
<file path=[Content_Types].xml><?xml version="1.0" encoding="utf-8"?>
<Types xmlns="http://schemas.openxmlformats.org/package/2006/content-types">
  <Default Extension="png" ContentType="image/png"/>
  <Default Extension="jfif" ContentType="image/jpeg"/>
  <Default Extension="svg" ContentType="image/svg+xml"/>
  <Default Extension="jpeg" ContentType="image/jpeg"/>
  <Default Extension="rels" ContentType="application/vnd.openxmlformats-package.relationships+xml"/>
  <Default Extension="xml" ContentType="application/xml"/>
  <Default Extension="fntdata" ContentType="application/x-fontdata"/>
  <Default Extension="wav" ContentType="audio/x-wav"/>
  <Default Extension="wdp" ContentType="image/vnd.ms-photo"/>
  <Default Extension="gif" ContentType="image/gif"/>
  <Default Extension="jpg" ContentType="image/jpe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theme/theme2.xml" ContentType="application/vnd.openxmlformats-officedocument.theme+xml"/>
  <Override PartName="/ppt/slideLayouts/slideLayout13.xml" ContentType="application/vnd.openxmlformats-officedocument.presentationml.slideLayout+xml"/>
  <Override PartName="/ppt/theme/theme3.xml" ContentType="application/vnd.openxmlformats-officedocument.theme+xml"/>
  <Override PartName="/ppt/theme/theme4.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tags/tag1.xml" ContentType="application/vnd.openxmlformats-officedocument.presentationml.tags+xml"/>
  <Override PartName="/ppt/tags/tag2.xml" ContentType="application/vnd.openxmlformats-officedocument.presentationml.tags+xml"/>
  <Override PartName="/ppt/tags/tag3.xml" ContentType="application/vnd.openxmlformats-officedocument.presentationml.tags+xml"/>
  <Override PartName="/ppt/tags/tag4.xml" ContentType="application/vnd.openxmlformats-officedocument.presentationml.tags+xml"/>
  <Override PartName="/ppt/tags/tag5.xml" ContentType="application/vnd.openxmlformats-officedocument.presentationml.tags+xml"/>
  <Override PartName="/ppt/tags/tag6.xml" ContentType="application/vnd.openxmlformats-officedocument.presentationml.tags+xml"/>
  <Override PartName="/ppt/notesSlides/notesSlide12.xml" ContentType="application/vnd.openxmlformats-officedocument.presentationml.notesSlide+xml"/>
  <Override PartName="/ppt/tags/tag7.xml" ContentType="application/vnd.openxmlformats-officedocument.presentationml.tags+xml"/>
  <Override PartName="/ppt/tags/tag8.xml" ContentType="application/vnd.openxmlformats-officedocument.presentationml.tags+xml"/>
  <Override PartName="/ppt/tags/tag9.xml" ContentType="application/vnd.openxmlformats-officedocument.presentationml.tags+xml"/>
  <Override PartName="/ppt/notesSlides/notesSlide13.xml" ContentType="application/vnd.openxmlformats-officedocument.presentationml.notesSlide+xml"/>
  <Override PartName="/ppt/tags/tag10.xml" ContentType="application/vnd.openxmlformats-officedocument.presentationml.tags+xml"/>
  <Override PartName="/ppt/tags/tag11.xml" ContentType="application/vnd.openxmlformats-officedocument.presentationml.tags+xml"/>
  <Override PartName="/ppt/tags/tag12.xml" ContentType="application/vnd.openxmlformats-officedocument.presentationml.tags+xml"/>
  <Override PartName="/ppt/tags/tag13.xml" ContentType="application/vnd.openxmlformats-officedocument.presentationml.tags+xml"/>
  <Override PartName="/ppt/tags/tag14.xml" ContentType="application/vnd.openxmlformats-officedocument.presentationml.tags+xml"/>
  <Override PartName="/ppt/tags/tag15.xml" ContentType="application/vnd.openxmlformats-officedocument.presentationml.tags+xml"/>
  <Override PartName="/ppt/diagrams/data2.xml" ContentType="application/vnd.openxmlformats-officedocument.drawingml.diagramData+xml"/>
  <Override PartName="/ppt/diagrams/layout2.xml" ContentType="application/vnd.openxmlformats-officedocument.drawingml.diagramLayout+xml"/>
  <Override PartName="/ppt/diagrams/quickStyle2.xml" ContentType="application/vnd.openxmlformats-officedocument.drawingml.diagramStyle+xml"/>
  <Override PartName="/ppt/diagrams/colors2.xml" ContentType="application/vnd.openxmlformats-officedocument.drawingml.diagramColors+xml"/>
  <Override PartName="/ppt/diagrams/drawing2.xml" ContentType="application/vnd.ms-office.drawingml.diagramDrawing+xml"/>
  <Override PartName="/ppt/notesSlides/notesSlide14.xml" ContentType="application/vnd.openxmlformats-officedocument.presentationml.notesSlide+xml"/>
  <Override PartName="/ppt/tags/tag16.xml" ContentType="application/vnd.openxmlformats-officedocument.presentationml.tags+xml"/>
  <Override PartName="/ppt/tags/tag17.xml" ContentType="application/vnd.openxmlformats-officedocument.presentationml.tags+xml"/>
  <Override PartName="/ppt/tags/tag18.xml" ContentType="application/vnd.openxmlformats-officedocument.presentationml.tags+xml"/>
  <Override PartName="/ppt/tags/tag19.xml" ContentType="application/vnd.openxmlformats-officedocument.presentationml.tags+xml"/>
  <Override PartName="/ppt/tags/tag20.xml" ContentType="application/vnd.openxmlformats-officedocument.presentationml.tags+xml"/>
  <Override PartName="/ppt/tags/tag21.xml" ContentType="application/vnd.openxmlformats-officedocument.presentationml.tags+xml"/>
  <Override PartName="/ppt/notesSlides/notesSlide15.xml" ContentType="application/vnd.openxmlformats-officedocument.presentationml.notesSlide+xml"/>
  <Override PartName="/ppt/tags/tag22.xml" ContentType="application/vnd.openxmlformats-officedocument.presentationml.tags+xml"/>
  <Override PartName="/ppt/tags/tag23.xml" ContentType="application/vnd.openxmlformats-officedocument.presentationml.tags+xml"/>
  <Override PartName="/ppt/tags/tag24.xml" ContentType="application/vnd.openxmlformats-officedocument.presentationml.tags+xml"/>
  <Override PartName="/ppt/tags/tag25.xml" ContentType="application/vnd.openxmlformats-officedocument.presentationml.tags+xml"/>
  <Override PartName="/ppt/tags/tag26.xml" ContentType="application/vnd.openxmlformats-officedocument.presentationml.tags+xml"/>
  <Override PartName="/ppt/tags/tag27.xml" ContentType="application/vnd.openxmlformats-officedocument.presentationml.tags+xml"/>
  <Override PartName="/ppt/tags/tag28.xml" ContentType="application/vnd.openxmlformats-officedocument.presentationml.tags+xml"/>
  <Override PartName="/ppt/tags/tag29.xml" ContentType="application/vnd.openxmlformats-officedocument.presentationml.tags+xml"/>
  <Override PartName="/ppt/tags/tag30.xml" ContentType="application/vnd.openxmlformats-officedocument.presentationml.tags+xml"/>
  <Override PartName="/ppt/notesSlides/notesSlide16.xml" ContentType="application/vnd.openxmlformats-officedocument.presentationml.notesSlide+xml"/>
  <Override PartName="/ppt/tags/tag31.xml" ContentType="application/vnd.openxmlformats-officedocument.presentationml.tags+xml"/>
  <Override PartName="/ppt/tags/tag32.xml" ContentType="application/vnd.openxmlformats-officedocument.presentationml.tags+xml"/>
  <Override PartName="/ppt/tags/tag33.xml" ContentType="application/vnd.openxmlformats-officedocument.presentationml.tags+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tags/tag34.xml" ContentType="application/vnd.openxmlformats-officedocument.presentationml.tags+xml"/>
  <Override PartName="/ppt/tags/tag35.xml" ContentType="application/vnd.openxmlformats-officedocument.presentationml.tags+xml"/>
  <Override PartName="/ppt/tags/tag36.xml" ContentType="application/vnd.openxmlformats-officedocument.presentationml.tags+xml"/>
  <Override PartName="/ppt/tags/tag37.xml" ContentType="application/vnd.openxmlformats-officedocument.presentationml.tags+xml"/>
  <Override PartName="/ppt/tags/tag38.xml" ContentType="application/vnd.openxmlformats-officedocument.presentationml.tags+xml"/>
  <Override PartName="/ppt/tags/tag39.xml" ContentType="application/vnd.openxmlformats-officedocument.presentationml.tags+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diagrams/data3.xml" ContentType="application/vnd.openxmlformats-officedocument.drawingml.diagramData+xml"/>
  <Override PartName="/ppt/diagrams/layout3.xml" ContentType="application/vnd.openxmlformats-officedocument.drawingml.diagramLayout+xml"/>
  <Override PartName="/ppt/diagrams/quickStyle3.xml" ContentType="application/vnd.openxmlformats-officedocument.drawingml.diagramStyle+xml"/>
  <Override PartName="/ppt/diagrams/colors3.xml" ContentType="application/vnd.openxmlformats-officedocument.drawingml.diagramColors+xml"/>
  <Override PartName="/ppt/diagrams/drawing3.xml" ContentType="application/vnd.ms-office.drawingml.diagramDrawing+xml"/>
  <Override PartName="/ppt/diagrams/data4.xml" ContentType="application/vnd.openxmlformats-officedocument.drawingml.diagramData+xml"/>
  <Override PartName="/ppt/diagrams/layout4.xml" ContentType="application/vnd.openxmlformats-officedocument.drawingml.diagramLayout+xml"/>
  <Override PartName="/ppt/diagrams/quickStyle4.xml" ContentType="application/vnd.openxmlformats-officedocument.drawingml.diagramStyle+xml"/>
  <Override PartName="/ppt/diagrams/colors4.xml" ContentType="application/vnd.openxmlformats-officedocument.drawingml.diagramColors+xml"/>
  <Override PartName="/ppt/diagrams/drawing4.xml" ContentType="application/vnd.ms-office.drawingml.diagramDrawing+xml"/>
  <Override PartName="/ppt/notesSlides/notesSlide32.xml" ContentType="application/vnd.openxmlformats-officedocument.presentationml.notesSlide+xml"/>
  <Override PartName="/ppt/diagrams/data5.xml" ContentType="application/vnd.openxmlformats-officedocument.drawingml.diagramData+xml"/>
  <Override PartName="/ppt/diagrams/layout5.xml" ContentType="application/vnd.openxmlformats-officedocument.drawingml.diagramLayout+xml"/>
  <Override PartName="/ppt/diagrams/quickStyle5.xml" ContentType="application/vnd.openxmlformats-officedocument.drawingml.diagramStyle+xml"/>
  <Override PartName="/ppt/diagrams/colors5.xml" ContentType="application/vnd.openxmlformats-officedocument.drawingml.diagramColors+xml"/>
  <Override PartName="/ppt/diagrams/drawing5.xml" ContentType="application/vnd.ms-office.drawingml.diagramDrawing+xml"/>
  <Override PartName="/ppt/diagrams/data6.xml" ContentType="application/vnd.openxmlformats-officedocument.drawingml.diagramData+xml"/>
  <Override PartName="/ppt/diagrams/layout6.xml" ContentType="application/vnd.openxmlformats-officedocument.drawingml.diagramLayout+xml"/>
  <Override PartName="/ppt/diagrams/quickStyle6.xml" ContentType="application/vnd.openxmlformats-officedocument.drawingml.diagramStyle+xml"/>
  <Override PartName="/ppt/diagrams/colors6.xml" ContentType="application/vnd.openxmlformats-officedocument.drawingml.diagramColors+xml"/>
  <Override PartName="/ppt/diagrams/drawing6.xml" ContentType="application/vnd.ms-office.drawingml.diagramDrawing+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diagrams/data7.xml" ContentType="application/vnd.openxmlformats-officedocument.drawingml.diagramData+xml"/>
  <Override PartName="/ppt/diagrams/layout7.xml" ContentType="application/vnd.openxmlformats-officedocument.drawingml.diagramLayout+xml"/>
  <Override PartName="/ppt/diagrams/quickStyle7.xml" ContentType="application/vnd.openxmlformats-officedocument.drawingml.diagramStyle+xml"/>
  <Override PartName="/ppt/diagrams/colors7.xml" ContentType="application/vnd.openxmlformats-officedocument.drawingml.diagramColors+xml"/>
  <Override PartName="/ppt/diagrams/drawing7.xml" ContentType="application/vnd.ms-office.drawingml.diagramDrawing+xml"/>
  <Override PartName="/ppt/diagrams/data8.xml" ContentType="application/vnd.openxmlformats-officedocument.drawingml.diagramData+xml"/>
  <Override PartName="/ppt/diagrams/layout8.xml" ContentType="application/vnd.openxmlformats-officedocument.drawingml.diagramLayout+xml"/>
  <Override PartName="/ppt/diagrams/quickStyle8.xml" ContentType="application/vnd.openxmlformats-officedocument.drawingml.diagramStyle+xml"/>
  <Override PartName="/ppt/diagrams/colors8.xml" ContentType="application/vnd.openxmlformats-officedocument.drawingml.diagramColors+xml"/>
  <Override PartName="/ppt/diagrams/drawing8.xml" ContentType="application/vnd.ms-office.drawingml.diagramDrawing+xml"/>
  <Override PartName="/ppt/notesSlides/notesSlide35.xml" ContentType="application/vnd.openxmlformats-officedocument.presentationml.notesSlide+xml"/>
  <Override PartName="/ppt/diagrams/data9.xml" ContentType="application/vnd.openxmlformats-officedocument.drawingml.diagramData+xml"/>
  <Override PartName="/ppt/diagrams/layout9.xml" ContentType="application/vnd.openxmlformats-officedocument.drawingml.diagramLayout+xml"/>
  <Override PartName="/ppt/diagrams/quickStyle9.xml" ContentType="application/vnd.openxmlformats-officedocument.drawingml.diagramStyle+xml"/>
  <Override PartName="/ppt/diagrams/colors9.xml" ContentType="application/vnd.openxmlformats-officedocument.drawingml.diagramColors+xml"/>
  <Override PartName="/ppt/diagrams/drawing9.xml" ContentType="application/vnd.ms-office.drawingml.diagramDrawing+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embedTrueTypeFonts="1" saveSubsetFonts="1">
  <p:sldMasterIdLst>
    <p:sldMasterId id="2147483685" r:id="rId1"/>
    <p:sldMasterId id="2147483687" r:id="rId2"/>
    <p:sldMasterId id="2147483689" r:id="rId3"/>
  </p:sldMasterIdLst>
  <p:notesMasterIdLst>
    <p:notesMasterId r:id="rId170"/>
  </p:notesMasterIdLst>
  <p:sldIdLst>
    <p:sldId id="464" r:id="rId4"/>
    <p:sldId id="319" r:id="rId5"/>
    <p:sldId id="330" r:id="rId6"/>
    <p:sldId id="321" r:id="rId7"/>
    <p:sldId id="339" r:id="rId8"/>
    <p:sldId id="333" r:id="rId9"/>
    <p:sldId id="334" r:id="rId10"/>
    <p:sldId id="335" r:id="rId11"/>
    <p:sldId id="336" r:id="rId12"/>
    <p:sldId id="337" r:id="rId13"/>
    <p:sldId id="338" r:id="rId14"/>
    <p:sldId id="340" r:id="rId15"/>
    <p:sldId id="351" r:id="rId16"/>
    <p:sldId id="341" r:id="rId17"/>
    <p:sldId id="342" r:id="rId18"/>
    <p:sldId id="343" r:id="rId19"/>
    <p:sldId id="344" r:id="rId20"/>
    <p:sldId id="346" r:id="rId21"/>
    <p:sldId id="331" r:id="rId22"/>
    <p:sldId id="348" r:id="rId23"/>
    <p:sldId id="332" r:id="rId24"/>
    <p:sldId id="352" r:id="rId25"/>
    <p:sldId id="347" r:id="rId26"/>
    <p:sldId id="353" r:id="rId27"/>
    <p:sldId id="355" r:id="rId28"/>
    <p:sldId id="356" r:id="rId29"/>
    <p:sldId id="360" r:id="rId30"/>
    <p:sldId id="364" r:id="rId31"/>
    <p:sldId id="362" r:id="rId32"/>
    <p:sldId id="365" r:id="rId33"/>
    <p:sldId id="357" r:id="rId34"/>
    <p:sldId id="366" r:id="rId35"/>
    <p:sldId id="363" r:id="rId36"/>
    <p:sldId id="367" r:id="rId37"/>
    <p:sldId id="361" r:id="rId38"/>
    <p:sldId id="358" r:id="rId39"/>
    <p:sldId id="368" r:id="rId40"/>
    <p:sldId id="369" r:id="rId41"/>
    <p:sldId id="371" r:id="rId42"/>
    <p:sldId id="373" r:id="rId43"/>
    <p:sldId id="359" r:id="rId44"/>
    <p:sldId id="374" r:id="rId45"/>
    <p:sldId id="375" r:id="rId46"/>
    <p:sldId id="376" r:id="rId47"/>
    <p:sldId id="378" r:id="rId48"/>
    <p:sldId id="379" r:id="rId49"/>
    <p:sldId id="380" r:id="rId50"/>
    <p:sldId id="393" r:id="rId51"/>
    <p:sldId id="381" r:id="rId52"/>
    <p:sldId id="382" r:id="rId53"/>
    <p:sldId id="383" r:id="rId54"/>
    <p:sldId id="384" r:id="rId55"/>
    <p:sldId id="385" r:id="rId56"/>
    <p:sldId id="386" r:id="rId57"/>
    <p:sldId id="387" r:id="rId58"/>
    <p:sldId id="388" r:id="rId59"/>
    <p:sldId id="389" r:id="rId60"/>
    <p:sldId id="390" r:id="rId61"/>
    <p:sldId id="391" r:id="rId62"/>
    <p:sldId id="392" r:id="rId63"/>
    <p:sldId id="465" r:id="rId64"/>
    <p:sldId id="466" r:id="rId65"/>
    <p:sldId id="467" r:id="rId66"/>
    <p:sldId id="468" r:id="rId67"/>
    <p:sldId id="469" r:id="rId68"/>
    <p:sldId id="470" r:id="rId69"/>
    <p:sldId id="471" r:id="rId70"/>
    <p:sldId id="472" r:id="rId71"/>
    <p:sldId id="473" r:id="rId72"/>
    <p:sldId id="474" r:id="rId73"/>
    <p:sldId id="475" r:id="rId74"/>
    <p:sldId id="476" r:id="rId75"/>
    <p:sldId id="477" r:id="rId76"/>
    <p:sldId id="478" r:id="rId77"/>
    <p:sldId id="479" r:id="rId78"/>
    <p:sldId id="480" r:id="rId79"/>
    <p:sldId id="481" r:id="rId80"/>
    <p:sldId id="482" r:id="rId81"/>
    <p:sldId id="483" r:id="rId82"/>
    <p:sldId id="484" r:id="rId83"/>
    <p:sldId id="485" r:id="rId84"/>
    <p:sldId id="486" r:id="rId85"/>
    <p:sldId id="487" r:id="rId86"/>
    <p:sldId id="488" r:id="rId87"/>
    <p:sldId id="489" r:id="rId88"/>
    <p:sldId id="490" r:id="rId89"/>
    <p:sldId id="491" r:id="rId90"/>
    <p:sldId id="492" r:id="rId91"/>
    <p:sldId id="493" r:id="rId92"/>
    <p:sldId id="494" r:id="rId93"/>
    <p:sldId id="495" r:id="rId94"/>
    <p:sldId id="496" r:id="rId95"/>
    <p:sldId id="497" r:id="rId96"/>
    <p:sldId id="498" r:id="rId97"/>
    <p:sldId id="499" r:id="rId98"/>
    <p:sldId id="500" r:id="rId99"/>
    <p:sldId id="501" r:id="rId100"/>
    <p:sldId id="502" r:id="rId101"/>
    <p:sldId id="396" r:id="rId102"/>
    <p:sldId id="397" r:id="rId103"/>
    <p:sldId id="398" r:id="rId104"/>
    <p:sldId id="399" r:id="rId105"/>
    <p:sldId id="400" r:id="rId106"/>
    <p:sldId id="401" r:id="rId107"/>
    <p:sldId id="402" r:id="rId108"/>
    <p:sldId id="403" r:id="rId109"/>
    <p:sldId id="404" r:id="rId110"/>
    <p:sldId id="405" r:id="rId111"/>
    <p:sldId id="406" r:id="rId112"/>
    <p:sldId id="407" r:id="rId113"/>
    <p:sldId id="408" r:id="rId114"/>
    <p:sldId id="409" r:id="rId115"/>
    <p:sldId id="410" r:id="rId116"/>
    <p:sldId id="411" r:id="rId117"/>
    <p:sldId id="412" r:id="rId118"/>
    <p:sldId id="413" r:id="rId119"/>
    <p:sldId id="414" r:id="rId120"/>
    <p:sldId id="415" r:id="rId121"/>
    <p:sldId id="416" r:id="rId122"/>
    <p:sldId id="417" r:id="rId123"/>
    <p:sldId id="418" r:id="rId124"/>
    <p:sldId id="419" r:id="rId125"/>
    <p:sldId id="420" r:id="rId126"/>
    <p:sldId id="421" r:id="rId127"/>
    <p:sldId id="422" r:id="rId128"/>
    <p:sldId id="423" r:id="rId129"/>
    <p:sldId id="424" r:id="rId130"/>
    <p:sldId id="425" r:id="rId131"/>
    <p:sldId id="426" r:id="rId132"/>
    <p:sldId id="427" r:id="rId133"/>
    <p:sldId id="428" r:id="rId134"/>
    <p:sldId id="429" r:id="rId135"/>
    <p:sldId id="430" r:id="rId136"/>
    <p:sldId id="431" r:id="rId137"/>
    <p:sldId id="432" r:id="rId138"/>
    <p:sldId id="433" r:id="rId139"/>
    <p:sldId id="434" r:id="rId140"/>
    <p:sldId id="435" r:id="rId141"/>
    <p:sldId id="436" r:id="rId142"/>
    <p:sldId id="437" r:id="rId143"/>
    <p:sldId id="438" r:id="rId144"/>
    <p:sldId id="439" r:id="rId145"/>
    <p:sldId id="440" r:id="rId146"/>
    <p:sldId id="441" r:id="rId147"/>
    <p:sldId id="442" r:id="rId148"/>
    <p:sldId id="443" r:id="rId149"/>
    <p:sldId id="444" r:id="rId150"/>
    <p:sldId id="445" r:id="rId151"/>
    <p:sldId id="446" r:id="rId152"/>
    <p:sldId id="447" r:id="rId153"/>
    <p:sldId id="448" r:id="rId154"/>
    <p:sldId id="449" r:id="rId155"/>
    <p:sldId id="450" r:id="rId156"/>
    <p:sldId id="451" r:id="rId157"/>
    <p:sldId id="452" r:id="rId158"/>
    <p:sldId id="453" r:id="rId159"/>
    <p:sldId id="454" r:id="rId160"/>
    <p:sldId id="455" r:id="rId161"/>
    <p:sldId id="456" r:id="rId162"/>
    <p:sldId id="457" r:id="rId163"/>
    <p:sldId id="458" r:id="rId164"/>
    <p:sldId id="459" r:id="rId165"/>
    <p:sldId id="460" r:id="rId166"/>
    <p:sldId id="461" r:id="rId167"/>
    <p:sldId id="462" r:id="rId168"/>
    <p:sldId id="463" r:id="rId169"/>
  </p:sldIdLst>
  <p:sldSz cx="12192000" cy="6858000"/>
  <p:notesSz cx="6858000" cy="9144000"/>
  <p:embeddedFontLst>
    <p:embeddedFont>
      <p:font typeface="Tiffany" panose="02020500000000000000" charset="0"/>
      <p:regular r:id="rId171"/>
    </p:embeddedFont>
    <p:embeddedFont>
      <p:font typeface="Calibri" panose="020F0502020204030204" pitchFamily="34" charset="0"/>
      <p:regular r:id="rId172"/>
      <p:bold r:id="rId173"/>
      <p:italic r:id="rId174"/>
      <p:boldItalic r:id="rId175"/>
    </p:embeddedFont>
    <p:embeddedFont>
      <p:font typeface=".VnArialH" panose="020BE200000000000000"/>
      <p:regular r:id="rId176"/>
      <p:bold r:id="rId177"/>
      <p:italic r:id="rId178"/>
      <p:boldItalic r:id="rId179"/>
    </p:embeddedFont>
    <p:embeddedFont>
      <p:font typeface="SimSun" panose="02010600030101010101" pitchFamily="2" charset="-122"/>
      <p:regular r:id="rId180"/>
    </p:embeddedFont>
    <p:embeddedFont>
      <p:font typeface="Impact" panose="020B0806030902050204" pitchFamily="34" charset="0"/>
      <p:regular r:id="rId181"/>
    </p:embeddedFont>
    <p:embeddedFont>
      <p:font typeface="Microsoft YaHei" panose="020B0503020204020204" pitchFamily="34" charset="-122"/>
      <p:regular r:id="rId182"/>
      <p:bold r:id="rId183"/>
    </p:embeddedFont>
    <p:embeddedFont>
      <p:font typeface="Tahoma" panose="020B0604030504040204" pitchFamily="34" charset="0"/>
      <p:regular r:id="rId184"/>
      <p:bold r:id="rId185"/>
    </p:embeddedFont>
    <p:embeddedFont>
      <p:font typeface="Playfair Display" panose="020B0604020202020204" charset="0"/>
      <p:regular r:id="rId186"/>
      <p:bold r:id="rId187"/>
      <p:italic r:id="rId188"/>
      <p:boldItalic r:id="rId189"/>
    </p:embeddedFont>
    <p:embeddedFont>
      <p:font typeface="Tinos" panose="020B0604020202020204" charset="0"/>
      <p:regular r:id="rId190"/>
      <p:bold r:id="rId191"/>
      <p:italic r:id="rId192"/>
      <p:boldItalic r:id="rId193"/>
    </p:embeddedFont>
    <p:embeddedFont>
      <p:font typeface="Calibri Light" panose="020F0302020204030204" pitchFamily="34" charset="0"/>
      <p:regular r:id="rId194"/>
      <p:italic r:id="rId195"/>
    </p:embeddedFont>
  </p:embeddedFontLst>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xmlns="">
        <p15:guide id="1" orient="horz" pos="2160">
          <p15:clr>
            <a:srgbClr val="A4A3A4"/>
          </p15:clr>
        </p15:guide>
        <p15:guide id="2" pos="3840">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800000"/>
    <a:srgbClr val="FFFFCC"/>
    <a:srgbClr val="FFFF66"/>
    <a:srgbClr val="669900"/>
    <a:srgbClr val="FFCCFF"/>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xmlns="" val="1"/>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2D5ABB26-0587-4C30-8999-92F81FD0307C}" styleName="No Style, No Grid">
    <a:wholeTbl>
      <a:tcTxStyle>
        <a:fontRef idx="minor">
          <a:scrgbClr r="0" g="0" b="0"/>
        </a:fontRef>
        <a:schemeClr val="tx1"/>
      </a:tcTxStyle>
      <a:tcStyle>
        <a:tcBdr>
          <a:left>
            <a:ln>
              <a:noFill/>
            </a:ln>
          </a:left>
          <a:right>
            <a:ln>
              <a:noFill/>
            </a:ln>
          </a:right>
          <a:top>
            <a:ln>
              <a:noFill/>
            </a:ln>
          </a:top>
          <a:bottom>
            <a:ln>
              <a:noFill/>
            </a:ln>
          </a:bottom>
          <a:insideH>
            <a:ln>
              <a:noFill/>
            </a:ln>
          </a:insideH>
          <a:insideV>
            <a:ln>
              <a:noFill/>
            </a:ln>
          </a:insideV>
        </a:tcBdr>
        <a:fill>
          <a:noFill/>
        </a:fill>
      </a:tcStyle>
    </a:wholeTbl>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horzBarState="maximized">
    <p:restoredLeft sz="14853" autoAdjust="0"/>
    <p:restoredTop sz="94660"/>
  </p:normalViewPr>
  <p:slideViewPr>
    <p:cSldViewPr snapToGrid="0">
      <p:cViewPr>
        <p:scale>
          <a:sx n="96" d="100"/>
          <a:sy n="96" d="100"/>
        </p:scale>
        <p:origin x="-187" y="130"/>
      </p:cViewPr>
      <p:guideLst>
        <p:guide orient="horz" pos="2160"/>
        <p:guide pos="3840"/>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117" Type="http://schemas.openxmlformats.org/officeDocument/2006/relationships/slide" Target="slides/slide114.xml"/><Relationship Id="rId21" Type="http://schemas.openxmlformats.org/officeDocument/2006/relationships/slide" Target="slides/slide18.xml"/><Relationship Id="rId42" Type="http://schemas.openxmlformats.org/officeDocument/2006/relationships/slide" Target="slides/slide39.xml"/><Relationship Id="rId63" Type="http://schemas.openxmlformats.org/officeDocument/2006/relationships/slide" Target="slides/slide60.xml"/><Relationship Id="rId84" Type="http://schemas.openxmlformats.org/officeDocument/2006/relationships/slide" Target="slides/slide81.xml"/><Relationship Id="rId138" Type="http://schemas.openxmlformats.org/officeDocument/2006/relationships/slide" Target="slides/slide135.xml"/><Relationship Id="rId159" Type="http://schemas.openxmlformats.org/officeDocument/2006/relationships/slide" Target="slides/slide156.xml"/><Relationship Id="rId170" Type="http://schemas.openxmlformats.org/officeDocument/2006/relationships/notesMaster" Target="notesMasters/notesMaster1.xml"/><Relationship Id="rId191" Type="http://schemas.openxmlformats.org/officeDocument/2006/relationships/font" Target="fonts/font21.fntdata"/><Relationship Id="rId196" Type="http://schemas.openxmlformats.org/officeDocument/2006/relationships/presProps" Target="presProps.xml"/><Relationship Id="rId16" Type="http://schemas.openxmlformats.org/officeDocument/2006/relationships/slide" Target="slides/slide13.xml"/><Relationship Id="rId107" Type="http://schemas.openxmlformats.org/officeDocument/2006/relationships/slide" Target="slides/slide104.xml"/><Relationship Id="rId11" Type="http://schemas.openxmlformats.org/officeDocument/2006/relationships/slide" Target="slides/slide8.xml"/><Relationship Id="rId32" Type="http://schemas.openxmlformats.org/officeDocument/2006/relationships/slide" Target="slides/slide29.xml"/><Relationship Id="rId37" Type="http://schemas.openxmlformats.org/officeDocument/2006/relationships/slide" Target="slides/slide34.xml"/><Relationship Id="rId53" Type="http://schemas.openxmlformats.org/officeDocument/2006/relationships/slide" Target="slides/slide50.xml"/><Relationship Id="rId58" Type="http://schemas.openxmlformats.org/officeDocument/2006/relationships/slide" Target="slides/slide55.xml"/><Relationship Id="rId74" Type="http://schemas.openxmlformats.org/officeDocument/2006/relationships/slide" Target="slides/slide71.xml"/><Relationship Id="rId79" Type="http://schemas.openxmlformats.org/officeDocument/2006/relationships/slide" Target="slides/slide76.xml"/><Relationship Id="rId102" Type="http://schemas.openxmlformats.org/officeDocument/2006/relationships/slide" Target="slides/slide99.xml"/><Relationship Id="rId123" Type="http://schemas.openxmlformats.org/officeDocument/2006/relationships/slide" Target="slides/slide120.xml"/><Relationship Id="rId128" Type="http://schemas.openxmlformats.org/officeDocument/2006/relationships/slide" Target="slides/slide125.xml"/><Relationship Id="rId144" Type="http://schemas.openxmlformats.org/officeDocument/2006/relationships/slide" Target="slides/slide141.xml"/><Relationship Id="rId149" Type="http://schemas.openxmlformats.org/officeDocument/2006/relationships/slide" Target="slides/slide146.xml"/><Relationship Id="rId5" Type="http://schemas.openxmlformats.org/officeDocument/2006/relationships/slide" Target="slides/slide2.xml"/><Relationship Id="rId90" Type="http://schemas.openxmlformats.org/officeDocument/2006/relationships/slide" Target="slides/slide87.xml"/><Relationship Id="rId95" Type="http://schemas.openxmlformats.org/officeDocument/2006/relationships/slide" Target="slides/slide92.xml"/><Relationship Id="rId160" Type="http://schemas.openxmlformats.org/officeDocument/2006/relationships/slide" Target="slides/slide157.xml"/><Relationship Id="rId165" Type="http://schemas.openxmlformats.org/officeDocument/2006/relationships/slide" Target="slides/slide162.xml"/><Relationship Id="rId181" Type="http://schemas.openxmlformats.org/officeDocument/2006/relationships/font" Target="fonts/font11.fntdata"/><Relationship Id="rId186" Type="http://schemas.openxmlformats.org/officeDocument/2006/relationships/font" Target="fonts/font16.fntdata"/><Relationship Id="rId22" Type="http://schemas.openxmlformats.org/officeDocument/2006/relationships/slide" Target="slides/slide19.xml"/><Relationship Id="rId27" Type="http://schemas.openxmlformats.org/officeDocument/2006/relationships/slide" Target="slides/slide24.xml"/><Relationship Id="rId43" Type="http://schemas.openxmlformats.org/officeDocument/2006/relationships/slide" Target="slides/slide40.xml"/><Relationship Id="rId48" Type="http://schemas.openxmlformats.org/officeDocument/2006/relationships/slide" Target="slides/slide45.xml"/><Relationship Id="rId64" Type="http://schemas.openxmlformats.org/officeDocument/2006/relationships/slide" Target="slides/slide61.xml"/><Relationship Id="rId69" Type="http://schemas.openxmlformats.org/officeDocument/2006/relationships/slide" Target="slides/slide66.xml"/><Relationship Id="rId113" Type="http://schemas.openxmlformats.org/officeDocument/2006/relationships/slide" Target="slides/slide110.xml"/><Relationship Id="rId118" Type="http://schemas.openxmlformats.org/officeDocument/2006/relationships/slide" Target="slides/slide115.xml"/><Relationship Id="rId134" Type="http://schemas.openxmlformats.org/officeDocument/2006/relationships/slide" Target="slides/slide131.xml"/><Relationship Id="rId139" Type="http://schemas.openxmlformats.org/officeDocument/2006/relationships/slide" Target="slides/slide136.xml"/><Relationship Id="rId80" Type="http://schemas.openxmlformats.org/officeDocument/2006/relationships/slide" Target="slides/slide77.xml"/><Relationship Id="rId85" Type="http://schemas.openxmlformats.org/officeDocument/2006/relationships/slide" Target="slides/slide82.xml"/><Relationship Id="rId150" Type="http://schemas.openxmlformats.org/officeDocument/2006/relationships/slide" Target="slides/slide147.xml"/><Relationship Id="rId155" Type="http://schemas.openxmlformats.org/officeDocument/2006/relationships/slide" Target="slides/slide152.xml"/><Relationship Id="rId171" Type="http://schemas.openxmlformats.org/officeDocument/2006/relationships/font" Target="fonts/font1.fntdata"/><Relationship Id="rId176" Type="http://schemas.openxmlformats.org/officeDocument/2006/relationships/font" Target="fonts/font6.fntdata"/><Relationship Id="rId192" Type="http://schemas.openxmlformats.org/officeDocument/2006/relationships/font" Target="fonts/font22.fntdata"/><Relationship Id="rId197" Type="http://schemas.openxmlformats.org/officeDocument/2006/relationships/viewProps" Target="viewProps.xml"/><Relationship Id="rId12" Type="http://schemas.openxmlformats.org/officeDocument/2006/relationships/slide" Target="slides/slide9.xml"/><Relationship Id="rId17" Type="http://schemas.openxmlformats.org/officeDocument/2006/relationships/slide" Target="slides/slide14.xml"/><Relationship Id="rId33" Type="http://schemas.openxmlformats.org/officeDocument/2006/relationships/slide" Target="slides/slide30.xml"/><Relationship Id="rId38" Type="http://schemas.openxmlformats.org/officeDocument/2006/relationships/slide" Target="slides/slide35.xml"/><Relationship Id="rId59" Type="http://schemas.openxmlformats.org/officeDocument/2006/relationships/slide" Target="slides/slide56.xml"/><Relationship Id="rId103" Type="http://schemas.openxmlformats.org/officeDocument/2006/relationships/slide" Target="slides/slide100.xml"/><Relationship Id="rId108" Type="http://schemas.openxmlformats.org/officeDocument/2006/relationships/slide" Target="slides/slide105.xml"/><Relationship Id="rId124" Type="http://schemas.openxmlformats.org/officeDocument/2006/relationships/slide" Target="slides/slide121.xml"/><Relationship Id="rId129" Type="http://schemas.openxmlformats.org/officeDocument/2006/relationships/slide" Target="slides/slide126.xml"/><Relationship Id="rId54" Type="http://schemas.openxmlformats.org/officeDocument/2006/relationships/slide" Target="slides/slide51.xml"/><Relationship Id="rId70" Type="http://schemas.openxmlformats.org/officeDocument/2006/relationships/slide" Target="slides/slide67.xml"/><Relationship Id="rId75" Type="http://schemas.openxmlformats.org/officeDocument/2006/relationships/slide" Target="slides/slide72.xml"/><Relationship Id="rId91" Type="http://schemas.openxmlformats.org/officeDocument/2006/relationships/slide" Target="slides/slide88.xml"/><Relationship Id="rId96" Type="http://schemas.openxmlformats.org/officeDocument/2006/relationships/slide" Target="slides/slide93.xml"/><Relationship Id="rId140" Type="http://schemas.openxmlformats.org/officeDocument/2006/relationships/slide" Target="slides/slide137.xml"/><Relationship Id="rId145" Type="http://schemas.openxmlformats.org/officeDocument/2006/relationships/slide" Target="slides/slide142.xml"/><Relationship Id="rId161" Type="http://schemas.openxmlformats.org/officeDocument/2006/relationships/slide" Target="slides/slide158.xml"/><Relationship Id="rId166" Type="http://schemas.openxmlformats.org/officeDocument/2006/relationships/slide" Target="slides/slide163.xml"/><Relationship Id="rId182" Type="http://schemas.openxmlformats.org/officeDocument/2006/relationships/font" Target="fonts/font12.fntdata"/><Relationship Id="rId187" Type="http://schemas.openxmlformats.org/officeDocument/2006/relationships/font" Target="fonts/font17.fntdata"/><Relationship Id="rId1" Type="http://schemas.openxmlformats.org/officeDocument/2006/relationships/slideMaster" Target="slideMasters/slideMaster1.xml"/><Relationship Id="rId6" Type="http://schemas.openxmlformats.org/officeDocument/2006/relationships/slide" Target="slides/slide3.xml"/><Relationship Id="rId23" Type="http://schemas.openxmlformats.org/officeDocument/2006/relationships/slide" Target="slides/slide20.xml"/><Relationship Id="rId28" Type="http://schemas.openxmlformats.org/officeDocument/2006/relationships/slide" Target="slides/slide25.xml"/><Relationship Id="rId49" Type="http://schemas.openxmlformats.org/officeDocument/2006/relationships/slide" Target="slides/slide46.xml"/><Relationship Id="rId114" Type="http://schemas.openxmlformats.org/officeDocument/2006/relationships/slide" Target="slides/slide111.xml"/><Relationship Id="rId119" Type="http://schemas.openxmlformats.org/officeDocument/2006/relationships/slide" Target="slides/slide116.xml"/><Relationship Id="rId44" Type="http://schemas.openxmlformats.org/officeDocument/2006/relationships/slide" Target="slides/slide41.xml"/><Relationship Id="rId60" Type="http://schemas.openxmlformats.org/officeDocument/2006/relationships/slide" Target="slides/slide57.xml"/><Relationship Id="rId65" Type="http://schemas.openxmlformats.org/officeDocument/2006/relationships/slide" Target="slides/slide62.xml"/><Relationship Id="rId81" Type="http://schemas.openxmlformats.org/officeDocument/2006/relationships/slide" Target="slides/slide78.xml"/><Relationship Id="rId86" Type="http://schemas.openxmlformats.org/officeDocument/2006/relationships/slide" Target="slides/slide83.xml"/><Relationship Id="rId130" Type="http://schemas.openxmlformats.org/officeDocument/2006/relationships/slide" Target="slides/slide127.xml"/><Relationship Id="rId135" Type="http://schemas.openxmlformats.org/officeDocument/2006/relationships/slide" Target="slides/slide132.xml"/><Relationship Id="rId151" Type="http://schemas.openxmlformats.org/officeDocument/2006/relationships/slide" Target="slides/slide148.xml"/><Relationship Id="rId156" Type="http://schemas.openxmlformats.org/officeDocument/2006/relationships/slide" Target="slides/slide153.xml"/><Relationship Id="rId177" Type="http://schemas.openxmlformats.org/officeDocument/2006/relationships/font" Target="fonts/font7.fntdata"/><Relationship Id="rId198" Type="http://schemas.openxmlformats.org/officeDocument/2006/relationships/theme" Target="theme/theme1.xml"/><Relationship Id="rId172" Type="http://schemas.openxmlformats.org/officeDocument/2006/relationships/font" Target="fonts/font2.fntdata"/><Relationship Id="rId193" Type="http://schemas.openxmlformats.org/officeDocument/2006/relationships/font" Target="fonts/font23.fntdata"/><Relationship Id="rId13" Type="http://schemas.openxmlformats.org/officeDocument/2006/relationships/slide" Target="slides/slide10.xml"/><Relationship Id="rId18" Type="http://schemas.openxmlformats.org/officeDocument/2006/relationships/slide" Target="slides/slide15.xml"/><Relationship Id="rId39" Type="http://schemas.openxmlformats.org/officeDocument/2006/relationships/slide" Target="slides/slide36.xml"/><Relationship Id="rId109" Type="http://schemas.openxmlformats.org/officeDocument/2006/relationships/slide" Target="slides/slide106.xml"/><Relationship Id="rId34" Type="http://schemas.openxmlformats.org/officeDocument/2006/relationships/slide" Target="slides/slide31.xml"/><Relationship Id="rId50" Type="http://schemas.openxmlformats.org/officeDocument/2006/relationships/slide" Target="slides/slide47.xml"/><Relationship Id="rId55" Type="http://schemas.openxmlformats.org/officeDocument/2006/relationships/slide" Target="slides/slide52.xml"/><Relationship Id="rId76" Type="http://schemas.openxmlformats.org/officeDocument/2006/relationships/slide" Target="slides/slide73.xml"/><Relationship Id="rId97" Type="http://schemas.openxmlformats.org/officeDocument/2006/relationships/slide" Target="slides/slide94.xml"/><Relationship Id="rId104" Type="http://schemas.openxmlformats.org/officeDocument/2006/relationships/slide" Target="slides/slide101.xml"/><Relationship Id="rId120" Type="http://schemas.openxmlformats.org/officeDocument/2006/relationships/slide" Target="slides/slide117.xml"/><Relationship Id="rId125" Type="http://schemas.openxmlformats.org/officeDocument/2006/relationships/slide" Target="slides/slide122.xml"/><Relationship Id="rId141" Type="http://schemas.openxmlformats.org/officeDocument/2006/relationships/slide" Target="slides/slide138.xml"/><Relationship Id="rId146" Type="http://schemas.openxmlformats.org/officeDocument/2006/relationships/slide" Target="slides/slide143.xml"/><Relationship Id="rId167" Type="http://schemas.openxmlformats.org/officeDocument/2006/relationships/slide" Target="slides/slide164.xml"/><Relationship Id="rId188" Type="http://schemas.openxmlformats.org/officeDocument/2006/relationships/font" Target="fonts/font18.fntdata"/><Relationship Id="rId7" Type="http://schemas.openxmlformats.org/officeDocument/2006/relationships/slide" Target="slides/slide4.xml"/><Relationship Id="rId71" Type="http://schemas.openxmlformats.org/officeDocument/2006/relationships/slide" Target="slides/slide68.xml"/><Relationship Id="rId92" Type="http://schemas.openxmlformats.org/officeDocument/2006/relationships/slide" Target="slides/slide89.xml"/><Relationship Id="rId162" Type="http://schemas.openxmlformats.org/officeDocument/2006/relationships/slide" Target="slides/slide159.xml"/><Relationship Id="rId183" Type="http://schemas.openxmlformats.org/officeDocument/2006/relationships/font" Target="fonts/font13.fntdata"/><Relationship Id="rId2" Type="http://schemas.openxmlformats.org/officeDocument/2006/relationships/slideMaster" Target="slideMasters/slideMaster2.xml"/><Relationship Id="rId29" Type="http://schemas.openxmlformats.org/officeDocument/2006/relationships/slide" Target="slides/slide26.xml"/><Relationship Id="rId24" Type="http://schemas.openxmlformats.org/officeDocument/2006/relationships/slide" Target="slides/slide21.xml"/><Relationship Id="rId40" Type="http://schemas.openxmlformats.org/officeDocument/2006/relationships/slide" Target="slides/slide37.xml"/><Relationship Id="rId45" Type="http://schemas.openxmlformats.org/officeDocument/2006/relationships/slide" Target="slides/slide42.xml"/><Relationship Id="rId66" Type="http://schemas.openxmlformats.org/officeDocument/2006/relationships/slide" Target="slides/slide63.xml"/><Relationship Id="rId87" Type="http://schemas.openxmlformats.org/officeDocument/2006/relationships/slide" Target="slides/slide84.xml"/><Relationship Id="rId110" Type="http://schemas.openxmlformats.org/officeDocument/2006/relationships/slide" Target="slides/slide107.xml"/><Relationship Id="rId115" Type="http://schemas.openxmlformats.org/officeDocument/2006/relationships/slide" Target="slides/slide112.xml"/><Relationship Id="rId131" Type="http://schemas.openxmlformats.org/officeDocument/2006/relationships/slide" Target="slides/slide128.xml"/><Relationship Id="rId136" Type="http://schemas.openxmlformats.org/officeDocument/2006/relationships/slide" Target="slides/slide133.xml"/><Relationship Id="rId157" Type="http://schemas.openxmlformats.org/officeDocument/2006/relationships/slide" Target="slides/slide154.xml"/><Relationship Id="rId178" Type="http://schemas.openxmlformats.org/officeDocument/2006/relationships/font" Target="fonts/font8.fntdata"/><Relationship Id="rId61" Type="http://schemas.openxmlformats.org/officeDocument/2006/relationships/slide" Target="slides/slide58.xml"/><Relationship Id="rId82" Type="http://schemas.openxmlformats.org/officeDocument/2006/relationships/slide" Target="slides/slide79.xml"/><Relationship Id="rId152" Type="http://schemas.openxmlformats.org/officeDocument/2006/relationships/slide" Target="slides/slide149.xml"/><Relationship Id="rId173" Type="http://schemas.openxmlformats.org/officeDocument/2006/relationships/font" Target="fonts/font3.fntdata"/><Relationship Id="rId194" Type="http://schemas.openxmlformats.org/officeDocument/2006/relationships/font" Target="fonts/font24.fntdata"/><Relationship Id="rId199" Type="http://schemas.openxmlformats.org/officeDocument/2006/relationships/tableStyles" Target="tableStyles.xml"/><Relationship Id="rId19" Type="http://schemas.openxmlformats.org/officeDocument/2006/relationships/slide" Target="slides/slide16.xml"/><Relationship Id="rId14" Type="http://schemas.openxmlformats.org/officeDocument/2006/relationships/slide" Target="slides/slide11.xml"/><Relationship Id="rId30" Type="http://schemas.openxmlformats.org/officeDocument/2006/relationships/slide" Target="slides/slide27.xml"/><Relationship Id="rId35" Type="http://schemas.openxmlformats.org/officeDocument/2006/relationships/slide" Target="slides/slide32.xml"/><Relationship Id="rId56" Type="http://schemas.openxmlformats.org/officeDocument/2006/relationships/slide" Target="slides/slide53.xml"/><Relationship Id="rId77" Type="http://schemas.openxmlformats.org/officeDocument/2006/relationships/slide" Target="slides/slide74.xml"/><Relationship Id="rId100" Type="http://schemas.openxmlformats.org/officeDocument/2006/relationships/slide" Target="slides/slide97.xml"/><Relationship Id="rId105" Type="http://schemas.openxmlformats.org/officeDocument/2006/relationships/slide" Target="slides/slide102.xml"/><Relationship Id="rId126" Type="http://schemas.openxmlformats.org/officeDocument/2006/relationships/slide" Target="slides/slide123.xml"/><Relationship Id="rId147" Type="http://schemas.openxmlformats.org/officeDocument/2006/relationships/slide" Target="slides/slide144.xml"/><Relationship Id="rId168" Type="http://schemas.openxmlformats.org/officeDocument/2006/relationships/slide" Target="slides/slide165.xml"/><Relationship Id="rId8" Type="http://schemas.openxmlformats.org/officeDocument/2006/relationships/slide" Target="slides/slide5.xml"/><Relationship Id="rId51" Type="http://schemas.openxmlformats.org/officeDocument/2006/relationships/slide" Target="slides/slide48.xml"/><Relationship Id="rId72" Type="http://schemas.openxmlformats.org/officeDocument/2006/relationships/slide" Target="slides/slide69.xml"/><Relationship Id="rId93" Type="http://schemas.openxmlformats.org/officeDocument/2006/relationships/slide" Target="slides/slide90.xml"/><Relationship Id="rId98" Type="http://schemas.openxmlformats.org/officeDocument/2006/relationships/slide" Target="slides/slide95.xml"/><Relationship Id="rId121" Type="http://schemas.openxmlformats.org/officeDocument/2006/relationships/slide" Target="slides/slide118.xml"/><Relationship Id="rId142" Type="http://schemas.openxmlformats.org/officeDocument/2006/relationships/slide" Target="slides/slide139.xml"/><Relationship Id="rId163" Type="http://schemas.openxmlformats.org/officeDocument/2006/relationships/slide" Target="slides/slide160.xml"/><Relationship Id="rId184" Type="http://schemas.openxmlformats.org/officeDocument/2006/relationships/font" Target="fonts/font14.fntdata"/><Relationship Id="rId189" Type="http://schemas.openxmlformats.org/officeDocument/2006/relationships/font" Target="fonts/font19.fntdata"/><Relationship Id="rId3" Type="http://schemas.openxmlformats.org/officeDocument/2006/relationships/slideMaster" Target="slideMasters/slideMaster3.xml"/><Relationship Id="rId25" Type="http://schemas.openxmlformats.org/officeDocument/2006/relationships/slide" Target="slides/slide22.xml"/><Relationship Id="rId46" Type="http://schemas.openxmlformats.org/officeDocument/2006/relationships/slide" Target="slides/slide43.xml"/><Relationship Id="rId67" Type="http://schemas.openxmlformats.org/officeDocument/2006/relationships/slide" Target="slides/slide64.xml"/><Relationship Id="rId116" Type="http://schemas.openxmlformats.org/officeDocument/2006/relationships/slide" Target="slides/slide113.xml"/><Relationship Id="rId137" Type="http://schemas.openxmlformats.org/officeDocument/2006/relationships/slide" Target="slides/slide134.xml"/><Relationship Id="rId158" Type="http://schemas.openxmlformats.org/officeDocument/2006/relationships/slide" Target="slides/slide155.xml"/><Relationship Id="rId20" Type="http://schemas.openxmlformats.org/officeDocument/2006/relationships/slide" Target="slides/slide17.xml"/><Relationship Id="rId41" Type="http://schemas.openxmlformats.org/officeDocument/2006/relationships/slide" Target="slides/slide38.xml"/><Relationship Id="rId62" Type="http://schemas.openxmlformats.org/officeDocument/2006/relationships/slide" Target="slides/slide59.xml"/><Relationship Id="rId83" Type="http://schemas.openxmlformats.org/officeDocument/2006/relationships/slide" Target="slides/slide80.xml"/><Relationship Id="rId88" Type="http://schemas.openxmlformats.org/officeDocument/2006/relationships/slide" Target="slides/slide85.xml"/><Relationship Id="rId111" Type="http://schemas.openxmlformats.org/officeDocument/2006/relationships/slide" Target="slides/slide108.xml"/><Relationship Id="rId132" Type="http://schemas.openxmlformats.org/officeDocument/2006/relationships/slide" Target="slides/slide129.xml"/><Relationship Id="rId153" Type="http://schemas.openxmlformats.org/officeDocument/2006/relationships/slide" Target="slides/slide150.xml"/><Relationship Id="rId174" Type="http://schemas.openxmlformats.org/officeDocument/2006/relationships/font" Target="fonts/font4.fntdata"/><Relationship Id="rId179" Type="http://schemas.openxmlformats.org/officeDocument/2006/relationships/font" Target="fonts/font9.fntdata"/><Relationship Id="rId195" Type="http://schemas.openxmlformats.org/officeDocument/2006/relationships/font" Target="fonts/font25.fntdata"/><Relationship Id="rId190" Type="http://schemas.openxmlformats.org/officeDocument/2006/relationships/font" Target="fonts/font20.fntdata"/><Relationship Id="rId15" Type="http://schemas.openxmlformats.org/officeDocument/2006/relationships/slide" Target="slides/slide12.xml"/><Relationship Id="rId36" Type="http://schemas.openxmlformats.org/officeDocument/2006/relationships/slide" Target="slides/slide33.xml"/><Relationship Id="rId57" Type="http://schemas.openxmlformats.org/officeDocument/2006/relationships/slide" Target="slides/slide54.xml"/><Relationship Id="rId106" Type="http://schemas.openxmlformats.org/officeDocument/2006/relationships/slide" Target="slides/slide103.xml"/><Relationship Id="rId127" Type="http://schemas.openxmlformats.org/officeDocument/2006/relationships/slide" Target="slides/slide124.xml"/><Relationship Id="rId10" Type="http://schemas.openxmlformats.org/officeDocument/2006/relationships/slide" Target="slides/slide7.xml"/><Relationship Id="rId31" Type="http://schemas.openxmlformats.org/officeDocument/2006/relationships/slide" Target="slides/slide28.xml"/><Relationship Id="rId52" Type="http://schemas.openxmlformats.org/officeDocument/2006/relationships/slide" Target="slides/slide49.xml"/><Relationship Id="rId73" Type="http://schemas.openxmlformats.org/officeDocument/2006/relationships/slide" Target="slides/slide70.xml"/><Relationship Id="rId78" Type="http://schemas.openxmlformats.org/officeDocument/2006/relationships/slide" Target="slides/slide75.xml"/><Relationship Id="rId94" Type="http://schemas.openxmlformats.org/officeDocument/2006/relationships/slide" Target="slides/slide91.xml"/><Relationship Id="rId99" Type="http://schemas.openxmlformats.org/officeDocument/2006/relationships/slide" Target="slides/slide96.xml"/><Relationship Id="rId101" Type="http://schemas.openxmlformats.org/officeDocument/2006/relationships/slide" Target="slides/slide98.xml"/><Relationship Id="rId122" Type="http://schemas.openxmlformats.org/officeDocument/2006/relationships/slide" Target="slides/slide119.xml"/><Relationship Id="rId143" Type="http://schemas.openxmlformats.org/officeDocument/2006/relationships/slide" Target="slides/slide140.xml"/><Relationship Id="rId148" Type="http://schemas.openxmlformats.org/officeDocument/2006/relationships/slide" Target="slides/slide145.xml"/><Relationship Id="rId164" Type="http://schemas.openxmlformats.org/officeDocument/2006/relationships/slide" Target="slides/slide161.xml"/><Relationship Id="rId169" Type="http://schemas.openxmlformats.org/officeDocument/2006/relationships/slide" Target="slides/slide166.xml"/><Relationship Id="rId185" Type="http://schemas.openxmlformats.org/officeDocument/2006/relationships/font" Target="fonts/font15.fntdata"/><Relationship Id="rId4" Type="http://schemas.openxmlformats.org/officeDocument/2006/relationships/slide" Target="slides/slide1.xml"/><Relationship Id="rId9" Type="http://schemas.openxmlformats.org/officeDocument/2006/relationships/slide" Target="slides/slide6.xml"/><Relationship Id="rId180" Type="http://schemas.openxmlformats.org/officeDocument/2006/relationships/font" Target="fonts/font10.fntdata"/><Relationship Id="rId26" Type="http://schemas.openxmlformats.org/officeDocument/2006/relationships/slide" Target="slides/slide23.xml"/><Relationship Id="rId47" Type="http://schemas.openxmlformats.org/officeDocument/2006/relationships/slide" Target="slides/slide44.xml"/><Relationship Id="rId68" Type="http://schemas.openxmlformats.org/officeDocument/2006/relationships/slide" Target="slides/slide65.xml"/><Relationship Id="rId89" Type="http://schemas.openxmlformats.org/officeDocument/2006/relationships/slide" Target="slides/slide86.xml"/><Relationship Id="rId112" Type="http://schemas.openxmlformats.org/officeDocument/2006/relationships/slide" Target="slides/slide109.xml"/><Relationship Id="rId133" Type="http://schemas.openxmlformats.org/officeDocument/2006/relationships/slide" Target="slides/slide130.xml"/><Relationship Id="rId154" Type="http://schemas.openxmlformats.org/officeDocument/2006/relationships/slide" Target="slides/slide151.xml"/><Relationship Id="rId175" Type="http://schemas.openxmlformats.org/officeDocument/2006/relationships/font" Target="fonts/font5.fntdata"/></Relationships>
</file>

<file path=ppt/diagrams/colors1.xml><?xml version="1.0" encoding="utf-8"?>
<dgm:colorsDef xmlns:dgm="http://schemas.openxmlformats.org/drawingml/2006/diagram" xmlns:a="http://schemas.openxmlformats.org/drawingml/2006/main" uniqueId="urn:microsoft.com/office/officeart/2005/8/colors/colorful1">
  <dgm:title val=""/>
  <dgm:desc val=""/>
  <dgm:catLst>
    <dgm:cat type="colorful" pri="10100"/>
  </dgm:catLst>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xml><?xml version="1.0" encoding="utf-8"?>
<dgm:colorsDef xmlns:dgm="http://schemas.openxmlformats.org/drawingml/2006/diagram" xmlns:a="http://schemas.openxmlformats.org/drawingml/2006/main" uniqueId="urn:microsoft.com/office/officeart/2005/8/colors/colorful1">
  <dgm:title val=""/>
  <dgm:desc val=""/>
  <dgm:catLst>
    <dgm:cat type="colorful" pri="10100"/>
  </dgm:catLst>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4.xml><?xml version="1.0" encoding="utf-8"?>
<dgm:colorsDef xmlns:dgm="http://schemas.openxmlformats.org/drawingml/2006/diagram" xmlns:a="http://schemas.openxmlformats.org/drawingml/2006/main" uniqueId="urn:microsoft.com/office/officeart/2005/8/colors/colorful2">
  <dgm:title val=""/>
  <dgm:desc val=""/>
  <dgm:catLst>
    <dgm:cat type="colorful" pri="10200"/>
  </dgm:catLst>
  <dgm:styleLbl name="node0">
    <dgm:fillClrLst meth="repeat">
      <a:schemeClr val="accent1"/>
    </dgm:fillClrLst>
    <dgm:linClrLst meth="repeat">
      <a:schemeClr val="lt1"/>
    </dgm:linClrLst>
    <dgm:effectClrLst/>
    <dgm:txLinClrLst/>
    <dgm:txFillClrLst/>
    <dgm:txEffectClrLst/>
  </dgm:styleLbl>
  <dgm:styleLbl name="node1">
    <dgm:fillClrLst>
      <a:schemeClr val="accent2"/>
      <a:schemeClr val="accent3"/>
    </dgm:fillClrLst>
    <dgm:linClrLst meth="repeat">
      <a:schemeClr val="lt1"/>
    </dgm:linClrLst>
    <dgm:effectClrLst/>
    <dgm:txLinClrLst/>
    <dgm:txFillClrLst/>
    <dgm:txEffectClrLst/>
  </dgm:styleLbl>
  <dgm:styleLbl name="alignNode1">
    <dgm:fillClrLst>
      <a:schemeClr val="accent2"/>
      <a:schemeClr val="accent3"/>
    </dgm:fillClrLst>
    <dgm:linClrLst>
      <a:schemeClr val="accent2"/>
      <a:schemeClr val="accent3"/>
    </dgm:linClrLst>
    <dgm:effectClrLst/>
    <dgm:txLinClrLst/>
    <dgm:txFillClrLst/>
    <dgm:txEffectClrLst/>
  </dgm:styleLbl>
  <dgm:styleLbl name="lnNode1">
    <dgm:fillClrLst>
      <a:schemeClr val="accent2"/>
      <a:schemeClr val="accent3"/>
    </dgm:fillClrLst>
    <dgm:linClrLst meth="repeat">
      <a:schemeClr val="lt1"/>
    </dgm:linClrLst>
    <dgm:effectClrLst/>
    <dgm:txLinClrLst/>
    <dgm:txFillClrLst/>
    <dgm:txEffectClrLst/>
  </dgm:styleLbl>
  <dgm:styleLbl name="vennNode1">
    <dgm:fillClrLst>
      <a:schemeClr val="accent2">
        <a:alpha val="50000"/>
      </a:schemeClr>
      <a:schemeClr val="accent3">
        <a:alpha val="50000"/>
      </a:schemeClr>
    </dgm:fillClrLst>
    <dgm:linClrLst meth="repeat">
      <a:schemeClr val="lt1"/>
    </dgm:linClrLst>
    <dgm:effectClrLst/>
    <dgm:txLinClrLst/>
    <dgm:txFillClrLst/>
    <dgm:txEffectClrLst/>
  </dgm:styleLbl>
  <dgm:styleLbl name="node2">
    <dgm:fillClrLst>
      <a:schemeClr val="accent3"/>
    </dgm:fillClrLst>
    <dgm:linClrLst meth="repeat">
      <a:schemeClr val="lt1"/>
    </dgm:linClrLst>
    <dgm:effectClrLst/>
    <dgm:txLinClrLst/>
    <dgm:txFillClrLst/>
    <dgm:txEffectClrLst/>
  </dgm:styleLbl>
  <dgm:styleLbl name="node3">
    <dgm:fillClrLst>
      <a:schemeClr val="accent4"/>
    </dgm:fillClrLst>
    <dgm:linClrLst meth="repeat">
      <a:schemeClr val="lt1"/>
    </dgm:linClrLst>
    <dgm:effectClrLst/>
    <dgm:txLinClrLst/>
    <dgm:txFillClrLst/>
    <dgm:txEffectClrLst/>
  </dgm:styleLbl>
  <dgm:styleLbl name="node4">
    <dgm:fillClrLst>
      <a:schemeClr val="accent5"/>
    </dgm:fillClrLst>
    <dgm:linClrLst meth="repeat">
      <a:schemeClr val="lt1"/>
    </dgm:linClrLst>
    <dgm:effectClrLst/>
    <dgm:txLinClrLst/>
    <dgm:txFillClrLst/>
    <dgm:txEffectClrLst/>
  </dgm:styleLbl>
  <dgm:styleLbl name="fgImgPlace1">
    <dgm:fillClrLst>
      <a:schemeClr val="accent2">
        <a:tint val="50000"/>
      </a:schemeClr>
      <a:schemeClr val="accent3">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2"/>
      <a:schemeClr val="accent3"/>
    </dgm:fillClrLst>
    <dgm:linClrLst meth="repeat">
      <a:schemeClr val="lt1"/>
    </dgm:linClrLst>
    <dgm:effectClrLst/>
    <dgm:txLinClrLst/>
    <dgm:txFillClrLst/>
    <dgm:txEffectClrLst/>
  </dgm:styleLbl>
  <dgm:styleLbl name="fgSibTrans2D1">
    <dgm:fillClrLst>
      <a:schemeClr val="accent2"/>
      <a:schemeClr val="accent3"/>
    </dgm:fillClrLst>
    <dgm:linClrLst meth="repeat">
      <a:schemeClr val="lt1"/>
    </dgm:linClrLst>
    <dgm:effectClrLst/>
    <dgm:txLinClrLst/>
    <dgm:txFillClrLst meth="repeat">
      <a:schemeClr val="lt1"/>
    </dgm:txFillClrLst>
    <dgm:txEffectClrLst/>
  </dgm:styleLbl>
  <dgm:styleLbl name="bgSibTrans2D1">
    <dgm:fillClrLst>
      <a:schemeClr val="accent2"/>
      <a:schemeClr val="accent3"/>
    </dgm:fillClrLst>
    <dgm:linClrLst meth="repeat">
      <a:schemeClr val="lt1"/>
    </dgm:linClrLst>
    <dgm:effectClrLst/>
    <dgm:txLinClrLst/>
    <dgm:txFillClrLst meth="repeat">
      <a:schemeClr val="lt1"/>
    </dgm:txFillClrLst>
    <dgm:txEffectClrLst/>
  </dgm:styleLbl>
  <dgm:styleLbl name="sibTrans1D1">
    <dgm:fillClrLst/>
    <dgm:linClrLst>
      <a:schemeClr val="accent2"/>
      <a:schemeClr val="accent3"/>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2"/>
    </dgm:fillClrLst>
    <dgm:linClrLst meth="repeat">
      <a:schemeClr val="lt1">
        <a:shade val="80000"/>
      </a:schemeClr>
    </dgm:linClrLst>
    <dgm:effectClrLst/>
    <dgm:txLinClrLst/>
    <dgm:txFillClrLst/>
    <dgm:txEffectClrLst/>
  </dgm:styleLbl>
  <dgm:styleLbl name="asst1">
    <dgm:fillClrLst meth="repeat">
      <a:schemeClr val="accent3"/>
    </dgm:fillClrLst>
    <dgm:linClrLst meth="repeat">
      <a:schemeClr val="lt1">
        <a:shade val="80000"/>
      </a:schemeClr>
    </dgm:linClrLst>
    <dgm:effectClrLst/>
    <dgm:txLinClrLst/>
    <dgm:txFillClrLst/>
    <dgm:txEffectClrLst/>
  </dgm:styleLbl>
  <dgm:styleLbl name="asst2">
    <dgm:fillClrLst>
      <a:schemeClr val="accent4"/>
    </dgm:fillClrLst>
    <dgm:linClrLst meth="repeat">
      <a:schemeClr val="lt1"/>
    </dgm:linClrLst>
    <dgm:effectClrLst/>
    <dgm:txLinClrLst/>
    <dgm:txFillClrLst/>
    <dgm:txEffectClrLst/>
  </dgm:styleLbl>
  <dgm:styleLbl name="asst3">
    <dgm:fillClrLst>
      <a:schemeClr val="accent5"/>
    </dgm:fillClrLst>
    <dgm:linClrLst meth="repeat">
      <a:schemeClr val="lt1"/>
    </dgm:linClrLst>
    <dgm:effectClrLst/>
    <dgm:txLinClrLst/>
    <dgm:txFillClrLst/>
    <dgm:txEffectClrLst/>
  </dgm:styleLbl>
  <dgm:styleLbl name="asst4">
    <dgm:fillClrLst>
      <a:schemeClr val="accent6"/>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2"/>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3"/>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4"/>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5"/>
    </dgm:linClrLst>
    <dgm:effectClrLst/>
    <dgm:txLinClrLst/>
    <dgm:txFillClrLst meth="repeat">
      <a:schemeClr val="tx1"/>
    </dgm:txFillClrLst>
    <dgm:txEffectClrLst/>
  </dgm:styleLbl>
  <dgm:styleLbl name="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con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align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solidFgAcc1">
    <dgm:fillClrLst meth="repeat">
      <a:schemeClr val="lt1"/>
    </dgm:fillClrLst>
    <dgm:linClrLst>
      <a:schemeClr val="accent2"/>
      <a:schemeClr val="accent3"/>
    </dgm:linClrLst>
    <dgm:effectClrLst/>
    <dgm:txLinClrLst/>
    <dgm:txFillClrLst meth="repeat">
      <a:schemeClr val="dk1"/>
    </dgm:txFillClrLst>
    <dgm:txEffectClrLst/>
  </dgm:styleLbl>
  <dgm:styleLbl name="solidAlignAcc1">
    <dgm:fillClrLst meth="repeat">
      <a:schemeClr val="lt1"/>
    </dgm:fillClrLst>
    <dgm:linClrLst>
      <a:schemeClr val="accent2"/>
      <a:schemeClr val="accent3"/>
    </dgm:linClrLst>
    <dgm:effectClrLst/>
    <dgm:txLinClrLst/>
    <dgm:txFillClrLst meth="repeat">
      <a:schemeClr val="dk1"/>
    </dgm:txFillClrLst>
    <dgm:txEffectClrLst/>
  </dgm:styleLbl>
  <dgm:styleLbl name="solidBgAcc1">
    <dgm:fillClrLst meth="repeat">
      <a:schemeClr val="lt1"/>
    </dgm:fillClrLst>
    <dgm:linClrLst>
      <a:schemeClr val="accent2"/>
      <a:schemeClr val="accent3"/>
    </dgm:linClrLst>
    <dgm:effectClrLst/>
    <dgm:txLinClrLst/>
    <dgm:txFillClrLst meth="repeat">
      <a:schemeClr val="dk1"/>
    </dgm:txFillClrLst>
    <dgm:txEffectClrLst/>
  </dgm:styleLbl>
  <dgm:styleLbl name="f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align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b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3"/>
    </dgm:linClrLst>
    <dgm:effectClrLst/>
    <dgm:txLinClrLst/>
    <dgm:txFillClrLst meth="repeat">
      <a:schemeClr val="dk1"/>
    </dgm:txFillClrLst>
    <dgm:txEffectClrLst/>
  </dgm:styleLbl>
  <dgm:styleLbl name="fgAcc3">
    <dgm:fillClrLst meth="repeat">
      <a:schemeClr val="lt1">
        <a:alpha val="90000"/>
      </a:schemeClr>
    </dgm:fillClrLst>
    <dgm:linClrLst>
      <a:schemeClr val="accent4"/>
    </dgm:linClrLst>
    <dgm:effectClrLst/>
    <dgm:txLinClrLst/>
    <dgm:txFillClrLst meth="repeat">
      <a:schemeClr val="dk1"/>
    </dgm:txFillClrLst>
    <dgm:txEffectClrLst/>
  </dgm:styleLbl>
  <dgm:styleLbl name="fgAcc4">
    <dgm:fillClrLst meth="repeat">
      <a:schemeClr val="lt1">
        <a:alpha val="90000"/>
      </a:schemeClr>
    </dgm:fillClrLst>
    <dgm:linClrLst>
      <a:schemeClr val="accent5"/>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5.xml><?xml version="1.0" encoding="utf-8"?>
<dgm:colorsDef xmlns:dgm="http://schemas.openxmlformats.org/drawingml/2006/diagram" xmlns:a="http://schemas.openxmlformats.org/drawingml/2006/main" uniqueId="urn:microsoft.com/office/officeart/2005/8/colors/colorful1">
  <dgm:title val=""/>
  <dgm:desc val=""/>
  <dgm:catLst>
    <dgm:cat type="colorful" pri="10100"/>
  </dgm:catLst>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6.xml><?xml version="1.0" encoding="utf-8"?>
<dgm:colorsDef xmlns:dgm="http://schemas.openxmlformats.org/drawingml/2006/diagram" xmlns:a="http://schemas.openxmlformats.org/drawingml/2006/main" uniqueId="urn:microsoft.com/office/officeart/2005/8/colors/colorful2">
  <dgm:title val=""/>
  <dgm:desc val=""/>
  <dgm:catLst>
    <dgm:cat type="colorful" pri="10200"/>
  </dgm:catLst>
  <dgm:styleLbl name="node0">
    <dgm:fillClrLst meth="repeat">
      <a:schemeClr val="accent1"/>
    </dgm:fillClrLst>
    <dgm:linClrLst meth="repeat">
      <a:schemeClr val="lt1"/>
    </dgm:linClrLst>
    <dgm:effectClrLst/>
    <dgm:txLinClrLst/>
    <dgm:txFillClrLst/>
    <dgm:txEffectClrLst/>
  </dgm:styleLbl>
  <dgm:styleLbl name="node1">
    <dgm:fillClrLst>
      <a:schemeClr val="accent2"/>
      <a:schemeClr val="accent3"/>
    </dgm:fillClrLst>
    <dgm:linClrLst meth="repeat">
      <a:schemeClr val="lt1"/>
    </dgm:linClrLst>
    <dgm:effectClrLst/>
    <dgm:txLinClrLst/>
    <dgm:txFillClrLst/>
    <dgm:txEffectClrLst/>
  </dgm:styleLbl>
  <dgm:styleLbl name="alignNode1">
    <dgm:fillClrLst>
      <a:schemeClr val="accent2"/>
      <a:schemeClr val="accent3"/>
    </dgm:fillClrLst>
    <dgm:linClrLst>
      <a:schemeClr val="accent2"/>
      <a:schemeClr val="accent3"/>
    </dgm:linClrLst>
    <dgm:effectClrLst/>
    <dgm:txLinClrLst/>
    <dgm:txFillClrLst/>
    <dgm:txEffectClrLst/>
  </dgm:styleLbl>
  <dgm:styleLbl name="lnNode1">
    <dgm:fillClrLst>
      <a:schemeClr val="accent2"/>
      <a:schemeClr val="accent3"/>
    </dgm:fillClrLst>
    <dgm:linClrLst meth="repeat">
      <a:schemeClr val="lt1"/>
    </dgm:linClrLst>
    <dgm:effectClrLst/>
    <dgm:txLinClrLst/>
    <dgm:txFillClrLst/>
    <dgm:txEffectClrLst/>
  </dgm:styleLbl>
  <dgm:styleLbl name="vennNode1">
    <dgm:fillClrLst>
      <a:schemeClr val="accent2">
        <a:alpha val="50000"/>
      </a:schemeClr>
      <a:schemeClr val="accent3">
        <a:alpha val="50000"/>
      </a:schemeClr>
    </dgm:fillClrLst>
    <dgm:linClrLst meth="repeat">
      <a:schemeClr val="lt1"/>
    </dgm:linClrLst>
    <dgm:effectClrLst/>
    <dgm:txLinClrLst/>
    <dgm:txFillClrLst/>
    <dgm:txEffectClrLst/>
  </dgm:styleLbl>
  <dgm:styleLbl name="node2">
    <dgm:fillClrLst>
      <a:schemeClr val="accent3"/>
    </dgm:fillClrLst>
    <dgm:linClrLst meth="repeat">
      <a:schemeClr val="lt1"/>
    </dgm:linClrLst>
    <dgm:effectClrLst/>
    <dgm:txLinClrLst/>
    <dgm:txFillClrLst/>
    <dgm:txEffectClrLst/>
  </dgm:styleLbl>
  <dgm:styleLbl name="node3">
    <dgm:fillClrLst>
      <a:schemeClr val="accent4"/>
    </dgm:fillClrLst>
    <dgm:linClrLst meth="repeat">
      <a:schemeClr val="lt1"/>
    </dgm:linClrLst>
    <dgm:effectClrLst/>
    <dgm:txLinClrLst/>
    <dgm:txFillClrLst/>
    <dgm:txEffectClrLst/>
  </dgm:styleLbl>
  <dgm:styleLbl name="node4">
    <dgm:fillClrLst>
      <a:schemeClr val="accent5"/>
    </dgm:fillClrLst>
    <dgm:linClrLst meth="repeat">
      <a:schemeClr val="lt1"/>
    </dgm:linClrLst>
    <dgm:effectClrLst/>
    <dgm:txLinClrLst/>
    <dgm:txFillClrLst/>
    <dgm:txEffectClrLst/>
  </dgm:styleLbl>
  <dgm:styleLbl name="fgImgPlace1">
    <dgm:fillClrLst>
      <a:schemeClr val="accent2">
        <a:tint val="50000"/>
      </a:schemeClr>
      <a:schemeClr val="accent3">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2"/>
      <a:schemeClr val="accent3"/>
    </dgm:fillClrLst>
    <dgm:linClrLst meth="repeat">
      <a:schemeClr val="lt1"/>
    </dgm:linClrLst>
    <dgm:effectClrLst/>
    <dgm:txLinClrLst/>
    <dgm:txFillClrLst/>
    <dgm:txEffectClrLst/>
  </dgm:styleLbl>
  <dgm:styleLbl name="fgSibTrans2D1">
    <dgm:fillClrLst>
      <a:schemeClr val="accent2"/>
      <a:schemeClr val="accent3"/>
    </dgm:fillClrLst>
    <dgm:linClrLst meth="repeat">
      <a:schemeClr val="lt1"/>
    </dgm:linClrLst>
    <dgm:effectClrLst/>
    <dgm:txLinClrLst/>
    <dgm:txFillClrLst meth="repeat">
      <a:schemeClr val="lt1"/>
    </dgm:txFillClrLst>
    <dgm:txEffectClrLst/>
  </dgm:styleLbl>
  <dgm:styleLbl name="bgSibTrans2D1">
    <dgm:fillClrLst>
      <a:schemeClr val="accent2"/>
      <a:schemeClr val="accent3"/>
    </dgm:fillClrLst>
    <dgm:linClrLst meth="repeat">
      <a:schemeClr val="lt1"/>
    </dgm:linClrLst>
    <dgm:effectClrLst/>
    <dgm:txLinClrLst/>
    <dgm:txFillClrLst meth="repeat">
      <a:schemeClr val="lt1"/>
    </dgm:txFillClrLst>
    <dgm:txEffectClrLst/>
  </dgm:styleLbl>
  <dgm:styleLbl name="sibTrans1D1">
    <dgm:fillClrLst/>
    <dgm:linClrLst>
      <a:schemeClr val="accent2"/>
      <a:schemeClr val="accent3"/>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2"/>
    </dgm:fillClrLst>
    <dgm:linClrLst meth="repeat">
      <a:schemeClr val="lt1">
        <a:shade val="80000"/>
      </a:schemeClr>
    </dgm:linClrLst>
    <dgm:effectClrLst/>
    <dgm:txLinClrLst/>
    <dgm:txFillClrLst/>
    <dgm:txEffectClrLst/>
  </dgm:styleLbl>
  <dgm:styleLbl name="asst1">
    <dgm:fillClrLst meth="repeat">
      <a:schemeClr val="accent3"/>
    </dgm:fillClrLst>
    <dgm:linClrLst meth="repeat">
      <a:schemeClr val="lt1">
        <a:shade val="80000"/>
      </a:schemeClr>
    </dgm:linClrLst>
    <dgm:effectClrLst/>
    <dgm:txLinClrLst/>
    <dgm:txFillClrLst/>
    <dgm:txEffectClrLst/>
  </dgm:styleLbl>
  <dgm:styleLbl name="asst2">
    <dgm:fillClrLst>
      <a:schemeClr val="accent4"/>
    </dgm:fillClrLst>
    <dgm:linClrLst meth="repeat">
      <a:schemeClr val="lt1"/>
    </dgm:linClrLst>
    <dgm:effectClrLst/>
    <dgm:txLinClrLst/>
    <dgm:txFillClrLst/>
    <dgm:txEffectClrLst/>
  </dgm:styleLbl>
  <dgm:styleLbl name="asst3">
    <dgm:fillClrLst>
      <a:schemeClr val="accent5"/>
    </dgm:fillClrLst>
    <dgm:linClrLst meth="repeat">
      <a:schemeClr val="lt1"/>
    </dgm:linClrLst>
    <dgm:effectClrLst/>
    <dgm:txLinClrLst/>
    <dgm:txFillClrLst/>
    <dgm:txEffectClrLst/>
  </dgm:styleLbl>
  <dgm:styleLbl name="asst4">
    <dgm:fillClrLst>
      <a:schemeClr val="accent6"/>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2"/>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3"/>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4"/>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5"/>
    </dgm:linClrLst>
    <dgm:effectClrLst/>
    <dgm:txLinClrLst/>
    <dgm:txFillClrLst meth="repeat">
      <a:schemeClr val="tx1"/>
    </dgm:txFillClrLst>
    <dgm:txEffectClrLst/>
  </dgm:styleLbl>
  <dgm:styleLbl name="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con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align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solidFgAcc1">
    <dgm:fillClrLst meth="repeat">
      <a:schemeClr val="lt1"/>
    </dgm:fillClrLst>
    <dgm:linClrLst>
      <a:schemeClr val="accent2"/>
      <a:schemeClr val="accent3"/>
    </dgm:linClrLst>
    <dgm:effectClrLst/>
    <dgm:txLinClrLst/>
    <dgm:txFillClrLst meth="repeat">
      <a:schemeClr val="dk1"/>
    </dgm:txFillClrLst>
    <dgm:txEffectClrLst/>
  </dgm:styleLbl>
  <dgm:styleLbl name="solidAlignAcc1">
    <dgm:fillClrLst meth="repeat">
      <a:schemeClr val="lt1"/>
    </dgm:fillClrLst>
    <dgm:linClrLst>
      <a:schemeClr val="accent2"/>
      <a:schemeClr val="accent3"/>
    </dgm:linClrLst>
    <dgm:effectClrLst/>
    <dgm:txLinClrLst/>
    <dgm:txFillClrLst meth="repeat">
      <a:schemeClr val="dk1"/>
    </dgm:txFillClrLst>
    <dgm:txEffectClrLst/>
  </dgm:styleLbl>
  <dgm:styleLbl name="solidBgAcc1">
    <dgm:fillClrLst meth="repeat">
      <a:schemeClr val="lt1"/>
    </dgm:fillClrLst>
    <dgm:linClrLst>
      <a:schemeClr val="accent2"/>
      <a:schemeClr val="accent3"/>
    </dgm:linClrLst>
    <dgm:effectClrLst/>
    <dgm:txLinClrLst/>
    <dgm:txFillClrLst meth="repeat">
      <a:schemeClr val="dk1"/>
    </dgm:txFillClrLst>
    <dgm:txEffectClrLst/>
  </dgm:styleLbl>
  <dgm:styleLbl name="f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align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b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3"/>
    </dgm:linClrLst>
    <dgm:effectClrLst/>
    <dgm:txLinClrLst/>
    <dgm:txFillClrLst meth="repeat">
      <a:schemeClr val="dk1"/>
    </dgm:txFillClrLst>
    <dgm:txEffectClrLst/>
  </dgm:styleLbl>
  <dgm:styleLbl name="fgAcc3">
    <dgm:fillClrLst meth="repeat">
      <a:schemeClr val="lt1">
        <a:alpha val="90000"/>
      </a:schemeClr>
    </dgm:fillClrLst>
    <dgm:linClrLst>
      <a:schemeClr val="accent4"/>
    </dgm:linClrLst>
    <dgm:effectClrLst/>
    <dgm:txLinClrLst/>
    <dgm:txFillClrLst meth="repeat">
      <a:schemeClr val="dk1"/>
    </dgm:txFillClrLst>
    <dgm:txEffectClrLst/>
  </dgm:styleLbl>
  <dgm:styleLbl name="fgAcc4">
    <dgm:fillClrLst meth="repeat">
      <a:schemeClr val="lt1">
        <a:alpha val="90000"/>
      </a:schemeClr>
    </dgm:fillClrLst>
    <dgm:linClrLst>
      <a:schemeClr val="accent5"/>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7.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8.xml><?xml version="1.0" encoding="utf-8"?>
<dgm:colorsDef xmlns:dgm="http://schemas.openxmlformats.org/drawingml/2006/diagram" xmlns:a="http://schemas.openxmlformats.org/drawingml/2006/main" uniqueId="urn:microsoft.com/office/officeart/2005/8/colors/colorful1">
  <dgm:title val=""/>
  <dgm:desc val=""/>
  <dgm:catLst>
    <dgm:cat type="colorful" pri="10100"/>
  </dgm:catLst>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9.xml><?xml version="1.0" encoding="utf-8"?>
<dgm:colorsDef xmlns:dgm="http://schemas.openxmlformats.org/drawingml/2006/diagram" xmlns:a="http://schemas.openxmlformats.org/drawingml/2006/main" uniqueId="urn:microsoft.com/office/officeart/2005/8/colors/accent3_2">
  <dgm:title val=""/>
  <dgm:desc val=""/>
  <dgm:catLst>
    <dgm:cat type="accent3" pri="11200"/>
  </dgm:catLst>
  <dgm:styleLbl name="node0">
    <dgm:fillClrLst meth="repeat">
      <a:schemeClr val="accent3"/>
    </dgm:fillClrLst>
    <dgm:linClrLst meth="repeat">
      <a:schemeClr val="lt1"/>
    </dgm:linClrLst>
    <dgm:effectClrLst/>
    <dgm:txLinClrLst/>
    <dgm:txFillClrLst/>
    <dgm:txEffectClrLst/>
  </dgm:styleLbl>
  <dgm:styleLbl name="node1">
    <dgm:fillClrLst meth="repeat">
      <a:schemeClr val="accent3"/>
    </dgm:fillClrLst>
    <dgm:linClrLst meth="repeat">
      <a:schemeClr val="lt1"/>
    </dgm:linClrLst>
    <dgm:effectClrLst/>
    <dgm:txLinClrLst/>
    <dgm:txFillClrLst/>
    <dgm:txEffectClrLst/>
  </dgm:styleLbl>
  <dgm:styleLbl name="alignNode1">
    <dgm:fillClrLst meth="repeat">
      <a:schemeClr val="accent3"/>
    </dgm:fillClrLst>
    <dgm:linClrLst meth="repeat">
      <a:schemeClr val="accent3"/>
    </dgm:linClrLst>
    <dgm:effectClrLst/>
    <dgm:txLinClrLst/>
    <dgm:txFillClrLst/>
    <dgm:txEffectClrLst/>
  </dgm:styleLbl>
  <dgm:styleLbl name="lnNode1">
    <dgm:fillClrLst meth="repeat">
      <a:schemeClr val="accent3"/>
    </dgm:fillClrLst>
    <dgm:linClrLst meth="repeat">
      <a:schemeClr val="lt1"/>
    </dgm:linClrLst>
    <dgm:effectClrLst/>
    <dgm:txLinClrLst/>
    <dgm:txFillClrLst/>
    <dgm:txEffectClrLst/>
  </dgm:styleLbl>
  <dgm:styleLbl name="vennNode1">
    <dgm:fillClrLst meth="repeat">
      <a:schemeClr val="accent3">
        <a:alpha val="50000"/>
      </a:schemeClr>
    </dgm:fillClrLst>
    <dgm:linClrLst meth="repeat">
      <a:schemeClr val="lt1"/>
    </dgm:linClrLst>
    <dgm:effectClrLst/>
    <dgm:txLinClrLst/>
    <dgm:txFillClrLst/>
    <dgm:txEffectClrLst/>
  </dgm:styleLbl>
  <dgm:styleLbl name="node2">
    <dgm:fillClrLst meth="repeat">
      <a:schemeClr val="accent3"/>
    </dgm:fillClrLst>
    <dgm:linClrLst meth="repeat">
      <a:schemeClr val="lt1"/>
    </dgm:linClrLst>
    <dgm:effectClrLst/>
    <dgm:txLinClrLst/>
    <dgm:txFillClrLst/>
    <dgm:txEffectClrLst/>
  </dgm:styleLbl>
  <dgm:styleLbl name="node3">
    <dgm:fillClrLst meth="repeat">
      <a:schemeClr val="accent3"/>
    </dgm:fillClrLst>
    <dgm:linClrLst meth="repeat">
      <a:schemeClr val="lt1"/>
    </dgm:linClrLst>
    <dgm:effectClrLst/>
    <dgm:txLinClrLst/>
    <dgm:txFillClrLst/>
    <dgm:txEffectClrLst/>
  </dgm:styleLbl>
  <dgm:styleLbl name="node4">
    <dgm:fillClrLst meth="repeat">
      <a:schemeClr val="accent3"/>
    </dgm:fillClrLst>
    <dgm:linClrLst meth="repeat">
      <a:schemeClr val="lt1"/>
    </dgm:linClrLst>
    <dgm:effectClrLst/>
    <dgm:txLinClrLst/>
    <dgm:txFillClrLst/>
    <dgm:txEffectClrLst/>
  </dgm:styleLbl>
  <dgm:styleLbl name="fgImgPlace1">
    <dgm:fillClrLst meth="repeat">
      <a:schemeClr val="accent3">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3">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3">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3">
        <a:tint val="60000"/>
      </a:schemeClr>
    </dgm:fillClrLst>
    <dgm:linClrLst meth="repeat">
      <a:schemeClr val="accent3">
        <a:tint val="60000"/>
      </a:schemeClr>
    </dgm:linClrLst>
    <dgm:effectClrLst/>
    <dgm:txLinClrLst/>
    <dgm:txFillClrLst/>
    <dgm:txEffectClrLst/>
  </dgm:styleLbl>
  <dgm:styleLbl name="fgSibTrans2D1">
    <dgm:fillClrLst meth="repeat">
      <a:schemeClr val="accent3">
        <a:tint val="60000"/>
      </a:schemeClr>
    </dgm:fillClrLst>
    <dgm:linClrLst meth="repeat">
      <a:schemeClr val="accent3">
        <a:tint val="60000"/>
      </a:schemeClr>
    </dgm:linClrLst>
    <dgm:effectClrLst/>
    <dgm:txLinClrLst/>
    <dgm:txFillClrLst/>
    <dgm:txEffectClrLst/>
  </dgm:styleLbl>
  <dgm:styleLbl name="bgSibTrans2D1">
    <dgm:fillClrLst meth="repeat">
      <a:schemeClr val="accent3">
        <a:tint val="60000"/>
      </a:schemeClr>
    </dgm:fillClrLst>
    <dgm:linClrLst meth="repeat">
      <a:schemeClr val="accent3">
        <a:tint val="60000"/>
      </a:schemeClr>
    </dgm:linClrLst>
    <dgm:effectClrLst/>
    <dgm:txLinClrLst/>
    <dgm:txFillClrLst/>
    <dgm:txEffectClrLst/>
  </dgm:styleLbl>
  <dgm:styleLbl name="sibTrans1D1">
    <dgm:fillClrLst meth="repeat">
      <a:schemeClr val="accent3"/>
    </dgm:fillClrLst>
    <dgm:linClrLst meth="repeat">
      <a:schemeClr val="accent3"/>
    </dgm:linClrLst>
    <dgm:effectClrLst/>
    <dgm:txLinClrLst/>
    <dgm:txFillClrLst meth="repeat">
      <a:schemeClr val="tx1"/>
    </dgm:txFillClrLst>
    <dgm:txEffectClrLst/>
  </dgm:styleLbl>
  <dgm:styleLbl name="callout">
    <dgm:fillClrLst meth="repeat">
      <a:schemeClr val="accent3"/>
    </dgm:fillClrLst>
    <dgm:linClrLst meth="repeat">
      <a:schemeClr val="accent3">
        <a:tint val="50000"/>
      </a:schemeClr>
    </dgm:linClrLst>
    <dgm:effectClrLst/>
    <dgm:txLinClrLst/>
    <dgm:txFillClrLst meth="repeat">
      <a:schemeClr val="tx1"/>
    </dgm:txFillClrLst>
    <dgm:txEffectClrLst/>
  </dgm:styleLbl>
  <dgm:styleLbl name="asst0">
    <dgm:fillClrLst meth="repeat">
      <a:schemeClr val="accent3"/>
    </dgm:fillClrLst>
    <dgm:linClrLst meth="repeat">
      <a:schemeClr val="lt1"/>
    </dgm:linClrLst>
    <dgm:effectClrLst/>
    <dgm:txLinClrLst/>
    <dgm:txFillClrLst/>
    <dgm:txEffectClrLst/>
  </dgm:styleLbl>
  <dgm:styleLbl name="asst1">
    <dgm:fillClrLst meth="repeat">
      <a:schemeClr val="accent3"/>
    </dgm:fillClrLst>
    <dgm:linClrLst meth="repeat">
      <a:schemeClr val="lt1"/>
    </dgm:linClrLst>
    <dgm:effectClrLst/>
    <dgm:txLinClrLst/>
    <dgm:txFillClrLst/>
    <dgm:txEffectClrLst/>
  </dgm:styleLbl>
  <dgm:styleLbl name="asst2">
    <dgm:fillClrLst meth="repeat">
      <a:schemeClr val="accent3"/>
    </dgm:fillClrLst>
    <dgm:linClrLst meth="repeat">
      <a:schemeClr val="lt1"/>
    </dgm:linClrLst>
    <dgm:effectClrLst/>
    <dgm:txLinClrLst/>
    <dgm:txFillClrLst/>
    <dgm:txEffectClrLst/>
  </dgm:styleLbl>
  <dgm:styleLbl name="asst3">
    <dgm:fillClrLst meth="repeat">
      <a:schemeClr val="accent3"/>
    </dgm:fillClrLst>
    <dgm:linClrLst meth="repeat">
      <a:schemeClr val="lt1"/>
    </dgm:linClrLst>
    <dgm:effectClrLst/>
    <dgm:txLinClrLst/>
    <dgm:txFillClrLst/>
    <dgm:txEffectClrLst/>
  </dgm:styleLbl>
  <dgm:styleLbl name="asst4">
    <dgm:fillClrLst meth="repeat">
      <a:schemeClr val="accent3"/>
    </dgm:fillClrLst>
    <dgm:linClrLst meth="repeat">
      <a:schemeClr val="lt1"/>
    </dgm:linClrLst>
    <dgm:effectClrLst/>
    <dgm:txLinClrLst/>
    <dgm:txFillClrLst/>
    <dgm:txEffectClrLst/>
  </dgm:styleLbl>
  <dgm:styleLbl name="parChTrans2D1">
    <dgm:fillClrLst meth="repeat">
      <a:schemeClr val="accent3">
        <a:tint val="60000"/>
      </a:schemeClr>
    </dgm:fillClrLst>
    <dgm:linClrLst meth="repeat">
      <a:schemeClr val="accent3">
        <a:tint val="60000"/>
      </a:schemeClr>
    </dgm:linClrLst>
    <dgm:effectClrLst/>
    <dgm:txLinClrLst/>
    <dgm:txFillClrLst meth="repeat">
      <a:schemeClr val="lt1"/>
    </dgm:txFillClrLst>
    <dgm:txEffectClrLst/>
  </dgm:styleLbl>
  <dgm:styleLbl name="parChTrans2D2">
    <dgm:fillClrLst meth="repeat">
      <a:schemeClr val="accent3"/>
    </dgm:fillClrLst>
    <dgm:linClrLst meth="repeat">
      <a:schemeClr val="accent3"/>
    </dgm:linClrLst>
    <dgm:effectClrLst/>
    <dgm:txLinClrLst/>
    <dgm:txFillClrLst meth="repeat">
      <a:schemeClr val="lt1"/>
    </dgm:txFillClrLst>
    <dgm:txEffectClrLst/>
  </dgm:styleLbl>
  <dgm:styleLbl name="parChTrans2D3">
    <dgm:fillClrLst meth="repeat">
      <a:schemeClr val="accent3"/>
    </dgm:fillClrLst>
    <dgm:linClrLst meth="repeat">
      <a:schemeClr val="accent3"/>
    </dgm:linClrLst>
    <dgm:effectClrLst/>
    <dgm:txLinClrLst/>
    <dgm:txFillClrLst meth="repeat">
      <a:schemeClr val="lt1"/>
    </dgm:txFillClrLst>
    <dgm:txEffectClrLst/>
  </dgm:styleLbl>
  <dgm:styleLbl name="parChTrans2D4">
    <dgm:fillClrLst meth="repeat">
      <a:schemeClr val="accent3"/>
    </dgm:fillClrLst>
    <dgm:linClrLst meth="repeat">
      <a:schemeClr val="accent3"/>
    </dgm:linClrLst>
    <dgm:effectClrLst/>
    <dgm:txLinClrLst/>
    <dgm:txFillClrLst meth="repeat">
      <a:schemeClr val="lt1"/>
    </dgm:txFillClrLst>
    <dgm:txEffectClrLst/>
  </dgm:styleLbl>
  <dgm:styleLbl name="parChTrans1D1">
    <dgm:fillClrLst meth="repeat">
      <a:schemeClr val="accent3"/>
    </dgm:fillClrLst>
    <dgm:linClrLst meth="repeat">
      <a:schemeClr val="accent3">
        <a:shade val="60000"/>
      </a:schemeClr>
    </dgm:linClrLst>
    <dgm:effectClrLst/>
    <dgm:txLinClrLst/>
    <dgm:txFillClrLst meth="repeat">
      <a:schemeClr val="tx1"/>
    </dgm:txFillClrLst>
    <dgm:txEffectClrLst/>
  </dgm:styleLbl>
  <dgm:styleLbl name="parChTrans1D2">
    <dgm:fillClrLst meth="repeat">
      <a:schemeClr val="accent3"/>
    </dgm:fillClrLst>
    <dgm:linClrLst meth="repeat">
      <a:schemeClr val="accent3">
        <a:shade val="60000"/>
      </a:schemeClr>
    </dgm:linClrLst>
    <dgm:effectClrLst/>
    <dgm:txLinClrLst/>
    <dgm:txFillClrLst meth="repeat">
      <a:schemeClr val="tx1"/>
    </dgm:txFillClrLst>
    <dgm:txEffectClrLst/>
  </dgm:styleLbl>
  <dgm:styleLbl name="parChTrans1D3">
    <dgm:fillClrLst meth="repeat">
      <a:schemeClr val="accent3"/>
    </dgm:fillClrLst>
    <dgm:linClrLst meth="repeat">
      <a:schemeClr val="accent3">
        <a:shade val="80000"/>
      </a:schemeClr>
    </dgm:linClrLst>
    <dgm:effectClrLst/>
    <dgm:txLinClrLst/>
    <dgm:txFillClrLst meth="repeat">
      <a:schemeClr val="tx1"/>
    </dgm:txFillClrLst>
    <dgm:txEffectClrLst/>
  </dgm:styleLbl>
  <dgm:styleLbl name="parChTrans1D4">
    <dgm:fillClrLst meth="repeat">
      <a:schemeClr val="accent3"/>
    </dgm:fillClrLst>
    <dgm:linClrLst meth="repeat">
      <a:schemeClr val="accent3">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3"/>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3"/>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3"/>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3"/>
    </dgm:linClrLst>
    <dgm:effectClrLst/>
    <dgm:txLinClrLst/>
    <dgm:txFillClrLst meth="repeat">
      <a:schemeClr val="dk1"/>
    </dgm:txFillClrLst>
    <dgm:txEffectClrLst/>
  </dgm:styleLbl>
  <dgm:styleLbl name="solidFgAcc1">
    <dgm:fillClrLst meth="repeat">
      <a:schemeClr val="lt1"/>
    </dgm:fillClrLst>
    <dgm:linClrLst meth="repeat">
      <a:schemeClr val="accent3"/>
    </dgm:linClrLst>
    <dgm:effectClrLst/>
    <dgm:txLinClrLst/>
    <dgm:txFillClrLst meth="repeat">
      <a:schemeClr val="dk1"/>
    </dgm:txFillClrLst>
    <dgm:txEffectClrLst/>
  </dgm:styleLbl>
  <dgm:styleLbl name="solidAlignAcc1">
    <dgm:fillClrLst meth="repeat">
      <a:schemeClr val="lt1"/>
    </dgm:fillClrLst>
    <dgm:linClrLst meth="repeat">
      <a:schemeClr val="accent3"/>
    </dgm:linClrLst>
    <dgm:effectClrLst/>
    <dgm:txLinClrLst/>
    <dgm:txFillClrLst meth="repeat">
      <a:schemeClr val="dk1"/>
    </dgm:txFillClrLst>
    <dgm:txEffectClrLst/>
  </dgm:styleLbl>
  <dgm:styleLbl name="solidBgAcc1">
    <dgm:fillClrLst meth="repeat">
      <a:schemeClr val="lt1"/>
    </dgm:fillClrLst>
    <dgm:linClrLst meth="repeat">
      <a:schemeClr val="accent3"/>
    </dgm:linClrLst>
    <dgm:effectClrLst/>
    <dgm:txLinClrLst/>
    <dgm:txFillClrLst meth="repeat">
      <a:schemeClr val="dk1"/>
    </dgm:txFillClrLst>
    <dgm:txEffectClrLst/>
  </dgm:styleLbl>
  <dgm:styleLbl name="fgAccFollowNode1">
    <dgm:fillClrLst meth="repeat">
      <a:schemeClr val="accent3">
        <a:alpha val="90000"/>
        <a:tint val="40000"/>
      </a:schemeClr>
    </dgm:fillClrLst>
    <dgm:linClrLst meth="repeat">
      <a:schemeClr val="accent3">
        <a:alpha val="90000"/>
        <a:tint val="40000"/>
      </a:schemeClr>
    </dgm:linClrLst>
    <dgm:effectClrLst/>
    <dgm:txLinClrLst/>
    <dgm:txFillClrLst meth="repeat">
      <a:schemeClr val="dk1"/>
    </dgm:txFillClrLst>
    <dgm:txEffectClrLst/>
  </dgm:styleLbl>
  <dgm:styleLbl name="alignAccFollowNode1">
    <dgm:fillClrLst meth="repeat">
      <a:schemeClr val="accent3">
        <a:alpha val="90000"/>
        <a:tint val="40000"/>
      </a:schemeClr>
    </dgm:fillClrLst>
    <dgm:linClrLst meth="repeat">
      <a:schemeClr val="accent3">
        <a:alpha val="90000"/>
        <a:tint val="40000"/>
      </a:schemeClr>
    </dgm:linClrLst>
    <dgm:effectClrLst/>
    <dgm:txLinClrLst/>
    <dgm:txFillClrLst meth="repeat">
      <a:schemeClr val="dk1"/>
    </dgm:txFillClrLst>
    <dgm:txEffectClrLst/>
  </dgm:styleLbl>
  <dgm:styleLbl name="bgAccFollowNode1">
    <dgm:fillClrLst meth="repeat">
      <a:schemeClr val="accent3">
        <a:alpha val="90000"/>
        <a:tint val="40000"/>
      </a:schemeClr>
    </dgm:fillClrLst>
    <dgm:linClrLst meth="repeat">
      <a:schemeClr val="accent3">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3"/>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3"/>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3"/>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3"/>
    </dgm:linClrLst>
    <dgm:effectClrLst/>
    <dgm:txLinClrLst/>
    <dgm:txFillClrLst meth="repeat">
      <a:schemeClr val="dk1"/>
    </dgm:txFillClrLst>
    <dgm:txEffectClrLst/>
  </dgm:styleLbl>
  <dgm:styleLbl name="bgShp">
    <dgm:fillClrLst meth="repeat">
      <a:schemeClr val="accent3">
        <a:tint val="40000"/>
      </a:schemeClr>
    </dgm:fillClrLst>
    <dgm:linClrLst meth="repeat">
      <a:schemeClr val="accent3"/>
    </dgm:linClrLst>
    <dgm:effectClrLst/>
    <dgm:txLinClrLst/>
    <dgm:txFillClrLst meth="repeat">
      <a:schemeClr val="dk1"/>
    </dgm:txFillClrLst>
    <dgm:txEffectClrLst/>
  </dgm:styleLbl>
  <dgm:styleLbl name="dkBgShp">
    <dgm:fillClrLst meth="repeat">
      <a:schemeClr val="accent3">
        <a:shade val="80000"/>
      </a:schemeClr>
    </dgm:fillClrLst>
    <dgm:linClrLst meth="repeat">
      <a:schemeClr val="accent3"/>
    </dgm:linClrLst>
    <dgm:effectClrLst/>
    <dgm:txLinClrLst/>
    <dgm:txFillClrLst meth="repeat">
      <a:schemeClr val="lt1"/>
    </dgm:txFillClrLst>
    <dgm:txEffectClrLst/>
  </dgm:styleLbl>
  <dgm:styleLbl name="trBgShp">
    <dgm:fillClrLst meth="repeat">
      <a:schemeClr val="accent3">
        <a:tint val="50000"/>
        <a:alpha val="40000"/>
      </a:schemeClr>
    </dgm:fillClrLst>
    <dgm:linClrLst meth="repeat">
      <a:schemeClr val="accent3"/>
    </dgm:linClrLst>
    <dgm:effectClrLst/>
    <dgm:txLinClrLst/>
    <dgm:txFillClrLst meth="repeat">
      <a:schemeClr val="lt1"/>
    </dgm:txFillClrLst>
    <dgm:txEffectClrLst/>
  </dgm:styleLbl>
  <dgm:styleLbl name="fgShp">
    <dgm:fillClrLst meth="repeat">
      <a:schemeClr val="accent3">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9E7948A5-4A73-4BDF-A12B-49BA1BCB5378}" type="doc">
      <dgm:prSet loTypeId="urn:microsoft.com/office/officeart/2008/layout/LinedList" loCatId="list" qsTypeId="urn:microsoft.com/office/officeart/2005/8/quickstyle/simple2" qsCatId="simple" csTypeId="urn:microsoft.com/office/officeart/2005/8/colors/colorful1" csCatId="colorful" phldr="1"/>
      <dgm:spPr/>
      <dgm:t>
        <a:bodyPr/>
        <a:lstStyle/>
        <a:p>
          <a:endParaRPr lang="en-US"/>
        </a:p>
      </dgm:t>
    </dgm:pt>
    <dgm:pt modelId="{21A36E11-00FE-4E6B-BC20-75CF59AFFB2B}">
      <dgm:prSet phldrT="[Text]"/>
      <dgm:spPr/>
      <dgm:t>
        <a:bodyPr/>
        <a:lstStyle/>
        <a:p>
          <a:endParaRPr lang="en-US" dirty="0" smtClean="0">
            <a:solidFill>
              <a:schemeClr val="accent2">
                <a:lumMod val="50000"/>
              </a:schemeClr>
            </a:solidFill>
          </a:endParaRPr>
        </a:p>
        <a:p>
          <a:r>
            <a:rPr lang="en-US" dirty="0" smtClean="0">
              <a:solidFill>
                <a:schemeClr val="accent2">
                  <a:lumMod val="50000"/>
                </a:schemeClr>
              </a:solidFill>
            </a:rPr>
            <a:t>VĂN BẢN NGHỊ LUẬN</a:t>
          </a:r>
          <a:endParaRPr lang="en-US" dirty="0">
            <a:solidFill>
              <a:schemeClr val="accent2">
                <a:lumMod val="50000"/>
              </a:schemeClr>
            </a:solidFill>
          </a:endParaRPr>
        </a:p>
      </dgm:t>
    </dgm:pt>
    <dgm:pt modelId="{5ED227DC-98BB-44F3-8583-627A00743718}" type="parTrans" cxnId="{6DF6744C-C5F5-4CB7-8E06-140DC75F5C12}">
      <dgm:prSet/>
      <dgm:spPr/>
      <dgm:t>
        <a:bodyPr/>
        <a:lstStyle/>
        <a:p>
          <a:endParaRPr lang="en-US"/>
        </a:p>
      </dgm:t>
    </dgm:pt>
    <dgm:pt modelId="{3FFAA6AC-812E-4FAD-88A1-3CD04E6736E0}" type="sibTrans" cxnId="{6DF6744C-C5F5-4CB7-8E06-140DC75F5C12}">
      <dgm:prSet/>
      <dgm:spPr/>
      <dgm:t>
        <a:bodyPr/>
        <a:lstStyle/>
        <a:p>
          <a:endParaRPr lang="en-US"/>
        </a:p>
      </dgm:t>
    </dgm:pt>
    <dgm:pt modelId="{21D51435-70C7-4032-BE7E-1BC72184075A}">
      <dgm:prSet phldrT="[Text]" custT="1"/>
      <dgm:spPr>
        <a:solidFill>
          <a:schemeClr val="accent5">
            <a:lumMod val="40000"/>
            <a:lumOff val="60000"/>
          </a:schemeClr>
        </a:solidFill>
      </dgm:spPr>
      <dgm:t>
        <a:bodyPr/>
        <a:lstStyle/>
        <a:p>
          <a:r>
            <a:rPr lang="en-US" sz="2800" i="1" dirty="0" smtClean="0">
              <a:solidFill>
                <a:schemeClr val="accent2">
                  <a:lumMod val="50000"/>
                </a:schemeClr>
              </a:solidFill>
            </a:rPr>
            <a:t>* </a:t>
          </a:r>
          <a:r>
            <a:rPr lang="en-US" sz="2800" i="1" dirty="0" err="1" smtClean="0">
              <a:solidFill>
                <a:schemeClr val="accent2">
                  <a:lumMod val="50000"/>
                </a:schemeClr>
              </a:solidFill>
            </a:rPr>
            <a:t>Sử</a:t>
          </a:r>
          <a:r>
            <a:rPr lang="en-US" sz="2800" i="1" dirty="0" smtClean="0">
              <a:solidFill>
                <a:schemeClr val="accent2">
                  <a:lumMod val="50000"/>
                </a:schemeClr>
              </a:solidFill>
            </a:rPr>
            <a:t> </a:t>
          </a:r>
          <a:r>
            <a:rPr lang="en-US" sz="2800" i="1" dirty="0" err="1" smtClean="0">
              <a:solidFill>
                <a:schemeClr val="accent2">
                  <a:lumMod val="50000"/>
                </a:schemeClr>
              </a:solidFill>
            </a:rPr>
            <a:t>dụng</a:t>
          </a:r>
          <a:r>
            <a:rPr lang="en-US" sz="2800" i="1" dirty="0" smtClean="0">
              <a:solidFill>
                <a:schemeClr val="accent2">
                  <a:lumMod val="50000"/>
                </a:schemeClr>
              </a:solidFill>
            </a:rPr>
            <a:t> </a:t>
          </a:r>
          <a:r>
            <a:rPr lang="en-US" sz="2800" b="1" i="1" dirty="0" err="1" smtClean="0">
              <a:solidFill>
                <a:srgbClr val="FF0000"/>
              </a:solidFill>
            </a:rPr>
            <a:t>lí</a:t>
          </a:r>
          <a:r>
            <a:rPr lang="en-US" sz="2800" b="1" i="1" dirty="0" smtClean="0">
              <a:solidFill>
                <a:srgbClr val="FF0000"/>
              </a:solidFill>
            </a:rPr>
            <a:t> </a:t>
          </a:r>
          <a:r>
            <a:rPr lang="en-US" sz="2800" b="1" i="1" dirty="0" err="1" smtClean="0">
              <a:solidFill>
                <a:srgbClr val="FF0000"/>
              </a:solidFill>
            </a:rPr>
            <a:t>lẽ</a:t>
          </a:r>
          <a:r>
            <a:rPr lang="en-US" sz="2800" b="1" i="1" dirty="0" smtClean="0">
              <a:solidFill>
                <a:srgbClr val="FF0000"/>
              </a:solidFill>
            </a:rPr>
            <a:t> </a:t>
          </a:r>
          <a:r>
            <a:rPr lang="en-US" sz="2800" i="1" dirty="0" err="1" smtClean="0">
              <a:solidFill>
                <a:schemeClr val="accent2">
                  <a:lumMod val="50000"/>
                </a:schemeClr>
              </a:solidFill>
            </a:rPr>
            <a:t>và</a:t>
          </a:r>
          <a:r>
            <a:rPr lang="en-US" sz="2800" i="1" dirty="0" smtClean="0">
              <a:solidFill>
                <a:schemeClr val="accent2">
                  <a:lumMod val="50000"/>
                </a:schemeClr>
              </a:solidFill>
            </a:rPr>
            <a:t> </a:t>
          </a:r>
          <a:r>
            <a:rPr lang="en-US" sz="2800" b="1" i="1" dirty="0" err="1" smtClean="0">
              <a:solidFill>
                <a:srgbClr val="FF0000"/>
              </a:solidFill>
            </a:rPr>
            <a:t>bằng</a:t>
          </a:r>
          <a:r>
            <a:rPr lang="en-US" sz="2800" b="1" i="1" dirty="0" smtClean="0">
              <a:solidFill>
                <a:srgbClr val="FF0000"/>
              </a:solidFill>
            </a:rPr>
            <a:t> </a:t>
          </a:r>
          <a:r>
            <a:rPr lang="en-US" sz="2800" b="1" i="1" dirty="0" err="1" smtClean="0">
              <a:solidFill>
                <a:srgbClr val="FF0000"/>
              </a:solidFill>
            </a:rPr>
            <a:t>chứng</a:t>
          </a:r>
          <a:r>
            <a:rPr lang="en-US" sz="2800" b="1" i="1" dirty="0" smtClean="0">
              <a:solidFill>
                <a:srgbClr val="FF0000"/>
              </a:solidFill>
            </a:rPr>
            <a:t> </a:t>
          </a:r>
          <a:r>
            <a:rPr lang="en-US" sz="2800" i="1" dirty="0" err="1" smtClean="0">
              <a:solidFill>
                <a:schemeClr val="accent2">
                  <a:lumMod val="50000"/>
                </a:schemeClr>
              </a:solidFill>
            </a:rPr>
            <a:t>nhằm</a:t>
          </a:r>
          <a:r>
            <a:rPr lang="en-US" sz="2800" i="1" dirty="0" smtClean="0">
              <a:solidFill>
                <a:schemeClr val="accent2">
                  <a:lumMod val="50000"/>
                </a:schemeClr>
              </a:solidFill>
            </a:rPr>
            <a:t> </a:t>
          </a:r>
          <a:r>
            <a:rPr lang="en-US" sz="2800" i="1" dirty="0" err="1" smtClean="0">
              <a:solidFill>
                <a:schemeClr val="accent2">
                  <a:lumMod val="50000"/>
                </a:schemeClr>
              </a:solidFill>
            </a:rPr>
            <a:t>thuyết</a:t>
          </a:r>
          <a:r>
            <a:rPr lang="en-US" sz="2800" i="1" dirty="0" smtClean="0">
              <a:solidFill>
                <a:schemeClr val="accent2">
                  <a:lumMod val="50000"/>
                </a:schemeClr>
              </a:solidFill>
            </a:rPr>
            <a:t> </a:t>
          </a:r>
          <a:r>
            <a:rPr lang="en-US" sz="2800" i="1" dirty="0" err="1" smtClean="0">
              <a:solidFill>
                <a:schemeClr val="accent2">
                  <a:lumMod val="50000"/>
                </a:schemeClr>
              </a:solidFill>
            </a:rPr>
            <a:t>phục</a:t>
          </a:r>
          <a:r>
            <a:rPr lang="en-US" sz="2800" i="1" dirty="0" smtClean="0">
              <a:solidFill>
                <a:schemeClr val="accent2">
                  <a:lumMod val="50000"/>
                </a:schemeClr>
              </a:solidFill>
            </a:rPr>
            <a:t> </a:t>
          </a:r>
          <a:r>
            <a:rPr lang="en-US" sz="2800" i="1" dirty="0" err="1" smtClean="0">
              <a:solidFill>
                <a:schemeClr val="accent2">
                  <a:lumMod val="50000"/>
                </a:schemeClr>
              </a:solidFill>
            </a:rPr>
            <a:t>người</a:t>
          </a:r>
          <a:r>
            <a:rPr lang="en-US" sz="2800" i="1" dirty="0" smtClean="0">
              <a:solidFill>
                <a:schemeClr val="accent2">
                  <a:lumMod val="50000"/>
                </a:schemeClr>
              </a:solidFill>
            </a:rPr>
            <a:t> </a:t>
          </a:r>
          <a:r>
            <a:rPr lang="en-US" sz="2800" i="1" dirty="0" err="1" smtClean="0">
              <a:solidFill>
                <a:schemeClr val="accent2">
                  <a:lumMod val="50000"/>
                </a:schemeClr>
              </a:solidFill>
            </a:rPr>
            <a:t>đọc</a:t>
          </a:r>
          <a:r>
            <a:rPr lang="en-US" sz="2800" i="1" dirty="0" smtClean="0">
              <a:solidFill>
                <a:schemeClr val="accent2">
                  <a:lumMod val="50000"/>
                </a:schemeClr>
              </a:solidFill>
            </a:rPr>
            <a:t>, </a:t>
          </a:r>
          <a:r>
            <a:rPr lang="en-US" sz="2800" i="1" dirty="0" err="1" smtClean="0">
              <a:solidFill>
                <a:schemeClr val="accent2">
                  <a:lumMod val="50000"/>
                </a:schemeClr>
              </a:solidFill>
            </a:rPr>
            <a:t>người</a:t>
          </a:r>
          <a:r>
            <a:rPr lang="en-US" sz="2800" i="1" dirty="0" smtClean="0">
              <a:solidFill>
                <a:schemeClr val="accent2">
                  <a:lumMod val="50000"/>
                </a:schemeClr>
              </a:solidFill>
            </a:rPr>
            <a:t> </a:t>
          </a:r>
          <a:r>
            <a:rPr lang="en-US" sz="2800" i="1" dirty="0" err="1" smtClean="0">
              <a:solidFill>
                <a:schemeClr val="accent2">
                  <a:lumMod val="50000"/>
                </a:schemeClr>
              </a:solidFill>
            </a:rPr>
            <a:t>nghe</a:t>
          </a:r>
          <a:r>
            <a:rPr lang="en-US" sz="2800" i="1" dirty="0" smtClean="0">
              <a:solidFill>
                <a:schemeClr val="accent2">
                  <a:lumMod val="50000"/>
                </a:schemeClr>
              </a:solidFill>
            </a:rPr>
            <a:t> </a:t>
          </a:r>
          <a:r>
            <a:rPr lang="en-US" sz="2800" i="1" dirty="0" err="1" smtClean="0">
              <a:solidFill>
                <a:schemeClr val="accent2">
                  <a:lumMod val="50000"/>
                </a:schemeClr>
              </a:solidFill>
            </a:rPr>
            <a:t>về</a:t>
          </a:r>
          <a:r>
            <a:rPr lang="en-US" sz="2800" i="1" dirty="0" smtClean="0">
              <a:solidFill>
                <a:schemeClr val="accent2">
                  <a:lumMod val="50000"/>
                </a:schemeClr>
              </a:solidFill>
            </a:rPr>
            <a:t> </a:t>
          </a:r>
          <a:r>
            <a:rPr lang="en-US" sz="2800" i="1" dirty="0" err="1" smtClean="0">
              <a:solidFill>
                <a:schemeClr val="accent2">
                  <a:lumMod val="50000"/>
                </a:schemeClr>
              </a:solidFill>
            </a:rPr>
            <a:t>một</a:t>
          </a:r>
          <a:r>
            <a:rPr lang="en-US" sz="2800" i="1" dirty="0" smtClean="0">
              <a:solidFill>
                <a:schemeClr val="accent2">
                  <a:lumMod val="50000"/>
                </a:schemeClr>
              </a:solidFill>
            </a:rPr>
            <a:t> </a:t>
          </a:r>
          <a:r>
            <a:rPr lang="en-US" sz="2800" i="1" dirty="0" err="1" smtClean="0">
              <a:solidFill>
                <a:schemeClr val="accent2">
                  <a:lumMod val="50000"/>
                </a:schemeClr>
              </a:solidFill>
            </a:rPr>
            <a:t>quan</a:t>
          </a:r>
          <a:r>
            <a:rPr lang="en-US" sz="2800" i="1" dirty="0" smtClean="0">
              <a:solidFill>
                <a:schemeClr val="accent2">
                  <a:lumMod val="50000"/>
                </a:schemeClr>
              </a:solidFill>
            </a:rPr>
            <a:t> </a:t>
          </a:r>
          <a:r>
            <a:rPr lang="en-US" sz="2800" i="1" dirty="0" err="1" smtClean="0">
              <a:solidFill>
                <a:schemeClr val="accent2">
                  <a:lumMod val="50000"/>
                </a:schemeClr>
              </a:solidFill>
            </a:rPr>
            <a:t>điểm</a:t>
          </a:r>
          <a:r>
            <a:rPr lang="en-US" sz="2800" i="1" dirty="0" smtClean="0">
              <a:solidFill>
                <a:schemeClr val="accent2">
                  <a:lumMod val="50000"/>
                </a:schemeClr>
              </a:solidFill>
            </a:rPr>
            <a:t>, </a:t>
          </a:r>
          <a:r>
            <a:rPr lang="en-US" sz="2800" i="1" dirty="0" err="1" smtClean="0">
              <a:solidFill>
                <a:schemeClr val="accent2">
                  <a:lumMod val="50000"/>
                </a:schemeClr>
              </a:solidFill>
            </a:rPr>
            <a:t>tư</a:t>
          </a:r>
          <a:r>
            <a:rPr lang="en-US" sz="2800" i="1" dirty="0" smtClean="0">
              <a:solidFill>
                <a:schemeClr val="accent2">
                  <a:lumMod val="50000"/>
                </a:schemeClr>
              </a:solidFill>
            </a:rPr>
            <a:t> </a:t>
          </a:r>
          <a:r>
            <a:rPr lang="en-US" sz="2800" i="1" dirty="0" err="1" smtClean="0">
              <a:solidFill>
                <a:schemeClr val="accent2">
                  <a:lumMod val="50000"/>
                </a:schemeClr>
              </a:solidFill>
            </a:rPr>
            <a:t>tưởng</a:t>
          </a:r>
          <a:r>
            <a:rPr lang="en-US" sz="2800" i="1" dirty="0" smtClean="0">
              <a:solidFill>
                <a:schemeClr val="accent2">
                  <a:lumMod val="50000"/>
                </a:schemeClr>
              </a:solidFill>
            </a:rPr>
            <a:t>. </a:t>
          </a:r>
          <a:endParaRPr lang="en-US" sz="2800" dirty="0">
            <a:solidFill>
              <a:schemeClr val="accent2">
                <a:lumMod val="50000"/>
              </a:schemeClr>
            </a:solidFill>
          </a:endParaRPr>
        </a:p>
      </dgm:t>
    </dgm:pt>
    <dgm:pt modelId="{7D883F84-C4BD-48CF-A7DD-6921F0BC3581}" type="parTrans" cxnId="{DABA2780-2678-4241-8A6A-EAC7E92873D3}">
      <dgm:prSet/>
      <dgm:spPr/>
      <dgm:t>
        <a:bodyPr/>
        <a:lstStyle/>
        <a:p>
          <a:endParaRPr lang="en-US"/>
        </a:p>
      </dgm:t>
    </dgm:pt>
    <dgm:pt modelId="{650D3466-0E20-41AD-8F92-E0EC9B903B15}" type="sibTrans" cxnId="{DABA2780-2678-4241-8A6A-EAC7E92873D3}">
      <dgm:prSet/>
      <dgm:spPr/>
      <dgm:t>
        <a:bodyPr/>
        <a:lstStyle/>
        <a:p>
          <a:endParaRPr lang="en-US"/>
        </a:p>
      </dgm:t>
    </dgm:pt>
    <dgm:pt modelId="{130B208F-561A-4EE9-8AAD-BEA5C0283A5C}">
      <dgm:prSet phldrT="[Text]" custT="1"/>
      <dgm:spPr>
        <a:solidFill>
          <a:schemeClr val="accent2">
            <a:lumMod val="20000"/>
            <a:lumOff val="80000"/>
          </a:schemeClr>
        </a:solidFill>
      </dgm:spPr>
      <dgm:t>
        <a:bodyPr/>
        <a:lstStyle/>
        <a:p>
          <a:r>
            <a:rPr lang="en-US" sz="2800" i="1" dirty="0" smtClean="0">
              <a:solidFill>
                <a:schemeClr val="accent2">
                  <a:lumMod val="50000"/>
                </a:schemeClr>
              </a:solidFill>
            </a:rPr>
            <a:t>* </a:t>
          </a:r>
          <a:r>
            <a:rPr lang="en-US" sz="2800" i="1" dirty="0" err="1" smtClean="0">
              <a:solidFill>
                <a:schemeClr val="accent2">
                  <a:lumMod val="50000"/>
                </a:schemeClr>
              </a:solidFill>
            </a:rPr>
            <a:t>Chính</a:t>
          </a:r>
          <a:r>
            <a:rPr lang="en-US" sz="2800" i="1" dirty="0" smtClean="0">
              <a:solidFill>
                <a:schemeClr val="accent2">
                  <a:lumMod val="50000"/>
                </a:schemeClr>
              </a:solidFill>
            </a:rPr>
            <a:t> </a:t>
          </a:r>
          <a:r>
            <a:rPr lang="en-US" sz="2800" i="1" dirty="0" err="1" smtClean="0">
              <a:solidFill>
                <a:schemeClr val="accent2">
                  <a:lumMod val="50000"/>
                </a:schemeClr>
              </a:solidFill>
            </a:rPr>
            <a:t>kiến</a:t>
          </a:r>
          <a:r>
            <a:rPr lang="en-US" sz="2800" i="1" dirty="0" smtClean="0">
              <a:solidFill>
                <a:schemeClr val="accent2">
                  <a:lumMod val="50000"/>
                </a:schemeClr>
              </a:solidFill>
            </a:rPr>
            <a:t>, </a:t>
          </a:r>
          <a:r>
            <a:rPr lang="en-US" sz="2800" i="1" dirty="0" err="1" smtClean="0">
              <a:solidFill>
                <a:schemeClr val="accent2">
                  <a:lumMod val="50000"/>
                </a:schemeClr>
              </a:solidFill>
            </a:rPr>
            <a:t>luận</a:t>
          </a:r>
          <a:r>
            <a:rPr lang="en-US" sz="2800" i="1" dirty="0" smtClean="0">
              <a:solidFill>
                <a:schemeClr val="accent2">
                  <a:lumMod val="50000"/>
                </a:schemeClr>
              </a:solidFill>
            </a:rPr>
            <a:t> </a:t>
          </a:r>
          <a:r>
            <a:rPr lang="en-US" sz="2800" i="1" dirty="0" err="1" smtClean="0">
              <a:solidFill>
                <a:schemeClr val="accent2">
                  <a:lumMod val="50000"/>
                </a:schemeClr>
              </a:solidFill>
            </a:rPr>
            <a:t>đề</a:t>
          </a:r>
          <a:r>
            <a:rPr lang="en-US" sz="2800" i="1" dirty="0" smtClean="0">
              <a:solidFill>
                <a:schemeClr val="accent2">
                  <a:lumMod val="50000"/>
                </a:schemeClr>
              </a:solidFill>
            </a:rPr>
            <a:t>, </a:t>
          </a:r>
          <a:r>
            <a:rPr lang="en-US" sz="2800" i="1" dirty="0" err="1" smtClean="0">
              <a:solidFill>
                <a:schemeClr val="accent2">
                  <a:lumMod val="50000"/>
                </a:schemeClr>
              </a:solidFill>
            </a:rPr>
            <a:t>lí</a:t>
          </a:r>
          <a:r>
            <a:rPr lang="en-US" sz="2800" i="1" dirty="0" smtClean="0">
              <a:solidFill>
                <a:schemeClr val="accent2">
                  <a:lumMod val="50000"/>
                </a:schemeClr>
              </a:solidFill>
            </a:rPr>
            <a:t> </a:t>
          </a:r>
          <a:r>
            <a:rPr lang="en-US" sz="2800" i="1" dirty="0" err="1" smtClean="0">
              <a:solidFill>
                <a:schemeClr val="accent2">
                  <a:lumMod val="50000"/>
                </a:schemeClr>
              </a:solidFill>
            </a:rPr>
            <a:t>lẽ</a:t>
          </a:r>
          <a:r>
            <a:rPr lang="en-US" sz="2800" i="1" dirty="0" smtClean="0">
              <a:solidFill>
                <a:schemeClr val="accent2">
                  <a:lumMod val="50000"/>
                </a:schemeClr>
              </a:solidFill>
            </a:rPr>
            <a:t> </a:t>
          </a:r>
          <a:r>
            <a:rPr lang="en-US" sz="2800" i="1" dirty="0" err="1" smtClean="0">
              <a:solidFill>
                <a:schemeClr val="accent2">
                  <a:lumMod val="50000"/>
                </a:schemeClr>
              </a:solidFill>
            </a:rPr>
            <a:t>trong</a:t>
          </a:r>
          <a:r>
            <a:rPr lang="en-US" sz="2800" i="1" dirty="0" smtClean="0">
              <a:solidFill>
                <a:schemeClr val="accent2">
                  <a:lumMod val="50000"/>
                </a:schemeClr>
              </a:solidFill>
            </a:rPr>
            <a:t> </a:t>
          </a:r>
          <a:r>
            <a:rPr lang="en-US" sz="2800" i="1" dirty="0" err="1" smtClean="0">
              <a:solidFill>
                <a:schemeClr val="accent2">
                  <a:lumMod val="50000"/>
                </a:schemeClr>
              </a:solidFill>
            </a:rPr>
            <a:t>văn</a:t>
          </a:r>
          <a:r>
            <a:rPr lang="en-US" sz="2800" i="1" dirty="0" smtClean="0">
              <a:solidFill>
                <a:schemeClr val="accent2">
                  <a:lumMod val="50000"/>
                </a:schemeClr>
              </a:solidFill>
            </a:rPr>
            <a:t> </a:t>
          </a:r>
          <a:r>
            <a:rPr lang="en-US" sz="2800" i="1" dirty="0" err="1" smtClean="0">
              <a:solidFill>
                <a:schemeClr val="accent2">
                  <a:lumMod val="50000"/>
                </a:schemeClr>
              </a:solidFill>
            </a:rPr>
            <a:t>bản</a:t>
          </a:r>
          <a:r>
            <a:rPr lang="en-US" sz="2800" i="1" dirty="0" smtClean="0">
              <a:solidFill>
                <a:schemeClr val="accent2">
                  <a:lumMod val="50000"/>
                </a:schemeClr>
              </a:solidFill>
            </a:rPr>
            <a:t> </a:t>
          </a:r>
          <a:r>
            <a:rPr lang="en-US" sz="2800" i="1" dirty="0" err="1" smtClean="0">
              <a:solidFill>
                <a:schemeClr val="accent2">
                  <a:lumMod val="50000"/>
                </a:schemeClr>
              </a:solidFill>
            </a:rPr>
            <a:t>nghị</a:t>
          </a:r>
          <a:r>
            <a:rPr lang="en-US" sz="2800" i="1" dirty="0" smtClean="0">
              <a:solidFill>
                <a:schemeClr val="accent2">
                  <a:lumMod val="50000"/>
                </a:schemeClr>
              </a:solidFill>
            </a:rPr>
            <a:t> </a:t>
          </a:r>
          <a:r>
            <a:rPr lang="en-US" sz="2800" i="1" dirty="0" err="1" smtClean="0">
              <a:solidFill>
                <a:schemeClr val="accent2">
                  <a:lumMod val="50000"/>
                </a:schemeClr>
              </a:solidFill>
            </a:rPr>
            <a:t>luận</a:t>
          </a:r>
          <a:r>
            <a:rPr lang="en-US" sz="2800" i="1" dirty="0" smtClean="0">
              <a:solidFill>
                <a:schemeClr val="accent2">
                  <a:lumMod val="50000"/>
                </a:schemeClr>
              </a:solidFill>
            </a:rPr>
            <a:t> </a:t>
          </a:r>
          <a:r>
            <a:rPr lang="en-US" sz="2800" i="1" dirty="0" err="1" smtClean="0">
              <a:solidFill>
                <a:schemeClr val="accent2">
                  <a:lumMod val="50000"/>
                </a:schemeClr>
              </a:solidFill>
            </a:rPr>
            <a:t>phải</a:t>
          </a:r>
          <a:r>
            <a:rPr lang="en-US" sz="2800" i="1" dirty="0" smtClean="0">
              <a:solidFill>
                <a:schemeClr val="accent2">
                  <a:lumMod val="50000"/>
                </a:schemeClr>
              </a:solidFill>
            </a:rPr>
            <a:t> </a:t>
          </a:r>
          <a:r>
            <a:rPr lang="en-US" sz="2800" b="1" i="1" dirty="0" err="1" smtClean="0">
              <a:solidFill>
                <a:srgbClr val="FF0000"/>
              </a:solidFill>
            </a:rPr>
            <a:t>nhất</a:t>
          </a:r>
          <a:r>
            <a:rPr lang="en-US" sz="2800" b="1" i="1" dirty="0" smtClean="0">
              <a:solidFill>
                <a:srgbClr val="FF0000"/>
              </a:solidFill>
            </a:rPr>
            <a:t> </a:t>
          </a:r>
          <a:r>
            <a:rPr lang="en-US" sz="2800" b="1" i="1" dirty="0" err="1" smtClean="0">
              <a:solidFill>
                <a:srgbClr val="FF0000"/>
              </a:solidFill>
            </a:rPr>
            <a:t>quán</a:t>
          </a:r>
          <a:r>
            <a:rPr lang="en-US" sz="2800" b="1" i="1" dirty="0" smtClean="0">
              <a:solidFill>
                <a:srgbClr val="FF0000"/>
              </a:solidFill>
            </a:rPr>
            <a:t>, </a:t>
          </a:r>
          <a:r>
            <a:rPr lang="en-US" sz="2800" b="1" i="1" dirty="0" err="1" smtClean="0">
              <a:solidFill>
                <a:srgbClr val="FF0000"/>
              </a:solidFill>
            </a:rPr>
            <a:t>chặt</a:t>
          </a:r>
          <a:r>
            <a:rPr lang="en-US" sz="2800" b="1" i="1" dirty="0" smtClean="0">
              <a:solidFill>
                <a:srgbClr val="FF0000"/>
              </a:solidFill>
            </a:rPr>
            <a:t> </a:t>
          </a:r>
          <a:r>
            <a:rPr lang="en-US" sz="2800" b="1" i="1" dirty="0" err="1" smtClean="0">
              <a:solidFill>
                <a:srgbClr val="FF0000"/>
              </a:solidFill>
            </a:rPr>
            <a:t>chẽ</a:t>
          </a:r>
          <a:r>
            <a:rPr lang="en-US" sz="2800" b="1" i="1" dirty="0" smtClean="0">
              <a:solidFill>
                <a:srgbClr val="FF0000"/>
              </a:solidFill>
            </a:rPr>
            <a:t>, </a:t>
          </a:r>
          <a:r>
            <a:rPr lang="en-US" sz="2800" b="1" i="1" dirty="0" err="1" smtClean="0">
              <a:solidFill>
                <a:srgbClr val="FF0000"/>
              </a:solidFill>
            </a:rPr>
            <a:t>rõ</a:t>
          </a:r>
          <a:r>
            <a:rPr lang="en-US" sz="2800" b="1" i="1" dirty="0" smtClean="0">
              <a:solidFill>
                <a:srgbClr val="FF0000"/>
              </a:solidFill>
            </a:rPr>
            <a:t> </a:t>
          </a:r>
          <a:r>
            <a:rPr lang="en-US" sz="2800" b="1" i="1" dirty="0" err="1" smtClean="0">
              <a:solidFill>
                <a:srgbClr val="FF0000"/>
              </a:solidFill>
            </a:rPr>
            <a:t>ràng</a:t>
          </a:r>
          <a:r>
            <a:rPr lang="en-US" sz="2800" b="1" i="1" dirty="0" smtClean="0">
              <a:solidFill>
                <a:srgbClr val="FF0000"/>
              </a:solidFill>
            </a:rPr>
            <a:t>, </a:t>
          </a:r>
          <a:r>
            <a:rPr lang="en-US" sz="2800" b="1" i="1" dirty="0" err="1" smtClean="0">
              <a:solidFill>
                <a:srgbClr val="FF0000"/>
              </a:solidFill>
            </a:rPr>
            <a:t>thuyết</a:t>
          </a:r>
          <a:r>
            <a:rPr lang="en-US" sz="2800" b="1" i="1" dirty="0" smtClean="0">
              <a:solidFill>
                <a:srgbClr val="FF0000"/>
              </a:solidFill>
            </a:rPr>
            <a:t> </a:t>
          </a:r>
          <a:r>
            <a:rPr lang="en-US" sz="2800" b="1" i="1" dirty="0" err="1" smtClean="0">
              <a:solidFill>
                <a:srgbClr val="FF0000"/>
              </a:solidFill>
            </a:rPr>
            <a:t>phục</a:t>
          </a:r>
          <a:r>
            <a:rPr lang="en-US" sz="2800" b="1" i="1" dirty="0" smtClean="0">
              <a:solidFill>
                <a:srgbClr val="FF0000"/>
              </a:solidFill>
            </a:rPr>
            <a:t>. </a:t>
          </a:r>
          <a:endParaRPr lang="en-US" sz="2800" b="1" dirty="0">
            <a:solidFill>
              <a:srgbClr val="FF0000"/>
            </a:solidFill>
          </a:endParaRPr>
        </a:p>
      </dgm:t>
    </dgm:pt>
    <dgm:pt modelId="{FF4A502C-E1BB-4E4E-A260-6A380659767B}" type="parTrans" cxnId="{9BB8529D-9DC4-4088-B845-2A0DD3A52617}">
      <dgm:prSet/>
      <dgm:spPr/>
      <dgm:t>
        <a:bodyPr/>
        <a:lstStyle/>
        <a:p>
          <a:endParaRPr lang="en-US"/>
        </a:p>
      </dgm:t>
    </dgm:pt>
    <dgm:pt modelId="{EA7638FA-C7D9-4F96-AA0D-1E5C14248FDE}" type="sibTrans" cxnId="{9BB8529D-9DC4-4088-B845-2A0DD3A52617}">
      <dgm:prSet/>
      <dgm:spPr/>
      <dgm:t>
        <a:bodyPr/>
        <a:lstStyle/>
        <a:p>
          <a:endParaRPr lang="en-US"/>
        </a:p>
      </dgm:t>
    </dgm:pt>
    <dgm:pt modelId="{9BE2B57C-9E07-4F20-9E7F-6CB8B03EC07C}">
      <dgm:prSet phldrT="[Text]" custT="1"/>
      <dgm:spPr>
        <a:solidFill>
          <a:schemeClr val="accent3">
            <a:lumMod val="20000"/>
            <a:lumOff val="80000"/>
          </a:schemeClr>
        </a:solidFill>
      </dgm:spPr>
      <dgm:t>
        <a:bodyPr/>
        <a:lstStyle/>
        <a:p>
          <a:r>
            <a:rPr lang="en-US" sz="2800" i="1" dirty="0" smtClean="0">
              <a:solidFill>
                <a:schemeClr val="accent2">
                  <a:lumMod val="50000"/>
                </a:schemeClr>
              </a:solidFill>
            </a:rPr>
            <a:t>* </a:t>
          </a:r>
          <a:r>
            <a:rPr lang="en-US" sz="2800" i="1" dirty="0" err="1" smtClean="0">
              <a:solidFill>
                <a:schemeClr val="accent2">
                  <a:lumMod val="50000"/>
                </a:schemeClr>
              </a:solidFill>
            </a:rPr>
            <a:t>Sức</a:t>
          </a:r>
          <a:r>
            <a:rPr lang="en-US" sz="2800" i="1" dirty="0" smtClean="0">
              <a:solidFill>
                <a:schemeClr val="accent2">
                  <a:lumMod val="50000"/>
                </a:schemeClr>
              </a:solidFill>
            </a:rPr>
            <a:t> </a:t>
          </a:r>
          <a:r>
            <a:rPr lang="en-US" sz="2800" i="1" dirty="0" err="1" smtClean="0">
              <a:solidFill>
                <a:schemeClr val="accent2">
                  <a:lumMod val="50000"/>
                </a:schemeClr>
              </a:solidFill>
            </a:rPr>
            <a:t>mạnh</a:t>
          </a:r>
          <a:r>
            <a:rPr lang="en-US" sz="2800" i="1" dirty="0" smtClean="0">
              <a:solidFill>
                <a:schemeClr val="accent2">
                  <a:lumMod val="50000"/>
                </a:schemeClr>
              </a:solidFill>
            </a:rPr>
            <a:t> </a:t>
          </a:r>
          <a:r>
            <a:rPr lang="en-US" sz="2800" i="1" dirty="0" err="1" smtClean="0">
              <a:solidFill>
                <a:schemeClr val="accent2">
                  <a:lumMod val="50000"/>
                </a:schemeClr>
              </a:solidFill>
            </a:rPr>
            <a:t>của</a:t>
          </a:r>
          <a:r>
            <a:rPr lang="en-US" sz="2800" i="1" dirty="0" smtClean="0">
              <a:solidFill>
                <a:schemeClr val="accent2">
                  <a:lumMod val="50000"/>
                </a:schemeClr>
              </a:solidFill>
            </a:rPr>
            <a:t> </a:t>
          </a:r>
          <a:r>
            <a:rPr lang="en-US" sz="2800" i="1" dirty="0" err="1" smtClean="0">
              <a:solidFill>
                <a:schemeClr val="accent2">
                  <a:lumMod val="50000"/>
                </a:schemeClr>
              </a:solidFill>
            </a:rPr>
            <a:t>văn</a:t>
          </a:r>
          <a:r>
            <a:rPr lang="en-US" sz="2800" i="1" dirty="0" smtClean="0">
              <a:solidFill>
                <a:schemeClr val="accent2">
                  <a:lumMod val="50000"/>
                </a:schemeClr>
              </a:solidFill>
            </a:rPr>
            <a:t> </a:t>
          </a:r>
          <a:r>
            <a:rPr lang="en-US" sz="2800" i="1" dirty="0" err="1" smtClean="0">
              <a:solidFill>
                <a:schemeClr val="accent2">
                  <a:lumMod val="50000"/>
                </a:schemeClr>
              </a:solidFill>
            </a:rPr>
            <a:t>bản</a:t>
          </a:r>
          <a:r>
            <a:rPr lang="en-US" sz="2800" i="1" dirty="0" smtClean="0">
              <a:solidFill>
                <a:schemeClr val="accent2">
                  <a:lumMod val="50000"/>
                </a:schemeClr>
              </a:solidFill>
            </a:rPr>
            <a:t> </a:t>
          </a:r>
          <a:r>
            <a:rPr lang="en-US" sz="2800" i="1" dirty="0" err="1" smtClean="0">
              <a:solidFill>
                <a:schemeClr val="accent2">
                  <a:lumMod val="50000"/>
                </a:schemeClr>
              </a:solidFill>
            </a:rPr>
            <a:t>nghị</a:t>
          </a:r>
          <a:r>
            <a:rPr lang="en-US" sz="2800" i="1" dirty="0" smtClean="0">
              <a:solidFill>
                <a:schemeClr val="accent2">
                  <a:lumMod val="50000"/>
                </a:schemeClr>
              </a:solidFill>
            </a:rPr>
            <a:t> </a:t>
          </a:r>
          <a:r>
            <a:rPr lang="en-US" sz="2800" i="1" dirty="0" err="1" smtClean="0">
              <a:solidFill>
                <a:schemeClr val="accent2">
                  <a:lumMod val="50000"/>
                </a:schemeClr>
              </a:solidFill>
            </a:rPr>
            <a:t>luận</a:t>
          </a:r>
          <a:r>
            <a:rPr lang="en-US" sz="2800" i="1" dirty="0" smtClean="0">
              <a:solidFill>
                <a:schemeClr val="accent2">
                  <a:lumMod val="50000"/>
                </a:schemeClr>
              </a:solidFill>
            </a:rPr>
            <a:t> </a:t>
          </a:r>
          <a:r>
            <a:rPr lang="en-US" sz="2800" i="1" dirty="0" err="1" smtClean="0">
              <a:solidFill>
                <a:schemeClr val="accent2">
                  <a:lumMod val="50000"/>
                </a:schemeClr>
              </a:solidFill>
            </a:rPr>
            <a:t>là</a:t>
          </a:r>
          <a:r>
            <a:rPr lang="en-US" sz="2800" i="1" dirty="0" smtClean="0">
              <a:solidFill>
                <a:schemeClr val="accent2">
                  <a:lumMod val="50000"/>
                </a:schemeClr>
              </a:solidFill>
            </a:rPr>
            <a:t> ở </a:t>
          </a:r>
          <a:r>
            <a:rPr lang="en-US" sz="2800" b="1" i="1" dirty="0" err="1" smtClean="0">
              <a:solidFill>
                <a:srgbClr val="00B050"/>
              </a:solidFill>
            </a:rPr>
            <a:t>tính</a:t>
          </a:r>
          <a:r>
            <a:rPr lang="en-US" sz="2800" b="1" i="1" dirty="0" smtClean="0">
              <a:solidFill>
                <a:srgbClr val="00B050"/>
              </a:solidFill>
            </a:rPr>
            <a:t> </a:t>
          </a:r>
          <a:r>
            <a:rPr lang="en-US" sz="2800" b="1" i="1" dirty="0" err="1" smtClean="0">
              <a:solidFill>
                <a:srgbClr val="00B050"/>
              </a:solidFill>
            </a:rPr>
            <a:t>hệ</a:t>
          </a:r>
          <a:r>
            <a:rPr lang="en-US" sz="2800" b="1" i="1" dirty="0" smtClean="0">
              <a:solidFill>
                <a:srgbClr val="00B050"/>
              </a:solidFill>
            </a:rPr>
            <a:t> </a:t>
          </a:r>
          <a:r>
            <a:rPr lang="en-US" sz="2800" b="1" i="1" dirty="0" err="1" smtClean="0">
              <a:solidFill>
                <a:srgbClr val="00B050"/>
              </a:solidFill>
            </a:rPr>
            <a:t>thống</a:t>
          </a:r>
          <a:r>
            <a:rPr lang="en-US" sz="2800" b="1" i="1" dirty="0" smtClean="0">
              <a:solidFill>
                <a:srgbClr val="00B050"/>
              </a:solidFill>
            </a:rPr>
            <a:t> </a:t>
          </a:r>
          <a:r>
            <a:rPr lang="en-US" sz="2800" b="1" i="1" dirty="0" err="1" smtClean="0">
              <a:solidFill>
                <a:srgbClr val="00B050"/>
              </a:solidFill>
            </a:rPr>
            <a:t>của</a:t>
          </a:r>
          <a:r>
            <a:rPr lang="en-US" sz="2800" b="1" i="1" dirty="0" smtClean="0">
              <a:solidFill>
                <a:srgbClr val="00B050"/>
              </a:solidFill>
            </a:rPr>
            <a:t> </a:t>
          </a:r>
          <a:r>
            <a:rPr lang="en-US" sz="2800" b="1" i="1" dirty="0" err="1" smtClean="0">
              <a:solidFill>
                <a:srgbClr val="00B050"/>
              </a:solidFill>
            </a:rPr>
            <a:t>luận</a:t>
          </a:r>
          <a:r>
            <a:rPr lang="en-US" sz="2800" b="1" i="1" dirty="0" smtClean="0">
              <a:solidFill>
                <a:srgbClr val="00B050"/>
              </a:solidFill>
            </a:rPr>
            <a:t> </a:t>
          </a:r>
          <a:r>
            <a:rPr lang="en-US" sz="2800" b="1" i="1" dirty="0" err="1" smtClean="0">
              <a:solidFill>
                <a:srgbClr val="00B050"/>
              </a:solidFill>
            </a:rPr>
            <a:t>điểm</a:t>
          </a:r>
          <a:r>
            <a:rPr lang="en-US" sz="2800" i="1" dirty="0" smtClean="0">
              <a:solidFill>
                <a:schemeClr val="accent2">
                  <a:lumMod val="50000"/>
                </a:schemeClr>
              </a:solidFill>
            </a:rPr>
            <a:t>; </a:t>
          </a:r>
          <a:r>
            <a:rPr lang="en-US" sz="2800" i="1" dirty="0" err="1" smtClean="0">
              <a:solidFill>
                <a:schemeClr val="accent2">
                  <a:lumMod val="50000"/>
                </a:schemeClr>
              </a:solidFill>
            </a:rPr>
            <a:t>chặt</a:t>
          </a:r>
          <a:r>
            <a:rPr lang="en-US" sz="2800" i="1" dirty="0" smtClean="0">
              <a:solidFill>
                <a:schemeClr val="accent2">
                  <a:lumMod val="50000"/>
                </a:schemeClr>
              </a:solidFill>
            </a:rPr>
            <a:t> </a:t>
          </a:r>
          <a:r>
            <a:rPr lang="en-US" sz="2800" i="1" dirty="0" err="1" smtClean="0">
              <a:solidFill>
                <a:schemeClr val="accent2">
                  <a:lumMod val="50000"/>
                </a:schemeClr>
              </a:solidFill>
            </a:rPr>
            <a:t>chẽ</a:t>
          </a:r>
          <a:r>
            <a:rPr lang="en-US" sz="2800" i="1" dirty="0" smtClean="0">
              <a:solidFill>
                <a:schemeClr val="accent2">
                  <a:lumMod val="50000"/>
                </a:schemeClr>
              </a:solidFill>
            </a:rPr>
            <a:t> </a:t>
          </a:r>
          <a:r>
            <a:rPr lang="en-US" sz="2800" i="1" dirty="0" err="1" smtClean="0">
              <a:solidFill>
                <a:schemeClr val="accent2">
                  <a:lumMod val="50000"/>
                </a:schemeClr>
              </a:solidFill>
            </a:rPr>
            <a:t>của</a:t>
          </a:r>
          <a:r>
            <a:rPr lang="en-US" sz="2800" i="1" dirty="0" smtClean="0">
              <a:solidFill>
                <a:schemeClr val="accent2">
                  <a:lumMod val="50000"/>
                </a:schemeClr>
              </a:solidFill>
            </a:rPr>
            <a:t> </a:t>
          </a:r>
          <a:r>
            <a:rPr lang="en-US" sz="2800" i="1" dirty="0" err="1" smtClean="0">
              <a:solidFill>
                <a:srgbClr val="00B050"/>
              </a:solidFill>
            </a:rPr>
            <a:t>lập</a:t>
          </a:r>
          <a:r>
            <a:rPr lang="en-US" sz="2800" i="1" dirty="0" smtClean="0">
              <a:solidFill>
                <a:srgbClr val="00B050"/>
              </a:solidFill>
            </a:rPr>
            <a:t> </a:t>
          </a:r>
          <a:r>
            <a:rPr lang="en-US" sz="2800" i="1" dirty="0" err="1" smtClean="0">
              <a:solidFill>
                <a:srgbClr val="00B050"/>
              </a:solidFill>
            </a:rPr>
            <a:t>luận</a:t>
          </a:r>
          <a:r>
            <a:rPr lang="en-US" sz="2800" i="1" dirty="0" smtClean="0">
              <a:solidFill>
                <a:schemeClr val="accent2">
                  <a:lumMod val="50000"/>
                </a:schemeClr>
              </a:solidFill>
            </a:rPr>
            <a:t>; </a:t>
          </a:r>
          <a:r>
            <a:rPr lang="en-US" sz="2800" b="0" i="1" dirty="0" err="1" smtClean="0">
              <a:solidFill>
                <a:srgbClr val="00B050"/>
              </a:solidFill>
            </a:rPr>
            <a:t>bằng</a:t>
          </a:r>
          <a:r>
            <a:rPr lang="en-US" sz="2800" b="0" i="1" dirty="0" smtClean="0">
              <a:solidFill>
                <a:srgbClr val="00B050"/>
              </a:solidFill>
            </a:rPr>
            <a:t> </a:t>
          </a:r>
          <a:r>
            <a:rPr lang="en-US" sz="2800" b="0" i="1" dirty="0" err="1" smtClean="0">
              <a:solidFill>
                <a:srgbClr val="00B050"/>
              </a:solidFill>
            </a:rPr>
            <a:t>chứng</a:t>
          </a:r>
          <a:r>
            <a:rPr lang="en-US" sz="2800" b="0" i="1" dirty="0" smtClean="0">
              <a:solidFill>
                <a:srgbClr val="00B050"/>
              </a:solidFill>
            </a:rPr>
            <a:t> </a:t>
          </a:r>
          <a:r>
            <a:rPr lang="en-US" sz="2800" i="1" dirty="0" err="1" smtClean="0">
              <a:solidFill>
                <a:schemeClr val="accent2">
                  <a:lumMod val="50000"/>
                </a:schemeClr>
              </a:solidFill>
            </a:rPr>
            <a:t>xác</a:t>
          </a:r>
          <a:r>
            <a:rPr lang="en-US" sz="2800" i="1" dirty="0" smtClean="0">
              <a:solidFill>
                <a:schemeClr val="accent2">
                  <a:lumMod val="50000"/>
                </a:schemeClr>
              </a:solidFill>
            </a:rPr>
            <a:t> </a:t>
          </a:r>
          <a:r>
            <a:rPr lang="en-US" sz="2800" i="1" dirty="0" err="1" smtClean="0">
              <a:solidFill>
                <a:schemeClr val="accent2">
                  <a:lumMod val="50000"/>
                </a:schemeClr>
              </a:solidFill>
            </a:rPr>
            <a:t>thực</a:t>
          </a:r>
          <a:r>
            <a:rPr lang="en-US" sz="2800" i="1" dirty="0" smtClean="0">
              <a:solidFill>
                <a:schemeClr val="accent2">
                  <a:lumMod val="50000"/>
                </a:schemeClr>
              </a:solidFill>
            </a:rPr>
            <a:t>; </a:t>
          </a:r>
          <a:r>
            <a:rPr lang="en-US" sz="2800" b="1" i="1" dirty="0" err="1" smtClean="0">
              <a:solidFill>
                <a:srgbClr val="00B050"/>
              </a:solidFill>
            </a:rPr>
            <a:t>tình</a:t>
          </a:r>
          <a:r>
            <a:rPr lang="en-US" sz="2800" b="1" i="1" dirty="0" smtClean="0">
              <a:solidFill>
                <a:srgbClr val="00B050"/>
              </a:solidFill>
            </a:rPr>
            <a:t> </a:t>
          </a:r>
          <a:r>
            <a:rPr lang="en-US" sz="2800" b="1" i="1" dirty="0" err="1" smtClean="0">
              <a:solidFill>
                <a:srgbClr val="00B050"/>
              </a:solidFill>
            </a:rPr>
            <a:t>cảm</a:t>
          </a:r>
          <a:r>
            <a:rPr lang="en-US" sz="2800" b="1" i="1" dirty="0" smtClean="0">
              <a:solidFill>
                <a:srgbClr val="00B050"/>
              </a:solidFill>
            </a:rPr>
            <a:t>, </a:t>
          </a:r>
          <a:r>
            <a:rPr lang="en-US" sz="2800" b="1" i="1" dirty="0" err="1" smtClean="0">
              <a:solidFill>
                <a:srgbClr val="00B050"/>
              </a:solidFill>
            </a:rPr>
            <a:t>cảm</a:t>
          </a:r>
          <a:r>
            <a:rPr lang="en-US" sz="2800" b="1" i="1" dirty="0" smtClean="0">
              <a:solidFill>
                <a:srgbClr val="00B050"/>
              </a:solidFill>
            </a:rPr>
            <a:t> </a:t>
          </a:r>
          <a:r>
            <a:rPr lang="en-US" sz="2800" b="1" i="1" dirty="0" err="1" smtClean="0">
              <a:solidFill>
                <a:srgbClr val="00B050"/>
              </a:solidFill>
            </a:rPr>
            <a:t>xúc</a:t>
          </a:r>
          <a:r>
            <a:rPr lang="en-US" sz="2800" b="1" i="1" dirty="0" smtClean="0">
              <a:solidFill>
                <a:srgbClr val="00B050"/>
              </a:solidFill>
            </a:rPr>
            <a:t> </a:t>
          </a:r>
          <a:r>
            <a:rPr lang="en-US" sz="2800" i="1" dirty="0" err="1" smtClean="0">
              <a:solidFill>
                <a:schemeClr val="accent2">
                  <a:lumMod val="50000"/>
                </a:schemeClr>
              </a:solidFill>
            </a:rPr>
            <a:t>chân</a:t>
          </a:r>
          <a:r>
            <a:rPr lang="en-US" sz="2800" i="1" dirty="0" smtClean="0">
              <a:solidFill>
                <a:schemeClr val="accent2">
                  <a:lumMod val="50000"/>
                </a:schemeClr>
              </a:solidFill>
            </a:rPr>
            <a:t> </a:t>
          </a:r>
          <a:r>
            <a:rPr lang="en-US" sz="2800" i="1" dirty="0" err="1" smtClean="0">
              <a:solidFill>
                <a:schemeClr val="accent2">
                  <a:lumMod val="50000"/>
                </a:schemeClr>
              </a:solidFill>
            </a:rPr>
            <a:t>thành</a:t>
          </a:r>
          <a:r>
            <a:rPr lang="en-US" sz="2800" i="1" dirty="0" smtClean="0">
              <a:solidFill>
                <a:schemeClr val="accent2">
                  <a:lumMod val="50000"/>
                </a:schemeClr>
              </a:solidFill>
            </a:rPr>
            <a:t> </a:t>
          </a:r>
          <a:r>
            <a:rPr lang="en-US" sz="2800" i="1" dirty="0" err="1" smtClean="0">
              <a:solidFill>
                <a:schemeClr val="accent2">
                  <a:lumMod val="50000"/>
                </a:schemeClr>
              </a:solidFill>
            </a:rPr>
            <a:t>của</a:t>
          </a:r>
          <a:r>
            <a:rPr lang="en-US" sz="2800" i="1" dirty="0" smtClean="0">
              <a:solidFill>
                <a:schemeClr val="accent2">
                  <a:lumMod val="50000"/>
                </a:schemeClr>
              </a:solidFill>
            </a:rPr>
            <a:t> </a:t>
          </a:r>
          <a:r>
            <a:rPr lang="en-US" sz="2800" i="1" dirty="0" err="1" smtClean="0">
              <a:solidFill>
                <a:schemeClr val="accent2">
                  <a:lumMod val="50000"/>
                </a:schemeClr>
              </a:solidFill>
            </a:rPr>
            <a:t>người</a:t>
          </a:r>
          <a:r>
            <a:rPr lang="en-US" sz="2800" i="1" dirty="0" smtClean="0">
              <a:solidFill>
                <a:schemeClr val="accent2">
                  <a:lumMod val="50000"/>
                </a:schemeClr>
              </a:solidFill>
            </a:rPr>
            <a:t> </a:t>
          </a:r>
          <a:r>
            <a:rPr lang="en-US" sz="2800" i="1" dirty="0" err="1" smtClean="0">
              <a:solidFill>
                <a:schemeClr val="accent2">
                  <a:lumMod val="50000"/>
                </a:schemeClr>
              </a:solidFill>
            </a:rPr>
            <a:t>viết</a:t>
          </a:r>
          <a:r>
            <a:rPr lang="en-US" sz="2800" i="1" dirty="0" smtClean="0">
              <a:solidFill>
                <a:schemeClr val="accent2">
                  <a:lumMod val="50000"/>
                </a:schemeClr>
              </a:solidFill>
            </a:rPr>
            <a:t>, </a:t>
          </a:r>
          <a:r>
            <a:rPr lang="en-US" sz="2800" i="1" dirty="0" err="1" smtClean="0">
              <a:solidFill>
                <a:schemeClr val="accent2">
                  <a:lumMod val="50000"/>
                </a:schemeClr>
              </a:solidFill>
            </a:rPr>
            <a:t>người</a:t>
          </a:r>
          <a:r>
            <a:rPr lang="en-US" sz="2800" i="1" dirty="0" smtClean="0">
              <a:solidFill>
                <a:schemeClr val="accent2">
                  <a:lumMod val="50000"/>
                </a:schemeClr>
              </a:solidFill>
            </a:rPr>
            <a:t> </a:t>
          </a:r>
          <a:r>
            <a:rPr lang="en-US" sz="2800" i="1" dirty="0" err="1" smtClean="0">
              <a:solidFill>
                <a:schemeClr val="accent2">
                  <a:lumMod val="50000"/>
                </a:schemeClr>
              </a:solidFill>
            </a:rPr>
            <a:t>nói</a:t>
          </a:r>
          <a:r>
            <a:rPr lang="en-US" sz="2800" i="1" dirty="0" smtClean="0">
              <a:solidFill>
                <a:schemeClr val="accent2">
                  <a:lumMod val="50000"/>
                </a:schemeClr>
              </a:solidFill>
            </a:rPr>
            <a:t>.</a:t>
          </a:r>
          <a:endParaRPr lang="en-US" sz="2800" dirty="0">
            <a:solidFill>
              <a:schemeClr val="accent2">
                <a:lumMod val="50000"/>
              </a:schemeClr>
            </a:solidFill>
          </a:endParaRPr>
        </a:p>
      </dgm:t>
    </dgm:pt>
    <dgm:pt modelId="{61F4CD4C-46D2-4640-8A0F-771CDE58C2A6}" type="parTrans" cxnId="{7503BD16-186B-44F8-AF25-EE21336C7D41}">
      <dgm:prSet/>
      <dgm:spPr/>
      <dgm:t>
        <a:bodyPr/>
        <a:lstStyle/>
        <a:p>
          <a:endParaRPr lang="en-US"/>
        </a:p>
      </dgm:t>
    </dgm:pt>
    <dgm:pt modelId="{D4F17E46-C8E3-4A90-94C2-FA9C8F2DB2C1}" type="sibTrans" cxnId="{7503BD16-186B-44F8-AF25-EE21336C7D41}">
      <dgm:prSet/>
      <dgm:spPr/>
      <dgm:t>
        <a:bodyPr/>
        <a:lstStyle/>
        <a:p>
          <a:endParaRPr lang="en-US"/>
        </a:p>
      </dgm:t>
    </dgm:pt>
    <dgm:pt modelId="{2C3B7B33-F80E-4BE6-B1A5-2329AB44840F}" type="pres">
      <dgm:prSet presAssocID="{9E7948A5-4A73-4BDF-A12B-49BA1BCB5378}" presName="vert0" presStyleCnt="0">
        <dgm:presLayoutVars>
          <dgm:dir/>
          <dgm:animOne val="branch"/>
          <dgm:animLvl val="lvl"/>
        </dgm:presLayoutVars>
      </dgm:prSet>
      <dgm:spPr/>
      <dgm:t>
        <a:bodyPr/>
        <a:lstStyle/>
        <a:p>
          <a:endParaRPr lang="en-US"/>
        </a:p>
      </dgm:t>
    </dgm:pt>
    <dgm:pt modelId="{6BCDCF7A-E5BD-4FD7-A07D-7FF74332B213}" type="pres">
      <dgm:prSet presAssocID="{21A36E11-00FE-4E6B-BC20-75CF59AFFB2B}" presName="thickLine" presStyleLbl="alignNode1" presStyleIdx="0" presStyleCnt="1" custLinFactNeighborY="1877"/>
      <dgm:spPr/>
    </dgm:pt>
    <dgm:pt modelId="{77783A8C-28B8-458E-8E92-37CE15642610}" type="pres">
      <dgm:prSet presAssocID="{21A36E11-00FE-4E6B-BC20-75CF59AFFB2B}" presName="horz1" presStyleCnt="0"/>
      <dgm:spPr/>
    </dgm:pt>
    <dgm:pt modelId="{BD65FA5C-46CE-4A42-B6C8-38A1C3265F21}" type="pres">
      <dgm:prSet presAssocID="{21A36E11-00FE-4E6B-BC20-75CF59AFFB2B}" presName="tx1" presStyleLbl="revTx" presStyleIdx="0" presStyleCnt="4"/>
      <dgm:spPr/>
      <dgm:t>
        <a:bodyPr/>
        <a:lstStyle/>
        <a:p>
          <a:endParaRPr lang="en-US"/>
        </a:p>
      </dgm:t>
    </dgm:pt>
    <dgm:pt modelId="{5A8A533D-ED2F-469A-B9B3-3CC8AE14EA81}" type="pres">
      <dgm:prSet presAssocID="{21A36E11-00FE-4E6B-BC20-75CF59AFFB2B}" presName="vert1" presStyleCnt="0"/>
      <dgm:spPr/>
    </dgm:pt>
    <dgm:pt modelId="{056DF593-477D-43C7-9F8E-F30489869EB3}" type="pres">
      <dgm:prSet presAssocID="{21D51435-70C7-4032-BE7E-1BC72184075A}" presName="vertSpace2a" presStyleCnt="0"/>
      <dgm:spPr/>
    </dgm:pt>
    <dgm:pt modelId="{75A250BB-DF64-4D48-BB3A-07A8AF15FF1E}" type="pres">
      <dgm:prSet presAssocID="{21D51435-70C7-4032-BE7E-1BC72184075A}" presName="horz2" presStyleCnt="0"/>
      <dgm:spPr/>
    </dgm:pt>
    <dgm:pt modelId="{AEE2AAC6-B8D3-49D1-A351-938C09C75955}" type="pres">
      <dgm:prSet presAssocID="{21D51435-70C7-4032-BE7E-1BC72184075A}" presName="horzSpace2" presStyleCnt="0"/>
      <dgm:spPr/>
    </dgm:pt>
    <dgm:pt modelId="{6729A8A8-8B10-4533-B41F-71BB0953992D}" type="pres">
      <dgm:prSet presAssocID="{21D51435-70C7-4032-BE7E-1BC72184075A}" presName="tx2" presStyleLbl="revTx" presStyleIdx="1" presStyleCnt="4" custScaleY="49450"/>
      <dgm:spPr/>
      <dgm:t>
        <a:bodyPr/>
        <a:lstStyle/>
        <a:p>
          <a:endParaRPr lang="en-US"/>
        </a:p>
      </dgm:t>
    </dgm:pt>
    <dgm:pt modelId="{9A480AC3-F4B5-422E-92D3-268C584DC73A}" type="pres">
      <dgm:prSet presAssocID="{21D51435-70C7-4032-BE7E-1BC72184075A}" presName="vert2" presStyleCnt="0"/>
      <dgm:spPr/>
    </dgm:pt>
    <dgm:pt modelId="{41DAB9CB-2B47-4C89-9293-42D04C8F7BD4}" type="pres">
      <dgm:prSet presAssocID="{21D51435-70C7-4032-BE7E-1BC72184075A}" presName="thinLine2b" presStyleLbl="callout" presStyleIdx="0" presStyleCnt="3"/>
      <dgm:spPr/>
    </dgm:pt>
    <dgm:pt modelId="{0CF645FE-0871-49B6-A80F-C0BE71118B96}" type="pres">
      <dgm:prSet presAssocID="{21D51435-70C7-4032-BE7E-1BC72184075A}" presName="vertSpace2b" presStyleCnt="0"/>
      <dgm:spPr/>
    </dgm:pt>
    <dgm:pt modelId="{A70E0F72-D80B-4F40-A365-CDD36A4E3ABB}" type="pres">
      <dgm:prSet presAssocID="{130B208F-561A-4EE9-8AAD-BEA5C0283A5C}" presName="horz2" presStyleCnt="0"/>
      <dgm:spPr/>
    </dgm:pt>
    <dgm:pt modelId="{57DC5B49-E97A-4FC9-8C4F-0CF021CB0B05}" type="pres">
      <dgm:prSet presAssocID="{130B208F-561A-4EE9-8AAD-BEA5C0283A5C}" presName="horzSpace2" presStyleCnt="0"/>
      <dgm:spPr/>
    </dgm:pt>
    <dgm:pt modelId="{338A6475-B591-41EB-A5C9-8234756759BB}" type="pres">
      <dgm:prSet presAssocID="{130B208F-561A-4EE9-8AAD-BEA5C0283A5C}" presName="tx2" presStyleLbl="revTx" presStyleIdx="2" presStyleCnt="4" custScaleX="100099" custScaleY="62052" custLinFactNeighborX="588" custLinFactNeighborY="-1578"/>
      <dgm:spPr/>
      <dgm:t>
        <a:bodyPr/>
        <a:lstStyle/>
        <a:p>
          <a:endParaRPr lang="en-US"/>
        </a:p>
      </dgm:t>
    </dgm:pt>
    <dgm:pt modelId="{A75B12BE-944B-46A1-99CF-84CD9B86C131}" type="pres">
      <dgm:prSet presAssocID="{130B208F-561A-4EE9-8AAD-BEA5C0283A5C}" presName="vert2" presStyleCnt="0"/>
      <dgm:spPr/>
    </dgm:pt>
    <dgm:pt modelId="{A4248BDF-F96A-48B4-AB4B-402A3531F40A}" type="pres">
      <dgm:prSet presAssocID="{130B208F-561A-4EE9-8AAD-BEA5C0283A5C}" presName="thinLine2b" presStyleLbl="callout" presStyleIdx="1" presStyleCnt="3"/>
      <dgm:spPr/>
    </dgm:pt>
    <dgm:pt modelId="{48570561-15A1-43CB-BE79-12E377E7F222}" type="pres">
      <dgm:prSet presAssocID="{130B208F-561A-4EE9-8AAD-BEA5C0283A5C}" presName="vertSpace2b" presStyleCnt="0"/>
      <dgm:spPr/>
    </dgm:pt>
    <dgm:pt modelId="{EDEAB6F5-244C-4657-825D-8985B9E717B8}" type="pres">
      <dgm:prSet presAssocID="{9BE2B57C-9E07-4F20-9E7F-6CB8B03EC07C}" presName="horz2" presStyleCnt="0"/>
      <dgm:spPr/>
    </dgm:pt>
    <dgm:pt modelId="{7E2D19A4-4942-4CFD-9671-BF18995AAEB3}" type="pres">
      <dgm:prSet presAssocID="{9BE2B57C-9E07-4F20-9E7F-6CB8B03EC07C}" presName="horzSpace2" presStyleCnt="0"/>
      <dgm:spPr/>
    </dgm:pt>
    <dgm:pt modelId="{143A7DC0-8C56-47A2-80B0-C2DDE855B5B7}" type="pres">
      <dgm:prSet presAssocID="{9BE2B57C-9E07-4F20-9E7F-6CB8B03EC07C}" presName="tx2" presStyleLbl="revTx" presStyleIdx="3" presStyleCnt="4" custScaleX="102285" custScaleY="85750"/>
      <dgm:spPr/>
      <dgm:t>
        <a:bodyPr/>
        <a:lstStyle/>
        <a:p>
          <a:endParaRPr lang="en-US"/>
        </a:p>
      </dgm:t>
    </dgm:pt>
    <dgm:pt modelId="{D1ED767C-0081-43E2-8620-21AF73583D78}" type="pres">
      <dgm:prSet presAssocID="{9BE2B57C-9E07-4F20-9E7F-6CB8B03EC07C}" presName="vert2" presStyleCnt="0"/>
      <dgm:spPr/>
    </dgm:pt>
    <dgm:pt modelId="{135A78C0-A275-40F0-A940-9E706E346EEB}" type="pres">
      <dgm:prSet presAssocID="{9BE2B57C-9E07-4F20-9E7F-6CB8B03EC07C}" presName="thinLine2b" presStyleLbl="callout" presStyleIdx="2" presStyleCnt="3"/>
      <dgm:spPr/>
    </dgm:pt>
    <dgm:pt modelId="{16A81DA0-2B6B-4854-9DEE-83B56EB420AD}" type="pres">
      <dgm:prSet presAssocID="{9BE2B57C-9E07-4F20-9E7F-6CB8B03EC07C}" presName="vertSpace2b" presStyleCnt="0"/>
      <dgm:spPr/>
    </dgm:pt>
  </dgm:ptLst>
  <dgm:cxnLst>
    <dgm:cxn modelId="{E90524C7-5503-4441-811F-0203F03C9482}" type="presOf" srcId="{130B208F-561A-4EE9-8AAD-BEA5C0283A5C}" destId="{338A6475-B591-41EB-A5C9-8234756759BB}" srcOrd="0" destOrd="0" presId="urn:microsoft.com/office/officeart/2008/layout/LinedList"/>
    <dgm:cxn modelId="{9BB8529D-9DC4-4088-B845-2A0DD3A52617}" srcId="{21A36E11-00FE-4E6B-BC20-75CF59AFFB2B}" destId="{130B208F-561A-4EE9-8AAD-BEA5C0283A5C}" srcOrd="1" destOrd="0" parTransId="{FF4A502C-E1BB-4E4E-A260-6A380659767B}" sibTransId="{EA7638FA-C7D9-4F96-AA0D-1E5C14248FDE}"/>
    <dgm:cxn modelId="{3A665412-393D-40C8-9CDF-FEE1F1E1B760}" type="presOf" srcId="{9BE2B57C-9E07-4F20-9E7F-6CB8B03EC07C}" destId="{143A7DC0-8C56-47A2-80B0-C2DDE855B5B7}" srcOrd="0" destOrd="0" presId="urn:microsoft.com/office/officeart/2008/layout/LinedList"/>
    <dgm:cxn modelId="{7503BD16-186B-44F8-AF25-EE21336C7D41}" srcId="{21A36E11-00FE-4E6B-BC20-75CF59AFFB2B}" destId="{9BE2B57C-9E07-4F20-9E7F-6CB8B03EC07C}" srcOrd="2" destOrd="0" parTransId="{61F4CD4C-46D2-4640-8A0F-771CDE58C2A6}" sibTransId="{D4F17E46-C8E3-4A90-94C2-FA9C8F2DB2C1}"/>
    <dgm:cxn modelId="{8119224D-117B-47F2-8441-D6C2A5A41085}" type="presOf" srcId="{21D51435-70C7-4032-BE7E-1BC72184075A}" destId="{6729A8A8-8B10-4533-B41F-71BB0953992D}" srcOrd="0" destOrd="0" presId="urn:microsoft.com/office/officeart/2008/layout/LinedList"/>
    <dgm:cxn modelId="{64F522B4-395E-4247-84B1-DFA98C023032}" type="presOf" srcId="{9E7948A5-4A73-4BDF-A12B-49BA1BCB5378}" destId="{2C3B7B33-F80E-4BE6-B1A5-2329AB44840F}" srcOrd="0" destOrd="0" presId="urn:microsoft.com/office/officeart/2008/layout/LinedList"/>
    <dgm:cxn modelId="{DABA2780-2678-4241-8A6A-EAC7E92873D3}" srcId="{21A36E11-00FE-4E6B-BC20-75CF59AFFB2B}" destId="{21D51435-70C7-4032-BE7E-1BC72184075A}" srcOrd="0" destOrd="0" parTransId="{7D883F84-C4BD-48CF-A7DD-6921F0BC3581}" sibTransId="{650D3466-0E20-41AD-8F92-E0EC9B903B15}"/>
    <dgm:cxn modelId="{17F41DFB-1C04-4CB9-A8A9-8B0C25265BD6}" type="presOf" srcId="{21A36E11-00FE-4E6B-BC20-75CF59AFFB2B}" destId="{BD65FA5C-46CE-4A42-B6C8-38A1C3265F21}" srcOrd="0" destOrd="0" presId="urn:microsoft.com/office/officeart/2008/layout/LinedList"/>
    <dgm:cxn modelId="{6DF6744C-C5F5-4CB7-8E06-140DC75F5C12}" srcId="{9E7948A5-4A73-4BDF-A12B-49BA1BCB5378}" destId="{21A36E11-00FE-4E6B-BC20-75CF59AFFB2B}" srcOrd="0" destOrd="0" parTransId="{5ED227DC-98BB-44F3-8583-627A00743718}" sibTransId="{3FFAA6AC-812E-4FAD-88A1-3CD04E6736E0}"/>
    <dgm:cxn modelId="{6FD515CE-8F25-42BF-8C6F-A5EB8CD9AEE4}" type="presParOf" srcId="{2C3B7B33-F80E-4BE6-B1A5-2329AB44840F}" destId="{6BCDCF7A-E5BD-4FD7-A07D-7FF74332B213}" srcOrd="0" destOrd="0" presId="urn:microsoft.com/office/officeart/2008/layout/LinedList"/>
    <dgm:cxn modelId="{D8D4ECAC-38B3-46E5-910D-E572BEFCCCE0}" type="presParOf" srcId="{2C3B7B33-F80E-4BE6-B1A5-2329AB44840F}" destId="{77783A8C-28B8-458E-8E92-37CE15642610}" srcOrd="1" destOrd="0" presId="urn:microsoft.com/office/officeart/2008/layout/LinedList"/>
    <dgm:cxn modelId="{2280B933-8BFE-47A8-98F2-F882EDFB2899}" type="presParOf" srcId="{77783A8C-28B8-458E-8E92-37CE15642610}" destId="{BD65FA5C-46CE-4A42-B6C8-38A1C3265F21}" srcOrd="0" destOrd="0" presId="urn:microsoft.com/office/officeart/2008/layout/LinedList"/>
    <dgm:cxn modelId="{5E064EEA-0CD4-44F7-A754-3621FF2CA083}" type="presParOf" srcId="{77783A8C-28B8-458E-8E92-37CE15642610}" destId="{5A8A533D-ED2F-469A-B9B3-3CC8AE14EA81}" srcOrd="1" destOrd="0" presId="urn:microsoft.com/office/officeart/2008/layout/LinedList"/>
    <dgm:cxn modelId="{1ED035F8-C352-4F63-B0FD-DDC4D11CF3AC}" type="presParOf" srcId="{5A8A533D-ED2F-469A-B9B3-3CC8AE14EA81}" destId="{056DF593-477D-43C7-9F8E-F30489869EB3}" srcOrd="0" destOrd="0" presId="urn:microsoft.com/office/officeart/2008/layout/LinedList"/>
    <dgm:cxn modelId="{6C44C729-4F77-4561-B310-FAAFC53430A8}" type="presParOf" srcId="{5A8A533D-ED2F-469A-B9B3-3CC8AE14EA81}" destId="{75A250BB-DF64-4D48-BB3A-07A8AF15FF1E}" srcOrd="1" destOrd="0" presId="urn:microsoft.com/office/officeart/2008/layout/LinedList"/>
    <dgm:cxn modelId="{1268E418-06EC-424C-83FA-676F37165455}" type="presParOf" srcId="{75A250BB-DF64-4D48-BB3A-07A8AF15FF1E}" destId="{AEE2AAC6-B8D3-49D1-A351-938C09C75955}" srcOrd="0" destOrd="0" presId="urn:microsoft.com/office/officeart/2008/layout/LinedList"/>
    <dgm:cxn modelId="{E1A37956-0770-457B-98B5-8C4F35D7B0EE}" type="presParOf" srcId="{75A250BB-DF64-4D48-BB3A-07A8AF15FF1E}" destId="{6729A8A8-8B10-4533-B41F-71BB0953992D}" srcOrd="1" destOrd="0" presId="urn:microsoft.com/office/officeart/2008/layout/LinedList"/>
    <dgm:cxn modelId="{C33A12E5-993C-40D5-838E-DF5ED4701122}" type="presParOf" srcId="{75A250BB-DF64-4D48-BB3A-07A8AF15FF1E}" destId="{9A480AC3-F4B5-422E-92D3-268C584DC73A}" srcOrd="2" destOrd="0" presId="urn:microsoft.com/office/officeart/2008/layout/LinedList"/>
    <dgm:cxn modelId="{A42D237B-47B2-46FC-9D6D-3B4AD7095C5E}" type="presParOf" srcId="{5A8A533D-ED2F-469A-B9B3-3CC8AE14EA81}" destId="{41DAB9CB-2B47-4C89-9293-42D04C8F7BD4}" srcOrd="2" destOrd="0" presId="urn:microsoft.com/office/officeart/2008/layout/LinedList"/>
    <dgm:cxn modelId="{A775376D-21A6-4370-A86D-94D70FB2284F}" type="presParOf" srcId="{5A8A533D-ED2F-469A-B9B3-3CC8AE14EA81}" destId="{0CF645FE-0871-49B6-A80F-C0BE71118B96}" srcOrd="3" destOrd="0" presId="urn:microsoft.com/office/officeart/2008/layout/LinedList"/>
    <dgm:cxn modelId="{D6DFFC7C-1404-4B9F-92AA-30CB3E48CC4B}" type="presParOf" srcId="{5A8A533D-ED2F-469A-B9B3-3CC8AE14EA81}" destId="{A70E0F72-D80B-4F40-A365-CDD36A4E3ABB}" srcOrd="4" destOrd="0" presId="urn:microsoft.com/office/officeart/2008/layout/LinedList"/>
    <dgm:cxn modelId="{585CC8BA-CE24-4244-8504-256BE7DFB515}" type="presParOf" srcId="{A70E0F72-D80B-4F40-A365-CDD36A4E3ABB}" destId="{57DC5B49-E97A-4FC9-8C4F-0CF021CB0B05}" srcOrd="0" destOrd="0" presId="urn:microsoft.com/office/officeart/2008/layout/LinedList"/>
    <dgm:cxn modelId="{F12DCE8E-04D9-4A43-A59C-A033910EE410}" type="presParOf" srcId="{A70E0F72-D80B-4F40-A365-CDD36A4E3ABB}" destId="{338A6475-B591-41EB-A5C9-8234756759BB}" srcOrd="1" destOrd="0" presId="urn:microsoft.com/office/officeart/2008/layout/LinedList"/>
    <dgm:cxn modelId="{3DE62937-CEF6-4893-ABBB-7D4D187A2C35}" type="presParOf" srcId="{A70E0F72-D80B-4F40-A365-CDD36A4E3ABB}" destId="{A75B12BE-944B-46A1-99CF-84CD9B86C131}" srcOrd="2" destOrd="0" presId="urn:microsoft.com/office/officeart/2008/layout/LinedList"/>
    <dgm:cxn modelId="{A1124D84-F6B6-40E1-A04A-335A293B9086}" type="presParOf" srcId="{5A8A533D-ED2F-469A-B9B3-3CC8AE14EA81}" destId="{A4248BDF-F96A-48B4-AB4B-402A3531F40A}" srcOrd="5" destOrd="0" presId="urn:microsoft.com/office/officeart/2008/layout/LinedList"/>
    <dgm:cxn modelId="{FF4CDC05-EB26-48D0-BD15-B8D3A4FE264F}" type="presParOf" srcId="{5A8A533D-ED2F-469A-B9B3-3CC8AE14EA81}" destId="{48570561-15A1-43CB-BE79-12E377E7F222}" srcOrd="6" destOrd="0" presId="urn:microsoft.com/office/officeart/2008/layout/LinedList"/>
    <dgm:cxn modelId="{C96A9E04-AC33-4E02-81CB-707C7E846656}" type="presParOf" srcId="{5A8A533D-ED2F-469A-B9B3-3CC8AE14EA81}" destId="{EDEAB6F5-244C-4657-825D-8985B9E717B8}" srcOrd="7" destOrd="0" presId="urn:microsoft.com/office/officeart/2008/layout/LinedList"/>
    <dgm:cxn modelId="{1E7E2F98-A421-4639-92C1-F4C2BED2B35E}" type="presParOf" srcId="{EDEAB6F5-244C-4657-825D-8985B9E717B8}" destId="{7E2D19A4-4942-4CFD-9671-BF18995AAEB3}" srcOrd="0" destOrd="0" presId="urn:microsoft.com/office/officeart/2008/layout/LinedList"/>
    <dgm:cxn modelId="{36E91C32-F73E-4721-8776-C10951F24B2E}" type="presParOf" srcId="{EDEAB6F5-244C-4657-825D-8985B9E717B8}" destId="{143A7DC0-8C56-47A2-80B0-C2DDE855B5B7}" srcOrd="1" destOrd="0" presId="urn:microsoft.com/office/officeart/2008/layout/LinedList"/>
    <dgm:cxn modelId="{D8BF59A7-3766-498A-9E48-118F8B01C01E}" type="presParOf" srcId="{EDEAB6F5-244C-4657-825D-8985B9E717B8}" destId="{D1ED767C-0081-43E2-8620-21AF73583D78}" srcOrd="2" destOrd="0" presId="urn:microsoft.com/office/officeart/2008/layout/LinedList"/>
    <dgm:cxn modelId="{8E568474-F2D5-4121-B4BC-735A5D7C7DB2}" type="presParOf" srcId="{5A8A533D-ED2F-469A-B9B3-3CC8AE14EA81}" destId="{135A78C0-A275-40F0-A940-9E706E346EEB}" srcOrd="8" destOrd="0" presId="urn:microsoft.com/office/officeart/2008/layout/LinedList"/>
    <dgm:cxn modelId="{2E02D753-5DBA-4817-B85B-FD10D77A5DC3}" type="presParOf" srcId="{5A8A533D-ED2F-469A-B9B3-3CC8AE14EA81}" destId="{16A81DA0-2B6B-4854-9DEE-83B56EB420AD}" srcOrd="9" destOrd="0" presId="urn:microsoft.com/office/officeart/2008/layout/LinedList"/>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2.xml><?xml version="1.0" encoding="utf-8"?>
<dgm:dataModel xmlns:dgm="http://schemas.openxmlformats.org/drawingml/2006/diagram" xmlns:a="http://schemas.openxmlformats.org/drawingml/2006/main">
  <dgm:ptLst>
    <dgm:pt modelId="{AEECEC1C-8A60-44F2-9047-71F32AE180A4}" type="doc">
      <dgm:prSet loTypeId="urn:microsoft.com/office/officeart/2008/layout/VerticalCurvedList" loCatId="list" qsTypeId="urn:microsoft.com/office/officeart/2005/8/quickstyle/simple2" qsCatId="simple" csTypeId="urn:microsoft.com/office/officeart/2005/8/colors/colorful1" csCatId="colorful" phldr="1"/>
      <dgm:spPr/>
      <dgm:t>
        <a:bodyPr/>
        <a:lstStyle/>
        <a:p>
          <a:endParaRPr lang="en-US"/>
        </a:p>
      </dgm:t>
    </dgm:pt>
    <dgm:pt modelId="{2561070A-4449-4135-98F4-CF316609CF9B}">
      <dgm:prSet phldrT="[Text]"/>
      <dgm:spPr/>
      <dgm:t>
        <a:bodyPr/>
        <a:lstStyle/>
        <a:p>
          <a:r>
            <a:rPr lang="en-US" dirty="0" err="1" smtClean="0"/>
            <a:t>Nước</a:t>
          </a:r>
          <a:r>
            <a:rPr lang="en-US" dirty="0" smtClean="0"/>
            <a:t> </a:t>
          </a:r>
          <a:r>
            <a:rPr lang="en-US" dirty="0" err="1" smtClean="0"/>
            <a:t>Đại</a:t>
          </a:r>
          <a:r>
            <a:rPr lang="en-US" dirty="0" smtClean="0"/>
            <a:t> </a:t>
          </a:r>
          <a:r>
            <a:rPr lang="en-US" dirty="0" err="1" smtClean="0"/>
            <a:t>Việt</a:t>
          </a:r>
          <a:r>
            <a:rPr lang="en-US" dirty="0" smtClean="0"/>
            <a:t> </a:t>
          </a:r>
          <a:r>
            <a:rPr lang="en-US" dirty="0" err="1" smtClean="0"/>
            <a:t>là</a:t>
          </a:r>
          <a:r>
            <a:rPr lang="en-US" dirty="0" smtClean="0"/>
            <a:t> </a:t>
          </a:r>
          <a:r>
            <a:rPr lang="en-US" dirty="0" err="1" smtClean="0"/>
            <a:t>một</a:t>
          </a:r>
          <a:r>
            <a:rPr lang="en-US" dirty="0" smtClean="0"/>
            <a:t> </a:t>
          </a:r>
          <a:r>
            <a:rPr lang="en-US" dirty="0" err="1" smtClean="0"/>
            <a:t>nước</a:t>
          </a:r>
          <a:r>
            <a:rPr lang="en-US" dirty="0" smtClean="0"/>
            <a:t> </a:t>
          </a:r>
          <a:r>
            <a:rPr lang="en-US" dirty="0" err="1" smtClean="0"/>
            <a:t>có</a:t>
          </a:r>
          <a:r>
            <a:rPr lang="en-US" dirty="0" smtClean="0"/>
            <a:t> </a:t>
          </a:r>
          <a:r>
            <a:rPr lang="en-US" dirty="0" err="1" smtClean="0"/>
            <a:t>độc</a:t>
          </a:r>
          <a:r>
            <a:rPr lang="en-US" dirty="0" smtClean="0"/>
            <a:t> </a:t>
          </a:r>
          <a:r>
            <a:rPr lang="en-US" dirty="0" err="1" smtClean="0"/>
            <a:t>lập</a:t>
          </a:r>
          <a:r>
            <a:rPr lang="en-US" dirty="0" smtClean="0"/>
            <a:t>, </a:t>
          </a:r>
          <a:r>
            <a:rPr lang="en-US" dirty="0" err="1" smtClean="0"/>
            <a:t>chủ</a:t>
          </a:r>
          <a:r>
            <a:rPr lang="en-US" dirty="0" smtClean="0"/>
            <a:t> </a:t>
          </a:r>
          <a:r>
            <a:rPr lang="en-US" dirty="0" err="1" smtClean="0"/>
            <a:t>quyền</a:t>
          </a:r>
          <a:r>
            <a:rPr lang="en-US" dirty="0" smtClean="0"/>
            <a:t> </a:t>
          </a:r>
          <a:r>
            <a:rPr lang="en-US" dirty="0" err="1" smtClean="0"/>
            <a:t>và</a:t>
          </a:r>
          <a:r>
            <a:rPr lang="en-US" dirty="0" smtClean="0"/>
            <a:t> </a:t>
          </a:r>
          <a:r>
            <a:rPr lang="en-US" dirty="0" err="1" smtClean="0"/>
            <a:t>truyền</a:t>
          </a:r>
          <a:r>
            <a:rPr lang="en-US" dirty="0" smtClean="0"/>
            <a:t> </a:t>
          </a:r>
          <a:r>
            <a:rPr lang="en-US" dirty="0" err="1" smtClean="0"/>
            <a:t>thống</a:t>
          </a:r>
          <a:r>
            <a:rPr lang="en-US" dirty="0" smtClean="0"/>
            <a:t> </a:t>
          </a:r>
          <a:r>
            <a:rPr lang="en-US" dirty="0" err="1" smtClean="0"/>
            <a:t>đấu</a:t>
          </a:r>
          <a:r>
            <a:rPr lang="en-US" dirty="0" smtClean="0"/>
            <a:t> </a:t>
          </a:r>
          <a:r>
            <a:rPr lang="en-US" dirty="0" err="1" smtClean="0"/>
            <a:t>tranh</a:t>
          </a:r>
          <a:r>
            <a:rPr lang="en-US" dirty="0" smtClean="0"/>
            <a:t> </a:t>
          </a:r>
          <a:r>
            <a:rPr lang="en-US" dirty="0" err="1" smtClean="0"/>
            <a:t>bất</a:t>
          </a:r>
          <a:r>
            <a:rPr lang="en-US" dirty="0" smtClean="0"/>
            <a:t> </a:t>
          </a:r>
          <a:r>
            <a:rPr lang="en-US" dirty="0" err="1" smtClean="0"/>
            <a:t>khuất</a:t>
          </a:r>
          <a:r>
            <a:rPr lang="en-US" dirty="0" smtClean="0"/>
            <a:t> </a:t>
          </a:r>
          <a:r>
            <a:rPr lang="en-US" dirty="0" err="1" smtClean="0"/>
            <a:t>bảo</a:t>
          </a:r>
          <a:r>
            <a:rPr lang="en-US" dirty="0" smtClean="0"/>
            <a:t> </a:t>
          </a:r>
          <a:r>
            <a:rPr lang="en-US" dirty="0" err="1" smtClean="0"/>
            <a:t>vệ</a:t>
          </a:r>
          <a:r>
            <a:rPr lang="en-US" dirty="0" smtClean="0"/>
            <a:t> </a:t>
          </a:r>
          <a:r>
            <a:rPr lang="en-US" dirty="0" err="1" smtClean="0"/>
            <a:t>độc</a:t>
          </a:r>
          <a:r>
            <a:rPr lang="en-US" dirty="0" smtClean="0"/>
            <a:t> </a:t>
          </a:r>
          <a:r>
            <a:rPr lang="en-US" dirty="0" err="1" smtClean="0"/>
            <a:t>lập</a:t>
          </a:r>
          <a:r>
            <a:rPr lang="en-US" dirty="0" smtClean="0"/>
            <a:t>, </a:t>
          </a:r>
          <a:r>
            <a:rPr lang="en-US" dirty="0" err="1" smtClean="0"/>
            <a:t>chủ</a:t>
          </a:r>
          <a:r>
            <a:rPr lang="en-US" dirty="0" smtClean="0"/>
            <a:t> </a:t>
          </a:r>
          <a:r>
            <a:rPr lang="en-US" dirty="0" err="1" smtClean="0"/>
            <a:t>quyền</a:t>
          </a:r>
          <a:r>
            <a:rPr lang="en-US" dirty="0" smtClean="0"/>
            <a:t> </a:t>
          </a:r>
          <a:r>
            <a:rPr lang="en-US" dirty="0" err="1" smtClean="0"/>
            <a:t>ấy</a:t>
          </a:r>
          <a:r>
            <a:rPr lang="en-US" dirty="0" smtClean="0"/>
            <a:t>.</a:t>
          </a:r>
          <a:endParaRPr lang="en-US" dirty="0"/>
        </a:p>
      </dgm:t>
    </dgm:pt>
    <dgm:pt modelId="{55102C48-656B-43D3-9D7E-00A2A2A4B69B}" type="parTrans" cxnId="{6E3E8B11-BD41-4B8E-9CC8-CAB72B0D6694}">
      <dgm:prSet/>
      <dgm:spPr/>
      <dgm:t>
        <a:bodyPr/>
        <a:lstStyle/>
        <a:p>
          <a:endParaRPr lang="en-US"/>
        </a:p>
      </dgm:t>
    </dgm:pt>
    <dgm:pt modelId="{45C7DB8D-A178-499C-AA54-BD96A2564F08}" type="sibTrans" cxnId="{6E3E8B11-BD41-4B8E-9CC8-CAB72B0D6694}">
      <dgm:prSet/>
      <dgm:spPr/>
      <dgm:t>
        <a:bodyPr/>
        <a:lstStyle/>
        <a:p>
          <a:endParaRPr lang="en-US"/>
        </a:p>
      </dgm:t>
    </dgm:pt>
    <dgm:pt modelId="{FA93354A-DB5B-48C4-8BE9-99306083257D}">
      <dgm:prSet phldrT="[Text]"/>
      <dgm:spPr/>
      <dgm:t>
        <a:bodyPr/>
        <a:lstStyle/>
        <a:p>
          <a:r>
            <a:rPr lang="en-US" dirty="0" err="1" smtClean="0"/>
            <a:t>Quân</a:t>
          </a:r>
          <a:r>
            <a:rPr lang="en-US" dirty="0" smtClean="0"/>
            <a:t> </a:t>
          </a:r>
          <a:r>
            <a:rPr lang="en-US" dirty="0" err="1" smtClean="0"/>
            <a:t>dân</a:t>
          </a:r>
          <a:r>
            <a:rPr lang="en-US" dirty="0" smtClean="0"/>
            <a:t> </a:t>
          </a:r>
          <a:r>
            <a:rPr lang="en-US" dirty="0" err="1" smtClean="0"/>
            <a:t>Đại</a:t>
          </a:r>
          <a:r>
            <a:rPr lang="en-US" dirty="0" smtClean="0"/>
            <a:t> </a:t>
          </a:r>
          <a:r>
            <a:rPr lang="en-US" dirty="0" err="1" smtClean="0"/>
            <a:t>Việt</a:t>
          </a:r>
          <a:r>
            <a:rPr lang="en-US" dirty="0" smtClean="0"/>
            <a:t> </a:t>
          </a:r>
          <a:r>
            <a:rPr lang="en-US" dirty="0" err="1" smtClean="0"/>
            <a:t>khởi</a:t>
          </a:r>
          <a:r>
            <a:rPr lang="en-US" dirty="0" smtClean="0"/>
            <a:t> </a:t>
          </a:r>
          <a:r>
            <a:rPr lang="en-US" dirty="0" err="1" smtClean="0"/>
            <a:t>nghĩa</a:t>
          </a:r>
          <a:r>
            <a:rPr lang="en-US" dirty="0" smtClean="0"/>
            <a:t> </a:t>
          </a:r>
          <a:r>
            <a:rPr lang="en-US" dirty="0" err="1" smtClean="0"/>
            <a:t>chống</a:t>
          </a:r>
          <a:r>
            <a:rPr lang="en-US" dirty="0" smtClean="0"/>
            <a:t> </a:t>
          </a:r>
          <a:r>
            <a:rPr lang="en-US" dirty="0" err="1" smtClean="0"/>
            <a:t>giặc</a:t>
          </a:r>
          <a:r>
            <a:rPr lang="en-US" dirty="0" smtClean="0"/>
            <a:t>, </a:t>
          </a:r>
          <a:r>
            <a:rPr lang="en-US" dirty="0" err="1" smtClean="0"/>
            <a:t>trải</a:t>
          </a:r>
          <a:r>
            <a:rPr lang="en-US" dirty="0" smtClean="0"/>
            <a:t> qua </a:t>
          </a:r>
          <a:r>
            <a:rPr lang="en-US" dirty="0" err="1" smtClean="0"/>
            <a:t>bước</a:t>
          </a:r>
          <a:r>
            <a:rPr lang="en-US" dirty="0" smtClean="0"/>
            <a:t> </a:t>
          </a:r>
          <a:r>
            <a:rPr lang="en-US" dirty="0" err="1" smtClean="0"/>
            <a:t>đầu</a:t>
          </a:r>
          <a:r>
            <a:rPr lang="en-US" dirty="0" smtClean="0"/>
            <a:t> </a:t>
          </a:r>
          <a:r>
            <a:rPr lang="en-US" dirty="0" err="1" smtClean="0"/>
            <a:t>khó</a:t>
          </a:r>
          <a:r>
            <a:rPr lang="en-US" dirty="0" smtClean="0"/>
            <a:t> </a:t>
          </a:r>
          <a:r>
            <a:rPr lang="en-US" dirty="0" err="1" smtClean="0"/>
            <a:t>khăn</a:t>
          </a:r>
          <a:r>
            <a:rPr lang="en-US" dirty="0" smtClean="0"/>
            <a:t> </a:t>
          </a:r>
          <a:r>
            <a:rPr lang="en-US" dirty="0" err="1" smtClean="0"/>
            <a:t>đi</a:t>
          </a:r>
          <a:r>
            <a:rPr lang="en-US" dirty="0" smtClean="0"/>
            <a:t> </a:t>
          </a:r>
          <a:r>
            <a:rPr lang="en-US" dirty="0" err="1" smtClean="0"/>
            <a:t>đến</a:t>
          </a:r>
          <a:r>
            <a:rPr lang="en-US" dirty="0" smtClean="0"/>
            <a:t> </a:t>
          </a:r>
          <a:r>
            <a:rPr lang="en-US" dirty="0" err="1" smtClean="0"/>
            <a:t>thắng</a:t>
          </a:r>
          <a:r>
            <a:rPr lang="en-US" dirty="0" smtClean="0"/>
            <a:t> </a:t>
          </a:r>
          <a:r>
            <a:rPr lang="en-US" dirty="0" err="1" smtClean="0"/>
            <a:t>lợi</a:t>
          </a:r>
          <a:r>
            <a:rPr lang="en-US" dirty="0" smtClean="0"/>
            <a:t> </a:t>
          </a:r>
          <a:r>
            <a:rPr lang="en-US" dirty="0" err="1" smtClean="0"/>
            <a:t>rực</a:t>
          </a:r>
          <a:r>
            <a:rPr lang="en-US" dirty="0" smtClean="0"/>
            <a:t>.</a:t>
          </a:r>
          <a:endParaRPr lang="en-US" dirty="0"/>
        </a:p>
      </dgm:t>
    </dgm:pt>
    <dgm:pt modelId="{A4CE3C09-9A18-4BB0-A13A-FC5C08F899A0}" type="parTrans" cxnId="{4F38FDEB-6256-4B56-9003-0221FA3CBB40}">
      <dgm:prSet/>
      <dgm:spPr/>
      <dgm:t>
        <a:bodyPr/>
        <a:lstStyle/>
        <a:p>
          <a:endParaRPr lang="en-US"/>
        </a:p>
      </dgm:t>
    </dgm:pt>
    <dgm:pt modelId="{C007CCCE-BF95-4E10-933A-C781A54127B7}" type="sibTrans" cxnId="{4F38FDEB-6256-4B56-9003-0221FA3CBB40}">
      <dgm:prSet/>
      <dgm:spPr/>
      <dgm:t>
        <a:bodyPr/>
        <a:lstStyle/>
        <a:p>
          <a:endParaRPr lang="en-US"/>
        </a:p>
      </dgm:t>
    </dgm:pt>
    <dgm:pt modelId="{C019D6D4-ACC9-4378-A975-86E54848656D}">
      <dgm:prSet phldrT="[Text]"/>
      <dgm:spPr/>
      <dgm:t>
        <a:bodyPr/>
        <a:lstStyle/>
        <a:p>
          <a:r>
            <a:rPr lang="en-US" dirty="0" err="1" smtClean="0"/>
            <a:t>Giặc</a:t>
          </a:r>
          <a:r>
            <a:rPr lang="en-US" dirty="0" smtClean="0"/>
            <a:t> Minh </a:t>
          </a:r>
          <a:r>
            <a:rPr lang="en-US" dirty="0" err="1" smtClean="0"/>
            <a:t>xâm</a:t>
          </a:r>
          <a:r>
            <a:rPr lang="en-US" dirty="0" smtClean="0"/>
            <a:t> </a:t>
          </a:r>
          <a:r>
            <a:rPr lang="en-US" dirty="0" err="1" smtClean="0"/>
            <a:t>phạm</a:t>
          </a:r>
          <a:r>
            <a:rPr lang="en-US" dirty="0" smtClean="0"/>
            <a:t> </a:t>
          </a:r>
          <a:r>
            <a:rPr lang="en-US" dirty="0" err="1" smtClean="0"/>
            <a:t>độc</a:t>
          </a:r>
          <a:r>
            <a:rPr lang="en-US" dirty="0" smtClean="0"/>
            <a:t> </a:t>
          </a:r>
          <a:r>
            <a:rPr lang="en-US" dirty="0" err="1" smtClean="0"/>
            <a:t>lập</a:t>
          </a:r>
          <a:r>
            <a:rPr lang="en-US" dirty="0" smtClean="0"/>
            <a:t>, </a:t>
          </a:r>
          <a:r>
            <a:rPr lang="en-US" dirty="0" err="1" smtClean="0"/>
            <a:t>chủ</a:t>
          </a:r>
          <a:r>
            <a:rPr lang="en-US" dirty="0" smtClean="0"/>
            <a:t> </a:t>
          </a:r>
          <a:r>
            <a:rPr lang="en-US" dirty="0" err="1" smtClean="0"/>
            <a:t>quyền</a:t>
          </a:r>
          <a:r>
            <a:rPr lang="en-US" dirty="0" smtClean="0"/>
            <a:t> </a:t>
          </a:r>
          <a:r>
            <a:rPr lang="en-US" dirty="0" err="1" smtClean="0"/>
            <a:t>đất</a:t>
          </a:r>
          <a:r>
            <a:rPr lang="en-US" dirty="0" smtClean="0"/>
            <a:t> </a:t>
          </a:r>
          <a:r>
            <a:rPr lang="en-US" dirty="0" err="1" smtClean="0"/>
            <a:t>nước</a:t>
          </a:r>
          <a:r>
            <a:rPr lang="en-US" dirty="0" smtClean="0"/>
            <a:t> </a:t>
          </a:r>
          <a:r>
            <a:rPr lang="en-US" dirty="0" err="1" smtClean="0"/>
            <a:t>và</a:t>
          </a:r>
          <a:r>
            <a:rPr lang="en-US" dirty="0" smtClean="0"/>
            <a:t> </a:t>
          </a:r>
          <a:r>
            <a:rPr lang="en-US" dirty="0" err="1" smtClean="0"/>
            <a:t>gây</a:t>
          </a:r>
          <a:r>
            <a:rPr lang="en-US" dirty="0" smtClean="0"/>
            <a:t> </a:t>
          </a:r>
          <a:r>
            <a:rPr lang="en-US" dirty="0" err="1" smtClean="0"/>
            <a:t>ra</a:t>
          </a:r>
          <a:r>
            <a:rPr lang="en-US" dirty="0" smtClean="0"/>
            <a:t> </a:t>
          </a:r>
          <a:r>
            <a:rPr lang="en-US" dirty="0" err="1" smtClean="0"/>
            <a:t>vô</a:t>
          </a:r>
          <a:r>
            <a:rPr lang="en-US" dirty="0" smtClean="0"/>
            <a:t> </a:t>
          </a:r>
          <a:r>
            <a:rPr lang="en-US" dirty="0" err="1" smtClean="0"/>
            <a:t>số</a:t>
          </a:r>
          <a:r>
            <a:rPr lang="en-US" dirty="0" smtClean="0"/>
            <a:t> </a:t>
          </a:r>
          <a:r>
            <a:rPr lang="en-US" dirty="0" err="1" smtClean="0"/>
            <a:t>tội</a:t>
          </a:r>
          <a:r>
            <a:rPr lang="en-US" dirty="0" smtClean="0"/>
            <a:t> </a:t>
          </a:r>
          <a:r>
            <a:rPr lang="en-US" dirty="0" err="1" smtClean="0"/>
            <a:t>ác</a:t>
          </a:r>
          <a:r>
            <a:rPr lang="en-US" dirty="0" smtClean="0"/>
            <a:t> </a:t>
          </a:r>
          <a:r>
            <a:rPr lang="en-US" dirty="0" err="1" smtClean="0"/>
            <a:t>với</a:t>
          </a:r>
          <a:r>
            <a:rPr lang="en-US" dirty="0" smtClean="0"/>
            <a:t> </a:t>
          </a:r>
          <a:r>
            <a:rPr lang="en-US" dirty="0" err="1" smtClean="0"/>
            <a:t>nhân</a:t>
          </a:r>
          <a:r>
            <a:rPr lang="en-US" dirty="0" smtClean="0"/>
            <a:t> </a:t>
          </a:r>
          <a:r>
            <a:rPr lang="en-US" dirty="0" err="1" smtClean="0"/>
            <a:t>dân</a:t>
          </a:r>
          <a:r>
            <a:rPr lang="en-US" dirty="0" smtClean="0"/>
            <a:t> </a:t>
          </a:r>
          <a:r>
            <a:rPr lang="en-US" dirty="0" err="1" smtClean="0"/>
            <a:t>Đại</a:t>
          </a:r>
          <a:r>
            <a:rPr lang="en-US" dirty="0" smtClean="0"/>
            <a:t> </a:t>
          </a:r>
          <a:r>
            <a:rPr lang="en-US" dirty="0" err="1" smtClean="0"/>
            <a:t>Việt</a:t>
          </a:r>
          <a:r>
            <a:rPr lang="en-US" dirty="0" smtClean="0"/>
            <a:t>.</a:t>
          </a:r>
          <a:endParaRPr lang="en-US" dirty="0"/>
        </a:p>
      </dgm:t>
    </dgm:pt>
    <dgm:pt modelId="{F2BC7EEE-25CF-4D37-BDFD-784B72FB8920}" type="parTrans" cxnId="{6E9D9D13-78EA-465E-8856-80FAFA8BA73F}">
      <dgm:prSet/>
      <dgm:spPr/>
      <dgm:t>
        <a:bodyPr/>
        <a:lstStyle/>
        <a:p>
          <a:endParaRPr lang="en-US"/>
        </a:p>
      </dgm:t>
    </dgm:pt>
    <dgm:pt modelId="{5EDE3D50-240C-4878-8161-B0E317AA1C17}" type="sibTrans" cxnId="{6E9D9D13-78EA-465E-8856-80FAFA8BA73F}">
      <dgm:prSet/>
      <dgm:spPr/>
      <dgm:t>
        <a:bodyPr/>
        <a:lstStyle/>
        <a:p>
          <a:endParaRPr lang="en-US"/>
        </a:p>
      </dgm:t>
    </dgm:pt>
    <dgm:pt modelId="{6267716A-061E-4E80-BBE9-90FCAD85BDC4}">
      <dgm:prSet phldrT="[Text]"/>
      <dgm:spPr/>
      <dgm:t>
        <a:bodyPr/>
        <a:lstStyle/>
        <a:p>
          <a:r>
            <a:rPr lang="en-US" dirty="0" err="1" smtClean="0"/>
            <a:t>Tuyên</a:t>
          </a:r>
          <a:r>
            <a:rPr lang="en-US" dirty="0" smtClean="0"/>
            <a:t> </a:t>
          </a:r>
          <a:r>
            <a:rPr lang="en-US" dirty="0" err="1" smtClean="0"/>
            <a:t>bố</a:t>
          </a:r>
          <a:r>
            <a:rPr lang="en-US" dirty="0" smtClean="0"/>
            <a:t> </a:t>
          </a:r>
          <a:r>
            <a:rPr lang="en-US" dirty="0" err="1" smtClean="0"/>
            <a:t>hòa</a:t>
          </a:r>
          <a:r>
            <a:rPr lang="en-US" dirty="0" smtClean="0"/>
            <a:t> </a:t>
          </a:r>
          <a:r>
            <a:rPr lang="en-US" dirty="0" err="1" smtClean="0"/>
            <a:t>bình</a:t>
          </a:r>
          <a:r>
            <a:rPr lang="en-US" dirty="0" smtClean="0"/>
            <a:t>, </a:t>
          </a:r>
          <a:r>
            <a:rPr lang="en-US" dirty="0" err="1" smtClean="0"/>
            <a:t>độc</a:t>
          </a:r>
          <a:r>
            <a:rPr lang="en-US" dirty="0" smtClean="0"/>
            <a:t> </a:t>
          </a:r>
          <a:r>
            <a:rPr lang="en-US" dirty="0" err="1" smtClean="0"/>
            <a:t>lập</a:t>
          </a:r>
          <a:r>
            <a:rPr lang="en-US" dirty="0" smtClean="0"/>
            <a:t>, </a:t>
          </a:r>
          <a:r>
            <a:rPr lang="en-US" dirty="0" err="1" smtClean="0"/>
            <a:t>mở</a:t>
          </a:r>
          <a:r>
            <a:rPr lang="en-US" dirty="0" smtClean="0"/>
            <a:t> </a:t>
          </a:r>
          <a:r>
            <a:rPr lang="en-US" dirty="0" err="1" smtClean="0"/>
            <a:t>ra</a:t>
          </a:r>
          <a:r>
            <a:rPr lang="en-US" dirty="0" smtClean="0"/>
            <a:t> </a:t>
          </a:r>
          <a:r>
            <a:rPr lang="en-US" dirty="0" err="1" smtClean="0"/>
            <a:t>vận</a:t>
          </a:r>
          <a:r>
            <a:rPr lang="en-US" dirty="0" smtClean="0"/>
            <a:t> </a:t>
          </a:r>
          <a:r>
            <a:rPr lang="en-US" dirty="0" err="1" smtClean="0"/>
            <a:t>động</a:t>
          </a:r>
          <a:r>
            <a:rPr lang="en-US" dirty="0" smtClean="0"/>
            <a:t> </a:t>
          </a:r>
          <a:r>
            <a:rPr lang="en-US" dirty="0" err="1" smtClean="0"/>
            <a:t>tươi</a:t>
          </a:r>
          <a:r>
            <a:rPr lang="en-US" dirty="0" smtClean="0"/>
            <a:t> </a:t>
          </a:r>
          <a:r>
            <a:rPr lang="en-US" dirty="0" err="1" smtClean="0"/>
            <a:t>sáng</a:t>
          </a:r>
          <a:r>
            <a:rPr lang="en-US" dirty="0" smtClean="0"/>
            <a:t> </a:t>
          </a:r>
          <a:r>
            <a:rPr lang="en-US" dirty="0" err="1" smtClean="0"/>
            <a:t>cho</a:t>
          </a:r>
          <a:r>
            <a:rPr lang="en-US" dirty="0" smtClean="0"/>
            <a:t> </a:t>
          </a:r>
          <a:r>
            <a:rPr lang="en-US" dirty="0" err="1" smtClean="0"/>
            <a:t>đất</a:t>
          </a:r>
          <a:r>
            <a:rPr lang="en-US" dirty="0" smtClean="0"/>
            <a:t> </a:t>
          </a:r>
          <a:r>
            <a:rPr lang="en-US" dirty="0" err="1" smtClean="0"/>
            <a:t>nước</a:t>
          </a:r>
          <a:endParaRPr lang="en-US" dirty="0"/>
        </a:p>
      </dgm:t>
    </dgm:pt>
    <dgm:pt modelId="{3BA0693B-2992-44E4-863E-11DD97264CD7}" type="parTrans" cxnId="{95C10E00-B750-4E75-ABC5-66648084314C}">
      <dgm:prSet/>
      <dgm:spPr/>
      <dgm:t>
        <a:bodyPr/>
        <a:lstStyle/>
        <a:p>
          <a:endParaRPr lang="en-US"/>
        </a:p>
      </dgm:t>
    </dgm:pt>
    <dgm:pt modelId="{4C908A57-4419-4402-9693-09B66498CF0A}" type="sibTrans" cxnId="{95C10E00-B750-4E75-ABC5-66648084314C}">
      <dgm:prSet/>
      <dgm:spPr/>
      <dgm:t>
        <a:bodyPr/>
        <a:lstStyle/>
        <a:p>
          <a:endParaRPr lang="en-US"/>
        </a:p>
      </dgm:t>
    </dgm:pt>
    <dgm:pt modelId="{0AF987DD-DD30-45FC-92FB-ECDAF2296887}" type="pres">
      <dgm:prSet presAssocID="{AEECEC1C-8A60-44F2-9047-71F32AE180A4}" presName="Name0" presStyleCnt="0">
        <dgm:presLayoutVars>
          <dgm:chMax val="7"/>
          <dgm:chPref val="7"/>
          <dgm:dir/>
        </dgm:presLayoutVars>
      </dgm:prSet>
      <dgm:spPr/>
      <dgm:t>
        <a:bodyPr/>
        <a:lstStyle/>
        <a:p>
          <a:endParaRPr lang="en-US"/>
        </a:p>
      </dgm:t>
    </dgm:pt>
    <dgm:pt modelId="{FF4F5BEF-9F01-4E04-B7C8-DE53491D7799}" type="pres">
      <dgm:prSet presAssocID="{AEECEC1C-8A60-44F2-9047-71F32AE180A4}" presName="Name1" presStyleCnt="0"/>
      <dgm:spPr/>
    </dgm:pt>
    <dgm:pt modelId="{EBE1F958-9237-4947-8F43-0303728F5D41}" type="pres">
      <dgm:prSet presAssocID="{AEECEC1C-8A60-44F2-9047-71F32AE180A4}" presName="cycle" presStyleCnt="0"/>
      <dgm:spPr/>
    </dgm:pt>
    <dgm:pt modelId="{882A86F5-4A58-44F2-9DCD-20EEBC6CE5D6}" type="pres">
      <dgm:prSet presAssocID="{AEECEC1C-8A60-44F2-9047-71F32AE180A4}" presName="srcNode" presStyleLbl="node1" presStyleIdx="0" presStyleCnt="4"/>
      <dgm:spPr/>
    </dgm:pt>
    <dgm:pt modelId="{0772ABB0-95B0-4C61-B94B-A02ED8AC368D}" type="pres">
      <dgm:prSet presAssocID="{AEECEC1C-8A60-44F2-9047-71F32AE180A4}" presName="conn" presStyleLbl="parChTrans1D2" presStyleIdx="0" presStyleCnt="1"/>
      <dgm:spPr/>
      <dgm:t>
        <a:bodyPr/>
        <a:lstStyle/>
        <a:p>
          <a:endParaRPr lang="en-US"/>
        </a:p>
      </dgm:t>
    </dgm:pt>
    <dgm:pt modelId="{E48CB772-14D9-4DEE-A0DB-1B10C2418E1E}" type="pres">
      <dgm:prSet presAssocID="{AEECEC1C-8A60-44F2-9047-71F32AE180A4}" presName="extraNode" presStyleLbl="node1" presStyleIdx="0" presStyleCnt="4"/>
      <dgm:spPr/>
    </dgm:pt>
    <dgm:pt modelId="{880ED6BA-B7A6-41C9-B1C3-23FD40A2F04B}" type="pres">
      <dgm:prSet presAssocID="{AEECEC1C-8A60-44F2-9047-71F32AE180A4}" presName="dstNode" presStyleLbl="node1" presStyleIdx="0" presStyleCnt="4"/>
      <dgm:spPr/>
    </dgm:pt>
    <dgm:pt modelId="{12F2FD05-4F4E-4DED-BE75-EBE910FF6B6D}" type="pres">
      <dgm:prSet presAssocID="{2561070A-4449-4135-98F4-CF316609CF9B}" presName="text_1" presStyleLbl="node1" presStyleIdx="0" presStyleCnt="4" custScaleY="144624">
        <dgm:presLayoutVars>
          <dgm:bulletEnabled val="1"/>
        </dgm:presLayoutVars>
      </dgm:prSet>
      <dgm:spPr/>
      <dgm:t>
        <a:bodyPr/>
        <a:lstStyle/>
        <a:p>
          <a:endParaRPr lang="en-US"/>
        </a:p>
      </dgm:t>
    </dgm:pt>
    <dgm:pt modelId="{75AEFEE2-7B4E-443A-A987-3A4D4CBD05D4}" type="pres">
      <dgm:prSet presAssocID="{2561070A-4449-4135-98F4-CF316609CF9B}" presName="accent_1" presStyleCnt="0"/>
      <dgm:spPr/>
    </dgm:pt>
    <dgm:pt modelId="{50790BFB-ED9A-4A75-9780-F00F003EFA51}" type="pres">
      <dgm:prSet presAssocID="{2561070A-4449-4135-98F4-CF316609CF9B}" presName="accentRepeatNode" presStyleLbl="solidFgAcc1" presStyleIdx="0" presStyleCnt="4"/>
      <dgm:spPr/>
    </dgm:pt>
    <dgm:pt modelId="{A7324DC5-AD3E-4371-AAA3-5295D6502CFF}" type="pres">
      <dgm:prSet presAssocID="{FA93354A-DB5B-48C4-8BE9-99306083257D}" presName="text_2" presStyleLbl="node1" presStyleIdx="1" presStyleCnt="4" custScaleY="144624">
        <dgm:presLayoutVars>
          <dgm:bulletEnabled val="1"/>
        </dgm:presLayoutVars>
      </dgm:prSet>
      <dgm:spPr/>
      <dgm:t>
        <a:bodyPr/>
        <a:lstStyle/>
        <a:p>
          <a:endParaRPr lang="en-US"/>
        </a:p>
      </dgm:t>
    </dgm:pt>
    <dgm:pt modelId="{62353E85-831F-457C-BDCC-4D4E9F43A062}" type="pres">
      <dgm:prSet presAssocID="{FA93354A-DB5B-48C4-8BE9-99306083257D}" presName="accent_2" presStyleCnt="0"/>
      <dgm:spPr/>
    </dgm:pt>
    <dgm:pt modelId="{E25B0FF6-7430-4EA3-AB5F-F9F527A792B7}" type="pres">
      <dgm:prSet presAssocID="{FA93354A-DB5B-48C4-8BE9-99306083257D}" presName="accentRepeatNode" presStyleLbl="solidFgAcc1" presStyleIdx="1" presStyleCnt="4"/>
      <dgm:spPr/>
    </dgm:pt>
    <dgm:pt modelId="{F255002D-6E83-41BE-A4DA-5807ECBB81CC}" type="pres">
      <dgm:prSet presAssocID="{C019D6D4-ACC9-4378-A975-86E54848656D}" presName="text_3" presStyleLbl="node1" presStyleIdx="2" presStyleCnt="4" custScaleY="144624">
        <dgm:presLayoutVars>
          <dgm:bulletEnabled val="1"/>
        </dgm:presLayoutVars>
      </dgm:prSet>
      <dgm:spPr/>
      <dgm:t>
        <a:bodyPr/>
        <a:lstStyle/>
        <a:p>
          <a:endParaRPr lang="en-US"/>
        </a:p>
      </dgm:t>
    </dgm:pt>
    <dgm:pt modelId="{6E77C76C-B9DA-48B5-A8C8-12DADD6898AB}" type="pres">
      <dgm:prSet presAssocID="{C019D6D4-ACC9-4378-A975-86E54848656D}" presName="accent_3" presStyleCnt="0"/>
      <dgm:spPr/>
    </dgm:pt>
    <dgm:pt modelId="{36DBDE60-F455-4E48-BC0D-62A142ECE76E}" type="pres">
      <dgm:prSet presAssocID="{C019D6D4-ACC9-4378-A975-86E54848656D}" presName="accentRepeatNode" presStyleLbl="solidFgAcc1" presStyleIdx="2" presStyleCnt="4"/>
      <dgm:spPr/>
    </dgm:pt>
    <dgm:pt modelId="{07D83137-8F08-4787-B3BF-81BB54F4B089}" type="pres">
      <dgm:prSet presAssocID="{6267716A-061E-4E80-BBE9-90FCAD85BDC4}" presName="text_4" presStyleLbl="node1" presStyleIdx="3" presStyleCnt="4" custScaleY="144624">
        <dgm:presLayoutVars>
          <dgm:bulletEnabled val="1"/>
        </dgm:presLayoutVars>
      </dgm:prSet>
      <dgm:spPr/>
      <dgm:t>
        <a:bodyPr/>
        <a:lstStyle/>
        <a:p>
          <a:endParaRPr lang="en-US"/>
        </a:p>
      </dgm:t>
    </dgm:pt>
    <dgm:pt modelId="{CA890D90-3E14-48A0-BDC6-17B4F09B7BE5}" type="pres">
      <dgm:prSet presAssocID="{6267716A-061E-4E80-BBE9-90FCAD85BDC4}" presName="accent_4" presStyleCnt="0"/>
      <dgm:spPr/>
    </dgm:pt>
    <dgm:pt modelId="{4D710184-AE2F-437A-927D-EDE53472D00B}" type="pres">
      <dgm:prSet presAssocID="{6267716A-061E-4E80-BBE9-90FCAD85BDC4}" presName="accentRepeatNode" presStyleLbl="solidFgAcc1" presStyleIdx="3" presStyleCnt="4"/>
      <dgm:spPr/>
    </dgm:pt>
  </dgm:ptLst>
  <dgm:cxnLst>
    <dgm:cxn modelId="{1D93246E-27D1-45BC-8FAA-EA65AFCBDBEA}" type="presOf" srcId="{45C7DB8D-A178-499C-AA54-BD96A2564F08}" destId="{0772ABB0-95B0-4C61-B94B-A02ED8AC368D}" srcOrd="0" destOrd="0" presId="urn:microsoft.com/office/officeart/2008/layout/VerticalCurvedList"/>
    <dgm:cxn modelId="{4F38FDEB-6256-4B56-9003-0221FA3CBB40}" srcId="{AEECEC1C-8A60-44F2-9047-71F32AE180A4}" destId="{FA93354A-DB5B-48C4-8BE9-99306083257D}" srcOrd="1" destOrd="0" parTransId="{A4CE3C09-9A18-4BB0-A13A-FC5C08F899A0}" sibTransId="{C007CCCE-BF95-4E10-933A-C781A54127B7}"/>
    <dgm:cxn modelId="{6E3E8B11-BD41-4B8E-9CC8-CAB72B0D6694}" srcId="{AEECEC1C-8A60-44F2-9047-71F32AE180A4}" destId="{2561070A-4449-4135-98F4-CF316609CF9B}" srcOrd="0" destOrd="0" parTransId="{55102C48-656B-43D3-9D7E-00A2A2A4B69B}" sibTransId="{45C7DB8D-A178-499C-AA54-BD96A2564F08}"/>
    <dgm:cxn modelId="{6E9D9D13-78EA-465E-8856-80FAFA8BA73F}" srcId="{AEECEC1C-8A60-44F2-9047-71F32AE180A4}" destId="{C019D6D4-ACC9-4378-A975-86E54848656D}" srcOrd="2" destOrd="0" parTransId="{F2BC7EEE-25CF-4D37-BDFD-784B72FB8920}" sibTransId="{5EDE3D50-240C-4878-8161-B0E317AA1C17}"/>
    <dgm:cxn modelId="{2E77BF9E-4896-4530-9E7A-932F2CD96A88}" type="presOf" srcId="{AEECEC1C-8A60-44F2-9047-71F32AE180A4}" destId="{0AF987DD-DD30-45FC-92FB-ECDAF2296887}" srcOrd="0" destOrd="0" presId="urn:microsoft.com/office/officeart/2008/layout/VerticalCurvedList"/>
    <dgm:cxn modelId="{E96C7B14-E214-491E-AB7E-BFF880A48073}" type="presOf" srcId="{2561070A-4449-4135-98F4-CF316609CF9B}" destId="{12F2FD05-4F4E-4DED-BE75-EBE910FF6B6D}" srcOrd="0" destOrd="0" presId="urn:microsoft.com/office/officeart/2008/layout/VerticalCurvedList"/>
    <dgm:cxn modelId="{C4358DEE-D741-4A02-B515-8900E486D565}" type="presOf" srcId="{C019D6D4-ACC9-4378-A975-86E54848656D}" destId="{F255002D-6E83-41BE-A4DA-5807ECBB81CC}" srcOrd="0" destOrd="0" presId="urn:microsoft.com/office/officeart/2008/layout/VerticalCurvedList"/>
    <dgm:cxn modelId="{95C10E00-B750-4E75-ABC5-66648084314C}" srcId="{AEECEC1C-8A60-44F2-9047-71F32AE180A4}" destId="{6267716A-061E-4E80-BBE9-90FCAD85BDC4}" srcOrd="3" destOrd="0" parTransId="{3BA0693B-2992-44E4-863E-11DD97264CD7}" sibTransId="{4C908A57-4419-4402-9693-09B66498CF0A}"/>
    <dgm:cxn modelId="{CFF69B69-E772-4F74-B041-67D18792F176}" type="presOf" srcId="{FA93354A-DB5B-48C4-8BE9-99306083257D}" destId="{A7324DC5-AD3E-4371-AAA3-5295D6502CFF}" srcOrd="0" destOrd="0" presId="urn:microsoft.com/office/officeart/2008/layout/VerticalCurvedList"/>
    <dgm:cxn modelId="{4B66DE69-53BC-41DC-846B-05C17A1003E6}" type="presOf" srcId="{6267716A-061E-4E80-BBE9-90FCAD85BDC4}" destId="{07D83137-8F08-4787-B3BF-81BB54F4B089}" srcOrd="0" destOrd="0" presId="urn:microsoft.com/office/officeart/2008/layout/VerticalCurvedList"/>
    <dgm:cxn modelId="{CC9D4FAB-0B6D-4454-820D-3E8E33C44B91}" type="presParOf" srcId="{0AF987DD-DD30-45FC-92FB-ECDAF2296887}" destId="{FF4F5BEF-9F01-4E04-B7C8-DE53491D7799}" srcOrd="0" destOrd="0" presId="urn:microsoft.com/office/officeart/2008/layout/VerticalCurvedList"/>
    <dgm:cxn modelId="{53251895-4279-4D55-94BB-5EE4D6278E74}" type="presParOf" srcId="{FF4F5BEF-9F01-4E04-B7C8-DE53491D7799}" destId="{EBE1F958-9237-4947-8F43-0303728F5D41}" srcOrd="0" destOrd="0" presId="urn:microsoft.com/office/officeart/2008/layout/VerticalCurvedList"/>
    <dgm:cxn modelId="{98517107-B4B2-4D0E-96B4-5A300BBC16EC}" type="presParOf" srcId="{EBE1F958-9237-4947-8F43-0303728F5D41}" destId="{882A86F5-4A58-44F2-9DCD-20EEBC6CE5D6}" srcOrd="0" destOrd="0" presId="urn:microsoft.com/office/officeart/2008/layout/VerticalCurvedList"/>
    <dgm:cxn modelId="{E85C70A8-4B30-4E26-8D09-AC0967CFF940}" type="presParOf" srcId="{EBE1F958-9237-4947-8F43-0303728F5D41}" destId="{0772ABB0-95B0-4C61-B94B-A02ED8AC368D}" srcOrd="1" destOrd="0" presId="urn:microsoft.com/office/officeart/2008/layout/VerticalCurvedList"/>
    <dgm:cxn modelId="{3CDC0CA1-C9CA-4149-AD07-01D797A6BCA4}" type="presParOf" srcId="{EBE1F958-9237-4947-8F43-0303728F5D41}" destId="{E48CB772-14D9-4DEE-A0DB-1B10C2418E1E}" srcOrd="2" destOrd="0" presId="urn:microsoft.com/office/officeart/2008/layout/VerticalCurvedList"/>
    <dgm:cxn modelId="{C354B6FB-3FD6-4CF5-9BF1-70448F5235E2}" type="presParOf" srcId="{EBE1F958-9237-4947-8F43-0303728F5D41}" destId="{880ED6BA-B7A6-41C9-B1C3-23FD40A2F04B}" srcOrd="3" destOrd="0" presId="urn:microsoft.com/office/officeart/2008/layout/VerticalCurvedList"/>
    <dgm:cxn modelId="{037AD57F-327B-4598-8505-B25F080B6E82}" type="presParOf" srcId="{FF4F5BEF-9F01-4E04-B7C8-DE53491D7799}" destId="{12F2FD05-4F4E-4DED-BE75-EBE910FF6B6D}" srcOrd="1" destOrd="0" presId="urn:microsoft.com/office/officeart/2008/layout/VerticalCurvedList"/>
    <dgm:cxn modelId="{9424F87F-152D-4632-901C-839E354CD181}" type="presParOf" srcId="{FF4F5BEF-9F01-4E04-B7C8-DE53491D7799}" destId="{75AEFEE2-7B4E-443A-A987-3A4D4CBD05D4}" srcOrd="2" destOrd="0" presId="urn:microsoft.com/office/officeart/2008/layout/VerticalCurvedList"/>
    <dgm:cxn modelId="{8813CB62-E1DE-43FB-B794-44201C54C880}" type="presParOf" srcId="{75AEFEE2-7B4E-443A-A987-3A4D4CBD05D4}" destId="{50790BFB-ED9A-4A75-9780-F00F003EFA51}" srcOrd="0" destOrd="0" presId="urn:microsoft.com/office/officeart/2008/layout/VerticalCurvedList"/>
    <dgm:cxn modelId="{CCBCC5A3-56CA-4645-9F58-B1BFDBE27F22}" type="presParOf" srcId="{FF4F5BEF-9F01-4E04-B7C8-DE53491D7799}" destId="{A7324DC5-AD3E-4371-AAA3-5295D6502CFF}" srcOrd="3" destOrd="0" presId="urn:microsoft.com/office/officeart/2008/layout/VerticalCurvedList"/>
    <dgm:cxn modelId="{5A20A695-16F1-4E1E-A06C-F47E390245AF}" type="presParOf" srcId="{FF4F5BEF-9F01-4E04-B7C8-DE53491D7799}" destId="{62353E85-831F-457C-BDCC-4D4E9F43A062}" srcOrd="4" destOrd="0" presId="urn:microsoft.com/office/officeart/2008/layout/VerticalCurvedList"/>
    <dgm:cxn modelId="{2146101B-DE75-4DE3-8C5D-257256C21A33}" type="presParOf" srcId="{62353E85-831F-457C-BDCC-4D4E9F43A062}" destId="{E25B0FF6-7430-4EA3-AB5F-F9F527A792B7}" srcOrd="0" destOrd="0" presId="urn:microsoft.com/office/officeart/2008/layout/VerticalCurvedList"/>
    <dgm:cxn modelId="{E0B58644-A43B-4A24-A275-232B3215E0DD}" type="presParOf" srcId="{FF4F5BEF-9F01-4E04-B7C8-DE53491D7799}" destId="{F255002D-6E83-41BE-A4DA-5807ECBB81CC}" srcOrd="5" destOrd="0" presId="urn:microsoft.com/office/officeart/2008/layout/VerticalCurvedList"/>
    <dgm:cxn modelId="{B2C4E3E8-F53E-493A-9AC5-1FE9865AF37C}" type="presParOf" srcId="{FF4F5BEF-9F01-4E04-B7C8-DE53491D7799}" destId="{6E77C76C-B9DA-48B5-A8C8-12DADD6898AB}" srcOrd="6" destOrd="0" presId="urn:microsoft.com/office/officeart/2008/layout/VerticalCurvedList"/>
    <dgm:cxn modelId="{27815299-FC42-4F51-8EEC-87DC716FA3DC}" type="presParOf" srcId="{6E77C76C-B9DA-48B5-A8C8-12DADD6898AB}" destId="{36DBDE60-F455-4E48-BC0D-62A142ECE76E}" srcOrd="0" destOrd="0" presId="urn:microsoft.com/office/officeart/2008/layout/VerticalCurvedList"/>
    <dgm:cxn modelId="{C797A6DF-4A93-4014-B66B-744340F1E13C}" type="presParOf" srcId="{FF4F5BEF-9F01-4E04-B7C8-DE53491D7799}" destId="{07D83137-8F08-4787-B3BF-81BB54F4B089}" srcOrd="7" destOrd="0" presId="urn:microsoft.com/office/officeart/2008/layout/VerticalCurvedList"/>
    <dgm:cxn modelId="{8559B412-7272-4B51-8621-7E2AA44AF432}" type="presParOf" srcId="{FF4F5BEF-9F01-4E04-B7C8-DE53491D7799}" destId="{CA890D90-3E14-48A0-BDC6-17B4F09B7BE5}" srcOrd="8" destOrd="0" presId="urn:microsoft.com/office/officeart/2008/layout/VerticalCurvedList"/>
    <dgm:cxn modelId="{971AFF2B-9233-433A-BE11-3744D31EEBBA}" type="presParOf" srcId="{CA890D90-3E14-48A0-BDC6-17B4F09B7BE5}" destId="{4D710184-AE2F-437A-927D-EDE53472D00B}" srcOrd="0" destOrd="0" presId="urn:microsoft.com/office/officeart/2008/layout/VerticalCurvedList"/>
  </dgm:cxnLst>
  <dgm:bg/>
  <dgm:whole/>
  <dgm:extLst>
    <a:ext uri="http://schemas.microsoft.com/office/drawing/2008/diagram">
      <dsp:dataModelExt xmlns:dsp="http://schemas.microsoft.com/office/drawing/2008/diagram" relId="rId9" minVer="http://schemas.openxmlformats.org/drawingml/2006/diagram"/>
    </a:ext>
  </dgm:extLst>
</dgm:dataModel>
</file>

<file path=ppt/diagrams/data3.xml><?xml version="1.0" encoding="utf-8"?>
<dgm:dataModel xmlns:dgm="http://schemas.openxmlformats.org/drawingml/2006/diagram" xmlns:a="http://schemas.openxmlformats.org/drawingml/2006/main">
  <dgm:ptLst>
    <dgm:pt modelId="{CE74AAAF-9899-4CEF-AC0F-E0073AE53DCF}" type="doc">
      <dgm:prSet loTypeId="urn:microsoft.com/office/officeart/2005/8/layout/hierarchy1" loCatId="hierarchy" qsTypeId="urn:microsoft.com/office/officeart/2005/8/quickstyle/simple1" qsCatId="simple" csTypeId="urn:microsoft.com/office/officeart/2005/8/colors/accent1_2" csCatId="accent1" phldr="1"/>
      <dgm:spPr/>
      <dgm:t>
        <a:bodyPr/>
        <a:lstStyle/>
        <a:p>
          <a:endParaRPr lang="en-US"/>
        </a:p>
      </dgm:t>
    </dgm:pt>
    <dgm:pt modelId="{2BC4A713-CB9A-4D84-98ED-1C5D0DBA5C7F}">
      <dgm:prSet custT="1"/>
      <dgm:spPr/>
      <dgm:t>
        <a:bodyPr/>
        <a:lstStyle/>
        <a:p>
          <a:pPr algn="just"/>
          <a:r>
            <a:rPr lang="en-US" sz="2700" b="1" dirty="0">
              <a:latin typeface="Times New Roman" panose="02020603050405020304" pitchFamily="18" charset="0"/>
              <a:cs typeface="Times New Roman" panose="02020603050405020304" pitchFamily="18" charset="0"/>
            </a:rPr>
            <a:t>Hai </a:t>
          </a:r>
          <a:r>
            <a:rPr lang="en-US" sz="2700" b="1" dirty="0" err="1">
              <a:latin typeface="Times New Roman" panose="02020603050405020304" pitchFamily="18" charset="0"/>
              <a:cs typeface="Times New Roman" panose="02020603050405020304" pitchFamily="18" charset="0"/>
            </a:rPr>
            <a:t>câu</a:t>
          </a:r>
          <a:r>
            <a:rPr lang="en-US" sz="2700" b="1" dirty="0">
              <a:latin typeface="Times New Roman" panose="02020603050405020304" pitchFamily="18" charset="0"/>
              <a:cs typeface="Times New Roman" panose="02020603050405020304" pitchFamily="18" charset="0"/>
            </a:rPr>
            <a:t> </a:t>
          </a:r>
          <a:r>
            <a:rPr lang="en-US" sz="2700" b="1" dirty="0" err="1">
              <a:latin typeface="Times New Roman" panose="02020603050405020304" pitchFamily="18" charset="0"/>
              <a:cs typeface="Times New Roman" panose="02020603050405020304" pitchFamily="18" charset="0"/>
            </a:rPr>
            <a:t>kết</a:t>
          </a:r>
          <a:r>
            <a:rPr lang="en-US" sz="2700" b="1" dirty="0">
              <a:latin typeface="Times New Roman" panose="02020603050405020304" pitchFamily="18" charset="0"/>
              <a:cs typeface="Times New Roman" panose="02020603050405020304" pitchFamily="18" charset="0"/>
            </a:rPr>
            <a:t> </a:t>
          </a:r>
          <a:r>
            <a:rPr lang="en-US" sz="2700" b="1" dirty="0" err="1">
              <a:latin typeface="Times New Roman" panose="02020603050405020304" pitchFamily="18" charset="0"/>
              <a:cs typeface="Times New Roman" panose="02020603050405020304" pitchFamily="18" charset="0"/>
            </a:rPr>
            <a:t>bài</a:t>
          </a:r>
          <a:r>
            <a:rPr lang="en-US" sz="2700" b="1" dirty="0">
              <a:latin typeface="Times New Roman" panose="02020603050405020304" pitchFamily="18" charset="0"/>
              <a:cs typeface="Times New Roman" panose="02020603050405020304" pitchFamily="18" charset="0"/>
            </a:rPr>
            <a:t> </a:t>
          </a:r>
          <a:r>
            <a:rPr lang="en-US" sz="2700" b="1" dirty="0" err="1">
              <a:latin typeface="Times New Roman" panose="02020603050405020304" pitchFamily="18" charset="0"/>
              <a:cs typeface="Times New Roman" panose="02020603050405020304" pitchFamily="18" charset="0"/>
            </a:rPr>
            <a:t>không</a:t>
          </a:r>
          <a:r>
            <a:rPr lang="en-US" sz="2700" b="1" dirty="0">
              <a:latin typeface="Times New Roman" panose="02020603050405020304" pitchFamily="18" charset="0"/>
              <a:cs typeface="Times New Roman" panose="02020603050405020304" pitchFamily="18" charset="0"/>
            </a:rPr>
            <a:t> </a:t>
          </a:r>
          <a:r>
            <a:rPr lang="en-US" sz="2700" b="1" dirty="0" err="1">
              <a:latin typeface="Times New Roman" panose="02020603050405020304" pitchFamily="18" charset="0"/>
              <a:cs typeface="Times New Roman" panose="02020603050405020304" pitchFamily="18" charset="0"/>
            </a:rPr>
            <a:t>tả</a:t>
          </a:r>
          <a:r>
            <a:rPr lang="en-US" sz="2700" b="1" dirty="0">
              <a:latin typeface="Times New Roman" panose="02020603050405020304" pitchFamily="18" charset="0"/>
              <a:cs typeface="Times New Roman" panose="02020603050405020304" pitchFamily="18" charset="0"/>
            </a:rPr>
            <a:t> </a:t>
          </a:r>
          <a:r>
            <a:rPr lang="en-US" sz="2700" b="1" dirty="0" err="1">
              <a:latin typeface="Times New Roman" panose="02020603050405020304" pitchFamily="18" charset="0"/>
              <a:cs typeface="Times New Roman" panose="02020603050405020304" pitchFamily="18" charset="0"/>
            </a:rPr>
            <a:t>núi</a:t>
          </a:r>
          <a:r>
            <a:rPr lang="en-US" sz="2700" b="1" dirty="0">
              <a:latin typeface="Times New Roman" panose="02020603050405020304" pitchFamily="18" charset="0"/>
              <a:cs typeface="Times New Roman" panose="02020603050405020304" pitchFamily="18" charset="0"/>
            </a:rPr>
            <a:t> </a:t>
          </a:r>
          <a:r>
            <a:rPr lang="en-US" sz="2700" b="1" dirty="0" err="1">
              <a:latin typeface="Times New Roman" panose="02020603050405020304" pitchFamily="18" charset="0"/>
              <a:cs typeface="Times New Roman" panose="02020603050405020304" pitchFamily="18" charset="0"/>
            </a:rPr>
            <a:t>Dục</a:t>
          </a:r>
          <a:r>
            <a:rPr lang="en-US" sz="2700" b="1" dirty="0">
              <a:latin typeface="Times New Roman" panose="02020603050405020304" pitchFamily="18" charset="0"/>
              <a:cs typeface="Times New Roman" panose="02020603050405020304" pitchFamily="18" charset="0"/>
            </a:rPr>
            <a:t> </a:t>
          </a:r>
          <a:r>
            <a:rPr lang="en-US" sz="2700" b="1" dirty="0" err="1">
              <a:latin typeface="Times New Roman" panose="02020603050405020304" pitchFamily="18" charset="0"/>
              <a:cs typeface="Times New Roman" panose="02020603050405020304" pitchFamily="18" charset="0"/>
            </a:rPr>
            <a:t>Thúy</a:t>
          </a:r>
          <a:r>
            <a:rPr lang="en-US" sz="2700" b="1" dirty="0">
              <a:latin typeface="Times New Roman" panose="02020603050405020304" pitchFamily="18" charset="0"/>
              <a:cs typeface="Times New Roman" panose="02020603050405020304" pitchFamily="18" charset="0"/>
            </a:rPr>
            <a:t> </a:t>
          </a:r>
          <a:r>
            <a:rPr lang="en-US" sz="2700" b="1" dirty="0" err="1">
              <a:latin typeface="Times New Roman" panose="02020603050405020304" pitchFamily="18" charset="0"/>
              <a:cs typeface="Times New Roman" panose="02020603050405020304" pitchFamily="18" charset="0"/>
            </a:rPr>
            <a:t>nữa</a:t>
          </a:r>
          <a:r>
            <a:rPr lang="en-US" sz="2700" b="1" dirty="0">
              <a:latin typeface="Times New Roman" panose="02020603050405020304" pitchFamily="18" charset="0"/>
              <a:cs typeface="Times New Roman" panose="02020603050405020304" pitchFamily="18" charset="0"/>
            </a:rPr>
            <a:t> </a:t>
          </a:r>
          <a:r>
            <a:rPr lang="en-US" sz="2700" b="1" dirty="0" err="1">
              <a:latin typeface="Times New Roman" panose="02020603050405020304" pitchFamily="18" charset="0"/>
              <a:cs typeface="Times New Roman" panose="02020603050405020304" pitchFamily="18" charset="0"/>
            </a:rPr>
            <a:t>mà</a:t>
          </a:r>
          <a:r>
            <a:rPr lang="en-US" sz="2700" b="1" dirty="0">
              <a:latin typeface="Times New Roman" panose="02020603050405020304" pitchFamily="18" charset="0"/>
              <a:cs typeface="Times New Roman" panose="02020603050405020304" pitchFamily="18" charset="0"/>
            </a:rPr>
            <a:t> </a:t>
          </a:r>
          <a:r>
            <a:rPr lang="en-US" sz="2700" b="1" dirty="0" err="1">
              <a:latin typeface="Times New Roman" panose="02020603050405020304" pitchFamily="18" charset="0"/>
              <a:cs typeface="Times New Roman" panose="02020603050405020304" pitchFamily="18" charset="0"/>
            </a:rPr>
            <a:t>nhắc</a:t>
          </a:r>
          <a:r>
            <a:rPr lang="en-US" sz="2700" b="1" dirty="0">
              <a:latin typeface="Times New Roman" panose="02020603050405020304" pitchFamily="18" charset="0"/>
              <a:cs typeface="Times New Roman" panose="02020603050405020304" pitchFamily="18" charset="0"/>
            </a:rPr>
            <a:t> </a:t>
          </a:r>
          <a:r>
            <a:rPr lang="en-US" sz="2700" b="1" dirty="0" err="1">
              <a:latin typeface="Times New Roman" panose="02020603050405020304" pitchFamily="18" charset="0"/>
              <a:cs typeface="Times New Roman" panose="02020603050405020304" pitchFamily="18" charset="0"/>
            </a:rPr>
            <a:t>nhở</a:t>
          </a:r>
          <a:r>
            <a:rPr lang="en-US" sz="2700" b="1" dirty="0">
              <a:latin typeface="Times New Roman" panose="02020603050405020304" pitchFamily="18" charset="0"/>
              <a:cs typeface="Times New Roman" panose="02020603050405020304" pitchFamily="18" charset="0"/>
            </a:rPr>
            <a:t> </a:t>
          </a:r>
          <a:r>
            <a:rPr lang="en-US" sz="2700" b="1" dirty="0" err="1">
              <a:latin typeface="Times New Roman" panose="02020603050405020304" pitchFamily="18" charset="0"/>
              <a:cs typeface="Times New Roman" panose="02020603050405020304" pitchFamily="18" charset="0"/>
            </a:rPr>
            <a:t>đến</a:t>
          </a:r>
          <a:r>
            <a:rPr lang="en-US" sz="2700" b="1" dirty="0">
              <a:latin typeface="Times New Roman" panose="02020603050405020304" pitchFamily="18" charset="0"/>
              <a:cs typeface="Times New Roman" panose="02020603050405020304" pitchFamily="18" charset="0"/>
            </a:rPr>
            <a:t> </a:t>
          </a:r>
          <a:r>
            <a:rPr lang="en-US" sz="2700" b="1" dirty="0" err="1">
              <a:latin typeface="Times New Roman" panose="02020603050405020304" pitchFamily="18" charset="0"/>
              <a:cs typeface="Times New Roman" panose="02020603050405020304" pitchFamily="18" charset="0"/>
            </a:rPr>
            <a:t>linh</a:t>
          </a:r>
          <a:r>
            <a:rPr lang="en-US" sz="2700" b="1" dirty="0">
              <a:latin typeface="Times New Roman" panose="02020603050405020304" pitchFamily="18" charset="0"/>
              <a:cs typeface="Times New Roman" panose="02020603050405020304" pitchFamily="18" charset="0"/>
            </a:rPr>
            <a:t> </a:t>
          </a:r>
          <a:r>
            <a:rPr lang="en-US" sz="2700" b="1" dirty="0" err="1">
              <a:latin typeface="Times New Roman" panose="02020603050405020304" pitchFamily="18" charset="0"/>
              <a:cs typeface="Times New Roman" panose="02020603050405020304" pitchFamily="18" charset="0"/>
            </a:rPr>
            <a:t>hồn</a:t>
          </a:r>
          <a:r>
            <a:rPr lang="en-US" sz="2700" b="1" dirty="0">
              <a:latin typeface="Times New Roman" panose="02020603050405020304" pitchFamily="18" charset="0"/>
              <a:cs typeface="Times New Roman" panose="02020603050405020304" pitchFamily="18" charset="0"/>
            </a:rPr>
            <a:t> </a:t>
          </a:r>
          <a:r>
            <a:rPr lang="en-US" sz="2700" b="1" dirty="0" err="1">
              <a:latin typeface="Times New Roman" panose="02020603050405020304" pitchFamily="18" charset="0"/>
              <a:cs typeface="Times New Roman" panose="02020603050405020304" pitchFamily="18" charset="0"/>
            </a:rPr>
            <a:t>của</a:t>
          </a:r>
          <a:r>
            <a:rPr lang="en-US" sz="2700" b="1" dirty="0">
              <a:latin typeface="Times New Roman" panose="02020603050405020304" pitchFamily="18" charset="0"/>
              <a:cs typeface="Times New Roman" panose="02020603050405020304" pitchFamily="18" charset="0"/>
            </a:rPr>
            <a:t> </a:t>
          </a:r>
          <a:r>
            <a:rPr lang="en-US" sz="2700" b="1" dirty="0" err="1">
              <a:latin typeface="Times New Roman" panose="02020603050405020304" pitchFamily="18" charset="0"/>
              <a:cs typeface="Times New Roman" panose="02020603050405020304" pitchFamily="18" charset="0"/>
            </a:rPr>
            <a:t>cảnh</a:t>
          </a:r>
          <a:r>
            <a:rPr lang="en-US" sz="2700" b="1" dirty="0">
              <a:latin typeface="Times New Roman" panose="02020603050405020304" pitchFamily="18" charset="0"/>
              <a:cs typeface="Times New Roman" panose="02020603050405020304" pitchFamily="18" charset="0"/>
            </a:rPr>
            <a:t> </a:t>
          </a:r>
          <a:r>
            <a:rPr lang="en-US" sz="2700" b="1" dirty="0" err="1">
              <a:latin typeface="Times New Roman" panose="02020603050405020304" pitchFamily="18" charset="0"/>
              <a:cs typeface="Times New Roman" panose="02020603050405020304" pitchFamily="18" charset="0"/>
            </a:rPr>
            <a:t>vật</a:t>
          </a:r>
          <a:r>
            <a:rPr lang="en-US" sz="2700" b="1" dirty="0">
              <a:latin typeface="Times New Roman" panose="02020603050405020304" pitchFamily="18" charset="0"/>
              <a:cs typeface="Times New Roman" panose="02020603050405020304" pitchFamily="18" charset="0"/>
            </a:rPr>
            <a:t>. </a:t>
          </a:r>
          <a:endParaRPr lang="en-US" sz="2700" dirty="0">
            <a:latin typeface="Times New Roman" panose="02020603050405020304" pitchFamily="18" charset="0"/>
            <a:cs typeface="Times New Roman" panose="02020603050405020304" pitchFamily="18" charset="0"/>
          </a:endParaRPr>
        </a:p>
      </dgm:t>
    </dgm:pt>
    <dgm:pt modelId="{1876D133-84D0-446B-99E0-AF964E3CC9CD}" type="parTrans" cxnId="{AF1CA21E-6EA7-4D46-9CB7-88A201737B37}">
      <dgm:prSet/>
      <dgm:spPr/>
      <dgm:t>
        <a:bodyPr/>
        <a:lstStyle/>
        <a:p>
          <a:pPr algn="just"/>
          <a:endParaRPr lang="en-US" sz="2700">
            <a:latin typeface="Times New Roman" panose="02020603050405020304" pitchFamily="18" charset="0"/>
            <a:cs typeface="Times New Roman" panose="02020603050405020304" pitchFamily="18" charset="0"/>
          </a:endParaRPr>
        </a:p>
      </dgm:t>
    </dgm:pt>
    <dgm:pt modelId="{E8F0A734-8E73-40E1-81F4-14469694BA34}" type="sibTrans" cxnId="{AF1CA21E-6EA7-4D46-9CB7-88A201737B37}">
      <dgm:prSet/>
      <dgm:spPr/>
      <dgm:t>
        <a:bodyPr/>
        <a:lstStyle/>
        <a:p>
          <a:pPr algn="just"/>
          <a:endParaRPr lang="en-US" sz="2700">
            <a:latin typeface="Times New Roman" panose="02020603050405020304" pitchFamily="18" charset="0"/>
            <a:cs typeface="Times New Roman" panose="02020603050405020304" pitchFamily="18" charset="0"/>
          </a:endParaRPr>
        </a:p>
      </dgm:t>
    </dgm:pt>
    <dgm:pt modelId="{D71D4760-0035-4A92-8A06-837EC37B17CF}">
      <dgm:prSet custT="1"/>
      <dgm:spPr/>
      <dgm:t>
        <a:bodyPr/>
        <a:lstStyle/>
        <a:p>
          <a:pPr algn="just"/>
          <a:r>
            <a:rPr lang="en-US" sz="2600" b="1" dirty="0" err="1">
              <a:latin typeface="Times New Roman" panose="02020603050405020304" pitchFamily="18" charset="0"/>
              <a:cs typeface="Times New Roman" panose="02020603050405020304" pitchFamily="18" charset="0"/>
            </a:rPr>
            <a:t>Núi</a:t>
          </a:r>
          <a:r>
            <a:rPr lang="en-US" sz="2600" b="1" dirty="0">
              <a:latin typeface="Times New Roman" panose="02020603050405020304" pitchFamily="18" charset="0"/>
              <a:cs typeface="Times New Roman" panose="02020603050405020304" pitchFamily="18" charset="0"/>
            </a:rPr>
            <a:t> </a:t>
          </a:r>
          <a:r>
            <a:rPr lang="en-US" sz="2600" b="1" dirty="0" err="1">
              <a:latin typeface="Times New Roman" panose="02020603050405020304" pitchFamily="18" charset="0"/>
              <a:cs typeface="Times New Roman" panose="02020603050405020304" pitchFamily="18" charset="0"/>
            </a:rPr>
            <a:t>Dục</a:t>
          </a:r>
          <a:r>
            <a:rPr lang="en-US" sz="2600" b="1" dirty="0">
              <a:latin typeface="Times New Roman" panose="02020603050405020304" pitchFamily="18" charset="0"/>
              <a:cs typeface="Times New Roman" panose="02020603050405020304" pitchFamily="18" charset="0"/>
            </a:rPr>
            <a:t> </a:t>
          </a:r>
          <a:r>
            <a:rPr lang="en-US" sz="2600" b="1" dirty="0" err="1">
              <a:latin typeface="Times New Roman" panose="02020603050405020304" pitchFamily="18" charset="0"/>
              <a:cs typeface="Times New Roman" panose="02020603050405020304" pitchFamily="18" charset="0"/>
            </a:rPr>
            <a:t>Thúy</a:t>
          </a:r>
          <a:r>
            <a:rPr lang="en-US" sz="2600" b="1" dirty="0">
              <a:latin typeface="Times New Roman" panose="02020603050405020304" pitchFamily="18" charset="0"/>
              <a:cs typeface="Times New Roman" panose="02020603050405020304" pitchFamily="18" charset="0"/>
            </a:rPr>
            <a:t> </a:t>
          </a:r>
          <a:r>
            <a:rPr lang="en-US" sz="2600" b="1" dirty="0" err="1">
              <a:latin typeface="Times New Roman" panose="02020603050405020304" pitchFamily="18" charset="0"/>
              <a:cs typeface="Times New Roman" panose="02020603050405020304" pitchFamily="18" charset="0"/>
            </a:rPr>
            <a:t>đã</a:t>
          </a:r>
          <a:r>
            <a:rPr lang="en-US" sz="2600" b="1" dirty="0">
              <a:latin typeface="Times New Roman" panose="02020603050405020304" pitchFamily="18" charset="0"/>
              <a:cs typeface="Times New Roman" panose="02020603050405020304" pitchFamily="18" charset="0"/>
            </a:rPr>
            <a:t> </a:t>
          </a:r>
          <a:r>
            <a:rPr lang="en-US" sz="2600" b="1" dirty="0" err="1">
              <a:latin typeface="Times New Roman" panose="02020603050405020304" pitchFamily="18" charset="0"/>
              <a:cs typeface="Times New Roman" panose="02020603050405020304" pitchFamily="18" charset="0"/>
            </a:rPr>
            <a:t>gắn</a:t>
          </a:r>
          <a:r>
            <a:rPr lang="en-US" sz="2600" b="1" dirty="0">
              <a:latin typeface="Times New Roman" panose="02020603050405020304" pitchFamily="18" charset="0"/>
              <a:cs typeface="Times New Roman" panose="02020603050405020304" pitchFamily="18" charset="0"/>
            </a:rPr>
            <a:t> </a:t>
          </a:r>
          <a:r>
            <a:rPr lang="en-US" sz="2600" b="1" dirty="0" err="1">
              <a:latin typeface="Times New Roman" panose="02020603050405020304" pitchFamily="18" charset="0"/>
              <a:cs typeface="Times New Roman" panose="02020603050405020304" pitchFamily="18" charset="0"/>
            </a:rPr>
            <a:t>liền</a:t>
          </a:r>
          <a:r>
            <a:rPr lang="en-US" sz="2600" b="1" dirty="0">
              <a:latin typeface="Times New Roman" panose="02020603050405020304" pitchFamily="18" charset="0"/>
              <a:cs typeface="Times New Roman" panose="02020603050405020304" pitchFamily="18" charset="0"/>
            </a:rPr>
            <a:t> </a:t>
          </a:r>
          <a:r>
            <a:rPr lang="en-US" sz="2600" b="1" dirty="0" err="1">
              <a:latin typeface="Times New Roman" panose="02020603050405020304" pitchFamily="18" charset="0"/>
              <a:cs typeface="Times New Roman" panose="02020603050405020304" pitchFamily="18" charset="0"/>
            </a:rPr>
            <a:t>với</a:t>
          </a:r>
          <a:r>
            <a:rPr lang="en-US" sz="2600" b="1" dirty="0">
              <a:latin typeface="Times New Roman" panose="02020603050405020304" pitchFamily="18" charset="0"/>
              <a:cs typeface="Times New Roman" panose="02020603050405020304" pitchFamily="18" charset="0"/>
            </a:rPr>
            <a:t> </a:t>
          </a:r>
          <a:r>
            <a:rPr lang="en-US" sz="2600" b="1" dirty="0" err="1">
              <a:latin typeface="Times New Roman" panose="02020603050405020304" pitchFamily="18" charset="0"/>
              <a:cs typeface="Times New Roman" panose="02020603050405020304" pitchFamily="18" charset="0"/>
            </a:rPr>
            <a:t>tên</a:t>
          </a:r>
          <a:r>
            <a:rPr lang="en-US" sz="2600" b="1" dirty="0">
              <a:latin typeface="Times New Roman" panose="02020603050405020304" pitchFamily="18" charset="0"/>
              <a:cs typeface="Times New Roman" panose="02020603050405020304" pitchFamily="18" charset="0"/>
            </a:rPr>
            <a:t> </a:t>
          </a:r>
          <a:r>
            <a:rPr lang="en-US" sz="2600" b="1" dirty="0" err="1">
              <a:latin typeface="Times New Roman" panose="02020603050405020304" pitchFamily="18" charset="0"/>
              <a:cs typeface="Times New Roman" panose="02020603050405020304" pitchFamily="18" charset="0"/>
            </a:rPr>
            <a:t>tuổi</a:t>
          </a:r>
          <a:r>
            <a:rPr lang="en-US" sz="2600" b="1" dirty="0">
              <a:latin typeface="Times New Roman" panose="02020603050405020304" pitchFamily="18" charset="0"/>
              <a:cs typeface="Times New Roman" panose="02020603050405020304" pitchFamily="18" charset="0"/>
            </a:rPr>
            <a:t>, </a:t>
          </a:r>
          <a:r>
            <a:rPr lang="en-US" sz="2600" b="1" dirty="0" err="1">
              <a:latin typeface="Times New Roman" panose="02020603050405020304" pitchFamily="18" charset="0"/>
              <a:cs typeface="Times New Roman" panose="02020603050405020304" pitchFamily="18" charset="0"/>
            </a:rPr>
            <a:t>văn</a:t>
          </a:r>
          <a:r>
            <a:rPr lang="en-US" sz="2600" b="1" dirty="0">
              <a:latin typeface="Times New Roman" panose="02020603050405020304" pitchFamily="18" charset="0"/>
              <a:cs typeface="Times New Roman" panose="02020603050405020304" pitchFamily="18" charset="0"/>
            </a:rPr>
            <a:t> </a:t>
          </a:r>
          <a:r>
            <a:rPr lang="en-US" sz="2600" b="1" dirty="0" err="1">
              <a:latin typeface="Times New Roman" panose="02020603050405020304" pitchFamily="18" charset="0"/>
              <a:cs typeface="Times New Roman" panose="02020603050405020304" pitchFamily="18" charset="0"/>
            </a:rPr>
            <a:t>chương</a:t>
          </a:r>
          <a:r>
            <a:rPr lang="en-US" sz="2600" b="1" dirty="0">
              <a:latin typeface="Times New Roman" panose="02020603050405020304" pitchFamily="18" charset="0"/>
              <a:cs typeface="Times New Roman" panose="02020603050405020304" pitchFamily="18" charset="0"/>
            </a:rPr>
            <a:t> </a:t>
          </a:r>
          <a:r>
            <a:rPr lang="en-US" sz="2600" b="1" dirty="0" err="1">
              <a:latin typeface="Times New Roman" panose="02020603050405020304" pitchFamily="18" charset="0"/>
              <a:cs typeface="Times New Roman" panose="02020603050405020304" pitchFamily="18" charset="0"/>
            </a:rPr>
            <a:t>của</a:t>
          </a:r>
          <a:r>
            <a:rPr lang="en-US" sz="2600" b="1" dirty="0">
              <a:latin typeface="Times New Roman" panose="02020603050405020304" pitchFamily="18" charset="0"/>
              <a:cs typeface="Times New Roman" panose="02020603050405020304" pitchFamily="18" charset="0"/>
            </a:rPr>
            <a:t> </a:t>
          </a:r>
          <a:r>
            <a:rPr lang="en-US" sz="2600" b="1" dirty="0" err="1">
              <a:latin typeface="Times New Roman" panose="02020603050405020304" pitchFamily="18" charset="0"/>
              <a:cs typeface="Times New Roman" panose="02020603050405020304" pitchFamily="18" charset="0"/>
            </a:rPr>
            <a:t>Trương</a:t>
          </a:r>
          <a:r>
            <a:rPr lang="en-US" sz="2600" b="1" dirty="0">
              <a:latin typeface="Times New Roman" panose="02020603050405020304" pitchFamily="18" charset="0"/>
              <a:cs typeface="Times New Roman" panose="02020603050405020304" pitchFamily="18" charset="0"/>
            </a:rPr>
            <a:t> </a:t>
          </a:r>
          <a:r>
            <a:rPr lang="en-US" sz="2600" b="1" dirty="0" err="1">
              <a:latin typeface="Times New Roman" panose="02020603050405020304" pitchFamily="18" charset="0"/>
              <a:cs typeface="Times New Roman" panose="02020603050405020304" pitchFamily="18" charset="0"/>
            </a:rPr>
            <a:t>Hán</a:t>
          </a:r>
          <a:r>
            <a:rPr lang="en-US" sz="2600" b="1" dirty="0">
              <a:latin typeface="Times New Roman" panose="02020603050405020304" pitchFamily="18" charset="0"/>
              <a:cs typeface="Times New Roman" panose="02020603050405020304" pitchFamily="18" charset="0"/>
            </a:rPr>
            <a:t> </a:t>
          </a:r>
          <a:r>
            <a:rPr lang="en-US" sz="2600" b="1" dirty="0" err="1">
              <a:latin typeface="Times New Roman" panose="02020603050405020304" pitchFamily="18" charset="0"/>
              <a:cs typeface="Times New Roman" panose="02020603050405020304" pitchFamily="18" charset="0"/>
            </a:rPr>
            <a:t>Siêu</a:t>
          </a:r>
          <a:r>
            <a:rPr lang="en-US" sz="2600" b="1" dirty="0">
              <a:latin typeface="Times New Roman" panose="02020603050405020304" pitchFamily="18" charset="0"/>
              <a:cs typeface="Times New Roman" panose="02020603050405020304" pitchFamily="18" charset="0"/>
            </a:rPr>
            <a:t>. </a:t>
          </a:r>
          <a:r>
            <a:rPr lang="en-US" sz="2600" b="1" dirty="0" err="1">
              <a:latin typeface="Times New Roman" panose="02020603050405020304" pitchFamily="18" charset="0"/>
              <a:cs typeface="Times New Roman" panose="02020603050405020304" pitchFamily="18" charset="0"/>
            </a:rPr>
            <a:t>Hơi</a:t>
          </a:r>
          <a:r>
            <a:rPr lang="en-US" sz="2600" b="1" dirty="0">
              <a:latin typeface="Times New Roman" panose="02020603050405020304" pitchFamily="18" charset="0"/>
              <a:cs typeface="Times New Roman" panose="02020603050405020304" pitchFamily="18" charset="0"/>
            </a:rPr>
            <a:t> </a:t>
          </a:r>
          <a:r>
            <a:rPr lang="en-US" sz="2600" b="1" dirty="0" err="1">
              <a:latin typeface="Times New Roman" panose="02020603050405020304" pitchFamily="18" charset="0"/>
              <a:cs typeface="Times New Roman" panose="02020603050405020304" pitchFamily="18" charset="0"/>
            </a:rPr>
            <a:t>hướng</a:t>
          </a:r>
          <a:r>
            <a:rPr lang="en-US" sz="2600" b="1" dirty="0">
              <a:latin typeface="Times New Roman" panose="02020603050405020304" pitchFamily="18" charset="0"/>
              <a:cs typeface="Times New Roman" panose="02020603050405020304" pitchFamily="18" charset="0"/>
            </a:rPr>
            <a:t> </a:t>
          </a:r>
          <a:r>
            <a:rPr lang="en-US" sz="2600" b="1" dirty="0" err="1">
              <a:latin typeface="Times New Roman" panose="02020603050405020304" pitchFamily="18" charset="0"/>
              <a:cs typeface="Times New Roman" panose="02020603050405020304" pitchFamily="18" charset="0"/>
            </a:rPr>
            <a:t>tiền</a:t>
          </a:r>
          <a:r>
            <a:rPr lang="en-US" sz="2600" b="1" dirty="0">
              <a:latin typeface="Times New Roman" panose="02020603050405020304" pitchFamily="18" charset="0"/>
              <a:cs typeface="Times New Roman" panose="02020603050405020304" pitchFamily="18" charset="0"/>
            </a:rPr>
            <a:t> </a:t>
          </a:r>
          <a:r>
            <a:rPr lang="en-US" sz="2600" b="1" dirty="0" err="1">
              <a:latin typeface="Times New Roman" panose="02020603050405020304" pitchFamily="18" charset="0"/>
              <a:cs typeface="Times New Roman" panose="02020603050405020304" pitchFamily="18" charset="0"/>
            </a:rPr>
            <a:t>nhân</a:t>
          </a:r>
          <a:r>
            <a:rPr lang="en-US" sz="2600" b="1" dirty="0">
              <a:latin typeface="Times New Roman" panose="02020603050405020304" pitchFamily="18" charset="0"/>
              <a:cs typeface="Times New Roman" panose="02020603050405020304" pitchFamily="18" charset="0"/>
            </a:rPr>
            <a:t> qua bao </a:t>
          </a:r>
          <a:r>
            <a:rPr lang="en-US" sz="2600" b="1" dirty="0" err="1">
              <a:latin typeface="Times New Roman" panose="02020603050405020304" pitchFamily="18" charset="0"/>
              <a:cs typeface="Times New Roman" panose="02020603050405020304" pitchFamily="18" charset="0"/>
            </a:rPr>
            <a:t>thế</a:t>
          </a:r>
          <a:r>
            <a:rPr lang="en-US" sz="2600" b="1" dirty="0">
              <a:latin typeface="Times New Roman" panose="02020603050405020304" pitchFamily="18" charset="0"/>
              <a:cs typeface="Times New Roman" panose="02020603050405020304" pitchFamily="18" charset="0"/>
            </a:rPr>
            <a:t> </a:t>
          </a:r>
          <a:r>
            <a:rPr lang="en-US" sz="2600" b="1" dirty="0" err="1">
              <a:latin typeface="Times New Roman" panose="02020603050405020304" pitchFamily="18" charset="0"/>
              <a:cs typeface="Times New Roman" panose="02020603050405020304" pitchFamily="18" charset="0"/>
            </a:rPr>
            <a:t>hệ</a:t>
          </a:r>
          <a:r>
            <a:rPr lang="en-US" sz="2600" b="1" dirty="0">
              <a:latin typeface="Times New Roman" panose="02020603050405020304" pitchFamily="18" charset="0"/>
              <a:cs typeface="Times New Roman" panose="02020603050405020304" pitchFamily="18" charset="0"/>
            </a:rPr>
            <a:t> </a:t>
          </a:r>
          <a:r>
            <a:rPr lang="en-US" sz="2600" b="1" dirty="0" err="1">
              <a:latin typeface="Times New Roman" panose="02020603050405020304" pitchFamily="18" charset="0"/>
              <a:cs typeface="Times New Roman" panose="02020603050405020304" pitchFamily="18" charset="0"/>
            </a:rPr>
            <a:t>tạo</a:t>
          </a:r>
          <a:r>
            <a:rPr lang="en-US" sz="2600" b="1" dirty="0">
              <a:latin typeface="Times New Roman" panose="02020603050405020304" pitchFamily="18" charset="0"/>
              <a:cs typeface="Times New Roman" panose="02020603050405020304" pitchFamily="18" charset="0"/>
            </a:rPr>
            <a:t> </a:t>
          </a:r>
          <a:r>
            <a:rPr lang="en-US" sz="2600" b="1" dirty="0" err="1">
              <a:latin typeface="Times New Roman" panose="02020603050405020304" pitchFamily="18" charset="0"/>
              <a:cs typeface="Times New Roman" panose="02020603050405020304" pitchFamily="18" charset="0"/>
            </a:rPr>
            <a:t>nên</a:t>
          </a:r>
          <a:r>
            <a:rPr lang="en-US" sz="2600" b="1" dirty="0">
              <a:latin typeface="Times New Roman" panose="02020603050405020304" pitchFamily="18" charset="0"/>
              <a:cs typeface="Times New Roman" panose="02020603050405020304" pitchFamily="18" charset="0"/>
            </a:rPr>
            <a:t> “</a:t>
          </a:r>
          <a:r>
            <a:rPr lang="en-US" sz="2600" b="1" dirty="0" err="1">
              <a:latin typeface="Times New Roman" panose="02020603050405020304" pitchFamily="18" charset="0"/>
              <a:cs typeface="Times New Roman" panose="02020603050405020304" pitchFamily="18" charset="0"/>
            </a:rPr>
            <a:t>hồn</a:t>
          </a:r>
          <a:r>
            <a:rPr lang="en-US" sz="2600" b="1" dirty="0">
              <a:latin typeface="Times New Roman" panose="02020603050405020304" pitchFamily="18" charset="0"/>
              <a:cs typeface="Times New Roman" panose="02020603050405020304" pitchFamily="18" charset="0"/>
            </a:rPr>
            <a:t> </a:t>
          </a:r>
          <a:r>
            <a:rPr lang="en-US" sz="2600" b="1" dirty="0" err="1">
              <a:latin typeface="Times New Roman" panose="02020603050405020304" pitchFamily="18" charset="0"/>
              <a:cs typeface="Times New Roman" panose="02020603050405020304" pitchFamily="18" charset="0"/>
            </a:rPr>
            <a:t>sông</a:t>
          </a:r>
          <a:r>
            <a:rPr lang="en-US" sz="2600" b="1" dirty="0">
              <a:latin typeface="Times New Roman" panose="02020603050405020304" pitchFamily="18" charset="0"/>
              <a:cs typeface="Times New Roman" panose="02020603050405020304" pitchFamily="18" charset="0"/>
            </a:rPr>
            <a:t> </a:t>
          </a:r>
          <a:r>
            <a:rPr lang="en-US" sz="2600" b="1" dirty="0" err="1">
              <a:latin typeface="Times New Roman" panose="02020603050405020304" pitchFamily="18" charset="0"/>
              <a:cs typeface="Times New Roman" panose="02020603050405020304" pitchFamily="18" charset="0"/>
            </a:rPr>
            <a:t>núi</a:t>
          </a:r>
          <a:r>
            <a:rPr lang="en-US" sz="2600" b="1" dirty="0">
              <a:latin typeface="Times New Roman" panose="02020603050405020304" pitchFamily="18" charset="0"/>
              <a:cs typeface="Times New Roman" panose="02020603050405020304" pitchFamily="18" charset="0"/>
            </a:rPr>
            <a:t>”. </a:t>
          </a:r>
          <a:endParaRPr lang="en-US" sz="2600" dirty="0">
            <a:latin typeface="Times New Roman" panose="02020603050405020304" pitchFamily="18" charset="0"/>
            <a:cs typeface="Times New Roman" panose="02020603050405020304" pitchFamily="18" charset="0"/>
          </a:endParaRPr>
        </a:p>
      </dgm:t>
    </dgm:pt>
    <dgm:pt modelId="{EBF738D1-84B1-4283-A6F6-BF2A2B92741E}" type="parTrans" cxnId="{4FCDE7D7-97C9-4A79-81A1-4ADC620BB1AF}">
      <dgm:prSet/>
      <dgm:spPr/>
      <dgm:t>
        <a:bodyPr/>
        <a:lstStyle/>
        <a:p>
          <a:pPr algn="just"/>
          <a:endParaRPr lang="en-US" sz="2700">
            <a:latin typeface="Times New Roman" panose="02020603050405020304" pitchFamily="18" charset="0"/>
            <a:cs typeface="Times New Roman" panose="02020603050405020304" pitchFamily="18" charset="0"/>
          </a:endParaRPr>
        </a:p>
      </dgm:t>
    </dgm:pt>
    <dgm:pt modelId="{D87C0184-7663-45CC-B344-F30B0C5A7071}" type="sibTrans" cxnId="{4FCDE7D7-97C9-4A79-81A1-4ADC620BB1AF}">
      <dgm:prSet/>
      <dgm:spPr/>
      <dgm:t>
        <a:bodyPr/>
        <a:lstStyle/>
        <a:p>
          <a:pPr algn="just"/>
          <a:endParaRPr lang="en-US" sz="2700">
            <a:latin typeface="Times New Roman" panose="02020603050405020304" pitchFamily="18" charset="0"/>
            <a:cs typeface="Times New Roman" panose="02020603050405020304" pitchFamily="18" charset="0"/>
          </a:endParaRPr>
        </a:p>
      </dgm:t>
    </dgm:pt>
    <dgm:pt modelId="{C57F06B9-8262-4F15-A88F-FA4340C7CF6C}">
      <dgm:prSet custT="1"/>
      <dgm:spPr/>
      <dgm:t>
        <a:bodyPr/>
        <a:lstStyle/>
        <a:p>
          <a:pPr algn="just"/>
          <a:r>
            <a:rPr lang="en-US" sz="2500" b="1" dirty="0" err="1">
              <a:latin typeface="Times New Roman" panose="02020603050405020304" pitchFamily="18" charset="0"/>
              <a:cs typeface="Times New Roman" panose="02020603050405020304" pitchFamily="18" charset="0"/>
            </a:rPr>
            <a:t>Kết</a:t>
          </a:r>
          <a:r>
            <a:rPr lang="en-US" sz="2500" b="1" dirty="0">
              <a:latin typeface="Times New Roman" panose="02020603050405020304" pitchFamily="18" charset="0"/>
              <a:cs typeface="Times New Roman" panose="02020603050405020304" pitchFamily="18" charset="0"/>
            </a:rPr>
            <a:t> </a:t>
          </a:r>
          <a:r>
            <a:rPr lang="en-US" sz="2500" b="1" dirty="0" err="1">
              <a:latin typeface="Times New Roman" panose="02020603050405020304" pitchFamily="18" charset="0"/>
              <a:cs typeface="Times New Roman" panose="02020603050405020304" pitchFamily="18" charset="0"/>
            </a:rPr>
            <a:t>thúc</a:t>
          </a:r>
          <a:r>
            <a:rPr lang="en-US" sz="2500" b="1" dirty="0">
              <a:latin typeface="Times New Roman" panose="02020603050405020304" pitchFamily="18" charset="0"/>
              <a:cs typeface="Times New Roman" panose="02020603050405020304" pitchFamily="18" charset="0"/>
            </a:rPr>
            <a:t> </a:t>
          </a:r>
          <a:r>
            <a:rPr lang="en-US" sz="2500" b="1" dirty="0" err="1">
              <a:latin typeface="Times New Roman" panose="02020603050405020304" pitchFamily="18" charset="0"/>
              <a:cs typeface="Times New Roman" panose="02020603050405020304" pitchFamily="18" charset="0"/>
            </a:rPr>
            <a:t>bài</a:t>
          </a:r>
          <a:r>
            <a:rPr lang="en-US" sz="2500" b="1" dirty="0">
              <a:latin typeface="Times New Roman" panose="02020603050405020304" pitchFamily="18" charset="0"/>
              <a:cs typeface="Times New Roman" panose="02020603050405020304" pitchFamily="18" charset="0"/>
            </a:rPr>
            <a:t> </a:t>
          </a:r>
          <a:r>
            <a:rPr lang="en-US" sz="2500" b="1" dirty="0" err="1">
              <a:latin typeface="Times New Roman" panose="02020603050405020304" pitchFamily="18" charset="0"/>
              <a:cs typeface="Times New Roman" panose="02020603050405020304" pitchFamily="18" charset="0"/>
            </a:rPr>
            <a:t>thơ</a:t>
          </a:r>
          <a:r>
            <a:rPr lang="en-US" sz="2500" b="1" dirty="0">
              <a:latin typeface="Times New Roman" panose="02020603050405020304" pitchFamily="18" charset="0"/>
              <a:cs typeface="Times New Roman" panose="02020603050405020304" pitchFamily="18" charset="0"/>
            </a:rPr>
            <a:t> </a:t>
          </a:r>
          <a:r>
            <a:rPr lang="en-US" sz="2500" b="1" dirty="0" err="1">
              <a:latin typeface="Times New Roman" panose="02020603050405020304" pitchFamily="18" charset="0"/>
              <a:cs typeface="Times New Roman" panose="02020603050405020304" pitchFamily="18" charset="0"/>
            </a:rPr>
            <a:t>là</a:t>
          </a:r>
          <a:r>
            <a:rPr lang="en-US" sz="2500" b="1" dirty="0">
              <a:latin typeface="Times New Roman" panose="02020603050405020304" pitchFamily="18" charset="0"/>
              <a:cs typeface="Times New Roman" panose="02020603050405020304" pitchFamily="18" charset="0"/>
            </a:rPr>
            <a:t> </a:t>
          </a:r>
          <a:r>
            <a:rPr lang="en-US" sz="2500" b="1" dirty="0" err="1">
              <a:latin typeface="Times New Roman" panose="02020603050405020304" pitchFamily="18" charset="0"/>
              <a:cs typeface="Times New Roman" panose="02020603050405020304" pitchFamily="18" charset="0"/>
            </a:rPr>
            <a:t>một</a:t>
          </a:r>
          <a:r>
            <a:rPr lang="en-US" sz="2500" b="1" dirty="0">
              <a:latin typeface="Times New Roman" panose="02020603050405020304" pitchFamily="18" charset="0"/>
              <a:cs typeface="Times New Roman" panose="02020603050405020304" pitchFamily="18" charset="0"/>
            </a:rPr>
            <a:t> </a:t>
          </a:r>
          <a:r>
            <a:rPr lang="en-US" sz="2500" b="1" dirty="0" err="1">
              <a:latin typeface="Times New Roman" panose="02020603050405020304" pitchFamily="18" charset="0"/>
              <a:cs typeface="Times New Roman" panose="02020603050405020304" pitchFamily="18" charset="0"/>
            </a:rPr>
            <a:t>kết</a:t>
          </a:r>
          <a:r>
            <a:rPr lang="en-US" sz="2500" b="1" dirty="0">
              <a:latin typeface="Times New Roman" panose="02020603050405020304" pitchFamily="18" charset="0"/>
              <a:cs typeface="Times New Roman" panose="02020603050405020304" pitchFamily="18" charset="0"/>
            </a:rPr>
            <a:t> </a:t>
          </a:r>
          <a:r>
            <a:rPr lang="en-US" sz="2500" b="1" dirty="0" err="1">
              <a:latin typeface="Times New Roman" panose="02020603050405020304" pitchFamily="18" charset="0"/>
              <a:cs typeface="Times New Roman" panose="02020603050405020304" pitchFamily="18" charset="0"/>
            </a:rPr>
            <a:t>thúc</a:t>
          </a:r>
          <a:r>
            <a:rPr lang="en-US" sz="2500" b="1" dirty="0">
              <a:latin typeface="Times New Roman" panose="02020603050405020304" pitchFamily="18" charset="0"/>
              <a:cs typeface="Times New Roman" panose="02020603050405020304" pitchFamily="18" charset="0"/>
            </a:rPr>
            <a:t> </a:t>
          </a:r>
          <a:r>
            <a:rPr lang="en-US" sz="2500" b="1" dirty="0" err="1">
              <a:latin typeface="Times New Roman" panose="02020603050405020304" pitchFamily="18" charset="0"/>
              <a:cs typeface="Times New Roman" panose="02020603050405020304" pitchFamily="18" charset="0"/>
            </a:rPr>
            <a:t>mở</a:t>
          </a:r>
          <a:r>
            <a:rPr lang="en-US" sz="2500" b="1" dirty="0">
              <a:latin typeface="Times New Roman" panose="02020603050405020304" pitchFamily="18" charset="0"/>
              <a:cs typeface="Times New Roman" panose="02020603050405020304" pitchFamily="18" charset="0"/>
            </a:rPr>
            <a:t> </a:t>
          </a:r>
          <a:r>
            <a:rPr lang="en-US" sz="2500" b="1" dirty="0" err="1">
              <a:latin typeface="Times New Roman" panose="02020603050405020304" pitchFamily="18" charset="0"/>
              <a:cs typeface="Times New Roman" panose="02020603050405020304" pitchFamily="18" charset="0"/>
            </a:rPr>
            <a:t>để</a:t>
          </a:r>
          <a:r>
            <a:rPr lang="en-US" sz="2500" b="1" dirty="0">
              <a:latin typeface="Times New Roman" panose="02020603050405020304" pitchFamily="18" charset="0"/>
              <a:cs typeface="Times New Roman" panose="02020603050405020304" pitchFamily="18" charset="0"/>
            </a:rPr>
            <a:t> </a:t>
          </a:r>
          <a:r>
            <a:rPr lang="en-US" sz="2500" b="1" dirty="0" err="1">
              <a:latin typeface="Times New Roman" panose="02020603050405020304" pitchFamily="18" charset="0"/>
              <a:cs typeface="Times New Roman" panose="02020603050405020304" pitchFamily="18" charset="0"/>
            </a:rPr>
            <a:t>lại</a:t>
          </a:r>
          <a:r>
            <a:rPr lang="en-US" sz="2500" b="1" dirty="0">
              <a:latin typeface="Times New Roman" panose="02020603050405020304" pitchFamily="18" charset="0"/>
              <a:cs typeface="Times New Roman" panose="02020603050405020304" pitchFamily="18" charset="0"/>
            </a:rPr>
            <a:t> </a:t>
          </a:r>
          <a:r>
            <a:rPr lang="en-US" sz="2500" b="1" dirty="0" err="1">
              <a:latin typeface="Times New Roman" panose="02020603050405020304" pitchFamily="18" charset="0"/>
              <a:cs typeface="Times New Roman" panose="02020603050405020304" pitchFamily="18" charset="0"/>
            </a:rPr>
            <a:t>nhiều</a:t>
          </a:r>
          <a:r>
            <a:rPr lang="en-US" sz="2500" b="1" dirty="0">
              <a:latin typeface="Times New Roman" panose="02020603050405020304" pitchFamily="18" charset="0"/>
              <a:cs typeface="Times New Roman" panose="02020603050405020304" pitchFamily="18" charset="0"/>
            </a:rPr>
            <a:t> </a:t>
          </a:r>
          <a:r>
            <a:rPr lang="en-US" sz="2500" b="1" dirty="0" err="1">
              <a:latin typeface="Times New Roman" panose="02020603050405020304" pitchFamily="18" charset="0"/>
              <a:cs typeface="Times New Roman" panose="02020603050405020304" pitchFamily="18" charset="0"/>
            </a:rPr>
            <a:t>dư</a:t>
          </a:r>
          <a:r>
            <a:rPr lang="en-US" sz="2500" b="1" dirty="0">
              <a:latin typeface="Times New Roman" panose="02020603050405020304" pitchFamily="18" charset="0"/>
              <a:cs typeface="Times New Roman" panose="02020603050405020304" pitchFamily="18" charset="0"/>
            </a:rPr>
            <a:t> </a:t>
          </a:r>
          <a:r>
            <a:rPr lang="en-US" sz="2500" b="1" dirty="0" err="1">
              <a:latin typeface="Times New Roman" panose="02020603050405020304" pitchFamily="18" charset="0"/>
              <a:cs typeface="Times New Roman" panose="02020603050405020304" pitchFamily="18" charset="0"/>
            </a:rPr>
            <a:t>vị</a:t>
          </a:r>
          <a:r>
            <a:rPr lang="en-US" sz="2500" b="1" dirty="0">
              <a:latin typeface="Times New Roman" panose="02020603050405020304" pitchFamily="18" charset="0"/>
              <a:cs typeface="Times New Roman" panose="02020603050405020304" pitchFamily="18" charset="0"/>
            </a:rPr>
            <a:t> - </a:t>
          </a:r>
          <a:r>
            <a:rPr lang="en-US" sz="2500" b="1" dirty="0" err="1">
              <a:latin typeface="Times New Roman" panose="02020603050405020304" pitchFamily="18" charset="0"/>
              <a:cs typeface="Times New Roman" panose="02020603050405020304" pitchFamily="18" charset="0"/>
            </a:rPr>
            <a:t>vưà</a:t>
          </a:r>
          <a:r>
            <a:rPr lang="en-US" sz="2500" b="1" dirty="0">
              <a:latin typeface="Times New Roman" panose="02020603050405020304" pitchFamily="18" charset="0"/>
              <a:cs typeface="Times New Roman" panose="02020603050405020304" pitchFamily="18" charset="0"/>
            </a:rPr>
            <a:t> </a:t>
          </a:r>
          <a:r>
            <a:rPr lang="en-US" sz="2500" b="1" dirty="0" err="1">
              <a:latin typeface="Times New Roman" panose="02020603050405020304" pitchFamily="18" charset="0"/>
              <a:cs typeface="Times New Roman" panose="02020603050405020304" pitchFamily="18" charset="0"/>
            </a:rPr>
            <a:t>bùi</a:t>
          </a:r>
          <a:r>
            <a:rPr lang="en-US" sz="2500" b="1" dirty="0">
              <a:latin typeface="Times New Roman" panose="02020603050405020304" pitchFamily="18" charset="0"/>
              <a:cs typeface="Times New Roman" panose="02020603050405020304" pitchFamily="18" charset="0"/>
            </a:rPr>
            <a:t> </a:t>
          </a:r>
          <a:r>
            <a:rPr lang="en-US" sz="2500" b="1" dirty="0" err="1">
              <a:latin typeface="Times New Roman" panose="02020603050405020304" pitchFamily="18" charset="0"/>
              <a:cs typeface="Times New Roman" panose="02020603050405020304" pitchFamily="18" charset="0"/>
            </a:rPr>
            <a:t>ngùi</a:t>
          </a:r>
          <a:r>
            <a:rPr lang="en-US" sz="2500" b="1" dirty="0">
              <a:latin typeface="Times New Roman" panose="02020603050405020304" pitchFamily="18" charset="0"/>
              <a:cs typeface="Times New Roman" panose="02020603050405020304" pitchFamily="18" charset="0"/>
            </a:rPr>
            <a:t> man </a:t>
          </a:r>
          <a:r>
            <a:rPr lang="en-US" sz="2500" b="1" dirty="0" err="1">
              <a:latin typeface="Times New Roman" panose="02020603050405020304" pitchFamily="18" charset="0"/>
              <a:cs typeface="Times New Roman" panose="02020603050405020304" pitchFamily="18" charset="0"/>
            </a:rPr>
            <a:t>mác</a:t>
          </a:r>
          <a:r>
            <a:rPr lang="en-US" sz="2500" b="1" dirty="0">
              <a:latin typeface="Times New Roman" panose="02020603050405020304" pitchFamily="18" charset="0"/>
              <a:cs typeface="Times New Roman" panose="02020603050405020304" pitchFamily="18" charset="0"/>
            </a:rPr>
            <a:t>, </a:t>
          </a:r>
          <a:r>
            <a:rPr lang="en-US" sz="2500" b="1" dirty="0" err="1">
              <a:latin typeface="Times New Roman" panose="02020603050405020304" pitchFamily="18" charset="0"/>
              <a:cs typeface="Times New Roman" panose="02020603050405020304" pitchFamily="18" charset="0"/>
            </a:rPr>
            <a:t>vừa</a:t>
          </a:r>
          <a:r>
            <a:rPr lang="en-US" sz="2500" b="1" dirty="0">
              <a:latin typeface="Times New Roman" panose="02020603050405020304" pitchFamily="18" charset="0"/>
              <a:cs typeface="Times New Roman" panose="02020603050405020304" pitchFamily="18" charset="0"/>
            </a:rPr>
            <a:t> </a:t>
          </a:r>
          <a:r>
            <a:rPr lang="en-US" sz="2500" b="1" dirty="0" err="1">
              <a:latin typeface="Times New Roman" panose="02020603050405020304" pitchFamily="18" charset="0"/>
              <a:cs typeface="Times New Roman" panose="02020603050405020304" pitchFamily="18" charset="0"/>
            </a:rPr>
            <a:t>sâu</a:t>
          </a:r>
          <a:r>
            <a:rPr lang="en-US" sz="2500" b="1" dirty="0">
              <a:latin typeface="Times New Roman" panose="02020603050405020304" pitchFamily="18" charset="0"/>
              <a:cs typeface="Times New Roman" panose="02020603050405020304" pitchFamily="18" charset="0"/>
            </a:rPr>
            <a:t> </a:t>
          </a:r>
          <a:r>
            <a:rPr lang="en-US" sz="2500" b="1" dirty="0" err="1">
              <a:latin typeface="Times New Roman" panose="02020603050405020304" pitchFamily="18" charset="0"/>
              <a:cs typeface="Times New Roman" panose="02020603050405020304" pitchFamily="18" charset="0"/>
            </a:rPr>
            <a:t>lắng</a:t>
          </a:r>
          <a:r>
            <a:rPr lang="en-US" sz="2500" b="1" dirty="0">
              <a:latin typeface="Times New Roman" panose="02020603050405020304" pitchFamily="18" charset="0"/>
              <a:cs typeface="Times New Roman" panose="02020603050405020304" pitchFamily="18" charset="0"/>
            </a:rPr>
            <a:t> </a:t>
          </a:r>
          <a:r>
            <a:rPr lang="en-US" sz="2500" b="1" dirty="0" err="1">
              <a:latin typeface="Times New Roman" panose="02020603050405020304" pitchFamily="18" charset="0"/>
              <a:cs typeface="Times New Roman" panose="02020603050405020304" pitchFamily="18" charset="0"/>
            </a:rPr>
            <a:t>tự</a:t>
          </a:r>
          <a:r>
            <a:rPr lang="en-US" sz="2500" b="1" dirty="0">
              <a:latin typeface="Times New Roman" panose="02020603050405020304" pitchFamily="18" charset="0"/>
              <a:cs typeface="Times New Roman" panose="02020603050405020304" pitchFamily="18" charset="0"/>
            </a:rPr>
            <a:t> </a:t>
          </a:r>
          <a:r>
            <a:rPr lang="en-US" sz="2500" b="1" dirty="0" err="1">
              <a:latin typeface="Times New Roman" panose="02020603050405020304" pitchFamily="18" charset="0"/>
              <a:cs typeface="Times New Roman" panose="02020603050405020304" pitchFamily="18" charset="0"/>
            </a:rPr>
            <a:t>hào</a:t>
          </a:r>
          <a:r>
            <a:rPr lang="en-US" sz="2500" b="1" dirty="0">
              <a:latin typeface="Times New Roman" panose="02020603050405020304" pitchFamily="18" charset="0"/>
              <a:cs typeface="Times New Roman" panose="02020603050405020304" pitchFamily="18" charset="0"/>
            </a:rPr>
            <a:t> – </a:t>
          </a:r>
          <a:r>
            <a:rPr lang="en-US" sz="2500" b="1" dirty="0" err="1">
              <a:latin typeface="Times New Roman" panose="02020603050405020304" pitchFamily="18" charset="0"/>
              <a:cs typeface="Times New Roman" panose="02020603050405020304" pitchFamily="18" charset="0"/>
            </a:rPr>
            <a:t>tự</a:t>
          </a:r>
          <a:r>
            <a:rPr lang="en-US" sz="2500" b="1" dirty="0">
              <a:latin typeface="Times New Roman" panose="02020603050405020304" pitchFamily="18" charset="0"/>
              <a:cs typeface="Times New Roman" panose="02020603050405020304" pitchFamily="18" charset="0"/>
            </a:rPr>
            <a:t> </a:t>
          </a:r>
          <a:r>
            <a:rPr lang="en-US" sz="2500" b="1" dirty="0" err="1">
              <a:latin typeface="Times New Roman" panose="02020603050405020304" pitchFamily="18" charset="0"/>
              <a:cs typeface="Times New Roman" panose="02020603050405020304" pitchFamily="18" charset="0"/>
            </a:rPr>
            <a:t>hào</a:t>
          </a:r>
          <a:r>
            <a:rPr lang="en-US" sz="2500" b="1" dirty="0">
              <a:latin typeface="Times New Roman" panose="02020603050405020304" pitchFamily="18" charset="0"/>
              <a:cs typeface="Times New Roman" panose="02020603050405020304" pitchFamily="18" charset="0"/>
            </a:rPr>
            <a:t> </a:t>
          </a:r>
          <a:r>
            <a:rPr lang="en-US" sz="2500" b="1" dirty="0" err="1">
              <a:latin typeface="Times New Roman" panose="02020603050405020304" pitchFamily="18" charset="0"/>
              <a:cs typeface="Times New Roman" panose="02020603050405020304" pitchFamily="18" charset="0"/>
            </a:rPr>
            <a:t>về</a:t>
          </a:r>
          <a:r>
            <a:rPr lang="en-US" sz="2500" b="1" dirty="0">
              <a:latin typeface="Times New Roman" panose="02020603050405020304" pitchFamily="18" charset="0"/>
              <a:cs typeface="Times New Roman" panose="02020603050405020304" pitchFamily="18" charset="0"/>
            </a:rPr>
            <a:t> </a:t>
          </a:r>
          <a:r>
            <a:rPr lang="en-US" sz="2500" b="1" dirty="0" err="1">
              <a:latin typeface="Times New Roman" panose="02020603050405020304" pitchFamily="18" charset="0"/>
              <a:cs typeface="Times New Roman" panose="02020603050405020304" pitchFamily="18" charset="0"/>
            </a:rPr>
            <a:t>sông</a:t>
          </a:r>
          <a:r>
            <a:rPr lang="en-US" sz="2500" b="1" dirty="0">
              <a:latin typeface="Times New Roman" panose="02020603050405020304" pitchFamily="18" charset="0"/>
              <a:cs typeface="Times New Roman" panose="02020603050405020304" pitchFamily="18" charset="0"/>
            </a:rPr>
            <a:t> </a:t>
          </a:r>
          <a:r>
            <a:rPr lang="en-US" sz="2500" b="1" dirty="0" err="1">
              <a:latin typeface="Times New Roman" panose="02020603050405020304" pitchFamily="18" charset="0"/>
              <a:cs typeface="Times New Roman" panose="02020603050405020304" pitchFamily="18" charset="0"/>
            </a:rPr>
            <a:t>núi</a:t>
          </a:r>
          <a:r>
            <a:rPr lang="en-US" sz="2500" b="1" dirty="0">
              <a:latin typeface="Times New Roman" panose="02020603050405020304" pitchFamily="18" charset="0"/>
              <a:cs typeface="Times New Roman" panose="02020603050405020304" pitchFamily="18" charset="0"/>
            </a:rPr>
            <a:t>, </a:t>
          </a:r>
          <a:r>
            <a:rPr lang="en-US" sz="2500" b="1" dirty="0" err="1">
              <a:latin typeface="Times New Roman" panose="02020603050405020304" pitchFamily="18" charset="0"/>
              <a:cs typeface="Times New Roman" panose="02020603050405020304" pitchFamily="18" charset="0"/>
            </a:rPr>
            <a:t>về</a:t>
          </a:r>
          <a:r>
            <a:rPr lang="en-US" sz="2500" b="1" dirty="0">
              <a:latin typeface="Times New Roman" panose="02020603050405020304" pitchFamily="18" charset="0"/>
              <a:cs typeface="Times New Roman" panose="02020603050405020304" pitchFamily="18" charset="0"/>
            </a:rPr>
            <a:t> </a:t>
          </a:r>
          <a:r>
            <a:rPr lang="en-US" sz="2500" b="1" dirty="0" err="1">
              <a:latin typeface="Times New Roman" panose="02020603050405020304" pitchFamily="18" charset="0"/>
              <a:cs typeface="Times New Roman" panose="02020603050405020304" pitchFamily="18" charset="0"/>
            </a:rPr>
            <a:t>anh</a:t>
          </a:r>
          <a:r>
            <a:rPr lang="en-US" sz="2500" b="1" dirty="0">
              <a:latin typeface="Times New Roman" panose="02020603050405020304" pitchFamily="18" charset="0"/>
              <a:cs typeface="Times New Roman" panose="02020603050405020304" pitchFamily="18" charset="0"/>
            </a:rPr>
            <a:t> </a:t>
          </a:r>
          <a:r>
            <a:rPr lang="en-US" sz="2500" b="1" dirty="0" err="1">
              <a:latin typeface="Times New Roman" panose="02020603050405020304" pitchFamily="18" charset="0"/>
              <a:cs typeface="Times New Roman" panose="02020603050405020304" pitchFamily="18" charset="0"/>
            </a:rPr>
            <a:t>tài</a:t>
          </a:r>
          <a:r>
            <a:rPr lang="en-US" sz="2500" b="1" dirty="0">
              <a:latin typeface="Times New Roman" panose="02020603050405020304" pitchFamily="18" charset="0"/>
              <a:cs typeface="Times New Roman" panose="02020603050405020304" pitchFamily="18" charset="0"/>
            </a:rPr>
            <a:t> </a:t>
          </a:r>
          <a:r>
            <a:rPr lang="en-US" sz="2500" b="1" dirty="0" err="1">
              <a:latin typeface="Times New Roman" panose="02020603050405020304" pitchFamily="18" charset="0"/>
              <a:cs typeface="Times New Roman" panose="02020603050405020304" pitchFamily="18" charset="0"/>
            </a:rPr>
            <a:t>nước</a:t>
          </a:r>
          <a:r>
            <a:rPr lang="en-US" sz="2500" b="1" dirty="0">
              <a:latin typeface="Times New Roman" panose="02020603050405020304" pitchFamily="18" charset="0"/>
              <a:cs typeface="Times New Roman" panose="02020603050405020304" pitchFamily="18" charset="0"/>
            </a:rPr>
            <a:t> </a:t>
          </a:r>
          <a:r>
            <a:rPr lang="en-US" sz="2500" b="1" dirty="0" err="1">
              <a:latin typeface="Times New Roman" panose="02020603050405020304" pitchFamily="18" charset="0"/>
              <a:cs typeface="Times New Roman" panose="02020603050405020304" pitchFamily="18" charset="0"/>
            </a:rPr>
            <a:t>Việt</a:t>
          </a:r>
          <a:r>
            <a:rPr lang="en-US" sz="2500" b="1" dirty="0">
              <a:latin typeface="Times New Roman" panose="02020603050405020304" pitchFamily="18" charset="0"/>
              <a:cs typeface="Times New Roman" panose="02020603050405020304" pitchFamily="18" charset="0"/>
            </a:rPr>
            <a:t>. </a:t>
          </a:r>
          <a:endParaRPr lang="en-US" sz="2500" dirty="0">
            <a:latin typeface="Times New Roman" panose="02020603050405020304" pitchFamily="18" charset="0"/>
            <a:cs typeface="Times New Roman" panose="02020603050405020304" pitchFamily="18" charset="0"/>
          </a:endParaRPr>
        </a:p>
      </dgm:t>
    </dgm:pt>
    <dgm:pt modelId="{658CC374-083A-40DC-93C3-DD4C49183D28}" type="parTrans" cxnId="{D45DA2F1-1402-4421-BB6F-08FAE3E9F54F}">
      <dgm:prSet/>
      <dgm:spPr/>
      <dgm:t>
        <a:bodyPr/>
        <a:lstStyle/>
        <a:p>
          <a:pPr algn="just"/>
          <a:endParaRPr lang="en-US" sz="2700">
            <a:latin typeface="Times New Roman" panose="02020603050405020304" pitchFamily="18" charset="0"/>
            <a:cs typeface="Times New Roman" panose="02020603050405020304" pitchFamily="18" charset="0"/>
          </a:endParaRPr>
        </a:p>
      </dgm:t>
    </dgm:pt>
    <dgm:pt modelId="{DEEC5FCC-E0E8-4F6C-B0FC-931BC1126309}" type="sibTrans" cxnId="{D45DA2F1-1402-4421-BB6F-08FAE3E9F54F}">
      <dgm:prSet/>
      <dgm:spPr/>
      <dgm:t>
        <a:bodyPr/>
        <a:lstStyle/>
        <a:p>
          <a:pPr algn="just"/>
          <a:endParaRPr lang="en-US" sz="2700">
            <a:latin typeface="Times New Roman" panose="02020603050405020304" pitchFamily="18" charset="0"/>
            <a:cs typeface="Times New Roman" panose="02020603050405020304" pitchFamily="18" charset="0"/>
          </a:endParaRPr>
        </a:p>
      </dgm:t>
    </dgm:pt>
    <dgm:pt modelId="{E9897835-BC0D-4C6F-8778-37E27DDA6D89}" type="pres">
      <dgm:prSet presAssocID="{CE74AAAF-9899-4CEF-AC0F-E0073AE53DCF}" presName="hierChild1" presStyleCnt="0">
        <dgm:presLayoutVars>
          <dgm:chPref val="1"/>
          <dgm:dir/>
          <dgm:animOne val="branch"/>
          <dgm:animLvl val="lvl"/>
          <dgm:resizeHandles/>
        </dgm:presLayoutVars>
      </dgm:prSet>
      <dgm:spPr/>
      <dgm:t>
        <a:bodyPr/>
        <a:lstStyle/>
        <a:p>
          <a:endParaRPr lang="en-US"/>
        </a:p>
      </dgm:t>
    </dgm:pt>
    <dgm:pt modelId="{DF4012A8-C2DF-480E-B60C-8DD5062A628F}" type="pres">
      <dgm:prSet presAssocID="{2BC4A713-CB9A-4D84-98ED-1C5D0DBA5C7F}" presName="hierRoot1" presStyleCnt="0"/>
      <dgm:spPr/>
    </dgm:pt>
    <dgm:pt modelId="{2156C9A2-BDD0-4301-98CC-06280298F5EE}" type="pres">
      <dgm:prSet presAssocID="{2BC4A713-CB9A-4D84-98ED-1C5D0DBA5C7F}" presName="composite" presStyleCnt="0"/>
      <dgm:spPr/>
    </dgm:pt>
    <dgm:pt modelId="{024D134C-E3A5-40B5-8275-F0731A72480D}" type="pres">
      <dgm:prSet presAssocID="{2BC4A713-CB9A-4D84-98ED-1C5D0DBA5C7F}" presName="background" presStyleLbl="node0" presStyleIdx="0" presStyleCnt="3"/>
      <dgm:spPr/>
    </dgm:pt>
    <dgm:pt modelId="{A2283489-40C0-4712-BF62-8E14300B9EBD}" type="pres">
      <dgm:prSet presAssocID="{2BC4A713-CB9A-4D84-98ED-1C5D0DBA5C7F}" presName="text" presStyleLbl="fgAcc0" presStyleIdx="0" presStyleCnt="3">
        <dgm:presLayoutVars>
          <dgm:chPref val="3"/>
        </dgm:presLayoutVars>
      </dgm:prSet>
      <dgm:spPr/>
      <dgm:t>
        <a:bodyPr/>
        <a:lstStyle/>
        <a:p>
          <a:endParaRPr lang="en-US"/>
        </a:p>
      </dgm:t>
    </dgm:pt>
    <dgm:pt modelId="{0D4AAE9D-60DC-4743-AA34-EA918F6948F9}" type="pres">
      <dgm:prSet presAssocID="{2BC4A713-CB9A-4D84-98ED-1C5D0DBA5C7F}" presName="hierChild2" presStyleCnt="0"/>
      <dgm:spPr/>
    </dgm:pt>
    <dgm:pt modelId="{43BA067A-53F3-4583-B527-358698CA465E}" type="pres">
      <dgm:prSet presAssocID="{D71D4760-0035-4A92-8A06-837EC37B17CF}" presName="hierRoot1" presStyleCnt="0"/>
      <dgm:spPr/>
    </dgm:pt>
    <dgm:pt modelId="{6D840B6A-6E9B-4B99-95A4-44D5E158CCA8}" type="pres">
      <dgm:prSet presAssocID="{D71D4760-0035-4A92-8A06-837EC37B17CF}" presName="composite" presStyleCnt="0"/>
      <dgm:spPr/>
    </dgm:pt>
    <dgm:pt modelId="{C18326B8-D90E-40D9-B368-1EC4A630E525}" type="pres">
      <dgm:prSet presAssocID="{D71D4760-0035-4A92-8A06-837EC37B17CF}" presName="background" presStyleLbl="node0" presStyleIdx="1" presStyleCnt="3"/>
      <dgm:spPr/>
    </dgm:pt>
    <dgm:pt modelId="{F952B060-69CF-4B39-A450-9ADB64E0918A}" type="pres">
      <dgm:prSet presAssocID="{D71D4760-0035-4A92-8A06-837EC37B17CF}" presName="text" presStyleLbl="fgAcc0" presStyleIdx="1" presStyleCnt="3" custScaleY="106775">
        <dgm:presLayoutVars>
          <dgm:chPref val="3"/>
        </dgm:presLayoutVars>
      </dgm:prSet>
      <dgm:spPr/>
      <dgm:t>
        <a:bodyPr/>
        <a:lstStyle/>
        <a:p>
          <a:endParaRPr lang="en-US"/>
        </a:p>
      </dgm:t>
    </dgm:pt>
    <dgm:pt modelId="{AA357EB2-42E7-4DF4-B569-C86CFDE27429}" type="pres">
      <dgm:prSet presAssocID="{D71D4760-0035-4A92-8A06-837EC37B17CF}" presName="hierChild2" presStyleCnt="0"/>
      <dgm:spPr/>
    </dgm:pt>
    <dgm:pt modelId="{10CBF1EC-756E-489F-86A0-7D9106A8E1E9}" type="pres">
      <dgm:prSet presAssocID="{C57F06B9-8262-4F15-A88F-FA4340C7CF6C}" presName="hierRoot1" presStyleCnt="0"/>
      <dgm:spPr/>
    </dgm:pt>
    <dgm:pt modelId="{7E1B3628-FB39-4E24-9000-78C85E0A39D6}" type="pres">
      <dgm:prSet presAssocID="{C57F06B9-8262-4F15-A88F-FA4340C7CF6C}" presName="composite" presStyleCnt="0"/>
      <dgm:spPr/>
    </dgm:pt>
    <dgm:pt modelId="{825ABBE1-44D3-4627-8C8B-BE8025ACA446}" type="pres">
      <dgm:prSet presAssocID="{C57F06B9-8262-4F15-A88F-FA4340C7CF6C}" presName="background" presStyleLbl="node0" presStyleIdx="2" presStyleCnt="3"/>
      <dgm:spPr/>
    </dgm:pt>
    <dgm:pt modelId="{225BA990-32D1-43CB-90A2-F656B10FC7E6}" type="pres">
      <dgm:prSet presAssocID="{C57F06B9-8262-4F15-A88F-FA4340C7CF6C}" presName="text" presStyleLbl="fgAcc0" presStyleIdx="2" presStyleCnt="3" custScaleY="107561">
        <dgm:presLayoutVars>
          <dgm:chPref val="3"/>
        </dgm:presLayoutVars>
      </dgm:prSet>
      <dgm:spPr/>
      <dgm:t>
        <a:bodyPr/>
        <a:lstStyle/>
        <a:p>
          <a:endParaRPr lang="en-US"/>
        </a:p>
      </dgm:t>
    </dgm:pt>
    <dgm:pt modelId="{5AD75EE1-4DB5-4041-9074-F80631C9464E}" type="pres">
      <dgm:prSet presAssocID="{C57F06B9-8262-4F15-A88F-FA4340C7CF6C}" presName="hierChild2" presStyleCnt="0"/>
      <dgm:spPr/>
    </dgm:pt>
  </dgm:ptLst>
  <dgm:cxnLst>
    <dgm:cxn modelId="{AF1CA21E-6EA7-4D46-9CB7-88A201737B37}" srcId="{CE74AAAF-9899-4CEF-AC0F-E0073AE53DCF}" destId="{2BC4A713-CB9A-4D84-98ED-1C5D0DBA5C7F}" srcOrd="0" destOrd="0" parTransId="{1876D133-84D0-446B-99E0-AF964E3CC9CD}" sibTransId="{E8F0A734-8E73-40E1-81F4-14469694BA34}"/>
    <dgm:cxn modelId="{D45DA2F1-1402-4421-BB6F-08FAE3E9F54F}" srcId="{CE74AAAF-9899-4CEF-AC0F-E0073AE53DCF}" destId="{C57F06B9-8262-4F15-A88F-FA4340C7CF6C}" srcOrd="2" destOrd="0" parTransId="{658CC374-083A-40DC-93C3-DD4C49183D28}" sibTransId="{DEEC5FCC-E0E8-4F6C-B0FC-931BC1126309}"/>
    <dgm:cxn modelId="{BDF0430E-19BB-4165-BE3C-52018A7594CB}" type="presOf" srcId="{2BC4A713-CB9A-4D84-98ED-1C5D0DBA5C7F}" destId="{A2283489-40C0-4712-BF62-8E14300B9EBD}" srcOrd="0" destOrd="0" presId="urn:microsoft.com/office/officeart/2005/8/layout/hierarchy1"/>
    <dgm:cxn modelId="{FCFF73DB-7B4C-4288-BB76-2FC3FFC3B222}" type="presOf" srcId="{D71D4760-0035-4A92-8A06-837EC37B17CF}" destId="{F952B060-69CF-4B39-A450-9ADB64E0918A}" srcOrd="0" destOrd="0" presId="urn:microsoft.com/office/officeart/2005/8/layout/hierarchy1"/>
    <dgm:cxn modelId="{4FCDE7D7-97C9-4A79-81A1-4ADC620BB1AF}" srcId="{CE74AAAF-9899-4CEF-AC0F-E0073AE53DCF}" destId="{D71D4760-0035-4A92-8A06-837EC37B17CF}" srcOrd="1" destOrd="0" parTransId="{EBF738D1-84B1-4283-A6F6-BF2A2B92741E}" sibTransId="{D87C0184-7663-45CC-B344-F30B0C5A7071}"/>
    <dgm:cxn modelId="{233108D9-856A-42E0-880A-A2FA93A93BF2}" type="presOf" srcId="{CE74AAAF-9899-4CEF-AC0F-E0073AE53DCF}" destId="{E9897835-BC0D-4C6F-8778-37E27DDA6D89}" srcOrd="0" destOrd="0" presId="urn:microsoft.com/office/officeart/2005/8/layout/hierarchy1"/>
    <dgm:cxn modelId="{8714445D-D959-4E16-895F-E67ED52FABA3}" type="presOf" srcId="{C57F06B9-8262-4F15-A88F-FA4340C7CF6C}" destId="{225BA990-32D1-43CB-90A2-F656B10FC7E6}" srcOrd="0" destOrd="0" presId="urn:microsoft.com/office/officeart/2005/8/layout/hierarchy1"/>
    <dgm:cxn modelId="{E5189C39-F3B4-44ED-A020-72EDED99614C}" type="presParOf" srcId="{E9897835-BC0D-4C6F-8778-37E27DDA6D89}" destId="{DF4012A8-C2DF-480E-B60C-8DD5062A628F}" srcOrd="0" destOrd="0" presId="urn:microsoft.com/office/officeart/2005/8/layout/hierarchy1"/>
    <dgm:cxn modelId="{DCCB708D-3889-4F41-9393-29EBAF24556A}" type="presParOf" srcId="{DF4012A8-C2DF-480E-B60C-8DD5062A628F}" destId="{2156C9A2-BDD0-4301-98CC-06280298F5EE}" srcOrd="0" destOrd="0" presId="urn:microsoft.com/office/officeart/2005/8/layout/hierarchy1"/>
    <dgm:cxn modelId="{667C7DC1-E7F8-40C2-8E33-E17727876AE3}" type="presParOf" srcId="{2156C9A2-BDD0-4301-98CC-06280298F5EE}" destId="{024D134C-E3A5-40B5-8275-F0731A72480D}" srcOrd="0" destOrd="0" presId="urn:microsoft.com/office/officeart/2005/8/layout/hierarchy1"/>
    <dgm:cxn modelId="{5631849C-84E6-41CB-B053-5308A9D79DE4}" type="presParOf" srcId="{2156C9A2-BDD0-4301-98CC-06280298F5EE}" destId="{A2283489-40C0-4712-BF62-8E14300B9EBD}" srcOrd="1" destOrd="0" presId="urn:microsoft.com/office/officeart/2005/8/layout/hierarchy1"/>
    <dgm:cxn modelId="{DBDD9CAD-31FE-4C3A-ADDB-046E16222DB6}" type="presParOf" srcId="{DF4012A8-C2DF-480E-B60C-8DD5062A628F}" destId="{0D4AAE9D-60DC-4743-AA34-EA918F6948F9}" srcOrd="1" destOrd="0" presId="urn:microsoft.com/office/officeart/2005/8/layout/hierarchy1"/>
    <dgm:cxn modelId="{69E63B66-1F41-403E-ABA3-E6577ED6B9AF}" type="presParOf" srcId="{E9897835-BC0D-4C6F-8778-37E27DDA6D89}" destId="{43BA067A-53F3-4583-B527-358698CA465E}" srcOrd="1" destOrd="0" presId="urn:microsoft.com/office/officeart/2005/8/layout/hierarchy1"/>
    <dgm:cxn modelId="{21C1ADF4-7C4E-4360-AB0C-0B9AD5CC09D3}" type="presParOf" srcId="{43BA067A-53F3-4583-B527-358698CA465E}" destId="{6D840B6A-6E9B-4B99-95A4-44D5E158CCA8}" srcOrd="0" destOrd="0" presId="urn:microsoft.com/office/officeart/2005/8/layout/hierarchy1"/>
    <dgm:cxn modelId="{BCE697E2-4CAC-47B2-ABD7-6EAB3C8EBD6D}" type="presParOf" srcId="{6D840B6A-6E9B-4B99-95A4-44D5E158CCA8}" destId="{C18326B8-D90E-40D9-B368-1EC4A630E525}" srcOrd="0" destOrd="0" presId="urn:microsoft.com/office/officeart/2005/8/layout/hierarchy1"/>
    <dgm:cxn modelId="{C7D90862-DF93-4C63-9AC8-29D86E57E9E4}" type="presParOf" srcId="{6D840B6A-6E9B-4B99-95A4-44D5E158CCA8}" destId="{F952B060-69CF-4B39-A450-9ADB64E0918A}" srcOrd="1" destOrd="0" presId="urn:microsoft.com/office/officeart/2005/8/layout/hierarchy1"/>
    <dgm:cxn modelId="{3803EA41-AA8C-4AE7-9595-3BD83601F21A}" type="presParOf" srcId="{43BA067A-53F3-4583-B527-358698CA465E}" destId="{AA357EB2-42E7-4DF4-B569-C86CFDE27429}" srcOrd="1" destOrd="0" presId="urn:microsoft.com/office/officeart/2005/8/layout/hierarchy1"/>
    <dgm:cxn modelId="{3BE2BECD-EE54-4EC8-9709-315F1DF9DB7C}" type="presParOf" srcId="{E9897835-BC0D-4C6F-8778-37E27DDA6D89}" destId="{10CBF1EC-756E-489F-86A0-7D9106A8E1E9}" srcOrd="2" destOrd="0" presId="urn:microsoft.com/office/officeart/2005/8/layout/hierarchy1"/>
    <dgm:cxn modelId="{8E506FEF-61FD-41A3-8879-61A842D1E487}" type="presParOf" srcId="{10CBF1EC-756E-489F-86A0-7D9106A8E1E9}" destId="{7E1B3628-FB39-4E24-9000-78C85E0A39D6}" srcOrd="0" destOrd="0" presId="urn:microsoft.com/office/officeart/2005/8/layout/hierarchy1"/>
    <dgm:cxn modelId="{88409AFD-F3F1-4C28-9ECC-86DF9C7048E3}" type="presParOf" srcId="{7E1B3628-FB39-4E24-9000-78C85E0A39D6}" destId="{825ABBE1-44D3-4627-8C8B-BE8025ACA446}" srcOrd="0" destOrd="0" presId="urn:microsoft.com/office/officeart/2005/8/layout/hierarchy1"/>
    <dgm:cxn modelId="{35B98373-2367-4EA8-9AE1-1EBBCAC500D1}" type="presParOf" srcId="{7E1B3628-FB39-4E24-9000-78C85E0A39D6}" destId="{225BA990-32D1-43CB-90A2-F656B10FC7E6}" srcOrd="1" destOrd="0" presId="urn:microsoft.com/office/officeart/2005/8/layout/hierarchy1"/>
    <dgm:cxn modelId="{BAD3D0A3-46FF-4398-99BF-D3A8744046E8}" type="presParOf" srcId="{10CBF1EC-756E-489F-86A0-7D9106A8E1E9}" destId="{5AD75EE1-4DB5-4041-9074-F80631C9464E}" srcOrd="1" destOrd="0" presId="urn:microsoft.com/office/officeart/2005/8/layout/hierarchy1"/>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4.xml><?xml version="1.0" encoding="utf-8"?>
<dgm:dataModel xmlns:dgm="http://schemas.openxmlformats.org/drawingml/2006/diagram" xmlns:a="http://schemas.openxmlformats.org/drawingml/2006/main">
  <dgm:ptLst>
    <dgm:pt modelId="{9C1CDB2C-7780-4D01-A9A1-B45DBBB3FC4B}" type="doc">
      <dgm:prSet loTypeId="urn:microsoft.com/office/officeart/2005/8/layout/vProcess5" loCatId="process" qsTypeId="urn:microsoft.com/office/officeart/2005/8/quickstyle/simple2" qsCatId="simple" csTypeId="urn:microsoft.com/office/officeart/2005/8/colors/colorful2" csCatId="colorful" phldr="1"/>
      <dgm:spPr/>
      <dgm:t>
        <a:bodyPr/>
        <a:lstStyle/>
        <a:p>
          <a:endParaRPr lang="en-US"/>
        </a:p>
      </dgm:t>
    </dgm:pt>
    <dgm:pt modelId="{81044057-566C-42E7-ADFA-0CD0B161EC24}">
      <dgm:prSet custT="1"/>
      <dgm:spPr/>
      <dgm:t>
        <a:bodyPr/>
        <a:lstStyle/>
        <a:p>
          <a:r>
            <a:rPr lang="en-US" sz="2700" b="1" dirty="0" err="1">
              <a:latin typeface="Times New Roman" panose="02020603050405020304" pitchFamily="18" charset="0"/>
              <a:cs typeface="Times New Roman" panose="02020603050405020304" pitchFamily="18" charset="0"/>
            </a:rPr>
            <a:t>Trước</a:t>
          </a:r>
          <a:r>
            <a:rPr lang="en-US" sz="2700" b="1" dirty="0">
              <a:latin typeface="Times New Roman" panose="02020603050405020304" pitchFamily="18" charset="0"/>
              <a:cs typeface="Times New Roman" panose="02020603050405020304" pitchFamily="18" charset="0"/>
            </a:rPr>
            <a:t> </a:t>
          </a:r>
          <a:r>
            <a:rPr lang="en-US" sz="2700" b="1" dirty="0" err="1">
              <a:latin typeface="Times New Roman" panose="02020603050405020304" pitchFamily="18" charset="0"/>
              <a:cs typeface="Times New Roman" panose="02020603050405020304" pitchFamily="18" charset="0"/>
            </a:rPr>
            <a:t>tiên</a:t>
          </a:r>
          <a:r>
            <a:rPr lang="en-US" sz="2700" b="1" dirty="0">
              <a:latin typeface="Times New Roman" panose="02020603050405020304" pitchFamily="18" charset="0"/>
              <a:cs typeface="Times New Roman" panose="02020603050405020304" pitchFamily="18" charset="0"/>
            </a:rPr>
            <a:t>, </a:t>
          </a:r>
          <a:r>
            <a:rPr lang="en-US" sz="2700" b="1" dirty="0" err="1">
              <a:latin typeface="Times New Roman" panose="02020603050405020304" pitchFamily="18" charset="0"/>
              <a:cs typeface="Times New Roman" panose="02020603050405020304" pitchFamily="18" charset="0"/>
            </a:rPr>
            <a:t>tác</a:t>
          </a:r>
          <a:r>
            <a:rPr lang="en-US" sz="2700" b="1" dirty="0">
              <a:latin typeface="Times New Roman" panose="02020603050405020304" pitchFamily="18" charset="0"/>
              <a:cs typeface="Times New Roman" panose="02020603050405020304" pitchFamily="18" charset="0"/>
            </a:rPr>
            <a:t> </a:t>
          </a:r>
          <a:r>
            <a:rPr lang="en-US" sz="2700" b="1" dirty="0" err="1">
              <a:latin typeface="Times New Roman" panose="02020603050405020304" pitchFamily="18" charset="0"/>
              <a:cs typeface="Times New Roman" panose="02020603050405020304" pitchFamily="18" charset="0"/>
            </a:rPr>
            <a:t>giả</a:t>
          </a:r>
          <a:r>
            <a:rPr lang="en-US" sz="2700" b="1" dirty="0">
              <a:latin typeface="Times New Roman" panose="02020603050405020304" pitchFamily="18" charset="0"/>
              <a:cs typeface="Times New Roman" panose="02020603050405020304" pitchFamily="18" charset="0"/>
            </a:rPr>
            <a:t> </a:t>
          </a:r>
          <a:r>
            <a:rPr lang="en-US" sz="2700" b="1" dirty="0" err="1">
              <a:latin typeface="Times New Roman" panose="02020603050405020304" pitchFamily="18" charset="0"/>
              <a:cs typeface="Times New Roman" panose="02020603050405020304" pitchFamily="18" charset="0"/>
            </a:rPr>
            <a:t>đề</a:t>
          </a:r>
          <a:r>
            <a:rPr lang="en-US" sz="2700" b="1" dirty="0">
              <a:latin typeface="Times New Roman" panose="02020603050405020304" pitchFamily="18" charset="0"/>
              <a:cs typeface="Times New Roman" panose="02020603050405020304" pitchFamily="18" charset="0"/>
            </a:rPr>
            <a:t> </a:t>
          </a:r>
          <a:r>
            <a:rPr lang="en-US" sz="2700" b="1" dirty="0" err="1">
              <a:latin typeface="Times New Roman" panose="02020603050405020304" pitchFamily="18" charset="0"/>
              <a:cs typeface="Times New Roman" panose="02020603050405020304" pitchFamily="18" charset="0"/>
            </a:rPr>
            <a:t>cập</a:t>
          </a:r>
          <a:r>
            <a:rPr lang="en-US" sz="2700" b="1" dirty="0">
              <a:latin typeface="Times New Roman" panose="02020603050405020304" pitchFamily="18" charset="0"/>
              <a:cs typeface="Times New Roman" panose="02020603050405020304" pitchFamily="18" charset="0"/>
            </a:rPr>
            <a:t> </a:t>
          </a:r>
          <a:r>
            <a:rPr lang="en-US" sz="2700" b="1" dirty="0" err="1">
              <a:latin typeface="Times New Roman" panose="02020603050405020304" pitchFamily="18" charset="0"/>
              <a:cs typeface="Times New Roman" panose="02020603050405020304" pitchFamily="18" charset="0"/>
            </a:rPr>
            <a:t>đến</a:t>
          </a:r>
          <a:r>
            <a:rPr lang="en-US" sz="2700" b="1" dirty="0">
              <a:latin typeface="Times New Roman" panose="02020603050405020304" pitchFamily="18" charset="0"/>
              <a:cs typeface="Times New Roman" panose="02020603050405020304" pitchFamily="18" charset="0"/>
            </a:rPr>
            <a:t> </a:t>
          </a:r>
          <a:r>
            <a:rPr lang="en-US" sz="2700" b="1" i="1" dirty="0" err="1">
              <a:latin typeface="Times New Roman" panose="02020603050405020304" pitchFamily="18" charset="0"/>
              <a:cs typeface="Times New Roman" panose="02020603050405020304" pitchFamily="18" charset="0"/>
            </a:rPr>
            <a:t>Quân</a:t>
          </a:r>
          <a:r>
            <a:rPr lang="en-US" sz="2700" b="1" i="1" dirty="0">
              <a:latin typeface="Times New Roman" panose="02020603050405020304" pitchFamily="18" charset="0"/>
              <a:cs typeface="Times New Roman" panose="02020603050405020304" pitchFamily="18" charset="0"/>
            </a:rPr>
            <a:t> </a:t>
          </a:r>
          <a:r>
            <a:rPr lang="en-US" sz="2700" b="1" i="1" dirty="0" err="1">
              <a:latin typeface="Times New Roman" panose="02020603050405020304" pitchFamily="18" charset="0"/>
              <a:cs typeface="Times New Roman" panose="02020603050405020304" pitchFamily="18" charset="0"/>
            </a:rPr>
            <a:t>trung</a:t>
          </a:r>
          <a:r>
            <a:rPr lang="en-US" sz="2700" b="1" i="1" dirty="0">
              <a:latin typeface="Times New Roman" panose="02020603050405020304" pitchFamily="18" charset="0"/>
              <a:cs typeface="Times New Roman" panose="02020603050405020304" pitchFamily="18" charset="0"/>
            </a:rPr>
            <a:t> </a:t>
          </a:r>
          <a:r>
            <a:rPr lang="en-US" sz="2700" b="1" i="1" dirty="0" err="1">
              <a:latin typeface="Times New Roman" panose="02020603050405020304" pitchFamily="18" charset="0"/>
              <a:cs typeface="Times New Roman" panose="02020603050405020304" pitchFamily="18" charset="0"/>
            </a:rPr>
            <a:t>từ</a:t>
          </a:r>
          <a:r>
            <a:rPr lang="en-US" sz="2700" b="1" i="1" dirty="0">
              <a:latin typeface="Times New Roman" panose="02020603050405020304" pitchFamily="18" charset="0"/>
              <a:cs typeface="Times New Roman" panose="02020603050405020304" pitchFamily="18" charset="0"/>
            </a:rPr>
            <a:t> </a:t>
          </a:r>
          <a:r>
            <a:rPr lang="en-US" sz="2700" b="1" i="1" dirty="0" err="1">
              <a:latin typeface="Times New Roman" panose="02020603050405020304" pitchFamily="18" charset="0"/>
              <a:cs typeface="Times New Roman" panose="02020603050405020304" pitchFamily="18" charset="0"/>
            </a:rPr>
            <a:t>mệnh</a:t>
          </a:r>
          <a:r>
            <a:rPr lang="en-US" sz="2700" b="1" i="1" dirty="0">
              <a:latin typeface="Times New Roman" panose="02020603050405020304" pitchFamily="18" charset="0"/>
              <a:cs typeface="Times New Roman" panose="02020603050405020304" pitchFamily="18" charset="0"/>
            </a:rPr>
            <a:t> </a:t>
          </a:r>
          <a:r>
            <a:rPr lang="en-US" sz="2700" b="1" i="1" dirty="0" err="1">
              <a:latin typeface="Times New Roman" panose="02020603050405020304" pitchFamily="18" charset="0"/>
              <a:cs typeface="Times New Roman" panose="02020603050405020304" pitchFamily="18" charset="0"/>
            </a:rPr>
            <a:t>tập</a:t>
          </a:r>
          <a:r>
            <a:rPr lang="en-US" sz="2700" b="1" dirty="0">
              <a:latin typeface="Times New Roman" panose="02020603050405020304" pitchFamily="18" charset="0"/>
              <a:cs typeface="Times New Roman" panose="02020603050405020304" pitchFamily="18" charset="0"/>
            </a:rPr>
            <a:t>, </a:t>
          </a:r>
          <a:r>
            <a:rPr lang="en-US" sz="2700" b="1" dirty="0" err="1">
              <a:latin typeface="Times New Roman" panose="02020603050405020304" pitchFamily="18" charset="0"/>
              <a:cs typeface="Times New Roman" panose="02020603050405020304" pitchFamily="18" charset="0"/>
            </a:rPr>
            <a:t>tập</a:t>
          </a:r>
          <a:r>
            <a:rPr lang="en-US" sz="2700" b="1" dirty="0">
              <a:latin typeface="Times New Roman" panose="02020603050405020304" pitchFamily="18" charset="0"/>
              <a:cs typeface="Times New Roman" panose="02020603050405020304" pitchFamily="18" charset="0"/>
            </a:rPr>
            <a:t> </a:t>
          </a:r>
          <a:r>
            <a:rPr lang="en-US" sz="2700" b="1" dirty="0" err="1">
              <a:latin typeface="Times New Roman" panose="02020603050405020304" pitchFamily="18" charset="0"/>
              <a:cs typeface="Times New Roman" panose="02020603050405020304" pitchFamily="18" charset="0"/>
            </a:rPr>
            <a:t>văn</a:t>
          </a:r>
          <a:r>
            <a:rPr lang="en-US" sz="2700" b="1" dirty="0">
              <a:latin typeface="Times New Roman" panose="02020603050405020304" pitchFamily="18" charset="0"/>
              <a:cs typeface="Times New Roman" panose="02020603050405020304" pitchFamily="18" charset="0"/>
            </a:rPr>
            <a:t> </a:t>
          </a:r>
          <a:r>
            <a:rPr lang="en-US" sz="2700" b="1" dirty="0" err="1">
              <a:latin typeface="Times New Roman" panose="02020603050405020304" pitchFamily="18" charset="0"/>
              <a:cs typeface="Times New Roman" panose="02020603050405020304" pitchFamily="18" charset="0"/>
            </a:rPr>
            <a:t>chính</a:t>
          </a:r>
          <a:r>
            <a:rPr lang="en-US" sz="2700" b="1" dirty="0">
              <a:latin typeface="Times New Roman" panose="02020603050405020304" pitchFamily="18" charset="0"/>
              <a:cs typeface="Times New Roman" panose="02020603050405020304" pitchFamily="18" charset="0"/>
            </a:rPr>
            <a:t> </a:t>
          </a:r>
          <a:r>
            <a:rPr lang="en-US" sz="2700" b="1" dirty="0" err="1">
              <a:latin typeface="Times New Roman" panose="02020603050405020304" pitchFamily="18" charset="0"/>
              <a:cs typeface="Times New Roman" panose="02020603050405020304" pitchFamily="18" charset="0"/>
            </a:rPr>
            <a:t>luận</a:t>
          </a:r>
          <a:r>
            <a:rPr lang="en-US" sz="2700" b="1" dirty="0">
              <a:latin typeface="Times New Roman" panose="02020603050405020304" pitchFamily="18" charset="0"/>
              <a:cs typeface="Times New Roman" panose="02020603050405020304" pitchFamily="18" charset="0"/>
            </a:rPr>
            <a:t> </a:t>
          </a:r>
          <a:r>
            <a:rPr lang="en-US" sz="2700" b="1" dirty="0" err="1">
              <a:latin typeface="Times New Roman" panose="02020603050405020304" pitchFamily="18" charset="0"/>
              <a:cs typeface="Times New Roman" panose="02020603050405020304" pitchFamily="18" charset="0"/>
            </a:rPr>
            <a:t>nổi</a:t>
          </a:r>
          <a:r>
            <a:rPr lang="en-US" sz="2700" b="1" dirty="0">
              <a:latin typeface="Times New Roman" panose="02020603050405020304" pitchFamily="18" charset="0"/>
              <a:cs typeface="Times New Roman" panose="02020603050405020304" pitchFamily="18" charset="0"/>
            </a:rPr>
            <a:t> </a:t>
          </a:r>
          <a:r>
            <a:rPr lang="en-US" sz="2700" b="1" dirty="0" err="1">
              <a:latin typeface="Times New Roman" panose="02020603050405020304" pitchFamily="18" charset="0"/>
              <a:cs typeface="Times New Roman" panose="02020603050405020304" pitchFamily="18" charset="0"/>
            </a:rPr>
            <a:t>tiếng</a:t>
          </a:r>
          <a:r>
            <a:rPr lang="en-US" sz="2700" b="1" dirty="0">
              <a:latin typeface="Times New Roman" panose="02020603050405020304" pitchFamily="18" charset="0"/>
              <a:cs typeface="Times New Roman" panose="02020603050405020304" pitchFamily="18" charset="0"/>
            </a:rPr>
            <a:t> </a:t>
          </a:r>
          <a:r>
            <a:rPr lang="en-US" sz="2700" b="1" dirty="0" err="1">
              <a:latin typeface="Times New Roman" panose="02020603050405020304" pitchFamily="18" charset="0"/>
              <a:cs typeface="Times New Roman" panose="02020603050405020304" pitchFamily="18" charset="0"/>
            </a:rPr>
            <a:t>của</a:t>
          </a:r>
          <a:r>
            <a:rPr lang="en-US" sz="2700" b="1" dirty="0">
              <a:latin typeface="Times New Roman" panose="02020603050405020304" pitchFamily="18" charset="0"/>
              <a:cs typeface="Times New Roman" panose="02020603050405020304" pitchFamily="18" charset="0"/>
            </a:rPr>
            <a:t> </a:t>
          </a:r>
          <a:r>
            <a:rPr lang="en-US" sz="2700" b="1" dirty="0" err="1">
              <a:latin typeface="Times New Roman" panose="02020603050405020304" pitchFamily="18" charset="0"/>
              <a:cs typeface="Times New Roman" panose="02020603050405020304" pitchFamily="18" charset="0"/>
            </a:rPr>
            <a:t>Nguyễn</a:t>
          </a:r>
          <a:r>
            <a:rPr lang="en-US" sz="2700" b="1" dirty="0">
              <a:latin typeface="Times New Roman" panose="02020603050405020304" pitchFamily="18" charset="0"/>
              <a:cs typeface="Times New Roman" panose="02020603050405020304" pitchFamily="18" charset="0"/>
            </a:rPr>
            <a:t> </a:t>
          </a:r>
          <a:r>
            <a:rPr lang="en-US" sz="2700" b="1" dirty="0" err="1">
              <a:latin typeface="Times New Roman" panose="02020603050405020304" pitchFamily="18" charset="0"/>
              <a:cs typeface="Times New Roman" panose="02020603050405020304" pitchFamily="18" charset="0"/>
            </a:rPr>
            <a:t>Trãi</a:t>
          </a:r>
          <a:r>
            <a:rPr lang="en-US" sz="2700" b="1" dirty="0">
              <a:latin typeface="Times New Roman" panose="02020603050405020304" pitchFamily="18" charset="0"/>
              <a:cs typeface="Times New Roman" panose="02020603050405020304" pitchFamily="18" charset="0"/>
            </a:rPr>
            <a:t>. </a:t>
          </a:r>
        </a:p>
      </dgm:t>
    </dgm:pt>
    <dgm:pt modelId="{371EC9E2-635F-45DE-B229-53E6746A8024}" type="parTrans" cxnId="{55BCB65D-D961-4676-B509-BEF5AC5099EF}">
      <dgm:prSet/>
      <dgm:spPr/>
      <dgm:t>
        <a:bodyPr/>
        <a:lstStyle/>
        <a:p>
          <a:endParaRPr lang="en-US" sz="2700">
            <a:latin typeface="Times New Roman" panose="02020603050405020304" pitchFamily="18" charset="0"/>
            <a:cs typeface="Times New Roman" panose="02020603050405020304" pitchFamily="18" charset="0"/>
          </a:endParaRPr>
        </a:p>
      </dgm:t>
    </dgm:pt>
    <dgm:pt modelId="{B8AF6EEE-0621-4E76-8E3F-4BBF2BB67509}" type="sibTrans" cxnId="{55BCB65D-D961-4676-B509-BEF5AC5099EF}">
      <dgm:prSet custT="1"/>
      <dgm:spPr/>
      <dgm:t>
        <a:bodyPr/>
        <a:lstStyle/>
        <a:p>
          <a:endParaRPr lang="en-US" sz="2700">
            <a:latin typeface="Times New Roman" panose="02020603050405020304" pitchFamily="18" charset="0"/>
            <a:cs typeface="Times New Roman" panose="02020603050405020304" pitchFamily="18" charset="0"/>
          </a:endParaRPr>
        </a:p>
      </dgm:t>
    </dgm:pt>
    <dgm:pt modelId="{A63A6B27-8098-4D87-8BA9-6D5BEC69B46A}">
      <dgm:prSet custT="1"/>
      <dgm:spPr/>
      <dgm:t>
        <a:bodyPr/>
        <a:lstStyle/>
        <a:p>
          <a:r>
            <a:rPr lang="en-US" sz="2700" b="1">
              <a:latin typeface="Times New Roman" panose="02020603050405020304" pitchFamily="18" charset="0"/>
              <a:cs typeface="Times New Roman" panose="02020603050405020304" pitchFamily="18" charset="0"/>
            </a:rPr>
            <a:t>Sau đó, tác giả bình luận về thơ Nguyễn Trãi, những bài thơ vùa thể hiện trí tuệ sáng suốt lại cũng vừa dào dạt trữ tình, chan chứa tình cảm yêu dân</a:t>
          </a:r>
        </a:p>
      </dgm:t>
    </dgm:pt>
    <dgm:pt modelId="{AFBA5259-CA2C-46EF-A99B-DC893D1617A7}" type="parTrans" cxnId="{3C7A64A2-1D26-4FB4-94F8-EA146350B5E4}">
      <dgm:prSet/>
      <dgm:spPr/>
      <dgm:t>
        <a:bodyPr/>
        <a:lstStyle/>
        <a:p>
          <a:endParaRPr lang="en-US" sz="2700">
            <a:latin typeface="Times New Roman" panose="02020603050405020304" pitchFamily="18" charset="0"/>
            <a:cs typeface="Times New Roman" panose="02020603050405020304" pitchFamily="18" charset="0"/>
          </a:endParaRPr>
        </a:p>
      </dgm:t>
    </dgm:pt>
    <dgm:pt modelId="{27DFEECE-EC0B-4F46-BA6C-2FB368EF20DB}" type="sibTrans" cxnId="{3C7A64A2-1D26-4FB4-94F8-EA146350B5E4}">
      <dgm:prSet custT="1"/>
      <dgm:spPr/>
      <dgm:t>
        <a:bodyPr/>
        <a:lstStyle/>
        <a:p>
          <a:endParaRPr lang="en-US" sz="2700">
            <a:latin typeface="Times New Roman" panose="02020603050405020304" pitchFamily="18" charset="0"/>
            <a:cs typeface="Times New Roman" panose="02020603050405020304" pitchFamily="18" charset="0"/>
          </a:endParaRPr>
        </a:p>
      </dgm:t>
    </dgm:pt>
    <dgm:pt modelId="{4F07CB4D-BADE-4F3D-9AC7-D2581A747B14}">
      <dgm:prSet custT="1"/>
      <dgm:spPr/>
      <dgm:t>
        <a:bodyPr/>
        <a:lstStyle/>
        <a:p>
          <a:r>
            <a:rPr lang="en-US" sz="2700" b="1" dirty="0" err="1">
              <a:latin typeface="Times New Roman" panose="02020603050405020304" pitchFamily="18" charset="0"/>
              <a:cs typeface="Times New Roman" panose="02020603050405020304" pitchFamily="18" charset="0"/>
            </a:rPr>
            <a:t>Tác</a:t>
          </a:r>
          <a:r>
            <a:rPr lang="en-US" sz="2700" b="1" dirty="0">
              <a:latin typeface="Times New Roman" panose="02020603050405020304" pitchFamily="18" charset="0"/>
              <a:cs typeface="Times New Roman" panose="02020603050405020304" pitchFamily="18" charset="0"/>
            </a:rPr>
            <a:t> </a:t>
          </a:r>
          <a:r>
            <a:rPr lang="en-US" sz="2700" b="1" dirty="0" err="1">
              <a:latin typeface="Times New Roman" panose="02020603050405020304" pitchFamily="18" charset="0"/>
              <a:cs typeface="Times New Roman" panose="02020603050405020304" pitchFamily="18" charset="0"/>
            </a:rPr>
            <a:t>giả</a:t>
          </a:r>
          <a:r>
            <a:rPr lang="en-US" sz="2700" b="1" dirty="0">
              <a:latin typeface="Times New Roman" panose="02020603050405020304" pitchFamily="18" charset="0"/>
              <a:cs typeface="Times New Roman" panose="02020603050405020304" pitchFamily="18" charset="0"/>
            </a:rPr>
            <a:t> </a:t>
          </a:r>
          <a:r>
            <a:rPr lang="en-US" sz="2700" b="1" dirty="0" err="1">
              <a:latin typeface="Times New Roman" panose="02020603050405020304" pitchFamily="18" charset="0"/>
              <a:cs typeface="Times New Roman" panose="02020603050405020304" pitchFamily="18" charset="0"/>
            </a:rPr>
            <a:t>đã</a:t>
          </a:r>
          <a:r>
            <a:rPr lang="en-US" sz="2700" b="1" dirty="0">
              <a:latin typeface="Times New Roman" panose="02020603050405020304" pitchFamily="18" charset="0"/>
              <a:cs typeface="Times New Roman" panose="02020603050405020304" pitchFamily="18" charset="0"/>
            </a:rPr>
            <a:t> </a:t>
          </a:r>
          <a:r>
            <a:rPr lang="en-US" sz="2700" b="1" dirty="0" err="1">
              <a:latin typeface="Times New Roman" panose="02020603050405020304" pitchFamily="18" charset="0"/>
              <a:cs typeface="Times New Roman" panose="02020603050405020304" pitchFamily="18" charset="0"/>
            </a:rPr>
            <a:t>chứng</a:t>
          </a:r>
          <a:r>
            <a:rPr lang="en-US" sz="2700" b="1" dirty="0">
              <a:latin typeface="Times New Roman" panose="02020603050405020304" pitchFamily="18" charset="0"/>
              <a:cs typeface="Times New Roman" panose="02020603050405020304" pitchFamily="18" charset="0"/>
            </a:rPr>
            <a:t> </a:t>
          </a:r>
          <a:r>
            <a:rPr lang="en-US" sz="2700" b="1" dirty="0" err="1">
              <a:latin typeface="Times New Roman" panose="02020603050405020304" pitchFamily="18" charset="0"/>
              <a:cs typeface="Times New Roman" panose="02020603050405020304" pitchFamily="18" charset="0"/>
            </a:rPr>
            <a:t>minh</a:t>
          </a:r>
          <a:r>
            <a:rPr lang="en-US" sz="2700" b="1" dirty="0">
              <a:latin typeface="Times New Roman" panose="02020603050405020304" pitchFamily="18" charset="0"/>
              <a:cs typeface="Times New Roman" panose="02020603050405020304" pitchFamily="18" charset="0"/>
            </a:rPr>
            <a:t> </a:t>
          </a:r>
          <a:r>
            <a:rPr lang="en-US" sz="2700" b="1" dirty="0" err="1">
              <a:latin typeface="Times New Roman" panose="02020603050405020304" pitchFamily="18" charset="0"/>
              <a:cs typeface="Times New Roman" panose="02020603050405020304" pitchFamily="18" charset="0"/>
            </a:rPr>
            <a:t>được</a:t>
          </a:r>
          <a:r>
            <a:rPr lang="en-US" sz="2700" b="1" dirty="0">
              <a:latin typeface="Times New Roman" panose="02020603050405020304" pitchFamily="18" charset="0"/>
              <a:cs typeface="Times New Roman" panose="02020603050405020304" pitchFamily="18" charset="0"/>
            </a:rPr>
            <a:t> </a:t>
          </a:r>
          <a:r>
            <a:rPr lang="en-US" sz="2700" b="1" dirty="0" err="1">
              <a:latin typeface="Times New Roman" panose="02020603050405020304" pitchFamily="18" charset="0"/>
              <a:cs typeface="Times New Roman" panose="02020603050405020304" pitchFamily="18" charset="0"/>
            </a:rPr>
            <a:t>luận</a:t>
          </a:r>
          <a:r>
            <a:rPr lang="en-US" sz="2700" b="1" dirty="0">
              <a:latin typeface="Times New Roman" panose="02020603050405020304" pitchFamily="18" charset="0"/>
              <a:cs typeface="Times New Roman" panose="02020603050405020304" pitchFamily="18" charset="0"/>
            </a:rPr>
            <a:t> </a:t>
          </a:r>
          <a:r>
            <a:rPr lang="en-US" sz="2700" b="1" dirty="0" err="1">
              <a:latin typeface="Times New Roman" panose="02020603050405020304" pitchFamily="18" charset="0"/>
              <a:cs typeface="Times New Roman" panose="02020603050405020304" pitchFamily="18" charset="0"/>
            </a:rPr>
            <a:t>điểm</a:t>
          </a:r>
          <a:r>
            <a:rPr lang="en-US" sz="2700" b="1" dirty="0">
              <a:latin typeface="Times New Roman" panose="02020603050405020304" pitchFamily="18" charset="0"/>
              <a:cs typeface="Times New Roman" panose="02020603050405020304" pitchFamily="18" charset="0"/>
            </a:rPr>
            <a:t> </a:t>
          </a:r>
          <a:r>
            <a:rPr lang="en-US" sz="2700" b="1" dirty="0" err="1">
              <a:latin typeface="Times New Roman" panose="02020603050405020304" pitchFamily="18" charset="0"/>
              <a:cs typeface="Times New Roman" panose="02020603050405020304" pitchFamily="18" charset="0"/>
            </a:rPr>
            <a:t>quan</a:t>
          </a:r>
          <a:r>
            <a:rPr lang="en-US" sz="2700" b="1" dirty="0">
              <a:latin typeface="Times New Roman" panose="02020603050405020304" pitchFamily="18" charset="0"/>
              <a:cs typeface="Times New Roman" panose="02020603050405020304" pitchFamily="18" charset="0"/>
            </a:rPr>
            <a:t> </a:t>
          </a:r>
          <a:r>
            <a:rPr lang="en-US" sz="2700" b="1" dirty="0" err="1">
              <a:latin typeface="Times New Roman" panose="02020603050405020304" pitchFamily="18" charset="0"/>
              <a:cs typeface="Times New Roman" panose="02020603050405020304" pitchFamily="18" charset="0"/>
            </a:rPr>
            <a:t>trọng</a:t>
          </a:r>
          <a:r>
            <a:rPr lang="en-US" sz="2700" b="1" dirty="0">
              <a:latin typeface="Times New Roman" panose="02020603050405020304" pitchFamily="18" charset="0"/>
              <a:cs typeface="Times New Roman" panose="02020603050405020304" pitchFamily="18" charset="0"/>
            </a:rPr>
            <a:t> </a:t>
          </a:r>
          <a:r>
            <a:rPr lang="en-US" sz="2700" b="1" dirty="0" err="1">
              <a:latin typeface="Times New Roman" panose="02020603050405020304" pitchFamily="18" charset="0"/>
              <a:cs typeface="Times New Roman" panose="02020603050405020304" pitchFamily="18" charset="0"/>
            </a:rPr>
            <a:t>nhất</a:t>
          </a:r>
          <a:r>
            <a:rPr lang="en-US" sz="2700" b="1" dirty="0">
              <a:latin typeface="Times New Roman" panose="02020603050405020304" pitchFamily="18" charset="0"/>
              <a:cs typeface="Times New Roman" panose="02020603050405020304" pitchFamily="18" charset="0"/>
            </a:rPr>
            <a:t>: </a:t>
          </a:r>
          <a:r>
            <a:rPr lang="en-US" sz="2700" b="1" dirty="0" err="1">
              <a:latin typeface="Times New Roman" panose="02020603050405020304" pitchFamily="18" charset="0"/>
              <a:cs typeface="Times New Roman" panose="02020603050405020304" pitchFamily="18" charset="0"/>
            </a:rPr>
            <a:t>nhà</a:t>
          </a:r>
          <a:r>
            <a:rPr lang="en-US" sz="2700" b="1" dirty="0">
              <a:latin typeface="Times New Roman" panose="02020603050405020304" pitchFamily="18" charset="0"/>
              <a:cs typeface="Times New Roman" panose="02020603050405020304" pitchFamily="18" charset="0"/>
            </a:rPr>
            <a:t> </a:t>
          </a:r>
          <a:r>
            <a:rPr lang="en-US" sz="2700" b="1" dirty="0" err="1">
              <a:latin typeface="Times New Roman" panose="02020603050405020304" pitchFamily="18" charset="0"/>
              <a:cs typeface="Times New Roman" panose="02020603050405020304" pitchFamily="18" charset="0"/>
            </a:rPr>
            <a:t>ngoại</a:t>
          </a:r>
          <a:r>
            <a:rPr lang="en-US" sz="2700" b="1" dirty="0">
              <a:latin typeface="Times New Roman" panose="02020603050405020304" pitchFamily="18" charset="0"/>
              <a:cs typeface="Times New Roman" panose="02020603050405020304" pitchFamily="18" charset="0"/>
            </a:rPr>
            <a:t> </a:t>
          </a:r>
          <a:r>
            <a:rPr lang="en-US" sz="2700" b="1" dirty="0" err="1">
              <a:latin typeface="Times New Roman" panose="02020603050405020304" pitchFamily="18" charset="0"/>
              <a:cs typeface="Times New Roman" panose="02020603050405020304" pitchFamily="18" charset="0"/>
            </a:rPr>
            <a:t>giao</a:t>
          </a:r>
          <a:r>
            <a:rPr lang="en-US" sz="2700" b="1" dirty="0">
              <a:latin typeface="Times New Roman" panose="02020603050405020304" pitchFamily="18" charset="0"/>
              <a:cs typeface="Times New Roman" panose="02020603050405020304" pitchFamily="18" charset="0"/>
            </a:rPr>
            <a:t>, </a:t>
          </a:r>
          <a:r>
            <a:rPr lang="en-US" sz="2700" b="1" dirty="0" err="1">
              <a:latin typeface="Times New Roman" panose="02020603050405020304" pitchFamily="18" charset="0"/>
              <a:cs typeface="Times New Roman" panose="02020603050405020304" pitchFamily="18" charset="0"/>
            </a:rPr>
            <a:t>nhà</a:t>
          </a:r>
          <a:r>
            <a:rPr lang="en-US" sz="2700" b="1" dirty="0">
              <a:latin typeface="Times New Roman" panose="02020603050405020304" pitchFamily="18" charset="0"/>
              <a:cs typeface="Times New Roman" panose="02020603050405020304" pitchFamily="18" charset="0"/>
            </a:rPr>
            <a:t> </a:t>
          </a:r>
          <a:r>
            <a:rPr lang="en-US" sz="2700" b="1" dirty="0" err="1">
              <a:latin typeface="Times New Roman" panose="02020603050405020304" pitchFamily="18" charset="0"/>
              <a:cs typeface="Times New Roman" panose="02020603050405020304" pitchFamily="18" charset="0"/>
            </a:rPr>
            <a:t>hiền</a:t>
          </a:r>
          <a:r>
            <a:rPr lang="en-US" sz="2700" b="1" dirty="0">
              <a:latin typeface="Times New Roman" panose="02020603050405020304" pitchFamily="18" charset="0"/>
              <a:cs typeface="Times New Roman" panose="02020603050405020304" pitchFamily="18" charset="0"/>
            </a:rPr>
            <a:t> </a:t>
          </a:r>
          <a:r>
            <a:rPr lang="en-US" sz="2700" b="1" dirty="0" err="1">
              <a:latin typeface="Times New Roman" panose="02020603050405020304" pitchFamily="18" charset="0"/>
              <a:cs typeface="Times New Roman" panose="02020603050405020304" pitchFamily="18" charset="0"/>
            </a:rPr>
            <a:t>triết</a:t>
          </a:r>
          <a:r>
            <a:rPr lang="en-US" sz="2700" b="1" dirty="0">
              <a:latin typeface="Times New Roman" panose="02020603050405020304" pitchFamily="18" charset="0"/>
              <a:cs typeface="Times New Roman" panose="02020603050405020304" pitchFamily="18" charset="0"/>
            </a:rPr>
            <a:t>, </a:t>
          </a:r>
          <a:r>
            <a:rPr lang="en-US" sz="2700" b="1" dirty="0" err="1">
              <a:latin typeface="Times New Roman" panose="02020603050405020304" pitchFamily="18" charset="0"/>
              <a:cs typeface="Times New Roman" panose="02020603050405020304" pitchFamily="18" charset="0"/>
            </a:rPr>
            <a:t>nhà</a:t>
          </a:r>
          <a:r>
            <a:rPr lang="en-US" sz="2700" b="1" dirty="0">
              <a:latin typeface="Times New Roman" panose="02020603050405020304" pitchFamily="18" charset="0"/>
              <a:cs typeface="Times New Roman" panose="02020603050405020304" pitchFamily="18" charset="0"/>
            </a:rPr>
            <a:t> </a:t>
          </a:r>
          <a:r>
            <a:rPr lang="en-US" sz="2700" b="1" dirty="0" err="1">
              <a:latin typeface="Times New Roman" panose="02020603050405020304" pitchFamily="18" charset="0"/>
              <a:cs typeface="Times New Roman" panose="02020603050405020304" pitchFamily="18" charset="0"/>
            </a:rPr>
            <a:t>thơ</a:t>
          </a:r>
          <a:r>
            <a:rPr lang="en-US" sz="2700" b="1" dirty="0">
              <a:latin typeface="Times New Roman" panose="02020603050405020304" pitchFamily="18" charset="0"/>
              <a:cs typeface="Times New Roman" panose="02020603050405020304" pitchFamily="18" charset="0"/>
            </a:rPr>
            <a:t> </a:t>
          </a:r>
          <a:r>
            <a:rPr lang="en-US" sz="2700" b="1" dirty="0" err="1">
              <a:latin typeface="Times New Roman" panose="02020603050405020304" pitchFamily="18" charset="0"/>
              <a:cs typeface="Times New Roman" panose="02020603050405020304" pitchFamily="18" charset="0"/>
            </a:rPr>
            <a:t>đã</a:t>
          </a:r>
          <a:r>
            <a:rPr lang="en-US" sz="2700" b="1" dirty="0">
              <a:latin typeface="Times New Roman" panose="02020603050405020304" pitchFamily="18" charset="0"/>
              <a:cs typeface="Times New Roman" panose="02020603050405020304" pitchFamily="18" charset="0"/>
            </a:rPr>
            <a:t> </a:t>
          </a:r>
          <a:r>
            <a:rPr lang="en-US" sz="2700" b="1" dirty="0" err="1">
              <a:latin typeface="Times New Roman" panose="02020603050405020304" pitchFamily="18" charset="0"/>
              <a:cs typeface="Times New Roman" panose="02020603050405020304" pitchFamily="18" charset="0"/>
            </a:rPr>
            <a:t>hòa</a:t>
          </a:r>
          <a:r>
            <a:rPr lang="en-US" sz="2700" b="1" dirty="0">
              <a:latin typeface="Times New Roman" panose="02020603050405020304" pitchFamily="18" charset="0"/>
              <a:cs typeface="Times New Roman" panose="02020603050405020304" pitchFamily="18" charset="0"/>
            </a:rPr>
            <a:t> </a:t>
          </a:r>
          <a:r>
            <a:rPr lang="en-US" sz="2700" b="1" dirty="0" err="1">
              <a:latin typeface="Times New Roman" panose="02020603050405020304" pitchFamily="18" charset="0"/>
              <a:cs typeface="Times New Roman" panose="02020603050405020304" pitchFamily="18" charset="0"/>
            </a:rPr>
            <a:t>quyện</a:t>
          </a:r>
          <a:r>
            <a:rPr lang="en-US" sz="2700" b="1" dirty="0">
              <a:latin typeface="Times New Roman" panose="02020603050405020304" pitchFamily="18" charset="0"/>
              <a:cs typeface="Times New Roman" panose="02020603050405020304" pitchFamily="18" charset="0"/>
            </a:rPr>
            <a:t> </a:t>
          </a:r>
          <a:r>
            <a:rPr lang="en-US" sz="2700" b="1" dirty="0" err="1">
              <a:latin typeface="Times New Roman" panose="02020603050405020304" pitchFamily="18" charset="0"/>
              <a:cs typeface="Times New Roman" panose="02020603050405020304" pitchFamily="18" charset="0"/>
            </a:rPr>
            <a:t>chặt</a:t>
          </a:r>
          <a:r>
            <a:rPr lang="en-US" sz="2700" b="1" dirty="0">
              <a:latin typeface="Times New Roman" panose="02020603050405020304" pitchFamily="18" charset="0"/>
              <a:cs typeface="Times New Roman" panose="02020603050405020304" pitchFamily="18" charset="0"/>
            </a:rPr>
            <a:t> </a:t>
          </a:r>
          <a:r>
            <a:rPr lang="en-US" sz="2700" b="1" dirty="0" err="1">
              <a:latin typeface="Times New Roman" panose="02020603050405020304" pitchFamily="18" charset="0"/>
              <a:cs typeface="Times New Roman" panose="02020603050405020304" pitchFamily="18" charset="0"/>
            </a:rPr>
            <a:t>chẽ</a:t>
          </a:r>
          <a:r>
            <a:rPr lang="en-US" sz="2700" b="1" dirty="0">
              <a:latin typeface="Times New Roman" panose="02020603050405020304" pitchFamily="18" charset="0"/>
              <a:cs typeface="Times New Roman" panose="02020603050405020304" pitchFamily="18" charset="0"/>
            </a:rPr>
            <a:t> </a:t>
          </a:r>
          <a:r>
            <a:rPr lang="en-US" sz="2700" b="1" dirty="0" err="1">
              <a:latin typeface="Times New Roman" panose="02020603050405020304" pitchFamily="18" charset="0"/>
              <a:cs typeface="Times New Roman" panose="02020603050405020304" pitchFamily="18" charset="0"/>
            </a:rPr>
            <a:t>nơi</a:t>
          </a:r>
          <a:r>
            <a:rPr lang="en-US" sz="2700" b="1" dirty="0">
              <a:latin typeface="Times New Roman" panose="02020603050405020304" pitchFamily="18" charset="0"/>
              <a:cs typeface="Times New Roman" panose="02020603050405020304" pitchFamily="18" charset="0"/>
            </a:rPr>
            <a:t> con </a:t>
          </a:r>
          <a:r>
            <a:rPr lang="en-US" sz="2700" b="1" dirty="0" err="1">
              <a:latin typeface="Times New Roman" panose="02020603050405020304" pitchFamily="18" charset="0"/>
              <a:cs typeface="Times New Roman" panose="02020603050405020304" pitchFamily="18" charset="0"/>
            </a:rPr>
            <a:t>người</a:t>
          </a:r>
          <a:r>
            <a:rPr lang="en-US" sz="2700" b="1" dirty="0">
              <a:latin typeface="Times New Roman" panose="02020603050405020304" pitchFamily="18" charset="0"/>
              <a:cs typeface="Times New Roman" panose="02020603050405020304" pitchFamily="18" charset="0"/>
            </a:rPr>
            <a:t> </a:t>
          </a:r>
          <a:r>
            <a:rPr lang="en-US" sz="2700" b="1" dirty="0" err="1">
              <a:latin typeface="Times New Roman" panose="02020603050405020304" pitchFamily="18" charset="0"/>
              <a:cs typeface="Times New Roman" panose="02020603050405020304" pitchFamily="18" charset="0"/>
            </a:rPr>
            <a:t>một</a:t>
          </a:r>
          <a:r>
            <a:rPr lang="en-US" sz="2700" b="1" dirty="0">
              <a:latin typeface="Times New Roman" panose="02020603050405020304" pitchFamily="18" charset="0"/>
              <a:cs typeface="Times New Roman" panose="02020603050405020304" pitchFamily="18" charset="0"/>
            </a:rPr>
            <a:t> </a:t>
          </a:r>
          <a:r>
            <a:rPr lang="en-US" sz="2700" b="1" dirty="0" err="1">
              <a:latin typeface="Times New Roman" panose="02020603050405020304" pitchFamily="18" charset="0"/>
              <a:cs typeface="Times New Roman" panose="02020603050405020304" pitchFamily="18" charset="0"/>
            </a:rPr>
            <a:t>lòng</a:t>
          </a:r>
          <a:r>
            <a:rPr lang="en-US" sz="2700" b="1" dirty="0">
              <a:latin typeface="Times New Roman" panose="02020603050405020304" pitchFamily="18" charset="0"/>
              <a:cs typeface="Times New Roman" panose="02020603050405020304" pitchFamily="18" charset="0"/>
            </a:rPr>
            <a:t> </a:t>
          </a:r>
          <a:r>
            <a:rPr lang="en-US" sz="2700" b="1" dirty="0" err="1">
              <a:latin typeface="Times New Roman" panose="02020603050405020304" pitchFamily="18" charset="0"/>
              <a:cs typeface="Times New Roman" panose="02020603050405020304" pitchFamily="18" charset="0"/>
            </a:rPr>
            <a:t>ưu</a:t>
          </a:r>
          <a:r>
            <a:rPr lang="en-US" sz="2700" b="1" dirty="0">
              <a:latin typeface="Times New Roman" panose="02020603050405020304" pitchFamily="18" charset="0"/>
              <a:cs typeface="Times New Roman" panose="02020603050405020304" pitchFamily="18" charset="0"/>
            </a:rPr>
            <a:t> </a:t>
          </a:r>
          <a:r>
            <a:rPr lang="en-US" sz="2700" b="1" dirty="0" err="1">
              <a:latin typeface="Times New Roman" panose="02020603050405020304" pitchFamily="18" charset="0"/>
              <a:cs typeface="Times New Roman" panose="02020603050405020304" pitchFamily="18" charset="0"/>
            </a:rPr>
            <a:t>ái</a:t>
          </a:r>
          <a:r>
            <a:rPr lang="en-US" sz="2700" b="1" dirty="0">
              <a:latin typeface="Times New Roman" panose="02020603050405020304" pitchFamily="18" charset="0"/>
              <a:cs typeface="Times New Roman" panose="02020603050405020304" pitchFamily="18" charset="0"/>
            </a:rPr>
            <a:t> </a:t>
          </a:r>
          <a:r>
            <a:rPr lang="en-US" sz="2700" b="1" dirty="0" err="1">
              <a:latin typeface="Times New Roman" panose="02020603050405020304" pitchFamily="18" charset="0"/>
              <a:cs typeface="Times New Roman" panose="02020603050405020304" pitchFamily="18" charset="0"/>
            </a:rPr>
            <a:t>với</a:t>
          </a:r>
          <a:r>
            <a:rPr lang="en-US" sz="2700" b="1" dirty="0">
              <a:latin typeface="Times New Roman" panose="02020603050405020304" pitchFamily="18" charset="0"/>
              <a:cs typeface="Times New Roman" panose="02020603050405020304" pitchFamily="18" charset="0"/>
            </a:rPr>
            <a:t> </a:t>
          </a:r>
          <a:r>
            <a:rPr lang="en-US" sz="2700" b="1" dirty="0" err="1">
              <a:latin typeface="Times New Roman" panose="02020603050405020304" pitchFamily="18" charset="0"/>
              <a:cs typeface="Times New Roman" panose="02020603050405020304" pitchFamily="18" charset="0"/>
            </a:rPr>
            <a:t>đất</a:t>
          </a:r>
          <a:r>
            <a:rPr lang="en-US" sz="2700" b="1" dirty="0">
              <a:latin typeface="Times New Roman" panose="02020603050405020304" pitchFamily="18" charset="0"/>
              <a:cs typeface="Times New Roman" panose="02020603050405020304" pitchFamily="18" charset="0"/>
            </a:rPr>
            <a:t> </a:t>
          </a:r>
          <a:r>
            <a:rPr lang="en-US" sz="2700" b="1" dirty="0" err="1">
              <a:latin typeface="Times New Roman" panose="02020603050405020304" pitchFamily="18" charset="0"/>
              <a:cs typeface="Times New Roman" panose="02020603050405020304" pitchFamily="18" charset="0"/>
            </a:rPr>
            <a:t>nước</a:t>
          </a:r>
          <a:r>
            <a:rPr lang="en-US" sz="2700" b="1" dirty="0">
              <a:latin typeface="Times New Roman" panose="02020603050405020304" pitchFamily="18" charset="0"/>
              <a:cs typeface="Times New Roman" panose="02020603050405020304" pitchFamily="18" charset="0"/>
            </a:rPr>
            <a:t>, </a:t>
          </a:r>
          <a:r>
            <a:rPr lang="en-US" sz="2700" b="1" dirty="0" err="1">
              <a:latin typeface="Times New Roman" panose="02020603050405020304" pitchFamily="18" charset="0"/>
              <a:cs typeface="Times New Roman" panose="02020603050405020304" pitchFamily="18" charset="0"/>
            </a:rPr>
            <a:t>nhân</a:t>
          </a:r>
          <a:r>
            <a:rPr lang="en-US" sz="2700" b="1" dirty="0">
              <a:latin typeface="Times New Roman" panose="02020603050405020304" pitchFamily="18" charset="0"/>
              <a:cs typeface="Times New Roman" panose="02020603050405020304" pitchFamily="18" charset="0"/>
            </a:rPr>
            <a:t> </a:t>
          </a:r>
          <a:r>
            <a:rPr lang="en-US" sz="2700" b="1" dirty="0" err="1">
              <a:latin typeface="Times New Roman" panose="02020603050405020304" pitchFamily="18" charset="0"/>
              <a:cs typeface="Times New Roman" panose="02020603050405020304" pitchFamily="18" charset="0"/>
            </a:rPr>
            <a:t>dân</a:t>
          </a:r>
          <a:r>
            <a:rPr lang="en-US" sz="2700" b="1" dirty="0">
              <a:latin typeface="Times New Roman" panose="02020603050405020304" pitchFamily="18" charset="0"/>
              <a:cs typeface="Times New Roman" panose="02020603050405020304" pitchFamily="18" charset="0"/>
            </a:rPr>
            <a:t>.</a:t>
          </a:r>
        </a:p>
      </dgm:t>
    </dgm:pt>
    <dgm:pt modelId="{640E9372-2F82-4610-A173-F041478EAF94}" type="parTrans" cxnId="{4135A32B-3C3C-4ACD-9E18-5CAC397FF12C}">
      <dgm:prSet/>
      <dgm:spPr/>
      <dgm:t>
        <a:bodyPr/>
        <a:lstStyle/>
        <a:p>
          <a:endParaRPr lang="en-US" sz="2700">
            <a:latin typeface="Times New Roman" panose="02020603050405020304" pitchFamily="18" charset="0"/>
            <a:cs typeface="Times New Roman" panose="02020603050405020304" pitchFamily="18" charset="0"/>
          </a:endParaRPr>
        </a:p>
      </dgm:t>
    </dgm:pt>
    <dgm:pt modelId="{9D81906C-F661-45EE-A8F1-83EDBA250DB0}" type="sibTrans" cxnId="{4135A32B-3C3C-4ACD-9E18-5CAC397FF12C}">
      <dgm:prSet/>
      <dgm:spPr/>
      <dgm:t>
        <a:bodyPr/>
        <a:lstStyle/>
        <a:p>
          <a:endParaRPr lang="en-US" sz="2700">
            <a:latin typeface="Times New Roman" panose="02020603050405020304" pitchFamily="18" charset="0"/>
            <a:cs typeface="Times New Roman" panose="02020603050405020304" pitchFamily="18" charset="0"/>
          </a:endParaRPr>
        </a:p>
      </dgm:t>
    </dgm:pt>
    <dgm:pt modelId="{1C4600FD-E461-489A-9976-199EA71672B9}" type="pres">
      <dgm:prSet presAssocID="{9C1CDB2C-7780-4D01-A9A1-B45DBBB3FC4B}" presName="outerComposite" presStyleCnt="0">
        <dgm:presLayoutVars>
          <dgm:chMax val="5"/>
          <dgm:dir/>
          <dgm:resizeHandles val="exact"/>
        </dgm:presLayoutVars>
      </dgm:prSet>
      <dgm:spPr/>
      <dgm:t>
        <a:bodyPr/>
        <a:lstStyle/>
        <a:p>
          <a:endParaRPr lang="en-US"/>
        </a:p>
      </dgm:t>
    </dgm:pt>
    <dgm:pt modelId="{2FFC3C80-93DD-4AA2-A3AA-194AC92BD003}" type="pres">
      <dgm:prSet presAssocID="{9C1CDB2C-7780-4D01-A9A1-B45DBBB3FC4B}" presName="dummyMaxCanvas" presStyleCnt="0">
        <dgm:presLayoutVars/>
      </dgm:prSet>
      <dgm:spPr/>
    </dgm:pt>
    <dgm:pt modelId="{4F883570-3341-41DD-BFA9-63BAD577B2D7}" type="pres">
      <dgm:prSet presAssocID="{9C1CDB2C-7780-4D01-A9A1-B45DBBB3FC4B}" presName="ThreeNodes_1" presStyleLbl="node1" presStyleIdx="0" presStyleCnt="3">
        <dgm:presLayoutVars>
          <dgm:bulletEnabled val="1"/>
        </dgm:presLayoutVars>
      </dgm:prSet>
      <dgm:spPr/>
      <dgm:t>
        <a:bodyPr/>
        <a:lstStyle/>
        <a:p>
          <a:endParaRPr lang="en-US"/>
        </a:p>
      </dgm:t>
    </dgm:pt>
    <dgm:pt modelId="{4BE083EA-3F34-4D9E-A546-84EA5B342B17}" type="pres">
      <dgm:prSet presAssocID="{9C1CDB2C-7780-4D01-A9A1-B45DBBB3FC4B}" presName="ThreeNodes_2" presStyleLbl="node1" presStyleIdx="1" presStyleCnt="3">
        <dgm:presLayoutVars>
          <dgm:bulletEnabled val="1"/>
        </dgm:presLayoutVars>
      </dgm:prSet>
      <dgm:spPr/>
      <dgm:t>
        <a:bodyPr/>
        <a:lstStyle/>
        <a:p>
          <a:endParaRPr lang="en-US"/>
        </a:p>
      </dgm:t>
    </dgm:pt>
    <dgm:pt modelId="{41B37294-5797-4F8A-83EC-3F418C4179A7}" type="pres">
      <dgm:prSet presAssocID="{9C1CDB2C-7780-4D01-A9A1-B45DBBB3FC4B}" presName="ThreeNodes_3" presStyleLbl="node1" presStyleIdx="2" presStyleCnt="3">
        <dgm:presLayoutVars>
          <dgm:bulletEnabled val="1"/>
        </dgm:presLayoutVars>
      </dgm:prSet>
      <dgm:spPr/>
      <dgm:t>
        <a:bodyPr/>
        <a:lstStyle/>
        <a:p>
          <a:endParaRPr lang="en-US"/>
        </a:p>
      </dgm:t>
    </dgm:pt>
    <dgm:pt modelId="{12FA3F4E-85F5-4147-9F9F-4D2125896CCD}" type="pres">
      <dgm:prSet presAssocID="{9C1CDB2C-7780-4D01-A9A1-B45DBBB3FC4B}" presName="ThreeConn_1-2" presStyleLbl="fgAccFollowNode1" presStyleIdx="0" presStyleCnt="2">
        <dgm:presLayoutVars>
          <dgm:bulletEnabled val="1"/>
        </dgm:presLayoutVars>
      </dgm:prSet>
      <dgm:spPr/>
      <dgm:t>
        <a:bodyPr/>
        <a:lstStyle/>
        <a:p>
          <a:endParaRPr lang="en-US"/>
        </a:p>
      </dgm:t>
    </dgm:pt>
    <dgm:pt modelId="{41DD6FB9-757B-4DE7-9A15-4F68C9BEADB0}" type="pres">
      <dgm:prSet presAssocID="{9C1CDB2C-7780-4D01-A9A1-B45DBBB3FC4B}" presName="ThreeConn_2-3" presStyleLbl="fgAccFollowNode1" presStyleIdx="1" presStyleCnt="2">
        <dgm:presLayoutVars>
          <dgm:bulletEnabled val="1"/>
        </dgm:presLayoutVars>
      </dgm:prSet>
      <dgm:spPr/>
      <dgm:t>
        <a:bodyPr/>
        <a:lstStyle/>
        <a:p>
          <a:endParaRPr lang="en-US"/>
        </a:p>
      </dgm:t>
    </dgm:pt>
    <dgm:pt modelId="{F15FD0E0-4FD9-4A18-AECB-7E74B172BAA6}" type="pres">
      <dgm:prSet presAssocID="{9C1CDB2C-7780-4D01-A9A1-B45DBBB3FC4B}" presName="ThreeNodes_1_text" presStyleLbl="node1" presStyleIdx="2" presStyleCnt="3">
        <dgm:presLayoutVars>
          <dgm:bulletEnabled val="1"/>
        </dgm:presLayoutVars>
      </dgm:prSet>
      <dgm:spPr/>
      <dgm:t>
        <a:bodyPr/>
        <a:lstStyle/>
        <a:p>
          <a:endParaRPr lang="en-US"/>
        </a:p>
      </dgm:t>
    </dgm:pt>
    <dgm:pt modelId="{8F4BAD30-AEBF-408F-8CE6-51113977217A}" type="pres">
      <dgm:prSet presAssocID="{9C1CDB2C-7780-4D01-A9A1-B45DBBB3FC4B}" presName="ThreeNodes_2_text" presStyleLbl="node1" presStyleIdx="2" presStyleCnt="3">
        <dgm:presLayoutVars>
          <dgm:bulletEnabled val="1"/>
        </dgm:presLayoutVars>
      </dgm:prSet>
      <dgm:spPr/>
      <dgm:t>
        <a:bodyPr/>
        <a:lstStyle/>
        <a:p>
          <a:endParaRPr lang="en-US"/>
        </a:p>
      </dgm:t>
    </dgm:pt>
    <dgm:pt modelId="{DB11A8FC-931B-40B4-895E-CC9C301D809D}" type="pres">
      <dgm:prSet presAssocID="{9C1CDB2C-7780-4D01-A9A1-B45DBBB3FC4B}" presName="ThreeNodes_3_text" presStyleLbl="node1" presStyleIdx="2" presStyleCnt="3">
        <dgm:presLayoutVars>
          <dgm:bulletEnabled val="1"/>
        </dgm:presLayoutVars>
      </dgm:prSet>
      <dgm:spPr/>
      <dgm:t>
        <a:bodyPr/>
        <a:lstStyle/>
        <a:p>
          <a:endParaRPr lang="en-US"/>
        </a:p>
      </dgm:t>
    </dgm:pt>
  </dgm:ptLst>
  <dgm:cxnLst>
    <dgm:cxn modelId="{52A96E1C-A361-48A2-8C88-0427B23CA736}" type="presOf" srcId="{4F07CB4D-BADE-4F3D-9AC7-D2581A747B14}" destId="{41B37294-5797-4F8A-83EC-3F418C4179A7}" srcOrd="0" destOrd="0" presId="urn:microsoft.com/office/officeart/2005/8/layout/vProcess5"/>
    <dgm:cxn modelId="{04C44372-E5F1-4BA2-989A-3AF6E82B26AB}" type="presOf" srcId="{27DFEECE-EC0B-4F46-BA6C-2FB368EF20DB}" destId="{41DD6FB9-757B-4DE7-9A15-4F68C9BEADB0}" srcOrd="0" destOrd="0" presId="urn:microsoft.com/office/officeart/2005/8/layout/vProcess5"/>
    <dgm:cxn modelId="{F1DD71C5-6719-4543-B34A-C91EC2F1A2DD}" type="presOf" srcId="{A63A6B27-8098-4D87-8BA9-6D5BEC69B46A}" destId="{8F4BAD30-AEBF-408F-8CE6-51113977217A}" srcOrd="1" destOrd="0" presId="urn:microsoft.com/office/officeart/2005/8/layout/vProcess5"/>
    <dgm:cxn modelId="{CBE91A16-2629-4FF5-9C9E-876F0185B1B2}" type="presOf" srcId="{B8AF6EEE-0621-4E76-8E3F-4BBF2BB67509}" destId="{12FA3F4E-85F5-4147-9F9F-4D2125896CCD}" srcOrd="0" destOrd="0" presId="urn:microsoft.com/office/officeart/2005/8/layout/vProcess5"/>
    <dgm:cxn modelId="{99DC1A93-1C12-420E-A612-60CFD98CEFC7}" type="presOf" srcId="{4F07CB4D-BADE-4F3D-9AC7-D2581A747B14}" destId="{DB11A8FC-931B-40B4-895E-CC9C301D809D}" srcOrd="1" destOrd="0" presId="urn:microsoft.com/office/officeart/2005/8/layout/vProcess5"/>
    <dgm:cxn modelId="{4272CF18-0410-4F15-B90E-97E18546FA63}" type="presOf" srcId="{9C1CDB2C-7780-4D01-A9A1-B45DBBB3FC4B}" destId="{1C4600FD-E461-489A-9976-199EA71672B9}" srcOrd="0" destOrd="0" presId="urn:microsoft.com/office/officeart/2005/8/layout/vProcess5"/>
    <dgm:cxn modelId="{4135A32B-3C3C-4ACD-9E18-5CAC397FF12C}" srcId="{9C1CDB2C-7780-4D01-A9A1-B45DBBB3FC4B}" destId="{4F07CB4D-BADE-4F3D-9AC7-D2581A747B14}" srcOrd="2" destOrd="0" parTransId="{640E9372-2F82-4610-A173-F041478EAF94}" sibTransId="{9D81906C-F661-45EE-A8F1-83EDBA250DB0}"/>
    <dgm:cxn modelId="{3C7A64A2-1D26-4FB4-94F8-EA146350B5E4}" srcId="{9C1CDB2C-7780-4D01-A9A1-B45DBBB3FC4B}" destId="{A63A6B27-8098-4D87-8BA9-6D5BEC69B46A}" srcOrd="1" destOrd="0" parTransId="{AFBA5259-CA2C-46EF-A99B-DC893D1617A7}" sibTransId="{27DFEECE-EC0B-4F46-BA6C-2FB368EF20DB}"/>
    <dgm:cxn modelId="{55BCB65D-D961-4676-B509-BEF5AC5099EF}" srcId="{9C1CDB2C-7780-4D01-A9A1-B45DBBB3FC4B}" destId="{81044057-566C-42E7-ADFA-0CD0B161EC24}" srcOrd="0" destOrd="0" parTransId="{371EC9E2-635F-45DE-B229-53E6746A8024}" sibTransId="{B8AF6EEE-0621-4E76-8E3F-4BBF2BB67509}"/>
    <dgm:cxn modelId="{6CDD1C92-425D-42D1-B507-EAB424C44120}" type="presOf" srcId="{A63A6B27-8098-4D87-8BA9-6D5BEC69B46A}" destId="{4BE083EA-3F34-4D9E-A546-84EA5B342B17}" srcOrd="0" destOrd="0" presId="urn:microsoft.com/office/officeart/2005/8/layout/vProcess5"/>
    <dgm:cxn modelId="{1103228A-B1CC-4516-85FF-112385D2126E}" type="presOf" srcId="{81044057-566C-42E7-ADFA-0CD0B161EC24}" destId="{F15FD0E0-4FD9-4A18-AECB-7E74B172BAA6}" srcOrd="1" destOrd="0" presId="urn:microsoft.com/office/officeart/2005/8/layout/vProcess5"/>
    <dgm:cxn modelId="{5DBF9FA1-240F-44E3-A6E3-CC2286AA0337}" type="presOf" srcId="{81044057-566C-42E7-ADFA-0CD0B161EC24}" destId="{4F883570-3341-41DD-BFA9-63BAD577B2D7}" srcOrd="0" destOrd="0" presId="urn:microsoft.com/office/officeart/2005/8/layout/vProcess5"/>
    <dgm:cxn modelId="{AA95F86E-B048-41DF-9D82-EBE916BE0478}" type="presParOf" srcId="{1C4600FD-E461-489A-9976-199EA71672B9}" destId="{2FFC3C80-93DD-4AA2-A3AA-194AC92BD003}" srcOrd="0" destOrd="0" presId="urn:microsoft.com/office/officeart/2005/8/layout/vProcess5"/>
    <dgm:cxn modelId="{2B7E7BFF-0460-4FF0-92ED-1A4CCDC3FA9F}" type="presParOf" srcId="{1C4600FD-E461-489A-9976-199EA71672B9}" destId="{4F883570-3341-41DD-BFA9-63BAD577B2D7}" srcOrd="1" destOrd="0" presId="urn:microsoft.com/office/officeart/2005/8/layout/vProcess5"/>
    <dgm:cxn modelId="{AA79A371-B692-4552-A940-E8D29D7A6CFF}" type="presParOf" srcId="{1C4600FD-E461-489A-9976-199EA71672B9}" destId="{4BE083EA-3F34-4D9E-A546-84EA5B342B17}" srcOrd="2" destOrd="0" presId="urn:microsoft.com/office/officeart/2005/8/layout/vProcess5"/>
    <dgm:cxn modelId="{09090EFC-FCBA-4264-BC5C-EFA202230395}" type="presParOf" srcId="{1C4600FD-E461-489A-9976-199EA71672B9}" destId="{41B37294-5797-4F8A-83EC-3F418C4179A7}" srcOrd="3" destOrd="0" presId="urn:microsoft.com/office/officeart/2005/8/layout/vProcess5"/>
    <dgm:cxn modelId="{BE0E911E-B223-4702-AB48-93CADDA2C73B}" type="presParOf" srcId="{1C4600FD-E461-489A-9976-199EA71672B9}" destId="{12FA3F4E-85F5-4147-9F9F-4D2125896CCD}" srcOrd="4" destOrd="0" presId="urn:microsoft.com/office/officeart/2005/8/layout/vProcess5"/>
    <dgm:cxn modelId="{E40FF24A-C7EC-4EEC-84ED-F1D2DF20613F}" type="presParOf" srcId="{1C4600FD-E461-489A-9976-199EA71672B9}" destId="{41DD6FB9-757B-4DE7-9A15-4F68C9BEADB0}" srcOrd="5" destOrd="0" presId="urn:microsoft.com/office/officeart/2005/8/layout/vProcess5"/>
    <dgm:cxn modelId="{CEF7FC11-CD49-442D-B8D7-6FC313950D57}" type="presParOf" srcId="{1C4600FD-E461-489A-9976-199EA71672B9}" destId="{F15FD0E0-4FD9-4A18-AECB-7E74B172BAA6}" srcOrd="6" destOrd="0" presId="urn:microsoft.com/office/officeart/2005/8/layout/vProcess5"/>
    <dgm:cxn modelId="{06967E7E-8665-481F-900A-9790E2D8DC2E}" type="presParOf" srcId="{1C4600FD-E461-489A-9976-199EA71672B9}" destId="{8F4BAD30-AEBF-408F-8CE6-51113977217A}" srcOrd="7" destOrd="0" presId="urn:microsoft.com/office/officeart/2005/8/layout/vProcess5"/>
    <dgm:cxn modelId="{B8C0FDFE-2B62-4258-A021-D941F405F8A7}" type="presParOf" srcId="{1C4600FD-E461-489A-9976-199EA71672B9}" destId="{DB11A8FC-931B-40B4-895E-CC9C301D809D}" srcOrd="8" destOrd="0" presId="urn:microsoft.com/office/officeart/2005/8/layout/vProcess5"/>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5.xml><?xml version="1.0" encoding="utf-8"?>
<dgm:dataModel xmlns:dgm="http://schemas.openxmlformats.org/drawingml/2006/diagram" xmlns:a="http://schemas.openxmlformats.org/drawingml/2006/main">
  <dgm:ptLst>
    <dgm:pt modelId="{391C6002-8639-432A-9AE9-4FD84B496AB8}" type="doc">
      <dgm:prSet loTypeId="urn:microsoft.com/office/officeart/2016/7/layout/RepeatingBendingProcessNew" loCatId="process" qsTypeId="urn:microsoft.com/office/officeart/2005/8/quickstyle/simple1" qsCatId="simple" csTypeId="urn:microsoft.com/office/officeart/2005/8/colors/colorful1" csCatId="colorful" phldr="1"/>
      <dgm:spPr/>
      <dgm:t>
        <a:bodyPr/>
        <a:lstStyle/>
        <a:p>
          <a:endParaRPr lang="en-US"/>
        </a:p>
      </dgm:t>
    </dgm:pt>
    <dgm:pt modelId="{7E85E757-A306-472F-B0CD-A9DE2D2F5678}">
      <dgm:prSet custT="1"/>
      <dgm:spPr/>
      <dgm:t>
        <a:bodyPr/>
        <a:lstStyle/>
        <a:p>
          <a:pPr algn="ctr"/>
          <a:r>
            <a:rPr lang="en-US" sz="2700" b="1">
              <a:latin typeface="Times New Roman" panose="02020603050405020304" pitchFamily="18" charset="0"/>
              <a:cs typeface="Times New Roman" panose="02020603050405020304" pitchFamily="18" charset="0"/>
            </a:rPr>
            <a:t>ẩn dụ</a:t>
          </a:r>
        </a:p>
      </dgm:t>
    </dgm:pt>
    <dgm:pt modelId="{FEA6E557-386D-43BC-A09C-52B8EB949A05}" type="parTrans" cxnId="{D821C0A4-3143-4ED9-B6DE-5144CA09B6B8}">
      <dgm:prSet/>
      <dgm:spPr/>
      <dgm:t>
        <a:bodyPr/>
        <a:lstStyle/>
        <a:p>
          <a:pPr algn="ctr"/>
          <a:endParaRPr lang="en-US" sz="2700" b="1">
            <a:latin typeface="Times New Roman" panose="02020603050405020304" pitchFamily="18" charset="0"/>
            <a:cs typeface="Times New Roman" panose="02020603050405020304" pitchFamily="18" charset="0"/>
          </a:endParaRPr>
        </a:p>
      </dgm:t>
    </dgm:pt>
    <dgm:pt modelId="{CA082657-42C3-4ADF-81A6-E8ECDAEC148B}" type="sibTrans" cxnId="{D821C0A4-3143-4ED9-B6DE-5144CA09B6B8}">
      <dgm:prSet custT="1"/>
      <dgm:spPr/>
      <dgm:t>
        <a:bodyPr/>
        <a:lstStyle/>
        <a:p>
          <a:pPr algn="ctr"/>
          <a:endParaRPr lang="en-US" sz="2700" b="1">
            <a:latin typeface="Times New Roman" panose="02020603050405020304" pitchFamily="18" charset="0"/>
            <a:cs typeface="Times New Roman" panose="02020603050405020304" pitchFamily="18" charset="0"/>
          </a:endParaRPr>
        </a:p>
      </dgm:t>
    </dgm:pt>
    <dgm:pt modelId="{AC6BB707-9FF8-49DF-AF45-3AC5C74F0A40}">
      <dgm:prSet custT="1"/>
      <dgm:spPr/>
      <dgm:t>
        <a:bodyPr/>
        <a:lstStyle/>
        <a:p>
          <a:pPr algn="ctr"/>
          <a:r>
            <a:rPr lang="en-US" sz="2700" b="1">
              <a:latin typeface="Times New Roman" panose="02020603050405020304" pitchFamily="18" charset="0"/>
              <a:cs typeface="Times New Roman" panose="02020603050405020304" pitchFamily="18" charset="0"/>
            </a:rPr>
            <a:t>những hình ảnh tượng hình,</a:t>
          </a:r>
        </a:p>
      </dgm:t>
    </dgm:pt>
    <dgm:pt modelId="{E25EA659-EB9C-4663-BC04-5F4D0C6E2AA0}" type="parTrans" cxnId="{D8DB9C2D-9120-455C-BFA8-F7A56B2734F9}">
      <dgm:prSet/>
      <dgm:spPr/>
      <dgm:t>
        <a:bodyPr/>
        <a:lstStyle/>
        <a:p>
          <a:pPr algn="ctr"/>
          <a:endParaRPr lang="en-US" sz="2700" b="1">
            <a:latin typeface="Times New Roman" panose="02020603050405020304" pitchFamily="18" charset="0"/>
            <a:cs typeface="Times New Roman" panose="02020603050405020304" pitchFamily="18" charset="0"/>
          </a:endParaRPr>
        </a:p>
      </dgm:t>
    </dgm:pt>
    <dgm:pt modelId="{5D240228-BB4E-4564-8EC1-AB77664E3E3F}" type="sibTrans" cxnId="{D8DB9C2D-9120-455C-BFA8-F7A56B2734F9}">
      <dgm:prSet custT="1"/>
      <dgm:spPr/>
      <dgm:t>
        <a:bodyPr/>
        <a:lstStyle/>
        <a:p>
          <a:pPr algn="ctr"/>
          <a:endParaRPr lang="en-US" sz="2700" b="1">
            <a:latin typeface="Times New Roman" panose="02020603050405020304" pitchFamily="18" charset="0"/>
            <a:cs typeface="Times New Roman" panose="02020603050405020304" pitchFamily="18" charset="0"/>
          </a:endParaRPr>
        </a:p>
      </dgm:t>
    </dgm:pt>
    <dgm:pt modelId="{5872EF0C-CDAD-4E74-93C9-41E372FE5ED7}">
      <dgm:prSet custT="1"/>
      <dgm:spPr/>
      <dgm:t>
        <a:bodyPr/>
        <a:lstStyle/>
        <a:p>
          <a:pPr algn="ctr"/>
          <a:r>
            <a:rPr lang="en-US" sz="2700" b="1">
              <a:latin typeface="Times New Roman" panose="02020603050405020304" pitchFamily="18" charset="0"/>
              <a:cs typeface="Times New Roman" panose="02020603050405020304" pitchFamily="18" charset="0"/>
            </a:rPr>
            <a:t>những động từ, tính từ có sức biểu cảm mạnh </a:t>
          </a:r>
        </a:p>
      </dgm:t>
    </dgm:pt>
    <dgm:pt modelId="{9E0F388A-9B35-4009-8D0E-B2BA8B2B6070}" type="parTrans" cxnId="{8087DCF0-4808-49F6-BF89-7B24818513B8}">
      <dgm:prSet/>
      <dgm:spPr/>
      <dgm:t>
        <a:bodyPr/>
        <a:lstStyle/>
        <a:p>
          <a:pPr algn="ctr"/>
          <a:endParaRPr lang="en-US" sz="2700" b="1">
            <a:latin typeface="Times New Roman" panose="02020603050405020304" pitchFamily="18" charset="0"/>
            <a:cs typeface="Times New Roman" panose="02020603050405020304" pitchFamily="18" charset="0"/>
          </a:endParaRPr>
        </a:p>
      </dgm:t>
    </dgm:pt>
    <dgm:pt modelId="{4A2D95C4-0B6B-4667-A76E-85CC2F8B5752}" type="sibTrans" cxnId="{8087DCF0-4808-49F6-BF89-7B24818513B8}">
      <dgm:prSet custT="1"/>
      <dgm:spPr/>
      <dgm:t>
        <a:bodyPr/>
        <a:lstStyle/>
        <a:p>
          <a:pPr algn="ctr"/>
          <a:endParaRPr lang="en-US" sz="2700" b="1">
            <a:latin typeface="Times New Roman" panose="02020603050405020304" pitchFamily="18" charset="0"/>
            <a:cs typeface="Times New Roman" panose="02020603050405020304" pitchFamily="18" charset="0"/>
          </a:endParaRPr>
        </a:p>
      </dgm:t>
    </dgm:pt>
    <dgm:pt modelId="{68985898-BE19-48D4-BB7D-22EF825A3925}">
      <dgm:prSet custT="1"/>
      <dgm:spPr/>
      <dgm:t>
        <a:bodyPr/>
        <a:lstStyle/>
        <a:p>
          <a:pPr algn="ctr"/>
          <a:r>
            <a:rPr lang="en-US" sz="2700" b="1" dirty="0">
              <a:latin typeface="Times New Roman" panose="02020603050405020304" pitchFamily="18" charset="0"/>
              <a:cs typeface="Times New Roman" panose="02020603050405020304" pitchFamily="18" charset="0"/>
              <a:sym typeface="Wingdings" panose="05000000000000000000" pitchFamily="2" charset="2"/>
            </a:rPr>
            <a:t></a:t>
          </a:r>
          <a:r>
            <a:rPr lang="en-US" sz="2700" b="1" dirty="0">
              <a:latin typeface="Times New Roman" panose="02020603050405020304" pitchFamily="18" charset="0"/>
              <a:cs typeface="Times New Roman" panose="02020603050405020304" pitchFamily="18" charset="0"/>
            </a:rPr>
            <a:t> </a:t>
          </a:r>
          <a:r>
            <a:rPr lang="en-US" sz="2700" b="1" dirty="0" err="1">
              <a:latin typeface="Times New Roman" panose="02020603050405020304" pitchFamily="18" charset="0"/>
              <a:cs typeface="Times New Roman" panose="02020603050405020304" pitchFamily="18" charset="0"/>
            </a:rPr>
            <a:t>người</a:t>
          </a:r>
          <a:r>
            <a:rPr lang="en-US" sz="2700" b="1" dirty="0">
              <a:latin typeface="Times New Roman" panose="02020603050405020304" pitchFamily="18" charset="0"/>
              <a:cs typeface="Times New Roman" panose="02020603050405020304" pitchFamily="18" charset="0"/>
            </a:rPr>
            <a:t> </a:t>
          </a:r>
          <a:r>
            <a:rPr lang="en-US" sz="2700" b="1" dirty="0" err="1">
              <a:latin typeface="Times New Roman" panose="02020603050405020304" pitchFamily="18" charset="0"/>
              <a:cs typeface="Times New Roman" panose="02020603050405020304" pitchFamily="18" charset="0"/>
            </a:rPr>
            <a:t>đọc</a:t>
          </a:r>
          <a:r>
            <a:rPr lang="en-US" sz="2700" b="1" dirty="0">
              <a:latin typeface="Times New Roman" panose="02020603050405020304" pitchFamily="18" charset="0"/>
              <a:cs typeface="Times New Roman" panose="02020603050405020304" pitchFamily="18" charset="0"/>
            </a:rPr>
            <a:t> </a:t>
          </a:r>
          <a:r>
            <a:rPr lang="en-US" sz="2700" b="1" dirty="0" err="1">
              <a:latin typeface="Times New Roman" panose="02020603050405020304" pitchFamily="18" charset="0"/>
              <a:cs typeface="Times New Roman" panose="02020603050405020304" pitchFamily="18" charset="0"/>
            </a:rPr>
            <a:t>cảm</a:t>
          </a:r>
          <a:r>
            <a:rPr lang="en-US" sz="2700" b="1" dirty="0">
              <a:latin typeface="Times New Roman" panose="02020603050405020304" pitchFamily="18" charset="0"/>
              <a:cs typeface="Times New Roman" panose="02020603050405020304" pitchFamily="18" charset="0"/>
            </a:rPr>
            <a:t> </a:t>
          </a:r>
          <a:r>
            <a:rPr lang="en-US" sz="2700" b="1" dirty="0" err="1">
              <a:latin typeface="Times New Roman" panose="02020603050405020304" pitchFamily="18" charset="0"/>
              <a:cs typeface="Times New Roman" panose="02020603050405020304" pitchFamily="18" charset="0"/>
            </a:rPr>
            <a:t>nhận</a:t>
          </a:r>
          <a:r>
            <a:rPr lang="en-US" sz="2700" b="1" dirty="0">
              <a:latin typeface="Times New Roman" panose="02020603050405020304" pitchFamily="18" charset="0"/>
              <a:cs typeface="Times New Roman" panose="02020603050405020304" pitchFamily="18" charset="0"/>
            </a:rPr>
            <a:t> </a:t>
          </a:r>
          <a:r>
            <a:rPr lang="en-US" sz="2700" b="1" dirty="0" err="1">
              <a:latin typeface="Times New Roman" panose="02020603050405020304" pitchFamily="18" charset="0"/>
              <a:cs typeface="Times New Roman" panose="02020603050405020304" pitchFamily="18" charset="0"/>
            </a:rPr>
            <a:t>sâu</a:t>
          </a:r>
          <a:r>
            <a:rPr lang="en-US" sz="2700" b="1" dirty="0">
              <a:latin typeface="Times New Roman" panose="02020603050405020304" pitchFamily="18" charset="0"/>
              <a:cs typeface="Times New Roman" panose="02020603050405020304" pitchFamily="18" charset="0"/>
            </a:rPr>
            <a:t> </a:t>
          </a:r>
          <a:r>
            <a:rPr lang="en-US" sz="2700" b="1" dirty="0" err="1">
              <a:latin typeface="Times New Roman" panose="02020603050405020304" pitchFamily="18" charset="0"/>
              <a:cs typeface="Times New Roman" panose="02020603050405020304" pitchFamily="18" charset="0"/>
            </a:rPr>
            <a:t>sắc</a:t>
          </a:r>
          <a:r>
            <a:rPr lang="en-US" sz="2700" b="1" dirty="0">
              <a:latin typeface="Times New Roman" panose="02020603050405020304" pitchFamily="18" charset="0"/>
              <a:cs typeface="Times New Roman" panose="02020603050405020304" pitchFamily="18" charset="0"/>
            </a:rPr>
            <a:t> </a:t>
          </a:r>
          <a:r>
            <a:rPr lang="en-US" sz="2700" b="1" dirty="0" err="1">
              <a:latin typeface="Times New Roman" panose="02020603050405020304" pitchFamily="18" charset="0"/>
              <a:cs typeface="Times New Roman" panose="02020603050405020304" pitchFamily="18" charset="0"/>
            </a:rPr>
            <a:t>về</a:t>
          </a:r>
          <a:r>
            <a:rPr lang="en-US" sz="2700" b="1" dirty="0">
              <a:latin typeface="Times New Roman" panose="02020603050405020304" pitchFamily="18" charset="0"/>
              <a:cs typeface="Times New Roman" panose="02020603050405020304" pitchFamily="18" charset="0"/>
            </a:rPr>
            <a:t> </a:t>
          </a:r>
          <a:r>
            <a:rPr lang="en-US" sz="2700" b="1" dirty="0" err="1">
              <a:latin typeface="Times New Roman" panose="02020603050405020304" pitchFamily="18" charset="0"/>
              <a:cs typeface="Times New Roman" panose="02020603050405020304" pitchFamily="18" charset="0"/>
            </a:rPr>
            <a:t>tài</a:t>
          </a:r>
          <a:r>
            <a:rPr lang="en-US" sz="2700" b="1" dirty="0">
              <a:latin typeface="Times New Roman" panose="02020603050405020304" pitchFamily="18" charset="0"/>
              <a:cs typeface="Times New Roman" panose="02020603050405020304" pitchFamily="18" charset="0"/>
            </a:rPr>
            <a:t> </a:t>
          </a:r>
          <a:r>
            <a:rPr lang="en-US" sz="2700" b="1" dirty="0" err="1">
              <a:latin typeface="Times New Roman" panose="02020603050405020304" pitchFamily="18" charset="0"/>
              <a:cs typeface="Times New Roman" panose="02020603050405020304" pitchFamily="18" charset="0"/>
            </a:rPr>
            <a:t>năng</a:t>
          </a:r>
          <a:r>
            <a:rPr lang="en-US" sz="2700" b="1" dirty="0">
              <a:latin typeface="Times New Roman" panose="02020603050405020304" pitchFamily="18" charset="0"/>
              <a:cs typeface="Times New Roman" panose="02020603050405020304" pitchFamily="18" charset="0"/>
            </a:rPr>
            <a:t>, </a:t>
          </a:r>
          <a:r>
            <a:rPr lang="en-US" sz="2700" b="1" dirty="0" err="1">
              <a:latin typeface="Times New Roman" panose="02020603050405020304" pitchFamily="18" charset="0"/>
              <a:cs typeface="Times New Roman" panose="02020603050405020304" pitchFamily="18" charset="0"/>
            </a:rPr>
            <a:t>tấm</a:t>
          </a:r>
          <a:r>
            <a:rPr lang="en-US" sz="2700" b="1" dirty="0">
              <a:latin typeface="Times New Roman" panose="02020603050405020304" pitchFamily="18" charset="0"/>
              <a:cs typeface="Times New Roman" panose="02020603050405020304" pitchFamily="18" charset="0"/>
            </a:rPr>
            <a:t> </a:t>
          </a:r>
          <a:r>
            <a:rPr lang="en-US" sz="2700" b="1" dirty="0" err="1">
              <a:latin typeface="Times New Roman" panose="02020603050405020304" pitchFamily="18" charset="0"/>
              <a:cs typeface="Times New Roman" panose="02020603050405020304" pitchFamily="18" charset="0"/>
            </a:rPr>
            <a:t>lòng</a:t>
          </a:r>
          <a:r>
            <a:rPr lang="en-US" sz="2700" b="1" dirty="0">
              <a:latin typeface="Times New Roman" panose="02020603050405020304" pitchFamily="18" charset="0"/>
              <a:cs typeface="Times New Roman" panose="02020603050405020304" pitchFamily="18" charset="0"/>
            </a:rPr>
            <a:t> </a:t>
          </a:r>
          <a:r>
            <a:rPr lang="en-US" sz="2700" b="1" dirty="0" err="1">
              <a:latin typeface="Times New Roman" panose="02020603050405020304" pitchFamily="18" charset="0"/>
              <a:cs typeface="Times New Roman" panose="02020603050405020304" pitchFamily="18" charset="0"/>
            </a:rPr>
            <a:t>cũng</a:t>
          </a:r>
          <a:r>
            <a:rPr lang="en-US" sz="2700" b="1" dirty="0">
              <a:latin typeface="Times New Roman" panose="02020603050405020304" pitchFamily="18" charset="0"/>
              <a:cs typeface="Times New Roman" panose="02020603050405020304" pitchFamily="18" charset="0"/>
            </a:rPr>
            <a:t> </a:t>
          </a:r>
          <a:r>
            <a:rPr lang="en-US" sz="2700" b="1" dirty="0" err="1">
              <a:latin typeface="Times New Roman" panose="02020603050405020304" pitchFamily="18" charset="0"/>
              <a:cs typeface="Times New Roman" panose="02020603050405020304" pitchFamily="18" charset="0"/>
            </a:rPr>
            <a:t>như</a:t>
          </a:r>
          <a:r>
            <a:rPr lang="en-US" sz="2700" b="1" dirty="0">
              <a:latin typeface="Times New Roman" panose="02020603050405020304" pitchFamily="18" charset="0"/>
              <a:cs typeface="Times New Roman" panose="02020603050405020304" pitchFamily="18" charset="0"/>
            </a:rPr>
            <a:t> bi </a:t>
          </a:r>
          <a:r>
            <a:rPr lang="en-US" sz="2700" b="1" dirty="0" err="1">
              <a:latin typeface="Times New Roman" panose="02020603050405020304" pitchFamily="18" charset="0"/>
              <a:cs typeface="Times New Roman" panose="02020603050405020304" pitchFamily="18" charset="0"/>
            </a:rPr>
            <a:t>kịch</a:t>
          </a:r>
          <a:r>
            <a:rPr lang="en-US" sz="2700" b="1" dirty="0">
              <a:latin typeface="Times New Roman" panose="02020603050405020304" pitchFamily="18" charset="0"/>
              <a:cs typeface="Times New Roman" panose="02020603050405020304" pitchFamily="18" charset="0"/>
            </a:rPr>
            <a:t> </a:t>
          </a:r>
          <a:r>
            <a:rPr lang="en-US" sz="2700" b="1" dirty="0" err="1">
              <a:latin typeface="Times New Roman" panose="02020603050405020304" pitchFamily="18" charset="0"/>
              <a:cs typeface="Times New Roman" panose="02020603050405020304" pitchFamily="18" charset="0"/>
            </a:rPr>
            <a:t>cuộc</a:t>
          </a:r>
          <a:r>
            <a:rPr lang="en-US" sz="2700" b="1" dirty="0">
              <a:latin typeface="Times New Roman" panose="02020603050405020304" pitchFamily="18" charset="0"/>
              <a:cs typeface="Times New Roman" panose="02020603050405020304" pitchFamily="18" charset="0"/>
            </a:rPr>
            <a:t> </a:t>
          </a:r>
          <a:r>
            <a:rPr lang="en-US" sz="2700" b="1" dirty="0" err="1">
              <a:latin typeface="Times New Roman" panose="02020603050405020304" pitchFamily="18" charset="0"/>
              <a:cs typeface="Times New Roman" panose="02020603050405020304" pitchFamily="18" charset="0"/>
            </a:rPr>
            <a:t>đời</a:t>
          </a:r>
          <a:r>
            <a:rPr lang="en-US" sz="2700" b="1" dirty="0">
              <a:latin typeface="Times New Roman" panose="02020603050405020304" pitchFamily="18" charset="0"/>
              <a:cs typeface="Times New Roman" panose="02020603050405020304" pitchFamily="18" charset="0"/>
            </a:rPr>
            <a:t> </a:t>
          </a:r>
          <a:r>
            <a:rPr lang="en-US" sz="2700" b="1" dirty="0" err="1">
              <a:latin typeface="Times New Roman" panose="02020603050405020304" pitchFamily="18" charset="0"/>
              <a:cs typeface="Times New Roman" panose="02020603050405020304" pitchFamily="18" charset="0"/>
            </a:rPr>
            <a:t>đồng</a:t>
          </a:r>
          <a:r>
            <a:rPr lang="en-US" sz="2700" b="1" dirty="0">
              <a:latin typeface="Times New Roman" panose="02020603050405020304" pitchFamily="18" charset="0"/>
              <a:cs typeface="Times New Roman" panose="02020603050405020304" pitchFamily="18" charset="0"/>
            </a:rPr>
            <a:t> </a:t>
          </a:r>
          <a:r>
            <a:rPr lang="en-US" sz="2700" b="1" dirty="0" err="1">
              <a:latin typeface="Times New Roman" panose="02020603050405020304" pitchFamily="18" charset="0"/>
              <a:cs typeface="Times New Roman" panose="02020603050405020304" pitchFamily="18" charset="0"/>
            </a:rPr>
            <a:t>thời</a:t>
          </a:r>
          <a:r>
            <a:rPr lang="en-US" sz="2700" b="1" dirty="0">
              <a:latin typeface="Times New Roman" panose="02020603050405020304" pitchFamily="18" charset="0"/>
              <a:cs typeface="Times New Roman" panose="02020603050405020304" pitchFamily="18" charset="0"/>
            </a:rPr>
            <a:t> </a:t>
          </a:r>
          <a:r>
            <a:rPr lang="en-US" sz="2700" b="1" dirty="0" err="1">
              <a:latin typeface="Times New Roman" panose="02020603050405020304" pitchFamily="18" charset="0"/>
              <a:cs typeface="Times New Roman" panose="02020603050405020304" pitchFamily="18" charset="0"/>
            </a:rPr>
            <a:t>cảm</a:t>
          </a:r>
          <a:r>
            <a:rPr lang="en-US" sz="2700" b="1" dirty="0">
              <a:latin typeface="Times New Roman" panose="02020603050405020304" pitchFamily="18" charset="0"/>
              <a:cs typeface="Times New Roman" panose="02020603050405020304" pitchFamily="18" charset="0"/>
            </a:rPr>
            <a:t> </a:t>
          </a:r>
          <a:r>
            <a:rPr lang="en-US" sz="2700" b="1" dirty="0" err="1">
              <a:latin typeface="Times New Roman" panose="02020603050405020304" pitchFamily="18" charset="0"/>
              <a:cs typeface="Times New Roman" panose="02020603050405020304" pitchFamily="18" charset="0"/>
            </a:rPr>
            <a:t>nhận</a:t>
          </a:r>
          <a:r>
            <a:rPr lang="en-US" sz="2700" b="1" dirty="0">
              <a:latin typeface="Times New Roman" panose="02020603050405020304" pitchFamily="18" charset="0"/>
              <a:cs typeface="Times New Roman" panose="02020603050405020304" pitchFamily="18" charset="0"/>
            </a:rPr>
            <a:t> </a:t>
          </a:r>
          <a:r>
            <a:rPr lang="en-US" sz="2700" b="1" dirty="0" err="1">
              <a:latin typeface="Times New Roman" panose="02020603050405020304" pitchFamily="18" charset="0"/>
              <a:cs typeface="Times New Roman" panose="02020603050405020304" pitchFamily="18" charset="0"/>
            </a:rPr>
            <a:t>sự</a:t>
          </a:r>
          <a:r>
            <a:rPr lang="en-US" sz="2700" b="1" dirty="0">
              <a:latin typeface="Times New Roman" panose="02020603050405020304" pitchFamily="18" charset="0"/>
              <a:cs typeface="Times New Roman" panose="02020603050405020304" pitchFamily="18" charset="0"/>
            </a:rPr>
            <a:t> </a:t>
          </a:r>
          <a:r>
            <a:rPr lang="en-US" sz="2700" b="1" dirty="0" err="1">
              <a:latin typeface="Times New Roman" panose="02020603050405020304" pitchFamily="18" charset="0"/>
              <a:cs typeface="Times New Roman" panose="02020603050405020304" pitchFamily="18" charset="0"/>
            </a:rPr>
            <a:t>đồng</a:t>
          </a:r>
          <a:r>
            <a:rPr lang="en-US" sz="2700" b="1" dirty="0">
              <a:latin typeface="Times New Roman" panose="02020603050405020304" pitchFamily="18" charset="0"/>
              <a:cs typeface="Times New Roman" panose="02020603050405020304" pitchFamily="18" charset="0"/>
            </a:rPr>
            <a:t> </a:t>
          </a:r>
          <a:r>
            <a:rPr lang="en-US" sz="2700" b="1" dirty="0" err="1">
              <a:latin typeface="Times New Roman" panose="02020603050405020304" pitchFamily="18" charset="0"/>
              <a:cs typeface="Times New Roman" panose="02020603050405020304" pitchFamily="18" charset="0"/>
            </a:rPr>
            <a:t>cảm</a:t>
          </a:r>
          <a:r>
            <a:rPr lang="en-US" sz="2700" b="1" dirty="0">
              <a:latin typeface="Times New Roman" panose="02020603050405020304" pitchFamily="18" charset="0"/>
              <a:cs typeface="Times New Roman" panose="02020603050405020304" pitchFamily="18" charset="0"/>
            </a:rPr>
            <a:t> </a:t>
          </a:r>
          <a:r>
            <a:rPr lang="en-US" sz="2700" b="1" dirty="0" err="1">
              <a:latin typeface="Times New Roman" panose="02020603050405020304" pitchFamily="18" charset="0"/>
              <a:cs typeface="Times New Roman" panose="02020603050405020304" pitchFamily="18" charset="0"/>
            </a:rPr>
            <a:t>và</a:t>
          </a:r>
          <a:r>
            <a:rPr lang="en-US" sz="2700" b="1" dirty="0">
              <a:latin typeface="Times New Roman" panose="02020603050405020304" pitchFamily="18" charset="0"/>
              <a:cs typeface="Times New Roman" panose="02020603050405020304" pitchFamily="18" charset="0"/>
            </a:rPr>
            <a:t> </a:t>
          </a:r>
          <a:r>
            <a:rPr lang="en-US" sz="2700" b="1" dirty="0" err="1">
              <a:latin typeface="Times New Roman" panose="02020603050405020304" pitchFamily="18" charset="0"/>
              <a:cs typeface="Times New Roman" panose="02020603050405020304" pitchFamily="18" charset="0"/>
            </a:rPr>
            <a:t>ngưỡng</a:t>
          </a:r>
          <a:r>
            <a:rPr lang="en-US" sz="2700" b="1" dirty="0">
              <a:latin typeface="Times New Roman" panose="02020603050405020304" pitchFamily="18" charset="0"/>
              <a:cs typeface="Times New Roman" panose="02020603050405020304" pitchFamily="18" charset="0"/>
            </a:rPr>
            <a:t> </a:t>
          </a:r>
          <a:r>
            <a:rPr lang="en-US" sz="2700" b="1" dirty="0" err="1">
              <a:latin typeface="Times New Roman" panose="02020603050405020304" pitchFamily="18" charset="0"/>
              <a:cs typeface="Times New Roman" panose="02020603050405020304" pitchFamily="18" charset="0"/>
            </a:rPr>
            <a:t>mộ</a:t>
          </a:r>
          <a:r>
            <a:rPr lang="en-US" sz="2700" b="1" dirty="0">
              <a:latin typeface="Times New Roman" panose="02020603050405020304" pitchFamily="18" charset="0"/>
              <a:cs typeface="Times New Roman" panose="02020603050405020304" pitchFamily="18" charset="0"/>
            </a:rPr>
            <a:t> </a:t>
          </a:r>
          <a:r>
            <a:rPr lang="en-US" sz="2700" b="1" dirty="0" err="1">
              <a:latin typeface="Times New Roman" panose="02020603050405020304" pitchFamily="18" charset="0"/>
              <a:cs typeface="Times New Roman" panose="02020603050405020304" pitchFamily="18" charset="0"/>
            </a:rPr>
            <a:t>mà</a:t>
          </a:r>
          <a:r>
            <a:rPr lang="en-US" sz="2700" b="1" dirty="0">
              <a:latin typeface="Times New Roman" panose="02020603050405020304" pitchFamily="18" charset="0"/>
              <a:cs typeface="Times New Roman" panose="02020603050405020304" pitchFamily="18" charset="0"/>
            </a:rPr>
            <a:t> </a:t>
          </a:r>
          <a:r>
            <a:rPr lang="en-US" sz="2700" b="1" dirty="0" err="1">
              <a:latin typeface="Times New Roman" panose="02020603050405020304" pitchFamily="18" charset="0"/>
              <a:cs typeface="Times New Roman" panose="02020603050405020304" pitchFamily="18" charset="0"/>
            </a:rPr>
            <a:t>người</a:t>
          </a:r>
          <a:r>
            <a:rPr lang="en-US" sz="2700" b="1" dirty="0">
              <a:latin typeface="Times New Roman" panose="02020603050405020304" pitchFamily="18" charset="0"/>
              <a:cs typeface="Times New Roman" panose="02020603050405020304" pitchFamily="18" charset="0"/>
            </a:rPr>
            <a:t> </a:t>
          </a:r>
          <a:r>
            <a:rPr lang="en-US" sz="2700" b="1" dirty="0" err="1">
              <a:latin typeface="Times New Roman" panose="02020603050405020304" pitchFamily="18" charset="0"/>
              <a:cs typeface="Times New Roman" panose="02020603050405020304" pitchFamily="18" charset="0"/>
            </a:rPr>
            <a:t>viết</a:t>
          </a:r>
          <a:r>
            <a:rPr lang="en-US" sz="2700" b="1" dirty="0">
              <a:latin typeface="Times New Roman" panose="02020603050405020304" pitchFamily="18" charset="0"/>
              <a:cs typeface="Times New Roman" panose="02020603050405020304" pitchFamily="18" charset="0"/>
            </a:rPr>
            <a:t> </a:t>
          </a:r>
          <a:r>
            <a:rPr lang="en-US" sz="2700" b="1" dirty="0" err="1">
              <a:latin typeface="Times New Roman" panose="02020603050405020304" pitchFamily="18" charset="0"/>
              <a:cs typeface="Times New Roman" panose="02020603050405020304" pitchFamily="18" charset="0"/>
            </a:rPr>
            <a:t>dành</a:t>
          </a:r>
          <a:r>
            <a:rPr lang="en-US" sz="2700" b="1" dirty="0">
              <a:latin typeface="Times New Roman" panose="02020603050405020304" pitchFamily="18" charset="0"/>
              <a:cs typeface="Times New Roman" panose="02020603050405020304" pitchFamily="18" charset="0"/>
            </a:rPr>
            <a:t> </a:t>
          </a:r>
          <a:r>
            <a:rPr lang="en-US" sz="2700" b="1" dirty="0" err="1">
              <a:latin typeface="Times New Roman" panose="02020603050405020304" pitchFamily="18" charset="0"/>
              <a:cs typeface="Times New Roman" panose="02020603050405020304" pitchFamily="18" charset="0"/>
            </a:rPr>
            <a:t>cho</a:t>
          </a:r>
          <a:r>
            <a:rPr lang="en-US" sz="2700" b="1" dirty="0">
              <a:latin typeface="Times New Roman" panose="02020603050405020304" pitchFamily="18" charset="0"/>
              <a:cs typeface="Times New Roman" panose="02020603050405020304" pitchFamily="18" charset="0"/>
            </a:rPr>
            <a:t> </a:t>
          </a:r>
          <a:r>
            <a:rPr lang="en-US" sz="2700" b="1" dirty="0" err="1">
              <a:latin typeface="Times New Roman" panose="02020603050405020304" pitchFamily="18" charset="0"/>
              <a:cs typeface="Times New Roman" panose="02020603050405020304" pitchFamily="18" charset="0"/>
            </a:rPr>
            <a:t>ông</a:t>
          </a:r>
          <a:endParaRPr lang="en-US" sz="2700" b="1" dirty="0">
            <a:latin typeface="Times New Roman" panose="02020603050405020304" pitchFamily="18" charset="0"/>
            <a:cs typeface="Times New Roman" panose="02020603050405020304" pitchFamily="18" charset="0"/>
          </a:endParaRPr>
        </a:p>
      </dgm:t>
    </dgm:pt>
    <dgm:pt modelId="{D3ADA9FC-C33F-4587-99A8-02FC534E5E4C}" type="parTrans" cxnId="{255E8404-03B1-4EEA-AF8B-D30C57355D63}">
      <dgm:prSet/>
      <dgm:spPr/>
      <dgm:t>
        <a:bodyPr/>
        <a:lstStyle/>
        <a:p>
          <a:pPr algn="ctr"/>
          <a:endParaRPr lang="en-US" sz="2700" b="1">
            <a:latin typeface="Times New Roman" panose="02020603050405020304" pitchFamily="18" charset="0"/>
            <a:cs typeface="Times New Roman" panose="02020603050405020304" pitchFamily="18" charset="0"/>
          </a:endParaRPr>
        </a:p>
      </dgm:t>
    </dgm:pt>
    <dgm:pt modelId="{C2096DA6-50F8-4812-BF0A-45478D0550A4}" type="sibTrans" cxnId="{255E8404-03B1-4EEA-AF8B-D30C57355D63}">
      <dgm:prSet/>
      <dgm:spPr/>
      <dgm:t>
        <a:bodyPr/>
        <a:lstStyle/>
        <a:p>
          <a:pPr algn="ctr"/>
          <a:endParaRPr lang="en-US" sz="2700" b="1">
            <a:latin typeface="Times New Roman" panose="02020603050405020304" pitchFamily="18" charset="0"/>
            <a:cs typeface="Times New Roman" panose="02020603050405020304" pitchFamily="18" charset="0"/>
          </a:endParaRPr>
        </a:p>
      </dgm:t>
    </dgm:pt>
    <dgm:pt modelId="{F41D952D-345C-429B-9051-793120D2F454}" type="pres">
      <dgm:prSet presAssocID="{391C6002-8639-432A-9AE9-4FD84B496AB8}" presName="Name0" presStyleCnt="0">
        <dgm:presLayoutVars>
          <dgm:dir/>
          <dgm:resizeHandles val="exact"/>
        </dgm:presLayoutVars>
      </dgm:prSet>
      <dgm:spPr/>
      <dgm:t>
        <a:bodyPr/>
        <a:lstStyle/>
        <a:p>
          <a:endParaRPr lang="en-US"/>
        </a:p>
      </dgm:t>
    </dgm:pt>
    <dgm:pt modelId="{24763988-FE20-40C7-BCC4-92E06C1152E0}" type="pres">
      <dgm:prSet presAssocID="{7E85E757-A306-472F-B0CD-A9DE2D2F5678}" presName="node" presStyleLbl="node1" presStyleIdx="0" presStyleCnt="4">
        <dgm:presLayoutVars>
          <dgm:bulletEnabled val="1"/>
        </dgm:presLayoutVars>
      </dgm:prSet>
      <dgm:spPr/>
      <dgm:t>
        <a:bodyPr/>
        <a:lstStyle/>
        <a:p>
          <a:endParaRPr lang="en-US"/>
        </a:p>
      </dgm:t>
    </dgm:pt>
    <dgm:pt modelId="{92CB0BFA-C292-4034-9586-3766395F277B}" type="pres">
      <dgm:prSet presAssocID="{CA082657-42C3-4ADF-81A6-E8ECDAEC148B}" presName="sibTrans" presStyleLbl="sibTrans1D1" presStyleIdx="0" presStyleCnt="3"/>
      <dgm:spPr/>
      <dgm:t>
        <a:bodyPr/>
        <a:lstStyle/>
        <a:p>
          <a:endParaRPr lang="en-US"/>
        </a:p>
      </dgm:t>
    </dgm:pt>
    <dgm:pt modelId="{8D09F2DB-EBA4-4308-BDAC-BD6F19DBA34C}" type="pres">
      <dgm:prSet presAssocID="{CA082657-42C3-4ADF-81A6-E8ECDAEC148B}" presName="connectorText" presStyleLbl="sibTrans1D1" presStyleIdx="0" presStyleCnt="3"/>
      <dgm:spPr/>
      <dgm:t>
        <a:bodyPr/>
        <a:lstStyle/>
        <a:p>
          <a:endParaRPr lang="en-US"/>
        </a:p>
      </dgm:t>
    </dgm:pt>
    <dgm:pt modelId="{89BCE990-134E-4C83-BF1E-D1CECC0F611C}" type="pres">
      <dgm:prSet presAssocID="{AC6BB707-9FF8-49DF-AF45-3AC5C74F0A40}" presName="node" presStyleLbl="node1" presStyleIdx="1" presStyleCnt="4">
        <dgm:presLayoutVars>
          <dgm:bulletEnabled val="1"/>
        </dgm:presLayoutVars>
      </dgm:prSet>
      <dgm:spPr/>
      <dgm:t>
        <a:bodyPr/>
        <a:lstStyle/>
        <a:p>
          <a:endParaRPr lang="en-US"/>
        </a:p>
      </dgm:t>
    </dgm:pt>
    <dgm:pt modelId="{CE09FD76-C7FC-4A41-99E3-83DAF18391F8}" type="pres">
      <dgm:prSet presAssocID="{5D240228-BB4E-4564-8EC1-AB77664E3E3F}" presName="sibTrans" presStyleLbl="sibTrans1D1" presStyleIdx="1" presStyleCnt="3"/>
      <dgm:spPr/>
      <dgm:t>
        <a:bodyPr/>
        <a:lstStyle/>
        <a:p>
          <a:endParaRPr lang="en-US"/>
        </a:p>
      </dgm:t>
    </dgm:pt>
    <dgm:pt modelId="{BC09CCCC-35A2-412F-A6AD-476F70BBFE28}" type="pres">
      <dgm:prSet presAssocID="{5D240228-BB4E-4564-8EC1-AB77664E3E3F}" presName="connectorText" presStyleLbl="sibTrans1D1" presStyleIdx="1" presStyleCnt="3"/>
      <dgm:spPr/>
      <dgm:t>
        <a:bodyPr/>
        <a:lstStyle/>
        <a:p>
          <a:endParaRPr lang="en-US"/>
        </a:p>
      </dgm:t>
    </dgm:pt>
    <dgm:pt modelId="{36006C8C-1FE6-4EA9-AC78-EC7984575312}" type="pres">
      <dgm:prSet presAssocID="{5872EF0C-CDAD-4E74-93C9-41E372FE5ED7}" presName="node" presStyleLbl="node1" presStyleIdx="2" presStyleCnt="4">
        <dgm:presLayoutVars>
          <dgm:bulletEnabled val="1"/>
        </dgm:presLayoutVars>
      </dgm:prSet>
      <dgm:spPr/>
      <dgm:t>
        <a:bodyPr/>
        <a:lstStyle/>
        <a:p>
          <a:endParaRPr lang="en-US"/>
        </a:p>
      </dgm:t>
    </dgm:pt>
    <dgm:pt modelId="{26516742-495F-4C2A-9620-69AA7F141DBA}" type="pres">
      <dgm:prSet presAssocID="{4A2D95C4-0B6B-4667-A76E-85CC2F8B5752}" presName="sibTrans" presStyleLbl="sibTrans1D1" presStyleIdx="2" presStyleCnt="3"/>
      <dgm:spPr/>
      <dgm:t>
        <a:bodyPr/>
        <a:lstStyle/>
        <a:p>
          <a:endParaRPr lang="en-US"/>
        </a:p>
      </dgm:t>
    </dgm:pt>
    <dgm:pt modelId="{0AC76E61-A346-4995-8295-81CC3D211F09}" type="pres">
      <dgm:prSet presAssocID="{4A2D95C4-0B6B-4667-A76E-85CC2F8B5752}" presName="connectorText" presStyleLbl="sibTrans1D1" presStyleIdx="2" presStyleCnt="3"/>
      <dgm:spPr/>
      <dgm:t>
        <a:bodyPr/>
        <a:lstStyle/>
        <a:p>
          <a:endParaRPr lang="en-US"/>
        </a:p>
      </dgm:t>
    </dgm:pt>
    <dgm:pt modelId="{F2CF4646-C669-446D-8275-3FFE541965DA}" type="pres">
      <dgm:prSet presAssocID="{68985898-BE19-48D4-BB7D-22EF825A3925}" presName="node" presStyleLbl="node1" presStyleIdx="3" presStyleCnt="4" custScaleX="389461">
        <dgm:presLayoutVars>
          <dgm:bulletEnabled val="1"/>
        </dgm:presLayoutVars>
      </dgm:prSet>
      <dgm:spPr/>
      <dgm:t>
        <a:bodyPr/>
        <a:lstStyle/>
        <a:p>
          <a:endParaRPr lang="en-US"/>
        </a:p>
      </dgm:t>
    </dgm:pt>
  </dgm:ptLst>
  <dgm:cxnLst>
    <dgm:cxn modelId="{7A0153C1-328A-4A0B-B67A-AA5B62C225FD}" type="presOf" srcId="{4A2D95C4-0B6B-4667-A76E-85CC2F8B5752}" destId="{0AC76E61-A346-4995-8295-81CC3D211F09}" srcOrd="1" destOrd="0" presId="urn:microsoft.com/office/officeart/2016/7/layout/RepeatingBendingProcessNew"/>
    <dgm:cxn modelId="{8087DCF0-4808-49F6-BF89-7B24818513B8}" srcId="{391C6002-8639-432A-9AE9-4FD84B496AB8}" destId="{5872EF0C-CDAD-4E74-93C9-41E372FE5ED7}" srcOrd="2" destOrd="0" parTransId="{9E0F388A-9B35-4009-8D0E-B2BA8B2B6070}" sibTransId="{4A2D95C4-0B6B-4667-A76E-85CC2F8B5752}"/>
    <dgm:cxn modelId="{02E12C44-5C73-4777-B349-46CD4E292A2A}" type="presOf" srcId="{391C6002-8639-432A-9AE9-4FD84B496AB8}" destId="{F41D952D-345C-429B-9051-793120D2F454}" srcOrd="0" destOrd="0" presId="urn:microsoft.com/office/officeart/2016/7/layout/RepeatingBendingProcessNew"/>
    <dgm:cxn modelId="{B7CEF310-2423-44CD-954A-9FFB7827FDF9}" type="presOf" srcId="{AC6BB707-9FF8-49DF-AF45-3AC5C74F0A40}" destId="{89BCE990-134E-4C83-BF1E-D1CECC0F611C}" srcOrd="0" destOrd="0" presId="urn:microsoft.com/office/officeart/2016/7/layout/RepeatingBendingProcessNew"/>
    <dgm:cxn modelId="{79CA92CF-95D6-4056-A424-DB558D4B2885}" type="presOf" srcId="{5872EF0C-CDAD-4E74-93C9-41E372FE5ED7}" destId="{36006C8C-1FE6-4EA9-AC78-EC7984575312}" srcOrd="0" destOrd="0" presId="urn:microsoft.com/office/officeart/2016/7/layout/RepeatingBendingProcessNew"/>
    <dgm:cxn modelId="{FC402910-076B-4E78-B34F-65E7F73DE515}" type="presOf" srcId="{CA082657-42C3-4ADF-81A6-E8ECDAEC148B}" destId="{92CB0BFA-C292-4034-9586-3766395F277B}" srcOrd="0" destOrd="0" presId="urn:microsoft.com/office/officeart/2016/7/layout/RepeatingBendingProcessNew"/>
    <dgm:cxn modelId="{C9870A24-48F5-4367-843E-46E385ABD115}" type="presOf" srcId="{7E85E757-A306-472F-B0CD-A9DE2D2F5678}" destId="{24763988-FE20-40C7-BCC4-92E06C1152E0}" srcOrd="0" destOrd="0" presId="urn:microsoft.com/office/officeart/2016/7/layout/RepeatingBendingProcessNew"/>
    <dgm:cxn modelId="{846744CC-07FC-4D0C-820D-E19769AB9D7F}" type="presOf" srcId="{5D240228-BB4E-4564-8EC1-AB77664E3E3F}" destId="{BC09CCCC-35A2-412F-A6AD-476F70BBFE28}" srcOrd="1" destOrd="0" presId="urn:microsoft.com/office/officeart/2016/7/layout/RepeatingBendingProcessNew"/>
    <dgm:cxn modelId="{6B6FF84A-6E64-4FDD-AE43-34C6EF6A8A23}" type="presOf" srcId="{4A2D95C4-0B6B-4667-A76E-85CC2F8B5752}" destId="{26516742-495F-4C2A-9620-69AA7F141DBA}" srcOrd="0" destOrd="0" presId="urn:microsoft.com/office/officeart/2016/7/layout/RepeatingBendingProcessNew"/>
    <dgm:cxn modelId="{CA74C570-3535-4840-A634-798C2E4716F3}" type="presOf" srcId="{5D240228-BB4E-4564-8EC1-AB77664E3E3F}" destId="{CE09FD76-C7FC-4A41-99E3-83DAF18391F8}" srcOrd="0" destOrd="0" presId="urn:microsoft.com/office/officeart/2016/7/layout/RepeatingBendingProcessNew"/>
    <dgm:cxn modelId="{6A75E485-403B-440F-A1E1-12C60F159A9C}" type="presOf" srcId="{68985898-BE19-48D4-BB7D-22EF825A3925}" destId="{F2CF4646-C669-446D-8275-3FFE541965DA}" srcOrd="0" destOrd="0" presId="urn:microsoft.com/office/officeart/2016/7/layout/RepeatingBendingProcessNew"/>
    <dgm:cxn modelId="{D821C0A4-3143-4ED9-B6DE-5144CA09B6B8}" srcId="{391C6002-8639-432A-9AE9-4FD84B496AB8}" destId="{7E85E757-A306-472F-B0CD-A9DE2D2F5678}" srcOrd="0" destOrd="0" parTransId="{FEA6E557-386D-43BC-A09C-52B8EB949A05}" sibTransId="{CA082657-42C3-4ADF-81A6-E8ECDAEC148B}"/>
    <dgm:cxn modelId="{255E8404-03B1-4EEA-AF8B-D30C57355D63}" srcId="{391C6002-8639-432A-9AE9-4FD84B496AB8}" destId="{68985898-BE19-48D4-BB7D-22EF825A3925}" srcOrd="3" destOrd="0" parTransId="{D3ADA9FC-C33F-4587-99A8-02FC534E5E4C}" sibTransId="{C2096DA6-50F8-4812-BF0A-45478D0550A4}"/>
    <dgm:cxn modelId="{1F207E41-DAE6-4AE5-B9CB-76D4A5C86E7B}" type="presOf" srcId="{CA082657-42C3-4ADF-81A6-E8ECDAEC148B}" destId="{8D09F2DB-EBA4-4308-BDAC-BD6F19DBA34C}" srcOrd="1" destOrd="0" presId="urn:microsoft.com/office/officeart/2016/7/layout/RepeatingBendingProcessNew"/>
    <dgm:cxn modelId="{D8DB9C2D-9120-455C-BFA8-F7A56B2734F9}" srcId="{391C6002-8639-432A-9AE9-4FD84B496AB8}" destId="{AC6BB707-9FF8-49DF-AF45-3AC5C74F0A40}" srcOrd="1" destOrd="0" parTransId="{E25EA659-EB9C-4663-BC04-5F4D0C6E2AA0}" sibTransId="{5D240228-BB4E-4564-8EC1-AB77664E3E3F}"/>
    <dgm:cxn modelId="{7C7CE0AE-2E24-469F-9AB6-FACC6A1219B3}" type="presParOf" srcId="{F41D952D-345C-429B-9051-793120D2F454}" destId="{24763988-FE20-40C7-BCC4-92E06C1152E0}" srcOrd="0" destOrd="0" presId="urn:microsoft.com/office/officeart/2016/7/layout/RepeatingBendingProcessNew"/>
    <dgm:cxn modelId="{8871D4B5-4372-471D-B042-2880FB07A958}" type="presParOf" srcId="{F41D952D-345C-429B-9051-793120D2F454}" destId="{92CB0BFA-C292-4034-9586-3766395F277B}" srcOrd="1" destOrd="0" presId="urn:microsoft.com/office/officeart/2016/7/layout/RepeatingBendingProcessNew"/>
    <dgm:cxn modelId="{7DF5A135-D0FA-4656-AE9E-E3A09C3C5816}" type="presParOf" srcId="{92CB0BFA-C292-4034-9586-3766395F277B}" destId="{8D09F2DB-EBA4-4308-BDAC-BD6F19DBA34C}" srcOrd="0" destOrd="0" presId="urn:microsoft.com/office/officeart/2016/7/layout/RepeatingBendingProcessNew"/>
    <dgm:cxn modelId="{E63029A8-51EE-4DEA-A3FB-F1A82FDA2817}" type="presParOf" srcId="{F41D952D-345C-429B-9051-793120D2F454}" destId="{89BCE990-134E-4C83-BF1E-D1CECC0F611C}" srcOrd="2" destOrd="0" presId="urn:microsoft.com/office/officeart/2016/7/layout/RepeatingBendingProcessNew"/>
    <dgm:cxn modelId="{E42B53E7-8488-4E72-A97B-8728CB42A728}" type="presParOf" srcId="{F41D952D-345C-429B-9051-793120D2F454}" destId="{CE09FD76-C7FC-4A41-99E3-83DAF18391F8}" srcOrd="3" destOrd="0" presId="urn:microsoft.com/office/officeart/2016/7/layout/RepeatingBendingProcessNew"/>
    <dgm:cxn modelId="{64856C1B-A32B-4154-8F08-744CCCF473C2}" type="presParOf" srcId="{CE09FD76-C7FC-4A41-99E3-83DAF18391F8}" destId="{BC09CCCC-35A2-412F-A6AD-476F70BBFE28}" srcOrd="0" destOrd="0" presId="urn:microsoft.com/office/officeart/2016/7/layout/RepeatingBendingProcessNew"/>
    <dgm:cxn modelId="{6BBBD98E-F7AC-4523-B0D1-4EED270AACCD}" type="presParOf" srcId="{F41D952D-345C-429B-9051-793120D2F454}" destId="{36006C8C-1FE6-4EA9-AC78-EC7984575312}" srcOrd="4" destOrd="0" presId="urn:microsoft.com/office/officeart/2016/7/layout/RepeatingBendingProcessNew"/>
    <dgm:cxn modelId="{37D67554-A13B-4ABD-ABEB-6DB6A97A7101}" type="presParOf" srcId="{F41D952D-345C-429B-9051-793120D2F454}" destId="{26516742-495F-4C2A-9620-69AA7F141DBA}" srcOrd="5" destOrd="0" presId="urn:microsoft.com/office/officeart/2016/7/layout/RepeatingBendingProcessNew"/>
    <dgm:cxn modelId="{C50863E4-F2B1-4460-A0C9-78655EAAC492}" type="presParOf" srcId="{26516742-495F-4C2A-9620-69AA7F141DBA}" destId="{0AC76E61-A346-4995-8295-81CC3D211F09}" srcOrd="0" destOrd="0" presId="urn:microsoft.com/office/officeart/2016/7/layout/RepeatingBendingProcessNew"/>
    <dgm:cxn modelId="{19E43401-480B-4C0A-8F3E-3D43281B0FF0}" type="presParOf" srcId="{F41D952D-345C-429B-9051-793120D2F454}" destId="{F2CF4646-C669-446D-8275-3FFE541965DA}" srcOrd="6" destOrd="0" presId="urn:microsoft.com/office/officeart/2016/7/layout/RepeatingBendingProcessNew"/>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6.xml><?xml version="1.0" encoding="utf-8"?>
<dgm:dataModel xmlns:dgm="http://schemas.openxmlformats.org/drawingml/2006/diagram" xmlns:a="http://schemas.openxmlformats.org/drawingml/2006/main">
  <dgm:ptLst>
    <dgm:pt modelId="{6A5A2D32-DF9F-4143-8CD2-7C16FFA6B00E}" type="doc">
      <dgm:prSet loTypeId="urn:microsoft.com/office/officeart/2005/8/layout/vList2" loCatId="list" qsTypeId="urn:microsoft.com/office/officeart/2005/8/quickstyle/simple1" qsCatId="simple" csTypeId="urn:microsoft.com/office/officeart/2005/8/colors/colorful2" csCatId="colorful" phldr="1"/>
      <dgm:spPr/>
      <dgm:t>
        <a:bodyPr/>
        <a:lstStyle/>
        <a:p>
          <a:endParaRPr lang="en-US"/>
        </a:p>
      </dgm:t>
    </dgm:pt>
    <dgm:pt modelId="{AB61F754-D3E3-4BA3-8117-61006DA89D43}">
      <dgm:prSet custT="1"/>
      <dgm:spPr/>
      <dgm:t>
        <a:bodyPr/>
        <a:lstStyle/>
        <a:p>
          <a:r>
            <a:rPr lang="en-US" sz="2700" dirty="0">
              <a:latin typeface="Times New Roman" panose="02020603050405020304" pitchFamily="18" charset="0"/>
              <a:cs typeface="Times New Roman" panose="02020603050405020304" pitchFamily="18" charset="0"/>
            </a:rPr>
            <a:t>+ </a:t>
          </a:r>
          <a:r>
            <a:rPr lang="en-US" sz="2700" i="1" dirty="0" err="1">
              <a:latin typeface="Times New Roman" panose="02020603050405020304" pitchFamily="18" charset="0"/>
              <a:cs typeface="Times New Roman" panose="02020603050405020304" pitchFamily="18" charset="0"/>
            </a:rPr>
            <a:t>Những</a:t>
          </a:r>
          <a:r>
            <a:rPr lang="en-US" sz="2700" i="1" dirty="0">
              <a:latin typeface="Times New Roman" panose="02020603050405020304" pitchFamily="18" charset="0"/>
              <a:cs typeface="Times New Roman" panose="02020603050405020304" pitchFamily="18" charset="0"/>
            </a:rPr>
            <a:t> </a:t>
          </a:r>
          <a:r>
            <a:rPr lang="en-US" sz="2700" i="1" dirty="0" err="1">
              <a:latin typeface="Times New Roman" panose="02020603050405020304" pitchFamily="18" charset="0"/>
              <a:cs typeface="Times New Roman" panose="02020603050405020304" pitchFamily="18" charset="0"/>
            </a:rPr>
            <a:t>điều</a:t>
          </a:r>
          <a:r>
            <a:rPr lang="en-US" sz="2700" i="1" dirty="0">
              <a:latin typeface="Times New Roman" panose="02020603050405020304" pitchFamily="18" charset="0"/>
              <a:cs typeface="Times New Roman" panose="02020603050405020304" pitchFamily="18" charset="0"/>
            </a:rPr>
            <a:t> </a:t>
          </a:r>
          <a:r>
            <a:rPr lang="en-US" sz="2700" i="1" dirty="0" err="1">
              <a:latin typeface="Times New Roman" panose="02020603050405020304" pitchFamily="18" charset="0"/>
              <a:cs typeface="Times New Roman" panose="02020603050405020304" pitchFamily="18" charset="0"/>
            </a:rPr>
            <a:t>gửi</a:t>
          </a:r>
          <a:r>
            <a:rPr lang="en-US" sz="2700" i="1" dirty="0">
              <a:latin typeface="Times New Roman" panose="02020603050405020304" pitchFamily="18" charset="0"/>
              <a:cs typeface="Times New Roman" panose="02020603050405020304" pitchFamily="18" charset="0"/>
            </a:rPr>
            <a:t> </a:t>
          </a:r>
          <a:r>
            <a:rPr lang="en-US" sz="2700" i="1" dirty="0" err="1">
              <a:latin typeface="Times New Roman" panose="02020603050405020304" pitchFamily="18" charset="0"/>
              <a:cs typeface="Times New Roman" panose="02020603050405020304" pitchFamily="18" charset="0"/>
            </a:rPr>
            <a:t>gắm</a:t>
          </a:r>
          <a:r>
            <a:rPr lang="en-US" sz="2700" i="1" dirty="0">
              <a:latin typeface="Times New Roman" panose="02020603050405020304" pitchFamily="18" charset="0"/>
              <a:cs typeface="Times New Roman" panose="02020603050405020304" pitchFamily="18" charset="0"/>
            </a:rPr>
            <a:t> </a:t>
          </a:r>
          <a:r>
            <a:rPr lang="en-US" sz="2700" i="1" dirty="0" err="1">
              <a:latin typeface="Times New Roman" panose="02020603050405020304" pitchFamily="18" charset="0"/>
              <a:cs typeface="Times New Roman" panose="02020603050405020304" pitchFamily="18" charset="0"/>
            </a:rPr>
            <a:t>của</a:t>
          </a:r>
          <a:r>
            <a:rPr lang="en-US" sz="2700" i="1" dirty="0">
              <a:latin typeface="Times New Roman" panose="02020603050405020304" pitchFamily="18" charset="0"/>
              <a:cs typeface="Times New Roman" panose="02020603050405020304" pitchFamily="18" charset="0"/>
            </a:rPr>
            <a:t> </a:t>
          </a:r>
          <a:r>
            <a:rPr lang="en-US" sz="2700" i="1" dirty="0" err="1">
              <a:latin typeface="Times New Roman" panose="02020603050405020304" pitchFamily="18" charset="0"/>
              <a:cs typeface="Times New Roman" panose="02020603050405020304" pitchFamily="18" charset="0"/>
            </a:rPr>
            <a:t>họ</a:t>
          </a:r>
          <a:r>
            <a:rPr lang="en-US" sz="2700" i="1" dirty="0">
              <a:latin typeface="Times New Roman" panose="02020603050405020304" pitchFamily="18" charset="0"/>
              <a:cs typeface="Times New Roman" panose="02020603050405020304" pitchFamily="18" charset="0"/>
            </a:rPr>
            <a:t>, </a:t>
          </a:r>
          <a:r>
            <a:rPr lang="en-US" sz="2700" i="1" dirty="0" err="1">
              <a:latin typeface="Times New Roman" panose="02020603050405020304" pitchFamily="18" charset="0"/>
              <a:cs typeface="Times New Roman" panose="02020603050405020304" pitchFamily="18" charset="0"/>
            </a:rPr>
            <a:t>đêm</a:t>
          </a:r>
          <a:r>
            <a:rPr lang="en-US" sz="2700" i="1" dirty="0">
              <a:latin typeface="Times New Roman" panose="02020603050405020304" pitchFamily="18" charset="0"/>
              <a:cs typeface="Times New Roman" panose="02020603050405020304" pitchFamily="18" charset="0"/>
            </a:rPr>
            <a:t> </a:t>
          </a:r>
          <a:r>
            <a:rPr lang="en-US" sz="2700" i="1" dirty="0" err="1">
              <a:latin typeface="Times New Roman" panose="02020603050405020304" pitchFamily="18" charset="0"/>
              <a:cs typeface="Times New Roman" panose="02020603050405020304" pitchFamily="18" charset="0"/>
            </a:rPr>
            <a:t>đêm</a:t>
          </a:r>
          <a:r>
            <a:rPr lang="en-US" sz="2700" i="1" dirty="0">
              <a:latin typeface="Times New Roman" panose="02020603050405020304" pitchFamily="18" charset="0"/>
              <a:cs typeface="Times New Roman" panose="02020603050405020304" pitchFamily="18" charset="0"/>
            </a:rPr>
            <a:t> </a:t>
          </a:r>
          <a:r>
            <a:rPr lang="en-US" sz="2700" i="1" dirty="0" err="1">
              <a:latin typeface="Times New Roman" panose="02020603050405020304" pitchFamily="18" charset="0"/>
              <a:cs typeface="Times New Roman" panose="02020603050405020304" pitchFamily="18" charset="0"/>
            </a:rPr>
            <a:t>vẫn</a:t>
          </a:r>
          <a:r>
            <a:rPr lang="en-US" sz="2700" i="1" dirty="0">
              <a:latin typeface="Times New Roman" panose="02020603050405020304" pitchFamily="18" charset="0"/>
              <a:cs typeface="Times New Roman" panose="02020603050405020304" pitchFamily="18" charset="0"/>
            </a:rPr>
            <a:t> </a:t>
          </a:r>
          <a:r>
            <a:rPr lang="en-US" sz="2700" b="1" i="1" dirty="0" err="1">
              <a:solidFill>
                <a:srgbClr val="FF0000"/>
              </a:solidFill>
              <a:latin typeface="Times New Roman" panose="02020603050405020304" pitchFamily="18" charset="0"/>
              <a:cs typeface="Times New Roman" panose="02020603050405020304" pitchFamily="18" charset="0"/>
            </a:rPr>
            <a:t>thức</a:t>
          </a:r>
          <a:r>
            <a:rPr lang="en-US" sz="2700" b="1" i="1" dirty="0">
              <a:solidFill>
                <a:srgbClr val="FF0000"/>
              </a:solidFill>
              <a:latin typeface="Times New Roman" panose="02020603050405020304" pitchFamily="18" charset="0"/>
              <a:cs typeface="Times New Roman" panose="02020603050405020304" pitchFamily="18" charset="0"/>
            </a:rPr>
            <a:t> </a:t>
          </a:r>
          <a:r>
            <a:rPr lang="en-US" sz="2700" b="1" i="1" dirty="0" err="1">
              <a:solidFill>
                <a:srgbClr val="FF0000"/>
              </a:solidFill>
              <a:latin typeface="Times New Roman" panose="02020603050405020304" pitchFamily="18" charset="0"/>
              <a:cs typeface="Times New Roman" panose="02020603050405020304" pitchFamily="18" charset="0"/>
            </a:rPr>
            <a:t>dậy</a:t>
          </a:r>
          <a:r>
            <a:rPr lang="en-US" sz="2700" b="1" i="1" dirty="0">
              <a:solidFill>
                <a:srgbClr val="FF0000"/>
              </a:solidFill>
              <a:latin typeface="Times New Roman" panose="02020603050405020304" pitchFamily="18" charset="0"/>
              <a:cs typeface="Times New Roman" panose="02020603050405020304" pitchFamily="18" charset="0"/>
            </a:rPr>
            <a:t> </a:t>
          </a:r>
          <a:r>
            <a:rPr lang="en-US" sz="2700" i="1" dirty="0" err="1">
              <a:latin typeface="Times New Roman" panose="02020603050405020304" pitchFamily="18" charset="0"/>
              <a:cs typeface="Times New Roman" panose="02020603050405020304" pitchFamily="18" charset="0"/>
            </a:rPr>
            <a:t>trong</a:t>
          </a:r>
          <a:r>
            <a:rPr lang="en-US" sz="2700" i="1" dirty="0">
              <a:latin typeface="Times New Roman" panose="02020603050405020304" pitchFamily="18" charset="0"/>
              <a:cs typeface="Times New Roman" panose="02020603050405020304" pitchFamily="18" charset="0"/>
            </a:rPr>
            <a:t> </a:t>
          </a:r>
          <a:r>
            <a:rPr lang="en-US" sz="2700" i="1" dirty="0" err="1">
              <a:latin typeface="Times New Roman" panose="02020603050405020304" pitchFamily="18" charset="0"/>
              <a:cs typeface="Times New Roman" panose="02020603050405020304" pitchFamily="18" charset="0"/>
            </a:rPr>
            <a:t>tâm</a:t>
          </a:r>
          <a:r>
            <a:rPr lang="en-US" sz="2700" i="1" dirty="0">
              <a:latin typeface="Times New Roman" panose="02020603050405020304" pitchFamily="18" charset="0"/>
              <a:cs typeface="Times New Roman" panose="02020603050405020304" pitchFamily="18" charset="0"/>
            </a:rPr>
            <a:t> </a:t>
          </a:r>
          <a:r>
            <a:rPr lang="en-US" sz="2700" i="1" dirty="0" err="1">
              <a:latin typeface="Times New Roman" panose="02020603050405020304" pitchFamily="18" charset="0"/>
              <a:cs typeface="Times New Roman" panose="02020603050405020304" pitchFamily="18" charset="0"/>
            </a:rPr>
            <a:t>trí</a:t>
          </a:r>
          <a:r>
            <a:rPr lang="en-US" sz="2700" i="1" dirty="0">
              <a:latin typeface="Times New Roman" panose="02020603050405020304" pitchFamily="18" charset="0"/>
              <a:cs typeface="Times New Roman" panose="02020603050405020304" pitchFamily="18" charset="0"/>
            </a:rPr>
            <a:t> </a:t>
          </a:r>
          <a:r>
            <a:rPr lang="en-US" sz="2700" i="1" dirty="0" err="1">
              <a:latin typeface="Times New Roman" panose="02020603050405020304" pitchFamily="18" charset="0"/>
              <a:cs typeface="Times New Roman" panose="02020603050405020304" pitchFamily="18" charset="0"/>
            </a:rPr>
            <a:t>của</a:t>
          </a:r>
          <a:r>
            <a:rPr lang="en-US" sz="2700" i="1" dirty="0">
              <a:latin typeface="Times New Roman" panose="02020603050405020304" pitchFamily="18" charset="0"/>
              <a:cs typeface="Times New Roman" panose="02020603050405020304" pitchFamily="18" charset="0"/>
            </a:rPr>
            <a:t> </a:t>
          </a:r>
          <a:r>
            <a:rPr lang="en-US" sz="2700" i="1" dirty="0" err="1">
              <a:latin typeface="Times New Roman" panose="02020603050405020304" pitchFamily="18" charset="0"/>
              <a:cs typeface="Times New Roman" panose="02020603050405020304" pitchFamily="18" charset="0"/>
            </a:rPr>
            <a:t>những</a:t>
          </a:r>
          <a:r>
            <a:rPr lang="en-US" sz="2700" i="1" dirty="0">
              <a:latin typeface="Times New Roman" panose="02020603050405020304" pitchFamily="18" charset="0"/>
              <a:cs typeface="Times New Roman" panose="02020603050405020304" pitchFamily="18" charset="0"/>
            </a:rPr>
            <a:t> </a:t>
          </a:r>
          <a:r>
            <a:rPr lang="en-US" sz="2700" i="1" dirty="0" err="1">
              <a:latin typeface="Times New Roman" panose="02020603050405020304" pitchFamily="18" charset="0"/>
              <a:cs typeface="Times New Roman" panose="02020603050405020304" pitchFamily="18" charset="0"/>
            </a:rPr>
            <a:t>thế</a:t>
          </a:r>
          <a:r>
            <a:rPr lang="en-US" sz="2700" i="1" dirty="0">
              <a:latin typeface="Times New Roman" panose="02020603050405020304" pitchFamily="18" charset="0"/>
              <a:cs typeface="Times New Roman" panose="02020603050405020304" pitchFamily="18" charset="0"/>
            </a:rPr>
            <a:t> </a:t>
          </a:r>
          <a:r>
            <a:rPr lang="en-US" sz="2700" i="1" dirty="0" err="1">
              <a:latin typeface="Times New Roman" panose="02020603050405020304" pitchFamily="18" charset="0"/>
              <a:cs typeface="Times New Roman" panose="02020603050405020304" pitchFamily="18" charset="0"/>
            </a:rPr>
            <a:t>hệ</a:t>
          </a:r>
          <a:r>
            <a:rPr lang="en-US" sz="2700" i="1" dirty="0">
              <a:latin typeface="Times New Roman" panose="02020603050405020304" pitchFamily="18" charset="0"/>
              <a:cs typeface="Times New Roman" panose="02020603050405020304" pitchFamily="18" charset="0"/>
            </a:rPr>
            <a:t> </a:t>
          </a:r>
          <a:r>
            <a:rPr lang="en-US" sz="2700" i="1" dirty="0" err="1">
              <a:latin typeface="Times New Roman" panose="02020603050405020304" pitchFamily="18" charset="0"/>
              <a:cs typeface="Times New Roman" panose="02020603050405020304" pitchFamily="18" charset="0"/>
            </a:rPr>
            <a:t>nối</a:t>
          </a:r>
          <a:r>
            <a:rPr lang="en-US" sz="2700" i="1" dirty="0">
              <a:latin typeface="Times New Roman" panose="02020603050405020304" pitchFamily="18" charset="0"/>
              <a:cs typeface="Times New Roman" panose="02020603050405020304" pitchFamily="18" charset="0"/>
            </a:rPr>
            <a:t> </a:t>
          </a:r>
          <a:r>
            <a:rPr lang="en-US" sz="2700" i="1" dirty="0" err="1">
              <a:latin typeface="Times New Roman" panose="02020603050405020304" pitchFamily="18" charset="0"/>
              <a:cs typeface="Times New Roman" panose="02020603050405020304" pitchFamily="18" charset="0"/>
            </a:rPr>
            <a:t>tiếp</a:t>
          </a:r>
          <a:r>
            <a:rPr lang="en-US" sz="2700" i="1" dirty="0">
              <a:latin typeface="Times New Roman" panose="02020603050405020304" pitchFamily="18" charset="0"/>
              <a:cs typeface="Times New Roman" panose="02020603050405020304" pitchFamily="18" charset="0"/>
            </a:rPr>
            <a:t>.</a:t>
          </a:r>
          <a:endParaRPr lang="en-US" sz="2700" dirty="0">
            <a:latin typeface="Times New Roman" panose="02020603050405020304" pitchFamily="18" charset="0"/>
            <a:cs typeface="Times New Roman" panose="02020603050405020304" pitchFamily="18" charset="0"/>
          </a:endParaRPr>
        </a:p>
      </dgm:t>
    </dgm:pt>
    <dgm:pt modelId="{2250207B-9A77-48F6-A40D-CEA9F4CF37B2}" type="parTrans" cxnId="{94528667-6E44-4933-AB57-94925916B29F}">
      <dgm:prSet/>
      <dgm:spPr/>
      <dgm:t>
        <a:bodyPr/>
        <a:lstStyle/>
        <a:p>
          <a:endParaRPr lang="en-US" sz="2700">
            <a:latin typeface="Times New Roman" panose="02020603050405020304" pitchFamily="18" charset="0"/>
            <a:cs typeface="Times New Roman" panose="02020603050405020304" pitchFamily="18" charset="0"/>
          </a:endParaRPr>
        </a:p>
      </dgm:t>
    </dgm:pt>
    <dgm:pt modelId="{70A18900-A1A4-4344-8EDE-BCBC7CE924DE}" type="sibTrans" cxnId="{94528667-6E44-4933-AB57-94925916B29F}">
      <dgm:prSet/>
      <dgm:spPr/>
      <dgm:t>
        <a:bodyPr/>
        <a:lstStyle/>
        <a:p>
          <a:endParaRPr lang="en-US" sz="2700">
            <a:latin typeface="Times New Roman" panose="02020603050405020304" pitchFamily="18" charset="0"/>
            <a:cs typeface="Times New Roman" panose="02020603050405020304" pitchFamily="18" charset="0"/>
          </a:endParaRPr>
        </a:p>
      </dgm:t>
    </dgm:pt>
    <dgm:pt modelId="{4B77652A-7F1A-41D8-945A-81B49421EC10}">
      <dgm:prSet custT="1"/>
      <dgm:spPr/>
      <dgm:t>
        <a:bodyPr/>
        <a:lstStyle/>
        <a:p>
          <a:r>
            <a:rPr lang="en-US" sz="2700" i="1" dirty="0">
              <a:latin typeface="Times New Roman" panose="02020603050405020304" pitchFamily="18" charset="0"/>
              <a:cs typeface="Times New Roman" panose="02020603050405020304" pitchFamily="18" charset="0"/>
            </a:rPr>
            <a:t>+ </a:t>
          </a:r>
          <a:r>
            <a:rPr lang="en-US" sz="2700" i="1" dirty="0" err="1">
              <a:latin typeface="Times New Roman" panose="02020603050405020304" pitchFamily="18" charset="0"/>
              <a:cs typeface="Times New Roman" panose="02020603050405020304" pitchFamily="18" charset="0"/>
            </a:rPr>
            <a:t>Ông</a:t>
          </a:r>
          <a:r>
            <a:rPr lang="en-US" sz="2700" i="1" dirty="0">
              <a:latin typeface="Times New Roman" panose="02020603050405020304" pitchFamily="18" charset="0"/>
              <a:cs typeface="Times New Roman" panose="02020603050405020304" pitchFamily="18" charset="0"/>
            </a:rPr>
            <a:t> </a:t>
          </a:r>
          <a:r>
            <a:rPr lang="en-US" sz="2700" i="1" dirty="0" err="1">
              <a:latin typeface="Times New Roman" panose="02020603050405020304" pitchFamily="18" charset="0"/>
              <a:cs typeface="Times New Roman" panose="02020603050405020304" pitchFamily="18" charset="0"/>
            </a:rPr>
            <a:t>hết</a:t>
          </a:r>
          <a:r>
            <a:rPr lang="en-US" sz="2700" i="1" dirty="0">
              <a:latin typeface="Times New Roman" panose="02020603050405020304" pitchFamily="18" charset="0"/>
              <a:cs typeface="Times New Roman" panose="02020603050405020304" pitchFamily="18" charset="0"/>
            </a:rPr>
            <a:t> </a:t>
          </a:r>
          <a:r>
            <a:rPr lang="en-US" sz="2700" i="1" dirty="0" err="1">
              <a:latin typeface="Times New Roman" panose="02020603050405020304" pitchFamily="18" charset="0"/>
              <a:cs typeface="Times New Roman" panose="02020603050405020304" pitchFamily="18" charset="0"/>
            </a:rPr>
            <a:t>lòng</a:t>
          </a:r>
          <a:r>
            <a:rPr lang="en-US" sz="2700" i="1" dirty="0">
              <a:latin typeface="Times New Roman" panose="02020603050405020304" pitchFamily="18" charset="0"/>
              <a:cs typeface="Times New Roman" panose="02020603050405020304" pitchFamily="18" charset="0"/>
            </a:rPr>
            <a:t> </a:t>
          </a:r>
          <a:r>
            <a:rPr lang="en-US" sz="2700" b="1" i="1" dirty="0" err="1">
              <a:solidFill>
                <a:srgbClr val="FF0000"/>
              </a:solidFill>
              <a:latin typeface="Times New Roman" panose="02020603050405020304" pitchFamily="18" charset="0"/>
              <a:cs typeface="Times New Roman" panose="02020603050405020304" pitchFamily="18" charset="0"/>
            </a:rPr>
            <a:t>nâng</a:t>
          </a:r>
          <a:r>
            <a:rPr lang="en-US" sz="2700" b="1" i="1" dirty="0">
              <a:solidFill>
                <a:srgbClr val="FF0000"/>
              </a:solidFill>
              <a:latin typeface="Times New Roman" panose="02020603050405020304" pitchFamily="18" charset="0"/>
              <a:cs typeface="Times New Roman" panose="02020603050405020304" pitchFamily="18" charset="0"/>
            </a:rPr>
            <a:t> </a:t>
          </a:r>
          <a:r>
            <a:rPr lang="en-US" sz="2700" b="1" i="1" dirty="0" err="1">
              <a:solidFill>
                <a:srgbClr val="FF0000"/>
              </a:solidFill>
              <a:latin typeface="Times New Roman" panose="02020603050405020304" pitchFamily="18" charset="0"/>
              <a:cs typeface="Times New Roman" panose="02020603050405020304" pitchFamily="18" charset="0"/>
            </a:rPr>
            <a:t>niu</a:t>
          </a:r>
          <a:r>
            <a:rPr lang="en-US" sz="2700" b="1" i="1" dirty="0">
              <a:solidFill>
                <a:srgbClr val="FF0000"/>
              </a:solidFill>
              <a:latin typeface="Times New Roman" panose="02020603050405020304" pitchFamily="18" charset="0"/>
              <a:cs typeface="Times New Roman" panose="02020603050405020304" pitchFamily="18" charset="0"/>
            </a:rPr>
            <a:t> </a:t>
          </a:r>
          <a:r>
            <a:rPr lang="en-US" sz="2700" i="1" dirty="0" err="1">
              <a:latin typeface="Times New Roman" panose="02020603050405020304" pitchFamily="18" charset="0"/>
              <a:cs typeface="Times New Roman" panose="02020603050405020304" pitchFamily="18" charset="0"/>
            </a:rPr>
            <a:t>năng</a:t>
          </a:r>
          <a:r>
            <a:rPr lang="en-US" sz="2700" i="1" dirty="0">
              <a:latin typeface="Times New Roman" panose="02020603050405020304" pitchFamily="18" charset="0"/>
              <a:cs typeface="Times New Roman" panose="02020603050405020304" pitchFamily="18" charset="0"/>
            </a:rPr>
            <a:t> </a:t>
          </a:r>
          <a:r>
            <a:rPr lang="en-US" sz="2700" i="1" dirty="0" err="1">
              <a:latin typeface="Times New Roman" panose="02020603050405020304" pitchFamily="18" charset="0"/>
              <a:cs typeface="Times New Roman" panose="02020603050405020304" pitchFamily="18" charset="0"/>
            </a:rPr>
            <a:t>lực</a:t>
          </a:r>
          <a:r>
            <a:rPr lang="en-US" sz="2700" i="1" dirty="0">
              <a:latin typeface="Times New Roman" panose="02020603050405020304" pitchFamily="18" charset="0"/>
              <a:cs typeface="Times New Roman" panose="02020603050405020304" pitchFamily="18" charset="0"/>
            </a:rPr>
            <a:t> </a:t>
          </a:r>
          <a:r>
            <a:rPr lang="en-US" sz="2700" i="1" dirty="0" err="1">
              <a:latin typeface="Times New Roman" panose="02020603050405020304" pitchFamily="18" charset="0"/>
              <a:cs typeface="Times New Roman" panose="02020603050405020304" pitchFamily="18" charset="0"/>
            </a:rPr>
            <a:t>sáng</a:t>
          </a:r>
          <a:r>
            <a:rPr lang="en-US" sz="2700" i="1" dirty="0">
              <a:latin typeface="Times New Roman" panose="02020603050405020304" pitchFamily="18" charset="0"/>
              <a:cs typeface="Times New Roman" panose="02020603050405020304" pitchFamily="18" charset="0"/>
            </a:rPr>
            <a:t> </a:t>
          </a:r>
          <a:r>
            <a:rPr lang="en-US" sz="2700" i="1" dirty="0" err="1">
              <a:latin typeface="Times New Roman" panose="02020603050405020304" pitchFamily="18" charset="0"/>
              <a:cs typeface="Times New Roman" panose="02020603050405020304" pitchFamily="18" charset="0"/>
            </a:rPr>
            <a:t>tạo</a:t>
          </a:r>
          <a:r>
            <a:rPr lang="en-US" sz="2700" i="1" dirty="0">
              <a:latin typeface="Times New Roman" panose="02020603050405020304" pitchFamily="18" charset="0"/>
              <a:cs typeface="Times New Roman" panose="02020603050405020304" pitchFamily="18" charset="0"/>
            </a:rPr>
            <a:t> </a:t>
          </a:r>
          <a:r>
            <a:rPr lang="en-US" sz="2700" i="1" dirty="0" err="1">
              <a:latin typeface="Times New Roman" panose="02020603050405020304" pitchFamily="18" charset="0"/>
              <a:cs typeface="Times New Roman" panose="02020603050405020304" pitchFamily="18" charset="0"/>
            </a:rPr>
            <a:t>của</a:t>
          </a:r>
          <a:r>
            <a:rPr lang="en-US" sz="2700" i="1" dirty="0">
              <a:latin typeface="Times New Roman" panose="02020603050405020304" pitchFamily="18" charset="0"/>
              <a:cs typeface="Times New Roman" panose="02020603050405020304" pitchFamily="18" charset="0"/>
            </a:rPr>
            <a:t> </a:t>
          </a:r>
          <a:r>
            <a:rPr lang="en-US" sz="2700" i="1" dirty="0" err="1">
              <a:latin typeface="Times New Roman" panose="02020603050405020304" pitchFamily="18" charset="0"/>
              <a:cs typeface="Times New Roman" panose="02020603050405020304" pitchFamily="18" charset="0"/>
            </a:rPr>
            <a:t>nhân</a:t>
          </a:r>
          <a:r>
            <a:rPr lang="en-US" sz="2700" i="1" dirty="0">
              <a:latin typeface="Times New Roman" panose="02020603050405020304" pitchFamily="18" charset="0"/>
              <a:cs typeface="Times New Roman" panose="02020603050405020304" pitchFamily="18" charset="0"/>
            </a:rPr>
            <a:t> </a:t>
          </a:r>
          <a:r>
            <a:rPr lang="en-US" sz="2700" i="1" dirty="0" err="1">
              <a:latin typeface="Times New Roman" panose="02020603050405020304" pitchFamily="18" charset="0"/>
              <a:cs typeface="Times New Roman" panose="02020603050405020304" pitchFamily="18" charset="0"/>
            </a:rPr>
            <a:t>dân</a:t>
          </a:r>
          <a:r>
            <a:rPr lang="en-US" sz="2700" i="1" dirty="0">
              <a:latin typeface="Times New Roman" panose="02020603050405020304" pitchFamily="18" charset="0"/>
              <a:cs typeface="Times New Roman" panose="02020603050405020304" pitchFamily="18" charset="0"/>
            </a:rPr>
            <a:t>.</a:t>
          </a:r>
          <a:endParaRPr lang="en-US" sz="2700" dirty="0">
            <a:latin typeface="Times New Roman" panose="02020603050405020304" pitchFamily="18" charset="0"/>
            <a:cs typeface="Times New Roman" panose="02020603050405020304" pitchFamily="18" charset="0"/>
          </a:endParaRPr>
        </a:p>
      </dgm:t>
    </dgm:pt>
    <dgm:pt modelId="{E8F706D5-B7B8-4727-8FE0-AB8577AC8CCD}" type="parTrans" cxnId="{2DF69D03-39C5-499F-BD91-6AEBF5EB9074}">
      <dgm:prSet/>
      <dgm:spPr/>
      <dgm:t>
        <a:bodyPr/>
        <a:lstStyle/>
        <a:p>
          <a:endParaRPr lang="en-US" sz="2700">
            <a:latin typeface="Times New Roman" panose="02020603050405020304" pitchFamily="18" charset="0"/>
            <a:cs typeface="Times New Roman" panose="02020603050405020304" pitchFamily="18" charset="0"/>
          </a:endParaRPr>
        </a:p>
      </dgm:t>
    </dgm:pt>
    <dgm:pt modelId="{43A213AB-A588-46D9-81CC-17ABF5666BF6}" type="sibTrans" cxnId="{2DF69D03-39C5-499F-BD91-6AEBF5EB9074}">
      <dgm:prSet/>
      <dgm:spPr/>
      <dgm:t>
        <a:bodyPr/>
        <a:lstStyle/>
        <a:p>
          <a:endParaRPr lang="en-US" sz="2700">
            <a:latin typeface="Times New Roman" panose="02020603050405020304" pitchFamily="18" charset="0"/>
            <a:cs typeface="Times New Roman" panose="02020603050405020304" pitchFamily="18" charset="0"/>
          </a:endParaRPr>
        </a:p>
      </dgm:t>
    </dgm:pt>
    <dgm:pt modelId="{2AFDEDEC-A854-485D-806D-23636B2859D8}">
      <dgm:prSet custT="1"/>
      <dgm:spPr/>
      <dgm:t>
        <a:bodyPr/>
        <a:lstStyle/>
        <a:p>
          <a:r>
            <a:rPr lang="en-US" sz="2700" i="1" dirty="0">
              <a:latin typeface="Times New Roman" panose="02020603050405020304" pitchFamily="18" charset="0"/>
              <a:cs typeface="Times New Roman" panose="02020603050405020304" pitchFamily="18" charset="0"/>
            </a:rPr>
            <a:t>+ </a:t>
          </a:r>
          <a:r>
            <a:rPr lang="en-US" sz="2700" i="1" dirty="0" err="1">
              <a:latin typeface="Times New Roman" panose="02020603050405020304" pitchFamily="18" charset="0"/>
              <a:cs typeface="Times New Roman" panose="02020603050405020304" pitchFamily="18" charset="0"/>
            </a:rPr>
            <a:t>Đây</a:t>
          </a:r>
          <a:r>
            <a:rPr lang="en-US" sz="2700" i="1" dirty="0">
              <a:latin typeface="Times New Roman" panose="02020603050405020304" pitchFamily="18" charset="0"/>
              <a:cs typeface="Times New Roman" panose="02020603050405020304" pitchFamily="18" charset="0"/>
            </a:rPr>
            <a:t> </a:t>
          </a:r>
          <a:r>
            <a:rPr lang="en-US" sz="2700" i="1" dirty="0" err="1">
              <a:latin typeface="Times New Roman" panose="02020603050405020304" pitchFamily="18" charset="0"/>
              <a:cs typeface="Times New Roman" panose="02020603050405020304" pitchFamily="18" charset="0"/>
            </a:rPr>
            <a:t>là</a:t>
          </a:r>
          <a:r>
            <a:rPr lang="en-US" sz="2700" i="1" dirty="0">
              <a:latin typeface="Times New Roman" panose="02020603050405020304" pitchFamily="18" charset="0"/>
              <a:cs typeface="Times New Roman" panose="02020603050405020304" pitchFamily="18" charset="0"/>
            </a:rPr>
            <a:t> </a:t>
          </a:r>
          <a:r>
            <a:rPr lang="en-US" sz="2700" i="1" dirty="0" err="1">
              <a:latin typeface="Times New Roman" panose="02020603050405020304" pitchFamily="18" charset="0"/>
              <a:cs typeface="Times New Roman" panose="02020603050405020304" pitchFamily="18" charset="0"/>
            </a:rPr>
            <a:t>một</a:t>
          </a:r>
          <a:r>
            <a:rPr lang="en-US" sz="2700" i="1" dirty="0">
              <a:latin typeface="Times New Roman" panose="02020603050405020304" pitchFamily="18" charset="0"/>
              <a:cs typeface="Times New Roman" panose="02020603050405020304" pitchFamily="18" charset="0"/>
            </a:rPr>
            <a:t> </a:t>
          </a:r>
          <a:r>
            <a:rPr lang="en-US" sz="2700" i="1" dirty="0" err="1">
              <a:latin typeface="Times New Roman" panose="02020603050405020304" pitchFamily="18" charset="0"/>
              <a:cs typeface="Times New Roman" panose="02020603050405020304" pitchFamily="18" charset="0"/>
            </a:rPr>
            <a:t>tác</a:t>
          </a:r>
          <a:r>
            <a:rPr lang="en-US" sz="2700" i="1" dirty="0">
              <a:latin typeface="Times New Roman" panose="02020603050405020304" pitchFamily="18" charset="0"/>
              <a:cs typeface="Times New Roman" panose="02020603050405020304" pitchFamily="18" charset="0"/>
            </a:rPr>
            <a:t> </a:t>
          </a:r>
          <a:r>
            <a:rPr lang="en-US" sz="2700" i="1" dirty="0" err="1">
              <a:latin typeface="Times New Roman" panose="02020603050405020304" pitchFamily="18" charset="0"/>
              <a:cs typeface="Times New Roman" panose="02020603050405020304" pitchFamily="18" charset="0"/>
            </a:rPr>
            <a:t>phẩm</a:t>
          </a:r>
          <a:r>
            <a:rPr lang="en-US" sz="2700" i="1" dirty="0">
              <a:latin typeface="Times New Roman" panose="02020603050405020304" pitchFamily="18" charset="0"/>
              <a:cs typeface="Times New Roman" panose="02020603050405020304" pitchFamily="18" charset="0"/>
            </a:rPr>
            <a:t> </a:t>
          </a:r>
          <a:r>
            <a:rPr lang="en-US" sz="2700" i="1" dirty="0" err="1">
              <a:latin typeface="Times New Roman" panose="02020603050405020304" pitchFamily="18" charset="0"/>
              <a:cs typeface="Times New Roman" panose="02020603050405020304" pitchFamily="18" charset="0"/>
            </a:rPr>
            <a:t>sử</a:t>
          </a:r>
          <a:r>
            <a:rPr lang="en-US" sz="2700" i="1" dirty="0">
              <a:latin typeface="Times New Roman" panose="02020603050405020304" pitchFamily="18" charset="0"/>
              <a:cs typeface="Times New Roman" panose="02020603050405020304" pitchFamily="18" charset="0"/>
            </a:rPr>
            <a:t> </a:t>
          </a:r>
          <a:r>
            <a:rPr lang="en-US" sz="2700" i="1" dirty="0" err="1">
              <a:latin typeface="Times New Roman" panose="02020603050405020304" pitchFamily="18" charset="0"/>
              <a:cs typeface="Times New Roman" panose="02020603050405020304" pitchFamily="18" charset="0"/>
            </a:rPr>
            <a:t>thi</a:t>
          </a:r>
          <a:r>
            <a:rPr lang="en-US" sz="2700" i="1" dirty="0">
              <a:latin typeface="Times New Roman" panose="02020603050405020304" pitchFamily="18" charset="0"/>
              <a:cs typeface="Times New Roman" panose="02020603050405020304" pitchFamily="18" charset="0"/>
            </a:rPr>
            <a:t> </a:t>
          </a:r>
          <a:r>
            <a:rPr lang="en-US" sz="2700" i="1" dirty="0" err="1">
              <a:latin typeface="Times New Roman" panose="02020603050405020304" pitchFamily="18" charset="0"/>
              <a:cs typeface="Times New Roman" panose="02020603050405020304" pitchFamily="18" charset="0"/>
            </a:rPr>
            <a:t>lớn</a:t>
          </a:r>
          <a:r>
            <a:rPr lang="en-US" sz="2700" i="1" dirty="0">
              <a:latin typeface="Times New Roman" panose="02020603050405020304" pitchFamily="18" charset="0"/>
              <a:cs typeface="Times New Roman" panose="02020603050405020304" pitchFamily="18" charset="0"/>
            </a:rPr>
            <a:t>, </a:t>
          </a:r>
          <a:r>
            <a:rPr lang="en-US" sz="2700" i="1" dirty="0" err="1">
              <a:latin typeface="Times New Roman" panose="02020603050405020304" pitchFamily="18" charset="0"/>
              <a:cs typeface="Times New Roman" panose="02020603050405020304" pitchFamily="18" charset="0"/>
            </a:rPr>
            <a:t>trong</a:t>
          </a:r>
          <a:r>
            <a:rPr lang="en-US" sz="2700" i="1" dirty="0">
              <a:latin typeface="Times New Roman" panose="02020603050405020304" pitchFamily="18" charset="0"/>
              <a:cs typeface="Times New Roman" panose="02020603050405020304" pitchFamily="18" charset="0"/>
            </a:rPr>
            <a:t> </a:t>
          </a:r>
          <a:r>
            <a:rPr lang="en-US" sz="2700" i="1" dirty="0" err="1">
              <a:latin typeface="Times New Roman" panose="02020603050405020304" pitchFamily="18" charset="0"/>
              <a:cs typeface="Times New Roman" panose="02020603050405020304" pitchFamily="18" charset="0"/>
            </a:rPr>
            <a:t>đó</a:t>
          </a:r>
          <a:r>
            <a:rPr lang="en-US" sz="2700" i="1" dirty="0">
              <a:latin typeface="Times New Roman" panose="02020603050405020304" pitchFamily="18" charset="0"/>
              <a:cs typeface="Times New Roman" panose="02020603050405020304" pitchFamily="18" charset="0"/>
            </a:rPr>
            <a:t> </a:t>
          </a:r>
          <a:r>
            <a:rPr lang="en-US" sz="2700" i="1" dirty="0" err="1">
              <a:latin typeface="Times New Roman" panose="02020603050405020304" pitchFamily="18" charset="0"/>
              <a:cs typeface="Times New Roman" panose="02020603050405020304" pitchFamily="18" charset="0"/>
            </a:rPr>
            <a:t>ngày</a:t>
          </a:r>
          <a:r>
            <a:rPr lang="en-US" sz="2700" i="1" dirty="0">
              <a:latin typeface="Times New Roman" panose="02020603050405020304" pitchFamily="18" charset="0"/>
              <a:cs typeface="Times New Roman" panose="02020603050405020304" pitchFamily="18" charset="0"/>
            </a:rPr>
            <a:t> nay </a:t>
          </a:r>
          <a:r>
            <a:rPr lang="en-US" sz="2700" i="1" dirty="0" err="1">
              <a:latin typeface="Times New Roman" panose="02020603050405020304" pitchFamily="18" charset="0"/>
              <a:cs typeface="Times New Roman" panose="02020603050405020304" pitchFamily="18" charset="0"/>
            </a:rPr>
            <a:t>người</a:t>
          </a:r>
          <a:r>
            <a:rPr lang="en-US" sz="2700" i="1" dirty="0">
              <a:latin typeface="Times New Roman" panose="02020603050405020304" pitchFamily="18" charset="0"/>
              <a:cs typeface="Times New Roman" panose="02020603050405020304" pitchFamily="18" charset="0"/>
            </a:rPr>
            <a:t> </a:t>
          </a:r>
          <a:r>
            <a:rPr lang="en-US" sz="2700" i="1" dirty="0" err="1">
              <a:latin typeface="Times New Roman" panose="02020603050405020304" pitchFamily="18" charset="0"/>
              <a:cs typeface="Times New Roman" panose="02020603050405020304" pitchFamily="18" charset="0"/>
            </a:rPr>
            <a:t>Việt</a:t>
          </a:r>
          <a:r>
            <a:rPr lang="en-US" sz="2700" i="1" dirty="0">
              <a:latin typeface="Times New Roman" panose="02020603050405020304" pitchFamily="18" charset="0"/>
              <a:cs typeface="Times New Roman" panose="02020603050405020304" pitchFamily="18" charset="0"/>
            </a:rPr>
            <a:t> Nam </a:t>
          </a:r>
          <a:r>
            <a:rPr lang="en-US" sz="2700" i="1" dirty="0" err="1">
              <a:latin typeface="Times New Roman" panose="02020603050405020304" pitchFamily="18" charset="0"/>
              <a:cs typeface="Times New Roman" panose="02020603050405020304" pitchFamily="18" charset="0"/>
            </a:rPr>
            <a:t>vẫn</a:t>
          </a:r>
          <a:r>
            <a:rPr lang="en-US" sz="2700" i="1" dirty="0">
              <a:latin typeface="Times New Roman" panose="02020603050405020304" pitchFamily="18" charset="0"/>
              <a:cs typeface="Times New Roman" panose="02020603050405020304" pitchFamily="18" charset="0"/>
            </a:rPr>
            <a:t> </a:t>
          </a:r>
          <a:r>
            <a:rPr lang="en-US" sz="2700" i="1" dirty="0" err="1">
              <a:latin typeface="Times New Roman" panose="02020603050405020304" pitchFamily="18" charset="0"/>
              <a:cs typeface="Times New Roman" panose="02020603050405020304" pitchFamily="18" charset="0"/>
            </a:rPr>
            <a:t>còn</a:t>
          </a:r>
          <a:r>
            <a:rPr lang="en-US" sz="2700" i="1" dirty="0">
              <a:latin typeface="Times New Roman" panose="02020603050405020304" pitchFamily="18" charset="0"/>
              <a:cs typeface="Times New Roman" panose="02020603050405020304" pitchFamily="18" charset="0"/>
            </a:rPr>
            <a:t> </a:t>
          </a:r>
          <a:r>
            <a:rPr lang="en-US" sz="2700" i="1" dirty="0" err="1">
              <a:latin typeface="Times New Roman" panose="02020603050405020304" pitchFamily="18" charset="0"/>
              <a:cs typeface="Times New Roman" panose="02020603050405020304" pitchFamily="18" charset="0"/>
            </a:rPr>
            <a:t>tìm</a:t>
          </a:r>
          <a:r>
            <a:rPr lang="en-US" sz="2700" i="1" dirty="0">
              <a:latin typeface="Times New Roman" panose="02020603050405020304" pitchFamily="18" charset="0"/>
              <a:cs typeface="Times New Roman" panose="02020603050405020304" pitchFamily="18" charset="0"/>
            </a:rPr>
            <a:t> </a:t>
          </a:r>
          <a:r>
            <a:rPr lang="en-US" sz="2700" i="1" dirty="0" err="1">
              <a:latin typeface="Times New Roman" panose="02020603050405020304" pitchFamily="18" charset="0"/>
              <a:cs typeface="Times New Roman" panose="02020603050405020304" pitchFamily="18" charset="0"/>
            </a:rPr>
            <a:t>thấy</a:t>
          </a:r>
          <a:r>
            <a:rPr lang="en-US" sz="2700" i="1" dirty="0">
              <a:latin typeface="Times New Roman" panose="02020603050405020304" pitchFamily="18" charset="0"/>
              <a:cs typeface="Times New Roman" panose="02020603050405020304" pitchFamily="18" charset="0"/>
            </a:rPr>
            <a:t> </a:t>
          </a:r>
          <a:r>
            <a:rPr lang="en-US" sz="2700" i="1" dirty="0" err="1">
              <a:latin typeface="Times New Roman" panose="02020603050405020304" pitchFamily="18" charset="0"/>
              <a:cs typeface="Times New Roman" panose="02020603050405020304" pitchFamily="18" charset="0"/>
            </a:rPr>
            <a:t>một</a:t>
          </a:r>
          <a:r>
            <a:rPr lang="en-US" sz="2700" i="1" dirty="0">
              <a:latin typeface="Times New Roman" panose="02020603050405020304" pitchFamily="18" charset="0"/>
              <a:cs typeface="Times New Roman" panose="02020603050405020304" pitchFamily="18" charset="0"/>
            </a:rPr>
            <a:t> </a:t>
          </a:r>
          <a:r>
            <a:rPr lang="en-US" sz="2700" i="1" dirty="0" err="1">
              <a:latin typeface="Times New Roman" panose="02020603050405020304" pitchFamily="18" charset="0"/>
              <a:cs typeface="Times New Roman" panose="02020603050405020304" pitchFamily="18" charset="0"/>
            </a:rPr>
            <a:t>cách</a:t>
          </a:r>
          <a:r>
            <a:rPr lang="en-US" sz="2700" i="1" dirty="0">
              <a:latin typeface="Times New Roman" panose="02020603050405020304" pitchFamily="18" charset="0"/>
              <a:cs typeface="Times New Roman" panose="02020603050405020304" pitchFamily="18" charset="0"/>
            </a:rPr>
            <a:t> </a:t>
          </a:r>
          <a:r>
            <a:rPr lang="en-US" sz="2700" i="1" dirty="0" err="1">
              <a:latin typeface="Times New Roman" panose="02020603050405020304" pitchFamily="18" charset="0"/>
              <a:cs typeface="Times New Roman" panose="02020603050405020304" pitchFamily="18" charset="0"/>
            </a:rPr>
            <a:t>xúc</a:t>
          </a:r>
          <a:r>
            <a:rPr lang="en-US" sz="2700" i="1" dirty="0">
              <a:latin typeface="Times New Roman" panose="02020603050405020304" pitchFamily="18" charset="0"/>
              <a:cs typeface="Times New Roman" panose="02020603050405020304" pitchFamily="18" charset="0"/>
            </a:rPr>
            <a:t> </a:t>
          </a:r>
          <a:r>
            <a:rPr lang="en-US" sz="2700" i="1" dirty="0" err="1">
              <a:latin typeface="Times New Roman" panose="02020603050405020304" pitchFamily="18" charset="0"/>
              <a:cs typeface="Times New Roman" panose="02020603050405020304" pitchFamily="18" charset="0"/>
            </a:rPr>
            <a:t>động</a:t>
          </a:r>
          <a:r>
            <a:rPr lang="en-US" sz="2700" i="1" dirty="0">
              <a:latin typeface="Times New Roman" panose="02020603050405020304" pitchFamily="18" charset="0"/>
              <a:cs typeface="Times New Roman" panose="02020603050405020304" pitchFamily="18" charset="0"/>
            </a:rPr>
            <a:t> </a:t>
          </a:r>
          <a:r>
            <a:rPr lang="en-US" sz="2700" i="1" dirty="0" err="1">
              <a:latin typeface="Times New Roman" panose="02020603050405020304" pitchFamily="18" charset="0"/>
              <a:cs typeface="Times New Roman" panose="02020603050405020304" pitchFamily="18" charset="0"/>
            </a:rPr>
            <a:t>mộ</a:t>
          </a:r>
          <a:r>
            <a:rPr lang="en-US" sz="2700" i="1" dirty="0">
              <a:latin typeface="Times New Roman" panose="02020603050405020304" pitchFamily="18" charset="0"/>
              <a:cs typeface="Times New Roman" panose="02020603050405020304" pitchFamily="18" charset="0"/>
            </a:rPr>
            <a:t> </a:t>
          </a:r>
          <a:r>
            <a:rPr lang="en-US" sz="2700" i="1" dirty="0" err="1">
              <a:latin typeface="Times New Roman" panose="02020603050405020304" pitchFamily="18" charset="0"/>
              <a:cs typeface="Times New Roman" panose="02020603050405020304" pitchFamily="18" charset="0"/>
            </a:rPr>
            <a:t>trong</a:t>
          </a:r>
          <a:r>
            <a:rPr lang="en-US" sz="2700" i="1" dirty="0">
              <a:latin typeface="Times New Roman" panose="02020603050405020304" pitchFamily="18" charset="0"/>
              <a:cs typeface="Times New Roman" panose="02020603050405020304" pitchFamily="18" charset="0"/>
            </a:rPr>
            <a:t> </a:t>
          </a:r>
          <a:r>
            <a:rPr lang="en-US" sz="2700" i="1" dirty="0" err="1">
              <a:latin typeface="Times New Roman" panose="02020603050405020304" pitchFamily="18" charset="0"/>
              <a:cs typeface="Times New Roman" panose="02020603050405020304" pitchFamily="18" charset="0"/>
            </a:rPr>
            <a:t>những</a:t>
          </a:r>
          <a:r>
            <a:rPr lang="en-US" sz="2700" i="1" dirty="0">
              <a:latin typeface="Times New Roman" panose="02020603050405020304" pitchFamily="18" charset="0"/>
              <a:cs typeface="Times New Roman" panose="02020603050405020304" pitchFamily="18" charset="0"/>
            </a:rPr>
            <a:t> </a:t>
          </a:r>
          <a:r>
            <a:rPr lang="en-US" sz="2700" b="1" i="1" dirty="0" err="1">
              <a:solidFill>
                <a:srgbClr val="FF0000"/>
              </a:solidFill>
              <a:latin typeface="Times New Roman" panose="02020603050405020304" pitchFamily="18" charset="0"/>
              <a:cs typeface="Times New Roman" panose="02020603050405020304" pitchFamily="18" charset="0"/>
            </a:rPr>
            <a:t>ngọn</a:t>
          </a:r>
          <a:r>
            <a:rPr lang="en-US" sz="2700" b="1" i="1" dirty="0">
              <a:solidFill>
                <a:srgbClr val="FF0000"/>
              </a:solidFill>
              <a:latin typeface="Times New Roman" panose="02020603050405020304" pitchFamily="18" charset="0"/>
              <a:cs typeface="Times New Roman" panose="02020603050405020304" pitchFamily="18" charset="0"/>
            </a:rPr>
            <a:t> </a:t>
          </a:r>
          <a:r>
            <a:rPr lang="en-US" sz="2700" b="1" i="1" dirty="0" err="1">
              <a:solidFill>
                <a:srgbClr val="FF0000"/>
              </a:solidFill>
              <a:latin typeface="Times New Roman" panose="02020603050405020304" pitchFamily="18" charset="0"/>
              <a:cs typeface="Times New Roman" panose="02020603050405020304" pitchFamily="18" charset="0"/>
            </a:rPr>
            <a:t>nguồn</a:t>
          </a:r>
          <a:r>
            <a:rPr lang="en-US" sz="2700" b="1" i="1" dirty="0">
              <a:solidFill>
                <a:srgbClr val="FF0000"/>
              </a:solidFill>
              <a:latin typeface="Times New Roman" panose="02020603050405020304" pitchFamily="18" charset="0"/>
              <a:cs typeface="Times New Roman" panose="02020603050405020304" pitchFamily="18" charset="0"/>
            </a:rPr>
            <a:t> </a:t>
          </a:r>
          <a:r>
            <a:rPr lang="en-US" sz="2700" b="1" i="1" dirty="0" err="1">
              <a:solidFill>
                <a:srgbClr val="FF0000"/>
              </a:solidFill>
              <a:latin typeface="Times New Roman" panose="02020603050405020304" pitchFamily="18" charset="0"/>
              <a:cs typeface="Times New Roman" panose="02020603050405020304" pitchFamily="18" charset="0"/>
            </a:rPr>
            <a:t>tươi</a:t>
          </a:r>
          <a:r>
            <a:rPr lang="en-US" sz="2700" b="1" i="1" dirty="0">
              <a:solidFill>
                <a:srgbClr val="FF0000"/>
              </a:solidFill>
              <a:latin typeface="Times New Roman" panose="02020603050405020304" pitchFamily="18" charset="0"/>
              <a:cs typeface="Times New Roman" panose="02020603050405020304" pitchFamily="18" charset="0"/>
            </a:rPr>
            <a:t> </a:t>
          </a:r>
          <a:r>
            <a:rPr lang="en-US" sz="2700" b="1" i="1" dirty="0" err="1">
              <a:solidFill>
                <a:srgbClr val="FF0000"/>
              </a:solidFill>
              <a:latin typeface="Times New Roman" panose="02020603050405020304" pitchFamily="18" charset="0"/>
              <a:cs typeface="Times New Roman" panose="02020603050405020304" pitchFamily="18" charset="0"/>
            </a:rPr>
            <a:t>mát</a:t>
          </a:r>
          <a:r>
            <a:rPr lang="en-US" sz="2700" b="1" i="1" dirty="0">
              <a:solidFill>
                <a:srgbClr val="FF0000"/>
              </a:solidFill>
              <a:latin typeface="Times New Roman" panose="02020603050405020304" pitchFamily="18" charset="0"/>
              <a:cs typeface="Times New Roman" panose="02020603050405020304" pitchFamily="18" charset="0"/>
            </a:rPr>
            <a:t> </a:t>
          </a:r>
          <a:r>
            <a:rPr lang="en-US" sz="2700" i="1" dirty="0" err="1">
              <a:latin typeface="Times New Roman" panose="02020603050405020304" pitchFamily="18" charset="0"/>
              <a:cs typeface="Times New Roman" panose="02020603050405020304" pitchFamily="18" charset="0"/>
            </a:rPr>
            <a:t>nhất</a:t>
          </a:r>
          <a:r>
            <a:rPr lang="en-US" sz="2700" i="1" dirty="0">
              <a:latin typeface="Times New Roman" panose="02020603050405020304" pitchFamily="18" charset="0"/>
              <a:cs typeface="Times New Roman" panose="02020603050405020304" pitchFamily="18" charset="0"/>
            </a:rPr>
            <a:t> </a:t>
          </a:r>
          <a:r>
            <a:rPr lang="en-US" sz="2700" i="1" dirty="0" err="1">
              <a:latin typeface="Times New Roman" panose="02020603050405020304" pitchFamily="18" charset="0"/>
              <a:cs typeface="Times New Roman" panose="02020603050405020304" pitchFamily="18" charset="0"/>
            </a:rPr>
            <a:t>của</a:t>
          </a:r>
          <a:r>
            <a:rPr lang="en-US" sz="2700" i="1" dirty="0">
              <a:latin typeface="Times New Roman" panose="02020603050405020304" pitchFamily="18" charset="0"/>
              <a:cs typeface="Times New Roman" panose="02020603050405020304" pitchFamily="18" charset="0"/>
            </a:rPr>
            <a:t> </a:t>
          </a:r>
          <a:r>
            <a:rPr lang="en-US" sz="2700" i="1" dirty="0" err="1">
              <a:latin typeface="Times New Roman" panose="02020603050405020304" pitchFamily="18" charset="0"/>
              <a:cs typeface="Times New Roman" panose="02020603050405020304" pitchFamily="18" charset="0"/>
            </a:rPr>
            <a:t>cá</a:t>
          </a:r>
          <a:r>
            <a:rPr lang="en-US" sz="2700" i="1" dirty="0">
              <a:latin typeface="Times New Roman" panose="02020603050405020304" pitchFamily="18" charset="0"/>
              <a:cs typeface="Times New Roman" panose="02020603050405020304" pitchFamily="18" charset="0"/>
            </a:rPr>
            <a:t> </a:t>
          </a:r>
          <a:r>
            <a:rPr lang="en-US" sz="2700" i="1" dirty="0" err="1">
              <a:latin typeface="Times New Roman" panose="02020603050405020304" pitchFamily="18" charset="0"/>
              <a:cs typeface="Times New Roman" panose="02020603050405020304" pitchFamily="18" charset="0"/>
            </a:rPr>
            <a:t>tính</a:t>
          </a:r>
          <a:r>
            <a:rPr lang="en-US" sz="2700" i="1" dirty="0">
              <a:latin typeface="Times New Roman" panose="02020603050405020304" pitchFamily="18" charset="0"/>
              <a:cs typeface="Times New Roman" panose="02020603050405020304" pitchFamily="18" charset="0"/>
            </a:rPr>
            <a:t> </a:t>
          </a:r>
          <a:r>
            <a:rPr lang="en-US" sz="2700" i="1" dirty="0" err="1">
              <a:latin typeface="Times New Roman" panose="02020603050405020304" pitchFamily="18" charset="0"/>
              <a:cs typeface="Times New Roman" panose="02020603050405020304" pitchFamily="18" charset="0"/>
            </a:rPr>
            <a:t>dân</a:t>
          </a:r>
          <a:r>
            <a:rPr lang="en-US" sz="2700" i="1" dirty="0">
              <a:latin typeface="Times New Roman" panose="02020603050405020304" pitchFamily="18" charset="0"/>
              <a:cs typeface="Times New Roman" panose="02020603050405020304" pitchFamily="18" charset="0"/>
            </a:rPr>
            <a:t> </a:t>
          </a:r>
          <a:r>
            <a:rPr lang="en-US" sz="2700" i="1" dirty="0" err="1">
              <a:latin typeface="Times New Roman" panose="02020603050405020304" pitchFamily="18" charset="0"/>
              <a:cs typeface="Times New Roman" panose="02020603050405020304" pitchFamily="18" charset="0"/>
            </a:rPr>
            <a:t>tộc</a:t>
          </a:r>
          <a:r>
            <a:rPr lang="en-US" sz="2700" i="1" dirty="0">
              <a:latin typeface="Times New Roman" panose="02020603050405020304" pitchFamily="18" charset="0"/>
              <a:cs typeface="Times New Roman" panose="02020603050405020304" pitchFamily="18" charset="0"/>
            </a:rPr>
            <a:t>.</a:t>
          </a:r>
          <a:endParaRPr lang="en-US" sz="2700" dirty="0">
            <a:latin typeface="Times New Roman" panose="02020603050405020304" pitchFamily="18" charset="0"/>
            <a:cs typeface="Times New Roman" panose="02020603050405020304" pitchFamily="18" charset="0"/>
          </a:endParaRPr>
        </a:p>
      </dgm:t>
    </dgm:pt>
    <dgm:pt modelId="{979CF8BA-542D-4F63-B351-3B3F066E2C9F}" type="parTrans" cxnId="{E71F4812-77FE-478E-B91C-E55F4017F8EC}">
      <dgm:prSet/>
      <dgm:spPr/>
      <dgm:t>
        <a:bodyPr/>
        <a:lstStyle/>
        <a:p>
          <a:endParaRPr lang="en-US" sz="2700">
            <a:latin typeface="Times New Roman" panose="02020603050405020304" pitchFamily="18" charset="0"/>
            <a:cs typeface="Times New Roman" panose="02020603050405020304" pitchFamily="18" charset="0"/>
          </a:endParaRPr>
        </a:p>
      </dgm:t>
    </dgm:pt>
    <dgm:pt modelId="{5772C839-6CA9-4CA9-8247-CD1E489A69D9}" type="sibTrans" cxnId="{E71F4812-77FE-478E-B91C-E55F4017F8EC}">
      <dgm:prSet/>
      <dgm:spPr/>
      <dgm:t>
        <a:bodyPr/>
        <a:lstStyle/>
        <a:p>
          <a:endParaRPr lang="en-US" sz="2700">
            <a:latin typeface="Times New Roman" panose="02020603050405020304" pitchFamily="18" charset="0"/>
            <a:cs typeface="Times New Roman" panose="02020603050405020304" pitchFamily="18" charset="0"/>
          </a:endParaRPr>
        </a:p>
      </dgm:t>
    </dgm:pt>
    <dgm:pt modelId="{F00C328A-1637-4499-86BB-726AEDE3F2D9}">
      <dgm:prSet custT="1"/>
      <dgm:spPr/>
      <dgm:t>
        <a:bodyPr/>
        <a:lstStyle/>
        <a:p>
          <a:r>
            <a:rPr lang="en-US" sz="2700" i="1">
              <a:latin typeface="Times New Roman" panose="02020603050405020304" pitchFamily="18" charset="0"/>
              <a:cs typeface="Times New Roman" panose="02020603050405020304" pitchFamily="18" charset="0"/>
            </a:rPr>
            <a:t>+ Cùng với ý nghĩa trữ tình thực sự của những viên ngọc này…</a:t>
          </a:r>
          <a:endParaRPr lang="en-US" sz="2700">
            <a:latin typeface="Times New Roman" panose="02020603050405020304" pitchFamily="18" charset="0"/>
            <a:cs typeface="Times New Roman" panose="02020603050405020304" pitchFamily="18" charset="0"/>
          </a:endParaRPr>
        </a:p>
      </dgm:t>
    </dgm:pt>
    <dgm:pt modelId="{8A5AB73D-631B-46D8-A3EB-9F8445EA891E}" type="parTrans" cxnId="{9CD9BA8B-3316-4923-967D-EF72A32DDBCE}">
      <dgm:prSet/>
      <dgm:spPr/>
      <dgm:t>
        <a:bodyPr/>
        <a:lstStyle/>
        <a:p>
          <a:endParaRPr lang="en-US" sz="2700">
            <a:latin typeface="Times New Roman" panose="02020603050405020304" pitchFamily="18" charset="0"/>
            <a:cs typeface="Times New Roman" panose="02020603050405020304" pitchFamily="18" charset="0"/>
          </a:endParaRPr>
        </a:p>
      </dgm:t>
    </dgm:pt>
    <dgm:pt modelId="{BC38AA7D-0CB0-4E02-B27B-1521BD801ABA}" type="sibTrans" cxnId="{9CD9BA8B-3316-4923-967D-EF72A32DDBCE}">
      <dgm:prSet/>
      <dgm:spPr/>
      <dgm:t>
        <a:bodyPr/>
        <a:lstStyle/>
        <a:p>
          <a:endParaRPr lang="en-US" sz="2700">
            <a:latin typeface="Times New Roman" panose="02020603050405020304" pitchFamily="18" charset="0"/>
            <a:cs typeface="Times New Roman" panose="02020603050405020304" pitchFamily="18" charset="0"/>
          </a:endParaRPr>
        </a:p>
      </dgm:t>
    </dgm:pt>
    <dgm:pt modelId="{39E2CE77-8B30-4302-B59E-4E05F9AC27E4}">
      <dgm:prSet custT="1"/>
      <dgm:spPr/>
      <dgm:t>
        <a:bodyPr/>
        <a:lstStyle/>
        <a:p>
          <a:r>
            <a:rPr lang="en-US" sz="2700" i="1" dirty="0">
              <a:latin typeface="Times New Roman" panose="02020603050405020304" pitchFamily="18" charset="0"/>
              <a:cs typeface="Times New Roman" panose="02020603050405020304" pitchFamily="18" charset="0"/>
            </a:rPr>
            <a:t>+ </a:t>
          </a:r>
          <a:r>
            <a:rPr lang="en-US" sz="2700" b="1" i="1" dirty="0">
              <a:latin typeface="Times New Roman" panose="02020603050405020304" pitchFamily="18" charset="0"/>
              <a:cs typeface="Times New Roman" panose="02020603050405020304" pitchFamily="18" charset="0"/>
            </a:rPr>
            <a:t>Con </a:t>
          </a:r>
          <a:r>
            <a:rPr lang="en-US" sz="2700" b="1" i="1" dirty="0" err="1">
              <a:latin typeface="Times New Roman" panose="02020603050405020304" pitchFamily="18" charset="0"/>
              <a:cs typeface="Times New Roman" panose="02020603050405020304" pitchFamily="18" charset="0"/>
            </a:rPr>
            <a:t>thuyền</a:t>
          </a:r>
          <a:r>
            <a:rPr lang="en-US" sz="2700" b="1" i="1" dirty="0">
              <a:latin typeface="Times New Roman" panose="02020603050405020304" pitchFamily="18" charset="0"/>
              <a:cs typeface="Times New Roman" panose="02020603050405020304" pitchFamily="18" charset="0"/>
            </a:rPr>
            <a:t> “</a:t>
          </a:r>
          <a:r>
            <a:rPr lang="en-US" sz="2700" b="1" i="1" dirty="0" err="1">
              <a:solidFill>
                <a:srgbClr val="FF0000"/>
              </a:solidFill>
              <a:latin typeface="Times New Roman" panose="02020603050405020304" pitchFamily="18" charset="0"/>
              <a:cs typeface="Times New Roman" panose="02020603050405020304" pitchFamily="18" charset="0"/>
            </a:rPr>
            <a:t>ưu</a:t>
          </a:r>
          <a:r>
            <a:rPr lang="en-US" sz="2700" b="1" i="1" dirty="0">
              <a:solidFill>
                <a:srgbClr val="FF0000"/>
              </a:solidFill>
              <a:latin typeface="Times New Roman" panose="02020603050405020304" pitchFamily="18" charset="0"/>
              <a:cs typeface="Times New Roman" panose="02020603050405020304" pitchFamily="18" charset="0"/>
            </a:rPr>
            <a:t> </a:t>
          </a:r>
          <a:r>
            <a:rPr lang="en-US" sz="2700" b="1" i="1" dirty="0" err="1">
              <a:solidFill>
                <a:srgbClr val="FF0000"/>
              </a:solidFill>
              <a:latin typeface="Times New Roman" panose="02020603050405020304" pitchFamily="18" charset="0"/>
              <a:cs typeface="Times New Roman" panose="02020603050405020304" pitchFamily="18" charset="0"/>
            </a:rPr>
            <a:t>ái</a:t>
          </a:r>
          <a:r>
            <a:rPr lang="en-US" sz="2700" b="1" i="1" dirty="0">
              <a:solidFill>
                <a:srgbClr val="FF0000"/>
              </a:solidFill>
              <a:latin typeface="Times New Roman" panose="02020603050405020304" pitchFamily="18" charset="0"/>
              <a:cs typeface="Times New Roman" panose="02020603050405020304" pitchFamily="18" charset="0"/>
            </a:rPr>
            <a:t> </a:t>
          </a:r>
          <a:r>
            <a:rPr lang="en-US" sz="2700" b="1" i="1" dirty="0" err="1">
              <a:solidFill>
                <a:srgbClr val="FF0000"/>
              </a:solidFill>
              <a:latin typeface="Times New Roman" panose="02020603050405020304" pitchFamily="18" charset="0"/>
              <a:cs typeface="Times New Roman" panose="02020603050405020304" pitchFamily="18" charset="0"/>
            </a:rPr>
            <a:t>cũ</a:t>
          </a:r>
          <a:r>
            <a:rPr lang="en-US" sz="2700" b="1" i="1" dirty="0">
              <a:latin typeface="Times New Roman" panose="02020603050405020304" pitchFamily="18" charset="0"/>
              <a:cs typeface="Times New Roman" panose="02020603050405020304" pitchFamily="18" charset="0"/>
            </a:rPr>
            <a:t>” </a:t>
          </a:r>
          <a:r>
            <a:rPr lang="en-US" sz="2700" i="1" dirty="0" err="1">
              <a:latin typeface="Times New Roman" panose="02020603050405020304" pitchFamily="18" charset="0"/>
              <a:cs typeface="Times New Roman" panose="02020603050405020304" pitchFamily="18" charset="0"/>
            </a:rPr>
            <a:t>ấy</a:t>
          </a:r>
          <a:r>
            <a:rPr lang="en-US" sz="2700" i="1" dirty="0">
              <a:latin typeface="Times New Roman" panose="02020603050405020304" pitchFamily="18" charset="0"/>
              <a:cs typeface="Times New Roman" panose="02020603050405020304" pitchFamily="18" charset="0"/>
            </a:rPr>
            <a:t>, </a:t>
          </a:r>
          <a:r>
            <a:rPr lang="en-US" sz="2700" i="1" dirty="0" err="1">
              <a:latin typeface="Times New Roman" panose="02020603050405020304" pitchFamily="18" charset="0"/>
              <a:cs typeface="Times New Roman" panose="02020603050405020304" pitchFamily="18" charset="0"/>
            </a:rPr>
            <a:t>một</a:t>
          </a:r>
          <a:r>
            <a:rPr lang="en-US" sz="2700" i="1" dirty="0">
              <a:latin typeface="Times New Roman" panose="02020603050405020304" pitchFamily="18" charset="0"/>
              <a:cs typeface="Times New Roman" panose="02020603050405020304" pitchFamily="18" charset="0"/>
            </a:rPr>
            <a:t> </a:t>
          </a:r>
          <a:r>
            <a:rPr lang="en-US" sz="2700" i="1" dirty="0" err="1">
              <a:latin typeface="Times New Roman" panose="02020603050405020304" pitchFamily="18" charset="0"/>
              <a:cs typeface="Times New Roman" panose="02020603050405020304" pitchFamily="18" charset="0"/>
            </a:rPr>
            <a:t>sáng</a:t>
          </a:r>
          <a:r>
            <a:rPr lang="en-US" sz="2700" i="1" dirty="0">
              <a:latin typeface="Times New Roman" panose="02020603050405020304" pitchFamily="18" charset="0"/>
              <a:cs typeface="Times New Roman" panose="02020603050405020304" pitchFamily="18" charset="0"/>
            </a:rPr>
            <a:t> </a:t>
          </a:r>
          <a:r>
            <a:rPr lang="en-US" sz="2700" i="1" dirty="0" err="1">
              <a:latin typeface="Times New Roman" panose="02020603050405020304" pitchFamily="18" charset="0"/>
              <a:cs typeface="Times New Roman" panose="02020603050405020304" pitchFamily="18" charset="0"/>
            </a:rPr>
            <a:t>sớm</a:t>
          </a:r>
          <a:r>
            <a:rPr lang="en-US" sz="2700" i="1" dirty="0">
              <a:latin typeface="Times New Roman" panose="02020603050405020304" pitchFamily="18" charset="0"/>
              <a:cs typeface="Times New Roman" panose="02020603050405020304" pitchFamily="18" charset="0"/>
            </a:rPr>
            <a:t>, </a:t>
          </a:r>
          <a:r>
            <a:rPr lang="en-US" sz="2700" i="1" dirty="0" err="1">
              <a:latin typeface="Times New Roman" panose="02020603050405020304" pitchFamily="18" charset="0"/>
              <a:cs typeface="Times New Roman" panose="02020603050405020304" pitchFamily="18" charset="0"/>
            </a:rPr>
            <a:t>đã</a:t>
          </a:r>
          <a:r>
            <a:rPr lang="en-US" sz="2700" i="1" dirty="0">
              <a:latin typeface="Times New Roman" panose="02020603050405020304" pitchFamily="18" charset="0"/>
              <a:cs typeface="Times New Roman" panose="02020603050405020304" pitchFamily="18" charset="0"/>
            </a:rPr>
            <a:t> tan </a:t>
          </a:r>
          <a:r>
            <a:rPr lang="en-US" sz="2700" i="1" dirty="0" err="1">
              <a:latin typeface="Times New Roman" panose="02020603050405020304" pitchFamily="18" charset="0"/>
              <a:cs typeface="Times New Roman" panose="02020603050405020304" pitchFamily="18" charset="0"/>
            </a:rPr>
            <a:t>vỡ</a:t>
          </a:r>
          <a:r>
            <a:rPr lang="en-US" sz="2700" i="1" dirty="0">
              <a:latin typeface="Times New Roman" panose="02020603050405020304" pitchFamily="18" charset="0"/>
              <a:cs typeface="Times New Roman" panose="02020603050405020304" pitchFamily="18" charset="0"/>
            </a:rPr>
            <a:t> ở </a:t>
          </a:r>
          <a:r>
            <a:rPr lang="en-US" sz="2700" i="1" dirty="0" err="1">
              <a:latin typeface="Times New Roman" panose="02020603050405020304" pitchFamily="18" charset="0"/>
              <a:cs typeface="Times New Roman" panose="02020603050405020304" pitchFamily="18" charset="0"/>
            </a:rPr>
            <a:t>Lệ</a:t>
          </a:r>
          <a:r>
            <a:rPr lang="en-US" sz="2700" i="1" dirty="0">
              <a:latin typeface="Times New Roman" panose="02020603050405020304" pitchFamily="18" charset="0"/>
              <a:cs typeface="Times New Roman" panose="02020603050405020304" pitchFamily="18" charset="0"/>
            </a:rPr>
            <a:t> Chi </a:t>
          </a:r>
          <a:r>
            <a:rPr lang="en-US" sz="2700" i="1" dirty="0" err="1">
              <a:latin typeface="Times New Roman" panose="02020603050405020304" pitchFamily="18" charset="0"/>
              <a:cs typeface="Times New Roman" panose="02020603050405020304" pitchFamily="18" charset="0"/>
            </a:rPr>
            <a:t>Viên</a:t>
          </a:r>
          <a:r>
            <a:rPr lang="en-US" sz="2700" i="1" dirty="0">
              <a:latin typeface="Times New Roman" panose="02020603050405020304" pitchFamily="18" charset="0"/>
              <a:cs typeface="Times New Roman" panose="02020603050405020304" pitchFamily="18" charset="0"/>
            </a:rPr>
            <a:t>.</a:t>
          </a:r>
          <a:endParaRPr lang="en-US" sz="2700" dirty="0">
            <a:latin typeface="Times New Roman" panose="02020603050405020304" pitchFamily="18" charset="0"/>
            <a:cs typeface="Times New Roman" panose="02020603050405020304" pitchFamily="18" charset="0"/>
          </a:endParaRPr>
        </a:p>
      </dgm:t>
    </dgm:pt>
    <dgm:pt modelId="{60243D62-F7FC-496E-B4D2-6F3B8E436EE4}" type="parTrans" cxnId="{16DE7387-4B04-4CC1-A2AA-FED3C0D4A37E}">
      <dgm:prSet/>
      <dgm:spPr/>
      <dgm:t>
        <a:bodyPr/>
        <a:lstStyle/>
        <a:p>
          <a:endParaRPr lang="en-US" sz="2700">
            <a:latin typeface="Times New Roman" panose="02020603050405020304" pitchFamily="18" charset="0"/>
            <a:cs typeface="Times New Roman" panose="02020603050405020304" pitchFamily="18" charset="0"/>
          </a:endParaRPr>
        </a:p>
      </dgm:t>
    </dgm:pt>
    <dgm:pt modelId="{606BB93B-86FA-4816-B017-A04F78652F84}" type="sibTrans" cxnId="{16DE7387-4B04-4CC1-A2AA-FED3C0D4A37E}">
      <dgm:prSet/>
      <dgm:spPr/>
      <dgm:t>
        <a:bodyPr/>
        <a:lstStyle/>
        <a:p>
          <a:endParaRPr lang="en-US" sz="2700">
            <a:latin typeface="Times New Roman" panose="02020603050405020304" pitchFamily="18" charset="0"/>
            <a:cs typeface="Times New Roman" panose="02020603050405020304" pitchFamily="18" charset="0"/>
          </a:endParaRPr>
        </a:p>
      </dgm:t>
    </dgm:pt>
    <dgm:pt modelId="{009FD6D4-D051-4701-A1B0-DE76674A52CB}">
      <dgm:prSet custT="1"/>
      <dgm:spPr/>
      <dgm:t>
        <a:bodyPr/>
        <a:lstStyle/>
        <a:p>
          <a:r>
            <a:rPr lang="en-US" sz="2700" i="1" dirty="0">
              <a:latin typeface="Times New Roman" panose="02020603050405020304" pitchFamily="18" charset="0"/>
              <a:cs typeface="Times New Roman" panose="02020603050405020304" pitchFamily="18" charset="0"/>
            </a:rPr>
            <a:t>+ </a:t>
          </a:r>
          <a:r>
            <a:rPr lang="en-US" sz="2700" b="1" i="1" dirty="0" err="1">
              <a:solidFill>
                <a:srgbClr val="FF0000"/>
              </a:solidFill>
              <a:latin typeface="Times New Roman" panose="02020603050405020304" pitchFamily="18" charset="0"/>
              <a:cs typeface="Times New Roman" panose="02020603050405020304" pitchFamily="18" charset="0"/>
            </a:rPr>
            <a:t>Nỗi</a:t>
          </a:r>
          <a:r>
            <a:rPr lang="en-US" sz="2700" b="1" i="1" dirty="0">
              <a:solidFill>
                <a:srgbClr val="FF0000"/>
              </a:solidFill>
              <a:latin typeface="Times New Roman" panose="02020603050405020304" pitchFamily="18" charset="0"/>
              <a:cs typeface="Times New Roman" panose="02020603050405020304" pitchFamily="18" charset="0"/>
            </a:rPr>
            <a:t> </a:t>
          </a:r>
          <a:r>
            <a:rPr lang="en-US" sz="2700" b="1" i="1" dirty="0" err="1">
              <a:solidFill>
                <a:srgbClr val="FF0000"/>
              </a:solidFill>
              <a:latin typeface="Times New Roman" panose="02020603050405020304" pitchFamily="18" charset="0"/>
              <a:cs typeface="Times New Roman" panose="02020603050405020304" pitchFamily="18" charset="0"/>
            </a:rPr>
            <a:t>thao</a:t>
          </a:r>
          <a:r>
            <a:rPr lang="en-US" sz="2700" b="1" i="1" dirty="0">
              <a:solidFill>
                <a:srgbClr val="FF0000"/>
              </a:solidFill>
              <a:latin typeface="Times New Roman" panose="02020603050405020304" pitchFamily="18" charset="0"/>
              <a:cs typeface="Times New Roman" panose="02020603050405020304" pitchFamily="18" charset="0"/>
            </a:rPr>
            <a:t> </a:t>
          </a:r>
          <a:r>
            <a:rPr lang="en-US" sz="2700" b="1" i="1" dirty="0" err="1">
              <a:solidFill>
                <a:srgbClr val="FF0000"/>
              </a:solidFill>
              <a:latin typeface="Times New Roman" panose="02020603050405020304" pitchFamily="18" charset="0"/>
              <a:cs typeface="Times New Roman" panose="02020603050405020304" pitchFamily="18" charset="0"/>
            </a:rPr>
            <a:t>thức</a:t>
          </a:r>
          <a:r>
            <a:rPr lang="en-US" sz="2700" b="1" i="1" dirty="0">
              <a:solidFill>
                <a:srgbClr val="FF0000"/>
              </a:solidFill>
              <a:latin typeface="Times New Roman" panose="02020603050405020304" pitchFamily="18" charset="0"/>
              <a:cs typeface="Times New Roman" panose="02020603050405020304" pitchFamily="18" charset="0"/>
            </a:rPr>
            <a:t> </a:t>
          </a:r>
          <a:r>
            <a:rPr lang="en-US" sz="2700" b="1" i="1" dirty="0" err="1">
              <a:solidFill>
                <a:srgbClr val="FF0000"/>
              </a:solidFill>
              <a:latin typeface="Times New Roman" panose="02020603050405020304" pitchFamily="18" charset="0"/>
              <a:cs typeface="Times New Roman" panose="02020603050405020304" pitchFamily="18" charset="0"/>
            </a:rPr>
            <a:t>canh</a:t>
          </a:r>
          <a:r>
            <a:rPr lang="en-US" sz="2700" b="1" i="1" dirty="0">
              <a:solidFill>
                <a:srgbClr val="FF0000"/>
              </a:solidFill>
              <a:latin typeface="Times New Roman" panose="02020603050405020304" pitchFamily="18" charset="0"/>
              <a:cs typeface="Times New Roman" panose="02020603050405020304" pitchFamily="18" charset="0"/>
            </a:rPr>
            <a:t> </a:t>
          </a:r>
          <a:r>
            <a:rPr lang="en-US" sz="2700" b="1" i="1" dirty="0" err="1">
              <a:solidFill>
                <a:srgbClr val="FF0000"/>
              </a:solidFill>
              <a:latin typeface="Times New Roman" panose="02020603050405020304" pitchFamily="18" charset="0"/>
              <a:cs typeface="Times New Roman" panose="02020603050405020304" pitchFamily="18" charset="0"/>
            </a:rPr>
            <a:t>cánh</a:t>
          </a:r>
          <a:r>
            <a:rPr lang="en-US" sz="2700" b="1" i="1" dirty="0">
              <a:solidFill>
                <a:srgbClr val="FF0000"/>
              </a:solidFill>
              <a:latin typeface="Times New Roman" panose="02020603050405020304" pitchFamily="18" charset="0"/>
              <a:cs typeface="Times New Roman" panose="02020603050405020304" pitchFamily="18" charset="0"/>
            </a:rPr>
            <a:t> </a:t>
          </a:r>
          <a:r>
            <a:rPr lang="en-US" sz="2700" i="1" dirty="0" err="1">
              <a:latin typeface="Times New Roman" panose="02020603050405020304" pitchFamily="18" charset="0"/>
              <a:cs typeface="Times New Roman" panose="02020603050405020304" pitchFamily="18" charset="0"/>
            </a:rPr>
            <a:t>của</a:t>
          </a:r>
          <a:r>
            <a:rPr lang="en-US" sz="2700" i="1" dirty="0">
              <a:latin typeface="Times New Roman" panose="02020603050405020304" pitchFamily="18" charset="0"/>
              <a:cs typeface="Times New Roman" panose="02020603050405020304" pitchFamily="18" charset="0"/>
            </a:rPr>
            <a:t> </a:t>
          </a:r>
          <a:r>
            <a:rPr lang="en-US" sz="2700" i="1" dirty="0" err="1">
              <a:latin typeface="Times New Roman" panose="02020603050405020304" pitchFamily="18" charset="0"/>
              <a:cs typeface="Times New Roman" panose="02020603050405020304" pitchFamily="18" charset="0"/>
            </a:rPr>
            <a:t>nhà</a:t>
          </a:r>
          <a:r>
            <a:rPr lang="en-US" sz="2700" i="1" dirty="0">
              <a:latin typeface="Times New Roman" panose="02020603050405020304" pitchFamily="18" charset="0"/>
              <a:cs typeface="Times New Roman" panose="02020603050405020304" pitchFamily="18" charset="0"/>
            </a:rPr>
            <a:t> </a:t>
          </a:r>
          <a:r>
            <a:rPr lang="en-US" sz="2700" i="1" dirty="0" err="1">
              <a:latin typeface="Times New Roman" panose="02020603050405020304" pitchFamily="18" charset="0"/>
              <a:cs typeface="Times New Roman" panose="02020603050405020304" pitchFamily="18" charset="0"/>
            </a:rPr>
            <a:t>hành</a:t>
          </a:r>
          <a:r>
            <a:rPr lang="en-US" sz="2700" i="1" dirty="0">
              <a:latin typeface="Times New Roman" panose="02020603050405020304" pitchFamily="18" charset="0"/>
              <a:cs typeface="Times New Roman" panose="02020603050405020304" pitchFamily="18" charset="0"/>
            </a:rPr>
            <a:t> </a:t>
          </a:r>
          <a:r>
            <a:rPr lang="en-US" sz="2700" i="1" dirty="0" err="1">
              <a:latin typeface="Times New Roman" panose="02020603050405020304" pitchFamily="18" charset="0"/>
              <a:cs typeface="Times New Roman" panose="02020603050405020304" pitchFamily="18" charset="0"/>
            </a:rPr>
            <a:t>động</a:t>
          </a:r>
          <a:r>
            <a:rPr lang="en-US" sz="2700" i="1" dirty="0">
              <a:latin typeface="Times New Roman" panose="02020603050405020304" pitchFamily="18" charset="0"/>
              <a:cs typeface="Times New Roman" panose="02020603050405020304" pitchFamily="18" charset="0"/>
            </a:rPr>
            <a:t>  </a:t>
          </a:r>
          <a:r>
            <a:rPr lang="en-US" sz="2700" i="1" dirty="0" err="1">
              <a:latin typeface="Times New Roman" panose="02020603050405020304" pitchFamily="18" charset="0"/>
              <a:cs typeface="Times New Roman" panose="02020603050405020304" pitchFamily="18" charset="0"/>
            </a:rPr>
            <a:t>và</a:t>
          </a:r>
          <a:r>
            <a:rPr lang="en-US" sz="2700" i="1" dirty="0">
              <a:latin typeface="Times New Roman" panose="02020603050405020304" pitchFamily="18" charset="0"/>
              <a:cs typeface="Times New Roman" panose="02020603050405020304" pitchFamily="18" charset="0"/>
            </a:rPr>
            <a:t> </a:t>
          </a:r>
          <a:r>
            <a:rPr lang="en-US" sz="2700" i="1" dirty="0" err="1">
              <a:latin typeface="Times New Roman" panose="02020603050405020304" pitchFamily="18" charset="0"/>
              <a:cs typeface="Times New Roman" panose="02020603050405020304" pitchFamily="18" charset="0"/>
            </a:rPr>
            <a:t>nhà</a:t>
          </a:r>
          <a:r>
            <a:rPr lang="en-US" sz="2700" i="1" dirty="0">
              <a:latin typeface="Times New Roman" panose="02020603050405020304" pitchFamily="18" charset="0"/>
              <a:cs typeface="Times New Roman" panose="02020603050405020304" pitchFamily="18" charset="0"/>
            </a:rPr>
            <a:t> </a:t>
          </a:r>
          <a:r>
            <a:rPr lang="en-US" sz="2700" i="1" dirty="0" err="1">
              <a:latin typeface="Times New Roman" panose="02020603050405020304" pitchFamily="18" charset="0"/>
              <a:cs typeface="Times New Roman" panose="02020603050405020304" pitchFamily="18" charset="0"/>
            </a:rPr>
            <a:t>thơ</a:t>
          </a:r>
          <a:r>
            <a:rPr lang="en-US" sz="2700" i="1" dirty="0">
              <a:latin typeface="Times New Roman" panose="02020603050405020304" pitchFamily="18" charset="0"/>
              <a:cs typeface="Times New Roman" panose="02020603050405020304" pitchFamily="18" charset="0"/>
            </a:rPr>
            <a:t> </a:t>
          </a:r>
          <a:r>
            <a:rPr lang="en-US" sz="2700" i="1" dirty="0" err="1">
              <a:latin typeface="Times New Roman" panose="02020603050405020304" pitchFamily="18" charset="0"/>
              <a:cs typeface="Times New Roman" panose="02020603050405020304" pitchFamily="18" charset="0"/>
            </a:rPr>
            <a:t>Nguyễn</a:t>
          </a:r>
          <a:r>
            <a:rPr lang="en-US" sz="2700" i="1" dirty="0">
              <a:latin typeface="Times New Roman" panose="02020603050405020304" pitchFamily="18" charset="0"/>
              <a:cs typeface="Times New Roman" panose="02020603050405020304" pitchFamily="18" charset="0"/>
            </a:rPr>
            <a:t> </a:t>
          </a:r>
          <a:r>
            <a:rPr lang="en-US" sz="2700" i="1" dirty="0" err="1">
              <a:latin typeface="Times New Roman" panose="02020603050405020304" pitchFamily="18" charset="0"/>
              <a:cs typeface="Times New Roman" panose="02020603050405020304" pitchFamily="18" charset="0"/>
            </a:rPr>
            <a:t>Trãi</a:t>
          </a:r>
          <a:r>
            <a:rPr lang="en-US" sz="2700" i="1" dirty="0">
              <a:latin typeface="Times New Roman" panose="02020603050405020304" pitchFamily="18" charset="0"/>
              <a:cs typeface="Times New Roman" panose="02020603050405020304" pitchFamily="18" charset="0"/>
            </a:rPr>
            <a:t>.</a:t>
          </a:r>
          <a:endParaRPr lang="en-US" sz="2700" dirty="0">
            <a:latin typeface="Times New Roman" panose="02020603050405020304" pitchFamily="18" charset="0"/>
            <a:cs typeface="Times New Roman" panose="02020603050405020304" pitchFamily="18" charset="0"/>
          </a:endParaRPr>
        </a:p>
      </dgm:t>
    </dgm:pt>
    <dgm:pt modelId="{3F2B2A18-BE30-4AED-9878-AA34BA1F371C}" type="parTrans" cxnId="{6DB5821D-7AB0-4E54-8769-4A9721877F1C}">
      <dgm:prSet/>
      <dgm:spPr/>
      <dgm:t>
        <a:bodyPr/>
        <a:lstStyle/>
        <a:p>
          <a:endParaRPr lang="en-US" sz="2700">
            <a:latin typeface="Times New Roman" panose="02020603050405020304" pitchFamily="18" charset="0"/>
            <a:cs typeface="Times New Roman" panose="02020603050405020304" pitchFamily="18" charset="0"/>
          </a:endParaRPr>
        </a:p>
      </dgm:t>
    </dgm:pt>
    <dgm:pt modelId="{6752D4CB-0B5D-4FDC-9FA8-F5F1318FC45E}" type="sibTrans" cxnId="{6DB5821D-7AB0-4E54-8769-4A9721877F1C}">
      <dgm:prSet/>
      <dgm:spPr/>
      <dgm:t>
        <a:bodyPr/>
        <a:lstStyle/>
        <a:p>
          <a:endParaRPr lang="en-US" sz="2700">
            <a:latin typeface="Times New Roman" panose="02020603050405020304" pitchFamily="18" charset="0"/>
            <a:cs typeface="Times New Roman" panose="02020603050405020304" pitchFamily="18" charset="0"/>
          </a:endParaRPr>
        </a:p>
      </dgm:t>
    </dgm:pt>
    <dgm:pt modelId="{5605E7ED-EFBB-4606-82CF-95BC22E29DD1}" type="pres">
      <dgm:prSet presAssocID="{6A5A2D32-DF9F-4143-8CD2-7C16FFA6B00E}" presName="linear" presStyleCnt="0">
        <dgm:presLayoutVars>
          <dgm:animLvl val="lvl"/>
          <dgm:resizeHandles val="exact"/>
        </dgm:presLayoutVars>
      </dgm:prSet>
      <dgm:spPr/>
      <dgm:t>
        <a:bodyPr/>
        <a:lstStyle/>
        <a:p>
          <a:endParaRPr lang="en-US"/>
        </a:p>
      </dgm:t>
    </dgm:pt>
    <dgm:pt modelId="{4DFCC0BB-C332-4AA0-9D07-C8A38924C953}" type="pres">
      <dgm:prSet presAssocID="{AB61F754-D3E3-4BA3-8117-61006DA89D43}" presName="parentText" presStyleLbl="node1" presStyleIdx="0" presStyleCnt="6">
        <dgm:presLayoutVars>
          <dgm:chMax val="0"/>
          <dgm:bulletEnabled val="1"/>
        </dgm:presLayoutVars>
      </dgm:prSet>
      <dgm:spPr/>
      <dgm:t>
        <a:bodyPr/>
        <a:lstStyle/>
        <a:p>
          <a:endParaRPr lang="en-US"/>
        </a:p>
      </dgm:t>
    </dgm:pt>
    <dgm:pt modelId="{7D0725BA-9263-4326-AA06-C091F2F74C7A}" type="pres">
      <dgm:prSet presAssocID="{70A18900-A1A4-4344-8EDE-BCBC7CE924DE}" presName="spacer" presStyleCnt="0"/>
      <dgm:spPr/>
    </dgm:pt>
    <dgm:pt modelId="{B4CA638C-4F28-454D-A1D8-68B29520AECF}" type="pres">
      <dgm:prSet presAssocID="{4B77652A-7F1A-41D8-945A-81B49421EC10}" presName="parentText" presStyleLbl="node1" presStyleIdx="1" presStyleCnt="6">
        <dgm:presLayoutVars>
          <dgm:chMax val="0"/>
          <dgm:bulletEnabled val="1"/>
        </dgm:presLayoutVars>
      </dgm:prSet>
      <dgm:spPr/>
      <dgm:t>
        <a:bodyPr/>
        <a:lstStyle/>
        <a:p>
          <a:endParaRPr lang="en-US"/>
        </a:p>
      </dgm:t>
    </dgm:pt>
    <dgm:pt modelId="{CF03F88F-9CB3-4683-8134-75244665F1BB}" type="pres">
      <dgm:prSet presAssocID="{43A213AB-A588-46D9-81CC-17ABF5666BF6}" presName="spacer" presStyleCnt="0"/>
      <dgm:spPr/>
    </dgm:pt>
    <dgm:pt modelId="{CFB0316B-45F3-4C3F-ABAF-32609F2561BF}" type="pres">
      <dgm:prSet presAssocID="{2AFDEDEC-A854-485D-806D-23636B2859D8}" presName="parentText" presStyleLbl="node1" presStyleIdx="2" presStyleCnt="6">
        <dgm:presLayoutVars>
          <dgm:chMax val="0"/>
          <dgm:bulletEnabled val="1"/>
        </dgm:presLayoutVars>
      </dgm:prSet>
      <dgm:spPr/>
      <dgm:t>
        <a:bodyPr/>
        <a:lstStyle/>
        <a:p>
          <a:endParaRPr lang="en-US"/>
        </a:p>
      </dgm:t>
    </dgm:pt>
    <dgm:pt modelId="{55E665E2-6672-4AB2-9F1D-ACF221B6D09B}" type="pres">
      <dgm:prSet presAssocID="{5772C839-6CA9-4CA9-8247-CD1E489A69D9}" presName="spacer" presStyleCnt="0"/>
      <dgm:spPr/>
    </dgm:pt>
    <dgm:pt modelId="{D8C0680B-64B8-48E6-81D3-6FFCE799694D}" type="pres">
      <dgm:prSet presAssocID="{F00C328A-1637-4499-86BB-726AEDE3F2D9}" presName="parentText" presStyleLbl="node1" presStyleIdx="3" presStyleCnt="6">
        <dgm:presLayoutVars>
          <dgm:chMax val="0"/>
          <dgm:bulletEnabled val="1"/>
        </dgm:presLayoutVars>
      </dgm:prSet>
      <dgm:spPr/>
      <dgm:t>
        <a:bodyPr/>
        <a:lstStyle/>
        <a:p>
          <a:endParaRPr lang="en-US"/>
        </a:p>
      </dgm:t>
    </dgm:pt>
    <dgm:pt modelId="{9EB0531F-63C6-430D-AAF3-AE9114963435}" type="pres">
      <dgm:prSet presAssocID="{BC38AA7D-0CB0-4E02-B27B-1521BD801ABA}" presName="spacer" presStyleCnt="0"/>
      <dgm:spPr/>
    </dgm:pt>
    <dgm:pt modelId="{E82530E4-0569-47E5-8607-D52B11909355}" type="pres">
      <dgm:prSet presAssocID="{39E2CE77-8B30-4302-B59E-4E05F9AC27E4}" presName="parentText" presStyleLbl="node1" presStyleIdx="4" presStyleCnt="6">
        <dgm:presLayoutVars>
          <dgm:chMax val="0"/>
          <dgm:bulletEnabled val="1"/>
        </dgm:presLayoutVars>
      </dgm:prSet>
      <dgm:spPr/>
      <dgm:t>
        <a:bodyPr/>
        <a:lstStyle/>
        <a:p>
          <a:endParaRPr lang="en-US"/>
        </a:p>
      </dgm:t>
    </dgm:pt>
    <dgm:pt modelId="{E6449E02-5FC2-4C4D-B023-613894D5E37C}" type="pres">
      <dgm:prSet presAssocID="{606BB93B-86FA-4816-B017-A04F78652F84}" presName="spacer" presStyleCnt="0"/>
      <dgm:spPr/>
    </dgm:pt>
    <dgm:pt modelId="{7851F215-A314-40FF-BFCD-75AA6F7DA4E9}" type="pres">
      <dgm:prSet presAssocID="{009FD6D4-D051-4701-A1B0-DE76674A52CB}" presName="parentText" presStyleLbl="node1" presStyleIdx="5" presStyleCnt="6">
        <dgm:presLayoutVars>
          <dgm:chMax val="0"/>
          <dgm:bulletEnabled val="1"/>
        </dgm:presLayoutVars>
      </dgm:prSet>
      <dgm:spPr/>
      <dgm:t>
        <a:bodyPr/>
        <a:lstStyle/>
        <a:p>
          <a:endParaRPr lang="en-US"/>
        </a:p>
      </dgm:t>
    </dgm:pt>
  </dgm:ptLst>
  <dgm:cxnLst>
    <dgm:cxn modelId="{304481A1-E811-4F2D-B521-73DDA0E67D76}" type="presOf" srcId="{F00C328A-1637-4499-86BB-726AEDE3F2D9}" destId="{D8C0680B-64B8-48E6-81D3-6FFCE799694D}" srcOrd="0" destOrd="0" presId="urn:microsoft.com/office/officeart/2005/8/layout/vList2"/>
    <dgm:cxn modelId="{79172056-E7F1-48A8-94D0-C1CACC64D26A}" type="presOf" srcId="{4B77652A-7F1A-41D8-945A-81B49421EC10}" destId="{B4CA638C-4F28-454D-A1D8-68B29520AECF}" srcOrd="0" destOrd="0" presId="urn:microsoft.com/office/officeart/2005/8/layout/vList2"/>
    <dgm:cxn modelId="{6DB5821D-7AB0-4E54-8769-4A9721877F1C}" srcId="{6A5A2D32-DF9F-4143-8CD2-7C16FFA6B00E}" destId="{009FD6D4-D051-4701-A1B0-DE76674A52CB}" srcOrd="5" destOrd="0" parTransId="{3F2B2A18-BE30-4AED-9878-AA34BA1F371C}" sibTransId="{6752D4CB-0B5D-4FDC-9FA8-F5F1318FC45E}"/>
    <dgm:cxn modelId="{DEC608C1-C9EC-450E-99FC-03113163FD83}" type="presOf" srcId="{009FD6D4-D051-4701-A1B0-DE76674A52CB}" destId="{7851F215-A314-40FF-BFCD-75AA6F7DA4E9}" srcOrd="0" destOrd="0" presId="urn:microsoft.com/office/officeart/2005/8/layout/vList2"/>
    <dgm:cxn modelId="{94528667-6E44-4933-AB57-94925916B29F}" srcId="{6A5A2D32-DF9F-4143-8CD2-7C16FFA6B00E}" destId="{AB61F754-D3E3-4BA3-8117-61006DA89D43}" srcOrd="0" destOrd="0" parTransId="{2250207B-9A77-48F6-A40D-CEA9F4CF37B2}" sibTransId="{70A18900-A1A4-4344-8EDE-BCBC7CE924DE}"/>
    <dgm:cxn modelId="{2DF69D03-39C5-499F-BD91-6AEBF5EB9074}" srcId="{6A5A2D32-DF9F-4143-8CD2-7C16FFA6B00E}" destId="{4B77652A-7F1A-41D8-945A-81B49421EC10}" srcOrd="1" destOrd="0" parTransId="{E8F706D5-B7B8-4727-8FE0-AB8577AC8CCD}" sibTransId="{43A213AB-A588-46D9-81CC-17ABF5666BF6}"/>
    <dgm:cxn modelId="{36E884A7-12B3-427D-BE4B-D0DE5E23DC6B}" type="presOf" srcId="{2AFDEDEC-A854-485D-806D-23636B2859D8}" destId="{CFB0316B-45F3-4C3F-ABAF-32609F2561BF}" srcOrd="0" destOrd="0" presId="urn:microsoft.com/office/officeart/2005/8/layout/vList2"/>
    <dgm:cxn modelId="{16DE7387-4B04-4CC1-A2AA-FED3C0D4A37E}" srcId="{6A5A2D32-DF9F-4143-8CD2-7C16FFA6B00E}" destId="{39E2CE77-8B30-4302-B59E-4E05F9AC27E4}" srcOrd="4" destOrd="0" parTransId="{60243D62-F7FC-496E-B4D2-6F3B8E436EE4}" sibTransId="{606BB93B-86FA-4816-B017-A04F78652F84}"/>
    <dgm:cxn modelId="{FF860878-2DB1-4BA1-9271-538E17568771}" type="presOf" srcId="{39E2CE77-8B30-4302-B59E-4E05F9AC27E4}" destId="{E82530E4-0569-47E5-8607-D52B11909355}" srcOrd="0" destOrd="0" presId="urn:microsoft.com/office/officeart/2005/8/layout/vList2"/>
    <dgm:cxn modelId="{26DA100B-8499-4B6A-BDBC-887BE6E28359}" type="presOf" srcId="{AB61F754-D3E3-4BA3-8117-61006DA89D43}" destId="{4DFCC0BB-C332-4AA0-9D07-C8A38924C953}" srcOrd="0" destOrd="0" presId="urn:microsoft.com/office/officeart/2005/8/layout/vList2"/>
    <dgm:cxn modelId="{9CD9BA8B-3316-4923-967D-EF72A32DDBCE}" srcId="{6A5A2D32-DF9F-4143-8CD2-7C16FFA6B00E}" destId="{F00C328A-1637-4499-86BB-726AEDE3F2D9}" srcOrd="3" destOrd="0" parTransId="{8A5AB73D-631B-46D8-A3EB-9F8445EA891E}" sibTransId="{BC38AA7D-0CB0-4E02-B27B-1521BD801ABA}"/>
    <dgm:cxn modelId="{1829337A-79C7-42D9-9376-3D5329066653}" type="presOf" srcId="{6A5A2D32-DF9F-4143-8CD2-7C16FFA6B00E}" destId="{5605E7ED-EFBB-4606-82CF-95BC22E29DD1}" srcOrd="0" destOrd="0" presId="urn:microsoft.com/office/officeart/2005/8/layout/vList2"/>
    <dgm:cxn modelId="{E71F4812-77FE-478E-B91C-E55F4017F8EC}" srcId="{6A5A2D32-DF9F-4143-8CD2-7C16FFA6B00E}" destId="{2AFDEDEC-A854-485D-806D-23636B2859D8}" srcOrd="2" destOrd="0" parTransId="{979CF8BA-542D-4F63-B351-3B3F066E2C9F}" sibTransId="{5772C839-6CA9-4CA9-8247-CD1E489A69D9}"/>
    <dgm:cxn modelId="{DA2D0361-547D-44A8-93C1-90FADD9F6E92}" type="presParOf" srcId="{5605E7ED-EFBB-4606-82CF-95BC22E29DD1}" destId="{4DFCC0BB-C332-4AA0-9D07-C8A38924C953}" srcOrd="0" destOrd="0" presId="urn:microsoft.com/office/officeart/2005/8/layout/vList2"/>
    <dgm:cxn modelId="{9C0BE8B7-DE45-4B92-A3CB-1B7F25F9837A}" type="presParOf" srcId="{5605E7ED-EFBB-4606-82CF-95BC22E29DD1}" destId="{7D0725BA-9263-4326-AA06-C091F2F74C7A}" srcOrd="1" destOrd="0" presId="urn:microsoft.com/office/officeart/2005/8/layout/vList2"/>
    <dgm:cxn modelId="{C5B1AEF4-263E-4C5A-A476-694183E27DC9}" type="presParOf" srcId="{5605E7ED-EFBB-4606-82CF-95BC22E29DD1}" destId="{B4CA638C-4F28-454D-A1D8-68B29520AECF}" srcOrd="2" destOrd="0" presId="urn:microsoft.com/office/officeart/2005/8/layout/vList2"/>
    <dgm:cxn modelId="{82426141-2B0C-4CFE-B736-358F5C16B057}" type="presParOf" srcId="{5605E7ED-EFBB-4606-82CF-95BC22E29DD1}" destId="{CF03F88F-9CB3-4683-8134-75244665F1BB}" srcOrd="3" destOrd="0" presId="urn:microsoft.com/office/officeart/2005/8/layout/vList2"/>
    <dgm:cxn modelId="{92D90DF4-374F-4E98-BFDF-2928C27AFDD5}" type="presParOf" srcId="{5605E7ED-EFBB-4606-82CF-95BC22E29DD1}" destId="{CFB0316B-45F3-4C3F-ABAF-32609F2561BF}" srcOrd="4" destOrd="0" presId="urn:microsoft.com/office/officeart/2005/8/layout/vList2"/>
    <dgm:cxn modelId="{9830950C-DD8F-4E40-92FC-75069C17EB3C}" type="presParOf" srcId="{5605E7ED-EFBB-4606-82CF-95BC22E29DD1}" destId="{55E665E2-6672-4AB2-9F1D-ACF221B6D09B}" srcOrd="5" destOrd="0" presId="urn:microsoft.com/office/officeart/2005/8/layout/vList2"/>
    <dgm:cxn modelId="{B30CCDA3-6E36-4C27-A435-0C3C61A009CF}" type="presParOf" srcId="{5605E7ED-EFBB-4606-82CF-95BC22E29DD1}" destId="{D8C0680B-64B8-48E6-81D3-6FFCE799694D}" srcOrd="6" destOrd="0" presId="urn:microsoft.com/office/officeart/2005/8/layout/vList2"/>
    <dgm:cxn modelId="{9A8E3CB1-3798-42BF-9077-A503723CCDDE}" type="presParOf" srcId="{5605E7ED-EFBB-4606-82CF-95BC22E29DD1}" destId="{9EB0531F-63C6-430D-AAF3-AE9114963435}" srcOrd="7" destOrd="0" presId="urn:microsoft.com/office/officeart/2005/8/layout/vList2"/>
    <dgm:cxn modelId="{51F486A8-D724-4149-96AE-2F360B4FFA75}" type="presParOf" srcId="{5605E7ED-EFBB-4606-82CF-95BC22E29DD1}" destId="{E82530E4-0569-47E5-8607-D52B11909355}" srcOrd="8" destOrd="0" presId="urn:microsoft.com/office/officeart/2005/8/layout/vList2"/>
    <dgm:cxn modelId="{59AFE484-7649-43AE-82E3-45FEBCD5DB4B}" type="presParOf" srcId="{5605E7ED-EFBB-4606-82CF-95BC22E29DD1}" destId="{E6449E02-5FC2-4C4D-B023-613894D5E37C}" srcOrd="9" destOrd="0" presId="urn:microsoft.com/office/officeart/2005/8/layout/vList2"/>
    <dgm:cxn modelId="{CD4402FD-CDED-4359-AAD4-607CE47CBFE6}" type="presParOf" srcId="{5605E7ED-EFBB-4606-82CF-95BC22E29DD1}" destId="{7851F215-A314-40FF-BFCD-75AA6F7DA4E9}" srcOrd="10" destOrd="0" presId="urn:microsoft.com/office/officeart/2005/8/layout/vList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7.xml><?xml version="1.0" encoding="utf-8"?>
<dgm:dataModel xmlns:dgm="http://schemas.openxmlformats.org/drawingml/2006/diagram" xmlns:a="http://schemas.openxmlformats.org/drawingml/2006/main">
  <dgm:ptLst>
    <dgm:pt modelId="{31043B3A-A6EE-4CE8-B526-356CC1CAB6D7}" type="doc">
      <dgm:prSet loTypeId="urn:microsoft.com/office/officeart/2008/layout/VerticalAccentList" loCatId="list" qsTypeId="urn:microsoft.com/office/officeart/2005/8/quickstyle/simple1" qsCatId="simple" csTypeId="urn:microsoft.com/office/officeart/2005/8/colors/accent1_2" csCatId="accent1" phldr="1"/>
      <dgm:spPr/>
      <dgm:t>
        <a:bodyPr/>
        <a:lstStyle/>
        <a:p>
          <a:endParaRPr lang="en-US"/>
        </a:p>
      </dgm:t>
    </dgm:pt>
    <dgm:pt modelId="{49428F6D-4041-44B9-9CA1-5C6CBE4B5D4B}">
      <dgm:prSet phldrT="[Text]" phldr="1"/>
      <dgm:spPr/>
      <dgm:t>
        <a:bodyPr/>
        <a:lstStyle/>
        <a:p>
          <a:endParaRPr lang="en-US" dirty="0"/>
        </a:p>
      </dgm:t>
    </dgm:pt>
    <dgm:pt modelId="{B6F7F33C-AF3F-4C59-9979-E9EAFEAEB8DD}" type="parTrans" cxnId="{9FCAFF85-A80F-4947-B675-A7252A6EAA0F}">
      <dgm:prSet/>
      <dgm:spPr/>
      <dgm:t>
        <a:bodyPr/>
        <a:lstStyle/>
        <a:p>
          <a:endParaRPr lang="en-US"/>
        </a:p>
      </dgm:t>
    </dgm:pt>
    <dgm:pt modelId="{8B06164A-0AF6-4C28-B33A-0134C02F40F2}" type="sibTrans" cxnId="{9FCAFF85-A80F-4947-B675-A7252A6EAA0F}">
      <dgm:prSet/>
      <dgm:spPr/>
      <dgm:t>
        <a:bodyPr/>
        <a:lstStyle/>
        <a:p>
          <a:endParaRPr lang="en-US"/>
        </a:p>
      </dgm:t>
    </dgm:pt>
    <dgm:pt modelId="{9CEBCF3D-E60B-4819-89EB-5B842055BDCD}">
      <dgm:prSet phldrT="[Text]" custT="1"/>
      <dgm:spPr/>
      <dgm:t>
        <a:bodyPr/>
        <a:lstStyle/>
        <a:p>
          <a:r>
            <a:rPr lang="en-US" sz="2000" dirty="0" err="1">
              <a:latin typeface="Arial" panose="020B0604020202020204" pitchFamily="34" charset="0"/>
              <a:cs typeface="Arial" panose="020B0604020202020204" pitchFamily="34" charset="0"/>
            </a:rPr>
            <a:t>Dùng</a:t>
          </a:r>
          <a:r>
            <a:rPr lang="en-US" sz="2000" dirty="0">
              <a:latin typeface="Arial" panose="020B0604020202020204" pitchFamily="34" charset="0"/>
              <a:cs typeface="Arial" panose="020B0604020202020204" pitchFamily="34" charset="0"/>
            </a:rPr>
            <a:t> </a:t>
          </a:r>
          <a:r>
            <a:rPr lang="en-US" sz="2000" dirty="0" err="1">
              <a:latin typeface="Arial" panose="020B0604020202020204" pitchFamily="34" charset="0"/>
              <a:cs typeface="Arial" panose="020B0604020202020204" pitchFamily="34" charset="0"/>
            </a:rPr>
            <a:t>từ</a:t>
          </a:r>
          <a:r>
            <a:rPr lang="en-US" sz="2000" dirty="0">
              <a:latin typeface="Arial" panose="020B0604020202020204" pitchFamily="34" charset="0"/>
              <a:cs typeface="Arial" panose="020B0604020202020204" pitchFamily="34" charset="0"/>
            </a:rPr>
            <a:t> </a:t>
          </a:r>
          <a:r>
            <a:rPr lang="en-US" sz="2000" dirty="0" err="1">
              <a:latin typeface="Arial" panose="020B0604020202020204" pitchFamily="34" charset="0"/>
              <a:cs typeface="Arial" panose="020B0604020202020204" pitchFamily="34" charset="0"/>
            </a:rPr>
            <a:t>không</a:t>
          </a:r>
          <a:r>
            <a:rPr lang="en-US" sz="2000" dirty="0">
              <a:latin typeface="Arial" panose="020B0604020202020204" pitchFamily="34" charset="0"/>
              <a:cs typeface="Arial" panose="020B0604020202020204" pitchFamily="34" charset="0"/>
            </a:rPr>
            <a:t> </a:t>
          </a:r>
          <a:r>
            <a:rPr lang="en-US" sz="2000" dirty="0" err="1">
              <a:latin typeface="Arial" panose="020B0604020202020204" pitchFamily="34" charset="0"/>
              <a:cs typeface="Arial" panose="020B0604020202020204" pitchFamily="34" charset="0"/>
            </a:rPr>
            <a:t>đúng</a:t>
          </a:r>
          <a:r>
            <a:rPr lang="en-US" sz="2000" dirty="0">
              <a:latin typeface="Arial" panose="020B0604020202020204" pitchFamily="34" charset="0"/>
              <a:cs typeface="Arial" panose="020B0604020202020204" pitchFamily="34" charset="0"/>
            </a:rPr>
            <a:t> </a:t>
          </a:r>
          <a:r>
            <a:rPr lang="en-US" sz="2000" b="1" i="1" dirty="0" err="1">
              <a:solidFill>
                <a:srgbClr val="FF6600"/>
              </a:solidFill>
              <a:latin typeface="Arial" panose="020B0604020202020204" pitchFamily="34" charset="0"/>
              <a:cs typeface="Arial" panose="020B0604020202020204" pitchFamily="34" charset="0"/>
            </a:rPr>
            <a:t>hình</a:t>
          </a:r>
          <a:r>
            <a:rPr lang="en-US" sz="2000" b="1" i="1" dirty="0">
              <a:solidFill>
                <a:srgbClr val="FF6600"/>
              </a:solidFill>
              <a:latin typeface="Arial" panose="020B0604020202020204" pitchFamily="34" charset="0"/>
              <a:cs typeface="Arial" panose="020B0604020202020204" pitchFamily="34" charset="0"/>
            </a:rPr>
            <a:t> </a:t>
          </a:r>
          <a:r>
            <a:rPr lang="en-US" sz="2000" b="1" i="1" dirty="0" err="1">
              <a:solidFill>
                <a:srgbClr val="FF6600"/>
              </a:solidFill>
              <a:latin typeface="Arial" panose="020B0604020202020204" pitchFamily="34" charset="0"/>
              <a:cs typeface="Arial" panose="020B0604020202020204" pitchFamily="34" charset="0"/>
            </a:rPr>
            <a:t>thức</a:t>
          </a:r>
          <a:r>
            <a:rPr lang="en-US" sz="2000" b="1" i="1" dirty="0">
              <a:solidFill>
                <a:srgbClr val="FF6600"/>
              </a:solidFill>
              <a:latin typeface="Arial" panose="020B0604020202020204" pitchFamily="34" charset="0"/>
              <a:cs typeface="Arial" panose="020B0604020202020204" pitchFamily="34" charset="0"/>
            </a:rPr>
            <a:t> </a:t>
          </a:r>
          <a:r>
            <a:rPr lang="en-US" sz="2000" b="1" i="1" dirty="0" err="1">
              <a:solidFill>
                <a:srgbClr val="FF6600"/>
              </a:solidFill>
              <a:latin typeface="Arial" panose="020B0604020202020204" pitchFamily="34" charset="0"/>
              <a:cs typeface="Arial" panose="020B0604020202020204" pitchFamily="34" charset="0"/>
            </a:rPr>
            <a:t>ngữ</a:t>
          </a:r>
          <a:r>
            <a:rPr lang="en-US" sz="2000" b="1" i="1" dirty="0">
              <a:solidFill>
                <a:srgbClr val="FF6600"/>
              </a:solidFill>
              <a:latin typeface="Arial" panose="020B0604020202020204" pitchFamily="34" charset="0"/>
              <a:cs typeface="Arial" panose="020B0604020202020204" pitchFamily="34" charset="0"/>
            </a:rPr>
            <a:t> </a:t>
          </a:r>
          <a:r>
            <a:rPr lang="en-US" sz="2000" b="1" i="1" dirty="0" err="1">
              <a:solidFill>
                <a:srgbClr val="FF6600"/>
              </a:solidFill>
              <a:latin typeface="Arial" panose="020B0604020202020204" pitchFamily="34" charset="0"/>
              <a:cs typeface="Arial" panose="020B0604020202020204" pitchFamily="34" charset="0"/>
            </a:rPr>
            <a:t>âm</a:t>
          </a:r>
          <a:endParaRPr lang="en-US" sz="2000" b="1" i="1" dirty="0">
            <a:solidFill>
              <a:srgbClr val="FF6600"/>
            </a:solidFill>
            <a:latin typeface="Arial" panose="020B0604020202020204" pitchFamily="34" charset="0"/>
            <a:cs typeface="Arial" panose="020B0604020202020204" pitchFamily="34" charset="0"/>
          </a:endParaRPr>
        </a:p>
      </dgm:t>
    </dgm:pt>
    <dgm:pt modelId="{E676A562-26D3-498C-940E-0DAA426D1BDD}" type="parTrans" cxnId="{CF48F783-84D7-43B8-8270-47BA106E5D03}">
      <dgm:prSet/>
      <dgm:spPr/>
      <dgm:t>
        <a:bodyPr/>
        <a:lstStyle/>
        <a:p>
          <a:endParaRPr lang="en-US"/>
        </a:p>
      </dgm:t>
    </dgm:pt>
    <dgm:pt modelId="{2C352553-16ED-4506-BE59-C58AA6F054CC}" type="sibTrans" cxnId="{CF48F783-84D7-43B8-8270-47BA106E5D03}">
      <dgm:prSet/>
      <dgm:spPr/>
      <dgm:t>
        <a:bodyPr/>
        <a:lstStyle/>
        <a:p>
          <a:endParaRPr lang="en-US"/>
        </a:p>
      </dgm:t>
    </dgm:pt>
    <dgm:pt modelId="{D76BE966-1EAF-41A6-A634-60B83FE37A63}">
      <dgm:prSet phldrT="[Text]"/>
      <dgm:spPr/>
      <dgm:t>
        <a:bodyPr/>
        <a:lstStyle/>
        <a:p>
          <a:r>
            <a:rPr lang="en-US" dirty="0" err="1">
              <a:latin typeface="Arial" panose="020B0604020202020204" pitchFamily="34" charset="0"/>
              <a:cs typeface="Arial" panose="020B0604020202020204" pitchFamily="34" charset="0"/>
            </a:rPr>
            <a:t>Dùng</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từ</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không</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đúng</a:t>
          </a:r>
          <a:r>
            <a:rPr lang="en-US" dirty="0">
              <a:latin typeface="Arial" panose="020B0604020202020204" pitchFamily="34" charset="0"/>
              <a:cs typeface="Arial" panose="020B0604020202020204" pitchFamily="34" charset="0"/>
            </a:rPr>
            <a:t> </a:t>
          </a:r>
          <a:r>
            <a:rPr lang="en-US" b="1" i="1" dirty="0" err="1">
              <a:solidFill>
                <a:srgbClr val="FF6600"/>
              </a:solidFill>
              <a:latin typeface="Arial" panose="020B0604020202020204" pitchFamily="34" charset="0"/>
              <a:cs typeface="Arial" panose="020B0604020202020204" pitchFamily="34" charset="0"/>
            </a:rPr>
            <a:t>nghĩa</a:t>
          </a:r>
          <a:endParaRPr lang="en-US" b="1" i="1" dirty="0">
            <a:solidFill>
              <a:srgbClr val="FF6600"/>
            </a:solidFill>
            <a:latin typeface="Arial" panose="020B0604020202020204" pitchFamily="34" charset="0"/>
            <a:cs typeface="Arial" panose="020B0604020202020204" pitchFamily="34" charset="0"/>
          </a:endParaRPr>
        </a:p>
      </dgm:t>
    </dgm:pt>
    <dgm:pt modelId="{C0186CA8-D825-41B1-B77B-BB4B693CBD88}" type="parTrans" cxnId="{42567494-7612-4706-86D5-8C544B66C712}">
      <dgm:prSet/>
      <dgm:spPr/>
      <dgm:t>
        <a:bodyPr/>
        <a:lstStyle/>
        <a:p>
          <a:endParaRPr lang="en-US"/>
        </a:p>
      </dgm:t>
    </dgm:pt>
    <dgm:pt modelId="{6B18D026-1EE4-4A13-9728-BDFE194694F0}" type="sibTrans" cxnId="{42567494-7612-4706-86D5-8C544B66C712}">
      <dgm:prSet/>
      <dgm:spPr/>
      <dgm:t>
        <a:bodyPr/>
        <a:lstStyle/>
        <a:p>
          <a:endParaRPr lang="en-US"/>
        </a:p>
      </dgm:t>
    </dgm:pt>
    <dgm:pt modelId="{DDC7767E-80F2-4D66-AF15-C6666089D3C7}">
      <dgm:prSet phldrT="[Text]"/>
      <dgm:spPr/>
      <dgm:t>
        <a:bodyPr/>
        <a:lstStyle/>
        <a:p>
          <a:r>
            <a:rPr lang="en-US" dirty="0"/>
            <a:t>D</a:t>
          </a:r>
        </a:p>
      </dgm:t>
    </dgm:pt>
    <dgm:pt modelId="{DD8E0D1E-EF44-40FC-80EB-4BE334D92EAB}" type="parTrans" cxnId="{6ACBC76B-AC74-4634-B300-0E5E9F7D3539}">
      <dgm:prSet/>
      <dgm:spPr/>
      <dgm:t>
        <a:bodyPr/>
        <a:lstStyle/>
        <a:p>
          <a:endParaRPr lang="en-US"/>
        </a:p>
      </dgm:t>
    </dgm:pt>
    <dgm:pt modelId="{1B9A8077-1395-411E-94AA-88ECC40B426E}" type="sibTrans" cxnId="{6ACBC76B-AC74-4634-B300-0E5E9F7D3539}">
      <dgm:prSet/>
      <dgm:spPr/>
      <dgm:t>
        <a:bodyPr/>
        <a:lstStyle/>
        <a:p>
          <a:endParaRPr lang="en-US"/>
        </a:p>
      </dgm:t>
    </dgm:pt>
    <dgm:pt modelId="{C1B8B179-5E9F-4668-AA9A-C4DC7BC78BB1}">
      <dgm:prSet phldrT="[Text]"/>
      <dgm:spPr/>
      <dgm:t>
        <a:bodyPr/>
        <a:lstStyle/>
        <a:p>
          <a:r>
            <a:rPr lang="en-US" dirty="0" err="1">
              <a:latin typeface="Arial" panose="020B0604020202020204" pitchFamily="34" charset="0"/>
              <a:cs typeface="Arial" panose="020B0604020202020204" pitchFamily="34" charset="0"/>
            </a:rPr>
            <a:t>Dùng</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từ</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không</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đúng</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với</a:t>
          </a:r>
          <a:r>
            <a:rPr lang="en-US" dirty="0">
              <a:latin typeface="Arial" panose="020B0604020202020204" pitchFamily="34" charset="0"/>
              <a:cs typeface="Arial" panose="020B0604020202020204" pitchFamily="34" charset="0"/>
            </a:rPr>
            <a:t> </a:t>
          </a:r>
          <a:r>
            <a:rPr lang="en-US" b="1" i="1" dirty="0" err="1">
              <a:solidFill>
                <a:srgbClr val="FF6600"/>
              </a:solidFill>
              <a:latin typeface="Arial" panose="020B0604020202020204" pitchFamily="34" charset="0"/>
              <a:cs typeface="Arial" panose="020B0604020202020204" pitchFamily="34" charset="0"/>
            </a:rPr>
            <a:t>khả</a:t>
          </a:r>
          <a:r>
            <a:rPr lang="en-US" b="1" i="1" dirty="0">
              <a:solidFill>
                <a:srgbClr val="FF6600"/>
              </a:solidFill>
              <a:latin typeface="Arial" panose="020B0604020202020204" pitchFamily="34" charset="0"/>
              <a:cs typeface="Arial" panose="020B0604020202020204" pitchFamily="34" charset="0"/>
            </a:rPr>
            <a:t> </a:t>
          </a:r>
          <a:r>
            <a:rPr lang="en-US" b="1" i="1" dirty="0" err="1">
              <a:solidFill>
                <a:srgbClr val="FF6600"/>
              </a:solidFill>
              <a:latin typeface="Arial" panose="020B0604020202020204" pitchFamily="34" charset="0"/>
              <a:cs typeface="Arial" panose="020B0604020202020204" pitchFamily="34" charset="0"/>
            </a:rPr>
            <a:t>năng</a:t>
          </a:r>
          <a:r>
            <a:rPr lang="en-US" b="1" i="1" dirty="0">
              <a:solidFill>
                <a:srgbClr val="FF6600"/>
              </a:solidFill>
              <a:latin typeface="Arial" panose="020B0604020202020204" pitchFamily="34" charset="0"/>
              <a:cs typeface="Arial" panose="020B0604020202020204" pitchFamily="34" charset="0"/>
            </a:rPr>
            <a:t> </a:t>
          </a:r>
          <a:r>
            <a:rPr lang="en-US" b="1" i="1" dirty="0" err="1">
              <a:solidFill>
                <a:srgbClr val="FF6600"/>
              </a:solidFill>
              <a:latin typeface="Arial" panose="020B0604020202020204" pitchFamily="34" charset="0"/>
              <a:cs typeface="Arial" panose="020B0604020202020204" pitchFamily="34" charset="0"/>
            </a:rPr>
            <a:t>kết</a:t>
          </a:r>
          <a:r>
            <a:rPr lang="en-US" b="1" i="1" dirty="0">
              <a:solidFill>
                <a:srgbClr val="FF6600"/>
              </a:solidFill>
              <a:latin typeface="Arial" panose="020B0604020202020204" pitchFamily="34" charset="0"/>
              <a:cs typeface="Arial" panose="020B0604020202020204" pitchFamily="34" charset="0"/>
            </a:rPr>
            <a:t> </a:t>
          </a:r>
          <a:r>
            <a:rPr lang="en-US" b="1" i="1" dirty="0" err="1">
              <a:solidFill>
                <a:srgbClr val="FF6600"/>
              </a:solidFill>
              <a:latin typeface="Arial" panose="020B0604020202020204" pitchFamily="34" charset="0"/>
              <a:cs typeface="Arial" panose="020B0604020202020204" pitchFamily="34" charset="0"/>
            </a:rPr>
            <a:t>hợp</a:t>
          </a:r>
          <a:endParaRPr lang="en-US" b="1" i="1" dirty="0">
            <a:solidFill>
              <a:srgbClr val="FF6600"/>
            </a:solidFill>
            <a:latin typeface="Arial" panose="020B0604020202020204" pitchFamily="34" charset="0"/>
            <a:cs typeface="Arial" panose="020B0604020202020204" pitchFamily="34" charset="0"/>
          </a:endParaRPr>
        </a:p>
      </dgm:t>
    </dgm:pt>
    <dgm:pt modelId="{EB7257E4-A24C-4033-8963-79625AD0D413}" type="parTrans" cxnId="{084103E7-AC29-4FBD-8141-CC1D0697F703}">
      <dgm:prSet/>
      <dgm:spPr/>
      <dgm:t>
        <a:bodyPr/>
        <a:lstStyle/>
        <a:p>
          <a:endParaRPr lang="en-US"/>
        </a:p>
      </dgm:t>
    </dgm:pt>
    <dgm:pt modelId="{636AB7FA-154D-4B49-BC99-29457F1D4E58}" type="sibTrans" cxnId="{084103E7-AC29-4FBD-8141-CC1D0697F703}">
      <dgm:prSet/>
      <dgm:spPr/>
      <dgm:t>
        <a:bodyPr/>
        <a:lstStyle/>
        <a:p>
          <a:endParaRPr lang="en-US"/>
        </a:p>
      </dgm:t>
    </dgm:pt>
    <dgm:pt modelId="{16245261-916F-4F2A-AB0E-3CAF12FC9630}">
      <dgm:prSet phldrT="[Text]" phldr="1"/>
      <dgm:spPr/>
      <dgm:t>
        <a:bodyPr/>
        <a:lstStyle/>
        <a:p>
          <a:endParaRPr lang="en-US" dirty="0"/>
        </a:p>
      </dgm:t>
    </dgm:pt>
    <dgm:pt modelId="{4A0FF9FD-AD58-450D-806C-ED4A015D8168}" type="sibTrans" cxnId="{3694CEEC-02D1-422A-B856-A927A6179CDA}">
      <dgm:prSet/>
      <dgm:spPr/>
      <dgm:t>
        <a:bodyPr/>
        <a:lstStyle/>
        <a:p>
          <a:endParaRPr lang="en-US"/>
        </a:p>
      </dgm:t>
    </dgm:pt>
    <dgm:pt modelId="{D1FD37D9-769F-4662-8AAE-D490AC756ED3}" type="parTrans" cxnId="{3694CEEC-02D1-422A-B856-A927A6179CDA}">
      <dgm:prSet/>
      <dgm:spPr/>
      <dgm:t>
        <a:bodyPr/>
        <a:lstStyle/>
        <a:p>
          <a:endParaRPr lang="en-US"/>
        </a:p>
      </dgm:t>
    </dgm:pt>
    <dgm:pt modelId="{6991474A-AC3B-40B9-88BB-8B123FE1E900}" type="pres">
      <dgm:prSet presAssocID="{31043B3A-A6EE-4CE8-B526-356CC1CAB6D7}" presName="Name0" presStyleCnt="0">
        <dgm:presLayoutVars>
          <dgm:chMax/>
          <dgm:chPref/>
          <dgm:dir/>
        </dgm:presLayoutVars>
      </dgm:prSet>
      <dgm:spPr/>
      <dgm:t>
        <a:bodyPr/>
        <a:lstStyle/>
        <a:p>
          <a:endParaRPr lang="en-US"/>
        </a:p>
      </dgm:t>
    </dgm:pt>
    <dgm:pt modelId="{A767AA15-395B-4098-840F-24680FE3237D}" type="pres">
      <dgm:prSet presAssocID="{49428F6D-4041-44B9-9CA1-5C6CBE4B5D4B}" presName="parenttextcomposite" presStyleCnt="0"/>
      <dgm:spPr/>
    </dgm:pt>
    <dgm:pt modelId="{56BCE05C-2FF5-44FE-941F-0E1F9F43E320}" type="pres">
      <dgm:prSet presAssocID="{49428F6D-4041-44B9-9CA1-5C6CBE4B5D4B}" presName="parenttext" presStyleLbl="revTx" presStyleIdx="0" presStyleCnt="3" custLinFactY="400000" custLinFactNeighborX="-516" custLinFactNeighborY="433761">
        <dgm:presLayoutVars>
          <dgm:chMax/>
          <dgm:chPref val="2"/>
          <dgm:bulletEnabled val="1"/>
        </dgm:presLayoutVars>
      </dgm:prSet>
      <dgm:spPr/>
      <dgm:t>
        <a:bodyPr/>
        <a:lstStyle/>
        <a:p>
          <a:endParaRPr lang="en-US"/>
        </a:p>
      </dgm:t>
    </dgm:pt>
    <dgm:pt modelId="{A21B0D7F-AC3E-44D1-BA47-F93F6A20791E}" type="pres">
      <dgm:prSet presAssocID="{49428F6D-4041-44B9-9CA1-5C6CBE4B5D4B}" presName="composite" presStyleCnt="0"/>
      <dgm:spPr/>
    </dgm:pt>
    <dgm:pt modelId="{B64C0CDB-5A3D-45AC-9129-C8691E9283FA}" type="pres">
      <dgm:prSet presAssocID="{49428F6D-4041-44B9-9CA1-5C6CBE4B5D4B}" presName="chevron1" presStyleLbl="alignNode1" presStyleIdx="0" presStyleCnt="21"/>
      <dgm:spPr/>
    </dgm:pt>
    <dgm:pt modelId="{DACD4EC4-24F0-4039-B54A-250E2C8E1C09}" type="pres">
      <dgm:prSet presAssocID="{49428F6D-4041-44B9-9CA1-5C6CBE4B5D4B}" presName="chevron2" presStyleLbl="alignNode1" presStyleIdx="1" presStyleCnt="21"/>
      <dgm:spPr/>
    </dgm:pt>
    <dgm:pt modelId="{5F8A9CD6-005A-4C08-A554-1ADB22573C09}" type="pres">
      <dgm:prSet presAssocID="{49428F6D-4041-44B9-9CA1-5C6CBE4B5D4B}" presName="chevron3" presStyleLbl="alignNode1" presStyleIdx="2" presStyleCnt="21"/>
      <dgm:spPr/>
    </dgm:pt>
    <dgm:pt modelId="{5F951920-1960-41E2-BD43-5F48F55A8F3F}" type="pres">
      <dgm:prSet presAssocID="{49428F6D-4041-44B9-9CA1-5C6CBE4B5D4B}" presName="chevron4" presStyleLbl="alignNode1" presStyleIdx="3" presStyleCnt="21"/>
      <dgm:spPr/>
    </dgm:pt>
    <dgm:pt modelId="{33B54AEE-4405-4225-B0F9-9E79A23922C0}" type="pres">
      <dgm:prSet presAssocID="{49428F6D-4041-44B9-9CA1-5C6CBE4B5D4B}" presName="chevron5" presStyleLbl="alignNode1" presStyleIdx="4" presStyleCnt="21"/>
      <dgm:spPr/>
    </dgm:pt>
    <dgm:pt modelId="{204D47E3-4A1A-47CE-AC8C-167AF417BA68}" type="pres">
      <dgm:prSet presAssocID="{49428F6D-4041-44B9-9CA1-5C6CBE4B5D4B}" presName="chevron6" presStyleLbl="alignNode1" presStyleIdx="5" presStyleCnt="21"/>
      <dgm:spPr/>
    </dgm:pt>
    <dgm:pt modelId="{9550602D-3BDF-4235-AAA8-271AC34E2635}" type="pres">
      <dgm:prSet presAssocID="{49428F6D-4041-44B9-9CA1-5C6CBE4B5D4B}" presName="chevron7" presStyleLbl="alignNode1" presStyleIdx="6" presStyleCnt="21"/>
      <dgm:spPr/>
    </dgm:pt>
    <dgm:pt modelId="{E952BE65-DEFF-4180-B670-8792367E1267}" type="pres">
      <dgm:prSet presAssocID="{49428F6D-4041-44B9-9CA1-5C6CBE4B5D4B}" presName="childtext" presStyleLbl="solidFgAcc1" presStyleIdx="0" presStyleCnt="3">
        <dgm:presLayoutVars>
          <dgm:chMax/>
          <dgm:chPref val="0"/>
          <dgm:bulletEnabled val="1"/>
        </dgm:presLayoutVars>
      </dgm:prSet>
      <dgm:spPr/>
      <dgm:t>
        <a:bodyPr/>
        <a:lstStyle/>
        <a:p>
          <a:endParaRPr lang="en-US"/>
        </a:p>
      </dgm:t>
    </dgm:pt>
    <dgm:pt modelId="{F2D699A3-613A-4850-9FEB-4BB2D7CA6CB4}" type="pres">
      <dgm:prSet presAssocID="{8B06164A-0AF6-4C28-B33A-0134C02F40F2}" presName="sibTrans" presStyleCnt="0"/>
      <dgm:spPr/>
    </dgm:pt>
    <dgm:pt modelId="{E52159FA-0CC9-4E55-B1FF-EE2CBABF9F27}" type="pres">
      <dgm:prSet presAssocID="{16245261-916F-4F2A-AB0E-3CAF12FC9630}" presName="parenttextcomposite" presStyleCnt="0"/>
      <dgm:spPr/>
    </dgm:pt>
    <dgm:pt modelId="{BC7188B6-F3FC-403B-AC8B-BF9DB26A1443}" type="pres">
      <dgm:prSet presAssocID="{16245261-916F-4F2A-AB0E-3CAF12FC9630}" presName="parenttext" presStyleLbl="revTx" presStyleIdx="1" presStyleCnt="3">
        <dgm:presLayoutVars>
          <dgm:chMax/>
          <dgm:chPref val="2"/>
          <dgm:bulletEnabled val="1"/>
        </dgm:presLayoutVars>
      </dgm:prSet>
      <dgm:spPr/>
      <dgm:t>
        <a:bodyPr/>
        <a:lstStyle/>
        <a:p>
          <a:endParaRPr lang="en-US"/>
        </a:p>
      </dgm:t>
    </dgm:pt>
    <dgm:pt modelId="{E6E1EC50-BA62-49B7-8A05-D7D32DA857D9}" type="pres">
      <dgm:prSet presAssocID="{16245261-916F-4F2A-AB0E-3CAF12FC9630}" presName="composite" presStyleCnt="0"/>
      <dgm:spPr/>
    </dgm:pt>
    <dgm:pt modelId="{92C26CE4-A6D0-47ED-9E1C-833378983E8B}" type="pres">
      <dgm:prSet presAssocID="{16245261-916F-4F2A-AB0E-3CAF12FC9630}" presName="chevron1" presStyleLbl="alignNode1" presStyleIdx="7" presStyleCnt="21"/>
      <dgm:spPr/>
    </dgm:pt>
    <dgm:pt modelId="{9BB9CB6B-A1F7-4597-917E-B9714F594536}" type="pres">
      <dgm:prSet presAssocID="{16245261-916F-4F2A-AB0E-3CAF12FC9630}" presName="chevron2" presStyleLbl="alignNode1" presStyleIdx="8" presStyleCnt="21"/>
      <dgm:spPr/>
    </dgm:pt>
    <dgm:pt modelId="{E13A35F7-D25B-465A-AE0A-A3C4EDFCA3C9}" type="pres">
      <dgm:prSet presAssocID="{16245261-916F-4F2A-AB0E-3CAF12FC9630}" presName="chevron3" presStyleLbl="alignNode1" presStyleIdx="9" presStyleCnt="21"/>
      <dgm:spPr/>
    </dgm:pt>
    <dgm:pt modelId="{43E250F7-E625-4275-A0AA-BFFACA36F611}" type="pres">
      <dgm:prSet presAssocID="{16245261-916F-4F2A-AB0E-3CAF12FC9630}" presName="chevron4" presStyleLbl="alignNode1" presStyleIdx="10" presStyleCnt="21"/>
      <dgm:spPr/>
    </dgm:pt>
    <dgm:pt modelId="{3AE7D306-141D-4BB0-BFE6-30557F4D3AA5}" type="pres">
      <dgm:prSet presAssocID="{16245261-916F-4F2A-AB0E-3CAF12FC9630}" presName="chevron5" presStyleLbl="alignNode1" presStyleIdx="11" presStyleCnt="21"/>
      <dgm:spPr/>
    </dgm:pt>
    <dgm:pt modelId="{7FD76591-4D74-4452-B282-A2273925D747}" type="pres">
      <dgm:prSet presAssocID="{16245261-916F-4F2A-AB0E-3CAF12FC9630}" presName="chevron6" presStyleLbl="alignNode1" presStyleIdx="12" presStyleCnt="21"/>
      <dgm:spPr/>
    </dgm:pt>
    <dgm:pt modelId="{A65FC95E-2362-4E5F-9352-5C3E0C3C903E}" type="pres">
      <dgm:prSet presAssocID="{16245261-916F-4F2A-AB0E-3CAF12FC9630}" presName="chevron7" presStyleLbl="alignNode1" presStyleIdx="13" presStyleCnt="21"/>
      <dgm:spPr/>
    </dgm:pt>
    <dgm:pt modelId="{DA8AA461-849A-4CFC-96B8-267AF2A14952}" type="pres">
      <dgm:prSet presAssocID="{16245261-916F-4F2A-AB0E-3CAF12FC9630}" presName="childtext" presStyleLbl="solidFgAcc1" presStyleIdx="1" presStyleCnt="3">
        <dgm:presLayoutVars>
          <dgm:chMax/>
          <dgm:chPref val="0"/>
          <dgm:bulletEnabled val="1"/>
        </dgm:presLayoutVars>
      </dgm:prSet>
      <dgm:spPr/>
      <dgm:t>
        <a:bodyPr/>
        <a:lstStyle/>
        <a:p>
          <a:endParaRPr lang="en-US"/>
        </a:p>
      </dgm:t>
    </dgm:pt>
    <dgm:pt modelId="{B142F2D2-B678-474B-AAFA-49346E083E13}" type="pres">
      <dgm:prSet presAssocID="{4A0FF9FD-AD58-450D-806C-ED4A015D8168}" presName="sibTrans" presStyleCnt="0"/>
      <dgm:spPr/>
    </dgm:pt>
    <dgm:pt modelId="{665CCFDD-7F0F-40A9-8C14-B365C5B2F314}" type="pres">
      <dgm:prSet presAssocID="{DDC7767E-80F2-4D66-AF15-C6666089D3C7}" presName="parenttextcomposite" presStyleCnt="0"/>
      <dgm:spPr/>
    </dgm:pt>
    <dgm:pt modelId="{056F4189-FA61-424C-BDBA-276547AB8F97}" type="pres">
      <dgm:prSet presAssocID="{DDC7767E-80F2-4D66-AF15-C6666089D3C7}" presName="parenttext" presStyleLbl="revTx" presStyleIdx="2" presStyleCnt="3" custLinFactY="200000" custLinFactNeighborX="2134" custLinFactNeighborY="219709">
        <dgm:presLayoutVars>
          <dgm:chMax/>
          <dgm:chPref val="2"/>
          <dgm:bulletEnabled val="1"/>
        </dgm:presLayoutVars>
      </dgm:prSet>
      <dgm:spPr/>
      <dgm:t>
        <a:bodyPr/>
        <a:lstStyle/>
        <a:p>
          <a:endParaRPr lang="en-US"/>
        </a:p>
      </dgm:t>
    </dgm:pt>
    <dgm:pt modelId="{5EFBF456-F1E8-497A-A3AC-AB4273B5AA5E}" type="pres">
      <dgm:prSet presAssocID="{DDC7767E-80F2-4D66-AF15-C6666089D3C7}" presName="composite" presStyleCnt="0"/>
      <dgm:spPr/>
    </dgm:pt>
    <dgm:pt modelId="{5D726F10-4D65-46C4-A68D-2BAD7DEA2677}" type="pres">
      <dgm:prSet presAssocID="{DDC7767E-80F2-4D66-AF15-C6666089D3C7}" presName="chevron1" presStyleLbl="alignNode1" presStyleIdx="14" presStyleCnt="21"/>
      <dgm:spPr/>
    </dgm:pt>
    <dgm:pt modelId="{50EEE186-9213-49FA-BC0F-111BC12206BC}" type="pres">
      <dgm:prSet presAssocID="{DDC7767E-80F2-4D66-AF15-C6666089D3C7}" presName="chevron2" presStyleLbl="alignNode1" presStyleIdx="15" presStyleCnt="21"/>
      <dgm:spPr/>
    </dgm:pt>
    <dgm:pt modelId="{8486E491-1C32-44B4-B5FE-F5090D832C8F}" type="pres">
      <dgm:prSet presAssocID="{DDC7767E-80F2-4D66-AF15-C6666089D3C7}" presName="chevron3" presStyleLbl="alignNode1" presStyleIdx="16" presStyleCnt="21"/>
      <dgm:spPr/>
    </dgm:pt>
    <dgm:pt modelId="{F8600DC9-108A-4571-A11A-93C698AABD42}" type="pres">
      <dgm:prSet presAssocID="{DDC7767E-80F2-4D66-AF15-C6666089D3C7}" presName="chevron4" presStyleLbl="alignNode1" presStyleIdx="17" presStyleCnt="21"/>
      <dgm:spPr/>
    </dgm:pt>
    <dgm:pt modelId="{B152BB5C-E271-4467-BF30-3651FDF69218}" type="pres">
      <dgm:prSet presAssocID="{DDC7767E-80F2-4D66-AF15-C6666089D3C7}" presName="chevron5" presStyleLbl="alignNode1" presStyleIdx="18" presStyleCnt="21"/>
      <dgm:spPr/>
    </dgm:pt>
    <dgm:pt modelId="{F9D47F25-B686-4132-BE7D-98F492682A96}" type="pres">
      <dgm:prSet presAssocID="{DDC7767E-80F2-4D66-AF15-C6666089D3C7}" presName="chevron6" presStyleLbl="alignNode1" presStyleIdx="19" presStyleCnt="21"/>
      <dgm:spPr/>
    </dgm:pt>
    <dgm:pt modelId="{311C9984-AD3D-4827-B737-104CC8C8E353}" type="pres">
      <dgm:prSet presAssocID="{DDC7767E-80F2-4D66-AF15-C6666089D3C7}" presName="chevron7" presStyleLbl="alignNode1" presStyleIdx="20" presStyleCnt="21"/>
      <dgm:spPr/>
    </dgm:pt>
    <dgm:pt modelId="{45CDC3D9-4748-49DB-93C1-10ACA283EB13}" type="pres">
      <dgm:prSet presAssocID="{DDC7767E-80F2-4D66-AF15-C6666089D3C7}" presName="childtext" presStyleLbl="solidFgAcc1" presStyleIdx="2" presStyleCnt="3">
        <dgm:presLayoutVars>
          <dgm:chMax/>
          <dgm:chPref val="0"/>
          <dgm:bulletEnabled val="1"/>
        </dgm:presLayoutVars>
      </dgm:prSet>
      <dgm:spPr/>
      <dgm:t>
        <a:bodyPr/>
        <a:lstStyle/>
        <a:p>
          <a:endParaRPr lang="en-US"/>
        </a:p>
      </dgm:t>
    </dgm:pt>
  </dgm:ptLst>
  <dgm:cxnLst>
    <dgm:cxn modelId="{E980E2F2-E8E0-4028-9296-6BE933CA30E7}" type="presOf" srcId="{DDC7767E-80F2-4D66-AF15-C6666089D3C7}" destId="{056F4189-FA61-424C-BDBA-276547AB8F97}" srcOrd="0" destOrd="0" presId="urn:microsoft.com/office/officeart/2008/layout/VerticalAccentList"/>
    <dgm:cxn modelId="{6ACBC76B-AC74-4634-B300-0E5E9F7D3539}" srcId="{31043B3A-A6EE-4CE8-B526-356CC1CAB6D7}" destId="{DDC7767E-80F2-4D66-AF15-C6666089D3C7}" srcOrd="2" destOrd="0" parTransId="{DD8E0D1E-EF44-40FC-80EB-4BE334D92EAB}" sibTransId="{1B9A8077-1395-411E-94AA-88ECC40B426E}"/>
    <dgm:cxn modelId="{A32E6122-999F-416F-8DA3-5D4CF31C86E5}" type="presOf" srcId="{31043B3A-A6EE-4CE8-B526-356CC1CAB6D7}" destId="{6991474A-AC3B-40B9-88BB-8B123FE1E900}" srcOrd="0" destOrd="0" presId="urn:microsoft.com/office/officeart/2008/layout/VerticalAccentList"/>
    <dgm:cxn modelId="{084103E7-AC29-4FBD-8141-CC1D0697F703}" srcId="{DDC7767E-80F2-4D66-AF15-C6666089D3C7}" destId="{C1B8B179-5E9F-4668-AA9A-C4DC7BC78BB1}" srcOrd="0" destOrd="0" parTransId="{EB7257E4-A24C-4033-8963-79625AD0D413}" sibTransId="{636AB7FA-154D-4B49-BC99-29457F1D4E58}"/>
    <dgm:cxn modelId="{3694CEEC-02D1-422A-B856-A927A6179CDA}" srcId="{31043B3A-A6EE-4CE8-B526-356CC1CAB6D7}" destId="{16245261-916F-4F2A-AB0E-3CAF12FC9630}" srcOrd="1" destOrd="0" parTransId="{D1FD37D9-769F-4662-8AAE-D490AC756ED3}" sibTransId="{4A0FF9FD-AD58-450D-806C-ED4A015D8168}"/>
    <dgm:cxn modelId="{7ECF90FE-1159-41D5-8FA1-D19E001739C6}" type="presOf" srcId="{16245261-916F-4F2A-AB0E-3CAF12FC9630}" destId="{BC7188B6-F3FC-403B-AC8B-BF9DB26A1443}" srcOrd="0" destOrd="0" presId="urn:microsoft.com/office/officeart/2008/layout/VerticalAccentList"/>
    <dgm:cxn modelId="{CF48F783-84D7-43B8-8270-47BA106E5D03}" srcId="{49428F6D-4041-44B9-9CA1-5C6CBE4B5D4B}" destId="{9CEBCF3D-E60B-4819-89EB-5B842055BDCD}" srcOrd="0" destOrd="0" parTransId="{E676A562-26D3-498C-940E-0DAA426D1BDD}" sibTransId="{2C352553-16ED-4506-BE59-C58AA6F054CC}"/>
    <dgm:cxn modelId="{9FCAFF85-A80F-4947-B675-A7252A6EAA0F}" srcId="{31043B3A-A6EE-4CE8-B526-356CC1CAB6D7}" destId="{49428F6D-4041-44B9-9CA1-5C6CBE4B5D4B}" srcOrd="0" destOrd="0" parTransId="{B6F7F33C-AF3F-4C59-9979-E9EAFEAEB8DD}" sibTransId="{8B06164A-0AF6-4C28-B33A-0134C02F40F2}"/>
    <dgm:cxn modelId="{8FE76BF2-B0F5-4A9D-A240-28BE739BE6A0}" type="presOf" srcId="{D76BE966-1EAF-41A6-A634-60B83FE37A63}" destId="{DA8AA461-849A-4CFC-96B8-267AF2A14952}" srcOrd="0" destOrd="0" presId="urn:microsoft.com/office/officeart/2008/layout/VerticalAccentList"/>
    <dgm:cxn modelId="{B51E4661-D0B1-4839-8E41-1FB180F9AA6A}" type="presOf" srcId="{C1B8B179-5E9F-4668-AA9A-C4DC7BC78BB1}" destId="{45CDC3D9-4748-49DB-93C1-10ACA283EB13}" srcOrd="0" destOrd="0" presId="urn:microsoft.com/office/officeart/2008/layout/VerticalAccentList"/>
    <dgm:cxn modelId="{42567494-7612-4706-86D5-8C544B66C712}" srcId="{16245261-916F-4F2A-AB0E-3CAF12FC9630}" destId="{D76BE966-1EAF-41A6-A634-60B83FE37A63}" srcOrd="0" destOrd="0" parTransId="{C0186CA8-D825-41B1-B77B-BB4B693CBD88}" sibTransId="{6B18D026-1EE4-4A13-9728-BDFE194694F0}"/>
    <dgm:cxn modelId="{E5836627-FCA1-407C-957E-31A3BF783BBB}" type="presOf" srcId="{9CEBCF3D-E60B-4819-89EB-5B842055BDCD}" destId="{E952BE65-DEFF-4180-B670-8792367E1267}" srcOrd="0" destOrd="0" presId="urn:microsoft.com/office/officeart/2008/layout/VerticalAccentList"/>
    <dgm:cxn modelId="{E6841A7E-0847-4423-A3AA-71F2F62D28F9}" type="presOf" srcId="{49428F6D-4041-44B9-9CA1-5C6CBE4B5D4B}" destId="{56BCE05C-2FF5-44FE-941F-0E1F9F43E320}" srcOrd="0" destOrd="0" presId="urn:microsoft.com/office/officeart/2008/layout/VerticalAccentList"/>
    <dgm:cxn modelId="{E4802DE9-78F4-4EF6-8CCC-233CFD77BE08}" type="presParOf" srcId="{6991474A-AC3B-40B9-88BB-8B123FE1E900}" destId="{A767AA15-395B-4098-840F-24680FE3237D}" srcOrd="0" destOrd="0" presId="urn:microsoft.com/office/officeart/2008/layout/VerticalAccentList"/>
    <dgm:cxn modelId="{DFB71B85-9123-423A-9D45-2EE5766D8EF8}" type="presParOf" srcId="{A767AA15-395B-4098-840F-24680FE3237D}" destId="{56BCE05C-2FF5-44FE-941F-0E1F9F43E320}" srcOrd="0" destOrd="0" presId="urn:microsoft.com/office/officeart/2008/layout/VerticalAccentList"/>
    <dgm:cxn modelId="{34CD9CEA-4569-4FDB-AFC2-182A7910E5D1}" type="presParOf" srcId="{6991474A-AC3B-40B9-88BB-8B123FE1E900}" destId="{A21B0D7F-AC3E-44D1-BA47-F93F6A20791E}" srcOrd="1" destOrd="0" presId="urn:microsoft.com/office/officeart/2008/layout/VerticalAccentList"/>
    <dgm:cxn modelId="{733E67BF-DE5C-4392-B14A-AECD648CB0B2}" type="presParOf" srcId="{A21B0D7F-AC3E-44D1-BA47-F93F6A20791E}" destId="{B64C0CDB-5A3D-45AC-9129-C8691E9283FA}" srcOrd="0" destOrd="0" presId="urn:microsoft.com/office/officeart/2008/layout/VerticalAccentList"/>
    <dgm:cxn modelId="{8CC2AA87-6313-4E69-BA3D-72C8A26309F5}" type="presParOf" srcId="{A21B0D7F-AC3E-44D1-BA47-F93F6A20791E}" destId="{DACD4EC4-24F0-4039-B54A-250E2C8E1C09}" srcOrd="1" destOrd="0" presId="urn:microsoft.com/office/officeart/2008/layout/VerticalAccentList"/>
    <dgm:cxn modelId="{D3424CF3-0934-4626-90EB-5FBB1BAB79CA}" type="presParOf" srcId="{A21B0D7F-AC3E-44D1-BA47-F93F6A20791E}" destId="{5F8A9CD6-005A-4C08-A554-1ADB22573C09}" srcOrd="2" destOrd="0" presId="urn:microsoft.com/office/officeart/2008/layout/VerticalAccentList"/>
    <dgm:cxn modelId="{6B82D28F-2D2D-4949-B946-B632F859AE84}" type="presParOf" srcId="{A21B0D7F-AC3E-44D1-BA47-F93F6A20791E}" destId="{5F951920-1960-41E2-BD43-5F48F55A8F3F}" srcOrd="3" destOrd="0" presId="urn:microsoft.com/office/officeart/2008/layout/VerticalAccentList"/>
    <dgm:cxn modelId="{CFF3FABD-B7A4-4C68-B4A1-FA8D69CF6852}" type="presParOf" srcId="{A21B0D7F-AC3E-44D1-BA47-F93F6A20791E}" destId="{33B54AEE-4405-4225-B0F9-9E79A23922C0}" srcOrd="4" destOrd="0" presId="urn:microsoft.com/office/officeart/2008/layout/VerticalAccentList"/>
    <dgm:cxn modelId="{982D26FF-7C00-448A-8CBA-A14C8AAC8C97}" type="presParOf" srcId="{A21B0D7F-AC3E-44D1-BA47-F93F6A20791E}" destId="{204D47E3-4A1A-47CE-AC8C-167AF417BA68}" srcOrd="5" destOrd="0" presId="urn:microsoft.com/office/officeart/2008/layout/VerticalAccentList"/>
    <dgm:cxn modelId="{1E052B8B-937F-4149-82F2-5C765E782BD2}" type="presParOf" srcId="{A21B0D7F-AC3E-44D1-BA47-F93F6A20791E}" destId="{9550602D-3BDF-4235-AAA8-271AC34E2635}" srcOrd="6" destOrd="0" presId="urn:microsoft.com/office/officeart/2008/layout/VerticalAccentList"/>
    <dgm:cxn modelId="{EB0CC699-C5CE-4CD8-9353-7A42F633214C}" type="presParOf" srcId="{A21B0D7F-AC3E-44D1-BA47-F93F6A20791E}" destId="{E952BE65-DEFF-4180-B670-8792367E1267}" srcOrd="7" destOrd="0" presId="urn:microsoft.com/office/officeart/2008/layout/VerticalAccentList"/>
    <dgm:cxn modelId="{868B0A5D-7D57-4F67-810C-D069DA201DF2}" type="presParOf" srcId="{6991474A-AC3B-40B9-88BB-8B123FE1E900}" destId="{F2D699A3-613A-4850-9FEB-4BB2D7CA6CB4}" srcOrd="2" destOrd="0" presId="urn:microsoft.com/office/officeart/2008/layout/VerticalAccentList"/>
    <dgm:cxn modelId="{B1B4E583-FA24-4913-ABDF-5095D9ECE160}" type="presParOf" srcId="{6991474A-AC3B-40B9-88BB-8B123FE1E900}" destId="{E52159FA-0CC9-4E55-B1FF-EE2CBABF9F27}" srcOrd="3" destOrd="0" presId="urn:microsoft.com/office/officeart/2008/layout/VerticalAccentList"/>
    <dgm:cxn modelId="{065E9F4C-35F2-4F13-8FCC-E572BC66FB0C}" type="presParOf" srcId="{E52159FA-0CC9-4E55-B1FF-EE2CBABF9F27}" destId="{BC7188B6-F3FC-403B-AC8B-BF9DB26A1443}" srcOrd="0" destOrd="0" presId="urn:microsoft.com/office/officeart/2008/layout/VerticalAccentList"/>
    <dgm:cxn modelId="{01235144-5067-4DBC-B9EE-ECEDC147AD8A}" type="presParOf" srcId="{6991474A-AC3B-40B9-88BB-8B123FE1E900}" destId="{E6E1EC50-BA62-49B7-8A05-D7D32DA857D9}" srcOrd="4" destOrd="0" presId="urn:microsoft.com/office/officeart/2008/layout/VerticalAccentList"/>
    <dgm:cxn modelId="{EA49AD07-4ED0-4B04-820E-B44E38EAEED3}" type="presParOf" srcId="{E6E1EC50-BA62-49B7-8A05-D7D32DA857D9}" destId="{92C26CE4-A6D0-47ED-9E1C-833378983E8B}" srcOrd="0" destOrd="0" presId="urn:microsoft.com/office/officeart/2008/layout/VerticalAccentList"/>
    <dgm:cxn modelId="{35E6E9DB-A1F5-41B4-A25D-F4F78037D10B}" type="presParOf" srcId="{E6E1EC50-BA62-49B7-8A05-D7D32DA857D9}" destId="{9BB9CB6B-A1F7-4597-917E-B9714F594536}" srcOrd="1" destOrd="0" presId="urn:microsoft.com/office/officeart/2008/layout/VerticalAccentList"/>
    <dgm:cxn modelId="{29EB4577-2E1A-4894-8ED7-CD558DFA037A}" type="presParOf" srcId="{E6E1EC50-BA62-49B7-8A05-D7D32DA857D9}" destId="{E13A35F7-D25B-465A-AE0A-A3C4EDFCA3C9}" srcOrd="2" destOrd="0" presId="urn:microsoft.com/office/officeart/2008/layout/VerticalAccentList"/>
    <dgm:cxn modelId="{0FB93F07-12DA-4427-B555-ADFB55EA0C7E}" type="presParOf" srcId="{E6E1EC50-BA62-49B7-8A05-D7D32DA857D9}" destId="{43E250F7-E625-4275-A0AA-BFFACA36F611}" srcOrd="3" destOrd="0" presId="urn:microsoft.com/office/officeart/2008/layout/VerticalAccentList"/>
    <dgm:cxn modelId="{2C1CAC3E-3D73-4BF2-A3D0-59A5477EA07C}" type="presParOf" srcId="{E6E1EC50-BA62-49B7-8A05-D7D32DA857D9}" destId="{3AE7D306-141D-4BB0-BFE6-30557F4D3AA5}" srcOrd="4" destOrd="0" presId="urn:microsoft.com/office/officeart/2008/layout/VerticalAccentList"/>
    <dgm:cxn modelId="{B2B87A73-B007-4434-B5F9-EC01CADAD236}" type="presParOf" srcId="{E6E1EC50-BA62-49B7-8A05-D7D32DA857D9}" destId="{7FD76591-4D74-4452-B282-A2273925D747}" srcOrd="5" destOrd="0" presId="urn:microsoft.com/office/officeart/2008/layout/VerticalAccentList"/>
    <dgm:cxn modelId="{F8F21CEE-086D-41B0-B8E8-B980AC661587}" type="presParOf" srcId="{E6E1EC50-BA62-49B7-8A05-D7D32DA857D9}" destId="{A65FC95E-2362-4E5F-9352-5C3E0C3C903E}" srcOrd="6" destOrd="0" presId="urn:microsoft.com/office/officeart/2008/layout/VerticalAccentList"/>
    <dgm:cxn modelId="{C3CAB955-6C79-442F-9917-9AE31C6AC208}" type="presParOf" srcId="{E6E1EC50-BA62-49B7-8A05-D7D32DA857D9}" destId="{DA8AA461-849A-4CFC-96B8-267AF2A14952}" srcOrd="7" destOrd="0" presId="urn:microsoft.com/office/officeart/2008/layout/VerticalAccentList"/>
    <dgm:cxn modelId="{AC23E591-AEDD-46EC-A6E1-DB0FE5604864}" type="presParOf" srcId="{6991474A-AC3B-40B9-88BB-8B123FE1E900}" destId="{B142F2D2-B678-474B-AAFA-49346E083E13}" srcOrd="5" destOrd="0" presId="urn:microsoft.com/office/officeart/2008/layout/VerticalAccentList"/>
    <dgm:cxn modelId="{76F174DE-EFA7-40ED-AA31-AF1AD2659302}" type="presParOf" srcId="{6991474A-AC3B-40B9-88BB-8B123FE1E900}" destId="{665CCFDD-7F0F-40A9-8C14-B365C5B2F314}" srcOrd="6" destOrd="0" presId="urn:microsoft.com/office/officeart/2008/layout/VerticalAccentList"/>
    <dgm:cxn modelId="{499C8729-3974-4139-A6B8-210F690F9DE7}" type="presParOf" srcId="{665CCFDD-7F0F-40A9-8C14-B365C5B2F314}" destId="{056F4189-FA61-424C-BDBA-276547AB8F97}" srcOrd="0" destOrd="0" presId="urn:microsoft.com/office/officeart/2008/layout/VerticalAccentList"/>
    <dgm:cxn modelId="{94CAA38F-1F1C-4855-8ADA-F43C30A668A2}" type="presParOf" srcId="{6991474A-AC3B-40B9-88BB-8B123FE1E900}" destId="{5EFBF456-F1E8-497A-A3AC-AB4273B5AA5E}" srcOrd="7" destOrd="0" presId="urn:microsoft.com/office/officeart/2008/layout/VerticalAccentList"/>
    <dgm:cxn modelId="{83477E31-B0BB-4B78-9041-1C67B23A8297}" type="presParOf" srcId="{5EFBF456-F1E8-497A-A3AC-AB4273B5AA5E}" destId="{5D726F10-4D65-46C4-A68D-2BAD7DEA2677}" srcOrd="0" destOrd="0" presId="urn:microsoft.com/office/officeart/2008/layout/VerticalAccentList"/>
    <dgm:cxn modelId="{578DA947-3BBB-44AF-922E-D1ED4A675B4D}" type="presParOf" srcId="{5EFBF456-F1E8-497A-A3AC-AB4273B5AA5E}" destId="{50EEE186-9213-49FA-BC0F-111BC12206BC}" srcOrd="1" destOrd="0" presId="urn:microsoft.com/office/officeart/2008/layout/VerticalAccentList"/>
    <dgm:cxn modelId="{6E337F57-6A6B-42E2-AE70-7547D66AC167}" type="presParOf" srcId="{5EFBF456-F1E8-497A-A3AC-AB4273B5AA5E}" destId="{8486E491-1C32-44B4-B5FE-F5090D832C8F}" srcOrd="2" destOrd="0" presId="urn:microsoft.com/office/officeart/2008/layout/VerticalAccentList"/>
    <dgm:cxn modelId="{AFDCEF60-E94E-431F-9A2A-B387F727E59E}" type="presParOf" srcId="{5EFBF456-F1E8-497A-A3AC-AB4273B5AA5E}" destId="{F8600DC9-108A-4571-A11A-93C698AABD42}" srcOrd="3" destOrd="0" presId="urn:microsoft.com/office/officeart/2008/layout/VerticalAccentList"/>
    <dgm:cxn modelId="{430F2450-6D76-4B7F-BC86-394FD1D2C55F}" type="presParOf" srcId="{5EFBF456-F1E8-497A-A3AC-AB4273B5AA5E}" destId="{B152BB5C-E271-4467-BF30-3651FDF69218}" srcOrd="4" destOrd="0" presId="urn:microsoft.com/office/officeart/2008/layout/VerticalAccentList"/>
    <dgm:cxn modelId="{B79D9F8D-3E92-4855-8CF9-0F0F7B281855}" type="presParOf" srcId="{5EFBF456-F1E8-497A-A3AC-AB4273B5AA5E}" destId="{F9D47F25-B686-4132-BE7D-98F492682A96}" srcOrd="5" destOrd="0" presId="urn:microsoft.com/office/officeart/2008/layout/VerticalAccentList"/>
    <dgm:cxn modelId="{CBE4E86D-4D33-444A-9B8F-35425ADF8C7E}" type="presParOf" srcId="{5EFBF456-F1E8-497A-A3AC-AB4273B5AA5E}" destId="{311C9984-AD3D-4827-B737-104CC8C8E353}" srcOrd="6" destOrd="0" presId="urn:microsoft.com/office/officeart/2008/layout/VerticalAccentList"/>
    <dgm:cxn modelId="{D2B826AA-B671-43E2-89DA-FC3FECDFFBBC}" type="presParOf" srcId="{5EFBF456-F1E8-497A-A3AC-AB4273B5AA5E}" destId="{45CDC3D9-4748-49DB-93C1-10ACA283EB13}" srcOrd="7" destOrd="0" presId="urn:microsoft.com/office/officeart/2008/layout/VerticalAccentList"/>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8.xml><?xml version="1.0" encoding="utf-8"?>
<dgm:dataModel xmlns:dgm="http://schemas.openxmlformats.org/drawingml/2006/diagram" xmlns:a="http://schemas.openxmlformats.org/drawingml/2006/main">
  <dgm:ptLst>
    <dgm:pt modelId="{20B48365-2439-4806-9BC3-F99DE285A1BE}" type="doc">
      <dgm:prSet loTypeId="urn:microsoft.com/office/officeart/2005/8/layout/vProcess5" loCatId="process" qsTypeId="urn:microsoft.com/office/officeart/2005/8/quickstyle/simple1" qsCatId="simple" csTypeId="urn:microsoft.com/office/officeart/2005/8/colors/colorful1" csCatId="colorful"/>
      <dgm:spPr/>
      <dgm:t>
        <a:bodyPr/>
        <a:lstStyle/>
        <a:p>
          <a:endParaRPr lang="en-US"/>
        </a:p>
      </dgm:t>
    </dgm:pt>
    <dgm:pt modelId="{0CD8C0AB-413E-4B9E-B44C-EB8AA1026C19}">
      <dgm:prSet/>
      <dgm:spPr/>
      <dgm:t>
        <a:bodyPr/>
        <a:lstStyle/>
        <a:p>
          <a:r>
            <a:rPr lang="en-US"/>
            <a:t>1  - ê                            2  - g</a:t>
          </a:r>
        </a:p>
      </dgm:t>
    </dgm:pt>
    <dgm:pt modelId="{A08759C2-EB1D-42AE-B5E1-5C4BEB1634F6}" type="parTrans" cxnId="{D7C7BF1A-F5EF-41B1-AF0F-537A4AC933D1}">
      <dgm:prSet/>
      <dgm:spPr/>
      <dgm:t>
        <a:bodyPr/>
        <a:lstStyle/>
        <a:p>
          <a:endParaRPr lang="en-US"/>
        </a:p>
      </dgm:t>
    </dgm:pt>
    <dgm:pt modelId="{6966A550-29AE-46D6-A0CD-DD3A0D2461BB}" type="sibTrans" cxnId="{D7C7BF1A-F5EF-41B1-AF0F-537A4AC933D1}">
      <dgm:prSet/>
      <dgm:spPr/>
      <dgm:t>
        <a:bodyPr/>
        <a:lstStyle/>
        <a:p>
          <a:endParaRPr lang="en-US"/>
        </a:p>
      </dgm:t>
    </dgm:pt>
    <dgm:pt modelId="{9F216E30-F705-46F1-9273-AE129ACEB7D2}">
      <dgm:prSet/>
      <dgm:spPr/>
      <dgm:t>
        <a:bodyPr/>
        <a:lstStyle/>
        <a:p>
          <a:r>
            <a:rPr lang="en-US"/>
            <a:t>3  - i                             4  - c</a:t>
          </a:r>
        </a:p>
      </dgm:t>
    </dgm:pt>
    <dgm:pt modelId="{F885B6CA-ACC2-4419-BB53-1B68FF6EEF10}" type="parTrans" cxnId="{F939E069-08B4-4939-B234-0782B681A24F}">
      <dgm:prSet/>
      <dgm:spPr/>
      <dgm:t>
        <a:bodyPr/>
        <a:lstStyle/>
        <a:p>
          <a:endParaRPr lang="en-US"/>
        </a:p>
      </dgm:t>
    </dgm:pt>
    <dgm:pt modelId="{6A619F2B-66B7-4A14-A9BC-8EDB70BE8F40}" type="sibTrans" cxnId="{F939E069-08B4-4939-B234-0782B681A24F}">
      <dgm:prSet/>
      <dgm:spPr/>
      <dgm:t>
        <a:bodyPr/>
        <a:lstStyle/>
        <a:p>
          <a:endParaRPr lang="en-US"/>
        </a:p>
      </dgm:t>
    </dgm:pt>
    <dgm:pt modelId="{E53E5D93-AC9B-4478-BAB6-C8C22F06FFCB}">
      <dgm:prSet/>
      <dgm:spPr/>
      <dgm:t>
        <a:bodyPr/>
        <a:lstStyle/>
        <a:p>
          <a:r>
            <a:rPr lang="en-US"/>
            <a:t>5  - e                            6  - đ</a:t>
          </a:r>
        </a:p>
      </dgm:t>
    </dgm:pt>
    <dgm:pt modelId="{B405F503-FE74-4267-AC80-0BC51027DD1A}" type="parTrans" cxnId="{519CD375-BEB6-42A8-AF38-B8D3B60A1FAF}">
      <dgm:prSet/>
      <dgm:spPr/>
      <dgm:t>
        <a:bodyPr/>
        <a:lstStyle/>
        <a:p>
          <a:endParaRPr lang="en-US"/>
        </a:p>
      </dgm:t>
    </dgm:pt>
    <dgm:pt modelId="{B6A91AB2-3DDA-4931-920B-9E2F33FE0580}" type="sibTrans" cxnId="{519CD375-BEB6-42A8-AF38-B8D3B60A1FAF}">
      <dgm:prSet/>
      <dgm:spPr/>
      <dgm:t>
        <a:bodyPr/>
        <a:lstStyle/>
        <a:p>
          <a:endParaRPr lang="en-US"/>
        </a:p>
      </dgm:t>
    </dgm:pt>
    <dgm:pt modelId="{37C42994-E3CF-4BAB-BE2F-51348AB15271}">
      <dgm:prSet/>
      <dgm:spPr/>
      <dgm:t>
        <a:bodyPr/>
        <a:lstStyle/>
        <a:p>
          <a:r>
            <a:rPr lang="en-US"/>
            <a:t>7  - a                            8  - b</a:t>
          </a:r>
        </a:p>
      </dgm:t>
    </dgm:pt>
    <dgm:pt modelId="{0BB0E753-42D7-44B2-8868-A790CC6AC894}" type="parTrans" cxnId="{6CC6994F-BDCE-4ADA-9376-AFD24BA9CC54}">
      <dgm:prSet/>
      <dgm:spPr/>
      <dgm:t>
        <a:bodyPr/>
        <a:lstStyle/>
        <a:p>
          <a:endParaRPr lang="en-US"/>
        </a:p>
      </dgm:t>
    </dgm:pt>
    <dgm:pt modelId="{15CF57DB-7C42-4FCE-A192-0C7D6D858228}" type="sibTrans" cxnId="{6CC6994F-BDCE-4ADA-9376-AFD24BA9CC54}">
      <dgm:prSet/>
      <dgm:spPr/>
      <dgm:t>
        <a:bodyPr/>
        <a:lstStyle/>
        <a:p>
          <a:endParaRPr lang="en-US"/>
        </a:p>
      </dgm:t>
    </dgm:pt>
    <dgm:pt modelId="{404C58C1-4E33-4D6D-BD3A-3669C8E8026F}">
      <dgm:prSet/>
      <dgm:spPr/>
      <dgm:t>
        <a:bodyPr/>
        <a:lstStyle/>
        <a:p>
          <a:r>
            <a:rPr lang="en-US"/>
            <a:t>9  - d                            10 – h</a:t>
          </a:r>
        </a:p>
      </dgm:t>
    </dgm:pt>
    <dgm:pt modelId="{8754CAE9-F7B8-4E85-88C2-3E6EC50671FB}" type="parTrans" cxnId="{76DBAD85-9994-4361-AA1E-F9D84E0D8852}">
      <dgm:prSet/>
      <dgm:spPr/>
      <dgm:t>
        <a:bodyPr/>
        <a:lstStyle/>
        <a:p>
          <a:endParaRPr lang="en-US"/>
        </a:p>
      </dgm:t>
    </dgm:pt>
    <dgm:pt modelId="{2FD505FD-9C0C-46BE-B4CA-F45B9F71788C}" type="sibTrans" cxnId="{76DBAD85-9994-4361-AA1E-F9D84E0D8852}">
      <dgm:prSet/>
      <dgm:spPr/>
      <dgm:t>
        <a:bodyPr/>
        <a:lstStyle/>
        <a:p>
          <a:endParaRPr lang="en-US"/>
        </a:p>
      </dgm:t>
    </dgm:pt>
    <dgm:pt modelId="{1422BB47-AF6B-4BC2-A972-8B40AC45EF8D}" type="pres">
      <dgm:prSet presAssocID="{20B48365-2439-4806-9BC3-F99DE285A1BE}" presName="outerComposite" presStyleCnt="0">
        <dgm:presLayoutVars>
          <dgm:chMax val="5"/>
          <dgm:dir/>
          <dgm:resizeHandles val="exact"/>
        </dgm:presLayoutVars>
      </dgm:prSet>
      <dgm:spPr/>
      <dgm:t>
        <a:bodyPr/>
        <a:lstStyle/>
        <a:p>
          <a:endParaRPr lang="en-US"/>
        </a:p>
      </dgm:t>
    </dgm:pt>
    <dgm:pt modelId="{10F16A23-F565-4CE7-82A0-1DD87F228A3D}" type="pres">
      <dgm:prSet presAssocID="{20B48365-2439-4806-9BC3-F99DE285A1BE}" presName="dummyMaxCanvas" presStyleCnt="0">
        <dgm:presLayoutVars/>
      </dgm:prSet>
      <dgm:spPr/>
    </dgm:pt>
    <dgm:pt modelId="{B1B7C917-E0D0-429C-A294-7D1631B94B94}" type="pres">
      <dgm:prSet presAssocID="{20B48365-2439-4806-9BC3-F99DE285A1BE}" presName="FiveNodes_1" presStyleLbl="node1" presStyleIdx="0" presStyleCnt="5">
        <dgm:presLayoutVars>
          <dgm:bulletEnabled val="1"/>
        </dgm:presLayoutVars>
      </dgm:prSet>
      <dgm:spPr/>
      <dgm:t>
        <a:bodyPr/>
        <a:lstStyle/>
        <a:p>
          <a:endParaRPr lang="en-US"/>
        </a:p>
      </dgm:t>
    </dgm:pt>
    <dgm:pt modelId="{E72A4811-BDA9-45F5-ABD6-5F771FA5B595}" type="pres">
      <dgm:prSet presAssocID="{20B48365-2439-4806-9BC3-F99DE285A1BE}" presName="FiveNodes_2" presStyleLbl="node1" presStyleIdx="1" presStyleCnt="5">
        <dgm:presLayoutVars>
          <dgm:bulletEnabled val="1"/>
        </dgm:presLayoutVars>
      </dgm:prSet>
      <dgm:spPr/>
      <dgm:t>
        <a:bodyPr/>
        <a:lstStyle/>
        <a:p>
          <a:endParaRPr lang="en-US"/>
        </a:p>
      </dgm:t>
    </dgm:pt>
    <dgm:pt modelId="{3335294C-9B6F-4916-BCF7-1B6F949DFBD1}" type="pres">
      <dgm:prSet presAssocID="{20B48365-2439-4806-9BC3-F99DE285A1BE}" presName="FiveNodes_3" presStyleLbl="node1" presStyleIdx="2" presStyleCnt="5">
        <dgm:presLayoutVars>
          <dgm:bulletEnabled val="1"/>
        </dgm:presLayoutVars>
      </dgm:prSet>
      <dgm:spPr/>
      <dgm:t>
        <a:bodyPr/>
        <a:lstStyle/>
        <a:p>
          <a:endParaRPr lang="en-US"/>
        </a:p>
      </dgm:t>
    </dgm:pt>
    <dgm:pt modelId="{4EF77A0F-4C0C-4E81-8B99-8CA0C133C9F9}" type="pres">
      <dgm:prSet presAssocID="{20B48365-2439-4806-9BC3-F99DE285A1BE}" presName="FiveNodes_4" presStyleLbl="node1" presStyleIdx="3" presStyleCnt="5">
        <dgm:presLayoutVars>
          <dgm:bulletEnabled val="1"/>
        </dgm:presLayoutVars>
      </dgm:prSet>
      <dgm:spPr/>
      <dgm:t>
        <a:bodyPr/>
        <a:lstStyle/>
        <a:p>
          <a:endParaRPr lang="en-US"/>
        </a:p>
      </dgm:t>
    </dgm:pt>
    <dgm:pt modelId="{534B836F-0082-4520-A272-8B6C879F59DC}" type="pres">
      <dgm:prSet presAssocID="{20B48365-2439-4806-9BC3-F99DE285A1BE}" presName="FiveNodes_5" presStyleLbl="node1" presStyleIdx="4" presStyleCnt="5">
        <dgm:presLayoutVars>
          <dgm:bulletEnabled val="1"/>
        </dgm:presLayoutVars>
      </dgm:prSet>
      <dgm:spPr/>
      <dgm:t>
        <a:bodyPr/>
        <a:lstStyle/>
        <a:p>
          <a:endParaRPr lang="en-US"/>
        </a:p>
      </dgm:t>
    </dgm:pt>
    <dgm:pt modelId="{E051B050-15C6-4555-BCF4-8BD36D9DAB0A}" type="pres">
      <dgm:prSet presAssocID="{20B48365-2439-4806-9BC3-F99DE285A1BE}" presName="FiveConn_1-2" presStyleLbl="fgAccFollowNode1" presStyleIdx="0" presStyleCnt="4">
        <dgm:presLayoutVars>
          <dgm:bulletEnabled val="1"/>
        </dgm:presLayoutVars>
      </dgm:prSet>
      <dgm:spPr/>
      <dgm:t>
        <a:bodyPr/>
        <a:lstStyle/>
        <a:p>
          <a:endParaRPr lang="en-US"/>
        </a:p>
      </dgm:t>
    </dgm:pt>
    <dgm:pt modelId="{0A4C752F-1423-4BA2-AC2C-7BACF6C1F6FA}" type="pres">
      <dgm:prSet presAssocID="{20B48365-2439-4806-9BC3-F99DE285A1BE}" presName="FiveConn_2-3" presStyleLbl="fgAccFollowNode1" presStyleIdx="1" presStyleCnt="4">
        <dgm:presLayoutVars>
          <dgm:bulletEnabled val="1"/>
        </dgm:presLayoutVars>
      </dgm:prSet>
      <dgm:spPr/>
      <dgm:t>
        <a:bodyPr/>
        <a:lstStyle/>
        <a:p>
          <a:endParaRPr lang="en-US"/>
        </a:p>
      </dgm:t>
    </dgm:pt>
    <dgm:pt modelId="{520052E6-A92D-4AEC-A242-65777D4F86DA}" type="pres">
      <dgm:prSet presAssocID="{20B48365-2439-4806-9BC3-F99DE285A1BE}" presName="FiveConn_3-4" presStyleLbl="fgAccFollowNode1" presStyleIdx="2" presStyleCnt="4">
        <dgm:presLayoutVars>
          <dgm:bulletEnabled val="1"/>
        </dgm:presLayoutVars>
      </dgm:prSet>
      <dgm:spPr/>
      <dgm:t>
        <a:bodyPr/>
        <a:lstStyle/>
        <a:p>
          <a:endParaRPr lang="en-US"/>
        </a:p>
      </dgm:t>
    </dgm:pt>
    <dgm:pt modelId="{E2468A95-2DFE-4DD8-9B19-FC6CCC622DD1}" type="pres">
      <dgm:prSet presAssocID="{20B48365-2439-4806-9BC3-F99DE285A1BE}" presName="FiveConn_4-5" presStyleLbl="fgAccFollowNode1" presStyleIdx="3" presStyleCnt="4">
        <dgm:presLayoutVars>
          <dgm:bulletEnabled val="1"/>
        </dgm:presLayoutVars>
      </dgm:prSet>
      <dgm:spPr/>
      <dgm:t>
        <a:bodyPr/>
        <a:lstStyle/>
        <a:p>
          <a:endParaRPr lang="en-US"/>
        </a:p>
      </dgm:t>
    </dgm:pt>
    <dgm:pt modelId="{6D472DA1-690E-42D6-B1E1-6121A8C840F9}" type="pres">
      <dgm:prSet presAssocID="{20B48365-2439-4806-9BC3-F99DE285A1BE}" presName="FiveNodes_1_text" presStyleLbl="node1" presStyleIdx="4" presStyleCnt="5">
        <dgm:presLayoutVars>
          <dgm:bulletEnabled val="1"/>
        </dgm:presLayoutVars>
      </dgm:prSet>
      <dgm:spPr/>
      <dgm:t>
        <a:bodyPr/>
        <a:lstStyle/>
        <a:p>
          <a:endParaRPr lang="en-US"/>
        </a:p>
      </dgm:t>
    </dgm:pt>
    <dgm:pt modelId="{462610BF-AE0E-4893-B426-D173EBAB3C76}" type="pres">
      <dgm:prSet presAssocID="{20B48365-2439-4806-9BC3-F99DE285A1BE}" presName="FiveNodes_2_text" presStyleLbl="node1" presStyleIdx="4" presStyleCnt="5">
        <dgm:presLayoutVars>
          <dgm:bulletEnabled val="1"/>
        </dgm:presLayoutVars>
      </dgm:prSet>
      <dgm:spPr/>
      <dgm:t>
        <a:bodyPr/>
        <a:lstStyle/>
        <a:p>
          <a:endParaRPr lang="en-US"/>
        </a:p>
      </dgm:t>
    </dgm:pt>
    <dgm:pt modelId="{5E27D349-CA4D-4978-BD92-87470F258DCD}" type="pres">
      <dgm:prSet presAssocID="{20B48365-2439-4806-9BC3-F99DE285A1BE}" presName="FiveNodes_3_text" presStyleLbl="node1" presStyleIdx="4" presStyleCnt="5">
        <dgm:presLayoutVars>
          <dgm:bulletEnabled val="1"/>
        </dgm:presLayoutVars>
      </dgm:prSet>
      <dgm:spPr/>
      <dgm:t>
        <a:bodyPr/>
        <a:lstStyle/>
        <a:p>
          <a:endParaRPr lang="en-US"/>
        </a:p>
      </dgm:t>
    </dgm:pt>
    <dgm:pt modelId="{AF4FCCD5-D07E-41BB-B0ED-1EE5D286EFE6}" type="pres">
      <dgm:prSet presAssocID="{20B48365-2439-4806-9BC3-F99DE285A1BE}" presName="FiveNodes_4_text" presStyleLbl="node1" presStyleIdx="4" presStyleCnt="5">
        <dgm:presLayoutVars>
          <dgm:bulletEnabled val="1"/>
        </dgm:presLayoutVars>
      </dgm:prSet>
      <dgm:spPr/>
      <dgm:t>
        <a:bodyPr/>
        <a:lstStyle/>
        <a:p>
          <a:endParaRPr lang="en-US"/>
        </a:p>
      </dgm:t>
    </dgm:pt>
    <dgm:pt modelId="{2E1E7264-5C0E-4CB5-B9B0-82E926788E29}" type="pres">
      <dgm:prSet presAssocID="{20B48365-2439-4806-9BC3-F99DE285A1BE}" presName="FiveNodes_5_text" presStyleLbl="node1" presStyleIdx="4" presStyleCnt="5">
        <dgm:presLayoutVars>
          <dgm:bulletEnabled val="1"/>
        </dgm:presLayoutVars>
      </dgm:prSet>
      <dgm:spPr/>
      <dgm:t>
        <a:bodyPr/>
        <a:lstStyle/>
        <a:p>
          <a:endParaRPr lang="en-US"/>
        </a:p>
      </dgm:t>
    </dgm:pt>
  </dgm:ptLst>
  <dgm:cxnLst>
    <dgm:cxn modelId="{F939E069-08B4-4939-B234-0782B681A24F}" srcId="{20B48365-2439-4806-9BC3-F99DE285A1BE}" destId="{9F216E30-F705-46F1-9273-AE129ACEB7D2}" srcOrd="1" destOrd="0" parTransId="{F885B6CA-ACC2-4419-BB53-1B68FF6EEF10}" sibTransId="{6A619F2B-66B7-4A14-A9BC-8EDB70BE8F40}"/>
    <dgm:cxn modelId="{6CC6994F-BDCE-4ADA-9376-AFD24BA9CC54}" srcId="{20B48365-2439-4806-9BC3-F99DE285A1BE}" destId="{37C42994-E3CF-4BAB-BE2F-51348AB15271}" srcOrd="3" destOrd="0" parTransId="{0BB0E753-42D7-44B2-8868-A790CC6AC894}" sibTransId="{15CF57DB-7C42-4FCE-A192-0C7D6D858228}"/>
    <dgm:cxn modelId="{7307CFEC-E6AE-4893-9D3E-AD8E749C4C34}" type="presOf" srcId="{E53E5D93-AC9B-4478-BAB6-C8C22F06FFCB}" destId="{3335294C-9B6F-4916-BCF7-1B6F949DFBD1}" srcOrd="0" destOrd="0" presId="urn:microsoft.com/office/officeart/2005/8/layout/vProcess5"/>
    <dgm:cxn modelId="{D7C7BF1A-F5EF-41B1-AF0F-537A4AC933D1}" srcId="{20B48365-2439-4806-9BC3-F99DE285A1BE}" destId="{0CD8C0AB-413E-4B9E-B44C-EB8AA1026C19}" srcOrd="0" destOrd="0" parTransId="{A08759C2-EB1D-42AE-B5E1-5C4BEB1634F6}" sibTransId="{6966A550-29AE-46D6-A0CD-DD3A0D2461BB}"/>
    <dgm:cxn modelId="{CFC5D5E7-163E-4FD3-BD1D-F58DFB48F054}" type="presOf" srcId="{404C58C1-4E33-4D6D-BD3A-3669C8E8026F}" destId="{534B836F-0082-4520-A272-8B6C879F59DC}" srcOrd="0" destOrd="0" presId="urn:microsoft.com/office/officeart/2005/8/layout/vProcess5"/>
    <dgm:cxn modelId="{519CD375-BEB6-42A8-AF38-B8D3B60A1FAF}" srcId="{20B48365-2439-4806-9BC3-F99DE285A1BE}" destId="{E53E5D93-AC9B-4478-BAB6-C8C22F06FFCB}" srcOrd="2" destOrd="0" parTransId="{B405F503-FE74-4267-AC80-0BC51027DD1A}" sibTransId="{B6A91AB2-3DDA-4931-920B-9E2F33FE0580}"/>
    <dgm:cxn modelId="{EC9A2C80-59B2-4CFA-9DD3-824E6DBB9BAA}" type="presOf" srcId="{0CD8C0AB-413E-4B9E-B44C-EB8AA1026C19}" destId="{B1B7C917-E0D0-429C-A294-7D1631B94B94}" srcOrd="0" destOrd="0" presId="urn:microsoft.com/office/officeart/2005/8/layout/vProcess5"/>
    <dgm:cxn modelId="{DA51C670-9DE0-4399-8F78-4B4DC567D52D}" type="presOf" srcId="{37C42994-E3CF-4BAB-BE2F-51348AB15271}" destId="{AF4FCCD5-D07E-41BB-B0ED-1EE5D286EFE6}" srcOrd="1" destOrd="0" presId="urn:microsoft.com/office/officeart/2005/8/layout/vProcess5"/>
    <dgm:cxn modelId="{325D4536-EC3E-4813-AF60-6B0B187BC88B}" type="presOf" srcId="{0CD8C0AB-413E-4B9E-B44C-EB8AA1026C19}" destId="{6D472DA1-690E-42D6-B1E1-6121A8C840F9}" srcOrd="1" destOrd="0" presId="urn:microsoft.com/office/officeart/2005/8/layout/vProcess5"/>
    <dgm:cxn modelId="{CD8C9B78-DACB-4A96-8EA4-A494EFACE7E1}" type="presOf" srcId="{6A619F2B-66B7-4A14-A9BC-8EDB70BE8F40}" destId="{0A4C752F-1423-4BA2-AC2C-7BACF6C1F6FA}" srcOrd="0" destOrd="0" presId="urn:microsoft.com/office/officeart/2005/8/layout/vProcess5"/>
    <dgm:cxn modelId="{76DBAD85-9994-4361-AA1E-F9D84E0D8852}" srcId="{20B48365-2439-4806-9BC3-F99DE285A1BE}" destId="{404C58C1-4E33-4D6D-BD3A-3669C8E8026F}" srcOrd="4" destOrd="0" parTransId="{8754CAE9-F7B8-4E85-88C2-3E6EC50671FB}" sibTransId="{2FD505FD-9C0C-46BE-B4CA-F45B9F71788C}"/>
    <dgm:cxn modelId="{37A77A7B-869E-4595-8F2A-659747389413}" type="presOf" srcId="{20B48365-2439-4806-9BC3-F99DE285A1BE}" destId="{1422BB47-AF6B-4BC2-A972-8B40AC45EF8D}" srcOrd="0" destOrd="0" presId="urn:microsoft.com/office/officeart/2005/8/layout/vProcess5"/>
    <dgm:cxn modelId="{F71B5CE1-3A9B-4AC3-A42E-10507CB89561}" type="presOf" srcId="{9F216E30-F705-46F1-9273-AE129ACEB7D2}" destId="{E72A4811-BDA9-45F5-ABD6-5F771FA5B595}" srcOrd="0" destOrd="0" presId="urn:microsoft.com/office/officeart/2005/8/layout/vProcess5"/>
    <dgm:cxn modelId="{AB50EDFE-CBC8-4F37-B17E-2B273A480F21}" type="presOf" srcId="{6966A550-29AE-46D6-A0CD-DD3A0D2461BB}" destId="{E051B050-15C6-4555-BCF4-8BD36D9DAB0A}" srcOrd="0" destOrd="0" presId="urn:microsoft.com/office/officeart/2005/8/layout/vProcess5"/>
    <dgm:cxn modelId="{ACDF6A74-B2E3-4F68-9D1C-02EB15C0BCC3}" type="presOf" srcId="{B6A91AB2-3DDA-4931-920B-9E2F33FE0580}" destId="{520052E6-A92D-4AEC-A242-65777D4F86DA}" srcOrd="0" destOrd="0" presId="urn:microsoft.com/office/officeart/2005/8/layout/vProcess5"/>
    <dgm:cxn modelId="{5DB64C98-1B83-4DDC-9415-62294F900F2B}" type="presOf" srcId="{9F216E30-F705-46F1-9273-AE129ACEB7D2}" destId="{462610BF-AE0E-4893-B426-D173EBAB3C76}" srcOrd="1" destOrd="0" presId="urn:microsoft.com/office/officeart/2005/8/layout/vProcess5"/>
    <dgm:cxn modelId="{862E4A4C-3F55-4D18-A6A6-C02015CB1724}" type="presOf" srcId="{37C42994-E3CF-4BAB-BE2F-51348AB15271}" destId="{4EF77A0F-4C0C-4E81-8B99-8CA0C133C9F9}" srcOrd="0" destOrd="0" presId="urn:microsoft.com/office/officeart/2005/8/layout/vProcess5"/>
    <dgm:cxn modelId="{4B2D280F-58CB-4F00-B13F-6F848565303A}" type="presOf" srcId="{404C58C1-4E33-4D6D-BD3A-3669C8E8026F}" destId="{2E1E7264-5C0E-4CB5-B9B0-82E926788E29}" srcOrd="1" destOrd="0" presId="urn:microsoft.com/office/officeart/2005/8/layout/vProcess5"/>
    <dgm:cxn modelId="{122C3413-9EB7-4903-B795-E50A7D466C7F}" type="presOf" srcId="{15CF57DB-7C42-4FCE-A192-0C7D6D858228}" destId="{E2468A95-2DFE-4DD8-9B19-FC6CCC622DD1}" srcOrd="0" destOrd="0" presId="urn:microsoft.com/office/officeart/2005/8/layout/vProcess5"/>
    <dgm:cxn modelId="{121A6A4F-4202-44E6-8765-19236E5E38FA}" type="presOf" srcId="{E53E5D93-AC9B-4478-BAB6-C8C22F06FFCB}" destId="{5E27D349-CA4D-4978-BD92-87470F258DCD}" srcOrd="1" destOrd="0" presId="urn:microsoft.com/office/officeart/2005/8/layout/vProcess5"/>
    <dgm:cxn modelId="{ADB2C4FE-B925-4B11-A3DF-BBD8D3D6FCA9}" type="presParOf" srcId="{1422BB47-AF6B-4BC2-A972-8B40AC45EF8D}" destId="{10F16A23-F565-4CE7-82A0-1DD87F228A3D}" srcOrd="0" destOrd="0" presId="urn:microsoft.com/office/officeart/2005/8/layout/vProcess5"/>
    <dgm:cxn modelId="{278437B8-ED7B-4177-BF70-E6987D43AED0}" type="presParOf" srcId="{1422BB47-AF6B-4BC2-A972-8B40AC45EF8D}" destId="{B1B7C917-E0D0-429C-A294-7D1631B94B94}" srcOrd="1" destOrd="0" presId="urn:microsoft.com/office/officeart/2005/8/layout/vProcess5"/>
    <dgm:cxn modelId="{FF8163B1-C640-4039-9973-FEDFAC48A8AD}" type="presParOf" srcId="{1422BB47-AF6B-4BC2-A972-8B40AC45EF8D}" destId="{E72A4811-BDA9-45F5-ABD6-5F771FA5B595}" srcOrd="2" destOrd="0" presId="urn:microsoft.com/office/officeart/2005/8/layout/vProcess5"/>
    <dgm:cxn modelId="{F7F84799-3F8B-4270-8C52-E65E24616C44}" type="presParOf" srcId="{1422BB47-AF6B-4BC2-A972-8B40AC45EF8D}" destId="{3335294C-9B6F-4916-BCF7-1B6F949DFBD1}" srcOrd="3" destOrd="0" presId="urn:microsoft.com/office/officeart/2005/8/layout/vProcess5"/>
    <dgm:cxn modelId="{6E2818DB-E39E-4CFB-BAE0-FF741FB85497}" type="presParOf" srcId="{1422BB47-AF6B-4BC2-A972-8B40AC45EF8D}" destId="{4EF77A0F-4C0C-4E81-8B99-8CA0C133C9F9}" srcOrd="4" destOrd="0" presId="urn:microsoft.com/office/officeart/2005/8/layout/vProcess5"/>
    <dgm:cxn modelId="{BE2B558A-775D-4986-A12D-0D20A1C93564}" type="presParOf" srcId="{1422BB47-AF6B-4BC2-A972-8B40AC45EF8D}" destId="{534B836F-0082-4520-A272-8B6C879F59DC}" srcOrd="5" destOrd="0" presId="urn:microsoft.com/office/officeart/2005/8/layout/vProcess5"/>
    <dgm:cxn modelId="{502759C1-10D4-4DD2-903A-1C58C641A4DB}" type="presParOf" srcId="{1422BB47-AF6B-4BC2-A972-8B40AC45EF8D}" destId="{E051B050-15C6-4555-BCF4-8BD36D9DAB0A}" srcOrd="6" destOrd="0" presId="urn:microsoft.com/office/officeart/2005/8/layout/vProcess5"/>
    <dgm:cxn modelId="{2853891A-95BD-48E2-AC71-28F82B673E98}" type="presParOf" srcId="{1422BB47-AF6B-4BC2-A972-8B40AC45EF8D}" destId="{0A4C752F-1423-4BA2-AC2C-7BACF6C1F6FA}" srcOrd="7" destOrd="0" presId="urn:microsoft.com/office/officeart/2005/8/layout/vProcess5"/>
    <dgm:cxn modelId="{8F34F914-714C-4D64-A1C4-C647BA7F40F6}" type="presParOf" srcId="{1422BB47-AF6B-4BC2-A972-8B40AC45EF8D}" destId="{520052E6-A92D-4AEC-A242-65777D4F86DA}" srcOrd="8" destOrd="0" presId="urn:microsoft.com/office/officeart/2005/8/layout/vProcess5"/>
    <dgm:cxn modelId="{473F28FD-8DA3-407E-A0C5-9B190B058F51}" type="presParOf" srcId="{1422BB47-AF6B-4BC2-A972-8B40AC45EF8D}" destId="{E2468A95-2DFE-4DD8-9B19-FC6CCC622DD1}" srcOrd="9" destOrd="0" presId="urn:microsoft.com/office/officeart/2005/8/layout/vProcess5"/>
    <dgm:cxn modelId="{0A2C070E-E823-4FE2-9D28-597E28C05F37}" type="presParOf" srcId="{1422BB47-AF6B-4BC2-A972-8B40AC45EF8D}" destId="{6D472DA1-690E-42D6-B1E1-6121A8C840F9}" srcOrd="10" destOrd="0" presId="urn:microsoft.com/office/officeart/2005/8/layout/vProcess5"/>
    <dgm:cxn modelId="{60500E98-601C-46B0-87CE-769F85B915C3}" type="presParOf" srcId="{1422BB47-AF6B-4BC2-A972-8B40AC45EF8D}" destId="{462610BF-AE0E-4893-B426-D173EBAB3C76}" srcOrd="11" destOrd="0" presId="urn:microsoft.com/office/officeart/2005/8/layout/vProcess5"/>
    <dgm:cxn modelId="{59569093-2F89-4A37-87BE-65EEF94704D6}" type="presParOf" srcId="{1422BB47-AF6B-4BC2-A972-8B40AC45EF8D}" destId="{5E27D349-CA4D-4978-BD92-87470F258DCD}" srcOrd="12" destOrd="0" presId="urn:microsoft.com/office/officeart/2005/8/layout/vProcess5"/>
    <dgm:cxn modelId="{2EFAE243-AD21-4419-82E7-F4E9EEEAD772}" type="presParOf" srcId="{1422BB47-AF6B-4BC2-A972-8B40AC45EF8D}" destId="{AF4FCCD5-D07E-41BB-B0ED-1EE5D286EFE6}" srcOrd="13" destOrd="0" presId="urn:microsoft.com/office/officeart/2005/8/layout/vProcess5"/>
    <dgm:cxn modelId="{9106A0E1-3A93-406C-A34C-E86A2A87D42A}" type="presParOf" srcId="{1422BB47-AF6B-4BC2-A972-8B40AC45EF8D}" destId="{2E1E7264-5C0E-4CB5-B9B0-82E926788E29}" srcOrd="14" destOrd="0" presId="urn:microsoft.com/office/officeart/2005/8/layout/vProcess5"/>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9.xml><?xml version="1.0" encoding="utf-8"?>
<dgm:dataModel xmlns:dgm="http://schemas.openxmlformats.org/drawingml/2006/diagram" xmlns:a="http://schemas.openxmlformats.org/drawingml/2006/main">
  <dgm:ptLst>
    <dgm:pt modelId="{BE143762-AC03-4C59-BDFC-F98BECB45780}" type="doc">
      <dgm:prSet loTypeId="urn:microsoft.com/office/officeart/2005/8/layout/process2" loCatId="process" qsTypeId="urn:microsoft.com/office/officeart/2005/8/quickstyle/simple2" qsCatId="simple" csTypeId="urn:microsoft.com/office/officeart/2005/8/colors/accent3_2" csCatId="accent3"/>
      <dgm:spPr/>
      <dgm:t>
        <a:bodyPr/>
        <a:lstStyle/>
        <a:p>
          <a:endParaRPr lang="en-US"/>
        </a:p>
      </dgm:t>
    </dgm:pt>
    <dgm:pt modelId="{65B70A3D-91FE-4873-8ABA-871132C11933}">
      <dgm:prSet custT="1"/>
      <dgm:spPr/>
      <dgm:t>
        <a:bodyPr/>
        <a:lstStyle/>
        <a:p>
          <a:pPr>
            <a:buNone/>
          </a:pPr>
          <a:r>
            <a:rPr lang="en-US" sz="2800" b="1" i="0" u="none" dirty="0" err="1">
              <a:solidFill>
                <a:srgbClr val="FF0000"/>
              </a:solidFill>
              <a:latin typeface="Arial" panose="020B0604020202020204" pitchFamily="34" charset="0"/>
              <a:cs typeface="Arial" panose="020B0604020202020204" pitchFamily="34" charset="0"/>
            </a:rPr>
            <a:t>Hướng</a:t>
          </a:r>
          <a:r>
            <a:rPr lang="en-US" sz="2800" b="1" i="0" u="none" dirty="0">
              <a:solidFill>
                <a:srgbClr val="FF0000"/>
              </a:solidFill>
              <a:latin typeface="Arial" panose="020B0604020202020204" pitchFamily="34" charset="0"/>
              <a:cs typeface="Arial" panose="020B0604020202020204" pitchFamily="34" charset="0"/>
            </a:rPr>
            <a:t> </a:t>
          </a:r>
          <a:r>
            <a:rPr lang="en-US" sz="2800" b="1" i="0" u="none" dirty="0" err="1">
              <a:solidFill>
                <a:srgbClr val="FF0000"/>
              </a:solidFill>
              <a:latin typeface="Arial" panose="020B0604020202020204" pitchFamily="34" charset="0"/>
              <a:cs typeface="Arial" panose="020B0604020202020204" pitchFamily="34" charset="0"/>
            </a:rPr>
            <a:t>dẫn</a:t>
          </a:r>
          <a:r>
            <a:rPr lang="en-US" sz="2800" b="1" i="0" u="none" dirty="0">
              <a:solidFill>
                <a:srgbClr val="FF0000"/>
              </a:solidFill>
              <a:latin typeface="Arial" panose="020B0604020202020204" pitchFamily="34" charset="0"/>
              <a:cs typeface="Arial" panose="020B0604020202020204" pitchFamily="34" charset="0"/>
            </a:rPr>
            <a:t>:</a:t>
          </a:r>
        </a:p>
      </dgm:t>
    </dgm:pt>
    <dgm:pt modelId="{DE886DA3-E662-4C0E-84FF-A4FD971AC65F}" type="parTrans" cxnId="{45344E8B-01E2-43AE-B7BB-0EF1D12C0C49}">
      <dgm:prSet/>
      <dgm:spPr/>
      <dgm:t>
        <a:bodyPr/>
        <a:lstStyle/>
        <a:p>
          <a:endParaRPr lang="en-US"/>
        </a:p>
      </dgm:t>
    </dgm:pt>
    <dgm:pt modelId="{0D91C11B-252E-4CBC-9C1B-734BF104057D}" type="sibTrans" cxnId="{45344E8B-01E2-43AE-B7BB-0EF1D12C0C49}">
      <dgm:prSet/>
      <dgm:spPr/>
      <dgm:t>
        <a:bodyPr/>
        <a:lstStyle/>
        <a:p>
          <a:endParaRPr lang="en-US"/>
        </a:p>
      </dgm:t>
    </dgm:pt>
    <dgm:pt modelId="{CE4EB8AE-7212-4BEC-A07A-E686564AAB24}">
      <dgm:prSet custT="1"/>
      <dgm:spPr/>
      <dgm:t>
        <a:bodyPr/>
        <a:lstStyle/>
        <a:p>
          <a:pPr>
            <a:buFont typeface="Wingdings" panose="05000000000000000000" pitchFamily="2" charset="2"/>
            <a:buChar char="q"/>
          </a:pPr>
          <a:r>
            <a:rPr lang="en-US" sz="2800" i="1" dirty="0" err="1">
              <a:solidFill>
                <a:srgbClr val="0070C0"/>
              </a:solidFill>
              <a:latin typeface="Arial" panose="020B0604020202020204" pitchFamily="34" charset="0"/>
              <a:cs typeface="Arial" panose="020B0604020202020204" pitchFamily="34" charset="0"/>
            </a:rPr>
            <a:t>Đọc</a:t>
          </a:r>
          <a:r>
            <a:rPr lang="en-US" sz="2800" i="1" dirty="0">
              <a:solidFill>
                <a:srgbClr val="0070C0"/>
              </a:solidFill>
              <a:latin typeface="Arial" panose="020B0604020202020204" pitchFamily="34" charset="0"/>
              <a:cs typeface="Arial" panose="020B0604020202020204" pitchFamily="34" charset="0"/>
            </a:rPr>
            <a:t> </a:t>
          </a:r>
          <a:r>
            <a:rPr lang="en-US" sz="2800" i="1" dirty="0" err="1">
              <a:solidFill>
                <a:srgbClr val="0070C0"/>
              </a:solidFill>
              <a:latin typeface="Arial" panose="020B0604020202020204" pitchFamily="34" charset="0"/>
              <a:cs typeface="Arial" panose="020B0604020202020204" pitchFamily="34" charset="0"/>
            </a:rPr>
            <a:t>nhanh</a:t>
          </a:r>
          <a:r>
            <a:rPr lang="en-US" sz="2800" i="1" dirty="0">
              <a:solidFill>
                <a:srgbClr val="0070C0"/>
              </a:solidFill>
              <a:latin typeface="Arial" panose="020B0604020202020204" pitchFamily="34" charset="0"/>
              <a:cs typeface="Arial" panose="020B0604020202020204" pitchFamily="34" charset="0"/>
            </a:rPr>
            <a:t> </a:t>
          </a:r>
          <a:r>
            <a:rPr lang="en-US" sz="2800" dirty="0" err="1">
              <a:solidFill>
                <a:srgbClr val="0070C0"/>
              </a:solidFill>
              <a:latin typeface="Arial" panose="020B0604020202020204" pitchFamily="34" charset="0"/>
              <a:cs typeface="Arial" panose="020B0604020202020204" pitchFamily="34" charset="0"/>
            </a:rPr>
            <a:t>đề</a:t>
          </a:r>
          <a:r>
            <a:rPr lang="en-US" sz="2800" dirty="0">
              <a:solidFill>
                <a:srgbClr val="0070C0"/>
              </a:solidFill>
              <a:latin typeface="Arial" panose="020B0604020202020204" pitchFamily="34" charset="0"/>
              <a:cs typeface="Arial" panose="020B0604020202020204" pitchFamily="34" charset="0"/>
            </a:rPr>
            <a:t> </a:t>
          </a:r>
          <a:r>
            <a:rPr lang="en-US" sz="2800" dirty="0" err="1">
              <a:solidFill>
                <a:srgbClr val="0070C0"/>
              </a:solidFill>
              <a:latin typeface="Arial" panose="020B0604020202020204" pitchFamily="34" charset="0"/>
              <a:cs typeface="Arial" panose="020B0604020202020204" pitchFamily="34" charset="0"/>
            </a:rPr>
            <a:t>bài</a:t>
          </a:r>
          <a:r>
            <a:rPr lang="en-US" sz="2800" dirty="0">
              <a:solidFill>
                <a:srgbClr val="0070C0"/>
              </a:solidFill>
              <a:latin typeface="Arial" panose="020B0604020202020204" pitchFamily="34" charset="0"/>
              <a:cs typeface="Arial" panose="020B0604020202020204" pitchFamily="34" charset="0"/>
            </a:rPr>
            <a:t>, </a:t>
          </a:r>
          <a:r>
            <a:rPr lang="en-US" sz="2800" dirty="0" err="1">
              <a:solidFill>
                <a:srgbClr val="0070C0"/>
              </a:solidFill>
              <a:latin typeface="Arial" panose="020B0604020202020204" pitchFamily="34" charset="0"/>
              <a:cs typeface="Arial" panose="020B0604020202020204" pitchFamily="34" charset="0"/>
            </a:rPr>
            <a:t>gạch</a:t>
          </a:r>
          <a:r>
            <a:rPr lang="en-US" sz="2800" dirty="0">
              <a:solidFill>
                <a:srgbClr val="0070C0"/>
              </a:solidFill>
              <a:latin typeface="Arial" panose="020B0604020202020204" pitchFamily="34" charset="0"/>
              <a:cs typeface="Arial" panose="020B0604020202020204" pitchFamily="34" charset="0"/>
            </a:rPr>
            <a:t> </a:t>
          </a:r>
          <a:r>
            <a:rPr lang="en-US" sz="2800" dirty="0" err="1">
              <a:solidFill>
                <a:srgbClr val="0070C0"/>
              </a:solidFill>
              <a:latin typeface="Arial" panose="020B0604020202020204" pitchFamily="34" charset="0"/>
              <a:cs typeface="Arial" panose="020B0604020202020204" pitchFamily="34" charset="0"/>
            </a:rPr>
            <a:t>chân</a:t>
          </a:r>
          <a:r>
            <a:rPr lang="en-US" sz="2800" dirty="0">
              <a:solidFill>
                <a:srgbClr val="0070C0"/>
              </a:solidFill>
              <a:latin typeface="Arial" panose="020B0604020202020204" pitchFamily="34" charset="0"/>
              <a:cs typeface="Arial" panose="020B0604020202020204" pitchFamily="34" charset="0"/>
            </a:rPr>
            <a:t> </a:t>
          </a:r>
          <a:r>
            <a:rPr lang="en-US" sz="2800" dirty="0" err="1">
              <a:solidFill>
                <a:srgbClr val="0070C0"/>
              </a:solidFill>
              <a:latin typeface="Arial" panose="020B0604020202020204" pitchFamily="34" charset="0"/>
              <a:cs typeface="Arial" panose="020B0604020202020204" pitchFamily="34" charset="0"/>
            </a:rPr>
            <a:t>từ</a:t>
          </a:r>
          <a:r>
            <a:rPr lang="en-US" sz="2800" dirty="0">
              <a:solidFill>
                <a:srgbClr val="0070C0"/>
              </a:solidFill>
              <a:latin typeface="Arial" panose="020B0604020202020204" pitchFamily="34" charset="0"/>
              <a:cs typeface="Arial" panose="020B0604020202020204" pitchFamily="34" charset="0"/>
            </a:rPr>
            <a:t> </a:t>
          </a:r>
          <a:r>
            <a:rPr lang="en-US" sz="2800" dirty="0" err="1">
              <a:solidFill>
                <a:srgbClr val="0070C0"/>
              </a:solidFill>
              <a:latin typeface="Arial" panose="020B0604020202020204" pitchFamily="34" charset="0"/>
              <a:cs typeface="Arial" panose="020B0604020202020204" pitchFamily="34" charset="0"/>
            </a:rPr>
            <a:t>ngữ</a:t>
          </a:r>
          <a:r>
            <a:rPr lang="en-US" sz="2800" dirty="0">
              <a:solidFill>
                <a:srgbClr val="0070C0"/>
              </a:solidFill>
              <a:latin typeface="Arial" panose="020B0604020202020204" pitchFamily="34" charset="0"/>
              <a:cs typeface="Arial" panose="020B0604020202020204" pitchFamily="34" charset="0"/>
            </a:rPr>
            <a:t> </a:t>
          </a:r>
          <a:r>
            <a:rPr lang="en-US" sz="2800" dirty="0" err="1">
              <a:solidFill>
                <a:srgbClr val="0070C0"/>
              </a:solidFill>
              <a:latin typeface="Arial" panose="020B0604020202020204" pitchFamily="34" charset="0"/>
              <a:cs typeface="Arial" panose="020B0604020202020204" pitchFamily="34" charset="0"/>
            </a:rPr>
            <a:t>quan</a:t>
          </a:r>
          <a:r>
            <a:rPr lang="en-US" sz="2800" dirty="0">
              <a:solidFill>
                <a:srgbClr val="0070C0"/>
              </a:solidFill>
              <a:latin typeface="Arial" panose="020B0604020202020204" pitchFamily="34" charset="0"/>
              <a:cs typeface="Arial" panose="020B0604020202020204" pitchFamily="34" charset="0"/>
            </a:rPr>
            <a:t> </a:t>
          </a:r>
          <a:r>
            <a:rPr lang="en-US" sz="2800" dirty="0" err="1">
              <a:solidFill>
                <a:srgbClr val="0070C0"/>
              </a:solidFill>
              <a:latin typeface="Arial" panose="020B0604020202020204" pitchFamily="34" charset="0"/>
              <a:cs typeface="Arial" panose="020B0604020202020204" pitchFamily="34" charset="0"/>
            </a:rPr>
            <a:t>trọng</a:t>
          </a:r>
          <a:r>
            <a:rPr lang="en-US" sz="2800" dirty="0">
              <a:solidFill>
                <a:srgbClr val="0070C0"/>
              </a:solidFill>
              <a:latin typeface="Arial" panose="020B0604020202020204" pitchFamily="34" charset="0"/>
              <a:cs typeface="Arial" panose="020B0604020202020204" pitchFamily="34" charset="0"/>
            </a:rPr>
            <a:t> </a:t>
          </a:r>
          <a:r>
            <a:rPr lang="en-US" sz="2800" dirty="0" err="1">
              <a:solidFill>
                <a:srgbClr val="0070C0"/>
              </a:solidFill>
              <a:latin typeface="Arial" panose="020B0604020202020204" pitchFamily="34" charset="0"/>
              <a:cs typeface="Arial" panose="020B0604020202020204" pitchFamily="34" charset="0"/>
            </a:rPr>
            <a:t>để</a:t>
          </a:r>
          <a:r>
            <a:rPr lang="en-US" sz="2800" dirty="0">
              <a:solidFill>
                <a:srgbClr val="0070C0"/>
              </a:solidFill>
              <a:latin typeface="Arial" panose="020B0604020202020204" pitchFamily="34" charset="0"/>
              <a:cs typeface="Arial" panose="020B0604020202020204" pitchFamily="34" charset="0"/>
            </a:rPr>
            <a:t> </a:t>
          </a:r>
          <a:r>
            <a:rPr lang="en-US" sz="2800" dirty="0" err="1">
              <a:solidFill>
                <a:srgbClr val="0070C0"/>
              </a:solidFill>
              <a:latin typeface="Arial" panose="020B0604020202020204" pitchFamily="34" charset="0"/>
              <a:cs typeface="Arial" panose="020B0604020202020204" pitchFamily="34" charset="0"/>
            </a:rPr>
            <a:t>xác</a:t>
          </a:r>
          <a:r>
            <a:rPr lang="en-US" sz="2800" dirty="0">
              <a:solidFill>
                <a:srgbClr val="0070C0"/>
              </a:solidFill>
              <a:latin typeface="Arial" panose="020B0604020202020204" pitchFamily="34" charset="0"/>
              <a:cs typeface="Arial" panose="020B0604020202020204" pitchFamily="34" charset="0"/>
            </a:rPr>
            <a:t> </a:t>
          </a:r>
          <a:r>
            <a:rPr lang="en-US" sz="2800" dirty="0" err="1">
              <a:solidFill>
                <a:srgbClr val="0070C0"/>
              </a:solidFill>
              <a:latin typeface="Arial" panose="020B0604020202020204" pitchFamily="34" charset="0"/>
              <a:cs typeface="Arial" panose="020B0604020202020204" pitchFamily="34" charset="0"/>
            </a:rPr>
            <a:t>định</a:t>
          </a:r>
          <a:r>
            <a:rPr lang="en-US" sz="2800" dirty="0">
              <a:solidFill>
                <a:srgbClr val="0070C0"/>
              </a:solidFill>
              <a:latin typeface="Arial" panose="020B0604020202020204" pitchFamily="34" charset="0"/>
              <a:cs typeface="Arial" panose="020B0604020202020204" pitchFamily="34" charset="0"/>
            </a:rPr>
            <a:t> </a:t>
          </a:r>
          <a:r>
            <a:rPr lang="en-US" sz="2800" dirty="0" err="1">
              <a:solidFill>
                <a:srgbClr val="0070C0"/>
              </a:solidFill>
              <a:latin typeface="Arial" panose="020B0604020202020204" pitchFamily="34" charset="0"/>
              <a:cs typeface="Arial" panose="020B0604020202020204" pitchFamily="34" charset="0"/>
            </a:rPr>
            <a:t>yêu</a:t>
          </a:r>
          <a:r>
            <a:rPr lang="en-US" sz="2800" dirty="0">
              <a:solidFill>
                <a:srgbClr val="0070C0"/>
              </a:solidFill>
              <a:latin typeface="Arial" panose="020B0604020202020204" pitchFamily="34" charset="0"/>
              <a:cs typeface="Arial" panose="020B0604020202020204" pitchFamily="34" charset="0"/>
            </a:rPr>
            <a:t> </a:t>
          </a:r>
          <a:r>
            <a:rPr lang="en-US" sz="2800" dirty="0" err="1">
              <a:solidFill>
                <a:srgbClr val="0070C0"/>
              </a:solidFill>
              <a:latin typeface="Arial" panose="020B0604020202020204" pitchFamily="34" charset="0"/>
              <a:cs typeface="Arial" panose="020B0604020202020204" pitchFamily="34" charset="0"/>
            </a:rPr>
            <a:t>cầu</a:t>
          </a:r>
          <a:r>
            <a:rPr lang="en-US" sz="2800" dirty="0">
              <a:solidFill>
                <a:srgbClr val="0070C0"/>
              </a:solidFill>
              <a:latin typeface="Arial" panose="020B0604020202020204" pitchFamily="34" charset="0"/>
              <a:cs typeface="Arial" panose="020B0604020202020204" pitchFamily="34" charset="0"/>
            </a:rPr>
            <a:t> </a:t>
          </a:r>
          <a:r>
            <a:rPr lang="en-US" sz="2800" dirty="0" err="1">
              <a:solidFill>
                <a:srgbClr val="0070C0"/>
              </a:solidFill>
              <a:latin typeface="Arial" panose="020B0604020202020204" pitchFamily="34" charset="0"/>
              <a:cs typeface="Arial" panose="020B0604020202020204" pitchFamily="34" charset="0"/>
            </a:rPr>
            <a:t>của</a:t>
          </a:r>
          <a:r>
            <a:rPr lang="en-US" sz="2800" dirty="0">
              <a:solidFill>
                <a:srgbClr val="0070C0"/>
              </a:solidFill>
              <a:latin typeface="Arial" panose="020B0604020202020204" pitchFamily="34" charset="0"/>
              <a:cs typeface="Arial" panose="020B0604020202020204" pitchFamily="34" charset="0"/>
            </a:rPr>
            <a:t> </a:t>
          </a:r>
          <a:r>
            <a:rPr lang="en-US" sz="2800" dirty="0" err="1">
              <a:solidFill>
                <a:srgbClr val="0070C0"/>
              </a:solidFill>
              <a:latin typeface="Arial" panose="020B0604020202020204" pitchFamily="34" charset="0"/>
              <a:cs typeface="Arial" panose="020B0604020202020204" pitchFamily="34" charset="0"/>
            </a:rPr>
            <a:t>đề</a:t>
          </a:r>
          <a:r>
            <a:rPr lang="en-US" sz="2800" dirty="0">
              <a:solidFill>
                <a:srgbClr val="0070C0"/>
              </a:solidFill>
              <a:latin typeface="Arial" panose="020B0604020202020204" pitchFamily="34" charset="0"/>
              <a:cs typeface="Arial" panose="020B0604020202020204" pitchFamily="34" charset="0"/>
            </a:rPr>
            <a:t>.</a:t>
          </a:r>
        </a:p>
      </dgm:t>
    </dgm:pt>
    <dgm:pt modelId="{C232ED86-2A28-4D4C-8649-16848608EF97}" type="parTrans" cxnId="{60F5CF4D-B6DA-4E15-AD69-E2A47CBEB67E}">
      <dgm:prSet/>
      <dgm:spPr/>
      <dgm:t>
        <a:bodyPr/>
        <a:lstStyle/>
        <a:p>
          <a:endParaRPr lang="en-US"/>
        </a:p>
      </dgm:t>
    </dgm:pt>
    <dgm:pt modelId="{3B0B6D8A-E796-45A5-A2BE-4930318142D5}" type="sibTrans" cxnId="{60F5CF4D-B6DA-4E15-AD69-E2A47CBEB67E}">
      <dgm:prSet/>
      <dgm:spPr/>
      <dgm:t>
        <a:bodyPr/>
        <a:lstStyle/>
        <a:p>
          <a:endParaRPr lang="en-US"/>
        </a:p>
      </dgm:t>
    </dgm:pt>
    <dgm:pt modelId="{439DCB0C-F6AE-4618-974B-86100F177D2D}">
      <dgm:prSet custT="1"/>
      <dgm:spPr/>
      <dgm:t>
        <a:bodyPr/>
        <a:lstStyle/>
        <a:p>
          <a:pPr>
            <a:buFont typeface="Wingdings" panose="05000000000000000000" pitchFamily="2" charset="2"/>
            <a:buChar char="q"/>
          </a:pPr>
          <a:r>
            <a:rPr lang="en-US" sz="2800" i="1" dirty="0" err="1">
              <a:solidFill>
                <a:srgbClr val="0070C0"/>
              </a:solidFill>
              <a:latin typeface="Arial" panose="020B0604020202020204" pitchFamily="34" charset="0"/>
              <a:cs typeface="Arial" panose="020B0604020202020204" pitchFamily="34" charset="0"/>
            </a:rPr>
            <a:t>Viết</a:t>
          </a:r>
          <a:r>
            <a:rPr lang="en-US" sz="2800" i="1" dirty="0">
              <a:solidFill>
                <a:srgbClr val="0070C0"/>
              </a:solidFill>
              <a:latin typeface="Arial" panose="020B0604020202020204" pitchFamily="34" charset="0"/>
              <a:cs typeface="Arial" panose="020B0604020202020204" pitchFamily="34" charset="0"/>
            </a:rPr>
            <a:t> </a:t>
          </a:r>
          <a:r>
            <a:rPr lang="en-US" sz="2800" i="1" dirty="0" err="1">
              <a:solidFill>
                <a:srgbClr val="0070C0"/>
              </a:solidFill>
              <a:latin typeface="Arial" panose="020B0604020202020204" pitchFamily="34" charset="0"/>
              <a:cs typeface="Arial" panose="020B0604020202020204" pitchFamily="34" charset="0"/>
            </a:rPr>
            <a:t>nhanh</a:t>
          </a:r>
          <a:r>
            <a:rPr lang="en-US" sz="2800" i="1" dirty="0">
              <a:solidFill>
                <a:srgbClr val="0070C0"/>
              </a:solidFill>
              <a:latin typeface="Arial" panose="020B0604020202020204" pitchFamily="34" charset="0"/>
              <a:cs typeface="Arial" panose="020B0604020202020204" pitchFamily="34" charset="0"/>
            </a:rPr>
            <a:t> </a:t>
          </a:r>
          <a:r>
            <a:rPr lang="en-US" sz="2800" i="1" dirty="0" err="1">
              <a:solidFill>
                <a:srgbClr val="0070C0"/>
              </a:solidFill>
              <a:latin typeface="Arial" panose="020B0604020202020204" pitchFamily="34" charset="0"/>
              <a:cs typeface="Arial" panose="020B0604020202020204" pitchFamily="34" charset="0"/>
            </a:rPr>
            <a:t>đoạn</a:t>
          </a:r>
          <a:r>
            <a:rPr lang="en-US" sz="2800" i="1" dirty="0">
              <a:solidFill>
                <a:srgbClr val="0070C0"/>
              </a:solidFill>
              <a:latin typeface="Arial" panose="020B0604020202020204" pitchFamily="34" charset="0"/>
              <a:cs typeface="Arial" panose="020B0604020202020204" pitchFamily="34" charset="0"/>
            </a:rPr>
            <a:t> </a:t>
          </a:r>
          <a:r>
            <a:rPr lang="en-US" sz="2800" i="1" dirty="0" err="1">
              <a:solidFill>
                <a:srgbClr val="0070C0"/>
              </a:solidFill>
              <a:latin typeface="Arial" panose="020B0604020202020204" pitchFamily="34" charset="0"/>
              <a:cs typeface="Arial" panose="020B0604020202020204" pitchFamily="34" charset="0"/>
            </a:rPr>
            <a:t>văn</a:t>
          </a:r>
          <a:r>
            <a:rPr lang="en-US" sz="2800" i="1" dirty="0">
              <a:solidFill>
                <a:srgbClr val="0070C0"/>
              </a:solidFill>
              <a:latin typeface="Arial" panose="020B0604020202020204" pitchFamily="34" charset="0"/>
              <a:cs typeface="Arial" panose="020B0604020202020204" pitchFamily="34" charset="0"/>
            </a:rPr>
            <a:t> </a:t>
          </a:r>
          <a:r>
            <a:rPr lang="en-US" sz="2800" dirty="0" err="1">
              <a:solidFill>
                <a:srgbClr val="0070C0"/>
              </a:solidFill>
              <a:latin typeface="Arial" panose="020B0604020202020204" pitchFamily="34" charset="0"/>
              <a:cs typeface="Arial" panose="020B0604020202020204" pitchFamily="34" charset="0"/>
            </a:rPr>
            <a:t>sao</a:t>
          </a:r>
          <a:r>
            <a:rPr lang="en-US" sz="2800" dirty="0">
              <a:solidFill>
                <a:srgbClr val="0070C0"/>
              </a:solidFill>
              <a:latin typeface="Arial" panose="020B0604020202020204" pitchFamily="34" charset="0"/>
              <a:cs typeface="Arial" panose="020B0604020202020204" pitchFamily="34" charset="0"/>
            </a:rPr>
            <a:t> </a:t>
          </a:r>
          <a:r>
            <a:rPr lang="en-US" sz="2800" dirty="0" err="1">
              <a:solidFill>
                <a:srgbClr val="0070C0"/>
              </a:solidFill>
              <a:latin typeface="Arial" panose="020B0604020202020204" pitchFamily="34" charset="0"/>
              <a:cs typeface="Arial" panose="020B0604020202020204" pitchFamily="34" charset="0"/>
            </a:rPr>
            <a:t>cho</a:t>
          </a:r>
          <a:r>
            <a:rPr lang="en-US" sz="2800" dirty="0">
              <a:solidFill>
                <a:srgbClr val="0070C0"/>
              </a:solidFill>
              <a:latin typeface="Arial" panose="020B0604020202020204" pitchFamily="34" charset="0"/>
              <a:cs typeface="Arial" panose="020B0604020202020204" pitchFamily="34" charset="0"/>
            </a:rPr>
            <a:t> </a:t>
          </a:r>
          <a:r>
            <a:rPr lang="en-US" sz="2800" dirty="0" err="1">
              <a:solidFill>
                <a:srgbClr val="0070C0"/>
              </a:solidFill>
              <a:latin typeface="Arial" panose="020B0604020202020204" pitchFamily="34" charset="0"/>
              <a:cs typeface="Arial" panose="020B0604020202020204" pitchFamily="34" charset="0"/>
            </a:rPr>
            <a:t>sát</a:t>
          </a:r>
          <a:r>
            <a:rPr lang="en-US" sz="2800" dirty="0">
              <a:solidFill>
                <a:srgbClr val="0070C0"/>
              </a:solidFill>
              <a:latin typeface="Arial" panose="020B0604020202020204" pitchFamily="34" charset="0"/>
              <a:cs typeface="Arial" panose="020B0604020202020204" pitchFamily="34" charset="0"/>
            </a:rPr>
            <a:t> </a:t>
          </a:r>
          <a:r>
            <a:rPr lang="en-US" sz="2800" dirty="0" err="1">
              <a:solidFill>
                <a:srgbClr val="0070C0"/>
              </a:solidFill>
              <a:latin typeface="Arial" panose="020B0604020202020204" pitchFamily="34" charset="0"/>
              <a:cs typeface="Arial" panose="020B0604020202020204" pitchFamily="34" charset="0"/>
            </a:rPr>
            <a:t>đúng</a:t>
          </a:r>
          <a:r>
            <a:rPr lang="en-US" sz="2800" dirty="0">
              <a:solidFill>
                <a:srgbClr val="0070C0"/>
              </a:solidFill>
              <a:latin typeface="Arial" panose="020B0604020202020204" pitchFamily="34" charset="0"/>
              <a:cs typeface="Arial" panose="020B0604020202020204" pitchFamily="34" charset="0"/>
            </a:rPr>
            <a:t> </a:t>
          </a:r>
          <a:r>
            <a:rPr lang="en-US" sz="2800" dirty="0" err="1">
              <a:solidFill>
                <a:srgbClr val="0070C0"/>
              </a:solidFill>
              <a:latin typeface="Arial" panose="020B0604020202020204" pitchFamily="34" charset="0"/>
              <a:cs typeface="Arial" panose="020B0604020202020204" pitchFamily="34" charset="0"/>
            </a:rPr>
            <a:t>yêu</a:t>
          </a:r>
          <a:r>
            <a:rPr lang="en-US" sz="2800" dirty="0">
              <a:solidFill>
                <a:srgbClr val="0070C0"/>
              </a:solidFill>
              <a:latin typeface="Arial" panose="020B0604020202020204" pitchFamily="34" charset="0"/>
              <a:cs typeface="Arial" panose="020B0604020202020204" pitchFamily="34" charset="0"/>
            </a:rPr>
            <a:t> </a:t>
          </a:r>
          <a:r>
            <a:rPr lang="en-US" sz="2800" dirty="0" err="1">
              <a:solidFill>
                <a:srgbClr val="0070C0"/>
              </a:solidFill>
              <a:latin typeface="Arial" panose="020B0604020202020204" pitchFamily="34" charset="0"/>
              <a:cs typeface="Arial" panose="020B0604020202020204" pitchFamily="34" charset="0"/>
            </a:rPr>
            <a:t>cầu</a:t>
          </a:r>
          <a:r>
            <a:rPr lang="en-US" sz="2800" dirty="0">
              <a:solidFill>
                <a:srgbClr val="0070C0"/>
              </a:solidFill>
              <a:latin typeface="Arial" panose="020B0604020202020204" pitchFamily="34" charset="0"/>
              <a:cs typeface="Arial" panose="020B0604020202020204" pitchFamily="34" charset="0"/>
            </a:rPr>
            <a:t> </a:t>
          </a:r>
          <a:r>
            <a:rPr lang="en-US" sz="2800" dirty="0" err="1">
              <a:solidFill>
                <a:srgbClr val="0070C0"/>
              </a:solidFill>
              <a:latin typeface="Arial" panose="020B0604020202020204" pitchFamily="34" charset="0"/>
              <a:cs typeface="Arial" panose="020B0604020202020204" pitchFamily="34" charset="0"/>
            </a:rPr>
            <a:t>đề</a:t>
          </a:r>
          <a:r>
            <a:rPr lang="en-US" sz="2800" dirty="0">
              <a:solidFill>
                <a:srgbClr val="0070C0"/>
              </a:solidFill>
              <a:latin typeface="Arial" panose="020B0604020202020204" pitchFamily="34" charset="0"/>
              <a:cs typeface="Arial" panose="020B0604020202020204" pitchFamily="34" charset="0"/>
            </a:rPr>
            <a:t> </a:t>
          </a:r>
          <a:r>
            <a:rPr lang="en-US" sz="2800" dirty="0" err="1">
              <a:solidFill>
                <a:srgbClr val="0070C0"/>
              </a:solidFill>
              <a:latin typeface="Arial" panose="020B0604020202020204" pitchFamily="34" charset="0"/>
              <a:cs typeface="Arial" panose="020B0604020202020204" pitchFamily="34" charset="0"/>
            </a:rPr>
            <a:t>bài</a:t>
          </a:r>
          <a:r>
            <a:rPr lang="en-US" sz="2800" dirty="0">
              <a:solidFill>
                <a:srgbClr val="0070C0"/>
              </a:solidFill>
              <a:latin typeface="Arial" panose="020B0604020202020204" pitchFamily="34" charset="0"/>
              <a:cs typeface="Arial" panose="020B0604020202020204" pitchFamily="34" charset="0"/>
            </a:rPr>
            <a:t>, </a:t>
          </a:r>
          <a:r>
            <a:rPr lang="en-US" sz="2800" dirty="0" err="1">
              <a:solidFill>
                <a:srgbClr val="0070C0"/>
              </a:solidFill>
              <a:latin typeface="Arial" panose="020B0604020202020204" pitchFamily="34" charset="0"/>
              <a:cs typeface="Arial" panose="020B0604020202020204" pitchFamily="34" charset="0"/>
            </a:rPr>
            <a:t>có</a:t>
          </a:r>
          <a:r>
            <a:rPr lang="en-US" sz="2800" dirty="0">
              <a:solidFill>
                <a:srgbClr val="0070C0"/>
              </a:solidFill>
              <a:latin typeface="Arial" panose="020B0604020202020204" pitchFamily="34" charset="0"/>
              <a:cs typeface="Arial" panose="020B0604020202020204" pitchFamily="34" charset="0"/>
            </a:rPr>
            <a:t> </a:t>
          </a:r>
          <a:r>
            <a:rPr lang="en-US" sz="2800" dirty="0" err="1">
              <a:solidFill>
                <a:srgbClr val="0070C0"/>
              </a:solidFill>
              <a:latin typeface="Arial" panose="020B0604020202020204" pitchFamily="34" charset="0"/>
              <a:cs typeface="Arial" panose="020B0604020202020204" pitchFamily="34" charset="0"/>
            </a:rPr>
            <a:t>lí</a:t>
          </a:r>
          <a:r>
            <a:rPr lang="en-US" sz="2800" dirty="0">
              <a:solidFill>
                <a:srgbClr val="0070C0"/>
              </a:solidFill>
              <a:latin typeface="Arial" panose="020B0604020202020204" pitchFamily="34" charset="0"/>
              <a:cs typeface="Arial" panose="020B0604020202020204" pitchFamily="34" charset="0"/>
            </a:rPr>
            <a:t> </a:t>
          </a:r>
          <a:r>
            <a:rPr lang="en-US" sz="2800" dirty="0" err="1">
              <a:solidFill>
                <a:srgbClr val="0070C0"/>
              </a:solidFill>
              <a:latin typeface="Arial" panose="020B0604020202020204" pitchFamily="34" charset="0"/>
              <a:cs typeface="Arial" panose="020B0604020202020204" pitchFamily="34" charset="0"/>
            </a:rPr>
            <a:t>lẽ</a:t>
          </a:r>
          <a:r>
            <a:rPr lang="en-US" sz="2800" dirty="0">
              <a:solidFill>
                <a:srgbClr val="0070C0"/>
              </a:solidFill>
              <a:latin typeface="Arial" panose="020B0604020202020204" pitchFamily="34" charset="0"/>
              <a:cs typeface="Arial" panose="020B0604020202020204" pitchFamily="34" charset="0"/>
            </a:rPr>
            <a:t>, </a:t>
          </a:r>
          <a:r>
            <a:rPr lang="en-US" sz="2800" dirty="0" err="1">
              <a:solidFill>
                <a:srgbClr val="0070C0"/>
              </a:solidFill>
              <a:latin typeface="Arial" panose="020B0604020202020204" pitchFamily="34" charset="0"/>
              <a:cs typeface="Arial" panose="020B0604020202020204" pitchFamily="34" charset="0"/>
            </a:rPr>
            <a:t>dẫn</a:t>
          </a:r>
          <a:r>
            <a:rPr lang="en-US" sz="2800" dirty="0">
              <a:solidFill>
                <a:srgbClr val="0070C0"/>
              </a:solidFill>
              <a:latin typeface="Arial" panose="020B0604020202020204" pitchFamily="34" charset="0"/>
              <a:cs typeface="Arial" panose="020B0604020202020204" pitchFamily="34" charset="0"/>
            </a:rPr>
            <a:t> </a:t>
          </a:r>
          <a:r>
            <a:rPr lang="en-US" sz="2800" dirty="0" err="1">
              <a:solidFill>
                <a:srgbClr val="0070C0"/>
              </a:solidFill>
              <a:latin typeface="Arial" panose="020B0604020202020204" pitchFamily="34" charset="0"/>
              <a:cs typeface="Arial" panose="020B0604020202020204" pitchFamily="34" charset="0"/>
            </a:rPr>
            <a:t>chứng</a:t>
          </a:r>
          <a:r>
            <a:rPr lang="en-US" sz="2800" dirty="0">
              <a:solidFill>
                <a:srgbClr val="0070C0"/>
              </a:solidFill>
              <a:latin typeface="Arial" panose="020B0604020202020204" pitchFamily="34" charset="0"/>
              <a:cs typeface="Arial" panose="020B0604020202020204" pitchFamily="34" charset="0"/>
            </a:rPr>
            <a:t> </a:t>
          </a:r>
          <a:r>
            <a:rPr lang="en-US" sz="2800" dirty="0" err="1">
              <a:solidFill>
                <a:srgbClr val="0070C0"/>
              </a:solidFill>
              <a:latin typeface="Arial" panose="020B0604020202020204" pitchFamily="34" charset="0"/>
              <a:cs typeface="Arial" panose="020B0604020202020204" pitchFamily="34" charset="0"/>
            </a:rPr>
            <a:t>rõ</a:t>
          </a:r>
          <a:r>
            <a:rPr lang="en-US" sz="2800" dirty="0">
              <a:solidFill>
                <a:srgbClr val="0070C0"/>
              </a:solidFill>
              <a:latin typeface="Arial" panose="020B0604020202020204" pitchFamily="34" charset="0"/>
              <a:cs typeface="Arial" panose="020B0604020202020204" pitchFamily="34" charset="0"/>
            </a:rPr>
            <a:t> </a:t>
          </a:r>
          <a:r>
            <a:rPr lang="en-US" sz="2800" dirty="0" err="1">
              <a:solidFill>
                <a:srgbClr val="0070C0"/>
              </a:solidFill>
              <a:latin typeface="Arial" panose="020B0604020202020204" pitchFamily="34" charset="0"/>
              <a:cs typeface="Arial" panose="020B0604020202020204" pitchFamily="34" charset="0"/>
            </a:rPr>
            <a:t>ràng</a:t>
          </a:r>
          <a:r>
            <a:rPr lang="en-US" sz="2800" dirty="0">
              <a:solidFill>
                <a:srgbClr val="0070C0"/>
              </a:solidFill>
              <a:latin typeface="Arial" panose="020B0604020202020204" pitchFamily="34" charset="0"/>
              <a:cs typeface="Arial" panose="020B0604020202020204" pitchFamily="34" charset="0"/>
            </a:rPr>
            <a:t> </a:t>
          </a:r>
          <a:r>
            <a:rPr lang="en-US" sz="2800" dirty="0" err="1">
              <a:solidFill>
                <a:srgbClr val="0070C0"/>
              </a:solidFill>
              <a:latin typeface="Arial" panose="020B0604020202020204" pitchFamily="34" charset="0"/>
              <a:cs typeface="Arial" panose="020B0604020202020204" pitchFamily="34" charset="0"/>
            </a:rPr>
            <a:t>và</a:t>
          </a:r>
          <a:r>
            <a:rPr lang="en-US" sz="2800" dirty="0">
              <a:solidFill>
                <a:srgbClr val="0070C0"/>
              </a:solidFill>
              <a:latin typeface="Arial" panose="020B0604020202020204" pitchFamily="34" charset="0"/>
              <a:cs typeface="Arial" panose="020B0604020202020204" pitchFamily="34" charset="0"/>
            </a:rPr>
            <a:t> </a:t>
          </a:r>
          <a:r>
            <a:rPr lang="en-US" sz="2800" dirty="0" err="1">
              <a:solidFill>
                <a:srgbClr val="0070C0"/>
              </a:solidFill>
              <a:latin typeface="Arial" panose="020B0604020202020204" pitchFamily="34" charset="0"/>
              <a:cs typeface="Arial" panose="020B0604020202020204" pitchFamily="34" charset="0"/>
            </a:rPr>
            <a:t>diễn</a:t>
          </a:r>
          <a:r>
            <a:rPr lang="en-US" sz="2800" dirty="0">
              <a:solidFill>
                <a:srgbClr val="0070C0"/>
              </a:solidFill>
              <a:latin typeface="Arial" panose="020B0604020202020204" pitchFamily="34" charset="0"/>
              <a:cs typeface="Arial" panose="020B0604020202020204" pitchFamily="34" charset="0"/>
            </a:rPr>
            <a:t> </a:t>
          </a:r>
          <a:r>
            <a:rPr lang="en-US" sz="2800" dirty="0" err="1">
              <a:solidFill>
                <a:srgbClr val="0070C0"/>
              </a:solidFill>
              <a:latin typeface="Arial" panose="020B0604020202020204" pitchFamily="34" charset="0"/>
              <a:cs typeface="Arial" panose="020B0604020202020204" pitchFamily="34" charset="0"/>
            </a:rPr>
            <a:t>đạt</a:t>
          </a:r>
          <a:r>
            <a:rPr lang="en-US" sz="2800" dirty="0">
              <a:solidFill>
                <a:srgbClr val="0070C0"/>
              </a:solidFill>
              <a:latin typeface="Arial" panose="020B0604020202020204" pitchFamily="34" charset="0"/>
              <a:cs typeface="Arial" panose="020B0604020202020204" pitchFamily="34" charset="0"/>
            </a:rPr>
            <a:t> </a:t>
          </a:r>
          <a:r>
            <a:rPr lang="en-US" sz="2800" dirty="0" err="1">
              <a:solidFill>
                <a:srgbClr val="0070C0"/>
              </a:solidFill>
              <a:latin typeface="Arial" panose="020B0604020202020204" pitchFamily="34" charset="0"/>
              <a:cs typeface="Arial" panose="020B0604020202020204" pitchFamily="34" charset="0"/>
            </a:rPr>
            <a:t>trong</a:t>
          </a:r>
          <a:r>
            <a:rPr lang="en-US" sz="2800" dirty="0">
              <a:solidFill>
                <a:srgbClr val="0070C0"/>
              </a:solidFill>
              <a:latin typeface="Arial" panose="020B0604020202020204" pitchFamily="34" charset="0"/>
              <a:cs typeface="Arial" panose="020B0604020202020204" pitchFamily="34" charset="0"/>
            </a:rPr>
            <a:t> </a:t>
          </a:r>
          <a:r>
            <a:rPr lang="en-US" sz="2800" dirty="0" err="1">
              <a:solidFill>
                <a:srgbClr val="0070C0"/>
              </a:solidFill>
              <a:latin typeface="Arial" panose="020B0604020202020204" pitchFamily="34" charset="0"/>
              <a:cs typeface="Arial" panose="020B0604020202020204" pitchFamily="34" charset="0"/>
            </a:rPr>
            <a:t>sáng</a:t>
          </a:r>
          <a:r>
            <a:rPr lang="en-US" sz="2800" dirty="0">
              <a:solidFill>
                <a:srgbClr val="0070C0"/>
              </a:solidFill>
              <a:latin typeface="Arial" panose="020B0604020202020204" pitchFamily="34" charset="0"/>
              <a:cs typeface="Arial" panose="020B0604020202020204" pitchFamily="34" charset="0"/>
            </a:rPr>
            <a:t>, </a:t>
          </a:r>
          <a:r>
            <a:rPr lang="en-US" sz="2800" dirty="0" err="1">
              <a:solidFill>
                <a:srgbClr val="0070C0"/>
              </a:solidFill>
              <a:latin typeface="Arial" panose="020B0604020202020204" pitchFamily="34" charset="0"/>
              <a:cs typeface="Arial" panose="020B0604020202020204" pitchFamily="34" charset="0"/>
            </a:rPr>
            <a:t>mạch</a:t>
          </a:r>
          <a:r>
            <a:rPr lang="en-US" sz="2800" dirty="0">
              <a:solidFill>
                <a:srgbClr val="0070C0"/>
              </a:solidFill>
              <a:latin typeface="Arial" panose="020B0604020202020204" pitchFamily="34" charset="0"/>
              <a:cs typeface="Arial" panose="020B0604020202020204" pitchFamily="34" charset="0"/>
            </a:rPr>
            <a:t> </a:t>
          </a:r>
          <a:r>
            <a:rPr lang="en-US" sz="2800" dirty="0" err="1">
              <a:solidFill>
                <a:srgbClr val="0070C0"/>
              </a:solidFill>
              <a:latin typeface="Arial" panose="020B0604020202020204" pitchFamily="34" charset="0"/>
              <a:cs typeface="Arial" panose="020B0604020202020204" pitchFamily="34" charset="0"/>
            </a:rPr>
            <a:t>lạc</a:t>
          </a:r>
          <a:r>
            <a:rPr lang="en-US" sz="2800" dirty="0">
              <a:solidFill>
                <a:srgbClr val="0070C0"/>
              </a:solidFill>
              <a:latin typeface="Arial" panose="020B0604020202020204" pitchFamily="34" charset="0"/>
              <a:cs typeface="Arial" panose="020B0604020202020204" pitchFamily="34" charset="0"/>
            </a:rPr>
            <a:t>, </a:t>
          </a:r>
          <a:r>
            <a:rPr lang="en-US" sz="2800" dirty="0" err="1">
              <a:solidFill>
                <a:srgbClr val="0070C0"/>
              </a:solidFill>
              <a:latin typeface="Arial" panose="020B0604020202020204" pitchFamily="34" charset="0"/>
              <a:cs typeface="Arial" panose="020B0604020202020204" pitchFamily="34" charset="0"/>
            </a:rPr>
            <a:t>lưu</a:t>
          </a:r>
          <a:r>
            <a:rPr lang="en-US" sz="2800" dirty="0">
              <a:solidFill>
                <a:srgbClr val="0070C0"/>
              </a:solidFill>
              <a:latin typeface="Arial" panose="020B0604020202020204" pitchFamily="34" charset="0"/>
              <a:cs typeface="Arial" panose="020B0604020202020204" pitchFamily="34" charset="0"/>
            </a:rPr>
            <a:t> </a:t>
          </a:r>
          <a:r>
            <a:rPr lang="en-US" sz="2800" dirty="0" err="1">
              <a:solidFill>
                <a:srgbClr val="0070C0"/>
              </a:solidFill>
              <a:latin typeface="Arial" panose="020B0604020202020204" pitchFamily="34" charset="0"/>
              <a:cs typeface="Arial" panose="020B0604020202020204" pitchFamily="34" charset="0"/>
            </a:rPr>
            <a:t>loát</a:t>
          </a:r>
          <a:r>
            <a:rPr lang="en-US" sz="2800" dirty="0">
              <a:solidFill>
                <a:srgbClr val="0070C0"/>
              </a:solidFill>
              <a:latin typeface="Arial" panose="020B0604020202020204" pitchFamily="34" charset="0"/>
              <a:cs typeface="Arial" panose="020B0604020202020204" pitchFamily="34" charset="0"/>
            </a:rPr>
            <a:t>.</a:t>
          </a:r>
        </a:p>
      </dgm:t>
    </dgm:pt>
    <dgm:pt modelId="{4A009908-40C9-4D12-89D9-03C314920C5E}" type="parTrans" cxnId="{9504C580-BB79-41C6-B689-EF922E4C8400}">
      <dgm:prSet/>
      <dgm:spPr/>
      <dgm:t>
        <a:bodyPr/>
        <a:lstStyle/>
        <a:p>
          <a:endParaRPr lang="en-US"/>
        </a:p>
      </dgm:t>
    </dgm:pt>
    <dgm:pt modelId="{7BB8AB5C-2EB5-47FA-A6AB-EFF398F4C8BC}" type="sibTrans" cxnId="{9504C580-BB79-41C6-B689-EF922E4C8400}">
      <dgm:prSet/>
      <dgm:spPr/>
      <dgm:t>
        <a:bodyPr/>
        <a:lstStyle/>
        <a:p>
          <a:endParaRPr lang="en-US"/>
        </a:p>
      </dgm:t>
    </dgm:pt>
    <dgm:pt modelId="{434D48A6-429A-4867-872B-B3BFB8D3CBF7}">
      <dgm:prSet custT="1"/>
      <dgm:spPr/>
      <dgm:t>
        <a:bodyPr/>
        <a:lstStyle/>
        <a:p>
          <a:pPr>
            <a:buFont typeface="Wingdings" panose="05000000000000000000" pitchFamily="2" charset="2"/>
            <a:buChar char="q"/>
          </a:pPr>
          <a:r>
            <a:rPr lang="en-US" sz="2800" i="1" dirty="0" err="1">
              <a:solidFill>
                <a:srgbClr val="0070C0"/>
              </a:solidFill>
              <a:latin typeface="Arial" panose="020B0604020202020204" pitchFamily="34" charset="0"/>
              <a:cs typeface="Arial" panose="020B0604020202020204" pitchFamily="34" charset="0"/>
            </a:rPr>
            <a:t>Đọc</a:t>
          </a:r>
          <a:r>
            <a:rPr lang="en-US" sz="2800" i="1" dirty="0">
              <a:solidFill>
                <a:srgbClr val="0070C0"/>
              </a:solidFill>
              <a:latin typeface="Arial" panose="020B0604020202020204" pitchFamily="34" charset="0"/>
              <a:cs typeface="Arial" panose="020B0604020202020204" pitchFamily="34" charset="0"/>
            </a:rPr>
            <a:t> </a:t>
          </a:r>
          <a:r>
            <a:rPr lang="en-US" sz="2800" i="1" dirty="0" err="1">
              <a:solidFill>
                <a:srgbClr val="0070C0"/>
              </a:solidFill>
              <a:latin typeface="Arial" panose="020B0604020202020204" pitchFamily="34" charset="0"/>
              <a:cs typeface="Arial" panose="020B0604020202020204" pitchFamily="34" charset="0"/>
            </a:rPr>
            <a:t>lại</a:t>
          </a:r>
          <a:r>
            <a:rPr lang="en-US" sz="2800" i="1" dirty="0">
              <a:solidFill>
                <a:srgbClr val="0070C0"/>
              </a:solidFill>
              <a:latin typeface="Arial" panose="020B0604020202020204" pitchFamily="34" charset="0"/>
              <a:cs typeface="Arial" panose="020B0604020202020204" pitchFamily="34" charset="0"/>
            </a:rPr>
            <a:t> </a:t>
          </a:r>
          <a:r>
            <a:rPr lang="en-US" sz="2800" i="1" dirty="0" err="1">
              <a:solidFill>
                <a:srgbClr val="0070C0"/>
              </a:solidFill>
              <a:latin typeface="Arial" panose="020B0604020202020204" pitchFamily="34" charset="0"/>
              <a:cs typeface="Arial" panose="020B0604020202020204" pitchFamily="34" charset="0"/>
            </a:rPr>
            <a:t>và</a:t>
          </a:r>
          <a:r>
            <a:rPr lang="en-US" sz="2800" i="1" dirty="0">
              <a:solidFill>
                <a:srgbClr val="0070C0"/>
              </a:solidFill>
              <a:latin typeface="Arial" panose="020B0604020202020204" pitchFamily="34" charset="0"/>
              <a:cs typeface="Arial" panose="020B0604020202020204" pitchFamily="34" charset="0"/>
            </a:rPr>
            <a:t> </a:t>
          </a:r>
          <a:r>
            <a:rPr lang="en-US" sz="2800" i="1" dirty="0" err="1">
              <a:solidFill>
                <a:srgbClr val="0070C0"/>
              </a:solidFill>
              <a:latin typeface="Arial" panose="020B0604020202020204" pitchFamily="34" charset="0"/>
              <a:cs typeface="Arial" panose="020B0604020202020204" pitchFamily="34" charset="0"/>
            </a:rPr>
            <a:t>chỉnh</a:t>
          </a:r>
          <a:r>
            <a:rPr lang="en-US" sz="2800" i="1" dirty="0">
              <a:solidFill>
                <a:srgbClr val="0070C0"/>
              </a:solidFill>
              <a:latin typeface="Arial" panose="020B0604020202020204" pitchFamily="34" charset="0"/>
              <a:cs typeface="Arial" panose="020B0604020202020204" pitchFamily="34" charset="0"/>
            </a:rPr>
            <a:t> </a:t>
          </a:r>
          <a:r>
            <a:rPr lang="en-US" sz="2800" i="1" dirty="0" err="1">
              <a:solidFill>
                <a:srgbClr val="0070C0"/>
              </a:solidFill>
              <a:latin typeface="Arial" panose="020B0604020202020204" pitchFamily="34" charset="0"/>
              <a:cs typeface="Arial" panose="020B0604020202020204" pitchFamily="34" charset="0"/>
            </a:rPr>
            <a:t>sửa</a:t>
          </a:r>
          <a:r>
            <a:rPr lang="en-US" sz="2800" i="1" dirty="0">
              <a:solidFill>
                <a:srgbClr val="0070C0"/>
              </a:solidFill>
              <a:latin typeface="Arial" panose="020B0604020202020204" pitchFamily="34" charset="0"/>
              <a:cs typeface="Arial" panose="020B0604020202020204" pitchFamily="34" charset="0"/>
            </a:rPr>
            <a:t> </a:t>
          </a:r>
          <a:r>
            <a:rPr lang="en-US" sz="2800" i="1" dirty="0" err="1">
              <a:solidFill>
                <a:srgbClr val="0070C0"/>
              </a:solidFill>
              <a:latin typeface="Arial" panose="020B0604020202020204" pitchFamily="34" charset="0"/>
              <a:cs typeface="Arial" panose="020B0604020202020204" pitchFamily="34" charset="0"/>
            </a:rPr>
            <a:t>nhanh</a:t>
          </a:r>
          <a:r>
            <a:rPr lang="en-US" sz="2800" i="1" dirty="0">
              <a:solidFill>
                <a:srgbClr val="0070C0"/>
              </a:solidFill>
              <a:latin typeface="Arial" panose="020B0604020202020204" pitchFamily="34" charset="0"/>
              <a:cs typeface="Arial" panose="020B0604020202020204" pitchFamily="34" charset="0"/>
            </a:rPr>
            <a:t>: </a:t>
          </a:r>
          <a:r>
            <a:rPr lang="en-US" sz="2800" dirty="0">
              <a:solidFill>
                <a:srgbClr val="0070C0"/>
              </a:solidFill>
              <a:latin typeface="Arial" panose="020B0604020202020204" pitchFamily="34" charset="0"/>
              <a:cs typeface="Arial" panose="020B0604020202020204" pitchFamily="34" charset="0"/>
            </a:rPr>
            <a:t>GV </a:t>
          </a:r>
          <a:r>
            <a:rPr lang="en-US" sz="2800" dirty="0" err="1">
              <a:solidFill>
                <a:srgbClr val="0070C0"/>
              </a:solidFill>
              <a:latin typeface="Arial" panose="020B0604020202020204" pitchFamily="34" charset="0"/>
              <a:cs typeface="Arial" panose="020B0604020202020204" pitchFamily="34" charset="0"/>
            </a:rPr>
            <a:t>nhận</a:t>
          </a:r>
          <a:r>
            <a:rPr lang="en-US" sz="2800" dirty="0">
              <a:solidFill>
                <a:srgbClr val="0070C0"/>
              </a:solidFill>
              <a:latin typeface="Arial" panose="020B0604020202020204" pitchFamily="34" charset="0"/>
              <a:cs typeface="Arial" panose="020B0604020202020204" pitchFamily="34" charset="0"/>
            </a:rPr>
            <a:t> </a:t>
          </a:r>
          <a:r>
            <a:rPr lang="en-US" sz="2800" dirty="0" err="1">
              <a:solidFill>
                <a:srgbClr val="0070C0"/>
              </a:solidFill>
              <a:latin typeface="Arial" panose="020B0604020202020204" pitchFamily="34" charset="0"/>
              <a:cs typeface="Arial" panose="020B0604020202020204" pitchFamily="34" charset="0"/>
            </a:rPr>
            <a:t>xét</a:t>
          </a:r>
          <a:r>
            <a:rPr lang="en-US" sz="2800" dirty="0">
              <a:solidFill>
                <a:srgbClr val="0070C0"/>
              </a:solidFill>
              <a:latin typeface="Arial" panose="020B0604020202020204" pitchFamily="34" charset="0"/>
              <a:cs typeface="Arial" panose="020B0604020202020204" pitchFamily="34" charset="0"/>
            </a:rPr>
            <a:t>, </a:t>
          </a:r>
          <a:r>
            <a:rPr lang="en-US" sz="2800" dirty="0" err="1">
              <a:solidFill>
                <a:srgbClr val="0070C0"/>
              </a:solidFill>
              <a:latin typeface="Arial" panose="020B0604020202020204" pitchFamily="34" charset="0"/>
              <a:cs typeface="Arial" panose="020B0604020202020204" pitchFamily="34" charset="0"/>
            </a:rPr>
            <a:t>đánh</a:t>
          </a:r>
          <a:r>
            <a:rPr lang="en-US" sz="2800" dirty="0">
              <a:solidFill>
                <a:srgbClr val="0070C0"/>
              </a:solidFill>
              <a:latin typeface="Arial" panose="020B0604020202020204" pitchFamily="34" charset="0"/>
              <a:cs typeface="Arial" panose="020B0604020202020204" pitchFamily="34" charset="0"/>
            </a:rPr>
            <a:t> </a:t>
          </a:r>
          <a:r>
            <a:rPr lang="en-US" sz="2800" dirty="0" err="1">
              <a:solidFill>
                <a:srgbClr val="0070C0"/>
              </a:solidFill>
              <a:latin typeface="Arial" panose="020B0604020202020204" pitchFamily="34" charset="0"/>
              <a:cs typeface="Arial" panose="020B0604020202020204" pitchFamily="34" charset="0"/>
            </a:rPr>
            <a:t>giá</a:t>
          </a:r>
          <a:r>
            <a:rPr lang="en-US" sz="2800" dirty="0">
              <a:solidFill>
                <a:srgbClr val="0070C0"/>
              </a:solidFill>
              <a:latin typeface="Arial" panose="020B0604020202020204" pitchFamily="34" charset="0"/>
              <a:cs typeface="Arial" panose="020B0604020202020204" pitchFamily="34" charset="0"/>
            </a:rPr>
            <a:t> </a:t>
          </a:r>
          <a:r>
            <a:rPr lang="en-US" sz="2800" dirty="0" err="1">
              <a:solidFill>
                <a:srgbClr val="0070C0"/>
              </a:solidFill>
              <a:latin typeface="Arial" panose="020B0604020202020204" pitchFamily="34" charset="0"/>
              <a:cs typeface="Arial" panose="020B0604020202020204" pitchFamily="34" charset="0"/>
            </a:rPr>
            <a:t>nhanh</a:t>
          </a:r>
          <a:r>
            <a:rPr lang="en-US" sz="2800" dirty="0">
              <a:solidFill>
                <a:srgbClr val="0070C0"/>
              </a:solidFill>
              <a:latin typeface="Arial" panose="020B0604020202020204" pitchFamily="34" charset="0"/>
              <a:cs typeface="Arial" panose="020B0604020202020204" pitchFamily="34" charset="0"/>
            </a:rPr>
            <a:t> </a:t>
          </a:r>
          <a:r>
            <a:rPr lang="en-US" sz="2800" dirty="0" err="1">
              <a:solidFill>
                <a:srgbClr val="0070C0"/>
              </a:solidFill>
              <a:latin typeface="Arial" panose="020B0604020202020204" pitchFamily="34" charset="0"/>
              <a:cs typeface="Arial" panose="020B0604020202020204" pitchFamily="34" charset="0"/>
            </a:rPr>
            <a:t>và</a:t>
          </a:r>
          <a:r>
            <a:rPr lang="en-US" sz="2800" dirty="0">
              <a:solidFill>
                <a:srgbClr val="0070C0"/>
              </a:solidFill>
              <a:latin typeface="Arial" panose="020B0604020202020204" pitchFamily="34" charset="0"/>
              <a:cs typeface="Arial" panose="020B0604020202020204" pitchFamily="34" charset="0"/>
            </a:rPr>
            <a:t> </a:t>
          </a:r>
          <a:r>
            <a:rPr lang="en-US" sz="2800" dirty="0" err="1">
              <a:solidFill>
                <a:srgbClr val="0070C0"/>
              </a:solidFill>
              <a:latin typeface="Arial" panose="020B0604020202020204" pitchFamily="34" charset="0"/>
              <a:cs typeface="Arial" panose="020B0604020202020204" pitchFamily="34" charset="0"/>
            </a:rPr>
            <a:t>gợi</a:t>
          </a:r>
          <a:r>
            <a:rPr lang="en-US" sz="2800" dirty="0">
              <a:solidFill>
                <a:srgbClr val="0070C0"/>
              </a:solidFill>
              <a:latin typeface="Arial" panose="020B0604020202020204" pitchFamily="34" charset="0"/>
              <a:cs typeface="Arial" panose="020B0604020202020204" pitchFamily="34" charset="0"/>
            </a:rPr>
            <a:t> ý </a:t>
          </a:r>
          <a:r>
            <a:rPr lang="en-US" sz="2800" dirty="0" err="1">
              <a:solidFill>
                <a:srgbClr val="0070C0"/>
              </a:solidFill>
              <a:latin typeface="Arial" panose="020B0604020202020204" pitchFamily="34" charset="0"/>
              <a:cs typeface="Arial" panose="020B0604020202020204" pitchFamily="34" charset="0"/>
            </a:rPr>
            <a:t>hướng</a:t>
          </a:r>
          <a:r>
            <a:rPr lang="en-US" sz="2800" dirty="0">
              <a:solidFill>
                <a:srgbClr val="0070C0"/>
              </a:solidFill>
              <a:latin typeface="Arial" panose="020B0604020202020204" pitchFamily="34" charset="0"/>
              <a:cs typeface="Arial" panose="020B0604020202020204" pitchFamily="34" charset="0"/>
            </a:rPr>
            <a:t> </a:t>
          </a:r>
          <a:r>
            <a:rPr lang="en-US" sz="2800" dirty="0" err="1">
              <a:solidFill>
                <a:srgbClr val="0070C0"/>
              </a:solidFill>
              <a:latin typeface="Arial" panose="020B0604020202020204" pitchFamily="34" charset="0"/>
              <a:cs typeface="Arial" panose="020B0604020202020204" pitchFamily="34" charset="0"/>
            </a:rPr>
            <a:t>chỉnh</a:t>
          </a:r>
          <a:r>
            <a:rPr lang="en-US" sz="2800" dirty="0">
              <a:solidFill>
                <a:srgbClr val="0070C0"/>
              </a:solidFill>
              <a:latin typeface="Arial" panose="020B0604020202020204" pitchFamily="34" charset="0"/>
              <a:cs typeface="Arial" panose="020B0604020202020204" pitchFamily="34" charset="0"/>
            </a:rPr>
            <a:t> </a:t>
          </a:r>
          <a:r>
            <a:rPr lang="en-US" sz="2800" dirty="0" err="1">
              <a:solidFill>
                <a:srgbClr val="0070C0"/>
              </a:solidFill>
              <a:latin typeface="Arial" panose="020B0604020202020204" pitchFamily="34" charset="0"/>
              <a:cs typeface="Arial" panose="020B0604020202020204" pitchFamily="34" charset="0"/>
            </a:rPr>
            <a:t>sửa</a:t>
          </a:r>
          <a:r>
            <a:rPr lang="en-US" sz="2800" dirty="0">
              <a:solidFill>
                <a:srgbClr val="0070C0"/>
              </a:solidFill>
              <a:latin typeface="Arial" panose="020B0604020202020204" pitchFamily="34" charset="0"/>
              <a:cs typeface="Arial" panose="020B0604020202020204" pitchFamily="34" charset="0"/>
            </a:rPr>
            <a:t> </a:t>
          </a:r>
          <a:r>
            <a:rPr lang="en-US" sz="2800" dirty="0" err="1">
              <a:solidFill>
                <a:srgbClr val="0070C0"/>
              </a:solidFill>
              <a:latin typeface="Arial" panose="020B0604020202020204" pitchFamily="34" charset="0"/>
              <a:cs typeface="Arial" panose="020B0604020202020204" pitchFamily="34" charset="0"/>
            </a:rPr>
            <a:t>nhanh</a:t>
          </a:r>
          <a:r>
            <a:rPr lang="en-US" sz="2800" dirty="0">
              <a:solidFill>
                <a:srgbClr val="0070C0"/>
              </a:solidFill>
              <a:latin typeface="Arial" panose="020B0604020202020204" pitchFamily="34" charset="0"/>
              <a:cs typeface="Arial" panose="020B0604020202020204" pitchFamily="34" charset="0"/>
            </a:rPr>
            <a:t> </a:t>
          </a:r>
          <a:r>
            <a:rPr lang="en-US" sz="2800" dirty="0" err="1">
              <a:solidFill>
                <a:srgbClr val="0070C0"/>
              </a:solidFill>
              <a:latin typeface="Arial" panose="020B0604020202020204" pitchFamily="34" charset="0"/>
              <a:cs typeface="Arial" panose="020B0604020202020204" pitchFamily="34" charset="0"/>
            </a:rPr>
            <a:t>cho</a:t>
          </a:r>
          <a:r>
            <a:rPr lang="en-US" sz="2800" dirty="0">
              <a:solidFill>
                <a:srgbClr val="0070C0"/>
              </a:solidFill>
              <a:latin typeface="Arial" panose="020B0604020202020204" pitchFamily="34" charset="0"/>
              <a:cs typeface="Arial" panose="020B0604020202020204" pitchFamily="34" charset="0"/>
            </a:rPr>
            <a:t> </a:t>
          </a:r>
          <a:r>
            <a:rPr lang="en-US" sz="2800" dirty="0" err="1">
              <a:solidFill>
                <a:srgbClr val="0070C0"/>
              </a:solidFill>
              <a:latin typeface="Arial" panose="020B0604020202020204" pitchFamily="34" charset="0"/>
              <a:cs typeface="Arial" panose="020B0604020202020204" pitchFamily="34" charset="0"/>
            </a:rPr>
            <a:t>bài</a:t>
          </a:r>
          <a:r>
            <a:rPr lang="en-US" sz="2800" dirty="0">
              <a:solidFill>
                <a:srgbClr val="0070C0"/>
              </a:solidFill>
              <a:latin typeface="Arial" panose="020B0604020202020204" pitchFamily="34" charset="0"/>
              <a:cs typeface="Arial" panose="020B0604020202020204" pitchFamily="34" charset="0"/>
            </a:rPr>
            <a:t> </a:t>
          </a:r>
          <a:r>
            <a:rPr lang="en-US" sz="2800" dirty="0" err="1">
              <a:solidFill>
                <a:srgbClr val="0070C0"/>
              </a:solidFill>
              <a:latin typeface="Arial" panose="020B0604020202020204" pitchFamily="34" charset="0"/>
              <a:cs typeface="Arial" panose="020B0604020202020204" pitchFamily="34" charset="0"/>
            </a:rPr>
            <a:t>tập</a:t>
          </a:r>
          <a:r>
            <a:rPr lang="en-US" sz="2800" dirty="0">
              <a:solidFill>
                <a:srgbClr val="0070C0"/>
              </a:solidFill>
              <a:latin typeface="Arial" panose="020B0604020202020204" pitchFamily="34" charset="0"/>
              <a:cs typeface="Arial" panose="020B0604020202020204" pitchFamily="34" charset="0"/>
            </a:rPr>
            <a:t> </a:t>
          </a:r>
          <a:r>
            <a:rPr lang="en-US" sz="2800" dirty="0" err="1">
              <a:solidFill>
                <a:srgbClr val="0070C0"/>
              </a:solidFill>
              <a:latin typeface="Arial" panose="020B0604020202020204" pitchFamily="34" charset="0"/>
              <a:cs typeface="Arial" panose="020B0604020202020204" pitchFamily="34" charset="0"/>
            </a:rPr>
            <a:t>của</a:t>
          </a:r>
          <a:r>
            <a:rPr lang="en-US" sz="2800" dirty="0">
              <a:solidFill>
                <a:srgbClr val="0070C0"/>
              </a:solidFill>
              <a:latin typeface="Arial" panose="020B0604020202020204" pitchFamily="34" charset="0"/>
              <a:cs typeface="Arial" panose="020B0604020202020204" pitchFamily="34" charset="0"/>
            </a:rPr>
            <a:t> HS.</a:t>
          </a:r>
        </a:p>
      </dgm:t>
    </dgm:pt>
    <dgm:pt modelId="{331B5CE2-DEC4-4061-955A-97CA0A157089}" type="parTrans" cxnId="{42F4A635-1DBF-4A2B-BB62-8071BBD9EB74}">
      <dgm:prSet/>
      <dgm:spPr/>
      <dgm:t>
        <a:bodyPr/>
        <a:lstStyle/>
        <a:p>
          <a:endParaRPr lang="en-US"/>
        </a:p>
      </dgm:t>
    </dgm:pt>
    <dgm:pt modelId="{9A5DC92D-AEBE-4D89-8532-960E7B803167}" type="sibTrans" cxnId="{42F4A635-1DBF-4A2B-BB62-8071BBD9EB74}">
      <dgm:prSet/>
      <dgm:spPr/>
      <dgm:t>
        <a:bodyPr/>
        <a:lstStyle/>
        <a:p>
          <a:endParaRPr lang="en-US"/>
        </a:p>
      </dgm:t>
    </dgm:pt>
    <dgm:pt modelId="{9BBBC04C-5239-41D7-8F77-09822CB607BD}" type="pres">
      <dgm:prSet presAssocID="{BE143762-AC03-4C59-BDFC-F98BECB45780}" presName="linearFlow" presStyleCnt="0">
        <dgm:presLayoutVars>
          <dgm:resizeHandles val="exact"/>
        </dgm:presLayoutVars>
      </dgm:prSet>
      <dgm:spPr/>
      <dgm:t>
        <a:bodyPr/>
        <a:lstStyle/>
        <a:p>
          <a:endParaRPr lang="en-US"/>
        </a:p>
      </dgm:t>
    </dgm:pt>
    <dgm:pt modelId="{0DD8E2B4-B093-47A1-B312-2FFF8E75C922}" type="pres">
      <dgm:prSet presAssocID="{65B70A3D-91FE-4873-8ABA-871132C11933}" presName="node" presStyleLbl="node1" presStyleIdx="0" presStyleCnt="1">
        <dgm:presLayoutVars>
          <dgm:bulletEnabled val="1"/>
        </dgm:presLayoutVars>
      </dgm:prSet>
      <dgm:spPr/>
      <dgm:t>
        <a:bodyPr/>
        <a:lstStyle/>
        <a:p>
          <a:endParaRPr lang="en-US"/>
        </a:p>
      </dgm:t>
    </dgm:pt>
  </dgm:ptLst>
  <dgm:cxnLst>
    <dgm:cxn modelId="{60F5CF4D-B6DA-4E15-AD69-E2A47CBEB67E}" srcId="{65B70A3D-91FE-4873-8ABA-871132C11933}" destId="{CE4EB8AE-7212-4BEC-A07A-E686564AAB24}" srcOrd="0" destOrd="0" parTransId="{C232ED86-2A28-4D4C-8649-16848608EF97}" sibTransId="{3B0B6D8A-E796-45A5-A2BE-4930318142D5}"/>
    <dgm:cxn modelId="{BA115D2D-33C0-4D25-AFE7-F2AB20324778}" type="presOf" srcId="{65B70A3D-91FE-4873-8ABA-871132C11933}" destId="{0DD8E2B4-B093-47A1-B312-2FFF8E75C922}" srcOrd="0" destOrd="0" presId="urn:microsoft.com/office/officeart/2005/8/layout/process2"/>
    <dgm:cxn modelId="{45344E8B-01E2-43AE-B7BB-0EF1D12C0C49}" srcId="{BE143762-AC03-4C59-BDFC-F98BECB45780}" destId="{65B70A3D-91FE-4873-8ABA-871132C11933}" srcOrd="0" destOrd="0" parTransId="{DE886DA3-E662-4C0E-84FF-A4FD971AC65F}" sibTransId="{0D91C11B-252E-4CBC-9C1B-734BF104057D}"/>
    <dgm:cxn modelId="{9504C580-BB79-41C6-B689-EF922E4C8400}" srcId="{65B70A3D-91FE-4873-8ABA-871132C11933}" destId="{439DCB0C-F6AE-4618-974B-86100F177D2D}" srcOrd="1" destOrd="0" parTransId="{4A009908-40C9-4D12-89D9-03C314920C5E}" sibTransId="{7BB8AB5C-2EB5-47FA-A6AB-EFF398F4C8BC}"/>
    <dgm:cxn modelId="{73E93651-E848-4613-8546-A4801770E932}" type="presOf" srcId="{439DCB0C-F6AE-4618-974B-86100F177D2D}" destId="{0DD8E2B4-B093-47A1-B312-2FFF8E75C922}" srcOrd="0" destOrd="2" presId="urn:microsoft.com/office/officeart/2005/8/layout/process2"/>
    <dgm:cxn modelId="{42F4A635-1DBF-4A2B-BB62-8071BBD9EB74}" srcId="{65B70A3D-91FE-4873-8ABA-871132C11933}" destId="{434D48A6-429A-4867-872B-B3BFB8D3CBF7}" srcOrd="2" destOrd="0" parTransId="{331B5CE2-DEC4-4061-955A-97CA0A157089}" sibTransId="{9A5DC92D-AEBE-4D89-8532-960E7B803167}"/>
    <dgm:cxn modelId="{442B7BE2-DEF8-4DCB-9C48-36B3298FAD84}" type="presOf" srcId="{CE4EB8AE-7212-4BEC-A07A-E686564AAB24}" destId="{0DD8E2B4-B093-47A1-B312-2FFF8E75C922}" srcOrd="0" destOrd="1" presId="urn:microsoft.com/office/officeart/2005/8/layout/process2"/>
    <dgm:cxn modelId="{CEC20E06-7B2A-4DFB-9C35-4393739FCAAF}" type="presOf" srcId="{434D48A6-429A-4867-872B-B3BFB8D3CBF7}" destId="{0DD8E2B4-B093-47A1-B312-2FFF8E75C922}" srcOrd="0" destOrd="3" presId="urn:microsoft.com/office/officeart/2005/8/layout/process2"/>
    <dgm:cxn modelId="{9F6C6519-073F-420C-8B7E-B46333FE9169}" type="presOf" srcId="{BE143762-AC03-4C59-BDFC-F98BECB45780}" destId="{9BBBC04C-5239-41D7-8F77-09822CB607BD}" srcOrd="0" destOrd="0" presId="urn:microsoft.com/office/officeart/2005/8/layout/process2"/>
    <dgm:cxn modelId="{BF6EC0ED-109E-468A-BCC0-FC0867FF8B7A}" type="presParOf" srcId="{9BBBC04C-5239-41D7-8F77-09822CB607BD}" destId="{0DD8E2B4-B093-47A1-B312-2FFF8E75C922}" srcOrd="0" destOrd="0" presId="urn:microsoft.com/office/officeart/2005/8/layout/process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6BCDCF7A-E5BD-4FD7-A07D-7FF74332B213}">
      <dsp:nvSpPr>
        <dsp:cNvPr id="0" name=""/>
        <dsp:cNvSpPr/>
      </dsp:nvSpPr>
      <dsp:spPr>
        <a:xfrm>
          <a:off x="0" y="104254"/>
          <a:ext cx="8497994" cy="0"/>
        </a:xfrm>
        <a:prstGeom prst="line">
          <a:avLst/>
        </a:prstGeom>
        <a:solidFill>
          <a:schemeClr val="accent2">
            <a:hueOff val="0"/>
            <a:satOff val="0"/>
            <a:lumOff val="0"/>
            <a:alphaOff val="0"/>
          </a:schemeClr>
        </a:solidFill>
        <a:ln w="25400" cap="flat" cmpd="sng" algn="ctr">
          <a:solidFill>
            <a:schemeClr val="accent2">
              <a:hueOff val="0"/>
              <a:satOff val="0"/>
              <a:lumOff val="0"/>
              <a:alphaOff val="0"/>
            </a:schemeClr>
          </a:solidFill>
          <a:prstDash val="solid"/>
        </a:ln>
        <a:effectLst>
          <a:outerShdw blurRad="40000" dist="20000" dir="5400000" rotWithShape="0">
            <a:srgbClr val="000000">
              <a:alpha val="38000"/>
            </a:srgbClr>
          </a:outerShdw>
        </a:effectLst>
      </dsp:spPr>
      <dsp:style>
        <a:lnRef idx="2">
          <a:scrgbClr r="0" g="0" b="0"/>
        </a:lnRef>
        <a:fillRef idx="1">
          <a:scrgbClr r="0" g="0" b="0"/>
        </a:fillRef>
        <a:effectRef idx="1">
          <a:scrgbClr r="0" g="0" b="0"/>
        </a:effectRef>
        <a:fontRef idx="minor">
          <a:schemeClr val="lt1"/>
        </a:fontRef>
      </dsp:style>
    </dsp:sp>
    <dsp:sp modelId="{BD65FA5C-46CE-4A42-B6C8-38A1C3265F21}">
      <dsp:nvSpPr>
        <dsp:cNvPr id="0" name=""/>
        <dsp:cNvSpPr/>
      </dsp:nvSpPr>
      <dsp:spPr>
        <a:xfrm>
          <a:off x="0" y="2645"/>
          <a:ext cx="1668063" cy="54133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75260" tIns="175260" rIns="175260" bIns="175260" numCol="1" spcCol="1270" anchor="t" anchorCtr="0">
          <a:noAutofit/>
        </a:bodyPr>
        <a:lstStyle/>
        <a:p>
          <a:pPr lvl="0" algn="l" defTabSz="2044700">
            <a:lnSpc>
              <a:spcPct val="90000"/>
            </a:lnSpc>
            <a:spcBef>
              <a:spcPct val="0"/>
            </a:spcBef>
            <a:spcAft>
              <a:spcPct val="35000"/>
            </a:spcAft>
          </a:pPr>
          <a:endParaRPr lang="en-US" sz="4600" kern="1200" dirty="0" smtClean="0">
            <a:solidFill>
              <a:schemeClr val="accent2">
                <a:lumMod val="50000"/>
              </a:schemeClr>
            </a:solidFill>
          </a:endParaRPr>
        </a:p>
        <a:p>
          <a:pPr lvl="0" algn="l" defTabSz="2044700">
            <a:lnSpc>
              <a:spcPct val="90000"/>
            </a:lnSpc>
            <a:spcBef>
              <a:spcPct val="0"/>
            </a:spcBef>
            <a:spcAft>
              <a:spcPct val="35000"/>
            </a:spcAft>
          </a:pPr>
          <a:r>
            <a:rPr lang="en-US" sz="4600" kern="1200" dirty="0" smtClean="0">
              <a:solidFill>
                <a:schemeClr val="accent2">
                  <a:lumMod val="50000"/>
                </a:schemeClr>
              </a:solidFill>
            </a:rPr>
            <a:t>VĂN BẢN NGHỊ LUẬN</a:t>
          </a:r>
          <a:endParaRPr lang="en-US" sz="4600" kern="1200" dirty="0">
            <a:solidFill>
              <a:schemeClr val="accent2">
                <a:lumMod val="50000"/>
              </a:schemeClr>
            </a:solidFill>
          </a:endParaRPr>
        </a:p>
      </dsp:txBody>
      <dsp:txXfrm>
        <a:off x="0" y="2645"/>
        <a:ext cx="1668063" cy="5413375"/>
      </dsp:txXfrm>
    </dsp:sp>
    <dsp:sp modelId="{6729A8A8-8B10-4533-B41F-71BB0953992D}">
      <dsp:nvSpPr>
        <dsp:cNvPr id="0" name=""/>
        <dsp:cNvSpPr/>
      </dsp:nvSpPr>
      <dsp:spPr>
        <a:xfrm>
          <a:off x="1793168" y="127142"/>
          <a:ext cx="6547148" cy="1231275"/>
        </a:xfrm>
        <a:prstGeom prst="rect">
          <a:avLst/>
        </a:prstGeom>
        <a:solidFill>
          <a:schemeClr val="accent5">
            <a:lumMod val="40000"/>
            <a:lumOff val="60000"/>
          </a:schemeClr>
        </a:solidFill>
        <a:ln>
          <a:noFill/>
        </a:ln>
        <a:effectLst/>
      </dsp:spPr>
      <dsp:style>
        <a:lnRef idx="0">
          <a:scrgbClr r="0" g="0" b="0"/>
        </a:lnRef>
        <a:fillRef idx="0">
          <a:scrgbClr r="0" g="0" b="0"/>
        </a:fillRef>
        <a:effectRef idx="0">
          <a:scrgbClr r="0" g="0" b="0"/>
        </a:effectRef>
        <a:fontRef idx="minor"/>
      </dsp:style>
      <dsp:txBody>
        <a:bodyPr spcFirstLastPara="0" vert="horz" wrap="square" lIns="106680" tIns="106680" rIns="106680" bIns="106680" numCol="1" spcCol="1270" anchor="t" anchorCtr="0">
          <a:noAutofit/>
        </a:bodyPr>
        <a:lstStyle/>
        <a:p>
          <a:pPr lvl="0" algn="l" defTabSz="1244600">
            <a:lnSpc>
              <a:spcPct val="90000"/>
            </a:lnSpc>
            <a:spcBef>
              <a:spcPct val="0"/>
            </a:spcBef>
            <a:spcAft>
              <a:spcPct val="35000"/>
            </a:spcAft>
          </a:pPr>
          <a:r>
            <a:rPr lang="en-US" sz="2800" i="1" kern="1200" dirty="0" smtClean="0">
              <a:solidFill>
                <a:schemeClr val="accent2">
                  <a:lumMod val="50000"/>
                </a:schemeClr>
              </a:solidFill>
            </a:rPr>
            <a:t>* </a:t>
          </a:r>
          <a:r>
            <a:rPr lang="en-US" sz="2800" i="1" kern="1200" dirty="0" err="1" smtClean="0">
              <a:solidFill>
                <a:schemeClr val="accent2">
                  <a:lumMod val="50000"/>
                </a:schemeClr>
              </a:solidFill>
            </a:rPr>
            <a:t>Sử</a:t>
          </a:r>
          <a:r>
            <a:rPr lang="en-US" sz="2800" i="1" kern="1200" dirty="0" smtClean="0">
              <a:solidFill>
                <a:schemeClr val="accent2">
                  <a:lumMod val="50000"/>
                </a:schemeClr>
              </a:solidFill>
            </a:rPr>
            <a:t> </a:t>
          </a:r>
          <a:r>
            <a:rPr lang="en-US" sz="2800" i="1" kern="1200" dirty="0" err="1" smtClean="0">
              <a:solidFill>
                <a:schemeClr val="accent2">
                  <a:lumMod val="50000"/>
                </a:schemeClr>
              </a:solidFill>
            </a:rPr>
            <a:t>dụng</a:t>
          </a:r>
          <a:r>
            <a:rPr lang="en-US" sz="2800" i="1" kern="1200" dirty="0" smtClean="0">
              <a:solidFill>
                <a:schemeClr val="accent2">
                  <a:lumMod val="50000"/>
                </a:schemeClr>
              </a:solidFill>
            </a:rPr>
            <a:t> </a:t>
          </a:r>
          <a:r>
            <a:rPr lang="en-US" sz="2800" b="1" i="1" kern="1200" dirty="0" err="1" smtClean="0">
              <a:solidFill>
                <a:srgbClr val="FF0000"/>
              </a:solidFill>
            </a:rPr>
            <a:t>lí</a:t>
          </a:r>
          <a:r>
            <a:rPr lang="en-US" sz="2800" b="1" i="1" kern="1200" dirty="0" smtClean="0">
              <a:solidFill>
                <a:srgbClr val="FF0000"/>
              </a:solidFill>
            </a:rPr>
            <a:t> </a:t>
          </a:r>
          <a:r>
            <a:rPr lang="en-US" sz="2800" b="1" i="1" kern="1200" dirty="0" err="1" smtClean="0">
              <a:solidFill>
                <a:srgbClr val="FF0000"/>
              </a:solidFill>
            </a:rPr>
            <a:t>lẽ</a:t>
          </a:r>
          <a:r>
            <a:rPr lang="en-US" sz="2800" b="1" i="1" kern="1200" dirty="0" smtClean="0">
              <a:solidFill>
                <a:srgbClr val="FF0000"/>
              </a:solidFill>
            </a:rPr>
            <a:t> </a:t>
          </a:r>
          <a:r>
            <a:rPr lang="en-US" sz="2800" i="1" kern="1200" dirty="0" err="1" smtClean="0">
              <a:solidFill>
                <a:schemeClr val="accent2">
                  <a:lumMod val="50000"/>
                </a:schemeClr>
              </a:solidFill>
            </a:rPr>
            <a:t>và</a:t>
          </a:r>
          <a:r>
            <a:rPr lang="en-US" sz="2800" i="1" kern="1200" dirty="0" smtClean="0">
              <a:solidFill>
                <a:schemeClr val="accent2">
                  <a:lumMod val="50000"/>
                </a:schemeClr>
              </a:solidFill>
            </a:rPr>
            <a:t> </a:t>
          </a:r>
          <a:r>
            <a:rPr lang="en-US" sz="2800" b="1" i="1" kern="1200" dirty="0" err="1" smtClean="0">
              <a:solidFill>
                <a:srgbClr val="FF0000"/>
              </a:solidFill>
            </a:rPr>
            <a:t>bằng</a:t>
          </a:r>
          <a:r>
            <a:rPr lang="en-US" sz="2800" b="1" i="1" kern="1200" dirty="0" smtClean="0">
              <a:solidFill>
                <a:srgbClr val="FF0000"/>
              </a:solidFill>
            </a:rPr>
            <a:t> </a:t>
          </a:r>
          <a:r>
            <a:rPr lang="en-US" sz="2800" b="1" i="1" kern="1200" dirty="0" err="1" smtClean="0">
              <a:solidFill>
                <a:srgbClr val="FF0000"/>
              </a:solidFill>
            </a:rPr>
            <a:t>chứng</a:t>
          </a:r>
          <a:r>
            <a:rPr lang="en-US" sz="2800" b="1" i="1" kern="1200" dirty="0" smtClean="0">
              <a:solidFill>
                <a:srgbClr val="FF0000"/>
              </a:solidFill>
            </a:rPr>
            <a:t> </a:t>
          </a:r>
          <a:r>
            <a:rPr lang="en-US" sz="2800" i="1" kern="1200" dirty="0" err="1" smtClean="0">
              <a:solidFill>
                <a:schemeClr val="accent2">
                  <a:lumMod val="50000"/>
                </a:schemeClr>
              </a:solidFill>
            </a:rPr>
            <a:t>nhằm</a:t>
          </a:r>
          <a:r>
            <a:rPr lang="en-US" sz="2800" i="1" kern="1200" dirty="0" smtClean="0">
              <a:solidFill>
                <a:schemeClr val="accent2">
                  <a:lumMod val="50000"/>
                </a:schemeClr>
              </a:solidFill>
            </a:rPr>
            <a:t> </a:t>
          </a:r>
          <a:r>
            <a:rPr lang="en-US" sz="2800" i="1" kern="1200" dirty="0" err="1" smtClean="0">
              <a:solidFill>
                <a:schemeClr val="accent2">
                  <a:lumMod val="50000"/>
                </a:schemeClr>
              </a:solidFill>
            </a:rPr>
            <a:t>thuyết</a:t>
          </a:r>
          <a:r>
            <a:rPr lang="en-US" sz="2800" i="1" kern="1200" dirty="0" smtClean="0">
              <a:solidFill>
                <a:schemeClr val="accent2">
                  <a:lumMod val="50000"/>
                </a:schemeClr>
              </a:solidFill>
            </a:rPr>
            <a:t> </a:t>
          </a:r>
          <a:r>
            <a:rPr lang="en-US" sz="2800" i="1" kern="1200" dirty="0" err="1" smtClean="0">
              <a:solidFill>
                <a:schemeClr val="accent2">
                  <a:lumMod val="50000"/>
                </a:schemeClr>
              </a:solidFill>
            </a:rPr>
            <a:t>phục</a:t>
          </a:r>
          <a:r>
            <a:rPr lang="en-US" sz="2800" i="1" kern="1200" dirty="0" smtClean="0">
              <a:solidFill>
                <a:schemeClr val="accent2">
                  <a:lumMod val="50000"/>
                </a:schemeClr>
              </a:solidFill>
            </a:rPr>
            <a:t> </a:t>
          </a:r>
          <a:r>
            <a:rPr lang="en-US" sz="2800" i="1" kern="1200" dirty="0" err="1" smtClean="0">
              <a:solidFill>
                <a:schemeClr val="accent2">
                  <a:lumMod val="50000"/>
                </a:schemeClr>
              </a:solidFill>
            </a:rPr>
            <a:t>người</a:t>
          </a:r>
          <a:r>
            <a:rPr lang="en-US" sz="2800" i="1" kern="1200" dirty="0" smtClean="0">
              <a:solidFill>
                <a:schemeClr val="accent2">
                  <a:lumMod val="50000"/>
                </a:schemeClr>
              </a:solidFill>
            </a:rPr>
            <a:t> </a:t>
          </a:r>
          <a:r>
            <a:rPr lang="en-US" sz="2800" i="1" kern="1200" dirty="0" err="1" smtClean="0">
              <a:solidFill>
                <a:schemeClr val="accent2">
                  <a:lumMod val="50000"/>
                </a:schemeClr>
              </a:solidFill>
            </a:rPr>
            <a:t>đọc</a:t>
          </a:r>
          <a:r>
            <a:rPr lang="en-US" sz="2800" i="1" kern="1200" dirty="0" smtClean="0">
              <a:solidFill>
                <a:schemeClr val="accent2">
                  <a:lumMod val="50000"/>
                </a:schemeClr>
              </a:solidFill>
            </a:rPr>
            <a:t>, </a:t>
          </a:r>
          <a:r>
            <a:rPr lang="en-US" sz="2800" i="1" kern="1200" dirty="0" err="1" smtClean="0">
              <a:solidFill>
                <a:schemeClr val="accent2">
                  <a:lumMod val="50000"/>
                </a:schemeClr>
              </a:solidFill>
            </a:rPr>
            <a:t>người</a:t>
          </a:r>
          <a:r>
            <a:rPr lang="en-US" sz="2800" i="1" kern="1200" dirty="0" smtClean="0">
              <a:solidFill>
                <a:schemeClr val="accent2">
                  <a:lumMod val="50000"/>
                </a:schemeClr>
              </a:solidFill>
            </a:rPr>
            <a:t> </a:t>
          </a:r>
          <a:r>
            <a:rPr lang="en-US" sz="2800" i="1" kern="1200" dirty="0" err="1" smtClean="0">
              <a:solidFill>
                <a:schemeClr val="accent2">
                  <a:lumMod val="50000"/>
                </a:schemeClr>
              </a:solidFill>
            </a:rPr>
            <a:t>nghe</a:t>
          </a:r>
          <a:r>
            <a:rPr lang="en-US" sz="2800" i="1" kern="1200" dirty="0" smtClean="0">
              <a:solidFill>
                <a:schemeClr val="accent2">
                  <a:lumMod val="50000"/>
                </a:schemeClr>
              </a:solidFill>
            </a:rPr>
            <a:t> </a:t>
          </a:r>
          <a:r>
            <a:rPr lang="en-US" sz="2800" i="1" kern="1200" dirty="0" err="1" smtClean="0">
              <a:solidFill>
                <a:schemeClr val="accent2">
                  <a:lumMod val="50000"/>
                </a:schemeClr>
              </a:solidFill>
            </a:rPr>
            <a:t>về</a:t>
          </a:r>
          <a:r>
            <a:rPr lang="en-US" sz="2800" i="1" kern="1200" dirty="0" smtClean="0">
              <a:solidFill>
                <a:schemeClr val="accent2">
                  <a:lumMod val="50000"/>
                </a:schemeClr>
              </a:solidFill>
            </a:rPr>
            <a:t> </a:t>
          </a:r>
          <a:r>
            <a:rPr lang="en-US" sz="2800" i="1" kern="1200" dirty="0" err="1" smtClean="0">
              <a:solidFill>
                <a:schemeClr val="accent2">
                  <a:lumMod val="50000"/>
                </a:schemeClr>
              </a:solidFill>
            </a:rPr>
            <a:t>một</a:t>
          </a:r>
          <a:r>
            <a:rPr lang="en-US" sz="2800" i="1" kern="1200" dirty="0" smtClean="0">
              <a:solidFill>
                <a:schemeClr val="accent2">
                  <a:lumMod val="50000"/>
                </a:schemeClr>
              </a:solidFill>
            </a:rPr>
            <a:t> </a:t>
          </a:r>
          <a:r>
            <a:rPr lang="en-US" sz="2800" i="1" kern="1200" dirty="0" err="1" smtClean="0">
              <a:solidFill>
                <a:schemeClr val="accent2">
                  <a:lumMod val="50000"/>
                </a:schemeClr>
              </a:solidFill>
            </a:rPr>
            <a:t>quan</a:t>
          </a:r>
          <a:r>
            <a:rPr lang="en-US" sz="2800" i="1" kern="1200" dirty="0" smtClean="0">
              <a:solidFill>
                <a:schemeClr val="accent2">
                  <a:lumMod val="50000"/>
                </a:schemeClr>
              </a:solidFill>
            </a:rPr>
            <a:t> </a:t>
          </a:r>
          <a:r>
            <a:rPr lang="en-US" sz="2800" i="1" kern="1200" dirty="0" err="1" smtClean="0">
              <a:solidFill>
                <a:schemeClr val="accent2">
                  <a:lumMod val="50000"/>
                </a:schemeClr>
              </a:solidFill>
            </a:rPr>
            <a:t>điểm</a:t>
          </a:r>
          <a:r>
            <a:rPr lang="en-US" sz="2800" i="1" kern="1200" dirty="0" smtClean="0">
              <a:solidFill>
                <a:schemeClr val="accent2">
                  <a:lumMod val="50000"/>
                </a:schemeClr>
              </a:solidFill>
            </a:rPr>
            <a:t>, </a:t>
          </a:r>
          <a:r>
            <a:rPr lang="en-US" sz="2800" i="1" kern="1200" dirty="0" err="1" smtClean="0">
              <a:solidFill>
                <a:schemeClr val="accent2">
                  <a:lumMod val="50000"/>
                </a:schemeClr>
              </a:solidFill>
            </a:rPr>
            <a:t>tư</a:t>
          </a:r>
          <a:r>
            <a:rPr lang="en-US" sz="2800" i="1" kern="1200" dirty="0" smtClean="0">
              <a:solidFill>
                <a:schemeClr val="accent2">
                  <a:lumMod val="50000"/>
                </a:schemeClr>
              </a:solidFill>
            </a:rPr>
            <a:t> </a:t>
          </a:r>
          <a:r>
            <a:rPr lang="en-US" sz="2800" i="1" kern="1200" dirty="0" err="1" smtClean="0">
              <a:solidFill>
                <a:schemeClr val="accent2">
                  <a:lumMod val="50000"/>
                </a:schemeClr>
              </a:solidFill>
            </a:rPr>
            <a:t>tưởng</a:t>
          </a:r>
          <a:r>
            <a:rPr lang="en-US" sz="2800" i="1" kern="1200" dirty="0" smtClean="0">
              <a:solidFill>
                <a:schemeClr val="accent2">
                  <a:lumMod val="50000"/>
                </a:schemeClr>
              </a:solidFill>
            </a:rPr>
            <a:t>. </a:t>
          </a:r>
          <a:endParaRPr lang="en-US" sz="2800" kern="1200" dirty="0">
            <a:solidFill>
              <a:schemeClr val="accent2">
                <a:lumMod val="50000"/>
              </a:schemeClr>
            </a:solidFill>
          </a:endParaRPr>
        </a:p>
      </dsp:txBody>
      <dsp:txXfrm>
        <a:off x="1793168" y="127142"/>
        <a:ext cx="6547148" cy="1231275"/>
      </dsp:txXfrm>
    </dsp:sp>
    <dsp:sp modelId="{41DAB9CB-2B47-4C89-9293-42D04C8F7BD4}">
      <dsp:nvSpPr>
        <dsp:cNvPr id="0" name=""/>
        <dsp:cNvSpPr/>
      </dsp:nvSpPr>
      <dsp:spPr>
        <a:xfrm>
          <a:off x="1668063" y="1358418"/>
          <a:ext cx="6672253" cy="0"/>
        </a:xfrm>
        <a:prstGeom prst="line">
          <a:avLst/>
        </a:prstGeom>
        <a:solidFill>
          <a:schemeClr val="accent2">
            <a:hueOff val="0"/>
            <a:satOff val="0"/>
            <a:lumOff val="0"/>
            <a:alphaOff val="0"/>
          </a:schemeClr>
        </a:solidFill>
        <a:ln w="25400" cap="flat" cmpd="sng" algn="ctr">
          <a:solidFill>
            <a:schemeClr val="accent2">
              <a:tint val="50000"/>
              <a:hueOff val="0"/>
              <a:satOff val="0"/>
              <a:lumOff val="0"/>
              <a:alphaOff val="0"/>
            </a:schemeClr>
          </a:solidFill>
          <a:prstDash val="solid"/>
        </a:ln>
        <a:effectLst>
          <a:outerShdw blurRad="40000" dist="20000" dir="5400000" rotWithShape="0">
            <a:srgbClr val="000000">
              <a:alpha val="38000"/>
            </a:srgbClr>
          </a:outerShdw>
        </a:effectLst>
      </dsp:spPr>
      <dsp:style>
        <a:lnRef idx="2">
          <a:scrgbClr r="0" g="0" b="0"/>
        </a:lnRef>
        <a:fillRef idx="1">
          <a:scrgbClr r="0" g="0" b="0"/>
        </a:fillRef>
        <a:effectRef idx="1">
          <a:scrgbClr r="0" g="0" b="0"/>
        </a:effectRef>
        <a:fontRef idx="minor"/>
      </dsp:style>
    </dsp:sp>
    <dsp:sp modelId="{338A6475-B591-41EB-A5C9-8234756759BB}">
      <dsp:nvSpPr>
        <dsp:cNvPr id="0" name=""/>
        <dsp:cNvSpPr/>
      </dsp:nvSpPr>
      <dsp:spPr>
        <a:xfrm>
          <a:off x="1831665" y="1443624"/>
          <a:ext cx="6553630" cy="1545058"/>
        </a:xfrm>
        <a:prstGeom prst="rect">
          <a:avLst/>
        </a:prstGeom>
        <a:solidFill>
          <a:schemeClr val="accent2">
            <a:lumMod val="20000"/>
            <a:lumOff val="80000"/>
          </a:schemeClr>
        </a:solidFill>
        <a:ln>
          <a:noFill/>
        </a:ln>
        <a:effectLst/>
      </dsp:spPr>
      <dsp:style>
        <a:lnRef idx="0">
          <a:scrgbClr r="0" g="0" b="0"/>
        </a:lnRef>
        <a:fillRef idx="0">
          <a:scrgbClr r="0" g="0" b="0"/>
        </a:fillRef>
        <a:effectRef idx="0">
          <a:scrgbClr r="0" g="0" b="0"/>
        </a:effectRef>
        <a:fontRef idx="minor"/>
      </dsp:style>
      <dsp:txBody>
        <a:bodyPr spcFirstLastPara="0" vert="horz" wrap="square" lIns="106680" tIns="106680" rIns="106680" bIns="106680" numCol="1" spcCol="1270" anchor="t" anchorCtr="0">
          <a:noAutofit/>
        </a:bodyPr>
        <a:lstStyle/>
        <a:p>
          <a:pPr lvl="0" algn="l" defTabSz="1244600">
            <a:lnSpc>
              <a:spcPct val="90000"/>
            </a:lnSpc>
            <a:spcBef>
              <a:spcPct val="0"/>
            </a:spcBef>
            <a:spcAft>
              <a:spcPct val="35000"/>
            </a:spcAft>
          </a:pPr>
          <a:r>
            <a:rPr lang="en-US" sz="2800" i="1" kern="1200" dirty="0" smtClean="0">
              <a:solidFill>
                <a:schemeClr val="accent2">
                  <a:lumMod val="50000"/>
                </a:schemeClr>
              </a:solidFill>
            </a:rPr>
            <a:t>* </a:t>
          </a:r>
          <a:r>
            <a:rPr lang="en-US" sz="2800" i="1" kern="1200" dirty="0" err="1" smtClean="0">
              <a:solidFill>
                <a:schemeClr val="accent2">
                  <a:lumMod val="50000"/>
                </a:schemeClr>
              </a:solidFill>
            </a:rPr>
            <a:t>Chính</a:t>
          </a:r>
          <a:r>
            <a:rPr lang="en-US" sz="2800" i="1" kern="1200" dirty="0" smtClean="0">
              <a:solidFill>
                <a:schemeClr val="accent2">
                  <a:lumMod val="50000"/>
                </a:schemeClr>
              </a:solidFill>
            </a:rPr>
            <a:t> </a:t>
          </a:r>
          <a:r>
            <a:rPr lang="en-US" sz="2800" i="1" kern="1200" dirty="0" err="1" smtClean="0">
              <a:solidFill>
                <a:schemeClr val="accent2">
                  <a:lumMod val="50000"/>
                </a:schemeClr>
              </a:solidFill>
            </a:rPr>
            <a:t>kiến</a:t>
          </a:r>
          <a:r>
            <a:rPr lang="en-US" sz="2800" i="1" kern="1200" dirty="0" smtClean="0">
              <a:solidFill>
                <a:schemeClr val="accent2">
                  <a:lumMod val="50000"/>
                </a:schemeClr>
              </a:solidFill>
            </a:rPr>
            <a:t>, </a:t>
          </a:r>
          <a:r>
            <a:rPr lang="en-US" sz="2800" i="1" kern="1200" dirty="0" err="1" smtClean="0">
              <a:solidFill>
                <a:schemeClr val="accent2">
                  <a:lumMod val="50000"/>
                </a:schemeClr>
              </a:solidFill>
            </a:rPr>
            <a:t>luận</a:t>
          </a:r>
          <a:r>
            <a:rPr lang="en-US" sz="2800" i="1" kern="1200" dirty="0" smtClean="0">
              <a:solidFill>
                <a:schemeClr val="accent2">
                  <a:lumMod val="50000"/>
                </a:schemeClr>
              </a:solidFill>
            </a:rPr>
            <a:t> </a:t>
          </a:r>
          <a:r>
            <a:rPr lang="en-US" sz="2800" i="1" kern="1200" dirty="0" err="1" smtClean="0">
              <a:solidFill>
                <a:schemeClr val="accent2">
                  <a:lumMod val="50000"/>
                </a:schemeClr>
              </a:solidFill>
            </a:rPr>
            <a:t>đề</a:t>
          </a:r>
          <a:r>
            <a:rPr lang="en-US" sz="2800" i="1" kern="1200" dirty="0" smtClean="0">
              <a:solidFill>
                <a:schemeClr val="accent2">
                  <a:lumMod val="50000"/>
                </a:schemeClr>
              </a:solidFill>
            </a:rPr>
            <a:t>, </a:t>
          </a:r>
          <a:r>
            <a:rPr lang="en-US" sz="2800" i="1" kern="1200" dirty="0" err="1" smtClean="0">
              <a:solidFill>
                <a:schemeClr val="accent2">
                  <a:lumMod val="50000"/>
                </a:schemeClr>
              </a:solidFill>
            </a:rPr>
            <a:t>lí</a:t>
          </a:r>
          <a:r>
            <a:rPr lang="en-US" sz="2800" i="1" kern="1200" dirty="0" smtClean="0">
              <a:solidFill>
                <a:schemeClr val="accent2">
                  <a:lumMod val="50000"/>
                </a:schemeClr>
              </a:solidFill>
            </a:rPr>
            <a:t> </a:t>
          </a:r>
          <a:r>
            <a:rPr lang="en-US" sz="2800" i="1" kern="1200" dirty="0" err="1" smtClean="0">
              <a:solidFill>
                <a:schemeClr val="accent2">
                  <a:lumMod val="50000"/>
                </a:schemeClr>
              </a:solidFill>
            </a:rPr>
            <a:t>lẽ</a:t>
          </a:r>
          <a:r>
            <a:rPr lang="en-US" sz="2800" i="1" kern="1200" dirty="0" smtClean="0">
              <a:solidFill>
                <a:schemeClr val="accent2">
                  <a:lumMod val="50000"/>
                </a:schemeClr>
              </a:solidFill>
            </a:rPr>
            <a:t> </a:t>
          </a:r>
          <a:r>
            <a:rPr lang="en-US" sz="2800" i="1" kern="1200" dirty="0" err="1" smtClean="0">
              <a:solidFill>
                <a:schemeClr val="accent2">
                  <a:lumMod val="50000"/>
                </a:schemeClr>
              </a:solidFill>
            </a:rPr>
            <a:t>trong</a:t>
          </a:r>
          <a:r>
            <a:rPr lang="en-US" sz="2800" i="1" kern="1200" dirty="0" smtClean="0">
              <a:solidFill>
                <a:schemeClr val="accent2">
                  <a:lumMod val="50000"/>
                </a:schemeClr>
              </a:solidFill>
            </a:rPr>
            <a:t> </a:t>
          </a:r>
          <a:r>
            <a:rPr lang="en-US" sz="2800" i="1" kern="1200" dirty="0" err="1" smtClean="0">
              <a:solidFill>
                <a:schemeClr val="accent2">
                  <a:lumMod val="50000"/>
                </a:schemeClr>
              </a:solidFill>
            </a:rPr>
            <a:t>văn</a:t>
          </a:r>
          <a:r>
            <a:rPr lang="en-US" sz="2800" i="1" kern="1200" dirty="0" smtClean="0">
              <a:solidFill>
                <a:schemeClr val="accent2">
                  <a:lumMod val="50000"/>
                </a:schemeClr>
              </a:solidFill>
            </a:rPr>
            <a:t> </a:t>
          </a:r>
          <a:r>
            <a:rPr lang="en-US" sz="2800" i="1" kern="1200" dirty="0" err="1" smtClean="0">
              <a:solidFill>
                <a:schemeClr val="accent2">
                  <a:lumMod val="50000"/>
                </a:schemeClr>
              </a:solidFill>
            </a:rPr>
            <a:t>bản</a:t>
          </a:r>
          <a:r>
            <a:rPr lang="en-US" sz="2800" i="1" kern="1200" dirty="0" smtClean="0">
              <a:solidFill>
                <a:schemeClr val="accent2">
                  <a:lumMod val="50000"/>
                </a:schemeClr>
              </a:solidFill>
            </a:rPr>
            <a:t> </a:t>
          </a:r>
          <a:r>
            <a:rPr lang="en-US" sz="2800" i="1" kern="1200" dirty="0" err="1" smtClean="0">
              <a:solidFill>
                <a:schemeClr val="accent2">
                  <a:lumMod val="50000"/>
                </a:schemeClr>
              </a:solidFill>
            </a:rPr>
            <a:t>nghị</a:t>
          </a:r>
          <a:r>
            <a:rPr lang="en-US" sz="2800" i="1" kern="1200" dirty="0" smtClean="0">
              <a:solidFill>
                <a:schemeClr val="accent2">
                  <a:lumMod val="50000"/>
                </a:schemeClr>
              </a:solidFill>
            </a:rPr>
            <a:t> </a:t>
          </a:r>
          <a:r>
            <a:rPr lang="en-US" sz="2800" i="1" kern="1200" dirty="0" err="1" smtClean="0">
              <a:solidFill>
                <a:schemeClr val="accent2">
                  <a:lumMod val="50000"/>
                </a:schemeClr>
              </a:solidFill>
            </a:rPr>
            <a:t>luận</a:t>
          </a:r>
          <a:r>
            <a:rPr lang="en-US" sz="2800" i="1" kern="1200" dirty="0" smtClean="0">
              <a:solidFill>
                <a:schemeClr val="accent2">
                  <a:lumMod val="50000"/>
                </a:schemeClr>
              </a:solidFill>
            </a:rPr>
            <a:t> </a:t>
          </a:r>
          <a:r>
            <a:rPr lang="en-US" sz="2800" i="1" kern="1200" dirty="0" err="1" smtClean="0">
              <a:solidFill>
                <a:schemeClr val="accent2">
                  <a:lumMod val="50000"/>
                </a:schemeClr>
              </a:solidFill>
            </a:rPr>
            <a:t>phải</a:t>
          </a:r>
          <a:r>
            <a:rPr lang="en-US" sz="2800" i="1" kern="1200" dirty="0" smtClean="0">
              <a:solidFill>
                <a:schemeClr val="accent2">
                  <a:lumMod val="50000"/>
                </a:schemeClr>
              </a:solidFill>
            </a:rPr>
            <a:t> </a:t>
          </a:r>
          <a:r>
            <a:rPr lang="en-US" sz="2800" b="1" i="1" kern="1200" dirty="0" err="1" smtClean="0">
              <a:solidFill>
                <a:srgbClr val="FF0000"/>
              </a:solidFill>
            </a:rPr>
            <a:t>nhất</a:t>
          </a:r>
          <a:r>
            <a:rPr lang="en-US" sz="2800" b="1" i="1" kern="1200" dirty="0" smtClean="0">
              <a:solidFill>
                <a:srgbClr val="FF0000"/>
              </a:solidFill>
            </a:rPr>
            <a:t> </a:t>
          </a:r>
          <a:r>
            <a:rPr lang="en-US" sz="2800" b="1" i="1" kern="1200" dirty="0" err="1" smtClean="0">
              <a:solidFill>
                <a:srgbClr val="FF0000"/>
              </a:solidFill>
            </a:rPr>
            <a:t>quán</a:t>
          </a:r>
          <a:r>
            <a:rPr lang="en-US" sz="2800" b="1" i="1" kern="1200" dirty="0" smtClean="0">
              <a:solidFill>
                <a:srgbClr val="FF0000"/>
              </a:solidFill>
            </a:rPr>
            <a:t>, </a:t>
          </a:r>
          <a:r>
            <a:rPr lang="en-US" sz="2800" b="1" i="1" kern="1200" dirty="0" err="1" smtClean="0">
              <a:solidFill>
                <a:srgbClr val="FF0000"/>
              </a:solidFill>
            </a:rPr>
            <a:t>chặt</a:t>
          </a:r>
          <a:r>
            <a:rPr lang="en-US" sz="2800" b="1" i="1" kern="1200" dirty="0" smtClean="0">
              <a:solidFill>
                <a:srgbClr val="FF0000"/>
              </a:solidFill>
            </a:rPr>
            <a:t> </a:t>
          </a:r>
          <a:r>
            <a:rPr lang="en-US" sz="2800" b="1" i="1" kern="1200" dirty="0" err="1" smtClean="0">
              <a:solidFill>
                <a:srgbClr val="FF0000"/>
              </a:solidFill>
            </a:rPr>
            <a:t>chẽ</a:t>
          </a:r>
          <a:r>
            <a:rPr lang="en-US" sz="2800" b="1" i="1" kern="1200" dirty="0" smtClean="0">
              <a:solidFill>
                <a:srgbClr val="FF0000"/>
              </a:solidFill>
            </a:rPr>
            <a:t>, </a:t>
          </a:r>
          <a:r>
            <a:rPr lang="en-US" sz="2800" b="1" i="1" kern="1200" dirty="0" err="1" smtClean="0">
              <a:solidFill>
                <a:srgbClr val="FF0000"/>
              </a:solidFill>
            </a:rPr>
            <a:t>rõ</a:t>
          </a:r>
          <a:r>
            <a:rPr lang="en-US" sz="2800" b="1" i="1" kern="1200" dirty="0" smtClean="0">
              <a:solidFill>
                <a:srgbClr val="FF0000"/>
              </a:solidFill>
            </a:rPr>
            <a:t> </a:t>
          </a:r>
          <a:r>
            <a:rPr lang="en-US" sz="2800" b="1" i="1" kern="1200" dirty="0" err="1" smtClean="0">
              <a:solidFill>
                <a:srgbClr val="FF0000"/>
              </a:solidFill>
            </a:rPr>
            <a:t>ràng</a:t>
          </a:r>
          <a:r>
            <a:rPr lang="en-US" sz="2800" b="1" i="1" kern="1200" dirty="0" smtClean="0">
              <a:solidFill>
                <a:srgbClr val="FF0000"/>
              </a:solidFill>
            </a:rPr>
            <a:t>, </a:t>
          </a:r>
          <a:r>
            <a:rPr lang="en-US" sz="2800" b="1" i="1" kern="1200" dirty="0" err="1" smtClean="0">
              <a:solidFill>
                <a:srgbClr val="FF0000"/>
              </a:solidFill>
            </a:rPr>
            <a:t>thuyết</a:t>
          </a:r>
          <a:r>
            <a:rPr lang="en-US" sz="2800" b="1" i="1" kern="1200" dirty="0" smtClean="0">
              <a:solidFill>
                <a:srgbClr val="FF0000"/>
              </a:solidFill>
            </a:rPr>
            <a:t> </a:t>
          </a:r>
          <a:r>
            <a:rPr lang="en-US" sz="2800" b="1" i="1" kern="1200" dirty="0" err="1" smtClean="0">
              <a:solidFill>
                <a:srgbClr val="FF0000"/>
              </a:solidFill>
            </a:rPr>
            <a:t>phục</a:t>
          </a:r>
          <a:r>
            <a:rPr lang="en-US" sz="2800" b="1" i="1" kern="1200" dirty="0" smtClean="0">
              <a:solidFill>
                <a:srgbClr val="FF0000"/>
              </a:solidFill>
            </a:rPr>
            <a:t>. </a:t>
          </a:r>
          <a:endParaRPr lang="en-US" sz="2800" b="1" kern="1200" dirty="0">
            <a:solidFill>
              <a:srgbClr val="FF0000"/>
            </a:solidFill>
          </a:endParaRPr>
        </a:p>
      </dsp:txBody>
      <dsp:txXfrm>
        <a:off x="1831665" y="1443624"/>
        <a:ext cx="6553630" cy="1545058"/>
      </dsp:txXfrm>
    </dsp:sp>
    <dsp:sp modelId="{A4248BDF-F96A-48B4-AB4B-402A3531F40A}">
      <dsp:nvSpPr>
        <dsp:cNvPr id="0" name=""/>
        <dsp:cNvSpPr/>
      </dsp:nvSpPr>
      <dsp:spPr>
        <a:xfrm>
          <a:off x="1668063" y="3027974"/>
          <a:ext cx="6672253" cy="0"/>
        </a:xfrm>
        <a:prstGeom prst="line">
          <a:avLst/>
        </a:prstGeom>
        <a:solidFill>
          <a:schemeClr val="accent2">
            <a:hueOff val="0"/>
            <a:satOff val="0"/>
            <a:lumOff val="0"/>
            <a:alphaOff val="0"/>
          </a:schemeClr>
        </a:solidFill>
        <a:ln w="25400" cap="flat" cmpd="sng" algn="ctr">
          <a:solidFill>
            <a:schemeClr val="accent2">
              <a:tint val="50000"/>
              <a:hueOff val="0"/>
              <a:satOff val="0"/>
              <a:lumOff val="0"/>
              <a:alphaOff val="0"/>
            </a:schemeClr>
          </a:solidFill>
          <a:prstDash val="solid"/>
        </a:ln>
        <a:effectLst>
          <a:outerShdw blurRad="40000" dist="20000" dir="5400000" rotWithShape="0">
            <a:srgbClr val="000000">
              <a:alpha val="38000"/>
            </a:srgbClr>
          </a:outerShdw>
        </a:effectLst>
      </dsp:spPr>
      <dsp:style>
        <a:lnRef idx="2">
          <a:scrgbClr r="0" g="0" b="0"/>
        </a:lnRef>
        <a:fillRef idx="1">
          <a:scrgbClr r="0" g="0" b="0"/>
        </a:fillRef>
        <a:effectRef idx="1">
          <a:scrgbClr r="0" g="0" b="0"/>
        </a:effectRef>
        <a:fontRef idx="minor"/>
      </dsp:style>
    </dsp:sp>
    <dsp:sp modelId="{143A7DC0-8C56-47A2-80B0-C2DDE855B5B7}">
      <dsp:nvSpPr>
        <dsp:cNvPr id="0" name=""/>
        <dsp:cNvSpPr/>
      </dsp:nvSpPr>
      <dsp:spPr>
        <a:xfrm>
          <a:off x="1793168" y="3152471"/>
          <a:ext cx="6696750" cy="2135124"/>
        </a:xfrm>
        <a:prstGeom prst="rect">
          <a:avLst/>
        </a:prstGeom>
        <a:solidFill>
          <a:schemeClr val="accent3">
            <a:lumMod val="20000"/>
            <a:lumOff val="80000"/>
          </a:schemeClr>
        </a:solidFill>
        <a:ln>
          <a:noFill/>
        </a:ln>
        <a:effectLst/>
      </dsp:spPr>
      <dsp:style>
        <a:lnRef idx="0">
          <a:scrgbClr r="0" g="0" b="0"/>
        </a:lnRef>
        <a:fillRef idx="0">
          <a:scrgbClr r="0" g="0" b="0"/>
        </a:fillRef>
        <a:effectRef idx="0">
          <a:scrgbClr r="0" g="0" b="0"/>
        </a:effectRef>
        <a:fontRef idx="minor"/>
      </dsp:style>
      <dsp:txBody>
        <a:bodyPr spcFirstLastPara="0" vert="horz" wrap="square" lIns="106680" tIns="106680" rIns="106680" bIns="106680" numCol="1" spcCol="1270" anchor="t" anchorCtr="0">
          <a:noAutofit/>
        </a:bodyPr>
        <a:lstStyle/>
        <a:p>
          <a:pPr lvl="0" algn="l" defTabSz="1244600">
            <a:lnSpc>
              <a:spcPct val="90000"/>
            </a:lnSpc>
            <a:spcBef>
              <a:spcPct val="0"/>
            </a:spcBef>
            <a:spcAft>
              <a:spcPct val="35000"/>
            </a:spcAft>
          </a:pPr>
          <a:r>
            <a:rPr lang="en-US" sz="2800" i="1" kern="1200" dirty="0" smtClean="0">
              <a:solidFill>
                <a:schemeClr val="accent2">
                  <a:lumMod val="50000"/>
                </a:schemeClr>
              </a:solidFill>
            </a:rPr>
            <a:t>* </a:t>
          </a:r>
          <a:r>
            <a:rPr lang="en-US" sz="2800" i="1" kern="1200" dirty="0" err="1" smtClean="0">
              <a:solidFill>
                <a:schemeClr val="accent2">
                  <a:lumMod val="50000"/>
                </a:schemeClr>
              </a:solidFill>
            </a:rPr>
            <a:t>Sức</a:t>
          </a:r>
          <a:r>
            <a:rPr lang="en-US" sz="2800" i="1" kern="1200" dirty="0" smtClean="0">
              <a:solidFill>
                <a:schemeClr val="accent2">
                  <a:lumMod val="50000"/>
                </a:schemeClr>
              </a:solidFill>
            </a:rPr>
            <a:t> </a:t>
          </a:r>
          <a:r>
            <a:rPr lang="en-US" sz="2800" i="1" kern="1200" dirty="0" err="1" smtClean="0">
              <a:solidFill>
                <a:schemeClr val="accent2">
                  <a:lumMod val="50000"/>
                </a:schemeClr>
              </a:solidFill>
            </a:rPr>
            <a:t>mạnh</a:t>
          </a:r>
          <a:r>
            <a:rPr lang="en-US" sz="2800" i="1" kern="1200" dirty="0" smtClean="0">
              <a:solidFill>
                <a:schemeClr val="accent2">
                  <a:lumMod val="50000"/>
                </a:schemeClr>
              </a:solidFill>
            </a:rPr>
            <a:t> </a:t>
          </a:r>
          <a:r>
            <a:rPr lang="en-US" sz="2800" i="1" kern="1200" dirty="0" err="1" smtClean="0">
              <a:solidFill>
                <a:schemeClr val="accent2">
                  <a:lumMod val="50000"/>
                </a:schemeClr>
              </a:solidFill>
            </a:rPr>
            <a:t>của</a:t>
          </a:r>
          <a:r>
            <a:rPr lang="en-US" sz="2800" i="1" kern="1200" dirty="0" smtClean="0">
              <a:solidFill>
                <a:schemeClr val="accent2">
                  <a:lumMod val="50000"/>
                </a:schemeClr>
              </a:solidFill>
            </a:rPr>
            <a:t> </a:t>
          </a:r>
          <a:r>
            <a:rPr lang="en-US" sz="2800" i="1" kern="1200" dirty="0" err="1" smtClean="0">
              <a:solidFill>
                <a:schemeClr val="accent2">
                  <a:lumMod val="50000"/>
                </a:schemeClr>
              </a:solidFill>
            </a:rPr>
            <a:t>văn</a:t>
          </a:r>
          <a:r>
            <a:rPr lang="en-US" sz="2800" i="1" kern="1200" dirty="0" smtClean="0">
              <a:solidFill>
                <a:schemeClr val="accent2">
                  <a:lumMod val="50000"/>
                </a:schemeClr>
              </a:solidFill>
            </a:rPr>
            <a:t> </a:t>
          </a:r>
          <a:r>
            <a:rPr lang="en-US" sz="2800" i="1" kern="1200" dirty="0" err="1" smtClean="0">
              <a:solidFill>
                <a:schemeClr val="accent2">
                  <a:lumMod val="50000"/>
                </a:schemeClr>
              </a:solidFill>
            </a:rPr>
            <a:t>bản</a:t>
          </a:r>
          <a:r>
            <a:rPr lang="en-US" sz="2800" i="1" kern="1200" dirty="0" smtClean="0">
              <a:solidFill>
                <a:schemeClr val="accent2">
                  <a:lumMod val="50000"/>
                </a:schemeClr>
              </a:solidFill>
            </a:rPr>
            <a:t> </a:t>
          </a:r>
          <a:r>
            <a:rPr lang="en-US" sz="2800" i="1" kern="1200" dirty="0" err="1" smtClean="0">
              <a:solidFill>
                <a:schemeClr val="accent2">
                  <a:lumMod val="50000"/>
                </a:schemeClr>
              </a:solidFill>
            </a:rPr>
            <a:t>nghị</a:t>
          </a:r>
          <a:r>
            <a:rPr lang="en-US" sz="2800" i="1" kern="1200" dirty="0" smtClean="0">
              <a:solidFill>
                <a:schemeClr val="accent2">
                  <a:lumMod val="50000"/>
                </a:schemeClr>
              </a:solidFill>
            </a:rPr>
            <a:t> </a:t>
          </a:r>
          <a:r>
            <a:rPr lang="en-US" sz="2800" i="1" kern="1200" dirty="0" err="1" smtClean="0">
              <a:solidFill>
                <a:schemeClr val="accent2">
                  <a:lumMod val="50000"/>
                </a:schemeClr>
              </a:solidFill>
            </a:rPr>
            <a:t>luận</a:t>
          </a:r>
          <a:r>
            <a:rPr lang="en-US" sz="2800" i="1" kern="1200" dirty="0" smtClean="0">
              <a:solidFill>
                <a:schemeClr val="accent2">
                  <a:lumMod val="50000"/>
                </a:schemeClr>
              </a:solidFill>
            </a:rPr>
            <a:t> </a:t>
          </a:r>
          <a:r>
            <a:rPr lang="en-US" sz="2800" i="1" kern="1200" dirty="0" err="1" smtClean="0">
              <a:solidFill>
                <a:schemeClr val="accent2">
                  <a:lumMod val="50000"/>
                </a:schemeClr>
              </a:solidFill>
            </a:rPr>
            <a:t>là</a:t>
          </a:r>
          <a:r>
            <a:rPr lang="en-US" sz="2800" i="1" kern="1200" dirty="0" smtClean="0">
              <a:solidFill>
                <a:schemeClr val="accent2">
                  <a:lumMod val="50000"/>
                </a:schemeClr>
              </a:solidFill>
            </a:rPr>
            <a:t> ở </a:t>
          </a:r>
          <a:r>
            <a:rPr lang="en-US" sz="2800" b="1" i="1" kern="1200" dirty="0" err="1" smtClean="0">
              <a:solidFill>
                <a:srgbClr val="00B050"/>
              </a:solidFill>
            </a:rPr>
            <a:t>tính</a:t>
          </a:r>
          <a:r>
            <a:rPr lang="en-US" sz="2800" b="1" i="1" kern="1200" dirty="0" smtClean="0">
              <a:solidFill>
                <a:srgbClr val="00B050"/>
              </a:solidFill>
            </a:rPr>
            <a:t> </a:t>
          </a:r>
          <a:r>
            <a:rPr lang="en-US" sz="2800" b="1" i="1" kern="1200" dirty="0" err="1" smtClean="0">
              <a:solidFill>
                <a:srgbClr val="00B050"/>
              </a:solidFill>
            </a:rPr>
            <a:t>hệ</a:t>
          </a:r>
          <a:r>
            <a:rPr lang="en-US" sz="2800" b="1" i="1" kern="1200" dirty="0" smtClean="0">
              <a:solidFill>
                <a:srgbClr val="00B050"/>
              </a:solidFill>
            </a:rPr>
            <a:t> </a:t>
          </a:r>
          <a:r>
            <a:rPr lang="en-US" sz="2800" b="1" i="1" kern="1200" dirty="0" err="1" smtClean="0">
              <a:solidFill>
                <a:srgbClr val="00B050"/>
              </a:solidFill>
            </a:rPr>
            <a:t>thống</a:t>
          </a:r>
          <a:r>
            <a:rPr lang="en-US" sz="2800" b="1" i="1" kern="1200" dirty="0" smtClean="0">
              <a:solidFill>
                <a:srgbClr val="00B050"/>
              </a:solidFill>
            </a:rPr>
            <a:t> </a:t>
          </a:r>
          <a:r>
            <a:rPr lang="en-US" sz="2800" b="1" i="1" kern="1200" dirty="0" err="1" smtClean="0">
              <a:solidFill>
                <a:srgbClr val="00B050"/>
              </a:solidFill>
            </a:rPr>
            <a:t>của</a:t>
          </a:r>
          <a:r>
            <a:rPr lang="en-US" sz="2800" b="1" i="1" kern="1200" dirty="0" smtClean="0">
              <a:solidFill>
                <a:srgbClr val="00B050"/>
              </a:solidFill>
            </a:rPr>
            <a:t> </a:t>
          </a:r>
          <a:r>
            <a:rPr lang="en-US" sz="2800" b="1" i="1" kern="1200" dirty="0" err="1" smtClean="0">
              <a:solidFill>
                <a:srgbClr val="00B050"/>
              </a:solidFill>
            </a:rPr>
            <a:t>luận</a:t>
          </a:r>
          <a:r>
            <a:rPr lang="en-US" sz="2800" b="1" i="1" kern="1200" dirty="0" smtClean="0">
              <a:solidFill>
                <a:srgbClr val="00B050"/>
              </a:solidFill>
            </a:rPr>
            <a:t> </a:t>
          </a:r>
          <a:r>
            <a:rPr lang="en-US" sz="2800" b="1" i="1" kern="1200" dirty="0" err="1" smtClean="0">
              <a:solidFill>
                <a:srgbClr val="00B050"/>
              </a:solidFill>
            </a:rPr>
            <a:t>điểm</a:t>
          </a:r>
          <a:r>
            <a:rPr lang="en-US" sz="2800" i="1" kern="1200" dirty="0" smtClean="0">
              <a:solidFill>
                <a:schemeClr val="accent2">
                  <a:lumMod val="50000"/>
                </a:schemeClr>
              </a:solidFill>
            </a:rPr>
            <a:t>; </a:t>
          </a:r>
          <a:r>
            <a:rPr lang="en-US" sz="2800" i="1" kern="1200" dirty="0" err="1" smtClean="0">
              <a:solidFill>
                <a:schemeClr val="accent2">
                  <a:lumMod val="50000"/>
                </a:schemeClr>
              </a:solidFill>
            </a:rPr>
            <a:t>chặt</a:t>
          </a:r>
          <a:r>
            <a:rPr lang="en-US" sz="2800" i="1" kern="1200" dirty="0" smtClean="0">
              <a:solidFill>
                <a:schemeClr val="accent2">
                  <a:lumMod val="50000"/>
                </a:schemeClr>
              </a:solidFill>
            </a:rPr>
            <a:t> </a:t>
          </a:r>
          <a:r>
            <a:rPr lang="en-US" sz="2800" i="1" kern="1200" dirty="0" err="1" smtClean="0">
              <a:solidFill>
                <a:schemeClr val="accent2">
                  <a:lumMod val="50000"/>
                </a:schemeClr>
              </a:solidFill>
            </a:rPr>
            <a:t>chẽ</a:t>
          </a:r>
          <a:r>
            <a:rPr lang="en-US" sz="2800" i="1" kern="1200" dirty="0" smtClean="0">
              <a:solidFill>
                <a:schemeClr val="accent2">
                  <a:lumMod val="50000"/>
                </a:schemeClr>
              </a:solidFill>
            </a:rPr>
            <a:t> </a:t>
          </a:r>
          <a:r>
            <a:rPr lang="en-US" sz="2800" i="1" kern="1200" dirty="0" err="1" smtClean="0">
              <a:solidFill>
                <a:schemeClr val="accent2">
                  <a:lumMod val="50000"/>
                </a:schemeClr>
              </a:solidFill>
            </a:rPr>
            <a:t>của</a:t>
          </a:r>
          <a:r>
            <a:rPr lang="en-US" sz="2800" i="1" kern="1200" dirty="0" smtClean="0">
              <a:solidFill>
                <a:schemeClr val="accent2">
                  <a:lumMod val="50000"/>
                </a:schemeClr>
              </a:solidFill>
            </a:rPr>
            <a:t> </a:t>
          </a:r>
          <a:r>
            <a:rPr lang="en-US" sz="2800" i="1" kern="1200" dirty="0" err="1" smtClean="0">
              <a:solidFill>
                <a:srgbClr val="00B050"/>
              </a:solidFill>
            </a:rPr>
            <a:t>lập</a:t>
          </a:r>
          <a:r>
            <a:rPr lang="en-US" sz="2800" i="1" kern="1200" dirty="0" smtClean="0">
              <a:solidFill>
                <a:srgbClr val="00B050"/>
              </a:solidFill>
            </a:rPr>
            <a:t> </a:t>
          </a:r>
          <a:r>
            <a:rPr lang="en-US" sz="2800" i="1" kern="1200" dirty="0" err="1" smtClean="0">
              <a:solidFill>
                <a:srgbClr val="00B050"/>
              </a:solidFill>
            </a:rPr>
            <a:t>luận</a:t>
          </a:r>
          <a:r>
            <a:rPr lang="en-US" sz="2800" i="1" kern="1200" dirty="0" smtClean="0">
              <a:solidFill>
                <a:schemeClr val="accent2">
                  <a:lumMod val="50000"/>
                </a:schemeClr>
              </a:solidFill>
            </a:rPr>
            <a:t>; </a:t>
          </a:r>
          <a:r>
            <a:rPr lang="en-US" sz="2800" b="0" i="1" kern="1200" dirty="0" err="1" smtClean="0">
              <a:solidFill>
                <a:srgbClr val="00B050"/>
              </a:solidFill>
            </a:rPr>
            <a:t>bằng</a:t>
          </a:r>
          <a:r>
            <a:rPr lang="en-US" sz="2800" b="0" i="1" kern="1200" dirty="0" smtClean="0">
              <a:solidFill>
                <a:srgbClr val="00B050"/>
              </a:solidFill>
            </a:rPr>
            <a:t> </a:t>
          </a:r>
          <a:r>
            <a:rPr lang="en-US" sz="2800" b="0" i="1" kern="1200" dirty="0" err="1" smtClean="0">
              <a:solidFill>
                <a:srgbClr val="00B050"/>
              </a:solidFill>
            </a:rPr>
            <a:t>chứng</a:t>
          </a:r>
          <a:r>
            <a:rPr lang="en-US" sz="2800" b="0" i="1" kern="1200" dirty="0" smtClean="0">
              <a:solidFill>
                <a:srgbClr val="00B050"/>
              </a:solidFill>
            </a:rPr>
            <a:t> </a:t>
          </a:r>
          <a:r>
            <a:rPr lang="en-US" sz="2800" i="1" kern="1200" dirty="0" err="1" smtClean="0">
              <a:solidFill>
                <a:schemeClr val="accent2">
                  <a:lumMod val="50000"/>
                </a:schemeClr>
              </a:solidFill>
            </a:rPr>
            <a:t>xác</a:t>
          </a:r>
          <a:r>
            <a:rPr lang="en-US" sz="2800" i="1" kern="1200" dirty="0" smtClean="0">
              <a:solidFill>
                <a:schemeClr val="accent2">
                  <a:lumMod val="50000"/>
                </a:schemeClr>
              </a:solidFill>
            </a:rPr>
            <a:t> </a:t>
          </a:r>
          <a:r>
            <a:rPr lang="en-US" sz="2800" i="1" kern="1200" dirty="0" err="1" smtClean="0">
              <a:solidFill>
                <a:schemeClr val="accent2">
                  <a:lumMod val="50000"/>
                </a:schemeClr>
              </a:solidFill>
            </a:rPr>
            <a:t>thực</a:t>
          </a:r>
          <a:r>
            <a:rPr lang="en-US" sz="2800" i="1" kern="1200" dirty="0" smtClean="0">
              <a:solidFill>
                <a:schemeClr val="accent2">
                  <a:lumMod val="50000"/>
                </a:schemeClr>
              </a:solidFill>
            </a:rPr>
            <a:t>; </a:t>
          </a:r>
          <a:r>
            <a:rPr lang="en-US" sz="2800" b="1" i="1" kern="1200" dirty="0" err="1" smtClean="0">
              <a:solidFill>
                <a:srgbClr val="00B050"/>
              </a:solidFill>
            </a:rPr>
            <a:t>tình</a:t>
          </a:r>
          <a:r>
            <a:rPr lang="en-US" sz="2800" b="1" i="1" kern="1200" dirty="0" smtClean="0">
              <a:solidFill>
                <a:srgbClr val="00B050"/>
              </a:solidFill>
            </a:rPr>
            <a:t> </a:t>
          </a:r>
          <a:r>
            <a:rPr lang="en-US" sz="2800" b="1" i="1" kern="1200" dirty="0" err="1" smtClean="0">
              <a:solidFill>
                <a:srgbClr val="00B050"/>
              </a:solidFill>
            </a:rPr>
            <a:t>cảm</a:t>
          </a:r>
          <a:r>
            <a:rPr lang="en-US" sz="2800" b="1" i="1" kern="1200" dirty="0" smtClean="0">
              <a:solidFill>
                <a:srgbClr val="00B050"/>
              </a:solidFill>
            </a:rPr>
            <a:t>, </a:t>
          </a:r>
          <a:r>
            <a:rPr lang="en-US" sz="2800" b="1" i="1" kern="1200" dirty="0" err="1" smtClean="0">
              <a:solidFill>
                <a:srgbClr val="00B050"/>
              </a:solidFill>
            </a:rPr>
            <a:t>cảm</a:t>
          </a:r>
          <a:r>
            <a:rPr lang="en-US" sz="2800" b="1" i="1" kern="1200" dirty="0" smtClean="0">
              <a:solidFill>
                <a:srgbClr val="00B050"/>
              </a:solidFill>
            </a:rPr>
            <a:t> </a:t>
          </a:r>
          <a:r>
            <a:rPr lang="en-US" sz="2800" b="1" i="1" kern="1200" dirty="0" err="1" smtClean="0">
              <a:solidFill>
                <a:srgbClr val="00B050"/>
              </a:solidFill>
            </a:rPr>
            <a:t>xúc</a:t>
          </a:r>
          <a:r>
            <a:rPr lang="en-US" sz="2800" b="1" i="1" kern="1200" dirty="0" smtClean="0">
              <a:solidFill>
                <a:srgbClr val="00B050"/>
              </a:solidFill>
            </a:rPr>
            <a:t> </a:t>
          </a:r>
          <a:r>
            <a:rPr lang="en-US" sz="2800" i="1" kern="1200" dirty="0" err="1" smtClean="0">
              <a:solidFill>
                <a:schemeClr val="accent2">
                  <a:lumMod val="50000"/>
                </a:schemeClr>
              </a:solidFill>
            </a:rPr>
            <a:t>chân</a:t>
          </a:r>
          <a:r>
            <a:rPr lang="en-US" sz="2800" i="1" kern="1200" dirty="0" smtClean="0">
              <a:solidFill>
                <a:schemeClr val="accent2">
                  <a:lumMod val="50000"/>
                </a:schemeClr>
              </a:solidFill>
            </a:rPr>
            <a:t> </a:t>
          </a:r>
          <a:r>
            <a:rPr lang="en-US" sz="2800" i="1" kern="1200" dirty="0" err="1" smtClean="0">
              <a:solidFill>
                <a:schemeClr val="accent2">
                  <a:lumMod val="50000"/>
                </a:schemeClr>
              </a:solidFill>
            </a:rPr>
            <a:t>thành</a:t>
          </a:r>
          <a:r>
            <a:rPr lang="en-US" sz="2800" i="1" kern="1200" dirty="0" smtClean="0">
              <a:solidFill>
                <a:schemeClr val="accent2">
                  <a:lumMod val="50000"/>
                </a:schemeClr>
              </a:solidFill>
            </a:rPr>
            <a:t> </a:t>
          </a:r>
          <a:r>
            <a:rPr lang="en-US" sz="2800" i="1" kern="1200" dirty="0" err="1" smtClean="0">
              <a:solidFill>
                <a:schemeClr val="accent2">
                  <a:lumMod val="50000"/>
                </a:schemeClr>
              </a:solidFill>
            </a:rPr>
            <a:t>của</a:t>
          </a:r>
          <a:r>
            <a:rPr lang="en-US" sz="2800" i="1" kern="1200" dirty="0" smtClean="0">
              <a:solidFill>
                <a:schemeClr val="accent2">
                  <a:lumMod val="50000"/>
                </a:schemeClr>
              </a:solidFill>
            </a:rPr>
            <a:t> </a:t>
          </a:r>
          <a:r>
            <a:rPr lang="en-US" sz="2800" i="1" kern="1200" dirty="0" err="1" smtClean="0">
              <a:solidFill>
                <a:schemeClr val="accent2">
                  <a:lumMod val="50000"/>
                </a:schemeClr>
              </a:solidFill>
            </a:rPr>
            <a:t>người</a:t>
          </a:r>
          <a:r>
            <a:rPr lang="en-US" sz="2800" i="1" kern="1200" dirty="0" smtClean="0">
              <a:solidFill>
                <a:schemeClr val="accent2">
                  <a:lumMod val="50000"/>
                </a:schemeClr>
              </a:solidFill>
            </a:rPr>
            <a:t> </a:t>
          </a:r>
          <a:r>
            <a:rPr lang="en-US" sz="2800" i="1" kern="1200" dirty="0" err="1" smtClean="0">
              <a:solidFill>
                <a:schemeClr val="accent2">
                  <a:lumMod val="50000"/>
                </a:schemeClr>
              </a:solidFill>
            </a:rPr>
            <a:t>viết</a:t>
          </a:r>
          <a:r>
            <a:rPr lang="en-US" sz="2800" i="1" kern="1200" dirty="0" smtClean="0">
              <a:solidFill>
                <a:schemeClr val="accent2">
                  <a:lumMod val="50000"/>
                </a:schemeClr>
              </a:solidFill>
            </a:rPr>
            <a:t>, </a:t>
          </a:r>
          <a:r>
            <a:rPr lang="en-US" sz="2800" i="1" kern="1200" dirty="0" err="1" smtClean="0">
              <a:solidFill>
                <a:schemeClr val="accent2">
                  <a:lumMod val="50000"/>
                </a:schemeClr>
              </a:solidFill>
            </a:rPr>
            <a:t>người</a:t>
          </a:r>
          <a:r>
            <a:rPr lang="en-US" sz="2800" i="1" kern="1200" dirty="0" smtClean="0">
              <a:solidFill>
                <a:schemeClr val="accent2">
                  <a:lumMod val="50000"/>
                </a:schemeClr>
              </a:solidFill>
            </a:rPr>
            <a:t> </a:t>
          </a:r>
          <a:r>
            <a:rPr lang="en-US" sz="2800" i="1" kern="1200" dirty="0" err="1" smtClean="0">
              <a:solidFill>
                <a:schemeClr val="accent2">
                  <a:lumMod val="50000"/>
                </a:schemeClr>
              </a:solidFill>
            </a:rPr>
            <a:t>nói</a:t>
          </a:r>
          <a:r>
            <a:rPr lang="en-US" sz="2800" i="1" kern="1200" dirty="0" smtClean="0">
              <a:solidFill>
                <a:schemeClr val="accent2">
                  <a:lumMod val="50000"/>
                </a:schemeClr>
              </a:solidFill>
            </a:rPr>
            <a:t>.</a:t>
          </a:r>
          <a:endParaRPr lang="en-US" sz="2800" kern="1200" dirty="0">
            <a:solidFill>
              <a:schemeClr val="accent2">
                <a:lumMod val="50000"/>
              </a:schemeClr>
            </a:solidFill>
          </a:endParaRPr>
        </a:p>
      </dsp:txBody>
      <dsp:txXfrm>
        <a:off x="1793168" y="3152471"/>
        <a:ext cx="6696750" cy="2135124"/>
      </dsp:txXfrm>
    </dsp:sp>
    <dsp:sp modelId="{135A78C0-A275-40F0-A940-9E706E346EEB}">
      <dsp:nvSpPr>
        <dsp:cNvPr id="0" name=""/>
        <dsp:cNvSpPr/>
      </dsp:nvSpPr>
      <dsp:spPr>
        <a:xfrm>
          <a:off x="1668063" y="5287595"/>
          <a:ext cx="6672253" cy="0"/>
        </a:xfrm>
        <a:prstGeom prst="line">
          <a:avLst/>
        </a:prstGeom>
        <a:solidFill>
          <a:schemeClr val="accent2">
            <a:hueOff val="0"/>
            <a:satOff val="0"/>
            <a:lumOff val="0"/>
            <a:alphaOff val="0"/>
          </a:schemeClr>
        </a:solidFill>
        <a:ln w="25400" cap="flat" cmpd="sng" algn="ctr">
          <a:solidFill>
            <a:schemeClr val="accent2">
              <a:tint val="50000"/>
              <a:hueOff val="0"/>
              <a:satOff val="0"/>
              <a:lumOff val="0"/>
              <a:alphaOff val="0"/>
            </a:schemeClr>
          </a:solidFill>
          <a:prstDash val="solid"/>
        </a:ln>
        <a:effectLst>
          <a:outerShdw blurRad="40000" dist="20000" dir="5400000" rotWithShape="0">
            <a:srgbClr val="000000">
              <a:alpha val="38000"/>
            </a:srgbClr>
          </a:outerShdw>
        </a:effectLst>
      </dsp:spPr>
      <dsp:style>
        <a:lnRef idx="2">
          <a:scrgbClr r="0" g="0" b="0"/>
        </a:lnRef>
        <a:fillRef idx="1">
          <a:scrgbClr r="0" g="0" b="0"/>
        </a:fillRef>
        <a:effectRef idx="1">
          <a:scrgbClr r="0" g="0" b="0"/>
        </a:effectRef>
        <a:fontRef idx="minor"/>
      </dsp:style>
    </dsp:sp>
  </dsp:spTree>
</dsp:drawing>
</file>

<file path=ppt/diagrams/drawing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0772ABB0-95B0-4C61-B94B-A02ED8AC368D}">
      <dsp:nvSpPr>
        <dsp:cNvPr id="0" name=""/>
        <dsp:cNvSpPr/>
      </dsp:nvSpPr>
      <dsp:spPr>
        <a:xfrm>
          <a:off x="-4096362" y="-628702"/>
          <a:ext cx="4881259" cy="4881259"/>
        </a:xfrm>
        <a:prstGeom prst="blockArc">
          <a:avLst>
            <a:gd name="adj1" fmla="val 18900000"/>
            <a:gd name="adj2" fmla="val 2700000"/>
            <a:gd name="adj3" fmla="val 443"/>
          </a:avLst>
        </a:prstGeom>
        <a:noFill/>
        <a:ln w="25400" cap="flat" cmpd="sng" algn="ctr">
          <a:solidFill>
            <a:schemeClr val="accent2">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12F2FD05-4F4E-4DED-BE75-EBE910FF6B6D}">
      <dsp:nvSpPr>
        <dsp:cNvPr id="0" name=""/>
        <dsp:cNvSpPr/>
      </dsp:nvSpPr>
      <dsp:spPr>
        <a:xfrm>
          <a:off x="411269" y="154213"/>
          <a:ext cx="8822202" cy="806269"/>
        </a:xfrm>
        <a:prstGeom prst="rect">
          <a:avLst/>
        </a:prstGeom>
        <a:solidFill>
          <a:schemeClr val="accent2">
            <a:hueOff val="0"/>
            <a:satOff val="0"/>
            <a:lumOff val="0"/>
            <a:alphaOff val="0"/>
          </a:schemeClr>
        </a:solidFill>
        <a:ln w="38100" cap="flat" cmpd="sng" algn="ctr">
          <a:solidFill>
            <a:schemeClr val="lt1">
              <a:hueOff val="0"/>
              <a:satOff val="0"/>
              <a:lumOff val="0"/>
              <a:alphaOff val="0"/>
            </a:schemeClr>
          </a:solidFill>
          <a:prstDash val="solid"/>
        </a:ln>
        <a:effectLst>
          <a:outerShdw blurRad="40000" dist="20000" dir="5400000" rotWithShape="0">
            <a:srgbClr val="000000">
              <a:alpha val="38000"/>
            </a:srgbClr>
          </a:outerShdw>
        </a:effectLst>
      </dsp:spPr>
      <dsp:style>
        <a:lnRef idx="3">
          <a:scrgbClr r="0" g="0" b="0"/>
        </a:lnRef>
        <a:fillRef idx="1">
          <a:scrgbClr r="0" g="0" b="0"/>
        </a:fillRef>
        <a:effectRef idx="1">
          <a:scrgbClr r="0" g="0" b="0"/>
        </a:effectRef>
        <a:fontRef idx="minor">
          <a:schemeClr val="lt1"/>
        </a:fontRef>
      </dsp:style>
      <dsp:txBody>
        <a:bodyPr spcFirstLastPara="0" vert="horz" wrap="square" lIns="442511" tIns="55880" rIns="55880" bIns="55880" numCol="1" spcCol="1270" anchor="ctr" anchorCtr="0">
          <a:noAutofit/>
        </a:bodyPr>
        <a:lstStyle/>
        <a:p>
          <a:pPr lvl="0" algn="l" defTabSz="977900">
            <a:lnSpc>
              <a:spcPct val="90000"/>
            </a:lnSpc>
            <a:spcBef>
              <a:spcPct val="0"/>
            </a:spcBef>
            <a:spcAft>
              <a:spcPct val="35000"/>
            </a:spcAft>
          </a:pPr>
          <a:r>
            <a:rPr lang="en-US" sz="2200" kern="1200" dirty="0" err="1" smtClean="0"/>
            <a:t>Nước</a:t>
          </a:r>
          <a:r>
            <a:rPr lang="en-US" sz="2200" kern="1200" dirty="0" smtClean="0"/>
            <a:t> </a:t>
          </a:r>
          <a:r>
            <a:rPr lang="en-US" sz="2200" kern="1200" dirty="0" err="1" smtClean="0"/>
            <a:t>Đại</a:t>
          </a:r>
          <a:r>
            <a:rPr lang="en-US" sz="2200" kern="1200" dirty="0" smtClean="0"/>
            <a:t> </a:t>
          </a:r>
          <a:r>
            <a:rPr lang="en-US" sz="2200" kern="1200" dirty="0" err="1" smtClean="0"/>
            <a:t>Việt</a:t>
          </a:r>
          <a:r>
            <a:rPr lang="en-US" sz="2200" kern="1200" dirty="0" smtClean="0"/>
            <a:t> </a:t>
          </a:r>
          <a:r>
            <a:rPr lang="en-US" sz="2200" kern="1200" dirty="0" err="1" smtClean="0"/>
            <a:t>là</a:t>
          </a:r>
          <a:r>
            <a:rPr lang="en-US" sz="2200" kern="1200" dirty="0" smtClean="0"/>
            <a:t> </a:t>
          </a:r>
          <a:r>
            <a:rPr lang="en-US" sz="2200" kern="1200" dirty="0" err="1" smtClean="0"/>
            <a:t>một</a:t>
          </a:r>
          <a:r>
            <a:rPr lang="en-US" sz="2200" kern="1200" dirty="0" smtClean="0"/>
            <a:t> </a:t>
          </a:r>
          <a:r>
            <a:rPr lang="en-US" sz="2200" kern="1200" dirty="0" err="1" smtClean="0"/>
            <a:t>nước</a:t>
          </a:r>
          <a:r>
            <a:rPr lang="en-US" sz="2200" kern="1200" dirty="0" smtClean="0"/>
            <a:t> </a:t>
          </a:r>
          <a:r>
            <a:rPr lang="en-US" sz="2200" kern="1200" dirty="0" err="1" smtClean="0"/>
            <a:t>có</a:t>
          </a:r>
          <a:r>
            <a:rPr lang="en-US" sz="2200" kern="1200" dirty="0" smtClean="0"/>
            <a:t> </a:t>
          </a:r>
          <a:r>
            <a:rPr lang="en-US" sz="2200" kern="1200" dirty="0" err="1" smtClean="0"/>
            <a:t>độc</a:t>
          </a:r>
          <a:r>
            <a:rPr lang="en-US" sz="2200" kern="1200" dirty="0" smtClean="0"/>
            <a:t> </a:t>
          </a:r>
          <a:r>
            <a:rPr lang="en-US" sz="2200" kern="1200" dirty="0" err="1" smtClean="0"/>
            <a:t>lập</a:t>
          </a:r>
          <a:r>
            <a:rPr lang="en-US" sz="2200" kern="1200" dirty="0" smtClean="0"/>
            <a:t>, </a:t>
          </a:r>
          <a:r>
            <a:rPr lang="en-US" sz="2200" kern="1200" dirty="0" err="1" smtClean="0"/>
            <a:t>chủ</a:t>
          </a:r>
          <a:r>
            <a:rPr lang="en-US" sz="2200" kern="1200" dirty="0" smtClean="0"/>
            <a:t> </a:t>
          </a:r>
          <a:r>
            <a:rPr lang="en-US" sz="2200" kern="1200" dirty="0" err="1" smtClean="0"/>
            <a:t>quyền</a:t>
          </a:r>
          <a:r>
            <a:rPr lang="en-US" sz="2200" kern="1200" dirty="0" smtClean="0"/>
            <a:t> </a:t>
          </a:r>
          <a:r>
            <a:rPr lang="en-US" sz="2200" kern="1200" dirty="0" err="1" smtClean="0"/>
            <a:t>và</a:t>
          </a:r>
          <a:r>
            <a:rPr lang="en-US" sz="2200" kern="1200" dirty="0" smtClean="0"/>
            <a:t> </a:t>
          </a:r>
          <a:r>
            <a:rPr lang="en-US" sz="2200" kern="1200" dirty="0" err="1" smtClean="0"/>
            <a:t>truyền</a:t>
          </a:r>
          <a:r>
            <a:rPr lang="en-US" sz="2200" kern="1200" dirty="0" smtClean="0"/>
            <a:t> </a:t>
          </a:r>
          <a:r>
            <a:rPr lang="en-US" sz="2200" kern="1200" dirty="0" err="1" smtClean="0"/>
            <a:t>thống</a:t>
          </a:r>
          <a:r>
            <a:rPr lang="en-US" sz="2200" kern="1200" dirty="0" smtClean="0"/>
            <a:t> </a:t>
          </a:r>
          <a:r>
            <a:rPr lang="en-US" sz="2200" kern="1200" dirty="0" err="1" smtClean="0"/>
            <a:t>đấu</a:t>
          </a:r>
          <a:r>
            <a:rPr lang="en-US" sz="2200" kern="1200" dirty="0" smtClean="0"/>
            <a:t> </a:t>
          </a:r>
          <a:r>
            <a:rPr lang="en-US" sz="2200" kern="1200" dirty="0" err="1" smtClean="0"/>
            <a:t>tranh</a:t>
          </a:r>
          <a:r>
            <a:rPr lang="en-US" sz="2200" kern="1200" dirty="0" smtClean="0"/>
            <a:t> </a:t>
          </a:r>
          <a:r>
            <a:rPr lang="en-US" sz="2200" kern="1200" dirty="0" err="1" smtClean="0"/>
            <a:t>bất</a:t>
          </a:r>
          <a:r>
            <a:rPr lang="en-US" sz="2200" kern="1200" dirty="0" smtClean="0"/>
            <a:t> </a:t>
          </a:r>
          <a:r>
            <a:rPr lang="en-US" sz="2200" kern="1200" dirty="0" err="1" smtClean="0"/>
            <a:t>khuất</a:t>
          </a:r>
          <a:r>
            <a:rPr lang="en-US" sz="2200" kern="1200" dirty="0" smtClean="0"/>
            <a:t> </a:t>
          </a:r>
          <a:r>
            <a:rPr lang="en-US" sz="2200" kern="1200" dirty="0" err="1" smtClean="0"/>
            <a:t>bảo</a:t>
          </a:r>
          <a:r>
            <a:rPr lang="en-US" sz="2200" kern="1200" dirty="0" smtClean="0"/>
            <a:t> </a:t>
          </a:r>
          <a:r>
            <a:rPr lang="en-US" sz="2200" kern="1200" dirty="0" err="1" smtClean="0"/>
            <a:t>vệ</a:t>
          </a:r>
          <a:r>
            <a:rPr lang="en-US" sz="2200" kern="1200" dirty="0" smtClean="0"/>
            <a:t> </a:t>
          </a:r>
          <a:r>
            <a:rPr lang="en-US" sz="2200" kern="1200" dirty="0" err="1" smtClean="0"/>
            <a:t>độc</a:t>
          </a:r>
          <a:r>
            <a:rPr lang="en-US" sz="2200" kern="1200" dirty="0" smtClean="0"/>
            <a:t> </a:t>
          </a:r>
          <a:r>
            <a:rPr lang="en-US" sz="2200" kern="1200" dirty="0" err="1" smtClean="0"/>
            <a:t>lập</a:t>
          </a:r>
          <a:r>
            <a:rPr lang="en-US" sz="2200" kern="1200" dirty="0" smtClean="0"/>
            <a:t>, </a:t>
          </a:r>
          <a:r>
            <a:rPr lang="en-US" sz="2200" kern="1200" dirty="0" err="1" smtClean="0"/>
            <a:t>chủ</a:t>
          </a:r>
          <a:r>
            <a:rPr lang="en-US" sz="2200" kern="1200" dirty="0" smtClean="0"/>
            <a:t> </a:t>
          </a:r>
          <a:r>
            <a:rPr lang="en-US" sz="2200" kern="1200" dirty="0" err="1" smtClean="0"/>
            <a:t>quyền</a:t>
          </a:r>
          <a:r>
            <a:rPr lang="en-US" sz="2200" kern="1200" dirty="0" smtClean="0"/>
            <a:t> </a:t>
          </a:r>
          <a:r>
            <a:rPr lang="en-US" sz="2200" kern="1200" dirty="0" err="1" smtClean="0"/>
            <a:t>ấy</a:t>
          </a:r>
          <a:r>
            <a:rPr lang="en-US" sz="2200" kern="1200" dirty="0" smtClean="0"/>
            <a:t>.</a:t>
          </a:r>
          <a:endParaRPr lang="en-US" sz="2200" kern="1200" dirty="0"/>
        </a:p>
      </dsp:txBody>
      <dsp:txXfrm>
        <a:off x="411269" y="154213"/>
        <a:ext cx="8822202" cy="806269"/>
      </dsp:txXfrm>
    </dsp:sp>
    <dsp:sp modelId="{50790BFB-ED9A-4A75-9780-F00F003EFA51}">
      <dsp:nvSpPr>
        <dsp:cNvPr id="0" name=""/>
        <dsp:cNvSpPr/>
      </dsp:nvSpPr>
      <dsp:spPr>
        <a:xfrm>
          <a:off x="62836" y="208915"/>
          <a:ext cx="696867" cy="696867"/>
        </a:xfrm>
        <a:prstGeom prst="ellipse">
          <a:avLst/>
        </a:prstGeom>
        <a:solidFill>
          <a:schemeClr val="lt1">
            <a:hueOff val="0"/>
            <a:satOff val="0"/>
            <a:lumOff val="0"/>
            <a:alphaOff val="0"/>
          </a:schemeClr>
        </a:solidFill>
        <a:ln w="25400" cap="flat" cmpd="sng" algn="ctr">
          <a:solidFill>
            <a:schemeClr val="accent2">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A7324DC5-AD3E-4371-AAA3-5295D6502CFF}">
      <dsp:nvSpPr>
        <dsp:cNvPr id="0" name=""/>
        <dsp:cNvSpPr/>
      </dsp:nvSpPr>
      <dsp:spPr>
        <a:xfrm>
          <a:off x="730893" y="990599"/>
          <a:ext cx="8502578" cy="806269"/>
        </a:xfrm>
        <a:prstGeom prst="rect">
          <a:avLst/>
        </a:prstGeom>
        <a:solidFill>
          <a:schemeClr val="accent3">
            <a:hueOff val="0"/>
            <a:satOff val="0"/>
            <a:lumOff val="0"/>
            <a:alphaOff val="0"/>
          </a:schemeClr>
        </a:solidFill>
        <a:ln w="38100" cap="flat" cmpd="sng" algn="ctr">
          <a:solidFill>
            <a:schemeClr val="lt1">
              <a:hueOff val="0"/>
              <a:satOff val="0"/>
              <a:lumOff val="0"/>
              <a:alphaOff val="0"/>
            </a:schemeClr>
          </a:solidFill>
          <a:prstDash val="solid"/>
        </a:ln>
        <a:effectLst>
          <a:outerShdw blurRad="40000" dist="20000" dir="5400000" rotWithShape="0">
            <a:srgbClr val="000000">
              <a:alpha val="38000"/>
            </a:srgbClr>
          </a:outerShdw>
        </a:effectLst>
      </dsp:spPr>
      <dsp:style>
        <a:lnRef idx="3">
          <a:scrgbClr r="0" g="0" b="0"/>
        </a:lnRef>
        <a:fillRef idx="1">
          <a:scrgbClr r="0" g="0" b="0"/>
        </a:fillRef>
        <a:effectRef idx="1">
          <a:scrgbClr r="0" g="0" b="0"/>
        </a:effectRef>
        <a:fontRef idx="minor">
          <a:schemeClr val="lt1"/>
        </a:fontRef>
      </dsp:style>
      <dsp:txBody>
        <a:bodyPr spcFirstLastPara="0" vert="horz" wrap="square" lIns="442511" tIns="55880" rIns="55880" bIns="55880" numCol="1" spcCol="1270" anchor="ctr" anchorCtr="0">
          <a:noAutofit/>
        </a:bodyPr>
        <a:lstStyle/>
        <a:p>
          <a:pPr lvl="0" algn="l" defTabSz="977900">
            <a:lnSpc>
              <a:spcPct val="90000"/>
            </a:lnSpc>
            <a:spcBef>
              <a:spcPct val="0"/>
            </a:spcBef>
            <a:spcAft>
              <a:spcPct val="35000"/>
            </a:spcAft>
          </a:pPr>
          <a:r>
            <a:rPr lang="en-US" sz="2200" kern="1200" dirty="0" err="1" smtClean="0"/>
            <a:t>Quân</a:t>
          </a:r>
          <a:r>
            <a:rPr lang="en-US" sz="2200" kern="1200" dirty="0" smtClean="0"/>
            <a:t> </a:t>
          </a:r>
          <a:r>
            <a:rPr lang="en-US" sz="2200" kern="1200" dirty="0" err="1" smtClean="0"/>
            <a:t>dân</a:t>
          </a:r>
          <a:r>
            <a:rPr lang="en-US" sz="2200" kern="1200" dirty="0" smtClean="0"/>
            <a:t> </a:t>
          </a:r>
          <a:r>
            <a:rPr lang="en-US" sz="2200" kern="1200" dirty="0" err="1" smtClean="0"/>
            <a:t>Đại</a:t>
          </a:r>
          <a:r>
            <a:rPr lang="en-US" sz="2200" kern="1200" dirty="0" smtClean="0"/>
            <a:t> </a:t>
          </a:r>
          <a:r>
            <a:rPr lang="en-US" sz="2200" kern="1200" dirty="0" err="1" smtClean="0"/>
            <a:t>Việt</a:t>
          </a:r>
          <a:r>
            <a:rPr lang="en-US" sz="2200" kern="1200" dirty="0" smtClean="0"/>
            <a:t> </a:t>
          </a:r>
          <a:r>
            <a:rPr lang="en-US" sz="2200" kern="1200" dirty="0" err="1" smtClean="0"/>
            <a:t>khởi</a:t>
          </a:r>
          <a:r>
            <a:rPr lang="en-US" sz="2200" kern="1200" dirty="0" smtClean="0"/>
            <a:t> </a:t>
          </a:r>
          <a:r>
            <a:rPr lang="en-US" sz="2200" kern="1200" dirty="0" err="1" smtClean="0"/>
            <a:t>nghĩa</a:t>
          </a:r>
          <a:r>
            <a:rPr lang="en-US" sz="2200" kern="1200" dirty="0" smtClean="0"/>
            <a:t> </a:t>
          </a:r>
          <a:r>
            <a:rPr lang="en-US" sz="2200" kern="1200" dirty="0" err="1" smtClean="0"/>
            <a:t>chống</a:t>
          </a:r>
          <a:r>
            <a:rPr lang="en-US" sz="2200" kern="1200" dirty="0" smtClean="0"/>
            <a:t> </a:t>
          </a:r>
          <a:r>
            <a:rPr lang="en-US" sz="2200" kern="1200" dirty="0" err="1" smtClean="0"/>
            <a:t>giặc</a:t>
          </a:r>
          <a:r>
            <a:rPr lang="en-US" sz="2200" kern="1200" dirty="0" smtClean="0"/>
            <a:t>, </a:t>
          </a:r>
          <a:r>
            <a:rPr lang="en-US" sz="2200" kern="1200" dirty="0" err="1" smtClean="0"/>
            <a:t>trải</a:t>
          </a:r>
          <a:r>
            <a:rPr lang="en-US" sz="2200" kern="1200" dirty="0" smtClean="0"/>
            <a:t> qua </a:t>
          </a:r>
          <a:r>
            <a:rPr lang="en-US" sz="2200" kern="1200" dirty="0" err="1" smtClean="0"/>
            <a:t>bước</a:t>
          </a:r>
          <a:r>
            <a:rPr lang="en-US" sz="2200" kern="1200" dirty="0" smtClean="0"/>
            <a:t> </a:t>
          </a:r>
          <a:r>
            <a:rPr lang="en-US" sz="2200" kern="1200" dirty="0" err="1" smtClean="0"/>
            <a:t>đầu</a:t>
          </a:r>
          <a:r>
            <a:rPr lang="en-US" sz="2200" kern="1200" dirty="0" smtClean="0"/>
            <a:t> </a:t>
          </a:r>
          <a:r>
            <a:rPr lang="en-US" sz="2200" kern="1200" dirty="0" err="1" smtClean="0"/>
            <a:t>khó</a:t>
          </a:r>
          <a:r>
            <a:rPr lang="en-US" sz="2200" kern="1200" dirty="0" smtClean="0"/>
            <a:t> </a:t>
          </a:r>
          <a:r>
            <a:rPr lang="en-US" sz="2200" kern="1200" dirty="0" err="1" smtClean="0"/>
            <a:t>khăn</a:t>
          </a:r>
          <a:r>
            <a:rPr lang="en-US" sz="2200" kern="1200" dirty="0" smtClean="0"/>
            <a:t> </a:t>
          </a:r>
          <a:r>
            <a:rPr lang="en-US" sz="2200" kern="1200" dirty="0" err="1" smtClean="0"/>
            <a:t>đi</a:t>
          </a:r>
          <a:r>
            <a:rPr lang="en-US" sz="2200" kern="1200" dirty="0" smtClean="0"/>
            <a:t> </a:t>
          </a:r>
          <a:r>
            <a:rPr lang="en-US" sz="2200" kern="1200" dirty="0" err="1" smtClean="0"/>
            <a:t>đến</a:t>
          </a:r>
          <a:r>
            <a:rPr lang="en-US" sz="2200" kern="1200" dirty="0" smtClean="0"/>
            <a:t> </a:t>
          </a:r>
          <a:r>
            <a:rPr lang="en-US" sz="2200" kern="1200" dirty="0" err="1" smtClean="0"/>
            <a:t>thắng</a:t>
          </a:r>
          <a:r>
            <a:rPr lang="en-US" sz="2200" kern="1200" dirty="0" smtClean="0"/>
            <a:t> </a:t>
          </a:r>
          <a:r>
            <a:rPr lang="en-US" sz="2200" kern="1200" dirty="0" err="1" smtClean="0"/>
            <a:t>lợi</a:t>
          </a:r>
          <a:r>
            <a:rPr lang="en-US" sz="2200" kern="1200" dirty="0" smtClean="0"/>
            <a:t> </a:t>
          </a:r>
          <a:r>
            <a:rPr lang="en-US" sz="2200" kern="1200" dirty="0" err="1" smtClean="0"/>
            <a:t>rực</a:t>
          </a:r>
          <a:r>
            <a:rPr lang="en-US" sz="2200" kern="1200" dirty="0" smtClean="0"/>
            <a:t>.</a:t>
          </a:r>
          <a:endParaRPr lang="en-US" sz="2200" kern="1200" dirty="0"/>
        </a:p>
      </dsp:txBody>
      <dsp:txXfrm>
        <a:off x="730893" y="990599"/>
        <a:ext cx="8502578" cy="806269"/>
      </dsp:txXfrm>
    </dsp:sp>
    <dsp:sp modelId="{E25B0FF6-7430-4EA3-AB5F-F9F527A792B7}">
      <dsp:nvSpPr>
        <dsp:cNvPr id="0" name=""/>
        <dsp:cNvSpPr/>
      </dsp:nvSpPr>
      <dsp:spPr>
        <a:xfrm>
          <a:off x="382460" y="1045300"/>
          <a:ext cx="696867" cy="696867"/>
        </a:xfrm>
        <a:prstGeom prst="ellipse">
          <a:avLst/>
        </a:prstGeom>
        <a:solidFill>
          <a:schemeClr val="lt1">
            <a:hueOff val="0"/>
            <a:satOff val="0"/>
            <a:lumOff val="0"/>
            <a:alphaOff val="0"/>
          </a:schemeClr>
        </a:solidFill>
        <a:ln w="25400" cap="flat" cmpd="sng" algn="ctr">
          <a:solidFill>
            <a:schemeClr val="accent3">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F255002D-6E83-41BE-A4DA-5807ECBB81CC}">
      <dsp:nvSpPr>
        <dsp:cNvPr id="0" name=""/>
        <dsp:cNvSpPr/>
      </dsp:nvSpPr>
      <dsp:spPr>
        <a:xfrm>
          <a:off x="730893" y="1826984"/>
          <a:ext cx="8502578" cy="806269"/>
        </a:xfrm>
        <a:prstGeom prst="rect">
          <a:avLst/>
        </a:prstGeom>
        <a:solidFill>
          <a:schemeClr val="accent4">
            <a:hueOff val="0"/>
            <a:satOff val="0"/>
            <a:lumOff val="0"/>
            <a:alphaOff val="0"/>
          </a:schemeClr>
        </a:solidFill>
        <a:ln w="38100" cap="flat" cmpd="sng" algn="ctr">
          <a:solidFill>
            <a:schemeClr val="lt1">
              <a:hueOff val="0"/>
              <a:satOff val="0"/>
              <a:lumOff val="0"/>
              <a:alphaOff val="0"/>
            </a:schemeClr>
          </a:solidFill>
          <a:prstDash val="solid"/>
        </a:ln>
        <a:effectLst>
          <a:outerShdw blurRad="40000" dist="20000" dir="5400000" rotWithShape="0">
            <a:srgbClr val="000000">
              <a:alpha val="38000"/>
            </a:srgbClr>
          </a:outerShdw>
        </a:effectLst>
      </dsp:spPr>
      <dsp:style>
        <a:lnRef idx="3">
          <a:scrgbClr r="0" g="0" b="0"/>
        </a:lnRef>
        <a:fillRef idx="1">
          <a:scrgbClr r="0" g="0" b="0"/>
        </a:fillRef>
        <a:effectRef idx="1">
          <a:scrgbClr r="0" g="0" b="0"/>
        </a:effectRef>
        <a:fontRef idx="minor">
          <a:schemeClr val="lt1"/>
        </a:fontRef>
      </dsp:style>
      <dsp:txBody>
        <a:bodyPr spcFirstLastPara="0" vert="horz" wrap="square" lIns="442511" tIns="53340" rIns="53340" bIns="53340" numCol="1" spcCol="1270" anchor="ctr" anchorCtr="0">
          <a:noAutofit/>
        </a:bodyPr>
        <a:lstStyle/>
        <a:p>
          <a:pPr lvl="0" algn="l" defTabSz="933450">
            <a:lnSpc>
              <a:spcPct val="90000"/>
            </a:lnSpc>
            <a:spcBef>
              <a:spcPct val="0"/>
            </a:spcBef>
            <a:spcAft>
              <a:spcPct val="35000"/>
            </a:spcAft>
          </a:pPr>
          <a:r>
            <a:rPr lang="en-US" sz="2100" kern="1200" dirty="0" err="1" smtClean="0"/>
            <a:t>Giặc</a:t>
          </a:r>
          <a:r>
            <a:rPr lang="en-US" sz="2100" kern="1200" dirty="0" smtClean="0"/>
            <a:t> Minh </a:t>
          </a:r>
          <a:r>
            <a:rPr lang="en-US" sz="2100" kern="1200" dirty="0" err="1" smtClean="0"/>
            <a:t>xâm</a:t>
          </a:r>
          <a:r>
            <a:rPr lang="en-US" sz="2100" kern="1200" dirty="0" smtClean="0"/>
            <a:t> </a:t>
          </a:r>
          <a:r>
            <a:rPr lang="en-US" sz="2100" kern="1200" dirty="0" err="1" smtClean="0"/>
            <a:t>phạm</a:t>
          </a:r>
          <a:r>
            <a:rPr lang="en-US" sz="2100" kern="1200" dirty="0" smtClean="0"/>
            <a:t> </a:t>
          </a:r>
          <a:r>
            <a:rPr lang="en-US" sz="2100" kern="1200" dirty="0" err="1" smtClean="0"/>
            <a:t>độc</a:t>
          </a:r>
          <a:r>
            <a:rPr lang="en-US" sz="2100" kern="1200" dirty="0" smtClean="0"/>
            <a:t> </a:t>
          </a:r>
          <a:r>
            <a:rPr lang="en-US" sz="2100" kern="1200" dirty="0" err="1" smtClean="0"/>
            <a:t>lập</a:t>
          </a:r>
          <a:r>
            <a:rPr lang="en-US" sz="2100" kern="1200" dirty="0" smtClean="0"/>
            <a:t>, </a:t>
          </a:r>
          <a:r>
            <a:rPr lang="en-US" sz="2100" kern="1200" dirty="0" err="1" smtClean="0"/>
            <a:t>chủ</a:t>
          </a:r>
          <a:r>
            <a:rPr lang="en-US" sz="2100" kern="1200" dirty="0" smtClean="0"/>
            <a:t> </a:t>
          </a:r>
          <a:r>
            <a:rPr lang="en-US" sz="2100" kern="1200" dirty="0" err="1" smtClean="0"/>
            <a:t>quyền</a:t>
          </a:r>
          <a:r>
            <a:rPr lang="en-US" sz="2100" kern="1200" dirty="0" smtClean="0"/>
            <a:t> </a:t>
          </a:r>
          <a:r>
            <a:rPr lang="en-US" sz="2100" kern="1200" dirty="0" err="1" smtClean="0"/>
            <a:t>đất</a:t>
          </a:r>
          <a:r>
            <a:rPr lang="en-US" sz="2100" kern="1200" dirty="0" smtClean="0"/>
            <a:t> </a:t>
          </a:r>
          <a:r>
            <a:rPr lang="en-US" sz="2100" kern="1200" dirty="0" err="1" smtClean="0"/>
            <a:t>nước</a:t>
          </a:r>
          <a:r>
            <a:rPr lang="en-US" sz="2100" kern="1200" dirty="0" smtClean="0"/>
            <a:t> </a:t>
          </a:r>
          <a:r>
            <a:rPr lang="en-US" sz="2100" kern="1200" dirty="0" err="1" smtClean="0"/>
            <a:t>và</a:t>
          </a:r>
          <a:r>
            <a:rPr lang="en-US" sz="2100" kern="1200" dirty="0" smtClean="0"/>
            <a:t> </a:t>
          </a:r>
          <a:r>
            <a:rPr lang="en-US" sz="2100" kern="1200" dirty="0" err="1" smtClean="0"/>
            <a:t>gây</a:t>
          </a:r>
          <a:r>
            <a:rPr lang="en-US" sz="2100" kern="1200" dirty="0" smtClean="0"/>
            <a:t> </a:t>
          </a:r>
          <a:r>
            <a:rPr lang="en-US" sz="2100" kern="1200" dirty="0" err="1" smtClean="0"/>
            <a:t>ra</a:t>
          </a:r>
          <a:r>
            <a:rPr lang="en-US" sz="2100" kern="1200" dirty="0" smtClean="0"/>
            <a:t> </a:t>
          </a:r>
          <a:r>
            <a:rPr lang="en-US" sz="2100" kern="1200" dirty="0" err="1" smtClean="0"/>
            <a:t>vô</a:t>
          </a:r>
          <a:r>
            <a:rPr lang="en-US" sz="2100" kern="1200" dirty="0" smtClean="0"/>
            <a:t> </a:t>
          </a:r>
          <a:r>
            <a:rPr lang="en-US" sz="2100" kern="1200" dirty="0" err="1" smtClean="0"/>
            <a:t>số</a:t>
          </a:r>
          <a:r>
            <a:rPr lang="en-US" sz="2100" kern="1200" dirty="0" smtClean="0"/>
            <a:t> </a:t>
          </a:r>
          <a:r>
            <a:rPr lang="en-US" sz="2100" kern="1200" dirty="0" err="1" smtClean="0"/>
            <a:t>tội</a:t>
          </a:r>
          <a:r>
            <a:rPr lang="en-US" sz="2100" kern="1200" dirty="0" smtClean="0"/>
            <a:t> </a:t>
          </a:r>
          <a:r>
            <a:rPr lang="en-US" sz="2100" kern="1200" dirty="0" err="1" smtClean="0"/>
            <a:t>ác</a:t>
          </a:r>
          <a:r>
            <a:rPr lang="en-US" sz="2100" kern="1200" dirty="0" smtClean="0"/>
            <a:t> </a:t>
          </a:r>
          <a:r>
            <a:rPr lang="en-US" sz="2100" kern="1200" dirty="0" err="1" smtClean="0"/>
            <a:t>với</a:t>
          </a:r>
          <a:r>
            <a:rPr lang="en-US" sz="2100" kern="1200" dirty="0" smtClean="0"/>
            <a:t> </a:t>
          </a:r>
          <a:r>
            <a:rPr lang="en-US" sz="2100" kern="1200" dirty="0" err="1" smtClean="0"/>
            <a:t>nhân</a:t>
          </a:r>
          <a:r>
            <a:rPr lang="en-US" sz="2100" kern="1200" dirty="0" smtClean="0"/>
            <a:t> </a:t>
          </a:r>
          <a:r>
            <a:rPr lang="en-US" sz="2100" kern="1200" dirty="0" err="1" smtClean="0"/>
            <a:t>dân</a:t>
          </a:r>
          <a:r>
            <a:rPr lang="en-US" sz="2100" kern="1200" dirty="0" smtClean="0"/>
            <a:t> </a:t>
          </a:r>
          <a:r>
            <a:rPr lang="en-US" sz="2100" kern="1200" dirty="0" err="1" smtClean="0"/>
            <a:t>Đại</a:t>
          </a:r>
          <a:r>
            <a:rPr lang="en-US" sz="2100" kern="1200" dirty="0" smtClean="0"/>
            <a:t> </a:t>
          </a:r>
          <a:r>
            <a:rPr lang="en-US" sz="2100" kern="1200" dirty="0" err="1" smtClean="0"/>
            <a:t>Việt</a:t>
          </a:r>
          <a:r>
            <a:rPr lang="en-US" sz="2100" kern="1200" dirty="0" smtClean="0"/>
            <a:t>.</a:t>
          </a:r>
          <a:endParaRPr lang="en-US" sz="2100" kern="1200" dirty="0"/>
        </a:p>
      </dsp:txBody>
      <dsp:txXfrm>
        <a:off x="730893" y="1826984"/>
        <a:ext cx="8502578" cy="806269"/>
      </dsp:txXfrm>
    </dsp:sp>
    <dsp:sp modelId="{36DBDE60-F455-4E48-BC0D-62A142ECE76E}">
      <dsp:nvSpPr>
        <dsp:cNvPr id="0" name=""/>
        <dsp:cNvSpPr/>
      </dsp:nvSpPr>
      <dsp:spPr>
        <a:xfrm>
          <a:off x="382460" y="1881686"/>
          <a:ext cx="696867" cy="696867"/>
        </a:xfrm>
        <a:prstGeom prst="ellipse">
          <a:avLst/>
        </a:prstGeom>
        <a:solidFill>
          <a:schemeClr val="lt1">
            <a:hueOff val="0"/>
            <a:satOff val="0"/>
            <a:lumOff val="0"/>
            <a:alphaOff val="0"/>
          </a:schemeClr>
        </a:solidFill>
        <a:ln w="25400" cap="flat" cmpd="sng" algn="ctr">
          <a:solidFill>
            <a:schemeClr val="accent4">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07D83137-8F08-4787-B3BF-81BB54F4B089}">
      <dsp:nvSpPr>
        <dsp:cNvPr id="0" name=""/>
        <dsp:cNvSpPr/>
      </dsp:nvSpPr>
      <dsp:spPr>
        <a:xfrm>
          <a:off x="411269" y="2663370"/>
          <a:ext cx="8822202" cy="806269"/>
        </a:xfrm>
        <a:prstGeom prst="rect">
          <a:avLst/>
        </a:prstGeom>
        <a:solidFill>
          <a:schemeClr val="accent5">
            <a:hueOff val="0"/>
            <a:satOff val="0"/>
            <a:lumOff val="0"/>
            <a:alphaOff val="0"/>
          </a:schemeClr>
        </a:solidFill>
        <a:ln w="38100" cap="flat" cmpd="sng" algn="ctr">
          <a:solidFill>
            <a:schemeClr val="lt1">
              <a:hueOff val="0"/>
              <a:satOff val="0"/>
              <a:lumOff val="0"/>
              <a:alphaOff val="0"/>
            </a:schemeClr>
          </a:solidFill>
          <a:prstDash val="solid"/>
        </a:ln>
        <a:effectLst>
          <a:outerShdw blurRad="40000" dist="20000" dir="5400000" rotWithShape="0">
            <a:srgbClr val="000000">
              <a:alpha val="38000"/>
            </a:srgbClr>
          </a:outerShdw>
        </a:effectLst>
      </dsp:spPr>
      <dsp:style>
        <a:lnRef idx="3">
          <a:scrgbClr r="0" g="0" b="0"/>
        </a:lnRef>
        <a:fillRef idx="1">
          <a:scrgbClr r="0" g="0" b="0"/>
        </a:fillRef>
        <a:effectRef idx="1">
          <a:scrgbClr r="0" g="0" b="0"/>
        </a:effectRef>
        <a:fontRef idx="minor">
          <a:schemeClr val="lt1"/>
        </a:fontRef>
      </dsp:style>
      <dsp:txBody>
        <a:bodyPr spcFirstLastPara="0" vert="horz" wrap="square" lIns="442511" tIns="53340" rIns="53340" bIns="53340" numCol="1" spcCol="1270" anchor="ctr" anchorCtr="0">
          <a:noAutofit/>
        </a:bodyPr>
        <a:lstStyle/>
        <a:p>
          <a:pPr lvl="0" algn="l" defTabSz="933450">
            <a:lnSpc>
              <a:spcPct val="90000"/>
            </a:lnSpc>
            <a:spcBef>
              <a:spcPct val="0"/>
            </a:spcBef>
            <a:spcAft>
              <a:spcPct val="35000"/>
            </a:spcAft>
          </a:pPr>
          <a:r>
            <a:rPr lang="en-US" sz="2100" kern="1200" dirty="0" err="1" smtClean="0"/>
            <a:t>Tuyên</a:t>
          </a:r>
          <a:r>
            <a:rPr lang="en-US" sz="2100" kern="1200" dirty="0" smtClean="0"/>
            <a:t> </a:t>
          </a:r>
          <a:r>
            <a:rPr lang="en-US" sz="2100" kern="1200" dirty="0" err="1" smtClean="0"/>
            <a:t>bố</a:t>
          </a:r>
          <a:r>
            <a:rPr lang="en-US" sz="2100" kern="1200" dirty="0" smtClean="0"/>
            <a:t> </a:t>
          </a:r>
          <a:r>
            <a:rPr lang="en-US" sz="2100" kern="1200" dirty="0" err="1" smtClean="0"/>
            <a:t>hòa</a:t>
          </a:r>
          <a:r>
            <a:rPr lang="en-US" sz="2100" kern="1200" dirty="0" smtClean="0"/>
            <a:t> </a:t>
          </a:r>
          <a:r>
            <a:rPr lang="en-US" sz="2100" kern="1200" dirty="0" err="1" smtClean="0"/>
            <a:t>bình</a:t>
          </a:r>
          <a:r>
            <a:rPr lang="en-US" sz="2100" kern="1200" dirty="0" smtClean="0"/>
            <a:t>, </a:t>
          </a:r>
          <a:r>
            <a:rPr lang="en-US" sz="2100" kern="1200" dirty="0" err="1" smtClean="0"/>
            <a:t>độc</a:t>
          </a:r>
          <a:r>
            <a:rPr lang="en-US" sz="2100" kern="1200" dirty="0" smtClean="0"/>
            <a:t> </a:t>
          </a:r>
          <a:r>
            <a:rPr lang="en-US" sz="2100" kern="1200" dirty="0" err="1" smtClean="0"/>
            <a:t>lập</a:t>
          </a:r>
          <a:r>
            <a:rPr lang="en-US" sz="2100" kern="1200" dirty="0" smtClean="0"/>
            <a:t>, </a:t>
          </a:r>
          <a:r>
            <a:rPr lang="en-US" sz="2100" kern="1200" dirty="0" err="1" smtClean="0"/>
            <a:t>mở</a:t>
          </a:r>
          <a:r>
            <a:rPr lang="en-US" sz="2100" kern="1200" dirty="0" smtClean="0"/>
            <a:t> </a:t>
          </a:r>
          <a:r>
            <a:rPr lang="en-US" sz="2100" kern="1200" dirty="0" err="1" smtClean="0"/>
            <a:t>ra</a:t>
          </a:r>
          <a:r>
            <a:rPr lang="en-US" sz="2100" kern="1200" dirty="0" smtClean="0"/>
            <a:t> </a:t>
          </a:r>
          <a:r>
            <a:rPr lang="en-US" sz="2100" kern="1200" dirty="0" err="1" smtClean="0"/>
            <a:t>vận</a:t>
          </a:r>
          <a:r>
            <a:rPr lang="en-US" sz="2100" kern="1200" dirty="0" smtClean="0"/>
            <a:t> </a:t>
          </a:r>
          <a:r>
            <a:rPr lang="en-US" sz="2100" kern="1200" dirty="0" err="1" smtClean="0"/>
            <a:t>động</a:t>
          </a:r>
          <a:r>
            <a:rPr lang="en-US" sz="2100" kern="1200" dirty="0" smtClean="0"/>
            <a:t> </a:t>
          </a:r>
          <a:r>
            <a:rPr lang="en-US" sz="2100" kern="1200" dirty="0" err="1" smtClean="0"/>
            <a:t>tươi</a:t>
          </a:r>
          <a:r>
            <a:rPr lang="en-US" sz="2100" kern="1200" dirty="0" smtClean="0"/>
            <a:t> </a:t>
          </a:r>
          <a:r>
            <a:rPr lang="en-US" sz="2100" kern="1200" dirty="0" err="1" smtClean="0"/>
            <a:t>sáng</a:t>
          </a:r>
          <a:r>
            <a:rPr lang="en-US" sz="2100" kern="1200" dirty="0" smtClean="0"/>
            <a:t> </a:t>
          </a:r>
          <a:r>
            <a:rPr lang="en-US" sz="2100" kern="1200" dirty="0" err="1" smtClean="0"/>
            <a:t>cho</a:t>
          </a:r>
          <a:r>
            <a:rPr lang="en-US" sz="2100" kern="1200" dirty="0" smtClean="0"/>
            <a:t> </a:t>
          </a:r>
          <a:r>
            <a:rPr lang="en-US" sz="2100" kern="1200" dirty="0" err="1" smtClean="0"/>
            <a:t>đất</a:t>
          </a:r>
          <a:r>
            <a:rPr lang="en-US" sz="2100" kern="1200" dirty="0" smtClean="0"/>
            <a:t> </a:t>
          </a:r>
          <a:r>
            <a:rPr lang="en-US" sz="2100" kern="1200" dirty="0" err="1" smtClean="0"/>
            <a:t>nước</a:t>
          </a:r>
          <a:endParaRPr lang="en-US" sz="2100" kern="1200" dirty="0"/>
        </a:p>
      </dsp:txBody>
      <dsp:txXfrm>
        <a:off x="411269" y="2663370"/>
        <a:ext cx="8822202" cy="806269"/>
      </dsp:txXfrm>
    </dsp:sp>
    <dsp:sp modelId="{4D710184-AE2F-437A-927D-EDE53472D00B}">
      <dsp:nvSpPr>
        <dsp:cNvPr id="0" name=""/>
        <dsp:cNvSpPr/>
      </dsp:nvSpPr>
      <dsp:spPr>
        <a:xfrm>
          <a:off x="62836" y="2718071"/>
          <a:ext cx="696867" cy="696867"/>
        </a:xfrm>
        <a:prstGeom prst="ellipse">
          <a:avLst/>
        </a:prstGeom>
        <a:solidFill>
          <a:schemeClr val="lt1">
            <a:hueOff val="0"/>
            <a:satOff val="0"/>
            <a:lumOff val="0"/>
            <a:alphaOff val="0"/>
          </a:schemeClr>
        </a:solidFill>
        <a:ln w="25400" cap="flat" cmpd="sng" algn="ctr">
          <a:solidFill>
            <a:schemeClr val="accent5">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8.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9.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layout1.xml><?xml version="1.0" encoding="utf-8"?>
<dgm:layoutDef xmlns:dgm="http://schemas.openxmlformats.org/drawingml/2006/diagram" xmlns:a="http://schemas.openxmlformats.org/drawingml/2006/main" uniqueId="urn:microsoft.com/office/officeart/2008/layout/LinedList">
  <dgm:title val=""/>
  <dgm:desc val=""/>
  <dgm:catLst>
    <dgm:cat type="hierarchy" pri="8000"/>
    <dgm:cat type="list" pri="2500"/>
  </dgm:catLst>
  <dgm:sampData>
    <dgm:dataModel>
      <dgm:ptLst>
        <dgm:pt modelId="0" type="doc"/>
        <dgm:pt modelId="1">
          <dgm:prSet phldr="1"/>
        </dgm:pt>
        <dgm:pt modelId="11">
          <dgm:prSet phldr="1"/>
        </dgm:pt>
        <dgm:pt modelId="12">
          <dgm:prSet phldr="1"/>
        </dgm:pt>
        <dgm:pt modelId="13">
          <dgm:prSet phldr="1"/>
        </dgm:pt>
      </dgm:ptLst>
      <dgm:cxnLst>
        <dgm:cxn modelId="2" srcId="0" destId="1" srcOrd="0" destOrd="0"/>
        <dgm:cxn modelId="3" srcId="1" destId="11" srcOrd="0" destOrd="0"/>
        <dgm:cxn modelId="4" srcId="1" destId="12" srcOrd="1" destOrd="0"/>
        <dgm:cxn modelId="5" srcId="1" destId="13" srcOrd="2" destOrd="0"/>
      </dgm:cxnLst>
      <dgm:bg/>
      <dgm:whole/>
    </dgm:dataModel>
  </dgm:sampData>
  <dgm:style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styleData>
  <dgm:clr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clrData>
  <dgm:layoutNode name="vert0">
    <dgm:varLst>
      <dgm:dir/>
      <dgm:animOne val="branch"/>
      <dgm:animLvl val="lvl"/>
    </dgm:varLst>
    <dgm:choose name="Name0">
      <dgm:if name="Name1"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onstrLst>
      <dgm:constr type="w" for="ch" forName="horz1" refType="w"/>
      <dgm:constr type="h" for="ch" forName="horz1" refType="h"/>
      <dgm:constr type="h" for="des" forName="vert1" refType="h"/>
      <dgm:constr type="h" for="des" forName="tx1" refType="h"/>
      <dgm:constr type="h" for="des" forName="horz2" refType="h"/>
      <dgm:constr type="h" for="des" forName="vert2" refType="h"/>
      <dgm:constr type="h" for="des" forName="horz3" refType="h"/>
      <dgm:constr type="h" for="des" forName="vert3" refType="h"/>
      <dgm:constr type="h" for="des" forName="horz4" refType="h"/>
      <dgm:constr type="h" for="des" ptType="node" refType="h"/>
      <dgm:constr type="primFontSz" for="des" forName="tx1" op="equ" val="65"/>
      <dgm:constr type="primFontSz" for="des" forName="tx2" op="equ" val="65"/>
      <dgm:constr type="primFontSz" for="des" forName="tx3" op="equ" val="65"/>
      <dgm:constr type="primFontSz" for="des" forName="tx4" op="equ" val="65"/>
      <dgm:constr type="w" for="des" forName="thickLine" refType="w"/>
      <dgm:constr type="h" for="des" forName="thickLine"/>
      <dgm:constr type="h" for="des" forName="thinLine1"/>
      <dgm:constr type="h" for="des" forName="thinLine2b"/>
      <dgm:constr type="h" for="des" forName="thinLine3"/>
      <dgm:constr type="h" for="des" forName="vertSpace2a" refType="h" fact="0.05"/>
      <dgm:constr type="h" for="des" forName="vertSpace2b" refType="h" refFor="des" refForName="vertSpace2a"/>
    </dgm:constrLst>
    <dgm:forEach name="Name3" axis="ch" ptType="node">
      <dgm:layoutNode name="thickLine" styleLbl="alignNode1">
        <dgm:alg type="sp"/>
        <dgm:shape xmlns:r="http://schemas.openxmlformats.org/officeDocument/2006/relationships" type="line" r:blip="">
          <dgm:adjLst/>
        </dgm:shape>
        <dgm:presOf/>
      </dgm:layoutNode>
      <dgm:layoutNode name="horz1">
        <dgm:choose name="Name4">
          <dgm:if name="Name5" func="var" arg="dir" op="equ" val="norm">
            <dgm:alg type="lin">
              <dgm:param type="linDir" val="fromL"/>
              <dgm:param type="nodeVertAlign" val="t"/>
            </dgm:alg>
          </dgm:if>
          <dgm:else name="Name6">
            <dgm:alg type="lin">
              <dgm:param type="linDir" val="fromR"/>
              <dgm:param type="nodeVertAlign" val="t"/>
            </dgm:alg>
          </dgm:else>
        </dgm:choose>
        <dgm:shape xmlns:r="http://schemas.openxmlformats.org/officeDocument/2006/relationships" r:blip="">
          <dgm:adjLst/>
        </dgm:shape>
        <dgm:presOf/>
        <dgm:choose name="Name7">
          <dgm:if name="Name8" axis="root des" func="maxDepth" op="equ" val="1">
            <dgm:constrLst>
              <dgm:constr type="w" for="ch" forName="tx1" refType="w"/>
            </dgm:constrLst>
          </dgm:if>
          <dgm:if name="Name9" axis="root des" func="maxDepth" op="equ" val="2">
            <dgm:constrLst>
              <dgm:constr type="w" for="ch" forName="tx1" refType="w" fact="0.2"/>
              <dgm:constr type="w" for="des" forName="tx2" refType="w" fact="0.785"/>
              <dgm:constr type="w" for="des" forName="horzSpace2" refType="w" fact="0.015"/>
              <dgm:constr type="w" for="des" forName="thinLine2b" refType="w" fact="0.8"/>
            </dgm:constrLst>
          </dgm:if>
          <dgm:if name="Name10" axis="root des" func="maxDepth" op="equ" val="3">
            <dgm:constrLst>
              <dgm:constr type="w" for="ch" forName="tx1" refType="w" fact="0.2"/>
              <dgm:constr type="w" for="des" forName="tx2" refType="w" fact="0.385"/>
              <dgm:constr type="w" for="des" forName="tx3" refType="w" fact="0.385"/>
              <dgm:constr type="w" for="des" forName="horzSpace2" refType="w" fact="0.015"/>
              <dgm:constr type="w" for="des" forName="horzSpace3" refType="w" fact="0.015"/>
              <dgm:constr type="w" for="des" forName="thinLine2b" refType="w" fact="0.8"/>
              <dgm:constr type="w" for="des" forName="thinLine3" refType="w" fact="0.385"/>
            </dgm:constrLst>
          </dgm:if>
          <dgm:if name="Name11" axis="root des" func="maxDepth" op="gte" val="4">
            <dgm:constrLst>
              <dgm:constr type="w" for="ch" forName="tx1" refType="w" fact="0.2"/>
              <dgm:constr type="w" for="des" forName="tx2" refType="w" fact="0.2516"/>
              <dgm:constr type="w" for="des" forName="tx3" refType="w" fact="0.2516"/>
              <dgm:constr type="w" for="des" forName="tx4" refType="w" fact="0.2516"/>
              <dgm:constr type="w" for="des" forName="horzSpace2" refType="w" fact="0.015"/>
              <dgm:constr type="w" for="des" forName="horzSpace3" refType="w" fact="0.015"/>
              <dgm:constr type="w" for="des" forName="horzSpace4" refType="w" fact="0.015"/>
              <dgm:constr type="w" for="des" forName="thinLine2b" refType="w" fact="0.8"/>
              <dgm:constr type="w" for="des" forName="thinLine3" refType="w" fact="0.5332"/>
            </dgm:constrLst>
          </dgm:if>
          <dgm:else name="Name12"/>
        </dgm:choose>
        <dgm:layoutNode name="tx1"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1">
          <dgm:choose name="Name13">
            <dgm:if name="Name14" func="var" arg="dir" op="equ" val="norm">
              <dgm:alg type="lin">
                <dgm:param type="linDir" val="fromT"/>
                <dgm:param type="nodeHorzAlign" val="l"/>
              </dgm:alg>
            </dgm:if>
            <dgm:else name="Name15">
              <dgm:alg type="lin">
                <dgm:param type="linDir" val="fromT"/>
                <dgm:param type="nodeHorzAlign" val="r"/>
              </dgm:alg>
            </dgm:else>
          </dgm:choose>
          <dgm:shape xmlns:r="http://schemas.openxmlformats.org/officeDocument/2006/relationships" r:blip="">
            <dgm:adjLst/>
          </dgm:shape>
          <dgm:presOf/>
          <dgm:forEach name="Name16" axis="ch" ptType="node">
            <dgm:choose name="Name17">
              <dgm:if name="Name18" axis="self" ptType="node" func="pos" op="equ" val="1">
                <dgm:layoutNode name="vertSpace2a">
                  <dgm:alg type="sp"/>
                  <dgm:shape xmlns:r="http://schemas.openxmlformats.org/officeDocument/2006/relationships" r:blip="">
                    <dgm:adjLst/>
                  </dgm:shape>
                  <dgm:presOf/>
                </dgm:layoutNode>
              </dgm:if>
              <dgm:else name="Name19"/>
            </dgm:choose>
            <dgm:layoutNode name="horz2">
              <dgm:choose name="Name20">
                <dgm:if name="Name21" func="var" arg="dir" op="equ" val="norm">
                  <dgm:alg type="lin">
                    <dgm:param type="linDir" val="fromL"/>
                    <dgm:param type="nodeVertAlign" val="t"/>
                  </dgm:alg>
                </dgm:if>
                <dgm:else name="Name22">
                  <dgm:alg type="lin">
                    <dgm:param type="linDir" val="fromR"/>
                    <dgm:param type="nodeVertAlign" val="t"/>
                  </dgm:alg>
                </dgm:else>
              </dgm:choose>
              <dgm:shape xmlns:r="http://schemas.openxmlformats.org/officeDocument/2006/relationships" r:blip="">
                <dgm:adjLst/>
              </dgm:shape>
              <dgm:presOf/>
              <dgm:layoutNode name="horzSpace2">
                <dgm:alg type="sp"/>
                <dgm:shape xmlns:r="http://schemas.openxmlformats.org/officeDocument/2006/relationships" r:blip="">
                  <dgm:adjLst/>
                </dgm:shape>
                <dgm:presOf/>
              </dgm:layoutNode>
              <dgm:layoutNode name="tx2"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2">
                <dgm:choose name="Name23">
                  <dgm:if name="Name24" func="var" arg="dir" op="equ" val="norm">
                    <dgm:alg type="lin">
                      <dgm:param type="linDir" val="fromT"/>
                      <dgm:param type="nodeHorzAlign" val="l"/>
                    </dgm:alg>
                  </dgm:if>
                  <dgm:else name="Name25">
                    <dgm:alg type="lin">
                      <dgm:param type="linDir" val="fromT"/>
                      <dgm:param type="nodeHorzAlign" val="r"/>
                    </dgm:alg>
                  </dgm:else>
                </dgm:choose>
                <dgm:shape xmlns:r="http://schemas.openxmlformats.org/officeDocument/2006/relationships" r:blip="">
                  <dgm:adjLst/>
                </dgm:shape>
                <dgm:presOf/>
                <dgm:forEach name="Name26" axis="ch" ptType="node">
                  <dgm:layoutNode name="horz3">
                    <dgm:choose name="Name27">
                      <dgm:if name="Name28" func="var" arg="dir" op="equ" val="norm">
                        <dgm:alg type="lin">
                          <dgm:param type="linDir" val="fromL"/>
                          <dgm:param type="nodeVertAlign" val="t"/>
                        </dgm:alg>
                      </dgm:if>
                      <dgm:else name="Name29">
                        <dgm:alg type="lin">
                          <dgm:param type="linDir" val="fromR"/>
                          <dgm:param type="nodeVertAlign" val="t"/>
                        </dgm:alg>
                      </dgm:else>
                    </dgm:choose>
                    <dgm:shape xmlns:r="http://schemas.openxmlformats.org/officeDocument/2006/relationships" r:blip="">
                      <dgm:adjLst/>
                    </dgm:shape>
                    <dgm:presOf/>
                    <dgm:layoutNode name="horzSpace3">
                      <dgm:alg type="sp"/>
                      <dgm:shape xmlns:r="http://schemas.openxmlformats.org/officeDocument/2006/relationships" r:blip="">
                        <dgm:adjLst/>
                      </dgm:shape>
                      <dgm:presOf/>
                    </dgm:layoutNode>
                    <dgm:layoutNode name="tx3"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3">
                      <dgm:choose name="Name30">
                        <dgm:if name="Name31" func="var" arg="dir" op="equ" val="norm">
                          <dgm:alg type="lin">
                            <dgm:param type="linDir" val="fromT"/>
                            <dgm:param type="nodeHorzAlign" val="l"/>
                          </dgm:alg>
                        </dgm:if>
                        <dgm:else name="Name32">
                          <dgm:alg type="lin">
                            <dgm:param type="linDir" val="fromT"/>
                            <dgm:param type="nodeHorzAlign" val="r"/>
                          </dgm:alg>
                        </dgm:else>
                      </dgm:choose>
                      <dgm:shape xmlns:r="http://schemas.openxmlformats.org/officeDocument/2006/relationships" r:blip="">
                        <dgm:adjLst/>
                      </dgm:shape>
                      <dgm:presOf/>
                      <dgm:forEach name="Name33" axis="ch" ptType="node">
                        <dgm:layoutNode name="horz4">
                          <dgm:choose name="Name34">
                            <dgm:if name="Name35" func="var" arg="dir" op="equ" val="norm">
                              <dgm:alg type="lin">
                                <dgm:param type="linDir" val="fromL"/>
                                <dgm:param type="nodeVertAlign" val="t"/>
                              </dgm:alg>
                            </dgm:if>
                            <dgm:else name="Name36">
                              <dgm:alg type="lin">
                                <dgm:param type="linDir" val="fromR"/>
                                <dgm:param type="nodeVertAlign" val="t"/>
                              </dgm:alg>
                            </dgm:else>
                          </dgm:choose>
                          <dgm:shape xmlns:r="http://schemas.openxmlformats.org/officeDocument/2006/relationships" r:blip="">
                            <dgm:adjLst/>
                          </dgm:shape>
                          <dgm:presOf/>
                          <dgm:layoutNode name="horzSpace4">
                            <dgm:alg type="sp"/>
                            <dgm:shape xmlns:r="http://schemas.openxmlformats.org/officeDocument/2006/relationships" r:blip="">
                              <dgm:adjLst/>
                            </dgm:shape>
                            <dgm:presOf/>
                          </dgm:layoutNode>
                          <dgm:layoutNode name="tx4" styleLbl="revTx">
                            <dgm:varLst>
                              <dgm:bulletEnabled val="1"/>
                            </dgm:varLst>
                            <dgm:alg type="tx">
                              <dgm:param type="parTxLTRAlign" val="l"/>
                              <dgm:param type="parTxRTLAlign" val="r"/>
                              <dgm:param type="txAnchorVert" val="t"/>
                            </dgm:alg>
                            <dgm:shape xmlns:r="http://schemas.openxmlformats.org/officeDocument/2006/relationships" type="rect" r:blip="">
                              <dgm:adjLst/>
                            </dgm:shape>
                            <dgm:presOf axis="desOrSelf" ptType="nod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forEach>
                    </dgm:layoutNode>
                  </dgm:layoutNode>
                  <dgm:forEach name="Name37" axis="followSib" ptType="sibTrans" cnt="1">
                    <dgm:layoutNode name="thinLine3" styleLbl="callout">
                      <dgm:alg type="sp"/>
                      <dgm:shape xmlns:r="http://schemas.openxmlformats.org/officeDocument/2006/relationships" type="line" r:blip="">
                        <dgm:adjLst/>
                      </dgm:shape>
                      <dgm:presOf/>
                    </dgm:layoutNode>
                  </dgm:forEach>
                </dgm:forEach>
              </dgm:layoutNode>
            </dgm:layoutNode>
            <dgm:layoutNode name="thinLine2b" styleLbl="callout">
              <dgm:alg type="sp"/>
              <dgm:shape xmlns:r="http://schemas.openxmlformats.org/officeDocument/2006/relationships" type="line" r:blip="">
                <dgm:adjLst/>
              </dgm:shape>
              <dgm:presOf/>
            </dgm:layoutNode>
            <dgm:layoutNode name="vertSpace2b">
              <dgm:alg type="sp"/>
              <dgm:shape xmlns:r="http://schemas.openxmlformats.org/officeDocument/2006/relationships" r:blip="">
                <dgm:adjLst/>
              </dgm:shape>
              <dgm:presOf/>
            </dgm:layoutNode>
          </dgm:forEach>
        </dgm:layoutNode>
      </dgm:layoutNode>
    </dgm:forEach>
  </dgm:layoutNode>
</dgm:layoutDef>
</file>

<file path=ppt/diagrams/layout2.xml><?xml version="1.0" encoding="utf-8"?>
<dgm:layoutDef xmlns:dgm="http://schemas.openxmlformats.org/drawingml/2006/diagram" xmlns:a="http://schemas.openxmlformats.org/drawingml/2006/main" uniqueId="urn:microsoft.com/office/officeart/2008/layout/VerticalCurvedList">
  <dgm:title val=""/>
  <dgm:desc val=""/>
  <dgm:catLst>
    <dgm:cat type="list" pri="20000"/>
  </dgm:catLst>
  <dgm:sampData>
    <dgm:dataModel>
      <dgm:ptLst>
        <dgm:pt modelId="0" type="doc"/>
        <dgm:pt modelId="1">
          <dgm:prSet phldr="1"/>
        </dgm:pt>
        <dgm:pt modelId="2">
          <dgm:prSet phldr="1"/>
        </dgm:pt>
        <dgm:pt modelId="3">
          <dgm:prSet phldr="1"/>
        </dgm:pt>
      </dgm:ptLst>
      <dgm:cxnLst>
        <dgm:cxn modelId="4" srcId="0" destId="1" srcOrd="0" destOrd="0"/>
        <dgm:cxn modelId="5" srcId="0" destId="2" srcOrd="1" destOrd="0"/>
        <dgm:cxn modelId="6" srcId="0" destId="3" srcOrd="2" destOrd="0"/>
      </dgm:cxnLst>
      <dgm:bg/>
      <dgm:whole/>
    </dgm:dataModel>
  </dgm:sampData>
  <dgm:styleData>
    <dgm:dataModel>
      <dgm:ptLst>
        <dgm:pt modelId="0" type="doc"/>
        <dgm:pt modelId="1">
          <dgm:prSet phldr="1"/>
        </dgm:pt>
        <dgm:pt modelId="2">
          <dgm:prSet phldr="1"/>
        </dgm:pt>
      </dgm:ptLst>
      <dgm:cxnLst>
        <dgm:cxn modelId="3" srcId="0" destId="1" srcOrd="0" destOrd="0"/>
        <dgm:cxn modelId="4" srcId="0" destId="2" srcOrd="1" destOrd="0"/>
      </dgm:cxnLst>
      <dgm:bg/>
      <dgm:whole/>
    </dgm:dataModel>
  </dgm:styleData>
  <dgm:clr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chMax val="7"/>
      <dgm:chPref val="7"/>
      <dgm:dir/>
    </dgm:varLst>
    <dgm:alg type="composite"/>
    <dgm:shape xmlns:r="http://schemas.openxmlformats.org/officeDocument/2006/relationships" r:blip="">
      <dgm:adjLst/>
    </dgm:shape>
    <dgm:constrLst>
      <dgm:constr type="w" for="ch" refType="h" refFor="ch" op="gte" fact="0.8"/>
    </dgm:constrLst>
    <dgm:layoutNode name="Name1">
      <dgm:alg type="composite"/>
      <dgm:shape xmlns:r="http://schemas.openxmlformats.org/officeDocument/2006/relationships" r:blip="">
        <dgm:adjLst/>
      </dgm:shape>
      <dgm:choose name="Name2">
        <dgm:if name="Name3" func="var" arg="dir" op="equ" val="norm">
          <dgm:choose name="Name4">
            <dgm:if name="Name5" axis="ch" ptType="node" func="cnt" op="equ" val="1">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625"/>
                <dgm:constr type="w" for="ch" forName="accent_1" refType="h" refFor="ch" refForName="accent_1" op="equ"/>
                <dgm:constr type="ctrY" for="ch" forName="accent_1" refType="h" fact="0.5"/>
                <dgm:constr type="ctrX" for="ch" forName="accent_1" refType="h" fact="0.2253"/>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primFontSz" for="ch" ptType="node" op="equ" val="65"/>
              </dgm:constrLst>
            </dgm:if>
            <dgm:if name="Name6" axis="ch" ptType="node" func="cnt" op="equ" val="2">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3571"/>
                <dgm:constr type="w" for="ch" forName="accent_1" refType="h" refFor="ch" refForName="accent_1" op="equ"/>
                <dgm:constr type="ctrY" for="ch" forName="accent_1" refType="h" fact="0.2857"/>
                <dgm:constr type="ctrX" for="ch" forName="accent_1" refType="h" fact="0.1891"/>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3571"/>
                <dgm:constr type="w" for="ch" forName="accent_2" refType="h" refFor="ch" refForName="accent_2" op="equ"/>
                <dgm:constr type="ctrY" for="ch" forName="accent_2" refType="h" fact="0.7143"/>
                <dgm:constr type="ctrX" for="ch" forName="accent_2" refType="h" fact="0.1891"/>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primFontSz" for="ch" ptType="node" op="equ" val="65"/>
              </dgm:constrLst>
            </dgm:if>
            <dgm:if name="Name7" axis="ch" ptType="node" func="cnt" op="equ" val="3">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25"/>
                <dgm:constr type="w" for="ch" forName="accent_1" refType="h" refFor="ch" refForName="accent_1" op="equ"/>
                <dgm:constr type="ctrY" for="ch" forName="accent_1" refType="h" fact="0.2"/>
                <dgm:constr type="ctrX" for="ch" forName="accent_1" refType="h" fact="0.1526"/>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25"/>
                <dgm:constr type="w" for="ch" forName="accent_2" refType="h" refFor="ch" refForName="accent_2" op="equ"/>
                <dgm:constr type="ctrY" for="ch" forName="accent_2" refType="h" fact="0.5"/>
                <dgm:constr type="ctrX" for="ch" forName="accent_2" refType="h" fact="0.2253"/>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25"/>
                <dgm:constr type="w" for="ch" forName="accent_3" refType="h" refFor="ch" refForName="accent_3" op="equ"/>
                <dgm:constr type="ctrY" for="ch" forName="accent_3" refType="h" fact="0.8"/>
                <dgm:constr type="ctrX" for="ch" forName="accent_3" refType="h" fact="0.1526"/>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primFontSz" for="ch" ptType="node" op="equ" val="65"/>
              </dgm:constrLst>
            </dgm:if>
            <dgm:if name="Name8" axis="ch" ptType="node" func="cnt" op="equ" val="4">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923"/>
                <dgm:constr type="w" for="ch" forName="accent_1" refType="h" refFor="ch" refForName="accent_1" op="equ"/>
                <dgm:constr type="ctrY" for="ch" forName="accent_1" refType="h" fact="0.1538"/>
                <dgm:constr type="ctrX" for="ch" forName="accent_1" refType="h" fact="0.1268"/>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923"/>
                <dgm:constr type="w" for="ch" forName="accent_2" refType="h" refFor="ch" refForName="accent_2" op="equ"/>
                <dgm:constr type="ctrY" for="ch" forName="accent_2" refType="h" fact="0.3846"/>
                <dgm:constr type="ctrX" for="ch" forName="accent_2" refType="h" fact="0.215"/>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923"/>
                <dgm:constr type="w" for="ch" forName="accent_3" refType="h" refFor="ch" refForName="accent_3" op="equ"/>
                <dgm:constr type="ctrY" for="ch" forName="accent_3" refType="h" fact="0.6154"/>
                <dgm:constr type="ctrX" for="ch" forName="accent_3" refType="h" fact="0.215"/>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923"/>
                <dgm:constr type="w" for="ch" forName="accent_4" refType="h" refFor="ch" refForName="accent_4" op="equ"/>
                <dgm:constr type="ctrY" for="ch" forName="accent_4" refType="h" fact="0.8462"/>
                <dgm:constr type="ctrX" for="ch" forName="accent_4" refType="h" fact="0.1268"/>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primFontSz" for="ch" ptType="node" op="equ" val="65"/>
              </dgm:constrLst>
            </dgm:if>
            <dgm:if name="Name9" axis="ch" ptType="node" func="cnt" op="equ" val="5">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563"/>
                <dgm:constr type="w" for="ch" forName="accent_1" refType="h" refFor="ch" refForName="accent_1" op="equ"/>
                <dgm:constr type="ctrY" for="ch" forName="accent_1" refType="h" fact="0.125"/>
                <dgm:constr type="ctrX" for="ch" forName="accent_1" refType="h" fact="0.1082"/>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563"/>
                <dgm:constr type="w" for="ch" forName="accent_2" refType="h" refFor="ch" refForName="accent_2" op="equ"/>
                <dgm:constr type="ctrY" for="ch" forName="accent_2" refType="h" fact="0.3125"/>
                <dgm:constr type="ctrX" for="ch" forName="accent_2" refType="h" fact="0.1978"/>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563"/>
                <dgm:constr type="w" for="ch" forName="accent_3" refType="h" refFor="ch" refForName="accent_3" op="equ"/>
                <dgm:constr type="ctrY" for="ch" forName="accent_3" refType="h" fact="0.5"/>
                <dgm:constr type="ctrX" for="ch" forName="accent_3" refType="h" fact="0.2253"/>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563"/>
                <dgm:constr type="w" for="ch" forName="accent_4" refType="h" refFor="ch" refForName="accent_4" op="equ"/>
                <dgm:constr type="ctrY" for="ch" forName="accent_4" refType="h" fact="0.6875"/>
                <dgm:constr type="ctrX" for="ch" forName="accent_4" refType="h" fact="0.1978"/>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h" for="ch" forName="accent_5" refType="h" fact="0.1563"/>
                <dgm:constr type="w" for="ch" forName="accent_5" refType="h" refFor="ch" refForName="accent_5" op="equ"/>
                <dgm:constr type="ctrY" for="ch" forName="accent_5" refType="h" fact="0.875"/>
                <dgm:constr type="ctrX" for="ch" forName="accent_5" refType="h" fact="0.1082"/>
                <dgm:constr type="l" for="ch" forName="text_5" refType="ctrX" refFor="ch" refForName="accent_5"/>
                <dgm:constr type="r" for="ch" forName="text_5" refType="w"/>
                <dgm:constr type="w" for="ch" forName="text_5" refType="h" refFor="ch" refForName="text_5" op="gte"/>
                <dgm:constr type="h" for="ch" forName="text_5" refType="h" refFor="ch" refForName="accent_5" fact="0.8"/>
                <dgm:constr type="ctrY" for="ch" forName="text_5" refType="ctrY" refFor="ch" refForName="accent_5"/>
                <dgm:constr type="lMarg" for="ch" forName="text_5" refType="w" refFor="ch" refForName="accent_5" fact="1.8"/>
                <dgm:constr type="primFontSz" for="ch" ptType="node" op="equ" val="65"/>
              </dgm:constrLst>
            </dgm:if>
            <dgm:if name="Name10" axis="ch" ptType="node" func="cnt" op="equ" val="6">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316"/>
                <dgm:constr type="w" for="ch" forName="accent_1" refType="h" refFor="ch" refForName="accent_1" op="equ"/>
                <dgm:constr type="ctrY" for="ch" forName="accent_1" refType="h" fact="0.1053"/>
                <dgm:constr type="ctrX" for="ch" forName="accent_1" refType="h" fact="0.0943"/>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316"/>
                <dgm:constr type="w" for="ch" forName="accent_2" refType="h" refFor="ch" refForName="accent_2" op="equ"/>
                <dgm:constr type="ctrY" for="ch" forName="accent_2" refType="h" fact="0.2632"/>
                <dgm:constr type="ctrX" for="ch" forName="accent_2" refType="h" fact="0.1809"/>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316"/>
                <dgm:constr type="w" for="ch" forName="accent_3" refType="h" refFor="ch" refForName="accent_3" op="equ"/>
                <dgm:constr type="ctrY" for="ch" forName="accent_3" refType="h" fact="0.4211"/>
                <dgm:constr type="ctrX" for="ch" forName="accent_3" refType="h" fact="0.2205"/>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316"/>
                <dgm:constr type="w" for="ch" forName="accent_4" refType="h" refFor="ch" refForName="accent_4" op="equ"/>
                <dgm:constr type="ctrY" for="ch" forName="accent_4" refType="h" fact="0.5789"/>
                <dgm:constr type="ctrX" for="ch" forName="accent_4" refType="h" fact="0.2205"/>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h" for="ch" forName="accent_5" refType="h" fact="0.1316"/>
                <dgm:constr type="w" for="ch" forName="accent_5" refType="h" refFor="ch" refForName="accent_5" op="equ"/>
                <dgm:constr type="ctrY" for="ch" forName="accent_5" refType="h" fact="0.7368"/>
                <dgm:constr type="ctrX" for="ch" forName="accent_5" refType="h" fact="0.1809"/>
                <dgm:constr type="l" for="ch" forName="text_5" refType="ctrX" refFor="ch" refForName="accent_5"/>
                <dgm:constr type="r" for="ch" forName="text_5" refType="w"/>
                <dgm:constr type="w" for="ch" forName="text_5" refType="h" refFor="ch" refForName="text_5" op="gte"/>
                <dgm:constr type="h" for="ch" forName="text_5" refType="h" refFor="ch" refForName="accent_5" fact="0.8"/>
                <dgm:constr type="ctrY" for="ch" forName="text_5" refType="ctrY" refFor="ch" refForName="accent_5"/>
                <dgm:constr type="lMarg" for="ch" forName="text_5" refType="w" refFor="ch" refForName="accent_5" fact="1.8"/>
                <dgm:constr type="h" for="ch" forName="accent_6" refType="h" fact="0.1316"/>
                <dgm:constr type="w" for="ch" forName="accent_6" refType="h" refFor="ch" refForName="accent_6" op="equ"/>
                <dgm:constr type="ctrY" for="ch" forName="accent_6" refType="h" fact="0.8947"/>
                <dgm:constr type="ctrX" for="ch" forName="accent_6" refType="h" fact="0.0943"/>
                <dgm:constr type="l" for="ch" forName="text_6" refType="ctrX" refFor="ch" refForName="accent_6"/>
                <dgm:constr type="r" for="ch" forName="text_6" refType="w"/>
                <dgm:constr type="w" for="ch" forName="text_6" refType="h" refFor="ch" refForName="text_6" op="gte"/>
                <dgm:constr type="h" for="ch" forName="text_6" refType="h" refFor="ch" refForName="accent_6" fact="0.8"/>
                <dgm:constr type="ctrY" for="ch" forName="text_6" refType="ctrY" refFor="ch" refForName="accent_6"/>
                <dgm:constr type="lMarg" for="ch" forName="text_6" refType="w" refFor="ch" refForName="accent_6" fact="1.8"/>
                <dgm:constr type="primFontSz" for="ch" ptType="node" op="equ" val="65"/>
              </dgm:constrLst>
            </dgm:if>
            <dgm:else name="Name11">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136"/>
                <dgm:constr type="w" for="ch" forName="accent_1" refType="h" refFor="ch" refForName="accent_1" op="equ"/>
                <dgm:constr type="ctrY" for="ch" forName="accent_1" refType="h" fact="0.0909"/>
                <dgm:constr type="ctrX" for="ch" forName="accent_1" refType="h" fact="0.0835"/>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136"/>
                <dgm:constr type="w" for="ch" forName="accent_2" refType="h" refFor="ch" refForName="accent_2" op="equ"/>
                <dgm:constr type="ctrY" for="ch" forName="accent_2" refType="h" fact="0.2273"/>
                <dgm:constr type="ctrX" for="ch" forName="accent_2" refType="h" fact="0.1658"/>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136"/>
                <dgm:constr type="w" for="ch" forName="accent_3" refType="h" refFor="ch" refForName="accent_3" op="equ"/>
                <dgm:constr type="ctrY" for="ch" forName="accent_3" refType="h" fact="0.3636"/>
                <dgm:constr type="ctrX" for="ch" forName="accent_3" refType="h" fact="0.2109"/>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136"/>
                <dgm:constr type="w" for="ch" forName="accent_4" refType="h" refFor="ch" refForName="accent_4" op="equ"/>
                <dgm:constr type="ctrY" for="ch" forName="accent_4" refType="h" fact="0.5"/>
                <dgm:constr type="ctrX" for="ch" forName="accent_4" refType="h" fact="0.2253"/>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h" for="ch" forName="accent_5" refType="h" fact="0.1136"/>
                <dgm:constr type="w" for="ch" forName="accent_5" refType="h" refFor="ch" refForName="accent_5" op="equ"/>
                <dgm:constr type="ctrY" for="ch" forName="accent_5" refType="h" fact="0.6364"/>
                <dgm:constr type="ctrX" for="ch" forName="accent_5" refType="h" fact="0.2109"/>
                <dgm:constr type="l" for="ch" forName="text_5" refType="ctrX" refFor="ch" refForName="accent_5"/>
                <dgm:constr type="r" for="ch" forName="text_5" refType="w"/>
                <dgm:constr type="w" for="ch" forName="text_5" refType="h" refFor="ch" refForName="text_5" op="gte"/>
                <dgm:constr type="h" for="ch" forName="text_5" refType="h" refFor="ch" refForName="accent_5" fact="0.8"/>
                <dgm:constr type="ctrY" for="ch" forName="text_5" refType="ctrY" refFor="ch" refForName="accent_5"/>
                <dgm:constr type="lMarg" for="ch" forName="text_5" refType="w" refFor="ch" refForName="accent_5" fact="1.8"/>
                <dgm:constr type="h" for="ch" forName="accent_6" refType="h" fact="0.1136"/>
                <dgm:constr type="w" for="ch" forName="accent_6" refType="h" refFor="ch" refForName="accent_6" op="equ"/>
                <dgm:constr type="ctrY" for="ch" forName="accent_6" refType="h" fact="0.7727"/>
                <dgm:constr type="ctrX" for="ch" forName="accent_6" refType="h" fact="0.1658"/>
                <dgm:constr type="l" for="ch" forName="text_6" refType="ctrX" refFor="ch" refForName="accent_6"/>
                <dgm:constr type="r" for="ch" forName="text_6" refType="w"/>
                <dgm:constr type="w" for="ch" forName="text_6" refType="h" refFor="ch" refForName="text_6" op="gte"/>
                <dgm:constr type="h" for="ch" forName="text_6" refType="h" refFor="ch" refForName="accent_6" fact="0.8"/>
                <dgm:constr type="ctrY" for="ch" forName="text_6" refType="ctrY" refFor="ch" refForName="accent_6"/>
                <dgm:constr type="lMarg" for="ch" forName="text_6" refType="w" refFor="ch" refForName="accent_6" fact="1.8"/>
                <dgm:constr type="h" for="ch" forName="accent_7" refType="h" fact="0.1136"/>
                <dgm:constr type="w" for="ch" forName="accent_7" refType="h" refFor="ch" refForName="accent_7" op="equ"/>
                <dgm:constr type="ctrY" for="ch" forName="accent_7" refType="h" fact="0.9091"/>
                <dgm:constr type="ctrX" for="ch" forName="accent_7" refType="h" fact="0.0835"/>
                <dgm:constr type="l" for="ch" forName="text_7" refType="ctrX" refFor="ch" refForName="accent_7"/>
                <dgm:constr type="r" for="ch" forName="text_7" refType="w"/>
                <dgm:constr type="w" for="ch" forName="text_7" refType="h" refFor="ch" refForName="text_7" op="gte"/>
                <dgm:constr type="h" for="ch" forName="text_7" refType="h" refFor="ch" refForName="accent_7" fact="0.8"/>
                <dgm:constr type="ctrY" for="ch" forName="text_7" refType="ctrY" refFor="ch" refForName="accent_7"/>
                <dgm:constr type="lMarg" for="ch" forName="text_7" refType="w" refFor="ch" refForName="accent_7" fact="1.8"/>
                <dgm:constr type="primFontSz" for="ch" ptType="node" op="equ" val="65"/>
              </dgm:constrLst>
            </dgm:else>
          </dgm:choose>
        </dgm:if>
        <dgm:else name="Name12">
          <dgm:choose name="Name13">
            <dgm:if name="Name14" axis="ch" ptType="node" func="cnt" op="equ" val="1">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625"/>
                <dgm:constr type="w" for="ch" forName="accent_1" refType="h" refFor="ch" refForName="accent_1" op="equ"/>
                <dgm:constr type="ctrY" for="ch" forName="accent_1" refType="h" fact="0.5"/>
                <dgm:constr type="ctrX" for="ch" forName="accent_1" refType="w"/>
                <dgm:constr type="ctrXOff" for="ch" forName="accent_1" refType="h" fact="-0.2253"/>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primFontSz" for="ch" ptType="node" op="equ" val="65"/>
              </dgm:constrLst>
            </dgm:if>
            <dgm:if name="Name15" axis="ch" ptType="node" func="cnt" op="equ" val="2">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3571"/>
                <dgm:constr type="w" for="ch" forName="accent_1" refType="h" refFor="ch" refForName="accent_1" op="equ"/>
                <dgm:constr type="ctrY" for="ch" forName="accent_1" refType="h" fact="0.2857"/>
                <dgm:constr type="ctrX" for="ch" forName="accent_1" refType="w"/>
                <dgm:constr type="ctrXOff" for="ch" forName="accent_1" refType="h" fact="-0.1891"/>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3571"/>
                <dgm:constr type="w" for="ch" forName="accent_2" refType="h" refFor="ch" refForName="accent_2" op="equ"/>
                <dgm:constr type="ctrY" for="ch" forName="accent_2" refType="h" fact="0.7143"/>
                <dgm:constr type="ctrX" for="ch" forName="accent_2" refType="w"/>
                <dgm:constr type="ctrXOff" for="ch" forName="accent_2" refType="h" fact="-0.1891"/>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primFontSz" for="ch" ptType="node" op="equ" val="65"/>
              </dgm:constrLst>
            </dgm:if>
            <dgm:if name="Name16" axis="ch" ptType="node" func="cnt" op="equ" val="3">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25"/>
                <dgm:constr type="w" for="ch" forName="accent_1" refType="h" refFor="ch" refForName="accent_1" op="equ"/>
                <dgm:constr type="ctrY" for="ch" forName="accent_1" refType="h" fact="0.2"/>
                <dgm:constr type="ctrX" for="ch" forName="accent_1" refType="w"/>
                <dgm:constr type="ctrXOff" for="ch" forName="accent_1" refType="h" fact="-0.1526"/>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25"/>
                <dgm:constr type="w" for="ch" forName="accent_2" refType="h" refFor="ch" refForName="accent_2" op="equ"/>
                <dgm:constr type="ctrY" for="ch" forName="accent_2" refType="h" fact="0.5"/>
                <dgm:constr type="ctrX" for="ch" forName="accent_2" refType="w"/>
                <dgm:constr type="ctrXOff" for="ch" forName="accent_2" refType="h" fact="-0.2253"/>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25"/>
                <dgm:constr type="w" for="ch" forName="accent_3" refType="h" refFor="ch" refForName="accent_3" op="equ"/>
                <dgm:constr type="ctrY" for="ch" forName="accent_3" refType="h" fact="0.8"/>
                <dgm:constr type="ctrX" for="ch" forName="accent_3" refType="w"/>
                <dgm:constr type="ctrXOff" for="ch" forName="accent_3" refType="h" fact="-0.1526"/>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primFontSz" for="ch" ptType="node" op="equ" val="65"/>
              </dgm:constrLst>
            </dgm:if>
            <dgm:if name="Name17" axis="ch" ptType="node" func="cnt" op="equ" val="4">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923"/>
                <dgm:constr type="w" for="ch" forName="accent_1" refType="h" refFor="ch" refForName="accent_1" op="equ"/>
                <dgm:constr type="ctrY" for="ch" forName="accent_1" refType="h" fact="0.1538"/>
                <dgm:constr type="ctrX" for="ch" forName="accent_1" refType="w"/>
                <dgm:constr type="ctrXOff" for="ch" forName="accent_1" refType="h" fact="-0.1268"/>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923"/>
                <dgm:constr type="w" for="ch" forName="accent_2" refType="h" refFor="ch" refForName="accent_2" op="equ"/>
                <dgm:constr type="ctrY" for="ch" forName="accent_2" refType="h" fact="0.3846"/>
                <dgm:constr type="ctrX" for="ch" forName="accent_2" refType="w"/>
                <dgm:constr type="ctrXOff" for="ch" forName="accent_2" refType="h" fact="-0.215"/>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923"/>
                <dgm:constr type="w" for="ch" forName="accent_3" refType="h" refFor="ch" refForName="accent_3" op="equ"/>
                <dgm:constr type="ctrY" for="ch" forName="accent_3" refType="h" fact="0.6154"/>
                <dgm:constr type="ctrX" for="ch" forName="accent_3" refType="w"/>
                <dgm:constr type="ctrXOff" for="ch" forName="accent_3" refType="h" fact="-0.215"/>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923"/>
                <dgm:constr type="w" for="ch" forName="accent_4" refType="h" refFor="ch" refForName="accent_4" op="equ"/>
                <dgm:constr type="ctrY" for="ch" forName="accent_4" refType="h" fact="0.8462"/>
                <dgm:constr type="ctrX" for="ch" forName="accent_4" refType="w"/>
                <dgm:constr type="ctrXOff" for="ch" forName="accent_4" refType="h" fact="-0.1268"/>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primFontSz" for="ch" ptType="node" op="equ" val="65"/>
              </dgm:constrLst>
            </dgm:if>
            <dgm:if name="Name18" axis="ch" ptType="node" func="cnt" op="equ" val="5">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563"/>
                <dgm:constr type="w" for="ch" forName="accent_1" refType="h" refFor="ch" refForName="accent_1" op="equ"/>
                <dgm:constr type="ctrY" for="ch" forName="accent_1" refType="h" fact="0.125"/>
                <dgm:constr type="ctrX" for="ch" forName="accent_1" refType="w"/>
                <dgm:constr type="ctrXOff" for="ch" forName="accent_1" refType="h" fact="-0.1082"/>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563"/>
                <dgm:constr type="w" for="ch" forName="accent_2" refType="h" refFor="ch" refForName="accent_2" op="equ"/>
                <dgm:constr type="ctrY" for="ch" forName="accent_2" refType="h" fact="0.3125"/>
                <dgm:constr type="ctrX" for="ch" forName="accent_2" refType="w"/>
                <dgm:constr type="ctrXOff" for="ch" forName="accent_2" refType="h" fact="-0.1978"/>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563"/>
                <dgm:constr type="w" for="ch" forName="accent_3" refType="h" refFor="ch" refForName="accent_3" op="equ"/>
                <dgm:constr type="ctrY" for="ch" forName="accent_3" refType="h" fact="0.5"/>
                <dgm:constr type="ctrX" for="ch" forName="accent_3" refType="w"/>
                <dgm:constr type="ctrXOff" for="ch" forName="accent_3" refType="h" fact="-0.2253"/>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563"/>
                <dgm:constr type="w" for="ch" forName="accent_4" refType="h" refFor="ch" refForName="accent_4" op="equ"/>
                <dgm:constr type="ctrY" for="ch" forName="accent_4" refType="h" fact="0.6875"/>
                <dgm:constr type="ctrX" for="ch" forName="accent_4" refType="w"/>
                <dgm:constr type="ctrXOff" for="ch" forName="accent_4" refType="h" fact="-0.1978"/>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h" for="ch" forName="accent_5" refType="h" fact="0.1563"/>
                <dgm:constr type="w" for="ch" forName="accent_5" refType="h" refFor="ch" refForName="accent_5" op="equ"/>
                <dgm:constr type="ctrY" for="ch" forName="accent_5" refType="h" fact="0.875"/>
                <dgm:constr type="ctrX" for="ch" forName="accent_5" refType="w"/>
                <dgm:constr type="ctrXOff" for="ch" forName="accent_5" refType="h" fact="-0.1082"/>
                <dgm:constr type="r" for="ch" forName="text_5" refType="ctrX" refFor="ch" refForName="accent_5"/>
                <dgm:constr type="rOff" for="ch" forName="text_5" refType="ctrXOff" refFor="ch" refForName="accent_5"/>
                <dgm:constr type="l" for="ch" forName="text_5"/>
                <dgm:constr type="w" for="ch" forName="text_5" refType="h" refFor="ch" refForName="text_5" op="gte"/>
                <dgm:constr type="h" for="ch" forName="text_5" refType="h" refFor="ch" refForName="accent_5" fact="0.8"/>
                <dgm:constr type="ctrY" for="ch" forName="text_5" refType="ctrY" refFor="ch" refForName="accent_5"/>
                <dgm:constr type="rMarg" for="ch" forName="text_5" refType="w" refFor="ch" refForName="accent_5" fact="1.8"/>
                <dgm:constr type="primFontSz" for="ch" ptType="node" op="equ" val="65"/>
              </dgm:constrLst>
            </dgm:if>
            <dgm:if name="Name19" axis="ch" ptType="node" func="cnt" op="equ" val="6">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316"/>
                <dgm:constr type="w" for="ch" forName="accent_1" refType="h" refFor="ch" refForName="accent_1" op="equ"/>
                <dgm:constr type="ctrY" for="ch" forName="accent_1" refType="h" fact="0.1053"/>
                <dgm:constr type="ctrX" for="ch" forName="accent_1" refType="w"/>
                <dgm:constr type="ctrXOff" for="ch" forName="accent_1" refType="h" fact="-0.0943"/>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316"/>
                <dgm:constr type="w" for="ch" forName="accent_2" refType="h" refFor="ch" refForName="accent_2" op="equ"/>
                <dgm:constr type="ctrY" for="ch" forName="accent_2" refType="h" fact="0.2632"/>
                <dgm:constr type="ctrX" for="ch" forName="accent_2" refType="w"/>
                <dgm:constr type="ctrXOff" for="ch" forName="accent_2" refType="h" fact="-0.1809"/>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316"/>
                <dgm:constr type="w" for="ch" forName="accent_3" refType="h" refFor="ch" refForName="accent_3" op="equ"/>
                <dgm:constr type="ctrY" for="ch" forName="accent_3" refType="h" fact="0.4211"/>
                <dgm:constr type="ctrX" for="ch" forName="accent_3" refType="w"/>
                <dgm:constr type="ctrXOff" for="ch" forName="accent_3" refType="h" fact="-0.2205"/>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316"/>
                <dgm:constr type="w" for="ch" forName="accent_4" refType="h" refFor="ch" refForName="accent_4" op="equ"/>
                <dgm:constr type="ctrY" for="ch" forName="accent_4" refType="h" fact="0.5789"/>
                <dgm:constr type="ctrX" for="ch" forName="accent_4" refType="w"/>
                <dgm:constr type="ctrXOff" for="ch" forName="accent_4" refType="h" fact="-0.2205"/>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h" for="ch" forName="accent_5" refType="h" fact="0.1316"/>
                <dgm:constr type="w" for="ch" forName="accent_5" refType="h" refFor="ch" refForName="accent_5" op="equ"/>
                <dgm:constr type="ctrY" for="ch" forName="accent_5" refType="h" fact="0.7368"/>
                <dgm:constr type="ctrX" for="ch" forName="accent_5" refType="w"/>
                <dgm:constr type="ctrXOff" for="ch" forName="accent_5" refType="h" fact="-0.1809"/>
                <dgm:constr type="r" for="ch" forName="text_5" refType="ctrX" refFor="ch" refForName="accent_5"/>
                <dgm:constr type="rOff" for="ch" forName="text_5" refType="ctrXOff" refFor="ch" refForName="accent_5"/>
                <dgm:constr type="l" for="ch" forName="text_5"/>
                <dgm:constr type="w" for="ch" forName="text_5" refType="h" refFor="ch" refForName="text_5" op="gte"/>
                <dgm:constr type="h" for="ch" forName="text_5" refType="h" refFor="ch" refForName="accent_5" fact="0.8"/>
                <dgm:constr type="ctrY" for="ch" forName="text_5" refType="ctrY" refFor="ch" refForName="accent_5"/>
                <dgm:constr type="rMarg" for="ch" forName="text_5" refType="w" refFor="ch" refForName="accent_5" fact="1.8"/>
                <dgm:constr type="h" for="ch" forName="accent_6" refType="h" fact="0.1316"/>
                <dgm:constr type="w" for="ch" forName="accent_6" refType="h" refFor="ch" refForName="accent_6" op="equ"/>
                <dgm:constr type="ctrY" for="ch" forName="accent_6" refType="h" fact="0.8947"/>
                <dgm:constr type="ctrX" for="ch" forName="accent_6" refType="w"/>
                <dgm:constr type="ctrXOff" for="ch" forName="accent_6" refType="h" fact="-0.0943"/>
                <dgm:constr type="r" for="ch" forName="text_6" refType="ctrX" refFor="ch" refForName="accent_6"/>
                <dgm:constr type="rOff" for="ch" forName="text_6" refType="ctrXOff" refFor="ch" refForName="accent_6"/>
                <dgm:constr type="l" for="ch" forName="text_6"/>
                <dgm:constr type="w" for="ch" forName="text_6" refType="h" refFor="ch" refForName="text_6" op="gte"/>
                <dgm:constr type="h" for="ch" forName="text_6" refType="h" refFor="ch" refForName="accent_6" fact="0.8"/>
                <dgm:constr type="ctrY" for="ch" forName="text_6" refType="ctrY" refFor="ch" refForName="accent_6"/>
                <dgm:constr type="rMarg" for="ch" forName="text_6" refType="w" refFor="ch" refForName="accent_6" fact="1.8"/>
                <dgm:constr type="primFontSz" for="ch" ptType="node" op="equ" val="65"/>
              </dgm:constrLst>
            </dgm:if>
            <dgm:else name="Name20">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136"/>
                <dgm:constr type="w" for="ch" forName="accent_1" refType="h" refFor="ch" refForName="accent_1" op="equ"/>
                <dgm:constr type="ctrY" for="ch" forName="accent_1" refType="h" fact="0.0909"/>
                <dgm:constr type="ctrX" for="ch" forName="accent_1" refType="w"/>
                <dgm:constr type="ctrXOff" for="ch" forName="accent_1" refType="h" fact="-0.0835"/>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136"/>
                <dgm:constr type="w" for="ch" forName="accent_2" refType="h" refFor="ch" refForName="accent_2" op="equ"/>
                <dgm:constr type="ctrY" for="ch" forName="accent_2" refType="h" fact="0.2273"/>
                <dgm:constr type="ctrX" for="ch" forName="accent_2" refType="w"/>
                <dgm:constr type="ctrXOff" for="ch" forName="accent_2" refType="h" fact="-0.1658"/>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136"/>
                <dgm:constr type="w" for="ch" forName="accent_3" refType="h" refFor="ch" refForName="accent_3" op="equ"/>
                <dgm:constr type="ctrY" for="ch" forName="accent_3" refType="h" fact="0.3636"/>
                <dgm:constr type="ctrX" for="ch" forName="accent_3" refType="w"/>
                <dgm:constr type="ctrXOff" for="ch" forName="accent_3" refType="h" fact="-0.2109"/>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136"/>
                <dgm:constr type="w" for="ch" forName="accent_4" refType="h" refFor="ch" refForName="accent_4" op="equ"/>
                <dgm:constr type="ctrY" for="ch" forName="accent_4" refType="h" fact="0.5"/>
                <dgm:constr type="ctrX" for="ch" forName="accent_4" refType="w"/>
                <dgm:constr type="ctrXOff" for="ch" forName="accent_4" refType="h" fact="-0.2253"/>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h" for="ch" forName="accent_5" refType="h" fact="0.1136"/>
                <dgm:constr type="w" for="ch" forName="accent_5" refType="h" refFor="ch" refForName="accent_5" op="equ"/>
                <dgm:constr type="ctrY" for="ch" forName="accent_5" refType="h" fact="0.6364"/>
                <dgm:constr type="ctrX" for="ch" forName="accent_5" refType="w"/>
                <dgm:constr type="ctrXOff" for="ch" forName="accent_5" refType="h" fact="-0.2109"/>
                <dgm:constr type="r" for="ch" forName="text_5" refType="ctrX" refFor="ch" refForName="accent_5"/>
                <dgm:constr type="rOff" for="ch" forName="text_5" refType="ctrXOff" refFor="ch" refForName="accent_5"/>
                <dgm:constr type="l" for="ch" forName="text_5"/>
                <dgm:constr type="w" for="ch" forName="text_5" refType="h" refFor="ch" refForName="text_5" op="gte"/>
                <dgm:constr type="h" for="ch" forName="text_5" refType="h" refFor="ch" refForName="accent_5" fact="0.8"/>
                <dgm:constr type="ctrY" for="ch" forName="text_5" refType="ctrY" refFor="ch" refForName="accent_5"/>
                <dgm:constr type="rMarg" for="ch" forName="text_5" refType="w" refFor="ch" refForName="accent_5" fact="1.8"/>
                <dgm:constr type="h" for="ch" forName="accent_6" refType="h" fact="0.1136"/>
                <dgm:constr type="w" for="ch" forName="accent_6" refType="h" refFor="ch" refForName="accent_6" op="equ"/>
                <dgm:constr type="ctrY" for="ch" forName="accent_6" refType="h" fact="0.7727"/>
                <dgm:constr type="ctrX" for="ch" forName="accent_6" refType="w"/>
                <dgm:constr type="ctrXOff" for="ch" forName="accent_6" refType="h" fact="-0.1658"/>
                <dgm:constr type="r" for="ch" forName="text_6" refType="ctrX" refFor="ch" refForName="accent_6"/>
                <dgm:constr type="rOff" for="ch" forName="text_6" refType="ctrXOff" refFor="ch" refForName="accent_6"/>
                <dgm:constr type="l" for="ch" forName="text_6"/>
                <dgm:constr type="w" for="ch" forName="text_6" refType="h" refFor="ch" refForName="text_6" op="gte"/>
                <dgm:constr type="h" for="ch" forName="text_6" refType="h" refFor="ch" refForName="accent_6" fact="0.8"/>
                <dgm:constr type="ctrY" for="ch" forName="text_6" refType="ctrY" refFor="ch" refForName="accent_6"/>
                <dgm:constr type="rMarg" for="ch" forName="text_6" refType="w" refFor="ch" refForName="accent_6" fact="1.8"/>
                <dgm:constr type="h" for="ch" forName="accent_7" refType="h" fact="0.1136"/>
                <dgm:constr type="w" for="ch" forName="accent_7" refType="h" refFor="ch" refForName="accent_7" op="equ"/>
                <dgm:constr type="ctrY" for="ch" forName="accent_7" refType="h" fact="0.9091"/>
                <dgm:constr type="ctrX" for="ch" forName="accent_7" refType="w"/>
                <dgm:constr type="ctrXOff" for="ch" forName="accent_7" refType="h" fact="-0.0835"/>
                <dgm:constr type="r" for="ch" forName="text_7" refType="ctrX" refFor="ch" refForName="accent_7"/>
                <dgm:constr type="rOff" for="ch" forName="text_7" refType="ctrXOff" refFor="ch" refForName="accent_7"/>
                <dgm:constr type="l" for="ch" forName="text_7"/>
                <dgm:constr type="w" for="ch" forName="text_7" refType="h" refFor="ch" refForName="text_7" op="gte"/>
                <dgm:constr type="h" for="ch" forName="text_7" refType="h" refFor="ch" refForName="accent_7" fact="0.8"/>
                <dgm:constr type="ctrY" for="ch" forName="text_7" refType="ctrY" refFor="ch" refForName="accent_7"/>
                <dgm:constr type="rMarg" for="ch" forName="text_7" refType="w" refFor="ch" refForName="accent_7" fact="1.8"/>
                <dgm:constr type="primFontSz" for="ch" ptType="node" op="equ" val="65"/>
              </dgm:constrLst>
            </dgm:else>
          </dgm:choose>
        </dgm:else>
      </dgm:choose>
      <dgm:layoutNode name="cycle">
        <dgm:choose name="Name21">
          <dgm:if name="Name22" func="var" arg="dir" op="equ" val="norm">
            <dgm:alg type="cycle">
              <dgm:param type="stAng" val="45"/>
              <dgm:param type="spanAng" val="90"/>
            </dgm:alg>
          </dgm:if>
          <dgm:else name="Name23">
            <dgm:alg type="cycle">
              <dgm:param type="stAng" val="225"/>
              <dgm:param type="spanAng" val="90"/>
            </dgm:alg>
          </dgm:else>
        </dgm:choose>
        <dgm:shape xmlns:r="http://schemas.openxmlformats.org/officeDocument/2006/relationships" r:blip="">
          <dgm:adjLst/>
        </dgm:shape>
        <dgm:presOf/>
        <dgm:constrLst>
          <dgm:constr type="w" for="ch" val="1"/>
          <dgm:constr type="h" for="ch" val="1"/>
          <dgm:constr type="diam" for="ch" forName="conn" refType="diam"/>
        </dgm:constrLst>
        <dgm:layoutNode name="srcNode">
          <dgm:alg type="sp"/>
          <dgm:shape xmlns:r="http://schemas.openxmlformats.org/officeDocument/2006/relationships" type="rect" r:blip="" hideGeom="1">
            <dgm:adjLst/>
          </dgm:shape>
          <dgm:presOf/>
        </dgm:layoutNode>
        <dgm:layoutNode name="conn" styleLbl="parChTrans1D2">
          <dgm:alg type="conn">
            <dgm:param type="connRout" val="curve"/>
            <dgm:param type="srcNode" val="srcNode"/>
            <dgm:param type="dstNode" val="dstNode"/>
            <dgm:param type="begPts" val="ctr"/>
            <dgm:param type="endPts" val="ctr"/>
            <dgm:param type="endSty" val="noArr"/>
          </dgm:alg>
          <dgm:shape xmlns:r="http://schemas.openxmlformats.org/officeDocument/2006/relationships" type="conn" r:blip="">
            <dgm:adjLst/>
          </dgm:shape>
          <dgm:presOf axis="desOrSelf" ptType="sibTrans" hideLastTrans="0" st="0" cnt="1"/>
          <dgm:constrLst>
            <dgm:constr type="begPad"/>
            <dgm:constr type="endPad"/>
          </dgm:constrLst>
        </dgm:layoutNode>
        <dgm:layoutNode name="extraNode">
          <dgm:alg type="sp"/>
          <dgm:shape xmlns:r="http://schemas.openxmlformats.org/officeDocument/2006/relationships" type="rect" r:blip="" hideGeom="1">
            <dgm:adjLst/>
          </dgm:shape>
          <dgm:presOf/>
        </dgm:layoutNode>
        <dgm:layoutNode name="dstNode">
          <dgm:alg type="sp"/>
          <dgm:shape xmlns:r="http://schemas.openxmlformats.org/officeDocument/2006/relationships" type="rect" r:blip="" hideGeom="1">
            <dgm:adjLst/>
          </dgm:shape>
          <dgm:presOf/>
        </dgm:layoutNode>
      </dgm:layoutNode>
      <dgm:forEach name="wrapper" axis="self" ptType="parTrans">
        <dgm:forEach name="wrapper2" axis="self" ptType="sibTrans" st="2">
          <dgm:forEach name="accentRepeat" axis="self">
            <dgm:layoutNode name="accentRepeatNode" styleLbl="solidFgAcc1">
              <dgm:alg type="sp"/>
              <dgm:shape xmlns:r="http://schemas.openxmlformats.org/officeDocument/2006/relationships" type="ellipse" r:blip="">
                <dgm:adjLst/>
              </dgm:shape>
              <dgm:presOf/>
            </dgm:layoutNode>
          </dgm:forEach>
        </dgm:forEach>
      </dgm:forEach>
      <dgm:forEach name="Name24" axis="ch" ptType="node" cnt="1">
        <dgm:layoutNode name="text_1" styleLbl="node1">
          <dgm:varLst>
            <dgm:bulletEnabled val="1"/>
          </dgm:varLst>
          <dgm:choose name="Name25">
            <dgm:if name="Name26" func="var" arg="dir" op="equ" val="norm">
              <dgm:alg type="tx">
                <dgm:param type="parTxLTRAlign" val="l"/>
                <dgm:param type="shpTxLTRAlignCh" val="l"/>
                <dgm:param type="parTxRTLAlign" val="l"/>
                <dgm:param type="shpTxRTLAlignCh" val="l"/>
              </dgm:alg>
            </dgm:if>
            <dgm:else name="Name2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1">
          <dgm:alg type="sp"/>
          <dgm:shape xmlns:r="http://schemas.openxmlformats.org/officeDocument/2006/relationships" r:blip="">
            <dgm:adjLst/>
          </dgm:shape>
          <dgm:presOf/>
          <dgm:constrLst/>
          <dgm:forEach name="Name28" ref="accentRepeat"/>
        </dgm:layoutNode>
      </dgm:forEach>
      <dgm:forEach name="Name29" axis="ch" ptType="node" st="2" cnt="1">
        <dgm:layoutNode name="text_2" styleLbl="node1">
          <dgm:varLst>
            <dgm:bulletEnabled val="1"/>
          </dgm:varLst>
          <dgm:choose name="Name30">
            <dgm:if name="Name31" func="var" arg="dir" op="equ" val="norm">
              <dgm:alg type="tx">
                <dgm:param type="parTxLTRAlign" val="l"/>
                <dgm:param type="shpTxLTRAlignCh" val="l"/>
                <dgm:param type="parTxRTLAlign" val="l"/>
                <dgm:param type="shpTxRTLAlignCh" val="l"/>
              </dgm:alg>
            </dgm:if>
            <dgm:else name="Name32">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2">
          <dgm:alg type="sp"/>
          <dgm:shape xmlns:r="http://schemas.openxmlformats.org/officeDocument/2006/relationships" r:blip="">
            <dgm:adjLst/>
          </dgm:shape>
          <dgm:presOf/>
          <dgm:constrLst/>
          <dgm:forEach name="Name33" ref="accentRepeat"/>
        </dgm:layoutNode>
      </dgm:forEach>
      <dgm:forEach name="Name34" axis="ch" ptType="node" st="3" cnt="1">
        <dgm:layoutNode name="text_3" styleLbl="node1">
          <dgm:varLst>
            <dgm:bulletEnabled val="1"/>
          </dgm:varLst>
          <dgm:choose name="Name35">
            <dgm:if name="Name36" func="var" arg="dir" op="equ" val="norm">
              <dgm:alg type="tx">
                <dgm:param type="parTxLTRAlign" val="l"/>
                <dgm:param type="shpTxLTRAlignCh" val="l"/>
                <dgm:param type="parTxRTLAlign" val="l"/>
                <dgm:param type="shpTxRTLAlignCh" val="l"/>
              </dgm:alg>
            </dgm:if>
            <dgm:else name="Name3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3">
          <dgm:alg type="sp"/>
          <dgm:shape xmlns:r="http://schemas.openxmlformats.org/officeDocument/2006/relationships" r:blip="">
            <dgm:adjLst/>
          </dgm:shape>
          <dgm:presOf/>
          <dgm:constrLst/>
          <dgm:forEach name="Name38" ref="accentRepeat"/>
        </dgm:layoutNode>
      </dgm:forEach>
      <dgm:forEach name="Name39" axis="ch" ptType="node" st="4" cnt="1">
        <dgm:layoutNode name="text_4" styleLbl="node1">
          <dgm:varLst>
            <dgm:bulletEnabled val="1"/>
          </dgm:varLst>
          <dgm:choose name="Name40">
            <dgm:if name="Name41" func="var" arg="dir" op="equ" val="norm">
              <dgm:alg type="tx">
                <dgm:param type="parTxLTRAlign" val="l"/>
                <dgm:param type="shpTxLTRAlignCh" val="l"/>
                <dgm:param type="parTxRTLAlign" val="l"/>
                <dgm:param type="shpTxRTLAlignCh" val="l"/>
              </dgm:alg>
            </dgm:if>
            <dgm:else name="Name42">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4">
          <dgm:alg type="sp"/>
          <dgm:shape xmlns:r="http://schemas.openxmlformats.org/officeDocument/2006/relationships" r:blip="">
            <dgm:adjLst/>
          </dgm:shape>
          <dgm:presOf/>
          <dgm:constrLst/>
          <dgm:forEach name="Name43" ref="accentRepeat"/>
        </dgm:layoutNode>
      </dgm:forEach>
      <dgm:forEach name="Name44" axis="ch" ptType="node" st="5" cnt="1">
        <dgm:layoutNode name="text_5" styleLbl="node1">
          <dgm:varLst>
            <dgm:bulletEnabled val="1"/>
          </dgm:varLst>
          <dgm:choose name="Name45">
            <dgm:if name="Name46" func="var" arg="dir" op="equ" val="norm">
              <dgm:alg type="tx">
                <dgm:param type="parTxLTRAlign" val="l"/>
                <dgm:param type="shpTxLTRAlignCh" val="l"/>
                <dgm:param type="parTxRTLAlign" val="l"/>
                <dgm:param type="shpTxRTLAlignCh" val="l"/>
              </dgm:alg>
            </dgm:if>
            <dgm:else name="Name4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5">
          <dgm:alg type="sp"/>
          <dgm:shape xmlns:r="http://schemas.openxmlformats.org/officeDocument/2006/relationships" r:blip="">
            <dgm:adjLst/>
          </dgm:shape>
          <dgm:presOf/>
          <dgm:constrLst/>
          <dgm:forEach name="Name48" ref="accentRepeat"/>
        </dgm:layoutNode>
      </dgm:forEach>
      <dgm:forEach name="Name49" axis="ch" ptType="node" st="6" cnt="1">
        <dgm:layoutNode name="text_6" styleLbl="node1">
          <dgm:varLst>
            <dgm:bulletEnabled val="1"/>
          </dgm:varLst>
          <dgm:choose name="Name50">
            <dgm:if name="Name51" func="var" arg="dir" op="equ" val="norm">
              <dgm:alg type="tx">
                <dgm:param type="parTxLTRAlign" val="l"/>
                <dgm:param type="shpTxLTRAlignCh" val="l"/>
                <dgm:param type="parTxRTLAlign" val="l"/>
                <dgm:param type="shpTxRTLAlignCh" val="l"/>
              </dgm:alg>
            </dgm:if>
            <dgm:else name="Name52">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6">
          <dgm:alg type="sp"/>
          <dgm:shape xmlns:r="http://schemas.openxmlformats.org/officeDocument/2006/relationships" r:blip="">
            <dgm:adjLst/>
          </dgm:shape>
          <dgm:presOf/>
          <dgm:constrLst/>
          <dgm:forEach name="Name53" ref="accentRepeat"/>
        </dgm:layoutNode>
      </dgm:forEach>
      <dgm:forEach name="Name54" axis="ch" ptType="node" st="7" cnt="1">
        <dgm:layoutNode name="text_7" styleLbl="node1">
          <dgm:varLst>
            <dgm:bulletEnabled val="1"/>
          </dgm:varLst>
          <dgm:choose name="Name55">
            <dgm:if name="Name56" func="var" arg="dir" op="equ" val="norm">
              <dgm:alg type="tx">
                <dgm:param type="parTxLTRAlign" val="l"/>
                <dgm:param type="shpTxLTRAlignCh" val="l"/>
                <dgm:param type="parTxRTLAlign" val="l"/>
                <dgm:param type="shpTxRTLAlignCh" val="l"/>
              </dgm:alg>
            </dgm:if>
            <dgm:else name="Name5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7">
          <dgm:alg type="sp"/>
          <dgm:shape xmlns:r="http://schemas.openxmlformats.org/officeDocument/2006/relationships" r:blip="">
            <dgm:adjLst/>
          </dgm:shape>
          <dgm:presOf/>
          <dgm:constrLst/>
          <dgm:forEach name="Name58" ref="accentRepeat"/>
        </dgm:layoutNode>
      </dgm:forEach>
    </dgm:layoutNode>
  </dgm:layoutNode>
</dgm:layoutDef>
</file>

<file path=ppt/diagrams/layout3.xml><?xml version="1.0" encoding="utf-8"?>
<dgm:layoutDef xmlns:dgm="http://schemas.openxmlformats.org/drawingml/2006/diagram" xmlns:a="http://schemas.openxmlformats.org/drawingml/2006/main" uniqueId="urn:microsoft.com/office/officeart/2005/8/layout/hierarchy1">
  <dgm:title val=""/>
  <dgm:desc val=""/>
  <dgm:catLst>
    <dgm:cat type="hierarchy" pri="2000"/>
  </dgm:catLst>
  <dgm:sampData>
    <dgm:dataModel>
      <dgm:ptLst>
        <dgm:pt modelId="0" type="doc"/>
        <dgm:pt modelId="1">
          <dgm:prSet phldr="1"/>
        </dgm:pt>
        <dgm:pt modelId="2">
          <dgm:prSet phldr="1"/>
        </dgm:pt>
        <dgm:pt modelId="21">
          <dgm:prSet phldr="1"/>
        </dgm:pt>
        <dgm:pt modelId="22">
          <dgm:prSet phldr="1"/>
        </dgm:pt>
        <dgm:pt modelId="3">
          <dgm:prSet phldr="1"/>
        </dgm:pt>
        <dgm:pt modelId="31">
          <dgm:prSet phldr="1"/>
        </dgm:pt>
      </dgm:ptLst>
      <dgm:cxnLst>
        <dgm:cxn modelId="4" srcId="0" destId="1" srcOrd="0" destOrd="0"/>
        <dgm:cxn modelId="5" srcId="1" destId="2" srcOrd="0" destOrd="0"/>
        <dgm:cxn modelId="6" srcId="1" destId="3" srcOrd="1" destOrd="0"/>
        <dgm:cxn modelId="23" srcId="2" destId="21" srcOrd="0" destOrd="0"/>
        <dgm:cxn modelId="24" srcId="2" destId="22" srcOrd="1" destOrd="0"/>
        <dgm:cxn modelId="33" srcId="3" destId="31" srcOrd="0" destOrd="0"/>
      </dgm:cxnLst>
      <dgm:bg/>
      <dgm:whole/>
    </dgm:dataModel>
  </dgm:sampData>
  <dgm:styleData>
    <dgm:dataModel>
      <dgm:ptLst>
        <dgm:pt modelId="0" type="doc"/>
        <dgm:pt modelId="1"/>
        <dgm:pt modelId="11"/>
        <dgm:pt modelId="12"/>
      </dgm:ptLst>
      <dgm:cxnLst>
        <dgm:cxn modelId="2" srcId="0" destId="1" srcOrd="0" destOrd="0"/>
        <dgm:cxn modelId="13" srcId="1" destId="11" srcOrd="0" destOrd="0"/>
        <dgm:cxn modelId="14" srcId="1" destId="12" srcOrd="1" destOrd="0"/>
      </dgm:cxnLst>
      <dgm:bg/>
      <dgm:whole/>
    </dgm:dataModel>
  </dgm:styleData>
  <dgm:clrData>
    <dgm:dataModel>
      <dgm:ptLst>
        <dgm:pt modelId="0" type="doc"/>
        <dgm:pt modelId="1"/>
        <dgm:pt modelId="2"/>
        <dgm:pt modelId="21"/>
        <dgm:pt modelId="211"/>
        <dgm:pt modelId="3"/>
        <dgm:pt modelId="31"/>
        <dgm:pt modelId="311"/>
      </dgm:ptLst>
      <dgm:cxnLst>
        <dgm:cxn modelId="4" srcId="0" destId="1" srcOrd="0" destOrd="0"/>
        <dgm:cxn modelId="5" srcId="1" destId="2" srcOrd="0" destOrd="0"/>
        <dgm:cxn modelId="6" srcId="1" destId="3" srcOrd="1" destOrd="0"/>
        <dgm:cxn modelId="23" srcId="2" destId="21" srcOrd="0" destOrd="0"/>
        <dgm:cxn modelId="24" srcId="21" destId="211" srcOrd="0" destOrd="0"/>
        <dgm:cxn modelId="33" srcId="3" destId="31" srcOrd="0" destOrd="0"/>
        <dgm:cxn modelId="34" srcId="31" destId="311" srcOrd="0" destOrd="0"/>
      </dgm:cxnLst>
      <dgm:bg/>
      <dgm:whole/>
    </dgm:dataModel>
  </dgm:clrData>
  <dgm:layoutNode name="hierChild1">
    <dgm:varLst>
      <dgm:chPref val="1"/>
      <dgm:dir/>
      <dgm:animOne val="branch"/>
      <dgm:animLvl val="lvl"/>
      <dgm:resizeHandles/>
    </dgm:varLst>
    <dgm:choose name="Name0">
      <dgm:if name="Name1" func="var" arg="dir" op="equ" val="norm">
        <dgm:alg type="hierChild">
          <dgm:param type="linDir" val="fromL"/>
        </dgm:alg>
      </dgm:if>
      <dgm:else name="Name2">
        <dgm:alg type="hierChild">
          <dgm:param type="linDir" val="fromR"/>
        </dgm:alg>
      </dgm:else>
    </dgm:choose>
    <dgm:shape xmlns:r="http://schemas.openxmlformats.org/officeDocument/2006/relationships" r:blip="">
      <dgm:adjLst/>
    </dgm:shape>
    <dgm:presOf/>
    <dgm:constrLst>
      <dgm:constr type="primFontSz" for="des" ptType="node" op="equ" val="65"/>
      <dgm:constr type="w" for="des" forName="composite" refType="w"/>
      <dgm:constr type="h" for="des" forName="composite" refType="w" refFor="des" refForName="composite" fact="0.667"/>
      <dgm:constr type="w" for="des" forName="composite2" refType="w" refFor="des" refForName="composite"/>
      <dgm:constr type="h" for="des" forName="composite2" refType="h" refFor="des" refForName="composite"/>
      <dgm:constr type="w" for="des" forName="composite3" refType="w" refFor="des" refForName="composite"/>
      <dgm:constr type="h" for="des" forName="composite3" refType="h" refFor="des" refForName="composite"/>
      <dgm:constr type="w" for="des" forName="composite4" refType="w" refFor="des" refForName="composite"/>
      <dgm:constr type="h" for="des" forName="composite4" refType="h" refFor="des" refForName="composite"/>
      <dgm:constr type="w" for="des" forName="composite5" refType="w" refFor="des" refForName="composite"/>
      <dgm:constr type="h" for="des" forName="composite5" refType="h" refFor="des" refForName="composite"/>
      <dgm:constr type="sibSp" refType="w" refFor="des" refForName="composite" fact="0.1"/>
      <dgm:constr type="sibSp" for="des" forName="hierChild2" refType="sibSp"/>
      <dgm:constr type="sibSp" for="des" forName="hierChild3" refType="sibSp"/>
      <dgm:constr type="sibSp" for="des" forName="hierChild4" refType="sibSp"/>
      <dgm:constr type="sibSp" for="des" forName="hierChild5" refType="sibSp"/>
      <dgm:constr type="sibSp" for="des" forName="hierChild6" refType="sibSp"/>
      <dgm:constr type="sp" for="des" forName="hierRoot1" refType="h" refFor="des" refForName="composite" fact="0.25"/>
      <dgm:constr type="sp" for="des" forName="hierRoot2" refType="sp" refFor="des" refForName="hierRoot1"/>
      <dgm:constr type="sp" for="des" forName="hierRoot3" refType="sp" refFor="des" refForName="hierRoot1"/>
      <dgm:constr type="sp" for="des" forName="hierRoot4" refType="sp" refFor="des" refForName="hierRoot1"/>
      <dgm:constr type="sp" for="des" forName="hierRoot5" refType="sp" refFor="des" refForName="hierRoot1"/>
    </dgm:constrLst>
    <dgm:ruleLst/>
    <dgm:forEach name="Name3" axis="ch">
      <dgm:forEach name="Name4" axis="self" ptType="node">
        <dgm:layoutNode name="hierRoot1">
          <dgm:alg type="hierRoot"/>
          <dgm:shape xmlns:r="http://schemas.openxmlformats.org/officeDocument/2006/relationships" r:blip="">
            <dgm:adjLst/>
          </dgm:shape>
          <dgm:presOf/>
          <dgm:constrLst>
            <dgm:constr type="bendDist" for="des" ptType="parTrans" refType="sp" fact="0.5"/>
          </dgm:constrLst>
          <dgm:ruleLst/>
          <dgm:layoutNode name="composite">
            <dgm:alg type="composite"/>
            <dgm:shape xmlns:r="http://schemas.openxmlformats.org/officeDocument/2006/relationships" r:blip="">
              <dgm:adjLst/>
            </dgm:shape>
            <dgm:presOf/>
            <dgm:constrLst>
              <dgm:constr type="w" for="ch" forName="background" refType="w" fact="0.9"/>
              <dgm:constr type="h" for="ch" forName="background" refType="w" refFor="ch" refForName="background" fact="0.635"/>
              <dgm:constr type="t" for="ch" forName="background"/>
              <dgm:constr type="l" for="ch" forName="background"/>
              <dgm:constr type="w" for="ch" forName="text" refType="w" fact="0.9"/>
              <dgm:constr type="h" for="ch" forName="text" refType="w" refFor="ch" refForName="text" fact="0.635"/>
              <dgm:constr type="t" for="ch" forName="text" refType="w" fact="0.095"/>
              <dgm:constr type="l" for="ch" forName="text" refType="w" fact="0.1"/>
            </dgm:constrLst>
            <dgm:ruleLst/>
            <dgm:layoutNode name="background" styleLbl="node0" moveWith="text">
              <dgm:alg type="sp"/>
              <dgm:shape xmlns:r="http://schemas.openxmlformats.org/officeDocument/2006/relationships" type="roundRect" r:blip="">
                <dgm:adjLst>
                  <dgm:adj idx="1" val="0.1"/>
                </dgm:adjLst>
              </dgm:shape>
              <dgm:presOf/>
              <dgm:constrLst/>
              <dgm:ruleLst/>
            </dgm:layoutNode>
            <dgm:layoutNode name="text" styleLbl="fgAcc0">
              <dgm:varLst>
                <dgm:chPref val="3"/>
              </dgm:varLst>
              <dgm:alg type="tx"/>
              <dgm:shape xmlns:r="http://schemas.openxmlformats.org/officeDocument/2006/relationships" type="roundRect" r:blip="">
                <dgm:adjLst>
                  <dgm:adj idx="1" val="0.1"/>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layoutNode name="hierChild2">
            <dgm:choose name="Name5">
              <dgm:if name="Name6" func="var" arg="dir" op="equ" val="norm">
                <dgm:alg type="hierChild">
                  <dgm:param type="linDir" val="fromL"/>
                </dgm:alg>
              </dgm:if>
              <dgm:else name="Name7">
                <dgm:alg type="hierChild">
                  <dgm:param type="linDir" val="fromR"/>
                </dgm:alg>
              </dgm:else>
            </dgm:choose>
            <dgm:shape xmlns:r="http://schemas.openxmlformats.org/officeDocument/2006/relationships" r:blip="">
              <dgm:adjLst/>
            </dgm:shape>
            <dgm:presOf/>
            <dgm:constrLst/>
            <dgm:ruleLst/>
            <dgm:forEach name="Name8" axis="ch">
              <dgm:forEach name="Name9" axis="self" ptType="parTrans" cnt="1">
                <dgm:layoutNode name="Name10">
                  <dgm:alg type="conn">
                    <dgm:param type="dim" val="1D"/>
                    <dgm:param type="endSty" val="noArr"/>
                    <dgm:param type="connRout" val="bend"/>
                    <dgm:param type="bendPt" val="end"/>
                    <dgm:param type="begPts" val="bCtr"/>
                    <dgm:param type="endPts" val="tCtr"/>
                    <dgm:param type="srcNode" val="background"/>
                    <dgm:param type="dstNode" val="background2"/>
                  </dgm:alg>
                  <dgm:shape xmlns:r="http://schemas.openxmlformats.org/officeDocument/2006/relationships" type="conn" r:blip="" zOrderOff="-999">
                    <dgm:adjLst/>
                  </dgm:shape>
                  <dgm:presOf axis="self"/>
                  <dgm:constrLst>
                    <dgm:constr type="begPad"/>
                    <dgm:constr type="endPad"/>
                  </dgm:constrLst>
                  <dgm:ruleLst/>
                </dgm:layoutNode>
              </dgm:forEach>
              <dgm:forEach name="Name11" axis="self" ptType="node">
                <dgm:layoutNode name="hierRoot2">
                  <dgm:alg type="hierRoot"/>
                  <dgm:shape xmlns:r="http://schemas.openxmlformats.org/officeDocument/2006/relationships" r:blip="">
                    <dgm:adjLst/>
                  </dgm:shape>
                  <dgm:presOf/>
                  <dgm:constrLst>
                    <dgm:constr type="bendDist" for="des" ptType="parTrans" refType="sp" fact="0.5"/>
                  </dgm:constrLst>
                  <dgm:ruleLst/>
                  <dgm:layoutNode name="composite2">
                    <dgm:alg type="composite"/>
                    <dgm:shape xmlns:r="http://schemas.openxmlformats.org/officeDocument/2006/relationships" r:blip="">
                      <dgm:adjLst/>
                    </dgm:shape>
                    <dgm:presOf/>
                    <dgm:constrLst>
                      <dgm:constr type="w" for="ch" forName="background2" refType="w" fact="0.9"/>
                      <dgm:constr type="h" for="ch" forName="background2" refType="w" refFor="ch" refForName="background2" fact="0.635"/>
                      <dgm:constr type="t" for="ch" forName="background2"/>
                      <dgm:constr type="l" for="ch" forName="background2"/>
                      <dgm:constr type="w" for="ch" forName="text2" refType="w" fact="0.9"/>
                      <dgm:constr type="h" for="ch" forName="text2" refType="w" refFor="ch" refForName="text2" fact="0.635"/>
                      <dgm:constr type="t" for="ch" forName="text2" refType="w" fact="0.095"/>
                      <dgm:constr type="l" for="ch" forName="text2" refType="w" fact="0.1"/>
                    </dgm:constrLst>
                    <dgm:ruleLst/>
                    <dgm:layoutNode name="background2" moveWith="text2">
                      <dgm:alg type="sp"/>
                      <dgm:shape xmlns:r="http://schemas.openxmlformats.org/officeDocument/2006/relationships" type="roundRect" r:blip="">
                        <dgm:adjLst>
                          <dgm:adj idx="1" val="0.1"/>
                        </dgm:adjLst>
                      </dgm:shape>
                      <dgm:presOf/>
                      <dgm:constrLst/>
                      <dgm:ruleLst/>
                    </dgm:layoutNode>
                    <dgm:layoutNode name="text2" styleLbl="fgAcc2">
                      <dgm:varLst>
                        <dgm:chPref val="3"/>
                      </dgm:varLst>
                      <dgm:alg type="tx"/>
                      <dgm:shape xmlns:r="http://schemas.openxmlformats.org/officeDocument/2006/relationships" type="roundRect" r:blip="">
                        <dgm:adjLst>
                          <dgm:adj idx="1" val="0.1"/>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layoutNode name="hierChild3">
                    <dgm:choose name="Name12">
                      <dgm:if name="Name13" func="var" arg="dir" op="equ" val="norm">
                        <dgm:alg type="hierChild">
                          <dgm:param type="linDir" val="fromL"/>
                        </dgm:alg>
                      </dgm:if>
                      <dgm:else name="Name14">
                        <dgm:alg type="hierChild">
                          <dgm:param type="linDir" val="fromR"/>
                        </dgm:alg>
                      </dgm:else>
                    </dgm:choose>
                    <dgm:shape xmlns:r="http://schemas.openxmlformats.org/officeDocument/2006/relationships" r:blip="">
                      <dgm:adjLst/>
                    </dgm:shape>
                    <dgm:presOf/>
                    <dgm:constrLst/>
                    <dgm:ruleLst/>
                    <dgm:forEach name="Name15" axis="ch">
                      <dgm:forEach name="Name16" axis="self" ptType="parTrans" cnt="1">
                        <dgm:layoutNode name="Name17">
                          <dgm:alg type="conn">
                            <dgm:param type="dim" val="1D"/>
                            <dgm:param type="endSty" val="noArr"/>
                            <dgm:param type="connRout" val="bend"/>
                            <dgm:param type="bendPt" val="end"/>
                            <dgm:param type="begPts" val="bCtr"/>
                            <dgm:param type="endPts" val="tCtr"/>
                            <dgm:param type="srcNode" val="background2"/>
                            <dgm:param type="dstNode" val="background3"/>
                          </dgm:alg>
                          <dgm:shape xmlns:r="http://schemas.openxmlformats.org/officeDocument/2006/relationships" type="conn" r:blip="" zOrderOff="-999">
                            <dgm:adjLst/>
                          </dgm:shape>
                          <dgm:presOf axis="self"/>
                          <dgm:constrLst>
                            <dgm:constr type="begPad"/>
                            <dgm:constr type="endPad"/>
                          </dgm:constrLst>
                          <dgm:ruleLst/>
                        </dgm:layoutNode>
                      </dgm:forEach>
                      <dgm:forEach name="Name18" axis="self" ptType="node">
                        <dgm:layoutNode name="hierRoot3">
                          <dgm:alg type="hierRoot"/>
                          <dgm:shape xmlns:r="http://schemas.openxmlformats.org/officeDocument/2006/relationships" r:blip="">
                            <dgm:adjLst/>
                          </dgm:shape>
                          <dgm:presOf/>
                          <dgm:constrLst>
                            <dgm:constr type="bendDist" for="des" ptType="parTrans" refType="sp" fact="0.5"/>
                          </dgm:constrLst>
                          <dgm:ruleLst/>
                          <dgm:layoutNode name="composite3">
                            <dgm:alg type="composite"/>
                            <dgm:shape xmlns:r="http://schemas.openxmlformats.org/officeDocument/2006/relationships" r:blip="">
                              <dgm:adjLst/>
                            </dgm:shape>
                            <dgm:presOf/>
                            <dgm:constrLst>
                              <dgm:constr type="w" for="ch" forName="background3" refType="w" fact="0.9"/>
                              <dgm:constr type="h" for="ch" forName="background3" refType="w" refFor="ch" refForName="background3" fact="0.635"/>
                              <dgm:constr type="t" for="ch" forName="background3"/>
                              <dgm:constr type="l" for="ch" forName="background3"/>
                              <dgm:constr type="w" for="ch" forName="text3" refType="w" fact="0.9"/>
                              <dgm:constr type="h" for="ch" forName="text3" refType="w" refFor="ch" refForName="text3" fact="0.635"/>
                              <dgm:constr type="t" for="ch" forName="text3" refType="w" fact="0.095"/>
                              <dgm:constr type="l" for="ch" forName="text3" refType="w" fact="0.1"/>
                            </dgm:constrLst>
                            <dgm:ruleLst/>
                            <dgm:layoutNode name="background3" moveWith="text3">
                              <dgm:alg type="sp"/>
                              <dgm:shape xmlns:r="http://schemas.openxmlformats.org/officeDocument/2006/relationships" type="roundRect" r:blip="">
                                <dgm:adjLst>
                                  <dgm:adj idx="1" val="0.1"/>
                                </dgm:adjLst>
                              </dgm:shape>
                              <dgm:presOf/>
                              <dgm:constrLst/>
                              <dgm:ruleLst/>
                            </dgm:layoutNode>
                            <dgm:layoutNode name="text3" styleLbl="fgAcc3">
                              <dgm:varLst>
                                <dgm:chPref val="3"/>
                              </dgm:varLst>
                              <dgm:alg type="tx"/>
                              <dgm:shape xmlns:r="http://schemas.openxmlformats.org/officeDocument/2006/relationships" type="roundRect" r:blip="">
                                <dgm:adjLst>
                                  <dgm:adj idx="1" val="0.1"/>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layoutNode name="hierChild4">
                            <dgm:choose name="Name19">
                              <dgm:if name="Name20" func="var" arg="dir" op="equ" val="norm">
                                <dgm:alg type="hierChild">
                                  <dgm:param type="linDir" val="fromL"/>
                                </dgm:alg>
                              </dgm:if>
                              <dgm:else name="Name21">
                                <dgm:alg type="hierChild">
                                  <dgm:param type="linDir" val="fromR"/>
                                </dgm:alg>
                              </dgm:else>
                            </dgm:choose>
                            <dgm:shape xmlns:r="http://schemas.openxmlformats.org/officeDocument/2006/relationships" r:blip="">
                              <dgm:adjLst/>
                            </dgm:shape>
                            <dgm:presOf/>
                            <dgm:constrLst/>
                            <dgm:ruleLst/>
                            <dgm:forEach name="repeat" axis="ch">
                              <dgm:forEach name="Name22" axis="self" ptType="parTrans" cnt="1">
                                <dgm:layoutNode name="Name23">
                                  <dgm:choose name="Name24">
                                    <dgm:if name="Name25" axis="self" func="depth" op="lte" val="4">
                                      <dgm:alg type="conn">
                                        <dgm:param type="dim" val="1D"/>
                                        <dgm:param type="endSty" val="noArr"/>
                                        <dgm:param type="connRout" val="bend"/>
                                        <dgm:param type="bendPt" val="end"/>
                                        <dgm:param type="begPts" val="bCtr"/>
                                        <dgm:param type="endPts" val="tCtr"/>
                                        <dgm:param type="srcNode" val="background3"/>
                                        <dgm:param type="dstNode" val="background4"/>
                                      </dgm:alg>
                                    </dgm:if>
                                    <dgm:else name="Name26">
                                      <dgm:alg type="conn">
                                        <dgm:param type="dim" val="1D"/>
                                        <dgm:param type="endSty" val="noArr"/>
                                        <dgm:param type="connRout" val="bend"/>
                                        <dgm:param type="bendPt" val="end"/>
                                        <dgm:param type="begPts" val="bCtr"/>
                                        <dgm:param type="endPts" val="tCtr"/>
                                        <dgm:param type="srcNode" val="background4"/>
                                        <dgm:param type="dstNode" val="background4"/>
                                      </dgm:alg>
                                    </dgm:else>
                                  </dgm:choose>
                                  <dgm:shape xmlns:r="http://schemas.openxmlformats.org/officeDocument/2006/relationships" type="conn" r:blip="" zOrderOff="-999">
                                    <dgm:adjLst/>
                                  </dgm:shape>
                                  <dgm:presOf axis="self"/>
                                  <dgm:constrLst>
                                    <dgm:constr type="begPad"/>
                                    <dgm:constr type="endPad"/>
                                  </dgm:constrLst>
                                  <dgm:ruleLst/>
                                </dgm:layoutNode>
                              </dgm:forEach>
                              <dgm:forEach name="Name27" axis="self" ptType="node">
                                <dgm:layoutNode name="hierRoot4">
                                  <dgm:alg type="hierRoot"/>
                                  <dgm:shape xmlns:r="http://schemas.openxmlformats.org/officeDocument/2006/relationships" r:blip="">
                                    <dgm:adjLst/>
                                  </dgm:shape>
                                  <dgm:presOf/>
                                  <dgm:constrLst>
                                    <dgm:constr type="bendDist" for="des" ptType="parTrans" refType="sp" fact="0.5"/>
                                  </dgm:constrLst>
                                  <dgm:ruleLst/>
                                  <dgm:layoutNode name="composite4">
                                    <dgm:alg type="composite"/>
                                    <dgm:shape xmlns:r="http://schemas.openxmlformats.org/officeDocument/2006/relationships" r:blip="">
                                      <dgm:adjLst/>
                                    </dgm:shape>
                                    <dgm:presOf/>
                                    <dgm:constrLst>
                                      <dgm:constr type="w" for="ch" forName="background4" refType="w" fact="0.9"/>
                                      <dgm:constr type="h" for="ch" forName="background4" refType="w" refFor="ch" refForName="background4" fact="0.635"/>
                                      <dgm:constr type="t" for="ch" forName="background4"/>
                                      <dgm:constr type="l" for="ch" forName="background4"/>
                                      <dgm:constr type="w" for="ch" forName="text4" refType="w" fact="0.9"/>
                                      <dgm:constr type="h" for="ch" forName="text4" refType="w" refFor="ch" refForName="text4" fact="0.635"/>
                                      <dgm:constr type="t" for="ch" forName="text4" refType="w" fact="0.095"/>
                                      <dgm:constr type="l" for="ch" forName="text4" refType="w" fact="0.1"/>
                                    </dgm:constrLst>
                                    <dgm:ruleLst/>
                                    <dgm:layoutNode name="background4" moveWith="text4">
                                      <dgm:alg type="sp"/>
                                      <dgm:shape xmlns:r="http://schemas.openxmlformats.org/officeDocument/2006/relationships" type="roundRect" r:blip="">
                                        <dgm:adjLst>
                                          <dgm:adj idx="1" val="0.1"/>
                                        </dgm:adjLst>
                                      </dgm:shape>
                                      <dgm:presOf/>
                                      <dgm:constrLst/>
                                      <dgm:ruleLst/>
                                    </dgm:layoutNode>
                                    <dgm:layoutNode name="text4" styleLbl="fgAcc4">
                                      <dgm:varLst>
                                        <dgm:chPref val="3"/>
                                      </dgm:varLst>
                                      <dgm:alg type="tx"/>
                                      <dgm:shape xmlns:r="http://schemas.openxmlformats.org/officeDocument/2006/relationships" type="roundRect" r:blip="">
                                        <dgm:adjLst>
                                          <dgm:adj idx="1" val="0.1"/>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layoutNode name="hierChild5">
                                    <dgm:choose name="Name28">
                                      <dgm:if name="Name29" func="var" arg="dir" op="equ" val="norm">
                                        <dgm:alg type="hierChild">
                                          <dgm:param type="linDir" val="fromL"/>
                                        </dgm:alg>
                                      </dgm:if>
                                      <dgm:else name="Name30">
                                        <dgm:alg type="hierChild">
                                          <dgm:param type="linDir" val="fromR"/>
                                        </dgm:alg>
                                      </dgm:else>
                                    </dgm:choose>
                                    <dgm:shape xmlns:r="http://schemas.openxmlformats.org/officeDocument/2006/relationships" r:blip="">
                                      <dgm:adjLst/>
                                    </dgm:shape>
                                    <dgm:presOf/>
                                    <dgm:constrLst/>
                                    <dgm:ruleLst/>
                                    <dgm:forEach name="Name31" ref="repeat"/>
                                  </dgm:layoutNode>
                                </dgm:layoutNode>
                              </dgm:forEach>
                            </dgm:forEach>
                          </dgm:layoutNode>
                        </dgm:layoutNode>
                      </dgm:forEach>
                    </dgm:forEach>
                  </dgm:layoutNode>
                </dgm:layoutNode>
              </dgm:forEach>
            </dgm:forEach>
          </dgm:layoutNode>
        </dgm:layoutNode>
      </dgm:forEach>
    </dgm:forEach>
  </dgm:layoutNode>
</dgm:layoutDef>
</file>

<file path=ppt/diagrams/layout4.xml><?xml version="1.0" encoding="utf-8"?>
<dgm:layoutDef xmlns:dgm="http://schemas.openxmlformats.org/drawingml/2006/diagram" xmlns:a="http://schemas.openxmlformats.org/drawingml/2006/main" uniqueId="urn:microsoft.com/office/officeart/2005/8/layout/vProcess5">
  <dgm:title val=""/>
  <dgm:desc val=""/>
  <dgm:catLst>
    <dgm:cat type="process" pri="14000"/>
  </dgm:catLst>
  <dgm:sampData>
    <dgm:dataModel>
      <dgm:ptLst>
        <dgm:pt modelId="0" type="doc"/>
        <dgm:pt modelId="1">
          <dgm:prSet phldr="1"/>
        </dgm:pt>
        <dgm:pt modelId="2">
          <dgm:prSet phldr="1"/>
        </dgm:pt>
        <dgm:pt modelId="3">
          <dgm:prSet phldr="1"/>
        </dgm:pt>
      </dgm:ptLst>
      <dgm:cxnLst>
        <dgm:cxn modelId="5" srcId="0" destId="1" srcOrd="0" destOrd="0"/>
        <dgm:cxn modelId="6" srcId="0" destId="2" srcOrd="1" destOrd="0"/>
        <dgm:cxn modelId="7" srcId="0" destId="3" srcOrd="2"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6" srcId="0" destId="1" srcOrd="0" destOrd="0"/>
        <dgm:cxn modelId="7" srcId="0" destId="2" srcOrd="1" destOrd="0"/>
        <dgm:cxn modelId="8" srcId="0" destId="3" srcOrd="2" destOrd="0"/>
        <dgm:cxn modelId="9" srcId="0" destId="4" srcOrd="3" destOrd="0"/>
      </dgm:cxnLst>
      <dgm:bg/>
      <dgm:whole/>
    </dgm:dataModel>
  </dgm:clrData>
  <dgm:layoutNode name="outerComposite">
    <dgm:varLst>
      <dgm:chMax val="5"/>
      <dgm:dir/>
      <dgm:resizeHandles val="exact"/>
    </dgm:varLst>
    <dgm:alg type="composite"/>
    <dgm:shape xmlns:r="http://schemas.openxmlformats.org/officeDocument/2006/relationships" r:blip="">
      <dgm:adjLst/>
    </dgm:shape>
    <dgm:presOf/>
    <dgm:choose name="Name0">
      <dgm:if name="Name1" func="var" arg="dir" op="equ" val="norm">
        <dgm:constrLst>
          <dgm:constr type="primFontSz" for="ch" ptType="node" op="equ" val="65"/>
          <dgm:constr type="w" for="ch" forName="dummyMaxCanvas" refType="w"/>
          <dgm:constr type="h" for="ch" forName="dummyMaxCanvas" refType="h"/>
          <dgm:constr type="w" for="ch" forName="OneNode_1" refType="w"/>
          <dgm:constr type="h" for="ch" forName="OneNode_1" refType="h" fact="0.5"/>
          <dgm:constr type="ctrY" for="ch" forName="OneNode_1" refType="h" fact="0.5"/>
          <dgm:constr type="w" for="ch" forName="TwoNodes_1" refType="w" fact="0.85"/>
          <dgm:constr type="h" for="ch" forName="TwoNodes_1" refType="h" fact="0.45"/>
          <dgm:constr type="t" for="ch" forName="TwoNodes_1"/>
          <dgm:constr type="l" for="ch" forName="TwoNodes_1"/>
          <dgm:constr type="w" for="ch" forName="TwoNodes_2" refType="w" fact="0.85"/>
          <dgm:constr type="h" for="ch" forName="TwoNodes_2" refType="h" fact="0.45"/>
          <dgm:constr type="b" for="ch" forName="TwoNodes_2" refType="h"/>
          <dgm:constr type="r" for="ch" forName="TwoNodes_2" refType="w"/>
          <dgm:constr type="w" for="ch" forName="TwoConn_1-2" refType="h" refFor="ch" refForName="TwoNodes_1" fact="0.65"/>
          <dgm:constr type="h" for="ch" forName="TwoConn_1-2" refType="h" refFor="ch" refForName="TwoNodes_1" fact="0.65"/>
          <dgm:constr type="ctrY" for="ch" forName="TwoConn_1-2" refType="h" fact="0.5"/>
          <dgm:constr type="r" for="ch" forName="TwoConn_1-2" refType="r" refFor="ch" refForName="TwoNodes_1"/>
          <dgm:constr type="r" for="ch" forName="TwoNodes_1_text" refType="l" refFor="ch" refForName="TwoConn_1-2"/>
          <dgm:constr type="rOff" for="ch" forName="TwoNodes_1_text" refType="w" refFor="ch" refForName="TwoConn_1-2" fact="-0.5"/>
          <dgm:constr type="t" for="ch" forName="TwoNodes_1_text" refType="t" refFor="ch" refForName="TwoNodes_1"/>
          <dgm:constr type="b" for="ch" forName="TwoNodes_1_text" refType="b" refFor="ch" refForName="TwoNodes_1"/>
          <dgm:constr type="l" for="ch" forName="TwoNodes_1_text" refType="l" refFor="ch" refForName="TwoNodes_1"/>
          <dgm:constr type="r" for="ch" forName="TwoNodes_2_text" refType="l" refFor="ch" refForName="TwoConn_1-2"/>
          <dgm:constr type="t" for="ch" forName="TwoNodes_2_text" refType="t" refFor="ch" refForName="TwoNodes_2"/>
          <dgm:constr type="b" for="ch" forName="TwoNodes_2_text" refType="b" refFor="ch" refForName="TwoNodes_2"/>
          <dgm:constr type="l" for="ch" forName="TwoNodes_2_text" refType="l" refFor="ch" refForName="TwoNodes_2"/>
          <dgm:constr type="w" for="ch" forName="ThreeNodes_1" refType="w" fact="0.85"/>
          <dgm:constr type="h" for="ch" forName="ThreeNodes_1" refType="h" fact="0.3"/>
          <dgm:constr type="t" for="ch" forName="ThreeNodes_1"/>
          <dgm:constr type="l" for="ch" forName="ThreeNodes_1"/>
          <dgm:constr type="w" for="ch" forName="ThreeNodes_2" refType="w" fact="0.85"/>
          <dgm:constr type="h" for="ch" forName="ThreeNodes_2" refType="h" fact="0.3"/>
          <dgm:constr type="ctrY" for="ch" forName="ThreeNodes_2" refType="h" fact="0.5"/>
          <dgm:constr type="ctrX" for="ch" forName="ThreeNodes_2" refType="w" fact="0.5"/>
          <dgm:constr type="w" for="ch" forName="ThreeNodes_3" refType="w" fact="0.85"/>
          <dgm:constr type="h" for="ch" forName="ThreeNodes_3" refType="h" fact="0.3"/>
          <dgm:constr type="b" for="ch" forName="ThreeNodes_3" refType="h"/>
          <dgm:constr type="r" for="ch" forName="ThreeNodes_3" refType="w"/>
          <dgm:constr type="w" for="ch" forName="ThreeConn_1-2" refType="h" refFor="ch" refForName="ThreeNodes_1" fact="0.65"/>
          <dgm:constr type="h" for="ch" forName="ThreeConn_1-2" refType="h" refFor="ch" refForName="ThreeNodes_1" fact="0.65"/>
          <dgm:constr type="ctrY" for="ch" forName="ThreeConn_1-2" refType="h" fact="0.325"/>
          <dgm:constr type="r" for="ch" forName="ThreeConn_1-2" refType="r" refFor="ch" refForName="ThreeNodes_1"/>
          <dgm:constr type="w" for="ch" forName="ThreeConn_2-3" refType="h" refFor="ch" refForName="ThreeNodes_2" fact="0.65"/>
          <dgm:constr type="h" for="ch" forName="ThreeConn_2-3" refType="h" refFor="ch" refForName="ThreeNodes_2" fact="0.65"/>
          <dgm:constr type="ctrY" for="ch" forName="ThreeConn_2-3" refType="h" fact="0.673"/>
          <dgm:constr type="r" for="ch" forName="ThreeConn_2-3" refType="r" refFor="ch" refForName="ThreeNodes_2"/>
          <dgm:constr type="r" for="ch" forName="ThreeNodes_1_text" refType="l" refFor="ch" refForName="ThreeConn_1-2"/>
          <dgm:constr type="rOff" for="ch" forName="ThreeNodes_1_text" refType="w" refFor="ch" refForName="ThreeConn_1-2" fact="-0.57"/>
          <dgm:constr type="t" for="ch" forName="ThreeNodes_1_text" refType="t" refFor="ch" refForName="ThreeNodes_1"/>
          <dgm:constr type="b" for="ch" forName="ThreeNodes_1_text" refType="b" refFor="ch" refForName="ThreeNodes_1"/>
          <dgm:constr type="l" for="ch" forName="ThreeNodes_1_text" refType="l" refFor="ch" refForName="ThreeNodes_1"/>
          <dgm:constr type="r" for="ch" forName="ThreeNodes_2_text" refType="l" refFor="ch" refForName="ThreeConn_1-2"/>
          <dgm:constr type="t" for="ch" forName="ThreeNodes_2_text" refType="t" refFor="ch" refForName="ThreeNodes_2"/>
          <dgm:constr type="b" for="ch" forName="ThreeNodes_2_text" refType="b" refFor="ch" refForName="ThreeNodes_2"/>
          <dgm:constr type="l" for="ch" forName="ThreeNodes_2_text" refType="l" refFor="ch" refForName="ThreeNodes_2"/>
          <dgm:constr type="r" for="ch" forName="ThreeNodes_3_text" refType="l" refFor="ch" refForName="ThreeConn_2-3"/>
          <dgm:constr type="t" for="ch" forName="ThreeNodes_3_text" refType="t" refFor="ch" refForName="ThreeNodes_3"/>
          <dgm:constr type="b" for="ch" forName="ThreeNodes_3_text" refType="b" refFor="ch" refForName="ThreeNodes_3"/>
          <dgm:constr type="l" for="ch" forName="ThreeNodes_3_text" refType="l" refFor="ch" refForName="ThreeNodes_3"/>
          <dgm:constr type="w" for="ch" forName="FourNodes_1" refType="w" fact="0.8"/>
          <dgm:constr type="h" for="ch" forName="FourNodes_1" refType="h" fact="0.22"/>
          <dgm:constr type="t" for="ch" forName="FourNodes_1"/>
          <dgm:constr type="l" for="ch" forName="FourNodes_1"/>
          <dgm:constr type="w" for="ch" forName="FourNodes_2" refType="w" fact="0.8"/>
          <dgm:constr type="h" for="ch" forName="FourNodes_2" refType="h" fact="0.22"/>
          <dgm:constr type="ctrY" for="ch" forName="FourNodes_2" refType="h" fact="0.37"/>
          <dgm:constr type="ctrX" for="ch" forName="FourNodes_2" refType="w" fact="0.467"/>
          <dgm:constr type="w" for="ch" forName="FourNodes_3" refType="w" fact="0.8"/>
          <dgm:constr type="h" for="ch" forName="FourNodes_3" refType="h" fact="0.22"/>
          <dgm:constr type="ctrY" for="ch" forName="FourNodes_3" refType="h" fact="0.63"/>
          <dgm:constr type="ctrX" for="ch" forName="FourNodes_3" refType="w" fact="0.533"/>
          <dgm:constr type="w" for="ch" forName="FourNodes_4" refType="w" fact="0.8"/>
          <dgm:constr type="h" for="ch" forName="FourNodes_4" refType="h" fact="0.22"/>
          <dgm:constr type="b" for="ch" forName="FourNodes_4" refType="h"/>
          <dgm:constr type="r" for="ch" forName="FourNodes_4" refType="w"/>
          <dgm:constr type="w" for="ch" forName="FourConn_1-2" refType="h" refFor="ch" refForName="FourNodes_1" fact="0.65"/>
          <dgm:constr type="h" for="ch" forName="FourConn_1-2" refType="h" refFor="ch" refForName="FourNodes_1" fact="0.65"/>
          <dgm:constr type="ctrY" for="ch" forName="FourConn_1-2" refType="h" fact="0.24"/>
          <dgm:constr type="r" for="ch" forName="FourConn_1-2" refType="r" refFor="ch" refForName="FourNodes_1"/>
          <dgm:constr type="w" for="ch" forName="FourConn_2-3" refType="h" refFor="ch" refForName="FourNodes_2" fact="0.65"/>
          <dgm:constr type="h" for="ch" forName="FourConn_2-3" refType="h" refFor="ch" refForName="FourNodes_2" fact="0.65"/>
          <dgm:constr type="ctrY" for="ch" forName="FourConn_2-3" refType="h" fact="0.5"/>
          <dgm:constr type="r" for="ch" forName="FourConn_2-3" refType="r" refFor="ch" refForName="FourNodes_2"/>
          <dgm:constr type="w" for="ch" forName="FourConn_3-4" refType="h" refFor="ch" refForName="FourNodes_3" fact="0.65"/>
          <dgm:constr type="h" for="ch" forName="FourConn_3-4" refType="h" refFor="ch" refForName="FourNodes_3" fact="0.65"/>
          <dgm:constr type="ctrY" for="ch" forName="FourConn_3-4" refType="h" fact="0.76"/>
          <dgm:constr type="r" for="ch" forName="FourConn_3-4" refType="r" refFor="ch" refForName="FourNodes_3"/>
          <dgm:constr type="r" for="ch" forName="FourNodes_1_text" refType="l" refFor="ch" refForName="FourConn_1-2"/>
          <dgm:constr type="rOff" for="ch" forName="FourNodes_1_text" refType="w" refFor="ch" refForName="FourConn_1-2" fact="-0.7"/>
          <dgm:constr type="t" for="ch" forName="FourNodes_1_text" refType="t" refFor="ch" refForName="FourNodes_1"/>
          <dgm:constr type="b" for="ch" forName="FourNodes_1_text" refType="b" refFor="ch" refForName="FourNodes_1"/>
          <dgm:constr type="l" for="ch" forName="FourNodes_1_text" refType="l" refFor="ch" refForName="FourNodes_1"/>
          <dgm:constr type="r" for="ch" forName="FourNodes_2_text" refType="l" refFor="ch" refForName="FourConn_1-2"/>
          <dgm:constr type="t" for="ch" forName="FourNodes_2_text" refType="t" refFor="ch" refForName="FourNodes_2"/>
          <dgm:constr type="b" for="ch" forName="FourNodes_2_text" refType="b" refFor="ch" refForName="FourNodes_2"/>
          <dgm:constr type="l" for="ch" forName="FourNodes_2_text" refType="l" refFor="ch" refForName="FourNodes_2"/>
          <dgm:constr type="r" for="ch" forName="FourNodes_3_text" refType="l" refFor="ch" refForName="FourConn_2-3"/>
          <dgm:constr type="t" for="ch" forName="FourNodes_3_text" refType="t" refFor="ch" refForName="FourNodes_3"/>
          <dgm:constr type="b" for="ch" forName="FourNodes_3_text" refType="b" refFor="ch" refForName="FourNodes_3"/>
          <dgm:constr type="l" for="ch" forName="FourNodes_3_text" refType="l" refFor="ch" refForName="FourNodes_3"/>
          <dgm:constr type="r" for="ch" forName="FourNodes_4_text" refType="l" refFor="ch" refForName="FourConn_3-4"/>
          <dgm:constr type="t" for="ch" forName="FourNodes_4_text" refType="t" refFor="ch" refForName="FourNodes_4"/>
          <dgm:constr type="b" for="ch" forName="FourNodes_4_text" refType="b" refFor="ch" refForName="FourNodes_4"/>
          <dgm:constr type="l" for="ch" forName="FourNodes_4_text" refType="l" refFor="ch" refForName="FourNodes_4"/>
          <dgm:constr type="w" for="ch" forName="FiveNodes_1" refType="w" fact="0.77"/>
          <dgm:constr type="h" for="ch" forName="FiveNodes_1" refType="h" fact="0.18"/>
          <dgm:constr type="t" for="ch" forName="FiveNodes_1"/>
          <dgm:constr type="l" for="ch" forName="FiveNodes_1"/>
          <dgm:constr type="w" for="ch" forName="FiveNodes_2" refType="w" fact="0.77"/>
          <dgm:constr type="h" for="ch" forName="FiveNodes_2" refType="h" fact="0.18"/>
          <dgm:constr type="ctrY" for="ch" forName="FiveNodes_2" refType="h" fact="0.295"/>
          <dgm:constr type="ctrX" for="ch" forName="FiveNodes_2" refType="w" fact="0.4425"/>
          <dgm:constr type="w" for="ch" forName="FiveNodes_3" refType="w" fact="0.77"/>
          <dgm:constr type="h" for="ch" forName="FiveNodes_3" refType="h" fact="0.18"/>
          <dgm:constr type="ctrY" for="ch" forName="FiveNodes_3" refType="h" fact="0.5"/>
          <dgm:constr type="ctrX" for="ch" forName="FiveNodes_3" refType="w" fact="0.5"/>
          <dgm:constr type="w" for="ch" forName="FiveNodes_4" refType="w" fact="0.77"/>
          <dgm:constr type="h" for="ch" forName="FiveNodes_4" refType="h" fact="0.18"/>
          <dgm:constr type="ctrY" for="ch" forName="FiveNodes_4" refType="h" fact="0.705"/>
          <dgm:constr type="ctrX" for="ch" forName="FiveNodes_4" refType="w" fact="0.5575"/>
          <dgm:constr type="w" for="ch" forName="FiveNodes_5" refType="w" fact="0.77"/>
          <dgm:constr type="h" for="ch" forName="FiveNodes_5" refType="h" fact="0.18"/>
          <dgm:constr type="b" for="ch" forName="FiveNodes_5" refType="h"/>
          <dgm:constr type="r" for="ch" forName="FiveNodes_5" refType="w"/>
          <dgm:constr type="w" for="ch" forName="FiveConn_1-2" refType="h" refFor="ch" refForName="FiveNodes_1" fact="0.65"/>
          <dgm:constr type="h" for="ch" forName="FiveConn_1-2" refType="h" refFor="ch" refForName="FiveNodes_1" fact="0.65"/>
          <dgm:constr type="ctrY" for="ch" forName="FiveConn_1-2" refType="h" fact="0.19"/>
          <dgm:constr type="r" for="ch" forName="FiveConn_1-2" refType="r" refFor="ch" refForName="FiveNodes_1"/>
          <dgm:constr type="w" for="ch" forName="FiveConn_2-3" refType="h" refFor="ch" refForName="FiveNodes_2" fact="0.65"/>
          <dgm:constr type="h" for="ch" forName="FiveConn_2-3" refType="h" refFor="ch" refForName="FiveNodes_2" fact="0.65"/>
          <dgm:constr type="ctrY" for="ch" forName="FiveConn_2-3" refType="h" fact="0.395"/>
          <dgm:constr type="r" for="ch" forName="FiveConn_2-3" refType="r" refFor="ch" refForName="FiveNodes_2"/>
          <dgm:constr type="w" for="ch" forName="FiveConn_3-4" refType="h" refFor="ch" refForName="FiveNodes_3" fact="0.65"/>
          <dgm:constr type="h" for="ch" forName="FiveConn_3-4" refType="h" refFor="ch" refForName="FiveNodes_3" fact="0.65"/>
          <dgm:constr type="ctrY" for="ch" forName="FiveConn_3-4" refType="h" fact="0.597"/>
          <dgm:constr type="r" for="ch" forName="FiveConn_3-4" refType="r" refFor="ch" refForName="FiveNodes_3"/>
          <dgm:constr type="w" for="ch" forName="FiveConn_4-5" refType="h" refFor="ch" refForName="FiveNodes_4" fact="0.65"/>
          <dgm:constr type="h" for="ch" forName="FiveConn_4-5" refType="h" refFor="ch" refForName="FiveNodes_4" fact="0.65"/>
          <dgm:constr type="ctrY" for="ch" forName="FiveConn_4-5" refType="h" fact="0.804"/>
          <dgm:constr type="r" for="ch" forName="FiveConn_4-5" refType="r" refFor="ch" refForName="FiveNodes_4"/>
          <dgm:constr type="r" for="ch" forName="FiveNodes_1_text" refType="l" refFor="ch" refForName="FiveConn_1-2"/>
          <dgm:constr type="rOff" for="ch" forName="FiveNodes_1_text" refType="w" refFor="ch" refForName="FiveConn_1-2" fact="-0.75"/>
          <dgm:constr type="t" for="ch" forName="FiveNodes_1_text" refType="t" refFor="ch" refForName="FiveNodes_1"/>
          <dgm:constr type="b" for="ch" forName="FiveNodes_1_text" refType="b" refFor="ch" refForName="FiveNodes_1"/>
          <dgm:constr type="l" for="ch" forName="FiveNodes_1_text" refType="l" refFor="ch" refForName="FiveNodes_1"/>
          <dgm:constr type="r" for="ch" forName="FiveNodes_2_text" refType="l" refFor="ch" refForName="FiveConn_1-2"/>
          <dgm:constr type="t" for="ch" forName="FiveNodes_2_text" refType="t" refFor="ch" refForName="FiveNodes_2"/>
          <dgm:constr type="b" for="ch" forName="FiveNodes_2_text" refType="b" refFor="ch" refForName="FiveNodes_2"/>
          <dgm:constr type="l" for="ch" forName="FiveNodes_2_text" refType="l" refFor="ch" refForName="FiveNodes_2"/>
          <dgm:constr type="r" for="ch" forName="FiveNodes_3_text" refType="l" refFor="ch" refForName="FiveConn_2-3"/>
          <dgm:constr type="t" for="ch" forName="FiveNodes_3_text" refType="t" refFor="ch" refForName="FiveNodes_3"/>
          <dgm:constr type="b" for="ch" forName="FiveNodes_3_text" refType="b" refFor="ch" refForName="FiveNodes_3"/>
          <dgm:constr type="l" for="ch" forName="FiveNodes_3_text" refType="l" refFor="ch" refForName="FiveNodes_3"/>
          <dgm:constr type="r" for="ch" forName="FiveNodes_4_text" refType="l" refFor="ch" refForName="FiveConn_3-4"/>
          <dgm:constr type="t" for="ch" forName="FiveNodes_4_text" refType="t" refFor="ch" refForName="FiveNodes_4"/>
          <dgm:constr type="b" for="ch" forName="FiveNodes_4_text" refType="b" refFor="ch" refForName="FiveNodes_4"/>
          <dgm:constr type="l" for="ch" forName="FiveNodes_4_text" refType="l" refFor="ch" refForName="FiveNodes_4"/>
          <dgm:constr type="r" for="ch" forName="FiveNodes_5_text" refType="l" refFor="ch" refForName="FiveConn_4-5"/>
          <dgm:constr type="t" for="ch" forName="FiveNodes_5_text" refType="t" refFor="ch" refForName="FiveNodes_5"/>
          <dgm:constr type="b" for="ch" forName="FiveNodes_5_text" refType="b" refFor="ch" refForName="FiveNodes_5"/>
          <dgm:constr type="l" for="ch" forName="FiveNodes_5_text" refType="l" refFor="ch" refForName="FiveNodes_5"/>
        </dgm:constrLst>
      </dgm:if>
      <dgm:else name="Name2">
        <dgm:constrLst>
          <dgm:constr type="primFontSz" for="ch" ptType="node" op="equ" val="65"/>
          <dgm:constr type="w" for="ch" forName="dummyMaxCanvas" refType="w"/>
          <dgm:constr type="h" for="ch" forName="dummyMaxCanvas" refType="h"/>
          <dgm:constr type="w" for="ch" forName="OneNode_1" refType="w"/>
          <dgm:constr type="h" for="ch" forName="OneNode_1" refType="h" fact="0.5"/>
          <dgm:constr type="ctrY" for="ch" forName="OneNode_1" refType="h" fact="0.5"/>
          <dgm:constr type="w" for="ch" forName="TwoNodes_1" refType="w" fact="0.85"/>
          <dgm:constr type="h" for="ch" forName="TwoNodes_1" refType="h" fact="0.45"/>
          <dgm:constr type="t" for="ch" forName="TwoNodes_1"/>
          <dgm:constr type="r" for="ch" forName="TwoNodes_1" refType="w"/>
          <dgm:constr type="w" for="ch" forName="TwoNodes_2" refType="w" fact="0.85"/>
          <dgm:constr type="h" for="ch" forName="TwoNodes_2" refType="h" fact="0.45"/>
          <dgm:constr type="b" for="ch" forName="TwoNodes_2" refType="h"/>
          <dgm:constr type="l" for="ch" forName="TwoNodes_2"/>
          <dgm:constr type="w" for="ch" forName="TwoConn_1-2" refType="h" refFor="ch" refForName="TwoNodes_1" fact="0.65"/>
          <dgm:constr type="h" for="ch" forName="TwoConn_1-2" refType="h" refFor="ch" refForName="TwoNodes_1" fact="0.65"/>
          <dgm:constr type="ctrY" for="ch" forName="TwoConn_1-2" refType="h" fact="0.5"/>
          <dgm:constr type="l" for="ch" forName="TwoConn_1-2" refType="l" refFor="ch" refForName="TwoNodes_1"/>
          <dgm:constr type="l" for="ch" forName="TwoNodes_1_text" refType="r" refFor="ch" refForName="TwoConn_1-2"/>
          <dgm:constr type="lOff" for="ch" forName="TwoNodes_1_text" refType="w" refFor="ch" refForName="TwoConn_1-2" fact="0.5"/>
          <dgm:constr type="t" for="ch" forName="TwoNodes_1_text" refType="t" refFor="ch" refForName="TwoNodes_1"/>
          <dgm:constr type="b" for="ch" forName="TwoNodes_1_text" refType="b" refFor="ch" refForName="TwoNodes_1"/>
          <dgm:constr type="r" for="ch" forName="TwoNodes_1_text" refType="r" refFor="ch" refForName="TwoNodes_1"/>
          <dgm:constr type="l" for="ch" forName="TwoNodes_2_text" refType="r" refFor="ch" refForName="TwoConn_1-2"/>
          <dgm:constr type="t" for="ch" forName="TwoNodes_2_text" refType="t" refFor="ch" refForName="TwoNodes_2"/>
          <dgm:constr type="b" for="ch" forName="TwoNodes_2_text" refType="b" refFor="ch" refForName="TwoNodes_2"/>
          <dgm:constr type="r" for="ch" forName="TwoNodes_2_text" refType="r" refFor="ch" refForName="TwoNodes_2"/>
          <dgm:constr type="w" for="ch" forName="ThreeNodes_1" refType="w" fact="0.85"/>
          <dgm:constr type="h" for="ch" forName="ThreeNodes_1" refType="h" fact="0.3"/>
          <dgm:constr type="t" for="ch" forName="ThreeNodes_1"/>
          <dgm:constr type="r" for="ch" forName="ThreeNodes_1" refType="w"/>
          <dgm:constr type="w" for="ch" forName="ThreeNodes_2" refType="w" fact="0.85"/>
          <dgm:constr type="h" for="ch" forName="ThreeNodes_2" refType="h" fact="0.3"/>
          <dgm:constr type="ctrY" for="ch" forName="ThreeNodes_2" refType="h" fact="0.5"/>
          <dgm:constr type="ctrX" for="ch" forName="ThreeNodes_2" refType="w" fact="0.5"/>
          <dgm:constr type="w" for="ch" forName="ThreeNodes_3" refType="w" fact="0.85"/>
          <dgm:constr type="h" for="ch" forName="ThreeNodes_3" refType="h" fact="0.3"/>
          <dgm:constr type="b" for="ch" forName="ThreeNodes_3" refType="h"/>
          <dgm:constr type="l" for="ch" forName="ThreeNodes_3"/>
          <dgm:constr type="w" for="ch" forName="ThreeConn_1-2" refType="h" refFor="ch" refForName="ThreeNodes_1" fact="0.65"/>
          <dgm:constr type="h" for="ch" forName="ThreeConn_1-2" refType="h" refFor="ch" refForName="ThreeNodes_1" fact="0.65"/>
          <dgm:constr type="ctrY" for="ch" forName="ThreeConn_1-2" refType="h" fact="0.325"/>
          <dgm:constr type="l" for="ch" forName="ThreeConn_1-2" refType="l" refFor="ch" refForName="ThreeNodes_1"/>
          <dgm:constr type="w" for="ch" forName="ThreeConn_2-3" refType="h" refFor="ch" refForName="ThreeNodes_2" fact="0.65"/>
          <dgm:constr type="h" for="ch" forName="ThreeConn_2-3" refType="h" refFor="ch" refForName="ThreeNodes_2" fact="0.65"/>
          <dgm:constr type="ctrY" for="ch" forName="ThreeConn_2-3" refType="h" fact="0.673"/>
          <dgm:constr type="l" for="ch" forName="ThreeConn_2-3" refType="l" refFor="ch" refForName="ThreeNodes_2"/>
          <dgm:constr type="l" for="ch" forName="ThreeNodes_1_text" refType="r" refFor="ch" refForName="ThreeConn_1-2"/>
          <dgm:constr type="lOff" for="ch" forName="ThreeNodes_1_text" refType="w" refFor="ch" refForName="ThreeConn_1-2" fact="0.55"/>
          <dgm:constr type="t" for="ch" forName="ThreeNodes_1_text" refType="t" refFor="ch" refForName="ThreeNodes_1"/>
          <dgm:constr type="b" for="ch" forName="ThreeNodes_1_text" refType="b" refFor="ch" refForName="ThreeNodes_1"/>
          <dgm:constr type="r" for="ch" forName="ThreeNodes_1_text" refType="r" refFor="ch" refForName="ThreeNodes_1"/>
          <dgm:constr type="l" for="ch" forName="ThreeNodes_2_text" refType="r" refFor="ch" refForName="ThreeConn_1-2"/>
          <dgm:constr type="t" for="ch" forName="ThreeNodes_2_text" refType="t" refFor="ch" refForName="ThreeNodes_2"/>
          <dgm:constr type="b" for="ch" forName="ThreeNodes_2_text" refType="b" refFor="ch" refForName="ThreeNodes_2"/>
          <dgm:constr type="r" for="ch" forName="ThreeNodes_2_text" refType="r" refFor="ch" refForName="ThreeNodes_2"/>
          <dgm:constr type="l" for="ch" forName="ThreeNodes_3_text" refType="r" refFor="ch" refForName="ThreeConn_2-3"/>
          <dgm:constr type="t" for="ch" forName="ThreeNodes_3_text" refType="t" refFor="ch" refForName="ThreeNodes_3"/>
          <dgm:constr type="b" for="ch" forName="ThreeNodes_3_text" refType="b" refFor="ch" refForName="ThreeNodes_3"/>
          <dgm:constr type="r" for="ch" forName="ThreeNodes_3_text" refType="r" refFor="ch" refForName="ThreeNodes_3"/>
          <dgm:constr type="w" for="ch" forName="FourNodes_1" refType="w" fact="0.8"/>
          <dgm:constr type="h" for="ch" forName="FourNodes_1" refType="h" fact="0.22"/>
          <dgm:constr type="t" for="ch" forName="FourNodes_1"/>
          <dgm:constr type="r" for="ch" forName="FourNodes_1" refType="w"/>
          <dgm:constr type="w" for="ch" forName="FourNodes_2" refType="w" fact="0.8"/>
          <dgm:constr type="h" for="ch" forName="FourNodes_2" refType="h" fact="0.22"/>
          <dgm:constr type="ctrY" for="ch" forName="FourNodes_2" refType="h" fact="0.37"/>
          <dgm:constr type="ctrX" for="ch" forName="FourNodes_2" refType="w" fact="0.533"/>
          <dgm:constr type="w" for="ch" forName="FourNodes_3" refType="w" fact="0.8"/>
          <dgm:constr type="h" for="ch" forName="FourNodes_3" refType="h" fact="0.22"/>
          <dgm:constr type="ctrY" for="ch" forName="FourNodes_3" refType="h" fact="0.63"/>
          <dgm:constr type="ctrX" for="ch" forName="FourNodes_3" refType="w" fact="0.467"/>
          <dgm:constr type="w" for="ch" forName="FourNodes_4" refType="w" fact="0.8"/>
          <dgm:constr type="h" for="ch" forName="FourNodes_4" refType="h" fact="0.22"/>
          <dgm:constr type="b" for="ch" forName="FourNodes_4" refType="h"/>
          <dgm:constr type="l" for="ch" forName="FourNodes_4"/>
          <dgm:constr type="w" for="ch" forName="FourConn_1-2" refType="h" refFor="ch" refForName="FourNodes_1" fact="0.65"/>
          <dgm:constr type="h" for="ch" forName="FourConn_1-2" refType="h" refFor="ch" refForName="FourNodes_1" fact="0.65"/>
          <dgm:constr type="ctrY" for="ch" forName="FourConn_1-2" refType="h" fact="0.24"/>
          <dgm:constr type="l" for="ch" forName="FourConn_1-2" refType="l" refFor="ch" refForName="FourNodes_1"/>
          <dgm:constr type="w" for="ch" forName="FourConn_2-3" refType="h" refFor="ch" refForName="FourNodes_2" fact="0.65"/>
          <dgm:constr type="h" for="ch" forName="FourConn_2-3" refType="h" refFor="ch" refForName="FourNodes_2" fact="0.65"/>
          <dgm:constr type="ctrY" for="ch" forName="FourConn_2-3" refType="h" fact="0.5"/>
          <dgm:constr type="l" for="ch" forName="FourConn_2-3" refType="l" refFor="ch" refForName="FourNodes_2"/>
          <dgm:constr type="w" for="ch" forName="FourConn_3-4" refType="h" refFor="ch" refForName="FourNodes_3" fact="0.65"/>
          <dgm:constr type="h" for="ch" forName="FourConn_3-4" refType="h" refFor="ch" refForName="FourNodes_3" fact="0.65"/>
          <dgm:constr type="ctrY" for="ch" forName="FourConn_3-4" refType="h" fact="0.76"/>
          <dgm:constr type="l" for="ch" forName="FourConn_3-4" refType="l" refFor="ch" refForName="FourNodes_3"/>
          <dgm:constr type="l" for="ch" forName="FourNodes_1_text" refType="r" refFor="ch" refForName="FourConn_1-2"/>
          <dgm:constr type="lOff" for="ch" forName="FourNodes_1_text" refType="w" refFor="ch" refForName="FourConn_1-2" fact="0.69"/>
          <dgm:constr type="t" for="ch" forName="FourNodes_1_text" refType="t" refFor="ch" refForName="FourNodes_1"/>
          <dgm:constr type="b" for="ch" forName="FourNodes_1_text" refType="b" refFor="ch" refForName="FourNodes_1"/>
          <dgm:constr type="r" for="ch" forName="FourNodes_1_text" refType="r" refFor="ch" refForName="FourNodes_1"/>
          <dgm:constr type="l" for="ch" forName="FourNodes_2_text" refType="r" refFor="ch" refForName="FourConn_1-2"/>
          <dgm:constr type="t" for="ch" forName="FourNodes_2_text" refType="t" refFor="ch" refForName="FourNodes_2"/>
          <dgm:constr type="b" for="ch" forName="FourNodes_2_text" refType="b" refFor="ch" refForName="FourNodes_2"/>
          <dgm:constr type="r" for="ch" forName="FourNodes_2_text" refType="r" refFor="ch" refForName="FourNodes_2"/>
          <dgm:constr type="l" for="ch" forName="FourNodes_3_text" refType="r" refFor="ch" refForName="FourConn_2-3"/>
          <dgm:constr type="t" for="ch" forName="FourNodes_3_text" refType="t" refFor="ch" refForName="FourNodes_3"/>
          <dgm:constr type="b" for="ch" forName="FourNodes_3_text" refType="b" refFor="ch" refForName="FourNodes_3"/>
          <dgm:constr type="r" for="ch" forName="FourNodes_3_text" refType="r" refFor="ch" refForName="FourNodes_3"/>
          <dgm:constr type="l" for="ch" forName="FourNodes_4_text" refType="r" refFor="ch" refForName="FourConn_3-4"/>
          <dgm:constr type="t" for="ch" forName="FourNodes_4_text" refType="t" refFor="ch" refForName="FourNodes_4"/>
          <dgm:constr type="b" for="ch" forName="FourNodes_4_text" refType="b" refFor="ch" refForName="FourNodes_4"/>
          <dgm:constr type="r" for="ch" forName="FourNodes_4_text" refType="r" refFor="ch" refForName="FourNodes_4"/>
          <dgm:constr type="w" for="ch" forName="FiveNodes_1" refType="w" fact="0.77"/>
          <dgm:constr type="h" for="ch" forName="FiveNodes_1" refType="h" fact="0.18"/>
          <dgm:constr type="t" for="ch" forName="FiveNodes_1"/>
          <dgm:constr type="r" for="ch" forName="FiveNodes_1" refType="w"/>
          <dgm:constr type="w" for="ch" forName="FiveNodes_2" refType="w" fact="0.77"/>
          <dgm:constr type="h" for="ch" forName="FiveNodes_2" refType="h" fact="0.18"/>
          <dgm:constr type="ctrY" for="ch" forName="FiveNodes_2" refType="h" fact="0.295"/>
          <dgm:constr type="ctrX" for="ch" forName="FiveNodes_2" refType="w" fact="0.5575"/>
          <dgm:constr type="w" for="ch" forName="FiveNodes_3" refType="w" fact="0.77"/>
          <dgm:constr type="h" for="ch" forName="FiveNodes_3" refType="h" fact="0.18"/>
          <dgm:constr type="ctrY" for="ch" forName="FiveNodes_3" refType="h" fact="0.5"/>
          <dgm:constr type="ctrX" for="ch" forName="FiveNodes_3" refType="w" fact="0.5"/>
          <dgm:constr type="w" for="ch" forName="FiveNodes_4" refType="w" fact="0.77"/>
          <dgm:constr type="h" for="ch" forName="FiveNodes_4" refType="h" fact="0.18"/>
          <dgm:constr type="ctrY" for="ch" forName="FiveNodes_4" refType="h" fact="0.705"/>
          <dgm:constr type="ctrX" for="ch" forName="FiveNodes_4" refType="w" fact="0.4425"/>
          <dgm:constr type="w" for="ch" forName="FiveNodes_5" refType="w" fact="0.77"/>
          <dgm:constr type="h" for="ch" forName="FiveNodes_5" refType="h" fact="0.18"/>
          <dgm:constr type="b" for="ch" forName="FiveNodes_5" refType="h"/>
          <dgm:constr type="l" for="ch" forName="FiveNodes_5"/>
          <dgm:constr type="w" for="ch" forName="FiveConn_1-2" refType="h" refFor="ch" refForName="FiveNodes_1" fact="0.65"/>
          <dgm:constr type="h" for="ch" forName="FiveConn_1-2" refType="h" refFor="ch" refForName="FiveNodes_1" fact="0.65"/>
          <dgm:constr type="ctrY" for="ch" forName="FiveConn_1-2" refType="h" fact="0.19"/>
          <dgm:constr type="l" for="ch" forName="FiveConn_1-2" refType="l" refFor="ch" refForName="FiveNodes_1"/>
          <dgm:constr type="w" for="ch" forName="FiveConn_2-3" refType="h" refFor="ch" refForName="FiveNodes_2" fact="0.65"/>
          <dgm:constr type="h" for="ch" forName="FiveConn_2-3" refType="h" refFor="ch" refForName="FiveNodes_2" fact="0.65"/>
          <dgm:constr type="ctrY" for="ch" forName="FiveConn_2-3" refType="h" fact="0.395"/>
          <dgm:constr type="l" for="ch" forName="FiveConn_2-3" refType="l" refFor="ch" refForName="FiveNodes_2"/>
          <dgm:constr type="w" for="ch" forName="FiveConn_3-4" refType="h" refFor="ch" refForName="FiveNodes_3" fact="0.65"/>
          <dgm:constr type="h" for="ch" forName="FiveConn_3-4" refType="h" refFor="ch" refForName="FiveNodes_3" fact="0.65"/>
          <dgm:constr type="ctrY" for="ch" forName="FiveConn_3-4" refType="h" fact="0.597"/>
          <dgm:constr type="l" for="ch" forName="FiveConn_3-4" refType="l" refFor="ch" refForName="FiveNodes_3"/>
          <dgm:constr type="w" for="ch" forName="FiveConn_4-5" refType="h" refFor="ch" refForName="FiveNodes_4" fact="0.65"/>
          <dgm:constr type="h" for="ch" forName="FiveConn_4-5" refType="h" refFor="ch" refForName="FiveNodes_4" fact="0.65"/>
          <dgm:constr type="ctrY" for="ch" forName="FiveConn_4-5" refType="h" fact="0.804"/>
          <dgm:constr type="l" for="ch" forName="FiveConn_4-5" refType="l" refFor="ch" refForName="FiveNodes_4"/>
          <dgm:constr type="l" for="ch" forName="FiveNodes_1_text" refType="r" refFor="ch" refForName="FiveConn_1-2"/>
          <dgm:constr type="lOff" for="ch" forName="FiveNodes_1_text" refType="w" refFor="ch" refForName="FiveConn_1-2" fact="0.73"/>
          <dgm:constr type="t" for="ch" forName="FiveNodes_1_text" refType="t" refFor="ch" refForName="FiveNodes_1"/>
          <dgm:constr type="b" for="ch" forName="FiveNodes_1_text" refType="b" refFor="ch" refForName="FiveNodes_1"/>
          <dgm:constr type="r" for="ch" forName="FiveNodes_1_text" refType="r" refFor="ch" refForName="FiveNodes_1"/>
          <dgm:constr type="l" for="ch" forName="FiveNodes_2_text" refType="r" refFor="ch" refForName="FiveConn_1-2"/>
          <dgm:constr type="t" for="ch" forName="FiveNodes_2_text" refType="t" refFor="ch" refForName="FiveNodes_2"/>
          <dgm:constr type="b" for="ch" forName="FiveNodes_2_text" refType="b" refFor="ch" refForName="FiveNodes_2"/>
          <dgm:constr type="r" for="ch" forName="FiveNodes_2_text" refType="r" refFor="ch" refForName="FiveNodes_2"/>
          <dgm:constr type="l" for="ch" forName="FiveNodes_3_text" refType="r" refFor="ch" refForName="FiveConn_2-3"/>
          <dgm:constr type="t" for="ch" forName="FiveNodes_3_text" refType="t" refFor="ch" refForName="FiveNodes_3"/>
          <dgm:constr type="b" for="ch" forName="FiveNodes_3_text" refType="b" refFor="ch" refForName="FiveNodes_3"/>
          <dgm:constr type="r" for="ch" forName="FiveNodes_3_text" refType="r" refFor="ch" refForName="FiveNodes_3"/>
          <dgm:constr type="l" for="ch" forName="FiveNodes_4_text" refType="r" refFor="ch" refForName="FiveConn_3-4"/>
          <dgm:constr type="t" for="ch" forName="FiveNodes_4_text" refType="t" refFor="ch" refForName="FiveNodes_4"/>
          <dgm:constr type="b" for="ch" forName="FiveNodes_4_text" refType="b" refFor="ch" refForName="FiveNodes_4"/>
          <dgm:constr type="r" for="ch" forName="FiveNodes_4_text" refType="r" refFor="ch" refForName="FiveNodes_4"/>
          <dgm:constr type="l" for="ch" forName="FiveNodes_5_text" refType="r" refFor="ch" refForName="FiveConn_4-5"/>
          <dgm:constr type="t" for="ch" forName="FiveNodes_5_text" refType="t" refFor="ch" refForName="FiveNodes_5"/>
          <dgm:constr type="b" for="ch" forName="FiveNodes_5_text" refType="b" refFor="ch" refForName="FiveNodes_5"/>
          <dgm:constr type="r" for="ch" forName="FiveNodes_5_text" refType="r" refFor="ch" refForName="FiveNodes_5"/>
        </dgm:constrLst>
      </dgm:else>
    </dgm:choose>
    <dgm:ruleLst/>
    <dgm:layoutNode name="dummyMaxCanvas">
      <dgm:varLst/>
      <dgm:alg type="sp"/>
      <dgm:shape xmlns:r="http://schemas.openxmlformats.org/officeDocument/2006/relationships" r:blip="">
        <dgm:adjLst/>
      </dgm:shape>
      <dgm:presOf/>
      <dgm:constrLst/>
      <dgm:ruleLst/>
    </dgm:layoutNode>
    <dgm:choose name="Name3">
      <dgm:if name="Name4" axis="ch" ptType="node" func="cnt" op="equ" val="1">
        <dgm:layoutNode name="OneNode_1">
          <dgm:varLst>
            <dgm:bulletEnabled val="1"/>
          </dgm:varLst>
          <dgm:alg type="tx"/>
          <dgm:shape xmlns:r="http://schemas.openxmlformats.org/officeDocument/2006/relationships" type="roundRect" r:blip="">
            <dgm:adjLst>
              <dgm:adj idx="1" val="0.1"/>
            </dgm:adjLst>
          </dgm:shape>
          <dgm:presOf axis="ch desOrSelf" ptType="node node" st="1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5">
        <dgm:choose name="Name6">
          <dgm:if name="Name7" axis="ch" ptType="node" func="cnt" op="equ" val="2">
            <dgm:layoutNode name="TwoNodes_1">
              <dgm:varLst>
                <dgm:bulletEnabled val="1"/>
              </dgm:varLst>
              <dgm:alg type="sp"/>
              <dgm:shape xmlns:r="http://schemas.openxmlformats.org/officeDocument/2006/relationships" type="roundRect" r:blip="">
                <dgm:adjLst>
                  <dgm:adj idx="1" val="0.1"/>
                </dgm:adjLst>
              </dgm:shape>
              <dgm:presOf axis="ch desOrSelf" ptType="node node" st="1 1" cnt="1 0"/>
              <dgm:constrLst/>
              <dgm:ruleLst/>
            </dgm:layoutNode>
            <dgm:layoutNode name="TwoNodes_2">
              <dgm:varLst>
                <dgm:bulletEnabled val="1"/>
              </dgm:varLst>
              <dgm:alg type="sp"/>
              <dgm:shape xmlns:r="http://schemas.openxmlformats.org/officeDocument/2006/relationships" type="roundRect" r:blip="">
                <dgm:adjLst>
                  <dgm:adj idx="1" val="0.1"/>
                </dgm:adjLst>
              </dgm:shape>
              <dgm:presOf axis="ch desOrSelf" ptType="node node" st="2 1" cnt="1 0"/>
              <dgm:constrLst/>
              <dgm:ruleLst/>
            </dgm:layoutNode>
            <dgm:layoutNode name="TwoConn_1-2" styleLbl="fgAccFollowNode1">
              <dgm:varLst>
                <dgm:bulletEnabled val="1"/>
              </dgm:varLst>
              <dgm:alg type="tx"/>
              <dgm:shape xmlns:r="http://schemas.openxmlformats.org/officeDocument/2006/relationships" type="downArrow" r:blip="">
                <dgm:adjLst>
                  <dgm:adj idx="1" val="0.55"/>
                  <dgm:adj idx="2" val="0.45"/>
                </dgm:adjLst>
              </dgm:shape>
              <dgm:presOf axis="ch" ptType="sibTrans"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TwoNodes_1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1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TwoNodes_2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2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8">
            <dgm:choose name="Name9">
              <dgm:if name="Name10" axis="ch" ptType="node" func="cnt" op="equ" val="3">
                <dgm:layoutNode name="ThreeNodes_1">
                  <dgm:varLst>
                    <dgm:bulletEnabled val="1"/>
                  </dgm:varLst>
                  <dgm:alg type="sp"/>
                  <dgm:shape xmlns:r="http://schemas.openxmlformats.org/officeDocument/2006/relationships" type="roundRect" r:blip="">
                    <dgm:adjLst>
                      <dgm:adj idx="1" val="0.1"/>
                    </dgm:adjLst>
                  </dgm:shape>
                  <dgm:presOf axis="ch desOrSelf" ptType="node node" st="1 1" cnt="1 0"/>
                  <dgm:constrLst/>
                  <dgm:ruleLst/>
                </dgm:layoutNode>
                <dgm:layoutNode name="ThreeNodes_2">
                  <dgm:varLst>
                    <dgm:bulletEnabled val="1"/>
                  </dgm:varLst>
                  <dgm:alg type="sp"/>
                  <dgm:shape xmlns:r="http://schemas.openxmlformats.org/officeDocument/2006/relationships" type="roundRect" r:blip="">
                    <dgm:adjLst>
                      <dgm:adj idx="1" val="0.1"/>
                    </dgm:adjLst>
                  </dgm:shape>
                  <dgm:presOf axis="ch desOrSelf" ptType="node node" st="2 1" cnt="1 0"/>
                  <dgm:constrLst/>
                  <dgm:ruleLst/>
                </dgm:layoutNode>
                <dgm:layoutNode name="ThreeNodes_3">
                  <dgm:varLst>
                    <dgm:bulletEnabled val="1"/>
                  </dgm:varLst>
                  <dgm:alg type="sp"/>
                  <dgm:shape xmlns:r="http://schemas.openxmlformats.org/officeDocument/2006/relationships" type="roundRect" r:blip="">
                    <dgm:adjLst>
                      <dgm:adj idx="1" val="0.1"/>
                    </dgm:adjLst>
                  </dgm:shape>
                  <dgm:presOf axis="ch desOrSelf" ptType="node node" st="3 1" cnt="1 0"/>
                  <dgm:constrLst/>
                  <dgm:ruleLst/>
                </dgm:layoutNode>
                <dgm:layoutNode name="ThreeConn_1-2" styleLbl="fgAccFollowNode1">
                  <dgm:varLst>
                    <dgm:bulletEnabled val="1"/>
                  </dgm:varLst>
                  <dgm:alg type="tx"/>
                  <dgm:shape xmlns:r="http://schemas.openxmlformats.org/officeDocument/2006/relationships" type="downArrow" r:blip="">
                    <dgm:adjLst>
                      <dgm:adj idx="1" val="0.55"/>
                      <dgm:adj idx="2" val="0.45"/>
                    </dgm:adjLst>
                  </dgm:shape>
                  <dgm:presOf axis="ch" ptType="sibTrans"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ThreeConn_2-3" styleLbl="fgAccFollowNode1">
                  <dgm:varLst>
                    <dgm:bulletEnabled val="1"/>
                  </dgm:varLst>
                  <dgm:alg type="tx"/>
                  <dgm:shape xmlns:r="http://schemas.openxmlformats.org/officeDocument/2006/relationships" type="downArrow" r:blip="">
                    <dgm:adjLst>
                      <dgm:adj idx="1" val="0.55"/>
                      <dgm:adj idx="2" val="0.45"/>
                    </dgm:adjLst>
                  </dgm:shape>
                  <dgm:presOf axis="ch" ptType="sibTrans" st="2"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ThreeNodes_1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1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ThreeNodes_2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2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ThreeNodes_3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3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1">
                <dgm:choose name="Name12">
                  <dgm:if name="Name13" axis="ch" ptType="node" func="cnt" op="equ" val="4">
                    <dgm:layoutNode name="FourNodes_1">
                      <dgm:varLst>
                        <dgm:bulletEnabled val="1"/>
                      </dgm:varLst>
                      <dgm:alg type="sp"/>
                      <dgm:shape xmlns:r="http://schemas.openxmlformats.org/officeDocument/2006/relationships" type="roundRect" r:blip="">
                        <dgm:adjLst>
                          <dgm:adj idx="1" val="0.1"/>
                        </dgm:adjLst>
                      </dgm:shape>
                      <dgm:presOf axis="ch desOrSelf" ptType="node node" st="1 1" cnt="1 0"/>
                      <dgm:constrLst/>
                      <dgm:ruleLst/>
                    </dgm:layoutNode>
                    <dgm:layoutNode name="FourNodes_2">
                      <dgm:varLst>
                        <dgm:bulletEnabled val="1"/>
                      </dgm:varLst>
                      <dgm:alg type="sp"/>
                      <dgm:shape xmlns:r="http://schemas.openxmlformats.org/officeDocument/2006/relationships" type="roundRect" r:blip="">
                        <dgm:adjLst>
                          <dgm:adj idx="1" val="0.1"/>
                        </dgm:adjLst>
                      </dgm:shape>
                      <dgm:presOf axis="ch desOrSelf" ptType="node node" st="2 1" cnt="1 0"/>
                      <dgm:constrLst/>
                      <dgm:ruleLst/>
                    </dgm:layoutNode>
                    <dgm:layoutNode name="FourNodes_3">
                      <dgm:varLst>
                        <dgm:bulletEnabled val="1"/>
                      </dgm:varLst>
                      <dgm:alg type="sp"/>
                      <dgm:shape xmlns:r="http://schemas.openxmlformats.org/officeDocument/2006/relationships" type="roundRect" r:blip="">
                        <dgm:adjLst>
                          <dgm:adj idx="1" val="0.1"/>
                        </dgm:adjLst>
                      </dgm:shape>
                      <dgm:presOf axis="ch desOrSelf" ptType="node node" st="3 1" cnt="1 0"/>
                      <dgm:constrLst/>
                      <dgm:ruleLst/>
                    </dgm:layoutNode>
                    <dgm:layoutNode name="FourNodes_4">
                      <dgm:varLst>
                        <dgm:bulletEnabled val="1"/>
                      </dgm:varLst>
                      <dgm:alg type="sp"/>
                      <dgm:shape xmlns:r="http://schemas.openxmlformats.org/officeDocument/2006/relationships" type="roundRect" r:blip="">
                        <dgm:adjLst>
                          <dgm:adj idx="1" val="0.1"/>
                        </dgm:adjLst>
                      </dgm:shape>
                      <dgm:presOf axis="ch desOrSelf" ptType="node node" st="4 1" cnt="1 0"/>
                      <dgm:constrLst/>
                      <dgm:ruleLst/>
                    </dgm:layoutNode>
                    <dgm:layoutNode name="FourConn_1-2" styleLbl="fgAccFollowNode1">
                      <dgm:varLst>
                        <dgm:bulletEnabled val="1"/>
                      </dgm:varLst>
                      <dgm:alg type="tx"/>
                      <dgm:shape xmlns:r="http://schemas.openxmlformats.org/officeDocument/2006/relationships" type="downArrow" r:blip="">
                        <dgm:adjLst>
                          <dgm:adj idx="1" val="0.55"/>
                          <dgm:adj idx="2" val="0.45"/>
                        </dgm:adjLst>
                      </dgm:shape>
                      <dgm:presOf axis="ch" ptType="sibTrans"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ourConn_2-3" styleLbl="fgAccFollowNode1">
                      <dgm:varLst>
                        <dgm:bulletEnabled val="1"/>
                      </dgm:varLst>
                      <dgm:alg type="tx"/>
                      <dgm:shape xmlns:r="http://schemas.openxmlformats.org/officeDocument/2006/relationships" type="downArrow" r:blip="">
                        <dgm:adjLst>
                          <dgm:adj idx="1" val="0.55"/>
                          <dgm:adj idx="2" val="0.45"/>
                        </dgm:adjLst>
                      </dgm:shape>
                      <dgm:presOf axis="ch" ptType="sibTrans" st="2"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ourConn_3-4" styleLbl="fgAccFollowNode1">
                      <dgm:varLst>
                        <dgm:bulletEnabled val="1"/>
                      </dgm:varLst>
                      <dgm:alg type="tx"/>
                      <dgm:shape xmlns:r="http://schemas.openxmlformats.org/officeDocument/2006/relationships" type="downArrow" r:blip="">
                        <dgm:adjLst>
                          <dgm:adj idx="1" val="0.55"/>
                          <dgm:adj idx="2" val="0.45"/>
                        </dgm:adjLst>
                      </dgm:shape>
                      <dgm:presOf axis="ch" ptType="sibTrans" st="3"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ourNodes_1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1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ourNodes_2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2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ourNodes_3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3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ourNodes_4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4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4">
                    <dgm:choose name="Name15">
                      <dgm:if name="Name16" axis="ch" ptType="node" func="cnt" op="gte" val="5">
                        <dgm:layoutNode name="FiveNodes_1">
                          <dgm:varLst>
                            <dgm:bulletEnabled val="1"/>
                          </dgm:varLst>
                          <dgm:alg type="sp"/>
                          <dgm:shape xmlns:r="http://schemas.openxmlformats.org/officeDocument/2006/relationships" type="roundRect" r:blip="">
                            <dgm:adjLst>
                              <dgm:adj idx="1" val="0.1"/>
                            </dgm:adjLst>
                          </dgm:shape>
                          <dgm:presOf axis="ch desOrSelf" ptType="node node" st="1 1" cnt="1 0"/>
                          <dgm:constrLst/>
                          <dgm:ruleLst/>
                        </dgm:layoutNode>
                        <dgm:layoutNode name="FiveNodes_2">
                          <dgm:varLst>
                            <dgm:bulletEnabled val="1"/>
                          </dgm:varLst>
                          <dgm:alg type="sp"/>
                          <dgm:shape xmlns:r="http://schemas.openxmlformats.org/officeDocument/2006/relationships" type="roundRect" r:blip="">
                            <dgm:adjLst>
                              <dgm:adj idx="1" val="0.1"/>
                            </dgm:adjLst>
                          </dgm:shape>
                          <dgm:presOf axis="ch desOrSelf" ptType="node node" st="2 1" cnt="1 0"/>
                          <dgm:constrLst/>
                          <dgm:ruleLst/>
                        </dgm:layoutNode>
                        <dgm:layoutNode name="FiveNodes_3">
                          <dgm:varLst>
                            <dgm:bulletEnabled val="1"/>
                          </dgm:varLst>
                          <dgm:alg type="sp"/>
                          <dgm:shape xmlns:r="http://schemas.openxmlformats.org/officeDocument/2006/relationships" type="roundRect" r:blip="">
                            <dgm:adjLst>
                              <dgm:adj idx="1" val="0.1"/>
                            </dgm:adjLst>
                          </dgm:shape>
                          <dgm:presOf axis="ch desOrSelf" ptType="node node" st="3 1" cnt="1 0"/>
                          <dgm:constrLst/>
                          <dgm:ruleLst/>
                        </dgm:layoutNode>
                        <dgm:layoutNode name="FiveNodes_4">
                          <dgm:varLst>
                            <dgm:bulletEnabled val="1"/>
                          </dgm:varLst>
                          <dgm:alg type="sp"/>
                          <dgm:shape xmlns:r="http://schemas.openxmlformats.org/officeDocument/2006/relationships" type="roundRect" r:blip="">
                            <dgm:adjLst>
                              <dgm:adj idx="1" val="0.1"/>
                            </dgm:adjLst>
                          </dgm:shape>
                          <dgm:presOf axis="ch desOrSelf" ptType="node node" st="4 1" cnt="1 0"/>
                          <dgm:constrLst/>
                          <dgm:ruleLst/>
                        </dgm:layoutNode>
                        <dgm:layoutNode name="FiveNodes_5">
                          <dgm:varLst>
                            <dgm:bulletEnabled val="1"/>
                          </dgm:varLst>
                          <dgm:alg type="sp"/>
                          <dgm:shape xmlns:r="http://schemas.openxmlformats.org/officeDocument/2006/relationships" type="roundRect" r:blip="">
                            <dgm:adjLst>
                              <dgm:adj idx="1" val="0.1"/>
                            </dgm:adjLst>
                          </dgm:shape>
                          <dgm:presOf axis="ch desOrSelf" ptType="node node" st="5 1" cnt="1 0"/>
                          <dgm:constrLst/>
                          <dgm:ruleLst/>
                        </dgm:layoutNode>
                        <dgm:layoutNode name="FiveConn_1-2" styleLbl="fgAccFollowNode1">
                          <dgm:varLst>
                            <dgm:bulletEnabled val="1"/>
                          </dgm:varLst>
                          <dgm:alg type="tx"/>
                          <dgm:shape xmlns:r="http://schemas.openxmlformats.org/officeDocument/2006/relationships" type="downArrow" r:blip="">
                            <dgm:adjLst>
                              <dgm:adj idx="1" val="0.55"/>
                              <dgm:adj idx="2" val="0.45"/>
                            </dgm:adjLst>
                          </dgm:shape>
                          <dgm:presOf axis="ch" ptType="sibTrans"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iveConn_2-3" styleLbl="fgAccFollowNode1">
                          <dgm:varLst>
                            <dgm:bulletEnabled val="1"/>
                          </dgm:varLst>
                          <dgm:alg type="tx"/>
                          <dgm:shape xmlns:r="http://schemas.openxmlformats.org/officeDocument/2006/relationships" type="downArrow" r:blip="">
                            <dgm:adjLst>
                              <dgm:adj idx="1" val="0.55"/>
                              <dgm:adj idx="2" val="0.45"/>
                            </dgm:adjLst>
                          </dgm:shape>
                          <dgm:presOf axis="ch" ptType="sibTrans" st="2"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iveConn_3-4" styleLbl="fgAccFollowNode1">
                          <dgm:varLst>
                            <dgm:bulletEnabled val="1"/>
                          </dgm:varLst>
                          <dgm:alg type="tx"/>
                          <dgm:shape xmlns:r="http://schemas.openxmlformats.org/officeDocument/2006/relationships" type="downArrow" r:blip="">
                            <dgm:adjLst>
                              <dgm:adj idx="1" val="0.55"/>
                              <dgm:adj idx="2" val="0.45"/>
                            </dgm:adjLst>
                          </dgm:shape>
                          <dgm:presOf axis="ch" ptType="sibTrans" st="3"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iveConn_4-5" styleLbl="fgAccFollowNode1">
                          <dgm:varLst>
                            <dgm:bulletEnabled val="1"/>
                          </dgm:varLst>
                          <dgm:alg type="tx"/>
                          <dgm:shape xmlns:r="http://schemas.openxmlformats.org/officeDocument/2006/relationships" type="downArrow" r:blip="">
                            <dgm:adjLst>
                              <dgm:adj idx="1" val="0.55"/>
                              <dgm:adj idx="2" val="0.45"/>
                            </dgm:adjLst>
                          </dgm:shape>
                          <dgm:presOf axis="ch" ptType="sibTrans" st="4"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iveNodes_1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1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iveNodes_2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2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iveNodes_3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3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iveNodes_4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4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iveNodes_5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5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7"/>
                    </dgm:choose>
                  </dgm:else>
                </dgm:choose>
              </dgm:else>
            </dgm:choose>
          </dgm:else>
        </dgm:choose>
      </dgm:else>
    </dgm:choose>
  </dgm:layoutNode>
</dgm:layoutDef>
</file>

<file path=ppt/diagrams/layout5.xml><?xml version="1.0" encoding="utf-8"?>
<dgm:layoutDef xmlns:dgm="http://schemas.openxmlformats.org/drawingml/2006/diagram" xmlns:a="http://schemas.openxmlformats.org/drawingml/2006/main" uniqueId="urn:microsoft.com/office/officeart/2016/7/layout/RepeatingBendingProcessNew">
  <dgm:title val="Repeating Bending Process New"/>
  <dgm:desc val=""/>
  <dgm:catLst>
    <dgm:cat type="process" pri="5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7" srcId="0" destId="1" srcOrd="0" destOrd="0"/>
        <dgm:cxn modelId="8" srcId="0" destId="2" srcOrd="1" destOrd="0"/>
        <dgm:cxn modelId="9" srcId="0" destId="3" srcOrd="2" destOrd="0"/>
        <dgm:cxn modelId="10" srcId="0" destId="4" srcOrd="3" destOrd="0"/>
        <dgm:cxn modelId="11" srcId="0" destId="5" srcOrd="4"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dir/>
      <dgm:resizeHandles val="exact"/>
    </dgm:varLst>
    <dgm:choose name="Name1">
      <dgm:if name="Name2" axis="self" func="var" arg="dir" op="equ" val="norm">
        <dgm:alg type="snake">
          <dgm:param type="grDir" val="tL"/>
          <dgm:param type="flowDir" val="row"/>
          <dgm:param type="contDir" val="sameDir"/>
          <dgm:param type="bkpt" val="endCnv"/>
        </dgm:alg>
      </dgm:if>
      <dgm:else name="Name3">
        <dgm:alg type="snake">
          <dgm:param type="grDir" val="tR"/>
          <dgm:param type="flowDir" val="row"/>
          <dgm:param type="contDir" val="sameDir"/>
          <dgm:param type="bkpt" val="endCnv"/>
        </dgm:alg>
      </dgm:else>
    </dgm:choose>
    <dgm:shape xmlns:r="http://schemas.openxmlformats.org/officeDocument/2006/relationships" r:blip="">
      <dgm:adjLst/>
    </dgm:shape>
    <dgm:presOf/>
    <dgm:constrLst>
      <dgm:constr type="w" for="ch" ptType="node" refType="w"/>
      <dgm:constr type="w" for="ch" forName="sibTrans" refType="w" refFor="ch" refPtType="node" op="equ" fact="0.23"/>
      <dgm:constr type="sp" refType="w" refFor="ch" refForName="sibTrans" op="equ"/>
      <dgm:constr type="userB" for="des" forName="connectorText" refType="sp"/>
      <dgm:constr type="primFontSz" for="ch" ptType="node" op="equ" val="65"/>
      <dgm:constr type="h" for="ch" ptType="sibTrans" op="equ"/>
      <dgm:constr type="primFontSz" for="des" forName="connectorText" op="equ" val="55"/>
      <dgm:constr type="primFontSz" for="des" forName="connectorText" refType="primFontSz" refFor="ch" refPtType="node" op="lte" fact="0.8"/>
    </dgm:constrLst>
    <dgm:ruleLst/>
    <dgm:forEach name="nodesForEach" axis="ch" ptType="node">
      <dgm:layoutNode name="node">
        <dgm:varLst>
          <dgm:bulletEnabled val="1"/>
        </dgm:varLst>
        <dgm:alg type="tx"/>
        <dgm:shape xmlns:r="http://schemas.openxmlformats.org/officeDocument/2006/relationships" type="rect" r:blip="">
          <dgm:adjLst/>
        </dgm:shape>
        <dgm:presOf axis="desOrSelf" ptType="node"/>
        <dgm:constrLst>
          <dgm:constr type="h" refType="w" fact="0.6"/>
          <dgm:constr type="tMarg" refType="h" fact="0.243"/>
          <dgm:constr type="bMarg" refType="h" fact="0.243"/>
          <dgm:constr type="lMarg" refType="w" fact="0.1389"/>
          <dgm:constr type="rMarg" refType="w" fact="0.1389"/>
        </dgm:constrLst>
        <dgm:ruleLst>
          <dgm:rule type="primFontSz" val="12" fact="NaN" max="NaN"/>
        </dgm:ruleLst>
      </dgm:layoutNode>
      <dgm:forEach name="sibTransForEach" axis="followSib" ptType="sibTrans" cnt="1">
        <dgm:layoutNode name="sibTrans">
          <dgm:choose name="Name4">
            <dgm:if name="Name5" axis="self" func="var" arg="dir" op="equ" val="norm">
              <dgm:alg type="conn">
                <dgm:param type="connRout" val="bend"/>
                <dgm:param type="dim" val="1D"/>
                <dgm:param type="begPts" val="midR bCtr"/>
                <dgm:param type="endPts" val="midL tCtr"/>
              </dgm:alg>
            </dgm:if>
            <dgm:else name="Name6">
              <dgm:alg type="conn">
                <dgm:param type="connRout" val="bend"/>
                <dgm:param type="dim" val="1D"/>
                <dgm:param type="begPts" val="midL bCtr"/>
                <dgm:param type="endPts" val="midR tCtr"/>
              </dgm:alg>
            </dgm:else>
          </dgm:choose>
          <dgm:shape xmlns:r="http://schemas.openxmlformats.org/officeDocument/2006/relationships" type="conn" r:blip="" zOrderOff="-2">
            <dgm:adjLst/>
          </dgm:shape>
          <dgm:presOf axis="self"/>
          <dgm:constrLst>
            <dgm:constr type="begPad" val="-0.05"/>
            <dgm:constr type="endPad" val="0.9"/>
            <dgm:constr type="userA" for="ch" refType="connDist"/>
          </dgm:constrLst>
          <dgm:ruleLst/>
          <dgm:layoutNode name="connectorText">
            <dgm:alg type="tx">
              <dgm:param type="autoTxRot" val="upr"/>
            </dgm:alg>
            <dgm:shape xmlns:r="http://schemas.openxmlformats.org/officeDocument/2006/relationships" type="rect" r:blip="" hideGeom="1">
              <dgm:adjLst/>
            </dgm:shape>
            <dgm:presOf axis="self"/>
            <dgm:constrLst>
              <dgm:constr type="userA"/>
              <dgm:constr type="userB"/>
              <dgm:constr type="w" refType="userA" fact="0.05"/>
              <dgm:constr type="h" refType="userB" fact="0.01"/>
              <dgm:constr type="lMarg" val="1"/>
              <dgm:constr type="rMarg" val="1"/>
              <dgm:constr type="tMarg"/>
              <dgm:constr type="bMarg"/>
            </dgm:constrLst>
            <dgm:ruleLst>
              <dgm:rule type="w" val="NaN" fact="0.6" max="NaN"/>
              <dgm:rule type="h" val="NaN" fact="0.6" max="NaN"/>
              <dgm:rule type="primFontSz" val="5" fact="NaN" max="NaN"/>
            </dgm:ruleLst>
          </dgm:layoutNode>
        </dgm:layoutNode>
      </dgm:forEach>
    </dgm:forEach>
  </dgm:layoutNode>
</dgm:layoutDef>
</file>

<file path=ppt/diagrams/layout6.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7.xml><?xml version="1.0" encoding="utf-8"?>
<dgm:layoutDef xmlns:dgm="http://schemas.openxmlformats.org/drawingml/2006/diagram" xmlns:a="http://schemas.openxmlformats.org/drawingml/2006/main" uniqueId="urn:microsoft.com/office/officeart/2008/layout/VerticalAccentList">
  <dgm:title val=""/>
  <dgm:desc val=""/>
  <dgm:catLst>
    <dgm:cat type="list" pri="16500"/>
  </dgm:catLst>
  <dgm:sampData>
    <dgm:dataModel>
      <dgm:ptLst>
        <dgm:pt modelId="0" type="doc"/>
        <dgm:pt modelId="10">
          <dgm:prSet phldr="1"/>
        </dgm:pt>
        <dgm:pt modelId="11">
          <dgm:prSet phldr="1"/>
        </dgm:pt>
        <dgm:pt modelId="20">
          <dgm:prSet phldr="1"/>
        </dgm:pt>
        <dgm:pt modelId="21">
          <dgm:prSet phldr="1"/>
        </dgm:pt>
        <dgm:pt modelId="30">
          <dgm:prSet phldr="1"/>
        </dgm:pt>
        <dgm:pt modelId="31">
          <dgm:prSet phldr="1"/>
        </dgm:pt>
      </dgm:ptLst>
      <dgm:cxnLst>
        <dgm:cxn modelId="40" srcId="0" destId="10" srcOrd="0" destOrd="0"/>
        <dgm:cxn modelId="12" srcId="10" destId="11" srcOrd="0" destOrd="0"/>
        <dgm:cxn modelId="50" srcId="0" destId="20" srcOrd="1" destOrd="0"/>
        <dgm:cxn modelId="22" srcId="20" destId="21" srcOrd="0" destOrd="0"/>
        <dgm:cxn modelId="60" srcId="0" destId="30" srcOrd="2" destOrd="0"/>
        <dgm:cxn modelId="32" srcId="30" destId="31" srcOrd="0" destOrd="0"/>
      </dgm:cxnLst>
      <dgm:bg/>
      <dgm:whole/>
    </dgm:dataModel>
  </dgm:sampData>
  <dgm:styleData>
    <dgm:dataModel>
      <dgm:ptLst>
        <dgm:pt modelId="0" type="doc"/>
        <dgm:pt modelId="10">
          <dgm:prSet phldr="1"/>
        </dgm:pt>
        <dgm:pt modelId="11">
          <dgm:prSet phldr="1"/>
        </dgm:pt>
        <dgm:pt modelId="20">
          <dgm:prSet phldr="1"/>
        </dgm:pt>
        <dgm:pt modelId="21">
          <dgm:prSet phldr="1"/>
        </dgm:pt>
        <dgm:pt modelId="30">
          <dgm:prSet phldr="1"/>
        </dgm:pt>
        <dgm:pt modelId="31">
          <dgm:prSet phldr="1"/>
        </dgm:pt>
      </dgm:ptLst>
      <dgm:cxnLst>
        <dgm:cxn modelId="40" srcId="0" destId="10" srcOrd="0" destOrd="0"/>
        <dgm:cxn modelId="12" srcId="10" destId="11" srcOrd="0" destOrd="0"/>
        <dgm:cxn modelId="50" srcId="0" destId="20" srcOrd="1" destOrd="0"/>
        <dgm:cxn modelId="22" srcId="20" destId="21" srcOrd="0" destOrd="0"/>
        <dgm:cxn modelId="60" srcId="0" destId="30" srcOrd="2" destOrd="0"/>
        <dgm:cxn modelId="32" srcId="30" destId="31" srcOrd="0" destOrd="0"/>
      </dgm:cxnLst>
      <dgm:bg/>
      <dgm:whole/>
    </dgm:dataModel>
  </dgm:styleData>
  <dgm:clrData>
    <dgm:dataModel>
      <dgm:ptLst>
        <dgm:pt modelId="0" type="doc"/>
        <dgm:pt modelId="10">
          <dgm:prSet phldr="1"/>
        </dgm:pt>
        <dgm:pt modelId="11">
          <dgm:prSet phldr="1"/>
        </dgm:pt>
        <dgm:pt modelId="20">
          <dgm:prSet phldr="1"/>
        </dgm:pt>
        <dgm:pt modelId="21">
          <dgm:prSet phldr="1"/>
        </dgm:pt>
        <dgm:pt modelId="30">
          <dgm:prSet phldr="1"/>
        </dgm:pt>
        <dgm:pt modelId="31">
          <dgm:prSet phldr="1"/>
        </dgm:pt>
      </dgm:ptLst>
      <dgm:cxnLst>
        <dgm:cxn modelId="40" srcId="0" destId="10" srcOrd="0" destOrd="0"/>
        <dgm:cxn modelId="12" srcId="10" destId="11" srcOrd="0" destOrd="0"/>
        <dgm:cxn modelId="50" srcId="0" destId="20" srcOrd="1" destOrd="0"/>
        <dgm:cxn modelId="22" srcId="20" destId="21" srcOrd="0" destOrd="0"/>
        <dgm:cxn modelId="60" srcId="0" destId="30" srcOrd="2" destOrd="0"/>
        <dgm:cxn modelId="32" srcId="30" destId="31" srcOrd="0" destOrd="0"/>
      </dgm:cxnLst>
      <dgm:bg/>
      <dgm:whole/>
    </dgm:dataModel>
  </dgm:clrData>
  <dgm:layoutNode name="Name0">
    <dgm:varLst>
      <dgm:chMax/>
      <dgm:chPref/>
      <dgm:dir/>
    </dgm:varLst>
    <dgm:choose name="Name1">
      <dgm:if name="Name2" func="var" arg="dir" op="equ" val="norm">
        <dgm:alg type="lin">
          <dgm:param type="linDir" val="fromT"/>
          <dgm:param type="nodeHorzAlign" val="l"/>
        </dgm:alg>
      </dgm:if>
      <dgm:else name="Name3">
        <dgm:alg type="lin">
          <dgm:param type="linDir" val="fromT"/>
          <dgm:param type="nodeHorzAlign" val="r"/>
        </dgm:alg>
      </dgm:else>
    </dgm:choose>
    <dgm:shape xmlns:r="http://schemas.openxmlformats.org/officeDocument/2006/relationships" r:blip="">
      <dgm:adjLst/>
    </dgm:shape>
    <dgm:constrLst>
      <dgm:constr type="primFontSz" for="des" forName="parenttext" refType="primFontSz" refFor="des" refForName="childtext" op="gte"/>
      <dgm:constr type="w" for="ch" forName="composite" refType="w"/>
      <dgm:constr type="h" for="ch" forName="composite" refType="h"/>
      <dgm:constr type="w" for="ch" forName="parallelogramComposite" refType="w"/>
      <dgm:constr type="h" for="ch" forName="parallelogramComposite" refType="h"/>
      <dgm:constr type="w" for="ch" forName="parenttextcomposite" refType="w" fact="0.9"/>
      <dgm:constr type="h" for="ch" forName="parenttextcomposite" refType="h" fact="0.6"/>
      <dgm:constr type="h" for="ch" forName="sibTrans" refType="h" refFor="ch" refForName="composite" op="equ" fact="0.02"/>
      <dgm:constr type="h" for="ch" forName="sibTrans" op="equ"/>
    </dgm:constrLst>
    <dgm:forEach name="nodesForEach" axis="ch" ptType="node">
      <dgm:layoutNode name="parenttextcomposite">
        <dgm:alg type="composite">
          <dgm:param type="ar" val="11"/>
        </dgm:alg>
        <dgm:shape xmlns:r="http://schemas.openxmlformats.org/officeDocument/2006/relationships" r:blip="">
          <dgm:adjLst/>
        </dgm:shape>
        <dgm:constrLst>
          <dgm:constr type="h" for="ch" forName="parenttext" refType="h"/>
          <dgm:constr type="w" for="ch" forName="parenttext" refType="w"/>
        </dgm:constrLst>
        <dgm:layoutNode name="parenttext" styleLbl="revTx">
          <dgm:varLst>
            <dgm:chMax/>
            <dgm:chPref val="2"/>
            <dgm:bulletEnabled val="1"/>
          </dgm:varLst>
          <dgm:choose name="Name4">
            <dgm:if name="Name5" func="var" arg="dir" op="equ" val="norm">
              <dgm:alg type="tx">
                <dgm:param type="parTxLTRAlign" val="l"/>
                <dgm:param type="txAnchorVert" val="b"/>
              </dgm:alg>
            </dgm:if>
            <dgm:else name="Name6">
              <dgm:alg type="tx">
                <dgm:param type="parTxLTRAlign" val="r"/>
                <dgm:param type="txAnchorVert" val="b"/>
              </dgm:alg>
            </dgm:else>
          </dgm:choose>
          <dgm:shape xmlns:r="http://schemas.openxmlformats.org/officeDocument/2006/relationships" type="rect" r:blip="">
            <dgm:adjLst/>
          </dgm:shape>
          <dgm:presOf axis="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dgm:choose name="Name7">
        <dgm:if name="Name8" axis="ch" ptType="node" func="cnt" op="gte" val="1">
          <dgm:layoutNode name="composite">
            <dgm:alg type="composite">
              <dgm:param type="ar" val="6"/>
            </dgm:alg>
            <dgm:shape xmlns:r="http://schemas.openxmlformats.org/officeDocument/2006/relationships" r:blip="">
              <dgm:adjLst/>
            </dgm:shape>
            <dgm:choose name="Name9">
              <dgm:if name="Name10" func="var" arg="dir" op="equ" val="norm">
                <dgm:constrLst>
                  <dgm:constr type="l" for="ch" forName="chevron1" refType="w" fact="0.0301"/>
                  <dgm:constr type="t" for="ch" forName="chevron1" refType="h" fact="0"/>
                  <dgm:constr type="w" for="ch" forName="chevron1" refType="w" fact="0.2106"/>
                  <dgm:constr type="h" for="ch" forName="chevron1" refType="h"/>
                  <dgm:constr type="l" for="ch" forName="chevron2" refType="w" fact="0.1566"/>
                  <dgm:constr type="t" for="ch" forName="chevron2" refType="h" fact="0"/>
                  <dgm:constr type="w" for="ch" forName="chevron2" refType="w" fact="0.2106"/>
                  <dgm:constr type="h" for="ch" forName="chevron2" refType="h"/>
                  <dgm:constr type="l" for="ch" forName="chevron3" refType="w" fact="0.2832"/>
                  <dgm:constr type="t" for="ch" forName="chevron3" refType="h" fact="0"/>
                  <dgm:constr type="w" for="ch" forName="chevron3" refType="w" fact="0.2106"/>
                  <dgm:constr type="h" for="ch" forName="chevron3" refType="h"/>
                  <dgm:constr type="l" for="ch" forName="chevron4" refType="w" fact="0.4097"/>
                  <dgm:constr type="t" for="ch" forName="chevron4" refType="h" fact="0"/>
                  <dgm:constr type="w" for="ch" forName="chevron4" refType="w" fact="0.2106"/>
                  <dgm:constr type="h" for="ch" forName="chevron4" refType="h"/>
                  <dgm:constr type="l" for="ch" forName="chevron5" refType="w" fact="0.5363"/>
                  <dgm:constr type="t" for="ch" forName="chevron5" refType="h" fact="0"/>
                  <dgm:constr type="w" for="ch" forName="chevron5" refType="w" fact="0.2106"/>
                  <dgm:constr type="h" for="ch" forName="chevron5" refType="h"/>
                  <dgm:constr type="l" for="ch" forName="chevron6" refType="w" fact="0.6628"/>
                  <dgm:constr type="t" for="ch" forName="chevron6" refType="h" fact="0"/>
                  <dgm:constr type="w" for="ch" forName="chevron6" refType="w" fact="0.2106"/>
                  <dgm:constr type="h" for="ch" forName="chevron6" refType="h"/>
                  <dgm:constr type="l" for="ch" forName="chevron7" refType="w" fact="0.7894"/>
                  <dgm:constr type="t" for="ch" forName="chevron7" refType="h" fact="0"/>
                  <dgm:constr type="w" for="ch" forName="chevron7" refType="w" fact="0.2106"/>
                  <dgm:constr type="h" for="ch" forName="chevron7" refType="h"/>
                  <dgm:constr type="l" for="ch" forName="childtext" refType="w" fact="0.0301"/>
                  <dgm:constr type="t" for="ch" forName="childtext" refType="h" fact="0.1"/>
                  <dgm:constr type="w" for="ch" forName="childtext" refType="w" fact="0.9117"/>
                  <dgm:constr type="h" for="ch" forName="childtext" refType="h" fact="0.8"/>
                </dgm:constrLst>
              </dgm:if>
              <dgm:else name="Name11">
                <dgm:constrLst>
                  <dgm:constr type="l" for="ch" forName="chevron1" refType="w" fact="0.0301"/>
                  <dgm:constr type="t" for="ch" forName="chevron1" refType="h" fact="0"/>
                  <dgm:constr type="w" for="ch" forName="chevron1" refType="w" fact="0.2106"/>
                  <dgm:constr type="h" for="ch" forName="chevron1" refType="h"/>
                  <dgm:constr type="l" for="ch" forName="chevron2" refType="w" fact="0.1566"/>
                  <dgm:constr type="t" for="ch" forName="chevron2" refType="h" fact="0"/>
                  <dgm:constr type="w" for="ch" forName="chevron2" refType="w" fact="0.2106"/>
                  <dgm:constr type="h" for="ch" forName="chevron2" refType="h"/>
                  <dgm:constr type="l" for="ch" forName="chevron3" refType="w" fact="0.2832"/>
                  <dgm:constr type="t" for="ch" forName="chevron3" refType="h" fact="0"/>
                  <dgm:constr type="w" for="ch" forName="chevron3" refType="w" fact="0.2106"/>
                  <dgm:constr type="h" for="ch" forName="chevron3" refType="h"/>
                  <dgm:constr type="l" for="ch" forName="chevron4" refType="w" fact="0.4097"/>
                  <dgm:constr type="t" for="ch" forName="chevron4" refType="h" fact="0"/>
                  <dgm:constr type="w" for="ch" forName="chevron4" refType="w" fact="0.2106"/>
                  <dgm:constr type="h" for="ch" forName="chevron4" refType="h"/>
                  <dgm:constr type="l" for="ch" forName="chevron5" refType="w" fact="0.5363"/>
                  <dgm:constr type="t" for="ch" forName="chevron5" refType="h" fact="0"/>
                  <dgm:constr type="w" for="ch" forName="chevron5" refType="w" fact="0.2106"/>
                  <dgm:constr type="h" for="ch" forName="chevron5" refType="h"/>
                  <dgm:constr type="l" for="ch" forName="chevron6" refType="w" fact="0.6628"/>
                  <dgm:constr type="t" for="ch" forName="chevron6" refType="h" fact="0"/>
                  <dgm:constr type="w" for="ch" forName="chevron6" refType="w" fact="0.2106"/>
                  <dgm:constr type="h" for="ch" forName="chevron6" refType="h"/>
                  <dgm:constr type="l" for="ch" forName="chevron7" refType="w" fact="0.7894"/>
                  <dgm:constr type="t" for="ch" forName="chevron7" refType="h" fact="0"/>
                  <dgm:constr type="w" for="ch" forName="chevron7" refType="w" fact="0.2106"/>
                  <dgm:constr type="h" for="ch" forName="chevron7" refType="h"/>
                  <dgm:constr type="l" for="ch" forName="childtext" refType="w" fact="0.0883"/>
                  <dgm:constr type="t" for="ch" forName="childtext" refType="h" fact="0.1"/>
                  <dgm:constr type="w" for="ch" forName="childtext" refType="w" fact="0.9117"/>
                  <dgm:constr type="h" for="ch" forName="childtext" refType="h" fact="0.8"/>
                </dgm:constrLst>
              </dgm:else>
            </dgm:choose>
            <dgm:ruleLst/>
            <dgm:layoutNode name="chevron1" styleLbl="alignNode1">
              <dgm:alg type="sp"/>
              <dgm:choose name="Name12">
                <dgm:if name="Name13" func="var" arg="dir" op="equ" val="norm">
                  <dgm:shape xmlns:r="http://schemas.openxmlformats.org/officeDocument/2006/relationships" type="chevron" r:blip="">
                    <dgm:adjLst>
                      <dgm:adj idx="1" val="0.7061"/>
                    </dgm:adjLst>
                  </dgm:shape>
                </dgm:if>
                <dgm:else name="Name14">
                  <dgm:shape xmlns:r="http://schemas.openxmlformats.org/officeDocument/2006/relationships" rot="180" type="chevron" r:blip="">
                    <dgm:adjLst>
                      <dgm:adj idx="1" val="0.7061"/>
                    </dgm:adjLst>
                  </dgm:shape>
                </dgm:else>
              </dgm:choose>
              <dgm:presOf/>
            </dgm:layoutNode>
            <dgm:layoutNode name="chevron2" styleLbl="alignNode1">
              <dgm:alg type="sp"/>
              <dgm:choose name="Name15">
                <dgm:if name="Name16" func="var" arg="dir" op="equ" val="norm">
                  <dgm:shape xmlns:r="http://schemas.openxmlformats.org/officeDocument/2006/relationships" type="chevron" r:blip="">
                    <dgm:adjLst>
                      <dgm:adj idx="1" val="0.7061"/>
                    </dgm:adjLst>
                  </dgm:shape>
                </dgm:if>
                <dgm:else name="Name17">
                  <dgm:shape xmlns:r="http://schemas.openxmlformats.org/officeDocument/2006/relationships" rot="180" type="chevron" r:blip="">
                    <dgm:adjLst>
                      <dgm:adj idx="1" val="0.7061"/>
                    </dgm:adjLst>
                  </dgm:shape>
                </dgm:else>
              </dgm:choose>
              <dgm:presOf/>
            </dgm:layoutNode>
            <dgm:layoutNode name="chevron3" styleLbl="alignNode1">
              <dgm:alg type="sp"/>
              <dgm:choose name="Name18">
                <dgm:if name="Name19" func="var" arg="dir" op="equ" val="norm">
                  <dgm:shape xmlns:r="http://schemas.openxmlformats.org/officeDocument/2006/relationships" type="chevron" r:blip="">
                    <dgm:adjLst>
                      <dgm:adj idx="1" val="0.7061"/>
                    </dgm:adjLst>
                  </dgm:shape>
                </dgm:if>
                <dgm:else name="Name20">
                  <dgm:shape xmlns:r="http://schemas.openxmlformats.org/officeDocument/2006/relationships" rot="180" type="chevron" r:blip="">
                    <dgm:adjLst>
                      <dgm:adj idx="1" val="0.7061"/>
                    </dgm:adjLst>
                  </dgm:shape>
                </dgm:else>
              </dgm:choose>
              <dgm:presOf/>
            </dgm:layoutNode>
            <dgm:layoutNode name="chevron4" styleLbl="alignNode1">
              <dgm:alg type="sp"/>
              <dgm:choose name="Name21">
                <dgm:if name="Name22" func="var" arg="dir" op="equ" val="norm">
                  <dgm:shape xmlns:r="http://schemas.openxmlformats.org/officeDocument/2006/relationships" type="chevron" r:blip="">
                    <dgm:adjLst>
                      <dgm:adj idx="1" val="0.7061"/>
                    </dgm:adjLst>
                  </dgm:shape>
                </dgm:if>
                <dgm:else name="Name23">
                  <dgm:shape xmlns:r="http://schemas.openxmlformats.org/officeDocument/2006/relationships" rot="180" type="chevron" r:blip="">
                    <dgm:adjLst>
                      <dgm:adj idx="1" val="0.7061"/>
                    </dgm:adjLst>
                  </dgm:shape>
                </dgm:else>
              </dgm:choose>
              <dgm:presOf/>
            </dgm:layoutNode>
            <dgm:layoutNode name="chevron5" styleLbl="alignNode1">
              <dgm:alg type="sp"/>
              <dgm:choose name="Name24">
                <dgm:if name="Name25" func="var" arg="dir" op="equ" val="norm">
                  <dgm:shape xmlns:r="http://schemas.openxmlformats.org/officeDocument/2006/relationships" type="chevron" r:blip="">
                    <dgm:adjLst>
                      <dgm:adj idx="1" val="0.7061"/>
                    </dgm:adjLst>
                  </dgm:shape>
                </dgm:if>
                <dgm:else name="Name26">
                  <dgm:shape xmlns:r="http://schemas.openxmlformats.org/officeDocument/2006/relationships" rot="180" type="chevron" r:blip="">
                    <dgm:adjLst>
                      <dgm:adj idx="1" val="0.7061"/>
                    </dgm:adjLst>
                  </dgm:shape>
                </dgm:else>
              </dgm:choose>
              <dgm:presOf/>
            </dgm:layoutNode>
            <dgm:layoutNode name="chevron6" styleLbl="alignNode1">
              <dgm:alg type="sp"/>
              <dgm:choose name="Name27">
                <dgm:if name="Name28" func="var" arg="dir" op="equ" val="norm">
                  <dgm:shape xmlns:r="http://schemas.openxmlformats.org/officeDocument/2006/relationships" type="chevron" r:blip="">
                    <dgm:adjLst>
                      <dgm:adj idx="1" val="0.7061"/>
                    </dgm:adjLst>
                  </dgm:shape>
                </dgm:if>
                <dgm:else name="Name29">
                  <dgm:shape xmlns:r="http://schemas.openxmlformats.org/officeDocument/2006/relationships" rot="180" type="chevron" r:blip="">
                    <dgm:adjLst>
                      <dgm:adj idx="1" val="0.7061"/>
                    </dgm:adjLst>
                  </dgm:shape>
                </dgm:else>
              </dgm:choose>
              <dgm:presOf/>
            </dgm:layoutNode>
            <dgm:layoutNode name="chevron7" styleLbl="alignNode1">
              <dgm:alg type="sp"/>
              <dgm:choose name="Name30">
                <dgm:if name="Name31" func="var" arg="dir" op="equ" val="norm">
                  <dgm:shape xmlns:r="http://schemas.openxmlformats.org/officeDocument/2006/relationships" type="chevron" r:blip="">
                    <dgm:adjLst>
                      <dgm:adj idx="1" val="0.7061"/>
                    </dgm:adjLst>
                  </dgm:shape>
                </dgm:if>
                <dgm:else name="Name32">
                  <dgm:shape xmlns:r="http://schemas.openxmlformats.org/officeDocument/2006/relationships" rot="180" type="chevron" r:blip="">
                    <dgm:adjLst>
                      <dgm:adj idx="1" val="0.7061"/>
                    </dgm:adjLst>
                  </dgm:shape>
                </dgm:else>
              </dgm:choose>
              <dgm:presOf/>
            </dgm:layoutNode>
            <dgm:layoutNode name="childtext" styleLbl="solidFgAcc1">
              <dgm:varLst>
                <dgm:chMax/>
                <dgm:chPref val="0"/>
                <dgm:bulletEnabled val="1"/>
              </dgm:varLst>
              <dgm:choose name="Name33">
                <dgm:if name="Name34" func="var" arg="dir" op="equ" val="norm">
                  <dgm:alg type="tx">
                    <dgm:param type="parTxLTRAlign" val="l"/>
                    <dgm:param type="txAnchorVertCh" val="t"/>
                  </dgm:alg>
                </dgm:if>
                <dgm:else name="Name35">
                  <dgm:alg type="tx">
                    <dgm:param type="parTxLTRAlign" val="r"/>
                    <dgm:param type="shpTxLTRAlignCh" val="r"/>
                    <dgm:param type="txAnchorVertCh" val="t"/>
                  </dgm:alg>
                </dgm:else>
              </dgm:choose>
              <dgm:shape xmlns:r="http://schemas.openxmlformats.org/officeDocument/2006/relationships" type="rect" r:blip="">
                <dgm:adjLst/>
              </dgm:shape>
              <dgm:presOf axis="des" ptType="node"/>
              <dgm:constrLst>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dgm:if>
        <dgm:else name="Name36">
          <dgm:layoutNode name="parallelogramComposite">
            <dgm:alg type="composite">
              <dgm:param type="ar" val="50"/>
            </dgm:alg>
            <dgm:shape xmlns:r="http://schemas.openxmlformats.org/officeDocument/2006/relationships" r:blip="">
              <dgm:adjLst/>
            </dgm:shape>
            <dgm:constrLst>
              <dgm:constr type="l" for="ch" forName="parallelogram1" refType="w" fact="0"/>
              <dgm:constr type="t" for="ch" forName="parallelogram1" refType="h" fact="0"/>
              <dgm:constr type="w" for="ch" forName="parallelogram1" refType="w" fact="0.12"/>
              <dgm:constr type="h" for="ch" forName="parallelogram1" refType="h"/>
              <dgm:constr type="l" for="ch" forName="parallelogram2" refType="w" fact="0.127"/>
              <dgm:constr type="t" for="ch" forName="parallelogram2" refType="h" fact="0"/>
              <dgm:constr type="w" for="ch" forName="parallelogram2" refType="w" fact="0.12"/>
              <dgm:constr type="h" for="ch" forName="parallelogram2" refType="h"/>
              <dgm:constr type="l" for="ch" forName="parallelogram3" refType="w" fact="0.254"/>
              <dgm:constr type="t" for="ch" forName="parallelogram3" refType="h" fact="0"/>
              <dgm:constr type="w" for="ch" forName="parallelogram3" refType="w" fact="0.12"/>
              <dgm:constr type="h" for="ch" forName="parallelogram3" refType="h"/>
              <dgm:constr type="l" for="ch" forName="parallelogram4" refType="w" fact="0.381"/>
              <dgm:constr type="t" for="ch" forName="parallelogram4" refType="h" fact="0"/>
              <dgm:constr type="w" for="ch" forName="parallelogram4" refType="w" fact="0.12"/>
              <dgm:constr type="h" for="ch" forName="parallelogram4" refType="h"/>
              <dgm:constr type="l" for="ch" forName="parallelogram5" refType="w" fact="0.508"/>
              <dgm:constr type="t" for="ch" forName="parallelogram5" refType="h" fact="0"/>
              <dgm:constr type="w" for="ch" forName="parallelogram5" refType="w" fact="0.12"/>
              <dgm:constr type="h" for="ch" forName="parallelogram5" refType="h"/>
              <dgm:constr type="l" for="ch" forName="parallelogram6" refType="w" fact="0.635"/>
              <dgm:constr type="t" for="ch" forName="parallelogram6" refType="h" fact="0"/>
              <dgm:constr type="w" for="ch" forName="parallelogram6" refType="w" fact="0.12"/>
              <dgm:constr type="h" for="ch" forName="parallelogram6" refType="h"/>
              <dgm:constr type="l" for="ch" forName="parallelogram7" refType="w" fact="0.762"/>
              <dgm:constr type="t" for="ch" forName="parallelogram7" refType="h" fact="0"/>
              <dgm:constr type="w" for="ch" forName="parallelogram7" refType="w" fact="0.12"/>
              <dgm:constr type="h" for="ch" forName="parallelogram7" refType="h"/>
            </dgm:constrLst>
            <dgm:ruleLst/>
            <dgm:layoutNode name="parallelogram1" styleLbl="alignNode1">
              <dgm:alg type="sp"/>
              <dgm:shape xmlns:r="http://schemas.openxmlformats.org/officeDocument/2006/relationships" type="parallelogram" r:blip="">
                <dgm:adjLst>
                  <dgm:adj idx="1" val="1.4084"/>
                </dgm:adjLst>
              </dgm:shape>
              <dgm:presOf/>
            </dgm:layoutNode>
            <dgm:layoutNode name="parallelogram2" styleLbl="alignNode1">
              <dgm:alg type="sp"/>
              <dgm:shape xmlns:r="http://schemas.openxmlformats.org/officeDocument/2006/relationships" type="parallelogram" r:blip="">
                <dgm:adjLst>
                  <dgm:adj idx="1" val="1.4084"/>
                </dgm:adjLst>
              </dgm:shape>
              <dgm:presOf/>
            </dgm:layoutNode>
            <dgm:layoutNode name="parallelogram3" styleLbl="alignNode1">
              <dgm:alg type="sp"/>
              <dgm:shape xmlns:r="http://schemas.openxmlformats.org/officeDocument/2006/relationships" type="parallelogram" r:blip="">
                <dgm:adjLst>
                  <dgm:adj idx="1" val="1.4084"/>
                </dgm:adjLst>
              </dgm:shape>
              <dgm:presOf/>
            </dgm:layoutNode>
            <dgm:layoutNode name="parallelogram4" styleLbl="alignNode1">
              <dgm:alg type="sp"/>
              <dgm:shape xmlns:r="http://schemas.openxmlformats.org/officeDocument/2006/relationships" type="parallelogram" r:blip="">
                <dgm:adjLst>
                  <dgm:adj idx="1" val="1.4084"/>
                </dgm:adjLst>
              </dgm:shape>
              <dgm:presOf/>
            </dgm:layoutNode>
            <dgm:layoutNode name="parallelogram5" styleLbl="alignNode1">
              <dgm:alg type="sp"/>
              <dgm:shape xmlns:r="http://schemas.openxmlformats.org/officeDocument/2006/relationships" type="parallelogram" r:blip="">
                <dgm:adjLst>
                  <dgm:adj idx="1" val="1.4084"/>
                </dgm:adjLst>
              </dgm:shape>
              <dgm:presOf/>
            </dgm:layoutNode>
            <dgm:layoutNode name="parallelogram6" styleLbl="alignNode1">
              <dgm:alg type="sp"/>
              <dgm:shape xmlns:r="http://schemas.openxmlformats.org/officeDocument/2006/relationships" type="parallelogram" r:blip="">
                <dgm:adjLst>
                  <dgm:adj idx="1" val="1.4084"/>
                </dgm:adjLst>
              </dgm:shape>
              <dgm:presOf/>
            </dgm:layoutNode>
            <dgm:layoutNode name="parallelogram7" styleLbl="alignNode1">
              <dgm:alg type="sp"/>
              <dgm:shape xmlns:r="http://schemas.openxmlformats.org/officeDocument/2006/relationships" type="parallelogram" r:blip="">
                <dgm:adjLst>
                  <dgm:adj idx="1" val="1.4084"/>
                </dgm:adjLst>
              </dgm:shape>
              <dgm:presOf/>
            </dgm:layoutNode>
          </dgm:layoutNode>
        </dgm:else>
      </dgm:choose>
      <dgm:forEach name="sibTransForEach" axis="followSib" ptType="sibTrans" cnt="1">
        <dgm:layoutNode name="sibTrans">
          <dgm:alg type="sp"/>
          <dgm:shape xmlns:r="http://schemas.openxmlformats.org/officeDocument/2006/relationships" r:blip="">
            <dgm:adjLst/>
          </dgm:shape>
        </dgm:layoutNode>
      </dgm:forEach>
    </dgm:forEach>
  </dgm:layoutNode>
</dgm:layoutDef>
</file>

<file path=ppt/diagrams/layout8.xml><?xml version="1.0" encoding="utf-8"?>
<dgm:layoutDef xmlns:dgm="http://schemas.openxmlformats.org/drawingml/2006/diagram" xmlns:a="http://schemas.openxmlformats.org/drawingml/2006/main" uniqueId="urn:microsoft.com/office/officeart/2005/8/layout/vProcess5">
  <dgm:title val=""/>
  <dgm:desc val=""/>
  <dgm:catLst>
    <dgm:cat type="process" pri="14000"/>
  </dgm:catLst>
  <dgm:sampData>
    <dgm:dataModel>
      <dgm:ptLst>
        <dgm:pt modelId="0" type="doc"/>
        <dgm:pt modelId="1">
          <dgm:prSet phldr="1"/>
        </dgm:pt>
        <dgm:pt modelId="2">
          <dgm:prSet phldr="1"/>
        </dgm:pt>
        <dgm:pt modelId="3">
          <dgm:prSet phldr="1"/>
        </dgm:pt>
      </dgm:ptLst>
      <dgm:cxnLst>
        <dgm:cxn modelId="5" srcId="0" destId="1" srcOrd="0" destOrd="0"/>
        <dgm:cxn modelId="6" srcId="0" destId="2" srcOrd="1" destOrd="0"/>
        <dgm:cxn modelId="7" srcId="0" destId="3" srcOrd="2"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6" srcId="0" destId="1" srcOrd="0" destOrd="0"/>
        <dgm:cxn modelId="7" srcId="0" destId="2" srcOrd="1" destOrd="0"/>
        <dgm:cxn modelId="8" srcId="0" destId="3" srcOrd="2" destOrd="0"/>
        <dgm:cxn modelId="9" srcId="0" destId="4" srcOrd="3" destOrd="0"/>
      </dgm:cxnLst>
      <dgm:bg/>
      <dgm:whole/>
    </dgm:dataModel>
  </dgm:clrData>
  <dgm:layoutNode name="outerComposite">
    <dgm:varLst>
      <dgm:chMax val="5"/>
      <dgm:dir/>
      <dgm:resizeHandles val="exact"/>
    </dgm:varLst>
    <dgm:alg type="composite"/>
    <dgm:shape xmlns:r="http://schemas.openxmlformats.org/officeDocument/2006/relationships" r:blip="">
      <dgm:adjLst/>
    </dgm:shape>
    <dgm:presOf/>
    <dgm:choose name="Name0">
      <dgm:if name="Name1" func="var" arg="dir" op="equ" val="norm">
        <dgm:constrLst>
          <dgm:constr type="primFontSz" for="ch" ptType="node" op="equ" val="65"/>
          <dgm:constr type="w" for="ch" forName="dummyMaxCanvas" refType="w"/>
          <dgm:constr type="h" for="ch" forName="dummyMaxCanvas" refType="h"/>
          <dgm:constr type="w" for="ch" forName="OneNode_1" refType="w"/>
          <dgm:constr type="h" for="ch" forName="OneNode_1" refType="h" fact="0.5"/>
          <dgm:constr type="ctrY" for="ch" forName="OneNode_1" refType="h" fact="0.5"/>
          <dgm:constr type="w" for="ch" forName="TwoNodes_1" refType="w" fact="0.85"/>
          <dgm:constr type="h" for="ch" forName="TwoNodes_1" refType="h" fact="0.45"/>
          <dgm:constr type="t" for="ch" forName="TwoNodes_1"/>
          <dgm:constr type="l" for="ch" forName="TwoNodes_1"/>
          <dgm:constr type="w" for="ch" forName="TwoNodes_2" refType="w" fact="0.85"/>
          <dgm:constr type="h" for="ch" forName="TwoNodes_2" refType="h" fact="0.45"/>
          <dgm:constr type="b" for="ch" forName="TwoNodes_2" refType="h"/>
          <dgm:constr type="r" for="ch" forName="TwoNodes_2" refType="w"/>
          <dgm:constr type="w" for="ch" forName="TwoConn_1-2" refType="h" refFor="ch" refForName="TwoNodes_1" fact="0.65"/>
          <dgm:constr type="h" for="ch" forName="TwoConn_1-2" refType="h" refFor="ch" refForName="TwoNodes_1" fact="0.65"/>
          <dgm:constr type="ctrY" for="ch" forName="TwoConn_1-2" refType="h" fact="0.5"/>
          <dgm:constr type="r" for="ch" forName="TwoConn_1-2" refType="r" refFor="ch" refForName="TwoNodes_1"/>
          <dgm:constr type="r" for="ch" forName="TwoNodes_1_text" refType="l" refFor="ch" refForName="TwoConn_1-2"/>
          <dgm:constr type="rOff" for="ch" forName="TwoNodes_1_text" refType="w" refFor="ch" refForName="TwoConn_1-2" fact="-0.5"/>
          <dgm:constr type="t" for="ch" forName="TwoNodes_1_text" refType="t" refFor="ch" refForName="TwoNodes_1"/>
          <dgm:constr type="b" for="ch" forName="TwoNodes_1_text" refType="b" refFor="ch" refForName="TwoNodes_1"/>
          <dgm:constr type="l" for="ch" forName="TwoNodes_1_text" refType="l" refFor="ch" refForName="TwoNodes_1"/>
          <dgm:constr type="r" for="ch" forName="TwoNodes_2_text" refType="l" refFor="ch" refForName="TwoConn_1-2"/>
          <dgm:constr type="t" for="ch" forName="TwoNodes_2_text" refType="t" refFor="ch" refForName="TwoNodes_2"/>
          <dgm:constr type="b" for="ch" forName="TwoNodes_2_text" refType="b" refFor="ch" refForName="TwoNodes_2"/>
          <dgm:constr type="l" for="ch" forName="TwoNodes_2_text" refType="l" refFor="ch" refForName="TwoNodes_2"/>
          <dgm:constr type="w" for="ch" forName="ThreeNodes_1" refType="w" fact="0.85"/>
          <dgm:constr type="h" for="ch" forName="ThreeNodes_1" refType="h" fact="0.3"/>
          <dgm:constr type="t" for="ch" forName="ThreeNodes_1"/>
          <dgm:constr type="l" for="ch" forName="ThreeNodes_1"/>
          <dgm:constr type="w" for="ch" forName="ThreeNodes_2" refType="w" fact="0.85"/>
          <dgm:constr type="h" for="ch" forName="ThreeNodes_2" refType="h" fact="0.3"/>
          <dgm:constr type="ctrY" for="ch" forName="ThreeNodes_2" refType="h" fact="0.5"/>
          <dgm:constr type="ctrX" for="ch" forName="ThreeNodes_2" refType="w" fact="0.5"/>
          <dgm:constr type="w" for="ch" forName="ThreeNodes_3" refType="w" fact="0.85"/>
          <dgm:constr type="h" for="ch" forName="ThreeNodes_3" refType="h" fact="0.3"/>
          <dgm:constr type="b" for="ch" forName="ThreeNodes_3" refType="h"/>
          <dgm:constr type="r" for="ch" forName="ThreeNodes_3" refType="w"/>
          <dgm:constr type="w" for="ch" forName="ThreeConn_1-2" refType="h" refFor="ch" refForName="ThreeNodes_1" fact="0.65"/>
          <dgm:constr type="h" for="ch" forName="ThreeConn_1-2" refType="h" refFor="ch" refForName="ThreeNodes_1" fact="0.65"/>
          <dgm:constr type="ctrY" for="ch" forName="ThreeConn_1-2" refType="h" fact="0.325"/>
          <dgm:constr type="r" for="ch" forName="ThreeConn_1-2" refType="r" refFor="ch" refForName="ThreeNodes_1"/>
          <dgm:constr type="w" for="ch" forName="ThreeConn_2-3" refType="h" refFor="ch" refForName="ThreeNodes_2" fact="0.65"/>
          <dgm:constr type="h" for="ch" forName="ThreeConn_2-3" refType="h" refFor="ch" refForName="ThreeNodes_2" fact="0.65"/>
          <dgm:constr type="ctrY" for="ch" forName="ThreeConn_2-3" refType="h" fact="0.673"/>
          <dgm:constr type="r" for="ch" forName="ThreeConn_2-3" refType="r" refFor="ch" refForName="ThreeNodes_2"/>
          <dgm:constr type="r" for="ch" forName="ThreeNodes_1_text" refType="l" refFor="ch" refForName="ThreeConn_1-2"/>
          <dgm:constr type="rOff" for="ch" forName="ThreeNodes_1_text" refType="w" refFor="ch" refForName="ThreeConn_1-2" fact="-0.57"/>
          <dgm:constr type="t" for="ch" forName="ThreeNodes_1_text" refType="t" refFor="ch" refForName="ThreeNodes_1"/>
          <dgm:constr type="b" for="ch" forName="ThreeNodes_1_text" refType="b" refFor="ch" refForName="ThreeNodes_1"/>
          <dgm:constr type="l" for="ch" forName="ThreeNodes_1_text" refType="l" refFor="ch" refForName="ThreeNodes_1"/>
          <dgm:constr type="r" for="ch" forName="ThreeNodes_2_text" refType="l" refFor="ch" refForName="ThreeConn_1-2"/>
          <dgm:constr type="t" for="ch" forName="ThreeNodes_2_text" refType="t" refFor="ch" refForName="ThreeNodes_2"/>
          <dgm:constr type="b" for="ch" forName="ThreeNodes_2_text" refType="b" refFor="ch" refForName="ThreeNodes_2"/>
          <dgm:constr type="l" for="ch" forName="ThreeNodes_2_text" refType="l" refFor="ch" refForName="ThreeNodes_2"/>
          <dgm:constr type="r" for="ch" forName="ThreeNodes_3_text" refType="l" refFor="ch" refForName="ThreeConn_2-3"/>
          <dgm:constr type="t" for="ch" forName="ThreeNodes_3_text" refType="t" refFor="ch" refForName="ThreeNodes_3"/>
          <dgm:constr type="b" for="ch" forName="ThreeNodes_3_text" refType="b" refFor="ch" refForName="ThreeNodes_3"/>
          <dgm:constr type="l" for="ch" forName="ThreeNodes_3_text" refType="l" refFor="ch" refForName="ThreeNodes_3"/>
          <dgm:constr type="w" for="ch" forName="FourNodes_1" refType="w" fact="0.8"/>
          <dgm:constr type="h" for="ch" forName="FourNodes_1" refType="h" fact="0.22"/>
          <dgm:constr type="t" for="ch" forName="FourNodes_1"/>
          <dgm:constr type="l" for="ch" forName="FourNodes_1"/>
          <dgm:constr type="w" for="ch" forName="FourNodes_2" refType="w" fact="0.8"/>
          <dgm:constr type="h" for="ch" forName="FourNodes_2" refType="h" fact="0.22"/>
          <dgm:constr type="ctrY" for="ch" forName="FourNodes_2" refType="h" fact="0.37"/>
          <dgm:constr type="ctrX" for="ch" forName="FourNodes_2" refType="w" fact="0.467"/>
          <dgm:constr type="w" for="ch" forName="FourNodes_3" refType="w" fact="0.8"/>
          <dgm:constr type="h" for="ch" forName="FourNodes_3" refType="h" fact="0.22"/>
          <dgm:constr type="ctrY" for="ch" forName="FourNodes_3" refType="h" fact="0.63"/>
          <dgm:constr type="ctrX" for="ch" forName="FourNodes_3" refType="w" fact="0.533"/>
          <dgm:constr type="w" for="ch" forName="FourNodes_4" refType="w" fact="0.8"/>
          <dgm:constr type="h" for="ch" forName="FourNodes_4" refType="h" fact="0.22"/>
          <dgm:constr type="b" for="ch" forName="FourNodes_4" refType="h"/>
          <dgm:constr type="r" for="ch" forName="FourNodes_4" refType="w"/>
          <dgm:constr type="w" for="ch" forName="FourConn_1-2" refType="h" refFor="ch" refForName="FourNodes_1" fact="0.65"/>
          <dgm:constr type="h" for="ch" forName="FourConn_1-2" refType="h" refFor="ch" refForName="FourNodes_1" fact="0.65"/>
          <dgm:constr type="ctrY" for="ch" forName="FourConn_1-2" refType="h" fact="0.24"/>
          <dgm:constr type="r" for="ch" forName="FourConn_1-2" refType="r" refFor="ch" refForName="FourNodes_1"/>
          <dgm:constr type="w" for="ch" forName="FourConn_2-3" refType="h" refFor="ch" refForName="FourNodes_2" fact="0.65"/>
          <dgm:constr type="h" for="ch" forName="FourConn_2-3" refType="h" refFor="ch" refForName="FourNodes_2" fact="0.65"/>
          <dgm:constr type="ctrY" for="ch" forName="FourConn_2-3" refType="h" fact="0.5"/>
          <dgm:constr type="r" for="ch" forName="FourConn_2-3" refType="r" refFor="ch" refForName="FourNodes_2"/>
          <dgm:constr type="w" for="ch" forName="FourConn_3-4" refType="h" refFor="ch" refForName="FourNodes_3" fact="0.65"/>
          <dgm:constr type="h" for="ch" forName="FourConn_3-4" refType="h" refFor="ch" refForName="FourNodes_3" fact="0.65"/>
          <dgm:constr type="ctrY" for="ch" forName="FourConn_3-4" refType="h" fact="0.76"/>
          <dgm:constr type="r" for="ch" forName="FourConn_3-4" refType="r" refFor="ch" refForName="FourNodes_3"/>
          <dgm:constr type="r" for="ch" forName="FourNodes_1_text" refType="l" refFor="ch" refForName="FourConn_1-2"/>
          <dgm:constr type="rOff" for="ch" forName="FourNodes_1_text" refType="w" refFor="ch" refForName="FourConn_1-2" fact="-0.7"/>
          <dgm:constr type="t" for="ch" forName="FourNodes_1_text" refType="t" refFor="ch" refForName="FourNodes_1"/>
          <dgm:constr type="b" for="ch" forName="FourNodes_1_text" refType="b" refFor="ch" refForName="FourNodes_1"/>
          <dgm:constr type="l" for="ch" forName="FourNodes_1_text" refType="l" refFor="ch" refForName="FourNodes_1"/>
          <dgm:constr type="r" for="ch" forName="FourNodes_2_text" refType="l" refFor="ch" refForName="FourConn_1-2"/>
          <dgm:constr type="t" for="ch" forName="FourNodes_2_text" refType="t" refFor="ch" refForName="FourNodes_2"/>
          <dgm:constr type="b" for="ch" forName="FourNodes_2_text" refType="b" refFor="ch" refForName="FourNodes_2"/>
          <dgm:constr type="l" for="ch" forName="FourNodes_2_text" refType="l" refFor="ch" refForName="FourNodes_2"/>
          <dgm:constr type="r" for="ch" forName="FourNodes_3_text" refType="l" refFor="ch" refForName="FourConn_2-3"/>
          <dgm:constr type="t" for="ch" forName="FourNodes_3_text" refType="t" refFor="ch" refForName="FourNodes_3"/>
          <dgm:constr type="b" for="ch" forName="FourNodes_3_text" refType="b" refFor="ch" refForName="FourNodes_3"/>
          <dgm:constr type="l" for="ch" forName="FourNodes_3_text" refType="l" refFor="ch" refForName="FourNodes_3"/>
          <dgm:constr type="r" for="ch" forName="FourNodes_4_text" refType="l" refFor="ch" refForName="FourConn_3-4"/>
          <dgm:constr type="t" for="ch" forName="FourNodes_4_text" refType="t" refFor="ch" refForName="FourNodes_4"/>
          <dgm:constr type="b" for="ch" forName="FourNodes_4_text" refType="b" refFor="ch" refForName="FourNodes_4"/>
          <dgm:constr type="l" for="ch" forName="FourNodes_4_text" refType="l" refFor="ch" refForName="FourNodes_4"/>
          <dgm:constr type="w" for="ch" forName="FiveNodes_1" refType="w" fact="0.77"/>
          <dgm:constr type="h" for="ch" forName="FiveNodes_1" refType="h" fact="0.18"/>
          <dgm:constr type="t" for="ch" forName="FiveNodes_1"/>
          <dgm:constr type="l" for="ch" forName="FiveNodes_1"/>
          <dgm:constr type="w" for="ch" forName="FiveNodes_2" refType="w" fact="0.77"/>
          <dgm:constr type="h" for="ch" forName="FiveNodes_2" refType="h" fact="0.18"/>
          <dgm:constr type="ctrY" for="ch" forName="FiveNodes_2" refType="h" fact="0.295"/>
          <dgm:constr type="ctrX" for="ch" forName="FiveNodes_2" refType="w" fact="0.4425"/>
          <dgm:constr type="w" for="ch" forName="FiveNodes_3" refType="w" fact="0.77"/>
          <dgm:constr type="h" for="ch" forName="FiveNodes_3" refType="h" fact="0.18"/>
          <dgm:constr type="ctrY" for="ch" forName="FiveNodes_3" refType="h" fact="0.5"/>
          <dgm:constr type="ctrX" for="ch" forName="FiveNodes_3" refType="w" fact="0.5"/>
          <dgm:constr type="w" for="ch" forName="FiveNodes_4" refType="w" fact="0.77"/>
          <dgm:constr type="h" for="ch" forName="FiveNodes_4" refType="h" fact="0.18"/>
          <dgm:constr type="ctrY" for="ch" forName="FiveNodes_4" refType="h" fact="0.705"/>
          <dgm:constr type="ctrX" for="ch" forName="FiveNodes_4" refType="w" fact="0.5575"/>
          <dgm:constr type="w" for="ch" forName="FiveNodes_5" refType="w" fact="0.77"/>
          <dgm:constr type="h" for="ch" forName="FiveNodes_5" refType="h" fact="0.18"/>
          <dgm:constr type="b" for="ch" forName="FiveNodes_5" refType="h"/>
          <dgm:constr type="r" for="ch" forName="FiveNodes_5" refType="w"/>
          <dgm:constr type="w" for="ch" forName="FiveConn_1-2" refType="h" refFor="ch" refForName="FiveNodes_1" fact="0.65"/>
          <dgm:constr type="h" for="ch" forName="FiveConn_1-2" refType="h" refFor="ch" refForName="FiveNodes_1" fact="0.65"/>
          <dgm:constr type="ctrY" for="ch" forName="FiveConn_1-2" refType="h" fact="0.19"/>
          <dgm:constr type="r" for="ch" forName="FiveConn_1-2" refType="r" refFor="ch" refForName="FiveNodes_1"/>
          <dgm:constr type="w" for="ch" forName="FiveConn_2-3" refType="h" refFor="ch" refForName="FiveNodes_2" fact="0.65"/>
          <dgm:constr type="h" for="ch" forName="FiveConn_2-3" refType="h" refFor="ch" refForName="FiveNodes_2" fact="0.65"/>
          <dgm:constr type="ctrY" for="ch" forName="FiveConn_2-3" refType="h" fact="0.395"/>
          <dgm:constr type="r" for="ch" forName="FiveConn_2-3" refType="r" refFor="ch" refForName="FiveNodes_2"/>
          <dgm:constr type="w" for="ch" forName="FiveConn_3-4" refType="h" refFor="ch" refForName="FiveNodes_3" fact="0.65"/>
          <dgm:constr type="h" for="ch" forName="FiveConn_3-4" refType="h" refFor="ch" refForName="FiveNodes_3" fact="0.65"/>
          <dgm:constr type="ctrY" for="ch" forName="FiveConn_3-4" refType="h" fact="0.597"/>
          <dgm:constr type="r" for="ch" forName="FiveConn_3-4" refType="r" refFor="ch" refForName="FiveNodes_3"/>
          <dgm:constr type="w" for="ch" forName="FiveConn_4-5" refType="h" refFor="ch" refForName="FiveNodes_4" fact="0.65"/>
          <dgm:constr type="h" for="ch" forName="FiveConn_4-5" refType="h" refFor="ch" refForName="FiveNodes_4" fact="0.65"/>
          <dgm:constr type="ctrY" for="ch" forName="FiveConn_4-5" refType="h" fact="0.804"/>
          <dgm:constr type="r" for="ch" forName="FiveConn_4-5" refType="r" refFor="ch" refForName="FiveNodes_4"/>
          <dgm:constr type="r" for="ch" forName="FiveNodes_1_text" refType="l" refFor="ch" refForName="FiveConn_1-2"/>
          <dgm:constr type="rOff" for="ch" forName="FiveNodes_1_text" refType="w" refFor="ch" refForName="FiveConn_1-2" fact="-0.75"/>
          <dgm:constr type="t" for="ch" forName="FiveNodes_1_text" refType="t" refFor="ch" refForName="FiveNodes_1"/>
          <dgm:constr type="b" for="ch" forName="FiveNodes_1_text" refType="b" refFor="ch" refForName="FiveNodes_1"/>
          <dgm:constr type="l" for="ch" forName="FiveNodes_1_text" refType="l" refFor="ch" refForName="FiveNodes_1"/>
          <dgm:constr type="r" for="ch" forName="FiveNodes_2_text" refType="l" refFor="ch" refForName="FiveConn_1-2"/>
          <dgm:constr type="t" for="ch" forName="FiveNodes_2_text" refType="t" refFor="ch" refForName="FiveNodes_2"/>
          <dgm:constr type="b" for="ch" forName="FiveNodes_2_text" refType="b" refFor="ch" refForName="FiveNodes_2"/>
          <dgm:constr type="l" for="ch" forName="FiveNodes_2_text" refType="l" refFor="ch" refForName="FiveNodes_2"/>
          <dgm:constr type="r" for="ch" forName="FiveNodes_3_text" refType="l" refFor="ch" refForName="FiveConn_2-3"/>
          <dgm:constr type="t" for="ch" forName="FiveNodes_3_text" refType="t" refFor="ch" refForName="FiveNodes_3"/>
          <dgm:constr type="b" for="ch" forName="FiveNodes_3_text" refType="b" refFor="ch" refForName="FiveNodes_3"/>
          <dgm:constr type="l" for="ch" forName="FiveNodes_3_text" refType="l" refFor="ch" refForName="FiveNodes_3"/>
          <dgm:constr type="r" for="ch" forName="FiveNodes_4_text" refType="l" refFor="ch" refForName="FiveConn_3-4"/>
          <dgm:constr type="t" for="ch" forName="FiveNodes_4_text" refType="t" refFor="ch" refForName="FiveNodes_4"/>
          <dgm:constr type="b" for="ch" forName="FiveNodes_4_text" refType="b" refFor="ch" refForName="FiveNodes_4"/>
          <dgm:constr type="l" for="ch" forName="FiveNodes_4_text" refType="l" refFor="ch" refForName="FiveNodes_4"/>
          <dgm:constr type="r" for="ch" forName="FiveNodes_5_text" refType="l" refFor="ch" refForName="FiveConn_4-5"/>
          <dgm:constr type="t" for="ch" forName="FiveNodes_5_text" refType="t" refFor="ch" refForName="FiveNodes_5"/>
          <dgm:constr type="b" for="ch" forName="FiveNodes_5_text" refType="b" refFor="ch" refForName="FiveNodes_5"/>
          <dgm:constr type="l" for="ch" forName="FiveNodes_5_text" refType="l" refFor="ch" refForName="FiveNodes_5"/>
        </dgm:constrLst>
      </dgm:if>
      <dgm:else name="Name2">
        <dgm:constrLst>
          <dgm:constr type="primFontSz" for="ch" ptType="node" op="equ" val="65"/>
          <dgm:constr type="w" for="ch" forName="dummyMaxCanvas" refType="w"/>
          <dgm:constr type="h" for="ch" forName="dummyMaxCanvas" refType="h"/>
          <dgm:constr type="w" for="ch" forName="OneNode_1" refType="w"/>
          <dgm:constr type="h" for="ch" forName="OneNode_1" refType="h" fact="0.5"/>
          <dgm:constr type="ctrY" for="ch" forName="OneNode_1" refType="h" fact="0.5"/>
          <dgm:constr type="w" for="ch" forName="TwoNodes_1" refType="w" fact="0.85"/>
          <dgm:constr type="h" for="ch" forName="TwoNodes_1" refType="h" fact="0.45"/>
          <dgm:constr type="t" for="ch" forName="TwoNodes_1"/>
          <dgm:constr type="r" for="ch" forName="TwoNodes_1" refType="w"/>
          <dgm:constr type="w" for="ch" forName="TwoNodes_2" refType="w" fact="0.85"/>
          <dgm:constr type="h" for="ch" forName="TwoNodes_2" refType="h" fact="0.45"/>
          <dgm:constr type="b" for="ch" forName="TwoNodes_2" refType="h"/>
          <dgm:constr type="l" for="ch" forName="TwoNodes_2"/>
          <dgm:constr type="w" for="ch" forName="TwoConn_1-2" refType="h" refFor="ch" refForName="TwoNodes_1" fact="0.65"/>
          <dgm:constr type="h" for="ch" forName="TwoConn_1-2" refType="h" refFor="ch" refForName="TwoNodes_1" fact="0.65"/>
          <dgm:constr type="ctrY" for="ch" forName="TwoConn_1-2" refType="h" fact="0.5"/>
          <dgm:constr type="l" for="ch" forName="TwoConn_1-2" refType="l" refFor="ch" refForName="TwoNodes_1"/>
          <dgm:constr type="l" for="ch" forName="TwoNodes_1_text" refType="r" refFor="ch" refForName="TwoConn_1-2"/>
          <dgm:constr type="lOff" for="ch" forName="TwoNodes_1_text" refType="w" refFor="ch" refForName="TwoConn_1-2" fact="0.5"/>
          <dgm:constr type="t" for="ch" forName="TwoNodes_1_text" refType="t" refFor="ch" refForName="TwoNodes_1"/>
          <dgm:constr type="b" for="ch" forName="TwoNodes_1_text" refType="b" refFor="ch" refForName="TwoNodes_1"/>
          <dgm:constr type="r" for="ch" forName="TwoNodes_1_text" refType="r" refFor="ch" refForName="TwoNodes_1"/>
          <dgm:constr type="l" for="ch" forName="TwoNodes_2_text" refType="r" refFor="ch" refForName="TwoConn_1-2"/>
          <dgm:constr type="t" for="ch" forName="TwoNodes_2_text" refType="t" refFor="ch" refForName="TwoNodes_2"/>
          <dgm:constr type="b" for="ch" forName="TwoNodes_2_text" refType="b" refFor="ch" refForName="TwoNodes_2"/>
          <dgm:constr type="r" for="ch" forName="TwoNodes_2_text" refType="r" refFor="ch" refForName="TwoNodes_2"/>
          <dgm:constr type="w" for="ch" forName="ThreeNodes_1" refType="w" fact="0.85"/>
          <dgm:constr type="h" for="ch" forName="ThreeNodes_1" refType="h" fact="0.3"/>
          <dgm:constr type="t" for="ch" forName="ThreeNodes_1"/>
          <dgm:constr type="r" for="ch" forName="ThreeNodes_1" refType="w"/>
          <dgm:constr type="w" for="ch" forName="ThreeNodes_2" refType="w" fact="0.85"/>
          <dgm:constr type="h" for="ch" forName="ThreeNodes_2" refType="h" fact="0.3"/>
          <dgm:constr type="ctrY" for="ch" forName="ThreeNodes_2" refType="h" fact="0.5"/>
          <dgm:constr type="ctrX" for="ch" forName="ThreeNodes_2" refType="w" fact="0.5"/>
          <dgm:constr type="w" for="ch" forName="ThreeNodes_3" refType="w" fact="0.85"/>
          <dgm:constr type="h" for="ch" forName="ThreeNodes_3" refType="h" fact="0.3"/>
          <dgm:constr type="b" for="ch" forName="ThreeNodes_3" refType="h"/>
          <dgm:constr type="l" for="ch" forName="ThreeNodes_3"/>
          <dgm:constr type="w" for="ch" forName="ThreeConn_1-2" refType="h" refFor="ch" refForName="ThreeNodes_1" fact="0.65"/>
          <dgm:constr type="h" for="ch" forName="ThreeConn_1-2" refType="h" refFor="ch" refForName="ThreeNodes_1" fact="0.65"/>
          <dgm:constr type="ctrY" for="ch" forName="ThreeConn_1-2" refType="h" fact="0.325"/>
          <dgm:constr type="l" for="ch" forName="ThreeConn_1-2" refType="l" refFor="ch" refForName="ThreeNodes_1"/>
          <dgm:constr type="w" for="ch" forName="ThreeConn_2-3" refType="h" refFor="ch" refForName="ThreeNodes_2" fact="0.65"/>
          <dgm:constr type="h" for="ch" forName="ThreeConn_2-3" refType="h" refFor="ch" refForName="ThreeNodes_2" fact="0.65"/>
          <dgm:constr type="ctrY" for="ch" forName="ThreeConn_2-3" refType="h" fact="0.673"/>
          <dgm:constr type="l" for="ch" forName="ThreeConn_2-3" refType="l" refFor="ch" refForName="ThreeNodes_2"/>
          <dgm:constr type="l" for="ch" forName="ThreeNodes_1_text" refType="r" refFor="ch" refForName="ThreeConn_1-2"/>
          <dgm:constr type="lOff" for="ch" forName="ThreeNodes_1_text" refType="w" refFor="ch" refForName="ThreeConn_1-2" fact="0.55"/>
          <dgm:constr type="t" for="ch" forName="ThreeNodes_1_text" refType="t" refFor="ch" refForName="ThreeNodes_1"/>
          <dgm:constr type="b" for="ch" forName="ThreeNodes_1_text" refType="b" refFor="ch" refForName="ThreeNodes_1"/>
          <dgm:constr type="r" for="ch" forName="ThreeNodes_1_text" refType="r" refFor="ch" refForName="ThreeNodes_1"/>
          <dgm:constr type="l" for="ch" forName="ThreeNodes_2_text" refType="r" refFor="ch" refForName="ThreeConn_1-2"/>
          <dgm:constr type="t" for="ch" forName="ThreeNodes_2_text" refType="t" refFor="ch" refForName="ThreeNodes_2"/>
          <dgm:constr type="b" for="ch" forName="ThreeNodes_2_text" refType="b" refFor="ch" refForName="ThreeNodes_2"/>
          <dgm:constr type="r" for="ch" forName="ThreeNodes_2_text" refType="r" refFor="ch" refForName="ThreeNodes_2"/>
          <dgm:constr type="l" for="ch" forName="ThreeNodes_3_text" refType="r" refFor="ch" refForName="ThreeConn_2-3"/>
          <dgm:constr type="t" for="ch" forName="ThreeNodes_3_text" refType="t" refFor="ch" refForName="ThreeNodes_3"/>
          <dgm:constr type="b" for="ch" forName="ThreeNodes_3_text" refType="b" refFor="ch" refForName="ThreeNodes_3"/>
          <dgm:constr type="r" for="ch" forName="ThreeNodes_3_text" refType="r" refFor="ch" refForName="ThreeNodes_3"/>
          <dgm:constr type="w" for="ch" forName="FourNodes_1" refType="w" fact="0.8"/>
          <dgm:constr type="h" for="ch" forName="FourNodes_1" refType="h" fact="0.22"/>
          <dgm:constr type="t" for="ch" forName="FourNodes_1"/>
          <dgm:constr type="r" for="ch" forName="FourNodes_1" refType="w"/>
          <dgm:constr type="w" for="ch" forName="FourNodes_2" refType="w" fact="0.8"/>
          <dgm:constr type="h" for="ch" forName="FourNodes_2" refType="h" fact="0.22"/>
          <dgm:constr type="ctrY" for="ch" forName="FourNodes_2" refType="h" fact="0.37"/>
          <dgm:constr type="ctrX" for="ch" forName="FourNodes_2" refType="w" fact="0.533"/>
          <dgm:constr type="w" for="ch" forName="FourNodes_3" refType="w" fact="0.8"/>
          <dgm:constr type="h" for="ch" forName="FourNodes_3" refType="h" fact="0.22"/>
          <dgm:constr type="ctrY" for="ch" forName="FourNodes_3" refType="h" fact="0.63"/>
          <dgm:constr type="ctrX" for="ch" forName="FourNodes_3" refType="w" fact="0.467"/>
          <dgm:constr type="w" for="ch" forName="FourNodes_4" refType="w" fact="0.8"/>
          <dgm:constr type="h" for="ch" forName="FourNodes_4" refType="h" fact="0.22"/>
          <dgm:constr type="b" for="ch" forName="FourNodes_4" refType="h"/>
          <dgm:constr type="l" for="ch" forName="FourNodes_4"/>
          <dgm:constr type="w" for="ch" forName="FourConn_1-2" refType="h" refFor="ch" refForName="FourNodes_1" fact="0.65"/>
          <dgm:constr type="h" for="ch" forName="FourConn_1-2" refType="h" refFor="ch" refForName="FourNodes_1" fact="0.65"/>
          <dgm:constr type="ctrY" for="ch" forName="FourConn_1-2" refType="h" fact="0.24"/>
          <dgm:constr type="l" for="ch" forName="FourConn_1-2" refType="l" refFor="ch" refForName="FourNodes_1"/>
          <dgm:constr type="w" for="ch" forName="FourConn_2-3" refType="h" refFor="ch" refForName="FourNodes_2" fact="0.65"/>
          <dgm:constr type="h" for="ch" forName="FourConn_2-3" refType="h" refFor="ch" refForName="FourNodes_2" fact="0.65"/>
          <dgm:constr type="ctrY" for="ch" forName="FourConn_2-3" refType="h" fact="0.5"/>
          <dgm:constr type="l" for="ch" forName="FourConn_2-3" refType="l" refFor="ch" refForName="FourNodes_2"/>
          <dgm:constr type="w" for="ch" forName="FourConn_3-4" refType="h" refFor="ch" refForName="FourNodes_3" fact="0.65"/>
          <dgm:constr type="h" for="ch" forName="FourConn_3-4" refType="h" refFor="ch" refForName="FourNodes_3" fact="0.65"/>
          <dgm:constr type="ctrY" for="ch" forName="FourConn_3-4" refType="h" fact="0.76"/>
          <dgm:constr type="l" for="ch" forName="FourConn_3-4" refType="l" refFor="ch" refForName="FourNodes_3"/>
          <dgm:constr type="l" for="ch" forName="FourNodes_1_text" refType="r" refFor="ch" refForName="FourConn_1-2"/>
          <dgm:constr type="lOff" for="ch" forName="FourNodes_1_text" refType="w" refFor="ch" refForName="FourConn_1-2" fact="0.69"/>
          <dgm:constr type="t" for="ch" forName="FourNodes_1_text" refType="t" refFor="ch" refForName="FourNodes_1"/>
          <dgm:constr type="b" for="ch" forName="FourNodes_1_text" refType="b" refFor="ch" refForName="FourNodes_1"/>
          <dgm:constr type="r" for="ch" forName="FourNodes_1_text" refType="r" refFor="ch" refForName="FourNodes_1"/>
          <dgm:constr type="l" for="ch" forName="FourNodes_2_text" refType="r" refFor="ch" refForName="FourConn_1-2"/>
          <dgm:constr type="t" for="ch" forName="FourNodes_2_text" refType="t" refFor="ch" refForName="FourNodes_2"/>
          <dgm:constr type="b" for="ch" forName="FourNodes_2_text" refType="b" refFor="ch" refForName="FourNodes_2"/>
          <dgm:constr type="r" for="ch" forName="FourNodes_2_text" refType="r" refFor="ch" refForName="FourNodes_2"/>
          <dgm:constr type="l" for="ch" forName="FourNodes_3_text" refType="r" refFor="ch" refForName="FourConn_2-3"/>
          <dgm:constr type="t" for="ch" forName="FourNodes_3_text" refType="t" refFor="ch" refForName="FourNodes_3"/>
          <dgm:constr type="b" for="ch" forName="FourNodes_3_text" refType="b" refFor="ch" refForName="FourNodes_3"/>
          <dgm:constr type="r" for="ch" forName="FourNodes_3_text" refType="r" refFor="ch" refForName="FourNodes_3"/>
          <dgm:constr type="l" for="ch" forName="FourNodes_4_text" refType="r" refFor="ch" refForName="FourConn_3-4"/>
          <dgm:constr type="t" for="ch" forName="FourNodes_4_text" refType="t" refFor="ch" refForName="FourNodes_4"/>
          <dgm:constr type="b" for="ch" forName="FourNodes_4_text" refType="b" refFor="ch" refForName="FourNodes_4"/>
          <dgm:constr type="r" for="ch" forName="FourNodes_4_text" refType="r" refFor="ch" refForName="FourNodes_4"/>
          <dgm:constr type="w" for="ch" forName="FiveNodes_1" refType="w" fact="0.77"/>
          <dgm:constr type="h" for="ch" forName="FiveNodes_1" refType="h" fact="0.18"/>
          <dgm:constr type="t" for="ch" forName="FiveNodes_1"/>
          <dgm:constr type="r" for="ch" forName="FiveNodes_1" refType="w"/>
          <dgm:constr type="w" for="ch" forName="FiveNodes_2" refType="w" fact="0.77"/>
          <dgm:constr type="h" for="ch" forName="FiveNodes_2" refType="h" fact="0.18"/>
          <dgm:constr type="ctrY" for="ch" forName="FiveNodes_2" refType="h" fact="0.295"/>
          <dgm:constr type="ctrX" for="ch" forName="FiveNodes_2" refType="w" fact="0.5575"/>
          <dgm:constr type="w" for="ch" forName="FiveNodes_3" refType="w" fact="0.77"/>
          <dgm:constr type="h" for="ch" forName="FiveNodes_3" refType="h" fact="0.18"/>
          <dgm:constr type="ctrY" for="ch" forName="FiveNodes_3" refType="h" fact="0.5"/>
          <dgm:constr type="ctrX" for="ch" forName="FiveNodes_3" refType="w" fact="0.5"/>
          <dgm:constr type="w" for="ch" forName="FiveNodes_4" refType="w" fact="0.77"/>
          <dgm:constr type="h" for="ch" forName="FiveNodes_4" refType="h" fact="0.18"/>
          <dgm:constr type="ctrY" for="ch" forName="FiveNodes_4" refType="h" fact="0.705"/>
          <dgm:constr type="ctrX" for="ch" forName="FiveNodes_4" refType="w" fact="0.4425"/>
          <dgm:constr type="w" for="ch" forName="FiveNodes_5" refType="w" fact="0.77"/>
          <dgm:constr type="h" for="ch" forName="FiveNodes_5" refType="h" fact="0.18"/>
          <dgm:constr type="b" for="ch" forName="FiveNodes_5" refType="h"/>
          <dgm:constr type="l" for="ch" forName="FiveNodes_5"/>
          <dgm:constr type="w" for="ch" forName="FiveConn_1-2" refType="h" refFor="ch" refForName="FiveNodes_1" fact="0.65"/>
          <dgm:constr type="h" for="ch" forName="FiveConn_1-2" refType="h" refFor="ch" refForName="FiveNodes_1" fact="0.65"/>
          <dgm:constr type="ctrY" for="ch" forName="FiveConn_1-2" refType="h" fact="0.19"/>
          <dgm:constr type="l" for="ch" forName="FiveConn_1-2" refType="l" refFor="ch" refForName="FiveNodes_1"/>
          <dgm:constr type="w" for="ch" forName="FiveConn_2-3" refType="h" refFor="ch" refForName="FiveNodes_2" fact="0.65"/>
          <dgm:constr type="h" for="ch" forName="FiveConn_2-3" refType="h" refFor="ch" refForName="FiveNodes_2" fact="0.65"/>
          <dgm:constr type="ctrY" for="ch" forName="FiveConn_2-3" refType="h" fact="0.395"/>
          <dgm:constr type="l" for="ch" forName="FiveConn_2-3" refType="l" refFor="ch" refForName="FiveNodes_2"/>
          <dgm:constr type="w" for="ch" forName="FiveConn_3-4" refType="h" refFor="ch" refForName="FiveNodes_3" fact="0.65"/>
          <dgm:constr type="h" for="ch" forName="FiveConn_3-4" refType="h" refFor="ch" refForName="FiveNodes_3" fact="0.65"/>
          <dgm:constr type="ctrY" for="ch" forName="FiveConn_3-4" refType="h" fact="0.597"/>
          <dgm:constr type="l" for="ch" forName="FiveConn_3-4" refType="l" refFor="ch" refForName="FiveNodes_3"/>
          <dgm:constr type="w" for="ch" forName="FiveConn_4-5" refType="h" refFor="ch" refForName="FiveNodes_4" fact="0.65"/>
          <dgm:constr type="h" for="ch" forName="FiveConn_4-5" refType="h" refFor="ch" refForName="FiveNodes_4" fact="0.65"/>
          <dgm:constr type="ctrY" for="ch" forName="FiveConn_4-5" refType="h" fact="0.804"/>
          <dgm:constr type="l" for="ch" forName="FiveConn_4-5" refType="l" refFor="ch" refForName="FiveNodes_4"/>
          <dgm:constr type="l" for="ch" forName="FiveNodes_1_text" refType="r" refFor="ch" refForName="FiveConn_1-2"/>
          <dgm:constr type="lOff" for="ch" forName="FiveNodes_1_text" refType="w" refFor="ch" refForName="FiveConn_1-2" fact="0.73"/>
          <dgm:constr type="t" for="ch" forName="FiveNodes_1_text" refType="t" refFor="ch" refForName="FiveNodes_1"/>
          <dgm:constr type="b" for="ch" forName="FiveNodes_1_text" refType="b" refFor="ch" refForName="FiveNodes_1"/>
          <dgm:constr type="r" for="ch" forName="FiveNodes_1_text" refType="r" refFor="ch" refForName="FiveNodes_1"/>
          <dgm:constr type="l" for="ch" forName="FiveNodes_2_text" refType="r" refFor="ch" refForName="FiveConn_1-2"/>
          <dgm:constr type="t" for="ch" forName="FiveNodes_2_text" refType="t" refFor="ch" refForName="FiveNodes_2"/>
          <dgm:constr type="b" for="ch" forName="FiveNodes_2_text" refType="b" refFor="ch" refForName="FiveNodes_2"/>
          <dgm:constr type="r" for="ch" forName="FiveNodes_2_text" refType="r" refFor="ch" refForName="FiveNodes_2"/>
          <dgm:constr type="l" for="ch" forName="FiveNodes_3_text" refType="r" refFor="ch" refForName="FiveConn_2-3"/>
          <dgm:constr type="t" for="ch" forName="FiveNodes_3_text" refType="t" refFor="ch" refForName="FiveNodes_3"/>
          <dgm:constr type="b" for="ch" forName="FiveNodes_3_text" refType="b" refFor="ch" refForName="FiveNodes_3"/>
          <dgm:constr type="r" for="ch" forName="FiveNodes_3_text" refType="r" refFor="ch" refForName="FiveNodes_3"/>
          <dgm:constr type="l" for="ch" forName="FiveNodes_4_text" refType="r" refFor="ch" refForName="FiveConn_3-4"/>
          <dgm:constr type="t" for="ch" forName="FiveNodes_4_text" refType="t" refFor="ch" refForName="FiveNodes_4"/>
          <dgm:constr type="b" for="ch" forName="FiveNodes_4_text" refType="b" refFor="ch" refForName="FiveNodes_4"/>
          <dgm:constr type="r" for="ch" forName="FiveNodes_4_text" refType="r" refFor="ch" refForName="FiveNodes_4"/>
          <dgm:constr type="l" for="ch" forName="FiveNodes_5_text" refType="r" refFor="ch" refForName="FiveConn_4-5"/>
          <dgm:constr type="t" for="ch" forName="FiveNodes_5_text" refType="t" refFor="ch" refForName="FiveNodes_5"/>
          <dgm:constr type="b" for="ch" forName="FiveNodes_5_text" refType="b" refFor="ch" refForName="FiveNodes_5"/>
          <dgm:constr type="r" for="ch" forName="FiveNodes_5_text" refType="r" refFor="ch" refForName="FiveNodes_5"/>
        </dgm:constrLst>
      </dgm:else>
    </dgm:choose>
    <dgm:ruleLst/>
    <dgm:layoutNode name="dummyMaxCanvas">
      <dgm:varLst/>
      <dgm:alg type="sp"/>
      <dgm:shape xmlns:r="http://schemas.openxmlformats.org/officeDocument/2006/relationships" r:blip="">
        <dgm:adjLst/>
      </dgm:shape>
      <dgm:presOf/>
      <dgm:constrLst/>
      <dgm:ruleLst/>
    </dgm:layoutNode>
    <dgm:choose name="Name3">
      <dgm:if name="Name4" axis="ch" ptType="node" func="cnt" op="equ" val="1">
        <dgm:layoutNode name="OneNode_1">
          <dgm:varLst>
            <dgm:bulletEnabled val="1"/>
          </dgm:varLst>
          <dgm:alg type="tx"/>
          <dgm:shape xmlns:r="http://schemas.openxmlformats.org/officeDocument/2006/relationships" type="roundRect" r:blip="">
            <dgm:adjLst>
              <dgm:adj idx="1" val="0.1"/>
            </dgm:adjLst>
          </dgm:shape>
          <dgm:presOf axis="ch desOrSelf" ptType="node node" st="1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5">
        <dgm:choose name="Name6">
          <dgm:if name="Name7" axis="ch" ptType="node" func="cnt" op="equ" val="2">
            <dgm:layoutNode name="TwoNodes_1">
              <dgm:varLst>
                <dgm:bulletEnabled val="1"/>
              </dgm:varLst>
              <dgm:alg type="sp"/>
              <dgm:shape xmlns:r="http://schemas.openxmlformats.org/officeDocument/2006/relationships" type="roundRect" r:blip="">
                <dgm:adjLst>
                  <dgm:adj idx="1" val="0.1"/>
                </dgm:adjLst>
              </dgm:shape>
              <dgm:presOf axis="ch desOrSelf" ptType="node node" st="1 1" cnt="1 0"/>
              <dgm:constrLst/>
              <dgm:ruleLst/>
            </dgm:layoutNode>
            <dgm:layoutNode name="TwoNodes_2">
              <dgm:varLst>
                <dgm:bulletEnabled val="1"/>
              </dgm:varLst>
              <dgm:alg type="sp"/>
              <dgm:shape xmlns:r="http://schemas.openxmlformats.org/officeDocument/2006/relationships" type="roundRect" r:blip="">
                <dgm:adjLst>
                  <dgm:adj idx="1" val="0.1"/>
                </dgm:adjLst>
              </dgm:shape>
              <dgm:presOf axis="ch desOrSelf" ptType="node node" st="2 1" cnt="1 0"/>
              <dgm:constrLst/>
              <dgm:ruleLst/>
            </dgm:layoutNode>
            <dgm:layoutNode name="TwoConn_1-2" styleLbl="fgAccFollowNode1">
              <dgm:varLst>
                <dgm:bulletEnabled val="1"/>
              </dgm:varLst>
              <dgm:alg type="tx"/>
              <dgm:shape xmlns:r="http://schemas.openxmlformats.org/officeDocument/2006/relationships" type="downArrow" r:blip="">
                <dgm:adjLst>
                  <dgm:adj idx="1" val="0.55"/>
                  <dgm:adj idx="2" val="0.45"/>
                </dgm:adjLst>
              </dgm:shape>
              <dgm:presOf axis="ch" ptType="sibTrans"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TwoNodes_1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1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TwoNodes_2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2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8">
            <dgm:choose name="Name9">
              <dgm:if name="Name10" axis="ch" ptType="node" func="cnt" op="equ" val="3">
                <dgm:layoutNode name="ThreeNodes_1">
                  <dgm:varLst>
                    <dgm:bulletEnabled val="1"/>
                  </dgm:varLst>
                  <dgm:alg type="sp"/>
                  <dgm:shape xmlns:r="http://schemas.openxmlformats.org/officeDocument/2006/relationships" type="roundRect" r:blip="">
                    <dgm:adjLst>
                      <dgm:adj idx="1" val="0.1"/>
                    </dgm:adjLst>
                  </dgm:shape>
                  <dgm:presOf axis="ch desOrSelf" ptType="node node" st="1 1" cnt="1 0"/>
                  <dgm:constrLst/>
                  <dgm:ruleLst/>
                </dgm:layoutNode>
                <dgm:layoutNode name="ThreeNodes_2">
                  <dgm:varLst>
                    <dgm:bulletEnabled val="1"/>
                  </dgm:varLst>
                  <dgm:alg type="sp"/>
                  <dgm:shape xmlns:r="http://schemas.openxmlformats.org/officeDocument/2006/relationships" type="roundRect" r:blip="">
                    <dgm:adjLst>
                      <dgm:adj idx="1" val="0.1"/>
                    </dgm:adjLst>
                  </dgm:shape>
                  <dgm:presOf axis="ch desOrSelf" ptType="node node" st="2 1" cnt="1 0"/>
                  <dgm:constrLst/>
                  <dgm:ruleLst/>
                </dgm:layoutNode>
                <dgm:layoutNode name="ThreeNodes_3">
                  <dgm:varLst>
                    <dgm:bulletEnabled val="1"/>
                  </dgm:varLst>
                  <dgm:alg type="sp"/>
                  <dgm:shape xmlns:r="http://schemas.openxmlformats.org/officeDocument/2006/relationships" type="roundRect" r:blip="">
                    <dgm:adjLst>
                      <dgm:adj idx="1" val="0.1"/>
                    </dgm:adjLst>
                  </dgm:shape>
                  <dgm:presOf axis="ch desOrSelf" ptType="node node" st="3 1" cnt="1 0"/>
                  <dgm:constrLst/>
                  <dgm:ruleLst/>
                </dgm:layoutNode>
                <dgm:layoutNode name="ThreeConn_1-2" styleLbl="fgAccFollowNode1">
                  <dgm:varLst>
                    <dgm:bulletEnabled val="1"/>
                  </dgm:varLst>
                  <dgm:alg type="tx"/>
                  <dgm:shape xmlns:r="http://schemas.openxmlformats.org/officeDocument/2006/relationships" type="downArrow" r:blip="">
                    <dgm:adjLst>
                      <dgm:adj idx="1" val="0.55"/>
                      <dgm:adj idx="2" val="0.45"/>
                    </dgm:adjLst>
                  </dgm:shape>
                  <dgm:presOf axis="ch" ptType="sibTrans"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ThreeConn_2-3" styleLbl="fgAccFollowNode1">
                  <dgm:varLst>
                    <dgm:bulletEnabled val="1"/>
                  </dgm:varLst>
                  <dgm:alg type="tx"/>
                  <dgm:shape xmlns:r="http://schemas.openxmlformats.org/officeDocument/2006/relationships" type="downArrow" r:blip="">
                    <dgm:adjLst>
                      <dgm:adj idx="1" val="0.55"/>
                      <dgm:adj idx="2" val="0.45"/>
                    </dgm:adjLst>
                  </dgm:shape>
                  <dgm:presOf axis="ch" ptType="sibTrans" st="2"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ThreeNodes_1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1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ThreeNodes_2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2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ThreeNodes_3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3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1">
                <dgm:choose name="Name12">
                  <dgm:if name="Name13" axis="ch" ptType="node" func="cnt" op="equ" val="4">
                    <dgm:layoutNode name="FourNodes_1">
                      <dgm:varLst>
                        <dgm:bulletEnabled val="1"/>
                      </dgm:varLst>
                      <dgm:alg type="sp"/>
                      <dgm:shape xmlns:r="http://schemas.openxmlformats.org/officeDocument/2006/relationships" type="roundRect" r:blip="">
                        <dgm:adjLst>
                          <dgm:adj idx="1" val="0.1"/>
                        </dgm:adjLst>
                      </dgm:shape>
                      <dgm:presOf axis="ch desOrSelf" ptType="node node" st="1 1" cnt="1 0"/>
                      <dgm:constrLst/>
                      <dgm:ruleLst/>
                    </dgm:layoutNode>
                    <dgm:layoutNode name="FourNodes_2">
                      <dgm:varLst>
                        <dgm:bulletEnabled val="1"/>
                      </dgm:varLst>
                      <dgm:alg type="sp"/>
                      <dgm:shape xmlns:r="http://schemas.openxmlformats.org/officeDocument/2006/relationships" type="roundRect" r:blip="">
                        <dgm:adjLst>
                          <dgm:adj idx="1" val="0.1"/>
                        </dgm:adjLst>
                      </dgm:shape>
                      <dgm:presOf axis="ch desOrSelf" ptType="node node" st="2 1" cnt="1 0"/>
                      <dgm:constrLst/>
                      <dgm:ruleLst/>
                    </dgm:layoutNode>
                    <dgm:layoutNode name="FourNodes_3">
                      <dgm:varLst>
                        <dgm:bulletEnabled val="1"/>
                      </dgm:varLst>
                      <dgm:alg type="sp"/>
                      <dgm:shape xmlns:r="http://schemas.openxmlformats.org/officeDocument/2006/relationships" type="roundRect" r:blip="">
                        <dgm:adjLst>
                          <dgm:adj idx="1" val="0.1"/>
                        </dgm:adjLst>
                      </dgm:shape>
                      <dgm:presOf axis="ch desOrSelf" ptType="node node" st="3 1" cnt="1 0"/>
                      <dgm:constrLst/>
                      <dgm:ruleLst/>
                    </dgm:layoutNode>
                    <dgm:layoutNode name="FourNodes_4">
                      <dgm:varLst>
                        <dgm:bulletEnabled val="1"/>
                      </dgm:varLst>
                      <dgm:alg type="sp"/>
                      <dgm:shape xmlns:r="http://schemas.openxmlformats.org/officeDocument/2006/relationships" type="roundRect" r:blip="">
                        <dgm:adjLst>
                          <dgm:adj idx="1" val="0.1"/>
                        </dgm:adjLst>
                      </dgm:shape>
                      <dgm:presOf axis="ch desOrSelf" ptType="node node" st="4 1" cnt="1 0"/>
                      <dgm:constrLst/>
                      <dgm:ruleLst/>
                    </dgm:layoutNode>
                    <dgm:layoutNode name="FourConn_1-2" styleLbl="fgAccFollowNode1">
                      <dgm:varLst>
                        <dgm:bulletEnabled val="1"/>
                      </dgm:varLst>
                      <dgm:alg type="tx"/>
                      <dgm:shape xmlns:r="http://schemas.openxmlformats.org/officeDocument/2006/relationships" type="downArrow" r:blip="">
                        <dgm:adjLst>
                          <dgm:adj idx="1" val="0.55"/>
                          <dgm:adj idx="2" val="0.45"/>
                        </dgm:adjLst>
                      </dgm:shape>
                      <dgm:presOf axis="ch" ptType="sibTrans"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ourConn_2-3" styleLbl="fgAccFollowNode1">
                      <dgm:varLst>
                        <dgm:bulletEnabled val="1"/>
                      </dgm:varLst>
                      <dgm:alg type="tx"/>
                      <dgm:shape xmlns:r="http://schemas.openxmlformats.org/officeDocument/2006/relationships" type="downArrow" r:blip="">
                        <dgm:adjLst>
                          <dgm:adj idx="1" val="0.55"/>
                          <dgm:adj idx="2" val="0.45"/>
                        </dgm:adjLst>
                      </dgm:shape>
                      <dgm:presOf axis="ch" ptType="sibTrans" st="2"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ourConn_3-4" styleLbl="fgAccFollowNode1">
                      <dgm:varLst>
                        <dgm:bulletEnabled val="1"/>
                      </dgm:varLst>
                      <dgm:alg type="tx"/>
                      <dgm:shape xmlns:r="http://schemas.openxmlformats.org/officeDocument/2006/relationships" type="downArrow" r:blip="">
                        <dgm:adjLst>
                          <dgm:adj idx="1" val="0.55"/>
                          <dgm:adj idx="2" val="0.45"/>
                        </dgm:adjLst>
                      </dgm:shape>
                      <dgm:presOf axis="ch" ptType="sibTrans" st="3"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ourNodes_1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1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ourNodes_2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2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ourNodes_3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3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ourNodes_4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4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4">
                    <dgm:choose name="Name15">
                      <dgm:if name="Name16" axis="ch" ptType="node" func="cnt" op="gte" val="5">
                        <dgm:layoutNode name="FiveNodes_1">
                          <dgm:varLst>
                            <dgm:bulletEnabled val="1"/>
                          </dgm:varLst>
                          <dgm:alg type="sp"/>
                          <dgm:shape xmlns:r="http://schemas.openxmlformats.org/officeDocument/2006/relationships" type="roundRect" r:blip="">
                            <dgm:adjLst>
                              <dgm:adj idx="1" val="0.1"/>
                            </dgm:adjLst>
                          </dgm:shape>
                          <dgm:presOf axis="ch desOrSelf" ptType="node node" st="1 1" cnt="1 0"/>
                          <dgm:constrLst/>
                          <dgm:ruleLst/>
                        </dgm:layoutNode>
                        <dgm:layoutNode name="FiveNodes_2">
                          <dgm:varLst>
                            <dgm:bulletEnabled val="1"/>
                          </dgm:varLst>
                          <dgm:alg type="sp"/>
                          <dgm:shape xmlns:r="http://schemas.openxmlformats.org/officeDocument/2006/relationships" type="roundRect" r:blip="">
                            <dgm:adjLst>
                              <dgm:adj idx="1" val="0.1"/>
                            </dgm:adjLst>
                          </dgm:shape>
                          <dgm:presOf axis="ch desOrSelf" ptType="node node" st="2 1" cnt="1 0"/>
                          <dgm:constrLst/>
                          <dgm:ruleLst/>
                        </dgm:layoutNode>
                        <dgm:layoutNode name="FiveNodes_3">
                          <dgm:varLst>
                            <dgm:bulletEnabled val="1"/>
                          </dgm:varLst>
                          <dgm:alg type="sp"/>
                          <dgm:shape xmlns:r="http://schemas.openxmlformats.org/officeDocument/2006/relationships" type="roundRect" r:blip="">
                            <dgm:adjLst>
                              <dgm:adj idx="1" val="0.1"/>
                            </dgm:adjLst>
                          </dgm:shape>
                          <dgm:presOf axis="ch desOrSelf" ptType="node node" st="3 1" cnt="1 0"/>
                          <dgm:constrLst/>
                          <dgm:ruleLst/>
                        </dgm:layoutNode>
                        <dgm:layoutNode name="FiveNodes_4">
                          <dgm:varLst>
                            <dgm:bulletEnabled val="1"/>
                          </dgm:varLst>
                          <dgm:alg type="sp"/>
                          <dgm:shape xmlns:r="http://schemas.openxmlformats.org/officeDocument/2006/relationships" type="roundRect" r:blip="">
                            <dgm:adjLst>
                              <dgm:adj idx="1" val="0.1"/>
                            </dgm:adjLst>
                          </dgm:shape>
                          <dgm:presOf axis="ch desOrSelf" ptType="node node" st="4 1" cnt="1 0"/>
                          <dgm:constrLst/>
                          <dgm:ruleLst/>
                        </dgm:layoutNode>
                        <dgm:layoutNode name="FiveNodes_5">
                          <dgm:varLst>
                            <dgm:bulletEnabled val="1"/>
                          </dgm:varLst>
                          <dgm:alg type="sp"/>
                          <dgm:shape xmlns:r="http://schemas.openxmlformats.org/officeDocument/2006/relationships" type="roundRect" r:blip="">
                            <dgm:adjLst>
                              <dgm:adj idx="1" val="0.1"/>
                            </dgm:adjLst>
                          </dgm:shape>
                          <dgm:presOf axis="ch desOrSelf" ptType="node node" st="5 1" cnt="1 0"/>
                          <dgm:constrLst/>
                          <dgm:ruleLst/>
                        </dgm:layoutNode>
                        <dgm:layoutNode name="FiveConn_1-2" styleLbl="fgAccFollowNode1">
                          <dgm:varLst>
                            <dgm:bulletEnabled val="1"/>
                          </dgm:varLst>
                          <dgm:alg type="tx"/>
                          <dgm:shape xmlns:r="http://schemas.openxmlformats.org/officeDocument/2006/relationships" type="downArrow" r:blip="">
                            <dgm:adjLst>
                              <dgm:adj idx="1" val="0.55"/>
                              <dgm:adj idx="2" val="0.45"/>
                            </dgm:adjLst>
                          </dgm:shape>
                          <dgm:presOf axis="ch" ptType="sibTrans"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iveConn_2-3" styleLbl="fgAccFollowNode1">
                          <dgm:varLst>
                            <dgm:bulletEnabled val="1"/>
                          </dgm:varLst>
                          <dgm:alg type="tx"/>
                          <dgm:shape xmlns:r="http://schemas.openxmlformats.org/officeDocument/2006/relationships" type="downArrow" r:blip="">
                            <dgm:adjLst>
                              <dgm:adj idx="1" val="0.55"/>
                              <dgm:adj idx="2" val="0.45"/>
                            </dgm:adjLst>
                          </dgm:shape>
                          <dgm:presOf axis="ch" ptType="sibTrans" st="2"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iveConn_3-4" styleLbl="fgAccFollowNode1">
                          <dgm:varLst>
                            <dgm:bulletEnabled val="1"/>
                          </dgm:varLst>
                          <dgm:alg type="tx"/>
                          <dgm:shape xmlns:r="http://schemas.openxmlformats.org/officeDocument/2006/relationships" type="downArrow" r:blip="">
                            <dgm:adjLst>
                              <dgm:adj idx="1" val="0.55"/>
                              <dgm:adj idx="2" val="0.45"/>
                            </dgm:adjLst>
                          </dgm:shape>
                          <dgm:presOf axis="ch" ptType="sibTrans" st="3"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iveConn_4-5" styleLbl="fgAccFollowNode1">
                          <dgm:varLst>
                            <dgm:bulletEnabled val="1"/>
                          </dgm:varLst>
                          <dgm:alg type="tx"/>
                          <dgm:shape xmlns:r="http://schemas.openxmlformats.org/officeDocument/2006/relationships" type="downArrow" r:blip="">
                            <dgm:adjLst>
                              <dgm:adj idx="1" val="0.55"/>
                              <dgm:adj idx="2" val="0.45"/>
                            </dgm:adjLst>
                          </dgm:shape>
                          <dgm:presOf axis="ch" ptType="sibTrans" st="4"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iveNodes_1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1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iveNodes_2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2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iveNodes_3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3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iveNodes_4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4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iveNodes_5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5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7"/>
                    </dgm:choose>
                  </dgm:else>
                </dgm:choose>
              </dgm:else>
            </dgm:choose>
          </dgm:else>
        </dgm:choose>
      </dgm:else>
    </dgm:choose>
  </dgm:layoutNode>
</dgm:layoutDef>
</file>

<file path=ppt/diagrams/layout9.xml><?xml version="1.0" encoding="utf-8"?>
<dgm:layoutDef xmlns:dgm="http://schemas.openxmlformats.org/drawingml/2006/diagram" xmlns:a="http://schemas.openxmlformats.org/drawingml/2006/main" uniqueId="urn:microsoft.com/office/officeart/2005/8/layout/process2">
  <dgm:title val=""/>
  <dgm:desc val=""/>
  <dgm:catLst>
    <dgm:cat type="process" pri="13000"/>
  </dgm:catLst>
  <dgm:sampData useDef="1">
    <dgm:dataModel>
      <dgm:pt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Flow">
    <dgm:varLst>
      <dgm:resizeHandles val="exact"/>
    </dgm:varLst>
    <dgm:alg type="lin">
      <dgm:param type="linDir" val="fromT"/>
    </dgm:alg>
    <dgm:shape xmlns:r="http://schemas.openxmlformats.org/officeDocument/2006/relationships" r:blip="">
      <dgm:adjLst/>
    </dgm:shape>
    <dgm:presOf/>
    <dgm:constrLst>
      <dgm:constr type="h" for="ch" ptType="node" refType="h"/>
      <dgm:constr type="h" for="ch" ptType="sibTrans" refType="h" refFor="ch" refPtType="node" fact="0.5"/>
      <dgm:constr type="w" for="ch" ptType="node" op="equ"/>
      <dgm:constr type="primFontSz" for="ch" ptType="node" op="equ" val="65"/>
      <dgm:constr type="primFontSz" for="des" forName="connectorText" op="equ" val="55"/>
      <dgm:constr type="primFontSz" for="des" forName="connectorText" refType="primFontSz" refFor="ch" refPtType="node" op="lte" fact="0.8"/>
    </dgm:constrLst>
    <dgm:ruleLst/>
    <dgm:forEach name="nodesForEach" axis="ch" ptType="node">
      <dgm:layoutNode name="node">
        <dgm:varLst>
          <dgm:bulletEnabled val="1"/>
        </dgm:varLst>
        <dgm:choose name="Name0">
          <dgm:if name="Name1" axis="root des" ptType="all node" func="maxDepth" op="gt" val="1">
            <dgm:alg type="tx">
              <dgm:param type="parTxLTRAlign" val="l"/>
              <dgm:param type="parTxRTLAlign" val="r"/>
              <dgm:param type="txAnchorVertCh" val="mid"/>
            </dgm:alg>
          </dgm:if>
          <dgm:else name="Name2">
            <dgm:alg type="tx"/>
          </dgm:else>
        </dgm:choose>
        <dgm:shape xmlns:r="http://schemas.openxmlformats.org/officeDocument/2006/relationships" type="roundRect" r:blip="">
          <dgm:adjLst>
            <dgm:adj idx="1" val="0.1"/>
          </dgm:adjLst>
        </dgm:shape>
        <dgm:presOf axis="desOrSelf" ptType="node"/>
        <dgm:constrLst>
          <dgm:constr type="w" refType="h" fact="1.8"/>
          <dgm:constr type="tMarg" refType="primFontSz" fact="0.3"/>
          <dgm:constr type="bMarg" refType="primFontSz" fact="0.3"/>
          <dgm:constr type="lMarg" refType="primFontSz" fact="0.3"/>
          <dgm:constr type="rMarg" refType="primFontSz" fact="0.3"/>
        </dgm:constrLst>
        <dgm:ruleLst>
          <dgm:rule type="primFontSz" val="18" fact="NaN" max="NaN"/>
          <dgm:rule type="w" val="NaN" fact="4" max="NaN"/>
          <dgm:rule type="primFontSz" val="5" fact="NaN" max="NaN"/>
        </dgm:ruleLst>
      </dgm:layoutNode>
      <dgm:forEach name="sibTransForEach" axis="followSib" ptType="sibTrans" cnt="1">
        <dgm:layoutNode name="sibTrans">
          <dgm:alg type="conn">
            <dgm:param type="begPts" val="auto"/>
            <dgm:param type="endPts" val="auto"/>
          </dgm:alg>
          <dgm:shape xmlns:r="http://schemas.openxmlformats.org/officeDocument/2006/relationships" type="conn" r:blip="">
            <dgm:adjLst/>
          </dgm:shape>
          <dgm:presOf axis="self"/>
          <dgm:constrLst>
            <dgm:constr type="w" refType="h" fact="0.9"/>
            <dgm:constr type="connDist"/>
            <dgm:constr type="wArH" refType="w" fact="0.5"/>
            <dgm:constr type="hArH" refType="w"/>
            <dgm:constr type="stemThick" refType="w" fact="0.6"/>
            <dgm:constr type="begPad" refType="connDist" fact="0.125"/>
            <dgm:constr type="endPad" refType="connDist" fact="0.125"/>
          </dgm:constrLst>
          <dgm:ruleLst/>
          <dgm:layoutNode name="connectorText">
            <dgm:alg type="tx">
              <dgm:param type="autoTxRot" val="upr"/>
            </dgm:alg>
            <dgm:shape xmlns:r="http://schemas.openxmlformats.org/officeDocument/2006/relationships" type="conn" r:blip="" hideGeom="1">
              <dgm:adjLst/>
            </dgm:shape>
            <dgm:presOf axis="self"/>
            <dgm:constrLst>
              <dgm:constr type="lMarg"/>
              <dgm:constr type="rMarg"/>
              <dgm:constr type="tMarg"/>
              <dgm:constr type="bMarg"/>
            </dgm:constrLst>
            <dgm:ruleLst>
              <dgm:rule type="primFontSz" val="5" fact="NaN" max="NaN"/>
            </dgm:ruleLst>
          </dgm:layoutNode>
        </dgm:layoutNode>
      </dgm:forEach>
    </dgm:forEach>
  </dgm:layoutNode>
</dgm:layoutDef>
</file>

<file path=ppt/diagrams/quickStyle1.xml><?xml version="1.0" encoding="utf-8"?>
<dgm:styleDef xmlns:dgm="http://schemas.openxmlformats.org/drawingml/2006/diagram" xmlns:a="http://schemas.openxmlformats.org/drawingml/2006/main" uniqueId="urn:microsoft.com/office/officeart/2005/8/quickstyle/simple2">
  <dgm:title val=""/>
  <dgm:desc val=""/>
  <dgm:catLst>
    <dgm:cat type="simple" pri="10200"/>
  </dgm:catLst>
  <dgm:scene3d>
    <a:camera prst="orthographicFront"/>
    <a:lightRig rig="threePt" dir="t"/>
  </dgm:scene3d>
  <dgm:styleLbl name="node0">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lnNode1">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vennNode1">
    <dgm:scene3d>
      <a:camera prst="orthographicFront"/>
      <a:lightRig rig="threePt" dir="t"/>
    </dgm:scene3d>
    <dgm:sp3d/>
    <dgm:txPr/>
    <dgm:style>
      <a:lnRef idx="3">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1">
        <a:scrgbClr r="0" g="0" b="0"/>
      </a:effectRef>
      <a:fontRef idx="minor">
        <a:schemeClr val="lt1"/>
      </a:fontRef>
    </dgm:style>
  </dgm:styleLbl>
  <dgm:styleLbl name="node1">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node2">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node3">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node4">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fgImgPlace1">
    <dgm:scene3d>
      <a:camera prst="orthographicFront"/>
      <a:lightRig rig="threePt" dir="t"/>
    </dgm:scene3d>
    <dgm:sp3d/>
    <dgm:txPr/>
    <dgm:style>
      <a:lnRef idx="3">
        <a:scrgbClr r="0" g="0" b="0"/>
      </a:lnRef>
      <a:fillRef idx="1">
        <a:scrgbClr r="0" g="0" b="0"/>
      </a:fillRef>
      <a:effectRef idx="1">
        <a:scrgbClr r="0" g="0" b="0"/>
      </a:effectRef>
      <a:fontRef idx="minor"/>
    </dgm:style>
  </dgm:styleLbl>
  <dgm:styleLbl name="alignImgPlace1">
    <dgm:scene3d>
      <a:camera prst="orthographicFront"/>
      <a:lightRig rig="threePt" dir="t"/>
    </dgm:scene3d>
    <dgm:sp3d/>
    <dgm:txPr/>
    <dgm:style>
      <a:lnRef idx="3">
        <a:scrgbClr r="0" g="0" b="0"/>
      </a:lnRef>
      <a:fillRef idx="1">
        <a:scrgbClr r="0" g="0" b="0"/>
      </a:fillRef>
      <a:effectRef idx="1">
        <a:scrgbClr r="0" g="0" b="0"/>
      </a:effectRef>
      <a:fontRef idx="minor"/>
    </dgm:style>
  </dgm:styleLbl>
  <dgm:styleLbl name="bgImgPlace1">
    <dgm:scene3d>
      <a:camera prst="orthographicFront"/>
      <a:lightRig rig="threePt" dir="t"/>
    </dgm:scene3d>
    <dgm:sp3d/>
    <dgm:txPr/>
    <dgm:style>
      <a:lnRef idx="3">
        <a:scrgbClr r="0" g="0" b="0"/>
      </a:lnRef>
      <a:fillRef idx="1">
        <a:scrgbClr r="0" g="0" b="0"/>
      </a:fillRef>
      <a:effectRef idx="1">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1">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1">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1">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asst1">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asst2">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asst3">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asst4">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parChTrans2D1">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parChTrans2D2">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parChTrans2D3">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parChTrans2D4">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3">
        <a:scrgbClr r="0" g="0" b="0"/>
      </a:lnRef>
      <a:fillRef idx="1">
        <a:scrgbClr r="0" g="0" b="0"/>
      </a:fillRef>
      <a:effectRef idx="1">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xml><?xml version="1.0" encoding="utf-8"?>
<dgm:styleDef xmlns:dgm="http://schemas.openxmlformats.org/drawingml/2006/diagram" xmlns:a="http://schemas.openxmlformats.org/drawingml/2006/main" uniqueId="urn:microsoft.com/office/officeart/2005/8/quickstyle/simple2">
  <dgm:title val=""/>
  <dgm:desc val=""/>
  <dgm:catLst>
    <dgm:cat type="simple" pri="10200"/>
  </dgm:catLst>
  <dgm:scene3d>
    <a:camera prst="orthographicFront"/>
    <a:lightRig rig="threePt" dir="t"/>
  </dgm:scene3d>
  <dgm:styleLbl name="node0">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lnNode1">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vennNode1">
    <dgm:scene3d>
      <a:camera prst="orthographicFront"/>
      <a:lightRig rig="threePt" dir="t"/>
    </dgm:scene3d>
    <dgm:sp3d/>
    <dgm:txPr/>
    <dgm:style>
      <a:lnRef idx="3">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1">
        <a:scrgbClr r="0" g="0" b="0"/>
      </a:effectRef>
      <a:fontRef idx="minor">
        <a:schemeClr val="lt1"/>
      </a:fontRef>
    </dgm:style>
  </dgm:styleLbl>
  <dgm:styleLbl name="node1">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node2">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node3">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node4">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fgImgPlace1">
    <dgm:scene3d>
      <a:camera prst="orthographicFront"/>
      <a:lightRig rig="threePt" dir="t"/>
    </dgm:scene3d>
    <dgm:sp3d/>
    <dgm:txPr/>
    <dgm:style>
      <a:lnRef idx="3">
        <a:scrgbClr r="0" g="0" b="0"/>
      </a:lnRef>
      <a:fillRef idx="1">
        <a:scrgbClr r="0" g="0" b="0"/>
      </a:fillRef>
      <a:effectRef idx="1">
        <a:scrgbClr r="0" g="0" b="0"/>
      </a:effectRef>
      <a:fontRef idx="minor"/>
    </dgm:style>
  </dgm:styleLbl>
  <dgm:styleLbl name="alignImgPlace1">
    <dgm:scene3d>
      <a:camera prst="orthographicFront"/>
      <a:lightRig rig="threePt" dir="t"/>
    </dgm:scene3d>
    <dgm:sp3d/>
    <dgm:txPr/>
    <dgm:style>
      <a:lnRef idx="3">
        <a:scrgbClr r="0" g="0" b="0"/>
      </a:lnRef>
      <a:fillRef idx="1">
        <a:scrgbClr r="0" g="0" b="0"/>
      </a:fillRef>
      <a:effectRef idx="1">
        <a:scrgbClr r="0" g="0" b="0"/>
      </a:effectRef>
      <a:fontRef idx="minor"/>
    </dgm:style>
  </dgm:styleLbl>
  <dgm:styleLbl name="bgImgPlace1">
    <dgm:scene3d>
      <a:camera prst="orthographicFront"/>
      <a:lightRig rig="threePt" dir="t"/>
    </dgm:scene3d>
    <dgm:sp3d/>
    <dgm:txPr/>
    <dgm:style>
      <a:lnRef idx="3">
        <a:scrgbClr r="0" g="0" b="0"/>
      </a:lnRef>
      <a:fillRef idx="1">
        <a:scrgbClr r="0" g="0" b="0"/>
      </a:fillRef>
      <a:effectRef idx="1">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1">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1">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1">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asst1">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asst2">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asst3">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asst4">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parChTrans2D1">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parChTrans2D2">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parChTrans2D3">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parChTrans2D4">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3">
        <a:scrgbClr r="0" g="0" b="0"/>
      </a:lnRef>
      <a:fillRef idx="1">
        <a:scrgbClr r="0" g="0" b="0"/>
      </a:fillRef>
      <a:effectRef idx="1">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4.xml><?xml version="1.0" encoding="utf-8"?>
<dgm:styleDef xmlns:dgm="http://schemas.openxmlformats.org/drawingml/2006/diagram" xmlns:a="http://schemas.openxmlformats.org/drawingml/2006/main" uniqueId="urn:microsoft.com/office/officeart/2005/8/quickstyle/simple2">
  <dgm:title val=""/>
  <dgm:desc val=""/>
  <dgm:catLst>
    <dgm:cat type="simple" pri="10200"/>
  </dgm:catLst>
  <dgm:scene3d>
    <a:camera prst="orthographicFront"/>
    <a:lightRig rig="threePt" dir="t"/>
  </dgm:scene3d>
  <dgm:styleLbl name="node0">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lnNode1">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vennNode1">
    <dgm:scene3d>
      <a:camera prst="orthographicFront"/>
      <a:lightRig rig="threePt" dir="t"/>
    </dgm:scene3d>
    <dgm:sp3d/>
    <dgm:txPr/>
    <dgm:style>
      <a:lnRef idx="3">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1">
        <a:scrgbClr r="0" g="0" b="0"/>
      </a:effectRef>
      <a:fontRef idx="minor">
        <a:schemeClr val="lt1"/>
      </a:fontRef>
    </dgm:style>
  </dgm:styleLbl>
  <dgm:styleLbl name="node1">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node2">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node3">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node4">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fgImgPlace1">
    <dgm:scene3d>
      <a:camera prst="orthographicFront"/>
      <a:lightRig rig="threePt" dir="t"/>
    </dgm:scene3d>
    <dgm:sp3d/>
    <dgm:txPr/>
    <dgm:style>
      <a:lnRef idx="3">
        <a:scrgbClr r="0" g="0" b="0"/>
      </a:lnRef>
      <a:fillRef idx="1">
        <a:scrgbClr r="0" g="0" b="0"/>
      </a:fillRef>
      <a:effectRef idx="1">
        <a:scrgbClr r="0" g="0" b="0"/>
      </a:effectRef>
      <a:fontRef idx="minor"/>
    </dgm:style>
  </dgm:styleLbl>
  <dgm:styleLbl name="alignImgPlace1">
    <dgm:scene3d>
      <a:camera prst="orthographicFront"/>
      <a:lightRig rig="threePt" dir="t"/>
    </dgm:scene3d>
    <dgm:sp3d/>
    <dgm:txPr/>
    <dgm:style>
      <a:lnRef idx="3">
        <a:scrgbClr r="0" g="0" b="0"/>
      </a:lnRef>
      <a:fillRef idx="1">
        <a:scrgbClr r="0" g="0" b="0"/>
      </a:fillRef>
      <a:effectRef idx="1">
        <a:scrgbClr r="0" g="0" b="0"/>
      </a:effectRef>
      <a:fontRef idx="minor"/>
    </dgm:style>
  </dgm:styleLbl>
  <dgm:styleLbl name="bgImgPlace1">
    <dgm:scene3d>
      <a:camera prst="orthographicFront"/>
      <a:lightRig rig="threePt" dir="t"/>
    </dgm:scene3d>
    <dgm:sp3d/>
    <dgm:txPr/>
    <dgm:style>
      <a:lnRef idx="3">
        <a:scrgbClr r="0" g="0" b="0"/>
      </a:lnRef>
      <a:fillRef idx="1">
        <a:scrgbClr r="0" g="0" b="0"/>
      </a:fillRef>
      <a:effectRef idx="1">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1">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1">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1">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asst1">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asst2">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asst3">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asst4">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parChTrans2D1">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parChTrans2D2">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parChTrans2D3">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parChTrans2D4">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3">
        <a:scrgbClr r="0" g="0" b="0"/>
      </a:lnRef>
      <a:fillRef idx="1">
        <a:scrgbClr r="0" g="0" b="0"/>
      </a:fillRef>
      <a:effectRef idx="1">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5.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6.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7.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8.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9.xml><?xml version="1.0" encoding="utf-8"?>
<dgm:styleDef xmlns:dgm="http://schemas.openxmlformats.org/drawingml/2006/diagram" xmlns:a="http://schemas.openxmlformats.org/drawingml/2006/main" uniqueId="urn:microsoft.com/office/officeart/2005/8/quickstyle/simple2">
  <dgm:title val=""/>
  <dgm:desc val=""/>
  <dgm:catLst>
    <dgm:cat type="simple" pri="10200"/>
  </dgm:catLst>
  <dgm:scene3d>
    <a:camera prst="orthographicFront"/>
    <a:lightRig rig="threePt" dir="t"/>
  </dgm:scene3d>
  <dgm:styleLbl name="node0">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lnNode1">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vennNode1">
    <dgm:scene3d>
      <a:camera prst="orthographicFront"/>
      <a:lightRig rig="threePt" dir="t"/>
    </dgm:scene3d>
    <dgm:sp3d/>
    <dgm:txPr/>
    <dgm:style>
      <a:lnRef idx="3">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1">
        <a:scrgbClr r="0" g="0" b="0"/>
      </a:effectRef>
      <a:fontRef idx="minor">
        <a:schemeClr val="lt1"/>
      </a:fontRef>
    </dgm:style>
  </dgm:styleLbl>
  <dgm:styleLbl name="node1">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node2">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node3">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node4">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fgImgPlace1">
    <dgm:scene3d>
      <a:camera prst="orthographicFront"/>
      <a:lightRig rig="threePt" dir="t"/>
    </dgm:scene3d>
    <dgm:sp3d/>
    <dgm:txPr/>
    <dgm:style>
      <a:lnRef idx="3">
        <a:scrgbClr r="0" g="0" b="0"/>
      </a:lnRef>
      <a:fillRef idx="1">
        <a:scrgbClr r="0" g="0" b="0"/>
      </a:fillRef>
      <a:effectRef idx="1">
        <a:scrgbClr r="0" g="0" b="0"/>
      </a:effectRef>
      <a:fontRef idx="minor"/>
    </dgm:style>
  </dgm:styleLbl>
  <dgm:styleLbl name="alignImgPlace1">
    <dgm:scene3d>
      <a:camera prst="orthographicFront"/>
      <a:lightRig rig="threePt" dir="t"/>
    </dgm:scene3d>
    <dgm:sp3d/>
    <dgm:txPr/>
    <dgm:style>
      <a:lnRef idx="3">
        <a:scrgbClr r="0" g="0" b="0"/>
      </a:lnRef>
      <a:fillRef idx="1">
        <a:scrgbClr r="0" g="0" b="0"/>
      </a:fillRef>
      <a:effectRef idx="1">
        <a:scrgbClr r="0" g="0" b="0"/>
      </a:effectRef>
      <a:fontRef idx="minor"/>
    </dgm:style>
  </dgm:styleLbl>
  <dgm:styleLbl name="bgImgPlace1">
    <dgm:scene3d>
      <a:camera prst="orthographicFront"/>
      <a:lightRig rig="threePt" dir="t"/>
    </dgm:scene3d>
    <dgm:sp3d/>
    <dgm:txPr/>
    <dgm:style>
      <a:lnRef idx="3">
        <a:scrgbClr r="0" g="0" b="0"/>
      </a:lnRef>
      <a:fillRef idx="1">
        <a:scrgbClr r="0" g="0" b="0"/>
      </a:fillRef>
      <a:effectRef idx="1">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1">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1">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1">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asst1">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asst2">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asst3">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asst4">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parChTrans2D1">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parChTrans2D2">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parChTrans2D3">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parChTrans2D4">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3">
        <a:scrgbClr r="0" g="0" b="0"/>
      </a:lnRef>
      <a:fillRef idx="1">
        <a:scrgbClr r="0" g="0" b="0"/>
      </a:fillRef>
      <a:effectRef idx="1">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notesMasters/_rels/notesMaster1.xml.rels><?xml version="1.0" encoding="UTF-8" standalone="yes"?>
<Relationships xmlns="http://schemas.openxmlformats.org/package/2006/relationships"><Relationship Id="rId1" Type="http://schemas.openxmlformats.org/officeDocument/2006/relationships/theme" Target="../theme/theme4.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7200"/>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7200"/>
          </a:xfrm>
          <a:prstGeom prst="rect">
            <a:avLst/>
          </a:prstGeom>
        </p:spPr>
        <p:txBody>
          <a:bodyPr vert="horz" lIns="91440" tIns="45720" rIns="91440" bIns="45720" rtlCol="0"/>
          <a:lstStyle>
            <a:lvl1pPr algn="r">
              <a:defRPr sz="1200"/>
            </a:lvl1pPr>
          </a:lstStyle>
          <a:p>
            <a:fld id="{6656A780-1EBE-4DAF-89FF-1DF19E80035C}" type="datetimeFigureOut">
              <a:rPr lang="en-US" smtClean="0"/>
              <a:t>2/20/2023</a:t>
            </a:fld>
            <a:endParaRPr lang="en-US"/>
          </a:p>
        </p:txBody>
      </p:sp>
      <p:sp>
        <p:nvSpPr>
          <p:cNvPr id="4" name="Slide Image Placeholder 3"/>
          <p:cNvSpPr>
            <a:spLocks noGrp="1" noRot="1" noChangeAspect="1"/>
          </p:cNvSpPr>
          <p:nvPr>
            <p:ph type="sldImg" idx="2"/>
          </p:nvPr>
        </p:nvSpPr>
        <p:spPr>
          <a:xfrm>
            <a:off x="381000" y="685800"/>
            <a:ext cx="6096000" cy="34290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343400"/>
            <a:ext cx="5486400" cy="4114800"/>
          </a:xfrm>
          <a:prstGeom prst="rect">
            <a:avLst/>
          </a:prstGeom>
        </p:spPr>
        <p:txBody>
          <a:bodyPr vert="horz" lIns="91440" tIns="45720" rIns="91440" bIns="45720" rtlCol="0"/>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6" name="Footer Placeholder 5"/>
          <p:cNvSpPr>
            <a:spLocks noGrp="1"/>
          </p:cNvSpPr>
          <p:nvPr>
            <p:ph type="ftr" sz="quarter" idx="4"/>
          </p:nvPr>
        </p:nvSpPr>
        <p:spPr>
          <a:xfrm>
            <a:off x="0" y="8685213"/>
            <a:ext cx="2971800" cy="457200"/>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7200"/>
          </a:xfrm>
          <a:prstGeom prst="rect">
            <a:avLst/>
          </a:prstGeom>
        </p:spPr>
        <p:txBody>
          <a:bodyPr vert="horz" lIns="91440" tIns="45720" rIns="91440" bIns="45720" rtlCol="0" anchor="b"/>
          <a:lstStyle>
            <a:lvl1pPr algn="r">
              <a:defRPr sz="1200"/>
            </a:lvl1pPr>
          </a:lstStyle>
          <a:p>
            <a:fld id="{77AF654C-3349-4AAB-93FA-2957912462A9}" type="slidenum">
              <a:rPr lang="en-US" smtClean="0"/>
              <a:t>‹#›</a:t>
            </a:fld>
            <a:endParaRPr lang="en-US"/>
          </a:p>
        </p:txBody>
      </p:sp>
    </p:spTree>
    <p:extLst>
      <p:ext uri="{BB962C8B-B14F-4D97-AF65-F5344CB8AC3E}">
        <p14:creationId xmlns:p14="http://schemas.microsoft.com/office/powerpoint/2010/main" val="3530568363"/>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97.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113.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114.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116.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118.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119.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124.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127.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131.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140.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C3F2D422-0331-4A9A-9AC6-1209F231DEA2}" type="slidenum">
              <a:rPr lang="en-US" smtClean="0"/>
              <a:pPr/>
              <a:t>3</a:t>
            </a:fld>
            <a:endParaRPr lang="en-US"/>
          </a:p>
        </p:txBody>
      </p:sp>
    </p:spTree>
    <p:extLst>
      <p:ext uri="{BB962C8B-B14F-4D97-AF65-F5344CB8AC3E}">
        <p14:creationId xmlns:p14="http://schemas.microsoft.com/office/powerpoint/2010/main" val="3577015727"/>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6"/>
        <p:cNvGrpSpPr/>
        <p:nvPr/>
      </p:nvGrpSpPr>
      <p:grpSpPr>
        <a:xfrm>
          <a:off x="0" y="0"/>
          <a:ext cx="0" cy="0"/>
          <a:chOff x="0" y="0"/>
          <a:chExt cx="0" cy="0"/>
        </a:xfrm>
      </p:grpSpPr>
      <p:sp>
        <p:nvSpPr>
          <p:cNvPr id="137" name="Google Shape;137;g35ed75ccf_01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8" name="Google Shape;138;g35ed75ccf_01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6"/>
        <p:cNvGrpSpPr/>
        <p:nvPr/>
      </p:nvGrpSpPr>
      <p:grpSpPr>
        <a:xfrm>
          <a:off x="0" y="0"/>
          <a:ext cx="0" cy="0"/>
          <a:chOff x="0" y="0"/>
          <a:chExt cx="0" cy="0"/>
        </a:xfrm>
      </p:grpSpPr>
      <p:sp>
        <p:nvSpPr>
          <p:cNvPr id="137" name="Google Shape;137;g35ed75ccf_01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8" name="Google Shape;138;g35ed75ccf_01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76BDC7E1-808B-4F08-9947-04194613916E}" type="slidenum">
              <a:rPr lang="en-US" smtClean="0"/>
              <a:t>28</a:t>
            </a:fld>
            <a:endParaRPr lang="en-US"/>
          </a:p>
        </p:txBody>
      </p:sp>
    </p:spTree>
    <p:extLst>
      <p:ext uri="{BB962C8B-B14F-4D97-AF65-F5344CB8AC3E}">
        <p14:creationId xmlns:p14="http://schemas.microsoft.com/office/powerpoint/2010/main" val="2683819863"/>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4" name="幻灯片图像占位符 28673"/>
          <p:cNvSpPr>
            <a:spLocks noGrp="1" noRot="1" noChangeAspect="1" noTextEdit="1"/>
          </p:cNvSpPr>
          <p:nvPr>
            <p:ph type="sldImg"/>
          </p:nvPr>
        </p:nvSpPr>
        <p:spPr>
          <a:ln/>
        </p:spPr>
      </p:sp>
      <p:sp>
        <p:nvSpPr>
          <p:cNvPr id="28675" name="文本占位符 28674"/>
          <p:cNvSpPr>
            <a:spLocks noGrp="1"/>
          </p:cNvSpPr>
          <p:nvPr>
            <p:ph type="body" idx="1"/>
          </p:nvPr>
        </p:nvSpPr>
        <p:spPr>
          <a:ln/>
        </p:spPr>
        <p:txBody>
          <a:bodyPr/>
          <a:lstStyle/>
          <a:p>
            <a:pPr lvl="0"/>
            <a:endParaRPr dirty="0"/>
          </a:p>
        </p:txBody>
      </p:sp>
      <p:sp>
        <p:nvSpPr>
          <p:cNvPr id="2" name="灯片编号占位符 1"/>
          <p:cNvSpPr>
            <a:spLocks noGrp="1"/>
          </p:cNvSpPr>
          <p:nvPr>
            <p:ph type="sldNum" sz="quarter" idx="2"/>
          </p:nvPr>
        </p:nvSpPr>
        <p:spPr/>
        <p:txBody>
          <a:bodyPr/>
          <a:lstStyle/>
          <a:p>
            <a:pPr marL="0" marR="0" lvl="0" indent="0" algn="r" defTabSz="914400" eaLnBrk="1" fontAlgn="base" latinLnBrk="0" hangingPunct="1">
              <a:lnSpc>
                <a:spcPct val="100000"/>
              </a:lnSpc>
              <a:spcBef>
                <a:spcPct val="0"/>
              </a:spcBef>
              <a:spcAft>
                <a:spcPct val="0"/>
              </a:spcAft>
              <a:buClrTx/>
              <a:buSzTx/>
              <a:buFontTx/>
              <a:buNone/>
              <a:tabLst/>
              <a:defRPr/>
            </a:pPr>
            <a:fld id="{9A0DB2DC-4C9A-4742-B13C-FB6460FD3503}" type="slidenum">
              <a:rPr kumimoji="0" lang="en-US" altLang="zh-CN" sz="1200" b="0" i="0" u="none" strike="noStrike" kern="1200" cap="none" spc="0" normalizeH="0" baseline="0" noProof="0" dirty="0">
                <a:ln>
                  <a:noFill/>
                </a:ln>
                <a:solidFill>
                  <a:srgbClr val="000000"/>
                </a:solidFill>
                <a:effectLst/>
                <a:uLnTx/>
                <a:uFillTx/>
                <a:latin typeface="Arial" panose="020B0604020202020204" pitchFamily="34" charset="0"/>
                <a:ea typeface="宋体" panose="02010600030101010101" pitchFamily="2" charset="-122"/>
              </a:rPr>
              <a:pPr marL="0" marR="0" lvl="0" indent="0" algn="r" defTabSz="914400" eaLnBrk="1" fontAlgn="base" latinLnBrk="0" hangingPunct="1">
                <a:lnSpc>
                  <a:spcPct val="100000"/>
                </a:lnSpc>
                <a:spcBef>
                  <a:spcPct val="0"/>
                </a:spcBef>
                <a:spcAft>
                  <a:spcPct val="0"/>
                </a:spcAft>
                <a:buClrTx/>
                <a:buSzTx/>
                <a:buFontTx/>
                <a:buNone/>
                <a:tabLst/>
                <a:defRPr/>
              </a:pPr>
              <a:t>30</a:t>
            </a:fld>
            <a:endParaRPr kumimoji="0" lang="zh-CN" altLang="en-US" sz="1200" b="0" i="0" u="none" strike="noStrike" kern="1200" cap="none" spc="0" normalizeH="0" baseline="0" noProof="0" dirty="0">
              <a:ln>
                <a:noFill/>
              </a:ln>
              <a:solidFill>
                <a:srgbClr val="000000"/>
              </a:solidFill>
              <a:effectLst/>
              <a:uLnTx/>
              <a:uFillTx/>
              <a:latin typeface="Arial" panose="020B0604020202020204" pitchFamily="34" charset="0"/>
              <a:ea typeface="宋体" panose="02010600030101010101" pitchFamily="2" charset="-122"/>
            </a:endParaRPr>
          </a:p>
        </p:txBody>
      </p:sp>
    </p:spTree>
    <p:extLst>
      <p:ext uri="{BB962C8B-B14F-4D97-AF65-F5344CB8AC3E}">
        <p14:creationId xmlns:p14="http://schemas.microsoft.com/office/powerpoint/2010/main" val="3959335590"/>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07390C9-E209-452A-AF2C-23D0DB5DF8D6}" type="slidenum">
              <a:rPr kumimoji="0" lang="zh-CN" altLang="en-US" sz="1200" b="0" i="0" u="none" strike="noStrike" kern="1200" cap="none" spc="0" normalizeH="0" baseline="0" noProof="0" smtClean="0">
                <a:ln>
                  <a:noFill/>
                </a:ln>
                <a:solidFill>
                  <a:prstClr val="black"/>
                </a:solidFill>
                <a:effectLst/>
                <a:uLnTx/>
                <a:uFillTx/>
                <a:latin typeface="Calibri"/>
                <a:ea typeface="宋体" panose="02010600030101010101" pitchFamily="2" charset="-122"/>
                <a:cs typeface="+mn-cs"/>
              </a:rPr>
              <a:pPr marL="0" marR="0" lvl="0" indent="0" algn="r" defTabSz="914400" rtl="0" eaLnBrk="1" fontAlgn="auto" latinLnBrk="0" hangingPunct="1">
                <a:lnSpc>
                  <a:spcPct val="100000"/>
                </a:lnSpc>
                <a:spcBef>
                  <a:spcPts val="0"/>
                </a:spcBef>
                <a:spcAft>
                  <a:spcPts val="0"/>
                </a:spcAft>
                <a:buClrTx/>
                <a:buSzTx/>
                <a:buFontTx/>
                <a:buNone/>
                <a:tabLst/>
                <a:defRPr/>
              </a:pPr>
              <a:t>34</a:t>
            </a:fld>
            <a:endParaRPr kumimoji="0" lang="zh-CN" altLang="en-US" sz="12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Tree>
    <p:extLst>
      <p:ext uri="{BB962C8B-B14F-4D97-AF65-F5344CB8AC3E}">
        <p14:creationId xmlns:p14="http://schemas.microsoft.com/office/powerpoint/2010/main" val="1892700643"/>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6"/>
        <p:cNvGrpSpPr/>
        <p:nvPr/>
      </p:nvGrpSpPr>
      <p:grpSpPr>
        <a:xfrm>
          <a:off x="0" y="0"/>
          <a:ext cx="0" cy="0"/>
          <a:chOff x="0" y="0"/>
          <a:chExt cx="0" cy="0"/>
        </a:xfrm>
      </p:grpSpPr>
      <p:sp>
        <p:nvSpPr>
          <p:cNvPr id="157" name="Google Shape;157;g35f391192_04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8" name="Google Shape;158;g35f391192_04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3"/>
        <p:cNvGrpSpPr/>
        <p:nvPr/>
      </p:nvGrpSpPr>
      <p:grpSpPr>
        <a:xfrm>
          <a:off x="0" y="0"/>
          <a:ext cx="0" cy="0"/>
          <a:chOff x="0" y="0"/>
          <a:chExt cx="0" cy="0"/>
        </a:xfrm>
      </p:grpSpPr>
      <p:sp>
        <p:nvSpPr>
          <p:cNvPr id="124" name="Google Shape;124;g35f391192_0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5" name="Google Shape;125;g35f391192_0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6"/>
        <p:cNvGrpSpPr/>
        <p:nvPr/>
      </p:nvGrpSpPr>
      <p:grpSpPr>
        <a:xfrm>
          <a:off x="0" y="0"/>
          <a:ext cx="0" cy="0"/>
          <a:chOff x="0" y="0"/>
          <a:chExt cx="0" cy="0"/>
        </a:xfrm>
      </p:grpSpPr>
      <p:sp>
        <p:nvSpPr>
          <p:cNvPr id="157" name="Google Shape;157;g35f391192_04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8" name="Google Shape;158;g35f391192_04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6"/>
        <p:cNvGrpSpPr/>
        <p:nvPr/>
      </p:nvGrpSpPr>
      <p:grpSpPr>
        <a:xfrm>
          <a:off x="0" y="0"/>
          <a:ext cx="0" cy="0"/>
          <a:chOff x="0" y="0"/>
          <a:chExt cx="0" cy="0"/>
        </a:xfrm>
      </p:grpSpPr>
      <p:sp>
        <p:nvSpPr>
          <p:cNvPr id="157" name="Google Shape;157;g35f391192_04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8" name="Google Shape;158;g35f391192_04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5"/>
        <p:cNvGrpSpPr/>
        <p:nvPr/>
      </p:nvGrpSpPr>
      <p:grpSpPr>
        <a:xfrm>
          <a:off x="0" y="0"/>
          <a:ext cx="0" cy="0"/>
          <a:chOff x="0" y="0"/>
          <a:chExt cx="0" cy="0"/>
        </a:xfrm>
      </p:grpSpPr>
      <p:sp>
        <p:nvSpPr>
          <p:cNvPr id="116" name="Google Shape;116;g35f391192_02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7" name="Google Shape;117;g35f391192_02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5"/>
        <p:cNvGrpSpPr/>
        <p:nvPr/>
      </p:nvGrpSpPr>
      <p:grpSpPr>
        <a:xfrm>
          <a:off x="0" y="0"/>
          <a:ext cx="0" cy="0"/>
          <a:chOff x="0" y="0"/>
          <a:chExt cx="0" cy="0"/>
        </a:xfrm>
      </p:grpSpPr>
      <p:sp>
        <p:nvSpPr>
          <p:cNvPr id="116" name="Google Shape;116;g35f391192_02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7" name="Google Shape;117;g35f391192_02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5"/>
        <p:cNvGrpSpPr/>
        <p:nvPr/>
      </p:nvGrpSpPr>
      <p:grpSpPr>
        <a:xfrm>
          <a:off x="0" y="0"/>
          <a:ext cx="0" cy="0"/>
          <a:chOff x="0" y="0"/>
          <a:chExt cx="0" cy="0"/>
        </a:xfrm>
      </p:grpSpPr>
      <p:sp>
        <p:nvSpPr>
          <p:cNvPr id="116" name="Google Shape;116;g35f391192_02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7" name="Google Shape;117;g35f391192_02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723302366"/>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5"/>
        <p:cNvGrpSpPr/>
        <p:nvPr/>
      </p:nvGrpSpPr>
      <p:grpSpPr>
        <a:xfrm>
          <a:off x="0" y="0"/>
          <a:ext cx="0" cy="0"/>
          <a:chOff x="0" y="0"/>
          <a:chExt cx="0" cy="0"/>
        </a:xfrm>
      </p:grpSpPr>
      <p:sp>
        <p:nvSpPr>
          <p:cNvPr id="116" name="Google Shape;116;g35f391192_02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7" name="Google Shape;117;g35f391192_02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424748860"/>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6"/>
        <p:cNvGrpSpPr/>
        <p:nvPr/>
      </p:nvGrpSpPr>
      <p:grpSpPr>
        <a:xfrm>
          <a:off x="0" y="0"/>
          <a:ext cx="0" cy="0"/>
          <a:chOff x="0" y="0"/>
          <a:chExt cx="0" cy="0"/>
        </a:xfrm>
      </p:grpSpPr>
      <p:sp>
        <p:nvSpPr>
          <p:cNvPr id="137" name="Google Shape;137;g35ed75ccf_01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8" name="Google Shape;138;g35ed75ccf_01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560687610"/>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8"/>
        <p:cNvGrpSpPr/>
        <p:nvPr/>
      </p:nvGrpSpPr>
      <p:grpSpPr>
        <a:xfrm>
          <a:off x="0" y="0"/>
          <a:ext cx="0" cy="0"/>
          <a:chOff x="0" y="0"/>
          <a:chExt cx="0" cy="0"/>
        </a:xfrm>
      </p:grpSpPr>
      <p:sp>
        <p:nvSpPr>
          <p:cNvPr id="149" name="Google Shape;149;g35f391192_01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0" name="Google Shape;150;g35f391192_01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064397177"/>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6"/>
        <p:cNvGrpSpPr/>
        <p:nvPr/>
      </p:nvGrpSpPr>
      <p:grpSpPr>
        <a:xfrm>
          <a:off x="0" y="0"/>
          <a:ext cx="0" cy="0"/>
          <a:chOff x="0" y="0"/>
          <a:chExt cx="0" cy="0"/>
        </a:xfrm>
      </p:grpSpPr>
      <p:sp>
        <p:nvSpPr>
          <p:cNvPr id="137" name="Google Shape;137;g35ed75ccf_01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8" name="Google Shape;138;g35ed75ccf_01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556042149"/>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6"/>
        <p:cNvGrpSpPr/>
        <p:nvPr/>
      </p:nvGrpSpPr>
      <p:grpSpPr>
        <a:xfrm>
          <a:off x="0" y="0"/>
          <a:ext cx="0" cy="0"/>
          <a:chOff x="0" y="0"/>
          <a:chExt cx="0" cy="0"/>
        </a:xfrm>
      </p:grpSpPr>
      <p:sp>
        <p:nvSpPr>
          <p:cNvPr id="137" name="Google Shape;137;g35ed75ccf_01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8" name="Google Shape;138;g35ed75ccf_01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172982506"/>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5"/>
        <p:cNvGrpSpPr/>
        <p:nvPr/>
      </p:nvGrpSpPr>
      <p:grpSpPr>
        <a:xfrm>
          <a:off x="0" y="0"/>
          <a:ext cx="0" cy="0"/>
          <a:chOff x="0" y="0"/>
          <a:chExt cx="0" cy="0"/>
        </a:xfrm>
      </p:grpSpPr>
      <p:sp>
        <p:nvSpPr>
          <p:cNvPr id="116" name="Google Shape;116;g35f391192_02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7" name="Google Shape;117;g35f391192_02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983526791"/>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err="1"/>
              <a:t>Nguyễn</a:t>
            </a:r>
            <a:r>
              <a:rPr lang="en-US" dirty="0"/>
              <a:t> </a:t>
            </a:r>
            <a:r>
              <a:rPr lang="en-US" dirty="0" err="1"/>
              <a:t>Trãi</a:t>
            </a:r>
            <a:r>
              <a:rPr lang="en-US" dirty="0"/>
              <a:t> </a:t>
            </a:r>
            <a:r>
              <a:rPr lang="en-US" dirty="0" err="1"/>
              <a:t>viết</a:t>
            </a:r>
            <a:r>
              <a:rPr lang="en-US" dirty="0"/>
              <a:t> “</a:t>
            </a:r>
            <a:r>
              <a:rPr lang="en-US" dirty="0" err="1"/>
              <a:t>túi</a:t>
            </a:r>
            <a:r>
              <a:rPr lang="en-US" dirty="0"/>
              <a:t> </a:t>
            </a:r>
            <a:r>
              <a:rPr lang="en-US" dirty="0" err="1"/>
              <a:t>thơ</a:t>
            </a:r>
            <a:r>
              <a:rPr lang="en-US" dirty="0"/>
              <a:t> </a:t>
            </a:r>
            <a:r>
              <a:rPr lang="en-US" dirty="0" err="1"/>
              <a:t>chứa</a:t>
            </a:r>
            <a:r>
              <a:rPr lang="en-US" dirty="0"/>
              <a:t> </a:t>
            </a:r>
            <a:r>
              <a:rPr lang="en-US" dirty="0" err="1"/>
              <a:t>hết</a:t>
            </a:r>
            <a:r>
              <a:rPr lang="en-US" dirty="0"/>
              <a:t> </a:t>
            </a:r>
            <a:r>
              <a:rPr lang="en-US" dirty="0" err="1"/>
              <a:t>mọi</a:t>
            </a:r>
            <a:r>
              <a:rPr lang="en-US" dirty="0"/>
              <a:t> </a:t>
            </a:r>
            <a:r>
              <a:rPr lang="en-US" dirty="0" err="1"/>
              <a:t>giang</a:t>
            </a:r>
            <a:r>
              <a:rPr lang="en-US" dirty="0"/>
              <a:t> </a:t>
            </a:r>
            <a:r>
              <a:rPr lang="en-US" dirty="0" err="1"/>
              <a:t>san</a:t>
            </a:r>
            <a:r>
              <a:rPr lang="en-US" dirty="0"/>
              <a:t>”. </a:t>
            </a:r>
            <a:r>
              <a:rPr lang="en-US" dirty="0" err="1"/>
              <a:t>Quả</a:t>
            </a:r>
            <a:r>
              <a:rPr lang="en-US" dirty="0"/>
              <a:t> </a:t>
            </a:r>
            <a:r>
              <a:rPr lang="en-US" dirty="0" err="1"/>
              <a:t>thật</a:t>
            </a:r>
            <a:r>
              <a:rPr lang="en-US" dirty="0"/>
              <a:t>, </a:t>
            </a:r>
            <a:r>
              <a:rPr lang="en-US" dirty="0" err="1"/>
              <a:t>Ức</a:t>
            </a:r>
            <a:r>
              <a:rPr lang="en-US" dirty="0"/>
              <a:t> Trai </a:t>
            </a:r>
            <a:r>
              <a:rPr lang="en-US" dirty="0" err="1"/>
              <a:t>đã</a:t>
            </a:r>
            <a:r>
              <a:rPr lang="en-US" dirty="0"/>
              <a:t> </a:t>
            </a:r>
            <a:r>
              <a:rPr lang="en-US" dirty="0" err="1"/>
              <a:t>đi</a:t>
            </a:r>
            <a:r>
              <a:rPr lang="en-US" dirty="0"/>
              <a:t> </a:t>
            </a:r>
            <a:r>
              <a:rPr lang="en-US" dirty="0" err="1"/>
              <a:t>nhiều</a:t>
            </a:r>
            <a:r>
              <a:rPr lang="en-US" dirty="0"/>
              <a:t> </a:t>
            </a:r>
            <a:r>
              <a:rPr lang="en-US" dirty="0" err="1"/>
              <a:t>nơi</a:t>
            </a:r>
            <a:r>
              <a:rPr lang="en-US" dirty="0"/>
              <a:t>, </a:t>
            </a:r>
            <a:r>
              <a:rPr lang="en-US" dirty="0" err="1"/>
              <a:t>thăm</a:t>
            </a:r>
            <a:r>
              <a:rPr lang="en-US" dirty="0"/>
              <a:t> </a:t>
            </a:r>
            <a:r>
              <a:rPr lang="en-US" dirty="0" err="1"/>
              <a:t>nhiều</a:t>
            </a:r>
            <a:r>
              <a:rPr lang="en-US" dirty="0"/>
              <a:t> </a:t>
            </a:r>
            <a:r>
              <a:rPr lang="en-US" dirty="0" err="1"/>
              <a:t>danh</a:t>
            </a:r>
            <a:r>
              <a:rPr lang="en-US" dirty="0"/>
              <a:t> </a:t>
            </a:r>
            <a:r>
              <a:rPr lang="en-US" dirty="0" err="1"/>
              <a:t>thắng</a:t>
            </a:r>
            <a:r>
              <a:rPr lang="en-US" dirty="0"/>
              <a:t>. </a:t>
            </a:r>
            <a:r>
              <a:rPr lang="en-US" dirty="0" err="1"/>
              <a:t>Ông</a:t>
            </a:r>
            <a:r>
              <a:rPr lang="en-US" dirty="0"/>
              <a:t> </a:t>
            </a:r>
            <a:r>
              <a:rPr lang="en-US" dirty="0" err="1"/>
              <a:t>là</a:t>
            </a:r>
            <a:r>
              <a:rPr lang="en-US" dirty="0"/>
              <a:t> </a:t>
            </a:r>
            <a:r>
              <a:rPr lang="en-US" dirty="0" err="1"/>
              <a:t>người</a:t>
            </a:r>
            <a:r>
              <a:rPr lang="en-US" dirty="0"/>
              <a:t> </a:t>
            </a:r>
            <a:r>
              <a:rPr lang="en-US" dirty="0" err="1"/>
              <a:t>có</a:t>
            </a:r>
            <a:r>
              <a:rPr lang="en-US" dirty="0"/>
              <a:t> long </a:t>
            </a:r>
            <a:r>
              <a:rPr lang="en-US" dirty="0" err="1"/>
              <a:t>yêu</a:t>
            </a:r>
            <a:r>
              <a:rPr lang="en-US" dirty="0"/>
              <a:t> </a:t>
            </a:r>
            <a:r>
              <a:rPr lang="en-US" dirty="0" err="1"/>
              <a:t>thiên</a:t>
            </a:r>
            <a:r>
              <a:rPr lang="en-US" dirty="0"/>
              <a:t> </a:t>
            </a:r>
            <a:r>
              <a:rPr lang="en-US" dirty="0" err="1"/>
              <a:t>nhiên</a:t>
            </a:r>
            <a:r>
              <a:rPr lang="en-US" dirty="0"/>
              <a:t> say </a:t>
            </a:r>
            <a:r>
              <a:rPr lang="en-US" dirty="0" err="1"/>
              <a:t>đắm</a:t>
            </a:r>
            <a:r>
              <a:rPr lang="en-US" dirty="0"/>
              <a:t>, </a:t>
            </a:r>
            <a:r>
              <a:rPr lang="en-US" dirty="0" err="1"/>
              <a:t>hồn</a:t>
            </a:r>
            <a:r>
              <a:rPr lang="en-US" dirty="0"/>
              <a:t> </a:t>
            </a:r>
            <a:r>
              <a:rPr lang="en-US" dirty="0" err="1"/>
              <a:t>thơ</a:t>
            </a:r>
            <a:r>
              <a:rPr lang="en-US" dirty="0"/>
              <a:t> </a:t>
            </a:r>
            <a:r>
              <a:rPr lang="en-US" dirty="0" err="1"/>
              <a:t>rộng</a:t>
            </a:r>
            <a:r>
              <a:rPr lang="en-US" dirty="0"/>
              <a:t> </a:t>
            </a:r>
            <a:r>
              <a:rPr lang="en-US" dirty="0" err="1"/>
              <a:t>mở</a:t>
            </a:r>
            <a:r>
              <a:rPr lang="en-US" dirty="0"/>
              <a:t>, </a:t>
            </a:r>
            <a:r>
              <a:rPr lang="en-US" dirty="0" err="1"/>
              <a:t>nhạy</a:t>
            </a:r>
            <a:r>
              <a:rPr lang="en-US" dirty="0"/>
              <a:t> </a:t>
            </a:r>
            <a:r>
              <a:rPr lang="en-US" dirty="0" err="1"/>
              <a:t>cảm</a:t>
            </a:r>
            <a:r>
              <a:rPr lang="en-US" dirty="0"/>
              <a:t> </a:t>
            </a:r>
            <a:r>
              <a:rPr lang="en-US" dirty="0" err="1"/>
              <a:t>và</a:t>
            </a:r>
            <a:r>
              <a:rPr lang="en-US" dirty="0"/>
              <a:t> </a:t>
            </a:r>
            <a:r>
              <a:rPr lang="en-US" dirty="0" err="1"/>
              <a:t>tinh</a:t>
            </a:r>
            <a:r>
              <a:rPr lang="en-US" dirty="0"/>
              <a:t> </a:t>
            </a:r>
            <a:r>
              <a:rPr lang="en-US" dirty="0" err="1"/>
              <a:t>tế</a:t>
            </a:r>
            <a:r>
              <a:rPr lang="en-US" dirty="0"/>
              <a:t>, </a:t>
            </a:r>
            <a:r>
              <a:rPr lang="en-US" dirty="0" err="1"/>
              <a:t>tới</a:t>
            </a:r>
            <a:r>
              <a:rPr lang="en-US" dirty="0"/>
              <a:t> </a:t>
            </a:r>
            <a:r>
              <a:rPr lang="en-US" dirty="0" err="1"/>
              <a:t>đâu</a:t>
            </a:r>
            <a:r>
              <a:rPr lang="en-US" dirty="0"/>
              <a:t> </a:t>
            </a:r>
            <a:r>
              <a:rPr lang="en-US" dirty="0" err="1"/>
              <a:t>Nguyễn</a:t>
            </a:r>
            <a:r>
              <a:rPr lang="en-US" dirty="0"/>
              <a:t> </a:t>
            </a:r>
            <a:r>
              <a:rPr lang="en-US" dirty="0" err="1"/>
              <a:t>Trãi</a:t>
            </a:r>
            <a:r>
              <a:rPr lang="en-US" dirty="0"/>
              <a:t> </a:t>
            </a:r>
            <a:r>
              <a:rPr lang="en-US" dirty="0" err="1"/>
              <a:t>cũng</a:t>
            </a:r>
            <a:r>
              <a:rPr lang="en-US" dirty="0"/>
              <a:t> </a:t>
            </a:r>
            <a:r>
              <a:rPr lang="en-US" dirty="0" err="1"/>
              <a:t>có</a:t>
            </a:r>
            <a:r>
              <a:rPr lang="en-US" dirty="0"/>
              <a:t> </a:t>
            </a:r>
            <a:r>
              <a:rPr lang="en-US" dirty="0" err="1"/>
              <a:t>thơ</a:t>
            </a:r>
            <a:r>
              <a:rPr lang="en-US" dirty="0"/>
              <a:t> </a:t>
            </a:r>
            <a:r>
              <a:rPr lang="en-US" dirty="0" err="1"/>
              <a:t>về</a:t>
            </a:r>
            <a:r>
              <a:rPr lang="en-US" dirty="0"/>
              <a:t> </a:t>
            </a:r>
            <a:r>
              <a:rPr lang="en-US" dirty="0" err="1"/>
              <a:t>cảnh</a:t>
            </a:r>
            <a:r>
              <a:rPr lang="en-US" dirty="0"/>
              <a:t> </a:t>
            </a:r>
            <a:r>
              <a:rPr lang="en-US" dirty="0" err="1"/>
              <a:t>đẹp</a:t>
            </a:r>
            <a:r>
              <a:rPr lang="en-US" dirty="0"/>
              <a:t> non </a:t>
            </a:r>
            <a:r>
              <a:rPr lang="en-US" dirty="0" err="1"/>
              <a:t>sông</a:t>
            </a:r>
            <a:r>
              <a:rPr lang="en-US" dirty="0"/>
              <a:t> </a:t>
            </a:r>
            <a:r>
              <a:rPr lang="en-US" dirty="0" err="1"/>
              <a:t>đất</a:t>
            </a:r>
            <a:r>
              <a:rPr lang="en-US" dirty="0"/>
              <a:t> </a:t>
            </a:r>
            <a:r>
              <a:rPr lang="en-US" dirty="0" err="1"/>
              <a:t>nươc</a:t>
            </a:r>
            <a:r>
              <a:rPr lang="en-US" dirty="0"/>
              <a:t>. </a:t>
            </a:r>
            <a:r>
              <a:rPr lang="en-US" dirty="0" err="1"/>
              <a:t>Người</a:t>
            </a:r>
            <a:r>
              <a:rPr lang="en-US" dirty="0"/>
              <a:t> </a:t>
            </a:r>
            <a:r>
              <a:rPr lang="en-US" dirty="0" err="1"/>
              <a:t>đọc</a:t>
            </a:r>
            <a:r>
              <a:rPr lang="en-US" dirty="0"/>
              <a:t> </a:t>
            </a:r>
            <a:r>
              <a:rPr lang="en-US" dirty="0" err="1"/>
              <a:t>có</a:t>
            </a:r>
            <a:r>
              <a:rPr lang="en-US" dirty="0"/>
              <a:t> </a:t>
            </a:r>
            <a:r>
              <a:rPr lang="en-US" dirty="0" err="1"/>
              <a:t>thể</a:t>
            </a:r>
            <a:r>
              <a:rPr lang="en-US" dirty="0"/>
              <a:t> </a:t>
            </a:r>
            <a:r>
              <a:rPr lang="en-US" dirty="0" err="1"/>
              <a:t>tìm</a:t>
            </a:r>
            <a:r>
              <a:rPr lang="en-US" dirty="0"/>
              <a:t> </a:t>
            </a:r>
            <a:r>
              <a:rPr lang="en-US" dirty="0" err="1"/>
              <a:t>thấy</a:t>
            </a:r>
            <a:r>
              <a:rPr lang="en-US" dirty="0"/>
              <a:t> </a:t>
            </a:r>
            <a:r>
              <a:rPr lang="en-US" dirty="0" err="1"/>
              <a:t>một</a:t>
            </a:r>
            <a:r>
              <a:rPr lang="en-US" dirty="0"/>
              <a:t> </a:t>
            </a:r>
            <a:r>
              <a:rPr lang="en-US" dirty="0" err="1"/>
              <a:t>bộ</a:t>
            </a:r>
            <a:r>
              <a:rPr lang="en-US" dirty="0"/>
              <a:t> </a:t>
            </a:r>
            <a:r>
              <a:rPr lang="en-US" dirty="0" err="1"/>
              <a:t>sưu</a:t>
            </a:r>
            <a:r>
              <a:rPr lang="en-US" dirty="0"/>
              <a:t> </a:t>
            </a:r>
            <a:r>
              <a:rPr lang="en-US" dirty="0" err="1"/>
              <a:t>tập</a:t>
            </a:r>
            <a:r>
              <a:rPr lang="en-US" dirty="0"/>
              <a:t> </a:t>
            </a:r>
            <a:r>
              <a:rPr lang="en-US" dirty="0" err="1"/>
              <a:t>phong</a:t>
            </a:r>
            <a:r>
              <a:rPr lang="en-US" dirty="0"/>
              <a:t> </a:t>
            </a:r>
            <a:r>
              <a:rPr lang="en-US" dirty="0" err="1"/>
              <a:t>cảnh</a:t>
            </a:r>
            <a:r>
              <a:rPr lang="en-US" dirty="0"/>
              <a:t> </a:t>
            </a:r>
            <a:r>
              <a:rPr lang="en-US" dirty="0" err="1"/>
              <a:t>Việt</a:t>
            </a:r>
            <a:r>
              <a:rPr lang="en-US" dirty="0"/>
              <a:t> Nam </a:t>
            </a:r>
            <a:r>
              <a:rPr lang="en-US" dirty="0" err="1"/>
              <a:t>phong</a:t>
            </a:r>
            <a:r>
              <a:rPr lang="en-US" dirty="0"/>
              <a:t> </a:t>
            </a:r>
            <a:r>
              <a:rPr lang="en-US" dirty="0" err="1"/>
              <a:t>phú</a:t>
            </a:r>
            <a:r>
              <a:rPr lang="en-US" dirty="0"/>
              <a:t> </a:t>
            </a:r>
            <a:r>
              <a:rPr lang="en-US" dirty="0" err="1"/>
              <a:t>và</a:t>
            </a:r>
            <a:r>
              <a:rPr lang="en-US" dirty="0"/>
              <a:t> </a:t>
            </a:r>
            <a:r>
              <a:rPr lang="en-US" dirty="0" err="1"/>
              <a:t>đa</a:t>
            </a:r>
            <a:r>
              <a:rPr lang="en-US" dirty="0"/>
              <a:t> </a:t>
            </a:r>
            <a:r>
              <a:rPr lang="en-US" dirty="0" err="1"/>
              <a:t>dạng</a:t>
            </a:r>
            <a:r>
              <a:rPr lang="en-US" dirty="0"/>
              <a:t> qua </a:t>
            </a:r>
            <a:r>
              <a:rPr lang="en-US" dirty="0" err="1"/>
              <a:t>tập</a:t>
            </a:r>
            <a:r>
              <a:rPr lang="en-US" dirty="0"/>
              <a:t> </a:t>
            </a:r>
            <a:r>
              <a:rPr lang="en-US" dirty="0" err="1"/>
              <a:t>thơ</a:t>
            </a:r>
            <a:r>
              <a:rPr lang="en-US" dirty="0"/>
              <a:t> </a:t>
            </a:r>
            <a:r>
              <a:rPr lang="en-US" dirty="0" err="1"/>
              <a:t>chữ</a:t>
            </a:r>
            <a:r>
              <a:rPr lang="en-US" dirty="0"/>
              <a:t> </a:t>
            </a:r>
            <a:r>
              <a:rPr lang="en-US" dirty="0" err="1"/>
              <a:t>Hán</a:t>
            </a:r>
            <a:r>
              <a:rPr lang="en-US" dirty="0"/>
              <a:t>: </a:t>
            </a:r>
            <a:r>
              <a:rPr lang="en-US" dirty="0" err="1"/>
              <a:t>Ức</a:t>
            </a:r>
            <a:r>
              <a:rPr lang="en-US" dirty="0"/>
              <a:t> </a:t>
            </a:r>
            <a:r>
              <a:rPr lang="en-US" dirty="0" err="1"/>
              <a:t>trai</a:t>
            </a:r>
            <a:r>
              <a:rPr lang="en-US" dirty="0"/>
              <a:t> </a:t>
            </a:r>
            <a:r>
              <a:rPr lang="en-US" dirty="0" err="1"/>
              <a:t>thi</a:t>
            </a:r>
            <a:r>
              <a:rPr lang="en-US" dirty="0"/>
              <a:t> </a:t>
            </a:r>
            <a:r>
              <a:rPr lang="en-US" dirty="0" err="1"/>
              <a:t>tập</a:t>
            </a:r>
            <a:r>
              <a:rPr lang="en-US" dirty="0"/>
              <a:t> </a:t>
            </a:r>
            <a:r>
              <a:rPr lang="en-US" dirty="0" err="1"/>
              <a:t>như</a:t>
            </a:r>
            <a:r>
              <a:rPr lang="en-US" dirty="0"/>
              <a:t> </a:t>
            </a:r>
            <a:r>
              <a:rPr lang="en-US" dirty="0" err="1"/>
              <a:t>Núi</a:t>
            </a:r>
            <a:r>
              <a:rPr lang="en-US" dirty="0"/>
              <a:t> </a:t>
            </a:r>
            <a:r>
              <a:rPr lang="en-US" dirty="0" err="1"/>
              <a:t>Côn</a:t>
            </a:r>
            <a:r>
              <a:rPr lang="en-US" dirty="0"/>
              <a:t> </a:t>
            </a:r>
            <a:r>
              <a:rPr lang="en-US" dirty="0" err="1"/>
              <a:t>Sơn</a:t>
            </a:r>
            <a:r>
              <a:rPr lang="en-US" dirty="0"/>
              <a:t>, </a:t>
            </a:r>
            <a:r>
              <a:rPr lang="en-US" dirty="0" err="1"/>
              <a:t>Núi</a:t>
            </a:r>
            <a:r>
              <a:rPr lang="en-US" dirty="0"/>
              <a:t> </a:t>
            </a:r>
            <a:r>
              <a:rPr lang="en-US" dirty="0" err="1"/>
              <a:t>Yên</a:t>
            </a:r>
            <a:r>
              <a:rPr lang="en-US" dirty="0"/>
              <a:t> </a:t>
            </a:r>
            <a:r>
              <a:rPr lang="en-US" dirty="0" err="1"/>
              <a:t>Tử</a:t>
            </a:r>
            <a:r>
              <a:rPr lang="en-US" dirty="0"/>
              <a:t>, </a:t>
            </a:r>
            <a:r>
              <a:rPr lang="en-US" dirty="0" err="1"/>
              <a:t>Cảng</a:t>
            </a:r>
            <a:r>
              <a:rPr lang="en-US" dirty="0"/>
              <a:t> </a:t>
            </a:r>
            <a:r>
              <a:rPr lang="en-US" dirty="0" err="1"/>
              <a:t>Vân</a:t>
            </a:r>
            <a:r>
              <a:rPr lang="en-US" dirty="0"/>
              <a:t> </a:t>
            </a:r>
            <a:r>
              <a:rPr lang="en-US" dirty="0" err="1"/>
              <a:t>Đồn</a:t>
            </a:r>
            <a:r>
              <a:rPr lang="en-US" dirty="0"/>
              <a:t>, </a:t>
            </a:r>
            <a:r>
              <a:rPr lang="en-US" dirty="0" err="1"/>
              <a:t>Chùa</a:t>
            </a:r>
            <a:r>
              <a:rPr lang="en-US" dirty="0"/>
              <a:t> </a:t>
            </a:r>
            <a:r>
              <a:rPr lang="en-US" dirty="0" err="1"/>
              <a:t>Tiên</a:t>
            </a:r>
            <a:r>
              <a:rPr lang="en-US" dirty="0"/>
              <a:t> Du, </a:t>
            </a:r>
            <a:r>
              <a:rPr lang="en-US" dirty="0" err="1"/>
              <a:t>chùa</a:t>
            </a:r>
            <a:r>
              <a:rPr lang="en-US" dirty="0"/>
              <a:t> </a:t>
            </a:r>
            <a:r>
              <a:rPr lang="en-US" dirty="0" err="1"/>
              <a:t>Đông</a:t>
            </a:r>
            <a:r>
              <a:rPr lang="en-US" dirty="0"/>
              <a:t> </a:t>
            </a:r>
            <a:r>
              <a:rPr lang="en-US" dirty="0" err="1"/>
              <a:t>Sơn</a:t>
            </a:r>
            <a:r>
              <a:rPr lang="en-US" dirty="0"/>
              <a:t>, </a:t>
            </a:r>
            <a:r>
              <a:rPr lang="en-US" dirty="0" err="1"/>
              <a:t>núi</a:t>
            </a:r>
            <a:r>
              <a:rPr lang="en-US" dirty="0"/>
              <a:t> Long </a:t>
            </a:r>
            <a:r>
              <a:rPr lang="en-US" dirty="0" err="1"/>
              <a:t>Đại</a:t>
            </a:r>
            <a:r>
              <a:rPr lang="en-US" dirty="0"/>
              <a:t>, </a:t>
            </a:r>
            <a:r>
              <a:rPr lang="en-US" dirty="0" err="1"/>
              <a:t>núi</a:t>
            </a:r>
            <a:r>
              <a:rPr lang="en-US" dirty="0"/>
              <a:t> Lam </a:t>
            </a:r>
            <a:r>
              <a:rPr lang="en-US" dirty="0" err="1"/>
              <a:t>Sơn</a:t>
            </a:r>
            <a:r>
              <a:rPr lang="en-US" dirty="0"/>
              <a:t>… </a:t>
            </a:r>
            <a:r>
              <a:rPr lang="en-US" dirty="0" err="1"/>
              <a:t>Đặc</a:t>
            </a:r>
            <a:r>
              <a:rPr lang="en-US" dirty="0"/>
              <a:t> </a:t>
            </a:r>
            <a:r>
              <a:rPr lang="en-US" dirty="0" err="1"/>
              <a:t>biệt</a:t>
            </a:r>
            <a:r>
              <a:rPr lang="en-US" dirty="0"/>
              <a:t>, </a:t>
            </a:r>
            <a:r>
              <a:rPr lang="en-US" dirty="0" err="1"/>
              <a:t>Nguyễn</a:t>
            </a:r>
            <a:r>
              <a:rPr lang="en-US" dirty="0"/>
              <a:t> </a:t>
            </a:r>
            <a:r>
              <a:rPr lang="en-US" dirty="0" err="1"/>
              <a:t>Trãi</a:t>
            </a:r>
            <a:r>
              <a:rPr lang="en-US" dirty="0"/>
              <a:t> </a:t>
            </a:r>
            <a:r>
              <a:rPr lang="en-US" dirty="0" err="1"/>
              <a:t>có</a:t>
            </a:r>
            <a:r>
              <a:rPr lang="en-US" dirty="0"/>
              <a:t> </a:t>
            </a:r>
            <a:r>
              <a:rPr lang="en-US" dirty="0" err="1"/>
              <a:t>nhiều</a:t>
            </a:r>
            <a:r>
              <a:rPr lang="en-US" dirty="0"/>
              <a:t> </a:t>
            </a:r>
            <a:r>
              <a:rPr lang="en-US" dirty="0" err="1"/>
              <a:t>thơ</a:t>
            </a:r>
            <a:r>
              <a:rPr lang="en-US" dirty="0"/>
              <a:t> </a:t>
            </a:r>
            <a:r>
              <a:rPr lang="en-US" dirty="0" err="1"/>
              <a:t>về</a:t>
            </a:r>
            <a:r>
              <a:rPr lang="en-US" dirty="0"/>
              <a:t> </a:t>
            </a:r>
            <a:r>
              <a:rPr lang="en-US" dirty="0" err="1"/>
              <a:t>các</a:t>
            </a:r>
            <a:r>
              <a:rPr lang="en-US" dirty="0"/>
              <a:t> </a:t>
            </a:r>
            <a:r>
              <a:rPr lang="en-US" dirty="0" err="1"/>
              <a:t>địa</a:t>
            </a:r>
            <a:r>
              <a:rPr lang="en-US" dirty="0"/>
              <a:t> </a:t>
            </a:r>
            <a:r>
              <a:rPr lang="en-US" dirty="0" err="1"/>
              <a:t>danh</a:t>
            </a:r>
            <a:r>
              <a:rPr lang="en-US" dirty="0"/>
              <a:t> ở </a:t>
            </a:r>
            <a:r>
              <a:rPr lang="en-US" dirty="0" err="1"/>
              <a:t>Ninh</a:t>
            </a:r>
            <a:r>
              <a:rPr lang="en-US" dirty="0"/>
              <a:t> </a:t>
            </a:r>
            <a:r>
              <a:rPr lang="en-US" dirty="0" err="1"/>
              <a:t>Bình</a:t>
            </a:r>
            <a:r>
              <a:rPr lang="en-US" dirty="0"/>
              <a:t>, </a:t>
            </a:r>
            <a:r>
              <a:rPr lang="en-US" dirty="0" err="1"/>
              <a:t>tạo</a:t>
            </a:r>
            <a:r>
              <a:rPr lang="en-US" dirty="0"/>
              <a:t> </a:t>
            </a:r>
            <a:r>
              <a:rPr lang="en-US" dirty="0" err="1"/>
              <a:t>nên</a:t>
            </a:r>
            <a:r>
              <a:rPr lang="en-US" dirty="0"/>
              <a:t> </a:t>
            </a:r>
            <a:r>
              <a:rPr lang="en-US" dirty="0" err="1"/>
              <a:t>một</a:t>
            </a:r>
            <a:r>
              <a:rPr lang="en-US" dirty="0"/>
              <a:t> </a:t>
            </a:r>
            <a:r>
              <a:rPr lang="en-US" dirty="0" err="1"/>
              <a:t>quần</a:t>
            </a:r>
            <a:r>
              <a:rPr lang="en-US" dirty="0"/>
              <a:t> </a:t>
            </a:r>
            <a:r>
              <a:rPr lang="en-US" dirty="0" err="1"/>
              <a:t>thể</a:t>
            </a:r>
            <a:r>
              <a:rPr lang="en-US" dirty="0"/>
              <a:t> </a:t>
            </a:r>
            <a:r>
              <a:rPr lang="en-US" dirty="0" err="1"/>
              <a:t>danh</a:t>
            </a:r>
            <a:r>
              <a:rPr lang="en-US" dirty="0"/>
              <a:t> </a:t>
            </a:r>
            <a:r>
              <a:rPr lang="en-US" dirty="0" err="1"/>
              <a:t>thắng</a:t>
            </a:r>
            <a:r>
              <a:rPr lang="en-US" dirty="0"/>
              <a:t> </a:t>
            </a:r>
            <a:r>
              <a:rPr lang="en-US" dirty="0" err="1"/>
              <a:t>như</a:t>
            </a:r>
            <a:r>
              <a:rPr lang="en-US" dirty="0"/>
              <a:t>: </a:t>
            </a:r>
            <a:r>
              <a:rPr lang="en-US" dirty="0" err="1"/>
              <a:t>núi</a:t>
            </a:r>
            <a:r>
              <a:rPr lang="en-US" dirty="0"/>
              <a:t> </a:t>
            </a:r>
            <a:r>
              <a:rPr lang="en-US" dirty="0" err="1"/>
              <a:t>Dục</a:t>
            </a:r>
            <a:r>
              <a:rPr lang="en-US" dirty="0"/>
              <a:t> </a:t>
            </a:r>
            <a:r>
              <a:rPr lang="en-US" dirty="0" err="1"/>
              <a:t>Thúy</a:t>
            </a:r>
            <a:r>
              <a:rPr lang="en-US" dirty="0"/>
              <a:t>, </a:t>
            </a:r>
            <a:r>
              <a:rPr lang="en-US" dirty="0" err="1"/>
              <a:t>cửa</a:t>
            </a:r>
            <a:r>
              <a:rPr lang="en-US" dirty="0"/>
              <a:t> </a:t>
            </a:r>
            <a:r>
              <a:rPr lang="en-US" dirty="0" err="1"/>
              <a:t>biển</a:t>
            </a:r>
            <a:r>
              <a:rPr lang="en-US" dirty="0"/>
              <a:t> </a:t>
            </a:r>
            <a:r>
              <a:rPr lang="en-US" dirty="0" err="1"/>
              <a:t>Thần</a:t>
            </a:r>
            <a:r>
              <a:rPr lang="en-US" dirty="0"/>
              <a:t> </a:t>
            </a:r>
            <a:r>
              <a:rPr lang="en-US" dirty="0" err="1"/>
              <a:t>Phù</a:t>
            </a:r>
            <a:r>
              <a:rPr lang="en-US" dirty="0"/>
              <a:t>, </a:t>
            </a:r>
            <a:r>
              <a:rPr lang="en-US" dirty="0" err="1"/>
              <a:t>Trấn</a:t>
            </a:r>
            <a:r>
              <a:rPr lang="en-US" dirty="0"/>
              <a:t> Vinh </a:t>
            </a:r>
            <a:r>
              <a:rPr lang="en-US" dirty="0" err="1"/>
              <a:t>Doanh</a:t>
            </a:r>
            <a:r>
              <a:rPr lang="en-US" dirty="0"/>
              <a:t>…</a:t>
            </a:r>
          </a:p>
          <a:p>
            <a:endParaRPr lang="en-US" dirty="0"/>
          </a:p>
        </p:txBody>
      </p:sp>
      <p:sp>
        <p:nvSpPr>
          <p:cNvPr id="4" name="Slide Number Placeholder 3"/>
          <p:cNvSpPr>
            <a:spLocks noGrp="1"/>
          </p:cNvSpPr>
          <p:nvPr>
            <p:ph type="sldNum" sz="quarter" idx="5"/>
          </p:nvPr>
        </p:nvSpPr>
        <p:spPr/>
        <p:txBody>
          <a:bodyPr/>
          <a:lstStyle/>
          <a:p>
            <a:fld id="{C7E883A1-64EE-41B2-9556-CD719D437602}" type="slidenum">
              <a:rPr lang="en-US" smtClean="0"/>
              <a:t>113</a:t>
            </a:fld>
            <a:endParaRPr lang="en-US"/>
          </a:p>
        </p:txBody>
      </p:sp>
    </p:spTree>
    <p:extLst>
      <p:ext uri="{BB962C8B-B14F-4D97-AF65-F5344CB8AC3E}">
        <p14:creationId xmlns:p14="http://schemas.microsoft.com/office/powerpoint/2010/main" val="2429335284"/>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err="1"/>
              <a:t>Từ</a:t>
            </a:r>
            <a:r>
              <a:rPr lang="en-US" dirty="0"/>
              <a:t> </a:t>
            </a:r>
            <a:r>
              <a:rPr lang="en-US" dirty="0" err="1"/>
              <a:t>lâu</a:t>
            </a:r>
            <a:r>
              <a:rPr lang="en-US" dirty="0"/>
              <a:t>, </a:t>
            </a:r>
            <a:r>
              <a:rPr lang="en-US" dirty="0" err="1"/>
              <a:t>núi</a:t>
            </a:r>
            <a:r>
              <a:rPr lang="en-US" dirty="0"/>
              <a:t> </a:t>
            </a:r>
            <a:r>
              <a:rPr lang="en-US" dirty="0" err="1"/>
              <a:t>Dục</a:t>
            </a:r>
            <a:r>
              <a:rPr lang="en-US" dirty="0"/>
              <a:t> </a:t>
            </a:r>
            <a:r>
              <a:rPr lang="en-US" dirty="0" err="1"/>
              <a:t>thúy</a:t>
            </a:r>
            <a:r>
              <a:rPr lang="en-US" dirty="0"/>
              <a:t> </a:t>
            </a:r>
            <a:r>
              <a:rPr lang="en-US" dirty="0" err="1"/>
              <a:t>đã</a:t>
            </a:r>
            <a:r>
              <a:rPr lang="en-US" dirty="0"/>
              <a:t> </a:t>
            </a:r>
            <a:r>
              <a:rPr lang="en-US" dirty="0" err="1"/>
              <a:t>là</a:t>
            </a:r>
            <a:r>
              <a:rPr lang="en-US" dirty="0"/>
              <a:t> </a:t>
            </a:r>
            <a:r>
              <a:rPr lang="en-US" dirty="0" err="1"/>
              <a:t>đề</a:t>
            </a:r>
            <a:r>
              <a:rPr lang="en-US" dirty="0"/>
              <a:t> </a:t>
            </a:r>
            <a:r>
              <a:rPr lang="en-US" dirty="0" err="1"/>
              <a:t>tài</a:t>
            </a:r>
            <a:r>
              <a:rPr lang="en-US" dirty="0"/>
              <a:t> </a:t>
            </a:r>
            <a:r>
              <a:rPr lang="en-US" dirty="0" err="1"/>
              <a:t>hấp</a:t>
            </a:r>
            <a:r>
              <a:rPr lang="en-US" dirty="0"/>
              <a:t> </a:t>
            </a:r>
            <a:r>
              <a:rPr lang="en-US" dirty="0" err="1"/>
              <a:t>dẫn</a:t>
            </a:r>
            <a:r>
              <a:rPr lang="en-US" dirty="0"/>
              <a:t> </a:t>
            </a:r>
            <a:r>
              <a:rPr lang="en-US" dirty="0" err="1"/>
              <a:t>của</a:t>
            </a:r>
            <a:r>
              <a:rPr lang="en-US" dirty="0"/>
              <a:t> </a:t>
            </a:r>
            <a:r>
              <a:rPr lang="en-US" dirty="0" err="1"/>
              <a:t>thơ</a:t>
            </a:r>
            <a:r>
              <a:rPr lang="en-US" dirty="0"/>
              <a:t> ca. </a:t>
            </a:r>
            <a:r>
              <a:rPr lang="en-US" dirty="0" err="1"/>
              <a:t>Nhiều</a:t>
            </a:r>
            <a:r>
              <a:rPr lang="en-US" dirty="0"/>
              <a:t> </a:t>
            </a:r>
            <a:r>
              <a:rPr lang="en-US" dirty="0" err="1"/>
              <a:t>thi</a:t>
            </a:r>
            <a:r>
              <a:rPr lang="en-US" dirty="0"/>
              <a:t> </a:t>
            </a:r>
            <a:r>
              <a:rPr lang="en-US" dirty="0" err="1"/>
              <a:t>sĩ</a:t>
            </a:r>
            <a:r>
              <a:rPr lang="en-US" dirty="0"/>
              <a:t> </a:t>
            </a:r>
            <a:r>
              <a:rPr lang="en-US" dirty="0" err="1"/>
              <a:t>đã</a:t>
            </a:r>
            <a:r>
              <a:rPr lang="en-US" dirty="0"/>
              <a:t> </a:t>
            </a:r>
            <a:r>
              <a:rPr lang="en-US" dirty="0" err="1"/>
              <a:t>có</a:t>
            </a:r>
            <a:r>
              <a:rPr lang="en-US" dirty="0"/>
              <a:t> </a:t>
            </a:r>
            <a:r>
              <a:rPr lang="en-US" dirty="0" err="1"/>
              <a:t>thơ</a:t>
            </a:r>
            <a:r>
              <a:rPr lang="en-US" dirty="0"/>
              <a:t> </a:t>
            </a:r>
            <a:r>
              <a:rPr lang="en-US" dirty="0" err="1"/>
              <a:t>về</a:t>
            </a:r>
            <a:r>
              <a:rPr lang="en-US" dirty="0"/>
              <a:t> </a:t>
            </a:r>
            <a:r>
              <a:rPr lang="en-US" dirty="0" err="1"/>
              <a:t>danh</a:t>
            </a:r>
            <a:r>
              <a:rPr lang="en-US" dirty="0"/>
              <a:t> </a:t>
            </a:r>
            <a:r>
              <a:rPr lang="en-US" dirty="0" err="1"/>
              <a:t>thắng</a:t>
            </a:r>
            <a:r>
              <a:rPr lang="en-US" dirty="0"/>
              <a:t> </a:t>
            </a:r>
            <a:r>
              <a:rPr lang="en-US" dirty="0" err="1"/>
              <a:t>này</a:t>
            </a:r>
            <a:r>
              <a:rPr lang="en-US" dirty="0"/>
              <a:t> </a:t>
            </a:r>
            <a:r>
              <a:rPr lang="en-US" dirty="0" err="1"/>
              <a:t>như</a:t>
            </a:r>
            <a:r>
              <a:rPr lang="en-US" dirty="0"/>
              <a:t> </a:t>
            </a:r>
            <a:r>
              <a:rPr lang="en-US" dirty="0" err="1"/>
              <a:t>Trương</a:t>
            </a:r>
            <a:r>
              <a:rPr lang="en-US" dirty="0"/>
              <a:t> </a:t>
            </a:r>
            <a:r>
              <a:rPr lang="en-US" dirty="0" err="1"/>
              <a:t>Hán</a:t>
            </a:r>
            <a:r>
              <a:rPr lang="en-US" dirty="0"/>
              <a:t> </a:t>
            </a:r>
            <a:r>
              <a:rPr lang="en-US" dirty="0" err="1"/>
              <a:t>Siêu</a:t>
            </a:r>
            <a:r>
              <a:rPr lang="en-US" dirty="0"/>
              <a:t>, </a:t>
            </a:r>
            <a:r>
              <a:rPr lang="en-US" dirty="0" err="1"/>
              <a:t>Phạm</a:t>
            </a:r>
            <a:r>
              <a:rPr lang="en-US" dirty="0"/>
              <a:t> </a:t>
            </a:r>
            <a:r>
              <a:rPr lang="en-US" dirty="0" err="1"/>
              <a:t>Sư</a:t>
            </a:r>
            <a:r>
              <a:rPr lang="en-US" dirty="0"/>
              <a:t> </a:t>
            </a:r>
            <a:r>
              <a:rPr lang="en-US" dirty="0" err="1"/>
              <a:t>Mạnh</a:t>
            </a:r>
            <a:r>
              <a:rPr lang="en-US" dirty="0"/>
              <a:t>, Lê </a:t>
            </a:r>
            <a:r>
              <a:rPr lang="en-US" dirty="0" err="1"/>
              <a:t>Thánh</a:t>
            </a:r>
            <a:r>
              <a:rPr lang="en-US" dirty="0"/>
              <a:t> </a:t>
            </a:r>
            <a:r>
              <a:rPr lang="en-US" dirty="0" err="1"/>
              <a:t>Tông</a:t>
            </a:r>
            <a:r>
              <a:rPr lang="en-US" dirty="0"/>
              <a:t>, </a:t>
            </a:r>
            <a:r>
              <a:rPr lang="en-US" dirty="0" err="1"/>
              <a:t>Tản</a:t>
            </a:r>
            <a:r>
              <a:rPr lang="en-US" dirty="0"/>
              <a:t> </a:t>
            </a:r>
            <a:r>
              <a:rPr lang="en-US" dirty="0" err="1"/>
              <a:t>Đà</a:t>
            </a:r>
            <a:r>
              <a:rPr lang="en-US" dirty="0"/>
              <a:t>… </a:t>
            </a:r>
            <a:r>
              <a:rPr lang="en-US" dirty="0" err="1"/>
              <a:t>Tuy</a:t>
            </a:r>
            <a:r>
              <a:rPr lang="en-US" dirty="0"/>
              <a:t> </a:t>
            </a:r>
            <a:r>
              <a:rPr lang="en-US" dirty="0" err="1"/>
              <a:t>nhiên</a:t>
            </a:r>
            <a:r>
              <a:rPr lang="en-US" dirty="0"/>
              <a:t>, </a:t>
            </a:r>
            <a:r>
              <a:rPr lang="en-US" dirty="0" err="1"/>
              <a:t>tình</a:t>
            </a:r>
            <a:r>
              <a:rPr lang="en-US" dirty="0"/>
              <a:t> </a:t>
            </a:r>
            <a:r>
              <a:rPr lang="en-US" dirty="0" err="1"/>
              <a:t>của</a:t>
            </a:r>
            <a:r>
              <a:rPr lang="en-US" dirty="0"/>
              <a:t> NT </a:t>
            </a:r>
            <a:r>
              <a:rPr lang="en-US" dirty="0" err="1"/>
              <a:t>đối</a:t>
            </a:r>
            <a:r>
              <a:rPr lang="en-US" dirty="0"/>
              <a:t> </a:t>
            </a:r>
            <a:r>
              <a:rPr lang="en-US" dirty="0" err="1"/>
              <a:t>với</a:t>
            </a:r>
            <a:r>
              <a:rPr lang="en-US" dirty="0"/>
              <a:t> </a:t>
            </a:r>
            <a:r>
              <a:rPr lang="en-US" dirty="0" err="1"/>
              <a:t>Dục</a:t>
            </a:r>
            <a:r>
              <a:rPr lang="en-US" dirty="0"/>
              <a:t> </a:t>
            </a:r>
            <a:r>
              <a:rPr lang="en-US" dirty="0" err="1"/>
              <a:t>Thúy</a:t>
            </a:r>
            <a:r>
              <a:rPr lang="en-US" dirty="0"/>
              <a:t> </a:t>
            </a:r>
            <a:r>
              <a:rPr lang="en-US" dirty="0" err="1"/>
              <a:t>sơn</a:t>
            </a:r>
            <a:r>
              <a:rPr lang="en-US" dirty="0"/>
              <a:t> </a:t>
            </a:r>
            <a:r>
              <a:rPr lang="en-US" dirty="0" err="1"/>
              <a:t>và</a:t>
            </a:r>
            <a:r>
              <a:rPr lang="en-US" dirty="0"/>
              <a:t> </a:t>
            </a:r>
            <a:r>
              <a:rPr lang="en-US" dirty="0" err="1"/>
              <a:t>thơ</a:t>
            </a:r>
            <a:r>
              <a:rPr lang="en-US" dirty="0"/>
              <a:t> </a:t>
            </a:r>
            <a:r>
              <a:rPr lang="en-US" dirty="0" err="1"/>
              <a:t>của</a:t>
            </a:r>
            <a:r>
              <a:rPr lang="en-US" dirty="0"/>
              <a:t> NT </a:t>
            </a:r>
            <a:r>
              <a:rPr lang="en-US" dirty="0" err="1"/>
              <a:t>về</a:t>
            </a:r>
            <a:r>
              <a:rPr lang="en-US" dirty="0"/>
              <a:t> </a:t>
            </a:r>
            <a:r>
              <a:rPr lang="en-US" dirty="0" err="1"/>
              <a:t>Dục</a:t>
            </a:r>
            <a:r>
              <a:rPr lang="en-US" dirty="0"/>
              <a:t> </a:t>
            </a:r>
            <a:r>
              <a:rPr lang="en-US" dirty="0" err="1"/>
              <a:t>Thúy</a:t>
            </a:r>
            <a:r>
              <a:rPr lang="en-US" dirty="0"/>
              <a:t> </a:t>
            </a:r>
            <a:r>
              <a:rPr lang="en-US" dirty="0" err="1"/>
              <a:t>sơn</a:t>
            </a:r>
            <a:r>
              <a:rPr lang="en-US" dirty="0"/>
              <a:t> </a:t>
            </a:r>
            <a:r>
              <a:rPr lang="en-US" dirty="0" err="1"/>
              <a:t>vẫn</a:t>
            </a:r>
            <a:r>
              <a:rPr lang="en-US" dirty="0"/>
              <a:t> </a:t>
            </a:r>
            <a:r>
              <a:rPr lang="en-US" dirty="0" err="1"/>
              <a:t>có</a:t>
            </a:r>
            <a:r>
              <a:rPr lang="en-US" dirty="0"/>
              <a:t> </a:t>
            </a:r>
            <a:r>
              <a:rPr lang="en-US" dirty="0" err="1"/>
              <a:t>những</a:t>
            </a:r>
            <a:r>
              <a:rPr lang="en-US" dirty="0"/>
              <a:t> </a:t>
            </a:r>
            <a:r>
              <a:rPr lang="en-US" dirty="0" err="1"/>
              <a:t>nét</a:t>
            </a:r>
            <a:r>
              <a:rPr lang="en-US" dirty="0"/>
              <a:t> </a:t>
            </a:r>
            <a:r>
              <a:rPr lang="en-US" dirty="0" err="1"/>
              <a:t>riêng</a:t>
            </a:r>
            <a:r>
              <a:rPr lang="en-US" dirty="0"/>
              <a:t>. NT </a:t>
            </a:r>
            <a:r>
              <a:rPr lang="en-US" dirty="0" err="1"/>
              <a:t>viết</a:t>
            </a:r>
            <a:r>
              <a:rPr lang="en-US" dirty="0"/>
              <a:t> </a:t>
            </a:r>
            <a:r>
              <a:rPr lang="en-US" dirty="0" err="1"/>
              <a:t>Dục</a:t>
            </a:r>
            <a:r>
              <a:rPr lang="en-US" dirty="0"/>
              <a:t> </a:t>
            </a:r>
            <a:r>
              <a:rPr lang="en-US" dirty="0" err="1"/>
              <a:t>Thúy</a:t>
            </a:r>
            <a:r>
              <a:rPr lang="en-US" dirty="0"/>
              <a:t> </a:t>
            </a:r>
            <a:r>
              <a:rPr lang="en-US" dirty="0" err="1"/>
              <a:t>Sơn</a:t>
            </a:r>
            <a:r>
              <a:rPr lang="en-US" dirty="0"/>
              <a:t> </a:t>
            </a:r>
            <a:r>
              <a:rPr lang="en-US" dirty="0" err="1"/>
              <a:t>với</a:t>
            </a:r>
            <a:r>
              <a:rPr lang="en-US" dirty="0"/>
              <a:t> </a:t>
            </a:r>
            <a:r>
              <a:rPr lang="en-US" dirty="0" err="1"/>
              <a:t>hai</a:t>
            </a:r>
            <a:r>
              <a:rPr lang="en-US" dirty="0"/>
              <a:t> </a:t>
            </a:r>
            <a:r>
              <a:rPr lang="en-US" dirty="0" err="1"/>
              <a:t>nguồn</a:t>
            </a:r>
            <a:r>
              <a:rPr lang="en-US" dirty="0"/>
              <a:t> </a:t>
            </a:r>
            <a:r>
              <a:rPr lang="en-US" dirty="0" err="1"/>
              <a:t>cảm</a:t>
            </a:r>
            <a:r>
              <a:rPr lang="en-US" dirty="0"/>
              <a:t> </a:t>
            </a:r>
            <a:r>
              <a:rPr lang="en-US" dirty="0" err="1"/>
              <a:t>hứng</a:t>
            </a:r>
            <a:r>
              <a:rPr lang="en-US" dirty="0"/>
              <a:t>: </a:t>
            </a:r>
            <a:r>
              <a:rPr lang="en-US" dirty="0" err="1"/>
              <a:t>cảm</a:t>
            </a:r>
            <a:r>
              <a:rPr lang="en-US" dirty="0"/>
              <a:t> </a:t>
            </a:r>
            <a:r>
              <a:rPr lang="en-US" dirty="0" err="1"/>
              <a:t>hứng</a:t>
            </a:r>
            <a:r>
              <a:rPr lang="en-US" dirty="0"/>
              <a:t> </a:t>
            </a:r>
            <a:r>
              <a:rPr lang="en-US" dirty="0" err="1"/>
              <a:t>thiên</a:t>
            </a:r>
            <a:r>
              <a:rPr lang="en-US" dirty="0"/>
              <a:t> </a:t>
            </a:r>
            <a:r>
              <a:rPr lang="en-US" dirty="0" err="1"/>
              <a:t>nhiên</a:t>
            </a:r>
            <a:r>
              <a:rPr lang="en-US" dirty="0"/>
              <a:t> </a:t>
            </a:r>
            <a:r>
              <a:rPr lang="en-US" dirty="0" err="1"/>
              <a:t>và</a:t>
            </a:r>
            <a:r>
              <a:rPr lang="en-US" dirty="0"/>
              <a:t> </a:t>
            </a:r>
            <a:r>
              <a:rPr lang="en-US" dirty="0" err="1"/>
              <a:t>cảm</a:t>
            </a:r>
            <a:r>
              <a:rPr lang="en-US" dirty="0"/>
              <a:t> </a:t>
            </a:r>
            <a:r>
              <a:rPr lang="en-US" dirty="0" err="1"/>
              <a:t>hứng</a:t>
            </a:r>
            <a:r>
              <a:rPr lang="en-US" dirty="0"/>
              <a:t> </a:t>
            </a:r>
            <a:r>
              <a:rPr lang="en-US" dirty="0" err="1"/>
              <a:t>hoài</a:t>
            </a:r>
            <a:r>
              <a:rPr lang="en-US" dirty="0"/>
              <a:t> </a:t>
            </a:r>
            <a:r>
              <a:rPr lang="en-US" dirty="0" err="1"/>
              <a:t>cổ</a:t>
            </a:r>
            <a:r>
              <a:rPr lang="en-US" dirty="0"/>
              <a:t>. Ở </a:t>
            </a:r>
            <a:r>
              <a:rPr lang="en-US" dirty="0" err="1"/>
              <a:t>nguồn</a:t>
            </a:r>
            <a:r>
              <a:rPr lang="en-US" dirty="0"/>
              <a:t> </a:t>
            </a:r>
            <a:r>
              <a:rPr lang="en-US" dirty="0" err="1"/>
              <a:t>cảm</a:t>
            </a:r>
            <a:r>
              <a:rPr lang="en-US" dirty="0"/>
              <a:t> </a:t>
            </a:r>
            <a:r>
              <a:rPr lang="en-US" dirty="0" err="1"/>
              <a:t>hứng</a:t>
            </a:r>
            <a:r>
              <a:rPr lang="en-US" dirty="0"/>
              <a:t> </a:t>
            </a:r>
            <a:r>
              <a:rPr lang="en-US" dirty="0" err="1"/>
              <a:t>nào</a:t>
            </a:r>
            <a:r>
              <a:rPr lang="en-US" dirty="0"/>
              <a:t> </a:t>
            </a:r>
            <a:r>
              <a:rPr lang="en-US" dirty="0" err="1"/>
              <a:t>người</a:t>
            </a:r>
            <a:r>
              <a:rPr lang="en-US" dirty="0"/>
              <a:t> </a:t>
            </a:r>
            <a:r>
              <a:rPr lang="en-US" dirty="0" err="1"/>
              <a:t>đọc</a:t>
            </a:r>
            <a:r>
              <a:rPr lang="en-US" dirty="0"/>
              <a:t> </a:t>
            </a:r>
            <a:r>
              <a:rPr lang="en-US" dirty="0" err="1"/>
              <a:t>cũng</a:t>
            </a:r>
            <a:r>
              <a:rPr lang="en-US" dirty="0"/>
              <a:t> </a:t>
            </a:r>
            <a:r>
              <a:rPr lang="en-US" dirty="0" err="1"/>
              <a:t>thấy</a:t>
            </a:r>
            <a:r>
              <a:rPr lang="en-US" dirty="0"/>
              <a:t> </a:t>
            </a:r>
            <a:r>
              <a:rPr lang="en-US" dirty="0" err="1"/>
              <a:t>được</a:t>
            </a:r>
            <a:r>
              <a:rPr lang="en-US" dirty="0"/>
              <a:t> </a:t>
            </a:r>
            <a:r>
              <a:rPr lang="en-US" dirty="0" err="1"/>
              <a:t>những</a:t>
            </a:r>
            <a:r>
              <a:rPr lang="en-US" dirty="0"/>
              <a:t> </a:t>
            </a:r>
            <a:r>
              <a:rPr lang="en-US" dirty="0" err="1"/>
              <a:t>nét</a:t>
            </a:r>
            <a:r>
              <a:rPr lang="en-US" dirty="0"/>
              <a:t> </a:t>
            </a:r>
            <a:r>
              <a:rPr lang="en-US" dirty="0" err="1"/>
              <a:t>độc</a:t>
            </a:r>
            <a:r>
              <a:rPr lang="en-US" dirty="0"/>
              <a:t> </a:t>
            </a:r>
            <a:r>
              <a:rPr lang="en-US" dirty="0" err="1"/>
              <a:t>đáo</a:t>
            </a:r>
            <a:r>
              <a:rPr lang="en-US" dirty="0"/>
              <a:t> </a:t>
            </a:r>
            <a:r>
              <a:rPr lang="en-US" dirty="0" err="1"/>
              <a:t>của</a:t>
            </a:r>
            <a:r>
              <a:rPr lang="en-US" dirty="0"/>
              <a:t> </a:t>
            </a:r>
            <a:r>
              <a:rPr lang="en-US" dirty="0" err="1"/>
              <a:t>ông</a:t>
            </a:r>
            <a:r>
              <a:rPr lang="en-US" dirty="0"/>
              <a:t>.</a:t>
            </a:r>
          </a:p>
        </p:txBody>
      </p:sp>
      <p:sp>
        <p:nvSpPr>
          <p:cNvPr id="4" name="Slide Number Placeholder 3"/>
          <p:cNvSpPr>
            <a:spLocks noGrp="1"/>
          </p:cNvSpPr>
          <p:nvPr>
            <p:ph type="sldNum" sz="quarter" idx="5"/>
          </p:nvPr>
        </p:nvSpPr>
        <p:spPr/>
        <p:txBody>
          <a:bodyPr/>
          <a:lstStyle/>
          <a:p>
            <a:fld id="{C7E883A1-64EE-41B2-9556-CD719D437602}" type="slidenum">
              <a:rPr lang="en-US" smtClean="0"/>
              <a:t>114</a:t>
            </a:fld>
            <a:endParaRPr lang="en-US"/>
          </a:p>
        </p:txBody>
      </p:sp>
    </p:spTree>
    <p:extLst>
      <p:ext uri="{BB962C8B-B14F-4D97-AF65-F5344CB8AC3E}">
        <p14:creationId xmlns:p14="http://schemas.microsoft.com/office/powerpoint/2010/main" val="2554740480"/>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C7E883A1-64EE-41B2-9556-CD719D437602}" type="slidenum">
              <a:rPr lang="en-US" smtClean="0"/>
              <a:t>116</a:t>
            </a:fld>
            <a:endParaRPr lang="en-US"/>
          </a:p>
        </p:txBody>
      </p:sp>
    </p:spTree>
    <p:extLst>
      <p:ext uri="{BB962C8B-B14F-4D97-AF65-F5344CB8AC3E}">
        <p14:creationId xmlns:p14="http://schemas.microsoft.com/office/powerpoint/2010/main" val="3270442791"/>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5"/>
        <p:cNvGrpSpPr/>
        <p:nvPr/>
      </p:nvGrpSpPr>
      <p:grpSpPr>
        <a:xfrm>
          <a:off x="0" y="0"/>
          <a:ext cx="0" cy="0"/>
          <a:chOff x="0" y="0"/>
          <a:chExt cx="0" cy="0"/>
        </a:xfrm>
      </p:grpSpPr>
      <p:sp>
        <p:nvSpPr>
          <p:cNvPr id="116" name="Google Shape;116;g35f391192_02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7" name="Google Shape;117;g35f391192_02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800" dirty="0" err="1">
                <a:effectLst/>
                <a:latin typeface="Times New Roman" panose="02020603050405020304" pitchFamily="18" charset="0"/>
                <a:ea typeface="Calibri" panose="020F0502020204030204" pitchFamily="34" charset="0"/>
                <a:cs typeface="Times New Roman" panose="02020603050405020304" pitchFamily="18" charset="0"/>
              </a:rPr>
              <a:t>Mạch</a:t>
            </a:r>
            <a:r>
              <a:rPr lang="en-US" sz="1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effectLst/>
                <a:latin typeface="Times New Roman" panose="02020603050405020304" pitchFamily="18" charset="0"/>
                <a:ea typeface="Calibri" panose="020F0502020204030204" pitchFamily="34" charset="0"/>
                <a:cs typeface="Times New Roman" panose="02020603050405020304" pitchFamily="18" charset="0"/>
              </a:rPr>
              <a:t>cảm</a:t>
            </a:r>
            <a:r>
              <a:rPr lang="en-US" sz="1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effectLst/>
                <a:latin typeface="Times New Roman" panose="02020603050405020304" pitchFamily="18" charset="0"/>
                <a:ea typeface="Calibri" panose="020F0502020204030204" pitchFamily="34" charset="0"/>
                <a:cs typeface="Times New Roman" panose="02020603050405020304" pitchFamily="18" charset="0"/>
              </a:rPr>
              <a:t>xúc</a:t>
            </a:r>
            <a:r>
              <a:rPr lang="en-US" sz="1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effectLst/>
                <a:latin typeface="Times New Roman" panose="02020603050405020304" pitchFamily="18" charset="0"/>
                <a:ea typeface="Calibri" panose="020F0502020204030204" pitchFamily="34" charset="0"/>
                <a:cs typeface="Times New Roman" panose="02020603050405020304" pitchFamily="18" charset="0"/>
              </a:rPr>
              <a:t>của</a:t>
            </a:r>
            <a:r>
              <a:rPr lang="en-US" sz="1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effectLst/>
                <a:latin typeface="Times New Roman" panose="02020603050405020304" pitchFamily="18" charset="0"/>
                <a:ea typeface="Calibri" panose="020F0502020204030204" pitchFamily="34" charset="0"/>
                <a:cs typeface="Times New Roman" panose="02020603050405020304" pitchFamily="18" charset="0"/>
              </a:rPr>
              <a:t>bài</a:t>
            </a:r>
            <a:r>
              <a:rPr lang="en-US" sz="1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effectLst/>
                <a:latin typeface="Times New Roman" panose="02020603050405020304" pitchFamily="18" charset="0"/>
                <a:ea typeface="Calibri" panose="020F0502020204030204" pitchFamily="34" charset="0"/>
                <a:cs typeface="Times New Roman" panose="02020603050405020304" pitchFamily="18" charset="0"/>
              </a:rPr>
              <a:t>thơ</a:t>
            </a:r>
            <a:r>
              <a:rPr lang="en-US" sz="1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effectLst/>
                <a:latin typeface="Times New Roman" panose="02020603050405020304" pitchFamily="18" charset="0"/>
                <a:ea typeface="Calibri" panose="020F0502020204030204" pitchFamily="34" charset="0"/>
                <a:cs typeface="Times New Roman" panose="02020603050405020304" pitchFamily="18" charset="0"/>
              </a:rPr>
              <a:t>Giới</a:t>
            </a:r>
            <a:r>
              <a:rPr lang="en-US" sz="1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effectLst/>
                <a:latin typeface="Times New Roman" panose="02020603050405020304" pitchFamily="18" charset="0"/>
                <a:ea typeface="Calibri" panose="020F0502020204030204" pitchFamily="34" charset="0"/>
                <a:cs typeface="Times New Roman" panose="02020603050405020304" pitchFamily="18" charset="0"/>
              </a:rPr>
              <a:t>thiệu</a:t>
            </a:r>
            <a:r>
              <a:rPr lang="en-US" sz="1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effectLst/>
                <a:latin typeface="Times New Roman" panose="02020603050405020304" pitchFamily="18" charset="0"/>
                <a:ea typeface="Calibri" panose="020F0502020204030204" pitchFamily="34" charset="0"/>
                <a:cs typeface="Times New Roman" panose="02020603050405020304" pitchFamily="18" charset="0"/>
              </a:rPr>
              <a:t>cảnh</a:t>
            </a:r>
            <a:r>
              <a:rPr lang="en-US" sz="1800" dirty="0">
                <a:effectLst/>
                <a:latin typeface="Times New Roman" panose="02020603050405020304" pitchFamily="18" charset="0"/>
                <a:ea typeface="Calibri" panose="020F0502020204030204" pitchFamily="34" charset="0"/>
                <a:cs typeface="Times New Roman" panose="02020603050405020304" pitchFamily="18" charset="0"/>
              </a:rPr>
              <a:t> – Quan </a:t>
            </a:r>
            <a:r>
              <a:rPr lang="en-US" sz="1800" dirty="0" err="1">
                <a:effectLst/>
                <a:latin typeface="Times New Roman" panose="02020603050405020304" pitchFamily="18" charset="0"/>
                <a:ea typeface="Calibri" panose="020F0502020204030204" pitchFamily="34" charset="0"/>
                <a:cs typeface="Times New Roman" panose="02020603050405020304" pitchFamily="18" charset="0"/>
              </a:rPr>
              <a:t>sát</a:t>
            </a:r>
            <a:r>
              <a:rPr lang="en-US" sz="1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effectLst/>
                <a:latin typeface="Times New Roman" panose="02020603050405020304" pitchFamily="18" charset="0"/>
                <a:ea typeface="Calibri" panose="020F0502020204030204" pitchFamily="34" charset="0"/>
                <a:cs typeface="Times New Roman" panose="02020603050405020304" pitchFamily="18" charset="0"/>
              </a:rPr>
              <a:t>và</a:t>
            </a:r>
            <a:r>
              <a:rPr lang="en-US" sz="1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effectLst/>
                <a:latin typeface="Times New Roman" panose="02020603050405020304" pitchFamily="18" charset="0"/>
                <a:ea typeface="Calibri" panose="020F0502020204030204" pitchFamily="34" charset="0"/>
                <a:cs typeface="Times New Roman" panose="02020603050405020304" pitchFamily="18" charset="0"/>
              </a:rPr>
              <a:t>miêu</a:t>
            </a:r>
            <a:r>
              <a:rPr lang="en-US" sz="1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effectLst/>
                <a:latin typeface="Times New Roman" panose="02020603050405020304" pitchFamily="18" charset="0"/>
                <a:ea typeface="Calibri" panose="020F0502020204030204" pitchFamily="34" charset="0"/>
                <a:cs typeface="Times New Roman" panose="02020603050405020304" pitchFamily="18" charset="0"/>
              </a:rPr>
              <a:t>tả</a:t>
            </a:r>
            <a:r>
              <a:rPr lang="en-US" sz="1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effectLst/>
                <a:latin typeface="Times New Roman" panose="02020603050405020304" pitchFamily="18" charset="0"/>
                <a:ea typeface="Calibri" panose="020F0502020204030204" pitchFamily="34" charset="0"/>
                <a:cs typeface="Times New Roman" panose="02020603050405020304" pitchFamily="18" charset="0"/>
              </a:rPr>
              <a:t>cảnh</a:t>
            </a:r>
            <a:r>
              <a:rPr lang="en-US" sz="1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effectLst/>
                <a:latin typeface="Times New Roman" panose="02020603050405020304" pitchFamily="18" charset="0"/>
                <a:ea typeface="Calibri" panose="020F0502020204030204" pitchFamily="34" charset="0"/>
                <a:cs typeface="Times New Roman" panose="02020603050405020304" pitchFamily="18" charset="0"/>
              </a:rPr>
              <a:t>từ</a:t>
            </a:r>
            <a:r>
              <a:rPr lang="en-US" sz="1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effectLst/>
                <a:latin typeface="Times New Roman" panose="02020603050405020304" pitchFamily="18" charset="0"/>
                <a:ea typeface="Calibri" panose="020F0502020204030204" pitchFamily="34" charset="0"/>
                <a:cs typeface="Times New Roman" panose="02020603050405020304" pitchFamily="18" charset="0"/>
              </a:rPr>
              <a:t>xa</a:t>
            </a:r>
            <a:r>
              <a:rPr lang="en-US" sz="1800" dirty="0">
                <a:effectLst/>
                <a:latin typeface="Times New Roman" panose="02020603050405020304" pitchFamily="18" charset="0"/>
                <a:ea typeface="Calibri" panose="020F0502020204030204" pitchFamily="34" charset="0"/>
                <a:cs typeface="Times New Roman" panose="02020603050405020304" pitchFamily="18" charset="0"/>
              </a:rPr>
              <a:t>, bao </a:t>
            </a:r>
            <a:r>
              <a:rPr lang="en-US" sz="1800" dirty="0" err="1">
                <a:effectLst/>
                <a:latin typeface="Times New Roman" panose="02020603050405020304" pitchFamily="18" charset="0"/>
                <a:ea typeface="Calibri" panose="020F0502020204030204" pitchFamily="34" charset="0"/>
                <a:cs typeface="Times New Roman" panose="02020603050405020304" pitchFamily="18" charset="0"/>
              </a:rPr>
              <a:t>quát</a:t>
            </a:r>
            <a:r>
              <a:rPr lang="en-US" sz="1800" dirty="0">
                <a:effectLst/>
                <a:latin typeface="Times New Roman" panose="02020603050405020304" pitchFamily="18" charset="0"/>
                <a:ea typeface="Calibri" panose="020F0502020204030204" pitchFamily="34" charset="0"/>
                <a:cs typeface="Times New Roman" panose="02020603050405020304" pitchFamily="18" charset="0"/>
              </a:rPr>
              <a:t> (2 </a:t>
            </a:r>
            <a:r>
              <a:rPr lang="en-US" sz="1800" dirty="0" err="1">
                <a:effectLst/>
                <a:latin typeface="Times New Roman" panose="02020603050405020304" pitchFamily="18" charset="0"/>
                <a:ea typeface="Calibri" panose="020F0502020204030204" pitchFamily="34" charset="0"/>
                <a:cs typeface="Times New Roman" panose="02020603050405020304" pitchFamily="18" charset="0"/>
              </a:rPr>
              <a:t>câu</a:t>
            </a:r>
            <a:r>
              <a:rPr lang="en-US" sz="1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effectLst/>
                <a:latin typeface="Times New Roman" panose="02020603050405020304" pitchFamily="18" charset="0"/>
                <a:ea typeface="Calibri" panose="020F0502020204030204" pitchFamily="34" charset="0"/>
                <a:cs typeface="Times New Roman" panose="02020603050405020304" pitchFamily="18" charset="0"/>
              </a:rPr>
              <a:t>thực</a:t>
            </a:r>
            <a:r>
              <a:rPr lang="en-US" sz="1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effectLst/>
                <a:latin typeface="Times New Roman" panose="02020603050405020304" pitchFamily="18" charset="0"/>
                <a:ea typeface="Calibri" panose="020F0502020204030204" pitchFamily="34" charset="0"/>
                <a:cs typeface="Times New Roman" panose="02020603050405020304" pitchFamily="18" charset="0"/>
              </a:rPr>
              <a:t>đến</a:t>
            </a:r>
            <a:r>
              <a:rPr lang="en-US" sz="1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effectLst/>
                <a:latin typeface="Times New Roman" panose="02020603050405020304" pitchFamily="18" charset="0"/>
                <a:ea typeface="Calibri" panose="020F0502020204030204" pitchFamily="34" charset="0"/>
                <a:cs typeface="Times New Roman" panose="02020603050405020304" pitchFamily="18" charset="0"/>
              </a:rPr>
              <a:t>gần</a:t>
            </a:r>
            <a:r>
              <a:rPr lang="en-US" sz="1800" dirty="0">
                <a:effectLst/>
                <a:latin typeface="Times New Roman" panose="02020603050405020304" pitchFamily="18" charset="0"/>
                <a:ea typeface="Calibri" panose="020F0502020204030204" pitchFamily="34" charset="0"/>
                <a:cs typeface="Times New Roman" panose="02020603050405020304" pitchFamily="18" charset="0"/>
              </a:rPr>
              <a:t>, chi </a:t>
            </a:r>
            <a:r>
              <a:rPr lang="en-US" sz="1800" dirty="0" err="1">
                <a:effectLst/>
                <a:latin typeface="Times New Roman" panose="02020603050405020304" pitchFamily="18" charset="0"/>
                <a:ea typeface="Calibri" panose="020F0502020204030204" pitchFamily="34" charset="0"/>
                <a:cs typeface="Times New Roman" panose="02020603050405020304" pitchFamily="18" charset="0"/>
              </a:rPr>
              <a:t>tiết</a:t>
            </a:r>
            <a:r>
              <a:rPr lang="en-US" sz="1800" dirty="0">
                <a:effectLst/>
                <a:latin typeface="Times New Roman" panose="02020603050405020304" pitchFamily="18" charset="0"/>
                <a:ea typeface="Calibri" panose="020F0502020204030204" pitchFamily="34" charset="0"/>
                <a:cs typeface="Times New Roman" panose="02020603050405020304" pitchFamily="18" charset="0"/>
              </a:rPr>
              <a:t> (2 </a:t>
            </a:r>
            <a:r>
              <a:rPr lang="en-US" sz="1800" dirty="0" err="1">
                <a:effectLst/>
                <a:latin typeface="Times New Roman" panose="02020603050405020304" pitchFamily="18" charset="0"/>
                <a:ea typeface="Calibri" panose="020F0502020204030204" pitchFamily="34" charset="0"/>
                <a:cs typeface="Times New Roman" panose="02020603050405020304" pitchFamily="18" charset="0"/>
              </a:rPr>
              <a:t>câu</a:t>
            </a:r>
            <a:r>
              <a:rPr lang="en-US" sz="1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effectLst/>
                <a:latin typeface="Times New Roman" panose="02020603050405020304" pitchFamily="18" charset="0"/>
                <a:ea typeface="Calibri" panose="020F0502020204030204" pitchFamily="34" charset="0"/>
                <a:cs typeface="Times New Roman" panose="02020603050405020304" pitchFamily="18" charset="0"/>
              </a:rPr>
              <a:t>luận</a:t>
            </a:r>
            <a:r>
              <a:rPr lang="en-US" sz="1800" dirty="0">
                <a:effectLst/>
                <a:latin typeface="Times New Roman" panose="02020603050405020304" pitchFamily="18" charset="0"/>
                <a:ea typeface="Calibri" panose="020F0502020204030204" pitchFamily="34" charset="0"/>
                <a:cs typeface="Times New Roman" panose="02020603050405020304" pitchFamily="18" charset="0"/>
              </a:rPr>
              <a:t>) – </a:t>
            </a:r>
            <a:r>
              <a:rPr lang="en-US" sz="1800" dirty="0" err="1">
                <a:effectLst/>
                <a:latin typeface="Times New Roman" panose="02020603050405020304" pitchFamily="18" charset="0"/>
                <a:ea typeface="Calibri" panose="020F0502020204030204" pitchFamily="34" charset="0"/>
                <a:cs typeface="Times New Roman" panose="02020603050405020304" pitchFamily="18" charset="0"/>
              </a:rPr>
              <a:t>Liên</a:t>
            </a:r>
            <a:r>
              <a:rPr lang="en-US" sz="1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effectLst/>
                <a:latin typeface="Times New Roman" panose="02020603050405020304" pitchFamily="18" charset="0"/>
                <a:ea typeface="Calibri" panose="020F0502020204030204" pitchFamily="34" charset="0"/>
                <a:cs typeface="Times New Roman" panose="02020603050405020304" pitchFamily="18" charset="0"/>
              </a:rPr>
              <a:t>tưởng</a:t>
            </a:r>
            <a:r>
              <a:rPr lang="en-US" sz="1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effectLst/>
                <a:latin typeface="Times New Roman" panose="02020603050405020304" pitchFamily="18" charset="0"/>
                <a:ea typeface="Calibri" panose="020F0502020204030204" pitchFamily="34" charset="0"/>
                <a:cs typeface="Times New Roman" panose="02020603050405020304" pitchFamily="18" charset="0"/>
              </a:rPr>
              <a:t>hoài</a:t>
            </a:r>
            <a:r>
              <a:rPr lang="en-US" sz="1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effectLst/>
                <a:latin typeface="Times New Roman" panose="02020603050405020304" pitchFamily="18" charset="0"/>
                <a:ea typeface="Calibri" panose="020F0502020204030204" pitchFamily="34" charset="0"/>
                <a:cs typeface="Times New Roman" panose="02020603050405020304" pitchFamily="18" charset="0"/>
              </a:rPr>
              <a:t>niệm</a:t>
            </a:r>
            <a:r>
              <a:rPr lang="en-US" sz="1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effectLst/>
                <a:latin typeface="Times New Roman" panose="02020603050405020304" pitchFamily="18" charset="0"/>
                <a:ea typeface="Calibri" panose="020F0502020204030204" pitchFamily="34" charset="0"/>
                <a:cs typeface="Times New Roman" panose="02020603050405020304" pitchFamily="18" charset="0"/>
              </a:rPr>
              <a:t>nhìn</a:t>
            </a:r>
            <a:r>
              <a:rPr lang="en-US" sz="1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effectLst/>
                <a:latin typeface="Times New Roman" panose="02020603050405020304" pitchFamily="18" charset="0"/>
                <a:ea typeface="Calibri" panose="020F0502020204030204" pitchFamily="34" charset="0"/>
                <a:cs typeface="Times New Roman" panose="02020603050405020304" pitchFamily="18" charset="0"/>
              </a:rPr>
              <a:t>cảnh</a:t>
            </a:r>
            <a:r>
              <a:rPr lang="en-US" sz="1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effectLst/>
                <a:latin typeface="Times New Roman" panose="02020603050405020304" pitchFamily="18" charset="0"/>
                <a:ea typeface="Calibri" panose="020F0502020204030204" pitchFamily="34" charset="0"/>
                <a:cs typeface="Times New Roman" panose="02020603050405020304" pitchFamily="18" charset="0"/>
              </a:rPr>
              <a:t>nhớ</a:t>
            </a:r>
            <a:r>
              <a:rPr lang="en-US" sz="1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effectLst/>
                <a:latin typeface="Times New Roman" panose="02020603050405020304" pitchFamily="18" charset="0"/>
                <a:ea typeface="Calibri" panose="020F0502020204030204" pitchFamily="34" charset="0"/>
                <a:cs typeface="Times New Roman" panose="02020603050405020304" pitchFamily="18" charset="0"/>
              </a:rPr>
              <a:t>người</a:t>
            </a:r>
            <a:r>
              <a:rPr lang="en-US" sz="1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effectLst/>
                <a:latin typeface="Times New Roman" panose="02020603050405020304" pitchFamily="18" charset="0"/>
                <a:ea typeface="Calibri" panose="020F0502020204030204" pitchFamily="34" charset="0"/>
                <a:cs typeface="Times New Roman" panose="02020603050405020304" pitchFamily="18" charset="0"/>
              </a:rPr>
              <a:t>tháp</a:t>
            </a:r>
            <a:r>
              <a:rPr lang="en-US" sz="1800" dirty="0">
                <a:effectLst/>
                <a:latin typeface="Times New Roman" panose="02020603050405020304" pitchFamily="18" charset="0"/>
                <a:ea typeface="Calibri" panose="020F0502020204030204" pitchFamily="34" charset="0"/>
                <a:cs typeface="Times New Roman" panose="02020603050405020304" pitchFamily="18" charset="0"/>
              </a:rPr>
              <a:t> Linh </a:t>
            </a:r>
            <a:r>
              <a:rPr lang="en-US" sz="1800" dirty="0" err="1">
                <a:effectLst/>
                <a:latin typeface="Times New Roman" panose="02020603050405020304" pitchFamily="18" charset="0"/>
                <a:ea typeface="Calibri" panose="020F0502020204030204" pitchFamily="34" charset="0"/>
                <a:cs typeface="Times New Roman" panose="02020603050405020304" pitchFamily="18" charset="0"/>
              </a:rPr>
              <a:t>Tế</a:t>
            </a:r>
            <a:r>
              <a:rPr lang="en-US" sz="1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effectLst/>
                <a:latin typeface="Times New Roman" panose="02020603050405020304" pitchFamily="18" charset="0"/>
                <a:ea typeface="Calibri" panose="020F0502020204030204" pitchFamily="34" charset="0"/>
                <a:cs typeface="Times New Roman" panose="02020603050405020304" pitchFamily="18" charset="0"/>
              </a:rPr>
              <a:t>gợi</a:t>
            </a:r>
            <a:r>
              <a:rPr lang="en-US" sz="1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effectLst/>
                <a:latin typeface="Times New Roman" panose="02020603050405020304" pitchFamily="18" charset="0"/>
                <a:ea typeface="Calibri" panose="020F0502020204030204" pitchFamily="34" charset="0"/>
                <a:cs typeface="Times New Roman" panose="02020603050405020304" pitchFamily="18" charset="0"/>
              </a:rPr>
              <a:t>nhớ</a:t>
            </a:r>
            <a:r>
              <a:rPr lang="en-US" sz="1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effectLst/>
                <a:latin typeface="Times New Roman" panose="02020603050405020304" pitchFamily="18" charset="0"/>
                <a:ea typeface="Calibri" panose="020F0502020204030204" pitchFamily="34" charset="0"/>
                <a:cs typeface="Times New Roman" panose="02020603050405020304" pitchFamily="18" charset="0"/>
              </a:rPr>
              <a:t>đến</a:t>
            </a:r>
            <a:r>
              <a:rPr lang="en-US" sz="1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effectLst/>
                <a:latin typeface="Times New Roman" panose="02020603050405020304" pitchFamily="18" charset="0"/>
                <a:ea typeface="Calibri" panose="020F0502020204030204" pitchFamily="34" charset="0"/>
                <a:cs typeface="Times New Roman" panose="02020603050405020304" pitchFamily="18" charset="0"/>
              </a:rPr>
              <a:t>bài</a:t>
            </a:r>
            <a:r>
              <a:rPr lang="en-US" sz="1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effectLst/>
                <a:latin typeface="Times New Roman" panose="02020603050405020304" pitchFamily="18" charset="0"/>
                <a:ea typeface="Calibri" panose="020F0502020204030204" pitchFamily="34" charset="0"/>
                <a:cs typeface="Times New Roman" panose="02020603050405020304" pitchFamily="18" charset="0"/>
              </a:rPr>
              <a:t>văn</a:t>
            </a:r>
            <a:r>
              <a:rPr lang="en-US" sz="1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effectLst/>
                <a:latin typeface="Times New Roman" panose="02020603050405020304" pitchFamily="18" charset="0"/>
                <a:ea typeface="Calibri" panose="020F0502020204030204" pitchFamily="34" charset="0"/>
                <a:cs typeface="Times New Roman" panose="02020603050405020304" pitchFamily="18" charset="0"/>
              </a:rPr>
              <a:t>bia</a:t>
            </a:r>
            <a:r>
              <a:rPr lang="en-US" sz="1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effectLst/>
                <a:latin typeface="Times New Roman" panose="02020603050405020304" pitchFamily="18" charset="0"/>
                <a:ea typeface="Calibri" panose="020F0502020204030204" pitchFamily="34" charset="0"/>
                <a:cs typeface="Times New Roman" panose="02020603050405020304" pitchFamily="18" charset="0"/>
              </a:rPr>
              <a:t>nổi</a:t>
            </a:r>
            <a:r>
              <a:rPr lang="en-US" sz="1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effectLst/>
                <a:latin typeface="Times New Roman" panose="02020603050405020304" pitchFamily="18" charset="0"/>
                <a:ea typeface="Calibri" panose="020F0502020204030204" pitchFamily="34" charset="0"/>
                <a:cs typeface="Times New Roman" panose="02020603050405020304" pitchFamily="18" charset="0"/>
              </a:rPr>
              <a:t>tiếng</a:t>
            </a:r>
            <a:r>
              <a:rPr lang="en-US" sz="1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effectLst/>
                <a:latin typeface="Times New Roman" panose="02020603050405020304" pitchFamily="18" charset="0"/>
                <a:ea typeface="Calibri" panose="020F0502020204030204" pitchFamily="34" charset="0"/>
                <a:cs typeface="Times New Roman" panose="02020603050405020304" pitchFamily="18" charset="0"/>
              </a:rPr>
              <a:t>của</a:t>
            </a:r>
            <a:r>
              <a:rPr lang="en-US" sz="1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effectLst/>
                <a:latin typeface="Times New Roman" panose="02020603050405020304" pitchFamily="18" charset="0"/>
                <a:ea typeface="Calibri" panose="020F0502020204030204" pitchFamily="34" charset="0"/>
                <a:cs typeface="Times New Roman" panose="02020603050405020304" pitchFamily="18" charset="0"/>
              </a:rPr>
              <a:t>Trương</a:t>
            </a:r>
            <a:r>
              <a:rPr lang="en-US" sz="1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effectLst/>
                <a:latin typeface="Times New Roman" panose="02020603050405020304" pitchFamily="18" charset="0"/>
                <a:ea typeface="Calibri" panose="020F0502020204030204" pitchFamily="34" charset="0"/>
                <a:cs typeface="Times New Roman" panose="02020603050405020304" pitchFamily="18" charset="0"/>
              </a:rPr>
              <a:t>Hán</a:t>
            </a:r>
            <a:r>
              <a:rPr lang="en-US" sz="1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effectLst/>
                <a:latin typeface="Times New Roman" panose="02020603050405020304" pitchFamily="18" charset="0"/>
                <a:ea typeface="Calibri" panose="020F0502020204030204" pitchFamily="34" charset="0"/>
                <a:cs typeface="Times New Roman" panose="02020603050405020304" pitchFamily="18" charset="0"/>
              </a:rPr>
              <a:t>Siêu</a:t>
            </a:r>
            <a:r>
              <a:rPr lang="en-US" sz="1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effectLst/>
                <a:latin typeface="Times New Roman" panose="02020603050405020304" pitchFamily="18" charset="0"/>
                <a:ea typeface="Calibri" panose="020F0502020204030204" pitchFamily="34" charset="0"/>
                <a:cs typeface="Times New Roman" panose="02020603050405020304" pitchFamily="18" charset="0"/>
              </a:rPr>
              <a:t>Tấm</a:t>
            </a:r>
            <a:r>
              <a:rPr lang="en-US" sz="1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effectLst/>
                <a:latin typeface="Times New Roman" panose="02020603050405020304" pitchFamily="18" charset="0"/>
                <a:ea typeface="Calibri" panose="020F0502020204030204" pitchFamily="34" charset="0"/>
                <a:cs typeface="Times New Roman" panose="02020603050405020304" pitchFamily="18" charset="0"/>
              </a:rPr>
              <a:t>bia</a:t>
            </a:r>
            <a:r>
              <a:rPr lang="en-US" sz="1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effectLst/>
                <a:latin typeface="Times New Roman" panose="02020603050405020304" pitchFamily="18" charset="0"/>
                <a:ea typeface="Calibri" panose="020F0502020204030204" pitchFamily="34" charset="0"/>
                <a:cs typeface="Times New Roman" panose="02020603050405020304" pitchFamily="18" charset="0"/>
              </a:rPr>
              <a:t>ngày</a:t>
            </a:r>
            <a:r>
              <a:rPr lang="en-US" sz="1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effectLst/>
                <a:latin typeface="Times New Roman" panose="02020603050405020304" pitchFamily="18" charset="0"/>
                <a:ea typeface="Calibri" panose="020F0502020204030204" pitchFamily="34" charset="0"/>
                <a:cs typeface="Times New Roman" panose="02020603050405020304" pitchFamily="18" charset="0"/>
              </a:rPr>
              <a:t>trước</a:t>
            </a:r>
            <a:r>
              <a:rPr lang="en-US" sz="1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effectLst/>
                <a:latin typeface="Times New Roman" panose="02020603050405020304" pitchFamily="18" charset="0"/>
                <a:ea typeface="Calibri" panose="020F0502020204030204" pitchFamily="34" charset="0"/>
                <a:cs typeface="Times New Roman" panose="02020603050405020304" pitchFamily="18" charset="0"/>
              </a:rPr>
              <a:t>giờ</a:t>
            </a:r>
            <a:r>
              <a:rPr lang="en-US" sz="1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effectLst/>
                <a:latin typeface="Times New Roman" panose="02020603050405020304" pitchFamily="18" charset="0"/>
                <a:ea typeface="Calibri" panose="020F0502020204030204" pitchFamily="34" charset="0"/>
                <a:cs typeface="Times New Roman" panose="02020603050405020304" pitchFamily="18" charset="0"/>
              </a:rPr>
              <a:t>đã</a:t>
            </a:r>
            <a:r>
              <a:rPr lang="en-US" sz="1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effectLst/>
                <a:latin typeface="Times New Roman" panose="02020603050405020304" pitchFamily="18" charset="0"/>
                <a:ea typeface="Calibri" panose="020F0502020204030204" pitchFamily="34" charset="0"/>
                <a:cs typeface="Times New Roman" panose="02020603050405020304" pitchFamily="18" charset="0"/>
              </a:rPr>
              <a:t>lốm</a:t>
            </a:r>
            <a:r>
              <a:rPr lang="en-US" sz="1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effectLst/>
                <a:latin typeface="Times New Roman" panose="02020603050405020304" pitchFamily="18" charset="0"/>
                <a:ea typeface="Calibri" panose="020F0502020204030204" pitchFamily="34" charset="0"/>
                <a:cs typeface="Times New Roman" panose="02020603050405020304" pitchFamily="18" charset="0"/>
              </a:rPr>
              <a:t>đốm</a:t>
            </a:r>
            <a:r>
              <a:rPr lang="en-US" sz="1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effectLst/>
                <a:latin typeface="Times New Roman" panose="02020603050405020304" pitchFamily="18" charset="0"/>
                <a:ea typeface="Calibri" panose="020F0502020204030204" pitchFamily="34" charset="0"/>
                <a:cs typeface="Times New Roman" panose="02020603050405020304" pitchFamily="18" charset="0"/>
              </a:rPr>
              <a:t>rêu</a:t>
            </a:r>
            <a:r>
              <a:rPr lang="en-US" sz="1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effectLst/>
                <a:latin typeface="Times New Roman" panose="02020603050405020304" pitchFamily="18" charset="0"/>
                <a:ea typeface="Calibri" panose="020F0502020204030204" pitchFamily="34" charset="0"/>
                <a:cs typeface="Times New Roman" panose="02020603050405020304" pitchFamily="18" charset="0"/>
              </a:rPr>
              <a:t>gợi</a:t>
            </a:r>
            <a:r>
              <a:rPr lang="en-US" sz="1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effectLst/>
                <a:latin typeface="Times New Roman" panose="02020603050405020304" pitchFamily="18" charset="0"/>
                <a:ea typeface="Calibri" panose="020F0502020204030204" pitchFamily="34" charset="0"/>
                <a:cs typeface="Times New Roman" panose="02020603050405020304" pitchFamily="18" charset="0"/>
              </a:rPr>
              <a:t>niềm</a:t>
            </a:r>
            <a:r>
              <a:rPr lang="en-US" sz="1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effectLst/>
                <a:latin typeface="Times New Roman" panose="02020603050405020304" pitchFamily="18" charset="0"/>
                <a:ea typeface="Calibri" panose="020F0502020204030204" pitchFamily="34" charset="0"/>
                <a:cs typeface="Times New Roman" panose="02020603050405020304" pitchFamily="18" charset="0"/>
              </a:rPr>
              <a:t>hoài</a:t>
            </a:r>
            <a:r>
              <a:rPr lang="en-US" sz="1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effectLst/>
                <a:latin typeface="Times New Roman" panose="02020603050405020304" pitchFamily="18" charset="0"/>
                <a:ea typeface="Calibri" panose="020F0502020204030204" pitchFamily="34" charset="0"/>
                <a:cs typeface="Times New Roman" panose="02020603050405020304" pitchFamily="18" charset="0"/>
              </a:rPr>
              <a:t>cảm</a:t>
            </a:r>
            <a:r>
              <a:rPr lang="en-US" sz="1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effectLst/>
                <a:latin typeface="Times New Roman" panose="02020603050405020304" pitchFamily="18" charset="0"/>
                <a:ea typeface="Calibri" panose="020F0502020204030204" pitchFamily="34" charset="0"/>
                <a:cs typeface="Times New Roman" panose="02020603050405020304" pitchFamily="18" charset="0"/>
              </a:rPr>
              <a:t>về</a:t>
            </a:r>
            <a:r>
              <a:rPr lang="en-US" sz="1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effectLst/>
                <a:latin typeface="Times New Roman" panose="02020603050405020304" pitchFamily="18" charset="0"/>
                <a:ea typeface="Calibri" panose="020F0502020204030204" pitchFamily="34" charset="0"/>
                <a:cs typeface="Times New Roman" panose="02020603050405020304" pitchFamily="18" charset="0"/>
              </a:rPr>
              <a:t>người</a:t>
            </a:r>
            <a:r>
              <a:rPr lang="en-US" sz="1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effectLst/>
                <a:latin typeface="Times New Roman" panose="02020603050405020304" pitchFamily="18" charset="0"/>
                <a:ea typeface="Calibri" panose="020F0502020204030204" pitchFamily="34" charset="0"/>
                <a:cs typeface="Times New Roman" panose="02020603050405020304" pitchFamily="18" charset="0"/>
              </a:rPr>
              <a:t>xưa</a:t>
            </a:r>
            <a:r>
              <a:rPr lang="en-US" sz="1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effectLst/>
                <a:latin typeface="Times New Roman" panose="02020603050405020304" pitchFamily="18" charset="0"/>
                <a:ea typeface="Calibri" panose="020F0502020204030204" pitchFamily="34" charset="0"/>
                <a:cs typeface="Times New Roman" panose="02020603050405020304" pitchFamily="18" charset="0"/>
              </a:rPr>
              <a:t>và</a:t>
            </a:r>
            <a:r>
              <a:rPr lang="en-US" sz="1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effectLst/>
                <a:latin typeface="Times New Roman" panose="02020603050405020304" pitchFamily="18" charset="0"/>
                <a:ea typeface="Calibri" panose="020F0502020204030204" pitchFamily="34" charset="0"/>
                <a:cs typeface="Times New Roman" panose="02020603050405020304" pitchFamily="18" charset="0"/>
              </a:rPr>
              <a:t>dấu</a:t>
            </a:r>
            <a:r>
              <a:rPr lang="en-US" sz="1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effectLst/>
                <a:latin typeface="Times New Roman" panose="02020603050405020304" pitchFamily="18" charset="0"/>
                <a:ea typeface="Calibri" panose="020F0502020204030204" pitchFamily="34" charset="0"/>
                <a:cs typeface="Times New Roman" panose="02020603050405020304" pitchFamily="18" charset="0"/>
              </a:rPr>
              <a:t>vết</a:t>
            </a:r>
            <a:r>
              <a:rPr lang="en-US" sz="1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effectLst/>
                <a:latin typeface="Times New Roman" panose="02020603050405020304" pitchFamily="18" charset="0"/>
                <a:ea typeface="Calibri" panose="020F0502020204030204" pitchFamily="34" charset="0"/>
                <a:cs typeface="Times New Roman" panose="02020603050405020304" pitchFamily="18" charset="0"/>
              </a:rPr>
              <a:t>tài</a:t>
            </a:r>
            <a:r>
              <a:rPr lang="en-US" sz="1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effectLst/>
                <a:latin typeface="Times New Roman" panose="02020603050405020304" pitchFamily="18" charset="0"/>
                <a:ea typeface="Calibri" panose="020F0502020204030204" pitchFamily="34" charset="0"/>
                <a:cs typeface="Times New Roman" panose="02020603050405020304" pitchFamily="18" charset="0"/>
              </a:rPr>
              <a:t>hoa</a:t>
            </a:r>
            <a:r>
              <a:rPr lang="en-US" sz="1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effectLst/>
                <a:latin typeface="Times New Roman" panose="02020603050405020304" pitchFamily="18" charset="0"/>
                <a:ea typeface="Calibri" panose="020F0502020204030204" pitchFamily="34" charset="0"/>
                <a:cs typeface="Times New Roman" panose="02020603050405020304" pitchFamily="18" charset="0"/>
              </a:rPr>
              <a:t>đã</a:t>
            </a:r>
            <a:r>
              <a:rPr lang="en-US" sz="1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effectLst/>
                <a:latin typeface="Times New Roman" panose="02020603050405020304" pitchFamily="18" charset="0"/>
                <a:ea typeface="Calibri" panose="020F0502020204030204" pitchFamily="34" charset="0"/>
                <a:cs typeface="Times New Roman" panose="02020603050405020304" pitchFamily="18" charset="0"/>
              </a:rPr>
              <a:t>tàn</a:t>
            </a:r>
            <a:r>
              <a:rPr lang="en-US" sz="1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effectLst/>
                <a:latin typeface="Times New Roman" panose="02020603050405020304" pitchFamily="18" charset="0"/>
                <a:ea typeface="Calibri" panose="020F0502020204030204" pitchFamily="34" charset="0"/>
                <a:cs typeface="Times New Roman" panose="02020603050405020304" pitchFamily="18" charset="0"/>
              </a:rPr>
              <a:t>phai</a:t>
            </a:r>
            <a:r>
              <a:rPr lang="en-US" sz="1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effectLst/>
                <a:latin typeface="Times New Roman" panose="02020603050405020304" pitchFamily="18" charset="0"/>
                <a:ea typeface="Calibri" panose="020F0502020204030204" pitchFamily="34" charset="0"/>
                <a:cs typeface="Times New Roman" panose="02020603050405020304" pitchFamily="18" charset="0"/>
              </a:rPr>
              <a:t>theo</a:t>
            </a:r>
            <a:r>
              <a:rPr lang="en-US" sz="1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effectLst/>
                <a:latin typeface="Times New Roman" panose="02020603050405020304" pitchFamily="18" charset="0"/>
                <a:ea typeface="Calibri" panose="020F0502020204030204" pitchFamily="34" charset="0"/>
                <a:cs typeface="Times New Roman" panose="02020603050405020304" pitchFamily="18" charset="0"/>
              </a:rPr>
              <a:t>năm</a:t>
            </a:r>
            <a:r>
              <a:rPr lang="en-US" sz="1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effectLst/>
                <a:latin typeface="Times New Roman" panose="02020603050405020304" pitchFamily="18" charset="0"/>
                <a:ea typeface="Calibri" panose="020F0502020204030204" pitchFamily="34" charset="0"/>
                <a:cs typeface="Times New Roman" panose="02020603050405020304" pitchFamily="18" charset="0"/>
              </a:rPr>
              <a:t>tháng</a:t>
            </a:r>
            <a:r>
              <a:rPr lang="en-US" sz="1800" dirty="0">
                <a:effectLst/>
                <a:latin typeface="Times New Roman" panose="02020603050405020304" pitchFamily="18" charset="0"/>
                <a:ea typeface="Calibri" panose="020F0502020204030204" pitchFamily="34" charset="0"/>
                <a:cs typeface="Times New Roman" panose="02020603050405020304" pitchFamily="18" charset="0"/>
              </a:rPr>
              <a:t>. Hai </a:t>
            </a:r>
            <a:r>
              <a:rPr lang="en-US" sz="1800" dirty="0" err="1">
                <a:effectLst/>
                <a:latin typeface="Times New Roman" panose="02020603050405020304" pitchFamily="18" charset="0"/>
                <a:ea typeface="Calibri" panose="020F0502020204030204" pitchFamily="34" charset="0"/>
                <a:cs typeface="Times New Roman" panose="02020603050405020304" pitchFamily="18" charset="0"/>
              </a:rPr>
              <a:t>câu</a:t>
            </a:r>
            <a:r>
              <a:rPr lang="en-US" sz="1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effectLst/>
                <a:latin typeface="Times New Roman" panose="02020603050405020304" pitchFamily="18" charset="0"/>
                <a:ea typeface="Calibri" panose="020F0502020204030204" pitchFamily="34" charset="0"/>
                <a:cs typeface="Times New Roman" panose="02020603050405020304" pitchFamily="18" charset="0"/>
              </a:rPr>
              <a:t>kết</a:t>
            </a:r>
            <a:r>
              <a:rPr lang="en-US" sz="1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effectLst/>
                <a:latin typeface="Times New Roman" panose="02020603050405020304" pitchFamily="18" charset="0"/>
                <a:ea typeface="Calibri" panose="020F0502020204030204" pitchFamily="34" charset="0"/>
                <a:cs typeface="Times New Roman" panose="02020603050405020304" pitchFamily="18" charset="0"/>
              </a:rPr>
              <a:t>bài</a:t>
            </a:r>
            <a:r>
              <a:rPr lang="en-US" sz="1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effectLst/>
                <a:latin typeface="Times New Roman" panose="02020603050405020304" pitchFamily="18" charset="0"/>
                <a:ea typeface="Calibri" panose="020F0502020204030204" pitchFamily="34" charset="0"/>
                <a:cs typeface="Times New Roman" panose="02020603050405020304" pitchFamily="18" charset="0"/>
              </a:rPr>
              <a:t>không</a:t>
            </a:r>
            <a:r>
              <a:rPr lang="en-US" sz="1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effectLst/>
                <a:latin typeface="Times New Roman" panose="02020603050405020304" pitchFamily="18" charset="0"/>
                <a:ea typeface="Calibri" panose="020F0502020204030204" pitchFamily="34" charset="0"/>
                <a:cs typeface="Times New Roman" panose="02020603050405020304" pitchFamily="18" charset="0"/>
              </a:rPr>
              <a:t>tả</a:t>
            </a:r>
            <a:r>
              <a:rPr lang="en-US" sz="1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effectLst/>
                <a:latin typeface="Times New Roman" panose="02020603050405020304" pitchFamily="18" charset="0"/>
                <a:ea typeface="Calibri" panose="020F0502020204030204" pitchFamily="34" charset="0"/>
                <a:cs typeface="Times New Roman" panose="02020603050405020304" pitchFamily="18" charset="0"/>
              </a:rPr>
              <a:t>núi</a:t>
            </a:r>
            <a:r>
              <a:rPr lang="en-US" sz="1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effectLst/>
                <a:latin typeface="Times New Roman" panose="02020603050405020304" pitchFamily="18" charset="0"/>
                <a:ea typeface="Calibri" panose="020F0502020204030204" pitchFamily="34" charset="0"/>
                <a:cs typeface="Times New Roman" panose="02020603050405020304" pitchFamily="18" charset="0"/>
              </a:rPr>
              <a:t>Dục</a:t>
            </a:r>
            <a:r>
              <a:rPr lang="en-US" sz="1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effectLst/>
                <a:latin typeface="Times New Roman" panose="02020603050405020304" pitchFamily="18" charset="0"/>
                <a:ea typeface="Calibri" panose="020F0502020204030204" pitchFamily="34" charset="0"/>
                <a:cs typeface="Times New Roman" panose="02020603050405020304" pitchFamily="18" charset="0"/>
              </a:rPr>
              <a:t>Thúy</a:t>
            </a:r>
            <a:r>
              <a:rPr lang="en-US" sz="1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effectLst/>
                <a:latin typeface="Times New Roman" panose="02020603050405020304" pitchFamily="18" charset="0"/>
                <a:ea typeface="Calibri" panose="020F0502020204030204" pitchFamily="34" charset="0"/>
                <a:cs typeface="Times New Roman" panose="02020603050405020304" pitchFamily="18" charset="0"/>
              </a:rPr>
              <a:t>nữa</a:t>
            </a:r>
            <a:r>
              <a:rPr lang="en-US" sz="1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effectLst/>
                <a:latin typeface="Times New Roman" panose="02020603050405020304" pitchFamily="18" charset="0"/>
                <a:ea typeface="Calibri" panose="020F0502020204030204" pitchFamily="34" charset="0"/>
                <a:cs typeface="Times New Roman" panose="02020603050405020304" pitchFamily="18" charset="0"/>
              </a:rPr>
              <a:t>mà</a:t>
            </a:r>
            <a:r>
              <a:rPr lang="en-US" sz="1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effectLst/>
                <a:latin typeface="Times New Roman" panose="02020603050405020304" pitchFamily="18" charset="0"/>
                <a:ea typeface="Calibri" panose="020F0502020204030204" pitchFamily="34" charset="0"/>
                <a:cs typeface="Times New Roman" panose="02020603050405020304" pitchFamily="18" charset="0"/>
              </a:rPr>
              <a:t>nhắc</a:t>
            </a:r>
            <a:r>
              <a:rPr lang="en-US" sz="1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effectLst/>
                <a:latin typeface="Times New Roman" panose="02020603050405020304" pitchFamily="18" charset="0"/>
                <a:ea typeface="Calibri" panose="020F0502020204030204" pitchFamily="34" charset="0"/>
                <a:cs typeface="Times New Roman" panose="02020603050405020304" pitchFamily="18" charset="0"/>
              </a:rPr>
              <a:t>nhở</a:t>
            </a:r>
            <a:r>
              <a:rPr lang="en-US" sz="1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effectLst/>
                <a:latin typeface="Times New Roman" panose="02020603050405020304" pitchFamily="18" charset="0"/>
                <a:ea typeface="Calibri" panose="020F0502020204030204" pitchFamily="34" charset="0"/>
                <a:cs typeface="Times New Roman" panose="02020603050405020304" pitchFamily="18" charset="0"/>
              </a:rPr>
              <a:t>đến</a:t>
            </a:r>
            <a:r>
              <a:rPr lang="en-US" sz="1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effectLst/>
                <a:latin typeface="Times New Roman" panose="02020603050405020304" pitchFamily="18" charset="0"/>
                <a:ea typeface="Calibri" panose="020F0502020204030204" pitchFamily="34" charset="0"/>
                <a:cs typeface="Times New Roman" panose="02020603050405020304" pitchFamily="18" charset="0"/>
              </a:rPr>
              <a:t>linh</a:t>
            </a:r>
            <a:r>
              <a:rPr lang="en-US" sz="1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effectLst/>
                <a:latin typeface="Times New Roman" panose="02020603050405020304" pitchFamily="18" charset="0"/>
                <a:ea typeface="Calibri" panose="020F0502020204030204" pitchFamily="34" charset="0"/>
                <a:cs typeface="Times New Roman" panose="02020603050405020304" pitchFamily="18" charset="0"/>
              </a:rPr>
              <a:t>hồn</a:t>
            </a:r>
            <a:r>
              <a:rPr lang="en-US" sz="1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effectLst/>
                <a:latin typeface="Times New Roman" panose="02020603050405020304" pitchFamily="18" charset="0"/>
                <a:ea typeface="Calibri" panose="020F0502020204030204" pitchFamily="34" charset="0"/>
                <a:cs typeface="Times New Roman" panose="02020603050405020304" pitchFamily="18" charset="0"/>
              </a:rPr>
              <a:t>của</a:t>
            </a:r>
            <a:r>
              <a:rPr lang="en-US" sz="1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effectLst/>
                <a:latin typeface="Times New Roman" panose="02020603050405020304" pitchFamily="18" charset="0"/>
                <a:ea typeface="Calibri" panose="020F0502020204030204" pitchFamily="34" charset="0"/>
                <a:cs typeface="Times New Roman" panose="02020603050405020304" pitchFamily="18" charset="0"/>
              </a:rPr>
              <a:t>cảnh</a:t>
            </a:r>
            <a:r>
              <a:rPr lang="en-US" sz="1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effectLst/>
                <a:latin typeface="Times New Roman" panose="02020603050405020304" pitchFamily="18" charset="0"/>
                <a:ea typeface="Calibri" panose="020F0502020204030204" pitchFamily="34" charset="0"/>
                <a:cs typeface="Times New Roman" panose="02020603050405020304" pitchFamily="18" charset="0"/>
              </a:rPr>
              <a:t>vật</a:t>
            </a:r>
            <a:r>
              <a:rPr lang="en-US" sz="1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effectLst/>
                <a:latin typeface="Times New Roman" panose="02020603050405020304" pitchFamily="18" charset="0"/>
                <a:ea typeface="Calibri" panose="020F0502020204030204" pitchFamily="34" charset="0"/>
                <a:cs typeface="Times New Roman" panose="02020603050405020304" pitchFamily="18" charset="0"/>
              </a:rPr>
              <a:t>Núi</a:t>
            </a:r>
            <a:r>
              <a:rPr lang="en-US" sz="1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effectLst/>
                <a:latin typeface="Times New Roman" panose="02020603050405020304" pitchFamily="18" charset="0"/>
                <a:ea typeface="Calibri" panose="020F0502020204030204" pitchFamily="34" charset="0"/>
                <a:cs typeface="Times New Roman" panose="02020603050405020304" pitchFamily="18" charset="0"/>
              </a:rPr>
              <a:t>Dục</a:t>
            </a:r>
            <a:r>
              <a:rPr lang="en-US" sz="1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effectLst/>
                <a:latin typeface="Times New Roman" panose="02020603050405020304" pitchFamily="18" charset="0"/>
                <a:ea typeface="Calibri" panose="020F0502020204030204" pitchFamily="34" charset="0"/>
                <a:cs typeface="Times New Roman" panose="02020603050405020304" pitchFamily="18" charset="0"/>
              </a:rPr>
              <a:t>Thúy</a:t>
            </a:r>
            <a:r>
              <a:rPr lang="en-US" sz="1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effectLst/>
                <a:latin typeface="Times New Roman" panose="02020603050405020304" pitchFamily="18" charset="0"/>
                <a:ea typeface="Calibri" panose="020F0502020204030204" pitchFamily="34" charset="0"/>
                <a:cs typeface="Times New Roman" panose="02020603050405020304" pitchFamily="18" charset="0"/>
              </a:rPr>
              <a:t>đã</a:t>
            </a:r>
            <a:r>
              <a:rPr lang="en-US" sz="1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effectLst/>
                <a:latin typeface="Times New Roman" panose="02020603050405020304" pitchFamily="18" charset="0"/>
                <a:ea typeface="Calibri" panose="020F0502020204030204" pitchFamily="34" charset="0"/>
                <a:cs typeface="Times New Roman" panose="02020603050405020304" pitchFamily="18" charset="0"/>
              </a:rPr>
              <a:t>gắn</a:t>
            </a:r>
            <a:r>
              <a:rPr lang="en-US" sz="1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effectLst/>
                <a:latin typeface="Times New Roman" panose="02020603050405020304" pitchFamily="18" charset="0"/>
                <a:ea typeface="Calibri" panose="020F0502020204030204" pitchFamily="34" charset="0"/>
                <a:cs typeface="Times New Roman" panose="02020603050405020304" pitchFamily="18" charset="0"/>
              </a:rPr>
              <a:t>liền</a:t>
            </a:r>
            <a:r>
              <a:rPr lang="en-US" sz="1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effectLst/>
                <a:latin typeface="Times New Roman" panose="02020603050405020304" pitchFamily="18" charset="0"/>
                <a:ea typeface="Calibri" panose="020F0502020204030204" pitchFamily="34" charset="0"/>
                <a:cs typeface="Times New Roman" panose="02020603050405020304" pitchFamily="18" charset="0"/>
              </a:rPr>
              <a:t>với</a:t>
            </a:r>
            <a:r>
              <a:rPr lang="en-US" sz="1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effectLst/>
                <a:latin typeface="Times New Roman" panose="02020603050405020304" pitchFamily="18" charset="0"/>
                <a:ea typeface="Calibri" panose="020F0502020204030204" pitchFamily="34" charset="0"/>
                <a:cs typeface="Times New Roman" panose="02020603050405020304" pitchFamily="18" charset="0"/>
              </a:rPr>
              <a:t>tên</a:t>
            </a:r>
            <a:r>
              <a:rPr lang="en-US" sz="1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effectLst/>
                <a:latin typeface="Times New Roman" panose="02020603050405020304" pitchFamily="18" charset="0"/>
                <a:ea typeface="Calibri" panose="020F0502020204030204" pitchFamily="34" charset="0"/>
                <a:cs typeface="Times New Roman" panose="02020603050405020304" pitchFamily="18" charset="0"/>
              </a:rPr>
              <a:t>tuổi</a:t>
            </a:r>
            <a:r>
              <a:rPr lang="en-US" sz="1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effectLst/>
                <a:latin typeface="Times New Roman" panose="02020603050405020304" pitchFamily="18" charset="0"/>
                <a:ea typeface="Calibri" panose="020F0502020204030204" pitchFamily="34" charset="0"/>
                <a:cs typeface="Times New Roman" panose="02020603050405020304" pitchFamily="18" charset="0"/>
              </a:rPr>
              <a:t>văn</a:t>
            </a:r>
            <a:r>
              <a:rPr lang="en-US" sz="1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effectLst/>
                <a:latin typeface="Times New Roman" panose="02020603050405020304" pitchFamily="18" charset="0"/>
                <a:ea typeface="Calibri" panose="020F0502020204030204" pitchFamily="34" charset="0"/>
                <a:cs typeface="Times New Roman" panose="02020603050405020304" pitchFamily="18" charset="0"/>
              </a:rPr>
              <a:t>chương</a:t>
            </a:r>
            <a:r>
              <a:rPr lang="en-US" sz="1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effectLst/>
                <a:latin typeface="Times New Roman" panose="02020603050405020304" pitchFamily="18" charset="0"/>
                <a:ea typeface="Calibri" panose="020F0502020204030204" pitchFamily="34" charset="0"/>
                <a:cs typeface="Times New Roman" panose="02020603050405020304" pitchFamily="18" charset="0"/>
              </a:rPr>
              <a:t>của</a:t>
            </a:r>
            <a:r>
              <a:rPr lang="en-US" sz="1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effectLst/>
                <a:latin typeface="Times New Roman" panose="02020603050405020304" pitchFamily="18" charset="0"/>
                <a:ea typeface="Calibri" panose="020F0502020204030204" pitchFamily="34" charset="0"/>
                <a:cs typeface="Times New Roman" panose="02020603050405020304" pitchFamily="18" charset="0"/>
              </a:rPr>
              <a:t>Trương</a:t>
            </a:r>
            <a:r>
              <a:rPr lang="en-US" sz="1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effectLst/>
                <a:latin typeface="Times New Roman" panose="02020603050405020304" pitchFamily="18" charset="0"/>
                <a:ea typeface="Calibri" panose="020F0502020204030204" pitchFamily="34" charset="0"/>
                <a:cs typeface="Times New Roman" panose="02020603050405020304" pitchFamily="18" charset="0"/>
              </a:rPr>
              <a:t>Hán</a:t>
            </a:r>
            <a:r>
              <a:rPr lang="en-US" sz="1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effectLst/>
                <a:latin typeface="Times New Roman" panose="02020603050405020304" pitchFamily="18" charset="0"/>
                <a:ea typeface="Calibri" panose="020F0502020204030204" pitchFamily="34" charset="0"/>
                <a:cs typeface="Times New Roman" panose="02020603050405020304" pitchFamily="18" charset="0"/>
              </a:rPr>
              <a:t>Siêu</a:t>
            </a:r>
            <a:r>
              <a:rPr lang="en-US" sz="1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effectLst/>
                <a:latin typeface="Times New Roman" panose="02020603050405020304" pitchFamily="18" charset="0"/>
                <a:ea typeface="Calibri" panose="020F0502020204030204" pitchFamily="34" charset="0"/>
                <a:cs typeface="Times New Roman" panose="02020603050405020304" pitchFamily="18" charset="0"/>
              </a:rPr>
              <a:t>Hơi</a:t>
            </a:r>
            <a:r>
              <a:rPr lang="en-US" sz="1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effectLst/>
                <a:latin typeface="Times New Roman" panose="02020603050405020304" pitchFamily="18" charset="0"/>
                <a:ea typeface="Calibri" panose="020F0502020204030204" pitchFamily="34" charset="0"/>
                <a:cs typeface="Times New Roman" panose="02020603050405020304" pitchFamily="18" charset="0"/>
              </a:rPr>
              <a:t>hướng</a:t>
            </a:r>
            <a:r>
              <a:rPr lang="en-US" sz="1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effectLst/>
                <a:latin typeface="Times New Roman" panose="02020603050405020304" pitchFamily="18" charset="0"/>
                <a:ea typeface="Calibri" panose="020F0502020204030204" pitchFamily="34" charset="0"/>
                <a:cs typeface="Times New Roman" panose="02020603050405020304" pitchFamily="18" charset="0"/>
              </a:rPr>
              <a:t>tiền</a:t>
            </a:r>
            <a:r>
              <a:rPr lang="en-US" sz="1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effectLst/>
                <a:latin typeface="Times New Roman" panose="02020603050405020304" pitchFamily="18" charset="0"/>
                <a:ea typeface="Calibri" panose="020F0502020204030204" pitchFamily="34" charset="0"/>
                <a:cs typeface="Times New Roman" panose="02020603050405020304" pitchFamily="18" charset="0"/>
              </a:rPr>
              <a:t>nhân</a:t>
            </a:r>
            <a:r>
              <a:rPr lang="en-US" sz="1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effectLst/>
                <a:latin typeface="Times New Roman" panose="02020603050405020304" pitchFamily="18" charset="0"/>
                <a:ea typeface="Calibri" panose="020F0502020204030204" pitchFamily="34" charset="0"/>
                <a:cs typeface="Times New Roman" panose="02020603050405020304" pitchFamily="18" charset="0"/>
              </a:rPr>
              <a:t>thấm</a:t>
            </a:r>
            <a:r>
              <a:rPr lang="en-US" sz="1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effectLst/>
                <a:latin typeface="Times New Roman" panose="02020603050405020304" pitchFamily="18" charset="0"/>
                <a:ea typeface="Calibri" panose="020F0502020204030204" pitchFamily="34" charset="0"/>
                <a:cs typeface="Times New Roman" panose="02020603050405020304" pitchFamily="18" charset="0"/>
              </a:rPr>
              <a:t>đượm</a:t>
            </a:r>
            <a:r>
              <a:rPr lang="en-US" sz="1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effectLst/>
                <a:latin typeface="Times New Roman" panose="02020603050405020304" pitchFamily="18" charset="0"/>
                <a:ea typeface="Calibri" panose="020F0502020204030204" pitchFamily="34" charset="0"/>
                <a:cs typeface="Times New Roman" panose="02020603050405020304" pitchFamily="18" charset="0"/>
              </a:rPr>
              <a:t>trên</a:t>
            </a:r>
            <a:r>
              <a:rPr lang="en-US" sz="1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effectLst/>
                <a:latin typeface="Times New Roman" panose="02020603050405020304" pitchFamily="18" charset="0"/>
                <a:ea typeface="Calibri" panose="020F0502020204030204" pitchFamily="34" charset="0"/>
                <a:cs typeface="Times New Roman" panose="02020603050405020304" pitchFamily="18" charset="0"/>
              </a:rPr>
              <a:t>từng</a:t>
            </a:r>
            <a:r>
              <a:rPr lang="en-US" sz="1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effectLst/>
                <a:latin typeface="Times New Roman" panose="02020603050405020304" pitchFamily="18" charset="0"/>
                <a:ea typeface="Calibri" panose="020F0502020204030204" pitchFamily="34" charset="0"/>
                <a:cs typeface="Times New Roman" panose="02020603050405020304" pitchFamily="18" charset="0"/>
              </a:rPr>
              <a:t>tấc</a:t>
            </a:r>
            <a:r>
              <a:rPr lang="en-US" sz="1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effectLst/>
                <a:latin typeface="Times New Roman" panose="02020603050405020304" pitchFamily="18" charset="0"/>
                <a:ea typeface="Calibri" panose="020F0502020204030204" pitchFamily="34" charset="0"/>
                <a:cs typeface="Times New Roman" panose="02020603050405020304" pitchFamily="18" charset="0"/>
              </a:rPr>
              <a:t>đất</a:t>
            </a:r>
            <a:r>
              <a:rPr lang="en-US" sz="1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effectLst/>
                <a:latin typeface="Times New Roman" panose="02020603050405020304" pitchFamily="18" charset="0"/>
                <a:ea typeface="Calibri" panose="020F0502020204030204" pitchFamily="34" charset="0"/>
                <a:cs typeface="Times New Roman" panose="02020603050405020304" pitchFamily="18" charset="0"/>
              </a:rPr>
              <a:t>ngọn</a:t>
            </a:r>
            <a:r>
              <a:rPr lang="en-US" sz="1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effectLst/>
                <a:latin typeface="Times New Roman" panose="02020603050405020304" pitchFamily="18" charset="0"/>
                <a:ea typeface="Calibri" panose="020F0502020204030204" pitchFamily="34" charset="0"/>
                <a:cs typeface="Times New Roman" panose="02020603050405020304" pitchFamily="18" charset="0"/>
              </a:rPr>
              <a:t>cây</a:t>
            </a:r>
            <a:r>
              <a:rPr lang="en-US" sz="1800" dirty="0">
                <a:effectLst/>
                <a:latin typeface="Times New Roman" panose="02020603050405020304" pitchFamily="18" charset="0"/>
                <a:ea typeface="Calibri" panose="020F0502020204030204" pitchFamily="34" charset="0"/>
                <a:cs typeface="Times New Roman" panose="02020603050405020304" pitchFamily="18" charset="0"/>
              </a:rPr>
              <a:t>, qua bao </a:t>
            </a:r>
            <a:r>
              <a:rPr lang="en-US" sz="1800" dirty="0" err="1">
                <a:effectLst/>
                <a:latin typeface="Times New Roman" panose="02020603050405020304" pitchFamily="18" charset="0"/>
                <a:ea typeface="Calibri" panose="020F0502020204030204" pitchFamily="34" charset="0"/>
                <a:cs typeface="Times New Roman" panose="02020603050405020304" pitchFamily="18" charset="0"/>
              </a:rPr>
              <a:t>thế</a:t>
            </a:r>
            <a:r>
              <a:rPr lang="en-US" sz="1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effectLst/>
                <a:latin typeface="Times New Roman" panose="02020603050405020304" pitchFamily="18" charset="0"/>
                <a:ea typeface="Calibri" panose="020F0502020204030204" pitchFamily="34" charset="0"/>
                <a:cs typeface="Times New Roman" panose="02020603050405020304" pitchFamily="18" charset="0"/>
              </a:rPr>
              <a:t>hệ</a:t>
            </a:r>
            <a:r>
              <a:rPr lang="en-US" sz="1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effectLst/>
                <a:latin typeface="Times New Roman" panose="02020603050405020304" pitchFamily="18" charset="0"/>
                <a:ea typeface="Calibri" panose="020F0502020204030204" pitchFamily="34" charset="0"/>
                <a:cs typeface="Times New Roman" panose="02020603050405020304" pitchFamily="18" charset="0"/>
              </a:rPr>
              <a:t>tạo</a:t>
            </a:r>
            <a:r>
              <a:rPr lang="en-US" sz="1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effectLst/>
                <a:latin typeface="Times New Roman" panose="02020603050405020304" pitchFamily="18" charset="0"/>
                <a:ea typeface="Calibri" panose="020F0502020204030204" pitchFamily="34" charset="0"/>
                <a:cs typeface="Times New Roman" panose="02020603050405020304" pitchFamily="18" charset="0"/>
              </a:rPr>
              <a:t>nên</a:t>
            </a:r>
            <a:r>
              <a:rPr lang="en-US" sz="1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effectLst/>
                <a:latin typeface="Times New Roman" panose="02020603050405020304" pitchFamily="18" charset="0"/>
                <a:ea typeface="Calibri" panose="020F0502020204030204" pitchFamily="34" charset="0"/>
                <a:cs typeface="Times New Roman" panose="02020603050405020304" pitchFamily="18" charset="0"/>
              </a:rPr>
              <a:t>hồn</a:t>
            </a:r>
            <a:r>
              <a:rPr lang="en-US" sz="1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effectLst/>
                <a:latin typeface="Times New Roman" panose="02020603050405020304" pitchFamily="18" charset="0"/>
                <a:ea typeface="Calibri" panose="020F0502020204030204" pitchFamily="34" charset="0"/>
                <a:cs typeface="Times New Roman" panose="02020603050405020304" pitchFamily="18" charset="0"/>
              </a:rPr>
              <a:t>sông</a:t>
            </a:r>
            <a:r>
              <a:rPr lang="en-US" sz="1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effectLst/>
                <a:latin typeface="Times New Roman" panose="02020603050405020304" pitchFamily="18" charset="0"/>
                <a:ea typeface="Calibri" panose="020F0502020204030204" pitchFamily="34" charset="0"/>
                <a:cs typeface="Times New Roman" panose="02020603050405020304" pitchFamily="18" charset="0"/>
              </a:rPr>
              <a:t>núi</a:t>
            </a:r>
            <a:r>
              <a:rPr lang="en-US" sz="1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effectLst/>
                <a:latin typeface="Times New Roman" panose="02020603050405020304" pitchFamily="18" charset="0"/>
                <a:ea typeface="Calibri" panose="020F0502020204030204" pitchFamily="34" charset="0"/>
                <a:cs typeface="Times New Roman" panose="02020603050405020304" pitchFamily="18" charset="0"/>
              </a:rPr>
              <a:t>Kết</a:t>
            </a:r>
            <a:r>
              <a:rPr lang="en-US" sz="1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effectLst/>
                <a:latin typeface="Times New Roman" panose="02020603050405020304" pitchFamily="18" charset="0"/>
                <a:ea typeface="Calibri" panose="020F0502020204030204" pitchFamily="34" charset="0"/>
                <a:cs typeface="Times New Roman" panose="02020603050405020304" pitchFamily="18" charset="0"/>
              </a:rPr>
              <a:t>thúc</a:t>
            </a:r>
            <a:r>
              <a:rPr lang="en-US" sz="1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effectLst/>
                <a:latin typeface="Times New Roman" panose="02020603050405020304" pitchFamily="18" charset="0"/>
                <a:ea typeface="Calibri" panose="020F0502020204030204" pitchFamily="34" charset="0"/>
                <a:cs typeface="Times New Roman" panose="02020603050405020304" pitchFamily="18" charset="0"/>
              </a:rPr>
              <a:t>bài</a:t>
            </a:r>
            <a:r>
              <a:rPr lang="en-US" sz="1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effectLst/>
                <a:latin typeface="Times New Roman" panose="02020603050405020304" pitchFamily="18" charset="0"/>
                <a:ea typeface="Calibri" panose="020F0502020204030204" pitchFamily="34" charset="0"/>
                <a:cs typeface="Times New Roman" panose="02020603050405020304" pitchFamily="18" charset="0"/>
              </a:rPr>
              <a:t>thơ</a:t>
            </a:r>
            <a:r>
              <a:rPr lang="en-US" sz="1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effectLst/>
                <a:latin typeface="Times New Roman" panose="02020603050405020304" pitchFamily="18" charset="0"/>
                <a:ea typeface="Calibri" panose="020F0502020204030204" pitchFamily="34" charset="0"/>
                <a:cs typeface="Times New Roman" panose="02020603050405020304" pitchFamily="18" charset="0"/>
              </a:rPr>
              <a:t>là</a:t>
            </a:r>
            <a:r>
              <a:rPr lang="en-US" sz="1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effectLst/>
                <a:latin typeface="Times New Roman" panose="02020603050405020304" pitchFamily="18" charset="0"/>
                <a:ea typeface="Calibri" panose="020F0502020204030204" pitchFamily="34" charset="0"/>
                <a:cs typeface="Times New Roman" panose="02020603050405020304" pitchFamily="18" charset="0"/>
              </a:rPr>
              <a:t>một</a:t>
            </a:r>
            <a:r>
              <a:rPr lang="en-US" sz="1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effectLst/>
                <a:latin typeface="Times New Roman" panose="02020603050405020304" pitchFamily="18" charset="0"/>
                <a:ea typeface="Calibri" panose="020F0502020204030204" pitchFamily="34" charset="0"/>
                <a:cs typeface="Times New Roman" panose="02020603050405020304" pitchFamily="18" charset="0"/>
              </a:rPr>
              <a:t>kết</a:t>
            </a:r>
            <a:r>
              <a:rPr lang="en-US" sz="1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effectLst/>
                <a:latin typeface="Times New Roman" panose="02020603050405020304" pitchFamily="18" charset="0"/>
                <a:ea typeface="Calibri" panose="020F0502020204030204" pitchFamily="34" charset="0"/>
                <a:cs typeface="Times New Roman" panose="02020603050405020304" pitchFamily="18" charset="0"/>
              </a:rPr>
              <a:t>thúc</a:t>
            </a:r>
            <a:r>
              <a:rPr lang="en-US" sz="1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effectLst/>
                <a:latin typeface="Times New Roman" panose="02020603050405020304" pitchFamily="18" charset="0"/>
                <a:ea typeface="Calibri" panose="020F0502020204030204" pitchFamily="34" charset="0"/>
                <a:cs typeface="Times New Roman" panose="02020603050405020304" pitchFamily="18" charset="0"/>
              </a:rPr>
              <a:t>mở</a:t>
            </a:r>
            <a:r>
              <a:rPr lang="en-US" sz="1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effectLst/>
                <a:latin typeface="Times New Roman" panose="02020603050405020304" pitchFamily="18" charset="0"/>
                <a:ea typeface="Calibri" panose="020F0502020204030204" pitchFamily="34" charset="0"/>
                <a:cs typeface="Times New Roman" panose="02020603050405020304" pitchFamily="18" charset="0"/>
              </a:rPr>
              <a:t>để</a:t>
            </a:r>
            <a:r>
              <a:rPr lang="en-US" sz="1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effectLst/>
                <a:latin typeface="Times New Roman" panose="02020603050405020304" pitchFamily="18" charset="0"/>
                <a:ea typeface="Calibri" panose="020F0502020204030204" pitchFamily="34" charset="0"/>
                <a:cs typeface="Times New Roman" panose="02020603050405020304" pitchFamily="18" charset="0"/>
              </a:rPr>
              <a:t>lại</a:t>
            </a:r>
            <a:r>
              <a:rPr lang="en-US" sz="1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effectLst/>
                <a:latin typeface="Times New Roman" panose="02020603050405020304" pitchFamily="18" charset="0"/>
                <a:ea typeface="Calibri" panose="020F0502020204030204" pitchFamily="34" charset="0"/>
                <a:cs typeface="Times New Roman" panose="02020603050405020304" pitchFamily="18" charset="0"/>
              </a:rPr>
              <a:t>nhiều</a:t>
            </a:r>
            <a:r>
              <a:rPr lang="en-US" sz="1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effectLst/>
                <a:latin typeface="Times New Roman" panose="02020603050405020304" pitchFamily="18" charset="0"/>
                <a:ea typeface="Calibri" panose="020F0502020204030204" pitchFamily="34" charset="0"/>
                <a:cs typeface="Times New Roman" panose="02020603050405020304" pitchFamily="18" charset="0"/>
              </a:rPr>
              <a:t>dư</a:t>
            </a:r>
            <a:r>
              <a:rPr lang="en-US" sz="1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effectLst/>
                <a:latin typeface="Times New Roman" panose="02020603050405020304" pitchFamily="18" charset="0"/>
                <a:ea typeface="Calibri" panose="020F0502020204030204" pitchFamily="34" charset="0"/>
                <a:cs typeface="Times New Roman" panose="02020603050405020304" pitchFamily="18" charset="0"/>
              </a:rPr>
              <a:t>vị</a:t>
            </a:r>
            <a:r>
              <a:rPr lang="en-US" sz="1800" dirty="0">
                <a:effectLst/>
                <a:latin typeface="Times New Roman" panose="02020603050405020304" pitchFamily="18" charset="0"/>
                <a:ea typeface="Calibri" panose="020F0502020204030204" pitchFamily="34" charset="0"/>
                <a:cs typeface="Times New Roman" panose="02020603050405020304" pitchFamily="18" charset="0"/>
              </a:rPr>
              <a:t> - </a:t>
            </a:r>
            <a:r>
              <a:rPr lang="en-US" sz="1800" dirty="0" err="1">
                <a:effectLst/>
                <a:latin typeface="Times New Roman" panose="02020603050405020304" pitchFamily="18" charset="0"/>
                <a:ea typeface="Calibri" panose="020F0502020204030204" pitchFamily="34" charset="0"/>
                <a:cs typeface="Times New Roman" panose="02020603050405020304" pitchFamily="18" charset="0"/>
              </a:rPr>
              <a:t>vưà</a:t>
            </a:r>
            <a:r>
              <a:rPr lang="en-US" sz="1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effectLst/>
                <a:latin typeface="Times New Roman" panose="02020603050405020304" pitchFamily="18" charset="0"/>
                <a:ea typeface="Calibri" panose="020F0502020204030204" pitchFamily="34" charset="0"/>
                <a:cs typeface="Times New Roman" panose="02020603050405020304" pitchFamily="18" charset="0"/>
              </a:rPr>
              <a:t>bùi</a:t>
            </a:r>
            <a:r>
              <a:rPr lang="en-US" sz="1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effectLst/>
                <a:latin typeface="Times New Roman" panose="02020603050405020304" pitchFamily="18" charset="0"/>
                <a:ea typeface="Calibri" panose="020F0502020204030204" pitchFamily="34" charset="0"/>
                <a:cs typeface="Times New Roman" panose="02020603050405020304" pitchFamily="18" charset="0"/>
              </a:rPr>
              <a:t>ngùi</a:t>
            </a:r>
            <a:r>
              <a:rPr lang="en-US" sz="1800" dirty="0">
                <a:effectLst/>
                <a:latin typeface="Times New Roman" panose="02020603050405020304" pitchFamily="18" charset="0"/>
                <a:ea typeface="Calibri" panose="020F0502020204030204" pitchFamily="34" charset="0"/>
                <a:cs typeface="Times New Roman" panose="02020603050405020304" pitchFamily="18" charset="0"/>
              </a:rPr>
              <a:t> man </a:t>
            </a:r>
            <a:r>
              <a:rPr lang="en-US" sz="1800" dirty="0" err="1">
                <a:effectLst/>
                <a:latin typeface="Times New Roman" panose="02020603050405020304" pitchFamily="18" charset="0"/>
                <a:ea typeface="Calibri" panose="020F0502020204030204" pitchFamily="34" charset="0"/>
                <a:cs typeface="Times New Roman" panose="02020603050405020304" pitchFamily="18" charset="0"/>
              </a:rPr>
              <a:t>mác</a:t>
            </a:r>
            <a:r>
              <a:rPr lang="en-US" sz="1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effectLst/>
                <a:latin typeface="Times New Roman" panose="02020603050405020304" pitchFamily="18" charset="0"/>
                <a:ea typeface="Calibri" panose="020F0502020204030204" pitchFamily="34" charset="0"/>
                <a:cs typeface="Times New Roman" panose="02020603050405020304" pitchFamily="18" charset="0"/>
              </a:rPr>
              <a:t>vừa</a:t>
            </a:r>
            <a:r>
              <a:rPr lang="en-US" sz="1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effectLst/>
                <a:latin typeface="Times New Roman" panose="02020603050405020304" pitchFamily="18" charset="0"/>
                <a:ea typeface="Calibri" panose="020F0502020204030204" pitchFamily="34" charset="0"/>
                <a:cs typeface="Times New Roman" panose="02020603050405020304" pitchFamily="18" charset="0"/>
              </a:rPr>
              <a:t>sâu</a:t>
            </a:r>
            <a:r>
              <a:rPr lang="en-US" sz="1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effectLst/>
                <a:latin typeface="Times New Roman" panose="02020603050405020304" pitchFamily="18" charset="0"/>
                <a:ea typeface="Calibri" panose="020F0502020204030204" pitchFamily="34" charset="0"/>
                <a:cs typeface="Times New Roman" panose="02020603050405020304" pitchFamily="18" charset="0"/>
              </a:rPr>
              <a:t>lắng</a:t>
            </a:r>
            <a:r>
              <a:rPr lang="en-US" sz="1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effectLst/>
                <a:latin typeface="Times New Roman" panose="02020603050405020304" pitchFamily="18" charset="0"/>
                <a:ea typeface="Calibri" panose="020F0502020204030204" pitchFamily="34" charset="0"/>
                <a:cs typeface="Times New Roman" panose="02020603050405020304" pitchFamily="18" charset="0"/>
              </a:rPr>
              <a:t>tự</a:t>
            </a:r>
            <a:r>
              <a:rPr lang="en-US" sz="1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effectLst/>
                <a:latin typeface="Times New Roman" panose="02020603050405020304" pitchFamily="18" charset="0"/>
                <a:ea typeface="Calibri" panose="020F0502020204030204" pitchFamily="34" charset="0"/>
                <a:cs typeface="Times New Roman" panose="02020603050405020304" pitchFamily="18" charset="0"/>
              </a:rPr>
              <a:t>hào</a:t>
            </a:r>
            <a:r>
              <a:rPr lang="en-US" sz="1800" dirty="0">
                <a:effectLst/>
                <a:latin typeface="Times New Roman" panose="02020603050405020304" pitchFamily="18" charset="0"/>
                <a:ea typeface="Calibri" panose="020F0502020204030204" pitchFamily="34" charset="0"/>
                <a:cs typeface="Times New Roman" panose="02020603050405020304" pitchFamily="18" charset="0"/>
              </a:rPr>
              <a:t> – </a:t>
            </a:r>
            <a:r>
              <a:rPr lang="en-US" sz="1800" dirty="0" err="1">
                <a:effectLst/>
                <a:latin typeface="Times New Roman" panose="02020603050405020304" pitchFamily="18" charset="0"/>
                <a:ea typeface="Calibri" panose="020F0502020204030204" pitchFamily="34" charset="0"/>
                <a:cs typeface="Times New Roman" panose="02020603050405020304" pitchFamily="18" charset="0"/>
              </a:rPr>
              <a:t>tự</a:t>
            </a:r>
            <a:r>
              <a:rPr lang="en-US" sz="1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effectLst/>
                <a:latin typeface="Times New Roman" panose="02020603050405020304" pitchFamily="18" charset="0"/>
                <a:ea typeface="Calibri" panose="020F0502020204030204" pitchFamily="34" charset="0"/>
                <a:cs typeface="Times New Roman" panose="02020603050405020304" pitchFamily="18" charset="0"/>
              </a:rPr>
              <a:t>hào</a:t>
            </a:r>
            <a:r>
              <a:rPr lang="en-US" sz="1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effectLst/>
                <a:latin typeface="Times New Roman" panose="02020603050405020304" pitchFamily="18" charset="0"/>
                <a:ea typeface="Calibri" panose="020F0502020204030204" pitchFamily="34" charset="0"/>
                <a:cs typeface="Times New Roman" panose="02020603050405020304" pitchFamily="18" charset="0"/>
              </a:rPr>
              <a:t>về</a:t>
            </a:r>
            <a:r>
              <a:rPr lang="en-US" sz="1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effectLst/>
                <a:latin typeface="Times New Roman" panose="02020603050405020304" pitchFamily="18" charset="0"/>
                <a:ea typeface="Calibri" panose="020F0502020204030204" pitchFamily="34" charset="0"/>
                <a:cs typeface="Times New Roman" panose="02020603050405020304" pitchFamily="18" charset="0"/>
              </a:rPr>
              <a:t>sông</a:t>
            </a:r>
            <a:r>
              <a:rPr lang="en-US" sz="1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effectLst/>
                <a:latin typeface="Times New Roman" panose="02020603050405020304" pitchFamily="18" charset="0"/>
                <a:ea typeface="Calibri" panose="020F0502020204030204" pitchFamily="34" charset="0"/>
                <a:cs typeface="Times New Roman" panose="02020603050405020304" pitchFamily="18" charset="0"/>
              </a:rPr>
              <a:t>núi</a:t>
            </a:r>
            <a:r>
              <a:rPr lang="en-US" sz="1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effectLst/>
                <a:latin typeface="Times New Roman" panose="02020603050405020304" pitchFamily="18" charset="0"/>
                <a:ea typeface="Calibri" panose="020F0502020204030204" pitchFamily="34" charset="0"/>
                <a:cs typeface="Times New Roman" panose="02020603050405020304" pitchFamily="18" charset="0"/>
              </a:rPr>
              <a:t>về</a:t>
            </a:r>
            <a:r>
              <a:rPr lang="en-US" sz="1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effectLst/>
                <a:latin typeface="Times New Roman" panose="02020603050405020304" pitchFamily="18" charset="0"/>
                <a:ea typeface="Calibri" panose="020F0502020204030204" pitchFamily="34" charset="0"/>
                <a:cs typeface="Times New Roman" panose="02020603050405020304" pitchFamily="18" charset="0"/>
              </a:rPr>
              <a:t>anh</a:t>
            </a:r>
            <a:r>
              <a:rPr lang="en-US" sz="1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effectLst/>
                <a:latin typeface="Times New Roman" panose="02020603050405020304" pitchFamily="18" charset="0"/>
                <a:ea typeface="Calibri" panose="020F0502020204030204" pitchFamily="34" charset="0"/>
                <a:cs typeface="Times New Roman" panose="02020603050405020304" pitchFamily="18" charset="0"/>
              </a:rPr>
              <a:t>tài</a:t>
            </a:r>
            <a:r>
              <a:rPr lang="en-US" sz="1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effectLst/>
                <a:latin typeface="Times New Roman" panose="02020603050405020304" pitchFamily="18" charset="0"/>
                <a:ea typeface="Calibri" panose="020F0502020204030204" pitchFamily="34" charset="0"/>
                <a:cs typeface="Times New Roman" panose="02020603050405020304" pitchFamily="18" charset="0"/>
              </a:rPr>
              <a:t>nước</a:t>
            </a:r>
            <a:r>
              <a:rPr lang="en-US" sz="1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effectLst/>
                <a:latin typeface="Times New Roman" panose="02020603050405020304" pitchFamily="18" charset="0"/>
                <a:ea typeface="Calibri" panose="020F0502020204030204" pitchFamily="34" charset="0"/>
                <a:cs typeface="Times New Roman" panose="02020603050405020304" pitchFamily="18" charset="0"/>
              </a:rPr>
              <a:t>Việt</a:t>
            </a:r>
            <a:r>
              <a:rPr lang="en-US" sz="1800" dirty="0">
                <a:effectLst/>
                <a:latin typeface="Times New Roman" panose="02020603050405020304" pitchFamily="18" charset="0"/>
                <a:ea typeface="Calibri" panose="020F0502020204030204" pitchFamily="34" charset="0"/>
                <a:cs typeface="Times New Roman" panose="02020603050405020304" pitchFamily="18" charset="0"/>
              </a:rPr>
              <a:t>. </a:t>
            </a:r>
            <a:endParaRPr lang="en-US" sz="1800" dirty="0">
              <a:effectLst/>
              <a:latin typeface="Calibri" panose="020F0502020204030204" pitchFamily="34" charset="0"/>
              <a:ea typeface="Calibri" panose="020F0502020204030204" pitchFamily="34" charset="0"/>
              <a:cs typeface="Times New Roman" panose="02020603050405020304" pitchFamily="18" charset="0"/>
            </a:endParaRPr>
          </a:p>
          <a:p>
            <a:endParaRPr lang="en-US" dirty="0"/>
          </a:p>
        </p:txBody>
      </p:sp>
      <p:sp>
        <p:nvSpPr>
          <p:cNvPr id="4" name="Slide Number Placeholder 3"/>
          <p:cNvSpPr>
            <a:spLocks noGrp="1"/>
          </p:cNvSpPr>
          <p:nvPr>
            <p:ph type="sldNum" sz="quarter" idx="5"/>
          </p:nvPr>
        </p:nvSpPr>
        <p:spPr/>
        <p:txBody>
          <a:bodyPr/>
          <a:lstStyle/>
          <a:p>
            <a:fld id="{C7E883A1-64EE-41B2-9556-CD719D437602}" type="slidenum">
              <a:rPr lang="en-US" smtClean="0"/>
              <a:t>118</a:t>
            </a:fld>
            <a:endParaRPr lang="en-US"/>
          </a:p>
        </p:txBody>
      </p:sp>
    </p:spTree>
    <p:extLst>
      <p:ext uri="{BB962C8B-B14F-4D97-AF65-F5344CB8AC3E}">
        <p14:creationId xmlns:p14="http://schemas.microsoft.com/office/powerpoint/2010/main" val="1907842842"/>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200" dirty="0" err="1">
                <a:effectLst/>
                <a:latin typeface="Times New Roman" panose="02020603050405020304" pitchFamily="18" charset="0"/>
                <a:ea typeface="Calibri" panose="020F0502020204030204" pitchFamily="34" charset="0"/>
                <a:cs typeface="Times New Roman" panose="02020603050405020304" pitchFamily="18" charset="0"/>
              </a:rPr>
              <a:t>Liên</a:t>
            </a:r>
            <a:r>
              <a:rPr lang="en-US" sz="12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200" dirty="0" err="1">
                <a:effectLst/>
                <a:latin typeface="Times New Roman" panose="02020603050405020304" pitchFamily="18" charset="0"/>
                <a:ea typeface="Calibri" panose="020F0502020204030204" pitchFamily="34" charset="0"/>
                <a:cs typeface="Times New Roman" panose="02020603050405020304" pitchFamily="18" charset="0"/>
              </a:rPr>
              <a:t>tưởng</a:t>
            </a:r>
            <a:r>
              <a:rPr lang="en-US" sz="12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200" dirty="0" err="1">
                <a:effectLst/>
                <a:latin typeface="Times New Roman" panose="02020603050405020304" pitchFamily="18" charset="0"/>
                <a:ea typeface="Calibri" panose="020F0502020204030204" pitchFamily="34" charset="0"/>
                <a:cs typeface="Times New Roman" panose="02020603050405020304" pitchFamily="18" charset="0"/>
              </a:rPr>
              <a:t>hoài</a:t>
            </a:r>
            <a:r>
              <a:rPr lang="en-US" sz="12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200" dirty="0" err="1">
                <a:effectLst/>
                <a:latin typeface="Times New Roman" panose="02020603050405020304" pitchFamily="18" charset="0"/>
                <a:ea typeface="Calibri" panose="020F0502020204030204" pitchFamily="34" charset="0"/>
                <a:cs typeface="Times New Roman" panose="02020603050405020304" pitchFamily="18" charset="0"/>
              </a:rPr>
              <a:t>niệm</a:t>
            </a:r>
            <a:r>
              <a:rPr lang="en-US" sz="12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200" dirty="0" err="1">
                <a:effectLst/>
                <a:latin typeface="Times New Roman" panose="02020603050405020304" pitchFamily="18" charset="0"/>
                <a:ea typeface="Calibri" panose="020F0502020204030204" pitchFamily="34" charset="0"/>
                <a:cs typeface="Times New Roman" panose="02020603050405020304" pitchFamily="18" charset="0"/>
              </a:rPr>
              <a:t>nhìn</a:t>
            </a:r>
            <a:r>
              <a:rPr lang="en-US" sz="12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200" dirty="0" err="1">
                <a:effectLst/>
                <a:latin typeface="Times New Roman" panose="02020603050405020304" pitchFamily="18" charset="0"/>
                <a:ea typeface="Calibri" panose="020F0502020204030204" pitchFamily="34" charset="0"/>
                <a:cs typeface="Times New Roman" panose="02020603050405020304" pitchFamily="18" charset="0"/>
              </a:rPr>
              <a:t>cảnh</a:t>
            </a:r>
            <a:r>
              <a:rPr lang="en-US" sz="12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200" dirty="0" err="1">
                <a:effectLst/>
                <a:latin typeface="Times New Roman" panose="02020603050405020304" pitchFamily="18" charset="0"/>
                <a:ea typeface="Calibri" panose="020F0502020204030204" pitchFamily="34" charset="0"/>
                <a:cs typeface="Times New Roman" panose="02020603050405020304" pitchFamily="18" charset="0"/>
              </a:rPr>
              <a:t>nhớ</a:t>
            </a:r>
            <a:r>
              <a:rPr lang="en-US" sz="12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200" dirty="0" err="1">
                <a:effectLst/>
                <a:latin typeface="Times New Roman" panose="02020603050405020304" pitchFamily="18" charset="0"/>
                <a:ea typeface="Calibri" panose="020F0502020204030204" pitchFamily="34" charset="0"/>
                <a:cs typeface="Times New Roman" panose="02020603050405020304" pitchFamily="18" charset="0"/>
              </a:rPr>
              <a:t>người</a:t>
            </a:r>
            <a:r>
              <a:rPr lang="en-US" sz="12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200" dirty="0" err="1">
                <a:effectLst/>
                <a:latin typeface="Times New Roman" panose="02020603050405020304" pitchFamily="18" charset="0"/>
                <a:ea typeface="Calibri" panose="020F0502020204030204" pitchFamily="34" charset="0"/>
                <a:cs typeface="Times New Roman" panose="02020603050405020304" pitchFamily="18" charset="0"/>
              </a:rPr>
              <a:t>tháp</a:t>
            </a:r>
            <a:r>
              <a:rPr lang="en-US" sz="1200" dirty="0">
                <a:effectLst/>
                <a:latin typeface="Times New Roman" panose="02020603050405020304" pitchFamily="18" charset="0"/>
                <a:ea typeface="Calibri" panose="020F0502020204030204" pitchFamily="34" charset="0"/>
                <a:cs typeface="Times New Roman" panose="02020603050405020304" pitchFamily="18" charset="0"/>
              </a:rPr>
              <a:t> Linh </a:t>
            </a:r>
            <a:r>
              <a:rPr lang="en-US" sz="1200" dirty="0" err="1">
                <a:effectLst/>
                <a:latin typeface="Times New Roman" panose="02020603050405020304" pitchFamily="18" charset="0"/>
                <a:ea typeface="Calibri" panose="020F0502020204030204" pitchFamily="34" charset="0"/>
                <a:cs typeface="Times New Roman" panose="02020603050405020304" pitchFamily="18" charset="0"/>
              </a:rPr>
              <a:t>Tế</a:t>
            </a:r>
            <a:r>
              <a:rPr lang="en-US" sz="12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200" dirty="0" err="1">
                <a:effectLst/>
                <a:latin typeface="Times New Roman" panose="02020603050405020304" pitchFamily="18" charset="0"/>
                <a:ea typeface="Calibri" panose="020F0502020204030204" pitchFamily="34" charset="0"/>
                <a:cs typeface="Times New Roman" panose="02020603050405020304" pitchFamily="18" charset="0"/>
              </a:rPr>
              <a:t>gợi</a:t>
            </a:r>
            <a:r>
              <a:rPr lang="en-US" sz="12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200" dirty="0" err="1">
                <a:effectLst/>
                <a:latin typeface="Times New Roman" panose="02020603050405020304" pitchFamily="18" charset="0"/>
                <a:ea typeface="Calibri" panose="020F0502020204030204" pitchFamily="34" charset="0"/>
                <a:cs typeface="Times New Roman" panose="02020603050405020304" pitchFamily="18" charset="0"/>
              </a:rPr>
              <a:t>nhớ</a:t>
            </a:r>
            <a:r>
              <a:rPr lang="en-US" sz="12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200" dirty="0" err="1">
                <a:effectLst/>
                <a:latin typeface="Times New Roman" panose="02020603050405020304" pitchFamily="18" charset="0"/>
                <a:ea typeface="Calibri" panose="020F0502020204030204" pitchFamily="34" charset="0"/>
                <a:cs typeface="Times New Roman" panose="02020603050405020304" pitchFamily="18" charset="0"/>
              </a:rPr>
              <a:t>đến</a:t>
            </a:r>
            <a:r>
              <a:rPr lang="en-US" sz="12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200" dirty="0" err="1">
                <a:effectLst/>
                <a:latin typeface="Times New Roman" panose="02020603050405020304" pitchFamily="18" charset="0"/>
                <a:ea typeface="Calibri" panose="020F0502020204030204" pitchFamily="34" charset="0"/>
                <a:cs typeface="Times New Roman" panose="02020603050405020304" pitchFamily="18" charset="0"/>
              </a:rPr>
              <a:t>bài</a:t>
            </a:r>
            <a:r>
              <a:rPr lang="en-US" sz="12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200" dirty="0" err="1">
                <a:effectLst/>
                <a:latin typeface="Times New Roman" panose="02020603050405020304" pitchFamily="18" charset="0"/>
                <a:ea typeface="Calibri" panose="020F0502020204030204" pitchFamily="34" charset="0"/>
                <a:cs typeface="Times New Roman" panose="02020603050405020304" pitchFamily="18" charset="0"/>
              </a:rPr>
              <a:t>văn</a:t>
            </a:r>
            <a:r>
              <a:rPr lang="en-US" sz="12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200" dirty="0" err="1">
                <a:effectLst/>
                <a:latin typeface="Times New Roman" panose="02020603050405020304" pitchFamily="18" charset="0"/>
                <a:ea typeface="Calibri" panose="020F0502020204030204" pitchFamily="34" charset="0"/>
                <a:cs typeface="Times New Roman" panose="02020603050405020304" pitchFamily="18" charset="0"/>
              </a:rPr>
              <a:t>bia</a:t>
            </a:r>
            <a:r>
              <a:rPr lang="en-US" sz="12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200" dirty="0" err="1">
                <a:effectLst/>
                <a:latin typeface="Times New Roman" panose="02020603050405020304" pitchFamily="18" charset="0"/>
                <a:ea typeface="Calibri" panose="020F0502020204030204" pitchFamily="34" charset="0"/>
                <a:cs typeface="Times New Roman" panose="02020603050405020304" pitchFamily="18" charset="0"/>
              </a:rPr>
              <a:t>nổi</a:t>
            </a:r>
            <a:r>
              <a:rPr lang="en-US" sz="12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200" dirty="0" err="1">
                <a:effectLst/>
                <a:latin typeface="Times New Roman" panose="02020603050405020304" pitchFamily="18" charset="0"/>
                <a:ea typeface="Calibri" panose="020F0502020204030204" pitchFamily="34" charset="0"/>
                <a:cs typeface="Times New Roman" panose="02020603050405020304" pitchFamily="18" charset="0"/>
              </a:rPr>
              <a:t>tiếng</a:t>
            </a:r>
            <a:r>
              <a:rPr lang="en-US" sz="12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200" dirty="0" err="1">
                <a:effectLst/>
                <a:latin typeface="Times New Roman" panose="02020603050405020304" pitchFamily="18" charset="0"/>
                <a:ea typeface="Calibri" panose="020F0502020204030204" pitchFamily="34" charset="0"/>
                <a:cs typeface="Times New Roman" panose="02020603050405020304" pitchFamily="18" charset="0"/>
              </a:rPr>
              <a:t>của</a:t>
            </a:r>
            <a:r>
              <a:rPr lang="en-US" sz="12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200" dirty="0" err="1">
                <a:effectLst/>
                <a:latin typeface="Times New Roman" panose="02020603050405020304" pitchFamily="18" charset="0"/>
                <a:ea typeface="Calibri" panose="020F0502020204030204" pitchFamily="34" charset="0"/>
                <a:cs typeface="Times New Roman" panose="02020603050405020304" pitchFamily="18" charset="0"/>
              </a:rPr>
              <a:t>Trương</a:t>
            </a:r>
            <a:r>
              <a:rPr lang="en-US" sz="12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200" dirty="0" err="1">
                <a:effectLst/>
                <a:latin typeface="Times New Roman" panose="02020603050405020304" pitchFamily="18" charset="0"/>
                <a:ea typeface="Calibri" panose="020F0502020204030204" pitchFamily="34" charset="0"/>
                <a:cs typeface="Times New Roman" panose="02020603050405020304" pitchFamily="18" charset="0"/>
              </a:rPr>
              <a:t>Hán</a:t>
            </a:r>
            <a:r>
              <a:rPr lang="en-US" sz="12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200" dirty="0" err="1">
                <a:effectLst/>
                <a:latin typeface="Times New Roman" panose="02020603050405020304" pitchFamily="18" charset="0"/>
                <a:ea typeface="Calibri" panose="020F0502020204030204" pitchFamily="34" charset="0"/>
                <a:cs typeface="Times New Roman" panose="02020603050405020304" pitchFamily="18" charset="0"/>
              </a:rPr>
              <a:t>Siêu</a:t>
            </a:r>
            <a:r>
              <a:rPr lang="en-US" sz="12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200" dirty="0" err="1">
                <a:effectLst/>
                <a:latin typeface="Times New Roman" panose="02020603050405020304" pitchFamily="18" charset="0"/>
                <a:ea typeface="Calibri" panose="020F0502020204030204" pitchFamily="34" charset="0"/>
                <a:cs typeface="Times New Roman" panose="02020603050405020304" pitchFamily="18" charset="0"/>
              </a:rPr>
              <a:t>Tấm</a:t>
            </a:r>
            <a:r>
              <a:rPr lang="en-US" sz="12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200" dirty="0" err="1">
                <a:effectLst/>
                <a:latin typeface="Times New Roman" panose="02020603050405020304" pitchFamily="18" charset="0"/>
                <a:ea typeface="Calibri" panose="020F0502020204030204" pitchFamily="34" charset="0"/>
                <a:cs typeface="Times New Roman" panose="02020603050405020304" pitchFamily="18" charset="0"/>
              </a:rPr>
              <a:t>bia</a:t>
            </a:r>
            <a:r>
              <a:rPr lang="en-US" sz="12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200" dirty="0" err="1">
                <a:effectLst/>
                <a:latin typeface="Times New Roman" panose="02020603050405020304" pitchFamily="18" charset="0"/>
                <a:ea typeface="Calibri" panose="020F0502020204030204" pitchFamily="34" charset="0"/>
                <a:cs typeface="Times New Roman" panose="02020603050405020304" pitchFamily="18" charset="0"/>
              </a:rPr>
              <a:t>ngày</a:t>
            </a:r>
            <a:r>
              <a:rPr lang="en-US" sz="12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200" dirty="0" err="1">
                <a:effectLst/>
                <a:latin typeface="Times New Roman" panose="02020603050405020304" pitchFamily="18" charset="0"/>
                <a:ea typeface="Calibri" panose="020F0502020204030204" pitchFamily="34" charset="0"/>
                <a:cs typeface="Times New Roman" panose="02020603050405020304" pitchFamily="18" charset="0"/>
              </a:rPr>
              <a:t>trước</a:t>
            </a:r>
            <a:r>
              <a:rPr lang="en-US" sz="12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200" dirty="0" err="1">
                <a:effectLst/>
                <a:latin typeface="Times New Roman" panose="02020603050405020304" pitchFamily="18" charset="0"/>
                <a:ea typeface="Calibri" panose="020F0502020204030204" pitchFamily="34" charset="0"/>
                <a:cs typeface="Times New Roman" panose="02020603050405020304" pitchFamily="18" charset="0"/>
              </a:rPr>
              <a:t>giờ</a:t>
            </a:r>
            <a:r>
              <a:rPr lang="en-US" sz="12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200" dirty="0" err="1">
                <a:effectLst/>
                <a:latin typeface="Times New Roman" panose="02020603050405020304" pitchFamily="18" charset="0"/>
                <a:ea typeface="Calibri" panose="020F0502020204030204" pitchFamily="34" charset="0"/>
                <a:cs typeface="Times New Roman" panose="02020603050405020304" pitchFamily="18" charset="0"/>
              </a:rPr>
              <a:t>đã</a:t>
            </a:r>
            <a:r>
              <a:rPr lang="en-US" sz="12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200" dirty="0" err="1">
                <a:effectLst/>
                <a:latin typeface="Times New Roman" panose="02020603050405020304" pitchFamily="18" charset="0"/>
                <a:ea typeface="Calibri" panose="020F0502020204030204" pitchFamily="34" charset="0"/>
                <a:cs typeface="Times New Roman" panose="02020603050405020304" pitchFamily="18" charset="0"/>
              </a:rPr>
              <a:t>lốm</a:t>
            </a:r>
            <a:r>
              <a:rPr lang="en-US" sz="12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200" dirty="0" err="1">
                <a:effectLst/>
                <a:latin typeface="Times New Roman" panose="02020603050405020304" pitchFamily="18" charset="0"/>
                <a:ea typeface="Calibri" panose="020F0502020204030204" pitchFamily="34" charset="0"/>
                <a:cs typeface="Times New Roman" panose="02020603050405020304" pitchFamily="18" charset="0"/>
              </a:rPr>
              <a:t>đốm</a:t>
            </a:r>
            <a:r>
              <a:rPr lang="en-US" sz="12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200" dirty="0" err="1">
                <a:effectLst/>
                <a:latin typeface="Times New Roman" panose="02020603050405020304" pitchFamily="18" charset="0"/>
                <a:ea typeface="Calibri" panose="020F0502020204030204" pitchFamily="34" charset="0"/>
                <a:cs typeface="Times New Roman" panose="02020603050405020304" pitchFamily="18" charset="0"/>
              </a:rPr>
              <a:t>rêu</a:t>
            </a:r>
            <a:r>
              <a:rPr lang="en-US" sz="12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200" dirty="0" err="1">
                <a:effectLst/>
                <a:latin typeface="Times New Roman" panose="02020603050405020304" pitchFamily="18" charset="0"/>
                <a:ea typeface="Calibri" panose="020F0502020204030204" pitchFamily="34" charset="0"/>
                <a:cs typeface="Times New Roman" panose="02020603050405020304" pitchFamily="18" charset="0"/>
              </a:rPr>
              <a:t>gợi</a:t>
            </a:r>
            <a:r>
              <a:rPr lang="en-US" sz="12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200" dirty="0" err="1">
                <a:effectLst/>
                <a:latin typeface="Times New Roman" panose="02020603050405020304" pitchFamily="18" charset="0"/>
                <a:ea typeface="Calibri" panose="020F0502020204030204" pitchFamily="34" charset="0"/>
                <a:cs typeface="Times New Roman" panose="02020603050405020304" pitchFamily="18" charset="0"/>
              </a:rPr>
              <a:t>niềm</a:t>
            </a:r>
            <a:r>
              <a:rPr lang="en-US" sz="12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200" dirty="0" err="1">
                <a:effectLst/>
                <a:latin typeface="Times New Roman" panose="02020603050405020304" pitchFamily="18" charset="0"/>
                <a:ea typeface="Calibri" panose="020F0502020204030204" pitchFamily="34" charset="0"/>
                <a:cs typeface="Times New Roman" panose="02020603050405020304" pitchFamily="18" charset="0"/>
              </a:rPr>
              <a:t>hoài</a:t>
            </a:r>
            <a:r>
              <a:rPr lang="en-US" sz="12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200" dirty="0" err="1">
                <a:effectLst/>
                <a:latin typeface="Times New Roman" panose="02020603050405020304" pitchFamily="18" charset="0"/>
                <a:ea typeface="Calibri" panose="020F0502020204030204" pitchFamily="34" charset="0"/>
                <a:cs typeface="Times New Roman" panose="02020603050405020304" pitchFamily="18" charset="0"/>
              </a:rPr>
              <a:t>cảm</a:t>
            </a:r>
            <a:r>
              <a:rPr lang="en-US" sz="12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200" dirty="0" err="1">
                <a:effectLst/>
                <a:latin typeface="Times New Roman" panose="02020603050405020304" pitchFamily="18" charset="0"/>
                <a:ea typeface="Calibri" panose="020F0502020204030204" pitchFamily="34" charset="0"/>
                <a:cs typeface="Times New Roman" panose="02020603050405020304" pitchFamily="18" charset="0"/>
              </a:rPr>
              <a:t>về</a:t>
            </a:r>
            <a:r>
              <a:rPr lang="en-US" sz="12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200" dirty="0" err="1">
                <a:effectLst/>
                <a:latin typeface="Times New Roman" panose="02020603050405020304" pitchFamily="18" charset="0"/>
                <a:ea typeface="Calibri" panose="020F0502020204030204" pitchFamily="34" charset="0"/>
                <a:cs typeface="Times New Roman" panose="02020603050405020304" pitchFamily="18" charset="0"/>
              </a:rPr>
              <a:t>người</a:t>
            </a:r>
            <a:r>
              <a:rPr lang="en-US" sz="12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200" dirty="0" err="1">
                <a:effectLst/>
                <a:latin typeface="Times New Roman" panose="02020603050405020304" pitchFamily="18" charset="0"/>
                <a:ea typeface="Calibri" panose="020F0502020204030204" pitchFamily="34" charset="0"/>
                <a:cs typeface="Times New Roman" panose="02020603050405020304" pitchFamily="18" charset="0"/>
              </a:rPr>
              <a:t>xưa</a:t>
            </a:r>
            <a:r>
              <a:rPr lang="en-US" sz="12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200" dirty="0" err="1">
                <a:effectLst/>
                <a:latin typeface="Times New Roman" panose="02020603050405020304" pitchFamily="18" charset="0"/>
                <a:ea typeface="Calibri" panose="020F0502020204030204" pitchFamily="34" charset="0"/>
                <a:cs typeface="Times New Roman" panose="02020603050405020304" pitchFamily="18" charset="0"/>
              </a:rPr>
              <a:t>và</a:t>
            </a:r>
            <a:r>
              <a:rPr lang="en-US" sz="12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200" dirty="0" err="1">
                <a:effectLst/>
                <a:latin typeface="Times New Roman" panose="02020603050405020304" pitchFamily="18" charset="0"/>
                <a:ea typeface="Calibri" panose="020F0502020204030204" pitchFamily="34" charset="0"/>
                <a:cs typeface="Times New Roman" panose="02020603050405020304" pitchFamily="18" charset="0"/>
              </a:rPr>
              <a:t>dấu</a:t>
            </a:r>
            <a:r>
              <a:rPr lang="en-US" sz="12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200" dirty="0" err="1">
                <a:effectLst/>
                <a:latin typeface="Times New Roman" panose="02020603050405020304" pitchFamily="18" charset="0"/>
                <a:ea typeface="Calibri" panose="020F0502020204030204" pitchFamily="34" charset="0"/>
                <a:cs typeface="Times New Roman" panose="02020603050405020304" pitchFamily="18" charset="0"/>
              </a:rPr>
              <a:t>vết</a:t>
            </a:r>
            <a:r>
              <a:rPr lang="en-US" sz="12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200" dirty="0" err="1">
                <a:effectLst/>
                <a:latin typeface="Times New Roman" panose="02020603050405020304" pitchFamily="18" charset="0"/>
                <a:ea typeface="Calibri" panose="020F0502020204030204" pitchFamily="34" charset="0"/>
                <a:cs typeface="Times New Roman" panose="02020603050405020304" pitchFamily="18" charset="0"/>
              </a:rPr>
              <a:t>tài</a:t>
            </a:r>
            <a:r>
              <a:rPr lang="en-US" sz="12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200" dirty="0" err="1">
                <a:effectLst/>
                <a:latin typeface="Times New Roman" panose="02020603050405020304" pitchFamily="18" charset="0"/>
                <a:ea typeface="Calibri" panose="020F0502020204030204" pitchFamily="34" charset="0"/>
                <a:cs typeface="Times New Roman" panose="02020603050405020304" pitchFamily="18" charset="0"/>
              </a:rPr>
              <a:t>hoa</a:t>
            </a:r>
            <a:r>
              <a:rPr lang="en-US" sz="12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200" dirty="0" err="1">
                <a:effectLst/>
                <a:latin typeface="Times New Roman" panose="02020603050405020304" pitchFamily="18" charset="0"/>
                <a:ea typeface="Calibri" panose="020F0502020204030204" pitchFamily="34" charset="0"/>
                <a:cs typeface="Times New Roman" panose="02020603050405020304" pitchFamily="18" charset="0"/>
              </a:rPr>
              <a:t>đã</a:t>
            </a:r>
            <a:r>
              <a:rPr lang="en-US" sz="12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200" dirty="0" err="1">
                <a:effectLst/>
                <a:latin typeface="Times New Roman" panose="02020603050405020304" pitchFamily="18" charset="0"/>
                <a:ea typeface="Calibri" panose="020F0502020204030204" pitchFamily="34" charset="0"/>
                <a:cs typeface="Times New Roman" panose="02020603050405020304" pitchFamily="18" charset="0"/>
              </a:rPr>
              <a:t>tàn</a:t>
            </a:r>
            <a:r>
              <a:rPr lang="en-US" sz="12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200" dirty="0" err="1">
                <a:effectLst/>
                <a:latin typeface="Times New Roman" panose="02020603050405020304" pitchFamily="18" charset="0"/>
                <a:ea typeface="Calibri" panose="020F0502020204030204" pitchFamily="34" charset="0"/>
                <a:cs typeface="Times New Roman" panose="02020603050405020304" pitchFamily="18" charset="0"/>
              </a:rPr>
              <a:t>phai</a:t>
            </a:r>
            <a:r>
              <a:rPr lang="en-US" sz="12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200" dirty="0" err="1">
                <a:effectLst/>
                <a:latin typeface="Times New Roman" panose="02020603050405020304" pitchFamily="18" charset="0"/>
                <a:ea typeface="Calibri" panose="020F0502020204030204" pitchFamily="34" charset="0"/>
                <a:cs typeface="Times New Roman" panose="02020603050405020304" pitchFamily="18" charset="0"/>
              </a:rPr>
              <a:t>theo</a:t>
            </a:r>
            <a:r>
              <a:rPr lang="en-US" sz="12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200" dirty="0" err="1">
                <a:effectLst/>
                <a:latin typeface="Times New Roman" panose="02020603050405020304" pitchFamily="18" charset="0"/>
                <a:ea typeface="Calibri" panose="020F0502020204030204" pitchFamily="34" charset="0"/>
                <a:cs typeface="Times New Roman" panose="02020603050405020304" pitchFamily="18" charset="0"/>
              </a:rPr>
              <a:t>năm</a:t>
            </a:r>
            <a:r>
              <a:rPr lang="en-US" sz="12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200" dirty="0" err="1">
                <a:effectLst/>
                <a:latin typeface="Times New Roman" panose="02020603050405020304" pitchFamily="18" charset="0"/>
                <a:ea typeface="Calibri" panose="020F0502020204030204" pitchFamily="34" charset="0"/>
                <a:cs typeface="Times New Roman" panose="02020603050405020304" pitchFamily="18" charset="0"/>
              </a:rPr>
              <a:t>tháng</a:t>
            </a:r>
            <a:r>
              <a:rPr lang="en-US" sz="1200" dirty="0">
                <a:effectLst/>
                <a:latin typeface="Times New Roman" panose="02020603050405020304" pitchFamily="18" charset="0"/>
                <a:ea typeface="Calibri" panose="020F0502020204030204" pitchFamily="34" charset="0"/>
                <a:cs typeface="Times New Roman" panose="02020603050405020304" pitchFamily="18" charset="0"/>
              </a:rPr>
              <a:t>. Hai </a:t>
            </a:r>
            <a:r>
              <a:rPr lang="en-US" sz="1200" dirty="0" err="1">
                <a:effectLst/>
                <a:latin typeface="Times New Roman" panose="02020603050405020304" pitchFamily="18" charset="0"/>
                <a:ea typeface="Calibri" panose="020F0502020204030204" pitchFamily="34" charset="0"/>
                <a:cs typeface="Times New Roman" panose="02020603050405020304" pitchFamily="18" charset="0"/>
              </a:rPr>
              <a:t>câu</a:t>
            </a:r>
            <a:r>
              <a:rPr lang="en-US" sz="12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200" dirty="0" err="1">
                <a:effectLst/>
                <a:latin typeface="Times New Roman" panose="02020603050405020304" pitchFamily="18" charset="0"/>
                <a:ea typeface="Calibri" panose="020F0502020204030204" pitchFamily="34" charset="0"/>
                <a:cs typeface="Times New Roman" panose="02020603050405020304" pitchFamily="18" charset="0"/>
              </a:rPr>
              <a:t>kết</a:t>
            </a:r>
            <a:r>
              <a:rPr lang="en-US" sz="12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200" dirty="0" err="1">
                <a:effectLst/>
                <a:latin typeface="Times New Roman" panose="02020603050405020304" pitchFamily="18" charset="0"/>
                <a:ea typeface="Calibri" panose="020F0502020204030204" pitchFamily="34" charset="0"/>
                <a:cs typeface="Times New Roman" panose="02020603050405020304" pitchFamily="18" charset="0"/>
              </a:rPr>
              <a:t>bài</a:t>
            </a:r>
            <a:r>
              <a:rPr lang="en-US" sz="12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200" dirty="0" err="1">
                <a:effectLst/>
                <a:latin typeface="Times New Roman" panose="02020603050405020304" pitchFamily="18" charset="0"/>
                <a:ea typeface="Calibri" panose="020F0502020204030204" pitchFamily="34" charset="0"/>
                <a:cs typeface="Times New Roman" panose="02020603050405020304" pitchFamily="18" charset="0"/>
              </a:rPr>
              <a:t>không</a:t>
            </a:r>
            <a:r>
              <a:rPr lang="en-US" sz="12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200" dirty="0" err="1">
                <a:effectLst/>
                <a:latin typeface="Times New Roman" panose="02020603050405020304" pitchFamily="18" charset="0"/>
                <a:ea typeface="Calibri" panose="020F0502020204030204" pitchFamily="34" charset="0"/>
                <a:cs typeface="Times New Roman" panose="02020603050405020304" pitchFamily="18" charset="0"/>
              </a:rPr>
              <a:t>tả</a:t>
            </a:r>
            <a:r>
              <a:rPr lang="en-US" sz="12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200" dirty="0" err="1">
                <a:effectLst/>
                <a:latin typeface="Times New Roman" panose="02020603050405020304" pitchFamily="18" charset="0"/>
                <a:ea typeface="Calibri" panose="020F0502020204030204" pitchFamily="34" charset="0"/>
                <a:cs typeface="Times New Roman" panose="02020603050405020304" pitchFamily="18" charset="0"/>
              </a:rPr>
              <a:t>núi</a:t>
            </a:r>
            <a:r>
              <a:rPr lang="en-US" sz="12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200" dirty="0" err="1">
                <a:effectLst/>
                <a:latin typeface="Times New Roman" panose="02020603050405020304" pitchFamily="18" charset="0"/>
                <a:ea typeface="Calibri" panose="020F0502020204030204" pitchFamily="34" charset="0"/>
                <a:cs typeface="Times New Roman" panose="02020603050405020304" pitchFamily="18" charset="0"/>
              </a:rPr>
              <a:t>Dục</a:t>
            </a:r>
            <a:r>
              <a:rPr lang="en-US" sz="12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200" dirty="0" err="1">
                <a:effectLst/>
                <a:latin typeface="Times New Roman" panose="02020603050405020304" pitchFamily="18" charset="0"/>
                <a:ea typeface="Calibri" panose="020F0502020204030204" pitchFamily="34" charset="0"/>
                <a:cs typeface="Times New Roman" panose="02020603050405020304" pitchFamily="18" charset="0"/>
              </a:rPr>
              <a:t>Thúy</a:t>
            </a:r>
            <a:r>
              <a:rPr lang="en-US" sz="12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200" dirty="0" err="1">
                <a:effectLst/>
                <a:latin typeface="Times New Roman" panose="02020603050405020304" pitchFamily="18" charset="0"/>
                <a:ea typeface="Calibri" panose="020F0502020204030204" pitchFamily="34" charset="0"/>
                <a:cs typeface="Times New Roman" panose="02020603050405020304" pitchFamily="18" charset="0"/>
              </a:rPr>
              <a:t>nữa</a:t>
            </a:r>
            <a:r>
              <a:rPr lang="en-US" sz="12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200" dirty="0" err="1">
                <a:effectLst/>
                <a:latin typeface="Times New Roman" panose="02020603050405020304" pitchFamily="18" charset="0"/>
                <a:ea typeface="Calibri" panose="020F0502020204030204" pitchFamily="34" charset="0"/>
                <a:cs typeface="Times New Roman" panose="02020603050405020304" pitchFamily="18" charset="0"/>
              </a:rPr>
              <a:t>mà</a:t>
            </a:r>
            <a:r>
              <a:rPr lang="en-US" sz="12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200" dirty="0" err="1">
                <a:effectLst/>
                <a:latin typeface="Times New Roman" panose="02020603050405020304" pitchFamily="18" charset="0"/>
                <a:ea typeface="Calibri" panose="020F0502020204030204" pitchFamily="34" charset="0"/>
                <a:cs typeface="Times New Roman" panose="02020603050405020304" pitchFamily="18" charset="0"/>
              </a:rPr>
              <a:t>nhắc</a:t>
            </a:r>
            <a:r>
              <a:rPr lang="en-US" sz="12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200" dirty="0" err="1">
                <a:effectLst/>
                <a:latin typeface="Times New Roman" panose="02020603050405020304" pitchFamily="18" charset="0"/>
                <a:ea typeface="Calibri" panose="020F0502020204030204" pitchFamily="34" charset="0"/>
                <a:cs typeface="Times New Roman" panose="02020603050405020304" pitchFamily="18" charset="0"/>
              </a:rPr>
              <a:t>nhở</a:t>
            </a:r>
            <a:r>
              <a:rPr lang="en-US" sz="12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200" dirty="0" err="1">
                <a:effectLst/>
                <a:latin typeface="Times New Roman" panose="02020603050405020304" pitchFamily="18" charset="0"/>
                <a:ea typeface="Calibri" panose="020F0502020204030204" pitchFamily="34" charset="0"/>
                <a:cs typeface="Times New Roman" panose="02020603050405020304" pitchFamily="18" charset="0"/>
              </a:rPr>
              <a:t>đến</a:t>
            </a:r>
            <a:r>
              <a:rPr lang="en-US" sz="12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200" dirty="0" err="1">
                <a:effectLst/>
                <a:latin typeface="Times New Roman" panose="02020603050405020304" pitchFamily="18" charset="0"/>
                <a:ea typeface="Calibri" panose="020F0502020204030204" pitchFamily="34" charset="0"/>
                <a:cs typeface="Times New Roman" panose="02020603050405020304" pitchFamily="18" charset="0"/>
              </a:rPr>
              <a:t>linh</a:t>
            </a:r>
            <a:r>
              <a:rPr lang="en-US" sz="12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200" dirty="0" err="1">
                <a:effectLst/>
                <a:latin typeface="Times New Roman" panose="02020603050405020304" pitchFamily="18" charset="0"/>
                <a:ea typeface="Calibri" panose="020F0502020204030204" pitchFamily="34" charset="0"/>
                <a:cs typeface="Times New Roman" panose="02020603050405020304" pitchFamily="18" charset="0"/>
              </a:rPr>
              <a:t>hồn</a:t>
            </a:r>
            <a:r>
              <a:rPr lang="en-US" sz="12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200" dirty="0" err="1">
                <a:effectLst/>
                <a:latin typeface="Times New Roman" panose="02020603050405020304" pitchFamily="18" charset="0"/>
                <a:ea typeface="Calibri" panose="020F0502020204030204" pitchFamily="34" charset="0"/>
                <a:cs typeface="Times New Roman" panose="02020603050405020304" pitchFamily="18" charset="0"/>
              </a:rPr>
              <a:t>của</a:t>
            </a:r>
            <a:r>
              <a:rPr lang="en-US" sz="12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200" dirty="0" err="1">
                <a:effectLst/>
                <a:latin typeface="Times New Roman" panose="02020603050405020304" pitchFamily="18" charset="0"/>
                <a:ea typeface="Calibri" panose="020F0502020204030204" pitchFamily="34" charset="0"/>
                <a:cs typeface="Times New Roman" panose="02020603050405020304" pitchFamily="18" charset="0"/>
              </a:rPr>
              <a:t>cảnh</a:t>
            </a:r>
            <a:r>
              <a:rPr lang="en-US" sz="12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200" dirty="0" err="1">
                <a:effectLst/>
                <a:latin typeface="Times New Roman" panose="02020603050405020304" pitchFamily="18" charset="0"/>
                <a:ea typeface="Calibri" panose="020F0502020204030204" pitchFamily="34" charset="0"/>
                <a:cs typeface="Times New Roman" panose="02020603050405020304" pitchFamily="18" charset="0"/>
              </a:rPr>
              <a:t>vật</a:t>
            </a:r>
            <a:r>
              <a:rPr lang="en-US" sz="12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200" dirty="0" err="1">
                <a:effectLst/>
                <a:latin typeface="Times New Roman" panose="02020603050405020304" pitchFamily="18" charset="0"/>
                <a:ea typeface="Calibri" panose="020F0502020204030204" pitchFamily="34" charset="0"/>
                <a:cs typeface="Times New Roman" panose="02020603050405020304" pitchFamily="18" charset="0"/>
              </a:rPr>
              <a:t>Núi</a:t>
            </a:r>
            <a:r>
              <a:rPr lang="en-US" sz="12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200" dirty="0" err="1">
                <a:effectLst/>
                <a:latin typeface="Times New Roman" panose="02020603050405020304" pitchFamily="18" charset="0"/>
                <a:ea typeface="Calibri" panose="020F0502020204030204" pitchFamily="34" charset="0"/>
                <a:cs typeface="Times New Roman" panose="02020603050405020304" pitchFamily="18" charset="0"/>
              </a:rPr>
              <a:t>Dục</a:t>
            </a:r>
            <a:r>
              <a:rPr lang="en-US" sz="12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200" dirty="0" err="1">
                <a:effectLst/>
                <a:latin typeface="Times New Roman" panose="02020603050405020304" pitchFamily="18" charset="0"/>
                <a:ea typeface="Calibri" panose="020F0502020204030204" pitchFamily="34" charset="0"/>
                <a:cs typeface="Times New Roman" panose="02020603050405020304" pitchFamily="18" charset="0"/>
              </a:rPr>
              <a:t>Thúy</a:t>
            </a:r>
            <a:r>
              <a:rPr lang="en-US" sz="12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200" dirty="0" err="1">
                <a:effectLst/>
                <a:latin typeface="Times New Roman" panose="02020603050405020304" pitchFamily="18" charset="0"/>
                <a:ea typeface="Calibri" panose="020F0502020204030204" pitchFamily="34" charset="0"/>
                <a:cs typeface="Times New Roman" panose="02020603050405020304" pitchFamily="18" charset="0"/>
              </a:rPr>
              <a:t>đã</a:t>
            </a:r>
            <a:r>
              <a:rPr lang="en-US" sz="12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200" dirty="0" err="1">
                <a:effectLst/>
                <a:latin typeface="Times New Roman" panose="02020603050405020304" pitchFamily="18" charset="0"/>
                <a:ea typeface="Calibri" panose="020F0502020204030204" pitchFamily="34" charset="0"/>
                <a:cs typeface="Times New Roman" panose="02020603050405020304" pitchFamily="18" charset="0"/>
              </a:rPr>
              <a:t>gắn</a:t>
            </a:r>
            <a:r>
              <a:rPr lang="en-US" sz="12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200" dirty="0" err="1">
                <a:effectLst/>
                <a:latin typeface="Times New Roman" panose="02020603050405020304" pitchFamily="18" charset="0"/>
                <a:ea typeface="Calibri" panose="020F0502020204030204" pitchFamily="34" charset="0"/>
                <a:cs typeface="Times New Roman" panose="02020603050405020304" pitchFamily="18" charset="0"/>
              </a:rPr>
              <a:t>liền</a:t>
            </a:r>
            <a:r>
              <a:rPr lang="en-US" sz="12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200" dirty="0" err="1">
                <a:effectLst/>
                <a:latin typeface="Times New Roman" panose="02020603050405020304" pitchFamily="18" charset="0"/>
                <a:ea typeface="Calibri" panose="020F0502020204030204" pitchFamily="34" charset="0"/>
                <a:cs typeface="Times New Roman" panose="02020603050405020304" pitchFamily="18" charset="0"/>
              </a:rPr>
              <a:t>với</a:t>
            </a:r>
            <a:r>
              <a:rPr lang="en-US" sz="12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200" dirty="0" err="1">
                <a:effectLst/>
                <a:latin typeface="Times New Roman" panose="02020603050405020304" pitchFamily="18" charset="0"/>
                <a:ea typeface="Calibri" panose="020F0502020204030204" pitchFamily="34" charset="0"/>
                <a:cs typeface="Times New Roman" panose="02020603050405020304" pitchFamily="18" charset="0"/>
              </a:rPr>
              <a:t>tên</a:t>
            </a:r>
            <a:r>
              <a:rPr lang="en-US" sz="12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200" dirty="0" err="1">
                <a:effectLst/>
                <a:latin typeface="Times New Roman" panose="02020603050405020304" pitchFamily="18" charset="0"/>
                <a:ea typeface="Calibri" panose="020F0502020204030204" pitchFamily="34" charset="0"/>
                <a:cs typeface="Times New Roman" panose="02020603050405020304" pitchFamily="18" charset="0"/>
              </a:rPr>
              <a:t>tuổi</a:t>
            </a:r>
            <a:r>
              <a:rPr lang="en-US" sz="12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200" dirty="0" err="1">
                <a:effectLst/>
                <a:latin typeface="Times New Roman" panose="02020603050405020304" pitchFamily="18" charset="0"/>
                <a:ea typeface="Calibri" panose="020F0502020204030204" pitchFamily="34" charset="0"/>
                <a:cs typeface="Times New Roman" panose="02020603050405020304" pitchFamily="18" charset="0"/>
              </a:rPr>
              <a:t>văn</a:t>
            </a:r>
            <a:r>
              <a:rPr lang="en-US" sz="12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200" dirty="0" err="1">
                <a:effectLst/>
                <a:latin typeface="Times New Roman" panose="02020603050405020304" pitchFamily="18" charset="0"/>
                <a:ea typeface="Calibri" panose="020F0502020204030204" pitchFamily="34" charset="0"/>
                <a:cs typeface="Times New Roman" panose="02020603050405020304" pitchFamily="18" charset="0"/>
              </a:rPr>
              <a:t>chương</a:t>
            </a:r>
            <a:r>
              <a:rPr lang="en-US" sz="12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200" dirty="0" err="1">
                <a:effectLst/>
                <a:latin typeface="Times New Roman" panose="02020603050405020304" pitchFamily="18" charset="0"/>
                <a:ea typeface="Calibri" panose="020F0502020204030204" pitchFamily="34" charset="0"/>
                <a:cs typeface="Times New Roman" panose="02020603050405020304" pitchFamily="18" charset="0"/>
              </a:rPr>
              <a:t>của</a:t>
            </a:r>
            <a:r>
              <a:rPr lang="en-US" sz="12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200" dirty="0" err="1">
                <a:effectLst/>
                <a:latin typeface="Times New Roman" panose="02020603050405020304" pitchFamily="18" charset="0"/>
                <a:ea typeface="Calibri" panose="020F0502020204030204" pitchFamily="34" charset="0"/>
                <a:cs typeface="Times New Roman" panose="02020603050405020304" pitchFamily="18" charset="0"/>
              </a:rPr>
              <a:t>Trương</a:t>
            </a:r>
            <a:r>
              <a:rPr lang="en-US" sz="12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200" dirty="0" err="1">
                <a:effectLst/>
                <a:latin typeface="Times New Roman" panose="02020603050405020304" pitchFamily="18" charset="0"/>
                <a:ea typeface="Calibri" panose="020F0502020204030204" pitchFamily="34" charset="0"/>
                <a:cs typeface="Times New Roman" panose="02020603050405020304" pitchFamily="18" charset="0"/>
              </a:rPr>
              <a:t>Hán</a:t>
            </a:r>
            <a:r>
              <a:rPr lang="en-US" sz="12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200" dirty="0" err="1">
                <a:effectLst/>
                <a:latin typeface="Times New Roman" panose="02020603050405020304" pitchFamily="18" charset="0"/>
                <a:ea typeface="Calibri" panose="020F0502020204030204" pitchFamily="34" charset="0"/>
                <a:cs typeface="Times New Roman" panose="02020603050405020304" pitchFamily="18" charset="0"/>
              </a:rPr>
              <a:t>Siêu</a:t>
            </a:r>
            <a:r>
              <a:rPr lang="en-US" sz="12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200" dirty="0" err="1">
                <a:effectLst/>
                <a:latin typeface="Times New Roman" panose="02020603050405020304" pitchFamily="18" charset="0"/>
                <a:ea typeface="Calibri" panose="020F0502020204030204" pitchFamily="34" charset="0"/>
                <a:cs typeface="Times New Roman" panose="02020603050405020304" pitchFamily="18" charset="0"/>
              </a:rPr>
              <a:t>Hơi</a:t>
            </a:r>
            <a:r>
              <a:rPr lang="en-US" sz="12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200" dirty="0" err="1">
                <a:effectLst/>
                <a:latin typeface="Times New Roman" panose="02020603050405020304" pitchFamily="18" charset="0"/>
                <a:ea typeface="Calibri" panose="020F0502020204030204" pitchFamily="34" charset="0"/>
                <a:cs typeface="Times New Roman" panose="02020603050405020304" pitchFamily="18" charset="0"/>
              </a:rPr>
              <a:t>hướng</a:t>
            </a:r>
            <a:r>
              <a:rPr lang="en-US" sz="12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200" dirty="0" err="1">
                <a:effectLst/>
                <a:latin typeface="Times New Roman" panose="02020603050405020304" pitchFamily="18" charset="0"/>
                <a:ea typeface="Calibri" panose="020F0502020204030204" pitchFamily="34" charset="0"/>
                <a:cs typeface="Times New Roman" panose="02020603050405020304" pitchFamily="18" charset="0"/>
              </a:rPr>
              <a:t>tiền</a:t>
            </a:r>
            <a:r>
              <a:rPr lang="en-US" sz="12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200" dirty="0" err="1">
                <a:effectLst/>
                <a:latin typeface="Times New Roman" panose="02020603050405020304" pitchFamily="18" charset="0"/>
                <a:ea typeface="Calibri" panose="020F0502020204030204" pitchFamily="34" charset="0"/>
                <a:cs typeface="Times New Roman" panose="02020603050405020304" pitchFamily="18" charset="0"/>
              </a:rPr>
              <a:t>nhân</a:t>
            </a:r>
            <a:r>
              <a:rPr lang="en-US" sz="12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200" dirty="0" err="1">
                <a:effectLst/>
                <a:latin typeface="Times New Roman" panose="02020603050405020304" pitchFamily="18" charset="0"/>
                <a:ea typeface="Calibri" panose="020F0502020204030204" pitchFamily="34" charset="0"/>
                <a:cs typeface="Times New Roman" panose="02020603050405020304" pitchFamily="18" charset="0"/>
              </a:rPr>
              <a:t>thấm</a:t>
            </a:r>
            <a:r>
              <a:rPr lang="en-US" sz="12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200" dirty="0" err="1">
                <a:effectLst/>
                <a:latin typeface="Times New Roman" panose="02020603050405020304" pitchFamily="18" charset="0"/>
                <a:ea typeface="Calibri" panose="020F0502020204030204" pitchFamily="34" charset="0"/>
                <a:cs typeface="Times New Roman" panose="02020603050405020304" pitchFamily="18" charset="0"/>
              </a:rPr>
              <a:t>đượm</a:t>
            </a:r>
            <a:r>
              <a:rPr lang="en-US" sz="12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200" dirty="0" err="1">
                <a:effectLst/>
                <a:latin typeface="Times New Roman" panose="02020603050405020304" pitchFamily="18" charset="0"/>
                <a:ea typeface="Calibri" panose="020F0502020204030204" pitchFamily="34" charset="0"/>
                <a:cs typeface="Times New Roman" panose="02020603050405020304" pitchFamily="18" charset="0"/>
              </a:rPr>
              <a:t>trên</a:t>
            </a:r>
            <a:r>
              <a:rPr lang="en-US" sz="12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200" dirty="0" err="1">
                <a:effectLst/>
                <a:latin typeface="Times New Roman" panose="02020603050405020304" pitchFamily="18" charset="0"/>
                <a:ea typeface="Calibri" panose="020F0502020204030204" pitchFamily="34" charset="0"/>
                <a:cs typeface="Times New Roman" panose="02020603050405020304" pitchFamily="18" charset="0"/>
              </a:rPr>
              <a:t>từng</a:t>
            </a:r>
            <a:r>
              <a:rPr lang="en-US" sz="12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200" dirty="0" err="1">
                <a:effectLst/>
                <a:latin typeface="Times New Roman" panose="02020603050405020304" pitchFamily="18" charset="0"/>
                <a:ea typeface="Calibri" panose="020F0502020204030204" pitchFamily="34" charset="0"/>
                <a:cs typeface="Times New Roman" panose="02020603050405020304" pitchFamily="18" charset="0"/>
              </a:rPr>
              <a:t>tấc</a:t>
            </a:r>
            <a:r>
              <a:rPr lang="en-US" sz="12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200" dirty="0" err="1">
                <a:effectLst/>
                <a:latin typeface="Times New Roman" panose="02020603050405020304" pitchFamily="18" charset="0"/>
                <a:ea typeface="Calibri" panose="020F0502020204030204" pitchFamily="34" charset="0"/>
                <a:cs typeface="Times New Roman" panose="02020603050405020304" pitchFamily="18" charset="0"/>
              </a:rPr>
              <a:t>đất</a:t>
            </a:r>
            <a:r>
              <a:rPr lang="en-US" sz="12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200" dirty="0" err="1">
                <a:effectLst/>
                <a:latin typeface="Times New Roman" panose="02020603050405020304" pitchFamily="18" charset="0"/>
                <a:ea typeface="Calibri" panose="020F0502020204030204" pitchFamily="34" charset="0"/>
                <a:cs typeface="Times New Roman" panose="02020603050405020304" pitchFamily="18" charset="0"/>
              </a:rPr>
              <a:t>ngọn</a:t>
            </a:r>
            <a:r>
              <a:rPr lang="en-US" sz="12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200" dirty="0" err="1">
                <a:effectLst/>
                <a:latin typeface="Times New Roman" panose="02020603050405020304" pitchFamily="18" charset="0"/>
                <a:ea typeface="Calibri" panose="020F0502020204030204" pitchFamily="34" charset="0"/>
                <a:cs typeface="Times New Roman" panose="02020603050405020304" pitchFamily="18" charset="0"/>
              </a:rPr>
              <a:t>cây</a:t>
            </a:r>
            <a:r>
              <a:rPr lang="en-US" sz="1200" dirty="0">
                <a:effectLst/>
                <a:latin typeface="Times New Roman" panose="02020603050405020304" pitchFamily="18" charset="0"/>
                <a:ea typeface="Calibri" panose="020F0502020204030204" pitchFamily="34" charset="0"/>
                <a:cs typeface="Times New Roman" panose="02020603050405020304" pitchFamily="18" charset="0"/>
              </a:rPr>
              <a:t>, qua bao </a:t>
            </a:r>
            <a:r>
              <a:rPr lang="en-US" sz="1200" dirty="0" err="1">
                <a:effectLst/>
                <a:latin typeface="Times New Roman" panose="02020603050405020304" pitchFamily="18" charset="0"/>
                <a:ea typeface="Calibri" panose="020F0502020204030204" pitchFamily="34" charset="0"/>
                <a:cs typeface="Times New Roman" panose="02020603050405020304" pitchFamily="18" charset="0"/>
              </a:rPr>
              <a:t>thế</a:t>
            </a:r>
            <a:r>
              <a:rPr lang="en-US" sz="12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200" dirty="0" err="1">
                <a:effectLst/>
                <a:latin typeface="Times New Roman" panose="02020603050405020304" pitchFamily="18" charset="0"/>
                <a:ea typeface="Calibri" panose="020F0502020204030204" pitchFamily="34" charset="0"/>
                <a:cs typeface="Times New Roman" panose="02020603050405020304" pitchFamily="18" charset="0"/>
              </a:rPr>
              <a:t>hệ</a:t>
            </a:r>
            <a:r>
              <a:rPr lang="en-US" sz="12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200" dirty="0" err="1">
                <a:effectLst/>
                <a:latin typeface="Times New Roman" panose="02020603050405020304" pitchFamily="18" charset="0"/>
                <a:ea typeface="Calibri" panose="020F0502020204030204" pitchFamily="34" charset="0"/>
                <a:cs typeface="Times New Roman" panose="02020603050405020304" pitchFamily="18" charset="0"/>
              </a:rPr>
              <a:t>tạo</a:t>
            </a:r>
            <a:r>
              <a:rPr lang="en-US" sz="12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200" dirty="0" err="1">
                <a:effectLst/>
                <a:latin typeface="Times New Roman" panose="02020603050405020304" pitchFamily="18" charset="0"/>
                <a:ea typeface="Calibri" panose="020F0502020204030204" pitchFamily="34" charset="0"/>
                <a:cs typeface="Times New Roman" panose="02020603050405020304" pitchFamily="18" charset="0"/>
              </a:rPr>
              <a:t>nên</a:t>
            </a:r>
            <a:r>
              <a:rPr lang="en-US" sz="12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200" dirty="0" err="1">
                <a:effectLst/>
                <a:latin typeface="Times New Roman" panose="02020603050405020304" pitchFamily="18" charset="0"/>
                <a:ea typeface="Calibri" panose="020F0502020204030204" pitchFamily="34" charset="0"/>
                <a:cs typeface="Times New Roman" panose="02020603050405020304" pitchFamily="18" charset="0"/>
              </a:rPr>
              <a:t>hồn</a:t>
            </a:r>
            <a:r>
              <a:rPr lang="en-US" sz="12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200" dirty="0" err="1">
                <a:effectLst/>
                <a:latin typeface="Times New Roman" panose="02020603050405020304" pitchFamily="18" charset="0"/>
                <a:ea typeface="Calibri" panose="020F0502020204030204" pitchFamily="34" charset="0"/>
                <a:cs typeface="Times New Roman" panose="02020603050405020304" pitchFamily="18" charset="0"/>
              </a:rPr>
              <a:t>sông</a:t>
            </a:r>
            <a:r>
              <a:rPr lang="en-US" sz="12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200" dirty="0" err="1">
                <a:effectLst/>
                <a:latin typeface="Times New Roman" panose="02020603050405020304" pitchFamily="18" charset="0"/>
                <a:ea typeface="Calibri" panose="020F0502020204030204" pitchFamily="34" charset="0"/>
                <a:cs typeface="Times New Roman" panose="02020603050405020304" pitchFamily="18" charset="0"/>
              </a:rPr>
              <a:t>núi</a:t>
            </a:r>
            <a:r>
              <a:rPr lang="en-US" sz="12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200" dirty="0" err="1">
                <a:effectLst/>
                <a:latin typeface="Times New Roman" panose="02020603050405020304" pitchFamily="18" charset="0"/>
                <a:ea typeface="Calibri" panose="020F0502020204030204" pitchFamily="34" charset="0"/>
                <a:cs typeface="Times New Roman" panose="02020603050405020304" pitchFamily="18" charset="0"/>
              </a:rPr>
              <a:t>Kết</a:t>
            </a:r>
            <a:r>
              <a:rPr lang="en-US" sz="12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200" dirty="0" err="1">
                <a:effectLst/>
                <a:latin typeface="Times New Roman" panose="02020603050405020304" pitchFamily="18" charset="0"/>
                <a:ea typeface="Calibri" panose="020F0502020204030204" pitchFamily="34" charset="0"/>
                <a:cs typeface="Times New Roman" panose="02020603050405020304" pitchFamily="18" charset="0"/>
              </a:rPr>
              <a:t>thúc</a:t>
            </a:r>
            <a:r>
              <a:rPr lang="en-US" sz="12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200" dirty="0" err="1">
                <a:effectLst/>
                <a:latin typeface="Times New Roman" panose="02020603050405020304" pitchFamily="18" charset="0"/>
                <a:ea typeface="Calibri" panose="020F0502020204030204" pitchFamily="34" charset="0"/>
                <a:cs typeface="Times New Roman" panose="02020603050405020304" pitchFamily="18" charset="0"/>
              </a:rPr>
              <a:t>bài</a:t>
            </a:r>
            <a:r>
              <a:rPr lang="en-US" sz="12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200" dirty="0" err="1">
                <a:effectLst/>
                <a:latin typeface="Times New Roman" panose="02020603050405020304" pitchFamily="18" charset="0"/>
                <a:ea typeface="Calibri" panose="020F0502020204030204" pitchFamily="34" charset="0"/>
                <a:cs typeface="Times New Roman" panose="02020603050405020304" pitchFamily="18" charset="0"/>
              </a:rPr>
              <a:t>thơ</a:t>
            </a:r>
            <a:r>
              <a:rPr lang="en-US" sz="12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200" dirty="0" err="1">
                <a:effectLst/>
                <a:latin typeface="Times New Roman" panose="02020603050405020304" pitchFamily="18" charset="0"/>
                <a:ea typeface="Calibri" panose="020F0502020204030204" pitchFamily="34" charset="0"/>
                <a:cs typeface="Times New Roman" panose="02020603050405020304" pitchFamily="18" charset="0"/>
              </a:rPr>
              <a:t>là</a:t>
            </a:r>
            <a:r>
              <a:rPr lang="en-US" sz="12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200" dirty="0" err="1">
                <a:effectLst/>
                <a:latin typeface="Times New Roman" panose="02020603050405020304" pitchFamily="18" charset="0"/>
                <a:ea typeface="Calibri" panose="020F0502020204030204" pitchFamily="34" charset="0"/>
                <a:cs typeface="Times New Roman" panose="02020603050405020304" pitchFamily="18" charset="0"/>
              </a:rPr>
              <a:t>một</a:t>
            </a:r>
            <a:r>
              <a:rPr lang="en-US" sz="12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200" dirty="0" err="1">
                <a:effectLst/>
                <a:latin typeface="Times New Roman" panose="02020603050405020304" pitchFamily="18" charset="0"/>
                <a:ea typeface="Calibri" panose="020F0502020204030204" pitchFamily="34" charset="0"/>
                <a:cs typeface="Times New Roman" panose="02020603050405020304" pitchFamily="18" charset="0"/>
              </a:rPr>
              <a:t>kết</a:t>
            </a:r>
            <a:r>
              <a:rPr lang="en-US" sz="12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200" dirty="0" err="1">
                <a:effectLst/>
                <a:latin typeface="Times New Roman" panose="02020603050405020304" pitchFamily="18" charset="0"/>
                <a:ea typeface="Calibri" panose="020F0502020204030204" pitchFamily="34" charset="0"/>
                <a:cs typeface="Times New Roman" panose="02020603050405020304" pitchFamily="18" charset="0"/>
              </a:rPr>
              <a:t>thúc</a:t>
            </a:r>
            <a:r>
              <a:rPr lang="en-US" sz="12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200" dirty="0" err="1">
                <a:effectLst/>
                <a:latin typeface="Times New Roman" panose="02020603050405020304" pitchFamily="18" charset="0"/>
                <a:ea typeface="Calibri" panose="020F0502020204030204" pitchFamily="34" charset="0"/>
                <a:cs typeface="Times New Roman" panose="02020603050405020304" pitchFamily="18" charset="0"/>
              </a:rPr>
              <a:t>mở</a:t>
            </a:r>
            <a:r>
              <a:rPr lang="en-US" sz="12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200" dirty="0" err="1">
                <a:effectLst/>
                <a:latin typeface="Times New Roman" panose="02020603050405020304" pitchFamily="18" charset="0"/>
                <a:ea typeface="Calibri" panose="020F0502020204030204" pitchFamily="34" charset="0"/>
                <a:cs typeface="Times New Roman" panose="02020603050405020304" pitchFamily="18" charset="0"/>
              </a:rPr>
              <a:t>để</a:t>
            </a:r>
            <a:r>
              <a:rPr lang="en-US" sz="12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200" dirty="0" err="1">
                <a:effectLst/>
                <a:latin typeface="Times New Roman" panose="02020603050405020304" pitchFamily="18" charset="0"/>
                <a:ea typeface="Calibri" panose="020F0502020204030204" pitchFamily="34" charset="0"/>
                <a:cs typeface="Times New Roman" panose="02020603050405020304" pitchFamily="18" charset="0"/>
              </a:rPr>
              <a:t>lại</a:t>
            </a:r>
            <a:r>
              <a:rPr lang="en-US" sz="12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200" dirty="0" err="1">
                <a:effectLst/>
                <a:latin typeface="Times New Roman" panose="02020603050405020304" pitchFamily="18" charset="0"/>
                <a:ea typeface="Calibri" panose="020F0502020204030204" pitchFamily="34" charset="0"/>
                <a:cs typeface="Times New Roman" panose="02020603050405020304" pitchFamily="18" charset="0"/>
              </a:rPr>
              <a:t>nhiều</a:t>
            </a:r>
            <a:r>
              <a:rPr lang="en-US" sz="12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200" dirty="0" err="1">
                <a:effectLst/>
                <a:latin typeface="Times New Roman" panose="02020603050405020304" pitchFamily="18" charset="0"/>
                <a:ea typeface="Calibri" panose="020F0502020204030204" pitchFamily="34" charset="0"/>
                <a:cs typeface="Times New Roman" panose="02020603050405020304" pitchFamily="18" charset="0"/>
              </a:rPr>
              <a:t>dư</a:t>
            </a:r>
            <a:r>
              <a:rPr lang="en-US" sz="12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200" dirty="0" err="1">
                <a:effectLst/>
                <a:latin typeface="Times New Roman" panose="02020603050405020304" pitchFamily="18" charset="0"/>
                <a:ea typeface="Calibri" panose="020F0502020204030204" pitchFamily="34" charset="0"/>
                <a:cs typeface="Times New Roman" panose="02020603050405020304" pitchFamily="18" charset="0"/>
              </a:rPr>
              <a:t>vị</a:t>
            </a:r>
            <a:r>
              <a:rPr lang="en-US" sz="1200" dirty="0">
                <a:effectLst/>
                <a:latin typeface="Times New Roman" panose="02020603050405020304" pitchFamily="18" charset="0"/>
                <a:ea typeface="Calibri" panose="020F0502020204030204" pitchFamily="34" charset="0"/>
                <a:cs typeface="Times New Roman" panose="02020603050405020304" pitchFamily="18" charset="0"/>
              </a:rPr>
              <a:t> - </a:t>
            </a:r>
            <a:r>
              <a:rPr lang="en-US" sz="1200" dirty="0" err="1">
                <a:effectLst/>
                <a:latin typeface="Times New Roman" panose="02020603050405020304" pitchFamily="18" charset="0"/>
                <a:ea typeface="Calibri" panose="020F0502020204030204" pitchFamily="34" charset="0"/>
                <a:cs typeface="Times New Roman" panose="02020603050405020304" pitchFamily="18" charset="0"/>
              </a:rPr>
              <a:t>vưà</a:t>
            </a:r>
            <a:r>
              <a:rPr lang="en-US" sz="12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200" dirty="0" err="1">
                <a:effectLst/>
                <a:latin typeface="Times New Roman" panose="02020603050405020304" pitchFamily="18" charset="0"/>
                <a:ea typeface="Calibri" panose="020F0502020204030204" pitchFamily="34" charset="0"/>
                <a:cs typeface="Times New Roman" panose="02020603050405020304" pitchFamily="18" charset="0"/>
              </a:rPr>
              <a:t>bùi</a:t>
            </a:r>
            <a:r>
              <a:rPr lang="en-US" sz="12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200" dirty="0" err="1">
                <a:effectLst/>
                <a:latin typeface="Times New Roman" panose="02020603050405020304" pitchFamily="18" charset="0"/>
                <a:ea typeface="Calibri" panose="020F0502020204030204" pitchFamily="34" charset="0"/>
                <a:cs typeface="Times New Roman" panose="02020603050405020304" pitchFamily="18" charset="0"/>
              </a:rPr>
              <a:t>ngùi</a:t>
            </a:r>
            <a:r>
              <a:rPr lang="en-US" sz="1200" dirty="0">
                <a:effectLst/>
                <a:latin typeface="Times New Roman" panose="02020603050405020304" pitchFamily="18" charset="0"/>
                <a:ea typeface="Calibri" panose="020F0502020204030204" pitchFamily="34" charset="0"/>
                <a:cs typeface="Times New Roman" panose="02020603050405020304" pitchFamily="18" charset="0"/>
              </a:rPr>
              <a:t> man </a:t>
            </a:r>
            <a:r>
              <a:rPr lang="en-US" sz="1200" dirty="0" err="1">
                <a:effectLst/>
                <a:latin typeface="Times New Roman" panose="02020603050405020304" pitchFamily="18" charset="0"/>
                <a:ea typeface="Calibri" panose="020F0502020204030204" pitchFamily="34" charset="0"/>
                <a:cs typeface="Times New Roman" panose="02020603050405020304" pitchFamily="18" charset="0"/>
              </a:rPr>
              <a:t>mác</a:t>
            </a:r>
            <a:r>
              <a:rPr lang="en-US" sz="12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200" dirty="0" err="1">
                <a:effectLst/>
                <a:latin typeface="Times New Roman" panose="02020603050405020304" pitchFamily="18" charset="0"/>
                <a:ea typeface="Calibri" panose="020F0502020204030204" pitchFamily="34" charset="0"/>
                <a:cs typeface="Times New Roman" panose="02020603050405020304" pitchFamily="18" charset="0"/>
              </a:rPr>
              <a:t>vừa</a:t>
            </a:r>
            <a:r>
              <a:rPr lang="en-US" sz="12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200" dirty="0" err="1">
                <a:effectLst/>
                <a:latin typeface="Times New Roman" panose="02020603050405020304" pitchFamily="18" charset="0"/>
                <a:ea typeface="Calibri" panose="020F0502020204030204" pitchFamily="34" charset="0"/>
                <a:cs typeface="Times New Roman" panose="02020603050405020304" pitchFamily="18" charset="0"/>
              </a:rPr>
              <a:t>sâu</a:t>
            </a:r>
            <a:r>
              <a:rPr lang="en-US" sz="12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200" dirty="0" err="1">
                <a:effectLst/>
                <a:latin typeface="Times New Roman" panose="02020603050405020304" pitchFamily="18" charset="0"/>
                <a:ea typeface="Calibri" panose="020F0502020204030204" pitchFamily="34" charset="0"/>
                <a:cs typeface="Times New Roman" panose="02020603050405020304" pitchFamily="18" charset="0"/>
              </a:rPr>
              <a:t>lắng</a:t>
            </a:r>
            <a:r>
              <a:rPr lang="en-US" sz="12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200" dirty="0" err="1">
                <a:effectLst/>
                <a:latin typeface="Times New Roman" panose="02020603050405020304" pitchFamily="18" charset="0"/>
                <a:ea typeface="Calibri" panose="020F0502020204030204" pitchFamily="34" charset="0"/>
                <a:cs typeface="Times New Roman" panose="02020603050405020304" pitchFamily="18" charset="0"/>
              </a:rPr>
              <a:t>tự</a:t>
            </a:r>
            <a:r>
              <a:rPr lang="en-US" sz="12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200" dirty="0" err="1">
                <a:effectLst/>
                <a:latin typeface="Times New Roman" panose="02020603050405020304" pitchFamily="18" charset="0"/>
                <a:ea typeface="Calibri" panose="020F0502020204030204" pitchFamily="34" charset="0"/>
                <a:cs typeface="Times New Roman" panose="02020603050405020304" pitchFamily="18" charset="0"/>
              </a:rPr>
              <a:t>hào</a:t>
            </a:r>
            <a:r>
              <a:rPr lang="en-US" sz="1200" dirty="0">
                <a:effectLst/>
                <a:latin typeface="Times New Roman" panose="02020603050405020304" pitchFamily="18" charset="0"/>
                <a:ea typeface="Calibri" panose="020F0502020204030204" pitchFamily="34" charset="0"/>
                <a:cs typeface="Times New Roman" panose="02020603050405020304" pitchFamily="18" charset="0"/>
              </a:rPr>
              <a:t> – </a:t>
            </a:r>
            <a:r>
              <a:rPr lang="en-US" sz="1200" dirty="0" err="1">
                <a:effectLst/>
                <a:latin typeface="Times New Roman" panose="02020603050405020304" pitchFamily="18" charset="0"/>
                <a:ea typeface="Calibri" panose="020F0502020204030204" pitchFamily="34" charset="0"/>
                <a:cs typeface="Times New Roman" panose="02020603050405020304" pitchFamily="18" charset="0"/>
              </a:rPr>
              <a:t>tự</a:t>
            </a:r>
            <a:r>
              <a:rPr lang="en-US" sz="12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200" dirty="0" err="1">
                <a:effectLst/>
                <a:latin typeface="Times New Roman" panose="02020603050405020304" pitchFamily="18" charset="0"/>
                <a:ea typeface="Calibri" panose="020F0502020204030204" pitchFamily="34" charset="0"/>
                <a:cs typeface="Times New Roman" panose="02020603050405020304" pitchFamily="18" charset="0"/>
              </a:rPr>
              <a:t>hào</a:t>
            </a:r>
            <a:r>
              <a:rPr lang="en-US" sz="12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200" dirty="0" err="1">
                <a:effectLst/>
                <a:latin typeface="Times New Roman" panose="02020603050405020304" pitchFamily="18" charset="0"/>
                <a:ea typeface="Calibri" panose="020F0502020204030204" pitchFamily="34" charset="0"/>
                <a:cs typeface="Times New Roman" panose="02020603050405020304" pitchFamily="18" charset="0"/>
              </a:rPr>
              <a:t>về</a:t>
            </a:r>
            <a:r>
              <a:rPr lang="en-US" sz="12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200" dirty="0" err="1">
                <a:effectLst/>
                <a:latin typeface="Times New Roman" panose="02020603050405020304" pitchFamily="18" charset="0"/>
                <a:ea typeface="Calibri" panose="020F0502020204030204" pitchFamily="34" charset="0"/>
                <a:cs typeface="Times New Roman" panose="02020603050405020304" pitchFamily="18" charset="0"/>
              </a:rPr>
              <a:t>sông</a:t>
            </a:r>
            <a:r>
              <a:rPr lang="en-US" sz="12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200" dirty="0" err="1">
                <a:effectLst/>
                <a:latin typeface="Times New Roman" panose="02020603050405020304" pitchFamily="18" charset="0"/>
                <a:ea typeface="Calibri" panose="020F0502020204030204" pitchFamily="34" charset="0"/>
                <a:cs typeface="Times New Roman" panose="02020603050405020304" pitchFamily="18" charset="0"/>
              </a:rPr>
              <a:t>núi</a:t>
            </a:r>
            <a:r>
              <a:rPr lang="en-US" sz="12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200" dirty="0" err="1">
                <a:effectLst/>
                <a:latin typeface="Times New Roman" panose="02020603050405020304" pitchFamily="18" charset="0"/>
                <a:ea typeface="Calibri" panose="020F0502020204030204" pitchFamily="34" charset="0"/>
                <a:cs typeface="Times New Roman" panose="02020603050405020304" pitchFamily="18" charset="0"/>
              </a:rPr>
              <a:t>về</a:t>
            </a:r>
            <a:r>
              <a:rPr lang="en-US" sz="12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200" dirty="0" err="1">
                <a:effectLst/>
                <a:latin typeface="Times New Roman" panose="02020603050405020304" pitchFamily="18" charset="0"/>
                <a:ea typeface="Calibri" panose="020F0502020204030204" pitchFamily="34" charset="0"/>
                <a:cs typeface="Times New Roman" panose="02020603050405020304" pitchFamily="18" charset="0"/>
              </a:rPr>
              <a:t>anh</a:t>
            </a:r>
            <a:r>
              <a:rPr lang="en-US" sz="12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200" dirty="0" err="1">
                <a:effectLst/>
                <a:latin typeface="Times New Roman" panose="02020603050405020304" pitchFamily="18" charset="0"/>
                <a:ea typeface="Calibri" panose="020F0502020204030204" pitchFamily="34" charset="0"/>
                <a:cs typeface="Times New Roman" panose="02020603050405020304" pitchFamily="18" charset="0"/>
              </a:rPr>
              <a:t>tài</a:t>
            </a:r>
            <a:r>
              <a:rPr lang="en-US" sz="12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200" dirty="0" err="1">
                <a:effectLst/>
                <a:latin typeface="Times New Roman" panose="02020603050405020304" pitchFamily="18" charset="0"/>
                <a:ea typeface="Calibri" panose="020F0502020204030204" pitchFamily="34" charset="0"/>
                <a:cs typeface="Times New Roman" panose="02020603050405020304" pitchFamily="18" charset="0"/>
              </a:rPr>
              <a:t>nước</a:t>
            </a:r>
            <a:r>
              <a:rPr lang="en-US" sz="12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200" dirty="0" err="1">
                <a:effectLst/>
                <a:latin typeface="Times New Roman" panose="02020603050405020304" pitchFamily="18" charset="0"/>
                <a:ea typeface="Calibri" panose="020F0502020204030204" pitchFamily="34" charset="0"/>
                <a:cs typeface="Times New Roman" panose="02020603050405020304" pitchFamily="18" charset="0"/>
              </a:rPr>
              <a:t>Việt</a:t>
            </a:r>
            <a:r>
              <a:rPr lang="en-US" sz="1200" dirty="0">
                <a:effectLst/>
                <a:latin typeface="Times New Roman" panose="02020603050405020304" pitchFamily="18" charset="0"/>
                <a:ea typeface="Calibri" panose="020F0502020204030204" pitchFamily="34" charset="0"/>
                <a:cs typeface="Times New Roman" panose="02020603050405020304" pitchFamily="18" charset="0"/>
              </a:rPr>
              <a:t>. </a:t>
            </a:r>
            <a:endParaRPr lang="en-US" sz="1200" dirty="0">
              <a:effectLst/>
              <a:latin typeface="Calibri" panose="020F0502020204030204" pitchFamily="34" charset="0"/>
              <a:ea typeface="Calibri" panose="020F0502020204030204" pitchFamily="34" charset="0"/>
              <a:cs typeface="Times New Roman" panose="02020603050405020304" pitchFamily="18" charset="0"/>
            </a:endParaRPr>
          </a:p>
          <a:p>
            <a:endParaRPr lang="en-US" dirty="0"/>
          </a:p>
        </p:txBody>
      </p:sp>
      <p:sp>
        <p:nvSpPr>
          <p:cNvPr id="4" name="Slide Number Placeholder 3"/>
          <p:cNvSpPr>
            <a:spLocks noGrp="1"/>
          </p:cNvSpPr>
          <p:nvPr>
            <p:ph type="sldNum" sz="quarter" idx="5"/>
          </p:nvPr>
        </p:nvSpPr>
        <p:spPr/>
        <p:txBody>
          <a:bodyPr/>
          <a:lstStyle/>
          <a:p>
            <a:fld id="{C7E883A1-64EE-41B2-9556-CD719D437602}" type="slidenum">
              <a:rPr lang="en-US" smtClean="0"/>
              <a:t>119</a:t>
            </a:fld>
            <a:endParaRPr lang="en-US"/>
          </a:p>
        </p:txBody>
      </p:sp>
    </p:spTree>
    <p:extLst>
      <p:ext uri="{BB962C8B-B14F-4D97-AF65-F5344CB8AC3E}">
        <p14:creationId xmlns:p14="http://schemas.microsoft.com/office/powerpoint/2010/main" val="768212399"/>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800" dirty="0" err="1">
                <a:effectLst/>
                <a:latin typeface="Times New Roman" panose="02020603050405020304" pitchFamily="18" charset="0"/>
                <a:ea typeface="Calibri" panose="020F0502020204030204" pitchFamily="34" charset="0"/>
                <a:cs typeface="Times New Roman" panose="02020603050405020304" pitchFamily="18" charset="0"/>
              </a:rPr>
              <a:t>Những</a:t>
            </a:r>
            <a:r>
              <a:rPr lang="en-US" sz="1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effectLst/>
                <a:latin typeface="Times New Roman" panose="02020603050405020304" pitchFamily="18" charset="0"/>
                <a:ea typeface="Calibri" panose="020F0502020204030204" pitchFamily="34" charset="0"/>
                <a:cs typeface="Times New Roman" panose="02020603050405020304" pitchFamily="18" charset="0"/>
              </a:rPr>
              <a:t>yếu</a:t>
            </a:r>
            <a:r>
              <a:rPr lang="en-US" sz="1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effectLst/>
                <a:latin typeface="Times New Roman" panose="02020603050405020304" pitchFamily="18" charset="0"/>
                <a:ea typeface="Calibri" panose="020F0502020204030204" pitchFamily="34" charset="0"/>
                <a:cs typeface="Times New Roman" panose="02020603050405020304" pitchFamily="18" charset="0"/>
              </a:rPr>
              <a:t>tố</a:t>
            </a:r>
            <a:r>
              <a:rPr lang="en-US" sz="1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effectLst/>
                <a:latin typeface="Times New Roman" panose="02020603050405020304" pitchFamily="18" charset="0"/>
                <a:ea typeface="Calibri" panose="020F0502020204030204" pitchFamily="34" charset="0"/>
                <a:cs typeface="Times New Roman" panose="02020603050405020304" pitchFamily="18" charset="0"/>
              </a:rPr>
              <a:t>biểu</a:t>
            </a:r>
            <a:r>
              <a:rPr lang="en-US" sz="1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effectLst/>
                <a:latin typeface="Times New Roman" panose="02020603050405020304" pitchFamily="18" charset="0"/>
                <a:ea typeface="Calibri" panose="020F0502020204030204" pitchFamily="34" charset="0"/>
                <a:cs typeface="Times New Roman" panose="02020603050405020304" pitchFamily="18" charset="0"/>
              </a:rPr>
              <a:t>cảm</a:t>
            </a:r>
            <a:r>
              <a:rPr lang="en-US" sz="1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effectLst/>
                <a:latin typeface="Times New Roman" panose="02020603050405020304" pitchFamily="18" charset="0"/>
                <a:ea typeface="Calibri" panose="020F0502020204030204" pitchFamily="34" charset="0"/>
                <a:cs typeface="Times New Roman" panose="02020603050405020304" pitchFamily="18" charset="0"/>
              </a:rPr>
              <a:t>của</a:t>
            </a:r>
            <a:r>
              <a:rPr lang="en-US" sz="1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effectLst/>
                <a:latin typeface="Times New Roman" panose="02020603050405020304" pitchFamily="18" charset="0"/>
                <a:ea typeface="Calibri" panose="020F0502020204030204" pitchFamily="34" charset="0"/>
                <a:cs typeface="Times New Roman" panose="02020603050405020304" pitchFamily="18" charset="0"/>
              </a:rPr>
              <a:t>văn</a:t>
            </a:r>
            <a:r>
              <a:rPr lang="en-US" sz="1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effectLst/>
                <a:latin typeface="Times New Roman" panose="02020603050405020304" pitchFamily="18" charset="0"/>
                <a:ea typeface="Calibri" panose="020F0502020204030204" pitchFamily="34" charset="0"/>
                <a:cs typeface="Times New Roman" panose="02020603050405020304" pitchFamily="18" charset="0"/>
              </a:rPr>
              <a:t>bản</a:t>
            </a:r>
            <a:r>
              <a:rPr lang="en-US" sz="1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effectLst/>
                <a:latin typeface="Times New Roman" panose="02020603050405020304" pitchFamily="18" charset="0"/>
                <a:ea typeface="Calibri" panose="020F0502020204030204" pitchFamily="34" charset="0"/>
                <a:cs typeface="Times New Roman" panose="02020603050405020304" pitchFamily="18" charset="0"/>
              </a:rPr>
              <a:t>Tác</a:t>
            </a:r>
            <a:r>
              <a:rPr lang="en-US" sz="1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effectLst/>
                <a:latin typeface="Times New Roman" panose="02020603050405020304" pitchFamily="18" charset="0"/>
                <a:ea typeface="Calibri" panose="020F0502020204030204" pitchFamily="34" charset="0"/>
                <a:cs typeface="Times New Roman" panose="02020603050405020304" pitchFamily="18" charset="0"/>
              </a:rPr>
              <a:t>giả</a:t>
            </a:r>
            <a:r>
              <a:rPr lang="en-US" sz="1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effectLst/>
                <a:latin typeface="Times New Roman" panose="02020603050405020304" pitchFamily="18" charset="0"/>
                <a:ea typeface="Calibri" panose="020F0502020204030204" pitchFamily="34" charset="0"/>
                <a:cs typeface="Times New Roman" panose="02020603050405020304" pitchFamily="18" charset="0"/>
              </a:rPr>
              <a:t>đã</a:t>
            </a:r>
            <a:r>
              <a:rPr lang="en-US" sz="1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effectLst/>
                <a:latin typeface="Times New Roman" panose="02020603050405020304" pitchFamily="18" charset="0"/>
                <a:ea typeface="Calibri" panose="020F0502020204030204" pitchFamily="34" charset="0"/>
                <a:cs typeface="Times New Roman" panose="02020603050405020304" pitchFamily="18" charset="0"/>
              </a:rPr>
              <a:t>sử</a:t>
            </a:r>
            <a:r>
              <a:rPr lang="en-US" sz="1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effectLst/>
                <a:latin typeface="Times New Roman" panose="02020603050405020304" pitchFamily="18" charset="0"/>
                <a:ea typeface="Calibri" panose="020F0502020204030204" pitchFamily="34" charset="0"/>
                <a:cs typeface="Times New Roman" panose="02020603050405020304" pitchFamily="18" charset="0"/>
              </a:rPr>
              <a:t>dụng</a:t>
            </a:r>
            <a:r>
              <a:rPr lang="en-US" sz="1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effectLst/>
                <a:latin typeface="Times New Roman" panose="02020603050405020304" pitchFamily="18" charset="0"/>
                <a:ea typeface="Calibri" panose="020F0502020204030204" pitchFamily="34" charset="0"/>
                <a:cs typeface="Times New Roman" panose="02020603050405020304" pitchFamily="18" charset="0"/>
              </a:rPr>
              <a:t>nhiều</a:t>
            </a:r>
            <a:r>
              <a:rPr lang="en-US" sz="1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effectLst/>
                <a:latin typeface="Times New Roman" panose="02020603050405020304" pitchFamily="18" charset="0"/>
                <a:ea typeface="Calibri" panose="020F0502020204030204" pitchFamily="34" charset="0"/>
                <a:cs typeface="Times New Roman" panose="02020603050405020304" pitchFamily="18" charset="0"/>
              </a:rPr>
              <a:t>ẩn</a:t>
            </a:r>
            <a:r>
              <a:rPr lang="en-US" sz="1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effectLst/>
                <a:latin typeface="Times New Roman" panose="02020603050405020304" pitchFamily="18" charset="0"/>
                <a:ea typeface="Calibri" panose="020F0502020204030204" pitchFamily="34" charset="0"/>
                <a:cs typeface="Times New Roman" panose="02020603050405020304" pitchFamily="18" charset="0"/>
              </a:rPr>
              <a:t>dụ</a:t>
            </a:r>
            <a:r>
              <a:rPr lang="en-US" sz="1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effectLst/>
                <a:latin typeface="Times New Roman" panose="02020603050405020304" pitchFamily="18" charset="0"/>
                <a:ea typeface="Calibri" panose="020F0502020204030204" pitchFamily="34" charset="0"/>
                <a:cs typeface="Times New Roman" panose="02020603050405020304" pitchFamily="18" charset="0"/>
              </a:rPr>
              <a:t>với</a:t>
            </a:r>
            <a:r>
              <a:rPr lang="en-US" sz="1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effectLst/>
                <a:latin typeface="Times New Roman" panose="02020603050405020304" pitchFamily="18" charset="0"/>
                <a:ea typeface="Calibri" panose="020F0502020204030204" pitchFamily="34" charset="0"/>
                <a:cs typeface="Times New Roman" panose="02020603050405020304" pitchFamily="18" charset="0"/>
              </a:rPr>
              <a:t>những</a:t>
            </a:r>
            <a:r>
              <a:rPr lang="en-US" sz="1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effectLst/>
                <a:latin typeface="Times New Roman" panose="02020603050405020304" pitchFamily="18" charset="0"/>
                <a:ea typeface="Calibri" panose="020F0502020204030204" pitchFamily="34" charset="0"/>
                <a:cs typeface="Times New Roman" panose="02020603050405020304" pitchFamily="18" charset="0"/>
              </a:rPr>
              <a:t>hình</a:t>
            </a:r>
            <a:r>
              <a:rPr lang="en-US" sz="1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effectLst/>
                <a:latin typeface="Times New Roman" panose="02020603050405020304" pitchFamily="18" charset="0"/>
                <a:ea typeface="Calibri" panose="020F0502020204030204" pitchFamily="34" charset="0"/>
                <a:cs typeface="Times New Roman" panose="02020603050405020304" pitchFamily="18" charset="0"/>
              </a:rPr>
              <a:t>ảnh</a:t>
            </a:r>
            <a:r>
              <a:rPr lang="en-US" sz="1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effectLst/>
                <a:latin typeface="Times New Roman" panose="02020603050405020304" pitchFamily="18" charset="0"/>
                <a:ea typeface="Calibri" panose="020F0502020204030204" pitchFamily="34" charset="0"/>
                <a:cs typeface="Times New Roman" panose="02020603050405020304" pitchFamily="18" charset="0"/>
              </a:rPr>
              <a:t>tượng</a:t>
            </a:r>
            <a:r>
              <a:rPr lang="en-US" sz="1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effectLst/>
                <a:latin typeface="Times New Roman" panose="02020603050405020304" pitchFamily="18" charset="0"/>
                <a:ea typeface="Calibri" panose="020F0502020204030204" pitchFamily="34" charset="0"/>
                <a:cs typeface="Times New Roman" panose="02020603050405020304" pitchFamily="18" charset="0"/>
              </a:rPr>
              <a:t>hình</a:t>
            </a:r>
            <a:r>
              <a:rPr lang="en-US" sz="1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effectLst/>
                <a:latin typeface="Times New Roman" panose="02020603050405020304" pitchFamily="18" charset="0"/>
                <a:ea typeface="Calibri" panose="020F0502020204030204" pitchFamily="34" charset="0"/>
                <a:cs typeface="Times New Roman" panose="02020603050405020304" pitchFamily="18" charset="0"/>
              </a:rPr>
              <a:t>những</a:t>
            </a:r>
            <a:r>
              <a:rPr lang="en-US" sz="1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effectLst/>
                <a:latin typeface="Times New Roman" panose="02020603050405020304" pitchFamily="18" charset="0"/>
                <a:ea typeface="Calibri" panose="020F0502020204030204" pitchFamily="34" charset="0"/>
                <a:cs typeface="Times New Roman" panose="02020603050405020304" pitchFamily="18" charset="0"/>
              </a:rPr>
              <a:t>động</a:t>
            </a:r>
            <a:r>
              <a:rPr lang="en-US" sz="1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effectLst/>
                <a:latin typeface="Times New Roman" panose="02020603050405020304" pitchFamily="18" charset="0"/>
                <a:ea typeface="Calibri" panose="020F0502020204030204" pitchFamily="34" charset="0"/>
                <a:cs typeface="Times New Roman" panose="02020603050405020304" pitchFamily="18" charset="0"/>
              </a:rPr>
              <a:t>từ</a:t>
            </a:r>
            <a:r>
              <a:rPr lang="en-US" sz="1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effectLst/>
                <a:latin typeface="Times New Roman" panose="02020603050405020304" pitchFamily="18" charset="0"/>
                <a:ea typeface="Calibri" panose="020F0502020204030204" pitchFamily="34" charset="0"/>
                <a:cs typeface="Times New Roman" panose="02020603050405020304" pitchFamily="18" charset="0"/>
              </a:rPr>
              <a:t>tính</a:t>
            </a:r>
            <a:r>
              <a:rPr lang="en-US" sz="1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effectLst/>
                <a:latin typeface="Times New Roman" panose="02020603050405020304" pitchFamily="18" charset="0"/>
                <a:ea typeface="Calibri" panose="020F0502020204030204" pitchFamily="34" charset="0"/>
                <a:cs typeface="Times New Roman" panose="02020603050405020304" pitchFamily="18" charset="0"/>
              </a:rPr>
              <a:t>từ</a:t>
            </a:r>
            <a:r>
              <a:rPr lang="en-US" sz="1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effectLst/>
                <a:latin typeface="Times New Roman" panose="02020603050405020304" pitchFamily="18" charset="0"/>
                <a:ea typeface="Calibri" panose="020F0502020204030204" pitchFamily="34" charset="0"/>
                <a:cs typeface="Times New Roman" panose="02020603050405020304" pitchFamily="18" charset="0"/>
              </a:rPr>
              <a:t>có</a:t>
            </a:r>
            <a:r>
              <a:rPr lang="en-US" sz="1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effectLst/>
                <a:latin typeface="Times New Roman" panose="02020603050405020304" pitchFamily="18" charset="0"/>
                <a:ea typeface="Calibri" panose="020F0502020204030204" pitchFamily="34" charset="0"/>
                <a:cs typeface="Times New Roman" panose="02020603050405020304" pitchFamily="18" charset="0"/>
              </a:rPr>
              <a:t>sức</a:t>
            </a:r>
            <a:r>
              <a:rPr lang="en-US" sz="1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effectLst/>
                <a:latin typeface="Times New Roman" panose="02020603050405020304" pitchFamily="18" charset="0"/>
                <a:ea typeface="Calibri" panose="020F0502020204030204" pitchFamily="34" charset="0"/>
                <a:cs typeface="Times New Roman" panose="02020603050405020304" pitchFamily="18" charset="0"/>
              </a:rPr>
              <a:t>biểu</a:t>
            </a:r>
            <a:r>
              <a:rPr lang="en-US" sz="1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effectLst/>
                <a:latin typeface="Times New Roman" panose="02020603050405020304" pitchFamily="18" charset="0"/>
                <a:ea typeface="Calibri" panose="020F0502020204030204" pitchFamily="34" charset="0"/>
                <a:cs typeface="Times New Roman" panose="02020603050405020304" pitchFamily="18" charset="0"/>
              </a:rPr>
              <a:t>cảm</a:t>
            </a:r>
            <a:r>
              <a:rPr lang="en-US" sz="1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effectLst/>
                <a:latin typeface="Times New Roman" panose="02020603050405020304" pitchFamily="18" charset="0"/>
                <a:ea typeface="Calibri" panose="020F0502020204030204" pitchFamily="34" charset="0"/>
                <a:cs typeface="Times New Roman" panose="02020603050405020304" pitchFamily="18" charset="0"/>
              </a:rPr>
              <a:t>mạnh</a:t>
            </a:r>
            <a:r>
              <a:rPr lang="en-US" sz="1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effectLst/>
                <a:latin typeface="Times New Roman" panose="02020603050405020304" pitchFamily="18" charset="0"/>
                <a:ea typeface="Calibri" panose="020F0502020204030204" pitchFamily="34" charset="0"/>
                <a:cs typeface="Times New Roman" panose="02020603050405020304" pitchFamily="18" charset="0"/>
              </a:rPr>
              <a:t>khiến</a:t>
            </a:r>
            <a:r>
              <a:rPr lang="en-US" sz="1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effectLst/>
                <a:latin typeface="Times New Roman" panose="02020603050405020304" pitchFamily="18" charset="0"/>
                <a:ea typeface="Calibri" panose="020F0502020204030204" pitchFamily="34" charset="0"/>
                <a:cs typeface="Times New Roman" panose="02020603050405020304" pitchFamily="18" charset="0"/>
              </a:rPr>
              <a:t>người</a:t>
            </a:r>
            <a:r>
              <a:rPr lang="en-US" sz="1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effectLst/>
                <a:latin typeface="Times New Roman" panose="02020603050405020304" pitchFamily="18" charset="0"/>
                <a:ea typeface="Calibri" panose="020F0502020204030204" pitchFamily="34" charset="0"/>
                <a:cs typeface="Times New Roman" panose="02020603050405020304" pitchFamily="18" charset="0"/>
              </a:rPr>
              <a:t>đọc</a:t>
            </a:r>
            <a:r>
              <a:rPr lang="en-US" sz="1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effectLst/>
                <a:latin typeface="Times New Roman" panose="02020603050405020304" pitchFamily="18" charset="0"/>
                <a:ea typeface="Calibri" panose="020F0502020204030204" pitchFamily="34" charset="0"/>
                <a:cs typeface="Times New Roman" panose="02020603050405020304" pitchFamily="18" charset="0"/>
              </a:rPr>
              <a:t>cảm</a:t>
            </a:r>
            <a:r>
              <a:rPr lang="en-US" sz="1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effectLst/>
                <a:latin typeface="Times New Roman" panose="02020603050405020304" pitchFamily="18" charset="0"/>
                <a:ea typeface="Calibri" panose="020F0502020204030204" pitchFamily="34" charset="0"/>
                <a:cs typeface="Times New Roman" panose="02020603050405020304" pitchFamily="18" charset="0"/>
              </a:rPr>
              <a:t>nhận</a:t>
            </a:r>
            <a:r>
              <a:rPr lang="en-US" sz="1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effectLst/>
                <a:latin typeface="Times New Roman" panose="02020603050405020304" pitchFamily="18" charset="0"/>
                <a:ea typeface="Calibri" panose="020F0502020204030204" pitchFamily="34" charset="0"/>
                <a:cs typeface="Times New Roman" panose="02020603050405020304" pitchFamily="18" charset="0"/>
              </a:rPr>
              <a:t>sâu</a:t>
            </a:r>
            <a:r>
              <a:rPr lang="en-US" sz="1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effectLst/>
                <a:latin typeface="Times New Roman" panose="02020603050405020304" pitchFamily="18" charset="0"/>
                <a:ea typeface="Calibri" panose="020F0502020204030204" pitchFamily="34" charset="0"/>
                <a:cs typeface="Times New Roman" panose="02020603050405020304" pitchFamily="18" charset="0"/>
              </a:rPr>
              <a:t>sắc</a:t>
            </a:r>
            <a:r>
              <a:rPr lang="en-US" sz="1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effectLst/>
                <a:latin typeface="Times New Roman" panose="02020603050405020304" pitchFamily="18" charset="0"/>
                <a:ea typeface="Calibri" panose="020F0502020204030204" pitchFamily="34" charset="0"/>
                <a:cs typeface="Times New Roman" panose="02020603050405020304" pitchFamily="18" charset="0"/>
              </a:rPr>
              <a:t>về</a:t>
            </a:r>
            <a:r>
              <a:rPr lang="en-US" sz="1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effectLst/>
                <a:latin typeface="Times New Roman" panose="02020603050405020304" pitchFamily="18" charset="0"/>
                <a:ea typeface="Calibri" panose="020F0502020204030204" pitchFamily="34" charset="0"/>
                <a:cs typeface="Times New Roman" panose="02020603050405020304" pitchFamily="18" charset="0"/>
              </a:rPr>
              <a:t>tài</a:t>
            </a:r>
            <a:r>
              <a:rPr lang="en-US" sz="1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effectLst/>
                <a:latin typeface="Times New Roman" panose="02020603050405020304" pitchFamily="18" charset="0"/>
                <a:ea typeface="Calibri" panose="020F0502020204030204" pitchFamily="34" charset="0"/>
                <a:cs typeface="Times New Roman" panose="02020603050405020304" pitchFamily="18" charset="0"/>
              </a:rPr>
              <a:t>năng</a:t>
            </a:r>
            <a:r>
              <a:rPr lang="en-US" sz="1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effectLst/>
                <a:latin typeface="Times New Roman" panose="02020603050405020304" pitchFamily="18" charset="0"/>
                <a:ea typeface="Calibri" panose="020F0502020204030204" pitchFamily="34" charset="0"/>
                <a:cs typeface="Times New Roman" panose="02020603050405020304" pitchFamily="18" charset="0"/>
              </a:rPr>
              <a:t>tấm</a:t>
            </a:r>
            <a:r>
              <a:rPr lang="en-US" sz="1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effectLst/>
                <a:latin typeface="Times New Roman" panose="02020603050405020304" pitchFamily="18" charset="0"/>
                <a:ea typeface="Calibri" panose="020F0502020204030204" pitchFamily="34" charset="0"/>
                <a:cs typeface="Times New Roman" panose="02020603050405020304" pitchFamily="18" charset="0"/>
              </a:rPr>
              <a:t>lòng</a:t>
            </a:r>
            <a:r>
              <a:rPr lang="en-US" sz="1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effectLst/>
                <a:latin typeface="Times New Roman" panose="02020603050405020304" pitchFamily="18" charset="0"/>
                <a:ea typeface="Calibri" panose="020F0502020204030204" pitchFamily="34" charset="0"/>
                <a:cs typeface="Times New Roman" panose="02020603050405020304" pitchFamily="18" charset="0"/>
              </a:rPr>
              <a:t>cũng</a:t>
            </a:r>
            <a:r>
              <a:rPr lang="en-US" sz="1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effectLst/>
                <a:latin typeface="Times New Roman" panose="02020603050405020304" pitchFamily="18" charset="0"/>
                <a:ea typeface="Calibri" panose="020F0502020204030204" pitchFamily="34" charset="0"/>
                <a:cs typeface="Times New Roman" panose="02020603050405020304" pitchFamily="18" charset="0"/>
              </a:rPr>
              <a:t>như</a:t>
            </a:r>
            <a:r>
              <a:rPr lang="en-US" sz="1800" dirty="0">
                <a:effectLst/>
                <a:latin typeface="Times New Roman" panose="02020603050405020304" pitchFamily="18" charset="0"/>
                <a:ea typeface="Calibri" panose="020F0502020204030204" pitchFamily="34" charset="0"/>
                <a:cs typeface="Times New Roman" panose="02020603050405020304" pitchFamily="18" charset="0"/>
              </a:rPr>
              <a:t> bi </a:t>
            </a:r>
            <a:r>
              <a:rPr lang="en-US" sz="1800" dirty="0" err="1">
                <a:effectLst/>
                <a:latin typeface="Times New Roman" panose="02020603050405020304" pitchFamily="18" charset="0"/>
                <a:ea typeface="Calibri" panose="020F0502020204030204" pitchFamily="34" charset="0"/>
                <a:cs typeface="Times New Roman" panose="02020603050405020304" pitchFamily="18" charset="0"/>
              </a:rPr>
              <a:t>kịch</a:t>
            </a:r>
            <a:r>
              <a:rPr lang="en-US" sz="1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effectLst/>
                <a:latin typeface="Times New Roman" panose="02020603050405020304" pitchFamily="18" charset="0"/>
                <a:ea typeface="Calibri" panose="020F0502020204030204" pitchFamily="34" charset="0"/>
                <a:cs typeface="Times New Roman" panose="02020603050405020304" pitchFamily="18" charset="0"/>
              </a:rPr>
              <a:t>cuộc</a:t>
            </a:r>
            <a:r>
              <a:rPr lang="en-US" sz="1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effectLst/>
                <a:latin typeface="Times New Roman" panose="02020603050405020304" pitchFamily="18" charset="0"/>
                <a:ea typeface="Calibri" panose="020F0502020204030204" pitchFamily="34" charset="0"/>
                <a:cs typeface="Times New Roman" panose="02020603050405020304" pitchFamily="18" charset="0"/>
              </a:rPr>
              <a:t>đời</a:t>
            </a:r>
            <a:r>
              <a:rPr lang="en-US" sz="1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effectLst/>
                <a:latin typeface="Times New Roman" panose="02020603050405020304" pitchFamily="18" charset="0"/>
                <a:ea typeface="Calibri" panose="020F0502020204030204" pitchFamily="34" charset="0"/>
                <a:cs typeface="Times New Roman" panose="02020603050405020304" pitchFamily="18" charset="0"/>
              </a:rPr>
              <a:t>của</a:t>
            </a:r>
            <a:r>
              <a:rPr lang="en-US" sz="1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effectLst/>
                <a:latin typeface="Times New Roman" panose="02020603050405020304" pitchFamily="18" charset="0"/>
                <a:ea typeface="Calibri" panose="020F0502020204030204" pitchFamily="34" charset="0"/>
                <a:cs typeface="Times New Roman" panose="02020603050405020304" pitchFamily="18" charset="0"/>
              </a:rPr>
              <a:t>Nguyễn</a:t>
            </a:r>
            <a:r>
              <a:rPr lang="en-US" sz="1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effectLst/>
                <a:latin typeface="Times New Roman" panose="02020603050405020304" pitchFamily="18" charset="0"/>
                <a:ea typeface="Calibri" panose="020F0502020204030204" pitchFamily="34" charset="0"/>
                <a:cs typeface="Times New Roman" panose="02020603050405020304" pitchFamily="18" charset="0"/>
              </a:rPr>
              <a:t>Trãi</a:t>
            </a:r>
            <a:r>
              <a:rPr lang="en-US" sz="1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effectLst/>
                <a:latin typeface="Times New Roman" panose="02020603050405020304" pitchFamily="18" charset="0"/>
                <a:ea typeface="Calibri" panose="020F0502020204030204" pitchFamily="34" charset="0"/>
                <a:cs typeface="Times New Roman" panose="02020603050405020304" pitchFamily="18" charset="0"/>
              </a:rPr>
              <a:t>đồng</a:t>
            </a:r>
            <a:r>
              <a:rPr lang="en-US" sz="1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effectLst/>
                <a:latin typeface="Times New Roman" panose="02020603050405020304" pitchFamily="18" charset="0"/>
                <a:ea typeface="Calibri" panose="020F0502020204030204" pitchFamily="34" charset="0"/>
                <a:cs typeface="Times New Roman" panose="02020603050405020304" pitchFamily="18" charset="0"/>
              </a:rPr>
              <a:t>thời</a:t>
            </a:r>
            <a:r>
              <a:rPr lang="en-US" sz="1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effectLst/>
                <a:latin typeface="Times New Roman" panose="02020603050405020304" pitchFamily="18" charset="0"/>
                <a:ea typeface="Calibri" panose="020F0502020204030204" pitchFamily="34" charset="0"/>
                <a:cs typeface="Times New Roman" panose="02020603050405020304" pitchFamily="18" charset="0"/>
              </a:rPr>
              <a:t>cảm</a:t>
            </a:r>
            <a:r>
              <a:rPr lang="en-US" sz="1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effectLst/>
                <a:latin typeface="Times New Roman" panose="02020603050405020304" pitchFamily="18" charset="0"/>
                <a:ea typeface="Calibri" panose="020F0502020204030204" pitchFamily="34" charset="0"/>
                <a:cs typeface="Times New Roman" panose="02020603050405020304" pitchFamily="18" charset="0"/>
              </a:rPr>
              <a:t>nhận</a:t>
            </a:r>
            <a:r>
              <a:rPr lang="en-US" sz="1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effectLst/>
                <a:latin typeface="Times New Roman" panose="02020603050405020304" pitchFamily="18" charset="0"/>
                <a:ea typeface="Calibri" panose="020F0502020204030204" pitchFamily="34" charset="0"/>
                <a:cs typeface="Times New Roman" panose="02020603050405020304" pitchFamily="18" charset="0"/>
              </a:rPr>
              <a:t>sâu</a:t>
            </a:r>
            <a:r>
              <a:rPr lang="en-US" sz="1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effectLst/>
                <a:latin typeface="Times New Roman" panose="02020603050405020304" pitchFamily="18" charset="0"/>
                <a:ea typeface="Calibri" panose="020F0502020204030204" pitchFamily="34" charset="0"/>
                <a:cs typeface="Times New Roman" panose="02020603050405020304" pitchFamily="18" charset="0"/>
              </a:rPr>
              <a:t>sắc</a:t>
            </a:r>
            <a:r>
              <a:rPr lang="en-US" sz="1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effectLst/>
                <a:latin typeface="Times New Roman" panose="02020603050405020304" pitchFamily="18" charset="0"/>
                <a:ea typeface="Calibri" panose="020F0502020204030204" pitchFamily="34" charset="0"/>
                <a:cs typeface="Times New Roman" panose="02020603050405020304" pitchFamily="18" charset="0"/>
              </a:rPr>
              <a:t>về</a:t>
            </a:r>
            <a:r>
              <a:rPr lang="en-US" sz="1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effectLst/>
                <a:latin typeface="Times New Roman" panose="02020603050405020304" pitchFamily="18" charset="0"/>
                <a:ea typeface="Calibri" panose="020F0502020204030204" pitchFamily="34" charset="0"/>
                <a:cs typeface="Times New Roman" panose="02020603050405020304" pitchFamily="18" charset="0"/>
              </a:rPr>
              <a:t>sự</a:t>
            </a:r>
            <a:r>
              <a:rPr lang="en-US" sz="1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effectLst/>
                <a:latin typeface="Times New Roman" panose="02020603050405020304" pitchFamily="18" charset="0"/>
                <a:ea typeface="Calibri" panose="020F0502020204030204" pitchFamily="34" charset="0"/>
                <a:cs typeface="Times New Roman" panose="02020603050405020304" pitchFamily="18" charset="0"/>
              </a:rPr>
              <a:t>đồng</a:t>
            </a:r>
            <a:r>
              <a:rPr lang="en-US" sz="1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effectLst/>
                <a:latin typeface="Times New Roman" panose="02020603050405020304" pitchFamily="18" charset="0"/>
                <a:ea typeface="Calibri" panose="020F0502020204030204" pitchFamily="34" charset="0"/>
                <a:cs typeface="Times New Roman" panose="02020603050405020304" pitchFamily="18" charset="0"/>
              </a:rPr>
              <a:t>cảm</a:t>
            </a:r>
            <a:r>
              <a:rPr lang="en-US" sz="1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effectLst/>
                <a:latin typeface="Times New Roman" panose="02020603050405020304" pitchFamily="18" charset="0"/>
                <a:ea typeface="Calibri" panose="020F0502020204030204" pitchFamily="34" charset="0"/>
                <a:cs typeface="Times New Roman" panose="02020603050405020304" pitchFamily="18" charset="0"/>
              </a:rPr>
              <a:t>và</a:t>
            </a:r>
            <a:r>
              <a:rPr lang="en-US" sz="1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effectLst/>
                <a:latin typeface="Times New Roman" panose="02020603050405020304" pitchFamily="18" charset="0"/>
                <a:ea typeface="Calibri" panose="020F0502020204030204" pitchFamily="34" charset="0"/>
                <a:cs typeface="Times New Roman" panose="02020603050405020304" pitchFamily="18" charset="0"/>
              </a:rPr>
              <a:t>ngưỡng</a:t>
            </a:r>
            <a:r>
              <a:rPr lang="en-US" sz="1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effectLst/>
                <a:latin typeface="Times New Roman" panose="02020603050405020304" pitchFamily="18" charset="0"/>
                <a:ea typeface="Calibri" panose="020F0502020204030204" pitchFamily="34" charset="0"/>
                <a:cs typeface="Times New Roman" panose="02020603050405020304" pitchFamily="18" charset="0"/>
              </a:rPr>
              <a:t>mộ</a:t>
            </a:r>
            <a:r>
              <a:rPr lang="en-US" sz="1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effectLst/>
                <a:latin typeface="Times New Roman" panose="02020603050405020304" pitchFamily="18" charset="0"/>
                <a:ea typeface="Calibri" panose="020F0502020204030204" pitchFamily="34" charset="0"/>
                <a:cs typeface="Times New Roman" panose="02020603050405020304" pitchFamily="18" charset="0"/>
              </a:rPr>
              <a:t>mà</a:t>
            </a:r>
            <a:r>
              <a:rPr lang="en-US" sz="1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effectLst/>
                <a:latin typeface="Times New Roman" panose="02020603050405020304" pitchFamily="18" charset="0"/>
                <a:ea typeface="Calibri" panose="020F0502020204030204" pitchFamily="34" charset="0"/>
                <a:cs typeface="Times New Roman" panose="02020603050405020304" pitchFamily="18" charset="0"/>
              </a:rPr>
              <a:t>người</a:t>
            </a:r>
            <a:r>
              <a:rPr lang="en-US" sz="1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effectLst/>
                <a:latin typeface="Times New Roman" panose="02020603050405020304" pitchFamily="18" charset="0"/>
                <a:ea typeface="Calibri" panose="020F0502020204030204" pitchFamily="34" charset="0"/>
                <a:cs typeface="Times New Roman" panose="02020603050405020304" pitchFamily="18" charset="0"/>
              </a:rPr>
              <a:t>viết</a:t>
            </a:r>
            <a:r>
              <a:rPr lang="en-US" sz="1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effectLst/>
                <a:latin typeface="Times New Roman" panose="02020603050405020304" pitchFamily="18" charset="0"/>
                <a:ea typeface="Calibri" panose="020F0502020204030204" pitchFamily="34" charset="0"/>
                <a:cs typeface="Times New Roman" panose="02020603050405020304" pitchFamily="18" charset="0"/>
              </a:rPr>
              <a:t>dành</a:t>
            </a:r>
            <a:r>
              <a:rPr lang="en-US" sz="1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effectLst/>
                <a:latin typeface="Times New Roman" panose="02020603050405020304" pitchFamily="18" charset="0"/>
                <a:ea typeface="Calibri" panose="020F0502020204030204" pitchFamily="34" charset="0"/>
                <a:cs typeface="Times New Roman" panose="02020603050405020304" pitchFamily="18" charset="0"/>
              </a:rPr>
              <a:t>cho</a:t>
            </a:r>
            <a:r>
              <a:rPr lang="en-US" sz="1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effectLst/>
                <a:latin typeface="Times New Roman" panose="02020603050405020304" pitchFamily="18" charset="0"/>
                <a:ea typeface="Calibri" panose="020F0502020204030204" pitchFamily="34" charset="0"/>
                <a:cs typeface="Times New Roman" panose="02020603050405020304" pitchFamily="18" charset="0"/>
              </a:rPr>
              <a:t>ông</a:t>
            </a:r>
            <a:r>
              <a:rPr lang="en-US" sz="1800" dirty="0">
                <a:effectLst/>
                <a:latin typeface="Times New Roman" panose="02020603050405020304" pitchFamily="18" charset="0"/>
                <a:ea typeface="Calibri" panose="020F0502020204030204" pitchFamily="34" charset="0"/>
                <a:cs typeface="Times New Roman" panose="02020603050405020304" pitchFamily="18" charset="0"/>
              </a:rPr>
              <a:t>:</a:t>
            </a:r>
            <a:endParaRPr lang="en-US" sz="1800" dirty="0">
              <a:effectLst/>
              <a:latin typeface="Calibri" panose="020F0502020204030204" pitchFamily="34" charset="0"/>
              <a:ea typeface="Calibri" panose="020F0502020204030204" pitchFamily="34" charset="0"/>
              <a:cs typeface="Times New Roman" panose="02020603050405020304" pitchFamily="18" charset="0"/>
            </a:endParaRPr>
          </a:p>
          <a:p>
            <a:endParaRPr lang="en-US" dirty="0"/>
          </a:p>
        </p:txBody>
      </p:sp>
      <p:sp>
        <p:nvSpPr>
          <p:cNvPr id="4" name="Slide Number Placeholder 3"/>
          <p:cNvSpPr>
            <a:spLocks noGrp="1"/>
          </p:cNvSpPr>
          <p:nvPr>
            <p:ph type="sldNum" sz="quarter" idx="5"/>
          </p:nvPr>
        </p:nvSpPr>
        <p:spPr/>
        <p:txBody>
          <a:bodyPr/>
          <a:lstStyle/>
          <a:p>
            <a:fld id="{C7E883A1-64EE-41B2-9556-CD719D437602}" type="slidenum">
              <a:rPr lang="en-US" smtClean="0"/>
              <a:t>124</a:t>
            </a:fld>
            <a:endParaRPr lang="en-US"/>
          </a:p>
        </p:txBody>
      </p:sp>
    </p:spTree>
    <p:extLst>
      <p:ext uri="{BB962C8B-B14F-4D97-AF65-F5344CB8AC3E}">
        <p14:creationId xmlns:p14="http://schemas.microsoft.com/office/powerpoint/2010/main" val="2605854852"/>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C7E883A1-64EE-41B2-9556-CD719D437602}" type="slidenum">
              <a:rPr lang="en-US" smtClean="0"/>
              <a:t>127</a:t>
            </a:fld>
            <a:endParaRPr lang="en-US"/>
          </a:p>
        </p:txBody>
      </p:sp>
    </p:spTree>
    <p:extLst>
      <p:ext uri="{BB962C8B-B14F-4D97-AF65-F5344CB8AC3E}">
        <p14:creationId xmlns:p14="http://schemas.microsoft.com/office/powerpoint/2010/main" val="2736280374"/>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C7E883A1-64EE-41B2-9556-CD719D437602}" type="slidenum">
              <a:rPr lang="en-US" smtClean="0"/>
              <a:t>131</a:t>
            </a:fld>
            <a:endParaRPr lang="en-US"/>
          </a:p>
        </p:txBody>
      </p:sp>
    </p:spTree>
    <p:extLst>
      <p:ext uri="{BB962C8B-B14F-4D97-AF65-F5344CB8AC3E}">
        <p14:creationId xmlns:p14="http://schemas.microsoft.com/office/powerpoint/2010/main" val="3694329155"/>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C7E883A1-64EE-41B2-9556-CD719D437602}" type="slidenum">
              <a:rPr lang="en-US" smtClean="0"/>
              <a:t>140</a:t>
            </a:fld>
            <a:endParaRPr lang="en-US"/>
          </a:p>
        </p:txBody>
      </p:sp>
    </p:spTree>
    <p:extLst>
      <p:ext uri="{BB962C8B-B14F-4D97-AF65-F5344CB8AC3E}">
        <p14:creationId xmlns:p14="http://schemas.microsoft.com/office/powerpoint/2010/main" val="1531875156"/>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6"/>
        <p:cNvGrpSpPr/>
        <p:nvPr/>
      </p:nvGrpSpPr>
      <p:grpSpPr>
        <a:xfrm>
          <a:off x="0" y="0"/>
          <a:ext cx="0" cy="0"/>
          <a:chOff x="0" y="0"/>
          <a:chExt cx="0" cy="0"/>
        </a:xfrm>
      </p:grpSpPr>
      <p:sp>
        <p:nvSpPr>
          <p:cNvPr id="137" name="Google Shape;137;g35ed75ccf_01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8" name="Google Shape;138;g35ed75ccf_01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8"/>
        <p:cNvGrpSpPr/>
        <p:nvPr/>
      </p:nvGrpSpPr>
      <p:grpSpPr>
        <a:xfrm>
          <a:off x="0" y="0"/>
          <a:ext cx="0" cy="0"/>
          <a:chOff x="0" y="0"/>
          <a:chExt cx="0" cy="0"/>
        </a:xfrm>
      </p:grpSpPr>
      <p:sp>
        <p:nvSpPr>
          <p:cNvPr id="149" name="Google Shape;149;g35f391192_01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0" name="Google Shape;150;g35f391192_01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8"/>
        <p:cNvGrpSpPr/>
        <p:nvPr/>
      </p:nvGrpSpPr>
      <p:grpSpPr>
        <a:xfrm>
          <a:off x="0" y="0"/>
          <a:ext cx="0" cy="0"/>
          <a:chOff x="0" y="0"/>
          <a:chExt cx="0" cy="0"/>
        </a:xfrm>
      </p:grpSpPr>
      <p:sp>
        <p:nvSpPr>
          <p:cNvPr id="149" name="Google Shape;149;g35f391192_01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0" name="Google Shape;150;g35f391192_01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8"/>
        <p:cNvGrpSpPr/>
        <p:nvPr/>
      </p:nvGrpSpPr>
      <p:grpSpPr>
        <a:xfrm>
          <a:off x="0" y="0"/>
          <a:ext cx="0" cy="0"/>
          <a:chOff x="0" y="0"/>
          <a:chExt cx="0" cy="0"/>
        </a:xfrm>
      </p:grpSpPr>
      <p:sp>
        <p:nvSpPr>
          <p:cNvPr id="149" name="Google Shape;149;g35f391192_01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0" name="Google Shape;150;g35f391192_01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8"/>
        <p:cNvGrpSpPr/>
        <p:nvPr/>
      </p:nvGrpSpPr>
      <p:grpSpPr>
        <a:xfrm>
          <a:off x="0" y="0"/>
          <a:ext cx="0" cy="0"/>
          <a:chOff x="0" y="0"/>
          <a:chExt cx="0" cy="0"/>
        </a:xfrm>
      </p:grpSpPr>
      <p:sp>
        <p:nvSpPr>
          <p:cNvPr id="149" name="Google Shape;149;g35f391192_01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0" name="Google Shape;150;g35f391192_01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8"/>
        <p:cNvGrpSpPr/>
        <p:nvPr/>
      </p:nvGrpSpPr>
      <p:grpSpPr>
        <a:xfrm>
          <a:off x="0" y="0"/>
          <a:ext cx="0" cy="0"/>
          <a:chOff x="0" y="0"/>
          <a:chExt cx="0" cy="0"/>
        </a:xfrm>
      </p:grpSpPr>
      <p:sp>
        <p:nvSpPr>
          <p:cNvPr id="149" name="Google Shape;149;g35f391192_01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0" name="Google Shape;150;g35f391192_01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showMasterSp="0"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xfrm>
            <a:off x="609600" y="6245231"/>
            <a:ext cx="2844800" cy="476251"/>
          </a:xfrm>
          <a:prstGeom prst="rect">
            <a:avLst/>
          </a:prstGeom>
        </p:spPr>
        <p:txBody>
          <a:bodyPr lIns="38346" tIns="19172" rIns="38346" bIns="19172"/>
          <a:lstStyle>
            <a:lvl1pPr defTabSz="913050" fontAlgn="auto">
              <a:spcBef>
                <a:spcPts val="0"/>
              </a:spcBef>
              <a:spcAft>
                <a:spcPts val="0"/>
              </a:spcAft>
              <a:defRPr sz="1900">
                <a:solidFill>
                  <a:prstClr val="black"/>
                </a:solidFill>
                <a:latin typeface="Calibri"/>
              </a:defRPr>
            </a:lvl1pPr>
          </a:lstStyle>
          <a:p>
            <a:pPr>
              <a:defRPr/>
            </a:pPr>
            <a:endParaRPr lang="en-US"/>
          </a:p>
        </p:txBody>
      </p:sp>
      <p:sp>
        <p:nvSpPr>
          <p:cNvPr id="3" name="Rectangle 5"/>
          <p:cNvSpPr>
            <a:spLocks noGrp="1" noChangeArrowheads="1"/>
          </p:cNvSpPr>
          <p:nvPr>
            <p:ph type="ftr" sz="quarter" idx="11"/>
          </p:nvPr>
        </p:nvSpPr>
        <p:spPr>
          <a:xfrm>
            <a:off x="4165600" y="6245231"/>
            <a:ext cx="3860800" cy="476251"/>
          </a:xfrm>
          <a:prstGeom prst="rect">
            <a:avLst/>
          </a:prstGeom>
        </p:spPr>
        <p:txBody>
          <a:bodyPr lIns="38346" tIns="19172" rIns="38346" bIns="19172"/>
          <a:lstStyle>
            <a:lvl1pPr defTabSz="913050" fontAlgn="auto">
              <a:spcBef>
                <a:spcPts val="0"/>
              </a:spcBef>
              <a:spcAft>
                <a:spcPts val="0"/>
              </a:spcAft>
              <a:defRPr sz="1900">
                <a:solidFill>
                  <a:prstClr val="black"/>
                </a:solidFill>
                <a:latin typeface="Calibri"/>
              </a:defRPr>
            </a:lvl1pPr>
          </a:lstStyle>
          <a:p>
            <a:pPr>
              <a:defRPr/>
            </a:pPr>
            <a:endParaRPr lang="en-US"/>
          </a:p>
        </p:txBody>
      </p:sp>
      <p:sp>
        <p:nvSpPr>
          <p:cNvPr id="4" name="Rectangle 6"/>
          <p:cNvSpPr>
            <a:spLocks noGrp="1" noChangeArrowheads="1"/>
          </p:cNvSpPr>
          <p:nvPr>
            <p:ph type="sldNum" sz="quarter" idx="12"/>
          </p:nvPr>
        </p:nvSpPr>
        <p:spPr>
          <a:xfrm>
            <a:off x="8737600" y="6245231"/>
            <a:ext cx="2844800" cy="476251"/>
          </a:xfrm>
          <a:prstGeom prst="rect">
            <a:avLst/>
          </a:prstGeom>
        </p:spPr>
        <p:txBody>
          <a:bodyPr lIns="38346" tIns="19172" rIns="38346" bIns="19172"/>
          <a:lstStyle>
            <a:lvl1pPr defTabSz="913050" fontAlgn="auto">
              <a:spcBef>
                <a:spcPts val="0"/>
              </a:spcBef>
              <a:spcAft>
                <a:spcPts val="0"/>
              </a:spcAft>
              <a:defRPr sz="1900">
                <a:solidFill>
                  <a:prstClr val="black"/>
                </a:solidFill>
                <a:latin typeface="Calibri"/>
              </a:defRPr>
            </a:lvl1pPr>
          </a:lstStyle>
          <a:p>
            <a:pPr>
              <a:defRPr/>
            </a:pPr>
            <a:fld id="{D212395B-93B1-4EFB-857C-0A2880633600}" type="slidenum">
              <a:rPr lang="en-US"/>
              <a:pPr>
                <a:defRPr/>
              </a:pPr>
              <a:t>‹#›</a:t>
            </a:fld>
            <a:endParaRPr lang="en-US"/>
          </a:p>
        </p:txBody>
      </p:sp>
    </p:spTree>
    <p:extLst>
      <p:ext uri="{BB962C8B-B14F-4D97-AF65-F5344CB8AC3E}">
        <p14:creationId xmlns:p14="http://schemas.microsoft.com/office/powerpoint/2010/main" val="1964655194"/>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Quote">
  <p:cSld name="Quote">
    <p:bg>
      <p:bgPr>
        <a:solidFill>
          <a:srgbClr val="4D4A56"/>
        </a:solidFill>
        <a:effectLst/>
      </p:bgPr>
    </p:bg>
    <p:spTree>
      <p:nvGrpSpPr>
        <p:cNvPr id="1" name="Shape 21"/>
        <p:cNvGrpSpPr/>
        <p:nvPr/>
      </p:nvGrpSpPr>
      <p:grpSpPr>
        <a:xfrm>
          <a:off x="0" y="0"/>
          <a:ext cx="0" cy="0"/>
          <a:chOff x="0" y="0"/>
          <a:chExt cx="0" cy="0"/>
        </a:xfrm>
      </p:grpSpPr>
      <p:pic>
        <p:nvPicPr>
          <p:cNvPr id="22" name="Google Shape;22;p4" descr="organic-04.png"/>
          <p:cNvPicPr preferRelativeResize="0"/>
          <p:nvPr/>
        </p:nvPicPr>
        <p:blipFill>
          <a:blip r:embed="rId2">
            <a:alphaModFix amt="5000"/>
          </a:blip>
          <a:stretch>
            <a:fillRect/>
          </a:stretch>
        </p:blipFill>
        <p:spPr>
          <a:xfrm>
            <a:off x="0" y="0"/>
            <a:ext cx="12192000" cy="6858000"/>
          </a:xfrm>
          <a:prstGeom prst="rect">
            <a:avLst/>
          </a:prstGeom>
          <a:noFill/>
          <a:ln>
            <a:noFill/>
          </a:ln>
        </p:spPr>
      </p:pic>
      <p:sp>
        <p:nvSpPr>
          <p:cNvPr id="23" name="Google Shape;23;p4"/>
          <p:cNvSpPr/>
          <p:nvPr/>
        </p:nvSpPr>
        <p:spPr>
          <a:xfrm>
            <a:off x="1174033" y="1464484"/>
            <a:ext cx="9844000" cy="4181200"/>
          </a:xfrm>
          <a:prstGeom prst="rect">
            <a:avLst/>
          </a:prstGeom>
          <a:solidFill>
            <a:srgbClr val="ECC1C8"/>
          </a:solidFill>
          <a:ln>
            <a:noFill/>
          </a:ln>
          <a:effectLst>
            <a:outerShdw dist="104775" dir="2700000" algn="bl" rotWithShape="0">
              <a:srgbClr val="20124D">
                <a:alpha val="15000"/>
              </a:srgbClr>
            </a:outerShdw>
          </a:effectLst>
        </p:spPr>
        <p:txBody>
          <a:bodyPr spcFirstLastPara="1" wrap="square" lIns="121897" tIns="121897" rIns="121897" bIns="121897" anchor="ctr" anchorCtr="0">
            <a:noAutofit/>
          </a:bodyPr>
          <a:lstStyle/>
          <a:p>
            <a:pPr marL="0" lvl="0" indent="0" algn="l" rtl="0">
              <a:spcBef>
                <a:spcPts val="0"/>
              </a:spcBef>
              <a:spcAft>
                <a:spcPts val="0"/>
              </a:spcAft>
              <a:buNone/>
            </a:pPr>
            <a:endParaRPr/>
          </a:p>
        </p:txBody>
      </p:sp>
      <p:sp>
        <p:nvSpPr>
          <p:cNvPr id="24" name="Google Shape;24;p4"/>
          <p:cNvSpPr/>
          <p:nvPr/>
        </p:nvSpPr>
        <p:spPr>
          <a:xfrm>
            <a:off x="5549400" y="1110716"/>
            <a:ext cx="1093200" cy="1093200"/>
          </a:xfrm>
          <a:prstGeom prst="rect">
            <a:avLst/>
          </a:prstGeom>
          <a:solidFill>
            <a:srgbClr val="FFFFFF"/>
          </a:solidFill>
          <a:ln>
            <a:noFill/>
          </a:ln>
          <a:effectLst>
            <a:outerShdw dist="104775" dir="2700000" algn="bl" rotWithShape="0">
              <a:srgbClr val="20124D">
                <a:alpha val="15000"/>
              </a:srgbClr>
            </a:outerShdw>
          </a:effectLst>
        </p:spPr>
        <p:txBody>
          <a:bodyPr spcFirstLastPara="1" wrap="square" lIns="121897" tIns="121897" rIns="121897" bIns="121897" anchor="ctr" anchorCtr="0">
            <a:noAutofit/>
          </a:bodyPr>
          <a:lstStyle/>
          <a:p>
            <a:pPr marL="0" lvl="0" indent="0" algn="l" rtl="0">
              <a:spcBef>
                <a:spcPts val="0"/>
              </a:spcBef>
              <a:spcAft>
                <a:spcPts val="0"/>
              </a:spcAft>
              <a:buNone/>
            </a:pPr>
            <a:endParaRPr/>
          </a:p>
        </p:txBody>
      </p:sp>
      <p:sp>
        <p:nvSpPr>
          <p:cNvPr id="25" name="Google Shape;25;p4"/>
          <p:cNvSpPr txBox="1">
            <a:spLocks noGrp="1"/>
          </p:cNvSpPr>
          <p:nvPr>
            <p:ph type="body" idx="1"/>
          </p:nvPr>
        </p:nvSpPr>
        <p:spPr>
          <a:xfrm>
            <a:off x="1991800" y="2577600"/>
            <a:ext cx="8208400" cy="1093200"/>
          </a:xfrm>
          <a:prstGeom prst="rect">
            <a:avLst/>
          </a:prstGeom>
        </p:spPr>
        <p:txBody>
          <a:bodyPr spcFirstLastPara="1" wrap="square" lIns="121897" tIns="121897" rIns="121897" bIns="121897" anchor="t" anchorCtr="0">
            <a:noAutofit/>
          </a:bodyPr>
          <a:lstStyle>
            <a:lvl1pPr marL="609585" lvl="0" indent="-507987" algn="ctr" rtl="0">
              <a:lnSpc>
                <a:spcPct val="115000"/>
              </a:lnSpc>
              <a:spcBef>
                <a:spcPts val="800"/>
              </a:spcBef>
              <a:spcAft>
                <a:spcPts val="0"/>
              </a:spcAft>
              <a:buClr>
                <a:srgbClr val="4D4A56"/>
              </a:buClr>
              <a:buSzPts val="2400"/>
              <a:buFont typeface="Playfair Display"/>
              <a:buChar char="▹"/>
              <a:defRPr sz="3200" b="1" i="1">
                <a:solidFill>
                  <a:srgbClr val="4D4A56"/>
                </a:solidFill>
                <a:latin typeface="Playfair Display"/>
                <a:ea typeface="Playfair Display"/>
                <a:cs typeface="Playfair Display"/>
                <a:sym typeface="Playfair Display"/>
              </a:defRPr>
            </a:lvl1pPr>
            <a:lvl2pPr marL="1219170" lvl="1" indent="-507987" algn="ctr" rtl="0">
              <a:lnSpc>
                <a:spcPct val="115000"/>
              </a:lnSpc>
              <a:spcBef>
                <a:spcPts val="0"/>
              </a:spcBef>
              <a:spcAft>
                <a:spcPts val="0"/>
              </a:spcAft>
              <a:buClr>
                <a:srgbClr val="4D4A56"/>
              </a:buClr>
              <a:buSzPts val="2400"/>
              <a:buFont typeface="Playfair Display"/>
              <a:buChar char="▸"/>
              <a:defRPr b="1" i="1">
                <a:solidFill>
                  <a:srgbClr val="4D4A56"/>
                </a:solidFill>
                <a:latin typeface="Playfair Display"/>
                <a:ea typeface="Playfair Display"/>
                <a:cs typeface="Playfair Display"/>
                <a:sym typeface="Playfair Display"/>
              </a:defRPr>
            </a:lvl2pPr>
            <a:lvl3pPr marL="1828754" lvl="2" indent="-507987" algn="ctr" rtl="0">
              <a:lnSpc>
                <a:spcPct val="115000"/>
              </a:lnSpc>
              <a:spcBef>
                <a:spcPts val="0"/>
              </a:spcBef>
              <a:spcAft>
                <a:spcPts val="0"/>
              </a:spcAft>
              <a:buClr>
                <a:srgbClr val="4D4A56"/>
              </a:buClr>
              <a:buSzPts val="2400"/>
              <a:buFont typeface="Playfair Display"/>
              <a:buChar char="◦"/>
              <a:defRPr b="1" i="1">
                <a:solidFill>
                  <a:srgbClr val="4D4A56"/>
                </a:solidFill>
                <a:latin typeface="Playfair Display"/>
                <a:ea typeface="Playfair Display"/>
                <a:cs typeface="Playfair Display"/>
                <a:sym typeface="Playfair Display"/>
              </a:defRPr>
            </a:lvl3pPr>
            <a:lvl4pPr marL="2438339" lvl="3" indent="-507987" algn="ctr" rtl="0">
              <a:lnSpc>
                <a:spcPct val="115000"/>
              </a:lnSpc>
              <a:spcBef>
                <a:spcPts val="0"/>
              </a:spcBef>
              <a:spcAft>
                <a:spcPts val="0"/>
              </a:spcAft>
              <a:buClr>
                <a:srgbClr val="4D4A56"/>
              </a:buClr>
              <a:buSzPts val="2400"/>
              <a:buFont typeface="Playfair Display"/>
              <a:buChar char="●"/>
              <a:defRPr sz="3200" b="1" i="1">
                <a:solidFill>
                  <a:srgbClr val="4D4A56"/>
                </a:solidFill>
                <a:latin typeface="Playfair Display"/>
                <a:ea typeface="Playfair Display"/>
                <a:cs typeface="Playfair Display"/>
                <a:sym typeface="Playfair Display"/>
              </a:defRPr>
            </a:lvl4pPr>
            <a:lvl5pPr marL="3047924" lvl="4" indent="-507987" algn="ctr" rtl="0">
              <a:lnSpc>
                <a:spcPct val="115000"/>
              </a:lnSpc>
              <a:spcBef>
                <a:spcPts val="0"/>
              </a:spcBef>
              <a:spcAft>
                <a:spcPts val="0"/>
              </a:spcAft>
              <a:buClr>
                <a:srgbClr val="4D4A56"/>
              </a:buClr>
              <a:buSzPts val="2400"/>
              <a:buFont typeface="Playfair Display"/>
              <a:buChar char="○"/>
              <a:defRPr sz="3200" b="1" i="1">
                <a:solidFill>
                  <a:srgbClr val="4D4A56"/>
                </a:solidFill>
                <a:latin typeface="Playfair Display"/>
                <a:ea typeface="Playfair Display"/>
                <a:cs typeface="Playfair Display"/>
                <a:sym typeface="Playfair Display"/>
              </a:defRPr>
            </a:lvl5pPr>
            <a:lvl6pPr marL="3657509" lvl="5" indent="-507987" algn="ctr" rtl="0">
              <a:lnSpc>
                <a:spcPct val="115000"/>
              </a:lnSpc>
              <a:spcBef>
                <a:spcPts val="0"/>
              </a:spcBef>
              <a:spcAft>
                <a:spcPts val="0"/>
              </a:spcAft>
              <a:buClr>
                <a:srgbClr val="4D4A56"/>
              </a:buClr>
              <a:buSzPts val="2400"/>
              <a:buFont typeface="Playfair Display"/>
              <a:buChar char="■"/>
              <a:defRPr sz="3200" b="1" i="1">
                <a:solidFill>
                  <a:srgbClr val="4D4A56"/>
                </a:solidFill>
                <a:latin typeface="Playfair Display"/>
                <a:ea typeface="Playfair Display"/>
                <a:cs typeface="Playfair Display"/>
                <a:sym typeface="Playfair Display"/>
              </a:defRPr>
            </a:lvl6pPr>
            <a:lvl7pPr marL="4267093" lvl="6" indent="-507987" algn="ctr" rtl="0">
              <a:lnSpc>
                <a:spcPct val="115000"/>
              </a:lnSpc>
              <a:spcBef>
                <a:spcPts val="0"/>
              </a:spcBef>
              <a:spcAft>
                <a:spcPts val="0"/>
              </a:spcAft>
              <a:buClr>
                <a:srgbClr val="4D4A56"/>
              </a:buClr>
              <a:buSzPts val="2400"/>
              <a:buFont typeface="Playfair Display"/>
              <a:buChar char="●"/>
              <a:defRPr sz="3200" b="1" i="1">
                <a:solidFill>
                  <a:srgbClr val="4D4A56"/>
                </a:solidFill>
                <a:latin typeface="Playfair Display"/>
                <a:ea typeface="Playfair Display"/>
                <a:cs typeface="Playfair Display"/>
                <a:sym typeface="Playfair Display"/>
              </a:defRPr>
            </a:lvl7pPr>
            <a:lvl8pPr marL="4876678" lvl="7" indent="-507987" algn="ctr" rtl="0">
              <a:lnSpc>
                <a:spcPct val="115000"/>
              </a:lnSpc>
              <a:spcBef>
                <a:spcPts val="0"/>
              </a:spcBef>
              <a:spcAft>
                <a:spcPts val="0"/>
              </a:spcAft>
              <a:buClr>
                <a:srgbClr val="4D4A56"/>
              </a:buClr>
              <a:buSzPts val="2400"/>
              <a:buFont typeface="Playfair Display"/>
              <a:buChar char="○"/>
              <a:defRPr sz="3200" b="1" i="1">
                <a:solidFill>
                  <a:srgbClr val="4D4A56"/>
                </a:solidFill>
                <a:latin typeface="Playfair Display"/>
                <a:ea typeface="Playfair Display"/>
                <a:cs typeface="Playfair Display"/>
                <a:sym typeface="Playfair Display"/>
              </a:defRPr>
            </a:lvl8pPr>
            <a:lvl9pPr marL="5486263" lvl="8" indent="-507987" algn="ctr">
              <a:lnSpc>
                <a:spcPct val="115000"/>
              </a:lnSpc>
              <a:spcBef>
                <a:spcPts val="0"/>
              </a:spcBef>
              <a:spcAft>
                <a:spcPts val="0"/>
              </a:spcAft>
              <a:buClr>
                <a:srgbClr val="4D4A56"/>
              </a:buClr>
              <a:buSzPts val="2400"/>
              <a:buFont typeface="Playfair Display"/>
              <a:buChar char="■"/>
              <a:defRPr sz="3200" b="1" i="1">
                <a:solidFill>
                  <a:srgbClr val="4D4A56"/>
                </a:solidFill>
                <a:latin typeface="Playfair Display"/>
                <a:ea typeface="Playfair Display"/>
                <a:cs typeface="Playfair Display"/>
                <a:sym typeface="Playfair Display"/>
              </a:defRPr>
            </a:lvl9pPr>
          </a:lstStyle>
          <a:p>
            <a:endParaRPr/>
          </a:p>
        </p:txBody>
      </p:sp>
      <p:sp>
        <p:nvSpPr>
          <p:cNvPr id="26" name="Google Shape;26;p4"/>
          <p:cNvSpPr txBox="1"/>
          <p:nvPr/>
        </p:nvSpPr>
        <p:spPr>
          <a:xfrm>
            <a:off x="4791200" y="1099892"/>
            <a:ext cx="2609600" cy="871600"/>
          </a:xfrm>
          <a:prstGeom prst="rect">
            <a:avLst/>
          </a:prstGeom>
          <a:noFill/>
          <a:ln>
            <a:noFill/>
          </a:ln>
        </p:spPr>
        <p:txBody>
          <a:bodyPr spcFirstLastPara="1" wrap="square" lIns="121897" tIns="121897" rIns="121897" bIns="121897" anchor="t" anchorCtr="0">
            <a:noAutofit/>
          </a:bodyPr>
          <a:lstStyle/>
          <a:p>
            <a:pPr marL="0" lvl="0" indent="0" algn="ctr" rtl="0">
              <a:spcBef>
                <a:spcPts val="0"/>
              </a:spcBef>
              <a:spcAft>
                <a:spcPts val="0"/>
              </a:spcAft>
              <a:buNone/>
            </a:pPr>
            <a:r>
              <a:rPr lang="en" sz="8000" b="1">
                <a:solidFill>
                  <a:srgbClr val="4D4A56"/>
                </a:solidFill>
                <a:latin typeface="Tinos"/>
                <a:ea typeface="Tinos"/>
                <a:cs typeface="Tinos"/>
                <a:sym typeface="Tinos"/>
              </a:rPr>
              <a:t>“</a:t>
            </a:r>
            <a:endParaRPr sz="8000" b="1">
              <a:solidFill>
                <a:srgbClr val="4D4A56"/>
              </a:solidFill>
              <a:latin typeface="Tinos"/>
              <a:ea typeface="Tinos"/>
              <a:cs typeface="Tinos"/>
              <a:sym typeface="Tinos"/>
            </a:endParaRPr>
          </a:p>
        </p:txBody>
      </p:sp>
      <p:sp>
        <p:nvSpPr>
          <p:cNvPr id="27" name="Google Shape;27;p4"/>
          <p:cNvSpPr txBox="1">
            <a:spLocks noGrp="1"/>
          </p:cNvSpPr>
          <p:nvPr>
            <p:ph type="sldNum" idx="12"/>
          </p:nvPr>
        </p:nvSpPr>
        <p:spPr>
          <a:xfrm>
            <a:off x="5730200" y="6333135"/>
            <a:ext cx="731600" cy="524800"/>
          </a:xfrm>
          <a:prstGeom prst="rect">
            <a:avLst/>
          </a:prstGeom>
        </p:spPr>
        <p:txBody>
          <a:bodyPr spcFirstLastPara="1" wrap="square" lIns="121897" tIns="121897" rIns="121897" bIns="121897" anchor="t" anchorCtr="0">
            <a:noAutofit/>
          </a:bodyPr>
          <a:lstStyle>
            <a:lvl1pPr lvl="0" algn="ctr">
              <a:buNone/>
              <a:defRPr>
                <a:latin typeface="Playfair Display"/>
                <a:ea typeface="Playfair Display"/>
                <a:cs typeface="Playfair Display"/>
                <a:sym typeface="Playfair Display"/>
              </a:defRPr>
            </a:lvl1pPr>
            <a:lvl2pPr lvl="1" algn="ctr">
              <a:buNone/>
              <a:defRPr>
                <a:latin typeface="Playfair Display"/>
                <a:ea typeface="Playfair Display"/>
                <a:cs typeface="Playfair Display"/>
                <a:sym typeface="Playfair Display"/>
              </a:defRPr>
            </a:lvl2pPr>
            <a:lvl3pPr lvl="2" algn="ctr">
              <a:buNone/>
              <a:defRPr>
                <a:latin typeface="Playfair Display"/>
                <a:ea typeface="Playfair Display"/>
                <a:cs typeface="Playfair Display"/>
                <a:sym typeface="Playfair Display"/>
              </a:defRPr>
            </a:lvl3pPr>
            <a:lvl4pPr lvl="3" algn="ctr">
              <a:buNone/>
              <a:defRPr>
                <a:latin typeface="Playfair Display"/>
                <a:ea typeface="Playfair Display"/>
                <a:cs typeface="Playfair Display"/>
                <a:sym typeface="Playfair Display"/>
              </a:defRPr>
            </a:lvl4pPr>
            <a:lvl5pPr lvl="4" algn="ctr">
              <a:buNone/>
              <a:defRPr>
                <a:latin typeface="Playfair Display"/>
                <a:ea typeface="Playfair Display"/>
                <a:cs typeface="Playfair Display"/>
                <a:sym typeface="Playfair Display"/>
              </a:defRPr>
            </a:lvl5pPr>
            <a:lvl6pPr lvl="5" algn="ctr">
              <a:buNone/>
              <a:defRPr>
                <a:latin typeface="Playfair Display"/>
                <a:ea typeface="Playfair Display"/>
                <a:cs typeface="Playfair Display"/>
                <a:sym typeface="Playfair Display"/>
              </a:defRPr>
            </a:lvl6pPr>
            <a:lvl7pPr lvl="6" algn="ctr">
              <a:buNone/>
              <a:defRPr>
                <a:latin typeface="Playfair Display"/>
                <a:ea typeface="Playfair Display"/>
                <a:cs typeface="Playfair Display"/>
                <a:sym typeface="Playfair Display"/>
              </a:defRPr>
            </a:lvl7pPr>
            <a:lvl8pPr lvl="7" algn="ctr">
              <a:buNone/>
              <a:defRPr>
                <a:latin typeface="Playfair Display"/>
                <a:ea typeface="Playfair Display"/>
                <a:cs typeface="Playfair Display"/>
                <a:sym typeface="Playfair Display"/>
              </a:defRPr>
            </a:lvl8pPr>
            <a:lvl9pPr lvl="8" algn="ctr">
              <a:buNone/>
              <a:defRPr>
                <a:latin typeface="Playfair Display"/>
                <a:ea typeface="Playfair Display"/>
                <a:cs typeface="Playfair Display"/>
                <a:sym typeface="Playfair Display"/>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1808197108"/>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showMasterSp="0" type="title">
  <p:cSld name="Title Slide">
    <p:spTree>
      <p:nvGrpSpPr>
        <p:cNvPr id="1" name=""/>
        <p:cNvGrpSpPr/>
        <p:nvPr/>
      </p:nvGrpSpPr>
      <p:grpSpPr>
        <a:xfrm>
          <a:off x="0" y="0"/>
          <a:ext cx="0" cy="0"/>
          <a:chOff x="0" y="0"/>
          <a:chExt cx="0" cy="0"/>
        </a:xfrm>
      </p:grpSpPr>
      <p:sp>
        <p:nvSpPr>
          <p:cNvPr id="10" name="Rectangle 9"/>
          <p:cNvSpPr/>
          <p:nvPr/>
        </p:nvSpPr>
        <p:spPr>
          <a:xfrm>
            <a:off x="0" y="0"/>
            <a:ext cx="12192000" cy="4572001"/>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1" name="Oval 5"/>
          <p:cNvSpPr/>
          <p:nvPr/>
        </p:nvSpPr>
        <p:spPr>
          <a:xfrm>
            <a:off x="-1" y="0"/>
            <a:ext cx="12192000" cy="4572001"/>
          </a:xfrm>
          <a:custGeom>
            <a:avLst/>
            <a:gdLst/>
            <a:ahLst/>
            <a:cxnLst/>
            <a:rect l="l" t="t" r="r" b="b"/>
            <a:pathLst>
              <a:path w="12192000" h="4572001">
                <a:moveTo>
                  <a:pt x="12192000" y="4387986"/>
                </a:moveTo>
                <a:lnTo>
                  <a:pt x="12192000" y="4572001"/>
                </a:lnTo>
                <a:lnTo>
                  <a:pt x="12013927" y="4572001"/>
                </a:lnTo>
                <a:cubicBezTo>
                  <a:pt x="12084901" y="4522707"/>
                  <a:pt x="12145198" y="4460004"/>
                  <a:pt x="12192000" y="4387986"/>
                </a:cubicBezTo>
                <a:close/>
                <a:moveTo>
                  <a:pt x="12192000" y="4041440"/>
                </a:moveTo>
                <a:lnTo>
                  <a:pt x="12192000" y="4174488"/>
                </a:lnTo>
                <a:cubicBezTo>
                  <a:pt x="12005469" y="4244657"/>
                  <a:pt x="11857227" y="4389538"/>
                  <a:pt x="11786673" y="4572001"/>
                </a:cubicBezTo>
                <a:lnTo>
                  <a:pt x="11649784" y="4572001"/>
                </a:lnTo>
                <a:cubicBezTo>
                  <a:pt x="11730542" y="4320085"/>
                  <a:pt x="11933879" y="4121396"/>
                  <a:pt x="12192000" y="4041440"/>
                </a:cubicBezTo>
                <a:close/>
                <a:moveTo>
                  <a:pt x="10767111" y="3999419"/>
                </a:moveTo>
                <a:lnTo>
                  <a:pt x="10784198" y="4001042"/>
                </a:lnTo>
                <a:cubicBezTo>
                  <a:pt x="10816584" y="4001569"/>
                  <a:pt x="10848477" y="4004550"/>
                  <a:pt x="10879660" y="4010107"/>
                </a:cubicBezTo>
                <a:cubicBezTo>
                  <a:pt x="10885236" y="4009688"/>
                  <a:pt x="10890564" y="4010636"/>
                  <a:pt x="10895873" y="4011646"/>
                </a:cubicBezTo>
                <a:lnTo>
                  <a:pt x="10895990" y="4012794"/>
                </a:lnTo>
                <a:cubicBezTo>
                  <a:pt x="11208069" y="4064450"/>
                  <a:pt x="11461298" y="4283539"/>
                  <a:pt x="11554662" y="4572001"/>
                </a:cubicBezTo>
                <a:lnTo>
                  <a:pt x="11417114" y="4572001"/>
                </a:lnTo>
                <a:cubicBezTo>
                  <a:pt x="11333731" y="4357380"/>
                  <a:pt x="11143362" y="4194541"/>
                  <a:pt x="10909360" y="4144250"/>
                </a:cubicBezTo>
                <a:cubicBezTo>
                  <a:pt x="10943854" y="4319651"/>
                  <a:pt x="11046077" y="4471530"/>
                  <a:pt x="11189175" y="4572001"/>
                </a:cubicBezTo>
                <a:lnTo>
                  <a:pt x="10994934" y="4572001"/>
                </a:lnTo>
                <a:cubicBezTo>
                  <a:pt x="10878802" y="4452596"/>
                  <a:pt x="10800240" y="4298519"/>
                  <a:pt x="10775875" y="4127511"/>
                </a:cubicBezTo>
                <a:cubicBezTo>
                  <a:pt x="10775707" y="4127458"/>
                  <a:pt x="10775539" y="4127453"/>
                  <a:pt x="10775369" y="4127448"/>
                </a:cubicBezTo>
                <a:lnTo>
                  <a:pt x="10774831" y="4120772"/>
                </a:lnTo>
                <a:cubicBezTo>
                  <a:pt x="10769772" y="4090522"/>
                  <a:pt x="10767321" y="4059631"/>
                  <a:pt x="10767364" y="4028296"/>
                </a:cubicBezTo>
                <a:cubicBezTo>
                  <a:pt x="10766052" y="4022668"/>
                  <a:pt x="10765993" y="4017001"/>
                  <a:pt x="10765993" y="4011320"/>
                </a:cubicBezTo>
                <a:lnTo>
                  <a:pt x="10766587" y="3999880"/>
                </a:lnTo>
                <a:lnTo>
                  <a:pt x="10767085" y="3999913"/>
                </a:lnTo>
                <a:close/>
                <a:moveTo>
                  <a:pt x="10744358" y="3999419"/>
                </a:moveTo>
                <a:lnTo>
                  <a:pt x="10744384" y="3999913"/>
                </a:lnTo>
                <a:lnTo>
                  <a:pt x="10744882" y="3999880"/>
                </a:lnTo>
                <a:lnTo>
                  <a:pt x="10745476" y="4011320"/>
                </a:lnTo>
                <a:cubicBezTo>
                  <a:pt x="10745476" y="4017001"/>
                  <a:pt x="10745417" y="4022668"/>
                  <a:pt x="10744105" y="4028296"/>
                </a:cubicBezTo>
                <a:cubicBezTo>
                  <a:pt x="10744148" y="4059631"/>
                  <a:pt x="10741697" y="4090522"/>
                  <a:pt x="10736638" y="4120772"/>
                </a:cubicBezTo>
                <a:lnTo>
                  <a:pt x="10736100" y="4127448"/>
                </a:lnTo>
                <a:cubicBezTo>
                  <a:pt x="10735930" y="4127453"/>
                  <a:pt x="10735762" y="4127458"/>
                  <a:pt x="10735594" y="4127511"/>
                </a:cubicBezTo>
                <a:cubicBezTo>
                  <a:pt x="10711229" y="4298519"/>
                  <a:pt x="10632667" y="4452596"/>
                  <a:pt x="10516535" y="4572001"/>
                </a:cubicBezTo>
                <a:lnTo>
                  <a:pt x="10322294" y="4572001"/>
                </a:lnTo>
                <a:cubicBezTo>
                  <a:pt x="10465392" y="4471530"/>
                  <a:pt x="10567615" y="4319650"/>
                  <a:pt x="10602109" y="4144250"/>
                </a:cubicBezTo>
                <a:cubicBezTo>
                  <a:pt x="10368107" y="4194541"/>
                  <a:pt x="10177738" y="4357380"/>
                  <a:pt x="10094355" y="4572001"/>
                </a:cubicBezTo>
                <a:lnTo>
                  <a:pt x="9956808" y="4572001"/>
                </a:lnTo>
                <a:cubicBezTo>
                  <a:pt x="10050171" y="4283539"/>
                  <a:pt x="10303400" y="4064450"/>
                  <a:pt x="10615479" y="4012794"/>
                </a:cubicBezTo>
                <a:lnTo>
                  <a:pt x="10615596" y="4011646"/>
                </a:lnTo>
                <a:cubicBezTo>
                  <a:pt x="10620905" y="4010636"/>
                  <a:pt x="10626233" y="4009688"/>
                  <a:pt x="10631809" y="4010107"/>
                </a:cubicBezTo>
                <a:cubicBezTo>
                  <a:pt x="10662992" y="4004550"/>
                  <a:pt x="10694885" y="4001569"/>
                  <a:pt x="10727271" y="4001042"/>
                </a:cubicBezTo>
                <a:close/>
                <a:moveTo>
                  <a:pt x="9074958" y="3999419"/>
                </a:moveTo>
                <a:lnTo>
                  <a:pt x="9092045" y="4001042"/>
                </a:lnTo>
                <a:cubicBezTo>
                  <a:pt x="9124431" y="4001569"/>
                  <a:pt x="9156324" y="4004550"/>
                  <a:pt x="9187507" y="4010107"/>
                </a:cubicBezTo>
                <a:cubicBezTo>
                  <a:pt x="9193083" y="4009688"/>
                  <a:pt x="9198411" y="4010636"/>
                  <a:pt x="9203720" y="4011646"/>
                </a:cubicBezTo>
                <a:lnTo>
                  <a:pt x="9203837" y="4012794"/>
                </a:lnTo>
                <a:cubicBezTo>
                  <a:pt x="9515916" y="4064450"/>
                  <a:pt x="9769145" y="4283539"/>
                  <a:pt x="9862508" y="4572001"/>
                </a:cubicBezTo>
                <a:lnTo>
                  <a:pt x="9724961" y="4572001"/>
                </a:lnTo>
                <a:cubicBezTo>
                  <a:pt x="9641578" y="4357380"/>
                  <a:pt x="9451209" y="4194541"/>
                  <a:pt x="9217207" y="4144250"/>
                </a:cubicBezTo>
                <a:cubicBezTo>
                  <a:pt x="9251701" y="4319651"/>
                  <a:pt x="9353924" y="4471530"/>
                  <a:pt x="9497022" y="4572001"/>
                </a:cubicBezTo>
                <a:lnTo>
                  <a:pt x="9302781" y="4572001"/>
                </a:lnTo>
                <a:cubicBezTo>
                  <a:pt x="9186649" y="4452596"/>
                  <a:pt x="9108087" y="4298519"/>
                  <a:pt x="9083722" y="4127511"/>
                </a:cubicBezTo>
                <a:cubicBezTo>
                  <a:pt x="9083554" y="4127458"/>
                  <a:pt x="9083386" y="4127453"/>
                  <a:pt x="9083216" y="4127448"/>
                </a:cubicBezTo>
                <a:lnTo>
                  <a:pt x="9082678" y="4120772"/>
                </a:lnTo>
                <a:cubicBezTo>
                  <a:pt x="9077619" y="4090522"/>
                  <a:pt x="9075168" y="4059631"/>
                  <a:pt x="9075211" y="4028296"/>
                </a:cubicBezTo>
                <a:cubicBezTo>
                  <a:pt x="9073899" y="4022668"/>
                  <a:pt x="9073840" y="4017001"/>
                  <a:pt x="9073840" y="4011320"/>
                </a:cubicBezTo>
                <a:lnTo>
                  <a:pt x="9074434" y="3999880"/>
                </a:lnTo>
                <a:lnTo>
                  <a:pt x="9074932" y="3999913"/>
                </a:lnTo>
                <a:close/>
                <a:moveTo>
                  <a:pt x="9052207" y="3999419"/>
                </a:moveTo>
                <a:lnTo>
                  <a:pt x="9052233" y="3999913"/>
                </a:lnTo>
                <a:lnTo>
                  <a:pt x="9052731" y="3999880"/>
                </a:lnTo>
                <a:lnTo>
                  <a:pt x="9053325" y="4011320"/>
                </a:lnTo>
                <a:cubicBezTo>
                  <a:pt x="9053325" y="4017001"/>
                  <a:pt x="9053266" y="4022668"/>
                  <a:pt x="9051954" y="4028296"/>
                </a:cubicBezTo>
                <a:cubicBezTo>
                  <a:pt x="9051997" y="4059631"/>
                  <a:pt x="9049546" y="4090522"/>
                  <a:pt x="9044487" y="4120772"/>
                </a:cubicBezTo>
                <a:lnTo>
                  <a:pt x="9043949" y="4127448"/>
                </a:lnTo>
                <a:cubicBezTo>
                  <a:pt x="9043779" y="4127453"/>
                  <a:pt x="9043611" y="4127458"/>
                  <a:pt x="9043443" y="4127511"/>
                </a:cubicBezTo>
                <a:cubicBezTo>
                  <a:pt x="9019078" y="4298519"/>
                  <a:pt x="8940516" y="4452596"/>
                  <a:pt x="8824384" y="4572001"/>
                </a:cubicBezTo>
                <a:lnTo>
                  <a:pt x="8630143" y="4572001"/>
                </a:lnTo>
                <a:cubicBezTo>
                  <a:pt x="8773241" y="4471530"/>
                  <a:pt x="8875464" y="4319651"/>
                  <a:pt x="8909958" y="4144250"/>
                </a:cubicBezTo>
                <a:cubicBezTo>
                  <a:pt x="8675956" y="4194541"/>
                  <a:pt x="8485587" y="4357380"/>
                  <a:pt x="8402204" y="4572001"/>
                </a:cubicBezTo>
                <a:lnTo>
                  <a:pt x="8264656" y="4572001"/>
                </a:lnTo>
                <a:cubicBezTo>
                  <a:pt x="8358019" y="4283539"/>
                  <a:pt x="8611249" y="4064450"/>
                  <a:pt x="8923328" y="4012794"/>
                </a:cubicBezTo>
                <a:lnTo>
                  <a:pt x="8923445" y="4011646"/>
                </a:lnTo>
                <a:cubicBezTo>
                  <a:pt x="8928754" y="4010636"/>
                  <a:pt x="8934082" y="4009688"/>
                  <a:pt x="8939658" y="4010107"/>
                </a:cubicBezTo>
                <a:cubicBezTo>
                  <a:pt x="8970841" y="4004550"/>
                  <a:pt x="9002734" y="4001569"/>
                  <a:pt x="9035120" y="4001042"/>
                </a:cubicBezTo>
                <a:close/>
                <a:moveTo>
                  <a:pt x="7382807" y="3999419"/>
                </a:moveTo>
                <a:lnTo>
                  <a:pt x="7399895" y="4001042"/>
                </a:lnTo>
                <a:cubicBezTo>
                  <a:pt x="7432280" y="4001569"/>
                  <a:pt x="7464173" y="4004550"/>
                  <a:pt x="7495356" y="4010107"/>
                </a:cubicBezTo>
                <a:cubicBezTo>
                  <a:pt x="7500932" y="4009688"/>
                  <a:pt x="7506260" y="4010636"/>
                  <a:pt x="7511569" y="4011646"/>
                </a:cubicBezTo>
                <a:lnTo>
                  <a:pt x="7511686" y="4012794"/>
                </a:lnTo>
                <a:cubicBezTo>
                  <a:pt x="7823765" y="4064450"/>
                  <a:pt x="8076994" y="4283539"/>
                  <a:pt x="8170358" y="4572001"/>
                </a:cubicBezTo>
                <a:lnTo>
                  <a:pt x="8032809" y="4572001"/>
                </a:lnTo>
                <a:cubicBezTo>
                  <a:pt x="7949426" y="4357380"/>
                  <a:pt x="7759058" y="4194541"/>
                  <a:pt x="7525056" y="4144250"/>
                </a:cubicBezTo>
                <a:cubicBezTo>
                  <a:pt x="7559550" y="4319650"/>
                  <a:pt x="7661773" y="4471530"/>
                  <a:pt x="7804870" y="4572001"/>
                </a:cubicBezTo>
                <a:lnTo>
                  <a:pt x="7610630" y="4572001"/>
                </a:lnTo>
                <a:cubicBezTo>
                  <a:pt x="7494498" y="4452596"/>
                  <a:pt x="7415935" y="4298519"/>
                  <a:pt x="7391571" y="4127511"/>
                </a:cubicBezTo>
                <a:cubicBezTo>
                  <a:pt x="7391403" y="4127458"/>
                  <a:pt x="7391235" y="4127453"/>
                  <a:pt x="7391065" y="4127448"/>
                </a:cubicBezTo>
                <a:lnTo>
                  <a:pt x="7390527" y="4120772"/>
                </a:lnTo>
                <a:cubicBezTo>
                  <a:pt x="7385468" y="4090522"/>
                  <a:pt x="7383018" y="4059631"/>
                  <a:pt x="7383060" y="4028296"/>
                </a:cubicBezTo>
                <a:cubicBezTo>
                  <a:pt x="7381748" y="4022668"/>
                  <a:pt x="7381689" y="4017001"/>
                  <a:pt x="7381689" y="4011320"/>
                </a:cubicBezTo>
                <a:lnTo>
                  <a:pt x="7382283" y="3999880"/>
                </a:lnTo>
                <a:lnTo>
                  <a:pt x="7382781" y="3999913"/>
                </a:lnTo>
                <a:close/>
                <a:moveTo>
                  <a:pt x="7360056" y="3999419"/>
                </a:moveTo>
                <a:lnTo>
                  <a:pt x="7360082" y="3999913"/>
                </a:lnTo>
                <a:lnTo>
                  <a:pt x="7360580" y="3999880"/>
                </a:lnTo>
                <a:lnTo>
                  <a:pt x="7361174" y="4011320"/>
                </a:lnTo>
                <a:cubicBezTo>
                  <a:pt x="7361174" y="4017001"/>
                  <a:pt x="7361115" y="4022668"/>
                  <a:pt x="7359803" y="4028296"/>
                </a:cubicBezTo>
                <a:cubicBezTo>
                  <a:pt x="7359845" y="4059631"/>
                  <a:pt x="7357395" y="4090522"/>
                  <a:pt x="7352336" y="4120772"/>
                </a:cubicBezTo>
                <a:lnTo>
                  <a:pt x="7351798" y="4127448"/>
                </a:lnTo>
                <a:cubicBezTo>
                  <a:pt x="7351628" y="4127453"/>
                  <a:pt x="7351460" y="4127458"/>
                  <a:pt x="7351292" y="4127511"/>
                </a:cubicBezTo>
                <a:cubicBezTo>
                  <a:pt x="7326927" y="4298519"/>
                  <a:pt x="7248364" y="4452596"/>
                  <a:pt x="7132233" y="4572001"/>
                </a:cubicBezTo>
                <a:lnTo>
                  <a:pt x="6937992" y="4572001"/>
                </a:lnTo>
                <a:cubicBezTo>
                  <a:pt x="7081090" y="4471530"/>
                  <a:pt x="7183313" y="4319650"/>
                  <a:pt x="7217807" y="4144250"/>
                </a:cubicBezTo>
                <a:cubicBezTo>
                  <a:pt x="6983804" y="4194541"/>
                  <a:pt x="6793436" y="4357380"/>
                  <a:pt x="6710053" y="4572001"/>
                </a:cubicBezTo>
                <a:lnTo>
                  <a:pt x="6572505" y="4572001"/>
                </a:lnTo>
                <a:cubicBezTo>
                  <a:pt x="6665868" y="4283539"/>
                  <a:pt x="6919098" y="4064450"/>
                  <a:pt x="7231177" y="4012794"/>
                </a:cubicBezTo>
                <a:lnTo>
                  <a:pt x="7231294" y="4011646"/>
                </a:lnTo>
                <a:cubicBezTo>
                  <a:pt x="7236603" y="4010636"/>
                  <a:pt x="7241931" y="4009688"/>
                  <a:pt x="7247507" y="4010107"/>
                </a:cubicBezTo>
                <a:cubicBezTo>
                  <a:pt x="7278690" y="4004550"/>
                  <a:pt x="7310583" y="4001569"/>
                  <a:pt x="7342968" y="4001042"/>
                </a:cubicBezTo>
                <a:close/>
                <a:moveTo>
                  <a:pt x="5690656" y="3999419"/>
                </a:moveTo>
                <a:lnTo>
                  <a:pt x="5707743" y="4001042"/>
                </a:lnTo>
                <a:cubicBezTo>
                  <a:pt x="5740129" y="4001569"/>
                  <a:pt x="5772021" y="4004550"/>
                  <a:pt x="5803205" y="4010107"/>
                </a:cubicBezTo>
                <a:cubicBezTo>
                  <a:pt x="5808781" y="4009688"/>
                  <a:pt x="5814109" y="4010636"/>
                  <a:pt x="5819417" y="4011646"/>
                </a:cubicBezTo>
                <a:lnTo>
                  <a:pt x="5819534" y="4012794"/>
                </a:lnTo>
                <a:cubicBezTo>
                  <a:pt x="6131614" y="4064450"/>
                  <a:pt x="6384843" y="4283539"/>
                  <a:pt x="6478206" y="4572001"/>
                </a:cubicBezTo>
                <a:lnTo>
                  <a:pt x="6340658" y="4572001"/>
                </a:lnTo>
                <a:cubicBezTo>
                  <a:pt x="6257275" y="4357380"/>
                  <a:pt x="6066907" y="4194541"/>
                  <a:pt x="5832905" y="4144250"/>
                </a:cubicBezTo>
                <a:cubicBezTo>
                  <a:pt x="5867399" y="4319651"/>
                  <a:pt x="5969622" y="4471530"/>
                  <a:pt x="6112719" y="4572001"/>
                </a:cubicBezTo>
                <a:lnTo>
                  <a:pt x="5918478" y="4572001"/>
                </a:lnTo>
                <a:cubicBezTo>
                  <a:pt x="5802347" y="4452596"/>
                  <a:pt x="5723784" y="4298519"/>
                  <a:pt x="5699419" y="4127511"/>
                </a:cubicBezTo>
                <a:cubicBezTo>
                  <a:pt x="5699252" y="4127458"/>
                  <a:pt x="5699083" y="4127453"/>
                  <a:pt x="5698914" y="4127448"/>
                </a:cubicBezTo>
                <a:lnTo>
                  <a:pt x="5698375" y="4120772"/>
                </a:lnTo>
                <a:cubicBezTo>
                  <a:pt x="5693317" y="4090522"/>
                  <a:pt x="5690866" y="4059631"/>
                  <a:pt x="5690908" y="4028296"/>
                </a:cubicBezTo>
                <a:cubicBezTo>
                  <a:pt x="5689596" y="4022668"/>
                  <a:pt x="5689538" y="4017001"/>
                  <a:pt x="5689538" y="4011320"/>
                </a:cubicBezTo>
                <a:lnTo>
                  <a:pt x="5690132" y="3999880"/>
                </a:lnTo>
                <a:lnTo>
                  <a:pt x="5690630" y="3999913"/>
                </a:lnTo>
                <a:close/>
                <a:moveTo>
                  <a:pt x="5667905" y="3999419"/>
                </a:moveTo>
                <a:lnTo>
                  <a:pt x="5667931" y="3999913"/>
                </a:lnTo>
                <a:lnTo>
                  <a:pt x="5668429" y="3999880"/>
                </a:lnTo>
                <a:lnTo>
                  <a:pt x="5669023" y="4011320"/>
                </a:lnTo>
                <a:cubicBezTo>
                  <a:pt x="5669023" y="4017001"/>
                  <a:pt x="5668964" y="4022668"/>
                  <a:pt x="5667652" y="4028296"/>
                </a:cubicBezTo>
                <a:cubicBezTo>
                  <a:pt x="5667694" y="4059631"/>
                  <a:pt x="5665244" y="4090522"/>
                  <a:pt x="5660185" y="4120772"/>
                </a:cubicBezTo>
                <a:lnTo>
                  <a:pt x="5659647" y="4127448"/>
                </a:lnTo>
                <a:cubicBezTo>
                  <a:pt x="5659477" y="4127453"/>
                  <a:pt x="5659309" y="4127458"/>
                  <a:pt x="5659141" y="4127511"/>
                </a:cubicBezTo>
                <a:cubicBezTo>
                  <a:pt x="5634776" y="4298519"/>
                  <a:pt x="5556213" y="4452596"/>
                  <a:pt x="5440082" y="4572001"/>
                </a:cubicBezTo>
                <a:lnTo>
                  <a:pt x="5245841" y="4572001"/>
                </a:lnTo>
                <a:cubicBezTo>
                  <a:pt x="5388939" y="4471530"/>
                  <a:pt x="5491162" y="4319651"/>
                  <a:pt x="5525656" y="4144250"/>
                </a:cubicBezTo>
                <a:cubicBezTo>
                  <a:pt x="5291653" y="4194541"/>
                  <a:pt x="5101285" y="4357380"/>
                  <a:pt x="5017902" y="4572001"/>
                </a:cubicBezTo>
                <a:lnTo>
                  <a:pt x="4880354" y="4572001"/>
                </a:lnTo>
                <a:cubicBezTo>
                  <a:pt x="4973717" y="4283539"/>
                  <a:pt x="5226947" y="4064450"/>
                  <a:pt x="5539026" y="4012794"/>
                </a:cubicBezTo>
                <a:lnTo>
                  <a:pt x="5539143" y="4011646"/>
                </a:lnTo>
                <a:cubicBezTo>
                  <a:pt x="5544452" y="4010636"/>
                  <a:pt x="5549780" y="4009688"/>
                  <a:pt x="5555356" y="4010107"/>
                </a:cubicBezTo>
                <a:cubicBezTo>
                  <a:pt x="5586539" y="4004550"/>
                  <a:pt x="5618432" y="4001569"/>
                  <a:pt x="5650817" y="4001042"/>
                </a:cubicBezTo>
                <a:close/>
                <a:moveTo>
                  <a:pt x="3998505" y="3999419"/>
                </a:moveTo>
                <a:lnTo>
                  <a:pt x="4015592" y="4001042"/>
                </a:lnTo>
                <a:cubicBezTo>
                  <a:pt x="4047978" y="4001569"/>
                  <a:pt x="4079870" y="4004550"/>
                  <a:pt x="4111054" y="4010107"/>
                </a:cubicBezTo>
                <a:cubicBezTo>
                  <a:pt x="4116630" y="4009688"/>
                  <a:pt x="4121958" y="4010636"/>
                  <a:pt x="4127266" y="4011646"/>
                </a:cubicBezTo>
                <a:lnTo>
                  <a:pt x="4127384" y="4012794"/>
                </a:lnTo>
                <a:cubicBezTo>
                  <a:pt x="4439463" y="4064450"/>
                  <a:pt x="4692692" y="4283539"/>
                  <a:pt x="4786055" y="4572001"/>
                </a:cubicBezTo>
                <a:lnTo>
                  <a:pt x="4648508" y="4572001"/>
                </a:lnTo>
                <a:cubicBezTo>
                  <a:pt x="4565124" y="4357380"/>
                  <a:pt x="4374756" y="4194541"/>
                  <a:pt x="4140754" y="4144250"/>
                </a:cubicBezTo>
                <a:cubicBezTo>
                  <a:pt x="4175248" y="4319650"/>
                  <a:pt x="4277471" y="4471530"/>
                  <a:pt x="4420568" y="4572001"/>
                </a:cubicBezTo>
                <a:lnTo>
                  <a:pt x="4226327" y="4572001"/>
                </a:lnTo>
                <a:cubicBezTo>
                  <a:pt x="4110196" y="4452596"/>
                  <a:pt x="4031633" y="4298519"/>
                  <a:pt x="4007268" y="4127511"/>
                </a:cubicBezTo>
                <a:cubicBezTo>
                  <a:pt x="4007101" y="4127458"/>
                  <a:pt x="4006932" y="4127453"/>
                  <a:pt x="4006763" y="4127448"/>
                </a:cubicBezTo>
                <a:lnTo>
                  <a:pt x="4006225" y="4120772"/>
                </a:lnTo>
                <a:cubicBezTo>
                  <a:pt x="4001166" y="4090522"/>
                  <a:pt x="3998715" y="4059631"/>
                  <a:pt x="3998757" y="4028296"/>
                </a:cubicBezTo>
                <a:cubicBezTo>
                  <a:pt x="3997445" y="4022668"/>
                  <a:pt x="3997387" y="4017001"/>
                  <a:pt x="3997387" y="4011320"/>
                </a:cubicBezTo>
                <a:lnTo>
                  <a:pt x="3997981" y="3999880"/>
                </a:lnTo>
                <a:lnTo>
                  <a:pt x="3998479" y="3999913"/>
                </a:lnTo>
                <a:close/>
                <a:moveTo>
                  <a:pt x="3975754" y="3999419"/>
                </a:moveTo>
                <a:lnTo>
                  <a:pt x="3975780" y="3999913"/>
                </a:lnTo>
                <a:lnTo>
                  <a:pt x="3976278" y="3999880"/>
                </a:lnTo>
                <a:lnTo>
                  <a:pt x="3976872" y="4011320"/>
                </a:lnTo>
                <a:cubicBezTo>
                  <a:pt x="3976872" y="4017001"/>
                  <a:pt x="3976813" y="4022668"/>
                  <a:pt x="3975501" y="4028296"/>
                </a:cubicBezTo>
                <a:cubicBezTo>
                  <a:pt x="3975543" y="4059631"/>
                  <a:pt x="3973093" y="4090522"/>
                  <a:pt x="3968034" y="4120772"/>
                </a:cubicBezTo>
                <a:lnTo>
                  <a:pt x="3967496" y="4127448"/>
                </a:lnTo>
                <a:cubicBezTo>
                  <a:pt x="3967326" y="4127453"/>
                  <a:pt x="3967158" y="4127458"/>
                  <a:pt x="3966990" y="4127511"/>
                </a:cubicBezTo>
                <a:cubicBezTo>
                  <a:pt x="3942625" y="4298519"/>
                  <a:pt x="3864063" y="4452596"/>
                  <a:pt x="3747931" y="4572001"/>
                </a:cubicBezTo>
                <a:lnTo>
                  <a:pt x="3553690" y="4572001"/>
                </a:lnTo>
                <a:cubicBezTo>
                  <a:pt x="3696788" y="4471530"/>
                  <a:pt x="3799011" y="4319651"/>
                  <a:pt x="3833505" y="4144250"/>
                </a:cubicBezTo>
                <a:cubicBezTo>
                  <a:pt x="3599503" y="4194541"/>
                  <a:pt x="3409134" y="4357380"/>
                  <a:pt x="3325751" y="4572001"/>
                </a:cubicBezTo>
                <a:lnTo>
                  <a:pt x="3188203" y="4572001"/>
                </a:lnTo>
                <a:cubicBezTo>
                  <a:pt x="3281566" y="4283539"/>
                  <a:pt x="3534796" y="4064450"/>
                  <a:pt x="3846875" y="4012794"/>
                </a:cubicBezTo>
                <a:lnTo>
                  <a:pt x="3846992" y="4011646"/>
                </a:lnTo>
                <a:cubicBezTo>
                  <a:pt x="3852301" y="4010636"/>
                  <a:pt x="3857629" y="4009688"/>
                  <a:pt x="3863205" y="4010107"/>
                </a:cubicBezTo>
                <a:cubicBezTo>
                  <a:pt x="3894388" y="4004550"/>
                  <a:pt x="3926281" y="4001569"/>
                  <a:pt x="3958666" y="4001042"/>
                </a:cubicBezTo>
                <a:close/>
                <a:moveTo>
                  <a:pt x="2306354" y="3999419"/>
                </a:moveTo>
                <a:lnTo>
                  <a:pt x="2323441" y="4001042"/>
                </a:lnTo>
                <a:cubicBezTo>
                  <a:pt x="2355827" y="4001569"/>
                  <a:pt x="2387719" y="4004550"/>
                  <a:pt x="2418903" y="4010107"/>
                </a:cubicBezTo>
                <a:cubicBezTo>
                  <a:pt x="2424479" y="4009688"/>
                  <a:pt x="2429807" y="4010636"/>
                  <a:pt x="2435115" y="4011646"/>
                </a:cubicBezTo>
                <a:lnTo>
                  <a:pt x="2435233" y="4012794"/>
                </a:lnTo>
                <a:cubicBezTo>
                  <a:pt x="2747312" y="4064450"/>
                  <a:pt x="3000542" y="4283539"/>
                  <a:pt x="3093904" y="4572001"/>
                </a:cubicBezTo>
                <a:lnTo>
                  <a:pt x="2956357" y="4572001"/>
                </a:lnTo>
                <a:cubicBezTo>
                  <a:pt x="2872974" y="4357380"/>
                  <a:pt x="2682605" y="4194541"/>
                  <a:pt x="2448603" y="4144250"/>
                </a:cubicBezTo>
                <a:cubicBezTo>
                  <a:pt x="2483097" y="4319651"/>
                  <a:pt x="2585320" y="4471530"/>
                  <a:pt x="2728418" y="4572001"/>
                </a:cubicBezTo>
                <a:lnTo>
                  <a:pt x="2534177" y="4572001"/>
                </a:lnTo>
                <a:cubicBezTo>
                  <a:pt x="2418045" y="4452596"/>
                  <a:pt x="2339482" y="4298519"/>
                  <a:pt x="2315117" y="4127511"/>
                </a:cubicBezTo>
                <a:cubicBezTo>
                  <a:pt x="2314950" y="4127458"/>
                  <a:pt x="2314781" y="4127453"/>
                  <a:pt x="2314612" y="4127448"/>
                </a:cubicBezTo>
                <a:lnTo>
                  <a:pt x="2314074" y="4120772"/>
                </a:lnTo>
                <a:cubicBezTo>
                  <a:pt x="2309015" y="4090522"/>
                  <a:pt x="2306564" y="4059631"/>
                  <a:pt x="2306606" y="4028296"/>
                </a:cubicBezTo>
                <a:cubicBezTo>
                  <a:pt x="2305294" y="4022668"/>
                  <a:pt x="2305236" y="4017001"/>
                  <a:pt x="2305236" y="4011320"/>
                </a:cubicBezTo>
                <a:lnTo>
                  <a:pt x="2305830" y="3999880"/>
                </a:lnTo>
                <a:lnTo>
                  <a:pt x="2306328" y="3999913"/>
                </a:lnTo>
                <a:close/>
                <a:moveTo>
                  <a:pt x="2283603" y="3999419"/>
                </a:moveTo>
                <a:lnTo>
                  <a:pt x="2283629" y="3999913"/>
                </a:lnTo>
                <a:lnTo>
                  <a:pt x="2284127" y="3999880"/>
                </a:lnTo>
                <a:lnTo>
                  <a:pt x="2284721" y="4011320"/>
                </a:lnTo>
                <a:cubicBezTo>
                  <a:pt x="2284721" y="4017001"/>
                  <a:pt x="2284662" y="4022668"/>
                  <a:pt x="2283350" y="4028296"/>
                </a:cubicBezTo>
                <a:cubicBezTo>
                  <a:pt x="2283392" y="4059631"/>
                  <a:pt x="2280942" y="4090522"/>
                  <a:pt x="2275883" y="4120772"/>
                </a:cubicBezTo>
                <a:lnTo>
                  <a:pt x="2275345" y="4127448"/>
                </a:lnTo>
                <a:cubicBezTo>
                  <a:pt x="2275175" y="4127453"/>
                  <a:pt x="2275007" y="4127458"/>
                  <a:pt x="2274839" y="4127511"/>
                </a:cubicBezTo>
                <a:cubicBezTo>
                  <a:pt x="2250474" y="4298519"/>
                  <a:pt x="2171912" y="4452596"/>
                  <a:pt x="2055780" y="4572001"/>
                </a:cubicBezTo>
                <a:lnTo>
                  <a:pt x="1861539" y="4572001"/>
                </a:lnTo>
                <a:cubicBezTo>
                  <a:pt x="2004637" y="4471530"/>
                  <a:pt x="2106860" y="4319650"/>
                  <a:pt x="2141354" y="4144250"/>
                </a:cubicBezTo>
                <a:cubicBezTo>
                  <a:pt x="1907352" y="4194541"/>
                  <a:pt x="1716983" y="4357380"/>
                  <a:pt x="1633600" y="4572001"/>
                </a:cubicBezTo>
                <a:lnTo>
                  <a:pt x="1496052" y="4572001"/>
                </a:lnTo>
                <a:cubicBezTo>
                  <a:pt x="1589416" y="4283539"/>
                  <a:pt x="1842645" y="4064450"/>
                  <a:pt x="2154724" y="4012794"/>
                </a:cubicBezTo>
                <a:lnTo>
                  <a:pt x="2154841" y="4011646"/>
                </a:lnTo>
                <a:cubicBezTo>
                  <a:pt x="2160150" y="4010636"/>
                  <a:pt x="2165478" y="4009688"/>
                  <a:pt x="2171054" y="4010107"/>
                </a:cubicBezTo>
                <a:cubicBezTo>
                  <a:pt x="2202237" y="4004550"/>
                  <a:pt x="2234130" y="4001569"/>
                  <a:pt x="2266515" y="4001042"/>
                </a:cubicBezTo>
                <a:close/>
                <a:moveTo>
                  <a:pt x="614203" y="3999419"/>
                </a:moveTo>
                <a:lnTo>
                  <a:pt x="631290" y="4001042"/>
                </a:lnTo>
                <a:cubicBezTo>
                  <a:pt x="663676" y="4001569"/>
                  <a:pt x="695568" y="4004550"/>
                  <a:pt x="726752" y="4010107"/>
                </a:cubicBezTo>
                <a:cubicBezTo>
                  <a:pt x="732328" y="4009688"/>
                  <a:pt x="737656" y="4010636"/>
                  <a:pt x="742964" y="4011646"/>
                </a:cubicBezTo>
                <a:lnTo>
                  <a:pt x="743081" y="4012794"/>
                </a:lnTo>
                <a:cubicBezTo>
                  <a:pt x="1055161" y="4064450"/>
                  <a:pt x="1308390" y="4283539"/>
                  <a:pt x="1401754" y="4572001"/>
                </a:cubicBezTo>
                <a:lnTo>
                  <a:pt x="1264205" y="4572001"/>
                </a:lnTo>
                <a:cubicBezTo>
                  <a:pt x="1180823" y="4357380"/>
                  <a:pt x="990454" y="4194541"/>
                  <a:pt x="756452" y="4144250"/>
                </a:cubicBezTo>
                <a:cubicBezTo>
                  <a:pt x="790946" y="4319651"/>
                  <a:pt x="893169" y="4471530"/>
                  <a:pt x="1036266" y="4572001"/>
                </a:cubicBezTo>
                <a:lnTo>
                  <a:pt x="842026" y="4572001"/>
                </a:lnTo>
                <a:cubicBezTo>
                  <a:pt x="725894" y="4452596"/>
                  <a:pt x="647331" y="4298519"/>
                  <a:pt x="622966" y="4127511"/>
                </a:cubicBezTo>
                <a:cubicBezTo>
                  <a:pt x="622799" y="4127458"/>
                  <a:pt x="622630" y="4127453"/>
                  <a:pt x="622461" y="4127448"/>
                </a:cubicBezTo>
                <a:lnTo>
                  <a:pt x="621923" y="4120772"/>
                </a:lnTo>
                <a:cubicBezTo>
                  <a:pt x="616864" y="4090522"/>
                  <a:pt x="614413" y="4059631"/>
                  <a:pt x="614455" y="4028296"/>
                </a:cubicBezTo>
                <a:cubicBezTo>
                  <a:pt x="613143" y="4022668"/>
                  <a:pt x="613085" y="4017001"/>
                  <a:pt x="613085" y="4011320"/>
                </a:cubicBezTo>
                <a:lnTo>
                  <a:pt x="613679" y="3999880"/>
                </a:lnTo>
                <a:lnTo>
                  <a:pt x="614177" y="3999913"/>
                </a:lnTo>
                <a:close/>
                <a:moveTo>
                  <a:pt x="591452" y="3999419"/>
                </a:moveTo>
                <a:lnTo>
                  <a:pt x="591478" y="3999913"/>
                </a:lnTo>
                <a:lnTo>
                  <a:pt x="591976" y="3999880"/>
                </a:lnTo>
                <a:lnTo>
                  <a:pt x="592570" y="4011320"/>
                </a:lnTo>
                <a:cubicBezTo>
                  <a:pt x="592570" y="4017001"/>
                  <a:pt x="592511" y="4022668"/>
                  <a:pt x="591199" y="4028296"/>
                </a:cubicBezTo>
                <a:cubicBezTo>
                  <a:pt x="591242" y="4059631"/>
                  <a:pt x="588791" y="4090522"/>
                  <a:pt x="583732" y="4120772"/>
                </a:cubicBezTo>
                <a:lnTo>
                  <a:pt x="583194" y="4127448"/>
                </a:lnTo>
                <a:cubicBezTo>
                  <a:pt x="583024" y="4127453"/>
                  <a:pt x="582856" y="4127458"/>
                  <a:pt x="582689" y="4127511"/>
                </a:cubicBezTo>
                <a:cubicBezTo>
                  <a:pt x="558275" y="4298863"/>
                  <a:pt x="479445" y="4453216"/>
                  <a:pt x="362360" y="4572001"/>
                </a:cubicBezTo>
                <a:lnTo>
                  <a:pt x="169811" y="4572001"/>
                </a:lnTo>
                <a:cubicBezTo>
                  <a:pt x="312603" y="4471357"/>
                  <a:pt x="414729" y="4319551"/>
                  <a:pt x="449203" y="4144250"/>
                </a:cubicBezTo>
                <a:cubicBezTo>
                  <a:pt x="258971" y="4185134"/>
                  <a:pt x="97576" y="4300399"/>
                  <a:pt x="0" y="4458139"/>
                </a:cubicBezTo>
                <a:lnTo>
                  <a:pt x="0" y="4251345"/>
                </a:lnTo>
                <a:cubicBezTo>
                  <a:pt x="121484" y="4128438"/>
                  <a:pt x="282199" y="4042650"/>
                  <a:pt x="462573" y="4012794"/>
                </a:cubicBezTo>
                <a:lnTo>
                  <a:pt x="462690" y="4011646"/>
                </a:lnTo>
                <a:cubicBezTo>
                  <a:pt x="467999" y="4010636"/>
                  <a:pt x="473327" y="4009688"/>
                  <a:pt x="478903" y="4010107"/>
                </a:cubicBezTo>
                <a:cubicBezTo>
                  <a:pt x="510086" y="4004550"/>
                  <a:pt x="541979" y="4001569"/>
                  <a:pt x="574365" y="4001042"/>
                </a:cubicBezTo>
                <a:close/>
                <a:moveTo>
                  <a:pt x="11452667" y="3304913"/>
                </a:moveTo>
                <a:cubicBezTo>
                  <a:pt x="11177477" y="3363591"/>
                  <a:pt x="10962633" y="3576701"/>
                  <a:pt x="10909358" y="3845480"/>
                </a:cubicBezTo>
                <a:cubicBezTo>
                  <a:pt x="11184548" y="3786801"/>
                  <a:pt x="11399391" y="3573691"/>
                  <a:pt x="11452667" y="3304913"/>
                </a:cubicBezTo>
                <a:close/>
                <a:moveTo>
                  <a:pt x="10058800" y="3304913"/>
                </a:moveTo>
                <a:cubicBezTo>
                  <a:pt x="10112076" y="3573691"/>
                  <a:pt x="10326919" y="3786801"/>
                  <a:pt x="10602109" y="3845480"/>
                </a:cubicBezTo>
                <a:cubicBezTo>
                  <a:pt x="10548834" y="3576701"/>
                  <a:pt x="10333990" y="3363591"/>
                  <a:pt x="10058800" y="3304913"/>
                </a:cubicBezTo>
                <a:close/>
                <a:moveTo>
                  <a:pt x="9760514" y="3304913"/>
                </a:moveTo>
                <a:cubicBezTo>
                  <a:pt x="9485324" y="3363591"/>
                  <a:pt x="9270480" y="3576701"/>
                  <a:pt x="9217205" y="3845480"/>
                </a:cubicBezTo>
                <a:cubicBezTo>
                  <a:pt x="9492395" y="3786801"/>
                  <a:pt x="9707238" y="3573691"/>
                  <a:pt x="9760514" y="3304913"/>
                </a:cubicBezTo>
                <a:close/>
                <a:moveTo>
                  <a:pt x="8366649" y="3304913"/>
                </a:moveTo>
                <a:cubicBezTo>
                  <a:pt x="8419925" y="3573691"/>
                  <a:pt x="8634768" y="3786801"/>
                  <a:pt x="8909958" y="3845480"/>
                </a:cubicBezTo>
                <a:cubicBezTo>
                  <a:pt x="8856683" y="3576701"/>
                  <a:pt x="8641839" y="3363591"/>
                  <a:pt x="8366649" y="3304913"/>
                </a:cubicBezTo>
                <a:close/>
                <a:moveTo>
                  <a:pt x="8068363" y="3304913"/>
                </a:moveTo>
                <a:cubicBezTo>
                  <a:pt x="7793173" y="3363591"/>
                  <a:pt x="7578329" y="3576701"/>
                  <a:pt x="7525054" y="3845480"/>
                </a:cubicBezTo>
                <a:cubicBezTo>
                  <a:pt x="7800244" y="3786801"/>
                  <a:pt x="8015087" y="3573691"/>
                  <a:pt x="8068363" y="3304913"/>
                </a:cubicBezTo>
                <a:close/>
                <a:moveTo>
                  <a:pt x="6674498" y="3304913"/>
                </a:moveTo>
                <a:cubicBezTo>
                  <a:pt x="6727774" y="3573691"/>
                  <a:pt x="6942617" y="3786801"/>
                  <a:pt x="7217807" y="3845480"/>
                </a:cubicBezTo>
                <a:cubicBezTo>
                  <a:pt x="7164532" y="3576701"/>
                  <a:pt x="6949688" y="3363591"/>
                  <a:pt x="6674498" y="3304913"/>
                </a:cubicBezTo>
                <a:close/>
                <a:moveTo>
                  <a:pt x="6376212" y="3304913"/>
                </a:moveTo>
                <a:cubicBezTo>
                  <a:pt x="6101022" y="3363591"/>
                  <a:pt x="5886178" y="3576701"/>
                  <a:pt x="5832903" y="3845480"/>
                </a:cubicBezTo>
                <a:cubicBezTo>
                  <a:pt x="6108093" y="3786801"/>
                  <a:pt x="6322936" y="3573691"/>
                  <a:pt x="6376212" y="3304913"/>
                </a:cubicBezTo>
                <a:close/>
                <a:moveTo>
                  <a:pt x="4982347" y="3304913"/>
                </a:moveTo>
                <a:cubicBezTo>
                  <a:pt x="5035623" y="3573691"/>
                  <a:pt x="5250466" y="3786801"/>
                  <a:pt x="5525656" y="3845480"/>
                </a:cubicBezTo>
                <a:cubicBezTo>
                  <a:pt x="5472381" y="3576701"/>
                  <a:pt x="5257537" y="3363591"/>
                  <a:pt x="4982347" y="3304913"/>
                </a:cubicBezTo>
                <a:close/>
                <a:moveTo>
                  <a:pt x="4684061" y="3304913"/>
                </a:moveTo>
                <a:cubicBezTo>
                  <a:pt x="4408871" y="3363591"/>
                  <a:pt x="4194027" y="3576701"/>
                  <a:pt x="4140752" y="3845480"/>
                </a:cubicBezTo>
                <a:cubicBezTo>
                  <a:pt x="4415942" y="3786801"/>
                  <a:pt x="4630785" y="3573691"/>
                  <a:pt x="4684061" y="3304913"/>
                </a:cubicBezTo>
                <a:close/>
                <a:moveTo>
                  <a:pt x="3290196" y="3304913"/>
                </a:moveTo>
                <a:cubicBezTo>
                  <a:pt x="3343472" y="3573691"/>
                  <a:pt x="3558315" y="3786801"/>
                  <a:pt x="3833505" y="3845480"/>
                </a:cubicBezTo>
                <a:cubicBezTo>
                  <a:pt x="3780230" y="3576701"/>
                  <a:pt x="3565386" y="3363591"/>
                  <a:pt x="3290196" y="3304913"/>
                </a:cubicBezTo>
                <a:close/>
                <a:moveTo>
                  <a:pt x="2991910" y="3304913"/>
                </a:moveTo>
                <a:cubicBezTo>
                  <a:pt x="2716720" y="3363591"/>
                  <a:pt x="2501876" y="3576701"/>
                  <a:pt x="2448601" y="3845480"/>
                </a:cubicBezTo>
                <a:cubicBezTo>
                  <a:pt x="2723791" y="3786801"/>
                  <a:pt x="2938634" y="3573691"/>
                  <a:pt x="2991910" y="3304913"/>
                </a:cubicBezTo>
                <a:close/>
                <a:moveTo>
                  <a:pt x="1598045" y="3304913"/>
                </a:moveTo>
                <a:cubicBezTo>
                  <a:pt x="1651321" y="3573691"/>
                  <a:pt x="1866164" y="3786801"/>
                  <a:pt x="2141354" y="3845480"/>
                </a:cubicBezTo>
                <a:cubicBezTo>
                  <a:pt x="2088079" y="3576701"/>
                  <a:pt x="1873235" y="3363591"/>
                  <a:pt x="1598045" y="3304913"/>
                </a:cubicBezTo>
                <a:close/>
                <a:moveTo>
                  <a:pt x="1299759" y="3304913"/>
                </a:moveTo>
                <a:cubicBezTo>
                  <a:pt x="1024569" y="3363591"/>
                  <a:pt x="809725" y="3576701"/>
                  <a:pt x="756450" y="3845480"/>
                </a:cubicBezTo>
                <a:cubicBezTo>
                  <a:pt x="1031640" y="3786801"/>
                  <a:pt x="1246483" y="3573691"/>
                  <a:pt x="1299759" y="3304913"/>
                </a:cubicBezTo>
                <a:close/>
                <a:moveTo>
                  <a:pt x="0" y="3200906"/>
                </a:moveTo>
                <a:cubicBezTo>
                  <a:pt x="306658" y="3291386"/>
                  <a:pt x="537576" y="3547942"/>
                  <a:pt x="582690" y="3862087"/>
                </a:cubicBezTo>
                <a:cubicBezTo>
                  <a:pt x="582857" y="3862140"/>
                  <a:pt x="583026" y="3862145"/>
                  <a:pt x="583195" y="3862150"/>
                </a:cubicBezTo>
                <a:lnTo>
                  <a:pt x="583735" y="3868787"/>
                </a:lnTo>
                <a:cubicBezTo>
                  <a:pt x="588792" y="3898794"/>
                  <a:pt x="591242" y="3929436"/>
                  <a:pt x="591199" y="3960518"/>
                </a:cubicBezTo>
                <a:cubicBezTo>
                  <a:pt x="592511" y="3966104"/>
                  <a:pt x="592570" y="3971728"/>
                  <a:pt x="592570" y="3977366"/>
                </a:cubicBezTo>
                <a:cubicBezTo>
                  <a:pt x="592570" y="3981158"/>
                  <a:pt x="592543" y="3984944"/>
                  <a:pt x="591977" y="3988716"/>
                </a:cubicBezTo>
                <a:lnTo>
                  <a:pt x="591478" y="3988683"/>
                </a:lnTo>
                <a:lnTo>
                  <a:pt x="591452" y="3989174"/>
                </a:lnTo>
                <a:lnTo>
                  <a:pt x="574334" y="3987561"/>
                </a:lnTo>
                <a:cubicBezTo>
                  <a:pt x="541959" y="3987038"/>
                  <a:pt x="510079" y="3984080"/>
                  <a:pt x="478907" y="3978570"/>
                </a:cubicBezTo>
                <a:cubicBezTo>
                  <a:pt x="473330" y="3978986"/>
                  <a:pt x="468001" y="3978045"/>
                  <a:pt x="462690" y="3977042"/>
                </a:cubicBezTo>
                <a:lnTo>
                  <a:pt x="462574" y="3975903"/>
                </a:lnTo>
                <a:cubicBezTo>
                  <a:pt x="282200" y="3946281"/>
                  <a:pt x="121485" y="3861168"/>
                  <a:pt x="0" y="3739225"/>
                </a:cubicBezTo>
                <a:lnTo>
                  <a:pt x="0" y="3534056"/>
                </a:lnTo>
                <a:cubicBezTo>
                  <a:pt x="97584" y="3690562"/>
                  <a:pt x="258975" y="3804918"/>
                  <a:pt x="449203" y="3845480"/>
                </a:cubicBezTo>
                <a:cubicBezTo>
                  <a:pt x="402182" y="3608252"/>
                  <a:pt x="229297" y="3414390"/>
                  <a:pt x="0" y="3332205"/>
                </a:cubicBezTo>
                <a:close/>
                <a:moveTo>
                  <a:pt x="11608704" y="3161219"/>
                </a:moveTo>
                <a:lnTo>
                  <a:pt x="11625791" y="3162829"/>
                </a:lnTo>
                <a:cubicBezTo>
                  <a:pt x="11658177" y="3163352"/>
                  <a:pt x="11690070" y="3166310"/>
                  <a:pt x="11721253" y="3171823"/>
                </a:cubicBezTo>
                <a:cubicBezTo>
                  <a:pt x="11726829" y="3171407"/>
                  <a:pt x="11732157" y="3172348"/>
                  <a:pt x="11737466" y="3173350"/>
                </a:cubicBezTo>
                <a:lnTo>
                  <a:pt x="11737583" y="3174489"/>
                </a:lnTo>
                <a:cubicBezTo>
                  <a:pt x="11914088" y="3203476"/>
                  <a:pt x="12071767" y="3285599"/>
                  <a:pt x="12192000" y="3403667"/>
                </a:cubicBezTo>
                <a:lnTo>
                  <a:pt x="12192000" y="3603658"/>
                </a:lnTo>
                <a:cubicBezTo>
                  <a:pt x="12093732" y="3453636"/>
                  <a:pt x="11935983" y="3344367"/>
                  <a:pt x="11750953" y="3304913"/>
                </a:cubicBezTo>
                <a:cubicBezTo>
                  <a:pt x="11797422" y="3539349"/>
                  <a:pt x="11966808" y="3731433"/>
                  <a:pt x="12192000" y="3815480"/>
                </a:cubicBezTo>
                <a:lnTo>
                  <a:pt x="12192000" y="3947482"/>
                </a:lnTo>
                <a:cubicBezTo>
                  <a:pt x="11889465" y="3854506"/>
                  <a:pt x="11662185" y="3599697"/>
                  <a:pt x="11617468" y="3288305"/>
                </a:cubicBezTo>
                <a:cubicBezTo>
                  <a:pt x="11617300" y="3288253"/>
                  <a:pt x="11617132" y="3288248"/>
                  <a:pt x="11616962" y="3288243"/>
                </a:cubicBezTo>
                <a:lnTo>
                  <a:pt x="11616424" y="3281619"/>
                </a:lnTo>
                <a:cubicBezTo>
                  <a:pt x="11611365" y="3251607"/>
                  <a:pt x="11608914" y="3220958"/>
                  <a:pt x="11608957" y="3189869"/>
                </a:cubicBezTo>
                <a:cubicBezTo>
                  <a:pt x="11607645" y="3184286"/>
                  <a:pt x="11607586" y="3178663"/>
                  <a:pt x="11607586" y="3173027"/>
                </a:cubicBezTo>
                <a:lnTo>
                  <a:pt x="11608180" y="3161677"/>
                </a:lnTo>
                <a:lnTo>
                  <a:pt x="11608678" y="3161709"/>
                </a:lnTo>
                <a:close/>
                <a:moveTo>
                  <a:pt x="11594916" y="3161219"/>
                </a:moveTo>
                <a:lnTo>
                  <a:pt x="11594942" y="3161709"/>
                </a:lnTo>
                <a:lnTo>
                  <a:pt x="11595440" y="3161677"/>
                </a:lnTo>
                <a:lnTo>
                  <a:pt x="11596034" y="3173027"/>
                </a:lnTo>
                <a:cubicBezTo>
                  <a:pt x="11596034" y="3178663"/>
                  <a:pt x="11595975" y="3184286"/>
                  <a:pt x="11594663" y="3189869"/>
                </a:cubicBezTo>
                <a:cubicBezTo>
                  <a:pt x="11594706" y="3220958"/>
                  <a:pt x="11592255" y="3251607"/>
                  <a:pt x="11587196" y="3281619"/>
                </a:cubicBezTo>
                <a:lnTo>
                  <a:pt x="11586658" y="3288243"/>
                </a:lnTo>
                <a:cubicBezTo>
                  <a:pt x="11586488" y="3288248"/>
                  <a:pt x="11586320" y="3288253"/>
                  <a:pt x="11586152" y="3288305"/>
                </a:cubicBezTo>
                <a:cubicBezTo>
                  <a:pt x="11535877" y="3638399"/>
                  <a:pt x="11254838" y="3916971"/>
                  <a:pt x="10895987" y="3975903"/>
                </a:cubicBezTo>
                <a:lnTo>
                  <a:pt x="10895871" y="3977042"/>
                </a:lnTo>
                <a:cubicBezTo>
                  <a:pt x="10890560" y="3978045"/>
                  <a:pt x="10885231" y="3978986"/>
                  <a:pt x="10879654" y="3978570"/>
                </a:cubicBezTo>
                <a:cubicBezTo>
                  <a:pt x="10848482" y="3984080"/>
                  <a:pt x="10816602" y="3987038"/>
                  <a:pt x="10784227" y="3987561"/>
                </a:cubicBezTo>
                <a:lnTo>
                  <a:pt x="10767109" y="3989174"/>
                </a:lnTo>
                <a:lnTo>
                  <a:pt x="10767083" y="3988683"/>
                </a:lnTo>
                <a:lnTo>
                  <a:pt x="10766584" y="3988716"/>
                </a:lnTo>
                <a:cubicBezTo>
                  <a:pt x="10766018" y="3984944"/>
                  <a:pt x="10765991" y="3981158"/>
                  <a:pt x="10765991" y="3977366"/>
                </a:cubicBezTo>
                <a:cubicBezTo>
                  <a:pt x="10765991" y="3971728"/>
                  <a:pt x="10766050" y="3966104"/>
                  <a:pt x="10767362" y="3960518"/>
                </a:cubicBezTo>
                <a:cubicBezTo>
                  <a:pt x="10767319" y="3929436"/>
                  <a:pt x="10769769" y="3898794"/>
                  <a:pt x="10774826" y="3868787"/>
                </a:cubicBezTo>
                <a:lnTo>
                  <a:pt x="10775366" y="3862150"/>
                </a:lnTo>
                <a:cubicBezTo>
                  <a:pt x="10775535" y="3862145"/>
                  <a:pt x="10775704" y="3862140"/>
                  <a:pt x="10775872" y="3862087"/>
                </a:cubicBezTo>
                <a:cubicBezTo>
                  <a:pt x="10826148" y="3511992"/>
                  <a:pt x="11107187" y="3233421"/>
                  <a:pt x="11466037" y="3174489"/>
                </a:cubicBezTo>
                <a:lnTo>
                  <a:pt x="11466154" y="3173350"/>
                </a:lnTo>
                <a:cubicBezTo>
                  <a:pt x="11471463" y="3172348"/>
                  <a:pt x="11476791" y="3171407"/>
                  <a:pt x="11482367" y="3171823"/>
                </a:cubicBezTo>
                <a:cubicBezTo>
                  <a:pt x="11513550" y="3166310"/>
                  <a:pt x="11545443" y="3163352"/>
                  <a:pt x="11577829" y="3162829"/>
                </a:cubicBezTo>
                <a:close/>
                <a:moveTo>
                  <a:pt x="9916551" y="3161219"/>
                </a:moveTo>
                <a:lnTo>
                  <a:pt x="9933638" y="3162829"/>
                </a:lnTo>
                <a:cubicBezTo>
                  <a:pt x="9966024" y="3163352"/>
                  <a:pt x="9997917" y="3166310"/>
                  <a:pt x="10029100" y="3171823"/>
                </a:cubicBezTo>
                <a:cubicBezTo>
                  <a:pt x="10034676" y="3171407"/>
                  <a:pt x="10040004" y="3172348"/>
                  <a:pt x="10045313" y="3173350"/>
                </a:cubicBezTo>
                <a:lnTo>
                  <a:pt x="10045430" y="3174489"/>
                </a:lnTo>
                <a:cubicBezTo>
                  <a:pt x="10404280" y="3233421"/>
                  <a:pt x="10685319" y="3511992"/>
                  <a:pt x="10735596" y="3862087"/>
                </a:cubicBezTo>
                <a:cubicBezTo>
                  <a:pt x="10735763" y="3862140"/>
                  <a:pt x="10735932" y="3862145"/>
                  <a:pt x="10736101" y="3862150"/>
                </a:cubicBezTo>
                <a:lnTo>
                  <a:pt x="10736641" y="3868787"/>
                </a:lnTo>
                <a:cubicBezTo>
                  <a:pt x="10741698" y="3898794"/>
                  <a:pt x="10744148" y="3929436"/>
                  <a:pt x="10744105" y="3960518"/>
                </a:cubicBezTo>
                <a:cubicBezTo>
                  <a:pt x="10745417" y="3966104"/>
                  <a:pt x="10745476" y="3971728"/>
                  <a:pt x="10745476" y="3977366"/>
                </a:cubicBezTo>
                <a:cubicBezTo>
                  <a:pt x="10745476" y="3981158"/>
                  <a:pt x="10745449" y="3984944"/>
                  <a:pt x="10744883" y="3988716"/>
                </a:cubicBezTo>
                <a:lnTo>
                  <a:pt x="10744384" y="3988683"/>
                </a:lnTo>
                <a:lnTo>
                  <a:pt x="10744358" y="3989174"/>
                </a:lnTo>
                <a:lnTo>
                  <a:pt x="10727240" y="3987561"/>
                </a:lnTo>
                <a:cubicBezTo>
                  <a:pt x="10694865" y="3987038"/>
                  <a:pt x="10662985" y="3984080"/>
                  <a:pt x="10631813" y="3978570"/>
                </a:cubicBezTo>
                <a:cubicBezTo>
                  <a:pt x="10626236" y="3978986"/>
                  <a:pt x="10620907" y="3978045"/>
                  <a:pt x="10615596" y="3977042"/>
                </a:cubicBezTo>
                <a:lnTo>
                  <a:pt x="10615480" y="3975903"/>
                </a:lnTo>
                <a:cubicBezTo>
                  <a:pt x="10256629" y="3916971"/>
                  <a:pt x="9975590" y="3638399"/>
                  <a:pt x="9925315" y="3288305"/>
                </a:cubicBezTo>
                <a:cubicBezTo>
                  <a:pt x="9925147" y="3288253"/>
                  <a:pt x="9924979" y="3288248"/>
                  <a:pt x="9924809" y="3288243"/>
                </a:cubicBezTo>
                <a:lnTo>
                  <a:pt x="9924271" y="3281619"/>
                </a:lnTo>
                <a:cubicBezTo>
                  <a:pt x="9919212" y="3251607"/>
                  <a:pt x="9916761" y="3220958"/>
                  <a:pt x="9916804" y="3189869"/>
                </a:cubicBezTo>
                <a:cubicBezTo>
                  <a:pt x="9915492" y="3184286"/>
                  <a:pt x="9915433" y="3178663"/>
                  <a:pt x="9915433" y="3173027"/>
                </a:cubicBezTo>
                <a:lnTo>
                  <a:pt x="9916027" y="3161677"/>
                </a:lnTo>
                <a:lnTo>
                  <a:pt x="9916525" y="3161709"/>
                </a:lnTo>
                <a:close/>
                <a:moveTo>
                  <a:pt x="9902763" y="3161219"/>
                </a:moveTo>
                <a:lnTo>
                  <a:pt x="9902789" y="3161709"/>
                </a:lnTo>
                <a:lnTo>
                  <a:pt x="9903287" y="3161677"/>
                </a:lnTo>
                <a:lnTo>
                  <a:pt x="9903881" y="3173027"/>
                </a:lnTo>
                <a:cubicBezTo>
                  <a:pt x="9903881" y="3178663"/>
                  <a:pt x="9903822" y="3184286"/>
                  <a:pt x="9902510" y="3189869"/>
                </a:cubicBezTo>
                <a:cubicBezTo>
                  <a:pt x="9902553" y="3220958"/>
                  <a:pt x="9900102" y="3251607"/>
                  <a:pt x="9895043" y="3281619"/>
                </a:cubicBezTo>
                <a:lnTo>
                  <a:pt x="9894505" y="3288243"/>
                </a:lnTo>
                <a:cubicBezTo>
                  <a:pt x="9894335" y="3288248"/>
                  <a:pt x="9894167" y="3288253"/>
                  <a:pt x="9893999" y="3288305"/>
                </a:cubicBezTo>
                <a:cubicBezTo>
                  <a:pt x="9843724" y="3638399"/>
                  <a:pt x="9562685" y="3916971"/>
                  <a:pt x="9203834" y="3975903"/>
                </a:cubicBezTo>
                <a:lnTo>
                  <a:pt x="9203718" y="3977042"/>
                </a:lnTo>
                <a:cubicBezTo>
                  <a:pt x="9198407" y="3978045"/>
                  <a:pt x="9193078" y="3978986"/>
                  <a:pt x="9187501" y="3978570"/>
                </a:cubicBezTo>
                <a:cubicBezTo>
                  <a:pt x="9156329" y="3984080"/>
                  <a:pt x="9124449" y="3987038"/>
                  <a:pt x="9092074" y="3987561"/>
                </a:cubicBezTo>
                <a:lnTo>
                  <a:pt x="9074956" y="3989174"/>
                </a:lnTo>
                <a:lnTo>
                  <a:pt x="9074930" y="3988683"/>
                </a:lnTo>
                <a:lnTo>
                  <a:pt x="9074431" y="3988716"/>
                </a:lnTo>
                <a:cubicBezTo>
                  <a:pt x="9073865" y="3984944"/>
                  <a:pt x="9073838" y="3981158"/>
                  <a:pt x="9073838" y="3977366"/>
                </a:cubicBezTo>
                <a:cubicBezTo>
                  <a:pt x="9073838" y="3971728"/>
                  <a:pt x="9073897" y="3966104"/>
                  <a:pt x="9075209" y="3960518"/>
                </a:cubicBezTo>
                <a:cubicBezTo>
                  <a:pt x="9075166" y="3929436"/>
                  <a:pt x="9077616" y="3898794"/>
                  <a:pt x="9082673" y="3868787"/>
                </a:cubicBezTo>
                <a:lnTo>
                  <a:pt x="9083213" y="3862150"/>
                </a:lnTo>
                <a:cubicBezTo>
                  <a:pt x="9083382" y="3862145"/>
                  <a:pt x="9083551" y="3862140"/>
                  <a:pt x="9083718" y="3862087"/>
                </a:cubicBezTo>
                <a:cubicBezTo>
                  <a:pt x="9133995" y="3511992"/>
                  <a:pt x="9415034" y="3233421"/>
                  <a:pt x="9773884" y="3174489"/>
                </a:cubicBezTo>
                <a:lnTo>
                  <a:pt x="9774001" y="3173350"/>
                </a:lnTo>
                <a:cubicBezTo>
                  <a:pt x="9779310" y="3172348"/>
                  <a:pt x="9784638" y="3171407"/>
                  <a:pt x="9790214" y="3171823"/>
                </a:cubicBezTo>
                <a:cubicBezTo>
                  <a:pt x="9821397" y="3166310"/>
                  <a:pt x="9853290" y="3163352"/>
                  <a:pt x="9885676" y="3162829"/>
                </a:cubicBezTo>
                <a:close/>
                <a:moveTo>
                  <a:pt x="8224400" y="3161219"/>
                </a:moveTo>
                <a:lnTo>
                  <a:pt x="8241488" y="3162829"/>
                </a:lnTo>
                <a:cubicBezTo>
                  <a:pt x="8273873" y="3163352"/>
                  <a:pt x="8305766" y="3166310"/>
                  <a:pt x="8336949" y="3171823"/>
                </a:cubicBezTo>
                <a:cubicBezTo>
                  <a:pt x="8342525" y="3171407"/>
                  <a:pt x="8347853" y="3172348"/>
                  <a:pt x="8353162" y="3173350"/>
                </a:cubicBezTo>
                <a:lnTo>
                  <a:pt x="8353279" y="3174489"/>
                </a:lnTo>
                <a:cubicBezTo>
                  <a:pt x="8712129" y="3233421"/>
                  <a:pt x="8993168" y="3511992"/>
                  <a:pt x="9043444" y="3862087"/>
                </a:cubicBezTo>
                <a:cubicBezTo>
                  <a:pt x="9043612" y="3862140"/>
                  <a:pt x="9043781" y="3862145"/>
                  <a:pt x="9043950" y="3862150"/>
                </a:cubicBezTo>
                <a:lnTo>
                  <a:pt x="9044490" y="3868787"/>
                </a:lnTo>
                <a:cubicBezTo>
                  <a:pt x="9049547" y="3898794"/>
                  <a:pt x="9051997" y="3929436"/>
                  <a:pt x="9051954" y="3960518"/>
                </a:cubicBezTo>
                <a:cubicBezTo>
                  <a:pt x="9053266" y="3966104"/>
                  <a:pt x="9053325" y="3971728"/>
                  <a:pt x="9053325" y="3977366"/>
                </a:cubicBezTo>
                <a:cubicBezTo>
                  <a:pt x="9053325" y="3981158"/>
                  <a:pt x="9053298" y="3984944"/>
                  <a:pt x="9052732" y="3988716"/>
                </a:cubicBezTo>
                <a:lnTo>
                  <a:pt x="9052233" y="3988683"/>
                </a:lnTo>
                <a:lnTo>
                  <a:pt x="9052207" y="3989174"/>
                </a:lnTo>
                <a:lnTo>
                  <a:pt x="9035089" y="3987561"/>
                </a:lnTo>
                <a:cubicBezTo>
                  <a:pt x="9002714" y="3987038"/>
                  <a:pt x="8970834" y="3984080"/>
                  <a:pt x="8939662" y="3978570"/>
                </a:cubicBezTo>
                <a:cubicBezTo>
                  <a:pt x="8934085" y="3978986"/>
                  <a:pt x="8928756" y="3978045"/>
                  <a:pt x="8923445" y="3977042"/>
                </a:cubicBezTo>
                <a:lnTo>
                  <a:pt x="8923329" y="3975903"/>
                </a:lnTo>
                <a:cubicBezTo>
                  <a:pt x="8564478" y="3916971"/>
                  <a:pt x="8283439" y="3638399"/>
                  <a:pt x="8233164" y="3288305"/>
                </a:cubicBezTo>
                <a:cubicBezTo>
                  <a:pt x="8232996" y="3288253"/>
                  <a:pt x="8232828" y="3288248"/>
                  <a:pt x="8232658" y="3288243"/>
                </a:cubicBezTo>
                <a:lnTo>
                  <a:pt x="8232120" y="3281619"/>
                </a:lnTo>
                <a:cubicBezTo>
                  <a:pt x="8227061" y="3251607"/>
                  <a:pt x="8224611" y="3220958"/>
                  <a:pt x="8224653" y="3189869"/>
                </a:cubicBezTo>
                <a:cubicBezTo>
                  <a:pt x="8223341" y="3184286"/>
                  <a:pt x="8223282" y="3178663"/>
                  <a:pt x="8223282" y="3173027"/>
                </a:cubicBezTo>
                <a:lnTo>
                  <a:pt x="8223876" y="3161677"/>
                </a:lnTo>
                <a:lnTo>
                  <a:pt x="8224374" y="3161709"/>
                </a:lnTo>
                <a:close/>
                <a:moveTo>
                  <a:pt x="8210612" y="3161219"/>
                </a:moveTo>
                <a:lnTo>
                  <a:pt x="8210638" y="3161709"/>
                </a:lnTo>
                <a:lnTo>
                  <a:pt x="8211136" y="3161677"/>
                </a:lnTo>
                <a:lnTo>
                  <a:pt x="8211730" y="3173027"/>
                </a:lnTo>
                <a:cubicBezTo>
                  <a:pt x="8211730" y="3178663"/>
                  <a:pt x="8211672" y="3184286"/>
                  <a:pt x="8210360" y="3189869"/>
                </a:cubicBezTo>
                <a:cubicBezTo>
                  <a:pt x="8210402" y="3220958"/>
                  <a:pt x="8207951" y="3251607"/>
                  <a:pt x="8202893" y="3281619"/>
                </a:cubicBezTo>
                <a:lnTo>
                  <a:pt x="8202354" y="3288243"/>
                </a:lnTo>
                <a:cubicBezTo>
                  <a:pt x="8202185" y="3288248"/>
                  <a:pt x="8202016" y="3288253"/>
                  <a:pt x="8201849" y="3288305"/>
                </a:cubicBezTo>
                <a:cubicBezTo>
                  <a:pt x="8151573" y="3638399"/>
                  <a:pt x="7870534" y="3916971"/>
                  <a:pt x="7511683" y="3975903"/>
                </a:cubicBezTo>
                <a:lnTo>
                  <a:pt x="7511567" y="3977042"/>
                </a:lnTo>
                <a:cubicBezTo>
                  <a:pt x="7506256" y="3978045"/>
                  <a:pt x="7500927" y="3978986"/>
                  <a:pt x="7495350" y="3978570"/>
                </a:cubicBezTo>
                <a:cubicBezTo>
                  <a:pt x="7464178" y="3984080"/>
                  <a:pt x="7432298" y="3987038"/>
                  <a:pt x="7399924" y="3987561"/>
                </a:cubicBezTo>
                <a:lnTo>
                  <a:pt x="7382805" y="3989174"/>
                </a:lnTo>
                <a:lnTo>
                  <a:pt x="7382779" y="3988683"/>
                </a:lnTo>
                <a:lnTo>
                  <a:pt x="7382280" y="3988716"/>
                </a:lnTo>
                <a:cubicBezTo>
                  <a:pt x="7381714" y="3984944"/>
                  <a:pt x="7381687" y="3981158"/>
                  <a:pt x="7381687" y="3977366"/>
                </a:cubicBezTo>
                <a:cubicBezTo>
                  <a:pt x="7381687" y="3971728"/>
                  <a:pt x="7381746" y="3966104"/>
                  <a:pt x="7383058" y="3960518"/>
                </a:cubicBezTo>
                <a:cubicBezTo>
                  <a:pt x="7383016" y="3929436"/>
                  <a:pt x="7385465" y="3898794"/>
                  <a:pt x="7390522" y="3868787"/>
                </a:cubicBezTo>
                <a:lnTo>
                  <a:pt x="7391062" y="3862150"/>
                </a:lnTo>
                <a:cubicBezTo>
                  <a:pt x="7391231" y="3862145"/>
                  <a:pt x="7391400" y="3862140"/>
                  <a:pt x="7391568" y="3862087"/>
                </a:cubicBezTo>
                <a:cubicBezTo>
                  <a:pt x="7441844" y="3511992"/>
                  <a:pt x="7722883" y="3233421"/>
                  <a:pt x="8081734" y="3174489"/>
                </a:cubicBezTo>
                <a:lnTo>
                  <a:pt x="8081851" y="3173350"/>
                </a:lnTo>
                <a:cubicBezTo>
                  <a:pt x="8087159" y="3172348"/>
                  <a:pt x="8092487" y="3171407"/>
                  <a:pt x="8098063" y="3171823"/>
                </a:cubicBezTo>
                <a:cubicBezTo>
                  <a:pt x="8129247" y="3166310"/>
                  <a:pt x="8161139" y="3163352"/>
                  <a:pt x="8193525" y="3162829"/>
                </a:cubicBezTo>
                <a:close/>
                <a:moveTo>
                  <a:pt x="6532249" y="3161219"/>
                </a:moveTo>
                <a:lnTo>
                  <a:pt x="6549337" y="3162829"/>
                </a:lnTo>
                <a:cubicBezTo>
                  <a:pt x="6581722" y="3163352"/>
                  <a:pt x="6613615" y="3166310"/>
                  <a:pt x="6644798" y="3171823"/>
                </a:cubicBezTo>
                <a:cubicBezTo>
                  <a:pt x="6650374" y="3171407"/>
                  <a:pt x="6655702" y="3172348"/>
                  <a:pt x="6661011" y="3173350"/>
                </a:cubicBezTo>
                <a:lnTo>
                  <a:pt x="6661128" y="3174489"/>
                </a:lnTo>
                <a:cubicBezTo>
                  <a:pt x="7019978" y="3233421"/>
                  <a:pt x="7301017" y="3511992"/>
                  <a:pt x="7351294" y="3862087"/>
                </a:cubicBezTo>
                <a:cubicBezTo>
                  <a:pt x="7351461" y="3862140"/>
                  <a:pt x="7351631" y="3862145"/>
                  <a:pt x="7351799" y="3862150"/>
                </a:cubicBezTo>
                <a:lnTo>
                  <a:pt x="7352340" y="3868787"/>
                </a:lnTo>
                <a:cubicBezTo>
                  <a:pt x="7357396" y="3898794"/>
                  <a:pt x="7359846" y="3929436"/>
                  <a:pt x="7359804" y="3960518"/>
                </a:cubicBezTo>
                <a:cubicBezTo>
                  <a:pt x="7361116" y="3966104"/>
                  <a:pt x="7361174" y="3971728"/>
                  <a:pt x="7361174" y="3977366"/>
                </a:cubicBezTo>
                <a:cubicBezTo>
                  <a:pt x="7361174" y="3981158"/>
                  <a:pt x="7361147" y="3984944"/>
                  <a:pt x="7360581" y="3988716"/>
                </a:cubicBezTo>
                <a:lnTo>
                  <a:pt x="7360082" y="3988683"/>
                </a:lnTo>
                <a:lnTo>
                  <a:pt x="7360056" y="3989174"/>
                </a:lnTo>
                <a:lnTo>
                  <a:pt x="7342938" y="3987561"/>
                </a:lnTo>
                <a:cubicBezTo>
                  <a:pt x="7310564" y="3987038"/>
                  <a:pt x="7278683" y="3984080"/>
                  <a:pt x="7247511" y="3978570"/>
                </a:cubicBezTo>
                <a:cubicBezTo>
                  <a:pt x="7241934" y="3978986"/>
                  <a:pt x="7236605" y="3978045"/>
                  <a:pt x="7231295" y="3977042"/>
                </a:cubicBezTo>
                <a:lnTo>
                  <a:pt x="7231179" y="3975903"/>
                </a:lnTo>
                <a:cubicBezTo>
                  <a:pt x="6872327" y="3916971"/>
                  <a:pt x="6591288" y="3638399"/>
                  <a:pt x="6541013" y="3288305"/>
                </a:cubicBezTo>
                <a:cubicBezTo>
                  <a:pt x="6540845" y="3288253"/>
                  <a:pt x="6540677" y="3288248"/>
                  <a:pt x="6540507" y="3288243"/>
                </a:cubicBezTo>
                <a:lnTo>
                  <a:pt x="6539969" y="3281619"/>
                </a:lnTo>
                <a:cubicBezTo>
                  <a:pt x="6534910" y="3251607"/>
                  <a:pt x="6532460" y="3220958"/>
                  <a:pt x="6532502" y="3189869"/>
                </a:cubicBezTo>
                <a:cubicBezTo>
                  <a:pt x="6531190" y="3184286"/>
                  <a:pt x="6531131" y="3178663"/>
                  <a:pt x="6531131" y="3173027"/>
                </a:cubicBezTo>
                <a:lnTo>
                  <a:pt x="6531725" y="3161677"/>
                </a:lnTo>
                <a:lnTo>
                  <a:pt x="6532223" y="3161709"/>
                </a:lnTo>
                <a:close/>
                <a:moveTo>
                  <a:pt x="6518461" y="3161219"/>
                </a:moveTo>
                <a:lnTo>
                  <a:pt x="6518487" y="3161709"/>
                </a:lnTo>
                <a:lnTo>
                  <a:pt x="6518985" y="3161677"/>
                </a:lnTo>
                <a:lnTo>
                  <a:pt x="6519579" y="3173027"/>
                </a:lnTo>
                <a:cubicBezTo>
                  <a:pt x="6519579" y="3178663"/>
                  <a:pt x="6519520" y="3184286"/>
                  <a:pt x="6518208" y="3189869"/>
                </a:cubicBezTo>
                <a:cubicBezTo>
                  <a:pt x="6518250" y="3220958"/>
                  <a:pt x="6515800" y="3251607"/>
                  <a:pt x="6510741" y="3281619"/>
                </a:cubicBezTo>
                <a:lnTo>
                  <a:pt x="6510203" y="3288243"/>
                </a:lnTo>
                <a:cubicBezTo>
                  <a:pt x="6510033" y="3288248"/>
                  <a:pt x="6509865" y="3288253"/>
                  <a:pt x="6509697" y="3288305"/>
                </a:cubicBezTo>
                <a:cubicBezTo>
                  <a:pt x="6459422" y="3638399"/>
                  <a:pt x="6178383" y="3916971"/>
                  <a:pt x="5819531" y="3975903"/>
                </a:cubicBezTo>
                <a:lnTo>
                  <a:pt x="5819415" y="3977042"/>
                </a:lnTo>
                <a:cubicBezTo>
                  <a:pt x="5814105" y="3978045"/>
                  <a:pt x="5808776" y="3978986"/>
                  <a:pt x="5803199" y="3978570"/>
                </a:cubicBezTo>
                <a:cubicBezTo>
                  <a:pt x="5772027" y="3984080"/>
                  <a:pt x="5740146" y="3987038"/>
                  <a:pt x="5707772" y="3987561"/>
                </a:cubicBezTo>
                <a:lnTo>
                  <a:pt x="5690654" y="3989174"/>
                </a:lnTo>
                <a:lnTo>
                  <a:pt x="5690628" y="3988683"/>
                </a:lnTo>
                <a:lnTo>
                  <a:pt x="5690129" y="3988716"/>
                </a:lnTo>
                <a:cubicBezTo>
                  <a:pt x="5689563" y="3984944"/>
                  <a:pt x="5689536" y="3981158"/>
                  <a:pt x="5689536" y="3977366"/>
                </a:cubicBezTo>
                <a:cubicBezTo>
                  <a:pt x="5689536" y="3971728"/>
                  <a:pt x="5689594" y="3966104"/>
                  <a:pt x="5690906" y="3960518"/>
                </a:cubicBezTo>
                <a:cubicBezTo>
                  <a:pt x="5690864" y="3929436"/>
                  <a:pt x="5693314" y="3898794"/>
                  <a:pt x="5698370" y="3868787"/>
                </a:cubicBezTo>
                <a:lnTo>
                  <a:pt x="5698911" y="3862150"/>
                </a:lnTo>
                <a:cubicBezTo>
                  <a:pt x="5699079" y="3862145"/>
                  <a:pt x="5699249" y="3862140"/>
                  <a:pt x="5699416" y="3862087"/>
                </a:cubicBezTo>
                <a:cubicBezTo>
                  <a:pt x="5749693" y="3511992"/>
                  <a:pt x="6030732" y="3233421"/>
                  <a:pt x="6389582" y="3174489"/>
                </a:cubicBezTo>
                <a:lnTo>
                  <a:pt x="6389699" y="3173350"/>
                </a:lnTo>
                <a:cubicBezTo>
                  <a:pt x="6395008" y="3172348"/>
                  <a:pt x="6400336" y="3171407"/>
                  <a:pt x="6405912" y="3171823"/>
                </a:cubicBezTo>
                <a:cubicBezTo>
                  <a:pt x="6437095" y="3166310"/>
                  <a:pt x="6468988" y="3163352"/>
                  <a:pt x="6501373" y="3162829"/>
                </a:cubicBezTo>
                <a:close/>
                <a:moveTo>
                  <a:pt x="4840098" y="3161219"/>
                </a:moveTo>
                <a:lnTo>
                  <a:pt x="4857185" y="3162829"/>
                </a:lnTo>
                <a:cubicBezTo>
                  <a:pt x="4889571" y="3163352"/>
                  <a:pt x="4921463" y="3166310"/>
                  <a:pt x="4952647" y="3171823"/>
                </a:cubicBezTo>
                <a:cubicBezTo>
                  <a:pt x="4958223" y="3171407"/>
                  <a:pt x="4963551" y="3172348"/>
                  <a:pt x="4968859" y="3173350"/>
                </a:cubicBezTo>
                <a:lnTo>
                  <a:pt x="4968976" y="3174489"/>
                </a:lnTo>
                <a:cubicBezTo>
                  <a:pt x="5327827" y="3233421"/>
                  <a:pt x="5608866" y="3511992"/>
                  <a:pt x="5659142" y="3862087"/>
                </a:cubicBezTo>
                <a:cubicBezTo>
                  <a:pt x="5659310" y="3862140"/>
                  <a:pt x="5659479" y="3862145"/>
                  <a:pt x="5659648" y="3862150"/>
                </a:cubicBezTo>
                <a:lnTo>
                  <a:pt x="5660188" y="3868787"/>
                </a:lnTo>
                <a:cubicBezTo>
                  <a:pt x="5665245" y="3898794"/>
                  <a:pt x="5667694" y="3929436"/>
                  <a:pt x="5667652" y="3960518"/>
                </a:cubicBezTo>
                <a:cubicBezTo>
                  <a:pt x="5668964" y="3966104"/>
                  <a:pt x="5669023" y="3971728"/>
                  <a:pt x="5669023" y="3977366"/>
                </a:cubicBezTo>
                <a:cubicBezTo>
                  <a:pt x="5669023" y="3981158"/>
                  <a:pt x="5668996" y="3984944"/>
                  <a:pt x="5668430" y="3988716"/>
                </a:cubicBezTo>
                <a:lnTo>
                  <a:pt x="5667931" y="3988683"/>
                </a:lnTo>
                <a:lnTo>
                  <a:pt x="5667905" y="3989174"/>
                </a:lnTo>
                <a:lnTo>
                  <a:pt x="5650786" y="3987561"/>
                </a:lnTo>
                <a:cubicBezTo>
                  <a:pt x="5618412" y="3987038"/>
                  <a:pt x="5586532" y="3984080"/>
                  <a:pt x="5555360" y="3978570"/>
                </a:cubicBezTo>
                <a:cubicBezTo>
                  <a:pt x="5549783" y="3978986"/>
                  <a:pt x="5544454" y="3978045"/>
                  <a:pt x="5539143" y="3977042"/>
                </a:cubicBezTo>
                <a:lnTo>
                  <a:pt x="5539027" y="3975903"/>
                </a:lnTo>
                <a:cubicBezTo>
                  <a:pt x="5180176" y="3916971"/>
                  <a:pt x="4899137" y="3638399"/>
                  <a:pt x="4848861" y="3288305"/>
                </a:cubicBezTo>
                <a:cubicBezTo>
                  <a:pt x="4848694" y="3288253"/>
                  <a:pt x="4848525" y="3288248"/>
                  <a:pt x="4848356" y="3288243"/>
                </a:cubicBezTo>
                <a:lnTo>
                  <a:pt x="4847817" y="3281619"/>
                </a:lnTo>
                <a:cubicBezTo>
                  <a:pt x="4842759" y="3251607"/>
                  <a:pt x="4840308" y="3220958"/>
                  <a:pt x="4840350" y="3189869"/>
                </a:cubicBezTo>
                <a:cubicBezTo>
                  <a:pt x="4839038" y="3184286"/>
                  <a:pt x="4838980" y="3178663"/>
                  <a:pt x="4838980" y="3173027"/>
                </a:cubicBezTo>
                <a:lnTo>
                  <a:pt x="4839574" y="3161677"/>
                </a:lnTo>
                <a:lnTo>
                  <a:pt x="4840072" y="3161709"/>
                </a:lnTo>
                <a:close/>
                <a:moveTo>
                  <a:pt x="4826310" y="3161219"/>
                </a:moveTo>
                <a:lnTo>
                  <a:pt x="4826336" y="3161709"/>
                </a:lnTo>
                <a:lnTo>
                  <a:pt x="4826834" y="3161677"/>
                </a:lnTo>
                <a:lnTo>
                  <a:pt x="4827428" y="3173027"/>
                </a:lnTo>
                <a:cubicBezTo>
                  <a:pt x="4827428" y="3178663"/>
                  <a:pt x="4827369" y="3184286"/>
                  <a:pt x="4826057" y="3189869"/>
                </a:cubicBezTo>
                <a:cubicBezTo>
                  <a:pt x="4826099" y="3220958"/>
                  <a:pt x="4823649" y="3251607"/>
                  <a:pt x="4818590" y="3281619"/>
                </a:cubicBezTo>
                <a:lnTo>
                  <a:pt x="4818052" y="3288243"/>
                </a:lnTo>
                <a:cubicBezTo>
                  <a:pt x="4817882" y="3288248"/>
                  <a:pt x="4817714" y="3288253"/>
                  <a:pt x="4817546" y="3288305"/>
                </a:cubicBezTo>
                <a:cubicBezTo>
                  <a:pt x="4767271" y="3638399"/>
                  <a:pt x="4486232" y="3916971"/>
                  <a:pt x="4127381" y="3975903"/>
                </a:cubicBezTo>
                <a:lnTo>
                  <a:pt x="4127264" y="3977042"/>
                </a:lnTo>
                <a:cubicBezTo>
                  <a:pt x="4121954" y="3978045"/>
                  <a:pt x="4116625" y="3978986"/>
                  <a:pt x="4111048" y="3978570"/>
                </a:cubicBezTo>
                <a:cubicBezTo>
                  <a:pt x="4079876" y="3984080"/>
                  <a:pt x="4047996" y="3987038"/>
                  <a:pt x="4015621" y="3987561"/>
                </a:cubicBezTo>
                <a:lnTo>
                  <a:pt x="3998503" y="3989174"/>
                </a:lnTo>
                <a:lnTo>
                  <a:pt x="3998477" y="3988683"/>
                </a:lnTo>
                <a:lnTo>
                  <a:pt x="3997978" y="3988716"/>
                </a:lnTo>
                <a:cubicBezTo>
                  <a:pt x="3997412" y="3984944"/>
                  <a:pt x="3997385" y="3981158"/>
                  <a:pt x="3997385" y="3977366"/>
                </a:cubicBezTo>
                <a:cubicBezTo>
                  <a:pt x="3997385" y="3971728"/>
                  <a:pt x="3997443" y="3966104"/>
                  <a:pt x="3998755" y="3960518"/>
                </a:cubicBezTo>
                <a:cubicBezTo>
                  <a:pt x="3998713" y="3929436"/>
                  <a:pt x="4001163" y="3898794"/>
                  <a:pt x="4006219" y="3868787"/>
                </a:cubicBezTo>
                <a:lnTo>
                  <a:pt x="4006760" y="3862150"/>
                </a:lnTo>
                <a:cubicBezTo>
                  <a:pt x="4006928" y="3862145"/>
                  <a:pt x="4007098" y="3862140"/>
                  <a:pt x="4007265" y="3862087"/>
                </a:cubicBezTo>
                <a:cubicBezTo>
                  <a:pt x="4057542" y="3511992"/>
                  <a:pt x="4338581" y="3233421"/>
                  <a:pt x="4697431" y="3174489"/>
                </a:cubicBezTo>
                <a:lnTo>
                  <a:pt x="4697548" y="3173350"/>
                </a:lnTo>
                <a:cubicBezTo>
                  <a:pt x="4702857" y="3172348"/>
                  <a:pt x="4708185" y="3171407"/>
                  <a:pt x="4713761" y="3171823"/>
                </a:cubicBezTo>
                <a:cubicBezTo>
                  <a:pt x="4744944" y="3166310"/>
                  <a:pt x="4776837" y="3163352"/>
                  <a:pt x="4809222" y="3162829"/>
                </a:cubicBezTo>
                <a:close/>
                <a:moveTo>
                  <a:pt x="3147947" y="3161219"/>
                </a:moveTo>
                <a:lnTo>
                  <a:pt x="3165034" y="3162829"/>
                </a:lnTo>
                <a:cubicBezTo>
                  <a:pt x="3197420" y="3163352"/>
                  <a:pt x="3229312" y="3166310"/>
                  <a:pt x="3260496" y="3171823"/>
                </a:cubicBezTo>
                <a:cubicBezTo>
                  <a:pt x="3266072" y="3171407"/>
                  <a:pt x="3271400" y="3172348"/>
                  <a:pt x="3276708" y="3173350"/>
                </a:cubicBezTo>
                <a:lnTo>
                  <a:pt x="3276826" y="3174489"/>
                </a:lnTo>
                <a:cubicBezTo>
                  <a:pt x="3635676" y="3233421"/>
                  <a:pt x="3916715" y="3511992"/>
                  <a:pt x="3966991" y="3862087"/>
                </a:cubicBezTo>
                <a:cubicBezTo>
                  <a:pt x="3967159" y="3862140"/>
                  <a:pt x="3967328" y="3862145"/>
                  <a:pt x="3967497" y="3862150"/>
                </a:cubicBezTo>
                <a:lnTo>
                  <a:pt x="3968037" y="3868787"/>
                </a:lnTo>
                <a:cubicBezTo>
                  <a:pt x="3973094" y="3898794"/>
                  <a:pt x="3975543" y="3929436"/>
                  <a:pt x="3975501" y="3960518"/>
                </a:cubicBezTo>
                <a:cubicBezTo>
                  <a:pt x="3976813" y="3966104"/>
                  <a:pt x="3976872" y="3971728"/>
                  <a:pt x="3976872" y="3977366"/>
                </a:cubicBezTo>
                <a:cubicBezTo>
                  <a:pt x="3976872" y="3981158"/>
                  <a:pt x="3976845" y="3984944"/>
                  <a:pt x="3976279" y="3988716"/>
                </a:cubicBezTo>
                <a:lnTo>
                  <a:pt x="3975780" y="3988683"/>
                </a:lnTo>
                <a:lnTo>
                  <a:pt x="3975754" y="3989174"/>
                </a:lnTo>
                <a:lnTo>
                  <a:pt x="3958635" y="3987561"/>
                </a:lnTo>
                <a:cubicBezTo>
                  <a:pt x="3926261" y="3987038"/>
                  <a:pt x="3894381" y="3984080"/>
                  <a:pt x="3863209" y="3978570"/>
                </a:cubicBezTo>
                <a:cubicBezTo>
                  <a:pt x="3857632" y="3978986"/>
                  <a:pt x="3852303" y="3978045"/>
                  <a:pt x="3846992" y="3977042"/>
                </a:cubicBezTo>
                <a:lnTo>
                  <a:pt x="3846876" y="3975903"/>
                </a:lnTo>
                <a:cubicBezTo>
                  <a:pt x="3488025" y="3916971"/>
                  <a:pt x="3206986" y="3638399"/>
                  <a:pt x="3156710" y="3288305"/>
                </a:cubicBezTo>
                <a:cubicBezTo>
                  <a:pt x="3156543" y="3288253"/>
                  <a:pt x="3156374" y="3288248"/>
                  <a:pt x="3156205" y="3288243"/>
                </a:cubicBezTo>
                <a:lnTo>
                  <a:pt x="3155667" y="3281619"/>
                </a:lnTo>
                <a:cubicBezTo>
                  <a:pt x="3150608" y="3251607"/>
                  <a:pt x="3148157" y="3220958"/>
                  <a:pt x="3148199" y="3189869"/>
                </a:cubicBezTo>
                <a:cubicBezTo>
                  <a:pt x="3146887" y="3184286"/>
                  <a:pt x="3146829" y="3178663"/>
                  <a:pt x="3146829" y="3173027"/>
                </a:cubicBezTo>
                <a:lnTo>
                  <a:pt x="3147423" y="3161677"/>
                </a:lnTo>
                <a:lnTo>
                  <a:pt x="3147921" y="3161709"/>
                </a:lnTo>
                <a:close/>
                <a:moveTo>
                  <a:pt x="3134159" y="3161219"/>
                </a:moveTo>
                <a:lnTo>
                  <a:pt x="3134185" y="3161709"/>
                </a:lnTo>
                <a:lnTo>
                  <a:pt x="3134683" y="3161677"/>
                </a:lnTo>
                <a:lnTo>
                  <a:pt x="3135277" y="3173027"/>
                </a:lnTo>
                <a:cubicBezTo>
                  <a:pt x="3135277" y="3178663"/>
                  <a:pt x="3135218" y="3184286"/>
                  <a:pt x="3133906" y="3189869"/>
                </a:cubicBezTo>
                <a:cubicBezTo>
                  <a:pt x="3133948" y="3220958"/>
                  <a:pt x="3131498" y="3251607"/>
                  <a:pt x="3126439" y="3281619"/>
                </a:cubicBezTo>
                <a:lnTo>
                  <a:pt x="3125901" y="3288243"/>
                </a:lnTo>
                <a:cubicBezTo>
                  <a:pt x="3125731" y="3288248"/>
                  <a:pt x="3125563" y="3288253"/>
                  <a:pt x="3125395" y="3288305"/>
                </a:cubicBezTo>
                <a:cubicBezTo>
                  <a:pt x="3075120" y="3638399"/>
                  <a:pt x="2794081" y="3916971"/>
                  <a:pt x="2435230" y="3975903"/>
                </a:cubicBezTo>
                <a:lnTo>
                  <a:pt x="2435113" y="3977042"/>
                </a:lnTo>
                <a:cubicBezTo>
                  <a:pt x="2429803" y="3978045"/>
                  <a:pt x="2424474" y="3978986"/>
                  <a:pt x="2418897" y="3978570"/>
                </a:cubicBezTo>
                <a:cubicBezTo>
                  <a:pt x="2387725" y="3984080"/>
                  <a:pt x="2355845" y="3987038"/>
                  <a:pt x="2323470" y="3987561"/>
                </a:cubicBezTo>
                <a:lnTo>
                  <a:pt x="2306352" y="3989174"/>
                </a:lnTo>
                <a:lnTo>
                  <a:pt x="2306326" y="3988683"/>
                </a:lnTo>
                <a:lnTo>
                  <a:pt x="2305827" y="3988716"/>
                </a:lnTo>
                <a:cubicBezTo>
                  <a:pt x="2305261" y="3984944"/>
                  <a:pt x="2305234" y="3981158"/>
                  <a:pt x="2305234" y="3977366"/>
                </a:cubicBezTo>
                <a:cubicBezTo>
                  <a:pt x="2305234" y="3971728"/>
                  <a:pt x="2305292" y="3966104"/>
                  <a:pt x="2306604" y="3960518"/>
                </a:cubicBezTo>
                <a:cubicBezTo>
                  <a:pt x="2306562" y="3929436"/>
                  <a:pt x="2309012" y="3898794"/>
                  <a:pt x="2314068" y="3868787"/>
                </a:cubicBezTo>
                <a:lnTo>
                  <a:pt x="2314609" y="3862150"/>
                </a:lnTo>
                <a:cubicBezTo>
                  <a:pt x="2314777" y="3862145"/>
                  <a:pt x="2314947" y="3862140"/>
                  <a:pt x="2315114" y="3862087"/>
                </a:cubicBezTo>
                <a:cubicBezTo>
                  <a:pt x="2365391" y="3511992"/>
                  <a:pt x="2646430" y="3233421"/>
                  <a:pt x="3005280" y="3174489"/>
                </a:cubicBezTo>
                <a:lnTo>
                  <a:pt x="3005397" y="3173350"/>
                </a:lnTo>
                <a:cubicBezTo>
                  <a:pt x="3010706" y="3172348"/>
                  <a:pt x="3016034" y="3171407"/>
                  <a:pt x="3021610" y="3171823"/>
                </a:cubicBezTo>
                <a:cubicBezTo>
                  <a:pt x="3052793" y="3166310"/>
                  <a:pt x="3084686" y="3163352"/>
                  <a:pt x="3117071" y="3162829"/>
                </a:cubicBezTo>
                <a:close/>
                <a:moveTo>
                  <a:pt x="1455796" y="3161219"/>
                </a:moveTo>
                <a:lnTo>
                  <a:pt x="1472883" y="3162829"/>
                </a:lnTo>
                <a:cubicBezTo>
                  <a:pt x="1505269" y="3163352"/>
                  <a:pt x="1537161" y="3166310"/>
                  <a:pt x="1568345" y="3171823"/>
                </a:cubicBezTo>
                <a:cubicBezTo>
                  <a:pt x="1573921" y="3171407"/>
                  <a:pt x="1579249" y="3172348"/>
                  <a:pt x="1584557" y="3173350"/>
                </a:cubicBezTo>
                <a:lnTo>
                  <a:pt x="1584675" y="3174489"/>
                </a:lnTo>
                <a:cubicBezTo>
                  <a:pt x="1943525" y="3233421"/>
                  <a:pt x="2224564" y="3511992"/>
                  <a:pt x="2274840" y="3862087"/>
                </a:cubicBezTo>
                <a:cubicBezTo>
                  <a:pt x="2275008" y="3862140"/>
                  <a:pt x="2275177" y="3862145"/>
                  <a:pt x="2275346" y="3862150"/>
                </a:cubicBezTo>
                <a:lnTo>
                  <a:pt x="2275886" y="3868787"/>
                </a:lnTo>
                <a:cubicBezTo>
                  <a:pt x="2280943" y="3898794"/>
                  <a:pt x="2283392" y="3929436"/>
                  <a:pt x="2283350" y="3960518"/>
                </a:cubicBezTo>
                <a:cubicBezTo>
                  <a:pt x="2284662" y="3966104"/>
                  <a:pt x="2284721" y="3971728"/>
                  <a:pt x="2284721" y="3977366"/>
                </a:cubicBezTo>
                <a:cubicBezTo>
                  <a:pt x="2284721" y="3981158"/>
                  <a:pt x="2284694" y="3984944"/>
                  <a:pt x="2284128" y="3988716"/>
                </a:cubicBezTo>
                <a:lnTo>
                  <a:pt x="2283629" y="3988683"/>
                </a:lnTo>
                <a:lnTo>
                  <a:pt x="2283603" y="3989174"/>
                </a:lnTo>
                <a:lnTo>
                  <a:pt x="2266484" y="3987561"/>
                </a:lnTo>
                <a:cubicBezTo>
                  <a:pt x="2234110" y="3987038"/>
                  <a:pt x="2202230" y="3984080"/>
                  <a:pt x="2171058" y="3978570"/>
                </a:cubicBezTo>
                <a:cubicBezTo>
                  <a:pt x="2165481" y="3978986"/>
                  <a:pt x="2160152" y="3978045"/>
                  <a:pt x="2154841" y="3977042"/>
                </a:cubicBezTo>
                <a:lnTo>
                  <a:pt x="2154725" y="3975903"/>
                </a:lnTo>
                <a:cubicBezTo>
                  <a:pt x="1795874" y="3916971"/>
                  <a:pt x="1514835" y="3638399"/>
                  <a:pt x="1464559" y="3288305"/>
                </a:cubicBezTo>
                <a:cubicBezTo>
                  <a:pt x="1464392" y="3288253"/>
                  <a:pt x="1464223" y="3288248"/>
                  <a:pt x="1464054" y="3288243"/>
                </a:cubicBezTo>
                <a:lnTo>
                  <a:pt x="1463515" y="3281619"/>
                </a:lnTo>
                <a:cubicBezTo>
                  <a:pt x="1458457" y="3251607"/>
                  <a:pt x="1456006" y="3220958"/>
                  <a:pt x="1456048" y="3189869"/>
                </a:cubicBezTo>
                <a:cubicBezTo>
                  <a:pt x="1454736" y="3184286"/>
                  <a:pt x="1454678" y="3178663"/>
                  <a:pt x="1454678" y="3173027"/>
                </a:cubicBezTo>
                <a:lnTo>
                  <a:pt x="1455272" y="3161677"/>
                </a:lnTo>
                <a:lnTo>
                  <a:pt x="1455770" y="3161709"/>
                </a:lnTo>
                <a:close/>
                <a:moveTo>
                  <a:pt x="1442008" y="3161219"/>
                </a:moveTo>
                <a:lnTo>
                  <a:pt x="1442034" y="3161709"/>
                </a:lnTo>
                <a:lnTo>
                  <a:pt x="1442532" y="3161677"/>
                </a:lnTo>
                <a:lnTo>
                  <a:pt x="1443126" y="3173027"/>
                </a:lnTo>
                <a:cubicBezTo>
                  <a:pt x="1443126" y="3178663"/>
                  <a:pt x="1443067" y="3184286"/>
                  <a:pt x="1441755" y="3189869"/>
                </a:cubicBezTo>
                <a:cubicBezTo>
                  <a:pt x="1441797" y="3220958"/>
                  <a:pt x="1439347" y="3251607"/>
                  <a:pt x="1434288" y="3281619"/>
                </a:cubicBezTo>
                <a:lnTo>
                  <a:pt x="1433750" y="3288243"/>
                </a:lnTo>
                <a:cubicBezTo>
                  <a:pt x="1433580" y="3288248"/>
                  <a:pt x="1433412" y="3288253"/>
                  <a:pt x="1433244" y="3288305"/>
                </a:cubicBezTo>
                <a:cubicBezTo>
                  <a:pt x="1382969" y="3638399"/>
                  <a:pt x="1101930" y="3916971"/>
                  <a:pt x="743079" y="3975903"/>
                </a:cubicBezTo>
                <a:lnTo>
                  <a:pt x="742962" y="3977042"/>
                </a:lnTo>
                <a:cubicBezTo>
                  <a:pt x="737652" y="3978045"/>
                  <a:pt x="732323" y="3978986"/>
                  <a:pt x="726746" y="3978570"/>
                </a:cubicBezTo>
                <a:cubicBezTo>
                  <a:pt x="695574" y="3984080"/>
                  <a:pt x="663693" y="3987038"/>
                  <a:pt x="631319" y="3987561"/>
                </a:cubicBezTo>
                <a:lnTo>
                  <a:pt x="614201" y="3989174"/>
                </a:lnTo>
                <a:lnTo>
                  <a:pt x="614175" y="3988683"/>
                </a:lnTo>
                <a:lnTo>
                  <a:pt x="613676" y="3988716"/>
                </a:lnTo>
                <a:cubicBezTo>
                  <a:pt x="613110" y="3984944"/>
                  <a:pt x="613083" y="3981158"/>
                  <a:pt x="613083" y="3977366"/>
                </a:cubicBezTo>
                <a:cubicBezTo>
                  <a:pt x="613083" y="3971728"/>
                  <a:pt x="613141" y="3966104"/>
                  <a:pt x="614453" y="3960518"/>
                </a:cubicBezTo>
                <a:cubicBezTo>
                  <a:pt x="614411" y="3929436"/>
                  <a:pt x="616861" y="3898794"/>
                  <a:pt x="621917" y="3868787"/>
                </a:cubicBezTo>
                <a:lnTo>
                  <a:pt x="622458" y="3862150"/>
                </a:lnTo>
                <a:cubicBezTo>
                  <a:pt x="622626" y="3862145"/>
                  <a:pt x="622796" y="3862140"/>
                  <a:pt x="622963" y="3862087"/>
                </a:cubicBezTo>
                <a:cubicBezTo>
                  <a:pt x="673240" y="3511992"/>
                  <a:pt x="954279" y="3233421"/>
                  <a:pt x="1313129" y="3174489"/>
                </a:cubicBezTo>
                <a:lnTo>
                  <a:pt x="1313246" y="3173350"/>
                </a:lnTo>
                <a:cubicBezTo>
                  <a:pt x="1318555" y="3172348"/>
                  <a:pt x="1323883" y="3171407"/>
                  <a:pt x="1329459" y="3171823"/>
                </a:cubicBezTo>
                <a:cubicBezTo>
                  <a:pt x="1360642" y="3166310"/>
                  <a:pt x="1392535" y="3163352"/>
                  <a:pt x="1424920" y="3162829"/>
                </a:cubicBezTo>
                <a:close/>
                <a:moveTo>
                  <a:pt x="10909360" y="2447425"/>
                </a:moveTo>
                <a:cubicBezTo>
                  <a:pt x="10962636" y="2718331"/>
                  <a:pt x="11177479" y="2933128"/>
                  <a:pt x="11452669" y="2992271"/>
                </a:cubicBezTo>
                <a:cubicBezTo>
                  <a:pt x="11399394" y="2721365"/>
                  <a:pt x="11184550" y="2506568"/>
                  <a:pt x="10909360" y="2447425"/>
                </a:cubicBezTo>
                <a:close/>
                <a:moveTo>
                  <a:pt x="10602109" y="2447425"/>
                </a:moveTo>
                <a:cubicBezTo>
                  <a:pt x="10326919" y="2506568"/>
                  <a:pt x="10112075" y="2721365"/>
                  <a:pt x="10058800" y="2992271"/>
                </a:cubicBezTo>
                <a:cubicBezTo>
                  <a:pt x="10333990" y="2933128"/>
                  <a:pt x="10548833" y="2718331"/>
                  <a:pt x="10602109" y="2447425"/>
                </a:cubicBezTo>
                <a:close/>
                <a:moveTo>
                  <a:pt x="9217207" y="2447425"/>
                </a:moveTo>
                <a:cubicBezTo>
                  <a:pt x="9270483" y="2718331"/>
                  <a:pt x="9485326" y="2933128"/>
                  <a:pt x="9760516" y="2992271"/>
                </a:cubicBezTo>
                <a:cubicBezTo>
                  <a:pt x="9707241" y="2721365"/>
                  <a:pt x="9492397" y="2506568"/>
                  <a:pt x="9217207" y="2447425"/>
                </a:cubicBezTo>
                <a:close/>
                <a:moveTo>
                  <a:pt x="8909958" y="2447425"/>
                </a:moveTo>
                <a:cubicBezTo>
                  <a:pt x="8634768" y="2506568"/>
                  <a:pt x="8419924" y="2721365"/>
                  <a:pt x="8366649" y="2992271"/>
                </a:cubicBezTo>
                <a:cubicBezTo>
                  <a:pt x="8641839" y="2933128"/>
                  <a:pt x="8856682" y="2718331"/>
                  <a:pt x="8909958" y="2447425"/>
                </a:cubicBezTo>
                <a:close/>
                <a:moveTo>
                  <a:pt x="7525056" y="2447425"/>
                </a:moveTo>
                <a:cubicBezTo>
                  <a:pt x="7578332" y="2718331"/>
                  <a:pt x="7793175" y="2933128"/>
                  <a:pt x="8068365" y="2992271"/>
                </a:cubicBezTo>
                <a:cubicBezTo>
                  <a:pt x="8015090" y="2721365"/>
                  <a:pt x="7800246" y="2506568"/>
                  <a:pt x="7525056" y="2447425"/>
                </a:cubicBezTo>
                <a:close/>
                <a:moveTo>
                  <a:pt x="7217807" y="2447425"/>
                </a:moveTo>
                <a:cubicBezTo>
                  <a:pt x="6942617" y="2506568"/>
                  <a:pt x="6727773" y="2721365"/>
                  <a:pt x="6674498" y="2992271"/>
                </a:cubicBezTo>
                <a:cubicBezTo>
                  <a:pt x="6949688" y="2933128"/>
                  <a:pt x="7164531" y="2718331"/>
                  <a:pt x="7217807" y="2447425"/>
                </a:cubicBezTo>
                <a:close/>
                <a:moveTo>
                  <a:pt x="5832905" y="2447425"/>
                </a:moveTo>
                <a:cubicBezTo>
                  <a:pt x="5886181" y="2718331"/>
                  <a:pt x="6101024" y="2933128"/>
                  <a:pt x="6376214" y="2992271"/>
                </a:cubicBezTo>
                <a:cubicBezTo>
                  <a:pt x="6322939" y="2721365"/>
                  <a:pt x="6108095" y="2506568"/>
                  <a:pt x="5832905" y="2447425"/>
                </a:cubicBezTo>
                <a:close/>
                <a:moveTo>
                  <a:pt x="5525656" y="2447425"/>
                </a:moveTo>
                <a:cubicBezTo>
                  <a:pt x="5250466" y="2506568"/>
                  <a:pt x="5035622" y="2721365"/>
                  <a:pt x="4982347" y="2992271"/>
                </a:cubicBezTo>
                <a:cubicBezTo>
                  <a:pt x="5257537" y="2933128"/>
                  <a:pt x="5472380" y="2718331"/>
                  <a:pt x="5525656" y="2447425"/>
                </a:cubicBezTo>
                <a:close/>
                <a:moveTo>
                  <a:pt x="4140754" y="2447425"/>
                </a:moveTo>
                <a:cubicBezTo>
                  <a:pt x="4194030" y="2718331"/>
                  <a:pt x="4408873" y="2933128"/>
                  <a:pt x="4684063" y="2992271"/>
                </a:cubicBezTo>
                <a:cubicBezTo>
                  <a:pt x="4630788" y="2721365"/>
                  <a:pt x="4415944" y="2506568"/>
                  <a:pt x="4140754" y="2447425"/>
                </a:cubicBezTo>
                <a:close/>
                <a:moveTo>
                  <a:pt x="3833505" y="2447425"/>
                </a:moveTo>
                <a:cubicBezTo>
                  <a:pt x="3558315" y="2506568"/>
                  <a:pt x="3343471" y="2721365"/>
                  <a:pt x="3290196" y="2992271"/>
                </a:cubicBezTo>
                <a:cubicBezTo>
                  <a:pt x="3565386" y="2933128"/>
                  <a:pt x="3780229" y="2718331"/>
                  <a:pt x="3833505" y="2447425"/>
                </a:cubicBezTo>
                <a:close/>
                <a:moveTo>
                  <a:pt x="2448603" y="2447425"/>
                </a:moveTo>
                <a:cubicBezTo>
                  <a:pt x="2501879" y="2718331"/>
                  <a:pt x="2716722" y="2933128"/>
                  <a:pt x="2991912" y="2992271"/>
                </a:cubicBezTo>
                <a:cubicBezTo>
                  <a:pt x="2938637" y="2721365"/>
                  <a:pt x="2723793" y="2506568"/>
                  <a:pt x="2448603" y="2447425"/>
                </a:cubicBezTo>
                <a:close/>
                <a:moveTo>
                  <a:pt x="2141354" y="2447425"/>
                </a:moveTo>
                <a:cubicBezTo>
                  <a:pt x="1866164" y="2506568"/>
                  <a:pt x="1651320" y="2721365"/>
                  <a:pt x="1598045" y="2992271"/>
                </a:cubicBezTo>
                <a:cubicBezTo>
                  <a:pt x="1873235" y="2933128"/>
                  <a:pt x="2088078" y="2718331"/>
                  <a:pt x="2141354" y="2447425"/>
                </a:cubicBezTo>
                <a:close/>
                <a:moveTo>
                  <a:pt x="756452" y="2447425"/>
                </a:moveTo>
                <a:cubicBezTo>
                  <a:pt x="809728" y="2718331"/>
                  <a:pt x="1024571" y="2933128"/>
                  <a:pt x="1299761" y="2992271"/>
                </a:cubicBezTo>
                <a:cubicBezTo>
                  <a:pt x="1246486" y="2721365"/>
                  <a:pt x="1031642" y="2506568"/>
                  <a:pt x="756452" y="2447425"/>
                </a:cubicBezTo>
                <a:close/>
                <a:moveTo>
                  <a:pt x="12192000" y="2344615"/>
                </a:moveTo>
                <a:lnTo>
                  <a:pt x="12192000" y="2477663"/>
                </a:lnTo>
                <a:cubicBezTo>
                  <a:pt x="11966807" y="2562375"/>
                  <a:pt x="11797421" y="2755980"/>
                  <a:pt x="11750953" y="2992271"/>
                </a:cubicBezTo>
                <a:cubicBezTo>
                  <a:pt x="11935988" y="2952504"/>
                  <a:pt x="12093739" y="2842365"/>
                  <a:pt x="12192000" y="2691161"/>
                </a:cubicBezTo>
                <a:lnTo>
                  <a:pt x="12192000" y="2892735"/>
                </a:lnTo>
                <a:cubicBezTo>
                  <a:pt x="12071770" y="3011736"/>
                  <a:pt x="11914089" y="3094511"/>
                  <a:pt x="11737582" y="3123727"/>
                </a:cubicBezTo>
                <a:lnTo>
                  <a:pt x="11737466" y="3124875"/>
                </a:lnTo>
                <a:cubicBezTo>
                  <a:pt x="11732155" y="3125886"/>
                  <a:pt x="11726826" y="3126834"/>
                  <a:pt x="11721249" y="3126415"/>
                </a:cubicBezTo>
                <a:cubicBezTo>
                  <a:pt x="11690077" y="3131969"/>
                  <a:pt x="11658197" y="3134950"/>
                  <a:pt x="11625822" y="3135477"/>
                </a:cubicBezTo>
                <a:lnTo>
                  <a:pt x="11608704" y="3137103"/>
                </a:lnTo>
                <a:lnTo>
                  <a:pt x="11608678" y="3136608"/>
                </a:lnTo>
                <a:lnTo>
                  <a:pt x="11608179" y="3136641"/>
                </a:lnTo>
                <a:cubicBezTo>
                  <a:pt x="11607613" y="3132839"/>
                  <a:pt x="11607586" y="3129023"/>
                  <a:pt x="11607586" y="3125201"/>
                </a:cubicBezTo>
                <a:cubicBezTo>
                  <a:pt x="11607586" y="3119519"/>
                  <a:pt x="11607645" y="3113850"/>
                  <a:pt x="11608957" y="3108220"/>
                </a:cubicBezTo>
                <a:cubicBezTo>
                  <a:pt x="11608914" y="3076892"/>
                  <a:pt x="11611364" y="3046007"/>
                  <a:pt x="11616421" y="3015763"/>
                </a:cubicBezTo>
                <a:lnTo>
                  <a:pt x="11616961" y="3009073"/>
                </a:lnTo>
                <a:cubicBezTo>
                  <a:pt x="11617130" y="3009068"/>
                  <a:pt x="11617299" y="3009063"/>
                  <a:pt x="11617466" y="3009010"/>
                </a:cubicBezTo>
                <a:cubicBezTo>
                  <a:pt x="11662185" y="2695154"/>
                  <a:pt x="11889463" y="2438329"/>
                  <a:pt x="12192000" y="2344615"/>
                </a:cubicBezTo>
                <a:close/>
                <a:moveTo>
                  <a:pt x="10767111" y="2302594"/>
                </a:moveTo>
                <a:lnTo>
                  <a:pt x="10784198" y="2304217"/>
                </a:lnTo>
                <a:cubicBezTo>
                  <a:pt x="10816584" y="2304744"/>
                  <a:pt x="10848477" y="2307725"/>
                  <a:pt x="10879660" y="2313282"/>
                </a:cubicBezTo>
                <a:cubicBezTo>
                  <a:pt x="10885236" y="2312863"/>
                  <a:pt x="10890564" y="2313811"/>
                  <a:pt x="10895873" y="2314821"/>
                </a:cubicBezTo>
                <a:lnTo>
                  <a:pt x="10895990" y="2315969"/>
                </a:lnTo>
                <a:cubicBezTo>
                  <a:pt x="11254840" y="2375367"/>
                  <a:pt x="11535879" y="2656144"/>
                  <a:pt x="11586156" y="3009010"/>
                </a:cubicBezTo>
                <a:cubicBezTo>
                  <a:pt x="11586323" y="3009063"/>
                  <a:pt x="11586492" y="3009068"/>
                  <a:pt x="11586661" y="3009073"/>
                </a:cubicBezTo>
                <a:lnTo>
                  <a:pt x="11587201" y="3015763"/>
                </a:lnTo>
                <a:cubicBezTo>
                  <a:pt x="11592258" y="3046007"/>
                  <a:pt x="11594708" y="3076892"/>
                  <a:pt x="11594665" y="3108220"/>
                </a:cubicBezTo>
                <a:cubicBezTo>
                  <a:pt x="11595977" y="3113850"/>
                  <a:pt x="11596036" y="3119519"/>
                  <a:pt x="11596036" y="3125201"/>
                </a:cubicBezTo>
                <a:cubicBezTo>
                  <a:pt x="11596036" y="3129023"/>
                  <a:pt x="11596009" y="3132839"/>
                  <a:pt x="11595443" y="3136641"/>
                </a:cubicBezTo>
                <a:lnTo>
                  <a:pt x="11594944" y="3136608"/>
                </a:lnTo>
                <a:lnTo>
                  <a:pt x="11594918" y="3137103"/>
                </a:lnTo>
                <a:lnTo>
                  <a:pt x="11577800" y="3135477"/>
                </a:lnTo>
                <a:cubicBezTo>
                  <a:pt x="11545425" y="3134950"/>
                  <a:pt x="11513545" y="3131969"/>
                  <a:pt x="11482373" y="3126415"/>
                </a:cubicBezTo>
                <a:cubicBezTo>
                  <a:pt x="11476796" y="3126834"/>
                  <a:pt x="11471467" y="3125886"/>
                  <a:pt x="11466156" y="3124875"/>
                </a:cubicBezTo>
                <a:lnTo>
                  <a:pt x="11466040" y="3123727"/>
                </a:lnTo>
                <a:cubicBezTo>
                  <a:pt x="11107189" y="3064328"/>
                  <a:pt x="10826150" y="2783551"/>
                  <a:pt x="10775875" y="2430686"/>
                </a:cubicBezTo>
                <a:cubicBezTo>
                  <a:pt x="10775707" y="2430633"/>
                  <a:pt x="10775539" y="2430628"/>
                  <a:pt x="10775369" y="2430623"/>
                </a:cubicBezTo>
                <a:lnTo>
                  <a:pt x="10774831" y="2423947"/>
                </a:lnTo>
                <a:cubicBezTo>
                  <a:pt x="10769772" y="2393697"/>
                  <a:pt x="10767321" y="2362806"/>
                  <a:pt x="10767364" y="2331471"/>
                </a:cubicBezTo>
                <a:cubicBezTo>
                  <a:pt x="10766052" y="2325843"/>
                  <a:pt x="10765993" y="2320176"/>
                  <a:pt x="10765993" y="2314495"/>
                </a:cubicBezTo>
                <a:lnTo>
                  <a:pt x="10766587" y="2303055"/>
                </a:lnTo>
                <a:lnTo>
                  <a:pt x="10767085" y="2303088"/>
                </a:lnTo>
                <a:close/>
                <a:moveTo>
                  <a:pt x="10744358" y="2302594"/>
                </a:moveTo>
                <a:lnTo>
                  <a:pt x="10744384" y="2303088"/>
                </a:lnTo>
                <a:lnTo>
                  <a:pt x="10744882" y="2303055"/>
                </a:lnTo>
                <a:lnTo>
                  <a:pt x="10745476" y="2314495"/>
                </a:lnTo>
                <a:cubicBezTo>
                  <a:pt x="10745476" y="2320176"/>
                  <a:pt x="10745417" y="2325843"/>
                  <a:pt x="10744105" y="2331471"/>
                </a:cubicBezTo>
                <a:cubicBezTo>
                  <a:pt x="10744148" y="2362806"/>
                  <a:pt x="10741697" y="2393697"/>
                  <a:pt x="10736638" y="2423947"/>
                </a:cubicBezTo>
                <a:lnTo>
                  <a:pt x="10736100" y="2430623"/>
                </a:lnTo>
                <a:cubicBezTo>
                  <a:pt x="10735930" y="2430628"/>
                  <a:pt x="10735762" y="2430633"/>
                  <a:pt x="10735594" y="2430686"/>
                </a:cubicBezTo>
                <a:cubicBezTo>
                  <a:pt x="10685319" y="2783551"/>
                  <a:pt x="10404280" y="3064328"/>
                  <a:pt x="10045429" y="3123727"/>
                </a:cubicBezTo>
                <a:lnTo>
                  <a:pt x="10045313" y="3124875"/>
                </a:lnTo>
                <a:cubicBezTo>
                  <a:pt x="10040002" y="3125886"/>
                  <a:pt x="10034673" y="3126834"/>
                  <a:pt x="10029096" y="3126415"/>
                </a:cubicBezTo>
                <a:cubicBezTo>
                  <a:pt x="9997924" y="3131969"/>
                  <a:pt x="9966044" y="3134950"/>
                  <a:pt x="9933669" y="3135477"/>
                </a:cubicBezTo>
                <a:lnTo>
                  <a:pt x="9916551" y="3137103"/>
                </a:lnTo>
                <a:lnTo>
                  <a:pt x="9916525" y="3136608"/>
                </a:lnTo>
                <a:lnTo>
                  <a:pt x="9916026" y="3136641"/>
                </a:lnTo>
                <a:cubicBezTo>
                  <a:pt x="9915460" y="3132839"/>
                  <a:pt x="9915433" y="3129023"/>
                  <a:pt x="9915433" y="3125201"/>
                </a:cubicBezTo>
                <a:cubicBezTo>
                  <a:pt x="9915433" y="3119519"/>
                  <a:pt x="9915492" y="3113850"/>
                  <a:pt x="9916804" y="3108220"/>
                </a:cubicBezTo>
                <a:cubicBezTo>
                  <a:pt x="9916761" y="3076892"/>
                  <a:pt x="9919211" y="3046007"/>
                  <a:pt x="9924268" y="3015763"/>
                </a:cubicBezTo>
                <a:lnTo>
                  <a:pt x="9924808" y="3009073"/>
                </a:lnTo>
                <a:cubicBezTo>
                  <a:pt x="9924977" y="3009068"/>
                  <a:pt x="9925146" y="3009063"/>
                  <a:pt x="9925314" y="3009010"/>
                </a:cubicBezTo>
                <a:cubicBezTo>
                  <a:pt x="9975590" y="2656144"/>
                  <a:pt x="10256629" y="2375367"/>
                  <a:pt x="10615479" y="2315969"/>
                </a:cubicBezTo>
                <a:lnTo>
                  <a:pt x="10615596" y="2314821"/>
                </a:lnTo>
                <a:cubicBezTo>
                  <a:pt x="10620905" y="2313811"/>
                  <a:pt x="10626233" y="2312863"/>
                  <a:pt x="10631809" y="2313282"/>
                </a:cubicBezTo>
                <a:cubicBezTo>
                  <a:pt x="10662992" y="2307725"/>
                  <a:pt x="10694885" y="2304744"/>
                  <a:pt x="10727271" y="2304217"/>
                </a:cubicBezTo>
                <a:close/>
                <a:moveTo>
                  <a:pt x="9074958" y="2302594"/>
                </a:moveTo>
                <a:lnTo>
                  <a:pt x="9092045" y="2304217"/>
                </a:lnTo>
                <a:cubicBezTo>
                  <a:pt x="9124431" y="2304744"/>
                  <a:pt x="9156324" y="2307725"/>
                  <a:pt x="9187507" y="2313282"/>
                </a:cubicBezTo>
                <a:cubicBezTo>
                  <a:pt x="9193083" y="2312863"/>
                  <a:pt x="9198411" y="2313811"/>
                  <a:pt x="9203720" y="2314821"/>
                </a:cubicBezTo>
                <a:lnTo>
                  <a:pt x="9203837" y="2315969"/>
                </a:lnTo>
                <a:cubicBezTo>
                  <a:pt x="9562687" y="2375367"/>
                  <a:pt x="9843726" y="2656144"/>
                  <a:pt x="9894002" y="3009010"/>
                </a:cubicBezTo>
                <a:cubicBezTo>
                  <a:pt x="9894170" y="3009063"/>
                  <a:pt x="9894339" y="3009068"/>
                  <a:pt x="9894508" y="3009073"/>
                </a:cubicBezTo>
                <a:lnTo>
                  <a:pt x="9895048" y="3015763"/>
                </a:lnTo>
                <a:cubicBezTo>
                  <a:pt x="9900105" y="3046007"/>
                  <a:pt x="9902555" y="3076892"/>
                  <a:pt x="9902512" y="3108220"/>
                </a:cubicBezTo>
                <a:cubicBezTo>
                  <a:pt x="9903824" y="3113850"/>
                  <a:pt x="9903883" y="3119519"/>
                  <a:pt x="9903883" y="3125201"/>
                </a:cubicBezTo>
                <a:cubicBezTo>
                  <a:pt x="9903883" y="3129023"/>
                  <a:pt x="9903856" y="3132839"/>
                  <a:pt x="9903290" y="3136641"/>
                </a:cubicBezTo>
                <a:lnTo>
                  <a:pt x="9902791" y="3136608"/>
                </a:lnTo>
                <a:lnTo>
                  <a:pt x="9902765" y="3137103"/>
                </a:lnTo>
                <a:lnTo>
                  <a:pt x="9885647" y="3135477"/>
                </a:lnTo>
                <a:cubicBezTo>
                  <a:pt x="9853272" y="3134950"/>
                  <a:pt x="9821392" y="3131969"/>
                  <a:pt x="9790220" y="3126415"/>
                </a:cubicBezTo>
                <a:cubicBezTo>
                  <a:pt x="9784643" y="3126834"/>
                  <a:pt x="9779314" y="3125886"/>
                  <a:pt x="9774003" y="3124875"/>
                </a:cubicBezTo>
                <a:lnTo>
                  <a:pt x="9773887" y="3123727"/>
                </a:lnTo>
                <a:cubicBezTo>
                  <a:pt x="9415036" y="3064328"/>
                  <a:pt x="9133997" y="2783551"/>
                  <a:pt x="9083722" y="2430686"/>
                </a:cubicBezTo>
                <a:cubicBezTo>
                  <a:pt x="9083554" y="2430633"/>
                  <a:pt x="9083386" y="2430628"/>
                  <a:pt x="9083216" y="2430623"/>
                </a:cubicBezTo>
                <a:lnTo>
                  <a:pt x="9082678" y="2423947"/>
                </a:lnTo>
                <a:cubicBezTo>
                  <a:pt x="9077619" y="2393697"/>
                  <a:pt x="9075168" y="2362806"/>
                  <a:pt x="9075211" y="2331471"/>
                </a:cubicBezTo>
                <a:cubicBezTo>
                  <a:pt x="9073899" y="2325843"/>
                  <a:pt x="9073840" y="2320176"/>
                  <a:pt x="9073840" y="2314495"/>
                </a:cubicBezTo>
                <a:lnTo>
                  <a:pt x="9074434" y="2303055"/>
                </a:lnTo>
                <a:lnTo>
                  <a:pt x="9074932" y="2303088"/>
                </a:lnTo>
                <a:close/>
                <a:moveTo>
                  <a:pt x="9052207" y="2302594"/>
                </a:moveTo>
                <a:lnTo>
                  <a:pt x="9052233" y="2303088"/>
                </a:lnTo>
                <a:lnTo>
                  <a:pt x="9052731" y="2303055"/>
                </a:lnTo>
                <a:lnTo>
                  <a:pt x="9053325" y="2314495"/>
                </a:lnTo>
                <a:cubicBezTo>
                  <a:pt x="9053325" y="2320176"/>
                  <a:pt x="9053266" y="2325843"/>
                  <a:pt x="9051954" y="2331471"/>
                </a:cubicBezTo>
                <a:cubicBezTo>
                  <a:pt x="9051997" y="2362806"/>
                  <a:pt x="9049546" y="2393697"/>
                  <a:pt x="9044487" y="2423947"/>
                </a:cubicBezTo>
                <a:lnTo>
                  <a:pt x="9043949" y="2430623"/>
                </a:lnTo>
                <a:cubicBezTo>
                  <a:pt x="9043779" y="2430628"/>
                  <a:pt x="9043611" y="2430633"/>
                  <a:pt x="9043443" y="2430686"/>
                </a:cubicBezTo>
                <a:cubicBezTo>
                  <a:pt x="8993168" y="2783551"/>
                  <a:pt x="8712129" y="3064328"/>
                  <a:pt x="8353278" y="3123727"/>
                </a:cubicBezTo>
                <a:lnTo>
                  <a:pt x="8353162" y="3124875"/>
                </a:lnTo>
                <a:cubicBezTo>
                  <a:pt x="8347851" y="3125886"/>
                  <a:pt x="8342522" y="3126834"/>
                  <a:pt x="8336945" y="3126415"/>
                </a:cubicBezTo>
                <a:cubicBezTo>
                  <a:pt x="8305773" y="3131969"/>
                  <a:pt x="8273893" y="3134950"/>
                  <a:pt x="8241519" y="3135477"/>
                </a:cubicBezTo>
                <a:lnTo>
                  <a:pt x="8224400" y="3137103"/>
                </a:lnTo>
                <a:lnTo>
                  <a:pt x="8224374" y="3136608"/>
                </a:lnTo>
                <a:lnTo>
                  <a:pt x="8223875" y="3136641"/>
                </a:lnTo>
                <a:cubicBezTo>
                  <a:pt x="8223309" y="3132839"/>
                  <a:pt x="8223282" y="3129023"/>
                  <a:pt x="8223282" y="3125201"/>
                </a:cubicBezTo>
                <a:cubicBezTo>
                  <a:pt x="8223282" y="3119519"/>
                  <a:pt x="8223341" y="3113850"/>
                  <a:pt x="8224653" y="3108220"/>
                </a:cubicBezTo>
                <a:cubicBezTo>
                  <a:pt x="8224611" y="3076892"/>
                  <a:pt x="8227060" y="3046007"/>
                  <a:pt x="8232117" y="3015763"/>
                </a:cubicBezTo>
                <a:lnTo>
                  <a:pt x="8232657" y="3009073"/>
                </a:lnTo>
                <a:cubicBezTo>
                  <a:pt x="8232826" y="3009068"/>
                  <a:pt x="8232995" y="3009063"/>
                  <a:pt x="8233163" y="3009010"/>
                </a:cubicBezTo>
                <a:cubicBezTo>
                  <a:pt x="8283439" y="2656144"/>
                  <a:pt x="8564478" y="2375367"/>
                  <a:pt x="8923328" y="2315969"/>
                </a:cubicBezTo>
                <a:lnTo>
                  <a:pt x="8923445" y="2314821"/>
                </a:lnTo>
                <a:cubicBezTo>
                  <a:pt x="8928754" y="2313811"/>
                  <a:pt x="8934082" y="2312863"/>
                  <a:pt x="8939658" y="2313282"/>
                </a:cubicBezTo>
                <a:cubicBezTo>
                  <a:pt x="8970841" y="2307725"/>
                  <a:pt x="9002734" y="2304744"/>
                  <a:pt x="9035120" y="2304217"/>
                </a:cubicBezTo>
                <a:close/>
                <a:moveTo>
                  <a:pt x="7382807" y="2302594"/>
                </a:moveTo>
                <a:lnTo>
                  <a:pt x="7399895" y="2304217"/>
                </a:lnTo>
                <a:cubicBezTo>
                  <a:pt x="7432280" y="2304744"/>
                  <a:pt x="7464173" y="2307725"/>
                  <a:pt x="7495356" y="2313282"/>
                </a:cubicBezTo>
                <a:cubicBezTo>
                  <a:pt x="7500932" y="2312863"/>
                  <a:pt x="7506260" y="2313811"/>
                  <a:pt x="7511569" y="2314821"/>
                </a:cubicBezTo>
                <a:lnTo>
                  <a:pt x="7511686" y="2315969"/>
                </a:lnTo>
                <a:cubicBezTo>
                  <a:pt x="7870536" y="2375367"/>
                  <a:pt x="8151575" y="2656144"/>
                  <a:pt x="8201852" y="3009010"/>
                </a:cubicBezTo>
                <a:cubicBezTo>
                  <a:pt x="8202019" y="3009063"/>
                  <a:pt x="8202189" y="3009068"/>
                  <a:pt x="8202357" y="3009073"/>
                </a:cubicBezTo>
                <a:lnTo>
                  <a:pt x="8202898" y="3015763"/>
                </a:lnTo>
                <a:cubicBezTo>
                  <a:pt x="8207954" y="3046007"/>
                  <a:pt x="8210404" y="3076892"/>
                  <a:pt x="8210362" y="3108220"/>
                </a:cubicBezTo>
                <a:cubicBezTo>
                  <a:pt x="8211674" y="3113850"/>
                  <a:pt x="8211732" y="3119519"/>
                  <a:pt x="8211732" y="3125201"/>
                </a:cubicBezTo>
                <a:cubicBezTo>
                  <a:pt x="8211732" y="3129023"/>
                  <a:pt x="8211705" y="3132839"/>
                  <a:pt x="8211139" y="3136641"/>
                </a:cubicBezTo>
                <a:lnTo>
                  <a:pt x="8210640" y="3136608"/>
                </a:lnTo>
                <a:lnTo>
                  <a:pt x="8210614" y="3137103"/>
                </a:lnTo>
                <a:lnTo>
                  <a:pt x="8193496" y="3135477"/>
                </a:lnTo>
                <a:cubicBezTo>
                  <a:pt x="8161122" y="3134950"/>
                  <a:pt x="8129241" y="3131969"/>
                  <a:pt x="8098069" y="3126415"/>
                </a:cubicBezTo>
                <a:cubicBezTo>
                  <a:pt x="8092492" y="3126834"/>
                  <a:pt x="8087163" y="3125886"/>
                  <a:pt x="8081853" y="3124875"/>
                </a:cubicBezTo>
                <a:lnTo>
                  <a:pt x="8081737" y="3123727"/>
                </a:lnTo>
                <a:cubicBezTo>
                  <a:pt x="7722885" y="3064328"/>
                  <a:pt x="7441846" y="2783551"/>
                  <a:pt x="7391571" y="2430686"/>
                </a:cubicBezTo>
                <a:cubicBezTo>
                  <a:pt x="7391403" y="2430633"/>
                  <a:pt x="7391235" y="2430628"/>
                  <a:pt x="7391065" y="2430623"/>
                </a:cubicBezTo>
                <a:lnTo>
                  <a:pt x="7390527" y="2423947"/>
                </a:lnTo>
                <a:cubicBezTo>
                  <a:pt x="7385468" y="2393697"/>
                  <a:pt x="7383018" y="2362806"/>
                  <a:pt x="7383060" y="2331471"/>
                </a:cubicBezTo>
                <a:cubicBezTo>
                  <a:pt x="7381748" y="2325843"/>
                  <a:pt x="7381689" y="2320176"/>
                  <a:pt x="7381689" y="2314495"/>
                </a:cubicBezTo>
                <a:lnTo>
                  <a:pt x="7382283" y="2303055"/>
                </a:lnTo>
                <a:lnTo>
                  <a:pt x="7382781" y="2303088"/>
                </a:lnTo>
                <a:close/>
                <a:moveTo>
                  <a:pt x="7360056" y="2302594"/>
                </a:moveTo>
                <a:lnTo>
                  <a:pt x="7360082" y="2303088"/>
                </a:lnTo>
                <a:lnTo>
                  <a:pt x="7360580" y="2303055"/>
                </a:lnTo>
                <a:lnTo>
                  <a:pt x="7361174" y="2314495"/>
                </a:lnTo>
                <a:cubicBezTo>
                  <a:pt x="7361174" y="2320176"/>
                  <a:pt x="7361116" y="2325843"/>
                  <a:pt x="7359804" y="2331471"/>
                </a:cubicBezTo>
                <a:cubicBezTo>
                  <a:pt x="7359846" y="2362806"/>
                  <a:pt x="7357395" y="2393697"/>
                  <a:pt x="7352337" y="2423947"/>
                </a:cubicBezTo>
                <a:lnTo>
                  <a:pt x="7351798" y="2430623"/>
                </a:lnTo>
                <a:cubicBezTo>
                  <a:pt x="7351629" y="2430628"/>
                  <a:pt x="7351460" y="2430633"/>
                  <a:pt x="7351293" y="2430686"/>
                </a:cubicBezTo>
                <a:cubicBezTo>
                  <a:pt x="7301017" y="2783551"/>
                  <a:pt x="7019978" y="3064328"/>
                  <a:pt x="6661127" y="3123727"/>
                </a:cubicBezTo>
                <a:lnTo>
                  <a:pt x="6661011" y="3124875"/>
                </a:lnTo>
                <a:cubicBezTo>
                  <a:pt x="6655700" y="3125886"/>
                  <a:pt x="6650371" y="3126834"/>
                  <a:pt x="6644794" y="3126415"/>
                </a:cubicBezTo>
                <a:cubicBezTo>
                  <a:pt x="6613622" y="3131969"/>
                  <a:pt x="6581742" y="3134950"/>
                  <a:pt x="6549368" y="3135477"/>
                </a:cubicBezTo>
                <a:lnTo>
                  <a:pt x="6532249" y="3137103"/>
                </a:lnTo>
                <a:lnTo>
                  <a:pt x="6532223" y="3136608"/>
                </a:lnTo>
                <a:lnTo>
                  <a:pt x="6531724" y="3136641"/>
                </a:lnTo>
                <a:cubicBezTo>
                  <a:pt x="6531158" y="3132839"/>
                  <a:pt x="6531131" y="3129023"/>
                  <a:pt x="6531131" y="3125201"/>
                </a:cubicBezTo>
                <a:cubicBezTo>
                  <a:pt x="6531131" y="3119519"/>
                  <a:pt x="6531190" y="3113850"/>
                  <a:pt x="6532502" y="3108220"/>
                </a:cubicBezTo>
                <a:cubicBezTo>
                  <a:pt x="6532460" y="3076892"/>
                  <a:pt x="6534909" y="3046007"/>
                  <a:pt x="6539966" y="3015763"/>
                </a:cubicBezTo>
                <a:lnTo>
                  <a:pt x="6540506" y="3009073"/>
                </a:lnTo>
                <a:cubicBezTo>
                  <a:pt x="6540675" y="3009068"/>
                  <a:pt x="6540844" y="3009063"/>
                  <a:pt x="6541012" y="3009010"/>
                </a:cubicBezTo>
                <a:cubicBezTo>
                  <a:pt x="6591288" y="2656144"/>
                  <a:pt x="6872327" y="2375367"/>
                  <a:pt x="7231178" y="2315969"/>
                </a:cubicBezTo>
                <a:lnTo>
                  <a:pt x="7231295" y="2314821"/>
                </a:lnTo>
                <a:cubicBezTo>
                  <a:pt x="7236603" y="2313811"/>
                  <a:pt x="7241931" y="2312863"/>
                  <a:pt x="7247507" y="2313282"/>
                </a:cubicBezTo>
                <a:cubicBezTo>
                  <a:pt x="7278691" y="2307725"/>
                  <a:pt x="7310583" y="2304744"/>
                  <a:pt x="7342969" y="2304217"/>
                </a:cubicBezTo>
                <a:close/>
                <a:moveTo>
                  <a:pt x="5690656" y="2302594"/>
                </a:moveTo>
                <a:lnTo>
                  <a:pt x="5707743" y="2304217"/>
                </a:lnTo>
                <a:cubicBezTo>
                  <a:pt x="5740129" y="2304744"/>
                  <a:pt x="5772021" y="2307725"/>
                  <a:pt x="5803205" y="2313282"/>
                </a:cubicBezTo>
                <a:cubicBezTo>
                  <a:pt x="5808781" y="2312863"/>
                  <a:pt x="5814109" y="2313811"/>
                  <a:pt x="5819417" y="2314821"/>
                </a:cubicBezTo>
                <a:lnTo>
                  <a:pt x="5819534" y="2315969"/>
                </a:lnTo>
                <a:cubicBezTo>
                  <a:pt x="6178385" y="2375367"/>
                  <a:pt x="6459424" y="2656144"/>
                  <a:pt x="6509700" y="3009010"/>
                </a:cubicBezTo>
                <a:cubicBezTo>
                  <a:pt x="6509868" y="3009063"/>
                  <a:pt x="6510037" y="3009068"/>
                  <a:pt x="6510206" y="3009073"/>
                </a:cubicBezTo>
                <a:lnTo>
                  <a:pt x="6510746" y="3015763"/>
                </a:lnTo>
                <a:cubicBezTo>
                  <a:pt x="6515803" y="3046007"/>
                  <a:pt x="6518252" y="3076892"/>
                  <a:pt x="6518210" y="3108220"/>
                </a:cubicBezTo>
                <a:cubicBezTo>
                  <a:pt x="6519522" y="3113850"/>
                  <a:pt x="6519581" y="3119519"/>
                  <a:pt x="6519581" y="3125201"/>
                </a:cubicBezTo>
                <a:cubicBezTo>
                  <a:pt x="6519581" y="3129023"/>
                  <a:pt x="6519554" y="3132839"/>
                  <a:pt x="6518988" y="3136641"/>
                </a:cubicBezTo>
                <a:lnTo>
                  <a:pt x="6518489" y="3136608"/>
                </a:lnTo>
                <a:lnTo>
                  <a:pt x="6518463" y="3137103"/>
                </a:lnTo>
                <a:lnTo>
                  <a:pt x="6501344" y="3135477"/>
                </a:lnTo>
                <a:cubicBezTo>
                  <a:pt x="6468970" y="3134950"/>
                  <a:pt x="6437090" y="3131969"/>
                  <a:pt x="6405918" y="3126415"/>
                </a:cubicBezTo>
                <a:cubicBezTo>
                  <a:pt x="6400341" y="3126834"/>
                  <a:pt x="6395012" y="3125886"/>
                  <a:pt x="6389701" y="3124875"/>
                </a:cubicBezTo>
                <a:lnTo>
                  <a:pt x="6389585" y="3123727"/>
                </a:lnTo>
                <a:cubicBezTo>
                  <a:pt x="6030734" y="3064328"/>
                  <a:pt x="5749695" y="2783551"/>
                  <a:pt x="5699419" y="2430686"/>
                </a:cubicBezTo>
                <a:cubicBezTo>
                  <a:pt x="5699252" y="2430633"/>
                  <a:pt x="5699083" y="2430628"/>
                  <a:pt x="5698914" y="2430623"/>
                </a:cubicBezTo>
                <a:lnTo>
                  <a:pt x="5698375" y="2423947"/>
                </a:lnTo>
                <a:cubicBezTo>
                  <a:pt x="5693317" y="2393697"/>
                  <a:pt x="5690866" y="2362806"/>
                  <a:pt x="5690908" y="2331471"/>
                </a:cubicBezTo>
                <a:cubicBezTo>
                  <a:pt x="5689596" y="2325843"/>
                  <a:pt x="5689538" y="2320176"/>
                  <a:pt x="5689538" y="2314495"/>
                </a:cubicBezTo>
                <a:lnTo>
                  <a:pt x="5690132" y="2303055"/>
                </a:lnTo>
                <a:lnTo>
                  <a:pt x="5690630" y="2303088"/>
                </a:lnTo>
                <a:close/>
                <a:moveTo>
                  <a:pt x="5667905" y="2302594"/>
                </a:moveTo>
                <a:lnTo>
                  <a:pt x="5667931" y="2303088"/>
                </a:lnTo>
                <a:lnTo>
                  <a:pt x="5668429" y="2303055"/>
                </a:lnTo>
                <a:lnTo>
                  <a:pt x="5669023" y="2314495"/>
                </a:lnTo>
                <a:cubicBezTo>
                  <a:pt x="5669023" y="2320176"/>
                  <a:pt x="5668964" y="2325843"/>
                  <a:pt x="5667652" y="2331471"/>
                </a:cubicBezTo>
                <a:cubicBezTo>
                  <a:pt x="5667694" y="2362806"/>
                  <a:pt x="5665244" y="2393697"/>
                  <a:pt x="5660185" y="2423947"/>
                </a:cubicBezTo>
                <a:lnTo>
                  <a:pt x="5659647" y="2430623"/>
                </a:lnTo>
                <a:cubicBezTo>
                  <a:pt x="5659477" y="2430628"/>
                  <a:pt x="5659309" y="2430633"/>
                  <a:pt x="5659141" y="2430686"/>
                </a:cubicBezTo>
                <a:cubicBezTo>
                  <a:pt x="5608866" y="2783551"/>
                  <a:pt x="5327827" y="3064328"/>
                  <a:pt x="4968975" y="3123727"/>
                </a:cubicBezTo>
                <a:lnTo>
                  <a:pt x="4968859" y="3124875"/>
                </a:lnTo>
                <a:cubicBezTo>
                  <a:pt x="4963549" y="3125886"/>
                  <a:pt x="4958220" y="3126834"/>
                  <a:pt x="4952643" y="3126415"/>
                </a:cubicBezTo>
                <a:cubicBezTo>
                  <a:pt x="4921471" y="3131969"/>
                  <a:pt x="4889590" y="3134950"/>
                  <a:pt x="4857216" y="3135477"/>
                </a:cubicBezTo>
                <a:lnTo>
                  <a:pt x="4840098" y="3137103"/>
                </a:lnTo>
                <a:lnTo>
                  <a:pt x="4840072" y="3136608"/>
                </a:lnTo>
                <a:lnTo>
                  <a:pt x="4839573" y="3136641"/>
                </a:lnTo>
                <a:cubicBezTo>
                  <a:pt x="4839007" y="3132839"/>
                  <a:pt x="4838980" y="3129023"/>
                  <a:pt x="4838980" y="3125201"/>
                </a:cubicBezTo>
                <a:cubicBezTo>
                  <a:pt x="4838980" y="3119519"/>
                  <a:pt x="4839038" y="3113850"/>
                  <a:pt x="4840350" y="3108220"/>
                </a:cubicBezTo>
                <a:cubicBezTo>
                  <a:pt x="4840308" y="3076892"/>
                  <a:pt x="4842758" y="3046007"/>
                  <a:pt x="4847814" y="3015763"/>
                </a:cubicBezTo>
                <a:lnTo>
                  <a:pt x="4848355" y="3009073"/>
                </a:lnTo>
                <a:cubicBezTo>
                  <a:pt x="4848523" y="3009068"/>
                  <a:pt x="4848693" y="3009063"/>
                  <a:pt x="4848860" y="3009010"/>
                </a:cubicBezTo>
                <a:cubicBezTo>
                  <a:pt x="4899137" y="2656144"/>
                  <a:pt x="5180176" y="2375367"/>
                  <a:pt x="5539026" y="2315969"/>
                </a:cubicBezTo>
                <a:lnTo>
                  <a:pt x="5539143" y="2314821"/>
                </a:lnTo>
                <a:cubicBezTo>
                  <a:pt x="5544452" y="2313811"/>
                  <a:pt x="5549780" y="2312863"/>
                  <a:pt x="5555356" y="2313282"/>
                </a:cubicBezTo>
                <a:cubicBezTo>
                  <a:pt x="5586539" y="2307725"/>
                  <a:pt x="5618432" y="2304744"/>
                  <a:pt x="5650817" y="2304217"/>
                </a:cubicBezTo>
                <a:close/>
                <a:moveTo>
                  <a:pt x="3998505" y="2302594"/>
                </a:moveTo>
                <a:lnTo>
                  <a:pt x="4015592" y="2304217"/>
                </a:lnTo>
                <a:cubicBezTo>
                  <a:pt x="4047978" y="2304744"/>
                  <a:pt x="4079870" y="2307725"/>
                  <a:pt x="4111054" y="2313282"/>
                </a:cubicBezTo>
                <a:cubicBezTo>
                  <a:pt x="4116630" y="2312863"/>
                  <a:pt x="4121958" y="2313811"/>
                  <a:pt x="4127266" y="2314821"/>
                </a:cubicBezTo>
                <a:lnTo>
                  <a:pt x="4127384" y="2315969"/>
                </a:lnTo>
                <a:cubicBezTo>
                  <a:pt x="4486234" y="2375367"/>
                  <a:pt x="4767273" y="2656144"/>
                  <a:pt x="4817549" y="3009010"/>
                </a:cubicBezTo>
                <a:cubicBezTo>
                  <a:pt x="4817717" y="3009063"/>
                  <a:pt x="4817886" y="3009068"/>
                  <a:pt x="4818055" y="3009073"/>
                </a:cubicBezTo>
                <a:lnTo>
                  <a:pt x="4818595" y="3015763"/>
                </a:lnTo>
                <a:cubicBezTo>
                  <a:pt x="4823652" y="3046007"/>
                  <a:pt x="4826101" y="3076892"/>
                  <a:pt x="4826059" y="3108220"/>
                </a:cubicBezTo>
                <a:cubicBezTo>
                  <a:pt x="4827371" y="3113850"/>
                  <a:pt x="4827430" y="3119519"/>
                  <a:pt x="4827430" y="3125201"/>
                </a:cubicBezTo>
                <a:cubicBezTo>
                  <a:pt x="4827430" y="3129023"/>
                  <a:pt x="4827403" y="3132839"/>
                  <a:pt x="4826837" y="3136641"/>
                </a:cubicBezTo>
                <a:lnTo>
                  <a:pt x="4826338" y="3136608"/>
                </a:lnTo>
                <a:lnTo>
                  <a:pt x="4826312" y="3137103"/>
                </a:lnTo>
                <a:lnTo>
                  <a:pt x="4809193" y="3135477"/>
                </a:lnTo>
                <a:cubicBezTo>
                  <a:pt x="4776819" y="3134950"/>
                  <a:pt x="4744939" y="3131969"/>
                  <a:pt x="4713767" y="3126415"/>
                </a:cubicBezTo>
                <a:cubicBezTo>
                  <a:pt x="4708190" y="3126834"/>
                  <a:pt x="4702861" y="3125886"/>
                  <a:pt x="4697550" y="3124875"/>
                </a:cubicBezTo>
                <a:lnTo>
                  <a:pt x="4697434" y="3123727"/>
                </a:lnTo>
                <a:cubicBezTo>
                  <a:pt x="4338583" y="3064328"/>
                  <a:pt x="4057544" y="2783551"/>
                  <a:pt x="4007268" y="2430686"/>
                </a:cubicBezTo>
                <a:cubicBezTo>
                  <a:pt x="4007101" y="2430633"/>
                  <a:pt x="4006932" y="2430628"/>
                  <a:pt x="4006763" y="2430623"/>
                </a:cubicBezTo>
                <a:lnTo>
                  <a:pt x="4006225" y="2423947"/>
                </a:lnTo>
                <a:cubicBezTo>
                  <a:pt x="4001166" y="2393697"/>
                  <a:pt x="3998715" y="2362806"/>
                  <a:pt x="3998757" y="2331471"/>
                </a:cubicBezTo>
                <a:cubicBezTo>
                  <a:pt x="3997445" y="2325843"/>
                  <a:pt x="3997387" y="2320176"/>
                  <a:pt x="3997387" y="2314495"/>
                </a:cubicBezTo>
                <a:lnTo>
                  <a:pt x="3997981" y="2303055"/>
                </a:lnTo>
                <a:lnTo>
                  <a:pt x="3998479" y="2303088"/>
                </a:lnTo>
                <a:close/>
                <a:moveTo>
                  <a:pt x="3975754" y="2302594"/>
                </a:moveTo>
                <a:lnTo>
                  <a:pt x="3975780" y="2303088"/>
                </a:lnTo>
                <a:lnTo>
                  <a:pt x="3976278" y="2303055"/>
                </a:lnTo>
                <a:lnTo>
                  <a:pt x="3976872" y="2314495"/>
                </a:lnTo>
                <a:cubicBezTo>
                  <a:pt x="3976872" y="2320176"/>
                  <a:pt x="3976813" y="2325843"/>
                  <a:pt x="3975501" y="2331471"/>
                </a:cubicBezTo>
                <a:cubicBezTo>
                  <a:pt x="3975543" y="2362806"/>
                  <a:pt x="3973093" y="2393697"/>
                  <a:pt x="3968034" y="2423947"/>
                </a:cubicBezTo>
                <a:lnTo>
                  <a:pt x="3967496" y="2430623"/>
                </a:lnTo>
                <a:cubicBezTo>
                  <a:pt x="3967326" y="2430628"/>
                  <a:pt x="3967158" y="2430633"/>
                  <a:pt x="3966990" y="2430686"/>
                </a:cubicBezTo>
                <a:cubicBezTo>
                  <a:pt x="3916715" y="2783551"/>
                  <a:pt x="3635676" y="3064328"/>
                  <a:pt x="3276825" y="3123727"/>
                </a:cubicBezTo>
                <a:lnTo>
                  <a:pt x="3276708" y="3124875"/>
                </a:lnTo>
                <a:cubicBezTo>
                  <a:pt x="3271398" y="3125886"/>
                  <a:pt x="3266069" y="3126834"/>
                  <a:pt x="3260492" y="3126415"/>
                </a:cubicBezTo>
                <a:cubicBezTo>
                  <a:pt x="3229320" y="3131969"/>
                  <a:pt x="3197440" y="3134950"/>
                  <a:pt x="3165065" y="3135477"/>
                </a:cubicBezTo>
                <a:lnTo>
                  <a:pt x="3147947" y="3137103"/>
                </a:lnTo>
                <a:lnTo>
                  <a:pt x="3147921" y="3136608"/>
                </a:lnTo>
                <a:lnTo>
                  <a:pt x="3147422" y="3136641"/>
                </a:lnTo>
                <a:cubicBezTo>
                  <a:pt x="3146856" y="3132839"/>
                  <a:pt x="3146829" y="3129023"/>
                  <a:pt x="3146829" y="3125201"/>
                </a:cubicBezTo>
                <a:cubicBezTo>
                  <a:pt x="3146829" y="3119519"/>
                  <a:pt x="3146887" y="3113850"/>
                  <a:pt x="3148199" y="3108220"/>
                </a:cubicBezTo>
                <a:cubicBezTo>
                  <a:pt x="3148157" y="3076892"/>
                  <a:pt x="3150607" y="3046007"/>
                  <a:pt x="3155663" y="3015763"/>
                </a:cubicBezTo>
                <a:lnTo>
                  <a:pt x="3156204" y="3009073"/>
                </a:lnTo>
                <a:cubicBezTo>
                  <a:pt x="3156372" y="3009068"/>
                  <a:pt x="3156542" y="3009063"/>
                  <a:pt x="3156709" y="3009010"/>
                </a:cubicBezTo>
                <a:cubicBezTo>
                  <a:pt x="3206986" y="2656144"/>
                  <a:pt x="3488025" y="2375367"/>
                  <a:pt x="3846875" y="2315969"/>
                </a:cubicBezTo>
                <a:lnTo>
                  <a:pt x="3846992" y="2314821"/>
                </a:lnTo>
                <a:cubicBezTo>
                  <a:pt x="3852301" y="2313811"/>
                  <a:pt x="3857629" y="2312863"/>
                  <a:pt x="3863205" y="2313282"/>
                </a:cubicBezTo>
                <a:cubicBezTo>
                  <a:pt x="3894388" y="2307725"/>
                  <a:pt x="3926281" y="2304744"/>
                  <a:pt x="3958666" y="2304217"/>
                </a:cubicBezTo>
                <a:close/>
                <a:moveTo>
                  <a:pt x="2306354" y="2302594"/>
                </a:moveTo>
                <a:lnTo>
                  <a:pt x="2323441" y="2304217"/>
                </a:lnTo>
                <a:cubicBezTo>
                  <a:pt x="2355827" y="2304744"/>
                  <a:pt x="2387719" y="2307725"/>
                  <a:pt x="2418903" y="2313282"/>
                </a:cubicBezTo>
                <a:cubicBezTo>
                  <a:pt x="2424479" y="2312863"/>
                  <a:pt x="2429807" y="2313811"/>
                  <a:pt x="2435115" y="2314821"/>
                </a:cubicBezTo>
                <a:lnTo>
                  <a:pt x="2435233" y="2315969"/>
                </a:lnTo>
                <a:cubicBezTo>
                  <a:pt x="2794083" y="2375367"/>
                  <a:pt x="3075122" y="2656144"/>
                  <a:pt x="3125398" y="3009010"/>
                </a:cubicBezTo>
                <a:cubicBezTo>
                  <a:pt x="3125566" y="3009063"/>
                  <a:pt x="3125735" y="3009068"/>
                  <a:pt x="3125904" y="3009073"/>
                </a:cubicBezTo>
                <a:lnTo>
                  <a:pt x="3126444" y="3015763"/>
                </a:lnTo>
                <a:cubicBezTo>
                  <a:pt x="3131501" y="3046007"/>
                  <a:pt x="3133950" y="3076892"/>
                  <a:pt x="3133908" y="3108220"/>
                </a:cubicBezTo>
                <a:cubicBezTo>
                  <a:pt x="3135220" y="3113850"/>
                  <a:pt x="3135279" y="3119519"/>
                  <a:pt x="3135279" y="3125201"/>
                </a:cubicBezTo>
                <a:cubicBezTo>
                  <a:pt x="3135279" y="3129023"/>
                  <a:pt x="3135252" y="3132839"/>
                  <a:pt x="3134686" y="3136641"/>
                </a:cubicBezTo>
                <a:lnTo>
                  <a:pt x="3134187" y="3136608"/>
                </a:lnTo>
                <a:lnTo>
                  <a:pt x="3134161" y="3137103"/>
                </a:lnTo>
                <a:lnTo>
                  <a:pt x="3117042" y="3135477"/>
                </a:lnTo>
                <a:cubicBezTo>
                  <a:pt x="3084668" y="3134950"/>
                  <a:pt x="3052788" y="3131969"/>
                  <a:pt x="3021616" y="3126415"/>
                </a:cubicBezTo>
                <a:cubicBezTo>
                  <a:pt x="3016039" y="3126834"/>
                  <a:pt x="3010710" y="3125886"/>
                  <a:pt x="3005399" y="3124875"/>
                </a:cubicBezTo>
                <a:lnTo>
                  <a:pt x="3005283" y="3123727"/>
                </a:lnTo>
                <a:cubicBezTo>
                  <a:pt x="2646432" y="3064328"/>
                  <a:pt x="2365393" y="2783551"/>
                  <a:pt x="2315117" y="2430686"/>
                </a:cubicBezTo>
                <a:cubicBezTo>
                  <a:pt x="2314950" y="2430633"/>
                  <a:pt x="2314781" y="2430628"/>
                  <a:pt x="2314612" y="2430623"/>
                </a:cubicBezTo>
                <a:lnTo>
                  <a:pt x="2314074" y="2423947"/>
                </a:lnTo>
                <a:cubicBezTo>
                  <a:pt x="2309015" y="2393697"/>
                  <a:pt x="2306564" y="2362806"/>
                  <a:pt x="2306606" y="2331471"/>
                </a:cubicBezTo>
                <a:cubicBezTo>
                  <a:pt x="2305294" y="2325843"/>
                  <a:pt x="2305236" y="2320176"/>
                  <a:pt x="2305236" y="2314495"/>
                </a:cubicBezTo>
                <a:lnTo>
                  <a:pt x="2305830" y="2303055"/>
                </a:lnTo>
                <a:lnTo>
                  <a:pt x="2306328" y="2303088"/>
                </a:lnTo>
                <a:close/>
                <a:moveTo>
                  <a:pt x="2283603" y="2302594"/>
                </a:moveTo>
                <a:lnTo>
                  <a:pt x="2283629" y="2303088"/>
                </a:lnTo>
                <a:lnTo>
                  <a:pt x="2284127" y="2303055"/>
                </a:lnTo>
                <a:lnTo>
                  <a:pt x="2284721" y="2314495"/>
                </a:lnTo>
                <a:cubicBezTo>
                  <a:pt x="2284721" y="2320176"/>
                  <a:pt x="2284662" y="2325843"/>
                  <a:pt x="2283350" y="2331471"/>
                </a:cubicBezTo>
                <a:cubicBezTo>
                  <a:pt x="2283392" y="2362806"/>
                  <a:pt x="2280942" y="2393697"/>
                  <a:pt x="2275883" y="2423947"/>
                </a:cubicBezTo>
                <a:lnTo>
                  <a:pt x="2275345" y="2430623"/>
                </a:lnTo>
                <a:cubicBezTo>
                  <a:pt x="2275175" y="2430628"/>
                  <a:pt x="2275007" y="2430633"/>
                  <a:pt x="2274839" y="2430686"/>
                </a:cubicBezTo>
                <a:cubicBezTo>
                  <a:pt x="2224564" y="2783551"/>
                  <a:pt x="1943525" y="3064328"/>
                  <a:pt x="1584673" y="3123727"/>
                </a:cubicBezTo>
                <a:lnTo>
                  <a:pt x="1584557" y="3124875"/>
                </a:lnTo>
                <a:cubicBezTo>
                  <a:pt x="1579247" y="3125886"/>
                  <a:pt x="1573918" y="3126834"/>
                  <a:pt x="1568341" y="3126415"/>
                </a:cubicBezTo>
                <a:cubicBezTo>
                  <a:pt x="1537169" y="3131969"/>
                  <a:pt x="1505289" y="3134950"/>
                  <a:pt x="1472914" y="3135477"/>
                </a:cubicBezTo>
                <a:lnTo>
                  <a:pt x="1455796" y="3137103"/>
                </a:lnTo>
                <a:lnTo>
                  <a:pt x="1455770" y="3136608"/>
                </a:lnTo>
                <a:lnTo>
                  <a:pt x="1455271" y="3136641"/>
                </a:lnTo>
                <a:cubicBezTo>
                  <a:pt x="1454705" y="3132839"/>
                  <a:pt x="1454678" y="3129023"/>
                  <a:pt x="1454678" y="3125201"/>
                </a:cubicBezTo>
                <a:cubicBezTo>
                  <a:pt x="1454678" y="3119519"/>
                  <a:pt x="1454736" y="3113850"/>
                  <a:pt x="1456048" y="3108220"/>
                </a:cubicBezTo>
                <a:cubicBezTo>
                  <a:pt x="1456006" y="3076892"/>
                  <a:pt x="1458456" y="3046007"/>
                  <a:pt x="1463513" y="3015763"/>
                </a:cubicBezTo>
                <a:lnTo>
                  <a:pt x="1464053" y="3009073"/>
                </a:lnTo>
                <a:cubicBezTo>
                  <a:pt x="1464221" y="3009068"/>
                  <a:pt x="1464391" y="3009063"/>
                  <a:pt x="1464558" y="3009010"/>
                </a:cubicBezTo>
                <a:cubicBezTo>
                  <a:pt x="1514835" y="2656144"/>
                  <a:pt x="1795874" y="2375367"/>
                  <a:pt x="2154724" y="2315969"/>
                </a:cubicBezTo>
                <a:lnTo>
                  <a:pt x="2154841" y="2314821"/>
                </a:lnTo>
                <a:cubicBezTo>
                  <a:pt x="2160150" y="2313811"/>
                  <a:pt x="2165478" y="2312863"/>
                  <a:pt x="2171054" y="2313282"/>
                </a:cubicBezTo>
                <a:cubicBezTo>
                  <a:pt x="2202237" y="2307725"/>
                  <a:pt x="2234130" y="2304744"/>
                  <a:pt x="2266515" y="2304217"/>
                </a:cubicBezTo>
                <a:close/>
                <a:moveTo>
                  <a:pt x="614203" y="2302594"/>
                </a:moveTo>
                <a:lnTo>
                  <a:pt x="631290" y="2304217"/>
                </a:lnTo>
                <a:cubicBezTo>
                  <a:pt x="663676" y="2304744"/>
                  <a:pt x="695568" y="2307725"/>
                  <a:pt x="726752" y="2313282"/>
                </a:cubicBezTo>
                <a:cubicBezTo>
                  <a:pt x="732328" y="2312863"/>
                  <a:pt x="737656" y="2313811"/>
                  <a:pt x="742964" y="2314821"/>
                </a:cubicBezTo>
                <a:lnTo>
                  <a:pt x="743081" y="2315969"/>
                </a:lnTo>
                <a:cubicBezTo>
                  <a:pt x="1101932" y="2375367"/>
                  <a:pt x="1382971" y="2656144"/>
                  <a:pt x="1433247" y="3009010"/>
                </a:cubicBezTo>
                <a:cubicBezTo>
                  <a:pt x="1433415" y="3009063"/>
                  <a:pt x="1433584" y="3009068"/>
                  <a:pt x="1433753" y="3009073"/>
                </a:cubicBezTo>
                <a:lnTo>
                  <a:pt x="1434293" y="3015763"/>
                </a:lnTo>
                <a:cubicBezTo>
                  <a:pt x="1439350" y="3046007"/>
                  <a:pt x="1441799" y="3076892"/>
                  <a:pt x="1441757" y="3108220"/>
                </a:cubicBezTo>
                <a:cubicBezTo>
                  <a:pt x="1443069" y="3113850"/>
                  <a:pt x="1443128" y="3119519"/>
                  <a:pt x="1443128" y="3125201"/>
                </a:cubicBezTo>
                <a:cubicBezTo>
                  <a:pt x="1443128" y="3129023"/>
                  <a:pt x="1443101" y="3132839"/>
                  <a:pt x="1442535" y="3136641"/>
                </a:cubicBezTo>
                <a:lnTo>
                  <a:pt x="1442036" y="3136608"/>
                </a:lnTo>
                <a:lnTo>
                  <a:pt x="1442010" y="3137103"/>
                </a:lnTo>
                <a:lnTo>
                  <a:pt x="1424891" y="3135477"/>
                </a:lnTo>
                <a:cubicBezTo>
                  <a:pt x="1392517" y="3134950"/>
                  <a:pt x="1360637" y="3131969"/>
                  <a:pt x="1329465" y="3126415"/>
                </a:cubicBezTo>
                <a:cubicBezTo>
                  <a:pt x="1323888" y="3126834"/>
                  <a:pt x="1318559" y="3125886"/>
                  <a:pt x="1313248" y="3124875"/>
                </a:cubicBezTo>
                <a:lnTo>
                  <a:pt x="1313132" y="3123727"/>
                </a:lnTo>
                <a:cubicBezTo>
                  <a:pt x="954281" y="3064328"/>
                  <a:pt x="673242" y="2783551"/>
                  <a:pt x="622966" y="2430686"/>
                </a:cubicBezTo>
                <a:cubicBezTo>
                  <a:pt x="622799" y="2430633"/>
                  <a:pt x="622630" y="2430628"/>
                  <a:pt x="622461" y="2430623"/>
                </a:cubicBezTo>
                <a:lnTo>
                  <a:pt x="621923" y="2423947"/>
                </a:lnTo>
                <a:cubicBezTo>
                  <a:pt x="616864" y="2393697"/>
                  <a:pt x="614413" y="2362806"/>
                  <a:pt x="614455" y="2331471"/>
                </a:cubicBezTo>
                <a:cubicBezTo>
                  <a:pt x="613143" y="2325843"/>
                  <a:pt x="613085" y="2320176"/>
                  <a:pt x="613085" y="2314495"/>
                </a:cubicBezTo>
                <a:lnTo>
                  <a:pt x="613679" y="2303055"/>
                </a:lnTo>
                <a:lnTo>
                  <a:pt x="614177" y="2303088"/>
                </a:lnTo>
                <a:close/>
                <a:moveTo>
                  <a:pt x="591452" y="2302594"/>
                </a:moveTo>
                <a:lnTo>
                  <a:pt x="591478" y="2303088"/>
                </a:lnTo>
                <a:lnTo>
                  <a:pt x="591976" y="2303055"/>
                </a:lnTo>
                <a:lnTo>
                  <a:pt x="592570" y="2314495"/>
                </a:lnTo>
                <a:cubicBezTo>
                  <a:pt x="592570" y="2320176"/>
                  <a:pt x="592511" y="2325843"/>
                  <a:pt x="591199" y="2331471"/>
                </a:cubicBezTo>
                <a:cubicBezTo>
                  <a:pt x="591242" y="2362806"/>
                  <a:pt x="588791" y="2393697"/>
                  <a:pt x="583732" y="2423947"/>
                </a:cubicBezTo>
                <a:lnTo>
                  <a:pt x="583194" y="2430623"/>
                </a:lnTo>
                <a:cubicBezTo>
                  <a:pt x="583024" y="2430628"/>
                  <a:pt x="582856" y="2430633"/>
                  <a:pt x="582689" y="2430686"/>
                </a:cubicBezTo>
                <a:cubicBezTo>
                  <a:pt x="537576" y="2747315"/>
                  <a:pt x="306662" y="3005901"/>
                  <a:pt x="0" y="3097101"/>
                </a:cubicBezTo>
                <a:lnTo>
                  <a:pt x="0" y="2964763"/>
                </a:lnTo>
                <a:cubicBezTo>
                  <a:pt x="229298" y="2881926"/>
                  <a:pt x="402181" y="2686530"/>
                  <a:pt x="449203" y="2447425"/>
                </a:cubicBezTo>
                <a:cubicBezTo>
                  <a:pt x="258971" y="2488309"/>
                  <a:pt x="97576" y="2603574"/>
                  <a:pt x="0" y="2761314"/>
                </a:cubicBezTo>
                <a:lnTo>
                  <a:pt x="0" y="2554520"/>
                </a:lnTo>
                <a:cubicBezTo>
                  <a:pt x="121484" y="2431613"/>
                  <a:pt x="282199" y="2345825"/>
                  <a:pt x="462573" y="2315969"/>
                </a:cubicBezTo>
                <a:lnTo>
                  <a:pt x="462690" y="2314821"/>
                </a:lnTo>
                <a:cubicBezTo>
                  <a:pt x="467999" y="2313811"/>
                  <a:pt x="473327" y="2312863"/>
                  <a:pt x="478903" y="2313282"/>
                </a:cubicBezTo>
                <a:cubicBezTo>
                  <a:pt x="510086" y="2307725"/>
                  <a:pt x="541979" y="2304744"/>
                  <a:pt x="574365" y="2304217"/>
                </a:cubicBezTo>
                <a:close/>
                <a:moveTo>
                  <a:pt x="11452667" y="1608087"/>
                </a:moveTo>
                <a:cubicBezTo>
                  <a:pt x="11177477" y="1666766"/>
                  <a:pt x="10962633" y="1879876"/>
                  <a:pt x="10909358" y="2148655"/>
                </a:cubicBezTo>
                <a:cubicBezTo>
                  <a:pt x="11184548" y="2089976"/>
                  <a:pt x="11399391" y="1876866"/>
                  <a:pt x="11452667" y="1608087"/>
                </a:cubicBezTo>
                <a:close/>
                <a:moveTo>
                  <a:pt x="10058800" y="1608087"/>
                </a:moveTo>
                <a:cubicBezTo>
                  <a:pt x="10112076" y="1876866"/>
                  <a:pt x="10326919" y="2089976"/>
                  <a:pt x="10602109" y="2148655"/>
                </a:cubicBezTo>
                <a:cubicBezTo>
                  <a:pt x="10548834" y="1879876"/>
                  <a:pt x="10333990" y="1666766"/>
                  <a:pt x="10058800" y="1608087"/>
                </a:cubicBezTo>
                <a:close/>
                <a:moveTo>
                  <a:pt x="9760514" y="1608087"/>
                </a:moveTo>
                <a:cubicBezTo>
                  <a:pt x="9485324" y="1666766"/>
                  <a:pt x="9270480" y="1879876"/>
                  <a:pt x="9217205" y="2148655"/>
                </a:cubicBezTo>
                <a:cubicBezTo>
                  <a:pt x="9492395" y="2089976"/>
                  <a:pt x="9707238" y="1876866"/>
                  <a:pt x="9760514" y="1608087"/>
                </a:cubicBezTo>
                <a:close/>
                <a:moveTo>
                  <a:pt x="8366649" y="1608087"/>
                </a:moveTo>
                <a:cubicBezTo>
                  <a:pt x="8419925" y="1876866"/>
                  <a:pt x="8634768" y="2089976"/>
                  <a:pt x="8909958" y="2148655"/>
                </a:cubicBezTo>
                <a:cubicBezTo>
                  <a:pt x="8856683" y="1879876"/>
                  <a:pt x="8641839" y="1666766"/>
                  <a:pt x="8366649" y="1608087"/>
                </a:cubicBezTo>
                <a:close/>
                <a:moveTo>
                  <a:pt x="8068363" y="1608087"/>
                </a:moveTo>
                <a:cubicBezTo>
                  <a:pt x="7793173" y="1666766"/>
                  <a:pt x="7578329" y="1879876"/>
                  <a:pt x="7525054" y="2148655"/>
                </a:cubicBezTo>
                <a:cubicBezTo>
                  <a:pt x="7800244" y="2089976"/>
                  <a:pt x="8015087" y="1876866"/>
                  <a:pt x="8068363" y="1608087"/>
                </a:cubicBezTo>
                <a:close/>
                <a:moveTo>
                  <a:pt x="6674498" y="1608087"/>
                </a:moveTo>
                <a:cubicBezTo>
                  <a:pt x="6727774" y="1876866"/>
                  <a:pt x="6942617" y="2089976"/>
                  <a:pt x="7217807" y="2148655"/>
                </a:cubicBezTo>
                <a:cubicBezTo>
                  <a:pt x="7164532" y="1879876"/>
                  <a:pt x="6949688" y="1666766"/>
                  <a:pt x="6674498" y="1608087"/>
                </a:cubicBezTo>
                <a:close/>
                <a:moveTo>
                  <a:pt x="6376212" y="1608087"/>
                </a:moveTo>
                <a:cubicBezTo>
                  <a:pt x="6101022" y="1666766"/>
                  <a:pt x="5886178" y="1879876"/>
                  <a:pt x="5832903" y="2148655"/>
                </a:cubicBezTo>
                <a:cubicBezTo>
                  <a:pt x="6108093" y="2089976"/>
                  <a:pt x="6322936" y="1876866"/>
                  <a:pt x="6376212" y="1608087"/>
                </a:cubicBezTo>
                <a:close/>
                <a:moveTo>
                  <a:pt x="4982347" y="1608087"/>
                </a:moveTo>
                <a:cubicBezTo>
                  <a:pt x="5035623" y="1876866"/>
                  <a:pt x="5250466" y="2089976"/>
                  <a:pt x="5525656" y="2148655"/>
                </a:cubicBezTo>
                <a:cubicBezTo>
                  <a:pt x="5472381" y="1879876"/>
                  <a:pt x="5257537" y="1666766"/>
                  <a:pt x="4982347" y="1608087"/>
                </a:cubicBezTo>
                <a:close/>
                <a:moveTo>
                  <a:pt x="4684061" y="1608087"/>
                </a:moveTo>
                <a:cubicBezTo>
                  <a:pt x="4408871" y="1666766"/>
                  <a:pt x="4194027" y="1879876"/>
                  <a:pt x="4140752" y="2148655"/>
                </a:cubicBezTo>
                <a:cubicBezTo>
                  <a:pt x="4415942" y="2089976"/>
                  <a:pt x="4630785" y="1876866"/>
                  <a:pt x="4684061" y="1608087"/>
                </a:cubicBezTo>
                <a:close/>
                <a:moveTo>
                  <a:pt x="3290196" y="1608087"/>
                </a:moveTo>
                <a:cubicBezTo>
                  <a:pt x="3343472" y="1876866"/>
                  <a:pt x="3558315" y="2089976"/>
                  <a:pt x="3833505" y="2148655"/>
                </a:cubicBezTo>
                <a:cubicBezTo>
                  <a:pt x="3780230" y="1879876"/>
                  <a:pt x="3565386" y="1666766"/>
                  <a:pt x="3290196" y="1608087"/>
                </a:cubicBezTo>
                <a:close/>
                <a:moveTo>
                  <a:pt x="2991910" y="1608087"/>
                </a:moveTo>
                <a:cubicBezTo>
                  <a:pt x="2716720" y="1666766"/>
                  <a:pt x="2501876" y="1879876"/>
                  <a:pt x="2448601" y="2148655"/>
                </a:cubicBezTo>
                <a:cubicBezTo>
                  <a:pt x="2723791" y="2089976"/>
                  <a:pt x="2938634" y="1876866"/>
                  <a:pt x="2991910" y="1608087"/>
                </a:cubicBezTo>
                <a:close/>
                <a:moveTo>
                  <a:pt x="1598045" y="1608087"/>
                </a:moveTo>
                <a:cubicBezTo>
                  <a:pt x="1651321" y="1876866"/>
                  <a:pt x="1866164" y="2089976"/>
                  <a:pt x="2141354" y="2148655"/>
                </a:cubicBezTo>
                <a:cubicBezTo>
                  <a:pt x="2088079" y="1879876"/>
                  <a:pt x="1873235" y="1666766"/>
                  <a:pt x="1598045" y="1608087"/>
                </a:cubicBezTo>
                <a:close/>
                <a:moveTo>
                  <a:pt x="1299759" y="1608087"/>
                </a:moveTo>
                <a:cubicBezTo>
                  <a:pt x="1024569" y="1666766"/>
                  <a:pt x="809725" y="1879876"/>
                  <a:pt x="756450" y="2148655"/>
                </a:cubicBezTo>
                <a:cubicBezTo>
                  <a:pt x="1031640" y="2089976"/>
                  <a:pt x="1246483" y="1876866"/>
                  <a:pt x="1299759" y="1608087"/>
                </a:cubicBezTo>
                <a:close/>
                <a:moveTo>
                  <a:pt x="0" y="1504081"/>
                </a:moveTo>
                <a:cubicBezTo>
                  <a:pt x="306658" y="1594561"/>
                  <a:pt x="537576" y="1851117"/>
                  <a:pt x="582690" y="2165262"/>
                </a:cubicBezTo>
                <a:cubicBezTo>
                  <a:pt x="582857" y="2165315"/>
                  <a:pt x="583026" y="2165320"/>
                  <a:pt x="583195" y="2165325"/>
                </a:cubicBezTo>
                <a:lnTo>
                  <a:pt x="583735" y="2171962"/>
                </a:lnTo>
                <a:cubicBezTo>
                  <a:pt x="588792" y="2201969"/>
                  <a:pt x="591242" y="2232611"/>
                  <a:pt x="591199" y="2263693"/>
                </a:cubicBezTo>
                <a:cubicBezTo>
                  <a:pt x="592511" y="2269279"/>
                  <a:pt x="592570" y="2274903"/>
                  <a:pt x="592570" y="2280541"/>
                </a:cubicBezTo>
                <a:cubicBezTo>
                  <a:pt x="592570" y="2284333"/>
                  <a:pt x="592543" y="2288119"/>
                  <a:pt x="591977" y="2291891"/>
                </a:cubicBezTo>
                <a:lnTo>
                  <a:pt x="591478" y="2291858"/>
                </a:lnTo>
                <a:lnTo>
                  <a:pt x="591452" y="2292349"/>
                </a:lnTo>
                <a:lnTo>
                  <a:pt x="574334" y="2290736"/>
                </a:lnTo>
                <a:cubicBezTo>
                  <a:pt x="541959" y="2290213"/>
                  <a:pt x="510079" y="2287255"/>
                  <a:pt x="478907" y="2281745"/>
                </a:cubicBezTo>
                <a:cubicBezTo>
                  <a:pt x="473330" y="2282161"/>
                  <a:pt x="468001" y="2281220"/>
                  <a:pt x="462690" y="2280217"/>
                </a:cubicBezTo>
                <a:lnTo>
                  <a:pt x="462574" y="2279078"/>
                </a:lnTo>
                <a:cubicBezTo>
                  <a:pt x="282200" y="2249456"/>
                  <a:pt x="121485" y="2164343"/>
                  <a:pt x="0" y="2042401"/>
                </a:cubicBezTo>
                <a:lnTo>
                  <a:pt x="0" y="1837231"/>
                </a:lnTo>
                <a:cubicBezTo>
                  <a:pt x="97584" y="1993737"/>
                  <a:pt x="258975" y="2108093"/>
                  <a:pt x="449203" y="2148655"/>
                </a:cubicBezTo>
                <a:cubicBezTo>
                  <a:pt x="402182" y="1911427"/>
                  <a:pt x="229297" y="1717565"/>
                  <a:pt x="0" y="1635380"/>
                </a:cubicBezTo>
                <a:close/>
                <a:moveTo>
                  <a:pt x="11608704" y="1464394"/>
                </a:moveTo>
                <a:lnTo>
                  <a:pt x="11625791" y="1466004"/>
                </a:lnTo>
                <a:cubicBezTo>
                  <a:pt x="11658177" y="1466527"/>
                  <a:pt x="11690070" y="1469485"/>
                  <a:pt x="11721253" y="1474998"/>
                </a:cubicBezTo>
                <a:cubicBezTo>
                  <a:pt x="11726829" y="1474582"/>
                  <a:pt x="11732157" y="1475523"/>
                  <a:pt x="11737466" y="1476525"/>
                </a:cubicBezTo>
                <a:lnTo>
                  <a:pt x="11737583" y="1477664"/>
                </a:lnTo>
                <a:cubicBezTo>
                  <a:pt x="11914088" y="1506650"/>
                  <a:pt x="12071767" y="1588774"/>
                  <a:pt x="12192000" y="1706842"/>
                </a:cubicBezTo>
                <a:lnTo>
                  <a:pt x="12192000" y="1906833"/>
                </a:lnTo>
                <a:cubicBezTo>
                  <a:pt x="12093732" y="1756811"/>
                  <a:pt x="11935983" y="1647542"/>
                  <a:pt x="11750953" y="1608088"/>
                </a:cubicBezTo>
                <a:cubicBezTo>
                  <a:pt x="11797422" y="1842524"/>
                  <a:pt x="11966808" y="2034608"/>
                  <a:pt x="12192000" y="2118654"/>
                </a:cubicBezTo>
                <a:lnTo>
                  <a:pt x="12192000" y="2250657"/>
                </a:lnTo>
                <a:cubicBezTo>
                  <a:pt x="11889465" y="2157681"/>
                  <a:pt x="11662185" y="1902872"/>
                  <a:pt x="11617468" y="1591480"/>
                </a:cubicBezTo>
                <a:cubicBezTo>
                  <a:pt x="11617300" y="1591427"/>
                  <a:pt x="11617132" y="1591423"/>
                  <a:pt x="11616962" y="1591418"/>
                </a:cubicBezTo>
                <a:lnTo>
                  <a:pt x="11616424" y="1584794"/>
                </a:lnTo>
                <a:cubicBezTo>
                  <a:pt x="11611365" y="1554782"/>
                  <a:pt x="11608914" y="1524133"/>
                  <a:pt x="11608957" y="1493044"/>
                </a:cubicBezTo>
                <a:cubicBezTo>
                  <a:pt x="11607645" y="1487460"/>
                  <a:pt x="11607586" y="1481838"/>
                  <a:pt x="11607586" y="1476202"/>
                </a:cubicBezTo>
                <a:lnTo>
                  <a:pt x="11608180" y="1464851"/>
                </a:lnTo>
                <a:lnTo>
                  <a:pt x="11608678" y="1464884"/>
                </a:lnTo>
                <a:close/>
                <a:moveTo>
                  <a:pt x="11594916" y="1464394"/>
                </a:moveTo>
                <a:lnTo>
                  <a:pt x="11594942" y="1464884"/>
                </a:lnTo>
                <a:lnTo>
                  <a:pt x="11595440" y="1464852"/>
                </a:lnTo>
                <a:lnTo>
                  <a:pt x="11596034" y="1476202"/>
                </a:lnTo>
                <a:cubicBezTo>
                  <a:pt x="11596034" y="1481838"/>
                  <a:pt x="11595975" y="1487460"/>
                  <a:pt x="11594663" y="1493044"/>
                </a:cubicBezTo>
                <a:cubicBezTo>
                  <a:pt x="11594706" y="1524133"/>
                  <a:pt x="11592255" y="1554782"/>
                  <a:pt x="11587196" y="1584794"/>
                </a:cubicBezTo>
                <a:lnTo>
                  <a:pt x="11586658" y="1591418"/>
                </a:lnTo>
                <a:cubicBezTo>
                  <a:pt x="11586488" y="1591423"/>
                  <a:pt x="11586320" y="1591427"/>
                  <a:pt x="11586152" y="1591480"/>
                </a:cubicBezTo>
                <a:cubicBezTo>
                  <a:pt x="11535877" y="1941574"/>
                  <a:pt x="11254838" y="2220146"/>
                  <a:pt x="10895987" y="2279078"/>
                </a:cubicBezTo>
                <a:lnTo>
                  <a:pt x="10895871" y="2280217"/>
                </a:lnTo>
                <a:cubicBezTo>
                  <a:pt x="10890560" y="2281220"/>
                  <a:pt x="10885231" y="2282161"/>
                  <a:pt x="10879654" y="2281745"/>
                </a:cubicBezTo>
                <a:cubicBezTo>
                  <a:pt x="10848482" y="2287255"/>
                  <a:pt x="10816602" y="2290213"/>
                  <a:pt x="10784227" y="2290736"/>
                </a:cubicBezTo>
                <a:lnTo>
                  <a:pt x="10767109" y="2292349"/>
                </a:lnTo>
                <a:lnTo>
                  <a:pt x="10767083" y="2291858"/>
                </a:lnTo>
                <a:lnTo>
                  <a:pt x="10766584" y="2291891"/>
                </a:lnTo>
                <a:cubicBezTo>
                  <a:pt x="10766018" y="2288119"/>
                  <a:pt x="10765991" y="2284333"/>
                  <a:pt x="10765991" y="2280541"/>
                </a:cubicBezTo>
                <a:cubicBezTo>
                  <a:pt x="10765991" y="2274903"/>
                  <a:pt x="10766050" y="2269279"/>
                  <a:pt x="10767362" y="2263693"/>
                </a:cubicBezTo>
                <a:cubicBezTo>
                  <a:pt x="10767319" y="2232611"/>
                  <a:pt x="10769769" y="2201969"/>
                  <a:pt x="10774826" y="2171962"/>
                </a:cubicBezTo>
                <a:lnTo>
                  <a:pt x="10775366" y="2165325"/>
                </a:lnTo>
                <a:cubicBezTo>
                  <a:pt x="10775535" y="2165320"/>
                  <a:pt x="10775704" y="2165315"/>
                  <a:pt x="10775872" y="2165262"/>
                </a:cubicBezTo>
                <a:cubicBezTo>
                  <a:pt x="10826148" y="1815167"/>
                  <a:pt x="11107187" y="1536596"/>
                  <a:pt x="11466037" y="1477664"/>
                </a:cubicBezTo>
                <a:lnTo>
                  <a:pt x="11466154" y="1476525"/>
                </a:lnTo>
                <a:cubicBezTo>
                  <a:pt x="11471463" y="1475523"/>
                  <a:pt x="11476791" y="1474582"/>
                  <a:pt x="11482367" y="1474998"/>
                </a:cubicBezTo>
                <a:cubicBezTo>
                  <a:pt x="11513550" y="1469485"/>
                  <a:pt x="11545443" y="1466527"/>
                  <a:pt x="11577829" y="1466004"/>
                </a:cubicBezTo>
                <a:close/>
                <a:moveTo>
                  <a:pt x="9916551" y="1464394"/>
                </a:moveTo>
                <a:lnTo>
                  <a:pt x="9933638" y="1466004"/>
                </a:lnTo>
                <a:cubicBezTo>
                  <a:pt x="9966024" y="1466527"/>
                  <a:pt x="9997917" y="1469485"/>
                  <a:pt x="10029100" y="1474998"/>
                </a:cubicBezTo>
                <a:cubicBezTo>
                  <a:pt x="10034676" y="1474582"/>
                  <a:pt x="10040004" y="1475523"/>
                  <a:pt x="10045313" y="1476525"/>
                </a:cubicBezTo>
                <a:lnTo>
                  <a:pt x="10045430" y="1477664"/>
                </a:lnTo>
                <a:cubicBezTo>
                  <a:pt x="10404280" y="1536596"/>
                  <a:pt x="10685319" y="1815167"/>
                  <a:pt x="10735596" y="2165262"/>
                </a:cubicBezTo>
                <a:cubicBezTo>
                  <a:pt x="10735763" y="2165315"/>
                  <a:pt x="10735932" y="2165320"/>
                  <a:pt x="10736101" y="2165325"/>
                </a:cubicBezTo>
                <a:lnTo>
                  <a:pt x="10736641" y="2171962"/>
                </a:lnTo>
                <a:cubicBezTo>
                  <a:pt x="10741698" y="2201969"/>
                  <a:pt x="10744148" y="2232611"/>
                  <a:pt x="10744105" y="2263693"/>
                </a:cubicBezTo>
                <a:cubicBezTo>
                  <a:pt x="10745417" y="2269279"/>
                  <a:pt x="10745476" y="2274903"/>
                  <a:pt x="10745476" y="2280541"/>
                </a:cubicBezTo>
                <a:cubicBezTo>
                  <a:pt x="10745476" y="2284333"/>
                  <a:pt x="10745449" y="2288119"/>
                  <a:pt x="10744883" y="2291891"/>
                </a:cubicBezTo>
                <a:lnTo>
                  <a:pt x="10744384" y="2291858"/>
                </a:lnTo>
                <a:lnTo>
                  <a:pt x="10744358" y="2292349"/>
                </a:lnTo>
                <a:lnTo>
                  <a:pt x="10727240" y="2290736"/>
                </a:lnTo>
                <a:cubicBezTo>
                  <a:pt x="10694865" y="2290213"/>
                  <a:pt x="10662985" y="2287255"/>
                  <a:pt x="10631813" y="2281745"/>
                </a:cubicBezTo>
                <a:cubicBezTo>
                  <a:pt x="10626236" y="2282161"/>
                  <a:pt x="10620907" y="2281220"/>
                  <a:pt x="10615596" y="2280217"/>
                </a:cubicBezTo>
                <a:lnTo>
                  <a:pt x="10615480" y="2279078"/>
                </a:lnTo>
                <a:cubicBezTo>
                  <a:pt x="10256629" y="2220146"/>
                  <a:pt x="9975590" y="1941574"/>
                  <a:pt x="9925315" y="1591480"/>
                </a:cubicBezTo>
                <a:cubicBezTo>
                  <a:pt x="9925147" y="1591427"/>
                  <a:pt x="9924979" y="1591423"/>
                  <a:pt x="9924809" y="1591418"/>
                </a:cubicBezTo>
                <a:lnTo>
                  <a:pt x="9924271" y="1584794"/>
                </a:lnTo>
                <a:cubicBezTo>
                  <a:pt x="9919212" y="1554782"/>
                  <a:pt x="9916761" y="1524133"/>
                  <a:pt x="9916804" y="1493044"/>
                </a:cubicBezTo>
                <a:cubicBezTo>
                  <a:pt x="9915492" y="1487460"/>
                  <a:pt x="9915433" y="1481838"/>
                  <a:pt x="9915433" y="1476202"/>
                </a:cubicBezTo>
                <a:lnTo>
                  <a:pt x="9916027" y="1464852"/>
                </a:lnTo>
                <a:lnTo>
                  <a:pt x="9916525" y="1464884"/>
                </a:lnTo>
                <a:close/>
                <a:moveTo>
                  <a:pt x="9902763" y="1464394"/>
                </a:moveTo>
                <a:lnTo>
                  <a:pt x="9902789" y="1464884"/>
                </a:lnTo>
                <a:lnTo>
                  <a:pt x="9903287" y="1464852"/>
                </a:lnTo>
                <a:lnTo>
                  <a:pt x="9903881" y="1476202"/>
                </a:lnTo>
                <a:cubicBezTo>
                  <a:pt x="9903881" y="1481838"/>
                  <a:pt x="9903822" y="1487460"/>
                  <a:pt x="9902510" y="1493044"/>
                </a:cubicBezTo>
                <a:cubicBezTo>
                  <a:pt x="9902553" y="1524133"/>
                  <a:pt x="9900102" y="1554782"/>
                  <a:pt x="9895043" y="1584794"/>
                </a:cubicBezTo>
                <a:lnTo>
                  <a:pt x="9894505" y="1591418"/>
                </a:lnTo>
                <a:cubicBezTo>
                  <a:pt x="9894335" y="1591423"/>
                  <a:pt x="9894167" y="1591427"/>
                  <a:pt x="9893999" y="1591480"/>
                </a:cubicBezTo>
                <a:cubicBezTo>
                  <a:pt x="9843724" y="1941574"/>
                  <a:pt x="9562685" y="2220146"/>
                  <a:pt x="9203834" y="2279078"/>
                </a:cubicBezTo>
                <a:lnTo>
                  <a:pt x="9203718" y="2280217"/>
                </a:lnTo>
                <a:cubicBezTo>
                  <a:pt x="9198407" y="2281220"/>
                  <a:pt x="9193078" y="2282161"/>
                  <a:pt x="9187501" y="2281745"/>
                </a:cubicBezTo>
                <a:cubicBezTo>
                  <a:pt x="9156329" y="2287255"/>
                  <a:pt x="9124449" y="2290213"/>
                  <a:pt x="9092074" y="2290736"/>
                </a:cubicBezTo>
                <a:lnTo>
                  <a:pt x="9074956" y="2292349"/>
                </a:lnTo>
                <a:lnTo>
                  <a:pt x="9074930" y="2291858"/>
                </a:lnTo>
                <a:lnTo>
                  <a:pt x="9074431" y="2291891"/>
                </a:lnTo>
                <a:cubicBezTo>
                  <a:pt x="9073865" y="2288119"/>
                  <a:pt x="9073838" y="2284333"/>
                  <a:pt x="9073838" y="2280541"/>
                </a:cubicBezTo>
                <a:cubicBezTo>
                  <a:pt x="9073838" y="2274903"/>
                  <a:pt x="9073897" y="2269279"/>
                  <a:pt x="9075209" y="2263693"/>
                </a:cubicBezTo>
                <a:cubicBezTo>
                  <a:pt x="9075166" y="2232611"/>
                  <a:pt x="9077616" y="2201969"/>
                  <a:pt x="9082673" y="2171962"/>
                </a:cubicBezTo>
                <a:lnTo>
                  <a:pt x="9083213" y="2165325"/>
                </a:lnTo>
                <a:cubicBezTo>
                  <a:pt x="9083382" y="2165320"/>
                  <a:pt x="9083551" y="2165315"/>
                  <a:pt x="9083718" y="2165262"/>
                </a:cubicBezTo>
                <a:cubicBezTo>
                  <a:pt x="9133995" y="1815167"/>
                  <a:pt x="9415034" y="1536596"/>
                  <a:pt x="9773884" y="1477664"/>
                </a:cubicBezTo>
                <a:lnTo>
                  <a:pt x="9774001" y="1476525"/>
                </a:lnTo>
                <a:cubicBezTo>
                  <a:pt x="9779310" y="1475523"/>
                  <a:pt x="9784638" y="1474582"/>
                  <a:pt x="9790214" y="1474998"/>
                </a:cubicBezTo>
                <a:cubicBezTo>
                  <a:pt x="9821397" y="1469485"/>
                  <a:pt x="9853290" y="1466527"/>
                  <a:pt x="9885676" y="1466004"/>
                </a:cubicBezTo>
                <a:close/>
                <a:moveTo>
                  <a:pt x="8224400" y="1464394"/>
                </a:moveTo>
                <a:lnTo>
                  <a:pt x="8241488" y="1466004"/>
                </a:lnTo>
                <a:cubicBezTo>
                  <a:pt x="8273873" y="1466527"/>
                  <a:pt x="8305766" y="1469485"/>
                  <a:pt x="8336949" y="1474998"/>
                </a:cubicBezTo>
                <a:cubicBezTo>
                  <a:pt x="8342525" y="1474582"/>
                  <a:pt x="8347853" y="1475523"/>
                  <a:pt x="8353162" y="1476525"/>
                </a:cubicBezTo>
                <a:lnTo>
                  <a:pt x="8353279" y="1477664"/>
                </a:lnTo>
                <a:cubicBezTo>
                  <a:pt x="8712129" y="1536596"/>
                  <a:pt x="8993168" y="1815167"/>
                  <a:pt x="9043444" y="2165262"/>
                </a:cubicBezTo>
                <a:cubicBezTo>
                  <a:pt x="9043612" y="2165315"/>
                  <a:pt x="9043781" y="2165320"/>
                  <a:pt x="9043950" y="2165325"/>
                </a:cubicBezTo>
                <a:lnTo>
                  <a:pt x="9044490" y="2171962"/>
                </a:lnTo>
                <a:cubicBezTo>
                  <a:pt x="9049547" y="2201969"/>
                  <a:pt x="9051997" y="2232611"/>
                  <a:pt x="9051954" y="2263693"/>
                </a:cubicBezTo>
                <a:cubicBezTo>
                  <a:pt x="9053266" y="2269279"/>
                  <a:pt x="9053325" y="2274903"/>
                  <a:pt x="9053325" y="2280541"/>
                </a:cubicBezTo>
                <a:cubicBezTo>
                  <a:pt x="9053325" y="2284333"/>
                  <a:pt x="9053298" y="2288119"/>
                  <a:pt x="9052732" y="2291891"/>
                </a:cubicBezTo>
                <a:lnTo>
                  <a:pt x="9052233" y="2291858"/>
                </a:lnTo>
                <a:lnTo>
                  <a:pt x="9052207" y="2292349"/>
                </a:lnTo>
                <a:lnTo>
                  <a:pt x="9035089" y="2290736"/>
                </a:lnTo>
                <a:cubicBezTo>
                  <a:pt x="9002714" y="2290213"/>
                  <a:pt x="8970834" y="2287255"/>
                  <a:pt x="8939662" y="2281745"/>
                </a:cubicBezTo>
                <a:cubicBezTo>
                  <a:pt x="8934085" y="2282161"/>
                  <a:pt x="8928756" y="2281220"/>
                  <a:pt x="8923445" y="2280217"/>
                </a:cubicBezTo>
                <a:lnTo>
                  <a:pt x="8923329" y="2279078"/>
                </a:lnTo>
                <a:cubicBezTo>
                  <a:pt x="8564478" y="2220146"/>
                  <a:pt x="8283439" y="1941574"/>
                  <a:pt x="8233164" y="1591480"/>
                </a:cubicBezTo>
                <a:cubicBezTo>
                  <a:pt x="8232996" y="1591427"/>
                  <a:pt x="8232828" y="1591423"/>
                  <a:pt x="8232658" y="1591418"/>
                </a:cubicBezTo>
                <a:lnTo>
                  <a:pt x="8232120" y="1584794"/>
                </a:lnTo>
                <a:cubicBezTo>
                  <a:pt x="8227061" y="1554782"/>
                  <a:pt x="8224611" y="1524133"/>
                  <a:pt x="8224653" y="1493044"/>
                </a:cubicBezTo>
                <a:cubicBezTo>
                  <a:pt x="8223341" y="1487460"/>
                  <a:pt x="8223282" y="1481838"/>
                  <a:pt x="8223282" y="1476202"/>
                </a:cubicBezTo>
                <a:lnTo>
                  <a:pt x="8223876" y="1464852"/>
                </a:lnTo>
                <a:lnTo>
                  <a:pt x="8224374" y="1464884"/>
                </a:lnTo>
                <a:close/>
                <a:moveTo>
                  <a:pt x="8210612" y="1464394"/>
                </a:moveTo>
                <a:lnTo>
                  <a:pt x="8210638" y="1464884"/>
                </a:lnTo>
                <a:lnTo>
                  <a:pt x="8211136" y="1464852"/>
                </a:lnTo>
                <a:lnTo>
                  <a:pt x="8211730" y="1476202"/>
                </a:lnTo>
                <a:cubicBezTo>
                  <a:pt x="8211730" y="1481838"/>
                  <a:pt x="8211672" y="1487460"/>
                  <a:pt x="8210360" y="1493044"/>
                </a:cubicBezTo>
                <a:cubicBezTo>
                  <a:pt x="8210402" y="1524133"/>
                  <a:pt x="8207951" y="1554782"/>
                  <a:pt x="8202893" y="1584794"/>
                </a:cubicBezTo>
                <a:lnTo>
                  <a:pt x="8202354" y="1591418"/>
                </a:lnTo>
                <a:cubicBezTo>
                  <a:pt x="8202185" y="1591423"/>
                  <a:pt x="8202016" y="1591427"/>
                  <a:pt x="8201849" y="1591480"/>
                </a:cubicBezTo>
                <a:cubicBezTo>
                  <a:pt x="8151573" y="1941574"/>
                  <a:pt x="7870534" y="2220146"/>
                  <a:pt x="7511683" y="2279078"/>
                </a:cubicBezTo>
                <a:lnTo>
                  <a:pt x="7511567" y="2280217"/>
                </a:lnTo>
                <a:cubicBezTo>
                  <a:pt x="7506256" y="2281220"/>
                  <a:pt x="7500927" y="2282161"/>
                  <a:pt x="7495350" y="2281745"/>
                </a:cubicBezTo>
                <a:cubicBezTo>
                  <a:pt x="7464178" y="2287255"/>
                  <a:pt x="7432298" y="2290213"/>
                  <a:pt x="7399924" y="2290736"/>
                </a:cubicBezTo>
                <a:lnTo>
                  <a:pt x="7382805" y="2292349"/>
                </a:lnTo>
                <a:lnTo>
                  <a:pt x="7382779" y="2291858"/>
                </a:lnTo>
                <a:lnTo>
                  <a:pt x="7382280" y="2291891"/>
                </a:lnTo>
                <a:cubicBezTo>
                  <a:pt x="7381714" y="2288119"/>
                  <a:pt x="7381687" y="2284333"/>
                  <a:pt x="7381687" y="2280541"/>
                </a:cubicBezTo>
                <a:cubicBezTo>
                  <a:pt x="7381687" y="2274903"/>
                  <a:pt x="7381746" y="2269279"/>
                  <a:pt x="7383058" y="2263693"/>
                </a:cubicBezTo>
                <a:cubicBezTo>
                  <a:pt x="7383016" y="2232611"/>
                  <a:pt x="7385465" y="2201969"/>
                  <a:pt x="7390522" y="2171962"/>
                </a:cubicBezTo>
                <a:lnTo>
                  <a:pt x="7391062" y="2165325"/>
                </a:lnTo>
                <a:cubicBezTo>
                  <a:pt x="7391231" y="2165320"/>
                  <a:pt x="7391400" y="2165315"/>
                  <a:pt x="7391568" y="2165262"/>
                </a:cubicBezTo>
                <a:cubicBezTo>
                  <a:pt x="7441844" y="1815167"/>
                  <a:pt x="7722883" y="1536596"/>
                  <a:pt x="8081734" y="1477664"/>
                </a:cubicBezTo>
                <a:lnTo>
                  <a:pt x="8081851" y="1476525"/>
                </a:lnTo>
                <a:cubicBezTo>
                  <a:pt x="8087159" y="1475523"/>
                  <a:pt x="8092487" y="1474582"/>
                  <a:pt x="8098063" y="1474998"/>
                </a:cubicBezTo>
                <a:cubicBezTo>
                  <a:pt x="8129247" y="1469485"/>
                  <a:pt x="8161139" y="1466527"/>
                  <a:pt x="8193525" y="1466004"/>
                </a:cubicBezTo>
                <a:close/>
                <a:moveTo>
                  <a:pt x="6532249" y="1464394"/>
                </a:moveTo>
                <a:lnTo>
                  <a:pt x="6549337" y="1466004"/>
                </a:lnTo>
                <a:cubicBezTo>
                  <a:pt x="6581722" y="1466527"/>
                  <a:pt x="6613615" y="1469485"/>
                  <a:pt x="6644798" y="1474998"/>
                </a:cubicBezTo>
                <a:cubicBezTo>
                  <a:pt x="6650374" y="1474582"/>
                  <a:pt x="6655702" y="1475523"/>
                  <a:pt x="6661011" y="1476525"/>
                </a:cubicBezTo>
                <a:lnTo>
                  <a:pt x="6661128" y="1477664"/>
                </a:lnTo>
                <a:cubicBezTo>
                  <a:pt x="7019978" y="1536596"/>
                  <a:pt x="7301017" y="1815167"/>
                  <a:pt x="7351294" y="2165262"/>
                </a:cubicBezTo>
                <a:cubicBezTo>
                  <a:pt x="7351461" y="2165315"/>
                  <a:pt x="7351631" y="2165320"/>
                  <a:pt x="7351799" y="2165325"/>
                </a:cubicBezTo>
                <a:lnTo>
                  <a:pt x="7352340" y="2171962"/>
                </a:lnTo>
                <a:cubicBezTo>
                  <a:pt x="7357396" y="2201969"/>
                  <a:pt x="7359846" y="2232611"/>
                  <a:pt x="7359804" y="2263693"/>
                </a:cubicBezTo>
                <a:cubicBezTo>
                  <a:pt x="7361116" y="2269279"/>
                  <a:pt x="7361174" y="2274903"/>
                  <a:pt x="7361174" y="2280541"/>
                </a:cubicBezTo>
                <a:cubicBezTo>
                  <a:pt x="7361174" y="2284333"/>
                  <a:pt x="7361147" y="2288119"/>
                  <a:pt x="7360581" y="2291891"/>
                </a:cubicBezTo>
                <a:lnTo>
                  <a:pt x="7360082" y="2291858"/>
                </a:lnTo>
                <a:lnTo>
                  <a:pt x="7360056" y="2292349"/>
                </a:lnTo>
                <a:lnTo>
                  <a:pt x="7342938" y="2290736"/>
                </a:lnTo>
                <a:cubicBezTo>
                  <a:pt x="7310564" y="2290213"/>
                  <a:pt x="7278683" y="2287255"/>
                  <a:pt x="7247511" y="2281745"/>
                </a:cubicBezTo>
                <a:cubicBezTo>
                  <a:pt x="7241934" y="2282161"/>
                  <a:pt x="7236605" y="2281220"/>
                  <a:pt x="7231295" y="2280217"/>
                </a:cubicBezTo>
                <a:lnTo>
                  <a:pt x="7231179" y="2279078"/>
                </a:lnTo>
                <a:cubicBezTo>
                  <a:pt x="6872327" y="2220146"/>
                  <a:pt x="6591288" y="1941574"/>
                  <a:pt x="6541013" y="1591480"/>
                </a:cubicBezTo>
                <a:cubicBezTo>
                  <a:pt x="6540845" y="1591427"/>
                  <a:pt x="6540677" y="1591423"/>
                  <a:pt x="6540507" y="1591418"/>
                </a:cubicBezTo>
                <a:lnTo>
                  <a:pt x="6539969" y="1584794"/>
                </a:lnTo>
                <a:cubicBezTo>
                  <a:pt x="6534910" y="1554782"/>
                  <a:pt x="6532460" y="1524133"/>
                  <a:pt x="6532502" y="1493044"/>
                </a:cubicBezTo>
                <a:cubicBezTo>
                  <a:pt x="6531190" y="1487460"/>
                  <a:pt x="6531131" y="1481838"/>
                  <a:pt x="6531131" y="1476202"/>
                </a:cubicBezTo>
                <a:lnTo>
                  <a:pt x="6531725" y="1464852"/>
                </a:lnTo>
                <a:lnTo>
                  <a:pt x="6532223" y="1464884"/>
                </a:lnTo>
                <a:close/>
                <a:moveTo>
                  <a:pt x="6518461" y="1464394"/>
                </a:moveTo>
                <a:lnTo>
                  <a:pt x="6518487" y="1464884"/>
                </a:lnTo>
                <a:lnTo>
                  <a:pt x="6518985" y="1464852"/>
                </a:lnTo>
                <a:lnTo>
                  <a:pt x="6519579" y="1476202"/>
                </a:lnTo>
                <a:cubicBezTo>
                  <a:pt x="6519579" y="1481838"/>
                  <a:pt x="6519520" y="1487460"/>
                  <a:pt x="6518208" y="1493044"/>
                </a:cubicBezTo>
                <a:cubicBezTo>
                  <a:pt x="6518250" y="1524133"/>
                  <a:pt x="6515800" y="1554782"/>
                  <a:pt x="6510741" y="1584794"/>
                </a:cubicBezTo>
                <a:lnTo>
                  <a:pt x="6510203" y="1591418"/>
                </a:lnTo>
                <a:cubicBezTo>
                  <a:pt x="6510033" y="1591423"/>
                  <a:pt x="6509865" y="1591427"/>
                  <a:pt x="6509697" y="1591480"/>
                </a:cubicBezTo>
                <a:cubicBezTo>
                  <a:pt x="6459422" y="1941574"/>
                  <a:pt x="6178383" y="2220146"/>
                  <a:pt x="5819531" y="2279078"/>
                </a:cubicBezTo>
                <a:lnTo>
                  <a:pt x="5819415" y="2280217"/>
                </a:lnTo>
                <a:cubicBezTo>
                  <a:pt x="5814105" y="2281220"/>
                  <a:pt x="5808776" y="2282161"/>
                  <a:pt x="5803199" y="2281745"/>
                </a:cubicBezTo>
                <a:cubicBezTo>
                  <a:pt x="5772027" y="2287255"/>
                  <a:pt x="5740146" y="2290213"/>
                  <a:pt x="5707772" y="2290736"/>
                </a:cubicBezTo>
                <a:lnTo>
                  <a:pt x="5690654" y="2292349"/>
                </a:lnTo>
                <a:lnTo>
                  <a:pt x="5690628" y="2291858"/>
                </a:lnTo>
                <a:lnTo>
                  <a:pt x="5690129" y="2291891"/>
                </a:lnTo>
                <a:cubicBezTo>
                  <a:pt x="5689563" y="2288119"/>
                  <a:pt x="5689536" y="2284333"/>
                  <a:pt x="5689536" y="2280541"/>
                </a:cubicBezTo>
                <a:cubicBezTo>
                  <a:pt x="5689536" y="2274903"/>
                  <a:pt x="5689594" y="2269279"/>
                  <a:pt x="5690906" y="2263693"/>
                </a:cubicBezTo>
                <a:cubicBezTo>
                  <a:pt x="5690864" y="2232611"/>
                  <a:pt x="5693314" y="2201969"/>
                  <a:pt x="5698370" y="2171962"/>
                </a:cubicBezTo>
                <a:lnTo>
                  <a:pt x="5698911" y="2165325"/>
                </a:lnTo>
                <a:cubicBezTo>
                  <a:pt x="5699079" y="2165320"/>
                  <a:pt x="5699249" y="2165315"/>
                  <a:pt x="5699416" y="2165262"/>
                </a:cubicBezTo>
                <a:cubicBezTo>
                  <a:pt x="5749693" y="1815167"/>
                  <a:pt x="6030732" y="1536596"/>
                  <a:pt x="6389582" y="1477664"/>
                </a:cubicBezTo>
                <a:lnTo>
                  <a:pt x="6389699" y="1476525"/>
                </a:lnTo>
                <a:cubicBezTo>
                  <a:pt x="6395008" y="1475523"/>
                  <a:pt x="6400336" y="1474582"/>
                  <a:pt x="6405912" y="1474998"/>
                </a:cubicBezTo>
                <a:cubicBezTo>
                  <a:pt x="6437095" y="1469485"/>
                  <a:pt x="6468988" y="1466527"/>
                  <a:pt x="6501373" y="1466004"/>
                </a:cubicBezTo>
                <a:close/>
                <a:moveTo>
                  <a:pt x="4840098" y="1464394"/>
                </a:moveTo>
                <a:lnTo>
                  <a:pt x="4857185" y="1466004"/>
                </a:lnTo>
                <a:cubicBezTo>
                  <a:pt x="4889571" y="1466527"/>
                  <a:pt x="4921463" y="1469485"/>
                  <a:pt x="4952647" y="1474998"/>
                </a:cubicBezTo>
                <a:cubicBezTo>
                  <a:pt x="4958223" y="1474582"/>
                  <a:pt x="4963551" y="1475523"/>
                  <a:pt x="4968859" y="1476525"/>
                </a:cubicBezTo>
                <a:lnTo>
                  <a:pt x="4968976" y="1477664"/>
                </a:lnTo>
                <a:cubicBezTo>
                  <a:pt x="5327827" y="1536596"/>
                  <a:pt x="5608866" y="1815167"/>
                  <a:pt x="5659142" y="2165262"/>
                </a:cubicBezTo>
                <a:cubicBezTo>
                  <a:pt x="5659310" y="2165315"/>
                  <a:pt x="5659479" y="2165320"/>
                  <a:pt x="5659648" y="2165325"/>
                </a:cubicBezTo>
                <a:lnTo>
                  <a:pt x="5660188" y="2171962"/>
                </a:lnTo>
                <a:cubicBezTo>
                  <a:pt x="5665245" y="2201969"/>
                  <a:pt x="5667694" y="2232611"/>
                  <a:pt x="5667652" y="2263693"/>
                </a:cubicBezTo>
                <a:cubicBezTo>
                  <a:pt x="5668964" y="2269279"/>
                  <a:pt x="5669023" y="2274903"/>
                  <a:pt x="5669023" y="2280541"/>
                </a:cubicBezTo>
                <a:cubicBezTo>
                  <a:pt x="5669023" y="2284333"/>
                  <a:pt x="5668996" y="2288119"/>
                  <a:pt x="5668430" y="2291891"/>
                </a:cubicBezTo>
                <a:lnTo>
                  <a:pt x="5667931" y="2291858"/>
                </a:lnTo>
                <a:lnTo>
                  <a:pt x="5667905" y="2292349"/>
                </a:lnTo>
                <a:lnTo>
                  <a:pt x="5650786" y="2290736"/>
                </a:lnTo>
                <a:cubicBezTo>
                  <a:pt x="5618412" y="2290213"/>
                  <a:pt x="5586532" y="2287255"/>
                  <a:pt x="5555360" y="2281745"/>
                </a:cubicBezTo>
                <a:cubicBezTo>
                  <a:pt x="5549783" y="2282161"/>
                  <a:pt x="5544454" y="2281220"/>
                  <a:pt x="5539143" y="2280217"/>
                </a:cubicBezTo>
                <a:lnTo>
                  <a:pt x="5539027" y="2279078"/>
                </a:lnTo>
                <a:cubicBezTo>
                  <a:pt x="5180176" y="2220146"/>
                  <a:pt x="4899137" y="1941574"/>
                  <a:pt x="4848861" y="1591480"/>
                </a:cubicBezTo>
                <a:cubicBezTo>
                  <a:pt x="4848694" y="1591427"/>
                  <a:pt x="4848525" y="1591423"/>
                  <a:pt x="4848356" y="1591418"/>
                </a:cubicBezTo>
                <a:lnTo>
                  <a:pt x="4847817" y="1584794"/>
                </a:lnTo>
                <a:cubicBezTo>
                  <a:pt x="4842759" y="1554782"/>
                  <a:pt x="4840308" y="1524133"/>
                  <a:pt x="4840350" y="1493044"/>
                </a:cubicBezTo>
                <a:cubicBezTo>
                  <a:pt x="4839038" y="1487460"/>
                  <a:pt x="4838980" y="1481838"/>
                  <a:pt x="4838980" y="1476202"/>
                </a:cubicBezTo>
                <a:lnTo>
                  <a:pt x="4839574" y="1464852"/>
                </a:lnTo>
                <a:lnTo>
                  <a:pt x="4840072" y="1464884"/>
                </a:lnTo>
                <a:close/>
                <a:moveTo>
                  <a:pt x="4826310" y="1464394"/>
                </a:moveTo>
                <a:lnTo>
                  <a:pt x="4826336" y="1464884"/>
                </a:lnTo>
                <a:lnTo>
                  <a:pt x="4826834" y="1464852"/>
                </a:lnTo>
                <a:lnTo>
                  <a:pt x="4827428" y="1476202"/>
                </a:lnTo>
                <a:cubicBezTo>
                  <a:pt x="4827428" y="1481838"/>
                  <a:pt x="4827369" y="1487460"/>
                  <a:pt x="4826057" y="1493044"/>
                </a:cubicBezTo>
                <a:cubicBezTo>
                  <a:pt x="4826099" y="1524133"/>
                  <a:pt x="4823649" y="1554782"/>
                  <a:pt x="4818590" y="1584794"/>
                </a:cubicBezTo>
                <a:lnTo>
                  <a:pt x="4818052" y="1591418"/>
                </a:lnTo>
                <a:cubicBezTo>
                  <a:pt x="4817882" y="1591423"/>
                  <a:pt x="4817714" y="1591427"/>
                  <a:pt x="4817546" y="1591480"/>
                </a:cubicBezTo>
                <a:cubicBezTo>
                  <a:pt x="4767271" y="1941574"/>
                  <a:pt x="4486232" y="2220146"/>
                  <a:pt x="4127381" y="2279078"/>
                </a:cubicBezTo>
                <a:lnTo>
                  <a:pt x="4127264" y="2280217"/>
                </a:lnTo>
                <a:cubicBezTo>
                  <a:pt x="4121954" y="2281220"/>
                  <a:pt x="4116625" y="2282161"/>
                  <a:pt x="4111048" y="2281745"/>
                </a:cubicBezTo>
                <a:cubicBezTo>
                  <a:pt x="4079876" y="2287255"/>
                  <a:pt x="4047996" y="2290213"/>
                  <a:pt x="4015621" y="2290736"/>
                </a:cubicBezTo>
                <a:lnTo>
                  <a:pt x="3998503" y="2292349"/>
                </a:lnTo>
                <a:lnTo>
                  <a:pt x="3998477" y="2291858"/>
                </a:lnTo>
                <a:lnTo>
                  <a:pt x="3997978" y="2291891"/>
                </a:lnTo>
                <a:cubicBezTo>
                  <a:pt x="3997412" y="2288119"/>
                  <a:pt x="3997385" y="2284333"/>
                  <a:pt x="3997385" y="2280541"/>
                </a:cubicBezTo>
                <a:cubicBezTo>
                  <a:pt x="3997385" y="2274903"/>
                  <a:pt x="3997443" y="2269279"/>
                  <a:pt x="3998755" y="2263693"/>
                </a:cubicBezTo>
                <a:cubicBezTo>
                  <a:pt x="3998713" y="2232611"/>
                  <a:pt x="4001163" y="2201969"/>
                  <a:pt x="4006219" y="2171962"/>
                </a:cubicBezTo>
                <a:lnTo>
                  <a:pt x="4006760" y="2165325"/>
                </a:lnTo>
                <a:cubicBezTo>
                  <a:pt x="4006928" y="2165320"/>
                  <a:pt x="4007098" y="2165315"/>
                  <a:pt x="4007265" y="2165262"/>
                </a:cubicBezTo>
                <a:cubicBezTo>
                  <a:pt x="4057542" y="1815167"/>
                  <a:pt x="4338581" y="1536596"/>
                  <a:pt x="4697431" y="1477664"/>
                </a:cubicBezTo>
                <a:lnTo>
                  <a:pt x="4697548" y="1476525"/>
                </a:lnTo>
                <a:cubicBezTo>
                  <a:pt x="4702857" y="1475523"/>
                  <a:pt x="4708185" y="1474582"/>
                  <a:pt x="4713761" y="1474998"/>
                </a:cubicBezTo>
                <a:cubicBezTo>
                  <a:pt x="4744944" y="1469485"/>
                  <a:pt x="4776837" y="1466527"/>
                  <a:pt x="4809222" y="1466004"/>
                </a:cubicBezTo>
                <a:close/>
                <a:moveTo>
                  <a:pt x="3147947" y="1464394"/>
                </a:moveTo>
                <a:lnTo>
                  <a:pt x="3165034" y="1466004"/>
                </a:lnTo>
                <a:cubicBezTo>
                  <a:pt x="3197420" y="1466527"/>
                  <a:pt x="3229312" y="1469485"/>
                  <a:pt x="3260496" y="1474998"/>
                </a:cubicBezTo>
                <a:cubicBezTo>
                  <a:pt x="3266072" y="1474582"/>
                  <a:pt x="3271400" y="1475523"/>
                  <a:pt x="3276708" y="1476525"/>
                </a:cubicBezTo>
                <a:lnTo>
                  <a:pt x="3276826" y="1477664"/>
                </a:lnTo>
                <a:cubicBezTo>
                  <a:pt x="3635676" y="1536596"/>
                  <a:pt x="3916715" y="1815167"/>
                  <a:pt x="3966991" y="2165262"/>
                </a:cubicBezTo>
                <a:cubicBezTo>
                  <a:pt x="3967159" y="2165315"/>
                  <a:pt x="3967328" y="2165320"/>
                  <a:pt x="3967497" y="2165325"/>
                </a:cubicBezTo>
                <a:lnTo>
                  <a:pt x="3968037" y="2171962"/>
                </a:lnTo>
                <a:cubicBezTo>
                  <a:pt x="3973094" y="2201969"/>
                  <a:pt x="3975543" y="2232611"/>
                  <a:pt x="3975501" y="2263693"/>
                </a:cubicBezTo>
                <a:cubicBezTo>
                  <a:pt x="3976813" y="2269279"/>
                  <a:pt x="3976872" y="2274903"/>
                  <a:pt x="3976872" y="2280541"/>
                </a:cubicBezTo>
                <a:cubicBezTo>
                  <a:pt x="3976872" y="2284333"/>
                  <a:pt x="3976845" y="2288119"/>
                  <a:pt x="3976279" y="2291891"/>
                </a:cubicBezTo>
                <a:lnTo>
                  <a:pt x="3975780" y="2291858"/>
                </a:lnTo>
                <a:lnTo>
                  <a:pt x="3975754" y="2292349"/>
                </a:lnTo>
                <a:lnTo>
                  <a:pt x="3958635" y="2290736"/>
                </a:lnTo>
                <a:cubicBezTo>
                  <a:pt x="3926261" y="2290213"/>
                  <a:pt x="3894381" y="2287255"/>
                  <a:pt x="3863209" y="2281745"/>
                </a:cubicBezTo>
                <a:cubicBezTo>
                  <a:pt x="3857632" y="2282161"/>
                  <a:pt x="3852303" y="2281220"/>
                  <a:pt x="3846992" y="2280217"/>
                </a:cubicBezTo>
                <a:lnTo>
                  <a:pt x="3846876" y="2279078"/>
                </a:lnTo>
                <a:cubicBezTo>
                  <a:pt x="3488025" y="2220146"/>
                  <a:pt x="3206986" y="1941574"/>
                  <a:pt x="3156710" y="1591480"/>
                </a:cubicBezTo>
                <a:cubicBezTo>
                  <a:pt x="3156543" y="1591427"/>
                  <a:pt x="3156374" y="1591423"/>
                  <a:pt x="3156205" y="1591418"/>
                </a:cubicBezTo>
                <a:lnTo>
                  <a:pt x="3155667" y="1584794"/>
                </a:lnTo>
                <a:cubicBezTo>
                  <a:pt x="3150608" y="1554782"/>
                  <a:pt x="3148157" y="1524133"/>
                  <a:pt x="3148199" y="1493044"/>
                </a:cubicBezTo>
                <a:cubicBezTo>
                  <a:pt x="3146887" y="1487460"/>
                  <a:pt x="3146829" y="1481838"/>
                  <a:pt x="3146829" y="1476202"/>
                </a:cubicBezTo>
                <a:lnTo>
                  <a:pt x="3147423" y="1464852"/>
                </a:lnTo>
                <a:lnTo>
                  <a:pt x="3147921" y="1464884"/>
                </a:lnTo>
                <a:close/>
                <a:moveTo>
                  <a:pt x="3134159" y="1464394"/>
                </a:moveTo>
                <a:lnTo>
                  <a:pt x="3134185" y="1464884"/>
                </a:lnTo>
                <a:lnTo>
                  <a:pt x="3134683" y="1464852"/>
                </a:lnTo>
                <a:lnTo>
                  <a:pt x="3135277" y="1476202"/>
                </a:lnTo>
                <a:cubicBezTo>
                  <a:pt x="3135277" y="1481838"/>
                  <a:pt x="3135218" y="1487460"/>
                  <a:pt x="3133906" y="1493044"/>
                </a:cubicBezTo>
                <a:cubicBezTo>
                  <a:pt x="3133948" y="1524133"/>
                  <a:pt x="3131498" y="1554782"/>
                  <a:pt x="3126439" y="1584794"/>
                </a:cubicBezTo>
                <a:lnTo>
                  <a:pt x="3125901" y="1591418"/>
                </a:lnTo>
                <a:cubicBezTo>
                  <a:pt x="3125731" y="1591423"/>
                  <a:pt x="3125563" y="1591427"/>
                  <a:pt x="3125395" y="1591480"/>
                </a:cubicBezTo>
                <a:cubicBezTo>
                  <a:pt x="3075120" y="1941574"/>
                  <a:pt x="2794081" y="2220146"/>
                  <a:pt x="2435230" y="2279078"/>
                </a:cubicBezTo>
                <a:lnTo>
                  <a:pt x="2435113" y="2280217"/>
                </a:lnTo>
                <a:cubicBezTo>
                  <a:pt x="2429803" y="2281220"/>
                  <a:pt x="2424474" y="2282161"/>
                  <a:pt x="2418897" y="2281745"/>
                </a:cubicBezTo>
                <a:cubicBezTo>
                  <a:pt x="2387725" y="2287255"/>
                  <a:pt x="2355845" y="2290213"/>
                  <a:pt x="2323470" y="2290736"/>
                </a:cubicBezTo>
                <a:lnTo>
                  <a:pt x="2306352" y="2292349"/>
                </a:lnTo>
                <a:lnTo>
                  <a:pt x="2306326" y="2291858"/>
                </a:lnTo>
                <a:lnTo>
                  <a:pt x="2305827" y="2291891"/>
                </a:lnTo>
                <a:cubicBezTo>
                  <a:pt x="2305261" y="2288119"/>
                  <a:pt x="2305234" y="2284333"/>
                  <a:pt x="2305234" y="2280541"/>
                </a:cubicBezTo>
                <a:cubicBezTo>
                  <a:pt x="2305234" y="2274903"/>
                  <a:pt x="2305292" y="2269279"/>
                  <a:pt x="2306604" y="2263693"/>
                </a:cubicBezTo>
                <a:cubicBezTo>
                  <a:pt x="2306562" y="2232611"/>
                  <a:pt x="2309012" y="2201969"/>
                  <a:pt x="2314068" y="2171962"/>
                </a:cubicBezTo>
                <a:lnTo>
                  <a:pt x="2314609" y="2165325"/>
                </a:lnTo>
                <a:cubicBezTo>
                  <a:pt x="2314777" y="2165320"/>
                  <a:pt x="2314947" y="2165315"/>
                  <a:pt x="2315114" y="2165262"/>
                </a:cubicBezTo>
                <a:cubicBezTo>
                  <a:pt x="2365391" y="1815167"/>
                  <a:pt x="2646430" y="1536596"/>
                  <a:pt x="3005280" y="1477664"/>
                </a:cubicBezTo>
                <a:lnTo>
                  <a:pt x="3005397" y="1476525"/>
                </a:lnTo>
                <a:cubicBezTo>
                  <a:pt x="3010706" y="1475523"/>
                  <a:pt x="3016034" y="1474582"/>
                  <a:pt x="3021610" y="1474998"/>
                </a:cubicBezTo>
                <a:cubicBezTo>
                  <a:pt x="3052793" y="1469485"/>
                  <a:pt x="3084686" y="1466527"/>
                  <a:pt x="3117071" y="1466004"/>
                </a:cubicBezTo>
                <a:close/>
                <a:moveTo>
                  <a:pt x="1455796" y="1464394"/>
                </a:moveTo>
                <a:lnTo>
                  <a:pt x="1472883" y="1466004"/>
                </a:lnTo>
                <a:cubicBezTo>
                  <a:pt x="1505269" y="1466527"/>
                  <a:pt x="1537161" y="1469485"/>
                  <a:pt x="1568345" y="1474998"/>
                </a:cubicBezTo>
                <a:cubicBezTo>
                  <a:pt x="1573921" y="1474582"/>
                  <a:pt x="1579249" y="1475523"/>
                  <a:pt x="1584557" y="1476525"/>
                </a:cubicBezTo>
                <a:lnTo>
                  <a:pt x="1584675" y="1477664"/>
                </a:lnTo>
                <a:cubicBezTo>
                  <a:pt x="1943525" y="1536596"/>
                  <a:pt x="2224564" y="1815167"/>
                  <a:pt x="2274840" y="2165262"/>
                </a:cubicBezTo>
                <a:cubicBezTo>
                  <a:pt x="2275008" y="2165315"/>
                  <a:pt x="2275177" y="2165320"/>
                  <a:pt x="2275346" y="2165325"/>
                </a:cubicBezTo>
                <a:lnTo>
                  <a:pt x="2275886" y="2171962"/>
                </a:lnTo>
                <a:cubicBezTo>
                  <a:pt x="2280943" y="2201969"/>
                  <a:pt x="2283392" y="2232611"/>
                  <a:pt x="2283350" y="2263693"/>
                </a:cubicBezTo>
                <a:cubicBezTo>
                  <a:pt x="2284662" y="2269279"/>
                  <a:pt x="2284721" y="2274903"/>
                  <a:pt x="2284721" y="2280541"/>
                </a:cubicBezTo>
                <a:cubicBezTo>
                  <a:pt x="2284721" y="2284333"/>
                  <a:pt x="2284694" y="2288119"/>
                  <a:pt x="2284128" y="2291891"/>
                </a:cubicBezTo>
                <a:lnTo>
                  <a:pt x="2283629" y="2291858"/>
                </a:lnTo>
                <a:lnTo>
                  <a:pt x="2283603" y="2292349"/>
                </a:lnTo>
                <a:lnTo>
                  <a:pt x="2266484" y="2290736"/>
                </a:lnTo>
                <a:cubicBezTo>
                  <a:pt x="2234110" y="2290213"/>
                  <a:pt x="2202230" y="2287255"/>
                  <a:pt x="2171058" y="2281745"/>
                </a:cubicBezTo>
                <a:cubicBezTo>
                  <a:pt x="2165481" y="2282161"/>
                  <a:pt x="2160152" y="2281220"/>
                  <a:pt x="2154841" y="2280217"/>
                </a:cubicBezTo>
                <a:lnTo>
                  <a:pt x="2154725" y="2279078"/>
                </a:lnTo>
                <a:cubicBezTo>
                  <a:pt x="1795874" y="2220146"/>
                  <a:pt x="1514835" y="1941574"/>
                  <a:pt x="1464559" y="1591480"/>
                </a:cubicBezTo>
                <a:cubicBezTo>
                  <a:pt x="1464392" y="1591427"/>
                  <a:pt x="1464223" y="1591423"/>
                  <a:pt x="1464054" y="1591418"/>
                </a:cubicBezTo>
                <a:lnTo>
                  <a:pt x="1463515" y="1584794"/>
                </a:lnTo>
                <a:cubicBezTo>
                  <a:pt x="1458457" y="1554782"/>
                  <a:pt x="1456006" y="1524133"/>
                  <a:pt x="1456048" y="1493044"/>
                </a:cubicBezTo>
                <a:cubicBezTo>
                  <a:pt x="1454736" y="1487460"/>
                  <a:pt x="1454678" y="1481838"/>
                  <a:pt x="1454678" y="1476202"/>
                </a:cubicBezTo>
                <a:lnTo>
                  <a:pt x="1455272" y="1464852"/>
                </a:lnTo>
                <a:lnTo>
                  <a:pt x="1455770" y="1464884"/>
                </a:lnTo>
                <a:close/>
                <a:moveTo>
                  <a:pt x="1442008" y="1464394"/>
                </a:moveTo>
                <a:lnTo>
                  <a:pt x="1442034" y="1464884"/>
                </a:lnTo>
                <a:lnTo>
                  <a:pt x="1442532" y="1464852"/>
                </a:lnTo>
                <a:lnTo>
                  <a:pt x="1443126" y="1476202"/>
                </a:lnTo>
                <a:cubicBezTo>
                  <a:pt x="1443126" y="1481838"/>
                  <a:pt x="1443067" y="1487460"/>
                  <a:pt x="1441755" y="1493044"/>
                </a:cubicBezTo>
                <a:cubicBezTo>
                  <a:pt x="1441797" y="1524133"/>
                  <a:pt x="1439347" y="1554782"/>
                  <a:pt x="1434288" y="1584794"/>
                </a:cubicBezTo>
                <a:lnTo>
                  <a:pt x="1433750" y="1591418"/>
                </a:lnTo>
                <a:cubicBezTo>
                  <a:pt x="1433580" y="1591423"/>
                  <a:pt x="1433412" y="1591427"/>
                  <a:pt x="1433244" y="1591480"/>
                </a:cubicBezTo>
                <a:cubicBezTo>
                  <a:pt x="1382969" y="1941574"/>
                  <a:pt x="1101930" y="2220146"/>
                  <a:pt x="743079" y="2279078"/>
                </a:cubicBezTo>
                <a:lnTo>
                  <a:pt x="742962" y="2280217"/>
                </a:lnTo>
                <a:cubicBezTo>
                  <a:pt x="737652" y="2281220"/>
                  <a:pt x="732323" y="2282161"/>
                  <a:pt x="726746" y="2281745"/>
                </a:cubicBezTo>
                <a:cubicBezTo>
                  <a:pt x="695574" y="2287255"/>
                  <a:pt x="663693" y="2290213"/>
                  <a:pt x="631319" y="2290736"/>
                </a:cubicBezTo>
                <a:lnTo>
                  <a:pt x="614201" y="2292349"/>
                </a:lnTo>
                <a:lnTo>
                  <a:pt x="614175" y="2291858"/>
                </a:lnTo>
                <a:lnTo>
                  <a:pt x="613676" y="2291891"/>
                </a:lnTo>
                <a:cubicBezTo>
                  <a:pt x="613110" y="2288119"/>
                  <a:pt x="613083" y="2284333"/>
                  <a:pt x="613083" y="2280541"/>
                </a:cubicBezTo>
                <a:cubicBezTo>
                  <a:pt x="613083" y="2274903"/>
                  <a:pt x="613141" y="2269279"/>
                  <a:pt x="614453" y="2263693"/>
                </a:cubicBezTo>
                <a:cubicBezTo>
                  <a:pt x="614411" y="2232611"/>
                  <a:pt x="616861" y="2201969"/>
                  <a:pt x="621917" y="2171962"/>
                </a:cubicBezTo>
                <a:lnTo>
                  <a:pt x="622458" y="2165325"/>
                </a:lnTo>
                <a:cubicBezTo>
                  <a:pt x="622626" y="2165320"/>
                  <a:pt x="622796" y="2165315"/>
                  <a:pt x="622963" y="2165262"/>
                </a:cubicBezTo>
                <a:cubicBezTo>
                  <a:pt x="673240" y="1815167"/>
                  <a:pt x="954279" y="1536596"/>
                  <a:pt x="1313129" y="1477664"/>
                </a:cubicBezTo>
                <a:lnTo>
                  <a:pt x="1313246" y="1476525"/>
                </a:lnTo>
                <a:cubicBezTo>
                  <a:pt x="1318555" y="1475523"/>
                  <a:pt x="1323883" y="1474582"/>
                  <a:pt x="1329459" y="1474998"/>
                </a:cubicBezTo>
                <a:cubicBezTo>
                  <a:pt x="1360642" y="1469485"/>
                  <a:pt x="1392535" y="1466527"/>
                  <a:pt x="1424920" y="1466004"/>
                </a:cubicBezTo>
                <a:close/>
                <a:moveTo>
                  <a:pt x="10909360" y="750600"/>
                </a:moveTo>
                <a:cubicBezTo>
                  <a:pt x="10962636" y="1021506"/>
                  <a:pt x="11177479" y="1236303"/>
                  <a:pt x="11452669" y="1295446"/>
                </a:cubicBezTo>
                <a:cubicBezTo>
                  <a:pt x="11399394" y="1024540"/>
                  <a:pt x="11184550" y="809743"/>
                  <a:pt x="10909360" y="750600"/>
                </a:cubicBezTo>
                <a:close/>
                <a:moveTo>
                  <a:pt x="10602109" y="750600"/>
                </a:moveTo>
                <a:cubicBezTo>
                  <a:pt x="10326919" y="809743"/>
                  <a:pt x="10112075" y="1024540"/>
                  <a:pt x="10058800" y="1295446"/>
                </a:cubicBezTo>
                <a:cubicBezTo>
                  <a:pt x="10333990" y="1236303"/>
                  <a:pt x="10548833" y="1021506"/>
                  <a:pt x="10602109" y="750600"/>
                </a:cubicBezTo>
                <a:close/>
                <a:moveTo>
                  <a:pt x="9217207" y="750600"/>
                </a:moveTo>
                <a:cubicBezTo>
                  <a:pt x="9270483" y="1021506"/>
                  <a:pt x="9485326" y="1236303"/>
                  <a:pt x="9760516" y="1295446"/>
                </a:cubicBezTo>
                <a:cubicBezTo>
                  <a:pt x="9707241" y="1024540"/>
                  <a:pt x="9492397" y="809743"/>
                  <a:pt x="9217207" y="750600"/>
                </a:cubicBezTo>
                <a:close/>
                <a:moveTo>
                  <a:pt x="8909958" y="750600"/>
                </a:moveTo>
                <a:cubicBezTo>
                  <a:pt x="8634768" y="809743"/>
                  <a:pt x="8419924" y="1024540"/>
                  <a:pt x="8366649" y="1295446"/>
                </a:cubicBezTo>
                <a:cubicBezTo>
                  <a:pt x="8641839" y="1236303"/>
                  <a:pt x="8856682" y="1021506"/>
                  <a:pt x="8909958" y="750600"/>
                </a:cubicBezTo>
                <a:close/>
                <a:moveTo>
                  <a:pt x="7525056" y="750600"/>
                </a:moveTo>
                <a:cubicBezTo>
                  <a:pt x="7578332" y="1021506"/>
                  <a:pt x="7793175" y="1236303"/>
                  <a:pt x="8068365" y="1295446"/>
                </a:cubicBezTo>
                <a:cubicBezTo>
                  <a:pt x="8015090" y="1024540"/>
                  <a:pt x="7800246" y="809743"/>
                  <a:pt x="7525056" y="750600"/>
                </a:cubicBezTo>
                <a:close/>
                <a:moveTo>
                  <a:pt x="7217807" y="750600"/>
                </a:moveTo>
                <a:cubicBezTo>
                  <a:pt x="6942617" y="809743"/>
                  <a:pt x="6727773" y="1024540"/>
                  <a:pt x="6674498" y="1295446"/>
                </a:cubicBezTo>
                <a:cubicBezTo>
                  <a:pt x="6949688" y="1236303"/>
                  <a:pt x="7164531" y="1021506"/>
                  <a:pt x="7217807" y="750600"/>
                </a:cubicBezTo>
                <a:close/>
                <a:moveTo>
                  <a:pt x="5832905" y="750600"/>
                </a:moveTo>
                <a:cubicBezTo>
                  <a:pt x="5886181" y="1021506"/>
                  <a:pt x="6101024" y="1236303"/>
                  <a:pt x="6376214" y="1295446"/>
                </a:cubicBezTo>
                <a:cubicBezTo>
                  <a:pt x="6322939" y="1024540"/>
                  <a:pt x="6108095" y="809743"/>
                  <a:pt x="5832905" y="750600"/>
                </a:cubicBezTo>
                <a:close/>
                <a:moveTo>
                  <a:pt x="5525656" y="750600"/>
                </a:moveTo>
                <a:cubicBezTo>
                  <a:pt x="5250466" y="809743"/>
                  <a:pt x="5035622" y="1024540"/>
                  <a:pt x="4982347" y="1295446"/>
                </a:cubicBezTo>
                <a:cubicBezTo>
                  <a:pt x="5257537" y="1236303"/>
                  <a:pt x="5472380" y="1021506"/>
                  <a:pt x="5525656" y="750600"/>
                </a:cubicBezTo>
                <a:close/>
                <a:moveTo>
                  <a:pt x="4140754" y="750600"/>
                </a:moveTo>
                <a:cubicBezTo>
                  <a:pt x="4194030" y="1021506"/>
                  <a:pt x="4408873" y="1236303"/>
                  <a:pt x="4684063" y="1295446"/>
                </a:cubicBezTo>
                <a:cubicBezTo>
                  <a:pt x="4630788" y="1024540"/>
                  <a:pt x="4415944" y="809743"/>
                  <a:pt x="4140754" y="750600"/>
                </a:cubicBezTo>
                <a:close/>
                <a:moveTo>
                  <a:pt x="3833505" y="750600"/>
                </a:moveTo>
                <a:cubicBezTo>
                  <a:pt x="3558315" y="809743"/>
                  <a:pt x="3343471" y="1024540"/>
                  <a:pt x="3290196" y="1295446"/>
                </a:cubicBezTo>
                <a:cubicBezTo>
                  <a:pt x="3565386" y="1236303"/>
                  <a:pt x="3780229" y="1021506"/>
                  <a:pt x="3833505" y="750600"/>
                </a:cubicBezTo>
                <a:close/>
                <a:moveTo>
                  <a:pt x="2448603" y="750600"/>
                </a:moveTo>
                <a:cubicBezTo>
                  <a:pt x="2501879" y="1021506"/>
                  <a:pt x="2716722" y="1236303"/>
                  <a:pt x="2991912" y="1295446"/>
                </a:cubicBezTo>
                <a:cubicBezTo>
                  <a:pt x="2938637" y="1024540"/>
                  <a:pt x="2723793" y="809743"/>
                  <a:pt x="2448603" y="750600"/>
                </a:cubicBezTo>
                <a:close/>
                <a:moveTo>
                  <a:pt x="2141354" y="750600"/>
                </a:moveTo>
                <a:cubicBezTo>
                  <a:pt x="1866164" y="809743"/>
                  <a:pt x="1651320" y="1024540"/>
                  <a:pt x="1598045" y="1295446"/>
                </a:cubicBezTo>
                <a:cubicBezTo>
                  <a:pt x="1873235" y="1236303"/>
                  <a:pt x="2088078" y="1021506"/>
                  <a:pt x="2141354" y="750600"/>
                </a:cubicBezTo>
                <a:close/>
                <a:moveTo>
                  <a:pt x="756452" y="750600"/>
                </a:moveTo>
                <a:cubicBezTo>
                  <a:pt x="809728" y="1021506"/>
                  <a:pt x="1024571" y="1236303"/>
                  <a:pt x="1299761" y="1295446"/>
                </a:cubicBezTo>
                <a:cubicBezTo>
                  <a:pt x="1246486" y="1024540"/>
                  <a:pt x="1031642" y="809743"/>
                  <a:pt x="756452" y="750600"/>
                </a:cubicBezTo>
                <a:close/>
                <a:moveTo>
                  <a:pt x="12192000" y="647790"/>
                </a:moveTo>
                <a:lnTo>
                  <a:pt x="12192000" y="780838"/>
                </a:lnTo>
                <a:cubicBezTo>
                  <a:pt x="11966807" y="865550"/>
                  <a:pt x="11797421" y="1059155"/>
                  <a:pt x="11750953" y="1295446"/>
                </a:cubicBezTo>
                <a:cubicBezTo>
                  <a:pt x="11935988" y="1255679"/>
                  <a:pt x="12093739" y="1145540"/>
                  <a:pt x="12192000" y="994335"/>
                </a:cubicBezTo>
                <a:lnTo>
                  <a:pt x="12192000" y="1195909"/>
                </a:lnTo>
                <a:cubicBezTo>
                  <a:pt x="12071770" y="1314911"/>
                  <a:pt x="11914089" y="1397686"/>
                  <a:pt x="11737582" y="1426902"/>
                </a:cubicBezTo>
                <a:lnTo>
                  <a:pt x="11737466" y="1428050"/>
                </a:lnTo>
                <a:cubicBezTo>
                  <a:pt x="11732155" y="1429061"/>
                  <a:pt x="11726826" y="1430009"/>
                  <a:pt x="11721249" y="1429590"/>
                </a:cubicBezTo>
                <a:cubicBezTo>
                  <a:pt x="11690077" y="1435144"/>
                  <a:pt x="11658197" y="1438125"/>
                  <a:pt x="11625822" y="1438652"/>
                </a:cubicBezTo>
                <a:lnTo>
                  <a:pt x="11608704" y="1440278"/>
                </a:lnTo>
                <a:lnTo>
                  <a:pt x="11608678" y="1439783"/>
                </a:lnTo>
                <a:lnTo>
                  <a:pt x="11608179" y="1439816"/>
                </a:lnTo>
                <a:cubicBezTo>
                  <a:pt x="11607613" y="1436014"/>
                  <a:pt x="11607586" y="1432198"/>
                  <a:pt x="11607586" y="1428376"/>
                </a:cubicBezTo>
                <a:cubicBezTo>
                  <a:pt x="11607586" y="1422694"/>
                  <a:pt x="11607645" y="1417025"/>
                  <a:pt x="11608957" y="1411395"/>
                </a:cubicBezTo>
                <a:cubicBezTo>
                  <a:pt x="11608914" y="1380067"/>
                  <a:pt x="11611364" y="1349182"/>
                  <a:pt x="11616421" y="1318938"/>
                </a:cubicBezTo>
                <a:lnTo>
                  <a:pt x="11616961" y="1312248"/>
                </a:lnTo>
                <a:cubicBezTo>
                  <a:pt x="11617130" y="1312243"/>
                  <a:pt x="11617299" y="1312238"/>
                  <a:pt x="11617466" y="1312185"/>
                </a:cubicBezTo>
                <a:cubicBezTo>
                  <a:pt x="11662185" y="998329"/>
                  <a:pt x="11889463" y="741504"/>
                  <a:pt x="12192000" y="647790"/>
                </a:cubicBezTo>
                <a:close/>
                <a:moveTo>
                  <a:pt x="10767111" y="605769"/>
                </a:moveTo>
                <a:lnTo>
                  <a:pt x="10784198" y="607392"/>
                </a:lnTo>
                <a:cubicBezTo>
                  <a:pt x="10816584" y="607919"/>
                  <a:pt x="10848477" y="610900"/>
                  <a:pt x="10879660" y="616457"/>
                </a:cubicBezTo>
                <a:cubicBezTo>
                  <a:pt x="10885236" y="616038"/>
                  <a:pt x="10890564" y="616986"/>
                  <a:pt x="10895873" y="617996"/>
                </a:cubicBezTo>
                <a:lnTo>
                  <a:pt x="10895990" y="619144"/>
                </a:lnTo>
                <a:cubicBezTo>
                  <a:pt x="11254840" y="678542"/>
                  <a:pt x="11535879" y="959319"/>
                  <a:pt x="11586156" y="1312185"/>
                </a:cubicBezTo>
                <a:cubicBezTo>
                  <a:pt x="11586323" y="1312238"/>
                  <a:pt x="11586492" y="1312243"/>
                  <a:pt x="11586661" y="1312248"/>
                </a:cubicBezTo>
                <a:lnTo>
                  <a:pt x="11587201" y="1318938"/>
                </a:lnTo>
                <a:cubicBezTo>
                  <a:pt x="11592258" y="1349182"/>
                  <a:pt x="11594708" y="1380067"/>
                  <a:pt x="11594665" y="1411395"/>
                </a:cubicBezTo>
                <a:cubicBezTo>
                  <a:pt x="11595977" y="1417025"/>
                  <a:pt x="11596036" y="1422694"/>
                  <a:pt x="11596036" y="1428376"/>
                </a:cubicBezTo>
                <a:cubicBezTo>
                  <a:pt x="11596036" y="1432198"/>
                  <a:pt x="11596009" y="1436014"/>
                  <a:pt x="11595443" y="1439816"/>
                </a:cubicBezTo>
                <a:lnTo>
                  <a:pt x="11594944" y="1439783"/>
                </a:lnTo>
                <a:lnTo>
                  <a:pt x="11594918" y="1440278"/>
                </a:lnTo>
                <a:lnTo>
                  <a:pt x="11577800" y="1438652"/>
                </a:lnTo>
                <a:cubicBezTo>
                  <a:pt x="11545425" y="1438125"/>
                  <a:pt x="11513545" y="1435144"/>
                  <a:pt x="11482373" y="1429590"/>
                </a:cubicBezTo>
                <a:cubicBezTo>
                  <a:pt x="11476796" y="1430009"/>
                  <a:pt x="11471467" y="1429061"/>
                  <a:pt x="11466156" y="1428050"/>
                </a:cubicBezTo>
                <a:lnTo>
                  <a:pt x="11466040" y="1426902"/>
                </a:lnTo>
                <a:cubicBezTo>
                  <a:pt x="11107189" y="1367503"/>
                  <a:pt x="10826150" y="1086726"/>
                  <a:pt x="10775875" y="733861"/>
                </a:cubicBezTo>
                <a:cubicBezTo>
                  <a:pt x="10775707" y="733808"/>
                  <a:pt x="10775539" y="733803"/>
                  <a:pt x="10775369" y="733798"/>
                </a:cubicBezTo>
                <a:lnTo>
                  <a:pt x="10774831" y="727122"/>
                </a:lnTo>
                <a:cubicBezTo>
                  <a:pt x="10769772" y="696872"/>
                  <a:pt x="10767321" y="665981"/>
                  <a:pt x="10767364" y="634646"/>
                </a:cubicBezTo>
                <a:cubicBezTo>
                  <a:pt x="10766052" y="629018"/>
                  <a:pt x="10765993" y="623351"/>
                  <a:pt x="10765993" y="617670"/>
                </a:cubicBezTo>
                <a:lnTo>
                  <a:pt x="10766587" y="606230"/>
                </a:lnTo>
                <a:lnTo>
                  <a:pt x="10767085" y="606263"/>
                </a:lnTo>
                <a:close/>
                <a:moveTo>
                  <a:pt x="10744358" y="605769"/>
                </a:moveTo>
                <a:lnTo>
                  <a:pt x="10744384" y="606263"/>
                </a:lnTo>
                <a:lnTo>
                  <a:pt x="10744882" y="606230"/>
                </a:lnTo>
                <a:lnTo>
                  <a:pt x="10745476" y="617670"/>
                </a:lnTo>
                <a:cubicBezTo>
                  <a:pt x="10745476" y="623351"/>
                  <a:pt x="10745417" y="629018"/>
                  <a:pt x="10744105" y="634646"/>
                </a:cubicBezTo>
                <a:cubicBezTo>
                  <a:pt x="10744148" y="665981"/>
                  <a:pt x="10741697" y="696872"/>
                  <a:pt x="10736638" y="727122"/>
                </a:cubicBezTo>
                <a:lnTo>
                  <a:pt x="10736100" y="733798"/>
                </a:lnTo>
                <a:cubicBezTo>
                  <a:pt x="10735930" y="733803"/>
                  <a:pt x="10735762" y="733808"/>
                  <a:pt x="10735594" y="733861"/>
                </a:cubicBezTo>
                <a:cubicBezTo>
                  <a:pt x="10685319" y="1086726"/>
                  <a:pt x="10404280" y="1367503"/>
                  <a:pt x="10045429" y="1426902"/>
                </a:cubicBezTo>
                <a:lnTo>
                  <a:pt x="10045313" y="1428050"/>
                </a:lnTo>
                <a:cubicBezTo>
                  <a:pt x="10040002" y="1429061"/>
                  <a:pt x="10034673" y="1430009"/>
                  <a:pt x="10029096" y="1429590"/>
                </a:cubicBezTo>
                <a:cubicBezTo>
                  <a:pt x="9997924" y="1435144"/>
                  <a:pt x="9966044" y="1438125"/>
                  <a:pt x="9933669" y="1438652"/>
                </a:cubicBezTo>
                <a:lnTo>
                  <a:pt x="9916551" y="1440278"/>
                </a:lnTo>
                <a:lnTo>
                  <a:pt x="9916525" y="1439783"/>
                </a:lnTo>
                <a:lnTo>
                  <a:pt x="9916026" y="1439816"/>
                </a:lnTo>
                <a:cubicBezTo>
                  <a:pt x="9915460" y="1436014"/>
                  <a:pt x="9915433" y="1432198"/>
                  <a:pt x="9915433" y="1428376"/>
                </a:cubicBezTo>
                <a:cubicBezTo>
                  <a:pt x="9915433" y="1422694"/>
                  <a:pt x="9915492" y="1417025"/>
                  <a:pt x="9916804" y="1411395"/>
                </a:cubicBezTo>
                <a:cubicBezTo>
                  <a:pt x="9916761" y="1380067"/>
                  <a:pt x="9919211" y="1349182"/>
                  <a:pt x="9924268" y="1318938"/>
                </a:cubicBezTo>
                <a:lnTo>
                  <a:pt x="9924808" y="1312248"/>
                </a:lnTo>
                <a:cubicBezTo>
                  <a:pt x="9924977" y="1312243"/>
                  <a:pt x="9925146" y="1312238"/>
                  <a:pt x="9925314" y="1312185"/>
                </a:cubicBezTo>
                <a:cubicBezTo>
                  <a:pt x="9975590" y="959319"/>
                  <a:pt x="10256629" y="678542"/>
                  <a:pt x="10615479" y="619144"/>
                </a:cubicBezTo>
                <a:lnTo>
                  <a:pt x="10615596" y="617996"/>
                </a:lnTo>
                <a:cubicBezTo>
                  <a:pt x="10620905" y="616986"/>
                  <a:pt x="10626233" y="616038"/>
                  <a:pt x="10631809" y="616457"/>
                </a:cubicBezTo>
                <a:cubicBezTo>
                  <a:pt x="10662992" y="610900"/>
                  <a:pt x="10694885" y="607919"/>
                  <a:pt x="10727271" y="607392"/>
                </a:cubicBezTo>
                <a:close/>
                <a:moveTo>
                  <a:pt x="9074958" y="605769"/>
                </a:moveTo>
                <a:lnTo>
                  <a:pt x="9092045" y="607392"/>
                </a:lnTo>
                <a:cubicBezTo>
                  <a:pt x="9124431" y="607919"/>
                  <a:pt x="9156324" y="610900"/>
                  <a:pt x="9187507" y="616457"/>
                </a:cubicBezTo>
                <a:cubicBezTo>
                  <a:pt x="9193083" y="616038"/>
                  <a:pt x="9198411" y="616986"/>
                  <a:pt x="9203720" y="617996"/>
                </a:cubicBezTo>
                <a:lnTo>
                  <a:pt x="9203837" y="619144"/>
                </a:lnTo>
                <a:cubicBezTo>
                  <a:pt x="9562687" y="678542"/>
                  <a:pt x="9843726" y="959319"/>
                  <a:pt x="9894002" y="1312185"/>
                </a:cubicBezTo>
                <a:cubicBezTo>
                  <a:pt x="9894170" y="1312238"/>
                  <a:pt x="9894339" y="1312243"/>
                  <a:pt x="9894508" y="1312248"/>
                </a:cubicBezTo>
                <a:lnTo>
                  <a:pt x="9895048" y="1318938"/>
                </a:lnTo>
                <a:cubicBezTo>
                  <a:pt x="9900105" y="1349182"/>
                  <a:pt x="9902555" y="1380067"/>
                  <a:pt x="9902512" y="1411395"/>
                </a:cubicBezTo>
                <a:cubicBezTo>
                  <a:pt x="9903824" y="1417025"/>
                  <a:pt x="9903883" y="1422694"/>
                  <a:pt x="9903883" y="1428376"/>
                </a:cubicBezTo>
                <a:cubicBezTo>
                  <a:pt x="9903883" y="1432198"/>
                  <a:pt x="9903856" y="1436014"/>
                  <a:pt x="9903290" y="1439816"/>
                </a:cubicBezTo>
                <a:lnTo>
                  <a:pt x="9902791" y="1439783"/>
                </a:lnTo>
                <a:lnTo>
                  <a:pt x="9902765" y="1440278"/>
                </a:lnTo>
                <a:lnTo>
                  <a:pt x="9885647" y="1438652"/>
                </a:lnTo>
                <a:cubicBezTo>
                  <a:pt x="9853272" y="1438125"/>
                  <a:pt x="9821392" y="1435144"/>
                  <a:pt x="9790220" y="1429590"/>
                </a:cubicBezTo>
                <a:cubicBezTo>
                  <a:pt x="9784643" y="1430009"/>
                  <a:pt x="9779314" y="1429061"/>
                  <a:pt x="9774003" y="1428050"/>
                </a:cubicBezTo>
                <a:lnTo>
                  <a:pt x="9773887" y="1426902"/>
                </a:lnTo>
                <a:cubicBezTo>
                  <a:pt x="9415036" y="1367503"/>
                  <a:pt x="9133997" y="1086726"/>
                  <a:pt x="9083722" y="733861"/>
                </a:cubicBezTo>
                <a:cubicBezTo>
                  <a:pt x="9083554" y="733808"/>
                  <a:pt x="9083386" y="733803"/>
                  <a:pt x="9083216" y="733798"/>
                </a:cubicBezTo>
                <a:lnTo>
                  <a:pt x="9082678" y="727122"/>
                </a:lnTo>
                <a:cubicBezTo>
                  <a:pt x="9077619" y="696872"/>
                  <a:pt x="9075168" y="665981"/>
                  <a:pt x="9075211" y="634646"/>
                </a:cubicBezTo>
                <a:cubicBezTo>
                  <a:pt x="9073899" y="629018"/>
                  <a:pt x="9073840" y="623351"/>
                  <a:pt x="9073840" y="617670"/>
                </a:cubicBezTo>
                <a:lnTo>
                  <a:pt x="9074434" y="606230"/>
                </a:lnTo>
                <a:lnTo>
                  <a:pt x="9074932" y="606263"/>
                </a:lnTo>
                <a:close/>
                <a:moveTo>
                  <a:pt x="9052207" y="605769"/>
                </a:moveTo>
                <a:lnTo>
                  <a:pt x="9052233" y="606263"/>
                </a:lnTo>
                <a:lnTo>
                  <a:pt x="9052731" y="606230"/>
                </a:lnTo>
                <a:lnTo>
                  <a:pt x="9053325" y="617670"/>
                </a:lnTo>
                <a:cubicBezTo>
                  <a:pt x="9053325" y="623351"/>
                  <a:pt x="9053266" y="629018"/>
                  <a:pt x="9051954" y="634646"/>
                </a:cubicBezTo>
                <a:cubicBezTo>
                  <a:pt x="9051997" y="665981"/>
                  <a:pt x="9049546" y="696872"/>
                  <a:pt x="9044487" y="727122"/>
                </a:cubicBezTo>
                <a:lnTo>
                  <a:pt x="9043949" y="733798"/>
                </a:lnTo>
                <a:cubicBezTo>
                  <a:pt x="9043779" y="733803"/>
                  <a:pt x="9043611" y="733808"/>
                  <a:pt x="9043443" y="733861"/>
                </a:cubicBezTo>
                <a:cubicBezTo>
                  <a:pt x="8993168" y="1086726"/>
                  <a:pt x="8712129" y="1367503"/>
                  <a:pt x="8353278" y="1426902"/>
                </a:cubicBezTo>
                <a:lnTo>
                  <a:pt x="8353162" y="1428050"/>
                </a:lnTo>
                <a:cubicBezTo>
                  <a:pt x="8347851" y="1429061"/>
                  <a:pt x="8342522" y="1430009"/>
                  <a:pt x="8336945" y="1429590"/>
                </a:cubicBezTo>
                <a:cubicBezTo>
                  <a:pt x="8305773" y="1435144"/>
                  <a:pt x="8273893" y="1438125"/>
                  <a:pt x="8241519" y="1438652"/>
                </a:cubicBezTo>
                <a:lnTo>
                  <a:pt x="8224400" y="1440278"/>
                </a:lnTo>
                <a:lnTo>
                  <a:pt x="8224374" y="1439783"/>
                </a:lnTo>
                <a:lnTo>
                  <a:pt x="8223875" y="1439816"/>
                </a:lnTo>
                <a:cubicBezTo>
                  <a:pt x="8223309" y="1436014"/>
                  <a:pt x="8223282" y="1432198"/>
                  <a:pt x="8223282" y="1428376"/>
                </a:cubicBezTo>
                <a:cubicBezTo>
                  <a:pt x="8223282" y="1422694"/>
                  <a:pt x="8223341" y="1417025"/>
                  <a:pt x="8224653" y="1411395"/>
                </a:cubicBezTo>
                <a:cubicBezTo>
                  <a:pt x="8224611" y="1380067"/>
                  <a:pt x="8227060" y="1349182"/>
                  <a:pt x="8232117" y="1318938"/>
                </a:cubicBezTo>
                <a:lnTo>
                  <a:pt x="8232657" y="1312248"/>
                </a:lnTo>
                <a:cubicBezTo>
                  <a:pt x="8232826" y="1312243"/>
                  <a:pt x="8232995" y="1312238"/>
                  <a:pt x="8233163" y="1312185"/>
                </a:cubicBezTo>
                <a:cubicBezTo>
                  <a:pt x="8283439" y="959319"/>
                  <a:pt x="8564478" y="678542"/>
                  <a:pt x="8923328" y="619144"/>
                </a:cubicBezTo>
                <a:lnTo>
                  <a:pt x="8923445" y="617996"/>
                </a:lnTo>
                <a:cubicBezTo>
                  <a:pt x="8928754" y="616986"/>
                  <a:pt x="8934082" y="616038"/>
                  <a:pt x="8939658" y="616457"/>
                </a:cubicBezTo>
                <a:cubicBezTo>
                  <a:pt x="8970841" y="610900"/>
                  <a:pt x="9002734" y="607919"/>
                  <a:pt x="9035120" y="607392"/>
                </a:cubicBezTo>
                <a:close/>
                <a:moveTo>
                  <a:pt x="7382807" y="605769"/>
                </a:moveTo>
                <a:lnTo>
                  <a:pt x="7399895" y="607392"/>
                </a:lnTo>
                <a:cubicBezTo>
                  <a:pt x="7432280" y="607919"/>
                  <a:pt x="7464173" y="610900"/>
                  <a:pt x="7495356" y="616457"/>
                </a:cubicBezTo>
                <a:cubicBezTo>
                  <a:pt x="7500932" y="616038"/>
                  <a:pt x="7506260" y="616986"/>
                  <a:pt x="7511569" y="617996"/>
                </a:cubicBezTo>
                <a:lnTo>
                  <a:pt x="7511686" y="619144"/>
                </a:lnTo>
                <a:cubicBezTo>
                  <a:pt x="7870536" y="678542"/>
                  <a:pt x="8151575" y="959319"/>
                  <a:pt x="8201852" y="1312185"/>
                </a:cubicBezTo>
                <a:cubicBezTo>
                  <a:pt x="8202019" y="1312238"/>
                  <a:pt x="8202189" y="1312243"/>
                  <a:pt x="8202357" y="1312248"/>
                </a:cubicBezTo>
                <a:lnTo>
                  <a:pt x="8202898" y="1318938"/>
                </a:lnTo>
                <a:cubicBezTo>
                  <a:pt x="8207954" y="1349182"/>
                  <a:pt x="8210404" y="1380067"/>
                  <a:pt x="8210362" y="1411395"/>
                </a:cubicBezTo>
                <a:cubicBezTo>
                  <a:pt x="8211674" y="1417025"/>
                  <a:pt x="8211732" y="1422694"/>
                  <a:pt x="8211732" y="1428376"/>
                </a:cubicBezTo>
                <a:cubicBezTo>
                  <a:pt x="8211732" y="1432198"/>
                  <a:pt x="8211705" y="1436014"/>
                  <a:pt x="8211139" y="1439816"/>
                </a:cubicBezTo>
                <a:lnTo>
                  <a:pt x="8210640" y="1439783"/>
                </a:lnTo>
                <a:lnTo>
                  <a:pt x="8210614" y="1440278"/>
                </a:lnTo>
                <a:lnTo>
                  <a:pt x="8193496" y="1438652"/>
                </a:lnTo>
                <a:cubicBezTo>
                  <a:pt x="8161122" y="1438125"/>
                  <a:pt x="8129241" y="1435144"/>
                  <a:pt x="8098069" y="1429590"/>
                </a:cubicBezTo>
                <a:cubicBezTo>
                  <a:pt x="8092492" y="1430009"/>
                  <a:pt x="8087163" y="1429061"/>
                  <a:pt x="8081853" y="1428050"/>
                </a:cubicBezTo>
                <a:lnTo>
                  <a:pt x="8081737" y="1426902"/>
                </a:lnTo>
                <a:cubicBezTo>
                  <a:pt x="7722885" y="1367503"/>
                  <a:pt x="7441846" y="1086726"/>
                  <a:pt x="7391571" y="733861"/>
                </a:cubicBezTo>
                <a:cubicBezTo>
                  <a:pt x="7391403" y="733808"/>
                  <a:pt x="7391235" y="733803"/>
                  <a:pt x="7391065" y="733798"/>
                </a:cubicBezTo>
                <a:lnTo>
                  <a:pt x="7390527" y="727122"/>
                </a:lnTo>
                <a:cubicBezTo>
                  <a:pt x="7385468" y="696872"/>
                  <a:pt x="7383018" y="665981"/>
                  <a:pt x="7383060" y="634646"/>
                </a:cubicBezTo>
                <a:cubicBezTo>
                  <a:pt x="7381748" y="629018"/>
                  <a:pt x="7381689" y="623351"/>
                  <a:pt x="7381689" y="617670"/>
                </a:cubicBezTo>
                <a:lnTo>
                  <a:pt x="7382283" y="606230"/>
                </a:lnTo>
                <a:lnTo>
                  <a:pt x="7382781" y="606263"/>
                </a:lnTo>
                <a:close/>
                <a:moveTo>
                  <a:pt x="5690656" y="605769"/>
                </a:moveTo>
                <a:lnTo>
                  <a:pt x="5707743" y="607392"/>
                </a:lnTo>
                <a:cubicBezTo>
                  <a:pt x="5740129" y="607919"/>
                  <a:pt x="5772021" y="610900"/>
                  <a:pt x="5803205" y="616457"/>
                </a:cubicBezTo>
                <a:cubicBezTo>
                  <a:pt x="5808781" y="616038"/>
                  <a:pt x="5814109" y="616986"/>
                  <a:pt x="5819417" y="617996"/>
                </a:cubicBezTo>
                <a:lnTo>
                  <a:pt x="5819534" y="619144"/>
                </a:lnTo>
                <a:cubicBezTo>
                  <a:pt x="6178385" y="678542"/>
                  <a:pt x="6459424" y="959319"/>
                  <a:pt x="6509700" y="1312185"/>
                </a:cubicBezTo>
                <a:cubicBezTo>
                  <a:pt x="6509868" y="1312238"/>
                  <a:pt x="6510037" y="1312243"/>
                  <a:pt x="6510206" y="1312248"/>
                </a:cubicBezTo>
                <a:lnTo>
                  <a:pt x="6510746" y="1318938"/>
                </a:lnTo>
                <a:cubicBezTo>
                  <a:pt x="6515803" y="1349182"/>
                  <a:pt x="6518252" y="1380067"/>
                  <a:pt x="6518210" y="1411395"/>
                </a:cubicBezTo>
                <a:cubicBezTo>
                  <a:pt x="6519522" y="1417025"/>
                  <a:pt x="6519581" y="1422694"/>
                  <a:pt x="6519581" y="1428376"/>
                </a:cubicBezTo>
                <a:cubicBezTo>
                  <a:pt x="6519581" y="1432198"/>
                  <a:pt x="6519554" y="1436014"/>
                  <a:pt x="6518988" y="1439816"/>
                </a:cubicBezTo>
                <a:lnTo>
                  <a:pt x="6518489" y="1439783"/>
                </a:lnTo>
                <a:lnTo>
                  <a:pt x="6518463" y="1440278"/>
                </a:lnTo>
                <a:lnTo>
                  <a:pt x="6501344" y="1438652"/>
                </a:lnTo>
                <a:cubicBezTo>
                  <a:pt x="6468970" y="1438125"/>
                  <a:pt x="6437090" y="1435144"/>
                  <a:pt x="6405918" y="1429590"/>
                </a:cubicBezTo>
                <a:cubicBezTo>
                  <a:pt x="6400341" y="1430009"/>
                  <a:pt x="6395012" y="1429061"/>
                  <a:pt x="6389701" y="1428050"/>
                </a:cubicBezTo>
                <a:lnTo>
                  <a:pt x="6389585" y="1426902"/>
                </a:lnTo>
                <a:cubicBezTo>
                  <a:pt x="6030734" y="1367503"/>
                  <a:pt x="5749695" y="1086726"/>
                  <a:pt x="5699419" y="733861"/>
                </a:cubicBezTo>
                <a:cubicBezTo>
                  <a:pt x="5699252" y="733808"/>
                  <a:pt x="5699083" y="733803"/>
                  <a:pt x="5698914" y="733798"/>
                </a:cubicBezTo>
                <a:lnTo>
                  <a:pt x="5698375" y="727122"/>
                </a:lnTo>
                <a:cubicBezTo>
                  <a:pt x="5693317" y="696872"/>
                  <a:pt x="5690866" y="665981"/>
                  <a:pt x="5690908" y="634646"/>
                </a:cubicBezTo>
                <a:cubicBezTo>
                  <a:pt x="5689596" y="629018"/>
                  <a:pt x="5689538" y="623351"/>
                  <a:pt x="5689538" y="617670"/>
                </a:cubicBezTo>
                <a:lnTo>
                  <a:pt x="5690132" y="606230"/>
                </a:lnTo>
                <a:lnTo>
                  <a:pt x="5690630" y="606263"/>
                </a:lnTo>
                <a:close/>
                <a:moveTo>
                  <a:pt x="5667905" y="605769"/>
                </a:moveTo>
                <a:lnTo>
                  <a:pt x="5667931" y="606263"/>
                </a:lnTo>
                <a:lnTo>
                  <a:pt x="5668429" y="606230"/>
                </a:lnTo>
                <a:lnTo>
                  <a:pt x="5669023" y="617670"/>
                </a:lnTo>
                <a:cubicBezTo>
                  <a:pt x="5669023" y="623351"/>
                  <a:pt x="5668964" y="629018"/>
                  <a:pt x="5667652" y="634646"/>
                </a:cubicBezTo>
                <a:cubicBezTo>
                  <a:pt x="5667694" y="665981"/>
                  <a:pt x="5665244" y="696872"/>
                  <a:pt x="5660185" y="727122"/>
                </a:cubicBezTo>
                <a:lnTo>
                  <a:pt x="5659647" y="733798"/>
                </a:lnTo>
                <a:cubicBezTo>
                  <a:pt x="5659477" y="733803"/>
                  <a:pt x="5659309" y="733808"/>
                  <a:pt x="5659141" y="733861"/>
                </a:cubicBezTo>
                <a:cubicBezTo>
                  <a:pt x="5608866" y="1086726"/>
                  <a:pt x="5327827" y="1367503"/>
                  <a:pt x="4968975" y="1426902"/>
                </a:cubicBezTo>
                <a:lnTo>
                  <a:pt x="4968859" y="1428050"/>
                </a:lnTo>
                <a:cubicBezTo>
                  <a:pt x="4963549" y="1429061"/>
                  <a:pt x="4958220" y="1430009"/>
                  <a:pt x="4952643" y="1429590"/>
                </a:cubicBezTo>
                <a:cubicBezTo>
                  <a:pt x="4921471" y="1435144"/>
                  <a:pt x="4889590" y="1438125"/>
                  <a:pt x="4857216" y="1438652"/>
                </a:cubicBezTo>
                <a:lnTo>
                  <a:pt x="4840098" y="1440278"/>
                </a:lnTo>
                <a:lnTo>
                  <a:pt x="4840072" y="1439783"/>
                </a:lnTo>
                <a:lnTo>
                  <a:pt x="4839573" y="1439816"/>
                </a:lnTo>
                <a:cubicBezTo>
                  <a:pt x="4839007" y="1436014"/>
                  <a:pt x="4838980" y="1432198"/>
                  <a:pt x="4838980" y="1428376"/>
                </a:cubicBezTo>
                <a:cubicBezTo>
                  <a:pt x="4838980" y="1422694"/>
                  <a:pt x="4839038" y="1417025"/>
                  <a:pt x="4840350" y="1411395"/>
                </a:cubicBezTo>
                <a:cubicBezTo>
                  <a:pt x="4840308" y="1380067"/>
                  <a:pt x="4842758" y="1349182"/>
                  <a:pt x="4847814" y="1318938"/>
                </a:cubicBezTo>
                <a:lnTo>
                  <a:pt x="4848355" y="1312248"/>
                </a:lnTo>
                <a:cubicBezTo>
                  <a:pt x="4848523" y="1312243"/>
                  <a:pt x="4848693" y="1312238"/>
                  <a:pt x="4848860" y="1312185"/>
                </a:cubicBezTo>
                <a:cubicBezTo>
                  <a:pt x="4899137" y="959319"/>
                  <a:pt x="5180176" y="678542"/>
                  <a:pt x="5539026" y="619144"/>
                </a:cubicBezTo>
                <a:lnTo>
                  <a:pt x="5539143" y="617996"/>
                </a:lnTo>
                <a:cubicBezTo>
                  <a:pt x="5544452" y="616986"/>
                  <a:pt x="5549780" y="616038"/>
                  <a:pt x="5555356" y="616457"/>
                </a:cubicBezTo>
                <a:cubicBezTo>
                  <a:pt x="5586539" y="610900"/>
                  <a:pt x="5618432" y="607919"/>
                  <a:pt x="5650817" y="607392"/>
                </a:cubicBezTo>
                <a:close/>
                <a:moveTo>
                  <a:pt x="3998505" y="605769"/>
                </a:moveTo>
                <a:lnTo>
                  <a:pt x="4015592" y="607392"/>
                </a:lnTo>
                <a:cubicBezTo>
                  <a:pt x="4047978" y="607919"/>
                  <a:pt x="4079870" y="610900"/>
                  <a:pt x="4111054" y="616457"/>
                </a:cubicBezTo>
                <a:cubicBezTo>
                  <a:pt x="4116630" y="616038"/>
                  <a:pt x="4121958" y="616986"/>
                  <a:pt x="4127266" y="617996"/>
                </a:cubicBezTo>
                <a:lnTo>
                  <a:pt x="4127384" y="619144"/>
                </a:lnTo>
                <a:cubicBezTo>
                  <a:pt x="4486234" y="678542"/>
                  <a:pt x="4767273" y="959319"/>
                  <a:pt x="4817549" y="1312185"/>
                </a:cubicBezTo>
                <a:cubicBezTo>
                  <a:pt x="4817717" y="1312238"/>
                  <a:pt x="4817886" y="1312243"/>
                  <a:pt x="4818055" y="1312248"/>
                </a:cubicBezTo>
                <a:lnTo>
                  <a:pt x="4818595" y="1318938"/>
                </a:lnTo>
                <a:cubicBezTo>
                  <a:pt x="4823652" y="1349182"/>
                  <a:pt x="4826101" y="1380067"/>
                  <a:pt x="4826059" y="1411395"/>
                </a:cubicBezTo>
                <a:cubicBezTo>
                  <a:pt x="4827371" y="1417025"/>
                  <a:pt x="4827430" y="1422694"/>
                  <a:pt x="4827430" y="1428376"/>
                </a:cubicBezTo>
                <a:cubicBezTo>
                  <a:pt x="4827430" y="1432198"/>
                  <a:pt x="4827403" y="1436014"/>
                  <a:pt x="4826837" y="1439816"/>
                </a:cubicBezTo>
                <a:lnTo>
                  <a:pt x="4826338" y="1439783"/>
                </a:lnTo>
                <a:lnTo>
                  <a:pt x="4826312" y="1440278"/>
                </a:lnTo>
                <a:lnTo>
                  <a:pt x="4809193" y="1438652"/>
                </a:lnTo>
                <a:cubicBezTo>
                  <a:pt x="4776819" y="1438125"/>
                  <a:pt x="4744939" y="1435144"/>
                  <a:pt x="4713767" y="1429590"/>
                </a:cubicBezTo>
                <a:cubicBezTo>
                  <a:pt x="4708190" y="1430009"/>
                  <a:pt x="4702861" y="1429061"/>
                  <a:pt x="4697550" y="1428050"/>
                </a:cubicBezTo>
                <a:lnTo>
                  <a:pt x="4697434" y="1426902"/>
                </a:lnTo>
                <a:cubicBezTo>
                  <a:pt x="4338583" y="1367503"/>
                  <a:pt x="4057544" y="1086726"/>
                  <a:pt x="4007268" y="733861"/>
                </a:cubicBezTo>
                <a:cubicBezTo>
                  <a:pt x="4007101" y="733808"/>
                  <a:pt x="4006932" y="733803"/>
                  <a:pt x="4006763" y="733798"/>
                </a:cubicBezTo>
                <a:lnTo>
                  <a:pt x="4006225" y="727122"/>
                </a:lnTo>
                <a:cubicBezTo>
                  <a:pt x="4001166" y="696872"/>
                  <a:pt x="3998715" y="665981"/>
                  <a:pt x="3998757" y="634646"/>
                </a:cubicBezTo>
                <a:cubicBezTo>
                  <a:pt x="3997445" y="629018"/>
                  <a:pt x="3997387" y="623351"/>
                  <a:pt x="3997387" y="617670"/>
                </a:cubicBezTo>
                <a:lnTo>
                  <a:pt x="3997981" y="606230"/>
                </a:lnTo>
                <a:lnTo>
                  <a:pt x="3998479" y="606263"/>
                </a:lnTo>
                <a:close/>
                <a:moveTo>
                  <a:pt x="3975754" y="605769"/>
                </a:moveTo>
                <a:lnTo>
                  <a:pt x="3975780" y="606263"/>
                </a:lnTo>
                <a:lnTo>
                  <a:pt x="3976278" y="606230"/>
                </a:lnTo>
                <a:lnTo>
                  <a:pt x="3976872" y="617670"/>
                </a:lnTo>
                <a:cubicBezTo>
                  <a:pt x="3976872" y="623351"/>
                  <a:pt x="3976813" y="629018"/>
                  <a:pt x="3975501" y="634646"/>
                </a:cubicBezTo>
                <a:cubicBezTo>
                  <a:pt x="3975543" y="665981"/>
                  <a:pt x="3973093" y="696872"/>
                  <a:pt x="3968034" y="727122"/>
                </a:cubicBezTo>
                <a:lnTo>
                  <a:pt x="3967496" y="733798"/>
                </a:lnTo>
                <a:cubicBezTo>
                  <a:pt x="3967326" y="733803"/>
                  <a:pt x="3967158" y="733808"/>
                  <a:pt x="3966990" y="733861"/>
                </a:cubicBezTo>
                <a:cubicBezTo>
                  <a:pt x="3916715" y="1086726"/>
                  <a:pt x="3635676" y="1367503"/>
                  <a:pt x="3276825" y="1426902"/>
                </a:cubicBezTo>
                <a:lnTo>
                  <a:pt x="3276708" y="1428050"/>
                </a:lnTo>
                <a:cubicBezTo>
                  <a:pt x="3271398" y="1429061"/>
                  <a:pt x="3266069" y="1430009"/>
                  <a:pt x="3260492" y="1429590"/>
                </a:cubicBezTo>
                <a:cubicBezTo>
                  <a:pt x="3229320" y="1435144"/>
                  <a:pt x="3197440" y="1438125"/>
                  <a:pt x="3165065" y="1438652"/>
                </a:cubicBezTo>
                <a:lnTo>
                  <a:pt x="3147947" y="1440278"/>
                </a:lnTo>
                <a:lnTo>
                  <a:pt x="3147921" y="1439783"/>
                </a:lnTo>
                <a:lnTo>
                  <a:pt x="3147422" y="1439816"/>
                </a:lnTo>
                <a:cubicBezTo>
                  <a:pt x="3146856" y="1436014"/>
                  <a:pt x="3146829" y="1432198"/>
                  <a:pt x="3146829" y="1428376"/>
                </a:cubicBezTo>
                <a:cubicBezTo>
                  <a:pt x="3146829" y="1422694"/>
                  <a:pt x="3146887" y="1417025"/>
                  <a:pt x="3148199" y="1411395"/>
                </a:cubicBezTo>
                <a:cubicBezTo>
                  <a:pt x="3148157" y="1380067"/>
                  <a:pt x="3150607" y="1349182"/>
                  <a:pt x="3155663" y="1318938"/>
                </a:cubicBezTo>
                <a:lnTo>
                  <a:pt x="3156204" y="1312248"/>
                </a:lnTo>
                <a:cubicBezTo>
                  <a:pt x="3156372" y="1312243"/>
                  <a:pt x="3156542" y="1312238"/>
                  <a:pt x="3156709" y="1312185"/>
                </a:cubicBezTo>
                <a:cubicBezTo>
                  <a:pt x="3206986" y="959319"/>
                  <a:pt x="3488025" y="678542"/>
                  <a:pt x="3846875" y="619144"/>
                </a:cubicBezTo>
                <a:lnTo>
                  <a:pt x="3846992" y="617996"/>
                </a:lnTo>
                <a:cubicBezTo>
                  <a:pt x="3852301" y="616986"/>
                  <a:pt x="3857629" y="616038"/>
                  <a:pt x="3863205" y="616457"/>
                </a:cubicBezTo>
                <a:cubicBezTo>
                  <a:pt x="3894388" y="610900"/>
                  <a:pt x="3926281" y="607919"/>
                  <a:pt x="3958666" y="607392"/>
                </a:cubicBezTo>
                <a:close/>
                <a:moveTo>
                  <a:pt x="2306354" y="605769"/>
                </a:moveTo>
                <a:lnTo>
                  <a:pt x="2323441" y="607392"/>
                </a:lnTo>
                <a:cubicBezTo>
                  <a:pt x="2355827" y="607919"/>
                  <a:pt x="2387719" y="610900"/>
                  <a:pt x="2418903" y="616457"/>
                </a:cubicBezTo>
                <a:cubicBezTo>
                  <a:pt x="2424479" y="616038"/>
                  <a:pt x="2429807" y="616986"/>
                  <a:pt x="2435115" y="617996"/>
                </a:cubicBezTo>
                <a:lnTo>
                  <a:pt x="2435233" y="619144"/>
                </a:lnTo>
                <a:cubicBezTo>
                  <a:pt x="2794083" y="678542"/>
                  <a:pt x="3075122" y="959319"/>
                  <a:pt x="3125398" y="1312185"/>
                </a:cubicBezTo>
                <a:cubicBezTo>
                  <a:pt x="3125566" y="1312238"/>
                  <a:pt x="3125735" y="1312243"/>
                  <a:pt x="3125904" y="1312248"/>
                </a:cubicBezTo>
                <a:lnTo>
                  <a:pt x="3126444" y="1318938"/>
                </a:lnTo>
                <a:cubicBezTo>
                  <a:pt x="3131501" y="1349182"/>
                  <a:pt x="3133950" y="1380067"/>
                  <a:pt x="3133908" y="1411395"/>
                </a:cubicBezTo>
                <a:cubicBezTo>
                  <a:pt x="3135220" y="1417025"/>
                  <a:pt x="3135279" y="1422694"/>
                  <a:pt x="3135279" y="1428376"/>
                </a:cubicBezTo>
                <a:cubicBezTo>
                  <a:pt x="3135279" y="1432198"/>
                  <a:pt x="3135252" y="1436014"/>
                  <a:pt x="3134686" y="1439816"/>
                </a:cubicBezTo>
                <a:lnTo>
                  <a:pt x="3134187" y="1439783"/>
                </a:lnTo>
                <a:lnTo>
                  <a:pt x="3134161" y="1440278"/>
                </a:lnTo>
                <a:lnTo>
                  <a:pt x="3117042" y="1438652"/>
                </a:lnTo>
                <a:cubicBezTo>
                  <a:pt x="3084668" y="1438125"/>
                  <a:pt x="3052788" y="1435144"/>
                  <a:pt x="3021616" y="1429590"/>
                </a:cubicBezTo>
                <a:cubicBezTo>
                  <a:pt x="3016039" y="1430009"/>
                  <a:pt x="3010710" y="1429061"/>
                  <a:pt x="3005399" y="1428050"/>
                </a:cubicBezTo>
                <a:lnTo>
                  <a:pt x="3005283" y="1426902"/>
                </a:lnTo>
                <a:cubicBezTo>
                  <a:pt x="2646432" y="1367503"/>
                  <a:pt x="2365393" y="1086726"/>
                  <a:pt x="2315117" y="733861"/>
                </a:cubicBezTo>
                <a:cubicBezTo>
                  <a:pt x="2314950" y="733808"/>
                  <a:pt x="2314781" y="733803"/>
                  <a:pt x="2314612" y="733798"/>
                </a:cubicBezTo>
                <a:lnTo>
                  <a:pt x="2314074" y="727122"/>
                </a:lnTo>
                <a:cubicBezTo>
                  <a:pt x="2309015" y="696872"/>
                  <a:pt x="2306564" y="665981"/>
                  <a:pt x="2306606" y="634646"/>
                </a:cubicBezTo>
                <a:cubicBezTo>
                  <a:pt x="2305294" y="629018"/>
                  <a:pt x="2305236" y="623351"/>
                  <a:pt x="2305236" y="617670"/>
                </a:cubicBezTo>
                <a:lnTo>
                  <a:pt x="2305830" y="606230"/>
                </a:lnTo>
                <a:lnTo>
                  <a:pt x="2306328" y="606263"/>
                </a:lnTo>
                <a:close/>
                <a:moveTo>
                  <a:pt x="2283603" y="605769"/>
                </a:moveTo>
                <a:lnTo>
                  <a:pt x="2283629" y="606263"/>
                </a:lnTo>
                <a:lnTo>
                  <a:pt x="2284127" y="606230"/>
                </a:lnTo>
                <a:lnTo>
                  <a:pt x="2284721" y="617670"/>
                </a:lnTo>
                <a:cubicBezTo>
                  <a:pt x="2284721" y="623351"/>
                  <a:pt x="2284662" y="629018"/>
                  <a:pt x="2283350" y="634646"/>
                </a:cubicBezTo>
                <a:cubicBezTo>
                  <a:pt x="2283392" y="665981"/>
                  <a:pt x="2280942" y="696872"/>
                  <a:pt x="2275883" y="727122"/>
                </a:cubicBezTo>
                <a:lnTo>
                  <a:pt x="2275345" y="733798"/>
                </a:lnTo>
                <a:cubicBezTo>
                  <a:pt x="2275175" y="733803"/>
                  <a:pt x="2275007" y="733808"/>
                  <a:pt x="2274839" y="733861"/>
                </a:cubicBezTo>
                <a:cubicBezTo>
                  <a:pt x="2224564" y="1086726"/>
                  <a:pt x="1943525" y="1367503"/>
                  <a:pt x="1584673" y="1426902"/>
                </a:cubicBezTo>
                <a:lnTo>
                  <a:pt x="1584557" y="1428050"/>
                </a:lnTo>
                <a:cubicBezTo>
                  <a:pt x="1579247" y="1429061"/>
                  <a:pt x="1573918" y="1430009"/>
                  <a:pt x="1568341" y="1429590"/>
                </a:cubicBezTo>
                <a:cubicBezTo>
                  <a:pt x="1537169" y="1435144"/>
                  <a:pt x="1505289" y="1438125"/>
                  <a:pt x="1472914" y="1438652"/>
                </a:cubicBezTo>
                <a:lnTo>
                  <a:pt x="1455796" y="1440278"/>
                </a:lnTo>
                <a:lnTo>
                  <a:pt x="1455770" y="1439783"/>
                </a:lnTo>
                <a:lnTo>
                  <a:pt x="1455271" y="1439816"/>
                </a:lnTo>
                <a:cubicBezTo>
                  <a:pt x="1454705" y="1436014"/>
                  <a:pt x="1454678" y="1432198"/>
                  <a:pt x="1454678" y="1428376"/>
                </a:cubicBezTo>
                <a:cubicBezTo>
                  <a:pt x="1454678" y="1422694"/>
                  <a:pt x="1454736" y="1417025"/>
                  <a:pt x="1456048" y="1411395"/>
                </a:cubicBezTo>
                <a:cubicBezTo>
                  <a:pt x="1456006" y="1380067"/>
                  <a:pt x="1458456" y="1349182"/>
                  <a:pt x="1463513" y="1318938"/>
                </a:cubicBezTo>
                <a:lnTo>
                  <a:pt x="1464053" y="1312248"/>
                </a:lnTo>
                <a:cubicBezTo>
                  <a:pt x="1464221" y="1312243"/>
                  <a:pt x="1464391" y="1312238"/>
                  <a:pt x="1464558" y="1312185"/>
                </a:cubicBezTo>
                <a:cubicBezTo>
                  <a:pt x="1514835" y="959319"/>
                  <a:pt x="1795874" y="678542"/>
                  <a:pt x="2154724" y="619144"/>
                </a:cubicBezTo>
                <a:lnTo>
                  <a:pt x="2154841" y="617996"/>
                </a:lnTo>
                <a:cubicBezTo>
                  <a:pt x="2160150" y="616986"/>
                  <a:pt x="2165478" y="616038"/>
                  <a:pt x="2171054" y="616457"/>
                </a:cubicBezTo>
                <a:cubicBezTo>
                  <a:pt x="2202237" y="610900"/>
                  <a:pt x="2234130" y="607919"/>
                  <a:pt x="2266515" y="607392"/>
                </a:cubicBezTo>
                <a:close/>
                <a:moveTo>
                  <a:pt x="614203" y="605769"/>
                </a:moveTo>
                <a:lnTo>
                  <a:pt x="631290" y="607392"/>
                </a:lnTo>
                <a:cubicBezTo>
                  <a:pt x="663676" y="607919"/>
                  <a:pt x="695568" y="610900"/>
                  <a:pt x="726752" y="616457"/>
                </a:cubicBezTo>
                <a:cubicBezTo>
                  <a:pt x="732328" y="616038"/>
                  <a:pt x="737656" y="616986"/>
                  <a:pt x="742964" y="617996"/>
                </a:cubicBezTo>
                <a:lnTo>
                  <a:pt x="743081" y="619144"/>
                </a:lnTo>
                <a:cubicBezTo>
                  <a:pt x="1101932" y="678542"/>
                  <a:pt x="1382971" y="959319"/>
                  <a:pt x="1433247" y="1312185"/>
                </a:cubicBezTo>
                <a:cubicBezTo>
                  <a:pt x="1433415" y="1312238"/>
                  <a:pt x="1433584" y="1312243"/>
                  <a:pt x="1433753" y="1312248"/>
                </a:cubicBezTo>
                <a:lnTo>
                  <a:pt x="1434293" y="1318938"/>
                </a:lnTo>
                <a:cubicBezTo>
                  <a:pt x="1439350" y="1349182"/>
                  <a:pt x="1441799" y="1380067"/>
                  <a:pt x="1441757" y="1411395"/>
                </a:cubicBezTo>
                <a:cubicBezTo>
                  <a:pt x="1443069" y="1417025"/>
                  <a:pt x="1443128" y="1422694"/>
                  <a:pt x="1443128" y="1428376"/>
                </a:cubicBezTo>
                <a:cubicBezTo>
                  <a:pt x="1443128" y="1432198"/>
                  <a:pt x="1443101" y="1436014"/>
                  <a:pt x="1442535" y="1439816"/>
                </a:cubicBezTo>
                <a:lnTo>
                  <a:pt x="1442036" y="1439783"/>
                </a:lnTo>
                <a:lnTo>
                  <a:pt x="1442010" y="1440278"/>
                </a:lnTo>
                <a:lnTo>
                  <a:pt x="1424891" y="1438652"/>
                </a:lnTo>
                <a:cubicBezTo>
                  <a:pt x="1392517" y="1438125"/>
                  <a:pt x="1360637" y="1435144"/>
                  <a:pt x="1329465" y="1429590"/>
                </a:cubicBezTo>
                <a:cubicBezTo>
                  <a:pt x="1323888" y="1430009"/>
                  <a:pt x="1318559" y="1429061"/>
                  <a:pt x="1313248" y="1428050"/>
                </a:cubicBezTo>
                <a:lnTo>
                  <a:pt x="1313132" y="1426902"/>
                </a:lnTo>
                <a:cubicBezTo>
                  <a:pt x="954281" y="1367503"/>
                  <a:pt x="673242" y="1086726"/>
                  <a:pt x="622966" y="733861"/>
                </a:cubicBezTo>
                <a:cubicBezTo>
                  <a:pt x="622799" y="733808"/>
                  <a:pt x="622630" y="733803"/>
                  <a:pt x="622461" y="733798"/>
                </a:cubicBezTo>
                <a:lnTo>
                  <a:pt x="621923" y="727122"/>
                </a:lnTo>
                <a:cubicBezTo>
                  <a:pt x="616864" y="696872"/>
                  <a:pt x="614413" y="665981"/>
                  <a:pt x="614455" y="634646"/>
                </a:cubicBezTo>
                <a:cubicBezTo>
                  <a:pt x="613143" y="629018"/>
                  <a:pt x="613085" y="623351"/>
                  <a:pt x="613085" y="617670"/>
                </a:cubicBezTo>
                <a:lnTo>
                  <a:pt x="613679" y="606230"/>
                </a:lnTo>
                <a:lnTo>
                  <a:pt x="614177" y="606263"/>
                </a:lnTo>
                <a:close/>
                <a:moveTo>
                  <a:pt x="7360056" y="605769"/>
                </a:moveTo>
                <a:lnTo>
                  <a:pt x="7360082" y="606263"/>
                </a:lnTo>
                <a:lnTo>
                  <a:pt x="7360580" y="606230"/>
                </a:lnTo>
                <a:lnTo>
                  <a:pt x="7361174" y="617670"/>
                </a:lnTo>
                <a:cubicBezTo>
                  <a:pt x="7361174" y="623351"/>
                  <a:pt x="7361116" y="629018"/>
                  <a:pt x="7359804" y="634646"/>
                </a:cubicBezTo>
                <a:cubicBezTo>
                  <a:pt x="7359846" y="665981"/>
                  <a:pt x="7357395" y="696872"/>
                  <a:pt x="7352337" y="727122"/>
                </a:cubicBezTo>
                <a:lnTo>
                  <a:pt x="7351798" y="733798"/>
                </a:lnTo>
                <a:cubicBezTo>
                  <a:pt x="7351629" y="733803"/>
                  <a:pt x="7351460" y="733808"/>
                  <a:pt x="7351293" y="733861"/>
                </a:cubicBezTo>
                <a:cubicBezTo>
                  <a:pt x="7301017" y="1086726"/>
                  <a:pt x="7019978" y="1367503"/>
                  <a:pt x="6661127" y="1426902"/>
                </a:cubicBezTo>
                <a:lnTo>
                  <a:pt x="6661011" y="1428050"/>
                </a:lnTo>
                <a:cubicBezTo>
                  <a:pt x="6655700" y="1429061"/>
                  <a:pt x="6650371" y="1430009"/>
                  <a:pt x="6644794" y="1429590"/>
                </a:cubicBezTo>
                <a:cubicBezTo>
                  <a:pt x="6613622" y="1435144"/>
                  <a:pt x="6581742" y="1438125"/>
                  <a:pt x="6549368" y="1438652"/>
                </a:cubicBezTo>
                <a:lnTo>
                  <a:pt x="6532249" y="1440278"/>
                </a:lnTo>
                <a:lnTo>
                  <a:pt x="6532223" y="1439783"/>
                </a:lnTo>
                <a:lnTo>
                  <a:pt x="6531724" y="1439816"/>
                </a:lnTo>
                <a:cubicBezTo>
                  <a:pt x="6531158" y="1436014"/>
                  <a:pt x="6531131" y="1432198"/>
                  <a:pt x="6531131" y="1428376"/>
                </a:cubicBezTo>
                <a:cubicBezTo>
                  <a:pt x="6531131" y="1422694"/>
                  <a:pt x="6531190" y="1417025"/>
                  <a:pt x="6532502" y="1411395"/>
                </a:cubicBezTo>
                <a:cubicBezTo>
                  <a:pt x="6532460" y="1380067"/>
                  <a:pt x="6534909" y="1349182"/>
                  <a:pt x="6539966" y="1318938"/>
                </a:cubicBezTo>
                <a:lnTo>
                  <a:pt x="6540506" y="1312248"/>
                </a:lnTo>
                <a:cubicBezTo>
                  <a:pt x="6540675" y="1312243"/>
                  <a:pt x="6540844" y="1312238"/>
                  <a:pt x="6541012" y="1312185"/>
                </a:cubicBezTo>
                <a:cubicBezTo>
                  <a:pt x="6591288" y="959319"/>
                  <a:pt x="6872327" y="678542"/>
                  <a:pt x="7231178" y="619144"/>
                </a:cubicBezTo>
                <a:lnTo>
                  <a:pt x="7231295" y="617996"/>
                </a:lnTo>
                <a:cubicBezTo>
                  <a:pt x="7236603" y="616986"/>
                  <a:pt x="7241931" y="616038"/>
                  <a:pt x="7247507" y="616457"/>
                </a:cubicBezTo>
                <a:cubicBezTo>
                  <a:pt x="7278691" y="610900"/>
                  <a:pt x="7310583" y="607919"/>
                  <a:pt x="7342969" y="607392"/>
                </a:cubicBezTo>
                <a:close/>
                <a:moveTo>
                  <a:pt x="591452" y="605769"/>
                </a:moveTo>
                <a:lnTo>
                  <a:pt x="591478" y="606263"/>
                </a:lnTo>
                <a:lnTo>
                  <a:pt x="591976" y="606230"/>
                </a:lnTo>
                <a:lnTo>
                  <a:pt x="592570" y="617670"/>
                </a:lnTo>
                <a:cubicBezTo>
                  <a:pt x="592570" y="623351"/>
                  <a:pt x="592511" y="629018"/>
                  <a:pt x="591199" y="634646"/>
                </a:cubicBezTo>
                <a:cubicBezTo>
                  <a:pt x="591242" y="665981"/>
                  <a:pt x="588791" y="696872"/>
                  <a:pt x="583732" y="727122"/>
                </a:cubicBezTo>
                <a:lnTo>
                  <a:pt x="583194" y="733798"/>
                </a:lnTo>
                <a:cubicBezTo>
                  <a:pt x="583024" y="733803"/>
                  <a:pt x="582856" y="733808"/>
                  <a:pt x="582689" y="733861"/>
                </a:cubicBezTo>
                <a:cubicBezTo>
                  <a:pt x="537576" y="1050490"/>
                  <a:pt x="306662" y="1309076"/>
                  <a:pt x="0" y="1400276"/>
                </a:cubicBezTo>
                <a:lnTo>
                  <a:pt x="0" y="1267938"/>
                </a:lnTo>
                <a:cubicBezTo>
                  <a:pt x="229298" y="1185101"/>
                  <a:pt x="402181" y="989705"/>
                  <a:pt x="449203" y="750600"/>
                </a:cubicBezTo>
                <a:cubicBezTo>
                  <a:pt x="258971" y="791484"/>
                  <a:pt x="97576" y="906749"/>
                  <a:pt x="0" y="1064489"/>
                </a:cubicBezTo>
                <a:lnTo>
                  <a:pt x="0" y="857695"/>
                </a:lnTo>
                <a:cubicBezTo>
                  <a:pt x="121484" y="734788"/>
                  <a:pt x="282199" y="649000"/>
                  <a:pt x="462573" y="619144"/>
                </a:cubicBezTo>
                <a:lnTo>
                  <a:pt x="462690" y="617996"/>
                </a:lnTo>
                <a:cubicBezTo>
                  <a:pt x="467999" y="616986"/>
                  <a:pt x="473327" y="616038"/>
                  <a:pt x="478903" y="616457"/>
                </a:cubicBezTo>
                <a:cubicBezTo>
                  <a:pt x="510086" y="610900"/>
                  <a:pt x="541979" y="607919"/>
                  <a:pt x="574365" y="607392"/>
                </a:cubicBezTo>
                <a:close/>
                <a:moveTo>
                  <a:pt x="11969013" y="0"/>
                </a:moveTo>
                <a:lnTo>
                  <a:pt x="12180097" y="0"/>
                </a:lnTo>
                <a:cubicBezTo>
                  <a:pt x="12184579" y="2797"/>
                  <a:pt x="12188307" y="6390"/>
                  <a:pt x="12192000" y="10016"/>
                </a:cubicBezTo>
                <a:lnTo>
                  <a:pt x="12192000" y="210008"/>
                </a:lnTo>
                <a:cubicBezTo>
                  <a:pt x="12135666" y="124006"/>
                  <a:pt x="12059786" y="51396"/>
                  <a:pt x="11969013" y="0"/>
                </a:cubicBezTo>
                <a:close/>
                <a:moveTo>
                  <a:pt x="11640695" y="0"/>
                </a:moveTo>
                <a:lnTo>
                  <a:pt x="11775234" y="0"/>
                </a:lnTo>
                <a:cubicBezTo>
                  <a:pt x="11842228" y="193636"/>
                  <a:pt x="11995970" y="348667"/>
                  <a:pt x="12192000" y="421829"/>
                </a:cubicBezTo>
                <a:lnTo>
                  <a:pt x="12192000" y="553832"/>
                </a:lnTo>
                <a:cubicBezTo>
                  <a:pt x="11924422" y="471599"/>
                  <a:pt x="11715712" y="262771"/>
                  <a:pt x="11640695" y="0"/>
                </a:cubicBezTo>
                <a:close/>
                <a:moveTo>
                  <a:pt x="11023379" y="0"/>
                </a:moveTo>
                <a:lnTo>
                  <a:pt x="11232088" y="0"/>
                </a:lnTo>
                <a:cubicBezTo>
                  <a:pt x="11066618" y="98005"/>
                  <a:pt x="10947209" y="260867"/>
                  <a:pt x="10909358" y="451830"/>
                </a:cubicBezTo>
                <a:cubicBezTo>
                  <a:pt x="11153410" y="399791"/>
                  <a:pt x="11350000" y="226290"/>
                  <a:pt x="11427896" y="0"/>
                </a:cubicBezTo>
                <a:lnTo>
                  <a:pt x="11561912" y="0"/>
                </a:lnTo>
                <a:cubicBezTo>
                  <a:pt x="11477134" y="299826"/>
                  <a:pt x="11217862" y="529393"/>
                  <a:pt x="10895987" y="582253"/>
                </a:cubicBezTo>
                <a:lnTo>
                  <a:pt x="10895871" y="583392"/>
                </a:lnTo>
                <a:cubicBezTo>
                  <a:pt x="10890560" y="584395"/>
                  <a:pt x="10885231" y="585336"/>
                  <a:pt x="10879654" y="584920"/>
                </a:cubicBezTo>
                <a:cubicBezTo>
                  <a:pt x="10848482" y="590430"/>
                  <a:pt x="10816602" y="593388"/>
                  <a:pt x="10784227" y="593911"/>
                </a:cubicBezTo>
                <a:lnTo>
                  <a:pt x="10767109" y="595524"/>
                </a:lnTo>
                <a:lnTo>
                  <a:pt x="10767083" y="595033"/>
                </a:lnTo>
                <a:lnTo>
                  <a:pt x="10766584" y="595066"/>
                </a:lnTo>
                <a:cubicBezTo>
                  <a:pt x="10766018" y="591293"/>
                  <a:pt x="10765991" y="587507"/>
                  <a:pt x="10765991" y="583715"/>
                </a:cubicBezTo>
                <a:cubicBezTo>
                  <a:pt x="10765991" y="578078"/>
                  <a:pt x="10766050" y="572454"/>
                  <a:pt x="10767362" y="566868"/>
                </a:cubicBezTo>
                <a:cubicBezTo>
                  <a:pt x="10767319" y="535786"/>
                  <a:pt x="10769769" y="505143"/>
                  <a:pt x="10774826" y="475137"/>
                </a:cubicBezTo>
                <a:lnTo>
                  <a:pt x="10775366" y="468500"/>
                </a:lnTo>
                <a:cubicBezTo>
                  <a:pt x="10775535" y="468495"/>
                  <a:pt x="10775704" y="468490"/>
                  <a:pt x="10775872" y="468437"/>
                </a:cubicBezTo>
                <a:cubicBezTo>
                  <a:pt x="10802174" y="285283"/>
                  <a:pt x="10891635" y="121704"/>
                  <a:pt x="11023379" y="0"/>
                </a:cubicBezTo>
                <a:close/>
                <a:moveTo>
                  <a:pt x="9949555" y="0"/>
                </a:moveTo>
                <a:lnTo>
                  <a:pt x="10083571" y="0"/>
                </a:lnTo>
                <a:cubicBezTo>
                  <a:pt x="10161467" y="226290"/>
                  <a:pt x="10358057" y="399791"/>
                  <a:pt x="10602109" y="451830"/>
                </a:cubicBezTo>
                <a:cubicBezTo>
                  <a:pt x="10564258" y="260867"/>
                  <a:pt x="10444849" y="98005"/>
                  <a:pt x="10279379" y="0"/>
                </a:cubicBezTo>
                <a:lnTo>
                  <a:pt x="10488089" y="0"/>
                </a:lnTo>
                <a:cubicBezTo>
                  <a:pt x="10619833" y="121704"/>
                  <a:pt x="10709293" y="285283"/>
                  <a:pt x="10735596" y="468437"/>
                </a:cubicBezTo>
                <a:cubicBezTo>
                  <a:pt x="10735763" y="468490"/>
                  <a:pt x="10735932" y="468495"/>
                  <a:pt x="10736101" y="468500"/>
                </a:cubicBezTo>
                <a:lnTo>
                  <a:pt x="10736641" y="475137"/>
                </a:lnTo>
                <a:cubicBezTo>
                  <a:pt x="10741698" y="505143"/>
                  <a:pt x="10744148" y="535786"/>
                  <a:pt x="10744105" y="566868"/>
                </a:cubicBezTo>
                <a:cubicBezTo>
                  <a:pt x="10745417" y="572454"/>
                  <a:pt x="10745476" y="578078"/>
                  <a:pt x="10745476" y="583715"/>
                </a:cubicBezTo>
                <a:cubicBezTo>
                  <a:pt x="10745476" y="587507"/>
                  <a:pt x="10745449" y="591293"/>
                  <a:pt x="10744883" y="595066"/>
                </a:cubicBezTo>
                <a:lnTo>
                  <a:pt x="10744384" y="595033"/>
                </a:lnTo>
                <a:lnTo>
                  <a:pt x="10744358" y="595524"/>
                </a:lnTo>
                <a:lnTo>
                  <a:pt x="10727240" y="593911"/>
                </a:lnTo>
                <a:cubicBezTo>
                  <a:pt x="10694865" y="593388"/>
                  <a:pt x="10662985" y="590430"/>
                  <a:pt x="10631813" y="584920"/>
                </a:cubicBezTo>
                <a:cubicBezTo>
                  <a:pt x="10626236" y="585336"/>
                  <a:pt x="10620907" y="584395"/>
                  <a:pt x="10615596" y="583392"/>
                </a:cubicBezTo>
                <a:lnTo>
                  <a:pt x="10615480" y="582253"/>
                </a:lnTo>
                <a:cubicBezTo>
                  <a:pt x="10293605" y="529393"/>
                  <a:pt x="10034333" y="299826"/>
                  <a:pt x="9949555" y="0"/>
                </a:cubicBezTo>
                <a:close/>
                <a:moveTo>
                  <a:pt x="9331225" y="0"/>
                </a:moveTo>
                <a:lnTo>
                  <a:pt x="9539935" y="0"/>
                </a:lnTo>
                <a:cubicBezTo>
                  <a:pt x="9374465" y="98005"/>
                  <a:pt x="9255056" y="260867"/>
                  <a:pt x="9217205" y="451830"/>
                </a:cubicBezTo>
                <a:cubicBezTo>
                  <a:pt x="9461257" y="399791"/>
                  <a:pt x="9657847" y="226290"/>
                  <a:pt x="9735743" y="0"/>
                </a:cubicBezTo>
                <a:lnTo>
                  <a:pt x="9869759" y="0"/>
                </a:lnTo>
                <a:cubicBezTo>
                  <a:pt x="9784981" y="299826"/>
                  <a:pt x="9525709" y="529393"/>
                  <a:pt x="9203834" y="582253"/>
                </a:cubicBezTo>
                <a:lnTo>
                  <a:pt x="9203718" y="583392"/>
                </a:lnTo>
                <a:cubicBezTo>
                  <a:pt x="9198407" y="584395"/>
                  <a:pt x="9193078" y="585336"/>
                  <a:pt x="9187501" y="584920"/>
                </a:cubicBezTo>
                <a:cubicBezTo>
                  <a:pt x="9156329" y="590430"/>
                  <a:pt x="9124449" y="593388"/>
                  <a:pt x="9092074" y="593911"/>
                </a:cubicBezTo>
                <a:lnTo>
                  <a:pt x="9074956" y="595524"/>
                </a:lnTo>
                <a:lnTo>
                  <a:pt x="9074930" y="595033"/>
                </a:lnTo>
                <a:lnTo>
                  <a:pt x="9074431" y="595066"/>
                </a:lnTo>
                <a:cubicBezTo>
                  <a:pt x="9073865" y="591293"/>
                  <a:pt x="9073838" y="587507"/>
                  <a:pt x="9073838" y="583715"/>
                </a:cubicBezTo>
                <a:cubicBezTo>
                  <a:pt x="9073838" y="578078"/>
                  <a:pt x="9073897" y="572454"/>
                  <a:pt x="9075209" y="566868"/>
                </a:cubicBezTo>
                <a:cubicBezTo>
                  <a:pt x="9075166" y="535786"/>
                  <a:pt x="9077616" y="505143"/>
                  <a:pt x="9082673" y="475137"/>
                </a:cubicBezTo>
                <a:lnTo>
                  <a:pt x="9083213" y="468500"/>
                </a:lnTo>
                <a:cubicBezTo>
                  <a:pt x="9083382" y="468495"/>
                  <a:pt x="9083551" y="468490"/>
                  <a:pt x="9083718" y="468437"/>
                </a:cubicBezTo>
                <a:cubicBezTo>
                  <a:pt x="9110021" y="285283"/>
                  <a:pt x="9199481" y="121704"/>
                  <a:pt x="9331225" y="0"/>
                </a:cubicBezTo>
                <a:close/>
                <a:moveTo>
                  <a:pt x="8257405" y="0"/>
                </a:moveTo>
                <a:lnTo>
                  <a:pt x="8391420" y="0"/>
                </a:lnTo>
                <a:cubicBezTo>
                  <a:pt x="8469316" y="226290"/>
                  <a:pt x="8665906" y="399791"/>
                  <a:pt x="8909958" y="451830"/>
                </a:cubicBezTo>
                <a:cubicBezTo>
                  <a:pt x="8872107" y="260867"/>
                  <a:pt x="8752698" y="98005"/>
                  <a:pt x="8587228" y="0"/>
                </a:cubicBezTo>
                <a:lnTo>
                  <a:pt x="8795937" y="0"/>
                </a:lnTo>
                <a:cubicBezTo>
                  <a:pt x="8927681" y="121704"/>
                  <a:pt x="9017142" y="285283"/>
                  <a:pt x="9043444" y="468437"/>
                </a:cubicBezTo>
                <a:cubicBezTo>
                  <a:pt x="9043612" y="468490"/>
                  <a:pt x="9043781" y="468495"/>
                  <a:pt x="9043950" y="468500"/>
                </a:cubicBezTo>
                <a:lnTo>
                  <a:pt x="9044490" y="475137"/>
                </a:lnTo>
                <a:cubicBezTo>
                  <a:pt x="9049547" y="505143"/>
                  <a:pt x="9051997" y="535786"/>
                  <a:pt x="9051954" y="566868"/>
                </a:cubicBezTo>
                <a:cubicBezTo>
                  <a:pt x="9053266" y="572454"/>
                  <a:pt x="9053325" y="578078"/>
                  <a:pt x="9053325" y="583715"/>
                </a:cubicBezTo>
                <a:cubicBezTo>
                  <a:pt x="9053325" y="587507"/>
                  <a:pt x="9053298" y="591293"/>
                  <a:pt x="9052732" y="595066"/>
                </a:cubicBezTo>
                <a:lnTo>
                  <a:pt x="9052233" y="595033"/>
                </a:lnTo>
                <a:lnTo>
                  <a:pt x="9052207" y="595524"/>
                </a:lnTo>
                <a:lnTo>
                  <a:pt x="9035089" y="593911"/>
                </a:lnTo>
                <a:cubicBezTo>
                  <a:pt x="9002714" y="593388"/>
                  <a:pt x="8970834" y="590430"/>
                  <a:pt x="8939662" y="584920"/>
                </a:cubicBezTo>
                <a:cubicBezTo>
                  <a:pt x="8934085" y="585336"/>
                  <a:pt x="8928756" y="584395"/>
                  <a:pt x="8923445" y="583392"/>
                </a:cubicBezTo>
                <a:lnTo>
                  <a:pt x="8923329" y="582253"/>
                </a:lnTo>
                <a:cubicBezTo>
                  <a:pt x="8601454" y="529393"/>
                  <a:pt x="8342182" y="299826"/>
                  <a:pt x="8257405" y="0"/>
                </a:cubicBezTo>
                <a:close/>
                <a:moveTo>
                  <a:pt x="7639075" y="0"/>
                </a:moveTo>
                <a:lnTo>
                  <a:pt x="7847784" y="0"/>
                </a:lnTo>
                <a:cubicBezTo>
                  <a:pt x="7682314" y="98005"/>
                  <a:pt x="7562905" y="260867"/>
                  <a:pt x="7525054" y="451830"/>
                </a:cubicBezTo>
                <a:cubicBezTo>
                  <a:pt x="7769107" y="399791"/>
                  <a:pt x="7965696" y="226290"/>
                  <a:pt x="8043592" y="0"/>
                </a:cubicBezTo>
                <a:lnTo>
                  <a:pt x="8177609" y="0"/>
                </a:lnTo>
                <a:cubicBezTo>
                  <a:pt x="8092830" y="299826"/>
                  <a:pt x="7833558" y="529393"/>
                  <a:pt x="7511683" y="582253"/>
                </a:cubicBezTo>
                <a:lnTo>
                  <a:pt x="7511567" y="583392"/>
                </a:lnTo>
                <a:cubicBezTo>
                  <a:pt x="7506256" y="584395"/>
                  <a:pt x="7500927" y="585336"/>
                  <a:pt x="7495350" y="584920"/>
                </a:cubicBezTo>
                <a:cubicBezTo>
                  <a:pt x="7464178" y="590430"/>
                  <a:pt x="7432298" y="593388"/>
                  <a:pt x="7399924" y="593911"/>
                </a:cubicBezTo>
                <a:lnTo>
                  <a:pt x="7382805" y="595524"/>
                </a:lnTo>
                <a:lnTo>
                  <a:pt x="7382779" y="595033"/>
                </a:lnTo>
                <a:lnTo>
                  <a:pt x="7382280" y="595066"/>
                </a:lnTo>
                <a:cubicBezTo>
                  <a:pt x="7381714" y="591293"/>
                  <a:pt x="7381687" y="587507"/>
                  <a:pt x="7381687" y="583715"/>
                </a:cubicBezTo>
                <a:cubicBezTo>
                  <a:pt x="7381687" y="578078"/>
                  <a:pt x="7381746" y="572454"/>
                  <a:pt x="7383058" y="566868"/>
                </a:cubicBezTo>
                <a:cubicBezTo>
                  <a:pt x="7383016" y="535786"/>
                  <a:pt x="7385465" y="505143"/>
                  <a:pt x="7390522" y="475137"/>
                </a:cubicBezTo>
                <a:lnTo>
                  <a:pt x="7391062" y="468500"/>
                </a:lnTo>
                <a:cubicBezTo>
                  <a:pt x="7391231" y="468495"/>
                  <a:pt x="7391400" y="468490"/>
                  <a:pt x="7391568" y="468437"/>
                </a:cubicBezTo>
                <a:cubicBezTo>
                  <a:pt x="7417870" y="285283"/>
                  <a:pt x="7507331" y="121703"/>
                  <a:pt x="7639075" y="0"/>
                </a:cubicBezTo>
                <a:close/>
                <a:moveTo>
                  <a:pt x="6565254" y="0"/>
                </a:moveTo>
                <a:lnTo>
                  <a:pt x="6699270" y="0"/>
                </a:lnTo>
                <a:cubicBezTo>
                  <a:pt x="6777166" y="226290"/>
                  <a:pt x="6973755" y="399791"/>
                  <a:pt x="7217807" y="451830"/>
                </a:cubicBezTo>
                <a:cubicBezTo>
                  <a:pt x="7179956" y="260867"/>
                  <a:pt x="7060547" y="98005"/>
                  <a:pt x="6895077" y="0"/>
                </a:cubicBezTo>
                <a:lnTo>
                  <a:pt x="7103787" y="0"/>
                </a:lnTo>
                <a:cubicBezTo>
                  <a:pt x="7235531" y="121704"/>
                  <a:pt x="7324992" y="285283"/>
                  <a:pt x="7351294" y="468437"/>
                </a:cubicBezTo>
                <a:cubicBezTo>
                  <a:pt x="7351461" y="468490"/>
                  <a:pt x="7351631" y="468495"/>
                  <a:pt x="7351799" y="468500"/>
                </a:cubicBezTo>
                <a:lnTo>
                  <a:pt x="7352340" y="475137"/>
                </a:lnTo>
                <a:cubicBezTo>
                  <a:pt x="7357396" y="505143"/>
                  <a:pt x="7359846" y="535786"/>
                  <a:pt x="7359804" y="566868"/>
                </a:cubicBezTo>
                <a:cubicBezTo>
                  <a:pt x="7361116" y="572454"/>
                  <a:pt x="7361174" y="578078"/>
                  <a:pt x="7361174" y="583715"/>
                </a:cubicBezTo>
                <a:cubicBezTo>
                  <a:pt x="7361174" y="587507"/>
                  <a:pt x="7361147" y="591293"/>
                  <a:pt x="7360581" y="595066"/>
                </a:cubicBezTo>
                <a:lnTo>
                  <a:pt x="7360082" y="595033"/>
                </a:lnTo>
                <a:lnTo>
                  <a:pt x="7360056" y="595524"/>
                </a:lnTo>
                <a:lnTo>
                  <a:pt x="7342938" y="593911"/>
                </a:lnTo>
                <a:cubicBezTo>
                  <a:pt x="7310564" y="593388"/>
                  <a:pt x="7278683" y="590430"/>
                  <a:pt x="7247511" y="584920"/>
                </a:cubicBezTo>
                <a:cubicBezTo>
                  <a:pt x="7241934" y="585336"/>
                  <a:pt x="7236605" y="584395"/>
                  <a:pt x="7231295" y="583392"/>
                </a:cubicBezTo>
                <a:lnTo>
                  <a:pt x="7231179" y="582253"/>
                </a:lnTo>
                <a:cubicBezTo>
                  <a:pt x="6909304" y="529393"/>
                  <a:pt x="6650032" y="299826"/>
                  <a:pt x="6565254" y="0"/>
                </a:cubicBezTo>
                <a:close/>
                <a:moveTo>
                  <a:pt x="5946924" y="0"/>
                </a:moveTo>
                <a:lnTo>
                  <a:pt x="6155633" y="0"/>
                </a:lnTo>
                <a:cubicBezTo>
                  <a:pt x="5990163" y="98005"/>
                  <a:pt x="5870754" y="260867"/>
                  <a:pt x="5832903" y="451830"/>
                </a:cubicBezTo>
                <a:cubicBezTo>
                  <a:pt x="6076956" y="399791"/>
                  <a:pt x="6273545" y="226290"/>
                  <a:pt x="6351441" y="0"/>
                </a:cubicBezTo>
                <a:lnTo>
                  <a:pt x="6485457" y="0"/>
                </a:lnTo>
                <a:cubicBezTo>
                  <a:pt x="6400679" y="299826"/>
                  <a:pt x="6141407" y="529393"/>
                  <a:pt x="5819531" y="582253"/>
                </a:cubicBezTo>
                <a:lnTo>
                  <a:pt x="5819415" y="583392"/>
                </a:lnTo>
                <a:cubicBezTo>
                  <a:pt x="5814105" y="584395"/>
                  <a:pt x="5808776" y="585336"/>
                  <a:pt x="5803199" y="584920"/>
                </a:cubicBezTo>
                <a:cubicBezTo>
                  <a:pt x="5772027" y="590430"/>
                  <a:pt x="5740146" y="593388"/>
                  <a:pt x="5707772" y="593911"/>
                </a:cubicBezTo>
                <a:lnTo>
                  <a:pt x="5690654" y="595524"/>
                </a:lnTo>
                <a:lnTo>
                  <a:pt x="5690628" y="595033"/>
                </a:lnTo>
                <a:lnTo>
                  <a:pt x="5690129" y="595066"/>
                </a:lnTo>
                <a:cubicBezTo>
                  <a:pt x="5689563" y="591293"/>
                  <a:pt x="5689536" y="587507"/>
                  <a:pt x="5689536" y="583715"/>
                </a:cubicBezTo>
                <a:cubicBezTo>
                  <a:pt x="5689536" y="578078"/>
                  <a:pt x="5689594" y="572454"/>
                  <a:pt x="5690906" y="566868"/>
                </a:cubicBezTo>
                <a:cubicBezTo>
                  <a:pt x="5690864" y="535786"/>
                  <a:pt x="5693314" y="505143"/>
                  <a:pt x="5698370" y="475137"/>
                </a:cubicBezTo>
                <a:lnTo>
                  <a:pt x="5698911" y="468500"/>
                </a:lnTo>
                <a:cubicBezTo>
                  <a:pt x="5699079" y="468495"/>
                  <a:pt x="5699249" y="468490"/>
                  <a:pt x="5699416" y="468437"/>
                </a:cubicBezTo>
                <a:cubicBezTo>
                  <a:pt x="5725719" y="285283"/>
                  <a:pt x="5815180" y="121704"/>
                  <a:pt x="5946924" y="0"/>
                </a:cubicBezTo>
                <a:close/>
                <a:moveTo>
                  <a:pt x="4873102" y="0"/>
                </a:moveTo>
                <a:lnTo>
                  <a:pt x="5007119" y="0"/>
                </a:lnTo>
                <a:cubicBezTo>
                  <a:pt x="5085015" y="226291"/>
                  <a:pt x="5281604" y="399791"/>
                  <a:pt x="5525656" y="451830"/>
                </a:cubicBezTo>
                <a:cubicBezTo>
                  <a:pt x="5487805" y="260867"/>
                  <a:pt x="5368397" y="98005"/>
                  <a:pt x="5202927" y="0"/>
                </a:cubicBezTo>
                <a:lnTo>
                  <a:pt x="5411635" y="0"/>
                </a:lnTo>
                <a:cubicBezTo>
                  <a:pt x="5543380" y="121703"/>
                  <a:pt x="5632840" y="285283"/>
                  <a:pt x="5659142" y="468437"/>
                </a:cubicBezTo>
                <a:cubicBezTo>
                  <a:pt x="5659310" y="468490"/>
                  <a:pt x="5659479" y="468495"/>
                  <a:pt x="5659648" y="468499"/>
                </a:cubicBezTo>
                <a:lnTo>
                  <a:pt x="5660188" y="475137"/>
                </a:lnTo>
                <a:cubicBezTo>
                  <a:pt x="5665245" y="505143"/>
                  <a:pt x="5667694" y="535786"/>
                  <a:pt x="5667652" y="566868"/>
                </a:cubicBezTo>
                <a:cubicBezTo>
                  <a:pt x="5668964" y="572454"/>
                  <a:pt x="5669023" y="578078"/>
                  <a:pt x="5669023" y="583715"/>
                </a:cubicBezTo>
                <a:cubicBezTo>
                  <a:pt x="5669023" y="587508"/>
                  <a:pt x="5668996" y="591293"/>
                  <a:pt x="5668430" y="595066"/>
                </a:cubicBezTo>
                <a:lnTo>
                  <a:pt x="5667931" y="595033"/>
                </a:lnTo>
                <a:lnTo>
                  <a:pt x="5667905" y="595524"/>
                </a:lnTo>
                <a:lnTo>
                  <a:pt x="5650786" y="593911"/>
                </a:lnTo>
                <a:cubicBezTo>
                  <a:pt x="5618412" y="593388"/>
                  <a:pt x="5586532" y="590430"/>
                  <a:pt x="5555360" y="584920"/>
                </a:cubicBezTo>
                <a:cubicBezTo>
                  <a:pt x="5549783" y="585336"/>
                  <a:pt x="5544454" y="584395"/>
                  <a:pt x="5539143" y="583392"/>
                </a:cubicBezTo>
                <a:lnTo>
                  <a:pt x="5539027" y="582253"/>
                </a:lnTo>
                <a:cubicBezTo>
                  <a:pt x="5217153" y="529393"/>
                  <a:pt x="4957881" y="299826"/>
                  <a:pt x="4873102" y="0"/>
                </a:cubicBezTo>
                <a:close/>
                <a:moveTo>
                  <a:pt x="4254773" y="0"/>
                </a:moveTo>
                <a:lnTo>
                  <a:pt x="4463482" y="0"/>
                </a:lnTo>
                <a:cubicBezTo>
                  <a:pt x="4298012" y="98005"/>
                  <a:pt x="4178603" y="260867"/>
                  <a:pt x="4140752" y="451830"/>
                </a:cubicBezTo>
                <a:cubicBezTo>
                  <a:pt x="4384804" y="399791"/>
                  <a:pt x="4581394" y="226291"/>
                  <a:pt x="4659290" y="0"/>
                </a:cubicBezTo>
                <a:lnTo>
                  <a:pt x="4793306" y="0"/>
                </a:lnTo>
                <a:cubicBezTo>
                  <a:pt x="4708528" y="299826"/>
                  <a:pt x="4449256" y="529393"/>
                  <a:pt x="4127381" y="582253"/>
                </a:cubicBezTo>
                <a:lnTo>
                  <a:pt x="4127264" y="583392"/>
                </a:lnTo>
                <a:cubicBezTo>
                  <a:pt x="4121954" y="584395"/>
                  <a:pt x="4116625" y="585336"/>
                  <a:pt x="4111048" y="584920"/>
                </a:cubicBezTo>
                <a:cubicBezTo>
                  <a:pt x="4079876" y="590430"/>
                  <a:pt x="4047996" y="593388"/>
                  <a:pt x="4015621" y="593911"/>
                </a:cubicBezTo>
                <a:lnTo>
                  <a:pt x="3998503" y="595524"/>
                </a:lnTo>
                <a:lnTo>
                  <a:pt x="3998477" y="595033"/>
                </a:lnTo>
                <a:lnTo>
                  <a:pt x="3997978" y="595066"/>
                </a:lnTo>
                <a:cubicBezTo>
                  <a:pt x="3997412" y="591293"/>
                  <a:pt x="3997385" y="587507"/>
                  <a:pt x="3997385" y="583715"/>
                </a:cubicBezTo>
                <a:cubicBezTo>
                  <a:pt x="3997385" y="578078"/>
                  <a:pt x="3997443" y="572454"/>
                  <a:pt x="3998755" y="566868"/>
                </a:cubicBezTo>
                <a:cubicBezTo>
                  <a:pt x="3998713" y="535786"/>
                  <a:pt x="4001163" y="505143"/>
                  <a:pt x="4006219" y="475137"/>
                </a:cubicBezTo>
                <a:lnTo>
                  <a:pt x="4006760" y="468499"/>
                </a:lnTo>
                <a:cubicBezTo>
                  <a:pt x="4006928" y="468495"/>
                  <a:pt x="4007098" y="468490"/>
                  <a:pt x="4007265" y="468437"/>
                </a:cubicBezTo>
                <a:cubicBezTo>
                  <a:pt x="4033568" y="285283"/>
                  <a:pt x="4123028" y="121703"/>
                  <a:pt x="4254773" y="0"/>
                </a:cubicBezTo>
                <a:close/>
                <a:moveTo>
                  <a:pt x="3180951" y="0"/>
                </a:moveTo>
                <a:lnTo>
                  <a:pt x="3314968" y="0"/>
                </a:lnTo>
                <a:cubicBezTo>
                  <a:pt x="3392864" y="226291"/>
                  <a:pt x="3589453" y="399791"/>
                  <a:pt x="3833505" y="451830"/>
                </a:cubicBezTo>
                <a:cubicBezTo>
                  <a:pt x="3795654" y="260867"/>
                  <a:pt x="3676245" y="98005"/>
                  <a:pt x="3510776" y="0"/>
                </a:cubicBezTo>
                <a:lnTo>
                  <a:pt x="3719484" y="0"/>
                </a:lnTo>
                <a:cubicBezTo>
                  <a:pt x="3851229" y="121703"/>
                  <a:pt x="3940689" y="285283"/>
                  <a:pt x="3966991" y="468437"/>
                </a:cubicBezTo>
                <a:cubicBezTo>
                  <a:pt x="3967159" y="468490"/>
                  <a:pt x="3967328" y="468495"/>
                  <a:pt x="3967497" y="468499"/>
                </a:cubicBezTo>
                <a:lnTo>
                  <a:pt x="3968037" y="475137"/>
                </a:lnTo>
                <a:cubicBezTo>
                  <a:pt x="3973094" y="505143"/>
                  <a:pt x="3975543" y="535786"/>
                  <a:pt x="3975501" y="566868"/>
                </a:cubicBezTo>
                <a:cubicBezTo>
                  <a:pt x="3976813" y="572454"/>
                  <a:pt x="3976872" y="578078"/>
                  <a:pt x="3976872" y="583715"/>
                </a:cubicBezTo>
                <a:cubicBezTo>
                  <a:pt x="3976872" y="587508"/>
                  <a:pt x="3976845" y="591293"/>
                  <a:pt x="3976279" y="595066"/>
                </a:cubicBezTo>
                <a:lnTo>
                  <a:pt x="3975780" y="595033"/>
                </a:lnTo>
                <a:lnTo>
                  <a:pt x="3975754" y="595524"/>
                </a:lnTo>
                <a:lnTo>
                  <a:pt x="3958635" y="593911"/>
                </a:lnTo>
                <a:cubicBezTo>
                  <a:pt x="3926261" y="593388"/>
                  <a:pt x="3894381" y="590430"/>
                  <a:pt x="3863209" y="584920"/>
                </a:cubicBezTo>
                <a:cubicBezTo>
                  <a:pt x="3857632" y="585336"/>
                  <a:pt x="3852303" y="584395"/>
                  <a:pt x="3846992" y="583392"/>
                </a:cubicBezTo>
                <a:lnTo>
                  <a:pt x="3846876" y="582253"/>
                </a:lnTo>
                <a:cubicBezTo>
                  <a:pt x="3525002" y="529393"/>
                  <a:pt x="3265729" y="299826"/>
                  <a:pt x="3180951" y="0"/>
                </a:cubicBezTo>
                <a:close/>
                <a:moveTo>
                  <a:pt x="2562622" y="0"/>
                </a:moveTo>
                <a:lnTo>
                  <a:pt x="2771330" y="0"/>
                </a:lnTo>
                <a:cubicBezTo>
                  <a:pt x="2605861" y="98005"/>
                  <a:pt x="2486452" y="260867"/>
                  <a:pt x="2448601" y="451830"/>
                </a:cubicBezTo>
                <a:cubicBezTo>
                  <a:pt x="2692653" y="399791"/>
                  <a:pt x="2889242" y="226291"/>
                  <a:pt x="2967139" y="0"/>
                </a:cubicBezTo>
                <a:lnTo>
                  <a:pt x="3101155" y="0"/>
                </a:lnTo>
                <a:cubicBezTo>
                  <a:pt x="3016377" y="299826"/>
                  <a:pt x="2757105" y="529393"/>
                  <a:pt x="2435230" y="582253"/>
                </a:cubicBezTo>
                <a:lnTo>
                  <a:pt x="2435113" y="583392"/>
                </a:lnTo>
                <a:cubicBezTo>
                  <a:pt x="2429803" y="584395"/>
                  <a:pt x="2424474" y="585336"/>
                  <a:pt x="2418897" y="584920"/>
                </a:cubicBezTo>
                <a:cubicBezTo>
                  <a:pt x="2387725" y="590430"/>
                  <a:pt x="2355845" y="593388"/>
                  <a:pt x="2323470" y="593911"/>
                </a:cubicBezTo>
                <a:lnTo>
                  <a:pt x="2306352" y="595524"/>
                </a:lnTo>
                <a:lnTo>
                  <a:pt x="2306326" y="595033"/>
                </a:lnTo>
                <a:lnTo>
                  <a:pt x="2305827" y="595066"/>
                </a:lnTo>
                <a:cubicBezTo>
                  <a:pt x="2305261" y="591293"/>
                  <a:pt x="2305234" y="587507"/>
                  <a:pt x="2305234" y="583715"/>
                </a:cubicBezTo>
                <a:cubicBezTo>
                  <a:pt x="2305234" y="578078"/>
                  <a:pt x="2305292" y="572454"/>
                  <a:pt x="2306604" y="566868"/>
                </a:cubicBezTo>
                <a:cubicBezTo>
                  <a:pt x="2306562" y="535786"/>
                  <a:pt x="2309012" y="505143"/>
                  <a:pt x="2314068" y="475137"/>
                </a:cubicBezTo>
                <a:lnTo>
                  <a:pt x="2314609" y="468499"/>
                </a:lnTo>
                <a:cubicBezTo>
                  <a:pt x="2314777" y="468495"/>
                  <a:pt x="2314947" y="468490"/>
                  <a:pt x="2315114" y="468437"/>
                </a:cubicBezTo>
                <a:cubicBezTo>
                  <a:pt x="2341417" y="285283"/>
                  <a:pt x="2430877" y="121704"/>
                  <a:pt x="2562622" y="0"/>
                </a:cubicBezTo>
                <a:close/>
                <a:moveTo>
                  <a:pt x="1488800" y="0"/>
                </a:moveTo>
                <a:lnTo>
                  <a:pt x="1622816" y="0"/>
                </a:lnTo>
                <a:cubicBezTo>
                  <a:pt x="1700712" y="226290"/>
                  <a:pt x="1897302" y="399791"/>
                  <a:pt x="2141354" y="451830"/>
                </a:cubicBezTo>
                <a:cubicBezTo>
                  <a:pt x="2103503" y="260867"/>
                  <a:pt x="1984094" y="98005"/>
                  <a:pt x="1818624" y="0"/>
                </a:cubicBezTo>
                <a:lnTo>
                  <a:pt x="2027333" y="0"/>
                </a:lnTo>
                <a:cubicBezTo>
                  <a:pt x="2159078" y="121703"/>
                  <a:pt x="2248538" y="285283"/>
                  <a:pt x="2274840" y="468437"/>
                </a:cubicBezTo>
                <a:cubicBezTo>
                  <a:pt x="2275008" y="468490"/>
                  <a:pt x="2275177" y="468495"/>
                  <a:pt x="2275346" y="468500"/>
                </a:cubicBezTo>
                <a:lnTo>
                  <a:pt x="2275886" y="475137"/>
                </a:lnTo>
                <a:cubicBezTo>
                  <a:pt x="2280943" y="505143"/>
                  <a:pt x="2283392" y="535786"/>
                  <a:pt x="2283350" y="566868"/>
                </a:cubicBezTo>
                <a:cubicBezTo>
                  <a:pt x="2284662" y="572454"/>
                  <a:pt x="2284721" y="578078"/>
                  <a:pt x="2284721" y="583715"/>
                </a:cubicBezTo>
                <a:cubicBezTo>
                  <a:pt x="2284721" y="587508"/>
                  <a:pt x="2284694" y="591293"/>
                  <a:pt x="2284128" y="595066"/>
                </a:cubicBezTo>
                <a:lnTo>
                  <a:pt x="2283629" y="595033"/>
                </a:lnTo>
                <a:lnTo>
                  <a:pt x="2283603" y="595524"/>
                </a:lnTo>
                <a:lnTo>
                  <a:pt x="2266484" y="593911"/>
                </a:lnTo>
                <a:cubicBezTo>
                  <a:pt x="2234110" y="593388"/>
                  <a:pt x="2202230" y="590430"/>
                  <a:pt x="2171058" y="584920"/>
                </a:cubicBezTo>
                <a:cubicBezTo>
                  <a:pt x="2165481" y="585336"/>
                  <a:pt x="2160152" y="584395"/>
                  <a:pt x="2154841" y="583392"/>
                </a:cubicBezTo>
                <a:lnTo>
                  <a:pt x="2154725" y="582253"/>
                </a:lnTo>
                <a:cubicBezTo>
                  <a:pt x="1832850" y="529393"/>
                  <a:pt x="1573578" y="299826"/>
                  <a:pt x="1488800" y="0"/>
                </a:cubicBezTo>
                <a:close/>
                <a:moveTo>
                  <a:pt x="870471" y="0"/>
                </a:moveTo>
                <a:lnTo>
                  <a:pt x="1079179" y="0"/>
                </a:lnTo>
                <a:cubicBezTo>
                  <a:pt x="913710" y="98005"/>
                  <a:pt x="794301" y="260867"/>
                  <a:pt x="756450" y="451830"/>
                </a:cubicBezTo>
                <a:cubicBezTo>
                  <a:pt x="1000502" y="399791"/>
                  <a:pt x="1197091" y="226291"/>
                  <a:pt x="1274988" y="0"/>
                </a:cubicBezTo>
                <a:lnTo>
                  <a:pt x="1409004" y="0"/>
                </a:lnTo>
                <a:cubicBezTo>
                  <a:pt x="1324226" y="299826"/>
                  <a:pt x="1064954" y="529393"/>
                  <a:pt x="743078" y="582253"/>
                </a:cubicBezTo>
                <a:lnTo>
                  <a:pt x="742962" y="583392"/>
                </a:lnTo>
                <a:cubicBezTo>
                  <a:pt x="737652" y="584395"/>
                  <a:pt x="732323" y="585336"/>
                  <a:pt x="726746" y="584920"/>
                </a:cubicBezTo>
                <a:cubicBezTo>
                  <a:pt x="695574" y="590430"/>
                  <a:pt x="663693" y="593388"/>
                  <a:pt x="631319" y="593911"/>
                </a:cubicBezTo>
                <a:lnTo>
                  <a:pt x="614201" y="595524"/>
                </a:lnTo>
                <a:lnTo>
                  <a:pt x="614175" y="595033"/>
                </a:lnTo>
                <a:lnTo>
                  <a:pt x="613676" y="595066"/>
                </a:lnTo>
                <a:cubicBezTo>
                  <a:pt x="613110" y="591293"/>
                  <a:pt x="613083" y="587507"/>
                  <a:pt x="613083" y="583715"/>
                </a:cubicBezTo>
                <a:cubicBezTo>
                  <a:pt x="613083" y="578078"/>
                  <a:pt x="613141" y="572454"/>
                  <a:pt x="614453" y="566868"/>
                </a:cubicBezTo>
                <a:cubicBezTo>
                  <a:pt x="614411" y="535786"/>
                  <a:pt x="616861" y="505143"/>
                  <a:pt x="621918" y="475137"/>
                </a:cubicBezTo>
                <a:lnTo>
                  <a:pt x="622458" y="468499"/>
                </a:lnTo>
                <a:cubicBezTo>
                  <a:pt x="622626" y="468495"/>
                  <a:pt x="622796" y="468490"/>
                  <a:pt x="622963" y="468437"/>
                </a:cubicBezTo>
                <a:cubicBezTo>
                  <a:pt x="649266" y="285283"/>
                  <a:pt x="738726" y="121703"/>
                  <a:pt x="870471" y="0"/>
                </a:cubicBezTo>
                <a:close/>
                <a:moveTo>
                  <a:pt x="126374" y="0"/>
                </a:moveTo>
                <a:lnTo>
                  <a:pt x="334376" y="0"/>
                </a:lnTo>
                <a:cubicBezTo>
                  <a:pt x="466684" y="121261"/>
                  <a:pt x="556352" y="285035"/>
                  <a:pt x="582690" y="468437"/>
                </a:cubicBezTo>
                <a:cubicBezTo>
                  <a:pt x="582857" y="468490"/>
                  <a:pt x="583026" y="468495"/>
                  <a:pt x="583195" y="468499"/>
                </a:cubicBezTo>
                <a:lnTo>
                  <a:pt x="583735" y="475137"/>
                </a:lnTo>
                <a:cubicBezTo>
                  <a:pt x="588792" y="505143"/>
                  <a:pt x="591242" y="535786"/>
                  <a:pt x="591199" y="566868"/>
                </a:cubicBezTo>
                <a:cubicBezTo>
                  <a:pt x="592511" y="572454"/>
                  <a:pt x="592570" y="578078"/>
                  <a:pt x="592570" y="583715"/>
                </a:cubicBezTo>
                <a:cubicBezTo>
                  <a:pt x="592570" y="587507"/>
                  <a:pt x="592543" y="591293"/>
                  <a:pt x="591977" y="595066"/>
                </a:cubicBezTo>
                <a:lnTo>
                  <a:pt x="591478" y="595033"/>
                </a:lnTo>
                <a:lnTo>
                  <a:pt x="591452" y="595524"/>
                </a:lnTo>
                <a:lnTo>
                  <a:pt x="574334" y="593911"/>
                </a:lnTo>
                <a:cubicBezTo>
                  <a:pt x="541959" y="593388"/>
                  <a:pt x="510079" y="590430"/>
                  <a:pt x="478907" y="584920"/>
                </a:cubicBezTo>
                <a:cubicBezTo>
                  <a:pt x="473330" y="585336"/>
                  <a:pt x="468001" y="584395"/>
                  <a:pt x="462690" y="583392"/>
                </a:cubicBezTo>
                <a:lnTo>
                  <a:pt x="462574" y="582253"/>
                </a:lnTo>
                <a:cubicBezTo>
                  <a:pt x="282200" y="552631"/>
                  <a:pt x="121485" y="467518"/>
                  <a:pt x="0" y="345575"/>
                </a:cubicBezTo>
                <a:lnTo>
                  <a:pt x="0" y="140406"/>
                </a:lnTo>
                <a:cubicBezTo>
                  <a:pt x="97584" y="296912"/>
                  <a:pt x="258975" y="411268"/>
                  <a:pt x="449203" y="451830"/>
                </a:cubicBezTo>
                <a:cubicBezTo>
                  <a:pt x="411344" y="260824"/>
                  <a:pt x="291889" y="97931"/>
                  <a:pt x="126374"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 name="Title 1"/>
          <p:cNvSpPr>
            <a:spLocks noGrp="1"/>
          </p:cNvSpPr>
          <p:nvPr>
            <p:ph type="ctrTitle"/>
          </p:nvPr>
        </p:nvSpPr>
        <p:spPr>
          <a:xfrm>
            <a:off x="457200" y="4960137"/>
            <a:ext cx="7772400" cy="1463040"/>
          </a:xfrm>
          <a:prstGeom prst="rect">
            <a:avLst/>
          </a:prstGeom>
        </p:spPr>
        <p:txBody>
          <a:bodyPr anchor="ctr">
            <a:normAutofit/>
          </a:bodyPr>
          <a:lstStyle>
            <a:lvl1pPr algn="r">
              <a:defRPr sz="5000" spc="200" baseline="0"/>
            </a:lvl1pPr>
          </a:lstStyle>
          <a:p>
            <a:r>
              <a:rPr lang="en-US"/>
              <a:t>Click to edit Master title style</a:t>
            </a:r>
            <a:endParaRPr lang="en-US" dirty="0"/>
          </a:p>
        </p:txBody>
      </p:sp>
      <p:sp>
        <p:nvSpPr>
          <p:cNvPr id="3" name="Subtitle 2"/>
          <p:cNvSpPr>
            <a:spLocks noGrp="1"/>
          </p:cNvSpPr>
          <p:nvPr>
            <p:ph type="subTitle" idx="1"/>
          </p:nvPr>
        </p:nvSpPr>
        <p:spPr>
          <a:xfrm>
            <a:off x="8610600" y="4960137"/>
            <a:ext cx="3200400" cy="1463040"/>
          </a:xfrm>
          <a:prstGeom prst="rect">
            <a:avLst/>
          </a:prstGeom>
        </p:spPr>
        <p:txBody>
          <a:bodyPr lIns="91440" rIns="91440" anchor="ctr">
            <a:normAutofit/>
          </a:bodyPr>
          <a:lstStyle>
            <a:lvl1pPr marL="0" indent="0" algn="l">
              <a:lnSpc>
                <a:spcPct val="100000"/>
              </a:lnSpc>
              <a:spcBef>
                <a:spcPts val="0"/>
              </a:spcBef>
              <a:buNone/>
              <a:defRPr sz="1800">
                <a:solidFill>
                  <a:schemeClr val="tx1">
                    <a:lumMod val="95000"/>
                    <a:lumOff val="5000"/>
                  </a:schemeClr>
                </a:solidFill>
              </a:defRPr>
            </a:lvl1pPr>
            <a:lvl2pPr marL="457200" indent="0" algn="ctr">
              <a:buNone/>
              <a:defRPr sz="1800"/>
            </a:lvl2pPr>
            <a:lvl3pPr marL="914400" indent="0" algn="ctr">
              <a:buNone/>
              <a:defRPr sz="1800"/>
            </a:lvl3pPr>
            <a:lvl4pPr marL="1371600" indent="0" algn="ctr">
              <a:buNone/>
              <a:defRPr sz="1800"/>
            </a:lvl4pPr>
            <a:lvl5pPr marL="1828800" indent="0" algn="ctr">
              <a:buNone/>
              <a:defRPr sz="1800"/>
            </a:lvl5pPr>
            <a:lvl6pPr marL="2286000" indent="0" algn="ctr">
              <a:buNone/>
              <a:defRPr sz="1800"/>
            </a:lvl6pPr>
            <a:lvl7pPr marL="2743200" indent="0" algn="ctr">
              <a:buNone/>
              <a:defRPr sz="1800"/>
            </a:lvl7pPr>
            <a:lvl8pPr marL="3200400" indent="0" algn="ctr">
              <a:buNone/>
              <a:defRPr sz="1800"/>
            </a:lvl8pPr>
            <a:lvl9pPr marL="3657600" indent="0" algn="ctr">
              <a:buNone/>
              <a:defRPr sz="1800"/>
            </a:lvl9pPr>
          </a:lstStyle>
          <a:p>
            <a:r>
              <a:rPr lang="en-US"/>
              <a:t>Click to edit Master subtitle style</a:t>
            </a:r>
            <a:endParaRPr lang="en-US" dirty="0"/>
          </a:p>
        </p:txBody>
      </p:sp>
      <p:sp>
        <p:nvSpPr>
          <p:cNvPr id="4" name="Date Placeholder 3"/>
          <p:cNvSpPr>
            <a:spLocks noGrp="1"/>
          </p:cNvSpPr>
          <p:nvPr>
            <p:ph type="dt" sz="half" idx="10"/>
          </p:nvPr>
        </p:nvSpPr>
        <p:spPr>
          <a:xfrm>
            <a:off x="1024129" y="6470704"/>
            <a:ext cx="2154143" cy="274320"/>
          </a:xfrm>
          <a:prstGeom prst="rect">
            <a:avLst/>
          </a:prstGeom>
        </p:spPr>
        <p:txBody>
          <a:bodyPr/>
          <a:lstStyle>
            <a:lvl1pPr algn="l">
              <a:defRPr/>
            </a:lvl1pPr>
          </a:lstStyle>
          <a:p>
            <a:fld id="{FD2766A6-3C10-4AB8-86A1-BB1F0CDA7EFE}" type="datetimeFigureOut">
              <a:rPr lang="en-US" smtClean="0"/>
              <a:t>2/20/2023</a:t>
            </a:fld>
            <a:endParaRPr lang="en-US"/>
          </a:p>
        </p:txBody>
      </p:sp>
      <p:sp>
        <p:nvSpPr>
          <p:cNvPr id="5" name="Footer Placeholder 4"/>
          <p:cNvSpPr>
            <a:spLocks noGrp="1"/>
          </p:cNvSpPr>
          <p:nvPr>
            <p:ph type="ftr" sz="quarter" idx="11"/>
          </p:nvPr>
        </p:nvSpPr>
        <p:spPr>
          <a:xfrm>
            <a:off x="4842932" y="6470704"/>
            <a:ext cx="5901459" cy="274320"/>
          </a:xfrm>
          <a:prstGeom prst="rect">
            <a:avLst/>
          </a:prstGeom>
        </p:spPr>
        <p:txBody>
          <a:bodyPr/>
          <a:lstStyle/>
          <a:p>
            <a:endParaRPr lang="en-US"/>
          </a:p>
        </p:txBody>
      </p:sp>
      <p:sp>
        <p:nvSpPr>
          <p:cNvPr id="6" name="Slide Number Placeholder 5"/>
          <p:cNvSpPr>
            <a:spLocks noGrp="1"/>
          </p:cNvSpPr>
          <p:nvPr>
            <p:ph type="sldNum" sz="quarter" idx="12"/>
          </p:nvPr>
        </p:nvSpPr>
        <p:spPr>
          <a:xfrm>
            <a:off x="10837333" y="6470704"/>
            <a:ext cx="973667" cy="274320"/>
          </a:xfrm>
          <a:prstGeom prst="rect">
            <a:avLst/>
          </a:prstGeom>
        </p:spPr>
        <p:txBody>
          <a:bodyPr/>
          <a:lstStyle/>
          <a:p>
            <a:fld id="{D3060201-1C40-4B39-813D-5CD9493BAEED}" type="slidenum">
              <a:rPr lang="en-US" smtClean="0"/>
              <a:t>‹#›</a:t>
            </a:fld>
            <a:endParaRPr lang="en-US"/>
          </a:p>
        </p:txBody>
      </p:sp>
      <p:cxnSp>
        <p:nvCxnSpPr>
          <p:cNvPr id="8" name="Straight Connector 7"/>
          <p:cNvCxnSpPr/>
          <p:nvPr/>
        </p:nvCxnSpPr>
        <p:spPr>
          <a:xfrm flipV="1">
            <a:off x="8386843" y="5264106"/>
            <a:ext cx="0" cy="914400"/>
          </a:xfrm>
          <a:prstGeom prst="line">
            <a:avLst/>
          </a:prstGeom>
          <a:ln w="19050">
            <a:solidFill>
              <a:schemeClr val="accent1">
                <a:lumMod val="75000"/>
              </a:schemeClr>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832407103"/>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showMasterSp="0"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xfrm>
            <a:off x="609600" y="6245225"/>
            <a:ext cx="2844800" cy="476250"/>
          </a:xfrm>
          <a:prstGeom prst="rect">
            <a:avLst/>
          </a:prstGeom>
        </p:spPr>
        <p:txBody>
          <a:bodyPr lIns="38382" tIns="19191" rIns="38382" bIns="19191"/>
          <a:lstStyle>
            <a:lvl1pPr defTabSz="913917" eaLnBrk="1" fontAlgn="auto" hangingPunct="1">
              <a:spcBef>
                <a:spcPts val="0"/>
              </a:spcBef>
              <a:spcAft>
                <a:spcPts val="0"/>
              </a:spcAft>
              <a:defRPr>
                <a:solidFill>
                  <a:prstClr val="black"/>
                </a:solidFill>
                <a:latin typeface="Calibri"/>
                <a:cs typeface="+mn-cs"/>
              </a:defRPr>
            </a:lvl1pPr>
          </a:lstStyle>
          <a:p>
            <a:pPr>
              <a:defRPr/>
            </a:pPr>
            <a:endParaRPr lang="en-US"/>
          </a:p>
        </p:txBody>
      </p:sp>
      <p:sp>
        <p:nvSpPr>
          <p:cNvPr id="3" name="Rectangle 5"/>
          <p:cNvSpPr>
            <a:spLocks noGrp="1" noChangeArrowheads="1"/>
          </p:cNvSpPr>
          <p:nvPr>
            <p:ph type="ftr" sz="quarter" idx="11"/>
          </p:nvPr>
        </p:nvSpPr>
        <p:spPr>
          <a:xfrm>
            <a:off x="4165600" y="6245225"/>
            <a:ext cx="3860800" cy="476250"/>
          </a:xfrm>
          <a:prstGeom prst="rect">
            <a:avLst/>
          </a:prstGeom>
        </p:spPr>
        <p:txBody>
          <a:bodyPr lIns="38382" tIns="19191" rIns="38382" bIns="19191"/>
          <a:lstStyle>
            <a:lvl1pPr defTabSz="913917" eaLnBrk="1" fontAlgn="auto" hangingPunct="1">
              <a:spcBef>
                <a:spcPts val="0"/>
              </a:spcBef>
              <a:spcAft>
                <a:spcPts val="0"/>
              </a:spcAft>
              <a:defRPr>
                <a:solidFill>
                  <a:prstClr val="black"/>
                </a:solidFill>
                <a:latin typeface="Calibri"/>
                <a:cs typeface="+mn-cs"/>
              </a:defRPr>
            </a:lvl1pPr>
          </a:lstStyle>
          <a:p>
            <a:pPr>
              <a:defRPr/>
            </a:pPr>
            <a:endParaRPr lang="en-US"/>
          </a:p>
        </p:txBody>
      </p:sp>
      <p:sp>
        <p:nvSpPr>
          <p:cNvPr id="4" name="Rectangle 6"/>
          <p:cNvSpPr>
            <a:spLocks noGrp="1" noChangeArrowheads="1"/>
          </p:cNvSpPr>
          <p:nvPr>
            <p:ph type="sldNum" sz="quarter" idx="12"/>
          </p:nvPr>
        </p:nvSpPr>
        <p:spPr>
          <a:xfrm>
            <a:off x="8737600" y="6245225"/>
            <a:ext cx="2844800" cy="476250"/>
          </a:xfrm>
          <a:prstGeom prst="rect">
            <a:avLst/>
          </a:prstGeom>
        </p:spPr>
        <p:txBody>
          <a:bodyPr lIns="38382" tIns="19191" rIns="38382" bIns="19191"/>
          <a:lstStyle>
            <a:lvl1pPr defTabSz="913917" eaLnBrk="1" fontAlgn="auto" hangingPunct="1">
              <a:spcBef>
                <a:spcPts val="0"/>
              </a:spcBef>
              <a:spcAft>
                <a:spcPts val="0"/>
              </a:spcAft>
              <a:defRPr smtClean="0">
                <a:solidFill>
                  <a:prstClr val="black"/>
                </a:solidFill>
                <a:latin typeface="Calibri"/>
                <a:cs typeface="+mn-cs"/>
              </a:defRPr>
            </a:lvl1pPr>
          </a:lstStyle>
          <a:p>
            <a:pPr>
              <a:defRPr/>
            </a:pPr>
            <a:fld id="{19DA43E9-F5C3-452D-B493-43E81A57ECE9}" type="slidenum">
              <a:rPr lang="en-US"/>
              <a:pPr>
                <a:defRPr/>
              </a:pPr>
              <a:t>‹#›</a:t>
            </a:fld>
            <a:endParaRPr lang="en-US"/>
          </a:p>
        </p:txBody>
      </p:sp>
    </p:spTree>
    <p:extLst>
      <p:ext uri="{BB962C8B-B14F-4D97-AF65-F5344CB8AC3E}">
        <p14:creationId xmlns:p14="http://schemas.microsoft.com/office/powerpoint/2010/main" val="3162053212"/>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showMasterSp="0"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xfrm>
            <a:off x="609600" y="6245237"/>
            <a:ext cx="2844800" cy="476251"/>
          </a:xfrm>
          <a:prstGeom prst="rect">
            <a:avLst/>
          </a:prstGeom>
          <a:ln/>
        </p:spPr>
        <p:txBody>
          <a:bodyPr lIns="45694" tIns="22846" rIns="45694" bIns="22846"/>
          <a:lstStyle>
            <a:lvl1pPr>
              <a:defRPr/>
            </a:lvl1pPr>
          </a:lstStyle>
          <a:p>
            <a:pPr defTabSz="1088011">
              <a:defRPr/>
            </a:pPr>
            <a:endParaRPr lang="en-US" sz="2100">
              <a:solidFill>
                <a:prstClr val="black"/>
              </a:solidFill>
            </a:endParaRPr>
          </a:p>
        </p:txBody>
      </p:sp>
      <p:sp>
        <p:nvSpPr>
          <p:cNvPr id="3" name="Rectangle 5"/>
          <p:cNvSpPr>
            <a:spLocks noGrp="1" noChangeArrowheads="1"/>
          </p:cNvSpPr>
          <p:nvPr>
            <p:ph type="ftr" sz="quarter" idx="11"/>
          </p:nvPr>
        </p:nvSpPr>
        <p:spPr>
          <a:xfrm>
            <a:off x="4165600" y="6245237"/>
            <a:ext cx="3860800" cy="476251"/>
          </a:xfrm>
          <a:prstGeom prst="rect">
            <a:avLst/>
          </a:prstGeom>
          <a:ln/>
        </p:spPr>
        <p:txBody>
          <a:bodyPr lIns="45694" tIns="22846" rIns="45694" bIns="22846"/>
          <a:lstStyle>
            <a:lvl1pPr>
              <a:defRPr/>
            </a:lvl1pPr>
          </a:lstStyle>
          <a:p>
            <a:pPr defTabSz="1088011">
              <a:defRPr/>
            </a:pPr>
            <a:endParaRPr lang="en-US" sz="2100">
              <a:solidFill>
                <a:prstClr val="black"/>
              </a:solidFill>
            </a:endParaRPr>
          </a:p>
        </p:txBody>
      </p:sp>
      <p:sp>
        <p:nvSpPr>
          <p:cNvPr id="4" name="Rectangle 6"/>
          <p:cNvSpPr>
            <a:spLocks noGrp="1" noChangeArrowheads="1"/>
          </p:cNvSpPr>
          <p:nvPr>
            <p:ph type="sldNum" sz="quarter" idx="12"/>
          </p:nvPr>
        </p:nvSpPr>
        <p:spPr>
          <a:xfrm>
            <a:off x="8737600" y="6245237"/>
            <a:ext cx="2844800" cy="476251"/>
          </a:xfrm>
          <a:prstGeom prst="rect">
            <a:avLst/>
          </a:prstGeom>
          <a:ln/>
        </p:spPr>
        <p:txBody>
          <a:bodyPr lIns="45694" tIns="22846" rIns="45694" bIns="22846"/>
          <a:lstStyle>
            <a:lvl1pPr>
              <a:defRPr/>
            </a:lvl1pPr>
          </a:lstStyle>
          <a:p>
            <a:pPr defTabSz="1088011"/>
            <a:fld id="{475E0F57-EEA1-4A8B-9311-4AD2064A14C0}" type="slidenum">
              <a:rPr lang="en-US" sz="2100" smtClean="0">
                <a:solidFill>
                  <a:prstClr val="black"/>
                </a:solidFill>
              </a:rPr>
              <a:pPr defTabSz="1088011"/>
              <a:t>‹#›</a:t>
            </a:fld>
            <a:endParaRPr lang="en-US" sz="2100">
              <a:solidFill>
                <a:prstClr val="black"/>
              </a:solidFill>
            </a:endParaRPr>
          </a:p>
        </p:txBody>
      </p:sp>
    </p:spTree>
    <p:extLst>
      <p:ext uri="{BB962C8B-B14F-4D97-AF65-F5344CB8AC3E}">
        <p14:creationId xmlns:p14="http://schemas.microsoft.com/office/powerpoint/2010/main" val="1915709526"/>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showMasterSp="0" userDrawn="1">
  <p:cSld name="2_Title and Content">
    <p:spTree>
      <p:nvGrpSpPr>
        <p:cNvPr id="1" name=""/>
        <p:cNvGrpSpPr/>
        <p:nvPr/>
      </p:nvGrpSpPr>
      <p:grpSpPr>
        <a:xfrm>
          <a:off x="0" y="0"/>
          <a:ext cx="0" cy="0"/>
          <a:chOff x="0" y="0"/>
          <a:chExt cx="0" cy="0"/>
        </a:xfrm>
      </p:grpSpPr>
      <p:sp>
        <p:nvSpPr>
          <p:cNvPr id="2" name="Date Placeholder 3"/>
          <p:cNvSpPr>
            <a:spLocks noGrp="1"/>
          </p:cNvSpPr>
          <p:nvPr>
            <p:ph type="dt" sz="half" idx="10"/>
          </p:nvPr>
        </p:nvSpPr>
        <p:spPr>
          <a:xfrm>
            <a:off x="609520" y="6356350"/>
            <a:ext cx="2845224" cy="365125"/>
          </a:xfrm>
          <a:prstGeom prst="rect">
            <a:avLst/>
          </a:prstGeom>
        </p:spPr>
        <p:txBody>
          <a:bodyPr lIns="45711" tIns="22855" rIns="45711" bIns="22855"/>
          <a:lstStyle>
            <a:lvl1pPr defTabSz="1088421" fontAlgn="auto">
              <a:spcBef>
                <a:spcPts val="0"/>
              </a:spcBef>
              <a:spcAft>
                <a:spcPts val="0"/>
              </a:spcAft>
              <a:defRPr>
                <a:latin typeface="+mn-lt"/>
                <a:cs typeface="+mn-cs"/>
              </a:defRPr>
            </a:lvl1pPr>
          </a:lstStyle>
          <a:p>
            <a:pPr>
              <a:defRPr/>
            </a:pPr>
            <a:fld id="{BEE31856-7122-464A-9B2E-AEBA2AF92B0D}" type="datetimeFigureOut">
              <a:rPr lang="en-US"/>
              <a:pPr>
                <a:defRPr/>
              </a:pPr>
              <a:t>2/20/2023</a:t>
            </a:fld>
            <a:endParaRPr lang="en-US"/>
          </a:p>
        </p:txBody>
      </p:sp>
      <p:sp>
        <p:nvSpPr>
          <p:cNvPr id="3" name="Footer Placeholder 4"/>
          <p:cNvSpPr>
            <a:spLocks noGrp="1"/>
          </p:cNvSpPr>
          <p:nvPr>
            <p:ph type="ftr" sz="quarter" idx="11"/>
          </p:nvPr>
        </p:nvSpPr>
        <p:spPr>
          <a:xfrm>
            <a:off x="4165852" y="6356350"/>
            <a:ext cx="3860297" cy="365125"/>
          </a:xfrm>
          <a:prstGeom prst="rect">
            <a:avLst/>
          </a:prstGeom>
        </p:spPr>
        <p:txBody>
          <a:bodyPr lIns="45711" tIns="22855" rIns="45711" bIns="22855"/>
          <a:lstStyle>
            <a:lvl1pPr defTabSz="1088421" fontAlgn="auto">
              <a:spcBef>
                <a:spcPts val="0"/>
              </a:spcBef>
              <a:spcAft>
                <a:spcPts val="0"/>
              </a:spcAft>
              <a:defRPr>
                <a:latin typeface="+mn-lt"/>
                <a:cs typeface="+mn-cs"/>
              </a:defRPr>
            </a:lvl1pPr>
          </a:lstStyle>
          <a:p>
            <a:pPr>
              <a:defRPr/>
            </a:pPr>
            <a:endParaRPr lang="en-US"/>
          </a:p>
        </p:txBody>
      </p:sp>
      <p:sp>
        <p:nvSpPr>
          <p:cNvPr id="4" name="Slide Number Placeholder 5"/>
          <p:cNvSpPr>
            <a:spLocks noGrp="1"/>
          </p:cNvSpPr>
          <p:nvPr>
            <p:ph type="sldNum" sz="quarter" idx="12"/>
          </p:nvPr>
        </p:nvSpPr>
        <p:spPr>
          <a:xfrm>
            <a:off x="8737257" y="6356350"/>
            <a:ext cx="2845223" cy="365125"/>
          </a:xfrm>
          <a:prstGeom prst="rect">
            <a:avLst/>
          </a:prstGeom>
        </p:spPr>
        <p:txBody>
          <a:bodyPr lIns="45711" tIns="22855" rIns="45711" bIns="22855"/>
          <a:lstStyle>
            <a:lvl1pPr defTabSz="1088421" fontAlgn="auto">
              <a:spcBef>
                <a:spcPts val="0"/>
              </a:spcBef>
              <a:spcAft>
                <a:spcPts val="0"/>
              </a:spcAft>
              <a:defRPr>
                <a:latin typeface="+mn-lt"/>
                <a:cs typeface="+mn-cs"/>
              </a:defRPr>
            </a:lvl1pPr>
          </a:lstStyle>
          <a:p>
            <a:pPr>
              <a:defRPr/>
            </a:pPr>
            <a:fld id="{92CF152F-62A2-44E0-9B49-515995CCAEB7}" type="slidenum">
              <a:rPr lang="en-US"/>
              <a:pPr>
                <a:defRPr/>
              </a:pPr>
              <a:t>‹#›</a:t>
            </a:fld>
            <a:endParaRPr lang="en-US"/>
          </a:p>
        </p:txBody>
      </p:sp>
    </p:spTree>
    <p:extLst>
      <p:ext uri="{BB962C8B-B14F-4D97-AF65-F5344CB8AC3E}">
        <p14:creationId xmlns:p14="http://schemas.microsoft.com/office/powerpoint/2010/main" val="2596596586"/>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obj">
  <p:cSld name="Tiêu đề và Nội dung">
    <p:spTree>
      <p:nvGrpSpPr>
        <p:cNvPr id="1" name=""/>
        <p:cNvGrpSpPr/>
        <p:nvPr/>
      </p:nvGrpSpPr>
      <p:grpSpPr>
        <a:xfrm>
          <a:off x="0" y="0"/>
          <a:ext cx="0" cy="0"/>
          <a:chOff x="0" y="0"/>
          <a:chExt cx="0" cy="0"/>
        </a:xfrm>
      </p:grpSpPr>
      <p:sp>
        <p:nvSpPr>
          <p:cNvPr id="2" name="Tiêu đề 1"/>
          <p:cNvSpPr>
            <a:spLocks noGrp="1"/>
          </p:cNvSpPr>
          <p:nvPr>
            <p:ph type="title"/>
          </p:nvPr>
        </p:nvSpPr>
        <p:spPr>
          <a:xfrm>
            <a:off x="838200" y="365125"/>
            <a:ext cx="10515600" cy="1325563"/>
          </a:xfrm>
          <a:prstGeom prst="rect">
            <a:avLst/>
          </a:prstGeom>
        </p:spPr>
        <p:txBody>
          <a:bodyPr/>
          <a:lstStyle/>
          <a:p>
            <a:r>
              <a:rPr lang="vi-VN">
                <a:uFillTx/>
              </a:rPr>
              <a:t>Bấm để sửa kiểu tiêu đề Bản cái</a:t>
            </a:r>
            <a:endParaRPr lang="en-BZ">
              <a:uFillTx/>
            </a:endParaRPr>
          </a:p>
        </p:txBody>
      </p:sp>
      <p:sp>
        <p:nvSpPr>
          <p:cNvPr id="3" name="Chỗ dành sẵn cho Nội dung 2"/>
          <p:cNvSpPr>
            <a:spLocks noGrp="1"/>
          </p:cNvSpPr>
          <p:nvPr>
            <p:ph idx="1"/>
          </p:nvPr>
        </p:nvSpPr>
        <p:spPr>
          <a:xfrm>
            <a:off x="838200" y="1825625"/>
            <a:ext cx="10515600" cy="4351338"/>
          </a:xfrm>
          <a:prstGeom prst="rect">
            <a:avLst/>
          </a:prstGeom>
        </p:spPr>
        <p:txBody>
          <a:bodyPr/>
          <a:lstStyle/>
          <a:p>
            <a:pPr lvl="0"/>
            <a:r>
              <a:rPr lang="vi-VN">
                <a:uFillTx/>
              </a:rPr>
              <a:t>Chỉnh sửa kiểu văn bản của Bản cái</a:t>
            </a:r>
          </a:p>
          <a:p>
            <a:pPr lvl="1"/>
            <a:r>
              <a:rPr lang="vi-VN">
                <a:uFillTx/>
              </a:rPr>
              <a:t>Mức hai</a:t>
            </a:r>
          </a:p>
          <a:p>
            <a:pPr lvl="2"/>
            <a:r>
              <a:rPr lang="vi-VN">
                <a:uFillTx/>
              </a:rPr>
              <a:t>Mức ba</a:t>
            </a:r>
          </a:p>
          <a:p>
            <a:pPr lvl="3"/>
            <a:r>
              <a:rPr lang="vi-VN">
                <a:uFillTx/>
              </a:rPr>
              <a:t>Mức bốn</a:t>
            </a:r>
          </a:p>
          <a:p>
            <a:pPr lvl="4"/>
            <a:r>
              <a:rPr lang="vi-VN">
                <a:uFillTx/>
              </a:rPr>
              <a:t>Mức năm</a:t>
            </a:r>
            <a:endParaRPr lang="en-BZ">
              <a:uFillTx/>
            </a:endParaRPr>
          </a:p>
        </p:txBody>
      </p:sp>
      <p:sp>
        <p:nvSpPr>
          <p:cNvPr id="4" name="Chỗ dành sẵn cho Ngày tháng 3"/>
          <p:cNvSpPr>
            <a:spLocks noGrp="1"/>
          </p:cNvSpPr>
          <p:nvPr>
            <p:ph type="dt" sz="half" idx="10"/>
          </p:nvPr>
        </p:nvSpPr>
        <p:spPr>
          <a:xfrm>
            <a:off x="838200" y="6356350"/>
            <a:ext cx="2743200" cy="365125"/>
          </a:xfrm>
          <a:prstGeom prst="rect">
            <a:avLst/>
          </a:prstGeom>
        </p:spPr>
        <p:txBody>
          <a:bodyPr/>
          <a:lstStyle/>
          <a:p>
            <a:fld id="{DEB9BD56-E33B-4EF2-9BEC-5A183E2C3C91}" type="datetimeFigureOut">
              <a:rPr lang="en-BZ" smtClean="0">
                <a:uFillTx/>
              </a:rPr>
              <a:t>20/02/2023</a:t>
            </a:fld>
            <a:endParaRPr lang="en-BZ">
              <a:uFillTx/>
            </a:endParaRPr>
          </a:p>
        </p:txBody>
      </p:sp>
      <p:sp>
        <p:nvSpPr>
          <p:cNvPr id="5" name="Chỗ dành sẵn cho Chân trang 4"/>
          <p:cNvSpPr>
            <a:spLocks noGrp="1"/>
          </p:cNvSpPr>
          <p:nvPr>
            <p:ph type="ftr" sz="quarter" idx="11"/>
          </p:nvPr>
        </p:nvSpPr>
        <p:spPr>
          <a:xfrm>
            <a:off x="4038600" y="6356350"/>
            <a:ext cx="4114800" cy="365125"/>
          </a:xfrm>
          <a:prstGeom prst="rect">
            <a:avLst/>
          </a:prstGeom>
        </p:spPr>
        <p:txBody>
          <a:bodyPr/>
          <a:lstStyle/>
          <a:p>
            <a:endParaRPr lang="en-BZ">
              <a:uFillTx/>
            </a:endParaRPr>
          </a:p>
        </p:txBody>
      </p:sp>
      <p:sp>
        <p:nvSpPr>
          <p:cNvPr id="6" name="Chỗ dành sẵn cho Số hiệu Bản chiếu 5"/>
          <p:cNvSpPr>
            <a:spLocks noGrp="1"/>
          </p:cNvSpPr>
          <p:nvPr>
            <p:ph type="sldNum" sz="quarter" idx="12"/>
          </p:nvPr>
        </p:nvSpPr>
        <p:spPr>
          <a:xfrm>
            <a:off x="8610600" y="6356350"/>
            <a:ext cx="2743200" cy="365125"/>
          </a:xfrm>
          <a:prstGeom prst="rect">
            <a:avLst/>
          </a:prstGeom>
        </p:spPr>
        <p:txBody>
          <a:bodyPr/>
          <a:lstStyle/>
          <a:p>
            <a:fld id="{1F6E4114-6D09-4302-975A-5BF8D160D987}" type="slidenum">
              <a:rPr lang="en-BZ" smtClean="0">
                <a:uFillTx/>
              </a:rPr>
              <a:t>‹#›</a:t>
            </a:fld>
            <a:endParaRPr lang="en-BZ">
              <a:uFillTx/>
            </a:endParaRPr>
          </a:p>
        </p:txBody>
      </p:sp>
    </p:spTree>
    <p:extLst>
      <p:ext uri="{BB962C8B-B14F-4D97-AF65-F5344CB8AC3E}">
        <p14:creationId xmlns:p14="http://schemas.microsoft.com/office/powerpoint/2010/main" val="2263657661"/>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Subtitle">
  <p:cSld name="Subtitle">
    <p:bg>
      <p:bgPr>
        <a:solidFill>
          <a:srgbClr val="ECC1C8"/>
        </a:solidFill>
        <a:effectLst/>
      </p:bgPr>
    </p:bg>
    <p:spTree>
      <p:nvGrpSpPr>
        <p:cNvPr id="1" name="Shape 14"/>
        <p:cNvGrpSpPr/>
        <p:nvPr/>
      </p:nvGrpSpPr>
      <p:grpSpPr>
        <a:xfrm>
          <a:off x="0" y="0"/>
          <a:ext cx="0" cy="0"/>
          <a:chOff x="0" y="0"/>
          <a:chExt cx="0" cy="0"/>
        </a:xfrm>
      </p:grpSpPr>
      <p:pic>
        <p:nvPicPr>
          <p:cNvPr id="15" name="Google Shape;15;p3" descr="organic-02.png"/>
          <p:cNvPicPr preferRelativeResize="0"/>
          <p:nvPr/>
        </p:nvPicPr>
        <p:blipFill>
          <a:blip r:embed="rId2">
            <a:alphaModFix amt="24000"/>
          </a:blip>
          <a:stretch>
            <a:fillRect/>
          </a:stretch>
        </p:blipFill>
        <p:spPr>
          <a:xfrm>
            <a:off x="0" y="0"/>
            <a:ext cx="12192000" cy="6858000"/>
          </a:xfrm>
          <a:prstGeom prst="rect">
            <a:avLst/>
          </a:prstGeom>
          <a:noFill/>
          <a:ln>
            <a:noFill/>
          </a:ln>
        </p:spPr>
      </p:pic>
      <p:sp>
        <p:nvSpPr>
          <p:cNvPr id="16" name="Google Shape;16;p3"/>
          <p:cNvSpPr/>
          <p:nvPr/>
        </p:nvSpPr>
        <p:spPr>
          <a:xfrm>
            <a:off x="2696500" y="1362900"/>
            <a:ext cx="6799200" cy="4181200"/>
          </a:xfrm>
          <a:prstGeom prst="rect">
            <a:avLst/>
          </a:prstGeom>
          <a:solidFill>
            <a:srgbClr val="4D4A56"/>
          </a:solidFill>
          <a:ln>
            <a:noFill/>
          </a:ln>
          <a:effectLst>
            <a:outerShdw dist="104775" dir="2700000" algn="bl" rotWithShape="0">
              <a:srgbClr val="20124D">
                <a:alpha val="15000"/>
              </a:srgbClr>
            </a:outerShdw>
          </a:effectLst>
        </p:spPr>
        <p:txBody>
          <a:bodyPr spcFirstLastPara="1" wrap="square" lIns="121897" tIns="121897" rIns="121897" bIns="121897" anchor="ctr" anchorCtr="0">
            <a:noAutofit/>
          </a:bodyPr>
          <a:lstStyle/>
          <a:p>
            <a:pPr marL="0" lvl="0" indent="0" algn="l" rtl="0">
              <a:spcBef>
                <a:spcPts val="0"/>
              </a:spcBef>
              <a:spcAft>
                <a:spcPts val="0"/>
              </a:spcAft>
              <a:buNone/>
            </a:pPr>
            <a:endParaRPr/>
          </a:p>
        </p:txBody>
      </p:sp>
      <p:sp>
        <p:nvSpPr>
          <p:cNvPr id="17" name="Google Shape;17;p3"/>
          <p:cNvSpPr/>
          <p:nvPr/>
        </p:nvSpPr>
        <p:spPr>
          <a:xfrm>
            <a:off x="5549400" y="1009116"/>
            <a:ext cx="1093200" cy="1093200"/>
          </a:xfrm>
          <a:prstGeom prst="rect">
            <a:avLst/>
          </a:prstGeom>
          <a:solidFill>
            <a:srgbClr val="FFFFFF"/>
          </a:solidFill>
          <a:ln>
            <a:noFill/>
          </a:ln>
          <a:effectLst>
            <a:outerShdw dist="104775" dir="2700000" algn="bl" rotWithShape="0">
              <a:srgbClr val="20124D">
                <a:alpha val="15000"/>
              </a:srgbClr>
            </a:outerShdw>
          </a:effectLst>
        </p:spPr>
        <p:txBody>
          <a:bodyPr spcFirstLastPara="1" wrap="square" lIns="121897" tIns="121897" rIns="121897" bIns="121897" anchor="ctr" anchorCtr="0">
            <a:noAutofit/>
          </a:bodyPr>
          <a:lstStyle/>
          <a:p>
            <a:pPr marL="0" lvl="0" indent="0" algn="l" rtl="0">
              <a:spcBef>
                <a:spcPts val="0"/>
              </a:spcBef>
              <a:spcAft>
                <a:spcPts val="0"/>
              </a:spcAft>
              <a:buNone/>
            </a:pPr>
            <a:endParaRPr/>
          </a:p>
        </p:txBody>
      </p:sp>
      <p:sp>
        <p:nvSpPr>
          <p:cNvPr id="18" name="Google Shape;18;p3"/>
          <p:cNvSpPr txBox="1">
            <a:spLocks noGrp="1"/>
          </p:cNvSpPr>
          <p:nvPr>
            <p:ph type="ctrTitle"/>
          </p:nvPr>
        </p:nvSpPr>
        <p:spPr>
          <a:xfrm>
            <a:off x="3148000" y="2314333"/>
            <a:ext cx="5780000" cy="1546400"/>
          </a:xfrm>
          <a:prstGeom prst="rect">
            <a:avLst/>
          </a:prstGeom>
        </p:spPr>
        <p:txBody>
          <a:bodyPr spcFirstLastPara="1" wrap="square" lIns="121897" tIns="121897" rIns="121897" bIns="121897" anchor="b" anchorCtr="0">
            <a:noAutofit/>
          </a:bodyPr>
          <a:lstStyle>
            <a:lvl1pPr lvl="0" algn="ctr" rtl="0">
              <a:spcBef>
                <a:spcPts val="0"/>
              </a:spcBef>
              <a:spcAft>
                <a:spcPts val="0"/>
              </a:spcAft>
              <a:buClr>
                <a:srgbClr val="FFFFFF"/>
              </a:buClr>
              <a:buSzPts val="3600"/>
              <a:buNone/>
              <a:defRPr sz="4800">
                <a:solidFill>
                  <a:srgbClr val="FFFFFF"/>
                </a:solidFill>
              </a:defRPr>
            </a:lvl1pPr>
            <a:lvl2pPr lvl="1" algn="ctr" rtl="0">
              <a:spcBef>
                <a:spcPts val="0"/>
              </a:spcBef>
              <a:spcAft>
                <a:spcPts val="0"/>
              </a:spcAft>
              <a:buClr>
                <a:srgbClr val="FFFFFF"/>
              </a:buClr>
              <a:buSzPts val="3600"/>
              <a:buNone/>
              <a:defRPr sz="4800">
                <a:solidFill>
                  <a:srgbClr val="FFFFFF"/>
                </a:solidFill>
              </a:defRPr>
            </a:lvl2pPr>
            <a:lvl3pPr lvl="2" algn="ctr" rtl="0">
              <a:spcBef>
                <a:spcPts val="0"/>
              </a:spcBef>
              <a:spcAft>
                <a:spcPts val="0"/>
              </a:spcAft>
              <a:buClr>
                <a:srgbClr val="FFFFFF"/>
              </a:buClr>
              <a:buSzPts val="3600"/>
              <a:buNone/>
              <a:defRPr sz="4800">
                <a:solidFill>
                  <a:srgbClr val="FFFFFF"/>
                </a:solidFill>
              </a:defRPr>
            </a:lvl3pPr>
            <a:lvl4pPr lvl="3" algn="ctr" rtl="0">
              <a:spcBef>
                <a:spcPts val="0"/>
              </a:spcBef>
              <a:spcAft>
                <a:spcPts val="0"/>
              </a:spcAft>
              <a:buClr>
                <a:srgbClr val="FFFFFF"/>
              </a:buClr>
              <a:buSzPts val="3600"/>
              <a:buNone/>
              <a:defRPr sz="4800">
                <a:solidFill>
                  <a:srgbClr val="FFFFFF"/>
                </a:solidFill>
              </a:defRPr>
            </a:lvl4pPr>
            <a:lvl5pPr lvl="4" algn="ctr" rtl="0">
              <a:spcBef>
                <a:spcPts val="0"/>
              </a:spcBef>
              <a:spcAft>
                <a:spcPts val="0"/>
              </a:spcAft>
              <a:buClr>
                <a:srgbClr val="FFFFFF"/>
              </a:buClr>
              <a:buSzPts val="3600"/>
              <a:buNone/>
              <a:defRPr sz="4800">
                <a:solidFill>
                  <a:srgbClr val="FFFFFF"/>
                </a:solidFill>
              </a:defRPr>
            </a:lvl5pPr>
            <a:lvl6pPr lvl="5" algn="ctr" rtl="0">
              <a:spcBef>
                <a:spcPts val="0"/>
              </a:spcBef>
              <a:spcAft>
                <a:spcPts val="0"/>
              </a:spcAft>
              <a:buClr>
                <a:srgbClr val="FFFFFF"/>
              </a:buClr>
              <a:buSzPts val="3600"/>
              <a:buNone/>
              <a:defRPr sz="4800">
                <a:solidFill>
                  <a:srgbClr val="FFFFFF"/>
                </a:solidFill>
              </a:defRPr>
            </a:lvl6pPr>
            <a:lvl7pPr lvl="6" algn="ctr" rtl="0">
              <a:spcBef>
                <a:spcPts val="0"/>
              </a:spcBef>
              <a:spcAft>
                <a:spcPts val="0"/>
              </a:spcAft>
              <a:buClr>
                <a:srgbClr val="FFFFFF"/>
              </a:buClr>
              <a:buSzPts val="3600"/>
              <a:buNone/>
              <a:defRPr sz="4800">
                <a:solidFill>
                  <a:srgbClr val="FFFFFF"/>
                </a:solidFill>
              </a:defRPr>
            </a:lvl7pPr>
            <a:lvl8pPr lvl="7" algn="ctr" rtl="0">
              <a:spcBef>
                <a:spcPts val="0"/>
              </a:spcBef>
              <a:spcAft>
                <a:spcPts val="0"/>
              </a:spcAft>
              <a:buClr>
                <a:srgbClr val="FFFFFF"/>
              </a:buClr>
              <a:buSzPts val="3600"/>
              <a:buNone/>
              <a:defRPr sz="4800">
                <a:solidFill>
                  <a:srgbClr val="FFFFFF"/>
                </a:solidFill>
              </a:defRPr>
            </a:lvl8pPr>
            <a:lvl9pPr lvl="8" algn="ctr" rtl="0">
              <a:spcBef>
                <a:spcPts val="0"/>
              </a:spcBef>
              <a:spcAft>
                <a:spcPts val="0"/>
              </a:spcAft>
              <a:buClr>
                <a:srgbClr val="FFFFFF"/>
              </a:buClr>
              <a:buSzPts val="3600"/>
              <a:buNone/>
              <a:defRPr sz="4800">
                <a:solidFill>
                  <a:srgbClr val="FFFFFF"/>
                </a:solidFill>
              </a:defRPr>
            </a:lvl9pPr>
          </a:lstStyle>
          <a:p>
            <a:endParaRPr/>
          </a:p>
        </p:txBody>
      </p:sp>
      <p:sp>
        <p:nvSpPr>
          <p:cNvPr id="19" name="Google Shape;19;p3"/>
          <p:cNvSpPr txBox="1">
            <a:spLocks noGrp="1"/>
          </p:cNvSpPr>
          <p:nvPr>
            <p:ph type="subTitle" idx="1"/>
          </p:nvPr>
        </p:nvSpPr>
        <p:spPr>
          <a:xfrm>
            <a:off x="3148100" y="3786733"/>
            <a:ext cx="5780000" cy="1046400"/>
          </a:xfrm>
          <a:prstGeom prst="rect">
            <a:avLst/>
          </a:prstGeom>
        </p:spPr>
        <p:txBody>
          <a:bodyPr spcFirstLastPara="1" wrap="square" lIns="121897" tIns="121897" rIns="121897" bIns="121897" anchor="t" anchorCtr="0">
            <a:noAutofit/>
          </a:bodyPr>
          <a:lstStyle>
            <a:lvl1pPr lvl="0" algn="ctr" rtl="0">
              <a:spcBef>
                <a:spcPts val="0"/>
              </a:spcBef>
              <a:spcAft>
                <a:spcPts val="0"/>
              </a:spcAft>
              <a:buClr>
                <a:srgbClr val="ECC1C8"/>
              </a:buClr>
              <a:buSzPts val="1800"/>
              <a:buNone/>
              <a:defRPr sz="2400">
                <a:solidFill>
                  <a:srgbClr val="ECC1C8"/>
                </a:solidFill>
              </a:defRPr>
            </a:lvl1pPr>
            <a:lvl2pPr lvl="1" algn="ctr" rtl="0">
              <a:spcBef>
                <a:spcPts val="0"/>
              </a:spcBef>
              <a:spcAft>
                <a:spcPts val="0"/>
              </a:spcAft>
              <a:buClr>
                <a:srgbClr val="ECC1C8"/>
              </a:buClr>
              <a:buSzPts val="1800"/>
              <a:buNone/>
              <a:defRPr sz="2400">
                <a:solidFill>
                  <a:srgbClr val="ECC1C8"/>
                </a:solidFill>
              </a:defRPr>
            </a:lvl2pPr>
            <a:lvl3pPr lvl="2" algn="ctr" rtl="0">
              <a:spcBef>
                <a:spcPts val="0"/>
              </a:spcBef>
              <a:spcAft>
                <a:spcPts val="0"/>
              </a:spcAft>
              <a:buClr>
                <a:srgbClr val="ECC1C8"/>
              </a:buClr>
              <a:buSzPts val="1800"/>
              <a:buNone/>
              <a:defRPr sz="2400">
                <a:solidFill>
                  <a:srgbClr val="ECC1C8"/>
                </a:solidFill>
              </a:defRPr>
            </a:lvl3pPr>
            <a:lvl4pPr lvl="3" algn="ctr" rtl="0">
              <a:spcBef>
                <a:spcPts val="0"/>
              </a:spcBef>
              <a:spcAft>
                <a:spcPts val="0"/>
              </a:spcAft>
              <a:buClr>
                <a:srgbClr val="ECC1C8"/>
              </a:buClr>
              <a:buSzPts val="1800"/>
              <a:buNone/>
              <a:defRPr>
                <a:solidFill>
                  <a:srgbClr val="ECC1C8"/>
                </a:solidFill>
              </a:defRPr>
            </a:lvl4pPr>
            <a:lvl5pPr lvl="4" algn="ctr" rtl="0">
              <a:spcBef>
                <a:spcPts val="0"/>
              </a:spcBef>
              <a:spcAft>
                <a:spcPts val="0"/>
              </a:spcAft>
              <a:buClr>
                <a:srgbClr val="ECC1C8"/>
              </a:buClr>
              <a:buSzPts val="1800"/>
              <a:buNone/>
              <a:defRPr>
                <a:solidFill>
                  <a:srgbClr val="ECC1C8"/>
                </a:solidFill>
              </a:defRPr>
            </a:lvl5pPr>
            <a:lvl6pPr lvl="5" algn="ctr" rtl="0">
              <a:spcBef>
                <a:spcPts val="0"/>
              </a:spcBef>
              <a:spcAft>
                <a:spcPts val="0"/>
              </a:spcAft>
              <a:buClr>
                <a:srgbClr val="ECC1C8"/>
              </a:buClr>
              <a:buSzPts val="1800"/>
              <a:buNone/>
              <a:defRPr>
                <a:solidFill>
                  <a:srgbClr val="ECC1C8"/>
                </a:solidFill>
              </a:defRPr>
            </a:lvl6pPr>
            <a:lvl7pPr lvl="6" algn="ctr" rtl="0">
              <a:spcBef>
                <a:spcPts val="0"/>
              </a:spcBef>
              <a:spcAft>
                <a:spcPts val="0"/>
              </a:spcAft>
              <a:buClr>
                <a:srgbClr val="ECC1C8"/>
              </a:buClr>
              <a:buSzPts val="1800"/>
              <a:buNone/>
              <a:defRPr>
                <a:solidFill>
                  <a:srgbClr val="ECC1C8"/>
                </a:solidFill>
              </a:defRPr>
            </a:lvl7pPr>
            <a:lvl8pPr lvl="7" algn="ctr" rtl="0">
              <a:spcBef>
                <a:spcPts val="0"/>
              </a:spcBef>
              <a:spcAft>
                <a:spcPts val="0"/>
              </a:spcAft>
              <a:buClr>
                <a:srgbClr val="ECC1C8"/>
              </a:buClr>
              <a:buSzPts val="1800"/>
              <a:buNone/>
              <a:defRPr>
                <a:solidFill>
                  <a:srgbClr val="ECC1C8"/>
                </a:solidFill>
              </a:defRPr>
            </a:lvl8pPr>
            <a:lvl9pPr lvl="8" algn="ctr" rtl="0">
              <a:spcBef>
                <a:spcPts val="0"/>
              </a:spcBef>
              <a:spcAft>
                <a:spcPts val="0"/>
              </a:spcAft>
              <a:buClr>
                <a:srgbClr val="ECC1C8"/>
              </a:buClr>
              <a:buSzPts val="1800"/>
              <a:buNone/>
              <a:defRPr>
                <a:solidFill>
                  <a:srgbClr val="ECC1C8"/>
                </a:solidFill>
              </a:defRPr>
            </a:lvl9pPr>
          </a:lstStyle>
          <a:p>
            <a:endParaRPr/>
          </a:p>
        </p:txBody>
      </p:sp>
      <p:sp>
        <p:nvSpPr>
          <p:cNvPr id="20" name="Google Shape;20;p3"/>
          <p:cNvSpPr txBox="1">
            <a:spLocks noGrp="1"/>
          </p:cNvSpPr>
          <p:nvPr>
            <p:ph type="sldNum" idx="12"/>
          </p:nvPr>
        </p:nvSpPr>
        <p:spPr>
          <a:xfrm>
            <a:off x="5730200" y="6333135"/>
            <a:ext cx="731600" cy="524800"/>
          </a:xfrm>
          <a:prstGeom prst="rect">
            <a:avLst/>
          </a:prstGeom>
        </p:spPr>
        <p:txBody>
          <a:bodyPr spcFirstLastPara="1" wrap="square" lIns="121897" tIns="121897" rIns="121897" bIns="121897" anchor="t" anchorCtr="0">
            <a:noAutofit/>
          </a:bodyPr>
          <a:lstStyle>
            <a:lvl1pPr lvl="0" algn="ctr">
              <a:buNone/>
              <a:defRPr>
                <a:solidFill>
                  <a:srgbClr val="4D4A56"/>
                </a:solidFill>
              </a:defRPr>
            </a:lvl1pPr>
            <a:lvl2pPr lvl="1" algn="ctr">
              <a:buNone/>
              <a:defRPr>
                <a:solidFill>
                  <a:srgbClr val="4D4A56"/>
                </a:solidFill>
              </a:defRPr>
            </a:lvl2pPr>
            <a:lvl3pPr lvl="2" algn="ctr">
              <a:buNone/>
              <a:defRPr>
                <a:solidFill>
                  <a:srgbClr val="4D4A56"/>
                </a:solidFill>
              </a:defRPr>
            </a:lvl3pPr>
            <a:lvl4pPr lvl="3" algn="ctr">
              <a:buNone/>
              <a:defRPr>
                <a:solidFill>
                  <a:srgbClr val="4D4A56"/>
                </a:solidFill>
              </a:defRPr>
            </a:lvl4pPr>
            <a:lvl5pPr lvl="4" algn="ctr">
              <a:buNone/>
              <a:defRPr>
                <a:solidFill>
                  <a:srgbClr val="4D4A56"/>
                </a:solidFill>
              </a:defRPr>
            </a:lvl5pPr>
            <a:lvl6pPr lvl="5" algn="ctr">
              <a:buNone/>
              <a:defRPr>
                <a:solidFill>
                  <a:srgbClr val="4D4A56"/>
                </a:solidFill>
              </a:defRPr>
            </a:lvl6pPr>
            <a:lvl7pPr lvl="6" algn="ctr">
              <a:buNone/>
              <a:defRPr>
                <a:solidFill>
                  <a:srgbClr val="4D4A56"/>
                </a:solidFill>
              </a:defRPr>
            </a:lvl7pPr>
            <a:lvl8pPr lvl="7" algn="ctr">
              <a:buNone/>
              <a:defRPr>
                <a:solidFill>
                  <a:srgbClr val="4D4A56"/>
                </a:solidFill>
              </a:defRPr>
            </a:lvl8pPr>
            <a:lvl9pPr lvl="8" algn="ctr">
              <a:buNone/>
              <a:defRPr>
                <a:solidFill>
                  <a:srgbClr val="4D4A56"/>
                </a:solidFill>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2287880491"/>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Title + 2 columns" type="twoColTx">
  <p:cSld name="Title + 2 columns">
    <p:bg>
      <p:bgPr>
        <a:solidFill>
          <a:srgbClr val="4D4A56"/>
        </a:solidFill>
        <a:effectLst/>
      </p:bgPr>
    </p:bg>
    <p:spTree>
      <p:nvGrpSpPr>
        <p:cNvPr id="1" name="Shape 41"/>
        <p:cNvGrpSpPr/>
        <p:nvPr/>
      </p:nvGrpSpPr>
      <p:grpSpPr>
        <a:xfrm>
          <a:off x="0" y="0"/>
          <a:ext cx="0" cy="0"/>
          <a:chOff x="0" y="0"/>
          <a:chExt cx="0" cy="0"/>
        </a:xfrm>
      </p:grpSpPr>
      <p:pic>
        <p:nvPicPr>
          <p:cNvPr id="42" name="Google Shape;42;p7" descr="organic-02.png"/>
          <p:cNvPicPr preferRelativeResize="0"/>
          <p:nvPr/>
        </p:nvPicPr>
        <p:blipFill>
          <a:blip r:embed="rId2">
            <a:alphaModFix amt="5000"/>
          </a:blip>
          <a:stretch>
            <a:fillRect/>
          </a:stretch>
        </p:blipFill>
        <p:spPr>
          <a:xfrm>
            <a:off x="0" y="0"/>
            <a:ext cx="12192000" cy="6858000"/>
          </a:xfrm>
          <a:prstGeom prst="rect">
            <a:avLst/>
          </a:prstGeom>
          <a:noFill/>
          <a:ln>
            <a:noFill/>
          </a:ln>
        </p:spPr>
      </p:pic>
      <p:sp>
        <p:nvSpPr>
          <p:cNvPr id="43" name="Google Shape;43;p7"/>
          <p:cNvSpPr/>
          <p:nvPr/>
        </p:nvSpPr>
        <p:spPr>
          <a:xfrm>
            <a:off x="2754833" y="953811"/>
            <a:ext cx="8795600" cy="5214400"/>
          </a:xfrm>
          <a:prstGeom prst="rect">
            <a:avLst/>
          </a:prstGeom>
          <a:solidFill>
            <a:srgbClr val="FFFFFF"/>
          </a:solidFill>
          <a:ln>
            <a:noFill/>
          </a:ln>
          <a:effectLst>
            <a:outerShdw dist="104775" dir="2700000" algn="bl" rotWithShape="0">
              <a:srgbClr val="20124D">
                <a:alpha val="15000"/>
              </a:srgbClr>
            </a:outerShdw>
          </a:effectLst>
        </p:spPr>
        <p:txBody>
          <a:bodyPr spcFirstLastPara="1" wrap="square" lIns="121897" tIns="121897" rIns="121897" bIns="121897" anchor="ctr" anchorCtr="0">
            <a:noAutofit/>
          </a:bodyPr>
          <a:lstStyle/>
          <a:p>
            <a:pPr marL="0" lvl="0" indent="0" algn="l" rtl="0">
              <a:spcBef>
                <a:spcPts val="0"/>
              </a:spcBef>
              <a:spcAft>
                <a:spcPts val="0"/>
              </a:spcAft>
              <a:buNone/>
            </a:pPr>
            <a:endParaRPr/>
          </a:p>
        </p:txBody>
      </p:sp>
      <p:sp>
        <p:nvSpPr>
          <p:cNvPr id="44" name="Google Shape;44;p7"/>
          <p:cNvSpPr/>
          <p:nvPr/>
        </p:nvSpPr>
        <p:spPr>
          <a:xfrm>
            <a:off x="539967" y="588189"/>
            <a:ext cx="2640400" cy="2640400"/>
          </a:xfrm>
          <a:prstGeom prst="rect">
            <a:avLst/>
          </a:prstGeom>
          <a:solidFill>
            <a:srgbClr val="ECC1C8"/>
          </a:solidFill>
          <a:ln>
            <a:noFill/>
          </a:ln>
          <a:effectLst>
            <a:outerShdw dist="104775" dir="2700000" algn="bl" rotWithShape="0">
              <a:srgbClr val="20124D">
                <a:alpha val="15000"/>
              </a:srgbClr>
            </a:outerShdw>
          </a:effectLst>
        </p:spPr>
        <p:txBody>
          <a:bodyPr spcFirstLastPara="1" wrap="square" lIns="121897" tIns="121897" rIns="121897" bIns="121897" anchor="ctr" anchorCtr="0">
            <a:noAutofit/>
          </a:bodyPr>
          <a:lstStyle/>
          <a:p>
            <a:pPr marL="0" lvl="0" indent="0" algn="l" rtl="0">
              <a:spcBef>
                <a:spcPts val="0"/>
              </a:spcBef>
              <a:spcAft>
                <a:spcPts val="0"/>
              </a:spcAft>
              <a:buNone/>
            </a:pPr>
            <a:endParaRPr/>
          </a:p>
        </p:txBody>
      </p:sp>
      <p:sp>
        <p:nvSpPr>
          <p:cNvPr id="45" name="Google Shape;45;p7"/>
          <p:cNvSpPr txBox="1">
            <a:spLocks noGrp="1"/>
          </p:cNvSpPr>
          <p:nvPr>
            <p:ph type="title"/>
          </p:nvPr>
        </p:nvSpPr>
        <p:spPr>
          <a:xfrm>
            <a:off x="712813" y="721572"/>
            <a:ext cx="2151200" cy="1143200"/>
          </a:xfrm>
          <a:prstGeom prst="rect">
            <a:avLst/>
          </a:prstGeom>
        </p:spPr>
        <p:txBody>
          <a:bodyPr spcFirstLastPara="1" wrap="square" lIns="121897" tIns="121897" rIns="121897" bIns="121897" anchor="t" anchorCtr="0">
            <a:noAutofit/>
          </a:bodyPr>
          <a:lstStyle>
            <a:lvl1pPr lvl="0" algn="r">
              <a:spcBef>
                <a:spcPts val="0"/>
              </a:spcBef>
              <a:spcAft>
                <a:spcPts val="0"/>
              </a:spcAft>
              <a:buClr>
                <a:srgbClr val="FFFFFF"/>
              </a:buClr>
              <a:buSzPts val="1800"/>
              <a:buNone/>
              <a:defRPr>
                <a:solidFill>
                  <a:srgbClr val="FFFFFF"/>
                </a:solidFill>
              </a:defRPr>
            </a:lvl1pPr>
            <a:lvl2pPr lvl="1" algn="r">
              <a:spcBef>
                <a:spcPts val="0"/>
              </a:spcBef>
              <a:spcAft>
                <a:spcPts val="0"/>
              </a:spcAft>
              <a:buClr>
                <a:srgbClr val="FFFFFF"/>
              </a:buClr>
              <a:buSzPts val="1800"/>
              <a:buNone/>
              <a:defRPr>
                <a:solidFill>
                  <a:srgbClr val="FFFFFF"/>
                </a:solidFill>
              </a:defRPr>
            </a:lvl2pPr>
            <a:lvl3pPr lvl="2" algn="r">
              <a:spcBef>
                <a:spcPts val="0"/>
              </a:spcBef>
              <a:spcAft>
                <a:spcPts val="0"/>
              </a:spcAft>
              <a:buClr>
                <a:srgbClr val="FFFFFF"/>
              </a:buClr>
              <a:buSzPts val="1800"/>
              <a:buNone/>
              <a:defRPr>
                <a:solidFill>
                  <a:srgbClr val="FFFFFF"/>
                </a:solidFill>
              </a:defRPr>
            </a:lvl3pPr>
            <a:lvl4pPr lvl="3" algn="r">
              <a:spcBef>
                <a:spcPts val="0"/>
              </a:spcBef>
              <a:spcAft>
                <a:spcPts val="0"/>
              </a:spcAft>
              <a:buClr>
                <a:srgbClr val="FFFFFF"/>
              </a:buClr>
              <a:buSzPts val="1800"/>
              <a:buNone/>
              <a:defRPr>
                <a:solidFill>
                  <a:srgbClr val="FFFFFF"/>
                </a:solidFill>
              </a:defRPr>
            </a:lvl4pPr>
            <a:lvl5pPr lvl="4" algn="r">
              <a:spcBef>
                <a:spcPts val="0"/>
              </a:spcBef>
              <a:spcAft>
                <a:spcPts val="0"/>
              </a:spcAft>
              <a:buClr>
                <a:srgbClr val="FFFFFF"/>
              </a:buClr>
              <a:buSzPts val="1800"/>
              <a:buNone/>
              <a:defRPr>
                <a:solidFill>
                  <a:srgbClr val="FFFFFF"/>
                </a:solidFill>
              </a:defRPr>
            </a:lvl5pPr>
            <a:lvl6pPr lvl="5" algn="r">
              <a:spcBef>
                <a:spcPts val="0"/>
              </a:spcBef>
              <a:spcAft>
                <a:spcPts val="0"/>
              </a:spcAft>
              <a:buClr>
                <a:srgbClr val="FFFFFF"/>
              </a:buClr>
              <a:buSzPts val="1800"/>
              <a:buNone/>
              <a:defRPr>
                <a:solidFill>
                  <a:srgbClr val="FFFFFF"/>
                </a:solidFill>
              </a:defRPr>
            </a:lvl6pPr>
            <a:lvl7pPr lvl="6" algn="r">
              <a:spcBef>
                <a:spcPts val="0"/>
              </a:spcBef>
              <a:spcAft>
                <a:spcPts val="0"/>
              </a:spcAft>
              <a:buClr>
                <a:srgbClr val="FFFFFF"/>
              </a:buClr>
              <a:buSzPts val="1800"/>
              <a:buNone/>
              <a:defRPr>
                <a:solidFill>
                  <a:srgbClr val="FFFFFF"/>
                </a:solidFill>
              </a:defRPr>
            </a:lvl7pPr>
            <a:lvl8pPr lvl="7" algn="r">
              <a:spcBef>
                <a:spcPts val="0"/>
              </a:spcBef>
              <a:spcAft>
                <a:spcPts val="0"/>
              </a:spcAft>
              <a:buClr>
                <a:srgbClr val="FFFFFF"/>
              </a:buClr>
              <a:buSzPts val="1800"/>
              <a:buNone/>
              <a:defRPr>
                <a:solidFill>
                  <a:srgbClr val="FFFFFF"/>
                </a:solidFill>
              </a:defRPr>
            </a:lvl8pPr>
            <a:lvl9pPr lvl="8" algn="r">
              <a:spcBef>
                <a:spcPts val="0"/>
              </a:spcBef>
              <a:spcAft>
                <a:spcPts val="0"/>
              </a:spcAft>
              <a:buClr>
                <a:srgbClr val="FFFFFF"/>
              </a:buClr>
              <a:buSzPts val="1800"/>
              <a:buNone/>
              <a:defRPr>
                <a:solidFill>
                  <a:srgbClr val="FFFFFF"/>
                </a:solidFill>
              </a:defRPr>
            </a:lvl9pPr>
          </a:lstStyle>
          <a:p>
            <a:endParaRPr/>
          </a:p>
        </p:txBody>
      </p:sp>
      <p:sp>
        <p:nvSpPr>
          <p:cNvPr id="46" name="Google Shape;46;p7"/>
          <p:cNvSpPr txBox="1">
            <a:spLocks noGrp="1"/>
          </p:cNvSpPr>
          <p:nvPr>
            <p:ph type="body" idx="1"/>
          </p:nvPr>
        </p:nvSpPr>
        <p:spPr>
          <a:xfrm>
            <a:off x="3676967" y="1498600"/>
            <a:ext cx="3600800" cy="4128000"/>
          </a:xfrm>
          <a:prstGeom prst="rect">
            <a:avLst/>
          </a:prstGeom>
        </p:spPr>
        <p:txBody>
          <a:bodyPr spcFirstLastPara="1" wrap="square" lIns="121897" tIns="121897" rIns="121897" bIns="121897" anchor="t" anchorCtr="0">
            <a:noAutofit/>
          </a:bodyPr>
          <a:lstStyle>
            <a:lvl1pPr marL="609585" lvl="0" indent="-457189">
              <a:spcBef>
                <a:spcPts val="800"/>
              </a:spcBef>
              <a:spcAft>
                <a:spcPts val="0"/>
              </a:spcAft>
              <a:buSzPts val="1800"/>
              <a:buChar char="▹"/>
              <a:defRPr sz="2400"/>
            </a:lvl1pPr>
            <a:lvl2pPr marL="1219170" lvl="1" indent="-457189">
              <a:spcBef>
                <a:spcPts val="0"/>
              </a:spcBef>
              <a:spcAft>
                <a:spcPts val="0"/>
              </a:spcAft>
              <a:buSzPts val="1800"/>
              <a:buChar char="▸"/>
              <a:defRPr sz="2400"/>
            </a:lvl2pPr>
            <a:lvl3pPr marL="1828754" lvl="2" indent="-457189">
              <a:spcBef>
                <a:spcPts val="0"/>
              </a:spcBef>
              <a:spcAft>
                <a:spcPts val="0"/>
              </a:spcAft>
              <a:buSzPts val="1800"/>
              <a:buChar char="◦"/>
              <a:defRPr sz="2400"/>
            </a:lvl3pPr>
            <a:lvl4pPr marL="2438339" lvl="3" indent="-457189">
              <a:spcBef>
                <a:spcPts val="0"/>
              </a:spcBef>
              <a:spcAft>
                <a:spcPts val="0"/>
              </a:spcAft>
              <a:buSzPts val="1800"/>
              <a:buChar char="●"/>
              <a:defRPr/>
            </a:lvl4pPr>
            <a:lvl5pPr marL="3047924" lvl="4" indent="-457189">
              <a:spcBef>
                <a:spcPts val="0"/>
              </a:spcBef>
              <a:spcAft>
                <a:spcPts val="0"/>
              </a:spcAft>
              <a:buSzPts val="1800"/>
              <a:buChar char="○"/>
              <a:defRPr/>
            </a:lvl5pPr>
            <a:lvl6pPr marL="3657509" lvl="5" indent="-457189">
              <a:spcBef>
                <a:spcPts val="0"/>
              </a:spcBef>
              <a:spcAft>
                <a:spcPts val="0"/>
              </a:spcAft>
              <a:buSzPts val="1800"/>
              <a:buChar char="■"/>
              <a:defRPr/>
            </a:lvl6pPr>
            <a:lvl7pPr marL="4267093" lvl="6" indent="-457189">
              <a:spcBef>
                <a:spcPts val="0"/>
              </a:spcBef>
              <a:spcAft>
                <a:spcPts val="0"/>
              </a:spcAft>
              <a:buSzPts val="1800"/>
              <a:buChar char="●"/>
              <a:defRPr/>
            </a:lvl7pPr>
            <a:lvl8pPr marL="4876678" lvl="7" indent="-457189">
              <a:spcBef>
                <a:spcPts val="0"/>
              </a:spcBef>
              <a:spcAft>
                <a:spcPts val="0"/>
              </a:spcAft>
              <a:buSzPts val="1800"/>
              <a:buChar char="○"/>
              <a:defRPr/>
            </a:lvl8pPr>
            <a:lvl9pPr marL="5486263" lvl="8" indent="-457189">
              <a:spcBef>
                <a:spcPts val="0"/>
              </a:spcBef>
              <a:spcAft>
                <a:spcPts val="0"/>
              </a:spcAft>
              <a:buSzPts val="1800"/>
              <a:buChar char="■"/>
              <a:defRPr/>
            </a:lvl9pPr>
          </a:lstStyle>
          <a:p>
            <a:endParaRPr/>
          </a:p>
        </p:txBody>
      </p:sp>
      <p:sp>
        <p:nvSpPr>
          <p:cNvPr id="47" name="Google Shape;47;p7"/>
          <p:cNvSpPr txBox="1">
            <a:spLocks noGrp="1"/>
          </p:cNvSpPr>
          <p:nvPr>
            <p:ph type="body" idx="2"/>
          </p:nvPr>
        </p:nvSpPr>
        <p:spPr>
          <a:xfrm>
            <a:off x="7494537" y="1498600"/>
            <a:ext cx="3600800" cy="4128000"/>
          </a:xfrm>
          <a:prstGeom prst="rect">
            <a:avLst/>
          </a:prstGeom>
        </p:spPr>
        <p:txBody>
          <a:bodyPr spcFirstLastPara="1" wrap="square" lIns="121897" tIns="121897" rIns="121897" bIns="121897" anchor="t" anchorCtr="0">
            <a:noAutofit/>
          </a:bodyPr>
          <a:lstStyle>
            <a:lvl1pPr marL="609585" lvl="0" indent="-457189">
              <a:spcBef>
                <a:spcPts val="800"/>
              </a:spcBef>
              <a:spcAft>
                <a:spcPts val="0"/>
              </a:spcAft>
              <a:buSzPts val="1800"/>
              <a:buChar char="▹"/>
              <a:defRPr sz="2400"/>
            </a:lvl1pPr>
            <a:lvl2pPr marL="1219170" lvl="1" indent="-457189">
              <a:spcBef>
                <a:spcPts val="0"/>
              </a:spcBef>
              <a:spcAft>
                <a:spcPts val="0"/>
              </a:spcAft>
              <a:buSzPts val="1800"/>
              <a:buChar char="▸"/>
              <a:defRPr sz="2400"/>
            </a:lvl2pPr>
            <a:lvl3pPr marL="1828754" lvl="2" indent="-457189">
              <a:spcBef>
                <a:spcPts val="0"/>
              </a:spcBef>
              <a:spcAft>
                <a:spcPts val="0"/>
              </a:spcAft>
              <a:buSzPts val="1800"/>
              <a:buChar char="◦"/>
              <a:defRPr sz="2400"/>
            </a:lvl3pPr>
            <a:lvl4pPr marL="2438339" lvl="3" indent="-457189">
              <a:spcBef>
                <a:spcPts val="0"/>
              </a:spcBef>
              <a:spcAft>
                <a:spcPts val="0"/>
              </a:spcAft>
              <a:buSzPts val="1800"/>
              <a:buChar char="●"/>
              <a:defRPr/>
            </a:lvl4pPr>
            <a:lvl5pPr marL="3047924" lvl="4" indent="-457189">
              <a:spcBef>
                <a:spcPts val="0"/>
              </a:spcBef>
              <a:spcAft>
                <a:spcPts val="0"/>
              </a:spcAft>
              <a:buSzPts val="1800"/>
              <a:buChar char="○"/>
              <a:defRPr/>
            </a:lvl5pPr>
            <a:lvl6pPr marL="3657509" lvl="5" indent="-457189">
              <a:spcBef>
                <a:spcPts val="0"/>
              </a:spcBef>
              <a:spcAft>
                <a:spcPts val="0"/>
              </a:spcAft>
              <a:buSzPts val="1800"/>
              <a:buChar char="■"/>
              <a:defRPr/>
            </a:lvl6pPr>
            <a:lvl7pPr marL="4267093" lvl="6" indent="-457189">
              <a:spcBef>
                <a:spcPts val="0"/>
              </a:spcBef>
              <a:spcAft>
                <a:spcPts val="0"/>
              </a:spcAft>
              <a:buSzPts val="1800"/>
              <a:buChar char="●"/>
              <a:defRPr/>
            </a:lvl7pPr>
            <a:lvl8pPr marL="4876678" lvl="7" indent="-457189">
              <a:spcBef>
                <a:spcPts val="0"/>
              </a:spcBef>
              <a:spcAft>
                <a:spcPts val="0"/>
              </a:spcAft>
              <a:buSzPts val="1800"/>
              <a:buChar char="○"/>
              <a:defRPr/>
            </a:lvl8pPr>
            <a:lvl9pPr marL="5486263" lvl="8" indent="-457189">
              <a:spcBef>
                <a:spcPts val="0"/>
              </a:spcBef>
              <a:spcAft>
                <a:spcPts val="0"/>
              </a:spcAft>
              <a:buSzPts val="1800"/>
              <a:buChar char="■"/>
              <a:defRPr/>
            </a:lvl9pPr>
          </a:lstStyle>
          <a:p>
            <a:endParaRPr/>
          </a:p>
        </p:txBody>
      </p:sp>
      <p:sp>
        <p:nvSpPr>
          <p:cNvPr id="48" name="Google Shape;48;p7"/>
          <p:cNvSpPr txBox="1">
            <a:spLocks noGrp="1"/>
          </p:cNvSpPr>
          <p:nvPr>
            <p:ph type="sldNum" idx="12"/>
          </p:nvPr>
        </p:nvSpPr>
        <p:spPr>
          <a:xfrm>
            <a:off x="11409045" y="6333135"/>
            <a:ext cx="731600" cy="524800"/>
          </a:xfrm>
          <a:prstGeom prst="rect">
            <a:avLst/>
          </a:prstGeom>
        </p:spPr>
        <p:txBody>
          <a:bodyPr spcFirstLastPara="1" wrap="square" lIns="121897" tIns="121897" rIns="121897" bIns="121897" anchor="t"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algn="r"/>
            <a:fld id="{00000000-1234-1234-1234-123412341234}" type="slidenum">
              <a:rPr lang="en" smtClean="0"/>
              <a:pPr algn="r"/>
              <a:t>‹#›</a:t>
            </a:fld>
            <a:endParaRPr lang="en"/>
          </a:p>
        </p:txBody>
      </p:sp>
    </p:spTree>
    <p:extLst>
      <p:ext uri="{BB962C8B-B14F-4D97-AF65-F5344CB8AC3E}">
        <p14:creationId xmlns:p14="http://schemas.microsoft.com/office/powerpoint/2010/main" val="1239242977"/>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Blank waves">
  <p:cSld name="Blank waves">
    <p:bg>
      <p:bgPr>
        <a:solidFill>
          <a:srgbClr val="4D4A56"/>
        </a:solidFill>
        <a:effectLst/>
      </p:bgPr>
    </p:bg>
    <p:spTree>
      <p:nvGrpSpPr>
        <p:cNvPr id="1" name="Shape 77"/>
        <p:cNvGrpSpPr/>
        <p:nvPr/>
      </p:nvGrpSpPr>
      <p:grpSpPr>
        <a:xfrm>
          <a:off x="0" y="0"/>
          <a:ext cx="0" cy="0"/>
          <a:chOff x="0" y="0"/>
          <a:chExt cx="0" cy="0"/>
        </a:xfrm>
      </p:grpSpPr>
      <p:pic>
        <p:nvPicPr>
          <p:cNvPr id="78" name="Google Shape;78;p13" descr="organic-02.png"/>
          <p:cNvPicPr preferRelativeResize="0"/>
          <p:nvPr/>
        </p:nvPicPr>
        <p:blipFill>
          <a:blip r:embed="rId2">
            <a:alphaModFix amt="5000"/>
          </a:blip>
          <a:stretch>
            <a:fillRect/>
          </a:stretch>
        </p:blipFill>
        <p:spPr>
          <a:xfrm>
            <a:off x="0" y="0"/>
            <a:ext cx="12192000" cy="6858000"/>
          </a:xfrm>
          <a:prstGeom prst="rect">
            <a:avLst/>
          </a:prstGeom>
          <a:noFill/>
          <a:ln>
            <a:noFill/>
          </a:ln>
        </p:spPr>
      </p:pic>
      <p:sp>
        <p:nvSpPr>
          <p:cNvPr id="79" name="Google Shape;79;p13"/>
          <p:cNvSpPr txBox="1">
            <a:spLocks noGrp="1"/>
          </p:cNvSpPr>
          <p:nvPr>
            <p:ph type="sldNum" idx="12"/>
          </p:nvPr>
        </p:nvSpPr>
        <p:spPr>
          <a:xfrm>
            <a:off x="11409045" y="6333135"/>
            <a:ext cx="731600" cy="524800"/>
          </a:xfrm>
          <a:prstGeom prst="rect">
            <a:avLst/>
          </a:prstGeom>
        </p:spPr>
        <p:txBody>
          <a:bodyPr spcFirstLastPara="1" wrap="square" lIns="121897" tIns="121897" rIns="121897" bIns="121897" anchor="t"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algn="r"/>
            <a:fld id="{00000000-1234-1234-1234-123412341234}" type="slidenum">
              <a:rPr lang="en" smtClean="0"/>
              <a:pPr algn="r"/>
              <a:t>‹#›</a:t>
            </a:fld>
            <a:endParaRPr lang="en"/>
          </a:p>
        </p:txBody>
      </p:sp>
    </p:spTree>
    <p:extLst>
      <p:ext uri="{BB962C8B-B14F-4D97-AF65-F5344CB8AC3E}">
        <p14:creationId xmlns:p14="http://schemas.microsoft.com/office/powerpoint/2010/main" val="2245017937"/>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twoObj">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611283" y="274850"/>
            <a:ext cx="10969436" cy="1143490"/>
          </a:xfrm>
          <a:prstGeom prst="rect">
            <a:avLst/>
          </a:prstGeom>
        </p:spPr>
        <p:txBody>
          <a:bodyPr/>
          <a:lstStyle/>
          <a:p>
            <a:r>
              <a:rPr lang="en-US"/>
              <a:t>Click to edit Master title style</a:t>
            </a:r>
          </a:p>
        </p:txBody>
      </p:sp>
      <p:sp>
        <p:nvSpPr>
          <p:cNvPr id="3" name="Content Placeholder 2"/>
          <p:cNvSpPr>
            <a:spLocks noGrp="1"/>
          </p:cNvSpPr>
          <p:nvPr>
            <p:ph sz="half" idx="1"/>
          </p:nvPr>
        </p:nvSpPr>
        <p:spPr>
          <a:xfrm>
            <a:off x="611282" y="1600593"/>
            <a:ext cx="5388773" cy="4525456"/>
          </a:xfrm>
          <a:prstGeom prst="rect">
            <a:avLst/>
          </a:prstGeo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189968" y="1600593"/>
            <a:ext cx="5390750" cy="4525456"/>
          </a:xfrm>
          <a:prstGeom prst="rect">
            <a:avLst/>
          </a:prstGeo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a:extLst>
              <a:ext uri="{FF2B5EF4-FFF2-40B4-BE49-F238E27FC236}">
                <a16:creationId xmlns:a16="http://schemas.microsoft.com/office/drawing/2014/main" xmlns="" id="{84F1C7D0-C1C9-4EA8-9BCE-02D625F62727}"/>
              </a:ext>
            </a:extLst>
          </p:cNvPr>
          <p:cNvSpPr>
            <a:spLocks noGrp="1" noChangeArrowheads="1"/>
          </p:cNvSpPr>
          <p:nvPr>
            <p:ph type="dt" sz="half" idx="10"/>
          </p:nvPr>
        </p:nvSpPr>
        <p:spPr>
          <a:xfrm>
            <a:off x="611283" y="6245102"/>
            <a:ext cx="2844734" cy="476209"/>
          </a:xfrm>
          <a:prstGeom prst="rect">
            <a:avLst/>
          </a:prstGeom>
          <a:ln/>
        </p:spPr>
        <p:txBody>
          <a:bodyPr/>
          <a:lstStyle>
            <a:lvl1pPr>
              <a:defRPr/>
            </a:lvl1pPr>
          </a:lstStyle>
          <a:p>
            <a:pPr>
              <a:defRPr/>
            </a:pPr>
            <a:endParaRPr lang="en-US" altLang="en-US"/>
          </a:p>
        </p:txBody>
      </p:sp>
      <p:sp>
        <p:nvSpPr>
          <p:cNvPr id="6" name="Footer Placeholder 5">
            <a:extLst>
              <a:ext uri="{FF2B5EF4-FFF2-40B4-BE49-F238E27FC236}">
                <a16:creationId xmlns:a16="http://schemas.microsoft.com/office/drawing/2014/main" xmlns="" id="{98C4EEDC-24A4-4151-8468-D34A360EE546}"/>
              </a:ext>
            </a:extLst>
          </p:cNvPr>
          <p:cNvSpPr>
            <a:spLocks noGrp="1" noChangeArrowheads="1"/>
          </p:cNvSpPr>
          <p:nvPr>
            <p:ph type="ftr" sz="quarter" idx="11"/>
          </p:nvPr>
        </p:nvSpPr>
        <p:spPr>
          <a:xfrm>
            <a:off x="4166210" y="6245102"/>
            <a:ext cx="3859581" cy="476209"/>
          </a:xfrm>
          <a:prstGeom prst="rect">
            <a:avLst/>
          </a:prstGeom>
          <a:ln/>
        </p:spPr>
        <p:txBody>
          <a:bodyPr/>
          <a:lstStyle>
            <a:lvl1pPr>
              <a:defRPr/>
            </a:lvl1pPr>
          </a:lstStyle>
          <a:p>
            <a:pPr>
              <a:defRPr/>
            </a:pPr>
            <a:endParaRPr lang="en-US" altLang="en-US"/>
          </a:p>
        </p:txBody>
      </p:sp>
      <p:sp>
        <p:nvSpPr>
          <p:cNvPr id="7" name="Slide Number Placeholder 6">
            <a:extLst>
              <a:ext uri="{FF2B5EF4-FFF2-40B4-BE49-F238E27FC236}">
                <a16:creationId xmlns:a16="http://schemas.microsoft.com/office/drawing/2014/main" xmlns="" id="{3D877E17-C50D-4633-81B0-57DF8C480630}"/>
              </a:ext>
            </a:extLst>
          </p:cNvPr>
          <p:cNvSpPr>
            <a:spLocks noGrp="1" noChangeArrowheads="1"/>
          </p:cNvSpPr>
          <p:nvPr>
            <p:ph type="sldNum" sz="quarter" idx="12"/>
          </p:nvPr>
        </p:nvSpPr>
        <p:spPr>
          <a:xfrm>
            <a:off x="8735985" y="6245102"/>
            <a:ext cx="2844734" cy="476209"/>
          </a:xfrm>
          <a:prstGeom prst="rect">
            <a:avLst/>
          </a:prstGeom>
          <a:ln/>
        </p:spPr>
        <p:txBody>
          <a:bodyPr/>
          <a:lstStyle>
            <a:lvl1pPr>
              <a:defRPr/>
            </a:lvl1pPr>
          </a:lstStyle>
          <a:p>
            <a:pPr>
              <a:defRPr/>
            </a:pPr>
            <a:fld id="{B5AB1076-A35A-443A-AB2B-70522E5D0B13}" type="slidenum">
              <a:rPr lang="en-US" altLang="en-US"/>
              <a:pPr>
                <a:defRPr/>
              </a:pPr>
              <a:t>‹#›</a:t>
            </a:fld>
            <a:endParaRPr lang="en-US" altLang="en-US"/>
          </a:p>
        </p:txBody>
      </p:sp>
    </p:spTree>
    <p:extLst>
      <p:ext uri="{BB962C8B-B14F-4D97-AF65-F5344CB8AC3E}">
        <p14:creationId xmlns:p14="http://schemas.microsoft.com/office/powerpoint/2010/main" val="4204275300"/>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titleOnly">
  <p:cSld name="仅标题">
    <p:spTree>
      <p:nvGrpSpPr>
        <p:cNvPr id="1" name=""/>
        <p:cNvGrpSpPr/>
        <p:nvPr/>
      </p:nvGrpSpPr>
      <p:grpSpPr>
        <a:xfrm>
          <a:off x="0" y="0"/>
          <a:ext cx="0" cy="0"/>
          <a:chOff x="0" y="0"/>
          <a:chExt cx="0" cy="0"/>
        </a:xfrm>
      </p:grpSpPr>
      <p:sp>
        <p:nvSpPr>
          <p:cNvPr id="2" name="标题 1"/>
          <p:cNvSpPr>
            <a:spLocks noGrp="1"/>
          </p:cNvSpPr>
          <p:nvPr>
            <p:ph type="title"/>
          </p:nvPr>
        </p:nvSpPr>
        <p:spPr>
          <a:xfrm>
            <a:off x="609600" y="274639"/>
            <a:ext cx="10972800" cy="1143000"/>
          </a:xfrm>
          <a:prstGeom prst="rect">
            <a:avLst/>
          </a:prstGeom>
        </p:spPr>
        <p:txBody>
          <a:bodyPr/>
          <a:lstStyle/>
          <a:p>
            <a:r>
              <a:rPr lang="zh-CN" altLang="en-US"/>
              <a:t>单击此处编辑母版标题样式</a:t>
            </a:r>
          </a:p>
        </p:txBody>
      </p:sp>
      <p:sp>
        <p:nvSpPr>
          <p:cNvPr id="3" name="日期占位符 2"/>
          <p:cNvSpPr>
            <a:spLocks noGrp="1"/>
          </p:cNvSpPr>
          <p:nvPr>
            <p:ph type="dt" sz="half" idx="10"/>
          </p:nvPr>
        </p:nvSpPr>
        <p:spPr>
          <a:xfrm>
            <a:off x="609600" y="6356352"/>
            <a:ext cx="2844800" cy="365125"/>
          </a:xfrm>
          <a:prstGeom prst="rect">
            <a:avLst/>
          </a:prstGeom>
        </p:spPr>
        <p:txBody>
          <a:bodyPr/>
          <a:lstStyle/>
          <a:p>
            <a:fld id="{83D34A37-F7C6-4CD6-B1EF-B622F1DA6BBD}" type="datetimeFigureOut">
              <a:rPr lang="zh-CN" altLang="en-US" smtClean="0"/>
              <a:t>2023/2/20</a:t>
            </a:fld>
            <a:endParaRPr lang="zh-CN" altLang="en-US"/>
          </a:p>
        </p:txBody>
      </p:sp>
      <p:sp>
        <p:nvSpPr>
          <p:cNvPr id="4" name="页脚占位符 3"/>
          <p:cNvSpPr>
            <a:spLocks noGrp="1"/>
          </p:cNvSpPr>
          <p:nvPr>
            <p:ph type="ftr" sz="quarter" idx="11"/>
          </p:nvPr>
        </p:nvSpPr>
        <p:spPr>
          <a:xfrm>
            <a:off x="4165600" y="6356352"/>
            <a:ext cx="3860800" cy="365125"/>
          </a:xfrm>
          <a:prstGeom prst="rect">
            <a:avLst/>
          </a:prstGeom>
        </p:spPr>
        <p:txBody>
          <a:bodyPr/>
          <a:lstStyle/>
          <a:p>
            <a:endParaRPr lang="zh-CN" altLang="en-US"/>
          </a:p>
        </p:txBody>
      </p:sp>
      <p:sp>
        <p:nvSpPr>
          <p:cNvPr id="5" name="灯片编号占位符 4"/>
          <p:cNvSpPr>
            <a:spLocks noGrp="1"/>
          </p:cNvSpPr>
          <p:nvPr>
            <p:ph type="sldNum" sz="quarter" idx="12"/>
          </p:nvPr>
        </p:nvSpPr>
        <p:spPr>
          <a:xfrm>
            <a:off x="8737600" y="6356352"/>
            <a:ext cx="2844800" cy="365125"/>
          </a:xfrm>
          <a:prstGeom prst="rect">
            <a:avLst/>
          </a:prstGeom>
        </p:spPr>
        <p:txBody>
          <a:bodyPr/>
          <a:lstStyle/>
          <a:p>
            <a:fld id="{D32ED739-09CA-4559-B218-CEE8A5F10ABE}" type="slidenum">
              <a:rPr lang="zh-CN" altLang="en-US" smtClean="0"/>
              <a:t>‹#›</a:t>
            </a:fld>
            <a:endParaRPr lang="zh-CN" altLang="en-US"/>
          </a:p>
        </p:txBody>
      </p:sp>
    </p:spTree>
    <p:extLst>
      <p:ext uri="{BB962C8B-B14F-4D97-AF65-F5344CB8AC3E}">
        <p14:creationId xmlns:p14="http://schemas.microsoft.com/office/powerpoint/2010/main" val="1369205832"/>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Title + 3 columns">
  <p:cSld name="Title + 3 columns">
    <p:bg>
      <p:bgPr>
        <a:solidFill>
          <a:srgbClr val="4D4A56"/>
        </a:solidFill>
        <a:effectLst/>
      </p:bgPr>
    </p:bg>
    <p:spTree>
      <p:nvGrpSpPr>
        <p:cNvPr id="1" name="Shape 49"/>
        <p:cNvGrpSpPr/>
        <p:nvPr/>
      </p:nvGrpSpPr>
      <p:grpSpPr>
        <a:xfrm>
          <a:off x="0" y="0"/>
          <a:ext cx="0" cy="0"/>
          <a:chOff x="0" y="0"/>
          <a:chExt cx="0" cy="0"/>
        </a:xfrm>
      </p:grpSpPr>
      <p:pic>
        <p:nvPicPr>
          <p:cNvPr id="50" name="Google Shape;50;p8" descr="organic-03.png"/>
          <p:cNvPicPr preferRelativeResize="0"/>
          <p:nvPr/>
        </p:nvPicPr>
        <p:blipFill>
          <a:blip r:embed="rId2">
            <a:alphaModFix amt="5000"/>
          </a:blip>
          <a:stretch>
            <a:fillRect/>
          </a:stretch>
        </p:blipFill>
        <p:spPr>
          <a:xfrm>
            <a:off x="0" y="0"/>
            <a:ext cx="12192000" cy="6858000"/>
          </a:xfrm>
          <a:prstGeom prst="rect">
            <a:avLst/>
          </a:prstGeom>
          <a:noFill/>
          <a:ln>
            <a:noFill/>
          </a:ln>
        </p:spPr>
      </p:pic>
      <p:sp>
        <p:nvSpPr>
          <p:cNvPr id="51" name="Google Shape;51;p8"/>
          <p:cNvSpPr/>
          <p:nvPr/>
        </p:nvSpPr>
        <p:spPr>
          <a:xfrm>
            <a:off x="2754833" y="953811"/>
            <a:ext cx="8795600" cy="5214400"/>
          </a:xfrm>
          <a:prstGeom prst="rect">
            <a:avLst/>
          </a:prstGeom>
          <a:solidFill>
            <a:srgbClr val="FFFFFF"/>
          </a:solidFill>
          <a:ln>
            <a:noFill/>
          </a:ln>
          <a:effectLst>
            <a:outerShdw dist="104775" dir="2700000" algn="bl" rotWithShape="0">
              <a:srgbClr val="20124D">
                <a:alpha val="15000"/>
              </a:srgbClr>
            </a:outerShdw>
          </a:effectLst>
        </p:spPr>
        <p:txBody>
          <a:bodyPr spcFirstLastPara="1" wrap="square" lIns="121897" tIns="121897" rIns="121897" bIns="121897" anchor="ctr" anchorCtr="0">
            <a:noAutofit/>
          </a:bodyPr>
          <a:lstStyle/>
          <a:p>
            <a:pPr marL="0" lvl="0" indent="0" algn="l" rtl="0">
              <a:spcBef>
                <a:spcPts val="0"/>
              </a:spcBef>
              <a:spcAft>
                <a:spcPts val="0"/>
              </a:spcAft>
              <a:buNone/>
            </a:pPr>
            <a:endParaRPr/>
          </a:p>
        </p:txBody>
      </p:sp>
      <p:sp>
        <p:nvSpPr>
          <p:cNvPr id="52" name="Google Shape;52;p8"/>
          <p:cNvSpPr/>
          <p:nvPr/>
        </p:nvSpPr>
        <p:spPr>
          <a:xfrm>
            <a:off x="539967" y="588189"/>
            <a:ext cx="2640400" cy="2640400"/>
          </a:xfrm>
          <a:prstGeom prst="rect">
            <a:avLst/>
          </a:prstGeom>
          <a:solidFill>
            <a:srgbClr val="ECC1C8"/>
          </a:solidFill>
          <a:ln>
            <a:noFill/>
          </a:ln>
          <a:effectLst>
            <a:outerShdw dist="104775" dir="2700000" algn="bl" rotWithShape="0">
              <a:srgbClr val="20124D">
                <a:alpha val="15000"/>
              </a:srgbClr>
            </a:outerShdw>
          </a:effectLst>
        </p:spPr>
        <p:txBody>
          <a:bodyPr spcFirstLastPara="1" wrap="square" lIns="121897" tIns="121897" rIns="121897" bIns="121897" anchor="ctr" anchorCtr="0">
            <a:noAutofit/>
          </a:bodyPr>
          <a:lstStyle/>
          <a:p>
            <a:pPr marL="0" lvl="0" indent="0" algn="l" rtl="0">
              <a:spcBef>
                <a:spcPts val="0"/>
              </a:spcBef>
              <a:spcAft>
                <a:spcPts val="0"/>
              </a:spcAft>
              <a:buNone/>
            </a:pPr>
            <a:endParaRPr/>
          </a:p>
        </p:txBody>
      </p:sp>
      <p:sp>
        <p:nvSpPr>
          <p:cNvPr id="53" name="Google Shape;53;p8"/>
          <p:cNvSpPr txBox="1">
            <a:spLocks noGrp="1"/>
          </p:cNvSpPr>
          <p:nvPr>
            <p:ph type="title"/>
          </p:nvPr>
        </p:nvSpPr>
        <p:spPr>
          <a:xfrm>
            <a:off x="508000" y="706836"/>
            <a:ext cx="2370800" cy="1143200"/>
          </a:xfrm>
          <a:prstGeom prst="rect">
            <a:avLst/>
          </a:prstGeom>
        </p:spPr>
        <p:txBody>
          <a:bodyPr spcFirstLastPara="1" wrap="square" lIns="121897" tIns="121897" rIns="121897" bIns="121897" anchor="t" anchorCtr="0">
            <a:noAutofit/>
          </a:bodyPr>
          <a:lstStyle>
            <a:lvl1pPr lvl="0" algn="r" rtl="0">
              <a:spcBef>
                <a:spcPts val="0"/>
              </a:spcBef>
              <a:spcAft>
                <a:spcPts val="0"/>
              </a:spcAft>
              <a:buClr>
                <a:srgbClr val="FFFFFF"/>
              </a:buClr>
              <a:buSzPts val="1800"/>
              <a:buNone/>
              <a:defRPr>
                <a:solidFill>
                  <a:srgbClr val="FFFFFF"/>
                </a:solidFill>
              </a:defRPr>
            </a:lvl1pPr>
            <a:lvl2pPr lvl="1" algn="r" rtl="0">
              <a:spcBef>
                <a:spcPts val="0"/>
              </a:spcBef>
              <a:spcAft>
                <a:spcPts val="0"/>
              </a:spcAft>
              <a:buClr>
                <a:srgbClr val="FFFFFF"/>
              </a:buClr>
              <a:buSzPts val="1800"/>
              <a:buNone/>
              <a:defRPr>
                <a:solidFill>
                  <a:srgbClr val="FFFFFF"/>
                </a:solidFill>
              </a:defRPr>
            </a:lvl2pPr>
            <a:lvl3pPr lvl="2" algn="r" rtl="0">
              <a:spcBef>
                <a:spcPts val="0"/>
              </a:spcBef>
              <a:spcAft>
                <a:spcPts val="0"/>
              </a:spcAft>
              <a:buClr>
                <a:srgbClr val="FFFFFF"/>
              </a:buClr>
              <a:buSzPts val="1800"/>
              <a:buNone/>
              <a:defRPr>
                <a:solidFill>
                  <a:srgbClr val="FFFFFF"/>
                </a:solidFill>
              </a:defRPr>
            </a:lvl3pPr>
            <a:lvl4pPr lvl="3" algn="r" rtl="0">
              <a:spcBef>
                <a:spcPts val="0"/>
              </a:spcBef>
              <a:spcAft>
                <a:spcPts val="0"/>
              </a:spcAft>
              <a:buClr>
                <a:srgbClr val="FFFFFF"/>
              </a:buClr>
              <a:buSzPts val="1800"/>
              <a:buNone/>
              <a:defRPr>
                <a:solidFill>
                  <a:srgbClr val="FFFFFF"/>
                </a:solidFill>
              </a:defRPr>
            </a:lvl4pPr>
            <a:lvl5pPr lvl="4" algn="r" rtl="0">
              <a:spcBef>
                <a:spcPts val="0"/>
              </a:spcBef>
              <a:spcAft>
                <a:spcPts val="0"/>
              </a:spcAft>
              <a:buClr>
                <a:srgbClr val="FFFFFF"/>
              </a:buClr>
              <a:buSzPts val="1800"/>
              <a:buNone/>
              <a:defRPr>
                <a:solidFill>
                  <a:srgbClr val="FFFFFF"/>
                </a:solidFill>
              </a:defRPr>
            </a:lvl5pPr>
            <a:lvl6pPr lvl="5" algn="r" rtl="0">
              <a:spcBef>
                <a:spcPts val="0"/>
              </a:spcBef>
              <a:spcAft>
                <a:spcPts val="0"/>
              </a:spcAft>
              <a:buClr>
                <a:srgbClr val="FFFFFF"/>
              </a:buClr>
              <a:buSzPts val="1800"/>
              <a:buNone/>
              <a:defRPr>
                <a:solidFill>
                  <a:srgbClr val="FFFFFF"/>
                </a:solidFill>
              </a:defRPr>
            </a:lvl6pPr>
            <a:lvl7pPr lvl="6" algn="r" rtl="0">
              <a:spcBef>
                <a:spcPts val="0"/>
              </a:spcBef>
              <a:spcAft>
                <a:spcPts val="0"/>
              </a:spcAft>
              <a:buClr>
                <a:srgbClr val="FFFFFF"/>
              </a:buClr>
              <a:buSzPts val="1800"/>
              <a:buNone/>
              <a:defRPr>
                <a:solidFill>
                  <a:srgbClr val="FFFFFF"/>
                </a:solidFill>
              </a:defRPr>
            </a:lvl7pPr>
            <a:lvl8pPr lvl="7" algn="r" rtl="0">
              <a:spcBef>
                <a:spcPts val="0"/>
              </a:spcBef>
              <a:spcAft>
                <a:spcPts val="0"/>
              </a:spcAft>
              <a:buClr>
                <a:srgbClr val="FFFFFF"/>
              </a:buClr>
              <a:buSzPts val="1800"/>
              <a:buNone/>
              <a:defRPr>
                <a:solidFill>
                  <a:srgbClr val="FFFFFF"/>
                </a:solidFill>
              </a:defRPr>
            </a:lvl8pPr>
            <a:lvl9pPr lvl="8" algn="r" rtl="0">
              <a:spcBef>
                <a:spcPts val="0"/>
              </a:spcBef>
              <a:spcAft>
                <a:spcPts val="0"/>
              </a:spcAft>
              <a:buClr>
                <a:srgbClr val="FFFFFF"/>
              </a:buClr>
              <a:buSzPts val="1800"/>
              <a:buNone/>
              <a:defRPr>
                <a:solidFill>
                  <a:srgbClr val="FFFFFF"/>
                </a:solidFill>
              </a:defRPr>
            </a:lvl9pPr>
          </a:lstStyle>
          <a:p>
            <a:endParaRPr/>
          </a:p>
        </p:txBody>
      </p:sp>
      <p:sp>
        <p:nvSpPr>
          <p:cNvPr id="54" name="Google Shape;54;p8"/>
          <p:cNvSpPr txBox="1">
            <a:spLocks noGrp="1"/>
          </p:cNvSpPr>
          <p:nvPr>
            <p:ph type="body" idx="1"/>
          </p:nvPr>
        </p:nvSpPr>
        <p:spPr>
          <a:xfrm>
            <a:off x="3536641" y="1406267"/>
            <a:ext cx="2474000" cy="4386400"/>
          </a:xfrm>
          <a:prstGeom prst="rect">
            <a:avLst/>
          </a:prstGeom>
        </p:spPr>
        <p:txBody>
          <a:bodyPr spcFirstLastPara="1" wrap="square" lIns="121897" tIns="121897" rIns="121897" bIns="121897" anchor="t" anchorCtr="0">
            <a:noAutofit/>
          </a:bodyPr>
          <a:lstStyle>
            <a:lvl1pPr marL="609585" lvl="0" indent="-423323" rtl="0">
              <a:spcBef>
                <a:spcPts val="800"/>
              </a:spcBef>
              <a:spcAft>
                <a:spcPts val="0"/>
              </a:spcAft>
              <a:buSzPts val="1400"/>
              <a:buChar char="▹"/>
              <a:defRPr sz="1900"/>
            </a:lvl1pPr>
            <a:lvl2pPr marL="1219170" lvl="1" indent="-423323" rtl="0">
              <a:spcBef>
                <a:spcPts val="0"/>
              </a:spcBef>
              <a:spcAft>
                <a:spcPts val="0"/>
              </a:spcAft>
              <a:buSzPts val="1400"/>
              <a:buChar char="▸"/>
              <a:defRPr sz="1900"/>
            </a:lvl2pPr>
            <a:lvl3pPr marL="1828754" lvl="2" indent="-423323" rtl="0">
              <a:spcBef>
                <a:spcPts val="0"/>
              </a:spcBef>
              <a:spcAft>
                <a:spcPts val="0"/>
              </a:spcAft>
              <a:buSzPts val="1400"/>
              <a:buChar char="◦"/>
              <a:defRPr sz="1900"/>
            </a:lvl3pPr>
            <a:lvl4pPr marL="2438339" lvl="3" indent="-423323" rtl="0">
              <a:spcBef>
                <a:spcPts val="0"/>
              </a:spcBef>
              <a:spcAft>
                <a:spcPts val="0"/>
              </a:spcAft>
              <a:buSzPts val="1400"/>
              <a:buChar char="●"/>
              <a:defRPr sz="1900"/>
            </a:lvl4pPr>
            <a:lvl5pPr marL="3047924" lvl="4" indent="-423323" rtl="0">
              <a:spcBef>
                <a:spcPts val="0"/>
              </a:spcBef>
              <a:spcAft>
                <a:spcPts val="0"/>
              </a:spcAft>
              <a:buSzPts val="1400"/>
              <a:buChar char="○"/>
              <a:defRPr sz="1900"/>
            </a:lvl5pPr>
            <a:lvl6pPr marL="3657509" lvl="5" indent="-423323" rtl="0">
              <a:spcBef>
                <a:spcPts val="0"/>
              </a:spcBef>
              <a:spcAft>
                <a:spcPts val="0"/>
              </a:spcAft>
              <a:buSzPts val="1400"/>
              <a:buChar char="■"/>
              <a:defRPr sz="1900"/>
            </a:lvl6pPr>
            <a:lvl7pPr marL="4267093" lvl="6" indent="-423323" rtl="0">
              <a:spcBef>
                <a:spcPts val="0"/>
              </a:spcBef>
              <a:spcAft>
                <a:spcPts val="0"/>
              </a:spcAft>
              <a:buSzPts val="1400"/>
              <a:buChar char="●"/>
              <a:defRPr sz="1900"/>
            </a:lvl7pPr>
            <a:lvl8pPr marL="4876678" lvl="7" indent="-423323" rtl="0">
              <a:spcBef>
                <a:spcPts val="0"/>
              </a:spcBef>
              <a:spcAft>
                <a:spcPts val="0"/>
              </a:spcAft>
              <a:buSzPts val="1400"/>
              <a:buChar char="○"/>
              <a:defRPr sz="1900"/>
            </a:lvl8pPr>
            <a:lvl9pPr marL="5486263" lvl="8" indent="-423323" rtl="0">
              <a:spcBef>
                <a:spcPts val="0"/>
              </a:spcBef>
              <a:spcAft>
                <a:spcPts val="0"/>
              </a:spcAft>
              <a:buSzPts val="1400"/>
              <a:buChar char="■"/>
              <a:defRPr sz="1900"/>
            </a:lvl9pPr>
          </a:lstStyle>
          <a:p>
            <a:endParaRPr/>
          </a:p>
        </p:txBody>
      </p:sp>
      <p:sp>
        <p:nvSpPr>
          <p:cNvPr id="55" name="Google Shape;55;p8"/>
          <p:cNvSpPr txBox="1">
            <a:spLocks noGrp="1"/>
          </p:cNvSpPr>
          <p:nvPr>
            <p:ph type="body" idx="2"/>
          </p:nvPr>
        </p:nvSpPr>
        <p:spPr>
          <a:xfrm>
            <a:off x="6137791" y="1406267"/>
            <a:ext cx="2474000" cy="4386400"/>
          </a:xfrm>
          <a:prstGeom prst="rect">
            <a:avLst/>
          </a:prstGeom>
        </p:spPr>
        <p:txBody>
          <a:bodyPr spcFirstLastPara="1" wrap="square" lIns="121897" tIns="121897" rIns="121897" bIns="121897" anchor="t" anchorCtr="0">
            <a:noAutofit/>
          </a:bodyPr>
          <a:lstStyle>
            <a:lvl1pPr marL="609585" lvl="0" indent="-423323" rtl="0">
              <a:spcBef>
                <a:spcPts val="800"/>
              </a:spcBef>
              <a:spcAft>
                <a:spcPts val="0"/>
              </a:spcAft>
              <a:buSzPts val="1400"/>
              <a:buChar char="▹"/>
              <a:defRPr sz="1900"/>
            </a:lvl1pPr>
            <a:lvl2pPr marL="1219170" lvl="1" indent="-423323" rtl="0">
              <a:spcBef>
                <a:spcPts val="0"/>
              </a:spcBef>
              <a:spcAft>
                <a:spcPts val="0"/>
              </a:spcAft>
              <a:buSzPts val="1400"/>
              <a:buChar char="▸"/>
              <a:defRPr sz="1900"/>
            </a:lvl2pPr>
            <a:lvl3pPr marL="1828754" lvl="2" indent="-423323" rtl="0">
              <a:spcBef>
                <a:spcPts val="0"/>
              </a:spcBef>
              <a:spcAft>
                <a:spcPts val="0"/>
              </a:spcAft>
              <a:buSzPts val="1400"/>
              <a:buChar char="◦"/>
              <a:defRPr sz="1900"/>
            </a:lvl3pPr>
            <a:lvl4pPr marL="2438339" lvl="3" indent="-423323" rtl="0">
              <a:spcBef>
                <a:spcPts val="0"/>
              </a:spcBef>
              <a:spcAft>
                <a:spcPts val="0"/>
              </a:spcAft>
              <a:buSzPts val="1400"/>
              <a:buChar char="●"/>
              <a:defRPr sz="1900"/>
            </a:lvl4pPr>
            <a:lvl5pPr marL="3047924" lvl="4" indent="-423323" rtl="0">
              <a:spcBef>
                <a:spcPts val="0"/>
              </a:spcBef>
              <a:spcAft>
                <a:spcPts val="0"/>
              </a:spcAft>
              <a:buSzPts val="1400"/>
              <a:buChar char="○"/>
              <a:defRPr sz="1900"/>
            </a:lvl5pPr>
            <a:lvl6pPr marL="3657509" lvl="5" indent="-423323" rtl="0">
              <a:spcBef>
                <a:spcPts val="0"/>
              </a:spcBef>
              <a:spcAft>
                <a:spcPts val="0"/>
              </a:spcAft>
              <a:buSzPts val="1400"/>
              <a:buChar char="■"/>
              <a:defRPr sz="1900"/>
            </a:lvl6pPr>
            <a:lvl7pPr marL="4267093" lvl="6" indent="-423323" rtl="0">
              <a:spcBef>
                <a:spcPts val="0"/>
              </a:spcBef>
              <a:spcAft>
                <a:spcPts val="0"/>
              </a:spcAft>
              <a:buSzPts val="1400"/>
              <a:buChar char="●"/>
              <a:defRPr sz="1900"/>
            </a:lvl7pPr>
            <a:lvl8pPr marL="4876678" lvl="7" indent="-423323" rtl="0">
              <a:spcBef>
                <a:spcPts val="0"/>
              </a:spcBef>
              <a:spcAft>
                <a:spcPts val="0"/>
              </a:spcAft>
              <a:buSzPts val="1400"/>
              <a:buChar char="○"/>
              <a:defRPr sz="1900"/>
            </a:lvl8pPr>
            <a:lvl9pPr marL="5486263" lvl="8" indent="-423323" rtl="0">
              <a:spcBef>
                <a:spcPts val="0"/>
              </a:spcBef>
              <a:spcAft>
                <a:spcPts val="0"/>
              </a:spcAft>
              <a:buSzPts val="1400"/>
              <a:buChar char="■"/>
              <a:defRPr sz="1900"/>
            </a:lvl9pPr>
          </a:lstStyle>
          <a:p>
            <a:endParaRPr/>
          </a:p>
        </p:txBody>
      </p:sp>
      <p:sp>
        <p:nvSpPr>
          <p:cNvPr id="56" name="Google Shape;56;p8"/>
          <p:cNvSpPr txBox="1">
            <a:spLocks noGrp="1"/>
          </p:cNvSpPr>
          <p:nvPr>
            <p:ph type="body" idx="3"/>
          </p:nvPr>
        </p:nvSpPr>
        <p:spPr>
          <a:xfrm>
            <a:off x="8738940" y="1406267"/>
            <a:ext cx="2474000" cy="4386400"/>
          </a:xfrm>
          <a:prstGeom prst="rect">
            <a:avLst/>
          </a:prstGeom>
        </p:spPr>
        <p:txBody>
          <a:bodyPr spcFirstLastPara="1" wrap="square" lIns="121897" tIns="121897" rIns="121897" bIns="121897" anchor="t" anchorCtr="0">
            <a:noAutofit/>
          </a:bodyPr>
          <a:lstStyle>
            <a:lvl1pPr marL="609585" lvl="0" indent="-423323" rtl="0">
              <a:spcBef>
                <a:spcPts val="800"/>
              </a:spcBef>
              <a:spcAft>
                <a:spcPts val="0"/>
              </a:spcAft>
              <a:buSzPts val="1400"/>
              <a:buChar char="▹"/>
              <a:defRPr sz="1900"/>
            </a:lvl1pPr>
            <a:lvl2pPr marL="1219170" lvl="1" indent="-423323" rtl="0">
              <a:spcBef>
                <a:spcPts val="0"/>
              </a:spcBef>
              <a:spcAft>
                <a:spcPts val="0"/>
              </a:spcAft>
              <a:buSzPts val="1400"/>
              <a:buChar char="▸"/>
              <a:defRPr sz="1900"/>
            </a:lvl2pPr>
            <a:lvl3pPr marL="1828754" lvl="2" indent="-423323" rtl="0">
              <a:spcBef>
                <a:spcPts val="0"/>
              </a:spcBef>
              <a:spcAft>
                <a:spcPts val="0"/>
              </a:spcAft>
              <a:buSzPts val="1400"/>
              <a:buChar char="◦"/>
              <a:defRPr sz="1900"/>
            </a:lvl3pPr>
            <a:lvl4pPr marL="2438339" lvl="3" indent="-423323" rtl="0">
              <a:spcBef>
                <a:spcPts val="0"/>
              </a:spcBef>
              <a:spcAft>
                <a:spcPts val="0"/>
              </a:spcAft>
              <a:buSzPts val="1400"/>
              <a:buChar char="●"/>
              <a:defRPr sz="1900"/>
            </a:lvl4pPr>
            <a:lvl5pPr marL="3047924" lvl="4" indent="-423323" rtl="0">
              <a:spcBef>
                <a:spcPts val="0"/>
              </a:spcBef>
              <a:spcAft>
                <a:spcPts val="0"/>
              </a:spcAft>
              <a:buSzPts val="1400"/>
              <a:buChar char="○"/>
              <a:defRPr sz="1900"/>
            </a:lvl5pPr>
            <a:lvl6pPr marL="3657509" lvl="5" indent="-423323" rtl="0">
              <a:spcBef>
                <a:spcPts val="0"/>
              </a:spcBef>
              <a:spcAft>
                <a:spcPts val="0"/>
              </a:spcAft>
              <a:buSzPts val="1400"/>
              <a:buChar char="■"/>
              <a:defRPr sz="1900"/>
            </a:lvl6pPr>
            <a:lvl7pPr marL="4267093" lvl="6" indent="-423323" rtl="0">
              <a:spcBef>
                <a:spcPts val="0"/>
              </a:spcBef>
              <a:spcAft>
                <a:spcPts val="0"/>
              </a:spcAft>
              <a:buSzPts val="1400"/>
              <a:buChar char="●"/>
              <a:defRPr sz="1900"/>
            </a:lvl7pPr>
            <a:lvl8pPr marL="4876678" lvl="7" indent="-423323" rtl="0">
              <a:spcBef>
                <a:spcPts val="0"/>
              </a:spcBef>
              <a:spcAft>
                <a:spcPts val="0"/>
              </a:spcAft>
              <a:buSzPts val="1400"/>
              <a:buChar char="○"/>
              <a:defRPr sz="1900"/>
            </a:lvl8pPr>
            <a:lvl9pPr marL="5486263" lvl="8" indent="-423323" rtl="0">
              <a:spcBef>
                <a:spcPts val="0"/>
              </a:spcBef>
              <a:spcAft>
                <a:spcPts val="0"/>
              </a:spcAft>
              <a:buSzPts val="1400"/>
              <a:buChar char="■"/>
              <a:defRPr sz="1900"/>
            </a:lvl9pPr>
          </a:lstStyle>
          <a:p>
            <a:endParaRPr/>
          </a:p>
        </p:txBody>
      </p:sp>
      <p:sp>
        <p:nvSpPr>
          <p:cNvPr id="57" name="Google Shape;57;p8"/>
          <p:cNvSpPr txBox="1">
            <a:spLocks noGrp="1"/>
          </p:cNvSpPr>
          <p:nvPr>
            <p:ph type="sldNum" idx="12"/>
          </p:nvPr>
        </p:nvSpPr>
        <p:spPr>
          <a:xfrm>
            <a:off x="11409045" y="6333135"/>
            <a:ext cx="731600" cy="524800"/>
          </a:xfrm>
          <a:prstGeom prst="rect">
            <a:avLst/>
          </a:prstGeom>
        </p:spPr>
        <p:txBody>
          <a:bodyPr spcFirstLastPara="1" wrap="square" lIns="121897" tIns="121897" rIns="121897" bIns="121897" anchor="t"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algn="r"/>
            <a:fld id="{00000000-1234-1234-1234-123412341234}" type="slidenum">
              <a:rPr lang="en" smtClean="0"/>
              <a:pPr algn="r"/>
              <a:t>‹#›</a:t>
            </a:fld>
            <a:endParaRPr lang="en"/>
          </a:p>
        </p:txBody>
      </p:sp>
    </p:spTree>
    <p:extLst>
      <p:ext uri="{BB962C8B-B14F-4D97-AF65-F5344CB8AC3E}">
        <p14:creationId xmlns:p14="http://schemas.microsoft.com/office/powerpoint/2010/main" val="2437772189"/>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2.xml.rels><?xml version="1.0" encoding="UTF-8" standalone="yes"?>
<Relationships xmlns="http://schemas.openxmlformats.org/package/2006/relationships"><Relationship Id="rId2" Type="http://schemas.openxmlformats.org/officeDocument/2006/relationships/theme" Target="../theme/theme2.xml"/><Relationship Id="rId1" Type="http://schemas.openxmlformats.org/officeDocument/2006/relationships/slideLayout" Target="../slideLayouts/slideLayout12.xml"/></Relationships>
</file>

<file path=ppt/slideMasters/_rels/slideMaster3.xml.rels><?xml version="1.0" encoding="UTF-8" standalone="yes"?>
<Relationships xmlns="http://schemas.openxmlformats.org/package/2006/relationships"><Relationship Id="rId2" Type="http://schemas.openxmlformats.org/officeDocument/2006/relationships/theme" Target="../theme/theme3.xml"/><Relationship Id="rId1" Type="http://schemas.openxmlformats.org/officeDocument/2006/relationships/slideLayout" Target="../slideLayouts/slideLayout13.xml"/></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Pr>
        <a:solidFill>
          <a:schemeClr val="bg1">
            <a:alpha val="25882"/>
          </a:schemeClr>
        </a:solidFill>
        <a:effectLst/>
      </p:bgPr>
    </p:bg>
    <p:spTree>
      <p:nvGrpSpPr>
        <p:cNvPr id="1" name=""/>
        <p:cNvGrpSpPr/>
        <p:nvPr/>
      </p:nvGrpSpPr>
      <p:grpSpPr>
        <a:xfrm>
          <a:off x="0" y="0"/>
          <a:ext cx="0" cy="0"/>
          <a:chOff x="0" y="0"/>
          <a:chExt cx="0" cy="0"/>
        </a:xfrm>
      </p:grpSpPr>
      <p:sp>
        <p:nvSpPr>
          <p:cNvPr id="2" name="Rectangle 1"/>
          <p:cNvSpPr/>
          <p:nvPr/>
        </p:nvSpPr>
        <p:spPr>
          <a:xfrm>
            <a:off x="0" y="0"/>
            <a:ext cx="12192000" cy="685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38346" tIns="19172" rIns="38346" bIns="19172" anchor="ctr"/>
          <a:lstStyle/>
          <a:p>
            <a:pPr algn="ctr" defTabSz="913050">
              <a:defRPr/>
            </a:pPr>
            <a:endParaRPr lang="en-US" sz="1900">
              <a:solidFill>
                <a:prstClr val="white"/>
              </a:solidFill>
            </a:endParaRPr>
          </a:p>
        </p:txBody>
      </p:sp>
    </p:spTree>
    <p:extLst>
      <p:ext uri="{BB962C8B-B14F-4D97-AF65-F5344CB8AC3E}">
        <p14:creationId xmlns:p14="http://schemas.microsoft.com/office/powerpoint/2010/main" val="2993759725"/>
      </p:ext>
    </p:extLst>
  </p:cSld>
  <p:clrMap bg1="lt1" tx1="dk1" bg2="lt2" tx2="dk2" accent1="accent1" accent2="accent2" accent3="accent3" accent4="accent4" accent5="accent5" accent6="accent6" hlink="hlink" folHlink="folHlink"/>
  <p:sldLayoutIdLst>
    <p:sldLayoutId id="2147483686" r:id="rId1"/>
    <p:sldLayoutId id="2147483692" r:id="rId2"/>
    <p:sldLayoutId id="2147483693" r:id="rId3"/>
    <p:sldLayoutId id="2147483694" r:id="rId4"/>
    <p:sldLayoutId id="2147483695" r:id="rId5"/>
    <p:sldLayoutId id="2147483696" r:id="rId6"/>
    <p:sldLayoutId id="2147483697" r:id="rId7"/>
    <p:sldLayoutId id="2147483698" r:id="rId8"/>
    <p:sldLayoutId id="2147483699" r:id="rId9"/>
    <p:sldLayoutId id="2147483700" r:id="rId10"/>
    <p:sldLayoutId id="2147483701" r:id="rId11"/>
  </p:sldLayoutIdLst>
  <p:timing>
    <p:tnLst>
      <p:par>
        <p:cTn id="1" dur="indefinite" restart="never" nodeType="tmRoot"/>
      </p:par>
    </p:tnLst>
  </p:timing>
  <p:txStyles>
    <p:titleStyle>
      <a:lvl1pPr algn="ctr" defTabSz="911946" rtl="0" eaLnBrk="0" fontAlgn="base" hangingPunct="0">
        <a:spcBef>
          <a:spcPct val="0"/>
        </a:spcBef>
        <a:spcAft>
          <a:spcPct val="0"/>
        </a:spcAft>
        <a:defRPr sz="4400" kern="1200">
          <a:solidFill>
            <a:schemeClr val="tx1"/>
          </a:solidFill>
          <a:latin typeface="+mj-lt"/>
          <a:ea typeface="+mj-ea"/>
          <a:cs typeface="+mj-cs"/>
        </a:defRPr>
      </a:lvl1pPr>
      <a:lvl2pPr algn="ctr" defTabSz="911946" rtl="0" eaLnBrk="0" fontAlgn="base" hangingPunct="0">
        <a:spcBef>
          <a:spcPct val="0"/>
        </a:spcBef>
        <a:spcAft>
          <a:spcPct val="0"/>
        </a:spcAft>
        <a:defRPr sz="4400">
          <a:solidFill>
            <a:schemeClr val="tx1"/>
          </a:solidFill>
          <a:latin typeface="Calibri" pitchFamily="34" charset="0"/>
        </a:defRPr>
      </a:lvl2pPr>
      <a:lvl3pPr algn="ctr" defTabSz="911946" rtl="0" eaLnBrk="0" fontAlgn="base" hangingPunct="0">
        <a:spcBef>
          <a:spcPct val="0"/>
        </a:spcBef>
        <a:spcAft>
          <a:spcPct val="0"/>
        </a:spcAft>
        <a:defRPr sz="4400">
          <a:solidFill>
            <a:schemeClr val="tx1"/>
          </a:solidFill>
          <a:latin typeface="Calibri" pitchFamily="34" charset="0"/>
        </a:defRPr>
      </a:lvl3pPr>
      <a:lvl4pPr algn="ctr" defTabSz="911946" rtl="0" eaLnBrk="0" fontAlgn="base" hangingPunct="0">
        <a:spcBef>
          <a:spcPct val="0"/>
        </a:spcBef>
        <a:spcAft>
          <a:spcPct val="0"/>
        </a:spcAft>
        <a:defRPr sz="4400">
          <a:solidFill>
            <a:schemeClr val="tx1"/>
          </a:solidFill>
          <a:latin typeface="Calibri" pitchFamily="34" charset="0"/>
        </a:defRPr>
      </a:lvl4pPr>
      <a:lvl5pPr algn="ctr" defTabSz="911946" rtl="0" eaLnBrk="0" fontAlgn="base" hangingPunct="0">
        <a:spcBef>
          <a:spcPct val="0"/>
        </a:spcBef>
        <a:spcAft>
          <a:spcPct val="0"/>
        </a:spcAft>
        <a:defRPr sz="4400">
          <a:solidFill>
            <a:schemeClr val="tx1"/>
          </a:solidFill>
          <a:latin typeface="Calibri" pitchFamily="34" charset="0"/>
        </a:defRPr>
      </a:lvl5pPr>
      <a:lvl6pPr marL="456770" algn="ctr" defTabSz="911946" rtl="0" fontAlgn="base">
        <a:spcBef>
          <a:spcPct val="0"/>
        </a:spcBef>
        <a:spcAft>
          <a:spcPct val="0"/>
        </a:spcAft>
        <a:defRPr sz="4400">
          <a:solidFill>
            <a:schemeClr val="tx1"/>
          </a:solidFill>
          <a:latin typeface="Calibri" pitchFamily="34" charset="0"/>
        </a:defRPr>
      </a:lvl6pPr>
      <a:lvl7pPr marL="913532" algn="ctr" defTabSz="911946" rtl="0" fontAlgn="base">
        <a:spcBef>
          <a:spcPct val="0"/>
        </a:spcBef>
        <a:spcAft>
          <a:spcPct val="0"/>
        </a:spcAft>
        <a:defRPr sz="4400">
          <a:solidFill>
            <a:schemeClr val="tx1"/>
          </a:solidFill>
          <a:latin typeface="Calibri" pitchFamily="34" charset="0"/>
        </a:defRPr>
      </a:lvl7pPr>
      <a:lvl8pPr marL="1370296" algn="ctr" defTabSz="911946" rtl="0" fontAlgn="base">
        <a:spcBef>
          <a:spcPct val="0"/>
        </a:spcBef>
        <a:spcAft>
          <a:spcPct val="0"/>
        </a:spcAft>
        <a:defRPr sz="4400">
          <a:solidFill>
            <a:schemeClr val="tx1"/>
          </a:solidFill>
          <a:latin typeface="Calibri" pitchFamily="34" charset="0"/>
        </a:defRPr>
      </a:lvl8pPr>
      <a:lvl9pPr marL="1827065" algn="ctr" defTabSz="911946" rtl="0" fontAlgn="base">
        <a:spcBef>
          <a:spcPct val="0"/>
        </a:spcBef>
        <a:spcAft>
          <a:spcPct val="0"/>
        </a:spcAft>
        <a:defRPr sz="4400">
          <a:solidFill>
            <a:schemeClr val="tx1"/>
          </a:solidFill>
          <a:latin typeface="Calibri" pitchFamily="34" charset="0"/>
        </a:defRPr>
      </a:lvl9pPr>
    </p:titleStyle>
    <p:bodyStyle>
      <a:lvl1pPr marL="340991" indent="-340991" algn="l" defTabSz="911946" rtl="0" eaLnBrk="0" fontAlgn="base" hangingPunct="0">
        <a:spcBef>
          <a:spcPct val="20000"/>
        </a:spcBef>
        <a:spcAft>
          <a:spcPct val="0"/>
        </a:spcAft>
        <a:buFont typeface="Arial" charset="0"/>
        <a:buChar char="•"/>
        <a:defRPr sz="3200" kern="1200">
          <a:solidFill>
            <a:schemeClr val="tx1"/>
          </a:solidFill>
          <a:latin typeface="+mn-lt"/>
          <a:ea typeface="+mn-ea"/>
          <a:cs typeface="+mn-cs"/>
        </a:defRPr>
      </a:lvl1pPr>
      <a:lvl2pPr marL="740659" indent="-283891" algn="l" defTabSz="911946" rtl="0" eaLnBrk="0" fontAlgn="base" hangingPunct="0">
        <a:spcBef>
          <a:spcPct val="20000"/>
        </a:spcBef>
        <a:spcAft>
          <a:spcPct val="0"/>
        </a:spcAft>
        <a:buFont typeface="Arial" charset="0"/>
        <a:buChar char="–"/>
        <a:defRPr sz="2800" kern="1200">
          <a:solidFill>
            <a:schemeClr val="tx1"/>
          </a:solidFill>
          <a:latin typeface="+mn-lt"/>
          <a:ea typeface="+mn-ea"/>
          <a:cs typeface="+mn-cs"/>
        </a:defRPr>
      </a:lvl2pPr>
      <a:lvl3pPr marL="1140331" indent="-226798" algn="l" defTabSz="911946" rtl="0" eaLnBrk="0" fontAlgn="base" hangingPunct="0">
        <a:spcBef>
          <a:spcPct val="20000"/>
        </a:spcBef>
        <a:spcAft>
          <a:spcPct val="0"/>
        </a:spcAft>
        <a:buFont typeface="Arial" charset="0"/>
        <a:buChar char="•"/>
        <a:defRPr sz="2400" kern="1200">
          <a:solidFill>
            <a:schemeClr val="tx1"/>
          </a:solidFill>
          <a:latin typeface="+mn-lt"/>
          <a:ea typeface="+mn-ea"/>
          <a:cs typeface="+mn-cs"/>
        </a:defRPr>
      </a:lvl3pPr>
      <a:lvl4pPr marL="1597094" indent="-226798" algn="l" defTabSz="911946" rtl="0" eaLnBrk="0" fontAlgn="base" hangingPunct="0">
        <a:spcBef>
          <a:spcPct val="20000"/>
        </a:spcBef>
        <a:spcAft>
          <a:spcPct val="0"/>
        </a:spcAft>
        <a:buFont typeface="Arial" charset="0"/>
        <a:buChar char="–"/>
        <a:defRPr sz="2000" kern="1200">
          <a:solidFill>
            <a:schemeClr val="tx1"/>
          </a:solidFill>
          <a:latin typeface="+mn-lt"/>
          <a:ea typeface="+mn-ea"/>
          <a:cs typeface="+mn-cs"/>
        </a:defRPr>
      </a:lvl4pPr>
      <a:lvl5pPr marL="2053863" indent="-226798" algn="l" defTabSz="911946" rtl="0" eaLnBrk="0" fontAlgn="base" hangingPunct="0">
        <a:spcBef>
          <a:spcPct val="20000"/>
        </a:spcBef>
        <a:spcAft>
          <a:spcPct val="0"/>
        </a:spcAft>
        <a:buFont typeface="Arial" charset="0"/>
        <a:buChar char="»"/>
        <a:defRPr sz="2000" kern="1200">
          <a:solidFill>
            <a:schemeClr val="tx1"/>
          </a:solidFill>
          <a:latin typeface="+mn-lt"/>
          <a:ea typeface="+mn-ea"/>
          <a:cs typeface="+mn-cs"/>
        </a:defRPr>
      </a:lvl5pPr>
      <a:lvl6pPr marL="2510883" indent="-228265" algn="l" defTabSz="91305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67411" indent="-228265" algn="l" defTabSz="91305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3934" indent="-228265" algn="l" defTabSz="91305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0459" indent="-228265" algn="l" defTabSz="91305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3050" rtl="0" eaLnBrk="1" latinLnBrk="0" hangingPunct="1">
        <a:defRPr sz="1900" kern="1200">
          <a:solidFill>
            <a:schemeClr val="tx1"/>
          </a:solidFill>
          <a:latin typeface="+mn-lt"/>
          <a:ea typeface="+mn-ea"/>
          <a:cs typeface="+mn-cs"/>
        </a:defRPr>
      </a:lvl1pPr>
      <a:lvl2pPr marL="456527" algn="l" defTabSz="913050" rtl="0" eaLnBrk="1" latinLnBrk="0" hangingPunct="1">
        <a:defRPr sz="1900" kern="1200">
          <a:solidFill>
            <a:schemeClr val="tx1"/>
          </a:solidFill>
          <a:latin typeface="+mn-lt"/>
          <a:ea typeface="+mn-ea"/>
          <a:cs typeface="+mn-cs"/>
        </a:defRPr>
      </a:lvl2pPr>
      <a:lvl3pPr marL="913050" algn="l" defTabSz="913050" rtl="0" eaLnBrk="1" latinLnBrk="0" hangingPunct="1">
        <a:defRPr sz="1900" kern="1200">
          <a:solidFill>
            <a:schemeClr val="tx1"/>
          </a:solidFill>
          <a:latin typeface="+mn-lt"/>
          <a:ea typeface="+mn-ea"/>
          <a:cs typeface="+mn-cs"/>
        </a:defRPr>
      </a:lvl3pPr>
      <a:lvl4pPr marL="1369573" algn="l" defTabSz="913050" rtl="0" eaLnBrk="1" latinLnBrk="0" hangingPunct="1">
        <a:defRPr sz="1900" kern="1200">
          <a:solidFill>
            <a:schemeClr val="tx1"/>
          </a:solidFill>
          <a:latin typeface="+mn-lt"/>
          <a:ea typeface="+mn-ea"/>
          <a:cs typeface="+mn-cs"/>
        </a:defRPr>
      </a:lvl4pPr>
      <a:lvl5pPr marL="1826100" algn="l" defTabSz="913050" rtl="0" eaLnBrk="1" latinLnBrk="0" hangingPunct="1">
        <a:defRPr sz="1900" kern="1200">
          <a:solidFill>
            <a:schemeClr val="tx1"/>
          </a:solidFill>
          <a:latin typeface="+mn-lt"/>
          <a:ea typeface="+mn-ea"/>
          <a:cs typeface="+mn-cs"/>
        </a:defRPr>
      </a:lvl5pPr>
      <a:lvl6pPr marL="2282621" algn="l" defTabSz="913050" rtl="0" eaLnBrk="1" latinLnBrk="0" hangingPunct="1">
        <a:defRPr sz="1900" kern="1200">
          <a:solidFill>
            <a:schemeClr val="tx1"/>
          </a:solidFill>
          <a:latin typeface="+mn-lt"/>
          <a:ea typeface="+mn-ea"/>
          <a:cs typeface="+mn-cs"/>
        </a:defRPr>
      </a:lvl6pPr>
      <a:lvl7pPr marL="2739148" algn="l" defTabSz="913050" rtl="0" eaLnBrk="1" latinLnBrk="0" hangingPunct="1">
        <a:defRPr sz="1900" kern="1200">
          <a:solidFill>
            <a:schemeClr val="tx1"/>
          </a:solidFill>
          <a:latin typeface="+mn-lt"/>
          <a:ea typeface="+mn-ea"/>
          <a:cs typeface="+mn-cs"/>
        </a:defRPr>
      </a:lvl7pPr>
      <a:lvl8pPr marL="3195672" algn="l" defTabSz="913050" rtl="0" eaLnBrk="1" latinLnBrk="0" hangingPunct="1">
        <a:defRPr sz="1900" kern="1200">
          <a:solidFill>
            <a:schemeClr val="tx1"/>
          </a:solidFill>
          <a:latin typeface="+mn-lt"/>
          <a:ea typeface="+mn-ea"/>
          <a:cs typeface="+mn-cs"/>
        </a:defRPr>
      </a:lvl8pPr>
      <a:lvl9pPr marL="3652197" algn="l" defTabSz="913050" rtl="0" eaLnBrk="1" latinLnBrk="0" hangingPunct="1">
        <a:defRPr sz="19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Pr>
        <a:solidFill>
          <a:schemeClr val="bg1">
            <a:alpha val="25882"/>
          </a:schemeClr>
        </a:solidFill>
        <a:effectLst/>
      </p:bgPr>
    </p:bg>
    <p:spTree>
      <p:nvGrpSpPr>
        <p:cNvPr id="1" name=""/>
        <p:cNvGrpSpPr/>
        <p:nvPr/>
      </p:nvGrpSpPr>
      <p:grpSpPr>
        <a:xfrm>
          <a:off x="0" y="0"/>
          <a:ext cx="0" cy="0"/>
          <a:chOff x="0" y="0"/>
          <a:chExt cx="0" cy="0"/>
        </a:xfrm>
      </p:grpSpPr>
      <p:sp>
        <p:nvSpPr>
          <p:cNvPr id="2" name="Rectangle 1"/>
          <p:cNvSpPr/>
          <p:nvPr/>
        </p:nvSpPr>
        <p:spPr>
          <a:xfrm>
            <a:off x="0" y="0"/>
            <a:ext cx="12192000" cy="685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38382" tIns="19191" rIns="38382" bIns="19191" anchor="ctr"/>
          <a:lstStyle/>
          <a:p>
            <a:pPr algn="ctr" defTabSz="913917">
              <a:defRPr/>
            </a:pPr>
            <a:endParaRPr lang="en-US">
              <a:solidFill>
                <a:prstClr val="white"/>
              </a:solidFill>
            </a:endParaRPr>
          </a:p>
        </p:txBody>
      </p:sp>
    </p:spTree>
    <p:extLst>
      <p:ext uri="{BB962C8B-B14F-4D97-AF65-F5344CB8AC3E}">
        <p14:creationId xmlns:p14="http://schemas.microsoft.com/office/powerpoint/2010/main" val="1037801717"/>
      </p:ext>
    </p:extLst>
  </p:cSld>
  <p:clrMap bg1="lt1" tx1="dk1" bg2="lt2" tx2="dk2" accent1="accent1" accent2="accent2" accent3="accent3" accent4="accent4" accent5="accent5" accent6="accent6" hlink="hlink" folHlink="folHlink"/>
  <p:sldLayoutIdLst>
    <p:sldLayoutId id="2147483688" r:id="rId1"/>
  </p:sldLayoutIdLst>
  <p:timing>
    <p:tnLst>
      <p:par>
        <p:cTn id="1" dur="indefinite" restart="never" nodeType="tmRoot"/>
      </p:par>
    </p:tnLst>
  </p:timing>
  <p:txStyles>
    <p:titleStyle>
      <a:lvl1pPr algn="ctr" defTabSz="912813" rtl="0" fontAlgn="base">
        <a:spcBef>
          <a:spcPct val="0"/>
        </a:spcBef>
        <a:spcAft>
          <a:spcPct val="0"/>
        </a:spcAft>
        <a:defRPr sz="4400" kern="1200">
          <a:solidFill>
            <a:schemeClr val="tx1"/>
          </a:solidFill>
          <a:latin typeface="+mj-lt"/>
          <a:ea typeface="+mj-ea"/>
          <a:cs typeface="+mj-cs"/>
        </a:defRPr>
      </a:lvl1pPr>
      <a:lvl2pPr algn="ctr" defTabSz="912813" rtl="0" fontAlgn="base">
        <a:spcBef>
          <a:spcPct val="0"/>
        </a:spcBef>
        <a:spcAft>
          <a:spcPct val="0"/>
        </a:spcAft>
        <a:defRPr sz="4400">
          <a:solidFill>
            <a:schemeClr val="tx1"/>
          </a:solidFill>
          <a:latin typeface="Calibri" pitchFamily="34" charset="0"/>
        </a:defRPr>
      </a:lvl2pPr>
      <a:lvl3pPr algn="ctr" defTabSz="912813" rtl="0" fontAlgn="base">
        <a:spcBef>
          <a:spcPct val="0"/>
        </a:spcBef>
        <a:spcAft>
          <a:spcPct val="0"/>
        </a:spcAft>
        <a:defRPr sz="4400">
          <a:solidFill>
            <a:schemeClr val="tx1"/>
          </a:solidFill>
          <a:latin typeface="Calibri" pitchFamily="34" charset="0"/>
        </a:defRPr>
      </a:lvl3pPr>
      <a:lvl4pPr algn="ctr" defTabSz="912813" rtl="0" fontAlgn="base">
        <a:spcBef>
          <a:spcPct val="0"/>
        </a:spcBef>
        <a:spcAft>
          <a:spcPct val="0"/>
        </a:spcAft>
        <a:defRPr sz="4400">
          <a:solidFill>
            <a:schemeClr val="tx1"/>
          </a:solidFill>
          <a:latin typeface="Calibri" pitchFamily="34" charset="0"/>
        </a:defRPr>
      </a:lvl4pPr>
      <a:lvl5pPr algn="ctr" defTabSz="912813" rtl="0" fontAlgn="base">
        <a:spcBef>
          <a:spcPct val="0"/>
        </a:spcBef>
        <a:spcAft>
          <a:spcPct val="0"/>
        </a:spcAft>
        <a:defRPr sz="4400">
          <a:solidFill>
            <a:schemeClr val="tx1"/>
          </a:solidFill>
          <a:latin typeface="Calibri" pitchFamily="34" charset="0"/>
        </a:defRPr>
      </a:lvl5pPr>
      <a:lvl6pPr marL="457200" algn="ctr" defTabSz="912813" rtl="0" fontAlgn="base">
        <a:spcBef>
          <a:spcPct val="0"/>
        </a:spcBef>
        <a:spcAft>
          <a:spcPct val="0"/>
        </a:spcAft>
        <a:defRPr sz="4400">
          <a:solidFill>
            <a:schemeClr val="tx1"/>
          </a:solidFill>
          <a:latin typeface="Calibri" pitchFamily="34" charset="0"/>
        </a:defRPr>
      </a:lvl6pPr>
      <a:lvl7pPr marL="914400" algn="ctr" defTabSz="912813" rtl="0" fontAlgn="base">
        <a:spcBef>
          <a:spcPct val="0"/>
        </a:spcBef>
        <a:spcAft>
          <a:spcPct val="0"/>
        </a:spcAft>
        <a:defRPr sz="4400">
          <a:solidFill>
            <a:schemeClr val="tx1"/>
          </a:solidFill>
          <a:latin typeface="Calibri" pitchFamily="34" charset="0"/>
        </a:defRPr>
      </a:lvl7pPr>
      <a:lvl8pPr marL="1371600" algn="ctr" defTabSz="912813" rtl="0" fontAlgn="base">
        <a:spcBef>
          <a:spcPct val="0"/>
        </a:spcBef>
        <a:spcAft>
          <a:spcPct val="0"/>
        </a:spcAft>
        <a:defRPr sz="4400">
          <a:solidFill>
            <a:schemeClr val="tx1"/>
          </a:solidFill>
          <a:latin typeface="Calibri" pitchFamily="34" charset="0"/>
        </a:defRPr>
      </a:lvl8pPr>
      <a:lvl9pPr marL="1828800" algn="ctr" defTabSz="912813" rtl="0" fontAlgn="base">
        <a:spcBef>
          <a:spcPct val="0"/>
        </a:spcBef>
        <a:spcAft>
          <a:spcPct val="0"/>
        </a:spcAft>
        <a:defRPr sz="4400">
          <a:solidFill>
            <a:schemeClr val="tx1"/>
          </a:solidFill>
          <a:latin typeface="Calibri" pitchFamily="34" charset="0"/>
        </a:defRPr>
      </a:lvl9pPr>
    </p:titleStyle>
    <p:bodyStyle>
      <a:lvl1pPr marL="341313" indent="-341313" algn="l" defTabSz="912813" rtl="0" fontAlgn="base">
        <a:spcBef>
          <a:spcPct val="20000"/>
        </a:spcBef>
        <a:spcAft>
          <a:spcPct val="0"/>
        </a:spcAft>
        <a:buFont typeface="Arial" pitchFamily="34" charset="0"/>
        <a:buChar char="•"/>
        <a:defRPr sz="3200" kern="1200">
          <a:solidFill>
            <a:schemeClr val="tx1"/>
          </a:solidFill>
          <a:latin typeface="+mn-lt"/>
          <a:ea typeface="+mn-ea"/>
          <a:cs typeface="+mn-cs"/>
        </a:defRPr>
      </a:lvl1pPr>
      <a:lvl2pPr marL="741363" indent="-284163" algn="l" defTabSz="912813" rtl="0" fontAlgn="base">
        <a:spcBef>
          <a:spcPct val="20000"/>
        </a:spcBef>
        <a:spcAft>
          <a:spcPct val="0"/>
        </a:spcAft>
        <a:buFont typeface="Arial" pitchFamily="34" charset="0"/>
        <a:buChar char="–"/>
        <a:defRPr sz="2800" kern="1200">
          <a:solidFill>
            <a:schemeClr val="tx1"/>
          </a:solidFill>
          <a:latin typeface="+mn-lt"/>
          <a:ea typeface="+mn-ea"/>
          <a:cs typeface="+mn-cs"/>
        </a:defRPr>
      </a:lvl2pPr>
      <a:lvl3pPr marL="1141413" indent="-227013" algn="l" defTabSz="912813" rtl="0" fontAlgn="base">
        <a:spcBef>
          <a:spcPct val="20000"/>
        </a:spcBef>
        <a:spcAft>
          <a:spcPct val="0"/>
        </a:spcAft>
        <a:buFont typeface="Arial" pitchFamily="34" charset="0"/>
        <a:buChar char="•"/>
        <a:defRPr sz="2400" kern="1200">
          <a:solidFill>
            <a:schemeClr val="tx1"/>
          </a:solidFill>
          <a:latin typeface="+mn-lt"/>
          <a:ea typeface="+mn-ea"/>
          <a:cs typeface="+mn-cs"/>
        </a:defRPr>
      </a:lvl3pPr>
      <a:lvl4pPr marL="1598613" indent="-227013" algn="l" defTabSz="912813" rtl="0" fontAlgn="base">
        <a:spcBef>
          <a:spcPct val="20000"/>
        </a:spcBef>
        <a:spcAft>
          <a:spcPct val="0"/>
        </a:spcAft>
        <a:buFont typeface="Arial" pitchFamily="34" charset="0"/>
        <a:buChar char="–"/>
        <a:defRPr sz="2000" kern="1200">
          <a:solidFill>
            <a:schemeClr val="tx1"/>
          </a:solidFill>
          <a:latin typeface="+mn-lt"/>
          <a:ea typeface="+mn-ea"/>
          <a:cs typeface="+mn-cs"/>
        </a:defRPr>
      </a:lvl4pPr>
      <a:lvl5pPr marL="2055813" indent="-227013" algn="l" defTabSz="912813" rtl="0" fontAlgn="base">
        <a:spcBef>
          <a:spcPct val="20000"/>
        </a:spcBef>
        <a:spcAft>
          <a:spcPct val="0"/>
        </a:spcAft>
        <a:buFont typeface="Arial" pitchFamily="34" charset="0"/>
        <a:buChar char="»"/>
        <a:defRPr sz="2000" kern="1200">
          <a:solidFill>
            <a:schemeClr val="tx1"/>
          </a:solidFill>
          <a:latin typeface="+mn-lt"/>
          <a:ea typeface="+mn-ea"/>
          <a:cs typeface="+mn-cs"/>
        </a:defRPr>
      </a:lvl5pPr>
      <a:lvl6pPr marL="2513271" indent="-228480" algn="l" defTabSz="913917"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0231" indent="-228480" algn="l" defTabSz="913917"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7189" indent="-228480" algn="l" defTabSz="913917"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4148" indent="-228480" algn="l" defTabSz="913917"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3917" rtl="0" eaLnBrk="1" latinLnBrk="0" hangingPunct="1">
        <a:defRPr sz="1800" kern="1200">
          <a:solidFill>
            <a:schemeClr val="tx1"/>
          </a:solidFill>
          <a:latin typeface="+mn-lt"/>
          <a:ea typeface="+mn-ea"/>
          <a:cs typeface="+mn-cs"/>
        </a:defRPr>
      </a:lvl1pPr>
      <a:lvl2pPr marL="456959" algn="l" defTabSz="913917" rtl="0" eaLnBrk="1" latinLnBrk="0" hangingPunct="1">
        <a:defRPr sz="1800" kern="1200">
          <a:solidFill>
            <a:schemeClr val="tx1"/>
          </a:solidFill>
          <a:latin typeface="+mn-lt"/>
          <a:ea typeface="+mn-ea"/>
          <a:cs typeface="+mn-cs"/>
        </a:defRPr>
      </a:lvl2pPr>
      <a:lvl3pPr marL="913917" algn="l" defTabSz="913917" rtl="0" eaLnBrk="1" latinLnBrk="0" hangingPunct="1">
        <a:defRPr sz="1800" kern="1200">
          <a:solidFill>
            <a:schemeClr val="tx1"/>
          </a:solidFill>
          <a:latin typeface="+mn-lt"/>
          <a:ea typeface="+mn-ea"/>
          <a:cs typeface="+mn-cs"/>
        </a:defRPr>
      </a:lvl3pPr>
      <a:lvl4pPr marL="1370877" algn="l" defTabSz="913917" rtl="0" eaLnBrk="1" latinLnBrk="0" hangingPunct="1">
        <a:defRPr sz="1800" kern="1200">
          <a:solidFill>
            <a:schemeClr val="tx1"/>
          </a:solidFill>
          <a:latin typeface="+mn-lt"/>
          <a:ea typeface="+mn-ea"/>
          <a:cs typeface="+mn-cs"/>
        </a:defRPr>
      </a:lvl4pPr>
      <a:lvl5pPr marL="1827834" algn="l" defTabSz="913917" rtl="0" eaLnBrk="1" latinLnBrk="0" hangingPunct="1">
        <a:defRPr sz="1800" kern="1200">
          <a:solidFill>
            <a:schemeClr val="tx1"/>
          </a:solidFill>
          <a:latin typeface="+mn-lt"/>
          <a:ea typeface="+mn-ea"/>
          <a:cs typeface="+mn-cs"/>
        </a:defRPr>
      </a:lvl5pPr>
      <a:lvl6pPr marL="2284793" algn="l" defTabSz="913917" rtl="0" eaLnBrk="1" latinLnBrk="0" hangingPunct="1">
        <a:defRPr sz="1800" kern="1200">
          <a:solidFill>
            <a:schemeClr val="tx1"/>
          </a:solidFill>
          <a:latin typeface="+mn-lt"/>
          <a:ea typeface="+mn-ea"/>
          <a:cs typeface="+mn-cs"/>
        </a:defRPr>
      </a:lvl6pPr>
      <a:lvl7pPr marL="2741751" algn="l" defTabSz="913917" rtl="0" eaLnBrk="1" latinLnBrk="0" hangingPunct="1">
        <a:defRPr sz="1800" kern="1200">
          <a:solidFill>
            <a:schemeClr val="tx1"/>
          </a:solidFill>
          <a:latin typeface="+mn-lt"/>
          <a:ea typeface="+mn-ea"/>
          <a:cs typeface="+mn-cs"/>
        </a:defRPr>
      </a:lvl7pPr>
      <a:lvl8pPr marL="3198709" algn="l" defTabSz="913917" rtl="0" eaLnBrk="1" latinLnBrk="0" hangingPunct="1">
        <a:defRPr sz="1800" kern="1200">
          <a:solidFill>
            <a:schemeClr val="tx1"/>
          </a:solidFill>
          <a:latin typeface="+mn-lt"/>
          <a:ea typeface="+mn-ea"/>
          <a:cs typeface="+mn-cs"/>
        </a:defRPr>
      </a:lvl8pPr>
      <a:lvl9pPr marL="3655668" algn="l" defTabSz="913917"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reserve="1">
  <p:cSld>
    <p:bg>
      <p:bgPr>
        <a:solidFill>
          <a:schemeClr val="tx1">
            <a:lumMod val="95000"/>
            <a:alpha val="63000"/>
          </a:schemeClr>
        </a:solidFill>
        <a:effectLst/>
      </p:bgPr>
    </p:bg>
    <p:spTree>
      <p:nvGrpSpPr>
        <p:cNvPr id="1" name=""/>
        <p:cNvGrpSpPr/>
        <p:nvPr/>
      </p:nvGrpSpPr>
      <p:grpSpPr>
        <a:xfrm>
          <a:off x="0" y="0"/>
          <a:ext cx="0" cy="0"/>
          <a:chOff x="0" y="0"/>
          <a:chExt cx="0" cy="0"/>
        </a:xfrm>
      </p:grpSpPr>
      <p:sp>
        <p:nvSpPr>
          <p:cNvPr id="2" name="Rectangle 1"/>
          <p:cNvSpPr/>
          <p:nvPr/>
        </p:nvSpPr>
        <p:spPr>
          <a:xfrm>
            <a:off x="0" y="0"/>
            <a:ext cx="12192000" cy="685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45694" tIns="22846" rIns="45694" bIns="22846" rtlCol="0" anchor="ctr"/>
          <a:lstStyle/>
          <a:p>
            <a:pPr algn="ctr" defTabSz="1088011"/>
            <a:endParaRPr lang="en-US" sz="2100">
              <a:solidFill>
                <a:prstClr val="white"/>
              </a:solidFill>
            </a:endParaRPr>
          </a:p>
        </p:txBody>
      </p:sp>
    </p:spTree>
    <p:extLst>
      <p:ext uri="{BB962C8B-B14F-4D97-AF65-F5344CB8AC3E}">
        <p14:creationId xmlns:p14="http://schemas.microsoft.com/office/powerpoint/2010/main" val="99077197"/>
      </p:ext>
    </p:extLst>
  </p:cSld>
  <p:clrMap bg1="lt1" tx1="dk1" bg2="lt2" tx2="dk2" accent1="accent1" accent2="accent2" accent3="accent3" accent4="accent4" accent5="accent5" accent6="accent6" hlink="hlink" folHlink="folHlink"/>
  <p:sldLayoutIdLst>
    <p:sldLayoutId id="2147483690" r:id="rId1"/>
  </p:sldLayoutIdLst>
  <p:timing>
    <p:tnLst>
      <p:par>
        <p:cTn id="1" dur="indefinite" restart="never" nodeType="tmRoot"/>
      </p:par>
    </p:tnLst>
  </p:timing>
  <p:txStyles>
    <p:titleStyle>
      <a:lvl1pPr algn="ctr" defTabSz="1088011" rtl="0" eaLnBrk="1" latinLnBrk="0" hangingPunct="1">
        <a:spcBef>
          <a:spcPct val="0"/>
        </a:spcBef>
        <a:buNone/>
        <a:defRPr sz="5200" kern="1200">
          <a:solidFill>
            <a:schemeClr val="tx1"/>
          </a:solidFill>
          <a:latin typeface="+mj-lt"/>
          <a:ea typeface="+mj-ea"/>
          <a:cs typeface="+mj-cs"/>
        </a:defRPr>
      </a:lvl1pPr>
    </p:titleStyle>
    <p:bodyStyle>
      <a:lvl1pPr marL="408004" indent="-408004" algn="l" defTabSz="1088011" rtl="0" eaLnBrk="1" latinLnBrk="0" hangingPunct="1">
        <a:spcBef>
          <a:spcPct val="20000"/>
        </a:spcBef>
        <a:buFont typeface="Arial" pitchFamily="34" charset="0"/>
        <a:buChar char="•"/>
        <a:defRPr sz="3900" kern="1200">
          <a:solidFill>
            <a:schemeClr val="tx1"/>
          </a:solidFill>
          <a:latin typeface="+mn-lt"/>
          <a:ea typeface="+mn-ea"/>
          <a:cs typeface="+mn-cs"/>
        </a:defRPr>
      </a:lvl1pPr>
      <a:lvl2pPr marL="884009" indent="-340003" algn="l" defTabSz="1088011" rtl="0" eaLnBrk="1" latinLnBrk="0" hangingPunct="1">
        <a:spcBef>
          <a:spcPct val="20000"/>
        </a:spcBef>
        <a:buFont typeface="Arial" pitchFamily="34" charset="0"/>
        <a:buChar char="–"/>
        <a:defRPr sz="3300" kern="1200">
          <a:solidFill>
            <a:schemeClr val="tx1"/>
          </a:solidFill>
          <a:latin typeface="+mn-lt"/>
          <a:ea typeface="+mn-ea"/>
          <a:cs typeface="+mn-cs"/>
        </a:defRPr>
      </a:lvl2pPr>
      <a:lvl3pPr marL="1360014" indent="-272004" algn="l" defTabSz="1088011" rtl="0" eaLnBrk="1" latinLnBrk="0" hangingPunct="1">
        <a:spcBef>
          <a:spcPct val="20000"/>
        </a:spcBef>
        <a:buFont typeface="Arial" pitchFamily="34" charset="0"/>
        <a:buChar char="•"/>
        <a:defRPr sz="2800" kern="1200">
          <a:solidFill>
            <a:schemeClr val="tx1"/>
          </a:solidFill>
          <a:latin typeface="+mn-lt"/>
          <a:ea typeface="+mn-ea"/>
          <a:cs typeface="+mn-cs"/>
        </a:defRPr>
      </a:lvl3pPr>
      <a:lvl4pPr marL="1904019" indent="-272004" algn="l" defTabSz="1088011" rtl="0" eaLnBrk="1" latinLnBrk="0" hangingPunct="1">
        <a:spcBef>
          <a:spcPct val="20000"/>
        </a:spcBef>
        <a:buFont typeface="Arial" pitchFamily="34" charset="0"/>
        <a:buChar char="–"/>
        <a:defRPr sz="2400" kern="1200">
          <a:solidFill>
            <a:schemeClr val="tx1"/>
          </a:solidFill>
          <a:latin typeface="+mn-lt"/>
          <a:ea typeface="+mn-ea"/>
          <a:cs typeface="+mn-cs"/>
        </a:defRPr>
      </a:lvl4pPr>
      <a:lvl5pPr marL="2448025" indent="-272004" algn="l" defTabSz="1088011" rtl="0" eaLnBrk="1" latinLnBrk="0" hangingPunct="1">
        <a:spcBef>
          <a:spcPct val="20000"/>
        </a:spcBef>
        <a:buFont typeface="Arial" pitchFamily="34" charset="0"/>
        <a:buChar char="»"/>
        <a:defRPr sz="2400" kern="1200">
          <a:solidFill>
            <a:schemeClr val="tx1"/>
          </a:solidFill>
          <a:latin typeface="+mn-lt"/>
          <a:ea typeface="+mn-ea"/>
          <a:cs typeface="+mn-cs"/>
        </a:defRPr>
      </a:lvl5pPr>
      <a:lvl6pPr marL="2992028" indent="-272004" algn="l" defTabSz="1088011" rtl="0" eaLnBrk="1" latinLnBrk="0" hangingPunct="1">
        <a:spcBef>
          <a:spcPct val="20000"/>
        </a:spcBef>
        <a:buFont typeface="Arial" pitchFamily="34" charset="0"/>
        <a:buChar char="•"/>
        <a:defRPr sz="2400" kern="1200">
          <a:solidFill>
            <a:schemeClr val="tx1"/>
          </a:solidFill>
          <a:latin typeface="+mn-lt"/>
          <a:ea typeface="+mn-ea"/>
          <a:cs typeface="+mn-cs"/>
        </a:defRPr>
      </a:lvl6pPr>
      <a:lvl7pPr marL="3536036" indent="-272004" algn="l" defTabSz="1088011"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80041" indent="-272004" algn="l" defTabSz="1088011"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24046" indent="-272004" algn="l" defTabSz="1088011" rtl="0" eaLnBrk="1" latinLnBrk="0" hangingPunct="1">
        <a:spcBef>
          <a:spcPct val="20000"/>
        </a:spcBef>
        <a:buFont typeface="Arial" pitchFamily="34" charset="0"/>
        <a:buChar char="•"/>
        <a:defRPr sz="2400" kern="1200">
          <a:solidFill>
            <a:schemeClr val="tx1"/>
          </a:solidFill>
          <a:latin typeface="+mn-lt"/>
          <a:ea typeface="+mn-ea"/>
          <a:cs typeface="+mn-cs"/>
        </a:defRPr>
      </a:lvl9pPr>
    </p:bodyStyle>
    <p:otherStyle>
      <a:defPPr>
        <a:defRPr lang="en-US"/>
      </a:defPPr>
      <a:lvl1pPr marL="0" algn="l" defTabSz="1088011" rtl="0" eaLnBrk="1" latinLnBrk="0" hangingPunct="1">
        <a:defRPr sz="2100" kern="1200">
          <a:solidFill>
            <a:schemeClr val="tx1"/>
          </a:solidFill>
          <a:latin typeface="+mn-lt"/>
          <a:ea typeface="+mn-ea"/>
          <a:cs typeface="+mn-cs"/>
        </a:defRPr>
      </a:lvl1pPr>
      <a:lvl2pPr marL="544005" algn="l" defTabSz="1088011" rtl="0" eaLnBrk="1" latinLnBrk="0" hangingPunct="1">
        <a:defRPr sz="2100" kern="1200">
          <a:solidFill>
            <a:schemeClr val="tx1"/>
          </a:solidFill>
          <a:latin typeface="+mn-lt"/>
          <a:ea typeface="+mn-ea"/>
          <a:cs typeface="+mn-cs"/>
        </a:defRPr>
      </a:lvl2pPr>
      <a:lvl3pPr marL="1088011" algn="l" defTabSz="1088011" rtl="0" eaLnBrk="1" latinLnBrk="0" hangingPunct="1">
        <a:defRPr sz="2100" kern="1200">
          <a:solidFill>
            <a:schemeClr val="tx1"/>
          </a:solidFill>
          <a:latin typeface="+mn-lt"/>
          <a:ea typeface="+mn-ea"/>
          <a:cs typeface="+mn-cs"/>
        </a:defRPr>
      </a:lvl3pPr>
      <a:lvl4pPr marL="1632018" algn="l" defTabSz="1088011" rtl="0" eaLnBrk="1" latinLnBrk="0" hangingPunct="1">
        <a:defRPr sz="2100" kern="1200">
          <a:solidFill>
            <a:schemeClr val="tx1"/>
          </a:solidFill>
          <a:latin typeface="+mn-lt"/>
          <a:ea typeface="+mn-ea"/>
          <a:cs typeface="+mn-cs"/>
        </a:defRPr>
      </a:lvl4pPr>
      <a:lvl5pPr marL="2176022" algn="l" defTabSz="1088011" rtl="0" eaLnBrk="1" latinLnBrk="0" hangingPunct="1">
        <a:defRPr sz="2100" kern="1200">
          <a:solidFill>
            <a:schemeClr val="tx1"/>
          </a:solidFill>
          <a:latin typeface="+mn-lt"/>
          <a:ea typeface="+mn-ea"/>
          <a:cs typeface="+mn-cs"/>
        </a:defRPr>
      </a:lvl5pPr>
      <a:lvl6pPr marL="2720027" algn="l" defTabSz="1088011" rtl="0" eaLnBrk="1" latinLnBrk="0" hangingPunct="1">
        <a:defRPr sz="2100" kern="1200">
          <a:solidFill>
            <a:schemeClr val="tx1"/>
          </a:solidFill>
          <a:latin typeface="+mn-lt"/>
          <a:ea typeface="+mn-ea"/>
          <a:cs typeface="+mn-cs"/>
        </a:defRPr>
      </a:lvl6pPr>
      <a:lvl7pPr marL="3264033" algn="l" defTabSz="1088011" rtl="0" eaLnBrk="1" latinLnBrk="0" hangingPunct="1">
        <a:defRPr sz="2100" kern="1200">
          <a:solidFill>
            <a:schemeClr val="tx1"/>
          </a:solidFill>
          <a:latin typeface="+mn-lt"/>
          <a:ea typeface="+mn-ea"/>
          <a:cs typeface="+mn-cs"/>
        </a:defRPr>
      </a:lvl7pPr>
      <a:lvl8pPr marL="3808037" algn="l" defTabSz="1088011" rtl="0" eaLnBrk="1" latinLnBrk="0" hangingPunct="1">
        <a:defRPr sz="2100" kern="1200">
          <a:solidFill>
            <a:schemeClr val="tx1"/>
          </a:solidFill>
          <a:latin typeface="+mn-lt"/>
          <a:ea typeface="+mn-ea"/>
          <a:cs typeface="+mn-cs"/>
        </a:defRPr>
      </a:lvl8pPr>
      <a:lvl9pPr marL="4352043" algn="l" defTabSz="1088011" rtl="0" eaLnBrk="1" latinLnBrk="0" hangingPunct="1">
        <a:defRPr sz="21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3" Type="http://schemas.openxmlformats.org/officeDocument/2006/relationships/audio" Target="../media/audio1.wav"/><Relationship Id="rId7" Type="http://schemas.openxmlformats.org/officeDocument/2006/relationships/image" Target="../media/image10.jpg"/><Relationship Id="rId2" Type="http://schemas.openxmlformats.org/officeDocument/2006/relationships/slideLayout" Target="../slideLayouts/slideLayout3.xml"/><Relationship Id="rId1" Type="http://schemas.openxmlformats.org/officeDocument/2006/relationships/video" Target="\ppt\media\media2.mp4" TargetMode="External"/><Relationship Id="rId6" Type="http://schemas.openxmlformats.org/officeDocument/2006/relationships/image" Target="../media/image13.jpg"/><Relationship Id="rId5" Type="http://schemas.openxmlformats.org/officeDocument/2006/relationships/audio" Target="../media/audio3.wav"/><Relationship Id="rId4" Type="http://schemas.openxmlformats.org/officeDocument/2006/relationships/audio" Target="../media/audio2.wav"/></Relationships>
</file>

<file path=ppt/slides/_rels/slide100.xml.rels><?xml version="1.0" encoding="UTF-8" standalone="yes"?>
<Relationships xmlns="http://schemas.openxmlformats.org/package/2006/relationships"><Relationship Id="rId2" Type="http://schemas.openxmlformats.org/officeDocument/2006/relationships/image" Target="../media/image32.png"/><Relationship Id="rId1" Type="http://schemas.openxmlformats.org/officeDocument/2006/relationships/slideLayout" Target="../slideLayouts/slideLayout2.xml"/></Relationships>
</file>

<file path=ppt/slides/_rels/slide101.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32.png"/><Relationship Id="rId1" Type="http://schemas.openxmlformats.org/officeDocument/2006/relationships/slideLayout" Target="../slideLayouts/slideLayout2.xml"/><Relationship Id="rId4" Type="http://schemas.microsoft.com/office/2007/relationships/hdphoto" Target="../media/hdphoto1.wdp"/></Relationships>
</file>

<file path=ppt/slides/_rels/slide102.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33.png"/><Relationship Id="rId1" Type="http://schemas.openxmlformats.org/officeDocument/2006/relationships/slideLayout" Target="../slideLayouts/slideLayout2.xml"/><Relationship Id="rId4" Type="http://schemas.microsoft.com/office/2007/relationships/hdphoto" Target="../media/hdphoto1.wdp"/></Relationships>
</file>

<file path=ppt/slides/_rels/slide103.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Layout" Target="../slideLayouts/slideLayout2.xml"/></Relationships>
</file>

<file path=ppt/slides/_rels/slide104.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Layout" Target="../slideLayouts/slideLayout2.xml"/></Relationships>
</file>

<file path=ppt/slides/_rels/slide105.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Layout" Target="../slideLayouts/slideLayout2.xml"/></Relationships>
</file>

<file path=ppt/slides/_rels/slide106.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Layout" Target="../slideLayouts/slideLayout2.xml"/></Relationships>
</file>

<file path=ppt/slides/_rels/slide107.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Layout" Target="../slideLayouts/slideLayout2.xml"/></Relationships>
</file>

<file path=ppt/slides/_rels/slide108.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Layout" Target="../slideLayouts/slideLayout2.xml"/></Relationships>
</file>

<file path=ppt/slides/_rels/slide109.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Layout" Target="../slideLayouts/slideLayout2.xml"/></Relationships>
</file>

<file path=ppt/slides/_rels/slide11.xml.rels><?xml version="1.0" encoding="UTF-8" standalone="yes"?>
<Relationships xmlns="http://schemas.openxmlformats.org/package/2006/relationships"><Relationship Id="rId3" Type="http://schemas.openxmlformats.org/officeDocument/2006/relationships/audio" Target="../media/audio1.wav"/><Relationship Id="rId7" Type="http://schemas.openxmlformats.org/officeDocument/2006/relationships/image" Target="../media/image10.jpg"/><Relationship Id="rId2" Type="http://schemas.openxmlformats.org/officeDocument/2006/relationships/slideLayout" Target="../slideLayouts/slideLayout3.xml"/><Relationship Id="rId1" Type="http://schemas.openxmlformats.org/officeDocument/2006/relationships/video" Target="\ppt\media\media2.mp4" TargetMode="External"/><Relationship Id="rId6" Type="http://schemas.openxmlformats.org/officeDocument/2006/relationships/image" Target="../media/image11.jpg"/><Relationship Id="rId5" Type="http://schemas.openxmlformats.org/officeDocument/2006/relationships/audio" Target="../media/audio3.wav"/><Relationship Id="rId4" Type="http://schemas.openxmlformats.org/officeDocument/2006/relationships/audio" Target="../media/audio2.wav"/></Relationships>
</file>

<file path=ppt/slides/_rels/slide110.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Layout" Target="../slideLayouts/slideLayout2.xml"/></Relationships>
</file>

<file path=ppt/slides/_rels/slide111.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Layout" Target="../slideLayouts/slideLayout2.xml"/></Relationships>
</file>

<file path=ppt/slides/_rels/slide112.xml.rels><?xml version="1.0" encoding="UTF-8" standalone="yes"?>
<Relationships xmlns="http://schemas.openxmlformats.org/package/2006/relationships"><Relationship Id="rId2" Type="http://schemas.openxmlformats.org/officeDocument/2006/relationships/image" Target="../media/image37.jpeg"/><Relationship Id="rId1" Type="http://schemas.openxmlformats.org/officeDocument/2006/relationships/slideLayout" Target="../slideLayouts/slideLayout11.xml"/></Relationships>
</file>

<file path=ppt/slides/_rels/slide113.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notesSlide" Target="../notesSlides/notesSlide27.xml"/><Relationship Id="rId1" Type="http://schemas.openxmlformats.org/officeDocument/2006/relationships/slideLayout" Target="../slideLayouts/slideLayout3.xml"/></Relationships>
</file>

<file path=ppt/slides/_rels/slide114.xml.rels><?xml version="1.0" encoding="UTF-8" standalone="yes"?>
<Relationships xmlns="http://schemas.openxmlformats.org/package/2006/relationships"><Relationship Id="rId3" Type="http://schemas.openxmlformats.org/officeDocument/2006/relationships/image" Target="../media/image39.jpg"/><Relationship Id="rId2" Type="http://schemas.openxmlformats.org/officeDocument/2006/relationships/notesSlide" Target="../notesSlides/notesSlide28.xml"/><Relationship Id="rId1" Type="http://schemas.openxmlformats.org/officeDocument/2006/relationships/slideLayout" Target="../slideLayouts/slideLayout3.xml"/><Relationship Id="rId4" Type="http://schemas.openxmlformats.org/officeDocument/2006/relationships/image" Target="../media/image40.jpg"/></Relationships>
</file>

<file path=ppt/slides/_rels/slide115.xml.rels><?xml version="1.0" encoding="UTF-8" standalone="yes"?>
<Relationships xmlns="http://schemas.openxmlformats.org/package/2006/relationships"><Relationship Id="rId2" Type="http://schemas.openxmlformats.org/officeDocument/2006/relationships/image" Target="../media/image41.jpg"/><Relationship Id="rId1" Type="http://schemas.openxmlformats.org/officeDocument/2006/relationships/slideLayout" Target="../slideLayouts/slideLayout3.xml"/></Relationships>
</file>

<file path=ppt/slides/_rels/slide116.xml.rels><?xml version="1.0" encoding="UTF-8" standalone="yes"?>
<Relationships xmlns="http://schemas.openxmlformats.org/package/2006/relationships"><Relationship Id="rId3" Type="http://schemas.openxmlformats.org/officeDocument/2006/relationships/image" Target="../media/image39.jpg"/><Relationship Id="rId2" Type="http://schemas.openxmlformats.org/officeDocument/2006/relationships/notesSlide" Target="../notesSlides/notesSlide29.xml"/><Relationship Id="rId1" Type="http://schemas.openxmlformats.org/officeDocument/2006/relationships/slideLayout" Target="../slideLayouts/slideLayout3.xml"/><Relationship Id="rId5" Type="http://schemas.openxmlformats.org/officeDocument/2006/relationships/image" Target="../media/image43.jpeg"/><Relationship Id="rId4" Type="http://schemas.openxmlformats.org/officeDocument/2006/relationships/image" Target="../media/image42.jpeg"/></Relationships>
</file>

<file path=ppt/slides/_rels/slide117.xml.rels><?xml version="1.0" encoding="UTF-8" standalone="yes"?>
<Relationships xmlns="http://schemas.openxmlformats.org/package/2006/relationships"><Relationship Id="rId3" Type="http://schemas.openxmlformats.org/officeDocument/2006/relationships/image" Target="../media/image45.jpeg"/><Relationship Id="rId2" Type="http://schemas.openxmlformats.org/officeDocument/2006/relationships/image" Target="../media/image44.jpg"/><Relationship Id="rId1" Type="http://schemas.openxmlformats.org/officeDocument/2006/relationships/slideLayout" Target="../slideLayouts/slideLayout3.xml"/></Relationships>
</file>

<file path=ppt/slides/_rels/slide118.xml.rels><?xml version="1.0" encoding="UTF-8" standalone="yes"?>
<Relationships xmlns="http://schemas.openxmlformats.org/package/2006/relationships"><Relationship Id="rId3" Type="http://schemas.openxmlformats.org/officeDocument/2006/relationships/image" Target="../media/image46.jfif"/><Relationship Id="rId2" Type="http://schemas.openxmlformats.org/officeDocument/2006/relationships/notesSlide" Target="../notesSlides/notesSlide30.xml"/><Relationship Id="rId1" Type="http://schemas.openxmlformats.org/officeDocument/2006/relationships/slideLayout" Target="../slideLayouts/slideLayout3.xml"/><Relationship Id="rId4" Type="http://schemas.openxmlformats.org/officeDocument/2006/relationships/image" Target="../media/image47.jfif"/></Relationships>
</file>

<file path=ppt/slides/_rels/slide119.xml.rels><?xml version="1.0" encoding="UTF-8" standalone="yes"?>
<Relationships xmlns="http://schemas.openxmlformats.org/package/2006/relationships"><Relationship Id="rId8" Type="http://schemas.microsoft.com/office/2007/relationships/diagramDrawing" Target="../diagrams/drawing3.xml"/><Relationship Id="rId3" Type="http://schemas.openxmlformats.org/officeDocument/2006/relationships/image" Target="../media/image48.jpg"/><Relationship Id="rId7" Type="http://schemas.openxmlformats.org/officeDocument/2006/relationships/diagramColors" Target="../diagrams/colors3.xml"/><Relationship Id="rId2" Type="http://schemas.openxmlformats.org/officeDocument/2006/relationships/notesSlide" Target="../notesSlides/notesSlide31.xml"/><Relationship Id="rId1" Type="http://schemas.openxmlformats.org/officeDocument/2006/relationships/slideLayout" Target="../slideLayouts/slideLayout3.xml"/><Relationship Id="rId6" Type="http://schemas.openxmlformats.org/officeDocument/2006/relationships/diagramQuickStyle" Target="../diagrams/quickStyle3.xml"/><Relationship Id="rId5" Type="http://schemas.openxmlformats.org/officeDocument/2006/relationships/diagramLayout" Target="../diagrams/layout3.xml"/><Relationship Id="rId4" Type="http://schemas.openxmlformats.org/officeDocument/2006/relationships/diagramData" Target="../diagrams/data3.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4.xml"/></Relationships>
</file>

<file path=ppt/slides/_rels/slide120.xml.rels><?xml version="1.0" encoding="UTF-8" standalone="yes"?>
<Relationships xmlns="http://schemas.openxmlformats.org/package/2006/relationships"><Relationship Id="rId3" Type="http://schemas.openxmlformats.org/officeDocument/2006/relationships/image" Target="../media/image49.jfif"/><Relationship Id="rId2" Type="http://schemas.openxmlformats.org/officeDocument/2006/relationships/image" Target="../media/image37.jpeg"/><Relationship Id="rId1" Type="http://schemas.openxmlformats.org/officeDocument/2006/relationships/slideLayout" Target="../slideLayouts/slideLayout3.xml"/></Relationships>
</file>

<file path=ppt/slides/_rels/slide121.xml.rels><?xml version="1.0" encoding="UTF-8" standalone="yes"?>
<Relationships xmlns="http://schemas.openxmlformats.org/package/2006/relationships"><Relationship Id="rId2" Type="http://schemas.openxmlformats.org/officeDocument/2006/relationships/image" Target="../media/image50.jpg"/><Relationship Id="rId1" Type="http://schemas.openxmlformats.org/officeDocument/2006/relationships/slideLayout" Target="../slideLayouts/slideLayout3.xml"/></Relationships>
</file>

<file path=ppt/slides/_rels/slide122.xml.rels><?xml version="1.0" encoding="UTF-8" standalone="yes"?>
<Relationships xmlns="http://schemas.openxmlformats.org/package/2006/relationships"><Relationship Id="rId2" Type="http://schemas.openxmlformats.org/officeDocument/2006/relationships/image" Target="../media/image51.jpg"/><Relationship Id="rId1" Type="http://schemas.openxmlformats.org/officeDocument/2006/relationships/slideLayout" Target="../slideLayouts/slideLayout3.xml"/></Relationships>
</file>

<file path=ppt/slides/_rels/slide123.xml.rels><?xml version="1.0" encoding="UTF-8" standalone="yes"?>
<Relationships xmlns="http://schemas.openxmlformats.org/package/2006/relationships"><Relationship Id="rId3" Type="http://schemas.openxmlformats.org/officeDocument/2006/relationships/diagramData" Target="../diagrams/data4.xml"/><Relationship Id="rId7" Type="http://schemas.microsoft.com/office/2007/relationships/diagramDrawing" Target="../diagrams/drawing4.xml"/><Relationship Id="rId2" Type="http://schemas.openxmlformats.org/officeDocument/2006/relationships/image" Target="../media/image52.jpeg"/><Relationship Id="rId1" Type="http://schemas.openxmlformats.org/officeDocument/2006/relationships/slideLayout" Target="../slideLayouts/slideLayout3.xml"/><Relationship Id="rId6" Type="http://schemas.openxmlformats.org/officeDocument/2006/relationships/diagramColors" Target="../diagrams/colors4.xml"/><Relationship Id="rId5" Type="http://schemas.openxmlformats.org/officeDocument/2006/relationships/diagramQuickStyle" Target="../diagrams/quickStyle4.xml"/><Relationship Id="rId4" Type="http://schemas.openxmlformats.org/officeDocument/2006/relationships/diagramLayout" Target="../diagrams/layout4.xml"/></Relationships>
</file>

<file path=ppt/slides/_rels/slide124.xml.rels><?xml version="1.0" encoding="UTF-8" standalone="yes"?>
<Relationships xmlns="http://schemas.openxmlformats.org/package/2006/relationships"><Relationship Id="rId3" Type="http://schemas.openxmlformats.org/officeDocument/2006/relationships/diagramData" Target="../diagrams/data5.xml"/><Relationship Id="rId7" Type="http://schemas.microsoft.com/office/2007/relationships/diagramDrawing" Target="../diagrams/drawing5.xml"/><Relationship Id="rId2" Type="http://schemas.openxmlformats.org/officeDocument/2006/relationships/notesSlide" Target="../notesSlides/notesSlide32.xml"/><Relationship Id="rId1" Type="http://schemas.openxmlformats.org/officeDocument/2006/relationships/slideLayout" Target="../slideLayouts/slideLayout3.xml"/><Relationship Id="rId6" Type="http://schemas.openxmlformats.org/officeDocument/2006/relationships/diagramColors" Target="../diagrams/colors5.xml"/><Relationship Id="rId5" Type="http://schemas.openxmlformats.org/officeDocument/2006/relationships/diagramQuickStyle" Target="../diagrams/quickStyle5.xml"/><Relationship Id="rId4" Type="http://schemas.openxmlformats.org/officeDocument/2006/relationships/diagramLayout" Target="../diagrams/layout5.xml"/></Relationships>
</file>

<file path=ppt/slides/_rels/slide125.xml.rels><?xml version="1.0" encoding="UTF-8" standalone="yes"?>
<Relationships xmlns="http://schemas.openxmlformats.org/package/2006/relationships"><Relationship Id="rId3" Type="http://schemas.openxmlformats.org/officeDocument/2006/relationships/diagramLayout" Target="../diagrams/layout6.xml"/><Relationship Id="rId2" Type="http://schemas.openxmlformats.org/officeDocument/2006/relationships/diagramData" Target="../diagrams/data6.xml"/><Relationship Id="rId1" Type="http://schemas.openxmlformats.org/officeDocument/2006/relationships/slideLayout" Target="../slideLayouts/slideLayout3.xml"/><Relationship Id="rId6" Type="http://schemas.microsoft.com/office/2007/relationships/diagramDrawing" Target="../diagrams/drawing6.xml"/><Relationship Id="rId5" Type="http://schemas.openxmlformats.org/officeDocument/2006/relationships/diagramColors" Target="../diagrams/colors6.xml"/><Relationship Id="rId4" Type="http://schemas.openxmlformats.org/officeDocument/2006/relationships/diagramQuickStyle" Target="../diagrams/quickStyle6.xml"/></Relationships>
</file>

<file path=ppt/slides/_rels/slide126.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27.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3.xml"/></Relationships>
</file>

<file path=ppt/slides/_rels/slide128.xml.rels><?xml version="1.0" encoding="UTF-8" standalone="yes"?>
<Relationships xmlns="http://schemas.openxmlformats.org/package/2006/relationships"><Relationship Id="rId3" Type="http://schemas.openxmlformats.org/officeDocument/2006/relationships/image" Target="../media/image54.jpg"/><Relationship Id="rId2" Type="http://schemas.openxmlformats.org/officeDocument/2006/relationships/image" Target="../media/image53.jpg"/><Relationship Id="rId1" Type="http://schemas.openxmlformats.org/officeDocument/2006/relationships/slideLayout" Target="../slideLayouts/slideLayout3.xml"/></Relationships>
</file>

<file path=ppt/slides/_rels/slide129.xml.rels><?xml version="1.0" encoding="UTF-8" standalone="yes"?>
<Relationships xmlns="http://schemas.openxmlformats.org/package/2006/relationships"><Relationship Id="rId3" Type="http://schemas.openxmlformats.org/officeDocument/2006/relationships/image" Target="../media/image55.jpg"/><Relationship Id="rId2" Type="http://schemas.openxmlformats.org/officeDocument/2006/relationships/image" Target="../media/image37.jpeg"/><Relationship Id="rId1" Type="http://schemas.openxmlformats.org/officeDocument/2006/relationships/slideLayout" Target="../slideLayouts/slideLayout3.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6.xml"/></Relationships>
</file>

<file path=ppt/slides/_rels/slide130.xml.rels><?xml version="1.0" encoding="UTF-8" standalone="yes"?>
<Relationships xmlns="http://schemas.openxmlformats.org/package/2006/relationships"><Relationship Id="rId2" Type="http://schemas.openxmlformats.org/officeDocument/2006/relationships/image" Target="../media/image56.jpg"/><Relationship Id="rId1" Type="http://schemas.openxmlformats.org/officeDocument/2006/relationships/slideLayout" Target="../slideLayouts/slideLayout3.xml"/></Relationships>
</file>

<file path=ppt/slides/_rels/slide131.xml.rels><?xml version="1.0" encoding="UTF-8" standalone="yes"?>
<Relationships xmlns="http://schemas.openxmlformats.org/package/2006/relationships"><Relationship Id="rId3" Type="http://schemas.openxmlformats.org/officeDocument/2006/relationships/diagramData" Target="../diagrams/data7.xml"/><Relationship Id="rId7" Type="http://schemas.microsoft.com/office/2007/relationships/diagramDrawing" Target="../diagrams/drawing7.xml"/><Relationship Id="rId2" Type="http://schemas.openxmlformats.org/officeDocument/2006/relationships/notesSlide" Target="../notesSlides/notesSlide34.xml"/><Relationship Id="rId1" Type="http://schemas.openxmlformats.org/officeDocument/2006/relationships/slideLayout" Target="../slideLayouts/slideLayout3.xml"/><Relationship Id="rId6" Type="http://schemas.openxmlformats.org/officeDocument/2006/relationships/diagramColors" Target="../diagrams/colors7.xml"/><Relationship Id="rId5" Type="http://schemas.openxmlformats.org/officeDocument/2006/relationships/diagramQuickStyle" Target="../diagrams/quickStyle7.xml"/><Relationship Id="rId4" Type="http://schemas.openxmlformats.org/officeDocument/2006/relationships/diagramLayout" Target="../diagrams/layout7.xml"/></Relationships>
</file>

<file path=ppt/slides/_rels/slide132.xml.rels><?xml version="1.0" encoding="UTF-8" standalone="yes"?>
<Relationships xmlns="http://schemas.openxmlformats.org/package/2006/relationships"><Relationship Id="rId2" Type="http://schemas.openxmlformats.org/officeDocument/2006/relationships/image" Target="../media/image50.jpg"/><Relationship Id="rId1" Type="http://schemas.openxmlformats.org/officeDocument/2006/relationships/slideLayout" Target="../slideLayouts/slideLayout3.xml"/></Relationships>
</file>

<file path=ppt/slides/_rels/slide133.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34.xml.rels><?xml version="1.0" encoding="UTF-8" standalone="yes"?>
<Relationships xmlns="http://schemas.openxmlformats.org/package/2006/relationships"><Relationship Id="rId2" Type="http://schemas.openxmlformats.org/officeDocument/2006/relationships/image" Target="../media/image56.jpg"/><Relationship Id="rId1" Type="http://schemas.openxmlformats.org/officeDocument/2006/relationships/slideLayout" Target="../slideLayouts/slideLayout3.xml"/></Relationships>
</file>

<file path=ppt/slides/_rels/slide135.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36.xml.rels><?xml version="1.0" encoding="UTF-8" standalone="yes"?>
<Relationships xmlns="http://schemas.openxmlformats.org/package/2006/relationships"><Relationship Id="rId3" Type="http://schemas.openxmlformats.org/officeDocument/2006/relationships/diagramLayout" Target="../diagrams/layout8.xml"/><Relationship Id="rId2" Type="http://schemas.openxmlformats.org/officeDocument/2006/relationships/diagramData" Target="../diagrams/data8.xml"/><Relationship Id="rId1" Type="http://schemas.openxmlformats.org/officeDocument/2006/relationships/slideLayout" Target="../slideLayouts/slideLayout3.xml"/><Relationship Id="rId6" Type="http://schemas.microsoft.com/office/2007/relationships/diagramDrawing" Target="../diagrams/drawing8.xml"/><Relationship Id="rId5" Type="http://schemas.openxmlformats.org/officeDocument/2006/relationships/diagramColors" Target="../diagrams/colors8.xml"/><Relationship Id="rId4" Type="http://schemas.openxmlformats.org/officeDocument/2006/relationships/diagramQuickStyle" Target="../diagrams/quickStyle8.xml"/></Relationships>
</file>

<file path=ppt/slides/_rels/slide137.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38.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39.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5.xml"/></Relationships>
</file>

<file path=ppt/slides/_rels/slide140.xml.rels><?xml version="1.0" encoding="UTF-8" standalone="yes"?>
<Relationships xmlns="http://schemas.openxmlformats.org/package/2006/relationships"><Relationship Id="rId3" Type="http://schemas.openxmlformats.org/officeDocument/2006/relationships/image" Target="../media/image56.jpg"/><Relationship Id="rId2" Type="http://schemas.openxmlformats.org/officeDocument/2006/relationships/notesSlide" Target="../notesSlides/notesSlide35.xml"/><Relationship Id="rId1" Type="http://schemas.openxmlformats.org/officeDocument/2006/relationships/slideLayout" Target="../slideLayouts/slideLayout3.xml"/><Relationship Id="rId4" Type="http://schemas.openxmlformats.org/officeDocument/2006/relationships/image" Target="../media/image57.jpg"/></Relationships>
</file>

<file path=ppt/slides/_rels/slide141.xml.rels><?xml version="1.0" encoding="UTF-8" standalone="yes"?>
<Relationships xmlns="http://schemas.openxmlformats.org/package/2006/relationships"><Relationship Id="rId3" Type="http://schemas.openxmlformats.org/officeDocument/2006/relationships/diagramLayout" Target="../diagrams/layout9.xml"/><Relationship Id="rId2" Type="http://schemas.openxmlformats.org/officeDocument/2006/relationships/diagramData" Target="../diagrams/data9.xml"/><Relationship Id="rId1" Type="http://schemas.openxmlformats.org/officeDocument/2006/relationships/slideLayout" Target="../slideLayouts/slideLayout3.xml"/><Relationship Id="rId6" Type="http://schemas.microsoft.com/office/2007/relationships/diagramDrawing" Target="../diagrams/drawing9.xml"/><Relationship Id="rId5" Type="http://schemas.openxmlformats.org/officeDocument/2006/relationships/diagramColors" Target="../diagrams/colors9.xml"/><Relationship Id="rId4" Type="http://schemas.openxmlformats.org/officeDocument/2006/relationships/diagramQuickStyle" Target="../diagrams/quickStyle9.xml"/></Relationships>
</file>

<file path=ppt/slides/_rels/slide142.xml.rels><?xml version="1.0" encoding="UTF-8" standalone="yes"?>
<Relationships xmlns="http://schemas.openxmlformats.org/package/2006/relationships"><Relationship Id="rId2" Type="http://schemas.openxmlformats.org/officeDocument/2006/relationships/image" Target="../media/image58.jpg"/><Relationship Id="rId1" Type="http://schemas.openxmlformats.org/officeDocument/2006/relationships/slideLayout" Target="../slideLayouts/slideLayout3.xml"/></Relationships>
</file>

<file path=ppt/slides/_rels/slide143.xml.rels><?xml version="1.0" encoding="UTF-8" standalone="yes"?>
<Relationships xmlns="http://schemas.openxmlformats.org/package/2006/relationships"><Relationship Id="rId3" Type="http://schemas.openxmlformats.org/officeDocument/2006/relationships/image" Target="../media/image60.jpg"/><Relationship Id="rId2" Type="http://schemas.openxmlformats.org/officeDocument/2006/relationships/image" Target="../media/image59.jpg"/><Relationship Id="rId1" Type="http://schemas.openxmlformats.org/officeDocument/2006/relationships/slideLayout" Target="../slideLayouts/slideLayout3.xml"/><Relationship Id="rId4" Type="http://schemas.openxmlformats.org/officeDocument/2006/relationships/image" Target="../media/image61.jpg"/></Relationships>
</file>

<file path=ppt/slides/_rels/slide144.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5.png"/><Relationship Id="rId1" Type="http://schemas.openxmlformats.org/officeDocument/2006/relationships/slideLayout" Target="../slideLayouts/slideLayout2.xml"/><Relationship Id="rId4" Type="http://schemas.openxmlformats.org/officeDocument/2006/relationships/image" Target="../media/image62.jpg"/></Relationships>
</file>

<file path=ppt/slides/_rels/slide145.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5.png"/><Relationship Id="rId1" Type="http://schemas.openxmlformats.org/officeDocument/2006/relationships/slideLayout" Target="../slideLayouts/slideLayout2.xml"/></Relationships>
</file>

<file path=ppt/slides/_rels/slide146.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5.png"/><Relationship Id="rId1" Type="http://schemas.openxmlformats.org/officeDocument/2006/relationships/slideLayout" Target="../slideLayouts/slideLayout2.xml"/></Relationships>
</file>

<file path=ppt/slides/_rels/slide147.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5.png"/><Relationship Id="rId1" Type="http://schemas.openxmlformats.org/officeDocument/2006/relationships/slideLayout" Target="../slideLayouts/slideLayout2.xml"/></Relationships>
</file>

<file path=ppt/slides/_rels/slide148.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5.png"/><Relationship Id="rId1" Type="http://schemas.openxmlformats.org/officeDocument/2006/relationships/slideLayout" Target="../slideLayouts/slideLayout2.xml"/></Relationships>
</file>

<file path=ppt/slides/_rels/slide149.xml.rels><?xml version="1.0" encoding="UTF-8" standalone="yes"?>
<Relationships xmlns="http://schemas.openxmlformats.org/package/2006/relationships"><Relationship Id="rId2" Type="http://schemas.openxmlformats.org/officeDocument/2006/relationships/image" Target="../media/image63.png"/><Relationship Id="rId1" Type="http://schemas.openxmlformats.org/officeDocument/2006/relationships/slideLayout" Target="../slideLayouts/slideLayout2.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5.xml"/></Relationships>
</file>

<file path=ppt/slides/_rels/slide150.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5.png"/><Relationship Id="rId1" Type="http://schemas.openxmlformats.org/officeDocument/2006/relationships/slideLayout" Target="../slideLayouts/slideLayout2.xml"/></Relationships>
</file>

<file path=ppt/slides/_rels/slide151.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5.png"/><Relationship Id="rId1" Type="http://schemas.openxmlformats.org/officeDocument/2006/relationships/slideLayout" Target="../slideLayouts/slideLayout2.xml"/></Relationships>
</file>

<file path=ppt/slides/_rels/slide152.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5.png"/><Relationship Id="rId1" Type="http://schemas.openxmlformats.org/officeDocument/2006/relationships/slideLayout" Target="../slideLayouts/slideLayout2.xml"/></Relationships>
</file>

<file path=ppt/slides/_rels/slide153.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5.png"/><Relationship Id="rId1" Type="http://schemas.openxmlformats.org/officeDocument/2006/relationships/slideLayout" Target="../slideLayouts/slideLayout2.xml"/></Relationships>
</file>

<file path=ppt/slides/_rels/slide154.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5.png"/><Relationship Id="rId1" Type="http://schemas.openxmlformats.org/officeDocument/2006/relationships/slideLayout" Target="../slideLayouts/slideLayout2.xml"/></Relationships>
</file>

<file path=ppt/slides/_rels/slide155.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5.png"/><Relationship Id="rId1" Type="http://schemas.openxmlformats.org/officeDocument/2006/relationships/slideLayout" Target="../slideLayouts/slideLayout2.xml"/></Relationships>
</file>

<file path=ppt/slides/_rels/slide156.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5.png"/><Relationship Id="rId1" Type="http://schemas.openxmlformats.org/officeDocument/2006/relationships/slideLayout" Target="../slideLayouts/slideLayout2.xml"/></Relationships>
</file>

<file path=ppt/slides/_rels/slide157.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5.png"/><Relationship Id="rId1" Type="http://schemas.openxmlformats.org/officeDocument/2006/relationships/slideLayout" Target="../slideLayouts/slideLayout2.xml"/></Relationships>
</file>

<file path=ppt/slides/_rels/slide158.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5.png"/><Relationship Id="rId1" Type="http://schemas.openxmlformats.org/officeDocument/2006/relationships/slideLayout" Target="../slideLayouts/slideLayout2.xml"/></Relationships>
</file>

<file path=ppt/slides/_rels/slide159.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5.png"/><Relationship Id="rId1" Type="http://schemas.openxmlformats.org/officeDocument/2006/relationships/slideLayout" Target="../slideLayouts/slideLayout2.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5.xml"/></Relationships>
</file>

<file path=ppt/slides/_rels/slide160.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5.png"/><Relationship Id="rId1" Type="http://schemas.openxmlformats.org/officeDocument/2006/relationships/slideLayout" Target="../slideLayouts/slideLayout2.xml"/></Relationships>
</file>

<file path=ppt/slides/_rels/slide161.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5.png"/><Relationship Id="rId1" Type="http://schemas.openxmlformats.org/officeDocument/2006/relationships/slideLayout" Target="../slideLayouts/slideLayout2.xml"/></Relationships>
</file>

<file path=ppt/slides/_rels/slide162.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5.png"/><Relationship Id="rId1" Type="http://schemas.openxmlformats.org/officeDocument/2006/relationships/slideLayout" Target="../slideLayouts/slideLayout2.xml"/><Relationship Id="rId5" Type="http://schemas.openxmlformats.org/officeDocument/2006/relationships/image" Target="../media/image3.svg"/><Relationship Id="rId4" Type="http://schemas.openxmlformats.org/officeDocument/2006/relationships/image" Target="../media/image64.png"/></Relationships>
</file>

<file path=ppt/slides/_rels/slide163.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5.png"/><Relationship Id="rId1" Type="http://schemas.openxmlformats.org/officeDocument/2006/relationships/slideLayout" Target="../slideLayouts/slideLayout2.xml"/><Relationship Id="rId4" Type="http://schemas.openxmlformats.org/officeDocument/2006/relationships/image" Target="../media/image65.png"/></Relationships>
</file>

<file path=ppt/slides/_rels/slide164.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5.png"/><Relationship Id="rId1" Type="http://schemas.openxmlformats.org/officeDocument/2006/relationships/slideLayout" Target="../slideLayouts/slideLayout2.xml"/><Relationship Id="rId5" Type="http://schemas.openxmlformats.org/officeDocument/2006/relationships/image" Target="../media/image3.svg"/><Relationship Id="rId4" Type="http://schemas.openxmlformats.org/officeDocument/2006/relationships/image" Target="../media/image64.png"/></Relationships>
</file>

<file path=ppt/slides/_rels/slide165.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5.png"/><Relationship Id="rId1" Type="http://schemas.openxmlformats.org/officeDocument/2006/relationships/slideLayout" Target="../slideLayouts/slideLayout2.xml"/><Relationship Id="rId4" Type="http://schemas.openxmlformats.org/officeDocument/2006/relationships/image" Target="../media/image66.png"/></Relationships>
</file>

<file path=ppt/slides/_rels/slide166.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5.png"/><Relationship Id="rId1" Type="http://schemas.openxmlformats.org/officeDocument/2006/relationships/slideLayout" Target="../slideLayouts/slideLayout2.xml"/><Relationship Id="rId4" Type="http://schemas.openxmlformats.org/officeDocument/2006/relationships/image" Target="../media/image66.png"/></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5.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5.xml"/></Relationships>
</file>

<file path=ppt/slides/_rels/slide19.xml.rels><?xml version="1.0" encoding="UTF-8" standalone="yes"?>
<Relationships xmlns="http://schemas.openxmlformats.org/package/2006/relationships"><Relationship Id="rId2" Type="http://schemas.openxmlformats.org/officeDocument/2006/relationships/image" Target="../media/image14.jpg"/><Relationship Id="rId1" Type="http://schemas.openxmlformats.org/officeDocument/2006/relationships/slideLayout" Target="../slideLayouts/slideLayout2.xml"/></Relationships>
</file>

<file path=ppt/slides/_rels/slide2.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5.png"/><Relationship Id="rId1" Type="http://schemas.openxmlformats.org/officeDocument/2006/relationships/slideLayout" Target="../slideLayouts/slideLayout2.xml"/></Relationships>
</file>

<file path=ppt/slides/_rels/slide20.xml.rels><?xml version="1.0" encoding="UTF-8" standalone="yes"?>
<Relationships xmlns="http://schemas.openxmlformats.org/package/2006/relationships"><Relationship Id="rId3" Type="http://schemas.microsoft.com/office/2007/relationships/hdphoto" Target="../media/hdphoto3.wdp"/><Relationship Id="rId2" Type="http://schemas.openxmlformats.org/officeDocument/2006/relationships/image" Target="../media/image15.jpeg"/><Relationship Id="rId1" Type="http://schemas.openxmlformats.org/officeDocument/2006/relationships/slideLayout" Target="../slideLayouts/slideLayout2.xml"/></Relationships>
</file>

<file path=ppt/slides/_rels/slide21.xml.rels><?xml version="1.0" encoding="UTF-8" standalone="yes"?>
<Relationships xmlns="http://schemas.openxmlformats.org/package/2006/relationships"><Relationship Id="rId3" Type="http://schemas.openxmlformats.org/officeDocument/2006/relationships/diagramData" Target="../diagrams/data1.xml"/><Relationship Id="rId7" Type="http://schemas.microsoft.com/office/2007/relationships/diagramDrawing" Target="../diagrams/drawing1.xml"/><Relationship Id="rId2" Type="http://schemas.openxmlformats.org/officeDocument/2006/relationships/image" Target="../media/image16.jpg"/><Relationship Id="rId1" Type="http://schemas.openxmlformats.org/officeDocument/2006/relationships/slideLayout" Target="../slideLayouts/slideLayout2.xml"/><Relationship Id="rId6" Type="http://schemas.openxmlformats.org/officeDocument/2006/relationships/diagramColors" Target="../diagrams/colors1.xml"/><Relationship Id="rId5" Type="http://schemas.openxmlformats.org/officeDocument/2006/relationships/diagramQuickStyle" Target="../diagrams/quickStyle1.xml"/><Relationship Id="rId4" Type="http://schemas.openxmlformats.org/officeDocument/2006/relationships/diagramLayout" Target="../diagrams/layout1.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6.xml"/></Relationships>
</file>

<file path=ppt/slides/_rels/slide23.xml.rels><?xml version="1.0" encoding="UTF-8" standalone="yes"?>
<Relationships xmlns="http://schemas.openxmlformats.org/package/2006/relationships"><Relationship Id="rId2" Type="http://schemas.openxmlformats.org/officeDocument/2006/relationships/image" Target="../media/image17.jpg"/><Relationship Id="rId1" Type="http://schemas.openxmlformats.org/officeDocument/2006/relationships/slideLayout" Target="../slideLayouts/slideLayout2.xm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6.xml"/></Relationships>
</file>

<file path=ppt/slides/_rels/slide25.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Layout" Target="../slideLayouts/slideLayout3.xml"/></Relationships>
</file>

<file path=ppt/slides/_rels/slide26.xml.rels><?xml version="1.0" encoding="UTF-8" standalone="yes"?>
<Relationships xmlns="http://schemas.openxmlformats.org/package/2006/relationships"><Relationship Id="rId3" Type="http://schemas.openxmlformats.org/officeDocument/2006/relationships/tags" Target="../tags/tag3.xml"/><Relationship Id="rId2" Type="http://schemas.openxmlformats.org/officeDocument/2006/relationships/tags" Target="../tags/tag2.xml"/><Relationship Id="rId1" Type="http://schemas.openxmlformats.org/officeDocument/2006/relationships/tags" Target="../tags/tag1.xml"/><Relationship Id="rId5" Type="http://schemas.openxmlformats.org/officeDocument/2006/relationships/image" Target="../media/image19.jpg"/><Relationship Id="rId4" Type="http://schemas.openxmlformats.org/officeDocument/2006/relationships/slideLayout" Target="../slideLayouts/slideLayout3.xml"/></Relationships>
</file>

<file path=ppt/slides/_rels/slide27.xml.rels><?xml version="1.0" encoding="UTF-8" standalone="yes"?>
<Relationships xmlns="http://schemas.openxmlformats.org/package/2006/relationships"><Relationship Id="rId3" Type="http://schemas.openxmlformats.org/officeDocument/2006/relationships/tags" Target="../tags/tag6.xml"/><Relationship Id="rId2" Type="http://schemas.openxmlformats.org/officeDocument/2006/relationships/tags" Target="../tags/tag5.xml"/><Relationship Id="rId1" Type="http://schemas.openxmlformats.org/officeDocument/2006/relationships/tags" Target="../tags/tag4.xml"/><Relationship Id="rId5" Type="http://schemas.openxmlformats.org/officeDocument/2006/relationships/image" Target="../media/image20.jpg"/><Relationship Id="rId4" Type="http://schemas.openxmlformats.org/officeDocument/2006/relationships/slideLayout" Target="../slideLayouts/slideLayout3.xml"/></Relationships>
</file>

<file path=ppt/slides/_rels/slide28.xml.rels><?xml version="1.0" encoding="UTF-8" standalone="yes"?>
<Relationships xmlns="http://schemas.openxmlformats.org/package/2006/relationships"><Relationship Id="rId3" Type="http://schemas.openxmlformats.org/officeDocument/2006/relationships/image" Target="../media/image14.jpg"/><Relationship Id="rId2" Type="http://schemas.openxmlformats.org/officeDocument/2006/relationships/notesSlide" Target="../notesSlides/notesSlide12.xml"/><Relationship Id="rId1" Type="http://schemas.openxmlformats.org/officeDocument/2006/relationships/slideLayout" Target="../slideLayouts/slideLayout7.xml"/></Relationships>
</file>

<file path=ppt/slides/_rels/slide29.xml.rels><?xml version="1.0" encoding="UTF-8" standalone="yes"?>
<Relationships xmlns="http://schemas.openxmlformats.org/package/2006/relationships"><Relationship Id="rId3" Type="http://schemas.openxmlformats.org/officeDocument/2006/relationships/tags" Target="../tags/tag9.xml"/><Relationship Id="rId2" Type="http://schemas.openxmlformats.org/officeDocument/2006/relationships/tags" Target="../tags/tag8.xml"/><Relationship Id="rId1" Type="http://schemas.openxmlformats.org/officeDocument/2006/relationships/tags" Target="../tags/tag7.xml"/><Relationship Id="rId6" Type="http://schemas.openxmlformats.org/officeDocument/2006/relationships/image" Target="../media/image22.jpg"/><Relationship Id="rId5" Type="http://schemas.openxmlformats.org/officeDocument/2006/relationships/image" Target="../media/image21.jpg"/><Relationship Id="rId4" Type="http://schemas.openxmlformats.org/officeDocument/2006/relationships/slideLayout" Target="../slideLayouts/slideLayout3.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2.xml"/></Relationships>
</file>

<file path=ppt/slides/_rels/slide30.xml.rels><?xml version="1.0" encoding="UTF-8" standalone="yes"?>
<Relationships xmlns="http://schemas.openxmlformats.org/package/2006/relationships"><Relationship Id="rId3" Type="http://schemas.openxmlformats.org/officeDocument/2006/relationships/image" Target="../media/image14.jpg"/><Relationship Id="rId2" Type="http://schemas.openxmlformats.org/officeDocument/2006/relationships/notesSlide" Target="../notesSlides/notesSlide13.xml"/><Relationship Id="rId1" Type="http://schemas.openxmlformats.org/officeDocument/2006/relationships/slideLayout" Target="../slideLayouts/slideLayout3.xml"/></Relationships>
</file>

<file path=ppt/slides/_rels/slide31.xml.rels><?xml version="1.0" encoding="UTF-8" standalone="yes"?>
<Relationships xmlns="http://schemas.openxmlformats.org/package/2006/relationships"><Relationship Id="rId3" Type="http://schemas.openxmlformats.org/officeDocument/2006/relationships/tags" Target="../tags/tag12.xml"/><Relationship Id="rId2" Type="http://schemas.openxmlformats.org/officeDocument/2006/relationships/tags" Target="../tags/tag11.xml"/><Relationship Id="rId1" Type="http://schemas.openxmlformats.org/officeDocument/2006/relationships/tags" Target="../tags/tag10.xml"/><Relationship Id="rId5" Type="http://schemas.openxmlformats.org/officeDocument/2006/relationships/image" Target="../media/image23.jpg"/><Relationship Id="rId4" Type="http://schemas.openxmlformats.org/officeDocument/2006/relationships/slideLayout" Target="../slideLayouts/slideLayout3.xml"/></Relationships>
</file>

<file path=ppt/slides/_rels/slide32.xml.rels><?xml version="1.0" encoding="UTF-8" standalone="yes"?>
<Relationships xmlns="http://schemas.openxmlformats.org/package/2006/relationships"><Relationship Id="rId8" Type="http://schemas.openxmlformats.org/officeDocument/2006/relationships/diagramColors" Target="../diagrams/colors2.xml"/><Relationship Id="rId3" Type="http://schemas.openxmlformats.org/officeDocument/2006/relationships/tags" Target="../tags/tag15.xml"/><Relationship Id="rId7" Type="http://schemas.openxmlformats.org/officeDocument/2006/relationships/diagramQuickStyle" Target="../diagrams/quickStyle2.xml"/><Relationship Id="rId2" Type="http://schemas.openxmlformats.org/officeDocument/2006/relationships/tags" Target="../tags/tag14.xml"/><Relationship Id="rId1" Type="http://schemas.openxmlformats.org/officeDocument/2006/relationships/tags" Target="../tags/tag13.xml"/><Relationship Id="rId6" Type="http://schemas.openxmlformats.org/officeDocument/2006/relationships/diagramLayout" Target="../diagrams/layout2.xml"/><Relationship Id="rId5" Type="http://schemas.openxmlformats.org/officeDocument/2006/relationships/diagramData" Target="../diagrams/data2.xml"/><Relationship Id="rId4" Type="http://schemas.openxmlformats.org/officeDocument/2006/relationships/slideLayout" Target="../slideLayouts/slideLayout3.xml"/><Relationship Id="rId9" Type="http://schemas.microsoft.com/office/2007/relationships/diagramDrawing" Target="../diagrams/drawing2.xml"/></Relationships>
</file>

<file path=ppt/slides/_rels/slide33.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image" Target="../media/image24.jpeg"/><Relationship Id="rId1" Type="http://schemas.openxmlformats.org/officeDocument/2006/relationships/slideLayout" Target="../slideLayouts/slideLayout3.xml"/></Relationships>
</file>

<file path=ppt/slides/_rels/slide34.xml.rels><?xml version="1.0" encoding="UTF-8" standalone="yes"?>
<Relationships xmlns="http://schemas.openxmlformats.org/package/2006/relationships"><Relationship Id="rId3" Type="http://schemas.openxmlformats.org/officeDocument/2006/relationships/image" Target="../media/image26.jpg"/><Relationship Id="rId2" Type="http://schemas.openxmlformats.org/officeDocument/2006/relationships/notesSlide" Target="../notesSlides/notesSlide14.xml"/><Relationship Id="rId1" Type="http://schemas.openxmlformats.org/officeDocument/2006/relationships/slideLayout" Target="../slideLayouts/slideLayout8.xml"/></Relationships>
</file>

<file path=ppt/slides/_rels/slide35.xml.rels><?xml version="1.0" encoding="UTF-8" standalone="yes"?>
<Relationships xmlns="http://schemas.openxmlformats.org/package/2006/relationships"><Relationship Id="rId3" Type="http://schemas.openxmlformats.org/officeDocument/2006/relationships/tags" Target="../tags/tag18.xml"/><Relationship Id="rId2" Type="http://schemas.openxmlformats.org/officeDocument/2006/relationships/tags" Target="../tags/tag17.xml"/><Relationship Id="rId1" Type="http://schemas.openxmlformats.org/officeDocument/2006/relationships/tags" Target="../tags/tag16.xml"/><Relationship Id="rId5" Type="http://schemas.openxmlformats.org/officeDocument/2006/relationships/image" Target="../media/image27.jpg"/><Relationship Id="rId4" Type="http://schemas.openxmlformats.org/officeDocument/2006/relationships/slideLayout" Target="../slideLayouts/slideLayout3.xml"/></Relationships>
</file>

<file path=ppt/slides/_rels/slide36.xml.rels><?xml version="1.0" encoding="UTF-8" standalone="yes"?>
<Relationships xmlns="http://schemas.openxmlformats.org/package/2006/relationships"><Relationship Id="rId3" Type="http://schemas.openxmlformats.org/officeDocument/2006/relationships/tags" Target="../tags/tag21.xml"/><Relationship Id="rId2" Type="http://schemas.openxmlformats.org/officeDocument/2006/relationships/tags" Target="../tags/tag20.xml"/><Relationship Id="rId1" Type="http://schemas.openxmlformats.org/officeDocument/2006/relationships/tags" Target="../tags/tag19.xml"/><Relationship Id="rId5" Type="http://schemas.openxmlformats.org/officeDocument/2006/relationships/image" Target="../media/image13.jpg"/><Relationship Id="rId4" Type="http://schemas.openxmlformats.org/officeDocument/2006/relationships/slideLayout" Target="../slideLayouts/slideLayout3.xml"/></Relationships>
</file>

<file path=ppt/slides/_rels/slide37.xml.rels><?xml version="1.0" encoding="UTF-8" standalone="yes"?>
<Relationships xmlns="http://schemas.openxmlformats.org/package/2006/relationships"><Relationship Id="rId3" Type="http://schemas.openxmlformats.org/officeDocument/2006/relationships/image" Target="../media/image12.jpg"/><Relationship Id="rId2" Type="http://schemas.openxmlformats.org/officeDocument/2006/relationships/notesSlide" Target="../notesSlides/notesSlide15.xml"/><Relationship Id="rId1" Type="http://schemas.openxmlformats.org/officeDocument/2006/relationships/slideLayout" Target="../slideLayouts/slideLayout9.xml"/></Relationships>
</file>

<file path=ppt/slides/_rels/slide38.xml.rels><?xml version="1.0" encoding="UTF-8" standalone="yes"?>
<Relationships xmlns="http://schemas.openxmlformats.org/package/2006/relationships"><Relationship Id="rId3" Type="http://schemas.openxmlformats.org/officeDocument/2006/relationships/tags" Target="../tags/tag24.xml"/><Relationship Id="rId2" Type="http://schemas.openxmlformats.org/officeDocument/2006/relationships/tags" Target="../tags/tag23.xml"/><Relationship Id="rId1" Type="http://schemas.openxmlformats.org/officeDocument/2006/relationships/tags" Target="../tags/tag22.xml"/><Relationship Id="rId5" Type="http://schemas.openxmlformats.org/officeDocument/2006/relationships/image" Target="../media/image28.jpg"/><Relationship Id="rId4" Type="http://schemas.openxmlformats.org/officeDocument/2006/relationships/slideLayout" Target="../slideLayouts/slideLayout3.xml"/></Relationships>
</file>

<file path=ppt/slides/_rels/slide39.xml.rels><?xml version="1.0" encoding="UTF-8" standalone="yes"?>
<Relationships xmlns="http://schemas.openxmlformats.org/package/2006/relationships"><Relationship Id="rId3" Type="http://schemas.openxmlformats.org/officeDocument/2006/relationships/tags" Target="../tags/tag27.xml"/><Relationship Id="rId2" Type="http://schemas.openxmlformats.org/officeDocument/2006/relationships/tags" Target="../tags/tag26.xml"/><Relationship Id="rId1" Type="http://schemas.openxmlformats.org/officeDocument/2006/relationships/tags" Target="../tags/tag25.xml"/><Relationship Id="rId5" Type="http://schemas.openxmlformats.org/officeDocument/2006/relationships/image" Target="../media/image29.jpeg"/><Relationship Id="rId4" Type="http://schemas.openxmlformats.org/officeDocument/2006/relationships/slideLayout" Target="../slideLayouts/slideLayout3.xml"/></Relationships>
</file>

<file path=ppt/slides/_rels/slide4.xml.rels><?xml version="1.0" encoding="UTF-8" standalone="yes"?>
<Relationships xmlns="http://schemas.openxmlformats.org/package/2006/relationships"><Relationship Id="rId3" Type="http://schemas.microsoft.com/office/2007/relationships/hdphoto" Target="../media/hdphoto2.wdp"/><Relationship Id="rId2" Type="http://schemas.openxmlformats.org/officeDocument/2006/relationships/image" Target="../media/image6.jpeg"/><Relationship Id="rId1" Type="http://schemas.openxmlformats.org/officeDocument/2006/relationships/slideLayout" Target="../slideLayouts/slideLayout2.xml"/></Relationships>
</file>

<file path=ppt/slides/_rels/slide40.xml.rels><?xml version="1.0" encoding="UTF-8" standalone="yes"?>
<Relationships xmlns="http://schemas.openxmlformats.org/package/2006/relationships"><Relationship Id="rId3" Type="http://schemas.openxmlformats.org/officeDocument/2006/relationships/tags" Target="../tags/tag30.xml"/><Relationship Id="rId2" Type="http://schemas.openxmlformats.org/officeDocument/2006/relationships/tags" Target="../tags/tag29.xml"/><Relationship Id="rId1" Type="http://schemas.openxmlformats.org/officeDocument/2006/relationships/tags" Target="../tags/tag28.xml"/><Relationship Id="rId5" Type="http://schemas.openxmlformats.org/officeDocument/2006/relationships/notesSlide" Target="../notesSlides/notesSlide16.xml"/><Relationship Id="rId4" Type="http://schemas.openxmlformats.org/officeDocument/2006/relationships/slideLayout" Target="../slideLayouts/slideLayout10.xml"/></Relationships>
</file>

<file path=ppt/slides/_rels/slide41.xml.rels><?xml version="1.0" encoding="UTF-8" standalone="yes"?>
<Relationships xmlns="http://schemas.openxmlformats.org/package/2006/relationships"><Relationship Id="rId3" Type="http://schemas.openxmlformats.org/officeDocument/2006/relationships/tags" Target="../tags/tag33.xml"/><Relationship Id="rId2" Type="http://schemas.openxmlformats.org/officeDocument/2006/relationships/tags" Target="../tags/tag32.xml"/><Relationship Id="rId1" Type="http://schemas.openxmlformats.org/officeDocument/2006/relationships/tags" Target="../tags/tag31.xml"/><Relationship Id="rId4" Type="http://schemas.openxmlformats.org/officeDocument/2006/relationships/slideLayout" Target="../slideLayouts/slideLayout3.xml"/></Relationships>
</file>

<file path=ppt/slides/_rels/slide42.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9.xml"/></Relationships>
</file>

<file path=ppt/slides/_rels/slide43.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9.xml"/></Relationships>
</file>

<file path=ppt/slides/_rels/slide44.xml.rels><?xml version="1.0" encoding="UTF-8" standalone="yes"?>
<Relationships xmlns="http://schemas.openxmlformats.org/package/2006/relationships"><Relationship Id="rId3" Type="http://schemas.openxmlformats.org/officeDocument/2006/relationships/tags" Target="../tags/tag36.xml"/><Relationship Id="rId2" Type="http://schemas.openxmlformats.org/officeDocument/2006/relationships/tags" Target="../tags/tag35.xml"/><Relationship Id="rId1" Type="http://schemas.openxmlformats.org/officeDocument/2006/relationships/tags" Target="../tags/tag34.xml"/><Relationship Id="rId4" Type="http://schemas.openxmlformats.org/officeDocument/2006/relationships/slideLayout" Target="../slideLayouts/slideLayout3.xml"/></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46.xml.rels><?xml version="1.0" encoding="UTF-8" standalone="yes"?>
<Relationships xmlns="http://schemas.openxmlformats.org/package/2006/relationships"><Relationship Id="rId3" Type="http://schemas.openxmlformats.org/officeDocument/2006/relationships/tags" Target="../tags/tag39.xml"/><Relationship Id="rId2" Type="http://schemas.openxmlformats.org/officeDocument/2006/relationships/tags" Target="../tags/tag38.xml"/><Relationship Id="rId1" Type="http://schemas.openxmlformats.org/officeDocument/2006/relationships/tags" Target="../tags/tag37.xml"/><Relationship Id="rId5" Type="http://schemas.openxmlformats.org/officeDocument/2006/relationships/image" Target="../media/image14.jpg"/><Relationship Id="rId4" Type="http://schemas.openxmlformats.org/officeDocument/2006/relationships/slideLayout" Target="../slideLayouts/slideLayout3.xml"/></Relationships>
</file>

<file path=ppt/slides/_rels/slide47.xml.rels><?xml version="1.0" encoding="UTF-8" standalone="yes"?>
<Relationships xmlns="http://schemas.openxmlformats.org/package/2006/relationships"><Relationship Id="rId2" Type="http://schemas.openxmlformats.org/officeDocument/2006/relationships/image" Target="../media/image9.jpg"/><Relationship Id="rId1" Type="http://schemas.openxmlformats.org/officeDocument/2006/relationships/slideLayout" Target="../slideLayouts/slideLayout3.xml"/></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49.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4.xm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4.xml"/></Relationships>
</file>

<file path=ppt/slides/_rels/slide50.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slideLayout" Target="../slideLayouts/slideLayout3.xml"/><Relationship Id="rId1" Type="http://schemas.openxmlformats.org/officeDocument/2006/relationships/audio" Target="NULL" TargetMode="External"/><Relationship Id="rId4" Type="http://schemas.openxmlformats.org/officeDocument/2006/relationships/image" Target="../media/image8.gif"/></Relationships>
</file>

<file path=ppt/slides/_rels/slide51.xml.rels><?xml version="1.0" encoding="UTF-8" standalone="yes"?>
<Relationships xmlns="http://schemas.openxmlformats.org/package/2006/relationships"><Relationship Id="rId3" Type="http://schemas.openxmlformats.org/officeDocument/2006/relationships/audio" Target="../media/audio2.wav"/><Relationship Id="rId2" Type="http://schemas.openxmlformats.org/officeDocument/2006/relationships/audio" Target="../media/audio1.wav"/><Relationship Id="rId1" Type="http://schemas.openxmlformats.org/officeDocument/2006/relationships/slideLayout" Target="../slideLayouts/slideLayout3.xml"/><Relationship Id="rId6" Type="http://schemas.openxmlformats.org/officeDocument/2006/relationships/image" Target="../media/image8.gif"/><Relationship Id="rId5" Type="http://schemas.openxmlformats.org/officeDocument/2006/relationships/image" Target="../media/image16.jpg"/><Relationship Id="rId4" Type="http://schemas.openxmlformats.org/officeDocument/2006/relationships/audio" Target="../media/audio3.wav"/></Relationships>
</file>

<file path=ppt/slides/_rels/slide52.xml.rels><?xml version="1.0" encoding="UTF-8" standalone="yes"?>
<Relationships xmlns="http://schemas.openxmlformats.org/package/2006/relationships"><Relationship Id="rId3" Type="http://schemas.openxmlformats.org/officeDocument/2006/relationships/audio" Target="../media/audio1.wav"/><Relationship Id="rId7" Type="http://schemas.openxmlformats.org/officeDocument/2006/relationships/image" Target="../media/image8.gif"/><Relationship Id="rId2" Type="http://schemas.openxmlformats.org/officeDocument/2006/relationships/slideLayout" Target="../slideLayouts/slideLayout3.xml"/><Relationship Id="rId1" Type="http://schemas.openxmlformats.org/officeDocument/2006/relationships/video" Target="\ppt\media\media2.mp4" TargetMode="External"/><Relationship Id="rId6" Type="http://schemas.openxmlformats.org/officeDocument/2006/relationships/image" Target="../media/image30.png"/><Relationship Id="rId5" Type="http://schemas.openxmlformats.org/officeDocument/2006/relationships/image" Target="../media/image16.jpg"/><Relationship Id="rId4" Type="http://schemas.openxmlformats.org/officeDocument/2006/relationships/audio" Target="../media/audio2.wav"/></Relationships>
</file>

<file path=ppt/slides/_rels/slide53.xml.rels><?xml version="1.0" encoding="UTF-8" standalone="yes"?>
<Relationships xmlns="http://schemas.openxmlformats.org/package/2006/relationships"><Relationship Id="rId3" Type="http://schemas.openxmlformats.org/officeDocument/2006/relationships/audio" Target="../media/audio1.wav"/><Relationship Id="rId7" Type="http://schemas.openxmlformats.org/officeDocument/2006/relationships/image" Target="../media/image8.gif"/><Relationship Id="rId2" Type="http://schemas.openxmlformats.org/officeDocument/2006/relationships/slideLayout" Target="../slideLayouts/slideLayout3.xml"/><Relationship Id="rId1" Type="http://schemas.openxmlformats.org/officeDocument/2006/relationships/video" Target="\ppt\media\media2.mp4" TargetMode="External"/><Relationship Id="rId6" Type="http://schemas.openxmlformats.org/officeDocument/2006/relationships/image" Target="../media/image30.png"/><Relationship Id="rId5" Type="http://schemas.openxmlformats.org/officeDocument/2006/relationships/image" Target="../media/image16.jpg"/><Relationship Id="rId4" Type="http://schemas.openxmlformats.org/officeDocument/2006/relationships/audio" Target="../media/audio2.wav"/></Relationships>
</file>

<file path=ppt/slides/_rels/slide54.xml.rels><?xml version="1.0" encoding="UTF-8" standalone="yes"?>
<Relationships xmlns="http://schemas.openxmlformats.org/package/2006/relationships"><Relationship Id="rId3" Type="http://schemas.openxmlformats.org/officeDocument/2006/relationships/audio" Target="../media/audio1.wav"/><Relationship Id="rId7" Type="http://schemas.openxmlformats.org/officeDocument/2006/relationships/image" Target="../media/image8.gif"/><Relationship Id="rId2" Type="http://schemas.openxmlformats.org/officeDocument/2006/relationships/slideLayout" Target="../slideLayouts/slideLayout3.xml"/><Relationship Id="rId1" Type="http://schemas.openxmlformats.org/officeDocument/2006/relationships/video" Target="\ppt\media\media2.mp4" TargetMode="External"/><Relationship Id="rId6" Type="http://schemas.openxmlformats.org/officeDocument/2006/relationships/image" Target="../media/image30.png"/><Relationship Id="rId5" Type="http://schemas.openxmlformats.org/officeDocument/2006/relationships/image" Target="../media/image16.jpg"/><Relationship Id="rId4" Type="http://schemas.openxmlformats.org/officeDocument/2006/relationships/audio" Target="../media/audio2.wav"/></Relationships>
</file>

<file path=ppt/slides/_rels/slide55.xml.rels><?xml version="1.0" encoding="UTF-8" standalone="yes"?>
<Relationships xmlns="http://schemas.openxmlformats.org/package/2006/relationships"><Relationship Id="rId3" Type="http://schemas.openxmlformats.org/officeDocument/2006/relationships/audio" Target="../media/audio1.wav"/><Relationship Id="rId7" Type="http://schemas.openxmlformats.org/officeDocument/2006/relationships/image" Target="../media/image8.gif"/><Relationship Id="rId2" Type="http://schemas.openxmlformats.org/officeDocument/2006/relationships/slideLayout" Target="../slideLayouts/slideLayout3.xml"/><Relationship Id="rId1" Type="http://schemas.openxmlformats.org/officeDocument/2006/relationships/video" Target="\ppt\media\media2.mp4" TargetMode="External"/><Relationship Id="rId6" Type="http://schemas.openxmlformats.org/officeDocument/2006/relationships/image" Target="../media/image30.png"/><Relationship Id="rId5" Type="http://schemas.openxmlformats.org/officeDocument/2006/relationships/image" Target="../media/image16.jpg"/><Relationship Id="rId4" Type="http://schemas.openxmlformats.org/officeDocument/2006/relationships/audio" Target="../media/audio2.wav"/></Relationships>
</file>

<file path=ppt/slides/_rels/slide56.xml.rels><?xml version="1.0" encoding="UTF-8" standalone="yes"?>
<Relationships xmlns="http://schemas.openxmlformats.org/package/2006/relationships"><Relationship Id="rId8" Type="http://schemas.openxmlformats.org/officeDocument/2006/relationships/image" Target="../media/image8.gif"/><Relationship Id="rId3" Type="http://schemas.openxmlformats.org/officeDocument/2006/relationships/audio" Target="../media/audio1.wav"/><Relationship Id="rId7" Type="http://schemas.openxmlformats.org/officeDocument/2006/relationships/image" Target="../media/image30.png"/><Relationship Id="rId2" Type="http://schemas.openxmlformats.org/officeDocument/2006/relationships/slideLayout" Target="../slideLayouts/slideLayout3.xml"/><Relationship Id="rId1" Type="http://schemas.openxmlformats.org/officeDocument/2006/relationships/video" Target="\ppt\media\media2.mp4" TargetMode="External"/><Relationship Id="rId6" Type="http://schemas.openxmlformats.org/officeDocument/2006/relationships/image" Target="../media/image16.jpg"/><Relationship Id="rId5" Type="http://schemas.openxmlformats.org/officeDocument/2006/relationships/audio" Target="../media/audio3.wav"/><Relationship Id="rId4" Type="http://schemas.openxmlformats.org/officeDocument/2006/relationships/audio" Target="../media/audio2.wav"/></Relationships>
</file>

<file path=ppt/slides/_rels/slide57.xml.rels><?xml version="1.0" encoding="UTF-8" standalone="yes"?>
<Relationships xmlns="http://schemas.openxmlformats.org/package/2006/relationships"><Relationship Id="rId3" Type="http://schemas.openxmlformats.org/officeDocument/2006/relationships/audio" Target="../media/audio1.wav"/><Relationship Id="rId7" Type="http://schemas.openxmlformats.org/officeDocument/2006/relationships/image" Target="../media/image8.gif"/><Relationship Id="rId2" Type="http://schemas.openxmlformats.org/officeDocument/2006/relationships/slideLayout" Target="../slideLayouts/slideLayout3.xml"/><Relationship Id="rId1" Type="http://schemas.openxmlformats.org/officeDocument/2006/relationships/video" Target="\ppt\media\media2.mp4" TargetMode="External"/><Relationship Id="rId6" Type="http://schemas.openxmlformats.org/officeDocument/2006/relationships/image" Target="../media/image30.png"/><Relationship Id="rId5" Type="http://schemas.openxmlformats.org/officeDocument/2006/relationships/image" Target="../media/image16.jpg"/><Relationship Id="rId4" Type="http://schemas.openxmlformats.org/officeDocument/2006/relationships/audio" Target="../media/audio2.wav"/></Relationships>
</file>

<file path=ppt/slides/_rels/slide58.xml.rels><?xml version="1.0" encoding="UTF-8" standalone="yes"?>
<Relationships xmlns="http://schemas.openxmlformats.org/package/2006/relationships"><Relationship Id="rId8" Type="http://schemas.openxmlformats.org/officeDocument/2006/relationships/image" Target="../media/image8.gif"/><Relationship Id="rId3" Type="http://schemas.openxmlformats.org/officeDocument/2006/relationships/audio" Target="../media/audio1.wav"/><Relationship Id="rId7" Type="http://schemas.openxmlformats.org/officeDocument/2006/relationships/image" Target="../media/image30.png"/><Relationship Id="rId2" Type="http://schemas.openxmlformats.org/officeDocument/2006/relationships/slideLayout" Target="../slideLayouts/slideLayout3.xml"/><Relationship Id="rId1" Type="http://schemas.openxmlformats.org/officeDocument/2006/relationships/video" Target="\ppt\media\media2.mp4" TargetMode="External"/><Relationship Id="rId6" Type="http://schemas.openxmlformats.org/officeDocument/2006/relationships/image" Target="../media/image16.jpg"/><Relationship Id="rId5" Type="http://schemas.openxmlformats.org/officeDocument/2006/relationships/audio" Target="../media/audio3.wav"/><Relationship Id="rId4" Type="http://schemas.openxmlformats.org/officeDocument/2006/relationships/audio" Target="../media/audio2.wav"/></Relationships>
</file>

<file path=ppt/slides/_rels/slide59.xml.rels><?xml version="1.0" encoding="UTF-8" standalone="yes"?>
<Relationships xmlns="http://schemas.openxmlformats.org/package/2006/relationships"><Relationship Id="rId3" Type="http://schemas.openxmlformats.org/officeDocument/2006/relationships/audio" Target="../media/audio1.wav"/><Relationship Id="rId7" Type="http://schemas.openxmlformats.org/officeDocument/2006/relationships/image" Target="../media/image8.gif"/><Relationship Id="rId2" Type="http://schemas.openxmlformats.org/officeDocument/2006/relationships/slideLayout" Target="../slideLayouts/slideLayout3.xml"/><Relationship Id="rId1" Type="http://schemas.openxmlformats.org/officeDocument/2006/relationships/video" Target="\ppt\media\media2.mp4" TargetMode="External"/><Relationship Id="rId6" Type="http://schemas.openxmlformats.org/officeDocument/2006/relationships/image" Target="../media/image30.png"/><Relationship Id="rId5" Type="http://schemas.openxmlformats.org/officeDocument/2006/relationships/image" Target="../media/image16.jpg"/><Relationship Id="rId4" Type="http://schemas.openxmlformats.org/officeDocument/2006/relationships/audio" Target="../media/audio2.wav"/></Relationships>
</file>

<file path=ppt/slides/_rels/slide6.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slideLayout" Target="../slideLayouts/slideLayout3.xml"/><Relationship Id="rId1" Type="http://schemas.openxmlformats.org/officeDocument/2006/relationships/audio" Target="NULL" TargetMode="External"/><Relationship Id="rId4" Type="http://schemas.openxmlformats.org/officeDocument/2006/relationships/image" Target="../media/image8.gif"/></Relationships>
</file>

<file path=ppt/slides/_rels/slide60.xml.rels><?xml version="1.0" encoding="UTF-8" standalone="yes"?>
<Relationships xmlns="http://schemas.openxmlformats.org/package/2006/relationships"><Relationship Id="rId3" Type="http://schemas.openxmlformats.org/officeDocument/2006/relationships/audio" Target="../media/audio1.wav"/><Relationship Id="rId7" Type="http://schemas.openxmlformats.org/officeDocument/2006/relationships/image" Target="../media/image8.gif"/><Relationship Id="rId2" Type="http://schemas.openxmlformats.org/officeDocument/2006/relationships/slideLayout" Target="../slideLayouts/slideLayout3.xml"/><Relationship Id="rId1" Type="http://schemas.openxmlformats.org/officeDocument/2006/relationships/video" Target="\ppt\media\media2.mp4" TargetMode="External"/><Relationship Id="rId6" Type="http://schemas.openxmlformats.org/officeDocument/2006/relationships/image" Target="../media/image30.png"/><Relationship Id="rId5" Type="http://schemas.openxmlformats.org/officeDocument/2006/relationships/image" Target="../media/image16.jpg"/><Relationship Id="rId4" Type="http://schemas.openxmlformats.org/officeDocument/2006/relationships/audio" Target="../media/audio2.wav"/></Relationships>
</file>

<file path=ppt/slides/_rels/slide61.xml.rels><?xml version="1.0" encoding="UTF-8" standalone="yes"?>
<Relationships xmlns="http://schemas.openxmlformats.org/package/2006/relationships"><Relationship Id="rId3" Type="http://schemas.microsoft.com/office/2007/relationships/hdphoto" Target="../media/hdphoto2.wdp"/><Relationship Id="rId2" Type="http://schemas.openxmlformats.org/officeDocument/2006/relationships/image" Target="../media/image6.jpeg"/><Relationship Id="rId1" Type="http://schemas.openxmlformats.org/officeDocument/2006/relationships/slideLayout" Target="../slideLayouts/slideLayout2.xml"/></Relationships>
</file>

<file path=ppt/slides/_rels/slide62.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4.xml"/></Relationships>
</file>

<file path=ppt/slides/_rels/slide63.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slideLayout" Target="../slideLayouts/slideLayout3.xml"/><Relationship Id="rId1" Type="http://schemas.openxmlformats.org/officeDocument/2006/relationships/audio" Target="NULL" TargetMode="External"/><Relationship Id="rId4" Type="http://schemas.openxmlformats.org/officeDocument/2006/relationships/image" Target="../media/image8.gif"/></Relationships>
</file>

<file path=ppt/slides/_rels/slide64.xml.rels><?xml version="1.0" encoding="UTF-8" standalone="yes"?>
<Relationships xmlns="http://schemas.openxmlformats.org/package/2006/relationships"><Relationship Id="rId3" Type="http://schemas.openxmlformats.org/officeDocument/2006/relationships/audio" Target="../media/audio1.wav"/><Relationship Id="rId2" Type="http://schemas.openxmlformats.org/officeDocument/2006/relationships/slideLayout" Target="../slideLayouts/slideLayout3.xml"/><Relationship Id="rId1" Type="http://schemas.openxmlformats.org/officeDocument/2006/relationships/video" Target="\ppt\media\media2.mp4" TargetMode="External"/><Relationship Id="rId4" Type="http://schemas.openxmlformats.org/officeDocument/2006/relationships/image" Target="../media/image10.jpg"/></Relationships>
</file>

<file path=ppt/slides/_rels/slide65.xml.rels><?xml version="1.0" encoding="UTF-8" standalone="yes"?>
<Relationships xmlns="http://schemas.openxmlformats.org/package/2006/relationships"><Relationship Id="rId3" Type="http://schemas.openxmlformats.org/officeDocument/2006/relationships/audio" Target="../media/audio1.wav"/><Relationship Id="rId2" Type="http://schemas.openxmlformats.org/officeDocument/2006/relationships/slideLayout" Target="../slideLayouts/slideLayout3.xml"/><Relationship Id="rId1" Type="http://schemas.openxmlformats.org/officeDocument/2006/relationships/video" Target="\ppt\media\media2.mp4" TargetMode="External"/><Relationship Id="rId4" Type="http://schemas.openxmlformats.org/officeDocument/2006/relationships/image" Target="../media/image10.jpg"/></Relationships>
</file>

<file path=ppt/slides/_rels/slide66.xml.rels><?xml version="1.0" encoding="UTF-8" standalone="yes"?>
<Relationships xmlns="http://schemas.openxmlformats.org/package/2006/relationships"><Relationship Id="rId3" Type="http://schemas.openxmlformats.org/officeDocument/2006/relationships/audio" Target="../media/audio1.wav"/><Relationship Id="rId2" Type="http://schemas.openxmlformats.org/officeDocument/2006/relationships/slideLayout" Target="../slideLayouts/slideLayout3.xml"/><Relationship Id="rId1" Type="http://schemas.openxmlformats.org/officeDocument/2006/relationships/video" Target="\ppt\media\media2.mp4" TargetMode="External"/><Relationship Id="rId4" Type="http://schemas.openxmlformats.org/officeDocument/2006/relationships/image" Target="../media/image10.jpg"/></Relationships>
</file>

<file path=ppt/slides/_rels/slide67.xml.rels><?xml version="1.0" encoding="UTF-8" standalone="yes"?>
<Relationships xmlns="http://schemas.openxmlformats.org/package/2006/relationships"><Relationship Id="rId3" Type="http://schemas.openxmlformats.org/officeDocument/2006/relationships/audio" Target="../media/audio1.wav"/><Relationship Id="rId2" Type="http://schemas.openxmlformats.org/officeDocument/2006/relationships/slideLayout" Target="../slideLayouts/slideLayout3.xml"/><Relationship Id="rId1" Type="http://schemas.openxmlformats.org/officeDocument/2006/relationships/video" Target="\ppt\media\media2.mp4" TargetMode="External"/><Relationship Id="rId4" Type="http://schemas.openxmlformats.org/officeDocument/2006/relationships/image" Target="../media/image10.jpg"/></Relationships>
</file>

<file path=ppt/slides/_rels/slide68.xml.rels><?xml version="1.0" encoding="UTF-8" standalone="yes"?>
<Relationships xmlns="http://schemas.openxmlformats.org/package/2006/relationships"><Relationship Id="rId3" Type="http://schemas.openxmlformats.org/officeDocument/2006/relationships/audio" Target="../media/audio1.wav"/><Relationship Id="rId2" Type="http://schemas.openxmlformats.org/officeDocument/2006/relationships/slideLayout" Target="../slideLayouts/slideLayout3.xml"/><Relationship Id="rId1" Type="http://schemas.openxmlformats.org/officeDocument/2006/relationships/video" Target="\ppt\media\media2.mp4" TargetMode="External"/><Relationship Id="rId4" Type="http://schemas.openxmlformats.org/officeDocument/2006/relationships/image" Target="../media/image10.jpg"/></Relationships>
</file>

<file path=ppt/slides/_rels/slide69.xml.rels><?xml version="1.0" encoding="UTF-8" standalone="yes"?>
<Relationships xmlns="http://schemas.openxmlformats.org/package/2006/relationships"><Relationship Id="rId3" Type="http://schemas.openxmlformats.org/officeDocument/2006/relationships/audio" Target="../media/audio1.wav"/><Relationship Id="rId2" Type="http://schemas.openxmlformats.org/officeDocument/2006/relationships/slideLayout" Target="../slideLayouts/slideLayout3.xml"/><Relationship Id="rId1" Type="http://schemas.openxmlformats.org/officeDocument/2006/relationships/video" Target="\ppt\media\media2.mp4" TargetMode="External"/><Relationship Id="rId4" Type="http://schemas.openxmlformats.org/officeDocument/2006/relationships/image" Target="../media/image10.jpg"/></Relationships>
</file>

<file path=ppt/slides/_rels/slide7.xml.rels><?xml version="1.0" encoding="UTF-8" standalone="yes"?>
<Relationships xmlns="http://schemas.openxmlformats.org/package/2006/relationships"><Relationship Id="rId3" Type="http://schemas.openxmlformats.org/officeDocument/2006/relationships/audio" Target="../media/audio1.wav"/><Relationship Id="rId7" Type="http://schemas.openxmlformats.org/officeDocument/2006/relationships/image" Target="../media/image10.jpg"/><Relationship Id="rId2" Type="http://schemas.openxmlformats.org/officeDocument/2006/relationships/slideLayout" Target="../slideLayouts/slideLayout3.xml"/><Relationship Id="rId1" Type="http://schemas.openxmlformats.org/officeDocument/2006/relationships/video" Target="\ppt\media\media2.mp4" TargetMode="External"/><Relationship Id="rId6" Type="http://schemas.openxmlformats.org/officeDocument/2006/relationships/image" Target="../media/image9.jpg"/><Relationship Id="rId5" Type="http://schemas.openxmlformats.org/officeDocument/2006/relationships/audio" Target="../media/audio3.wav"/><Relationship Id="rId4" Type="http://schemas.openxmlformats.org/officeDocument/2006/relationships/audio" Target="../media/audio2.wav"/></Relationships>
</file>

<file path=ppt/slides/_rels/slide70.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4.xml"/></Relationships>
</file>

<file path=ppt/slides/_rels/slide71.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6.xml"/></Relationships>
</file>

<file path=ppt/slides/_rels/slide72.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5.xml"/></Relationships>
</file>

<file path=ppt/slides/_rels/slide73.xml.rels><?xml version="1.0" encoding="UTF-8" standalone="yes"?>
<Relationships xmlns="http://schemas.openxmlformats.org/package/2006/relationships"><Relationship Id="rId3" Type="http://schemas.openxmlformats.org/officeDocument/2006/relationships/audio" Target="../media/audio1.wav"/><Relationship Id="rId2" Type="http://schemas.openxmlformats.org/officeDocument/2006/relationships/slideLayout" Target="../slideLayouts/slideLayout3.xml"/><Relationship Id="rId1" Type="http://schemas.openxmlformats.org/officeDocument/2006/relationships/video" Target="\ppt\media\media2.mp4" TargetMode="External"/><Relationship Id="rId6" Type="http://schemas.openxmlformats.org/officeDocument/2006/relationships/image" Target="../media/image10.jpg"/><Relationship Id="rId5" Type="http://schemas.openxmlformats.org/officeDocument/2006/relationships/audio" Target="../media/audio3.wav"/><Relationship Id="rId4" Type="http://schemas.openxmlformats.org/officeDocument/2006/relationships/audio" Target="../media/audio2.wav"/></Relationships>
</file>

<file path=ppt/slides/_rels/slide74.xml.rels><?xml version="1.0" encoding="UTF-8" standalone="yes"?>
<Relationships xmlns="http://schemas.openxmlformats.org/package/2006/relationships"><Relationship Id="rId3" Type="http://schemas.openxmlformats.org/officeDocument/2006/relationships/audio" Target="../media/audio1.wav"/><Relationship Id="rId2" Type="http://schemas.openxmlformats.org/officeDocument/2006/relationships/slideLayout" Target="../slideLayouts/slideLayout3.xml"/><Relationship Id="rId1" Type="http://schemas.openxmlformats.org/officeDocument/2006/relationships/video" Target="\ppt\media\media2.mp4" TargetMode="External"/><Relationship Id="rId6" Type="http://schemas.openxmlformats.org/officeDocument/2006/relationships/image" Target="../media/image10.jpg"/><Relationship Id="rId5" Type="http://schemas.openxmlformats.org/officeDocument/2006/relationships/audio" Target="../media/audio3.wav"/><Relationship Id="rId4" Type="http://schemas.openxmlformats.org/officeDocument/2006/relationships/audio" Target="../media/audio2.wav"/></Relationships>
</file>

<file path=ppt/slides/_rels/slide75.xml.rels><?xml version="1.0" encoding="UTF-8" standalone="yes"?>
<Relationships xmlns="http://schemas.openxmlformats.org/package/2006/relationships"><Relationship Id="rId3" Type="http://schemas.openxmlformats.org/officeDocument/2006/relationships/audio" Target="../media/audio1.wav"/><Relationship Id="rId2" Type="http://schemas.openxmlformats.org/officeDocument/2006/relationships/slideLayout" Target="../slideLayouts/slideLayout3.xml"/><Relationship Id="rId1" Type="http://schemas.openxmlformats.org/officeDocument/2006/relationships/video" Target="\ppt\media\media2.mp4" TargetMode="External"/><Relationship Id="rId6" Type="http://schemas.openxmlformats.org/officeDocument/2006/relationships/image" Target="../media/image10.jpg"/><Relationship Id="rId5" Type="http://schemas.openxmlformats.org/officeDocument/2006/relationships/audio" Target="../media/audio3.wav"/><Relationship Id="rId4" Type="http://schemas.openxmlformats.org/officeDocument/2006/relationships/audio" Target="../media/audio2.wav"/></Relationships>
</file>

<file path=ppt/slides/_rels/slide76.xml.rels><?xml version="1.0" encoding="UTF-8" standalone="yes"?>
<Relationships xmlns="http://schemas.openxmlformats.org/package/2006/relationships"><Relationship Id="rId3" Type="http://schemas.openxmlformats.org/officeDocument/2006/relationships/audio" Target="../media/audio1.wav"/><Relationship Id="rId2" Type="http://schemas.openxmlformats.org/officeDocument/2006/relationships/slideLayout" Target="../slideLayouts/slideLayout3.xml"/><Relationship Id="rId1" Type="http://schemas.openxmlformats.org/officeDocument/2006/relationships/video" Target="\ppt\media\media2.mp4" TargetMode="External"/><Relationship Id="rId6" Type="http://schemas.openxmlformats.org/officeDocument/2006/relationships/image" Target="../media/image10.jpg"/><Relationship Id="rId5" Type="http://schemas.openxmlformats.org/officeDocument/2006/relationships/audio" Target="../media/audio3.wav"/><Relationship Id="rId4" Type="http://schemas.openxmlformats.org/officeDocument/2006/relationships/audio" Target="../media/audio2.wav"/></Relationships>
</file>

<file path=ppt/slides/_rels/slide77.xml.rels><?xml version="1.0" encoding="UTF-8" standalone="yes"?>
<Relationships xmlns="http://schemas.openxmlformats.org/package/2006/relationships"><Relationship Id="rId3" Type="http://schemas.openxmlformats.org/officeDocument/2006/relationships/audio" Target="../media/audio1.wav"/><Relationship Id="rId2" Type="http://schemas.openxmlformats.org/officeDocument/2006/relationships/slideLayout" Target="../slideLayouts/slideLayout3.xml"/><Relationship Id="rId1" Type="http://schemas.openxmlformats.org/officeDocument/2006/relationships/video" Target="\ppt\media\media2.mp4" TargetMode="External"/><Relationship Id="rId6" Type="http://schemas.openxmlformats.org/officeDocument/2006/relationships/image" Target="../media/image10.jpg"/><Relationship Id="rId5" Type="http://schemas.openxmlformats.org/officeDocument/2006/relationships/audio" Target="../media/audio3.wav"/><Relationship Id="rId4" Type="http://schemas.openxmlformats.org/officeDocument/2006/relationships/audio" Target="../media/audio2.wav"/></Relationships>
</file>

<file path=ppt/slides/_rels/slide78.xml.rels><?xml version="1.0" encoding="UTF-8" standalone="yes"?>
<Relationships xmlns="http://schemas.openxmlformats.org/package/2006/relationships"><Relationship Id="rId2" Type="http://schemas.openxmlformats.org/officeDocument/2006/relationships/image" Target="../media/image14.jpg"/><Relationship Id="rId1" Type="http://schemas.openxmlformats.org/officeDocument/2006/relationships/slideLayout" Target="../slideLayouts/slideLayout2.xml"/></Relationships>
</file>

<file path=ppt/slides/_rels/slide79.xml.rels><?xml version="1.0" encoding="UTF-8" standalone="yes"?>
<Relationships xmlns="http://schemas.openxmlformats.org/package/2006/relationships"><Relationship Id="rId2" Type="http://schemas.openxmlformats.org/officeDocument/2006/relationships/image" Target="../media/image14.jpg"/><Relationship Id="rId1" Type="http://schemas.openxmlformats.org/officeDocument/2006/relationships/slideLayout" Target="../slideLayouts/slideLayout2.xml"/></Relationships>
</file>

<file path=ppt/slides/_rels/slide8.xml.rels><?xml version="1.0" encoding="UTF-8" standalone="yes"?>
<Relationships xmlns="http://schemas.openxmlformats.org/package/2006/relationships"><Relationship Id="rId3" Type="http://schemas.openxmlformats.org/officeDocument/2006/relationships/audio" Target="../media/audio1.wav"/><Relationship Id="rId7" Type="http://schemas.openxmlformats.org/officeDocument/2006/relationships/image" Target="../media/image10.jpg"/><Relationship Id="rId2" Type="http://schemas.openxmlformats.org/officeDocument/2006/relationships/slideLayout" Target="../slideLayouts/slideLayout3.xml"/><Relationship Id="rId1" Type="http://schemas.openxmlformats.org/officeDocument/2006/relationships/video" Target="\ppt\media\media2.mp4" TargetMode="External"/><Relationship Id="rId6" Type="http://schemas.openxmlformats.org/officeDocument/2006/relationships/image" Target="../media/image11.jpg"/><Relationship Id="rId5" Type="http://schemas.openxmlformats.org/officeDocument/2006/relationships/audio" Target="../media/audio3.wav"/><Relationship Id="rId4" Type="http://schemas.openxmlformats.org/officeDocument/2006/relationships/audio" Target="../media/audio2.wav"/></Relationships>
</file>

<file path=ppt/slides/_rels/slide80.xml.rels><?xml version="1.0" encoding="UTF-8" standalone="yes"?>
<Relationships xmlns="http://schemas.openxmlformats.org/package/2006/relationships"><Relationship Id="rId2" Type="http://schemas.openxmlformats.org/officeDocument/2006/relationships/image" Target="../media/image14.jpg"/><Relationship Id="rId1" Type="http://schemas.openxmlformats.org/officeDocument/2006/relationships/slideLayout" Target="../slideLayouts/slideLayout2.xml"/></Relationships>
</file>

<file path=ppt/slides/_rels/slide81.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6.xml"/></Relationships>
</file>

<file path=ppt/slides/_rels/slide8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3.xml.rels><?xml version="1.0" encoding="UTF-8" standalone="yes"?>
<Relationships xmlns="http://schemas.openxmlformats.org/package/2006/relationships"><Relationship Id="rId2" Type="http://schemas.openxmlformats.org/officeDocument/2006/relationships/image" Target="../media/image14.jpg"/><Relationship Id="rId1" Type="http://schemas.openxmlformats.org/officeDocument/2006/relationships/slideLayout" Target="../slideLayouts/slideLayout2.xml"/></Relationships>
</file>

<file path=ppt/slides/_rels/slide84.xml.rels><?xml version="1.0" encoding="UTF-8" standalone="yes"?>
<Relationships xmlns="http://schemas.openxmlformats.org/package/2006/relationships"><Relationship Id="rId2" Type="http://schemas.openxmlformats.org/officeDocument/2006/relationships/image" Target="../media/image14.jpg"/><Relationship Id="rId1" Type="http://schemas.openxmlformats.org/officeDocument/2006/relationships/slideLayout" Target="../slideLayouts/slideLayout2.xml"/></Relationships>
</file>

<file path=ppt/slides/_rels/slide85.xml.rels><?xml version="1.0" encoding="UTF-8" standalone="yes"?>
<Relationships xmlns="http://schemas.openxmlformats.org/package/2006/relationships"><Relationship Id="rId2" Type="http://schemas.openxmlformats.org/officeDocument/2006/relationships/image" Target="../media/image14.jpg"/><Relationship Id="rId1" Type="http://schemas.openxmlformats.org/officeDocument/2006/relationships/slideLayout" Target="../slideLayouts/slideLayout2.xml"/></Relationships>
</file>

<file path=ppt/slides/_rels/slide86.xml.rels><?xml version="1.0" encoding="UTF-8" standalone="yes"?>
<Relationships xmlns="http://schemas.openxmlformats.org/package/2006/relationships"><Relationship Id="rId2" Type="http://schemas.openxmlformats.org/officeDocument/2006/relationships/image" Target="../media/image14.jpg"/><Relationship Id="rId1" Type="http://schemas.openxmlformats.org/officeDocument/2006/relationships/slideLayout" Target="../slideLayouts/slideLayout2.xml"/></Relationships>
</file>

<file path=ppt/slides/_rels/slide87.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6.xml"/></Relationships>
</file>

<file path=ppt/slides/_rels/slide88.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89.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9.xml.rels><?xml version="1.0" encoding="UTF-8" standalone="yes"?>
<Relationships xmlns="http://schemas.openxmlformats.org/package/2006/relationships"><Relationship Id="rId3" Type="http://schemas.openxmlformats.org/officeDocument/2006/relationships/audio" Target="../media/audio1.wav"/><Relationship Id="rId7" Type="http://schemas.openxmlformats.org/officeDocument/2006/relationships/image" Target="../media/image10.jpg"/><Relationship Id="rId2" Type="http://schemas.openxmlformats.org/officeDocument/2006/relationships/slideLayout" Target="../slideLayouts/slideLayout3.xml"/><Relationship Id="rId1" Type="http://schemas.openxmlformats.org/officeDocument/2006/relationships/video" Target="\ppt\media\media2.mp4" TargetMode="External"/><Relationship Id="rId6" Type="http://schemas.openxmlformats.org/officeDocument/2006/relationships/image" Target="../media/image12.jpg"/><Relationship Id="rId5" Type="http://schemas.openxmlformats.org/officeDocument/2006/relationships/audio" Target="../media/audio3.wav"/><Relationship Id="rId4" Type="http://schemas.openxmlformats.org/officeDocument/2006/relationships/audio" Target="../media/audio2.wav"/></Relationships>
</file>

<file path=ppt/slides/_rels/slide90.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91.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92.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93.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94.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95.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96.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97.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4.xml"/></Relationships>
</file>

<file path=ppt/slides/_rels/slide98.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slideLayout" Target="../slideLayouts/slideLayout3.xml"/><Relationship Id="rId1" Type="http://schemas.openxmlformats.org/officeDocument/2006/relationships/audio" Target="NULL" TargetMode="External"/><Relationship Id="rId4" Type="http://schemas.openxmlformats.org/officeDocument/2006/relationships/image" Target="../media/image8.gif"/></Relationships>
</file>

<file path=ppt/slides/_rels/slide99.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31.png"/><Relationship Id="rId1" Type="http://schemas.openxmlformats.org/officeDocument/2006/relationships/slideLayout" Target="../slideLayouts/slideLayout2.xml"/><Relationship Id="rId4" Type="http://schemas.microsoft.com/office/2007/relationships/hdphoto" Target="../media/hdphoto1.wdp"/></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761" y="428"/>
            <a:ext cx="12191239" cy="6857572"/>
          </a:xfrm>
          <a:prstGeom prst="rect">
            <a:avLst/>
          </a:prstGeom>
        </p:spPr>
      </p:pic>
    </p:spTree>
    <p:extLst>
      <p:ext uri="{BB962C8B-B14F-4D97-AF65-F5344CB8AC3E}">
        <p14:creationId xmlns:p14="http://schemas.microsoft.com/office/powerpoint/2010/main" val="3048594906"/>
      </p:ext>
    </p:extLst>
  </p:cSld>
  <p:clrMapOvr>
    <a:masterClrMapping/>
  </p:clrMapOvr>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bg>
      <p:bgPr>
        <a:blipFill dpi="0" rotWithShape="1">
          <a:blip r:embed="rId6">
            <a:lum/>
          </a:blip>
          <a:srcRect/>
          <a:stretch>
            <a:fillRect t="-17000" b="-17000"/>
          </a:stretch>
        </a:blipFill>
        <a:effectLst/>
      </p:bgPr>
    </p:bg>
    <p:spTree>
      <p:nvGrpSpPr>
        <p:cNvPr id="1" name=""/>
        <p:cNvGrpSpPr/>
        <p:nvPr/>
      </p:nvGrpSpPr>
      <p:grpSpPr>
        <a:xfrm>
          <a:off x="0" y="0"/>
          <a:ext cx="0" cy="0"/>
          <a:chOff x="0" y="0"/>
          <a:chExt cx="0" cy="0"/>
        </a:xfrm>
      </p:grpSpPr>
      <p:pic>
        <p:nvPicPr>
          <p:cNvPr id="3" name="10 giây có nhạc chữ số">
            <a:hlinkClick r:id="" action="ppaction://media"/>
          </p:cNvPr>
          <p:cNvPicPr>
            <a:picLocks noChangeAspect="1"/>
          </p:cNvPicPr>
          <p:nvPr>
            <a:videoFile r:link="rId1"/>
          </p:nvPr>
        </p:nvPicPr>
        <p:blipFill>
          <a:blip r:embed="rId7">
            <a:extLst>
              <a:ext uri="{28A0092B-C50C-407E-A947-70E740481C1C}">
                <a14:useLocalDpi xmlns:a14="http://schemas.microsoft.com/office/drawing/2010/main" val="0"/>
              </a:ext>
            </a:extLst>
          </a:blip>
          <a:stretch>
            <a:fillRect/>
          </a:stretch>
        </p:blipFill>
        <p:spPr>
          <a:xfrm>
            <a:off x="451294" y="217536"/>
            <a:ext cx="1901571" cy="1963373"/>
          </a:xfrm>
          <a:prstGeom prst="rect">
            <a:avLst/>
          </a:prstGeom>
          <a:solidFill>
            <a:srgbClr val="EFD9C8"/>
          </a:solidFill>
          <a:ln>
            <a:solidFill>
              <a:schemeClr val="tx1"/>
            </a:solidFill>
            <a:prstDash val="dash"/>
          </a:ln>
          <a:effectLst>
            <a:glow rad="228600">
              <a:srgbClr val="FFFFFF">
                <a:alpha val="40000"/>
              </a:srgbClr>
            </a:glow>
          </a:effectLst>
          <a:scene3d>
            <a:camera prst="orthographicFront"/>
            <a:lightRig rig="threePt" dir="t">
              <a:rot lat="0" lon="0" rev="2100000"/>
            </a:lightRig>
          </a:scene3d>
          <a:sp3d>
            <a:bevelT w="152400" h="101600" prst="slope"/>
          </a:sp3d>
        </p:spPr>
      </p:pic>
      <p:sp>
        <p:nvSpPr>
          <p:cNvPr id="5" name="Hình chữ nhật: Góc Tròn 4"/>
          <p:cNvSpPr>
            <a:spLocks/>
          </p:cNvSpPr>
          <p:nvPr/>
        </p:nvSpPr>
        <p:spPr>
          <a:xfrm>
            <a:off x="2834640" y="60448"/>
            <a:ext cx="9144000" cy="2124222"/>
          </a:xfrm>
          <a:custGeom>
            <a:avLst/>
            <a:gdLst>
              <a:gd name="connsiteX0" fmla="*/ 0 w 9144000"/>
              <a:gd name="connsiteY0" fmla="*/ 354044 h 2124222"/>
              <a:gd name="connsiteX1" fmla="*/ 354044 w 9144000"/>
              <a:gd name="connsiteY1" fmla="*/ 0 h 2124222"/>
              <a:gd name="connsiteX2" fmla="*/ 832079 w 9144000"/>
              <a:gd name="connsiteY2" fmla="*/ 0 h 2124222"/>
              <a:gd name="connsiteX3" fmla="*/ 1394473 w 9144000"/>
              <a:gd name="connsiteY3" fmla="*/ 0 h 2124222"/>
              <a:gd name="connsiteX4" fmla="*/ 1703790 w 9144000"/>
              <a:gd name="connsiteY4" fmla="*/ 0 h 2124222"/>
              <a:gd name="connsiteX5" fmla="*/ 2097466 w 9144000"/>
              <a:gd name="connsiteY5" fmla="*/ 0 h 2124222"/>
              <a:gd name="connsiteX6" fmla="*/ 2406783 w 9144000"/>
              <a:gd name="connsiteY6" fmla="*/ 0 h 2124222"/>
              <a:gd name="connsiteX7" fmla="*/ 2969177 w 9144000"/>
              <a:gd name="connsiteY7" fmla="*/ 0 h 2124222"/>
              <a:gd name="connsiteX8" fmla="*/ 3447212 w 9144000"/>
              <a:gd name="connsiteY8" fmla="*/ 0 h 2124222"/>
              <a:gd name="connsiteX9" fmla="*/ 4178324 w 9144000"/>
              <a:gd name="connsiteY9" fmla="*/ 0 h 2124222"/>
              <a:gd name="connsiteX10" fmla="*/ 4825077 w 9144000"/>
              <a:gd name="connsiteY10" fmla="*/ 0 h 2124222"/>
              <a:gd name="connsiteX11" fmla="*/ 5303112 w 9144000"/>
              <a:gd name="connsiteY11" fmla="*/ 0 h 2124222"/>
              <a:gd name="connsiteX12" fmla="*/ 5696788 w 9144000"/>
              <a:gd name="connsiteY12" fmla="*/ 0 h 2124222"/>
              <a:gd name="connsiteX13" fmla="*/ 6174823 w 9144000"/>
              <a:gd name="connsiteY13" fmla="*/ 0 h 2124222"/>
              <a:gd name="connsiteX14" fmla="*/ 6568499 w 9144000"/>
              <a:gd name="connsiteY14" fmla="*/ 0 h 2124222"/>
              <a:gd name="connsiteX15" fmla="*/ 7215252 w 9144000"/>
              <a:gd name="connsiteY15" fmla="*/ 0 h 2124222"/>
              <a:gd name="connsiteX16" fmla="*/ 7777647 w 9144000"/>
              <a:gd name="connsiteY16" fmla="*/ 0 h 2124222"/>
              <a:gd name="connsiteX17" fmla="*/ 8789956 w 9144000"/>
              <a:gd name="connsiteY17" fmla="*/ 0 h 2124222"/>
              <a:gd name="connsiteX18" fmla="*/ 9144000 w 9144000"/>
              <a:gd name="connsiteY18" fmla="*/ 354044 h 2124222"/>
              <a:gd name="connsiteX19" fmla="*/ 9144000 w 9144000"/>
              <a:gd name="connsiteY19" fmla="*/ 854411 h 2124222"/>
              <a:gd name="connsiteX20" fmla="*/ 9144000 w 9144000"/>
              <a:gd name="connsiteY20" fmla="*/ 1340617 h 2124222"/>
              <a:gd name="connsiteX21" fmla="*/ 9144000 w 9144000"/>
              <a:gd name="connsiteY21" fmla="*/ 1770178 h 2124222"/>
              <a:gd name="connsiteX22" fmla="*/ 8789956 w 9144000"/>
              <a:gd name="connsiteY22" fmla="*/ 2124222 h 2124222"/>
              <a:gd name="connsiteX23" fmla="*/ 8480639 w 9144000"/>
              <a:gd name="connsiteY23" fmla="*/ 2124222 h 2124222"/>
              <a:gd name="connsiteX24" fmla="*/ 8086963 w 9144000"/>
              <a:gd name="connsiteY24" fmla="*/ 2124222 h 2124222"/>
              <a:gd name="connsiteX25" fmla="*/ 7777647 w 9144000"/>
              <a:gd name="connsiteY25" fmla="*/ 2124222 h 2124222"/>
              <a:gd name="connsiteX26" fmla="*/ 7130893 w 9144000"/>
              <a:gd name="connsiteY26" fmla="*/ 2124222 h 2124222"/>
              <a:gd name="connsiteX27" fmla="*/ 6399781 w 9144000"/>
              <a:gd name="connsiteY27" fmla="*/ 2124222 h 2124222"/>
              <a:gd name="connsiteX28" fmla="*/ 5837387 w 9144000"/>
              <a:gd name="connsiteY28" fmla="*/ 2124222 h 2124222"/>
              <a:gd name="connsiteX29" fmla="*/ 5528070 w 9144000"/>
              <a:gd name="connsiteY29" fmla="*/ 2124222 h 2124222"/>
              <a:gd name="connsiteX30" fmla="*/ 4796958 w 9144000"/>
              <a:gd name="connsiteY30" fmla="*/ 2124222 h 2124222"/>
              <a:gd name="connsiteX31" fmla="*/ 4318923 w 9144000"/>
              <a:gd name="connsiteY31" fmla="*/ 2124222 h 2124222"/>
              <a:gd name="connsiteX32" fmla="*/ 3925247 w 9144000"/>
              <a:gd name="connsiteY32" fmla="*/ 2124222 h 2124222"/>
              <a:gd name="connsiteX33" fmla="*/ 3615930 w 9144000"/>
              <a:gd name="connsiteY33" fmla="*/ 2124222 h 2124222"/>
              <a:gd name="connsiteX34" fmla="*/ 2969177 w 9144000"/>
              <a:gd name="connsiteY34" fmla="*/ 2124222 h 2124222"/>
              <a:gd name="connsiteX35" fmla="*/ 2659860 w 9144000"/>
              <a:gd name="connsiteY35" fmla="*/ 2124222 h 2124222"/>
              <a:gd name="connsiteX36" fmla="*/ 2266184 w 9144000"/>
              <a:gd name="connsiteY36" fmla="*/ 2124222 h 2124222"/>
              <a:gd name="connsiteX37" fmla="*/ 1956867 w 9144000"/>
              <a:gd name="connsiteY37" fmla="*/ 2124222 h 2124222"/>
              <a:gd name="connsiteX38" fmla="*/ 1647551 w 9144000"/>
              <a:gd name="connsiteY38" fmla="*/ 2124222 h 2124222"/>
              <a:gd name="connsiteX39" fmla="*/ 1338234 w 9144000"/>
              <a:gd name="connsiteY39" fmla="*/ 2124222 h 2124222"/>
              <a:gd name="connsiteX40" fmla="*/ 354044 w 9144000"/>
              <a:gd name="connsiteY40" fmla="*/ 2124222 h 2124222"/>
              <a:gd name="connsiteX41" fmla="*/ 0 w 9144000"/>
              <a:gd name="connsiteY41" fmla="*/ 1770178 h 2124222"/>
              <a:gd name="connsiteX42" fmla="*/ 0 w 9144000"/>
              <a:gd name="connsiteY42" fmla="*/ 1326456 h 2124222"/>
              <a:gd name="connsiteX43" fmla="*/ 0 w 9144000"/>
              <a:gd name="connsiteY43" fmla="*/ 826089 h 2124222"/>
              <a:gd name="connsiteX44" fmla="*/ 0 w 9144000"/>
              <a:gd name="connsiteY44" fmla="*/ 354044 h 2124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9144000" h="2124222" fill="none" extrusionOk="0">
                <a:moveTo>
                  <a:pt x="0" y="354044"/>
                </a:moveTo>
                <a:cubicBezTo>
                  <a:pt x="-7838" y="167107"/>
                  <a:pt x="153453" y="-40706"/>
                  <a:pt x="354044" y="0"/>
                </a:cubicBezTo>
                <a:cubicBezTo>
                  <a:pt x="572408" y="-24930"/>
                  <a:pt x="617050" y="14106"/>
                  <a:pt x="832079" y="0"/>
                </a:cubicBezTo>
                <a:cubicBezTo>
                  <a:pt x="1047108" y="-14106"/>
                  <a:pt x="1136835" y="5306"/>
                  <a:pt x="1394473" y="0"/>
                </a:cubicBezTo>
                <a:cubicBezTo>
                  <a:pt x="1652111" y="-5306"/>
                  <a:pt x="1613761" y="20687"/>
                  <a:pt x="1703790" y="0"/>
                </a:cubicBezTo>
                <a:cubicBezTo>
                  <a:pt x="1793819" y="-20687"/>
                  <a:pt x="1979533" y="13424"/>
                  <a:pt x="2097466" y="0"/>
                </a:cubicBezTo>
                <a:cubicBezTo>
                  <a:pt x="2215399" y="-13424"/>
                  <a:pt x="2317695" y="23730"/>
                  <a:pt x="2406783" y="0"/>
                </a:cubicBezTo>
                <a:cubicBezTo>
                  <a:pt x="2495871" y="-23730"/>
                  <a:pt x="2737123" y="32249"/>
                  <a:pt x="2969177" y="0"/>
                </a:cubicBezTo>
                <a:cubicBezTo>
                  <a:pt x="3201231" y="-32249"/>
                  <a:pt x="3327797" y="35738"/>
                  <a:pt x="3447212" y="0"/>
                </a:cubicBezTo>
                <a:cubicBezTo>
                  <a:pt x="3566627" y="-35738"/>
                  <a:pt x="4029374" y="38793"/>
                  <a:pt x="4178324" y="0"/>
                </a:cubicBezTo>
                <a:cubicBezTo>
                  <a:pt x="4327274" y="-38793"/>
                  <a:pt x="4600291" y="5068"/>
                  <a:pt x="4825077" y="0"/>
                </a:cubicBezTo>
                <a:cubicBezTo>
                  <a:pt x="5049863" y="-5068"/>
                  <a:pt x="5186638" y="26790"/>
                  <a:pt x="5303112" y="0"/>
                </a:cubicBezTo>
                <a:cubicBezTo>
                  <a:pt x="5419587" y="-26790"/>
                  <a:pt x="5596186" y="43066"/>
                  <a:pt x="5696788" y="0"/>
                </a:cubicBezTo>
                <a:cubicBezTo>
                  <a:pt x="5797390" y="-43066"/>
                  <a:pt x="6052588" y="43380"/>
                  <a:pt x="6174823" y="0"/>
                </a:cubicBezTo>
                <a:cubicBezTo>
                  <a:pt x="6297059" y="-43380"/>
                  <a:pt x="6383020" y="7308"/>
                  <a:pt x="6568499" y="0"/>
                </a:cubicBezTo>
                <a:cubicBezTo>
                  <a:pt x="6753978" y="-7308"/>
                  <a:pt x="7034892" y="11382"/>
                  <a:pt x="7215252" y="0"/>
                </a:cubicBezTo>
                <a:cubicBezTo>
                  <a:pt x="7395612" y="-11382"/>
                  <a:pt x="7513955" y="65681"/>
                  <a:pt x="7777647" y="0"/>
                </a:cubicBezTo>
                <a:cubicBezTo>
                  <a:pt x="8041339" y="-65681"/>
                  <a:pt x="8434565" y="77952"/>
                  <a:pt x="8789956" y="0"/>
                </a:cubicBezTo>
                <a:cubicBezTo>
                  <a:pt x="8980120" y="-15356"/>
                  <a:pt x="9175578" y="192766"/>
                  <a:pt x="9144000" y="354044"/>
                </a:cubicBezTo>
                <a:cubicBezTo>
                  <a:pt x="9183991" y="554516"/>
                  <a:pt x="9124069" y="731586"/>
                  <a:pt x="9144000" y="854411"/>
                </a:cubicBezTo>
                <a:cubicBezTo>
                  <a:pt x="9163931" y="977236"/>
                  <a:pt x="9133810" y="1129285"/>
                  <a:pt x="9144000" y="1340617"/>
                </a:cubicBezTo>
                <a:cubicBezTo>
                  <a:pt x="9154190" y="1551949"/>
                  <a:pt x="9136339" y="1663706"/>
                  <a:pt x="9144000" y="1770178"/>
                </a:cubicBezTo>
                <a:cubicBezTo>
                  <a:pt x="9113461" y="1981396"/>
                  <a:pt x="8980738" y="2080076"/>
                  <a:pt x="8789956" y="2124222"/>
                </a:cubicBezTo>
                <a:cubicBezTo>
                  <a:pt x="8665992" y="2156299"/>
                  <a:pt x="8601755" y="2123689"/>
                  <a:pt x="8480639" y="2124222"/>
                </a:cubicBezTo>
                <a:cubicBezTo>
                  <a:pt x="8359523" y="2124755"/>
                  <a:pt x="8243434" y="2098484"/>
                  <a:pt x="8086963" y="2124222"/>
                </a:cubicBezTo>
                <a:cubicBezTo>
                  <a:pt x="7930492" y="2149960"/>
                  <a:pt x="7850388" y="2120548"/>
                  <a:pt x="7777647" y="2124222"/>
                </a:cubicBezTo>
                <a:cubicBezTo>
                  <a:pt x="7704906" y="2127896"/>
                  <a:pt x="7354821" y="2070032"/>
                  <a:pt x="7130893" y="2124222"/>
                </a:cubicBezTo>
                <a:cubicBezTo>
                  <a:pt x="6906965" y="2178412"/>
                  <a:pt x="6681282" y="2108059"/>
                  <a:pt x="6399781" y="2124222"/>
                </a:cubicBezTo>
                <a:cubicBezTo>
                  <a:pt x="6118280" y="2140385"/>
                  <a:pt x="6007678" y="2121257"/>
                  <a:pt x="5837387" y="2124222"/>
                </a:cubicBezTo>
                <a:cubicBezTo>
                  <a:pt x="5667096" y="2127187"/>
                  <a:pt x="5637641" y="2118108"/>
                  <a:pt x="5528070" y="2124222"/>
                </a:cubicBezTo>
                <a:cubicBezTo>
                  <a:pt x="5418499" y="2130336"/>
                  <a:pt x="4945824" y="2098151"/>
                  <a:pt x="4796958" y="2124222"/>
                </a:cubicBezTo>
                <a:cubicBezTo>
                  <a:pt x="4648092" y="2150293"/>
                  <a:pt x="4485259" y="2089915"/>
                  <a:pt x="4318923" y="2124222"/>
                </a:cubicBezTo>
                <a:cubicBezTo>
                  <a:pt x="4152588" y="2158529"/>
                  <a:pt x="4090035" y="2085208"/>
                  <a:pt x="3925247" y="2124222"/>
                </a:cubicBezTo>
                <a:cubicBezTo>
                  <a:pt x="3760459" y="2163236"/>
                  <a:pt x="3749016" y="2114658"/>
                  <a:pt x="3615930" y="2124222"/>
                </a:cubicBezTo>
                <a:cubicBezTo>
                  <a:pt x="3482844" y="2133786"/>
                  <a:pt x="3229078" y="2085338"/>
                  <a:pt x="2969177" y="2124222"/>
                </a:cubicBezTo>
                <a:cubicBezTo>
                  <a:pt x="2709276" y="2163106"/>
                  <a:pt x="2725346" y="2099107"/>
                  <a:pt x="2659860" y="2124222"/>
                </a:cubicBezTo>
                <a:cubicBezTo>
                  <a:pt x="2594374" y="2149337"/>
                  <a:pt x="2405623" y="2107357"/>
                  <a:pt x="2266184" y="2124222"/>
                </a:cubicBezTo>
                <a:cubicBezTo>
                  <a:pt x="2126745" y="2141087"/>
                  <a:pt x="2076353" y="2118990"/>
                  <a:pt x="1956867" y="2124222"/>
                </a:cubicBezTo>
                <a:cubicBezTo>
                  <a:pt x="1837381" y="2129454"/>
                  <a:pt x="1791387" y="2105151"/>
                  <a:pt x="1647551" y="2124222"/>
                </a:cubicBezTo>
                <a:cubicBezTo>
                  <a:pt x="1503715" y="2143293"/>
                  <a:pt x="1411607" y="2091660"/>
                  <a:pt x="1338234" y="2124222"/>
                </a:cubicBezTo>
                <a:cubicBezTo>
                  <a:pt x="1264861" y="2156784"/>
                  <a:pt x="738137" y="2028307"/>
                  <a:pt x="354044" y="2124222"/>
                </a:cubicBezTo>
                <a:cubicBezTo>
                  <a:pt x="125164" y="2096010"/>
                  <a:pt x="2354" y="1985275"/>
                  <a:pt x="0" y="1770178"/>
                </a:cubicBezTo>
                <a:cubicBezTo>
                  <a:pt x="-17138" y="1644792"/>
                  <a:pt x="43338" y="1540284"/>
                  <a:pt x="0" y="1326456"/>
                </a:cubicBezTo>
                <a:cubicBezTo>
                  <a:pt x="-43338" y="1112628"/>
                  <a:pt x="27781" y="1046183"/>
                  <a:pt x="0" y="826089"/>
                </a:cubicBezTo>
                <a:cubicBezTo>
                  <a:pt x="-27781" y="605995"/>
                  <a:pt x="50081" y="539218"/>
                  <a:pt x="0" y="354044"/>
                </a:cubicBezTo>
                <a:close/>
              </a:path>
              <a:path w="9144000" h="2124222" stroke="0" extrusionOk="0">
                <a:moveTo>
                  <a:pt x="0" y="354044"/>
                </a:moveTo>
                <a:cubicBezTo>
                  <a:pt x="-14486" y="190339"/>
                  <a:pt x="208359" y="12582"/>
                  <a:pt x="354044" y="0"/>
                </a:cubicBezTo>
                <a:cubicBezTo>
                  <a:pt x="716436" y="-9936"/>
                  <a:pt x="870961" y="21653"/>
                  <a:pt x="1085156" y="0"/>
                </a:cubicBezTo>
                <a:cubicBezTo>
                  <a:pt x="1299351" y="-21653"/>
                  <a:pt x="1419745" y="40906"/>
                  <a:pt x="1647551" y="0"/>
                </a:cubicBezTo>
                <a:cubicBezTo>
                  <a:pt x="1875357" y="-40906"/>
                  <a:pt x="2060224" y="26200"/>
                  <a:pt x="2378663" y="0"/>
                </a:cubicBezTo>
                <a:cubicBezTo>
                  <a:pt x="2697102" y="-26200"/>
                  <a:pt x="2866657" y="13672"/>
                  <a:pt x="3025416" y="0"/>
                </a:cubicBezTo>
                <a:cubicBezTo>
                  <a:pt x="3184175" y="-13672"/>
                  <a:pt x="3480088" y="19416"/>
                  <a:pt x="3756529" y="0"/>
                </a:cubicBezTo>
                <a:cubicBezTo>
                  <a:pt x="4032970" y="-19416"/>
                  <a:pt x="4081329" y="8671"/>
                  <a:pt x="4318923" y="0"/>
                </a:cubicBezTo>
                <a:cubicBezTo>
                  <a:pt x="4556517" y="-8671"/>
                  <a:pt x="4519445" y="36589"/>
                  <a:pt x="4712599" y="0"/>
                </a:cubicBezTo>
                <a:cubicBezTo>
                  <a:pt x="4905753" y="-36589"/>
                  <a:pt x="5113494" y="59089"/>
                  <a:pt x="5274993" y="0"/>
                </a:cubicBezTo>
                <a:cubicBezTo>
                  <a:pt x="5436492" y="-59089"/>
                  <a:pt x="5581686" y="5665"/>
                  <a:pt x="5668669" y="0"/>
                </a:cubicBezTo>
                <a:cubicBezTo>
                  <a:pt x="5755652" y="-5665"/>
                  <a:pt x="5987114" y="1526"/>
                  <a:pt x="6231063" y="0"/>
                </a:cubicBezTo>
                <a:cubicBezTo>
                  <a:pt x="6475012" y="-1526"/>
                  <a:pt x="6450090" y="2339"/>
                  <a:pt x="6540379" y="0"/>
                </a:cubicBezTo>
                <a:cubicBezTo>
                  <a:pt x="6630668" y="-2339"/>
                  <a:pt x="6837765" y="1266"/>
                  <a:pt x="6934055" y="0"/>
                </a:cubicBezTo>
                <a:cubicBezTo>
                  <a:pt x="7030345" y="-1266"/>
                  <a:pt x="7336259" y="54219"/>
                  <a:pt x="7580809" y="0"/>
                </a:cubicBezTo>
                <a:cubicBezTo>
                  <a:pt x="7825359" y="-54219"/>
                  <a:pt x="7823569" y="11529"/>
                  <a:pt x="7890125" y="0"/>
                </a:cubicBezTo>
                <a:cubicBezTo>
                  <a:pt x="7956681" y="-11529"/>
                  <a:pt x="8076549" y="8833"/>
                  <a:pt x="8199442" y="0"/>
                </a:cubicBezTo>
                <a:cubicBezTo>
                  <a:pt x="8322335" y="-8833"/>
                  <a:pt x="8615356" y="5621"/>
                  <a:pt x="8789956" y="0"/>
                </a:cubicBezTo>
                <a:cubicBezTo>
                  <a:pt x="8978734" y="13611"/>
                  <a:pt x="9143217" y="173496"/>
                  <a:pt x="9144000" y="354044"/>
                </a:cubicBezTo>
                <a:cubicBezTo>
                  <a:pt x="9152008" y="513109"/>
                  <a:pt x="9135766" y="666034"/>
                  <a:pt x="9144000" y="854411"/>
                </a:cubicBezTo>
                <a:cubicBezTo>
                  <a:pt x="9152234" y="1042788"/>
                  <a:pt x="9121137" y="1119678"/>
                  <a:pt x="9144000" y="1298133"/>
                </a:cubicBezTo>
                <a:cubicBezTo>
                  <a:pt x="9166863" y="1476588"/>
                  <a:pt x="9092588" y="1593044"/>
                  <a:pt x="9144000" y="1770178"/>
                </a:cubicBezTo>
                <a:cubicBezTo>
                  <a:pt x="9138805" y="1958228"/>
                  <a:pt x="8969807" y="2131604"/>
                  <a:pt x="8789956" y="2124222"/>
                </a:cubicBezTo>
                <a:cubicBezTo>
                  <a:pt x="8628612" y="2197323"/>
                  <a:pt x="8316180" y="2123385"/>
                  <a:pt x="8058844" y="2124222"/>
                </a:cubicBezTo>
                <a:cubicBezTo>
                  <a:pt x="7801508" y="2125059"/>
                  <a:pt x="7796755" y="2108233"/>
                  <a:pt x="7580809" y="2124222"/>
                </a:cubicBezTo>
                <a:cubicBezTo>
                  <a:pt x="7364864" y="2140211"/>
                  <a:pt x="7248904" y="2075461"/>
                  <a:pt x="7102774" y="2124222"/>
                </a:cubicBezTo>
                <a:cubicBezTo>
                  <a:pt x="6956645" y="2172983"/>
                  <a:pt x="6712327" y="2064136"/>
                  <a:pt x="6456020" y="2124222"/>
                </a:cubicBezTo>
                <a:cubicBezTo>
                  <a:pt x="6199713" y="2184308"/>
                  <a:pt x="6181704" y="2075991"/>
                  <a:pt x="5977985" y="2124222"/>
                </a:cubicBezTo>
                <a:cubicBezTo>
                  <a:pt x="5774267" y="2172453"/>
                  <a:pt x="5693508" y="2087944"/>
                  <a:pt x="5584309" y="2124222"/>
                </a:cubicBezTo>
                <a:cubicBezTo>
                  <a:pt x="5475110" y="2160500"/>
                  <a:pt x="5284613" y="2103511"/>
                  <a:pt x="5190634" y="2124222"/>
                </a:cubicBezTo>
                <a:cubicBezTo>
                  <a:pt x="5096655" y="2144933"/>
                  <a:pt x="4646871" y="2118728"/>
                  <a:pt x="4459521" y="2124222"/>
                </a:cubicBezTo>
                <a:cubicBezTo>
                  <a:pt x="4272171" y="2129716"/>
                  <a:pt x="4105509" y="2074249"/>
                  <a:pt x="3812768" y="2124222"/>
                </a:cubicBezTo>
                <a:cubicBezTo>
                  <a:pt x="3520027" y="2174195"/>
                  <a:pt x="3382801" y="2116671"/>
                  <a:pt x="3250374" y="2124222"/>
                </a:cubicBezTo>
                <a:cubicBezTo>
                  <a:pt x="3117947" y="2131773"/>
                  <a:pt x="2860234" y="2082170"/>
                  <a:pt x="2687980" y="2124222"/>
                </a:cubicBezTo>
                <a:cubicBezTo>
                  <a:pt x="2515726" y="2166274"/>
                  <a:pt x="2448364" y="2118844"/>
                  <a:pt x="2294304" y="2124222"/>
                </a:cubicBezTo>
                <a:cubicBezTo>
                  <a:pt x="2140244" y="2129600"/>
                  <a:pt x="1923146" y="2113811"/>
                  <a:pt x="1816269" y="2124222"/>
                </a:cubicBezTo>
                <a:cubicBezTo>
                  <a:pt x="1709393" y="2134633"/>
                  <a:pt x="1529032" y="2115551"/>
                  <a:pt x="1338234" y="2124222"/>
                </a:cubicBezTo>
                <a:cubicBezTo>
                  <a:pt x="1147436" y="2132893"/>
                  <a:pt x="666559" y="2037545"/>
                  <a:pt x="354044" y="2124222"/>
                </a:cubicBezTo>
                <a:cubicBezTo>
                  <a:pt x="157222" y="2113329"/>
                  <a:pt x="4899" y="1964362"/>
                  <a:pt x="0" y="1770178"/>
                </a:cubicBezTo>
                <a:cubicBezTo>
                  <a:pt x="-23673" y="1594335"/>
                  <a:pt x="16527" y="1541410"/>
                  <a:pt x="0" y="1340617"/>
                </a:cubicBezTo>
                <a:cubicBezTo>
                  <a:pt x="-16527" y="1139824"/>
                  <a:pt x="20334" y="961772"/>
                  <a:pt x="0" y="854411"/>
                </a:cubicBezTo>
                <a:cubicBezTo>
                  <a:pt x="-20334" y="747050"/>
                  <a:pt x="31383" y="554401"/>
                  <a:pt x="0" y="354044"/>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defRPr>
                <a:uFillTx/>
              </a:defRPr>
            </a:pPr>
            <a:r>
              <a:rPr lang="en-BZ" sz="3200" b="1" noProof="0" dirty="0" smtClean="0">
                <a:solidFill>
                  <a:schemeClr val="tx1"/>
                </a:solidFill>
                <a:latin typeface="+mj-lt"/>
                <a:cs typeface="#9Slide03 Arima Madurai Black" panose="00000A00000000000000" pitchFamily="2" charset="0"/>
              </a:rPr>
              <a:t>4</a:t>
            </a:r>
            <a:r>
              <a:rPr kumimoji="0" lang="en-BZ" sz="3200" b="1" i="0" u="none" strike="noStrike" kern="1200" cap="none" spc="0" normalizeH="0" baseline="0" noProof="0" dirty="0" smtClean="0">
                <a:ln>
                  <a:noFill/>
                </a:ln>
                <a:solidFill>
                  <a:schemeClr val="tx1"/>
                </a:solidFill>
                <a:effectLst/>
                <a:uFillTx/>
                <a:latin typeface="+mj-lt"/>
                <a:cs typeface="#9Slide03 Arima Madurai Black" panose="00000A00000000000000" pitchFamily="2" charset="0"/>
              </a:rPr>
              <a:t>. </a:t>
            </a:r>
            <a:r>
              <a:rPr kumimoji="0" lang="en-BZ" sz="3200" b="1" i="0" u="none" strike="noStrike" kern="1200" cap="none" spc="0" normalizeH="0" baseline="0" noProof="0" dirty="0" err="1" smtClean="0">
                <a:ln>
                  <a:noFill/>
                </a:ln>
                <a:solidFill>
                  <a:schemeClr val="tx1"/>
                </a:solidFill>
                <a:effectLst/>
                <a:uFillTx/>
                <a:latin typeface="+mj-lt"/>
                <a:cs typeface="#9Slide03 Arima Madurai Black" panose="00000A00000000000000" pitchFamily="2" charset="0"/>
              </a:rPr>
              <a:t>Điền</a:t>
            </a:r>
            <a:r>
              <a:rPr kumimoji="0" lang="en-BZ" sz="3200" b="1" i="0" u="none" strike="noStrike" kern="1200" cap="none" spc="0" normalizeH="0" noProof="0" dirty="0" smtClean="0">
                <a:ln>
                  <a:noFill/>
                </a:ln>
                <a:solidFill>
                  <a:schemeClr val="tx1"/>
                </a:solidFill>
                <a:effectLst/>
                <a:uFillTx/>
                <a:latin typeface="+mj-lt"/>
                <a:cs typeface="#9Slide03 Arima Madurai Black" panose="00000A00000000000000" pitchFamily="2" charset="0"/>
              </a:rPr>
              <a:t> </a:t>
            </a:r>
            <a:r>
              <a:rPr kumimoji="0" lang="en-BZ" sz="3200" b="1" i="0" u="none" strike="noStrike" kern="1200" cap="none" spc="0" normalizeH="0" noProof="0" dirty="0" err="1" smtClean="0">
                <a:ln>
                  <a:noFill/>
                </a:ln>
                <a:solidFill>
                  <a:schemeClr val="tx1"/>
                </a:solidFill>
                <a:effectLst/>
                <a:uFillTx/>
                <a:latin typeface="+mj-lt"/>
                <a:cs typeface="#9Slide03 Arima Madurai Black" panose="00000A00000000000000" pitchFamily="2" charset="0"/>
              </a:rPr>
              <a:t>vào</a:t>
            </a:r>
            <a:r>
              <a:rPr kumimoji="0" lang="en-BZ" sz="3200" b="1" i="0" u="none" strike="noStrike" kern="1200" cap="none" spc="0" normalizeH="0" noProof="0" dirty="0" smtClean="0">
                <a:ln>
                  <a:noFill/>
                </a:ln>
                <a:solidFill>
                  <a:schemeClr val="tx1"/>
                </a:solidFill>
                <a:effectLst/>
                <a:uFillTx/>
                <a:latin typeface="+mj-lt"/>
                <a:cs typeface="#9Slide03 Arima Madurai Black" panose="00000A00000000000000" pitchFamily="2" charset="0"/>
              </a:rPr>
              <a:t> </a:t>
            </a:r>
            <a:r>
              <a:rPr kumimoji="0" lang="en-BZ" sz="3200" b="1" i="0" u="none" strike="noStrike" kern="1200" cap="none" spc="0" normalizeH="0" noProof="0" dirty="0" err="1" smtClean="0">
                <a:ln>
                  <a:noFill/>
                </a:ln>
                <a:solidFill>
                  <a:schemeClr val="tx1"/>
                </a:solidFill>
                <a:effectLst/>
                <a:uFillTx/>
                <a:latin typeface="+mj-lt"/>
                <a:cs typeface="#9Slide03 Arima Madurai Black" panose="00000A00000000000000" pitchFamily="2" charset="0"/>
              </a:rPr>
              <a:t>chỗ</a:t>
            </a:r>
            <a:r>
              <a:rPr kumimoji="0" lang="en-BZ" sz="3200" b="1" i="0" u="none" strike="noStrike" kern="1200" cap="none" spc="0" normalizeH="0" noProof="0" dirty="0" smtClean="0">
                <a:ln>
                  <a:noFill/>
                </a:ln>
                <a:solidFill>
                  <a:schemeClr val="tx1"/>
                </a:solidFill>
                <a:effectLst/>
                <a:uFillTx/>
                <a:latin typeface="+mj-lt"/>
                <a:cs typeface="#9Slide03 Arima Madurai Black" panose="00000A00000000000000" pitchFamily="2" charset="0"/>
              </a:rPr>
              <a:t> </a:t>
            </a:r>
            <a:r>
              <a:rPr kumimoji="0" lang="en-BZ" sz="3200" b="1" i="0" u="none" strike="noStrike" kern="1200" cap="none" spc="0" normalizeH="0" noProof="0" dirty="0" err="1" smtClean="0">
                <a:ln>
                  <a:noFill/>
                </a:ln>
                <a:solidFill>
                  <a:schemeClr val="tx1"/>
                </a:solidFill>
                <a:effectLst/>
                <a:uFillTx/>
                <a:latin typeface="+mj-lt"/>
                <a:cs typeface="#9Slide03 Arima Madurai Black" panose="00000A00000000000000" pitchFamily="2" charset="0"/>
              </a:rPr>
              <a:t>trống</a:t>
            </a:r>
            <a:r>
              <a:rPr kumimoji="0" lang="en-BZ" sz="3200" b="1" i="0" u="none" strike="noStrike" kern="1200" cap="none" spc="0" normalizeH="0" noProof="0" dirty="0" smtClean="0">
                <a:ln>
                  <a:noFill/>
                </a:ln>
                <a:solidFill>
                  <a:schemeClr val="tx1"/>
                </a:solidFill>
                <a:effectLst/>
                <a:uFillTx/>
                <a:latin typeface="+mj-lt"/>
                <a:cs typeface="#9Slide03 Arima Madurai Black" panose="00000A00000000000000" pitchFamily="2" charset="0"/>
              </a:rPr>
              <a:t>:</a:t>
            </a:r>
          </a:p>
          <a:p>
            <a:pPr algn="just">
              <a:defRPr>
                <a:uFillTx/>
              </a:defRPr>
            </a:pPr>
            <a:r>
              <a:rPr lang="en-US" sz="3200" dirty="0" err="1">
                <a:solidFill>
                  <a:schemeClr val="tx1"/>
                </a:solidFill>
              </a:rPr>
              <a:t>Văn</a:t>
            </a:r>
            <a:r>
              <a:rPr lang="en-US" sz="3200" dirty="0">
                <a:solidFill>
                  <a:schemeClr val="tx1"/>
                </a:solidFill>
              </a:rPr>
              <a:t> </a:t>
            </a:r>
            <a:r>
              <a:rPr lang="en-US" sz="3200" dirty="0" err="1">
                <a:solidFill>
                  <a:schemeClr val="tx1"/>
                </a:solidFill>
              </a:rPr>
              <a:t>bản</a:t>
            </a:r>
            <a:r>
              <a:rPr lang="en-US" sz="3200" dirty="0">
                <a:solidFill>
                  <a:schemeClr val="tx1"/>
                </a:solidFill>
              </a:rPr>
              <a:t> </a:t>
            </a:r>
            <a:r>
              <a:rPr lang="en-US" sz="3200" dirty="0" err="1">
                <a:solidFill>
                  <a:schemeClr val="tx1"/>
                </a:solidFill>
              </a:rPr>
              <a:t>nghị</a:t>
            </a:r>
            <a:r>
              <a:rPr lang="en-US" sz="3200" dirty="0">
                <a:solidFill>
                  <a:schemeClr val="tx1"/>
                </a:solidFill>
              </a:rPr>
              <a:t> </a:t>
            </a:r>
            <a:r>
              <a:rPr lang="en-US" sz="3200" dirty="0" err="1">
                <a:solidFill>
                  <a:schemeClr val="tx1"/>
                </a:solidFill>
              </a:rPr>
              <a:t>luận</a:t>
            </a:r>
            <a:r>
              <a:rPr lang="en-US" sz="3200" dirty="0">
                <a:solidFill>
                  <a:schemeClr val="tx1"/>
                </a:solidFill>
              </a:rPr>
              <a:t> </a:t>
            </a:r>
            <a:r>
              <a:rPr lang="en-US" sz="3200" dirty="0" err="1">
                <a:solidFill>
                  <a:schemeClr val="tx1"/>
                </a:solidFill>
              </a:rPr>
              <a:t>là</a:t>
            </a:r>
            <a:r>
              <a:rPr lang="en-US" sz="3200" dirty="0">
                <a:solidFill>
                  <a:schemeClr val="tx1"/>
                </a:solidFill>
              </a:rPr>
              <a:t> </a:t>
            </a:r>
            <a:r>
              <a:rPr lang="en-US" sz="3200" dirty="0" err="1">
                <a:solidFill>
                  <a:schemeClr val="tx1"/>
                </a:solidFill>
              </a:rPr>
              <a:t>văn</a:t>
            </a:r>
            <a:r>
              <a:rPr lang="en-US" sz="3200" dirty="0">
                <a:solidFill>
                  <a:schemeClr val="tx1"/>
                </a:solidFill>
              </a:rPr>
              <a:t> </a:t>
            </a:r>
            <a:r>
              <a:rPr lang="en-US" sz="3200" dirty="0" err="1">
                <a:solidFill>
                  <a:schemeClr val="tx1"/>
                </a:solidFill>
              </a:rPr>
              <a:t>bản</a:t>
            </a:r>
            <a:r>
              <a:rPr lang="en-US" sz="3200" dirty="0">
                <a:solidFill>
                  <a:schemeClr val="tx1"/>
                </a:solidFill>
              </a:rPr>
              <a:t> </a:t>
            </a:r>
            <a:r>
              <a:rPr lang="en-US" sz="3200" dirty="0" err="1">
                <a:solidFill>
                  <a:schemeClr val="tx1"/>
                </a:solidFill>
              </a:rPr>
              <a:t>chủ</a:t>
            </a:r>
            <a:r>
              <a:rPr lang="en-US" sz="3200" dirty="0">
                <a:solidFill>
                  <a:schemeClr val="tx1"/>
                </a:solidFill>
              </a:rPr>
              <a:t> </a:t>
            </a:r>
            <a:r>
              <a:rPr lang="en-US" sz="3200" dirty="0" err="1">
                <a:solidFill>
                  <a:schemeClr val="tx1"/>
                </a:solidFill>
              </a:rPr>
              <a:t>yếu</a:t>
            </a:r>
            <a:r>
              <a:rPr lang="en-US" sz="3200" dirty="0">
                <a:solidFill>
                  <a:schemeClr val="tx1"/>
                </a:solidFill>
              </a:rPr>
              <a:t> </a:t>
            </a:r>
            <a:r>
              <a:rPr lang="en-US" sz="3200" dirty="0" err="1">
                <a:solidFill>
                  <a:schemeClr val="tx1"/>
                </a:solidFill>
              </a:rPr>
              <a:t>sử</a:t>
            </a:r>
            <a:r>
              <a:rPr lang="en-US" sz="3200" dirty="0">
                <a:solidFill>
                  <a:schemeClr val="tx1"/>
                </a:solidFill>
              </a:rPr>
              <a:t> </a:t>
            </a:r>
            <a:r>
              <a:rPr lang="en-US" sz="3200" dirty="0" err="1" smtClean="0">
                <a:solidFill>
                  <a:schemeClr val="tx1"/>
                </a:solidFill>
              </a:rPr>
              <a:t>dụng</a:t>
            </a:r>
            <a:r>
              <a:rPr lang="en-US" sz="3200" dirty="0">
                <a:solidFill>
                  <a:schemeClr val="tx1"/>
                </a:solidFill>
              </a:rPr>
              <a:t>.</a:t>
            </a:r>
            <a:r>
              <a:rPr lang="en-US" sz="3200" dirty="0" smtClean="0">
                <a:solidFill>
                  <a:schemeClr val="tx1"/>
                </a:solidFill>
              </a:rPr>
              <a:t>…….</a:t>
            </a:r>
            <a:r>
              <a:rPr lang="en-US" sz="3200" dirty="0" err="1">
                <a:solidFill>
                  <a:schemeClr val="tx1"/>
                </a:solidFill>
              </a:rPr>
              <a:t>và</a:t>
            </a:r>
            <a:r>
              <a:rPr lang="en-US" sz="3200" dirty="0">
                <a:solidFill>
                  <a:schemeClr val="tx1"/>
                </a:solidFill>
              </a:rPr>
              <a:t> </a:t>
            </a:r>
            <a:r>
              <a:rPr lang="en-US" sz="3200" dirty="0" err="1">
                <a:solidFill>
                  <a:schemeClr val="tx1"/>
                </a:solidFill>
              </a:rPr>
              <a:t>bằng</a:t>
            </a:r>
            <a:r>
              <a:rPr lang="en-US" sz="3200" dirty="0">
                <a:solidFill>
                  <a:schemeClr val="tx1"/>
                </a:solidFill>
              </a:rPr>
              <a:t> </a:t>
            </a:r>
            <a:r>
              <a:rPr lang="en-US" sz="3200" dirty="0" err="1">
                <a:solidFill>
                  <a:schemeClr val="tx1"/>
                </a:solidFill>
              </a:rPr>
              <a:t>chứng</a:t>
            </a:r>
            <a:r>
              <a:rPr lang="en-US" sz="3200" dirty="0">
                <a:solidFill>
                  <a:schemeClr val="tx1"/>
                </a:solidFill>
              </a:rPr>
              <a:t> </a:t>
            </a:r>
            <a:r>
              <a:rPr lang="en-US" sz="3200" dirty="0" err="1">
                <a:solidFill>
                  <a:schemeClr val="tx1"/>
                </a:solidFill>
              </a:rPr>
              <a:t>nhằm</a:t>
            </a:r>
            <a:r>
              <a:rPr lang="en-US" sz="3200" dirty="0">
                <a:solidFill>
                  <a:schemeClr val="tx1"/>
                </a:solidFill>
              </a:rPr>
              <a:t> </a:t>
            </a:r>
            <a:r>
              <a:rPr lang="en-US" sz="3200" dirty="0" err="1">
                <a:solidFill>
                  <a:schemeClr val="tx1"/>
                </a:solidFill>
              </a:rPr>
              <a:t>thuyết</a:t>
            </a:r>
            <a:r>
              <a:rPr lang="en-US" sz="3200" dirty="0">
                <a:solidFill>
                  <a:schemeClr val="tx1"/>
                </a:solidFill>
              </a:rPr>
              <a:t> </a:t>
            </a:r>
            <a:r>
              <a:rPr lang="en-US" sz="3200" dirty="0" err="1">
                <a:solidFill>
                  <a:schemeClr val="tx1"/>
                </a:solidFill>
              </a:rPr>
              <a:t>phục</a:t>
            </a:r>
            <a:r>
              <a:rPr lang="en-US" sz="3200" dirty="0">
                <a:solidFill>
                  <a:schemeClr val="tx1"/>
                </a:solidFill>
              </a:rPr>
              <a:t> </a:t>
            </a:r>
            <a:r>
              <a:rPr lang="en-US" sz="3200" dirty="0" err="1">
                <a:solidFill>
                  <a:schemeClr val="tx1"/>
                </a:solidFill>
              </a:rPr>
              <a:t>người</a:t>
            </a:r>
            <a:r>
              <a:rPr lang="en-US" sz="3200" dirty="0">
                <a:solidFill>
                  <a:schemeClr val="tx1"/>
                </a:solidFill>
              </a:rPr>
              <a:t> </a:t>
            </a:r>
            <a:r>
              <a:rPr lang="en-US" sz="3200" dirty="0" err="1">
                <a:solidFill>
                  <a:schemeClr val="tx1"/>
                </a:solidFill>
              </a:rPr>
              <a:t>đọc</a:t>
            </a:r>
            <a:r>
              <a:rPr lang="en-US" sz="3200" dirty="0">
                <a:solidFill>
                  <a:schemeClr val="tx1"/>
                </a:solidFill>
              </a:rPr>
              <a:t>, </a:t>
            </a:r>
            <a:r>
              <a:rPr lang="en-US" sz="3200" dirty="0" err="1">
                <a:solidFill>
                  <a:schemeClr val="tx1"/>
                </a:solidFill>
              </a:rPr>
              <a:t>người</a:t>
            </a:r>
            <a:r>
              <a:rPr lang="en-US" sz="3200" dirty="0">
                <a:solidFill>
                  <a:schemeClr val="tx1"/>
                </a:solidFill>
              </a:rPr>
              <a:t> </a:t>
            </a:r>
            <a:r>
              <a:rPr lang="en-US" sz="3200" dirty="0" err="1">
                <a:solidFill>
                  <a:schemeClr val="tx1"/>
                </a:solidFill>
              </a:rPr>
              <a:t>nghe</a:t>
            </a:r>
            <a:r>
              <a:rPr lang="en-US" sz="3200" dirty="0">
                <a:solidFill>
                  <a:schemeClr val="tx1"/>
                </a:solidFill>
              </a:rPr>
              <a:t> </a:t>
            </a:r>
            <a:r>
              <a:rPr lang="en-US" sz="3200" dirty="0" err="1">
                <a:solidFill>
                  <a:schemeClr val="tx1"/>
                </a:solidFill>
              </a:rPr>
              <a:t>về</a:t>
            </a:r>
            <a:r>
              <a:rPr lang="en-US" sz="3200" dirty="0">
                <a:solidFill>
                  <a:schemeClr val="tx1"/>
                </a:solidFill>
              </a:rPr>
              <a:t> </a:t>
            </a:r>
            <a:r>
              <a:rPr lang="en-US" sz="3200" dirty="0" err="1">
                <a:solidFill>
                  <a:schemeClr val="tx1"/>
                </a:solidFill>
              </a:rPr>
              <a:t>một</a:t>
            </a:r>
            <a:r>
              <a:rPr lang="en-US" sz="3200" dirty="0">
                <a:solidFill>
                  <a:schemeClr val="tx1"/>
                </a:solidFill>
              </a:rPr>
              <a:t> </a:t>
            </a:r>
            <a:r>
              <a:rPr lang="en-US" sz="3200" dirty="0" err="1">
                <a:solidFill>
                  <a:schemeClr val="tx1"/>
                </a:solidFill>
              </a:rPr>
              <a:t>quan</a:t>
            </a:r>
            <a:r>
              <a:rPr lang="en-US" sz="3200" dirty="0">
                <a:solidFill>
                  <a:schemeClr val="tx1"/>
                </a:solidFill>
              </a:rPr>
              <a:t> </a:t>
            </a:r>
            <a:r>
              <a:rPr lang="en-US" sz="3200" dirty="0" err="1">
                <a:solidFill>
                  <a:schemeClr val="tx1"/>
                </a:solidFill>
              </a:rPr>
              <a:t>điểm</a:t>
            </a:r>
            <a:r>
              <a:rPr lang="en-US" sz="3200" dirty="0">
                <a:solidFill>
                  <a:schemeClr val="tx1"/>
                </a:solidFill>
              </a:rPr>
              <a:t>, </a:t>
            </a:r>
            <a:r>
              <a:rPr lang="en-US" sz="3200" dirty="0" err="1">
                <a:solidFill>
                  <a:schemeClr val="tx1"/>
                </a:solidFill>
              </a:rPr>
              <a:t>tư</a:t>
            </a:r>
            <a:r>
              <a:rPr lang="en-US" sz="3200" dirty="0">
                <a:solidFill>
                  <a:schemeClr val="tx1"/>
                </a:solidFill>
              </a:rPr>
              <a:t> </a:t>
            </a:r>
            <a:r>
              <a:rPr lang="en-US" sz="3200" dirty="0" err="1">
                <a:solidFill>
                  <a:schemeClr val="tx1"/>
                </a:solidFill>
              </a:rPr>
              <a:t>tưởng</a:t>
            </a:r>
            <a:r>
              <a:rPr lang="en-US" sz="3200" dirty="0" smtClean="0">
                <a:solidFill>
                  <a:schemeClr val="tx1"/>
                </a:solidFill>
              </a:rPr>
              <a:t>.</a:t>
            </a:r>
            <a:endParaRPr lang="en-US" sz="3200" dirty="0">
              <a:solidFill>
                <a:schemeClr val="tx1"/>
              </a:solidFill>
            </a:endParaRPr>
          </a:p>
        </p:txBody>
      </p:sp>
      <p:sp>
        <p:nvSpPr>
          <p:cNvPr id="38" name="Hình chữ nhật: Góc Tròn 37"/>
          <p:cNvSpPr>
            <a:spLocks/>
          </p:cNvSpPr>
          <p:nvPr/>
        </p:nvSpPr>
        <p:spPr>
          <a:xfrm>
            <a:off x="1402079" y="2557097"/>
            <a:ext cx="9837422" cy="792262"/>
          </a:xfrm>
          <a:custGeom>
            <a:avLst/>
            <a:gdLst>
              <a:gd name="connsiteX0" fmla="*/ 0 w 11460480"/>
              <a:gd name="connsiteY0" fmla="*/ 132046 h 792262"/>
              <a:gd name="connsiteX1" fmla="*/ 132046 w 11460480"/>
              <a:gd name="connsiteY1" fmla="*/ 0 h 792262"/>
              <a:gd name="connsiteX2" fmla="*/ 609366 w 11460480"/>
              <a:gd name="connsiteY2" fmla="*/ 0 h 792262"/>
              <a:gd name="connsiteX3" fmla="*/ 1086685 w 11460480"/>
              <a:gd name="connsiteY3" fmla="*/ 0 h 792262"/>
              <a:gd name="connsiteX4" fmla="*/ 1899897 w 11460480"/>
              <a:gd name="connsiteY4" fmla="*/ 0 h 792262"/>
              <a:gd name="connsiteX5" fmla="*/ 2601144 w 11460480"/>
              <a:gd name="connsiteY5" fmla="*/ 0 h 792262"/>
              <a:gd name="connsiteX6" fmla="*/ 3078464 w 11460480"/>
              <a:gd name="connsiteY6" fmla="*/ 0 h 792262"/>
              <a:gd name="connsiteX7" fmla="*/ 3443820 w 11460480"/>
              <a:gd name="connsiteY7" fmla="*/ 0 h 792262"/>
              <a:gd name="connsiteX8" fmla="*/ 3921139 w 11460480"/>
              <a:gd name="connsiteY8" fmla="*/ 0 h 792262"/>
              <a:gd name="connsiteX9" fmla="*/ 4286495 w 11460480"/>
              <a:gd name="connsiteY9" fmla="*/ 0 h 792262"/>
              <a:gd name="connsiteX10" fmla="*/ 4987743 w 11460480"/>
              <a:gd name="connsiteY10" fmla="*/ 0 h 792262"/>
              <a:gd name="connsiteX11" fmla="*/ 5577026 w 11460480"/>
              <a:gd name="connsiteY11" fmla="*/ 0 h 792262"/>
              <a:gd name="connsiteX12" fmla="*/ 6166310 w 11460480"/>
              <a:gd name="connsiteY12" fmla="*/ 0 h 792262"/>
              <a:gd name="connsiteX13" fmla="*/ 6755593 w 11460480"/>
              <a:gd name="connsiteY13" fmla="*/ 0 h 792262"/>
              <a:gd name="connsiteX14" fmla="*/ 7008985 w 11460480"/>
              <a:gd name="connsiteY14" fmla="*/ 0 h 792262"/>
              <a:gd name="connsiteX15" fmla="*/ 7598269 w 11460480"/>
              <a:gd name="connsiteY15" fmla="*/ 0 h 792262"/>
              <a:gd name="connsiteX16" fmla="*/ 8299516 w 11460480"/>
              <a:gd name="connsiteY16" fmla="*/ 0 h 792262"/>
              <a:gd name="connsiteX17" fmla="*/ 8888800 w 11460480"/>
              <a:gd name="connsiteY17" fmla="*/ 0 h 792262"/>
              <a:gd name="connsiteX18" fmla="*/ 9254156 w 11460480"/>
              <a:gd name="connsiteY18" fmla="*/ 0 h 792262"/>
              <a:gd name="connsiteX19" fmla="*/ 9731476 w 11460480"/>
              <a:gd name="connsiteY19" fmla="*/ 0 h 792262"/>
              <a:gd name="connsiteX20" fmla="*/ 10096831 w 11460480"/>
              <a:gd name="connsiteY20" fmla="*/ 0 h 792262"/>
              <a:gd name="connsiteX21" fmla="*/ 10462187 w 11460480"/>
              <a:gd name="connsiteY21" fmla="*/ 0 h 792262"/>
              <a:gd name="connsiteX22" fmla="*/ 10715579 w 11460480"/>
              <a:gd name="connsiteY22" fmla="*/ 0 h 792262"/>
              <a:gd name="connsiteX23" fmla="*/ 11328434 w 11460480"/>
              <a:gd name="connsiteY23" fmla="*/ 0 h 792262"/>
              <a:gd name="connsiteX24" fmla="*/ 11460480 w 11460480"/>
              <a:gd name="connsiteY24" fmla="*/ 132046 h 792262"/>
              <a:gd name="connsiteX25" fmla="*/ 11460480 w 11460480"/>
              <a:gd name="connsiteY25" fmla="*/ 660216 h 792262"/>
              <a:gd name="connsiteX26" fmla="*/ 11328434 w 11460480"/>
              <a:gd name="connsiteY26" fmla="*/ 792262 h 792262"/>
              <a:gd name="connsiteX27" fmla="*/ 10739150 w 11460480"/>
              <a:gd name="connsiteY27" fmla="*/ 792262 h 792262"/>
              <a:gd name="connsiteX28" fmla="*/ 10485758 w 11460480"/>
              <a:gd name="connsiteY28" fmla="*/ 792262 h 792262"/>
              <a:gd name="connsiteX29" fmla="*/ 9784511 w 11460480"/>
              <a:gd name="connsiteY29" fmla="*/ 792262 h 792262"/>
              <a:gd name="connsiteX30" fmla="*/ 9531119 w 11460480"/>
              <a:gd name="connsiteY30" fmla="*/ 792262 h 792262"/>
              <a:gd name="connsiteX31" fmla="*/ 9165763 w 11460480"/>
              <a:gd name="connsiteY31" fmla="*/ 792262 h 792262"/>
              <a:gd name="connsiteX32" fmla="*/ 8912371 w 11460480"/>
              <a:gd name="connsiteY32" fmla="*/ 792262 h 792262"/>
              <a:gd name="connsiteX33" fmla="*/ 8658979 w 11460480"/>
              <a:gd name="connsiteY33" fmla="*/ 792262 h 792262"/>
              <a:gd name="connsiteX34" fmla="*/ 8405587 w 11460480"/>
              <a:gd name="connsiteY34" fmla="*/ 792262 h 792262"/>
              <a:gd name="connsiteX35" fmla="*/ 7816304 w 11460480"/>
              <a:gd name="connsiteY35" fmla="*/ 792262 h 792262"/>
              <a:gd name="connsiteX36" fmla="*/ 7227020 w 11460480"/>
              <a:gd name="connsiteY36" fmla="*/ 792262 h 792262"/>
              <a:gd name="connsiteX37" fmla="*/ 6637737 w 11460480"/>
              <a:gd name="connsiteY37" fmla="*/ 792262 h 792262"/>
              <a:gd name="connsiteX38" fmla="*/ 6048453 w 11460480"/>
              <a:gd name="connsiteY38" fmla="*/ 792262 h 792262"/>
              <a:gd name="connsiteX39" fmla="*/ 5235242 w 11460480"/>
              <a:gd name="connsiteY39" fmla="*/ 792262 h 792262"/>
              <a:gd name="connsiteX40" fmla="*/ 4645958 w 11460480"/>
              <a:gd name="connsiteY40" fmla="*/ 792262 h 792262"/>
              <a:gd name="connsiteX41" fmla="*/ 4392566 w 11460480"/>
              <a:gd name="connsiteY41" fmla="*/ 792262 h 792262"/>
              <a:gd name="connsiteX42" fmla="*/ 3915247 w 11460480"/>
              <a:gd name="connsiteY42" fmla="*/ 792262 h 792262"/>
              <a:gd name="connsiteX43" fmla="*/ 3213999 w 11460480"/>
              <a:gd name="connsiteY43" fmla="*/ 792262 h 792262"/>
              <a:gd name="connsiteX44" fmla="*/ 2624716 w 11460480"/>
              <a:gd name="connsiteY44" fmla="*/ 792262 h 792262"/>
              <a:gd name="connsiteX45" fmla="*/ 2259360 w 11460480"/>
              <a:gd name="connsiteY45" fmla="*/ 792262 h 792262"/>
              <a:gd name="connsiteX46" fmla="*/ 1782040 w 11460480"/>
              <a:gd name="connsiteY46" fmla="*/ 792262 h 792262"/>
              <a:gd name="connsiteX47" fmla="*/ 1416684 w 11460480"/>
              <a:gd name="connsiteY47" fmla="*/ 792262 h 792262"/>
              <a:gd name="connsiteX48" fmla="*/ 715437 w 11460480"/>
              <a:gd name="connsiteY48" fmla="*/ 792262 h 792262"/>
              <a:gd name="connsiteX49" fmla="*/ 132046 w 11460480"/>
              <a:gd name="connsiteY49" fmla="*/ 792262 h 792262"/>
              <a:gd name="connsiteX50" fmla="*/ 0 w 11460480"/>
              <a:gd name="connsiteY50" fmla="*/ 660216 h 792262"/>
              <a:gd name="connsiteX51" fmla="*/ 0 w 11460480"/>
              <a:gd name="connsiteY51" fmla="*/ 132046 h 792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11460480" h="792262" fill="none" extrusionOk="0">
                <a:moveTo>
                  <a:pt x="0" y="132046"/>
                </a:moveTo>
                <a:cubicBezTo>
                  <a:pt x="-547" y="50732"/>
                  <a:pt x="54021" y="-8275"/>
                  <a:pt x="132046" y="0"/>
                </a:cubicBezTo>
                <a:cubicBezTo>
                  <a:pt x="351426" y="-47709"/>
                  <a:pt x="385093" y="36916"/>
                  <a:pt x="609366" y="0"/>
                </a:cubicBezTo>
                <a:cubicBezTo>
                  <a:pt x="833639" y="-36916"/>
                  <a:pt x="911124" y="18021"/>
                  <a:pt x="1086685" y="0"/>
                </a:cubicBezTo>
                <a:cubicBezTo>
                  <a:pt x="1262246" y="-18021"/>
                  <a:pt x="1635814" y="31805"/>
                  <a:pt x="1899897" y="0"/>
                </a:cubicBezTo>
                <a:cubicBezTo>
                  <a:pt x="2163980" y="-31805"/>
                  <a:pt x="2458485" y="31799"/>
                  <a:pt x="2601144" y="0"/>
                </a:cubicBezTo>
                <a:cubicBezTo>
                  <a:pt x="2743803" y="-31799"/>
                  <a:pt x="2923954" y="18419"/>
                  <a:pt x="3078464" y="0"/>
                </a:cubicBezTo>
                <a:cubicBezTo>
                  <a:pt x="3232974" y="-18419"/>
                  <a:pt x="3351943" y="9042"/>
                  <a:pt x="3443820" y="0"/>
                </a:cubicBezTo>
                <a:cubicBezTo>
                  <a:pt x="3535697" y="-9042"/>
                  <a:pt x="3717137" y="16934"/>
                  <a:pt x="3921139" y="0"/>
                </a:cubicBezTo>
                <a:cubicBezTo>
                  <a:pt x="4125141" y="-16934"/>
                  <a:pt x="4117533" y="33137"/>
                  <a:pt x="4286495" y="0"/>
                </a:cubicBezTo>
                <a:cubicBezTo>
                  <a:pt x="4455457" y="-33137"/>
                  <a:pt x="4704750" y="31107"/>
                  <a:pt x="4987743" y="0"/>
                </a:cubicBezTo>
                <a:cubicBezTo>
                  <a:pt x="5270736" y="-31107"/>
                  <a:pt x="5450182" y="471"/>
                  <a:pt x="5577026" y="0"/>
                </a:cubicBezTo>
                <a:cubicBezTo>
                  <a:pt x="5703870" y="-471"/>
                  <a:pt x="5933128" y="58665"/>
                  <a:pt x="6166310" y="0"/>
                </a:cubicBezTo>
                <a:cubicBezTo>
                  <a:pt x="6399492" y="-58665"/>
                  <a:pt x="6569484" y="27576"/>
                  <a:pt x="6755593" y="0"/>
                </a:cubicBezTo>
                <a:cubicBezTo>
                  <a:pt x="6941702" y="-27576"/>
                  <a:pt x="6930455" y="11140"/>
                  <a:pt x="7008985" y="0"/>
                </a:cubicBezTo>
                <a:cubicBezTo>
                  <a:pt x="7087515" y="-11140"/>
                  <a:pt x="7476478" y="67231"/>
                  <a:pt x="7598269" y="0"/>
                </a:cubicBezTo>
                <a:cubicBezTo>
                  <a:pt x="7720060" y="-67231"/>
                  <a:pt x="7971759" y="83908"/>
                  <a:pt x="8299516" y="0"/>
                </a:cubicBezTo>
                <a:cubicBezTo>
                  <a:pt x="8627273" y="-83908"/>
                  <a:pt x="8755225" y="2996"/>
                  <a:pt x="8888800" y="0"/>
                </a:cubicBezTo>
                <a:cubicBezTo>
                  <a:pt x="9022375" y="-2996"/>
                  <a:pt x="9112594" y="38474"/>
                  <a:pt x="9254156" y="0"/>
                </a:cubicBezTo>
                <a:cubicBezTo>
                  <a:pt x="9395718" y="-38474"/>
                  <a:pt x="9540580" y="45795"/>
                  <a:pt x="9731476" y="0"/>
                </a:cubicBezTo>
                <a:cubicBezTo>
                  <a:pt x="9922372" y="-45795"/>
                  <a:pt x="9969474" y="24686"/>
                  <a:pt x="10096831" y="0"/>
                </a:cubicBezTo>
                <a:cubicBezTo>
                  <a:pt x="10224189" y="-24686"/>
                  <a:pt x="10349977" y="28604"/>
                  <a:pt x="10462187" y="0"/>
                </a:cubicBezTo>
                <a:cubicBezTo>
                  <a:pt x="10574397" y="-28604"/>
                  <a:pt x="10616870" y="8568"/>
                  <a:pt x="10715579" y="0"/>
                </a:cubicBezTo>
                <a:cubicBezTo>
                  <a:pt x="10814288" y="-8568"/>
                  <a:pt x="11043291" y="29173"/>
                  <a:pt x="11328434" y="0"/>
                </a:cubicBezTo>
                <a:cubicBezTo>
                  <a:pt x="11408292" y="11516"/>
                  <a:pt x="11463447" y="69043"/>
                  <a:pt x="11460480" y="132046"/>
                </a:cubicBezTo>
                <a:cubicBezTo>
                  <a:pt x="11477832" y="365795"/>
                  <a:pt x="11421510" y="539106"/>
                  <a:pt x="11460480" y="660216"/>
                </a:cubicBezTo>
                <a:cubicBezTo>
                  <a:pt x="11457086" y="724033"/>
                  <a:pt x="11422968" y="789304"/>
                  <a:pt x="11328434" y="792262"/>
                </a:cubicBezTo>
                <a:cubicBezTo>
                  <a:pt x="11100765" y="812462"/>
                  <a:pt x="10949621" y="784803"/>
                  <a:pt x="10739150" y="792262"/>
                </a:cubicBezTo>
                <a:cubicBezTo>
                  <a:pt x="10528679" y="799721"/>
                  <a:pt x="10562653" y="765922"/>
                  <a:pt x="10485758" y="792262"/>
                </a:cubicBezTo>
                <a:cubicBezTo>
                  <a:pt x="10408863" y="818602"/>
                  <a:pt x="9990598" y="736880"/>
                  <a:pt x="9784511" y="792262"/>
                </a:cubicBezTo>
                <a:cubicBezTo>
                  <a:pt x="9578424" y="847644"/>
                  <a:pt x="9656517" y="779382"/>
                  <a:pt x="9531119" y="792262"/>
                </a:cubicBezTo>
                <a:cubicBezTo>
                  <a:pt x="9405721" y="805142"/>
                  <a:pt x="9279385" y="775533"/>
                  <a:pt x="9165763" y="792262"/>
                </a:cubicBezTo>
                <a:cubicBezTo>
                  <a:pt x="9052141" y="808991"/>
                  <a:pt x="8969918" y="767558"/>
                  <a:pt x="8912371" y="792262"/>
                </a:cubicBezTo>
                <a:cubicBezTo>
                  <a:pt x="8854824" y="816966"/>
                  <a:pt x="8713923" y="772327"/>
                  <a:pt x="8658979" y="792262"/>
                </a:cubicBezTo>
                <a:cubicBezTo>
                  <a:pt x="8604035" y="812197"/>
                  <a:pt x="8521226" y="785232"/>
                  <a:pt x="8405587" y="792262"/>
                </a:cubicBezTo>
                <a:cubicBezTo>
                  <a:pt x="8289948" y="799292"/>
                  <a:pt x="7987595" y="787257"/>
                  <a:pt x="7816304" y="792262"/>
                </a:cubicBezTo>
                <a:cubicBezTo>
                  <a:pt x="7645013" y="797267"/>
                  <a:pt x="7506353" y="739054"/>
                  <a:pt x="7227020" y="792262"/>
                </a:cubicBezTo>
                <a:cubicBezTo>
                  <a:pt x="6947687" y="845470"/>
                  <a:pt x="6923462" y="755664"/>
                  <a:pt x="6637737" y="792262"/>
                </a:cubicBezTo>
                <a:cubicBezTo>
                  <a:pt x="6352012" y="828860"/>
                  <a:pt x="6211630" y="778814"/>
                  <a:pt x="6048453" y="792262"/>
                </a:cubicBezTo>
                <a:cubicBezTo>
                  <a:pt x="5885276" y="805710"/>
                  <a:pt x="5529995" y="764544"/>
                  <a:pt x="5235242" y="792262"/>
                </a:cubicBezTo>
                <a:cubicBezTo>
                  <a:pt x="4940489" y="819980"/>
                  <a:pt x="4936514" y="727818"/>
                  <a:pt x="4645958" y="792262"/>
                </a:cubicBezTo>
                <a:cubicBezTo>
                  <a:pt x="4355402" y="856706"/>
                  <a:pt x="4511307" y="771802"/>
                  <a:pt x="4392566" y="792262"/>
                </a:cubicBezTo>
                <a:cubicBezTo>
                  <a:pt x="4273825" y="812722"/>
                  <a:pt x="4080602" y="787755"/>
                  <a:pt x="3915247" y="792262"/>
                </a:cubicBezTo>
                <a:cubicBezTo>
                  <a:pt x="3749892" y="796769"/>
                  <a:pt x="3523857" y="737907"/>
                  <a:pt x="3213999" y="792262"/>
                </a:cubicBezTo>
                <a:cubicBezTo>
                  <a:pt x="2904141" y="846617"/>
                  <a:pt x="2776243" y="756610"/>
                  <a:pt x="2624716" y="792262"/>
                </a:cubicBezTo>
                <a:cubicBezTo>
                  <a:pt x="2473189" y="827914"/>
                  <a:pt x="2338793" y="773238"/>
                  <a:pt x="2259360" y="792262"/>
                </a:cubicBezTo>
                <a:cubicBezTo>
                  <a:pt x="2179927" y="811286"/>
                  <a:pt x="2003657" y="771245"/>
                  <a:pt x="1782040" y="792262"/>
                </a:cubicBezTo>
                <a:cubicBezTo>
                  <a:pt x="1560423" y="813279"/>
                  <a:pt x="1598282" y="748628"/>
                  <a:pt x="1416684" y="792262"/>
                </a:cubicBezTo>
                <a:cubicBezTo>
                  <a:pt x="1235086" y="835896"/>
                  <a:pt x="1051277" y="711973"/>
                  <a:pt x="715437" y="792262"/>
                </a:cubicBezTo>
                <a:cubicBezTo>
                  <a:pt x="379597" y="872551"/>
                  <a:pt x="268671" y="791767"/>
                  <a:pt x="132046" y="792262"/>
                </a:cubicBezTo>
                <a:cubicBezTo>
                  <a:pt x="57741" y="784399"/>
                  <a:pt x="8624" y="720522"/>
                  <a:pt x="0" y="660216"/>
                </a:cubicBezTo>
                <a:cubicBezTo>
                  <a:pt x="-57507" y="439897"/>
                  <a:pt x="39861" y="340537"/>
                  <a:pt x="0" y="132046"/>
                </a:cubicBezTo>
                <a:close/>
              </a:path>
              <a:path w="11460480" h="792262" stroke="0" extrusionOk="0">
                <a:moveTo>
                  <a:pt x="0" y="132046"/>
                </a:moveTo>
                <a:cubicBezTo>
                  <a:pt x="-1734" y="62930"/>
                  <a:pt x="71196" y="3048"/>
                  <a:pt x="132046" y="0"/>
                </a:cubicBezTo>
                <a:cubicBezTo>
                  <a:pt x="387803" y="-85703"/>
                  <a:pt x="679228" y="9986"/>
                  <a:pt x="945257" y="0"/>
                </a:cubicBezTo>
                <a:cubicBezTo>
                  <a:pt x="1211286" y="-9986"/>
                  <a:pt x="1287442" y="62812"/>
                  <a:pt x="1534541" y="0"/>
                </a:cubicBezTo>
                <a:cubicBezTo>
                  <a:pt x="1781640" y="-62812"/>
                  <a:pt x="2005597" y="16372"/>
                  <a:pt x="2347752" y="0"/>
                </a:cubicBezTo>
                <a:cubicBezTo>
                  <a:pt x="2689907" y="-16372"/>
                  <a:pt x="2817016" y="45824"/>
                  <a:pt x="3049000" y="0"/>
                </a:cubicBezTo>
                <a:cubicBezTo>
                  <a:pt x="3280984" y="-45824"/>
                  <a:pt x="3529172" y="81451"/>
                  <a:pt x="3862211" y="0"/>
                </a:cubicBezTo>
                <a:cubicBezTo>
                  <a:pt x="4195250" y="-81451"/>
                  <a:pt x="4328537" y="46277"/>
                  <a:pt x="4451495" y="0"/>
                </a:cubicBezTo>
                <a:cubicBezTo>
                  <a:pt x="4574453" y="-46277"/>
                  <a:pt x="4720377" y="39373"/>
                  <a:pt x="4816850" y="0"/>
                </a:cubicBezTo>
                <a:cubicBezTo>
                  <a:pt x="4913323" y="-39373"/>
                  <a:pt x="5153234" y="26220"/>
                  <a:pt x="5406134" y="0"/>
                </a:cubicBezTo>
                <a:cubicBezTo>
                  <a:pt x="5659034" y="-26220"/>
                  <a:pt x="5691542" y="4850"/>
                  <a:pt x="5771490" y="0"/>
                </a:cubicBezTo>
                <a:cubicBezTo>
                  <a:pt x="5851438" y="-4850"/>
                  <a:pt x="6184906" y="56887"/>
                  <a:pt x="6360773" y="0"/>
                </a:cubicBezTo>
                <a:cubicBezTo>
                  <a:pt x="6536640" y="-56887"/>
                  <a:pt x="6561867" y="9704"/>
                  <a:pt x="6614165" y="0"/>
                </a:cubicBezTo>
                <a:cubicBezTo>
                  <a:pt x="6666463" y="-9704"/>
                  <a:pt x="6799875" y="16244"/>
                  <a:pt x="6979521" y="0"/>
                </a:cubicBezTo>
                <a:cubicBezTo>
                  <a:pt x="7159167" y="-16244"/>
                  <a:pt x="7330193" y="46768"/>
                  <a:pt x="7680769" y="0"/>
                </a:cubicBezTo>
                <a:cubicBezTo>
                  <a:pt x="8031345" y="-46768"/>
                  <a:pt x="7813726" y="24569"/>
                  <a:pt x="7934161" y="0"/>
                </a:cubicBezTo>
                <a:cubicBezTo>
                  <a:pt x="8054596" y="-24569"/>
                  <a:pt x="8126091" y="20289"/>
                  <a:pt x="8187553" y="0"/>
                </a:cubicBezTo>
                <a:cubicBezTo>
                  <a:pt x="8249015" y="-20289"/>
                  <a:pt x="8373614" y="20682"/>
                  <a:pt x="8552908" y="0"/>
                </a:cubicBezTo>
                <a:cubicBezTo>
                  <a:pt x="8732202" y="-20682"/>
                  <a:pt x="9018983" y="38162"/>
                  <a:pt x="9142192" y="0"/>
                </a:cubicBezTo>
                <a:cubicBezTo>
                  <a:pt x="9265401" y="-38162"/>
                  <a:pt x="9664783" y="7103"/>
                  <a:pt x="9955403" y="0"/>
                </a:cubicBezTo>
                <a:cubicBezTo>
                  <a:pt x="10246023" y="-7103"/>
                  <a:pt x="10382677" y="56047"/>
                  <a:pt x="10768615" y="0"/>
                </a:cubicBezTo>
                <a:cubicBezTo>
                  <a:pt x="11154553" y="-56047"/>
                  <a:pt x="11195767" y="40278"/>
                  <a:pt x="11328434" y="0"/>
                </a:cubicBezTo>
                <a:cubicBezTo>
                  <a:pt x="11409398" y="-12346"/>
                  <a:pt x="11455050" y="39006"/>
                  <a:pt x="11460480" y="132046"/>
                </a:cubicBezTo>
                <a:cubicBezTo>
                  <a:pt x="11478978" y="243911"/>
                  <a:pt x="11399205" y="444462"/>
                  <a:pt x="11460480" y="660216"/>
                </a:cubicBezTo>
                <a:cubicBezTo>
                  <a:pt x="11450304" y="727519"/>
                  <a:pt x="11396773" y="782003"/>
                  <a:pt x="11328434" y="792262"/>
                </a:cubicBezTo>
                <a:cubicBezTo>
                  <a:pt x="11054355" y="835198"/>
                  <a:pt x="10995787" y="746005"/>
                  <a:pt x="10739150" y="792262"/>
                </a:cubicBezTo>
                <a:cubicBezTo>
                  <a:pt x="10482513" y="838519"/>
                  <a:pt x="10369593" y="748490"/>
                  <a:pt x="10037903" y="792262"/>
                </a:cubicBezTo>
                <a:cubicBezTo>
                  <a:pt x="9706213" y="836034"/>
                  <a:pt x="9712861" y="747519"/>
                  <a:pt x="9560583" y="792262"/>
                </a:cubicBezTo>
                <a:cubicBezTo>
                  <a:pt x="9408305" y="837005"/>
                  <a:pt x="9286992" y="766763"/>
                  <a:pt x="9195227" y="792262"/>
                </a:cubicBezTo>
                <a:cubicBezTo>
                  <a:pt x="9103462" y="817761"/>
                  <a:pt x="8963649" y="762038"/>
                  <a:pt x="8829872" y="792262"/>
                </a:cubicBezTo>
                <a:cubicBezTo>
                  <a:pt x="8696096" y="822486"/>
                  <a:pt x="8203187" y="744313"/>
                  <a:pt x="8016660" y="792262"/>
                </a:cubicBezTo>
                <a:cubicBezTo>
                  <a:pt x="7830133" y="840211"/>
                  <a:pt x="7628203" y="715107"/>
                  <a:pt x="7315413" y="792262"/>
                </a:cubicBezTo>
                <a:cubicBezTo>
                  <a:pt x="7002623" y="869417"/>
                  <a:pt x="7005924" y="751510"/>
                  <a:pt x="6726129" y="792262"/>
                </a:cubicBezTo>
                <a:cubicBezTo>
                  <a:pt x="6446334" y="833014"/>
                  <a:pt x="6303354" y="771839"/>
                  <a:pt x="6136846" y="792262"/>
                </a:cubicBezTo>
                <a:cubicBezTo>
                  <a:pt x="5970338" y="812685"/>
                  <a:pt x="5945519" y="759751"/>
                  <a:pt x="5771490" y="792262"/>
                </a:cubicBezTo>
                <a:cubicBezTo>
                  <a:pt x="5597461" y="824773"/>
                  <a:pt x="5508142" y="741432"/>
                  <a:pt x="5294170" y="792262"/>
                </a:cubicBezTo>
                <a:cubicBezTo>
                  <a:pt x="5080198" y="843092"/>
                  <a:pt x="5049524" y="751083"/>
                  <a:pt x="4816850" y="792262"/>
                </a:cubicBezTo>
                <a:cubicBezTo>
                  <a:pt x="4584176" y="833441"/>
                  <a:pt x="4219161" y="762448"/>
                  <a:pt x="4003639" y="792262"/>
                </a:cubicBezTo>
                <a:cubicBezTo>
                  <a:pt x="3788117" y="822076"/>
                  <a:pt x="3655857" y="757617"/>
                  <a:pt x="3414356" y="792262"/>
                </a:cubicBezTo>
                <a:cubicBezTo>
                  <a:pt x="3172855" y="826907"/>
                  <a:pt x="3237825" y="777819"/>
                  <a:pt x="3160964" y="792262"/>
                </a:cubicBezTo>
                <a:cubicBezTo>
                  <a:pt x="3084103" y="806705"/>
                  <a:pt x="2732101" y="783352"/>
                  <a:pt x="2459716" y="792262"/>
                </a:cubicBezTo>
                <a:cubicBezTo>
                  <a:pt x="2187331" y="801172"/>
                  <a:pt x="1912463" y="738934"/>
                  <a:pt x="1758469" y="792262"/>
                </a:cubicBezTo>
                <a:cubicBezTo>
                  <a:pt x="1604475" y="845590"/>
                  <a:pt x="1416583" y="747593"/>
                  <a:pt x="1169185" y="792262"/>
                </a:cubicBezTo>
                <a:cubicBezTo>
                  <a:pt x="921787" y="836931"/>
                  <a:pt x="918130" y="782558"/>
                  <a:pt x="803829" y="792262"/>
                </a:cubicBezTo>
                <a:cubicBezTo>
                  <a:pt x="689528" y="801966"/>
                  <a:pt x="337080" y="751188"/>
                  <a:pt x="132046" y="792262"/>
                </a:cubicBezTo>
                <a:cubicBezTo>
                  <a:pt x="59105" y="801299"/>
                  <a:pt x="-1508" y="736033"/>
                  <a:pt x="0" y="660216"/>
                </a:cubicBezTo>
                <a:cubicBezTo>
                  <a:pt x="-23246" y="537445"/>
                  <a:pt x="50836" y="336798"/>
                  <a:pt x="0" y="132046"/>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defRPr>
                <a:uFillTx/>
              </a:defRPr>
            </a:pPr>
            <a:r>
              <a:rPr kumimoji="0" lang="en-BZ" sz="3200" i="0" u="none" strike="noStrike" kern="1200" cap="none" spc="0" normalizeH="0" baseline="0" noProof="0" dirty="0">
                <a:ln>
                  <a:noFill/>
                </a:ln>
                <a:solidFill>
                  <a:schemeClr val="tx1"/>
                </a:solidFill>
                <a:effectLst/>
                <a:uFillTx/>
                <a:latin typeface="+mj-lt"/>
                <a:cs typeface="#9Slide03 Arima Madurai Black" panose="00000A00000000000000" pitchFamily="2" charset="0"/>
              </a:rPr>
              <a:t>A</a:t>
            </a:r>
            <a:r>
              <a:rPr kumimoji="0" lang="en-BZ" sz="3200" i="0" u="none" strike="noStrike" kern="1200" cap="none" spc="0" normalizeH="0" baseline="0" noProof="0" dirty="0" smtClean="0">
                <a:ln>
                  <a:noFill/>
                </a:ln>
                <a:solidFill>
                  <a:schemeClr val="tx1"/>
                </a:solidFill>
                <a:effectLst/>
                <a:uFillTx/>
                <a:latin typeface="+mj-lt"/>
                <a:cs typeface="#9Slide03 Arima Madurai Black" panose="00000A00000000000000" pitchFamily="2" charset="0"/>
              </a:rPr>
              <a:t>.</a:t>
            </a:r>
            <a:r>
              <a:rPr kumimoji="0" lang="en-BZ" sz="3200" i="0" u="none" strike="noStrike" kern="1200" cap="none" spc="0" normalizeH="0" noProof="0" dirty="0" smtClean="0">
                <a:ln>
                  <a:noFill/>
                </a:ln>
                <a:solidFill>
                  <a:schemeClr val="tx1"/>
                </a:solidFill>
                <a:effectLst/>
                <a:uFillTx/>
                <a:latin typeface="+mj-lt"/>
                <a:cs typeface="#9Slide03 Arima Madurai Black" panose="00000A00000000000000" pitchFamily="2" charset="0"/>
              </a:rPr>
              <a:t> </a:t>
            </a:r>
            <a:r>
              <a:rPr lang="en-BZ" sz="3200" dirty="0" err="1">
                <a:solidFill>
                  <a:schemeClr val="tx1"/>
                </a:solidFill>
                <a:latin typeface="+mj-lt"/>
                <a:cs typeface="#9Slide03 Arima Madurai Black" panose="00000A00000000000000" pitchFamily="2" charset="0"/>
              </a:rPr>
              <a:t>L</a:t>
            </a:r>
            <a:r>
              <a:rPr kumimoji="0" lang="en-BZ" sz="3200" i="0" u="none" strike="noStrike" kern="1200" cap="none" spc="0" normalizeH="0" noProof="0" dirty="0" err="1" smtClean="0">
                <a:ln>
                  <a:noFill/>
                </a:ln>
                <a:solidFill>
                  <a:schemeClr val="tx1"/>
                </a:solidFill>
                <a:effectLst/>
                <a:uFillTx/>
                <a:latin typeface="+mj-lt"/>
                <a:cs typeface="#9Slide03 Arima Madurai Black" panose="00000A00000000000000" pitchFamily="2" charset="0"/>
              </a:rPr>
              <a:t>ập</a:t>
            </a:r>
            <a:r>
              <a:rPr kumimoji="0" lang="en-BZ" sz="3200" i="0" u="none" strike="noStrike" kern="1200" cap="none" spc="0" normalizeH="0" noProof="0" dirty="0" smtClean="0">
                <a:ln>
                  <a:noFill/>
                </a:ln>
                <a:solidFill>
                  <a:schemeClr val="tx1"/>
                </a:solidFill>
                <a:effectLst/>
                <a:uFillTx/>
                <a:latin typeface="+mj-lt"/>
                <a:cs typeface="#9Slide03 Arima Madurai Black" panose="00000A00000000000000" pitchFamily="2" charset="0"/>
              </a:rPr>
              <a:t> </a:t>
            </a:r>
            <a:r>
              <a:rPr kumimoji="0" lang="en-BZ" sz="3200" i="0" u="none" strike="noStrike" kern="1200" cap="none" spc="0" normalizeH="0" noProof="0" dirty="0" err="1" smtClean="0">
                <a:ln>
                  <a:noFill/>
                </a:ln>
                <a:solidFill>
                  <a:schemeClr val="tx1"/>
                </a:solidFill>
                <a:effectLst/>
                <a:uFillTx/>
                <a:latin typeface="+mj-lt"/>
                <a:cs typeface="#9Slide03 Arima Madurai Black" panose="00000A00000000000000" pitchFamily="2" charset="0"/>
              </a:rPr>
              <a:t>luận</a:t>
            </a:r>
            <a:endParaRPr kumimoji="0" lang="en-BZ" sz="3200" i="0" u="none" strike="noStrike" kern="1200" cap="none" spc="0" normalizeH="0" baseline="0" noProof="0" dirty="0">
              <a:ln>
                <a:noFill/>
              </a:ln>
              <a:solidFill>
                <a:schemeClr val="tx1"/>
              </a:solidFill>
              <a:effectLst/>
              <a:uFillTx/>
              <a:latin typeface="+mj-lt"/>
              <a:cs typeface="#9Slide03 Arima Madurai Black" panose="00000A00000000000000" pitchFamily="2" charset="0"/>
            </a:endParaRPr>
          </a:p>
        </p:txBody>
      </p:sp>
      <p:sp>
        <p:nvSpPr>
          <p:cNvPr id="39" name="Hình chữ nhật: Góc Tròn 38"/>
          <p:cNvSpPr>
            <a:spLocks/>
          </p:cNvSpPr>
          <p:nvPr/>
        </p:nvSpPr>
        <p:spPr>
          <a:xfrm>
            <a:off x="1402079" y="3664587"/>
            <a:ext cx="9837422" cy="792262"/>
          </a:xfrm>
          <a:custGeom>
            <a:avLst/>
            <a:gdLst>
              <a:gd name="connsiteX0" fmla="*/ 0 w 11460480"/>
              <a:gd name="connsiteY0" fmla="*/ 132046 h 792262"/>
              <a:gd name="connsiteX1" fmla="*/ 132046 w 11460480"/>
              <a:gd name="connsiteY1" fmla="*/ 0 h 792262"/>
              <a:gd name="connsiteX2" fmla="*/ 609366 w 11460480"/>
              <a:gd name="connsiteY2" fmla="*/ 0 h 792262"/>
              <a:gd name="connsiteX3" fmla="*/ 1086685 w 11460480"/>
              <a:gd name="connsiteY3" fmla="*/ 0 h 792262"/>
              <a:gd name="connsiteX4" fmla="*/ 1899897 w 11460480"/>
              <a:gd name="connsiteY4" fmla="*/ 0 h 792262"/>
              <a:gd name="connsiteX5" fmla="*/ 2601144 w 11460480"/>
              <a:gd name="connsiteY5" fmla="*/ 0 h 792262"/>
              <a:gd name="connsiteX6" fmla="*/ 3078464 w 11460480"/>
              <a:gd name="connsiteY6" fmla="*/ 0 h 792262"/>
              <a:gd name="connsiteX7" fmla="*/ 3443820 w 11460480"/>
              <a:gd name="connsiteY7" fmla="*/ 0 h 792262"/>
              <a:gd name="connsiteX8" fmla="*/ 3921139 w 11460480"/>
              <a:gd name="connsiteY8" fmla="*/ 0 h 792262"/>
              <a:gd name="connsiteX9" fmla="*/ 4286495 w 11460480"/>
              <a:gd name="connsiteY9" fmla="*/ 0 h 792262"/>
              <a:gd name="connsiteX10" fmla="*/ 4987743 w 11460480"/>
              <a:gd name="connsiteY10" fmla="*/ 0 h 792262"/>
              <a:gd name="connsiteX11" fmla="*/ 5577026 w 11460480"/>
              <a:gd name="connsiteY11" fmla="*/ 0 h 792262"/>
              <a:gd name="connsiteX12" fmla="*/ 6166310 w 11460480"/>
              <a:gd name="connsiteY12" fmla="*/ 0 h 792262"/>
              <a:gd name="connsiteX13" fmla="*/ 6755593 w 11460480"/>
              <a:gd name="connsiteY13" fmla="*/ 0 h 792262"/>
              <a:gd name="connsiteX14" fmla="*/ 7008985 w 11460480"/>
              <a:gd name="connsiteY14" fmla="*/ 0 h 792262"/>
              <a:gd name="connsiteX15" fmla="*/ 7598269 w 11460480"/>
              <a:gd name="connsiteY15" fmla="*/ 0 h 792262"/>
              <a:gd name="connsiteX16" fmla="*/ 8299516 w 11460480"/>
              <a:gd name="connsiteY16" fmla="*/ 0 h 792262"/>
              <a:gd name="connsiteX17" fmla="*/ 8888800 w 11460480"/>
              <a:gd name="connsiteY17" fmla="*/ 0 h 792262"/>
              <a:gd name="connsiteX18" fmla="*/ 9254156 w 11460480"/>
              <a:gd name="connsiteY18" fmla="*/ 0 h 792262"/>
              <a:gd name="connsiteX19" fmla="*/ 9731476 w 11460480"/>
              <a:gd name="connsiteY19" fmla="*/ 0 h 792262"/>
              <a:gd name="connsiteX20" fmla="*/ 10096831 w 11460480"/>
              <a:gd name="connsiteY20" fmla="*/ 0 h 792262"/>
              <a:gd name="connsiteX21" fmla="*/ 10462187 w 11460480"/>
              <a:gd name="connsiteY21" fmla="*/ 0 h 792262"/>
              <a:gd name="connsiteX22" fmla="*/ 10715579 w 11460480"/>
              <a:gd name="connsiteY22" fmla="*/ 0 h 792262"/>
              <a:gd name="connsiteX23" fmla="*/ 11328434 w 11460480"/>
              <a:gd name="connsiteY23" fmla="*/ 0 h 792262"/>
              <a:gd name="connsiteX24" fmla="*/ 11460480 w 11460480"/>
              <a:gd name="connsiteY24" fmla="*/ 132046 h 792262"/>
              <a:gd name="connsiteX25" fmla="*/ 11460480 w 11460480"/>
              <a:gd name="connsiteY25" fmla="*/ 660216 h 792262"/>
              <a:gd name="connsiteX26" fmla="*/ 11328434 w 11460480"/>
              <a:gd name="connsiteY26" fmla="*/ 792262 h 792262"/>
              <a:gd name="connsiteX27" fmla="*/ 10739150 w 11460480"/>
              <a:gd name="connsiteY27" fmla="*/ 792262 h 792262"/>
              <a:gd name="connsiteX28" fmla="*/ 10485758 w 11460480"/>
              <a:gd name="connsiteY28" fmla="*/ 792262 h 792262"/>
              <a:gd name="connsiteX29" fmla="*/ 9784511 w 11460480"/>
              <a:gd name="connsiteY29" fmla="*/ 792262 h 792262"/>
              <a:gd name="connsiteX30" fmla="*/ 9531119 w 11460480"/>
              <a:gd name="connsiteY30" fmla="*/ 792262 h 792262"/>
              <a:gd name="connsiteX31" fmla="*/ 9165763 w 11460480"/>
              <a:gd name="connsiteY31" fmla="*/ 792262 h 792262"/>
              <a:gd name="connsiteX32" fmla="*/ 8912371 w 11460480"/>
              <a:gd name="connsiteY32" fmla="*/ 792262 h 792262"/>
              <a:gd name="connsiteX33" fmla="*/ 8658979 w 11460480"/>
              <a:gd name="connsiteY33" fmla="*/ 792262 h 792262"/>
              <a:gd name="connsiteX34" fmla="*/ 8405587 w 11460480"/>
              <a:gd name="connsiteY34" fmla="*/ 792262 h 792262"/>
              <a:gd name="connsiteX35" fmla="*/ 7816304 w 11460480"/>
              <a:gd name="connsiteY35" fmla="*/ 792262 h 792262"/>
              <a:gd name="connsiteX36" fmla="*/ 7227020 w 11460480"/>
              <a:gd name="connsiteY36" fmla="*/ 792262 h 792262"/>
              <a:gd name="connsiteX37" fmla="*/ 6637737 w 11460480"/>
              <a:gd name="connsiteY37" fmla="*/ 792262 h 792262"/>
              <a:gd name="connsiteX38" fmla="*/ 6048453 w 11460480"/>
              <a:gd name="connsiteY38" fmla="*/ 792262 h 792262"/>
              <a:gd name="connsiteX39" fmla="*/ 5235242 w 11460480"/>
              <a:gd name="connsiteY39" fmla="*/ 792262 h 792262"/>
              <a:gd name="connsiteX40" fmla="*/ 4645958 w 11460480"/>
              <a:gd name="connsiteY40" fmla="*/ 792262 h 792262"/>
              <a:gd name="connsiteX41" fmla="*/ 4392566 w 11460480"/>
              <a:gd name="connsiteY41" fmla="*/ 792262 h 792262"/>
              <a:gd name="connsiteX42" fmla="*/ 3915247 w 11460480"/>
              <a:gd name="connsiteY42" fmla="*/ 792262 h 792262"/>
              <a:gd name="connsiteX43" fmla="*/ 3213999 w 11460480"/>
              <a:gd name="connsiteY43" fmla="*/ 792262 h 792262"/>
              <a:gd name="connsiteX44" fmla="*/ 2624716 w 11460480"/>
              <a:gd name="connsiteY44" fmla="*/ 792262 h 792262"/>
              <a:gd name="connsiteX45" fmla="*/ 2259360 w 11460480"/>
              <a:gd name="connsiteY45" fmla="*/ 792262 h 792262"/>
              <a:gd name="connsiteX46" fmla="*/ 1782040 w 11460480"/>
              <a:gd name="connsiteY46" fmla="*/ 792262 h 792262"/>
              <a:gd name="connsiteX47" fmla="*/ 1416684 w 11460480"/>
              <a:gd name="connsiteY47" fmla="*/ 792262 h 792262"/>
              <a:gd name="connsiteX48" fmla="*/ 715437 w 11460480"/>
              <a:gd name="connsiteY48" fmla="*/ 792262 h 792262"/>
              <a:gd name="connsiteX49" fmla="*/ 132046 w 11460480"/>
              <a:gd name="connsiteY49" fmla="*/ 792262 h 792262"/>
              <a:gd name="connsiteX50" fmla="*/ 0 w 11460480"/>
              <a:gd name="connsiteY50" fmla="*/ 660216 h 792262"/>
              <a:gd name="connsiteX51" fmla="*/ 0 w 11460480"/>
              <a:gd name="connsiteY51" fmla="*/ 132046 h 792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11460480" h="792262" fill="none" extrusionOk="0">
                <a:moveTo>
                  <a:pt x="0" y="132046"/>
                </a:moveTo>
                <a:cubicBezTo>
                  <a:pt x="-547" y="50732"/>
                  <a:pt x="54021" y="-8275"/>
                  <a:pt x="132046" y="0"/>
                </a:cubicBezTo>
                <a:cubicBezTo>
                  <a:pt x="351426" y="-47709"/>
                  <a:pt x="385093" y="36916"/>
                  <a:pt x="609366" y="0"/>
                </a:cubicBezTo>
                <a:cubicBezTo>
                  <a:pt x="833639" y="-36916"/>
                  <a:pt x="911124" y="18021"/>
                  <a:pt x="1086685" y="0"/>
                </a:cubicBezTo>
                <a:cubicBezTo>
                  <a:pt x="1262246" y="-18021"/>
                  <a:pt x="1635814" y="31805"/>
                  <a:pt x="1899897" y="0"/>
                </a:cubicBezTo>
                <a:cubicBezTo>
                  <a:pt x="2163980" y="-31805"/>
                  <a:pt x="2458485" y="31799"/>
                  <a:pt x="2601144" y="0"/>
                </a:cubicBezTo>
                <a:cubicBezTo>
                  <a:pt x="2743803" y="-31799"/>
                  <a:pt x="2923954" y="18419"/>
                  <a:pt x="3078464" y="0"/>
                </a:cubicBezTo>
                <a:cubicBezTo>
                  <a:pt x="3232974" y="-18419"/>
                  <a:pt x="3351943" y="9042"/>
                  <a:pt x="3443820" y="0"/>
                </a:cubicBezTo>
                <a:cubicBezTo>
                  <a:pt x="3535697" y="-9042"/>
                  <a:pt x="3717137" y="16934"/>
                  <a:pt x="3921139" y="0"/>
                </a:cubicBezTo>
                <a:cubicBezTo>
                  <a:pt x="4125141" y="-16934"/>
                  <a:pt x="4117533" y="33137"/>
                  <a:pt x="4286495" y="0"/>
                </a:cubicBezTo>
                <a:cubicBezTo>
                  <a:pt x="4455457" y="-33137"/>
                  <a:pt x="4704750" y="31107"/>
                  <a:pt x="4987743" y="0"/>
                </a:cubicBezTo>
                <a:cubicBezTo>
                  <a:pt x="5270736" y="-31107"/>
                  <a:pt x="5450182" y="471"/>
                  <a:pt x="5577026" y="0"/>
                </a:cubicBezTo>
                <a:cubicBezTo>
                  <a:pt x="5703870" y="-471"/>
                  <a:pt x="5933128" y="58665"/>
                  <a:pt x="6166310" y="0"/>
                </a:cubicBezTo>
                <a:cubicBezTo>
                  <a:pt x="6399492" y="-58665"/>
                  <a:pt x="6569484" y="27576"/>
                  <a:pt x="6755593" y="0"/>
                </a:cubicBezTo>
                <a:cubicBezTo>
                  <a:pt x="6941702" y="-27576"/>
                  <a:pt x="6930455" y="11140"/>
                  <a:pt x="7008985" y="0"/>
                </a:cubicBezTo>
                <a:cubicBezTo>
                  <a:pt x="7087515" y="-11140"/>
                  <a:pt x="7476478" y="67231"/>
                  <a:pt x="7598269" y="0"/>
                </a:cubicBezTo>
                <a:cubicBezTo>
                  <a:pt x="7720060" y="-67231"/>
                  <a:pt x="7971759" y="83908"/>
                  <a:pt x="8299516" y="0"/>
                </a:cubicBezTo>
                <a:cubicBezTo>
                  <a:pt x="8627273" y="-83908"/>
                  <a:pt x="8755225" y="2996"/>
                  <a:pt x="8888800" y="0"/>
                </a:cubicBezTo>
                <a:cubicBezTo>
                  <a:pt x="9022375" y="-2996"/>
                  <a:pt x="9112594" y="38474"/>
                  <a:pt x="9254156" y="0"/>
                </a:cubicBezTo>
                <a:cubicBezTo>
                  <a:pt x="9395718" y="-38474"/>
                  <a:pt x="9540580" y="45795"/>
                  <a:pt x="9731476" y="0"/>
                </a:cubicBezTo>
                <a:cubicBezTo>
                  <a:pt x="9922372" y="-45795"/>
                  <a:pt x="9969474" y="24686"/>
                  <a:pt x="10096831" y="0"/>
                </a:cubicBezTo>
                <a:cubicBezTo>
                  <a:pt x="10224189" y="-24686"/>
                  <a:pt x="10349977" y="28604"/>
                  <a:pt x="10462187" y="0"/>
                </a:cubicBezTo>
                <a:cubicBezTo>
                  <a:pt x="10574397" y="-28604"/>
                  <a:pt x="10616870" y="8568"/>
                  <a:pt x="10715579" y="0"/>
                </a:cubicBezTo>
                <a:cubicBezTo>
                  <a:pt x="10814288" y="-8568"/>
                  <a:pt x="11043291" y="29173"/>
                  <a:pt x="11328434" y="0"/>
                </a:cubicBezTo>
                <a:cubicBezTo>
                  <a:pt x="11408292" y="11516"/>
                  <a:pt x="11463447" y="69043"/>
                  <a:pt x="11460480" y="132046"/>
                </a:cubicBezTo>
                <a:cubicBezTo>
                  <a:pt x="11477832" y="365795"/>
                  <a:pt x="11421510" y="539106"/>
                  <a:pt x="11460480" y="660216"/>
                </a:cubicBezTo>
                <a:cubicBezTo>
                  <a:pt x="11457086" y="724033"/>
                  <a:pt x="11422968" y="789304"/>
                  <a:pt x="11328434" y="792262"/>
                </a:cubicBezTo>
                <a:cubicBezTo>
                  <a:pt x="11100765" y="812462"/>
                  <a:pt x="10949621" y="784803"/>
                  <a:pt x="10739150" y="792262"/>
                </a:cubicBezTo>
                <a:cubicBezTo>
                  <a:pt x="10528679" y="799721"/>
                  <a:pt x="10562653" y="765922"/>
                  <a:pt x="10485758" y="792262"/>
                </a:cubicBezTo>
                <a:cubicBezTo>
                  <a:pt x="10408863" y="818602"/>
                  <a:pt x="9990598" y="736880"/>
                  <a:pt x="9784511" y="792262"/>
                </a:cubicBezTo>
                <a:cubicBezTo>
                  <a:pt x="9578424" y="847644"/>
                  <a:pt x="9656517" y="779382"/>
                  <a:pt x="9531119" y="792262"/>
                </a:cubicBezTo>
                <a:cubicBezTo>
                  <a:pt x="9405721" y="805142"/>
                  <a:pt x="9279385" y="775533"/>
                  <a:pt x="9165763" y="792262"/>
                </a:cubicBezTo>
                <a:cubicBezTo>
                  <a:pt x="9052141" y="808991"/>
                  <a:pt x="8969918" y="767558"/>
                  <a:pt x="8912371" y="792262"/>
                </a:cubicBezTo>
                <a:cubicBezTo>
                  <a:pt x="8854824" y="816966"/>
                  <a:pt x="8713923" y="772327"/>
                  <a:pt x="8658979" y="792262"/>
                </a:cubicBezTo>
                <a:cubicBezTo>
                  <a:pt x="8604035" y="812197"/>
                  <a:pt x="8521226" y="785232"/>
                  <a:pt x="8405587" y="792262"/>
                </a:cubicBezTo>
                <a:cubicBezTo>
                  <a:pt x="8289948" y="799292"/>
                  <a:pt x="7987595" y="787257"/>
                  <a:pt x="7816304" y="792262"/>
                </a:cubicBezTo>
                <a:cubicBezTo>
                  <a:pt x="7645013" y="797267"/>
                  <a:pt x="7506353" y="739054"/>
                  <a:pt x="7227020" y="792262"/>
                </a:cubicBezTo>
                <a:cubicBezTo>
                  <a:pt x="6947687" y="845470"/>
                  <a:pt x="6923462" y="755664"/>
                  <a:pt x="6637737" y="792262"/>
                </a:cubicBezTo>
                <a:cubicBezTo>
                  <a:pt x="6352012" y="828860"/>
                  <a:pt x="6211630" y="778814"/>
                  <a:pt x="6048453" y="792262"/>
                </a:cubicBezTo>
                <a:cubicBezTo>
                  <a:pt x="5885276" y="805710"/>
                  <a:pt x="5529995" y="764544"/>
                  <a:pt x="5235242" y="792262"/>
                </a:cubicBezTo>
                <a:cubicBezTo>
                  <a:pt x="4940489" y="819980"/>
                  <a:pt x="4936514" y="727818"/>
                  <a:pt x="4645958" y="792262"/>
                </a:cubicBezTo>
                <a:cubicBezTo>
                  <a:pt x="4355402" y="856706"/>
                  <a:pt x="4511307" y="771802"/>
                  <a:pt x="4392566" y="792262"/>
                </a:cubicBezTo>
                <a:cubicBezTo>
                  <a:pt x="4273825" y="812722"/>
                  <a:pt x="4080602" y="787755"/>
                  <a:pt x="3915247" y="792262"/>
                </a:cubicBezTo>
                <a:cubicBezTo>
                  <a:pt x="3749892" y="796769"/>
                  <a:pt x="3523857" y="737907"/>
                  <a:pt x="3213999" y="792262"/>
                </a:cubicBezTo>
                <a:cubicBezTo>
                  <a:pt x="2904141" y="846617"/>
                  <a:pt x="2776243" y="756610"/>
                  <a:pt x="2624716" y="792262"/>
                </a:cubicBezTo>
                <a:cubicBezTo>
                  <a:pt x="2473189" y="827914"/>
                  <a:pt x="2338793" y="773238"/>
                  <a:pt x="2259360" y="792262"/>
                </a:cubicBezTo>
                <a:cubicBezTo>
                  <a:pt x="2179927" y="811286"/>
                  <a:pt x="2003657" y="771245"/>
                  <a:pt x="1782040" y="792262"/>
                </a:cubicBezTo>
                <a:cubicBezTo>
                  <a:pt x="1560423" y="813279"/>
                  <a:pt x="1598282" y="748628"/>
                  <a:pt x="1416684" y="792262"/>
                </a:cubicBezTo>
                <a:cubicBezTo>
                  <a:pt x="1235086" y="835896"/>
                  <a:pt x="1051277" y="711973"/>
                  <a:pt x="715437" y="792262"/>
                </a:cubicBezTo>
                <a:cubicBezTo>
                  <a:pt x="379597" y="872551"/>
                  <a:pt x="268671" y="791767"/>
                  <a:pt x="132046" y="792262"/>
                </a:cubicBezTo>
                <a:cubicBezTo>
                  <a:pt x="57741" y="784399"/>
                  <a:pt x="8624" y="720522"/>
                  <a:pt x="0" y="660216"/>
                </a:cubicBezTo>
                <a:cubicBezTo>
                  <a:pt x="-57507" y="439897"/>
                  <a:pt x="39861" y="340537"/>
                  <a:pt x="0" y="132046"/>
                </a:cubicBezTo>
                <a:close/>
              </a:path>
              <a:path w="11460480" h="792262" stroke="0" extrusionOk="0">
                <a:moveTo>
                  <a:pt x="0" y="132046"/>
                </a:moveTo>
                <a:cubicBezTo>
                  <a:pt x="-1734" y="62930"/>
                  <a:pt x="71196" y="3048"/>
                  <a:pt x="132046" y="0"/>
                </a:cubicBezTo>
                <a:cubicBezTo>
                  <a:pt x="387803" y="-85703"/>
                  <a:pt x="679228" y="9986"/>
                  <a:pt x="945257" y="0"/>
                </a:cubicBezTo>
                <a:cubicBezTo>
                  <a:pt x="1211286" y="-9986"/>
                  <a:pt x="1287442" y="62812"/>
                  <a:pt x="1534541" y="0"/>
                </a:cubicBezTo>
                <a:cubicBezTo>
                  <a:pt x="1781640" y="-62812"/>
                  <a:pt x="2005597" y="16372"/>
                  <a:pt x="2347752" y="0"/>
                </a:cubicBezTo>
                <a:cubicBezTo>
                  <a:pt x="2689907" y="-16372"/>
                  <a:pt x="2817016" y="45824"/>
                  <a:pt x="3049000" y="0"/>
                </a:cubicBezTo>
                <a:cubicBezTo>
                  <a:pt x="3280984" y="-45824"/>
                  <a:pt x="3529172" y="81451"/>
                  <a:pt x="3862211" y="0"/>
                </a:cubicBezTo>
                <a:cubicBezTo>
                  <a:pt x="4195250" y="-81451"/>
                  <a:pt x="4328537" y="46277"/>
                  <a:pt x="4451495" y="0"/>
                </a:cubicBezTo>
                <a:cubicBezTo>
                  <a:pt x="4574453" y="-46277"/>
                  <a:pt x="4720377" y="39373"/>
                  <a:pt x="4816850" y="0"/>
                </a:cubicBezTo>
                <a:cubicBezTo>
                  <a:pt x="4913323" y="-39373"/>
                  <a:pt x="5153234" y="26220"/>
                  <a:pt x="5406134" y="0"/>
                </a:cubicBezTo>
                <a:cubicBezTo>
                  <a:pt x="5659034" y="-26220"/>
                  <a:pt x="5691542" y="4850"/>
                  <a:pt x="5771490" y="0"/>
                </a:cubicBezTo>
                <a:cubicBezTo>
                  <a:pt x="5851438" y="-4850"/>
                  <a:pt x="6184906" y="56887"/>
                  <a:pt x="6360773" y="0"/>
                </a:cubicBezTo>
                <a:cubicBezTo>
                  <a:pt x="6536640" y="-56887"/>
                  <a:pt x="6561867" y="9704"/>
                  <a:pt x="6614165" y="0"/>
                </a:cubicBezTo>
                <a:cubicBezTo>
                  <a:pt x="6666463" y="-9704"/>
                  <a:pt x="6799875" y="16244"/>
                  <a:pt x="6979521" y="0"/>
                </a:cubicBezTo>
                <a:cubicBezTo>
                  <a:pt x="7159167" y="-16244"/>
                  <a:pt x="7330193" y="46768"/>
                  <a:pt x="7680769" y="0"/>
                </a:cubicBezTo>
                <a:cubicBezTo>
                  <a:pt x="8031345" y="-46768"/>
                  <a:pt x="7813726" y="24569"/>
                  <a:pt x="7934161" y="0"/>
                </a:cubicBezTo>
                <a:cubicBezTo>
                  <a:pt x="8054596" y="-24569"/>
                  <a:pt x="8126091" y="20289"/>
                  <a:pt x="8187553" y="0"/>
                </a:cubicBezTo>
                <a:cubicBezTo>
                  <a:pt x="8249015" y="-20289"/>
                  <a:pt x="8373614" y="20682"/>
                  <a:pt x="8552908" y="0"/>
                </a:cubicBezTo>
                <a:cubicBezTo>
                  <a:pt x="8732202" y="-20682"/>
                  <a:pt x="9018983" y="38162"/>
                  <a:pt x="9142192" y="0"/>
                </a:cubicBezTo>
                <a:cubicBezTo>
                  <a:pt x="9265401" y="-38162"/>
                  <a:pt x="9664783" y="7103"/>
                  <a:pt x="9955403" y="0"/>
                </a:cubicBezTo>
                <a:cubicBezTo>
                  <a:pt x="10246023" y="-7103"/>
                  <a:pt x="10382677" y="56047"/>
                  <a:pt x="10768615" y="0"/>
                </a:cubicBezTo>
                <a:cubicBezTo>
                  <a:pt x="11154553" y="-56047"/>
                  <a:pt x="11195767" y="40278"/>
                  <a:pt x="11328434" y="0"/>
                </a:cubicBezTo>
                <a:cubicBezTo>
                  <a:pt x="11409398" y="-12346"/>
                  <a:pt x="11455050" y="39006"/>
                  <a:pt x="11460480" y="132046"/>
                </a:cubicBezTo>
                <a:cubicBezTo>
                  <a:pt x="11478978" y="243911"/>
                  <a:pt x="11399205" y="444462"/>
                  <a:pt x="11460480" y="660216"/>
                </a:cubicBezTo>
                <a:cubicBezTo>
                  <a:pt x="11450304" y="727519"/>
                  <a:pt x="11396773" y="782003"/>
                  <a:pt x="11328434" y="792262"/>
                </a:cubicBezTo>
                <a:cubicBezTo>
                  <a:pt x="11054355" y="835198"/>
                  <a:pt x="10995787" y="746005"/>
                  <a:pt x="10739150" y="792262"/>
                </a:cubicBezTo>
                <a:cubicBezTo>
                  <a:pt x="10482513" y="838519"/>
                  <a:pt x="10369593" y="748490"/>
                  <a:pt x="10037903" y="792262"/>
                </a:cubicBezTo>
                <a:cubicBezTo>
                  <a:pt x="9706213" y="836034"/>
                  <a:pt x="9712861" y="747519"/>
                  <a:pt x="9560583" y="792262"/>
                </a:cubicBezTo>
                <a:cubicBezTo>
                  <a:pt x="9408305" y="837005"/>
                  <a:pt x="9286992" y="766763"/>
                  <a:pt x="9195227" y="792262"/>
                </a:cubicBezTo>
                <a:cubicBezTo>
                  <a:pt x="9103462" y="817761"/>
                  <a:pt x="8963649" y="762038"/>
                  <a:pt x="8829872" y="792262"/>
                </a:cubicBezTo>
                <a:cubicBezTo>
                  <a:pt x="8696096" y="822486"/>
                  <a:pt x="8203187" y="744313"/>
                  <a:pt x="8016660" y="792262"/>
                </a:cubicBezTo>
                <a:cubicBezTo>
                  <a:pt x="7830133" y="840211"/>
                  <a:pt x="7628203" y="715107"/>
                  <a:pt x="7315413" y="792262"/>
                </a:cubicBezTo>
                <a:cubicBezTo>
                  <a:pt x="7002623" y="869417"/>
                  <a:pt x="7005924" y="751510"/>
                  <a:pt x="6726129" y="792262"/>
                </a:cubicBezTo>
                <a:cubicBezTo>
                  <a:pt x="6446334" y="833014"/>
                  <a:pt x="6303354" y="771839"/>
                  <a:pt x="6136846" y="792262"/>
                </a:cubicBezTo>
                <a:cubicBezTo>
                  <a:pt x="5970338" y="812685"/>
                  <a:pt x="5945519" y="759751"/>
                  <a:pt x="5771490" y="792262"/>
                </a:cubicBezTo>
                <a:cubicBezTo>
                  <a:pt x="5597461" y="824773"/>
                  <a:pt x="5508142" y="741432"/>
                  <a:pt x="5294170" y="792262"/>
                </a:cubicBezTo>
                <a:cubicBezTo>
                  <a:pt x="5080198" y="843092"/>
                  <a:pt x="5049524" y="751083"/>
                  <a:pt x="4816850" y="792262"/>
                </a:cubicBezTo>
                <a:cubicBezTo>
                  <a:pt x="4584176" y="833441"/>
                  <a:pt x="4219161" y="762448"/>
                  <a:pt x="4003639" y="792262"/>
                </a:cubicBezTo>
                <a:cubicBezTo>
                  <a:pt x="3788117" y="822076"/>
                  <a:pt x="3655857" y="757617"/>
                  <a:pt x="3414356" y="792262"/>
                </a:cubicBezTo>
                <a:cubicBezTo>
                  <a:pt x="3172855" y="826907"/>
                  <a:pt x="3237825" y="777819"/>
                  <a:pt x="3160964" y="792262"/>
                </a:cubicBezTo>
                <a:cubicBezTo>
                  <a:pt x="3084103" y="806705"/>
                  <a:pt x="2732101" y="783352"/>
                  <a:pt x="2459716" y="792262"/>
                </a:cubicBezTo>
                <a:cubicBezTo>
                  <a:pt x="2187331" y="801172"/>
                  <a:pt x="1912463" y="738934"/>
                  <a:pt x="1758469" y="792262"/>
                </a:cubicBezTo>
                <a:cubicBezTo>
                  <a:pt x="1604475" y="845590"/>
                  <a:pt x="1416583" y="747593"/>
                  <a:pt x="1169185" y="792262"/>
                </a:cubicBezTo>
                <a:cubicBezTo>
                  <a:pt x="921787" y="836931"/>
                  <a:pt x="918130" y="782558"/>
                  <a:pt x="803829" y="792262"/>
                </a:cubicBezTo>
                <a:cubicBezTo>
                  <a:pt x="689528" y="801966"/>
                  <a:pt x="337080" y="751188"/>
                  <a:pt x="132046" y="792262"/>
                </a:cubicBezTo>
                <a:cubicBezTo>
                  <a:pt x="59105" y="801299"/>
                  <a:pt x="-1508" y="736033"/>
                  <a:pt x="0" y="660216"/>
                </a:cubicBezTo>
                <a:cubicBezTo>
                  <a:pt x="-23246" y="537445"/>
                  <a:pt x="50836" y="336798"/>
                  <a:pt x="0" y="132046"/>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defRPr>
                <a:uFillTx/>
              </a:defRPr>
            </a:pPr>
            <a:r>
              <a:rPr kumimoji="0" lang="en-BZ" sz="3200" b="0" i="0" u="none" strike="noStrike" kern="1200" cap="none" spc="0" normalizeH="0" baseline="0" noProof="0" dirty="0">
                <a:ln>
                  <a:noFill/>
                </a:ln>
                <a:solidFill>
                  <a:schemeClr val="tx1"/>
                </a:solidFill>
                <a:effectLst/>
                <a:uFillTx/>
                <a:latin typeface="+mj-lt"/>
                <a:cs typeface="#9Slide03 Arima Madurai Black" panose="00000A00000000000000" pitchFamily="2" charset="0"/>
              </a:rPr>
              <a:t>B</a:t>
            </a:r>
            <a:r>
              <a:rPr kumimoji="0" lang="en-BZ" sz="3200" b="0" i="0" u="none" strike="noStrike" kern="1200" cap="none" spc="0" normalizeH="0" baseline="0" noProof="0" dirty="0" smtClean="0">
                <a:ln>
                  <a:noFill/>
                </a:ln>
                <a:solidFill>
                  <a:schemeClr val="tx1"/>
                </a:solidFill>
                <a:effectLst/>
                <a:uFillTx/>
                <a:latin typeface="+mj-lt"/>
                <a:cs typeface="#9Slide03 Arima Madurai Black" panose="00000A00000000000000" pitchFamily="2" charset="0"/>
              </a:rPr>
              <a:t>.</a:t>
            </a:r>
            <a:r>
              <a:rPr kumimoji="0" lang="en-BZ" sz="3200" b="0" i="0" u="none" strike="noStrike" kern="1200" cap="none" spc="0" normalizeH="0" noProof="0" dirty="0" smtClean="0">
                <a:ln>
                  <a:noFill/>
                </a:ln>
                <a:solidFill>
                  <a:schemeClr val="tx1"/>
                </a:solidFill>
                <a:effectLst/>
                <a:uFillTx/>
                <a:latin typeface="+mj-lt"/>
                <a:cs typeface="#9Slide03 Arima Madurai Black" panose="00000A00000000000000" pitchFamily="2" charset="0"/>
              </a:rPr>
              <a:t> </a:t>
            </a:r>
            <a:r>
              <a:rPr kumimoji="0" lang="en-BZ" sz="3200" b="0" i="0" u="none" strike="noStrike" kern="1200" cap="none" spc="0" normalizeH="0" noProof="0" dirty="0" err="1" smtClean="0">
                <a:ln>
                  <a:noFill/>
                </a:ln>
                <a:solidFill>
                  <a:schemeClr val="tx1"/>
                </a:solidFill>
                <a:effectLst/>
                <a:uFillTx/>
                <a:latin typeface="+mj-lt"/>
                <a:cs typeface="#9Slide03 Arima Madurai Black" panose="00000A00000000000000" pitchFamily="2" charset="0"/>
              </a:rPr>
              <a:t>Lí</a:t>
            </a:r>
            <a:r>
              <a:rPr kumimoji="0" lang="en-BZ" sz="3200" b="0" i="0" u="none" strike="noStrike" kern="1200" cap="none" spc="0" normalizeH="0" noProof="0" dirty="0" smtClean="0">
                <a:ln>
                  <a:noFill/>
                </a:ln>
                <a:solidFill>
                  <a:schemeClr val="tx1"/>
                </a:solidFill>
                <a:effectLst/>
                <a:uFillTx/>
                <a:latin typeface="+mj-lt"/>
                <a:cs typeface="#9Slide03 Arima Madurai Black" panose="00000A00000000000000" pitchFamily="2" charset="0"/>
              </a:rPr>
              <a:t> </a:t>
            </a:r>
            <a:r>
              <a:rPr kumimoji="0" lang="en-BZ" sz="3200" b="0" i="0" u="none" strike="noStrike" kern="1200" cap="none" spc="0" normalizeH="0" noProof="0" dirty="0" err="1" smtClean="0">
                <a:ln>
                  <a:noFill/>
                </a:ln>
                <a:solidFill>
                  <a:schemeClr val="tx1"/>
                </a:solidFill>
                <a:effectLst/>
                <a:uFillTx/>
                <a:latin typeface="+mj-lt"/>
                <a:cs typeface="#9Slide03 Arima Madurai Black" panose="00000A00000000000000" pitchFamily="2" charset="0"/>
              </a:rPr>
              <a:t>lẽ</a:t>
            </a:r>
            <a:endParaRPr kumimoji="0" lang="en-BZ" sz="3200" b="1" i="0" u="none" strike="noStrike" kern="1200" cap="none" spc="0" normalizeH="0" baseline="0" noProof="0" dirty="0">
              <a:ln>
                <a:noFill/>
              </a:ln>
              <a:solidFill>
                <a:schemeClr val="tx1"/>
              </a:solidFill>
              <a:effectLst/>
              <a:uFillTx/>
              <a:latin typeface="+mj-lt"/>
              <a:cs typeface="#9Slide03 Arima Madurai Black" panose="00000A00000000000000" pitchFamily="2" charset="0"/>
            </a:endParaRPr>
          </a:p>
        </p:txBody>
      </p:sp>
      <p:sp>
        <p:nvSpPr>
          <p:cNvPr id="40" name="Hình chữ nhật: Góc Tròn 39"/>
          <p:cNvSpPr>
            <a:spLocks/>
          </p:cNvSpPr>
          <p:nvPr/>
        </p:nvSpPr>
        <p:spPr>
          <a:xfrm>
            <a:off x="1402079" y="4711117"/>
            <a:ext cx="9837422" cy="792262"/>
          </a:xfrm>
          <a:custGeom>
            <a:avLst/>
            <a:gdLst>
              <a:gd name="connsiteX0" fmla="*/ 0 w 11460480"/>
              <a:gd name="connsiteY0" fmla="*/ 132046 h 792262"/>
              <a:gd name="connsiteX1" fmla="*/ 132046 w 11460480"/>
              <a:gd name="connsiteY1" fmla="*/ 0 h 792262"/>
              <a:gd name="connsiteX2" fmla="*/ 609366 w 11460480"/>
              <a:gd name="connsiteY2" fmla="*/ 0 h 792262"/>
              <a:gd name="connsiteX3" fmla="*/ 1086685 w 11460480"/>
              <a:gd name="connsiteY3" fmla="*/ 0 h 792262"/>
              <a:gd name="connsiteX4" fmla="*/ 1899897 w 11460480"/>
              <a:gd name="connsiteY4" fmla="*/ 0 h 792262"/>
              <a:gd name="connsiteX5" fmla="*/ 2601144 w 11460480"/>
              <a:gd name="connsiteY5" fmla="*/ 0 h 792262"/>
              <a:gd name="connsiteX6" fmla="*/ 3078464 w 11460480"/>
              <a:gd name="connsiteY6" fmla="*/ 0 h 792262"/>
              <a:gd name="connsiteX7" fmla="*/ 3443820 w 11460480"/>
              <a:gd name="connsiteY7" fmla="*/ 0 h 792262"/>
              <a:gd name="connsiteX8" fmla="*/ 3921139 w 11460480"/>
              <a:gd name="connsiteY8" fmla="*/ 0 h 792262"/>
              <a:gd name="connsiteX9" fmla="*/ 4286495 w 11460480"/>
              <a:gd name="connsiteY9" fmla="*/ 0 h 792262"/>
              <a:gd name="connsiteX10" fmla="*/ 4987743 w 11460480"/>
              <a:gd name="connsiteY10" fmla="*/ 0 h 792262"/>
              <a:gd name="connsiteX11" fmla="*/ 5577026 w 11460480"/>
              <a:gd name="connsiteY11" fmla="*/ 0 h 792262"/>
              <a:gd name="connsiteX12" fmla="*/ 6166310 w 11460480"/>
              <a:gd name="connsiteY12" fmla="*/ 0 h 792262"/>
              <a:gd name="connsiteX13" fmla="*/ 6755593 w 11460480"/>
              <a:gd name="connsiteY13" fmla="*/ 0 h 792262"/>
              <a:gd name="connsiteX14" fmla="*/ 7008985 w 11460480"/>
              <a:gd name="connsiteY14" fmla="*/ 0 h 792262"/>
              <a:gd name="connsiteX15" fmla="*/ 7598269 w 11460480"/>
              <a:gd name="connsiteY15" fmla="*/ 0 h 792262"/>
              <a:gd name="connsiteX16" fmla="*/ 8299516 w 11460480"/>
              <a:gd name="connsiteY16" fmla="*/ 0 h 792262"/>
              <a:gd name="connsiteX17" fmla="*/ 8888800 w 11460480"/>
              <a:gd name="connsiteY17" fmla="*/ 0 h 792262"/>
              <a:gd name="connsiteX18" fmla="*/ 9254156 w 11460480"/>
              <a:gd name="connsiteY18" fmla="*/ 0 h 792262"/>
              <a:gd name="connsiteX19" fmla="*/ 9731476 w 11460480"/>
              <a:gd name="connsiteY19" fmla="*/ 0 h 792262"/>
              <a:gd name="connsiteX20" fmla="*/ 10096831 w 11460480"/>
              <a:gd name="connsiteY20" fmla="*/ 0 h 792262"/>
              <a:gd name="connsiteX21" fmla="*/ 10462187 w 11460480"/>
              <a:gd name="connsiteY21" fmla="*/ 0 h 792262"/>
              <a:gd name="connsiteX22" fmla="*/ 10715579 w 11460480"/>
              <a:gd name="connsiteY22" fmla="*/ 0 h 792262"/>
              <a:gd name="connsiteX23" fmla="*/ 11328434 w 11460480"/>
              <a:gd name="connsiteY23" fmla="*/ 0 h 792262"/>
              <a:gd name="connsiteX24" fmla="*/ 11460480 w 11460480"/>
              <a:gd name="connsiteY24" fmla="*/ 132046 h 792262"/>
              <a:gd name="connsiteX25" fmla="*/ 11460480 w 11460480"/>
              <a:gd name="connsiteY25" fmla="*/ 660216 h 792262"/>
              <a:gd name="connsiteX26" fmla="*/ 11328434 w 11460480"/>
              <a:gd name="connsiteY26" fmla="*/ 792262 h 792262"/>
              <a:gd name="connsiteX27" fmla="*/ 10739150 w 11460480"/>
              <a:gd name="connsiteY27" fmla="*/ 792262 h 792262"/>
              <a:gd name="connsiteX28" fmla="*/ 10485758 w 11460480"/>
              <a:gd name="connsiteY28" fmla="*/ 792262 h 792262"/>
              <a:gd name="connsiteX29" fmla="*/ 9784511 w 11460480"/>
              <a:gd name="connsiteY29" fmla="*/ 792262 h 792262"/>
              <a:gd name="connsiteX30" fmla="*/ 9531119 w 11460480"/>
              <a:gd name="connsiteY30" fmla="*/ 792262 h 792262"/>
              <a:gd name="connsiteX31" fmla="*/ 9165763 w 11460480"/>
              <a:gd name="connsiteY31" fmla="*/ 792262 h 792262"/>
              <a:gd name="connsiteX32" fmla="*/ 8912371 w 11460480"/>
              <a:gd name="connsiteY32" fmla="*/ 792262 h 792262"/>
              <a:gd name="connsiteX33" fmla="*/ 8658979 w 11460480"/>
              <a:gd name="connsiteY33" fmla="*/ 792262 h 792262"/>
              <a:gd name="connsiteX34" fmla="*/ 8405587 w 11460480"/>
              <a:gd name="connsiteY34" fmla="*/ 792262 h 792262"/>
              <a:gd name="connsiteX35" fmla="*/ 7816304 w 11460480"/>
              <a:gd name="connsiteY35" fmla="*/ 792262 h 792262"/>
              <a:gd name="connsiteX36" fmla="*/ 7227020 w 11460480"/>
              <a:gd name="connsiteY36" fmla="*/ 792262 h 792262"/>
              <a:gd name="connsiteX37" fmla="*/ 6637737 w 11460480"/>
              <a:gd name="connsiteY37" fmla="*/ 792262 h 792262"/>
              <a:gd name="connsiteX38" fmla="*/ 6048453 w 11460480"/>
              <a:gd name="connsiteY38" fmla="*/ 792262 h 792262"/>
              <a:gd name="connsiteX39" fmla="*/ 5235242 w 11460480"/>
              <a:gd name="connsiteY39" fmla="*/ 792262 h 792262"/>
              <a:gd name="connsiteX40" fmla="*/ 4645958 w 11460480"/>
              <a:gd name="connsiteY40" fmla="*/ 792262 h 792262"/>
              <a:gd name="connsiteX41" fmla="*/ 4392566 w 11460480"/>
              <a:gd name="connsiteY41" fmla="*/ 792262 h 792262"/>
              <a:gd name="connsiteX42" fmla="*/ 3915247 w 11460480"/>
              <a:gd name="connsiteY42" fmla="*/ 792262 h 792262"/>
              <a:gd name="connsiteX43" fmla="*/ 3213999 w 11460480"/>
              <a:gd name="connsiteY43" fmla="*/ 792262 h 792262"/>
              <a:gd name="connsiteX44" fmla="*/ 2624716 w 11460480"/>
              <a:gd name="connsiteY44" fmla="*/ 792262 h 792262"/>
              <a:gd name="connsiteX45" fmla="*/ 2259360 w 11460480"/>
              <a:gd name="connsiteY45" fmla="*/ 792262 h 792262"/>
              <a:gd name="connsiteX46" fmla="*/ 1782040 w 11460480"/>
              <a:gd name="connsiteY46" fmla="*/ 792262 h 792262"/>
              <a:gd name="connsiteX47" fmla="*/ 1416684 w 11460480"/>
              <a:gd name="connsiteY47" fmla="*/ 792262 h 792262"/>
              <a:gd name="connsiteX48" fmla="*/ 715437 w 11460480"/>
              <a:gd name="connsiteY48" fmla="*/ 792262 h 792262"/>
              <a:gd name="connsiteX49" fmla="*/ 132046 w 11460480"/>
              <a:gd name="connsiteY49" fmla="*/ 792262 h 792262"/>
              <a:gd name="connsiteX50" fmla="*/ 0 w 11460480"/>
              <a:gd name="connsiteY50" fmla="*/ 660216 h 792262"/>
              <a:gd name="connsiteX51" fmla="*/ 0 w 11460480"/>
              <a:gd name="connsiteY51" fmla="*/ 132046 h 792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11460480" h="792262" fill="none" extrusionOk="0">
                <a:moveTo>
                  <a:pt x="0" y="132046"/>
                </a:moveTo>
                <a:cubicBezTo>
                  <a:pt x="-547" y="50732"/>
                  <a:pt x="54021" y="-8275"/>
                  <a:pt x="132046" y="0"/>
                </a:cubicBezTo>
                <a:cubicBezTo>
                  <a:pt x="351426" y="-47709"/>
                  <a:pt x="385093" y="36916"/>
                  <a:pt x="609366" y="0"/>
                </a:cubicBezTo>
                <a:cubicBezTo>
                  <a:pt x="833639" y="-36916"/>
                  <a:pt x="911124" y="18021"/>
                  <a:pt x="1086685" y="0"/>
                </a:cubicBezTo>
                <a:cubicBezTo>
                  <a:pt x="1262246" y="-18021"/>
                  <a:pt x="1635814" y="31805"/>
                  <a:pt x="1899897" y="0"/>
                </a:cubicBezTo>
                <a:cubicBezTo>
                  <a:pt x="2163980" y="-31805"/>
                  <a:pt x="2458485" y="31799"/>
                  <a:pt x="2601144" y="0"/>
                </a:cubicBezTo>
                <a:cubicBezTo>
                  <a:pt x="2743803" y="-31799"/>
                  <a:pt x="2923954" y="18419"/>
                  <a:pt x="3078464" y="0"/>
                </a:cubicBezTo>
                <a:cubicBezTo>
                  <a:pt x="3232974" y="-18419"/>
                  <a:pt x="3351943" y="9042"/>
                  <a:pt x="3443820" y="0"/>
                </a:cubicBezTo>
                <a:cubicBezTo>
                  <a:pt x="3535697" y="-9042"/>
                  <a:pt x="3717137" y="16934"/>
                  <a:pt x="3921139" y="0"/>
                </a:cubicBezTo>
                <a:cubicBezTo>
                  <a:pt x="4125141" y="-16934"/>
                  <a:pt x="4117533" y="33137"/>
                  <a:pt x="4286495" y="0"/>
                </a:cubicBezTo>
                <a:cubicBezTo>
                  <a:pt x="4455457" y="-33137"/>
                  <a:pt x="4704750" y="31107"/>
                  <a:pt x="4987743" y="0"/>
                </a:cubicBezTo>
                <a:cubicBezTo>
                  <a:pt x="5270736" y="-31107"/>
                  <a:pt x="5450182" y="471"/>
                  <a:pt x="5577026" y="0"/>
                </a:cubicBezTo>
                <a:cubicBezTo>
                  <a:pt x="5703870" y="-471"/>
                  <a:pt x="5933128" y="58665"/>
                  <a:pt x="6166310" y="0"/>
                </a:cubicBezTo>
                <a:cubicBezTo>
                  <a:pt x="6399492" y="-58665"/>
                  <a:pt x="6569484" y="27576"/>
                  <a:pt x="6755593" y="0"/>
                </a:cubicBezTo>
                <a:cubicBezTo>
                  <a:pt x="6941702" y="-27576"/>
                  <a:pt x="6930455" y="11140"/>
                  <a:pt x="7008985" y="0"/>
                </a:cubicBezTo>
                <a:cubicBezTo>
                  <a:pt x="7087515" y="-11140"/>
                  <a:pt x="7476478" y="67231"/>
                  <a:pt x="7598269" y="0"/>
                </a:cubicBezTo>
                <a:cubicBezTo>
                  <a:pt x="7720060" y="-67231"/>
                  <a:pt x="7971759" y="83908"/>
                  <a:pt x="8299516" y="0"/>
                </a:cubicBezTo>
                <a:cubicBezTo>
                  <a:pt x="8627273" y="-83908"/>
                  <a:pt x="8755225" y="2996"/>
                  <a:pt x="8888800" y="0"/>
                </a:cubicBezTo>
                <a:cubicBezTo>
                  <a:pt x="9022375" y="-2996"/>
                  <a:pt x="9112594" y="38474"/>
                  <a:pt x="9254156" y="0"/>
                </a:cubicBezTo>
                <a:cubicBezTo>
                  <a:pt x="9395718" y="-38474"/>
                  <a:pt x="9540580" y="45795"/>
                  <a:pt x="9731476" y="0"/>
                </a:cubicBezTo>
                <a:cubicBezTo>
                  <a:pt x="9922372" y="-45795"/>
                  <a:pt x="9969474" y="24686"/>
                  <a:pt x="10096831" y="0"/>
                </a:cubicBezTo>
                <a:cubicBezTo>
                  <a:pt x="10224189" y="-24686"/>
                  <a:pt x="10349977" y="28604"/>
                  <a:pt x="10462187" y="0"/>
                </a:cubicBezTo>
                <a:cubicBezTo>
                  <a:pt x="10574397" y="-28604"/>
                  <a:pt x="10616870" y="8568"/>
                  <a:pt x="10715579" y="0"/>
                </a:cubicBezTo>
                <a:cubicBezTo>
                  <a:pt x="10814288" y="-8568"/>
                  <a:pt x="11043291" y="29173"/>
                  <a:pt x="11328434" y="0"/>
                </a:cubicBezTo>
                <a:cubicBezTo>
                  <a:pt x="11408292" y="11516"/>
                  <a:pt x="11463447" y="69043"/>
                  <a:pt x="11460480" y="132046"/>
                </a:cubicBezTo>
                <a:cubicBezTo>
                  <a:pt x="11477832" y="365795"/>
                  <a:pt x="11421510" y="539106"/>
                  <a:pt x="11460480" y="660216"/>
                </a:cubicBezTo>
                <a:cubicBezTo>
                  <a:pt x="11457086" y="724033"/>
                  <a:pt x="11422968" y="789304"/>
                  <a:pt x="11328434" y="792262"/>
                </a:cubicBezTo>
                <a:cubicBezTo>
                  <a:pt x="11100765" y="812462"/>
                  <a:pt x="10949621" y="784803"/>
                  <a:pt x="10739150" y="792262"/>
                </a:cubicBezTo>
                <a:cubicBezTo>
                  <a:pt x="10528679" y="799721"/>
                  <a:pt x="10562653" y="765922"/>
                  <a:pt x="10485758" y="792262"/>
                </a:cubicBezTo>
                <a:cubicBezTo>
                  <a:pt x="10408863" y="818602"/>
                  <a:pt x="9990598" y="736880"/>
                  <a:pt x="9784511" y="792262"/>
                </a:cubicBezTo>
                <a:cubicBezTo>
                  <a:pt x="9578424" y="847644"/>
                  <a:pt x="9656517" y="779382"/>
                  <a:pt x="9531119" y="792262"/>
                </a:cubicBezTo>
                <a:cubicBezTo>
                  <a:pt x="9405721" y="805142"/>
                  <a:pt x="9279385" y="775533"/>
                  <a:pt x="9165763" y="792262"/>
                </a:cubicBezTo>
                <a:cubicBezTo>
                  <a:pt x="9052141" y="808991"/>
                  <a:pt x="8969918" y="767558"/>
                  <a:pt x="8912371" y="792262"/>
                </a:cubicBezTo>
                <a:cubicBezTo>
                  <a:pt x="8854824" y="816966"/>
                  <a:pt x="8713923" y="772327"/>
                  <a:pt x="8658979" y="792262"/>
                </a:cubicBezTo>
                <a:cubicBezTo>
                  <a:pt x="8604035" y="812197"/>
                  <a:pt x="8521226" y="785232"/>
                  <a:pt x="8405587" y="792262"/>
                </a:cubicBezTo>
                <a:cubicBezTo>
                  <a:pt x="8289948" y="799292"/>
                  <a:pt x="7987595" y="787257"/>
                  <a:pt x="7816304" y="792262"/>
                </a:cubicBezTo>
                <a:cubicBezTo>
                  <a:pt x="7645013" y="797267"/>
                  <a:pt x="7506353" y="739054"/>
                  <a:pt x="7227020" y="792262"/>
                </a:cubicBezTo>
                <a:cubicBezTo>
                  <a:pt x="6947687" y="845470"/>
                  <a:pt x="6923462" y="755664"/>
                  <a:pt x="6637737" y="792262"/>
                </a:cubicBezTo>
                <a:cubicBezTo>
                  <a:pt x="6352012" y="828860"/>
                  <a:pt x="6211630" y="778814"/>
                  <a:pt x="6048453" y="792262"/>
                </a:cubicBezTo>
                <a:cubicBezTo>
                  <a:pt x="5885276" y="805710"/>
                  <a:pt x="5529995" y="764544"/>
                  <a:pt x="5235242" y="792262"/>
                </a:cubicBezTo>
                <a:cubicBezTo>
                  <a:pt x="4940489" y="819980"/>
                  <a:pt x="4936514" y="727818"/>
                  <a:pt x="4645958" y="792262"/>
                </a:cubicBezTo>
                <a:cubicBezTo>
                  <a:pt x="4355402" y="856706"/>
                  <a:pt x="4511307" y="771802"/>
                  <a:pt x="4392566" y="792262"/>
                </a:cubicBezTo>
                <a:cubicBezTo>
                  <a:pt x="4273825" y="812722"/>
                  <a:pt x="4080602" y="787755"/>
                  <a:pt x="3915247" y="792262"/>
                </a:cubicBezTo>
                <a:cubicBezTo>
                  <a:pt x="3749892" y="796769"/>
                  <a:pt x="3523857" y="737907"/>
                  <a:pt x="3213999" y="792262"/>
                </a:cubicBezTo>
                <a:cubicBezTo>
                  <a:pt x="2904141" y="846617"/>
                  <a:pt x="2776243" y="756610"/>
                  <a:pt x="2624716" y="792262"/>
                </a:cubicBezTo>
                <a:cubicBezTo>
                  <a:pt x="2473189" y="827914"/>
                  <a:pt x="2338793" y="773238"/>
                  <a:pt x="2259360" y="792262"/>
                </a:cubicBezTo>
                <a:cubicBezTo>
                  <a:pt x="2179927" y="811286"/>
                  <a:pt x="2003657" y="771245"/>
                  <a:pt x="1782040" y="792262"/>
                </a:cubicBezTo>
                <a:cubicBezTo>
                  <a:pt x="1560423" y="813279"/>
                  <a:pt x="1598282" y="748628"/>
                  <a:pt x="1416684" y="792262"/>
                </a:cubicBezTo>
                <a:cubicBezTo>
                  <a:pt x="1235086" y="835896"/>
                  <a:pt x="1051277" y="711973"/>
                  <a:pt x="715437" y="792262"/>
                </a:cubicBezTo>
                <a:cubicBezTo>
                  <a:pt x="379597" y="872551"/>
                  <a:pt x="268671" y="791767"/>
                  <a:pt x="132046" y="792262"/>
                </a:cubicBezTo>
                <a:cubicBezTo>
                  <a:pt x="57741" y="784399"/>
                  <a:pt x="8624" y="720522"/>
                  <a:pt x="0" y="660216"/>
                </a:cubicBezTo>
                <a:cubicBezTo>
                  <a:pt x="-57507" y="439897"/>
                  <a:pt x="39861" y="340537"/>
                  <a:pt x="0" y="132046"/>
                </a:cubicBezTo>
                <a:close/>
              </a:path>
              <a:path w="11460480" h="792262" stroke="0" extrusionOk="0">
                <a:moveTo>
                  <a:pt x="0" y="132046"/>
                </a:moveTo>
                <a:cubicBezTo>
                  <a:pt x="-1734" y="62930"/>
                  <a:pt x="71196" y="3048"/>
                  <a:pt x="132046" y="0"/>
                </a:cubicBezTo>
                <a:cubicBezTo>
                  <a:pt x="387803" y="-85703"/>
                  <a:pt x="679228" y="9986"/>
                  <a:pt x="945257" y="0"/>
                </a:cubicBezTo>
                <a:cubicBezTo>
                  <a:pt x="1211286" y="-9986"/>
                  <a:pt x="1287442" y="62812"/>
                  <a:pt x="1534541" y="0"/>
                </a:cubicBezTo>
                <a:cubicBezTo>
                  <a:pt x="1781640" y="-62812"/>
                  <a:pt x="2005597" y="16372"/>
                  <a:pt x="2347752" y="0"/>
                </a:cubicBezTo>
                <a:cubicBezTo>
                  <a:pt x="2689907" y="-16372"/>
                  <a:pt x="2817016" y="45824"/>
                  <a:pt x="3049000" y="0"/>
                </a:cubicBezTo>
                <a:cubicBezTo>
                  <a:pt x="3280984" y="-45824"/>
                  <a:pt x="3529172" y="81451"/>
                  <a:pt x="3862211" y="0"/>
                </a:cubicBezTo>
                <a:cubicBezTo>
                  <a:pt x="4195250" y="-81451"/>
                  <a:pt x="4328537" y="46277"/>
                  <a:pt x="4451495" y="0"/>
                </a:cubicBezTo>
                <a:cubicBezTo>
                  <a:pt x="4574453" y="-46277"/>
                  <a:pt x="4720377" y="39373"/>
                  <a:pt x="4816850" y="0"/>
                </a:cubicBezTo>
                <a:cubicBezTo>
                  <a:pt x="4913323" y="-39373"/>
                  <a:pt x="5153234" y="26220"/>
                  <a:pt x="5406134" y="0"/>
                </a:cubicBezTo>
                <a:cubicBezTo>
                  <a:pt x="5659034" y="-26220"/>
                  <a:pt x="5691542" y="4850"/>
                  <a:pt x="5771490" y="0"/>
                </a:cubicBezTo>
                <a:cubicBezTo>
                  <a:pt x="5851438" y="-4850"/>
                  <a:pt x="6184906" y="56887"/>
                  <a:pt x="6360773" y="0"/>
                </a:cubicBezTo>
                <a:cubicBezTo>
                  <a:pt x="6536640" y="-56887"/>
                  <a:pt x="6561867" y="9704"/>
                  <a:pt x="6614165" y="0"/>
                </a:cubicBezTo>
                <a:cubicBezTo>
                  <a:pt x="6666463" y="-9704"/>
                  <a:pt x="6799875" y="16244"/>
                  <a:pt x="6979521" y="0"/>
                </a:cubicBezTo>
                <a:cubicBezTo>
                  <a:pt x="7159167" y="-16244"/>
                  <a:pt x="7330193" y="46768"/>
                  <a:pt x="7680769" y="0"/>
                </a:cubicBezTo>
                <a:cubicBezTo>
                  <a:pt x="8031345" y="-46768"/>
                  <a:pt x="7813726" y="24569"/>
                  <a:pt x="7934161" y="0"/>
                </a:cubicBezTo>
                <a:cubicBezTo>
                  <a:pt x="8054596" y="-24569"/>
                  <a:pt x="8126091" y="20289"/>
                  <a:pt x="8187553" y="0"/>
                </a:cubicBezTo>
                <a:cubicBezTo>
                  <a:pt x="8249015" y="-20289"/>
                  <a:pt x="8373614" y="20682"/>
                  <a:pt x="8552908" y="0"/>
                </a:cubicBezTo>
                <a:cubicBezTo>
                  <a:pt x="8732202" y="-20682"/>
                  <a:pt x="9018983" y="38162"/>
                  <a:pt x="9142192" y="0"/>
                </a:cubicBezTo>
                <a:cubicBezTo>
                  <a:pt x="9265401" y="-38162"/>
                  <a:pt x="9664783" y="7103"/>
                  <a:pt x="9955403" y="0"/>
                </a:cubicBezTo>
                <a:cubicBezTo>
                  <a:pt x="10246023" y="-7103"/>
                  <a:pt x="10382677" y="56047"/>
                  <a:pt x="10768615" y="0"/>
                </a:cubicBezTo>
                <a:cubicBezTo>
                  <a:pt x="11154553" y="-56047"/>
                  <a:pt x="11195767" y="40278"/>
                  <a:pt x="11328434" y="0"/>
                </a:cubicBezTo>
                <a:cubicBezTo>
                  <a:pt x="11409398" y="-12346"/>
                  <a:pt x="11455050" y="39006"/>
                  <a:pt x="11460480" y="132046"/>
                </a:cubicBezTo>
                <a:cubicBezTo>
                  <a:pt x="11478978" y="243911"/>
                  <a:pt x="11399205" y="444462"/>
                  <a:pt x="11460480" y="660216"/>
                </a:cubicBezTo>
                <a:cubicBezTo>
                  <a:pt x="11450304" y="727519"/>
                  <a:pt x="11396773" y="782003"/>
                  <a:pt x="11328434" y="792262"/>
                </a:cubicBezTo>
                <a:cubicBezTo>
                  <a:pt x="11054355" y="835198"/>
                  <a:pt x="10995787" y="746005"/>
                  <a:pt x="10739150" y="792262"/>
                </a:cubicBezTo>
                <a:cubicBezTo>
                  <a:pt x="10482513" y="838519"/>
                  <a:pt x="10369593" y="748490"/>
                  <a:pt x="10037903" y="792262"/>
                </a:cubicBezTo>
                <a:cubicBezTo>
                  <a:pt x="9706213" y="836034"/>
                  <a:pt x="9712861" y="747519"/>
                  <a:pt x="9560583" y="792262"/>
                </a:cubicBezTo>
                <a:cubicBezTo>
                  <a:pt x="9408305" y="837005"/>
                  <a:pt x="9286992" y="766763"/>
                  <a:pt x="9195227" y="792262"/>
                </a:cubicBezTo>
                <a:cubicBezTo>
                  <a:pt x="9103462" y="817761"/>
                  <a:pt x="8963649" y="762038"/>
                  <a:pt x="8829872" y="792262"/>
                </a:cubicBezTo>
                <a:cubicBezTo>
                  <a:pt x="8696096" y="822486"/>
                  <a:pt x="8203187" y="744313"/>
                  <a:pt x="8016660" y="792262"/>
                </a:cubicBezTo>
                <a:cubicBezTo>
                  <a:pt x="7830133" y="840211"/>
                  <a:pt x="7628203" y="715107"/>
                  <a:pt x="7315413" y="792262"/>
                </a:cubicBezTo>
                <a:cubicBezTo>
                  <a:pt x="7002623" y="869417"/>
                  <a:pt x="7005924" y="751510"/>
                  <a:pt x="6726129" y="792262"/>
                </a:cubicBezTo>
                <a:cubicBezTo>
                  <a:pt x="6446334" y="833014"/>
                  <a:pt x="6303354" y="771839"/>
                  <a:pt x="6136846" y="792262"/>
                </a:cubicBezTo>
                <a:cubicBezTo>
                  <a:pt x="5970338" y="812685"/>
                  <a:pt x="5945519" y="759751"/>
                  <a:pt x="5771490" y="792262"/>
                </a:cubicBezTo>
                <a:cubicBezTo>
                  <a:pt x="5597461" y="824773"/>
                  <a:pt x="5508142" y="741432"/>
                  <a:pt x="5294170" y="792262"/>
                </a:cubicBezTo>
                <a:cubicBezTo>
                  <a:pt x="5080198" y="843092"/>
                  <a:pt x="5049524" y="751083"/>
                  <a:pt x="4816850" y="792262"/>
                </a:cubicBezTo>
                <a:cubicBezTo>
                  <a:pt x="4584176" y="833441"/>
                  <a:pt x="4219161" y="762448"/>
                  <a:pt x="4003639" y="792262"/>
                </a:cubicBezTo>
                <a:cubicBezTo>
                  <a:pt x="3788117" y="822076"/>
                  <a:pt x="3655857" y="757617"/>
                  <a:pt x="3414356" y="792262"/>
                </a:cubicBezTo>
                <a:cubicBezTo>
                  <a:pt x="3172855" y="826907"/>
                  <a:pt x="3237825" y="777819"/>
                  <a:pt x="3160964" y="792262"/>
                </a:cubicBezTo>
                <a:cubicBezTo>
                  <a:pt x="3084103" y="806705"/>
                  <a:pt x="2732101" y="783352"/>
                  <a:pt x="2459716" y="792262"/>
                </a:cubicBezTo>
                <a:cubicBezTo>
                  <a:pt x="2187331" y="801172"/>
                  <a:pt x="1912463" y="738934"/>
                  <a:pt x="1758469" y="792262"/>
                </a:cubicBezTo>
                <a:cubicBezTo>
                  <a:pt x="1604475" y="845590"/>
                  <a:pt x="1416583" y="747593"/>
                  <a:pt x="1169185" y="792262"/>
                </a:cubicBezTo>
                <a:cubicBezTo>
                  <a:pt x="921787" y="836931"/>
                  <a:pt x="918130" y="782558"/>
                  <a:pt x="803829" y="792262"/>
                </a:cubicBezTo>
                <a:cubicBezTo>
                  <a:pt x="689528" y="801966"/>
                  <a:pt x="337080" y="751188"/>
                  <a:pt x="132046" y="792262"/>
                </a:cubicBezTo>
                <a:cubicBezTo>
                  <a:pt x="59105" y="801299"/>
                  <a:pt x="-1508" y="736033"/>
                  <a:pt x="0" y="660216"/>
                </a:cubicBezTo>
                <a:cubicBezTo>
                  <a:pt x="-23246" y="537445"/>
                  <a:pt x="50836" y="336798"/>
                  <a:pt x="0" y="132046"/>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defRPr>
                <a:uFillTx/>
              </a:defRPr>
            </a:pPr>
            <a:r>
              <a:rPr kumimoji="0" lang="en-BZ" sz="3200" i="0" u="none" strike="noStrike" kern="1200" cap="none" spc="0" normalizeH="0" baseline="0" noProof="0" dirty="0" smtClean="0">
                <a:ln>
                  <a:noFill/>
                </a:ln>
                <a:solidFill>
                  <a:schemeClr val="tx1"/>
                </a:solidFill>
                <a:effectLst/>
                <a:uFillTx/>
                <a:latin typeface="+mj-lt"/>
                <a:cs typeface="#9Slide03 Arima Madurai Black" panose="00000A00000000000000" pitchFamily="2" charset="0"/>
              </a:rPr>
              <a:t>C.</a:t>
            </a:r>
            <a:r>
              <a:rPr lang="en-BZ" sz="3200" dirty="0" smtClean="0">
                <a:solidFill>
                  <a:schemeClr val="tx1"/>
                </a:solidFill>
                <a:latin typeface="+mj-lt"/>
                <a:cs typeface="#9Slide03 Arima Madurai Black" panose="00000A00000000000000" pitchFamily="2" charset="0"/>
              </a:rPr>
              <a:t> </a:t>
            </a:r>
            <a:r>
              <a:rPr lang="en-BZ" sz="3200" dirty="0" err="1" smtClean="0">
                <a:solidFill>
                  <a:schemeClr val="tx1"/>
                </a:solidFill>
                <a:latin typeface="+mj-lt"/>
                <a:cs typeface="#9Slide03 Arima Madurai Black" panose="00000A00000000000000" pitchFamily="2" charset="0"/>
              </a:rPr>
              <a:t>Hiểu</a:t>
            </a:r>
            <a:r>
              <a:rPr lang="en-BZ" sz="3200" dirty="0" smtClean="0">
                <a:solidFill>
                  <a:schemeClr val="tx1"/>
                </a:solidFill>
                <a:latin typeface="+mj-lt"/>
                <a:cs typeface="#9Slide03 Arima Madurai Black" panose="00000A00000000000000" pitchFamily="2" charset="0"/>
              </a:rPr>
              <a:t> </a:t>
            </a:r>
            <a:r>
              <a:rPr lang="en-BZ" sz="3200" dirty="0" err="1" smtClean="0">
                <a:solidFill>
                  <a:schemeClr val="tx1"/>
                </a:solidFill>
                <a:latin typeface="+mj-lt"/>
                <a:cs typeface="#9Slide03 Arima Madurai Black" panose="00000A00000000000000" pitchFamily="2" charset="0"/>
              </a:rPr>
              <a:t>biết</a:t>
            </a:r>
            <a:endParaRPr kumimoji="0" lang="en-BZ" sz="4400" i="0" u="none" strike="noStrike" kern="1200" cap="none" spc="0" normalizeH="0" baseline="0" noProof="0" dirty="0">
              <a:ln>
                <a:noFill/>
              </a:ln>
              <a:solidFill>
                <a:schemeClr val="tx1"/>
              </a:solidFill>
              <a:effectLst/>
              <a:uFillTx/>
              <a:latin typeface="+mj-lt"/>
              <a:cs typeface="#9Slide03 Arima Madurai Black" panose="00000A00000000000000" pitchFamily="2" charset="0"/>
            </a:endParaRPr>
          </a:p>
        </p:txBody>
      </p:sp>
      <p:sp>
        <p:nvSpPr>
          <p:cNvPr id="41" name="Hình chữ nhật: Góc Tròn 40"/>
          <p:cNvSpPr>
            <a:spLocks/>
          </p:cNvSpPr>
          <p:nvPr/>
        </p:nvSpPr>
        <p:spPr>
          <a:xfrm>
            <a:off x="1402079" y="5787242"/>
            <a:ext cx="9837422" cy="792262"/>
          </a:xfrm>
          <a:custGeom>
            <a:avLst/>
            <a:gdLst>
              <a:gd name="connsiteX0" fmla="*/ 0 w 11460480"/>
              <a:gd name="connsiteY0" fmla="*/ 132046 h 792262"/>
              <a:gd name="connsiteX1" fmla="*/ 132046 w 11460480"/>
              <a:gd name="connsiteY1" fmla="*/ 0 h 792262"/>
              <a:gd name="connsiteX2" fmla="*/ 609366 w 11460480"/>
              <a:gd name="connsiteY2" fmla="*/ 0 h 792262"/>
              <a:gd name="connsiteX3" fmla="*/ 1086685 w 11460480"/>
              <a:gd name="connsiteY3" fmla="*/ 0 h 792262"/>
              <a:gd name="connsiteX4" fmla="*/ 1899897 w 11460480"/>
              <a:gd name="connsiteY4" fmla="*/ 0 h 792262"/>
              <a:gd name="connsiteX5" fmla="*/ 2601144 w 11460480"/>
              <a:gd name="connsiteY5" fmla="*/ 0 h 792262"/>
              <a:gd name="connsiteX6" fmla="*/ 3078464 w 11460480"/>
              <a:gd name="connsiteY6" fmla="*/ 0 h 792262"/>
              <a:gd name="connsiteX7" fmla="*/ 3443820 w 11460480"/>
              <a:gd name="connsiteY7" fmla="*/ 0 h 792262"/>
              <a:gd name="connsiteX8" fmla="*/ 3921139 w 11460480"/>
              <a:gd name="connsiteY8" fmla="*/ 0 h 792262"/>
              <a:gd name="connsiteX9" fmla="*/ 4286495 w 11460480"/>
              <a:gd name="connsiteY9" fmla="*/ 0 h 792262"/>
              <a:gd name="connsiteX10" fmla="*/ 4987743 w 11460480"/>
              <a:gd name="connsiteY10" fmla="*/ 0 h 792262"/>
              <a:gd name="connsiteX11" fmla="*/ 5577026 w 11460480"/>
              <a:gd name="connsiteY11" fmla="*/ 0 h 792262"/>
              <a:gd name="connsiteX12" fmla="*/ 6166310 w 11460480"/>
              <a:gd name="connsiteY12" fmla="*/ 0 h 792262"/>
              <a:gd name="connsiteX13" fmla="*/ 6755593 w 11460480"/>
              <a:gd name="connsiteY13" fmla="*/ 0 h 792262"/>
              <a:gd name="connsiteX14" fmla="*/ 7008985 w 11460480"/>
              <a:gd name="connsiteY14" fmla="*/ 0 h 792262"/>
              <a:gd name="connsiteX15" fmla="*/ 7598269 w 11460480"/>
              <a:gd name="connsiteY15" fmla="*/ 0 h 792262"/>
              <a:gd name="connsiteX16" fmla="*/ 8299516 w 11460480"/>
              <a:gd name="connsiteY16" fmla="*/ 0 h 792262"/>
              <a:gd name="connsiteX17" fmla="*/ 8888800 w 11460480"/>
              <a:gd name="connsiteY17" fmla="*/ 0 h 792262"/>
              <a:gd name="connsiteX18" fmla="*/ 9254156 w 11460480"/>
              <a:gd name="connsiteY18" fmla="*/ 0 h 792262"/>
              <a:gd name="connsiteX19" fmla="*/ 9731476 w 11460480"/>
              <a:gd name="connsiteY19" fmla="*/ 0 h 792262"/>
              <a:gd name="connsiteX20" fmla="*/ 10096831 w 11460480"/>
              <a:gd name="connsiteY20" fmla="*/ 0 h 792262"/>
              <a:gd name="connsiteX21" fmla="*/ 10462187 w 11460480"/>
              <a:gd name="connsiteY21" fmla="*/ 0 h 792262"/>
              <a:gd name="connsiteX22" fmla="*/ 10715579 w 11460480"/>
              <a:gd name="connsiteY22" fmla="*/ 0 h 792262"/>
              <a:gd name="connsiteX23" fmla="*/ 11328434 w 11460480"/>
              <a:gd name="connsiteY23" fmla="*/ 0 h 792262"/>
              <a:gd name="connsiteX24" fmla="*/ 11460480 w 11460480"/>
              <a:gd name="connsiteY24" fmla="*/ 132046 h 792262"/>
              <a:gd name="connsiteX25" fmla="*/ 11460480 w 11460480"/>
              <a:gd name="connsiteY25" fmla="*/ 660216 h 792262"/>
              <a:gd name="connsiteX26" fmla="*/ 11328434 w 11460480"/>
              <a:gd name="connsiteY26" fmla="*/ 792262 h 792262"/>
              <a:gd name="connsiteX27" fmla="*/ 10739150 w 11460480"/>
              <a:gd name="connsiteY27" fmla="*/ 792262 h 792262"/>
              <a:gd name="connsiteX28" fmla="*/ 10485758 w 11460480"/>
              <a:gd name="connsiteY28" fmla="*/ 792262 h 792262"/>
              <a:gd name="connsiteX29" fmla="*/ 9784511 w 11460480"/>
              <a:gd name="connsiteY29" fmla="*/ 792262 h 792262"/>
              <a:gd name="connsiteX30" fmla="*/ 9531119 w 11460480"/>
              <a:gd name="connsiteY30" fmla="*/ 792262 h 792262"/>
              <a:gd name="connsiteX31" fmla="*/ 9165763 w 11460480"/>
              <a:gd name="connsiteY31" fmla="*/ 792262 h 792262"/>
              <a:gd name="connsiteX32" fmla="*/ 8912371 w 11460480"/>
              <a:gd name="connsiteY32" fmla="*/ 792262 h 792262"/>
              <a:gd name="connsiteX33" fmla="*/ 8658979 w 11460480"/>
              <a:gd name="connsiteY33" fmla="*/ 792262 h 792262"/>
              <a:gd name="connsiteX34" fmla="*/ 8405587 w 11460480"/>
              <a:gd name="connsiteY34" fmla="*/ 792262 h 792262"/>
              <a:gd name="connsiteX35" fmla="*/ 7816304 w 11460480"/>
              <a:gd name="connsiteY35" fmla="*/ 792262 h 792262"/>
              <a:gd name="connsiteX36" fmla="*/ 7227020 w 11460480"/>
              <a:gd name="connsiteY36" fmla="*/ 792262 h 792262"/>
              <a:gd name="connsiteX37" fmla="*/ 6637737 w 11460480"/>
              <a:gd name="connsiteY37" fmla="*/ 792262 h 792262"/>
              <a:gd name="connsiteX38" fmla="*/ 6048453 w 11460480"/>
              <a:gd name="connsiteY38" fmla="*/ 792262 h 792262"/>
              <a:gd name="connsiteX39" fmla="*/ 5235242 w 11460480"/>
              <a:gd name="connsiteY39" fmla="*/ 792262 h 792262"/>
              <a:gd name="connsiteX40" fmla="*/ 4645958 w 11460480"/>
              <a:gd name="connsiteY40" fmla="*/ 792262 h 792262"/>
              <a:gd name="connsiteX41" fmla="*/ 4392566 w 11460480"/>
              <a:gd name="connsiteY41" fmla="*/ 792262 h 792262"/>
              <a:gd name="connsiteX42" fmla="*/ 3915247 w 11460480"/>
              <a:gd name="connsiteY42" fmla="*/ 792262 h 792262"/>
              <a:gd name="connsiteX43" fmla="*/ 3213999 w 11460480"/>
              <a:gd name="connsiteY43" fmla="*/ 792262 h 792262"/>
              <a:gd name="connsiteX44" fmla="*/ 2624716 w 11460480"/>
              <a:gd name="connsiteY44" fmla="*/ 792262 h 792262"/>
              <a:gd name="connsiteX45" fmla="*/ 2259360 w 11460480"/>
              <a:gd name="connsiteY45" fmla="*/ 792262 h 792262"/>
              <a:gd name="connsiteX46" fmla="*/ 1782040 w 11460480"/>
              <a:gd name="connsiteY46" fmla="*/ 792262 h 792262"/>
              <a:gd name="connsiteX47" fmla="*/ 1416684 w 11460480"/>
              <a:gd name="connsiteY47" fmla="*/ 792262 h 792262"/>
              <a:gd name="connsiteX48" fmla="*/ 715437 w 11460480"/>
              <a:gd name="connsiteY48" fmla="*/ 792262 h 792262"/>
              <a:gd name="connsiteX49" fmla="*/ 132046 w 11460480"/>
              <a:gd name="connsiteY49" fmla="*/ 792262 h 792262"/>
              <a:gd name="connsiteX50" fmla="*/ 0 w 11460480"/>
              <a:gd name="connsiteY50" fmla="*/ 660216 h 792262"/>
              <a:gd name="connsiteX51" fmla="*/ 0 w 11460480"/>
              <a:gd name="connsiteY51" fmla="*/ 132046 h 792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11460480" h="792262" fill="none" extrusionOk="0">
                <a:moveTo>
                  <a:pt x="0" y="132046"/>
                </a:moveTo>
                <a:cubicBezTo>
                  <a:pt x="-547" y="50732"/>
                  <a:pt x="54021" y="-8275"/>
                  <a:pt x="132046" y="0"/>
                </a:cubicBezTo>
                <a:cubicBezTo>
                  <a:pt x="351426" y="-47709"/>
                  <a:pt x="385093" y="36916"/>
                  <a:pt x="609366" y="0"/>
                </a:cubicBezTo>
                <a:cubicBezTo>
                  <a:pt x="833639" y="-36916"/>
                  <a:pt x="911124" y="18021"/>
                  <a:pt x="1086685" y="0"/>
                </a:cubicBezTo>
                <a:cubicBezTo>
                  <a:pt x="1262246" y="-18021"/>
                  <a:pt x="1635814" y="31805"/>
                  <a:pt x="1899897" y="0"/>
                </a:cubicBezTo>
                <a:cubicBezTo>
                  <a:pt x="2163980" y="-31805"/>
                  <a:pt x="2458485" y="31799"/>
                  <a:pt x="2601144" y="0"/>
                </a:cubicBezTo>
                <a:cubicBezTo>
                  <a:pt x="2743803" y="-31799"/>
                  <a:pt x="2923954" y="18419"/>
                  <a:pt x="3078464" y="0"/>
                </a:cubicBezTo>
                <a:cubicBezTo>
                  <a:pt x="3232974" y="-18419"/>
                  <a:pt x="3351943" y="9042"/>
                  <a:pt x="3443820" y="0"/>
                </a:cubicBezTo>
                <a:cubicBezTo>
                  <a:pt x="3535697" y="-9042"/>
                  <a:pt x="3717137" y="16934"/>
                  <a:pt x="3921139" y="0"/>
                </a:cubicBezTo>
                <a:cubicBezTo>
                  <a:pt x="4125141" y="-16934"/>
                  <a:pt x="4117533" y="33137"/>
                  <a:pt x="4286495" y="0"/>
                </a:cubicBezTo>
                <a:cubicBezTo>
                  <a:pt x="4455457" y="-33137"/>
                  <a:pt x="4704750" y="31107"/>
                  <a:pt x="4987743" y="0"/>
                </a:cubicBezTo>
                <a:cubicBezTo>
                  <a:pt x="5270736" y="-31107"/>
                  <a:pt x="5450182" y="471"/>
                  <a:pt x="5577026" y="0"/>
                </a:cubicBezTo>
                <a:cubicBezTo>
                  <a:pt x="5703870" y="-471"/>
                  <a:pt x="5933128" y="58665"/>
                  <a:pt x="6166310" y="0"/>
                </a:cubicBezTo>
                <a:cubicBezTo>
                  <a:pt x="6399492" y="-58665"/>
                  <a:pt x="6569484" y="27576"/>
                  <a:pt x="6755593" y="0"/>
                </a:cubicBezTo>
                <a:cubicBezTo>
                  <a:pt x="6941702" y="-27576"/>
                  <a:pt x="6930455" y="11140"/>
                  <a:pt x="7008985" y="0"/>
                </a:cubicBezTo>
                <a:cubicBezTo>
                  <a:pt x="7087515" y="-11140"/>
                  <a:pt x="7476478" y="67231"/>
                  <a:pt x="7598269" y="0"/>
                </a:cubicBezTo>
                <a:cubicBezTo>
                  <a:pt x="7720060" y="-67231"/>
                  <a:pt x="7971759" y="83908"/>
                  <a:pt x="8299516" y="0"/>
                </a:cubicBezTo>
                <a:cubicBezTo>
                  <a:pt x="8627273" y="-83908"/>
                  <a:pt x="8755225" y="2996"/>
                  <a:pt x="8888800" y="0"/>
                </a:cubicBezTo>
                <a:cubicBezTo>
                  <a:pt x="9022375" y="-2996"/>
                  <a:pt x="9112594" y="38474"/>
                  <a:pt x="9254156" y="0"/>
                </a:cubicBezTo>
                <a:cubicBezTo>
                  <a:pt x="9395718" y="-38474"/>
                  <a:pt x="9540580" y="45795"/>
                  <a:pt x="9731476" y="0"/>
                </a:cubicBezTo>
                <a:cubicBezTo>
                  <a:pt x="9922372" y="-45795"/>
                  <a:pt x="9969474" y="24686"/>
                  <a:pt x="10096831" y="0"/>
                </a:cubicBezTo>
                <a:cubicBezTo>
                  <a:pt x="10224189" y="-24686"/>
                  <a:pt x="10349977" y="28604"/>
                  <a:pt x="10462187" y="0"/>
                </a:cubicBezTo>
                <a:cubicBezTo>
                  <a:pt x="10574397" y="-28604"/>
                  <a:pt x="10616870" y="8568"/>
                  <a:pt x="10715579" y="0"/>
                </a:cubicBezTo>
                <a:cubicBezTo>
                  <a:pt x="10814288" y="-8568"/>
                  <a:pt x="11043291" y="29173"/>
                  <a:pt x="11328434" y="0"/>
                </a:cubicBezTo>
                <a:cubicBezTo>
                  <a:pt x="11408292" y="11516"/>
                  <a:pt x="11463447" y="69043"/>
                  <a:pt x="11460480" y="132046"/>
                </a:cubicBezTo>
                <a:cubicBezTo>
                  <a:pt x="11477832" y="365795"/>
                  <a:pt x="11421510" y="539106"/>
                  <a:pt x="11460480" y="660216"/>
                </a:cubicBezTo>
                <a:cubicBezTo>
                  <a:pt x="11457086" y="724033"/>
                  <a:pt x="11422968" y="789304"/>
                  <a:pt x="11328434" y="792262"/>
                </a:cubicBezTo>
                <a:cubicBezTo>
                  <a:pt x="11100765" y="812462"/>
                  <a:pt x="10949621" y="784803"/>
                  <a:pt x="10739150" y="792262"/>
                </a:cubicBezTo>
                <a:cubicBezTo>
                  <a:pt x="10528679" y="799721"/>
                  <a:pt x="10562653" y="765922"/>
                  <a:pt x="10485758" y="792262"/>
                </a:cubicBezTo>
                <a:cubicBezTo>
                  <a:pt x="10408863" y="818602"/>
                  <a:pt x="9990598" y="736880"/>
                  <a:pt x="9784511" y="792262"/>
                </a:cubicBezTo>
                <a:cubicBezTo>
                  <a:pt x="9578424" y="847644"/>
                  <a:pt x="9656517" y="779382"/>
                  <a:pt x="9531119" y="792262"/>
                </a:cubicBezTo>
                <a:cubicBezTo>
                  <a:pt x="9405721" y="805142"/>
                  <a:pt x="9279385" y="775533"/>
                  <a:pt x="9165763" y="792262"/>
                </a:cubicBezTo>
                <a:cubicBezTo>
                  <a:pt x="9052141" y="808991"/>
                  <a:pt x="8969918" y="767558"/>
                  <a:pt x="8912371" y="792262"/>
                </a:cubicBezTo>
                <a:cubicBezTo>
                  <a:pt x="8854824" y="816966"/>
                  <a:pt x="8713923" y="772327"/>
                  <a:pt x="8658979" y="792262"/>
                </a:cubicBezTo>
                <a:cubicBezTo>
                  <a:pt x="8604035" y="812197"/>
                  <a:pt x="8521226" y="785232"/>
                  <a:pt x="8405587" y="792262"/>
                </a:cubicBezTo>
                <a:cubicBezTo>
                  <a:pt x="8289948" y="799292"/>
                  <a:pt x="7987595" y="787257"/>
                  <a:pt x="7816304" y="792262"/>
                </a:cubicBezTo>
                <a:cubicBezTo>
                  <a:pt x="7645013" y="797267"/>
                  <a:pt x="7506353" y="739054"/>
                  <a:pt x="7227020" y="792262"/>
                </a:cubicBezTo>
                <a:cubicBezTo>
                  <a:pt x="6947687" y="845470"/>
                  <a:pt x="6923462" y="755664"/>
                  <a:pt x="6637737" y="792262"/>
                </a:cubicBezTo>
                <a:cubicBezTo>
                  <a:pt x="6352012" y="828860"/>
                  <a:pt x="6211630" y="778814"/>
                  <a:pt x="6048453" y="792262"/>
                </a:cubicBezTo>
                <a:cubicBezTo>
                  <a:pt x="5885276" y="805710"/>
                  <a:pt x="5529995" y="764544"/>
                  <a:pt x="5235242" y="792262"/>
                </a:cubicBezTo>
                <a:cubicBezTo>
                  <a:pt x="4940489" y="819980"/>
                  <a:pt x="4936514" y="727818"/>
                  <a:pt x="4645958" y="792262"/>
                </a:cubicBezTo>
                <a:cubicBezTo>
                  <a:pt x="4355402" y="856706"/>
                  <a:pt x="4511307" y="771802"/>
                  <a:pt x="4392566" y="792262"/>
                </a:cubicBezTo>
                <a:cubicBezTo>
                  <a:pt x="4273825" y="812722"/>
                  <a:pt x="4080602" y="787755"/>
                  <a:pt x="3915247" y="792262"/>
                </a:cubicBezTo>
                <a:cubicBezTo>
                  <a:pt x="3749892" y="796769"/>
                  <a:pt x="3523857" y="737907"/>
                  <a:pt x="3213999" y="792262"/>
                </a:cubicBezTo>
                <a:cubicBezTo>
                  <a:pt x="2904141" y="846617"/>
                  <a:pt x="2776243" y="756610"/>
                  <a:pt x="2624716" y="792262"/>
                </a:cubicBezTo>
                <a:cubicBezTo>
                  <a:pt x="2473189" y="827914"/>
                  <a:pt x="2338793" y="773238"/>
                  <a:pt x="2259360" y="792262"/>
                </a:cubicBezTo>
                <a:cubicBezTo>
                  <a:pt x="2179927" y="811286"/>
                  <a:pt x="2003657" y="771245"/>
                  <a:pt x="1782040" y="792262"/>
                </a:cubicBezTo>
                <a:cubicBezTo>
                  <a:pt x="1560423" y="813279"/>
                  <a:pt x="1598282" y="748628"/>
                  <a:pt x="1416684" y="792262"/>
                </a:cubicBezTo>
                <a:cubicBezTo>
                  <a:pt x="1235086" y="835896"/>
                  <a:pt x="1051277" y="711973"/>
                  <a:pt x="715437" y="792262"/>
                </a:cubicBezTo>
                <a:cubicBezTo>
                  <a:pt x="379597" y="872551"/>
                  <a:pt x="268671" y="791767"/>
                  <a:pt x="132046" y="792262"/>
                </a:cubicBezTo>
                <a:cubicBezTo>
                  <a:pt x="57741" y="784399"/>
                  <a:pt x="8624" y="720522"/>
                  <a:pt x="0" y="660216"/>
                </a:cubicBezTo>
                <a:cubicBezTo>
                  <a:pt x="-57507" y="439897"/>
                  <a:pt x="39861" y="340537"/>
                  <a:pt x="0" y="132046"/>
                </a:cubicBezTo>
                <a:close/>
              </a:path>
              <a:path w="11460480" h="792262" stroke="0" extrusionOk="0">
                <a:moveTo>
                  <a:pt x="0" y="132046"/>
                </a:moveTo>
                <a:cubicBezTo>
                  <a:pt x="-1734" y="62930"/>
                  <a:pt x="71196" y="3048"/>
                  <a:pt x="132046" y="0"/>
                </a:cubicBezTo>
                <a:cubicBezTo>
                  <a:pt x="387803" y="-85703"/>
                  <a:pt x="679228" y="9986"/>
                  <a:pt x="945257" y="0"/>
                </a:cubicBezTo>
                <a:cubicBezTo>
                  <a:pt x="1211286" y="-9986"/>
                  <a:pt x="1287442" y="62812"/>
                  <a:pt x="1534541" y="0"/>
                </a:cubicBezTo>
                <a:cubicBezTo>
                  <a:pt x="1781640" y="-62812"/>
                  <a:pt x="2005597" y="16372"/>
                  <a:pt x="2347752" y="0"/>
                </a:cubicBezTo>
                <a:cubicBezTo>
                  <a:pt x="2689907" y="-16372"/>
                  <a:pt x="2817016" y="45824"/>
                  <a:pt x="3049000" y="0"/>
                </a:cubicBezTo>
                <a:cubicBezTo>
                  <a:pt x="3280984" y="-45824"/>
                  <a:pt x="3529172" y="81451"/>
                  <a:pt x="3862211" y="0"/>
                </a:cubicBezTo>
                <a:cubicBezTo>
                  <a:pt x="4195250" y="-81451"/>
                  <a:pt x="4328537" y="46277"/>
                  <a:pt x="4451495" y="0"/>
                </a:cubicBezTo>
                <a:cubicBezTo>
                  <a:pt x="4574453" y="-46277"/>
                  <a:pt x="4720377" y="39373"/>
                  <a:pt x="4816850" y="0"/>
                </a:cubicBezTo>
                <a:cubicBezTo>
                  <a:pt x="4913323" y="-39373"/>
                  <a:pt x="5153234" y="26220"/>
                  <a:pt x="5406134" y="0"/>
                </a:cubicBezTo>
                <a:cubicBezTo>
                  <a:pt x="5659034" y="-26220"/>
                  <a:pt x="5691542" y="4850"/>
                  <a:pt x="5771490" y="0"/>
                </a:cubicBezTo>
                <a:cubicBezTo>
                  <a:pt x="5851438" y="-4850"/>
                  <a:pt x="6184906" y="56887"/>
                  <a:pt x="6360773" y="0"/>
                </a:cubicBezTo>
                <a:cubicBezTo>
                  <a:pt x="6536640" y="-56887"/>
                  <a:pt x="6561867" y="9704"/>
                  <a:pt x="6614165" y="0"/>
                </a:cubicBezTo>
                <a:cubicBezTo>
                  <a:pt x="6666463" y="-9704"/>
                  <a:pt x="6799875" y="16244"/>
                  <a:pt x="6979521" y="0"/>
                </a:cubicBezTo>
                <a:cubicBezTo>
                  <a:pt x="7159167" y="-16244"/>
                  <a:pt x="7330193" y="46768"/>
                  <a:pt x="7680769" y="0"/>
                </a:cubicBezTo>
                <a:cubicBezTo>
                  <a:pt x="8031345" y="-46768"/>
                  <a:pt x="7813726" y="24569"/>
                  <a:pt x="7934161" y="0"/>
                </a:cubicBezTo>
                <a:cubicBezTo>
                  <a:pt x="8054596" y="-24569"/>
                  <a:pt x="8126091" y="20289"/>
                  <a:pt x="8187553" y="0"/>
                </a:cubicBezTo>
                <a:cubicBezTo>
                  <a:pt x="8249015" y="-20289"/>
                  <a:pt x="8373614" y="20682"/>
                  <a:pt x="8552908" y="0"/>
                </a:cubicBezTo>
                <a:cubicBezTo>
                  <a:pt x="8732202" y="-20682"/>
                  <a:pt x="9018983" y="38162"/>
                  <a:pt x="9142192" y="0"/>
                </a:cubicBezTo>
                <a:cubicBezTo>
                  <a:pt x="9265401" y="-38162"/>
                  <a:pt x="9664783" y="7103"/>
                  <a:pt x="9955403" y="0"/>
                </a:cubicBezTo>
                <a:cubicBezTo>
                  <a:pt x="10246023" y="-7103"/>
                  <a:pt x="10382677" y="56047"/>
                  <a:pt x="10768615" y="0"/>
                </a:cubicBezTo>
                <a:cubicBezTo>
                  <a:pt x="11154553" y="-56047"/>
                  <a:pt x="11195767" y="40278"/>
                  <a:pt x="11328434" y="0"/>
                </a:cubicBezTo>
                <a:cubicBezTo>
                  <a:pt x="11409398" y="-12346"/>
                  <a:pt x="11455050" y="39006"/>
                  <a:pt x="11460480" y="132046"/>
                </a:cubicBezTo>
                <a:cubicBezTo>
                  <a:pt x="11478978" y="243911"/>
                  <a:pt x="11399205" y="444462"/>
                  <a:pt x="11460480" y="660216"/>
                </a:cubicBezTo>
                <a:cubicBezTo>
                  <a:pt x="11450304" y="727519"/>
                  <a:pt x="11396773" y="782003"/>
                  <a:pt x="11328434" y="792262"/>
                </a:cubicBezTo>
                <a:cubicBezTo>
                  <a:pt x="11054355" y="835198"/>
                  <a:pt x="10995787" y="746005"/>
                  <a:pt x="10739150" y="792262"/>
                </a:cubicBezTo>
                <a:cubicBezTo>
                  <a:pt x="10482513" y="838519"/>
                  <a:pt x="10369593" y="748490"/>
                  <a:pt x="10037903" y="792262"/>
                </a:cubicBezTo>
                <a:cubicBezTo>
                  <a:pt x="9706213" y="836034"/>
                  <a:pt x="9712861" y="747519"/>
                  <a:pt x="9560583" y="792262"/>
                </a:cubicBezTo>
                <a:cubicBezTo>
                  <a:pt x="9408305" y="837005"/>
                  <a:pt x="9286992" y="766763"/>
                  <a:pt x="9195227" y="792262"/>
                </a:cubicBezTo>
                <a:cubicBezTo>
                  <a:pt x="9103462" y="817761"/>
                  <a:pt x="8963649" y="762038"/>
                  <a:pt x="8829872" y="792262"/>
                </a:cubicBezTo>
                <a:cubicBezTo>
                  <a:pt x="8696096" y="822486"/>
                  <a:pt x="8203187" y="744313"/>
                  <a:pt x="8016660" y="792262"/>
                </a:cubicBezTo>
                <a:cubicBezTo>
                  <a:pt x="7830133" y="840211"/>
                  <a:pt x="7628203" y="715107"/>
                  <a:pt x="7315413" y="792262"/>
                </a:cubicBezTo>
                <a:cubicBezTo>
                  <a:pt x="7002623" y="869417"/>
                  <a:pt x="7005924" y="751510"/>
                  <a:pt x="6726129" y="792262"/>
                </a:cubicBezTo>
                <a:cubicBezTo>
                  <a:pt x="6446334" y="833014"/>
                  <a:pt x="6303354" y="771839"/>
                  <a:pt x="6136846" y="792262"/>
                </a:cubicBezTo>
                <a:cubicBezTo>
                  <a:pt x="5970338" y="812685"/>
                  <a:pt x="5945519" y="759751"/>
                  <a:pt x="5771490" y="792262"/>
                </a:cubicBezTo>
                <a:cubicBezTo>
                  <a:pt x="5597461" y="824773"/>
                  <a:pt x="5508142" y="741432"/>
                  <a:pt x="5294170" y="792262"/>
                </a:cubicBezTo>
                <a:cubicBezTo>
                  <a:pt x="5080198" y="843092"/>
                  <a:pt x="5049524" y="751083"/>
                  <a:pt x="4816850" y="792262"/>
                </a:cubicBezTo>
                <a:cubicBezTo>
                  <a:pt x="4584176" y="833441"/>
                  <a:pt x="4219161" y="762448"/>
                  <a:pt x="4003639" y="792262"/>
                </a:cubicBezTo>
                <a:cubicBezTo>
                  <a:pt x="3788117" y="822076"/>
                  <a:pt x="3655857" y="757617"/>
                  <a:pt x="3414356" y="792262"/>
                </a:cubicBezTo>
                <a:cubicBezTo>
                  <a:pt x="3172855" y="826907"/>
                  <a:pt x="3237825" y="777819"/>
                  <a:pt x="3160964" y="792262"/>
                </a:cubicBezTo>
                <a:cubicBezTo>
                  <a:pt x="3084103" y="806705"/>
                  <a:pt x="2732101" y="783352"/>
                  <a:pt x="2459716" y="792262"/>
                </a:cubicBezTo>
                <a:cubicBezTo>
                  <a:pt x="2187331" y="801172"/>
                  <a:pt x="1912463" y="738934"/>
                  <a:pt x="1758469" y="792262"/>
                </a:cubicBezTo>
                <a:cubicBezTo>
                  <a:pt x="1604475" y="845590"/>
                  <a:pt x="1416583" y="747593"/>
                  <a:pt x="1169185" y="792262"/>
                </a:cubicBezTo>
                <a:cubicBezTo>
                  <a:pt x="921787" y="836931"/>
                  <a:pt x="918130" y="782558"/>
                  <a:pt x="803829" y="792262"/>
                </a:cubicBezTo>
                <a:cubicBezTo>
                  <a:pt x="689528" y="801966"/>
                  <a:pt x="337080" y="751188"/>
                  <a:pt x="132046" y="792262"/>
                </a:cubicBezTo>
                <a:cubicBezTo>
                  <a:pt x="59105" y="801299"/>
                  <a:pt x="-1508" y="736033"/>
                  <a:pt x="0" y="660216"/>
                </a:cubicBezTo>
                <a:cubicBezTo>
                  <a:pt x="-23246" y="537445"/>
                  <a:pt x="50836" y="336798"/>
                  <a:pt x="0" y="132046"/>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defRPr>
                <a:uFillTx/>
              </a:defRPr>
            </a:pPr>
            <a:r>
              <a:rPr kumimoji="0" lang="en-BZ" sz="3200" b="0" i="0" u="none" strike="noStrike" kern="1200" cap="none" spc="0" normalizeH="0" baseline="0" noProof="0" dirty="0">
                <a:ln>
                  <a:noFill/>
                </a:ln>
                <a:solidFill>
                  <a:schemeClr val="tx1"/>
                </a:solidFill>
                <a:effectLst/>
                <a:uFillTx/>
                <a:latin typeface="+mj-lt"/>
                <a:cs typeface="#9Slide03 Arima Madurai Black" panose="00000A00000000000000" pitchFamily="2" charset="0"/>
              </a:rPr>
              <a:t>D</a:t>
            </a:r>
            <a:r>
              <a:rPr kumimoji="0" lang="en-BZ" sz="3200" b="0" i="0" u="none" strike="noStrike" kern="1200" cap="none" spc="0" normalizeH="0" baseline="0" noProof="0" dirty="0" smtClean="0">
                <a:ln>
                  <a:noFill/>
                </a:ln>
                <a:solidFill>
                  <a:schemeClr val="tx1"/>
                </a:solidFill>
                <a:effectLst/>
                <a:uFillTx/>
                <a:latin typeface="+mj-lt"/>
                <a:cs typeface="#9Slide03 Arima Madurai Black" panose="00000A00000000000000" pitchFamily="2" charset="0"/>
              </a:rPr>
              <a:t>.</a:t>
            </a:r>
            <a:r>
              <a:rPr kumimoji="0" lang="en-BZ" sz="3200" b="0" i="0" u="none" strike="noStrike" kern="1200" cap="none" spc="0" normalizeH="0" noProof="0" dirty="0" smtClean="0">
                <a:ln>
                  <a:noFill/>
                </a:ln>
                <a:solidFill>
                  <a:schemeClr val="tx1"/>
                </a:solidFill>
                <a:effectLst/>
                <a:uFillTx/>
                <a:latin typeface="+mj-lt"/>
                <a:cs typeface="#9Slide03 Arima Madurai Black" panose="00000A00000000000000" pitchFamily="2" charset="0"/>
              </a:rPr>
              <a:t> </a:t>
            </a:r>
            <a:r>
              <a:rPr kumimoji="0" lang="en-BZ" sz="3200" b="0" i="0" u="none" strike="noStrike" kern="1200" cap="none" spc="0" normalizeH="0" noProof="0" dirty="0" err="1" smtClean="0">
                <a:ln>
                  <a:noFill/>
                </a:ln>
                <a:solidFill>
                  <a:schemeClr val="tx1"/>
                </a:solidFill>
                <a:effectLst/>
                <a:uFillTx/>
                <a:latin typeface="+mj-lt"/>
                <a:cs typeface="#9Slide03 Arima Madurai Black" panose="00000A00000000000000" pitchFamily="2" charset="0"/>
              </a:rPr>
              <a:t>Kiến</a:t>
            </a:r>
            <a:r>
              <a:rPr kumimoji="0" lang="en-BZ" sz="3200" b="0" i="0" u="none" strike="noStrike" kern="1200" cap="none" spc="0" normalizeH="0" noProof="0" dirty="0" smtClean="0">
                <a:ln>
                  <a:noFill/>
                </a:ln>
                <a:solidFill>
                  <a:schemeClr val="tx1"/>
                </a:solidFill>
                <a:effectLst/>
                <a:uFillTx/>
                <a:latin typeface="+mj-lt"/>
                <a:cs typeface="#9Slide03 Arima Madurai Black" panose="00000A00000000000000" pitchFamily="2" charset="0"/>
              </a:rPr>
              <a:t> </a:t>
            </a:r>
            <a:r>
              <a:rPr kumimoji="0" lang="en-BZ" sz="3200" b="0" i="0" u="none" strike="noStrike" kern="1200" cap="none" spc="0" normalizeH="0" noProof="0" dirty="0" err="1" smtClean="0">
                <a:ln>
                  <a:noFill/>
                </a:ln>
                <a:solidFill>
                  <a:schemeClr val="tx1"/>
                </a:solidFill>
                <a:effectLst/>
                <a:uFillTx/>
                <a:latin typeface="+mj-lt"/>
                <a:cs typeface="#9Slide03 Arima Madurai Black" panose="00000A00000000000000" pitchFamily="2" charset="0"/>
              </a:rPr>
              <a:t>thức</a:t>
            </a:r>
            <a:endParaRPr kumimoji="0" lang="en-BZ" sz="4400" b="1" i="0" u="none" strike="noStrike" kern="1200" cap="none" spc="0" normalizeH="0" baseline="0" noProof="0" dirty="0">
              <a:ln>
                <a:noFill/>
              </a:ln>
              <a:solidFill>
                <a:schemeClr val="tx1"/>
              </a:solidFill>
              <a:effectLst/>
              <a:uFillTx/>
              <a:latin typeface="+mj-lt"/>
              <a:cs typeface="#9Slide03 Arima Madurai Black" panose="00000A00000000000000" pitchFamily="2" charset="0"/>
            </a:endParaRPr>
          </a:p>
        </p:txBody>
      </p:sp>
    </p:spTree>
    <p:extLst>
      <p:ext uri="{BB962C8B-B14F-4D97-AF65-F5344CB8AC3E}">
        <p14:creationId xmlns:p14="http://schemas.microsoft.com/office/powerpoint/2010/main" val="265499808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7" presetClass="entr" presetSubtype="8"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p:cTn id="7" dur="500" fill="hold"/>
                                        <p:tgtEl>
                                          <p:spTgt spid="5"/>
                                        </p:tgtEl>
                                        <p:attrNameLst>
                                          <p:attrName>ppt_x</p:attrName>
                                        </p:attrNameLst>
                                      </p:cBhvr>
                                      <p:tavLst>
                                        <p:tav tm="0">
                                          <p:val>
                                            <p:strVal val="#ppt_x-#ppt_w/2"/>
                                          </p:val>
                                        </p:tav>
                                        <p:tav tm="100000">
                                          <p:val>
                                            <p:strVal val="#ppt_x"/>
                                          </p:val>
                                        </p:tav>
                                      </p:tavLst>
                                    </p:anim>
                                    <p:anim calcmode="lin" valueType="num">
                                      <p:cBhvr>
                                        <p:cTn id="8" dur="500" fill="hold"/>
                                        <p:tgtEl>
                                          <p:spTgt spid="5"/>
                                        </p:tgtEl>
                                        <p:attrNameLst>
                                          <p:attrName>ppt_y</p:attrName>
                                        </p:attrNameLst>
                                      </p:cBhvr>
                                      <p:tavLst>
                                        <p:tav tm="0">
                                          <p:val>
                                            <p:strVal val="#ppt_y"/>
                                          </p:val>
                                        </p:tav>
                                        <p:tav tm="100000">
                                          <p:val>
                                            <p:strVal val="#ppt_y"/>
                                          </p:val>
                                        </p:tav>
                                      </p:tavLst>
                                    </p:anim>
                                    <p:anim calcmode="lin" valueType="num">
                                      <p:cBhvr>
                                        <p:cTn id="9" dur="500" fill="hold"/>
                                        <p:tgtEl>
                                          <p:spTgt spid="5"/>
                                        </p:tgtEl>
                                        <p:attrNameLst>
                                          <p:attrName>ppt_w</p:attrName>
                                        </p:attrNameLst>
                                      </p:cBhvr>
                                      <p:tavLst>
                                        <p:tav tm="0">
                                          <p:val>
                                            <p:fltVal val="0"/>
                                          </p:val>
                                        </p:tav>
                                        <p:tav tm="100000">
                                          <p:val>
                                            <p:strVal val="#ppt_w"/>
                                          </p:val>
                                        </p:tav>
                                      </p:tavLst>
                                    </p:anim>
                                    <p:anim calcmode="lin" valueType="num">
                                      <p:cBhvr>
                                        <p:cTn id="10" dur="500" fill="hold"/>
                                        <p:tgtEl>
                                          <p:spTgt spid="5"/>
                                        </p:tgtEl>
                                        <p:attrNameLst>
                                          <p:attrName>ppt_h</p:attrName>
                                        </p:attrNameLst>
                                      </p:cBhvr>
                                      <p:tavLst>
                                        <p:tav tm="0">
                                          <p:val>
                                            <p:strVal val="#ppt_h"/>
                                          </p:val>
                                        </p:tav>
                                        <p:tav tm="100000">
                                          <p:val>
                                            <p:strVal val="#ppt_h"/>
                                          </p:val>
                                        </p:tav>
                                      </p:tavLst>
                                    </p:anim>
                                  </p:childTnLst>
                                  <p:subTnLst>
                                    <p:audio>
                                      <p:cMediaNode>
                                        <p:cTn display="0" masterRel="sameClick">
                                          <p:stCondLst>
                                            <p:cond evt="begin" delay="0">
                                              <p:tn val="5"/>
                                            </p:cond>
                                          </p:stCondLst>
                                          <p:endCondLst>
                                            <p:cond evt="onStopAudio" delay="0">
                                              <p:tgtEl>
                                                <p:sldTgt/>
                                              </p:tgtEl>
                                            </p:cond>
                                          </p:endCondLst>
                                        </p:cTn>
                                        <p:tgtEl>
                                          <p:sndTgt r:embed="rId3" name="chimes.wav"/>
                                        </p:tgtEl>
                                      </p:cMediaNode>
                                    </p:audio>
                                  </p:subTnLst>
                                </p:cTn>
                              </p:par>
                            </p:childTnLst>
                          </p:cTn>
                        </p:par>
                      </p:childTnLst>
                    </p:cTn>
                  </p:par>
                  <p:par>
                    <p:cTn id="11" fill="hold">
                      <p:stCondLst>
                        <p:cond delay="indefinite"/>
                      </p:stCondLst>
                      <p:childTnLst>
                        <p:par>
                          <p:cTn id="12" fill="hold">
                            <p:stCondLst>
                              <p:cond delay="0"/>
                            </p:stCondLst>
                            <p:childTnLst>
                              <p:par>
                                <p:cTn id="13" presetID="17" presetClass="entr" presetSubtype="8" fill="hold" grpId="0" nodeType="clickEffect">
                                  <p:stCondLst>
                                    <p:cond delay="0"/>
                                  </p:stCondLst>
                                  <p:childTnLst>
                                    <p:set>
                                      <p:cBhvr>
                                        <p:cTn id="14" dur="1" fill="hold">
                                          <p:stCondLst>
                                            <p:cond delay="0"/>
                                          </p:stCondLst>
                                        </p:cTn>
                                        <p:tgtEl>
                                          <p:spTgt spid="38"/>
                                        </p:tgtEl>
                                        <p:attrNameLst>
                                          <p:attrName>style.visibility</p:attrName>
                                        </p:attrNameLst>
                                      </p:cBhvr>
                                      <p:to>
                                        <p:strVal val="visible"/>
                                      </p:to>
                                    </p:set>
                                    <p:anim calcmode="lin" valueType="num">
                                      <p:cBhvr>
                                        <p:cTn id="15" dur="500" fill="hold"/>
                                        <p:tgtEl>
                                          <p:spTgt spid="38"/>
                                        </p:tgtEl>
                                        <p:attrNameLst>
                                          <p:attrName>ppt_x</p:attrName>
                                        </p:attrNameLst>
                                      </p:cBhvr>
                                      <p:tavLst>
                                        <p:tav tm="0">
                                          <p:val>
                                            <p:strVal val="#ppt_x-#ppt_w/2"/>
                                          </p:val>
                                        </p:tav>
                                        <p:tav tm="100000">
                                          <p:val>
                                            <p:strVal val="#ppt_x"/>
                                          </p:val>
                                        </p:tav>
                                      </p:tavLst>
                                    </p:anim>
                                    <p:anim calcmode="lin" valueType="num">
                                      <p:cBhvr>
                                        <p:cTn id="16" dur="500" fill="hold"/>
                                        <p:tgtEl>
                                          <p:spTgt spid="38"/>
                                        </p:tgtEl>
                                        <p:attrNameLst>
                                          <p:attrName>ppt_y</p:attrName>
                                        </p:attrNameLst>
                                      </p:cBhvr>
                                      <p:tavLst>
                                        <p:tav tm="0">
                                          <p:val>
                                            <p:strVal val="#ppt_y"/>
                                          </p:val>
                                        </p:tav>
                                        <p:tav tm="100000">
                                          <p:val>
                                            <p:strVal val="#ppt_y"/>
                                          </p:val>
                                        </p:tav>
                                      </p:tavLst>
                                    </p:anim>
                                    <p:anim calcmode="lin" valueType="num">
                                      <p:cBhvr>
                                        <p:cTn id="17" dur="500" fill="hold"/>
                                        <p:tgtEl>
                                          <p:spTgt spid="38"/>
                                        </p:tgtEl>
                                        <p:attrNameLst>
                                          <p:attrName>ppt_w</p:attrName>
                                        </p:attrNameLst>
                                      </p:cBhvr>
                                      <p:tavLst>
                                        <p:tav tm="0">
                                          <p:val>
                                            <p:fltVal val="0"/>
                                          </p:val>
                                        </p:tav>
                                        <p:tav tm="100000">
                                          <p:val>
                                            <p:strVal val="#ppt_w"/>
                                          </p:val>
                                        </p:tav>
                                      </p:tavLst>
                                    </p:anim>
                                    <p:anim calcmode="lin" valueType="num">
                                      <p:cBhvr>
                                        <p:cTn id="18" dur="500" fill="hold"/>
                                        <p:tgtEl>
                                          <p:spTgt spid="38"/>
                                        </p:tgtEl>
                                        <p:attrNameLst>
                                          <p:attrName>ppt_h</p:attrName>
                                        </p:attrNameLst>
                                      </p:cBhvr>
                                      <p:tavLst>
                                        <p:tav tm="0">
                                          <p:val>
                                            <p:strVal val="#ppt_h"/>
                                          </p:val>
                                        </p:tav>
                                        <p:tav tm="100000">
                                          <p:val>
                                            <p:strVal val="#ppt_h"/>
                                          </p:val>
                                        </p:tav>
                                      </p:tavLst>
                                    </p:anim>
                                  </p:childTnLst>
                                  <p:subTnLst>
                                    <p:audio>
                                      <p:cMediaNode>
                                        <p:cTn display="0" masterRel="sameClick">
                                          <p:stCondLst>
                                            <p:cond evt="begin" delay="0">
                                              <p:tn val="13"/>
                                            </p:cond>
                                          </p:stCondLst>
                                          <p:endCondLst>
                                            <p:cond evt="onStopAudio" delay="0">
                                              <p:tgtEl>
                                                <p:sldTgt/>
                                              </p:tgtEl>
                                            </p:cond>
                                          </p:endCondLst>
                                        </p:cTn>
                                        <p:tgtEl>
                                          <p:sndTgt r:embed="rId4" name="suction.wav"/>
                                        </p:tgtEl>
                                      </p:cMediaNode>
                                    </p:audio>
                                  </p:subTnLst>
                                </p:cTn>
                              </p:par>
                            </p:childTnLst>
                          </p:cTn>
                        </p:par>
                      </p:childTnLst>
                    </p:cTn>
                  </p:par>
                  <p:par>
                    <p:cTn id="19" fill="hold">
                      <p:stCondLst>
                        <p:cond delay="indefinite"/>
                      </p:stCondLst>
                      <p:childTnLst>
                        <p:par>
                          <p:cTn id="20" fill="hold">
                            <p:stCondLst>
                              <p:cond delay="0"/>
                            </p:stCondLst>
                            <p:childTnLst>
                              <p:par>
                                <p:cTn id="21" presetID="17" presetClass="entr" presetSubtype="8" fill="hold" grpId="0" nodeType="clickEffect">
                                  <p:stCondLst>
                                    <p:cond delay="0"/>
                                  </p:stCondLst>
                                  <p:childTnLst>
                                    <p:set>
                                      <p:cBhvr>
                                        <p:cTn id="22" dur="1" fill="hold">
                                          <p:stCondLst>
                                            <p:cond delay="0"/>
                                          </p:stCondLst>
                                        </p:cTn>
                                        <p:tgtEl>
                                          <p:spTgt spid="39"/>
                                        </p:tgtEl>
                                        <p:attrNameLst>
                                          <p:attrName>style.visibility</p:attrName>
                                        </p:attrNameLst>
                                      </p:cBhvr>
                                      <p:to>
                                        <p:strVal val="visible"/>
                                      </p:to>
                                    </p:set>
                                    <p:anim calcmode="lin" valueType="num">
                                      <p:cBhvr>
                                        <p:cTn id="23" dur="500" fill="hold"/>
                                        <p:tgtEl>
                                          <p:spTgt spid="39"/>
                                        </p:tgtEl>
                                        <p:attrNameLst>
                                          <p:attrName>ppt_x</p:attrName>
                                        </p:attrNameLst>
                                      </p:cBhvr>
                                      <p:tavLst>
                                        <p:tav tm="0">
                                          <p:val>
                                            <p:strVal val="#ppt_x-#ppt_w/2"/>
                                          </p:val>
                                        </p:tav>
                                        <p:tav tm="100000">
                                          <p:val>
                                            <p:strVal val="#ppt_x"/>
                                          </p:val>
                                        </p:tav>
                                      </p:tavLst>
                                    </p:anim>
                                    <p:anim calcmode="lin" valueType="num">
                                      <p:cBhvr>
                                        <p:cTn id="24" dur="500" fill="hold"/>
                                        <p:tgtEl>
                                          <p:spTgt spid="39"/>
                                        </p:tgtEl>
                                        <p:attrNameLst>
                                          <p:attrName>ppt_y</p:attrName>
                                        </p:attrNameLst>
                                      </p:cBhvr>
                                      <p:tavLst>
                                        <p:tav tm="0">
                                          <p:val>
                                            <p:strVal val="#ppt_y"/>
                                          </p:val>
                                        </p:tav>
                                        <p:tav tm="100000">
                                          <p:val>
                                            <p:strVal val="#ppt_y"/>
                                          </p:val>
                                        </p:tav>
                                      </p:tavLst>
                                    </p:anim>
                                    <p:anim calcmode="lin" valueType="num">
                                      <p:cBhvr>
                                        <p:cTn id="25" dur="500" fill="hold"/>
                                        <p:tgtEl>
                                          <p:spTgt spid="39"/>
                                        </p:tgtEl>
                                        <p:attrNameLst>
                                          <p:attrName>ppt_w</p:attrName>
                                        </p:attrNameLst>
                                      </p:cBhvr>
                                      <p:tavLst>
                                        <p:tav tm="0">
                                          <p:val>
                                            <p:fltVal val="0"/>
                                          </p:val>
                                        </p:tav>
                                        <p:tav tm="100000">
                                          <p:val>
                                            <p:strVal val="#ppt_w"/>
                                          </p:val>
                                        </p:tav>
                                      </p:tavLst>
                                    </p:anim>
                                    <p:anim calcmode="lin" valueType="num">
                                      <p:cBhvr>
                                        <p:cTn id="26" dur="500" fill="hold"/>
                                        <p:tgtEl>
                                          <p:spTgt spid="39"/>
                                        </p:tgtEl>
                                        <p:attrNameLst>
                                          <p:attrName>ppt_h</p:attrName>
                                        </p:attrNameLst>
                                      </p:cBhvr>
                                      <p:tavLst>
                                        <p:tav tm="0">
                                          <p:val>
                                            <p:strVal val="#ppt_h"/>
                                          </p:val>
                                        </p:tav>
                                        <p:tav tm="100000">
                                          <p:val>
                                            <p:strVal val="#ppt_h"/>
                                          </p:val>
                                        </p:tav>
                                      </p:tavLst>
                                    </p:anim>
                                  </p:childTnLst>
                                  <p:subTnLst>
                                    <p:audio>
                                      <p:cMediaNode>
                                        <p:cTn display="0" masterRel="sameClick">
                                          <p:stCondLst>
                                            <p:cond evt="begin" delay="0">
                                              <p:tn val="21"/>
                                            </p:cond>
                                          </p:stCondLst>
                                          <p:endCondLst>
                                            <p:cond evt="onStopAudio" delay="0">
                                              <p:tgtEl>
                                                <p:sldTgt/>
                                              </p:tgtEl>
                                            </p:cond>
                                          </p:endCondLst>
                                        </p:cTn>
                                        <p:tgtEl>
                                          <p:sndTgt r:embed="rId4" name="suction.wav"/>
                                        </p:tgtEl>
                                      </p:cMediaNode>
                                    </p:audio>
                                  </p:subTnLst>
                                </p:cTn>
                              </p:par>
                            </p:childTnLst>
                          </p:cTn>
                        </p:par>
                      </p:childTnLst>
                    </p:cTn>
                  </p:par>
                  <p:par>
                    <p:cTn id="27" fill="hold">
                      <p:stCondLst>
                        <p:cond delay="indefinite"/>
                      </p:stCondLst>
                      <p:childTnLst>
                        <p:par>
                          <p:cTn id="28" fill="hold">
                            <p:stCondLst>
                              <p:cond delay="0"/>
                            </p:stCondLst>
                            <p:childTnLst>
                              <p:par>
                                <p:cTn id="29" presetID="17" presetClass="entr" presetSubtype="8" fill="hold" grpId="0" nodeType="clickEffect">
                                  <p:stCondLst>
                                    <p:cond delay="0"/>
                                  </p:stCondLst>
                                  <p:childTnLst>
                                    <p:set>
                                      <p:cBhvr>
                                        <p:cTn id="30" dur="1" fill="hold">
                                          <p:stCondLst>
                                            <p:cond delay="0"/>
                                          </p:stCondLst>
                                        </p:cTn>
                                        <p:tgtEl>
                                          <p:spTgt spid="40"/>
                                        </p:tgtEl>
                                        <p:attrNameLst>
                                          <p:attrName>style.visibility</p:attrName>
                                        </p:attrNameLst>
                                      </p:cBhvr>
                                      <p:to>
                                        <p:strVal val="visible"/>
                                      </p:to>
                                    </p:set>
                                    <p:anim calcmode="lin" valueType="num">
                                      <p:cBhvr>
                                        <p:cTn id="31" dur="500" fill="hold"/>
                                        <p:tgtEl>
                                          <p:spTgt spid="40"/>
                                        </p:tgtEl>
                                        <p:attrNameLst>
                                          <p:attrName>ppt_x</p:attrName>
                                        </p:attrNameLst>
                                      </p:cBhvr>
                                      <p:tavLst>
                                        <p:tav tm="0">
                                          <p:val>
                                            <p:strVal val="#ppt_x-#ppt_w/2"/>
                                          </p:val>
                                        </p:tav>
                                        <p:tav tm="100000">
                                          <p:val>
                                            <p:strVal val="#ppt_x"/>
                                          </p:val>
                                        </p:tav>
                                      </p:tavLst>
                                    </p:anim>
                                    <p:anim calcmode="lin" valueType="num">
                                      <p:cBhvr>
                                        <p:cTn id="32" dur="500" fill="hold"/>
                                        <p:tgtEl>
                                          <p:spTgt spid="40"/>
                                        </p:tgtEl>
                                        <p:attrNameLst>
                                          <p:attrName>ppt_y</p:attrName>
                                        </p:attrNameLst>
                                      </p:cBhvr>
                                      <p:tavLst>
                                        <p:tav tm="0">
                                          <p:val>
                                            <p:strVal val="#ppt_y"/>
                                          </p:val>
                                        </p:tav>
                                        <p:tav tm="100000">
                                          <p:val>
                                            <p:strVal val="#ppt_y"/>
                                          </p:val>
                                        </p:tav>
                                      </p:tavLst>
                                    </p:anim>
                                    <p:anim calcmode="lin" valueType="num">
                                      <p:cBhvr>
                                        <p:cTn id="33" dur="500" fill="hold"/>
                                        <p:tgtEl>
                                          <p:spTgt spid="40"/>
                                        </p:tgtEl>
                                        <p:attrNameLst>
                                          <p:attrName>ppt_w</p:attrName>
                                        </p:attrNameLst>
                                      </p:cBhvr>
                                      <p:tavLst>
                                        <p:tav tm="0">
                                          <p:val>
                                            <p:fltVal val="0"/>
                                          </p:val>
                                        </p:tav>
                                        <p:tav tm="100000">
                                          <p:val>
                                            <p:strVal val="#ppt_w"/>
                                          </p:val>
                                        </p:tav>
                                      </p:tavLst>
                                    </p:anim>
                                    <p:anim calcmode="lin" valueType="num">
                                      <p:cBhvr>
                                        <p:cTn id="34" dur="500" fill="hold"/>
                                        <p:tgtEl>
                                          <p:spTgt spid="40"/>
                                        </p:tgtEl>
                                        <p:attrNameLst>
                                          <p:attrName>ppt_h</p:attrName>
                                        </p:attrNameLst>
                                      </p:cBhvr>
                                      <p:tavLst>
                                        <p:tav tm="0">
                                          <p:val>
                                            <p:strVal val="#ppt_h"/>
                                          </p:val>
                                        </p:tav>
                                        <p:tav tm="100000">
                                          <p:val>
                                            <p:strVal val="#ppt_h"/>
                                          </p:val>
                                        </p:tav>
                                      </p:tavLst>
                                    </p:anim>
                                  </p:childTnLst>
                                  <p:subTnLst>
                                    <p:audio>
                                      <p:cMediaNode>
                                        <p:cTn display="0" masterRel="sameClick">
                                          <p:stCondLst>
                                            <p:cond evt="begin" delay="0">
                                              <p:tn val="29"/>
                                            </p:cond>
                                          </p:stCondLst>
                                          <p:endCondLst>
                                            <p:cond evt="onStopAudio" delay="0">
                                              <p:tgtEl>
                                                <p:sldTgt/>
                                              </p:tgtEl>
                                            </p:cond>
                                          </p:endCondLst>
                                        </p:cTn>
                                        <p:tgtEl>
                                          <p:sndTgt r:embed="rId4" name="suction.wav"/>
                                        </p:tgtEl>
                                      </p:cMediaNode>
                                    </p:audio>
                                  </p:subTnLst>
                                </p:cTn>
                              </p:par>
                            </p:childTnLst>
                          </p:cTn>
                        </p:par>
                      </p:childTnLst>
                    </p:cTn>
                  </p:par>
                  <p:par>
                    <p:cTn id="35" fill="hold">
                      <p:stCondLst>
                        <p:cond delay="indefinite"/>
                      </p:stCondLst>
                      <p:childTnLst>
                        <p:par>
                          <p:cTn id="36" fill="hold">
                            <p:stCondLst>
                              <p:cond delay="0"/>
                            </p:stCondLst>
                            <p:childTnLst>
                              <p:par>
                                <p:cTn id="37" presetID="17" presetClass="entr" presetSubtype="8" fill="hold" grpId="0" nodeType="clickEffect">
                                  <p:stCondLst>
                                    <p:cond delay="0"/>
                                  </p:stCondLst>
                                  <p:childTnLst>
                                    <p:set>
                                      <p:cBhvr>
                                        <p:cTn id="38" dur="1" fill="hold">
                                          <p:stCondLst>
                                            <p:cond delay="0"/>
                                          </p:stCondLst>
                                        </p:cTn>
                                        <p:tgtEl>
                                          <p:spTgt spid="41"/>
                                        </p:tgtEl>
                                        <p:attrNameLst>
                                          <p:attrName>style.visibility</p:attrName>
                                        </p:attrNameLst>
                                      </p:cBhvr>
                                      <p:to>
                                        <p:strVal val="visible"/>
                                      </p:to>
                                    </p:set>
                                    <p:anim calcmode="lin" valueType="num">
                                      <p:cBhvr>
                                        <p:cTn id="39" dur="500" fill="hold"/>
                                        <p:tgtEl>
                                          <p:spTgt spid="41"/>
                                        </p:tgtEl>
                                        <p:attrNameLst>
                                          <p:attrName>ppt_x</p:attrName>
                                        </p:attrNameLst>
                                      </p:cBhvr>
                                      <p:tavLst>
                                        <p:tav tm="0">
                                          <p:val>
                                            <p:strVal val="#ppt_x-#ppt_w/2"/>
                                          </p:val>
                                        </p:tav>
                                        <p:tav tm="100000">
                                          <p:val>
                                            <p:strVal val="#ppt_x"/>
                                          </p:val>
                                        </p:tav>
                                      </p:tavLst>
                                    </p:anim>
                                    <p:anim calcmode="lin" valueType="num">
                                      <p:cBhvr>
                                        <p:cTn id="40" dur="500" fill="hold"/>
                                        <p:tgtEl>
                                          <p:spTgt spid="41"/>
                                        </p:tgtEl>
                                        <p:attrNameLst>
                                          <p:attrName>ppt_y</p:attrName>
                                        </p:attrNameLst>
                                      </p:cBhvr>
                                      <p:tavLst>
                                        <p:tav tm="0">
                                          <p:val>
                                            <p:strVal val="#ppt_y"/>
                                          </p:val>
                                        </p:tav>
                                        <p:tav tm="100000">
                                          <p:val>
                                            <p:strVal val="#ppt_y"/>
                                          </p:val>
                                        </p:tav>
                                      </p:tavLst>
                                    </p:anim>
                                    <p:anim calcmode="lin" valueType="num">
                                      <p:cBhvr>
                                        <p:cTn id="41" dur="500" fill="hold"/>
                                        <p:tgtEl>
                                          <p:spTgt spid="41"/>
                                        </p:tgtEl>
                                        <p:attrNameLst>
                                          <p:attrName>ppt_w</p:attrName>
                                        </p:attrNameLst>
                                      </p:cBhvr>
                                      <p:tavLst>
                                        <p:tav tm="0">
                                          <p:val>
                                            <p:fltVal val="0"/>
                                          </p:val>
                                        </p:tav>
                                        <p:tav tm="100000">
                                          <p:val>
                                            <p:strVal val="#ppt_w"/>
                                          </p:val>
                                        </p:tav>
                                      </p:tavLst>
                                    </p:anim>
                                    <p:anim calcmode="lin" valueType="num">
                                      <p:cBhvr>
                                        <p:cTn id="42" dur="500" fill="hold"/>
                                        <p:tgtEl>
                                          <p:spTgt spid="41"/>
                                        </p:tgtEl>
                                        <p:attrNameLst>
                                          <p:attrName>ppt_h</p:attrName>
                                        </p:attrNameLst>
                                      </p:cBhvr>
                                      <p:tavLst>
                                        <p:tav tm="0">
                                          <p:val>
                                            <p:strVal val="#ppt_h"/>
                                          </p:val>
                                        </p:tav>
                                        <p:tav tm="100000">
                                          <p:val>
                                            <p:strVal val="#ppt_h"/>
                                          </p:val>
                                        </p:tav>
                                      </p:tavLst>
                                    </p:anim>
                                  </p:childTnLst>
                                  <p:subTnLst>
                                    <p:audio>
                                      <p:cMediaNode>
                                        <p:cTn display="0" masterRel="sameClick">
                                          <p:stCondLst>
                                            <p:cond evt="begin" delay="0">
                                              <p:tn val="37"/>
                                            </p:cond>
                                          </p:stCondLst>
                                          <p:endCondLst>
                                            <p:cond evt="onStopAudio" delay="0">
                                              <p:tgtEl>
                                                <p:sldTgt/>
                                              </p:tgtEl>
                                            </p:cond>
                                          </p:endCondLst>
                                        </p:cTn>
                                        <p:tgtEl>
                                          <p:sndTgt r:embed="rId4" name="suction.wav"/>
                                        </p:tgtEl>
                                      </p:cMediaNode>
                                    </p:audio>
                                  </p:subTnLst>
                                </p:cTn>
                              </p:par>
                            </p:childTnLst>
                          </p:cTn>
                        </p:par>
                      </p:childTnLst>
                    </p:cTn>
                  </p:par>
                  <p:par>
                    <p:cTn id="43" fill="hold">
                      <p:stCondLst>
                        <p:cond delay="indefinite"/>
                      </p:stCondLst>
                      <p:childTnLst>
                        <p:par>
                          <p:cTn id="44" fill="hold">
                            <p:stCondLst>
                              <p:cond delay="0"/>
                            </p:stCondLst>
                            <p:childTnLst>
                              <p:par>
                                <p:cTn id="45" presetID="1" presetClass="mediacall" presetSubtype="0" fill="hold" nodeType="clickEffect">
                                  <p:stCondLst>
                                    <p:cond delay="0"/>
                                  </p:stCondLst>
                                  <p:childTnLst>
                                    <p:cmd type="call" cmd="playFrom(0.0)">
                                      <p:cBhvr>
                                        <p:cTn id="46" dur="14327" fill="hold"/>
                                        <p:tgtEl>
                                          <p:spTgt spid="3"/>
                                        </p:tgtEl>
                                      </p:cBhvr>
                                    </p:cmd>
                                  </p:childTnLst>
                                </p:cTn>
                              </p:par>
                            </p:childTnLst>
                          </p:cTn>
                        </p:par>
                      </p:childTnLst>
                    </p:cTn>
                  </p:par>
                </p:childTnLst>
              </p:cTn>
              <p:prevCondLst>
                <p:cond evt="onPrev" delay="0">
                  <p:tgtEl>
                    <p:sldTgt/>
                  </p:tgtEl>
                </p:cond>
              </p:prevCondLst>
              <p:nextCondLst>
                <p:cond evt="onNext" delay="0">
                  <p:tgtEl>
                    <p:sldTgt/>
                  </p:tgtEl>
                </p:cond>
              </p:nextCondLst>
            </p:seq>
            <p:seq concurrent="1" nextAc="seek">
              <p:cTn id="47" restart="whenNotActive" fill="hold" evtFilter="cancelBubble" nodeType="interactiveSeq">
                <p:stCondLst>
                  <p:cond evt="onClick" delay="0">
                    <p:tgtEl>
                      <p:spTgt spid="3"/>
                    </p:tgtEl>
                  </p:cond>
                </p:stCondLst>
                <p:endSync evt="end" delay="0">
                  <p:rtn val="all"/>
                </p:endSync>
                <p:childTnLst>
                  <p:par>
                    <p:cTn id="48" fill="hold">
                      <p:stCondLst>
                        <p:cond delay="0"/>
                      </p:stCondLst>
                      <p:childTnLst>
                        <p:par>
                          <p:cTn id="49" fill="hold">
                            <p:stCondLst>
                              <p:cond delay="0"/>
                            </p:stCondLst>
                            <p:childTnLst>
                              <p:par>
                                <p:cTn id="50" presetID="2" presetClass="mediacall" presetSubtype="0" fill="hold" nodeType="clickEffect">
                                  <p:stCondLst>
                                    <p:cond delay="0"/>
                                  </p:stCondLst>
                                  <p:childTnLst>
                                    <p:cmd type="call" cmd="togglePause">
                                      <p:cBhvr>
                                        <p:cTn id="51" dur="1" fill="hold"/>
                                        <p:tgtEl>
                                          <p:spTgt spid="3"/>
                                        </p:tgtEl>
                                      </p:cBhvr>
                                    </p:cmd>
                                  </p:childTnLst>
                                </p:cTn>
                              </p:par>
                            </p:childTnLst>
                          </p:cTn>
                        </p:par>
                      </p:childTnLst>
                    </p:cTn>
                  </p:par>
                </p:childTnLst>
              </p:cTn>
              <p:nextCondLst>
                <p:cond evt="onClick" delay="0">
                  <p:tgtEl>
                    <p:spTgt spid="3"/>
                  </p:tgtEl>
                </p:cond>
              </p:nextCondLst>
            </p:seq>
            <p:seq concurrent="1" nextAc="seek">
              <p:cTn id="52" restart="whenNotActive" fill="hold" evtFilter="cancelBubble" nodeType="interactiveSeq">
                <p:stCondLst>
                  <p:cond evt="onClick" delay="0">
                    <p:tgtEl>
                      <p:spTgt spid="5"/>
                    </p:tgtEl>
                  </p:cond>
                </p:stCondLst>
                <p:endSync evt="end" delay="0">
                  <p:rtn val="all"/>
                </p:endSync>
                <p:childTnLst>
                  <p:par>
                    <p:cTn id="53" fill="hold">
                      <p:stCondLst>
                        <p:cond delay="0"/>
                      </p:stCondLst>
                      <p:childTnLst>
                        <p:par>
                          <p:cTn id="54" fill="hold">
                            <p:stCondLst>
                              <p:cond delay="0"/>
                            </p:stCondLst>
                            <p:childTnLst>
                              <p:par>
                                <p:cTn id="55" presetID="1" presetClass="emph" presetSubtype="2" fill="hold" nodeType="clickEffect">
                                  <p:stCondLst>
                                    <p:cond delay="0"/>
                                  </p:stCondLst>
                                  <p:childTnLst>
                                    <p:animClr clrSpc="rgb" dir="cw">
                                      <p:cBhvr>
                                        <p:cTn id="56" dur="750" fill="hold"/>
                                        <p:tgtEl>
                                          <p:spTgt spid="39"/>
                                        </p:tgtEl>
                                        <p:attrNameLst>
                                          <p:attrName>fillcolor</p:attrName>
                                        </p:attrNameLst>
                                      </p:cBhvr>
                                      <p:to>
                                        <a:srgbClr val="FFFF00"/>
                                      </p:to>
                                    </p:animClr>
                                    <p:set>
                                      <p:cBhvr>
                                        <p:cTn id="57" dur="750" fill="hold"/>
                                        <p:tgtEl>
                                          <p:spTgt spid="39"/>
                                        </p:tgtEl>
                                        <p:attrNameLst>
                                          <p:attrName>fill.type</p:attrName>
                                        </p:attrNameLst>
                                      </p:cBhvr>
                                      <p:to>
                                        <p:strVal val="solid"/>
                                      </p:to>
                                    </p:set>
                                    <p:set>
                                      <p:cBhvr>
                                        <p:cTn id="58" dur="750" fill="hold"/>
                                        <p:tgtEl>
                                          <p:spTgt spid="39"/>
                                        </p:tgtEl>
                                        <p:attrNameLst>
                                          <p:attrName>fill.on</p:attrName>
                                        </p:attrNameLst>
                                      </p:cBhvr>
                                      <p:to>
                                        <p:strVal val="true"/>
                                      </p:to>
                                    </p:set>
                                  </p:childTnLst>
                                  <p:subTnLst>
                                    <p:audio>
                                      <p:cMediaNode>
                                        <p:cTn display="0" masterRel="sameClick">
                                          <p:stCondLst>
                                            <p:cond evt="begin" delay="0">
                                              <p:tn val="55"/>
                                            </p:cond>
                                          </p:stCondLst>
                                          <p:endCondLst>
                                            <p:cond evt="onStopAudio" delay="0">
                                              <p:tgtEl>
                                                <p:sldTgt/>
                                              </p:tgtEl>
                                            </p:cond>
                                          </p:endCondLst>
                                        </p:cTn>
                                        <p:tgtEl>
                                          <p:sndTgt r:embed="rId5" name="drumroll.wav"/>
                                        </p:tgtEl>
                                      </p:cMediaNode>
                                    </p:audio>
                                  </p:subTnLst>
                                </p:cTn>
                              </p:par>
                            </p:childTnLst>
                          </p:cTn>
                        </p:par>
                      </p:childTnLst>
                    </p:cTn>
                  </p:par>
                </p:childTnLst>
              </p:cTn>
              <p:nextCondLst>
                <p:cond evt="onClick" delay="0">
                  <p:tgtEl>
                    <p:spTgt spid="5"/>
                  </p:tgtEl>
                </p:cond>
              </p:nextCondLst>
            </p:seq>
          </p:childTnLst>
        </p:cTn>
      </p:par>
    </p:tnLst>
    <p:bldLst>
      <p:bldP spid="5" grpId="0" animBg="1"/>
      <p:bldP spid="38" grpId="0" animBg="1"/>
      <p:bldP spid="39" grpId="0" animBg="1"/>
      <p:bldP spid="40" grpId="0" animBg="1"/>
      <p:bldP spid="41" grpId="0" animBg="1"/>
    </p:bldLst>
  </p:timing>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5"/>
          <p:cNvSpPr/>
          <p:nvPr/>
        </p:nvSpPr>
        <p:spPr>
          <a:xfrm flipV="1">
            <a:off x="0" y="6716710"/>
            <a:ext cx="12209460" cy="141289"/>
          </a:xfrm>
          <a:prstGeom prst="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45711" tIns="22855" rIns="45711" bIns="22855" anchor="ctr"/>
          <a:lstStyle/>
          <a:p>
            <a:pPr algn="ctr">
              <a:defRPr/>
            </a:pPr>
            <a:endParaRPr lang="en-US"/>
          </a:p>
        </p:txBody>
      </p:sp>
      <p:sp>
        <p:nvSpPr>
          <p:cNvPr id="9" name="Freeform 3"/>
          <p:cNvSpPr/>
          <p:nvPr/>
        </p:nvSpPr>
        <p:spPr bwMode="auto">
          <a:xfrm>
            <a:off x="5087898" y="71677"/>
            <a:ext cx="3184603" cy="389226"/>
          </a:xfrm>
          <a:custGeom>
            <a:avLst/>
            <a:gdLst>
              <a:gd name="T0" fmla="+- 0 3326 3326"/>
              <a:gd name="T1" fmla="*/ T0 w 7474"/>
              <a:gd name="T2" fmla="+- 0 2203 761"/>
              <a:gd name="T3" fmla="*/ 2203 h 1443"/>
              <a:gd name="T4" fmla="+- 0 3485 3326"/>
              <a:gd name="T5" fmla="*/ T4 w 7474"/>
              <a:gd name="T6" fmla="+- 0 761 761"/>
              <a:gd name="T7" fmla="*/ 761 h 1443"/>
              <a:gd name="T8" fmla="+- 0 10800 3326"/>
              <a:gd name="T9" fmla="*/ T8 w 7474"/>
              <a:gd name="T10" fmla="+- 0 761 761"/>
              <a:gd name="T11" fmla="*/ 761 h 1443"/>
              <a:gd name="T12" fmla="+- 0 10800 3326"/>
              <a:gd name="T13" fmla="*/ T12 w 7474"/>
              <a:gd name="T14" fmla="+- 0 2191 761"/>
              <a:gd name="T15" fmla="*/ 2191 h 1443"/>
              <a:gd name="T16" fmla="+- 0 3326 3326"/>
              <a:gd name="T17" fmla="*/ T16 w 7474"/>
              <a:gd name="T18" fmla="+- 0 2203 761"/>
              <a:gd name="T19" fmla="*/ 2203 h 1443"/>
            </a:gdLst>
            <a:ahLst/>
            <a:cxnLst>
              <a:cxn ang="0">
                <a:pos x="T1" y="T3"/>
              </a:cxn>
              <a:cxn ang="0">
                <a:pos x="T5" y="T7"/>
              </a:cxn>
              <a:cxn ang="0">
                <a:pos x="T9" y="T11"/>
              </a:cxn>
              <a:cxn ang="0">
                <a:pos x="T13" y="T15"/>
              </a:cxn>
              <a:cxn ang="0">
                <a:pos x="T17" y="T19"/>
              </a:cxn>
            </a:cxnLst>
            <a:rect l="0" t="0" r="r" b="b"/>
            <a:pathLst>
              <a:path w="7474" h="1443">
                <a:moveTo>
                  <a:pt x="0" y="1442"/>
                </a:moveTo>
                <a:lnTo>
                  <a:pt x="159" y="0"/>
                </a:lnTo>
                <a:lnTo>
                  <a:pt x="7474" y="0"/>
                </a:lnTo>
                <a:lnTo>
                  <a:pt x="7474" y="1430"/>
                </a:lnTo>
                <a:lnTo>
                  <a:pt x="0" y="1442"/>
                </a:lnTo>
                <a:close/>
              </a:path>
            </a:pathLst>
          </a:custGeom>
          <a:solidFill>
            <a:srgbClr val="FBFB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 name="Rectangle 2"/>
          <p:cNvSpPr>
            <a:spLocks noChangeArrowheads="1"/>
          </p:cNvSpPr>
          <p:nvPr/>
        </p:nvSpPr>
        <p:spPr bwMode="auto">
          <a:xfrm>
            <a:off x="17460" y="0"/>
            <a:ext cx="12192000" cy="652321"/>
          </a:xfrm>
          <a:prstGeom prst="rect">
            <a:avLst/>
          </a:prstGeom>
          <a:solidFill>
            <a:srgbClr val="B1C1E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pic>
        <p:nvPicPr>
          <p:cNvPr id="3" name="Picture 2"/>
          <p:cNvPicPr>
            <a:picLocks noChangeAspect="1"/>
          </p:cNvPicPr>
          <p:nvPr/>
        </p:nvPicPr>
        <p:blipFill>
          <a:blip r:embed="rId2"/>
          <a:stretch>
            <a:fillRect/>
          </a:stretch>
        </p:blipFill>
        <p:spPr>
          <a:xfrm>
            <a:off x="16510" y="756920"/>
            <a:ext cx="12176125" cy="6101715"/>
          </a:xfrm>
          <a:prstGeom prst="rect">
            <a:avLst/>
          </a:prstGeom>
        </p:spPr>
      </p:pic>
      <p:sp>
        <p:nvSpPr>
          <p:cNvPr id="19" name="Freeform 3"/>
          <p:cNvSpPr/>
          <p:nvPr/>
        </p:nvSpPr>
        <p:spPr bwMode="auto">
          <a:xfrm>
            <a:off x="1893557" y="71677"/>
            <a:ext cx="10315903" cy="684643"/>
          </a:xfrm>
          <a:custGeom>
            <a:avLst/>
            <a:gdLst>
              <a:gd name="T0" fmla="+- 0 3326 3326"/>
              <a:gd name="T1" fmla="*/ T0 w 7474"/>
              <a:gd name="T2" fmla="+- 0 2203 761"/>
              <a:gd name="T3" fmla="*/ 2203 h 1443"/>
              <a:gd name="T4" fmla="+- 0 3485 3326"/>
              <a:gd name="T5" fmla="*/ T4 w 7474"/>
              <a:gd name="T6" fmla="+- 0 761 761"/>
              <a:gd name="T7" fmla="*/ 761 h 1443"/>
              <a:gd name="T8" fmla="+- 0 10800 3326"/>
              <a:gd name="T9" fmla="*/ T8 w 7474"/>
              <a:gd name="T10" fmla="+- 0 761 761"/>
              <a:gd name="T11" fmla="*/ 761 h 1443"/>
              <a:gd name="T12" fmla="+- 0 10800 3326"/>
              <a:gd name="T13" fmla="*/ T12 w 7474"/>
              <a:gd name="T14" fmla="+- 0 2191 761"/>
              <a:gd name="T15" fmla="*/ 2191 h 1443"/>
              <a:gd name="T16" fmla="+- 0 3326 3326"/>
              <a:gd name="T17" fmla="*/ T16 w 7474"/>
              <a:gd name="T18" fmla="+- 0 2203 761"/>
              <a:gd name="T19" fmla="*/ 2203 h 1443"/>
            </a:gdLst>
            <a:ahLst/>
            <a:cxnLst>
              <a:cxn ang="0">
                <a:pos x="T1" y="T3"/>
              </a:cxn>
              <a:cxn ang="0">
                <a:pos x="T5" y="T7"/>
              </a:cxn>
              <a:cxn ang="0">
                <a:pos x="T9" y="T11"/>
              </a:cxn>
              <a:cxn ang="0">
                <a:pos x="T13" y="T15"/>
              </a:cxn>
              <a:cxn ang="0">
                <a:pos x="T17" y="T19"/>
              </a:cxn>
            </a:cxnLst>
            <a:rect l="0" t="0" r="r" b="b"/>
            <a:pathLst>
              <a:path w="7474" h="1443">
                <a:moveTo>
                  <a:pt x="0" y="1442"/>
                </a:moveTo>
                <a:lnTo>
                  <a:pt x="159" y="0"/>
                </a:lnTo>
                <a:lnTo>
                  <a:pt x="7474" y="0"/>
                </a:lnTo>
                <a:lnTo>
                  <a:pt x="7474" y="1430"/>
                </a:lnTo>
                <a:lnTo>
                  <a:pt x="0" y="1442"/>
                </a:lnTo>
                <a:close/>
              </a:path>
            </a:pathLst>
          </a:custGeom>
          <a:solidFill>
            <a:srgbClr val="FBFBE1"/>
          </a:solidFill>
          <a:ln w="9525">
            <a:solidFill>
              <a:schemeClr val="bg1">
                <a:lumMod val="75000"/>
              </a:schemeClr>
            </a:solidFill>
            <a:round/>
          </a:ln>
        </p:spPr>
        <p:txBody>
          <a:bodyPr vert="horz" wrap="square" lIns="91440" tIns="45720" rIns="91440" bIns="45720" numCol="1" anchor="t" anchorCtr="0" compatLnSpc="1"/>
          <a:lstStyle/>
          <a:p>
            <a:endParaRPr lang="en-US"/>
          </a:p>
        </p:txBody>
      </p:sp>
      <p:grpSp>
        <p:nvGrpSpPr>
          <p:cNvPr id="15" name="Group 14"/>
          <p:cNvGrpSpPr/>
          <p:nvPr/>
        </p:nvGrpSpPr>
        <p:grpSpPr>
          <a:xfrm>
            <a:off x="1608530" y="53231"/>
            <a:ext cx="538945" cy="821412"/>
            <a:chOff x="908603" y="80216"/>
            <a:chExt cx="538945" cy="676514"/>
          </a:xfrm>
        </p:grpSpPr>
        <p:sp>
          <p:nvSpPr>
            <p:cNvPr id="20" name="Freeform 4"/>
            <p:cNvSpPr/>
            <p:nvPr/>
          </p:nvSpPr>
          <p:spPr bwMode="auto">
            <a:xfrm>
              <a:off x="1136046" y="80216"/>
              <a:ext cx="311502" cy="676514"/>
            </a:xfrm>
            <a:custGeom>
              <a:avLst/>
              <a:gdLst>
                <a:gd name="T0" fmla="+- 0 3055 3055"/>
                <a:gd name="T1" fmla="*/ T0 w 430"/>
                <a:gd name="T2" fmla="+- 0 2450 761"/>
                <a:gd name="T3" fmla="*/ 2450 h 1690"/>
                <a:gd name="T4" fmla="+- 0 3086 3055"/>
                <a:gd name="T5" fmla="*/ T4 w 430"/>
                <a:gd name="T6" fmla="+- 0 1116 761"/>
                <a:gd name="T7" fmla="*/ 1116 h 1690"/>
                <a:gd name="T8" fmla="+- 0 3485 3055"/>
                <a:gd name="T9" fmla="*/ T8 w 430"/>
                <a:gd name="T10" fmla="+- 0 761 761"/>
                <a:gd name="T11" fmla="*/ 761 h 1690"/>
                <a:gd name="T12" fmla="+- 0 3326 3055"/>
                <a:gd name="T13" fmla="*/ T12 w 430"/>
                <a:gd name="T14" fmla="+- 0 2203 761"/>
                <a:gd name="T15" fmla="*/ 2203 h 1690"/>
                <a:gd name="T16" fmla="+- 0 3055 3055"/>
                <a:gd name="T17" fmla="*/ T16 w 430"/>
                <a:gd name="T18" fmla="+- 0 2450 761"/>
                <a:gd name="T19" fmla="*/ 2450 h 1690"/>
              </a:gdLst>
              <a:ahLst/>
              <a:cxnLst>
                <a:cxn ang="0">
                  <a:pos x="T1" y="T3"/>
                </a:cxn>
                <a:cxn ang="0">
                  <a:pos x="T5" y="T7"/>
                </a:cxn>
                <a:cxn ang="0">
                  <a:pos x="T9" y="T11"/>
                </a:cxn>
                <a:cxn ang="0">
                  <a:pos x="T13" y="T15"/>
                </a:cxn>
                <a:cxn ang="0">
                  <a:pos x="T17" y="T19"/>
                </a:cxn>
              </a:cxnLst>
              <a:rect l="0" t="0" r="r" b="b"/>
              <a:pathLst>
                <a:path w="430" h="1690">
                  <a:moveTo>
                    <a:pt x="0" y="1689"/>
                  </a:moveTo>
                  <a:lnTo>
                    <a:pt x="31" y="355"/>
                  </a:lnTo>
                  <a:lnTo>
                    <a:pt x="430" y="0"/>
                  </a:lnTo>
                  <a:lnTo>
                    <a:pt x="271" y="1442"/>
                  </a:lnTo>
                  <a:lnTo>
                    <a:pt x="0" y="1689"/>
                  </a:lnTo>
                  <a:close/>
                </a:path>
              </a:pathLst>
            </a:custGeom>
            <a:solidFill>
              <a:srgbClr val="FBB67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1" name="Freeform 5"/>
            <p:cNvSpPr/>
            <p:nvPr/>
          </p:nvSpPr>
          <p:spPr bwMode="auto">
            <a:xfrm>
              <a:off x="908603" y="80216"/>
              <a:ext cx="258983" cy="676514"/>
            </a:xfrm>
            <a:custGeom>
              <a:avLst/>
              <a:gdLst>
                <a:gd name="T0" fmla="+- 0 3055 2731"/>
                <a:gd name="T1" fmla="*/ T0 w 356"/>
                <a:gd name="T2" fmla="+- 0 2450 761"/>
                <a:gd name="T3" fmla="*/ 2450 h 1690"/>
                <a:gd name="T4" fmla="+- 0 2798 2731"/>
                <a:gd name="T5" fmla="*/ T4 w 356"/>
                <a:gd name="T6" fmla="+- 0 2203 761"/>
                <a:gd name="T7" fmla="*/ 2203 h 1690"/>
                <a:gd name="T8" fmla="+- 0 2731 2731"/>
                <a:gd name="T9" fmla="*/ T8 w 356"/>
                <a:gd name="T10" fmla="+- 0 761 761"/>
                <a:gd name="T11" fmla="*/ 761 h 1690"/>
                <a:gd name="T12" fmla="+- 0 3086 2731"/>
                <a:gd name="T13" fmla="*/ T12 w 356"/>
                <a:gd name="T14" fmla="+- 0 1116 761"/>
                <a:gd name="T15" fmla="*/ 1116 h 1690"/>
                <a:gd name="T16" fmla="+- 0 3055 2731"/>
                <a:gd name="T17" fmla="*/ T16 w 356"/>
                <a:gd name="T18" fmla="+- 0 2450 761"/>
                <a:gd name="T19" fmla="*/ 2450 h 1690"/>
              </a:gdLst>
              <a:ahLst/>
              <a:cxnLst>
                <a:cxn ang="0">
                  <a:pos x="T1" y="T3"/>
                </a:cxn>
                <a:cxn ang="0">
                  <a:pos x="T5" y="T7"/>
                </a:cxn>
                <a:cxn ang="0">
                  <a:pos x="T9" y="T11"/>
                </a:cxn>
                <a:cxn ang="0">
                  <a:pos x="T13" y="T15"/>
                </a:cxn>
                <a:cxn ang="0">
                  <a:pos x="T17" y="T19"/>
                </a:cxn>
              </a:cxnLst>
              <a:rect l="0" t="0" r="r" b="b"/>
              <a:pathLst>
                <a:path w="356" h="1690">
                  <a:moveTo>
                    <a:pt x="324" y="1689"/>
                  </a:moveTo>
                  <a:lnTo>
                    <a:pt x="67" y="1442"/>
                  </a:lnTo>
                  <a:lnTo>
                    <a:pt x="0" y="0"/>
                  </a:lnTo>
                  <a:lnTo>
                    <a:pt x="355" y="355"/>
                  </a:lnTo>
                  <a:lnTo>
                    <a:pt x="324" y="1689"/>
                  </a:lnTo>
                  <a:close/>
                </a:path>
              </a:pathLst>
            </a:custGeom>
            <a:solidFill>
              <a:srgbClr val="DB6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5" name="Freeform 6"/>
          <p:cNvSpPr/>
          <p:nvPr/>
        </p:nvSpPr>
        <p:spPr bwMode="auto">
          <a:xfrm>
            <a:off x="889114" y="71678"/>
            <a:ext cx="772509" cy="684642"/>
          </a:xfrm>
          <a:custGeom>
            <a:avLst/>
            <a:gdLst>
              <a:gd name="T0" fmla="+- 0 2798 1553"/>
              <a:gd name="T1" fmla="*/ T0 w 1246"/>
              <a:gd name="T2" fmla="+- 0 2203 761"/>
              <a:gd name="T3" fmla="*/ 2203 h 1443"/>
              <a:gd name="T4" fmla="+- 0 1553 1553"/>
              <a:gd name="T5" fmla="*/ T4 w 1246"/>
              <a:gd name="T6" fmla="+- 0 2203 761"/>
              <a:gd name="T7" fmla="*/ 2203 h 1443"/>
              <a:gd name="T8" fmla="+- 0 1553 1553"/>
              <a:gd name="T9" fmla="*/ T8 w 1246"/>
              <a:gd name="T10" fmla="+- 0 761 761"/>
              <a:gd name="T11" fmla="*/ 761 h 1443"/>
              <a:gd name="T12" fmla="+- 0 2731 1553"/>
              <a:gd name="T13" fmla="*/ T12 w 1246"/>
              <a:gd name="T14" fmla="+- 0 761 761"/>
              <a:gd name="T15" fmla="*/ 761 h 1443"/>
              <a:gd name="T16" fmla="+- 0 2798 1553"/>
              <a:gd name="T17" fmla="*/ T16 w 1246"/>
              <a:gd name="T18" fmla="+- 0 2203 761"/>
              <a:gd name="T19" fmla="*/ 2203 h 1443"/>
            </a:gdLst>
            <a:ahLst/>
            <a:cxnLst>
              <a:cxn ang="0">
                <a:pos x="T1" y="T3"/>
              </a:cxn>
              <a:cxn ang="0">
                <a:pos x="T5" y="T7"/>
              </a:cxn>
              <a:cxn ang="0">
                <a:pos x="T9" y="T11"/>
              </a:cxn>
              <a:cxn ang="0">
                <a:pos x="T13" y="T15"/>
              </a:cxn>
              <a:cxn ang="0">
                <a:pos x="T17" y="T19"/>
              </a:cxn>
            </a:cxnLst>
            <a:rect l="0" t="0" r="r" b="b"/>
            <a:pathLst>
              <a:path w="1246" h="1443">
                <a:moveTo>
                  <a:pt x="1245" y="1442"/>
                </a:moveTo>
                <a:lnTo>
                  <a:pt x="0" y="1442"/>
                </a:lnTo>
                <a:lnTo>
                  <a:pt x="0" y="0"/>
                </a:lnTo>
                <a:lnTo>
                  <a:pt x="1178" y="0"/>
                </a:lnTo>
                <a:lnTo>
                  <a:pt x="1245" y="1442"/>
                </a:lnTo>
                <a:close/>
              </a:path>
            </a:pathLst>
          </a:custGeom>
          <a:solidFill>
            <a:srgbClr val="F48321"/>
          </a:solidFill>
          <a:ln w="9525">
            <a:noFill/>
            <a:round/>
          </a:ln>
        </p:spPr>
        <p:txBody>
          <a:bodyPr vert="horz" wrap="square" lIns="91440" tIns="45720" rIns="91440" bIns="45720" numCol="1" anchor="t" anchorCtr="0" compatLnSpc="1"/>
          <a:lstStyle/>
          <a:p>
            <a:endParaRPr lang="en-US"/>
          </a:p>
        </p:txBody>
      </p:sp>
      <p:sp>
        <p:nvSpPr>
          <p:cNvPr id="26" name="Rectangle 25"/>
          <p:cNvSpPr/>
          <p:nvPr/>
        </p:nvSpPr>
        <p:spPr>
          <a:xfrm>
            <a:off x="889114" y="88180"/>
            <a:ext cx="719416" cy="58064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smtClean="0">
                <a:latin typeface="Times New Roman" panose="02020603050405020304" pitchFamily="18" charset="0"/>
                <a:cs typeface="Times New Roman" panose="02020603050405020304" pitchFamily="18" charset="0"/>
              </a:rPr>
              <a:t>LỚP</a:t>
            </a:r>
          </a:p>
          <a:p>
            <a:pPr algn="ctr"/>
            <a:r>
              <a:rPr lang="en-US" b="1" smtClean="0">
                <a:latin typeface="Times New Roman" panose="02020603050405020304" pitchFamily="18" charset="0"/>
                <a:cs typeface="Times New Roman" panose="02020603050405020304" pitchFamily="18" charset="0"/>
              </a:rPr>
              <a:t>10</a:t>
            </a:r>
            <a:endParaRPr lang="en-US" b="1">
              <a:latin typeface="Times New Roman" panose="02020603050405020304" pitchFamily="18" charset="0"/>
              <a:cs typeface="Times New Roman" panose="02020603050405020304" pitchFamily="18" charset="0"/>
            </a:endParaRPr>
          </a:p>
        </p:txBody>
      </p:sp>
      <p:sp>
        <p:nvSpPr>
          <p:cNvPr id="18" name="Rounded Rectangle 17"/>
          <p:cNvSpPr/>
          <p:nvPr/>
        </p:nvSpPr>
        <p:spPr>
          <a:xfrm>
            <a:off x="94594" y="71678"/>
            <a:ext cx="747224" cy="684642"/>
          </a:xfrm>
          <a:prstGeom prst="roundRect">
            <a:avLst/>
          </a:prstGeom>
          <a:solidFill>
            <a:schemeClr val="accent6">
              <a:lumMod val="75000"/>
            </a:schemeClr>
          </a:solidFill>
          <a:ln>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700" b="1" smtClean="0">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NGỮ VĂN</a:t>
            </a:r>
            <a:endParaRPr lang="en-US" sz="1700" b="1">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endParaRPr>
          </a:p>
        </p:txBody>
      </p:sp>
      <p:sp>
        <p:nvSpPr>
          <p:cNvPr id="23" name="Rectangle 22"/>
          <p:cNvSpPr/>
          <p:nvPr/>
        </p:nvSpPr>
        <p:spPr>
          <a:xfrm>
            <a:off x="2147475" y="131928"/>
            <a:ext cx="10044525" cy="56414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500" b="1" smtClean="0">
                <a:solidFill>
                  <a:srgbClr val="C00000"/>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VB3: BẢO KÍNH CẢNH GIỚI - BÀI 43</a:t>
            </a:r>
            <a:endParaRPr lang="en-US" sz="3500" b="1">
              <a:solidFill>
                <a:srgbClr val="C00000"/>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244354793"/>
      </p:ext>
    </p:extLst>
  </p:cSld>
  <p:clrMapOvr>
    <a:masterClrMapping/>
  </p:clrMapOvr>
  <p:transition spd="slow">
    <p:split orient="vert"/>
  </p:transition>
  <p:timing>
    <p:tnLst>
      <p:par>
        <p:cTn id="1" dur="indefinite" restart="never" nodeType="tmRoot"/>
      </p:par>
    </p:tnLst>
  </p:timing>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5"/>
          <p:cNvSpPr/>
          <p:nvPr/>
        </p:nvSpPr>
        <p:spPr>
          <a:xfrm flipV="1">
            <a:off x="0" y="6716710"/>
            <a:ext cx="12209460" cy="141289"/>
          </a:xfrm>
          <a:prstGeom prst="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45711" tIns="22855" rIns="45711" bIns="22855" anchor="ctr"/>
          <a:lstStyle/>
          <a:p>
            <a:pPr algn="ctr">
              <a:defRPr/>
            </a:pPr>
            <a:endParaRPr lang="en-US"/>
          </a:p>
        </p:txBody>
      </p:sp>
      <p:sp>
        <p:nvSpPr>
          <p:cNvPr id="9" name="Freeform 3"/>
          <p:cNvSpPr/>
          <p:nvPr/>
        </p:nvSpPr>
        <p:spPr bwMode="auto">
          <a:xfrm>
            <a:off x="5087898" y="71677"/>
            <a:ext cx="3184603" cy="389226"/>
          </a:xfrm>
          <a:custGeom>
            <a:avLst/>
            <a:gdLst>
              <a:gd name="T0" fmla="+- 0 3326 3326"/>
              <a:gd name="T1" fmla="*/ T0 w 7474"/>
              <a:gd name="T2" fmla="+- 0 2203 761"/>
              <a:gd name="T3" fmla="*/ 2203 h 1443"/>
              <a:gd name="T4" fmla="+- 0 3485 3326"/>
              <a:gd name="T5" fmla="*/ T4 w 7474"/>
              <a:gd name="T6" fmla="+- 0 761 761"/>
              <a:gd name="T7" fmla="*/ 761 h 1443"/>
              <a:gd name="T8" fmla="+- 0 10800 3326"/>
              <a:gd name="T9" fmla="*/ T8 w 7474"/>
              <a:gd name="T10" fmla="+- 0 761 761"/>
              <a:gd name="T11" fmla="*/ 761 h 1443"/>
              <a:gd name="T12" fmla="+- 0 10800 3326"/>
              <a:gd name="T13" fmla="*/ T12 w 7474"/>
              <a:gd name="T14" fmla="+- 0 2191 761"/>
              <a:gd name="T15" fmla="*/ 2191 h 1443"/>
              <a:gd name="T16" fmla="+- 0 3326 3326"/>
              <a:gd name="T17" fmla="*/ T16 w 7474"/>
              <a:gd name="T18" fmla="+- 0 2203 761"/>
              <a:gd name="T19" fmla="*/ 2203 h 1443"/>
            </a:gdLst>
            <a:ahLst/>
            <a:cxnLst>
              <a:cxn ang="0">
                <a:pos x="T1" y="T3"/>
              </a:cxn>
              <a:cxn ang="0">
                <a:pos x="T5" y="T7"/>
              </a:cxn>
              <a:cxn ang="0">
                <a:pos x="T9" y="T11"/>
              </a:cxn>
              <a:cxn ang="0">
                <a:pos x="T13" y="T15"/>
              </a:cxn>
              <a:cxn ang="0">
                <a:pos x="T17" y="T19"/>
              </a:cxn>
            </a:cxnLst>
            <a:rect l="0" t="0" r="r" b="b"/>
            <a:pathLst>
              <a:path w="7474" h="1443">
                <a:moveTo>
                  <a:pt x="0" y="1442"/>
                </a:moveTo>
                <a:lnTo>
                  <a:pt x="159" y="0"/>
                </a:lnTo>
                <a:lnTo>
                  <a:pt x="7474" y="0"/>
                </a:lnTo>
                <a:lnTo>
                  <a:pt x="7474" y="1430"/>
                </a:lnTo>
                <a:lnTo>
                  <a:pt x="0" y="1442"/>
                </a:lnTo>
                <a:close/>
              </a:path>
            </a:pathLst>
          </a:custGeom>
          <a:solidFill>
            <a:srgbClr val="FBFB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 name="Rectangle 2"/>
          <p:cNvSpPr>
            <a:spLocks noChangeArrowheads="1"/>
          </p:cNvSpPr>
          <p:nvPr/>
        </p:nvSpPr>
        <p:spPr bwMode="auto">
          <a:xfrm>
            <a:off x="17460" y="0"/>
            <a:ext cx="12192000" cy="652321"/>
          </a:xfrm>
          <a:prstGeom prst="rect">
            <a:avLst/>
          </a:prstGeom>
          <a:solidFill>
            <a:srgbClr val="B1C1E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pic>
        <p:nvPicPr>
          <p:cNvPr id="3" name="Picture 2"/>
          <p:cNvPicPr>
            <a:picLocks noChangeAspect="1"/>
          </p:cNvPicPr>
          <p:nvPr/>
        </p:nvPicPr>
        <p:blipFill>
          <a:blip r:embed="rId2"/>
          <a:stretch>
            <a:fillRect/>
          </a:stretch>
        </p:blipFill>
        <p:spPr>
          <a:xfrm>
            <a:off x="17780" y="652145"/>
            <a:ext cx="12173585" cy="6205855"/>
          </a:xfrm>
          <a:prstGeom prst="rect">
            <a:avLst/>
          </a:prstGeom>
        </p:spPr>
      </p:pic>
      <p:sp>
        <p:nvSpPr>
          <p:cNvPr id="19" name="Freeform 3"/>
          <p:cNvSpPr/>
          <p:nvPr/>
        </p:nvSpPr>
        <p:spPr bwMode="auto">
          <a:xfrm>
            <a:off x="1893557" y="71677"/>
            <a:ext cx="10315903" cy="684643"/>
          </a:xfrm>
          <a:custGeom>
            <a:avLst/>
            <a:gdLst>
              <a:gd name="T0" fmla="+- 0 3326 3326"/>
              <a:gd name="T1" fmla="*/ T0 w 7474"/>
              <a:gd name="T2" fmla="+- 0 2203 761"/>
              <a:gd name="T3" fmla="*/ 2203 h 1443"/>
              <a:gd name="T4" fmla="+- 0 3485 3326"/>
              <a:gd name="T5" fmla="*/ T4 w 7474"/>
              <a:gd name="T6" fmla="+- 0 761 761"/>
              <a:gd name="T7" fmla="*/ 761 h 1443"/>
              <a:gd name="T8" fmla="+- 0 10800 3326"/>
              <a:gd name="T9" fmla="*/ T8 w 7474"/>
              <a:gd name="T10" fmla="+- 0 761 761"/>
              <a:gd name="T11" fmla="*/ 761 h 1443"/>
              <a:gd name="T12" fmla="+- 0 10800 3326"/>
              <a:gd name="T13" fmla="*/ T12 w 7474"/>
              <a:gd name="T14" fmla="+- 0 2191 761"/>
              <a:gd name="T15" fmla="*/ 2191 h 1443"/>
              <a:gd name="T16" fmla="+- 0 3326 3326"/>
              <a:gd name="T17" fmla="*/ T16 w 7474"/>
              <a:gd name="T18" fmla="+- 0 2203 761"/>
              <a:gd name="T19" fmla="*/ 2203 h 1443"/>
            </a:gdLst>
            <a:ahLst/>
            <a:cxnLst>
              <a:cxn ang="0">
                <a:pos x="T1" y="T3"/>
              </a:cxn>
              <a:cxn ang="0">
                <a:pos x="T5" y="T7"/>
              </a:cxn>
              <a:cxn ang="0">
                <a:pos x="T9" y="T11"/>
              </a:cxn>
              <a:cxn ang="0">
                <a:pos x="T13" y="T15"/>
              </a:cxn>
              <a:cxn ang="0">
                <a:pos x="T17" y="T19"/>
              </a:cxn>
            </a:cxnLst>
            <a:rect l="0" t="0" r="r" b="b"/>
            <a:pathLst>
              <a:path w="7474" h="1443">
                <a:moveTo>
                  <a:pt x="0" y="1442"/>
                </a:moveTo>
                <a:lnTo>
                  <a:pt x="159" y="0"/>
                </a:lnTo>
                <a:lnTo>
                  <a:pt x="7474" y="0"/>
                </a:lnTo>
                <a:lnTo>
                  <a:pt x="7474" y="1430"/>
                </a:lnTo>
                <a:lnTo>
                  <a:pt x="0" y="1442"/>
                </a:lnTo>
                <a:close/>
              </a:path>
            </a:pathLst>
          </a:custGeom>
          <a:solidFill>
            <a:srgbClr val="FBFBE1"/>
          </a:solidFill>
          <a:ln w="9525">
            <a:solidFill>
              <a:schemeClr val="bg1">
                <a:lumMod val="75000"/>
              </a:schemeClr>
            </a:solidFill>
            <a:round/>
          </a:ln>
        </p:spPr>
        <p:txBody>
          <a:bodyPr vert="horz" wrap="square" lIns="91440" tIns="45720" rIns="91440" bIns="45720" numCol="1" anchor="t" anchorCtr="0" compatLnSpc="1"/>
          <a:lstStyle/>
          <a:p>
            <a:endParaRPr lang="en-US"/>
          </a:p>
        </p:txBody>
      </p:sp>
      <p:grpSp>
        <p:nvGrpSpPr>
          <p:cNvPr id="15" name="Group 14"/>
          <p:cNvGrpSpPr/>
          <p:nvPr/>
        </p:nvGrpSpPr>
        <p:grpSpPr>
          <a:xfrm>
            <a:off x="1608530" y="53231"/>
            <a:ext cx="538945" cy="821412"/>
            <a:chOff x="908603" y="80216"/>
            <a:chExt cx="538945" cy="676514"/>
          </a:xfrm>
        </p:grpSpPr>
        <p:sp>
          <p:nvSpPr>
            <p:cNvPr id="20" name="Freeform 4"/>
            <p:cNvSpPr/>
            <p:nvPr/>
          </p:nvSpPr>
          <p:spPr bwMode="auto">
            <a:xfrm>
              <a:off x="1136046" y="80216"/>
              <a:ext cx="311502" cy="676514"/>
            </a:xfrm>
            <a:custGeom>
              <a:avLst/>
              <a:gdLst>
                <a:gd name="T0" fmla="+- 0 3055 3055"/>
                <a:gd name="T1" fmla="*/ T0 w 430"/>
                <a:gd name="T2" fmla="+- 0 2450 761"/>
                <a:gd name="T3" fmla="*/ 2450 h 1690"/>
                <a:gd name="T4" fmla="+- 0 3086 3055"/>
                <a:gd name="T5" fmla="*/ T4 w 430"/>
                <a:gd name="T6" fmla="+- 0 1116 761"/>
                <a:gd name="T7" fmla="*/ 1116 h 1690"/>
                <a:gd name="T8" fmla="+- 0 3485 3055"/>
                <a:gd name="T9" fmla="*/ T8 w 430"/>
                <a:gd name="T10" fmla="+- 0 761 761"/>
                <a:gd name="T11" fmla="*/ 761 h 1690"/>
                <a:gd name="T12" fmla="+- 0 3326 3055"/>
                <a:gd name="T13" fmla="*/ T12 w 430"/>
                <a:gd name="T14" fmla="+- 0 2203 761"/>
                <a:gd name="T15" fmla="*/ 2203 h 1690"/>
                <a:gd name="T16" fmla="+- 0 3055 3055"/>
                <a:gd name="T17" fmla="*/ T16 w 430"/>
                <a:gd name="T18" fmla="+- 0 2450 761"/>
                <a:gd name="T19" fmla="*/ 2450 h 1690"/>
              </a:gdLst>
              <a:ahLst/>
              <a:cxnLst>
                <a:cxn ang="0">
                  <a:pos x="T1" y="T3"/>
                </a:cxn>
                <a:cxn ang="0">
                  <a:pos x="T5" y="T7"/>
                </a:cxn>
                <a:cxn ang="0">
                  <a:pos x="T9" y="T11"/>
                </a:cxn>
                <a:cxn ang="0">
                  <a:pos x="T13" y="T15"/>
                </a:cxn>
                <a:cxn ang="0">
                  <a:pos x="T17" y="T19"/>
                </a:cxn>
              </a:cxnLst>
              <a:rect l="0" t="0" r="r" b="b"/>
              <a:pathLst>
                <a:path w="430" h="1690">
                  <a:moveTo>
                    <a:pt x="0" y="1689"/>
                  </a:moveTo>
                  <a:lnTo>
                    <a:pt x="31" y="355"/>
                  </a:lnTo>
                  <a:lnTo>
                    <a:pt x="430" y="0"/>
                  </a:lnTo>
                  <a:lnTo>
                    <a:pt x="271" y="1442"/>
                  </a:lnTo>
                  <a:lnTo>
                    <a:pt x="0" y="1689"/>
                  </a:lnTo>
                  <a:close/>
                </a:path>
              </a:pathLst>
            </a:custGeom>
            <a:solidFill>
              <a:srgbClr val="FBB67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1" name="Freeform 5"/>
            <p:cNvSpPr/>
            <p:nvPr/>
          </p:nvSpPr>
          <p:spPr bwMode="auto">
            <a:xfrm>
              <a:off x="908603" y="80216"/>
              <a:ext cx="258983" cy="676514"/>
            </a:xfrm>
            <a:custGeom>
              <a:avLst/>
              <a:gdLst>
                <a:gd name="T0" fmla="+- 0 3055 2731"/>
                <a:gd name="T1" fmla="*/ T0 w 356"/>
                <a:gd name="T2" fmla="+- 0 2450 761"/>
                <a:gd name="T3" fmla="*/ 2450 h 1690"/>
                <a:gd name="T4" fmla="+- 0 2798 2731"/>
                <a:gd name="T5" fmla="*/ T4 w 356"/>
                <a:gd name="T6" fmla="+- 0 2203 761"/>
                <a:gd name="T7" fmla="*/ 2203 h 1690"/>
                <a:gd name="T8" fmla="+- 0 2731 2731"/>
                <a:gd name="T9" fmla="*/ T8 w 356"/>
                <a:gd name="T10" fmla="+- 0 761 761"/>
                <a:gd name="T11" fmla="*/ 761 h 1690"/>
                <a:gd name="T12" fmla="+- 0 3086 2731"/>
                <a:gd name="T13" fmla="*/ T12 w 356"/>
                <a:gd name="T14" fmla="+- 0 1116 761"/>
                <a:gd name="T15" fmla="*/ 1116 h 1690"/>
                <a:gd name="T16" fmla="+- 0 3055 2731"/>
                <a:gd name="T17" fmla="*/ T16 w 356"/>
                <a:gd name="T18" fmla="+- 0 2450 761"/>
                <a:gd name="T19" fmla="*/ 2450 h 1690"/>
              </a:gdLst>
              <a:ahLst/>
              <a:cxnLst>
                <a:cxn ang="0">
                  <a:pos x="T1" y="T3"/>
                </a:cxn>
                <a:cxn ang="0">
                  <a:pos x="T5" y="T7"/>
                </a:cxn>
                <a:cxn ang="0">
                  <a:pos x="T9" y="T11"/>
                </a:cxn>
                <a:cxn ang="0">
                  <a:pos x="T13" y="T15"/>
                </a:cxn>
                <a:cxn ang="0">
                  <a:pos x="T17" y="T19"/>
                </a:cxn>
              </a:cxnLst>
              <a:rect l="0" t="0" r="r" b="b"/>
              <a:pathLst>
                <a:path w="356" h="1690">
                  <a:moveTo>
                    <a:pt x="324" y="1689"/>
                  </a:moveTo>
                  <a:lnTo>
                    <a:pt x="67" y="1442"/>
                  </a:lnTo>
                  <a:lnTo>
                    <a:pt x="0" y="0"/>
                  </a:lnTo>
                  <a:lnTo>
                    <a:pt x="355" y="355"/>
                  </a:lnTo>
                  <a:lnTo>
                    <a:pt x="324" y="1689"/>
                  </a:lnTo>
                  <a:close/>
                </a:path>
              </a:pathLst>
            </a:custGeom>
            <a:solidFill>
              <a:srgbClr val="DB6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5" name="Freeform 6"/>
          <p:cNvSpPr/>
          <p:nvPr/>
        </p:nvSpPr>
        <p:spPr bwMode="auto">
          <a:xfrm>
            <a:off x="889114" y="71678"/>
            <a:ext cx="772509" cy="684642"/>
          </a:xfrm>
          <a:custGeom>
            <a:avLst/>
            <a:gdLst>
              <a:gd name="T0" fmla="+- 0 2798 1553"/>
              <a:gd name="T1" fmla="*/ T0 w 1246"/>
              <a:gd name="T2" fmla="+- 0 2203 761"/>
              <a:gd name="T3" fmla="*/ 2203 h 1443"/>
              <a:gd name="T4" fmla="+- 0 1553 1553"/>
              <a:gd name="T5" fmla="*/ T4 w 1246"/>
              <a:gd name="T6" fmla="+- 0 2203 761"/>
              <a:gd name="T7" fmla="*/ 2203 h 1443"/>
              <a:gd name="T8" fmla="+- 0 1553 1553"/>
              <a:gd name="T9" fmla="*/ T8 w 1246"/>
              <a:gd name="T10" fmla="+- 0 761 761"/>
              <a:gd name="T11" fmla="*/ 761 h 1443"/>
              <a:gd name="T12" fmla="+- 0 2731 1553"/>
              <a:gd name="T13" fmla="*/ T12 w 1246"/>
              <a:gd name="T14" fmla="+- 0 761 761"/>
              <a:gd name="T15" fmla="*/ 761 h 1443"/>
              <a:gd name="T16" fmla="+- 0 2798 1553"/>
              <a:gd name="T17" fmla="*/ T16 w 1246"/>
              <a:gd name="T18" fmla="+- 0 2203 761"/>
              <a:gd name="T19" fmla="*/ 2203 h 1443"/>
            </a:gdLst>
            <a:ahLst/>
            <a:cxnLst>
              <a:cxn ang="0">
                <a:pos x="T1" y="T3"/>
              </a:cxn>
              <a:cxn ang="0">
                <a:pos x="T5" y="T7"/>
              </a:cxn>
              <a:cxn ang="0">
                <a:pos x="T9" y="T11"/>
              </a:cxn>
              <a:cxn ang="0">
                <a:pos x="T13" y="T15"/>
              </a:cxn>
              <a:cxn ang="0">
                <a:pos x="T17" y="T19"/>
              </a:cxn>
            </a:cxnLst>
            <a:rect l="0" t="0" r="r" b="b"/>
            <a:pathLst>
              <a:path w="1246" h="1443">
                <a:moveTo>
                  <a:pt x="1245" y="1442"/>
                </a:moveTo>
                <a:lnTo>
                  <a:pt x="0" y="1442"/>
                </a:lnTo>
                <a:lnTo>
                  <a:pt x="0" y="0"/>
                </a:lnTo>
                <a:lnTo>
                  <a:pt x="1178" y="0"/>
                </a:lnTo>
                <a:lnTo>
                  <a:pt x="1245" y="1442"/>
                </a:lnTo>
                <a:close/>
              </a:path>
            </a:pathLst>
          </a:custGeom>
          <a:solidFill>
            <a:srgbClr val="F48321"/>
          </a:solidFill>
          <a:ln w="9525">
            <a:noFill/>
            <a:round/>
          </a:ln>
        </p:spPr>
        <p:txBody>
          <a:bodyPr vert="horz" wrap="square" lIns="91440" tIns="45720" rIns="91440" bIns="45720" numCol="1" anchor="t" anchorCtr="0" compatLnSpc="1"/>
          <a:lstStyle/>
          <a:p>
            <a:endParaRPr lang="en-US"/>
          </a:p>
        </p:txBody>
      </p:sp>
      <p:sp>
        <p:nvSpPr>
          <p:cNvPr id="26" name="Rectangle 25"/>
          <p:cNvSpPr/>
          <p:nvPr/>
        </p:nvSpPr>
        <p:spPr>
          <a:xfrm>
            <a:off x="889114" y="88180"/>
            <a:ext cx="719416" cy="58064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smtClean="0">
                <a:latin typeface="Times New Roman" panose="02020603050405020304" pitchFamily="18" charset="0"/>
                <a:cs typeface="Times New Roman" panose="02020603050405020304" pitchFamily="18" charset="0"/>
              </a:rPr>
              <a:t>LỚP</a:t>
            </a:r>
          </a:p>
          <a:p>
            <a:pPr algn="ctr"/>
            <a:r>
              <a:rPr lang="en-US" b="1" smtClean="0">
                <a:latin typeface="Times New Roman" panose="02020603050405020304" pitchFamily="18" charset="0"/>
                <a:cs typeface="Times New Roman" panose="02020603050405020304" pitchFamily="18" charset="0"/>
              </a:rPr>
              <a:t>10</a:t>
            </a:r>
            <a:endParaRPr lang="en-US" b="1">
              <a:latin typeface="Times New Roman" panose="02020603050405020304" pitchFamily="18" charset="0"/>
              <a:cs typeface="Times New Roman" panose="02020603050405020304" pitchFamily="18" charset="0"/>
            </a:endParaRPr>
          </a:p>
        </p:txBody>
      </p:sp>
      <p:sp>
        <p:nvSpPr>
          <p:cNvPr id="18" name="Rounded Rectangle 17"/>
          <p:cNvSpPr/>
          <p:nvPr/>
        </p:nvSpPr>
        <p:spPr>
          <a:xfrm>
            <a:off x="94594" y="71678"/>
            <a:ext cx="747224" cy="684642"/>
          </a:xfrm>
          <a:prstGeom prst="roundRect">
            <a:avLst/>
          </a:prstGeom>
          <a:solidFill>
            <a:schemeClr val="accent6">
              <a:lumMod val="75000"/>
            </a:schemeClr>
          </a:solidFill>
          <a:ln>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700" b="1" smtClean="0">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NGỮ VĂN</a:t>
            </a:r>
            <a:endParaRPr lang="en-US" sz="1700" b="1">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endParaRPr>
          </a:p>
        </p:txBody>
      </p:sp>
      <p:sp>
        <p:nvSpPr>
          <p:cNvPr id="23" name="Rectangle 22"/>
          <p:cNvSpPr/>
          <p:nvPr/>
        </p:nvSpPr>
        <p:spPr>
          <a:xfrm>
            <a:off x="2147475" y="131928"/>
            <a:ext cx="10044525" cy="56414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500" b="1">
                <a:solidFill>
                  <a:srgbClr val="C00000"/>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VB3: BẢO KÍNH CẢNH GIỚI - BÀI 43</a:t>
            </a:r>
          </a:p>
        </p:txBody>
      </p:sp>
      <p:sp>
        <p:nvSpPr>
          <p:cNvPr id="29" name="Rounded Rectangle 28"/>
          <p:cNvSpPr/>
          <p:nvPr/>
        </p:nvSpPr>
        <p:spPr>
          <a:xfrm>
            <a:off x="468206" y="1143000"/>
            <a:ext cx="11446290" cy="5353334"/>
          </a:xfrm>
          <a:prstGeom prst="roundRect">
            <a:avLst>
              <a:gd name="adj" fmla="val 2335"/>
            </a:avLst>
          </a:prstGeom>
          <a:solidFill>
            <a:schemeClr val="accent6">
              <a:lumMod val="40000"/>
              <a:lumOff val="60000"/>
            </a:schemeClr>
          </a:solidFill>
          <a:ln w="57150">
            <a:solidFill>
              <a:schemeClr val="accent6">
                <a:lumMod val="50000"/>
              </a:schemeClr>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45711" tIns="22855" rIns="45711" bIns="22855" rtlCol="0" anchor="ctr"/>
          <a:lstStyle/>
          <a:p>
            <a:pPr algn="just"/>
            <a:endParaRPr lang="en-US">
              <a:solidFill>
                <a:srgbClr val="C00000"/>
              </a:solidFill>
            </a:endParaRPr>
          </a:p>
        </p:txBody>
      </p:sp>
      <p:sp>
        <p:nvSpPr>
          <p:cNvPr id="31" name="Freeform 6"/>
          <p:cNvSpPr/>
          <p:nvPr/>
        </p:nvSpPr>
        <p:spPr bwMode="auto">
          <a:xfrm>
            <a:off x="3756044" y="1088740"/>
            <a:ext cx="4679911" cy="435635"/>
          </a:xfrm>
          <a:custGeom>
            <a:avLst/>
            <a:gdLst>
              <a:gd name="T0" fmla="*/ 1364 w 2724"/>
              <a:gd name="T1" fmla="*/ 0 h 409"/>
              <a:gd name="T2" fmla="*/ 1360 w 2724"/>
              <a:gd name="T3" fmla="*/ 0 h 409"/>
              <a:gd name="T4" fmla="*/ 0 w 2724"/>
              <a:gd name="T5" fmla="*/ 0 h 409"/>
              <a:gd name="T6" fmla="*/ 294 w 2724"/>
              <a:gd name="T7" fmla="*/ 309 h 409"/>
              <a:gd name="T8" fmla="*/ 503 w 2724"/>
              <a:gd name="T9" fmla="*/ 409 h 409"/>
              <a:gd name="T10" fmla="*/ 1360 w 2724"/>
              <a:gd name="T11" fmla="*/ 409 h 409"/>
              <a:gd name="T12" fmla="*/ 1364 w 2724"/>
              <a:gd name="T13" fmla="*/ 409 h 409"/>
              <a:gd name="T14" fmla="*/ 2221 w 2724"/>
              <a:gd name="T15" fmla="*/ 409 h 409"/>
              <a:gd name="T16" fmla="*/ 2430 w 2724"/>
              <a:gd name="T17" fmla="*/ 309 h 409"/>
              <a:gd name="T18" fmla="*/ 2724 w 2724"/>
              <a:gd name="T19" fmla="*/ 0 h 409"/>
              <a:gd name="T20" fmla="*/ 1364 w 2724"/>
              <a:gd name="T21" fmla="*/ 0 h 4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724" h="409">
                <a:moveTo>
                  <a:pt x="1364" y="0"/>
                </a:moveTo>
                <a:cubicBezTo>
                  <a:pt x="1360" y="0"/>
                  <a:pt x="1360" y="0"/>
                  <a:pt x="1360" y="0"/>
                </a:cubicBezTo>
                <a:cubicBezTo>
                  <a:pt x="0" y="0"/>
                  <a:pt x="0" y="0"/>
                  <a:pt x="0" y="0"/>
                </a:cubicBezTo>
                <a:cubicBezTo>
                  <a:pt x="216" y="96"/>
                  <a:pt x="232" y="210"/>
                  <a:pt x="294" y="309"/>
                </a:cubicBezTo>
                <a:cubicBezTo>
                  <a:pt x="331" y="368"/>
                  <a:pt x="379" y="409"/>
                  <a:pt x="503" y="409"/>
                </a:cubicBezTo>
                <a:cubicBezTo>
                  <a:pt x="744" y="409"/>
                  <a:pt x="1307" y="409"/>
                  <a:pt x="1360" y="409"/>
                </a:cubicBezTo>
                <a:cubicBezTo>
                  <a:pt x="1360" y="409"/>
                  <a:pt x="1362" y="409"/>
                  <a:pt x="1364" y="409"/>
                </a:cubicBezTo>
                <a:cubicBezTo>
                  <a:pt x="1417" y="409"/>
                  <a:pt x="1981" y="409"/>
                  <a:pt x="2221" y="409"/>
                </a:cubicBezTo>
                <a:cubicBezTo>
                  <a:pt x="2345" y="409"/>
                  <a:pt x="2393" y="368"/>
                  <a:pt x="2430" y="309"/>
                </a:cubicBezTo>
                <a:cubicBezTo>
                  <a:pt x="2492" y="210"/>
                  <a:pt x="2509" y="96"/>
                  <a:pt x="2724" y="0"/>
                </a:cubicBezTo>
                <a:lnTo>
                  <a:pt x="1364" y="0"/>
                </a:lnTo>
                <a:close/>
              </a:path>
            </a:pathLst>
          </a:custGeom>
          <a:solidFill>
            <a:schemeClr val="accent6">
              <a:lumMod val="75000"/>
            </a:schemeClr>
          </a:solidFill>
          <a:ln w="14288" cap="flat">
            <a:noFill/>
            <a:prstDash val="solid"/>
            <a:miter lim="800000"/>
          </a:ln>
          <a:effectLst>
            <a:outerShdw blurRad="50800" dist="38100" dir="5400000" algn="t" rotWithShape="0">
              <a:prstClr val="black">
                <a:alpha val="40000"/>
              </a:prstClr>
            </a:outerShdw>
          </a:effectLst>
        </p:spPr>
        <p:txBody>
          <a:bodyPr vert="horz" wrap="square" lIns="45711" tIns="22855" rIns="45711" bIns="22855" numCol="1" anchor="ctr" anchorCtr="0" compatLnSpc="1"/>
          <a:lstStyle/>
          <a:p>
            <a:pPr algn="ctr"/>
            <a:r>
              <a:rPr lang="en-US" sz="2800" b="1" smtClean="0">
                <a:solidFill>
                  <a:schemeClr val="bg1"/>
                </a:solidFill>
                <a:latin typeface="Arial" panose="020B0604020202020204" pitchFamily="34" charset="0"/>
                <a:ea typeface="Tahoma" panose="020B0604030504040204" pitchFamily="34" charset="0"/>
                <a:cs typeface="Arial" panose="020B0604020202020204" pitchFamily="34" charset="0"/>
              </a:rPr>
              <a:t>YÊU CẦU CẦN ĐẠT</a:t>
            </a:r>
            <a:endParaRPr lang="en-US" sz="2800" b="1" dirty="0" smtClean="0">
              <a:solidFill>
                <a:schemeClr val="bg1"/>
              </a:solidFill>
              <a:latin typeface="Arial" panose="020B0604020202020204" pitchFamily="34" charset="0"/>
              <a:ea typeface="Tahoma" panose="020B0604030504040204" pitchFamily="34" charset="0"/>
              <a:cs typeface="Arial" panose="020B0604020202020204" pitchFamily="34" charset="0"/>
            </a:endParaRPr>
          </a:p>
        </p:txBody>
      </p:sp>
      <p:sp>
        <p:nvSpPr>
          <p:cNvPr id="28" name="Rectangle 27"/>
          <p:cNvSpPr/>
          <p:nvPr/>
        </p:nvSpPr>
        <p:spPr>
          <a:xfrm>
            <a:off x="784666" y="1751705"/>
            <a:ext cx="10813370" cy="3969385"/>
          </a:xfrm>
          <a:prstGeom prst="rect">
            <a:avLst/>
          </a:prstGeom>
        </p:spPr>
        <p:txBody>
          <a:bodyPr wrap="square">
            <a:spAutoFit/>
          </a:bodyPr>
          <a:lstStyle/>
          <a:p>
            <a:pPr marL="342900" indent="-342900" algn="just">
              <a:buFont typeface="Wingdings" panose="05000000000000000000" pitchFamily="2" charset="2"/>
              <a:buChar char="Ø"/>
            </a:pPr>
            <a:r>
              <a:rPr lang="en-US" sz="2800">
                <a:latin typeface="Times New Roman" panose="02020603050405020304" pitchFamily="18" charset="0"/>
                <a:cs typeface="Times New Roman" panose="02020603050405020304" pitchFamily="18" charset="0"/>
              </a:rPr>
              <a:t>Nhận biết và phân tích được một số yếu tố thể hiện nội dung và ý nghĩa của văn bản thơ thơ như: từ ngữ, hình ảnh, màu sắc, cảm nhận của tác giả,...</a:t>
            </a:r>
            <a:endParaRPr lang="en-US" sz="2800" smtClean="0">
              <a:latin typeface="Times New Roman" panose="02020603050405020304" pitchFamily="18" charset="0"/>
              <a:cs typeface="Times New Roman" panose="02020603050405020304" pitchFamily="18" charset="0"/>
            </a:endParaRPr>
          </a:p>
          <a:p>
            <a:pPr marL="342900" indent="-342900" algn="just">
              <a:buFont typeface="Wingdings" panose="05000000000000000000" pitchFamily="2" charset="2"/>
              <a:buChar char="Ø"/>
            </a:pPr>
            <a:r>
              <a:rPr lang="en-US" sz="2800" smtClean="0">
                <a:latin typeface="Times New Roman" panose="02020603050405020304" pitchFamily="18" charset="0"/>
                <a:cs typeface="Times New Roman" panose="02020603050405020304" pitchFamily="18" charset="0"/>
              </a:rPr>
              <a:t>Biết </a:t>
            </a:r>
            <a:r>
              <a:rPr lang="en-US" sz="2800">
                <a:latin typeface="Times New Roman" panose="02020603050405020304" pitchFamily="18" charset="0"/>
                <a:cs typeface="Times New Roman" panose="02020603050405020304" pitchFamily="18" charset="0"/>
              </a:rPr>
              <a:t>nhận xét nội dung bao quát của văn bản; </a:t>
            </a:r>
            <a:r>
              <a:rPr lang="en-US" sz="2800" smtClean="0">
                <a:latin typeface="Times New Roman" panose="02020603050405020304" pitchFamily="18" charset="0"/>
                <a:cs typeface="Times New Roman" panose="02020603050405020304" pitchFamily="18" charset="0"/>
              </a:rPr>
              <a:t>phân </a:t>
            </a:r>
            <a:r>
              <a:rPr lang="en-US" sz="2800">
                <a:latin typeface="Times New Roman" panose="02020603050405020304" pitchFamily="18" charset="0"/>
                <a:cs typeface="Times New Roman" panose="02020603050405020304" pitchFamily="18" charset="0"/>
              </a:rPr>
              <a:t>tích các yếu tố hình thức nghệ thuật đặc sắc của tác phẩm để từ đó nhận xét về tác dụng của các yếu tố nghj thuạt trong việc thể hiện cảm xúc của chủ thể trữ tình.</a:t>
            </a:r>
          </a:p>
          <a:p>
            <a:pPr marL="342900" indent="-342900" algn="just">
              <a:buFont typeface="Wingdings" panose="05000000000000000000" pitchFamily="2" charset="2"/>
              <a:buChar char="Ø"/>
            </a:pPr>
            <a:r>
              <a:rPr lang="en-US" sz="2800">
                <a:latin typeface="Times New Roman" panose="02020603050405020304" pitchFamily="18" charset="0"/>
                <a:cs typeface="Times New Roman" panose="02020603050405020304" pitchFamily="18" charset="0"/>
              </a:rPr>
              <a:t>Nhận diện và đánh giá được tình cảm, mạch cảm xúc của tác giả thể hiện trong văn bản; nhận xét chung về vẻ đẹp tâm hồn tác giả gửi gắm qua văn bản</a:t>
            </a:r>
            <a:endParaRPr lang="en-US" sz="2800" smtClean="0">
              <a:latin typeface="Times New Roman" panose="02020603050405020304" pitchFamily="18" charset="0"/>
              <a:cs typeface="Times New Roman" panose="02020603050405020304" pitchFamily="18" charset="0"/>
            </a:endParaRPr>
          </a:p>
        </p:txBody>
      </p:sp>
      <p:pic>
        <p:nvPicPr>
          <p:cNvPr id="44" name="Picture 43"/>
          <p:cNvPicPr>
            <a:picLocks noChangeAspect="1"/>
          </p:cNvPicPr>
          <p:nvPr/>
        </p:nvPicPr>
        <p:blipFill rotWithShape="1">
          <a:blip r:embed="rId3">
            <a:extLst>
              <a:ext uri="{BEBA8EAE-BF5A-486C-A8C5-ECC9F3942E4B}">
                <a14:imgProps xmlns:a14="http://schemas.microsoft.com/office/drawing/2010/main">
                  <a14:imgLayer r:embed="rId4">
                    <a14:imgEffect>
                      <a14:backgroundRemoval t="1778" b="96000" l="3125" r="96875">
                        <a14:foregroundMark x1="20536" y1="72000" x2="79018" y2="75556"/>
                        <a14:foregroundMark x1="17857" y1="68889" x2="17857" y2="76000"/>
                        <a14:foregroundMark x1="17411" y1="67556" x2="83482" y2="68000"/>
                        <a14:foregroundMark x1="86607" y1="67556" x2="82589" y2="72444"/>
                        <a14:foregroundMark x1="82143" y1="77333" x2="85268" y2="79111"/>
                        <a14:foregroundMark x1="37946" y1="36889" x2="38393" y2="60444"/>
                        <a14:foregroundMark x1="58929" y1="39556" x2="57143" y2="62667"/>
                        <a14:foregroundMark x1="68750" y1="47111" x2="70089" y2="59556"/>
                        <a14:foregroundMark x1="36607" y1="40889" x2="19643" y2="55556"/>
                        <a14:foregroundMark x1="42411" y1="46667" x2="45536" y2="59556"/>
                        <a14:foregroundMark x1="50000" y1="52889" x2="53125" y2="64889"/>
                        <a14:foregroundMark x1="74107" y1="52889" x2="75893" y2="59111"/>
                        <a14:foregroundMark x1="29464" y1="50667" x2="29018" y2="61778"/>
                        <a14:backgroundMark x1="87500" y1="67556" x2="87500" y2="67556"/>
                      </a14:backgroundRemoval>
                    </a14:imgEffect>
                  </a14:imgLayer>
                </a14:imgProps>
              </a:ext>
              <a:ext uri="{28A0092B-C50C-407E-A947-70E740481C1C}">
                <a14:useLocalDpi xmlns:a14="http://schemas.microsoft.com/office/drawing/2010/main" val="0"/>
              </a:ext>
            </a:extLst>
          </a:blip>
          <a:srcRect l="9591" t="17646" r="10437" b="17595"/>
          <a:stretch>
            <a:fillRect/>
          </a:stretch>
        </p:blipFill>
        <p:spPr>
          <a:xfrm>
            <a:off x="11095631" y="5820741"/>
            <a:ext cx="1113830" cy="905981"/>
          </a:xfrm>
          <a:prstGeom prst="rect">
            <a:avLst/>
          </a:prstGeom>
        </p:spPr>
      </p:pic>
    </p:spTree>
    <p:extLst>
      <p:ext uri="{BB962C8B-B14F-4D97-AF65-F5344CB8AC3E}">
        <p14:creationId xmlns:p14="http://schemas.microsoft.com/office/powerpoint/2010/main" val="695216334"/>
      </p:ext>
    </p:extLst>
  </p:cSld>
  <p:clrMapOvr>
    <a:masterClrMapping/>
  </p:clrMapOvr>
  <p:transition spd="slow">
    <p:split orient="vert"/>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withEffect">
                                  <p:stCondLst>
                                    <p:cond delay="0"/>
                                  </p:stCondLst>
                                  <p:childTnLst>
                                    <p:set>
                                      <p:cBhvr>
                                        <p:cTn id="6" dur="1" fill="hold">
                                          <p:stCondLst>
                                            <p:cond delay="0"/>
                                          </p:stCondLst>
                                        </p:cTn>
                                        <p:tgtEl>
                                          <p:spTgt spid="31"/>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29"/>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6" presetClass="entr" presetSubtype="21" fill="hold" grpId="0" nodeType="clickEffect">
                                  <p:stCondLst>
                                    <p:cond delay="0"/>
                                  </p:stCondLst>
                                  <p:childTnLst>
                                    <p:set>
                                      <p:cBhvr>
                                        <p:cTn id="12" dur="1" fill="hold">
                                          <p:stCondLst>
                                            <p:cond delay="0"/>
                                          </p:stCondLst>
                                        </p:cTn>
                                        <p:tgtEl>
                                          <p:spTgt spid="28"/>
                                        </p:tgtEl>
                                        <p:attrNameLst>
                                          <p:attrName>style.visibility</p:attrName>
                                        </p:attrNameLst>
                                      </p:cBhvr>
                                      <p:to>
                                        <p:strVal val="visible"/>
                                      </p:to>
                                    </p:set>
                                    <p:animEffect transition="in" filter="barn(inVertical)">
                                      <p:cBhvr>
                                        <p:cTn id="13" dur="500"/>
                                        <p:tgtEl>
                                          <p:spTgt spid="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P spid="31" grpId="0" animBg="1"/>
      <p:bldP spid="28" grpId="0"/>
    </p:bldLst>
  </p:timing>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5"/>
          <p:cNvSpPr/>
          <p:nvPr/>
        </p:nvSpPr>
        <p:spPr>
          <a:xfrm flipV="1">
            <a:off x="0" y="6716710"/>
            <a:ext cx="12209460" cy="141289"/>
          </a:xfrm>
          <a:prstGeom prst="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45711" tIns="22855" rIns="45711" bIns="22855" anchor="ctr"/>
          <a:lstStyle/>
          <a:p>
            <a:pPr algn="ctr">
              <a:defRPr/>
            </a:pPr>
            <a:endParaRPr lang="en-US"/>
          </a:p>
        </p:txBody>
      </p:sp>
      <p:sp>
        <p:nvSpPr>
          <p:cNvPr id="9" name="Freeform 3"/>
          <p:cNvSpPr/>
          <p:nvPr/>
        </p:nvSpPr>
        <p:spPr bwMode="auto">
          <a:xfrm>
            <a:off x="5087898" y="71677"/>
            <a:ext cx="3184603" cy="389226"/>
          </a:xfrm>
          <a:custGeom>
            <a:avLst/>
            <a:gdLst>
              <a:gd name="T0" fmla="+- 0 3326 3326"/>
              <a:gd name="T1" fmla="*/ T0 w 7474"/>
              <a:gd name="T2" fmla="+- 0 2203 761"/>
              <a:gd name="T3" fmla="*/ 2203 h 1443"/>
              <a:gd name="T4" fmla="+- 0 3485 3326"/>
              <a:gd name="T5" fmla="*/ T4 w 7474"/>
              <a:gd name="T6" fmla="+- 0 761 761"/>
              <a:gd name="T7" fmla="*/ 761 h 1443"/>
              <a:gd name="T8" fmla="+- 0 10800 3326"/>
              <a:gd name="T9" fmla="*/ T8 w 7474"/>
              <a:gd name="T10" fmla="+- 0 761 761"/>
              <a:gd name="T11" fmla="*/ 761 h 1443"/>
              <a:gd name="T12" fmla="+- 0 10800 3326"/>
              <a:gd name="T13" fmla="*/ T12 w 7474"/>
              <a:gd name="T14" fmla="+- 0 2191 761"/>
              <a:gd name="T15" fmla="*/ 2191 h 1443"/>
              <a:gd name="T16" fmla="+- 0 3326 3326"/>
              <a:gd name="T17" fmla="*/ T16 w 7474"/>
              <a:gd name="T18" fmla="+- 0 2203 761"/>
              <a:gd name="T19" fmla="*/ 2203 h 1443"/>
            </a:gdLst>
            <a:ahLst/>
            <a:cxnLst>
              <a:cxn ang="0">
                <a:pos x="T1" y="T3"/>
              </a:cxn>
              <a:cxn ang="0">
                <a:pos x="T5" y="T7"/>
              </a:cxn>
              <a:cxn ang="0">
                <a:pos x="T9" y="T11"/>
              </a:cxn>
              <a:cxn ang="0">
                <a:pos x="T13" y="T15"/>
              </a:cxn>
              <a:cxn ang="0">
                <a:pos x="T17" y="T19"/>
              </a:cxn>
            </a:cxnLst>
            <a:rect l="0" t="0" r="r" b="b"/>
            <a:pathLst>
              <a:path w="7474" h="1443">
                <a:moveTo>
                  <a:pt x="0" y="1442"/>
                </a:moveTo>
                <a:lnTo>
                  <a:pt x="159" y="0"/>
                </a:lnTo>
                <a:lnTo>
                  <a:pt x="7474" y="0"/>
                </a:lnTo>
                <a:lnTo>
                  <a:pt x="7474" y="1430"/>
                </a:lnTo>
                <a:lnTo>
                  <a:pt x="0" y="1442"/>
                </a:lnTo>
                <a:close/>
              </a:path>
            </a:pathLst>
          </a:custGeom>
          <a:solidFill>
            <a:srgbClr val="FBFB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 name="Rectangle 2"/>
          <p:cNvSpPr>
            <a:spLocks noChangeArrowheads="1"/>
          </p:cNvSpPr>
          <p:nvPr/>
        </p:nvSpPr>
        <p:spPr bwMode="auto">
          <a:xfrm>
            <a:off x="17460" y="0"/>
            <a:ext cx="12192000" cy="652321"/>
          </a:xfrm>
          <a:prstGeom prst="rect">
            <a:avLst/>
          </a:prstGeom>
          <a:solidFill>
            <a:srgbClr val="B1C1E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19" name="Freeform 3"/>
          <p:cNvSpPr/>
          <p:nvPr/>
        </p:nvSpPr>
        <p:spPr bwMode="auto">
          <a:xfrm>
            <a:off x="1835772" y="88187"/>
            <a:ext cx="10315903" cy="684643"/>
          </a:xfrm>
          <a:custGeom>
            <a:avLst/>
            <a:gdLst>
              <a:gd name="T0" fmla="+- 0 3326 3326"/>
              <a:gd name="T1" fmla="*/ T0 w 7474"/>
              <a:gd name="T2" fmla="+- 0 2203 761"/>
              <a:gd name="T3" fmla="*/ 2203 h 1443"/>
              <a:gd name="T4" fmla="+- 0 3485 3326"/>
              <a:gd name="T5" fmla="*/ T4 w 7474"/>
              <a:gd name="T6" fmla="+- 0 761 761"/>
              <a:gd name="T7" fmla="*/ 761 h 1443"/>
              <a:gd name="T8" fmla="+- 0 10800 3326"/>
              <a:gd name="T9" fmla="*/ T8 w 7474"/>
              <a:gd name="T10" fmla="+- 0 761 761"/>
              <a:gd name="T11" fmla="*/ 761 h 1443"/>
              <a:gd name="T12" fmla="+- 0 10800 3326"/>
              <a:gd name="T13" fmla="*/ T12 w 7474"/>
              <a:gd name="T14" fmla="+- 0 2191 761"/>
              <a:gd name="T15" fmla="*/ 2191 h 1443"/>
              <a:gd name="T16" fmla="+- 0 3326 3326"/>
              <a:gd name="T17" fmla="*/ T16 w 7474"/>
              <a:gd name="T18" fmla="+- 0 2203 761"/>
              <a:gd name="T19" fmla="*/ 2203 h 1443"/>
            </a:gdLst>
            <a:ahLst/>
            <a:cxnLst>
              <a:cxn ang="0">
                <a:pos x="T1" y="T3"/>
              </a:cxn>
              <a:cxn ang="0">
                <a:pos x="T5" y="T7"/>
              </a:cxn>
              <a:cxn ang="0">
                <a:pos x="T9" y="T11"/>
              </a:cxn>
              <a:cxn ang="0">
                <a:pos x="T13" y="T15"/>
              </a:cxn>
              <a:cxn ang="0">
                <a:pos x="T17" y="T19"/>
              </a:cxn>
            </a:cxnLst>
            <a:rect l="0" t="0" r="r" b="b"/>
            <a:pathLst>
              <a:path w="7474" h="1443">
                <a:moveTo>
                  <a:pt x="0" y="1442"/>
                </a:moveTo>
                <a:lnTo>
                  <a:pt x="159" y="0"/>
                </a:lnTo>
                <a:lnTo>
                  <a:pt x="7474" y="0"/>
                </a:lnTo>
                <a:lnTo>
                  <a:pt x="7474" y="1430"/>
                </a:lnTo>
                <a:lnTo>
                  <a:pt x="0" y="1442"/>
                </a:lnTo>
                <a:close/>
              </a:path>
            </a:pathLst>
          </a:custGeom>
          <a:solidFill>
            <a:srgbClr val="FBFBE1"/>
          </a:solidFill>
          <a:ln w="9525">
            <a:solidFill>
              <a:schemeClr val="bg1">
                <a:lumMod val="75000"/>
              </a:schemeClr>
            </a:solidFill>
            <a:round/>
          </a:ln>
        </p:spPr>
        <p:txBody>
          <a:bodyPr vert="horz" wrap="square" lIns="91440" tIns="45720" rIns="91440" bIns="45720" numCol="1" anchor="t" anchorCtr="0" compatLnSpc="1"/>
          <a:lstStyle/>
          <a:p>
            <a:endParaRPr lang="en-US"/>
          </a:p>
        </p:txBody>
      </p:sp>
      <p:grpSp>
        <p:nvGrpSpPr>
          <p:cNvPr id="15" name="Group 14"/>
          <p:cNvGrpSpPr/>
          <p:nvPr/>
        </p:nvGrpSpPr>
        <p:grpSpPr>
          <a:xfrm>
            <a:off x="1608530" y="53231"/>
            <a:ext cx="538945" cy="821412"/>
            <a:chOff x="908603" y="80216"/>
            <a:chExt cx="538945" cy="676514"/>
          </a:xfrm>
        </p:grpSpPr>
        <p:sp>
          <p:nvSpPr>
            <p:cNvPr id="20" name="Freeform 4"/>
            <p:cNvSpPr/>
            <p:nvPr/>
          </p:nvSpPr>
          <p:spPr bwMode="auto">
            <a:xfrm>
              <a:off x="1136046" y="80216"/>
              <a:ext cx="311502" cy="676514"/>
            </a:xfrm>
            <a:custGeom>
              <a:avLst/>
              <a:gdLst>
                <a:gd name="T0" fmla="+- 0 3055 3055"/>
                <a:gd name="T1" fmla="*/ T0 w 430"/>
                <a:gd name="T2" fmla="+- 0 2450 761"/>
                <a:gd name="T3" fmla="*/ 2450 h 1690"/>
                <a:gd name="T4" fmla="+- 0 3086 3055"/>
                <a:gd name="T5" fmla="*/ T4 w 430"/>
                <a:gd name="T6" fmla="+- 0 1116 761"/>
                <a:gd name="T7" fmla="*/ 1116 h 1690"/>
                <a:gd name="T8" fmla="+- 0 3485 3055"/>
                <a:gd name="T9" fmla="*/ T8 w 430"/>
                <a:gd name="T10" fmla="+- 0 761 761"/>
                <a:gd name="T11" fmla="*/ 761 h 1690"/>
                <a:gd name="T12" fmla="+- 0 3326 3055"/>
                <a:gd name="T13" fmla="*/ T12 w 430"/>
                <a:gd name="T14" fmla="+- 0 2203 761"/>
                <a:gd name="T15" fmla="*/ 2203 h 1690"/>
                <a:gd name="T16" fmla="+- 0 3055 3055"/>
                <a:gd name="T17" fmla="*/ T16 w 430"/>
                <a:gd name="T18" fmla="+- 0 2450 761"/>
                <a:gd name="T19" fmla="*/ 2450 h 1690"/>
              </a:gdLst>
              <a:ahLst/>
              <a:cxnLst>
                <a:cxn ang="0">
                  <a:pos x="T1" y="T3"/>
                </a:cxn>
                <a:cxn ang="0">
                  <a:pos x="T5" y="T7"/>
                </a:cxn>
                <a:cxn ang="0">
                  <a:pos x="T9" y="T11"/>
                </a:cxn>
                <a:cxn ang="0">
                  <a:pos x="T13" y="T15"/>
                </a:cxn>
                <a:cxn ang="0">
                  <a:pos x="T17" y="T19"/>
                </a:cxn>
              </a:cxnLst>
              <a:rect l="0" t="0" r="r" b="b"/>
              <a:pathLst>
                <a:path w="430" h="1690">
                  <a:moveTo>
                    <a:pt x="0" y="1689"/>
                  </a:moveTo>
                  <a:lnTo>
                    <a:pt x="31" y="355"/>
                  </a:lnTo>
                  <a:lnTo>
                    <a:pt x="430" y="0"/>
                  </a:lnTo>
                  <a:lnTo>
                    <a:pt x="271" y="1442"/>
                  </a:lnTo>
                  <a:lnTo>
                    <a:pt x="0" y="1689"/>
                  </a:lnTo>
                  <a:close/>
                </a:path>
              </a:pathLst>
            </a:custGeom>
            <a:solidFill>
              <a:srgbClr val="FBB67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1" name="Freeform 5"/>
            <p:cNvSpPr/>
            <p:nvPr/>
          </p:nvSpPr>
          <p:spPr bwMode="auto">
            <a:xfrm>
              <a:off x="908603" y="80216"/>
              <a:ext cx="258983" cy="676514"/>
            </a:xfrm>
            <a:custGeom>
              <a:avLst/>
              <a:gdLst>
                <a:gd name="T0" fmla="+- 0 3055 2731"/>
                <a:gd name="T1" fmla="*/ T0 w 356"/>
                <a:gd name="T2" fmla="+- 0 2450 761"/>
                <a:gd name="T3" fmla="*/ 2450 h 1690"/>
                <a:gd name="T4" fmla="+- 0 2798 2731"/>
                <a:gd name="T5" fmla="*/ T4 w 356"/>
                <a:gd name="T6" fmla="+- 0 2203 761"/>
                <a:gd name="T7" fmla="*/ 2203 h 1690"/>
                <a:gd name="T8" fmla="+- 0 2731 2731"/>
                <a:gd name="T9" fmla="*/ T8 w 356"/>
                <a:gd name="T10" fmla="+- 0 761 761"/>
                <a:gd name="T11" fmla="*/ 761 h 1690"/>
                <a:gd name="T12" fmla="+- 0 3086 2731"/>
                <a:gd name="T13" fmla="*/ T12 w 356"/>
                <a:gd name="T14" fmla="+- 0 1116 761"/>
                <a:gd name="T15" fmla="*/ 1116 h 1690"/>
                <a:gd name="T16" fmla="+- 0 3055 2731"/>
                <a:gd name="T17" fmla="*/ T16 w 356"/>
                <a:gd name="T18" fmla="+- 0 2450 761"/>
                <a:gd name="T19" fmla="*/ 2450 h 1690"/>
              </a:gdLst>
              <a:ahLst/>
              <a:cxnLst>
                <a:cxn ang="0">
                  <a:pos x="T1" y="T3"/>
                </a:cxn>
                <a:cxn ang="0">
                  <a:pos x="T5" y="T7"/>
                </a:cxn>
                <a:cxn ang="0">
                  <a:pos x="T9" y="T11"/>
                </a:cxn>
                <a:cxn ang="0">
                  <a:pos x="T13" y="T15"/>
                </a:cxn>
                <a:cxn ang="0">
                  <a:pos x="T17" y="T19"/>
                </a:cxn>
              </a:cxnLst>
              <a:rect l="0" t="0" r="r" b="b"/>
              <a:pathLst>
                <a:path w="356" h="1690">
                  <a:moveTo>
                    <a:pt x="324" y="1689"/>
                  </a:moveTo>
                  <a:lnTo>
                    <a:pt x="67" y="1442"/>
                  </a:lnTo>
                  <a:lnTo>
                    <a:pt x="0" y="0"/>
                  </a:lnTo>
                  <a:lnTo>
                    <a:pt x="355" y="355"/>
                  </a:lnTo>
                  <a:lnTo>
                    <a:pt x="324" y="1689"/>
                  </a:lnTo>
                  <a:close/>
                </a:path>
              </a:pathLst>
            </a:custGeom>
            <a:solidFill>
              <a:srgbClr val="DB6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5" name="Freeform 6"/>
          <p:cNvSpPr/>
          <p:nvPr/>
        </p:nvSpPr>
        <p:spPr bwMode="auto">
          <a:xfrm>
            <a:off x="889114" y="71678"/>
            <a:ext cx="772509" cy="684642"/>
          </a:xfrm>
          <a:custGeom>
            <a:avLst/>
            <a:gdLst>
              <a:gd name="T0" fmla="+- 0 2798 1553"/>
              <a:gd name="T1" fmla="*/ T0 w 1246"/>
              <a:gd name="T2" fmla="+- 0 2203 761"/>
              <a:gd name="T3" fmla="*/ 2203 h 1443"/>
              <a:gd name="T4" fmla="+- 0 1553 1553"/>
              <a:gd name="T5" fmla="*/ T4 w 1246"/>
              <a:gd name="T6" fmla="+- 0 2203 761"/>
              <a:gd name="T7" fmla="*/ 2203 h 1443"/>
              <a:gd name="T8" fmla="+- 0 1553 1553"/>
              <a:gd name="T9" fmla="*/ T8 w 1246"/>
              <a:gd name="T10" fmla="+- 0 761 761"/>
              <a:gd name="T11" fmla="*/ 761 h 1443"/>
              <a:gd name="T12" fmla="+- 0 2731 1553"/>
              <a:gd name="T13" fmla="*/ T12 w 1246"/>
              <a:gd name="T14" fmla="+- 0 761 761"/>
              <a:gd name="T15" fmla="*/ 761 h 1443"/>
              <a:gd name="T16" fmla="+- 0 2798 1553"/>
              <a:gd name="T17" fmla="*/ T16 w 1246"/>
              <a:gd name="T18" fmla="+- 0 2203 761"/>
              <a:gd name="T19" fmla="*/ 2203 h 1443"/>
            </a:gdLst>
            <a:ahLst/>
            <a:cxnLst>
              <a:cxn ang="0">
                <a:pos x="T1" y="T3"/>
              </a:cxn>
              <a:cxn ang="0">
                <a:pos x="T5" y="T7"/>
              </a:cxn>
              <a:cxn ang="0">
                <a:pos x="T9" y="T11"/>
              </a:cxn>
              <a:cxn ang="0">
                <a:pos x="T13" y="T15"/>
              </a:cxn>
              <a:cxn ang="0">
                <a:pos x="T17" y="T19"/>
              </a:cxn>
            </a:cxnLst>
            <a:rect l="0" t="0" r="r" b="b"/>
            <a:pathLst>
              <a:path w="1246" h="1443">
                <a:moveTo>
                  <a:pt x="1245" y="1442"/>
                </a:moveTo>
                <a:lnTo>
                  <a:pt x="0" y="1442"/>
                </a:lnTo>
                <a:lnTo>
                  <a:pt x="0" y="0"/>
                </a:lnTo>
                <a:lnTo>
                  <a:pt x="1178" y="0"/>
                </a:lnTo>
                <a:lnTo>
                  <a:pt x="1245" y="1442"/>
                </a:lnTo>
                <a:close/>
              </a:path>
            </a:pathLst>
          </a:custGeom>
          <a:solidFill>
            <a:srgbClr val="F48321"/>
          </a:solidFill>
          <a:ln w="9525">
            <a:noFill/>
            <a:round/>
          </a:ln>
        </p:spPr>
        <p:txBody>
          <a:bodyPr vert="horz" wrap="square" lIns="91440" tIns="45720" rIns="91440" bIns="45720" numCol="1" anchor="t" anchorCtr="0" compatLnSpc="1"/>
          <a:lstStyle/>
          <a:p>
            <a:endParaRPr lang="en-US"/>
          </a:p>
        </p:txBody>
      </p:sp>
      <p:sp>
        <p:nvSpPr>
          <p:cNvPr id="26" name="Rectangle 25"/>
          <p:cNvSpPr/>
          <p:nvPr/>
        </p:nvSpPr>
        <p:spPr>
          <a:xfrm>
            <a:off x="889114" y="88180"/>
            <a:ext cx="719416" cy="58064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smtClean="0">
                <a:latin typeface="Times New Roman" panose="02020603050405020304" pitchFamily="18" charset="0"/>
                <a:cs typeface="Times New Roman" panose="02020603050405020304" pitchFamily="18" charset="0"/>
              </a:rPr>
              <a:t>LỚP</a:t>
            </a:r>
          </a:p>
          <a:p>
            <a:pPr algn="ctr"/>
            <a:r>
              <a:rPr lang="en-US" b="1" smtClean="0">
                <a:latin typeface="Times New Roman" panose="02020603050405020304" pitchFamily="18" charset="0"/>
                <a:cs typeface="Times New Roman" panose="02020603050405020304" pitchFamily="18" charset="0"/>
              </a:rPr>
              <a:t>10</a:t>
            </a:r>
            <a:endParaRPr lang="en-US" b="1">
              <a:latin typeface="Times New Roman" panose="02020603050405020304" pitchFamily="18" charset="0"/>
              <a:cs typeface="Times New Roman" panose="02020603050405020304" pitchFamily="18" charset="0"/>
            </a:endParaRPr>
          </a:p>
        </p:txBody>
      </p:sp>
      <p:pic>
        <p:nvPicPr>
          <p:cNvPr id="4" name="Picture 3"/>
          <p:cNvPicPr>
            <a:picLocks noChangeAspect="1"/>
          </p:cNvPicPr>
          <p:nvPr/>
        </p:nvPicPr>
        <p:blipFill>
          <a:blip r:embed="rId2"/>
          <a:stretch>
            <a:fillRect/>
          </a:stretch>
        </p:blipFill>
        <p:spPr>
          <a:xfrm>
            <a:off x="6170295" y="1333500"/>
            <a:ext cx="5471795" cy="4979035"/>
          </a:xfrm>
          <a:prstGeom prst="rect">
            <a:avLst/>
          </a:prstGeom>
        </p:spPr>
      </p:pic>
      <p:sp>
        <p:nvSpPr>
          <p:cNvPr id="18" name="Rounded Rectangle 17"/>
          <p:cNvSpPr/>
          <p:nvPr/>
        </p:nvSpPr>
        <p:spPr>
          <a:xfrm>
            <a:off x="94594" y="71678"/>
            <a:ext cx="747224" cy="684642"/>
          </a:xfrm>
          <a:prstGeom prst="roundRect">
            <a:avLst/>
          </a:prstGeom>
          <a:solidFill>
            <a:schemeClr val="accent6">
              <a:lumMod val="75000"/>
            </a:schemeClr>
          </a:solidFill>
          <a:ln>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700" b="1" smtClean="0">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NGỮ VĂN</a:t>
            </a:r>
            <a:endParaRPr lang="en-US" sz="1700" b="1">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endParaRPr>
          </a:p>
        </p:txBody>
      </p:sp>
      <p:sp>
        <p:nvSpPr>
          <p:cNvPr id="23" name="Rectangle 22"/>
          <p:cNvSpPr/>
          <p:nvPr/>
        </p:nvSpPr>
        <p:spPr>
          <a:xfrm>
            <a:off x="2147475" y="131928"/>
            <a:ext cx="10044525" cy="56414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500" b="1" smtClean="0">
                <a:solidFill>
                  <a:srgbClr val="C00000"/>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VB3: BẢO KÍNH CẢNH GIỚI - BÀI 43</a:t>
            </a:r>
            <a:endParaRPr lang="en-US" sz="3500" b="1">
              <a:solidFill>
                <a:srgbClr val="C00000"/>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endParaRPr>
          </a:p>
        </p:txBody>
      </p:sp>
      <p:sp>
        <p:nvSpPr>
          <p:cNvPr id="24" name="Rounded Rectangle 23"/>
          <p:cNvSpPr/>
          <p:nvPr/>
        </p:nvSpPr>
        <p:spPr>
          <a:xfrm>
            <a:off x="572219" y="1265069"/>
            <a:ext cx="11161847" cy="5211931"/>
          </a:xfrm>
          <a:prstGeom prst="roundRect">
            <a:avLst>
              <a:gd name="adj" fmla="val 3218"/>
            </a:avLst>
          </a:prstGeom>
          <a:noFill/>
          <a:ln w="57150">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lIns="45711" tIns="22855" rIns="45711" bIns="22855" rtlCol="0" anchor="ctr"/>
          <a:lstStyle/>
          <a:p>
            <a:pPr algn="ctr"/>
            <a:endParaRPr lang="en-US">
              <a:solidFill>
                <a:prstClr val="white"/>
              </a:solidFill>
            </a:endParaRPr>
          </a:p>
        </p:txBody>
      </p:sp>
      <p:grpSp>
        <p:nvGrpSpPr>
          <p:cNvPr id="27" name="Group 26"/>
          <p:cNvGrpSpPr/>
          <p:nvPr/>
        </p:nvGrpSpPr>
        <p:grpSpPr>
          <a:xfrm>
            <a:off x="3544251" y="952500"/>
            <a:ext cx="4548168" cy="622836"/>
            <a:chOff x="8010143" y="1905000"/>
            <a:chExt cx="9097521" cy="1290242"/>
          </a:xfrm>
        </p:grpSpPr>
        <p:sp>
          <p:nvSpPr>
            <p:cNvPr id="28" name="Rectangle 27"/>
            <p:cNvSpPr/>
            <p:nvPr/>
          </p:nvSpPr>
          <p:spPr>
            <a:xfrm>
              <a:off x="8010143" y="2221477"/>
              <a:ext cx="9097521" cy="77403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9" name="Rounded Rectangle 28"/>
            <p:cNvSpPr/>
            <p:nvPr/>
          </p:nvSpPr>
          <p:spPr>
            <a:xfrm>
              <a:off x="8014819" y="1905000"/>
              <a:ext cx="9092845" cy="1290242"/>
            </a:xfrm>
            <a:prstGeom prst="roundRect">
              <a:avLst/>
            </a:prstGeom>
            <a:noFill/>
            <a:ln w="57150">
              <a:solidFill>
                <a:schemeClr val="accent2">
                  <a:lumMod val="50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30" name="TextBox 29"/>
            <p:cNvSpPr txBox="1"/>
            <p:nvPr/>
          </p:nvSpPr>
          <p:spPr>
            <a:xfrm>
              <a:off x="9104552" y="2013718"/>
              <a:ext cx="7426657" cy="1049721"/>
            </a:xfrm>
            <a:prstGeom prst="rect">
              <a:avLst/>
            </a:prstGeom>
            <a:noFill/>
            <a:ln>
              <a:noFill/>
            </a:ln>
          </p:spPr>
          <p:txBody>
            <a:bodyPr wrap="none" rtlCol="0" anchor="ctr">
              <a:spAutoFit/>
            </a:bodyPr>
            <a:lstStyle/>
            <a:p>
              <a:r>
                <a:rPr lang="en-US" sz="2700" b="1" smtClean="0">
                  <a:solidFill>
                    <a:schemeClr val="accent2">
                      <a:lumMod val="50000"/>
                    </a:schemeClr>
                  </a:solidFill>
                  <a:latin typeface="Tahoma" panose="020B0604030504040204" pitchFamily="34" charset="0"/>
                  <a:ea typeface="Tahoma" panose="020B0604030504040204" pitchFamily="34" charset="0"/>
                  <a:cs typeface="Tahoma" panose="020B0604030504040204" pitchFamily="34" charset="0"/>
                </a:rPr>
                <a:t>KHÁM PHÁ VĂN BẢN</a:t>
              </a:r>
              <a:endParaRPr lang="en-US" sz="2700" b="1" dirty="0">
                <a:solidFill>
                  <a:schemeClr val="accent2">
                    <a:lumMod val="50000"/>
                  </a:schemeClr>
                </a:solidFill>
                <a:latin typeface="Tahoma" panose="020B0604030504040204" pitchFamily="34" charset="0"/>
                <a:ea typeface="Tahoma" panose="020B0604030504040204" pitchFamily="34" charset="0"/>
                <a:cs typeface="Tahoma" panose="020B0604030504040204" pitchFamily="34" charset="0"/>
              </a:endParaRPr>
            </a:p>
          </p:txBody>
        </p:sp>
      </p:grpSp>
      <p:sp>
        <p:nvSpPr>
          <p:cNvPr id="31" name="Oval 30"/>
          <p:cNvSpPr/>
          <p:nvPr/>
        </p:nvSpPr>
        <p:spPr>
          <a:xfrm>
            <a:off x="8038847" y="1181100"/>
            <a:ext cx="152364" cy="152384"/>
          </a:xfrm>
          <a:prstGeom prst="ellipse">
            <a:avLst/>
          </a:prstGeom>
          <a:solidFill>
            <a:schemeClr val="accent2"/>
          </a:solidFill>
          <a:ln w="82550">
            <a:noFill/>
          </a:ln>
        </p:spPr>
        <p:style>
          <a:lnRef idx="2">
            <a:schemeClr val="accent1">
              <a:shade val="50000"/>
            </a:schemeClr>
          </a:lnRef>
          <a:fillRef idx="1">
            <a:schemeClr val="accent1"/>
          </a:fillRef>
          <a:effectRef idx="0">
            <a:schemeClr val="accent1"/>
          </a:effectRef>
          <a:fontRef idx="minor">
            <a:schemeClr val="lt1"/>
          </a:fontRef>
        </p:style>
        <p:txBody>
          <a:bodyPr lIns="45711" tIns="22855" rIns="45711" bIns="22855" rtlCol="0" anchor="ctr"/>
          <a:lstStyle/>
          <a:p>
            <a:pPr algn="ctr"/>
            <a:endParaRPr lang="en-US">
              <a:solidFill>
                <a:prstClr val="white"/>
              </a:solidFill>
            </a:endParaRPr>
          </a:p>
        </p:txBody>
      </p:sp>
      <p:sp>
        <p:nvSpPr>
          <p:cNvPr id="32" name="Oval 31"/>
          <p:cNvSpPr/>
          <p:nvPr/>
        </p:nvSpPr>
        <p:spPr>
          <a:xfrm>
            <a:off x="3467459" y="1181100"/>
            <a:ext cx="152364" cy="152384"/>
          </a:xfrm>
          <a:prstGeom prst="ellipse">
            <a:avLst/>
          </a:prstGeom>
          <a:solidFill>
            <a:schemeClr val="accent2"/>
          </a:solidFill>
          <a:ln w="82550">
            <a:noFill/>
          </a:ln>
        </p:spPr>
        <p:style>
          <a:lnRef idx="2">
            <a:schemeClr val="accent1">
              <a:shade val="50000"/>
            </a:schemeClr>
          </a:lnRef>
          <a:fillRef idx="1">
            <a:schemeClr val="accent1"/>
          </a:fillRef>
          <a:effectRef idx="0">
            <a:schemeClr val="accent1"/>
          </a:effectRef>
          <a:fontRef idx="minor">
            <a:schemeClr val="lt1"/>
          </a:fontRef>
        </p:style>
        <p:txBody>
          <a:bodyPr lIns="45711" tIns="22855" rIns="45711" bIns="22855" rtlCol="0" anchor="ctr"/>
          <a:lstStyle/>
          <a:p>
            <a:pPr algn="ctr"/>
            <a:endParaRPr lang="en-US">
              <a:solidFill>
                <a:prstClr val="white"/>
              </a:solidFill>
            </a:endParaRPr>
          </a:p>
        </p:txBody>
      </p:sp>
      <p:sp>
        <p:nvSpPr>
          <p:cNvPr id="3" name="Rectangle 27"/>
          <p:cNvSpPr/>
          <p:nvPr/>
        </p:nvSpPr>
        <p:spPr>
          <a:xfrm>
            <a:off x="842010" y="1932305"/>
            <a:ext cx="5172075" cy="3322955"/>
          </a:xfrm>
          <a:prstGeom prst="rect">
            <a:avLst/>
          </a:prstGeom>
        </p:spPr>
        <p:txBody>
          <a:bodyPr wrap="square">
            <a:spAutoFit/>
          </a:bodyPr>
          <a:lstStyle/>
          <a:p>
            <a:pPr marL="342900" indent="-342900" algn="just">
              <a:lnSpc>
                <a:spcPct val="150000"/>
              </a:lnSpc>
              <a:buFont typeface="Wingdings" panose="05000000000000000000" pitchFamily="2" charset="2"/>
              <a:buChar char="Ø"/>
            </a:pPr>
            <a:r>
              <a:rPr lang="en-US" sz="2800" smtClean="0">
                <a:latin typeface="Tahoma" panose="020B0604030504040204" pitchFamily="34" charset="0"/>
                <a:cs typeface="Tahoma" panose="020B0604030504040204" pitchFamily="34" charset="0"/>
              </a:rPr>
              <a:t>Đọc văn bản (trang 44/SGK Ngữ văn tập 2)</a:t>
            </a:r>
          </a:p>
          <a:p>
            <a:pPr marL="342900" indent="-342900" algn="just">
              <a:lnSpc>
                <a:spcPct val="150000"/>
              </a:lnSpc>
              <a:buFont typeface="Wingdings" panose="05000000000000000000" pitchFamily="2" charset="2"/>
              <a:buChar char="Ø"/>
            </a:pPr>
            <a:r>
              <a:rPr lang="en-US" sz="2800" smtClean="0">
                <a:latin typeface="Tahoma" panose="020B0604030504040204" pitchFamily="34" charset="0"/>
                <a:cs typeface="Tahoma" panose="020B0604030504040204" pitchFamily="34" charset="0"/>
              </a:rPr>
              <a:t>Làm việc theo cặp, lần lượt trả lời các câu hỏi trong SGK trang 44 để tìm hiểu văn bản</a:t>
            </a:r>
          </a:p>
        </p:txBody>
      </p:sp>
      <p:pic>
        <p:nvPicPr>
          <p:cNvPr id="44" name="Picture 43"/>
          <p:cNvPicPr>
            <a:picLocks noChangeAspect="1"/>
          </p:cNvPicPr>
          <p:nvPr/>
        </p:nvPicPr>
        <p:blipFill rotWithShape="1">
          <a:blip r:embed="rId3">
            <a:extLst>
              <a:ext uri="{BEBA8EAE-BF5A-486C-A8C5-ECC9F3942E4B}">
                <a14:imgProps xmlns:a14="http://schemas.microsoft.com/office/drawing/2010/main">
                  <a14:imgLayer r:embed="rId4">
                    <a14:imgEffect>
                      <a14:backgroundRemoval t="1778" b="96000" l="3125" r="96875">
                        <a14:foregroundMark x1="20536" y1="72000" x2="79018" y2="75556"/>
                        <a14:foregroundMark x1="17857" y1="68889" x2="17857" y2="76000"/>
                        <a14:foregroundMark x1="17411" y1="67556" x2="83482" y2="68000"/>
                        <a14:foregroundMark x1="86607" y1="67556" x2="82589" y2="72444"/>
                        <a14:foregroundMark x1="82143" y1="77333" x2="85268" y2="79111"/>
                        <a14:foregroundMark x1="37946" y1="36889" x2="38393" y2="60444"/>
                        <a14:foregroundMark x1="58929" y1="39556" x2="57143" y2="62667"/>
                        <a14:foregroundMark x1="68750" y1="47111" x2="70089" y2="59556"/>
                        <a14:foregroundMark x1="36607" y1="40889" x2="19643" y2="55556"/>
                        <a14:foregroundMark x1="42411" y1="46667" x2="45536" y2="59556"/>
                        <a14:foregroundMark x1="50000" y1="52889" x2="53125" y2="64889"/>
                        <a14:foregroundMark x1="74107" y1="52889" x2="75893" y2="59111"/>
                        <a14:foregroundMark x1="29464" y1="50667" x2="29018" y2="61778"/>
                        <a14:backgroundMark x1="87500" y1="67556" x2="87500" y2="67556"/>
                      </a14:backgroundRemoval>
                    </a14:imgEffect>
                  </a14:imgLayer>
                </a14:imgProps>
              </a:ext>
              <a:ext uri="{28A0092B-C50C-407E-A947-70E740481C1C}">
                <a14:useLocalDpi xmlns:a14="http://schemas.microsoft.com/office/drawing/2010/main" val="0"/>
              </a:ext>
            </a:extLst>
          </a:blip>
          <a:srcRect l="9591" t="17646" r="10437" b="17595"/>
          <a:stretch>
            <a:fillRect/>
          </a:stretch>
        </p:blipFill>
        <p:spPr>
          <a:xfrm>
            <a:off x="11095631" y="5820741"/>
            <a:ext cx="1113830" cy="905981"/>
          </a:xfrm>
          <a:prstGeom prst="rect">
            <a:avLst/>
          </a:prstGeom>
        </p:spPr>
      </p:pic>
    </p:spTree>
    <p:extLst>
      <p:ext uri="{BB962C8B-B14F-4D97-AF65-F5344CB8AC3E}">
        <p14:creationId xmlns:p14="http://schemas.microsoft.com/office/powerpoint/2010/main" val="874771113"/>
      </p:ext>
    </p:extLst>
  </p:cSld>
  <p:clrMapOvr>
    <a:masterClrMapping/>
  </p:clrMapOvr>
  <p:transition spd="slow">
    <p:split orient="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5"/>
          <p:cNvSpPr/>
          <p:nvPr/>
        </p:nvSpPr>
        <p:spPr>
          <a:xfrm flipV="1">
            <a:off x="0" y="6716710"/>
            <a:ext cx="12209460" cy="141289"/>
          </a:xfrm>
          <a:prstGeom prst="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45711" tIns="22855" rIns="45711" bIns="22855" anchor="ctr"/>
          <a:lstStyle/>
          <a:p>
            <a:pPr algn="ctr">
              <a:defRPr/>
            </a:pPr>
            <a:endParaRPr lang="en-US"/>
          </a:p>
        </p:txBody>
      </p:sp>
      <p:sp>
        <p:nvSpPr>
          <p:cNvPr id="9" name="Freeform 3"/>
          <p:cNvSpPr/>
          <p:nvPr/>
        </p:nvSpPr>
        <p:spPr bwMode="auto">
          <a:xfrm>
            <a:off x="5087898" y="71677"/>
            <a:ext cx="3184603" cy="389226"/>
          </a:xfrm>
          <a:custGeom>
            <a:avLst/>
            <a:gdLst>
              <a:gd name="T0" fmla="+- 0 3326 3326"/>
              <a:gd name="T1" fmla="*/ T0 w 7474"/>
              <a:gd name="T2" fmla="+- 0 2203 761"/>
              <a:gd name="T3" fmla="*/ 2203 h 1443"/>
              <a:gd name="T4" fmla="+- 0 3485 3326"/>
              <a:gd name="T5" fmla="*/ T4 w 7474"/>
              <a:gd name="T6" fmla="+- 0 761 761"/>
              <a:gd name="T7" fmla="*/ 761 h 1443"/>
              <a:gd name="T8" fmla="+- 0 10800 3326"/>
              <a:gd name="T9" fmla="*/ T8 w 7474"/>
              <a:gd name="T10" fmla="+- 0 761 761"/>
              <a:gd name="T11" fmla="*/ 761 h 1443"/>
              <a:gd name="T12" fmla="+- 0 10800 3326"/>
              <a:gd name="T13" fmla="*/ T12 w 7474"/>
              <a:gd name="T14" fmla="+- 0 2191 761"/>
              <a:gd name="T15" fmla="*/ 2191 h 1443"/>
              <a:gd name="T16" fmla="+- 0 3326 3326"/>
              <a:gd name="T17" fmla="*/ T16 w 7474"/>
              <a:gd name="T18" fmla="+- 0 2203 761"/>
              <a:gd name="T19" fmla="*/ 2203 h 1443"/>
            </a:gdLst>
            <a:ahLst/>
            <a:cxnLst>
              <a:cxn ang="0">
                <a:pos x="T1" y="T3"/>
              </a:cxn>
              <a:cxn ang="0">
                <a:pos x="T5" y="T7"/>
              </a:cxn>
              <a:cxn ang="0">
                <a:pos x="T9" y="T11"/>
              </a:cxn>
              <a:cxn ang="0">
                <a:pos x="T13" y="T15"/>
              </a:cxn>
              <a:cxn ang="0">
                <a:pos x="T17" y="T19"/>
              </a:cxn>
            </a:cxnLst>
            <a:rect l="0" t="0" r="r" b="b"/>
            <a:pathLst>
              <a:path w="7474" h="1443">
                <a:moveTo>
                  <a:pt x="0" y="1442"/>
                </a:moveTo>
                <a:lnTo>
                  <a:pt x="159" y="0"/>
                </a:lnTo>
                <a:lnTo>
                  <a:pt x="7474" y="0"/>
                </a:lnTo>
                <a:lnTo>
                  <a:pt x="7474" y="1430"/>
                </a:lnTo>
                <a:lnTo>
                  <a:pt x="0" y="1442"/>
                </a:lnTo>
                <a:close/>
              </a:path>
            </a:pathLst>
          </a:custGeom>
          <a:solidFill>
            <a:srgbClr val="FBFB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pic>
        <p:nvPicPr>
          <p:cNvPr id="89" name="Picture 88"/>
          <p:cNvPicPr>
            <a:picLocks noChangeAspect="1"/>
          </p:cNvPicPr>
          <p:nvPr/>
        </p:nvPicPr>
        <p:blipFill>
          <a:blip r:embed="rId2">
            <a:alphaModFix amt="81000"/>
          </a:blip>
          <a:stretch>
            <a:fillRect/>
          </a:stretch>
        </p:blipFill>
        <p:spPr>
          <a:xfrm>
            <a:off x="17145" y="660400"/>
            <a:ext cx="12174855" cy="6047740"/>
          </a:xfrm>
          <a:prstGeom prst="rect">
            <a:avLst/>
          </a:prstGeom>
        </p:spPr>
      </p:pic>
      <p:sp>
        <p:nvSpPr>
          <p:cNvPr id="2" name="Rectangle 2"/>
          <p:cNvSpPr>
            <a:spLocks noChangeArrowheads="1"/>
          </p:cNvSpPr>
          <p:nvPr/>
        </p:nvSpPr>
        <p:spPr bwMode="auto">
          <a:xfrm>
            <a:off x="17460" y="0"/>
            <a:ext cx="12192000" cy="652321"/>
          </a:xfrm>
          <a:prstGeom prst="rect">
            <a:avLst/>
          </a:prstGeom>
          <a:solidFill>
            <a:srgbClr val="B1C1E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19" name="Freeform 3"/>
          <p:cNvSpPr/>
          <p:nvPr/>
        </p:nvSpPr>
        <p:spPr bwMode="auto">
          <a:xfrm>
            <a:off x="1893557" y="71677"/>
            <a:ext cx="10315903" cy="684643"/>
          </a:xfrm>
          <a:custGeom>
            <a:avLst/>
            <a:gdLst>
              <a:gd name="T0" fmla="+- 0 3326 3326"/>
              <a:gd name="T1" fmla="*/ T0 w 7474"/>
              <a:gd name="T2" fmla="+- 0 2203 761"/>
              <a:gd name="T3" fmla="*/ 2203 h 1443"/>
              <a:gd name="T4" fmla="+- 0 3485 3326"/>
              <a:gd name="T5" fmla="*/ T4 w 7474"/>
              <a:gd name="T6" fmla="+- 0 761 761"/>
              <a:gd name="T7" fmla="*/ 761 h 1443"/>
              <a:gd name="T8" fmla="+- 0 10800 3326"/>
              <a:gd name="T9" fmla="*/ T8 w 7474"/>
              <a:gd name="T10" fmla="+- 0 761 761"/>
              <a:gd name="T11" fmla="*/ 761 h 1443"/>
              <a:gd name="T12" fmla="+- 0 10800 3326"/>
              <a:gd name="T13" fmla="*/ T12 w 7474"/>
              <a:gd name="T14" fmla="+- 0 2191 761"/>
              <a:gd name="T15" fmla="*/ 2191 h 1443"/>
              <a:gd name="T16" fmla="+- 0 3326 3326"/>
              <a:gd name="T17" fmla="*/ T16 w 7474"/>
              <a:gd name="T18" fmla="+- 0 2203 761"/>
              <a:gd name="T19" fmla="*/ 2203 h 1443"/>
            </a:gdLst>
            <a:ahLst/>
            <a:cxnLst>
              <a:cxn ang="0">
                <a:pos x="T1" y="T3"/>
              </a:cxn>
              <a:cxn ang="0">
                <a:pos x="T5" y="T7"/>
              </a:cxn>
              <a:cxn ang="0">
                <a:pos x="T9" y="T11"/>
              </a:cxn>
              <a:cxn ang="0">
                <a:pos x="T13" y="T15"/>
              </a:cxn>
              <a:cxn ang="0">
                <a:pos x="T17" y="T19"/>
              </a:cxn>
            </a:cxnLst>
            <a:rect l="0" t="0" r="r" b="b"/>
            <a:pathLst>
              <a:path w="7474" h="1443">
                <a:moveTo>
                  <a:pt x="0" y="1442"/>
                </a:moveTo>
                <a:lnTo>
                  <a:pt x="159" y="0"/>
                </a:lnTo>
                <a:lnTo>
                  <a:pt x="7474" y="0"/>
                </a:lnTo>
                <a:lnTo>
                  <a:pt x="7474" y="1430"/>
                </a:lnTo>
                <a:lnTo>
                  <a:pt x="0" y="1442"/>
                </a:lnTo>
                <a:close/>
              </a:path>
            </a:pathLst>
          </a:custGeom>
          <a:solidFill>
            <a:srgbClr val="FBFBE1"/>
          </a:solidFill>
          <a:ln w="9525">
            <a:solidFill>
              <a:schemeClr val="bg1">
                <a:lumMod val="75000"/>
              </a:schemeClr>
            </a:solidFill>
            <a:round/>
          </a:ln>
        </p:spPr>
        <p:txBody>
          <a:bodyPr vert="horz" wrap="square" lIns="91440" tIns="45720" rIns="91440" bIns="45720" numCol="1" anchor="t" anchorCtr="0" compatLnSpc="1"/>
          <a:lstStyle/>
          <a:p>
            <a:endParaRPr lang="en-US"/>
          </a:p>
        </p:txBody>
      </p:sp>
      <p:grpSp>
        <p:nvGrpSpPr>
          <p:cNvPr id="15" name="Group 14"/>
          <p:cNvGrpSpPr/>
          <p:nvPr/>
        </p:nvGrpSpPr>
        <p:grpSpPr>
          <a:xfrm>
            <a:off x="1608530" y="53231"/>
            <a:ext cx="538945" cy="821412"/>
            <a:chOff x="908603" y="80216"/>
            <a:chExt cx="538945" cy="676514"/>
          </a:xfrm>
        </p:grpSpPr>
        <p:sp>
          <p:nvSpPr>
            <p:cNvPr id="20" name="Freeform 4"/>
            <p:cNvSpPr/>
            <p:nvPr/>
          </p:nvSpPr>
          <p:spPr bwMode="auto">
            <a:xfrm>
              <a:off x="1136046" y="80216"/>
              <a:ext cx="311502" cy="676514"/>
            </a:xfrm>
            <a:custGeom>
              <a:avLst/>
              <a:gdLst>
                <a:gd name="T0" fmla="+- 0 3055 3055"/>
                <a:gd name="T1" fmla="*/ T0 w 430"/>
                <a:gd name="T2" fmla="+- 0 2450 761"/>
                <a:gd name="T3" fmla="*/ 2450 h 1690"/>
                <a:gd name="T4" fmla="+- 0 3086 3055"/>
                <a:gd name="T5" fmla="*/ T4 w 430"/>
                <a:gd name="T6" fmla="+- 0 1116 761"/>
                <a:gd name="T7" fmla="*/ 1116 h 1690"/>
                <a:gd name="T8" fmla="+- 0 3485 3055"/>
                <a:gd name="T9" fmla="*/ T8 w 430"/>
                <a:gd name="T10" fmla="+- 0 761 761"/>
                <a:gd name="T11" fmla="*/ 761 h 1690"/>
                <a:gd name="T12" fmla="+- 0 3326 3055"/>
                <a:gd name="T13" fmla="*/ T12 w 430"/>
                <a:gd name="T14" fmla="+- 0 2203 761"/>
                <a:gd name="T15" fmla="*/ 2203 h 1690"/>
                <a:gd name="T16" fmla="+- 0 3055 3055"/>
                <a:gd name="T17" fmla="*/ T16 w 430"/>
                <a:gd name="T18" fmla="+- 0 2450 761"/>
                <a:gd name="T19" fmla="*/ 2450 h 1690"/>
              </a:gdLst>
              <a:ahLst/>
              <a:cxnLst>
                <a:cxn ang="0">
                  <a:pos x="T1" y="T3"/>
                </a:cxn>
                <a:cxn ang="0">
                  <a:pos x="T5" y="T7"/>
                </a:cxn>
                <a:cxn ang="0">
                  <a:pos x="T9" y="T11"/>
                </a:cxn>
                <a:cxn ang="0">
                  <a:pos x="T13" y="T15"/>
                </a:cxn>
                <a:cxn ang="0">
                  <a:pos x="T17" y="T19"/>
                </a:cxn>
              </a:cxnLst>
              <a:rect l="0" t="0" r="r" b="b"/>
              <a:pathLst>
                <a:path w="430" h="1690">
                  <a:moveTo>
                    <a:pt x="0" y="1689"/>
                  </a:moveTo>
                  <a:lnTo>
                    <a:pt x="31" y="355"/>
                  </a:lnTo>
                  <a:lnTo>
                    <a:pt x="430" y="0"/>
                  </a:lnTo>
                  <a:lnTo>
                    <a:pt x="271" y="1442"/>
                  </a:lnTo>
                  <a:lnTo>
                    <a:pt x="0" y="1689"/>
                  </a:lnTo>
                  <a:close/>
                </a:path>
              </a:pathLst>
            </a:custGeom>
            <a:solidFill>
              <a:srgbClr val="FBB67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1" name="Freeform 5"/>
            <p:cNvSpPr/>
            <p:nvPr/>
          </p:nvSpPr>
          <p:spPr bwMode="auto">
            <a:xfrm>
              <a:off x="908603" y="80216"/>
              <a:ext cx="258983" cy="676514"/>
            </a:xfrm>
            <a:custGeom>
              <a:avLst/>
              <a:gdLst>
                <a:gd name="T0" fmla="+- 0 3055 2731"/>
                <a:gd name="T1" fmla="*/ T0 w 356"/>
                <a:gd name="T2" fmla="+- 0 2450 761"/>
                <a:gd name="T3" fmla="*/ 2450 h 1690"/>
                <a:gd name="T4" fmla="+- 0 2798 2731"/>
                <a:gd name="T5" fmla="*/ T4 w 356"/>
                <a:gd name="T6" fmla="+- 0 2203 761"/>
                <a:gd name="T7" fmla="*/ 2203 h 1690"/>
                <a:gd name="T8" fmla="+- 0 2731 2731"/>
                <a:gd name="T9" fmla="*/ T8 w 356"/>
                <a:gd name="T10" fmla="+- 0 761 761"/>
                <a:gd name="T11" fmla="*/ 761 h 1690"/>
                <a:gd name="T12" fmla="+- 0 3086 2731"/>
                <a:gd name="T13" fmla="*/ T12 w 356"/>
                <a:gd name="T14" fmla="+- 0 1116 761"/>
                <a:gd name="T15" fmla="*/ 1116 h 1690"/>
                <a:gd name="T16" fmla="+- 0 3055 2731"/>
                <a:gd name="T17" fmla="*/ T16 w 356"/>
                <a:gd name="T18" fmla="+- 0 2450 761"/>
                <a:gd name="T19" fmla="*/ 2450 h 1690"/>
              </a:gdLst>
              <a:ahLst/>
              <a:cxnLst>
                <a:cxn ang="0">
                  <a:pos x="T1" y="T3"/>
                </a:cxn>
                <a:cxn ang="0">
                  <a:pos x="T5" y="T7"/>
                </a:cxn>
                <a:cxn ang="0">
                  <a:pos x="T9" y="T11"/>
                </a:cxn>
                <a:cxn ang="0">
                  <a:pos x="T13" y="T15"/>
                </a:cxn>
                <a:cxn ang="0">
                  <a:pos x="T17" y="T19"/>
                </a:cxn>
              </a:cxnLst>
              <a:rect l="0" t="0" r="r" b="b"/>
              <a:pathLst>
                <a:path w="356" h="1690">
                  <a:moveTo>
                    <a:pt x="324" y="1689"/>
                  </a:moveTo>
                  <a:lnTo>
                    <a:pt x="67" y="1442"/>
                  </a:lnTo>
                  <a:lnTo>
                    <a:pt x="0" y="0"/>
                  </a:lnTo>
                  <a:lnTo>
                    <a:pt x="355" y="355"/>
                  </a:lnTo>
                  <a:lnTo>
                    <a:pt x="324" y="1689"/>
                  </a:lnTo>
                  <a:close/>
                </a:path>
              </a:pathLst>
            </a:custGeom>
            <a:solidFill>
              <a:srgbClr val="DB6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5" name="Freeform 6"/>
          <p:cNvSpPr/>
          <p:nvPr/>
        </p:nvSpPr>
        <p:spPr bwMode="auto">
          <a:xfrm>
            <a:off x="889114" y="71678"/>
            <a:ext cx="772509" cy="684642"/>
          </a:xfrm>
          <a:custGeom>
            <a:avLst/>
            <a:gdLst>
              <a:gd name="T0" fmla="+- 0 2798 1553"/>
              <a:gd name="T1" fmla="*/ T0 w 1246"/>
              <a:gd name="T2" fmla="+- 0 2203 761"/>
              <a:gd name="T3" fmla="*/ 2203 h 1443"/>
              <a:gd name="T4" fmla="+- 0 1553 1553"/>
              <a:gd name="T5" fmla="*/ T4 w 1246"/>
              <a:gd name="T6" fmla="+- 0 2203 761"/>
              <a:gd name="T7" fmla="*/ 2203 h 1443"/>
              <a:gd name="T8" fmla="+- 0 1553 1553"/>
              <a:gd name="T9" fmla="*/ T8 w 1246"/>
              <a:gd name="T10" fmla="+- 0 761 761"/>
              <a:gd name="T11" fmla="*/ 761 h 1443"/>
              <a:gd name="T12" fmla="+- 0 2731 1553"/>
              <a:gd name="T13" fmla="*/ T12 w 1246"/>
              <a:gd name="T14" fmla="+- 0 761 761"/>
              <a:gd name="T15" fmla="*/ 761 h 1443"/>
              <a:gd name="T16" fmla="+- 0 2798 1553"/>
              <a:gd name="T17" fmla="*/ T16 w 1246"/>
              <a:gd name="T18" fmla="+- 0 2203 761"/>
              <a:gd name="T19" fmla="*/ 2203 h 1443"/>
            </a:gdLst>
            <a:ahLst/>
            <a:cxnLst>
              <a:cxn ang="0">
                <a:pos x="T1" y="T3"/>
              </a:cxn>
              <a:cxn ang="0">
                <a:pos x="T5" y="T7"/>
              </a:cxn>
              <a:cxn ang="0">
                <a:pos x="T9" y="T11"/>
              </a:cxn>
              <a:cxn ang="0">
                <a:pos x="T13" y="T15"/>
              </a:cxn>
              <a:cxn ang="0">
                <a:pos x="T17" y="T19"/>
              </a:cxn>
            </a:cxnLst>
            <a:rect l="0" t="0" r="r" b="b"/>
            <a:pathLst>
              <a:path w="1246" h="1443">
                <a:moveTo>
                  <a:pt x="1245" y="1442"/>
                </a:moveTo>
                <a:lnTo>
                  <a:pt x="0" y="1442"/>
                </a:lnTo>
                <a:lnTo>
                  <a:pt x="0" y="0"/>
                </a:lnTo>
                <a:lnTo>
                  <a:pt x="1178" y="0"/>
                </a:lnTo>
                <a:lnTo>
                  <a:pt x="1245" y="1442"/>
                </a:lnTo>
                <a:close/>
              </a:path>
            </a:pathLst>
          </a:custGeom>
          <a:solidFill>
            <a:srgbClr val="F48321"/>
          </a:solidFill>
          <a:ln w="9525">
            <a:noFill/>
            <a:round/>
          </a:ln>
        </p:spPr>
        <p:txBody>
          <a:bodyPr vert="horz" wrap="square" lIns="91440" tIns="45720" rIns="91440" bIns="45720" numCol="1" anchor="t" anchorCtr="0" compatLnSpc="1"/>
          <a:lstStyle/>
          <a:p>
            <a:endParaRPr lang="en-US"/>
          </a:p>
        </p:txBody>
      </p:sp>
      <p:sp>
        <p:nvSpPr>
          <p:cNvPr id="26" name="Rectangle 25"/>
          <p:cNvSpPr/>
          <p:nvPr/>
        </p:nvSpPr>
        <p:spPr>
          <a:xfrm>
            <a:off x="889114" y="88180"/>
            <a:ext cx="719416" cy="58064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smtClean="0">
                <a:latin typeface="Times New Roman" panose="02020603050405020304" pitchFamily="18" charset="0"/>
                <a:cs typeface="Times New Roman" panose="02020603050405020304" pitchFamily="18" charset="0"/>
              </a:rPr>
              <a:t>LỚP</a:t>
            </a:r>
          </a:p>
          <a:p>
            <a:pPr algn="ctr"/>
            <a:r>
              <a:rPr lang="en-US" b="1" smtClean="0">
                <a:latin typeface="Times New Roman" panose="02020603050405020304" pitchFamily="18" charset="0"/>
                <a:cs typeface="Times New Roman" panose="02020603050405020304" pitchFamily="18" charset="0"/>
              </a:rPr>
              <a:t>10</a:t>
            </a:r>
            <a:endParaRPr lang="en-US" b="1">
              <a:latin typeface="Times New Roman" panose="02020603050405020304" pitchFamily="18" charset="0"/>
              <a:cs typeface="Times New Roman" panose="02020603050405020304" pitchFamily="18" charset="0"/>
            </a:endParaRPr>
          </a:p>
        </p:txBody>
      </p:sp>
      <p:sp>
        <p:nvSpPr>
          <p:cNvPr id="18" name="Rounded Rectangle 17"/>
          <p:cNvSpPr/>
          <p:nvPr/>
        </p:nvSpPr>
        <p:spPr>
          <a:xfrm>
            <a:off x="94594" y="71678"/>
            <a:ext cx="747224" cy="684642"/>
          </a:xfrm>
          <a:prstGeom prst="roundRect">
            <a:avLst/>
          </a:prstGeom>
          <a:solidFill>
            <a:schemeClr val="accent6">
              <a:lumMod val="75000"/>
            </a:schemeClr>
          </a:solidFill>
          <a:ln>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700" b="1" smtClean="0">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NGỮ VĂN</a:t>
            </a:r>
            <a:endParaRPr lang="en-US" sz="1700" b="1">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endParaRPr>
          </a:p>
        </p:txBody>
      </p:sp>
      <p:sp>
        <p:nvSpPr>
          <p:cNvPr id="23" name="Rectangle 22"/>
          <p:cNvSpPr/>
          <p:nvPr/>
        </p:nvSpPr>
        <p:spPr>
          <a:xfrm>
            <a:off x="2147475" y="131928"/>
            <a:ext cx="10044525" cy="56414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500" b="1" smtClean="0">
                <a:solidFill>
                  <a:srgbClr val="C00000"/>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VB3: BẢO KÍNH CẢNH GIỚI - BÀI 43</a:t>
            </a:r>
            <a:endParaRPr lang="en-US" sz="3500" b="1">
              <a:solidFill>
                <a:srgbClr val="C00000"/>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endParaRPr>
          </a:p>
        </p:txBody>
      </p:sp>
      <p:grpSp>
        <p:nvGrpSpPr>
          <p:cNvPr id="51" name="Group 50"/>
          <p:cNvGrpSpPr/>
          <p:nvPr/>
        </p:nvGrpSpPr>
        <p:grpSpPr>
          <a:xfrm>
            <a:off x="-116523" y="1006272"/>
            <a:ext cx="12105005" cy="1076325"/>
            <a:chOff x="-288924" y="1892300"/>
            <a:chExt cx="12105005" cy="1076325"/>
          </a:xfrm>
        </p:grpSpPr>
        <p:sp>
          <p:nvSpPr>
            <p:cNvPr id="52" name="Rounded Rectangle 51"/>
            <p:cNvSpPr/>
            <p:nvPr/>
          </p:nvSpPr>
          <p:spPr>
            <a:xfrm>
              <a:off x="-288924" y="1905000"/>
              <a:ext cx="1310640" cy="521970"/>
            </a:xfrm>
            <a:prstGeom prst="roundRect">
              <a:avLst/>
            </a:prstGeom>
            <a:solidFill>
              <a:srgbClr val="1D93A5"/>
            </a:solidFill>
            <a:ln>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53" name="TextBox 52"/>
            <p:cNvSpPr txBox="1"/>
            <p:nvPr/>
          </p:nvSpPr>
          <p:spPr>
            <a:xfrm>
              <a:off x="-172084" y="1905000"/>
              <a:ext cx="1379855" cy="521970"/>
            </a:xfrm>
            <a:prstGeom prst="rect">
              <a:avLst/>
            </a:prstGeom>
            <a:noFill/>
          </p:spPr>
          <p:txBody>
            <a:bodyPr wrap="square" rtlCol="0">
              <a:spAutoFit/>
            </a:bodyPr>
            <a:lstStyle/>
            <a:p>
              <a:r>
                <a:rPr lang="en-US" sz="2800" b="1" smtClean="0">
                  <a:solidFill>
                    <a:schemeClr val="bg1"/>
                  </a:solidFill>
                  <a:latin typeface="Tahoma" panose="020B0604030504040204" pitchFamily="34" charset="0"/>
                  <a:ea typeface="Tahoma" panose="020B0604030504040204" pitchFamily="34" charset="0"/>
                  <a:cs typeface="Tahoma" panose="020B0604030504040204" pitchFamily="34" charset="0"/>
                </a:rPr>
                <a:t>CÂU 1</a:t>
              </a:r>
            </a:p>
          </p:txBody>
        </p:sp>
        <p:sp>
          <p:nvSpPr>
            <p:cNvPr id="54" name="TextBox 53"/>
            <p:cNvSpPr txBox="1"/>
            <p:nvPr/>
          </p:nvSpPr>
          <p:spPr>
            <a:xfrm>
              <a:off x="1207771" y="1892300"/>
              <a:ext cx="10608310" cy="1076325"/>
            </a:xfrm>
            <a:prstGeom prst="rect">
              <a:avLst/>
            </a:prstGeom>
            <a:solidFill>
              <a:schemeClr val="bg2"/>
            </a:solidFill>
            <a:ln w="28575" cmpd="sng">
              <a:solidFill>
                <a:schemeClr val="accent1">
                  <a:shade val="50000"/>
                </a:schemeClr>
              </a:solidFill>
              <a:prstDash val="solid"/>
            </a:ln>
          </p:spPr>
          <p:txBody>
            <a:bodyPr wrap="square" rtlCol="0">
              <a:spAutoFit/>
            </a:bodyPr>
            <a:lstStyle/>
            <a:p>
              <a:r>
                <a:rPr lang="en-US" sz="3200" b="1">
                  <a:solidFill>
                    <a:srgbClr val="1D93A5"/>
                  </a:solidFill>
                  <a:latin typeface="Tahoma" panose="020B0604030504040204" pitchFamily="34" charset="0"/>
                  <a:ea typeface="Tahoma" panose="020B0604030504040204" pitchFamily="34" charset="0"/>
                  <a:cs typeface="Tahoma" panose="020B0604030504040204" pitchFamily="34" charset="0"/>
                </a:rPr>
                <a:t>Nhận xét về cách quan sát và miêu tả bức tranh ngày hè của Nguyễn Trãi</a:t>
              </a:r>
            </a:p>
          </p:txBody>
        </p:sp>
      </p:grpSp>
    </p:spTree>
    <p:extLst>
      <p:ext uri="{BB962C8B-B14F-4D97-AF65-F5344CB8AC3E}">
        <p14:creationId xmlns:p14="http://schemas.microsoft.com/office/powerpoint/2010/main" val="2597868158"/>
      </p:ext>
    </p:extLst>
  </p:cSld>
  <p:clrMapOvr>
    <a:masterClrMapping/>
  </p:clrMapOvr>
  <p:transition spd="slow">
    <p:split orient="vert"/>
  </p:transition>
  <p:timing>
    <p:tnLst>
      <p:par>
        <p:cTn id="1" dur="indefinite" restart="never" nodeType="tmRoot"/>
      </p:par>
    </p:tnLst>
  </p:timing>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5"/>
          <p:cNvSpPr/>
          <p:nvPr/>
        </p:nvSpPr>
        <p:spPr>
          <a:xfrm flipV="1">
            <a:off x="0" y="6716710"/>
            <a:ext cx="12209460" cy="141289"/>
          </a:xfrm>
          <a:prstGeom prst="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45711" tIns="22855" rIns="45711" bIns="22855" anchor="ctr"/>
          <a:lstStyle/>
          <a:p>
            <a:pPr algn="ctr">
              <a:defRPr/>
            </a:pPr>
            <a:endParaRPr lang="en-US"/>
          </a:p>
        </p:txBody>
      </p:sp>
      <p:sp>
        <p:nvSpPr>
          <p:cNvPr id="9" name="Freeform 3"/>
          <p:cNvSpPr/>
          <p:nvPr/>
        </p:nvSpPr>
        <p:spPr bwMode="auto">
          <a:xfrm>
            <a:off x="5087898" y="71677"/>
            <a:ext cx="3184603" cy="389226"/>
          </a:xfrm>
          <a:custGeom>
            <a:avLst/>
            <a:gdLst>
              <a:gd name="T0" fmla="+- 0 3326 3326"/>
              <a:gd name="T1" fmla="*/ T0 w 7474"/>
              <a:gd name="T2" fmla="+- 0 2203 761"/>
              <a:gd name="T3" fmla="*/ 2203 h 1443"/>
              <a:gd name="T4" fmla="+- 0 3485 3326"/>
              <a:gd name="T5" fmla="*/ T4 w 7474"/>
              <a:gd name="T6" fmla="+- 0 761 761"/>
              <a:gd name="T7" fmla="*/ 761 h 1443"/>
              <a:gd name="T8" fmla="+- 0 10800 3326"/>
              <a:gd name="T9" fmla="*/ T8 w 7474"/>
              <a:gd name="T10" fmla="+- 0 761 761"/>
              <a:gd name="T11" fmla="*/ 761 h 1443"/>
              <a:gd name="T12" fmla="+- 0 10800 3326"/>
              <a:gd name="T13" fmla="*/ T12 w 7474"/>
              <a:gd name="T14" fmla="+- 0 2191 761"/>
              <a:gd name="T15" fmla="*/ 2191 h 1443"/>
              <a:gd name="T16" fmla="+- 0 3326 3326"/>
              <a:gd name="T17" fmla="*/ T16 w 7474"/>
              <a:gd name="T18" fmla="+- 0 2203 761"/>
              <a:gd name="T19" fmla="*/ 2203 h 1443"/>
            </a:gdLst>
            <a:ahLst/>
            <a:cxnLst>
              <a:cxn ang="0">
                <a:pos x="T1" y="T3"/>
              </a:cxn>
              <a:cxn ang="0">
                <a:pos x="T5" y="T7"/>
              </a:cxn>
              <a:cxn ang="0">
                <a:pos x="T9" y="T11"/>
              </a:cxn>
              <a:cxn ang="0">
                <a:pos x="T13" y="T15"/>
              </a:cxn>
              <a:cxn ang="0">
                <a:pos x="T17" y="T19"/>
              </a:cxn>
            </a:cxnLst>
            <a:rect l="0" t="0" r="r" b="b"/>
            <a:pathLst>
              <a:path w="7474" h="1443">
                <a:moveTo>
                  <a:pt x="0" y="1442"/>
                </a:moveTo>
                <a:lnTo>
                  <a:pt x="159" y="0"/>
                </a:lnTo>
                <a:lnTo>
                  <a:pt x="7474" y="0"/>
                </a:lnTo>
                <a:lnTo>
                  <a:pt x="7474" y="1430"/>
                </a:lnTo>
                <a:lnTo>
                  <a:pt x="0" y="1442"/>
                </a:lnTo>
                <a:close/>
              </a:path>
            </a:pathLst>
          </a:custGeom>
          <a:solidFill>
            <a:srgbClr val="FBFB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 name="Rectangle 2"/>
          <p:cNvSpPr>
            <a:spLocks noChangeArrowheads="1"/>
          </p:cNvSpPr>
          <p:nvPr/>
        </p:nvSpPr>
        <p:spPr bwMode="auto">
          <a:xfrm>
            <a:off x="17460" y="0"/>
            <a:ext cx="12192000" cy="652321"/>
          </a:xfrm>
          <a:prstGeom prst="rect">
            <a:avLst/>
          </a:prstGeom>
          <a:solidFill>
            <a:srgbClr val="B1C1E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19" name="Freeform 3"/>
          <p:cNvSpPr/>
          <p:nvPr/>
        </p:nvSpPr>
        <p:spPr bwMode="auto">
          <a:xfrm>
            <a:off x="1893557" y="71677"/>
            <a:ext cx="10315903" cy="684643"/>
          </a:xfrm>
          <a:custGeom>
            <a:avLst/>
            <a:gdLst>
              <a:gd name="T0" fmla="+- 0 3326 3326"/>
              <a:gd name="T1" fmla="*/ T0 w 7474"/>
              <a:gd name="T2" fmla="+- 0 2203 761"/>
              <a:gd name="T3" fmla="*/ 2203 h 1443"/>
              <a:gd name="T4" fmla="+- 0 3485 3326"/>
              <a:gd name="T5" fmla="*/ T4 w 7474"/>
              <a:gd name="T6" fmla="+- 0 761 761"/>
              <a:gd name="T7" fmla="*/ 761 h 1443"/>
              <a:gd name="T8" fmla="+- 0 10800 3326"/>
              <a:gd name="T9" fmla="*/ T8 w 7474"/>
              <a:gd name="T10" fmla="+- 0 761 761"/>
              <a:gd name="T11" fmla="*/ 761 h 1443"/>
              <a:gd name="T12" fmla="+- 0 10800 3326"/>
              <a:gd name="T13" fmla="*/ T12 w 7474"/>
              <a:gd name="T14" fmla="+- 0 2191 761"/>
              <a:gd name="T15" fmla="*/ 2191 h 1443"/>
              <a:gd name="T16" fmla="+- 0 3326 3326"/>
              <a:gd name="T17" fmla="*/ T16 w 7474"/>
              <a:gd name="T18" fmla="+- 0 2203 761"/>
              <a:gd name="T19" fmla="*/ 2203 h 1443"/>
            </a:gdLst>
            <a:ahLst/>
            <a:cxnLst>
              <a:cxn ang="0">
                <a:pos x="T1" y="T3"/>
              </a:cxn>
              <a:cxn ang="0">
                <a:pos x="T5" y="T7"/>
              </a:cxn>
              <a:cxn ang="0">
                <a:pos x="T9" y="T11"/>
              </a:cxn>
              <a:cxn ang="0">
                <a:pos x="T13" y="T15"/>
              </a:cxn>
              <a:cxn ang="0">
                <a:pos x="T17" y="T19"/>
              </a:cxn>
            </a:cxnLst>
            <a:rect l="0" t="0" r="r" b="b"/>
            <a:pathLst>
              <a:path w="7474" h="1443">
                <a:moveTo>
                  <a:pt x="0" y="1442"/>
                </a:moveTo>
                <a:lnTo>
                  <a:pt x="159" y="0"/>
                </a:lnTo>
                <a:lnTo>
                  <a:pt x="7474" y="0"/>
                </a:lnTo>
                <a:lnTo>
                  <a:pt x="7474" y="1430"/>
                </a:lnTo>
                <a:lnTo>
                  <a:pt x="0" y="1442"/>
                </a:lnTo>
                <a:close/>
              </a:path>
            </a:pathLst>
          </a:custGeom>
          <a:solidFill>
            <a:srgbClr val="FBFBE1"/>
          </a:solidFill>
          <a:ln w="9525">
            <a:solidFill>
              <a:schemeClr val="bg1">
                <a:lumMod val="75000"/>
              </a:schemeClr>
            </a:solidFill>
            <a:round/>
          </a:ln>
        </p:spPr>
        <p:txBody>
          <a:bodyPr vert="horz" wrap="square" lIns="91440" tIns="45720" rIns="91440" bIns="45720" numCol="1" anchor="t" anchorCtr="0" compatLnSpc="1"/>
          <a:lstStyle/>
          <a:p>
            <a:endParaRPr lang="en-US"/>
          </a:p>
        </p:txBody>
      </p:sp>
      <p:grpSp>
        <p:nvGrpSpPr>
          <p:cNvPr id="15" name="Group 14"/>
          <p:cNvGrpSpPr/>
          <p:nvPr/>
        </p:nvGrpSpPr>
        <p:grpSpPr>
          <a:xfrm>
            <a:off x="1608530" y="53231"/>
            <a:ext cx="538945" cy="821412"/>
            <a:chOff x="908603" y="80216"/>
            <a:chExt cx="538945" cy="676514"/>
          </a:xfrm>
        </p:grpSpPr>
        <p:sp>
          <p:nvSpPr>
            <p:cNvPr id="20" name="Freeform 4"/>
            <p:cNvSpPr/>
            <p:nvPr/>
          </p:nvSpPr>
          <p:spPr bwMode="auto">
            <a:xfrm>
              <a:off x="1136046" y="80216"/>
              <a:ext cx="311502" cy="676514"/>
            </a:xfrm>
            <a:custGeom>
              <a:avLst/>
              <a:gdLst>
                <a:gd name="T0" fmla="+- 0 3055 3055"/>
                <a:gd name="T1" fmla="*/ T0 w 430"/>
                <a:gd name="T2" fmla="+- 0 2450 761"/>
                <a:gd name="T3" fmla="*/ 2450 h 1690"/>
                <a:gd name="T4" fmla="+- 0 3086 3055"/>
                <a:gd name="T5" fmla="*/ T4 w 430"/>
                <a:gd name="T6" fmla="+- 0 1116 761"/>
                <a:gd name="T7" fmla="*/ 1116 h 1690"/>
                <a:gd name="T8" fmla="+- 0 3485 3055"/>
                <a:gd name="T9" fmla="*/ T8 w 430"/>
                <a:gd name="T10" fmla="+- 0 761 761"/>
                <a:gd name="T11" fmla="*/ 761 h 1690"/>
                <a:gd name="T12" fmla="+- 0 3326 3055"/>
                <a:gd name="T13" fmla="*/ T12 w 430"/>
                <a:gd name="T14" fmla="+- 0 2203 761"/>
                <a:gd name="T15" fmla="*/ 2203 h 1690"/>
                <a:gd name="T16" fmla="+- 0 3055 3055"/>
                <a:gd name="T17" fmla="*/ T16 w 430"/>
                <a:gd name="T18" fmla="+- 0 2450 761"/>
                <a:gd name="T19" fmla="*/ 2450 h 1690"/>
              </a:gdLst>
              <a:ahLst/>
              <a:cxnLst>
                <a:cxn ang="0">
                  <a:pos x="T1" y="T3"/>
                </a:cxn>
                <a:cxn ang="0">
                  <a:pos x="T5" y="T7"/>
                </a:cxn>
                <a:cxn ang="0">
                  <a:pos x="T9" y="T11"/>
                </a:cxn>
                <a:cxn ang="0">
                  <a:pos x="T13" y="T15"/>
                </a:cxn>
                <a:cxn ang="0">
                  <a:pos x="T17" y="T19"/>
                </a:cxn>
              </a:cxnLst>
              <a:rect l="0" t="0" r="r" b="b"/>
              <a:pathLst>
                <a:path w="430" h="1690">
                  <a:moveTo>
                    <a:pt x="0" y="1689"/>
                  </a:moveTo>
                  <a:lnTo>
                    <a:pt x="31" y="355"/>
                  </a:lnTo>
                  <a:lnTo>
                    <a:pt x="430" y="0"/>
                  </a:lnTo>
                  <a:lnTo>
                    <a:pt x="271" y="1442"/>
                  </a:lnTo>
                  <a:lnTo>
                    <a:pt x="0" y="1689"/>
                  </a:lnTo>
                  <a:close/>
                </a:path>
              </a:pathLst>
            </a:custGeom>
            <a:solidFill>
              <a:srgbClr val="FBB67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1" name="Freeform 5"/>
            <p:cNvSpPr/>
            <p:nvPr/>
          </p:nvSpPr>
          <p:spPr bwMode="auto">
            <a:xfrm>
              <a:off x="908603" y="80216"/>
              <a:ext cx="258983" cy="676514"/>
            </a:xfrm>
            <a:custGeom>
              <a:avLst/>
              <a:gdLst>
                <a:gd name="T0" fmla="+- 0 3055 2731"/>
                <a:gd name="T1" fmla="*/ T0 w 356"/>
                <a:gd name="T2" fmla="+- 0 2450 761"/>
                <a:gd name="T3" fmla="*/ 2450 h 1690"/>
                <a:gd name="T4" fmla="+- 0 2798 2731"/>
                <a:gd name="T5" fmla="*/ T4 w 356"/>
                <a:gd name="T6" fmla="+- 0 2203 761"/>
                <a:gd name="T7" fmla="*/ 2203 h 1690"/>
                <a:gd name="T8" fmla="+- 0 2731 2731"/>
                <a:gd name="T9" fmla="*/ T8 w 356"/>
                <a:gd name="T10" fmla="+- 0 761 761"/>
                <a:gd name="T11" fmla="*/ 761 h 1690"/>
                <a:gd name="T12" fmla="+- 0 3086 2731"/>
                <a:gd name="T13" fmla="*/ T12 w 356"/>
                <a:gd name="T14" fmla="+- 0 1116 761"/>
                <a:gd name="T15" fmla="*/ 1116 h 1690"/>
                <a:gd name="T16" fmla="+- 0 3055 2731"/>
                <a:gd name="T17" fmla="*/ T16 w 356"/>
                <a:gd name="T18" fmla="+- 0 2450 761"/>
                <a:gd name="T19" fmla="*/ 2450 h 1690"/>
              </a:gdLst>
              <a:ahLst/>
              <a:cxnLst>
                <a:cxn ang="0">
                  <a:pos x="T1" y="T3"/>
                </a:cxn>
                <a:cxn ang="0">
                  <a:pos x="T5" y="T7"/>
                </a:cxn>
                <a:cxn ang="0">
                  <a:pos x="T9" y="T11"/>
                </a:cxn>
                <a:cxn ang="0">
                  <a:pos x="T13" y="T15"/>
                </a:cxn>
                <a:cxn ang="0">
                  <a:pos x="T17" y="T19"/>
                </a:cxn>
              </a:cxnLst>
              <a:rect l="0" t="0" r="r" b="b"/>
              <a:pathLst>
                <a:path w="356" h="1690">
                  <a:moveTo>
                    <a:pt x="324" y="1689"/>
                  </a:moveTo>
                  <a:lnTo>
                    <a:pt x="67" y="1442"/>
                  </a:lnTo>
                  <a:lnTo>
                    <a:pt x="0" y="0"/>
                  </a:lnTo>
                  <a:lnTo>
                    <a:pt x="355" y="355"/>
                  </a:lnTo>
                  <a:lnTo>
                    <a:pt x="324" y="1689"/>
                  </a:lnTo>
                  <a:close/>
                </a:path>
              </a:pathLst>
            </a:custGeom>
            <a:solidFill>
              <a:srgbClr val="DB6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5" name="Freeform 6"/>
          <p:cNvSpPr/>
          <p:nvPr/>
        </p:nvSpPr>
        <p:spPr bwMode="auto">
          <a:xfrm>
            <a:off x="889114" y="71678"/>
            <a:ext cx="772509" cy="684642"/>
          </a:xfrm>
          <a:custGeom>
            <a:avLst/>
            <a:gdLst>
              <a:gd name="T0" fmla="+- 0 2798 1553"/>
              <a:gd name="T1" fmla="*/ T0 w 1246"/>
              <a:gd name="T2" fmla="+- 0 2203 761"/>
              <a:gd name="T3" fmla="*/ 2203 h 1443"/>
              <a:gd name="T4" fmla="+- 0 1553 1553"/>
              <a:gd name="T5" fmla="*/ T4 w 1246"/>
              <a:gd name="T6" fmla="+- 0 2203 761"/>
              <a:gd name="T7" fmla="*/ 2203 h 1443"/>
              <a:gd name="T8" fmla="+- 0 1553 1553"/>
              <a:gd name="T9" fmla="*/ T8 w 1246"/>
              <a:gd name="T10" fmla="+- 0 761 761"/>
              <a:gd name="T11" fmla="*/ 761 h 1443"/>
              <a:gd name="T12" fmla="+- 0 2731 1553"/>
              <a:gd name="T13" fmla="*/ T12 w 1246"/>
              <a:gd name="T14" fmla="+- 0 761 761"/>
              <a:gd name="T15" fmla="*/ 761 h 1443"/>
              <a:gd name="T16" fmla="+- 0 2798 1553"/>
              <a:gd name="T17" fmla="*/ T16 w 1246"/>
              <a:gd name="T18" fmla="+- 0 2203 761"/>
              <a:gd name="T19" fmla="*/ 2203 h 1443"/>
            </a:gdLst>
            <a:ahLst/>
            <a:cxnLst>
              <a:cxn ang="0">
                <a:pos x="T1" y="T3"/>
              </a:cxn>
              <a:cxn ang="0">
                <a:pos x="T5" y="T7"/>
              </a:cxn>
              <a:cxn ang="0">
                <a:pos x="T9" y="T11"/>
              </a:cxn>
              <a:cxn ang="0">
                <a:pos x="T13" y="T15"/>
              </a:cxn>
              <a:cxn ang="0">
                <a:pos x="T17" y="T19"/>
              </a:cxn>
            </a:cxnLst>
            <a:rect l="0" t="0" r="r" b="b"/>
            <a:pathLst>
              <a:path w="1246" h="1443">
                <a:moveTo>
                  <a:pt x="1245" y="1442"/>
                </a:moveTo>
                <a:lnTo>
                  <a:pt x="0" y="1442"/>
                </a:lnTo>
                <a:lnTo>
                  <a:pt x="0" y="0"/>
                </a:lnTo>
                <a:lnTo>
                  <a:pt x="1178" y="0"/>
                </a:lnTo>
                <a:lnTo>
                  <a:pt x="1245" y="1442"/>
                </a:lnTo>
                <a:close/>
              </a:path>
            </a:pathLst>
          </a:custGeom>
          <a:solidFill>
            <a:srgbClr val="F48321"/>
          </a:solidFill>
          <a:ln w="9525">
            <a:noFill/>
            <a:round/>
          </a:ln>
        </p:spPr>
        <p:txBody>
          <a:bodyPr vert="horz" wrap="square" lIns="91440" tIns="45720" rIns="91440" bIns="45720" numCol="1" anchor="t" anchorCtr="0" compatLnSpc="1"/>
          <a:lstStyle/>
          <a:p>
            <a:endParaRPr lang="en-US"/>
          </a:p>
        </p:txBody>
      </p:sp>
      <p:sp>
        <p:nvSpPr>
          <p:cNvPr id="26" name="Rectangle 25"/>
          <p:cNvSpPr/>
          <p:nvPr/>
        </p:nvSpPr>
        <p:spPr>
          <a:xfrm>
            <a:off x="889114" y="88180"/>
            <a:ext cx="719416" cy="58064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smtClean="0">
                <a:latin typeface="Times New Roman" panose="02020603050405020304" pitchFamily="18" charset="0"/>
                <a:cs typeface="Times New Roman" panose="02020603050405020304" pitchFamily="18" charset="0"/>
              </a:rPr>
              <a:t>LỚP</a:t>
            </a:r>
          </a:p>
          <a:p>
            <a:pPr algn="ctr"/>
            <a:r>
              <a:rPr lang="en-US" b="1" smtClean="0">
                <a:latin typeface="Times New Roman" panose="02020603050405020304" pitchFamily="18" charset="0"/>
                <a:cs typeface="Times New Roman" panose="02020603050405020304" pitchFamily="18" charset="0"/>
              </a:rPr>
              <a:t>10</a:t>
            </a:r>
            <a:endParaRPr lang="en-US" b="1">
              <a:latin typeface="Times New Roman" panose="02020603050405020304" pitchFamily="18" charset="0"/>
              <a:cs typeface="Times New Roman" panose="02020603050405020304" pitchFamily="18" charset="0"/>
            </a:endParaRPr>
          </a:p>
        </p:txBody>
      </p:sp>
      <p:sp>
        <p:nvSpPr>
          <p:cNvPr id="18" name="Rounded Rectangle 17"/>
          <p:cNvSpPr/>
          <p:nvPr/>
        </p:nvSpPr>
        <p:spPr>
          <a:xfrm>
            <a:off x="94594" y="71678"/>
            <a:ext cx="747224" cy="684642"/>
          </a:xfrm>
          <a:prstGeom prst="roundRect">
            <a:avLst/>
          </a:prstGeom>
          <a:solidFill>
            <a:schemeClr val="accent6">
              <a:lumMod val="75000"/>
            </a:schemeClr>
          </a:solidFill>
          <a:ln>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700" b="1" smtClean="0">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NGỮ VĂN</a:t>
            </a:r>
            <a:endParaRPr lang="en-US" sz="1700" b="1">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endParaRPr>
          </a:p>
        </p:txBody>
      </p:sp>
      <p:sp>
        <p:nvSpPr>
          <p:cNvPr id="23" name="Rectangle 22"/>
          <p:cNvSpPr/>
          <p:nvPr/>
        </p:nvSpPr>
        <p:spPr>
          <a:xfrm>
            <a:off x="2147475" y="131928"/>
            <a:ext cx="10044525" cy="56414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500" b="1" smtClean="0">
                <a:solidFill>
                  <a:srgbClr val="C00000"/>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VB3: BẢO KÍNH CẢNH GIỚI - BÀI 43</a:t>
            </a:r>
            <a:endParaRPr lang="en-US" sz="3500" b="1">
              <a:solidFill>
                <a:srgbClr val="C00000"/>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endParaRPr>
          </a:p>
        </p:txBody>
      </p:sp>
      <p:sp>
        <p:nvSpPr>
          <p:cNvPr id="3" name="任意多边形 5"/>
          <p:cNvSpPr/>
          <p:nvPr/>
        </p:nvSpPr>
        <p:spPr>
          <a:xfrm>
            <a:off x="2752712" y="1745232"/>
            <a:ext cx="2045901" cy="4091455"/>
          </a:xfrm>
          <a:custGeom>
            <a:avLst/>
            <a:gdLst>
              <a:gd name="connsiteX0" fmla="*/ 0 w 2468160"/>
              <a:gd name="connsiteY0" fmla="*/ 0 h 4937688"/>
              <a:gd name="connsiteX1" fmla="*/ 251709 w 2468160"/>
              <a:gd name="connsiteY1" fmla="*/ 12711 h 4937688"/>
              <a:gd name="connsiteX2" fmla="*/ 2468160 w 2468160"/>
              <a:gd name="connsiteY2" fmla="*/ 2468844 h 4937688"/>
              <a:gd name="connsiteX3" fmla="*/ 251709 w 2468160"/>
              <a:gd name="connsiteY3" fmla="*/ 4924978 h 4937688"/>
              <a:gd name="connsiteX4" fmla="*/ 0 w 2468160"/>
              <a:gd name="connsiteY4" fmla="*/ 4937688 h 4937688"/>
              <a:gd name="connsiteX5" fmla="*/ 0 w 2468160"/>
              <a:gd name="connsiteY5" fmla="*/ 4688120 h 4937688"/>
              <a:gd name="connsiteX6" fmla="*/ 226192 w 2468160"/>
              <a:gd name="connsiteY6" fmla="*/ 4676698 h 4937688"/>
              <a:gd name="connsiteX7" fmla="*/ 2218592 w 2468160"/>
              <a:gd name="connsiteY7" fmla="*/ 2468844 h 4937688"/>
              <a:gd name="connsiteX8" fmla="*/ 226192 w 2468160"/>
              <a:gd name="connsiteY8" fmla="*/ 260990 h 4937688"/>
              <a:gd name="connsiteX9" fmla="*/ 0 w 2468160"/>
              <a:gd name="connsiteY9" fmla="*/ 249569 h 4937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68160" h="4937688">
                <a:moveTo>
                  <a:pt x="0" y="0"/>
                </a:moveTo>
                <a:lnTo>
                  <a:pt x="251709" y="12711"/>
                </a:lnTo>
                <a:cubicBezTo>
                  <a:pt x="1496657" y="139142"/>
                  <a:pt x="2468160" y="1190539"/>
                  <a:pt x="2468160" y="2468844"/>
                </a:cubicBezTo>
                <a:cubicBezTo>
                  <a:pt x="2468160" y="3747149"/>
                  <a:pt x="1496657" y="4798546"/>
                  <a:pt x="251709" y="4924978"/>
                </a:cubicBezTo>
                <a:lnTo>
                  <a:pt x="0" y="4937688"/>
                </a:lnTo>
                <a:lnTo>
                  <a:pt x="0" y="4688120"/>
                </a:lnTo>
                <a:lnTo>
                  <a:pt x="226192" y="4676698"/>
                </a:lnTo>
                <a:cubicBezTo>
                  <a:pt x="1345293" y="4563047"/>
                  <a:pt x="2218592" y="3617931"/>
                  <a:pt x="2218592" y="2468844"/>
                </a:cubicBezTo>
                <a:cubicBezTo>
                  <a:pt x="2218592" y="1319758"/>
                  <a:pt x="1345293" y="374641"/>
                  <a:pt x="226192" y="260990"/>
                </a:cubicBezTo>
                <a:lnTo>
                  <a:pt x="0" y="249569"/>
                </a:lnTo>
                <a:close/>
              </a:path>
            </a:pathLst>
          </a:custGeom>
          <a:solidFill>
            <a:schemeClr val="bg1">
              <a:lumMod val="95000"/>
            </a:schemeClr>
          </a:solidFill>
          <a:ln>
            <a:noFill/>
          </a:ln>
          <a:effectLst>
            <a:innerShdw blurRad="76200" dist="381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75">
              <a:solidFill>
                <a:prstClr val="white"/>
              </a:solidFill>
            </a:endParaRPr>
          </a:p>
        </p:txBody>
      </p:sp>
      <p:grpSp>
        <p:nvGrpSpPr>
          <p:cNvPr id="7" name="组合 6"/>
          <p:cNvGrpSpPr/>
          <p:nvPr/>
        </p:nvGrpSpPr>
        <p:grpSpPr>
          <a:xfrm>
            <a:off x="3445773" y="1784155"/>
            <a:ext cx="2138179" cy="108303"/>
            <a:chOff x="3904783" y="1674310"/>
            <a:chExt cx="3519256" cy="109703"/>
          </a:xfrm>
        </p:grpSpPr>
        <p:cxnSp>
          <p:nvCxnSpPr>
            <p:cNvPr id="8" name="直接连接符 7"/>
            <p:cNvCxnSpPr/>
            <p:nvPr/>
          </p:nvCxnSpPr>
          <p:spPr>
            <a:xfrm flipV="1">
              <a:off x="3904783" y="1718973"/>
              <a:ext cx="3402797" cy="10188"/>
            </a:xfrm>
            <a:prstGeom prst="line">
              <a:avLst/>
            </a:prstGeom>
            <a:ln w="19050">
              <a:solidFill>
                <a:schemeClr val="bg1">
                  <a:lumMod val="50000"/>
                </a:schemeClr>
              </a:solidFill>
              <a:prstDash val="sysDot"/>
            </a:ln>
          </p:spPr>
          <p:style>
            <a:lnRef idx="1">
              <a:schemeClr val="accent1"/>
            </a:lnRef>
            <a:fillRef idx="0">
              <a:schemeClr val="accent1"/>
            </a:fillRef>
            <a:effectRef idx="0">
              <a:schemeClr val="accent1"/>
            </a:effectRef>
            <a:fontRef idx="minor">
              <a:schemeClr val="tx1"/>
            </a:fontRef>
          </p:style>
        </p:cxnSp>
        <p:sp>
          <p:nvSpPr>
            <p:cNvPr id="4" name="椭圆 8"/>
            <p:cNvSpPr/>
            <p:nvPr/>
          </p:nvSpPr>
          <p:spPr>
            <a:xfrm>
              <a:off x="7314336" y="1674310"/>
              <a:ext cx="109703" cy="109703"/>
            </a:xfrm>
            <a:prstGeom prst="ellipse">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75">
                <a:solidFill>
                  <a:prstClr val="white"/>
                </a:solidFill>
              </a:endParaRPr>
            </a:p>
          </p:txBody>
        </p:sp>
      </p:grpSp>
      <p:grpSp>
        <p:nvGrpSpPr>
          <p:cNvPr id="10" name="组合 9"/>
          <p:cNvGrpSpPr/>
          <p:nvPr/>
        </p:nvGrpSpPr>
        <p:grpSpPr>
          <a:xfrm>
            <a:off x="4532780" y="2768434"/>
            <a:ext cx="1079044" cy="108303"/>
            <a:chOff x="5149433" y="1674310"/>
            <a:chExt cx="2274606" cy="109703"/>
          </a:xfrm>
        </p:grpSpPr>
        <p:cxnSp>
          <p:nvCxnSpPr>
            <p:cNvPr id="11" name="直接连接符 10"/>
            <p:cNvCxnSpPr/>
            <p:nvPr/>
          </p:nvCxnSpPr>
          <p:spPr>
            <a:xfrm flipV="1">
              <a:off x="5149433" y="1718973"/>
              <a:ext cx="2158147" cy="6462"/>
            </a:xfrm>
            <a:prstGeom prst="line">
              <a:avLst/>
            </a:prstGeom>
            <a:ln w="19050">
              <a:solidFill>
                <a:schemeClr val="bg1">
                  <a:lumMod val="50000"/>
                </a:schemeClr>
              </a:solidFill>
              <a:prstDash val="sysDot"/>
            </a:ln>
          </p:spPr>
          <p:style>
            <a:lnRef idx="1">
              <a:schemeClr val="accent1"/>
            </a:lnRef>
            <a:fillRef idx="0">
              <a:schemeClr val="accent1"/>
            </a:fillRef>
            <a:effectRef idx="0">
              <a:schemeClr val="accent1"/>
            </a:effectRef>
            <a:fontRef idx="minor">
              <a:schemeClr val="tx1"/>
            </a:fontRef>
          </p:style>
        </p:cxnSp>
        <p:sp>
          <p:nvSpPr>
            <p:cNvPr id="14" name="椭圆 13"/>
            <p:cNvSpPr/>
            <p:nvPr/>
          </p:nvSpPr>
          <p:spPr>
            <a:xfrm>
              <a:off x="7314336" y="1674310"/>
              <a:ext cx="109703" cy="109703"/>
            </a:xfrm>
            <a:prstGeom prst="ellipse">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75">
                <a:solidFill>
                  <a:prstClr val="white"/>
                </a:solidFill>
              </a:endParaRPr>
            </a:p>
          </p:txBody>
        </p:sp>
      </p:grpSp>
      <p:grpSp>
        <p:nvGrpSpPr>
          <p:cNvPr id="16" name="组合 15"/>
          <p:cNvGrpSpPr/>
          <p:nvPr/>
        </p:nvGrpSpPr>
        <p:grpSpPr>
          <a:xfrm>
            <a:off x="4530391" y="3673079"/>
            <a:ext cx="1286093" cy="108303"/>
            <a:chOff x="5606181" y="1674310"/>
            <a:chExt cx="1817858" cy="109703"/>
          </a:xfrm>
        </p:grpSpPr>
        <p:cxnSp>
          <p:nvCxnSpPr>
            <p:cNvPr id="17" name="直接连接符 16"/>
            <p:cNvCxnSpPr/>
            <p:nvPr/>
          </p:nvCxnSpPr>
          <p:spPr>
            <a:xfrm flipV="1">
              <a:off x="5606181" y="1718973"/>
              <a:ext cx="1701399" cy="5094"/>
            </a:xfrm>
            <a:prstGeom prst="line">
              <a:avLst/>
            </a:prstGeom>
            <a:ln w="19050">
              <a:solidFill>
                <a:schemeClr val="bg1">
                  <a:lumMod val="50000"/>
                </a:schemeClr>
              </a:solidFill>
              <a:prstDash val="sysDot"/>
            </a:ln>
          </p:spPr>
          <p:style>
            <a:lnRef idx="1">
              <a:schemeClr val="accent1"/>
            </a:lnRef>
            <a:fillRef idx="0">
              <a:schemeClr val="accent1"/>
            </a:fillRef>
            <a:effectRef idx="0">
              <a:schemeClr val="accent1"/>
            </a:effectRef>
            <a:fontRef idx="minor">
              <a:schemeClr val="tx1"/>
            </a:fontRef>
          </p:style>
        </p:cxnSp>
        <p:sp>
          <p:nvSpPr>
            <p:cNvPr id="5" name="椭圆 17"/>
            <p:cNvSpPr/>
            <p:nvPr/>
          </p:nvSpPr>
          <p:spPr>
            <a:xfrm>
              <a:off x="7314336" y="1674310"/>
              <a:ext cx="109703" cy="109703"/>
            </a:xfrm>
            <a:prstGeom prst="ellipse">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75">
                <a:solidFill>
                  <a:prstClr val="white"/>
                </a:solidFill>
              </a:endParaRPr>
            </a:p>
          </p:txBody>
        </p:sp>
      </p:grpSp>
      <p:grpSp>
        <p:nvGrpSpPr>
          <p:cNvPr id="12" name="组合 18"/>
          <p:cNvGrpSpPr/>
          <p:nvPr/>
        </p:nvGrpSpPr>
        <p:grpSpPr>
          <a:xfrm>
            <a:off x="4565015" y="4737100"/>
            <a:ext cx="1047115" cy="108585"/>
            <a:chOff x="5185725" y="1674310"/>
            <a:chExt cx="2238314" cy="109703"/>
          </a:xfrm>
        </p:grpSpPr>
        <p:cxnSp>
          <p:nvCxnSpPr>
            <p:cNvPr id="13" name="直接连接符 19"/>
            <p:cNvCxnSpPr/>
            <p:nvPr/>
          </p:nvCxnSpPr>
          <p:spPr>
            <a:xfrm>
              <a:off x="5185725" y="1718973"/>
              <a:ext cx="2121855" cy="0"/>
            </a:xfrm>
            <a:prstGeom prst="line">
              <a:avLst/>
            </a:prstGeom>
            <a:ln w="19050">
              <a:solidFill>
                <a:schemeClr val="bg1">
                  <a:lumMod val="50000"/>
                </a:schemeClr>
              </a:solidFill>
              <a:prstDash val="sysDot"/>
            </a:ln>
          </p:spPr>
          <p:style>
            <a:lnRef idx="1">
              <a:schemeClr val="accent1"/>
            </a:lnRef>
            <a:fillRef idx="0">
              <a:schemeClr val="accent1"/>
            </a:fillRef>
            <a:effectRef idx="0">
              <a:schemeClr val="accent1"/>
            </a:effectRef>
            <a:fontRef idx="minor">
              <a:schemeClr val="tx1"/>
            </a:fontRef>
          </p:style>
        </p:cxnSp>
        <p:sp>
          <p:nvSpPr>
            <p:cNvPr id="22" name="椭圆 20"/>
            <p:cNvSpPr/>
            <p:nvPr/>
          </p:nvSpPr>
          <p:spPr>
            <a:xfrm>
              <a:off x="7314336" y="1674310"/>
              <a:ext cx="109703" cy="109703"/>
            </a:xfrm>
            <a:prstGeom prst="ellipse">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75">
                <a:solidFill>
                  <a:prstClr val="white"/>
                </a:solidFill>
              </a:endParaRPr>
            </a:p>
          </p:txBody>
        </p:sp>
      </p:grpSp>
      <p:grpSp>
        <p:nvGrpSpPr>
          <p:cNvPr id="24" name="组合 24"/>
          <p:cNvGrpSpPr/>
          <p:nvPr/>
        </p:nvGrpSpPr>
        <p:grpSpPr>
          <a:xfrm>
            <a:off x="2678629" y="1410913"/>
            <a:ext cx="1129018" cy="1279184"/>
            <a:chOff x="1953260" y="1414909"/>
            <a:chExt cx="1143056" cy="1295559"/>
          </a:xfrm>
        </p:grpSpPr>
        <p:grpSp>
          <p:nvGrpSpPr>
            <p:cNvPr id="27" name="组合 25"/>
            <p:cNvGrpSpPr/>
            <p:nvPr/>
          </p:nvGrpSpPr>
          <p:grpSpPr>
            <a:xfrm>
              <a:off x="1982184" y="1414909"/>
              <a:ext cx="1114132" cy="1295559"/>
              <a:chOff x="3295850" y="2065379"/>
              <a:chExt cx="3592274" cy="4177307"/>
            </a:xfrm>
          </p:grpSpPr>
          <p:sp>
            <p:nvSpPr>
              <p:cNvPr id="28" name="圆角矩形 27"/>
              <p:cNvSpPr/>
              <p:nvPr/>
            </p:nvSpPr>
            <p:spPr>
              <a:xfrm rot="2760000">
                <a:off x="3283362" y="2637924"/>
                <a:ext cx="4177307" cy="3032217"/>
              </a:xfrm>
              <a:prstGeom prst="roundRect">
                <a:avLst>
                  <a:gd name="adj" fmla="val 47577"/>
                </a:avLst>
              </a:prstGeom>
              <a:gradFill>
                <a:gsLst>
                  <a:gs pos="0">
                    <a:schemeClr val="tx1"/>
                  </a:gs>
                  <a:gs pos="100000">
                    <a:srgbClr val="E8E8E8">
                      <a:alpha val="0"/>
                    </a:srgbClr>
                  </a:gs>
                </a:gsLst>
                <a:lin ang="0" scaled="0"/>
              </a:gradFill>
              <a:ln>
                <a:noFill/>
              </a:ln>
              <a:effectLst>
                <a:softEdge rad="63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75">
                  <a:solidFill>
                    <a:prstClr val="white"/>
                  </a:solidFill>
                </a:endParaRPr>
              </a:p>
            </p:txBody>
          </p:sp>
          <p:sp>
            <p:nvSpPr>
              <p:cNvPr id="29" name="Freeform 5"/>
              <p:cNvSpPr/>
              <p:nvPr/>
            </p:nvSpPr>
            <p:spPr bwMode="auto">
              <a:xfrm rot="10800000">
                <a:off x="3295850" y="2263220"/>
                <a:ext cx="2643765" cy="2343151"/>
              </a:xfrm>
              <a:custGeom>
                <a:avLst/>
                <a:gdLst>
                  <a:gd name="T0" fmla="*/ 407 w 1375"/>
                  <a:gd name="T1" fmla="*/ 1218 h 1218"/>
                  <a:gd name="T2" fmla="*/ 299 w 1375"/>
                  <a:gd name="T3" fmla="*/ 1156 h 1218"/>
                  <a:gd name="T4" fmla="*/ 19 w 1375"/>
                  <a:gd name="T5" fmla="*/ 671 h 1218"/>
                  <a:gd name="T6" fmla="*/ 19 w 1375"/>
                  <a:gd name="T7" fmla="*/ 547 h 1218"/>
                  <a:gd name="T8" fmla="*/ 299 w 1375"/>
                  <a:gd name="T9" fmla="*/ 62 h 1218"/>
                  <a:gd name="T10" fmla="*/ 407 w 1375"/>
                  <a:gd name="T11" fmla="*/ 0 h 1218"/>
                  <a:gd name="T12" fmla="*/ 967 w 1375"/>
                  <a:gd name="T13" fmla="*/ 0 h 1218"/>
                  <a:gd name="T14" fmla="*/ 1075 w 1375"/>
                  <a:gd name="T15" fmla="*/ 62 h 1218"/>
                  <a:gd name="T16" fmla="*/ 1355 w 1375"/>
                  <a:gd name="T17" fmla="*/ 547 h 1218"/>
                  <a:gd name="T18" fmla="*/ 1355 w 1375"/>
                  <a:gd name="T19" fmla="*/ 671 h 1218"/>
                  <a:gd name="T20" fmla="*/ 1075 w 1375"/>
                  <a:gd name="T21" fmla="*/ 1156 h 1218"/>
                  <a:gd name="T22" fmla="*/ 967 w 1375"/>
                  <a:gd name="T23" fmla="*/ 1218 h 1218"/>
                  <a:gd name="T24" fmla="*/ 407 w 1375"/>
                  <a:gd name="T25" fmla="*/ 1218 h 1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75" h="1218">
                    <a:moveTo>
                      <a:pt x="407" y="1218"/>
                    </a:moveTo>
                    <a:cubicBezTo>
                      <a:pt x="368" y="1218"/>
                      <a:pt x="319" y="1190"/>
                      <a:pt x="299" y="1156"/>
                    </a:cubicBezTo>
                    <a:cubicBezTo>
                      <a:pt x="19" y="671"/>
                      <a:pt x="19" y="671"/>
                      <a:pt x="19" y="671"/>
                    </a:cubicBezTo>
                    <a:cubicBezTo>
                      <a:pt x="0" y="637"/>
                      <a:pt x="0" y="581"/>
                      <a:pt x="19" y="547"/>
                    </a:cubicBezTo>
                    <a:cubicBezTo>
                      <a:pt x="299" y="62"/>
                      <a:pt x="299" y="62"/>
                      <a:pt x="299" y="62"/>
                    </a:cubicBezTo>
                    <a:cubicBezTo>
                      <a:pt x="319" y="28"/>
                      <a:pt x="368" y="0"/>
                      <a:pt x="407" y="0"/>
                    </a:cubicBezTo>
                    <a:cubicBezTo>
                      <a:pt x="967" y="0"/>
                      <a:pt x="967" y="0"/>
                      <a:pt x="967" y="0"/>
                    </a:cubicBezTo>
                    <a:cubicBezTo>
                      <a:pt x="1007" y="0"/>
                      <a:pt x="1055" y="28"/>
                      <a:pt x="1075" y="62"/>
                    </a:cubicBezTo>
                    <a:cubicBezTo>
                      <a:pt x="1355" y="547"/>
                      <a:pt x="1355" y="547"/>
                      <a:pt x="1355" y="547"/>
                    </a:cubicBezTo>
                    <a:cubicBezTo>
                      <a:pt x="1375" y="581"/>
                      <a:pt x="1375" y="637"/>
                      <a:pt x="1355" y="671"/>
                    </a:cubicBezTo>
                    <a:cubicBezTo>
                      <a:pt x="1075" y="1156"/>
                      <a:pt x="1075" y="1156"/>
                      <a:pt x="1075" y="1156"/>
                    </a:cubicBezTo>
                    <a:cubicBezTo>
                      <a:pt x="1055" y="1190"/>
                      <a:pt x="1007" y="1218"/>
                      <a:pt x="967" y="1218"/>
                    </a:cubicBezTo>
                    <a:lnTo>
                      <a:pt x="407" y="1218"/>
                    </a:lnTo>
                    <a:close/>
                  </a:path>
                </a:pathLst>
              </a:custGeom>
              <a:gradFill flip="none" rotWithShape="1">
                <a:gsLst>
                  <a:gs pos="0">
                    <a:schemeClr val="bg1"/>
                  </a:gs>
                  <a:gs pos="73000">
                    <a:srgbClr val="ECECEC"/>
                  </a:gs>
                  <a:gs pos="100000">
                    <a:srgbClr val="D9D9D9"/>
                  </a:gs>
                </a:gsLst>
                <a:lin ang="2700000" scaled="1"/>
                <a:tileRect/>
              </a:gradFill>
              <a:ln w="19050">
                <a:gradFill flip="none" rotWithShape="1">
                  <a:gsLst>
                    <a:gs pos="29000">
                      <a:srgbClr val="E0E0E0"/>
                    </a:gs>
                    <a:gs pos="0">
                      <a:srgbClr val="999999"/>
                    </a:gs>
                    <a:gs pos="83000">
                      <a:schemeClr val="bg1"/>
                    </a:gs>
                  </a:gsLst>
                  <a:lin ang="2700000" scaled="1"/>
                  <a:tileRect/>
                </a:gradFill>
              </a:ln>
              <a:effectLst>
                <a:outerShdw blurRad="203200" dist="63500" dir="2700000" algn="tl" rotWithShape="0">
                  <a:prstClr val="black">
                    <a:alpha val="32000"/>
                  </a:prstClr>
                </a:outerShdw>
              </a:effectLst>
            </p:spPr>
            <p:txBody>
              <a:bodyPr vert="horz" wrap="square" lIns="90305" tIns="45153" rIns="90305" bIns="45153" numCol="1" anchor="t" anchorCtr="0" compatLnSpc="1"/>
              <a:lstStyle/>
              <a:p>
                <a:endParaRPr lang="zh-CN" altLang="en-US" sz="1875">
                  <a:solidFill>
                    <a:prstClr val="black"/>
                  </a:solidFill>
                </a:endParaRPr>
              </a:p>
            </p:txBody>
          </p:sp>
          <p:sp>
            <p:nvSpPr>
              <p:cNvPr id="30" name="圆角矩形 29"/>
              <p:cNvSpPr/>
              <p:nvPr/>
            </p:nvSpPr>
            <p:spPr>
              <a:xfrm rot="2760000">
                <a:off x="3499201" y="2940762"/>
                <a:ext cx="3639373" cy="2369532"/>
              </a:xfrm>
              <a:prstGeom prst="roundRect">
                <a:avLst>
                  <a:gd name="adj" fmla="val 47577"/>
                </a:avLst>
              </a:prstGeom>
              <a:gradFill>
                <a:gsLst>
                  <a:gs pos="0">
                    <a:schemeClr val="tx1">
                      <a:alpha val="66000"/>
                    </a:schemeClr>
                  </a:gs>
                  <a:gs pos="100000">
                    <a:srgbClr val="E8E8E8">
                      <a:alpha val="0"/>
                    </a:srgbClr>
                  </a:gs>
                </a:gsLst>
                <a:lin ang="0" scaled="0"/>
              </a:gradFill>
              <a:ln>
                <a:noFill/>
              </a:ln>
              <a:effectLst>
                <a:softEdge rad="63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75">
                  <a:solidFill>
                    <a:prstClr val="white"/>
                  </a:solidFill>
                </a:endParaRPr>
              </a:p>
            </p:txBody>
          </p:sp>
          <p:sp>
            <p:nvSpPr>
              <p:cNvPr id="31" name="Freeform 5"/>
              <p:cNvSpPr/>
              <p:nvPr/>
            </p:nvSpPr>
            <p:spPr bwMode="auto">
              <a:xfrm rot="10800000">
                <a:off x="3589408" y="2523401"/>
                <a:ext cx="2056648" cy="1822794"/>
              </a:xfrm>
              <a:custGeom>
                <a:avLst/>
                <a:gdLst>
                  <a:gd name="T0" fmla="*/ 407 w 1375"/>
                  <a:gd name="T1" fmla="*/ 1218 h 1218"/>
                  <a:gd name="T2" fmla="*/ 299 w 1375"/>
                  <a:gd name="T3" fmla="*/ 1156 h 1218"/>
                  <a:gd name="T4" fmla="*/ 19 w 1375"/>
                  <a:gd name="T5" fmla="*/ 671 h 1218"/>
                  <a:gd name="T6" fmla="*/ 19 w 1375"/>
                  <a:gd name="T7" fmla="*/ 547 h 1218"/>
                  <a:gd name="T8" fmla="*/ 299 w 1375"/>
                  <a:gd name="T9" fmla="*/ 62 h 1218"/>
                  <a:gd name="T10" fmla="*/ 407 w 1375"/>
                  <a:gd name="T11" fmla="*/ 0 h 1218"/>
                  <a:gd name="T12" fmla="*/ 967 w 1375"/>
                  <a:gd name="T13" fmla="*/ 0 h 1218"/>
                  <a:gd name="T14" fmla="*/ 1075 w 1375"/>
                  <a:gd name="T15" fmla="*/ 62 h 1218"/>
                  <a:gd name="T16" fmla="*/ 1355 w 1375"/>
                  <a:gd name="T17" fmla="*/ 547 h 1218"/>
                  <a:gd name="T18" fmla="*/ 1355 w 1375"/>
                  <a:gd name="T19" fmla="*/ 671 h 1218"/>
                  <a:gd name="T20" fmla="*/ 1075 w 1375"/>
                  <a:gd name="T21" fmla="*/ 1156 h 1218"/>
                  <a:gd name="T22" fmla="*/ 967 w 1375"/>
                  <a:gd name="T23" fmla="*/ 1218 h 1218"/>
                  <a:gd name="T24" fmla="*/ 407 w 1375"/>
                  <a:gd name="T25" fmla="*/ 1218 h 1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75" h="1218">
                    <a:moveTo>
                      <a:pt x="407" y="1218"/>
                    </a:moveTo>
                    <a:cubicBezTo>
                      <a:pt x="368" y="1218"/>
                      <a:pt x="319" y="1190"/>
                      <a:pt x="299" y="1156"/>
                    </a:cubicBezTo>
                    <a:cubicBezTo>
                      <a:pt x="19" y="671"/>
                      <a:pt x="19" y="671"/>
                      <a:pt x="19" y="671"/>
                    </a:cubicBezTo>
                    <a:cubicBezTo>
                      <a:pt x="0" y="637"/>
                      <a:pt x="0" y="581"/>
                      <a:pt x="19" y="547"/>
                    </a:cubicBezTo>
                    <a:cubicBezTo>
                      <a:pt x="299" y="62"/>
                      <a:pt x="299" y="62"/>
                      <a:pt x="299" y="62"/>
                    </a:cubicBezTo>
                    <a:cubicBezTo>
                      <a:pt x="319" y="28"/>
                      <a:pt x="368" y="0"/>
                      <a:pt x="407" y="0"/>
                    </a:cubicBezTo>
                    <a:cubicBezTo>
                      <a:pt x="967" y="0"/>
                      <a:pt x="967" y="0"/>
                      <a:pt x="967" y="0"/>
                    </a:cubicBezTo>
                    <a:cubicBezTo>
                      <a:pt x="1007" y="0"/>
                      <a:pt x="1055" y="28"/>
                      <a:pt x="1075" y="62"/>
                    </a:cubicBezTo>
                    <a:cubicBezTo>
                      <a:pt x="1355" y="547"/>
                      <a:pt x="1355" y="547"/>
                      <a:pt x="1355" y="547"/>
                    </a:cubicBezTo>
                    <a:cubicBezTo>
                      <a:pt x="1375" y="581"/>
                      <a:pt x="1375" y="637"/>
                      <a:pt x="1355" y="671"/>
                    </a:cubicBezTo>
                    <a:cubicBezTo>
                      <a:pt x="1075" y="1156"/>
                      <a:pt x="1075" y="1156"/>
                      <a:pt x="1075" y="1156"/>
                    </a:cubicBezTo>
                    <a:cubicBezTo>
                      <a:pt x="1055" y="1190"/>
                      <a:pt x="1007" y="1218"/>
                      <a:pt x="967" y="1218"/>
                    </a:cubicBezTo>
                    <a:lnTo>
                      <a:pt x="407" y="1218"/>
                    </a:lnTo>
                    <a:close/>
                  </a:path>
                </a:pathLst>
              </a:custGeom>
              <a:gradFill flip="none" rotWithShape="1">
                <a:gsLst>
                  <a:gs pos="0">
                    <a:schemeClr val="bg1"/>
                  </a:gs>
                  <a:gs pos="60000">
                    <a:srgbClr val="ECECEC"/>
                  </a:gs>
                  <a:gs pos="100000">
                    <a:srgbClr val="D1D1D1"/>
                  </a:gs>
                </a:gsLst>
                <a:lin ang="2700000" scaled="1"/>
                <a:tileRect/>
              </a:gradFill>
              <a:ln w="19050">
                <a:gradFill flip="none" rotWithShape="1">
                  <a:gsLst>
                    <a:gs pos="29000">
                      <a:srgbClr val="E0E0E0"/>
                    </a:gs>
                    <a:gs pos="0">
                      <a:srgbClr val="999999"/>
                    </a:gs>
                    <a:gs pos="83000">
                      <a:schemeClr val="bg1"/>
                    </a:gs>
                  </a:gsLst>
                  <a:lin ang="2700000" scaled="1"/>
                  <a:tileRect/>
                </a:gradFill>
              </a:ln>
              <a:effectLst>
                <a:outerShdw blurRad="152400" dist="38100" dir="2700000" algn="tl" rotWithShape="0">
                  <a:prstClr val="black">
                    <a:alpha val="33000"/>
                  </a:prstClr>
                </a:outerShdw>
              </a:effectLst>
            </p:spPr>
            <p:txBody>
              <a:bodyPr vert="horz" wrap="square" lIns="90305" tIns="45153" rIns="90305" bIns="45153" numCol="1" anchor="t" anchorCtr="0" compatLnSpc="1"/>
              <a:lstStyle/>
              <a:p>
                <a:endParaRPr lang="zh-CN" altLang="en-US" sz="1875">
                  <a:solidFill>
                    <a:prstClr val="black"/>
                  </a:solidFill>
                </a:endParaRPr>
              </a:p>
            </p:txBody>
          </p:sp>
        </p:grpSp>
        <p:sp>
          <p:nvSpPr>
            <p:cNvPr id="32" name="文本框 88"/>
            <p:cNvSpPr txBox="1"/>
            <p:nvPr/>
          </p:nvSpPr>
          <p:spPr>
            <a:xfrm>
              <a:off x="1953260" y="1588201"/>
              <a:ext cx="876300" cy="523507"/>
            </a:xfrm>
            <a:prstGeom prst="rect">
              <a:avLst/>
            </a:prstGeom>
            <a:noFill/>
          </p:spPr>
          <p:txBody>
            <a:bodyPr wrap="square" rtlCol="0">
              <a:spAutoFit/>
            </a:bodyPr>
            <a:lstStyle/>
            <a:p>
              <a:pPr algn="ctr"/>
              <a:r>
                <a:rPr lang="en-US" altLang="zh-CN" sz="2765" dirty="0">
                  <a:solidFill>
                    <a:srgbClr val="FFB850"/>
                  </a:solidFill>
                  <a:latin typeface="Impact" panose="020B0806030902050204" pitchFamily="34" charset="0"/>
                </a:rPr>
                <a:t>01</a:t>
              </a:r>
              <a:endParaRPr lang="zh-CN" altLang="en-US" sz="2765" dirty="0">
                <a:solidFill>
                  <a:srgbClr val="FFB850"/>
                </a:solidFill>
                <a:latin typeface="Impact" panose="020B0806030902050204" pitchFamily="34" charset="0"/>
              </a:endParaRPr>
            </a:p>
          </p:txBody>
        </p:sp>
      </p:grpSp>
      <p:grpSp>
        <p:nvGrpSpPr>
          <p:cNvPr id="39" name="组合 38"/>
          <p:cNvGrpSpPr/>
          <p:nvPr/>
        </p:nvGrpSpPr>
        <p:grpSpPr>
          <a:xfrm>
            <a:off x="3833633" y="4366919"/>
            <a:ext cx="1132411" cy="1279184"/>
            <a:chOff x="3122624" y="4408754"/>
            <a:chExt cx="1146492" cy="1295559"/>
          </a:xfrm>
        </p:grpSpPr>
        <p:grpSp>
          <p:nvGrpSpPr>
            <p:cNvPr id="40" name="组合 39"/>
            <p:cNvGrpSpPr/>
            <p:nvPr/>
          </p:nvGrpSpPr>
          <p:grpSpPr>
            <a:xfrm>
              <a:off x="3154984" y="4408754"/>
              <a:ext cx="1114132" cy="1295559"/>
              <a:chOff x="3295850" y="2065379"/>
              <a:chExt cx="3592274" cy="4177307"/>
            </a:xfrm>
          </p:grpSpPr>
          <p:sp>
            <p:nvSpPr>
              <p:cNvPr id="42" name="圆角矩形 41"/>
              <p:cNvSpPr/>
              <p:nvPr/>
            </p:nvSpPr>
            <p:spPr>
              <a:xfrm rot="2760000">
                <a:off x="3283362" y="2637924"/>
                <a:ext cx="4177307" cy="3032217"/>
              </a:xfrm>
              <a:prstGeom prst="roundRect">
                <a:avLst>
                  <a:gd name="adj" fmla="val 47577"/>
                </a:avLst>
              </a:prstGeom>
              <a:gradFill>
                <a:gsLst>
                  <a:gs pos="0">
                    <a:schemeClr val="tx1"/>
                  </a:gs>
                  <a:gs pos="100000">
                    <a:srgbClr val="E8E8E8">
                      <a:alpha val="0"/>
                    </a:srgbClr>
                  </a:gs>
                </a:gsLst>
                <a:lin ang="0" scaled="0"/>
              </a:gradFill>
              <a:ln>
                <a:noFill/>
              </a:ln>
              <a:effectLst>
                <a:softEdge rad="63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75">
                  <a:solidFill>
                    <a:prstClr val="white"/>
                  </a:solidFill>
                </a:endParaRPr>
              </a:p>
            </p:txBody>
          </p:sp>
          <p:sp>
            <p:nvSpPr>
              <p:cNvPr id="43" name="Freeform 5"/>
              <p:cNvSpPr/>
              <p:nvPr/>
            </p:nvSpPr>
            <p:spPr bwMode="auto">
              <a:xfrm rot="10800000">
                <a:off x="3295850" y="2263222"/>
                <a:ext cx="2643765" cy="2343151"/>
              </a:xfrm>
              <a:custGeom>
                <a:avLst/>
                <a:gdLst>
                  <a:gd name="T0" fmla="*/ 407 w 1375"/>
                  <a:gd name="T1" fmla="*/ 1218 h 1218"/>
                  <a:gd name="T2" fmla="*/ 299 w 1375"/>
                  <a:gd name="T3" fmla="*/ 1156 h 1218"/>
                  <a:gd name="T4" fmla="*/ 19 w 1375"/>
                  <a:gd name="T5" fmla="*/ 671 h 1218"/>
                  <a:gd name="T6" fmla="*/ 19 w 1375"/>
                  <a:gd name="T7" fmla="*/ 547 h 1218"/>
                  <a:gd name="T8" fmla="*/ 299 w 1375"/>
                  <a:gd name="T9" fmla="*/ 62 h 1218"/>
                  <a:gd name="T10" fmla="*/ 407 w 1375"/>
                  <a:gd name="T11" fmla="*/ 0 h 1218"/>
                  <a:gd name="T12" fmla="*/ 967 w 1375"/>
                  <a:gd name="T13" fmla="*/ 0 h 1218"/>
                  <a:gd name="T14" fmla="*/ 1075 w 1375"/>
                  <a:gd name="T15" fmla="*/ 62 h 1218"/>
                  <a:gd name="T16" fmla="*/ 1355 w 1375"/>
                  <a:gd name="T17" fmla="*/ 547 h 1218"/>
                  <a:gd name="T18" fmla="*/ 1355 w 1375"/>
                  <a:gd name="T19" fmla="*/ 671 h 1218"/>
                  <a:gd name="T20" fmla="*/ 1075 w 1375"/>
                  <a:gd name="T21" fmla="*/ 1156 h 1218"/>
                  <a:gd name="T22" fmla="*/ 967 w 1375"/>
                  <a:gd name="T23" fmla="*/ 1218 h 1218"/>
                  <a:gd name="T24" fmla="*/ 407 w 1375"/>
                  <a:gd name="T25" fmla="*/ 1218 h 1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75" h="1218">
                    <a:moveTo>
                      <a:pt x="407" y="1218"/>
                    </a:moveTo>
                    <a:cubicBezTo>
                      <a:pt x="368" y="1218"/>
                      <a:pt x="319" y="1190"/>
                      <a:pt x="299" y="1156"/>
                    </a:cubicBezTo>
                    <a:cubicBezTo>
                      <a:pt x="19" y="671"/>
                      <a:pt x="19" y="671"/>
                      <a:pt x="19" y="671"/>
                    </a:cubicBezTo>
                    <a:cubicBezTo>
                      <a:pt x="0" y="637"/>
                      <a:pt x="0" y="581"/>
                      <a:pt x="19" y="547"/>
                    </a:cubicBezTo>
                    <a:cubicBezTo>
                      <a:pt x="299" y="62"/>
                      <a:pt x="299" y="62"/>
                      <a:pt x="299" y="62"/>
                    </a:cubicBezTo>
                    <a:cubicBezTo>
                      <a:pt x="319" y="28"/>
                      <a:pt x="368" y="0"/>
                      <a:pt x="407" y="0"/>
                    </a:cubicBezTo>
                    <a:cubicBezTo>
                      <a:pt x="967" y="0"/>
                      <a:pt x="967" y="0"/>
                      <a:pt x="967" y="0"/>
                    </a:cubicBezTo>
                    <a:cubicBezTo>
                      <a:pt x="1007" y="0"/>
                      <a:pt x="1055" y="28"/>
                      <a:pt x="1075" y="62"/>
                    </a:cubicBezTo>
                    <a:cubicBezTo>
                      <a:pt x="1355" y="547"/>
                      <a:pt x="1355" y="547"/>
                      <a:pt x="1355" y="547"/>
                    </a:cubicBezTo>
                    <a:cubicBezTo>
                      <a:pt x="1375" y="581"/>
                      <a:pt x="1375" y="637"/>
                      <a:pt x="1355" y="671"/>
                    </a:cubicBezTo>
                    <a:cubicBezTo>
                      <a:pt x="1075" y="1156"/>
                      <a:pt x="1075" y="1156"/>
                      <a:pt x="1075" y="1156"/>
                    </a:cubicBezTo>
                    <a:cubicBezTo>
                      <a:pt x="1055" y="1190"/>
                      <a:pt x="1007" y="1218"/>
                      <a:pt x="967" y="1218"/>
                    </a:cubicBezTo>
                    <a:lnTo>
                      <a:pt x="407" y="1218"/>
                    </a:lnTo>
                    <a:close/>
                  </a:path>
                </a:pathLst>
              </a:custGeom>
              <a:gradFill flip="none" rotWithShape="1">
                <a:gsLst>
                  <a:gs pos="0">
                    <a:schemeClr val="bg1"/>
                  </a:gs>
                  <a:gs pos="73000">
                    <a:srgbClr val="ECECEC"/>
                  </a:gs>
                  <a:gs pos="100000">
                    <a:srgbClr val="D9D9D9"/>
                  </a:gs>
                </a:gsLst>
                <a:lin ang="2700000" scaled="1"/>
                <a:tileRect/>
              </a:gradFill>
              <a:ln w="19050">
                <a:gradFill flip="none" rotWithShape="1">
                  <a:gsLst>
                    <a:gs pos="29000">
                      <a:srgbClr val="E0E0E0"/>
                    </a:gs>
                    <a:gs pos="0">
                      <a:srgbClr val="999999"/>
                    </a:gs>
                    <a:gs pos="83000">
                      <a:schemeClr val="bg1"/>
                    </a:gs>
                  </a:gsLst>
                  <a:lin ang="2700000" scaled="1"/>
                  <a:tileRect/>
                </a:gradFill>
              </a:ln>
              <a:effectLst>
                <a:outerShdw blurRad="203200" dist="63500" dir="2700000" algn="tl" rotWithShape="0">
                  <a:prstClr val="black">
                    <a:alpha val="32000"/>
                  </a:prstClr>
                </a:outerShdw>
              </a:effectLst>
            </p:spPr>
            <p:txBody>
              <a:bodyPr vert="horz" wrap="square" lIns="90305" tIns="45153" rIns="90305" bIns="45153" numCol="1" anchor="t" anchorCtr="0" compatLnSpc="1"/>
              <a:lstStyle/>
              <a:p>
                <a:endParaRPr lang="zh-CN" altLang="en-US" sz="1875">
                  <a:solidFill>
                    <a:prstClr val="black"/>
                  </a:solidFill>
                </a:endParaRPr>
              </a:p>
            </p:txBody>
          </p:sp>
          <p:sp>
            <p:nvSpPr>
              <p:cNvPr id="44" name="圆角矩形 43"/>
              <p:cNvSpPr/>
              <p:nvPr/>
            </p:nvSpPr>
            <p:spPr>
              <a:xfrm rot="2760000">
                <a:off x="3499201" y="2940762"/>
                <a:ext cx="3639373" cy="2369532"/>
              </a:xfrm>
              <a:prstGeom prst="roundRect">
                <a:avLst>
                  <a:gd name="adj" fmla="val 47577"/>
                </a:avLst>
              </a:prstGeom>
              <a:gradFill>
                <a:gsLst>
                  <a:gs pos="0">
                    <a:schemeClr val="tx1">
                      <a:alpha val="66000"/>
                    </a:schemeClr>
                  </a:gs>
                  <a:gs pos="100000">
                    <a:srgbClr val="E8E8E8">
                      <a:alpha val="0"/>
                    </a:srgbClr>
                  </a:gs>
                </a:gsLst>
                <a:lin ang="0" scaled="0"/>
              </a:gradFill>
              <a:ln>
                <a:noFill/>
              </a:ln>
              <a:effectLst>
                <a:softEdge rad="63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75">
                  <a:solidFill>
                    <a:prstClr val="white"/>
                  </a:solidFill>
                </a:endParaRPr>
              </a:p>
            </p:txBody>
          </p:sp>
          <p:sp>
            <p:nvSpPr>
              <p:cNvPr id="45" name="Freeform 5"/>
              <p:cNvSpPr/>
              <p:nvPr/>
            </p:nvSpPr>
            <p:spPr bwMode="auto">
              <a:xfrm rot="10800000">
                <a:off x="3589408" y="2523401"/>
                <a:ext cx="2056648" cy="1822794"/>
              </a:xfrm>
              <a:custGeom>
                <a:avLst/>
                <a:gdLst>
                  <a:gd name="T0" fmla="*/ 407 w 1375"/>
                  <a:gd name="T1" fmla="*/ 1218 h 1218"/>
                  <a:gd name="T2" fmla="*/ 299 w 1375"/>
                  <a:gd name="T3" fmla="*/ 1156 h 1218"/>
                  <a:gd name="T4" fmla="*/ 19 w 1375"/>
                  <a:gd name="T5" fmla="*/ 671 h 1218"/>
                  <a:gd name="T6" fmla="*/ 19 w 1375"/>
                  <a:gd name="T7" fmla="*/ 547 h 1218"/>
                  <a:gd name="T8" fmla="*/ 299 w 1375"/>
                  <a:gd name="T9" fmla="*/ 62 h 1218"/>
                  <a:gd name="T10" fmla="*/ 407 w 1375"/>
                  <a:gd name="T11" fmla="*/ 0 h 1218"/>
                  <a:gd name="T12" fmla="*/ 967 w 1375"/>
                  <a:gd name="T13" fmla="*/ 0 h 1218"/>
                  <a:gd name="T14" fmla="*/ 1075 w 1375"/>
                  <a:gd name="T15" fmla="*/ 62 h 1218"/>
                  <a:gd name="T16" fmla="*/ 1355 w 1375"/>
                  <a:gd name="T17" fmla="*/ 547 h 1218"/>
                  <a:gd name="T18" fmla="*/ 1355 w 1375"/>
                  <a:gd name="T19" fmla="*/ 671 h 1218"/>
                  <a:gd name="T20" fmla="*/ 1075 w 1375"/>
                  <a:gd name="T21" fmla="*/ 1156 h 1218"/>
                  <a:gd name="T22" fmla="*/ 967 w 1375"/>
                  <a:gd name="T23" fmla="*/ 1218 h 1218"/>
                  <a:gd name="T24" fmla="*/ 407 w 1375"/>
                  <a:gd name="T25" fmla="*/ 1218 h 1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75" h="1218">
                    <a:moveTo>
                      <a:pt x="407" y="1218"/>
                    </a:moveTo>
                    <a:cubicBezTo>
                      <a:pt x="368" y="1218"/>
                      <a:pt x="319" y="1190"/>
                      <a:pt x="299" y="1156"/>
                    </a:cubicBezTo>
                    <a:cubicBezTo>
                      <a:pt x="19" y="671"/>
                      <a:pt x="19" y="671"/>
                      <a:pt x="19" y="671"/>
                    </a:cubicBezTo>
                    <a:cubicBezTo>
                      <a:pt x="0" y="637"/>
                      <a:pt x="0" y="581"/>
                      <a:pt x="19" y="547"/>
                    </a:cubicBezTo>
                    <a:cubicBezTo>
                      <a:pt x="299" y="62"/>
                      <a:pt x="299" y="62"/>
                      <a:pt x="299" y="62"/>
                    </a:cubicBezTo>
                    <a:cubicBezTo>
                      <a:pt x="319" y="28"/>
                      <a:pt x="368" y="0"/>
                      <a:pt x="407" y="0"/>
                    </a:cubicBezTo>
                    <a:cubicBezTo>
                      <a:pt x="967" y="0"/>
                      <a:pt x="967" y="0"/>
                      <a:pt x="967" y="0"/>
                    </a:cubicBezTo>
                    <a:cubicBezTo>
                      <a:pt x="1007" y="0"/>
                      <a:pt x="1055" y="28"/>
                      <a:pt x="1075" y="62"/>
                    </a:cubicBezTo>
                    <a:cubicBezTo>
                      <a:pt x="1355" y="547"/>
                      <a:pt x="1355" y="547"/>
                      <a:pt x="1355" y="547"/>
                    </a:cubicBezTo>
                    <a:cubicBezTo>
                      <a:pt x="1375" y="581"/>
                      <a:pt x="1375" y="637"/>
                      <a:pt x="1355" y="671"/>
                    </a:cubicBezTo>
                    <a:cubicBezTo>
                      <a:pt x="1075" y="1156"/>
                      <a:pt x="1075" y="1156"/>
                      <a:pt x="1075" y="1156"/>
                    </a:cubicBezTo>
                    <a:cubicBezTo>
                      <a:pt x="1055" y="1190"/>
                      <a:pt x="1007" y="1218"/>
                      <a:pt x="967" y="1218"/>
                    </a:cubicBezTo>
                    <a:lnTo>
                      <a:pt x="407" y="1218"/>
                    </a:lnTo>
                    <a:close/>
                  </a:path>
                </a:pathLst>
              </a:custGeom>
              <a:gradFill flip="none" rotWithShape="1">
                <a:gsLst>
                  <a:gs pos="0">
                    <a:schemeClr val="bg1"/>
                  </a:gs>
                  <a:gs pos="60000">
                    <a:srgbClr val="ECECEC"/>
                  </a:gs>
                  <a:gs pos="100000">
                    <a:srgbClr val="D1D1D1"/>
                  </a:gs>
                </a:gsLst>
                <a:lin ang="2700000" scaled="1"/>
                <a:tileRect/>
              </a:gradFill>
              <a:ln w="19050">
                <a:gradFill flip="none" rotWithShape="1">
                  <a:gsLst>
                    <a:gs pos="29000">
                      <a:srgbClr val="E0E0E0"/>
                    </a:gs>
                    <a:gs pos="0">
                      <a:srgbClr val="999999"/>
                    </a:gs>
                    <a:gs pos="83000">
                      <a:schemeClr val="bg1"/>
                    </a:gs>
                  </a:gsLst>
                  <a:lin ang="2700000" scaled="1"/>
                  <a:tileRect/>
                </a:gradFill>
              </a:ln>
              <a:effectLst>
                <a:outerShdw blurRad="152400" dist="38100" dir="2700000" algn="tl" rotWithShape="0">
                  <a:prstClr val="black">
                    <a:alpha val="33000"/>
                  </a:prstClr>
                </a:outerShdw>
              </a:effectLst>
            </p:spPr>
            <p:txBody>
              <a:bodyPr vert="horz" wrap="square" lIns="90305" tIns="45153" rIns="90305" bIns="45153" numCol="1" anchor="t" anchorCtr="0" compatLnSpc="1"/>
              <a:lstStyle/>
              <a:p>
                <a:endParaRPr lang="zh-CN" altLang="en-US" sz="1875">
                  <a:solidFill>
                    <a:prstClr val="black"/>
                  </a:solidFill>
                </a:endParaRPr>
              </a:p>
            </p:txBody>
          </p:sp>
        </p:grpSp>
        <p:sp>
          <p:nvSpPr>
            <p:cNvPr id="41" name="文本框 90"/>
            <p:cNvSpPr txBox="1"/>
            <p:nvPr/>
          </p:nvSpPr>
          <p:spPr>
            <a:xfrm>
              <a:off x="3122624" y="4575486"/>
              <a:ext cx="876300" cy="523507"/>
            </a:xfrm>
            <a:prstGeom prst="rect">
              <a:avLst/>
            </a:prstGeom>
            <a:noFill/>
          </p:spPr>
          <p:txBody>
            <a:bodyPr wrap="square" rtlCol="0">
              <a:spAutoFit/>
            </a:bodyPr>
            <a:lstStyle/>
            <a:p>
              <a:pPr algn="ctr"/>
              <a:r>
                <a:rPr lang="en-US" altLang="zh-CN" sz="2765" dirty="0">
                  <a:solidFill>
                    <a:srgbClr val="78AF51"/>
                  </a:solidFill>
                  <a:latin typeface="Impact" panose="020B0806030902050204" pitchFamily="34" charset="0"/>
                </a:rPr>
                <a:t>04</a:t>
              </a:r>
              <a:endParaRPr lang="zh-CN" altLang="en-US" sz="2765" dirty="0">
                <a:solidFill>
                  <a:srgbClr val="78AF51"/>
                </a:solidFill>
                <a:latin typeface="Impact" panose="020B0806030902050204" pitchFamily="34" charset="0"/>
              </a:endParaRPr>
            </a:p>
          </p:txBody>
        </p:sp>
      </p:grpSp>
      <p:grpSp>
        <p:nvGrpSpPr>
          <p:cNvPr id="46" name="组合 45"/>
          <p:cNvGrpSpPr/>
          <p:nvPr/>
        </p:nvGrpSpPr>
        <p:grpSpPr>
          <a:xfrm>
            <a:off x="3833632" y="2389144"/>
            <a:ext cx="1114090" cy="1279184"/>
            <a:chOff x="3122624" y="2405662"/>
            <a:chExt cx="1127943" cy="1295559"/>
          </a:xfrm>
        </p:grpSpPr>
        <p:grpSp>
          <p:nvGrpSpPr>
            <p:cNvPr id="47" name="组合 46"/>
            <p:cNvGrpSpPr/>
            <p:nvPr/>
          </p:nvGrpSpPr>
          <p:grpSpPr>
            <a:xfrm>
              <a:off x="3136435" y="2405662"/>
              <a:ext cx="1114132" cy="1295559"/>
              <a:chOff x="3295850" y="2065379"/>
              <a:chExt cx="3592274" cy="4177307"/>
            </a:xfrm>
          </p:grpSpPr>
          <p:sp>
            <p:nvSpPr>
              <p:cNvPr id="49" name="圆角矩形 48"/>
              <p:cNvSpPr/>
              <p:nvPr/>
            </p:nvSpPr>
            <p:spPr>
              <a:xfrm rot="2760000">
                <a:off x="3283362" y="2637924"/>
                <a:ext cx="4177307" cy="3032217"/>
              </a:xfrm>
              <a:prstGeom prst="roundRect">
                <a:avLst>
                  <a:gd name="adj" fmla="val 47577"/>
                </a:avLst>
              </a:prstGeom>
              <a:gradFill>
                <a:gsLst>
                  <a:gs pos="0">
                    <a:schemeClr val="tx1"/>
                  </a:gs>
                  <a:gs pos="100000">
                    <a:srgbClr val="E8E8E8">
                      <a:alpha val="0"/>
                    </a:srgbClr>
                  </a:gs>
                </a:gsLst>
                <a:lin ang="0" scaled="0"/>
              </a:gradFill>
              <a:ln>
                <a:noFill/>
              </a:ln>
              <a:effectLst>
                <a:softEdge rad="63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75">
                  <a:solidFill>
                    <a:prstClr val="white"/>
                  </a:solidFill>
                </a:endParaRPr>
              </a:p>
            </p:txBody>
          </p:sp>
          <p:sp>
            <p:nvSpPr>
              <p:cNvPr id="50" name="Freeform 5"/>
              <p:cNvSpPr/>
              <p:nvPr/>
            </p:nvSpPr>
            <p:spPr bwMode="auto">
              <a:xfrm rot="10800000">
                <a:off x="3295850" y="2263222"/>
                <a:ext cx="2643765" cy="2343151"/>
              </a:xfrm>
              <a:custGeom>
                <a:avLst/>
                <a:gdLst>
                  <a:gd name="T0" fmla="*/ 407 w 1375"/>
                  <a:gd name="T1" fmla="*/ 1218 h 1218"/>
                  <a:gd name="T2" fmla="*/ 299 w 1375"/>
                  <a:gd name="T3" fmla="*/ 1156 h 1218"/>
                  <a:gd name="T4" fmla="*/ 19 w 1375"/>
                  <a:gd name="T5" fmla="*/ 671 h 1218"/>
                  <a:gd name="T6" fmla="*/ 19 w 1375"/>
                  <a:gd name="T7" fmla="*/ 547 h 1218"/>
                  <a:gd name="T8" fmla="*/ 299 w 1375"/>
                  <a:gd name="T9" fmla="*/ 62 h 1218"/>
                  <a:gd name="T10" fmla="*/ 407 w 1375"/>
                  <a:gd name="T11" fmla="*/ 0 h 1218"/>
                  <a:gd name="T12" fmla="*/ 967 w 1375"/>
                  <a:gd name="T13" fmla="*/ 0 h 1218"/>
                  <a:gd name="T14" fmla="*/ 1075 w 1375"/>
                  <a:gd name="T15" fmla="*/ 62 h 1218"/>
                  <a:gd name="T16" fmla="*/ 1355 w 1375"/>
                  <a:gd name="T17" fmla="*/ 547 h 1218"/>
                  <a:gd name="T18" fmla="*/ 1355 w 1375"/>
                  <a:gd name="T19" fmla="*/ 671 h 1218"/>
                  <a:gd name="T20" fmla="*/ 1075 w 1375"/>
                  <a:gd name="T21" fmla="*/ 1156 h 1218"/>
                  <a:gd name="T22" fmla="*/ 967 w 1375"/>
                  <a:gd name="T23" fmla="*/ 1218 h 1218"/>
                  <a:gd name="T24" fmla="*/ 407 w 1375"/>
                  <a:gd name="T25" fmla="*/ 1218 h 1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75" h="1218">
                    <a:moveTo>
                      <a:pt x="407" y="1218"/>
                    </a:moveTo>
                    <a:cubicBezTo>
                      <a:pt x="368" y="1218"/>
                      <a:pt x="319" y="1190"/>
                      <a:pt x="299" y="1156"/>
                    </a:cubicBezTo>
                    <a:cubicBezTo>
                      <a:pt x="19" y="671"/>
                      <a:pt x="19" y="671"/>
                      <a:pt x="19" y="671"/>
                    </a:cubicBezTo>
                    <a:cubicBezTo>
                      <a:pt x="0" y="637"/>
                      <a:pt x="0" y="581"/>
                      <a:pt x="19" y="547"/>
                    </a:cubicBezTo>
                    <a:cubicBezTo>
                      <a:pt x="299" y="62"/>
                      <a:pt x="299" y="62"/>
                      <a:pt x="299" y="62"/>
                    </a:cubicBezTo>
                    <a:cubicBezTo>
                      <a:pt x="319" y="28"/>
                      <a:pt x="368" y="0"/>
                      <a:pt x="407" y="0"/>
                    </a:cubicBezTo>
                    <a:cubicBezTo>
                      <a:pt x="967" y="0"/>
                      <a:pt x="967" y="0"/>
                      <a:pt x="967" y="0"/>
                    </a:cubicBezTo>
                    <a:cubicBezTo>
                      <a:pt x="1007" y="0"/>
                      <a:pt x="1055" y="28"/>
                      <a:pt x="1075" y="62"/>
                    </a:cubicBezTo>
                    <a:cubicBezTo>
                      <a:pt x="1355" y="547"/>
                      <a:pt x="1355" y="547"/>
                      <a:pt x="1355" y="547"/>
                    </a:cubicBezTo>
                    <a:cubicBezTo>
                      <a:pt x="1375" y="581"/>
                      <a:pt x="1375" y="637"/>
                      <a:pt x="1355" y="671"/>
                    </a:cubicBezTo>
                    <a:cubicBezTo>
                      <a:pt x="1075" y="1156"/>
                      <a:pt x="1075" y="1156"/>
                      <a:pt x="1075" y="1156"/>
                    </a:cubicBezTo>
                    <a:cubicBezTo>
                      <a:pt x="1055" y="1190"/>
                      <a:pt x="1007" y="1218"/>
                      <a:pt x="967" y="1218"/>
                    </a:cubicBezTo>
                    <a:lnTo>
                      <a:pt x="407" y="1218"/>
                    </a:lnTo>
                    <a:close/>
                  </a:path>
                </a:pathLst>
              </a:custGeom>
              <a:gradFill flip="none" rotWithShape="1">
                <a:gsLst>
                  <a:gs pos="0">
                    <a:schemeClr val="bg1"/>
                  </a:gs>
                  <a:gs pos="73000">
                    <a:srgbClr val="ECECEC"/>
                  </a:gs>
                  <a:gs pos="100000">
                    <a:srgbClr val="D9D9D9"/>
                  </a:gs>
                </a:gsLst>
                <a:lin ang="2700000" scaled="1"/>
                <a:tileRect/>
              </a:gradFill>
              <a:ln w="19050">
                <a:gradFill flip="none" rotWithShape="1">
                  <a:gsLst>
                    <a:gs pos="29000">
                      <a:srgbClr val="E0E0E0"/>
                    </a:gs>
                    <a:gs pos="0">
                      <a:srgbClr val="999999"/>
                    </a:gs>
                    <a:gs pos="83000">
                      <a:schemeClr val="bg1"/>
                    </a:gs>
                  </a:gsLst>
                  <a:lin ang="2700000" scaled="1"/>
                  <a:tileRect/>
                </a:gradFill>
              </a:ln>
              <a:effectLst>
                <a:outerShdw blurRad="203200" dist="63500" dir="2700000" algn="tl" rotWithShape="0">
                  <a:prstClr val="black">
                    <a:alpha val="32000"/>
                  </a:prstClr>
                </a:outerShdw>
              </a:effectLst>
            </p:spPr>
            <p:txBody>
              <a:bodyPr vert="horz" wrap="square" lIns="90305" tIns="45153" rIns="90305" bIns="45153" numCol="1" anchor="t" anchorCtr="0" compatLnSpc="1"/>
              <a:lstStyle/>
              <a:p>
                <a:endParaRPr lang="zh-CN" altLang="en-US" sz="1875">
                  <a:solidFill>
                    <a:prstClr val="black"/>
                  </a:solidFill>
                </a:endParaRPr>
              </a:p>
            </p:txBody>
          </p:sp>
          <p:sp>
            <p:nvSpPr>
              <p:cNvPr id="33" name="圆角矩形 50"/>
              <p:cNvSpPr/>
              <p:nvPr/>
            </p:nvSpPr>
            <p:spPr>
              <a:xfrm rot="2760000">
                <a:off x="3499201" y="2940762"/>
                <a:ext cx="3639373" cy="2369532"/>
              </a:xfrm>
              <a:prstGeom prst="roundRect">
                <a:avLst>
                  <a:gd name="adj" fmla="val 47577"/>
                </a:avLst>
              </a:prstGeom>
              <a:gradFill>
                <a:gsLst>
                  <a:gs pos="0">
                    <a:schemeClr val="tx1">
                      <a:alpha val="66000"/>
                    </a:schemeClr>
                  </a:gs>
                  <a:gs pos="100000">
                    <a:srgbClr val="E8E8E8">
                      <a:alpha val="0"/>
                    </a:srgbClr>
                  </a:gs>
                </a:gsLst>
                <a:lin ang="0" scaled="0"/>
              </a:gradFill>
              <a:ln>
                <a:noFill/>
              </a:ln>
              <a:effectLst>
                <a:softEdge rad="63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75">
                  <a:solidFill>
                    <a:prstClr val="white"/>
                  </a:solidFill>
                </a:endParaRPr>
              </a:p>
            </p:txBody>
          </p:sp>
          <p:sp>
            <p:nvSpPr>
              <p:cNvPr id="34" name="Freeform 5"/>
              <p:cNvSpPr/>
              <p:nvPr/>
            </p:nvSpPr>
            <p:spPr bwMode="auto">
              <a:xfrm rot="10800000">
                <a:off x="3589408" y="2523401"/>
                <a:ext cx="2056648" cy="1822794"/>
              </a:xfrm>
              <a:custGeom>
                <a:avLst/>
                <a:gdLst>
                  <a:gd name="T0" fmla="*/ 407 w 1375"/>
                  <a:gd name="T1" fmla="*/ 1218 h 1218"/>
                  <a:gd name="T2" fmla="*/ 299 w 1375"/>
                  <a:gd name="T3" fmla="*/ 1156 h 1218"/>
                  <a:gd name="T4" fmla="*/ 19 w 1375"/>
                  <a:gd name="T5" fmla="*/ 671 h 1218"/>
                  <a:gd name="T6" fmla="*/ 19 w 1375"/>
                  <a:gd name="T7" fmla="*/ 547 h 1218"/>
                  <a:gd name="T8" fmla="*/ 299 w 1375"/>
                  <a:gd name="T9" fmla="*/ 62 h 1218"/>
                  <a:gd name="T10" fmla="*/ 407 w 1375"/>
                  <a:gd name="T11" fmla="*/ 0 h 1218"/>
                  <a:gd name="T12" fmla="*/ 967 w 1375"/>
                  <a:gd name="T13" fmla="*/ 0 h 1218"/>
                  <a:gd name="T14" fmla="*/ 1075 w 1375"/>
                  <a:gd name="T15" fmla="*/ 62 h 1218"/>
                  <a:gd name="T16" fmla="*/ 1355 w 1375"/>
                  <a:gd name="T17" fmla="*/ 547 h 1218"/>
                  <a:gd name="T18" fmla="*/ 1355 w 1375"/>
                  <a:gd name="T19" fmla="*/ 671 h 1218"/>
                  <a:gd name="T20" fmla="*/ 1075 w 1375"/>
                  <a:gd name="T21" fmla="*/ 1156 h 1218"/>
                  <a:gd name="T22" fmla="*/ 967 w 1375"/>
                  <a:gd name="T23" fmla="*/ 1218 h 1218"/>
                  <a:gd name="T24" fmla="*/ 407 w 1375"/>
                  <a:gd name="T25" fmla="*/ 1218 h 1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75" h="1218">
                    <a:moveTo>
                      <a:pt x="407" y="1218"/>
                    </a:moveTo>
                    <a:cubicBezTo>
                      <a:pt x="368" y="1218"/>
                      <a:pt x="319" y="1190"/>
                      <a:pt x="299" y="1156"/>
                    </a:cubicBezTo>
                    <a:cubicBezTo>
                      <a:pt x="19" y="671"/>
                      <a:pt x="19" y="671"/>
                      <a:pt x="19" y="671"/>
                    </a:cubicBezTo>
                    <a:cubicBezTo>
                      <a:pt x="0" y="637"/>
                      <a:pt x="0" y="581"/>
                      <a:pt x="19" y="547"/>
                    </a:cubicBezTo>
                    <a:cubicBezTo>
                      <a:pt x="299" y="62"/>
                      <a:pt x="299" y="62"/>
                      <a:pt x="299" y="62"/>
                    </a:cubicBezTo>
                    <a:cubicBezTo>
                      <a:pt x="319" y="28"/>
                      <a:pt x="368" y="0"/>
                      <a:pt x="407" y="0"/>
                    </a:cubicBezTo>
                    <a:cubicBezTo>
                      <a:pt x="967" y="0"/>
                      <a:pt x="967" y="0"/>
                      <a:pt x="967" y="0"/>
                    </a:cubicBezTo>
                    <a:cubicBezTo>
                      <a:pt x="1007" y="0"/>
                      <a:pt x="1055" y="28"/>
                      <a:pt x="1075" y="62"/>
                    </a:cubicBezTo>
                    <a:cubicBezTo>
                      <a:pt x="1355" y="547"/>
                      <a:pt x="1355" y="547"/>
                      <a:pt x="1355" y="547"/>
                    </a:cubicBezTo>
                    <a:cubicBezTo>
                      <a:pt x="1375" y="581"/>
                      <a:pt x="1375" y="637"/>
                      <a:pt x="1355" y="671"/>
                    </a:cubicBezTo>
                    <a:cubicBezTo>
                      <a:pt x="1075" y="1156"/>
                      <a:pt x="1075" y="1156"/>
                      <a:pt x="1075" y="1156"/>
                    </a:cubicBezTo>
                    <a:cubicBezTo>
                      <a:pt x="1055" y="1190"/>
                      <a:pt x="1007" y="1218"/>
                      <a:pt x="967" y="1218"/>
                    </a:cubicBezTo>
                    <a:lnTo>
                      <a:pt x="407" y="1218"/>
                    </a:lnTo>
                    <a:close/>
                  </a:path>
                </a:pathLst>
              </a:custGeom>
              <a:gradFill flip="none" rotWithShape="1">
                <a:gsLst>
                  <a:gs pos="0">
                    <a:schemeClr val="bg1"/>
                  </a:gs>
                  <a:gs pos="60000">
                    <a:srgbClr val="ECECEC"/>
                  </a:gs>
                  <a:gs pos="100000">
                    <a:srgbClr val="D1D1D1"/>
                  </a:gs>
                </a:gsLst>
                <a:lin ang="2700000" scaled="1"/>
                <a:tileRect/>
              </a:gradFill>
              <a:ln w="19050">
                <a:gradFill flip="none" rotWithShape="1">
                  <a:gsLst>
                    <a:gs pos="29000">
                      <a:srgbClr val="E0E0E0"/>
                    </a:gs>
                    <a:gs pos="0">
                      <a:srgbClr val="999999"/>
                    </a:gs>
                    <a:gs pos="83000">
                      <a:schemeClr val="bg1"/>
                    </a:gs>
                  </a:gsLst>
                  <a:lin ang="2700000" scaled="1"/>
                  <a:tileRect/>
                </a:gradFill>
              </a:ln>
              <a:effectLst>
                <a:outerShdw blurRad="152400" dist="38100" dir="2700000" algn="tl" rotWithShape="0">
                  <a:prstClr val="black">
                    <a:alpha val="33000"/>
                  </a:prstClr>
                </a:outerShdw>
              </a:effectLst>
            </p:spPr>
            <p:txBody>
              <a:bodyPr vert="horz" wrap="square" lIns="90305" tIns="45153" rIns="90305" bIns="45153" numCol="1" anchor="t" anchorCtr="0" compatLnSpc="1"/>
              <a:lstStyle/>
              <a:p>
                <a:endParaRPr lang="zh-CN" altLang="en-US" sz="1875">
                  <a:solidFill>
                    <a:prstClr val="black"/>
                  </a:solidFill>
                </a:endParaRPr>
              </a:p>
            </p:txBody>
          </p:sp>
        </p:grpSp>
        <p:sp>
          <p:nvSpPr>
            <p:cNvPr id="48" name="文本框 91"/>
            <p:cNvSpPr txBox="1"/>
            <p:nvPr/>
          </p:nvSpPr>
          <p:spPr>
            <a:xfrm>
              <a:off x="3122624" y="2571386"/>
              <a:ext cx="876300" cy="523507"/>
            </a:xfrm>
            <a:prstGeom prst="rect">
              <a:avLst/>
            </a:prstGeom>
            <a:noFill/>
          </p:spPr>
          <p:txBody>
            <a:bodyPr wrap="square" rtlCol="0">
              <a:spAutoFit/>
            </a:bodyPr>
            <a:lstStyle/>
            <a:p>
              <a:pPr algn="ctr"/>
              <a:r>
                <a:rPr lang="en-US" altLang="zh-CN" sz="2765" dirty="0">
                  <a:solidFill>
                    <a:srgbClr val="01ACBE"/>
                  </a:solidFill>
                  <a:latin typeface="Impact" panose="020B0806030902050204" pitchFamily="34" charset="0"/>
                </a:rPr>
                <a:t>02</a:t>
              </a:r>
              <a:endParaRPr lang="zh-CN" altLang="en-US" sz="2765" dirty="0">
                <a:solidFill>
                  <a:srgbClr val="01ACBE"/>
                </a:solidFill>
                <a:latin typeface="Impact" panose="020B0806030902050204" pitchFamily="34" charset="0"/>
              </a:endParaRPr>
            </a:p>
          </p:txBody>
        </p:sp>
      </p:grpSp>
      <p:grpSp>
        <p:nvGrpSpPr>
          <p:cNvPr id="35" name="组合 52"/>
          <p:cNvGrpSpPr/>
          <p:nvPr/>
        </p:nvGrpSpPr>
        <p:grpSpPr>
          <a:xfrm>
            <a:off x="4267409" y="3353263"/>
            <a:ext cx="1123497" cy="1279184"/>
            <a:chOff x="3577919" y="3393414"/>
            <a:chExt cx="1137467" cy="1295559"/>
          </a:xfrm>
        </p:grpSpPr>
        <p:grpSp>
          <p:nvGrpSpPr>
            <p:cNvPr id="36" name="组合 53"/>
            <p:cNvGrpSpPr/>
            <p:nvPr/>
          </p:nvGrpSpPr>
          <p:grpSpPr>
            <a:xfrm>
              <a:off x="3601254" y="3393414"/>
              <a:ext cx="1114132" cy="1295559"/>
              <a:chOff x="3295850" y="2065379"/>
              <a:chExt cx="3592274" cy="4177307"/>
            </a:xfrm>
          </p:grpSpPr>
          <p:sp>
            <p:nvSpPr>
              <p:cNvPr id="56" name="圆角矩形 55"/>
              <p:cNvSpPr/>
              <p:nvPr/>
            </p:nvSpPr>
            <p:spPr>
              <a:xfrm rot="2760000">
                <a:off x="3283362" y="2637924"/>
                <a:ext cx="4177307" cy="3032217"/>
              </a:xfrm>
              <a:prstGeom prst="roundRect">
                <a:avLst>
                  <a:gd name="adj" fmla="val 47577"/>
                </a:avLst>
              </a:prstGeom>
              <a:gradFill>
                <a:gsLst>
                  <a:gs pos="0">
                    <a:schemeClr val="tx1"/>
                  </a:gs>
                  <a:gs pos="100000">
                    <a:srgbClr val="E8E8E8">
                      <a:alpha val="0"/>
                    </a:srgbClr>
                  </a:gs>
                </a:gsLst>
                <a:lin ang="0" scaled="0"/>
              </a:gradFill>
              <a:ln>
                <a:noFill/>
              </a:ln>
              <a:effectLst>
                <a:softEdge rad="63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75">
                  <a:solidFill>
                    <a:prstClr val="white"/>
                  </a:solidFill>
                </a:endParaRPr>
              </a:p>
            </p:txBody>
          </p:sp>
          <p:sp>
            <p:nvSpPr>
              <p:cNvPr id="57" name="Freeform 5"/>
              <p:cNvSpPr/>
              <p:nvPr/>
            </p:nvSpPr>
            <p:spPr bwMode="auto">
              <a:xfrm rot="10800000">
                <a:off x="3295850" y="2263222"/>
                <a:ext cx="2643765" cy="2343151"/>
              </a:xfrm>
              <a:custGeom>
                <a:avLst/>
                <a:gdLst>
                  <a:gd name="T0" fmla="*/ 407 w 1375"/>
                  <a:gd name="T1" fmla="*/ 1218 h 1218"/>
                  <a:gd name="T2" fmla="*/ 299 w 1375"/>
                  <a:gd name="T3" fmla="*/ 1156 h 1218"/>
                  <a:gd name="T4" fmla="*/ 19 w 1375"/>
                  <a:gd name="T5" fmla="*/ 671 h 1218"/>
                  <a:gd name="T6" fmla="*/ 19 w 1375"/>
                  <a:gd name="T7" fmla="*/ 547 h 1218"/>
                  <a:gd name="T8" fmla="*/ 299 w 1375"/>
                  <a:gd name="T9" fmla="*/ 62 h 1218"/>
                  <a:gd name="T10" fmla="*/ 407 w 1375"/>
                  <a:gd name="T11" fmla="*/ 0 h 1218"/>
                  <a:gd name="T12" fmla="*/ 967 w 1375"/>
                  <a:gd name="T13" fmla="*/ 0 h 1218"/>
                  <a:gd name="T14" fmla="*/ 1075 w 1375"/>
                  <a:gd name="T15" fmla="*/ 62 h 1218"/>
                  <a:gd name="T16" fmla="*/ 1355 w 1375"/>
                  <a:gd name="T17" fmla="*/ 547 h 1218"/>
                  <a:gd name="T18" fmla="*/ 1355 w 1375"/>
                  <a:gd name="T19" fmla="*/ 671 h 1218"/>
                  <a:gd name="T20" fmla="*/ 1075 w 1375"/>
                  <a:gd name="T21" fmla="*/ 1156 h 1218"/>
                  <a:gd name="T22" fmla="*/ 967 w 1375"/>
                  <a:gd name="T23" fmla="*/ 1218 h 1218"/>
                  <a:gd name="T24" fmla="*/ 407 w 1375"/>
                  <a:gd name="T25" fmla="*/ 1218 h 1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75" h="1218">
                    <a:moveTo>
                      <a:pt x="407" y="1218"/>
                    </a:moveTo>
                    <a:cubicBezTo>
                      <a:pt x="368" y="1218"/>
                      <a:pt x="319" y="1190"/>
                      <a:pt x="299" y="1156"/>
                    </a:cubicBezTo>
                    <a:cubicBezTo>
                      <a:pt x="19" y="671"/>
                      <a:pt x="19" y="671"/>
                      <a:pt x="19" y="671"/>
                    </a:cubicBezTo>
                    <a:cubicBezTo>
                      <a:pt x="0" y="637"/>
                      <a:pt x="0" y="581"/>
                      <a:pt x="19" y="547"/>
                    </a:cubicBezTo>
                    <a:cubicBezTo>
                      <a:pt x="299" y="62"/>
                      <a:pt x="299" y="62"/>
                      <a:pt x="299" y="62"/>
                    </a:cubicBezTo>
                    <a:cubicBezTo>
                      <a:pt x="319" y="28"/>
                      <a:pt x="368" y="0"/>
                      <a:pt x="407" y="0"/>
                    </a:cubicBezTo>
                    <a:cubicBezTo>
                      <a:pt x="967" y="0"/>
                      <a:pt x="967" y="0"/>
                      <a:pt x="967" y="0"/>
                    </a:cubicBezTo>
                    <a:cubicBezTo>
                      <a:pt x="1007" y="0"/>
                      <a:pt x="1055" y="28"/>
                      <a:pt x="1075" y="62"/>
                    </a:cubicBezTo>
                    <a:cubicBezTo>
                      <a:pt x="1355" y="547"/>
                      <a:pt x="1355" y="547"/>
                      <a:pt x="1355" y="547"/>
                    </a:cubicBezTo>
                    <a:cubicBezTo>
                      <a:pt x="1375" y="581"/>
                      <a:pt x="1375" y="637"/>
                      <a:pt x="1355" y="671"/>
                    </a:cubicBezTo>
                    <a:cubicBezTo>
                      <a:pt x="1075" y="1156"/>
                      <a:pt x="1075" y="1156"/>
                      <a:pt x="1075" y="1156"/>
                    </a:cubicBezTo>
                    <a:cubicBezTo>
                      <a:pt x="1055" y="1190"/>
                      <a:pt x="1007" y="1218"/>
                      <a:pt x="967" y="1218"/>
                    </a:cubicBezTo>
                    <a:lnTo>
                      <a:pt x="407" y="1218"/>
                    </a:lnTo>
                    <a:close/>
                  </a:path>
                </a:pathLst>
              </a:custGeom>
              <a:gradFill flip="none" rotWithShape="1">
                <a:gsLst>
                  <a:gs pos="0">
                    <a:schemeClr val="bg1"/>
                  </a:gs>
                  <a:gs pos="73000">
                    <a:srgbClr val="ECECEC"/>
                  </a:gs>
                  <a:gs pos="100000">
                    <a:srgbClr val="D9D9D9"/>
                  </a:gs>
                </a:gsLst>
                <a:lin ang="2700000" scaled="1"/>
                <a:tileRect/>
              </a:gradFill>
              <a:ln w="19050">
                <a:gradFill flip="none" rotWithShape="1">
                  <a:gsLst>
                    <a:gs pos="29000">
                      <a:srgbClr val="E0E0E0"/>
                    </a:gs>
                    <a:gs pos="0">
                      <a:srgbClr val="999999"/>
                    </a:gs>
                    <a:gs pos="83000">
                      <a:schemeClr val="bg1"/>
                    </a:gs>
                  </a:gsLst>
                  <a:lin ang="2700000" scaled="1"/>
                  <a:tileRect/>
                </a:gradFill>
              </a:ln>
              <a:effectLst>
                <a:outerShdw blurRad="203200" dist="63500" dir="2700000" algn="tl" rotWithShape="0">
                  <a:prstClr val="black">
                    <a:alpha val="32000"/>
                  </a:prstClr>
                </a:outerShdw>
              </a:effectLst>
            </p:spPr>
            <p:txBody>
              <a:bodyPr vert="horz" wrap="square" lIns="90305" tIns="45153" rIns="90305" bIns="45153" numCol="1" anchor="t" anchorCtr="0" compatLnSpc="1"/>
              <a:lstStyle/>
              <a:p>
                <a:endParaRPr lang="zh-CN" altLang="en-US" sz="1875">
                  <a:solidFill>
                    <a:prstClr val="black"/>
                  </a:solidFill>
                </a:endParaRPr>
              </a:p>
            </p:txBody>
          </p:sp>
          <p:sp>
            <p:nvSpPr>
              <p:cNvPr id="58" name="圆角矩形 57"/>
              <p:cNvSpPr/>
              <p:nvPr/>
            </p:nvSpPr>
            <p:spPr>
              <a:xfrm rot="2760000">
                <a:off x="3499201" y="2940762"/>
                <a:ext cx="3639373" cy="2369532"/>
              </a:xfrm>
              <a:prstGeom prst="roundRect">
                <a:avLst>
                  <a:gd name="adj" fmla="val 47577"/>
                </a:avLst>
              </a:prstGeom>
              <a:gradFill>
                <a:gsLst>
                  <a:gs pos="0">
                    <a:schemeClr val="tx1">
                      <a:alpha val="66000"/>
                    </a:schemeClr>
                  </a:gs>
                  <a:gs pos="100000">
                    <a:srgbClr val="E8E8E8">
                      <a:alpha val="0"/>
                    </a:srgbClr>
                  </a:gs>
                </a:gsLst>
                <a:lin ang="0" scaled="0"/>
              </a:gradFill>
              <a:ln>
                <a:noFill/>
              </a:ln>
              <a:effectLst>
                <a:softEdge rad="63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75">
                  <a:solidFill>
                    <a:prstClr val="white"/>
                  </a:solidFill>
                </a:endParaRPr>
              </a:p>
            </p:txBody>
          </p:sp>
          <p:sp>
            <p:nvSpPr>
              <p:cNvPr id="59" name="Freeform 5"/>
              <p:cNvSpPr/>
              <p:nvPr/>
            </p:nvSpPr>
            <p:spPr bwMode="auto">
              <a:xfrm rot="10800000">
                <a:off x="3589408" y="2523401"/>
                <a:ext cx="2056648" cy="1822794"/>
              </a:xfrm>
              <a:custGeom>
                <a:avLst/>
                <a:gdLst>
                  <a:gd name="T0" fmla="*/ 407 w 1375"/>
                  <a:gd name="T1" fmla="*/ 1218 h 1218"/>
                  <a:gd name="T2" fmla="*/ 299 w 1375"/>
                  <a:gd name="T3" fmla="*/ 1156 h 1218"/>
                  <a:gd name="T4" fmla="*/ 19 w 1375"/>
                  <a:gd name="T5" fmla="*/ 671 h 1218"/>
                  <a:gd name="T6" fmla="*/ 19 w 1375"/>
                  <a:gd name="T7" fmla="*/ 547 h 1218"/>
                  <a:gd name="T8" fmla="*/ 299 w 1375"/>
                  <a:gd name="T9" fmla="*/ 62 h 1218"/>
                  <a:gd name="T10" fmla="*/ 407 w 1375"/>
                  <a:gd name="T11" fmla="*/ 0 h 1218"/>
                  <a:gd name="T12" fmla="*/ 967 w 1375"/>
                  <a:gd name="T13" fmla="*/ 0 h 1218"/>
                  <a:gd name="T14" fmla="*/ 1075 w 1375"/>
                  <a:gd name="T15" fmla="*/ 62 h 1218"/>
                  <a:gd name="T16" fmla="*/ 1355 w 1375"/>
                  <a:gd name="T17" fmla="*/ 547 h 1218"/>
                  <a:gd name="T18" fmla="*/ 1355 w 1375"/>
                  <a:gd name="T19" fmla="*/ 671 h 1218"/>
                  <a:gd name="T20" fmla="*/ 1075 w 1375"/>
                  <a:gd name="T21" fmla="*/ 1156 h 1218"/>
                  <a:gd name="T22" fmla="*/ 967 w 1375"/>
                  <a:gd name="T23" fmla="*/ 1218 h 1218"/>
                  <a:gd name="T24" fmla="*/ 407 w 1375"/>
                  <a:gd name="T25" fmla="*/ 1218 h 1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75" h="1218">
                    <a:moveTo>
                      <a:pt x="407" y="1218"/>
                    </a:moveTo>
                    <a:cubicBezTo>
                      <a:pt x="368" y="1218"/>
                      <a:pt x="319" y="1190"/>
                      <a:pt x="299" y="1156"/>
                    </a:cubicBezTo>
                    <a:cubicBezTo>
                      <a:pt x="19" y="671"/>
                      <a:pt x="19" y="671"/>
                      <a:pt x="19" y="671"/>
                    </a:cubicBezTo>
                    <a:cubicBezTo>
                      <a:pt x="0" y="637"/>
                      <a:pt x="0" y="581"/>
                      <a:pt x="19" y="547"/>
                    </a:cubicBezTo>
                    <a:cubicBezTo>
                      <a:pt x="299" y="62"/>
                      <a:pt x="299" y="62"/>
                      <a:pt x="299" y="62"/>
                    </a:cubicBezTo>
                    <a:cubicBezTo>
                      <a:pt x="319" y="28"/>
                      <a:pt x="368" y="0"/>
                      <a:pt x="407" y="0"/>
                    </a:cubicBezTo>
                    <a:cubicBezTo>
                      <a:pt x="967" y="0"/>
                      <a:pt x="967" y="0"/>
                      <a:pt x="967" y="0"/>
                    </a:cubicBezTo>
                    <a:cubicBezTo>
                      <a:pt x="1007" y="0"/>
                      <a:pt x="1055" y="28"/>
                      <a:pt x="1075" y="62"/>
                    </a:cubicBezTo>
                    <a:cubicBezTo>
                      <a:pt x="1355" y="547"/>
                      <a:pt x="1355" y="547"/>
                      <a:pt x="1355" y="547"/>
                    </a:cubicBezTo>
                    <a:cubicBezTo>
                      <a:pt x="1375" y="581"/>
                      <a:pt x="1375" y="637"/>
                      <a:pt x="1355" y="671"/>
                    </a:cubicBezTo>
                    <a:cubicBezTo>
                      <a:pt x="1075" y="1156"/>
                      <a:pt x="1075" y="1156"/>
                      <a:pt x="1075" y="1156"/>
                    </a:cubicBezTo>
                    <a:cubicBezTo>
                      <a:pt x="1055" y="1190"/>
                      <a:pt x="1007" y="1218"/>
                      <a:pt x="967" y="1218"/>
                    </a:cubicBezTo>
                    <a:lnTo>
                      <a:pt x="407" y="1218"/>
                    </a:lnTo>
                    <a:close/>
                  </a:path>
                </a:pathLst>
              </a:custGeom>
              <a:gradFill flip="none" rotWithShape="1">
                <a:gsLst>
                  <a:gs pos="0">
                    <a:schemeClr val="bg1"/>
                  </a:gs>
                  <a:gs pos="60000">
                    <a:srgbClr val="ECECEC"/>
                  </a:gs>
                  <a:gs pos="100000">
                    <a:srgbClr val="D1D1D1"/>
                  </a:gs>
                </a:gsLst>
                <a:lin ang="2700000" scaled="1"/>
                <a:tileRect/>
              </a:gradFill>
              <a:ln w="19050">
                <a:gradFill flip="none" rotWithShape="1">
                  <a:gsLst>
                    <a:gs pos="29000">
                      <a:srgbClr val="E0E0E0"/>
                    </a:gs>
                    <a:gs pos="0">
                      <a:srgbClr val="999999"/>
                    </a:gs>
                    <a:gs pos="83000">
                      <a:schemeClr val="bg1"/>
                    </a:gs>
                  </a:gsLst>
                  <a:lin ang="2700000" scaled="1"/>
                  <a:tileRect/>
                </a:gradFill>
              </a:ln>
              <a:effectLst>
                <a:outerShdw blurRad="152400" dist="38100" dir="2700000" algn="tl" rotWithShape="0">
                  <a:prstClr val="black">
                    <a:alpha val="33000"/>
                  </a:prstClr>
                </a:outerShdw>
              </a:effectLst>
            </p:spPr>
            <p:txBody>
              <a:bodyPr vert="horz" wrap="square" lIns="90305" tIns="45153" rIns="90305" bIns="45153" numCol="1" anchor="t" anchorCtr="0" compatLnSpc="1"/>
              <a:lstStyle/>
              <a:p>
                <a:endParaRPr lang="zh-CN" altLang="en-US" sz="1875">
                  <a:solidFill>
                    <a:prstClr val="black"/>
                  </a:solidFill>
                </a:endParaRPr>
              </a:p>
            </p:txBody>
          </p:sp>
        </p:grpSp>
        <p:sp>
          <p:nvSpPr>
            <p:cNvPr id="55" name="文本框 92"/>
            <p:cNvSpPr txBox="1"/>
            <p:nvPr/>
          </p:nvSpPr>
          <p:spPr>
            <a:xfrm>
              <a:off x="3577919" y="3560638"/>
              <a:ext cx="876300" cy="523507"/>
            </a:xfrm>
            <a:prstGeom prst="rect">
              <a:avLst/>
            </a:prstGeom>
            <a:noFill/>
          </p:spPr>
          <p:txBody>
            <a:bodyPr wrap="square" rtlCol="0">
              <a:spAutoFit/>
            </a:bodyPr>
            <a:lstStyle/>
            <a:p>
              <a:pPr algn="ctr"/>
              <a:r>
                <a:rPr lang="en-US" altLang="zh-CN" sz="2765" dirty="0">
                  <a:solidFill>
                    <a:srgbClr val="E87071"/>
                  </a:solidFill>
                  <a:latin typeface="Impact" panose="020B0806030902050204" pitchFamily="34" charset="0"/>
                </a:rPr>
                <a:t>03</a:t>
              </a:r>
              <a:endParaRPr lang="zh-CN" altLang="en-US" sz="2765" dirty="0">
                <a:solidFill>
                  <a:srgbClr val="E87071"/>
                </a:solidFill>
                <a:latin typeface="Impact" panose="020B0806030902050204" pitchFamily="34" charset="0"/>
              </a:endParaRPr>
            </a:p>
          </p:txBody>
        </p:sp>
      </p:grpSp>
      <p:sp>
        <p:nvSpPr>
          <p:cNvPr id="64" name="TextBox 142"/>
          <p:cNvSpPr txBox="1"/>
          <p:nvPr/>
        </p:nvSpPr>
        <p:spPr>
          <a:xfrm>
            <a:off x="7586313" y="1744955"/>
            <a:ext cx="3448244" cy="283210"/>
          </a:xfrm>
          <a:prstGeom prst="rect">
            <a:avLst/>
          </a:prstGeom>
          <a:noFill/>
        </p:spPr>
        <p:txBody>
          <a:bodyPr wrap="square" rtlCol="0">
            <a:spAutoFit/>
          </a:bodyPr>
          <a:lstStyle/>
          <a:p>
            <a:pPr defTabSz="718820">
              <a:lnSpc>
                <a:spcPts val="1500"/>
              </a:lnSpc>
            </a:pPr>
            <a:r>
              <a:rPr sz="2400" i="1" dirty="0">
                <a:solidFill>
                  <a:srgbClr val="C00000"/>
                </a:solidFill>
                <a:latin typeface="Tahoma" panose="020B0604030504040204" pitchFamily="34" charset="0"/>
                <a:ea typeface="方正兰亭黑简体" panose="02000000000000000000" pitchFamily="2" charset="-122"/>
                <a:cs typeface="Tahoma" panose="020B0604030504040204" pitchFamily="34" charset="0"/>
                <a:sym typeface="+mn-lt"/>
              </a:rPr>
              <a:t> ngày trường</a:t>
            </a:r>
            <a:endParaRPr sz="2400" dirty="0">
              <a:solidFill>
                <a:schemeClr val="tx1">
                  <a:lumMod val="75000"/>
                  <a:lumOff val="25000"/>
                </a:schemeClr>
              </a:solidFill>
              <a:latin typeface="Tahoma" panose="020B0604030504040204" pitchFamily="34" charset="0"/>
              <a:ea typeface="方正兰亭黑简体" panose="02000000000000000000" pitchFamily="2" charset="-122"/>
              <a:cs typeface="Tahoma" panose="020B0604030504040204" pitchFamily="34" charset="0"/>
              <a:sym typeface="+mn-lt"/>
            </a:endParaRPr>
          </a:p>
        </p:txBody>
      </p:sp>
      <p:sp>
        <p:nvSpPr>
          <p:cNvPr id="65" name="TextBox 144"/>
          <p:cNvSpPr txBox="1"/>
          <p:nvPr/>
        </p:nvSpPr>
        <p:spPr>
          <a:xfrm>
            <a:off x="5703171" y="1599272"/>
            <a:ext cx="2281521" cy="460375"/>
          </a:xfrm>
          <a:prstGeom prst="rect">
            <a:avLst/>
          </a:prstGeom>
          <a:noFill/>
        </p:spPr>
        <p:txBody>
          <a:bodyPr wrap="square" rtlCol="0">
            <a:spAutoFit/>
          </a:bodyPr>
          <a:lstStyle/>
          <a:p>
            <a:r>
              <a:rPr lang="en-US" altLang="zh-CN" sz="2400" b="1" dirty="0">
                <a:solidFill>
                  <a:schemeClr val="tx1">
                    <a:lumMod val="75000"/>
                    <a:lumOff val="25000"/>
                  </a:schemeClr>
                </a:solidFill>
                <a:latin typeface="Tahoma" panose="020B0604030504040204" pitchFamily="34" charset="0"/>
                <a:ea typeface="Microsoft YaHei" panose="020B0503020204020204" charset="-122"/>
                <a:cs typeface="Tahoma" panose="020B0604030504040204" pitchFamily="34" charset="0"/>
              </a:rPr>
              <a:t>Hình ảnh</a:t>
            </a:r>
          </a:p>
        </p:txBody>
      </p:sp>
      <p:cxnSp>
        <p:nvCxnSpPr>
          <p:cNvPr id="66" name="直接连接符 65"/>
          <p:cNvCxnSpPr/>
          <p:nvPr/>
        </p:nvCxnSpPr>
        <p:spPr>
          <a:xfrm flipV="1">
            <a:off x="7417060" y="1650669"/>
            <a:ext cx="0" cy="474111"/>
          </a:xfrm>
          <a:prstGeom prst="line">
            <a:avLst/>
          </a:prstGeom>
          <a:ln w="12700">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67" name="TextBox 136"/>
          <p:cNvSpPr txBox="1"/>
          <p:nvPr/>
        </p:nvSpPr>
        <p:spPr>
          <a:xfrm>
            <a:off x="7586345" y="2635250"/>
            <a:ext cx="4605655" cy="283210"/>
          </a:xfrm>
          <a:prstGeom prst="rect">
            <a:avLst/>
          </a:prstGeom>
          <a:noFill/>
        </p:spPr>
        <p:txBody>
          <a:bodyPr wrap="square" rtlCol="0">
            <a:spAutoFit/>
          </a:bodyPr>
          <a:lstStyle/>
          <a:p>
            <a:pPr defTabSz="718820">
              <a:lnSpc>
                <a:spcPts val="1500"/>
              </a:lnSpc>
            </a:pPr>
            <a:r>
              <a:rPr lang="en-US" altLang="zh-CN" sz="2400" i="1" dirty="0">
                <a:solidFill>
                  <a:srgbClr val="C00000"/>
                </a:solidFill>
                <a:latin typeface="Tahoma" panose="020B0604030504040204" pitchFamily="34" charset="0"/>
                <a:ea typeface="方正兰亭黑简体" panose="02000000000000000000" pitchFamily="2" charset="-122"/>
                <a:cs typeface="Tahoma" panose="020B0604030504040204" pitchFamily="34" charset="0"/>
                <a:sym typeface="+mn-lt"/>
              </a:rPr>
              <a:t> hoè lục, thạch lựu, hồng liên trì</a:t>
            </a:r>
          </a:p>
        </p:txBody>
      </p:sp>
      <p:sp>
        <p:nvSpPr>
          <p:cNvPr id="68" name="TextBox 138"/>
          <p:cNvSpPr txBox="1"/>
          <p:nvPr/>
        </p:nvSpPr>
        <p:spPr>
          <a:xfrm>
            <a:off x="5612130" y="2508250"/>
            <a:ext cx="1638935" cy="460375"/>
          </a:xfrm>
          <a:prstGeom prst="rect">
            <a:avLst/>
          </a:prstGeom>
          <a:noFill/>
        </p:spPr>
        <p:txBody>
          <a:bodyPr wrap="square" rtlCol="0">
            <a:spAutoFit/>
          </a:bodyPr>
          <a:lstStyle/>
          <a:p>
            <a:r>
              <a:rPr lang="en-US" altLang="zh-CN" sz="2400" b="1" dirty="0">
                <a:solidFill>
                  <a:schemeClr val="tx1">
                    <a:lumMod val="75000"/>
                    <a:lumOff val="25000"/>
                  </a:schemeClr>
                </a:solidFill>
                <a:latin typeface="Tahoma" panose="020B0604030504040204" pitchFamily="34" charset="0"/>
                <a:ea typeface="Microsoft YaHei" panose="020B0503020204020204" charset="-122"/>
                <a:cs typeface="Tahoma" panose="020B0604030504040204" pitchFamily="34" charset="0"/>
              </a:rPr>
              <a:t>Màu sắc</a:t>
            </a:r>
          </a:p>
        </p:txBody>
      </p:sp>
      <p:cxnSp>
        <p:nvCxnSpPr>
          <p:cNvPr id="69" name="直接连接符 68"/>
          <p:cNvCxnSpPr/>
          <p:nvPr/>
        </p:nvCxnSpPr>
        <p:spPr>
          <a:xfrm flipV="1">
            <a:off x="7417048" y="2613340"/>
            <a:ext cx="0" cy="474111"/>
          </a:xfrm>
          <a:prstGeom prst="line">
            <a:avLst/>
          </a:prstGeom>
          <a:ln w="12700">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70" name="TextBox 130"/>
          <p:cNvSpPr txBox="1"/>
          <p:nvPr/>
        </p:nvSpPr>
        <p:spPr>
          <a:xfrm>
            <a:off x="7809865" y="3585210"/>
            <a:ext cx="4244340" cy="283210"/>
          </a:xfrm>
          <a:prstGeom prst="rect">
            <a:avLst/>
          </a:prstGeom>
          <a:noFill/>
        </p:spPr>
        <p:txBody>
          <a:bodyPr wrap="square" rtlCol="0">
            <a:spAutoFit/>
          </a:bodyPr>
          <a:lstStyle/>
          <a:p>
            <a:pPr defTabSz="718820">
              <a:lnSpc>
                <a:spcPts val="1500"/>
              </a:lnSpc>
            </a:pPr>
            <a:r>
              <a:rPr lang="zh-CN" altLang="en-US" sz="2400" i="1" dirty="0">
                <a:solidFill>
                  <a:srgbClr val="C00000"/>
                </a:solidFill>
                <a:latin typeface="Tahoma" panose="020B0604030504040204" pitchFamily="34" charset="0"/>
                <a:ea typeface="方正兰亭黑简体" panose="02000000000000000000" pitchFamily="2" charset="-122"/>
                <a:cs typeface="Tahoma" panose="020B0604030504040204" pitchFamily="34" charset="0"/>
                <a:sym typeface="+mn-lt"/>
              </a:rPr>
              <a:t> đùn đùn, giương, phun, t</a:t>
            </a:r>
            <a:r>
              <a:rPr lang="en-US" altLang="zh-CN" sz="2400" i="1" dirty="0">
                <a:solidFill>
                  <a:srgbClr val="C00000"/>
                </a:solidFill>
                <a:latin typeface="Tahoma" panose="020B0604030504040204" pitchFamily="34" charset="0"/>
                <a:ea typeface="方正兰亭黑简体" panose="02000000000000000000" pitchFamily="2" charset="-122"/>
                <a:cs typeface="Tahoma" panose="020B0604030504040204" pitchFamily="34" charset="0"/>
                <a:sym typeface="+mn-lt"/>
              </a:rPr>
              <a:t>ạn</a:t>
            </a:r>
            <a:endParaRPr lang="zh-CN" altLang="en-US" sz="2400" i="1" dirty="0">
              <a:solidFill>
                <a:srgbClr val="C00000"/>
              </a:solidFill>
              <a:latin typeface="Tahoma" panose="020B0604030504040204" pitchFamily="34" charset="0"/>
              <a:ea typeface="方正兰亭黑简体" panose="02000000000000000000" pitchFamily="2" charset="-122"/>
              <a:cs typeface="Tahoma" panose="020B0604030504040204" pitchFamily="34" charset="0"/>
              <a:sym typeface="+mn-lt"/>
            </a:endParaRPr>
          </a:p>
        </p:txBody>
      </p:sp>
      <p:sp>
        <p:nvSpPr>
          <p:cNvPr id="71" name="TextBox 132"/>
          <p:cNvSpPr txBox="1"/>
          <p:nvPr/>
        </p:nvSpPr>
        <p:spPr>
          <a:xfrm>
            <a:off x="5925185" y="3493770"/>
            <a:ext cx="1466850" cy="460375"/>
          </a:xfrm>
          <a:prstGeom prst="rect">
            <a:avLst/>
          </a:prstGeom>
          <a:noFill/>
        </p:spPr>
        <p:txBody>
          <a:bodyPr wrap="square" rtlCol="0">
            <a:spAutoFit/>
          </a:bodyPr>
          <a:lstStyle/>
          <a:p>
            <a:r>
              <a:rPr lang="en-US" altLang="zh-CN" sz="2400" b="1" dirty="0">
                <a:solidFill>
                  <a:schemeClr val="tx1">
                    <a:lumMod val="75000"/>
                    <a:lumOff val="25000"/>
                  </a:schemeClr>
                </a:solidFill>
                <a:latin typeface="Tahoma" panose="020B0604030504040204" pitchFamily="34" charset="0"/>
                <a:ea typeface="Microsoft YaHei" panose="020B0503020204020204" charset="-122"/>
                <a:cs typeface="Tahoma" panose="020B0604030504040204" pitchFamily="34" charset="0"/>
              </a:rPr>
              <a:t>Động từ</a:t>
            </a:r>
          </a:p>
        </p:txBody>
      </p:sp>
      <p:cxnSp>
        <p:nvCxnSpPr>
          <p:cNvPr id="72" name="直接连接符 71"/>
          <p:cNvCxnSpPr/>
          <p:nvPr/>
        </p:nvCxnSpPr>
        <p:spPr>
          <a:xfrm flipV="1">
            <a:off x="7586466" y="3413483"/>
            <a:ext cx="0" cy="474111"/>
          </a:xfrm>
          <a:prstGeom prst="line">
            <a:avLst/>
          </a:prstGeom>
          <a:ln w="12700">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73" name="TextBox 124"/>
          <p:cNvSpPr txBox="1"/>
          <p:nvPr/>
        </p:nvSpPr>
        <p:spPr>
          <a:xfrm>
            <a:off x="7809635" y="4637195"/>
            <a:ext cx="3615233" cy="283210"/>
          </a:xfrm>
          <a:prstGeom prst="rect">
            <a:avLst/>
          </a:prstGeom>
          <a:noFill/>
        </p:spPr>
        <p:txBody>
          <a:bodyPr wrap="square" rtlCol="0">
            <a:spAutoFit/>
          </a:bodyPr>
          <a:lstStyle/>
          <a:p>
            <a:pPr defTabSz="718820">
              <a:lnSpc>
                <a:spcPts val="1500"/>
              </a:lnSpc>
            </a:pPr>
            <a:r>
              <a:rPr lang="en-US" altLang="zh-CN" sz="2400" i="1" dirty="0">
                <a:solidFill>
                  <a:srgbClr val="C00000"/>
                </a:solidFill>
                <a:latin typeface="Tahoma" panose="020B0604030504040204" pitchFamily="34" charset="0"/>
                <a:ea typeface="方正兰亭黑简体" panose="02000000000000000000" pitchFamily="2" charset="-122"/>
                <a:cs typeface="Tahoma" panose="020B0604030504040204" pitchFamily="34" charset="0"/>
                <a:sym typeface="+mn-lt"/>
              </a:rPr>
              <a:t> lao xao, dắng dõi</a:t>
            </a:r>
          </a:p>
        </p:txBody>
      </p:sp>
      <p:sp>
        <p:nvSpPr>
          <p:cNvPr id="74" name="TextBox 126"/>
          <p:cNvSpPr txBox="1"/>
          <p:nvPr/>
        </p:nvSpPr>
        <p:spPr>
          <a:xfrm>
            <a:off x="5816592" y="4548857"/>
            <a:ext cx="1125855" cy="460375"/>
          </a:xfrm>
          <a:prstGeom prst="rect">
            <a:avLst/>
          </a:prstGeom>
          <a:noFill/>
        </p:spPr>
        <p:txBody>
          <a:bodyPr wrap="none" rtlCol="0">
            <a:spAutoFit/>
          </a:bodyPr>
          <a:lstStyle/>
          <a:p>
            <a:r>
              <a:rPr lang="en-US" altLang="zh-CN" sz="2400" b="1" dirty="0">
                <a:solidFill>
                  <a:schemeClr val="tx1">
                    <a:lumMod val="75000"/>
                    <a:lumOff val="25000"/>
                  </a:schemeClr>
                </a:solidFill>
                <a:latin typeface="Tahoma" panose="020B0604030504040204" pitchFamily="34" charset="0"/>
                <a:ea typeface="Microsoft YaHei" panose="020B0503020204020204" charset="-122"/>
                <a:cs typeface="Tahoma" panose="020B0604030504040204" pitchFamily="34" charset="0"/>
              </a:rPr>
              <a:t>Từ láy</a:t>
            </a:r>
          </a:p>
        </p:txBody>
      </p:sp>
      <p:cxnSp>
        <p:nvCxnSpPr>
          <p:cNvPr id="75" name="直接连接符 74"/>
          <p:cNvCxnSpPr/>
          <p:nvPr/>
        </p:nvCxnSpPr>
        <p:spPr>
          <a:xfrm flipV="1">
            <a:off x="7416917" y="4554501"/>
            <a:ext cx="0" cy="474111"/>
          </a:xfrm>
          <a:prstGeom prst="line">
            <a:avLst/>
          </a:prstGeom>
          <a:ln w="12700">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76" name="TextBox 118"/>
          <p:cNvSpPr txBox="1"/>
          <p:nvPr/>
        </p:nvSpPr>
        <p:spPr>
          <a:xfrm>
            <a:off x="6171565" y="5396230"/>
            <a:ext cx="5882640" cy="1198880"/>
          </a:xfrm>
          <a:prstGeom prst="rect">
            <a:avLst/>
          </a:prstGeom>
          <a:noFill/>
        </p:spPr>
        <p:txBody>
          <a:bodyPr wrap="square" rtlCol="0">
            <a:spAutoFit/>
          </a:bodyPr>
          <a:lstStyle/>
          <a:p>
            <a:pPr defTabSz="718820">
              <a:lnSpc>
                <a:spcPct val="100000"/>
              </a:lnSpc>
            </a:pPr>
            <a:r>
              <a:rPr lang="en-US" altLang="zh-CN" sz="2400" b="1" dirty="0">
                <a:solidFill>
                  <a:srgbClr val="FF0000"/>
                </a:solidFill>
                <a:latin typeface="Tahoma" panose="020B0604030504040204" pitchFamily="34" charset="0"/>
                <a:ea typeface="方正兰亭黑简体" panose="02000000000000000000" pitchFamily="2" charset="-122"/>
                <a:cs typeface="Tahoma" panose="020B0604030504040204" pitchFamily="34" charset="0"/>
                <a:sym typeface="+mn-lt"/>
              </a:rPr>
              <a:t>Tác giả không chỉ cảm nhận mùa hè bằng thị giác mà còn bằng thính giác và khứu giác.</a:t>
            </a:r>
          </a:p>
        </p:txBody>
      </p:sp>
      <p:cxnSp>
        <p:nvCxnSpPr>
          <p:cNvPr id="78" name="直接连接符 77"/>
          <p:cNvCxnSpPr/>
          <p:nvPr/>
        </p:nvCxnSpPr>
        <p:spPr>
          <a:xfrm flipV="1">
            <a:off x="5816815" y="5546800"/>
            <a:ext cx="0" cy="474111"/>
          </a:xfrm>
          <a:prstGeom prst="line">
            <a:avLst/>
          </a:prstGeom>
          <a:ln w="12700">
            <a:solidFill>
              <a:schemeClr val="tx1"/>
            </a:solidFill>
            <a:prstDash val="dash"/>
          </a:ln>
        </p:spPr>
        <p:style>
          <a:lnRef idx="1">
            <a:schemeClr val="accent1"/>
          </a:lnRef>
          <a:fillRef idx="0">
            <a:schemeClr val="accent1"/>
          </a:fillRef>
          <a:effectRef idx="0">
            <a:schemeClr val="accent1"/>
          </a:effectRef>
          <a:fontRef idx="minor">
            <a:schemeClr val="tx1"/>
          </a:fontRef>
        </p:style>
      </p:cxnSp>
      <p:grpSp>
        <p:nvGrpSpPr>
          <p:cNvPr id="79" name="组合 78"/>
          <p:cNvGrpSpPr/>
          <p:nvPr/>
        </p:nvGrpSpPr>
        <p:grpSpPr>
          <a:xfrm>
            <a:off x="3517265" y="5734685"/>
            <a:ext cx="2039620" cy="108585"/>
            <a:chOff x="3904783" y="1674310"/>
            <a:chExt cx="3519256" cy="109703"/>
          </a:xfrm>
        </p:grpSpPr>
        <p:cxnSp>
          <p:nvCxnSpPr>
            <p:cNvPr id="80" name="直接连接符 79"/>
            <p:cNvCxnSpPr/>
            <p:nvPr/>
          </p:nvCxnSpPr>
          <p:spPr>
            <a:xfrm flipV="1">
              <a:off x="3904783" y="1718973"/>
              <a:ext cx="3402797" cy="10188"/>
            </a:xfrm>
            <a:prstGeom prst="line">
              <a:avLst/>
            </a:prstGeom>
            <a:ln w="19050">
              <a:solidFill>
                <a:schemeClr val="bg1">
                  <a:lumMod val="50000"/>
                </a:schemeClr>
              </a:solidFill>
              <a:prstDash val="sysDot"/>
            </a:ln>
          </p:spPr>
          <p:style>
            <a:lnRef idx="1">
              <a:schemeClr val="accent1"/>
            </a:lnRef>
            <a:fillRef idx="0">
              <a:schemeClr val="accent1"/>
            </a:fillRef>
            <a:effectRef idx="0">
              <a:schemeClr val="accent1"/>
            </a:effectRef>
            <a:fontRef idx="minor">
              <a:schemeClr val="tx1"/>
            </a:fontRef>
          </p:style>
        </p:cxnSp>
        <p:sp>
          <p:nvSpPr>
            <p:cNvPr id="81" name="椭圆 80"/>
            <p:cNvSpPr/>
            <p:nvPr/>
          </p:nvSpPr>
          <p:spPr>
            <a:xfrm>
              <a:off x="7314336" y="1674310"/>
              <a:ext cx="109703" cy="109703"/>
            </a:xfrm>
            <a:prstGeom prst="ellipse">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75">
                <a:solidFill>
                  <a:prstClr val="white"/>
                </a:solidFill>
              </a:endParaRPr>
            </a:p>
          </p:txBody>
        </p:sp>
      </p:grpSp>
      <p:pic>
        <p:nvPicPr>
          <p:cNvPr id="38" name="Picture 37"/>
          <p:cNvPicPr>
            <a:picLocks noChangeAspect="1"/>
          </p:cNvPicPr>
          <p:nvPr/>
        </p:nvPicPr>
        <p:blipFill>
          <a:blip r:embed="rId2"/>
          <a:stretch>
            <a:fillRect/>
          </a:stretch>
        </p:blipFill>
        <p:spPr>
          <a:xfrm>
            <a:off x="94615" y="2508250"/>
            <a:ext cx="3771265" cy="2330450"/>
          </a:xfrm>
          <a:prstGeom prst="rect">
            <a:avLst/>
          </a:prstGeom>
        </p:spPr>
      </p:pic>
      <p:grpSp>
        <p:nvGrpSpPr>
          <p:cNvPr id="82" name="组合 52"/>
          <p:cNvGrpSpPr/>
          <p:nvPr/>
        </p:nvGrpSpPr>
        <p:grpSpPr>
          <a:xfrm>
            <a:off x="2551004" y="5232863"/>
            <a:ext cx="1123497" cy="1279184"/>
            <a:chOff x="3577919" y="3393414"/>
            <a:chExt cx="1137467" cy="1295559"/>
          </a:xfrm>
        </p:grpSpPr>
        <p:grpSp>
          <p:nvGrpSpPr>
            <p:cNvPr id="83" name="组合 53"/>
            <p:cNvGrpSpPr/>
            <p:nvPr/>
          </p:nvGrpSpPr>
          <p:grpSpPr>
            <a:xfrm>
              <a:off x="3601254" y="3393414"/>
              <a:ext cx="1114132" cy="1295559"/>
              <a:chOff x="3295850" y="2065379"/>
              <a:chExt cx="3592274" cy="4177307"/>
            </a:xfrm>
          </p:grpSpPr>
          <p:sp>
            <p:nvSpPr>
              <p:cNvPr id="84" name="圆角矩形 55"/>
              <p:cNvSpPr/>
              <p:nvPr/>
            </p:nvSpPr>
            <p:spPr>
              <a:xfrm rot="2760000">
                <a:off x="3283362" y="2637924"/>
                <a:ext cx="4177307" cy="3032217"/>
              </a:xfrm>
              <a:prstGeom prst="roundRect">
                <a:avLst>
                  <a:gd name="adj" fmla="val 47577"/>
                </a:avLst>
              </a:prstGeom>
              <a:gradFill>
                <a:gsLst>
                  <a:gs pos="0">
                    <a:schemeClr val="tx1"/>
                  </a:gs>
                  <a:gs pos="100000">
                    <a:srgbClr val="E8E8E8">
                      <a:alpha val="0"/>
                    </a:srgbClr>
                  </a:gs>
                </a:gsLst>
                <a:lin ang="0" scaled="0"/>
              </a:gradFill>
              <a:ln>
                <a:noFill/>
              </a:ln>
              <a:effectLst>
                <a:softEdge rad="63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75">
                  <a:solidFill>
                    <a:prstClr val="white"/>
                  </a:solidFill>
                </a:endParaRPr>
              </a:p>
            </p:txBody>
          </p:sp>
          <p:sp>
            <p:nvSpPr>
              <p:cNvPr id="85" name="Freeform 5"/>
              <p:cNvSpPr/>
              <p:nvPr/>
            </p:nvSpPr>
            <p:spPr bwMode="auto">
              <a:xfrm rot="10800000">
                <a:off x="3295850" y="2263222"/>
                <a:ext cx="2643765" cy="2343151"/>
              </a:xfrm>
              <a:custGeom>
                <a:avLst/>
                <a:gdLst>
                  <a:gd name="T0" fmla="*/ 407 w 1375"/>
                  <a:gd name="T1" fmla="*/ 1218 h 1218"/>
                  <a:gd name="T2" fmla="*/ 299 w 1375"/>
                  <a:gd name="T3" fmla="*/ 1156 h 1218"/>
                  <a:gd name="T4" fmla="*/ 19 w 1375"/>
                  <a:gd name="T5" fmla="*/ 671 h 1218"/>
                  <a:gd name="T6" fmla="*/ 19 w 1375"/>
                  <a:gd name="T7" fmla="*/ 547 h 1218"/>
                  <a:gd name="T8" fmla="*/ 299 w 1375"/>
                  <a:gd name="T9" fmla="*/ 62 h 1218"/>
                  <a:gd name="T10" fmla="*/ 407 w 1375"/>
                  <a:gd name="T11" fmla="*/ 0 h 1218"/>
                  <a:gd name="T12" fmla="*/ 967 w 1375"/>
                  <a:gd name="T13" fmla="*/ 0 h 1218"/>
                  <a:gd name="T14" fmla="*/ 1075 w 1375"/>
                  <a:gd name="T15" fmla="*/ 62 h 1218"/>
                  <a:gd name="T16" fmla="*/ 1355 w 1375"/>
                  <a:gd name="T17" fmla="*/ 547 h 1218"/>
                  <a:gd name="T18" fmla="*/ 1355 w 1375"/>
                  <a:gd name="T19" fmla="*/ 671 h 1218"/>
                  <a:gd name="T20" fmla="*/ 1075 w 1375"/>
                  <a:gd name="T21" fmla="*/ 1156 h 1218"/>
                  <a:gd name="T22" fmla="*/ 967 w 1375"/>
                  <a:gd name="T23" fmla="*/ 1218 h 1218"/>
                  <a:gd name="T24" fmla="*/ 407 w 1375"/>
                  <a:gd name="T25" fmla="*/ 1218 h 1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75" h="1218">
                    <a:moveTo>
                      <a:pt x="407" y="1218"/>
                    </a:moveTo>
                    <a:cubicBezTo>
                      <a:pt x="368" y="1218"/>
                      <a:pt x="319" y="1190"/>
                      <a:pt x="299" y="1156"/>
                    </a:cubicBezTo>
                    <a:cubicBezTo>
                      <a:pt x="19" y="671"/>
                      <a:pt x="19" y="671"/>
                      <a:pt x="19" y="671"/>
                    </a:cubicBezTo>
                    <a:cubicBezTo>
                      <a:pt x="0" y="637"/>
                      <a:pt x="0" y="581"/>
                      <a:pt x="19" y="547"/>
                    </a:cubicBezTo>
                    <a:cubicBezTo>
                      <a:pt x="299" y="62"/>
                      <a:pt x="299" y="62"/>
                      <a:pt x="299" y="62"/>
                    </a:cubicBezTo>
                    <a:cubicBezTo>
                      <a:pt x="319" y="28"/>
                      <a:pt x="368" y="0"/>
                      <a:pt x="407" y="0"/>
                    </a:cubicBezTo>
                    <a:cubicBezTo>
                      <a:pt x="967" y="0"/>
                      <a:pt x="967" y="0"/>
                      <a:pt x="967" y="0"/>
                    </a:cubicBezTo>
                    <a:cubicBezTo>
                      <a:pt x="1007" y="0"/>
                      <a:pt x="1055" y="28"/>
                      <a:pt x="1075" y="62"/>
                    </a:cubicBezTo>
                    <a:cubicBezTo>
                      <a:pt x="1355" y="547"/>
                      <a:pt x="1355" y="547"/>
                      <a:pt x="1355" y="547"/>
                    </a:cubicBezTo>
                    <a:cubicBezTo>
                      <a:pt x="1375" y="581"/>
                      <a:pt x="1375" y="637"/>
                      <a:pt x="1355" y="671"/>
                    </a:cubicBezTo>
                    <a:cubicBezTo>
                      <a:pt x="1075" y="1156"/>
                      <a:pt x="1075" y="1156"/>
                      <a:pt x="1075" y="1156"/>
                    </a:cubicBezTo>
                    <a:cubicBezTo>
                      <a:pt x="1055" y="1190"/>
                      <a:pt x="1007" y="1218"/>
                      <a:pt x="967" y="1218"/>
                    </a:cubicBezTo>
                    <a:lnTo>
                      <a:pt x="407" y="1218"/>
                    </a:lnTo>
                    <a:close/>
                  </a:path>
                </a:pathLst>
              </a:custGeom>
              <a:gradFill flip="none" rotWithShape="1">
                <a:gsLst>
                  <a:gs pos="0">
                    <a:schemeClr val="bg1"/>
                  </a:gs>
                  <a:gs pos="73000">
                    <a:srgbClr val="ECECEC"/>
                  </a:gs>
                  <a:gs pos="100000">
                    <a:srgbClr val="D9D9D9"/>
                  </a:gs>
                </a:gsLst>
                <a:lin ang="2700000" scaled="1"/>
                <a:tileRect/>
              </a:gradFill>
              <a:ln w="19050">
                <a:gradFill flip="none" rotWithShape="1">
                  <a:gsLst>
                    <a:gs pos="29000">
                      <a:srgbClr val="E0E0E0"/>
                    </a:gs>
                    <a:gs pos="0">
                      <a:srgbClr val="999999"/>
                    </a:gs>
                    <a:gs pos="83000">
                      <a:schemeClr val="bg1"/>
                    </a:gs>
                  </a:gsLst>
                  <a:lin ang="2700000" scaled="1"/>
                  <a:tileRect/>
                </a:gradFill>
              </a:ln>
              <a:effectLst>
                <a:outerShdw blurRad="203200" dist="63500" dir="2700000" algn="tl" rotWithShape="0">
                  <a:prstClr val="black">
                    <a:alpha val="32000"/>
                  </a:prstClr>
                </a:outerShdw>
              </a:effectLst>
            </p:spPr>
            <p:txBody>
              <a:bodyPr vert="horz" wrap="square" lIns="90305" tIns="45153" rIns="90305" bIns="45153" numCol="1" anchor="t" anchorCtr="0" compatLnSpc="1"/>
              <a:lstStyle/>
              <a:p>
                <a:endParaRPr lang="zh-CN" altLang="en-US" sz="1875">
                  <a:solidFill>
                    <a:prstClr val="black"/>
                  </a:solidFill>
                </a:endParaRPr>
              </a:p>
            </p:txBody>
          </p:sp>
          <p:sp>
            <p:nvSpPr>
              <p:cNvPr id="86" name="圆角矩形 57"/>
              <p:cNvSpPr/>
              <p:nvPr/>
            </p:nvSpPr>
            <p:spPr>
              <a:xfrm rot="2760000">
                <a:off x="3499201" y="2940762"/>
                <a:ext cx="3639373" cy="2369532"/>
              </a:xfrm>
              <a:prstGeom prst="roundRect">
                <a:avLst>
                  <a:gd name="adj" fmla="val 47577"/>
                </a:avLst>
              </a:prstGeom>
              <a:gradFill>
                <a:gsLst>
                  <a:gs pos="0">
                    <a:schemeClr val="tx1">
                      <a:alpha val="66000"/>
                    </a:schemeClr>
                  </a:gs>
                  <a:gs pos="100000">
                    <a:srgbClr val="E8E8E8">
                      <a:alpha val="0"/>
                    </a:srgbClr>
                  </a:gs>
                </a:gsLst>
                <a:lin ang="0" scaled="0"/>
              </a:gradFill>
              <a:ln>
                <a:noFill/>
              </a:ln>
              <a:effectLst>
                <a:softEdge rad="63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75">
                  <a:solidFill>
                    <a:prstClr val="white"/>
                  </a:solidFill>
                </a:endParaRPr>
              </a:p>
            </p:txBody>
          </p:sp>
          <p:sp>
            <p:nvSpPr>
              <p:cNvPr id="87" name="Freeform 5"/>
              <p:cNvSpPr/>
              <p:nvPr/>
            </p:nvSpPr>
            <p:spPr bwMode="auto">
              <a:xfrm rot="10800000">
                <a:off x="3589408" y="2523401"/>
                <a:ext cx="2056648" cy="1822794"/>
              </a:xfrm>
              <a:custGeom>
                <a:avLst/>
                <a:gdLst>
                  <a:gd name="T0" fmla="*/ 407 w 1375"/>
                  <a:gd name="T1" fmla="*/ 1218 h 1218"/>
                  <a:gd name="T2" fmla="*/ 299 w 1375"/>
                  <a:gd name="T3" fmla="*/ 1156 h 1218"/>
                  <a:gd name="T4" fmla="*/ 19 w 1375"/>
                  <a:gd name="T5" fmla="*/ 671 h 1218"/>
                  <a:gd name="T6" fmla="*/ 19 w 1375"/>
                  <a:gd name="T7" fmla="*/ 547 h 1218"/>
                  <a:gd name="T8" fmla="*/ 299 w 1375"/>
                  <a:gd name="T9" fmla="*/ 62 h 1218"/>
                  <a:gd name="T10" fmla="*/ 407 w 1375"/>
                  <a:gd name="T11" fmla="*/ 0 h 1218"/>
                  <a:gd name="T12" fmla="*/ 967 w 1375"/>
                  <a:gd name="T13" fmla="*/ 0 h 1218"/>
                  <a:gd name="T14" fmla="*/ 1075 w 1375"/>
                  <a:gd name="T15" fmla="*/ 62 h 1218"/>
                  <a:gd name="T16" fmla="*/ 1355 w 1375"/>
                  <a:gd name="T17" fmla="*/ 547 h 1218"/>
                  <a:gd name="T18" fmla="*/ 1355 w 1375"/>
                  <a:gd name="T19" fmla="*/ 671 h 1218"/>
                  <a:gd name="T20" fmla="*/ 1075 w 1375"/>
                  <a:gd name="T21" fmla="*/ 1156 h 1218"/>
                  <a:gd name="T22" fmla="*/ 967 w 1375"/>
                  <a:gd name="T23" fmla="*/ 1218 h 1218"/>
                  <a:gd name="T24" fmla="*/ 407 w 1375"/>
                  <a:gd name="T25" fmla="*/ 1218 h 1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75" h="1218">
                    <a:moveTo>
                      <a:pt x="407" y="1218"/>
                    </a:moveTo>
                    <a:cubicBezTo>
                      <a:pt x="368" y="1218"/>
                      <a:pt x="319" y="1190"/>
                      <a:pt x="299" y="1156"/>
                    </a:cubicBezTo>
                    <a:cubicBezTo>
                      <a:pt x="19" y="671"/>
                      <a:pt x="19" y="671"/>
                      <a:pt x="19" y="671"/>
                    </a:cubicBezTo>
                    <a:cubicBezTo>
                      <a:pt x="0" y="637"/>
                      <a:pt x="0" y="581"/>
                      <a:pt x="19" y="547"/>
                    </a:cubicBezTo>
                    <a:cubicBezTo>
                      <a:pt x="299" y="62"/>
                      <a:pt x="299" y="62"/>
                      <a:pt x="299" y="62"/>
                    </a:cubicBezTo>
                    <a:cubicBezTo>
                      <a:pt x="319" y="28"/>
                      <a:pt x="368" y="0"/>
                      <a:pt x="407" y="0"/>
                    </a:cubicBezTo>
                    <a:cubicBezTo>
                      <a:pt x="967" y="0"/>
                      <a:pt x="967" y="0"/>
                      <a:pt x="967" y="0"/>
                    </a:cubicBezTo>
                    <a:cubicBezTo>
                      <a:pt x="1007" y="0"/>
                      <a:pt x="1055" y="28"/>
                      <a:pt x="1075" y="62"/>
                    </a:cubicBezTo>
                    <a:cubicBezTo>
                      <a:pt x="1355" y="547"/>
                      <a:pt x="1355" y="547"/>
                      <a:pt x="1355" y="547"/>
                    </a:cubicBezTo>
                    <a:cubicBezTo>
                      <a:pt x="1375" y="581"/>
                      <a:pt x="1375" y="637"/>
                      <a:pt x="1355" y="671"/>
                    </a:cubicBezTo>
                    <a:cubicBezTo>
                      <a:pt x="1075" y="1156"/>
                      <a:pt x="1075" y="1156"/>
                      <a:pt x="1075" y="1156"/>
                    </a:cubicBezTo>
                    <a:cubicBezTo>
                      <a:pt x="1055" y="1190"/>
                      <a:pt x="1007" y="1218"/>
                      <a:pt x="967" y="1218"/>
                    </a:cubicBezTo>
                    <a:lnTo>
                      <a:pt x="407" y="1218"/>
                    </a:lnTo>
                    <a:close/>
                  </a:path>
                </a:pathLst>
              </a:custGeom>
              <a:gradFill flip="none" rotWithShape="1">
                <a:gsLst>
                  <a:gs pos="0">
                    <a:schemeClr val="bg1"/>
                  </a:gs>
                  <a:gs pos="60000">
                    <a:srgbClr val="ECECEC"/>
                  </a:gs>
                  <a:gs pos="100000">
                    <a:srgbClr val="D1D1D1"/>
                  </a:gs>
                </a:gsLst>
                <a:lin ang="2700000" scaled="1"/>
                <a:tileRect/>
              </a:gradFill>
              <a:ln w="19050">
                <a:gradFill flip="none" rotWithShape="1">
                  <a:gsLst>
                    <a:gs pos="29000">
                      <a:srgbClr val="E0E0E0"/>
                    </a:gs>
                    <a:gs pos="0">
                      <a:srgbClr val="999999"/>
                    </a:gs>
                    <a:gs pos="83000">
                      <a:schemeClr val="bg1"/>
                    </a:gs>
                  </a:gsLst>
                  <a:lin ang="2700000" scaled="1"/>
                  <a:tileRect/>
                </a:gradFill>
              </a:ln>
              <a:effectLst>
                <a:outerShdw blurRad="152400" dist="38100" dir="2700000" algn="tl" rotWithShape="0">
                  <a:prstClr val="black">
                    <a:alpha val="33000"/>
                  </a:prstClr>
                </a:outerShdw>
              </a:effectLst>
            </p:spPr>
            <p:txBody>
              <a:bodyPr vert="horz" wrap="square" lIns="90305" tIns="45153" rIns="90305" bIns="45153" numCol="1" anchor="t" anchorCtr="0" compatLnSpc="1"/>
              <a:lstStyle/>
              <a:p>
                <a:endParaRPr lang="zh-CN" altLang="en-US" sz="1875">
                  <a:solidFill>
                    <a:prstClr val="black"/>
                  </a:solidFill>
                </a:endParaRPr>
              </a:p>
            </p:txBody>
          </p:sp>
        </p:grpSp>
        <p:sp>
          <p:nvSpPr>
            <p:cNvPr id="88" name="文本框 92"/>
            <p:cNvSpPr txBox="1"/>
            <p:nvPr/>
          </p:nvSpPr>
          <p:spPr>
            <a:xfrm>
              <a:off x="3577919" y="3560638"/>
              <a:ext cx="876300" cy="523507"/>
            </a:xfrm>
            <a:prstGeom prst="rect">
              <a:avLst/>
            </a:prstGeom>
            <a:noFill/>
          </p:spPr>
          <p:txBody>
            <a:bodyPr wrap="square" rtlCol="0">
              <a:spAutoFit/>
            </a:bodyPr>
            <a:lstStyle/>
            <a:p>
              <a:pPr algn="ctr"/>
              <a:r>
                <a:rPr lang="en-US" altLang="zh-CN" sz="2765" dirty="0">
                  <a:solidFill>
                    <a:srgbClr val="E87071"/>
                  </a:solidFill>
                  <a:latin typeface="Impact" panose="020B0806030902050204" pitchFamily="34" charset="0"/>
                </a:rPr>
                <a:t>05</a:t>
              </a:r>
              <a:endParaRPr lang="zh-CN" altLang="en-US" sz="2765" dirty="0">
                <a:solidFill>
                  <a:srgbClr val="E87071"/>
                </a:solidFill>
                <a:latin typeface="Impact" panose="020B0806030902050204" pitchFamily="34" charset="0"/>
              </a:endParaRPr>
            </a:p>
          </p:txBody>
        </p:sp>
      </p:grpSp>
    </p:spTree>
    <p:extLst>
      <p:ext uri="{BB962C8B-B14F-4D97-AF65-F5344CB8AC3E}">
        <p14:creationId xmlns:p14="http://schemas.microsoft.com/office/powerpoint/2010/main" val="2726312472"/>
      </p:ext>
    </p:extLst>
  </p:cSld>
  <p:clrMapOvr>
    <a:masterClrMapping/>
  </p:clrMapOvr>
  <p:transition spd="slow">
    <p:split orient="vert"/>
  </p:transition>
  <p:timing>
    <p:tnLst>
      <p:par>
        <p:cTn id="1" dur="indefinite" restart="never" nodeType="tmRoot"/>
      </p:par>
    </p:tnLst>
  </p:timing>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5"/>
          <p:cNvSpPr/>
          <p:nvPr/>
        </p:nvSpPr>
        <p:spPr>
          <a:xfrm flipV="1">
            <a:off x="0" y="6716710"/>
            <a:ext cx="12209460" cy="141289"/>
          </a:xfrm>
          <a:prstGeom prst="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45711" tIns="22855" rIns="45711" bIns="22855" anchor="ctr"/>
          <a:lstStyle/>
          <a:p>
            <a:pPr algn="ctr">
              <a:defRPr/>
            </a:pPr>
            <a:endParaRPr lang="en-US"/>
          </a:p>
        </p:txBody>
      </p:sp>
      <p:sp>
        <p:nvSpPr>
          <p:cNvPr id="9" name="Freeform 3"/>
          <p:cNvSpPr/>
          <p:nvPr/>
        </p:nvSpPr>
        <p:spPr bwMode="auto">
          <a:xfrm>
            <a:off x="5087898" y="71677"/>
            <a:ext cx="3184603" cy="389226"/>
          </a:xfrm>
          <a:custGeom>
            <a:avLst/>
            <a:gdLst>
              <a:gd name="T0" fmla="+- 0 3326 3326"/>
              <a:gd name="T1" fmla="*/ T0 w 7474"/>
              <a:gd name="T2" fmla="+- 0 2203 761"/>
              <a:gd name="T3" fmla="*/ 2203 h 1443"/>
              <a:gd name="T4" fmla="+- 0 3485 3326"/>
              <a:gd name="T5" fmla="*/ T4 w 7474"/>
              <a:gd name="T6" fmla="+- 0 761 761"/>
              <a:gd name="T7" fmla="*/ 761 h 1443"/>
              <a:gd name="T8" fmla="+- 0 10800 3326"/>
              <a:gd name="T9" fmla="*/ T8 w 7474"/>
              <a:gd name="T10" fmla="+- 0 761 761"/>
              <a:gd name="T11" fmla="*/ 761 h 1443"/>
              <a:gd name="T12" fmla="+- 0 10800 3326"/>
              <a:gd name="T13" fmla="*/ T12 w 7474"/>
              <a:gd name="T14" fmla="+- 0 2191 761"/>
              <a:gd name="T15" fmla="*/ 2191 h 1443"/>
              <a:gd name="T16" fmla="+- 0 3326 3326"/>
              <a:gd name="T17" fmla="*/ T16 w 7474"/>
              <a:gd name="T18" fmla="+- 0 2203 761"/>
              <a:gd name="T19" fmla="*/ 2203 h 1443"/>
            </a:gdLst>
            <a:ahLst/>
            <a:cxnLst>
              <a:cxn ang="0">
                <a:pos x="T1" y="T3"/>
              </a:cxn>
              <a:cxn ang="0">
                <a:pos x="T5" y="T7"/>
              </a:cxn>
              <a:cxn ang="0">
                <a:pos x="T9" y="T11"/>
              </a:cxn>
              <a:cxn ang="0">
                <a:pos x="T13" y="T15"/>
              </a:cxn>
              <a:cxn ang="0">
                <a:pos x="T17" y="T19"/>
              </a:cxn>
            </a:cxnLst>
            <a:rect l="0" t="0" r="r" b="b"/>
            <a:pathLst>
              <a:path w="7474" h="1443">
                <a:moveTo>
                  <a:pt x="0" y="1442"/>
                </a:moveTo>
                <a:lnTo>
                  <a:pt x="159" y="0"/>
                </a:lnTo>
                <a:lnTo>
                  <a:pt x="7474" y="0"/>
                </a:lnTo>
                <a:lnTo>
                  <a:pt x="7474" y="1430"/>
                </a:lnTo>
                <a:lnTo>
                  <a:pt x="0" y="1442"/>
                </a:lnTo>
                <a:close/>
              </a:path>
            </a:pathLst>
          </a:custGeom>
          <a:solidFill>
            <a:srgbClr val="FBFB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pic>
        <p:nvPicPr>
          <p:cNvPr id="8" name="Picture 7"/>
          <p:cNvPicPr>
            <a:picLocks noChangeAspect="1"/>
          </p:cNvPicPr>
          <p:nvPr/>
        </p:nvPicPr>
        <p:blipFill>
          <a:blip r:embed="rId2">
            <a:alphaModFix amt="81000"/>
          </a:blip>
          <a:stretch>
            <a:fillRect/>
          </a:stretch>
        </p:blipFill>
        <p:spPr>
          <a:xfrm>
            <a:off x="17145" y="660400"/>
            <a:ext cx="12174855" cy="6047740"/>
          </a:xfrm>
          <a:prstGeom prst="rect">
            <a:avLst/>
          </a:prstGeom>
        </p:spPr>
      </p:pic>
      <p:sp>
        <p:nvSpPr>
          <p:cNvPr id="2" name="Rectangle 2"/>
          <p:cNvSpPr>
            <a:spLocks noChangeArrowheads="1"/>
          </p:cNvSpPr>
          <p:nvPr/>
        </p:nvSpPr>
        <p:spPr bwMode="auto">
          <a:xfrm>
            <a:off x="17460" y="0"/>
            <a:ext cx="12192000" cy="652321"/>
          </a:xfrm>
          <a:prstGeom prst="rect">
            <a:avLst/>
          </a:prstGeom>
          <a:solidFill>
            <a:srgbClr val="B1C1E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19" name="Freeform 3"/>
          <p:cNvSpPr/>
          <p:nvPr/>
        </p:nvSpPr>
        <p:spPr bwMode="auto">
          <a:xfrm>
            <a:off x="1893557" y="71677"/>
            <a:ext cx="10315903" cy="684643"/>
          </a:xfrm>
          <a:custGeom>
            <a:avLst/>
            <a:gdLst>
              <a:gd name="T0" fmla="+- 0 3326 3326"/>
              <a:gd name="T1" fmla="*/ T0 w 7474"/>
              <a:gd name="T2" fmla="+- 0 2203 761"/>
              <a:gd name="T3" fmla="*/ 2203 h 1443"/>
              <a:gd name="T4" fmla="+- 0 3485 3326"/>
              <a:gd name="T5" fmla="*/ T4 w 7474"/>
              <a:gd name="T6" fmla="+- 0 761 761"/>
              <a:gd name="T7" fmla="*/ 761 h 1443"/>
              <a:gd name="T8" fmla="+- 0 10800 3326"/>
              <a:gd name="T9" fmla="*/ T8 w 7474"/>
              <a:gd name="T10" fmla="+- 0 761 761"/>
              <a:gd name="T11" fmla="*/ 761 h 1443"/>
              <a:gd name="T12" fmla="+- 0 10800 3326"/>
              <a:gd name="T13" fmla="*/ T12 w 7474"/>
              <a:gd name="T14" fmla="+- 0 2191 761"/>
              <a:gd name="T15" fmla="*/ 2191 h 1443"/>
              <a:gd name="T16" fmla="+- 0 3326 3326"/>
              <a:gd name="T17" fmla="*/ T16 w 7474"/>
              <a:gd name="T18" fmla="+- 0 2203 761"/>
              <a:gd name="T19" fmla="*/ 2203 h 1443"/>
            </a:gdLst>
            <a:ahLst/>
            <a:cxnLst>
              <a:cxn ang="0">
                <a:pos x="T1" y="T3"/>
              </a:cxn>
              <a:cxn ang="0">
                <a:pos x="T5" y="T7"/>
              </a:cxn>
              <a:cxn ang="0">
                <a:pos x="T9" y="T11"/>
              </a:cxn>
              <a:cxn ang="0">
                <a:pos x="T13" y="T15"/>
              </a:cxn>
              <a:cxn ang="0">
                <a:pos x="T17" y="T19"/>
              </a:cxn>
            </a:cxnLst>
            <a:rect l="0" t="0" r="r" b="b"/>
            <a:pathLst>
              <a:path w="7474" h="1443">
                <a:moveTo>
                  <a:pt x="0" y="1442"/>
                </a:moveTo>
                <a:lnTo>
                  <a:pt x="159" y="0"/>
                </a:lnTo>
                <a:lnTo>
                  <a:pt x="7474" y="0"/>
                </a:lnTo>
                <a:lnTo>
                  <a:pt x="7474" y="1430"/>
                </a:lnTo>
                <a:lnTo>
                  <a:pt x="0" y="1442"/>
                </a:lnTo>
                <a:close/>
              </a:path>
            </a:pathLst>
          </a:custGeom>
          <a:solidFill>
            <a:srgbClr val="FBFBE1"/>
          </a:solidFill>
          <a:ln w="9525">
            <a:solidFill>
              <a:schemeClr val="bg1">
                <a:lumMod val="75000"/>
              </a:schemeClr>
            </a:solidFill>
            <a:round/>
          </a:ln>
        </p:spPr>
        <p:txBody>
          <a:bodyPr vert="horz" wrap="square" lIns="91440" tIns="45720" rIns="91440" bIns="45720" numCol="1" anchor="t" anchorCtr="0" compatLnSpc="1"/>
          <a:lstStyle/>
          <a:p>
            <a:endParaRPr lang="en-US"/>
          </a:p>
        </p:txBody>
      </p:sp>
      <p:grpSp>
        <p:nvGrpSpPr>
          <p:cNvPr id="15" name="Group 14"/>
          <p:cNvGrpSpPr/>
          <p:nvPr/>
        </p:nvGrpSpPr>
        <p:grpSpPr>
          <a:xfrm>
            <a:off x="1608530" y="53231"/>
            <a:ext cx="538945" cy="821412"/>
            <a:chOff x="908603" y="80216"/>
            <a:chExt cx="538945" cy="676514"/>
          </a:xfrm>
        </p:grpSpPr>
        <p:sp>
          <p:nvSpPr>
            <p:cNvPr id="20" name="Freeform 4"/>
            <p:cNvSpPr/>
            <p:nvPr/>
          </p:nvSpPr>
          <p:spPr bwMode="auto">
            <a:xfrm>
              <a:off x="1136046" y="80216"/>
              <a:ext cx="311502" cy="676514"/>
            </a:xfrm>
            <a:custGeom>
              <a:avLst/>
              <a:gdLst>
                <a:gd name="T0" fmla="+- 0 3055 3055"/>
                <a:gd name="T1" fmla="*/ T0 w 430"/>
                <a:gd name="T2" fmla="+- 0 2450 761"/>
                <a:gd name="T3" fmla="*/ 2450 h 1690"/>
                <a:gd name="T4" fmla="+- 0 3086 3055"/>
                <a:gd name="T5" fmla="*/ T4 w 430"/>
                <a:gd name="T6" fmla="+- 0 1116 761"/>
                <a:gd name="T7" fmla="*/ 1116 h 1690"/>
                <a:gd name="T8" fmla="+- 0 3485 3055"/>
                <a:gd name="T9" fmla="*/ T8 w 430"/>
                <a:gd name="T10" fmla="+- 0 761 761"/>
                <a:gd name="T11" fmla="*/ 761 h 1690"/>
                <a:gd name="T12" fmla="+- 0 3326 3055"/>
                <a:gd name="T13" fmla="*/ T12 w 430"/>
                <a:gd name="T14" fmla="+- 0 2203 761"/>
                <a:gd name="T15" fmla="*/ 2203 h 1690"/>
                <a:gd name="T16" fmla="+- 0 3055 3055"/>
                <a:gd name="T17" fmla="*/ T16 w 430"/>
                <a:gd name="T18" fmla="+- 0 2450 761"/>
                <a:gd name="T19" fmla="*/ 2450 h 1690"/>
              </a:gdLst>
              <a:ahLst/>
              <a:cxnLst>
                <a:cxn ang="0">
                  <a:pos x="T1" y="T3"/>
                </a:cxn>
                <a:cxn ang="0">
                  <a:pos x="T5" y="T7"/>
                </a:cxn>
                <a:cxn ang="0">
                  <a:pos x="T9" y="T11"/>
                </a:cxn>
                <a:cxn ang="0">
                  <a:pos x="T13" y="T15"/>
                </a:cxn>
                <a:cxn ang="0">
                  <a:pos x="T17" y="T19"/>
                </a:cxn>
              </a:cxnLst>
              <a:rect l="0" t="0" r="r" b="b"/>
              <a:pathLst>
                <a:path w="430" h="1690">
                  <a:moveTo>
                    <a:pt x="0" y="1689"/>
                  </a:moveTo>
                  <a:lnTo>
                    <a:pt x="31" y="355"/>
                  </a:lnTo>
                  <a:lnTo>
                    <a:pt x="430" y="0"/>
                  </a:lnTo>
                  <a:lnTo>
                    <a:pt x="271" y="1442"/>
                  </a:lnTo>
                  <a:lnTo>
                    <a:pt x="0" y="1689"/>
                  </a:lnTo>
                  <a:close/>
                </a:path>
              </a:pathLst>
            </a:custGeom>
            <a:solidFill>
              <a:srgbClr val="FBB67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1" name="Freeform 5"/>
            <p:cNvSpPr/>
            <p:nvPr/>
          </p:nvSpPr>
          <p:spPr bwMode="auto">
            <a:xfrm>
              <a:off x="908603" y="80216"/>
              <a:ext cx="258983" cy="676514"/>
            </a:xfrm>
            <a:custGeom>
              <a:avLst/>
              <a:gdLst>
                <a:gd name="T0" fmla="+- 0 3055 2731"/>
                <a:gd name="T1" fmla="*/ T0 w 356"/>
                <a:gd name="T2" fmla="+- 0 2450 761"/>
                <a:gd name="T3" fmla="*/ 2450 h 1690"/>
                <a:gd name="T4" fmla="+- 0 2798 2731"/>
                <a:gd name="T5" fmla="*/ T4 w 356"/>
                <a:gd name="T6" fmla="+- 0 2203 761"/>
                <a:gd name="T7" fmla="*/ 2203 h 1690"/>
                <a:gd name="T8" fmla="+- 0 2731 2731"/>
                <a:gd name="T9" fmla="*/ T8 w 356"/>
                <a:gd name="T10" fmla="+- 0 761 761"/>
                <a:gd name="T11" fmla="*/ 761 h 1690"/>
                <a:gd name="T12" fmla="+- 0 3086 2731"/>
                <a:gd name="T13" fmla="*/ T12 w 356"/>
                <a:gd name="T14" fmla="+- 0 1116 761"/>
                <a:gd name="T15" fmla="*/ 1116 h 1690"/>
                <a:gd name="T16" fmla="+- 0 3055 2731"/>
                <a:gd name="T17" fmla="*/ T16 w 356"/>
                <a:gd name="T18" fmla="+- 0 2450 761"/>
                <a:gd name="T19" fmla="*/ 2450 h 1690"/>
              </a:gdLst>
              <a:ahLst/>
              <a:cxnLst>
                <a:cxn ang="0">
                  <a:pos x="T1" y="T3"/>
                </a:cxn>
                <a:cxn ang="0">
                  <a:pos x="T5" y="T7"/>
                </a:cxn>
                <a:cxn ang="0">
                  <a:pos x="T9" y="T11"/>
                </a:cxn>
                <a:cxn ang="0">
                  <a:pos x="T13" y="T15"/>
                </a:cxn>
                <a:cxn ang="0">
                  <a:pos x="T17" y="T19"/>
                </a:cxn>
              </a:cxnLst>
              <a:rect l="0" t="0" r="r" b="b"/>
              <a:pathLst>
                <a:path w="356" h="1690">
                  <a:moveTo>
                    <a:pt x="324" y="1689"/>
                  </a:moveTo>
                  <a:lnTo>
                    <a:pt x="67" y="1442"/>
                  </a:lnTo>
                  <a:lnTo>
                    <a:pt x="0" y="0"/>
                  </a:lnTo>
                  <a:lnTo>
                    <a:pt x="355" y="355"/>
                  </a:lnTo>
                  <a:lnTo>
                    <a:pt x="324" y="1689"/>
                  </a:lnTo>
                  <a:close/>
                </a:path>
              </a:pathLst>
            </a:custGeom>
            <a:solidFill>
              <a:srgbClr val="DB6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5" name="Freeform 6"/>
          <p:cNvSpPr/>
          <p:nvPr/>
        </p:nvSpPr>
        <p:spPr bwMode="auto">
          <a:xfrm>
            <a:off x="889114" y="71678"/>
            <a:ext cx="772509" cy="684642"/>
          </a:xfrm>
          <a:custGeom>
            <a:avLst/>
            <a:gdLst>
              <a:gd name="T0" fmla="+- 0 2798 1553"/>
              <a:gd name="T1" fmla="*/ T0 w 1246"/>
              <a:gd name="T2" fmla="+- 0 2203 761"/>
              <a:gd name="T3" fmla="*/ 2203 h 1443"/>
              <a:gd name="T4" fmla="+- 0 1553 1553"/>
              <a:gd name="T5" fmla="*/ T4 w 1246"/>
              <a:gd name="T6" fmla="+- 0 2203 761"/>
              <a:gd name="T7" fmla="*/ 2203 h 1443"/>
              <a:gd name="T8" fmla="+- 0 1553 1553"/>
              <a:gd name="T9" fmla="*/ T8 w 1246"/>
              <a:gd name="T10" fmla="+- 0 761 761"/>
              <a:gd name="T11" fmla="*/ 761 h 1443"/>
              <a:gd name="T12" fmla="+- 0 2731 1553"/>
              <a:gd name="T13" fmla="*/ T12 w 1246"/>
              <a:gd name="T14" fmla="+- 0 761 761"/>
              <a:gd name="T15" fmla="*/ 761 h 1443"/>
              <a:gd name="T16" fmla="+- 0 2798 1553"/>
              <a:gd name="T17" fmla="*/ T16 w 1246"/>
              <a:gd name="T18" fmla="+- 0 2203 761"/>
              <a:gd name="T19" fmla="*/ 2203 h 1443"/>
            </a:gdLst>
            <a:ahLst/>
            <a:cxnLst>
              <a:cxn ang="0">
                <a:pos x="T1" y="T3"/>
              </a:cxn>
              <a:cxn ang="0">
                <a:pos x="T5" y="T7"/>
              </a:cxn>
              <a:cxn ang="0">
                <a:pos x="T9" y="T11"/>
              </a:cxn>
              <a:cxn ang="0">
                <a:pos x="T13" y="T15"/>
              </a:cxn>
              <a:cxn ang="0">
                <a:pos x="T17" y="T19"/>
              </a:cxn>
            </a:cxnLst>
            <a:rect l="0" t="0" r="r" b="b"/>
            <a:pathLst>
              <a:path w="1246" h="1443">
                <a:moveTo>
                  <a:pt x="1245" y="1442"/>
                </a:moveTo>
                <a:lnTo>
                  <a:pt x="0" y="1442"/>
                </a:lnTo>
                <a:lnTo>
                  <a:pt x="0" y="0"/>
                </a:lnTo>
                <a:lnTo>
                  <a:pt x="1178" y="0"/>
                </a:lnTo>
                <a:lnTo>
                  <a:pt x="1245" y="1442"/>
                </a:lnTo>
                <a:close/>
              </a:path>
            </a:pathLst>
          </a:custGeom>
          <a:solidFill>
            <a:srgbClr val="F48321"/>
          </a:solidFill>
          <a:ln w="9525">
            <a:noFill/>
            <a:round/>
          </a:ln>
        </p:spPr>
        <p:txBody>
          <a:bodyPr vert="horz" wrap="square" lIns="91440" tIns="45720" rIns="91440" bIns="45720" numCol="1" anchor="t" anchorCtr="0" compatLnSpc="1"/>
          <a:lstStyle/>
          <a:p>
            <a:endParaRPr lang="en-US"/>
          </a:p>
        </p:txBody>
      </p:sp>
      <p:sp>
        <p:nvSpPr>
          <p:cNvPr id="26" name="Rectangle 25"/>
          <p:cNvSpPr/>
          <p:nvPr/>
        </p:nvSpPr>
        <p:spPr>
          <a:xfrm>
            <a:off x="889114" y="88180"/>
            <a:ext cx="719416" cy="58064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smtClean="0">
                <a:latin typeface="Times New Roman" panose="02020603050405020304" pitchFamily="18" charset="0"/>
                <a:cs typeface="Times New Roman" panose="02020603050405020304" pitchFamily="18" charset="0"/>
              </a:rPr>
              <a:t>LỚP</a:t>
            </a:r>
          </a:p>
          <a:p>
            <a:pPr algn="ctr"/>
            <a:r>
              <a:rPr lang="en-US" b="1" smtClean="0">
                <a:latin typeface="Times New Roman" panose="02020603050405020304" pitchFamily="18" charset="0"/>
                <a:cs typeface="Times New Roman" panose="02020603050405020304" pitchFamily="18" charset="0"/>
              </a:rPr>
              <a:t>10</a:t>
            </a:r>
            <a:endParaRPr lang="en-US" b="1">
              <a:latin typeface="Times New Roman" panose="02020603050405020304" pitchFamily="18" charset="0"/>
              <a:cs typeface="Times New Roman" panose="02020603050405020304" pitchFamily="18" charset="0"/>
            </a:endParaRPr>
          </a:p>
        </p:txBody>
      </p:sp>
      <p:sp>
        <p:nvSpPr>
          <p:cNvPr id="18" name="Rounded Rectangle 17"/>
          <p:cNvSpPr/>
          <p:nvPr/>
        </p:nvSpPr>
        <p:spPr>
          <a:xfrm>
            <a:off x="94594" y="71678"/>
            <a:ext cx="747224" cy="684642"/>
          </a:xfrm>
          <a:prstGeom prst="roundRect">
            <a:avLst/>
          </a:prstGeom>
          <a:solidFill>
            <a:schemeClr val="accent6">
              <a:lumMod val="75000"/>
            </a:schemeClr>
          </a:solidFill>
          <a:ln>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700" b="1" smtClean="0">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NGỮ VĂN</a:t>
            </a:r>
            <a:endParaRPr lang="en-US" sz="1700" b="1">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endParaRPr>
          </a:p>
        </p:txBody>
      </p:sp>
      <p:sp>
        <p:nvSpPr>
          <p:cNvPr id="23" name="Rectangle 22"/>
          <p:cNvSpPr/>
          <p:nvPr/>
        </p:nvSpPr>
        <p:spPr>
          <a:xfrm>
            <a:off x="2147475" y="131928"/>
            <a:ext cx="10044525" cy="56414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500" b="1" smtClean="0">
                <a:solidFill>
                  <a:srgbClr val="C00000"/>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VB3: BẢO KÍNH CẢNH GIỚI - BÀI 43</a:t>
            </a:r>
            <a:endParaRPr lang="en-US" sz="3500" b="1">
              <a:solidFill>
                <a:srgbClr val="C00000"/>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endParaRPr>
          </a:p>
        </p:txBody>
      </p:sp>
      <p:grpSp>
        <p:nvGrpSpPr>
          <p:cNvPr id="51" name="Group 50"/>
          <p:cNvGrpSpPr/>
          <p:nvPr/>
        </p:nvGrpSpPr>
        <p:grpSpPr>
          <a:xfrm>
            <a:off x="-116523" y="881177"/>
            <a:ext cx="12105005" cy="1076325"/>
            <a:chOff x="-288924" y="1767205"/>
            <a:chExt cx="12105005" cy="1076325"/>
          </a:xfrm>
        </p:grpSpPr>
        <p:sp>
          <p:nvSpPr>
            <p:cNvPr id="52" name="Rounded Rectangle 51"/>
            <p:cNvSpPr/>
            <p:nvPr/>
          </p:nvSpPr>
          <p:spPr>
            <a:xfrm>
              <a:off x="-288924" y="1905000"/>
              <a:ext cx="1310640" cy="521970"/>
            </a:xfrm>
            <a:prstGeom prst="roundRect">
              <a:avLst/>
            </a:prstGeom>
            <a:solidFill>
              <a:srgbClr val="1D93A5"/>
            </a:solidFill>
            <a:ln>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53" name="TextBox 52"/>
            <p:cNvSpPr txBox="1"/>
            <p:nvPr/>
          </p:nvSpPr>
          <p:spPr>
            <a:xfrm>
              <a:off x="-172084" y="1905000"/>
              <a:ext cx="1379855" cy="521970"/>
            </a:xfrm>
            <a:prstGeom prst="rect">
              <a:avLst/>
            </a:prstGeom>
            <a:noFill/>
          </p:spPr>
          <p:txBody>
            <a:bodyPr wrap="square" rtlCol="0">
              <a:spAutoFit/>
            </a:bodyPr>
            <a:lstStyle/>
            <a:p>
              <a:r>
                <a:rPr lang="en-US" sz="2800" b="1" smtClean="0">
                  <a:solidFill>
                    <a:schemeClr val="bg1"/>
                  </a:solidFill>
                  <a:latin typeface="Tahoma" panose="020B0604030504040204" pitchFamily="34" charset="0"/>
                  <a:ea typeface="Tahoma" panose="020B0604030504040204" pitchFamily="34" charset="0"/>
                  <a:cs typeface="Tahoma" panose="020B0604030504040204" pitchFamily="34" charset="0"/>
                </a:rPr>
                <a:t>CÂU 1</a:t>
              </a:r>
            </a:p>
          </p:txBody>
        </p:sp>
        <p:sp>
          <p:nvSpPr>
            <p:cNvPr id="54" name="TextBox 53"/>
            <p:cNvSpPr txBox="1"/>
            <p:nvPr/>
          </p:nvSpPr>
          <p:spPr>
            <a:xfrm>
              <a:off x="1207771" y="1767205"/>
              <a:ext cx="10608310" cy="1076325"/>
            </a:xfrm>
            <a:prstGeom prst="rect">
              <a:avLst/>
            </a:prstGeom>
            <a:solidFill>
              <a:schemeClr val="bg2"/>
            </a:solidFill>
            <a:ln w="28575" cmpd="sng">
              <a:solidFill>
                <a:schemeClr val="accent1">
                  <a:shade val="50000"/>
                </a:schemeClr>
              </a:solidFill>
              <a:prstDash val="solid"/>
            </a:ln>
          </p:spPr>
          <p:txBody>
            <a:bodyPr wrap="square" rtlCol="0">
              <a:spAutoFit/>
            </a:bodyPr>
            <a:lstStyle/>
            <a:p>
              <a:r>
                <a:rPr lang="en-US" sz="3200" b="1">
                  <a:solidFill>
                    <a:srgbClr val="1D93A5"/>
                  </a:solidFill>
                  <a:latin typeface="Tahoma" panose="020B0604030504040204" pitchFamily="34" charset="0"/>
                  <a:ea typeface="Tahoma" panose="020B0604030504040204" pitchFamily="34" charset="0"/>
                  <a:cs typeface="Tahoma" panose="020B0604030504040204" pitchFamily="34" charset="0"/>
                </a:rPr>
                <a:t>Nhận xét về cách quan sát và miêu tả bức tranh ngày hè của Nguyễn Trãi</a:t>
              </a:r>
            </a:p>
          </p:txBody>
        </p:sp>
      </p:grpSp>
      <p:sp>
        <p:nvSpPr>
          <p:cNvPr id="12" name="Rounded Rectangle 11"/>
          <p:cNvSpPr/>
          <p:nvPr/>
        </p:nvSpPr>
        <p:spPr>
          <a:xfrm>
            <a:off x="377190" y="2082165"/>
            <a:ext cx="11292840" cy="4508500"/>
          </a:xfrm>
          <a:prstGeom prst="roundRect">
            <a:avLst>
              <a:gd name="adj" fmla="val 3218"/>
            </a:avLst>
          </a:prstGeom>
          <a:solidFill>
            <a:schemeClr val="bg2"/>
          </a:solidFill>
          <a:ln w="57150">
            <a:solidFill>
              <a:schemeClr val="accent6">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lIns="45711" tIns="22855" rIns="45711" bIns="22855" rtlCol="0" anchor="ctr"/>
          <a:lstStyle/>
          <a:p>
            <a:pPr algn="ctr"/>
            <a:endParaRPr lang="en-US">
              <a:solidFill>
                <a:prstClr val="white"/>
              </a:solidFill>
            </a:endParaRPr>
          </a:p>
        </p:txBody>
      </p:sp>
      <p:sp>
        <p:nvSpPr>
          <p:cNvPr id="100" name="Text Box 99"/>
          <p:cNvSpPr txBox="1"/>
          <p:nvPr/>
        </p:nvSpPr>
        <p:spPr>
          <a:xfrm>
            <a:off x="518160" y="2567305"/>
            <a:ext cx="11151870" cy="3538220"/>
          </a:xfrm>
          <a:prstGeom prst="rect">
            <a:avLst/>
          </a:prstGeom>
          <a:noFill/>
          <a:ln w="9525">
            <a:noFill/>
          </a:ln>
        </p:spPr>
        <p:txBody>
          <a:bodyPr wrap="square">
            <a:spAutoFit/>
          </a:bodyPr>
          <a:lstStyle/>
          <a:p>
            <a:pPr indent="360045" algn="just">
              <a:lnSpc>
                <a:spcPct val="100000"/>
              </a:lnSpc>
            </a:pPr>
            <a:r>
              <a:rPr lang="en-US" sz="3200" b="1" i="1">
                <a:latin typeface="Times New Roman" panose="02020603050405020304" pitchFamily="18" charset="0"/>
                <a:cs typeface="Times New Roman" panose="02020603050405020304" pitchFamily="18" charset="0"/>
              </a:rPr>
              <a:t>Bức tranh mùa hè qua đôi mắt nhà thơ tươi vui, sinh động, mọi thứ như căng tràn nhựa sống. Nguyễn Trãi huy động nhiều giác quan để cảm nhận cảnh vật từ gần đến xa, từ những cảnh nhìn thấy đến những cảnh chỉ hình dung qua âm thanh. Cái hay của bài thơ là không có từ nào nhắc đến hè mà mỗi câu thơ đều tràn ngập sắc hè</a:t>
            </a:r>
          </a:p>
          <a:p>
            <a:pPr indent="360045" algn="just">
              <a:lnSpc>
                <a:spcPct val="100000"/>
              </a:lnSpc>
            </a:pPr>
            <a:r>
              <a:rPr lang="en-US" sz="3200" b="1" i="1">
                <a:latin typeface="Times New Roman" panose="02020603050405020304" pitchFamily="18" charset="0"/>
                <a:cs typeface="Times New Roman" panose="02020603050405020304" pitchFamily="18" charset="0"/>
              </a:rPr>
              <a:t> </a:t>
            </a:r>
          </a:p>
        </p:txBody>
      </p:sp>
    </p:spTree>
    <p:extLst>
      <p:ext uri="{BB962C8B-B14F-4D97-AF65-F5344CB8AC3E}">
        <p14:creationId xmlns:p14="http://schemas.microsoft.com/office/powerpoint/2010/main" val="3316411182"/>
      </p:ext>
    </p:extLst>
  </p:cSld>
  <p:clrMapOvr>
    <a:masterClrMapping/>
  </p:clrMapOvr>
  <p:transition spd="slow">
    <p:split orient="vert"/>
  </p:transition>
  <p:timing>
    <p:tnLst>
      <p:par>
        <p:cTn id="1" dur="indefinite" restart="never" nodeType="tmRoot"/>
      </p:par>
    </p:tnLst>
  </p:timing>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5"/>
          <p:cNvSpPr/>
          <p:nvPr/>
        </p:nvSpPr>
        <p:spPr>
          <a:xfrm flipV="1">
            <a:off x="0" y="6716710"/>
            <a:ext cx="12209460" cy="141289"/>
          </a:xfrm>
          <a:prstGeom prst="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45711" tIns="22855" rIns="45711" bIns="22855" anchor="ctr"/>
          <a:lstStyle/>
          <a:p>
            <a:pPr algn="ctr">
              <a:defRPr/>
            </a:pPr>
            <a:endParaRPr lang="en-US"/>
          </a:p>
        </p:txBody>
      </p:sp>
      <p:pic>
        <p:nvPicPr>
          <p:cNvPr id="3" name="Picture 2"/>
          <p:cNvPicPr>
            <a:picLocks noChangeAspect="1"/>
          </p:cNvPicPr>
          <p:nvPr/>
        </p:nvPicPr>
        <p:blipFill>
          <a:blip r:embed="rId2"/>
          <a:stretch>
            <a:fillRect/>
          </a:stretch>
        </p:blipFill>
        <p:spPr>
          <a:xfrm>
            <a:off x="16510" y="668655"/>
            <a:ext cx="12176125" cy="6046470"/>
          </a:xfrm>
          <a:prstGeom prst="rect">
            <a:avLst/>
          </a:prstGeom>
        </p:spPr>
      </p:pic>
      <p:sp>
        <p:nvSpPr>
          <p:cNvPr id="9" name="Freeform 3"/>
          <p:cNvSpPr/>
          <p:nvPr/>
        </p:nvSpPr>
        <p:spPr bwMode="auto">
          <a:xfrm>
            <a:off x="5087898" y="71677"/>
            <a:ext cx="3184603" cy="389226"/>
          </a:xfrm>
          <a:custGeom>
            <a:avLst/>
            <a:gdLst>
              <a:gd name="T0" fmla="+- 0 3326 3326"/>
              <a:gd name="T1" fmla="*/ T0 w 7474"/>
              <a:gd name="T2" fmla="+- 0 2203 761"/>
              <a:gd name="T3" fmla="*/ 2203 h 1443"/>
              <a:gd name="T4" fmla="+- 0 3485 3326"/>
              <a:gd name="T5" fmla="*/ T4 w 7474"/>
              <a:gd name="T6" fmla="+- 0 761 761"/>
              <a:gd name="T7" fmla="*/ 761 h 1443"/>
              <a:gd name="T8" fmla="+- 0 10800 3326"/>
              <a:gd name="T9" fmla="*/ T8 w 7474"/>
              <a:gd name="T10" fmla="+- 0 761 761"/>
              <a:gd name="T11" fmla="*/ 761 h 1443"/>
              <a:gd name="T12" fmla="+- 0 10800 3326"/>
              <a:gd name="T13" fmla="*/ T12 w 7474"/>
              <a:gd name="T14" fmla="+- 0 2191 761"/>
              <a:gd name="T15" fmla="*/ 2191 h 1443"/>
              <a:gd name="T16" fmla="+- 0 3326 3326"/>
              <a:gd name="T17" fmla="*/ T16 w 7474"/>
              <a:gd name="T18" fmla="+- 0 2203 761"/>
              <a:gd name="T19" fmla="*/ 2203 h 1443"/>
            </a:gdLst>
            <a:ahLst/>
            <a:cxnLst>
              <a:cxn ang="0">
                <a:pos x="T1" y="T3"/>
              </a:cxn>
              <a:cxn ang="0">
                <a:pos x="T5" y="T7"/>
              </a:cxn>
              <a:cxn ang="0">
                <a:pos x="T9" y="T11"/>
              </a:cxn>
              <a:cxn ang="0">
                <a:pos x="T13" y="T15"/>
              </a:cxn>
              <a:cxn ang="0">
                <a:pos x="T17" y="T19"/>
              </a:cxn>
            </a:cxnLst>
            <a:rect l="0" t="0" r="r" b="b"/>
            <a:pathLst>
              <a:path w="7474" h="1443">
                <a:moveTo>
                  <a:pt x="0" y="1442"/>
                </a:moveTo>
                <a:lnTo>
                  <a:pt x="159" y="0"/>
                </a:lnTo>
                <a:lnTo>
                  <a:pt x="7474" y="0"/>
                </a:lnTo>
                <a:lnTo>
                  <a:pt x="7474" y="1430"/>
                </a:lnTo>
                <a:lnTo>
                  <a:pt x="0" y="1442"/>
                </a:lnTo>
                <a:close/>
              </a:path>
            </a:pathLst>
          </a:custGeom>
          <a:solidFill>
            <a:srgbClr val="FBFB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 name="Rectangle 2"/>
          <p:cNvSpPr>
            <a:spLocks noChangeArrowheads="1"/>
          </p:cNvSpPr>
          <p:nvPr/>
        </p:nvSpPr>
        <p:spPr bwMode="auto">
          <a:xfrm>
            <a:off x="17460" y="0"/>
            <a:ext cx="12192000" cy="652321"/>
          </a:xfrm>
          <a:prstGeom prst="rect">
            <a:avLst/>
          </a:prstGeom>
          <a:solidFill>
            <a:srgbClr val="B1C1E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19" name="Freeform 3"/>
          <p:cNvSpPr/>
          <p:nvPr/>
        </p:nvSpPr>
        <p:spPr bwMode="auto">
          <a:xfrm>
            <a:off x="1893557" y="71677"/>
            <a:ext cx="10315903" cy="684643"/>
          </a:xfrm>
          <a:custGeom>
            <a:avLst/>
            <a:gdLst>
              <a:gd name="T0" fmla="+- 0 3326 3326"/>
              <a:gd name="T1" fmla="*/ T0 w 7474"/>
              <a:gd name="T2" fmla="+- 0 2203 761"/>
              <a:gd name="T3" fmla="*/ 2203 h 1443"/>
              <a:gd name="T4" fmla="+- 0 3485 3326"/>
              <a:gd name="T5" fmla="*/ T4 w 7474"/>
              <a:gd name="T6" fmla="+- 0 761 761"/>
              <a:gd name="T7" fmla="*/ 761 h 1443"/>
              <a:gd name="T8" fmla="+- 0 10800 3326"/>
              <a:gd name="T9" fmla="*/ T8 w 7474"/>
              <a:gd name="T10" fmla="+- 0 761 761"/>
              <a:gd name="T11" fmla="*/ 761 h 1443"/>
              <a:gd name="T12" fmla="+- 0 10800 3326"/>
              <a:gd name="T13" fmla="*/ T12 w 7474"/>
              <a:gd name="T14" fmla="+- 0 2191 761"/>
              <a:gd name="T15" fmla="*/ 2191 h 1443"/>
              <a:gd name="T16" fmla="+- 0 3326 3326"/>
              <a:gd name="T17" fmla="*/ T16 w 7474"/>
              <a:gd name="T18" fmla="+- 0 2203 761"/>
              <a:gd name="T19" fmla="*/ 2203 h 1443"/>
            </a:gdLst>
            <a:ahLst/>
            <a:cxnLst>
              <a:cxn ang="0">
                <a:pos x="T1" y="T3"/>
              </a:cxn>
              <a:cxn ang="0">
                <a:pos x="T5" y="T7"/>
              </a:cxn>
              <a:cxn ang="0">
                <a:pos x="T9" y="T11"/>
              </a:cxn>
              <a:cxn ang="0">
                <a:pos x="T13" y="T15"/>
              </a:cxn>
              <a:cxn ang="0">
                <a:pos x="T17" y="T19"/>
              </a:cxn>
            </a:cxnLst>
            <a:rect l="0" t="0" r="r" b="b"/>
            <a:pathLst>
              <a:path w="7474" h="1443">
                <a:moveTo>
                  <a:pt x="0" y="1442"/>
                </a:moveTo>
                <a:lnTo>
                  <a:pt x="159" y="0"/>
                </a:lnTo>
                <a:lnTo>
                  <a:pt x="7474" y="0"/>
                </a:lnTo>
                <a:lnTo>
                  <a:pt x="7474" y="1430"/>
                </a:lnTo>
                <a:lnTo>
                  <a:pt x="0" y="1442"/>
                </a:lnTo>
                <a:close/>
              </a:path>
            </a:pathLst>
          </a:custGeom>
          <a:solidFill>
            <a:srgbClr val="FBFBE1"/>
          </a:solidFill>
          <a:ln w="9525">
            <a:solidFill>
              <a:schemeClr val="bg1">
                <a:lumMod val="75000"/>
              </a:schemeClr>
            </a:solidFill>
            <a:round/>
          </a:ln>
        </p:spPr>
        <p:txBody>
          <a:bodyPr vert="horz" wrap="square" lIns="91440" tIns="45720" rIns="91440" bIns="45720" numCol="1" anchor="t" anchorCtr="0" compatLnSpc="1"/>
          <a:lstStyle/>
          <a:p>
            <a:endParaRPr lang="en-US"/>
          </a:p>
        </p:txBody>
      </p:sp>
      <p:grpSp>
        <p:nvGrpSpPr>
          <p:cNvPr id="15" name="Group 14"/>
          <p:cNvGrpSpPr/>
          <p:nvPr/>
        </p:nvGrpSpPr>
        <p:grpSpPr>
          <a:xfrm>
            <a:off x="1608530" y="53231"/>
            <a:ext cx="538945" cy="821412"/>
            <a:chOff x="908603" y="80216"/>
            <a:chExt cx="538945" cy="676514"/>
          </a:xfrm>
        </p:grpSpPr>
        <p:sp>
          <p:nvSpPr>
            <p:cNvPr id="20" name="Freeform 4"/>
            <p:cNvSpPr/>
            <p:nvPr/>
          </p:nvSpPr>
          <p:spPr bwMode="auto">
            <a:xfrm>
              <a:off x="1136046" y="80216"/>
              <a:ext cx="311502" cy="676514"/>
            </a:xfrm>
            <a:custGeom>
              <a:avLst/>
              <a:gdLst>
                <a:gd name="T0" fmla="+- 0 3055 3055"/>
                <a:gd name="T1" fmla="*/ T0 w 430"/>
                <a:gd name="T2" fmla="+- 0 2450 761"/>
                <a:gd name="T3" fmla="*/ 2450 h 1690"/>
                <a:gd name="T4" fmla="+- 0 3086 3055"/>
                <a:gd name="T5" fmla="*/ T4 w 430"/>
                <a:gd name="T6" fmla="+- 0 1116 761"/>
                <a:gd name="T7" fmla="*/ 1116 h 1690"/>
                <a:gd name="T8" fmla="+- 0 3485 3055"/>
                <a:gd name="T9" fmla="*/ T8 w 430"/>
                <a:gd name="T10" fmla="+- 0 761 761"/>
                <a:gd name="T11" fmla="*/ 761 h 1690"/>
                <a:gd name="T12" fmla="+- 0 3326 3055"/>
                <a:gd name="T13" fmla="*/ T12 w 430"/>
                <a:gd name="T14" fmla="+- 0 2203 761"/>
                <a:gd name="T15" fmla="*/ 2203 h 1690"/>
                <a:gd name="T16" fmla="+- 0 3055 3055"/>
                <a:gd name="T17" fmla="*/ T16 w 430"/>
                <a:gd name="T18" fmla="+- 0 2450 761"/>
                <a:gd name="T19" fmla="*/ 2450 h 1690"/>
              </a:gdLst>
              <a:ahLst/>
              <a:cxnLst>
                <a:cxn ang="0">
                  <a:pos x="T1" y="T3"/>
                </a:cxn>
                <a:cxn ang="0">
                  <a:pos x="T5" y="T7"/>
                </a:cxn>
                <a:cxn ang="0">
                  <a:pos x="T9" y="T11"/>
                </a:cxn>
                <a:cxn ang="0">
                  <a:pos x="T13" y="T15"/>
                </a:cxn>
                <a:cxn ang="0">
                  <a:pos x="T17" y="T19"/>
                </a:cxn>
              </a:cxnLst>
              <a:rect l="0" t="0" r="r" b="b"/>
              <a:pathLst>
                <a:path w="430" h="1690">
                  <a:moveTo>
                    <a:pt x="0" y="1689"/>
                  </a:moveTo>
                  <a:lnTo>
                    <a:pt x="31" y="355"/>
                  </a:lnTo>
                  <a:lnTo>
                    <a:pt x="430" y="0"/>
                  </a:lnTo>
                  <a:lnTo>
                    <a:pt x="271" y="1442"/>
                  </a:lnTo>
                  <a:lnTo>
                    <a:pt x="0" y="1689"/>
                  </a:lnTo>
                  <a:close/>
                </a:path>
              </a:pathLst>
            </a:custGeom>
            <a:solidFill>
              <a:srgbClr val="FBB67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1" name="Freeform 5"/>
            <p:cNvSpPr/>
            <p:nvPr/>
          </p:nvSpPr>
          <p:spPr bwMode="auto">
            <a:xfrm>
              <a:off x="908603" y="80216"/>
              <a:ext cx="258983" cy="676514"/>
            </a:xfrm>
            <a:custGeom>
              <a:avLst/>
              <a:gdLst>
                <a:gd name="T0" fmla="+- 0 3055 2731"/>
                <a:gd name="T1" fmla="*/ T0 w 356"/>
                <a:gd name="T2" fmla="+- 0 2450 761"/>
                <a:gd name="T3" fmla="*/ 2450 h 1690"/>
                <a:gd name="T4" fmla="+- 0 2798 2731"/>
                <a:gd name="T5" fmla="*/ T4 w 356"/>
                <a:gd name="T6" fmla="+- 0 2203 761"/>
                <a:gd name="T7" fmla="*/ 2203 h 1690"/>
                <a:gd name="T8" fmla="+- 0 2731 2731"/>
                <a:gd name="T9" fmla="*/ T8 w 356"/>
                <a:gd name="T10" fmla="+- 0 761 761"/>
                <a:gd name="T11" fmla="*/ 761 h 1690"/>
                <a:gd name="T12" fmla="+- 0 3086 2731"/>
                <a:gd name="T13" fmla="*/ T12 w 356"/>
                <a:gd name="T14" fmla="+- 0 1116 761"/>
                <a:gd name="T15" fmla="*/ 1116 h 1690"/>
                <a:gd name="T16" fmla="+- 0 3055 2731"/>
                <a:gd name="T17" fmla="*/ T16 w 356"/>
                <a:gd name="T18" fmla="+- 0 2450 761"/>
                <a:gd name="T19" fmla="*/ 2450 h 1690"/>
              </a:gdLst>
              <a:ahLst/>
              <a:cxnLst>
                <a:cxn ang="0">
                  <a:pos x="T1" y="T3"/>
                </a:cxn>
                <a:cxn ang="0">
                  <a:pos x="T5" y="T7"/>
                </a:cxn>
                <a:cxn ang="0">
                  <a:pos x="T9" y="T11"/>
                </a:cxn>
                <a:cxn ang="0">
                  <a:pos x="T13" y="T15"/>
                </a:cxn>
                <a:cxn ang="0">
                  <a:pos x="T17" y="T19"/>
                </a:cxn>
              </a:cxnLst>
              <a:rect l="0" t="0" r="r" b="b"/>
              <a:pathLst>
                <a:path w="356" h="1690">
                  <a:moveTo>
                    <a:pt x="324" y="1689"/>
                  </a:moveTo>
                  <a:lnTo>
                    <a:pt x="67" y="1442"/>
                  </a:lnTo>
                  <a:lnTo>
                    <a:pt x="0" y="0"/>
                  </a:lnTo>
                  <a:lnTo>
                    <a:pt x="355" y="355"/>
                  </a:lnTo>
                  <a:lnTo>
                    <a:pt x="324" y="1689"/>
                  </a:lnTo>
                  <a:close/>
                </a:path>
              </a:pathLst>
            </a:custGeom>
            <a:solidFill>
              <a:srgbClr val="DB6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5" name="Freeform 6"/>
          <p:cNvSpPr/>
          <p:nvPr/>
        </p:nvSpPr>
        <p:spPr bwMode="auto">
          <a:xfrm>
            <a:off x="889114" y="71678"/>
            <a:ext cx="772509" cy="684642"/>
          </a:xfrm>
          <a:custGeom>
            <a:avLst/>
            <a:gdLst>
              <a:gd name="T0" fmla="+- 0 2798 1553"/>
              <a:gd name="T1" fmla="*/ T0 w 1246"/>
              <a:gd name="T2" fmla="+- 0 2203 761"/>
              <a:gd name="T3" fmla="*/ 2203 h 1443"/>
              <a:gd name="T4" fmla="+- 0 1553 1553"/>
              <a:gd name="T5" fmla="*/ T4 w 1246"/>
              <a:gd name="T6" fmla="+- 0 2203 761"/>
              <a:gd name="T7" fmla="*/ 2203 h 1443"/>
              <a:gd name="T8" fmla="+- 0 1553 1553"/>
              <a:gd name="T9" fmla="*/ T8 w 1246"/>
              <a:gd name="T10" fmla="+- 0 761 761"/>
              <a:gd name="T11" fmla="*/ 761 h 1443"/>
              <a:gd name="T12" fmla="+- 0 2731 1553"/>
              <a:gd name="T13" fmla="*/ T12 w 1246"/>
              <a:gd name="T14" fmla="+- 0 761 761"/>
              <a:gd name="T15" fmla="*/ 761 h 1443"/>
              <a:gd name="T16" fmla="+- 0 2798 1553"/>
              <a:gd name="T17" fmla="*/ T16 w 1246"/>
              <a:gd name="T18" fmla="+- 0 2203 761"/>
              <a:gd name="T19" fmla="*/ 2203 h 1443"/>
            </a:gdLst>
            <a:ahLst/>
            <a:cxnLst>
              <a:cxn ang="0">
                <a:pos x="T1" y="T3"/>
              </a:cxn>
              <a:cxn ang="0">
                <a:pos x="T5" y="T7"/>
              </a:cxn>
              <a:cxn ang="0">
                <a:pos x="T9" y="T11"/>
              </a:cxn>
              <a:cxn ang="0">
                <a:pos x="T13" y="T15"/>
              </a:cxn>
              <a:cxn ang="0">
                <a:pos x="T17" y="T19"/>
              </a:cxn>
            </a:cxnLst>
            <a:rect l="0" t="0" r="r" b="b"/>
            <a:pathLst>
              <a:path w="1246" h="1443">
                <a:moveTo>
                  <a:pt x="1245" y="1442"/>
                </a:moveTo>
                <a:lnTo>
                  <a:pt x="0" y="1442"/>
                </a:lnTo>
                <a:lnTo>
                  <a:pt x="0" y="0"/>
                </a:lnTo>
                <a:lnTo>
                  <a:pt x="1178" y="0"/>
                </a:lnTo>
                <a:lnTo>
                  <a:pt x="1245" y="1442"/>
                </a:lnTo>
                <a:close/>
              </a:path>
            </a:pathLst>
          </a:custGeom>
          <a:solidFill>
            <a:srgbClr val="F48321"/>
          </a:solidFill>
          <a:ln w="9525">
            <a:noFill/>
            <a:round/>
          </a:ln>
        </p:spPr>
        <p:txBody>
          <a:bodyPr vert="horz" wrap="square" lIns="91440" tIns="45720" rIns="91440" bIns="45720" numCol="1" anchor="t" anchorCtr="0" compatLnSpc="1"/>
          <a:lstStyle/>
          <a:p>
            <a:endParaRPr lang="en-US"/>
          </a:p>
        </p:txBody>
      </p:sp>
      <p:sp>
        <p:nvSpPr>
          <p:cNvPr id="26" name="Rectangle 25"/>
          <p:cNvSpPr/>
          <p:nvPr/>
        </p:nvSpPr>
        <p:spPr>
          <a:xfrm>
            <a:off x="889114" y="88180"/>
            <a:ext cx="719416" cy="58064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smtClean="0">
                <a:latin typeface="Times New Roman" panose="02020603050405020304" pitchFamily="18" charset="0"/>
                <a:cs typeface="Times New Roman" panose="02020603050405020304" pitchFamily="18" charset="0"/>
              </a:rPr>
              <a:t>LỚP</a:t>
            </a:r>
          </a:p>
          <a:p>
            <a:pPr algn="ctr"/>
            <a:r>
              <a:rPr lang="en-US" b="1" smtClean="0">
                <a:latin typeface="Times New Roman" panose="02020603050405020304" pitchFamily="18" charset="0"/>
                <a:cs typeface="Times New Roman" panose="02020603050405020304" pitchFamily="18" charset="0"/>
              </a:rPr>
              <a:t>10</a:t>
            </a:r>
            <a:endParaRPr lang="en-US" b="1">
              <a:latin typeface="Times New Roman" panose="02020603050405020304" pitchFamily="18" charset="0"/>
              <a:cs typeface="Times New Roman" panose="02020603050405020304" pitchFamily="18" charset="0"/>
            </a:endParaRPr>
          </a:p>
        </p:txBody>
      </p:sp>
      <p:sp>
        <p:nvSpPr>
          <p:cNvPr id="18" name="Rounded Rectangle 17"/>
          <p:cNvSpPr/>
          <p:nvPr/>
        </p:nvSpPr>
        <p:spPr>
          <a:xfrm>
            <a:off x="94594" y="71678"/>
            <a:ext cx="747224" cy="684642"/>
          </a:xfrm>
          <a:prstGeom prst="roundRect">
            <a:avLst/>
          </a:prstGeom>
          <a:solidFill>
            <a:schemeClr val="accent6">
              <a:lumMod val="75000"/>
            </a:schemeClr>
          </a:solidFill>
          <a:ln>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700" b="1" smtClean="0">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NGỮ VĂN</a:t>
            </a:r>
            <a:endParaRPr lang="en-US" sz="1700" b="1">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endParaRPr>
          </a:p>
        </p:txBody>
      </p:sp>
      <p:sp>
        <p:nvSpPr>
          <p:cNvPr id="23" name="Rectangle 22"/>
          <p:cNvSpPr/>
          <p:nvPr/>
        </p:nvSpPr>
        <p:spPr>
          <a:xfrm>
            <a:off x="2147475" y="131928"/>
            <a:ext cx="10044525" cy="56414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500" b="1" smtClean="0">
                <a:solidFill>
                  <a:srgbClr val="C00000"/>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VB3: BẢO KÍNH CẢNH GIỚI - BÀI 43</a:t>
            </a:r>
            <a:endParaRPr lang="en-US" sz="3500" b="1">
              <a:solidFill>
                <a:srgbClr val="C00000"/>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endParaRPr>
          </a:p>
        </p:txBody>
      </p:sp>
      <p:grpSp>
        <p:nvGrpSpPr>
          <p:cNvPr id="51" name="Group 50"/>
          <p:cNvGrpSpPr/>
          <p:nvPr/>
        </p:nvGrpSpPr>
        <p:grpSpPr>
          <a:xfrm>
            <a:off x="-116523" y="1006272"/>
            <a:ext cx="12105005" cy="1076325"/>
            <a:chOff x="-288924" y="1892300"/>
            <a:chExt cx="12105005" cy="1076325"/>
          </a:xfrm>
        </p:grpSpPr>
        <p:sp>
          <p:nvSpPr>
            <p:cNvPr id="52" name="Rounded Rectangle 51"/>
            <p:cNvSpPr/>
            <p:nvPr/>
          </p:nvSpPr>
          <p:spPr>
            <a:xfrm>
              <a:off x="-288924" y="1905000"/>
              <a:ext cx="1310640" cy="521970"/>
            </a:xfrm>
            <a:prstGeom prst="roundRect">
              <a:avLst/>
            </a:prstGeom>
            <a:solidFill>
              <a:srgbClr val="1D93A5"/>
            </a:solidFill>
            <a:ln>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53" name="TextBox 52"/>
            <p:cNvSpPr txBox="1"/>
            <p:nvPr/>
          </p:nvSpPr>
          <p:spPr>
            <a:xfrm>
              <a:off x="-172084" y="1905000"/>
              <a:ext cx="1379855" cy="521970"/>
            </a:xfrm>
            <a:prstGeom prst="rect">
              <a:avLst/>
            </a:prstGeom>
            <a:noFill/>
          </p:spPr>
          <p:txBody>
            <a:bodyPr wrap="square" rtlCol="0">
              <a:spAutoFit/>
            </a:bodyPr>
            <a:lstStyle/>
            <a:p>
              <a:r>
                <a:rPr lang="en-US" sz="2800" b="1" smtClean="0">
                  <a:solidFill>
                    <a:schemeClr val="bg1"/>
                  </a:solidFill>
                  <a:latin typeface="Tahoma" panose="020B0604030504040204" pitchFamily="34" charset="0"/>
                  <a:ea typeface="Tahoma" panose="020B0604030504040204" pitchFamily="34" charset="0"/>
                  <a:cs typeface="Tahoma" panose="020B0604030504040204" pitchFamily="34" charset="0"/>
                </a:rPr>
                <a:t>CÂU 2</a:t>
              </a:r>
            </a:p>
          </p:txBody>
        </p:sp>
        <p:sp>
          <p:nvSpPr>
            <p:cNvPr id="54" name="TextBox 53"/>
            <p:cNvSpPr txBox="1"/>
            <p:nvPr/>
          </p:nvSpPr>
          <p:spPr>
            <a:xfrm>
              <a:off x="1207771" y="1892300"/>
              <a:ext cx="10608310" cy="1076325"/>
            </a:xfrm>
            <a:prstGeom prst="rect">
              <a:avLst/>
            </a:prstGeom>
            <a:solidFill>
              <a:schemeClr val="bg2"/>
            </a:solidFill>
            <a:ln w="28575" cmpd="sng">
              <a:solidFill>
                <a:schemeClr val="accent1">
                  <a:shade val="50000"/>
                </a:schemeClr>
              </a:solidFill>
              <a:prstDash val="solid"/>
            </a:ln>
          </p:spPr>
          <p:txBody>
            <a:bodyPr wrap="square" rtlCol="0">
              <a:spAutoFit/>
            </a:bodyPr>
            <a:lstStyle/>
            <a:p>
              <a:r>
                <a:rPr lang="en-US" sz="3200" b="1">
                  <a:solidFill>
                    <a:srgbClr val="1D93A5"/>
                  </a:solidFill>
                  <a:latin typeface="Tahoma" panose="020B0604030504040204" pitchFamily="34" charset="0"/>
                  <a:ea typeface="Tahoma" panose="020B0604030504040204" pitchFamily="34" charset="0"/>
                  <a:cs typeface="Tahoma" panose="020B0604030504040204" pitchFamily="34" charset="0"/>
                  <a:sym typeface="+mn-ea"/>
                </a:rPr>
                <a:t>Chỉ ra nét đặc sắc của bài thơ qua một số yêu tố hình thức nghệ thuật</a:t>
              </a:r>
              <a:endParaRPr lang="en-US" sz="3200" b="1">
                <a:solidFill>
                  <a:srgbClr val="1D93A5"/>
                </a:solidFill>
                <a:latin typeface="Tahoma" panose="020B0604030504040204" pitchFamily="34" charset="0"/>
                <a:ea typeface="Tahoma" panose="020B0604030504040204" pitchFamily="34" charset="0"/>
                <a:cs typeface="Tahoma" panose="020B0604030504040204" pitchFamily="34" charset="0"/>
              </a:endParaRPr>
            </a:p>
          </p:txBody>
        </p:sp>
      </p:grpSp>
      <p:sp>
        <p:nvSpPr>
          <p:cNvPr id="12" name="Rounded Rectangle 11"/>
          <p:cNvSpPr/>
          <p:nvPr/>
        </p:nvSpPr>
        <p:spPr>
          <a:xfrm>
            <a:off x="377190" y="2509520"/>
            <a:ext cx="11292840" cy="3793490"/>
          </a:xfrm>
          <a:prstGeom prst="roundRect">
            <a:avLst>
              <a:gd name="adj" fmla="val 3218"/>
            </a:avLst>
          </a:prstGeom>
          <a:solidFill>
            <a:schemeClr val="bg2"/>
          </a:solidFill>
          <a:ln w="57150">
            <a:solidFill>
              <a:schemeClr val="accent6">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lIns="45711" tIns="22855" rIns="45711" bIns="22855" rtlCol="0" anchor="ctr"/>
          <a:lstStyle/>
          <a:p>
            <a:pPr algn="ctr"/>
            <a:endParaRPr lang="en-US">
              <a:solidFill>
                <a:prstClr val="white"/>
              </a:solidFill>
            </a:endParaRPr>
          </a:p>
        </p:txBody>
      </p:sp>
      <p:sp>
        <p:nvSpPr>
          <p:cNvPr id="100" name="Text Box 99"/>
          <p:cNvSpPr txBox="1"/>
          <p:nvPr/>
        </p:nvSpPr>
        <p:spPr>
          <a:xfrm>
            <a:off x="509905" y="2955925"/>
            <a:ext cx="11028045" cy="2553335"/>
          </a:xfrm>
          <a:prstGeom prst="rect">
            <a:avLst/>
          </a:prstGeom>
          <a:noFill/>
          <a:ln w="9525">
            <a:noFill/>
          </a:ln>
        </p:spPr>
        <p:txBody>
          <a:bodyPr wrap="square">
            <a:spAutoFit/>
          </a:bodyPr>
          <a:lstStyle/>
          <a:p>
            <a:pPr indent="360045" algn="just">
              <a:lnSpc>
                <a:spcPct val="100000"/>
              </a:lnSpc>
            </a:pPr>
            <a:r>
              <a:rPr lang="en-US" sz="3200" b="1">
                <a:latin typeface="Times New Roman" panose="02020603050405020304" pitchFamily="18" charset="0"/>
                <a:cs typeface="Times New Roman" panose="02020603050405020304" pitchFamily="18" charset="0"/>
              </a:rPr>
              <a:t>Bài thơ viết bằng thể thất ngôn xen lục ngôn. Nhìn vào số câu, cách gieo vần, lối đối ngẫu ở bốn câu giữa, thì thấy bài thơ vẫn là dạng thất ngôn bát cú. Nhưng có hai điểm khác:</a:t>
            </a:r>
          </a:p>
          <a:p>
            <a:pPr marL="457200" indent="42545" algn="just">
              <a:lnSpc>
                <a:spcPct val="100000"/>
              </a:lnSpc>
              <a:buFont typeface="Wingdings" panose="05000000000000000000" charset="0"/>
              <a:buChar char="ü"/>
            </a:pPr>
            <a:r>
              <a:rPr lang="en-US" sz="3200" b="1">
                <a:latin typeface="Times New Roman" panose="02020603050405020304" pitchFamily="18" charset="0"/>
                <a:cs typeface="Times New Roman" panose="02020603050405020304" pitchFamily="18" charset="0"/>
              </a:rPr>
              <a:t>Câu 1 và câu 8 chỉ có sáu chữ</a:t>
            </a:r>
          </a:p>
          <a:p>
            <a:pPr marL="457200" indent="42545" algn="just">
              <a:lnSpc>
                <a:spcPct val="100000"/>
              </a:lnSpc>
              <a:buFont typeface="Wingdings" panose="05000000000000000000" charset="0"/>
              <a:buChar char="ü"/>
            </a:pPr>
            <a:r>
              <a:rPr lang="en-US" sz="3200" b="1">
                <a:latin typeface="Times New Roman" panose="02020603050405020304" pitchFamily="18" charset="0"/>
                <a:cs typeface="Times New Roman" panose="02020603050405020304" pitchFamily="18" charset="0"/>
              </a:rPr>
              <a:t>Câu 3 và cầu 4 ngắt nhịp 3/4. </a:t>
            </a:r>
          </a:p>
        </p:txBody>
      </p:sp>
    </p:spTree>
    <p:extLst>
      <p:ext uri="{BB962C8B-B14F-4D97-AF65-F5344CB8AC3E}">
        <p14:creationId xmlns:p14="http://schemas.microsoft.com/office/powerpoint/2010/main" val="3934461606"/>
      </p:ext>
    </p:extLst>
  </p:cSld>
  <p:clrMapOvr>
    <a:masterClrMapping/>
  </p:clrMapOvr>
  <p:transition spd="slow">
    <p:split orient="vert"/>
  </p:transition>
  <p:timing>
    <p:tnLst>
      <p:par>
        <p:cTn id="1" dur="indefinite" restart="never" nodeType="tmRoot"/>
      </p:par>
    </p:tnLst>
  </p:timing>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5"/>
          <p:cNvSpPr/>
          <p:nvPr/>
        </p:nvSpPr>
        <p:spPr>
          <a:xfrm flipV="1">
            <a:off x="0" y="6716710"/>
            <a:ext cx="12209460" cy="141289"/>
          </a:xfrm>
          <a:prstGeom prst="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45711" tIns="22855" rIns="45711" bIns="22855" anchor="ctr"/>
          <a:lstStyle/>
          <a:p>
            <a:pPr algn="ctr">
              <a:defRPr/>
            </a:pPr>
            <a:endParaRPr lang="en-US"/>
          </a:p>
        </p:txBody>
      </p:sp>
      <p:sp>
        <p:nvSpPr>
          <p:cNvPr id="9" name="Freeform 3"/>
          <p:cNvSpPr/>
          <p:nvPr/>
        </p:nvSpPr>
        <p:spPr bwMode="auto">
          <a:xfrm>
            <a:off x="5087898" y="71677"/>
            <a:ext cx="3184603" cy="389226"/>
          </a:xfrm>
          <a:custGeom>
            <a:avLst/>
            <a:gdLst>
              <a:gd name="T0" fmla="+- 0 3326 3326"/>
              <a:gd name="T1" fmla="*/ T0 w 7474"/>
              <a:gd name="T2" fmla="+- 0 2203 761"/>
              <a:gd name="T3" fmla="*/ 2203 h 1443"/>
              <a:gd name="T4" fmla="+- 0 3485 3326"/>
              <a:gd name="T5" fmla="*/ T4 w 7474"/>
              <a:gd name="T6" fmla="+- 0 761 761"/>
              <a:gd name="T7" fmla="*/ 761 h 1443"/>
              <a:gd name="T8" fmla="+- 0 10800 3326"/>
              <a:gd name="T9" fmla="*/ T8 w 7474"/>
              <a:gd name="T10" fmla="+- 0 761 761"/>
              <a:gd name="T11" fmla="*/ 761 h 1443"/>
              <a:gd name="T12" fmla="+- 0 10800 3326"/>
              <a:gd name="T13" fmla="*/ T12 w 7474"/>
              <a:gd name="T14" fmla="+- 0 2191 761"/>
              <a:gd name="T15" fmla="*/ 2191 h 1443"/>
              <a:gd name="T16" fmla="+- 0 3326 3326"/>
              <a:gd name="T17" fmla="*/ T16 w 7474"/>
              <a:gd name="T18" fmla="+- 0 2203 761"/>
              <a:gd name="T19" fmla="*/ 2203 h 1443"/>
            </a:gdLst>
            <a:ahLst/>
            <a:cxnLst>
              <a:cxn ang="0">
                <a:pos x="T1" y="T3"/>
              </a:cxn>
              <a:cxn ang="0">
                <a:pos x="T5" y="T7"/>
              </a:cxn>
              <a:cxn ang="0">
                <a:pos x="T9" y="T11"/>
              </a:cxn>
              <a:cxn ang="0">
                <a:pos x="T13" y="T15"/>
              </a:cxn>
              <a:cxn ang="0">
                <a:pos x="T17" y="T19"/>
              </a:cxn>
            </a:cxnLst>
            <a:rect l="0" t="0" r="r" b="b"/>
            <a:pathLst>
              <a:path w="7474" h="1443">
                <a:moveTo>
                  <a:pt x="0" y="1442"/>
                </a:moveTo>
                <a:lnTo>
                  <a:pt x="159" y="0"/>
                </a:lnTo>
                <a:lnTo>
                  <a:pt x="7474" y="0"/>
                </a:lnTo>
                <a:lnTo>
                  <a:pt x="7474" y="1430"/>
                </a:lnTo>
                <a:lnTo>
                  <a:pt x="0" y="1442"/>
                </a:lnTo>
                <a:close/>
              </a:path>
            </a:pathLst>
          </a:custGeom>
          <a:solidFill>
            <a:srgbClr val="FBFB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 name="Rectangle 2"/>
          <p:cNvSpPr>
            <a:spLocks noChangeArrowheads="1"/>
          </p:cNvSpPr>
          <p:nvPr/>
        </p:nvSpPr>
        <p:spPr bwMode="auto">
          <a:xfrm>
            <a:off x="17460" y="0"/>
            <a:ext cx="12192000" cy="652321"/>
          </a:xfrm>
          <a:prstGeom prst="rect">
            <a:avLst/>
          </a:prstGeom>
          <a:solidFill>
            <a:srgbClr val="B1C1E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pic>
        <p:nvPicPr>
          <p:cNvPr id="3" name="Picture 2"/>
          <p:cNvPicPr>
            <a:picLocks noChangeAspect="1"/>
          </p:cNvPicPr>
          <p:nvPr/>
        </p:nvPicPr>
        <p:blipFill>
          <a:blip r:embed="rId2"/>
          <a:stretch>
            <a:fillRect/>
          </a:stretch>
        </p:blipFill>
        <p:spPr>
          <a:xfrm>
            <a:off x="17780" y="665480"/>
            <a:ext cx="12173585" cy="6036945"/>
          </a:xfrm>
          <a:prstGeom prst="rect">
            <a:avLst/>
          </a:prstGeom>
        </p:spPr>
      </p:pic>
      <p:sp>
        <p:nvSpPr>
          <p:cNvPr id="19" name="Freeform 3"/>
          <p:cNvSpPr/>
          <p:nvPr/>
        </p:nvSpPr>
        <p:spPr bwMode="auto">
          <a:xfrm>
            <a:off x="1893557" y="71677"/>
            <a:ext cx="10315903" cy="684643"/>
          </a:xfrm>
          <a:custGeom>
            <a:avLst/>
            <a:gdLst>
              <a:gd name="T0" fmla="+- 0 3326 3326"/>
              <a:gd name="T1" fmla="*/ T0 w 7474"/>
              <a:gd name="T2" fmla="+- 0 2203 761"/>
              <a:gd name="T3" fmla="*/ 2203 h 1443"/>
              <a:gd name="T4" fmla="+- 0 3485 3326"/>
              <a:gd name="T5" fmla="*/ T4 w 7474"/>
              <a:gd name="T6" fmla="+- 0 761 761"/>
              <a:gd name="T7" fmla="*/ 761 h 1443"/>
              <a:gd name="T8" fmla="+- 0 10800 3326"/>
              <a:gd name="T9" fmla="*/ T8 w 7474"/>
              <a:gd name="T10" fmla="+- 0 761 761"/>
              <a:gd name="T11" fmla="*/ 761 h 1443"/>
              <a:gd name="T12" fmla="+- 0 10800 3326"/>
              <a:gd name="T13" fmla="*/ T12 w 7474"/>
              <a:gd name="T14" fmla="+- 0 2191 761"/>
              <a:gd name="T15" fmla="*/ 2191 h 1443"/>
              <a:gd name="T16" fmla="+- 0 3326 3326"/>
              <a:gd name="T17" fmla="*/ T16 w 7474"/>
              <a:gd name="T18" fmla="+- 0 2203 761"/>
              <a:gd name="T19" fmla="*/ 2203 h 1443"/>
            </a:gdLst>
            <a:ahLst/>
            <a:cxnLst>
              <a:cxn ang="0">
                <a:pos x="T1" y="T3"/>
              </a:cxn>
              <a:cxn ang="0">
                <a:pos x="T5" y="T7"/>
              </a:cxn>
              <a:cxn ang="0">
                <a:pos x="T9" y="T11"/>
              </a:cxn>
              <a:cxn ang="0">
                <a:pos x="T13" y="T15"/>
              </a:cxn>
              <a:cxn ang="0">
                <a:pos x="T17" y="T19"/>
              </a:cxn>
            </a:cxnLst>
            <a:rect l="0" t="0" r="r" b="b"/>
            <a:pathLst>
              <a:path w="7474" h="1443">
                <a:moveTo>
                  <a:pt x="0" y="1442"/>
                </a:moveTo>
                <a:lnTo>
                  <a:pt x="159" y="0"/>
                </a:lnTo>
                <a:lnTo>
                  <a:pt x="7474" y="0"/>
                </a:lnTo>
                <a:lnTo>
                  <a:pt x="7474" y="1430"/>
                </a:lnTo>
                <a:lnTo>
                  <a:pt x="0" y="1442"/>
                </a:lnTo>
                <a:close/>
              </a:path>
            </a:pathLst>
          </a:custGeom>
          <a:solidFill>
            <a:srgbClr val="FBFBE1"/>
          </a:solidFill>
          <a:ln w="9525">
            <a:solidFill>
              <a:schemeClr val="bg1">
                <a:lumMod val="75000"/>
              </a:schemeClr>
            </a:solidFill>
            <a:round/>
          </a:ln>
        </p:spPr>
        <p:txBody>
          <a:bodyPr vert="horz" wrap="square" lIns="91440" tIns="45720" rIns="91440" bIns="45720" numCol="1" anchor="t" anchorCtr="0" compatLnSpc="1"/>
          <a:lstStyle/>
          <a:p>
            <a:endParaRPr lang="en-US"/>
          </a:p>
        </p:txBody>
      </p:sp>
      <p:grpSp>
        <p:nvGrpSpPr>
          <p:cNvPr id="15" name="Group 14"/>
          <p:cNvGrpSpPr/>
          <p:nvPr/>
        </p:nvGrpSpPr>
        <p:grpSpPr>
          <a:xfrm>
            <a:off x="1608530" y="53231"/>
            <a:ext cx="538945" cy="821412"/>
            <a:chOff x="908603" y="80216"/>
            <a:chExt cx="538945" cy="676514"/>
          </a:xfrm>
        </p:grpSpPr>
        <p:sp>
          <p:nvSpPr>
            <p:cNvPr id="20" name="Freeform 4"/>
            <p:cNvSpPr/>
            <p:nvPr/>
          </p:nvSpPr>
          <p:spPr bwMode="auto">
            <a:xfrm>
              <a:off x="1136046" y="80216"/>
              <a:ext cx="311502" cy="676514"/>
            </a:xfrm>
            <a:custGeom>
              <a:avLst/>
              <a:gdLst>
                <a:gd name="T0" fmla="+- 0 3055 3055"/>
                <a:gd name="T1" fmla="*/ T0 w 430"/>
                <a:gd name="T2" fmla="+- 0 2450 761"/>
                <a:gd name="T3" fmla="*/ 2450 h 1690"/>
                <a:gd name="T4" fmla="+- 0 3086 3055"/>
                <a:gd name="T5" fmla="*/ T4 w 430"/>
                <a:gd name="T6" fmla="+- 0 1116 761"/>
                <a:gd name="T7" fmla="*/ 1116 h 1690"/>
                <a:gd name="T8" fmla="+- 0 3485 3055"/>
                <a:gd name="T9" fmla="*/ T8 w 430"/>
                <a:gd name="T10" fmla="+- 0 761 761"/>
                <a:gd name="T11" fmla="*/ 761 h 1690"/>
                <a:gd name="T12" fmla="+- 0 3326 3055"/>
                <a:gd name="T13" fmla="*/ T12 w 430"/>
                <a:gd name="T14" fmla="+- 0 2203 761"/>
                <a:gd name="T15" fmla="*/ 2203 h 1690"/>
                <a:gd name="T16" fmla="+- 0 3055 3055"/>
                <a:gd name="T17" fmla="*/ T16 w 430"/>
                <a:gd name="T18" fmla="+- 0 2450 761"/>
                <a:gd name="T19" fmla="*/ 2450 h 1690"/>
              </a:gdLst>
              <a:ahLst/>
              <a:cxnLst>
                <a:cxn ang="0">
                  <a:pos x="T1" y="T3"/>
                </a:cxn>
                <a:cxn ang="0">
                  <a:pos x="T5" y="T7"/>
                </a:cxn>
                <a:cxn ang="0">
                  <a:pos x="T9" y="T11"/>
                </a:cxn>
                <a:cxn ang="0">
                  <a:pos x="T13" y="T15"/>
                </a:cxn>
                <a:cxn ang="0">
                  <a:pos x="T17" y="T19"/>
                </a:cxn>
              </a:cxnLst>
              <a:rect l="0" t="0" r="r" b="b"/>
              <a:pathLst>
                <a:path w="430" h="1690">
                  <a:moveTo>
                    <a:pt x="0" y="1689"/>
                  </a:moveTo>
                  <a:lnTo>
                    <a:pt x="31" y="355"/>
                  </a:lnTo>
                  <a:lnTo>
                    <a:pt x="430" y="0"/>
                  </a:lnTo>
                  <a:lnTo>
                    <a:pt x="271" y="1442"/>
                  </a:lnTo>
                  <a:lnTo>
                    <a:pt x="0" y="1689"/>
                  </a:lnTo>
                  <a:close/>
                </a:path>
              </a:pathLst>
            </a:custGeom>
            <a:solidFill>
              <a:srgbClr val="FBB67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1" name="Freeform 5"/>
            <p:cNvSpPr/>
            <p:nvPr/>
          </p:nvSpPr>
          <p:spPr bwMode="auto">
            <a:xfrm>
              <a:off x="908603" y="80216"/>
              <a:ext cx="258983" cy="676514"/>
            </a:xfrm>
            <a:custGeom>
              <a:avLst/>
              <a:gdLst>
                <a:gd name="T0" fmla="+- 0 3055 2731"/>
                <a:gd name="T1" fmla="*/ T0 w 356"/>
                <a:gd name="T2" fmla="+- 0 2450 761"/>
                <a:gd name="T3" fmla="*/ 2450 h 1690"/>
                <a:gd name="T4" fmla="+- 0 2798 2731"/>
                <a:gd name="T5" fmla="*/ T4 w 356"/>
                <a:gd name="T6" fmla="+- 0 2203 761"/>
                <a:gd name="T7" fmla="*/ 2203 h 1690"/>
                <a:gd name="T8" fmla="+- 0 2731 2731"/>
                <a:gd name="T9" fmla="*/ T8 w 356"/>
                <a:gd name="T10" fmla="+- 0 761 761"/>
                <a:gd name="T11" fmla="*/ 761 h 1690"/>
                <a:gd name="T12" fmla="+- 0 3086 2731"/>
                <a:gd name="T13" fmla="*/ T12 w 356"/>
                <a:gd name="T14" fmla="+- 0 1116 761"/>
                <a:gd name="T15" fmla="*/ 1116 h 1690"/>
                <a:gd name="T16" fmla="+- 0 3055 2731"/>
                <a:gd name="T17" fmla="*/ T16 w 356"/>
                <a:gd name="T18" fmla="+- 0 2450 761"/>
                <a:gd name="T19" fmla="*/ 2450 h 1690"/>
              </a:gdLst>
              <a:ahLst/>
              <a:cxnLst>
                <a:cxn ang="0">
                  <a:pos x="T1" y="T3"/>
                </a:cxn>
                <a:cxn ang="0">
                  <a:pos x="T5" y="T7"/>
                </a:cxn>
                <a:cxn ang="0">
                  <a:pos x="T9" y="T11"/>
                </a:cxn>
                <a:cxn ang="0">
                  <a:pos x="T13" y="T15"/>
                </a:cxn>
                <a:cxn ang="0">
                  <a:pos x="T17" y="T19"/>
                </a:cxn>
              </a:cxnLst>
              <a:rect l="0" t="0" r="r" b="b"/>
              <a:pathLst>
                <a:path w="356" h="1690">
                  <a:moveTo>
                    <a:pt x="324" y="1689"/>
                  </a:moveTo>
                  <a:lnTo>
                    <a:pt x="67" y="1442"/>
                  </a:lnTo>
                  <a:lnTo>
                    <a:pt x="0" y="0"/>
                  </a:lnTo>
                  <a:lnTo>
                    <a:pt x="355" y="355"/>
                  </a:lnTo>
                  <a:lnTo>
                    <a:pt x="324" y="1689"/>
                  </a:lnTo>
                  <a:close/>
                </a:path>
              </a:pathLst>
            </a:custGeom>
            <a:solidFill>
              <a:srgbClr val="DB6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5" name="Freeform 6"/>
          <p:cNvSpPr/>
          <p:nvPr/>
        </p:nvSpPr>
        <p:spPr bwMode="auto">
          <a:xfrm>
            <a:off x="889114" y="71678"/>
            <a:ext cx="772509" cy="684642"/>
          </a:xfrm>
          <a:custGeom>
            <a:avLst/>
            <a:gdLst>
              <a:gd name="T0" fmla="+- 0 2798 1553"/>
              <a:gd name="T1" fmla="*/ T0 w 1246"/>
              <a:gd name="T2" fmla="+- 0 2203 761"/>
              <a:gd name="T3" fmla="*/ 2203 h 1443"/>
              <a:gd name="T4" fmla="+- 0 1553 1553"/>
              <a:gd name="T5" fmla="*/ T4 w 1246"/>
              <a:gd name="T6" fmla="+- 0 2203 761"/>
              <a:gd name="T7" fmla="*/ 2203 h 1443"/>
              <a:gd name="T8" fmla="+- 0 1553 1553"/>
              <a:gd name="T9" fmla="*/ T8 w 1246"/>
              <a:gd name="T10" fmla="+- 0 761 761"/>
              <a:gd name="T11" fmla="*/ 761 h 1443"/>
              <a:gd name="T12" fmla="+- 0 2731 1553"/>
              <a:gd name="T13" fmla="*/ T12 w 1246"/>
              <a:gd name="T14" fmla="+- 0 761 761"/>
              <a:gd name="T15" fmla="*/ 761 h 1443"/>
              <a:gd name="T16" fmla="+- 0 2798 1553"/>
              <a:gd name="T17" fmla="*/ T16 w 1246"/>
              <a:gd name="T18" fmla="+- 0 2203 761"/>
              <a:gd name="T19" fmla="*/ 2203 h 1443"/>
            </a:gdLst>
            <a:ahLst/>
            <a:cxnLst>
              <a:cxn ang="0">
                <a:pos x="T1" y="T3"/>
              </a:cxn>
              <a:cxn ang="0">
                <a:pos x="T5" y="T7"/>
              </a:cxn>
              <a:cxn ang="0">
                <a:pos x="T9" y="T11"/>
              </a:cxn>
              <a:cxn ang="0">
                <a:pos x="T13" y="T15"/>
              </a:cxn>
              <a:cxn ang="0">
                <a:pos x="T17" y="T19"/>
              </a:cxn>
            </a:cxnLst>
            <a:rect l="0" t="0" r="r" b="b"/>
            <a:pathLst>
              <a:path w="1246" h="1443">
                <a:moveTo>
                  <a:pt x="1245" y="1442"/>
                </a:moveTo>
                <a:lnTo>
                  <a:pt x="0" y="1442"/>
                </a:lnTo>
                <a:lnTo>
                  <a:pt x="0" y="0"/>
                </a:lnTo>
                <a:lnTo>
                  <a:pt x="1178" y="0"/>
                </a:lnTo>
                <a:lnTo>
                  <a:pt x="1245" y="1442"/>
                </a:lnTo>
                <a:close/>
              </a:path>
            </a:pathLst>
          </a:custGeom>
          <a:solidFill>
            <a:srgbClr val="F48321"/>
          </a:solidFill>
          <a:ln w="9525">
            <a:noFill/>
            <a:round/>
          </a:ln>
        </p:spPr>
        <p:txBody>
          <a:bodyPr vert="horz" wrap="square" lIns="91440" tIns="45720" rIns="91440" bIns="45720" numCol="1" anchor="t" anchorCtr="0" compatLnSpc="1"/>
          <a:lstStyle/>
          <a:p>
            <a:endParaRPr lang="en-US"/>
          </a:p>
        </p:txBody>
      </p:sp>
      <p:sp>
        <p:nvSpPr>
          <p:cNvPr id="26" name="Rectangle 25"/>
          <p:cNvSpPr/>
          <p:nvPr/>
        </p:nvSpPr>
        <p:spPr>
          <a:xfrm>
            <a:off x="889114" y="88180"/>
            <a:ext cx="719416" cy="58064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smtClean="0">
                <a:latin typeface="Times New Roman" panose="02020603050405020304" pitchFamily="18" charset="0"/>
                <a:cs typeface="Times New Roman" panose="02020603050405020304" pitchFamily="18" charset="0"/>
              </a:rPr>
              <a:t>LỚP</a:t>
            </a:r>
          </a:p>
          <a:p>
            <a:pPr algn="ctr"/>
            <a:r>
              <a:rPr lang="en-US" b="1" smtClean="0">
                <a:latin typeface="Times New Roman" panose="02020603050405020304" pitchFamily="18" charset="0"/>
                <a:cs typeface="Times New Roman" panose="02020603050405020304" pitchFamily="18" charset="0"/>
              </a:rPr>
              <a:t>10</a:t>
            </a:r>
            <a:endParaRPr lang="en-US" b="1">
              <a:latin typeface="Times New Roman" panose="02020603050405020304" pitchFamily="18" charset="0"/>
              <a:cs typeface="Times New Roman" panose="02020603050405020304" pitchFamily="18" charset="0"/>
            </a:endParaRPr>
          </a:p>
        </p:txBody>
      </p:sp>
      <p:sp>
        <p:nvSpPr>
          <p:cNvPr id="18" name="Rounded Rectangle 17"/>
          <p:cNvSpPr/>
          <p:nvPr/>
        </p:nvSpPr>
        <p:spPr>
          <a:xfrm>
            <a:off x="94594" y="71678"/>
            <a:ext cx="747224" cy="684642"/>
          </a:xfrm>
          <a:prstGeom prst="roundRect">
            <a:avLst/>
          </a:prstGeom>
          <a:solidFill>
            <a:schemeClr val="accent6">
              <a:lumMod val="75000"/>
            </a:schemeClr>
          </a:solidFill>
          <a:ln>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700" b="1" smtClean="0">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NGỮ VĂN</a:t>
            </a:r>
            <a:endParaRPr lang="en-US" sz="1700" b="1">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endParaRPr>
          </a:p>
        </p:txBody>
      </p:sp>
      <p:sp>
        <p:nvSpPr>
          <p:cNvPr id="23" name="Rectangle 22"/>
          <p:cNvSpPr/>
          <p:nvPr/>
        </p:nvSpPr>
        <p:spPr>
          <a:xfrm>
            <a:off x="2147475" y="131928"/>
            <a:ext cx="10044525" cy="56414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500" b="1" smtClean="0">
                <a:solidFill>
                  <a:srgbClr val="C00000"/>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VB3: BẢO KÍNH CẢNH GIỚI - BÀI 43</a:t>
            </a:r>
            <a:endParaRPr lang="en-US" sz="3500" b="1">
              <a:solidFill>
                <a:srgbClr val="C00000"/>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endParaRPr>
          </a:p>
        </p:txBody>
      </p:sp>
      <p:grpSp>
        <p:nvGrpSpPr>
          <p:cNvPr id="51" name="Group 50"/>
          <p:cNvGrpSpPr/>
          <p:nvPr/>
        </p:nvGrpSpPr>
        <p:grpSpPr>
          <a:xfrm>
            <a:off x="-116523" y="1006272"/>
            <a:ext cx="12105005" cy="1076325"/>
            <a:chOff x="-288924" y="1892300"/>
            <a:chExt cx="12105005" cy="1076325"/>
          </a:xfrm>
        </p:grpSpPr>
        <p:sp>
          <p:nvSpPr>
            <p:cNvPr id="52" name="Rounded Rectangle 51"/>
            <p:cNvSpPr/>
            <p:nvPr/>
          </p:nvSpPr>
          <p:spPr>
            <a:xfrm>
              <a:off x="-288924" y="1905000"/>
              <a:ext cx="1310640" cy="521970"/>
            </a:xfrm>
            <a:prstGeom prst="roundRect">
              <a:avLst/>
            </a:prstGeom>
            <a:solidFill>
              <a:srgbClr val="1D93A5"/>
            </a:solidFill>
            <a:ln>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53" name="TextBox 52"/>
            <p:cNvSpPr txBox="1"/>
            <p:nvPr/>
          </p:nvSpPr>
          <p:spPr>
            <a:xfrm>
              <a:off x="-172084" y="1905000"/>
              <a:ext cx="1379855" cy="521970"/>
            </a:xfrm>
            <a:prstGeom prst="rect">
              <a:avLst/>
            </a:prstGeom>
            <a:noFill/>
          </p:spPr>
          <p:txBody>
            <a:bodyPr wrap="square" rtlCol="0">
              <a:spAutoFit/>
            </a:bodyPr>
            <a:lstStyle/>
            <a:p>
              <a:r>
                <a:rPr lang="en-US" sz="2800" b="1" smtClean="0">
                  <a:solidFill>
                    <a:schemeClr val="bg1"/>
                  </a:solidFill>
                  <a:latin typeface="Tahoma" panose="020B0604030504040204" pitchFamily="34" charset="0"/>
                  <a:ea typeface="Tahoma" panose="020B0604030504040204" pitchFamily="34" charset="0"/>
                  <a:cs typeface="Tahoma" panose="020B0604030504040204" pitchFamily="34" charset="0"/>
                </a:rPr>
                <a:t>CÂU 2</a:t>
              </a:r>
            </a:p>
          </p:txBody>
        </p:sp>
        <p:sp>
          <p:nvSpPr>
            <p:cNvPr id="54" name="TextBox 53"/>
            <p:cNvSpPr txBox="1"/>
            <p:nvPr/>
          </p:nvSpPr>
          <p:spPr>
            <a:xfrm>
              <a:off x="1207771" y="1892300"/>
              <a:ext cx="10608310" cy="1076325"/>
            </a:xfrm>
            <a:prstGeom prst="rect">
              <a:avLst/>
            </a:prstGeom>
            <a:solidFill>
              <a:schemeClr val="bg2"/>
            </a:solidFill>
            <a:ln w="28575" cmpd="sng">
              <a:solidFill>
                <a:schemeClr val="accent1">
                  <a:shade val="50000"/>
                </a:schemeClr>
              </a:solidFill>
              <a:prstDash val="solid"/>
            </a:ln>
          </p:spPr>
          <p:txBody>
            <a:bodyPr wrap="square" rtlCol="0">
              <a:spAutoFit/>
            </a:bodyPr>
            <a:lstStyle/>
            <a:p>
              <a:r>
                <a:rPr lang="en-US" sz="3200" b="1">
                  <a:solidFill>
                    <a:srgbClr val="1D93A5"/>
                  </a:solidFill>
                  <a:latin typeface="Tahoma" panose="020B0604030504040204" pitchFamily="34" charset="0"/>
                  <a:ea typeface="Tahoma" panose="020B0604030504040204" pitchFamily="34" charset="0"/>
                  <a:cs typeface="Tahoma" panose="020B0604030504040204" pitchFamily="34" charset="0"/>
                  <a:sym typeface="+mn-ea"/>
                </a:rPr>
                <a:t>Chỉ ra nét đặc sắc của bài thơ qua một số yêu tố hình thức nghệ thuật</a:t>
              </a:r>
              <a:endParaRPr lang="en-US" sz="3200" b="1">
                <a:solidFill>
                  <a:srgbClr val="1D93A5"/>
                </a:solidFill>
                <a:latin typeface="Tahoma" panose="020B0604030504040204" pitchFamily="34" charset="0"/>
                <a:ea typeface="Tahoma" panose="020B0604030504040204" pitchFamily="34" charset="0"/>
                <a:cs typeface="Tahoma" panose="020B0604030504040204" pitchFamily="34" charset="0"/>
              </a:endParaRPr>
            </a:p>
          </p:txBody>
        </p:sp>
      </p:grpSp>
      <p:sp>
        <p:nvSpPr>
          <p:cNvPr id="12" name="Rounded Rectangle 11"/>
          <p:cNvSpPr/>
          <p:nvPr/>
        </p:nvSpPr>
        <p:spPr>
          <a:xfrm>
            <a:off x="377190" y="2508885"/>
            <a:ext cx="11292840" cy="4081780"/>
          </a:xfrm>
          <a:prstGeom prst="roundRect">
            <a:avLst>
              <a:gd name="adj" fmla="val 3218"/>
            </a:avLst>
          </a:prstGeom>
          <a:solidFill>
            <a:schemeClr val="bg2"/>
          </a:solidFill>
          <a:ln w="57150">
            <a:solidFill>
              <a:schemeClr val="accent6">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lIns="45711" tIns="22855" rIns="45711" bIns="22855" rtlCol="0" anchor="ctr"/>
          <a:lstStyle/>
          <a:p>
            <a:pPr algn="ctr"/>
            <a:endParaRPr lang="en-US">
              <a:solidFill>
                <a:prstClr val="white"/>
              </a:solidFill>
            </a:endParaRPr>
          </a:p>
        </p:txBody>
      </p:sp>
      <p:sp>
        <p:nvSpPr>
          <p:cNvPr id="100" name="Text Box 99"/>
          <p:cNvSpPr txBox="1"/>
          <p:nvPr/>
        </p:nvSpPr>
        <p:spPr>
          <a:xfrm>
            <a:off x="509270" y="3027045"/>
            <a:ext cx="11028045" cy="3046095"/>
          </a:xfrm>
          <a:prstGeom prst="rect">
            <a:avLst/>
          </a:prstGeom>
          <a:noFill/>
          <a:ln w="9525">
            <a:noFill/>
          </a:ln>
        </p:spPr>
        <p:txBody>
          <a:bodyPr wrap="square">
            <a:spAutoFit/>
          </a:bodyPr>
          <a:lstStyle/>
          <a:p>
            <a:pPr indent="0" algn="just">
              <a:lnSpc>
                <a:spcPct val="100000"/>
              </a:lnSpc>
            </a:pPr>
            <a:r>
              <a:rPr lang="en-US" sz="3200" b="1">
                <a:latin typeface="Times New Roman" panose="02020603050405020304" pitchFamily="18" charset="0"/>
                <a:cs typeface="Times New Roman" panose="02020603050405020304" pitchFamily="18" charset="0"/>
              </a:rPr>
              <a:t>Hai điểm khác biệt này làm cho cấu trúc bài thơ thay đổi. </a:t>
            </a:r>
          </a:p>
          <a:p>
            <a:pPr marL="457200" indent="53340" algn="just">
              <a:lnSpc>
                <a:spcPct val="100000"/>
              </a:lnSpc>
              <a:buFont typeface="Wingdings" panose="05000000000000000000" charset="0"/>
              <a:buChar char="ü"/>
            </a:pPr>
            <a:r>
              <a:rPr lang="en-US" sz="3200" b="1">
                <a:latin typeface="Times New Roman" panose="02020603050405020304" pitchFamily="18" charset="0"/>
                <a:cs typeface="Times New Roman" panose="02020603050405020304" pitchFamily="18" charset="0"/>
              </a:rPr>
              <a:t>Câu 1 và câu 8 trở thành câu độc lập, khác với thể thơ Đường luật khi câu 1 phải gắn với câu 2 thành một "liên" chỉnh thể. Câu 7 và câu 8 cũng vậy. </a:t>
            </a:r>
          </a:p>
          <a:p>
            <a:pPr marL="457200" indent="53340" algn="just">
              <a:lnSpc>
                <a:spcPct val="100000"/>
              </a:lnSpc>
              <a:buFont typeface="Wingdings" panose="05000000000000000000" charset="0"/>
              <a:buChar char="ü"/>
            </a:pPr>
            <a:r>
              <a:rPr lang="en-US" sz="3200" b="1">
                <a:latin typeface="Times New Roman" panose="02020603050405020304" pitchFamily="18" charset="0"/>
                <a:cs typeface="Times New Roman" panose="02020603050405020304" pitchFamily="18" charset="0"/>
              </a:rPr>
              <a:t>So với thể thơ Đường luật, cấu trúc tiết tấu của bài thơ thất ngôn bát cú đa dạng hơn. Ở bài Cảnh ngày hè:</a:t>
            </a:r>
          </a:p>
        </p:txBody>
      </p:sp>
    </p:spTree>
    <p:extLst>
      <p:ext uri="{BB962C8B-B14F-4D97-AF65-F5344CB8AC3E}">
        <p14:creationId xmlns:p14="http://schemas.microsoft.com/office/powerpoint/2010/main" val="767351827"/>
      </p:ext>
    </p:extLst>
  </p:cSld>
  <p:clrMapOvr>
    <a:masterClrMapping/>
  </p:clrMapOvr>
  <p:transition spd="slow">
    <p:split orient="vert"/>
  </p:transition>
  <p:timing>
    <p:tnLst>
      <p:par>
        <p:cTn id="1" dur="indefinite" restart="never" nodeType="tmRoot"/>
      </p:par>
    </p:tnLst>
  </p:timing>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5"/>
          <p:cNvSpPr/>
          <p:nvPr/>
        </p:nvSpPr>
        <p:spPr>
          <a:xfrm flipV="1">
            <a:off x="0" y="6716710"/>
            <a:ext cx="12209460" cy="141289"/>
          </a:xfrm>
          <a:prstGeom prst="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45711" tIns="22855" rIns="45711" bIns="22855" anchor="ctr"/>
          <a:lstStyle/>
          <a:p>
            <a:pPr algn="ctr">
              <a:defRPr/>
            </a:pPr>
            <a:endParaRPr lang="en-US"/>
          </a:p>
        </p:txBody>
      </p:sp>
      <p:sp>
        <p:nvSpPr>
          <p:cNvPr id="9" name="Freeform 3"/>
          <p:cNvSpPr/>
          <p:nvPr/>
        </p:nvSpPr>
        <p:spPr bwMode="auto">
          <a:xfrm>
            <a:off x="5087898" y="71677"/>
            <a:ext cx="3184603" cy="389226"/>
          </a:xfrm>
          <a:custGeom>
            <a:avLst/>
            <a:gdLst>
              <a:gd name="T0" fmla="+- 0 3326 3326"/>
              <a:gd name="T1" fmla="*/ T0 w 7474"/>
              <a:gd name="T2" fmla="+- 0 2203 761"/>
              <a:gd name="T3" fmla="*/ 2203 h 1443"/>
              <a:gd name="T4" fmla="+- 0 3485 3326"/>
              <a:gd name="T5" fmla="*/ T4 w 7474"/>
              <a:gd name="T6" fmla="+- 0 761 761"/>
              <a:gd name="T7" fmla="*/ 761 h 1443"/>
              <a:gd name="T8" fmla="+- 0 10800 3326"/>
              <a:gd name="T9" fmla="*/ T8 w 7474"/>
              <a:gd name="T10" fmla="+- 0 761 761"/>
              <a:gd name="T11" fmla="*/ 761 h 1443"/>
              <a:gd name="T12" fmla="+- 0 10800 3326"/>
              <a:gd name="T13" fmla="*/ T12 w 7474"/>
              <a:gd name="T14" fmla="+- 0 2191 761"/>
              <a:gd name="T15" fmla="*/ 2191 h 1443"/>
              <a:gd name="T16" fmla="+- 0 3326 3326"/>
              <a:gd name="T17" fmla="*/ T16 w 7474"/>
              <a:gd name="T18" fmla="+- 0 2203 761"/>
              <a:gd name="T19" fmla="*/ 2203 h 1443"/>
            </a:gdLst>
            <a:ahLst/>
            <a:cxnLst>
              <a:cxn ang="0">
                <a:pos x="T1" y="T3"/>
              </a:cxn>
              <a:cxn ang="0">
                <a:pos x="T5" y="T7"/>
              </a:cxn>
              <a:cxn ang="0">
                <a:pos x="T9" y="T11"/>
              </a:cxn>
              <a:cxn ang="0">
                <a:pos x="T13" y="T15"/>
              </a:cxn>
              <a:cxn ang="0">
                <a:pos x="T17" y="T19"/>
              </a:cxn>
            </a:cxnLst>
            <a:rect l="0" t="0" r="r" b="b"/>
            <a:pathLst>
              <a:path w="7474" h="1443">
                <a:moveTo>
                  <a:pt x="0" y="1442"/>
                </a:moveTo>
                <a:lnTo>
                  <a:pt x="159" y="0"/>
                </a:lnTo>
                <a:lnTo>
                  <a:pt x="7474" y="0"/>
                </a:lnTo>
                <a:lnTo>
                  <a:pt x="7474" y="1430"/>
                </a:lnTo>
                <a:lnTo>
                  <a:pt x="0" y="1442"/>
                </a:lnTo>
                <a:close/>
              </a:path>
            </a:pathLst>
          </a:custGeom>
          <a:solidFill>
            <a:srgbClr val="FBFB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 name="Rectangle 2"/>
          <p:cNvSpPr>
            <a:spLocks noChangeArrowheads="1"/>
          </p:cNvSpPr>
          <p:nvPr/>
        </p:nvSpPr>
        <p:spPr bwMode="auto">
          <a:xfrm>
            <a:off x="17460" y="0"/>
            <a:ext cx="12192000" cy="652321"/>
          </a:xfrm>
          <a:prstGeom prst="rect">
            <a:avLst/>
          </a:prstGeom>
          <a:solidFill>
            <a:srgbClr val="B1C1E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19" name="Freeform 3"/>
          <p:cNvSpPr/>
          <p:nvPr/>
        </p:nvSpPr>
        <p:spPr bwMode="auto">
          <a:xfrm>
            <a:off x="1893557" y="71677"/>
            <a:ext cx="10315903" cy="684643"/>
          </a:xfrm>
          <a:custGeom>
            <a:avLst/>
            <a:gdLst>
              <a:gd name="T0" fmla="+- 0 3326 3326"/>
              <a:gd name="T1" fmla="*/ T0 w 7474"/>
              <a:gd name="T2" fmla="+- 0 2203 761"/>
              <a:gd name="T3" fmla="*/ 2203 h 1443"/>
              <a:gd name="T4" fmla="+- 0 3485 3326"/>
              <a:gd name="T5" fmla="*/ T4 w 7474"/>
              <a:gd name="T6" fmla="+- 0 761 761"/>
              <a:gd name="T7" fmla="*/ 761 h 1443"/>
              <a:gd name="T8" fmla="+- 0 10800 3326"/>
              <a:gd name="T9" fmla="*/ T8 w 7474"/>
              <a:gd name="T10" fmla="+- 0 761 761"/>
              <a:gd name="T11" fmla="*/ 761 h 1443"/>
              <a:gd name="T12" fmla="+- 0 10800 3326"/>
              <a:gd name="T13" fmla="*/ T12 w 7474"/>
              <a:gd name="T14" fmla="+- 0 2191 761"/>
              <a:gd name="T15" fmla="*/ 2191 h 1443"/>
              <a:gd name="T16" fmla="+- 0 3326 3326"/>
              <a:gd name="T17" fmla="*/ T16 w 7474"/>
              <a:gd name="T18" fmla="+- 0 2203 761"/>
              <a:gd name="T19" fmla="*/ 2203 h 1443"/>
            </a:gdLst>
            <a:ahLst/>
            <a:cxnLst>
              <a:cxn ang="0">
                <a:pos x="T1" y="T3"/>
              </a:cxn>
              <a:cxn ang="0">
                <a:pos x="T5" y="T7"/>
              </a:cxn>
              <a:cxn ang="0">
                <a:pos x="T9" y="T11"/>
              </a:cxn>
              <a:cxn ang="0">
                <a:pos x="T13" y="T15"/>
              </a:cxn>
              <a:cxn ang="0">
                <a:pos x="T17" y="T19"/>
              </a:cxn>
            </a:cxnLst>
            <a:rect l="0" t="0" r="r" b="b"/>
            <a:pathLst>
              <a:path w="7474" h="1443">
                <a:moveTo>
                  <a:pt x="0" y="1442"/>
                </a:moveTo>
                <a:lnTo>
                  <a:pt x="159" y="0"/>
                </a:lnTo>
                <a:lnTo>
                  <a:pt x="7474" y="0"/>
                </a:lnTo>
                <a:lnTo>
                  <a:pt x="7474" y="1430"/>
                </a:lnTo>
                <a:lnTo>
                  <a:pt x="0" y="1442"/>
                </a:lnTo>
                <a:close/>
              </a:path>
            </a:pathLst>
          </a:custGeom>
          <a:solidFill>
            <a:srgbClr val="FBFBE1"/>
          </a:solidFill>
          <a:ln w="9525">
            <a:solidFill>
              <a:schemeClr val="bg1">
                <a:lumMod val="75000"/>
              </a:schemeClr>
            </a:solidFill>
            <a:round/>
          </a:ln>
        </p:spPr>
        <p:txBody>
          <a:bodyPr vert="horz" wrap="square" lIns="91440" tIns="45720" rIns="91440" bIns="45720" numCol="1" anchor="t" anchorCtr="0" compatLnSpc="1"/>
          <a:lstStyle/>
          <a:p>
            <a:endParaRPr lang="en-US"/>
          </a:p>
        </p:txBody>
      </p:sp>
      <p:grpSp>
        <p:nvGrpSpPr>
          <p:cNvPr id="15" name="Group 14"/>
          <p:cNvGrpSpPr/>
          <p:nvPr/>
        </p:nvGrpSpPr>
        <p:grpSpPr>
          <a:xfrm>
            <a:off x="1608530" y="53231"/>
            <a:ext cx="538945" cy="821412"/>
            <a:chOff x="908603" y="80216"/>
            <a:chExt cx="538945" cy="676514"/>
          </a:xfrm>
        </p:grpSpPr>
        <p:sp>
          <p:nvSpPr>
            <p:cNvPr id="20" name="Freeform 4"/>
            <p:cNvSpPr/>
            <p:nvPr/>
          </p:nvSpPr>
          <p:spPr bwMode="auto">
            <a:xfrm>
              <a:off x="1136046" y="80216"/>
              <a:ext cx="311502" cy="676514"/>
            </a:xfrm>
            <a:custGeom>
              <a:avLst/>
              <a:gdLst>
                <a:gd name="T0" fmla="+- 0 3055 3055"/>
                <a:gd name="T1" fmla="*/ T0 w 430"/>
                <a:gd name="T2" fmla="+- 0 2450 761"/>
                <a:gd name="T3" fmla="*/ 2450 h 1690"/>
                <a:gd name="T4" fmla="+- 0 3086 3055"/>
                <a:gd name="T5" fmla="*/ T4 w 430"/>
                <a:gd name="T6" fmla="+- 0 1116 761"/>
                <a:gd name="T7" fmla="*/ 1116 h 1690"/>
                <a:gd name="T8" fmla="+- 0 3485 3055"/>
                <a:gd name="T9" fmla="*/ T8 w 430"/>
                <a:gd name="T10" fmla="+- 0 761 761"/>
                <a:gd name="T11" fmla="*/ 761 h 1690"/>
                <a:gd name="T12" fmla="+- 0 3326 3055"/>
                <a:gd name="T13" fmla="*/ T12 w 430"/>
                <a:gd name="T14" fmla="+- 0 2203 761"/>
                <a:gd name="T15" fmla="*/ 2203 h 1690"/>
                <a:gd name="T16" fmla="+- 0 3055 3055"/>
                <a:gd name="T17" fmla="*/ T16 w 430"/>
                <a:gd name="T18" fmla="+- 0 2450 761"/>
                <a:gd name="T19" fmla="*/ 2450 h 1690"/>
              </a:gdLst>
              <a:ahLst/>
              <a:cxnLst>
                <a:cxn ang="0">
                  <a:pos x="T1" y="T3"/>
                </a:cxn>
                <a:cxn ang="0">
                  <a:pos x="T5" y="T7"/>
                </a:cxn>
                <a:cxn ang="0">
                  <a:pos x="T9" y="T11"/>
                </a:cxn>
                <a:cxn ang="0">
                  <a:pos x="T13" y="T15"/>
                </a:cxn>
                <a:cxn ang="0">
                  <a:pos x="T17" y="T19"/>
                </a:cxn>
              </a:cxnLst>
              <a:rect l="0" t="0" r="r" b="b"/>
              <a:pathLst>
                <a:path w="430" h="1690">
                  <a:moveTo>
                    <a:pt x="0" y="1689"/>
                  </a:moveTo>
                  <a:lnTo>
                    <a:pt x="31" y="355"/>
                  </a:lnTo>
                  <a:lnTo>
                    <a:pt x="430" y="0"/>
                  </a:lnTo>
                  <a:lnTo>
                    <a:pt x="271" y="1442"/>
                  </a:lnTo>
                  <a:lnTo>
                    <a:pt x="0" y="1689"/>
                  </a:lnTo>
                  <a:close/>
                </a:path>
              </a:pathLst>
            </a:custGeom>
            <a:solidFill>
              <a:srgbClr val="FBB67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1" name="Freeform 5"/>
            <p:cNvSpPr/>
            <p:nvPr/>
          </p:nvSpPr>
          <p:spPr bwMode="auto">
            <a:xfrm>
              <a:off x="908603" y="80216"/>
              <a:ext cx="258983" cy="676514"/>
            </a:xfrm>
            <a:custGeom>
              <a:avLst/>
              <a:gdLst>
                <a:gd name="T0" fmla="+- 0 3055 2731"/>
                <a:gd name="T1" fmla="*/ T0 w 356"/>
                <a:gd name="T2" fmla="+- 0 2450 761"/>
                <a:gd name="T3" fmla="*/ 2450 h 1690"/>
                <a:gd name="T4" fmla="+- 0 2798 2731"/>
                <a:gd name="T5" fmla="*/ T4 w 356"/>
                <a:gd name="T6" fmla="+- 0 2203 761"/>
                <a:gd name="T7" fmla="*/ 2203 h 1690"/>
                <a:gd name="T8" fmla="+- 0 2731 2731"/>
                <a:gd name="T9" fmla="*/ T8 w 356"/>
                <a:gd name="T10" fmla="+- 0 761 761"/>
                <a:gd name="T11" fmla="*/ 761 h 1690"/>
                <a:gd name="T12" fmla="+- 0 3086 2731"/>
                <a:gd name="T13" fmla="*/ T12 w 356"/>
                <a:gd name="T14" fmla="+- 0 1116 761"/>
                <a:gd name="T15" fmla="*/ 1116 h 1690"/>
                <a:gd name="T16" fmla="+- 0 3055 2731"/>
                <a:gd name="T17" fmla="*/ T16 w 356"/>
                <a:gd name="T18" fmla="+- 0 2450 761"/>
                <a:gd name="T19" fmla="*/ 2450 h 1690"/>
              </a:gdLst>
              <a:ahLst/>
              <a:cxnLst>
                <a:cxn ang="0">
                  <a:pos x="T1" y="T3"/>
                </a:cxn>
                <a:cxn ang="0">
                  <a:pos x="T5" y="T7"/>
                </a:cxn>
                <a:cxn ang="0">
                  <a:pos x="T9" y="T11"/>
                </a:cxn>
                <a:cxn ang="0">
                  <a:pos x="T13" y="T15"/>
                </a:cxn>
                <a:cxn ang="0">
                  <a:pos x="T17" y="T19"/>
                </a:cxn>
              </a:cxnLst>
              <a:rect l="0" t="0" r="r" b="b"/>
              <a:pathLst>
                <a:path w="356" h="1690">
                  <a:moveTo>
                    <a:pt x="324" y="1689"/>
                  </a:moveTo>
                  <a:lnTo>
                    <a:pt x="67" y="1442"/>
                  </a:lnTo>
                  <a:lnTo>
                    <a:pt x="0" y="0"/>
                  </a:lnTo>
                  <a:lnTo>
                    <a:pt x="355" y="355"/>
                  </a:lnTo>
                  <a:lnTo>
                    <a:pt x="324" y="1689"/>
                  </a:lnTo>
                  <a:close/>
                </a:path>
              </a:pathLst>
            </a:custGeom>
            <a:solidFill>
              <a:srgbClr val="DB6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5" name="Freeform 6"/>
          <p:cNvSpPr/>
          <p:nvPr/>
        </p:nvSpPr>
        <p:spPr bwMode="auto">
          <a:xfrm>
            <a:off x="889114" y="71678"/>
            <a:ext cx="772509" cy="684642"/>
          </a:xfrm>
          <a:custGeom>
            <a:avLst/>
            <a:gdLst>
              <a:gd name="T0" fmla="+- 0 2798 1553"/>
              <a:gd name="T1" fmla="*/ T0 w 1246"/>
              <a:gd name="T2" fmla="+- 0 2203 761"/>
              <a:gd name="T3" fmla="*/ 2203 h 1443"/>
              <a:gd name="T4" fmla="+- 0 1553 1553"/>
              <a:gd name="T5" fmla="*/ T4 w 1246"/>
              <a:gd name="T6" fmla="+- 0 2203 761"/>
              <a:gd name="T7" fmla="*/ 2203 h 1443"/>
              <a:gd name="T8" fmla="+- 0 1553 1553"/>
              <a:gd name="T9" fmla="*/ T8 w 1246"/>
              <a:gd name="T10" fmla="+- 0 761 761"/>
              <a:gd name="T11" fmla="*/ 761 h 1443"/>
              <a:gd name="T12" fmla="+- 0 2731 1553"/>
              <a:gd name="T13" fmla="*/ T12 w 1246"/>
              <a:gd name="T14" fmla="+- 0 761 761"/>
              <a:gd name="T15" fmla="*/ 761 h 1443"/>
              <a:gd name="T16" fmla="+- 0 2798 1553"/>
              <a:gd name="T17" fmla="*/ T16 w 1246"/>
              <a:gd name="T18" fmla="+- 0 2203 761"/>
              <a:gd name="T19" fmla="*/ 2203 h 1443"/>
            </a:gdLst>
            <a:ahLst/>
            <a:cxnLst>
              <a:cxn ang="0">
                <a:pos x="T1" y="T3"/>
              </a:cxn>
              <a:cxn ang="0">
                <a:pos x="T5" y="T7"/>
              </a:cxn>
              <a:cxn ang="0">
                <a:pos x="T9" y="T11"/>
              </a:cxn>
              <a:cxn ang="0">
                <a:pos x="T13" y="T15"/>
              </a:cxn>
              <a:cxn ang="0">
                <a:pos x="T17" y="T19"/>
              </a:cxn>
            </a:cxnLst>
            <a:rect l="0" t="0" r="r" b="b"/>
            <a:pathLst>
              <a:path w="1246" h="1443">
                <a:moveTo>
                  <a:pt x="1245" y="1442"/>
                </a:moveTo>
                <a:lnTo>
                  <a:pt x="0" y="1442"/>
                </a:lnTo>
                <a:lnTo>
                  <a:pt x="0" y="0"/>
                </a:lnTo>
                <a:lnTo>
                  <a:pt x="1178" y="0"/>
                </a:lnTo>
                <a:lnTo>
                  <a:pt x="1245" y="1442"/>
                </a:lnTo>
                <a:close/>
              </a:path>
            </a:pathLst>
          </a:custGeom>
          <a:solidFill>
            <a:srgbClr val="F48321"/>
          </a:solidFill>
          <a:ln w="9525">
            <a:noFill/>
            <a:round/>
          </a:ln>
        </p:spPr>
        <p:txBody>
          <a:bodyPr vert="horz" wrap="square" lIns="91440" tIns="45720" rIns="91440" bIns="45720" numCol="1" anchor="t" anchorCtr="0" compatLnSpc="1"/>
          <a:lstStyle/>
          <a:p>
            <a:endParaRPr lang="en-US"/>
          </a:p>
        </p:txBody>
      </p:sp>
      <p:pic>
        <p:nvPicPr>
          <p:cNvPr id="192" name="Picture 191"/>
          <p:cNvPicPr>
            <a:picLocks noChangeAspect="1"/>
          </p:cNvPicPr>
          <p:nvPr/>
        </p:nvPicPr>
        <p:blipFill>
          <a:blip r:embed="rId2">
            <a:alphaModFix amt="36000"/>
          </a:blip>
          <a:stretch>
            <a:fillRect/>
          </a:stretch>
        </p:blipFill>
        <p:spPr>
          <a:xfrm>
            <a:off x="17780" y="668655"/>
            <a:ext cx="12174220" cy="6047740"/>
          </a:xfrm>
          <a:prstGeom prst="rect">
            <a:avLst/>
          </a:prstGeom>
        </p:spPr>
      </p:pic>
      <p:sp>
        <p:nvSpPr>
          <p:cNvPr id="26" name="Rectangle 25"/>
          <p:cNvSpPr/>
          <p:nvPr/>
        </p:nvSpPr>
        <p:spPr>
          <a:xfrm>
            <a:off x="889114" y="88180"/>
            <a:ext cx="719416" cy="58064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smtClean="0">
                <a:latin typeface="Times New Roman" panose="02020603050405020304" pitchFamily="18" charset="0"/>
                <a:cs typeface="Times New Roman" panose="02020603050405020304" pitchFamily="18" charset="0"/>
              </a:rPr>
              <a:t>LỚP</a:t>
            </a:r>
          </a:p>
          <a:p>
            <a:pPr algn="ctr"/>
            <a:r>
              <a:rPr lang="en-US" b="1" smtClean="0">
                <a:latin typeface="Times New Roman" panose="02020603050405020304" pitchFamily="18" charset="0"/>
                <a:cs typeface="Times New Roman" panose="02020603050405020304" pitchFamily="18" charset="0"/>
              </a:rPr>
              <a:t>10</a:t>
            </a:r>
            <a:endParaRPr lang="en-US" b="1">
              <a:latin typeface="Times New Roman" panose="02020603050405020304" pitchFamily="18" charset="0"/>
              <a:cs typeface="Times New Roman" panose="02020603050405020304" pitchFamily="18" charset="0"/>
            </a:endParaRPr>
          </a:p>
        </p:txBody>
      </p:sp>
      <p:sp>
        <p:nvSpPr>
          <p:cNvPr id="18" name="Rounded Rectangle 17"/>
          <p:cNvSpPr/>
          <p:nvPr/>
        </p:nvSpPr>
        <p:spPr>
          <a:xfrm>
            <a:off x="94594" y="71678"/>
            <a:ext cx="747224" cy="684642"/>
          </a:xfrm>
          <a:prstGeom prst="roundRect">
            <a:avLst/>
          </a:prstGeom>
          <a:solidFill>
            <a:schemeClr val="accent6">
              <a:lumMod val="75000"/>
            </a:schemeClr>
          </a:solidFill>
          <a:ln>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700" b="1" smtClean="0">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NGỮ VĂN</a:t>
            </a:r>
            <a:endParaRPr lang="en-US" sz="1700" b="1">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endParaRPr>
          </a:p>
        </p:txBody>
      </p:sp>
      <p:sp>
        <p:nvSpPr>
          <p:cNvPr id="23" name="Rectangle 22"/>
          <p:cNvSpPr/>
          <p:nvPr/>
        </p:nvSpPr>
        <p:spPr>
          <a:xfrm>
            <a:off x="2147475" y="131928"/>
            <a:ext cx="10044525" cy="56414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500" b="1" smtClean="0">
                <a:solidFill>
                  <a:srgbClr val="C00000"/>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VB3: BẢO KÍNH CẢNH GIỚI - BÀI 43</a:t>
            </a:r>
            <a:endParaRPr lang="en-US" sz="3500" b="1">
              <a:solidFill>
                <a:srgbClr val="C00000"/>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endParaRPr>
          </a:p>
        </p:txBody>
      </p:sp>
      <p:sp>
        <p:nvSpPr>
          <p:cNvPr id="96" name="Oval 48"/>
          <p:cNvSpPr>
            <a:spLocks noChangeArrowheads="1"/>
          </p:cNvSpPr>
          <p:nvPr/>
        </p:nvSpPr>
        <p:spPr bwMode="auto">
          <a:xfrm>
            <a:off x="1711325" y="1676400"/>
            <a:ext cx="1012825" cy="1012825"/>
          </a:xfrm>
          <a:prstGeom prst="ellipse">
            <a:avLst/>
          </a:prstGeom>
          <a:solidFill>
            <a:schemeClr val="accent1"/>
          </a:solidFill>
          <a:ln>
            <a:noFill/>
          </a:ln>
          <a:extLst>
            <a:ext uri="{91240B29-F687-4F45-9708-019B960494DF}">
              <a14:hiddenLine xmlns:a14="http://schemas.microsoft.com/office/drawing/2010/main" w="9525">
                <a:solidFill>
                  <a:srgbClr val="000000"/>
                </a:solidFill>
                <a:round/>
              </a14:hiddenLine>
            </a:ext>
          </a:extLst>
        </p:spPr>
        <p:txBody>
          <a:bodyPr lIns="91422" tIns="45711" rIns="91422" bIns="45711"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SimSun"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SimSun"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SimSun"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SimSun"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SimSun"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SimSun"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SimSun"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SimSun"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SimSun"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endParaRPr lang="zh-CN" altLang="zh-CN" sz="900">
              <a:solidFill>
                <a:srgbClr val="FF0000"/>
              </a:solidFill>
              <a:latin typeface="Calibri Light" panose="020F0302020204030204" pitchFamily="34" charset="0"/>
              <a:sym typeface="Calibri Light" panose="020F0302020204030204" pitchFamily="34" charset="0"/>
            </a:endParaRPr>
          </a:p>
        </p:txBody>
      </p:sp>
      <p:sp>
        <p:nvSpPr>
          <p:cNvPr id="97" name="Oval 54"/>
          <p:cNvSpPr>
            <a:spLocks noChangeArrowheads="1"/>
          </p:cNvSpPr>
          <p:nvPr/>
        </p:nvSpPr>
        <p:spPr bwMode="auto">
          <a:xfrm>
            <a:off x="1711325" y="4165600"/>
            <a:ext cx="1012825" cy="1012825"/>
          </a:xfrm>
          <a:prstGeom prst="ellipse">
            <a:avLst/>
          </a:prstGeom>
          <a:solidFill>
            <a:srgbClr val="4472C4"/>
          </a:solidFill>
          <a:ln>
            <a:noFill/>
          </a:ln>
          <a:extLst>
            <a:ext uri="{91240B29-F687-4F45-9708-019B960494DF}">
              <a14:hiddenLine xmlns:a14="http://schemas.microsoft.com/office/drawing/2010/main" w="9525">
                <a:solidFill>
                  <a:srgbClr val="000000"/>
                </a:solidFill>
                <a:round/>
              </a14:hiddenLine>
            </a:ext>
          </a:extLst>
        </p:spPr>
        <p:txBody>
          <a:bodyPr lIns="91422" tIns="45711" rIns="91422" bIns="45711"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SimSun"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SimSun"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SimSun"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SimSun"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SimSun"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SimSun"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SimSun"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SimSun"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SimSun"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endParaRPr lang="zh-CN" altLang="zh-CN" sz="900">
              <a:solidFill>
                <a:srgbClr val="FF0000"/>
              </a:solidFill>
              <a:latin typeface="Calibri Light" panose="020F0302020204030204" pitchFamily="34" charset="0"/>
              <a:sym typeface="Calibri Light" panose="020F0302020204030204" pitchFamily="34" charset="0"/>
            </a:endParaRPr>
          </a:p>
        </p:txBody>
      </p:sp>
      <p:sp>
        <p:nvSpPr>
          <p:cNvPr id="98" name="Oval 57"/>
          <p:cNvSpPr>
            <a:spLocks noChangeArrowheads="1"/>
          </p:cNvSpPr>
          <p:nvPr/>
        </p:nvSpPr>
        <p:spPr bwMode="auto">
          <a:xfrm>
            <a:off x="4322763" y="1676400"/>
            <a:ext cx="1012825" cy="1012825"/>
          </a:xfrm>
          <a:prstGeom prst="ellipse">
            <a:avLst/>
          </a:prstGeom>
          <a:solidFill>
            <a:schemeClr val="accent2"/>
          </a:solidFill>
          <a:ln>
            <a:noFill/>
          </a:ln>
          <a:extLst>
            <a:ext uri="{91240B29-F687-4F45-9708-019B960494DF}">
              <a14:hiddenLine xmlns:a14="http://schemas.microsoft.com/office/drawing/2010/main" w="9525">
                <a:solidFill>
                  <a:srgbClr val="000000"/>
                </a:solidFill>
                <a:round/>
              </a14:hiddenLine>
            </a:ext>
          </a:extLst>
        </p:spPr>
        <p:txBody>
          <a:bodyPr lIns="91422" tIns="45711" rIns="91422" bIns="45711"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SimSun"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SimSun"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SimSun"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SimSun"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SimSun"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SimSun"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SimSun"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SimSun"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SimSun"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endParaRPr lang="zh-CN" altLang="zh-CN" sz="900">
              <a:solidFill>
                <a:srgbClr val="FF0000"/>
              </a:solidFill>
              <a:latin typeface="Calibri Light" panose="020F0302020204030204" pitchFamily="34" charset="0"/>
              <a:sym typeface="Calibri Light" panose="020F0302020204030204" pitchFamily="34" charset="0"/>
            </a:endParaRPr>
          </a:p>
        </p:txBody>
      </p:sp>
      <p:sp>
        <p:nvSpPr>
          <p:cNvPr id="99" name="Oval 60"/>
          <p:cNvSpPr>
            <a:spLocks noChangeArrowheads="1"/>
          </p:cNvSpPr>
          <p:nvPr/>
        </p:nvSpPr>
        <p:spPr bwMode="auto">
          <a:xfrm>
            <a:off x="4322763" y="4165600"/>
            <a:ext cx="1012825" cy="1012825"/>
          </a:xfrm>
          <a:prstGeom prst="ellipse">
            <a:avLst/>
          </a:prstGeom>
          <a:solidFill>
            <a:srgbClr val="70AD47"/>
          </a:solidFill>
          <a:ln>
            <a:noFill/>
          </a:ln>
          <a:extLst>
            <a:ext uri="{91240B29-F687-4F45-9708-019B960494DF}">
              <a14:hiddenLine xmlns:a14="http://schemas.microsoft.com/office/drawing/2010/main" w="9525">
                <a:solidFill>
                  <a:srgbClr val="000000"/>
                </a:solidFill>
                <a:round/>
              </a14:hiddenLine>
            </a:ext>
          </a:extLst>
        </p:spPr>
        <p:txBody>
          <a:bodyPr lIns="91422" tIns="45711" rIns="91422" bIns="45711"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SimSun"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SimSun"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SimSun"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SimSun"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SimSun"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SimSun"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SimSun"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SimSun"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SimSun"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endParaRPr lang="zh-CN" altLang="zh-CN" sz="900">
              <a:solidFill>
                <a:srgbClr val="FF0000"/>
              </a:solidFill>
              <a:latin typeface="Calibri Light" panose="020F0302020204030204" pitchFamily="34" charset="0"/>
              <a:sym typeface="Calibri Light" panose="020F0302020204030204" pitchFamily="34" charset="0"/>
            </a:endParaRPr>
          </a:p>
        </p:txBody>
      </p:sp>
      <p:sp>
        <p:nvSpPr>
          <p:cNvPr id="100" name="Oval 63"/>
          <p:cNvSpPr>
            <a:spLocks noChangeArrowheads="1"/>
          </p:cNvSpPr>
          <p:nvPr/>
        </p:nvSpPr>
        <p:spPr bwMode="auto">
          <a:xfrm>
            <a:off x="9321800" y="1676400"/>
            <a:ext cx="1012825" cy="1012825"/>
          </a:xfrm>
          <a:prstGeom prst="ellipse">
            <a:avLst/>
          </a:prstGeom>
          <a:solidFill>
            <a:srgbClr val="FFC000"/>
          </a:solidFill>
          <a:ln>
            <a:noFill/>
          </a:ln>
          <a:extLst>
            <a:ext uri="{91240B29-F687-4F45-9708-019B960494DF}">
              <a14:hiddenLine xmlns:a14="http://schemas.microsoft.com/office/drawing/2010/main" w="9525">
                <a:solidFill>
                  <a:srgbClr val="000000"/>
                </a:solidFill>
                <a:round/>
              </a14:hiddenLine>
            </a:ext>
          </a:extLst>
        </p:spPr>
        <p:txBody>
          <a:bodyPr lIns="91422" tIns="45711" rIns="91422" bIns="45711"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SimSun"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SimSun"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SimSun"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SimSun"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SimSun"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SimSun"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SimSun"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SimSun"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SimSun"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endParaRPr lang="zh-CN" altLang="zh-CN" sz="900">
              <a:solidFill>
                <a:srgbClr val="FF0000"/>
              </a:solidFill>
              <a:latin typeface="Calibri Light" panose="020F0302020204030204" pitchFamily="34" charset="0"/>
              <a:sym typeface="Calibri Light" panose="020F0302020204030204" pitchFamily="34" charset="0"/>
            </a:endParaRPr>
          </a:p>
        </p:txBody>
      </p:sp>
      <p:sp>
        <p:nvSpPr>
          <p:cNvPr id="101" name="Oval 66"/>
          <p:cNvSpPr>
            <a:spLocks noChangeArrowheads="1"/>
          </p:cNvSpPr>
          <p:nvPr/>
        </p:nvSpPr>
        <p:spPr bwMode="auto">
          <a:xfrm>
            <a:off x="9321800" y="4165600"/>
            <a:ext cx="1012825" cy="1012825"/>
          </a:xfrm>
          <a:prstGeom prst="ellipse">
            <a:avLst/>
          </a:prstGeom>
          <a:solidFill>
            <a:schemeClr val="accent2"/>
          </a:solidFill>
          <a:ln>
            <a:noFill/>
          </a:ln>
          <a:extLst>
            <a:ext uri="{91240B29-F687-4F45-9708-019B960494DF}">
              <a14:hiddenLine xmlns:a14="http://schemas.microsoft.com/office/drawing/2010/main" w="9525">
                <a:solidFill>
                  <a:srgbClr val="000000"/>
                </a:solidFill>
                <a:round/>
              </a14:hiddenLine>
            </a:ext>
          </a:extLst>
        </p:spPr>
        <p:txBody>
          <a:bodyPr lIns="91422" tIns="45711" rIns="91422" bIns="45711"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SimSun"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SimSun"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SimSun"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SimSun"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SimSun"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SimSun"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SimSun"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SimSun"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SimSun"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endParaRPr lang="zh-CN" altLang="zh-CN" sz="900">
              <a:solidFill>
                <a:srgbClr val="FF0000"/>
              </a:solidFill>
              <a:latin typeface="Calibri Light" panose="020F0302020204030204" pitchFamily="34" charset="0"/>
              <a:sym typeface="Calibri Light" panose="020F0302020204030204" pitchFamily="34" charset="0"/>
            </a:endParaRPr>
          </a:p>
        </p:txBody>
      </p:sp>
      <p:sp>
        <p:nvSpPr>
          <p:cNvPr id="102" name="Oval 72"/>
          <p:cNvSpPr>
            <a:spLocks noChangeArrowheads="1"/>
          </p:cNvSpPr>
          <p:nvPr/>
        </p:nvSpPr>
        <p:spPr bwMode="auto">
          <a:xfrm>
            <a:off x="6824663" y="1676400"/>
            <a:ext cx="1012825" cy="1012825"/>
          </a:xfrm>
          <a:prstGeom prst="ellipse">
            <a:avLst/>
          </a:prstGeom>
          <a:solidFill>
            <a:srgbClr val="A5A5A5"/>
          </a:solidFill>
          <a:ln>
            <a:noFill/>
          </a:ln>
          <a:extLst>
            <a:ext uri="{91240B29-F687-4F45-9708-019B960494DF}">
              <a14:hiddenLine xmlns:a14="http://schemas.microsoft.com/office/drawing/2010/main" w="9525">
                <a:solidFill>
                  <a:srgbClr val="000000"/>
                </a:solidFill>
                <a:round/>
              </a14:hiddenLine>
            </a:ext>
          </a:extLst>
        </p:spPr>
        <p:txBody>
          <a:bodyPr lIns="91422" tIns="45711" rIns="91422" bIns="45711"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SimSun"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SimSun"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SimSun"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SimSun"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SimSun"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SimSun"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SimSun"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SimSun"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SimSun"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endParaRPr lang="zh-CN" altLang="zh-CN" sz="900">
              <a:solidFill>
                <a:srgbClr val="FF0000"/>
              </a:solidFill>
              <a:latin typeface="Calibri Light" panose="020F0302020204030204" pitchFamily="34" charset="0"/>
              <a:sym typeface="Calibri Light" panose="020F0302020204030204" pitchFamily="34" charset="0"/>
            </a:endParaRPr>
          </a:p>
        </p:txBody>
      </p:sp>
      <p:sp>
        <p:nvSpPr>
          <p:cNvPr id="103" name="Oval 75"/>
          <p:cNvSpPr>
            <a:spLocks noChangeArrowheads="1"/>
          </p:cNvSpPr>
          <p:nvPr/>
        </p:nvSpPr>
        <p:spPr bwMode="auto">
          <a:xfrm>
            <a:off x="6824663" y="4165600"/>
            <a:ext cx="1012825" cy="1012825"/>
          </a:xfrm>
          <a:prstGeom prst="ellipse">
            <a:avLst/>
          </a:prstGeom>
          <a:solidFill>
            <a:schemeClr val="accent1"/>
          </a:solidFill>
          <a:ln>
            <a:noFill/>
          </a:ln>
          <a:extLst>
            <a:ext uri="{91240B29-F687-4F45-9708-019B960494DF}">
              <a14:hiddenLine xmlns:a14="http://schemas.microsoft.com/office/drawing/2010/main" w="9525">
                <a:solidFill>
                  <a:srgbClr val="000000"/>
                </a:solidFill>
                <a:round/>
              </a14:hiddenLine>
            </a:ext>
          </a:extLst>
        </p:spPr>
        <p:txBody>
          <a:bodyPr lIns="91422" tIns="45711" rIns="91422" bIns="45711"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SimSun"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SimSun"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SimSun"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SimSun"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SimSun"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SimSun"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SimSun"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SimSun"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SimSun"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endParaRPr lang="zh-CN" altLang="zh-CN" sz="900">
              <a:solidFill>
                <a:srgbClr val="FF0000"/>
              </a:solidFill>
              <a:latin typeface="Calibri Light" panose="020F0302020204030204" pitchFamily="34" charset="0"/>
              <a:sym typeface="Calibri Light" panose="020F0302020204030204" pitchFamily="34" charset="0"/>
            </a:endParaRPr>
          </a:p>
        </p:txBody>
      </p:sp>
      <p:sp>
        <p:nvSpPr>
          <p:cNvPr id="104" name="Freeform 3"/>
          <p:cNvSpPr>
            <a:spLocks noChangeArrowheads="1"/>
          </p:cNvSpPr>
          <p:nvPr/>
        </p:nvSpPr>
        <p:spPr bwMode="auto">
          <a:xfrm>
            <a:off x="4589463" y="4454525"/>
            <a:ext cx="441325" cy="354013"/>
          </a:xfrm>
          <a:custGeom>
            <a:avLst/>
            <a:gdLst>
              <a:gd name="T0" fmla="*/ 384001589 w 497"/>
              <a:gd name="T1" fmla="*/ 55612787 h 400"/>
              <a:gd name="T2" fmla="*/ 384001589 w 497"/>
              <a:gd name="T3" fmla="*/ 55612787 h 400"/>
              <a:gd name="T4" fmla="*/ 293323953 w 497"/>
              <a:gd name="T5" fmla="*/ 0 h 400"/>
              <a:gd name="T6" fmla="*/ 279130515 w 497"/>
              <a:gd name="T7" fmla="*/ 0 h 400"/>
              <a:gd name="T8" fmla="*/ 195549598 w 497"/>
              <a:gd name="T9" fmla="*/ 55612787 h 400"/>
              <a:gd name="T10" fmla="*/ 111967793 w 497"/>
              <a:gd name="T11" fmla="*/ 0 h 400"/>
              <a:gd name="T12" fmla="*/ 96985831 w 497"/>
              <a:gd name="T13" fmla="*/ 0 h 400"/>
              <a:gd name="T14" fmla="*/ 6308195 w 497"/>
              <a:gd name="T15" fmla="*/ 55612787 h 400"/>
              <a:gd name="T16" fmla="*/ 0 w 497"/>
              <a:gd name="T17" fmla="*/ 69712240 h 400"/>
              <a:gd name="T18" fmla="*/ 0 w 497"/>
              <a:gd name="T19" fmla="*/ 299213558 h 400"/>
              <a:gd name="T20" fmla="*/ 6308195 w 497"/>
              <a:gd name="T21" fmla="*/ 305480473 h 400"/>
              <a:gd name="T22" fmla="*/ 20500745 w 497"/>
              <a:gd name="T23" fmla="*/ 305480473 h 400"/>
              <a:gd name="T24" fmla="*/ 104082550 w 497"/>
              <a:gd name="T25" fmla="*/ 256916969 h 400"/>
              <a:gd name="T26" fmla="*/ 188452879 w 497"/>
              <a:gd name="T27" fmla="*/ 305480473 h 400"/>
              <a:gd name="T28" fmla="*/ 202645429 w 497"/>
              <a:gd name="T29" fmla="*/ 305480473 h 400"/>
              <a:gd name="T30" fmla="*/ 286227234 w 497"/>
              <a:gd name="T31" fmla="*/ 256916969 h 400"/>
              <a:gd name="T32" fmla="*/ 370597563 w 497"/>
              <a:gd name="T33" fmla="*/ 305480473 h 400"/>
              <a:gd name="T34" fmla="*/ 376904870 w 497"/>
              <a:gd name="T35" fmla="*/ 312529757 h 400"/>
              <a:gd name="T36" fmla="*/ 384001589 w 497"/>
              <a:gd name="T37" fmla="*/ 305480473 h 400"/>
              <a:gd name="T38" fmla="*/ 391098308 w 497"/>
              <a:gd name="T39" fmla="*/ 299213558 h 400"/>
              <a:gd name="T40" fmla="*/ 391098308 w 497"/>
              <a:gd name="T41" fmla="*/ 69712240 h 400"/>
              <a:gd name="T42" fmla="*/ 384001589 w 497"/>
              <a:gd name="T43" fmla="*/ 55612787 h 400"/>
              <a:gd name="T44" fmla="*/ 90677636 w 497"/>
              <a:gd name="T45" fmla="*/ 229502203 h 400"/>
              <a:gd name="T46" fmla="*/ 90677636 w 497"/>
              <a:gd name="T47" fmla="*/ 229502203 h 400"/>
              <a:gd name="T48" fmla="*/ 27597464 w 497"/>
              <a:gd name="T49" fmla="*/ 271015537 h 400"/>
              <a:gd name="T50" fmla="*/ 27597464 w 497"/>
              <a:gd name="T51" fmla="*/ 76761524 h 400"/>
              <a:gd name="T52" fmla="*/ 90677636 w 497"/>
              <a:gd name="T53" fmla="*/ 34464051 h 400"/>
              <a:gd name="T54" fmla="*/ 90677636 w 497"/>
              <a:gd name="T55" fmla="*/ 229502203 h 400"/>
              <a:gd name="T56" fmla="*/ 181356160 w 497"/>
              <a:gd name="T57" fmla="*/ 271015537 h 400"/>
              <a:gd name="T58" fmla="*/ 181356160 w 497"/>
              <a:gd name="T59" fmla="*/ 271015537 h 400"/>
              <a:gd name="T60" fmla="*/ 118275988 w 497"/>
              <a:gd name="T61" fmla="*/ 229502203 h 400"/>
              <a:gd name="T62" fmla="*/ 118275988 w 497"/>
              <a:gd name="T63" fmla="*/ 34464051 h 400"/>
              <a:gd name="T64" fmla="*/ 181356160 w 497"/>
              <a:gd name="T65" fmla="*/ 76761524 h 400"/>
              <a:gd name="T66" fmla="*/ 181356160 w 497"/>
              <a:gd name="T67" fmla="*/ 271015537 h 400"/>
              <a:gd name="T68" fmla="*/ 272033796 w 497"/>
              <a:gd name="T69" fmla="*/ 229502203 h 400"/>
              <a:gd name="T70" fmla="*/ 272033796 w 497"/>
              <a:gd name="T71" fmla="*/ 229502203 h 400"/>
              <a:gd name="T72" fmla="*/ 209742148 w 497"/>
              <a:gd name="T73" fmla="*/ 271015537 h 400"/>
              <a:gd name="T74" fmla="*/ 209742148 w 497"/>
              <a:gd name="T75" fmla="*/ 76761524 h 400"/>
              <a:gd name="T76" fmla="*/ 272033796 w 497"/>
              <a:gd name="T77" fmla="*/ 34464051 h 400"/>
              <a:gd name="T78" fmla="*/ 272033796 w 497"/>
              <a:gd name="T79" fmla="*/ 229502203 h 400"/>
              <a:gd name="T80" fmla="*/ 363500844 w 497"/>
              <a:gd name="T81" fmla="*/ 271015537 h 400"/>
              <a:gd name="T82" fmla="*/ 363500844 w 497"/>
              <a:gd name="T83" fmla="*/ 271015537 h 400"/>
              <a:gd name="T84" fmla="*/ 299632148 w 497"/>
              <a:gd name="T85" fmla="*/ 229502203 h 400"/>
              <a:gd name="T86" fmla="*/ 299632148 w 497"/>
              <a:gd name="T87" fmla="*/ 34464051 h 400"/>
              <a:gd name="T88" fmla="*/ 363500844 w 497"/>
              <a:gd name="T89" fmla="*/ 76761524 h 400"/>
              <a:gd name="T90" fmla="*/ 363500844 w 497"/>
              <a:gd name="T91" fmla="*/ 271015537 h 400"/>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97"/>
              <a:gd name="T139" fmla="*/ 0 h 400"/>
              <a:gd name="T140" fmla="*/ 497 w 497"/>
              <a:gd name="T141" fmla="*/ 400 h 400"/>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97" h="400">
                <a:moveTo>
                  <a:pt x="487" y="71"/>
                </a:moveTo>
                <a:lnTo>
                  <a:pt x="487" y="71"/>
                </a:lnTo>
                <a:cubicBezTo>
                  <a:pt x="372" y="0"/>
                  <a:pt x="372" y="0"/>
                  <a:pt x="372" y="0"/>
                </a:cubicBezTo>
                <a:cubicBezTo>
                  <a:pt x="363" y="0"/>
                  <a:pt x="363" y="0"/>
                  <a:pt x="354" y="0"/>
                </a:cubicBezTo>
                <a:cubicBezTo>
                  <a:pt x="248" y="71"/>
                  <a:pt x="248" y="71"/>
                  <a:pt x="248" y="71"/>
                </a:cubicBezTo>
                <a:cubicBezTo>
                  <a:pt x="142" y="0"/>
                  <a:pt x="142" y="0"/>
                  <a:pt x="142" y="0"/>
                </a:cubicBezTo>
                <a:cubicBezTo>
                  <a:pt x="132" y="0"/>
                  <a:pt x="132" y="0"/>
                  <a:pt x="123" y="0"/>
                </a:cubicBezTo>
                <a:cubicBezTo>
                  <a:pt x="8" y="71"/>
                  <a:pt x="8" y="71"/>
                  <a:pt x="8" y="71"/>
                </a:cubicBezTo>
                <a:cubicBezTo>
                  <a:pt x="0" y="80"/>
                  <a:pt x="0" y="80"/>
                  <a:pt x="0" y="89"/>
                </a:cubicBezTo>
                <a:cubicBezTo>
                  <a:pt x="0" y="382"/>
                  <a:pt x="0" y="382"/>
                  <a:pt x="0" y="382"/>
                </a:cubicBezTo>
                <a:cubicBezTo>
                  <a:pt x="0" y="382"/>
                  <a:pt x="0" y="390"/>
                  <a:pt x="8" y="390"/>
                </a:cubicBezTo>
                <a:cubicBezTo>
                  <a:pt x="8" y="399"/>
                  <a:pt x="17" y="399"/>
                  <a:pt x="26" y="390"/>
                </a:cubicBezTo>
                <a:cubicBezTo>
                  <a:pt x="132" y="328"/>
                  <a:pt x="132" y="328"/>
                  <a:pt x="132" y="328"/>
                </a:cubicBezTo>
                <a:cubicBezTo>
                  <a:pt x="239" y="390"/>
                  <a:pt x="239" y="390"/>
                  <a:pt x="239" y="390"/>
                </a:cubicBezTo>
                <a:cubicBezTo>
                  <a:pt x="248" y="399"/>
                  <a:pt x="248" y="399"/>
                  <a:pt x="257" y="390"/>
                </a:cubicBezTo>
                <a:cubicBezTo>
                  <a:pt x="363" y="328"/>
                  <a:pt x="363" y="328"/>
                  <a:pt x="363" y="328"/>
                </a:cubicBezTo>
                <a:cubicBezTo>
                  <a:pt x="470" y="390"/>
                  <a:pt x="470" y="390"/>
                  <a:pt x="470" y="390"/>
                </a:cubicBezTo>
                <a:cubicBezTo>
                  <a:pt x="470" y="399"/>
                  <a:pt x="478" y="399"/>
                  <a:pt x="478" y="399"/>
                </a:cubicBezTo>
                <a:cubicBezTo>
                  <a:pt x="478" y="399"/>
                  <a:pt x="487" y="399"/>
                  <a:pt x="487" y="390"/>
                </a:cubicBezTo>
                <a:cubicBezTo>
                  <a:pt x="496" y="390"/>
                  <a:pt x="496" y="382"/>
                  <a:pt x="496" y="382"/>
                </a:cubicBezTo>
                <a:cubicBezTo>
                  <a:pt x="496" y="89"/>
                  <a:pt x="496" y="89"/>
                  <a:pt x="496" y="89"/>
                </a:cubicBezTo>
                <a:cubicBezTo>
                  <a:pt x="496" y="80"/>
                  <a:pt x="496" y="80"/>
                  <a:pt x="487" y="71"/>
                </a:cubicBezTo>
                <a:close/>
                <a:moveTo>
                  <a:pt x="115" y="293"/>
                </a:moveTo>
                <a:lnTo>
                  <a:pt x="115" y="293"/>
                </a:lnTo>
                <a:cubicBezTo>
                  <a:pt x="35" y="346"/>
                  <a:pt x="35" y="346"/>
                  <a:pt x="35" y="346"/>
                </a:cubicBezTo>
                <a:cubicBezTo>
                  <a:pt x="35" y="98"/>
                  <a:pt x="35" y="98"/>
                  <a:pt x="35" y="98"/>
                </a:cubicBezTo>
                <a:cubicBezTo>
                  <a:pt x="115" y="44"/>
                  <a:pt x="115" y="44"/>
                  <a:pt x="115" y="44"/>
                </a:cubicBezTo>
                <a:lnTo>
                  <a:pt x="115" y="293"/>
                </a:lnTo>
                <a:close/>
                <a:moveTo>
                  <a:pt x="230" y="346"/>
                </a:moveTo>
                <a:lnTo>
                  <a:pt x="230" y="346"/>
                </a:lnTo>
                <a:cubicBezTo>
                  <a:pt x="150" y="293"/>
                  <a:pt x="150" y="293"/>
                  <a:pt x="150" y="293"/>
                </a:cubicBezTo>
                <a:cubicBezTo>
                  <a:pt x="150" y="44"/>
                  <a:pt x="150" y="44"/>
                  <a:pt x="150" y="44"/>
                </a:cubicBezTo>
                <a:cubicBezTo>
                  <a:pt x="230" y="98"/>
                  <a:pt x="230" y="98"/>
                  <a:pt x="230" y="98"/>
                </a:cubicBezTo>
                <a:lnTo>
                  <a:pt x="230" y="346"/>
                </a:lnTo>
                <a:close/>
                <a:moveTo>
                  <a:pt x="345" y="293"/>
                </a:moveTo>
                <a:lnTo>
                  <a:pt x="345" y="293"/>
                </a:lnTo>
                <a:cubicBezTo>
                  <a:pt x="266" y="346"/>
                  <a:pt x="266" y="346"/>
                  <a:pt x="266" y="346"/>
                </a:cubicBezTo>
                <a:cubicBezTo>
                  <a:pt x="266" y="98"/>
                  <a:pt x="266" y="98"/>
                  <a:pt x="266" y="98"/>
                </a:cubicBezTo>
                <a:cubicBezTo>
                  <a:pt x="345" y="44"/>
                  <a:pt x="345" y="44"/>
                  <a:pt x="345" y="44"/>
                </a:cubicBezTo>
                <a:lnTo>
                  <a:pt x="345" y="293"/>
                </a:lnTo>
                <a:close/>
                <a:moveTo>
                  <a:pt x="461" y="346"/>
                </a:moveTo>
                <a:lnTo>
                  <a:pt x="461" y="346"/>
                </a:lnTo>
                <a:cubicBezTo>
                  <a:pt x="380" y="293"/>
                  <a:pt x="380" y="293"/>
                  <a:pt x="380" y="293"/>
                </a:cubicBezTo>
                <a:cubicBezTo>
                  <a:pt x="380" y="44"/>
                  <a:pt x="380" y="44"/>
                  <a:pt x="380" y="44"/>
                </a:cubicBezTo>
                <a:cubicBezTo>
                  <a:pt x="461" y="98"/>
                  <a:pt x="461" y="98"/>
                  <a:pt x="461" y="98"/>
                </a:cubicBezTo>
                <a:lnTo>
                  <a:pt x="461" y="346"/>
                </a:lnTo>
                <a:close/>
              </a:path>
            </a:pathLst>
          </a:cu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endParaRPr lang="zh-CN" altLang="en-US">
              <a:solidFill>
                <a:srgbClr val="FF0000"/>
              </a:solidFill>
            </a:endParaRPr>
          </a:p>
        </p:txBody>
      </p:sp>
      <p:sp>
        <p:nvSpPr>
          <p:cNvPr id="105" name="Freeform 22"/>
          <p:cNvSpPr>
            <a:spLocks noChangeArrowheads="1"/>
          </p:cNvSpPr>
          <p:nvPr/>
        </p:nvSpPr>
        <p:spPr bwMode="auto">
          <a:xfrm>
            <a:off x="7110413" y="1958975"/>
            <a:ext cx="409575" cy="409575"/>
          </a:xfrm>
          <a:custGeom>
            <a:avLst/>
            <a:gdLst>
              <a:gd name="T0" fmla="*/ 181548339 w 461"/>
              <a:gd name="T1" fmla="*/ 6315096 h 461"/>
              <a:gd name="T2" fmla="*/ 181548339 w 461"/>
              <a:gd name="T3" fmla="*/ 6315096 h 461"/>
              <a:gd name="T4" fmla="*/ 0 w 461"/>
              <a:gd name="T5" fmla="*/ 188652377 h 461"/>
              <a:gd name="T6" fmla="*/ 181548339 w 461"/>
              <a:gd name="T7" fmla="*/ 363097566 h 461"/>
              <a:gd name="T8" fmla="*/ 363097566 w 461"/>
              <a:gd name="T9" fmla="*/ 181548339 h 461"/>
              <a:gd name="T10" fmla="*/ 181548339 w 461"/>
              <a:gd name="T11" fmla="*/ 6315096 h 461"/>
              <a:gd name="T12" fmla="*/ 181548339 w 461"/>
              <a:gd name="T13" fmla="*/ 27627211 h 461"/>
              <a:gd name="T14" fmla="*/ 181548339 w 461"/>
              <a:gd name="T15" fmla="*/ 27627211 h 461"/>
              <a:gd name="T16" fmla="*/ 251799780 w 461"/>
              <a:gd name="T17" fmla="*/ 41835288 h 461"/>
              <a:gd name="T18" fmla="*/ 229698722 w 461"/>
              <a:gd name="T19" fmla="*/ 83670575 h 461"/>
              <a:gd name="T20" fmla="*/ 181548339 w 461"/>
              <a:gd name="T21" fmla="*/ 76566537 h 461"/>
              <a:gd name="T22" fmla="*/ 132609013 w 461"/>
              <a:gd name="T23" fmla="*/ 83670575 h 461"/>
              <a:gd name="T24" fmla="*/ 111296898 w 461"/>
              <a:gd name="T25" fmla="*/ 41835288 h 461"/>
              <a:gd name="T26" fmla="*/ 181548339 w 461"/>
              <a:gd name="T27" fmla="*/ 27627211 h 461"/>
              <a:gd name="T28" fmla="*/ 83670575 w 461"/>
              <a:gd name="T29" fmla="*/ 230487665 h 461"/>
              <a:gd name="T30" fmla="*/ 83670575 w 461"/>
              <a:gd name="T31" fmla="*/ 230487665 h 461"/>
              <a:gd name="T32" fmla="*/ 41835288 w 461"/>
              <a:gd name="T33" fmla="*/ 258114876 h 461"/>
              <a:gd name="T34" fmla="*/ 27627211 w 461"/>
              <a:gd name="T35" fmla="*/ 188652377 h 461"/>
              <a:gd name="T36" fmla="*/ 41835288 w 461"/>
              <a:gd name="T37" fmla="*/ 111296898 h 461"/>
              <a:gd name="T38" fmla="*/ 83670575 w 461"/>
              <a:gd name="T39" fmla="*/ 131820070 h 461"/>
              <a:gd name="T40" fmla="*/ 69462498 w 461"/>
              <a:gd name="T41" fmla="*/ 181548339 h 461"/>
              <a:gd name="T42" fmla="*/ 83670575 w 461"/>
              <a:gd name="T43" fmla="*/ 230487665 h 461"/>
              <a:gd name="T44" fmla="*/ 181548339 w 461"/>
              <a:gd name="T45" fmla="*/ 341784563 h 461"/>
              <a:gd name="T46" fmla="*/ 181548339 w 461"/>
              <a:gd name="T47" fmla="*/ 341784563 h 461"/>
              <a:gd name="T48" fmla="*/ 111296898 w 461"/>
              <a:gd name="T49" fmla="*/ 321262279 h 461"/>
              <a:gd name="T50" fmla="*/ 132609013 w 461"/>
              <a:gd name="T51" fmla="*/ 279426991 h 461"/>
              <a:gd name="T52" fmla="*/ 181548339 w 461"/>
              <a:gd name="T53" fmla="*/ 293635068 h 461"/>
              <a:gd name="T54" fmla="*/ 229698722 w 461"/>
              <a:gd name="T55" fmla="*/ 279426991 h 461"/>
              <a:gd name="T56" fmla="*/ 251799780 w 461"/>
              <a:gd name="T57" fmla="*/ 321262279 h 461"/>
              <a:gd name="T58" fmla="*/ 181548339 w 461"/>
              <a:gd name="T59" fmla="*/ 341784563 h 461"/>
              <a:gd name="T60" fmla="*/ 181548339 w 461"/>
              <a:gd name="T61" fmla="*/ 272322953 h 461"/>
              <a:gd name="T62" fmla="*/ 181548339 w 461"/>
              <a:gd name="T63" fmla="*/ 272322953 h 461"/>
              <a:gd name="T64" fmla="*/ 97878652 w 461"/>
              <a:gd name="T65" fmla="*/ 181548339 h 461"/>
              <a:gd name="T66" fmla="*/ 181548339 w 461"/>
              <a:gd name="T67" fmla="*/ 97088821 h 461"/>
              <a:gd name="T68" fmla="*/ 265218914 w 461"/>
              <a:gd name="T69" fmla="*/ 181548339 h 461"/>
              <a:gd name="T70" fmla="*/ 181548339 w 461"/>
              <a:gd name="T71" fmla="*/ 272322953 h 461"/>
              <a:gd name="T72" fmla="*/ 279426991 w 461"/>
              <a:gd name="T73" fmla="*/ 230487665 h 461"/>
              <a:gd name="T74" fmla="*/ 279426991 w 461"/>
              <a:gd name="T75" fmla="*/ 230487665 h 461"/>
              <a:gd name="T76" fmla="*/ 293635068 w 461"/>
              <a:gd name="T77" fmla="*/ 181548339 h 461"/>
              <a:gd name="T78" fmla="*/ 279426991 w 461"/>
              <a:gd name="T79" fmla="*/ 131820070 h 461"/>
              <a:gd name="T80" fmla="*/ 321262279 w 461"/>
              <a:gd name="T81" fmla="*/ 111296898 h 461"/>
              <a:gd name="T82" fmla="*/ 335470355 w 461"/>
              <a:gd name="T83" fmla="*/ 181548339 h 461"/>
              <a:gd name="T84" fmla="*/ 321262279 w 461"/>
              <a:gd name="T85" fmla="*/ 258114876 h 461"/>
              <a:gd name="T86" fmla="*/ 279426991 w 461"/>
              <a:gd name="T87" fmla="*/ 230487665 h 46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61"/>
              <a:gd name="T133" fmla="*/ 0 h 461"/>
              <a:gd name="T134" fmla="*/ 461 w 461"/>
              <a:gd name="T135" fmla="*/ 461 h 46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61" h="461">
                <a:moveTo>
                  <a:pt x="230" y="8"/>
                </a:moveTo>
                <a:lnTo>
                  <a:pt x="230" y="8"/>
                </a:lnTo>
                <a:cubicBezTo>
                  <a:pt x="97" y="8"/>
                  <a:pt x="0" y="106"/>
                  <a:pt x="0" y="239"/>
                </a:cubicBezTo>
                <a:cubicBezTo>
                  <a:pt x="0" y="363"/>
                  <a:pt x="106" y="460"/>
                  <a:pt x="230" y="460"/>
                </a:cubicBezTo>
                <a:cubicBezTo>
                  <a:pt x="363" y="460"/>
                  <a:pt x="460" y="354"/>
                  <a:pt x="460" y="230"/>
                </a:cubicBezTo>
                <a:cubicBezTo>
                  <a:pt x="460" y="106"/>
                  <a:pt x="354" y="0"/>
                  <a:pt x="230" y="8"/>
                </a:cubicBezTo>
                <a:close/>
                <a:moveTo>
                  <a:pt x="230" y="35"/>
                </a:moveTo>
                <a:lnTo>
                  <a:pt x="230" y="35"/>
                </a:lnTo>
                <a:cubicBezTo>
                  <a:pt x="256" y="35"/>
                  <a:pt x="291" y="44"/>
                  <a:pt x="319" y="53"/>
                </a:cubicBezTo>
                <a:cubicBezTo>
                  <a:pt x="291" y="106"/>
                  <a:pt x="291" y="106"/>
                  <a:pt x="291" y="106"/>
                </a:cubicBezTo>
                <a:cubicBezTo>
                  <a:pt x="275" y="97"/>
                  <a:pt x="247" y="97"/>
                  <a:pt x="230" y="97"/>
                </a:cubicBezTo>
                <a:cubicBezTo>
                  <a:pt x="203" y="97"/>
                  <a:pt x="185" y="97"/>
                  <a:pt x="168" y="106"/>
                </a:cubicBezTo>
                <a:cubicBezTo>
                  <a:pt x="141" y="53"/>
                  <a:pt x="141" y="53"/>
                  <a:pt x="141" y="53"/>
                </a:cubicBezTo>
                <a:cubicBezTo>
                  <a:pt x="168" y="44"/>
                  <a:pt x="194" y="35"/>
                  <a:pt x="230" y="35"/>
                </a:cubicBezTo>
                <a:close/>
                <a:moveTo>
                  <a:pt x="106" y="292"/>
                </a:moveTo>
                <a:lnTo>
                  <a:pt x="106" y="292"/>
                </a:lnTo>
                <a:cubicBezTo>
                  <a:pt x="53" y="327"/>
                  <a:pt x="53" y="327"/>
                  <a:pt x="53" y="327"/>
                </a:cubicBezTo>
                <a:cubicBezTo>
                  <a:pt x="35" y="301"/>
                  <a:pt x="35" y="265"/>
                  <a:pt x="35" y="239"/>
                </a:cubicBezTo>
                <a:cubicBezTo>
                  <a:pt x="26" y="204"/>
                  <a:pt x="35" y="167"/>
                  <a:pt x="53" y="141"/>
                </a:cubicBezTo>
                <a:cubicBezTo>
                  <a:pt x="106" y="167"/>
                  <a:pt x="106" y="167"/>
                  <a:pt x="106" y="167"/>
                </a:cubicBezTo>
                <a:cubicBezTo>
                  <a:pt x="97" y="185"/>
                  <a:pt x="88" y="212"/>
                  <a:pt x="88" y="230"/>
                </a:cubicBezTo>
                <a:cubicBezTo>
                  <a:pt x="88" y="257"/>
                  <a:pt x="97" y="274"/>
                  <a:pt x="106" y="292"/>
                </a:cubicBezTo>
                <a:close/>
                <a:moveTo>
                  <a:pt x="230" y="433"/>
                </a:moveTo>
                <a:lnTo>
                  <a:pt x="230" y="433"/>
                </a:lnTo>
                <a:cubicBezTo>
                  <a:pt x="194" y="433"/>
                  <a:pt x="168" y="425"/>
                  <a:pt x="141" y="407"/>
                </a:cubicBezTo>
                <a:cubicBezTo>
                  <a:pt x="168" y="354"/>
                  <a:pt x="168" y="354"/>
                  <a:pt x="168" y="354"/>
                </a:cubicBezTo>
                <a:cubicBezTo>
                  <a:pt x="185" y="363"/>
                  <a:pt x="203" y="372"/>
                  <a:pt x="230" y="372"/>
                </a:cubicBezTo>
                <a:cubicBezTo>
                  <a:pt x="247" y="372"/>
                  <a:pt x="275" y="363"/>
                  <a:pt x="291" y="354"/>
                </a:cubicBezTo>
                <a:cubicBezTo>
                  <a:pt x="319" y="407"/>
                  <a:pt x="319" y="407"/>
                  <a:pt x="319" y="407"/>
                </a:cubicBezTo>
                <a:cubicBezTo>
                  <a:pt x="291" y="425"/>
                  <a:pt x="266" y="433"/>
                  <a:pt x="230" y="433"/>
                </a:cubicBezTo>
                <a:close/>
                <a:moveTo>
                  <a:pt x="230" y="345"/>
                </a:moveTo>
                <a:lnTo>
                  <a:pt x="230" y="345"/>
                </a:lnTo>
                <a:cubicBezTo>
                  <a:pt x="168" y="345"/>
                  <a:pt x="124" y="292"/>
                  <a:pt x="124" y="230"/>
                </a:cubicBezTo>
                <a:cubicBezTo>
                  <a:pt x="124" y="167"/>
                  <a:pt x="168" y="123"/>
                  <a:pt x="230" y="123"/>
                </a:cubicBezTo>
                <a:cubicBezTo>
                  <a:pt x="291" y="123"/>
                  <a:pt x="336" y="167"/>
                  <a:pt x="336" y="230"/>
                </a:cubicBezTo>
                <a:cubicBezTo>
                  <a:pt x="336" y="292"/>
                  <a:pt x="291" y="345"/>
                  <a:pt x="230" y="345"/>
                </a:cubicBezTo>
                <a:close/>
                <a:moveTo>
                  <a:pt x="354" y="292"/>
                </a:moveTo>
                <a:lnTo>
                  <a:pt x="354" y="292"/>
                </a:lnTo>
                <a:cubicBezTo>
                  <a:pt x="363" y="274"/>
                  <a:pt x="372" y="257"/>
                  <a:pt x="372" y="230"/>
                </a:cubicBezTo>
                <a:cubicBezTo>
                  <a:pt x="372" y="212"/>
                  <a:pt x="363" y="185"/>
                  <a:pt x="354" y="167"/>
                </a:cubicBezTo>
                <a:cubicBezTo>
                  <a:pt x="407" y="141"/>
                  <a:pt x="407" y="141"/>
                  <a:pt x="407" y="141"/>
                </a:cubicBezTo>
                <a:cubicBezTo>
                  <a:pt x="416" y="167"/>
                  <a:pt x="425" y="195"/>
                  <a:pt x="425" y="230"/>
                </a:cubicBezTo>
                <a:cubicBezTo>
                  <a:pt x="425" y="265"/>
                  <a:pt x="416" y="292"/>
                  <a:pt x="407" y="327"/>
                </a:cubicBezTo>
                <a:lnTo>
                  <a:pt x="354" y="292"/>
                </a:lnTo>
                <a:close/>
              </a:path>
            </a:pathLst>
          </a:cu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endParaRPr lang="zh-CN" altLang="en-US">
              <a:solidFill>
                <a:srgbClr val="FF0000"/>
              </a:solidFill>
            </a:endParaRPr>
          </a:p>
        </p:txBody>
      </p:sp>
      <p:sp>
        <p:nvSpPr>
          <p:cNvPr id="106" name="Freeform 97"/>
          <p:cNvSpPr>
            <a:spLocks noChangeArrowheads="1"/>
          </p:cNvSpPr>
          <p:nvPr/>
        </p:nvSpPr>
        <p:spPr bwMode="auto">
          <a:xfrm>
            <a:off x="4589463" y="1925638"/>
            <a:ext cx="441325" cy="379412"/>
          </a:xfrm>
          <a:custGeom>
            <a:avLst/>
            <a:gdLst>
              <a:gd name="T0" fmla="*/ 181356160 w 497"/>
              <a:gd name="T1" fmla="*/ 183237293 h 426"/>
              <a:gd name="T2" fmla="*/ 181356160 w 497"/>
              <a:gd name="T3" fmla="*/ 183237293 h 426"/>
              <a:gd name="T4" fmla="*/ 216050343 w 497"/>
              <a:gd name="T5" fmla="*/ 183237293 h 426"/>
              <a:gd name="T6" fmla="*/ 216050343 w 497"/>
              <a:gd name="T7" fmla="*/ 218140525 h 426"/>
              <a:gd name="T8" fmla="*/ 391098308 w 497"/>
              <a:gd name="T9" fmla="*/ 218140525 h 426"/>
              <a:gd name="T10" fmla="*/ 384001589 w 497"/>
              <a:gd name="T11" fmla="*/ 105500583 h 426"/>
              <a:gd name="T12" fmla="*/ 349307406 w 497"/>
              <a:gd name="T13" fmla="*/ 63458884 h 426"/>
              <a:gd name="T14" fmla="*/ 286227234 w 497"/>
              <a:gd name="T15" fmla="*/ 63458884 h 426"/>
              <a:gd name="T16" fmla="*/ 265726489 w 497"/>
              <a:gd name="T17" fmla="*/ 21417184 h 426"/>
              <a:gd name="T18" fmla="*/ 236551088 w 497"/>
              <a:gd name="T19" fmla="*/ 0 h 426"/>
              <a:gd name="T20" fmla="*/ 152970171 w 497"/>
              <a:gd name="T21" fmla="*/ 0 h 426"/>
              <a:gd name="T22" fmla="*/ 132468538 w 497"/>
              <a:gd name="T23" fmla="*/ 21417184 h 426"/>
              <a:gd name="T24" fmla="*/ 104871074 w 497"/>
              <a:gd name="T25" fmla="*/ 63458884 h 426"/>
              <a:gd name="T26" fmla="*/ 41790902 w 497"/>
              <a:gd name="T27" fmla="*/ 63458884 h 426"/>
              <a:gd name="T28" fmla="*/ 7096719 w 497"/>
              <a:gd name="T29" fmla="*/ 105500583 h 426"/>
              <a:gd name="T30" fmla="*/ 0 w 497"/>
              <a:gd name="T31" fmla="*/ 218140525 h 426"/>
              <a:gd name="T32" fmla="*/ 181356160 w 497"/>
              <a:gd name="T33" fmla="*/ 218140525 h 426"/>
              <a:gd name="T34" fmla="*/ 181356160 w 497"/>
              <a:gd name="T35" fmla="*/ 183237293 h 426"/>
              <a:gd name="T36" fmla="*/ 146661976 w 497"/>
              <a:gd name="T37" fmla="*/ 42041700 h 426"/>
              <a:gd name="T38" fmla="*/ 146661976 w 497"/>
              <a:gd name="T39" fmla="*/ 42041700 h 426"/>
              <a:gd name="T40" fmla="*/ 167162721 w 497"/>
              <a:gd name="T41" fmla="*/ 28556542 h 426"/>
              <a:gd name="T42" fmla="*/ 223935586 w 497"/>
              <a:gd name="T43" fmla="*/ 28556542 h 426"/>
              <a:gd name="T44" fmla="*/ 243647807 w 497"/>
              <a:gd name="T45" fmla="*/ 42041700 h 426"/>
              <a:gd name="T46" fmla="*/ 251533051 w 497"/>
              <a:gd name="T47" fmla="*/ 63458884 h 426"/>
              <a:gd name="T48" fmla="*/ 139565257 w 497"/>
              <a:gd name="T49" fmla="*/ 63458884 h 426"/>
              <a:gd name="T50" fmla="*/ 146661976 w 497"/>
              <a:gd name="T51" fmla="*/ 42041700 h 426"/>
              <a:gd name="T52" fmla="*/ 216050343 w 497"/>
              <a:gd name="T53" fmla="*/ 281599408 h 426"/>
              <a:gd name="T54" fmla="*/ 216050343 w 497"/>
              <a:gd name="T55" fmla="*/ 281599408 h 426"/>
              <a:gd name="T56" fmla="*/ 181356160 w 497"/>
              <a:gd name="T57" fmla="*/ 281599408 h 426"/>
              <a:gd name="T58" fmla="*/ 181356160 w 497"/>
              <a:gd name="T59" fmla="*/ 239557709 h 426"/>
              <a:gd name="T60" fmla="*/ 7096719 w 497"/>
              <a:gd name="T61" fmla="*/ 239557709 h 426"/>
              <a:gd name="T62" fmla="*/ 13404914 w 497"/>
              <a:gd name="T63" fmla="*/ 302223033 h 426"/>
              <a:gd name="T64" fmla="*/ 48887621 w 497"/>
              <a:gd name="T65" fmla="*/ 337125375 h 426"/>
              <a:gd name="T66" fmla="*/ 342210686 w 497"/>
              <a:gd name="T67" fmla="*/ 337125375 h 426"/>
              <a:gd name="T68" fmla="*/ 376904870 w 497"/>
              <a:gd name="T69" fmla="*/ 302223033 h 426"/>
              <a:gd name="T70" fmla="*/ 384001589 w 497"/>
              <a:gd name="T71" fmla="*/ 239557709 h 426"/>
              <a:gd name="T72" fmla="*/ 216050343 w 497"/>
              <a:gd name="T73" fmla="*/ 239557709 h 426"/>
              <a:gd name="T74" fmla="*/ 216050343 w 497"/>
              <a:gd name="T75" fmla="*/ 281599408 h 42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497"/>
              <a:gd name="T115" fmla="*/ 0 h 426"/>
              <a:gd name="T116" fmla="*/ 497 w 497"/>
              <a:gd name="T117" fmla="*/ 426 h 42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497" h="426">
                <a:moveTo>
                  <a:pt x="230" y="231"/>
                </a:moveTo>
                <a:lnTo>
                  <a:pt x="230" y="231"/>
                </a:lnTo>
                <a:cubicBezTo>
                  <a:pt x="274" y="231"/>
                  <a:pt x="274" y="231"/>
                  <a:pt x="274" y="231"/>
                </a:cubicBezTo>
                <a:cubicBezTo>
                  <a:pt x="274" y="275"/>
                  <a:pt x="274" y="275"/>
                  <a:pt x="274" y="275"/>
                </a:cubicBezTo>
                <a:cubicBezTo>
                  <a:pt x="496" y="275"/>
                  <a:pt x="496" y="275"/>
                  <a:pt x="496" y="275"/>
                </a:cubicBezTo>
                <a:cubicBezTo>
                  <a:pt x="496" y="275"/>
                  <a:pt x="496" y="168"/>
                  <a:pt x="487" y="133"/>
                </a:cubicBezTo>
                <a:cubicBezTo>
                  <a:pt x="487" y="97"/>
                  <a:pt x="478" y="80"/>
                  <a:pt x="443" y="80"/>
                </a:cubicBezTo>
                <a:cubicBezTo>
                  <a:pt x="363" y="80"/>
                  <a:pt x="363" y="80"/>
                  <a:pt x="363" y="80"/>
                </a:cubicBezTo>
                <a:cubicBezTo>
                  <a:pt x="345" y="53"/>
                  <a:pt x="337" y="27"/>
                  <a:pt x="337" y="27"/>
                </a:cubicBezTo>
                <a:cubicBezTo>
                  <a:pt x="328" y="9"/>
                  <a:pt x="319" y="0"/>
                  <a:pt x="300" y="0"/>
                </a:cubicBezTo>
                <a:cubicBezTo>
                  <a:pt x="194" y="0"/>
                  <a:pt x="194" y="0"/>
                  <a:pt x="194" y="0"/>
                </a:cubicBezTo>
                <a:cubicBezTo>
                  <a:pt x="177" y="0"/>
                  <a:pt x="168" y="9"/>
                  <a:pt x="168" y="27"/>
                </a:cubicBezTo>
                <a:cubicBezTo>
                  <a:pt x="159" y="27"/>
                  <a:pt x="150" y="53"/>
                  <a:pt x="133" y="80"/>
                </a:cubicBezTo>
                <a:cubicBezTo>
                  <a:pt x="53" y="80"/>
                  <a:pt x="53" y="80"/>
                  <a:pt x="53" y="80"/>
                </a:cubicBezTo>
                <a:cubicBezTo>
                  <a:pt x="17" y="80"/>
                  <a:pt x="9" y="97"/>
                  <a:pt x="9" y="133"/>
                </a:cubicBezTo>
                <a:cubicBezTo>
                  <a:pt x="0" y="168"/>
                  <a:pt x="0" y="275"/>
                  <a:pt x="0" y="275"/>
                </a:cubicBezTo>
                <a:cubicBezTo>
                  <a:pt x="230" y="275"/>
                  <a:pt x="230" y="275"/>
                  <a:pt x="230" y="275"/>
                </a:cubicBezTo>
                <a:lnTo>
                  <a:pt x="230" y="231"/>
                </a:lnTo>
                <a:close/>
                <a:moveTo>
                  <a:pt x="186" y="53"/>
                </a:moveTo>
                <a:lnTo>
                  <a:pt x="186" y="53"/>
                </a:lnTo>
                <a:cubicBezTo>
                  <a:pt x="194" y="44"/>
                  <a:pt x="194" y="36"/>
                  <a:pt x="212" y="36"/>
                </a:cubicBezTo>
                <a:cubicBezTo>
                  <a:pt x="284" y="36"/>
                  <a:pt x="284" y="36"/>
                  <a:pt x="284" y="36"/>
                </a:cubicBezTo>
                <a:cubicBezTo>
                  <a:pt x="300" y="36"/>
                  <a:pt x="300" y="44"/>
                  <a:pt x="309" y="53"/>
                </a:cubicBezTo>
                <a:cubicBezTo>
                  <a:pt x="309" y="53"/>
                  <a:pt x="319" y="71"/>
                  <a:pt x="319" y="80"/>
                </a:cubicBezTo>
                <a:cubicBezTo>
                  <a:pt x="177" y="80"/>
                  <a:pt x="177" y="80"/>
                  <a:pt x="177" y="80"/>
                </a:cubicBezTo>
                <a:cubicBezTo>
                  <a:pt x="186" y="71"/>
                  <a:pt x="186" y="53"/>
                  <a:pt x="186" y="53"/>
                </a:cubicBezTo>
                <a:close/>
                <a:moveTo>
                  <a:pt x="274" y="355"/>
                </a:moveTo>
                <a:lnTo>
                  <a:pt x="274" y="355"/>
                </a:lnTo>
                <a:cubicBezTo>
                  <a:pt x="230" y="355"/>
                  <a:pt x="230" y="355"/>
                  <a:pt x="230" y="355"/>
                </a:cubicBezTo>
                <a:cubicBezTo>
                  <a:pt x="230" y="302"/>
                  <a:pt x="230" y="302"/>
                  <a:pt x="230" y="302"/>
                </a:cubicBezTo>
                <a:cubicBezTo>
                  <a:pt x="9" y="302"/>
                  <a:pt x="9" y="302"/>
                  <a:pt x="9" y="302"/>
                </a:cubicBezTo>
                <a:cubicBezTo>
                  <a:pt x="9" y="302"/>
                  <a:pt x="17" y="346"/>
                  <a:pt x="17" y="381"/>
                </a:cubicBezTo>
                <a:cubicBezTo>
                  <a:pt x="17" y="399"/>
                  <a:pt x="26" y="425"/>
                  <a:pt x="62" y="425"/>
                </a:cubicBezTo>
                <a:cubicBezTo>
                  <a:pt x="434" y="425"/>
                  <a:pt x="434" y="425"/>
                  <a:pt x="434" y="425"/>
                </a:cubicBezTo>
                <a:cubicBezTo>
                  <a:pt x="469" y="425"/>
                  <a:pt x="478" y="399"/>
                  <a:pt x="478" y="381"/>
                </a:cubicBezTo>
                <a:cubicBezTo>
                  <a:pt x="478" y="346"/>
                  <a:pt x="487" y="302"/>
                  <a:pt x="487" y="302"/>
                </a:cubicBezTo>
                <a:cubicBezTo>
                  <a:pt x="274" y="302"/>
                  <a:pt x="274" y="302"/>
                  <a:pt x="274" y="302"/>
                </a:cubicBezTo>
                <a:lnTo>
                  <a:pt x="274" y="355"/>
                </a:lnTo>
                <a:close/>
              </a:path>
            </a:pathLst>
          </a:cu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endParaRPr lang="zh-CN" altLang="en-US">
              <a:solidFill>
                <a:srgbClr val="FF0000"/>
              </a:solidFill>
            </a:endParaRPr>
          </a:p>
        </p:txBody>
      </p:sp>
      <p:sp>
        <p:nvSpPr>
          <p:cNvPr id="107" name="Freeform 101"/>
          <p:cNvSpPr>
            <a:spLocks noChangeArrowheads="1"/>
          </p:cNvSpPr>
          <p:nvPr/>
        </p:nvSpPr>
        <p:spPr bwMode="auto">
          <a:xfrm>
            <a:off x="7092950" y="4476750"/>
            <a:ext cx="441325" cy="339725"/>
          </a:xfrm>
          <a:custGeom>
            <a:avLst/>
            <a:gdLst>
              <a:gd name="T0" fmla="*/ 63080172 w 497"/>
              <a:gd name="T1" fmla="*/ 196145832 h 382"/>
              <a:gd name="T2" fmla="*/ 63080172 w 497"/>
              <a:gd name="T3" fmla="*/ 196145832 h 382"/>
              <a:gd name="T4" fmla="*/ 125371819 w 497"/>
              <a:gd name="T5" fmla="*/ 259419168 h 382"/>
              <a:gd name="T6" fmla="*/ 195549598 w 497"/>
              <a:gd name="T7" fmla="*/ 301337854 h 382"/>
              <a:gd name="T8" fmla="*/ 265726489 w 497"/>
              <a:gd name="T9" fmla="*/ 266537385 h 382"/>
              <a:gd name="T10" fmla="*/ 307516503 w 497"/>
              <a:gd name="T11" fmla="*/ 204055554 h 382"/>
              <a:gd name="T12" fmla="*/ 195549598 w 497"/>
              <a:gd name="T13" fmla="*/ 259419168 h 382"/>
              <a:gd name="T14" fmla="*/ 63080172 w 497"/>
              <a:gd name="T15" fmla="*/ 196145832 h 382"/>
              <a:gd name="T16" fmla="*/ 384001589 w 497"/>
              <a:gd name="T17" fmla="*/ 98072916 h 382"/>
              <a:gd name="T18" fmla="*/ 384001589 w 497"/>
              <a:gd name="T19" fmla="*/ 98072916 h 382"/>
              <a:gd name="T20" fmla="*/ 216050343 w 497"/>
              <a:gd name="T21" fmla="*/ 7118217 h 382"/>
              <a:gd name="T22" fmla="*/ 174259441 w 497"/>
              <a:gd name="T23" fmla="*/ 7118217 h 382"/>
              <a:gd name="T24" fmla="*/ 7096719 w 497"/>
              <a:gd name="T25" fmla="*/ 98072916 h 382"/>
              <a:gd name="T26" fmla="*/ 7096719 w 497"/>
              <a:gd name="T27" fmla="*/ 126545784 h 382"/>
              <a:gd name="T28" fmla="*/ 174259441 w 497"/>
              <a:gd name="T29" fmla="*/ 217500483 h 382"/>
              <a:gd name="T30" fmla="*/ 216050343 w 497"/>
              <a:gd name="T31" fmla="*/ 217500483 h 382"/>
              <a:gd name="T32" fmla="*/ 321709941 w 497"/>
              <a:gd name="T33" fmla="*/ 154228035 h 382"/>
              <a:gd name="T34" fmla="*/ 209742148 w 497"/>
              <a:gd name="T35" fmla="*/ 126545784 h 382"/>
              <a:gd name="T36" fmla="*/ 195549598 w 497"/>
              <a:gd name="T37" fmla="*/ 132873384 h 382"/>
              <a:gd name="T38" fmla="*/ 160066890 w 497"/>
              <a:gd name="T39" fmla="*/ 105191133 h 382"/>
              <a:gd name="T40" fmla="*/ 195549598 w 497"/>
              <a:gd name="T41" fmla="*/ 84627988 h 382"/>
              <a:gd name="T42" fmla="*/ 231032306 w 497"/>
              <a:gd name="T43" fmla="*/ 98072916 h 382"/>
              <a:gd name="T44" fmla="*/ 349307406 w 497"/>
              <a:gd name="T45" fmla="*/ 139991601 h 382"/>
              <a:gd name="T46" fmla="*/ 384001589 w 497"/>
              <a:gd name="T47" fmla="*/ 126545784 h 382"/>
              <a:gd name="T48" fmla="*/ 384001589 w 497"/>
              <a:gd name="T49" fmla="*/ 98072916 h 382"/>
              <a:gd name="T50" fmla="*/ 335114855 w 497"/>
              <a:gd name="T51" fmla="*/ 273655602 h 382"/>
              <a:gd name="T52" fmla="*/ 335114855 w 497"/>
              <a:gd name="T53" fmla="*/ 273655602 h 382"/>
              <a:gd name="T54" fmla="*/ 363500844 w 497"/>
              <a:gd name="T55" fmla="*/ 266537385 h 382"/>
              <a:gd name="T56" fmla="*/ 349307406 w 497"/>
              <a:gd name="T57" fmla="*/ 139991601 h 382"/>
              <a:gd name="T58" fmla="*/ 321709941 w 497"/>
              <a:gd name="T59" fmla="*/ 154228035 h 382"/>
              <a:gd name="T60" fmla="*/ 335114855 w 497"/>
              <a:gd name="T61" fmla="*/ 273655602 h 38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497"/>
              <a:gd name="T94" fmla="*/ 0 h 382"/>
              <a:gd name="T95" fmla="*/ 497 w 497"/>
              <a:gd name="T96" fmla="*/ 382 h 38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497" h="382">
                <a:moveTo>
                  <a:pt x="80" y="248"/>
                </a:moveTo>
                <a:lnTo>
                  <a:pt x="80" y="248"/>
                </a:lnTo>
                <a:cubicBezTo>
                  <a:pt x="97" y="293"/>
                  <a:pt x="106" y="311"/>
                  <a:pt x="159" y="328"/>
                </a:cubicBezTo>
                <a:cubicBezTo>
                  <a:pt x="203" y="355"/>
                  <a:pt x="230" y="381"/>
                  <a:pt x="248" y="381"/>
                </a:cubicBezTo>
                <a:cubicBezTo>
                  <a:pt x="266" y="381"/>
                  <a:pt x="293" y="355"/>
                  <a:pt x="337" y="337"/>
                </a:cubicBezTo>
                <a:cubicBezTo>
                  <a:pt x="390" y="311"/>
                  <a:pt x="372" y="311"/>
                  <a:pt x="390" y="258"/>
                </a:cubicBezTo>
                <a:cubicBezTo>
                  <a:pt x="248" y="328"/>
                  <a:pt x="248" y="328"/>
                  <a:pt x="248" y="328"/>
                </a:cubicBezTo>
                <a:lnTo>
                  <a:pt x="80" y="248"/>
                </a:lnTo>
                <a:close/>
                <a:moveTo>
                  <a:pt x="487" y="124"/>
                </a:moveTo>
                <a:lnTo>
                  <a:pt x="487" y="124"/>
                </a:lnTo>
                <a:cubicBezTo>
                  <a:pt x="274" y="9"/>
                  <a:pt x="274" y="9"/>
                  <a:pt x="274" y="9"/>
                </a:cubicBezTo>
                <a:cubicBezTo>
                  <a:pt x="266" y="0"/>
                  <a:pt x="239" y="0"/>
                  <a:pt x="221" y="9"/>
                </a:cubicBezTo>
                <a:cubicBezTo>
                  <a:pt x="9" y="124"/>
                  <a:pt x="9" y="124"/>
                  <a:pt x="9" y="124"/>
                </a:cubicBezTo>
                <a:cubicBezTo>
                  <a:pt x="0" y="133"/>
                  <a:pt x="0" y="142"/>
                  <a:pt x="9" y="160"/>
                </a:cubicBezTo>
                <a:cubicBezTo>
                  <a:pt x="221" y="275"/>
                  <a:pt x="221" y="275"/>
                  <a:pt x="221" y="275"/>
                </a:cubicBezTo>
                <a:cubicBezTo>
                  <a:pt x="239" y="284"/>
                  <a:pt x="266" y="284"/>
                  <a:pt x="274" y="275"/>
                </a:cubicBezTo>
                <a:cubicBezTo>
                  <a:pt x="408" y="195"/>
                  <a:pt x="408" y="195"/>
                  <a:pt x="408" y="195"/>
                </a:cubicBezTo>
                <a:cubicBezTo>
                  <a:pt x="266" y="160"/>
                  <a:pt x="266" y="160"/>
                  <a:pt x="266" y="160"/>
                </a:cubicBezTo>
                <a:cubicBezTo>
                  <a:pt x="257" y="160"/>
                  <a:pt x="257" y="168"/>
                  <a:pt x="248" y="168"/>
                </a:cubicBezTo>
                <a:cubicBezTo>
                  <a:pt x="221" y="168"/>
                  <a:pt x="203" y="151"/>
                  <a:pt x="203" y="133"/>
                </a:cubicBezTo>
                <a:cubicBezTo>
                  <a:pt x="203" y="124"/>
                  <a:pt x="221" y="107"/>
                  <a:pt x="248" y="107"/>
                </a:cubicBezTo>
                <a:cubicBezTo>
                  <a:pt x="266" y="107"/>
                  <a:pt x="284" y="115"/>
                  <a:pt x="293" y="124"/>
                </a:cubicBezTo>
                <a:cubicBezTo>
                  <a:pt x="443" y="177"/>
                  <a:pt x="443" y="177"/>
                  <a:pt x="443" y="177"/>
                </a:cubicBezTo>
                <a:cubicBezTo>
                  <a:pt x="487" y="160"/>
                  <a:pt x="487" y="160"/>
                  <a:pt x="487" y="160"/>
                </a:cubicBezTo>
                <a:cubicBezTo>
                  <a:pt x="496" y="142"/>
                  <a:pt x="496" y="133"/>
                  <a:pt x="487" y="124"/>
                </a:cubicBezTo>
                <a:close/>
                <a:moveTo>
                  <a:pt x="425" y="346"/>
                </a:moveTo>
                <a:lnTo>
                  <a:pt x="425" y="346"/>
                </a:lnTo>
                <a:cubicBezTo>
                  <a:pt x="416" y="355"/>
                  <a:pt x="452" y="364"/>
                  <a:pt x="461" y="337"/>
                </a:cubicBezTo>
                <a:cubicBezTo>
                  <a:pt x="469" y="213"/>
                  <a:pt x="443" y="177"/>
                  <a:pt x="443" y="177"/>
                </a:cubicBezTo>
                <a:cubicBezTo>
                  <a:pt x="408" y="195"/>
                  <a:pt x="408" y="195"/>
                  <a:pt x="408" y="195"/>
                </a:cubicBezTo>
                <a:cubicBezTo>
                  <a:pt x="408" y="195"/>
                  <a:pt x="443" y="222"/>
                  <a:pt x="425" y="346"/>
                </a:cubicBezTo>
                <a:close/>
              </a:path>
            </a:pathLst>
          </a:cu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endParaRPr lang="zh-CN" altLang="en-US">
              <a:solidFill>
                <a:srgbClr val="FF0000"/>
              </a:solidFill>
            </a:endParaRPr>
          </a:p>
        </p:txBody>
      </p:sp>
      <p:sp>
        <p:nvSpPr>
          <p:cNvPr id="108" name="Freeform 102"/>
          <p:cNvSpPr>
            <a:spLocks noChangeArrowheads="1"/>
          </p:cNvSpPr>
          <p:nvPr/>
        </p:nvSpPr>
        <p:spPr bwMode="auto">
          <a:xfrm>
            <a:off x="9591675" y="1951038"/>
            <a:ext cx="441325" cy="393700"/>
          </a:xfrm>
          <a:custGeom>
            <a:avLst/>
            <a:gdLst>
              <a:gd name="T0" fmla="*/ 62827665 w 498"/>
              <a:gd name="T1" fmla="*/ 118192279 h 445"/>
              <a:gd name="T2" fmla="*/ 62827665 w 498"/>
              <a:gd name="T3" fmla="*/ 118192279 h 445"/>
              <a:gd name="T4" fmla="*/ 111518751 w 498"/>
              <a:gd name="T5" fmla="*/ 132281431 h 445"/>
              <a:gd name="T6" fmla="*/ 118586154 w 498"/>
              <a:gd name="T7" fmla="*/ 132281431 h 445"/>
              <a:gd name="T8" fmla="*/ 153141547 w 498"/>
              <a:gd name="T9" fmla="*/ 104885219 h 445"/>
              <a:gd name="T10" fmla="*/ 153141547 w 498"/>
              <a:gd name="T11" fmla="*/ 97841085 h 445"/>
              <a:gd name="T12" fmla="*/ 139791023 w 498"/>
              <a:gd name="T13" fmla="*/ 83751934 h 445"/>
              <a:gd name="T14" fmla="*/ 215969212 w 498"/>
              <a:gd name="T15" fmla="*/ 7827110 h 445"/>
              <a:gd name="T16" fmla="*/ 153141547 w 498"/>
              <a:gd name="T17" fmla="*/ 0 h 445"/>
              <a:gd name="T18" fmla="*/ 84031648 w 498"/>
              <a:gd name="T19" fmla="*/ 42267455 h 445"/>
              <a:gd name="T20" fmla="*/ 56544544 w 498"/>
              <a:gd name="T21" fmla="*/ 63400740 h 445"/>
              <a:gd name="T22" fmla="*/ 41622796 w 498"/>
              <a:gd name="T23" fmla="*/ 90796067 h 445"/>
              <a:gd name="T24" fmla="*/ 14136579 w 498"/>
              <a:gd name="T25" fmla="*/ 97841085 h 445"/>
              <a:gd name="T26" fmla="*/ 0 w 498"/>
              <a:gd name="T27" fmla="*/ 111930237 h 445"/>
              <a:gd name="T28" fmla="*/ 0 w 498"/>
              <a:gd name="T29" fmla="*/ 118192279 h 445"/>
              <a:gd name="T30" fmla="*/ 28272272 w 498"/>
              <a:gd name="T31" fmla="*/ 146369698 h 445"/>
              <a:gd name="T32" fmla="*/ 41622796 w 498"/>
              <a:gd name="T33" fmla="*/ 153414716 h 445"/>
              <a:gd name="T34" fmla="*/ 56544544 w 498"/>
              <a:gd name="T35" fmla="*/ 139325564 h 445"/>
              <a:gd name="T36" fmla="*/ 62827665 w 498"/>
              <a:gd name="T37" fmla="*/ 118192279 h 445"/>
              <a:gd name="T38" fmla="*/ 174345530 w 498"/>
              <a:gd name="T39" fmla="*/ 125236412 h 445"/>
              <a:gd name="T40" fmla="*/ 174345530 w 498"/>
              <a:gd name="T41" fmla="*/ 125236412 h 445"/>
              <a:gd name="T42" fmla="*/ 167277240 w 498"/>
              <a:gd name="T43" fmla="*/ 125236412 h 445"/>
              <a:gd name="T44" fmla="*/ 139791023 w 498"/>
              <a:gd name="T45" fmla="*/ 146369698 h 445"/>
              <a:gd name="T46" fmla="*/ 132722733 w 498"/>
              <a:gd name="T47" fmla="*/ 159676758 h 445"/>
              <a:gd name="T48" fmla="*/ 299214805 w 498"/>
              <a:gd name="T49" fmla="*/ 340486800 h 445"/>
              <a:gd name="T50" fmla="*/ 313351384 w 498"/>
              <a:gd name="T51" fmla="*/ 340486800 h 445"/>
              <a:gd name="T52" fmla="*/ 334555367 w 498"/>
              <a:gd name="T53" fmla="*/ 326397649 h 445"/>
              <a:gd name="T54" fmla="*/ 334555367 w 498"/>
              <a:gd name="T55" fmla="*/ 313091473 h 445"/>
              <a:gd name="T56" fmla="*/ 174345530 w 498"/>
              <a:gd name="T57" fmla="*/ 125236412 h 445"/>
              <a:gd name="T58" fmla="*/ 390314742 w 498"/>
              <a:gd name="T59" fmla="*/ 49311589 h 445"/>
              <a:gd name="T60" fmla="*/ 390314742 w 498"/>
              <a:gd name="T61" fmla="*/ 49311589 h 445"/>
              <a:gd name="T62" fmla="*/ 376178163 w 498"/>
              <a:gd name="T63" fmla="*/ 42267455 h 445"/>
              <a:gd name="T64" fmla="*/ 362042470 w 498"/>
              <a:gd name="T65" fmla="*/ 69662782 h 445"/>
              <a:gd name="T66" fmla="*/ 320418788 w 498"/>
              <a:gd name="T67" fmla="*/ 83751934 h 445"/>
              <a:gd name="T68" fmla="*/ 313351384 w 498"/>
              <a:gd name="T69" fmla="*/ 49311589 h 445"/>
              <a:gd name="T70" fmla="*/ 327487077 w 498"/>
              <a:gd name="T71" fmla="*/ 14872128 h 445"/>
              <a:gd name="T72" fmla="*/ 320418788 w 498"/>
              <a:gd name="T73" fmla="*/ 7827110 h 445"/>
              <a:gd name="T74" fmla="*/ 264660298 w 498"/>
              <a:gd name="T75" fmla="*/ 56356607 h 445"/>
              <a:gd name="T76" fmla="*/ 250523719 w 498"/>
              <a:gd name="T77" fmla="*/ 118192279 h 445"/>
              <a:gd name="T78" fmla="*/ 223036616 w 498"/>
              <a:gd name="T79" fmla="*/ 146369698 h 445"/>
              <a:gd name="T80" fmla="*/ 250523719 w 498"/>
              <a:gd name="T81" fmla="*/ 180810043 h 445"/>
              <a:gd name="T82" fmla="*/ 285864281 w 498"/>
              <a:gd name="T83" fmla="*/ 146369698 h 445"/>
              <a:gd name="T84" fmla="*/ 320418788 w 498"/>
              <a:gd name="T85" fmla="*/ 139325564 h 445"/>
              <a:gd name="T86" fmla="*/ 383246453 w 498"/>
              <a:gd name="T87" fmla="*/ 111930237 h 445"/>
              <a:gd name="T88" fmla="*/ 390314742 w 498"/>
              <a:gd name="T89" fmla="*/ 49311589 h 445"/>
              <a:gd name="T90" fmla="*/ 56544544 w 498"/>
              <a:gd name="T91" fmla="*/ 313091473 h 445"/>
              <a:gd name="T92" fmla="*/ 56544544 w 498"/>
              <a:gd name="T93" fmla="*/ 313091473 h 445"/>
              <a:gd name="T94" fmla="*/ 56544544 w 498"/>
              <a:gd name="T95" fmla="*/ 326397649 h 445"/>
              <a:gd name="T96" fmla="*/ 69895068 w 498"/>
              <a:gd name="T97" fmla="*/ 347530934 h 445"/>
              <a:gd name="T98" fmla="*/ 84031648 w 498"/>
              <a:gd name="T99" fmla="*/ 340486800 h 445"/>
              <a:gd name="T100" fmla="*/ 181413819 w 498"/>
              <a:gd name="T101" fmla="*/ 250472825 h 445"/>
              <a:gd name="T102" fmla="*/ 153141547 w 498"/>
              <a:gd name="T103" fmla="*/ 215250388 h 445"/>
              <a:gd name="T104" fmla="*/ 56544544 w 498"/>
              <a:gd name="T105" fmla="*/ 313091473 h 44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498"/>
              <a:gd name="T160" fmla="*/ 0 h 445"/>
              <a:gd name="T161" fmla="*/ 498 w 498"/>
              <a:gd name="T162" fmla="*/ 445 h 44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498" h="445">
                <a:moveTo>
                  <a:pt x="80" y="151"/>
                </a:moveTo>
                <a:lnTo>
                  <a:pt x="80" y="151"/>
                </a:lnTo>
                <a:cubicBezTo>
                  <a:pt x="97" y="134"/>
                  <a:pt x="116" y="143"/>
                  <a:pt x="142" y="169"/>
                </a:cubicBezTo>
                <a:cubicBezTo>
                  <a:pt x="151" y="178"/>
                  <a:pt x="151" y="169"/>
                  <a:pt x="151" y="169"/>
                </a:cubicBezTo>
                <a:cubicBezTo>
                  <a:pt x="160" y="169"/>
                  <a:pt x="186" y="134"/>
                  <a:pt x="195" y="134"/>
                </a:cubicBezTo>
                <a:cubicBezTo>
                  <a:pt x="195" y="134"/>
                  <a:pt x="195" y="134"/>
                  <a:pt x="195" y="125"/>
                </a:cubicBezTo>
                <a:cubicBezTo>
                  <a:pt x="186" y="125"/>
                  <a:pt x="178" y="116"/>
                  <a:pt x="178" y="107"/>
                </a:cubicBezTo>
                <a:cubicBezTo>
                  <a:pt x="133" y="45"/>
                  <a:pt x="301" y="10"/>
                  <a:pt x="275" y="10"/>
                </a:cubicBezTo>
                <a:cubicBezTo>
                  <a:pt x="257" y="0"/>
                  <a:pt x="204" y="0"/>
                  <a:pt x="195" y="0"/>
                </a:cubicBezTo>
                <a:cubicBezTo>
                  <a:pt x="169" y="10"/>
                  <a:pt x="125" y="36"/>
                  <a:pt x="107" y="54"/>
                </a:cubicBezTo>
                <a:cubicBezTo>
                  <a:pt x="80" y="72"/>
                  <a:pt x="72" y="81"/>
                  <a:pt x="72" y="81"/>
                </a:cubicBezTo>
                <a:cubicBezTo>
                  <a:pt x="62" y="89"/>
                  <a:pt x="72" y="107"/>
                  <a:pt x="53" y="116"/>
                </a:cubicBezTo>
                <a:cubicBezTo>
                  <a:pt x="36" y="125"/>
                  <a:pt x="27" y="116"/>
                  <a:pt x="18" y="125"/>
                </a:cubicBezTo>
                <a:cubicBezTo>
                  <a:pt x="18" y="134"/>
                  <a:pt x="9" y="134"/>
                  <a:pt x="0" y="143"/>
                </a:cubicBezTo>
                <a:lnTo>
                  <a:pt x="0" y="151"/>
                </a:lnTo>
                <a:lnTo>
                  <a:pt x="36" y="187"/>
                </a:lnTo>
                <a:cubicBezTo>
                  <a:pt x="36" y="196"/>
                  <a:pt x="44" y="196"/>
                  <a:pt x="53" y="196"/>
                </a:cubicBezTo>
                <a:cubicBezTo>
                  <a:pt x="53" y="187"/>
                  <a:pt x="62" y="178"/>
                  <a:pt x="72" y="178"/>
                </a:cubicBezTo>
                <a:cubicBezTo>
                  <a:pt x="72" y="178"/>
                  <a:pt x="72" y="151"/>
                  <a:pt x="80" y="151"/>
                </a:cubicBezTo>
                <a:close/>
                <a:moveTo>
                  <a:pt x="222" y="160"/>
                </a:moveTo>
                <a:lnTo>
                  <a:pt x="222" y="160"/>
                </a:lnTo>
                <a:cubicBezTo>
                  <a:pt x="213" y="160"/>
                  <a:pt x="213" y="160"/>
                  <a:pt x="213" y="160"/>
                </a:cubicBezTo>
                <a:cubicBezTo>
                  <a:pt x="178" y="187"/>
                  <a:pt x="178" y="187"/>
                  <a:pt x="178" y="187"/>
                </a:cubicBezTo>
                <a:cubicBezTo>
                  <a:pt x="169" y="196"/>
                  <a:pt x="169" y="196"/>
                  <a:pt x="169" y="204"/>
                </a:cubicBezTo>
                <a:cubicBezTo>
                  <a:pt x="381" y="435"/>
                  <a:pt x="381" y="435"/>
                  <a:pt x="381" y="435"/>
                </a:cubicBezTo>
                <a:cubicBezTo>
                  <a:pt x="381" y="444"/>
                  <a:pt x="391" y="444"/>
                  <a:pt x="399" y="435"/>
                </a:cubicBezTo>
                <a:cubicBezTo>
                  <a:pt x="426" y="417"/>
                  <a:pt x="426" y="417"/>
                  <a:pt x="426" y="417"/>
                </a:cubicBezTo>
                <a:cubicBezTo>
                  <a:pt x="426" y="408"/>
                  <a:pt x="426" y="400"/>
                  <a:pt x="426" y="400"/>
                </a:cubicBezTo>
                <a:lnTo>
                  <a:pt x="222" y="160"/>
                </a:lnTo>
                <a:close/>
                <a:moveTo>
                  <a:pt x="497" y="63"/>
                </a:moveTo>
                <a:lnTo>
                  <a:pt x="497" y="63"/>
                </a:lnTo>
                <a:cubicBezTo>
                  <a:pt x="488" y="45"/>
                  <a:pt x="488" y="54"/>
                  <a:pt x="479" y="54"/>
                </a:cubicBezTo>
                <a:cubicBezTo>
                  <a:pt x="479" y="63"/>
                  <a:pt x="461" y="81"/>
                  <a:pt x="461" y="89"/>
                </a:cubicBezTo>
                <a:cubicBezTo>
                  <a:pt x="452" y="107"/>
                  <a:pt x="435" y="125"/>
                  <a:pt x="408" y="107"/>
                </a:cubicBezTo>
                <a:cubicBezTo>
                  <a:pt x="381" y="81"/>
                  <a:pt x="391" y="72"/>
                  <a:pt x="399" y="63"/>
                </a:cubicBezTo>
                <a:cubicBezTo>
                  <a:pt x="399" y="54"/>
                  <a:pt x="417" y="28"/>
                  <a:pt x="417" y="19"/>
                </a:cubicBezTo>
                <a:cubicBezTo>
                  <a:pt x="426" y="19"/>
                  <a:pt x="417" y="10"/>
                  <a:pt x="408" y="10"/>
                </a:cubicBezTo>
                <a:cubicBezTo>
                  <a:pt x="399" y="19"/>
                  <a:pt x="346" y="36"/>
                  <a:pt x="337" y="72"/>
                </a:cubicBezTo>
                <a:cubicBezTo>
                  <a:pt x="328" y="98"/>
                  <a:pt x="346" y="125"/>
                  <a:pt x="319" y="151"/>
                </a:cubicBezTo>
                <a:cubicBezTo>
                  <a:pt x="284" y="187"/>
                  <a:pt x="284" y="187"/>
                  <a:pt x="284" y="187"/>
                </a:cubicBezTo>
                <a:cubicBezTo>
                  <a:pt x="319" y="231"/>
                  <a:pt x="319" y="231"/>
                  <a:pt x="319" y="231"/>
                </a:cubicBezTo>
                <a:cubicBezTo>
                  <a:pt x="364" y="187"/>
                  <a:pt x="364" y="187"/>
                  <a:pt x="364" y="187"/>
                </a:cubicBezTo>
                <a:cubicBezTo>
                  <a:pt x="372" y="178"/>
                  <a:pt x="391" y="169"/>
                  <a:pt x="408" y="178"/>
                </a:cubicBezTo>
                <a:cubicBezTo>
                  <a:pt x="452" y="187"/>
                  <a:pt x="470" y="169"/>
                  <a:pt x="488" y="143"/>
                </a:cubicBezTo>
                <a:cubicBezTo>
                  <a:pt x="497" y="116"/>
                  <a:pt x="497" y="72"/>
                  <a:pt x="497" y="63"/>
                </a:cubicBezTo>
                <a:close/>
                <a:moveTo>
                  <a:pt x="72" y="400"/>
                </a:moveTo>
                <a:lnTo>
                  <a:pt x="72" y="400"/>
                </a:lnTo>
                <a:cubicBezTo>
                  <a:pt x="62" y="408"/>
                  <a:pt x="62" y="417"/>
                  <a:pt x="72" y="417"/>
                </a:cubicBezTo>
                <a:cubicBezTo>
                  <a:pt x="89" y="444"/>
                  <a:pt x="89" y="444"/>
                  <a:pt x="89" y="444"/>
                </a:cubicBezTo>
                <a:cubicBezTo>
                  <a:pt x="97" y="444"/>
                  <a:pt x="107" y="444"/>
                  <a:pt x="107" y="435"/>
                </a:cubicBezTo>
                <a:cubicBezTo>
                  <a:pt x="231" y="320"/>
                  <a:pt x="231" y="320"/>
                  <a:pt x="231" y="320"/>
                </a:cubicBezTo>
                <a:cubicBezTo>
                  <a:pt x="195" y="275"/>
                  <a:pt x="195" y="275"/>
                  <a:pt x="195" y="275"/>
                </a:cubicBezTo>
                <a:lnTo>
                  <a:pt x="72" y="400"/>
                </a:lnTo>
                <a:close/>
              </a:path>
            </a:pathLst>
          </a:cu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endParaRPr lang="zh-CN" altLang="en-US">
              <a:solidFill>
                <a:srgbClr val="FF0000"/>
              </a:solidFill>
            </a:endParaRPr>
          </a:p>
        </p:txBody>
      </p:sp>
      <p:sp>
        <p:nvSpPr>
          <p:cNvPr id="109" name="Freeform 104"/>
          <p:cNvSpPr>
            <a:spLocks noChangeArrowheads="1"/>
          </p:cNvSpPr>
          <p:nvPr/>
        </p:nvSpPr>
        <p:spPr bwMode="auto">
          <a:xfrm>
            <a:off x="1974850" y="1962150"/>
            <a:ext cx="441325" cy="296863"/>
          </a:xfrm>
          <a:custGeom>
            <a:avLst/>
            <a:gdLst>
              <a:gd name="T0" fmla="*/ 160066890 w 497"/>
              <a:gd name="T1" fmla="*/ 199427630 h 337"/>
              <a:gd name="T2" fmla="*/ 160066890 w 497"/>
              <a:gd name="T3" fmla="*/ 199427630 h 337"/>
              <a:gd name="T4" fmla="*/ 174259441 w 497"/>
              <a:gd name="T5" fmla="*/ 253746512 h 337"/>
              <a:gd name="T6" fmla="*/ 223147062 w 497"/>
              <a:gd name="T7" fmla="*/ 240555048 h 337"/>
              <a:gd name="T8" fmla="*/ 313824698 w 497"/>
              <a:gd name="T9" fmla="*/ 6983768 h 337"/>
              <a:gd name="T10" fmla="*/ 160066890 w 497"/>
              <a:gd name="T11" fmla="*/ 199427630 h 337"/>
              <a:gd name="T12" fmla="*/ 195549598 w 497"/>
              <a:gd name="T13" fmla="*/ 55094954 h 337"/>
              <a:gd name="T14" fmla="*/ 195549598 w 497"/>
              <a:gd name="T15" fmla="*/ 55094954 h 337"/>
              <a:gd name="T16" fmla="*/ 216050343 w 497"/>
              <a:gd name="T17" fmla="*/ 55094954 h 337"/>
              <a:gd name="T18" fmla="*/ 244436331 w 497"/>
              <a:gd name="T19" fmla="*/ 20175232 h 337"/>
              <a:gd name="T20" fmla="*/ 195549598 w 497"/>
              <a:gd name="T21" fmla="*/ 13191464 h 337"/>
              <a:gd name="T22" fmla="*/ 0 w 497"/>
              <a:gd name="T23" fmla="*/ 219602863 h 337"/>
              <a:gd name="T24" fmla="*/ 0 w 497"/>
              <a:gd name="T25" fmla="*/ 240555048 h 337"/>
              <a:gd name="T26" fmla="*/ 20500745 w 497"/>
              <a:gd name="T27" fmla="*/ 260730280 h 337"/>
              <a:gd name="T28" fmla="*/ 41790902 w 497"/>
              <a:gd name="T29" fmla="*/ 240555048 h 337"/>
              <a:gd name="T30" fmla="*/ 41790902 w 497"/>
              <a:gd name="T31" fmla="*/ 219602863 h 337"/>
              <a:gd name="T32" fmla="*/ 195549598 w 497"/>
              <a:gd name="T33" fmla="*/ 55094954 h 337"/>
              <a:gd name="T34" fmla="*/ 335114855 w 497"/>
              <a:gd name="T35" fmla="*/ 76046258 h 337"/>
              <a:gd name="T36" fmla="*/ 335114855 w 497"/>
              <a:gd name="T37" fmla="*/ 76046258 h 337"/>
              <a:gd name="T38" fmla="*/ 320921417 w 497"/>
              <a:gd name="T39" fmla="*/ 117173676 h 337"/>
              <a:gd name="T40" fmla="*/ 348518881 w 497"/>
              <a:gd name="T41" fmla="*/ 219602863 h 337"/>
              <a:gd name="T42" fmla="*/ 348518881 w 497"/>
              <a:gd name="T43" fmla="*/ 240555048 h 337"/>
              <a:gd name="T44" fmla="*/ 369809039 w 497"/>
              <a:gd name="T45" fmla="*/ 260730280 h 337"/>
              <a:gd name="T46" fmla="*/ 369809039 w 497"/>
              <a:gd name="T47" fmla="*/ 260730280 h 337"/>
              <a:gd name="T48" fmla="*/ 391098308 w 497"/>
              <a:gd name="T49" fmla="*/ 240555048 h 337"/>
              <a:gd name="T50" fmla="*/ 391098308 w 497"/>
              <a:gd name="T51" fmla="*/ 219602863 h 337"/>
              <a:gd name="T52" fmla="*/ 335114855 w 497"/>
              <a:gd name="T53" fmla="*/ 76046258 h 33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497"/>
              <a:gd name="T82" fmla="*/ 0 h 337"/>
              <a:gd name="T83" fmla="*/ 497 w 497"/>
              <a:gd name="T84" fmla="*/ 337 h 337"/>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497" h="337">
                <a:moveTo>
                  <a:pt x="203" y="257"/>
                </a:moveTo>
                <a:lnTo>
                  <a:pt x="203" y="257"/>
                </a:lnTo>
                <a:cubicBezTo>
                  <a:pt x="186" y="283"/>
                  <a:pt x="194" y="310"/>
                  <a:pt x="221" y="327"/>
                </a:cubicBezTo>
                <a:cubicBezTo>
                  <a:pt x="239" y="336"/>
                  <a:pt x="266" y="336"/>
                  <a:pt x="283" y="310"/>
                </a:cubicBezTo>
                <a:cubicBezTo>
                  <a:pt x="301" y="274"/>
                  <a:pt x="407" y="9"/>
                  <a:pt x="398" y="9"/>
                </a:cubicBezTo>
                <a:cubicBezTo>
                  <a:pt x="389" y="0"/>
                  <a:pt x="221" y="230"/>
                  <a:pt x="203" y="257"/>
                </a:cubicBezTo>
                <a:close/>
                <a:moveTo>
                  <a:pt x="248" y="71"/>
                </a:moveTo>
                <a:lnTo>
                  <a:pt x="248" y="71"/>
                </a:lnTo>
                <a:cubicBezTo>
                  <a:pt x="257" y="71"/>
                  <a:pt x="266" y="71"/>
                  <a:pt x="274" y="71"/>
                </a:cubicBezTo>
                <a:cubicBezTo>
                  <a:pt x="292" y="53"/>
                  <a:pt x="301" y="44"/>
                  <a:pt x="310" y="26"/>
                </a:cubicBezTo>
                <a:cubicBezTo>
                  <a:pt x="292" y="17"/>
                  <a:pt x="274" y="17"/>
                  <a:pt x="248" y="17"/>
                </a:cubicBezTo>
                <a:cubicBezTo>
                  <a:pt x="106" y="17"/>
                  <a:pt x="0" y="133"/>
                  <a:pt x="0" y="283"/>
                </a:cubicBezTo>
                <a:cubicBezTo>
                  <a:pt x="0" y="292"/>
                  <a:pt x="0" y="301"/>
                  <a:pt x="0" y="310"/>
                </a:cubicBezTo>
                <a:cubicBezTo>
                  <a:pt x="0" y="327"/>
                  <a:pt x="17" y="336"/>
                  <a:pt x="26" y="336"/>
                </a:cubicBezTo>
                <a:cubicBezTo>
                  <a:pt x="44" y="336"/>
                  <a:pt x="53" y="319"/>
                  <a:pt x="53" y="310"/>
                </a:cubicBezTo>
                <a:cubicBezTo>
                  <a:pt x="53" y="301"/>
                  <a:pt x="53" y="292"/>
                  <a:pt x="53" y="283"/>
                </a:cubicBezTo>
                <a:cubicBezTo>
                  <a:pt x="53" y="160"/>
                  <a:pt x="132" y="71"/>
                  <a:pt x="248" y="71"/>
                </a:cubicBezTo>
                <a:close/>
                <a:moveTo>
                  <a:pt x="425" y="98"/>
                </a:moveTo>
                <a:lnTo>
                  <a:pt x="425" y="98"/>
                </a:lnTo>
                <a:cubicBezTo>
                  <a:pt x="416" y="115"/>
                  <a:pt x="416" y="133"/>
                  <a:pt x="407" y="151"/>
                </a:cubicBezTo>
                <a:cubicBezTo>
                  <a:pt x="433" y="186"/>
                  <a:pt x="442" y="239"/>
                  <a:pt x="442" y="283"/>
                </a:cubicBezTo>
                <a:cubicBezTo>
                  <a:pt x="442" y="292"/>
                  <a:pt x="442" y="301"/>
                  <a:pt x="442" y="310"/>
                </a:cubicBezTo>
                <a:cubicBezTo>
                  <a:pt x="442" y="319"/>
                  <a:pt x="451" y="336"/>
                  <a:pt x="469" y="336"/>
                </a:cubicBezTo>
                <a:cubicBezTo>
                  <a:pt x="478" y="336"/>
                  <a:pt x="496" y="327"/>
                  <a:pt x="496" y="310"/>
                </a:cubicBezTo>
                <a:cubicBezTo>
                  <a:pt x="496" y="301"/>
                  <a:pt x="496" y="292"/>
                  <a:pt x="496" y="283"/>
                </a:cubicBezTo>
                <a:cubicBezTo>
                  <a:pt x="496" y="213"/>
                  <a:pt x="469" y="151"/>
                  <a:pt x="425" y="98"/>
                </a:cubicBezTo>
                <a:close/>
              </a:path>
            </a:pathLst>
          </a:cu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endParaRPr lang="zh-CN" altLang="en-US">
              <a:solidFill>
                <a:srgbClr val="FF0000"/>
              </a:solidFill>
            </a:endParaRPr>
          </a:p>
        </p:txBody>
      </p:sp>
      <p:sp>
        <p:nvSpPr>
          <p:cNvPr id="110" name="Freeform 110"/>
          <p:cNvSpPr>
            <a:spLocks noChangeArrowheads="1"/>
          </p:cNvSpPr>
          <p:nvPr/>
        </p:nvSpPr>
        <p:spPr bwMode="auto">
          <a:xfrm>
            <a:off x="1954213" y="4465638"/>
            <a:ext cx="409575" cy="331787"/>
          </a:xfrm>
          <a:custGeom>
            <a:avLst/>
            <a:gdLst>
              <a:gd name="T0" fmla="*/ 348952581 w 462"/>
              <a:gd name="T1" fmla="*/ 7121412 h 373"/>
              <a:gd name="T2" fmla="*/ 348952581 w 462"/>
              <a:gd name="T3" fmla="*/ 7121412 h 373"/>
              <a:gd name="T4" fmla="*/ 7073591 w 462"/>
              <a:gd name="T5" fmla="*/ 126596754 h 373"/>
              <a:gd name="T6" fmla="*/ 7073591 w 462"/>
              <a:gd name="T7" fmla="*/ 133717277 h 373"/>
              <a:gd name="T8" fmla="*/ 77021377 w 462"/>
              <a:gd name="T9" fmla="*/ 168530895 h 373"/>
              <a:gd name="T10" fmla="*/ 77021377 w 462"/>
              <a:gd name="T11" fmla="*/ 168530895 h 373"/>
              <a:gd name="T12" fmla="*/ 125748390 w 462"/>
              <a:gd name="T13" fmla="*/ 181982056 h 373"/>
              <a:gd name="T14" fmla="*/ 341092642 w 462"/>
              <a:gd name="T15" fmla="*/ 27693096 h 373"/>
              <a:gd name="T16" fmla="*/ 341092642 w 462"/>
              <a:gd name="T17" fmla="*/ 27693096 h 373"/>
              <a:gd name="T18" fmla="*/ 188622585 w 462"/>
              <a:gd name="T19" fmla="*/ 196223991 h 373"/>
              <a:gd name="T20" fmla="*/ 188622585 w 462"/>
              <a:gd name="T21" fmla="*/ 196223991 h 373"/>
              <a:gd name="T22" fmla="*/ 181549881 w 462"/>
              <a:gd name="T23" fmla="*/ 203345403 h 373"/>
              <a:gd name="T24" fmla="*/ 188622585 w 462"/>
              <a:gd name="T25" fmla="*/ 210465926 h 373"/>
              <a:gd name="T26" fmla="*/ 188622585 w 462"/>
              <a:gd name="T27" fmla="*/ 210465926 h 373"/>
              <a:gd name="T28" fmla="*/ 285292037 w 462"/>
              <a:gd name="T29" fmla="*/ 266643780 h 373"/>
              <a:gd name="T30" fmla="*/ 306511923 w 462"/>
              <a:gd name="T31" fmla="*/ 259522368 h 373"/>
              <a:gd name="T32" fmla="*/ 362312527 w 462"/>
              <a:gd name="T33" fmla="*/ 14241935 h 373"/>
              <a:gd name="T34" fmla="*/ 348952581 w 462"/>
              <a:gd name="T35" fmla="*/ 7121412 h 373"/>
              <a:gd name="T36" fmla="*/ 125748390 w 462"/>
              <a:gd name="T37" fmla="*/ 287215464 h 373"/>
              <a:gd name="T38" fmla="*/ 125748390 w 462"/>
              <a:gd name="T39" fmla="*/ 287215464 h 373"/>
              <a:gd name="T40" fmla="*/ 132821981 w 462"/>
              <a:gd name="T41" fmla="*/ 294335986 h 373"/>
              <a:gd name="T42" fmla="*/ 188622585 w 462"/>
              <a:gd name="T43" fmla="*/ 245280433 h 373"/>
              <a:gd name="T44" fmla="*/ 125748390 w 462"/>
              <a:gd name="T45" fmla="*/ 210465926 h 373"/>
              <a:gd name="T46" fmla="*/ 125748390 w 462"/>
              <a:gd name="T47" fmla="*/ 287215464 h 37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462"/>
              <a:gd name="T73" fmla="*/ 0 h 373"/>
              <a:gd name="T74" fmla="*/ 462 w 462"/>
              <a:gd name="T75" fmla="*/ 373 h 37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462" h="373">
                <a:moveTo>
                  <a:pt x="444" y="9"/>
                </a:moveTo>
                <a:lnTo>
                  <a:pt x="444" y="9"/>
                </a:lnTo>
                <a:cubicBezTo>
                  <a:pt x="434" y="9"/>
                  <a:pt x="18" y="160"/>
                  <a:pt x="9" y="160"/>
                </a:cubicBezTo>
                <a:cubicBezTo>
                  <a:pt x="0" y="160"/>
                  <a:pt x="0" y="169"/>
                  <a:pt x="9" y="169"/>
                </a:cubicBezTo>
                <a:cubicBezTo>
                  <a:pt x="18" y="177"/>
                  <a:pt x="98" y="213"/>
                  <a:pt x="98" y="213"/>
                </a:cubicBezTo>
                <a:cubicBezTo>
                  <a:pt x="160" y="230"/>
                  <a:pt x="160" y="230"/>
                  <a:pt x="160" y="230"/>
                </a:cubicBezTo>
                <a:cubicBezTo>
                  <a:pt x="160" y="230"/>
                  <a:pt x="425" y="35"/>
                  <a:pt x="434" y="35"/>
                </a:cubicBezTo>
                <a:cubicBezTo>
                  <a:pt x="434" y="26"/>
                  <a:pt x="434" y="35"/>
                  <a:pt x="434" y="35"/>
                </a:cubicBezTo>
                <a:lnTo>
                  <a:pt x="240" y="248"/>
                </a:lnTo>
                <a:cubicBezTo>
                  <a:pt x="231" y="257"/>
                  <a:pt x="231" y="257"/>
                  <a:pt x="231" y="257"/>
                </a:cubicBezTo>
                <a:cubicBezTo>
                  <a:pt x="240" y="266"/>
                  <a:pt x="240" y="266"/>
                  <a:pt x="240" y="266"/>
                </a:cubicBezTo>
                <a:cubicBezTo>
                  <a:pt x="240" y="266"/>
                  <a:pt x="363" y="328"/>
                  <a:pt x="363" y="337"/>
                </a:cubicBezTo>
                <a:cubicBezTo>
                  <a:pt x="372" y="337"/>
                  <a:pt x="381" y="337"/>
                  <a:pt x="390" y="328"/>
                </a:cubicBezTo>
                <a:cubicBezTo>
                  <a:pt x="390" y="319"/>
                  <a:pt x="461" y="26"/>
                  <a:pt x="461" y="18"/>
                </a:cubicBezTo>
                <a:cubicBezTo>
                  <a:pt x="461" y="9"/>
                  <a:pt x="453" y="0"/>
                  <a:pt x="444" y="9"/>
                </a:cubicBezTo>
                <a:close/>
                <a:moveTo>
                  <a:pt x="160" y="363"/>
                </a:moveTo>
                <a:lnTo>
                  <a:pt x="160" y="363"/>
                </a:lnTo>
                <a:cubicBezTo>
                  <a:pt x="160" y="372"/>
                  <a:pt x="160" y="372"/>
                  <a:pt x="169" y="372"/>
                </a:cubicBezTo>
                <a:cubicBezTo>
                  <a:pt x="169" y="363"/>
                  <a:pt x="240" y="310"/>
                  <a:pt x="240" y="310"/>
                </a:cubicBezTo>
                <a:cubicBezTo>
                  <a:pt x="160" y="266"/>
                  <a:pt x="160" y="266"/>
                  <a:pt x="160" y="266"/>
                </a:cubicBezTo>
                <a:lnTo>
                  <a:pt x="160" y="363"/>
                </a:lnTo>
                <a:close/>
              </a:path>
            </a:pathLst>
          </a:cu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endParaRPr lang="zh-CN" altLang="en-US">
              <a:solidFill>
                <a:srgbClr val="FF0000"/>
              </a:solidFill>
            </a:endParaRPr>
          </a:p>
        </p:txBody>
      </p:sp>
      <p:sp>
        <p:nvSpPr>
          <p:cNvPr id="111" name="Freeform 97"/>
          <p:cNvSpPr>
            <a:spLocks noChangeArrowheads="1"/>
          </p:cNvSpPr>
          <p:nvPr/>
        </p:nvSpPr>
        <p:spPr bwMode="auto">
          <a:xfrm>
            <a:off x="9591675" y="4432300"/>
            <a:ext cx="441325" cy="377825"/>
          </a:xfrm>
          <a:custGeom>
            <a:avLst/>
            <a:gdLst>
              <a:gd name="T0" fmla="*/ 181356160 w 497"/>
              <a:gd name="T1" fmla="*/ 181708105 h 426"/>
              <a:gd name="T2" fmla="*/ 181356160 w 497"/>
              <a:gd name="T3" fmla="*/ 181708105 h 426"/>
              <a:gd name="T4" fmla="*/ 216050343 w 497"/>
              <a:gd name="T5" fmla="*/ 181708105 h 426"/>
              <a:gd name="T6" fmla="*/ 216050343 w 497"/>
              <a:gd name="T7" fmla="*/ 216319003 h 426"/>
              <a:gd name="T8" fmla="*/ 391098308 w 497"/>
              <a:gd name="T9" fmla="*/ 216319003 h 426"/>
              <a:gd name="T10" fmla="*/ 384001589 w 497"/>
              <a:gd name="T11" fmla="*/ 104619388 h 426"/>
              <a:gd name="T12" fmla="*/ 349307406 w 497"/>
              <a:gd name="T13" fmla="*/ 62929148 h 426"/>
              <a:gd name="T14" fmla="*/ 286227234 w 497"/>
              <a:gd name="T15" fmla="*/ 62929148 h 426"/>
              <a:gd name="T16" fmla="*/ 265726489 w 497"/>
              <a:gd name="T17" fmla="*/ 21238909 h 426"/>
              <a:gd name="T18" fmla="*/ 236551088 w 497"/>
              <a:gd name="T19" fmla="*/ 0 h 426"/>
              <a:gd name="T20" fmla="*/ 152970171 w 497"/>
              <a:gd name="T21" fmla="*/ 0 h 426"/>
              <a:gd name="T22" fmla="*/ 132468538 w 497"/>
              <a:gd name="T23" fmla="*/ 21238909 h 426"/>
              <a:gd name="T24" fmla="*/ 104871074 w 497"/>
              <a:gd name="T25" fmla="*/ 62929148 h 426"/>
              <a:gd name="T26" fmla="*/ 41790902 w 497"/>
              <a:gd name="T27" fmla="*/ 62929148 h 426"/>
              <a:gd name="T28" fmla="*/ 7096719 w 497"/>
              <a:gd name="T29" fmla="*/ 104619388 h 426"/>
              <a:gd name="T30" fmla="*/ 0 w 497"/>
              <a:gd name="T31" fmla="*/ 216319003 h 426"/>
              <a:gd name="T32" fmla="*/ 181356160 w 497"/>
              <a:gd name="T33" fmla="*/ 216319003 h 426"/>
              <a:gd name="T34" fmla="*/ 181356160 w 497"/>
              <a:gd name="T35" fmla="*/ 181708105 h 426"/>
              <a:gd name="T36" fmla="*/ 146661976 w 497"/>
              <a:gd name="T37" fmla="*/ 41690239 h 426"/>
              <a:gd name="T38" fmla="*/ 146661976 w 497"/>
              <a:gd name="T39" fmla="*/ 41690239 h 426"/>
              <a:gd name="T40" fmla="*/ 167162721 w 497"/>
              <a:gd name="T41" fmla="*/ 28318250 h 426"/>
              <a:gd name="T42" fmla="*/ 223935586 w 497"/>
              <a:gd name="T43" fmla="*/ 28318250 h 426"/>
              <a:gd name="T44" fmla="*/ 243647807 w 497"/>
              <a:gd name="T45" fmla="*/ 41690239 h 426"/>
              <a:gd name="T46" fmla="*/ 251533051 w 497"/>
              <a:gd name="T47" fmla="*/ 62929148 h 426"/>
              <a:gd name="T48" fmla="*/ 139565257 w 497"/>
              <a:gd name="T49" fmla="*/ 62929148 h 426"/>
              <a:gd name="T50" fmla="*/ 146661976 w 497"/>
              <a:gd name="T51" fmla="*/ 41690239 h 426"/>
              <a:gd name="T52" fmla="*/ 216050343 w 497"/>
              <a:gd name="T53" fmla="*/ 279248152 h 426"/>
              <a:gd name="T54" fmla="*/ 216050343 w 497"/>
              <a:gd name="T55" fmla="*/ 279248152 h 426"/>
              <a:gd name="T56" fmla="*/ 181356160 w 497"/>
              <a:gd name="T57" fmla="*/ 279248152 h 426"/>
              <a:gd name="T58" fmla="*/ 181356160 w 497"/>
              <a:gd name="T59" fmla="*/ 237557912 h 426"/>
              <a:gd name="T60" fmla="*/ 7096719 w 497"/>
              <a:gd name="T61" fmla="*/ 237557912 h 426"/>
              <a:gd name="T62" fmla="*/ 13404914 w 497"/>
              <a:gd name="T63" fmla="*/ 299700369 h 426"/>
              <a:gd name="T64" fmla="*/ 48887621 w 497"/>
              <a:gd name="T65" fmla="*/ 334311267 h 426"/>
              <a:gd name="T66" fmla="*/ 342210686 w 497"/>
              <a:gd name="T67" fmla="*/ 334311267 h 426"/>
              <a:gd name="T68" fmla="*/ 376904870 w 497"/>
              <a:gd name="T69" fmla="*/ 299700369 h 426"/>
              <a:gd name="T70" fmla="*/ 384001589 w 497"/>
              <a:gd name="T71" fmla="*/ 237557912 h 426"/>
              <a:gd name="T72" fmla="*/ 216050343 w 497"/>
              <a:gd name="T73" fmla="*/ 237557912 h 426"/>
              <a:gd name="T74" fmla="*/ 216050343 w 497"/>
              <a:gd name="T75" fmla="*/ 279248152 h 42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497"/>
              <a:gd name="T115" fmla="*/ 0 h 426"/>
              <a:gd name="T116" fmla="*/ 497 w 497"/>
              <a:gd name="T117" fmla="*/ 426 h 42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497" h="426">
                <a:moveTo>
                  <a:pt x="230" y="231"/>
                </a:moveTo>
                <a:lnTo>
                  <a:pt x="230" y="231"/>
                </a:lnTo>
                <a:cubicBezTo>
                  <a:pt x="274" y="231"/>
                  <a:pt x="274" y="231"/>
                  <a:pt x="274" y="231"/>
                </a:cubicBezTo>
                <a:cubicBezTo>
                  <a:pt x="274" y="275"/>
                  <a:pt x="274" y="275"/>
                  <a:pt x="274" y="275"/>
                </a:cubicBezTo>
                <a:cubicBezTo>
                  <a:pt x="496" y="275"/>
                  <a:pt x="496" y="275"/>
                  <a:pt x="496" y="275"/>
                </a:cubicBezTo>
                <a:cubicBezTo>
                  <a:pt x="496" y="275"/>
                  <a:pt x="496" y="168"/>
                  <a:pt x="487" y="133"/>
                </a:cubicBezTo>
                <a:cubicBezTo>
                  <a:pt x="487" y="97"/>
                  <a:pt x="478" y="80"/>
                  <a:pt x="443" y="80"/>
                </a:cubicBezTo>
                <a:cubicBezTo>
                  <a:pt x="363" y="80"/>
                  <a:pt x="363" y="80"/>
                  <a:pt x="363" y="80"/>
                </a:cubicBezTo>
                <a:cubicBezTo>
                  <a:pt x="345" y="53"/>
                  <a:pt x="337" y="27"/>
                  <a:pt x="337" y="27"/>
                </a:cubicBezTo>
                <a:cubicBezTo>
                  <a:pt x="328" y="9"/>
                  <a:pt x="319" y="0"/>
                  <a:pt x="300" y="0"/>
                </a:cubicBezTo>
                <a:cubicBezTo>
                  <a:pt x="194" y="0"/>
                  <a:pt x="194" y="0"/>
                  <a:pt x="194" y="0"/>
                </a:cubicBezTo>
                <a:cubicBezTo>
                  <a:pt x="177" y="0"/>
                  <a:pt x="168" y="9"/>
                  <a:pt x="168" y="27"/>
                </a:cubicBezTo>
                <a:cubicBezTo>
                  <a:pt x="159" y="27"/>
                  <a:pt x="150" y="53"/>
                  <a:pt x="133" y="80"/>
                </a:cubicBezTo>
                <a:cubicBezTo>
                  <a:pt x="53" y="80"/>
                  <a:pt x="53" y="80"/>
                  <a:pt x="53" y="80"/>
                </a:cubicBezTo>
                <a:cubicBezTo>
                  <a:pt x="17" y="80"/>
                  <a:pt x="9" y="97"/>
                  <a:pt x="9" y="133"/>
                </a:cubicBezTo>
                <a:cubicBezTo>
                  <a:pt x="0" y="168"/>
                  <a:pt x="0" y="275"/>
                  <a:pt x="0" y="275"/>
                </a:cubicBezTo>
                <a:cubicBezTo>
                  <a:pt x="230" y="275"/>
                  <a:pt x="230" y="275"/>
                  <a:pt x="230" y="275"/>
                </a:cubicBezTo>
                <a:lnTo>
                  <a:pt x="230" y="231"/>
                </a:lnTo>
                <a:close/>
                <a:moveTo>
                  <a:pt x="186" y="53"/>
                </a:moveTo>
                <a:lnTo>
                  <a:pt x="186" y="53"/>
                </a:lnTo>
                <a:cubicBezTo>
                  <a:pt x="194" y="44"/>
                  <a:pt x="194" y="36"/>
                  <a:pt x="212" y="36"/>
                </a:cubicBezTo>
                <a:cubicBezTo>
                  <a:pt x="284" y="36"/>
                  <a:pt x="284" y="36"/>
                  <a:pt x="284" y="36"/>
                </a:cubicBezTo>
                <a:cubicBezTo>
                  <a:pt x="300" y="36"/>
                  <a:pt x="300" y="44"/>
                  <a:pt x="309" y="53"/>
                </a:cubicBezTo>
                <a:cubicBezTo>
                  <a:pt x="309" y="53"/>
                  <a:pt x="319" y="71"/>
                  <a:pt x="319" y="80"/>
                </a:cubicBezTo>
                <a:cubicBezTo>
                  <a:pt x="177" y="80"/>
                  <a:pt x="177" y="80"/>
                  <a:pt x="177" y="80"/>
                </a:cubicBezTo>
                <a:cubicBezTo>
                  <a:pt x="186" y="71"/>
                  <a:pt x="186" y="53"/>
                  <a:pt x="186" y="53"/>
                </a:cubicBezTo>
                <a:close/>
                <a:moveTo>
                  <a:pt x="274" y="355"/>
                </a:moveTo>
                <a:lnTo>
                  <a:pt x="274" y="355"/>
                </a:lnTo>
                <a:cubicBezTo>
                  <a:pt x="230" y="355"/>
                  <a:pt x="230" y="355"/>
                  <a:pt x="230" y="355"/>
                </a:cubicBezTo>
                <a:cubicBezTo>
                  <a:pt x="230" y="302"/>
                  <a:pt x="230" y="302"/>
                  <a:pt x="230" y="302"/>
                </a:cubicBezTo>
                <a:cubicBezTo>
                  <a:pt x="9" y="302"/>
                  <a:pt x="9" y="302"/>
                  <a:pt x="9" y="302"/>
                </a:cubicBezTo>
                <a:cubicBezTo>
                  <a:pt x="9" y="302"/>
                  <a:pt x="17" y="346"/>
                  <a:pt x="17" y="381"/>
                </a:cubicBezTo>
                <a:cubicBezTo>
                  <a:pt x="17" y="399"/>
                  <a:pt x="26" y="425"/>
                  <a:pt x="62" y="425"/>
                </a:cubicBezTo>
                <a:cubicBezTo>
                  <a:pt x="434" y="425"/>
                  <a:pt x="434" y="425"/>
                  <a:pt x="434" y="425"/>
                </a:cubicBezTo>
                <a:cubicBezTo>
                  <a:pt x="469" y="425"/>
                  <a:pt x="478" y="399"/>
                  <a:pt x="478" y="381"/>
                </a:cubicBezTo>
                <a:cubicBezTo>
                  <a:pt x="478" y="346"/>
                  <a:pt x="487" y="302"/>
                  <a:pt x="487" y="302"/>
                </a:cubicBezTo>
                <a:cubicBezTo>
                  <a:pt x="274" y="302"/>
                  <a:pt x="274" y="302"/>
                  <a:pt x="274" y="302"/>
                </a:cubicBezTo>
                <a:lnTo>
                  <a:pt x="274" y="355"/>
                </a:lnTo>
                <a:close/>
              </a:path>
            </a:pathLst>
          </a:cu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endParaRPr lang="zh-CN" altLang="en-US">
              <a:solidFill>
                <a:srgbClr val="FF0000"/>
              </a:solidFill>
            </a:endParaRPr>
          </a:p>
        </p:txBody>
      </p:sp>
      <p:grpSp>
        <p:nvGrpSpPr>
          <p:cNvPr id="112" name="组合 3"/>
          <p:cNvGrpSpPr/>
          <p:nvPr/>
        </p:nvGrpSpPr>
        <p:grpSpPr bwMode="auto">
          <a:xfrm>
            <a:off x="1244600" y="2752725"/>
            <a:ext cx="2143125" cy="1311788"/>
            <a:chOff x="0" y="0"/>
            <a:chExt cx="2142923" cy="734028"/>
          </a:xfrm>
        </p:grpSpPr>
        <p:sp>
          <p:nvSpPr>
            <p:cNvPr id="113" name="文本框 20"/>
            <p:cNvSpPr>
              <a:spLocks noChangeArrowheads="1"/>
            </p:cNvSpPr>
            <p:nvPr/>
          </p:nvSpPr>
          <p:spPr bwMode="auto">
            <a:xfrm>
              <a:off x="109210" y="0"/>
              <a:ext cx="1930218" cy="2576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SimSun"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SimSun"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SimSun"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SimSun"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SimSun"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SimSun"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SimSun"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SimSun"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SimSun"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r>
                <a:rPr lang="en-US" altLang="zh-CN" sz="2400" b="1">
                  <a:solidFill>
                    <a:srgbClr val="FF0000"/>
                  </a:solidFill>
                  <a:latin typeface="Microsoft YaHei" panose="020B0503020204020204" charset="-122"/>
                  <a:ea typeface="Microsoft YaHei" panose="020B0503020204020204" charset="-122"/>
                  <a:sym typeface="Microsoft YaHei" panose="020B0503020204020204" charset="-122"/>
                </a:rPr>
                <a:t>CÂU 1</a:t>
              </a:r>
            </a:p>
          </p:txBody>
        </p:sp>
        <p:sp>
          <p:nvSpPr>
            <p:cNvPr id="114" name="文本框 21"/>
            <p:cNvSpPr>
              <a:spLocks noChangeArrowheads="1"/>
            </p:cNvSpPr>
            <p:nvPr/>
          </p:nvSpPr>
          <p:spPr bwMode="auto">
            <a:xfrm>
              <a:off x="0" y="338554"/>
              <a:ext cx="2142923" cy="3954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SimSun"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SimSun"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SimSun"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SimSun"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SimSun"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SimSun"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SimSun"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SimSun"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SimSun"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r>
                <a:rPr lang="en-US" altLang="zh-CN" sz="2000" b="1">
                  <a:solidFill>
                    <a:schemeClr val="tx1"/>
                  </a:solidFill>
                  <a:latin typeface="Tahoma" panose="020B0604030504040204" pitchFamily="34" charset="0"/>
                  <a:ea typeface="Microsoft YaHei" panose="020B0503020204020204" charset="-122"/>
                  <a:cs typeface="Tahoma" panose="020B0604030504040204" pitchFamily="34" charset="0"/>
                  <a:sym typeface="Microsoft YaHei" panose="020B0503020204020204" charset="-122"/>
                </a:rPr>
                <a:t>Ngắt nhịp 1/2/3</a:t>
              </a:r>
            </a:p>
          </p:txBody>
        </p:sp>
      </p:grpSp>
      <p:grpSp>
        <p:nvGrpSpPr>
          <p:cNvPr id="115" name="组合 23"/>
          <p:cNvGrpSpPr/>
          <p:nvPr/>
        </p:nvGrpSpPr>
        <p:grpSpPr bwMode="auto">
          <a:xfrm>
            <a:off x="3787775" y="2752725"/>
            <a:ext cx="2143125" cy="1246553"/>
            <a:chOff x="0" y="0"/>
            <a:chExt cx="2142923" cy="934650"/>
          </a:xfrm>
        </p:grpSpPr>
        <p:sp>
          <p:nvSpPr>
            <p:cNvPr id="116" name="文本框 24"/>
            <p:cNvSpPr>
              <a:spLocks noChangeArrowheads="1"/>
            </p:cNvSpPr>
            <p:nvPr/>
          </p:nvSpPr>
          <p:spPr bwMode="auto">
            <a:xfrm>
              <a:off x="480590" y="0"/>
              <a:ext cx="1120844" cy="3451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SimSun"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SimSun"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SimSun"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SimSun"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SimSun"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SimSun"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SimSun"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SimSun"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SimSun"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r>
                <a:rPr lang="en-US" altLang="zh-CN" sz="2400" b="1">
                  <a:solidFill>
                    <a:srgbClr val="FF0000"/>
                  </a:solidFill>
                  <a:latin typeface="Tahoma" panose="020B0604030504040204" pitchFamily="34" charset="0"/>
                  <a:ea typeface="Microsoft YaHei" panose="020B0503020204020204" charset="-122"/>
                  <a:cs typeface="Tahoma" panose="020B0604030504040204" pitchFamily="34" charset="0"/>
                  <a:sym typeface="Microsoft YaHei" panose="020B0503020204020204" charset="-122"/>
                </a:rPr>
                <a:t>CÂU 2</a:t>
              </a:r>
            </a:p>
          </p:txBody>
        </p:sp>
        <p:sp>
          <p:nvSpPr>
            <p:cNvPr id="117" name="文本框 25"/>
            <p:cNvSpPr>
              <a:spLocks noChangeArrowheads="1"/>
            </p:cNvSpPr>
            <p:nvPr/>
          </p:nvSpPr>
          <p:spPr bwMode="auto">
            <a:xfrm>
              <a:off x="0" y="404734"/>
              <a:ext cx="2142923" cy="529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SimSun"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SimSun"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SimSun"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SimSun"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SimSun"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SimSun"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SimSun"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SimSun"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SimSun"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r>
                <a:rPr lang="en-US" altLang="zh-CN" sz="2000" b="1">
                  <a:latin typeface="Tahoma" panose="020B0604030504040204" pitchFamily="34" charset="0"/>
                  <a:ea typeface="Microsoft YaHei" panose="020B0503020204020204" charset="-122"/>
                  <a:cs typeface="Tahoma" panose="020B0604030504040204" pitchFamily="34" charset="0"/>
                  <a:sym typeface="Microsoft YaHei" panose="020B0503020204020204" charset="-122"/>
                </a:rPr>
                <a:t>Ngắt nhịp 4/3 hoặc 1/3/3</a:t>
              </a:r>
              <a:endParaRPr lang="zh-CN" altLang="en-US" sz="2000">
                <a:solidFill>
                  <a:srgbClr val="FF0000"/>
                </a:solidFill>
                <a:latin typeface="Tahoma" panose="020B0604030504040204" pitchFamily="34" charset="0"/>
                <a:ea typeface="Microsoft YaHei" panose="020B0503020204020204" charset="-122"/>
                <a:cs typeface="Tahoma" panose="020B0604030504040204" pitchFamily="34" charset="0"/>
                <a:sym typeface="Microsoft YaHei" panose="020B0503020204020204" charset="-122"/>
              </a:endParaRPr>
            </a:p>
          </p:txBody>
        </p:sp>
      </p:grpSp>
      <p:grpSp>
        <p:nvGrpSpPr>
          <p:cNvPr id="118" name="组合 26"/>
          <p:cNvGrpSpPr/>
          <p:nvPr/>
        </p:nvGrpSpPr>
        <p:grpSpPr bwMode="auto">
          <a:xfrm>
            <a:off x="6330315" y="2733040"/>
            <a:ext cx="2143125" cy="1067185"/>
            <a:chOff x="0" y="0"/>
            <a:chExt cx="2142923" cy="540541"/>
          </a:xfrm>
        </p:grpSpPr>
        <p:sp>
          <p:nvSpPr>
            <p:cNvPr id="119" name="文本框 27"/>
            <p:cNvSpPr>
              <a:spLocks noChangeArrowheads="1"/>
            </p:cNvSpPr>
            <p:nvPr/>
          </p:nvSpPr>
          <p:spPr bwMode="auto">
            <a:xfrm>
              <a:off x="480590" y="0"/>
              <a:ext cx="1120844" cy="23318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SimSun"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SimSun"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SimSun"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SimSun"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SimSun"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SimSun"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SimSun"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SimSun"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SimSun"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r>
                <a:rPr lang="en-US" altLang="zh-CN" sz="2400" b="1">
                  <a:solidFill>
                    <a:srgbClr val="FF0000"/>
                  </a:solidFill>
                  <a:latin typeface="Tahoma" panose="020B0604030504040204" pitchFamily="34" charset="0"/>
                  <a:ea typeface="Microsoft YaHei" panose="020B0503020204020204" charset="-122"/>
                  <a:cs typeface="Tahoma" panose="020B0604030504040204" pitchFamily="34" charset="0"/>
                  <a:sym typeface="Microsoft YaHei" panose="020B0503020204020204" charset="-122"/>
                </a:rPr>
                <a:t>CÂU 3</a:t>
              </a:r>
            </a:p>
          </p:txBody>
        </p:sp>
        <p:sp>
          <p:nvSpPr>
            <p:cNvPr id="120" name="文本框 28"/>
            <p:cNvSpPr>
              <a:spLocks noChangeArrowheads="1"/>
            </p:cNvSpPr>
            <p:nvPr/>
          </p:nvSpPr>
          <p:spPr bwMode="auto">
            <a:xfrm>
              <a:off x="0" y="338554"/>
              <a:ext cx="2142923" cy="201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SimSun"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SimSun"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SimSun"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SimSun"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SimSun"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SimSun"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SimSun"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SimSun"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SimSun"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r>
                <a:rPr lang="en-US" altLang="zh-CN" sz="2000" b="1">
                  <a:latin typeface="Tahoma" panose="020B0604030504040204" pitchFamily="34" charset="0"/>
                  <a:ea typeface="Microsoft YaHei" panose="020B0503020204020204" charset="-122"/>
                  <a:cs typeface="Tahoma" panose="020B0604030504040204" pitchFamily="34" charset="0"/>
                  <a:sym typeface="Microsoft YaHei" panose="020B0503020204020204" charset="-122"/>
                </a:rPr>
                <a:t>Ngắt nhịp 3/4</a:t>
              </a:r>
              <a:endParaRPr lang="en-US" altLang="zh-CN" sz="2000" b="1">
                <a:solidFill>
                  <a:srgbClr val="FF0000"/>
                </a:solidFill>
                <a:latin typeface="Tahoma" panose="020B0604030504040204" pitchFamily="34" charset="0"/>
                <a:ea typeface="Microsoft YaHei" panose="020B0503020204020204" charset="-122"/>
                <a:cs typeface="Tahoma" panose="020B0604030504040204" pitchFamily="34" charset="0"/>
                <a:sym typeface="Microsoft YaHei" panose="020B0503020204020204" charset="-122"/>
              </a:endParaRPr>
            </a:p>
          </p:txBody>
        </p:sp>
      </p:grpSp>
      <p:grpSp>
        <p:nvGrpSpPr>
          <p:cNvPr id="177" name="组合 26"/>
          <p:cNvGrpSpPr/>
          <p:nvPr/>
        </p:nvGrpSpPr>
        <p:grpSpPr bwMode="auto">
          <a:xfrm>
            <a:off x="8740775" y="2783840"/>
            <a:ext cx="2143125" cy="1067185"/>
            <a:chOff x="0" y="0"/>
            <a:chExt cx="2142923" cy="540541"/>
          </a:xfrm>
        </p:grpSpPr>
        <p:sp>
          <p:nvSpPr>
            <p:cNvPr id="178" name="文本框 27"/>
            <p:cNvSpPr>
              <a:spLocks noChangeArrowheads="1"/>
            </p:cNvSpPr>
            <p:nvPr/>
          </p:nvSpPr>
          <p:spPr bwMode="auto">
            <a:xfrm>
              <a:off x="480590" y="0"/>
              <a:ext cx="1120844" cy="23318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SimSun"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SimSun"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SimSun"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SimSun"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SimSun"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SimSun"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SimSun"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SimSun"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SimSun"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r>
                <a:rPr lang="en-US" altLang="zh-CN" sz="2400" b="1">
                  <a:solidFill>
                    <a:srgbClr val="FF0000"/>
                  </a:solidFill>
                  <a:latin typeface="Tahoma" panose="020B0604030504040204" pitchFamily="34" charset="0"/>
                  <a:ea typeface="Microsoft YaHei" panose="020B0503020204020204" charset="-122"/>
                  <a:cs typeface="Tahoma" panose="020B0604030504040204" pitchFamily="34" charset="0"/>
                  <a:sym typeface="Microsoft YaHei" panose="020B0503020204020204" charset="-122"/>
                </a:rPr>
                <a:t>CÂU 4</a:t>
              </a:r>
            </a:p>
          </p:txBody>
        </p:sp>
        <p:sp>
          <p:nvSpPr>
            <p:cNvPr id="179" name="文本框 28"/>
            <p:cNvSpPr>
              <a:spLocks noChangeArrowheads="1"/>
            </p:cNvSpPr>
            <p:nvPr/>
          </p:nvSpPr>
          <p:spPr bwMode="auto">
            <a:xfrm>
              <a:off x="0" y="338554"/>
              <a:ext cx="2142923" cy="201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SimSun"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SimSun"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SimSun"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SimSun"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SimSun"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SimSun"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SimSun"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SimSun"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SimSun"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r>
                <a:rPr lang="en-US" altLang="zh-CN" sz="2000" b="1">
                  <a:latin typeface="Tahoma" panose="020B0604030504040204" pitchFamily="34" charset="0"/>
                  <a:ea typeface="Microsoft YaHei" panose="020B0503020204020204" charset="-122"/>
                  <a:cs typeface="Tahoma" panose="020B0604030504040204" pitchFamily="34" charset="0"/>
                  <a:sym typeface="Microsoft YaHei" panose="020B0503020204020204" charset="-122"/>
                </a:rPr>
                <a:t>Ngắt nhịp 3/4</a:t>
              </a:r>
              <a:endParaRPr lang="en-US" altLang="zh-CN" sz="2000" b="1">
                <a:solidFill>
                  <a:srgbClr val="FF0000"/>
                </a:solidFill>
                <a:latin typeface="Tahoma" panose="020B0604030504040204" pitchFamily="34" charset="0"/>
                <a:ea typeface="Microsoft YaHei" panose="020B0503020204020204" charset="-122"/>
                <a:cs typeface="Tahoma" panose="020B0604030504040204" pitchFamily="34" charset="0"/>
                <a:sym typeface="Microsoft YaHei" panose="020B0503020204020204" charset="-122"/>
              </a:endParaRPr>
            </a:p>
          </p:txBody>
        </p:sp>
      </p:grpSp>
      <p:grpSp>
        <p:nvGrpSpPr>
          <p:cNvPr id="180" name="组合 26"/>
          <p:cNvGrpSpPr/>
          <p:nvPr/>
        </p:nvGrpSpPr>
        <p:grpSpPr bwMode="auto">
          <a:xfrm>
            <a:off x="1141095" y="5413375"/>
            <a:ext cx="2143125" cy="1067183"/>
            <a:chOff x="0" y="0"/>
            <a:chExt cx="2142923" cy="540540"/>
          </a:xfrm>
        </p:grpSpPr>
        <p:sp>
          <p:nvSpPr>
            <p:cNvPr id="181" name="文本框 27"/>
            <p:cNvSpPr>
              <a:spLocks noChangeArrowheads="1"/>
            </p:cNvSpPr>
            <p:nvPr/>
          </p:nvSpPr>
          <p:spPr bwMode="auto">
            <a:xfrm>
              <a:off x="480590" y="0"/>
              <a:ext cx="1120844" cy="23318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SimSun"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SimSun"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SimSun"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SimSun"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SimSun"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SimSun"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SimSun"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SimSun"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SimSun"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r>
                <a:rPr lang="en-US" altLang="zh-CN" sz="2400" b="1">
                  <a:solidFill>
                    <a:srgbClr val="FF0000"/>
                  </a:solidFill>
                  <a:latin typeface="Tahoma" panose="020B0604030504040204" pitchFamily="34" charset="0"/>
                  <a:ea typeface="Microsoft YaHei" panose="020B0503020204020204" charset="-122"/>
                  <a:cs typeface="Tahoma" panose="020B0604030504040204" pitchFamily="34" charset="0"/>
                  <a:sym typeface="Microsoft YaHei" panose="020B0503020204020204" charset="-122"/>
                </a:rPr>
                <a:t>CÂU 5</a:t>
              </a:r>
            </a:p>
          </p:txBody>
        </p:sp>
        <p:sp>
          <p:nvSpPr>
            <p:cNvPr id="182" name="文本框 28"/>
            <p:cNvSpPr>
              <a:spLocks noChangeArrowheads="1"/>
            </p:cNvSpPr>
            <p:nvPr/>
          </p:nvSpPr>
          <p:spPr bwMode="auto">
            <a:xfrm>
              <a:off x="0" y="338554"/>
              <a:ext cx="2142923" cy="2019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SimSun"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SimSun"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SimSun"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SimSun"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SimSun"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SimSun"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SimSun"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SimSun"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SimSun"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r>
                <a:rPr lang="en-US" altLang="zh-CN" sz="2000" b="1">
                  <a:latin typeface="Tahoma" panose="020B0604030504040204" pitchFamily="34" charset="0"/>
                  <a:ea typeface="Microsoft YaHei" panose="020B0503020204020204" charset="-122"/>
                  <a:cs typeface="Tahoma" panose="020B0604030504040204" pitchFamily="34" charset="0"/>
                  <a:sym typeface="Microsoft YaHei" panose="020B0503020204020204" charset="-122"/>
                </a:rPr>
                <a:t>Ngắt nhịp 4/3</a:t>
              </a:r>
              <a:endParaRPr lang="en-US" altLang="zh-CN" sz="2000" b="1">
                <a:solidFill>
                  <a:srgbClr val="FF0000"/>
                </a:solidFill>
                <a:latin typeface="Tahoma" panose="020B0604030504040204" pitchFamily="34" charset="0"/>
                <a:ea typeface="Microsoft YaHei" panose="020B0503020204020204" charset="-122"/>
                <a:cs typeface="Tahoma" panose="020B0604030504040204" pitchFamily="34" charset="0"/>
                <a:sym typeface="Microsoft YaHei" panose="020B0503020204020204" charset="-122"/>
              </a:endParaRPr>
            </a:p>
          </p:txBody>
        </p:sp>
      </p:grpSp>
      <p:grpSp>
        <p:nvGrpSpPr>
          <p:cNvPr id="183" name="组合 26"/>
          <p:cNvGrpSpPr/>
          <p:nvPr/>
        </p:nvGrpSpPr>
        <p:grpSpPr bwMode="auto">
          <a:xfrm>
            <a:off x="3860800" y="5344795"/>
            <a:ext cx="2143125" cy="1067183"/>
            <a:chOff x="0" y="0"/>
            <a:chExt cx="2142923" cy="540540"/>
          </a:xfrm>
        </p:grpSpPr>
        <p:sp>
          <p:nvSpPr>
            <p:cNvPr id="184" name="文本框 27"/>
            <p:cNvSpPr>
              <a:spLocks noChangeArrowheads="1"/>
            </p:cNvSpPr>
            <p:nvPr/>
          </p:nvSpPr>
          <p:spPr bwMode="auto">
            <a:xfrm>
              <a:off x="480590" y="0"/>
              <a:ext cx="1120844" cy="23318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SimSun"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SimSun"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SimSun"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SimSun"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SimSun"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SimSun"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SimSun"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SimSun"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SimSun"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r>
                <a:rPr lang="en-US" altLang="zh-CN" sz="2400" b="1">
                  <a:solidFill>
                    <a:srgbClr val="FF0000"/>
                  </a:solidFill>
                  <a:latin typeface="Tahoma" panose="020B0604030504040204" pitchFamily="34" charset="0"/>
                  <a:ea typeface="Microsoft YaHei" panose="020B0503020204020204" charset="-122"/>
                  <a:cs typeface="Tahoma" panose="020B0604030504040204" pitchFamily="34" charset="0"/>
                  <a:sym typeface="Microsoft YaHei" panose="020B0503020204020204" charset="-122"/>
                </a:rPr>
                <a:t>CÂU 6</a:t>
              </a:r>
            </a:p>
          </p:txBody>
        </p:sp>
        <p:sp>
          <p:nvSpPr>
            <p:cNvPr id="185" name="文本框 28"/>
            <p:cNvSpPr>
              <a:spLocks noChangeArrowheads="1"/>
            </p:cNvSpPr>
            <p:nvPr/>
          </p:nvSpPr>
          <p:spPr bwMode="auto">
            <a:xfrm>
              <a:off x="0" y="338554"/>
              <a:ext cx="2142923" cy="2019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SimSun"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SimSun"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SimSun"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SimSun"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SimSun"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SimSun"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SimSun"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SimSun"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SimSun"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r>
                <a:rPr lang="en-US" altLang="zh-CN" sz="2000" b="1">
                  <a:latin typeface="Tahoma" panose="020B0604030504040204" pitchFamily="34" charset="0"/>
                  <a:ea typeface="Microsoft YaHei" panose="020B0503020204020204" charset="-122"/>
                  <a:cs typeface="Tahoma" panose="020B0604030504040204" pitchFamily="34" charset="0"/>
                  <a:sym typeface="Microsoft YaHei" panose="020B0503020204020204" charset="-122"/>
                </a:rPr>
                <a:t>Ngắt nhịp 4/3</a:t>
              </a:r>
              <a:endParaRPr lang="en-US" altLang="zh-CN" sz="2000" b="1">
                <a:solidFill>
                  <a:srgbClr val="FF0000"/>
                </a:solidFill>
                <a:latin typeface="Tahoma" panose="020B0604030504040204" pitchFamily="34" charset="0"/>
                <a:ea typeface="Microsoft YaHei" panose="020B0503020204020204" charset="-122"/>
                <a:cs typeface="Tahoma" panose="020B0604030504040204" pitchFamily="34" charset="0"/>
                <a:sym typeface="Microsoft YaHei" panose="020B0503020204020204" charset="-122"/>
              </a:endParaRPr>
            </a:p>
          </p:txBody>
        </p:sp>
      </p:grpSp>
      <p:grpSp>
        <p:nvGrpSpPr>
          <p:cNvPr id="186" name="组合 26"/>
          <p:cNvGrpSpPr/>
          <p:nvPr/>
        </p:nvGrpSpPr>
        <p:grpSpPr bwMode="auto">
          <a:xfrm>
            <a:off x="6242050" y="5413375"/>
            <a:ext cx="2143125" cy="1067183"/>
            <a:chOff x="0" y="0"/>
            <a:chExt cx="2142923" cy="540540"/>
          </a:xfrm>
        </p:grpSpPr>
        <p:sp>
          <p:nvSpPr>
            <p:cNvPr id="187" name="文本框 27"/>
            <p:cNvSpPr>
              <a:spLocks noChangeArrowheads="1"/>
            </p:cNvSpPr>
            <p:nvPr/>
          </p:nvSpPr>
          <p:spPr bwMode="auto">
            <a:xfrm>
              <a:off x="480590" y="0"/>
              <a:ext cx="1120844" cy="23318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SimSun"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SimSun"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SimSun"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SimSun"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SimSun"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SimSun"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SimSun"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SimSun"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SimSun"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r>
                <a:rPr lang="en-US" altLang="zh-CN" sz="2400" b="1">
                  <a:solidFill>
                    <a:srgbClr val="FF0000"/>
                  </a:solidFill>
                  <a:latin typeface="Tahoma" panose="020B0604030504040204" pitchFamily="34" charset="0"/>
                  <a:ea typeface="Microsoft YaHei" panose="020B0503020204020204" charset="-122"/>
                  <a:cs typeface="Tahoma" panose="020B0604030504040204" pitchFamily="34" charset="0"/>
                  <a:sym typeface="Microsoft YaHei" panose="020B0503020204020204" charset="-122"/>
                </a:rPr>
                <a:t>CÂU 7</a:t>
              </a:r>
            </a:p>
          </p:txBody>
        </p:sp>
        <p:sp>
          <p:nvSpPr>
            <p:cNvPr id="188" name="文本框 28"/>
            <p:cNvSpPr>
              <a:spLocks noChangeArrowheads="1"/>
            </p:cNvSpPr>
            <p:nvPr/>
          </p:nvSpPr>
          <p:spPr bwMode="auto">
            <a:xfrm>
              <a:off x="0" y="338554"/>
              <a:ext cx="2142923" cy="2019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SimSun"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SimSun"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SimSun"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SimSun"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SimSun"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SimSun"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SimSun"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SimSun"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SimSun"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r>
                <a:rPr lang="en-US" altLang="zh-CN" sz="2000" b="1">
                  <a:latin typeface="Tahoma" panose="020B0604030504040204" pitchFamily="34" charset="0"/>
                  <a:ea typeface="Microsoft YaHei" panose="020B0503020204020204" charset="-122"/>
                  <a:cs typeface="Tahoma" panose="020B0604030504040204" pitchFamily="34" charset="0"/>
                  <a:sym typeface="Microsoft YaHei" panose="020B0503020204020204" charset="-122"/>
                </a:rPr>
                <a:t>Ngắt nhịp 4/3</a:t>
              </a:r>
              <a:endParaRPr lang="en-US" altLang="zh-CN" sz="2000" b="1">
                <a:solidFill>
                  <a:srgbClr val="FF0000"/>
                </a:solidFill>
                <a:latin typeface="Tahoma" panose="020B0604030504040204" pitchFamily="34" charset="0"/>
                <a:ea typeface="Microsoft YaHei" panose="020B0503020204020204" charset="-122"/>
                <a:cs typeface="Tahoma" panose="020B0604030504040204" pitchFamily="34" charset="0"/>
                <a:sym typeface="Microsoft YaHei" panose="020B0503020204020204" charset="-122"/>
              </a:endParaRPr>
            </a:p>
          </p:txBody>
        </p:sp>
      </p:grpSp>
      <p:grpSp>
        <p:nvGrpSpPr>
          <p:cNvPr id="189" name="组合 26"/>
          <p:cNvGrpSpPr/>
          <p:nvPr/>
        </p:nvGrpSpPr>
        <p:grpSpPr bwMode="auto">
          <a:xfrm>
            <a:off x="8823960" y="5391150"/>
            <a:ext cx="2143125" cy="1067183"/>
            <a:chOff x="0" y="0"/>
            <a:chExt cx="2142923" cy="540540"/>
          </a:xfrm>
        </p:grpSpPr>
        <p:sp>
          <p:nvSpPr>
            <p:cNvPr id="190" name="文本框 27"/>
            <p:cNvSpPr>
              <a:spLocks noChangeArrowheads="1"/>
            </p:cNvSpPr>
            <p:nvPr/>
          </p:nvSpPr>
          <p:spPr bwMode="auto">
            <a:xfrm>
              <a:off x="480590" y="0"/>
              <a:ext cx="1120844" cy="23318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SimSun"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SimSun"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SimSun"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SimSun"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SimSun"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SimSun"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SimSun"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SimSun"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SimSun"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r>
                <a:rPr lang="en-US" altLang="zh-CN" sz="2400" b="1">
                  <a:solidFill>
                    <a:srgbClr val="FF0000"/>
                  </a:solidFill>
                  <a:latin typeface="Tahoma" panose="020B0604030504040204" pitchFamily="34" charset="0"/>
                  <a:ea typeface="Microsoft YaHei" panose="020B0503020204020204" charset="-122"/>
                  <a:cs typeface="Tahoma" panose="020B0604030504040204" pitchFamily="34" charset="0"/>
                  <a:sym typeface="Microsoft YaHei" panose="020B0503020204020204" charset="-122"/>
                </a:rPr>
                <a:t>CÂU 8</a:t>
              </a:r>
            </a:p>
          </p:txBody>
        </p:sp>
        <p:sp>
          <p:nvSpPr>
            <p:cNvPr id="191" name="文本框 28"/>
            <p:cNvSpPr>
              <a:spLocks noChangeArrowheads="1"/>
            </p:cNvSpPr>
            <p:nvPr/>
          </p:nvSpPr>
          <p:spPr bwMode="auto">
            <a:xfrm>
              <a:off x="0" y="338554"/>
              <a:ext cx="2142923" cy="2019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SimSun"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SimSun"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SimSun"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SimSun"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SimSun"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SimSun"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SimSun"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SimSun"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SimSun"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r>
                <a:rPr lang="en-US" altLang="zh-CN" sz="2000" b="1">
                  <a:latin typeface="Tahoma" panose="020B0604030504040204" pitchFamily="34" charset="0"/>
                  <a:ea typeface="Microsoft YaHei" panose="020B0503020204020204" charset="-122"/>
                  <a:cs typeface="Tahoma" panose="020B0604030504040204" pitchFamily="34" charset="0"/>
                  <a:sym typeface="Microsoft YaHei" panose="020B0503020204020204" charset="-122"/>
                </a:rPr>
                <a:t>Ngắt nhịp 3/3</a:t>
              </a:r>
              <a:endParaRPr lang="en-US" altLang="zh-CN" sz="2000" b="1">
                <a:solidFill>
                  <a:srgbClr val="FF0000"/>
                </a:solidFill>
                <a:latin typeface="Tahoma" panose="020B0604030504040204" pitchFamily="34" charset="0"/>
                <a:ea typeface="Microsoft YaHei" panose="020B0503020204020204" charset="-122"/>
                <a:cs typeface="Tahoma" panose="020B0604030504040204" pitchFamily="34" charset="0"/>
                <a:sym typeface="Microsoft YaHei" panose="020B0503020204020204" charset="-122"/>
              </a:endParaRPr>
            </a:p>
          </p:txBody>
        </p:sp>
      </p:grpSp>
    </p:spTree>
    <p:extLst>
      <p:ext uri="{BB962C8B-B14F-4D97-AF65-F5344CB8AC3E}">
        <p14:creationId xmlns:p14="http://schemas.microsoft.com/office/powerpoint/2010/main" val="1110203474"/>
      </p:ext>
    </p:extLst>
  </p:cSld>
  <p:clrMapOvr>
    <a:masterClrMapping/>
  </p:clrMapOvr>
  <p:transition spd="slow">
    <p:split orient="vert"/>
  </p:transition>
  <p:timing>
    <p:tnLst>
      <p:par>
        <p:cTn id="1" dur="indefinite" restart="never" nodeType="tmRoot"/>
      </p:par>
    </p:tnLst>
  </p:timing>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5"/>
          <p:cNvSpPr/>
          <p:nvPr/>
        </p:nvSpPr>
        <p:spPr>
          <a:xfrm flipV="1">
            <a:off x="0" y="6716710"/>
            <a:ext cx="12209460" cy="141289"/>
          </a:xfrm>
          <a:prstGeom prst="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45711" tIns="22855" rIns="45711" bIns="22855" anchor="ctr"/>
          <a:lstStyle/>
          <a:p>
            <a:pPr algn="ctr">
              <a:defRPr/>
            </a:pPr>
            <a:endParaRPr lang="en-US"/>
          </a:p>
        </p:txBody>
      </p:sp>
      <p:sp>
        <p:nvSpPr>
          <p:cNvPr id="9" name="Freeform 3"/>
          <p:cNvSpPr/>
          <p:nvPr/>
        </p:nvSpPr>
        <p:spPr bwMode="auto">
          <a:xfrm>
            <a:off x="5087898" y="71677"/>
            <a:ext cx="3184603" cy="389226"/>
          </a:xfrm>
          <a:custGeom>
            <a:avLst/>
            <a:gdLst>
              <a:gd name="T0" fmla="+- 0 3326 3326"/>
              <a:gd name="T1" fmla="*/ T0 w 7474"/>
              <a:gd name="T2" fmla="+- 0 2203 761"/>
              <a:gd name="T3" fmla="*/ 2203 h 1443"/>
              <a:gd name="T4" fmla="+- 0 3485 3326"/>
              <a:gd name="T5" fmla="*/ T4 w 7474"/>
              <a:gd name="T6" fmla="+- 0 761 761"/>
              <a:gd name="T7" fmla="*/ 761 h 1443"/>
              <a:gd name="T8" fmla="+- 0 10800 3326"/>
              <a:gd name="T9" fmla="*/ T8 w 7474"/>
              <a:gd name="T10" fmla="+- 0 761 761"/>
              <a:gd name="T11" fmla="*/ 761 h 1443"/>
              <a:gd name="T12" fmla="+- 0 10800 3326"/>
              <a:gd name="T13" fmla="*/ T12 w 7474"/>
              <a:gd name="T14" fmla="+- 0 2191 761"/>
              <a:gd name="T15" fmla="*/ 2191 h 1443"/>
              <a:gd name="T16" fmla="+- 0 3326 3326"/>
              <a:gd name="T17" fmla="*/ T16 w 7474"/>
              <a:gd name="T18" fmla="+- 0 2203 761"/>
              <a:gd name="T19" fmla="*/ 2203 h 1443"/>
            </a:gdLst>
            <a:ahLst/>
            <a:cxnLst>
              <a:cxn ang="0">
                <a:pos x="T1" y="T3"/>
              </a:cxn>
              <a:cxn ang="0">
                <a:pos x="T5" y="T7"/>
              </a:cxn>
              <a:cxn ang="0">
                <a:pos x="T9" y="T11"/>
              </a:cxn>
              <a:cxn ang="0">
                <a:pos x="T13" y="T15"/>
              </a:cxn>
              <a:cxn ang="0">
                <a:pos x="T17" y="T19"/>
              </a:cxn>
            </a:cxnLst>
            <a:rect l="0" t="0" r="r" b="b"/>
            <a:pathLst>
              <a:path w="7474" h="1443">
                <a:moveTo>
                  <a:pt x="0" y="1442"/>
                </a:moveTo>
                <a:lnTo>
                  <a:pt x="159" y="0"/>
                </a:lnTo>
                <a:lnTo>
                  <a:pt x="7474" y="0"/>
                </a:lnTo>
                <a:lnTo>
                  <a:pt x="7474" y="1430"/>
                </a:lnTo>
                <a:lnTo>
                  <a:pt x="0" y="1442"/>
                </a:lnTo>
                <a:close/>
              </a:path>
            </a:pathLst>
          </a:custGeom>
          <a:solidFill>
            <a:srgbClr val="FBFB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pic>
        <p:nvPicPr>
          <p:cNvPr id="3" name="Picture 2"/>
          <p:cNvPicPr>
            <a:picLocks noChangeAspect="1"/>
          </p:cNvPicPr>
          <p:nvPr/>
        </p:nvPicPr>
        <p:blipFill>
          <a:blip r:embed="rId2"/>
          <a:stretch>
            <a:fillRect/>
          </a:stretch>
        </p:blipFill>
        <p:spPr>
          <a:xfrm>
            <a:off x="17780" y="651510"/>
            <a:ext cx="12173585" cy="6085840"/>
          </a:xfrm>
          <a:prstGeom prst="rect">
            <a:avLst/>
          </a:prstGeom>
        </p:spPr>
      </p:pic>
      <p:sp>
        <p:nvSpPr>
          <p:cNvPr id="2" name="Rectangle 2"/>
          <p:cNvSpPr>
            <a:spLocks noChangeArrowheads="1"/>
          </p:cNvSpPr>
          <p:nvPr/>
        </p:nvSpPr>
        <p:spPr bwMode="auto">
          <a:xfrm>
            <a:off x="17460" y="0"/>
            <a:ext cx="12192000" cy="652321"/>
          </a:xfrm>
          <a:prstGeom prst="rect">
            <a:avLst/>
          </a:prstGeom>
          <a:solidFill>
            <a:srgbClr val="B1C1E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19" name="Freeform 3"/>
          <p:cNvSpPr/>
          <p:nvPr/>
        </p:nvSpPr>
        <p:spPr bwMode="auto">
          <a:xfrm>
            <a:off x="1893557" y="71677"/>
            <a:ext cx="10315903" cy="684643"/>
          </a:xfrm>
          <a:custGeom>
            <a:avLst/>
            <a:gdLst>
              <a:gd name="T0" fmla="+- 0 3326 3326"/>
              <a:gd name="T1" fmla="*/ T0 w 7474"/>
              <a:gd name="T2" fmla="+- 0 2203 761"/>
              <a:gd name="T3" fmla="*/ 2203 h 1443"/>
              <a:gd name="T4" fmla="+- 0 3485 3326"/>
              <a:gd name="T5" fmla="*/ T4 w 7474"/>
              <a:gd name="T6" fmla="+- 0 761 761"/>
              <a:gd name="T7" fmla="*/ 761 h 1443"/>
              <a:gd name="T8" fmla="+- 0 10800 3326"/>
              <a:gd name="T9" fmla="*/ T8 w 7474"/>
              <a:gd name="T10" fmla="+- 0 761 761"/>
              <a:gd name="T11" fmla="*/ 761 h 1443"/>
              <a:gd name="T12" fmla="+- 0 10800 3326"/>
              <a:gd name="T13" fmla="*/ T12 w 7474"/>
              <a:gd name="T14" fmla="+- 0 2191 761"/>
              <a:gd name="T15" fmla="*/ 2191 h 1443"/>
              <a:gd name="T16" fmla="+- 0 3326 3326"/>
              <a:gd name="T17" fmla="*/ T16 w 7474"/>
              <a:gd name="T18" fmla="+- 0 2203 761"/>
              <a:gd name="T19" fmla="*/ 2203 h 1443"/>
            </a:gdLst>
            <a:ahLst/>
            <a:cxnLst>
              <a:cxn ang="0">
                <a:pos x="T1" y="T3"/>
              </a:cxn>
              <a:cxn ang="0">
                <a:pos x="T5" y="T7"/>
              </a:cxn>
              <a:cxn ang="0">
                <a:pos x="T9" y="T11"/>
              </a:cxn>
              <a:cxn ang="0">
                <a:pos x="T13" y="T15"/>
              </a:cxn>
              <a:cxn ang="0">
                <a:pos x="T17" y="T19"/>
              </a:cxn>
            </a:cxnLst>
            <a:rect l="0" t="0" r="r" b="b"/>
            <a:pathLst>
              <a:path w="7474" h="1443">
                <a:moveTo>
                  <a:pt x="0" y="1442"/>
                </a:moveTo>
                <a:lnTo>
                  <a:pt x="159" y="0"/>
                </a:lnTo>
                <a:lnTo>
                  <a:pt x="7474" y="0"/>
                </a:lnTo>
                <a:lnTo>
                  <a:pt x="7474" y="1430"/>
                </a:lnTo>
                <a:lnTo>
                  <a:pt x="0" y="1442"/>
                </a:lnTo>
                <a:close/>
              </a:path>
            </a:pathLst>
          </a:custGeom>
          <a:solidFill>
            <a:srgbClr val="FBFBE1"/>
          </a:solidFill>
          <a:ln w="9525">
            <a:solidFill>
              <a:schemeClr val="bg1">
                <a:lumMod val="75000"/>
              </a:schemeClr>
            </a:solidFill>
            <a:round/>
          </a:ln>
        </p:spPr>
        <p:txBody>
          <a:bodyPr vert="horz" wrap="square" lIns="91440" tIns="45720" rIns="91440" bIns="45720" numCol="1" anchor="t" anchorCtr="0" compatLnSpc="1"/>
          <a:lstStyle/>
          <a:p>
            <a:endParaRPr lang="en-US"/>
          </a:p>
        </p:txBody>
      </p:sp>
      <p:grpSp>
        <p:nvGrpSpPr>
          <p:cNvPr id="15" name="Group 14"/>
          <p:cNvGrpSpPr/>
          <p:nvPr/>
        </p:nvGrpSpPr>
        <p:grpSpPr>
          <a:xfrm>
            <a:off x="1608530" y="53231"/>
            <a:ext cx="538945" cy="821412"/>
            <a:chOff x="908603" y="80216"/>
            <a:chExt cx="538945" cy="676514"/>
          </a:xfrm>
        </p:grpSpPr>
        <p:sp>
          <p:nvSpPr>
            <p:cNvPr id="20" name="Freeform 4"/>
            <p:cNvSpPr/>
            <p:nvPr/>
          </p:nvSpPr>
          <p:spPr bwMode="auto">
            <a:xfrm>
              <a:off x="1136046" y="80216"/>
              <a:ext cx="311502" cy="676514"/>
            </a:xfrm>
            <a:custGeom>
              <a:avLst/>
              <a:gdLst>
                <a:gd name="T0" fmla="+- 0 3055 3055"/>
                <a:gd name="T1" fmla="*/ T0 w 430"/>
                <a:gd name="T2" fmla="+- 0 2450 761"/>
                <a:gd name="T3" fmla="*/ 2450 h 1690"/>
                <a:gd name="T4" fmla="+- 0 3086 3055"/>
                <a:gd name="T5" fmla="*/ T4 w 430"/>
                <a:gd name="T6" fmla="+- 0 1116 761"/>
                <a:gd name="T7" fmla="*/ 1116 h 1690"/>
                <a:gd name="T8" fmla="+- 0 3485 3055"/>
                <a:gd name="T9" fmla="*/ T8 w 430"/>
                <a:gd name="T10" fmla="+- 0 761 761"/>
                <a:gd name="T11" fmla="*/ 761 h 1690"/>
                <a:gd name="T12" fmla="+- 0 3326 3055"/>
                <a:gd name="T13" fmla="*/ T12 w 430"/>
                <a:gd name="T14" fmla="+- 0 2203 761"/>
                <a:gd name="T15" fmla="*/ 2203 h 1690"/>
                <a:gd name="T16" fmla="+- 0 3055 3055"/>
                <a:gd name="T17" fmla="*/ T16 w 430"/>
                <a:gd name="T18" fmla="+- 0 2450 761"/>
                <a:gd name="T19" fmla="*/ 2450 h 1690"/>
              </a:gdLst>
              <a:ahLst/>
              <a:cxnLst>
                <a:cxn ang="0">
                  <a:pos x="T1" y="T3"/>
                </a:cxn>
                <a:cxn ang="0">
                  <a:pos x="T5" y="T7"/>
                </a:cxn>
                <a:cxn ang="0">
                  <a:pos x="T9" y="T11"/>
                </a:cxn>
                <a:cxn ang="0">
                  <a:pos x="T13" y="T15"/>
                </a:cxn>
                <a:cxn ang="0">
                  <a:pos x="T17" y="T19"/>
                </a:cxn>
              </a:cxnLst>
              <a:rect l="0" t="0" r="r" b="b"/>
              <a:pathLst>
                <a:path w="430" h="1690">
                  <a:moveTo>
                    <a:pt x="0" y="1689"/>
                  </a:moveTo>
                  <a:lnTo>
                    <a:pt x="31" y="355"/>
                  </a:lnTo>
                  <a:lnTo>
                    <a:pt x="430" y="0"/>
                  </a:lnTo>
                  <a:lnTo>
                    <a:pt x="271" y="1442"/>
                  </a:lnTo>
                  <a:lnTo>
                    <a:pt x="0" y="1689"/>
                  </a:lnTo>
                  <a:close/>
                </a:path>
              </a:pathLst>
            </a:custGeom>
            <a:solidFill>
              <a:srgbClr val="FBB67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1" name="Freeform 5"/>
            <p:cNvSpPr/>
            <p:nvPr/>
          </p:nvSpPr>
          <p:spPr bwMode="auto">
            <a:xfrm>
              <a:off x="908603" y="80216"/>
              <a:ext cx="258983" cy="676514"/>
            </a:xfrm>
            <a:custGeom>
              <a:avLst/>
              <a:gdLst>
                <a:gd name="T0" fmla="+- 0 3055 2731"/>
                <a:gd name="T1" fmla="*/ T0 w 356"/>
                <a:gd name="T2" fmla="+- 0 2450 761"/>
                <a:gd name="T3" fmla="*/ 2450 h 1690"/>
                <a:gd name="T4" fmla="+- 0 2798 2731"/>
                <a:gd name="T5" fmla="*/ T4 w 356"/>
                <a:gd name="T6" fmla="+- 0 2203 761"/>
                <a:gd name="T7" fmla="*/ 2203 h 1690"/>
                <a:gd name="T8" fmla="+- 0 2731 2731"/>
                <a:gd name="T9" fmla="*/ T8 w 356"/>
                <a:gd name="T10" fmla="+- 0 761 761"/>
                <a:gd name="T11" fmla="*/ 761 h 1690"/>
                <a:gd name="T12" fmla="+- 0 3086 2731"/>
                <a:gd name="T13" fmla="*/ T12 w 356"/>
                <a:gd name="T14" fmla="+- 0 1116 761"/>
                <a:gd name="T15" fmla="*/ 1116 h 1690"/>
                <a:gd name="T16" fmla="+- 0 3055 2731"/>
                <a:gd name="T17" fmla="*/ T16 w 356"/>
                <a:gd name="T18" fmla="+- 0 2450 761"/>
                <a:gd name="T19" fmla="*/ 2450 h 1690"/>
              </a:gdLst>
              <a:ahLst/>
              <a:cxnLst>
                <a:cxn ang="0">
                  <a:pos x="T1" y="T3"/>
                </a:cxn>
                <a:cxn ang="0">
                  <a:pos x="T5" y="T7"/>
                </a:cxn>
                <a:cxn ang="0">
                  <a:pos x="T9" y="T11"/>
                </a:cxn>
                <a:cxn ang="0">
                  <a:pos x="T13" y="T15"/>
                </a:cxn>
                <a:cxn ang="0">
                  <a:pos x="T17" y="T19"/>
                </a:cxn>
              </a:cxnLst>
              <a:rect l="0" t="0" r="r" b="b"/>
              <a:pathLst>
                <a:path w="356" h="1690">
                  <a:moveTo>
                    <a:pt x="324" y="1689"/>
                  </a:moveTo>
                  <a:lnTo>
                    <a:pt x="67" y="1442"/>
                  </a:lnTo>
                  <a:lnTo>
                    <a:pt x="0" y="0"/>
                  </a:lnTo>
                  <a:lnTo>
                    <a:pt x="355" y="355"/>
                  </a:lnTo>
                  <a:lnTo>
                    <a:pt x="324" y="1689"/>
                  </a:lnTo>
                  <a:close/>
                </a:path>
              </a:pathLst>
            </a:custGeom>
            <a:solidFill>
              <a:srgbClr val="DB6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5" name="Freeform 6"/>
          <p:cNvSpPr/>
          <p:nvPr/>
        </p:nvSpPr>
        <p:spPr bwMode="auto">
          <a:xfrm>
            <a:off x="889114" y="71678"/>
            <a:ext cx="772509" cy="684642"/>
          </a:xfrm>
          <a:custGeom>
            <a:avLst/>
            <a:gdLst>
              <a:gd name="T0" fmla="+- 0 2798 1553"/>
              <a:gd name="T1" fmla="*/ T0 w 1246"/>
              <a:gd name="T2" fmla="+- 0 2203 761"/>
              <a:gd name="T3" fmla="*/ 2203 h 1443"/>
              <a:gd name="T4" fmla="+- 0 1553 1553"/>
              <a:gd name="T5" fmla="*/ T4 w 1246"/>
              <a:gd name="T6" fmla="+- 0 2203 761"/>
              <a:gd name="T7" fmla="*/ 2203 h 1443"/>
              <a:gd name="T8" fmla="+- 0 1553 1553"/>
              <a:gd name="T9" fmla="*/ T8 w 1246"/>
              <a:gd name="T10" fmla="+- 0 761 761"/>
              <a:gd name="T11" fmla="*/ 761 h 1443"/>
              <a:gd name="T12" fmla="+- 0 2731 1553"/>
              <a:gd name="T13" fmla="*/ T12 w 1246"/>
              <a:gd name="T14" fmla="+- 0 761 761"/>
              <a:gd name="T15" fmla="*/ 761 h 1443"/>
              <a:gd name="T16" fmla="+- 0 2798 1553"/>
              <a:gd name="T17" fmla="*/ T16 w 1246"/>
              <a:gd name="T18" fmla="+- 0 2203 761"/>
              <a:gd name="T19" fmla="*/ 2203 h 1443"/>
            </a:gdLst>
            <a:ahLst/>
            <a:cxnLst>
              <a:cxn ang="0">
                <a:pos x="T1" y="T3"/>
              </a:cxn>
              <a:cxn ang="0">
                <a:pos x="T5" y="T7"/>
              </a:cxn>
              <a:cxn ang="0">
                <a:pos x="T9" y="T11"/>
              </a:cxn>
              <a:cxn ang="0">
                <a:pos x="T13" y="T15"/>
              </a:cxn>
              <a:cxn ang="0">
                <a:pos x="T17" y="T19"/>
              </a:cxn>
            </a:cxnLst>
            <a:rect l="0" t="0" r="r" b="b"/>
            <a:pathLst>
              <a:path w="1246" h="1443">
                <a:moveTo>
                  <a:pt x="1245" y="1442"/>
                </a:moveTo>
                <a:lnTo>
                  <a:pt x="0" y="1442"/>
                </a:lnTo>
                <a:lnTo>
                  <a:pt x="0" y="0"/>
                </a:lnTo>
                <a:lnTo>
                  <a:pt x="1178" y="0"/>
                </a:lnTo>
                <a:lnTo>
                  <a:pt x="1245" y="1442"/>
                </a:lnTo>
                <a:close/>
              </a:path>
            </a:pathLst>
          </a:custGeom>
          <a:solidFill>
            <a:srgbClr val="F48321"/>
          </a:solidFill>
          <a:ln w="9525">
            <a:noFill/>
            <a:round/>
          </a:ln>
        </p:spPr>
        <p:txBody>
          <a:bodyPr vert="horz" wrap="square" lIns="91440" tIns="45720" rIns="91440" bIns="45720" numCol="1" anchor="t" anchorCtr="0" compatLnSpc="1"/>
          <a:lstStyle/>
          <a:p>
            <a:endParaRPr lang="en-US"/>
          </a:p>
        </p:txBody>
      </p:sp>
      <p:sp>
        <p:nvSpPr>
          <p:cNvPr id="26" name="Rectangle 25"/>
          <p:cNvSpPr/>
          <p:nvPr/>
        </p:nvSpPr>
        <p:spPr>
          <a:xfrm>
            <a:off x="889114" y="88180"/>
            <a:ext cx="719416" cy="58064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smtClean="0">
                <a:latin typeface="Times New Roman" panose="02020603050405020304" pitchFamily="18" charset="0"/>
                <a:cs typeface="Times New Roman" panose="02020603050405020304" pitchFamily="18" charset="0"/>
              </a:rPr>
              <a:t>LỚP</a:t>
            </a:r>
          </a:p>
          <a:p>
            <a:pPr algn="ctr"/>
            <a:r>
              <a:rPr lang="en-US" b="1" smtClean="0">
                <a:latin typeface="Times New Roman" panose="02020603050405020304" pitchFamily="18" charset="0"/>
                <a:cs typeface="Times New Roman" panose="02020603050405020304" pitchFamily="18" charset="0"/>
              </a:rPr>
              <a:t>10</a:t>
            </a:r>
            <a:endParaRPr lang="en-US" b="1">
              <a:latin typeface="Times New Roman" panose="02020603050405020304" pitchFamily="18" charset="0"/>
              <a:cs typeface="Times New Roman" panose="02020603050405020304" pitchFamily="18" charset="0"/>
            </a:endParaRPr>
          </a:p>
        </p:txBody>
      </p:sp>
      <p:sp>
        <p:nvSpPr>
          <p:cNvPr id="18" name="Rounded Rectangle 17"/>
          <p:cNvSpPr/>
          <p:nvPr/>
        </p:nvSpPr>
        <p:spPr>
          <a:xfrm>
            <a:off x="94594" y="71678"/>
            <a:ext cx="747224" cy="684642"/>
          </a:xfrm>
          <a:prstGeom prst="roundRect">
            <a:avLst/>
          </a:prstGeom>
          <a:solidFill>
            <a:schemeClr val="accent6">
              <a:lumMod val="75000"/>
            </a:schemeClr>
          </a:solidFill>
          <a:ln>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700" b="1" smtClean="0">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NGỮ VĂN</a:t>
            </a:r>
            <a:endParaRPr lang="en-US" sz="1700" b="1">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endParaRPr>
          </a:p>
        </p:txBody>
      </p:sp>
      <p:sp>
        <p:nvSpPr>
          <p:cNvPr id="23" name="Rectangle 22"/>
          <p:cNvSpPr/>
          <p:nvPr/>
        </p:nvSpPr>
        <p:spPr>
          <a:xfrm>
            <a:off x="2147475" y="131928"/>
            <a:ext cx="10044525" cy="56414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500" b="1" smtClean="0">
                <a:solidFill>
                  <a:srgbClr val="C00000"/>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VB3: BẢO KÍNH CẢNH GIỚI - BÀI 43</a:t>
            </a:r>
            <a:endParaRPr lang="en-US" sz="3500" b="1">
              <a:solidFill>
                <a:srgbClr val="C00000"/>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endParaRPr>
          </a:p>
        </p:txBody>
      </p:sp>
      <p:grpSp>
        <p:nvGrpSpPr>
          <p:cNvPr id="51" name="Group 50"/>
          <p:cNvGrpSpPr/>
          <p:nvPr/>
        </p:nvGrpSpPr>
        <p:grpSpPr>
          <a:xfrm>
            <a:off x="-116523" y="1006272"/>
            <a:ext cx="12105005" cy="1076325"/>
            <a:chOff x="-288924" y="1892300"/>
            <a:chExt cx="12105005" cy="1076325"/>
          </a:xfrm>
        </p:grpSpPr>
        <p:sp>
          <p:nvSpPr>
            <p:cNvPr id="52" name="Rounded Rectangle 51"/>
            <p:cNvSpPr/>
            <p:nvPr/>
          </p:nvSpPr>
          <p:spPr>
            <a:xfrm>
              <a:off x="-288924" y="1905000"/>
              <a:ext cx="1310640" cy="521970"/>
            </a:xfrm>
            <a:prstGeom prst="roundRect">
              <a:avLst/>
            </a:prstGeom>
            <a:solidFill>
              <a:srgbClr val="1D93A5"/>
            </a:solidFill>
            <a:ln>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53" name="TextBox 52"/>
            <p:cNvSpPr txBox="1"/>
            <p:nvPr/>
          </p:nvSpPr>
          <p:spPr>
            <a:xfrm>
              <a:off x="-172084" y="1905000"/>
              <a:ext cx="1379855" cy="521970"/>
            </a:xfrm>
            <a:prstGeom prst="rect">
              <a:avLst/>
            </a:prstGeom>
            <a:noFill/>
          </p:spPr>
          <p:txBody>
            <a:bodyPr wrap="square" rtlCol="0">
              <a:spAutoFit/>
            </a:bodyPr>
            <a:lstStyle/>
            <a:p>
              <a:r>
                <a:rPr lang="en-US" sz="2800" b="1" smtClean="0">
                  <a:solidFill>
                    <a:schemeClr val="bg1"/>
                  </a:solidFill>
                  <a:latin typeface="Tahoma" panose="020B0604030504040204" pitchFamily="34" charset="0"/>
                  <a:ea typeface="Tahoma" panose="020B0604030504040204" pitchFamily="34" charset="0"/>
                  <a:cs typeface="Tahoma" panose="020B0604030504040204" pitchFamily="34" charset="0"/>
                </a:rPr>
                <a:t>CÂU 2</a:t>
              </a:r>
            </a:p>
          </p:txBody>
        </p:sp>
        <p:sp>
          <p:nvSpPr>
            <p:cNvPr id="54" name="TextBox 53"/>
            <p:cNvSpPr txBox="1"/>
            <p:nvPr/>
          </p:nvSpPr>
          <p:spPr>
            <a:xfrm>
              <a:off x="1207771" y="1892300"/>
              <a:ext cx="10608310" cy="1076325"/>
            </a:xfrm>
            <a:prstGeom prst="rect">
              <a:avLst/>
            </a:prstGeom>
            <a:solidFill>
              <a:schemeClr val="bg2"/>
            </a:solidFill>
            <a:ln w="28575" cmpd="sng">
              <a:solidFill>
                <a:schemeClr val="accent1">
                  <a:shade val="50000"/>
                </a:schemeClr>
              </a:solidFill>
              <a:prstDash val="solid"/>
            </a:ln>
          </p:spPr>
          <p:txBody>
            <a:bodyPr wrap="square" rtlCol="0">
              <a:spAutoFit/>
            </a:bodyPr>
            <a:lstStyle/>
            <a:p>
              <a:r>
                <a:rPr lang="en-US" sz="3200" b="1">
                  <a:solidFill>
                    <a:srgbClr val="1D93A5"/>
                  </a:solidFill>
                  <a:latin typeface="Tahoma" panose="020B0604030504040204" pitchFamily="34" charset="0"/>
                  <a:ea typeface="Tahoma" panose="020B0604030504040204" pitchFamily="34" charset="0"/>
                  <a:cs typeface="Tahoma" panose="020B0604030504040204" pitchFamily="34" charset="0"/>
                  <a:sym typeface="+mn-ea"/>
                </a:rPr>
                <a:t>Chỉ ra nét đặc sắc của bài thơ qua một số yêu tố hình thức nghệ thuật</a:t>
              </a:r>
              <a:endParaRPr lang="en-US" sz="3200" b="1">
                <a:solidFill>
                  <a:srgbClr val="1D93A5"/>
                </a:solidFill>
                <a:latin typeface="Tahoma" panose="020B0604030504040204" pitchFamily="34" charset="0"/>
                <a:ea typeface="Tahoma" panose="020B0604030504040204" pitchFamily="34" charset="0"/>
                <a:cs typeface="Tahoma" panose="020B0604030504040204" pitchFamily="34" charset="0"/>
              </a:endParaRPr>
            </a:p>
          </p:txBody>
        </p:sp>
      </p:grpSp>
      <p:sp>
        <p:nvSpPr>
          <p:cNvPr id="12" name="Rounded Rectangle 11"/>
          <p:cNvSpPr/>
          <p:nvPr/>
        </p:nvSpPr>
        <p:spPr>
          <a:xfrm>
            <a:off x="377190" y="2508885"/>
            <a:ext cx="11292840" cy="4081780"/>
          </a:xfrm>
          <a:prstGeom prst="roundRect">
            <a:avLst>
              <a:gd name="adj" fmla="val 3218"/>
            </a:avLst>
          </a:prstGeom>
          <a:solidFill>
            <a:schemeClr val="bg2"/>
          </a:solidFill>
          <a:ln w="57150">
            <a:solidFill>
              <a:schemeClr val="accent6">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lIns="45711" tIns="22855" rIns="45711" bIns="22855" rtlCol="0" anchor="ctr"/>
          <a:lstStyle/>
          <a:p>
            <a:pPr algn="ctr"/>
            <a:endParaRPr lang="en-US">
              <a:solidFill>
                <a:prstClr val="white"/>
              </a:solidFill>
            </a:endParaRPr>
          </a:p>
        </p:txBody>
      </p:sp>
      <p:sp>
        <p:nvSpPr>
          <p:cNvPr id="100" name="Text Box 99"/>
          <p:cNvSpPr txBox="1"/>
          <p:nvPr/>
        </p:nvSpPr>
        <p:spPr>
          <a:xfrm>
            <a:off x="509270" y="2780665"/>
            <a:ext cx="11028045" cy="3538220"/>
          </a:xfrm>
          <a:prstGeom prst="rect">
            <a:avLst/>
          </a:prstGeom>
          <a:noFill/>
          <a:ln w="9525">
            <a:noFill/>
          </a:ln>
        </p:spPr>
        <p:txBody>
          <a:bodyPr wrap="square">
            <a:spAutoFit/>
          </a:bodyPr>
          <a:lstStyle/>
          <a:p>
            <a:pPr indent="0" algn="ctr">
              <a:lnSpc>
                <a:spcPct val="100000"/>
              </a:lnSpc>
            </a:pPr>
            <a:r>
              <a:rPr lang="en-US" sz="3200" b="1" i="1">
                <a:solidFill>
                  <a:schemeClr val="accent2"/>
                </a:solidFill>
                <a:latin typeface="Times New Roman" panose="02020603050405020304" pitchFamily="18" charset="0"/>
                <a:cs typeface="Times New Roman" panose="02020603050405020304" pitchFamily="18" charset="0"/>
              </a:rPr>
              <a:t>Tác dụng: với nhịp thơ tự do ở câu thơ đầu, nhà thơ tạo một ấn tượng độc đáo mở ra bức tranh mùa hè sinh động. Câu thơ cuối 6 tiếng nhưng cách ngắt nhịp 3/3 đều đặn, hài hoà đã đúc kết tinh thần bài thơ, bộc lộ tấm lòng của Nguyễn Trãi dù thưởng ngoạn cảnh vật đẹp tươi nhưng vẫn không quên cuộc sống nhân dân. Bức tranh chỉ thật sự hoàn hảo khi nhân dân được ấm no, hạnh phúc.</a:t>
            </a:r>
          </a:p>
        </p:txBody>
      </p:sp>
    </p:spTree>
    <p:extLst>
      <p:ext uri="{BB962C8B-B14F-4D97-AF65-F5344CB8AC3E}">
        <p14:creationId xmlns:p14="http://schemas.microsoft.com/office/powerpoint/2010/main" val="4124814032"/>
      </p:ext>
    </p:extLst>
  </p:cSld>
  <p:clrMapOvr>
    <a:masterClrMapping/>
  </p:clrMapOvr>
  <p:transition spd="slow">
    <p:split orient="vert"/>
  </p:transition>
  <p:timing>
    <p:tnLst>
      <p:par>
        <p:cTn id="1" dur="indefinite" restart="never" nodeType="tmRoot"/>
      </p:par>
    </p:tnLst>
  </p:timing>
</p:sld>
</file>

<file path=ppt/slides/slide11.xml><?xml version="1.0" encoding="utf-8"?>
<p:sld xmlns:a="http://schemas.openxmlformats.org/drawingml/2006/main" xmlns:r="http://schemas.openxmlformats.org/officeDocument/2006/relationships" xmlns:p="http://schemas.openxmlformats.org/presentationml/2006/main">
  <p:cSld>
    <p:bg>
      <p:bgPr>
        <a:blipFill dpi="0" rotWithShape="1">
          <a:blip r:embed="rId6">
            <a:lum/>
          </a:blip>
          <a:srcRect/>
          <a:stretch>
            <a:fillRect t="-9000" b="-9000"/>
          </a:stretch>
        </a:blipFill>
        <a:effectLst/>
      </p:bgPr>
    </p:bg>
    <p:spTree>
      <p:nvGrpSpPr>
        <p:cNvPr id="1" name=""/>
        <p:cNvGrpSpPr/>
        <p:nvPr/>
      </p:nvGrpSpPr>
      <p:grpSpPr>
        <a:xfrm>
          <a:off x="0" y="0"/>
          <a:ext cx="0" cy="0"/>
          <a:chOff x="0" y="0"/>
          <a:chExt cx="0" cy="0"/>
        </a:xfrm>
      </p:grpSpPr>
      <p:pic>
        <p:nvPicPr>
          <p:cNvPr id="3" name="10 giây có nhạc chữ số">
            <a:hlinkClick r:id="" action="ppaction://media"/>
          </p:cNvPr>
          <p:cNvPicPr>
            <a:picLocks noChangeAspect="1"/>
          </p:cNvPicPr>
          <p:nvPr>
            <a:videoFile r:link="rId1"/>
          </p:nvPr>
        </p:nvPicPr>
        <p:blipFill>
          <a:blip r:embed="rId7">
            <a:extLst>
              <a:ext uri="{28A0092B-C50C-407E-A947-70E740481C1C}">
                <a14:useLocalDpi xmlns:a14="http://schemas.microsoft.com/office/drawing/2010/main" val="0"/>
              </a:ext>
            </a:extLst>
          </a:blip>
          <a:stretch>
            <a:fillRect/>
          </a:stretch>
        </p:blipFill>
        <p:spPr>
          <a:xfrm>
            <a:off x="451294" y="217536"/>
            <a:ext cx="1901571" cy="1963373"/>
          </a:xfrm>
          <a:prstGeom prst="rect">
            <a:avLst/>
          </a:prstGeom>
          <a:solidFill>
            <a:srgbClr val="EFD9C8"/>
          </a:solidFill>
          <a:ln>
            <a:solidFill>
              <a:schemeClr val="tx1"/>
            </a:solidFill>
            <a:prstDash val="dash"/>
          </a:ln>
          <a:effectLst>
            <a:glow rad="228600">
              <a:srgbClr val="FFFFFF">
                <a:alpha val="40000"/>
              </a:srgbClr>
            </a:glow>
          </a:effectLst>
          <a:scene3d>
            <a:camera prst="orthographicFront"/>
            <a:lightRig rig="threePt" dir="t">
              <a:rot lat="0" lon="0" rev="2100000"/>
            </a:lightRig>
          </a:scene3d>
          <a:sp3d>
            <a:bevelT w="152400" h="101600" prst="slope"/>
          </a:sp3d>
        </p:spPr>
      </p:pic>
      <p:sp>
        <p:nvSpPr>
          <p:cNvPr id="5" name="Hình chữ nhật: Góc Tròn 4"/>
          <p:cNvSpPr>
            <a:spLocks/>
          </p:cNvSpPr>
          <p:nvPr/>
        </p:nvSpPr>
        <p:spPr>
          <a:xfrm>
            <a:off x="2834640" y="60448"/>
            <a:ext cx="9144000" cy="2124222"/>
          </a:xfrm>
          <a:custGeom>
            <a:avLst/>
            <a:gdLst>
              <a:gd name="connsiteX0" fmla="*/ 0 w 9144000"/>
              <a:gd name="connsiteY0" fmla="*/ 354044 h 2124222"/>
              <a:gd name="connsiteX1" fmla="*/ 354044 w 9144000"/>
              <a:gd name="connsiteY1" fmla="*/ 0 h 2124222"/>
              <a:gd name="connsiteX2" fmla="*/ 832079 w 9144000"/>
              <a:gd name="connsiteY2" fmla="*/ 0 h 2124222"/>
              <a:gd name="connsiteX3" fmla="*/ 1394473 w 9144000"/>
              <a:gd name="connsiteY3" fmla="*/ 0 h 2124222"/>
              <a:gd name="connsiteX4" fmla="*/ 1703790 w 9144000"/>
              <a:gd name="connsiteY4" fmla="*/ 0 h 2124222"/>
              <a:gd name="connsiteX5" fmla="*/ 2097466 w 9144000"/>
              <a:gd name="connsiteY5" fmla="*/ 0 h 2124222"/>
              <a:gd name="connsiteX6" fmla="*/ 2406783 w 9144000"/>
              <a:gd name="connsiteY6" fmla="*/ 0 h 2124222"/>
              <a:gd name="connsiteX7" fmla="*/ 2969177 w 9144000"/>
              <a:gd name="connsiteY7" fmla="*/ 0 h 2124222"/>
              <a:gd name="connsiteX8" fmla="*/ 3447212 w 9144000"/>
              <a:gd name="connsiteY8" fmla="*/ 0 h 2124222"/>
              <a:gd name="connsiteX9" fmla="*/ 4178324 w 9144000"/>
              <a:gd name="connsiteY9" fmla="*/ 0 h 2124222"/>
              <a:gd name="connsiteX10" fmla="*/ 4825077 w 9144000"/>
              <a:gd name="connsiteY10" fmla="*/ 0 h 2124222"/>
              <a:gd name="connsiteX11" fmla="*/ 5303112 w 9144000"/>
              <a:gd name="connsiteY11" fmla="*/ 0 h 2124222"/>
              <a:gd name="connsiteX12" fmla="*/ 5696788 w 9144000"/>
              <a:gd name="connsiteY12" fmla="*/ 0 h 2124222"/>
              <a:gd name="connsiteX13" fmla="*/ 6174823 w 9144000"/>
              <a:gd name="connsiteY13" fmla="*/ 0 h 2124222"/>
              <a:gd name="connsiteX14" fmla="*/ 6568499 w 9144000"/>
              <a:gd name="connsiteY14" fmla="*/ 0 h 2124222"/>
              <a:gd name="connsiteX15" fmla="*/ 7215252 w 9144000"/>
              <a:gd name="connsiteY15" fmla="*/ 0 h 2124222"/>
              <a:gd name="connsiteX16" fmla="*/ 7777647 w 9144000"/>
              <a:gd name="connsiteY16" fmla="*/ 0 h 2124222"/>
              <a:gd name="connsiteX17" fmla="*/ 8789956 w 9144000"/>
              <a:gd name="connsiteY17" fmla="*/ 0 h 2124222"/>
              <a:gd name="connsiteX18" fmla="*/ 9144000 w 9144000"/>
              <a:gd name="connsiteY18" fmla="*/ 354044 h 2124222"/>
              <a:gd name="connsiteX19" fmla="*/ 9144000 w 9144000"/>
              <a:gd name="connsiteY19" fmla="*/ 854411 h 2124222"/>
              <a:gd name="connsiteX20" fmla="*/ 9144000 w 9144000"/>
              <a:gd name="connsiteY20" fmla="*/ 1340617 h 2124222"/>
              <a:gd name="connsiteX21" fmla="*/ 9144000 w 9144000"/>
              <a:gd name="connsiteY21" fmla="*/ 1770178 h 2124222"/>
              <a:gd name="connsiteX22" fmla="*/ 8789956 w 9144000"/>
              <a:gd name="connsiteY22" fmla="*/ 2124222 h 2124222"/>
              <a:gd name="connsiteX23" fmla="*/ 8480639 w 9144000"/>
              <a:gd name="connsiteY23" fmla="*/ 2124222 h 2124222"/>
              <a:gd name="connsiteX24" fmla="*/ 8086963 w 9144000"/>
              <a:gd name="connsiteY24" fmla="*/ 2124222 h 2124222"/>
              <a:gd name="connsiteX25" fmla="*/ 7777647 w 9144000"/>
              <a:gd name="connsiteY25" fmla="*/ 2124222 h 2124222"/>
              <a:gd name="connsiteX26" fmla="*/ 7130893 w 9144000"/>
              <a:gd name="connsiteY26" fmla="*/ 2124222 h 2124222"/>
              <a:gd name="connsiteX27" fmla="*/ 6399781 w 9144000"/>
              <a:gd name="connsiteY27" fmla="*/ 2124222 h 2124222"/>
              <a:gd name="connsiteX28" fmla="*/ 5837387 w 9144000"/>
              <a:gd name="connsiteY28" fmla="*/ 2124222 h 2124222"/>
              <a:gd name="connsiteX29" fmla="*/ 5528070 w 9144000"/>
              <a:gd name="connsiteY29" fmla="*/ 2124222 h 2124222"/>
              <a:gd name="connsiteX30" fmla="*/ 4796958 w 9144000"/>
              <a:gd name="connsiteY30" fmla="*/ 2124222 h 2124222"/>
              <a:gd name="connsiteX31" fmla="*/ 4318923 w 9144000"/>
              <a:gd name="connsiteY31" fmla="*/ 2124222 h 2124222"/>
              <a:gd name="connsiteX32" fmla="*/ 3925247 w 9144000"/>
              <a:gd name="connsiteY32" fmla="*/ 2124222 h 2124222"/>
              <a:gd name="connsiteX33" fmla="*/ 3615930 w 9144000"/>
              <a:gd name="connsiteY33" fmla="*/ 2124222 h 2124222"/>
              <a:gd name="connsiteX34" fmla="*/ 2969177 w 9144000"/>
              <a:gd name="connsiteY34" fmla="*/ 2124222 h 2124222"/>
              <a:gd name="connsiteX35" fmla="*/ 2659860 w 9144000"/>
              <a:gd name="connsiteY35" fmla="*/ 2124222 h 2124222"/>
              <a:gd name="connsiteX36" fmla="*/ 2266184 w 9144000"/>
              <a:gd name="connsiteY36" fmla="*/ 2124222 h 2124222"/>
              <a:gd name="connsiteX37" fmla="*/ 1956867 w 9144000"/>
              <a:gd name="connsiteY37" fmla="*/ 2124222 h 2124222"/>
              <a:gd name="connsiteX38" fmla="*/ 1647551 w 9144000"/>
              <a:gd name="connsiteY38" fmla="*/ 2124222 h 2124222"/>
              <a:gd name="connsiteX39" fmla="*/ 1338234 w 9144000"/>
              <a:gd name="connsiteY39" fmla="*/ 2124222 h 2124222"/>
              <a:gd name="connsiteX40" fmla="*/ 354044 w 9144000"/>
              <a:gd name="connsiteY40" fmla="*/ 2124222 h 2124222"/>
              <a:gd name="connsiteX41" fmla="*/ 0 w 9144000"/>
              <a:gd name="connsiteY41" fmla="*/ 1770178 h 2124222"/>
              <a:gd name="connsiteX42" fmla="*/ 0 w 9144000"/>
              <a:gd name="connsiteY42" fmla="*/ 1326456 h 2124222"/>
              <a:gd name="connsiteX43" fmla="*/ 0 w 9144000"/>
              <a:gd name="connsiteY43" fmla="*/ 826089 h 2124222"/>
              <a:gd name="connsiteX44" fmla="*/ 0 w 9144000"/>
              <a:gd name="connsiteY44" fmla="*/ 354044 h 2124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9144000" h="2124222" fill="none" extrusionOk="0">
                <a:moveTo>
                  <a:pt x="0" y="354044"/>
                </a:moveTo>
                <a:cubicBezTo>
                  <a:pt x="-7838" y="167107"/>
                  <a:pt x="153453" y="-40706"/>
                  <a:pt x="354044" y="0"/>
                </a:cubicBezTo>
                <a:cubicBezTo>
                  <a:pt x="572408" y="-24930"/>
                  <a:pt x="617050" y="14106"/>
                  <a:pt x="832079" y="0"/>
                </a:cubicBezTo>
                <a:cubicBezTo>
                  <a:pt x="1047108" y="-14106"/>
                  <a:pt x="1136835" y="5306"/>
                  <a:pt x="1394473" y="0"/>
                </a:cubicBezTo>
                <a:cubicBezTo>
                  <a:pt x="1652111" y="-5306"/>
                  <a:pt x="1613761" y="20687"/>
                  <a:pt x="1703790" y="0"/>
                </a:cubicBezTo>
                <a:cubicBezTo>
                  <a:pt x="1793819" y="-20687"/>
                  <a:pt x="1979533" y="13424"/>
                  <a:pt x="2097466" y="0"/>
                </a:cubicBezTo>
                <a:cubicBezTo>
                  <a:pt x="2215399" y="-13424"/>
                  <a:pt x="2317695" y="23730"/>
                  <a:pt x="2406783" y="0"/>
                </a:cubicBezTo>
                <a:cubicBezTo>
                  <a:pt x="2495871" y="-23730"/>
                  <a:pt x="2737123" y="32249"/>
                  <a:pt x="2969177" y="0"/>
                </a:cubicBezTo>
                <a:cubicBezTo>
                  <a:pt x="3201231" y="-32249"/>
                  <a:pt x="3327797" y="35738"/>
                  <a:pt x="3447212" y="0"/>
                </a:cubicBezTo>
                <a:cubicBezTo>
                  <a:pt x="3566627" y="-35738"/>
                  <a:pt x="4029374" y="38793"/>
                  <a:pt x="4178324" y="0"/>
                </a:cubicBezTo>
                <a:cubicBezTo>
                  <a:pt x="4327274" y="-38793"/>
                  <a:pt x="4600291" y="5068"/>
                  <a:pt x="4825077" y="0"/>
                </a:cubicBezTo>
                <a:cubicBezTo>
                  <a:pt x="5049863" y="-5068"/>
                  <a:pt x="5186638" y="26790"/>
                  <a:pt x="5303112" y="0"/>
                </a:cubicBezTo>
                <a:cubicBezTo>
                  <a:pt x="5419587" y="-26790"/>
                  <a:pt x="5596186" y="43066"/>
                  <a:pt x="5696788" y="0"/>
                </a:cubicBezTo>
                <a:cubicBezTo>
                  <a:pt x="5797390" y="-43066"/>
                  <a:pt x="6052588" y="43380"/>
                  <a:pt x="6174823" y="0"/>
                </a:cubicBezTo>
                <a:cubicBezTo>
                  <a:pt x="6297059" y="-43380"/>
                  <a:pt x="6383020" y="7308"/>
                  <a:pt x="6568499" y="0"/>
                </a:cubicBezTo>
                <a:cubicBezTo>
                  <a:pt x="6753978" y="-7308"/>
                  <a:pt x="7034892" y="11382"/>
                  <a:pt x="7215252" y="0"/>
                </a:cubicBezTo>
                <a:cubicBezTo>
                  <a:pt x="7395612" y="-11382"/>
                  <a:pt x="7513955" y="65681"/>
                  <a:pt x="7777647" y="0"/>
                </a:cubicBezTo>
                <a:cubicBezTo>
                  <a:pt x="8041339" y="-65681"/>
                  <a:pt x="8434565" y="77952"/>
                  <a:pt x="8789956" y="0"/>
                </a:cubicBezTo>
                <a:cubicBezTo>
                  <a:pt x="8980120" y="-15356"/>
                  <a:pt x="9175578" y="192766"/>
                  <a:pt x="9144000" y="354044"/>
                </a:cubicBezTo>
                <a:cubicBezTo>
                  <a:pt x="9183991" y="554516"/>
                  <a:pt x="9124069" y="731586"/>
                  <a:pt x="9144000" y="854411"/>
                </a:cubicBezTo>
                <a:cubicBezTo>
                  <a:pt x="9163931" y="977236"/>
                  <a:pt x="9133810" y="1129285"/>
                  <a:pt x="9144000" y="1340617"/>
                </a:cubicBezTo>
                <a:cubicBezTo>
                  <a:pt x="9154190" y="1551949"/>
                  <a:pt x="9136339" y="1663706"/>
                  <a:pt x="9144000" y="1770178"/>
                </a:cubicBezTo>
                <a:cubicBezTo>
                  <a:pt x="9113461" y="1981396"/>
                  <a:pt x="8980738" y="2080076"/>
                  <a:pt x="8789956" y="2124222"/>
                </a:cubicBezTo>
                <a:cubicBezTo>
                  <a:pt x="8665992" y="2156299"/>
                  <a:pt x="8601755" y="2123689"/>
                  <a:pt x="8480639" y="2124222"/>
                </a:cubicBezTo>
                <a:cubicBezTo>
                  <a:pt x="8359523" y="2124755"/>
                  <a:pt x="8243434" y="2098484"/>
                  <a:pt x="8086963" y="2124222"/>
                </a:cubicBezTo>
                <a:cubicBezTo>
                  <a:pt x="7930492" y="2149960"/>
                  <a:pt x="7850388" y="2120548"/>
                  <a:pt x="7777647" y="2124222"/>
                </a:cubicBezTo>
                <a:cubicBezTo>
                  <a:pt x="7704906" y="2127896"/>
                  <a:pt x="7354821" y="2070032"/>
                  <a:pt x="7130893" y="2124222"/>
                </a:cubicBezTo>
                <a:cubicBezTo>
                  <a:pt x="6906965" y="2178412"/>
                  <a:pt x="6681282" y="2108059"/>
                  <a:pt x="6399781" y="2124222"/>
                </a:cubicBezTo>
                <a:cubicBezTo>
                  <a:pt x="6118280" y="2140385"/>
                  <a:pt x="6007678" y="2121257"/>
                  <a:pt x="5837387" y="2124222"/>
                </a:cubicBezTo>
                <a:cubicBezTo>
                  <a:pt x="5667096" y="2127187"/>
                  <a:pt x="5637641" y="2118108"/>
                  <a:pt x="5528070" y="2124222"/>
                </a:cubicBezTo>
                <a:cubicBezTo>
                  <a:pt x="5418499" y="2130336"/>
                  <a:pt x="4945824" y="2098151"/>
                  <a:pt x="4796958" y="2124222"/>
                </a:cubicBezTo>
                <a:cubicBezTo>
                  <a:pt x="4648092" y="2150293"/>
                  <a:pt x="4485259" y="2089915"/>
                  <a:pt x="4318923" y="2124222"/>
                </a:cubicBezTo>
                <a:cubicBezTo>
                  <a:pt x="4152588" y="2158529"/>
                  <a:pt x="4090035" y="2085208"/>
                  <a:pt x="3925247" y="2124222"/>
                </a:cubicBezTo>
                <a:cubicBezTo>
                  <a:pt x="3760459" y="2163236"/>
                  <a:pt x="3749016" y="2114658"/>
                  <a:pt x="3615930" y="2124222"/>
                </a:cubicBezTo>
                <a:cubicBezTo>
                  <a:pt x="3482844" y="2133786"/>
                  <a:pt x="3229078" y="2085338"/>
                  <a:pt x="2969177" y="2124222"/>
                </a:cubicBezTo>
                <a:cubicBezTo>
                  <a:pt x="2709276" y="2163106"/>
                  <a:pt x="2725346" y="2099107"/>
                  <a:pt x="2659860" y="2124222"/>
                </a:cubicBezTo>
                <a:cubicBezTo>
                  <a:pt x="2594374" y="2149337"/>
                  <a:pt x="2405623" y="2107357"/>
                  <a:pt x="2266184" y="2124222"/>
                </a:cubicBezTo>
                <a:cubicBezTo>
                  <a:pt x="2126745" y="2141087"/>
                  <a:pt x="2076353" y="2118990"/>
                  <a:pt x="1956867" y="2124222"/>
                </a:cubicBezTo>
                <a:cubicBezTo>
                  <a:pt x="1837381" y="2129454"/>
                  <a:pt x="1791387" y="2105151"/>
                  <a:pt x="1647551" y="2124222"/>
                </a:cubicBezTo>
                <a:cubicBezTo>
                  <a:pt x="1503715" y="2143293"/>
                  <a:pt x="1411607" y="2091660"/>
                  <a:pt x="1338234" y="2124222"/>
                </a:cubicBezTo>
                <a:cubicBezTo>
                  <a:pt x="1264861" y="2156784"/>
                  <a:pt x="738137" y="2028307"/>
                  <a:pt x="354044" y="2124222"/>
                </a:cubicBezTo>
                <a:cubicBezTo>
                  <a:pt x="125164" y="2096010"/>
                  <a:pt x="2354" y="1985275"/>
                  <a:pt x="0" y="1770178"/>
                </a:cubicBezTo>
                <a:cubicBezTo>
                  <a:pt x="-17138" y="1644792"/>
                  <a:pt x="43338" y="1540284"/>
                  <a:pt x="0" y="1326456"/>
                </a:cubicBezTo>
                <a:cubicBezTo>
                  <a:pt x="-43338" y="1112628"/>
                  <a:pt x="27781" y="1046183"/>
                  <a:pt x="0" y="826089"/>
                </a:cubicBezTo>
                <a:cubicBezTo>
                  <a:pt x="-27781" y="605995"/>
                  <a:pt x="50081" y="539218"/>
                  <a:pt x="0" y="354044"/>
                </a:cubicBezTo>
                <a:close/>
              </a:path>
              <a:path w="9144000" h="2124222" stroke="0" extrusionOk="0">
                <a:moveTo>
                  <a:pt x="0" y="354044"/>
                </a:moveTo>
                <a:cubicBezTo>
                  <a:pt x="-14486" y="190339"/>
                  <a:pt x="208359" y="12582"/>
                  <a:pt x="354044" y="0"/>
                </a:cubicBezTo>
                <a:cubicBezTo>
                  <a:pt x="716436" y="-9936"/>
                  <a:pt x="870961" y="21653"/>
                  <a:pt x="1085156" y="0"/>
                </a:cubicBezTo>
                <a:cubicBezTo>
                  <a:pt x="1299351" y="-21653"/>
                  <a:pt x="1419745" y="40906"/>
                  <a:pt x="1647551" y="0"/>
                </a:cubicBezTo>
                <a:cubicBezTo>
                  <a:pt x="1875357" y="-40906"/>
                  <a:pt x="2060224" y="26200"/>
                  <a:pt x="2378663" y="0"/>
                </a:cubicBezTo>
                <a:cubicBezTo>
                  <a:pt x="2697102" y="-26200"/>
                  <a:pt x="2866657" y="13672"/>
                  <a:pt x="3025416" y="0"/>
                </a:cubicBezTo>
                <a:cubicBezTo>
                  <a:pt x="3184175" y="-13672"/>
                  <a:pt x="3480088" y="19416"/>
                  <a:pt x="3756529" y="0"/>
                </a:cubicBezTo>
                <a:cubicBezTo>
                  <a:pt x="4032970" y="-19416"/>
                  <a:pt x="4081329" y="8671"/>
                  <a:pt x="4318923" y="0"/>
                </a:cubicBezTo>
                <a:cubicBezTo>
                  <a:pt x="4556517" y="-8671"/>
                  <a:pt x="4519445" y="36589"/>
                  <a:pt x="4712599" y="0"/>
                </a:cubicBezTo>
                <a:cubicBezTo>
                  <a:pt x="4905753" y="-36589"/>
                  <a:pt x="5113494" y="59089"/>
                  <a:pt x="5274993" y="0"/>
                </a:cubicBezTo>
                <a:cubicBezTo>
                  <a:pt x="5436492" y="-59089"/>
                  <a:pt x="5581686" y="5665"/>
                  <a:pt x="5668669" y="0"/>
                </a:cubicBezTo>
                <a:cubicBezTo>
                  <a:pt x="5755652" y="-5665"/>
                  <a:pt x="5987114" y="1526"/>
                  <a:pt x="6231063" y="0"/>
                </a:cubicBezTo>
                <a:cubicBezTo>
                  <a:pt x="6475012" y="-1526"/>
                  <a:pt x="6450090" y="2339"/>
                  <a:pt x="6540379" y="0"/>
                </a:cubicBezTo>
                <a:cubicBezTo>
                  <a:pt x="6630668" y="-2339"/>
                  <a:pt x="6837765" y="1266"/>
                  <a:pt x="6934055" y="0"/>
                </a:cubicBezTo>
                <a:cubicBezTo>
                  <a:pt x="7030345" y="-1266"/>
                  <a:pt x="7336259" y="54219"/>
                  <a:pt x="7580809" y="0"/>
                </a:cubicBezTo>
                <a:cubicBezTo>
                  <a:pt x="7825359" y="-54219"/>
                  <a:pt x="7823569" y="11529"/>
                  <a:pt x="7890125" y="0"/>
                </a:cubicBezTo>
                <a:cubicBezTo>
                  <a:pt x="7956681" y="-11529"/>
                  <a:pt x="8076549" y="8833"/>
                  <a:pt x="8199442" y="0"/>
                </a:cubicBezTo>
                <a:cubicBezTo>
                  <a:pt x="8322335" y="-8833"/>
                  <a:pt x="8615356" y="5621"/>
                  <a:pt x="8789956" y="0"/>
                </a:cubicBezTo>
                <a:cubicBezTo>
                  <a:pt x="8978734" y="13611"/>
                  <a:pt x="9143217" y="173496"/>
                  <a:pt x="9144000" y="354044"/>
                </a:cubicBezTo>
                <a:cubicBezTo>
                  <a:pt x="9152008" y="513109"/>
                  <a:pt x="9135766" y="666034"/>
                  <a:pt x="9144000" y="854411"/>
                </a:cubicBezTo>
                <a:cubicBezTo>
                  <a:pt x="9152234" y="1042788"/>
                  <a:pt x="9121137" y="1119678"/>
                  <a:pt x="9144000" y="1298133"/>
                </a:cubicBezTo>
                <a:cubicBezTo>
                  <a:pt x="9166863" y="1476588"/>
                  <a:pt x="9092588" y="1593044"/>
                  <a:pt x="9144000" y="1770178"/>
                </a:cubicBezTo>
                <a:cubicBezTo>
                  <a:pt x="9138805" y="1958228"/>
                  <a:pt x="8969807" y="2131604"/>
                  <a:pt x="8789956" y="2124222"/>
                </a:cubicBezTo>
                <a:cubicBezTo>
                  <a:pt x="8628612" y="2197323"/>
                  <a:pt x="8316180" y="2123385"/>
                  <a:pt x="8058844" y="2124222"/>
                </a:cubicBezTo>
                <a:cubicBezTo>
                  <a:pt x="7801508" y="2125059"/>
                  <a:pt x="7796755" y="2108233"/>
                  <a:pt x="7580809" y="2124222"/>
                </a:cubicBezTo>
                <a:cubicBezTo>
                  <a:pt x="7364864" y="2140211"/>
                  <a:pt x="7248904" y="2075461"/>
                  <a:pt x="7102774" y="2124222"/>
                </a:cubicBezTo>
                <a:cubicBezTo>
                  <a:pt x="6956645" y="2172983"/>
                  <a:pt x="6712327" y="2064136"/>
                  <a:pt x="6456020" y="2124222"/>
                </a:cubicBezTo>
                <a:cubicBezTo>
                  <a:pt x="6199713" y="2184308"/>
                  <a:pt x="6181704" y="2075991"/>
                  <a:pt x="5977985" y="2124222"/>
                </a:cubicBezTo>
                <a:cubicBezTo>
                  <a:pt x="5774267" y="2172453"/>
                  <a:pt x="5693508" y="2087944"/>
                  <a:pt x="5584309" y="2124222"/>
                </a:cubicBezTo>
                <a:cubicBezTo>
                  <a:pt x="5475110" y="2160500"/>
                  <a:pt x="5284613" y="2103511"/>
                  <a:pt x="5190634" y="2124222"/>
                </a:cubicBezTo>
                <a:cubicBezTo>
                  <a:pt x="5096655" y="2144933"/>
                  <a:pt x="4646871" y="2118728"/>
                  <a:pt x="4459521" y="2124222"/>
                </a:cubicBezTo>
                <a:cubicBezTo>
                  <a:pt x="4272171" y="2129716"/>
                  <a:pt x="4105509" y="2074249"/>
                  <a:pt x="3812768" y="2124222"/>
                </a:cubicBezTo>
                <a:cubicBezTo>
                  <a:pt x="3520027" y="2174195"/>
                  <a:pt x="3382801" y="2116671"/>
                  <a:pt x="3250374" y="2124222"/>
                </a:cubicBezTo>
                <a:cubicBezTo>
                  <a:pt x="3117947" y="2131773"/>
                  <a:pt x="2860234" y="2082170"/>
                  <a:pt x="2687980" y="2124222"/>
                </a:cubicBezTo>
                <a:cubicBezTo>
                  <a:pt x="2515726" y="2166274"/>
                  <a:pt x="2448364" y="2118844"/>
                  <a:pt x="2294304" y="2124222"/>
                </a:cubicBezTo>
                <a:cubicBezTo>
                  <a:pt x="2140244" y="2129600"/>
                  <a:pt x="1923146" y="2113811"/>
                  <a:pt x="1816269" y="2124222"/>
                </a:cubicBezTo>
                <a:cubicBezTo>
                  <a:pt x="1709393" y="2134633"/>
                  <a:pt x="1529032" y="2115551"/>
                  <a:pt x="1338234" y="2124222"/>
                </a:cubicBezTo>
                <a:cubicBezTo>
                  <a:pt x="1147436" y="2132893"/>
                  <a:pt x="666559" y="2037545"/>
                  <a:pt x="354044" y="2124222"/>
                </a:cubicBezTo>
                <a:cubicBezTo>
                  <a:pt x="157222" y="2113329"/>
                  <a:pt x="4899" y="1964362"/>
                  <a:pt x="0" y="1770178"/>
                </a:cubicBezTo>
                <a:cubicBezTo>
                  <a:pt x="-23673" y="1594335"/>
                  <a:pt x="16527" y="1541410"/>
                  <a:pt x="0" y="1340617"/>
                </a:cubicBezTo>
                <a:cubicBezTo>
                  <a:pt x="-16527" y="1139824"/>
                  <a:pt x="20334" y="961772"/>
                  <a:pt x="0" y="854411"/>
                </a:cubicBezTo>
                <a:cubicBezTo>
                  <a:pt x="-20334" y="747050"/>
                  <a:pt x="31383" y="554401"/>
                  <a:pt x="0" y="354044"/>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defRPr>
                <a:uFillTx/>
              </a:defRPr>
            </a:pPr>
            <a:r>
              <a:rPr lang="en-US" sz="4000" b="1" dirty="0" smtClean="0">
                <a:solidFill>
                  <a:schemeClr val="tx1"/>
                </a:solidFill>
              </a:rPr>
              <a:t>5. </a:t>
            </a:r>
            <a:r>
              <a:rPr lang="en-US" sz="4000" b="1" dirty="0" err="1" smtClean="0">
                <a:solidFill>
                  <a:schemeClr val="tx1"/>
                </a:solidFill>
              </a:rPr>
              <a:t>Văn</a:t>
            </a:r>
            <a:r>
              <a:rPr lang="en-US" sz="4000" b="1" dirty="0" smtClean="0">
                <a:solidFill>
                  <a:schemeClr val="tx1"/>
                </a:solidFill>
              </a:rPr>
              <a:t> </a:t>
            </a:r>
            <a:r>
              <a:rPr lang="en-US" sz="4000" b="1" dirty="0" err="1">
                <a:solidFill>
                  <a:schemeClr val="tx1"/>
                </a:solidFill>
              </a:rPr>
              <a:t>bản</a:t>
            </a:r>
            <a:r>
              <a:rPr lang="en-US" sz="4000" b="1" dirty="0">
                <a:solidFill>
                  <a:schemeClr val="tx1"/>
                </a:solidFill>
              </a:rPr>
              <a:t> </a:t>
            </a:r>
            <a:r>
              <a:rPr lang="en-US" sz="4000" b="1" dirty="0" err="1">
                <a:solidFill>
                  <a:schemeClr val="tx1"/>
                </a:solidFill>
              </a:rPr>
              <a:t>nghị</a:t>
            </a:r>
            <a:r>
              <a:rPr lang="en-US" sz="4000" b="1" dirty="0">
                <a:solidFill>
                  <a:schemeClr val="tx1"/>
                </a:solidFill>
              </a:rPr>
              <a:t> </a:t>
            </a:r>
            <a:r>
              <a:rPr lang="en-US" sz="4000" b="1" dirty="0" err="1">
                <a:solidFill>
                  <a:schemeClr val="tx1"/>
                </a:solidFill>
              </a:rPr>
              <a:t>luận</a:t>
            </a:r>
            <a:r>
              <a:rPr lang="en-US" sz="4000" b="1" dirty="0">
                <a:solidFill>
                  <a:schemeClr val="tx1"/>
                </a:solidFill>
              </a:rPr>
              <a:t> </a:t>
            </a:r>
            <a:r>
              <a:rPr lang="en-US" sz="4000" b="1" dirty="0" err="1">
                <a:solidFill>
                  <a:schemeClr val="tx1"/>
                </a:solidFill>
              </a:rPr>
              <a:t>có</a:t>
            </a:r>
            <a:r>
              <a:rPr lang="en-US" sz="4000" b="1" dirty="0">
                <a:solidFill>
                  <a:schemeClr val="tx1"/>
                </a:solidFill>
              </a:rPr>
              <a:t> </a:t>
            </a:r>
            <a:r>
              <a:rPr lang="en-US" sz="4000" b="1" dirty="0" err="1">
                <a:solidFill>
                  <a:schemeClr val="tx1"/>
                </a:solidFill>
              </a:rPr>
              <a:t>mối</a:t>
            </a:r>
            <a:r>
              <a:rPr lang="en-US" sz="4000" b="1" dirty="0">
                <a:solidFill>
                  <a:schemeClr val="tx1"/>
                </a:solidFill>
              </a:rPr>
              <a:t> </a:t>
            </a:r>
            <a:r>
              <a:rPr lang="en-US" sz="4000" b="1" dirty="0" err="1">
                <a:solidFill>
                  <a:schemeClr val="tx1"/>
                </a:solidFill>
              </a:rPr>
              <a:t>liên</a:t>
            </a:r>
            <a:r>
              <a:rPr lang="en-US" sz="4000" b="1" dirty="0">
                <a:solidFill>
                  <a:schemeClr val="tx1"/>
                </a:solidFill>
              </a:rPr>
              <a:t> </a:t>
            </a:r>
            <a:r>
              <a:rPr lang="en-US" sz="4000" b="1" dirty="0" err="1">
                <a:solidFill>
                  <a:schemeClr val="tx1"/>
                </a:solidFill>
              </a:rPr>
              <a:t>hệ</a:t>
            </a:r>
            <a:r>
              <a:rPr lang="en-US" sz="4000" b="1" dirty="0">
                <a:solidFill>
                  <a:schemeClr val="tx1"/>
                </a:solidFill>
              </a:rPr>
              <a:t> </a:t>
            </a:r>
            <a:r>
              <a:rPr lang="en-US" sz="4000" b="1" dirty="0" err="1">
                <a:solidFill>
                  <a:schemeClr val="tx1"/>
                </a:solidFill>
              </a:rPr>
              <a:t>với</a:t>
            </a:r>
            <a:r>
              <a:rPr lang="en-US" sz="4000" b="1" dirty="0">
                <a:solidFill>
                  <a:schemeClr val="tx1"/>
                </a:solidFill>
              </a:rPr>
              <a:t> </a:t>
            </a:r>
            <a:r>
              <a:rPr lang="en-US" sz="4000" b="1" dirty="0" err="1">
                <a:solidFill>
                  <a:schemeClr val="tx1"/>
                </a:solidFill>
              </a:rPr>
              <a:t>bối</a:t>
            </a:r>
            <a:r>
              <a:rPr lang="en-US" sz="4000" b="1" dirty="0">
                <a:solidFill>
                  <a:schemeClr val="tx1"/>
                </a:solidFill>
              </a:rPr>
              <a:t> </a:t>
            </a:r>
            <a:r>
              <a:rPr lang="en-US" sz="4000" b="1" dirty="0" err="1">
                <a:solidFill>
                  <a:schemeClr val="tx1"/>
                </a:solidFill>
              </a:rPr>
              <a:t>cảnh</a:t>
            </a:r>
            <a:r>
              <a:rPr lang="en-US" sz="4000" b="1" dirty="0">
                <a:solidFill>
                  <a:schemeClr val="tx1"/>
                </a:solidFill>
              </a:rPr>
              <a:t> </a:t>
            </a:r>
            <a:r>
              <a:rPr lang="en-US" sz="4000" b="1" dirty="0" err="1">
                <a:solidFill>
                  <a:schemeClr val="tx1"/>
                </a:solidFill>
              </a:rPr>
              <a:t>lịch</a:t>
            </a:r>
            <a:r>
              <a:rPr lang="en-US" sz="4000" b="1" dirty="0">
                <a:solidFill>
                  <a:schemeClr val="tx1"/>
                </a:solidFill>
              </a:rPr>
              <a:t> </a:t>
            </a:r>
            <a:r>
              <a:rPr lang="en-US" sz="4000" b="1" dirty="0" err="1">
                <a:solidFill>
                  <a:schemeClr val="tx1"/>
                </a:solidFill>
              </a:rPr>
              <a:t>sử</a:t>
            </a:r>
            <a:r>
              <a:rPr lang="en-US" sz="4000" b="1" dirty="0">
                <a:solidFill>
                  <a:schemeClr val="tx1"/>
                </a:solidFill>
              </a:rPr>
              <a:t>, </a:t>
            </a:r>
            <a:r>
              <a:rPr lang="en-US" sz="4000" b="1" dirty="0" err="1">
                <a:solidFill>
                  <a:schemeClr val="tx1"/>
                </a:solidFill>
              </a:rPr>
              <a:t>văn</a:t>
            </a:r>
            <a:r>
              <a:rPr lang="en-US" sz="4000" b="1" dirty="0">
                <a:solidFill>
                  <a:schemeClr val="tx1"/>
                </a:solidFill>
              </a:rPr>
              <a:t> </a:t>
            </a:r>
            <a:r>
              <a:rPr lang="en-US" sz="4000" b="1" dirty="0" err="1">
                <a:solidFill>
                  <a:schemeClr val="tx1"/>
                </a:solidFill>
              </a:rPr>
              <a:t>hóa</a:t>
            </a:r>
            <a:r>
              <a:rPr lang="en-US" sz="4000" b="1" dirty="0">
                <a:solidFill>
                  <a:schemeClr val="tx1"/>
                </a:solidFill>
              </a:rPr>
              <a:t>, </a:t>
            </a:r>
            <a:r>
              <a:rPr lang="en-US" sz="4000" b="1" dirty="0" err="1">
                <a:solidFill>
                  <a:schemeClr val="tx1"/>
                </a:solidFill>
              </a:rPr>
              <a:t>xã</a:t>
            </a:r>
            <a:r>
              <a:rPr lang="en-US" sz="4000" b="1" dirty="0">
                <a:solidFill>
                  <a:schemeClr val="tx1"/>
                </a:solidFill>
              </a:rPr>
              <a:t> </a:t>
            </a:r>
            <a:r>
              <a:rPr lang="en-US" sz="4000" b="1" dirty="0" err="1">
                <a:solidFill>
                  <a:schemeClr val="tx1"/>
                </a:solidFill>
              </a:rPr>
              <a:t>hội</a:t>
            </a:r>
            <a:r>
              <a:rPr lang="en-US" sz="4000" b="1" dirty="0">
                <a:solidFill>
                  <a:schemeClr val="tx1"/>
                </a:solidFill>
              </a:rPr>
              <a:t> </a:t>
            </a:r>
            <a:r>
              <a:rPr lang="en-US" sz="4000" b="1" dirty="0" err="1">
                <a:solidFill>
                  <a:schemeClr val="tx1"/>
                </a:solidFill>
              </a:rPr>
              <a:t>không</a:t>
            </a:r>
            <a:r>
              <a:rPr lang="en-US" sz="4000" b="1" dirty="0">
                <a:solidFill>
                  <a:schemeClr val="tx1"/>
                </a:solidFill>
              </a:rPr>
              <a:t>?</a:t>
            </a:r>
          </a:p>
        </p:txBody>
      </p:sp>
      <p:sp>
        <p:nvSpPr>
          <p:cNvPr id="38" name="Hình chữ nhật: Góc Tròn 37"/>
          <p:cNvSpPr>
            <a:spLocks/>
          </p:cNvSpPr>
          <p:nvPr/>
        </p:nvSpPr>
        <p:spPr>
          <a:xfrm>
            <a:off x="518160" y="2557097"/>
            <a:ext cx="10060940" cy="792262"/>
          </a:xfrm>
          <a:custGeom>
            <a:avLst/>
            <a:gdLst>
              <a:gd name="connsiteX0" fmla="*/ 0 w 11460480"/>
              <a:gd name="connsiteY0" fmla="*/ 132046 h 792262"/>
              <a:gd name="connsiteX1" fmla="*/ 132046 w 11460480"/>
              <a:gd name="connsiteY1" fmla="*/ 0 h 792262"/>
              <a:gd name="connsiteX2" fmla="*/ 609366 w 11460480"/>
              <a:gd name="connsiteY2" fmla="*/ 0 h 792262"/>
              <a:gd name="connsiteX3" fmla="*/ 1086685 w 11460480"/>
              <a:gd name="connsiteY3" fmla="*/ 0 h 792262"/>
              <a:gd name="connsiteX4" fmla="*/ 1899897 w 11460480"/>
              <a:gd name="connsiteY4" fmla="*/ 0 h 792262"/>
              <a:gd name="connsiteX5" fmla="*/ 2601144 w 11460480"/>
              <a:gd name="connsiteY5" fmla="*/ 0 h 792262"/>
              <a:gd name="connsiteX6" fmla="*/ 3078464 w 11460480"/>
              <a:gd name="connsiteY6" fmla="*/ 0 h 792262"/>
              <a:gd name="connsiteX7" fmla="*/ 3443820 w 11460480"/>
              <a:gd name="connsiteY7" fmla="*/ 0 h 792262"/>
              <a:gd name="connsiteX8" fmla="*/ 3921139 w 11460480"/>
              <a:gd name="connsiteY8" fmla="*/ 0 h 792262"/>
              <a:gd name="connsiteX9" fmla="*/ 4286495 w 11460480"/>
              <a:gd name="connsiteY9" fmla="*/ 0 h 792262"/>
              <a:gd name="connsiteX10" fmla="*/ 4987743 w 11460480"/>
              <a:gd name="connsiteY10" fmla="*/ 0 h 792262"/>
              <a:gd name="connsiteX11" fmla="*/ 5577026 w 11460480"/>
              <a:gd name="connsiteY11" fmla="*/ 0 h 792262"/>
              <a:gd name="connsiteX12" fmla="*/ 6166310 w 11460480"/>
              <a:gd name="connsiteY12" fmla="*/ 0 h 792262"/>
              <a:gd name="connsiteX13" fmla="*/ 6755593 w 11460480"/>
              <a:gd name="connsiteY13" fmla="*/ 0 h 792262"/>
              <a:gd name="connsiteX14" fmla="*/ 7008985 w 11460480"/>
              <a:gd name="connsiteY14" fmla="*/ 0 h 792262"/>
              <a:gd name="connsiteX15" fmla="*/ 7598269 w 11460480"/>
              <a:gd name="connsiteY15" fmla="*/ 0 h 792262"/>
              <a:gd name="connsiteX16" fmla="*/ 8299516 w 11460480"/>
              <a:gd name="connsiteY16" fmla="*/ 0 h 792262"/>
              <a:gd name="connsiteX17" fmla="*/ 8888800 w 11460480"/>
              <a:gd name="connsiteY17" fmla="*/ 0 h 792262"/>
              <a:gd name="connsiteX18" fmla="*/ 9254156 w 11460480"/>
              <a:gd name="connsiteY18" fmla="*/ 0 h 792262"/>
              <a:gd name="connsiteX19" fmla="*/ 9731476 w 11460480"/>
              <a:gd name="connsiteY19" fmla="*/ 0 h 792262"/>
              <a:gd name="connsiteX20" fmla="*/ 10096831 w 11460480"/>
              <a:gd name="connsiteY20" fmla="*/ 0 h 792262"/>
              <a:gd name="connsiteX21" fmla="*/ 10462187 w 11460480"/>
              <a:gd name="connsiteY21" fmla="*/ 0 h 792262"/>
              <a:gd name="connsiteX22" fmla="*/ 10715579 w 11460480"/>
              <a:gd name="connsiteY22" fmla="*/ 0 h 792262"/>
              <a:gd name="connsiteX23" fmla="*/ 11328434 w 11460480"/>
              <a:gd name="connsiteY23" fmla="*/ 0 h 792262"/>
              <a:gd name="connsiteX24" fmla="*/ 11460480 w 11460480"/>
              <a:gd name="connsiteY24" fmla="*/ 132046 h 792262"/>
              <a:gd name="connsiteX25" fmla="*/ 11460480 w 11460480"/>
              <a:gd name="connsiteY25" fmla="*/ 660216 h 792262"/>
              <a:gd name="connsiteX26" fmla="*/ 11328434 w 11460480"/>
              <a:gd name="connsiteY26" fmla="*/ 792262 h 792262"/>
              <a:gd name="connsiteX27" fmla="*/ 10739150 w 11460480"/>
              <a:gd name="connsiteY27" fmla="*/ 792262 h 792262"/>
              <a:gd name="connsiteX28" fmla="*/ 10485758 w 11460480"/>
              <a:gd name="connsiteY28" fmla="*/ 792262 h 792262"/>
              <a:gd name="connsiteX29" fmla="*/ 9784511 w 11460480"/>
              <a:gd name="connsiteY29" fmla="*/ 792262 h 792262"/>
              <a:gd name="connsiteX30" fmla="*/ 9531119 w 11460480"/>
              <a:gd name="connsiteY30" fmla="*/ 792262 h 792262"/>
              <a:gd name="connsiteX31" fmla="*/ 9165763 w 11460480"/>
              <a:gd name="connsiteY31" fmla="*/ 792262 h 792262"/>
              <a:gd name="connsiteX32" fmla="*/ 8912371 w 11460480"/>
              <a:gd name="connsiteY32" fmla="*/ 792262 h 792262"/>
              <a:gd name="connsiteX33" fmla="*/ 8658979 w 11460480"/>
              <a:gd name="connsiteY33" fmla="*/ 792262 h 792262"/>
              <a:gd name="connsiteX34" fmla="*/ 8405587 w 11460480"/>
              <a:gd name="connsiteY34" fmla="*/ 792262 h 792262"/>
              <a:gd name="connsiteX35" fmla="*/ 7816304 w 11460480"/>
              <a:gd name="connsiteY35" fmla="*/ 792262 h 792262"/>
              <a:gd name="connsiteX36" fmla="*/ 7227020 w 11460480"/>
              <a:gd name="connsiteY36" fmla="*/ 792262 h 792262"/>
              <a:gd name="connsiteX37" fmla="*/ 6637737 w 11460480"/>
              <a:gd name="connsiteY37" fmla="*/ 792262 h 792262"/>
              <a:gd name="connsiteX38" fmla="*/ 6048453 w 11460480"/>
              <a:gd name="connsiteY38" fmla="*/ 792262 h 792262"/>
              <a:gd name="connsiteX39" fmla="*/ 5235242 w 11460480"/>
              <a:gd name="connsiteY39" fmla="*/ 792262 h 792262"/>
              <a:gd name="connsiteX40" fmla="*/ 4645958 w 11460480"/>
              <a:gd name="connsiteY40" fmla="*/ 792262 h 792262"/>
              <a:gd name="connsiteX41" fmla="*/ 4392566 w 11460480"/>
              <a:gd name="connsiteY41" fmla="*/ 792262 h 792262"/>
              <a:gd name="connsiteX42" fmla="*/ 3915247 w 11460480"/>
              <a:gd name="connsiteY42" fmla="*/ 792262 h 792262"/>
              <a:gd name="connsiteX43" fmla="*/ 3213999 w 11460480"/>
              <a:gd name="connsiteY43" fmla="*/ 792262 h 792262"/>
              <a:gd name="connsiteX44" fmla="*/ 2624716 w 11460480"/>
              <a:gd name="connsiteY44" fmla="*/ 792262 h 792262"/>
              <a:gd name="connsiteX45" fmla="*/ 2259360 w 11460480"/>
              <a:gd name="connsiteY45" fmla="*/ 792262 h 792262"/>
              <a:gd name="connsiteX46" fmla="*/ 1782040 w 11460480"/>
              <a:gd name="connsiteY46" fmla="*/ 792262 h 792262"/>
              <a:gd name="connsiteX47" fmla="*/ 1416684 w 11460480"/>
              <a:gd name="connsiteY47" fmla="*/ 792262 h 792262"/>
              <a:gd name="connsiteX48" fmla="*/ 715437 w 11460480"/>
              <a:gd name="connsiteY48" fmla="*/ 792262 h 792262"/>
              <a:gd name="connsiteX49" fmla="*/ 132046 w 11460480"/>
              <a:gd name="connsiteY49" fmla="*/ 792262 h 792262"/>
              <a:gd name="connsiteX50" fmla="*/ 0 w 11460480"/>
              <a:gd name="connsiteY50" fmla="*/ 660216 h 792262"/>
              <a:gd name="connsiteX51" fmla="*/ 0 w 11460480"/>
              <a:gd name="connsiteY51" fmla="*/ 132046 h 792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11460480" h="792262" fill="none" extrusionOk="0">
                <a:moveTo>
                  <a:pt x="0" y="132046"/>
                </a:moveTo>
                <a:cubicBezTo>
                  <a:pt x="-547" y="50732"/>
                  <a:pt x="54021" y="-8275"/>
                  <a:pt x="132046" y="0"/>
                </a:cubicBezTo>
                <a:cubicBezTo>
                  <a:pt x="351426" y="-47709"/>
                  <a:pt x="385093" y="36916"/>
                  <a:pt x="609366" y="0"/>
                </a:cubicBezTo>
                <a:cubicBezTo>
                  <a:pt x="833639" y="-36916"/>
                  <a:pt x="911124" y="18021"/>
                  <a:pt x="1086685" y="0"/>
                </a:cubicBezTo>
                <a:cubicBezTo>
                  <a:pt x="1262246" y="-18021"/>
                  <a:pt x="1635814" y="31805"/>
                  <a:pt x="1899897" y="0"/>
                </a:cubicBezTo>
                <a:cubicBezTo>
                  <a:pt x="2163980" y="-31805"/>
                  <a:pt x="2458485" y="31799"/>
                  <a:pt x="2601144" y="0"/>
                </a:cubicBezTo>
                <a:cubicBezTo>
                  <a:pt x="2743803" y="-31799"/>
                  <a:pt x="2923954" y="18419"/>
                  <a:pt x="3078464" y="0"/>
                </a:cubicBezTo>
                <a:cubicBezTo>
                  <a:pt x="3232974" y="-18419"/>
                  <a:pt x="3351943" y="9042"/>
                  <a:pt x="3443820" y="0"/>
                </a:cubicBezTo>
                <a:cubicBezTo>
                  <a:pt x="3535697" y="-9042"/>
                  <a:pt x="3717137" y="16934"/>
                  <a:pt x="3921139" y="0"/>
                </a:cubicBezTo>
                <a:cubicBezTo>
                  <a:pt x="4125141" y="-16934"/>
                  <a:pt x="4117533" y="33137"/>
                  <a:pt x="4286495" y="0"/>
                </a:cubicBezTo>
                <a:cubicBezTo>
                  <a:pt x="4455457" y="-33137"/>
                  <a:pt x="4704750" y="31107"/>
                  <a:pt x="4987743" y="0"/>
                </a:cubicBezTo>
                <a:cubicBezTo>
                  <a:pt x="5270736" y="-31107"/>
                  <a:pt x="5450182" y="471"/>
                  <a:pt x="5577026" y="0"/>
                </a:cubicBezTo>
                <a:cubicBezTo>
                  <a:pt x="5703870" y="-471"/>
                  <a:pt x="5933128" y="58665"/>
                  <a:pt x="6166310" y="0"/>
                </a:cubicBezTo>
                <a:cubicBezTo>
                  <a:pt x="6399492" y="-58665"/>
                  <a:pt x="6569484" y="27576"/>
                  <a:pt x="6755593" y="0"/>
                </a:cubicBezTo>
                <a:cubicBezTo>
                  <a:pt x="6941702" y="-27576"/>
                  <a:pt x="6930455" y="11140"/>
                  <a:pt x="7008985" y="0"/>
                </a:cubicBezTo>
                <a:cubicBezTo>
                  <a:pt x="7087515" y="-11140"/>
                  <a:pt x="7476478" y="67231"/>
                  <a:pt x="7598269" y="0"/>
                </a:cubicBezTo>
                <a:cubicBezTo>
                  <a:pt x="7720060" y="-67231"/>
                  <a:pt x="7971759" y="83908"/>
                  <a:pt x="8299516" y="0"/>
                </a:cubicBezTo>
                <a:cubicBezTo>
                  <a:pt x="8627273" y="-83908"/>
                  <a:pt x="8755225" y="2996"/>
                  <a:pt x="8888800" y="0"/>
                </a:cubicBezTo>
                <a:cubicBezTo>
                  <a:pt x="9022375" y="-2996"/>
                  <a:pt x="9112594" y="38474"/>
                  <a:pt x="9254156" y="0"/>
                </a:cubicBezTo>
                <a:cubicBezTo>
                  <a:pt x="9395718" y="-38474"/>
                  <a:pt x="9540580" y="45795"/>
                  <a:pt x="9731476" y="0"/>
                </a:cubicBezTo>
                <a:cubicBezTo>
                  <a:pt x="9922372" y="-45795"/>
                  <a:pt x="9969474" y="24686"/>
                  <a:pt x="10096831" y="0"/>
                </a:cubicBezTo>
                <a:cubicBezTo>
                  <a:pt x="10224189" y="-24686"/>
                  <a:pt x="10349977" y="28604"/>
                  <a:pt x="10462187" y="0"/>
                </a:cubicBezTo>
                <a:cubicBezTo>
                  <a:pt x="10574397" y="-28604"/>
                  <a:pt x="10616870" y="8568"/>
                  <a:pt x="10715579" y="0"/>
                </a:cubicBezTo>
                <a:cubicBezTo>
                  <a:pt x="10814288" y="-8568"/>
                  <a:pt x="11043291" y="29173"/>
                  <a:pt x="11328434" y="0"/>
                </a:cubicBezTo>
                <a:cubicBezTo>
                  <a:pt x="11408292" y="11516"/>
                  <a:pt x="11463447" y="69043"/>
                  <a:pt x="11460480" y="132046"/>
                </a:cubicBezTo>
                <a:cubicBezTo>
                  <a:pt x="11477832" y="365795"/>
                  <a:pt x="11421510" y="539106"/>
                  <a:pt x="11460480" y="660216"/>
                </a:cubicBezTo>
                <a:cubicBezTo>
                  <a:pt x="11457086" y="724033"/>
                  <a:pt x="11422968" y="789304"/>
                  <a:pt x="11328434" y="792262"/>
                </a:cubicBezTo>
                <a:cubicBezTo>
                  <a:pt x="11100765" y="812462"/>
                  <a:pt x="10949621" y="784803"/>
                  <a:pt x="10739150" y="792262"/>
                </a:cubicBezTo>
                <a:cubicBezTo>
                  <a:pt x="10528679" y="799721"/>
                  <a:pt x="10562653" y="765922"/>
                  <a:pt x="10485758" y="792262"/>
                </a:cubicBezTo>
                <a:cubicBezTo>
                  <a:pt x="10408863" y="818602"/>
                  <a:pt x="9990598" y="736880"/>
                  <a:pt x="9784511" y="792262"/>
                </a:cubicBezTo>
                <a:cubicBezTo>
                  <a:pt x="9578424" y="847644"/>
                  <a:pt x="9656517" y="779382"/>
                  <a:pt x="9531119" y="792262"/>
                </a:cubicBezTo>
                <a:cubicBezTo>
                  <a:pt x="9405721" y="805142"/>
                  <a:pt x="9279385" y="775533"/>
                  <a:pt x="9165763" y="792262"/>
                </a:cubicBezTo>
                <a:cubicBezTo>
                  <a:pt x="9052141" y="808991"/>
                  <a:pt x="8969918" y="767558"/>
                  <a:pt x="8912371" y="792262"/>
                </a:cubicBezTo>
                <a:cubicBezTo>
                  <a:pt x="8854824" y="816966"/>
                  <a:pt x="8713923" y="772327"/>
                  <a:pt x="8658979" y="792262"/>
                </a:cubicBezTo>
                <a:cubicBezTo>
                  <a:pt x="8604035" y="812197"/>
                  <a:pt x="8521226" y="785232"/>
                  <a:pt x="8405587" y="792262"/>
                </a:cubicBezTo>
                <a:cubicBezTo>
                  <a:pt x="8289948" y="799292"/>
                  <a:pt x="7987595" y="787257"/>
                  <a:pt x="7816304" y="792262"/>
                </a:cubicBezTo>
                <a:cubicBezTo>
                  <a:pt x="7645013" y="797267"/>
                  <a:pt x="7506353" y="739054"/>
                  <a:pt x="7227020" y="792262"/>
                </a:cubicBezTo>
                <a:cubicBezTo>
                  <a:pt x="6947687" y="845470"/>
                  <a:pt x="6923462" y="755664"/>
                  <a:pt x="6637737" y="792262"/>
                </a:cubicBezTo>
                <a:cubicBezTo>
                  <a:pt x="6352012" y="828860"/>
                  <a:pt x="6211630" y="778814"/>
                  <a:pt x="6048453" y="792262"/>
                </a:cubicBezTo>
                <a:cubicBezTo>
                  <a:pt x="5885276" y="805710"/>
                  <a:pt x="5529995" y="764544"/>
                  <a:pt x="5235242" y="792262"/>
                </a:cubicBezTo>
                <a:cubicBezTo>
                  <a:pt x="4940489" y="819980"/>
                  <a:pt x="4936514" y="727818"/>
                  <a:pt x="4645958" y="792262"/>
                </a:cubicBezTo>
                <a:cubicBezTo>
                  <a:pt x="4355402" y="856706"/>
                  <a:pt x="4511307" y="771802"/>
                  <a:pt x="4392566" y="792262"/>
                </a:cubicBezTo>
                <a:cubicBezTo>
                  <a:pt x="4273825" y="812722"/>
                  <a:pt x="4080602" y="787755"/>
                  <a:pt x="3915247" y="792262"/>
                </a:cubicBezTo>
                <a:cubicBezTo>
                  <a:pt x="3749892" y="796769"/>
                  <a:pt x="3523857" y="737907"/>
                  <a:pt x="3213999" y="792262"/>
                </a:cubicBezTo>
                <a:cubicBezTo>
                  <a:pt x="2904141" y="846617"/>
                  <a:pt x="2776243" y="756610"/>
                  <a:pt x="2624716" y="792262"/>
                </a:cubicBezTo>
                <a:cubicBezTo>
                  <a:pt x="2473189" y="827914"/>
                  <a:pt x="2338793" y="773238"/>
                  <a:pt x="2259360" y="792262"/>
                </a:cubicBezTo>
                <a:cubicBezTo>
                  <a:pt x="2179927" y="811286"/>
                  <a:pt x="2003657" y="771245"/>
                  <a:pt x="1782040" y="792262"/>
                </a:cubicBezTo>
                <a:cubicBezTo>
                  <a:pt x="1560423" y="813279"/>
                  <a:pt x="1598282" y="748628"/>
                  <a:pt x="1416684" y="792262"/>
                </a:cubicBezTo>
                <a:cubicBezTo>
                  <a:pt x="1235086" y="835896"/>
                  <a:pt x="1051277" y="711973"/>
                  <a:pt x="715437" y="792262"/>
                </a:cubicBezTo>
                <a:cubicBezTo>
                  <a:pt x="379597" y="872551"/>
                  <a:pt x="268671" y="791767"/>
                  <a:pt x="132046" y="792262"/>
                </a:cubicBezTo>
                <a:cubicBezTo>
                  <a:pt x="57741" y="784399"/>
                  <a:pt x="8624" y="720522"/>
                  <a:pt x="0" y="660216"/>
                </a:cubicBezTo>
                <a:cubicBezTo>
                  <a:pt x="-57507" y="439897"/>
                  <a:pt x="39861" y="340537"/>
                  <a:pt x="0" y="132046"/>
                </a:cubicBezTo>
                <a:close/>
              </a:path>
              <a:path w="11460480" h="792262" stroke="0" extrusionOk="0">
                <a:moveTo>
                  <a:pt x="0" y="132046"/>
                </a:moveTo>
                <a:cubicBezTo>
                  <a:pt x="-1734" y="62930"/>
                  <a:pt x="71196" y="3048"/>
                  <a:pt x="132046" y="0"/>
                </a:cubicBezTo>
                <a:cubicBezTo>
                  <a:pt x="387803" y="-85703"/>
                  <a:pt x="679228" y="9986"/>
                  <a:pt x="945257" y="0"/>
                </a:cubicBezTo>
                <a:cubicBezTo>
                  <a:pt x="1211286" y="-9986"/>
                  <a:pt x="1287442" y="62812"/>
                  <a:pt x="1534541" y="0"/>
                </a:cubicBezTo>
                <a:cubicBezTo>
                  <a:pt x="1781640" y="-62812"/>
                  <a:pt x="2005597" y="16372"/>
                  <a:pt x="2347752" y="0"/>
                </a:cubicBezTo>
                <a:cubicBezTo>
                  <a:pt x="2689907" y="-16372"/>
                  <a:pt x="2817016" y="45824"/>
                  <a:pt x="3049000" y="0"/>
                </a:cubicBezTo>
                <a:cubicBezTo>
                  <a:pt x="3280984" y="-45824"/>
                  <a:pt x="3529172" y="81451"/>
                  <a:pt x="3862211" y="0"/>
                </a:cubicBezTo>
                <a:cubicBezTo>
                  <a:pt x="4195250" y="-81451"/>
                  <a:pt x="4328537" y="46277"/>
                  <a:pt x="4451495" y="0"/>
                </a:cubicBezTo>
                <a:cubicBezTo>
                  <a:pt x="4574453" y="-46277"/>
                  <a:pt x="4720377" y="39373"/>
                  <a:pt x="4816850" y="0"/>
                </a:cubicBezTo>
                <a:cubicBezTo>
                  <a:pt x="4913323" y="-39373"/>
                  <a:pt x="5153234" y="26220"/>
                  <a:pt x="5406134" y="0"/>
                </a:cubicBezTo>
                <a:cubicBezTo>
                  <a:pt x="5659034" y="-26220"/>
                  <a:pt x="5691542" y="4850"/>
                  <a:pt x="5771490" y="0"/>
                </a:cubicBezTo>
                <a:cubicBezTo>
                  <a:pt x="5851438" y="-4850"/>
                  <a:pt x="6184906" y="56887"/>
                  <a:pt x="6360773" y="0"/>
                </a:cubicBezTo>
                <a:cubicBezTo>
                  <a:pt x="6536640" y="-56887"/>
                  <a:pt x="6561867" y="9704"/>
                  <a:pt x="6614165" y="0"/>
                </a:cubicBezTo>
                <a:cubicBezTo>
                  <a:pt x="6666463" y="-9704"/>
                  <a:pt x="6799875" y="16244"/>
                  <a:pt x="6979521" y="0"/>
                </a:cubicBezTo>
                <a:cubicBezTo>
                  <a:pt x="7159167" y="-16244"/>
                  <a:pt x="7330193" y="46768"/>
                  <a:pt x="7680769" y="0"/>
                </a:cubicBezTo>
                <a:cubicBezTo>
                  <a:pt x="8031345" y="-46768"/>
                  <a:pt x="7813726" y="24569"/>
                  <a:pt x="7934161" y="0"/>
                </a:cubicBezTo>
                <a:cubicBezTo>
                  <a:pt x="8054596" y="-24569"/>
                  <a:pt x="8126091" y="20289"/>
                  <a:pt x="8187553" y="0"/>
                </a:cubicBezTo>
                <a:cubicBezTo>
                  <a:pt x="8249015" y="-20289"/>
                  <a:pt x="8373614" y="20682"/>
                  <a:pt x="8552908" y="0"/>
                </a:cubicBezTo>
                <a:cubicBezTo>
                  <a:pt x="8732202" y="-20682"/>
                  <a:pt x="9018983" y="38162"/>
                  <a:pt x="9142192" y="0"/>
                </a:cubicBezTo>
                <a:cubicBezTo>
                  <a:pt x="9265401" y="-38162"/>
                  <a:pt x="9664783" y="7103"/>
                  <a:pt x="9955403" y="0"/>
                </a:cubicBezTo>
                <a:cubicBezTo>
                  <a:pt x="10246023" y="-7103"/>
                  <a:pt x="10382677" y="56047"/>
                  <a:pt x="10768615" y="0"/>
                </a:cubicBezTo>
                <a:cubicBezTo>
                  <a:pt x="11154553" y="-56047"/>
                  <a:pt x="11195767" y="40278"/>
                  <a:pt x="11328434" y="0"/>
                </a:cubicBezTo>
                <a:cubicBezTo>
                  <a:pt x="11409398" y="-12346"/>
                  <a:pt x="11455050" y="39006"/>
                  <a:pt x="11460480" y="132046"/>
                </a:cubicBezTo>
                <a:cubicBezTo>
                  <a:pt x="11478978" y="243911"/>
                  <a:pt x="11399205" y="444462"/>
                  <a:pt x="11460480" y="660216"/>
                </a:cubicBezTo>
                <a:cubicBezTo>
                  <a:pt x="11450304" y="727519"/>
                  <a:pt x="11396773" y="782003"/>
                  <a:pt x="11328434" y="792262"/>
                </a:cubicBezTo>
                <a:cubicBezTo>
                  <a:pt x="11054355" y="835198"/>
                  <a:pt x="10995787" y="746005"/>
                  <a:pt x="10739150" y="792262"/>
                </a:cubicBezTo>
                <a:cubicBezTo>
                  <a:pt x="10482513" y="838519"/>
                  <a:pt x="10369593" y="748490"/>
                  <a:pt x="10037903" y="792262"/>
                </a:cubicBezTo>
                <a:cubicBezTo>
                  <a:pt x="9706213" y="836034"/>
                  <a:pt x="9712861" y="747519"/>
                  <a:pt x="9560583" y="792262"/>
                </a:cubicBezTo>
                <a:cubicBezTo>
                  <a:pt x="9408305" y="837005"/>
                  <a:pt x="9286992" y="766763"/>
                  <a:pt x="9195227" y="792262"/>
                </a:cubicBezTo>
                <a:cubicBezTo>
                  <a:pt x="9103462" y="817761"/>
                  <a:pt x="8963649" y="762038"/>
                  <a:pt x="8829872" y="792262"/>
                </a:cubicBezTo>
                <a:cubicBezTo>
                  <a:pt x="8696096" y="822486"/>
                  <a:pt x="8203187" y="744313"/>
                  <a:pt x="8016660" y="792262"/>
                </a:cubicBezTo>
                <a:cubicBezTo>
                  <a:pt x="7830133" y="840211"/>
                  <a:pt x="7628203" y="715107"/>
                  <a:pt x="7315413" y="792262"/>
                </a:cubicBezTo>
                <a:cubicBezTo>
                  <a:pt x="7002623" y="869417"/>
                  <a:pt x="7005924" y="751510"/>
                  <a:pt x="6726129" y="792262"/>
                </a:cubicBezTo>
                <a:cubicBezTo>
                  <a:pt x="6446334" y="833014"/>
                  <a:pt x="6303354" y="771839"/>
                  <a:pt x="6136846" y="792262"/>
                </a:cubicBezTo>
                <a:cubicBezTo>
                  <a:pt x="5970338" y="812685"/>
                  <a:pt x="5945519" y="759751"/>
                  <a:pt x="5771490" y="792262"/>
                </a:cubicBezTo>
                <a:cubicBezTo>
                  <a:pt x="5597461" y="824773"/>
                  <a:pt x="5508142" y="741432"/>
                  <a:pt x="5294170" y="792262"/>
                </a:cubicBezTo>
                <a:cubicBezTo>
                  <a:pt x="5080198" y="843092"/>
                  <a:pt x="5049524" y="751083"/>
                  <a:pt x="4816850" y="792262"/>
                </a:cubicBezTo>
                <a:cubicBezTo>
                  <a:pt x="4584176" y="833441"/>
                  <a:pt x="4219161" y="762448"/>
                  <a:pt x="4003639" y="792262"/>
                </a:cubicBezTo>
                <a:cubicBezTo>
                  <a:pt x="3788117" y="822076"/>
                  <a:pt x="3655857" y="757617"/>
                  <a:pt x="3414356" y="792262"/>
                </a:cubicBezTo>
                <a:cubicBezTo>
                  <a:pt x="3172855" y="826907"/>
                  <a:pt x="3237825" y="777819"/>
                  <a:pt x="3160964" y="792262"/>
                </a:cubicBezTo>
                <a:cubicBezTo>
                  <a:pt x="3084103" y="806705"/>
                  <a:pt x="2732101" y="783352"/>
                  <a:pt x="2459716" y="792262"/>
                </a:cubicBezTo>
                <a:cubicBezTo>
                  <a:pt x="2187331" y="801172"/>
                  <a:pt x="1912463" y="738934"/>
                  <a:pt x="1758469" y="792262"/>
                </a:cubicBezTo>
                <a:cubicBezTo>
                  <a:pt x="1604475" y="845590"/>
                  <a:pt x="1416583" y="747593"/>
                  <a:pt x="1169185" y="792262"/>
                </a:cubicBezTo>
                <a:cubicBezTo>
                  <a:pt x="921787" y="836931"/>
                  <a:pt x="918130" y="782558"/>
                  <a:pt x="803829" y="792262"/>
                </a:cubicBezTo>
                <a:cubicBezTo>
                  <a:pt x="689528" y="801966"/>
                  <a:pt x="337080" y="751188"/>
                  <a:pt x="132046" y="792262"/>
                </a:cubicBezTo>
                <a:cubicBezTo>
                  <a:pt x="59105" y="801299"/>
                  <a:pt x="-1508" y="736033"/>
                  <a:pt x="0" y="660216"/>
                </a:cubicBezTo>
                <a:cubicBezTo>
                  <a:pt x="-23246" y="537445"/>
                  <a:pt x="50836" y="336798"/>
                  <a:pt x="0" y="132046"/>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defRPr>
                <a:uFillTx/>
              </a:defRPr>
            </a:pPr>
            <a:r>
              <a:rPr kumimoji="0" lang="en-BZ" sz="3200" i="0" u="none" strike="noStrike" kern="1200" cap="none" spc="0" normalizeH="0" baseline="0" noProof="0" dirty="0">
                <a:ln>
                  <a:noFill/>
                </a:ln>
                <a:solidFill>
                  <a:schemeClr val="tx1"/>
                </a:solidFill>
                <a:effectLst/>
                <a:uFillTx/>
                <a:latin typeface="+mj-lt"/>
                <a:cs typeface="#9Slide03 Arima Madurai Black" panose="00000A00000000000000" pitchFamily="2" charset="0"/>
              </a:rPr>
              <a:t>A</a:t>
            </a:r>
            <a:r>
              <a:rPr kumimoji="0" lang="en-BZ" sz="3200" i="0" u="none" strike="noStrike" kern="1200" cap="none" spc="0" normalizeH="0" baseline="0" noProof="0" dirty="0" smtClean="0">
                <a:ln>
                  <a:noFill/>
                </a:ln>
                <a:solidFill>
                  <a:schemeClr val="tx1"/>
                </a:solidFill>
                <a:effectLst/>
                <a:uFillTx/>
                <a:latin typeface="+mj-lt"/>
                <a:cs typeface="#9Slide03 Arima Madurai Black" panose="00000A00000000000000" pitchFamily="2" charset="0"/>
              </a:rPr>
              <a:t>.</a:t>
            </a:r>
            <a:r>
              <a:rPr kumimoji="0" lang="en-BZ" sz="3200" i="0" u="none" strike="noStrike" kern="1200" cap="none" spc="0" normalizeH="0" noProof="0" dirty="0" smtClean="0">
                <a:ln>
                  <a:noFill/>
                </a:ln>
                <a:solidFill>
                  <a:schemeClr val="tx1"/>
                </a:solidFill>
                <a:effectLst/>
                <a:uFillTx/>
                <a:latin typeface="+mj-lt"/>
                <a:cs typeface="#9Slide03 Arima Madurai Black" panose="00000A00000000000000" pitchFamily="2" charset="0"/>
              </a:rPr>
              <a:t> </a:t>
            </a:r>
            <a:r>
              <a:rPr lang="en-BZ" sz="3200" dirty="0" err="1" smtClean="0">
                <a:solidFill>
                  <a:schemeClr val="tx1"/>
                </a:solidFill>
                <a:latin typeface="+mj-lt"/>
                <a:cs typeface="#9Slide03 Arima Madurai Black" panose="00000A00000000000000" pitchFamily="2" charset="0"/>
              </a:rPr>
              <a:t>Không</a:t>
            </a:r>
            <a:endParaRPr kumimoji="0" lang="en-BZ" sz="3200" i="0" u="none" strike="noStrike" kern="1200" cap="none" spc="0" normalizeH="0" baseline="0" noProof="0" dirty="0">
              <a:ln>
                <a:noFill/>
              </a:ln>
              <a:solidFill>
                <a:schemeClr val="tx1"/>
              </a:solidFill>
              <a:effectLst/>
              <a:uFillTx/>
              <a:latin typeface="+mj-lt"/>
              <a:cs typeface="#9Slide03 Arima Madurai Black" panose="00000A00000000000000" pitchFamily="2" charset="0"/>
            </a:endParaRPr>
          </a:p>
        </p:txBody>
      </p:sp>
      <p:sp>
        <p:nvSpPr>
          <p:cNvPr id="39" name="Hình chữ nhật: Góc Tròn 38"/>
          <p:cNvSpPr>
            <a:spLocks/>
          </p:cNvSpPr>
          <p:nvPr/>
        </p:nvSpPr>
        <p:spPr>
          <a:xfrm>
            <a:off x="518160" y="3664587"/>
            <a:ext cx="10060940" cy="792262"/>
          </a:xfrm>
          <a:custGeom>
            <a:avLst/>
            <a:gdLst>
              <a:gd name="connsiteX0" fmla="*/ 0 w 11460480"/>
              <a:gd name="connsiteY0" fmla="*/ 132046 h 792262"/>
              <a:gd name="connsiteX1" fmla="*/ 132046 w 11460480"/>
              <a:gd name="connsiteY1" fmla="*/ 0 h 792262"/>
              <a:gd name="connsiteX2" fmla="*/ 609366 w 11460480"/>
              <a:gd name="connsiteY2" fmla="*/ 0 h 792262"/>
              <a:gd name="connsiteX3" fmla="*/ 1086685 w 11460480"/>
              <a:gd name="connsiteY3" fmla="*/ 0 h 792262"/>
              <a:gd name="connsiteX4" fmla="*/ 1899897 w 11460480"/>
              <a:gd name="connsiteY4" fmla="*/ 0 h 792262"/>
              <a:gd name="connsiteX5" fmla="*/ 2601144 w 11460480"/>
              <a:gd name="connsiteY5" fmla="*/ 0 h 792262"/>
              <a:gd name="connsiteX6" fmla="*/ 3078464 w 11460480"/>
              <a:gd name="connsiteY6" fmla="*/ 0 h 792262"/>
              <a:gd name="connsiteX7" fmla="*/ 3443820 w 11460480"/>
              <a:gd name="connsiteY7" fmla="*/ 0 h 792262"/>
              <a:gd name="connsiteX8" fmla="*/ 3921139 w 11460480"/>
              <a:gd name="connsiteY8" fmla="*/ 0 h 792262"/>
              <a:gd name="connsiteX9" fmla="*/ 4286495 w 11460480"/>
              <a:gd name="connsiteY9" fmla="*/ 0 h 792262"/>
              <a:gd name="connsiteX10" fmla="*/ 4987743 w 11460480"/>
              <a:gd name="connsiteY10" fmla="*/ 0 h 792262"/>
              <a:gd name="connsiteX11" fmla="*/ 5577026 w 11460480"/>
              <a:gd name="connsiteY11" fmla="*/ 0 h 792262"/>
              <a:gd name="connsiteX12" fmla="*/ 6166310 w 11460480"/>
              <a:gd name="connsiteY12" fmla="*/ 0 h 792262"/>
              <a:gd name="connsiteX13" fmla="*/ 6755593 w 11460480"/>
              <a:gd name="connsiteY13" fmla="*/ 0 h 792262"/>
              <a:gd name="connsiteX14" fmla="*/ 7008985 w 11460480"/>
              <a:gd name="connsiteY14" fmla="*/ 0 h 792262"/>
              <a:gd name="connsiteX15" fmla="*/ 7598269 w 11460480"/>
              <a:gd name="connsiteY15" fmla="*/ 0 h 792262"/>
              <a:gd name="connsiteX16" fmla="*/ 8299516 w 11460480"/>
              <a:gd name="connsiteY16" fmla="*/ 0 h 792262"/>
              <a:gd name="connsiteX17" fmla="*/ 8888800 w 11460480"/>
              <a:gd name="connsiteY17" fmla="*/ 0 h 792262"/>
              <a:gd name="connsiteX18" fmla="*/ 9254156 w 11460480"/>
              <a:gd name="connsiteY18" fmla="*/ 0 h 792262"/>
              <a:gd name="connsiteX19" fmla="*/ 9731476 w 11460480"/>
              <a:gd name="connsiteY19" fmla="*/ 0 h 792262"/>
              <a:gd name="connsiteX20" fmla="*/ 10096831 w 11460480"/>
              <a:gd name="connsiteY20" fmla="*/ 0 h 792262"/>
              <a:gd name="connsiteX21" fmla="*/ 10462187 w 11460480"/>
              <a:gd name="connsiteY21" fmla="*/ 0 h 792262"/>
              <a:gd name="connsiteX22" fmla="*/ 10715579 w 11460480"/>
              <a:gd name="connsiteY22" fmla="*/ 0 h 792262"/>
              <a:gd name="connsiteX23" fmla="*/ 11328434 w 11460480"/>
              <a:gd name="connsiteY23" fmla="*/ 0 h 792262"/>
              <a:gd name="connsiteX24" fmla="*/ 11460480 w 11460480"/>
              <a:gd name="connsiteY24" fmla="*/ 132046 h 792262"/>
              <a:gd name="connsiteX25" fmla="*/ 11460480 w 11460480"/>
              <a:gd name="connsiteY25" fmla="*/ 660216 h 792262"/>
              <a:gd name="connsiteX26" fmla="*/ 11328434 w 11460480"/>
              <a:gd name="connsiteY26" fmla="*/ 792262 h 792262"/>
              <a:gd name="connsiteX27" fmla="*/ 10739150 w 11460480"/>
              <a:gd name="connsiteY27" fmla="*/ 792262 h 792262"/>
              <a:gd name="connsiteX28" fmla="*/ 10485758 w 11460480"/>
              <a:gd name="connsiteY28" fmla="*/ 792262 h 792262"/>
              <a:gd name="connsiteX29" fmla="*/ 9784511 w 11460480"/>
              <a:gd name="connsiteY29" fmla="*/ 792262 h 792262"/>
              <a:gd name="connsiteX30" fmla="*/ 9531119 w 11460480"/>
              <a:gd name="connsiteY30" fmla="*/ 792262 h 792262"/>
              <a:gd name="connsiteX31" fmla="*/ 9165763 w 11460480"/>
              <a:gd name="connsiteY31" fmla="*/ 792262 h 792262"/>
              <a:gd name="connsiteX32" fmla="*/ 8912371 w 11460480"/>
              <a:gd name="connsiteY32" fmla="*/ 792262 h 792262"/>
              <a:gd name="connsiteX33" fmla="*/ 8658979 w 11460480"/>
              <a:gd name="connsiteY33" fmla="*/ 792262 h 792262"/>
              <a:gd name="connsiteX34" fmla="*/ 8405587 w 11460480"/>
              <a:gd name="connsiteY34" fmla="*/ 792262 h 792262"/>
              <a:gd name="connsiteX35" fmla="*/ 7816304 w 11460480"/>
              <a:gd name="connsiteY35" fmla="*/ 792262 h 792262"/>
              <a:gd name="connsiteX36" fmla="*/ 7227020 w 11460480"/>
              <a:gd name="connsiteY36" fmla="*/ 792262 h 792262"/>
              <a:gd name="connsiteX37" fmla="*/ 6637737 w 11460480"/>
              <a:gd name="connsiteY37" fmla="*/ 792262 h 792262"/>
              <a:gd name="connsiteX38" fmla="*/ 6048453 w 11460480"/>
              <a:gd name="connsiteY38" fmla="*/ 792262 h 792262"/>
              <a:gd name="connsiteX39" fmla="*/ 5235242 w 11460480"/>
              <a:gd name="connsiteY39" fmla="*/ 792262 h 792262"/>
              <a:gd name="connsiteX40" fmla="*/ 4645958 w 11460480"/>
              <a:gd name="connsiteY40" fmla="*/ 792262 h 792262"/>
              <a:gd name="connsiteX41" fmla="*/ 4392566 w 11460480"/>
              <a:gd name="connsiteY41" fmla="*/ 792262 h 792262"/>
              <a:gd name="connsiteX42" fmla="*/ 3915247 w 11460480"/>
              <a:gd name="connsiteY42" fmla="*/ 792262 h 792262"/>
              <a:gd name="connsiteX43" fmla="*/ 3213999 w 11460480"/>
              <a:gd name="connsiteY43" fmla="*/ 792262 h 792262"/>
              <a:gd name="connsiteX44" fmla="*/ 2624716 w 11460480"/>
              <a:gd name="connsiteY44" fmla="*/ 792262 h 792262"/>
              <a:gd name="connsiteX45" fmla="*/ 2259360 w 11460480"/>
              <a:gd name="connsiteY45" fmla="*/ 792262 h 792262"/>
              <a:gd name="connsiteX46" fmla="*/ 1782040 w 11460480"/>
              <a:gd name="connsiteY46" fmla="*/ 792262 h 792262"/>
              <a:gd name="connsiteX47" fmla="*/ 1416684 w 11460480"/>
              <a:gd name="connsiteY47" fmla="*/ 792262 h 792262"/>
              <a:gd name="connsiteX48" fmla="*/ 715437 w 11460480"/>
              <a:gd name="connsiteY48" fmla="*/ 792262 h 792262"/>
              <a:gd name="connsiteX49" fmla="*/ 132046 w 11460480"/>
              <a:gd name="connsiteY49" fmla="*/ 792262 h 792262"/>
              <a:gd name="connsiteX50" fmla="*/ 0 w 11460480"/>
              <a:gd name="connsiteY50" fmla="*/ 660216 h 792262"/>
              <a:gd name="connsiteX51" fmla="*/ 0 w 11460480"/>
              <a:gd name="connsiteY51" fmla="*/ 132046 h 792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11460480" h="792262" fill="none" extrusionOk="0">
                <a:moveTo>
                  <a:pt x="0" y="132046"/>
                </a:moveTo>
                <a:cubicBezTo>
                  <a:pt x="-547" y="50732"/>
                  <a:pt x="54021" y="-8275"/>
                  <a:pt x="132046" y="0"/>
                </a:cubicBezTo>
                <a:cubicBezTo>
                  <a:pt x="351426" y="-47709"/>
                  <a:pt x="385093" y="36916"/>
                  <a:pt x="609366" y="0"/>
                </a:cubicBezTo>
                <a:cubicBezTo>
                  <a:pt x="833639" y="-36916"/>
                  <a:pt x="911124" y="18021"/>
                  <a:pt x="1086685" y="0"/>
                </a:cubicBezTo>
                <a:cubicBezTo>
                  <a:pt x="1262246" y="-18021"/>
                  <a:pt x="1635814" y="31805"/>
                  <a:pt x="1899897" y="0"/>
                </a:cubicBezTo>
                <a:cubicBezTo>
                  <a:pt x="2163980" y="-31805"/>
                  <a:pt x="2458485" y="31799"/>
                  <a:pt x="2601144" y="0"/>
                </a:cubicBezTo>
                <a:cubicBezTo>
                  <a:pt x="2743803" y="-31799"/>
                  <a:pt x="2923954" y="18419"/>
                  <a:pt x="3078464" y="0"/>
                </a:cubicBezTo>
                <a:cubicBezTo>
                  <a:pt x="3232974" y="-18419"/>
                  <a:pt x="3351943" y="9042"/>
                  <a:pt x="3443820" y="0"/>
                </a:cubicBezTo>
                <a:cubicBezTo>
                  <a:pt x="3535697" y="-9042"/>
                  <a:pt x="3717137" y="16934"/>
                  <a:pt x="3921139" y="0"/>
                </a:cubicBezTo>
                <a:cubicBezTo>
                  <a:pt x="4125141" y="-16934"/>
                  <a:pt x="4117533" y="33137"/>
                  <a:pt x="4286495" y="0"/>
                </a:cubicBezTo>
                <a:cubicBezTo>
                  <a:pt x="4455457" y="-33137"/>
                  <a:pt x="4704750" y="31107"/>
                  <a:pt x="4987743" y="0"/>
                </a:cubicBezTo>
                <a:cubicBezTo>
                  <a:pt x="5270736" y="-31107"/>
                  <a:pt x="5450182" y="471"/>
                  <a:pt x="5577026" y="0"/>
                </a:cubicBezTo>
                <a:cubicBezTo>
                  <a:pt x="5703870" y="-471"/>
                  <a:pt x="5933128" y="58665"/>
                  <a:pt x="6166310" y="0"/>
                </a:cubicBezTo>
                <a:cubicBezTo>
                  <a:pt x="6399492" y="-58665"/>
                  <a:pt x="6569484" y="27576"/>
                  <a:pt x="6755593" y="0"/>
                </a:cubicBezTo>
                <a:cubicBezTo>
                  <a:pt x="6941702" y="-27576"/>
                  <a:pt x="6930455" y="11140"/>
                  <a:pt x="7008985" y="0"/>
                </a:cubicBezTo>
                <a:cubicBezTo>
                  <a:pt x="7087515" y="-11140"/>
                  <a:pt x="7476478" y="67231"/>
                  <a:pt x="7598269" y="0"/>
                </a:cubicBezTo>
                <a:cubicBezTo>
                  <a:pt x="7720060" y="-67231"/>
                  <a:pt x="7971759" y="83908"/>
                  <a:pt x="8299516" y="0"/>
                </a:cubicBezTo>
                <a:cubicBezTo>
                  <a:pt x="8627273" y="-83908"/>
                  <a:pt x="8755225" y="2996"/>
                  <a:pt x="8888800" y="0"/>
                </a:cubicBezTo>
                <a:cubicBezTo>
                  <a:pt x="9022375" y="-2996"/>
                  <a:pt x="9112594" y="38474"/>
                  <a:pt x="9254156" y="0"/>
                </a:cubicBezTo>
                <a:cubicBezTo>
                  <a:pt x="9395718" y="-38474"/>
                  <a:pt x="9540580" y="45795"/>
                  <a:pt x="9731476" y="0"/>
                </a:cubicBezTo>
                <a:cubicBezTo>
                  <a:pt x="9922372" y="-45795"/>
                  <a:pt x="9969474" y="24686"/>
                  <a:pt x="10096831" y="0"/>
                </a:cubicBezTo>
                <a:cubicBezTo>
                  <a:pt x="10224189" y="-24686"/>
                  <a:pt x="10349977" y="28604"/>
                  <a:pt x="10462187" y="0"/>
                </a:cubicBezTo>
                <a:cubicBezTo>
                  <a:pt x="10574397" y="-28604"/>
                  <a:pt x="10616870" y="8568"/>
                  <a:pt x="10715579" y="0"/>
                </a:cubicBezTo>
                <a:cubicBezTo>
                  <a:pt x="10814288" y="-8568"/>
                  <a:pt x="11043291" y="29173"/>
                  <a:pt x="11328434" y="0"/>
                </a:cubicBezTo>
                <a:cubicBezTo>
                  <a:pt x="11408292" y="11516"/>
                  <a:pt x="11463447" y="69043"/>
                  <a:pt x="11460480" y="132046"/>
                </a:cubicBezTo>
                <a:cubicBezTo>
                  <a:pt x="11477832" y="365795"/>
                  <a:pt x="11421510" y="539106"/>
                  <a:pt x="11460480" y="660216"/>
                </a:cubicBezTo>
                <a:cubicBezTo>
                  <a:pt x="11457086" y="724033"/>
                  <a:pt x="11422968" y="789304"/>
                  <a:pt x="11328434" y="792262"/>
                </a:cubicBezTo>
                <a:cubicBezTo>
                  <a:pt x="11100765" y="812462"/>
                  <a:pt x="10949621" y="784803"/>
                  <a:pt x="10739150" y="792262"/>
                </a:cubicBezTo>
                <a:cubicBezTo>
                  <a:pt x="10528679" y="799721"/>
                  <a:pt x="10562653" y="765922"/>
                  <a:pt x="10485758" y="792262"/>
                </a:cubicBezTo>
                <a:cubicBezTo>
                  <a:pt x="10408863" y="818602"/>
                  <a:pt x="9990598" y="736880"/>
                  <a:pt x="9784511" y="792262"/>
                </a:cubicBezTo>
                <a:cubicBezTo>
                  <a:pt x="9578424" y="847644"/>
                  <a:pt x="9656517" y="779382"/>
                  <a:pt x="9531119" y="792262"/>
                </a:cubicBezTo>
                <a:cubicBezTo>
                  <a:pt x="9405721" y="805142"/>
                  <a:pt x="9279385" y="775533"/>
                  <a:pt x="9165763" y="792262"/>
                </a:cubicBezTo>
                <a:cubicBezTo>
                  <a:pt x="9052141" y="808991"/>
                  <a:pt x="8969918" y="767558"/>
                  <a:pt x="8912371" y="792262"/>
                </a:cubicBezTo>
                <a:cubicBezTo>
                  <a:pt x="8854824" y="816966"/>
                  <a:pt x="8713923" y="772327"/>
                  <a:pt x="8658979" y="792262"/>
                </a:cubicBezTo>
                <a:cubicBezTo>
                  <a:pt x="8604035" y="812197"/>
                  <a:pt x="8521226" y="785232"/>
                  <a:pt x="8405587" y="792262"/>
                </a:cubicBezTo>
                <a:cubicBezTo>
                  <a:pt x="8289948" y="799292"/>
                  <a:pt x="7987595" y="787257"/>
                  <a:pt x="7816304" y="792262"/>
                </a:cubicBezTo>
                <a:cubicBezTo>
                  <a:pt x="7645013" y="797267"/>
                  <a:pt x="7506353" y="739054"/>
                  <a:pt x="7227020" y="792262"/>
                </a:cubicBezTo>
                <a:cubicBezTo>
                  <a:pt x="6947687" y="845470"/>
                  <a:pt x="6923462" y="755664"/>
                  <a:pt x="6637737" y="792262"/>
                </a:cubicBezTo>
                <a:cubicBezTo>
                  <a:pt x="6352012" y="828860"/>
                  <a:pt x="6211630" y="778814"/>
                  <a:pt x="6048453" y="792262"/>
                </a:cubicBezTo>
                <a:cubicBezTo>
                  <a:pt x="5885276" y="805710"/>
                  <a:pt x="5529995" y="764544"/>
                  <a:pt x="5235242" y="792262"/>
                </a:cubicBezTo>
                <a:cubicBezTo>
                  <a:pt x="4940489" y="819980"/>
                  <a:pt x="4936514" y="727818"/>
                  <a:pt x="4645958" y="792262"/>
                </a:cubicBezTo>
                <a:cubicBezTo>
                  <a:pt x="4355402" y="856706"/>
                  <a:pt x="4511307" y="771802"/>
                  <a:pt x="4392566" y="792262"/>
                </a:cubicBezTo>
                <a:cubicBezTo>
                  <a:pt x="4273825" y="812722"/>
                  <a:pt x="4080602" y="787755"/>
                  <a:pt x="3915247" y="792262"/>
                </a:cubicBezTo>
                <a:cubicBezTo>
                  <a:pt x="3749892" y="796769"/>
                  <a:pt x="3523857" y="737907"/>
                  <a:pt x="3213999" y="792262"/>
                </a:cubicBezTo>
                <a:cubicBezTo>
                  <a:pt x="2904141" y="846617"/>
                  <a:pt x="2776243" y="756610"/>
                  <a:pt x="2624716" y="792262"/>
                </a:cubicBezTo>
                <a:cubicBezTo>
                  <a:pt x="2473189" y="827914"/>
                  <a:pt x="2338793" y="773238"/>
                  <a:pt x="2259360" y="792262"/>
                </a:cubicBezTo>
                <a:cubicBezTo>
                  <a:pt x="2179927" y="811286"/>
                  <a:pt x="2003657" y="771245"/>
                  <a:pt x="1782040" y="792262"/>
                </a:cubicBezTo>
                <a:cubicBezTo>
                  <a:pt x="1560423" y="813279"/>
                  <a:pt x="1598282" y="748628"/>
                  <a:pt x="1416684" y="792262"/>
                </a:cubicBezTo>
                <a:cubicBezTo>
                  <a:pt x="1235086" y="835896"/>
                  <a:pt x="1051277" y="711973"/>
                  <a:pt x="715437" y="792262"/>
                </a:cubicBezTo>
                <a:cubicBezTo>
                  <a:pt x="379597" y="872551"/>
                  <a:pt x="268671" y="791767"/>
                  <a:pt x="132046" y="792262"/>
                </a:cubicBezTo>
                <a:cubicBezTo>
                  <a:pt x="57741" y="784399"/>
                  <a:pt x="8624" y="720522"/>
                  <a:pt x="0" y="660216"/>
                </a:cubicBezTo>
                <a:cubicBezTo>
                  <a:pt x="-57507" y="439897"/>
                  <a:pt x="39861" y="340537"/>
                  <a:pt x="0" y="132046"/>
                </a:cubicBezTo>
                <a:close/>
              </a:path>
              <a:path w="11460480" h="792262" stroke="0" extrusionOk="0">
                <a:moveTo>
                  <a:pt x="0" y="132046"/>
                </a:moveTo>
                <a:cubicBezTo>
                  <a:pt x="-1734" y="62930"/>
                  <a:pt x="71196" y="3048"/>
                  <a:pt x="132046" y="0"/>
                </a:cubicBezTo>
                <a:cubicBezTo>
                  <a:pt x="387803" y="-85703"/>
                  <a:pt x="679228" y="9986"/>
                  <a:pt x="945257" y="0"/>
                </a:cubicBezTo>
                <a:cubicBezTo>
                  <a:pt x="1211286" y="-9986"/>
                  <a:pt x="1287442" y="62812"/>
                  <a:pt x="1534541" y="0"/>
                </a:cubicBezTo>
                <a:cubicBezTo>
                  <a:pt x="1781640" y="-62812"/>
                  <a:pt x="2005597" y="16372"/>
                  <a:pt x="2347752" y="0"/>
                </a:cubicBezTo>
                <a:cubicBezTo>
                  <a:pt x="2689907" y="-16372"/>
                  <a:pt x="2817016" y="45824"/>
                  <a:pt x="3049000" y="0"/>
                </a:cubicBezTo>
                <a:cubicBezTo>
                  <a:pt x="3280984" y="-45824"/>
                  <a:pt x="3529172" y="81451"/>
                  <a:pt x="3862211" y="0"/>
                </a:cubicBezTo>
                <a:cubicBezTo>
                  <a:pt x="4195250" y="-81451"/>
                  <a:pt x="4328537" y="46277"/>
                  <a:pt x="4451495" y="0"/>
                </a:cubicBezTo>
                <a:cubicBezTo>
                  <a:pt x="4574453" y="-46277"/>
                  <a:pt x="4720377" y="39373"/>
                  <a:pt x="4816850" y="0"/>
                </a:cubicBezTo>
                <a:cubicBezTo>
                  <a:pt x="4913323" y="-39373"/>
                  <a:pt x="5153234" y="26220"/>
                  <a:pt x="5406134" y="0"/>
                </a:cubicBezTo>
                <a:cubicBezTo>
                  <a:pt x="5659034" y="-26220"/>
                  <a:pt x="5691542" y="4850"/>
                  <a:pt x="5771490" y="0"/>
                </a:cubicBezTo>
                <a:cubicBezTo>
                  <a:pt x="5851438" y="-4850"/>
                  <a:pt x="6184906" y="56887"/>
                  <a:pt x="6360773" y="0"/>
                </a:cubicBezTo>
                <a:cubicBezTo>
                  <a:pt x="6536640" y="-56887"/>
                  <a:pt x="6561867" y="9704"/>
                  <a:pt x="6614165" y="0"/>
                </a:cubicBezTo>
                <a:cubicBezTo>
                  <a:pt x="6666463" y="-9704"/>
                  <a:pt x="6799875" y="16244"/>
                  <a:pt x="6979521" y="0"/>
                </a:cubicBezTo>
                <a:cubicBezTo>
                  <a:pt x="7159167" y="-16244"/>
                  <a:pt x="7330193" y="46768"/>
                  <a:pt x="7680769" y="0"/>
                </a:cubicBezTo>
                <a:cubicBezTo>
                  <a:pt x="8031345" y="-46768"/>
                  <a:pt x="7813726" y="24569"/>
                  <a:pt x="7934161" y="0"/>
                </a:cubicBezTo>
                <a:cubicBezTo>
                  <a:pt x="8054596" y="-24569"/>
                  <a:pt x="8126091" y="20289"/>
                  <a:pt x="8187553" y="0"/>
                </a:cubicBezTo>
                <a:cubicBezTo>
                  <a:pt x="8249015" y="-20289"/>
                  <a:pt x="8373614" y="20682"/>
                  <a:pt x="8552908" y="0"/>
                </a:cubicBezTo>
                <a:cubicBezTo>
                  <a:pt x="8732202" y="-20682"/>
                  <a:pt x="9018983" y="38162"/>
                  <a:pt x="9142192" y="0"/>
                </a:cubicBezTo>
                <a:cubicBezTo>
                  <a:pt x="9265401" y="-38162"/>
                  <a:pt x="9664783" y="7103"/>
                  <a:pt x="9955403" y="0"/>
                </a:cubicBezTo>
                <a:cubicBezTo>
                  <a:pt x="10246023" y="-7103"/>
                  <a:pt x="10382677" y="56047"/>
                  <a:pt x="10768615" y="0"/>
                </a:cubicBezTo>
                <a:cubicBezTo>
                  <a:pt x="11154553" y="-56047"/>
                  <a:pt x="11195767" y="40278"/>
                  <a:pt x="11328434" y="0"/>
                </a:cubicBezTo>
                <a:cubicBezTo>
                  <a:pt x="11409398" y="-12346"/>
                  <a:pt x="11455050" y="39006"/>
                  <a:pt x="11460480" y="132046"/>
                </a:cubicBezTo>
                <a:cubicBezTo>
                  <a:pt x="11478978" y="243911"/>
                  <a:pt x="11399205" y="444462"/>
                  <a:pt x="11460480" y="660216"/>
                </a:cubicBezTo>
                <a:cubicBezTo>
                  <a:pt x="11450304" y="727519"/>
                  <a:pt x="11396773" y="782003"/>
                  <a:pt x="11328434" y="792262"/>
                </a:cubicBezTo>
                <a:cubicBezTo>
                  <a:pt x="11054355" y="835198"/>
                  <a:pt x="10995787" y="746005"/>
                  <a:pt x="10739150" y="792262"/>
                </a:cubicBezTo>
                <a:cubicBezTo>
                  <a:pt x="10482513" y="838519"/>
                  <a:pt x="10369593" y="748490"/>
                  <a:pt x="10037903" y="792262"/>
                </a:cubicBezTo>
                <a:cubicBezTo>
                  <a:pt x="9706213" y="836034"/>
                  <a:pt x="9712861" y="747519"/>
                  <a:pt x="9560583" y="792262"/>
                </a:cubicBezTo>
                <a:cubicBezTo>
                  <a:pt x="9408305" y="837005"/>
                  <a:pt x="9286992" y="766763"/>
                  <a:pt x="9195227" y="792262"/>
                </a:cubicBezTo>
                <a:cubicBezTo>
                  <a:pt x="9103462" y="817761"/>
                  <a:pt x="8963649" y="762038"/>
                  <a:pt x="8829872" y="792262"/>
                </a:cubicBezTo>
                <a:cubicBezTo>
                  <a:pt x="8696096" y="822486"/>
                  <a:pt x="8203187" y="744313"/>
                  <a:pt x="8016660" y="792262"/>
                </a:cubicBezTo>
                <a:cubicBezTo>
                  <a:pt x="7830133" y="840211"/>
                  <a:pt x="7628203" y="715107"/>
                  <a:pt x="7315413" y="792262"/>
                </a:cubicBezTo>
                <a:cubicBezTo>
                  <a:pt x="7002623" y="869417"/>
                  <a:pt x="7005924" y="751510"/>
                  <a:pt x="6726129" y="792262"/>
                </a:cubicBezTo>
                <a:cubicBezTo>
                  <a:pt x="6446334" y="833014"/>
                  <a:pt x="6303354" y="771839"/>
                  <a:pt x="6136846" y="792262"/>
                </a:cubicBezTo>
                <a:cubicBezTo>
                  <a:pt x="5970338" y="812685"/>
                  <a:pt x="5945519" y="759751"/>
                  <a:pt x="5771490" y="792262"/>
                </a:cubicBezTo>
                <a:cubicBezTo>
                  <a:pt x="5597461" y="824773"/>
                  <a:pt x="5508142" y="741432"/>
                  <a:pt x="5294170" y="792262"/>
                </a:cubicBezTo>
                <a:cubicBezTo>
                  <a:pt x="5080198" y="843092"/>
                  <a:pt x="5049524" y="751083"/>
                  <a:pt x="4816850" y="792262"/>
                </a:cubicBezTo>
                <a:cubicBezTo>
                  <a:pt x="4584176" y="833441"/>
                  <a:pt x="4219161" y="762448"/>
                  <a:pt x="4003639" y="792262"/>
                </a:cubicBezTo>
                <a:cubicBezTo>
                  <a:pt x="3788117" y="822076"/>
                  <a:pt x="3655857" y="757617"/>
                  <a:pt x="3414356" y="792262"/>
                </a:cubicBezTo>
                <a:cubicBezTo>
                  <a:pt x="3172855" y="826907"/>
                  <a:pt x="3237825" y="777819"/>
                  <a:pt x="3160964" y="792262"/>
                </a:cubicBezTo>
                <a:cubicBezTo>
                  <a:pt x="3084103" y="806705"/>
                  <a:pt x="2732101" y="783352"/>
                  <a:pt x="2459716" y="792262"/>
                </a:cubicBezTo>
                <a:cubicBezTo>
                  <a:pt x="2187331" y="801172"/>
                  <a:pt x="1912463" y="738934"/>
                  <a:pt x="1758469" y="792262"/>
                </a:cubicBezTo>
                <a:cubicBezTo>
                  <a:pt x="1604475" y="845590"/>
                  <a:pt x="1416583" y="747593"/>
                  <a:pt x="1169185" y="792262"/>
                </a:cubicBezTo>
                <a:cubicBezTo>
                  <a:pt x="921787" y="836931"/>
                  <a:pt x="918130" y="782558"/>
                  <a:pt x="803829" y="792262"/>
                </a:cubicBezTo>
                <a:cubicBezTo>
                  <a:pt x="689528" y="801966"/>
                  <a:pt x="337080" y="751188"/>
                  <a:pt x="132046" y="792262"/>
                </a:cubicBezTo>
                <a:cubicBezTo>
                  <a:pt x="59105" y="801299"/>
                  <a:pt x="-1508" y="736033"/>
                  <a:pt x="0" y="660216"/>
                </a:cubicBezTo>
                <a:cubicBezTo>
                  <a:pt x="-23246" y="537445"/>
                  <a:pt x="50836" y="336798"/>
                  <a:pt x="0" y="132046"/>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defRPr>
                <a:uFillTx/>
              </a:defRPr>
            </a:pPr>
            <a:r>
              <a:rPr kumimoji="0" lang="en-BZ" sz="3200" b="0" i="0" u="none" strike="noStrike" kern="1200" cap="none" spc="0" normalizeH="0" baseline="0" noProof="0" dirty="0">
                <a:ln>
                  <a:noFill/>
                </a:ln>
                <a:solidFill>
                  <a:schemeClr val="tx1"/>
                </a:solidFill>
                <a:effectLst/>
                <a:uFillTx/>
                <a:latin typeface="+mj-lt"/>
                <a:cs typeface="#9Slide03 Arima Madurai Black" panose="00000A00000000000000" pitchFamily="2" charset="0"/>
              </a:rPr>
              <a:t>B</a:t>
            </a:r>
            <a:r>
              <a:rPr kumimoji="0" lang="en-BZ" sz="3200" b="0" i="0" u="none" strike="noStrike" kern="1200" cap="none" spc="0" normalizeH="0" baseline="0" noProof="0" dirty="0" smtClean="0">
                <a:ln>
                  <a:noFill/>
                </a:ln>
                <a:solidFill>
                  <a:schemeClr val="tx1"/>
                </a:solidFill>
                <a:effectLst/>
                <a:uFillTx/>
                <a:latin typeface="+mj-lt"/>
                <a:cs typeface="#9Slide03 Arima Madurai Black" panose="00000A00000000000000" pitchFamily="2" charset="0"/>
              </a:rPr>
              <a:t>.</a:t>
            </a:r>
            <a:r>
              <a:rPr kumimoji="0" lang="en-BZ" sz="3200" b="0" i="0" u="none" strike="noStrike" kern="1200" cap="none" spc="0" normalizeH="0" noProof="0" dirty="0" smtClean="0">
                <a:ln>
                  <a:noFill/>
                </a:ln>
                <a:solidFill>
                  <a:schemeClr val="tx1"/>
                </a:solidFill>
                <a:effectLst/>
                <a:uFillTx/>
                <a:latin typeface="+mj-lt"/>
                <a:cs typeface="#9Slide03 Arima Madurai Black" panose="00000A00000000000000" pitchFamily="2" charset="0"/>
              </a:rPr>
              <a:t> </a:t>
            </a:r>
            <a:r>
              <a:rPr lang="en-BZ" sz="3200" noProof="0" dirty="0" err="1" smtClean="0">
                <a:solidFill>
                  <a:schemeClr val="tx1"/>
                </a:solidFill>
                <a:latin typeface="+mj-lt"/>
                <a:cs typeface="#9Slide03 Arima Madurai Black" panose="00000A00000000000000" pitchFamily="2" charset="0"/>
              </a:rPr>
              <a:t>Có</a:t>
            </a:r>
            <a:endParaRPr kumimoji="0" lang="en-BZ" sz="3200" b="1" i="0" u="none" strike="noStrike" kern="1200" cap="none" spc="0" normalizeH="0" baseline="0" noProof="0" dirty="0">
              <a:ln>
                <a:noFill/>
              </a:ln>
              <a:solidFill>
                <a:schemeClr val="tx1"/>
              </a:solidFill>
              <a:effectLst/>
              <a:uFillTx/>
              <a:latin typeface="+mj-lt"/>
              <a:cs typeface="#9Slide03 Arima Madurai Black" panose="00000A00000000000000" pitchFamily="2" charset="0"/>
            </a:endParaRPr>
          </a:p>
        </p:txBody>
      </p:sp>
    </p:spTree>
    <p:extLst>
      <p:ext uri="{BB962C8B-B14F-4D97-AF65-F5344CB8AC3E}">
        <p14:creationId xmlns:p14="http://schemas.microsoft.com/office/powerpoint/2010/main" val="6269933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7" presetClass="entr" presetSubtype="8"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p:cTn id="7" dur="500" fill="hold"/>
                                        <p:tgtEl>
                                          <p:spTgt spid="5"/>
                                        </p:tgtEl>
                                        <p:attrNameLst>
                                          <p:attrName>ppt_x</p:attrName>
                                        </p:attrNameLst>
                                      </p:cBhvr>
                                      <p:tavLst>
                                        <p:tav tm="0">
                                          <p:val>
                                            <p:strVal val="#ppt_x-#ppt_w/2"/>
                                          </p:val>
                                        </p:tav>
                                        <p:tav tm="100000">
                                          <p:val>
                                            <p:strVal val="#ppt_x"/>
                                          </p:val>
                                        </p:tav>
                                      </p:tavLst>
                                    </p:anim>
                                    <p:anim calcmode="lin" valueType="num">
                                      <p:cBhvr>
                                        <p:cTn id="8" dur="500" fill="hold"/>
                                        <p:tgtEl>
                                          <p:spTgt spid="5"/>
                                        </p:tgtEl>
                                        <p:attrNameLst>
                                          <p:attrName>ppt_y</p:attrName>
                                        </p:attrNameLst>
                                      </p:cBhvr>
                                      <p:tavLst>
                                        <p:tav tm="0">
                                          <p:val>
                                            <p:strVal val="#ppt_y"/>
                                          </p:val>
                                        </p:tav>
                                        <p:tav tm="100000">
                                          <p:val>
                                            <p:strVal val="#ppt_y"/>
                                          </p:val>
                                        </p:tav>
                                      </p:tavLst>
                                    </p:anim>
                                    <p:anim calcmode="lin" valueType="num">
                                      <p:cBhvr>
                                        <p:cTn id="9" dur="500" fill="hold"/>
                                        <p:tgtEl>
                                          <p:spTgt spid="5"/>
                                        </p:tgtEl>
                                        <p:attrNameLst>
                                          <p:attrName>ppt_w</p:attrName>
                                        </p:attrNameLst>
                                      </p:cBhvr>
                                      <p:tavLst>
                                        <p:tav tm="0">
                                          <p:val>
                                            <p:fltVal val="0"/>
                                          </p:val>
                                        </p:tav>
                                        <p:tav tm="100000">
                                          <p:val>
                                            <p:strVal val="#ppt_w"/>
                                          </p:val>
                                        </p:tav>
                                      </p:tavLst>
                                    </p:anim>
                                    <p:anim calcmode="lin" valueType="num">
                                      <p:cBhvr>
                                        <p:cTn id="10" dur="500" fill="hold"/>
                                        <p:tgtEl>
                                          <p:spTgt spid="5"/>
                                        </p:tgtEl>
                                        <p:attrNameLst>
                                          <p:attrName>ppt_h</p:attrName>
                                        </p:attrNameLst>
                                      </p:cBhvr>
                                      <p:tavLst>
                                        <p:tav tm="0">
                                          <p:val>
                                            <p:strVal val="#ppt_h"/>
                                          </p:val>
                                        </p:tav>
                                        <p:tav tm="100000">
                                          <p:val>
                                            <p:strVal val="#ppt_h"/>
                                          </p:val>
                                        </p:tav>
                                      </p:tavLst>
                                    </p:anim>
                                  </p:childTnLst>
                                  <p:subTnLst>
                                    <p:audio>
                                      <p:cMediaNode>
                                        <p:cTn display="0" masterRel="sameClick">
                                          <p:stCondLst>
                                            <p:cond evt="begin" delay="0">
                                              <p:tn val="5"/>
                                            </p:cond>
                                          </p:stCondLst>
                                          <p:endCondLst>
                                            <p:cond evt="onStopAudio" delay="0">
                                              <p:tgtEl>
                                                <p:sldTgt/>
                                              </p:tgtEl>
                                            </p:cond>
                                          </p:endCondLst>
                                        </p:cTn>
                                        <p:tgtEl>
                                          <p:sndTgt r:embed="rId3" name="chimes.wav"/>
                                        </p:tgtEl>
                                      </p:cMediaNode>
                                    </p:audio>
                                  </p:subTnLst>
                                </p:cTn>
                              </p:par>
                            </p:childTnLst>
                          </p:cTn>
                        </p:par>
                      </p:childTnLst>
                    </p:cTn>
                  </p:par>
                  <p:par>
                    <p:cTn id="11" fill="hold">
                      <p:stCondLst>
                        <p:cond delay="indefinite"/>
                      </p:stCondLst>
                      <p:childTnLst>
                        <p:par>
                          <p:cTn id="12" fill="hold">
                            <p:stCondLst>
                              <p:cond delay="0"/>
                            </p:stCondLst>
                            <p:childTnLst>
                              <p:par>
                                <p:cTn id="13" presetID="17" presetClass="entr" presetSubtype="8" fill="hold" grpId="0" nodeType="clickEffect">
                                  <p:stCondLst>
                                    <p:cond delay="0"/>
                                  </p:stCondLst>
                                  <p:childTnLst>
                                    <p:set>
                                      <p:cBhvr>
                                        <p:cTn id="14" dur="1" fill="hold">
                                          <p:stCondLst>
                                            <p:cond delay="0"/>
                                          </p:stCondLst>
                                        </p:cTn>
                                        <p:tgtEl>
                                          <p:spTgt spid="38"/>
                                        </p:tgtEl>
                                        <p:attrNameLst>
                                          <p:attrName>style.visibility</p:attrName>
                                        </p:attrNameLst>
                                      </p:cBhvr>
                                      <p:to>
                                        <p:strVal val="visible"/>
                                      </p:to>
                                    </p:set>
                                    <p:anim calcmode="lin" valueType="num">
                                      <p:cBhvr>
                                        <p:cTn id="15" dur="500" fill="hold"/>
                                        <p:tgtEl>
                                          <p:spTgt spid="38"/>
                                        </p:tgtEl>
                                        <p:attrNameLst>
                                          <p:attrName>ppt_x</p:attrName>
                                        </p:attrNameLst>
                                      </p:cBhvr>
                                      <p:tavLst>
                                        <p:tav tm="0">
                                          <p:val>
                                            <p:strVal val="#ppt_x-#ppt_w/2"/>
                                          </p:val>
                                        </p:tav>
                                        <p:tav tm="100000">
                                          <p:val>
                                            <p:strVal val="#ppt_x"/>
                                          </p:val>
                                        </p:tav>
                                      </p:tavLst>
                                    </p:anim>
                                    <p:anim calcmode="lin" valueType="num">
                                      <p:cBhvr>
                                        <p:cTn id="16" dur="500" fill="hold"/>
                                        <p:tgtEl>
                                          <p:spTgt spid="38"/>
                                        </p:tgtEl>
                                        <p:attrNameLst>
                                          <p:attrName>ppt_y</p:attrName>
                                        </p:attrNameLst>
                                      </p:cBhvr>
                                      <p:tavLst>
                                        <p:tav tm="0">
                                          <p:val>
                                            <p:strVal val="#ppt_y"/>
                                          </p:val>
                                        </p:tav>
                                        <p:tav tm="100000">
                                          <p:val>
                                            <p:strVal val="#ppt_y"/>
                                          </p:val>
                                        </p:tav>
                                      </p:tavLst>
                                    </p:anim>
                                    <p:anim calcmode="lin" valueType="num">
                                      <p:cBhvr>
                                        <p:cTn id="17" dur="500" fill="hold"/>
                                        <p:tgtEl>
                                          <p:spTgt spid="38"/>
                                        </p:tgtEl>
                                        <p:attrNameLst>
                                          <p:attrName>ppt_w</p:attrName>
                                        </p:attrNameLst>
                                      </p:cBhvr>
                                      <p:tavLst>
                                        <p:tav tm="0">
                                          <p:val>
                                            <p:fltVal val="0"/>
                                          </p:val>
                                        </p:tav>
                                        <p:tav tm="100000">
                                          <p:val>
                                            <p:strVal val="#ppt_w"/>
                                          </p:val>
                                        </p:tav>
                                      </p:tavLst>
                                    </p:anim>
                                    <p:anim calcmode="lin" valueType="num">
                                      <p:cBhvr>
                                        <p:cTn id="18" dur="500" fill="hold"/>
                                        <p:tgtEl>
                                          <p:spTgt spid="38"/>
                                        </p:tgtEl>
                                        <p:attrNameLst>
                                          <p:attrName>ppt_h</p:attrName>
                                        </p:attrNameLst>
                                      </p:cBhvr>
                                      <p:tavLst>
                                        <p:tav tm="0">
                                          <p:val>
                                            <p:strVal val="#ppt_h"/>
                                          </p:val>
                                        </p:tav>
                                        <p:tav tm="100000">
                                          <p:val>
                                            <p:strVal val="#ppt_h"/>
                                          </p:val>
                                        </p:tav>
                                      </p:tavLst>
                                    </p:anim>
                                  </p:childTnLst>
                                  <p:subTnLst>
                                    <p:audio>
                                      <p:cMediaNode>
                                        <p:cTn display="0" masterRel="sameClick">
                                          <p:stCondLst>
                                            <p:cond evt="begin" delay="0">
                                              <p:tn val="13"/>
                                            </p:cond>
                                          </p:stCondLst>
                                          <p:endCondLst>
                                            <p:cond evt="onStopAudio" delay="0">
                                              <p:tgtEl>
                                                <p:sldTgt/>
                                              </p:tgtEl>
                                            </p:cond>
                                          </p:endCondLst>
                                        </p:cTn>
                                        <p:tgtEl>
                                          <p:sndTgt r:embed="rId4" name="suction.wav"/>
                                        </p:tgtEl>
                                      </p:cMediaNode>
                                    </p:audio>
                                  </p:subTnLst>
                                </p:cTn>
                              </p:par>
                            </p:childTnLst>
                          </p:cTn>
                        </p:par>
                      </p:childTnLst>
                    </p:cTn>
                  </p:par>
                  <p:par>
                    <p:cTn id="19" fill="hold">
                      <p:stCondLst>
                        <p:cond delay="indefinite"/>
                      </p:stCondLst>
                      <p:childTnLst>
                        <p:par>
                          <p:cTn id="20" fill="hold">
                            <p:stCondLst>
                              <p:cond delay="0"/>
                            </p:stCondLst>
                            <p:childTnLst>
                              <p:par>
                                <p:cTn id="21" presetID="17" presetClass="entr" presetSubtype="8" fill="hold" grpId="0" nodeType="clickEffect">
                                  <p:stCondLst>
                                    <p:cond delay="0"/>
                                  </p:stCondLst>
                                  <p:childTnLst>
                                    <p:set>
                                      <p:cBhvr>
                                        <p:cTn id="22" dur="1" fill="hold">
                                          <p:stCondLst>
                                            <p:cond delay="0"/>
                                          </p:stCondLst>
                                        </p:cTn>
                                        <p:tgtEl>
                                          <p:spTgt spid="39"/>
                                        </p:tgtEl>
                                        <p:attrNameLst>
                                          <p:attrName>style.visibility</p:attrName>
                                        </p:attrNameLst>
                                      </p:cBhvr>
                                      <p:to>
                                        <p:strVal val="visible"/>
                                      </p:to>
                                    </p:set>
                                    <p:anim calcmode="lin" valueType="num">
                                      <p:cBhvr>
                                        <p:cTn id="23" dur="500" fill="hold"/>
                                        <p:tgtEl>
                                          <p:spTgt spid="39"/>
                                        </p:tgtEl>
                                        <p:attrNameLst>
                                          <p:attrName>ppt_x</p:attrName>
                                        </p:attrNameLst>
                                      </p:cBhvr>
                                      <p:tavLst>
                                        <p:tav tm="0">
                                          <p:val>
                                            <p:strVal val="#ppt_x-#ppt_w/2"/>
                                          </p:val>
                                        </p:tav>
                                        <p:tav tm="100000">
                                          <p:val>
                                            <p:strVal val="#ppt_x"/>
                                          </p:val>
                                        </p:tav>
                                      </p:tavLst>
                                    </p:anim>
                                    <p:anim calcmode="lin" valueType="num">
                                      <p:cBhvr>
                                        <p:cTn id="24" dur="500" fill="hold"/>
                                        <p:tgtEl>
                                          <p:spTgt spid="39"/>
                                        </p:tgtEl>
                                        <p:attrNameLst>
                                          <p:attrName>ppt_y</p:attrName>
                                        </p:attrNameLst>
                                      </p:cBhvr>
                                      <p:tavLst>
                                        <p:tav tm="0">
                                          <p:val>
                                            <p:strVal val="#ppt_y"/>
                                          </p:val>
                                        </p:tav>
                                        <p:tav tm="100000">
                                          <p:val>
                                            <p:strVal val="#ppt_y"/>
                                          </p:val>
                                        </p:tav>
                                      </p:tavLst>
                                    </p:anim>
                                    <p:anim calcmode="lin" valueType="num">
                                      <p:cBhvr>
                                        <p:cTn id="25" dur="500" fill="hold"/>
                                        <p:tgtEl>
                                          <p:spTgt spid="39"/>
                                        </p:tgtEl>
                                        <p:attrNameLst>
                                          <p:attrName>ppt_w</p:attrName>
                                        </p:attrNameLst>
                                      </p:cBhvr>
                                      <p:tavLst>
                                        <p:tav tm="0">
                                          <p:val>
                                            <p:fltVal val="0"/>
                                          </p:val>
                                        </p:tav>
                                        <p:tav tm="100000">
                                          <p:val>
                                            <p:strVal val="#ppt_w"/>
                                          </p:val>
                                        </p:tav>
                                      </p:tavLst>
                                    </p:anim>
                                    <p:anim calcmode="lin" valueType="num">
                                      <p:cBhvr>
                                        <p:cTn id="26" dur="500" fill="hold"/>
                                        <p:tgtEl>
                                          <p:spTgt spid="39"/>
                                        </p:tgtEl>
                                        <p:attrNameLst>
                                          <p:attrName>ppt_h</p:attrName>
                                        </p:attrNameLst>
                                      </p:cBhvr>
                                      <p:tavLst>
                                        <p:tav tm="0">
                                          <p:val>
                                            <p:strVal val="#ppt_h"/>
                                          </p:val>
                                        </p:tav>
                                        <p:tav tm="100000">
                                          <p:val>
                                            <p:strVal val="#ppt_h"/>
                                          </p:val>
                                        </p:tav>
                                      </p:tavLst>
                                    </p:anim>
                                  </p:childTnLst>
                                  <p:subTnLst>
                                    <p:audio>
                                      <p:cMediaNode>
                                        <p:cTn display="0" masterRel="sameClick">
                                          <p:stCondLst>
                                            <p:cond evt="begin" delay="0">
                                              <p:tn val="21"/>
                                            </p:cond>
                                          </p:stCondLst>
                                          <p:endCondLst>
                                            <p:cond evt="onStopAudio" delay="0">
                                              <p:tgtEl>
                                                <p:sldTgt/>
                                              </p:tgtEl>
                                            </p:cond>
                                          </p:endCondLst>
                                        </p:cTn>
                                        <p:tgtEl>
                                          <p:sndTgt r:embed="rId4" name="suction.wav"/>
                                        </p:tgtEl>
                                      </p:cMediaNode>
                                    </p:audio>
                                  </p:subTnLst>
                                </p:cTn>
                              </p:par>
                            </p:childTnLst>
                          </p:cTn>
                        </p:par>
                      </p:childTnLst>
                    </p:cTn>
                  </p:par>
                  <p:par>
                    <p:cTn id="27" fill="hold">
                      <p:stCondLst>
                        <p:cond delay="indefinite"/>
                      </p:stCondLst>
                      <p:childTnLst>
                        <p:par>
                          <p:cTn id="28" fill="hold">
                            <p:stCondLst>
                              <p:cond delay="0"/>
                            </p:stCondLst>
                            <p:childTnLst>
                              <p:par>
                                <p:cTn id="29" presetID="1" presetClass="mediacall" presetSubtype="0" fill="hold" nodeType="clickEffect">
                                  <p:stCondLst>
                                    <p:cond delay="0"/>
                                  </p:stCondLst>
                                  <p:childTnLst>
                                    <p:cmd type="call" cmd="playFrom(0.0)">
                                      <p:cBhvr>
                                        <p:cTn id="30" dur="14327" fill="hold"/>
                                        <p:tgtEl>
                                          <p:spTgt spid="3"/>
                                        </p:tgtEl>
                                      </p:cBhvr>
                                    </p:cmd>
                                  </p:childTnLst>
                                </p:cTn>
                              </p:par>
                            </p:childTnLst>
                          </p:cTn>
                        </p:par>
                      </p:childTnLst>
                    </p:cTn>
                  </p:par>
                </p:childTnLst>
              </p:cTn>
              <p:prevCondLst>
                <p:cond evt="onPrev" delay="0">
                  <p:tgtEl>
                    <p:sldTgt/>
                  </p:tgtEl>
                </p:cond>
              </p:prevCondLst>
              <p:nextCondLst>
                <p:cond evt="onNext" delay="0">
                  <p:tgtEl>
                    <p:sldTgt/>
                  </p:tgtEl>
                </p:cond>
              </p:nextCondLst>
            </p:seq>
            <p:seq concurrent="1" nextAc="seek">
              <p:cTn id="31" restart="whenNotActive" fill="hold" evtFilter="cancelBubble" nodeType="interactiveSeq">
                <p:stCondLst>
                  <p:cond evt="onClick" delay="0">
                    <p:tgtEl>
                      <p:spTgt spid="3"/>
                    </p:tgtEl>
                  </p:cond>
                </p:stCondLst>
                <p:endSync evt="end" delay="0">
                  <p:rtn val="all"/>
                </p:endSync>
                <p:childTnLst>
                  <p:par>
                    <p:cTn id="32" fill="hold">
                      <p:stCondLst>
                        <p:cond delay="0"/>
                      </p:stCondLst>
                      <p:childTnLst>
                        <p:par>
                          <p:cTn id="33" fill="hold">
                            <p:stCondLst>
                              <p:cond delay="0"/>
                            </p:stCondLst>
                            <p:childTnLst>
                              <p:par>
                                <p:cTn id="34" presetID="2" presetClass="mediacall" presetSubtype="0" fill="hold" nodeType="clickEffect">
                                  <p:stCondLst>
                                    <p:cond delay="0"/>
                                  </p:stCondLst>
                                  <p:childTnLst>
                                    <p:cmd type="call" cmd="togglePause">
                                      <p:cBhvr>
                                        <p:cTn id="35" dur="1" fill="hold"/>
                                        <p:tgtEl>
                                          <p:spTgt spid="3"/>
                                        </p:tgtEl>
                                      </p:cBhvr>
                                    </p:cmd>
                                  </p:childTnLst>
                                </p:cTn>
                              </p:par>
                            </p:childTnLst>
                          </p:cTn>
                        </p:par>
                      </p:childTnLst>
                    </p:cTn>
                  </p:par>
                </p:childTnLst>
              </p:cTn>
              <p:nextCondLst>
                <p:cond evt="onClick" delay="0">
                  <p:tgtEl>
                    <p:spTgt spid="3"/>
                  </p:tgtEl>
                </p:cond>
              </p:nextCondLst>
            </p:seq>
            <p:seq concurrent="1" nextAc="seek">
              <p:cTn id="36" restart="whenNotActive" fill="hold" evtFilter="cancelBubble" nodeType="interactiveSeq">
                <p:stCondLst>
                  <p:cond evt="onClick" delay="0">
                    <p:tgtEl>
                      <p:spTgt spid="5"/>
                    </p:tgtEl>
                  </p:cond>
                </p:stCondLst>
                <p:endSync evt="end" delay="0">
                  <p:rtn val="all"/>
                </p:endSync>
                <p:childTnLst>
                  <p:par>
                    <p:cTn id="37" fill="hold">
                      <p:stCondLst>
                        <p:cond delay="0"/>
                      </p:stCondLst>
                      <p:childTnLst>
                        <p:par>
                          <p:cTn id="38" fill="hold">
                            <p:stCondLst>
                              <p:cond delay="0"/>
                            </p:stCondLst>
                            <p:childTnLst>
                              <p:par>
                                <p:cTn id="39" presetID="1" presetClass="emph" presetSubtype="2" fill="hold" nodeType="clickEffect">
                                  <p:stCondLst>
                                    <p:cond delay="0"/>
                                  </p:stCondLst>
                                  <p:childTnLst>
                                    <p:animClr clrSpc="rgb" dir="cw">
                                      <p:cBhvr>
                                        <p:cTn id="40" dur="750" fill="hold"/>
                                        <p:tgtEl>
                                          <p:spTgt spid="39"/>
                                        </p:tgtEl>
                                        <p:attrNameLst>
                                          <p:attrName>fillcolor</p:attrName>
                                        </p:attrNameLst>
                                      </p:cBhvr>
                                      <p:to>
                                        <a:srgbClr val="FFFF00"/>
                                      </p:to>
                                    </p:animClr>
                                    <p:set>
                                      <p:cBhvr>
                                        <p:cTn id="41" dur="750" fill="hold"/>
                                        <p:tgtEl>
                                          <p:spTgt spid="39"/>
                                        </p:tgtEl>
                                        <p:attrNameLst>
                                          <p:attrName>fill.type</p:attrName>
                                        </p:attrNameLst>
                                      </p:cBhvr>
                                      <p:to>
                                        <p:strVal val="solid"/>
                                      </p:to>
                                    </p:set>
                                    <p:set>
                                      <p:cBhvr>
                                        <p:cTn id="42" dur="750" fill="hold"/>
                                        <p:tgtEl>
                                          <p:spTgt spid="39"/>
                                        </p:tgtEl>
                                        <p:attrNameLst>
                                          <p:attrName>fill.on</p:attrName>
                                        </p:attrNameLst>
                                      </p:cBhvr>
                                      <p:to>
                                        <p:strVal val="true"/>
                                      </p:to>
                                    </p:set>
                                  </p:childTnLst>
                                  <p:subTnLst>
                                    <p:audio>
                                      <p:cMediaNode>
                                        <p:cTn display="0" masterRel="sameClick">
                                          <p:stCondLst>
                                            <p:cond evt="begin" delay="0">
                                              <p:tn val="39"/>
                                            </p:cond>
                                          </p:stCondLst>
                                          <p:endCondLst>
                                            <p:cond evt="onStopAudio" delay="0">
                                              <p:tgtEl>
                                                <p:sldTgt/>
                                              </p:tgtEl>
                                            </p:cond>
                                          </p:endCondLst>
                                        </p:cTn>
                                        <p:tgtEl>
                                          <p:sndTgt r:embed="rId5" name="drumroll.wav"/>
                                        </p:tgtEl>
                                      </p:cMediaNode>
                                    </p:audio>
                                  </p:subTnLst>
                                </p:cTn>
                              </p:par>
                            </p:childTnLst>
                          </p:cTn>
                        </p:par>
                      </p:childTnLst>
                    </p:cTn>
                  </p:par>
                </p:childTnLst>
              </p:cTn>
              <p:nextCondLst>
                <p:cond evt="onClick" delay="0">
                  <p:tgtEl>
                    <p:spTgt spid="5"/>
                  </p:tgtEl>
                </p:cond>
              </p:nextCondLst>
            </p:seq>
          </p:childTnLst>
        </p:cTn>
      </p:par>
    </p:tnLst>
    <p:bldLst>
      <p:bldP spid="5" grpId="0" animBg="1"/>
      <p:bldP spid="38" grpId="0" animBg="1"/>
      <p:bldP spid="39" grpId="0" animBg="1"/>
    </p:bldLst>
  </p:timing>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5"/>
          <p:cNvSpPr/>
          <p:nvPr/>
        </p:nvSpPr>
        <p:spPr>
          <a:xfrm flipV="1">
            <a:off x="0" y="6716710"/>
            <a:ext cx="12209460" cy="141289"/>
          </a:xfrm>
          <a:prstGeom prst="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45711" tIns="22855" rIns="45711" bIns="22855" anchor="ctr"/>
          <a:lstStyle/>
          <a:p>
            <a:pPr algn="ctr">
              <a:defRPr/>
            </a:pPr>
            <a:endParaRPr lang="en-US"/>
          </a:p>
        </p:txBody>
      </p:sp>
      <p:sp>
        <p:nvSpPr>
          <p:cNvPr id="9" name="Freeform 3"/>
          <p:cNvSpPr/>
          <p:nvPr/>
        </p:nvSpPr>
        <p:spPr bwMode="auto">
          <a:xfrm>
            <a:off x="5087898" y="71677"/>
            <a:ext cx="3184603" cy="389226"/>
          </a:xfrm>
          <a:custGeom>
            <a:avLst/>
            <a:gdLst>
              <a:gd name="T0" fmla="+- 0 3326 3326"/>
              <a:gd name="T1" fmla="*/ T0 w 7474"/>
              <a:gd name="T2" fmla="+- 0 2203 761"/>
              <a:gd name="T3" fmla="*/ 2203 h 1443"/>
              <a:gd name="T4" fmla="+- 0 3485 3326"/>
              <a:gd name="T5" fmla="*/ T4 w 7474"/>
              <a:gd name="T6" fmla="+- 0 761 761"/>
              <a:gd name="T7" fmla="*/ 761 h 1443"/>
              <a:gd name="T8" fmla="+- 0 10800 3326"/>
              <a:gd name="T9" fmla="*/ T8 w 7474"/>
              <a:gd name="T10" fmla="+- 0 761 761"/>
              <a:gd name="T11" fmla="*/ 761 h 1443"/>
              <a:gd name="T12" fmla="+- 0 10800 3326"/>
              <a:gd name="T13" fmla="*/ T12 w 7474"/>
              <a:gd name="T14" fmla="+- 0 2191 761"/>
              <a:gd name="T15" fmla="*/ 2191 h 1443"/>
              <a:gd name="T16" fmla="+- 0 3326 3326"/>
              <a:gd name="T17" fmla="*/ T16 w 7474"/>
              <a:gd name="T18" fmla="+- 0 2203 761"/>
              <a:gd name="T19" fmla="*/ 2203 h 1443"/>
            </a:gdLst>
            <a:ahLst/>
            <a:cxnLst>
              <a:cxn ang="0">
                <a:pos x="T1" y="T3"/>
              </a:cxn>
              <a:cxn ang="0">
                <a:pos x="T5" y="T7"/>
              </a:cxn>
              <a:cxn ang="0">
                <a:pos x="T9" y="T11"/>
              </a:cxn>
              <a:cxn ang="0">
                <a:pos x="T13" y="T15"/>
              </a:cxn>
              <a:cxn ang="0">
                <a:pos x="T17" y="T19"/>
              </a:cxn>
            </a:cxnLst>
            <a:rect l="0" t="0" r="r" b="b"/>
            <a:pathLst>
              <a:path w="7474" h="1443">
                <a:moveTo>
                  <a:pt x="0" y="1442"/>
                </a:moveTo>
                <a:lnTo>
                  <a:pt x="159" y="0"/>
                </a:lnTo>
                <a:lnTo>
                  <a:pt x="7474" y="0"/>
                </a:lnTo>
                <a:lnTo>
                  <a:pt x="7474" y="1430"/>
                </a:lnTo>
                <a:lnTo>
                  <a:pt x="0" y="1442"/>
                </a:lnTo>
                <a:close/>
              </a:path>
            </a:pathLst>
          </a:custGeom>
          <a:solidFill>
            <a:srgbClr val="FBFB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 name="Rectangle 2"/>
          <p:cNvSpPr>
            <a:spLocks noChangeArrowheads="1"/>
          </p:cNvSpPr>
          <p:nvPr/>
        </p:nvSpPr>
        <p:spPr bwMode="auto">
          <a:xfrm>
            <a:off x="17460" y="0"/>
            <a:ext cx="12192000" cy="652321"/>
          </a:xfrm>
          <a:prstGeom prst="rect">
            <a:avLst/>
          </a:prstGeom>
          <a:solidFill>
            <a:srgbClr val="B1C1E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19" name="Freeform 3"/>
          <p:cNvSpPr/>
          <p:nvPr/>
        </p:nvSpPr>
        <p:spPr bwMode="auto">
          <a:xfrm>
            <a:off x="1893557" y="71677"/>
            <a:ext cx="10315903" cy="684643"/>
          </a:xfrm>
          <a:custGeom>
            <a:avLst/>
            <a:gdLst>
              <a:gd name="T0" fmla="+- 0 3326 3326"/>
              <a:gd name="T1" fmla="*/ T0 w 7474"/>
              <a:gd name="T2" fmla="+- 0 2203 761"/>
              <a:gd name="T3" fmla="*/ 2203 h 1443"/>
              <a:gd name="T4" fmla="+- 0 3485 3326"/>
              <a:gd name="T5" fmla="*/ T4 w 7474"/>
              <a:gd name="T6" fmla="+- 0 761 761"/>
              <a:gd name="T7" fmla="*/ 761 h 1443"/>
              <a:gd name="T8" fmla="+- 0 10800 3326"/>
              <a:gd name="T9" fmla="*/ T8 w 7474"/>
              <a:gd name="T10" fmla="+- 0 761 761"/>
              <a:gd name="T11" fmla="*/ 761 h 1443"/>
              <a:gd name="T12" fmla="+- 0 10800 3326"/>
              <a:gd name="T13" fmla="*/ T12 w 7474"/>
              <a:gd name="T14" fmla="+- 0 2191 761"/>
              <a:gd name="T15" fmla="*/ 2191 h 1443"/>
              <a:gd name="T16" fmla="+- 0 3326 3326"/>
              <a:gd name="T17" fmla="*/ T16 w 7474"/>
              <a:gd name="T18" fmla="+- 0 2203 761"/>
              <a:gd name="T19" fmla="*/ 2203 h 1443"/>
            </a:gdLst>
            <a:ahLst/>
            <a:cxnLst>
              <a:cxn ang="0">
                <a:pos x="T1" y="T3"/>
              </a:cxn>
              <a:cxn ang="0">
                <a:pos x="T5" y="T7"/>
              </a:cxn>
              <a:cxn ang="0">
                <a:pos x="T9" y="T11"/>
              </a:cxn>
              <a:cxn ang="0">
                <a:pos x="T13" y="T15"/>
              </a:cxn>
              <a:cxn ang="0">
                <a:pos x="T17" y="T19"/>
              </a:cxn>
            </a:cxnLst>
            <a:rect l="0" t="0" r="r" b="b"/>
            <a:pathLst>
              <a:path w="7474" h="1443">
                <a:moveTo>
                  <a:pt x="0" y="1442"/>
                </a:moveTo>
                <a:lnTo>
                  <a:pt x="159" y="0"/>
                </a:lnTo>
                <a:lnTo>
                  <a:pt x="7474" y="0"/>
                </a:lnTo>
                <a:lnTo>
                  <a:pt x="7474" y="1430"/>
                </a:lnTo>
                <a:lnTo>
                  <a:pt x="0" y="1442"/>
                </a:lnTo>
                <a:close/>
              </a:path>
            </a:pathLst>
          </a:custGeom>
          <a:solidFill>
            <a:srgbClr val="FBFBE1"/>
          </a:solidFill>
          <a:ln w="9525">
            <a:solidFill>
              <a:schemeClr val="bg1">
                <a:lumMod val="75000"/>
              </a:schemeClr>
            </a:solidFill>
            <a:round/>
          </a:ln>
        </p:spPr>
        <p:txBody>
          <a:bodyPr vert="horz" wrap="square" lIns="91440" tIns="45720" rIns="91440" bIns="45720" numCol="1" anchor="t" anchorCtr="0" compatLnSpc="1"/>
          <a:lstStyle/>
          <a:p>
            <a:endParaRPr lang="en-US"/>
          </a:p>
        </p:txBody>
      </p:sp>
      <p:grpSp>
        <p:nvGrpSpPr>
          <p:cNvPr id="15" name="Group 14"/>
          <p:cNvGrpSpPr/>
          <p:nvPr/>
        </p:nvGrpSpPr>
        <p:grpSpPr>
          <a:xfrm>
            <a:off x="1608530" y="53231"/>
            <a:ext cx="538945" cy="821412"/>
            <a:chOff x="908603" y="80216"/>
            <a:chExt cx="538945" cy="676514"/>
          </a:xfrm>
        </p:grpSpPr>
        <p:sp>
          <p:nvSpPr>
            <p:cNvPr id="20" name="Freeform 4"/>
            <p:cNvSpPr/>
            <p:nvPr/>
          </p:nvSpPr>
          <p:spPr bwMode="auto">
            <a:xfrm>
              <a:off x="1136046" y="80216"/>
              <a:ext cx="311502" cy="676514"/>
            </a:xfrm>
            <a:custGeom>
              <a:avLst/>
              <a:gdLst>
                <a:gd name="T0" fmla="+- 0 3055 3055"/>
                <a:gd name="T1" fmla="*/ T0 w 430"/>
                <a:gd name="T2" fmla="+- 0 2450 761"/>
                <a:gd name="T3" fmla="*/ 2450 h 1690"/>
                <a:gd name="T4" fmla="+- 0 3086 3055"/>
                <a:gd name="T5" fmla="*/ T4 w 430"/>
                <a:gd name="T6" fmla="+- 0 1116 761"/>
                <a:gd name="T7" fmla="*/ 1116 h 1690"/>
                <a:gd name="T8" fmla="+- 0 3485 3055"/>
                <a:gd name="T9" fmla="*/ T8 w 430"/>
                <a:gd name="T10" fmla="+- 0 761 761"/>
                <a:gd name="T11" fmla="*/ 761 h 1690"/>
                <a:gd name="T12" fmla="+- 0 3326 3055"/>
                <a:gd name="T13" fmla="*/ T12 w 430"/>
                <a:gd name="T14" fmla="+- 0 2203 761"/>
                <a:gd name="T15" fmla="*/ 2203 h 1690"/>
                <a:gd name="T16" fmla="+- 0 3055 3055"/>
                <a:gd name="T17" fmla="*/ T16 w 430"/>
                <a:gd name="T18" fmla="+- 0 2450 761"/>
                <a:gd name="T19" fmla="*/ 2450 h 1690"/>
              </a:gdLst>
              <a:ahLst/>
              <a:cxnLst>
                <a:cxn ang="0">
                  <a:pos x="T1" y="T3"/>
                </a:cxn>
                <a:cxn ang="0">
                  <a:pos x="T5" y="T7"/>
                </a:cxn>
                <a:cxn ang="0">
                  <a:pos x="T9" y="T11"/>
                </a:cxn>
                <a:cxn ang="0">
                  <a:pos x="T13" y="T15"/>
                </a:cxn>
                <a:cxn ang="0">
                  <a:pos x="T17" y="T19"/>
                </a:cxn>
              </a:cxnLst>
              <a:rect l="0" t="0" r="r" b="b"/>
              <a:pathLst>
                <a:path w="430" h="1690">
                  <a:moveTo>
                    <a:pt x="0" y="1689"/>
                  </a:moveTo>
                  <a:lnTo>
                    <a:pt x="31" y="355"/>
                  </a:lnTo>
                  <a:lnTo>
                    <a:pt x="430" y="0"/>
                  </a:lnTo>
                  <a:lnTo>
                    <a:pt x="271" y="1442"/>
                  </a:lnTo>
                  <a:lnTo>
                    <a:pt x="0" y="1689"/>
                  </a:lnTo>
                  <a:close/>
                </a:path>
              </a:pathLst>
            </a:custGeom>
            <a:solidFill>
              <a:srgbClr val="FBB67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1" name="Freeform 5"/>
            <p:cNvSpPr/>
            <p:nvPr/>
          </p:nvSpPr>
          <p:spPr bwMode="auto">
            <a:xfrm>
              <a:off x="908603" y="80216"/>
              <a:ext cx="258983" cy="676514"/>
            </a:xfrm>
            <a:custGeom>
              <a:avLst/>
              <a:gdLst>
                <a:gd name="T0" fmla="+- 0 3055 2731"/>
                <a:gd name="T1" fmla="*/ T0 w 356"/>
                <a:gd name="T2" fmla="+- 0 2450 761"/>
                <a:gd name="T3" fmla="*/ 2450 h 1690"/>
                <a:gd name="T4" fmla="+- 0 2798 2731"/>
                <a:gd name="T5" fmla="*/ T4 w 356"/>
                <a:gd name="T6" fmla="+- 0 2203 761"/>
                <a:gd name="T7" fmla="*/ 2203 h 1690"/>
                <a:gd name="T8" fmla="+- 0 2731 2731"/>
                <a:gd name="T9" fmla="*/ T8 w 356"/>
                <a:gd name="T10" fmla="+- 0 761 761"/>
                <a:gd name="T11" fmla="*/ 761 h 1690"/>
                <a:gd name="T12" fmla="+- 0 3086 2731"/>
                <a:gd name="T13" fmla="*/ T12 w 356"/>
                <a:gd name="T14" fmla="+- 0 1116 761"/>
                <a:gd name="T15" fmla="*/ 1116 h 1690"/>
                <a:gd name="T16" fmla="+- 0 3055 2731"/>
                <a:gd name="T17" fmla="*/ T16 w 356"/>
                <a:gd name="T18" fmla="+- 0 2450 761"/>
                <a:gd name="T19" fmla="*/ 2450 h 1690"/>
              </a:gdLst>
              <a:ahLst/>
              <a:cxnLst>
                <a:cxn ang="0">
                  <a:pos x="T1" y="T3"/>
                </a:cxn>
                <a:cxn ang="0">
                  <a:pos x="T5" y="T7"/>
                </a:cxn>
                <a:cxn ang="0">
                  <a:pos x="T9" y="T11"/>
                </a:cxn>
                <a:cxn ang="0">
                  <a:pos x="T13" y="T15"/>
                </a:cxn>
                <a:cxn ang="0">
                  <a:pos x="T17" y="T19"/>
                </a:cxn>
              </a:cxnLst>
              <a:rect l="0" t="0" r="r" b="b"/>
              <a:pathLst>
                <a:path w="356" h="1690">
                  <a:moveTo>
                    <a:pt x="324" y="1689"/>
                  </a:moveTo>
                  <a:lnTo>
                    <a:pt x="67" y="1442"/>
                  </a:lnTo>
                  <a:lnTo>
                    <a:pt x="0" y="0"/>
                  </a:lnTo>
                  <a:lnTo>
                    <a:pt x="355" y="355"/>
                  </a:lnTo>
                  <a:lnTo>
                    <a:pt x="324" y="1689"/>
                  </a:lnTo>
                  <a:close/>
                </a:path>
              </a:pathLst>
            </a:custGeom>
            <a:solidFill>
              <a:srgbClr val="DB6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5" name="Freeform 6"/>
          <p:cNvSpPr/>
          <p:nvPr/>
        </p:nvSpPr>
        <p:spPr bwMode="auto">
          <a:xfrm>
            <a:off x="889114" y="71678"/>
            <a:ext cx="772509" cy="684642"/>
          </a:xfrm>
          <a:custGeom>
            <a:avLst/>
            <a:gdLst>
              <a:gd name="T0" fmla="+- 0 2798 1553"/>
              <a:gd name="T1" fmla="*/ T0 w 1246"/>
              <a:gd name="T2" fmla="+- 0 2203 761"/>
              <a:gd name="T3" fmla="*/ 2203 h 1443"/>
              <a:gd name="T4" fmla="+- 0 1553 1553"/>
              <a:gd name="T5" fmla="*/ T4 w 1246"/>
              <a:gd name="T6" fmla="+- 0 2203 761"/>
              <a:gd name="T7" fmla="*/ 2203 h 1443"/>
              <a:gd name="T8" fmla="+- 0 1553 1553"/>
              <a:gd name="T9" fmla="*/ T8 w 1246"/>
              <a:gd name="T10" fmla="+- 0 761 761"/>
              <a:gd name="T11" fmla="*/ 761 h 1443"/>
              <a:gd name="T12" fmla="+- 0 2731 1553"/>
              <a:gd name="T13" fmla="*/ T12 w 1246"/>
              <a:gd name="T14" fmla="+- 0 761 761"/>
              <a:gd name="T15" fmla="*/ 761 h 1443"/>
              <a:gd name="T16" fmla="+- 0 2798 1553"/>
              <a:gd name="T17" fmla="*/ T16 w 1246"/>
              <a:gd name="T18" fmla="+- 0 2203 761"/>
              <a:gd name="T19" fmla="*/ 2203 h 1443"/>
            </a:gdLst>
            <a:ahLst/>
            <a:cxnLst>
              <a:cxn ang="0">
                <a:pos x="T1" y="T3"/>
              </a:cxn>
              <a:cxn ang="0">
                <a:pos x="T5" y="T7"/>
              </a:cxn>
              <a:cxn ang="0">
                <a:pos x="T9" y="T11"/>
              </a:cxn>
              <a:cxn ang="0">
                <a:pos x="T13" y="T15"/>
              </a:cxn>
              <a:cxn ang="0">
                <a:pos x="T17" y="T19"/>
              </a:cxn>
            </a:cxnLst>
            <a:rect l="0" t="0" r="r" b="b"/>
            <a:pathLst>
              <a:path w="1246" h="1443">
                <a:moveTo>
                  <a:pt x="1245" y="1442"/>
                </a:moveTo>
                <a:lnTo>
                  <a:pt x="0" y="1442"/>
                </a:lnTo>
                <a:lnTo>
                  <a:pt x="0" y="0"/>
                </a:lnTo>
                <a:lnTo>
                  <a:pt x="1178" y="0"/>
                </a:lnTo>
                <a:lnTo>
                  <a:pt x="1245" y="1442"/>
                </a:lnTo>
                <a:close/>
              </a:path>
            </a:pathLst>
          </a:custGeom>
          <a:solidFill>
            <a:srgbClr val="F48321"/>
          </a:solidFill>
          <a:ln w="9525">
            <a:noFill/>
            <a:round/>
          </a:ln>
        </p:spPr>
        <p:txBody>
          <a:bodyPr vert="horz" wrap="square" lIns="91440" tIns="45720" rIns="91440" bIns="45720" numCol="1" anchor="t" anchorCtr="0" compatLnSpc="1"/>
          <a:lstStyle/>
          <a:p>
            <a:endParaRPr lang="en-US"/>
          </a:p>
        </p:txBody>
      </p:sp>
      <p:sp>
        <p:nvSpPr>
          <p:cNvPr id="26" name="Rectangle 25"/>
          <p:cNvSpPr/>
          <p:nvPr/>
        </p:nvSpPr>
        <p:spPr>
          <a:xfrm>
            <a:off x="889114" y="88180"/>
            <a:ext cx="719416" cy="58064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smtClean="0">
                <a:latin typeface="Times New Roman" panose="02020603050405020304" pitchFamily="18" charset="0"/>
                <a:cs typeface="Times New Roman" panose="02020603050405020304" pitchFamily="18" charset="0"/>
              </a:rPr>
              <a:t>LỚP</a:t>
            </a:r>
          </a:p>
          <a:p>
            <a:pPr algn="ctr"/>
            <a:r>
              <a:rPr lang="en-US" b="1" smtClean="0">
                <a:latin typeface="Times New Roman" panose="02020603050405020304" pitchFamily="18" charset="0"/>
                <a:cs typeface="Times New Roman" panose="02020603050405020304" pitchFamily="18" charset="0"/>
              </a:rPr>
              <a:t>10</a:t>
            </a:r>
            <a:endParaRPr lang="en-US" b="1">
              <a:latin typeface="Times New Roman" panose="02020603050405020304" pitchFamily="18" charset="0"/>
              <a:cs typeface="Times New Roman" panose="02020603050405020304" pitchFamily="18" charset="0"/>
            </a:endParaRPr>
          </a:p>
        </p:txBody>
      </p:sp>
      <p:sp>
        <p:nvSpPr>
          <p:cNvPr id="18" name="Rounded Rectangle 17"/>
          <p:cNvSpPr/>
          <p:nvPr/>
        </p:nvSpPr>
        <p:spPr>
          <a:xfrm>
            <a:off x="94594" y="71678"/>
            <a:ext cx="747224" cy="684642"/>
          </a:xfrm>
          <a:prstGeom prst="roundRect">
            <a:avLst/>
          </a:prstGeom>
          <a:solidFill>
            <a:schemeClr val="accent6">
              <a:lumMod val="75000"/>
            </a:schemeClr>
          </a:solidFill>
          <a:ln>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700" b="1" smtClean="0">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NGỮ VĂN</a:t>
            </a:r>
            <a:endParaRPr lang="en-US" sz="1700" b="1">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endParaRPr>
          </a:p>
        </p:txBody>
      </p:sp>
      <p:sp>
        <p:nvSpPr>
          <p:cNvPr id="23" name="Rectangle 22"/>
          <p:cNvSpPr/>
          <p:nvPr/>
        </p:nvSpPr>
        <p:spPr>
          <a:xfrm>
            <a:off x="2147475" y="131928"/>
            <a:ext cx="10044525" cy="56414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500" b="1" smtClean="0">
                <a:solidFill>
                  <a:srgbClr val="C00000"/>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VB3: BẢO KÍNH CẢNH GIỚI - BÀI 43</a:t>
            </a:r>
            <a:endParaRPr lang="en-US" sz="3500" b="1">
              <a:solidFill>
                <a:srgbClr val="C00000"/>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endParaRPr>
          </a:p>
        </p:txBody>
      </p:sp>
      <p:grpSp>
        <p:nvGrpSpPr>
          <p:cNvPr id="51" name="Group 50"/>
          <p:cNvGrpSpPr/>
          <p:nvPr/>
        </p:nvGrpSpPr>
        <p:grpSpPr>
          <a:xfrm>
            <a:off x="-116523" y="1006272"/>
            <a:ext cx="12105005" cy="1076325"/>
            <a:chOff x="-288924" y="1892300"/>
            <a:chExt cx="12105005" cy="1076325"/>
          </a:xfrm>
        </p:grpSpPr>
        <p:sp>
          <p:nvSpPr>
            <p:cNvPr id="52" name="Rounded Rectangle 51"/>
            <p:cNvSpPr/>
            <p:nvPr/>
          </p:nvSpPr>
          <p:spPr>
            <a:xfrm>
              <a:off x="-288924" y="1905000"/>
              <a:ext cx="1310640" cy="521970"/>
            </a:xfrm>
            <a:prstGeom prst="roundRect">
              <a:avLst/>
            </a:prstGeom>
            <a:solidFill>
              <a:srgbClr val="1D93A5"/>
            </a:solidFill>
            <a:ln>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53" name="TextBox 52"/>
            <p:cNvSpPr txBox="1"/>
            <p:nvPr/>
          </p:nvSpPr>
          <p:spPr>
            <a:xfrm>
              <a:off x="-172084" y="1905000"/>
              <a:ext cx="1379855" cy="521970"/>
            </a:xfrm>
            <a:prstGeom prst="rect">
              <a:avLst/>
            </a:prstGeom>
            <a:noFill/>
          </p:spPr>
          <p:txBody>
            <a:bodyPr wrap="square" rtlCol="0">
              <a:spAutoFit/>
            </a:bodyPr>
            <a:lstStyle/>
            <a:p>
              <a:r>
                <a:rPr lang="en-US" sz="2800" b="1" smtClean="0">
                  <a:solidFill>
                    <a:schemeClr val="bg1"/>
                  </a:solidFill>
                  <a:latin typeface="Tahoma" panose="020B0604030504040204" pitchFamily="34" charset="0"/>
                  <a:ea typeface="Tahoma" panose="020B0604030504040204" pitchFamily="34" charset="0"/>
                  <a:cs typeface="Tahoma" panose="020B0604030504040204" pitchFamily="34" charset="0"/>
                </a:rPr>
                <a:t>CÂU 3</a:t>
              </a:r>
            </a:p>
          </p:txBody>
        </p:sp>
        <p:sp>
          <p:nvSpPr>
            <p:cNvPr id="54" name="TextBox 53"/>
            <p:cNvSpPr txBox="1"/>
            <p:nvPr/>
          </p:nvSpPr>
          <p:spPr>
            <a:xfrm>
              <a:off x="1207771" y="1892300"/>
              <a:ext cx="10608310" cy="1076325"/>
            </a:xfrm>
            <a:prstGeom prst="rect">
              <a:avLst/>
            </a:prstGeom>
            <a:solidFill>
              <a:schemeClr val="bg2"/>
            </a:solidFill>
            <a:ln w="28575" cmpd="sng">
              <a:solidFill>
                <a:schemeClr val="accent1">
                  <a:shade val="50000"/>
                </a:schemeClr>
              </a:solidFill>
              <a:prstDash val="solid"/>
            </a:ln>
          </p:spPr>
          <p:txBody>
            <a:bodyPr wrap="square" rtlCol="0">
              <a:spAutoFit/>
            </a:bodyPr>
            <a:lstStyle/>
            <a:p>
              <a:r>
                <a:rPr lang="en-US" sz="3200" b="1">
                  <a:solidFill>
                    <a:srgbClr val="1D93A5"/>
                  </a:solidFill>
                  <a:latin typeface="Tahoma" panose="020B0604030504040204" pitchFamily="34" charset="0"/>
                  <a:ea typeface="Tahoma" panose="020B0604030504040204" pitchFamily="34" charset="0"/>
                  <a:cs typeface="Tahoma" panose="020B0604030504040204" pitchFamily="34" charset="0"/>
                </a:rPr>
                <a:t>Chỉ ra mạch cảm xúc của tác giả trong bài thơ. Từ đó, nhận xét vẻ đẹp tâm hồn của Nguyễn Trãi.</a:t>
              </a:r>
            </a:p>
          </p:txBody>
        </p:sp>
      </p:grpSp>
      <p:pic>
        <p:nvPicPr>
          <p:cNvPr id="3" name="Picture 2"/>
          <p:cNvPicPr>
            <a:picLocks noChangeAspect="1"/>
          </p:cNvPicPr>
          <p:nvPr/>
        </p:nvPicPr>
        <p:blipFill>
          <a:blip r:embed="rId2"/>
          <a:stretch>
            <a:fillRect/>
          </a:stretch>
        </p:blipFill>
        <p:spPr>
          <a:xfrm>
            <a:off x="16510" y="2214880"/>
            <a:ext cx="12174855" cy="4459605"/>
          </a:xfrm>
          <a:prstGeom prst="rect">
            <a:avLst/>
          </a:prstGeom>
        </p:spPr>
      </p:pic>
    </p:spTree>
    <p:extLst>
      <p:ext uri="{BB962C8B-B14F-4D97-AF65-F5344CB8AC3E}">
        <p14:creationId xmlns:p14="http://schemas.microsoft.com/office/powerpoint/2010/main" val="1974546675"/>
      </p:ext>
    </p:extLst>
  </p:cSld>
  <p:clrMapOvr>
    <a:masterClrMapping/>
  </p:clrMapOvr>
  <p:transition spd="slow">
    <p:split orient="vert"/>
  </p:transition>
  <p:timing>
    <p:tnLst>
      <p:par>
        <p:cTn id="1" dur="indefinite" restart="never" nodeType="tmRoot"/>
      </p:par>
    </p:tnLst>
  </p:timing>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2"/>
          <a:stretch>
            <a:fillRect/>
          </a:stretch>
        </p:blipFill>
        <p:spPr>
          <a:xfrm>
            <a:off x="206375" y="756285"/>
            <a:ext cx="4596765" cy="4239895"/>
          </a:xfrm>
          <a:prstGeom prst="rect">
            <a:avLst/>
          </a:prstGeom>
        </p:spPr>
      </p:pic>
      <p:sp>
        <p:nvSpPr>
          <p:cNvPr id="6" name="Rectangle 5"/>
          <p:cNvSpPr/>
          <p:nvPr/>
        </p:nvSpPr>
        <p:spPr>
          <a:xfrm flipV="1">
            <a:off x="0" y="6716710"/>
            <a:ext cx="12209460" cy="141289"/>
          </a:xfrm>
          <a:prstGeom prst="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45711" tIns="22855" rIns="45711" bIns="22855" anchor="ctr"/>
          <a:lstStyle/>
          <a:p>
            <a:pPr algn="ctr">
              <a:defRPr/>
            </a:pPr>
            <a:endParaRPr lang="en-US"/>
          </a:p>
        </p:txBody>
      </p:sp>
      <p:sp>
        <p:nvSpPr>
          <p:cNvPr id="9" name="Freeform 3"/>
          <p:cNvSpPr/>
          <p:nvPr/>
        </p:nvSpPr>
        <p:spPr bwMode="auto">
          <a:xfrm>
            <a:off x="5087898" y="71677"/>
            <a:ext cx="3184603" cy="389226"/>
          </a:xfrm>
          <a:custGeom>
            <a:avLst/>
            <a:gdLst>
              <a:gd name="T0" fmla="+- 0 3326 3326"/>
              <a:gd name="T1" fmla="*/ T0 w 7474"/>
              <a:gd name="T2" fmla="+- 0 2203 761"/>
              <a:gd name="T3" fmla="*/ 2203 h 1443"/>
              <a:gd name="T4" fmla="+- 0 3485 3326"/>
              <a:gd name="T5" fmla="*/ T4 w 7474"/>
              <a:gd name="T6" fmla="+- 0 761 761"/>
              <a:gd name="T7" fmla="*/ 761 h 1443"/>
              <a:gd name="T8" fmla="+- 0 10800 3326"/>
              <a:gd name="T9" fmla="*/ T8 w 7474"/>
              <a:gd name="T10" fmla="+- 0 761 761"/>
              <a:gd name="T11" fmla="*/ 761 h 1443"/>
              <a:gd name="T12" fmla="+- 0 10800 3326"/>
              <a:gd name="T13" fmla="*/ T12 w 7474"/>
              <a:gd name="T14" fmla="+- 0 2191 761"/>
              <a:gd name="T15" fmla="*/ 2191 h 1443"/>
              <a:gd name="T16" fmla="+- 0 3326 3326"/>
              <a:gd name="T17" fmla="*/ T16 w 7474"/>
              <a:gd name="T18" fmla="+- 0 2203 761"/>
              <a:gd name="T19" fmla="*/ 2203 h 1443"/>
            </a:gdLst>
            <a:ahLst/>
            <a:cxnLst>
              <a:cxn ang="0">
                <a:pos x="T1" y="T3"/>
              </a:cxn>
              <a:cxn ang="0">
                <a:pos x="T5" y="T7"/>
              </a:cxn>
              <a:cxn ang="0">
                <a:pos x="T9" y="T11"/>
              </a:cxn>
              <a:cxn ang="0">
                <a:pos x="T13" y="T15"/>
              </a:cxn>
              <a:cxn ang="0">
                <a:pos x="T17" y="T19"/>
              </a:cxn>
            </a:cxnLst>
            <a:rect l="0" t="0" r="r" b="b"/>
            <a:pathLst>
              <a:path w="7474" h="1443">
                <a:moveTo>
                  <a:pt x="0" y="1442"/>
                </a:moveTo>
                <a:lnTo>
                  <a:pt x="159" y="0"/>
                </a:lnTo>
                <a:lnTo>
                  <a:pt x="7474" y="0"/>
                </a:lnTo>
                <a:lnTo>
                  <a:pt x="7474" y="1430"/>
                </a:lnTo>
                <a:lnTo>
                  <a:pt x="0" y="1442"/>
                </a:lnTo>
                <a:close/>
              </a:path>
            </a:pathLst>
          </a:custGeom>
          <a:solidFill>
            <a:srgbClr val="FBFB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 name="Rectangle 2"/>
          <p:cNvSpPr>
            <a:spLocks noChangeArrowheads="1"/>
          </p:cNvSpPr>
          <p:nvPr/>
        </p:nvSpPr>
        <p:spPr bwMode="auto">
          <a:xfrm>
            <a:off x="17460" y="0"/>
            <a:ext cx="12192000" cy="652321"/>
          </a:xfrm>
          <a:prstGeom prst="rect">
            <a:avLst/>
          </a:prstGeom>
          <a:solidFill>
            <a:srgbClr val="B1C1E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19" name="Freeform 3"/>
          <p:cNvSpPr/>
          <p:nvPr/>
        </p:nvSpPr>
        <p:spPr bwMode="auto">
          <a:xfrm>
            <a:off x="1893557" y="71677"/>
            <a:ext cx="10315903" cy="684643"/>
          </a:xfrm>
          <a:custGeom>
            <a:avLst/>
            <a:gdLst>
              <a:gd name="T0" fmla="+- 0 3326 3326"/>
              <a:gd name="T1" fmla="*/ T0 w 7474"/>
              <a:gd name="T2" fmla="+- 0 2203 761"/>
              <a:gd name="T3" fmla="*/ 2203 h 1443"/>
              <a:gd name="T4" fmla="+- 0 3485 3326"/>
              <a:gd name="T5" fmla="*/ T4 w 7474"/>
              <a:gd name="T6" fmla="+- 0 761 761"/>
              <a:gd name="T7" fmla="*/ 761 h 1443"/>
              <a:gd name="T8" fmla="+- 0 10800 3326"/>
              <a:gd name="T9" fmla="*/ T8 w 7474"/>
              <a:gd name="T10" fmla="+- 0 761 761"/>
              <a:gd name="T11" fmla="*/ 761 h 1443"/>
              <a:gd name="T12" fmla="+- 0 10800 3326"/>
              <a:gd name="T13" fmla="*/ T12 w 7474"/>
              <a:gd name="T14" fmla="+- 0 2191 761"/>
              <a:gd name="T15" fmla="*/ 2191 h 1443"/>
              <a:gd name="T16" fmla="+- 0 3326 3326"/>
              <a:gd name="T17" fmla="*/ T16 w 7474"/>
              <a:gd name="T18" fmla="+- 0 2203 761"/>
              <a:gd name="T19" fmla="*/ 2203 h 1443"/>
            </a:gdLst>
            <a:ahLst/>
            <a:cxnLst>
              <a:cxn ang="0">
                <a:pos x="T1" y="T3"/>
              </a:cxn>
              <a:cxn ang="0">
                <a:pos x="T5" y="T7"/>
              </a:cxn>
              <a:cxn ang="0">
                <a:pos x="T9" y="T11"/>
              </a:cxn>
              <a:cxn ang="0">
                <a:pos x="T13" y="T15"/>
              </a:cxn>
              <a:cxn ang="0">
                <a:pos x="T17" y="T19"/>
              </a:cxn>
            </a:cxnLst>
            <a:rect l="0" t="0" r="r" b="b"/>
            <a:pathLst>
              <a:path w="7474" h="1443">
                <a:moveTo>
                  <a:pt x="0" y="1442"/>
                </a:moveTo>
                <a:lnTo>
                  <a:pt x="159" y="0"/>
                </a:lnTo>
                <a:lnTo>
                  <a:pt x="7474" y="0"/>
                </a:lnTo>
                <a:lnTo>
                  <a:pt x="7474" y="1430"/>
                </a:lnTo>
                <a:lnTo>
                  <a:pt x="0" y="1442"/>
                </a:lnTo>
                <a:close/>
              </a:path>
            </a:pathLst>
          </a:custGeom>
          <a:solidFill>
            <a:srgbClr val="FBFBE1"/>
          </a:solidFill>
          <a:ln w="9525">
            <a:solidFill>
              <a:schemeClr val="bg1">
                <a:lumMod val="75000"/>
              </a:schemeClr>
            </a:solidFill>
            <a:round/>
          </a:ln>
        </p:spPr>
        <p:txBody>
          <a:bodyPr vert="horz" wrap="square" lIns="91440" tIns="45720" rIns="91440" bIns="45720" numCol="1" anchor="t" anchorCtr="0" compatLnSpc="1"/>
          <a:lstStyle/>
          <a:p>
            <a:endParaRPr lang="en-US"/>
          </a:p>
        </p:txBody>
      </p:sp>
      <p:grpSp>
        <p:nvGrpSpPr>
          <p:cNvPr id="15" name="Group 14"/>
          <p:cNvGrpSpPr/>
          <p:nvPr/>
        </p:nvGrpSpPr>
        <p:grpSpPr>
          <a:xfrm>
            <a:off x="1608530" y="53231"/>
            <a:ext cx="538945" cy="821412"/>
            <a:chOff x="908603" y="80216"/>
            <a:chExt cx="538945" cy="676514"/>
          </a:xfrm>
        </p:grpSpPr>
        <p:sp>
          <p:nvSpPr>
            <p:cNvPr id="20" name="Freeform 4"/>
            <p:cNvSpPr/>
            <p:nvPr/>
          </p:nvSpPr>
          <p:spPr bwMode="auto">
            <a:xfrm>
              <a:off x="1136046" y="80216"/>
              <a:ext cx="311502" cy="676514"/>
            </a:xfrm>
            <a:custGeom>
              <a:avLst/>
              <a:gdLst>
                <a:gd name="T0" fmla="+- 0 3055 3055"/>
                <a:gd name="T1" fmla="*/ T0 w 430"/>
                <a:gd name="T2" fmla="+- 0 2450 761"/>
                <a:gd name="T3" fmla="*/ 2450 h 1690"/>
                <a:gd name="T4" fmla="+- 0 3086 3055"/>
                <a:gd name="T5" fmla="*/ T4 w 430"/>
                <a:gd name="T6" fmla="+- 0 1116 761"/>
                <a:gd name="T7" fmla="*/ 1116 h 1690"/>
                <a:gd name="T8" fmla="+- 0 3485 3055"/>
                <a:gd name="T9" fmla="*/ T8 w 430"/>
                <a:gd name="T10" fmla="+- 0 761 761"/>
                <a:gd name="T11" fmla="*/ 761 h 1690"/>
                <a:gd name="T12" fmla="+- 0 3326 3055"/>
                <a:gd name="T13" fmla="*/ T12 w 430"/>
                <a:gd name="T14" fmla="+- 0 2203 761"/>
                <a:gd name="T15" fmla="*/ 2203 h 1690"/>
                <a:gd name="T16" fmla="+- 0 3055 3055"/>
                <a:gd name="T17" fmla="*/ T16 w 430"/>
                <a:gd name="T18" fmla="+- 0 2450 761"/>
                <a:gd name="T19" fmla="*/ 2450 h 1690"/>
              </a:gdLst>
              <a:ahLst/>
              <a:cxnLst>
                <a:cxn ang="0">
                  <a:pos x="T1" y="T3"/>
                </a:cxn>
                <a:cxn ang="0">
                  <a:pos x="T5" y="T7"/>
                </a:cxn>
                <a:cxn ang="0">
                  <a:pos x="T9" y="T11"/>
                </a:cxn>
                <a:cxn ang="0">
                  <a:pos x="T13" y="T15"/>
                </a:cxn>
                <a:cxn ang="0">
                  <a:pos x="T17" y="T19"/>
                </a:cxn>
              </a:cxnLst>
              <a:rect l="0" t="0" r="r" b="b"/>
              <a:pathLst>
                <a:path w="430" h="1690">
                  <a:moveTo>
                    <a:pt x="0" y="1689"/>
                  </a:moveTo>
                  <a:lnTo>
                    <a:pt x="31" y="355"/>
                  </a:lnTo>
                  <a:lnTo>
                    <a:pt x="430" y="0"/>
                  </a:lnTo>
                  <a:lnTo>
                    <a:pt x="271" y="1442"/>
                  </a:lnTo>
                  <a:lnTo>
                    <a:pt x="0" y="1689"/>
                  </a:lnTo>
                  <a:close/>
                </a:path>
              </a:pathLst>
            </a:custGeom>
            <a:solidFill>
              <a:srgbClr val="FBB67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1" name="Freeform 5"/>
            <p:cNvSpPr/>
            <p:nvPr/>
          </p:nvSpPr>
          <p:spPr bwMode="auto">
            <a:xfrm>
              <a:off x="908603" y="80216"/>
              <a:ext cx="258983" cy="676514"/>
            </a:xfrm>
            <a:custGeom>
              <a:avLst/>
              <a:gdLst>
                <a:gd name="T0" fmla="+- 0 3055 2731"/>
                <a:gd name="T1" fmla="*/ T0 w 356"/>
                <a:gd name="T2" fmla="+- 0 2450 761"/>
                <a:gd name="T3" fmla="*/ 2450 h 1690"/>
                <a:gd name="T4" fmla="+- 0 2798 2731"/>
                <a:gd name="T5" fmla="*/ T4 w 356"/>
                <a:gd name="T6" fmla="+- 0 2203 761"/>
                <a:gd name="T7" fmla="*/ 2203 h 1690"/>
                <a:gd name="T8" fmla="+- 0 2731 2731"/>
                <a:gd name="T9" fmla="*/ T8 w 356"/>
                <a:gd name="T10" fmla="+- 0 761 761"/>
                <a:gd name="T11" fmla="*/ 761 h 1690"/>
                <a:gd name="T12" fmla="+- 0 3086 2731"/>
                <a:gd name="T13" fmla="*/ T12 w 356"/>
                <a:gd name="T14" fmla="+- 0 1116 761"/>
                <a:gd name="T15" fmla="*/ 1116 h 1690"/>
                <a:gd name="T16" fmla="+- 0 3055 2731"/>
                <a:gd name="T17" fmla="*/ T16 w 356"/>
                <a:gd name="T18" fmla="+- 0 2450 761"/>
                <a:gd name="T19" fmla="*/ 2450 h 1690"/>
              </a:gdLst>
              <a:ahLst/>
              <a:cxnLst>
                <a:cxn ang="0">
                  <a:pos x="T1" y="T3"/>
                </a:cxn>
                <a:cxn ang="0">
                  <a:pos x="T5" y="T7"/>
                </a:cxn>
                <a:cxn ang="0">
                  <a:pos x="T9" y="T11"/>
                </a:cxn>
                <a:cxn ang="0">
                  <a:pos x="T13" y="T15"/>
                </a:cxn>
                <a:cxn ang="0">
                  <a:pos x="T17" y="T19"/>
                </a:cxn>
              </a:cxnLst>
              <a:rect l="0" t="0" r="r" b="b"/>
              <a:pathLst>
                <a:path w="356" h="1690">
                  <a:moveTo>
                    <a:pt x="324" y="1689"/>
                  </a:moveTo>
                  <a:lnTo>
                    <a:pt x="67" y="1442"/>
                  </a:lnTo>
                  <a:lnTo>
                    <a:pt x="0" y="0"/>
                  </a:lnTo>
                  <a:lnTo>
                    <a:pt x="355" y="355"/>
                  </a:lnTo>
                  <a:lnTo>
                    <a:pt x="324" y="1689"/>
                  </a:lnTo>
                  <a:close/>
                </a:path>
              </a:pathLst>
            </a:custGeom>
            <a:solidFill>
              <a:srgbClr val="DB6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5" name="Freeform 6"/>
          <p:cNvSpPr/>
          <p:nvPr/>
        </p:nvSpPr>
        <p:spPr bwMode="auto">
          <a:xfrm>
            <a:off x="889114" y="71678"/>
            <a:ext cx="772509" cy="684642"/>
          </a:xfrm>
          <a:custGeom>
            <a:avLst/>
            <a:gdLst>
              <a:gd name="T0" fmla="+- 0 2798 1553"/>
              <a:gd name="T1" fmla="*/ T0 w 1246"/>
              <a:gd name="T2" fmla="+- 0 2203 761"/>
              <a:gd name="T3" fmla="*/ 2203 h 1443"/>
              <a:gd name="T4" fmla="+- 0 1553 1553"/>
              <a:gd name="T5" fmla="*/ T4 w 1246"/>
              <a:gd name="T6" fmla="+- 0 2203 761"/>
              <a:gd name="T7" fmla="*/ 2203 h 1443"/>
              <a:gd name="T8" fmla="+- 0 1553 1553"/>
              <a:gd name="T9" fmla="*/ T8 w 1246"/>
              <a:gd name="T10" fmla="+- 0 761 761"/>
              <a:gd name="T11" fmla="*/ 761 h 1443"/>
              <a:gd name="T12" fmla="+- 0 2731 1553"/>
              <a:gd name="T13" fmla="*/ T12 w 1246"/>
              <a:gd name="T14" fmla="+- 0 761 761"/>
              <a:gd name="T15" fmla="*/ 761 h 1443"/>
              <a:gd name="T16" fmla="+- 0 2798 1553"/>
              <a:gd name="T17" fmla="*/ T16 w 1246"/>
              <a:gd name="T18" fmla="+- 0 2203 761"/>
              <a:gd name="T19" fmla="*/ 2203 h 1443"/>
            </a:gdLst>
            <a:ahLst/>
            <a:cxnLst>
              <a:cxn ang="0">
                <a:pos x="T1" y="T3"/>
              </a:cxn>
              <a:cxn ang="0">
                <a:pos x="T5" y="T7"/>
              </a:cxn>
              <a:cxn ang="0">
                <a:pos x="T9" y="T11"/>
              </a:cxn>
              <a:cxn ang="0">
                <a:pos x="T13" y="T15"/>
              </a:cxn>
              <a:cxn ang="0">
                <a:pos x="T17" y="T19"/>
              </a:cxn>
            </a:cxnLst>
            <a:rect l="0" t="0" r="r" b="b"/>
            <a:pathLst>
              <a:path w="1246" h="1443">
                <a:moveTo>
                  <a:pt x="1245" y="1442"/>
                </a:moveTo>
                <a:lnTo>
                  <a:pt x="0" y="1442"/>
                </a:lnTo>
                <a:lnTo>
                  <a:pt x="0" y="0"/>
                </a:lnTo>
                <a:lnTo>
                  <a:pt x="1178" y="0"/>
                </a:lnTo>
                <a:lnTo>
                  <a:pt x="1245" y="1442"/>
                </a:lnTo>
                <a:close/>
              </a:path>
            </a:pathLst>
          </a:custGeom>
          <a:solidFill>
            <a:srgbClr val="F48321"/>
          </a:solidFill>
          <a:ln w="9525">
            <a:noFill/>
            <a:round/>
          </a:ln>
        </p:spPr>
        <p:txBody>
          <a:bodyPr vert="horz" wrap="square" lIns="91440" tIns="45720" rIns="91440" bIns="45720" numCol="1" anchor="t" anchorCtr="0" compatLnSpc="1"/>
          <a:lstStyle/>
          <a:p>
            <a:endParaRPr lang="en-US"/>
          </a:p>
        </p:txBody>
      </p:sp>
      <p:sp>
        <p:nvSpPr>
          <p:cNvPr id="26" name="Rectangle 25"/>
          <p:cNvSpPr/>
          <p:nvPr/>
        </p:nvSpPr>
        <p:spPr>
          <a:xfrm>
            <a:off x="889114" y="88180"/>
            <a:ext cx="719416" cy="58064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smtClean="0">
                <a:latin typeface="Times New Roman" panose="02020603050405020304" pitchFamily="18" charset="0"/>
                <a:cs typeface="Times New Roman" panose="02020603050405020304" pitchFamily="18" charset="0"/>
              </a:rPr>
              <a:t>LỚP</a:t>
            </a:r>
          </a:p>
          <a:p>
            <a:pPr algn="ctr"/>
            <a:r>
              <a:rPr lang="en-US" b="1" smtClean="0">
                <a:latin typeface="Times New Roman" panose="02020603050405020304" pitchFamily="18" charset="0"/>
                <a:cs typeface="Times New Roman" panose="02020603050405020304" pitchFamily="18" charset="0"/>
              </a:rPr>
              <a:t>10</a:t>
            </a:r>
            <a:endParaRPr lang="en-US" b="1">
              <a:latin typeface="Times New Roman" panose="02020603050405020304" pitchFamily="18" charset="0"/>
              <a:cs typeface="Times New Roman" panose="02020603050405020304" pitchFamily="18" charset="0"/>
            </a:endParaRPr>
          </a:p>
        </p:txBody>
      </p:sp>
      <p:sp>
        <p:nvSpPr>
          <p:cNvPr id="18" name="Rounded Rectangle 17"/>
          <p:cNvSpPr/>
          <p:nvPr/>
        </p:nvSpPr>
        <p:spPr>
          <a:xfrm>
            <a:off x="94594" y="71678"/>
            <a:ext cx="747224" cy="684642"/>
          </a:xfrm>
          <a:prstGeom prst="roundRect">
            <a:avLst/>
          </a:prstGeom>
          <a:solidFill>
            <a:schemeClr val="accent6">
              <a:lumMod val="75000"/>
            </a:schemeClr>
          </a:solidFill>
          <a:ln>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700" b="1" smtClean="0">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NGỮ VĂN</a:t>
            </a:r>
            <a:endParaRPr lang="en-US" sz="1700" b="1">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endParaRPr>
          </a:p>
        </p:txBody>
      </p:sp>
      <p:sp>
        <p:nvSpPr>
          <p:cNvPr id="23" name="Rectangle 22"/>
          <p:cNvSpPr/>
          <p:nvPr/>
        </p:nvSpPr>
        <p:spPr>
          <a:xfrm>
            <a:off x="2147475" y="131928"/>
            <a:ext cx="10044525" cy="56414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500" b="1" smtClean="0">
                <a:solidFill>
                  <a:srgbClr val="C00000"/>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VB3: BẢO KÍNH CẢNH GIỚI - BÀI 43</a:t>
            </a:r>
            <a:endParaRPr lang="en-US" sz="3500" b="1">
              <a:solidFill>
                <a:srgbClr val="C00000"/>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endParaRPr>
          </a:p>
        </p:txBody>
      </p:sp>
      <p:sp>
        <p:nvSpPr>
          <p:cNvPr id="19460" name="任意多边形 5"/>
          <p:cNvSpPr>
            <a:spLocks noChangeArrowheads="1"/>
          </p:cNvSpPr>
          <p:nvPr/>
        </p:nvSpPr>
        <p:spPr bwMode="auto">
          <a:xfrm>
            <a:off x="3181350" y="1089025"/>
            <a:ext cx="1622425" cy="1622425"/>
          </a:xfrm>
          <a:custGeom>
            <a:avLst/>
            <a:gdLst>
              <a:gd name="T0" fmla="*/ 672294 w 1944710"/>
              <a:gd name="T1" fmla="*/ 143423 h 1944710"/>
              <a:gd name="T2" fmla="*/ 143424 w 1944710"/>
              <a:gd name="T3" fmla="*/ 672293 h 1944710"/>
              <a:gd name="T4" fmla="*/ 672294 w 1944710"/>
              <a:gd name="T5" fmla="*/ 1201163 h 1944710"/>
              <a:gd name="T6" fmla="*/ 1201165 w 1944710"/>
              <a:gd name="T7" fmla="*/ 672293 h 1944710"/>
              <a:gd name="T8" fmla="*/ 672294 w 1944710"/>
              <a:gd name="T9" fmla="*/ 143423 h 1944710"/>
              <a:gd name="T10" fmla="*/ 676776 w 1944710"/>
              <a:gd name="T11" fmla="*/ 0 h 1944710"/>
              <a:gd name="T12" fmla="*/ 1353550 w 1944710"/>
              <a:gd name="T13" fmla="*/ 676776 h 1944710"/>
              <a:gd name="T14" fmla="*/ 676776 w 1944710"/>
              <a:gd name="T15" fmla="*/ 1353550 h 1944710"/>
              <a:gd name="T16" fmla="*/ 0 w 1944710"/>
              <a:gd name="T17" fmla="*/ 676776 h 1944710"/>
              <a:gd name="T18" fmla="*/ 676776 w 1944710"/>
              <a:gd name="T19" fmla="*/ 0 h 194471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944710"/>
              <a:gd name="T31" fmla="*/ 0 h 1944710"/>
              <a:gd name="T32" fmla="*/ 1944710 w 1944710"/>
              <a:gd name="T33" fmla="*/ 1944710 h 194471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944710" h="1944710">
                <a:moveTo>
                  <a:pt x="965917" y="206062"/>
                </a:moveTo>
                <a:cubicBezTo>
                  <a:pt x="546262" y="206062"/>
                  <a:pt x="206064" y="546260"/>
                  <a:pt x="206064" y="965915"/>
                </a:cubicBezTo>
                <a:cubicBezTo>
                  <a:pt x="206064" y="1385570"/>
                  <a:pt x="546262" y="1725768"/>
                  <a:pt x="965917" y="1725768"/>
                </a:cubicBezTo>
                <a:cubicBezTo>
                  <a:pt x="1385572" y="1725768"/>
                  <a:pt x="1725770" y="1385570"/>
                  <a:pt x="1725770" y="965915"/>
                </a:cubicBezTo>
                <a:cubicBezTo>
                  <a:pt x="1725770" y="546260"/>
                  <a:pt x="1385572" y="206062"/>
                  <a:pt x="965917" y="206062"/>
                </a:cubicBezTo>
                <a:close/>
                <a:moveTo>
                  <a:pt x="972355" y="0"/>
                </a:moveTo>
                <a:cubicBezTo>
                  <a:pt x="1509372" y="0"/>
                  <a:pt x="1944710" y="435338"/>
                  <a:pt x="1944710" y="972355"/>
                </a:cubicBezTo>
                <a:cubicBezTo>
                  <a:pt x="1944710" y="1509372"/>
                  <a:pt x="1509372" y="1944710"/>
                  <a:pt x="972355" y="1944710"/>
                </a:cubicBezTo>
                <a:cubicBezTo>
                  <a:pt x="435338" y="1944710"/>
                  <a:pt x="0" y="1509372"/>
                  <a:pt x="0" y="972355"/>
                </a:cubicBezTo>
                <a:cubicBezTo>
                  <a:pt x="0" y="435338"/>
                  <a:pt x="435338" y="0"/>
                  <a:pt x="972355" y="0"/>
                </a:cubicBezTo>
                <a:close/>
              </a:path>
            </a:pathLst>
          </a:custGeom>
          <a:solidFill>
            <a:srgbClr val="30B5D9"/>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endParaRPr lang="zh-CN" altLang="en-US">
              <a:solidFill>
                <a:schemeClr val="accent2"/>
              </a:solidFill>
              <a:latin typeface="Tahoma" panose="020B0604030504040204" pitchFamily="34" charset="0"/>
              <a:cs typeface="Tahoma" panose="020B0604030504040204" pitchFamily="34" charset="0"/>
            </a:endParaRPr>
          </a:p>
        </p:txBody>
      </p:sp>
      <p:sp>
        <p:nvSpPr>
          <p:cNvPr id="19461" name="椭圆 6"/>
          <p:cNvSpPr>
            <a:spLocks noChangeArrowheads="1"/>
          </p:cNvSpPr>
          <p:nvPr/>
        </p:nvSpPr>
        <p:spPr bwMode="auto">
          <a:xfrm>
            <a:off x="4270375" y="2884488"/>
            <a:ext cx="754063" cy="754062"/>
          </a:xfrm>
          <a:prstGeom prst="ellipse">
            <a:avLst/>
          </a:prstGeom>
          <a:solidFill>
            <a:srgbClr val="00B0F0"/>
          </a:solidFill>
          <a:ln>
            <a:noFill/>
          </a:ln>
          <a:extLst>
            <a:ext uri="{91240B29-F687-4F45-9708-019B960494DF}">
              <a14:hiddenLine xmlns:a14="http://schemas.microsoft.com/office/drawing/2010/main" w="9525">
                <a:solidFill>
                  <a:srgbClr val="000000"/>
                </a:solidFill>
                <a:round/>
              </a14:hiddenLine>
            </a:ext>
          </a:extLst>
        </p:spPr>
        <p:txBody>
          <a:bodyPr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SimSun"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SimSun"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SimSun"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SimSun"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SimSun"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SimSun"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SimSun"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SimSun"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SimSun"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endParaRPr lang="zh-CN" altLang="zh-CN" sz="1800">
              <a:solidFill>
                <a:schemeClr val="accent2"/>
              </a:solidFill>
              <a:latin typeface="Tahoma" panose="020B0604030504040204" pitchFamily="34" charset="0"/>
              <a:cs typeface="Tahoma" panose="020B0604030504040204" pitchFamily="34" charset="0"/>
              <a:sym typeface="SimSun" panose="02010600030101010101" pitchFamily="2" charset="-122"/>
            </a:endParaRPr>
          </a:p>
        </p:txBody>
      </p:sp>
      <p:sp>
        <p:nvSpPr>
          <p:cNvPr id="19462" name="椭圆 7"/>
          <p:cNvSpPr>
            <a:spLocks noChangeArrowheads="1"/>
          </p:cNvSpPr>
          <p:nvPr/>
        </p:nvSpPr>
        <p:spPr bwMode="auto">
          <a:xfrm>
            <a:off x="4929188" y="3863975"/>
            <a:ext cx="754062" cy="752475"/>
          </a:xfrm>
          <a:prstGeom prst="ellipse">
            <a:avLst/>
          </a:prstGeom>
          <a:solidFill>
            <a:srgbClr val="0070C0"/>
          </a:solidFill>
          <a:ln>
            <a:noFill/>
          </a:ln>
          <a:extLst>
            <a:ext uri="{91240B29-F687-4F45-9708-019B960494DF}">
              <a14:hiddenLine xmlns:a14="http://schemas.microsoft.com/office/drawing/2010/main" w="9525">
                <a:solidFill>
                  <a:srgbClr val="000000"/>
                </a:solidFill>
                <a:round/>
              </a14:hiddenLine>
            </a:ext>
          </a:extLst>
        </p:spPr>
        <p:txBody>
          <a:bodyPr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SimSun"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SimSun"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SimSun"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SimSun"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SimSun"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SimSun"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SimSun"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SimSun"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SimSun"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endParaRPr lang="zh-CN" altLang="zh-CN" sz="1800">
              <a:solidFill>
                <a:schemeClr val="accent2"/>
              </a:solidFill>
              <a:latin typeface="Tahoma" panose="020B0604030504040204" pitchFamily="34" charset="0"/>
              <a:cs typeface="Tahoma" panose="020B0604030504040204" pitchFamily="34" charset="0"/>
              <a:sym typeface="SimSun" panose="02010600030101010101" pitchFamily="2" charset="-122"/>
            </a:endParaRPr>
          </a:p>
        </p:txBody>
      </p:sp>
      <p:sp>
        <p:nvSpPr>
          <p:cNvPr id="19463" name="文本框 8"/>
          <p:cNvSpPr>
            <a:spLocks noChangeArrowheads="1"/>
          </p:cNvSpPr>
          <p:nvPr/>
        </p:nvSpPr>
        <p:spPr bwMode="auto">
          <a:xfrm>
            <a:off x="5191125" y="1160780"/>
            <a:ext cx="6931660" cy="132207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SimSun"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SimSun"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SimSun"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SimSun"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SimSun"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SimSun"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SimSun"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SimSun"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SimSun" panose="02010600030101010101" pitchFamily="2" charset="-122"/>
                <a:sym typeface="Calibri" panose="020F0502020204030204" pitchFamily="34" charset="0"/>
              </a:defRPr>
            </a:lvl9pPr>
          </a:lstStyle>
          <a:p>
            <a:pPr algn="just" eaLnBrk="1" hangingPunct="1">
              <a:lnSpc>
                <a:spcPct val="100000"/>
              </a:lnSpc>
              <a:spcBef>
                <a:spcPct val="0"/>
              </a:spcBef>
              <a:buFont typeface="Arial" panose="020B0604020202020204" pitchFamily="34" charset="0"/>
              <a:buNone/>
            </a:pPr>
            <a:r>
              <a:rPr sz="2000">
                <a:solidFill>
                  <a:srgbClr val="0070C0"/>
                </a:solidFill>
                <a:latin typeface="Tahoma" panose="020B0604030504040204" pitchFamily="34" charset="0"/>
                <a:ea typeface="Microsoft YaHei" panose="020B0503020204020204" charset="-122"/>
                <a:cs typeface="Tahoma" panose="020B0604030504040204" pitchFamily="34" charset="0"/>
                <a:sym typeface="Microsoft YaHei" panose="020B0503020204020204" charset="-122"/>
              </a:rPr>
              <a:t>Từ cảm xúc với thiên nhiên và cuộc sống lao động, nhà thơ đồng cảm, thương xót cho nỗi vất vả, cơ cực của nhân dân đồng thời mong muốn được cây đàn vua Ngưu để gảy khúc Nam Phong cho nhân dân cuộc sống ấm no, hạnh phúc. </a:t>
            </a:r>
          </a:p>
        </p:txBody>
      </p:sp>
      <p:sp>
        <p:nvSpPr>
          <p:cNvPr id="19464" name="文本框 9"/>
          <p:cNvSpPr>
            <a:spLocks noChangeArrowheads="1"/>
          </p:cNvSpPr>
          <p:nvPr/>
        </p:nvSpPr>
        <p:spPr bwMode="auto">
          <a:xfrm>
            <a:off x="5488940" y="2537460"/>
            <a:ext cx="6703060" cy="132207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SimSun"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SimSun"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SimSun"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SimSun"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SimSun"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SimSun"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SimSun"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SimSun"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SimSun" panose="02010600030101010101" pitchFamily="2" charset="-122"/>
                <a:sym typeface="Calibri" panose="020F0502020204030204" pitchFamily="34" charset="0"/>
              </a:defRPr>
            </a:lvl9pPr>
          </a:lstStyle>
          <a:p>
            <a:pPr algn="just" eaLnBrk="1" hangingPunct="1">
              <a:lnSpc>
                <a:spcPct val="100000"/>
              </a:lnSpc>
              <a:spcBef>
                <a:spcPct val="0"/>
              </a:spcBef>
              <a:buFont typeface="Arial" panose="020B0604020202020204" pitchFamily="34" charset="0"/>
              <a:buNone/>
            </a:pPr>
            <a:r>
              <a:rPr sz="2000">
                <a:solidFill>
                  <a:srgbClr val="00B0F0"/>
                </a:solidFill>
                <a:latin typeface="Tahoma" panose="020B0604030504040204" pitchFamily="34" charset="0"/>
                <a:ea typeface="Microsoft YaHei" panose="020B0503020204020204" charset="-122"/>
                <a:cs typeface="Tahoma" panose="020B0604030504040204" pitchFamily="34" charset="0"/>
              </a:rPr>
              <a:t> Nhà thơ quan sát những cảnh vật ngay trước mắt mình như hoè lục, thạch lựu, hồng liên trì. Sau đó nhà thơ cảm nhận cảnh vật ở xa qua âm thanh quen thuộc của cuộc sống vọng về từ một làng chài nào đấy.</a:t>
            </a:r>
          </a:p>
        </p:txBody>
      </p:sp>
      <p:sp>
        <p:nvSpPr>
          <p:cNvPr id="19465" name="文本框 10"/>
          <p:cNvSpPr>
            <a:spLocks noChangeArrowheads="1"/>
          </p:cNvSpPr>
          <p:nvPr/>
        </p:nvSpPr>
        <p:spPr bwMode="auto">
          <a:xfrm>
            <a:off x="6091238" y="4066540"/>
            <a:ext cx="5929312" cy="7067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SimSun"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SimSun"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SimSun"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SimSun"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SimSun"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SimSun"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SimSun"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SimSun"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SimSun"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r>
              <a:rPr sz="2000">
                <a:solidFill>
                  <a:schemeClr val="accent5">
                    <a:lumMod val="50000"/>
                  </a:schemeClr>
                </a:solidFill>
                <a:latin typeface="Tahoma" panose="020B0604030504040204" pitchFamily="34" charset="0"/>
                <a:ea typeface="Microsoft YaHei" panose="020B0503020204020204" charset="-122"/>
                <a:cs typeface="Tahoma" panose="020B0604030504040204" pitchFamily="34" charset="0"/>
              </a:rPr>
              <a:t>Nhà thơ tìm đến với cảnh vật trong tâm trạng ung dung, nhàn rỗi.</a:t>
            </a:r>
          </a:p>
        </p:txBody>
      </p:sp>
      <p:sp>
        <p:nvSpPr>
          <p:cNvPr id="19466" name="文本框 12"/>
          <p:cNvSpPr>
            <a:spLocks noChangeArrowheads="1"/>
          </p:cNvSpPr>
          <p:nvPr/>
        </p:nvSpPr>
        <p:spPr bwMode="auto">
          <a:xfrm>
            <a:off x="335915" y="5349875"/>
            <a:ext cx="11786870" cy="11988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SimSun"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SimSun"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SimSun"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SimSun"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SimSun"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SimSun"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SimSun"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SimSun"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SimSun" panose="02010600030101010101" pitchFamily="2" charset="-122"/>
                <a:sym typeface="Calibri" panose="020F0502020204030204" pitchFamily="34" charset="0"/>
              </a:defRPr>
            </a:lvl9pPr>
          </a:lstStyle>
          <a:p>
            <a:pPr algn="just" eaLnBrk="1" hangingPunct="1">
              <a:lnSpc>
                <a:spcPct val="100000"/>
              </a:lnSpc>
              <a:spcBef>
                <a:spcPct val="0"/>
              </a:spcBef>
              <a:buFont typeface="Arial" panose="020B0604020202020204" pitchFamily="34" charset="0"/>
              <a:buNone/>
            </a:pPr>
            <a:r>
              <a:rPr sz="2400" b="1" i="1">
                <a:solidFill>
                  <a:schemeClr val="accent2"/>
                </a:solidFill>
                <a:latin typeface="Tahoma" panose="020B0604030504040204" pitchFamily="34" charset="0"/>
                <a:ea typeface="Microsoft YaHei" panose="020B0503020204020204" charset="-122"/>
                <a:cs typeface="Tahoma" panose="020B0604030504040204" pitchFamily="34" charset="0"/>
              </a:rPr>
              <a:t>Tâm hồn của Nguyễn Trãi là tâm hồn của một bậc đại nhân, đại trí, đại dũng. Luôn mở rộng với thiên nhiên trong tình yêu mến, chan hoa, gắn bó với cuộc sống, thấu hiểu, trận trọng giá trị lao động và đồng cảm với nhân dân</a:t>
            </a:r>
          </a:p>
        </p:txBody>
      </p:sp>
    </p:spTree>
    <p:extLst>
      <p:ext uri="{BB962C8B-B14F-4D97-AF65-F5344CB8AC3E}">
        <p14:creationId xmlns:p14="http://schemas.microsoft.com/office/powerpoint/2010/main" val="3266184796"/>
      </p:ext>
    </p:extLst>
  </p:cSld>
  <p:clrMapOvr>
    <a:masterClrMapping/>
  </p:clrMapOvr>
  <p:transition spd="slow">
    <p:split orient="vert"/>
  </p:transition>
  <p:timing>
    <p:tnLst>
      <p:par>
        <p:cTn id="1" dur="indefinite" restart="never" nodeType="tmRoot"/>
      </p:par>
    </p:tnLst>
  </p:timing>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useBgFill="1">
        <p:nvSpPr>
          <p:cNvPr id="9" name="Rectangle 8">
            <a:extLst>
              <a:ext uri="{FF2B5EF4-FFF2-40B4-BE49-F238E27FC236}">
                <a16:creationId xmlns:a16="http://schemas.microsoft.com/office/drawing/2014/main" xmlns="" id="{B8D726A5-7900-41B4-8D49-49B4A2010E7C}"/>
              </a:ext>
              <a:ext uri="{C183D7F6-B498-43B3-948B-1728B52AA6E4}">
                <adec:decorative xmlns=""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xmlns="" val="1"/>
              </p:ext>
            </p:extLst>
          </p:nvPr>
        </p:nvSpPr>
        <p:spPr>
          <a:xfrm>
            <a:off x="0" y="0"/>
            <a:ext cx="12192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4" name="Picture 3" descr="Green leaves on a white and pink pastel surface">
            <a:extLst>
              <a:ext uri="{FF2B5EF4-FFF2-40B4-BE49-F238E27FC236}">
                <a16:creationId xmlns:a16="http://schemas.microsoft.com/office/drawing/2014/main" xmlns="" id="{5E9FEC62-B3B2-EFF3-F043-45268B109783}"/>
              </a:ext>
            </a:extLst>
          </p:cNvPr>
          <p:cNvPicPr>
            <a:picLocks noChangeAspect="1"/>
          </p:cNvPicPr>
          <p:nvPr/>
        </p:nvPicPr>
        <p:blipFill rotWithShape="1">
          <a:blip r:embed="rId2">
            <a:alphaModFix amt="45000"/>
          </a:blip>
          <a:srcRect r="-1" b="15708"/>
          <a:stretch/>
        </p:blipFill>
        <p:spPr>
          <a:xfrm>
            <a:off x="20" y="-1"/>
            <a:ext cx="12188932" cy="6858000"/>
          </a:xfrm>
          <a:prstGeom prst="rect">
            <a:avLst/>
          </a:prstGeom>
        </p:spPr>
      </p:pic>
      <p:sp>
        <p:nvSpPr>
          <p:cNvPr id="2" name="Title 1">
            <a:extLst>
              <a:ext uri="{FF2B5EF4-FFF2-40B4-BE49-F238E27FC236}">
                <a16:creationId xmlns:a16="http://schemas.microsoft.com/office/drawing/2014/main" xmlns="" id="{B043A622-6788-4982-3FFF-3BEF35C41D42}"/>
              </a:ext>
            </a:extLst>
          </p:cNvPr>
          <p:cNvSpPr>
            <a:spLocks noGrp="1"/>
          </p:cNvSpPr>
          <p:nvPr>
            <p:ph type="ctrTitle"/>
          </p:nvPr>
        </p:nvSpPr>
        <p:spPr>
          <a:xfrm>
            <a:off x="643467" y="643467"/>
            <a:ext cx="7164674" cy="5571066"/>
          </a:xfrm>
        </p:spPr>
        <p:txBody>
          <a:bodyPr>
            <a:normAutofit fontScale="90000"/>
          </a:bodyPr>
          <a:lstStyle/>
          <a:p>
            <a:pPr>
              <a:spcAft>
                <a:spcPts val="800"/>
              </a:spcAft>
            </a:pPr>
            <a:r>
              <a:rPr lang="en-US" sz="6100" b="1">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6100">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
            </a:r>
            <a:br>
              <a:rPr lang="en-US" sz="6100">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br>
            <a:r>
              <a:rPr lang="en-US" sz="6100" b="1">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PHẦN ĐỌC</a:t>
            </a:r>
            <a:r>
              <a:rPr lang="en-US" sz="6100">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
            </a:r>
            <a:br>
              <a:rPr lang="en-US" sz="6100">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br>
            <a:r>
              <a:rPr lang="en-US" sz="6100" b="1">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ĐỌC MỞ RỘNG THEO THỂ LOẠI VÀ TÁC GIẢ</a:t>
            </a:r>
            <a:r>
              <a:rPr lang="en-US" sz="6100">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
            </a:r>
            <a:br>
              <a:rPr lang="en-US" sz="6100">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br>
            <a:endParaRPr lang="en-US" sz="6100">
              <a:solidFill>
                <a:schemeClr val="tx1"/>
              </a:solidFill>
              <a:latin typeface="Times New Roman" panose="02020603050405020304" pitchFamily="18" charset="0"/>
              <a:cs typeface="Times New Roman" panose="02020603050405020304" pitchFamily="18" charset="0"/>
            </a:endParaRPr>
          </a:p>
        </p:txBody>
      </p:sp>
      <p:cxnSp>
        <p:nvCxnSpPr>
          <p:cNvPr id="11" name="Straight Connector 10">
            <a:extLst>
              <a:ext uri="{FF2B5EF4-FFF2-40B4-BE49-F238E27FC236}">
                <a16:creationId xmlns:a16="http://schemas.microsoft.com/office/drawing/2014/main" xmlns="" id="{46E49661-E258-450C-8150-A91A6B30D1CD}"/>
              </a:ext>
              <a:ext uri="{C183D7F6-B498-43B3-948B-1728B52AA6E4}">
                <adec:decorative xmlns=""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xmlns="" val="1"/>
              </p:ext>
            </p:extLst>
          </p:nvPr>
        </p:nvCxnSpPr>
        <p:spPr>
          <a:xfrm>
            <a:off x="8139605" y="1828800"/>
            <a:ext cx="0" cy="32004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68706972"/>
      </p:ext>
    </p:extLst>
  </p:cSld>
  <p:clrMapOvr>
    <a:masterClrMapping/>
  </p:clrMapOvr>
  <mc:AlternateContent xmlns:mc="http://schemas.openxmlformats.org/markup-compatibility/2006" xmlns:p14="http://schemas.microsoft.com/office/powerpoint/2010/main">
    <mc:Choice Requires="p14">
      <p:transition spd="slow" p14:dur="1600">
        <p14:gallery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1000"/>
                                  </p:stCondLst>
                                  <p:iterate type="lt">
                                    <p:tmPct val="10000"/>
                                  </p:iterate>
                                  <p:childTnLst>
                                    <p:set>
                                      <p:cBhvr>
                                        <p:cTn id="6" dur="1" fill="hold">
                                          <p:stCondLst>
                                            <p:cond delay="0"/>
                                          </p:stCondLst>
                                        </p:cTn>
                                        <p:tgtEl>
                                          <p:spTgt spid="2"/>
                                        </p:tgtEl>
                                        <p:attrNameLst>
                                          <p:attrName>style.visibility</p:attrName>
                                        </p:attrNameLst>
                                      </p:cBhvr>
                                      <p:to>
                                        <p:strVal val="visible"/>
                                      </p:to>
                                    </p:set>
                                    <p:animEffect transition="in" filter="fade">
                                      <p:cBhvr>
                                        <p:cTn id="7" dur="4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 name="Rectangle 62">
            <a:extLst>
              <a:ext uri="{FF2B5EF4-FFF2-40B4-BE49-F238E27FC236}">
                <a16:creationId xmlns:a16="http://schemas.microsoft.com/office/drawing/2014/main" xmlns="" id="{8CD2B798-7994-4548-A2BE-4AEF9C1A5FAE}"/>
              </a:ext>
              <a:ext uri="{C183D7F6-B498-43B3-948B-1728B52AA6E4}">
                <adec:decorative xmlns=""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xmlns="" val="1"/>
              </p:ext>
            </p:extLst>
          </p:nvPr>
        </p:nvSpPr>
        <p:spPr>
          <a:xfrm>
            <a:off x="0" y="0"/>
            <a:ext cx="12192000" cy="4572001"/>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5" name="Oval 5">
            <a:extLst>
              <a:ext uri="{FF2B5EF4-FFF2-40B4-BE49-F238E27FC236}">
                <a16:creationId xmlns:a16="http://schemas.microsoft.com/office/drawing/2014/main" xmlns="" id="{E6162320-3B67-42BB-AF9D-939326E6489E}"/>
              </a:ext>
              <a:ext uri="{C183D7F6-B498-43B3-948B-1728B52AA6E4}">
                <adec:decorative xmlns=""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xmlns="" val="1"/>
              </p:ext>
            </p:extLst>
          </p:nvPr>
        </p:nvSpPr>
        <p:spPr>
          <a:xfrm>
            <a:off x="-1" y="0"/>
            <a:ext cx="12192000" cy="4572001"/>
          </a:xfrm>
          <a:custGeom>
            <a:avLst/>
            <a:gdLst/>
            <a:ahLst/>
            <a:cxnLst/>
            <a:rect l="l" t="t" r="r" b="b"/>
            <a:pathLst>
              <a:path w="12192000" h="4572001">
                <a:moveTo>
                  <a:pt x="12192000" y="4387986"/>
                </a:moveTo>
                <a:lnTo>
                  <a:pt x="12192000" y="4572001"/>
                </a:lnTo>
                <a:lnTo>
                  <a:pt x="12013927" y="4572001"/>
                </a:lnTo>
                <a:cubicBezTo>
                  <a:pt x="12084901" y="4522707"/>
                  <a:pt x="12145198" y="4460004"/>
                  <a:pt x="12192000" y="4387986"/>
                </a:cubicBezTo>
                <a:close/>
                <a:moveTo>
                  <a:pt x="12192000" y="4041440"/>
                </a:moveTo>
                <a:lnTo>
                  <a:pt x="12192000" y="4174488"/>
                </a:lnTo>
                <a:cubicBezTo>
                  <a:pt x="12005469" y="4244657"/>
                  <a:pt x="11857227" y="4389538"/>
                  <a:pt x="11786673" y="4572001"/>
                </a:cubicBezTo>
                <a:lnTo>
                  <a:pt x="11649784" y="4572001"/>
                </a:lnTo>
                <a:cubicBezTo>
                  <a:pt x="11730542" y="4320085"/>
                  <a:pt x="11933879" y="4121396"/>
                  <a:pt x="12192000" y="4041440"/>
                </a:cubicBezTo>
                <a:close/>
                <a:moveTo>
                  <a:pt x="10767111" y="3999419"/>
                </a:moveTo>
                <a:lnTo>
                  <a:pt x="10784198" y="4001042"/>
                </a:lnTo>
                <a:cubicBezTo>
                  <a:pt x="10816584" y="4001569"/>
                  <a:pt x="10848477" y="4004550"/>
                  <a:pt x="10879660" y="4010107"/>
                </a:cubicBezTo>
                <a:cubicBezTo>
                  <a:pt x="10885236" y="4009688"/>
                  <a:pt x="10890564" y="4010636"/>
                  <a:pt x="10895873" y="4011646"/>
                </a:cubicBezTo>
                <a:lnTo>
                  <a:pt x="10895990" y="4012794"/>
                </a:lnTo>
                <a:cubicBezTo>
                  <a:pt x="11208069" y="4064450"/>
                  <a:pt x="11461298" y="4283539"/>
                  <a:pt x="11554662" y="4572001"/>
                </a:cubicBezTo>
                <a:lnTo>
                  <a:pt x="11417114" y="4572001"/>
                </a:lnTo>
                <a:cubicBezTo>
                  <a:pt x="11333731" y="4357380"/>
                  <a:pt x="11143362" y="4194541"/>
                  <a:pt x="10909360" y="4144250"/>
                </a:cubicBezTo>
                <a:cubicBezTo>
                  <a:pt x="10943854" y="4319651"/>
                  <a:pt x="11046077" y="4471530"/>
                  <a:pt x="11189175" y="4572001"/>
                </a:cubicBezTo>
                <a:lnTo>
                  <a:pt x="10994934" y="4572001"/>
                </a:lnTo>
                <a:cubicBezTo>
                  <a:pt x="10878802" y="4452596"/>
                  <a:pt x="10800240" y="4298519"/>
                  <a:pt x="10775875" y="4127511"/>
                </a:cubicBezTo>
                <a:cubicBezTo>
                  <a:pt x="10775707" y="4127458"/>
                  <a:pt x="10775539" y="4127453"/>
                  <a:pt x="10775369" y="4127448"/>
                </a:cubicBezTo>
                <a:lnTo>
                  <a:pt x="10774831" y="4120772"/>
                </a:lnTo>
                <a:cubicBezTo>
                  <a:pt x="10769772" y="4090522"/>
                  <a:pt x="10767321" y="4059631"/>
                  <a:pt x="10767364" y="4028296"/>
                </a:cubicBezTo>
                <a:cubicBezTo>
                  <a:pt x="10766052" y="4022668"/>
                  <a:pt x="10765993" y="4017001"/>
                  <a:pt x="10765993" y="4011320"/>
                </a:cubicBezTo>
                <a:lnTo>
                  <a:pt x="10766587" y="3999880"/>
                </a:lnTo>
                <a:lnTo>
                  <a:pt x="10767085" y="3999913"/>
                </a:lnTo>
                <a:close/>
                <a:moveTo>
                  <a:pt x="10744358" y="3999419"/>
                </a:moveTo>
                <a:lnTo>
                  <a:pt x="10744384" y="3999913"/>
                </a:lnTo>
                <a:lnTo>
                  <a:pt x="10744882" y="3999880"/>
                </a:lnTo>
                <a:lnTo>
                  <a:pt x="10745476" y="4011320"/>
                </a:lnTo>
                <a:cubicBezTo>
                  <a:pt x="10745476" y="4017001"/>
                  <a:pt x="10745417" y="4022668"/>
                  <a:pt x="10744105" y="4028296"/>
                </a:cubicBezTo>
                <a:cubicBezTo>
                  <a:pt x="10744148" y="4059631"/>
                  <a:pt x="10741697" y="4090522"/>
                  <a:pt x="10736638" y="4120772"/>
                </a:cubicBezTo>
                <a:lnTo>
                  <a:pt x="10736100" y="4127448"/>
                </a:lnTo>
                <a:cubicBezTo>
                  <a:pt x="10735930" y="4127453"/>
                  <a:pt x="10735762" y="4127458"/>
                  <a:pt x="10735594" y="4127511"/>
                </a:cubicBezTo>
                <a:cubicBezTo>
                  <a:pt x="10711229" y="4298519"/>
                  <a:pt x="10632667" y="4452596"/>
                  <a:pt x="10516535" y="4572001"/>
                </a:cubicBezTo>
                <a:lnTo>
                  <a:pt x="10322294" y="4572001"/>
                </a:lnTo>
                <a:cubicBezTo>
                  <a:pt x="10465392" y="4471530"/>
                  <a:pt x="10567615" y="4319650"/>
                  <a:pt x="10602109" y="4144250"/>
                </a:cubicBezTo>
                <a:cubicBezTo>
                  <a:pt x="10368107" y="4194541"/>
                  <a:pt x="10177738" y="4357380"/>
                  <a:pt x="10094355" y="4572001"/>
                </a:cubicBezTo>
                <a:lnTo>
                  <a:pt x="9956808" y="4572001"/>
                </a:lnTo>
                <a:cubicBezTo>
                  <a:pt x="10050171" y="4283539"/>
                  <a:pt x="10303400" y="4064450"/>
                  <a:pt x="10615479" y="4012794"/>
                </a:cubicBezTo>
                <a:lnTo>
                  <a:pt x="10615596" y="4011646"/>
                </a:lnTo>
                <a:cubicBezTo>
                  <a:pt x="10620905" y="4010636"/>
                  <a:pt x="10626233" y="4009688"/>
                  <a:pt x="10631809" y="4010107"/>
                </a:cubicBezTo>
                <a:cubicBezTo>
                  <a:pt x="10662992" y="4004550"/>
                  <a:pt x="10694885" y="4001569"/>
                  <a:pt x="10727271" y="4001042"/>
                </a:cubicBezTo>
                <a:close/>
                <a:moveTo>
                  <a:pt x="9074958" y="3999419"/>
                </a:moveTo>
                <a:lnTo>
                  <a:pt x="9092045" y="4001042"/>
                </a:lnTo>
                <a:cubicBezTo>
                  <a:pt x="9124431" y="4001569"/>
                  <a:pt x="9156324" y="4004550"/>
                  <a:pt x="9187507" y="4010107"/>
                </a:cubicBezTo>
                <a:cubicBezTo>
                  <a:pt x="9193083" y="4009688"/>
                  <a:pt x="9198411" y="4010636"/>
                  <a:pt x="9203720" y="4011646"/>
                </a:cubicBezTo>
                <a:lnTo>
                  <a:pt x="9203837" y="4012794"/>
                </a:lnTo>
                <a:cubicBezTo>
                  <a:pt x="9515916" y="4064450"/>
                  <a:pt x="9769145" y="4283539"/>
                  <a:pt x="9862508" y="4572001"/>
                </a:cubicBezTo>
                <a:lnTo>
                  <a:pt x="9724961" y="4572001"/>
                </a:lnTo>
                <a:cubicBezTo>
                  <a:pt x="9641578" y="4357380"/>
                  <a:pt x="9451209" y="4194541"/>
                  <a:pt x="9217207" y="4144250"/>
                </a:cubicBezTo>
                <a:cubicBezTo>
                  <a:pt x="9251701" y="4319651"/>
                  <a:pt x="9353924" y="4471530"/>
                  <a:pt x="9497022" y="4572001"/>
                </a:cubicBezTo>
                <a:lnTo>
                  <a:pt x="9302781" y="4572001"/>
                </a:lnTo>
                <a:cubicBezTo>
                  <a:pt x="9186649" y="4452596"/>
                  <a:pt x="9108087" y="4298519"/>
                  <a:pt x="9083722" y="4127511"/>
                </a:cubicBezTo>
                <a:cubicBezTo>
                  <a:pt x="9083554" y="4127458"/>
                  <a:pt x="9083386" y="4127453"/>
                  <a:pt x="9083216" y="4127448"/>
                </a:cubicBezTo>
                <a:lnTo>
                  <a:pt x="9082678" y="4120772"/>
                </a:lnTo>
                <a:cubicBezTo>
                  <a:pt x="9077619" y="4090522"/>
                  <a:pt x="9075168" y="4059631"/>
                  <a:pt x="9075211" y="4028296"/>
                </a:cubicBezTo>
                <a:cubicBezTo>
                  <a:pt x="9073899" y="4022668"/>
                  <a:pt x="9073840" y="4017001"/>
                  <a:pt x="9073840" y="4011320"/>
                </a:cubicBezTo>
                <a:lnTo>
                  <a:pt x="9074434" y="3999880"/>
                </a:lnTo>
                <a:lnTo>
                  <a:pt x="9074932" y="3999913"/>
                </a:lnTo>
                <a:close/>
                <a:moveTo>
                  <a:pt x="9052207" y="3999419"/>
                </a:moveTo>
                <a:lnTo>
                  <a:pt x="9052233" y="3999913"/>
                </a:lnTo>
                <a:lnTo>
                  <a:pt x="9052731" y="3999880"/>
                </a:lnTo>
                <a:lnTo>
                  <a:pt x="9053325" y="4011320"/>
                </a:lnTo>
                <a:cubicBezTo>
                  <a:pt x="9053325" y="4017001"/>
                  <a:pt x="9053266" y="4022668"/>
                  <a:pt x="9051954" y="4028296"/>
                </a:cubicBezTo>
                <a:cubicBezTo>
                  <a:pt x="9051997" y="4059631"/>
                  <a:pt x="9049546" y="4090522"/>
                  <a:pt x="9044487" y="4120772"/>
                </a:cubicBezTo>
                <a:lnTo>
                  <a:pt x="9043949" y="4127448"/>
                </a:lnTo>
                <a:cubicBezTo>
                  <a:pt x="9043779" y="4127453"/>
                  <a:pt x="9043611" y="4127458"/>
                  <a:pt x="9043443" y="4127511"/>
                </a:cubicBezTo>
                <a:cubicBezTo>
                  <a:pt x="9019078" y="4298519"/>
                  <a:pt x="8940516" y="4452596"/>
                  <a:pt x="8824384" y="4572001"/>
                </a:cubicBezTo>
                <a:lnTo>
                  <a:pt x="8630143" y="4572001"/>
                </a:lnTo>
                <a:cubicBezTo>
                  <a:pt x="8773241" y="4471530"/>
                  <a:pt x="8875464" y="4319651"/>
                  <a:pt x="8909958" y="4144250"/>
                </a:cubicBezTo>
                <a:cubicBezTo>
                  <a:pt x="8675956" y="4194541"/>
                  <a:pt x="8485587" y="4357380"/>
                  <a:pt x="8402204" y="4572001"/>
                </a:cubicBezTo>
                <a:lnTo>
                  <a:pt x="8264656" y="4572001"/>
                </a:lnTo>
                <a:cubicBezTo>
                  <a:pt x="8358019" y="4283539"/>
                  <a:pt x="8611249" y="4064450"/>
                  <a:pt x="8923328" y="4012794"/>
                </a:cubicBezTo>
                <a:lnTo>
                  <a:pt x="8923445" y="4011646"/>
                </a:lnTo>
                <a:cubicBezTo>
                  <a:pt x="8928754" y="4010636"/>
                  <a:pt x="8934082" y="4009688"/>
                  <a:pt x="8939658" y="4010107"/>
                </a:cubicBezTo>
                <a:cubicBezTo>
                  <a:pt x="8970841" y="4004550"/>
                  <a:pt x="9002734" y="4001569"/>
                  <a:pt x="9035120" y="4001042"/>
                </a:cubicBezTo>
                <a:close/>
                <a:moveTo>
                  <a:pt x="7382807" y="3999419"/>
                </a:moveTo>
                <a:lnTo>
                  <a:pt x="7399895" y="4001042"/>
                </a:lnTo>
                <a:cubicBezTo>
                  <a:pt x="7432280" y="4001569"/>
                  <a:pt x="7464173" y="4004550"/>
                  <a:pt x="7495356" y="4010107"/>
                </a:cubicBezTo>
                <a:cubicBezTo>
                  <a:pt x="7500932" y="4009688"/>
                  <a:pt x="7506260" y="4010636"/>
                  <a:pt x="7511569" y="4011646"/>
                </a:cubicBezTo>
                <a:lnTo>
                  <a:pt x="7511686" y="4012794"/>
                </a:lnTo>
                <a:cubicBezTo>
                  <a:pt x="7823765" y="4064450"/>
                  <a:pt x="8076994" y="4283539"/>
                  <a:pt x="8170358" y="4572001"/>
                </a:cubicBezTo>
                <a:lnTo>
                  <a:pt x="8032809" y="4572001"/>
                </a:lnTo>
                <a:cubicBezTo>
                  <a:pt x="7949426" y="4357380"/>
                  <a:pt x="7759058" y="4194541"/>
                  <a:pt x="7525056" y="4144250"/>
                </a:cubicBezTo>
                <a:cubicBezTo>
                  <a:pt x="7559550" y="4319650"/>
                  <a:pt x="7661773" y="4471530"/>
                  <a:pt x="7804870" y="4572001"/>
                </a:cubicBezTo>
                <a:lnTo>
                  <a:pt x="7610630" y="4572001"/>
                </a:lnTo>
                <a:cubicBezTo>
                  <a:pt x="7494498" y="4452596"/>
                  <a:pt x="7415935" y="4298519"/>
                  <a:pt x="7391571" y="4127511"/>
                </a:cubicBezTo>
                <a:cubicBezTo>
                  <a:pt x="7391403" y="4127458"/>
                  <a:pt x="7391235" y="4127453"/>
                  <a:pt x="7391065" y="4127448"/>
                </a:cubicBezTo>
                <a:lnTo>
                  <a:pt x="7390527" y="4120772"/>
                </a:lnTo>
                <a:cubicBezTo>
                  <a:pt x="7385468" y="4090522"/>
                  <a:pt x="7383018" y="4059631"/>
                  <a:pt x="7383060" y="4028296"/>
                </a:cubicBezTo>
                <a:cubicBezTo>
                  <a:pt x="7381748" y="4022668"/>
                  <a:pt x="7381689" y="4017001"/>
                  <a:pt x="7381689" y="4011320"/>
                </a:cubicBezTo>
                <a:lnTo>
                  <a:pt x="7382283" y="3999880"/>
                </a:lnTo>
                <a:lnTo>
                  <a:pt x="7382781" y="3999913"/>
                </a:lnTo>
                <a:close/>
                <a:moveTo>
                  <a:pt x="7360056" y="3999419"/>
                </a:moveTo>
                <a:lnTo>
                  <a:pt x="7360082" y="3999913"/>
                </a:lnTo>
                <a:lnTo>
                  <a:pt x="7360580" y="3999880"/>
                </a:lnTo>
                <a:lnTo>
                  <a:pt x="7361174" y="4011320"/>
                </a:lnTo>
                <a:cubicBezTo>
                  <a:pt x="7361174" y="4017001"/>
                  <a:pt x="7361115" y="4022668"/>
                  <a:pt x="7359803" y="4028296"/>
                </a:cubicBezTo>
                <a:cubicBezTo>
                  <a:pt x="7359845" y="4059631"/>
                  <a:pt x="7357395" y="4090522"/>
                  <a:pt x="7352336" y="4120772"/>
                </a:cubicBezTo>
                <a:lnTo>
                  <a:pt x="7351798" y="4127448"/>
                </a:lnTo>
                <a:cubicBezTo>
                  <a:pt x="7351628" y="4127453"/>
                  <a:pt x="7351460" y="4127458"/>
                  <a:pt x="7351292" y="4127511"/>
                </a:cubicBezTo>
                <a:cubicBezTo>
                  <a:pt x="7326927" y="4298519"/>
                  <a:pt x="7248364" y="4452596"/>
                  <a:pt x="7132233" y="4572001"/>
                </a:cubicBezTo>
                <a:lnTo>
                  <a:pt x="6937992" y="4572001"/>
                </a:lnTo>
                <a:cubicBezTo>
                  <a:pt x="7081090" y="4471530"/>
                  <a:pt x="7183313" y="4319650"/>
                  <a:pt x="7217807" y="4144250"/>
                </a:cubicBezTo>
                <a:cubicBezTo>
                  <a:pt x="6983804" y="4194541"/>
                  <a:pt x="6793436" y="4357380"/>
                  <a:pt x="6710053" y="4572001"/>
                </a:cubicBezTo>
                <a:lnTo>
                  <a:pt x="6572505" y="4572001"/>
                </a:lnTo>
                <a:cubicBezTo>
                  <a:pt x="6665868" y="4283539"/>
                  <a:pt x="6919098" y="4064450"/>
                  <a:pt x="7231177" y="4012794"/>
                </a:cubicBezTo>
                <a:lnTo>
                  <a:pt x="7231294" y="4011646"/>
                </a:lnTo>
                <a:cubicBezTo>
                  <a:pt x="7236603" y="4010636"/>
                  <a:pt x="7241931" y="4009688"/>
                  <a:pt x="7247507" y="4010107"/>
                </a:cubicBezTo>
                <a:cubicBezTo>
                  <a:pt x="7278690" y="4004550"/>
                  <a:pt x="7310583" y="4001569"/>
                  <a:pt x="7342968" y="4001042"/>
                </a:cubicBezTo>
                <a:close/>
                <a:moveTo>
                  <a:pt x="5690656" y="3999419"/>
                </a:moveTo>
                <a:lnTo>
                  <a:pt x="5707743" y="4001042"/>
                </a:lnTo>
                <a:cubicBezTo>
                  <a:pt x="5740129" y="4001569"/>
                  <a:pt x="5772021" y="4004550"/>
                  <a:pt x="5803205" y="4010107"/>
                </a:cubicBezTo>
                <a:cubicBezTo>
                  <a:pt x="5808781" y="4009688"/>
                  <a:pt x="5814109" y="4010636"/>
                  <a:pt x="5819417" y="4011646"/>
                </a:cubicBezTo>
                <a:lnTo>
                  <a:pt x="5819534" y="4012794"/>
                </a:lnTo>
                <a:cubicBezTo>
                  <a:pt x="6131614" y="4064450"/>
                  <a:pt x="6384843" y="4283539"/>
                  <a:pt x="6478206" y="4572001"/>
                </a:cubicBezTo>
                <a:lnTo>
                  <a:pt x="6340658" y="4572001"/>
                </a:lnTo>
                <a:cubicBezTo>
                  <a:pt x="6257275" y="4357380"/>
                  <a:pt x="6066907" y="4194541"/>
                  <a:pt x="5832905" y="4144250"/>
                </a:cubicBezTo>
                <a:cubicBezTo>
                  <a:pt x="5867399" y="4319651"/>
                  <a:pt x="5969622" y="4471530"/>
                  <a:pt x="6112719" y="4572001"/>
                </a:cubicBezTo>
                <a:lnTo>
                  <a:pt x="5918478" y="4572001"/>
                </a:lnTo>
                <a:cubicBezTo>
                  <a:pt x="5802347" y="4452596"/>
                  <a:pt x="5723784" y="4298519"/>
                  <a:pt x="5699419" y="4127511"/>
                </a:cubicBezTo>
                <a:cubicBezTo>
                  <a:pt x="5699252" y="4127458"/>
                  <a:pt x="5699083" y="4127453"/>
                  <a:pt x="5698914" y="4127448"/>
                </a:cubicBezTo>
                <a:lnTo>
                  <a:pt x="5698375" y="4120772"/>
                </a:lnTo>
                <a:cubicBezTo>
                  <a:pt x="5693317" y="4090522"/>
                  <a:pt x="5690866" y="4059631"/>
                  <a:pt x="5690908" y="4028296"/>
                </a:cubicBezTo>
                <a:cubicBezTo>
                  <a:pt x="5689596" y="4022668"/>
                  <a:pt x="5689538" y="4017001"/>
                  <a:pt x="5689538" y="4011320"/>
                </a:cubicBezTo>
                <a:lnTo>
                  <a:pt x="5690132" y="3999880"/>
                </a:lnTo>
                <a:lnTo>
                  <a:pt x="5690630" y="3999913"/>
                </a:lnTo>
                <a:close/>
                <a:moveTo>
                  <a:pt x="5667905" y="3999419"/>
                </a:moveTo>
                <a:lnTo>
                  <a:pt x="5667931" y="3999913"/>
                </a:lnTo>
                <a:lnTo>
                  <a:pt x="5668429" y="3999880"/>
                </a:lnTo>
                <a:lnTo>
                  <a:pt x="5669023" y="4011320"/>
                </a:lnTo>
                <a:cubicBezTo>
                  <a:pt x="5669023" y="4017001"/>
                  <a:pt x="5668964" y="4022668"/>
                  <a:pt x="5667652" y="4028296"/>
                </a:cubicBezTo>
                <a:cubicBezTo>
                  <a:pt x="5667694" y="4059631"/>
                  <a:pt x="5665244" y="4090522"/>
                  <a:pt x="5660185" y="4120772"/>
                </a:cubicBezTo>
                <a:lnTo>
                  <a:pt x="5659647" y="4127448"/>
                </a:lnTo>
                <a:cubicBezTo>
                  <a:pt x="5659477" y="4127453"/>
                  <a:pt x="5659309" y="4127458"/>
                  <a:pt x="5659141" y="4127511"/>
                </a:cubicBezTo>
                <a:cubicBezTo>
                  <a:pt x="5634776" y="4298519"/>
                  <a:pt x="5556213" y="4452596"/>
                  <a:pt x="5440082" y="4572001"/>
                </a:cubicBezTo>
                <a:lnTo>
                  <a:pt x="5245841" y="4572001"/>
                </a:lnTo>
                <a:cubicBezTo>
                  <a:pt x="5388939" y="4471530"/>
                  <a:pt x="5491162" y="4319651"/>
                  <a:pt x="5525656" y="4144250"/>
                </a:cubicBezTo>
                <a:cubicBezTo>
                  <a:pt x="5291653" y="4194541"/>
                  <a:pt x="5101285" y="4357380"/>
                  <a:pt x="5017902" y="4572001"/>
                </a:cubicBezTo>
                <a:lnTo>
                  <a:pt x="4880354" y="4572001"/>
                </a:lnTo>
                <a:cubicBezTo>
                  <a:pt x="4973717" y="4283539"/>
                  <a:pt x="5226947" y="4064450"/>
                  <a:pt x="5539026" y="4012794"/>
                </a:cubicBezTo>
                <a:lnTo>
                  <a:pt x="5539143" y="4011646"/>
                </a:lnTo>
                <a:cubicBezTo>
                  <a:pt x="5544452" y="4010636"/>
                  <a:pt x="5549780" y="4009688"/>
                  <a:pt x="5555356" y="4010107"/>
                </a:cubicBezTo>
                <a:cubicBezTo>
                  <a:pt x="5586539" y="4004550"/>
                  <a:pt x="5618432" y="4001569"/>
                  <a:pt x="5650817" y="4001042"/>
                </a:cubicBezTo>
                <a:close/>
                <a:moveTo>
                  <a:pt x="3998505" y="3999419"/>
                </a:moveTo>
                <a:lnTo>
                  <a:pt x="4015592" y="4001042"/>
                </a:lnTo>
                <a:cubicBezTo>
                  <a:pt x="4047978" y="4001569"/>
                  <a:pt x="4079870" y="4004550"/>
                  <a:pt x="4111054" y="4010107"/>
                </a:cubicBezTo>
                <a:cubicBezTo>
                  <a:pt x="4116630" y="4009688"/>
                  <a:pt x="4121958" y="4010636"/>
                  <a:pt x="4127266" y="4011646"/>
                </a:cubicBezTo>
                <a:lnTo>
                  <a:pt x="4127384" y="4012794"/>
                </a:lnTo>
                <a:cubicBezTo>
                  <a:pt x="4439463" y="4064450"/>
                  <a:pt x="4692692" y="4283539"/>
                  <a:pt x="4786055" y="4572001"/>
                </a:cubicBezTo>
                <a:lnTo>
                  <a:pt x="4648508" y="4572001"/>
                </a:lnTo>
                <a:cubicBezTo>
                  <a:pt x="4565124" y="4357380"/>
                  <a:pt x="4374756" y="4194541"/>
                  <a:pt x="4140754" y="4144250"/>
                </a:cubicBezTo>
                <a:cubicBezTo>
                  <a:pt x="4175248" y="4319650"/>
                  <a:pt x="4277471" y="4471530"/>
                  <a:pt x="4420568" y="4572001"/>
                </a:cubicBezTo>
                <a:lnTo>
                  <a:pt x="4226327" y="4572001"/>
                </a:lnTo>
                <a:cubicBezTo>
                  <a:pt x="4110196" y="4452596"/>
                  <a:pt x="4031633" y="4298519"/>
                  <a:pt x="4007268" y="4127511"/>
                </a:cubicBezTo>
                <a:cubicBezTo>
                  <a:pt x="4007101" y="4127458"/>
                  <a:pt x="4006932" y="4127453"/>
                  <a:pt x="4006763" y="4127448"/>
                </a:cubicBezTo>
                <a:lnTo>
                  <a:pt x="4006225" y="4120772"/>
                </a:lnTo>
                <a:cubicBezTo>
                  <a:pt x="4001166" y="4090522"/>
                  <a:pt x="3998715" y="4059631"/>
                  <a:pt x="3998757" y="4028296"/>
                </a:cubicBezTo>
                <a:cubicBezTo>
                  <a:pt x="3997445" y="4022668"/>
                  <a:pt x="3997387" y="4017001"/>
                  <a:pt x="3997387" y="4011320"/>
                </a:cubicBezTo>
                <a:lnTo>
                  <a:pt x="3997981" y="3999880"/>
                </a:lnTo>
                <a:lnTo>
                  <a:pt x="3998479" y="3999913"/>
                </a:lnTo>
                <a:close/>
                <a:moveTo>
                  <a:pt x="3975754" y="3999419"/>
                </a:moveTo>
                <a:lnTo>
                  <a:pt x="3975780" y="3999913"/>
                </a:lnTo>
                <a:lnTo>
                  <a:pt x="3976278" y="3999880"/>
                </a:lnTo>
                <a:lnTo>
                  <a:pt x="3976872" y="4011320"/>
                </a:lnTo>
                <a:cubicBezTo>
                  <a:pt x="3976872" y="4017001"/>
                  <a:pt x="3976813" y="4022668"/>
                  <a:pt x="3975501" y="4028296"/>
                </a:cubicBezTo>
                <a:cubicBezTo>
                  <a:pt x="3975543" y="4059631"/>
                  <a:pt x="3973093" y="4090522"/>
                  <a:pt x="3968034" y="4120772"/>
                </a:cubicBezTo>
                <a:lnTo>
                  <a:pt x="3967496" y="4127448"/>
                </a:lnTo>
                <a:cubicBezTo>
                  <a:pt x="3967326" y="4127453"/>
                  <a:pt x="3967158" y="4127458"/>
                  <a:pt x="3966990" y="4127511"/>
                </a:cubicBezTo>
                <a:cubicBezTo>
                  <a:pt x="3942625" y="4298519"/>
                  <a:pt x="3864063" y="4452596"/>
                  <a:pt x="3747931" y="4572001"/>
                </a:cubicBezTo>
                <a:lnTo>
                  <a:pt x="3553690" y="4572001"/>
                </a:lnTo>
                <a:cubicBezTo>
                  <a:pt x="3696788" y="4471530"/>
                  <a:pt x="3799011" y="4319651"/>
                  <a:pt x="3833505" y="4144250"/>
                </a:cubicBezTo>
                <a:cubicBezTo>
                  <a:pt x="3599503" y="4194541"/>
                  <a:pt x="3409134" y="4357380"/>
                  <a:pt x="3325751" y="4572001"/>
                </a:cubicBezTo>
                <a:lnTo>
                  <a:pt x="3188203" y="4572001"/>
                </a:lnTo>
                <a:cubicBezTo>
                  <a:pt x="3281566" y="4283539"/>
                  <a:pt x="3534796" y="4064450"/>
                  <a:pt x="3846875" y="4012794"/>
                </a:cubicBezTo>
                <a:lnTo>
                  <a:pt x="3846992" y="4011646"/>
                </a:lnTo>
                <a:cubicBezTo>
                  <a:pt x="3852301" y="4010636"/>
                  <a:pt x="3857629" y="4009688"/>
                  <a:pt x="3863205" y="4010107"/>
                </a:cubicBezTo>
                <a:cubicBezTo>
                  <a:pt x="3894388" y="4004550"/>
                  <a:pt x="3926281" y="4001569"/>
                  <a:pt x="3958666" y="4001042"/>
                </a:cubicBezTo>
                <a:close/>
                <a:moveTo>
                  <a:pt x="2306354" y="3999419"/>
                </a:moveTo>
                <a:lnTo>
                  <a:pt x="2323441" y="4001042"/>
                </a:lnTo>
                <a:cubicBezTo>
                  <a:pt x="2355827" y="4001569"/>
                  <a:pt x="2387719" y="4004550"/>
                  <a:pt x="2418903" y="4010107"/>
                </a:cubicBezTo>
                <a:cubicBezTo>
                  <a:pt x="2424479" y="4009688"/>
                  <a:pt x="2429807" y="4010636"/>
                  <a:pt x="2435115" y="4011646"/>
                </a:cubicBezTo>
                <a:lnTo>
                  <a:pt x="2435233" y="4012794"/>
                </a:lnTo>
                <a:cubicBezTo>
                  <a:pt x="2747312" y="4064450"/>
                  <a:pt x="3000542" y="4283539"/>
                  <a:pt x="3093904" y="4572001"/>
                </a:cubicBezTo>
                <a:lnTo>
                  <a:pt x="2956357" y="4572001"/>
                </a:lnTo>
                <a:cubicBezTo>
                  <a:pt x="2872974" y="4357380"/>
                  <a:pt x="2682605" y="4194541"/>
                  <a:pt x="2448603" y="4144250"/>
                </a:cubicBezTo>
                <a:cubicBezTo>
                  <a:pt x="2483097" y="4319651"/>
                  <a:pt x="2585320" y="4471530"/>
                  <a:pt x="2728418" y="4572001"/>
                </a:cubicBezTo>
                <a:lnTo>
                  <a:pt x="2534177" y="4572001"/>
                </a:lnTo>
                <a:cubicBezTo>
                  <a:pt x="2418045" y="4452596"/>
                  <a:pt x="2339482" y="4298519"/>
                  <a:pt x="2315117" y="4127511"/>
                </a:cubicBezTo>
                <a:cubicBezTo>
                  <a:pt x="2314950" y="4127458"/>
                  <a:pt x="2314781" y="4127453"/>
                  <a:pt x="2314612" y="4127448"/>
                </a:cubicBezTo>
                <a:lnTo>
                  <a:pt x="2314074" y="4120772"/>
                </a:lnTo>
                <a:cubicBezTo>
                  <a:pt x="2309015" y="4090522"/>
                  <a:pt x="2306564" y="4059631"/>
                  <a:pt x="2306606" y="4028296"/>
                </a:cubicBezTo>
                <a:cubicBezTo>
                  <a:pt x="2305294" y="4022668"/>
                  <a:pt x="2305236" y="4017001"/>
                  <a:pt x="2305236" y="4011320"/>
                </a:cubicBezTo>
                <a:lnTo>
                  <a:pt x="2305830" y="3999880"/>
                </a:lnTo>
                <a:lnTo>
                  <a:pt x="2306328" y="3999913"/>
                </a:lnTo>
                <a:close/>
                <a:moveTo>
                  <a:pt x="2283603" y="3999419"/>
                </a:moveTo>
                <a:lnTo>
                  <a:pt x="2283629" y="3999913"/>
                </a:lnTo>
                <a:lnTo>
                  <a:pt x="2284127" y="3999880"/>
                </a:lnTo>
                <a:lnTo>
                  <a:pt x="2284721" y="4011320"/>
                </a:lnTo>
                <a:cubicBezTo>
                  <a:pt x="2284721" y="4017001"/>
                  <a:pt x="2284662" y="4022668"/>
                  <a:pt x="2283350" y="4028296"/>
                </a:cubicBezTo>
                <a:cubicBezTo>
                  <a:pt x="2283392" y="4059631"/>
                  <a:pt x="2280942" y="4090522"/>
                  <a:pt x="2275883" y="4120772"/>
                </a:cubicBezTo>
                <a:lnTo>
                  <a:pt x="2275345" y="4127448"/>
                </a:lnTo>
                <a:cubicBezTo>
                  <a:pt x="2275175" y="4127453"/>
                  <a:pt x="2275007" y="4127458"/>
                  <a:pt x="2274839" y="4127511"/>
                </a:cubicBezTo>
                <a:cubicBezTo>
                  <a:pt x="2250474" y="4298519"/>
                  <a:pt x="2171912" y="4452596"/>
                  <a:pt x="2055780" y="4572001"/>
                </a:cubicBezTo>
                <a:lnTo>
                  <a:pt x="1861539" y="4572001"/>
                </a:lnTo>
                <a:cubicBezTo>
                  <a:pt x="2004637" y="4471530"/>
                  <a:pt x="2106860" y="4319650"/>
                  <a:pt x="2141354" y="4144250"/>
                </a:cubicBezTo>
                <a:cubicBezTo>
                  <a:pt x="1907352" y="4194541"/>
                  <a:pt x="1716983" y="4357380"/>
                  <a:pt x="1633600" y="4572001"/>
                </a:cubicBezTo>
                <a:lnTo>
                  <a:pt x="1496052" y="4572001"/>
                </a:lnTo>
                <a:cubicBezTo>
                  <a:pt x="1589416" y="4283539"/>
                  <a:pt x="1842645" y="4064450"/>
                  <a:pt x="2154724" y="4012794"/>
                </a:cubicBezTo>
                <a:lnTo>
                  <a:pt x="2154841" y="4011646"/>
                </a:lnTo>
                <a:cubicBezTo>
                  <a:pt x="2160150" y="4010636"/>
                  <a:pt x="2165478" y="4009688"/>
                  <a:pt x="2171054" y="4010107"/>
                </a:cubicBezTo>
                <a:cubicBezTo>
                  <a:pt x="2202237" y="4004550"/>
                  <a:pt x="2234130" y="4001569"/>
                  <a:pt x="2266515" y="4001042"/>
                </a:cubicBezTo>
                <a:close/>
                <a:moveTo>
                  <a:pt x="614203" y="3999419"/>
                </a:moveTo>
                <a:lnTo>
                  <a:pt x="631290" y="4001042"/>
                </a:lnTo>
                <a:cubicBezTo>
                  <a:pt x="663676" y="4001569"/>
                  <a:pt x="695568" y="4004550"/>
                  <a:pt x="726752" y="4010107"/>
                </a:cubicBezTo>
                <a:cubicBezTo>
                  <a:pt x="732328" y="4009688"/>
                  <a:pt x="737656" y="4010636"/>
                  <a:pt x="742964" y="4011646"/>
                </a:cubicBezTo>
                <a:lnTo>
                  <a:pt x="743081" y="4012794"/>
                </a:lnTo>
                <a:cubicBezTo>
                  <a:pt x="1055161" y="4064450"/>
                  <a:pt x="1308390" y="4283539"/>
                  <a:pt x="1401754" y="4572001"/>
                </a:cubicBezTo>
                <a:lnTo>
                  <a:pt x="1264205" y="4572001"/>
                </a:lnTo>
                <a:cubicBezTo>
                  <a:pt x="1180823" y="4357380"/>
                  <a:pt x="990454" y="4194541"/>
                  <a:pt x="756452" y="4144250"/>
                </a:cubicBezTo>
                <a:cubicBezTo>
                  <a:pt x="790946" y="4319651"/>
                  <a:pt x="893169" y="4471530"/>
                  <a:pt x="1036266" y="4572001"/>
                </a:cubicBezTo>
                <a:lnTo>
                  <a:pt x="842026" y="4572001"/>
                </a:lnTo>
                <a:cubicBezTo>
                  <a:pt x="725894" y="4452596"/>
                  <a:pt x="647331" y="4298519"/>
                  <a:pt x="622966" y="4127511"/>
                </a:cubicBezTo>
                <a:cubicBezTo>
                  <a:pt x="622799" y="4127458"/>
                  <a:pt x="622630" y="4127453"/>
                  <a:pt x="622461" y="4127448"/>
                </a:cubicBezTo>
                <a:lnTo>
                  <a:pt x="621923" y="4120772"/>
                </a:lnTo>
                <a:cubicBezTo>
                  <a:pt x="616864" y="4090522"/>
                  <a:pt x="614413" y="4059631"/>
                  <a:pt x="614455" y="4028296"/>
                </a:cubicBezTo>
                <a:cubicBezTo>
                  <a:pt x="613143" y="4022668"/>
                  <a:pt x="613085" y="4017001"/>
                  <a:pt x="613085" y="4011320"/>
                </a:cubicBezTo>
                <a:lnTo>
                  <a:pt x="613679" y="3999880"/>
                </a:lnTo>
                <a:lnTo>
                  <a:pt x="614177" y="3999913"/>
                </a:lnTo>
                <a:close/>
                <a:moveTo>
                  <a:pt x="591452" y="3999419"/>
                </a:moveTo>
                <a:lnTo>
                  <a:pt x="591478" y="3999913"/>
                </a:lnTo>
                <a:lnTo>
                  <a:pt x="591976" y="3999880"/>
                </a:lnTo>
                <a:lnTo>
                  <a:pt x="592570" y="4011320"/>
                </a:lnTo>
                <a:cubicBezTo>
                  <a:pt x="592570" y="4017001"/>
                  <a:pt x="592511" y="4022668"/>
                  <a:pt x="591199" y="4028296"/>
                </a:cubicBezTo>
                <a:cubicBezTo>
                  <a:pt x="591242" y="4059631"/>
                  <a:pt x="588791" y="4090522"/>
                  <a:pt x="583732" y="4120772"/>
                </a:cubicBezTo>
                <a:lnTo>
                  <a:pt x="583194" y="4127448"/>
                </a:lnTo>
                <a:cubicBezTo>
                  <a:pt x="583024" y="4127453"/>
                  <a:pt x="582856" y="4127458"/>
                  <a:pt x="582689" y="4127511"/>
                </a:cubicBezTo>
                <a:cubicBezTo>
                  <a:pt x="558275" y="4298863"/>
                  <a:pt x="479445" y="4453216"/>
                  <a:pt x="362360" y="4572001"/>
                </a:cubicBezTo>
                <a:lnTo>
                  <a:pt x="169811" y="4572001"/>
                </a:lnTo>
                <a:cubicBezTo>
                  <a:pt x="312603" y="4471357"/>
                  <a:pt x="414729" y="4319551"/>
                  <a:pt x="449203" y="4144250"/>
                </a:cubicBezTo>
                <a:cubicBezTo>
                  <a:pt x="258971" y="4185134"/>
                  <a:pt x="97576" y="4300399"/>
                  <a:pt x="0" y="4458139"/>
                </a:cubicBezTo>
                <a:lnTo>
                  <a:pt x="0" y="4251345"/>
                </a:lnTo>
                <a:cubicBezTo>
                  <a:pt x="121484" y="4128438"/>
                  <a:pt x="282199" y="4042650"/>
                  <a:pt x="462573" y="4012794"/>
                </a:cubicBezTo>
                <a:lnTo>
                  <a:pt x="462690" y="4011646"/>
                </a:lnTo>
                <a:cubicBezTo>
                  <a:pt x="467999" y="4010636"/>
                  <a:pt x="473327" y="4009688"/>
                  <a:pt x="478903" y="4010107"/>
                </a:cubicBezTo>
                <a:cubicBezTo>
                  <a:pt x="510086" y="4004550"/>
                  <a:pt x="541979" y="4001569"/>
                  <a:pt x="574365" y="4001042"/>
                </a:cubicBezTo>
                <a:close/>
                <a:moveTo>
                  <a:pt x="11452667" y="3304913"/>
                </a:moveTo>
                <a:cubicBezTo>
                  <a:pt x="11177477" y="3363591"/>
                  <a:pt x="10962633" y="3576701"/>
                  <a:pt x="10909358" y="3845480"/>
                </a:cubicBezTo>
                <a:cubicBezTo>
                  <a:pt x="11184548" y="3786801"/>
                  <a:pt x="11399391" y="3573691"/>
                  <a:pt x="11452667" y="3304913"/>
                </a:cubicBezTo>
                <a:close/>
                <a:moveTo>
                  <a:pt x="10058800" y="3304913"/>
                </a:moveTo>
                <a:cubicBezTo>
                  <a:pt x="10112076" y="3573691"/>
                  <a:pt x="10326919" y="3786801"/>
                  <a:pt x="10602109" y="3845480"/>
                </a:cubicBezTo>
                <a:cubicBezTo>
                  <a:pt x="10548834" y="3576701"/>
                  <a:pt x="10333990" y="3363591"/>
                  <a:pt x="10058800" y="3304913"/>
                </a:cubicBezTo>
                <a:close/>
                <a:moveTo>
                  <a:pt x="9760514" y="3304913"/>
                </a:moveTo>
                <a:cubicBezTo>
                  <a:pt x="9485324" y="3363591"/>
                  <a:pt x="9270480" y="3576701"/>
                  <a:pt x="9217205" y="3845480"/>
                </a:cubicBezTo>
                <a:cubicBezTo>
                  <a:pt x="9492395" y="3786801"/>
                  <a:pt x="9707238" y="3573691"/>
                  <a:pt x="9760514" y="3304913"/>
                </a:cubicBezTo>
                <a:close/>
                <a:moveTo>
                  <a:pt x="8366649" y="3304913"/>
                </a:moveTo>
                <a:cubicBezTo>
                  <a:pt x="8419925" y="3573691"/>
                  <a:pt x="8634768" y="3786801"/>
                  <a:pt x="8909958" y="3845480"/>
                </a:cubicBezTo>
                <a:cubicBezTo>
                  <a:pt x="8856683" y="3576701"/>
                  <a:pt x="8641839" y="3363591"/>
                  <a:pt x="8366649" y="3304913"/>
                </a:cubicBezTo>
                <a:close/>
                <a:moveTo>
                  <a:pt x="8068363" y="3304913"/>
                </a:moveTo>
                <a:cubicBezTo>
                  <a:pt x="7793173" y="3363591"/>
                  <a:pt x="7578329" y="3576701"/>
                  <a:pt x="7525054" y="3845480"/>
                </a:cubicBezTo>
                <a:cubicBezTo>
                  <a:pt x="7800244" y="3786801"/>
                  <a:pt x="8015087" y="3573691"/>
                  <a:pt x="8068363" y="3304913"/>
                </a:cubicBezTo>
                <a:close/>
                <a:moveTo>
                  <a:pt x="6674498" y="3304913"/>
                </a:moveTo>
                <a:cubicBezTo>
                  <a:pt x="6727774" y="3573691"/>
                  <a:pt x="6942617" y="3786801"/>
                  <a:pt x="7217807" y="3845480"/>
                </a:cubicBezTo>
                <a:cubicBezTo>
                  <a:pt x="7164532" y="3576701"/>
                  <a:pt x="6949688" y="3363591"/>
                  <a:pt x="6674498" y="3304913"/>
                </a:cubicBezTo>
                <a:close/>
                <a:moveTo>
                  <a:pt x="6376212" y="3304913"/>
                </a:moveTo>
                <a:cubicBezTo>
                  <a:pt x="6101022" y="3363591"/>
                  <a:pt x="5886178" y="3576701"/>
                  <a:pt x="5832903" y="3845480"/>
                </a:cubicBezTo>
                <a:cubicBezTo>
                  <a:pt x="6108093" y="3786801"/>
                  <a:pt x="6322936" y="3573691"/>
                  <a:pt x="6376212" y="3304913"/>
                </a:cubicBezTo>
                <a:close/>
                <a:moveTo>
                  <a:pt x="4982347" y="3304913"/>
                </a:moveTo>
                <a:cubicBezTo>
                  <a:pt x="5035623" y="3573691"/>
                  <a:pt x="5250466" y="3786801"/>
                  <a:pt x="5525656" y="3845480"/>
                </a:cubicBezTo>
                <a:cubicBezTo>
                  <a:pt x="5472381" y="3576701"/>
                  <a:pt x="5257537" y="3363591"/>
                  <a:pt x="4982347" y="3304913"/>
                </a:cubicBezTo>
                <a:close/>
                <a:moveTo>
                  <a:pt x="4684061" y="3304913"/>
                </a:moveTo>
                <a:cubicBezTo>
                  <a:pt x="4408871" y="3363591"/>
                  <a:pt x="4194027" y="3576701"/>
                  <a:pt x="4140752" y="3845480"/>
                </a:cubicBezTo>
                <a:cubicBezTo>
                  <a:pt x="4415942" y="3786801"/>
                  <a:pt x="4630785" y="3573691"/>
                  <a:pt x="4684061" y="3304913"/>
                </a:cubicBezTo>
                <a:close/>
                <a:moveTo>
                  <a:pt x="3290196" y="3304913"/>
                </a:moveTo>
                <a:cubicBezTo>
                  <a:pt x="3343472" y="3573691"/>
                  <a:pt x="3558315" y="3786801"/>
                  <a:pt x="3833505" y="3845480"/>
                </a:cubicBezTo>
                <a:cubicBezTo>
                  <a:pt x="3780230" y="3576701"/>
                  <a:pt x="3565386" y="3363591"/>
                  <a:pt x="3290196" y="3304913"/>
                </a:cubicBezTo>
                <a:close/>
                <a:moveTo>
                  <a:pt x="2991910" y="3304913"/>
                </a:moveTo>
                <a:cubicBezTo>
                  <a:pt x="2716720" y="3363591"/>
                  <a:pt x="2501876" y="3576701"/>
                  <a:pt x="2448601" y="3845480"/>
                </a:cubicBezTo>
                <a:cubicBezTo>
                  <a:pt x="2723791" y="3786801"/>
                  <a:pt x="2938634" y="3573691"/>
                  <a:pt x="2991910" y="3304913"/>
                </a:cubicBezTo>
                <a:close/>
                <a:moveTo>
                  <a:pt x="1598045" y="3304913"/>
                </a:moveTo>
                <a:cubicBezTo>
                  <a:pt x="1651321" y="3573691"/>
                  <a:pt x="1866164" y="3786801"/>
                  <a:pt x="2141354" y="3845480"/>
                </a:cubicBezTo>
                <a:cubicBezTo>
                  <a:pt x="2088079" y="3576701"/>
                  <a:pt x="1873235" y="3363591"/>
                  <a:pt x="1598045" y="3304913"/>
                </a:cubicBezTo>
                <a:close/>
                <a:moveTo>
                  <a:pt x="1299759" y="3304913"/>
                </a:moveTo>
                <a:cubicBezTo>
                  <a:pt x="1024569" y="3363591"/>
                  <a:pt x="809725" y="3576701"/>
                  <a:pt x="756450" y="3845480"/>
                </a:cubicBezTo>
                <a:cubicBezTo>
                  <a:pt x="1031640" y="3786801"/>
                  <a:pt x="1246483" y="3573691"/>
                  <a:pt x="1299759" y="3304913"/>
                </a:cubicBezTo>
                <a:close/>
                <a:moveTo>
                  <a:pt x="0" y="3200906"/>
                </a:moveTo>
                <a:cubicBezTo>
                  <a:pt x="306658" y="3291386"/>
                  <a:pt x="537576" y="3547942"/>
                  <a:pt x="582690" y="3862087"/>
                </a:cubicBezTo>
                <a:cubicBezTo>
                  <a:pt x="582857" y="3862140"/>
                  <a:pt x="583026" y="3862145"/>
                  <a:pt x="583195" y="3862150"/>
                </a:cubicBezTo>
                <a:lnTo>
                  <a:pt x="583735" y="3868787"/>
                </a:lnTo>
                <a:cubicBezTo>
                  <a:pt x="588792" y="3898794"/>
                  <a:pt x="591242" y="3929436"/>
                  <a:pt x="591199" y="3960518"/>
                </a:cubicBezTo>
                <a:cubicBezTo>
                  <a:pt x="592511" y="3966104"/>
                  <a:pt x="592570" y="3971728"/>
                  <a:pt x="592570" y="3977366"/>
                </a:cubicBezTo>
                <a:cubicBezTo>
                  <a:pt x="592570" y="3981158"/>
                  <a:pt x="592543" y="3984944"/>
                  <a:pt x="591977" y="3988716"/>
                </a:cubicBezTo>
                <a:lnTo>
                  <a:pt x="591478" y="3988683"/>
                </a:lnTo>
                <a:lnTo>
                  <a:pt x="591452" y="3989174"/>
                </a:lnTo>
                <a:lnTo>
                  <a:pt x="574334" y="3987561"/>
                </a:lnTo>
                <a:cubicBezTo>
                  <a:pt x="541959" y="3987038"/>
                  <a:pt x="510079" y="3984080"/>
                  <a:pt x="478907" y="3978570"/>
                </a:cubicBezTo>
                <a:cubicBezTo>
                  <a:pt x="473330" y="3978986"/>
                  <a:pt x="468001" y="3978045"/>
                  <a:pt x="462690" y="3977042"/>
                </a:cubicBezTo>
                <a:lnTo>
                  <a:pt x="462574" y="3975903"/>
                </a:lnTo>
                <a:cubicBezTo>
                  <a:pt x="282200" y="3946281"/>
                  <a:pt x="121485" y="3861168"/>
                  <a:pt x="0" y="3739225"/>
                </a:cubicBezTo>
                <a:lnTo>
                  <a:pt x="0" y="3534056"/>
                </a:lnTo>
                <a:cubicBezTo>
                  <a:pt x="97584" y="3690562"/>
                  <a:pt x="258975" y="3804918"/>
                  <a:pt x="449203" y="3845480"/>
                </a:cubicBezTo>
                <a:cubicBezTo>
                  <a:pt x="402182" y="3608252"/>
                  <a:pt x="229297" y="3414390"/>
                  <a:pt x="0" y="3332205"/>
                </a:cubicBezTo>
                <a:close/>
                <a:moveTo>
                  <a:pt x="11608704" y="3161219"/>
                </a:moveTo>
                <a:lnTo>
                  <a:pt x="11625791" y="3162829"/>
                </a:lnTo>
                <a:cubicBezTo>
                  <a:pt x="11658177" y="3163352"/>
                  <a:pt x="11690070" y="3166310"/>
                  <a:pt x="11721253" y="3171823"/>
                </a:cubicBezTo>
                <a:cubicBezTo>
                  <a:pt x="11726829" y="3171407"/>
                  <a:pt x="11732157" y="3172348"/>
                  <a:pt x="11737466" y="3173350"/>
                </a:cubicBezTo>
                <a:lnTo>
                  <a:pt x="11737583" y="3174489"/>
                </a:lnTo>
                <a:cubicBezTo>
                  <a:pt x="11914088" y="3203476"/>
                  <a:pt x="12071767" y="3285599"/>
                  <a:pt x="12192000" y="3403667"/>
                </a:cubicBezTo>
                <a:lnTo>
                  <a:pt x="12192000" y="3603658"/>
                </a:lnTo>
                <a:cubicBezTo>
                  <a:pt x="12093732" y="3453636"/>
                  <a:pt x="11935983" y="3344367"/>
                  <a:pt x="11750953" y="3304913"/>
                </a:cubicBezTo>
                <a:cubicBezTo>
                  <a:pt x="11797422" y="3539349"/>
                  <a:pt x="11966808" y="3731433"/>
                  <a:pt x="12192000" y="3815480"/>
                </a:cubicBezTo>
                <a:lnTo>
                  <a:pt x="12192000" y="3947482"/>
                </a:lnTo>
                <a:cubicBezTo>
                  <a:pt x="11889465" y="3854506"/>
                  <a:pt x="11662185" y="3599697"/>
                  <a:pt x="11617468" y="3288305"/>
                </a:cubicBezTo>
                <a:cubicBezTo>
                  <a:pt x="11617300" y="3288253"/>
                  <a:pt x="11617132" y="3288248"/>
                  <a:pt x="11616962" y="3288243"/>
                </a:cubicBezTo>
                <a:lnTo>
                  <a:pt x="11616424" y="3281619"/>
                </a:lnTo>
                <a:cubicBezTo>
                  <a:pt x="11611365" y="3251607"/>
                  <a:pt x="11608914" y="3220958"/>
                  <a:pt x="11608957" y="3189869"/>
                </a:cubicBezTo>
                <a:cubicBezTo>
                  <a:pt x="11607645" y="3184286"/>
                  <a:pt x="11607586" y="3178663"/>
                  <a:pt x="11607586" y="3173027"/>
                </a:cubicBezTo>
                <a:lnTo>
                  <a:pt x="11608180" y="3161677"/>
                </a:lnTo>
                <a:lnTo>
                  <a:pt x="11608678" y="3161709"/>
                </a:lnTo>
                <a:close/>
                <a:moveTo>
                  <a:pt x="11594916" y="3161219"/>
                </a:moveTo>
                <a:lnTo>
                  <a:pt x="11594942" y="3161709"/>
                </a:lnTo>
                <a:lnTo>
                  <a:pt x="11595440" y="3161677"/>
                </a:lnTo>
                <a:lnTo>
                  <a:pt x="11596034" y="3173027"/>
                </a:lnTo>
                <a:cubicBezTo>
                  <a:pt x="11596034" y="3178663"/>
                  <a:pt x="11595975" y="3184286"/>
                  <a:pt x="11594663" y="3189869"/>
                </a:cubicBezTo>
                <a:cubicBezTo>
                  <a:pt x="11594706" y="3220958"/>
                  <a:pt x="11592255" y="3251607"/>
                  <a:pt x="11587196" y="3281619"/>
                </a:cubicBezTo>
                <a:lnTo>
                  <a:pt x="11586658" y="3288243"/>
                </a:lnTo>
                <a:cubicBezTo>
                  <a:pt x="11586488" y="3288248"/>
                  <a:pt x="11586320" y="3288253"/>
                  <a:pt x="11586152" y="3288305"/>
                </a:cubicBezTo>
                <a:cubicBezTo>
                  <a:pt x="11535877" y="3638399"/>
                  <a:pt x="11254838" y="3916971"/>
                  <a:pt x="10895987" y="3975903"/>
                </a:cubicBezTo>
                <a:lnTo>
                  <a:pt x="10895871" y="3977042"/>
                </a:lnTo>
                <a:cubicBezTo>
                  <a:pt x="10890560" y="3978045"/>
                  <a:pt x="10885231" y="3978986"/>
                  <a:pt x="10879654" y="3978570"/>
                </a:cubicBezTo>
                <a:cubicBezTo>
                  <a:pt x="10848482" y="3984080"/>
                  <a:pt x="10816602" y="3987038"/>
                  <a:pt x="10784227" y="3987561"/>
                </a:cubicBezTo>
                <a:lnTo>
                  <a:pt x="10767109" y="3989174"/>
                </a:lnTo>
                <a:lnTo>
                  <a:pt x="10767083" y="3988683"/>
                </a:lnTo>
                <a:lnTo>
                  <a:pt x="10766584" y="3988716"/>
                </a:lnTo>
                <a:cubicBezTo>
                  <a:pt x="10766018" y="3984944"/>
                  <a:pt x="10765991" y="3981158"/>
                  <a:pt x="10765991" y="3977366"/>
                </a:cubicBezTo>
                <a:cubicBezTo>
                  <a:pt x="10765991" y="3971728"/>
                  <a:pt x="10766050" y="3966104"/>
                  <a:pt x="10767362" y="3960518"/>
                </a:cubicBezTo>
                <a:cubicBezTo>
                  <a:pt x="10767319" y="3929436"/>
                  <a:pt x="10769769" y="3898794"/>
                  <a:pt x="10774826" y="3868787"/>
                </a:cubicBezTo>
                <a:lnTo>
                  <a:pt x="10775366" y="3862150"/>
                </a:lnTo>
                <a:cubicBezTo>
                  <a:pt x="10775535" y="3862145"/>
                  <a:pt x="10775704" y="3862140"/>
                  <a:pt x="10775872" y="3862087"/>
                </a:cubicBezTo>
                <a:cubicBezTo>
                  <a:pt x="10826148" y="3511992"/>
                  <a:pt x="11107187" y="3233421"/>
                  <a:pt x="11466037" y="3174489"/>
                </a:cubicBezTo>
                <a:lnTo>
                  <a:pt x="11466154" y="3173350"/>
                </a:lnTo>
                <a:cubicBezTo>
                  <a:pt x="11471463" y="3172348"/>
                  <a:pt x="11476791" y="3171407"/>
                  <a:pt x="11482367" y="3171823"/>
                </a:cubicBezTo>
                <a:cubicBezTo>
                  <a:pt x="11513550" y="3166310"/>
                  <a:pt x="11545443" y="3163352"/>
                  <a:pt x="11577829" y="3162829"/>
                </a:cubicBezTo>
                <a:close/>
                <a:moveTo>
                  <a:pt x="9916551" y="3161219"/>
                </a:moveTo>
                <a:lnTo>
                  <a:pt x="9933638" y="3162829"/>
                </a:lnTo>
                <a:cubicBezTo>
                  <a:pt x="9966024" y="3163352"/>
                  <a:pt x="9997917" y="3166310"/>
                  <a:pt x="10029100" y="3171823"/>
                </a:cubicBezTo>
                <a:cubicBezTo>
                  <a:pt x="10034676" y="3171407"/>
                  <a:pt x="10040004" y="3172348"/>
                  <a:pt x="10045313" y="3173350"/>
                </a:cubicBezTo>
                <a:lnTo>
                  <a:pt x="10045430" y="3174489"/>
                </a:lnTo>
                <a:cubicBezTo>
                  <a:pt x="10404280" y="3233421"/>
                  <a:pt x="10685319" y="3511992"/>
                  <a:pt x="10735596" y="3862087"/>
                </a:cubicBezTo>
                <a:cubicBezTo>
                  <a:pt x="10735763" y="3862140"/>
                  <a:pt x="10735932" y="3862145"/>
                  <a:pt x="10736101" y="3862150"/>
                </a:cubicBezTo>
                <a:lnTo>
                  <a:pt x="10736641" y="3868787"/>
                </a:lnTo>
                <a:cubicBezTo>
                  <a:pt x="10741698" y="3898794"/>
                  <a:pt x="10744148" y="3929436"/>
                  <a:pt x="10744105" y="3960518"/>
                </a:cubicBezTo>
                <a:cubicBezTo>
                  <a:pt x="10745417" y="3966104"/>
                  <a:pt x="10745476" y="3971728"/>
                  <a:pt x="10745476" y="3977366"/>
                </a:cubicBezTo>
                <a:cubicBezTo>
                  <a:pt x="10745476" y="3981158"/>
                  <a:pt x="10745449" y="3984944"/>
                  <a:pt x="10744883" y="3988716"/>
                </a:cubicBezTo>
                <a:lnTo>
                  <a:pt x="10744384" y="3988683"/>
                </a:lnTo>
                <a:lnTo>
                  <a:pt x="10744358" y="3989174"/>
                </a:lnTo>
                <a:lnTo>
                  <a:pt x="10727240" y="3987561"/>
                </a:lnTo>
                <a:cubicBezTo>
                  <a:pt x="10694865" y="3987038"/>
                  <a:pt x="10662985" y="3984080"/>
                  <a:pt x="10631813" y="3978570"/>
                </a:cubicBezTo>
                <a:cubicBezTo>
                  <a:pt x="10626236" y="3978986"/>
                  <a:pt x="10620907" y="3978045"/>
                  <a:pt x="10615596" y="3977042"/>
                </a:cubicBezTo>
                <a:lnTo>
                  <a:pt x="10615480" y="3975903"/>
                </a:lnTo>
                <a:cubicBezTo>
                  <a:pt x="10256629" y="3916971"/>
                  <a:pt x="9975590" y="3638399"/>
                  <a:pt x="9925315" y="3288305"/>
                </a:cubicBezTo>
                <a:cubicBezTo>
                  <a:pt x="9925147" y="3288253"/>
                  <a:pt x="9924979" y="3288248"/>
                  <a:pt x="9924809" y="3288243"/>
                </a:cubicBezTo>
                <a:lnTo>
                  <a:pt x="9924271" y="3281619"/>
                </a:lnTo>
                <a:cubicBezTo>
                  <a:pt x="9919212" y="3251607"/>
                  <a:pt x="9916761" y="3220958"/>
                  <a:pt x="9916804" y="3189869"/>
                </a:cubicBezTo>
                <a:cubicBezTo>
                  <a:pt x="9915492" y="3184286"/>
                  <a:pt x="9915433" y="3178663"/>
                  <a:pt x="9915433" y="3173027"/>
                </a:cubicBezTo>
                <a:lnTo>
                  <a:pt x="9916027" y="3161677"/>
                </a:lnTo>
                <a:lnTo>
                  <a:pt x="9916525" y="3161709"/>
                </a:lnTo>
                <a:close/>
                <a:moveTo>
                  <a:pt x="9902763" y="3161219"/>
                </a:moveTo>
                <a:lnTo>
                  <a:pt x="9902789" y="3161709"/>
                </a:lnTo>
                <a:lnTo>
                  <a:pt x="9903287" y="3161677"/>
                </a:lnTo>
                <a:lnTo>
                  <a:pt x="9903881" y="3173027"/>
                </a:lnTo>
                <a:cubicBezTo>
                  <a:pt x="9903881" y="3178663"/>
                  <a:pt x="9903822" y="3184286"/>
                  <a:pt x="9902510" y="3189869"/>
                </a:cubicBezTo>
                <a:cubicBezTo>
                  <a:pt x="9902553" y="3220958"/>
                  <a:pt x="9900102" y="3251607"/>
                  <a:pt x="9895043" y="3281619"/>
                </a:cubicBezTo>
                <a:lnTo>
                  <a:pt x="9894505" y="3288243"/>
                </a:lnTo>
                <a:cubicBezTo>
                  <a:pt x="9894335" y="3288248"/>
                  <a:pt x="9894167" y="3288253"/>
                  <a:pt x="9893999" y="3288305"/>
                </a:cubicBezTo>
                <a:cubicBezTo>
                  <a:pt x="9843724" y="3638399"/>
                  <a:pt x="9562685" y="3916971"/>
                  <a:pt x="9203834" y="3975903"/>
                </a:cubicBezTo>
                <a:lnTo>
                  <a:pt x="9203718" y="3977042"/>
                </a:lnTo>
                <a:cubicBezTo>
                  <a:pt x="9198407" y="3978045"/>
                  <a:pt x="9193078" y="3978986"/>
                  <a:pt x="9187501" y="3978570"/>
                </a:cubicBezTo>
                <a:cubicBezTo>
                  <a:pt x="9156329" y="3984080"/>
                  <a:pt x="9124449" y="3987038"/>
                  <a:pt x="9092074" y="3987561"/>
                </a:cubicBezTo>
                <a:lnTo>
                  <a:pt x="9074956" y="3989174"/>
                </a:lnTo>
                <a:lnTo>
                  <a:pt x="9074930" y="3988683"/>
                </a:lnTo>
                <a:lnTo>
                  <a:pt x="9074431" y="3988716"/>
                </a:lnTo>
                <a:cubicBezTo>
                  <a:pt x="9073865" y="3984944"/>
                  <a:pt x="9073838" y="3981158"/>
                  <a:pt x="9073838" y="3977366"/>
                </a:cubicBezTo>
                <a:cubicBezTo>
                  <a:pt x="9073838" y="3971728"/>
                  <a:pt x="9073897" y="3966104"/>
                  <a:pt x="9075209" y="3960518"/>
                </a:cubicBezTo>
                <a:cubicBezTo>
                  <a:pt x="9075166" y="3929436"/>
                  <a:pt x="9077616" y="3898794"/>
                  <a:pt x="9082673" y="3868787"/>
                </a:cubicBezTo>
                <a:lnTo>
                  <a:pt x="9083213" y="3862150"/>
                </a:lnTo>
                <a:cubicBezTo>
                  <a:pt x="9083382" y="3862145"/>
                  <a:pt x="9083551" y="3862140"/>
                  <a:pt x="9083718" y="3862087"/>
                </a:cubicBezTo>
                <a:cubicBezTo>
                  <a:pt x="9133995" y="3511992"/>
                  <a:pt x="9415034" y="3233421"/>
                  <a:pt x="9773884" y="3174489"/>
                </a:cubicBezTo>
                <a:lnTo>
                  <a:pt x="9774001" y="3173350"/>
                </a:lnTo>
                <a:cubicBezTo>
                  <a:pt x="9779310" y="3172348"/>
                  <a:pt x="9784638" y="3171407"/>
                  <a:pt x="9790214" y="3171823"/>
                </a:cubicBezTo>
                <a:cubicBezTo>
                  <a:pt x="9821397" y="3166310"/>
                  <a:pt x="9853290" y="3163352"/>
                  <a:pt x="9885676" y="3162829"/>
                </a:cubicBezTo>
                <a:close/>
                <a:moveTo>
                  <a:pt x="8224400" y="3161219"/>
                </a:moveTo>
                <a:lnTo>
                  <a:pt x="8241488" y="3162829"/>
                </a:lnTo>
                <a:cubicBezTo>
                  <a:pt x="8273873" y="3163352"/>
                  <a:pt x="8305766" y="3166310"/>
                  <a:pt x="8336949" y="3171823"/>
                </a:cubicBezTo>
                <a:cubicBezTo>
                  <a:pt x="8342525" y="3171407"/>
                  <a:pt x="8347853" y="3172348"/>
                  <a:pt x="8353162" y="3173350"/>
                </a:cubicBezTo>
                <a:lnTo>
                  <a:pt x="8353279" y="3174489"/>
                </a:lnTo>
                <a:cubicBezTo>
                  <a:pt x="8712129" y="3233421"/>
                  <a:pt x="8993168" y="3511992"/>
                  <a:pt x="9043444" y="3862087"/>
                </a:cubicBezTo>
                <a:cubicBezTo>
                  <a:pt x="9043612" y="3862140"/>
                  <a:pt x="9043781" y="3862145"/>
                  <a:pt x="9043950" y="3862150"/>
                </a:cubicBezTo>
                <a:lnTo>
                  <a:pt x="9044490" y="3868787"/>
                </a:lnTo>
                <a:cubicBezTo>
                  <a:pt x="9049547" y="3898794"/>
                  <a:pt x="9051997" y="3929436"/>
                  <a:pt x="9051954" y="3960518"/>
                </a:cubicBezTo>
                <a:cubicBezTo>
                  <a:pt x="9053266" y="3966104"/>
                  <a:pt x="9053325" y="3971728"/>
                  <a:pt x="9053325" y="3977366"/>
                </a:cubicBezTo>
                <a:cubicBezTo>
                  <a:pt x="9053325" y="3981158"/>
                  <a:pt x="9053298" y="3984944"/>
                  <a:pt x="9052732" y="3988716"/>
                </a:cubicBezTo>
                <a:lnTo>
                  <a:pt x="9052233" y="3988683"/>
                </a:lnTo>
                <a:lnTo>
                  <a:pt x="9052207" y="3989174"/>
                </a:lnTo>
                <a:lnTo>
                  <a:pt x="9035089" y="3987561"/>
                </a:lnTo>
                <a:cubicBezTo>
                  <a:pt x="9002714" y="3987038"/>
                  <a:pt x="8970834" y="3984080"/>
                  <a:pt x="8939662" y="3978570"/>
                </a:cubicBezTo>
                <a:cubicBezTo>
                  <a:pt x="8934085" y="3978986"/>
                  <a:pt x="8928756" y="3978045"/>
                  <a:pt x="8923445" y="3977042"/>
                </a:cubicBezTo>
                <a:lnTo>
                  <a:pt x="8923329" y="3975903"/>
                </a:lnTo>
                <a:cubicBezTo>
                  <a:pt x="8564478" y="3916971"/>
                  <a:pt x="8283439" y="3638399"/>
                  <a:pt x="8233164" y="3288305"/>
                </a:cubicBezTo>
                <a:cubicBezTo>
                  <a:pt x="8232996" y="3288253"/>
                  <a:pt x="8232828" y="3288248"/>
                  <a:pt x="8232658" y="3288243"/>
                </a:cubicBezTo>
                <a:lnTo>
                  <a:pt x="8232120" y="3281619"/>
                </a:lnTo>
                <a:cubicBezTo>
                  <a:pt x="8227061" y="3251607"/>
                  <a:pt x="8224611" y="3220958"/>
                  <a:pt x="8224653" y="3189869"/>
                </a:cubicBezTo>
                <a:cubicBezTo>
                  <a:pt x="8223341" y="3184286"/>
                  <a:pt x="8223282" y="3178663"/>
                  <a:pt x="8223282" y="3173027"/>
                </a:cubicBezTo>
                <a:lnTo>
                  <a:pt x="8223876" y="3161677"/>
                </a:lnTo>
                <a:lnTo>
                  <a:pt x="8224374" y="3161709"/>
                </a:lnTo>
                <a:close/>
                <a:moveTo>
                  <a:pt x="8210612" y="3161219"/>
                </a:moveTo>
                <a:lnTo>
                  <a:pt x="8210638" y="3161709"/>
                </a:lnTo>
                <a:lnTo>
                  <a:pt x="8211136" y="3161677"/>
                </a:lnTo>
                <a:lnTo>
                  <a:pt x="8211730" y="3173027"/>
                </a:lnTo>
                <a:cubicBezTo>
                  <a:pt x="8211730" y="3178663"/>
                  <a:pt x="8211672" y="3184286"/>
                  <a:pt x="8210360" y="3189869"/>
                </a:cubicBezTo>
                <a:cubicBezTo>
                  <a:pt x="8210402" y="3220958"/>
                  <a:pt x="8207951" y="3251607"/>
                  <a:pt x="8202893" y="3281619"/>
                </a:cubicBezTo>
                <a:lnTo>
                  <a:pt x="8202354" y="3288243"/>
                </a:lnTo>
                <a:cubicBezTo>
                  <a:pt x="8202185" y="3288248"/>
                  <a:pt x="8202016" y="3288253"/>
                  <a:pt x="8201849" y="3288305"/>
                </a:cubicBezTo>
                <a:cubicBezTo>
                  <a:pt x="8151573" y="3638399"/>
                  <a:pt x="7870534" y="3916971"/>
                  <a:pt x="7511683" y="3975903"/>
                </a:cubicBezTo>
                <a:lnTo>
                  <a:pt x="7511567" y="3977042"/>
                </a:lnTo>
                <a:cubicBezTo>
                  <a:pt x="7506256" y="3978045"/>
                  <a:pt x="7500927" y="3978986"/>
                  <a:pt x="7495350" y="3978570"/>
                </a:cubicBezTo>
                <a:cubicBezTo>
                  <a:pt x="7464178" y="3984080"/>
                  <a:pt x="7432298" y="3987038"/>
                  <a:pt x="7399924" y="3987561"/>
                </a:cubicBezTo>
                <a:lnTo>
                  <a:pt x="7382805" y="3989174"/>
                </a:lnTo>
                <a:lnTo>
                  <a:pt x="7382779" y="3988683"/>
                </a:lnTo>
                <a:lnTo>
                  <a:pt x="7382280" y="3988716"/>
                </a:lnTo>
                <a:cubicBezTo>
                  <a:pt x="7381714" y="3984944"/>
                  <a:pt x="7381687" y="3981158"/>
                  <a:pt x="7381687" y="3977366"/>
                </a:cubicBezTo>
                <a:cubicBezTo>
                  <a:pt x="7381687" y="3971728"/>
                  <a:pt x="7381746" y="3966104"/>
                  <a:pt x="7383058" y="3960518"/>
                </a:cubicBezTo>
                <a:cubicBezTo>
                  <a:pt x="7383016" y="3929436"/>
                  <a:pt x="7385465" y="3898794"/>
                  <a:pt x="7390522" y="3868787"/>
                </a:cubicBezTo>
                <a:lnTo>
                  <a:pt x="7391062" y="3862150"/>
                </a:lnTo>
                <a:cubicBezTo>
                  <a:pt x="7391231" y="3862145"/>
                  <a:pt x="7391400" y="3862140"/>
                  <a:pt x="7391568" y="3862087"/>
                </a:cubicBezTo>
                <a:cubicBezTo>
                  <a:pt x="7441844" y="3511992"/>
                  <a:pt x="7722883" y="3233421"/>
                  <a:pt x="8081734" y="3174489"/>
                </a:cubicBezTo>
                <a:lnTo>
                  <a:pt x="8081851" y="3173350"/>
                </a:lnTo>
                <a:cubicBezTo>
                  <a:pt x="8087159" y="3172348"/>
                  <a:pt x="8092487" y="3171407"/>
                  <a:pt x="8098063" y="3171823"/>
                </a:cubicBezTo>
                <a:cubicBezTo>
                  <a:pt x="8129247" y="3166310"/>
                  <a:pt x="8161139" y="3163352"/>
                  <a:pt x="8193525" y="3162829"/>
                </a:cubicBezTo>
                <a:close/>
                <a:moveTo>
                  <a:pt x="6532249" y="3161219"/>
                </a:moveTo>
                <a:lnTo>
                  <a:pt x="6549337" y="3162829"/>
                </a:lnTo>
                <a:cubicBezTo>
                  <a:pt x="6581722" y="3163352"/>
                  <a:pt x="6613615" y="3166310"/>
                  <a:pt x="6644798" y="3171823"/>
                </a:cubicBezTo>
                <a:cubicBezTo>
                  <a:pt x="6650374" y="3171407"/>
                  <a:pt x="6655702" y="3172348"/>
                  <a:pt x="6661011" y="3173350"/>
                </a:cubicBezTo>
                <a:lnTo>
                  <a:pt x="6661128" y="3174489"/>
                </a:lnTo>
                <a:cubicBezTo>
                  <a:pt x="7019978" y="3233421"/>
                  <a:pt x="7301017" y="3511992"/>
                  <a:pt x="7351294" y="3862087"/>
                </a:cubicBezTo>
                <a:cubicBezTo>
                  <a:pt x="7351461" y="3862140"/>
                  <a:pt x="7351631" y="3862145"/>
                  <a:pt x="7351799" y="3862150"/>
                </a:cubicBezTo>
                <a:lnTo>
                  <a:pt x="7352340" y="3868787"/>
                </a:lnTo>
                <a:cubicBezTo>
                  <a:pt x="7357396" y="3898794"/>
                  <a:pt x="7359846" y="3929436"/>
                  <a:pt x="7359804" y="3960518"/>
                </a:cubicBezTo>
                <a:cubicBezTo>
                  <a:pt x="7361116" y="3966104"/>
                  <a:pt x="7361174" y="3971728"/>
                  <a:pt x="7361174" y="3977366"/>
                </a:cubicBezTo>
                <a:cubicBezTo>
                  <a:pt x="7361174" y="3981158"/>
                  <a:pt x="7361147" y="3984944"/>
                  <a:pt x="7360581" y="3988716"/>
                </a:cubicBezTo>
                <a:lnTo>
                  <a:pt x="7360082" y="3988683"/>
                </a:lnTo>
                <a:lnTo>
                  <a:pt x="7360056" y="3989174"/>
                </a:lnTo>
                <a:lnTo>
                  <a:pt x="7342938" y="3987561"/>
                </a:lnTo>
                <a:cubicBezTo>
                  <a:pt x="7310564" y="3987038"/>
                  <a:pt x="7278683" y="3984080"/>
                  <a:pt x="7247511" y="3978570"/>
                </a:cubicBezTo>
                <a:cubicBezTo>
                  <a:pt x="7241934" y="3978986"/>
                  <a:pt x="7236605" y="3978045"/>
                  <a:pt x="7231295" y="3977042"/>
                </a:cubicBezTo>
                <a:lnTo>
                  <a:pt x="7231179" y="3975903"/>
                </a:lnTo>
                <a:cubicBezTo>
                  <a:pt x="6872327" y="3916971"/>
                  <a:pt x="6591288" y="3638399"/>
                  <a:pt x="6541013" y="3288305"/>
                </a:cubicBezTo>
                <a:cubicBezTo>
                  <a:pt x="6540845" y="3288253"/>
                  <a:pt x="6540677" y="3288248"/>
                  <a:pt x="6540507" y="3288243"/>
                </a:cubicBezTo>
                <a:lnTo>
                  <a:pt x="6539969" y="3281619"/>
                </a:lnTo>
                <a:cubicBezTo>
                  <a:pt x="6534910" y="3251607"/>
                  <a:pt x="6532460" y="3220958"/>
                  <a:pt x="6532502" y="3189869"/>
                </a:cubicBezTo>
                <a:cubicBezTo>
                  <a:pt x="6531190" y="3184286"/>
                  <a:pt x="6531131" y="3178663"/>
                  <a:pt x="6531131" y="3173027"/>
                </a:cubicBezTo>
                <a:lnTo>
                  <a:pt x="6531725" y="3161677"/>
                </a:lnTo>
                <a:lnTo>
                  <a:pt x="6532223" y="3161709"/>
                </a:lnTo>
                <a:close/>
                <a:moveTo>
                  <a:pt x="6518461" y="3161219"/>
                </a:moveTo>
                <a:lnTo>
                  <a:pt x="6518487" y="3161709"/>
                </a:lnTo>
                <a:lnTo>
                  <a:pt x="6518985" y="3161677"/>
                </a:lnTo>
                <a:lnTo>
                  <a:pt x="6519579" y="3173027"/>
                </a:lnTo>
                <a:cubicBezTo>
                  <a:pt x="6519579" y="3178663"/>
                  <a:pt x="6519520" y="3184286"/>
                  <a:pt x="6518208" y="3189869"/>
                </a:cubicBezTo>
                <a:cubicBezTo>
                  <a:pt x="6518250" y="3220958"/>
                  <a:pt x="6515800" y="3251607"/>
                  <a:pt x="6510741" y="3281619"/>
                </a:cubicBezTo>
                <a:lnTo>
                  <a:pt x="6510203" y="3288243"/>
                </a:lnTo>
                <a:cubicBezTo>
                  <a:pt x="6510033" y="3288248"/>
                  <a:pt x="6509865" y="3288253"/>
                  <a:pt x="6509697" y="3288305"/>
                </a:cubicBezTo>
                <a:cubicBezTo>
                  <a:pt x="6459422" y="3638399"/>
                  <a:pt x="6178383" y="3916971"/>
                  <a:pt x="5819531" y="3975903"/>
                </a:cubicBezTo>
                <a:lnTo>
                  <a:pt x="5819415" y="3977042"/>
                </a:lnTo>
                <a:cubicBezTo>
                  <a:pt x="5814105" y="3978045"/>
                  <a:pt x="5808776" y="3978986"/>
                  <a:pt x="5803199" y="3978570"/>
                </a:cubicBezTo>
                <a:cubicBezTo>
                  <a:pt x="5772027" y="3984080"/>
                  <a:pt x="5740146" y="3987038"/>
                  <a:pt x="5707772" y="3987561"/>
                </a:cubicBezTo>
                <a:lnTo>
                  <a:pt x="5690654" y="3989174"/>
                </a:lnTo>
                <a:lnTo>
                  <a:pt x="5690628" y="3988683"/>
                </a:lnTo>
                <a:lnTo>
                  <a:pt x="5690129" y="3988716"/>
                </a:lnTo>
                <a:cubicBezTo>
                  <a:pt x="5689563" y="3984944"/>
                  <a:pt x="5689536" y="3981158"/>
                  <a:pt x="5689536" y="3977366"/>
                </a:cubicBezTo>
                <a:cubicBezTo>
                  <a:pt x="5689536" y="3971728"/>
                  <a:pt x="5689594" y="3966104"/>
                  <a:pt x="5690906" y="3960518"/>
                </a:cubicBezTo>
                <a:cubicBezTo>
                  <a:pt x="5690864" y="3929436"/>
                  <a:pt x="5693314" y="3898794"/>
                  <a:pt x="5698370" y="3868787"/>
                </a:cubicBezTo>
                <a:lnTo>
                  <a:pt x="5698911" y="3862150"/>
                </a:lnTo>
                <a:cubicBezTo>
                  <a:pt x="5699079" y="3862145"/>
                  <a:pt x="5699249" y="3862140"/>
                  <a:pt x="5699416" y="3862087"/>
                </a:cubicBezTo>
                <a:cubicBezTo>
                  <a:pt x="5749693" y="3511992"/>
                  <a:pt x="6030732" y="3233421"/>
                  <a:pt x="6389582" y="3174489"/>
                </a:cubicBezTo>
                <a:lnTo>
                  <a:pt x="6389699" y="3173350"/>
                </a:lnTo>
                <a:cubicBezTo>
                  <a:pt x="6395008" y="3172348"/>
                  <a:pt x="6400336" y="3171407"/>
                  <a:pt x="6405912" y="3171823"/>
                </a:cubicBezTo>
                <a:cubicBezTo>
                  <a:pt x="6437095" y="3166310"/>
                  <a:pt x="6468988" y="3163352"/>
                  <a:pt x="6501373" y="3162829"/>
                </a:cubicBezTo>
                <a:close/>
                <a:moveTo>
                  <a:pt x="4840098" y="3161219"/>
                </a:moveTo>
                <a:lnTo>
                  <a:pt x="4857185" y="3162829"/>
                </a:lnTo>
                <a:cubicBezTo>
                  <a:pt x="4889571" y="3163352"/>
                  <a:pt x="4921463" y="3166310"/>
                  <a:pt x="4952647" y="3171823"/>
                </a:cubicBezTo>
                <a:cubicBezTo>
                  <a:pt x="4958223" y="3171407"/>
                  <a:pt x="4963551" y="3172348"/>
                  <a:pt x="4968859" y="3173350"/>
                </a:cubicBezTo>
                <a:lnTo>
                  <a:pt x="4968976" y="3174489"/>
                </a:lnTo>
                <a:cubicBezTo>
                  <a:pt x="5327827" y="3233421"/>
                  <a:pt x="5608866" y="3511992"/>
                  <a:pt x="5659142" y="3862087"/>
                </a:cubicBezTo>
                <a:cubicBezTo>
                  <a:pt x="5659310" y="3862140"/>
                  <a:pt x="5659479" y="3862145"/>
                  <a:pt x="5659648" y="3862150"/>
                </a:cubicBezTo>
                <a:lnTo>
                  <a:pt x="5660188" y="3868787"/>
                </a:lnTo>
                <a:cubicBezTo>
                  <a:pt x="5665245" y="3898794"/>
                  <a:pt x="5667694" y="3929436"/>
                  <a:pt x="5667652" y="3960518"/>
                </a:cubicBezTo>
                <a:cubicBezTo>
                  <a:pt x="5668964" y="3966104"/>
                  <a:pt x="5669023" y="3971728"/>
                  <a:pt x="5669023" y="3977366"/>
                </a:cubicBezTo>
                <a:cubicBezTo>
                  <a:pt x="5669023" y="3981158"/>
                  <a:pt x="5668996" y="3984944"/>
                  <a:pt x="5668430" y="3988716"/>
                </a:cubicBezTo>
                <a:lnTo>
                  <a:pt x="5667931" y="3988683"/>
                </a:lnTo>
                <a:lnTo>
                  <a:pt x="5667905" y="3989174"/>
                </a:lnTo>
                <a:lnTo>
                  <a:pt x="5650786" y="3987561"/>
                </a:lnTo>
                <a:cubicBezTo>
                  <a:pt x="5618412" y="3987038"/>
                  <a:pt x="5586532" y="3984080"/>
                  <a:pt x="5555360" y="3978570"/>
                </a:cubicBezTo>
                <a:cubicBezTo>
                  <a:pt x="5549783" y="3978986"/>
                  <a:pt x="5544454" y="3978045"/>
                  <a:pt x="5539143" y="3977042"/>
                </a:cubicBezTo>
                <a:lnTo>
                  <a:pt x="5539027" y="3975903"/>
                </a:lnTo>
                <a:cubicBezTo>
                  <a:pt x="5180176" y="3916971"/>
                  <a:pt x="4899137" y="3638399"/>
                  <a:pt x="4848861" y="3288305"/>
                </a:cubicBezTo>
                <a:cubicBezTo>
                  <a:pt x="4848694" y="3288253"/>
                  <a:pt x="4848525" y="3288248"/>
                  <a:pt x="4848356" y="3288243"/>
                </a:cubicBezTo>
                <a:lnTo>
                  <a:pt x="4847817" y="3281619"/>
                </a:lnTo>
                <a:cubicBezTo>
                  <a:pt x="4842759" y="3251607"/>
                  <a:pt x="4840308" y="3220958"/>
                  <a:pt x="4840350" y="3189869"/>
                </a:cubicBezTo>
                <a:cubicBezTo>
                  <a:pt x="4839038" y="3184286"/>
                  <a:pt x="4838980" y="3178663"/>
                  <a:pt x="4838980" y="3173027"/>
                </a:cubicBezTo>
                <a:lnTo>
                  <a:pt x="4839574" y="3161677"/>
                </a:lnTo>
                <a:lnTo>
                  <a:pt x="4840072" y="3161709"/>
                </a:lnTo>
                <a:close/>
                <a:moveTo>
                  <a:pt x="4826310" y="3161219"/>
                </a:moveTo>
                <a:lnTo>
                  <a:pt x="4826336" y="3161709"/>
                </a:lnTo>
                <a:lnTo>
                  <a:pt x="4826834" y="3161677"/>
                </a:lnTo>
                <a:lnTo>
                  <a:pt x="4827428" y="3173027"/>
                </a:lnTo>
                <a:cubicBezTo>
                  <a:pt x="4827428" y="3178663"/>
                  <a:pt x="4827369" y="3184286"/>
                  <a:pt x="4826057" y="3189869"/>
                </a:cubicBezTo>
                <a:cubicBezTo>
                  <a:pt x="4826099" y="3220958"/>
                  <a:pt x="4823649" y="3251607"/>
                  <a:pt x="4818590" y="3281619"/>
                </a:cubicBezTo>
                <a:lnTo>
                  <a:pt x="4818052" y="3288243"/>
                </a:lnTo>
                <a:cubicBezTo>
                  <a:pt x="4817882" y="3288248"/>
                  <a:pt x="4817714" y="3288253"/>
                  <a:pt x="4817546" y="3288305"/>
                </a:cubicBezTo>
                <a:cubicBezTo>
                  <a:pt x="4767271" y="3638399"/>
                  <a:pt x="4486232" y="3916971"/>
                  <a:pt x="4127381" y="3975903"/>
                </a:cubicBezTo>
                <a:lnTo>
                  <a:pt x="4127264" y="3977042"/>
                </a:lnTo>
                <a:cubicBezTo>
                  <a:pt x="4121954" y="3978045"/>
                  <a:pt x="4116625" y="3978986"/>
                  <a:pt x="4111048" y="3978570"/>
                </a:cubicBezTo>
                <a:cubicBezTo>
                  <a:pt x="4079876" y="3984080"/>
                  <a:pt x="4047996" y="3987038"/>
                  <a:pt x="4015621" y="3987561"/>
                </a:cubicBezTo>
                <a:lnTo>
                  <a:pt x="3998503" y="3989174"/>
                </a:lnTo>
                <a:lnTo>
                  <a:pt x="3998477" y="3988683"/>
                </a:lnTo>
                <a:lnTo>
                  <a:pt x="3997978" y="3988716"/>
                </a:lnTo>
                <a:cubicBezTo>
                  <a:pt x="3997412" y="3984944"/>
                  <a:pt x="3997385" y="3981158"/>
                  <a:pt x="3997385" y="3977366"/>
                </a:cubicBezTo>
                <a:cubicBezTo>
                  <a:pt x="3997385" y="3971728"/>
                  <a:pt x="3997443" y="3966104"/>
                  <a:pt x="3998755" y="3960518"/>
                </a:cubicBezTo>
                <a:cubicBezTo>
                  <a:pt x="3998713" y="3929436"/>
                  <a:pt x="4001163" y="3898794"/>
                  <a:pt x="4006219" y="3868787"/>
                </a:cubicBezTo>
                <a:lnTo>
                  <a:pt x="4006760" y="3862150"/>
                </a:lnTo>
                <a:cubicBezTo>
                  <a:pt x="4006928" y="3862145"/>
                  <a:pt x="4007098" y="3862140"/>
                  <a:pt x="4007265" y="3862087"/>
                </a:cubicBezTo>
                <a:cubicBezTo>
                  <a:pt x="4057542" y="3511992"/>
                  <a:pt x="4338581" y="3233421"/>
                  <a:pt x="4697431" y="3174489"/>
                </a:cubicBezTo>
                <a:lnTo>
                  <a:pt x="4697548" y="3173350"/>
                </a:lnTo>
                <a:cubicBezTo>
                  <a:pt x="4702857" y="3172348"/>
                  <a:pt x="4708185" y="3171407"/>
                  <a:pt x="4713761" y="3171823"/>
                </a:cubicBezTo>
                <a:cubicBezTo>
                  <a:pt x="4744944" y="3166310"/>
                  <a:pt x="4776837" y="3163352"/>
                  <a:pt x="4809222" y="3162829"/>
                </a:cubicBezTo>
                <a:close/>
                <a:moveTo>
                  <a:pt x="3147947" y="3161219"/>
                </a:moveTo>
                <a:lnTo>
                  <a:pt x="3165034" y="3162829"/>
                </a:lnTo>
                <a:cubicBezTo>
                  <a:pt x="3197420" y="3163352"/>
                  <a:pt x="3229312" y="3166310"/>
                  <a:pt x="3260496" y="3171823"/>
                </a:cubicBezTo>
                <a:cubicBezTo>
                  <a:pt x="3266072" y="3171407"/>
                  <a:pt x="3271400" y="3172348"/>
                  <a:pt x="3276708" y="3173350"/>
                </a:cubicBezTo>
                <a:lnTo>
                  <a:pt x="3276826" y="3174489"/>
                </a:lnTo>
                <a:cubicBezTo>
                  <a:pt x="3635676" y="3233421"/>
                  <a:pt x="3916715" y="3511992"/>
                  <a:pt x="3966991" y="3862087"/>
                </a:cubicBezTo>
                <a:cubicBezTo>
                  <a:pt x="3967159" y="3862140"/>
                  <a:pt x="3967328" y="3862145"/>
                  <a:pt x="3967497" y="3862150"/>
                </a:cubicBezTo>
                <a:lnTo>
                  <a:pt x="3968037" y="3868787"/>
                </a:lnTo>
                <a:cubicBezTo>
                  <a:pt x="3973094" y="3898794"/>
                  <a:pt x="3975543" y="3929436"/>
                  <a:pt x="3975501" y="3960518"/>
                </a:cubicBezTo>
                <a:cubicBezTo>
                  <a:pt x="3976813" y="3966104"/>
                  <a:pt x="3976872" y="3971728"/>
                  <a:pt x="3976872" y="3977366"/>
                </a:cubicBezTo>
                <a:cubicBezTo>
                  <a:pt x="3976872" y="3981158"/>
                  <a:pt x="3976845" y="3984944"/>
                  <a:pt x="3976279" y="3988716"/>
                </a:cubicBezTo>
                <a:lnTo>
                  <a:pt x="3975780" y="3988683"/>
                </a:lnTo>
                <a:lnTo>
                  <a:pt x="3975754" y="3989174"/>
                </a:lnTo>
                <a:lnTo>
                  <a:pt x="3958635" y="3987561"/>
                </a:lnTo>
                <a:cubicBezTo>
                  <a:pt x="3926261" y="3987038"/>
                  <a:pt x="3894381" y="3984080"/>
                  <a:pt x="3863209" y="3978570"/>
                </a:cubicBezTo>
                <a:cubicBezTo>
                  <a:pt x="3857632" y="3978986"/>
                  <a:pt x="3852303" y="3978045"/>
                  <a:pt x="3846992" y="3977042"/>
                </a:cubicBezTo>
                <a:lnTo>
                  <a:pt x="3846876" y="3975903"/>
                </a:lnTo>
                <a:cubicBezTo>
                  <a:pt x="3488025" y="3916971"/>
                  <a:pt x="3206986" y="3638399"/>
                  <a:pt x="3156710" y="3288305"/>
                </a:cubicBezTo>
                <a:cubicBezTo>
                  <a:pt x="3156543" y="3288253"/>
                  <a:pt x="3156374" y="3288248"/>
                  <a:pt x="3156205" y="3288243"/>
                </a:cubicBezTo>
                <a:lnTo>
                  <a:pt x="3155667" y="3281619"/>
                </a:lnTo>
                <a:cubicBezTo>
                  <a:pt x="3150608" y="3251607"/>
                  <a:pt x="3148157" y="3220958"/>
                  <a:pt x="3148199" y="3189869"/>
                </a:cubicBezTo>
                <a:cubicBezTo>
                  <a:pt x="3146887" y="3184286"/>
                  <a:pt x="3146829" y="3178663"/>
                  <a:pt x="3146829" y="3173027"/>
                </a:cubicBezTo>
                <a:lnTo>
                  <a:pt x="3147423" y="3161677"/>
                </a:lnTo>
                <a:lnTo>
                  <a:pt x="3147921" y="3161709"/>
                </a:lnTo>
                <a:close/>
                <a:moveTo>
                  <a:pt x="3134159" y="3161219"/>
                </a:moveTo>
                <a:lnTo>
                  <a:pt x="3134185" y="3161709"/>
                </a:lnTo>
                <a:lnTo>
                  <a:pt x="3134683" y="3161677"/>
                </a:lnTo>
                <a:lnTo>
                  <a:pt x="3135277" y="3173027"/>
                </a:lnTo>
                <a:cubicBezTo>
                  <a:pt x="3135277" y="3178663"/>
                  <a:pt x="3135218" y="3184286"/>
                  <a:pt x="3133906" y="3189869"/>
                </a:cubicBezTo>
                <a:cubicBezTo>
                  <a:pt x="3133948" y="3220958"/>
                  <a:pt x="3131498" y="3251607"/>
                  <a:pt x="3126439" y="3281619"/>
                </a:cubicBezTo>
                <a:lnTo>
                  <a:pt x="3125901" y="3288243"/>
                </a:lnTo>
                <a:cubicBezTo>
                  <a:pt x="3125731" y="3288248"/>
                  <a:pt x="3125563" y="3288253"/>
                  <a:pt x="3125395" y="3288305"/>
                </a:cubicBezTo>
                <a:cubicBezTo>
                  <a:pt x="3075120" y="3638399"/>
                  <a:pt x="2794081" y="3916971"/>
                  <a:pt x="2435230" y="3975903"/>
                </a:cubicBezTo>
                <a:lnTo>
                  <a:pt x="2435113" y="3977042"/>
                </a:lnTo>
                <a:cubicBezTo>
                  <a:pt x="2429803" y="3978045"/>
                  <a:pt x="2424474" y="3978986"/>
                  <a:pt x="2418897" y="3978570"/>
                </a:cubicBezTo>
                <a:cubicBezTo>
                  <a:pt x="2387725" y="3984080"/>
                  <a:pt x="2355845" y="3987038"/>
                  <a:pt x="2323470" y="3987561"/>
                </a:cubicBezTo>
                <a:lnTo>
                  <a:pt x="2306352" y="3989174"/>
                </a:lnTo>
                <a:lnTo>
                  <a:pt x="2306326" y="3988683"/>
                </a:lnTo>
                <a:lnTo>
                  <a:pt x="2305827" y="3988716"/>
                </a:lnTo>
                <a:cubicBezTo>
                  <a:pt x="2305261" y="3984944"/>
                  <a:pt x="2305234" y="3981158"/>
                  <a:pt x="2305234" y="3977366"/>
                </a:cubicBezTo>
                <a:cubicBezTo>
                  <a:pt x="2305234" y="3971728"/>
                  <a:pt x="2305292" y="3966104"/>
                  <a:pt x="2306604" y="3960518"/>
                </a:cubicBezTo>
                <a:cubicBezTo>
                  <a:pt x="2306562" y="3929436"/>
                  <a:pt x="2309012" y="3898794"/>
                  <a:pt x="2314068" y="3868787"/>
                </a:cubicBezTo>
                <a:lnTo>
                  <a:pt x="2314609" y="3862150"/>
                </a:lnTo>
                <a:cubicBezTo>
                  <a:pt x="2314777" y="3862145"/>
                  <a:pt x="2314947" y="3862140"/>
                  <a:pt x="2315114" y="3862087"/>
                </a:cubicBezTo>
                <a:cubicBezTo>
                  <a:pt x="2365391" y="3511992"/>
                  <a:pt x="2646430" y="3233421"/>
                  <a:pt x="3005280" y="3174489"/>
                </a:cubicBezTo>
                <a:lnTo>
                  <a:pt x="3005397" y="3173350"/>
                </a:lnTo>
                <a:cubicBezTo>
                  <a:pt x="3010706" y="3172348"/>
                  <a:pt x="3016034" y="3171407"/>
                  <a:pt x="3021610" y="3171823"/>
                </a:cubicBezTo>
                <a:cubicBezTo>
                  <a:pt x="3052793" y="3166310"/>
                  <a:pt x="3084686" y="3163352"/>
                  <a:pt x="3117071" y="3162829"/>
                </a:cubicBezTo>
                <a:close/>
                <a:moveTo>
                  <a:pt x="1455796" y="3161219"/>
                </a:moveTo>
                <a:lnTo>
                  <a:pt x="1472883" y="3162829"/>
                </a:lnTo>
                <a:cubicBezTo>
                  <a:pt x="1505269" y="3163352"/>
                  <a:pt x="1537161" y="3166310"/>
                  <a:pt x="1568345" y="3171823"/>
                </a:cubicBezTo>
                <a:cubicBezTo>
                  <a:pt x="1573921" y="3171407"/>
                  <a:pt x="1579249" y="3172348"/>
                  <a:pt x="1584557" y="3173350"/>
                </a:cubicBezTo>
                <a:lnTo>
                  <a:pt x="1584675" y="3174489"/>
                </a:lnTo>
                <a:cubicBezTo>
                  <a:pt x="1943525" y="3233421"/>
                  <a:pt x="2224564" y="3511992"/>
                  <a:pt x="2274840" y="3862087"/>
                </a:cubicBezTo>
                <a:cubicBezTo>
                  <a:pt x="2275008" y="3862140"/>
                  <a:pt x="2275177" y="3862145"/>
                  <a:pt x="2275346" y="3862150"/>
                </a:cubicBezTo>
                <a:lnTo>
                  <a:pt x="2275886" y="3868787"/>
                </a:lnTo>
                <a:cubicBezTo>
                  <a:pt x="2280943" y="3898794"/>
                  <a:pt x="2283392" y="3929436"/>
                  <a:pt x="2283350" y="3960518"/>
                </a:cubicBezTo>
                <a:cubicBezTo>
                  <a:pt x="2284662" y="3966104"/>
                  <a:pt x="2284721" y="3971728"/>
                  <a:pt x="2284721" y="3977366"/>
                </a:cubicBezTo>
                <a:cubicBezTo>
                  <a:pt x="2284721" y="3981158"/>
                  <a:pt x="2284694" y="3984944"/>
                  <a:pt x="2284128" y="3988716"/>
                </a:cubicBezTo>
                <a:lnTo>
                  <a:pt x="2283629" y="3988683"/>
                </a:lnTo>
                <a:lnTo>
                  <a:pt x="2283603" y="3989174"/>
                </a:lnTo>
                <a:lnTo>
                  <a:pt x="2266484" y="3987561"/>
                </a:lnTo>
                <a:cubicBezTo>
                  <a:pt x="2234110" y="3987038"/>
                  <a:pt x="2202230" y="3984080"/>
                  <a:pt x="2171058" y="3978570"/>
                </a:cubicBezTo>
                <a:cubicBezTo>
                  <a:pt x="2165481" y="3978986"/>
                  <a:pt x="2160152" y="3978045"/>
                  <a:pt x="2154841" y="3977042"/>
                </a:cubicBezTo>
                <a:lnTo>
                  <a:pt x="2154725" y="3975903"/>
                </a:lnTo>
                <a:cubicBezTo>
                  <a:pt x="1795874" y="3916971"/>
                  <a:pt x="1514835" y="3638399"/>
                  <a:pt x="1464559" y="3288305"/>
                </a:cubicBezTo>
                <a:cubicBezTo>
                  <a:pt x="1464392" y="3288253"/>
                  <a:pt x="1464223" y="3288248"/>
                  <a:pt x="1464054" y="3288243"/>
                </a:cubicBezTo>
                <a:lnTo>
                  <a:pt x="1463515" y="3281619"/>
                </a:lnTo>
                <a:cubicBezTo>
                  <a:pt x="1458457" y="3251607"/>
                  <a:pt x="1456006" y="3220958"/>
                  <a:pt x="1456048" y="3189869"/>
                </a:cubicBezTo>
                <a:cubicBezTo>
                  <a:pt x="1454736" y="3184286"/>
                  <a:pt x="1454678" y="3178663"/>
                  <a:pt x="1454678" y="3173027"/>
                </a:cubicBezTo>
                <a:lnTo>
                  <a:pt x="1455272" y="3161677"/>
                </a:lnTo>
                <a:lnTo>
                  <a:pt x="1455770" y="3161709"/>
                </a:lnTo>
                <a:close/>
                <a:moveTo>
                  <a:pt x="1442008" y="3161219"/>
                </a:moveTo>
                <a:lnTo>
                  <a:pt x="1442034" y="3161709"/>
                </a:lnTo>
                <a:lnTo>
                  <a:pt x="1442532" y="3161677"/>
                </a:lnTo>
                <a:lnTo>
                  <a:pt x="1443126" y="3173027"/>
                </a:lnTo>
                <a:cubicBezTo>
                  <a:pt x="1443126" y="3178663"/>
                  <a:pt x="1443067" y="3184286"/>
                  <a:pt x="1441755" y="3189869"/>
                </a:cubicBezTo>
                <a:cubicBezTo>
                  <a:pt x="1441797" y="3220958"/>
                  <a:pt x="1439347" y="3251607"/>
                  <a:pt x="1434288" y="3281619"/>
                </a:cubicBezTo>
                <a:lnTo>
                  <a:pt x="1433750" y="3288243"/>
                </a:lnTo>
                <a:cubicBezTo>
                  <a:pt x="1433580" y="3288248"/>
                  <a:pt x="1433412" y="3288253"/>
                  <a:pt x="1433244" y="3288305"/>
                </a:cubicBezTo>
                <a:cubicBezTo>
                  <a:pt x="1382969" y="3638399"/>
                  <a:pt x="1101930" y="3916971"/>
                  <a:pt x="743079" y="3975903"/>
                </a:cubicBezTo>
                <a:lnTo>
                  <a:pt x="742962" y="3977042"/>
                </a:lnTo>
                <a:cubicBezTo>
                  <a:pt x="737652" y="3978045"/>
                  <a:pt x="732323" y="3978986"/>
                  <a:pt x="726746" y="3978570"/>
                </a:cubicBezTo>
                <a:cubicBezTo>
                  <a:pt x="695574" y="3984080"/>
                  <a:pt x="663693" y="3987038"/>
                  <a:pt x="631319" y="3987561"/>
                </a:cubicBezTo>
                <a:lnTo>
                  <a:pt x="614201" y="3989174"/>
                </a:lnTo>
                <a:lnTo>
                  <a:pt x="614175" y="3988683"/>
                </a:lnTo>
                <a:lnTo>
                  <a:pt x="613676" y="3988716"/>
                </a:lnTo>
                <a:cubicBezTo>
                  <a:pt x="613110" y="3984944"/>
                  <a:pt x="613083" y="3981158"/>
                  <a:pt x="613083" y="3977366"/>
                </a:cubicBezTo>
                <a:cubicBezTo>
                  <a:pt x="613083" y="3971728"/>
                  <a:pt x="613141" y="3966104"/>
                  <a:pt x="614453" y="3960518"/>
                </a:cubicBezTo>
                <a:cubicBezTo>
                  <a:pt x="614411" y="3929436"/>
                  <a:pt x="616861" y="3898794"/>
                  <a:pt x="621917" y="3868787"/>
                </a:cubicBezTo>
                <a:lnTo>
                  <a:pt x="622458" y="3862150"/>
                </a:lnTo>
                <a:cubicBezTo>
                  <a:pt x="622626" y="3862145"/>
                  <a:pt x="622796" y="3862140"/>
                  <a:pt x="622963" y="3862087"/>
                </a:cubicBezTo>
                <a:cubicBezTo>
                  <a:pt x="673240" y="3511992"/>
                  <a:pt x="954279" y="3233421"/>
                  <a:pt x="1313129" y="3174489"/>
                </a:cubicBezTo>
                <a:lnTo>
                  <a:pt x="1313246" y="3173350"/>
                </a:lnTo>
                <a:cubicBezTo>
                  <a:pt x="1318555" y="3172348"/>
                  <a:pt x="1323883" y="3171407"/>
                  <a:pt x="1329459" y="3171823"/>
                </a:cubicBezTo>
                <a:cubicBezTo>
                  <a:pt x="1360642" y="3166310"/>
                  <a:pt x="1392535" y="3163352"/>
                  <a:pt x="1424920" y="3162829"/>
                </a:cubicBezTo>
                <a:close/>
                <a:moveTo>
                  <a:pt x="10909360" y="2447425"/>
                </a:moveTo>
                <a:cubicBezTo>
                  <a:pt x="10962636" y="2718331"/>
                  <a:pt x="11177479" y="2933128"/>
                  <a:pt x="11452669" y="2992271"/>
                </a:cubicBezTo>
                <a:cubicBezTo>
                  <a:pt x="11399394" y="2721365"/>
                  <a:pt x="11184550" y="2506568"/>
                  <a:pt x="10909360" y="2447425"/>
                </a:cubicBezTo>
                <a:close/>
                <a:moveTo>
                  <a:pt x="10602109" y="2447425"/>
                </a:moveTo>
                <a:cubicBezTo>
                  <a:pt x="10326919" y="2506568"/>
                  <a:pt x="10112075" y="2721365"/>
                  <a:pt x="10058800" y="2992271"/>
                </a:cubicBezTo>
                <a:cubicBezTo>
                  <a:pt x="10333990" y="2933128"/>
                  <a:pt x="10548833" y="2718331"/>
                  <a:pt x="10602109" y="2447425"/>
                </a:cubicBezTo>
                <a:close/>
                <a:moveTo>
                  <a:pt x="9217207" y="2447425"/>
                </a:moveTo>
                <a:cubicBezTo>
                  <a:pt x="9270483" y="2718331"/>
                  <a:pt x="9485326" y="2933128"/>
                  <a:pt x="9760516" y="2992271"/>
                </a:cubicBezTo>
                <a:cubicBezTo>
                  <a:pt x="9707241" y="2721365"/>
                  <a:pt x="9492397" y="2506568"/>
                  <a:pt x="9217207" y="2447425"/>
                </a:cubicBezTo>
                <a:close/>
                <a:moveTo>
                  <a:pt x="8909958" y="2447425"/>
                </a:moveTo>
                <a:cubicBezTo>
                  <a:pt x="8634768" y="2506568"/>
                  <a:pt x="8419924" y="2721365"/>
                  <a:pt x="8366649" y="2992271"/>
                </a:cubicBezTo>
                <a:cubicBezTo>
                  <a:pt x="8641839" y="2933128"/>
                  <a:pt x="8856682" y="2718331"/>
                  <a:pt x="8909958" y="2447425"/>
                </a:cubicBezTo>
                <a:close/>
                <a:moveTo>
                  <a:pt x="7525056" y="2447425"/>
                </a:moveTo>
                <a:cubicBezTo>
                  <a:pt x="7578332" y="2718331"/>
                  <a:pt x="7793175" y="2933128"/>
                  <a:pt x="8068365" y="2992271"/>
                </a:cubicBezTo>
                <a:cubicBezTo>
                  <a:pt x="8015090" y="2721365"/>
                  <a:pt x="7800246" y="2506568"/>
                  <a:pt x="7525056" y="2447425"/>
                </a:cubicBezTo>
                <a:close/>
                <a:moveTo>
                  <a:pt x="7217807" y="2447425"/>
                </a:moveTo>
                <a:cubicBezTo>
                  <a:pt x="6942617" y="2506568"/>
                  <a:pt x="6727773" y="2721365"/>
                  <a:pt x="6674498" y="2992271"/>
                </a:cubicBezTo>
                <a:cubicBezTo>
                  <a:pt x="6949688" y="2933128"/>
                  <a:pt x="7164531" y="2718331"/>
                  <a:pt x="7217807" y="2447425"/>
                </a:cubicBezTo>
                <a:close/>
                <a:moveTo>
                  <a:pt x="5832905" y="2447425"/>
                </a:moveTo>
                <a:cubicBezTo>
                  <a:pt x="5886181" y="2718331"/>
                  <a:pt x="6101024" y="2933128"/>
                  <a:pt x="6376214" y="2992271"/>
                </a:cubicBezTo>
                <a:cubicBezTo>
                  <a:pt x="6322939" y="2721365"/>
                  <a:pt x="6108095" y="2506568"/>
                  <a:pt x="5832905" y="2447425"/>
                </a:cubicBezTo>
                <a:close/>
                <a:moveTo>
                  <a:pt x="5525656" y="2447425"/>
                </a:moveTo>
                <a:cubicBezTo>
                  <a:pt x="5250466" y="2506568"/>
                  <a:pt x="5035622" y="2721365"/>
                  <a:pt x="4982347" y="2992271"/>
                </a:cubicBezTo>
                <a:cubicBezTo>
                  <a:pt x="5257537" y="2933128"/>
                  <a:pt x="5472380" y="2718331"/>
                  <a:pt x="5525656" y="2447425"/>
                </a:cubicBezTo>
                <a:close/>
                <a:moveTo>
                  <a:pt x="4140754" y="2447425"/>
                </a:moveTo>
                <a:cubicBezTo>
                  <a:pt x="4194030" y="2718331"/>
                  <a:pt x="4408873" y="2933128"/>
                  <a:pt x="4684063" y="2992271"/>
                </a:cubicBezTo>
                <a:cubicBezTo>
                  <a:pt x="4630788" y="2721365"/>
                  <a:pt x="4415944" y="2506568"/>
                  <a:pt x="4140754" y="2447425"/>
                </a:cubicBezTo>
                <a:close/>
                <a:moveTo>
                  <a:pt x="3833505" y="2447425"/>
                </a:moveTo>
                <a:cubicBezTo>
                  <a:pt x="3558315" y="2506568"/>
                  <a:pt x="3343471" y="2721365"/>
                  <a:pt x="3290196" y="2992271"/>
                </a:cubicBezTo>
                <a:cubicBezTo>
                  <a:pt x="3565386" y="2933128"/>
                  <a:pt x="3780229" y="2718331"/>
                  <a:pt x="3833505" y="2447425"/>
                </a:cubicBezTo>
                <a:close/>
                <a:moveTo>
                  <a:pt x="2448603" y="2447425"/>
                </a:moveTo>
                <a:cubicBezTo>
                  <a:pt x="2501879" y="2718331"/>
                  <a:pt x="2716722" y="2933128"/>
                  <a:pt x="2991912" y="2992271"/>
                </a:cubicBezTo>
                <a:cubicBezTo>
                  <a:pt x="2938637" y="2721365"/>
                  <a:pt x="2723793" y="2506568"/>
                  <a:pt x="2448603" y="2447425"/>
                </a:cubicBezTo>
                <a:close/>
                <a:moveTo>
                  <a:pt x="2141354" y="2447425"/>
                </a:moveTo>
                <a:cubicBezTo>
                  <a:pt x="1866164" y="2506568"/>
                  <a:pt x="1651320" y="2721365"/>
                  <a:pt x="1598045" y="2992271"/>
                </a:cubicBezTo>
                <a:cubicBezTo>
                  <a:pt x="1873235" y="2933128"/>
                  <a:pt x="2088078" y="2718331"/>
                  <a:pt x="2141354" y="2447425"/>
                </a:cubicBezTo>
                <a:close/>
                <a:moveTo>
                  <a:pt x="756452" y="2447425"/>
                </a:moveTo>
                <a:cubicBezTo>
                  <a:pt x="809728" y="2718331"/>
                  <a:pt x="1024571" y="2933128"/>
                  <a:pt x="1299761" y="2992271"/>
                </a:cubicBezTo>
                <a:cubicBezTo>
                  <a:pt x="1246486" y="2721365"/>
                  <a:pt x="1031642" y="2506568"/>
                  <a:pt x="756452" y="2447425"/>
                </a:cubicBezTo>
                <a:close/>
                <a:moveTo>
                  <a:pt x="12192000" y="2344615"/>
                </a:moveTo>
                <a:lnTo>
                  <a:pt x="12192000" y="2477663"/>
                </a:lnTo>
                <a:cubicBezTo>
                  <a:pt x="11966807" y="2562375"/>
                  <a:pt x="11797421" y="2755980"/>
                  <a:pt x="11750953" y="2992271"/>
                </a:cubicBezTo>
                <a:cubicBezTo>
                  <a:pt x="11935988" y="2952504"/>
                  <a:pt x="12093739" y="2842365"/>
                  <a:pt x="12192000" y="2691161"/>
                </a:cubicBezTo>
                <a:lnTo>
                  <a:pt x="12192000" y="2892735"/>
                </a:lnTo>
                <a:cubicBezTo>
                  <a:pt x="12071770" y="3011736"/>
                  <a:pt x="11914089" y="3094511"/>
                  <a:pt x="11737582" y="3123727"/>
                </a:cubicBezTo>
                <a:lnTo>
                  <a:pt x="11737466" y="3124875"/>
                </a:lnTo>
                <a:cubicBezTo>
                  <a:pt x="11732155" y="3125886"/>
                  <a:pt x="11726826" y="3126834"/>
                  <a:pt x="11721249" y="3126415"/>
                </a:cubicBezTo>
                <a:cubicBezTo>
                  <a:pt x="11690077" y="3131969"/>
                  <a:pt x="11658197" y="3134950"/>
                  <a:pt x="11625822" y="3135477"/>
                </a:cubicBezTo>
                <a:lnTo>
                  <a:pt x="11608704" y="3137103"/>
                </a:lnTo>
                <a:lnTo>
                  <a:pt x="11608678" y="3136608"/>
                </a:lnTo>
                <a:lnTo>
                  <a:pt x="11608179" y="3136641"/>
                </a:lnTo>
                <a:cubicBezTo>
                  <a:pt x="11607613" y="3132839"/>
                  <a:pt x="11607586" y="3129023"/>
                  <a:pt x="11607586" y="3125201"/>
                </a:cubicBezTo>
                <a:cubicBezTo>
                  <a:pt x="11607586" y="3119519"/>
                  <a:pt x="11607645" y="3113850"/>
                  <a:pt x="11608957" y="3108220"/>
                </a:cubicBezTo>
                <a:cubicBezTo>
                  <a:pt x="11608914" y="3076892"/>
                  <a:pt x="11611364" y="3046007"/>
                  <a:pt x="11616421" y="3015763"/>
                </a:cubicBezTo>
                <a:lnTo>
                  <a:pt x="11616961" y="3009073"/>
                </a:lnTo>
                <a:cubicBezTo>
                  <a:pt x="11617130" y="3009068"/>
                  <a:pt x="11617299" y="3009063"/>
                  <a:pt x="11617466" y="3009010"/>
                </a:cubicBezTo>
                <a:cubicBezTo>
                  <a:pt x="11662185" y="2695154"/>
                  <a:pt x="11889463" y="2438329"/>
                  <a:pt x="12192000" y="2344615"/>
                </a:cubicBezTo>
                <a:close/>
                <a:moveTo>
                  <a:pt x="10767111" y="2302594"/>
                </a:moveTo>
                <a:lnTo>
                  <a:pt x="10784198" y="2304217"/>
                </a:lnTo>
                <a:cubicBezTo>
                  <a:pt x="10816584" y="2304744"/>
                  <a:pt x="10848477" y="2307725"/>
                  <a:pt x="10879660" y="2313282"/>
                </a:cubicBezTo>
                <a:cubicBezTo>
                  <a:pt x="10885236" y="2312863"/>
                  <a:pt x="10890564" y="2313811"/>
                  <a:pt x="10895873" y="2314821"/>
                </a:cubicBezTo>
                <a:lnTo>
                  <a:pt x="10895990" y="2315969"/>
                </a:lnTo>
                <a:cubicBezTo>
                  <a:pt x="11254840" y="2375367"/>
                  <a:pt x="11535879" y="2656144"/>
                  <a:pt x="11586156" y="3009010"/>
                </a:cubicBezTo>
                <a:cubicBezTo>
                  <a:pt x="11586323" y="3009063"/>
                  <a:pt x="11586492" y="3009068"/>
                  <a:pt x="11586661" y="3009073"/>
                </a:cubicBezTo>
                <a:lnTo>
                  <a:pt x="11587201" y="3015763"/>
                </a:lnTo>
                <a:cubicBezTo>
                  <a:pt x="11592258" y="3046007"/>
                  <a:pt x="11594708" y="3076892"/>
                  <a:pt x="11594665" y="3108220"/>
                </a:cubicBezTo>
                <a:cubicBezTo>
                  <a:pt x="11595977" y="3113850"/>
                  <a:pt x="11596036" y="3119519"/>
                  <a:pt x="11596036" y="3125201"/>
                </a:cubicBezTo>
                <a:cubicBezTo>
                  <a:pt x="11596036" y="3129023"/>
                  <a:pt x="11596009" y="3132839"/>
                  <a:pt x="11595443" y="3136641"/>
                </a:cubicBezTo>
                <a:lnTo>
                  <a:pt x="11594944" y="3136608"/>
                </a:lnTo>
                <a:lnTo>
                  <a:pt x="11594918" y="3137103"/>
                </a:lnTo>
                <a:lnTo>
                  <a:pt x="11577800" y="3135477"/>
                </a:lnTo>
                <a:cubicBezTo>
                  <a:pt x="11545425" y="3134950"/>
                  <a:pt x="11513545" y="3131969"/>
                  <a:pt x="11482373" y="3126415"/>
                </a:cubicBezTo>
                <a:cubicBezTo>
                  <a:pt x="11476796" y="3126834"/>
                  <a:pt x="11471467" y="3125886"/>
                  <a:pt x="11466156" y="3124875"/>
                </a:cubicBezTo>
                <a:lnTo>
                  <a:pt x="11466040" y="3123727"/>
                </a:lnTo>
                <a:cubicBezTo>
                  <a:pt x="11107189" y="3064328"/>
                  <a:pt x="10826150" y="2783551"/>
                  <a:pt x="10775875" y="2430686"/>
                </a:cubicBezTo>
                <a:cubicBezTo>
                  <a:pt x="10775707" y="2430633"/>
                  <a:pt x="10775539" y="2430628"/>
                  <a:pt x="10775369" y="2430623"/>
                </a:cubicBezTo>
                <a:lnTo>
                  <a:pt x="10774831" y="2423947"/>
                </a:lnTo>
                <a:cubicBezTo>
                  <a:pt x="10769772" y="2393697"/>
                  <a:pt x="10767321" y="2362806"/>
                  <a:pt x="10767364" y="2331471"/>
                </a:cubicBezTo>
                <a:cubicBezTo>
                  <a:pt x="10766052" y="2325843"/>
                  <a:pt x="10765993" y="2320176"/>
                  <a:pt x="10765993" y="2314495"/>
                </a:cubicBezTo>
                <a:lnTo>
                  <a:pt x="10766587" y="2303055"/>
                </a:lnTo>
                <a:lnTo>
                  <a:pt x="10767085" y="2303088"/>
                </a:lnTo>
                <a:close/>
                <a:moveTo>
                  <a:pt x="10744358" y="2302594"/>
                </a:moveTo>
                <a:lnTo>
                  <a:pt x="10744384" y="2303088"/>
                </a:lnTo>
                <a:lnTo>
                  <a:pt x="10744882" y="2303055"/>
                </a:lnTo>
                <a:lnTo>
                  <a:pt x="10745476" y="2314495"/>
                </a:lnTo>
                <a:cubicBezTo>
                  <a:pt x="10745476" y="2320176"/>
                  <a:pt x="10745417" y="2325843"/>
                  <a:pt x="10744105" y="2331471"/>
                </a:cubicBezTo>
                <a:cubicBezTo>
                  <a:pt x="10744148" y="2362806"/>
                  <a:pt x="10741697" y="2393697"/>
                  <a:pt x="10736638" y="2423947"/>
                </a:cubicBezTo>
                <a:lnTo>
                  <a:pt x="10736100" y="2430623"/>
                </a:lnTo>
                <a:cubicBezTo>
                  <a:pt x="10735930" y="2430628"/>
                  <a:pt x="10735762" y="2430633"/>
                  <a:pt x="10735594" y="2430686"/>
                </a:cubicBezTo>
                <a:cubicBezTo>
                  <a:pt x="10685319" y="2783551"/>
                  <a:pt x="10404280" y="3064328"/>
                  <a:pt x="10045429" y="3123727"/>
                </a:cubicBezTo>
                <a:lnTo>
                  <a:pt x="10045313" y="3124875"/>
                </a:lnTo>
                <a:cubicBezTo>
                  <a:pt x="10040002" y="3125886"/>
                  <a:pt x="10034673" y="3126834"/>
                  <a:pt x="10029096" y="3126415"/>
                </a:cubicBezTo>
                <a:cubicBezTo>
                  <a:pt x="9997924" y="3131969"/>
                  <a:pt x="9966044" y="3134950"/>
                  <a:pt x="9933669" y="3135477"/>
                </a:cubicBezTo>
                <a:lnTo>
                  <a:pt x="9916551" y="3137103"/>
                </a:lnTo>
                <a:lnTo>
                  <a:pt x="9916525" y="3136608"/>
                </a:lnTo>
                <a:lnTo>
                  <a:pt x="9916026" y="3136641"/>
                </a:lnTo>
                <a:cubicBezTo>
                  <a:pt x="9915460" y="3132839"/>
                  <a:pt x="9915433" y="3129023"/>
                  <a:pt x="9915433" y="3125201"/>
                </a:cubicBezTo>
                <a:cubicBezTo>
                  <a:pt x="9915433" y="3119519"/>
                  <a:pt x="9915492" y="3113850"/>
                  <a:pt x="9916804" y="3108220"/>
                </a:cubicBezTo>
                <a:cubicBezTo>
                  <a:pt x="9916761" y="3076892"/>
                  <a:pt x="9919211" y="3046007"/>
                  <a:pt x="9924268" y="3015763"/>
                </a:cubicBezTo>
                <a:lnTo>
                  <a:pt x="9924808" y="3009073"/>
                </a:lnTo>
                <a:cubicBezTo>
                  <a:pt x="9924977" y="3009068"/>
                  <a:pt x="9925146" y="3009063"/>
                  <a:pt x="9925314" y="3009010"/>
                </a:cubicBezTo>
                <a:cubicBezTo>
                  <a:pt x="9975590" y="2656144"/>
                  <a:pt x="10256629" y="2375367"/>
                  <a:pt x="10615479" y="2315969"/>
                </a:cubicBezTo>
                <a:lnTo>
                  <a:pt x="10615596" y="2314821"/>
                </a:lnTo>
                <a:cubicBezTo>
                  <a:pt x="10620905" y="2313811"/>
                  <a:pt x="10626233" y="2312863"/>
                  <a:pt x="10631809" y="2313282"/>
                </a:cubicBezTo>
                <a:cubicBezTo>
                  <a:pt x="10662992" y="2307725"/>
                  <a:pt x="10694885" y="2304744"/>
                  <a:pt x="10727271" y="2304217"/>
                </a:cubicBezTo>
                <a:close/>
                <a:moveTo>
                  <a:pt x="9074958" y="2302594"/>
                </a:moveTo>
                <a:lnTo>
                  <a:pt x="9092045" y="2304217"/>
                </a:lnTo>
                <a:cubicBezTo>
                  <a:pt x="9124431" y="2304744"/>
                  <a:pt x="9156324" y="2307725"/>
                  <a:pt x="9187507" y="2313282"/>
                </a:cubicBezTo>
                <a:cubicBezTo>
                  <a:pt x="9193083" y="2312863"/>
                  <a:pt x="9198411" y="2313811"/>
                  <a:pt x="9203720" y="2314821"/>
                </a:cubicBezTo>
                <a:lnTo>
                  <a:pt x="9203837" y="2315969"/>
                </a:lnTo>
                <a:cubicBezTo>
                  <a:pt x="9562687" y="2375367"/>
                  <a:pt x="9843726" y="2656144"/>
                  <a:pt x="9894002" y="3009010"/>
                </a:cubicBezTo>
                <a:cubicBezTo>
                  <a:pt x="9894170" y="3009063"/>
                  <a:pt x="9894339" y="3009068"/>
                  <a:pt x="9894508" y="3009073"/>
                </a:cubicBezTo>
                <a:lnTo>
                  <a:pt x="9895048" y="3015763"/>
                </a:lnTo>
                <a:cubicBezTo>
                  <a:pt x="9900105" y="3046007"/>
                  <a:pt x="9902555" y="3076892"/>
                  <a:pt x="9902512" y="3108220"/>
                </a:cubicBezTo>
                <a:cubicBezTo>
                  <a:pt x="9903824" y="3113850"/>
                  <a:pt x="9903883" y="3119519"/>
                  <a:pt x="9903883" y="3125201"/>
                </a:cubicBezTo>
                <a:cubicBezTo>
                  <a:pt x="9903883" y="3129023"/>
                  <a:pt x="9903856" y="3132839"/>
                  <a:pt x="9903290" y="3136641"/>
                </a:cubicBezTo>
                <a:lnTo>
                  <a:pt x="9902791" y="3136608"/>
                </a:lnTo>
                <a:lnTo>
                  <a:pt x="9902765" y="3137103"/>
                </a:lnTo>
                <a:lnTo>
                  <a:pt x="9885647" y="3135477"/>
                </a:lnTo>
                <a:cubicBezTo>
                  <a:pt x="9853272" y="3134950"/>
                  <a:pt x="9821392" y="3131969"/>
                  <a:pt x="9790220" y="3126415"/>
                </a:cubicBezTo>
                <a:cubicBezTo>
                  <a:pt x="9784643" y="3126834"/>
                  <a:pt x="9779314" y="3125886"/>
                  <a:pt x="9774003" y="3124875"/>
                </a:cubicBezTo>
                <a:lnTo>
                  <a:pt x="9773887" y="3123727"/>
                </a:lnTo>
                <a:cubicBezTo>
                  <a:pt x="9415036" y="3064328"/>
                  <a:pt x="9133997" y="2783551"/>
                  <a:pt x="9083722" y="2430686"/>
                </a:cubicBezTo>
                <a:cubicBezTo>
                  <a:pt x="9083554" y="2430633"/>
                  <a:pt x="9083386" y="2430628"/>
                  <a:pt x="9083216" y="2430623"/>
                </a:cubicBezTo>
                <a:lnTo>
                  <a:pt x="9082678" y="2423947"/>
                </a:lnTo>
                <a:cubicBezTo>
                  <a:pt x="9077619" y="2393697"/>
                  <a:pt x="9075168" y="2362806"/>
                  <a:pt x="9075211" y="2331471"/>
                </a:cubicBezTo>
                <a:cubicBezTo>
                  <a:pt x="9073899" y="2325843"/>
                  <a:pt x="9073840" y="2320176"/>
                  <a:pt x="9073840" y="2314495"/>
                </a:cubicBezTo>
                <a:lnTo>
                  <a:pt x="9074434" y="2303055"/>
                </a:lnTo>
                <a:lnTo>
                  <a:pt x="9074932" y="2303088"/>
                </a:lnTo>
                <a:close/>
                <a:moveTo>
                  <a:pt x="9052207" y="2302594"/>
                </a:moveTo>
                <a:lnTo>
                  <a:pt x="9052233" y="2303088"/>
                </a:lnTo>
                <a:lnTo>
                  <a:pt x="9052731" y="2303055"/>
                </a:lnTo>
                <a:lnTo>
                  <a:pt x="9053325" y="2314495"/>
                </a:lnTo>
                <a:cubicBezTo>
                  <a:pt x="9053325" y="2320176"/>
                  <a:pt x="9053266" y="2325843"/>
                  <a:pt x="9051954" y="2331471"/>
                </a:cubicBezTo>
                <a:cubicBezTo>
                  <a:pt x="9051997" y="2362806"/>
                  <a:pt x="9049546" y="2393697"/>
                  <a:pt x="9044487" y="2423947"/>
                </a:cubicBezTo>
                <a:lnTo>
                  <a:pt x="9043949" y="2430623"/>
                </a:lnTo>
                <a:cubicBezTo>
                  <a:pt x="9043779" y="2430628"/>
                  <a:pt x="9043611" y="2430633"/>
                  <a:pt x="9043443" y="2430686"/>
                </a:cubicBezTo>
                <a:cubicBezTo>
                  <a:pt x="8993168" y="2783551"/>
                  <a:pt x="8712129" y="3064328"/>
                  <a:pt x="8353278" y="3123727"/>
                </a:cubicBezTo>
                <a:lnTo>
                  <a:pt x="8353162" y="3124875"/>
                </a:lnTo>
                <a:cubicBezTo>
                  <a:pt x="8347851" y="3125886"/>
                  <a:pt x="8342522" y="3126834"/>
                  <a:pt x="8336945" y="3126415"/>
                </a:cubicBezTo>
                <a:cubicBezTo>
                  <a:pt x="8305773" y="3131969"/>
                  <a:pt x="8273893" y="3134950"/>
                  <a:pt x="8241519" y="3135477"/>
                </a:cubicBezTo>
                <a:lnTo>
                  <a:pt x="8224400" y="3137103"/>
                </a:lnTo>
                <a:lnTo>
                  <a:pt x="8224374" y="3136608"/>
                </a:lnTo>
                <a:lnTo>
                  <a:pt x="8223875" y="3136641"/>
                </a:lnTo>
                <a:cubicBezTo>
                  <a:pt x="8223309" y="3132839"/>
                  <a:pt x="8223282" y="3129023"/>
                  <a:pt x="8223282" y="3125201"/>
                </a:cubicBezTo>
                <a:cubicBezTo>
                  <a:pt x="8223282" y="3119519"/>
                  <a:pt x="8223341" y="3113850"/>
                  <a:pt x="8224653" y="3108220"/>
                </a:cubicBezTo>
                <a:cubicBezTo>
                  <a:pt x="8224611" y="3076892"/>
                  <a:pt x="8227060" y="3046007"/>
                  <a:pt x="8232117" y="3015763"/>
                </a:cubicBezTo>
                <a:lnTo>
                  <a:pt x="8232657" y="3009073"/>
                </a:lnTo>
                <a:cubicBezTo>
                  <a:pt x="8232826" y="3009068"/>
                  <a:pt x="8232995" y="3009063"/>
                  <a:pt x="8233163" y="3009010"/>
                </a:cubicBezTo>
                <a:cubicBezTo>
                  <a:pt x="8283439" y="2656144"/>
                  <a:pt x="8564478" y="2375367"/>
                  <a:pt x="8923328" y="2315969"/>
                </a:cubicBezTo>
                <a:lnTo>
                  <a:pt x="8923445" y="2314821"/>
                </a:lnTo>
                <a:cubicBezTo>
                  <a:pt x="8928754" y="2313811"/>
                  <a:pt x="8934082" y="2312863"/>
                  <a:pt x="8939658" y="2313282"/>
                </a:cubicBezTo>
                <a:cubicBezTo>
                  <a:pt x="8970841" y="2307725"/>
                  <a:pt x="9002734" y="2304744"/>
                  <a:pt x="9035120" y="2304217"/>
                </a:cubicBezTo>
                <a:close/>
                <a:moveTo>
                  <a:pt x="7382807" y="2302594"/>
                </a:moveTo>
                <a:lnTo>
                  <a:pt x="7399895" y="2304217"/>
                </a:lnTo>
                <a:cubicBezTo>
                  <a:pt x="7432280" y="2304744"/>
                  <a:pt x="7464173" y="2307725"/>
                  <a:pt x="7495356" y="2313282"/>
                </a:cubicBezTo>
                <a:cubicBezTo>
                  <a:pt x="7500932" y="2312863"/>
                  <a:pt x="7506260" y="2313811"/>
                  <a:pt x="7511569" y="2314821"/>
                </a:cubicBezTo>
                <a:lnTo>
                  <a:pt x="7511686" y="2315969"/>
                </a:lnTo>
                <a:cubicBezTo>
                  <a:pt x="7870536" y="2375367"/>
                  <a:pt x="8151575" y="2656144"/>
                  <a:pt x="8201852" y="3009010"/>
                </a:cubicBezTo>
                <a:cubicBezTo>
                  <a:pt x="8202019" y="3009063"/>
                  <a:pt x="8202189" y="3009068"/>
                  <a:pt x="8202357" y="3009073"/>
                </a:cubicBezTo>
                <a:lnTo>
                  <a:pt x="8202898" y="3015763"/>
                </a:lnTo>
                <a:cubicBezTo>
                  <a:pt x="8207954" y="3046007"/>
                  <a:pt x="8210404" y="3076892"/>
                  <a:pt x="8210362" y="3108220"/>
                </a:cubicBezTo>
                <a:cubicBezTo>
                  <a:pt x="8211674" y="3113850"/>
                  <a:pt x="8211732" y="3119519"/>
                  <a:pt x="8211732" y="3125201"/>
                </a:cubicBezTo>
                <a:cubicBezTo>
                  <a:pt x="8211732" y="3129023"/>
                  <a:pt x="8211705" y="3132839"/>
                  <a:pt x="8211139" y="3136641"/>
                </a:cubicBezTo>
                <a:lnTo>
                  <a:pt x="8210640" y="3136608"/>
                </a:lnTo>
                <a:lnTo>
                  <a:pt x="8210614" y="3137103"/>
                </a:lnTo>
                <a:lnTo>
                  <a:pt x="8193496" y="3135477"/>
                </a:lnTo>
                <a:cubicBezTo>
                  <a:pt x="8161122" y="3134950"/>
                  <a:pt x="8129241" y="3131969"/>
                  <a:pt x="8098069" y="3126415"/>
                </a:cubicBezTo>
                <a:cubicBezTo>
                  <a:pt x="8092492" y="3126834"/>
                  <a:pt x="8087163" y="3125886"/>
                  <a:pt x="8081853" y="3124875"/>
                </a:cubicBezTo>
                <a:lnTo>
                  <a:pt x="8081737" y="3123727"/>
                </a:lnTo>
                <a:cubicBezTo>
                  <a:pt x="7722885" y="3064328"/>
                  <a:pt x="7441846" y="2783551"/>
                  <a:pt x="7391571" y="2430686"/>
                </a:cubicBezTo>
                <a:cubicBezTo>
                  <a:pt x="7391403" y="2430633"/>
                  <a:pt x="7391235" y="2430628"/>
                  <a:pt x="7391065" y="2430623"/>
                </a:cubicBezTo>
                <a:lnTo>
                  <a:pt x="7390527" y="2423947"/>
                </a:lnTo>
                <a:cubicBezTo>
                  <a:pt x="7385468" y="2393697"/>
                  <a:pt x="7383018" y="2362806"/>
                  <a:pt x="7383060" y="2331471"/>
                </a:cubicBezTo>
                <a:cubicBezTo>
                  <a:pt x="7381748" y="2325843"/>
                  <a:pt x="7381689" y="2320176"/>
                  <a:pt x="7381689" y="2314495"/>
                </a:cubicBezTo>
                <a:lnTo>
                  <a:pt x="7382283" y="2303055"/>
                </a:lnTo>
                <a:lnTo>
                  <a:pt x="7382781" y="2303088"/>
                </a:lnTo>
                <a:close/>
                <a:moveTo>
                  <a:pt x="7360056" y="2302594"/>
                </a:moveTo>
                <a:lnTo>
                  <a:pt x="7360082" y="2303088"/>
                </a:lnTo>
                <a:lnTo>
                  <a:pt x="7360580" y="2303055"/>
                </a:lnTo>
                <a:lnTo>
                  <a:pt x="7361174" y="2314495"/>
                </a:lnTo>
                <a:cubicBezTo>
                  <a:pt x="7361174" y="2320176"/>
                  <a:pt x="7361116" y="2325843"/>
                  <a:pt x="7359804" y="2331471"/>
                </a:cubicBezTo>
                <a:cubicBezTo>
                  <a:pt x="7359846" y="2362806"/>
                  <a:pt x="7357395" y="2393697"/>
                  <a:pt x="7352337" y="2423947"/>
                </a:cubicBezTo>
                <a:lnTo>
                  <a:pt x="7351798" y="2430623"/>
                </a:lnTo>
                <a:cubicBezTo>
                  <a:pt x="7351629" y="2430628"/>
                  <a:pt x="7351460" y="2430633"/>
                  <a:pt x="7351293" y="2430686"/>
                </a:cubicBezTo>
                <a:cubicBezTo>
                  <a:pt x="7301017" y="2783551"/>
                  <a:pt x="7019978" y="3064328"/>
                  <a:pt x="6661127" y="3123727"/>
                </a:cubicBezTo>
                <a:lnTo>
                  <a:pt x="6661011" y="3124875"/>
                </a:lnTo>
                <a:cubicBezTo>
                  <a:pt x="6655700" y="3125886"/>
                  <a:pt x="6650371" y="3126834"/>
                  <a:pt x="6644794" y="3126415"/>
                </a:cubicBezTo>
                <a:cubicBezTo>
                  <a:pt x="6613622" y="3131969"/>
                  <a:pt x="6581742" y="3134950"/>
                  <a:pt x="6549368" y="3135477"/>
                </a:cubicBezTo>
                <a:lnTo>
                  <a:pt x="6532249" y="3137103"/>
                </a:lnTo>
                <a:lnTo>
                  <a:pt x="6532223" y="3136608"/>
                </a:lnTo>
                <a:lnTo>
                  <a:pt x="6531724" y="3136641"/>
                </a:lnTo>
                <a:cubicBezTo>
                  <a:pt x="6531158" y="3132839"/>
                  <a:pt x="6531131" y="3129023"/>
                  <a:pt x="6531131" y="3125201"/>
                </a:cubicBezTo>
                <a:cubicBezTo>
                  <a:pt x="6531131" y="3119519"/>
                  <a:pt x="6531190" y="3113850"/>
                  <a:pt x="6532502" y="3108220"/>
                </a:cubicBezTo>
                <a:cubicBezTo>
                  <a:pt x="6532460" y="3076892"/>
                  <a:pt x="6534909" y="3046007"/>
                  <a:pt x="6539966" y="3015763"/>
                </a:cubicBezTo>
                <a:lnTo>
                  <a:pt x="6540506" y="3009073"/>
                </a:lnTo>
                <a:cubicBezTo>
                  <a:pt x="6540675" y="3009068"/>
                  <a:pt x="6540844" y="3009063"/>
                  <a:pt x="6541012" y="3009010"/>
                </a:cubicBezTo>
                <a:cubicBezTo>
                  <a:pt x="6591288" y="2656144"/>
                  <a:pt x="6872327" y="2375367"/>
                  <a:pt x="7231178" y="2315969"/>
                </a:cubicBezTo>
                <a:lnTo>
                  <a:pt x="7231295" y="2314821"/>
                </a:lnTo>
                <a:cubicBezTo>
                  <a:pt x="7236603" y="2313811"/>
                  <a:pt x="7241931" y="2312863"/>
                  <a:pt x="7247507" y="2313282"/>
                </a:cubicBezTo>
                <a:cubicBezTo>
                  <a:pt x="7278691" y="2307725"/>
                  <a:pt x="7310583" y="2304744"/>
                  <a:pt x="7342969" y="2304217"/>
                </a:cubicBezTo>
                <a:close/>
                <a:moveTo>
                  <a:pt x="5690656" y="2302594"/>
                </a:moveTo>
                <a:lnTo>
                  <a:pt x="5707743" y="2304217"/>
                </a:lnTo>
                <a:cubicBezTo>
                  <a:pt x="5740129" y="2304744"/>
                  <a:pt x="5772021" y="2307725"/>
                  <a:pt x="5803205" y="2313282"/>
                </a:cubicBezTo>
                <a:cubicBezTo>
                  <a:pt x="5808781" y="2312863"/>
                  <a:pt x="5814109" y="2313811"/>
                  <a:pt x="5819417" y="2314821"/>
                </a:cubicBezTo>
                <a:lnTo>
                  <a:pt x="5819534" y="2315969"/>
                </a:lnTo>
                <a:cubicBezTo>
                  <a:pt x="6178385" y="2375367"/>
                  <a:pt x="6459424" y="2656144"/>
                  <a:pt x="6509700" y="3009010"/>
                </a:cubicBezTo>
                <a:cubicBezTo>
                  <a:pt x="6509868" y="3009063"/>
                  <a:pt x="6510037" y="3009068"/>
                  <a:pt x="6510206" y="3009073"/>
                </a:cubicBezTo>
                <a:lnTo>
                  <a:pt x="6510746" y="3015763"/>
                </a:lnTo>
                <a:cubicBezTo>
                  <a:pt x="6515803" y="3046007"/>
                  <a:pt x="6518252" y="3076892"/>
                  <a:pt x="6518210" y="3108220"/>
                </a:cubicBezTo>
                <a:cubicBezTo>
                  <a:pt x="6519522" y="3113850"/>
                  <a:pt x="6519581" y="3119519"/>
                  <a:pt x="6519581" y="3125201"/>
                </a:cubicBezTo>
                <a:cubicBezTo>
                  <a:pt x="6519581" y="3129023"/>
                  <a:pt x="6519554" y="3132839"/>
                  <a:pt x="6518988" y="3136641"/>
                </a:cubicBezTo>
                <a:lnTo>
                  <a:pt x="6518489" y="3136608"/>
                </a:lnTo>
                <a:lnTo>
                  <a:pt x="6518463" y="3137103"/>
                </a:lnTo>
                <a:lnTo>
                  <a:pt x="6501344" y="3135477"/>
                </a:lnTo>
                <a:cubicBezTo>
                  <a:pt x="6468970" y="3134950"/>
                  <a:pt x="6437090" y="3131969"/>
                  <a:pt x="6405918" y="3126415"/>
                </a:cubicBezTo>
                <a:cubicBezTo>
                  <a:pt x="6400341" y="3126834"/>
                  <a:pt x="6395012" y="3125886"/>
                  <a:pt x="6389701" y="3124875"/>
                </a:cubicBezTo>
                <a:lnTo>
                  <a:pt x="6389585" y="3123727"/>
                </a:lnTo>
                <a:cubicBezTo>
                  <a:pt x="6030734" y="3064328"/>
                  <a:pt x="5749695" y="2783551"/>
                  <a:pt x="5699419" y="2430686"/>
                </a:cubicBezTo>
                <a:cubicBezTo>
                  <a:pt x="5699252" y="2430633"/>
                  <a:pt x="5699083" y="2430628"/>
                  <a:pt x="5698914" y="2430623"/>
                </a:cubicBezTo>
                <a:lnTo>
                  <a:pt x="5698375" y="2423947"/>
                </a:lnTo>
                <a:cubicBezTo>
                  <a:pt x="5693317" y="2393697"/>
                  <a:pt x="5690866" y="2362806"/>
                  <a:pt x="5690908" y="2331471"/>
                </a:cubicBezTo>
                <a:cubicBezTo>
                  <a:pt x="5689596" y="2325843"/>
                  <a:pt x="5689538" y="2320176"/>
                  <a:pt x="5689538" y="2314495"/>
                </a:cubicBezTo>
                <a:lnTo>
                  <a:pt x="5690132" y="2303055"/>
                </a:lnTo>
                <a:lnTo>
                  <a:pt x="5690630" y="2303088"/>
                </a:lnTo>
                <a:close/>
                <a:moveTo>
                  <a:pt x="5667905" y="2302594"/>
                </a:moveTo>
                <a:lnTo>
                  <a:pt x="5667931" y="2303088"/>
                </a:lnTo>
                <a:lnTo>
                  <a:pt x="5668429" y="2303055"/>
                </a:lnTo>
                <a:lnTo>
                  <a:pt x="5669023" y="2314495"/>
                </a:lnTo>
                <a:cubicBezTo>
                  <a:pt x="5669023" y="2320176"/>
                  <a:pt x="5668964" y="2325843"/>
                  <a:pt x="5667652" y="2331471"/>
                </a:cubicBezTo>
                <a:cubicBezTo>
                  <a:pt x="5667694" y="2362806"/>
                  <a:pt x="5665244" y="2393697"/>
                  <a:pt x="5660185" y="2423947"/>
                </a:cubicBezTo>
                <a:lnTo>
                  <a:pt x="5659647" y="2430623"/>
                </a:lnTo>
                <a:cubicBezTo>
                  <a:pt x="5659477" y="2430628"/>
                  <a:pt x="5659309" y="2430633"/>
                  <a:pt x="5659141" y="2430686"/>
                </a:cubicBezTo>
                <a:cubicBezTo>
                  <a:pt x="5608866" y="2783551"/>
                  <a:pt x="5327827" y="3064328"/>
                  <a:pt x="4968975" y="3123727"/>
                </a:cubicBezTo>
                <a:lnTo>
                  <a:pt x="4968859" y="3124875"/>
                </a:lnTo>
                <a:cubicBezTo>
                  <a:pt x="4963549" y="3125886"/>
                  <a:pt x="4958220" y="3126834"/>
                  <a:pt x="4952643" y="3126415"/>
                </a:cubicBezTo>
                <a:cubicBezTo>
                  <a:pt x="4921471" y="3131969"/>
                  <a:pt x="4889590" y="3134950"/>
                  <a:pt x="4857216" y="3135477"/>
                </a:cubicBezTo>
                <a:lnTo>
                  <a:pt x="4840098" y="3137103"/>
                </a:lnTo>
                <a:lnTo>
                  <a:pt x="4840072" y="3136608"/>
                </a:lnTo>
                <a:lnTo>
                  <a:pt x="4839573" y="3136641"/>
                </a:lnTo>
                <a:cubicBezTo>
                  <a:pt x="4839007" y="3132839"/>
                  <a:pt x="4838980" y="3129023"/>
                  <a:pt x="4838980" y="3125201"/>
                </a:cubicBezTo>
                <a:cubicBezTo>
                  <a:pt x="4838980" y="3119519"/>
                  <a:pt x="4839038" y="3113850"/>
                  <a:pt x="4840350" y="3108220"/>
                </a:cubicBezTo>
                <a:cubicBezTo>
                  <a:pt x="4840308" y="3076892"/>
                  <a:pt x="4842758" y="3046007"/>
                  <a:pt x="4847814" y="3015763"/>
                </a:cubicBezTo>
                <a:lnTo>
                  <a:pt x="4848355" y="3009073"/>
                </a:lnTo>
                <a:cubicBezTo>
                  <a:pt x="4848523" y="3009068"/>
                  <a:pt x="4848693" y="3009063"/>
                  <a:pt x="4848860" y="3009010"/>
                </a:cubicBezTo>
                <a:cubicBezTo>
                  <a:pt x="4899137" y="2656144"/>
                  <a:pt x="5180176" y="2375367"/>
                  <a:pt x="5539026" y="2315969"/>
                </a:cubicBezTo>
                <a:lnTo>
                  <a:pt x="5539143" y="2314821"/>
                </a:lnTo>
                <a:cubicBezTo>
                  <a:pt x="5544452" y="2313811"/>
                  <a:pt x="5549780" y="2312863"/>
                  <a:pt x="5555356" y="2313282"/>
                </a:cubicBezTo>
                <a:cubicBezTo>
                  <a:pt x="5586539" y="2307725"/>
                  <a:pt x="5618432" y="2304744"/>
                  <a:pt x="5650817" y="2304217"/>
                </a:cubicBezTo>
                <a:close/>
                <a:moveTo>
                  <a:pt x="3998505" y="2302594"/>
                </a:moveTo>
                <a:lnTo>
                  <a:pt x="4015592" y="2304217"/>
                </a:lnTo>
                <a:cubicBezTo>
                  <a:pt x="4047978" y="2304744"/>
                  <a:pt x="4079870" y="2307725"/>
                  <a:pt x="4111054" y="2313282"/>
                </a:cubicBezTo>
                <a:cubicBezTo>
                  <a:pt x="4116630" y="2312863"/>
                  <a:pt x="4121958" y="2313811"/>
                  <a:pt x="4127266" y="2314821"/>
                </a:cubicBezTo>
                <a:lnTo>
                  <a:pt x="4127384" y="2315969"/>
                </a:lnTo>
                <a:cubicBezTo>
                  <a:pt x="4486234" y="2375367"/>
                  <a:pt x="4767273" y="2656144"/>
                  <a:pt x="4817549" y="3009010"/>
                </a:cubicBezTo>
                <a:cubicBezTo>
                  <a:pt x="4817717" y="3009063"/>
                  <a:pt x="4817886" y="3009068"/>
                  <a:pt x="4818055" y="3009073"/>
                </a:cubicBezTo>
                <a:lnTo>
                  <a:pt x="4818595" y="3015763"/>
                </a:lnTo>
                <a:cubicBezTo>
                  <a:pt x="4823652" y="3046007"/>
                  <a:pt x="4826101" y="3076892"/>
                  <a:pt x="4826059" y="3108220"/>
                </a:cubicBezTo>
                <a:cubicBezTo>
                  <a:pt x="4827371" y="3113850"/>
                  <a:pt x="4827430" y="3119519"/>
                  <a:pt x="4827430" y="3125201"/>
                </a:cubicBezTo>
                <a:cubicBezTo>
                  <a:pt x="4827430" y="3129023"/>
                  <a:pt x="4827403" y="3132839"/>
                  <a:pt x="4826837" y="3136641"/>
                </a:cubicBezTo>
                <a:lnTo>
                  <a:pt x="4826338" y="3136608"/>
                </a:lnTo>
                <a:lnTo>
                  <a:pt x="4826312" y="3137103"/>
                </a:lnTo>
                <a:lnTo>
                  <a:pt x="4809193" y="3135477"/>
                </a:lnTo>
                <a:cubicBezTo>
                  <a:pt x="4776819" y="3134950"/>
                  <a:pt x="4744939" y="3131969"/>
                  <a:pt x="4713767" y="3126415"/>
                </a:cubicBezTo>
                <a:cubicBezTo>
                  <a:pt x="4708190" y="3126834"/>
                  <a:pt x="4702861" y="3125886"/>
                  <a:pt x="4697550" y="3124875"/>
                </a:cubicBezTo>
                <a:lnTo>
                  <a:pt x="4697434" y="3123727"/>
                </a:lnTo>
                <a:cubicBezTo>
                  <a:pt x="4338583" y="3064328"/>
                  <a:pt x="4057544" y="2783551"/>
                  <a:pt x="4007268" y="2430686"/>
                </a:cubicBezTo>
                <a:cubicBezTo>
                  <a:pt x="4007101" y="2430633"/>
                  <a:pt x="4006932" y="2430628"/>
                  <a:pt x="4006763" y="2430623"/>
                </a:cubicBezTo>
                <a:lnTo>
                  <a:pt x="4006225" y="2423947"/>
                </a:lnTo>
                <a:cubicBezTo>
                  <a:pt x="4001166" y="2393697"/>
                  <a:pt x="3998715" y="2362806"/>
                  <a:pt x="3998757" y="2331471"/>
                </a:cubicBezTo>
                <a:cubicBezTo>
                  <a:pt x="3997445" y="2325843"/>
                  <a:pt x="3997387" y="2320176"/>
                  <a:pt x="3997387" y="2314495"/>
                </a:cubicBezTo>
                <a:lnTo>
                  <a:pt x="3997981" y="2303055"/>
                </a:lnTo>
                <a:lnTo>
                  <a:pt x="3998479" y="2303088"/>
                </a:lnTo>
                <a:close/>
                <a:moveTo>
                  <a:pt x="3975754" y="2302594"/>
                </a:moveTo>
                <a:lnTo>
                  <a:pt x="3975780" y="2303088"/>
                </a:lnTo>
                <a:lnTo>
                  <a:pt x="3976278" y="2303055"/>
                </a:lnTo>
                <a:lnTo>
                  <a:pt x="3976872" y="2314495"/>
                </a:lnTo>
                <a:cubicBezTo>
                  <a:pt x="3976872" y="2320176"/>
                  <a:pt x="3976813" y="2325843"/>
                  <a:pt x="3975501" y="2331471"/>
                </a:cubicBezTo>
                <a:cubicBezTo>
                  <a:pt x="3975543" y="2362806"/>
                  <a:pt x="3973093" y="2393697"/>
                  <a:pt x="3968034" y="2423947"/>
                </a:cubicBezTo>
                <a:lnTo>
                  <a:pt x="3967496" y="2430623"/>
                </a:lnTo>
                <a:cubicBezTo>
                  <a:pt x="3967326" y="2430628"/>
                  <a:pt x="3967158" y="2430633"/>
                  <a:pt x="3966990" y="2430686"/>
                </a:cubicBezTo>
                <a:cubicBezTo>
                  <a:pt x="3916715" y="2783551"/>
                  <a:pt x="3635676" y="3064328"/>
                  <a:pt x="3276825" y="3123727"/>
                </a:cubicBezTo>
                <a:lnTo>
                  <a:pt x="3276708" y="3124875"/>
                </a:lnTo>
                <a:cubicBezTo>
                  <a:pt x="3271398" y="3125886"/>
                  <a:pt x="3266069" y="3126834"/>
                  <a:pt x="3260492" y="3126415"/>
                </a:cubicBezTo>
                <a:cubicBezTo>
                  <a:pt x="3229320" y="3131969"/>
                  <a:pt x="3197440" y="3134950"/>
                  <a:pt x="3165065" y="3135477"/>
                </a:cubicBezTo>
                <a:lnTo>
                  <a:pt x="3147947" y="3137103"/>
                </a:lnTo>
                <a:lnTo>
                  <a:pt x="3147921" y="3136608"/>
                </a:lnTo>
                <a:lnTo>
                  <a:pt x="3147422" y="3136641"/>
                </a:lnTo>
                <a:cubicBezTo>
                  <a:pt x="3146856" y="3132839"/>
                  <a:pt x="3146829" y="3129023"/>
                  <a:pt x="3146829" y="3125201"/>
                </a:cubicBezTo>
                <a:cubicBezTo>
                  <a:pt x="3146829" y="3119519"/>
                  <a:pt x="3146887" y="3113850"/>
                  <a:pt x="3148199" y="3108220"/>
                </a:cubicBezTo>
                <a:cubicBezTo>
                  <a:pt x="3148157" y="3076892"/>
                  <a:pt x="3150607" y="3046007"/>
                  <a:pt x="3155663" y="3015763"/>
                </a:cubicBezTo>
                <a:lnTo>
                  <a:pt x="3156204" y="3009073"/>
                </a:lnTo>
                <a:cubicBezTo>
                  <a:pt x="3156372" y="3009068"/>
                  <a:pt x="3156542" y="3009063"/>
                  <a:pt x="3156709" y="3009010"/>
                </a:cubicBezTo>
                <a:cubicBezTo>
                  <a:pt x="3206986" y="2656144"/>
                  <a:pt x="3488025" y="2375367"/>
                  <a:pt x="3846875" y="2315969"/>
                </a:cubicBezTo>
                <a:lnTo>
                  <a:pt x="3846992" y="2314821"/>
                </a:lnTo>
                <a:cubicBezTo>
                  <a:pt x="3852301" y="2313811"/>
                  <a:pt x="3857629" y="2312863"/>
                  <a:pt x="3863205" y="2313282"/>
                </a:cubicBezTo>
                <a:cubicBezTo>
                  <a:pt x="3894388" y="2307725"/>
                  <a:pt x="3926281" y="2304744"/>
                  <a:pt x="3958666" y="2304217"/>
                </a:cubicBezTo>
                <a:close/>
                <a:moveTo>
                  <a:pt x="2306354" y="2302594"/>
                </a:moveTo>
                <a:lnTo>
                  <a:pt x="2323441" y="2304217"/>
                </a:lnTo>
                <a:cubicBezTo>
                  <a:pt x="2355827" y="2304744"/>
                  <a:pt x="2387719" y="2307725"/>
                  <a:pt x="2418903" y="2313282"/>
                </a:cubicBezTo>
                <a:cubicBezTo>
                  <a:pt x="2424479" y="2312863"/>
                  <a:pt x="2429807" y="2313811"/>
                  <a:pt x="2435115" y="2314821"/>
                </a:cubicBezTo>
                <a:lnTo>
                  <a:pt x="2435233" y="2315969"/>
                </a:lnTo>
                <a:cubicBezTo>
                  <a:pt x="2794083" y="2375367"/>
                  <a:pt x="3075122" y="2656144"/>
                  <a:pt x="3125398" y="3009010"/>
                </a:cubicBezTo>
                <a:cubicBezTo>
                  <a:pt x="3125566" y="3009063"/>
                  <a:pt x="3125735" y="3009068"/>
                  <a:pt x="3125904" y="3009073"/>
                </a:cubicBezTo>
                <a:lnTo>
                  <a:pt x="3126444" y="3015763"/>
                </a:lnTo>
                <a:cubicBezTo>
                  <a:pt x="3131501" y="3046007"/>
                  <a:pt x="3133950" y="3076892"/>
                  <a:pt x="3133908" y="3108220"/>
                </a:cubicBezTo>
                <a:cubicBezTo>
                  <a:pt x="3135220" y="3113850"/>
                  <a:pt x="3135279" y="3119519"/>
                  <a:pt x="3135279" y="3125201"/>
                </a:cubicBezTo>
                <a:cubicBezTo>
                  <a:pt x="3135279" y="3129023"/>
                  <a:pt x="3135252" y="3132839"/>
                  <a:pt x="3134686" y="3136641"/>
                </a:cubicBezTo>
                <a:lnTo>
                  <a:pt x="3134187" y="3136608"/>
                </a:lnTo>
                <a:lnTo>
                  <a:pt x="3134161" y="3137103"/>
                </a:lnTo>
                <a:lnTo>
                  <a:pt x="3117042" y="3135477"/>
                </a:lnTo>
                <a:cubicBezTo>
                  <a:pt x="3084668" y="3134950"/>
                  <a:pt x="3052788" y="3131969"/>
                  <a:pt x="3021616" y="3126415"/>
                </a:cubicBezTo>
                <a:cubicBezTo>
                  <a:pt x="3016039" y="3126834"/>
                  <a:pt x="3010710" y="3125886"/>
                  <a:pt x="3005399" y="3124875"/>
                </a:cubicBezTo>
                <a:lnTo>
                  <a:pt x="3005283" y="3123727"/>
                </a:lnTo>
                <a:cubicBezTo>
                  <a:pt x="2646432" y="3064328"/>
                  <a:pt x="2365393" y="2783551"/>
                  <a:pt x="2315117" y="2430686"/>
                </a:cubicBezTo>
                <a:cubicBezTo>
                  <a:pt x="2314950" y="2430633"/>
                  <a:pt x="2314781" y="2430628"/>
                  <a:pt x="2314612" y="2430623"/>
                </a:cubicBezTo>
                <a:lnTo>
                  <a:pt x="2314074" y="2423947"/>
                </a:lnTo>
                <a:cubicBezTo>
                  <a:pt x="2309015" y="2393697"/>
                  <a:pt x="2306564" y="2362806"/>
                  <a:pt x="2306606" y="2331471"/>
                </a:cubicBezTo>
                <a:cubicBezTo>
                  <a:pt x="2305294" y="2325843"/>
                  <a:pt x="2305236" y="2320176"/>
                  <a:pt x="2305236" y="2314495"/>
                </a:cubicBezTo>
                <a:lnTo>
                  <a:pt x="2305830" y="2303055"/>
                </a:lnTo>
                <a:lnTo>
                  <a:pt x="2306328" y="2303088"/>
                </a:lnTo>
                <a:close/>
                <a:moveTo>
                  <a:pt x="2283603" y="2302594"/>
                </a:moveTo>
                <a:lnTo>
                  <a:pt x="2283629" y="2303088"/>
                </a:lnTo>
                <a:lnTo>
                  <a:pt x="2284127" y="2303055"/>
                </a:lnTo>
                <a:lnTo>
                  <a:pt x="2284721" y="2314495"/>
                </a:lnTo>
                <a:cubicBezTo>
                  <a:pt x="2284721" y="2320176"/>
                  <a:pt x="2284662" y="2325843"/>
                  <a:pt x="2283350" y="2331471"/>
                </a:cubicBezTo>
                <a:cubicBezTo>
                  <a:pt x="2283392" y="2362806"/>
                  <a:pt x="2280942" y="2393697"/>
                  <a:pt x="2275883" y="2423947"/>
                </a:cubicBezTo>
                <a:lnTo>
                  <a:pt x="2275345" y="2430623"/>
                </a:lnTo>
                <a:cubicBezTo>
                  <a:pt x="2275175" y="2430628"/>
                  <a:pt x="2275007" y="2430633"/>
                  <a:pt x="2274839" y="2430686"/>
                </a:cubicBezTo>
                <a:cubicBezTo>
                  <a:pt x="2224564" y="2783551"/>
                  <a:pt x="1943525" y="3064328"/>
                  <a:pt x="1584673" y="3123727"/>
                </a:cubicBezTo>
                <a:lnTo>
                  <a:pt x="1584557" y="3124875"/>
                </a:lnTo>
                <a:cubicBezTo>
                  <a:pt x="1579247" y="3125886"/>
                  <a:pt x="1573918" y="3126834"/>
                  <a:pt x="1568341" y="3126415"/>
                </a:cubicBezTo>
                <a:cubicBezTo>
                  <a:pt x="1537169" y="3131969"/>
                  <a:pt x="1505289" y="3134950"/>
                  <a:pt x="1472914" y="3135477"/>
                </a:cubicBezTo>
                <a:lnTo>
                  <a:pt x="1455796" y="3137103"/>
                </a:lnTo>
                <a:lnTo>
                  <a:pt x="1455770" y="3136608"/>
                </a:lnTo>
                <a:lnTo>
                  <a:pt x="1455271" y="3136641"/>
                </a:lnTo>
                <a:cubicBezTo>
                  <a:pt x="1454705" y="3132839"/>
                  <a:pt x="1454678" y="3129023"/>
                  <a:pt x="1454678" y="3125201"/>
                </a:cubicBezTo>
                <a:cubicBezTo>
                  <a:pt x="1454678" y="3119519"/>
                  <a:pt x="1454736" y="3113850"/>
                  <a:pt x="1456048" y="3108220"/>
                </a:cubicBezTo>
                <a:cubicBezTo>
                  <a:pt x="1456006" y="3076892"/>
                  <a:pt x="1458456" y="3046007"/>
                  <a:pt x="1463513" y="3015763"/>
                </a:cubicBezTo>
                <a:lnTo>
                  <a:pt x="1464053" y="3009073"/>
                </a:lnTo>
                <a:cubicBezTo>
                  <a:pt x="1464221" y="3009068"/>
                  <a:pt x="1464391" y="3009063"/>
                  <a:pt x="1464558" y="3009010"/>
                </a:cubicBezTo>
                <a:cubicBezTo>
                  <a:pt x="1514835" y="2656144"/>
                  <a:pt x="1795874" y="2375367"/>
                  <a:pt x="2154724" y="2315969"/>
                </a:cubicBezTo>
                <a:lnTo>
                  <a:pt x="2154841" y="2314821"/>
                </a:lnTo>
                <a:cubicBezTo>
                  <a:pt x="2160150" y="2313811"/>
                  <a:pt x="2165478" y="2312863"/>
                  <a:pt x="2171054" y="2313282"/>
                </a:cubicBezTo>
                <a:cubicBezTo>
                  <a:pt x="2202237" y="2307725"/>
                  <a:pt x="2234130" y="2304744"/>
                  <a:pt x="2266515" y="2304217"/>
                </a:cubicBezTo>
                <a:close/>
                <a:moveTo>
                  <a:pt x="614203" y="2302594"/>
                </a:moveTo>
                <a:lnTo>
                  <a:pt x="631290" y="2304217"/>
                </a:lnTo>
                <a:cubicBezTo>
                  <a:pt x="663676" y="2304744"/>
                  <a:pt x="695568" y="2307725"/>
                  <a:pt x="726752" y="2313282"/>
                </a:cubicBezTo>
                <a:cubicBezTo>
                  <a:pt x="732328" y="2312863"/>
                  <a:pt x="737656" y="2313811"/>
                  <a:pt x="742964" y="2314821"/>
                </a:cubicBezTo>
                <a:lnTo>
                  <a:pt x="743081" y="2315969"/>
                </a:lnTo>
                <a:cubicBezTo>
                  <a:pt x="1101932" y="2375367"/>
                  <a:pt x="1382971" y="2656144"/>
                  <a:pt x="1433247" y="3009010"/>
                </a:cubicBezTo>
                <a:cubicBezTo>
                  <a:pt x="1433415" y="3009063"/>
                  <a:pt x="1433584" y="3009068"/>
                  <a:pt x="1433753" y="3009073"/>
                </a:cubicBezTo>
                <a:lnTo>
                  <a:pt x="1434293" y="3015763"/>
                </a:lnTo>
                <a:cubicBezTo>
                  <a:pt x="1439350" y="3046007"/>
                  <a:pt x="1441799" y="3076892"/>
                  <a:pt x="1441757" y="3108220"/>
                </a:cubicBezTo>
                <a:cubicBezTo>
                  <a:pt x="1443069" y="3113850"/>
                  <a:pt x="1443128" y="3119519"/>
                  <a:pt x="1443128" y="3125201"/>
                </a:cubicBezTo>
                <a:cubicBezTo>
                  <a:pt x="1443128" y="3129023"/>
                  <a:pt x="1443101" y="3132839"/>
                  <a:pt x="1442535" y="3136641"/>
                </a:cubicBezTo>
                <a:lnTo>
                  <a:pt x="1442036" y="3136608"/>
                </a:lnTo>
                <a:lnTo>
                  <a:pt x="1442010" y="3137103"/>
                </a:lnTo>
                <a:lnTo>
                  <a:pt x="1424891" y="3135477"/>
                </a:lnTo>
                <a:cubicBezTo>
                  <a:pt x="1392517" y="3134950"/>
                  <a:pt x="1360637" y="3131969"/>
                  <a:pt x="1329465" y="3126415"/>
                </a:cubicBezTo>
                <a:cubicBezTo>
                  <a:pt x="1323888" y="3126834"/>
                  <a:pt x="1318559" y="3125886"/>
                  <a:pt x="1313248" y="3124875"/>
                </a:cubicBezTo>
                <a:lnTo>
                  <a:pt x="1313132" y="3123727"/>
                </a:lnTo>
                <a:cubicBezTo>
                  <a:pt x="954281" y="3064328"/>
                  <a:pt x="673242" y="2783551"/>
                  <a:pt x="622966" y="2430686"/>
                </a:cubicBezTo>
                <a:cubicBezTo>
                  <a:pt x="622799" y="2430633"/>
                  <a:pt x="622630" y="2430628"/>
                  <a:pt x="622461" y="2430623"/>
                </a:cubicBezTo>
                <a:lnTo>
                  <a:pt x="621923" y="2423947"/>
                </a:lnTo>
                <a:cubicBezTo>
                  <a:pt x="616864" y="2393697"/>
                  <a:pt x="614413" y="2362806"/>
                  <a:pt x="614455" y="2331471"/>
                </a:cubicBezTo>
                <a:cubicBezTo>
                  <a:pt x="613143" y="2325843"/>
                  <a:pt x="613085" y="2320176"/>
                  <a:pt x="613085" y="2314495"/>
                </a:cubicBezTo>
                <a:lnTo>
                  <a:pt x="613679" y="2303055"/>
                </a:lnTo>
                <a:lnTo>
                  <a:pt x="614177" y="2303088"/>
                </a:lnTo>
                <a:close/>
                <a:moveTo>
                  <a:pt x="591452" y="2302594"/>
                </a:moveTo>
                <a:lnTo>
                  <a:pt x="591478" y="2303088"/>
                </a:lnTo>
                <a:lnTo>
                  <a:pt x="591976" y="2303055"/>
                </a:lnTo>
                <a:lnTo>
                  <a:pt x="592570" y="2314495"/>
                </a:lnTo>
                <a:cubicBezTo>
                  <a:pt x="592570" y="2320176"/>
                  <a:pt x="592511" y="2325843"/>
                  <a:pt x="591199" y="2331471"/>
                </a:cubicBezTo>
                <a:cubicBezTo>
                  <a:pt x="591242" y="2362806"/>
                  <a:pt x="588791" y="2393697"/>
                  <a:pt x="583732" y="2423947"/>
                </a:cubicBezTo>
                <a:lnTo>
                  <a:pt x="583194" y="2430623"/>
                </a:lnTo>
                <a:cubicBezTo>
                  <a:pt x="583024" y="2430628"/>
                  <a:pt x="582856" y="2430633"/>
                  <a:pt x="582689" y="2430686"/>
                </a:cubicBezTo>
                <a:cubicBezTo>
                  <a:pt x="537576" y="2747315"/>
                  <a:pt x="306662" y="3005901"/>
                  <a:pt x="0" y="3097101"/>
                </a:cubicBezTo>
                <a:lnTo>
                  <a:pt x="0" y="2964763"/>
                </a:lnTo>
                <a:cubicBezTo>
                  <a:pt x="229298" y="2881926"/>
                  <a:pt x="402181" y="2686530"/>
                  <a:pt x="449203" y="2447425"/>
                </a:cubicBezTo>
                <a:cubicBezTo>
                  <a:pt x="258971" y="2488309"/>
                  <a:pt x="97576" y="2603574"/>
                  <a:pt x="0" y="2761314"/>
                </a:cubicBezTo>
                <a:lnTo>
                  <a:pt x="0" y="2554520"/>
                </a:lnTo>
                <a:cubicBezTo>
                  <a:pt x="121484" y="2431613"/>
                  <a:pt x="282199" y="2345825"/>
                  <a:pt x="462573" y="2315969"/>
                </a:cubicBezTo>
                <a:lnTo>
                  <a:pt x="462690" y="2314821"/>
                </a:lnTo>
                <a:cubicBezTo>
                  <a:pt x="467999" y="2313811"/>
                  <a:pt x="473327" y="2312863"/>
                  <a:pt x="478903" y="2313282"/>
                </a:cubicBezTo>
                <a:cubicBezTo>
                  <a:pt x="510086" y="2307725"/>
                  <a:pt x="541979" y="2304744"/>
                  <a:pt x="574365" y="2304217"/>
                </a:cubicBezTo>
                <a:close/>
                <a:moveTo>
                  <a:pt x="11452667" y="1608087"/>
                </a:moveTo>
                <a:cubicBezTo>
                  <a:pt x="11177477" y="1666766"/>
                  <a:pt x="10962633" y="1879876"/>
                  <a:pt x="10909358" y="2148655"/>
                </a:cubicBezTo>
                <a:cubicBezTo>
                  <a:pt x="11184548" y="2089976"/>
                  <a:pt x="11399391" y="1876866"/>
                  <a:pt x="11452667" y="1608087"/>
                </a:cubicBezTo>
                <a:close/>
                <a:moveTo>
                  <a:pt x="10058800" y="1608087"/>
                </a:moveTo>
                <a:cubicBezTo>
                  <a:pt x="10112076" y="1876866"/>
                  <a:pt x="10326919" y="2089976"/>
                  <a:pt x="10602109" y="2148655"/>
                </a:cubicBezTo>
                <a:cubicBezTo>
                  <a:pt x="10548834" y="1879876"/>
                  <a:pt x="10333990" y="1666766"/>
                  <a:pt x="10058800" y="1608087"/>
                </a:cubicBezTo>
                <a:close/>
                <a:moveTo>
                  <a:pt x="9760514" y="1608087"/>
                </a:moveTo>
                <a:cubicBezTo>
                  <a:pt x="9485324" y="1666766"/>
                  <a:pt x="9270480" y="1879876"/>
                  <a:pt x="9217205" y="2148655"/>
                </a:cubicBezTo>
                <a:cubicBezTo>
                  <a:pt x="9492395" y="2089976"/>
                  <a:pt x="9707238" y="1876866"/>
                  <a:pt x="9760514" y="1608087"/>
                </a:cubicBezTo>
                <a:close/>
                <a:moveTo>
                  <a:pt x="8366649" y="1608087"/>
                </a:moveTo>
                <a:cubicBezTo>
                  <a:pt x="8419925" y="1876866"/>
                  <a:pt x="8634768" y="2089976"/>
                  <a:pt x="8909958" y="2148655"/>
                </a:cubicBezTo>
                <a:cubicBezTo>
                  <a:pt x="8856683" y="1879876"/>
                  <a:pt x="8641839" y="1666766"/>
                  <a:pt x="8366649" y="1608087"/>
                </a:cubicBezTo>
                <a:close/>
                <a:moveTo>
                  <a:pt x="8068363" y="1608087"/>
                </a:moveTo>
                <a:cubicBezTo>
                  <a:pt x="7793173" y="1666766"/>
                  <a:pt x="7578329" y="1879876"/>
                  <a:pt x="7525054" y="2148655"/>
                </a:cubicBezTo>
                <a:cubicBezTo>
                  <a:pt x="7800244" y="2089976"/>
                  <a:pt x="8015087" y="1876866"/>
                  <a:pt x="8068363" y="1608087"/>
                </a:cubicBezTo>
                <a:close/>
                <a:moveTo>
                  <a:pt x="6674498" y="1608087"/>
                </a:moveTo>
                <a:cubicBezTo>
                  <a:pt x="6727774" y="1876866"/>
                  <a:pt x="6942617" y="2089976"/>
                  <a:pt x="7217807" y="2148655"/>
                </a:cubicBezTo>
                <a:cubicBezTo>
                  <a:pt x="7164532" y="1879876"/>
                  <a:pt x="6949688" y="1666766"/>
                  <a:pt x="6674498" y="1608087"/>
                </a:cubicBezTo>
                <a:close/>
                <a:moveTo>
                  <a:pt x="6376212" y="1608087"/>
                </a:moveTo>
                <a:cubicBezTo>
                  <a:pt x="6101022" y="1666766"/>
                  <a:pt x="5886178" y="1879876"/>
                  <a:pt x="5832903" y="2148655"/>
                </a:cubicBezTo>
                <a:cubicBezTo>
                  <a:pt x="6108093" y="2089976"/>
                  <a:pt x="6322936" y="1876866"/>
                  <a:pt x="6376212" y="1608087"/>
                </a:cubicBezTo>
                <a:close/>
                <a:moveTo>
                  <a:pt x="4982347" y="1608087"/>
                </a:moveTo>
                <a:cubicBezTo>
                  <a:pt x="5035623" y="1876866"/>
                  <a:pt x="5250466" y="2089976"/>
                  <a:pt x="5525656" y="2148655"/>
                </a:cubicBezTo>
                <a:cubicBezTo>
                  <a:pt x="5472381" y="1879876"/>
                  <a:pt x="5257537" y="1666766"/>
                  <a:pt x="4982347" y="1608087"/>
                </a:cubicBezTo>
                <a:close/>
                <a:moveTo>
                  <a:pt x="4684061" y="1608087"/>
                </a:moveTo>
                <a:cubicBezTo>
                  <a:pt x="4408871" y="1666766"/>
                  <a:pt x="4194027" y="1879876"/>
                  <a:pt x="4140752" y="2148655"/>
                </a:cubicBezTo>
                <a:cubicBezTo>
                  <a:pt x="4415942" y="2089976"/>
                  <a:pt x="4630785" y="1876866"/>
                  <a:pt x="4684061" y="1608087"/>
                </a:cubicBezTo>
                <a:close/>
                <a:moveTo>
                  <a:pt x="3290196" y="1608087"/>
                </a:moveTo>
                <a:cubicBezTo>
                  <a:pt x="3343472" y="1876866"/>
                  <a:pt x="3558315" y="2089976"/>
                  <a:pt x="3833505" y="2148655"/>
                </a:cubicBezTo>
                <a:cubicBezTo>
                  <a:pt x="3780230" y="1879876"/>
                  <a:pt x="3565386" y="1666766"/>
                  <a:pt x="3290196" y="1608087"/>
                </a:cubicBezTo>
                <a:close/>
                <a:moveTo>
                  <a:pt x="2991910" y="1608087"/>
                </a:moveTo>
                <a:cubicBezTo>
                  <a:pt x="2716720" y="1666766"/>
                  <a:pt x="2501876" y="1879876"/>
                  <a:pt x="2448601" y="2148655"/>
                </a:cubicBezTo>
                <a:cubicBezTo>
                  <a:pt x="2723791" y="2089976"/>
                  <a:pt x="2938634" y="1876866"/>
                  <a:pt x="2991910" y="1608087"/>
                </a:cubicBezTo>
                <a:close/>
                <a:moveTo>
                  <a:pt x="1598045" y="1608087"/>
                </a:moveTo>
                <a:cubicBezTo>
                  <a:pt x="1651321" y="1876866"/>
                  <a:pt x="1866164" y="2089976"/>
                  <a:pt x="2141354" y="2148655"/>
                </a:cubicBezTo>
                <a:cubicBezTo>
                  <a:pt x="2088079" y="1879876"/>
                  <a:pt x="1873235" y="1666766"/>
                  <a:pt x="1598045" y="1608087"/>
                </a:cubicBezTo>
                <a:close/>
                <a:moveTo>
                  <a:pt x="1299759" y="1608087"/>
                </a:moveTo>
                <a:cubicBezTo>
                  <a:pt x="1024569" y="1666766"/>
                  <a:pt x="809725" y="1879876"/>
                  <a:pt x="756450" y="2148655"/>
                </a:cubicBezTo>
                <a:cubicBezTo>
                  <a:pt x="1031640" y="2089976"/>
                  <a:pt x="1246483" y="1876866"/>
                  <a:pt x="1299759" y="1608087"/>
                </a:cubicBezTo>
                <a:close/>
                <a:moveTo>
                  <a:pt x="0" y="1504081"/>
                </a:moveTo>
                <a:cubicBezTo>
                  <a:pt x="306658" y="1594561"/>
                  <a:pt x="537576" y="1851117"/>
                  <a:pt x="582690" y="2165262"/>
                </a:cubicBezTo>
                <a:cubicBezTo>
                  <a:pt x="582857" y="2165315"/>
                  <a:pt x="583026" y="2165320"/>
                  <a:pt x="583195" y="2165325"/>
                </a:cubicBezTo>
                <a:lnTo>
                  <a:pt x="583735" y="2171962"/>
                </a:lnTo>
                <a:cubicBezTo>
                  <a:pt x="588792" y="2201969"/>
                  <a:pt x="591242" y="2232611"/>
                  <a:pt x="591199" y="2263693"/>
                </a:cubicBezTo>
                <a:cubicBezTo>
                  <a:pt x="592511" y="2269279"/>
                  <a:pt x="592570" y="2274903"/>
                  <a:pt x="592570" y="2280541"/>
                </a:cubicBezTo>
                <a:cubicBezTo>
                  <a:pt x="592570" y="2284333"/>
                  <a:pt x="592543" y="2288119"/>
                  <a:pt x="591977" y="2291891"/>
                </a:cubicBezTo>
                <a:lnTo>
                  <a:pt x="591478" y="2291858"/>
                </a:lnTo>
                <a:lnTo>
                  <a:pt x="591452" y="2292349"/>
                </a:lnTo>
                <a:lnTo>
                  <a:pt x="574334" y="2290736"/>
                </a:lnTo>
                <a:cubicBezTo>
                  <a:pt x="541959" y="2290213"/>
                  <a:pt x="510079" y="2287255"/>
                  <a:pt x="478907" y="2281745"/>
                </a:cubicBezTo>
                <a:cubicBezTo>
                  <a:pt x="473330" y="2282161"/>
                  <a:pt x="468001" y="2281220"/>
                  <a:pt x="462690" y="2280217"/>
                </a:cubicBezTo>
                <a:lnTo>
                  <a:pt x="462574" y="2279078"/>
                </a:lnTo>
                <a:cubicBezTo>
                  <a:pt x="282200" y="2249456"/>
                  <a:pt x="121485" y="2164343"/>
                  <a:pt x="0" y="2042401"/>
                </a:cubicBezTo>
                <a:lnTo>
                  <a:pt x="0" y="1837231"/>
                </a:lnTo>
                <a:cubicBezTo>
                  <a:pt x="97584" y="1993737"/>
                  <a:pt x="258975" y="2108093"/>
                  <a:pt x="449203" y="2148655"/>
                </a:cubicBezTo>
                <a:cubicBezTo>
                  <a:pt x="402182" y="1911427"/>
                  <a:pt x="229297" y="1717565"/>
                  <a:pt x="0" y="1635380"/>
                </a:cubicBezTo>
                <a:close/>
                <a:moveTo>
                  <a:pt x="11608704" y="1464394"/>
                </a:moveTo>
                <a:lnTo>
                  <a:pt x="11625791" y="1466004"/>
                </a:lnTo>
                <a:cubicBezTo>
                  <a:pt x="11658177" y="1466527"/>
                  <a:pt x="11690070" y="1469485"/>
                  <a:pt x="11721253" y="1474998"/>
                </a:cubicBezTo>
                <a:cubicBezTo>
                  <a:pt x="11726829" y="1474582"/>
                  <a:pt x="11732157" y="1475523"/>
                  <a:pt x="11737466" y="1476525"/>
                </a:cubicBezTo>
                <a:lnTo>
                  <a:pt x="11737583" y="1477664"/>
                </a:lnTo>
                <a:cubicBezTo>
                  <a:pt x="11914088" y="1506650"/>
                  <a:pt x="12071767" y="1588774"/>
                  <a:pt x="12192000" y="1706842"/>
                </a:cubicBezTo>
                <a:lnTo>
                  <a:pt x="12192000" y="1906833"/>
                </a:lnTo>
                <a:cubicBezTo>
                  <a:pt x="12093732" y="1756811"/>
                  <a:pt x="11935983" y="1647542"/>
                  <a:pt x="11750953" y="1608088"/>
                </a:cubicBezTo>
                <a:cubicBezTo>
                  <a:pt x="11797422" y="1842524"/>
                  <a:pt x="11966808" y="2034608"/>
                  <a:pt x="12192000" y="2118654"/>
                </a:cubicBezTo>
                <a:lnTo>
                  <a:pt x="12192000" y="2250657"/>
                </a:lnTo>
                <a:cubicBezTo>
                  <a:pt x="11889465" y="2157681"/>
                  <a:pt x="11662185" y="1902872"/>
                  <a:pt x="11617468" y="1591480"/>
                </a:cubicBezTo>
                <a:cubicBezTo>
                  <a:pt x="11617300" y="1591427"/>
                  <a:pt x="11617132" y="1591423"/>
                  <a:pt x="11616962" y="1591418"/>
                </a:cubicBezTo>
                <a:lnTo>
                  <a:pt x="11616424" y="1584794"/>
                </a:lnTo>
                <a:cubicBezTo>
                  <a:pt x="11611365" y="1554782"/>
                  <a:pt x="11608914" y="1524133"/>
                  <a:pt x="11608957" y="1493044"/>
                </a:cubicBezTo>
                <a:cubicBezTo>
                  <a:pt x="11607645" y="1487460"/>
                  <a:pt x="11607586" y="1481838"/>
                  <a:pt x="11607586" y="1476202"/>
                </a:cubicBezTo>
                <a:lnTo>
                  <a:pt x="11608180" y="1464851"/>
                </a:lnTo>
                <a:lnTo>
                  <a:pt x="11608678" y="1464884"/>
                </a:lnTo>
                <a:close/>
                <a:moveTo>
                  <a:pt x="11594916" y="1464394"/>
                </a:moveTo>
                <a:lnTo>
                  <a:pt x="11594942" y="1464884"/>
                </a:lnTo>
                <a:lnTo>
                  <a:pt x="11595440" y="1464852"/>
                </a:lnTo>
                <a:lnTo>
                  <a:pt x="11596034" y="1476202"/>
                </a:lnTo>
                <a:cubicBezTo>
                  <a:pt x="11596034" y="1481838"/>
                  <a:pt x="11595975" y="1487460"/>
                  <a:pt x="11594663" y="1493044"/>
                </a:cubicBezTo>
                <a:cubicBezTo>
                  <a:pt x="11594706" y="1524133"/>
                  <a:pt x="11592255" y="1554782"/>
                  <a:pt x="11587196" y="1584794"/>
                </a:cubicBezTo>
                <a:lnTo>
                  <a:pt x="11586658" y="1591418"/>
                </a:lnTo>
                <a:cubicBezTo>
                  <a:pt x="11586488" y="1591423"/>
                  <a:pt x="11586320" y="1591427"/>
                  <a:pt x="11586152" y="1591480"/>
                </a:cubicBezTo>
                <a:cubicBezTo>
                  <a:pt x="11535877" y="1941574"/>
                  <a:pt x="11254838" y="2220146"/>
                  <a:pt x="10895987" y="2279078"/>
                </a:cubicBezTo>
                <a:lnTo>
                  <a:pt x="10895871" y="2280217"/>
                </a:lnTo>
                <a:cubicBezTo>
                  <a:pt x="10890560" y="2281220"/>
                  <a:pt x="10885231" y="2282161"/>
                  <a:pt x="10879654" y="2281745"/>
                </a:cubicBezTo>
                <a:cubicBezTo>
                  <a:pt x="10848482" y="2287255"/>
                  <a:pt x="10816602" y="2290213"/>
                  <a:pt x="10784227" y="2290736"/>
                </a:cubicBezTo>
                <a:lnTo>
                  <a:pt x="10767109" y="2292349"/>
                </a:lnTo>
                <a:lnTo>
                  <a:pt x="10767083" y="2291858"/>
                </a:lnTo>
                <a:lnTo>
                  <a:pt x="10766584" y="2291891"/>
                </a:lnTo>
                <a:cubicBezTo>
                  <a:pt x="10766018" y="2288119"/>
                  <a:pt x="10765991" y="2284333"/>
                  <a:pt x="10765991" y="2280541"/>
                </a:cubicBezTo>
                <a:cubicBezTo>
                  <a:pt x="10765991" y="2274903"/>
                  <a:pt x="10766050" y="2269279"/>
                  <a:pt x="10767362" y="2263693"/>
                </a:cubicBezTo>
                <a:cubicBezTo>
                  <a:pt x="10767319" y="2232611"/>
                  <a:pt x="10769769" y="2201969"/>
                  <a:pt x="10774826" y="2171962"/>
                </a:cubicBezTo>
                <a:lnTo>
                  <a:pt x="10775366" y="2165325"/>
                </a:lnTo>
                <a:cubicBezTo>
                  <a:pt x="10775535" y="2165320"/>
                  <a:pt x="10775704" y="2165315"/>
                  <a:pt x="10775872" y="2165262"/>
                </a:cubicBezTo>
                <a:cubicBezTo>
                  <a:pt x="10826148" y="1815167"/>
                  <a:pt x="11107187" y="1536596"/>
                  <a:pt x="11466037" y="1477664"/>
                </a:cubicBezTo>
                <a:lnTo>
                  <a:pt x="11466154" y="1476525"/>
                </a:lnTo>
                <a:cubicBezTo>
                  <a:pt x="11471463" y="1475523"/>
                  <a:pt x="11476791" y="1474582"/>
                  <a:pt x="11482367" y="1474998"/>
                </a:cubicBezTo>
                <a:cubicBezTo>
                  <a:pt x="11513550" y="1469485"/>
                  <a:pt x="11545443" y="1466527"/>
                  <a:pt x="11577829" y="1466004"/>
                </a:cubicBezTo>
                <a:close/>
                <a:moveTo>
                  <a:pt x="9916551" y="1464394"/>
                </a:moveTo>
                <a:lnTo>
                  <a:pt x="9933638" y="1466004"/>
                </a:lnTo>
                <a:cubicBezTo>
                  <a:pt x="9966024" y="1466527"/>
                  <a:pt x="9997917" y="1469485"/>
                  <a:pt x="10029100" y="1474998"/>
                </a:cubicBezTo>
                <a:cubicBezTo>
                  <a:pt x="10034676" y="1474582"/>
                  <a:pt x="10040004" y="1475523"/>
                  <a:pt x="10045313" y="1476525"/>
                </a:cubicBezTo>
                <a:lnTo>
                  <a:pt x="10045430" y="1477664"/>
                </a:lnTo>
                <a:cubicBezTo>
                  <a:pt x="10404280" y="1536596"/>
                  <a:pt x="10685319" y="1815167"/>
                  <a:pt x="10735596" y="2165262"/>
                </a:cubicBezTo>
                <a:cubicBezTo>
                  <a:pt x="10735763" y="2165315"/>
                  <a:pt x="10735932" y="2165320"/>
                  <a:pt x="10736101" y="2165325"/>
                </a:cubicBezTo>
                <a:lnTo>
                  <a:pt x="10736641" y="2171962"/>
                </a:lnTo>
                <a:cubicBezTo>
                  <a:pt x="10741698" y="2201969"/>
                  <a:pt x="10744148" y="2232611"/>
                  <a:pt x="10744105" y="2263693"/>
                </a:cubicBezTo>
                <a:cubicBezTo>
                  <a:pt x="10745417" y="2269279"/>
                  <a:pt x="10745476" y="2274903"/>
                  <a:pt x="10745476" y="2280541"/>
                </a:cubicBezTo>
                <a:cubicBezTo>
                  <a:pt x="10745476" y="2284333"/>
                  <a:pt x="10745449" y="2288119"/>
                  <a:pt x="10744883" y="2291891"/>
                </a:cubicBezTo>
                <a:lnTo>
                  <a:pt x="10744384" y="2291858"/>
                </a:lnTo>
                <a:lnTo>
                  <a:pt x="10744358" y="2292349"/>
                </a:lnTo>
                <a:lnTo>
                  <a:pt x="10727240" y="2290736"/>
                </a:lnTo>
                <a:cubicBezTo>
                  <a:pt x="10694865" y="2290213"/>
                  <a:pt x="10662985" y="2287255"/>
                  <a:pt x="10631813" y="2281745"/>
                </a:cubicBezTo>
                <a:cubicBezTo>
                  <a:pt x="10626236" y="2282161"/>
                  <a:pt x="10620907" y="2281220"/>
                  <a:pt x="10615596" y="2280217"/>
                </a:cubicBezTo>
                <a:lnTo>
                  <a:pt x="10615480" y="2279078"/>
                </a:lnTo>
                <a:cubicBezTo>
                  <a:pt x="10256629" y="2220146"/>
                  <a:pt x="9975590" y="1941574"/>
                  <a:pt x="9925315" y="1591480"/>
                </a:cubicBezTo>
                <a:cubicBezTo>
                  <a:pt x="9925147" y="1591427"/>
                  <a:pt x="9924979" y="1591423"/>
                  <a:pt x="9924809" y="1591418"/>
                </a:cubicBezTo>
                <a:lnTo>
                  <a:pt x="9924271" y="1584794"/>
                </a:lnTo>
                <a:cubicBezTo>
                  <a:pt x="9919212" y="1554782"/>
                  <a:pt x="9916761" y="1524133"/>
                  <a:pt x="9916804" y="1493044"/>
                </a:cubicBezTo>
                <a:cubicBezTo>
                  <a:pt x="9915492" y="1487460"/>
                  <a:pt x="9915433" y="1481838"/>
                  <a:pt x="9915433" y="1476202"/>
                </a:cubicBezTo>
                <a:lnTo>
                  <a:pt x="9916027" y="1464852"/>
                </a:lnTo>
                <a:lnTo>
                  <a:pt x="9916525" y="1464884"/>
                </a:lnTo>
                <a:close/>
                <a:moveTo>
                  <a:pt x="9902763" y="1464394"/>
                </a:moveTo>
                <a:lnTo>
                  <a:pt x="9902789" y="1464884"/>
                </a:lnTo>
                <a:lnTo>
                  <a:pt x="9903287" y="1464852"/>
                </a:lnTo>
                <a:lnTo>
                  <a:pt x="9903881" y="1476202"/>
                </a:lnTo>
                <a:cubicBezTo>
                  <a:pt x="9903881" y="1481838"/>
                  <a:pt x="9903822" y="1487460"/>
                  <a:pt x="9902510" y="1493044"/>
                </a:cubicBezTo>
                <a:cubicBezTo>
                  <a:pt x="9902553" y="1524133"/>
                  <a:pt x="9900102" y="1554782"/>
                  <a:pt x="9895043" y="1584794"/>
                </a:cubicBezTo>
                <a:lnTo>
                  <a:pt x="9894505" y="1591418"/>
                </a:lnTo>
                <a:cubicBezTo>
                  <a:pt x="9894335" y="1591423"/>
                  <a:pt x="9894167" y="1591427"/>
                  <a:pt x="9893999" y="1591480"/>
                </a:cubicBezTo>
                <a:cubicBezTo>
                  <a:pt x="9843724" y="1941574"/>
                  <a:pt x="9562685" y="2220146"/>
                  <a:pt x="9203834" y="2279078"/>
                </a:cubicBezTo>
                <a:lnTo>
                  <a:pt x="9203718" y="2280217"/>
                </a:lnTo>
                <a:cubicBezTo>
                  <a:pt x="9198407" y="2281220"/>
                  <a:pt x="9193078" y="2282161"/>
                  <a:pt x="9187501" y="2281745"/>
                </a:cubicBezTo>
                <a:cubicBezTo>
                  <a:pt x="9156329" y="2287255"/>
                  <a:pt x="9124449" y="2290213"/>
                  <a:pt x="9092074" y="2290736"/>
                </a:cubicBezTo>
                <a:lnTo>
                  <a:pt x="9074956" y="2292349"/>
                </a:lnTo>
                <a:lnTo>
                  <a:pt x="9074930" y="2291858"/>
                </a:lnTo>
                <a:lnTo>
                  <a:pt x="9074431" y="2291891"/>
                </a:lnTo>
                <a:cubicBezTo>
                  <a:pt x="9073865" y="2288119"/>
                  <a:pt x="9073838" y="2284333"/>
                  <a:pt x="9073838" y="2280541"/>
                </a:cubicBezTo>
                <a:cubicBezTo>
                  <a:pt x="9073838" y="2274903"/>
                  <a:pt x="9073897" y="2269279"/>
                  <a:pt x="9075209" y="2263693"/>
                </a:cubicBezTo>
                <a:cubicBezTo>
                  <a:pt x="9075166" y="2232611"/>
                  <a:pt x="9077616" y="2201969"/>
                  <a:pt x="9082673" y="2171962"/>
                </a:cubicBezTo>
                <a:lnTo>
                  <a:pt x="9083213" y="2165325"/>
                </a:lnTo>
                <a:cubicBezTo>
                  <a:pt x="9083382" y="2165320"/>
                  <a:pt x="9083551" y="2165315"/>
                  <a:pt x="9083718" y="2165262"/>
                </a:cubicBezTo>
                <a:cubicBezTo>
                  <a:pt x="9133995" y="1815167"/>
                  <a:pt x="9415034" y="1536596"/>
                  <a:pt x="9773884" y="1477664"/>
                </a:cubicBezTo>
                <a:lnTo>
                  <a:pt x="9774001" y="1476525"/>
                </a:lnTo>
                <a:cubicBezTo>
                  <a:pt x="9779310" y="1475523"/>
                  <a:pt x="9784638" y="1474582"/>
                  <a:pt x="9790214" y="1474998"/>
                </a:cubicBezTo>
                <a:cubicBezTo>
                  <a:pt x="9821397" y="1469485"/>
                  <a:pt x="9853290" y="1466527"/>
                  <a:pt x="9885676" y="1466004"/>
                </a:cubicBezTo>
                <a:close/>
                <a:moveTo>
                  <a:pt x="8224400" y="1464394"/>
                </a:moveTo>
                <a:lnTo>
                  <a:pt x="8241488" y="1466004"/>
                </a:lnTo>
                <a:cubicBezTo>
                  <a:pt x="8273873" y="1466527"/>
                  <a:pt x="8305766" y="1469485"/>
                  <a:pt x="8336949" y="1474998"/>
                </a:cubicBezTo>
                <a:cubicBezTo>
                  <a:pt x="8342525" y="1474582"/>
                  <a:pt x="8347853" y="1475523"/>
                  <a:pt x="8353162" y="1476525"/>
                </a:cubicBezTo>
                <a:lnTo>
                  <a:pt x="8353279" y="1477664"/>
                </a:lnTo>
                <a:cubicBezTo>
                  <a:pt x="8712129" y="1536596"/>
                  <a:pt x="8993168" y="1815167"/>
                  <a:pt x="9043444" y="2165262"/>
                </a:cubicBezTo>
                <a:cubicBezTo>
                  <a:pt x="9043612" y="2165315"/>
                  <a:pt x="9043781" y="2165320"/>
                  <a:pt x="9043950" y="2165325"/>
                </a:cubicBezTo>
                <a:lnTo>
                  <a:pt x="9044490" y="2171962"/>
                </a:lnTo>
                <a:cubicBezTo>
                  <a:pt x="9049547" y="2201969"/>
                  <a:pt x="9051997" y="2232611"/>
                  <a:pt x="9051954" y="2263693"/>
                </a:cubicBezTo>
                <a:cubicBezTo>
                  <a:pt x="9053266" y="2269279"/>
                  <a:pt x="9053325" y="2274903"/>
                  <a:pt x="9053325" y="2280541"/>
                </a:cubicBezTo>
                <a:cubicBezTo>
                  <a:pt x="9053325" y="2284333"/>
                  <a:pt x="9053298" y="2288119"/>
                  <a:pt x="9052732" y="2291891"/>
                </a:cubicBezTo>
                <a:lnTo>
                  <a:pt x="9052233" y="2291858"/>
                </a:lnTo>
                <a:lnTo>
                  <a:pt x="9052207" y="2292349"/>
                </a:lnTo>
                <a:lnTo>
                  <a:pt x="9035089" y="2290736"/>
                </a:lnTo>
                <a:cubicBezTo>
                  <a:pt x="9002714" y="2290213"/>
                  <a:pt x="8970834" y="2287255"/>
                  <a:pt x="8939662" y="2281745"/>
                </a:cubicBezTo>
                <a:cubicBezTo>
                  <a:pt x="8934085" y="2282161"/>
                  <a:pt x="8928756" y="2281220"/>
                  <a:pt x="8923445" y="2280217"/>
                </a:cubicBezTo>
                <a:lnTo>
                  <a:pt x="8923329" y="2279078"/>
                </a:lnTo>
                <a:cubicBezTo>
                  <a:pt x="8564478" y="2220146"/>
                  <a:pt x="8283439" y="1941574"/>
                  <a:pt x="8233164" y="1591480"/>
                </a:cubicBezTo>
                <a:cubicBezTo>
                  <a:pt x="8232996" y="1591427"/>
                  <a:pt x="8232828" y="1591423"/>
                  <a:pt x="8232658" y="1591418"/>
                </a:cubicBezTo>
                <a:lnTo>
                  <a:pt x="8232120" y="1584794"/>
                </a:lnTo>
                <a:cubicBezTo>
                  <a:pt x="8227061" y="1554782"/>
                  <a:pt x="8224611" y="1524133"/>
                  <a:pt x="8224653" y="1493044"/>
                </a:cubicBezTo>
                <a:cubicBezTo>
                  <a:pt x="8223341" y="1487460"/>
                  <a:pt x="8223282" y="1481838"/>
                  <a:pt x="8223282" y="1476202"/>
                </a:cubicBezTo>
                <a:lnTo>
                  <a:pt x="8223876" y="1464852"/>
                </a:lnTo>
                <a:lnTo>
                  <a:pt x="8224374" y="1464884"/>
                </a:lnTo>
                <a:close/>
                <a:moveTo>
                  <a:pt x="8210612" y="1464394"/>
                </a:moveTo>
                <a:lnTo>
                  <a:pt x="8210638" y="1464884"/>
                </a:lnTo>
                <a:lnTo>
                  <a:pt x="8211136" y="1464852"/>
                </a:lnTo>
                <a:lnTo>
                  <a:pt x="8211730" y="1476202"/>
                </a:lnTo>
                <a:cubicBezTo>
                  <a:pt x="8211730" y="1481838"/>
                  <a:pt x="8211672" y="1487460"/>
                  <a:pt x="8210360" y="1493044"/>
                </a:cubicBezTo>
                <a:cubicBezTo>
                  <a:pt x="8210402" y="1524133"/>
                  <a:pt x="8207951" y="1554782"/>
                  <a:pt x="8202893" y="1584794"/>
                </a:cubicBezTo>
                <a:lnTo>
                  <a:pt x="8202354" y="1591418"/>
                </a:lnTo>
                <a:cubicBezTo>
                  <a:pt x="8202185" y="1591423"/>
                  <a:pt x="8202016" y="1591427"/>
                  <a:pt x="8201849" y="1591480"/>
                </a:cubicBezTo>
                <a:cubicBezTo>
                  <a:pt x="8151573" y="1941574"/>
                  <a:pt x="7870534" y="2220146"/>
                  <a:pt x="7511683" y="2279078"/>
                </a:cubicBezTo>
                <a:lnTo>
                  <a:pt x="7511567" y="2280217"/>
                </a:lnTo>
                <a:cubicBezTo>
                  <a:pt x="7506256" y="2281220"/>
                  <a:pt x="7500927" y="2282161"/>
                  <a:pt x="7495350" y="2281745"/>
                </a:cubicBezTo>
                <a:cubicBezTo>
                  <a:pt x="7464178" y="2287255"/>
                  <a:pt x="7432298" y="2290213"/>
                  <a:pt x="7399924" y="2290736"/>
                </a:cubicBezTo>
                <a:lnTo>
                  <a:pt x="7382805" y="2292349"/>
                </a:lnTo>
                <a:lnTo>
                  <a:pt x="7382779" y="2291858"/>
                </a:lnTo>
                <a:lnTo>
                  <a:pt x="7382280" y="2291891"/>
                </a:lnTo>
                <a:cubicBezTo>
                  <a:pt x="7381714" y="2288119"/>
                  <a:pt x="7381687" y="2284333"/>
                  <a:pt x="7381687" y="2280541"/>
                </a:cubicBezTo>
                <a:cubicBezTo>
                  <a:pt x="7381687" y="2274903"/>
                  <a:pt x="7381746" y="2269279"/>
                  <a:pt x="7383058" y="2263693"/>
                </a:cubicBezTo>
                <a:cubicBezTo>
                  <a:pt x="7383016" y="2232611"/>
                  <a:pt x="7385465" y="2201969"/>
                  <a:pt x="7390522" y="2171962"/>
                </a:cubicBezTo>
                <a:lnTo>
                  <a:pt x="7391062" y="2165325"/>
                </a:lnTo>
                <a:cubicBezTo>
                  <a:pt x="7391231" y="2165320"/>
                  <a:pt x="7391400" y="2165315"/>
                  <a:pt x="7391568" y="2165262"/>
                </a:cubicBezTo>
                <a:cubicBezTo>
                  <a:pt x="7441844" y="1815167"/>
                  <a:pt x="7722883" y="1536596"/>
                  <a:pt x="8081734" y="1477664"/>
                </a:cubicBezTo>
                <a:lnTo>
                  <a:pt x="8081851" y="1476525"/>
                </a:lnTo>
                <a:cubicBezTo>
                  <a:pt x="8087159" y="1475523"/>
                  <a:pt x="8092487" y="1474582"/>
                  <a:pt x="8098063" y="1474998"/>
                </a:cubicBezTo>
                <a:cubicBezTo>
                  <a:pt x="8129247" y="1469485"/>
                  <a:pt x="8161139" y="1466527"/>
                  <a:pt x="8193525" y="1466004"/>
                </a:cubicBezTo>
                <a:close/>
                <a:moveTo>
                  <a:pt x="6532249" y="1464394"/>
                </a:moveTo>
                <a:lnTo>
                  <a:pt x="6549337" y="1466004"/>
                </a:lnTo>
                <a:cubicBezTo>
                  <a:pt x="6581722" y="1466527"/>
                  <a:pt x="6613615" y="1469485"/>
                  <a:pt x="6644798" y="1474998"/>
                </a:cubicBezTo>
                <a:cubicBezTo>
                  <a:pt x="6650374" y="1474582"/>
                  <a:pt x="6655702" y="1475523"/>
                  <a:pt x="6661011" y="1476525"/>
                </a:cubicBezTo>
                <a:lnTo>
                  <a:pt x="6661128" y="1477664"/>
                </a:lnTo>
                <a:cubicBezTo>
                  <a:pt x="7019978" y="1536596"/>
                  <a:pt x="7301017" y="1815167"/>
                  <a:pt x="7351294" y="2165262"/>
                </a:cubicBezTo>
                <a:cubicBezTo>
                  <a:pt x="7351461" y="2165315"/>
                  <a:pt x="7351631" y="2165320"/>
                  <a:pt x="7351799" y="2165325"/>
                </a:cubicBezTo>
                <a:lnTo>
                  <a:pt x="7352340" y="2171962"/>
                </a:lnTo>
                <a:cubicBezTo>
                  <a:pt x="7357396" y="2201969"/>
                  <a:pt x="7359846" y="2232611"/>
                  <a:pt x="7359804" y="2263693"/>
                </a:cubicBezTo>
                <a:cubicBezTo>
                  <a:pt x="7361116" y="2269279"/>
                  <a:pt x="7361174" y="2274903"/>
                  <a:pt x="7361174" y="2280541"/>
                </a:cubicBezTo>
                <a:cubicBezTo>
                  <a:pt x="7361174" y="2284333"/>
                  <a:pt x="7361147" y="2288119"/>
                  <a:pt x="7360581" y="2291891"/>
                </a:cubicBezTo>
                <a:lnTo>
                  <a:pt x="7360082" y="2291858"/>
                </a:lnTo>
                <a:lnTo>
                  <a:pt x="7360056" y="2292349"/>
                </a:lnTo>
                <a:lnTo>
                  <a:pt x="7342938" y="2290736"/>
                </a:lnTo>
                <a:cubicBezTo>
                  <a:pt x="7310564" y="2290213"/>
                  <a:pt x="7278683" y="2287255"/>
                  <a:pt x="7247511" y="2281745"/>
                </a:cubicBezTo>
                <a:cubicBezTo>
                  <a:pt x="7241934" y="2282161"/>
                  <a:pt x="7236605" y="2281220"/>
                  <a:pt x="7231295" y="2280217"/>
                </a:cubicBezTo>
                <a:lnTo>
                  <a:pt x="7231179" y="2279078"/>
                </a:lnTo>
                <a:cubicBezTo>
                  <a:pt x="6872327" y="2220146"/>
                  <a:pt x="6591288" y="1941574"/>
                  <a:pt x="6541013" y="1591480"/>
                </a:cubicBezTo>
                <a:cubicBezTo>
                  <a:pt x="6540845" y="1591427"/>
                  <a:pt x="6540677" y="1591423"/>
                  <a:pt x="6540507" y="1591418"/>
                </a:cubicBezTo>
                <a:lnTo>
                  <a:pt x="6539969" y="1584794"/>
                </a:lnTo>
                <a:cubicBezTo>
                  <a:pt x="6534910" y="1554782"/>
                  <a:pt x="6532460" y="1524133"/>
                  <a:pt x="6532502" y="1493044"/>
                </a:cubicBezTo>
                <a:cubicBezTo>
                  <a:pt x="6531190" y="1487460"/>
                  <a:pt x="6531131" y="1481838"/>
                  <a:pt x="6531131" y="1476202"/>
                </a:cubicBezTo>
                <a:lnTo>
                  <a:pt x="6531725" y="1464852"/>
                </a:lnTo>
                <a:lnTo>
                  <a:pt x="6532223" y="1464884"/>
                </a:lnTo>
                <a:close/>
                <a:moveTo>
                  <a:pt x="6518461" y="1464394"/>
                </a:moveTo>
                <a:lnTo>
                  <a:pt x="6518487" y="1464884"/>
                </a:lnTo>
                <a:lnTo>
                  <a:pt x="6518985" y="1464852"/>
                </a:lnTo>
                <a:lnTo>
                  <a:pt x="6519579" y="1476202"/>
                </a:lnTo>
                <a:cubicBezTo>
                  <a:pt x="6519579" y="1481838"/>
                  <a:pt x="6519520" y="1487460"/>
                  <a:pt x="6518208" y="1493044"/>
                </a:cubicBezTo>
                <a:cubicBezTo>
                  <a:pt x="6518250" y="1524133"/>
                  <a:pt x="6515800" y="1554782"/>
                  <a:pt x="6510741" y="1584794"/>
                </a:cubicBezTo>
                <a:lnTo>
                  <a:pt x="6510203" y="1591418"/>
                </a:lnTo>
                <a:cubicBezTo>
                  <a:pt x="6510033" y="1591423"/>
                  <a:pt x="6509865" y="1591427"/>
                  <a:pt x="6509697" y="1591480"/>
                </a:cubicBezTo>
                <a:cubicBezTo>
                  <a:pt x="6459422" y="1941574"/>
                  <a:pt x="6178383" y="2220146"/>
                  <a:pt x="5819531" y="2279078"/>
                </a:cubicBezTo>
                <a:lnTo>
                  <a:pt x="5819415" y="2280217"/>
                </a:lnTo>
                <a:cubicBezTo>
                  <a:pt x="5814105" y="2281220"/>
                  <a:pt x="5808776" y="2282161"/>
                  <a:pt x="5803199" y="2281745"/>
                </a:cubicBezTo>
                <a:cubicBezTo>
                  <a:pt x="5772027" y="2287255"/>
                  <a:pt x="5740146" y="2290213"/>
                  <a:pt x="5707772" y="2290736"/>
                </a:cubicBezTo>
                <a:lnTo>
                  <a:pt x="5690654" y="2292349"/>
                </a:lnTo>
                <a:lnTo>
                  <a:pt x="5690628" y="2291858"/>
                </a:lnTo>
                <a:lnTo>
                  <a:pt x="5690129" y="2291891"/>
                </a:lnTo>
                <a:cubicBezTo>
                  <a:pt x="5689563" y="2288119"/>
                  <a:pt x="5689536" y="2284333"/>
                  <a:pt x="5689536" y="2280541"/>
                </a:cubicBezTo>
                <a:cubicBezTo>
                  <a:pt x="5689536" y="2274903"/>
                  <a:pt x="5689594" y="2269279"/>
                  <a:pt x="5690906" y="2263693"/>
                </a:cubicBezTo>
                <a:cubicBezTo>
                  <a:pt x="5690864" y="2232611"/>
                  <a:pt x="5693314" y="2201969"/>
                  <a:pt x="5698370" y="2171962"/>
                </a:cubicBezTo>
                <a:lnTo>
                  <a:pt x="5698911" y="2165325"/>
                </a:lnTo>
                <a:cubicBezTo>
                  <a:pt x="5699079" y="2165320"/>
                  <a:pt x="5699249" y="2165315"/>
                  <a:pt x="5699416" y="2165262"/>
                </a:cubicBezTo>
                <a:cubicBezTo>
                  <a:pt x="5749693" y="1815167"/>
                  <a:pt x="6030732" y="1536596"/>
                  <a:pt x="6389582" y="1477664"/>
                </a:cubicBezTo>
                <a:lnTo>
                  <a:pt x="6389699" y="1476525"/>
                </a:lnTo>
                <a:cubicBezTo>
                  <a:pt x="6395008" y="1475523"/>
                  <a:pt x="6400336" y="1474582"/>
                  <a:pt x="6405912" y="1474998"/>
                </a:cubicBezTo>
                <a:cubicBezTo>
                  <a:pt x="6437095" y="1469485"/>
                  <a:pt x="6468988" y="1466527"/>
                  <a:pt x="6501373" y="1466004"/>
                </a:cubicBezTo>
                <a:close/>
                <a:moveTo>
                  <a:pt x="4840098" y="1464394"/>
                </a:moveTo>
                <a:lnTo>
                  <a:pt x="4857185" y="1466004"/>
                </a:lnTo>
                <a:cubicBezTo>
                  <a:pt x="4889571" y="1466527"/>
                  <a:pt x="4921463" y="1469485"/>
                  <a:pt x="4952647" y="1474998"/>
                </a:cubicBezTo>
                <a:cubicBezTo>
                  <a:pt x="4958223" y="1474582"/>
                  <a:pt x="4963551" y="1475523"/>
                  <a:pt x="4968859" y="1476525"/>
                </a:cubicBezTo>
                <a:lnTo>
                  <a:pt x="4968976" y="1477664"/>
                </a:lnTo>
                <a:cubicBezTo>
                  <a:pt x="5327827" y="1536596"/>
                  <a:pt x="5608866" y="1815167"/>
                  <a:pt x="5659142" y="2165262"/>
                </a:cubicBezTo>
                <a:cubicBezTo>
                  <a:pt x="5659310" y="2165315"/>
                  <a:pt x="5659479" y="2165320"/>
                  <a:pt x="5659648" y="2165325"/>
                </a:cubicBezTo>
                <a:lnTo>
                  <a:pt x="5660188" y="2171962"/>
                </a:lnTo>
                <a:cubicBezTo>
                  <a:pt x="5665245" y="2201969"/>
                  <a:pt x="5667694" y="2232611"/>
                  <a:pt x="5667652" y="2263693"/>
                </a:cubicBezTo>
                <a:cubicBezTo>
                  <a:pt x="5668964" y="2269279"/>
                  <a:pt x="5669023" y="2274903"/>
                  <a:pt x="5669023" y="2280541"/>
                </a:cubicBezTo>
                <a:cubicBezTo>
                  <a:pt x="5669023" y="2284333"/>
                  <a:pt x="5668996" y="2288119"/>
                  <a:pt x="5668430" y="2291891"/>
                </a:cubicBezTo>
                <a:lnTo>
                  <a:pt x="5667931" y="2291858"/>
                </a:lnTo>
                <a:lnTo>
                  <a:pt x="5667905" y="2292349"/>
                </a:lnTo>
                <a:lnTo>
                  <a:pt x="5650786" y="2290736"/>
                </a:lnTo>
                <a:cubicBezTo>
                  <a:pt x="5618412" y="2290213"/>
                  <a:pt x="5586532" y="2287255"/>
                  <a:pt x="5555360" y="2281745"/>
                </a:cubicBezTo>
                <a:cubicBezTo>
                  <a:pt x="5549783" y="2282161"/>
                  <a:pt x="5544454" y="2281220"/>
                  <a:pt x="5539143" y="2280217"/>
                </a:cubicBezTo>
                <a:lnTo>
                  <a:pt x="5539027" y="2279078"/>
                </a:lnTo>
                <a:cubicBezTo>
                  <a:pt x="5180176" y="2220146"/>
                  <a:pt x="4899137" y="1941574"/>
                  <a:pt x="4848861" y="1591480"/>
                </a:cubicBezTo>
                <a:cubicBezTo>
                  <a:pt x="4848694" y="1591427"/>
                  <a:pt x="4848525" y="1591423"/>
                  <a:pt x="4848356" y="1591418"/>
                </a:cubicBezTo>
                <a:lnTo>
                  <a:pt x="4847817" y="1584794"/>
                </a:lnTo>
                <a:cubicBezTo>
                  <a:pt x="4842759" y="1554782"/>
                  <a:pt x="4840308" y="1524133"/>
                  <a:pt x="4840350" y="1493044"/>
                </a:cubicBezTo>
                <a:cubicBezTo>
                  <a:pt x="4839038" y="1487460"/>
                  <a:pt x="4838980" y="1481838"/>
                  <a:pt x="4838980" y="1476202"/>
                </a:cubicBezTo>
                <a:lnTo>
                  <a:pt x="4839574" y="1464852"/>
                </a:lnTo>
                <a:lnTo>
                  <a:pt x="4840072" y="1464884"/>
                </a:lnTo>
                <a:close/>
                <a:moveTo>
                  <a:pt x="4826310" y="1464394"/>
                </a:moveTo>
                <a:lnTo>
                  <a:pt x="4826336" y="1464884"/>
                </a:lnTo>
                <a:lnTo>
                  <a:pt x="4826834" y="1464852"/>
                </a:lnTo>
                <a:lnTo>
                  <a:pt x="4827428" y="1476202"/>
                </a:lnTo>
                <a:cubicBezTo>
                  <a:pt x="4827428" y="1481838"/>
                  <a:pt x="4827369" y="1487460"/>
                  <a:pt x="4826057" y="1493044"/>
                </a:cubicBezTo>
                <a:cubicBezTo>
                  <a:pt x="4826099" y="1524133"/>
                  <a:pt x="4823649" y="1554782"/>
                  <a:pt x="4818590" y="1584794"/>
                </a:cubicBezTo>
                <a:lnTo>
                  <a:pt x="4818052" y="1591418"/>
                </a:lnTo>
                <a:cubicBezTo>
                  <a:pt x="4817882" y="1591423"/>
                  <a:pt x="4817714" y="1591427"/>
                  <a:pt x="4817546" y="1591480"/>
                </a:cubicBezTo>
                <a:cubicBezTo>
                  <a:pt x="4767271" y="1941574"/>
                  <a:pt x="4486232" y="2220146"/>
                  <a:pt x="4127381" y="2279078"/>
                </a:cubicBezTo>
                <a:lnTo>
                  <a:pt x="4127264" y="2280217"/>
                </a:lnTo>
                <a:cubicBezTo>
                  <a:pt x="4121954" y="2281220"/>
                  <a:pt x="4116625" y="2282161"/>
                  <a:pt x="4111048" y="2281745"/>
                </a:cubicBezTo>
                <a:cubicBezTo>
                  <a:pt x="4079876" y="2287255"/>
                  <a:pt x="4047996" y="2290213"/>
                  <a:pt x="4015621" y="2290736"/>
                </a:cubicBezTo>
                <a:lnTo>
                  <a:pt x="3998503" y="2292349"/>
                </a:lnTo>
                <a:lnTo>
                  <a:pt x="3998477" y="2291858"/>
                </a:lnTo>
                <a:lnTo>
                  <a:pt x="3997978" y="2291891"/>
                </a:lnTo>
                <a:cubicBezTo>
                  <a:pt x="3997412" y="2288119"/>
                  <a:pt x="3997385" y="2284333"/>
                  <a:pt x="3997385" y="2280541"/>
                </a:cubicBezTo>
                <a:cubicBezTo>
                  <a:pt x="3997385" y="2274903"/>
                  <a:pt x="3997443" y="2269279"/>
                  <a:pt x="3998755" y="2263693"/>
                </a:cubicBezTo>
                <a:cubicBezTo>
                  <a:pt x="3998713" y="2232611"/>
                  <a:pt x="4001163" y="2201969"/>
                  <a:pt x="4006219" y="2171962"/>
                </a:cubicBezTo>
                <a:lnTo>
                  <a:pt x="4006760" y="2165325"/>
                </a:lnTo>
                <a:cubicBezTo>
                  <a:pt x="4006928" y="2165320"/>
                  <a:pt x="4007098" y="2165315"/>
                  <a:pt x="4007265" y="2165262"/>
                </a:cubicBezTo>
                <a:cubicBezTo>
                  <a:pt x="4057542" y="1815167"/>
                  <a:pt x="4338581" y="1536596"/>
                  <a:pt x="4697431" y="1477664"/>
                </a:cubicBezTo>
                <a:lnTo>
                  <a:pt x="4697548" y="1476525"/>
                </a:lnTo>
                <a:cubicBezTo>
                  <a:pt x="4702857" y="1475523"/>
                  <a:pt x="4708185" y="1474582"/>
                  <a:pt x="4713761" y="1474998"/>
                </a:cubicBezTo>
                <a:cubicBezTo>
                  <a:pt x="4744944" y="1469485"/>
                  <a:pt x="4776837" y="1466527"/>
                  <a:pt x="4809222" y="1466004"/>
                </a:cubicBezTo>
                <a:close/>
                <a:moveTo>
                  <a:pt x="3147947" y="1464394"/>
                </a:moveTo>
                <a:lnTo>
                  <a:pt x="3165034" y="1466004"/>
                </a:lnTo>
                <a:cubicBezTo>
                  <a:pt x="3197420" y="1466527"/>
                  <a:pt x="3229312" y="1469485"/>
                  <a:pt x="3260496" y="1474998"/>
                </a:cubicBezTo>
                <a:cubicBezTo>
                  <a:pt x="3266072" y="1474582"/>
                  <a:pt x="3271400" y="1475523"/>
                  <a:pt x="3276708" y="1476525"/>
                </a:cubicBezTo>
                <a:lnTo>
                  <a:pt x="3276826" y="1477664"/>
                </a:lnTo>
                <a:cubicBezTo>
                  <a:pt x="3635676" y="1536596"/>
                  <a:pt x="3916715" y="1815167"/>
                  <a:pt x="3966991" y="2165262"/>
                </a:cubicBezTo>
                <a:cubicBezTo>
                  <a:pt x="3967159" y="2165315"/>
                  <a:pt x="3967328" y="2165320"/>
                  <a:pt x="3967497" y="2165325"/>
                </a:cubicBezTo>
                <a:lnTo>
                  <a:pt x="3968037" y="2171962"/>
                </a:lnTo>
                <a:cubicBezTo>
                  <a:pt x="3973094" y="2201969"/>
                  <a:pt x="3975543" y="2232611"/>
                  <a:pt x="3975501" y="2263693"/>
                </a:cubicBezTo>
                <a:cubicBezTo>
                  <a:pt x="3976813" y="2269279"/>
                  <a:pt x="3976872" y="2274903"/>
                  <a:pt x="3976872" y="2280541"/>
                </a:cubicBezTo>
                <a:cubicBezTo>
                  <a:pt x="3976872" y="2284333"/>
                  <a:pt x="3976845" y="2288119"/>
                  <a:pt x="3976279" y="2291891"/>
                </a:cubicBezTo>
                <a:lnTo>
                  <a:pt x="3975780" y="2291858"/>
                </a:lnTo>
                <a:lnTo>
                  <a:pt x="3975754" y="2292349"/>
                </a:lnTo>
                <a:lnTo>
                  <a:pt x="3958635" y="2290736"/>
                </a:lnTo>
                <a:cubicBezTo>
                  <a:pt x="3926261" y="2290213"/>
                  <a:pt x="3894381" y="2287255"/>
                  <a:pt x="3863209" y="2281745"/>
                </a:cubicBezTo>
                <a:cubicBezTo>
                  <a:pt x="3857632" y="2282161"/>
                  <a:pt x="3852303" y="2281220"/>
                  <a:pt x="3846992" y="2280217"/>
                </a:cubicBezTo>
                <a:lnTo>
                  <a:pt x="3846876" y="2279078"/>
                </a:lnTo>
                <a:cubicBezTo>
                  <a:pt x="3488025" y="2220146"/>
                  <a:pt x="3206986" y="1941574"/>
                  <a:pt x="3156710" y="1591480"/>
                </a:cubicBezTo>
                <a:cubicBezTo>
                  <a:pt x="3156543" y="1591427"/>
                  <a:pt x="3156374" y="1591423"/>
                  <a:pt x="3156205" y="1591418"/>
                </a:cubicBezTo>
                <a:lnTo>
                  <a:pt x="3155667" y="1584794"/>
                </a:lnTo>
                <a:cubicBezTo>
                  <a:pt x="3150608" y="1554782"/>
                  <a:pt x="3148157" y="1524133"/>
                  <a:pt x="3148199" y="1493044"/>
                </a:cubicBezTo>
                <a:cubicBezTo>
                  <a:pt x="3146887" y="1487460"/>
                  <a:pt x="3146829" y="1481838"/>
                  <a:pt x="3146829" y="1476202"/>
                </a:cubicBezTo>
                <a:lnTo>
                  <a:pt x="3147423" y="1464852"/>
                </a:lnTo>
                <a:lnTo>
                  <a:pt x="3147921" y="1464884"/>
                </a:lnTo>
                <a:close/>
                <a:moveTo>
                  <a:pt x="3134159" y="1464394"/>
                </a:moveTo>
                <a:lnTo>
                  <a:pt x="3134185" y="1464884"/>
                </a:lnTo>
                <a:lnTo>
                  <a:pt x="3134683" y="1464852"/>
                </a:lnTo>
                <a:lnTo>
                  <a:pt x="3135277" y="1476202"/>
                </a:lnTo>
                <a:cubicBezTo>
                  <a:pt x="3135277" y="1481838"/>
                  <a:pt x="3135218" y="1487460"/>
                  <a:pt x="3133906" y="1493044"/>
                </a:cubicBezTo>
                <a:cubicBezTo>
                  <a:pt x="3133948" y="1524133"/>
                  <a:pt x="3131498" y="1554782"/>
                  <a:pt x="3126439" y="1584794"/>
                </a:cubicBezTo>
                <a:lnTo>
                  <a:pt x="3125901" y="1591418"/>
                </a:lnTo>
                <a:cubicBezTo>
                  <a:pt x="3125731" y="1591423"/>
                  <a:pt x="3125563" y="1591427"/>
                  <a:pt x="3125395" y="1591480"/>
                </a:cubicBezTo>
                <a:cubicBezTo>
                  <a:pt x="3075120" y="1941574"/>
                  <a:pt x="2794081" y="2220146"/>
                  <a:pt x="2435230" y="2279078"/>
                </a:cubicBezTo>
                <a:lnTo>
                  <a:pt x="2435113" y="2280217"/>
                </a:lnTo>
                <a:cubicBezTo>
                  <a:pt x="2429803" y="2281220"/>
                  <a:pt x="2424474" y="2282161"/>
                  <a:pt x="2418897" y="2281745"/>
                </a:cubicBezTo>
                <a:cubicBezTo>
                  <a:pt x="2387725" y="2287255"/>
                  <a:pt x="2355845" y="2290213"/>
                  <a:pt x="2323470" y="2290736"/>
                </a:cubicBezTo>
                <a:lnTo>
                  <a:pt x="2306352" y="2292349"/>
                </a:lnTo>
                <a:lnTo>
                  <a:pt x="2306326" y="2291858"/>
                </a:lnTo>
                <a:lnTo>
                  <a:pt x="2305827" y="2291891"/>
                </a:lnTo>
                <a:cubicBezTo>
                  <a:pt x="2305261" y="2288119"/>
                  <a:pt x="2305234" y="2284333"/>
                  <a:pt x="2305234" y="2280541"/>
                </a:cubicBezTo>
                <a:cubicBezTo>
                  <a:pt x="2305234" y="2274903"/>
                  <a:pt x="2305292" y="2269279"/>
                  <a:pt x="2306604" y="2263693"/>
                </a:cubicBezTo>
                <a:cubicBezTo>
                  <a:pt x="2306562" y="2232611"/>
                  <a:pt x="2309012" y="2201969"/>
                  <a:pt x="2314068" y="2171962"/>
                </a:cubicBezTo>
                <a:lnTo>
                  <a:pt x="2314609" y="2165325"/>
                </a:lnTo>
                <a:cubicBezTo>
                  <a:pt x="2314777" y="2165320"/>
                  <a:pt x="2314947" y="2165315"/>
                  <a:pt x="2315114" y="2165262"/>
                </a:cubicBezTo>
                <a:cubicBezTo>
                  <a:pt x="2365391" y="1815167"/>
                  <a:pt x="2646430" y="1536596"/>
                  <a:pt x="3005280" y="1477664"/>
                </a:cubicBezTo>
                <a:lnTo>
                  <a:pt x="3005397" y="1476525"/>
                </a:lnTo>
                <a:cubicBezTo>
                  <a:pt x="3010706" y="1475523"/>
                  <a:pt x="3016034" y="1474582"/>
                  <a:pt x="3021610" y="1474998"/>
                </a:cubicBezTo>
                <a:cubicBezTo>
                  <a:pt x="3052793" y="1469485"/>
                  <a:pt x="3084686" y="1466527"/>
                  <a:pt x="3117071" y="1466004"/>
                </a:cubicBezTo>
                <a:close/>
                <a:moveTo>
                  <a:pt x="1455796" y="1464394"/>
                </a:moveTo>
                <a:lnTo>
                  <a:pt x="1472883" y="1466004"/>
                </a:lnTo>
                <a:cubicBezTo>
                  <a:pt x="1505269" y="1466527"/>
                  <a:pt x="1537161" y="1469485"/>
                  <a:pt x="1568345" y="1474998"/>
                </a:cubicBezTo>
                <a:cubicBezTo>
                  <a:pt x="1573921" y="1474582"/>
                  <a:pt x="1579249" y="1475523"/>
                  <a:pt x="1584557" y="1476525"/>
                </a:cubicBezTo>
                <a:lnTo>
                  <a:pt x="1584675" y="1477664"/>
                </a:lnTo>
                <a:cubicBezTo>
                  <a:pt x="1943525" y="1536596"/>
                  <a:pt x="2224564" y="1815167"/>
                  <a:pt x="2274840" y="2165262"/>
                </a:cubicBezTo>
                <a:cubicBezTo>
                  <a:pt x="2275008" y="2165315"/>
                  <a:pt x="2275177" y="2165320"/>
                  <a:pt x="2275346" y="2165325"/>
                </a:cubicBezTo>
                <a:lnTo>
                  <a:pt x="2275886" y="2171962"/>
                </a:lnTo>
                <a:cubicBezTo>
                  <a:pt x="2280943" y="2201969"/>
                  <a:pt x="2283392" y="2232611"/>
                  <a:pt x="2283350" y="2263693"/>
                </a:cubicBezTo>
                <a:cubicBezTo>
                  <a:pt x="2284662" y="2269279"/>
                  <a:pt x="2284721" y="2274903"/>
                  <a:pt x="2284721" y="2280541"/>
                </a:cubicBezTo>
                <a:cubicBezTo>
                  <a:pt x="2284721" y="2284333"/>
                  <a:pt x="2284694" y="2288119"/>
                  <a:pt x="2284128" y="2291891"/>
                </a:cubicBezTo>
                <a:lnTo>
                  <a:pt x="2283629" y="2291858"/>
                </a:lnTo>
                <a:lnTo>
                  <a:pt x="2283603" y="2292349"/>
                </a:lnTo>
                <a:lnTo>
                  <a:pt x="2266484" y="2290736"/>
                </a:lnTo>
                <a:cubicBezTo>
                  <a:pt x="2234110" y="2290213"/>
                  <a:pt x="2202230" y="2287255"/>
                  <a:pt x="2171058" y="2281745"/>
                </a:cubicBezTo>
                <a:cubicBezTo>
                  <a:pt x="2165481" y="2282161"/>
                  <a:pt x="2160152" y="2281220"/>
                  <a:pt x="2154841" y="2280217"/>
                </a:cubicBezTo>
                <a:lnTo>
                  <a:pt x="2154725" y="2279078"/>
                </a:lnTo>
                <a:cubicBezTo>
                  <a:pt x="1795874" y="2220146"/>
                  <a:pt x="1514835" y="1941574"/>
                  <a:pt x="1464559" y="1591480"/>
                </a:cubicBezTo>
                <a:cubicBezTo>
                  <a:pt x="1464392" y="1591427"/>
                  <a:pt x="1464223" y="1591423"/>
                  <a:pt x="1464054" y="1591418"/>
                </a:cubicBezTo>
                <a:lnTo>
                  <a:pt x="1463515" y="1584794"/>
                </a:lnTo>
                <a:cubicBezTo>
                  <a:pt x="1458457" y="1554782"/>
                  <a:pt x="1456006" y="1524133"/>
                  <a:pt x="1456048" y="1493044"/>
                </a:cubicBezTo>
                <a:cubicBezTo>
                  <a:pt x="1454736" y="1487460"/>
                  <a:pt x="1454678" y="1481838"/>
                  <a:pt x="1454678" y="1476202"/>
                </a:cubicBezTo>
                <a:lnTo>
                  <a:pt x="1455272" y="1464852"/>
                </a:lnTo>
                <a:lnTo>
                  <a:pt x="1455770" y="1464884"/>
                </a:lnTo>
                <a:close/>
                <a:moveTo>
                  <a:pt x="1442008" y="1464394"/>
                </a:moveTo>
                <a:lnTo>
                  <a:pt x="1442034" y="1464884"/>
                </a:lnTo>
                <a:lnTo>
                  <a:pt x="1442532" y="1464852"/>
                </a:lnTo>
                <a:lnTo>
                  <a:pt x="1443126" y="1476202"/>
                </a:lnTo>
                <a:cubicBezTo>
                  <a:pt x="1443126" y="1481838"/>
                  <a:pt x="1443067" y="1487460"/>
                  <a:pt x="1441755" y="1493044"/>
                </a:cubicBezTo>
                <a:cubicBezTo>
                  <a:pt x="1441797" y="1524133"/>
                  <a:pt x="1439347" y="1554782"/>
                  <a:pt x="1434288" y="1584794"/>
                </a:cubicBezTo>
                <a:lnTo>
                  <a:pt x="1433750" y="1591418"/>
                </a:lnTo>
                <a:cubicBezTo>
                  <a:pt x="1433580" y="1591423"/>
                  <a:pt x="1433412" y="1591427"/>
                  <a:pt x="1433244" y="1591480"/>
                </a:cubicBezTo>
                <a:cubicBezTo>
                  <a:pt x="1382969" y="1941574"/>
                  <a:pt x="1101930" y="2220146"/>
                  <a:pt x="743079" y="2279078"/>
                </a:cubicBezTo>
                <a:lnTo>
                  <a:pt x="742962" y="2280217"/>
                </a:lnTo>
                <a:cubicBezTo>
                  <a:pt x="737652" y="2281220"/>
                  <a:pt x="732323" y="2282161"/>
                  <a:pt x="726746" y="2281745"/>
                </a:cubicBezTo>
                <a:cubicBezTo>
                  <a:pt x="695574" y="2287255"/>
                  <a:pt x="663693" y="2290213"/>
                  <a:pt x="631319" y="2290736"/>
                </a:cubicBezTo>
                <a:lnTo>
                  <a:pt x="614201" y="2292349"/>
                </a:lnTo>
                <a:lnTo>
                  <a:pt x="614175" y="2291858"/>
                </a:lnTo>
                <a:lnTo>
                  <a:pt x="613676" y="2291891"/>
                </a:lnTo>
                <a:cubicBezTo>
                  <a:pt x="613110" y="2288119"/>
                  <a:pt x="613083" y="2284333"/>
                  <a:pt x="613083" y="2280541"/>
                </a:cubicBezTo>
                <a:cubicBezTo>
                  <a:pt x="613083" y="2274903"/>
                  <a:pt x="613141" y="2269279"/>
                  <a:pt x="614453" y="2263693"/>
                </a:cubicBezTo>
                <a:cubicBezTo>
                  <a:pt x="614411" y="2232611"/>
                  <a:pt x="616861" y="2201969"/>
                  <a:pt x="621917" y="2171962"/>
                </a:cubicBezTo>
                <a:lnTo>
                  <a:pt x="622458" y="2165325"/>
                </a:lnTo>
                <a:cubicBezTo>
                  <a:pt x="622626" y="2165320"/>
                  <a:pt x="622796" y="2165315"/>
                  <a:pt x="622963" y="2165262"/>
                </a:cubicBezTo>
                <a:cubicBezTo>
                  <a:pt x="673240" y="1815167"/>
                  <a:pt x="954279" y="1536596"/>
                  <a:pt x="1313129" y="1477664"/>
                </a:cubicBezTo>
                <a:lnTo>
                  <a:pt x="1313246" y="1476525"/>
                </a:lnTo>
                <a:cubicBezTo>
                  <a:pt x="1318555" y="1475523"/>
                  <a:pt x="1323883" y="1474582"/>
                  <a:pt x="1329459" y="1474998"/>
                </a:cubicBezTo>
                <a:cubicBezTo>
                  <a:pt x="1360642" y="1469485"/>
                  <a:pt x="1392535" y="1466527"/>
                  <a:pt x="1424920" y="1466004"/>
                </a:cubicBezTo>
                <a:close/>
                <a:moveTo>
                  <a:pt x="10909360" y="750600"/>
                </a:moveTo>
                <a:cubicBezTo>
                  <a:pt x="10962636" y="1021506"/>
                  <a:pt x="11177479" y="1236303"/>
                  <a:pt x="11452669" y="1295446"/>
                </a:cubicBezTo>
                <a:cubicBezTo>
                  <a:pt x="11399394" y="1024540"/>
                  <a:pt x="11184550" y="809743"/>
                  <a:pt x="10909360" y="750600"/>
                </a:cubicBezTo>
                <a:close/>
                <a:moveTo>
                  <a:pt x="10602109" y="750600"/>
                </a:moveTo>
                <a:cubicBezTo>
                  <a:pt x="10326919" y="809743"/>
                  <a:pt x="10112075" y="1024540"/>
                  <a:pt x="10058800" y="1295446"/>
                </a:cubicBezTo>
                <a:cubicBezTo>
                  <a:pt x="10333990" y="1236303"/>
                  <a:pt x="10548833" y="1021506"/>
                  <a:pt x="10602109" y="750600"/>
                </a:cubicBezTo>
                <a:close/>
                <a:moveTo>
                  <a:pt x="9217207" y="750600"/>
                </a:moveTo>
                <a:cubicBezTo>
                  <a:pt x="9270483" y="1021506"/>
                  <a:pt x="9485326" y="1236303"/>
                  <a:pt x="9760516" y="1295446"/>
                </a:cubicBezTo>
                <a:cubicBezTo>
                  <a:pt x="9707241" y="1024540"/>
                  <a:pt x="9492397" y="809743"/>
                  <a:pt x="9217207" y="750600"/>
                </a:cubicBezTo>
                <a:close/>
                <a:moveTo>
                  <a:pt x="8909958" y="750600"/>
                </a:moveTo>
                <a:cubicBezTo>
                  <a:pt x="8634768" y="809743"/>
                  <a:pt x="8419924" y="1024540"/>
                  <a:pt x="8366649" y="1295446"/>
                </a:cubicBezTo>
                <a:cubicBezTo>
                  <a:pt x="8641839" y="1236303"/>
                  <a:pt x="8856682" y="1021506"/>
                  <a:pt x="8909958" y="750600"/>
                </a:cubicBezTo>
                <a:close/>
                <a:moveTo>
                  <a:pt x="7525056" y="750600"/>
                </a:moveTo>
                <a:cubicBezTo>
                  <a:pt x="7578332" y="1021506"/>
                  <a:pt x="7793175" y="1236303"/>
                  <a:pt x="8068365" y="1295446"/>
                </a:cubicBezTo>
                <a:cubicBezTo>
                  <a:pt x="8015090" y="1024540"/>
                  <a:pt x="7800246" y="809743"/>
                  <a:pt x="7525056" y="750600"/>
                </a:cubicBezTo>
                <a:close/>
                <a:moveTo>
                  <a:pt x="7217807" y="750600"/>
                </a:moveTo>
                <a:cubicBezTo>
                  <a:pt x="6942617" y="809743"/>
                  <a:pt x="6727773" y="1024540"/>
                  <a:pt x="6674498" y="1295446"/>
                </a:cubicBezTo>
                <a:cubicBezTo>
                  <a:pt x="6949688" y="1236303"/>
                  <a:pt x="7164531" y="1021506"/>
                  <a:pt x="7217807" y="750600"/>
                </a:cubicBezTo>
                <a:close/>
                <a:moveTo>
                  <a:pt x="5832905" y="750600"/>
                </a:moveTo>
                <a:cubicBezTo>
                  <a:pt x="5886181" y="1021506"/>
                  <a:pt x="6101024" y="1236303"/>
                  <a:pt x="6376214" y="1295446"/>
                </a:cubicBezTo>
                <a:cubicBezTo>
                  <a:pt x="6322939" y="1024540"/>
                  <a:pt x="6108095" y="809743"/>
                  <a:pt x="5832905" y="750600"/>
                </a:cubicBezTo>
                <a:close/>
                <a:moveTo>
                  <a:pt x="5525656" y="750600"/>
                </a:moveTo>
                <a:cubicBezTo>
                  <a:pt x="5250466" y="809743"/>
                  <a:pt x="5035622" y="1024540"/>
                  <a:pt x="4982347" y="1295446"/>
                </a:cubicBezTo>
                <a:cubicBezTo>
                  <a:pt x="5257537" y="1236303"/>
                  <a:pt x="5472380" y="1021506"/>
                  <a:pt x="5525656" y="750600"/>
                </a:cubicBezTo>
                <a:close/>
                <a:moveTo>
                  <a:pt x="4140754" y="750600"/>
                </a:moveTo>
                <a:cubicBezTo>
                  <a:pt x="4194030" y="1021506"/>
                  <a:pt x="4408873" y="1236303"/>
                  <a:pt x="4684063" y="1295446"/>
                </a:cubicBezTo>
                <a:cubicBezTo>
                  <a:pt x="4630788" y="1024540"/>
                  <a:pt x="4415944" y="809743"/>
                  <a:pt x="4140754" y="750600"/>
                </a:cubicBezTo>
                <a:close/>
                <a:moveTo>
                  <a:pt x="3833505" y="750600"/>
                </a:moveTo>
                <a:cubicBezTo>
                  <a:pt x="3558315" y="809743"/>
                  <a:pt x="3343471" y="1024540"/>
                  <a:pt x="3290196" y="1295446"/>
                </a:cubicBezTo>
                <a:cubicBezTo>
                  <a:pt x="3565386" y="1236303"/>
                  <a:pt x="3780229" y="1021506"/>
                  <a:pt x="3833505" y="750600"/>
                </a:cubicBezTo>
                <a:close/>
                <a:moveTo>
                  <a:pt x="2448603" y="750600"/>
                </a:moveTo>
                <a:cubicBezTo>
                  <a:pt x="2501879" y="1021506"/>
                  <a:pt x="2716722" y="1236303"/>
                  <a:pt x="2991912" y="1295446"/>
                </a:cubicBezTo>
                <a:cubicBezTo>
                  <a:pt x="2938637" y="1024540"/>
                  <a:pt x="2723793" y="809743"/>
                  <a:pt x="2448603" y="750600"/>
                </a:cubicBezTo>
                <a:close/>
                <a:moveTo>
                  <a:pt x="2141354" y="750600"/>
                </a:moveTo>
                <a:cubicBezTo>
                  <a:pt x="1866164" y="809743"/>
                  <a:pt x="1651320" y="1024540"/>
                  <a:pt x="1598045" y="1295446"/>
                </a:cubicBezTo>
                <a:cubicBezTo>
                  <a:pt x="1873235" y="1236303"/>
                  <a:pt x="2088078" y="1021506"/>
                  <a:pt x="2141354" y="750600"/>
                </a:cubicBezTo>
                <a:close/>
                <a:moveTo>
                  <a:pt x="756452" y="750600"/>
                </a:moveTo>
                <a:cubicBezTo>
                  <a:pt x="809728" y="1021506"/>
                  <a:pt x="1024571" y="1236303"/>
                  <a:pt x="1299761" y="1295446"/>
                </a:cubicBezTo>
                <a:cubicBezTo>
                  <a:pt x="1246486" y="1024540"/>
                  <a:pt x="1031642" y="809743"/>
                  <a:pt x="756452" y="750600"/>
                </a:cubicBezTo>
                <a:close/>
                <a:moveTo>
                  <a:pt x="12192000" y="647790"/>
                </a:moveTo>
                <a:lnTo>
                  <a:pt x="12192000" y="780838"/>
                </a:lnTo>
                <a:cubicBezTo>
                  <a:pt x="11966807" y="865550"/>
                  <a:pt x="11797421" y="1059155"/>
                  <a:pt x="11750953" y="1295446"/>
                </a:cubicBezTo>
                <a:cubicBezTo>
                  <a:pt x="11935988" y="1255679"/>
                  <a:pt x="12093739" y="1145540"/>
                  <a:pt x="12192000" y="994335"/>
                </a:cubicBezTo>
                <a:lnTo>
                  <a:pt x="12192000" y="1195909"/>
                </a:lnTo>
                <a:cubicBezTo>
                  <a:pt x="12071770" y="1314911"/>
                  <a:pt x="11914089" y="1397686"/>
                  <a:pt x="11737582" y="1426902"/>
                </a:cubicBezTo>
                <a:lnTo>
                  <a:pt x="11737466" y="1428050"/>
                </a:lnTo>
                <a:cubicBezTo>
                  <a:pt x="11732155" y="1429061"/>
                  <a:pt x="11726826" y="1430009"/>
                  <a:pt x="11721249" y="1429590"/>
                </a:cubicBezTo>
                <a:cubicBezTo>
                  <a:pt x="11690077" y="1435144"/>
                  <a:pt x="11658197" y="1438125"/>
                  <a:pt x="11625822" y="1438652"/>
                </a:cubicBezTo>
                <a:lnTo>
                  <a:pt x="11608704" y="1440278"/>
                </a:lnTo>
                <a:lnTo>
                  <a:pt x="11608678" y="1439783"/>
                </a:lnTo>
                <a:lnTo>
                  <a:pt x="11608179" y="1439816"/>
                </a:lnTo>
                <a:cubicBezTo>
                  <a:pt x="11607613" y="1436014"/>
                  <a:pt x="11607586" y="1432198"/>
                  <a:pt x="11607586" y="1428376"/>
                </a:cubicBezTo>
                <a:cubicBezTo>
                  <a:pt x="11607586" y="1422694"/>
                  <a:pt x="11607645" y="1417025"/>
                  <a:pt x="11608957" y="1411395"/>
                </a:cubicBezTo>
                <a:cubicBezTo>
                  <a:pt x="11608914" y="1380067"/>
                  <a:pt x="11611364" y="1349182"/>
                  <a:pt x="11616421" y="1318938"/>
                </a:cubicBezTo>
                <a:lnTo>
                  <a:pt x="11616961" y="1312248"/>
                </a:lnTo>
                <a:cubicBezTo>
                  <a:pt x="11617130" y="1312243"/>
                  <a:pt x="11617299" y="1312238"/>
                  <a:pt x="11617466" y="1312185"/>
                </a:cubicBezTo>
                <a:cubicBezTo>
                  <a:pt x="11662185" y="998329"/>
                  <a:pt x="11889463" y="741504"/>
                  <a:pt x="12192000" y="647790"/>
                </a:cubicBezTo>
                <a:close/>
                <a:moveTo>
                  <a:pt x="10767111" y="605769"/>
                </a:moveTo>
                <a:lnTo>
                  <a:pt x="10784198" y="607392"/>
                </a:lnTo>
                <a:cubicBezTo>
                  <a:pt x="10816584" y="607919"/>
                  <a:pt x="10848477" y="610900"/>
                  <a:pt x="10879660" y="616457"/>
                </a:cubicBezTo>
                <a:cubicBezTo>
                  <a:pt x="10885236" y="616038"/>
                  <a:pt x="10890564" y="616986"/>
                  <a:pt x="10895873" y="617996"/>
                </a:cubicBezTo>
                <a:lnTo>
                  <a:pt x="10895990" y="619144"/>
                </a:lnTo>
                <a:cubicBezTo>
                  <a:pt x="11254840" y="678542"/>
                  <a:pt x="11535879" y="959319"/>
                  <a:pt x="11586156" y="1312185"/>
                </a:cubicBezTo>
                <a:cubicBezTo>
                  <a:pt x="11586323" y="1312238"/>
                  <a:pt x="11586492" y="1312243"/>
                  <a:pt x="11586661" y="1312248"/>
                </a:cubicBezTo>
                <a:lnTo>
                  <a:pt x="11587201" y="1318938"/>
                </a:lnTo>
                <a:cubicBezTo>
                  <a:pt x="11592258" y="1349182"/>
                  <a:pt x="11594708" y="1380067"/>
                  <a:pt x="11594665" y="1411395"/>
                </a:cubicBezTo>
                <a:cubicBezTo>
                  <a:pt x="11595977" y="1417025"/>
                  <a:pt x="11596036" y="1422694"/>
                  <a:pt x="11596036" y="1428376"/>
                </a:cubicBezTo>
                <a:cubicBezTo>
                  <a:pt x="11596036" y="1432198"/>
                  <a:pt x="11596009" y="1436014"/>
                  <a:pt x="11595443" y="1439816"/>
                </a:cubicBezTo>
                <a:lnTo>
                  <a:pt x="11594944" y="1439783"/>
                </a:lnTo>
                <a:lnTo>
                  <a:pt x="11594918" y="1440278"/>
                </a:lnTo>
                <a:lnTo>
                  <a:pt x="11577800" y="1438652"/>
                </a:lnTo>
                <a:cubicBezTo>
                  <a:pt x="11545425" y="1438125"/>
                  <a:pt x="11513545" y="1435144"/>
                  <a:pt x="11482373" y="1429590"/>
                </a:cubicBezTo>
                <a:cubicBezTo>
                  <a:pt x="11476796" y="1430009"/>
                  <a:pt x="11471467" y="1429061"/>
                  <a:pt x="11466156" y="1428050"/>
                </a:cubicBezTo>
                <a:lnTo>
                  <a:pt x="11466040" y="1426902"/>
                </a:lnTo>
                <a:cubicBezTo>
                  <a:pt x="11107189" y="1367503"/>
                  <a:pt x="10826150" y="1086726"/>
                  <a:pt x="10775875" y="733861"/>
                </a:cubicBezTo>
                <a:cubicBezTo>
                  <a:pt x="10775707" y="733808"/>
                  <a:pt x="10775539" y="733803"/>
                  <a:pt x="10775369" y="733798"/>
                </a:cubicBezTo>
                <a:lnTo>
                  <a:pt x="10774831" y="727122"/>
                </a:lnTo>
                <a:cubicBezTo>
                  <a:pt x="10769772" y="696872"/>
                  <a:pt x="10767321" y="665981"/>
                  <a:pt x="10767364" y="634646"/>
                </a:cubicBezTo>
                <a:cubicBezTo>
                  <a:pt x="10766052" y="629018"/>
                  <a:pt x="10765993" y="623351"/>
                  <a:pt x="10765993" y="617670"/>
                </a:cubicBezTo>
                <a:lnTo>
                  <a:pt x="10766587" y="606230"/>
                </a:lnTo>
                <a:lnTo>
                  <a:pt x="10767085" y="606263"/>
                </a:lnTo>
                <a:close/>
                <a:moveTo>
                  <a:pt x="10744358" y="605769"/>
                </a:moveTo>
                <a:lnTo>
                  <a:pt x="10744384" y="606263"/>
                </a:lnTo>
                <a:lnTo>
                  <a:pt x="10744882" y="606230"/>
                </a:lnTo>
                <a:lnTo>
                  <a:pt x="10745476" y="617670"/>
                </a:lnTo>
                <a:cubicBezTo>
                  <a:pt x="10745476" y="623351"/>
                  <a:pt x="10745417" y="629018"/>
                  <a:pt x="10744105" y="634646"/>
                </a:cubicBezTo>
                <a:cubicBezTo>
                  <a:pt x="10744148" y="665981"/>
                  <a:pt x="10741697" y="696872"/>
                  <a:pt x="10736638" y="727122"/>
                </a:cubicBezTo>
                <a:lnTo>
                  <a:pt x="10736100" y="733798"/>
                </a:lnTo>
                <a:cubicBezTo>
                  <a:pt x="10735930" y="733803"/>
                  <a:pt x="10735762" y="733808"/>
                  <a:pt x="10735594" y="733861"/>
                </a:cubicBezTo>
                <a:cubicBezTo>
                  <a:pt x="10685319" y="1086726"/>
                  <a:pt x="10404280" y="1367503"/>
                  <a:pt x="10045429" y="1426902"/>
                </a:cubicBezTo>
                <a:lnTo>
                  <a:pt x="10045313" y="1428050"/>
                </a:lnTo>
                <a:cubicBezTo>
                  <a:pt x="10040002" y="1429061"/>
                  <a:pt x="10034673" y="1430009"/>
                  <a:pt x="10029096" y="1429590"/>
                </a:cubicBezTo>
                <a:cubicBezTo>
                  <a:pt x="9997924" y="1435144"/>
                  <a:pt x="9966044" y="1438125"/>
                  <a:pt x="9933669" y="1438652"/>
                </a:cubicBezTo>
                <a:lnTo>
                  <a:pt x="9916551" y="1440278"/>
                </a:lnTo>
                <a:lnTo>
                  <a:pt x="9916525" y="1439783"/>
                </a:lnTo>
                <a:lnTo>
                  <a:pt x="9916026" y="1439816"/>
                </a:lnTo>
                <a:cubicBezTo>
                  <a:pt x="9915460" y="1436014"/>
                  <a:pt x="9915433" y="1432198"/>
                  <a:pt x="9915433" y="1428376"/>
                </a:cubicBezTo>
                <a:cubicBezTo>
                  <a:pt x="9915433" y="1422694"/>
                  <a:pt x="9915492" y="1417025"/>
                  <a:pt x="9916804" y="1411395"/>
                </a:cubicBezTo>
                <a:cubicBezTo>
                  <a:pt x="9916761" y="1380067"/>
                  <a:pt x="9919211" y="1349182"/>
                  <a:pt x="9924268" y="1318938"/>
                </a:cubicBezTo>
                <a:lnTo>
                  <a:pt x="9924808" y="1312248"/>
                </a:lnTo>
                <a:cubicBezTo>
                  <a:pt x="9924977" y="1312243"/>
                  <a:pt x="9925146" y="1312238"/>
                  <a:pt x="9925314" y="1312185"/>
                </a:cubicBezTo>
                <a:cubicBezTo>
                  <a:pt x="9975590" y="959319"/>
                  <a:pt x="10256629" y="678542"/>
                  <a:pt x="10615479" y="619144"/>
                </a:cubicBezTo>
                <a:lnTo>
                  <a:pt x="10615596" y="617996"/>
                </a:lnTo>
                <a:cubicBezTo>
                  <a:pt x="10620905" y="616986"/>
                  <a:pt x="10626233" y="616038"/>
                  <a:pt x="10631809" y="616457"/>
                </a:cubicBezTo>
                <a:cubicBezTo>
                  <a:pt x="10662992" y="610900"/>
                  <a:pt x="10694885" y="607919"/>
                  <a:pt x="10727271" y="607392"/>
                </a:cubicBezTo>
                <a:close/>
                <a:moveTo>
                  <a:pt x="9074958" y="605769"/>
                </a:moveTo>
                <a:lnTo>
                  <a:pt x="9092045" y="607392"/>
                </a:lnTo>
                <a:cubicBezTo>
                  <a:pt x="9124431" y="607919"/>
                  <a:pt x="9156324" y="610900"/>
                  <a:pt x="9187507" y="616457"/>
                </a:cubicBezTo>
                <a:cubicBezTo>
                  <a:pt x="9193083" y="616038"/>
                  <a:pt x="9198411" y="616986"/>
                  <a:pt x="9203720" y="617996"/>
                </a:cubicBezTo>
                <a:lnTo>
                  <a:pt x="9203837" y="619144"/>
                </a:lnTo>
                <a:cubicBezTo>
                  <a:pt x="9562687" y="678542"/>
                  <a:pt x="9843726" y="959319"/>
                  <a:pt x="9894002" y="1312185"/>
                </a:cubicBezTo>
                <a:cubicBezTo>
                  <a:pt x="9894170" y="1312238"/>
                  <a:pt x="9894339" y="1312243"/>
                  <a:pt x="9894508" y="1312248"/>
                </a:cubicBezTo>
                <a:lnTo>
                  <a:pt x="9895048" y="1318938"/>
                </a:lnTo>
                <a:cubicBezTo>
                  <a:pt x="9900105" y="1349182"/>
                  <a:pt x="9902555" y="1380067"/>
                  <a:pt x="9902512" y="1411395"/>
                </a:cubicBezTo>
                <a:cubicBezTo>
                  <a:pt x="9903824" y="1417025"/>
                  <a:pt x="9903883" y="1422694"/>
                  <a:pt x="9903883" y="1428376"/>
                </a:cubicBezTo>
                <a:cubicBezTo>
                  <a:pt x="9903883" y="1432198"/>
                  <a:pt x="9903856" y="1436014"/>
                  <a:pt x="9903290" y="1439816"/>
                </a:cubicBezTo>
                <a:lnTo>
                  <a:pt x="9902791" y="1439783"/>
                </a:lnTo>
                <a:lnTo>
                  <a:pt x="9902765" y="1440278"/>
                </a:lnTo>
                <a:lnTo>
                  <a:pt x="9885647" y="1438652"/>
                </a:lnTo>
                <a:cubicBezTo>
                  <a:pt x="9853272" y="1438125"/>
                  <a:pt x="9821392" y="1435144"/>
                  <a:pt x="9790220" y="1429590"/>
                </a:cubicBezTo>
                <a:cubicBezTo>
                  <a:pt x="9784643" y="1430009"/>
                  <a:pt x="9779314" y="1429061"/>
                  <a:pt x="9774003" y="1428050"/>
                </a:cubicBezTo>
                <a:lnTo>
                  <a:pt x="9773887" y="1426902"/>
                </a:lnTo>
                <a:cubicBezTo>
                  <a:pt x="9415036" y="1367503"/>
                  <a:pt x="9133997" y="1086726"/>
                  <a:pt x="9083722" y="733861"/>
                </a:cubicBezTo>
                <a:cubicBezTo>
                  <a:pt x="9083554" y="733808"/>
                  <a:pt x="9083386" y="733803"/>
                  <a:pt x="9083216" y="733798"/>
                </a:cubicBezTo>
                <a:lnTo>
                  <a:pt x="9082678" y="727122"/>
                </a:lnTo>
                <a:cubicBezTo>
                  <a:pt x="9077619" y="696872"/>
                  <a:pt x="9075168" y="665981"/>
                  <a:pt x="9075211" y="634646"/>
                </a:cubicBezTo>
                <a:cubicBezTo>
                  <a:pt x="9073899" y="629018"/>
                  <a:pt x="9073840" y="623351"/>
                  <a:pt x="9073840" y="617670"/>
                </a:cubicBezTo>
                <a:lnTo>
                  <a:pt x="9074434" y="606230"/>
                </a:lnTo>
                <a:lnTo>
                  <a:pt x="9074932" y="606263"/>
                </a:lnTo>
                <a:close/>
                <a:moveTo>
                  <a:pt x="9052207" y="605769"/>
                </a:moveTo>
                <a:lnTo>
                  <a:pt x="9052233" y="606263"/>
                </a:lnTo>
                <a:lnTo>
                  <a:pt x="9052731" y="606230"/>
                </a:lnTo>
                <a:lnTo>
                  <a:pt x="9053325" y="617670"/>
                </a:lnTo>
                <a:cubicBezTo>
                  <a:pt x="9053325" y="623351"/>
                  <a:pt x="9053266" y="629018"/>
                  <a:pt x="9051954" y="634646"/>
                </a:cubicBezTo>
                <a:cubicBezTo>
                  <a:pt x="9051997" y="665981"/>
                  <a:pt x="9049546" y="696872"/>
                  <a:pt x="9044487" y="727122"/>
                </a:cubicBezTo>
                <a:lnTo>
                  <a:pt x="9043949" y="733798"/>
                </a:lnTo>
                <a:cubicBezTo>
                  <a:pt x="9043779" y="733803"/>
                  <a:pt x="9043611" y="733808"/>
                  <a:pt x="9043443" y="733861"/>
                </a:cubicBezTo>
                <a:cubicBezTo>
                  <a:pt x="8993168" y="1086726"/>
                  <a:pt x="8712129" y="1367503"/>
                  <a:pt x="8353278" y="1426902"/>
                </a:cubicBezTo>
                <a:lnTo>
                  <a:pt x="8353162" y="1428050"/>
                </a:lnTo>
                <a:cubicBezTo>
                  <a:pt x="8347851" y="1429061"/>
                  <a:pt x="8342522" y="1430009"/>
                  <a:pt x="8336945" y="1429590"/>
                </a:cubicBezTo>
                <a:cubicBezTo>
                  <a:pt x="8305773" y="1435144"/>
                  <a:pt x="8273893" y="1438125"/>
                  <a:pt x="8241519" y="1438652"/>
                </a:cubicBezTo>
                <a:lnTo>
                  <a:pt x="8224400" y="1440278"/>
                </a:lnTo>
                <a:lnTo>
                  <a:pt x="8224374" y="1439783"/>
                </a:lnTo>
                <a:lnTo>
                  <a:pt x="8223875" y="1439816"/>
                </a:lnTo>
                <a:cubicBezTo>
                  <a:pt x="8223309" y="1436014"/>
                  <a:pt x="8223282" y="1432198"/>
                  <a:pt x="8223282" y="1428376"/>
                </a:cubicBezTo>
                <a:cubicBezTo>
                  <a:pt x="8223282" y="1422694"/>
                  <a:pt x="8223341" y="1417025"/>
                  <a:pt x="8224653" y="1411395"/>
                </a:cubicBezTo>
                <a:cubicBezTo>
                  <a:pt x="8224611" y="1380067"/>
                  <a:pt x="8227060" y="1349182"/>
                  <a:pt x="8232117" y="1318938"/>
                </a:cubicBezTo>
                <a:lnTo>
                  <a:pt x="8232657" y="1312248"/>
                </a:lnTo>
                <a:cubicBezTo>
                  <a:pt x="8232826" y="1312243"/>
                  <a:pt x="8232995" y="1312238"/>
                  <a:pt x="8233163" y="1312185"/>
                </a:cubicBezTo>
                <a:cubicBezTo>
                  <a:pt x="8283439" y="959319"/>
                  <a:pt x="8564478" y="678542"/>
                  <a:pt x="8923328" y="619144"/>
                </a:cubicBezTo>
                <a:lnTo>
                  <a:pt x="8923445" y="617996"/>
                </a:lnTo>
                <a:cubicBezTo>
                  <a:pt x="8928754" y="616986"/>
                  <a:pt x="8934082" y="616038"/>
                  <a:pt x="8939658" y="616457"/>
                </a:cubicBezTo>
                <a:cubicBezTo>
                  <a:pt x="8970841" y="610900"/>
                  <a:pt x="9002734" y="607919"/>
                  <a:pt x="9035120" y="607392"/>
                </a:cubicBezTo>
                <a:close/>
                <a:moveTo>
                  <a:pt x="7382807" y="605769"/>
                </a:moveTo>
                <a:lnTo>
                  <a:pt x="7399895" y="607392"/>
                </a:lnTo>
                <a:cubicBezTo>
                  <a:pt x="7432280" y="607919"/>
                  <a:pt x="7464173" y="610900"/>
                  <a:pt x="7495356" y="616457"/>
                </a:cubicBezTo>
                <a:cubicBezTo>
                  <a:pt x="7500932" y="616038"/>
                  <a:pt x="7506260" y="616986"/>
                  <a:pt x="7511569" y="617996"/>
                </a:cubicBezTo>
                <a:lnTo>
                  <a:pt x="7511686" y="619144"/>
                </a:lnTo>
                <a:cubicBezTo>
                  <a:pt x="7870536" y="678542"/>
                  <a:pt x="8151575" y="959319"/>
                  <a:pt x="8201852" y="1312185"/>
                </a:cubicBezTo>
                <a:cubicBezTo>
                  <a:pt x="8202019" y="1312238"/>
                  <a:pt x="8202189" y="1312243"/>
                  <a:pt x="8202357" y="1312248"/>
                </a:cubicBezTo>
                <a:lnTo>
                  <a:pt x="8202898" y="1318938"/>
                </a:lnTo>
                <a:cubicBezTo>
                  <a:pt x="8207954" y="1349182"/>
                  <a:pt x="8210404" y="1380067"/>
                  <a:pt x="8210362" y="1411395"/>
                </a:cubicBezTo>
                <a:cubicBezTo>
                  <a:pt x="8211674" y="1417025"/>
                  <a:pt x="8211732" y="1422694"/>
                  <a:pt x="8211732" y="1428376"/>
                </a:cubicBezTo>
                <a:cubicBezTo>
                  <a:pt x="8211732" y="1432198"/>
                  <a:pt x="8211705" y="1436014"/>
                  <a:pt x="8211139" y="1439816"/>
                </a:cubicBezTo>
                <a:lnTo>
                  <a:pt x="8210640" y="1439783"/>
                </a:lnTo>
                <a:lnTo>
                  <a:pt x="8210614" y="1440278"/>
                </a:lnTo>
                <a:lnTo>
                  <a:pt x="8193496" y="1438652"/>
                </a:lnTo>
                <a:cubicBezTo>
                  <a:pt x="8161122" y="1438125"/>
                  <a:pt x="8129241" y="1435144"/>
                  <a:pt x="8098069" y="1429590"/>
                </a:cubicBezTo>
                <a:cubicBezTo>
                  <a:pt x="8092492" y="1430009"/>
                  <a:pt x="8087163" y="1429061"/>
                  <a:pt x="8081853" y="1428050"/>
                </a:cubicBezTo>
                <a:lnTo>
                  <a:pt x="8081737" y="1426902"/>
                </a:lnTo>
                <a:cubicBezTo>
                  <a:pt x="7722885" y="1367503"/>
                  <a:pt x="7441846" y="1086726"/>
                  <a:pt x="7391571" y="733861"/>
                </a:cubicBezTo>
                <a:cubicBezTo>
                  <a:pt x="7391403" y="733808"/>
                  <a:pt x="7391235" y="733803"/>
                  <a:pt x="7391065" y="733798"/>
                </a:cubicBezTo>
                <a:lnTo>
                  <a:pt x="7390527" y="727122"/>
                </a:lnTo>
                <a:cubicBezTo>
                  <a:pt x="7385468" y="696872"/>
                  <a:pt x="7383018" y="665981"/>
                  <a:pt x="7383060" y="634646"/>
                </a:cubicBezTo>
                <a:cubicBezTo>
                  <a:pt x="7381748" y="629018"/>
                  <a:pt x="7381689" y="623351"/>
                  <a:pt x="7381689" y="617670"/>
                </a:cubicBezTo>
                <a:lnTo>
                  <a:pt x="7382283" y="606230"/>
                </a:lnTo>
                <a:lnTo>
                  <a:pt x="7382781" y="606263"/>
                </a:lnTo>
                <a:close/>
                <a:moveTo>
                  <a:pt x="5690656" y="605769"/>
                </a:moveTo>
                <a:lnTo>
                  <a:pt x="5707743" y="607392"/>
                </a:lnTo>
                <a:cubicBezTo>
                  <a:pt x="5740129" y="607919"/>
                  <a:pt x="5772021" y="610900"/>
                  <a:pt x="5803205" y="616457"/>
                </a:cubicBezTo>
                <a:cubicBezTo>
                  <a:pt x="5808781" y="616038"/>
                  <a:pt x="5814109" y="616986"/>
                  <a:pt x="5819417" y="617996"/>
                </a:cubicBezTo>
                <a:lnTo>
                  <a:pt x="5819534" y="619144"/>
                </a:lnTo>
                <a:cubicBezTo>
                  <a:pt x="6178385" y="678542"/>
                  <a:pt x="6459424" y="959319"/>
                  <a:pt x="6509700" y="1312185"/>
                </a:cubicBezTo>
                <a:cubicBezTo>
                  <a:pt x="6509868" y="1312238"/>
                  <a:pt x="6510037" y="1312243"/>
                  <a:pt x="6510206" y="1312248"/>
                </a:cubicBezTo>
                <a:lnTo>
                  <a:pt x="6510746" y="1318938"/>
                </a:lnTo>
                <a:cubicBezTo>
                  <a:pt x="6515803" y="1349182"/>
                  <a:pt x="6518252" y="1380067"/>
                  <a:pt x="6518210" y="1411395"/>
                </a:cubicBezTo>
                <a:cubicBezTo>
                  <a:pt x="6519522" y="1417025"/>
                  <a:pt x="6519581" y="1422694"/>
                  <a:pt x="6519581" y="1428376"/>
                </a:cubicBezTo>
                <a:cubicBezTo>
                  <a:pt x="6519581" y="1432198"/>
                  <a:pt x="6519554" y="1436014"/>
                  <a:pt x="6518988" y="1439816"/>
                </a:cubicBezTo>
                <a:lnTo>
                  <a:pt x="6518489" y="1439783"/>
                </a:lnTo>
                <a:lnTo>
                  <a:pt x="6518463" y="1440278"/>
                </a:lnTo>
                <a:lnTo>
                  <a:pt x="6501344" y="1438652"/>
                </a:lnTo>
                <a:cubicBezTo>
                  <a:pt x="6468970" y="1438125"/>
                  <a:pt x="6437090" y="1435144"/>
                  <a:pt x="6405918" y="1429590"/>
                </a:cubicBezTo>
                <a:cubicBezTo>
                  <a:pt x="6400341" y="1430009"/>
                  <a:pt x="6395012" y="1429061"/>
                  <a:pt x="6389701" y="1428050"/>
                </a:cubicBezTo>
                <a:lnTo>
                  <a:pt x="6389585" y="1426902"/>
                </a:lnTo>
                <a:cubicBezTo>
                  <a:pt x="6030734" y="1367503"/>
                  <a:pt x="5749695" y="1086726"/>
                  <a:pt x="5699419" y="733861"/>
                </a:cubicBezTo>
                <a:cubicBezTo>
                  <a:pt x="5699252" y="733808"/>
                  <a:pt x="5699083" y="733803"/>
                  <a:pt x="5698914" y="733798"/>
                </a:cubicBezTo>
                <a:lnTo>
                  <a:pt x="5698375" y="727122"/>
                </a:lnTo>
                <a:cubicBezTo>
                  <a:pt x="5693317" y="696872"/>
                  <a:pt x="5690866" y="665981"/>
                  <a:pt x="5690908" y="634646"/>
                </a:cubicBezTo>
                <a:cubicBezTo>
                  <a:pt x="5689596" y="629018"/>
                  <a:pt x="5689538" y="623351"/>
                  <a:pt x="5689538" y="617670"/>
                </a:cubicBezTo>
                <a:lnTo>
                  <a:pt x="5690132" y="606230"/>
                </a:lnTo>
                <a:lnTo>
                  <a:pt x="5690630" y="606263"/>
                </a:lnTo>
                <a:close/>
                <a:moveTo>
                  <a:pt x="5667905" y="605769"/>
                </a:moveTo>
                <a:lnTo>
                  <a:pt x="5667931" y="606263"/>
                </a:lnTo>
                <a:lnTo>
                  <a:pt x="5668429" y="606230"/>
                </a:lnTo>
                <a:lnTo>
                  <a:pt x="5669023" y="617670"/>
                </a:lnTo>
                <a:cubicBezTo>
                  <a:pt x="5669023" y="623351"/>
                  <a:pt x="5668964" y="629018"/>
                  <a:pt x="5667652" y="634646"/>
                </a:cubicBezTo>
                <a:cubicBezTo>
                  <a:pt x="5667694" y="665981"/>
                  <a:pt x="5665244" y="696872"/>
                  <a:pt x="5660185" y="727122"/>
                </a:cubicBezTo>
                <a:lnTo>
                  <a:pt x="5659647" y="733798"/>
                </a:lnTo>
                <a:cubicBezTo>
                  <a:pt x="5659477" y="733803"/>
                  <a:pt x="5659309" y="733808"/>
                  <a:pt x="5659141" y="733861"/>
                </a:cubicBezTo>
                <a:cubicBezTo>
                  <a:pt x="5608866" y="1086726"/>
                  <a:pt x="5327827" y="1367503"/>
                  <a:pt x="4968975" y="1426902"/>
                </a:cubicBezTo>
                <a:lnTo>
                  <a:pt x="4968859" y="1428050"/>
                </a:lnTo>
                <a:cubicBezTo>
                  <a:pt x="4963549" y="1429061"/>
                  <a:pt x="4958220" y="1430009"/>
                  <a:pt x="4952643" y="1429590"/>
                </a:cubicBezTo>
                <a:cubicBezTo>
                  <a:pt x="4921471" y="1435144"/>
                  <a:pt x="4889590" y="1438125"/>
                  <a:pt x="4857216" y="1438652"/>
                </a:cubicBezTo>
                <a:lnTo>
                  <a:pt x="4840098" y="1440278"/>
                </a:lnTo>
                <a:lnTo>
                  <a:pt x="4840072" y="1439783"/>
                </a:lnTo>
                <a:lnTo>
                  <a:pt x="4839573" y="1439816"/>
                </a:lnTo>
                <a:cubicBezTo>
                  <a:pt x="4839007" y="1436014"/>
                  <a:pt x="4838980" y="1432198"/>
                  <a:pt x="4838980" y="1428376"/>
                </a:cubicBezTo>
                <a:cubicBezTo>
                  <a:pt x="4838980" y="1422694"/>
                  <a:pt x="4839038" y="1417025"/>
                  <a:pt x="4840350" y="1411395"/>
                </a:cubicBezTo>
                <a:cubicBezTo>
                  <a:pt x="4840308" y="1380067"/>
                  <a:pt x="4842758" y="1349182"/>
                  <a:pt x="4847814" y="1318938"/>
                </a:cubicBezTo>
                <a:lnTo>
                  <a:pt x="4848355" y="1312248"/>
                </a:lnTo>
                <a:cubicBezTo>
                  <a:pt x="4848523" y="1312243"/>
                  <a:pt x="4848693" y="1312238"/>
                  <a:pt x="4848860" y="1312185"/>
                </a:cubicBezTo>
                <a:cubicBezTo>
                  <a:pt x="4899137" y="959319"/>
                  <a:pt x="5180176" y="678542"/>
                  <a:pt x="5539026" y="619144"/>
                </a:cubicBezTo>
                <a:lnTo>
                  <a:pt x="5539143" y="617996"/>
                </a:lnTo>
                <a:cubicBezTo>
                  <a:pt x="5544452" y="616986"/>
                  <a:pt x="5549780" y="616038"/>
                  <a:pt x="5555356" y="616457"/>
                </a:cubicBezTo>
                <a:cubicBezTo>
                  <a:pt x="5586539" y="610900"/>
                  <a:pt x="5618432" y="607919"/>
                  <a:pt x="5650817" y="607392"/>
                </a:cubicBezTo>
                <a:close/>
                <a:moveTo>
                  <a:pt x="3998505" y="605769"/>
                </a:moveTo>
                <a:lnTo>
                  <a:pt x="4015592" y="607392"/>
                </a:lnTo>
                <a:cubicBezTo>
                  <a:pt x="4047978" y="607919"/>
                  <a:pt x="4079870" y="610900"/>
                  <a:pt x="4111054" y="616457"/>
                </a:cubicBezTo>
                <a:cubicBezTo>
                  <a:pt x="4116630" y="616038"/>
                  <a:pt x="4121958" y="616986"/>
                  <a:pt x="4127266" y="617996"/>
                </a:cubicBezTo>
                <a:lnTo>
                  <a:pt x="4127384" y="619144"/>
                </a:lnTo>
                <a:cubicBezTo>
                  <a:pt x="4486234" y="678542"/>
                  <a:pt x="4767273" y="959319"/>
                  <a:pt x="4817549" y="1312185"/>
                </a:cubicBezTo>
                <a:cubicBezTo>
                  <a:pt x="4817717" y="1312238"/>
                  <a:pt x="4817886" y="1312243"/>
                  <a:pt x="4818055" y="1312248"/>
                </a:cubicBezTo>
                <a:lnTo>
                  <a:pt x="4818595" y="1318938"/>
                </a:lnTo>
                <a:cubicBezTo>
                  <a:pt x="4823652" y="1349182"/>
                  <a:pt x="4826101" y="1380067"/>
                  <a:pt x="4826059" y="1411395"/>
                </a:cubicBezTo>
                <a:cubicBezTo>
                  <a:pt x="4827371" y="1417025"/>
                  <a:pt x="4827430" y="1422694"/>
                  <a:pt x="4827430" y="1428376"/>
                </a:cubicBezTo>
                <a:cubicBezTo>
                  <a:pt x="4827430" y="1432198"/>
                  <a:pt x="4827403" y="1436014"/>
                  <a:pt x="4826837" y="1439816"/>
                </a:cubicBezTo>
                <a:lnTo>
                  <a:pt x="4826338" y="1439783"/>
                </a:lnTo>
                <a:lnTo>
                  <a:pt x="4826312" y="1440278"/>
                </a:lnTo>
                <a:lnTo>
                  <a:pt x="4809193" y="1438652"/>
                </a:lnTo>
                <a:cubicBezTo>
                  <a:pt x="4776819" y="1438125"/>
                  <a:pt x="4744939" y="1435144"/>
                  <a:pt x="4713767" y="1429590"/>
                </a:cubicBezTo>
                <a:cubicBezTo>
                  <a:pt x="4708190" y="1430009"/>
                  <a:pt x="4702861" y="1429061"/>
                  <a:pt x="4697550" y="1428050"/>
                </a:cubicBezTo>
                <a:lnTo>
                  <a:pt x="4697434" y="1426902"/>
                </a:lnTo>
                <a:cubicBezTo>
                  <a:pt x="4338583" y="1367503"/>
                  <a:pt x="4057544" y="1086726"/>
                  <a:pt x="4007268" y="733861"/>
                </a:cubicBezTo>
                <a:cubicBezTo>
                  <a:pt x="4007101" y="733808"/>
                  <a:pt x="4006932" y="733803"/>
                  <a:pt x="4006763" y="733798"/>
                </a:cubicBezTo>
                <a:lnTo>
                  <a:pt x="4006225" y="727122"/>
                </a:lnTo>
                <a:cubicBezTo>
                  <a:pt x="4001166" y="696872"/>
                  <a:pt x="3998715" y="665981"/>
                  <a:pt x="3998757" y="634646"/>
                </a:cubicBezTo>
                <a:cubicBezTo>
                  <a:pt x="3997445" y="629018"/>
                  <a:pt x="3997387" y="623351"/>
                  <a:pt x="3997387" y="617670"/>
                </a:cubicBezTo>
                <a:lnTo>
                  <a:pt x="3997981" y="606230"/>
                </a:lnTo>
                <a:lnTo>
                  <a:pt x="3998479" y="606263"/>
                </a:lnTo>
                <a:close/>
                <a:moveTo>
                  <a:pt x="3975754" y="605769"/>
                </a:moveTo>
                <a:lnTo>
                  <a:pt x="3975780" y="606263"/>
                </a:lnTo>
                <a:lnTo>
                  <a:pt x="3976278" y="606230"/>
                </a:lnTo>
                <a:lnTo>
                  <a:pt x="3976872" y="617670"/>
                </a:lnTo>
                <a:cubicBezTo>
                  <a:pt x="3976872" y="623351"/>
                  <a:pt x="3976813" y="629018"/>
                  <a:pt x="3975501" y="634646"/>
                </a:cubicBezTo>
                <a:cubicBezTo>
                  <a:pt x="3975543" y="665981"/>
                  <a:pt x="3973093" y="696872"/>
                  <a:pt x="3968034" y="727122"/>
                </a:cubicBezTo>
                <a:lnTo>
                  <a:pt x="3967496" y="733798"/>
                </a:lnTo>
                <a:cubicBezTo>
                  <a:pt x="3967326" y="733803"/>
                  <a:pt x="3967158" y="733808"/>
                  <a:pt x="3966990" y="733861"/>
                </a:cubicBezTo>
                <a:cubicBezTo>
                  <a:pt x="3916715" y="1086726"/>
                  <a:pt x="3635676" y="1367503"/>
                  <a:pt x="3276825" y="1426902"/>
                </a:cubicBezTo>
                <a:lnTo>
                  <a:pt x="3276708" y="1428050"/>
                </a:lnTo>
                <a:cubicBezTo>
                  <a:pt x="3271398" y="1429061"/>
                  <a:pt x="3266069" y="1430009"/>
                  <a:pt x="3260492" y="1429590"/>
                </a:cubicBezTo>
                <a:cubicBezTo>
                  <a:pt x="3229320" y="1435144"/>
                  <a:pt x="3197440" y="1438125"/>
                  <a:pt x="3165065" y="1438652"/>
                </a:cubicBezTo>
                <a:lnTo>
                  <a:pt x="3147947" y="1440278"/>
                </a:lnTo>
                <a:lnTo>
                  <a:pt x="3147921" y="1439783"/>
                </a:lnTo>
                <a:lnTo>
                  <a:pt x="3147422" y="1439816"/>
                </a:lnTo>
                <a:cubicBezTo>
                  <a:pt x="3146856" y="1436014"/>
                  <a:pt x="3146829" y="1432198"/>
                  <a:pt x="3146829" y="1428376"/>
                </a:cubicBezTo>
                <a:cubicBezTo>
                  <a:pt x="3146829" y="1422694"/>
                  <a:pt x="3146887" y="1417025"/>
                  <a:pt x="3148199" y="1411395"/>
                </a:cubicBezTo>
                <a:cubicBezTo>
                  <a:pt x="3148157" y="1380067"/>
                  <a:pt x="3150607" y="1349182"/>
                  <a:pt x="3155663" y="1318938"/>
                </a:cubicBezTo>
                <a:lnTo>
                  <a:pt x="3156204" y="1312248"/>
                </a:lnTo>
                <a:cubicBezTo>
                  <a:pt x="3156372" y="1312243"/>
                  <a:pt x="3156542" y="1312238"/>
                  <a:pt x="3156709" y="1312185"/>
                </a:cubicBezTo>
                <a:cubicBezTo>
                  <a:pt x="3206986" y="959319"/>
                  <a:pt x="3488025" y="678542"/>
                  <a:pt x="3846875" y="619144"/>
                </a:cubicBezTo>
                <a:lnTo>
                  <a:pt x="3846992" y="617996"/>
                </a:lnTo>
                <a:cubicBezTo>
                  <a:pt x="3852301" y="616986"/>
                  <a:pt x="3857629" y="616038"/>
                  <a:pt x="3863205" y="616457"/>
                </a:cubicBezTo>
                <a:cubicBezTo>
                  <a:pt x="3894388" y="610900"/>
                  <a:pt x="3926281" y="607919"/>
                  <a:pt x="3958666" y="607392"/>
                </a:cubicBezTo>
                <a:close/>
                <a:moveTo>
                  <a:pt x="2306354" y="605769"/>
                </a:moveTo>
                <a:lnTo>
                  <a:pt x="2323441" y="607392"/>
                </a:lnTo>
                <a:cubicBezTo>
                  <a:pt x="2355827" y="607919"/>
                  <a:pt x="2387719" y="610900"/>
                  <a:pt x="2418903" y="616457"/>
                </a:cubicBezTo>
                <a:cubicBezTo>
                  <a:pt x="2424479" y="616038"/>
                  <a:pt x="2429807" y="616986"/>
                  <a:pt x="2435115" y="617996"/>
                </a:cubicBezTo>
                <a:lnTo>
                  <a:pt x="2435233" y="619144"/>
                </a:lnTo>
                <a:cubicBezTo>
                  <a:pt x="2794083" y="678542"/>
                  <a:pt x="3075122" y="959319"/>
                  <a:pt x="3125398" y="1312185"/>
                </a:cubicBezTo>
                <a:cubicBezTo>
                  <a:pt x="3125566" y="1312238"/>
                  <a:pt x="3125735" y="1312243"/>
                  <a:pt x="3125904" y="1312248"/>
                </a:cubicBezTo>
                <a:lnTo>
                  <a:pt x="3126444" y="1318938"/>
                </a:lnTo>
                <a:cubicBezTo>
                  <a:pt x="3131501" y="1349182"/>
                  <a:pt x="3133950" y="1380067"/>
                  <a:pt x="3133908" y="1411395"/>
                </a:cubicBezTo>
                <a:cubicBezTo>
                  <a:pt x="3135220" y="1417025"/>
                  <a:pt x="3135279" y="1422694"/>
                  <a:pt x="3135279" y="1428376"/>
                </a:cubicBezTo>
                <a:cubicBezTo>
                  <a:pt x="3135279" y="1432198"/>
                  <a:pt x="3135252" y="1436014"/>
                  <a:pt x="3134686" y="1439816"/>
                </a:cubicBezTo>
                <a:lnTo>
                  <a:pt x="3134187" y="1439783"/>
                </a:lnTo>
                <a:lnTo>
                  <a:pt x="3134161" y="1440278"/>
                </a:lnTo>
                <a:lnTo>
                  <a:pt x="3117042" y="1438652"/>
                </a:lnTo>
                <a:cubicBezTo>
                  <a:pt x="3084668" y="1438125"/>
                  <a:pt x="3052788" y="1435144"/>
                  <a:pt x="3021616" y="1429590"/>
                </a:cubicBezTo>
                <a:cubicBezTo>
                  <a:pt x="3016039" y="1430009"/>
                  <a:pt x="3010710" y="1429061"/>
                  <a:pt x="3005399" y="1428050"/>
                </a:cubicBezTo>
                <a:lnTo>
                  <a:pt x="3005283" y="1426902"/>
                </a:lnTo>
                <a:cubicBezTo>
                  <a:pt x="2646432" y="1367503"/>
                  <a:pt x="2365393" y="1086726"/>
                  <a:pt x="2315117" y="733861"/>
                </a:cubicBezTo>
                <a:cubicBezTo>
                  <a:pt x="2314950" y="733808"/>
                  <a:pt x="2314781" y="733803"/>
                  <a:pt x="2314612" y="733798"/>
                </a:cubicBezTo>
                <a:lnTo>
                  <a:pt x="2314074" y="727122"/>
                </a:lnTo>
                <a:cubicBezTo>
                  <a:pt x="2309015" y="696872"/>
                  <a:pt x="2306564" y="665981"/>
                  <a:pt x="2306606" y="634646"/>
                </a:cubicBezTo>
                <a:cubicBezTo>
                  <a:pt x="2305294" y="629018"/>
                  <a:pt x="2305236" y="623351"/>
                  <a:pt x="2305236" y="617670"/>
                </a:cubicBezTo>
                <a:lnTo>
                  <a:pt x="2305830" y="606230"/>
                </a:lnTo>
                <a:lnTo>
                  <a:pt x="2306328" y="606263"/>
                </a:lnTo>
                <a:close/>
                <a:moveTo>
                  <a:pt x="2283603" y="605769"/>
                </a:moveTo>
                <a:lnTo>
                  <a:pt x="2283629" y="606263"/>
                </a:lnTo>
                <a:lnTo>
                  <a:pt x="2284127" y="606230"/>
                </a:lnTo>
                <a:lnTo>
                  <a:pt x="2284721" y="617670"/>
                </a:lnTo>
                <a:cubicBezTo>
                  <a:pt x="2284721" y="623351"/>
                  <a:pt x="2284662" y="629018"/>
                  <a:pt x="2283350" y="634646"/>
                </a:cubicBezTo>
                <a:cubicBezTo>
                  <a:pt x="2283392" y="665981"/>
                  <a:pt x="2280942" y="696872"/>
                  <a:pt x="2275883" y="727122"/>
                </a:cubicBezTo>
                <a:lnTo>
                  <a:pt x="2275345" y="733798"/>
                </a:lnTo>
                <a:cubicBezTo>
                  <a:pt x="2275175" y="733803"/>
                  <a:pt x="2275007" y="733808"/>
                  <a:pt x="2274839" y="733861"/>
                </a:cubicBezTo>
                <a:cubicBezTo>
                  <a:pt x="2224564" y="1086726"/>
                  <a:pt x="1943525" y="1367503"/>
                  <a:pt x="1584673" y="1426902"/>
                </a:cubicBezTo>
                <a:lnTo>
                  <a:pt x="1584557" y="1428050"/>
                </a:lnTo>
                <a:cubicBezTo>
                  <a:pt x="1579247" y="1429061"/>
                  <a:pt x="1573918" y="1430009"/>
                  <a:pt x="1568341" y="1429590"/>
                </a:cubicBezTo>
                <a:cubicBezTo>
                  <a:pt x="1537169" y="1435144"/>
                  <a:pt x="1505289" y="1438125"/>
                  <a:pt x="1472914" y="1438652"/>
                </a:cubicBezTo>
                <a:lnTo>
                  <a:pt x="1455796" y="1440278"/>
                </a:lnTo>
                <a:lnTo>
                  <a:pt x="1455770" y="1439783"/>
                </a:lnTo>
                <a:lnTo>
                  <a:pt x="1455271" y="1439816"/>
                </a:lnTo>
                <a:cubicBezTo>
                  <a:pt x="1454705" y="1436014"/>
                  <a:pt x="1454678" y="1432198"/>
                  <a:pt x="1454678" y="1428376"/>
                </a:cubicBezTo>
                <a:cubicBezTo>
                  <a:pt x="1454678" y="1422694"/>
                  <a:pt x="1454736" y="1417025"/>
                  <a:pt x="1456048" y="1411395"/>
                </a:cubicBezTo>
                <a:cubicBezTo>
                  <a:pt x="1456006" y="1380067"/>
                  <a:pt x="1458456" y="1349182"/>
                  <a:pt x="1463513" y="1318938"/>
                </a:cubicBezTo>
                <a:lnTo>
                  <a:pt x="1464053" y="1312248"/>
                </a:lnTo>
                <a:cubicBezTo>
                  <a:pt x="1464221" y="1312243"/>
                  <a:pt x="1464391" y="1312238"/>
                  <a:pt x="1464558" y="1312185"/>
                </a:cubicBezTo>
                <a:cubicBezTo>
                  <a:pt x="1514835" y="959319"/>
                  <a:pt x="1795874" y="678542"/>
                  <a:pt x="2154724" y="619144"/>
                </a:cubicBezTo>
                <a:lnTo>
                  <a:pt x="2154841" y="617996"/>
                </a:lnTo>
                <a:cubicBezTo>
                  <a:pt x="2160150" y="616986"/>
                  <a:pt x="2165478" y="616038"/>
                  <a:pt x="2171054" y="616457"/>
                </a:cubicBezTo>
                <a:cubicBezTo>
                  <a:pt x="2202237" y="610900"/>
                  <a:pt x="2234130" y="607919"/>
                  <a:pt x="2266515" y="607392"/>
                </a:cubicBezTo>
                <a:close/>
                <a:moveTo>
                  <a:pt x="614203" y="605769"/>
                </a:moveTo>
                <a:lnTo>
                  <a:pt x="631290" y="607392"/>
                </a:lnTo>
                <a:cubicBezTo>
                  <a:pt x="663676" y="607919"/>
                  <a:pt x="695568" y="610900"/>
                  <a:pt x="726752" y="616457"/>
                </a:cubicBezTo>
                <a:cubicBezTo>
                  <a:pt x="732328" y="616038"/>
                  <a:pt x="737656" y="616986"/>
                  <a:pt x="742964" y="617996"/>
                </a:cubicBezTo>
                <a:lnTo>
                  <a:pt x="743081" y="619144"/>
                </a:lnTo>
                <a:cubicBezTo>
                  <a:pt x="1101932" y="678542"/>
                  <a:pt x="1382971" y="959319"/>
                  <a:pt x="1433247" y="1312185"/>
                </a:cubicBezTo>
                <a:cubicBezTo>
                  <a:pt x="1433415" y="1312238"/>
                  <a:pt x="1433584" y="1312243"/>
                  <a:pt x="1433753" y="1312248"/>
                </a:cubicBezTo>
                <a:lnTo>
                  <a:pt x="1434293" y="1318938"/>
                </a:lnTo>
                <a:cubicBezTo>
                  <a:pt x="1439350" y="1349182"/>
                  <a:pt x="1441799" y="1380067"/>
                  <a:pt x="1441757" y="1411395"/>
                </a:cubicBezTo>
                <a:cubicBezTo>
                  <a:pt x="1443069" y="1417025"/>
                  <a:pt x="1443128" y="1422694"/>
                  <a:pt x="1443128" y="1428376"/>
                </a:cubicBezTo>
                <a:cubicBezTo>
                  <a:pt x="1443128" y="1432198"/>
                  <a:pt x="1443101" y="1436014"/>
                  <a:pt x="1442535" y="1439816"/>
                </a:cubicBezTo>
                <a:lnTo>
                  <a:pt x="1442036" y="1439783"/>
                </a:lnTo>
                <a:lnTo>
                  <a:pt x="1442010" y="1440278"/>
                </a:lnTo>
                <a:lnTo>
                  <a:pt x="1424891" y="1438652"/>
                </a:lnTo>
                <a:cubicBezTo>
                  <a:pt x="1392517" y="1438125"/>
                  <a:pt x="1360637" y="1435144"/>
                  <a:pt x="1329465" y="1429590"/>
                </a:cubicBezTo>
                <a:cubicBezTo>
                  <a:pt x="1323888" y="1430009"/>
                  <a:pt x="1318559" y="1429061"/>
                  <a:pt x="1313248" y="1428050"/>
                </a:cubicBezTo>
                <a:lnTo>
                  <a:pt x="1313132" y="1426902"/>
                </a:lnTo>
                <a:cubicBezTo>
                  <a:pt x="954281" y="1367503"/>
                  <a:pt x="673242" y="1086726"/>
                  <a:pt x="622966" y="733861"/>
                </a:cubicBezTo>
                <a:cubicBezTo>
                  <a:pt x="622799" y="733808"/>
                  <a:pt x="622630" y="733803"/>
                  <a:pt x="622461" y="733798"/>
                </a:cubicBezTo>
                <a:lnTo>
                  <a:pt x="621923" y="727122"/>
                </a:lnTo>
                <a:cubicBezTo>
                  <a:pt x="616864" y="696872"/>
                  <a:pt x="614413" y="665981"/>
                  <a:pt x="614455" y="634646"/>
                </a:cubicBezTo>
                <a:cubicBezTo>
                  <a:pt x="613143" y="629018"/>
                  <a:pt x="613085" y="623351"/>
                  <a:pt x="613085" y="617670"/>
                </a:cubicBezTo>
                <a:lnTo>
                  <a:pt x="613679" y="606230"/>
                </a:lnTo>
                <a:lnTo>
                  <a:pt x="614177" y="606263"/>
                </a:lnTo>
                <a:close/>
                <a:moveTo>
                  <a:pt x="7360056" y="605769"/>
                </a:moveTo>
                <a:lnTo>
                  <a:pt x="7360082" y="606263"/>
                </a:lnTo>
                <a:lnTo>
                  <a:pt x="7360580" y="606230"/>
                </a:lnTo>
                <a:lnTo>
                  <a:pt x="7361174" y="617670"/>
                </a:lnTo>
                <a:cubicBezTo>
                  <a:pt x="7361174" y="623351"/>
                  <a:pt x="7361116" y="629018"/>
                  <a:pt x="7359804" y="634646"/>
                </a:cubicBezTo>
                <a:cubicBezTo>
                  <a:pt x="7359846" y="665981"/>
                  <a:pt x="7357395" y="696872"/>
                  <a:pt x="7352337" y="727122"/>
                </a:cubicBezTo>
                <a:lnTo>
                  <a:pt x="7351798" y="733798"/>
                </a:lnTo>
                <a:cubicBezTo>
                  <a:pt x="7351629" y="733803"/>
                  <a:pt x="7351460" y="733808"/>
                  <a:pt x="7351293" y="733861"/>
                </a:cubicBezTo>
                <a:cubicBezTo>
                  <a:pt x="7301017" y="1086726"/>
                  <a:pt x="7019978" y="1367503"/>
                  <a:pt x="6661127" y="1426902"/>
                </a:cubicBezTo>
                <a:lnTo>
                  <a:pt x="6661011" y="1428050"/>
                </a:lnTo>
                <a:cubicBezTo>
                  <a:pt x="6655700" y="1429061"/>
                  <a:pt x="6650371" y="1430009"/>
                  <a:pt x="6644794" y="1429590"/>
                </a:cubicBezTo>
                <a:cubicBezTo>
                  <a:pt x="6613622" y="1435144"/>
                  <a:pt x="6581742" y="1438125"/>
                  <a:pt x="6549368" y="1438652"/>
                </a:cubicBezTo>
                <a:lnTo>
                  <a:pt x="6532249" y="1440278"/>
                </a:lnTo>
                <a:lnTo>
                  <a:pt x="6532223" y="1439783"/>
                </a:lnTo>
                <a:lnTo>
                  <a:pt x="6531724" y="1439816"/>
                </a:lnTo>
                <a:cubicBezTo>
                  <a:pt x="6531158" y="1436014"/>
                  <a:pt x="6531131" y="1432198"/>
                  <a:pt x="6531131" y="1428376"/>
                </a:cubicBezTo>
                <a:cubicBezTo>
                  <a:pt x="6531131" y="1422694"/>
                  <a:pt x="6531190" y="1417025"/>
                  <a:pt x="6532502" y="1411395"/>
                </a:cubicBezTo>
                <a:cubicBezTo>
                  <a:pt x="6532460" y="1380067"/>
                  <a:pt x="6534909" y="1349182"/>
                  <a:pt x="6539966" y="1318938"/>
                </a:cubicBezTo>
                <a:lnTo>
                  <a:pt x="6540506" y="1312248"/>
                </a:lnTo>
                <a:cubicBezTo>
                  <a:pt x="6540675" y="1312243"/>
                  <a:pt x="6540844" y="1312238"/>
                  <a:pt x="6541012" y="1312185"/>
                </a:cubicBezTo>
                <a:cubicBezTo>
                  <a:pt x="6591288" y="959319"/>
                  <a:pt x="6872327" y="678542"/>
                  <a:pt x="7231178" y="619144"/>
                </a:cubicBezTo>
                <a:lnTo>
                  <a:pt x="7231295" y="617996"/>
                </a:lnTo>
                <a:cubicBezTo>
                  <a:pt x="7236603" y="616986"/>
                  <a:pt x="7241931" y="616038"/>
                  <a:pt x="7247507" y="616457"/>
                </a:cubicBezTo>
                <a:cubicBezTo>
                  <a:pt x="7278691" y="610900"/>
                  <a:pt x="7310583" y="607919"/>
                  <a:pt x="7342969" y="607392"/>
                </a:cubicBezTo>
                <a:close/>
                <a:moveTo>
                  <a:pt x="591452" y="605769"/>
                </a:moveTo>
                <a:lnTo>
                  <a:pt x="591478" y="606263"/>
                </a:lnTo>
                <a:lnTo>
                  <a:pt x="591976" y="606230"/>
                </a:lnTo>
                <a:lnTo>
                  <a:pt x="592570" y="617670"/>
                </a:lnTo>
                <a:cubicBezTo>
                  <a:pt x="592570" y="623351"/>
                  <a:pt x="592511" y="629018"/>
                  <a:pt x="591199" y="634646"/>
                </a:cubicBezTo>
                <a:cubicBezTo>
                  <a:pt x="591242" y="665981"/>
                  <a:pt x="588791" y="696872"/>
                  <a:pt x="583732" y="727122"/>
                </a:cubicBezTo>
                <a:lnTo>
                  <a:pt x="583194" y="733798"/>
                </a:lnTo>
                <a:cubicBezTo>
                  <a:pt x="583024" y="733803"/>
                  <a:pt x="582856" y="733808"/>
                  <a:pt x="582689" y="733861"/>
                </a:cubicBezTo>
                <a:cubicBezTo>
                  <a:pt x="537576" y="1050490"/>
                  <a:pt x="306662" y="1309076"/>
                  <a:pt x="0" y="1400276"/>
                </a:cubicBezTo>
                <a:lnTo>
                  <a:pt x="0" y="1267938"/>
                </a:lnTo>
                <a:cubicBezTo>
                  <a:pt x="229298" y="1185101"/>
                  <a:pt x="402181" y="989705"/>
                  <a:pt x="449203" y="750600"/>
                </a:cubicBezTo>
                <a:cubicBezTo>
                  <a:pt x="258971" y="791484"/>
                  <a:pt x="97576" y="906749"/>
                  <a:pt x="0" y="1064489"/>
                </a:cubicBezTo>
                <a:lnTo>
                  <a:pt x="0" y="857695"/>
                </a:lnTo>
                <a:cubicBezTo>
                  <a:pt x="121484" y="734788"/>
                  <a:pt x="282199" y="649000"/>
                  <a:pt x="462573" y="619144"/>
                </a:cubicBezTo>
                <a:lnTo>
                  <a:pt x="462690" y="617996"/>
                </a:lnTo>
                <a:cubicBezTo>
                  <a:pt x="467999" y="616986"/>
                  <a:pt x="473327" y="616038"/>
                  <a:pt x="478903" y="616457"/>
                </a:cubicBezTo>
                <a:cubicBezTo>
                  <a:pt x="510086" y="610900"/>
                  <a:pt x="541979" y="607919"/>
                  <a:pt x="574365" y="607392"/>
                </a:cubicBezTo>
                <a:close/>
                <a:moveTo>
                  <a:pt x="11969013" y="0"/>
                </a:moveTo>
                <a:lnTo>
                  <a:pt x="12180097" y="0"/>
                </a:lnTo>
                <a:cubicBezTo>
                  <a:pt x="12184579" y="2797"/>
                  <a:pt x="12188307" y="6390"/>
                  <a:pt x="12192000" y="10016"/>
                </a:cubicBezTo>
                <a:lnTo>
                  <a:pt x="12192000" y="210008"/>
                </a:lnTo>
                <a:cubicBezTo>
                  <a:pt x="12135666" y="124006"/>
                  <a:pt x="12059786" y="51396"/>
                  <a:pt x="11969013" y="0"/>
                </a:cubicBezTo>
                <a:close/>
                <a:moveTo>
                  <a:pt x="11640695" y="0"/>
                </a:moveTo>
                <a:lnTo>
                  <a:pt x="11775234" y="0"/>
                </a:lnTo>
                <a:cubicBezTo>
                  <a:pt x="11842228" y="193636"/>
                  <a:pt x="11995970" y="348667"/>
                  <a:pt x="12192000" y="421829"/>
                </a:cubicBezTo>
                <a:lnTo>
                  <a:pt x="12192000" y="553832"/>
                </a:lnTo>
                <a:cubicBezTo>
                  <a:pt x="11924422" y="471599"/>
                  <a:pt x="11715712" y="262771"/>
                  <a:pt x="11640695" y="0"/>
                </a:cubicBezTo>
                <a:close/>
                <a:moveTo>
                  <a:pt x="11023379" y="0"/>
                </a:moveTo>
                <a:lnTo>
                  <a:pt x="11232088" y="0"/>
                </a:lnTo>
                <a:cubicBezTo>
                  <a:pt x="11066618" y="98005"/>
                  <a:pt x="10947209" y="260867"/>
                  <a:pt x="10909358" y="451830"/>
                </a:cubicBezTo>
                <a:cubicBezTo>
                  <a:pt x="11153410" y="399791"/>
                  <a:pt x="11350000" y="226290"/>
                  <a:pt x="11427896" y="0"/>
                </a:cubicBezTo>
                <a:lnTo>
                  <a:pt x="11561912" y="0"/>
                </a:lnTo>
                <a:cubicBezTo>
                  <a:pt x="11477134" y="299826"/>
                  <a:pt x="11217862" y="529393"/>
                  <a:pt x="10895987" y="582253"/>
                </a:cubicBezTo>
                <a:lnTo>
                  <a:pt x="10895871" y="583392"/>
                </a:lnTo>
                <a:cubicBezTo>
                  <a:pt x="10890560" y="584395"/>
                  <a:pt x="10885231" y="585336"/>
                  <a:pt x="10879654" y="584920"/>
                </a:cubicBezTo>
                <a:cubicBezTo>
                  <a:pt x="10848482" y="590430"/>
                  <a:pt x="10816602" y="593388"/>
                  <a:pt x="10784227" y="593911"/>
                </a:cubicBezTo>
                <a:lnTo>
                  <a:pt x="10767109" y="595524"/>
                </a:lnTo>
                <a:lnTo>
                  <a:pt x="10767083" y="595033"/>
                </a:lnTo>
                <a:lnTo>
                  <a:pt x="10766584" y="595066"/>
                </a:lnTo>
                <a:cubicBezTo>
                  <a:pt x="10766018" y="591293"/>
                  <a:pt x="10765991" y="587507"/>
                  <a:pt x="10765991" y="583715"/>
                </a:cubicBezTo>
                <a:cubicBezTo>
                  <a:pt x="10765991" y="578078"/>
                  <a:pt x="10766050" y="572454"/>
                  <a:pt x="10767362" y="566868"/>
                </a:cubicBezTo>
                <a:cubicBezTo>
                  <a:pt x="10767319" y="535786"/>
                  <a:pt x="10769769" y="505143"/>
                  <a:pt x="10774826" y="475137"/>
                </a:cubicBezTo>
                <a:lnTo>
                  <a:pt x="10775366" y="468500"/>
                </a:lnTo>
                <a:cubicBezTo>
                  <a:pt x="10775535" y="468495"/>
                  <a:pt x="10775704" y="468490"/>
                  <a:pt x="10775872" y="468437"/>
                </a:cubicBezTo>
                <a:cubicBezTo>
                  <a:pt x="10802174" y="285283"/>
                  <a:pt x="10891635" y="121704"/>
                  <a:pt x="11023379" y="0"/>
                </a:cubicBezTo>
                <a:close/>
                <a:moveTo>
                  <a:pt x="9949555" y="0"/>
                </a:moveTo>
                <a:lnTo>
                  <a:pt x="10083571" y="0"/>
                </a:lnTo>
                <a:cubicBezTo>
                  <a:pt x="10161467" y="226290"/>
                  <a:pt x="10358057" y="399791"/>
                  <a:pt x="10602109" y="451830"/>
                </a:cubicBezTo>
                <a:cubicBezTo>
                  <a:pt x="10564258" y="260867"/>
                  <a:pt x="10444849" y="98005"/>
                  <a:pt x="10279379" y="0"/>
                </a:cubicBezTo>
                <a:lnTo>
                  <a:pt x="10488089" y="0"/>
                </a:lnTo>
                <a:cubicBezTo>
                  <a:pt x="10619833" y="121704"/>
                  <a:pt x="10709293" y="285283"/>
                  <a:pt x="10735596" y="468437"/>
                </a:cubicBezTo>
                <a:cubicBezTo>
                  <a:pt x="10735763" y="468490"/>
                  <a:pt x="10735932" y="468495"/>
                  <a:pt x="10736101" y="468500"/>
                </a:cubicBezTo>
                <a:lnTo>
                  <a:pt x="10736641" y="475137"/>
                </a:lnTo>
                <a:cubicBezTo>
                  <a:pt x="10741698" y="505143"/>
                  <a:pt x="10744148" y="535786"/>
                  <a:pt x="10744105" y="566868"/>
                </a:cubicBezTo>
                <a:cubicBezTo>
                  <a:pt x="10745417" y="572454"/>
                  <a:pt x="10745476" y="578078"/>
                  <a:pt x="10745476" y="583715"/>
                </a:cubicBezTo>
                <a:cubicBezTo>
                  <a:pt x="10745476" y="587507"/>
                  <a:pt x="10745449" y="591293"/>
                  <a:pt x="10744883" y="595066"/>
                </a:cubicBezTo>
                <a:lnTo>
                  <a:pt x="10744384" y="595033"/>
                </a:lnTo>
                <a:lnTo>
                  <a:pt x="10744358" y="595524"/>
                </a:lnTo>
                <a:lnTo>
                  <a:pt x="10727240" y="593911"/>
                </a:lnTo>
                <a:cubicBezTo>
                  <a:pt x="10694865" y="593388"/>
                  <a:pt x="10662985" y="590430"/>
                  <a:pt x="10631813" y="584920"/>
                </a:cubicBezTo>
                <a:cubicBezTo>
                  <a:pt x="10626236" y="585336"/>
                  <a:pt x="10620907" y="584395"/>
                  <a:pt x="10615596" y="583392"/>
                </a:cubicBezTo>
                <a:lnTo>
                  <a:pt x="10615480" y="582253"/>
                </a:lnTo>
                <a:cubicBezTo>
                  <a:pt x="10293605" y="529393"/>
                  <a:pt x="10034333" y="299826"/>
                  <a:pt x="9949555" y="0"/>
                </a:cubicBezTo>
                <a:close/>
                <a:moveTo>
                  <a:pt x="9331225" y="0"/>
                </a:moveTo>
                <a:lnTo>
                  <a:pt x="9539935" y="0"/>
                </a:lnTo>
                <a:cubicBezTo>
                  <a:pt x="9374465" y="98005"/>
                  <a:pt x="9255056" y="260867"/>
                  <a:pt x="9217205" y="451830"/>
                </a:cubicBezTo>
                <a:cubicBezTo>
                  <a:pt x="9461257" y="399791"/>
                  <a:pt x="9657847" y="226290"/>
                  <a:pt x="9735743" y="0"/>
                </a:cubicBezTo>
                <a:lnTo>
                  <a:pt x="9869759" y="0"/>
                </a:lnTo>
                <a:cubicBezTo>
                  <a:pt x="9784981" y="299826"/>
                  <a:pt x="9525709" y="529393"/>
                  <a:pt x="9203834" y="582253"/>
                </a:cubicBezTo>
                <a:lnTo>
                  <a:pt x="9203718" y="583392"/>
                </a:lnTo>
                <a:cubicBezTo>
                  <a:pt x="9198407" y="584395"/>
                  <a:pt x="9193078" y="585336"/>
                  <a:pt x="9187501" y="584920"/>
                </a:cubicBezTo>
                <a:cubicBezTo>
                  <a:pt x="9156329" y="590430"/>
                  <a:pt x="9124449" y="593388"/>
                  <a:pt x="9092074" y="593911"/>
                </a:cubicBezTo>
                <a:lnTo>
                  <a:pt x="9074956" y="595524"/>
                </a:lnTo>
                <a:lnTo>
                  <a:pt x="9074930" y="595033"/>
                </a:lnTo>
                <a:lnTo>
                  <a:pt x="9074431" y="595066"/>
                </a:lnTo>
                <a:cubicBezTo>
                  <a:pt x="9073865" y="591293"/>
                  <a:pt x="9073838" y="587507"/>
                  <a:pt x="9073838" y="583715"/>
                </a:cubicBezTo>
                <a:cubicBezTo>
                  <a:pt x="9073838" y="578078"/>
                  <a:pt x="9073897" y="572454"/>
                  <a:pt x="9075209" y="566868"/>
                </a:cubicBezTo>
                <a:cubicBezTo>
                  <a:pt x="9075166" y="535786"/>
                  <a:pt x="9077616" y="505143"/>
                  <a:pt x="9082673" y="475137"/>
                </a:cubicBezTo>
                <a:lnTo>
                  <a:pt x="9083213" y="468500"/>
                </a:lnTo>
                <a:cubicBezTo>
                  <a:pt x="9083382" y="468495"/>
                  <a:pt x="9083551" y="468490"/>
                  <a:pt x="9083718" y="468437"/>
                </a:cubicBezTo>
                <a:cubicBezTo>
                  <a:pt x="9110021" y="285283"/>
                  <a:pt x="9199481" y="121704"/>
                  <a:pt x="9331225" y="0"/>
                </a:cubicBezTo>
                <a:close/>
                <a:moveTo>
                  <a:pt x="8257405" y="0"/>
                </a:moveTo>
                <a:lnTo>
                  <a:pt x="8391420" y="0"/>
                </a:lnTo>
                <a:cubicBezTo>
                  <a:pt x="8469316" y="226290"/>
                  <a:pt x="8665906" y="399791"/>
                  <a:pt x="8909958" y="451830"/>
                </a:cubicBezTo>
                <a:cubicBezTo>
                  <a:pt x="8872107" y="260867"/>
                  <a:pt x="8752698" y="98005"/>
                  <a:pt x="8587228" y="0"/>
                </a:cubicBezTo>
                <a:lnTo>
                  <a:pt x="8795937" y="0"/>
                </a:lnTo>
                <a:cubicBezTo>
                  <a:pt x="8927681" y="121704"/>
                  <a:pt x="9017142" y="285283"/>
                  <a:pt x="9043444" y="468437"/>
                </a:cubicBezTo>
                <a:cubicBezTo>
                  <a:pt x="9043612" y="468490"/>
                  <a:pt x="9043781" y="468495"/>
                  <a:pt x="9043950" y="468500"/>
                </a:cubicBezTo>
                <a:lnTo>
                  <a:pt x="9044490" y="475137"/>
                </a:lnTo>
                <a:cubicBezTo>
                  <a:pt x="9049547" y="505143"/>
                  <a:pt x="9051997" y="535786"/>
                  <a:pt x="9051954" y="566868"/>
                </a:cubicBezTo>
                <a:cubicBezTo>
                  <a:pt x="9053266" y="572454"/>
                  <a:pt x="9053325" y="578078"/>
                  <a:pt x="9053325" y="583715"/>
                </a:cubicBezTo>
                <a:cubicBezTo>
                  <a:pt x="9053325" y="587507"/>
                  <a:pt x="9053298" y="591293"/>
                  <a:pt x="9052732" y="595066"/>
                </a:cubicBezTo>
                <a:lnTo>
                  <a:pt x="9052233" y="595033"/>
                </a:lnTo>
                <a:lnTo>
                  <a:pt x="9052207" y="595524"/>
                </a:lnTo>
                <a:lnTo>
                  <a:pt x="9035089" y="593911"/>
                </a:lnTo>
                <a:cubicBezTo>
                  <a:pt x="9002714" y="593388"/>
                  <a:pt x="8970834" y="590430"/>
                  <a:pt x="8939662" y="584920"/>
                </a:cubicBezTo>
                <a:cubicBezTo>
                  <a:pt x="8934085" y="585336"/>
                  <a:pt x="8928756" y="584395"/>
                  <a:pt x="8923445" y="583392"/>
                </a:cubicBezTo>
                <a:lnTo>
                  <a:pt x="8923329" y="582253"/>
                </a:lnTo>
                <a:cubicBezTo>
                  <a:pt x="8601454" y="529393"/>
                  <a:pt x="8342182" y="299826"/>
                  <a:pt x="8257405" y="0"/>
                </a:cubicBezTo>
                <a:close/>
                <a:moveTo>
                  <a:pt x="7639075" y="0"/>
                </a:moveTo>
                <a:lnTo>
                  <a:pt x="7847784" y="0"/>
                </a:lnTo>
                <a:cubicBezTo>
                  <a:pt x="7682314" y="98005"/>
                  <a:pt x="7562905" y="260867"/>
                  <a:pt x="7525054" y="451830"/>
                </a:cubicBezTo>
                <a:cubicBezTo>
                  <a:pt x="7769107" y="399791"/>
                  <a:pt x="7965696" y="226290"/>
                  <a:pt x="8043592" y="0"/>
                </a:cubicBezTo>
                <a:lnTo>
                  <a:pt x="8177609" y="0"/>
                </a:lnTo>
                <a:cubicBezTo>
                  <a:pt x="8092830" y="299826"/>
                  <a:pt x="7833558" y="529393"/>
                  <a:pt x="7511683" y="582253"/>
                </a:cubicBezTo>
                <a:lnTo>
                  <a:pt x="7511567" y="583392"/>
                </a:lnTo>
                <a:cubicBezTo>
                  <a:pt x="7506256" y="584395"/>
                  <a:pt x="7500927" y="585336"/>
                  <a:pt x="7495350" y="584920"/>
                </a:cubicBezTo>
                <a:cubicBezTo>
                  <a:pt x="7464178" y="590430"/>
                  <a:pt x="7432298" y="593388"/>
                  <a:pt x="7399924" y="593911"/>
                </a:cubicBezTo>
                <a:lnTo>
                  <a:pt x="7382805" y="595524"/>
                </a:lnTo>
                <a:lnTo>
                  <a:pt x="7382779" y="595033"/>
                </a:lnTo>
                <a:lnTo>
                  <a:pt x="7382280" y="595066"/>
                </a:lnTo>
                <a:cubicBezTo>
                  <a:pt x="7381714" y="591293"/>
                  <a:pt x="7381687" y="587507"/>
                  <a:pt x="7381687" y="583715"/>
                </a:cubicBezTo>
                <a:cubicBezTo>
                  <a:pt x="7381687" y="578078"/>
                  <a:pt x="7381746" y="572454"/>
                  <a:pt x="7383058" y="566868"/>
                </a:cubicBezTo>
                <a:cubicBezTo>
                  <a:pt x="7383016" y="535786"/>
                  <a:pt x="7385465" y="505143"/>
                  <a:pt x="7390522" y="475137"/>
                </a:cubicBezTo>
                <a:lnTo>
                  <a:pt x="7391062" y="468500"/>
                </a:lnTo>
                <a:cubicBezTo>
                  <a:pt x="7391231" y="468495"/>
                  <a:pt x="7391400" y="468490"/>
                  <a:pt x="7391568" y="468437"/>
                </a:cubicBezTo>
                <a:cubicBezTo>
                  <a:pt x="7417870" y="285283"/>
                  <a:pt x="7507331" y="121703"/>
                  <a:pt x="7639075" y="0"/>
                </a:cubicBezTo>
                <a:close/>
                <a:moveTo>
                  <a:pt x="6565254" y="0"/>
                </a:moveTo>
                <a:lnTo>
                  <a:pt x="6699270" y="0"/>
                </a:lnTo>
                <a:cubicBezTo>
                  <a:pt x="6777166" y="226290"/>
                  <a:pt x="6973755" y="399791"/>
                  <a:pt x="7217807" y="451830"/>
                </a:cubicBezTo>
                <a:cubicBezTo>
                  <a:pt x="7179956" y="260867"/>
                  <a:pt x="7060547" y="98005"/>
                  <a:pt x="6895077" y="0"/>
                </a:cubicBezTo>
                <a:lnTo>
                  <a:pt x="7103787" y="0"/>
                </a:lnTo>
                <a:cubicBezTo>
                  <a:pt x="7235531" y="121704"/>
                  <a:pt x="7324992" y="285283"/>
                  <a:pt x="7351294" y="468437"/>
                </a:cubicBezTo>
                <a:cubicBezTo>
                  <a:pt x="7351461" y="468490"/>
                  <a:pt x="7351631" y="468495"/>
                  <a:pt x="7351799" y="468500"/>
                </a:cubicBezTo>
                <a:lnTo>
                  <a:pt x="7352340" y="475137"/>
                </a:lnTo>
                <a:cubicBezTo>
                  <a:pt x="7357396" y="505143"/>
                  <a:pt x="7359846" y="535786"/>
                  <a:pt x="7359804" y="566868"/>
                </a:cubicBezTo>
                <a:cubicBezTo>
                  <a:pt x="7361116" y="572454"/>
                  <a:pt x="7361174" y="578078"/>
                  <a:pt x="7361174" y="583715"/>
                </a:cubicBezTo>
                <a:cubicBezTo>
                  <a:pt x="7361174" y="587507"/>
                  <a:pt x="7361147" y="591293"/>
                  <a:pt x="7360581" y="595066"/>
                </a:cubicBezTo>
                <a:lnTo>
                  <a:pt x="7360082" y="595033"/>
                </a:lnTo>
                <a:lnTo>
                  <a:pt x="7360056" y="595524"/>
                </a:lnTo>
                <a:lnTo>
                  <a:pt x="7342938" y="593911"/>
                </a:lnTo>
                <a:cubicBezTo>
                  <a:pt x="7310564" y="593388"/>
                  <a:pt x="7278683" y="590430"/>
                  <a:pt x="7247511" y="584920"/>
                </a:cubicBezTo>
                <a:cubicBezTo>
                  <a:pt x="7241934" y="585336"/>
                  <a:pt x="7236605" y="584395"/>
                  <a:pt x="7231295" y="583392"/>
                </a:cubicBezTo>
                <a:lnTo>
                  <a:pt x="7231179" y="582253"/>
                </a:lnTo>
                <a:cubicBezTo>
                  <a:pt x="6909304" y="529393"/>
                  <a:pt x="6650032" y="299826"/>
                  <a:pt x="6565254" y="0"/>
                </a:cubicBezTo>
                <a:close/>
                <a:moveTo>
                  <a:pt x="5946924" y="0"/>
                </a:moveTo>
                <a:lnTo>
                  <a:pt x="6155633" y="0"/>
                </a:lnTo>
                <a:cubicBezTo>
                  <a:pt x="5990163" y="98005"/>
                  <a:pt x="5870754" y="260867"/>
                  <a:pt x="5832903" y="451830"/>
                </a:cubicBezTo>
                <a:cubicBezTo>
                  <a:pt x="6076956" y="399791"/>
                  <a:pt x="6273545" y="226290"/>
                  <a:pt x="6351441" y="0"/>
                </a:cubicBezTo>
                <a:lnTo>
                  <a:pt x="6485457" y="0"/>
                </a:lnTo>
                <a:cubicBezTo>
                  <a:pt x="6400679" y="299826"/>
                  <a:pt x="6141407" y="529393"/>
                  <a:pt x="5819531" y="582253"/>
                </a:cubicBezTo>
                <a:lnTo>
                  <a:pt x="5819415" y="583392"/>
                </a:lnTo>
                <a:cubicBezTo>
                  <a:pt x="5814105" y="584395"/>
                  <a:pt x="5808776" y="585336"/>
                  <a:pt x="5803199" y="584920"/>
                </a:cubicBezTo>
                <a:cubicBezTo>
                  <a:pt x="5772027" y="590430"/>
                  <a:pt x="5740146" y="593388"/>
                  <a:pt x="5707772" y="593911"/>
                </a:cubicBezTo>
                <a:lnTo>
                  <a:pt x="5690654" y="595524"/>
                </a:lnTo>
                <a:lnTo>
                  <a:pt x="5690628" y="595033"/>
                </a:lnTo>
                <a:lnTo>
                  <a:pt x="5690129" y="595066"/>
                </a:lnTo>
                <a:cubicBezTo>
                  <a:pt x="5689563" y="591293"/>
                  <a:pt x="5689536" y="587507"/>
                  <a:pt x="5689536" y="583715"/>
                </a:cubicBezTo>
                <a:cubicBezTo>
                  <a:pt x="5689536" y="578078"/>
                  <a:pt x="5689594" y="572454"/>
                  <a:pt x="5690906" y="566868"/>
                </a:cubicBezTo>
                <a:cubicBezTo>
                  <a:pt x="5690864" y="535786"/>
                  <a:pt x="5693314" y="505143"/>
                  <a:pt x="5698370" y="475137"/>
                </a:cubicBezTo>
                <a:lnTo>
                  <a:pt x="5698911" y="468500"/>
                </a:lnTo>
                <a:cubicBezTo>
                  <a:pt x="5699079" y="468495"/>
                  <a:pt x="5699249" y="468490"/>
                  <a:pt x="5699416" y="468437"/>
                </a:cubicBezTo>
                <a:cubicBezTo>
                  <a:pt x="5725719" y="285283"/>
                  <a:pt x="5815180" y="121704"/>
                  <a:pt x="5946924" y="0"/>
                </a:cubicBezTo>
                <a:close/>
                <a:moveTo>
                  <a:pt x="4873102" y="0"/>
                </a:moveTo>
                <a:lnTo>
                  <a:pt x="5007119" y="0"/>
                </a:lnTo>
                <a:cubicBezTo>
                  <a:pt x="5085015" y="226291"/>
                  <a:pt x="5281604" y="399791"/>
                  <a:pt x="5525656" y="451830"/>
                </a:cubicBezTo>
                <a:cubicBezTo>
                  <a:pt x="5487805" y="260867"/>
                  <a:pt x="5368397" y="98005"/>
                  <a:pt x="5202927" y="0"/>
                </a:cubicBezTo>
                <a:lnTo>
                  <a:pt x="5411635" y="0"/>
                </a:lnTo>
                <a:cubicBezTo>
                  <a:pt x="5543380" y="121703"/>
                  <a:pt x="5632840" y="285283"/>
                  <a:pt x="5659142" y="468437"/>
                </a:cubicBezTo>
                <a:cubicBezTo>
                  <a:pt x="5659310" y="468490"/>
                  <a:pt x="5659479" y="468495"/>
                  <a:pt x="5659648" y="468499"/>
                </a:cubicBezTo>
                <a:lnTo>
                  <a:pt x="5660188" y="475137"/>
                </a:lnTo>
                <a:cubicBezTo>
                  <a:pt x="5665245" y="505143"/>
                  <a:pt x="5667694" y="535786"/>
                  <a:pt x="5667652" y="566868"/>
                </a:cubicBezTo>
                <a:cubicBezTo>
                  <a:pt x="5668964" y="572454"/>
                  <a:pt x="5669023" y="578078"/>
                  <a:pt x="5669023" y="583715"/>
                </a:cubicBezTo>
                <a:cubicBezTo>
                  <a:pt x="5669023" y="587508"/>
                  <a:pt x="5668996" y="591293"/>
                  <a:pt x="5668430" y="595066"/>
                </a:cubicBezTo>
                <a:lnTo>
                  <a:pt x="5667931" y="595033"/>
                </a:lnTo>
                <a:lnTo>
                  <a:pt x="5667905" y="595524"/>
                </a:lnTo>
                <a:lnTo>
                  <a:pt x="5650786" y="593911"/>
                </a:lnTo>
                <a:cubicBezTo>
                  <a:pt x="5618412" y="593388"/>
                  <a:pt x="5586532" y="590430"/>
                  <a:pt x="5555360" y="584920"/>
                </a:cubicBezTo>
                <a:cubicBezTo>
                  <a:pt x="5549783" y="585336"/>
                  <a:pt x="5544454" y="584395"/>
                  <a:pt x="5539143" y="583392"/>
                </a:cubicBezTo>
                <a:lnTo>
                  <a:pt x="5539027" y="582253"/>
                </a:lnTo>
                <a:cubicBezTo>
                  <a:pt x="5217153" y="529393"/>
                  <a:pt x="4957881" y="299826"/>
                  <a:pt x="4873102" y="0"/>
                </a:cubicBezTo>
                <a:close/>
                <a:moveTo>
                  <a:pt x="4254773" y="0"/>
                </a:moveTo>
                <a:lnTo>
                  <a:pt x="4463482" y="0"/>
                </a:lnTo>
                <a:cubicBezTo>
                  <a:pt x="4298012" y="98005"/>
                  <a:pt x="4178603" y="260867"/>
                  <a:pt x="4140752" y="451830"/>
                </a:cubicBezTo>
                <a:cubicBezTo>
                  <a:pt x="4384804" y="399791"/>
                  <a:pt x="4581394" y="226291"/>
                  <a:pt x="4659290" y="0"/>
                </a:cubicBezTo>
                <a:lnTo>
                  <a:pt x="4793306" y="0"/>
                </a:lnTo>
                <a:cubicBezTo>
                  <a:pt x="4708528" y="299826"/>
                  <a:pt x="4449256" y="529393"/>
                  <a:pt x="4127381" y="582253"/>
                </a:cubicBezTo>
                <a:lnTo>
                  <a:pt x="4127264" y="583392"/>
                </a:lnTo>
                <a:cubicBezTo>
                  <a:pt x="4121954" y="584395"/>
                  <a:pt x="4116625" y="585336"/>
                  <a:pt x="4111048" y="584920"/>
                </a:cubicBezTo>
                <a:cubicBezTo>
                  <a:pt x="4079876" y="590430"/>
                  <a:pt x="4047996" y="593388"/>
                  <a:pt x="4015621" y="593911"/>
                </a:cubicBezTo>
                <a:lnTo>
                  <a:pt x="3998503" y="595524"/>
                </a:lnTo>
                <a:lnTo>
                  <a:pt x="3998477" y="595033"/>
                </a:lnTo>
                <a:lnTo>
                  <a:pt x="3997978" y="595066"/>
                </a:lnTo>
                <a:cubicBezTo>
                  <a:pt x="3997412" y="591293"/>
                  <a:pt x="3997385" y="587507"/>
                  <a:pt x="3997385" y="583715"/>
                </a:cubicBezTo>
                <a:cubicBezTo>
                  <a:pt x="3997385" y="578078"/>
                  <a:pt x="3997443" y="572454"/>
                  <a:pt x="3998755" y="566868"/>
                </a:cubicBezTo>
                <a:cubicBezTo>
                  <a:pt x="3998713" y="535786"/>
                  <a:pt x="4001163" y="505143"/>
                  <a:pt x="4006219" y="475137"/>
                </a:cubicBezTo>
                <a:lnTo>
                  <a:pt x="4006760" y="468499"/>
                </a:lnTo>
                <a:cubicBezTo>
                  <a:pt x="4006928" y="468495"/>
                  <a:pt x="4007098" y="468490"/>
                  <a:pt x="4007265" y="468437"/>
                </a:cubicBezTo>
                <a:cubicBezTo>
                  <a:pt x="4033568" y="285283"/>
                  <a:pt x="4123028" y="121703"/>
                  <a:pt x="4254773" y="0"/>
                </a:cubicBezTo>
                <a:close/>
                <a:moveTo>
                  <a:pt x="3180951" y="0"/>
                </a:moveTo>
                <a:lnTo>
                  <a:pt x="3314968" y="0"/>
                </a:lnTo>
                <a:cubicBezTo>
                  <a:pt x="3392864" y="226291"/>
                  <a:pt x="3589453" y="399791"/>
                  <a:pt x="3833505" y="451830"/>
                </a:cubicBezTo>
                <a:cubicBezTo>
                  <a:pt x="3795654" y="260867"/>
                  <a:pt x="3676245" y="98005"/>
                  <a:pt x="3510776" y="0"/>
                </a:cubicBezTo>
                <a:lnTo>
                  <a:pt x="3719484" y="0"/>
                </a:lnTo>
                <a:cubicBezTo>
                  <a:pt x="3851229" y="121703"/>
                  <a:pt x="3940689" y="285283"/>
                  <a:pt x="3966991" y="468437"/>
                </a:cubicBezTo>
                <a:cubicBezTo>
                  <a:pt x="3967159" y="468490"/>
                  <a:pt x="3967328" y="468495"/>
                  <a:pt x="3967497" y="468499"/>
                </a:cubicBezTo>
                <a:lnTo>
                  <a:pt x="3968037" y="475137"/>
                </a:lnTo>
                <a:cubicBezTo>
                  <a:pt x="3973094" y="505143"/>
                  <a:pt x="3975543" y="535786"/>
                  <a:pt x="3975501" y="566868"/>
                </a:cubicBezTo>
                <a:cubicBezTo>
                  <a:pt x="3976813" y="572454"/>
                  <a:pt x="3976872" y="578078"/>
                  <a:pt x="3976872" y="583715"/>
                </a:cubicBezTo>
                <a:cubicBezTo>
                  <a:pt x="3976872" y="587508"/>
                  <a:pt x="3976845" y="591293"/>
                  <a:pt x="3976279" y="595066"/>
                </a:cubicBezTo>
                <a:lnTo>
                  <a:pt x="3975780" y="595033"/>
                </a:lnTo>
                <a:lnTo>
                  <a:pt x="3975754" y="595524"/>
                </a:lnTo>
                <a:lnTo>
                  <a:pt x="3958635" y="593911"/>
                </a:lnTo>
                <a:cubicBezTo>
                  <a:pt x="3926261" y="593388"/>
                  <a:pt x="3894381" y="590430"/>
                  <a:pt x="3863209" y="584920"/>
                </a:cubicBezTo>
                <a:cubicBezTo>
                  <a:pt x="3857632" y="585336"/>
                  <a:pt x="3852303" y="584395"/>
                  <a:pt x="3846992" y="583392"/>
                </a:cubicBezTo>
                <a:lnTo>
                  <a:pt x="3846876" y="582253"/>
                </a:lnTo>
                <a:cubicBezTo>
                  <a:pt x="3525002" y="529393"/>
                  <a:pt x="3265729" y="299826"/>
                  <a:pt x="3180951" y="0"/>
                </a:cubicBezTo>
                <a:close/>
                <a:moveTo>
                  <a:pt x="2562622" y="0"/>
                </a:moveTo>
                <a:lnTo>
                  <a:pt x="2771330" y="0"/>
                </a:lnTo>
                <a:cubicBezTo>
                  <a:pt x="2605861" y="98005"/>
                  <a:pt x="2486452" y="260867"/>
                  <a:pt x="2448601" y="451830"/>
                </a:cubicBezTo>
                <a:cubicBezTo>
                  <a:pt x="2692653" y="399791"/>
                  <a:pt x="2889242" y="226291"/>
                  <a:pt x="2967139" y="0"/>
                </a:cubicBezTo>
                <a:lnTo>
                  <a:pt x="3101155" y="0"/>
                </a:lnTo>
                <a:cubicBezTo>
                  <a:pt x="3016377" y="299826"/>
                  <a:pt x="2757105" y="529393"/>
                  <a:pt x="2435230" y="582253"/>
                </a:cubicBezTo>
                <a:lnTo>
                  <a:pt x="2435113" y="583392"/>
                </a:lnTo>
                <a:cubicBezTo>
                  <a:pt x="2429803" y="584395"/>
                  <a:pt x="2424474" y="585336"/>
                  <a:pt x="2418897" y="584920"/>
                </a:cubicBezTo>
                <a:cubicBezTo>
                  <a:pt x="2387725" y="590430"/>
                  <a:pt x="2355845" y="593388"/>
                  <a:pt x="2323470" y="593911"/>
                </a:cubicBezTo>
                <a:lnTo>
                  <a:pt x="2306352" y="595524"/>
                </a:lnTo>
                <a:lnTo>
                  <a:pt x="2306326" y="595033"/>
                </a:lnTo>
                <a:lnTo>
                  <a:pt x="2305827" y="595066"/>
                </a:lnTo>
                <a:cubicBezTo>
                  <a:pt x="2305261" y="591293"/>
                  <a:pt x="2305234" y="587507"/>
                  <a:pt x="2305234" y="583715"/>
                </a:cubicBezTo>
                <a:cubicBezTo>
                  <a:pt x="2305234" y="578078"/>
                  <a:pt x="2305292" y="572454"/>
                  <a:pt x="2306604" y="566868"/>
                </a:cubicBezTo>
                <a:cubicBezTo>
                  <a:pt x="2306562" y="535786"/>
                  <a:pt x="2309012" y="505143"/>
                  <a:pt x="2314068" y="475137"/>
                </a:cubicBezTo>
                <a:lnTo>
                  <a:pt x="2314609" y="468499"/>
                </a:lnTo>
                <a:cubicBezTo>
                  <a:pt x="2314777" y="468495"/>
                  <a:pt x="2314947" y="468490"/>
                  <a:pt x="2315114" y="468437"/>
                </a:cubicBezTo>
                <a:cubicBezTo>
                  <a:pt x="2341417" y="285283"/>
                  <a:pt x="2430877" y="121704"/>
                  <a:pt x="2562622" y="0"/>
                </a:cubicBezTo>
                <a:close/>
                <a:moveTo>
                  <a:pt x="1488800" y="0"/>
                </a:moveTo>
                <a:lnTo>
                  <a:pt x="1622816" y="0"/>
                </a:lnTo>
                <a:cubicBezTo>
                  <a:pt x="1700712" y="226290"/>
                  <a:pt x="1897302" y="399791"/>
                  <a:pt x="2141354" y="451830"/>
                </a:cubicBezTo>
                <a:cubicBezTo>
                  <a:pt x="2103503" y="260867"/>
                  <a:pt x="1984094" y="98005"/>
                  <a:pt x="1818624" y="0"/>
                </a:cubicBezTo>
                <a:lnTo>
                  <a:pt x="2027333" y="0"/>
                </a:lnTo>
                <a:cubicBezTo>
                  <a:pt x="2159078" y="121703"/>
                  <a:pt x="2248538" y="285283"/>
                  <a:pt x="2274840" y="468437"/>
                </a:cubicBezTo>
                <a:cubicBezTo>
                  <a:pt x="2275008" y="468490"/>
                  <a:pt x="2275177" y="468495"/>
                  <a:pt x="2275346" y="468500"/>
                </a:cubicBezTo>
                <a:lnTo>
                  <a:pt x="2275886" y="475137"/>
                </a:lnTo>
                <a:cubicBezTo>
                  <a:pt x="2280943" y="505143"/>
                  <a:pt x="2283392" y="535786"/>
                  <a:pt x="2283350" y="566868"/>
                </a:cubicBezTo>
                <a:cubicBezTo>
                  <a:pt x="2284662" y="572454"/>
                  <a:pt x="2284721" y="578078"/>
                  <a:pt x="2284721" y="583715"/>
                </a:cubicBezTo>
                <a:cubicBezTo>
                  <a:pt x="2284721" y="587508"/>
                  <a:pt x="2284694" y="591293"/>
                  <a:pt x="2284128" y="595066"/>
                </a:cubicBezTo>
                <a:lnTo>
                  <a:pt x="2283629" y="595033"/>
                </a:lnTo>
                <a:lnTo>
                  <a:pt x="2283603" y="595524"/>
                </a:lnTo>
                <a:lnTo>
                  <a:pt x="2266484" y="593911"/>
                </a:lnTo>
                <a:cubicBezTo>
                  <a:pt x="2234110" y="593388"/>
                  <a:pt x="2202230" y="590430"/>
                  <a:pt x="2171058" y="584920"/>
                </a:cubicBezTo>
                <a:cubicBezTo>
                  <a:pt x="2165481" y="585336"/>
                  <a:pt x="2160152" y="584395"/>
                  <a:pt x="2154841" y="583392"/>
                </a:cubicBezTo>
                <a:lnTo>
                  <a:pt x="2154725" y="582253"/>
                </a:lnTo>
                <a:cubicBezTo>
                  <a:pt x="1832850" y="529393"/>
                  <a:pt x="1573578" y="299826"/>
                  <a:pt x="1488800" y="0"/>
                </a:cubicBezTo>
                <a:close/>
                <a:moveTo>
                  <a:pt x="870471" y="0"/>
                </a:moveTo>
                <a:lnTo>
                  <a:pt x="1079179" y="0"/>
                </a:lnTo>
                <a:cubicBezTo>
                  <a:pt x="913710" y="98005"/>
                  <a:pt x="794301" y="260867"/>
                  <a:pt x="756450" y="451830"/>
                </a:cubicBezTo>
                <a:cubicBezTo>
                  <a:pt x="1000502" y="399791"/>
                  <a:pt x="1197091" y="226291"/>
                  <a:pt x="1274988" y="0"/>
                </a:cubicBezTo>
                <a:lnTo>
                  <a:pt x="1409004" y="0"/>
                </a:lnTo>
                <a:cubicBezTo>
                  <a:pt x="1324226" y="299826"/>
                  <a:pt x="1064954" y="529393"/>
                  <a:pt x="743078" y="582253"/>
                </a:cubicBezTo>
                <a:lnTo>
                  <a:pt x="742962" y="583392"/>
                </a:lnTo>
                <a:cubicBezTo>
                  <a:pt x="737652" y="584395"/>
                  <a:pt x="732323" y="585336"/>
                  <a:pt x="726746" y="584920"/>
                </a:cubicBezTo>
                <a:cubicBezTo>
                  <a:pt x="695574" y="590430"/>
                  <a:pt x="663693" y="593388"/>
                  <a:pt x="631319" y="593911"/>
                </a:cubicBezTo>
                <a:lnTo>
                  <a:pt x="614201" y="595524"/>
                </a:lnTo>
                <a:lnTo>
                  <a:pt x="614175" y="595033"/>
                </a:lnTo>
                <a:lnTo>
                  <a:pt x="613676" y="595066"/>
                </a:lnTo>
                <a:cubicBezTo>
                  <a:pt x="613110" y="591293"/>
                  <a:pt x="613083" y="587507"/>
                  <a:pt x="613083" y="583715"/>
                </a:cubicBezTo>
                <a:cubicBezTo>
                  <a:pt x="613083" y="578078"/>
                  <a:pt x="613141" y="572454"/>
                  <a:pt x="614453" y="566868"/>
                </a:cubicBezTo>
                <a:cubicBezTo>
                  <a:pt x="614411" y="535786"/>
                  <a:pt x="616861" y="505143"/>
                  <a:pt x="621918" y="475137"/>
                </a:cubicBezTo>
                <a:lnTo>
                  <a:pt x="622458" y="468499"/>
                </a:lnTo>
                <a:cubicBezTo>
                  <a:pt x="622626" y="468495"/>
                  <a:pt x="622796" y="468490"/>
                  <a:pt x="622963" y="468437"/>
                </a:cubicBezTo>
                <a:cubicBezTo>
                  <a:pt x="649266" y="285283"/>
                  <a:pt x="738726" y="121703"/>
                  <a:pt x="870471" y="0"/>
                </a:cubicBezTo>
                <a:close/>
                <a:moveTo>
                  <a:pt x="126374" y="0"/>
                </a:moveTo>
                <a:lnTo>
                  <a:pt x="334376" y="0"/>
                </a:lnTo>
                <a:cubicBezTo>
                  <a:pt x="466684" y="121261"/>
                  <a:pt x="556352" y="285035"/>
                  <a:pt x="582690" y="468437"/>
                </a:cubicBezTo>
                <a:cubicBezTo>
                  <a:pt x="582857" y="468490"/>
                  <a:pt x="583026" y="468495"/>
                  <a:pt x="583195" y="468499"/>
                </a:cubicBezTo>
                <a:lnTo>
                  <a:pt x="583735" y="475137"/>
                </a:lnTo>
                <a:cubicBezTo>
                  <a:pt x="588792" y="505143"/>
                  <a:pt x="591242" y="535786"/>
                  <a:pt x="591199" y="566868"/>
                </a:cubicBezTo>
                <a:cubicBezTo>
                  <a:pt x="592511" y="572454"/>
                  <a:pt x="592570" y="578078"/>
                  <a:pt x="592570" y="583715"/>
                </a:cubicBezTo>
                <a:cubicBezTo>
                  <a:pt x="592570" y="587507"/>
                  <a:pt x="592543" y="591293"/>
                  <a:pt x="591977" y="595066"/>
                </a:cubicBezTo>
                <a:lnTo>
                  <a:pt x="591478" y="595033"/>
                </a:lnTo>
                <a:lnTo>
                  <a:pt x="591452" y="595524"/>
                </a:lnTo>
                <a:lnTo>
                  <a:pt x="574334" y="593911"/>
                </a:lnTo>
                <a:cubicBezTo>
                  <a:pt x="541959" y="593388"/>
                  <a:pt x="510079" y="590430"/>
                  <a:pt x="478907" y="584920"/>
                </a:cubicBezTo>
                <a:cubicBezTo>
                  <a:pt x="473330" y="585336"/>
                  <a:pt x="468001" y="584395"/>
                  <a:pt x="462690" y="583392"/>
                </a:cubicBezTo>
                <a:lnTo>
                  <a:pt x="462574" y="582253"/>
                </a:lnTo>
                <a:cubicBezTo>
                  <a:pt x="282200" y="552631"/>
                  <a:pt x="121485" y="467518"/>
                  <a:pt x="0" y="345575"/>
                </a:cubicBezTo>
                <a:lnTo>
                  <a:pt x="0" y="140406"/>
                </a:lnTo>
                <a:cubicBezTo>
                  <a:pt x="97584" y="296912"/>
                  <a:pt x="258975" y="411268"/>
                  <a:pt x="449203" y="451830"/>
                </a:cubicBezTo>
                <a:cubicBezTo>
                  <a:pt x="411344" y="260824"/>
                  <a:pt x="291889" y="97931"/>
                  <a:pt x="126374"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cxnSp>
        <p:nvCxnSpPr>
          <p:cNvPr id="67" name="Straight Connector 66">
            <a:extLst>
              <a:ext uri="{FF2B5EF4-FFF2-40B4-BE49-F238E27FC236}">
                <a16:creationId xmlns:a16="http://schemas.microsoft.com/office/drawing/2014/main" xmlns="" id="{6722E143-84C1-4F95-937C-78B92D2811CF}"/>
              </a:ext>
              <a:ext uri="{C183D7F6-B498-43B3-948B-1728B52AA6E4}">
                <adec:decorative xmlns=""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xmlns="" val="1"/>
              </p:ext>
            </p:extLst>
          </p:nvPr>
        </p:nvCxnSpPr>
        <p:spPr>
          <a:xfrm flipV="1">
            <a:off x="8386843" y="5264106"/>
            <a:ext cx="0" cy="914400"/>
          </a:xfrm>
          <a:prstGeom prst="line">
            <a:avLst/>
          </a:prstGeom>
          <a:ln w="19050">
            <a:solidFill>
              <a:schemeClr val="accent1">
                <a:lumMod val="75000"/>
              </a:schemeClr>
            </a:solidFill>
          </a:ln>
        </p:spPr>
        <p:style>
          <a:lnRef idx="1">
            <a:schemeClr val="accent1"/>
          </a:lnRef>
          <a:fillRef idx="0">
            <a:schemeClr val="accent1"/>
          </a:fillRef>
          <a:effectRef idx="0">
            <a:schemeClr val="accent1"/>
          </a:effectRef>
          <a:fontRef idx="minor">
            <a:schemeClr val="tx1"/>
          </a:fontRef>
        </p:style>
      </p:cxnSp>
      <p:sp>
        <p:nvSpPr>
          <p:cNvPr id="69" name="Rectangle 68">
            <a:extLst>
              <a:ext uri="{FF2B5EF4-FFF2-40B4-BE49-F238E27FC236}">
                <a16:creationId xmlns:a16="http://schemas.microsoft.com/office/drawing/2014/main" xmlns="" id="{2FDF0794-1B86-42B2-B8C7-F60123E638ED}"/>
              </a:ext>
              <a:ext uri="{C183D7F6-B498-43B3-948B-1728B52AA6E4}">
                <adec:decorative xmlns=""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xmlns="" val="1"/>
              </p:ext>
            </p:extLst>
          </p:nvPr>
        </p:nvSpPr>
        <p:spPr>
          <a:xfrm>
            <a:off x="3274" y="0"/>
            <a:ext cx="12188726" cy="685897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5" name="Content Placeholder 4" descr="A picture containing building, wall, stone, outdoor&#10;&#10;Description automatically generated">
            <a:extLst>
              <a:ext uri="{FF2B5EF4-FFF2-40B4-BE49-F238E27FC236}">
                <a16:creationId xmlns:a16="http://schemas.microsoft.com/office/drawing/2014/main" xmlns="" id="{31EF518D-BEAA-3856-BDDC-B8F38EBB8C15}"/>
              </a:ext>
            </a:extLst>
          </p:cNvPr>
          <p:cNvPicPr>
            <a:picLocks noChangeAspect="1"/>
          </p:cNvPicPr>
          <p:nvPr/>
        </p:nvPicPr>
        <p:blipFill rotWithShape="1">
          <a:blip r:embed="rId3">
            <a:extLst>
              <a:ext uri="{28A0092B-C50C-407E-A947-70E740481C1C}">
                <a14:useLocalDpi xmlns:a14="http://schemas.microsoft.com/office/drawing/2010/main" val="0"/>
              </a:ext>
            </a:extLst>
          </a:blip>
          <a:srcRect t="2174" b="13556"/>
          <a:stretch/>
        </p:blipFill>
        <p:spPr>
          <a:xfrm>
            <a:off x="20" y="975"/>
            <a:ext cx="12191980" cy="6858000"/>
          </a:xfrm>
          <a:prstGeom prst="rect">
            <a:avLst/>
          </a:prstGeom>
        </p:spPr>
      </p:pic>
      <p:sp>
        <p:nvSpPr>
          <p:cNvPr id="71" name="Rectangle 70">
            <a:extLst>
              <a:ext uri="{FF2B5EF4-FFF2-40B4-BE49-F238E27FC236}">
                <a16:creationId xmlns:a16="http://schemas.microsoft.com/office/drawing/2014/main" xmlns="" id="{EAA48FC5-3C83-4F1B-BC33-DF0B588F8317}"/>
              </a:ext>
              <a:ext uri="{C183D7F6-B498-43B3-948B-1728B52AA6E4}">
                <adec:decorative xmlns=""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xmlns="" val="1"/>
              </p:ext>
            </p:extLst>
          </p:nvPr>
        </p:nvSpPr>
        <p:spPr>
          <a:xfrm>
            <a:off x="3896786" y="3064931"/>
            <a:ext cx="8295215" cy="2488568"/>
          </a:xfrm>
          <a:prstGeom prst="rect">
            <a:avLst/>
          </a:prstGeom>
          <a:solidFill>
            <a:srgbClr val="000001">
              <a:alpha val="75000"/>
            </a:srgbClr>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xmlns="" id="{7E2218B3-7F91-1A8E-129C-2E5BE36DE380}"/>
              </a:ext>
            </a:extLst>
          </p:cNvPr>
          <p:cNvSpPr>
            <a:spLocks noGrp="1"/>
          </p:cNvSpPr>
          <p:nvPr>
            <p:ph type="title"/>
          </p:nvPr>
        </p:nvSpPr>
        <p:spPr>
          <a:xfrm>
            <a:off x="4293567" y="3953319"/>
            <a:ext cx="7501651" cy="1331843"/>
          </a:xfrm>
        </p:spPr>
        <p:txBody>
          <a:bodyPr vert="horz" lIns="91440" tIns="45720" rIns="91440" bIns="45720" rtlCol="0" anchor="b">
            <a:normAutofit fontScale="90000"/>
          </a:bodyPr>
          <a:lstStyle/>
          <a:p>
            <a:pPr algn="ctr">
              <a:lnSpc>
                <a:spcPct val="150000"/>
              </a:lnSpc>
            </a:pPr>
            <a:r>
              <a:rPr lang="en-US" sz="4300" b="1" i="1" kern="1200" cap="all" spc="200" baseline="0" dirty="0">
                <a:solidFill>
                  <a:srgbClr val="FFFFFF"/>
                </a:solidFill>
                <a:effectLst/>
                <a:latin typeface="+mj-lt"/>
                <a:ea typeface="+mj-ea"/>
                <a:cs typeface="+mj-cs"/>
              </a:rPr>
              <a:t/>
            </a:r>
            <a:br>
              <a:rPr lang="en-US" sz="4300" b="1" i="1" kern="1200" cap="all" spc="200" baseline="0" dirty="0">
                <a:solidFill>
                  <a:srgbClr val="FFFFFF"/>
                </a:solidFill>
                <a:effectLst/>
                <a:latin typeface="+mj-lt"/>
                <a:ea typeface="+mj-ea"/>
                <a:cs typeface="+mj-cs"/>
              </a:rPr>
            </a:br>
            <a:r>
              <a:rPr lang="en-US" sz="3600" b="1" i="1" u="sng" kern="1200" cap="all" spc="200" baseline="0" dirty="0" err="1">
                <a:solidFill>
                  <a:srgbClr val="FFFFFF"/>
                </a:solidFill>
                <a:effectLst/>
                <a:latin typeface="Tahoma" panose="020B0604030504040204" pitchFamily="34" charset="0"/>
                <a:ea typeface="Tahoma" panose="020B0604030504040204" pitchFamily="34" charset="0"/>
                <a:cs typeface="Tahoma" panose="020B0604030504040204" pitchFamily="34" charset="0"/>
              </a:rPr>
              <a:t>Văn</a:t>
            </a:r>
            <a:r>
              <a:rPr lang="en-US" sz="3600" b="1" i="1" u="sng" kern="1200" cap="all" spc="200" dirty="0">
                <a:solidFill>
                  <a:srgbClr val="FFFFFF"/>
                </a:solidFill>
                <a:effectLst/>
                <a:latin typeface="Tahoma" panose="020B0604030504040204" pitchFamily="34" charset="0"/>
                <a:ea typeface="Tahoma" panose="020B0604030504040204" pitchFamily="34" charset="0"/>
                <a:cs typeface="Tahoma" panose="020B0604030504040204" pitchFamily="34" charset="0"/>
              </a:rPr>
              <a:t> </a:t>
            </a:r>
            <a:r>
              <a:rPr lang="en-US" sz="3600" b="1" i="1" u="sng" kern="1200" cap="all" spc="200" dirty="0" err="1">
                <a:solidFill>
                  <a:srgbClr val="FFFFFF"/>
                </a:solidFill>
                <a:effectLst/>
                <a:latin typeface="Tahoma" panose="020B0604030504040204" pitchFamily="34" charset="0"/>
                <a:ea typeface="Tahoma" panose="020B0604030504040204" pitchFamily="34" charset="0"/>
                <a:cs typeface="Tahoma" panose="020B0604030504040204" pitchFamily="34" charset="0"/>
              </a:rPr>
              <a:t>bản</a:t>
            </a:r>
            <a:r>
              <a:rPr lang="en-US" sz="3600" b="1" i="1" u="sng" kern="1200" cap="all" spc="200" dirty="0">
                <a:solidFill>
                  <a:srgbClr val="FFFFFF"/>
                </a:solidFill>
                <a:effectLst/>
                <a:latin typeface="Tahoma" panose="020B0604030504040204" pitchFamily="34" charset="0"/>
                <a:ea typeface="Tahoma" panose="020B0604030504040204" pitchFamily="34" charset="0"/>
                <a:cs typeface="Tahoma" panose="020B0604030504040204" pitchFamily="34" charset="0"/>
              </a:rPr>
              <a:t> 1:</a:t>
            </a:r>
            <a:r>
              <a:rPr lang="en-US" sz="3600" b="1" i="1" kern="1200" cap="all" spc="200" dirty="0">
                <a:solidFill>
                  <a:srgbClr val="FFFFFF"/>
                </a:solidFill>
                <a:effectLst/>
                <a:latin typeface="Tahoma" panose="020B0604030504040204" pitchFamily="34" charset="0"/>
                <a:ea typeface="Tahoma" panose="020B0604030504040204" pitchFamily="34" charset="0"/>
                <a:cs typeface="Tahoma" panose="020B0604030504040204" pitchFamily="34" charset="0"/>
              </a:rPr>
              <a:t/>
            </a:r>
            <a:br>
              <a:rPr lang="en-US" sz="3600" b="1" i="1" kern="1200" cap="all" spc="200" dirty="0">
                <a:solidFill>
                  <a:srgbClr val="FFFFFF"/>
                </a:solidFill>
                <a:effectLst/>
                <a:latin typeface="Tahoma" panose="020B0604030504040204" pitchFamily="34" charset="0"/>
                <a:ea typeface="Tahoma" panose="020B0604030504040204" pitchFamily="34" charset="0"/>
                <a:cs typeface="Tahoma" panose="020B0604030504040204" pitchFamily="34" charset="0"/>
              </a:rPr>
            </a:br>
            <a:r>
              <a:rPr lang="en-US" sz="3600" b="1" i="1" kern="1200" cap="all" spc="200" baseline="0" dirty="0">
                <a:solidFill>
                  <a:srgbClr val="FFFF00"/>
                </a:solidFill>
                <a:effectLst/>
                <a:latin typeface="Tahoma" panose="020B0604030504040204" pitchFamily="34" charset="0"/>
                <a:ea typeface="Tahoma" panose="020B0604030504040204" pitchFamily="34" charset="0"/>
                <a:cs typeface="Tahoma" panose="020B0604030504040204" pitchFamily="34" charset="0"/>
              </a:rPr>
              <a:t>DỤC THÚY SƠN  </a:t>
            </a:r>
            <a:r>
              <a:rPr lang="en-US" sz="3600" b="1" i="1" kern="1200" cap="all" spc="200" baseline="0" dirty="0">
                <a:solidFill>
                  <a:srgbClr val="FFFFFF"/>
                </a:solidFill>
                <a:effectLst/>
                <a:latin typeface="Tahoma" panose="020B0604030504040204" pitchFamily="34" charset="0"/>
                <a:ea typeface="Tahoma" panose="020B0604030504040204" pitchFamily="34" charset="0"/>
                <a:cs typeface="Tahoma" panose="020B0604030504040204" pitchFamily="34" charset="0"/>
              </a:rPr>
              <a:t/>
            </a:r>
            <a:br>
              <a:rPr lang="en-US" sz="3600" b="1" i="1" kern="1200" cap="all" spc="200" baseline="0" dirty="0">
                <a:solidFill>
                  <a:srgbClr val="FFFFFF"/>
                </a:solidFill>
                <a:effectLst/>
                <a:latin typeface="Tahoma" panose="020B0604030504040204" pitchFamily="34" charset="0"/>
                <a:ea typeface="Tahoma" panose="020B0604030504040204" pitchFamily="34" charset="0"/>
                <a:cs typeface="Tahoma" panose="020B0604030504040204" pitchFamily="34" charset="0"/>
              </a:rPr>
            </a:br>
            <a:r>
              <a:rPr lang="en-US" sz="3600" b="1" i="1" kern="1200" cap="all" spc="200" baseline="0" dirty="0">
                <a:solidFill>
                  <a:srgbClr val="FFFFFF"/>
                </a:solidFill>
                <a:effectLst/>
                <a:latin typeface="Tahoma" panose="020B0604030504040204" pitchFamily="34" charset="0"/>
                <a:ea typeface="Tahoma" panose="020B0604030504040204" pitchFamily="34" charset="0"/>
                <a:cs typeface="Tahoma" panose="020B0604030504040204" pitchFamily="34" charset="0"/>
              </a:rPr>
              <a:t>(NGUYỄN TRÃI)</a:t>
            </a:r>
            <a:endParaRPr lang="en-US" sz="3600" kern="1200" cap="all" spc="200" baseline="0" dirty="0">
              <a:solidFill>
                <a:srgbClr val="FFFFFF"/>
              </a:solidFill>
              <a:latin typeface="Tahoma" panose="020B0604030504040204" pitchFamily="34" charset="0"/>
              <a:ea typeface="Tahoma" panose="020B0604030504040204" pitchFamily="34" charset="0"/>
              <a:cs typeface="Tahoma" panose="020B0604030504040204" pitchFamily="34" charset="0"/>
            </a:endParaRPr>
          </a:p>
        </p:txBody>
      </p:sp>
      <p:cxnSp>
        <p:nvCxnSpPr>
          <p:cNvPr id="73" name="Straight Connector 72">
            <a:extLst>
              <a:ext uri="{FF2B5EF4-FFF2-40B4-BE49-F238E27FC236}">
                <a16:creationId xmlns:a16="http://schemas.microsoft.com/office/drawing/2014/main" xmlns="" id="{62F01714-1A39-4194-BD47-8A9960C59985}"/>
              </a:ext>
              <a:ext uri="{C183D7F6-B498-43B3-948B-1728B52AA6E4}">
                <adec:decorative xmlns=""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xmlns="" val="1"/>
              </p:ext>
            </p:extLst>
          </p:nvPr>
        </p:nvCxnSpPr>
        <p:spPr>
          <a:xfrm>
            <a:off x="4309349" y="4666480"/>
            <a:ext cx="6832499" cy="0"/>
          </a:xfrm>
          <a:prstGeom prst="line">
            <a:avLst/>
          </a:prstGeom>
          <a:ln w="22225"/>
        </p:spPr>
        <p:style>
          <a:lnRef idx="3">
            <a:schemeClr val="accent1"/>
          </a:lnRef>
          <a:fillRef idx="0">
            <a:schemeClr val="accent1"/>
          </a:fillRef>
          <a:effectRef idx="2">
            <a:schemeClr val="accent1"/>
          </a:effectRef>
          <a:fontRef idx="minor">
            <a:schemeClr val="tx1"/>
          </a:fontRef>
        </p:style>
      </p:cxnSp>
    </p:spTree>
    <p:extLst>
      <p:ext uri="{BB962C8B-B14F-4D97-AF65-F5344CB8AC3E}">
        <p14:creationId xmlns:p14="http://schemas.microsoft.com/office/powerpoint/2010/main" val="35670640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1000"/>
                                  </p:stCondLst>
                                  <p:iterate type="lt">
                                    <p:tmPct val="10000"/>
                                  </p:iterate>
                                  <p:childTnLst>
                                    <p:set>
                                      <p:cBhvr>
                                        <p:cTn id="6" dur="1" fill="hold">
                                          <p:stCondLst>
                                            <p:cond delay="0"/>
                                          </p:stCondLst>
                                        </p:cTn>
                                        <p:tgtEl>
                                          <p:spTgt spid="2"/>
                                        </p:tgtEl>
                                        <p:attrNameLst>
                                          <p:attrName>style.visibility</p:attrName>
                                        </p:attrNameLst>
                                      </p:cBhvr>
                                      <p:to>
                                        <p:strVal val="visible"/>
                                      </p:to>
                                    </p:set>
                                    <p:animEffect transition="in" filter="fade">
                                      <p:cBhvr>
                                        <p:cTn id="7" dur="4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 name="Rectangle 30">
            <a:extLst>
              <a:ext uri="{FF2B5EF4-FFF2-40B4-BE49-F238E27FC236}">
                <a16:creationId xmlns:a16="http://schemas.microsoft.com/office/drawing/2014/main" xmlns="" id="{6AB9711F-9D4F-49B4-892B-FEF66AA2FA95}"/>
              </a:ext>
              <a:ext uri="{C183D7F6-B498-43B3-948B-1728B52AA6E4}">
                <adec:decorative xmlns=""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xmlns="" val="1"/>
              </p:ext>
            </p:extLst>
          </p:nvPr>
        </p:nvSpPr>
        <p:spPr>
          <a:xfrm>
            <a:off x="0" y="0"/>
            <a:ext cx="12192000" cy="4572001"/>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42" name="Oval 5">
            <a:extLst>
              <a:ext uri="{FF2B5EF4-FFF2-40B4-BE49-F238E27FC236}">
                <a16:creationId xmlns:a16="http://schemas.microsoft.com/office/drawing/2014/main" xmlns="" id="{3A32867E-64D3-4B51-85AC-D771EA43C320}"/>
              </a:ext>
              <a:ext uri="{C183D7F6-B498-43B3-948B-1728B52AA6E4}">
                <adec:decorative xmlns=""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xmlns="" val="1"/>
              </p:ext>
            </p:extLst>
          </p:nvPr>
        </p:nvSpPr>
        <p:spPr>
          <a:xfrm>
            <a:off x="-1" y="0"/>
            <a:ext cx="12192000" cy="4572001"/>
          </a:xfrm>
          <a:custGeom>
            <a:avLst/>
            <a:gdLst/>
            <a:ahLst/>
            <a:cxnLst/>
            <a:rect l="l" t="t" r="r" b="b"/>
            <a:pathLst>
              <a:path w="12192000" h="4572001">
                <a:moveTo>
                  <a:pt x="12192000" y="4387986"/>
                </a:moveTo>
                <a:lnTo>
                  <a:pt x="12192000" y="4572001"/>
                </a:lnTo>
                <a:lnTo>
                  <a:pt x="12013927" y="4572001"/>
                </a:lnTo>
                <a:cubicBezTo>
                  <a:pt x="12084901" y="4522707"/>
                  <a:pt x="12145198" y="4460004"/>
                  <a:pt x="12192000" y="4387986"/>
                </a:cubicBezTo>
                <a:close/>
                <a:moveTo>
                  <a:pt x="12192000" y="4041440"/>
                </a:moveTo>
                <a:lnTo>
                  <a:pt x="12192000" y="4174488"/>
                </a:lnTo>
                <a:cubicBezTo>
                  <a:pt x="12005469" y="4244657"/>
                  <a:pt x="11857227" y="4389538"/>
                  <a:pt x="11786673" y="4572001"/>
                </a:cubicBezTo>
                <a:lnTo>
                  <a:pt x="11649784" y="4572001"/>
                </a:lnTo>
                <a:cubicBezTo>
                  <a:pt x="11730542" y="4320085"/>
                  <a:pt x="11933879" y="4121396"/>
                  <a:pt x="12192000" y="4041440"/>
                </a:cubicBezTo>
                <a:close/>
                <a:moveTo>
                  <a:pt x="10767111" y="3999419"/>
                </a:moveTo>
                <a:lnTo>
                  <a:pt x="10784198" y="4001042"/>
                </a:lnTo>
                <a:cubicBezTo>
                  <a:pt x="10816584" y="4001569"/>
                  <a:pt x="10848477" y="4004550"/>
                  <a:pt x="10879660" y="4010107"/>
                </a:cubicBezTo>
                <a:cubicBezTo>
                  <a:pt x="10885236" y="4009688"/>
                  <a:pt x="10890564" y="4010636"/>
                  <a:pt x="10895873" y="4011646"/>
                </a:cubicBezTo>
                <a:lnTo>
                  <a:pt x="10895990" y="4012794"/>
                </a:lnTo>
                <a:cubicBezTo>
                  <a:pt x="11208069" y="4064450"/>
                  <a:pt x="11461298" y="4283539"/>
                  <a:pt x="11554662" y="4572001"/>
                </a:cubicBezTo>
                <a:lnTo>
                  <a:pt x="11417114" y="4572001"/>
                </a:lnTo>
                <a:cubicBezTo>
                  <a:pt x="11333731" y="4357380"/>
                  <a:pt x="11143362" y="4194541"/>
                  <a:pt x="10909360" y="4144250"/>
                </a:cubicBezTo>
                <a:cubicBezTo>
                  <a:pt x="10943854" y="4319651"/>
                  <a:pt x="11046077" y="4471530"/>
                  <a:pt x="11189175" y="4572001"/>
                </a:cubicBezTo>
                <a:lnTo>
                  <a:pt x="10994934" y="4572001"/>
                </a:lnTo>
                <a:cubicBezTo>
                  <a:pt x="10878802" y="4452596"/>
                  <a:pt x="10800240" y="4298519"/>
                  <a:pt x="10775875" y="4127511"/>
                </a:cubicBezTo>
                <a:cubicBezTo>
                  <a:pt x="10775707" y="4127458"/>
                  <a:pt x="10775539" y="4127453"/>
                  <a:pt x="10775369" y="4127448"/>
                </a:cubicBezTo>
                <a:lnTo>
                  <a:pt x="10774831" y="4120772"/>
                </a:lnTo>
                <a:cubicBezTo>
                  <a:pt x="10769772" y="4090522"/>
                  <a:pt x="10767321" y="4059631"/>
                  <a:pt x="10767364" y="4028296"/>
                </a:cubicBezTo>
                <a:cubicBezTo>
                  <a:pt x="10766052" y="4022668"/>
                  <a:pt x="10765993" y="4017001"/>
                  <a:pt x="10765993" y="4011320"/>
                </a:cubicBezTo>
                <a:lnTo>
                  <a:pt x="10766587" y="3999880"/>
                </a:lnTo>
                <a:lnTo>
                  <a:pt x="10767085" y="3999913"/>
                </a:lnTo>
                <a:close/>
                <a:moveTo>
                  <a:pt x="10744358" y="3999419"/>
                </a:moveTo>
                <a:lnTo>
                  <a:pt x="10744384" y="3999913"/>
                </a:lnTo>
                <a:lnTo>
                  <a:pt x="10744882" y="3999880"/>
                </a:lnTo>
                <a:lnTo>
                  <a:pt x="10745476" y="4011320"/>
                </a:lnTo>
                <a:cubicBezTo>
                  <a:pt x="10745476" y="4017001"/>
                  <a:pt x="10745417" y="4022668"/>
                  <a:pt x="10744105" y="4028296"/>
                </a:cubicBezTo>
                <a:cubicBezTo>
                  <a:pt x="10744148" y="4059631"/>
                  <a:pt x="10741697" y="4090522"/>
                  <a:pt x="10736638" y="4120772"/>
                </a:cubicBezTo>
                <a:lnTo>
                  <a:pt x="10736100" y="4127448"/>
                </a:lnTo>
                <a:cubicBezTo>
                  <a:pt x="10735930" y="4127453"/>
                  <a:pt x="10735762" y="4127458"/>
                  <a:pt x="10735594" y="4127511"/>
                </a:cubicBezTo>
                <a:cubicBezTo>
                  <a:pt x="10711229" y="4298519"/>
                  <a:pt x="10632667" y="4452596"/>
                  <a:pt x="10516535" y="4572001"/>
                </a:cubicBezTo>
                <a:lnTo>
                  <a:pt x="10322294" y="4572001"/>
                </a:lnTo>
                <a:cubicBezTo>
                  <a:pt x="10465392" y="4471530"/>
                  <a:pt x="10567615" y="4319650"/>
                  <a:pt x="10602109" y="4144250"/>
                </a:cubicBezTo>
                <a:cubicBezTo>
                  <a:pt x="10368107" y="4194541"/>
                  <a:pt x="10177738" y="4357380"/>
                  <a:pt x="10094355" y="4572001"/>
                </a:cubicBezTo>
                <a:lnTo>
                  <a:pt x="9956808" y="4572001"/>
                </a:lnTo>
                <a:cubicBezTo>
                  <a:pt x="10050171" y="4283539"/>
                  <a:pt x="10303400" y="4064450"/>
                  <a:pt x="10615479" y="4012794"/>
                </a:cubicBezTo>
                <a:lnTo>
                  <a:pt x="10615596" y="4011646"/>
                </a:lnTo>
                <a:cubicBezTo>
                  <a:pt x="10620905" y="4010636"/>
                  <a:pt x="10626233" y="4009688"/>
                  <a:pt x="10631809" y="4010107"/>
                </a:cubicBezTo>
                <a:cubicBezTo>
                  <a:pt x="10662992" y="4004550"/>
                  <a:pt x="10694885" y="4001569"/>
                  <a:pt x="10727271" y="4001042"/>
                </a:cubicBezTo>
                <a:close/>
                <a:moveTo>
                  <a:pt x="9074958" y="3999419"/>
                </a:moveTo>
                <a:lnTo>
                  <a:pt x="9092045" y="4001042"/>
                </a:lnTo>
                <a:cubicBezTo>
                  <a:pt x="9124431" y="4001569"/>
                  <a:pt x="9156324" y="4004550"/>
                  <a:pt x="9187507" y="4010107"/>
                </a:cubicBezTo>
                <a:cubicBezTo>
                  <a:pt x="9193083" y="4009688"/>
                  <a:pt x="9198411" y="4010636"/>
                  <a:pt x="9203720" y="4011646"/>
                </a:cubicBezTo>
                <a:lnTo>
                  <a:pt x="9203837" y="4012794"/>
                </a:lnTo>
                <a:cubicBezTo>
                  <a:pt x="9515916" y="4064450"/>
                  <a:pt x="9769145" y="4283539"/>
                  <a:pt x="9862508" y="4572001"/>
                </a:cubicBezTo>
                <a:lnTo>
                  <a:pt x="9724961" y="4572001"/>
                </a:lnTo>
                <a:cubicBezTo>
                  <a:pt x="9641578" y="4357380"/>
                  <a:pt x="9451209" y="4194541"/>
                  <a:pt x="9217207" y="4144250"/>
                </a:cubicBezTo>
                <a:cubicBezTo>
                  <a:pt x="9251701" y="4319651"/>
                  <a:pt x="9353924" y="4471530"/>
                  <a:pt x="9497022" y="4572001"/>
                </a:cubicBezTo>
                <a:lnTo>
                  <a:pt x="9302781" y="4572001"/>
                </a:lnTo>
                <a:cubicBezTo>
                  <a:pt x="9186649" y="4452596"/>
                  <a:pt x="9108087" y="4298519"/>
                  <a:pt x="9083722" y="4127511"/>
                </a:cubicBezTo>
                <a:cubicBezTo>
                  <a:pt x="9083554" y="4127458"/>
                  <a:pt x="9083386" y="4127453"/>
                  <a:pt x="9083216" y="4127448"/>
                </a:cubicBezTo>
                <a:lnTo>
                  <a:pt x="9082678" y="4120772"/>
                </a:lnTo>
                <a:cubicBezTo>
                  <a:pt x="9077619" y="4090522"/>
                  <a:pt x="9075168" y="4059631"/>
                  <a:pt x="9075211" y="4028296"/>
                </a:cubicBezTo>
                <a:cubicBezTo>
                  <a:pt x="9073899" y="4022668"/>
                  <a:pt x="9073840" y="4017001"/>
                  <a:pt x="9073840" y="4011320"/>
                </a:cubicBezTo>
                <a:lnTo>
                  <a:pt x="9074434" y="3999880"/>
                </a:lnTo>
                <a:lnTo>
                  <a:pt x="9074932" y="3999913"/>
                </a:lnTo>
                <a:close/>
                <a:moveTo>
                  <a:pt x="9052207" y="3999419"/>
                </a:moveTo>
                <a:lnTo>
                  <a:pt x="9052233" y="3999913"/>
                </a:lnTo>
                <a:lnTo>
                  <a:pt x="9052731" y="3999880"/>
                </a:lnTo>
                <a:lnTo>
                  <a:pt x="9053325" y="4011320"/>
                </a:lnTo>
                <a:cubicBezTo>
                  <a:pt x="9053325" y="4017001"/>
                  <a:pt x="9053266" y="4022668"/>
                  <a:pt x="9051954" y="4028296"/>
                </a:cubicBezTo>
                <a:cubicBezTo>
                  <a:pt x="9051997" y="4059631"/>
                  <a:pt x="9049546" y="4090522"/>
                  <a:pt x="9044487" y="4120772"/>
                </a:cubicBezTo>
                <a:lnTo>
                  <a:pt x="9043949" y="4127448"/>
                </a:lnTo>
                <a:cubicBezTo>
                  <a:pt x="9043779" y="4127453"/>
                  <a:pt x="9043611" y="4127458"/>
                  <a:pt x="9043443" y="4127511"/>
                </a:cubicBezTo>
                <a:cubicBezTo>
                  <a:pt x="9019078" y="4298519"/>
                  <a:pt x="8940516" y="4452596"/>
                  <a:pt x="8824384" y="4572001"/>
                </a:cubicBezTo>
                <a:lnTo>
                  <a:pt x="8630143" y="4572001"/>
                </a:lnTo>
                <a:cubicBezTo>
                  <a:pt x="8773241" y="4471530"/>
                  <a:pt x="8875464" y="4319651"/>
                  <a:pt x="8909958" y="4144250"/>
                </a:cubicBezTo>
                <a:cubicBezTo>
                  <a:pt x="8675956" y="4194541"/>
                  <a:pt x="8485587" y="4357380"/>
                  <a:pt x="8402204" y="4572001"/>
                </a:cubicBezTo>
                <a:lnTo>
                  <a:pt x="8264656" y="4572001"/>
                </a:lnTo>
                <a:cubicBezTo>
                  <a:pt x="8358019" y="4283539"/>
                  <a:pt x="8611249" y="4064450"/>
                  <a:pt x="8923328" y="4012794"/>
                </a:cubicBezTo>
                <a:lnTo>
                  <a:pt x="8923445" y="4011646"/>
                </a:lnTo>
                <a:cubicBezTo>
                  <a:pt x="8928754" y="4010636"/>
                  <a:pt x="8934082" y="4009688"/>
                  <a:pt x="8939658" y="4010107"/>
                </a:cubicBezTo>
                <a:cubicBezTo>
                  <a:pt x="8970841" y="4004550"/>
                  <a:pt x="9002734" y="4001569"/>
                  <a:pt x="9035120" y="4001042"/>
                </a:cubicBezTo>
                <a:close/>
                <a:moveTo>
                  <a:pt x="7382807" y="3999419"/>
                </a:moveTo>
                <a:lnTo>
                  <a:pt x="7399895" y="4001042"/>
                </a:lnTo>
                <a:cubicBezTo>
                  <a:pt x="7432280" y="4001569"/>
                  <a:pt x="7464173" y="4004550"/>
                  <a:pt x="7495356" y="4010107"/>
                </a:cubicBezTo>
                <a:cubicBezTo>
                  <a:pt x="7500932" y="4009688"/>
                  <a:pt x="7506260" y="4010636"/>
                  <a:pt x="7511569" y="4011646"/>
                </a:cubicBezTo>
                <a:lnTo>
                  <a:pt x="7511686" y="4012794"/>
                </a:lnTo>
                <a:cubicBezTo>
                  <a:pt x="7823765" y="4064450"/>
                  <a:pt x="8076994" y="4283539"/>
                  <a:pt x="8170358" y="4572001"/>
                </a:cubicBezTo>
                <a:lnTo>
                  <a:pt x="8032809" y="4572001"/>
                </a:lnTo>
                <a:cubicBezTo>
                  <a:pt x="7949426" y="4357380"/>
                  <a:pt x="7759058" y="4194541"/>
                  <a:pt x="7525056" y="4144250"/>
                </a:cubicBezTo>
                <a:cubicBezTo>
                  <a:pt x="7559550" y="4319650"/>
                  <a:pt x="7661773" y="4471530"/>
                  <a:pt x="7804870" y="4572001"/>
                </a:cubicBezTo>
                <a:lnTo>
                  <a:pt x="7610630" y="4572001"/>
                </a:lnTo>
                <a:cubicBezTo>
                  <a:pt x="7494498" y="4452596"/>
                  <a:pt x="7415935" y="4298519"/>
                  <a:pt x="7391571" y="4127511"/>
                </a:cubicBezTo>
                <a:cubicBezTo>
                  <a:pt x="7391403" y="4127458"/>
                  <a:pt x="7391235" y="4127453"/>
                  <a:pt x="7391065" y="4127448"/>
                </a:cubicBezTo>
                <a:lnTo>
                  <a:pt x="7390527" y="4120772"/>
                </a:lnTo>
                <a:cubicBezTo>
                  <a:pt x="7385468" y="4090522"/>
                  <a:pt x="7383018" y="4059631"/>
                  <a:pt x="7383060" y="4028296"/>
                </a:cubicBezTo>
                <a:cubicBezTo>
                  <a:pt x="7381748" y="4022668"/>
                  <a:pt x="7381689" y="4017001"/>
                  <a:pt x="7381689" y="4011320"/>
                </a:cubicBezTo>
                <a:lnTo>
                  <a:pt x="7382283" y="3999880"/>
                </a:lnTo>
                <a:lnTo>
                  <a:pt x="7382781" y="3999913"/>
                </a:lnTo>
                <a:close/>
                <a:moveTo>
                  <a:pt x="7360056" y="3999419"/>
                </a:moveTo>
                <a:lnTo>
                  <a:pt x="7360082" y="3999913"/>
                </a:lnTo>
                <a:lnTo>
                  <a:pt x="7360580" y="3999880"/>
                </a:lnTo>
                <a:lnTo>
                  <a:pt x="7361174" y="4011320"/>
                </a:lnTo>
                <a:cubicBezTo>
                  <a:pt x="7361174" y="4017001"/>
                  <a:pt x="7361115" y="4022668"/>
                  <a:pt x="7359803" y="4028296"/>
                </a:cubicBezTo>
                <a:cubicBezTo>
                  <a:pt x="7359845" y="4059631"/>
                  <a:pt x="7357395" y="4090522"/>
                  <a:pt x="7352336" y="4120772"/>
                </a:cubicBezTo>
                <a:lnTo>
                  <a:pt x="7351798" y="4127448"/>
                </a:lnTo>
                <a:cubicBezTo>
                  <a:pt x="7351628" y="4127453"/>
                  <a:pt x="7351460" y="4127458"/>
                  <a:pt x="7351292" y="4127511"/>
                </a:cubicBezTo>
                <a:cubicBezTo>
                  <a:pt x="7326927" y="4298519"/>
                  <a:pt x="7248364" y="4452596"/>
                  <a:pt x="7132233" y="4572001"/>
                </a:cubicBezTo>
                <a:lnTo>
                  <a:pt x="6937992" y="4572001"/>
                </a:lnTo>
                <a:cubicBezTo>
                  <a:pt x="7081090" y="4471530"/>
                  <a:pt x="7183313" y="4319650"/>
                  <a:pt x="7217807" y="4144250"/>
                </a:cubicBezTo>
                <a:cubicBezTo>
                  <a:pt x="6983804" y="4194541"/>
                  <a:pt x="6793436" y="4357380"/>
                  <a:pt x="6710053" y="4572001"/>
                </a:cubicBezTo>
                <a:lnTo>
                  <a:pt x="6572505" y="4572001"/>
                </a:lnTo>
                <a:cubicBezTo>
                  <a:pt x="6665868" y="4283539"/>
                  <a:pt x="6919098" y="4064450"/>
                  <a:pt x="7231177" y="4012794"/>
                </a:cubicBezTo>
                <a:lnTo>
                  <a:pt x="7231294" y="4011646"/>
                </a:lnTo>
                <a:cubicBezTo>
                  <a:pt x="7236603" y="4010636"/>
                  <a:pt x="7241931" y="4009688"/>
                  <a:pt x="7247507" y="4010107"/>
                </a:cubicBezTo>
                <a:cubicBezTo>
                  <a:pt x="7278690" y="4004550"/>
                  <a:pt x="7310583" y="4001569"/>
                  <a:pt x="7342968" y="4001042"/>
                </a:cubicBezTo>
                <a:close/>
                <a:moveTo>
                  <a:pt x="5690656" y="3999419"/>
                </a:moveTo>
                <a:lnTo>
                  <a:pt x="5707743" y="4001042"/>
                </a:lnTo>
                <a:cubicBezTo>
                  <a:pt x="5740129" y="4001569"/>
                  <a:pt x="5772021" y="4004550"/>
                  <a:pt x="5803205" y="4010107"/>
                </a:cubicBezTo>
                <a:cubicBezTo>
                  <a:pt x="5808781" y="4009688"/>
                  <a:pt x="5814109" y="4010636"/>
                  <a:pt x="5819417" y="4011646"/>
                </a:cubicBezTo>
                <a:lnTo>
                  <a:pt x="5819534" y="4012794"/>
                </a:lnTo>
                <a:cubicBezTo>
                  <a:pt x="6131614" y="4064450"/>
                  <a:pt x="6384843" y="4283539"/>
                  <a:pt x="6478206" y="4572001"/>
                </a:cubicBezTo>
                <a:lnTo>
                  <a:pt x="6340658" y="4572001"/>
                </a:lnTo>
                <a:cubicBezTo>
                  <a:pt x="6257275" y="4357380"/>
                  <a:pt x="6066907" y="4194541"/>
                  <a:pt x="5832905" y="4144250"/>
                </a:cubicBezTo>
                <a:cubicBezTo>
                  <a:pt x="5867399" y="4319651"/>
                  <a:pt x="5969622" y="4471530"/>
                  <a:pt x="6112719" y="4572001"/>
                </a:cubicBezTo>
                <a:lnTo>
                  <a:pt x="5918478" y="4572001"/>
                </a:lnTo>
                <a:cubicBezTo>
                  <a:pt x="5802347" y="4452596"/>
                  <a:pt x="5723784" y="4298519"/>
                  <a:pt x="5699419" y="4127511"/>
                </a:cubicBezTo>
                <a:cubicBezTo>
                  <a:pt x="5699252" y="4127458"/>
                  <a:pt x="5699083" y="4127453"/>
                  <a:pt x="5698914" y="4127448"/>
                </a:cubicBezTo>
                <a:lnTo>
                  <a:pt x="5698375" y="4120772"/>
                </a:lnTo>
                <a:cubicBezTo>
                  <a:pt x="5693317" y="4090522"/>
                  <a:pt x="5690866" y="4059631"/>
                  <a:pt x="5690908" y="4028296"/>
                </a:cubicBezTo>
                <a:cubicBezTo>
                  <a:pt x="5689596" y="4022668"/>
                  <a:pt x="5689538" y="4017001"/>
                  <a:pt x="5689538" y="4011320"/>
                </a:cubicBezTo>
                <a:lnTo>
                  <a:pt x="5690132" y="3999880"/>
                </a:lnTo>
                <a:lnTo>
                  <a:pt x="5690630" y="3999913"/>
                </a:lnTo>
                <a:close/>
                <a:moveTo>
                  <a:pt x="5667905" y="3999419"/>
                </a:moveTo>
                <a:lnTo>
                  <a:pt x="5667931" y="3999913"/>
                </a:lnTo>
                <a:lnTo>
                  <a:pt x="5668429" y="3999880"/>
                </a:lnTo>
                <a:lnTo>
                  <a:pt x="5669023" y="4011320"/>
                </a:lnTo>
                <a:cubicBezTo>
                  <a:pt x="5669023" y="4017001"/>
                  <a:pt x="5668964" y="4022668"/>
                  <a:pt x="5667652" y="4028296"/>
                </a:cubicBezTo>
                <a:cubicBezTo>
                  <a:pt x="5667694" y="4059631"/>
                  <a:pt x="5665244" y="4090522"/>
                  <a:pt x="5660185" y="4120772"/>
                </a:cubicBezTo>
                <a:lnTo>
                  <a:pt x="5659647" y="4127448"/>
                </a:lnTo>
                <a:cubicBezTo>
                  <a:pt x="5659477" y="4127453"/>
                  <a:pt x="5659309" y="4127458"/>
                  <a:pt x="5659141" y="4127511"/>
                </a:cubicBezTo>
                <a:cubicBezTo>
                  <a:pt x="5634776" y="4298519"/>
                  <a:pt x="5556213" y="4452596"/>
                  <a:pt x="5440082" y="4572001"/>
                </a:cubicBezTo>
                <a:lnTo>
                  <a:pt x="5245841" y="4572001"/>
                </a:lnTo>
                <a:cubicBezTo>
                  <a:pt x="5388939" y="4471530"/>
                  <a:pt x="5491162" y="4319651"/>
                  <a:pt x="5525656" y="4144250"/>
                </a:cubicBezTo>
                <a:cubicBezTo>
                  <a:pt x="5291653" y="4194541"/>
                  <a:pt x="5101285" y="4357380"/>
                  <a:pt x="5017902" y="4572001"/>
                </a:cubicBezTo>
                <a:lnTo>
                  <a:pt x="4880354" y="4572001"/>
                </a:lnTo>
                <a:cubicBezTo>
                  <a:pt x="4973717" y="4283539"/>
                  <a:pt x="5226947" y="4064450"/>
                  <a:pt x="5539026" y="4012794"/>
                </a:cubicBezTo>
                <a:lnTo>
                  <a:pt x="5539143" y="4011646"/>
                </a:lnTo>
                <a:cubicBezTo>
                  <a:pt x="5544452" y="4010636"/>
                  <a:pt x="5549780" y="4009688"/>
                  <a:pt x="5555356" y="4010107"/>
                </a:cubicBezTo>
                <a:cubicBezTo>
                  <a:pt x="5586539" y="4004550"/>
                  <a:pt x="5618432" y="4001569"/>
                  <a:pt x="5650817" y="4001042"/>
                </a:cubicBezTo>
                <a:close/>
                <a:moveTo>
                  <a:pt x="3998505" y="3999419"/>
                </a:moveTo>
                <a:lnTo>
                  <a:pt x="4015592" y="4001042"/>
                </a:lnTo>
                <a:cubicBezTo>
                  <a:pt x="4047978" y="4001569"/>
                  <a:pt x="4079870" y="4004550"/>
                  <a:pt x="4111054" y="4010107"/>
                </a:cubicBezTo>
                <a:cubicBezTo>
                  <a:pt x="4116630" y="4009688"/>
                  <a:pt x="4121958" y="4010636"/>
                  <a:pt x="4127266" y="4011646"/>
                </a:cubicBezTo>
                <a:lnTo>
                  <a:pt x="4127384" y="4012794"/>
                </a:lnTo>
                <a:cubicBezTo>
                  <a:pt x="4439463" y="4064450"/>
                  <a:pt x="4692692" y="4283539"/>
                  <a:pt x="4786055" y="4572001"/>
                </a:cubicBezTo>
                <a:lnTo>
                  <a:pt x="4648508" y="4572001"/>
                </a:lnTo>
                <a:cubicBezTo>
                  <a:pt x="4565124" y="4357380"/>
                  <a:pt x="4374756" y="4194541"/>
                  <a:pt x="4140754" y="4144250"/>
                </a:cubicBezTo>
                <a:cubicBezTo>
                  <a:pt x="4175248" y="4319650"/>
                  <a:pt x="4277471" y="4471530"/>
                  <a:pt x="4420568" y="4572001"/>
                </a:cubicBezTo>
                <a:lnTo>
                  <a:pt x="4226327" y="4572001"/>
                </a:lnTo>
                <a:cubicBezTo>
                  <a:pt x="4110196" y="4452596"/>
                  <a:pt x="4031633" y="4298519"/>
                  <a:pt x="4007268" y="4127511"/>
                </a:cubicBezTo>
                <a:cubicBezTo>
                  <a:pt x="4007101" y="4127458"/>
                  <a:pt x="4006932" y="4127453"/>
                  <a:pt x="4006763" y="4127448"/>
                </a:cubicBezTo>
                <a:lnTo>
                  <a:pt x="4006225" y="4120772"/>
                </a:lnTo>
                <a:cubicBezTo>
                  <a:pt x="4001166" y="4090522"/>
                  <a:pt x="3998715" y="4059631"/>
                  <a:pt x="3998757" y="4028296"/>
                </a:cubicBezTo>
                <a:cubicBezTo>
                  <a:pt x="3997445" y="4022668"/>
                  <a:pt x="3997387" y="4017001"/>
                  <a:pt x="3997387" y="4011320"/>
                </a:cubicBezTo>
                <a:lnTo>
                  <a:pt x="3997981" y="3999880"/>
                </a:lnTo>
                <a:lnTo>
                  <a:pt x="3998479" y="3999913"/>
                </a:lnTo>
                <a:close/>
                <a:moveTo>
                  <a:pt x="3975754" y="3999419"/>
                </a:moveTo>
                <a:lnTo>
                  <a:pt x="3975780" y="3999913"/>
                </a:lnTo>
                <a:lnTo>
                  <a:pt x="3976278" y="3999880"/>
                </a:lnTo>
                <a:lnTo>
                  <a:pt x="3976872" y="4011320"/>
                </a:lnTo>
                <a:cubicBezTo>
                  <a:pt x="3976872" y="4017001"/>
                  <a:pt x="3976813" y="4022668"/>
                  <a:pt x="3975501" y="4028296"/>
                </a:cubicBezTo>
                <a:cubicBezTo>
                  <a:pt x="3975543" y="4059631"/>
                  <a:pt x="3973093" y="4090522"/>
                  <a:pt x="3968034" y="4120772"/>
                </a:cubicBezTo>
                <a:lnTo>
                  <a:pt x="3967496" y="4127448"/>
                </a:lnTo>
                <a:cubicBezTo>
                  <a:pt x="3967326" y="4127453"/>
                  <a:pt x="3967158" y="4127458"/>
                  <a:pt x="3966990" y="4127511"/>
                </a:cubicBezTo>
                <a:cubicBezTo>
                  <a:pt x="3942625" y="4298519"/>
                  <a:pt x="3864063" y="4452596"/>
                  <a:pt x="3747931" y="4572001"/>
                </a:cubicBezTo>
                <a:lnTo>
                  <a:pt x="3553690" y="4572001"/>
                </a:lnTo>
                <a:cubicBezTo>
                  <a:pt x="3696788" y="4471530"/>
                  <a:pt x="3799011" y="4319651"/>
                  <a:pt x="3833505" y="4144250"/>
                </a:cubicBezTo>
                <a:cubicBezTo>
                  <a:pt x="3599503" y="4194541"/>
                  <a:pt x="3409134" y="4357380"/>
                  <a:pt x="3325751" y="4572001"/>
                </a:cubicBezTo>
                <a:lnTo>
                  <a:pt x="3188203" y="4572001"/>
                </a:lnTo>
                <a:cubicBezTo>
                  <a:pt x="3281566" y="4283539"/>
                  <a:pt x="3534796" y="4064450"/>
                  <a:pt x="3846875" y="4012794"/>
                </a:cubicBezTo>
                <a:lnTo>
                  <a:pt x="3846992" y="4011646"/>
                </a:lnTo>
                <a:cubicBezTo>
                  <a:pt x="3852301" y="4010636"/>
                  <a:pt x="3857629" y="4009688"/>
                  <a:pt x="3863205" y="4010107"/>
                </a:cubicBezTo>
                <a:cubicBezTo>
                  <a:pt x="3894388" y="4004550"/>
                  <a:pt x="3926281" y="4001569"/>
                  <a:pt x="3958666" y="4001042"/>
                </a:cubicBezTo>
                <a:close/>
                <a:moveTo>
                  <a:pt x="2306354" y="3999419"/>
                </a:moveTo>
                <a:lnTo>
                  <a:pt x="2323441" y="4001042"/>
                </a:lnTo>
                <a:cubicBezTo>
                  <a:pt x="2355827" y="4001569"/>
                  <a:pt x="2387719" y="4004550"/>
                  <a:pt x="2418903" y="4010107"/>
                </a:cubicBezTo>
                <a:cubicBezTo>
                  <a:pt x="2424479" y="4009688"/>
                  <a:pt x="2429807" y="4010636"/>
                  <a:pt x="2435115" y="4011646"/>
                </a:cubicBezTo>
                <a:lnTo>
                  <a:pt x="2435233" y="4012794"/>
                </a:lnTo>
                <a:cubicBezTo>
                  <a:pt x="2747312" y="4064450"/>
                  <a:pt x="3000542" y="4283539"/>
                  <a:pt x="3093904" y="4572001"/>
                </a:cubicBezTo>
                <a:lnTo>
                  <a:pt x="2956357" y="4572001"/>
                </a:lnTo>
                <a:cubicBezTo>
                  <a:pt x="2872974" y="4357380"/>
                  <a:pt x="2682605" y="4194541"/>
                  <a:pt x="2448603" y="4144250"/>
                </a:cubicBezTo>
                <a:cubicBezTo>
                  <a:pt x="2483097" y="4319651"/>
                  <a:pt x="2585320" y="4471530"/>
                  <a:pt x="2728418" y="4572001"/>
                </a:cubicBezTo>
                <a:lnTo>
                  <a:pt x="2534177" y="4572001"/>
                </a:lnTo>
                <a:cubicBezTo>
                  <a:pt x="2418045" y="4452596"/>
                  <a:pt x="2339482" y="4298519"/>
                  <a:pt x="2315117" y="4127511"/>
                </a:cubicBezTo>
                <a:cubicBezTo>
                  <a:pt x="2314950" y="4127458"/>
                  <a:pt x="2314781" y="4127453"/>
                  <a:pt x="2314612" y="4127448"/>
                </a:cubicBezTo>
                <a:lnTo>
                  <a:pt x="2314074" y="4120772"/>
                </a:lnTo>
                <a:cubicBezTo>
                  <a:pt x="2309015" y="4090522"/>
                  <a:pt x="2306564" y="4059631"/>
                  <a:pt x="2306606" y="4028296"/>
                </a:cubicBezTo>
                <a:cubicBezTo>
                  <a:pt x="2305294" y="4022668"/>
                  <a:pt x="2305236" y="4017001"/>
                  <a:pt x="2305236" y="4011320"/>
                </a:cubicBezTo>
                <a:lnTo>
                  <a:pt x="2305830" y="3999880"/>
                </a:lnTo>
                <a:lnTo>
                  <a:pt x="2306328" y="3999913"/>
                </a:lnTo>
                <a:close/>
                <a:moveTo>
                  <a:pt x="2283603" y="3999419"/>
                </a:moveTo>
                <a:lnTo>
                  <a:pt x="2283629" y="3999913"/>
                </a:lnTo>
                <a:lnTo>
                  <a:pt x="2284127" y="3999880"/>
                </a:lnTo>
                <a:lnTo>
                  <a:pt x="2284721" y="4011320"/>
                </a:lnTo>
                <a:cubicBezTo>
                  <a:pt x="2284721" y="4017001"/>
                  <a:pt x="2284662" y="4022668"/>
                  <a:pt x="2283350" y="4028296"/>
                </a:cubicBezTo>
                <a:cubicBezTo>
                  <a:pt x="2283392" y="4059631"/>
                  <a:pt x="2280942" y="4090522"/>
                  <a:pt x="2275883" y="4120772"/>
                </a:cubicBezTo>
                <a:lnTo>
                  <a:pt x="2275345" y="4127448"/>
                </a:lnTo>
                <a:cubicBezTo>
                  <a:pt x="2275175" y="4127453"/>
                  <a:pt x="2275007" y="4127458"/>
                  <a:pt x="2274839" y="4127511"/>
                </a:cubicBezTo>
                <a:cubicBezTo>
                  <a:pt x="2250474" y="4298519"/>
                  <a:pt x="2171912" y="4452596"/>
                  <a:pt x="2055780" y="4572001"/>
                </a:cubicBezTo>
                <a:lnTo>
                  <a:pt x="1861539" y="4572001"/>
                </a:lnTo>
                <a:cubicBezTo>
                  <a:pt x="2004637" y="4471530"/>
                  <a:pt x="2106860" y="4319650"/>
                  <a:pt x="2141354" y="4144250"/>
                </a:cubicBezTo>
                <a:cubicBezTo>
                  <a:pt x="1907352" y="4194541"/>
                  <a:pt x="1716983" y="4357380"/>
                  <a:pt x="1633600" y="4572001"/>
                </a:cubicBezTo>
                <a:lnTo>
                  <a:pt x="1496052" y="4572001"/>
                </a:lnTo>
                <a:cubicBezTo>
                  <a:pt x="1589416" y="4283539"/>
                  <a:pt x="1842645" y="4064450"/>
                  <a:pt x="2154724" y="4012794"/>
                </a:cubicBezTo>
                <a:lnTo>
                  <a:pt x="2154841" y="4011646"/>
                </a:lnTo>
                <a:cubicBezTo>
                  <a:pt x="2160150" y="4010636"/>
                  <a:pt x="2165478" y="4009688"/>
                  <a:pt x="2171054" y="4010107"/>
                </a:cubicBezTo>
                <a:cubicBezTo>
                  <a:pt x="2202237" y="4004550"/>
                  <a:pt x="2234130" y="4001569"/>
                  <a:pt x="2266515" y="4001042"/>
                </a:cubicBezTo>
                <a:close/>
                <a:moveTo>
                  <a:pt x="614203" y="3999419"/>
                </a:moveTo>
                <a:lnTo>
                  <a:pt x="631290" y="4001042"/>
                </a:lnTo>
                <a:cubicBezTo>
                  <a:pt x="663676" y="4001569"/>
                  <a:pt x="695568" y="4004550"/>
                  <a:pt x="726752" y="4010107"/>
                </a:cubicBezTo>
                <a:cubicBezTo>
                  <a:pt x="732328" y="4009688"/>
                  <a:pt x="737656" y="4010636"/>
                  <a:pt x="742964" y="4011646"/>
                </a:cubicBezTo>
                <a:lnTo>
                  <a:pt x="743081" y="4012794"/>
                </a:lnTo>
                <a:cubicBezTo>
                  <a:pt x="1055161" y="4064450"/>
                  <a:pt x="1308390" y="4283539"/>
                  <a:pt x="1401754" y="4572001"/>
                </a:cubicBezTo>
                <a:lnTo>
                  <a:pt x="1264205" y="4572001"/>
                </a:lnTo>
                <a:cubicBezTo>
                  <a:pt x="1180823" y="4357380"/>
                  <a:pt x="990454" y="4194541"/>
                  <a:pt x="756452" y="4144250"/>
                </a:cubicBezTo>
                <a:cubicBezTo>
                  <a:pt x="790946" y="4319651"/>
                  <a:pt x="893169" y="4471530"/>
                  <a:pt x="1036266" y="4572001"/>
                </a:cubicBezTo>
                <a:lnTo>
                  <a:pt x="842026" y="4572001"/>
                </a:lnTo>
                <a:cubicBezTo>
                  <a:pt x="725894" y="4452596"/>
                  <a:pt x="647331" y="4298519"/>
                  <a:pt x="622966" y="4127511"/>
                </a:cubicBezTo>
                <a:cubicBezTo>
                  <a:pt x="622799" y="4127458"/>
                  <a:pt x="622630" y="4127453"/>
                  <a:pt x="622461" y="4127448"/>
                </a:cubicBezTo>
                <a:lnTo>
                  <a:pt x="621923" y="4120772"/>
                </a:lnTo>
                <a:cubicBezTo>
                  <a:pt x="616864" y="4090522"/>
                  <a:pt x="614413" y="4059631"/>
                  <a:pt x="614455" y="4028296"/>
                </a:cubicBezTo>
                <a:cubicBezTo>
                  <a:pt x="613143" y="4022668"/>
                  <a:pt x="613085" y="4017001"/>
                  <a:pt x="613085" y="4011320"/>
                </a:cubicBezTo>
                <a:lnTo>
                  <a:pt x="613679" y="3999880"/>
                </a:lnTo>
                <a:lnTo>
                  <a:pt x="614177" y="3999913"/>
                </a:lnTo>
                <a:close/>
                <a:moveTo>
                  <a:pt x="591452" y="3999419"/>
                </a:moveTo>
                <a:lnTo>
                  <a:pt x="591478" y="3999913"/>
                </a:lnTo>
                <a:lnTo>
                  <a:pt x="591976" y="3999880"/>
                </a:lnTo>
                <a:lnTo>
                  <a:pt x="592570" y="4011320"/>
                </a:lnTo>
                <a:cubicBezTo>
                  <a:pt x="592570" y="4017001"/>
                  <a:pt x="592511" y="4022668"/>
                  <a:pt x="591199" y="4028296"/>
                </a:cubicBezTo>
                <a:cubicBezTo>
                  <a:pt x="591242" y="4059631"/>
                  <a:pt x="588791" y="4090522"/>
                  <a:pt x="583732" y="4120772"/>
                </a:cubicBezTo>
                <a:lnTo>
                  <a:pt x="583194" y="4127448"/>
                </a:lnTo>
                <a:cubicBezTo>
                  <a:pt x="583024" y="4127453"/>
                  <a:pt x="582856" y="4127458"/>
                  <a:pt x="582689" y="4127511"/>
                </a:cubicBezTo>
                <a:cubicBezTo>
                  <a:pt x="558275" y="4298863"/>
                  <a:pt x="479445" y="4453216"/>
                  <a:pt x="362360" y="4572001"/>
                </a:cubicBezTo>
                <a:lnTo>
                  <a:pt x="169811" y="4572001"/>
                </a:lnTo>
                <a:cubicBezTo>
                  <a:pt x="312603" y="4471357"/>
                  <a:pt x="414729" y="4319551"/>
                  <a:pt x="449203" y="4144250"/>
                </a:cubicBezTo>
                <a:cubicBezTo>
                  <a:pt x="258971" y="4185134"/>
                  <a:pt x="97576" y="4300399"/>
                  <a:pt x="0" y="4458139"/>
                </a:cubicBezTo>
                <a:lnTo>
                  <a:pt x="0" y="4251345"/>
                </a:lnTo>
                <a:cubicBezTo>
                  <a:pt x="121484" y="4128438"/>
                  <a:pt x="282199" y="4042650"/>
                  <a:pt x="462573" y="4012794"/>
                </a:cubicBezTo>
                <a:lnTo>
                  <a:pt x="462690" y="4011646"/>
                </a:lnTo>
                <a:cubicBezTo>
                  <a:pt x="467999" y="4010636"/>
                  <a:pt x="473327" y="4009688"/>
                  <a:pt x="478903" y="4010107"/>
                </a:cubicBezTo>
                <a:cubicBezTo>
                  <a:pt x="510086" y="4004550"/>
                  <a:pt x="541979" y="4001569"/>
                  <a:pt x="574365" y="4001042"/>
                </a:cubicBezTo>
                <a:close/>
                <a:moveTo>
                  <a:pt x="11452667" y="3304913"/>
                </a:moveTo>
                <a:cubicBezTo>
                  <a:pt x="11177477" y="3363591"/>
                  <a:pt x="10962633" y="3576701"/>
                  <a:pt x="10909358" y="3845480"/>
                </a:cubicBezTo>
                <a:cubicBezTo>
                  <a:pt x="11184548" y="3786801"/>
                  <a:pt x="11399391" y="3573691"/>
                  <a:pt x="11452667" y="3304913"/>
                </a:cubicBezTo>
                <a:close/>
                <a:moveTo>
                  <a:pt x="10058800" y="3304913"/>
                </a:moveTo>
                <a:cubicBezTo>
                  <a:pt x="10112076" y="3573691"/>
                  <a:pt x="10326919" y="3786801"/>
                  <a:pt x="10602109" y="3845480"/>
                </a:cubicBezTo>
                <a:cubicBezTo>
                  <a:pt x="10548834" y="3576701"/>
                  <a:pt x="10333990" y="3363591"/>
                  <a:pt x="10058800" y="3304913"/>
                </a:cubicBezTo>
                <a:close/>
                <a:moveTo>
                  <a:pt x="9760514" y="3304913"/>
                </a:moveTo>
                <a:cubicBezTo>
                  <a:pt x="9485324" y="3363591"/>
                  <a:pt x="9270480" y="3576701"/>
                  <a:pt x="9217205" y="3845480"/>
                </a:cubicBezTo>
                <a:cubicBezTo>
                  <a:pt x="9492395" y="3786801"/>
                  <a:pt x="9707238" y="3573691"/>
                  <a:pt x="9760514" y="3304913"/>
                </a:cubicBezTo>
                <a:close/>
                <a:moveTo>
                  <a:pt x="8366649" y="3304913"/>
                </a:moveTo>
                <a:cubicBezTo>
                  <a:pt x="8419925" y="3573691"/>
                  <a:pt x="8634768" y="3786801"/>
                  <a:pt x="8909958" y="3845480"/>
                </a:cubicBezTo>
                <a:cubicBezTo>
                  <a:pt x="8856683" y="3576701"/>
                  <a:pt x="8641839" y="3363591"/>
                  <a:pt x="8366649" y="3304913"/>
                </a:cubicBezTo>
                <a:close/>
                <a:moveTo>
                  <a:pt x="8068363" y="3304913"/>
                </a:moveTo>
                <a:cubicBezTo>
                  <a:pt x="7793173" y="3363591"/>
                  <a:pt x="7578329" y="3576701"/>
                  <a:pt x="7525054" y="3845480"/>
                </a:cubicBezTo>
                <a:cubicBezTo>
                  <a:pt x="7800244" y="3786801"/>
                  <a:pt x="8015087" y="3573691"/>
                  <a:pt x="8068363" y="3304913"/>
                </a:cubicBezTo>
                <a:close/>
                <a:moveTo>
                  <a:pt x="6674498" y="3304913"/>
                </a:moveTo>
                <a:cubicBezTo>
                  <a:pt x="6727774" y="3573691"/>
                  <a:pt x="6942617" y="3786801"/>
                  <a:pt x="7217807" y="3845480"/>
                </a:cubicBezTo>
                <a:cubicBezTo>
                  <a:pt x="7164532" y="3576701"/>
                  <a:pt x="6949688" y="3363591"/>
                  <a:pt x="6674498" y="3304913"/>
                </a:cubicBezTo>
                <a:close/>
                <a:moveTo>
                  <a:pt x="6376212" y="3304913"/>
                </a:moveTo>
                <a:cubicBezTo>
                  <a:pt x="6101022" y="3363591"/>
                  <a:pt x="5886178" y="3576701"/>
                  <a:pt x="5832903" y="3845480"/>
                </a:cubicBezTo>
                <a:cubicBezTo>
                  <a:pt x="6108093" y="3786801"/>
                  <a:pt x="6322936" y="3573691"/>
                  <a:pt x="6376212" y="3304913"/>
                </a:cubicBezTo>
                <a:close/>
                <a:moveTo>
                  <a:pt x="4982347" y="3304913"/>
                </a:moveTo>
                <a:cubicBezTo>
                  <a:pt x="5035623" y="3573691"/>
                  <a:pt x="5250466" y="3786801"/>
                  <a:pt x="5525656" y="3845480"/>
                </a:cubicBezTo>
                <a:cubicBezTo>
                  <a:pt x="5472381" y="3576701"/>
                  <a:pt x="5257537" y="3363591"/>
                  <a:pt x="4982347" y="3304913"/>
                </a:cubicBezTo>
                <a:close/>
                <a:moveTo>
                  <a:pt x="4684061" y="3304913"/>
                </a:moveTo>
                <a:cubicBezTo>
                  <a:pt x="4408871" y="3363591"/>
                  <a:pt x="4194027" y="3576701"/>
                  <a:pt x="4140752" y="3845480"/>
                </a:cubicBezTo>
                <a:cubicBezTo>
                  <a:pt x="4415942" y="3786801"/>
                  <a:pt x="4630785" y="3573691"/>
                  <a:pt x="4684061" y="3304913"/>
                </a:cubicBezTo>
                <a:close/>
                <a:moveTo>
                  <a:pt x="3290196" y="3304913"/>
                </a:moveTo>
                <a:cubicBezTo>
                  <a:pt x="3343472" y="3573691"/>
                  <a:pt x="3558315" y="3786801"/>
                  <a:pt x="3833505" y="3845480"/>
                </a:cubicBezTo>
                <a:cubicBezTo>
                  <a:pt x="3780230" y="3576701"/>
                  <a:pt x="3565386" y="3363591"/>
                  <a:pt x="3290196" y="3304913"/>
                </a:cubicBezTo>
                <a:close/>
                <a:moveTo>
                  <a:pt x="2991910" y="3304913"/>
                </a:moveTo>
                <a:cubicBezTo>
                  <a:pt x="2716720" y="3363591"/>
                  <a:pt x="2501876" y="3576701"/>
                  <a:pt x="2448601" y="3845480"/>
                </a:cubicBezTo>
                <a:cubicBezTo>
                  <a:pt x="2723791" y="3786801"/>
                  <a:pt x="2938634" y="3573691"/>
                  <a:pt x="2991910" y="3304913"/>
                </a:cubicBezTo>
                <a:close/>
                <a:moveTo>
                  <a:pt x="1598045" y="3304913"/>
                </a:moveTo>
                <a:cubicBezTo>
                  <a:pt x="1651321" y="3573691"/>
                  <a:pt x="1866164" y="3786801"/>
                  <a:pt x="2141354" y="3845480"/>
                </a:cubicBezTo>
                <a:cubicBezTo>
                  <a:pt x="2088079" y="3576701"/>
                  <a:pt x="1873235" y="3363591"/>
                  <a:pt x="1598045" y="3304913"/>
                </a:cubicBezTo>
                <a:close/>
                <a:moveTo>
                  <a:pt x="1299759" y="3304913"/>
                </a:moveTo>
                <a:cubicBezTo>
                  <a:pt x="1024569" y="3363591"/>
                  <a:pt x="809725" y="3576701"/>
                  <a:pt x="756450" y="3845480"/>
                </a:cubicBezTo>
                <a:cubicBezTo>
                  <a:pt x="1031640" y="3786801"/>
                  <a:pt x="1246483" y="3573691"/>
                  <a:pt x="1299759" y="3304913"/>
                </a:cubicBezTo>
                <a:close/>
                <a:moveTo>
                  <a:pt x="0" y="3200906"/>
                </a:moveTo>
                <a:cubicBezTo>
                  <a:pt x="306658" y="3291386"/>
                  <a:pt x="537576" y="3547942"/>
                  <a:pt x="582690" y="3862087"/>
                </a:cubicBezTo>
                <a:cubicBezTo>
                  <a:pt x="582857" y="3862140"/>
                  <a:pt x="583026" y="3862145"/>
                  <a:pt x="583195" y="3862150"/>
                </a:cubicBezTo>
                <a:lnTo>
                  <a:pt x="583735" y="3868787"/>
                </a:lnTo>
                <a:cubicBezTo>
                  <a:pt x="588792" y="3898794"/>
                  <a:pt x="591242" y="3929436"/>
                  <a:pt x="591199" y="3960518"/>
                </a:cubicBezTo>
                <a:cubicBezTo>
                  <a:pt x="592511" y="3966104"/>
                  <a:pt x="592570" y="3971728"/>
                  <a:pt x="592570" y="3977366"/>
                </a:cubicBezTo>
                <a:cubicBezTo>
                  <a:pt x="592570" y="3981158"/>
                  <a:pt x="592543" y="3984944"/>
                  <a:pt x="591977" y="3988716"/>
                </a:cubicBezTo>
                <a:lnTo>
                  <a:pt x="591478" y="3988683"/>
                </a:lnTo>
                <a:lnTo>
                  <a:pt x="591452" y="3989174"/>
                </a:lnTo>
                <a:lnTo>
                  <a:pt x="574334" y="3987561"/>
                </a:lnTo>
                <a:cubicBezTo>
                  <a:pt x="541959" y="3987038"/>
                  <a:pt x="510079" y="3984080"/>
                  <a:pt x="478907" y="3978570"/>
                </a:cubicBezTo>
                <a:cubicBezTo>
                  <a:pt x="473330" y="3978986"/>
                  <a:pt x="468001" y="3978045"/>
                  <a:pt x="462690" y="3977042"/>
                </a:cubicBezTo>
                <a:lnTo>
                  <a:pt x="462574" y="3975903"/>
                </a:lnTo>
                <a:cubicBezTo>
                  <a:pt x="282200" y="3946281"/>
                  <a:pt x="121485" y="3861168"/>
                  <a:pt x="0" y="3739225"/>
                </a:cubicBezTo>
                <a:lnTo>
                  <a:pt x="0" y="3534056"/>
                </a:lnTo>
                <a:cubicBezTo>
                  <a:pt x="97584" y="3690562"/>
                  <a:pt x="258975" y="3804918"/>
                  <a:pt x="449203" y="3845480"/>
                </a:cubicBezTo>
                <a:cubicBezTo>
                  <a:pt x="402182" y="3608252"/>
                  <a:pt x="229297" y="3414390"/>
                  <a:pt x="0" y="3332205"/>
                </a:cubicBezTo>
                <a:close/>
                <a:moveTo>
                  <a:pt x="11608704" y="3161219"/>
                </a:moveTo>
                <a:lnTo>
                  <a:pt x="11625791" y="3162829"/>
                </a:lnTo>
                <a:cubicBezTo>
                  <a:pt x="11658177" y="3163352"/>
                  <a:pt x="11690070" y="3166310"/>
                  <a:pt x="11721253" y="3171823"/>
                </a:cubicBezTo>
                <a:cubicBezTo>
                  <a:pt x="11726829" y="3171407"/>
                  <a:pt x="11732157" y="3172348"/>
                  <a:pt x="11737466" y="3173350"/>
                </a:cubicBezTo>
                <a:lnTo>
                  <a:pt x="11737583" y="3174489"/>
                </a:lnTo>
                <a:cubicBezTo>
                  <a:pt x="11914088" y="3203476"/>
                  <a:pt x="12071767" y="3285599"/>
                  <a:pt x="12192000" y="3403667"/>
                </a:cubicBezTo>
                <a:lnTo>
                  <a:pt x="12192000" y="3603658"/>
                </a:lnTo>
                <a:cubicBezTo>
                  <a:pt x="12093732" y="3453636"/>
                  <a:pt x="11935983" y="3344367"/>
                  <a:pt x="11750953" y="3304913"/>
                </a:cubicBezTo>
                <a:cubicBezTo>
                  <a:pt x="11797422" y="3539349"/>
                  <a:pt x="11966808" y="3731433"/>
                  <a:pt x="12192000" y="3815480"/>
                </a:cubicBezTo>
                <a:lnTo>
                  <a:pt x="12192000" y="3947482"/>
                </a:lnTo>
                <a:cubicBezTo>
                  <a:pt x="11889465" y="3854506"/>
                  <a:pt x="11662185" y="3599697"/>
                  <a:pt x="11617468" y="3288305"/>
                </a:cubicBezTo>
                <a:cubicBezTo>
                  <a:pt x="11617300" y="3288253"/>
                  <a:pt x="11617132" y="3288248"/>
                  <a:pt x="11616962" y="3288243"/>
                </a:cubicBezTo>
                <a:lnTo>
                  <a:pt x="11616424" y="3281619"/>
                </a:lnTo>
                <a:cubicBezTo>
                  <a:pt x="11611365" y="3251607"/>
                  <a:pt x="11608914" y="3220958"/>
                  <a:pt x="11608957" y="3189869"/>
                </a:cubicBezTo>
                <a:cubicBezTo>
                  <a:pt x="11607645" y="3184286"/>
                  <a:pt x="11607586" y="3178663"/>
                  <a:pt x="11607586" y="3173027"/>
                </a:cubicBezTo>
                <a:lnTo>
                  <a:pt x="11608180" y="3161677"/>
                </a:lnTo>
                <a:lnTo>
                  <a:pt x="11608678" y="3161709"/>
                </a:lnTo>
                <a:close/>
                <a:moveTo>
                  <a:pt x="11594916" y="3161219"/>
                </a:moveTo>
                <a:lnTo>
                  <a:pt x="11594942" y="3161709"/>
                </a:lnTo>
                <a:lnTo>
                  <a:pt x="11595440" y="3161677"/>
                </a:lnTo>
                <a:lnTo>
                  <a:pt x="11596034" y="3173027"/>
                </a:lnTo>
                <a:cubicBezTo>
                  <a:pt x="11596034" y="3178663"/>
                  <a:pt x="11595975" y="3184286"/>
                  <a:pt x="11594663" y="3189869"/>
                </a:cubicBezTo>
                <a:cubicBezTo>
                  <a:pt x="11594706" y="3220958"/>
                  <a:pt x="11592255" y="3251607"/>
                  <a:pt x="11587196" y="3281619"/>
                </a:cubicBezTo>
                <a:lnTo>
                  <a:pt x="11586658" y="3288243"/>
                </a:lnTo>
                <a:cubicBezTo>
                  <a:pt x="11586488" y="3288248"/>
                  <a:pt x="11586320" y="3288253"/>
                  <a:pt x="11586152" y="3288305"/>
                </a:cubicBezTo>
                <a:cubicBezTo>
                  <a:pt x="11535877" y="3638399"/>
                  <a:pt x="11254838" y="3916971"/>
                  <a:pt x="10895987" y="3975903"/>
                </a:cubicBezTo>
                <a:lnTo>
                  <a:pt x="10895871" y="3977042"/>
                </a:lnTo>
                <a:cubicBezTo>
                  <a:pt x="10890560" y="3978045"/>
                  <a:pt x="10885231" y="3978986"/>
                  <a:pt x="10879654" y="3978570"/>
                </a:cubicBezTo>
                <a:cubicBezTo>
                  <a:pt x="10848482" y="3984080"/>
                  <a:pt x="10816602" y="3987038"/>
                  <a:pt x="10784227" y="3987561"/>
                </a:cubicBezTo>
                <a:lnTo>
                  <a:pt x="10767109" y="3989174"/>
                </a:lnTo>
                <a:lnTo>
                  <a:pt x="10767083" y="3988683"/>
                </a:lnTo>
                <a:lnTo>
                  <a:pt x="10766584" y="3988716"/>
                </a:lnTo>
                <a:cubicBezTo>
                  <a:pt x="10766018" y="3984944"/>
                  <a:pt x="10765991" y="3981158"/>
                  <a:pt x="10765991" y="3977366"/>
                </a:cubicBezTo>
                <a:cubicBezTo>
                  <a:pt x="10765991" y="3971728"/>
                  <a:pt x="10766050" y="3966104"/>
                  <a:pt x="10767362" y="3960518"/>
                </a:cubicBezTo>
                <a:cubicBezTo>
                  <a:pt x="10767319" y="3929436"/>
                  <a:pt x="10769769" y="3898794"/>
                  <a:pt x="10774826" y="3868787"/>
                </a:cubicBezTo>
                <a:lnTo>
                  <a:pt x="10775366" y="3862150"/>
                </a:lnTo>
                <a:cubicBezTo>
                  <a:pt x="10775535" y="3862145"/>
                  <a:pt x="10775704" y="3862140"/>
                  <a:pt x="10775872" y="3862087"/>
                </a:cubicBezTo>
                <a:cubicBezTo>
                  <a:pt x="10826148" y="3511992"/>
                  <a:pt x="11107187" y="3233421"/>
                  <a:pt x="11466037" y="3174489"/>
                </a:cubicBezTo>
                <a:lnTo>
                  <a:pt x="11466154" y="3173350"/>
                </a:lnTo>
                <a:cubicBezTo>
                  <a:pt x="11471463" y="3172348"/>
                  <a:pt x="11476791" y="3171407"/>
                  <a:pt x="11482367" y="3171823"/>
                </a:cubicBezTo>
                <a:cubicBezTo>
                  <a:pt x="11513550" y="3166310"/>
                  <a:pt x="11545443" y="3163352"/>
                  <a:pt x="11577829" y="3162829"/>
                </a:cubicBezTo>
                <a:close/>
                <a:moveTo>
                  <a:pt x="9916551" y="3161219"/>
                </a:moveTo>
                <a:lnTo>
                  <a:pt x="9933638" y="3162829"/>
                </a:lnTo>
                <a:cubicBezTo>
                  <a:pt x="9966024" y="3163352"/>
                  <a:pt x="9997917" y="3166310"/>
                  <a:pt x="10029100" y="3171823"/>
                </a:cubicBezTo>
                <a:cubicBezTo>
                  <a:pt x="10034676" y="3171407"/>
                  <a:pt x="10040004" y="3172348"/>
                  <a:pt x="10045313" y="3173350"/>
                </a:cubicBezTo>
                <a:lnTo>
                  <a:pt x="10045430" y="3174489"/>
                </a:lnTo>
                <a:cubicBezTo>
                  <a:pt x="10404280" y="3233421"/>
                  <a:pt x="10685319" y="3511992"/>
                  <a:pt x="10735596" y="3862087"/>
                </a:cubicBezTo>
                <a:cubicBezTo>
                  <a:pt x="10735763" y="3862140"/>
                  <a:pt x="10735932" y="3862145"/>
                  <a:pt x="10736101" y="3862150"/>
                </a:cubicBezTo>
                <a:lnTo>
                  <a:pt x="10736641" y="3868787"/>
                </a:lnTo>
                <a:cubicBezTo>
                  <a:pt x="10741698" y="3898794"/>
                  <a:pt x="10744148" y="3929436"/>
                  <a:pt x="10744105" y="3960518"/>
                </a:cubicBezTo>
                <a:cubicBezTo>
                  <a:pt x="10745417" y="3966104"/>
                  <a:pt x="10745476" y="3971728"/>
                  <a:pt x="10745476" y="3977366"/>
                </a:cubicBezTo>
                <a:cubicBezTo>
                  <a:pt x="10745476" y="3981158"/>
                  <a:pt x="10745449" y="3984944"/>
                  <a:pt x="10744883" y="3988716"/>
                </a:cubicBezTo>
                <a:lnTo>
                  <a:pt x="10744384" y="3988683"/>
                </a:lnTo>
                <a:lnTo>
                  <a:pt x="10744358" y="3989174"/>
                </a:lnTo>
                <a:lnTo>
                  <a:pt x="10727240" y="3987561"/>
                </a:lnTo>
                <a:cubicBezTo>
                  <a:pt x="10694865" y="3987038"/>
                  <a:pt x="10662985" y="3984080"/>
                  <a:pt x="10631813" y="3978570"/>
                </a:cubicBezTo>
                <a:cubicBezTo>
                  <a:pt x="10626236" y="3978986"/>
                  <a:pt x="10620907" y="3978045"/>
                  <a:pt x="10615596" y="3977042"/>
                </a:cubicBezTo>
                <a:lnTo>
                  <a:pt x="10615480" y="3975903"/>
                </a:lnTo>
                <a:cubicBezTo>
                  <a:pt x="10256629" y="3916971"/>
                  <a:pt x="9975590" y="3638399"/>
                  <a:pt x="9925315" y="3288305"/>
                </a:cubicBezTo>
                <a:cubicBezTo>
                  <a:pt x="9925147" y="3288253"/>
                  <a:pt x="9924979" y="3288248"/>
                  <a:pt x="9924809" y="3288243"/>
                </a:cubicBezTo>
                <a:lnTo>
                  <a:pt x="9924271" y="3281619"/>
                </a:lnTo>
                <a:cubicBezTo>
                  <a:pt x="9919212" y="3251607"/>
                  <a:pt x="9916761" y="3220958"/>
                  <a:pt x="9916804" y="3189869"/>
                </a:cubicBezTo>
                <a:cubicBezTo>
                  <a:pt x="9915492" y="3184286"/>
                  <a:pt x="9915433" y="3178663"/>
                  <a:pt x="9915433" y="3173027"/>
                </a:cubicBezTo>
                <a:lnTo>
                  <a:pt x="9916027" y="3161677"/>
                </a:lnTo>
                <a:lnTo>
                  <a:pt x="9916525" y="3161709"/>
                </a:lnTo>
                <a:close/>
                <a:moveTo>
                  <a:pt x="9902763" y="3161219"/>
                </a:moveTo>
                <a:lnTo>
                  <a:pt x="9902789" y="3161709"/>
                </a:lnTo>
                <a:lnTo>
                  <a:pt x="9903287" y="3161677"/>
                </a:lnTo>
                <a:lnTo>
                  <a:pt x="9903881" y="3173027"/>
                </a:lnTo>
                <a:cubicBezTo>
                  <a:pt x="9903881" y="3178663"/>
                  <a:pt x="9903822" y="3184286"/>
                  <a:pt x="9902510" y="3189869"/>
                </a:cubicBezTo>
                <a:cubicBezTo>
                  <a:pt x="9902553" y="3220958"/>
                  <a:pt x="9900102" y="3251607"/>
                  <a:pt x="9895043" y="3281619"/>
                </a:cubicBezTo>
                <a:lnTo>
                  <a:pt x="9894505" y="3288243"/>
                </a:lnTo>
                <a:cubicBezTo>
                  <a:pt x="9894335" y="3288248"/>
                  <a:pt x="9894167" y="3288253"/>
                  <a:pt x="9893999" y="3288305"/>
                </a:cubicBezTo>
                <a:cubicBezTo>
                  <a:pt x="9843724" y="3638399"/>
                  <a:pt x="9562685" y="3916971"/>
                  <a:pt x="9203834" y="3975903"/>
                </a:cubicBezTo>
                <a:lnTo>
                  <a:pt x="9203718" y="3977042"/>
                </a:lnTo>
                <a:cubicBezTo>
                  <a:pt x="9198407" y="3978045"/>
                  <a:pt x="9193078" y="3978986"/>
                  <a:pt x="9187501" y="3978570"/>
                </a:cubicBezTo>
                <a:cubicBezTo>
                  <a:pt x="9156329" y="3984080"/>
                  <a:pt x="9124449" y="3987038"/>
                  <a:pt x="9092074" y="3987561"/>
                </a:cubicBezTo>
                <a:lnTo>
                  <a:pt x="9074956" y="3989174"/>
                </a:lnTo>
                <a:lnTo>
                  <a:pt x="9074930" y="3988683"/>
                </a:lnTo>
                <a:lnTo>
                  <a:pt x="9074431" y="3988716"/>
                </a:lnTo>
                <a:cubicBezTo>
                  <a:pt x="9073865" y="3984944"/>
                  <a:pt x="9073838" y="3981158"/>
                  <a:pt x="9073838" y="3977366"/>
                </a:cubicBezTo>
                <a:cubicBezTo>
                  <a:pt x="9073838" y="3971728"/>
                  <a:pt x="9073897" y="3966104"/>
                  <a:pt x="9075209" y="3960518"/>
                </a:cubicBezTo>
                <a:cubicBezTo>
                  <a:pt x="9075166" y="3929436"/>
                  <a:pt x="9077616" y="3898794"/>
                  <a:pt x="9082673" y="3868787"/>
                </a:cubicBezTo>
                <a:lnTo>
                  <a:pt x="9083213" y="3862150"/>
                </a:lnTo>
                <a:cubicBezTo>
                  <a:pt x="9083382" y="3862145"/>
                  <a:pt x="9083551" y="3862140"/>
                  <a:pt x="9083718" y="3862087"/>
                </a:cubicBezTo>
                <a:cubicBezTo>
                  <a:pt x="9133995" y="3511992"/>
                  <a:pt x="9415034" y="3233421"/>
                  <a:pt x="9773884" y="3174489"/>
                </a:cubicBezTo>
                <a:lnTo>
                  <a:pt x="9774001" y="3173350"/>
                </a:lnTo>
                <a:cubicBezTo>
                  <a:pt x="9779310" y="3172348"/>
                  <a:pt x="9784638" y="3171407"/>
                  <a:pt x="9790214" y="3171823"/>
                </a:cubicBezTo>
                <a:cubicBezTo>
                  <a:pt x="9821397" y="3166310"/>
                  <a:pt x="9853290" y="3163352"/>
                  <a:pt x="9885676" y="3162829"/>
                </a:cubicBezTo>
                <a:close/>
                <a:moveTo>
                  <a:pt x="8224400" y="3161219"/>
                </a:moveTo>
                <a:lnTo>
                  <a:pt x="8241488" y="3162829"/>
                </a:lnTo>
                <a:cubicBezTo>
                  <a:pt x="8273873" y="3163352"/>
                  <a:pt x="8305766" y="3166310"/>
                  <a:pt x="8336949" y="3171823"/>
                </a:cubicBezTo>
                <a:cubicBezTo>
                  <a:pt x="8342525" y="3171407"/>
                  <a:pt x="8347853" y="3172348"/>
                  <a:pt x="8353162" y="3173350"/>
                </a:cubicBezTo>
                <a:lnTo>
                  <a:pt x="8353279" y="3174489"/>
                </a:lnTo>
                <a:cubicBezTo>
                  <a:pt x="8712129" y="3233421"/>
                  <a:pt x="8993168" y="3511992"/>
                  <a:pt x="9043444" y="3862087"/>
                </a:cubicBezTo>
                <a:cubicBezTo>
                  <a:pt x="9043612" y="3862140"/>
                  <a:pt x="9043781" y="3862145"/>
                  <a:pt x="9043950" y="3862150"/>
                </a:cubicBezTo>
                <a:lnTo>
                  <a:pt x="9044490" y="3868787"/>
                </a:lnTo>
                <a:cubicBezTo>
                  <a:pt x="9049547" y="3898794"/>
                  <a:pt x="9051997" y="3929436"/>
                  <a:pt x="9051954" y="3960518"/>
                </a:cubicBezTo>
                <a:cubicBezTo>
                  <a:pt x="9053266" y="3966104"/>
                  <a:pt x="9053325" y="3971728"/>
                  <a:pt x="9053325" y="3977366"/>
                </a:cubicBezTo>
                <a:cubicBezTo>
                  <a:pt x="9053325" y="3981158"/>
                  <a:pt x="9053298" y="3984944"/>
                  <a:pt x="9052732" y="3988716"/>
                </a:cubicBezTo>
                <a:lnTo>
                  <a:pt x="9052233" y="3988683"/>
                </a:lnTo>
                <a:lnTo>
                  <a:pt x="9052207" y="3989174"/>
                </a:lnTo>
                <a:lnTo>
                  <a:pt x="9035089" y="3987561"/>
                </a:lnTo>
                <a:cubicBezTo>
                  <a:pt x="9002714" y="3987038"/>
                  <a:pt x="8970834" y="3984080"/>
                  <a:pt x="8939662" y="3978570"/>
                </a:cubicBezTo>
                <a:cubicBezTo>
                  <a:pt x="8934085" y="3978986"/>
                  <a:pt x="8928756" y="3978045"/>
                  <a:pt x="8923445" y="3977042"/>
                </a:cubicBezTo>
                <a:lnTo>
                  <a:pt x="8923329" y="3975903"/>
                </a:lnTo>
                <a:cubicBezTo>
                  <a:pt x="8564478" y="3916971"/>
                  <a:pt x="8283439" y="3638399"/>
                  <a:pt x="8233164" y="3288305"/>
                </a:cubicBezTo>
                <a:cubicBezTo>
                  <a:pt x="8232996" y="3288253"/>
                  <a:pt x="8232828" y="3288248"/>
                  <a:pt x="8232658" y="3288243"/>
                </a:cubicBezTo>
                <a:lnTo>
                  <a:pt x="8232120" y="3281619"/>
                </a:lnTo>
                <a:cubicBezTo>
                  <a:pt x="8227061" y="3251607"/>
                  <a:pt x="8224611" y="3220958"/>
                  <a:pt x="8224653" y="3189869"/>
                </a:cubicBezTo>
                <a:cubicBezTo>
                  <a:pt x="8223341" y="3184286"/>
                  <a:pt x="8223282" y="3178663"/>
                  <a:pt x="8223282" y="3173027"/>
                </a:cubicBezTo>
                <a:lnTo>
                  <a:pt x="8223876" y="3161677"/>
                </a:lnTo>
                <a:lnTo>
                  <a:pt x="8224374" y="3161709"/>
                </a:lnTo>
                <a:close/>
                <a:moveTo>
                  <a:pt x="8210612" y="3161219"/>
                </a:moveTo>
                <a:lnTo>
                  <a:pt x="8210638" y="3161709"/>
                </a:lnTo>
                <a:lnTo>
                  <a:pt x="8211136" y="3161677"/>
                </a:lnTo>
                <a:lnTo>
                  <a:pt x="8211730" y="3173027"/>
                </a:lnTo>
                <a:cubicBezTo>
                  <a:pt x="8211730" y="3178663"/>
                  <a:pt x="8211672" y="3184286"/>
                  <a:pt x="8210360" y="3189869"/>
                </a:cubicBezTo>
                <a:cubicBezTo>
                  <a:pt x="8210402" y="3220958"/>
                  <a:pt x="8207951" y="3251607"/>
                  <a:pt x="8202893" y="3281619"/>
                </a:cubicBezTo>
                <a:lnTo>
                  <a:pt x="8202354" y="3288243"/>
                </a:lnTo>
                <a:cubicBezTo>
                  <a:pt x="8202185" y="3288248"/>
                  <a:pt x="8202016" y="3288253"/>
                  <a:pt x="8201849" y="3288305"/>
                </a:cubicBezTo>
                <a:cubicBezTo>
                  <a:pt x="8151573" y="3638399"/>
                  <a:pt x="7870534" y="3916971"/>
                  <a:pt x="7511683" y="3975903"/>
                </a:cubicBezTo>
                <a:lnTo>
                  <a:pt x="7511567" y="3977042"/>
                </a:lnTo>
                <a:cubicBezTo>
                  <a:pt x="7506256" y="3978045"/>
                  <a:pt x="7500927" y="3978986"/>
                  <a:pt x="7495350" y="3978570"/>
                </a:cubicBezTo>
                <a:cubicBezTo>
                  <a:pt x="7464178" y="3984080"/>
                  <a:pt x="7432298" y="3987038"/>
                  <a:pt x="7399924" y="3987561"/>
                </a:cubicBezTo>
                <a:lnTo>
                  <a:pt x="7382805" y="3989174"/>
                </a:lnTo>
                <a:lnTo>
                  <a:pt x="7382779" y="3988683"/>
                </a:lnTo>
                <a:lnTo>
                  <a:pt x="7382280" y="3988716"/>
                </a:lnTo>
                <a:cubicBezTo>
                  <a:pt x="7381714" y="3984944"/>
                  <a:pt x="7381687" y="3981158"/>
                  <a:pt x="7381687" y="3977366"/>
                </a:cubicBezTo>
                <a:cubicBezTo>
                  <a:pt x="7381687" y="3971728"/>
                  <a:pt x="7381746" y="3966104"/>
                  <a:pt x="7383058" y="3960518"/>
                </a:cubicBezTo>
                <a:cubicBezTo>
                  <a:pt x="7383016" y="3929436"/>
                  <a:pt x="7385465" y="3898794"/>
                  <a:pt x="7390522" y="3868787"/>
                </a:cubicBezTo>
                <a:lnTo>
                  <a:pt x="7391062" y="3862150"/>
                </a:lnTo>
                <a:cubicBezTo>
                  <a:pt x="7391231" y="3862145"/>
                  <a:pt x="7391400" y="3862140"/>
                  <a:pt x="7391568" y="3862087"/>
                </a:cubicBezTo>
                <a:cubicBezTo>
                  <a:pt x="7441844" y="3511992"/>
                  <a:pt x="7722883" y="3233421"/>
                  <a:pt x="8081734" y="3174489"/>
                </a:cubicBezTo>
                <a:lnTo>
                  <a:pt x="8081851" y="3173350"/>
                </a:lnTo>
                <a:cubicBezTo>
                  <a:pt x="8087159" y="3172348"/>
                  <a:pt x="8092487" y="3171407"/>
                  <a:pt x="8098063" y="3171823"/>
                </a:cubicBezTo>
                <a:cubicBezTo>
                  <a:pt x="8129247" y="3166310"/>
                  <a:pt x="8161139" y="3163352"/>
                  <a:pt x="8193525" y="3162829"/>
                </a:cubicBezTo>
                <a:close/>
                <a:moveTo>
                  <a:pt x="6532249" y="3161219"/>
                </a:moveTo>
                <a:lnTo>
                  <a:pt x="6549337" y="3162829"/>
                </a:lnTo>
                <a:cubicBezTo>
                  <a:pt x="6581722" y="3163352"/>
                  <a:pt x="6613615" y="3166310"/>
                  <a:pt x="6644798" y="3171823"/>
                </a:cubicBezTo>
                <a:cubicBezTo>
                  <a:pt x="6650374" y="3171407"/>
                  <a:pt x="6655702" y="3172348"/>
                  <a:pt x="6661011" y="3173350"/>
                </a:cubicBezTo>
                <a:lnTo>
                  <a:pt x="6661128" y="3174489"/>
                </a:lnTo>
                <a:cubicBezTo>
                  <a:pt x="7019978" y="3233421"/>
                  <a:pt x="7301017" y="3511992"/>
                  <a:pt x="7351294" y="3862087"/>
                </a:cubicBezTo>
                <a:cubicBezTo>
                  <a:pt x="7351461" y="3862140"/>
                  <a:pt x="7351631" y="3862145"/>
                  <a:pt x="7351799" y="3862150"/>
                </a:cubicBezTo>
                <a:lnTo>
                  <a:pt x="7352340" y="3868787"/>
                </a:lnTo>
                <a:cubicBezTo>
                  <a:pt x="7357396" y="3898794"/>
                  <a:pt x="7359846" y="3929436"/>
                  <a:pt x="7359804" y="3960518"/>
                </a:cubicBezTo>
                <a:cubicBezTo>
                  <a:pt x="7361116" y="3966104"/>
                  <a:pt x="7361174" y="3971728"/>
                  <a:pt x="7361174" y="3977366"/>
                </a:cubicBezTo>
                <a:cubicBezTo>
                  <a:pt x="7361174" y="3981158"/>
                  <a:pt x="7361147" y="3984944"/>
                  <a:pt x="7360581" y="3988716"/>
                </a:cubicBezTo>
                <a:lnTo>
                  <a:pt x="7360082" y="3988683"/>
                </a:lnTo>
                <a:lnTo>
                  <a:pt x="7360056" y="3989174"/>
                </a:lnTo>
                <a:lnTo>
                  <a:pt x="7342938" y="3987561"/>
                </a:lnTo>
                <a:cubicBezTo>
                  <a:pt x="7310564" y="3987038"/>
                  <a:pt x="7278683" y="3984080"/>
                  <a:pt x="7247511" y="3978570"/>
                </a:cubicBezTo>
                <a:cubicBezTo>
                  <a:pt x="7241934" y="3978986"/>
                  <a:pt x="7236605" y="3978045"/>
                  <a:pt x="7231295" y="3977042"/>
                </a:cubicBezTo>
                <a:lnTo>
                  <a:pt x="7231179" y="3975903"/>
                </a:lnTo>
                <a:cubicBezTo>
                  <a:pt x="6872327" y="3916971"/>
                  <a:pt x="6591288" y="3638399"/>
                  <a:pt x="6541013" y="3288305"/>
                </a:cubicBezTo>
                <a:cubicBezTo>
                  <a:pt x="6540845" y="3288253"/>
                  <a:pt x="6540677" y="3288248"/>
                  <a:pt x="6540507" y="3288243"/>
                </a:cubicBezTo>
                <a:lnTo>
                  <a:pt x="6539969" y="3281619"/>
                </a:lnTo>
                <a:cubicBezTo>
                  <a:pt x="6534910" y="3251607"/>
                  <a:pt x="6532460" y="3220958"/>
                  <a:pt x="6532502" y="3189869"/>
                </a:cubicBezTo>
                <a:cubicBezTo>
                  <a:pt x="6531190" y="3184286"/>
                  <a:pt x="6531131" y="3178663"/>
                  <a:pt x="6531131" y="3173027"/>
                </a:cubicBezTo>
                <a:lnTo>
                  <a:pt x="6531725" y="3161677"/>
                </a:lnTo>
                <a:lnTo>
                  <a:pt x="6532223" y="3161709"/>
                </a:lnTo>
                <a:close/>
                <a:moveTo>
                  <a:pt x="6518461" y="3161219"/>
                </a:moveTo>
                <a:lnTo>
                  <a:pt x="6518487" y="3161709"/>
                </a:lnTo>
                <a:lnTo>
                  <a:pt x="6518985" y="3161677"/>
                </a:lnTo>
                <a:lnTo>
                  <a:pt x="6519579" y="3173027"/>
                </a:lnTo>
                <a:cubicBezTo>
                  <a:pt x="6519579" y="3178663"/>
                  <a:pt x="6519520" y="3184286"/>
                  <a:pt x="6518208" y="3189869"/>
                </a:cubicBezTo>
                <a:cubicBezTo>
                  <a:pt x="6518250" y="3220958"/>
                  <a:pt x="6515800" y="3251607"/>
                  <a:pt x="6510741" y="3281619"/>
                </a:cubicBezTo>
                <a:lnTo>
                  <a:pt x="6510203" y="3288243"/>
                </a:lnTo>
                <a:cubicBezTo>
                  <a:pt x="6510033" y="3288248"/>
                  <a:pt x="6509865" y="3288253"/>
                  <a:pt x="6509697" y="3288305"/>
                </a:cubicBezTo>
                <a:cubicBezTo>
                  <a:pt x="6459422" y="3638399"/>
                  <a:pt x="6178383" y="3916971"/>
                  <a:pt x="5819531" y="3975903"/>
                </a:cubicBezTo>
                <a:lnTo>
                  <a:pt x="5819415" y="3977042"/>
                </a:lnTo>
                <a:cubicBezTo>
                  <a:pt x="5814105" y="3978045"/>
                  <a:pt x="5808776" y="3978986"/>
                  <a:pt x="5803199" y="3978570"/>
                </a:cubicBezTo>
                <a:cubicBezTo>
                  <a:pt x="5772027" y="3984080"/>
                  <a:pt x="5740146" y="3987038"/>
                  <a:pt x="5707772" y="3987561"/>
                </a:cubicBezTo>
                <a:lnTo>
                  <a:pt x="5690654" y="3989174"/>
                </a:lnTo>
                <a:lnTo>
                  <a:pt x="5690628" y="3988683"/>
                </a:lnTo>
                <a:lnTo>
                  <a:pt x="5690129" y="3988716"/>
                </a:lnTo>
                <a:cubicBezTo>
                  <a:pt x="5689563" y="3984944"/>
                  <a:pt x="5689536" y="3981158"/>
                  <a:pt x="5689536" y="3977366"/>
                </a:cubicBezTo>
                <a:cubicBezTo>
                  <a:pt x="5689536" y="3971728"/>
                  <a:pt x="5689594" y="3966104"/>
                  <a:pt x="5690906" y="3960518"/>
                </a:cubicBezTo>
                <a:cubicBezTo>
                  <a:pt x="5690864" y="3929436"/>
                  <a:pt x="5693314" y="3898794"/>
                  <a:pt x="5698370" y="3868787"/>
                </a:cubicBezTo>
                <a:lnTo>
                  <a:pt x="5698911" y="3862150"/>
                </a:lnTo>
                <a:cubicBezTo>
                  <a:pt x="5699079" y="3862145"/>
                  <a:pt x="5699249" y="3862140"/>
                  <a:pt x="5699416" y="3862087"/>
                </a:cubicBezTo>
                <a:cubicBezTo>
                  <a:pt x="5749693" y="3511992"/>
                  <a:pt x="6030732" y="3233421"/>
                  <a:pt x="6389582" y="3174489"/>
                </a:cubicBezTo>
                <a:lnTo>
                  <a:pt x="6389699" y="3173350"/>
                </a:lnTo>
                <a:cubicBezTo>
                  <a:pt x="6395008" y="3172348"/>
                  <a:pt x="6400336" y="3171407"/>
                  <a:pt x="6405912" y="3171823"/>
                </a:cubicBezTo>
                <a:cubicBezTo>
                  <a:pt x="6437095" y="3166310"/>
                  <a:pt x="6468988" y="3163352"/>
                  <a:pt x="6501373" y="3162829"/>
                </a:cubicBezTo>
                <a:close/>
                <a:moveTo>
                  <a:pt x="4840098" y="3161219"/>
                </a:moveTo>
                <a:lnTo>
                  <a:pt x="4857185" y="3162829"/>
                </a:lnTo>
                <a:cubicBezTo>
                  <a:pt x="4889571" y="3163352"/>
                  <a:pt x="4921463" y="3166310"/>
                  <a:pt x="4952647" y="3171823"/>
                </a:cubicBezTo>
                <a:cubicBezTo>
                  <a:pt x="4958223" y="3171407"/>
                  <a:pt x="4963551" y="3172348"/>
                  <a:pt x="4968859" y="3173350"/>
                </a:cubicBezTo>
                <a:lnTo>
                  <a:pt x="4968976" y="3174489"/>
                </a:lnTo>
                <a:cubicBezTo>
                  <a:pt x="5327827" y="3233421"/>
                  <a:pt x="5608866" y="3511992"/>
                  <a:pt x="5659142" y="3862087"/>
                </a:cubicBezTo>
                <a:cubicBezTo>
                  <a:pt x="5659310" y="3862140"/>
                  <a:pt x="5659479" y="3862145"/>
                  <a:pt x="5659648" y="3862150"/>
                </a:cubicBezTo>
                <a:lnTo>
                  <a:pt x="5660188" y="3868787"/>
                </a:lnTo>
                <a:cubicBezTo>
                  <a:pt x="5665245" y="3898794"/>
                  <a:pt x="5667694" y="3929436"/>
                  <a:pt x="5667652" y="3960518"/>
                </a:cubicBezTo>
                <a:cubicBezTo>
                  <a:pt x="5668964" y="3966104"/>
                  <a:pt x="5669023" y="3971728"/>
                  <a:pt x="5669023" y="3977366"/>
                </a:cubicBezTo>
                <a:cubicBezTo>
                  <a:pt x="5669023" y="3981158"/>
                  <a:pt x="5668996" y="3984944"/>
                  <a:pt x="5668430" y="3988716"/>
                </a:cubicBezTo>
                <a:lnTo>
                  <a:pt x="5667931" y="3988683"/>
                </a:lnTo>
                <a:lnTo>
                  <a:pt x="5667905" y="3989174"/>
                </a:lnTo>
                <a:lnTo>
                  <a:pt x="5650786" y="3987561"/>
                </a:lnTo>
                <a:cubicBezTo>
                  <a:pt x="5618412" y="3987038"/>
                  <a:pt x="5586532" y="3984080"/>
                  <a:pt x="5555360" y="3978570"/>
                </a:cubicBezTo>
                <a:cubicBezTo>
                  <a:pt x="5549783" y="3978986"/>
                  <a:pt x="5544454" y="3978045"/>
                  <a:pt x="5539143" y="3977042"/>
                </a:cubicBezTo>
                <a:lnTo>
                  <a:pt x="5539027" y="3975903"/>
                </a:lnTo>
                <a:cubicBezTo>
                  <a:pt x="5180176" y="3916971"/>
                  <a:pt x="4899137" y="3638399"/>
                  <a:pt x="4848861" y="3288305"/>
                </a:cubicBezTo>
                <a:cubicBezTo>
                  <a:pt x="4848694" y="3288253"/>
                  <a:pt x="4848525" y="3288248"/>
                  <a:pt x="4848356" y="3288243"/>
                </a:cubicBezTo>
                <a:lnTo>
                  <a:pt x="4847817" y="3281619"/>
                </a:lnTo>
                <a:cubicBezTo>
                  <a:pt x="4842759" y="3251607"/>
                  <a:pt x="4840308" y="3220958"/>
                  <a:pt x="4840350" y="3189869"/>
                </a:cubicBezTo>
                <a:cubicBezTo>
                  <a:pt x="4839038" y="3184286"/>
                  <a:pt x="4838980" y="3178663"/>
                  <a:pt x="4838980" y="3173027"/>
                </a:cubicBezTo>
                <a:lnTo>
                  <a:pt x="4839574" y="3161677"/>
                </a:lnTo>
                <a:lnTo>
                  <a:pt x="4840072" y="3161709"/>
                </a:lnTo>
                <a:close/>
                <a:moveTo>
                  <a:pt x="4826310" y="3161219"/>
                </a:moveTo>
                <a:lnTo>
                  <a:pt x="4826336" y="3161709"/>
                </a:lnTo>
                <a:lnTo>
                  <a:pt x="4826834" y="3161677"/>
                </a:lnTo>
                <a:lnTo>
                  <a:pt x="4827428" y="3173027"/>
                </a:lnTo>
                <a:cubicBezTo>
                  <a:pt x="4827428" y="3178663"/>
                  <a:pt x="4827369" y="3184286"/>
                  <a:pt x="4826057" y="3189869"/>
                </a:cubicBezTo>
                <a:cubicBezTo>
                  <a:pt x="4826099" y="3220958"/>
                  <a:pt x="4823649" y="3251607"/>
                  <a:pt x="4818590" y="3281619"/>
                </a:cubicBezTo>
                <a:lnTo>
                  <a:pt x="4818052" y="3288243"/>
                </a:lnTo>
                <a:cubicBezTo>
                  <a:pt x="4817882" y="3288248"/>
                  <a:pt x="4817714" y="3288253"/>
                  <a:pt x="4817546" y="3288305"/>
                </a:cubicBezTo>
                <a:cubicBezTo>
                  <a:pt x="4767271" y="3638399"/>
                  <a:pt x="4486232" y="3916971"/>
                  <a:pt x="4127381" y="3975903"/>
                </a:cubicBezTo>
                <a:lnTo>
                  <a:pt x="4127264" y="3977042"/>
                </a:lnTo>
                <a:cubicBezTo>
                  <a:pt x="4121954" y="3978045"/>
                  <a:pt x="4116625" y="3978986"/>
                  <a:pt x="4111048" y="3978570"/>
                </a:cubicBezTo>
                <a:cubicBezTo>
                  <a:pt x="4079876" y="3984080"/>
                  <a:pt x="4047996" y="3987038"/>
                  <a:pt x="4015621" y="3987561"/>
                </a:cubicBezTo>
                <a:lnTo>
                  <a:pt x="3998503" y="3989174"/>
                </a:lnTo>
                <a:lnTo>
                  <a:pt x="3998477" y="3988683"/>
                </a:lnTo>
                <a:lnTo>
                  <a:pt x="3997978" y="3988716"/>
                </a:lnTo>
                <a:cubicBezTo>
                  <a:pt x="3997412" y="3984944"/>
                  <a:pt x="3997385" y="3981158"/>
                  <a:pt x="3997385" y="3977366"/>
                </a:cubicBezTo>
                <a:cubicBezTo>
                  <a:pt x="3997385" y="3971728"/>
                  <a:pt x="3997443" y="3966104"/>
                  <a:pt x="3998755" y="3960518"/>
                </a:cubicBezTo>
                <a:cubicBezTo>
                  <a:pt x="3998713" y="3929436"/>
                  <a:pt x="4001163" y="3898794"/>
                  <a:pt x="4006219" y="3868787"/>
                </a:cubicBezTo>
                <a:lnTo>
                  <a:pt x="4006760" y="3862150"/>
                </a:lnTo>
                <a:cubicBezTo>
                  <a:pt x="4006928" y="3862145"/>
                  <a:pt x="4007098" y="3862140"/>
                  <a:pt x="4007265" y="3862087"/>
                </a:cubicBezTo>
                <a:cubicBezTo>
                  <a:pt x="4057542" y="3511992"/>
                  <a:pt x="4338581" y="3233421"/>
                  <a:pt x="4697431" y="3174489"/>
                </a:cubicBezTo>
                <a:lnTo>
                  <a:pt x="4697548" y="3173350"/>
                </a:lnTo>
                <a:cubicBezTo>
                  <a:pt x="4702857" y="3172348"/>
                  <a:pt x="4708185" y="3171407"/>
                  <a:pt x="4713761" y="3171823"/>
                </a:cubicBezTo>
                <a:cubicBezTo>
                  <a:pt x="4744944" y="3166310"/>
                  <a:pt x="4776837" y="3163352"/>
                  <a:pt x="4809222" y="3162829"/>
                </a:cubicBezTo>
                <a:close/>
                <a:moveTo>
                  <a:pt x="3147947" y="3161219"/>
                </a:moveTo>
                <a:lnTo>
                  <a:pt x="3165034" y="3162829"/>
                </a:lnTo>
                <a:cubicBezTo>
                  <a:pt x="3197420" y="3163352"/>
                  <a:pt x="3229312" y="3166310"/>
                  <a:pt x="3260496" y="3171823"/>
                </a:cubicBezTo>
                <a:cubicBezTo>
                  <a:pt x="3266072" y="3171407"/>
                  <a:pt x="3271400" y="3172348"/>
                  <a:pt x="3276708" y="3173350"/>
                </a:cubicBezTo>
                <a:lnTo>
                  <a:pt x="3276826" y="3174489"/>
                </a:lnTo>
                <a:cubicBezTo>
                  <a:pt x="3635676" y="3233421"/>
                  <a:pt x="3916715" y="3511992"/>
                  <a:pt x="3966991" y="3862087"/>
                </a:cubicBezTo>
                <a:cubicBezTo>
                  <a:pt x="3967159" y="3862140"/>
                  <a:pt x="3967328" y="3862145"/>
                  <a:pt x="3967497" y="3862150"/>
                </a:cubicBezTo>
                <a:lnTo>
                  <a:pt x="3968037" y="3868787"/>
                </a:lnTo>
                <a:cubicBezTo>
                  <a:pt x="3973094" y="3898794"/>
                  <a:pt x="3975543" y="3929436"/>
                  <a:pt x="3975501" y="3960518"/>
                </a:cubicBezTo>
                <a:cubicBezTo>
                  <a:pt x="3976813" y="3966104"/>
                  <a:pt x="3976872" y="3971728"/>
                  <a:pt x="3976872" y="3977366"/>
                </a:cubicBezTo>
                <a:cubicBezTo>
                  <a:pt x="3976872" y="3981158"/>
                  <a:pt x="3976845" y="3984944"/>
                  <a:pt x="3976279" y="3988716"/>
                </a:cubicBezTo>
                <a:lnTo>
                  <a:pt x="3975780" y="3988683"/>
                </a:lnTo>
                <a:lnTo>
                  <a:pt x="3975754" y="3989174"/>
                </a:lnTo>
                <a:lnTo>
                  <a:pt x="3958635" y="3987561"/>
                </a:lnTo>
                <a:cubicBezTo>
                  <a:pt x="3926261" y="3987038"/>
                  <a:pt x="3894381" y="3984080"/>
                  <a:pt x="3863209" y="3978570"/>
                </a:cubicBezTo>
                <a:cubicBezTo>
                  <a:pt x="3857632" y="3978986"/>
                  <a:pt x="3852303" y="3978045"/>
                  <a:pt x="3846992" y="3977042"/>
                </a:cubicBezTo>
                <a:lnTo>
                  <a:pt x="3846876" y="3975903"/>
                </a:lnTo>
                <a:cubicBezTo>
                  <a:pt x="3488025" y="3916971"/>
                  <a:pt x="3206986" y="3638399"/>
                  <a:pt x="3156710" y="3288305"/>
                </a:cubicBezTo>
                <a:cubicBezTo>
                  <a:pt x="3156543" y="3288253"/>
                  <a:pt x="3156374" y="3288248"/>
                  <a:pt x="3156205" y="3288243"/>
                </a:cubicBezTo>
                <a:lnTo>
                  <a:pt x="3155667" y="3281619"/>
                </a:lnTo>
                <a:cubicBezTo>
                  <a:pt x="3150608" y="3251607"/>
                  <a:pt x="3148157" y="3220958"/>
                  <a:pt x="3148199" y="3189869"/>
                </a:cubicBezTo>
                <a:cubicBezTo>
                  <a:pt x="3146887" y="3184286"/>
                  <a:pt x="3146829" y="3178663"/>
                  <a:pt x="3146829" y="3173027"/>
                </a:cubicBezTo>
                <a:lnTo>
                  <a:pt x="3147423" y="3161677"/>
                </a:lnTo>
                <a:lnTo>
                  <a:pt x="3147921" y="3161709"/>
                </a:lnTo>
                <a:close/>
                <a:moveTo>
                  <a:pt x="3134159" y="3161219"/>
                </a:moveTo>
                <a:lnTo>
                  <a:pt x="3134185" y="3161709"/>
                </a:lnTo>
                <a:lnTo>
                  <a:pt x="3134683" y="3161677"/>
                </a:lnTo>
                <a:lnTo>
                  <a:pt x="3135277" y="3173027"/>
                </a:lnTo>
                <a:cubicBezTo>
                  <a:pt x="3135277" y="3178663"/>
                  <a:pt x="3135218" y="3184286"/>
                  <a:pt x="3133906" y="3189869"/>
                </a:cubicBezTo>
                <a:cubicBezTo>
                  <a:pt x="3133948" y="3220958"/>
                  <a:pt x="3131498" y="3251607"/>
                  <a:pt x="3126439" y="3281619"/>
                </a:cubicBezTo>
                <a:lnTo>
                  <a:pt x="3125901" y="3288243"/>
                </a:lnTo>
                <a:cubicBezTo>
                  <a:pt x="3125731" y="3288248"/>
                  <a:pt x="3125563" y="3288253"/>
                  <a:pt x="3125395" y="3288305"/>
                </a:cubicBezTo>
                <a:cubicBezTo>
                  <a:pt x="3075120" y="3638399"/>
                  <a:pt x="2794081" y="3916971"/>
                  <a:pt x="2435230" y="3975903"/>
                </a:cubicBezTo>
                <a:lnTo>
                  <a:pt x="2435113" y="3977042"/>
                </a:lnTo>
                <a:cubicBezTo>
                  <a:pt x="2429803" y="3978045"/>
                  <a:pt x="2424474" y="3978986"/>
                  <a:pt x="2418897" y="3978570"/>
                </a:cubicBezTo>
                <a:cubicBezTo>
                  <a:pt x="2387725" y="3984080"/>
                  <a:pt x="2355845" y="3987038"/>
                  <a:pt x="2323470" y="3987561"/>
                </a:cubicBezTo>
                <a:lnTo>
                  <a:pt x="2306352" y="3989174"/>
                </a:lnTo>
                <a:lnTo>
                  <a:pt x="2306326" y="3988683"/>
                </a:lnTo>
                <a:lnTo>
                  <a:pt x="2305827" y="3988716"/>
                </a:lnTo>
                <a:cubicBezTo>
                  <a:pt x="2305261" y="3984944"/>
                  <a:pt x="2305234" y="3981158"/>
                  <a:pt x="2305234" y="3977366"/>
                </a:cubicBezTo>
                <a:cubicBezTo>
                  <a:pt x="2305234" y="3971728"/>
                  <a:pt x="2305292" y="3966104"/>
                  <a:pt x="2306604" y="3960518"/>
                </a:cubicBezTo>
                <a:cubicBezTo>
                  <a:pt x="2306562" y="3929436"/>
                  <a:pt x="2309012" y="3898794"/>
                  <a:pt x="2314068" y="3868787"/>
                </a:cubicBezTo>
                <a:lnTo>
                  <a:pt x="2314609" y="3862150"/>
                </a:lnTo>
                <a:cubicBezTo>
                  <a:pt x="2314777" y="3862145"/>
                  <a:pt x="2314947" y="3862140"/>
                  <a:pt x="2315114" y="3862087"/>
                </a:cubicBezTo>
                <a:cubicBezTo>
                  <a:pt x="2365391" y="3511992"/>
                  <a:pt x="2646430" y="3233421"/>
                  <a:pt x="3005280" y="3174489"/>
                </a:cubicBezTo>
                <a:lnTo>
                  <a:pt x="3005397" y="3173350"/>
                </a:lnTo>
                <a:cubicBezTo>
                  <a:pt x="3010706" y="3172348"/>
                  <a:pt x="3016034" y="3171407"/>
                  <a:pt x="3021610" y="3171823"/>
                </a:cubicBezTo>
                <a:cubicBezTo>
                  <a:pt x="3052793" y="3166310"/>
                  <a:pt x="3084686" y="3163352"/>
                  <a:pt x="3117071" y="3162829"/>
                </a:cubicBezTo>
                <a:close/>
                <a:moveTo>
                  <a:pt x="1455796" y="3161219"/>
                </a:moveTo>
                <a:lnTo>
                  <a:pt x="1472883" y="3162829"/>
                </a:lnTo>
                <a:cubicBezTo>
                  <a:pt x="1505269" y="3163352"/>
                  <a:pt x="1537161" y="3166310"/>
                  <a:pt x="1568345" y="3171823"/>
                </a:cubicBezTo>
                <a:cubicBezTo>
                  <a:pt x="1573921" y="3171407"/>
                  <a:pt x="1579249" y="3172348"/>
                  <a:pt x="1584557" y="3173350"/>
                </a:cubicBezTo>
                <a:lnTo>
                  <a:pt x="1584675" y="3174489"/>
                </a:lnTo>
                <a:cubicBezTo>
                  <a:pt x="1943525" y="3233421"/>
                  <a:pt x="2224564" y="3511992"/>
                  <a:pt x="2274840" y="3862087"/>
                </a:cubicBezTo>
                <a:cubicBezTo>
                  <a:pt x="2275008" y="3862140"/>
                  <a:pt x="2275177" y="3862145"/>
                  <a:pt x="2275346" y="3862150"/>
                </a:cubicBezTo>
                <a:lnTo>
                  <a:pt x="2275886" y="3868787"/>
                </a:lnTo>
                <a:cubicBezTo>
                  <a:pt x="2280943" y="3898794"/>
                  <a:pt x="2283392" y="3929436"/>
                  <a:pt x="2283350" y="3960518"/>
                </a:cubicBezTo>
                <a:cubicBezTo>
                  <a:pt x="2284662" y="3966104"/>
                  <a:pt x="2284721" y="3971728"/>
                  <a:pt x="2284721" y="3977366"/>
                </a:cubicBezTo>
                <a:cubicBezTo>
                  <a:pt x="2284721" y="3981158"/>
                  <a:pt x="2284694" y="3984944"/>
                  <a:pt x="2284128" y="3988716"/>
                </a:cubicBezTo>
                <a:lnTo>
                  <a:pt x="2283629" y="3988683"/>
                </a:lnTo>
                <a:lnTo>
                  <a:pt x="2283603" y="3989174"/>
                </a:lnTo>
                <a:lnTo>
                  <a:pt x="2266484" y="3987561"/>
                </a:lnTo>
                <a:cubicBezTo>
                  <a:pt x="2234110" y="3987038"/>
                  <a:pt x="2202230" y="3984080"/>
                  <a:pt x="2171058" y="3978570"/>
                </a:cubicBezTo>
                <a:cubicBezTo>
                  <a:pt x="2165481" y="3978986"/>
                  <a:pt x="2160152" y="3978045"/>
                  <a:pt x="2154841" y="3977042"/>
                </a:cubicBezTo>
                <a:lnTo>
                  <a:pt x="2154725" y="3975903"/>
                </a:lnTo>
                <a:cubicBezTo>
                  <a:pt x="1795874" y="3916971"/>
                  <a:pt x="1514835" y="3638399"/>
                  <a:pt x="1464559" y="3288305"/>
                </a:cubicBezTo>
                <a:cubicBezTo>
                  <a:pt x="1464392" y="3288253"/>
                  <a:pt x="1464223" y="3288248"/>
                  <a:pt x="1464054" y="3288243"/>
                </a:cubicBezTo>
                <a:lnTo>
                  <a:pt x="1463515" y="3281619"/>
                </a:lnTo>
                <a:cubicBezTo>
                  <a:pt x="1458457" y="3251607"/>
                  <a:pt x="1456006" y="3220958"/>
                  <a:pt x="1456048" y="3189869"/>
                </a:cubicBezTo>
                <a:cubicBezTo>
                  <a:pt x="1454736" y="3184286"/>
                  <a:pt x="1454678" y="3178663"/>
                  <a:pt x="1454678" y="3173027"/>
                </a:cubicBezTo>
                <a:lnTo>
                  <a:pt x="1455272" y="3161677"/>
                </a:lnTo>
                <a:lnTo>
                  <a:pt x="1455770" y="3161709"/>
                </a:lnTo>
                <a:close/>
                <a:moveTo>
                  <a:pt x="1442008" y="3161219"/>
                </a:moveTo>
                <a:lnTo>
                  <a:pt x="1442034" y="3161709"/>
                </a:lnTo>
                <a:lnTo>
                  <a:pt x="1442532" y="3161677"/>
                </a:lnTo>
                <a:lnTo>
                  <a:pt x="1443126" y="3173027"/>
                </a:lnTo>
                <a:cubicBezTo>
                  <a:pt x="1443126" y="3178663"/>
                  <a:pt x="1443067" y="3184286"/>
                  <a:pt x="1441755" y="3189869"/>
                </a:cubicBezTo>
                <a:cubicBezTo>
                  <a:pt x="1441797" y="3220958"/>
                  <a:pt x="1439347" y="3251607"/>
                  <a:pt x="1434288" y="3281619"/>
                </a:cubicBezTo>
                <a:lnTo>
                  <a:pt x="1433750" y="3288243"/>
                </a:lnTo>
                <a:cubicBezTo>
                  <a:pt x="1433580" y="3288248"/>
                  <a:pt x="1433412" y="3288253"/>
                  <a:pt x="1433244" y="3288305"/>
                </a:cubicBezTo>
                <a:cubicBezTo>
                  <a:pt x="1382969" y="3638399"/>
                  <a:pt x="1101930" y="3916971"/>
                  <a:pt x="743079" y="3975903"/>
                </a:cubicBezTo>
                <a:lnTo>
                  <a:pt x="742962" y="3977042"/>
                </a:lnTo>
                <a:cubicBezTo>
                  <a:pt x="737652" y="3978045"/>
                  <a:pt x="732323" y="3978986"/>
                  <a:pt x="726746" y="3978570"/>
                </a:cubicBezTo>
                <a:cubicBezTo>
                  <a:pt x="695574" y="3984080"/>
                  <a:pt x="663693" y="3987038"/>
                  <a:pt x="631319" y="3987561"/>
                </a:cubicBezTo>
                <a:lnTo>
                  <a:pt x="614201" y="3989174"/>
                </a:lnTo>
                <a:lnTo>
                  <a:pt x="614175" y="3988683"/>
                </a:lnTo>
                <a:lnTo>
                  <a:pt x="613676" y="3988716"/>
                </a:lnTo>
                <a:cubicBezTo>
                  <a:pt x="613110" y="3984944"/>
                  <a:pt x="613083" y="3981158"/>
                  <a:pt x="613083" y="3977366"/>
                </a:cubicBezTo>
                <a:cubicBezTo>
                  <a:pt x="613083" y="3971728"/>
                  <a:pt x="613141" y="3966104"/>
                  <a:pt x="614453" y="3960518"/>
                </a:cubicBezTo>
                <a:cubicBezTo>
                  <a:pt x="614411" y="3929436"/>
                  <a:pt x="616861" y="3898794"/>
                  <a:pt x="621917" y="3868787"/>
                </a:cubicBezTo>
                <a:lnTo>
                  <a:pt x="622458" y="3862150"/>
                </a:lnTo>
                <a:cubicBezTo>
                  <a:pt x="622626" y="3862145"/>
                  <a:pt x="622796" y="3862140"/>
                  <a:pt x="622963" y="3862087"/>
                </a:cubicBezTo>
                <a:cubicBezTo>
                  <a:pt x="673240" y="3511992"/>
                  <a:pt x="954279" y="3233421"/>
                  <a:pt x="1313129" y="3174489"/>
                </a:cubicBezTo>
                <a:lnTo>
                  <a:pt x="1313246" y="3173350"/>
                </a:lnTo>
                <a:cubicBezTo>
                  <a:pt x="1318555" y="3172348"/>
                  <a:pt x="1323883" y="3171407"/>
                  <a:pt x="1329459" y="3171823"/>
                </a:cubicBezTo>
                <a:cubicBezTo>
                  <a:pt x="1360642" y="3166310"/>
                  <a:pt x="1392535" y="3163352"/>
                  <a:pt x="1424920" y="3162829"/>
                </a:cubicBezTo>
                <a:close/>
                <a:moveTo>
                  <a:pt x="10909360" y="2447425"/>
                </a:moveTo>
                <a:cubicBezTo>
                  <a:pt x="10962636" y="2718331"/>
                  <a:pt x="11177479" y="2933128"/>
                  <a:pt x="11452669" y="2992271"/>
                </a:cubicBezTo>
                <a:cubicBezTo>
                  <a:pt x="11399394" y="2721365"/>
                  <a:pt x="11184550" y="2506568"/>
                  <a:pt x="10909360" y="2447425"/>
                </a:cubicBezTo>
                <a:close/>
                <a:moveTo>
                  <a:pt x="10602109" y="2447425"/>
                </a:moveTo>
                <a:cubicBezTo>
                  <a:pt x="10326919" y="2506568"/>
                  <a:pt x="10112075" y="2721365"/>
                  <a:pt x="10058800" y="2992271"/>
                </a:cubicBezTo>
                <a:cubicBezTo>
                  <a:pt x="10333990" y="2933128"/>
                  <a:pt x="10548833" y="2718331"/>
                  <a:pt x="10602109" y="2447425"/>
                </a:cubicBezTo>
                <a:close/>
                <a:moveTo>
                  <a:pt x="9217207" y="2447425"/>
                </a:moveTo>
                <a:cubicBezTo>
                  <a:pt x="9270483" y="2718331"/>
                  <a:pt x="9485326" y="2933128"/>
                  <a:pt x="9760516" y="2992271"/>
                </a:cubicBezTo>
                <a:cubicBezTo>
                  <a:pt x="9707241" y="2721365"/>
                  <a:pt x="9492397" y="2506568"/>
                  <a:pt x="9217207" y="2447425"/>
                </a:cubicBezTo>
                <a:close/>
                <a:moveTo>
                  <a:pt x="8909958" y="2447425"/>
                </a:moveTo>
                <a:cubicBezTo>
                  <a:pt x="8634768" y="2506568"/>
                  <a:pt x="8419924" y="2721365"/>
                  <a:pt x="8366649" y="2992271"/>
                </a:cubicBezTo>
                <a:cubicBezTo>
                  <a:pt x="8641839" y="2933128"/>
                  <a:pt x="8856682" y="2718331"/>
                  <a:pt x="8909958" y="2447425"/>
                </a:cubicBezTo>
                <a:close/>
                <a:moveTo>
                  <a:pt x="7525056" y="2447425"/>
                </a:moveTo>
                <a:cubicBezTo>
                  <a:pt x="7578332" y="2718331"/>
                  <a:pt x="7793175" y="2933128"/>
                  <a:pt x="8068365" y="2992271"/>
                </a:cubicBezTo>
                <a:cubicBezTo>
                  <a:pt x="8015090" y="2721365"/>
                  <a:pt x="7800246" y="2506568"/>
                  <a:pt x="7525056" y="2447425"/>
                </a:cubicBezTo>
                <a:close/>
                <a:moveTo>
                  <a:pt x="7217807" y="2447425"/>
                </a:moveTo>
                <a:cubicBezTo>
                  <a:pt x="6942617" y="2506568"/>
                  <a:pt x="6727773" y="2721365"/>
                  <a:pt x="6674498" y="2992271"/>
                </a:cubicBezTo>
                <a:cubicBezTo>
                  <a:pt x="6949688" y="2933128"/>
                  <a:pt x="7164531" y="2718331"/>
                  <a:pt x="7217807" y="2447425"/>
                </a:cubicBezTo>
                <a:close/>
                <a:moveTo>
                  <a:pt x="5832905" y="2447425"/>
                </a:moveTo>
                <a:cubicBezTo>
                  <a:pt x="5886181" y="2718331"/>
                  <a:pt x="6101024" y="2933128"/>
                  <a:pt x="6376214" y="2992271"/>
                </a:cubicBezTo>
                <a:cubicBezTo>
                  <a:pt x="6322939" y="2721365"/>
                  <a:pt x="6108095" y="2506568"/>
                  <a:pt x="5832905" y="2447425"/>
                </a:cubicBezTo>
                <a:close/>
                <a:moveTo>
                  <a:pt x="5525656" y="2447425"/>
                </a:moveTo>
                <a:cubicBezTo>
                  <a:pt x="5250466" y="2506568"/>
                  <a:pt x="5035622" y="2721365"/>
                  <a:pt x="4982347" y="2992271"/>
                </a:cubicBezTo>
                <a:cubicBezTo>
                  <a:pt x="5257537" y="2933128"/>
                  <a:pt x="5472380" y="2718331"/>
                  <a:pt x="5525656" y="2447425"/>
                </a:cubicBezTo>
                <a:close/>
                <a:moveTo>
                  <a:pt x="4140754" y="2447425"/>
                </a:moveTo>
                <a:cubicBezTo>
                  <a:pt x="4194030" y="2718331"/>
                  <a:pt x="4408873" y="2933128"/>
                  <a:pt x="4684063" y="2992271"/>
                </a:cubicBezTo>
                <a:cubicBezTo>
                  <a:pt x="4630788" y="2721365"/>
                  <a:pt x="4415944" y="2506568"/>
                  <a:pt x="4140754" y="2447425"/>
                </a:cubicBezTo>
                <a:close/>
                <a:moveTo>
                  <a:pt x="3833505" y="2447425"/>
                </a:moveTo>
                <a:cubicBezTo>
                  <a:pt x="3558315" y="2506568"/>
                  <a:pt x="3343471" y="2721365"/>
                  <a:pt x="3290196" y="2992271"/>
                </a:cubicBezTo>
                <a:cubicBezTo>
                  <a:pt x="3565386" y="2933128"/>
                  <a:pt x="3780229" y="2718331"/>
                  <a:pt x="3833505" y="2447425"/>
                </a:cubicBezTo>
                <a:close/>
                <a:moveTo>
                  <a:pt x="2448603" y="2447425"/>
                </a:moveTo>
                <a:cubicBezTo>
                  <a:pt x="2501879" y="2718331"/>
                  <a:pt x="2716722" y="2933128"/>
                  <a:pt x="2991912" y="2992271"/>
                </a:cubicBezTo>
                <a:cubicBezTo>
                  <a:pt x="2938637" y="2721365"/>
                  <a:pt x="2723793" y="2506568"/>
                  <a:pt x="2448603" y="2447425"/>
                </a:cubicBezTo>
                <a:close/>
                <a:moveTo>
                  <a:pt x="2141354" y="2447425"/>
                </a:moveTo>
                <a:cubicBezTo>
                  <a:pt x="1866164" y="2506568"/>
                  <a:pt x="1651320" y="2721365"/>
                  <a:pt x="1598045" y="2992271"/>
                </a:cubicBezTo>
                <a:cubicBezTo>
                  <a:pt x="1873235" y="2933128"/>
                  <a:pt x="2088078" y="2718331"/>
                  <a:pt x="2141354" y="2447425"/>
                </a:cubicBezTo>
                <a:close/>
                <a:moveTo>
                  <a:pt x="756452" y="2447425"/>
                </a:moveTo>
                <a:cubicBezTo>
                  <a:pt x="809728" y="2718331"/>
                  <a:pt x="1024571" y="2933128"/>
                  <a:pt x="1299761" y="2992271"/>
                </a:cubicBezTo>
                <a:cubicBezTo>
                  <a:pt x="1246486" y="2721365"/>
                  <a:pt x="1031642" y="2506568"/>
                  <a:pt x="756452" y="2447425"/>
                </a:cubicBezTo>
                <a:close/>
                <a:moveTo>
                  <a:pt x="12192000" y="2344615"/>
                </a:moveTo>
                <a:lnTo>
                  <a:pt x="12192000" y="2477663"/>
                </a:lnTo>
                <a:cubicBezTo>
                  <a:pt x="11966807" y="2562375"/>
                  <a:pt x="11797421" y="2755980"/>
                  <a:pt x="11750953" y="2992271"/>
                </a:cubicBezTo>
                <a:cubicBezTo>
                  <a:pt x="11935988" y="2952504"/>
                  <a:pt x="12093739" y="2842365"/>
                  <a:pt x="12192000" y="2691161"/>
                </a:cubicBezTo>
                <a:lnTo>
                  <a:pt x="12192000" y="2892735"/>
                </a:lnTo>
                <a:cubicBezTo>
                  <a:pt x="12071770" y="3011736"/>
                  <a:pt x="11914089" y="3094511"/>
                  <a:pt x="11737582" y="3123727"/>
                </a:cubicBezTo>
                <a:lnTo>
                  <a:pt x="11737466" y="3124875"/>
                </a:lnTo>
                <a:cubicBezTo>
                  <a:pt x="11732155" y="3125886"/>
                  <a:pt x="11726826" y="3126834"/>
                  <a:pt x="11721249" y="3126415"/>
                </a:cubicBezTo>
                <a:cubicBezTo>
                  <a:pt x="11690077" y="3131969"/>
                  <a:pt x="11658197" y="3134950"/>
                  <a:pt x="11625822" y="3135477"/>
                </a:cubicBezTo>
                <a:lnTo>
                  <a:pt x="11608704" y="3137103"/>
                </a:lnTo>
                <a:lnTo>
                  <a:pt x="11608678" y="3136608"/>
                </a:lnTo>
                <a:lnTo>
                  <a:pt x="11608179" y="3136641"/>
                </a:lnTo>
                <a:cubicBezTo>
                  <a:pt x="11607613" y="3132839"/>
                  <a:pt x="11607586" y="3129023"/>
                  <a:pt x="11607586" y="3125201"/>
                </a:cubicBezTo>
                <a:cubicBezTo>
                  <a:pt x="11607586" y="3119519"/>
                  <a:pt x="11607645" y="3113850"/>
                  <a:pt x="11608957" y="3108220"/>
                </a:cubicBezTo>
                <a:cubicBezTo>
                  <a:pt x="11608914" y="3076892"/>
                  <a:pt x="11611364" y="3046007"/>
                  <a:pt x="11616421" y="3015763"/>
                </a:cubicBezTo>
                <a:lnTo>
                  <a:pt x="11616961" y="3009073"/>
                </a:lnTo>
                <a:cubicBezTo>
                  <a:pt x="11617130" y="3009068"/>
                  <a:pt x="11617299" y="3009063"/>
                  <a:pt x="11617466" y="3009010"/>
                </a:cubicBezTo>
                <a:cubicBezTo>
                  <a:pt x="11662185" y="2695154"/>
                  <a:pt x="11889463" y="2438329"/>
                  <a:pt x="12192000" y="2344615"/>
                </a:cubicBezTo>
                <a:close/>
                <a:moveTo>
                  <a:pt x="10767111" y="2302594"/>
                </a:moveTo>
                <a:lnTo>
                  <a:pt x="10784198" y="2304217"/>
                </a:lnTo>
                <a:cubicBezTo>
                  <a:pt x="10816584" y="2304744"/>
                  <a:pt x="10848477" y="2307725"/>
                  <a:pt x="10879660" y="2313282"/>
                </a:cubicBezTo>
                <a:cubicBezTo>
                  <a:pt x="10885236" y="2312863"/>
                  <a:pt x="10890564" y="2313811"/>
                  <a:pt x="10895873" y="2314821"/>
                </a:cubicBezTo>
                <a:lnTo>
                  <a:pt x="10895990" y="2315969"/>
                </a:lnTo>
                <a:cubicBezTo>
                  <a:pt x="11254840" y="2375367"/>
                  <a:pt x="11535879" y="2656144"/>
                  <a:pt x="11586156" y="3009010"/>
                </a:cubicBezTo>
                <a:cubicBezTo>
                  <a:pt x="11586323" y="3009063"/>
                  <a:pt x="11586492" y="3009068"/>
                  <a:pt x="11586661" y="3009073"/>
                </a:cubicBezTo>
                <a:lnTo>
                  <a:pt x="11587201" y="3015763"/>
                </a:lnTo>
                <a:cubicBezTo>
                  <a:pt x="11592258" y="3046007"/>
                  <a:pt x="11594708" y="3076892"/>
                  <a:pt x="11594665" y="3108220"/>
                </a:cubicBezTo>
                <a:cubicBezTo>
                  <a:pt x="11595977" y="3113850"/>
                  <a:pt x="11596036" y="3119519"/>
                  <a:pt x="11596036" y="3125201"/>
                </a:cubicBezTo>
                <a:cubicBezTo>
                  <a:pt x="11596036" y="3129023"/>
                  <a:pt x="11596009" y="3132839"/>
                  <a:pt x="11595443" y="3136641"/>
                </a:cubicBezTo>
                <a:lnTo>
                  <a:pt x="11594944" y="3136608"/>
                </a:lnTo>
                <a:lnTo>
                  <a:pt x="11594918" y="3137103"/>
                </a:lnTo>
                <a:lnTo>
                  <a:pt x="11577800" y="3135477"/>
                </a:lnTo>
                <a:cubicBezTo>
                  <a:pt x="11545425" y="3134950"/>
                  <a:pt x="11513545" y="3131969"/>
                  <a:pt x="11482373" y="3126415"/>
                </a:cubicBezTo>
                <a:cubicBezTo>
                  <a:pt x="11476796" y="3126834"/>
                  <a:pt x="11471467" y="3125886"/>
                  <a:pt x="11466156" y="3124875"/>
                </a:cubicBezTo>
                <a:lnTo>
                  <a:pt x="11466040" y="3123727"/>
                </a:lnTo>
                <a:cubicBezTo>
                  <a:pt x="11107189" y="3064328"/>
                  <a:pt x="10826150" y="2783551"/>
                  <a:pt x="10775875" y="2430686"/>
                </a:cubicBezTo>
                <a:cubicBezTo>
                  <a:pt x="10775707" y="2430633"/>
                  <a:pt x="10775539" y="2430628"/>
                  <a:pt x="10775369" y="2430623"/>
                </a:cubicBezTo>
                <a:lnTo>
                  <a:pt x="10774831" y="2423947"/>
                </a:lnTo>
                <a:cubicBezTo>
                  <a:pt x="10769772" y="2393697"/>
                  <a:pt x="10767321" y="2362806"/>
                  <a:pt x="10767364" y="2331471"/>
                </a:cubicBezTo>
                <a:cubicBezTo>
                  <a:pt x="10766052" y="2325843"/>
                  <a:pt x="10765993" y="2320176"/>
                  <a:pt x="10765993" y="2314495"/>
                </a:cubicBezTo>
                <a:lnTo>
                  <a:pt x="10766587" y="2303055"/>
                </a:lnTo>
                <a:lnTo>
                  <a:pt x="10767085" y="2303088"/>
                </a:lnTo>
                <a:close/>
                <a:moveTo>
                  <a:pt x="10744358" y="2302594"/>
                </a:moveTo>
                <a:lnTo>
                  <a:pt x="10744384" y="2303088"/>
                </a:lnTo>
                <a:lnTo>
                  <a:pt x="10744882" y="2303055"/>
                </a:lnTo>
                <a:lnTo>
                  <a:pt x="10745476" y="2314495"/>
                </a:lnTo>
                <a:cubicBezTo>
                  <a:pt x="10745476" y="2320176"/>
                  <a:pt x="10745417" y="2325843"/>
                  <a:pt x="10744105" y="2331471"/>
                </a:cubicBezTo>
                <a:cubicBezTo>
                  <a:pt x="10744148" y="2362806"/>
                  <a:pt x="10741697" y="2393697"/>
                  <a:pt x="10736638" y="2423947"/>
                </a:cubicBezTo>
                <a:lnTo>
                  <a:pt x="10736100" y="2430623"/>
                </a:lnTo>
                <a:cubicBezTo>
                  <a:pt x="10735930" y="2430628"/>
                  <a:pt x="10735762" y="2430633"/>
                  <a:pt x="10735594" y="2430686"/>
                </a:cubicBezTo>
                <a:cubicBezTo>
                  <a:pt x="10685319" y="2783551"/>
                  <a:pt x="10404280" y="3064328"/>
                  <a:pt x="10045429" y="3123727"/>
                </a:cubicBezTo>
                <a:lnTo>
                  <a:pt x="10045313" y="3124875"/>
                </a:lnTo>
                <a:cubicBezTo>
                  <a:pt x="10040002" y="3125886"/>
                  <a:pt x="10034673" y="3126834"/>
                  <a:pt x="10029096" y="3126415"/>
                </a:cubicBezTo>
                <a:cubicBezTo>
                  <a:pt x="9997924" y="3131969"/>
                  <a:pt x="9966044" y="3134950"/>
                  <a:pt x="9933669" y="3135477"/>
                </a:cubicBezTo>
                <a:lnTo>
                  <a:pt x="9916551" y="3137103"/>
                </a:lnTo>
                <a:lnTo>
                  <a:pt x="9916525" y="3136608"/>
                </a:lnTo>
                <a:lnTo>
                  <a:pt x="9916026" y="3136641"/>
                </a:lnTo>
                <a:cubicBezTo>
                  <a:pt x="9915460" y="3132839"/>
                  <a:pt x="9915433" y="3129023"/>
                  <a:pt x="9915433" y="3125201"/>
                </a:cubicBezTo>
                <a:cubicBezTo>
                  <a:pt x="9915433" y="3119519"/>
                  <a:pt x="9915492" y="3113850"/>
                  <a:pt x="9916804" y="3108220"/>
                </a:cubicBezTo>
                <a:cubicBezTo>
                  <a:pt x="9916761" y="3076892"/>
                  <a:pt x="9919211" y="3046007"/>
                  <a:pt x="9924268" y="3015763"/>
                </a:cubicBezTo>
                <a:lnTo>
                  <a:pt x="9924808" y="3009073"/>
                </a:lnTo>
                <a:cubicBezTo>
                  <a:pt x="9924977" y="3009068"/>
                  <a:pt x="9925146" y="3009063"/>
                  <a:pt x="9925314" y="3009010"/>
                </a:cubicBezTo>
                <a:cubicBezTo>
                  <a:pt x="9975590" y="2656144"/>
                  <a:pt x="10256629" y="2375367"/>
                  <a:pt x="10615479" y="2315969"/>
                </a:cubicBezTo>
                <a:lnTo>
                  <a:pt x="10615596" y="2314821"/>
                </a:lnTo>
                <a:cubicBezTo>
                  <a:pt x="10620905" y="2313811"/>
                  <a:pt x="10626233" y="2312863"/>
                  <a:pt x="10631809" y="2313282"/>
                </a:cubicBezTo>
                <a:cubicBezTo>
                  <a:pt x="10662992" y="2307725"/>
                  <a:pt x="10694885" y="2304744"/>
                  <a:pt x="10727271" y="2304217"/>
                </a:cubicBezTo>
                <a:close/>
                <a:moveTo>
                  <a:pt x="9074958" y="2302594"/>
                </a:moveTo>
                <a:lnTo>
                  <a:pt x="9092045" y="2304217"/>
                </a:lnTo>
                <a:cubicBezTo>
                  <a:pt x="9124431" y="2304744"/>
                  <a:pt x="9156324" y="2307725"/>
                  <a:pt x="9187507" y="2313282"/>
                </a:cubicBezTo>
                <a:cubicBezTo>
                  <a:pt x="9193083" y="2312863"/>
                  <a:pt x="9198411" y="2313811"/>
                  <a:pt x="9203720" y="2314821"/>
                </a:cubicBezTo>
                <a:lnTo>
                  <a:pt x="9203837" y="2315969"/>
                </a:lnTo>
                <a:cubicBezTo>
                  <a:pt x="9562687" y="2375367"/>
                  <a:pt x="9843726" y="2656144"/>
                  <a:pt x="9894002" y="3009010"/>
                </a:cubicBezTo>
                <a:cubicBezTo>
                  <a:pt x="9894170" y="3009063"/>
                  <a:pt x="9894339" y="3009068"/>
                  <a:pt x="9894508" y="3009073"/>
                </a:cubicBezTo>
                <a:lnTo>
                  <a:pt x="9895048" y="3015763"/>
                </a:lnTo>
                <a:cubicBezTo>
                  <a:pt x="9900105" y="3046007"/>
                  <a:pt x="9902555" y="3076892"/>
                  <a:pt x="9902512" y="3108220"/>
                </a:cubicBezTo>
                <a:cubicBezTo>
                  <a:pt x="9903824" y="3113850"/>
                  <a:pt x="9903883" y="3119519"/>
                  <a:pt x="9903883" y="3125201"/>
                </a:cubicBezTo>
                <a:cubicBezTo>
                  <a:pt x="9903883" y="3129023"/>
                  <a:pt x="9903856" y="3132839"/>
                  <a:pt x="9903290" y="3136641"/>
                </a:cubicBezTo>
                <a:lnTo>
                  <a:pt x="9902791" y="3136608"/>
                </a:lnTo>
                <a:lnTo>
                  <a:pt x="9902765" y="3137103"/>
                </a:lnTo>
                <a:lnTo>
                  <a:pt x="9885647" y="3135477"/>
                </a:lnTo>
                <a:cubicBezTo>
                  <a:pt x="9853272" y="3134950"/>
                  <a:pt x="9821392" y="3131969"/>
                  <a:pt x="9790220" y="3126415"/>
                </a:cubicBezTo>
                <a:cubicBezTo>
                  <a:pt x="9784643" y="3126834"/>
                  <a:pt x="9779314" y="3125886"/>
                  <a:pt x="9774003" y="3124875"/>
                </a:cubicBezTo>
                <a:lnTo>
                  <a:pt x="9773887" y="3123727"/>
                </a:lnTo>
                <a:cubicBezTo>
                  <a:pt x="9415036" y="3064328"/>
                  <a:pt x="9133997" y="2783551"/>
                  <a:pt x="9083722" y="2430686"/>
                </a:cubicBezTo>
                <a:cubicBezTo>
                  <a:pt x="9083554" y="2430633"/>
                  <a:pt x="9083386" y="2430628"/>
                  <a:pt x="9083216" y="2430623"/>
                </a:cubicBezTo>
                <a:lnTo>
                  <a:pt x="9082678" y="2423947"/>
                </a:lnTo>
                <a:cubicBezTo>
                  <a:pt x="9077619" y="2393697"/>
                  <a:pt x="9075168" y="2362806"/>
                  <a:pt x="9075211" y="2331471"/>
                </a:cubicBezTo>
                <a:cubicBezTo>
                  <a:pt x="9073899" y="2325843"/>
                  <a:pt x="9073840" y="2320176"/>
                  <a:pt x="9073840" y="2314495"/>
                </a:cubicBezTo>
                <a:lnTo>
                  <a:pt x="9074434" y="2303055"/>
                </a:lnTo>
                <a:lnTo>
                  <a:pt x="9074932" y="2303088"/>
                </a:lnTo>
                <a:close/>
                <a:moveTo>
                  <a:pt x="9052207" y="2302594"/>
                </a:moveTo>
                <a:lnTo>
                  <a:pt x="9052233" y="2303088"/>
                </a:lnTo>
                <a:lnTo>
                  <a:pt x="9052731" y="2303055"/>
                </a:lnTo>
                <a:lnTo>
                  <a:pt x="9053325" y="2314495"/>
                </a:lnTo>
                <a:cubicBezTo>
                  <a:pt x="9053325" y="2320176"/>
                  <a:pt x="9053266" y="2325843"/>
                  <a:pt x="9051954" y="2331471"/>
                </a:cubicBezTo>
                <a:cubicBezTo>
                  <a:pt x="9051997" y="2362806"/>
                  <a:pt x="9049546" y="2393697"/>
                  <a:pt x="9044487" y="2423947"/>
                </a:cubicBezTo>
                <a:lnTo>
                  <a:pt x="9043949" y="2430623"/>
                </a:lnTo>
                <a:cubicBezTo>
                  <a:pt x="9043779" y="2430628"/>
                  <a:pt x="9043611" y="2430633"/>
                  <a:pt x="9043443" y="2430686"/>
                </a:cubicBezTo>
                <a:cubicBezTo>
                  <a:pt x="8993168" y="2783551"/>
                  <a:pt x="8712129" y="3064328"/>
                  <a:pt x="8353278" y="3123727"/>
                </a:cubicBezTo>
                <a:lnTo>
                  <a:pt x="8353162" y="3124875"/>
                </a:lnTo>
                <a:cubicBezTo>
                  <a:pt x="8347851" y="3125886"/>
                  <a:pt x="8342522" y="3126834"/>
                  <a:pt x="8336945" y="3126415"/>
                </a:cubicBezTo>
                <a:cubicBezTo>
                  <a:pt x="8305773" y="3131969"/>
                  <a:pt x="8273893" y="3134950"/>
                  <a:pt x="8241519" y="3135477"/>
                </a:cubicBezTo>
                <a:lnTo>
                  <a:pt x="8224400" y="3137103"/>
                </a:lnTo>
                <a:lnTo>
                  <a:pt x="8224374" y="3136608"/>
                </a:lnTo>
                <a:lnTo>
                  <a:pt x="8223875" y="3136641"/>
                </a:lnTo>
                <a:cubicBezTo>
                  <a:pt x="8223309" y="3132839"/>
                  <a:pt x="8223282" y="3129023"/>
                  <a:pt x="8223282" y="3125201"/>
                </a:cubicBezTo>
                <a:cubicBezTo>
                  <a:pt x="8223282" y="3119519"/>
                  <a:pt x="8223341" y="3113850"/>
                  <a:pt x="8224653" y="3108220"/>
                </a:cubicBezTo>
                <a:cubicBezTo>
                  <a:pt x="8224611" y="3076892"/>
                  <a:pt x="8227060" y="3046007"/>
                  <a:pt x="8232117" y="3015763"/>
                </a:cubicBezTo>
                <a:lnTo>
                  <a:pt x="8232657" y="3009073"/>
                </a:lnTo>
                <a:cubicBezTo>
                  <a:pt x="8232826" y="3009068"/>
                  <a:pt x="8232995" y="3009063"/>
                  <a:pt x="8233163" y="3009010"/>
                </a:cubicBezTo>
                <a:cubicBezTo>
                  <a:pt x="8283439" y="2656144"/>
                  <a:pt x="8564478" y="2375367"/>
                  <a:pt x="8923328" y="2315969"/>
                </a:cubicBezTo>
                <a:lnTo>
                  <a:pt x="8923445" y="2314821"/>
                </a:lnTo>
                <a:cubicBezTo>
                  <a:pt x="8928754" y="2313811"/>
                  <a:pt x="8934082" y="2312863"/>
                  <a:pt x="8939658" y="2313282"/>
                </a:cubicBezTo>
                <a:cubicBezTo>
                  <a:pt x="8970841" y="2307725"/>
                  <a:pt x="9002734" y="2304744"/>
                  <a:pt x="9035120" y="2304217"/>
                </a:cubicBezTo>
                <a:close/>
                <a:moveTo>
                  <a:pt x="7382807" y="2302594"/>
                </a:moveTo>
                <a:lnTo>
                  <a:pt x="7399895" y="2304217"/>
                </a:lnTo>
                <a:cubicBezTo>
                  <a:pt x="7432280" y="2304744"/>
                  <a:pt x="7464173" y="2307725"/>
                  <a:pt x="7495356" y="2313282"/>
                </a:cubicBezTo>
                <a:cubicBezTo>
                  <a:pt x="7500932" y="2312863"/>
                  <a:pt x="7506260" y="2313811"/>
                  <a:pt x="7511569" y="2314821"/>
                </a:cubicBezTo>
                <a:lnTo>
                  <a:pt x="7511686" y="2315969"/>
                </a:lnTo>
                <a:cubicBezTo>
                  <a:pt x="7870536" y="2375367"/>
                  <a:pt x="8151575" y="2656144"/>
                  <a:pt x="8201852" y="3009010"/>
                </a:cubicBezTo>
                <a:cubicBezTo>
                  <a:pt x="8202019" y="3009063"/>
                  <a:pt x="8202189" y="3009068"/>
                  <a:pt x="8202357" y="3009073"/>
                </a:cubicBezTo>
                <a:lnTo>
                  <a:pt x="8202898" y="3015763"/>
                </a:lnTo>
                <a:cubicBezTo>
                  <a:pt x="8207954" y="3046007"/>
                  <a:pt x="8210404" y="3076892"/>
                  <a:pt x="8210362" y="3108220"/>
                </a:cubicBezTo>
                <a:cubicBezTo>
                  <a:pt x="8211674" y="3113850"/>
                  <a:pt x="8211732" y="3119519"/>
                  <a:pt x="8211732" y="3125201"/>
                </a:cubicBezTo>
                <a:cubicBezTo>
                  <a:pt x="8211732" y="3129023"/>
                  <a:pt x="8211705" y="3132839"/>
                  <a:pt x="8211139" y="3136641"/>
                </a:cubicBezTo>
                <a:lnTo>
                  <a:pt x="8210640" y="3136608"/>
                </a:lnTo>
                <a:lnTo>
                  <a:pt x="8210614" y="3137103"/>
                </a:lnTo>
                <a:lnTo>
                  <a:pt x="8193496" y="3135477"/>
                </a:lnTo>
                <a:cubicBezTo>
                  <a:pt x="8161122" y="3134950"/>
                  <a:pt x="8129241" y="3131969"/>
                  <a:pt x="8098069" y="3126415"/>
                </a:cubicBezTo>
                <a:cubicBezTo>
                  <a:pt x="8092492" y="3126834"/>
                  <a:pt x="8087163" y="3125886"/>
                  <a:pt x="8081853" y="3124875"/>
                </a:cubicBezTo>
                <a:lnTo>
                  <a:pt x="8081737" y="3123727"/>
                </a:lnTo>
                <a:cubicBezTo>
                  <a:pt x="7722885" y="3064328"/>
                  <a:pt x="7441846" y="2783551"/>
                  <a:pt x="7391571" y="2430686"/>
                </a:cubicBezTo>
                <a:cubicBezTo>
                  <a:pt x="7391403" y="2430633"/>
                  <a:pt x="7391235" y="2430628"/>
                  <a:pt x="7391065" y="2430623"/>
                </a:cubicBezTo>
                <a:lnTo>
                  <a:pt x="7390527" y="2423947"/>
                </a:lnTo>
                <a:cubicBezTo>
                  <a:pt x="7385468" y="2393697"/>
                  <a:pt x="7383018" y="2362806"/>
                  <a:pt x="7383060" y="2331471"/>
                </a:cubicBezTo>
                <a:cubicBezTo>
                  <a:pt x="7381748" y="2325843"/>
                  <a:pt x="7381689" y="2320176"/>
                  <a:pt x="7381689" y="2314495"/>
                </a:cubicBezTo>
                <a:lnTo>
                  <a:pt x="7382283" y="2303055"/>
                </a:lnTo>
                <a:lnTo>
                  <a:pt x="7382781" y="2303088"/>
                </a:lnTo>
                <a:close/>
                <a:moveTo>
                  <a:pt x="7360056" y="2302594"/>
                </a:moveTo>
                <a:lnTo>
                  <a:pt x="7360082" y="2303088"/>
                </a:lnTo>
                <a:lnTo>
                  <a:pt x="7360580" y="2303055"/>
                </a:lnTo>
                <a:lnTo>
                  <a:pt x="7361174" y="2314495"/>
                </a:lnTo>
                <a:cubicBezTo>
                  <a:pt x="7361174" y="2320176"/>
                  <a:pt x="7361116" y="2325843"/>
                  <a:pt x="7359804" y="2331471"/>
                </a:cubicBezTo>
                <a:cubicBezTo>
                  <a:pt x="7359846" y="2362806"/>
                  <a:pt x="7357395" y="2393697"/>
                  <a:pt x="7352337" y="2423947"/>
                </a:cubicBezTo>
                <a:lnTo>
                  <a:pt x="7351798" y="2430623"/>
                </a:lnTo>
                <a:cubicBezTo>
                  <a:pt x="7351629" y="2430628"/>
                  <a:pt x="7351460" y="2430633"/>
                  <a:pt x="7351293" y="2430686"/>
                </a:cubicBezTo>
                <a:cubicBezTo>
                  <a:pt x="7301017" y="2783551"/>
                  <a:pt x="7019978" y="3064328"/>
                  <a:pt x="6661127" y="3123727"/>
                </a:cubicBezTo>
                <a:lnTo>
                  <a:pt x="6661011" y="3124875"/>
                </a:lnTo>
                <a:cubicBezTo>
                  <a:pt x="6655700" y="3125886"/>
                  <a:pt x="6650371" y="3126834"/>
                  <a:pt x="6644794" y="3126415"/>
                </a:cubicBezTo>
                <a:cubicBezTo>
                  <a:pt x="6613622" y="3131969"/>
                  <a:pt x="6581742" y="3134950"/>
                  <a:pt x="6549368" y="3135477"/>
                </a:cubicBezTo>
                <a:lnTo>
                  <a:pt x="6532249" y="3137103"/>
                </a:lnTo>
                <a:lnTo>
                  <a:pt x="6532223" y="3136608"/>
                </a:lnTo>
                <a:lnTo>
                  <a:pt x="6531724" y="3136641"/>
                </a:lnTo>
                <a:cubicBezTo>
                  <a:pt x="6531158" y="3132839"/>
                  <a:pt x="6531131" y="3129023"/>
                  <a:pt x="6531131" y="3125201"/>
                </a:cubicBezTo>
                <a:cubicBezTo>
                  <a:pt x="6531131" y="3119519"/>
                  <a:pt x="6531190" y="3113850"/>
                  <a:pt x="6532502" y="3108220"/>
                </a:cubicBezTo>
                <a:cubicBezTo>
                  <a:pt x="6532460" y="3076892"/>
                  <a:pt x="6534909" y="3046007"/>
                  <a:pt x="6539966" y="3015763"/>
                </a:cubicBezTo>
                <a:lnTo>
                  <a:pt x="6540506" y="3009073"/>
                </a:lnTo>
                <a:cubicBezTo>
                  <a:pt x="6540675" y="3009068"/>
                  <a:pt x="6540844" y="3009063"/>
                  <a:pt x="6541012" y="3009010"/>
                </a:cubicBezTo>
                <a:cubicBezTo>
                  <a:pt x="6591288" y="2656144"/>
                  <a:pt x="6872327" y="2375367"/>
                  <a:pt x="7231178" y="2315969"/>
                </a:cubicBezTo>
                <a:lnTo>
                  <a:pt x="7231295" y="2314821"/>
                </a:lnTo>
                <a:cubicBezTo>
                  <a:pt x="7236603" y="2313811"/>
                  <a:pt x="7241931" y="2312863"/>
                  <a:pt x="7247507" y="2313282"/>
                </a:cubicBezTo>
                <a:cubicBezTo>
                  <a:pt x="7278691" y="2307725"/>
                  <a:pt x="7310583" y="2304744"/>
                  <a:pt x="7342969" y="2304217"/>
                </a:cubicBezTo>
                <a:close/>
                <a:moveTo>
                  <a:pt x="5690656" y="2302594"/>
                </a:moveTo>
                <a:lnTo>
                  <a:pt x="5707743" y="2304217"/>
                </a:lnTo>
                <a:cubicBezTo>
                  <a:pt x="5740129" y="2304744"/>
                  <a:pt x="5772021" y="2307725"/>
                  <a:pt x="5803205" y="2313282"/>
                </a:cubicBezTo>
                <a:cubicBezTo>
                  <a:pt x="5808781" y="2312863"/>
                  <a:pt x="5814109" y="2313811"/>
                  <a:pt x="5819417" y="2314821"/>
                </a:cubicBezTo>
                <a:lnTo>
                  <a:pt x="5819534" y="2315969"/>
                </a:lnTo>
                <a:cubicBezTo>
                  <a:pt x="6178385" y="2375367"/>
                  <a:pt x="6459424" y="2656144"/>
                  <a:pt x="6509700" y="3009010"/>
                </a:cubicBezTo>
                <a:cubicBezTo>
                  <a:pt x="6509868" y="3009063"/>
                  <a:pt x="6510037" y="3009068"/>
                  <a:pt x="6510206" y="3009073"/>
                </a:cubicBezTo>
                <a:lnTo>
                  <a:pt x="6510746" y="3015763"/>
                </a:lnTo>
                <a:cubicBezTo>
                  <a:pt x="6515803" y="3046007"/>
                  <a:pt x="6518252" y="3076892"/>
                  <a:pt x="6518210" y="3108220"/>
                </a:cubicBezTo>
                <a:cubicBezTo>
                  <a:pt x="6519522" y="3113850"/>
                  <a:pt x="6519581" y="3119519"/>
                  <a:pt x="6519581" y="3125201"/>
                </a:cubicBezTo>
                <a:cubicBezTo>
                  <a:pt x="6519581" y="3129023"/>
                  <a:pt x="6519554" y="3132839"/>
                  <a:pt x="6518988" y="3136641"/>
                </a:cubicBezTo>
                <a:lnTo>
                  <a:pt x="6518489" y="3136608"/>
                </a:lnTo>
                <a:lnTo>
                  <a:pt x="6518463" y="3137103"/>
                </a:lnTo>
                <a:lnTo>
                  <a:pt x="6501344" y="3135477"/>
                </a:lnTo>
                <a:cubicBezTo>
                  <a:pt x="6468970" y="3134950"/>
                  <a:pt x="6437090" y="3131969"/>
                  <a:pt x="6405918" y="3126415"/>
                </a:cubicBezTo>
                <a:cubicBezTo>
                  <a:pt x="6400341" y="3126834"/>
                  <a:pt x="6395012" y="3125886"/>
                  <a:pt x="6389701" y="3124875"/>
                </a:cubicBezTo>
                <a:lnTo>
                  <a:pt x="6389585" y="3123727"/>
                </a:lnTo>
                <a:cubicBezTo>
                  <a:pt x="6030734" y="3064328"/>
                  <a:pt x="5749695" y="2783551"/>
                  <a:pt x="5699419" y="2430686"/>
                </a:cubicBezTo>
                <a:cubicBezTo>
                  <a:pt x="5699252" y="2430633"/>
                  <a:pt x="5699083" y="2430628"/>
                  <a:pt x="5698914" y="2430623"/>
                </a:cubicBezTo>
                <a:lnTo>
                  <a:pt x="5698375" y="2423947"/>
                </a:lnTo>
                <a:cubicBezTo>
                  <a:pt x="5693317" y="2393697"/>
                  <a:pt x="5690866" y="2362806"/>
                  <a:pt x="5690908" y="2331471"/>
                </a:cubicBezTo>
                <a:cubicBezTo>
                  <a:pt x="5689596" y="2325843"/>
                  <a:pt x="5689538" y="2320176"/>
                  <a:pt x="5689538" y="2314495"/>
                </a:cubicBezTo>
                <a:lnTo>
                  <a:pt x="5690132" y="2303055"/>
                </a:lnTo>
                <a:lnTo>
                  <a:pt x="5690630" y="2303088"/>
                </a:lnTo>
                <a:close/>
                <a:moveTo>
                  <a:pt x="5667905" y="2302594"/>
                </a:moveTo>
                <a:lnTo>
                  <a:pt x="5667931" y="2303088"/>
                </a:lnTo>
                <a:lnTo>
                  <a:pt x="5668429" y="2303055"/>
                </a:lnTo>
                <a:lnTo>
                  <a:pt x="5669023" y="2314495"/>
                </a:lnTo>
                <a:cubicBezTo>
                  <a:pt x="5669023" y="2320176"/>
                  <a:pt x="5668964" y="2325843"/>
                  <a:pt x="5667652" y="2331471"/>
                </a:cubicBezTo>
                <a:cubicBezTo>
                  <a:pt x="5667694" y="2362806"/>
                  <a:pt x="5665244" y="2393697"/>
                  <a:pt x="5660185" y="2423947"/>
                </a:cubicBezTo>
                <a:lnTo>
                  <a:pt x="5659647" y="2430623"/>
                </a:lnTo>
                <a:cubicBezTo>
                  <a:pt x="5659477" y="2430628"/>
                  <a:pt x="5659309" y="2430633"/>
                  <a:pt x="5659141" y="2430686"/>
                </a:cubicBezTo>
                <a:cubicBezTo>
                  <a:pt x="5608866" y="2783551"/>
                  <a:pt x="5327827" y="3064328"/>
                  <a:pt x="4968975" y="3123727"/>
                </a:cubicBezTo>
                <a:lnTo>
                  <a:pt x="4968859" y="3124875"/>
                </a:lnTo>
                <a:cubicBezTo>
                  <a:pt x="4963549" y="3125886"/>
                  <a:pt x="4958220" y="3126834"/>
                  <a:pt x="4952643" y="3126415"/>
                </a:cubicBezTo>
                <a:cubicBezTo>
                  <a:pt x="4921471" y="3131969"/>
                  <a:pt x="4889590" y="3134950"/>
                  <a:pt x="4857216" y="3135477"/>
                </a:cubicBezTo>
                <a:lnTo>
                  <a:pt x="4840098" y="3137103"/>
                </a:lnTo>
                <a:lnTo>
                  <a:pt x="4840072" y="3136608"/>
                </a:lnTo>
                <a:lnTo>
                  <a:pt x="4839573" y="3136641"/>
                </a:lnTo>
                <a:cubicBezTo>
                  <a:pt x="4839007" y="3132839"/>
                  <a:pt x="4838980" y="3129023"/>
                  <a:pt x="4838980" y="3125201"/>
                </a:cubicBezTo>
                <a:cubicBezTo>
                  <a:pt x="4838980" y="3119519"/>
                  <a:pt x="4839038" y="3113850"/>
                  <a:pt x="4840350" y="3108220"/>
                </a:cubicBezTo>
                <a:cubicBezTo>
                  <a:pt x="4840308" y="3076892"/>
                  <a:pt x="4842758" y="3046007"/>
                  <a:pt x="4847814" y="3015763"/>
                </a:cubicBezTo>
                <a:lnTo>
                  <a:pt x="4848355" y="3009073"/>
                </a:lnTo>
                <a:cubicBezTo>
                  <a:pt x="4848523" y="3009068"/>
                  <a:pt x="4848693" y="3009063"/>
                  <a:pt x="4848860" y="3009010"/>
                </a:cubicBezTo>
                <a:cubicBezTo>
                  <a:pt x="4899137" y="2656144"/>
                  <a:pt x="5180176" y="2375367"/>
                  <a:pt x="5539026" y="2315969"/>
                </a:cubicBezTo>
                <a:lnTo>
                  <a:pt x="5539143" y="2314821"/>
                </a:lnTo>
                <a:cubicBezTo>
                  <a:pt x="5544452" y="2313811"/>
                  <a:pt x="5549780" y="2312863"/>
                  <a:pt x="5555356" y="2313282"/>
                </a:cubicBezTo>
                <a:cubicBezTo>
                  <a:pt x="5586539" y="2307725"/>
                  <a:pt x="5618432" y="2304744"/>
                  <a:pt x="5650817" y="2304217"/>
                </a:cubicBezTo>
                <a:close/>
                <a:moveTo>
                  <a:pt x="3998505" y="2302594"/>
                </a:moveTo>
                <a:lnTo>
                  <a:pt x="4015592" y="2304217"/>
                </a:lnTo>
                <a:cubicBezTo>
                  <a:pt x="4047978" y="2304744"/>
                  <a:pt x="4079870" y="2307725"/>
                  <a:pt x="4111054" y="2313282"/>
                </a:cubicBezTo>
                <a:cubicBezTo>
                  <a:pt x="4116630" y="2312863"/>
                  <a:pt x="4121958" y="2313811"/>
                  <a:pt x="4127266" y="2314821"/>
                </a:cubicBezTo>
                <a:lnTo>
                  <a:pt x="4127384" y="2315969"/>
                </a:lnTo>
                <a:cubicBezTo>
                  <a:pt x="4486234" y="2375367"/>
                  <a:pt x="4767273" y="2656144"/>
                  <a:pt x="4817549" y="3009010"/>
                </a:cubicBezTo>
                <a:cubicBezTo>
                  <a:pt x="4817717" y="3009063"/>
                  <a:pt x="4817886" y="3009068"/>
                  <a:pt x="4818055" y="3009073"/>
                </a:cubicBezTo>
                <a:lnTo>
                  <a:pt x="4818595" y="3015763"/>
                </a:lnTo>
                <a:cubicBezTo>
                  <a:pt x="4823652" y="3046007"/>
                  <a:pt x="4826101" y="3076892"/>
                  <a:pt x="4826059" y="3108220"/>
                </a:cubicBezTo>
                <a:cubicBezTo>
                  <a:pt x="4827371" y="3113850"/>
                  <a:pt x="4827430" y="3119519"/>
                  <a:pt x="4827430" y="3125201"/>
                </a:cubicBezTo>
                <a:cubicBezTo>
                  <a:pt x="4827430" y="3129023"/>
                  <a:pt x="4827403" y="3132839"/>
                  <a:pt x="4826837" y="3136641"/>
                </a:cubicBezTo>
                <a:lnTo>
                  <a:pt x="4826338" y="3136608"/>
                </a:lnTo>
                <a:lnTo>
                  <a:pt x="4826312" y="3137103"/>
                </a:lnTo>
                <a:lnTo>
                  <a:pt x="4809193" y="3135477"/>
                </a:lnTo>
                <a:cubicBezTo>
                  <a:pt x="4776819" y="3134950"/>
                  <a:pt x="4744939" y="3131969"/>
                  <a:pt x="4713767" y="3126415"/>
                </a:cubicBezTo>
                <a:cubicBezTo>
                  <a:pt x="4708190" y="3126834"/>
                  <a:pt x="4702861" y="3125886"/>
                  <a:pt x="4697550" y="3124875"/>
                </a:cubicBezTo>
                <a:lnTo>
                  <a:pt x="4697434" y="3123727"/>
                </a:lnTo>
                <a:cubicBezTo>
                  <a:pt x="4338583" y="3064328"/>
                  <a:pt x="4057544" y="2783551"/>
                  <a:pt x="4007268" y="2430686"/>
                </a:cubicBezTo>
                <a:cubicBezTo>
                  <a:pt x="4007101" y="2430633"/>
                  <a:pt x="4006932" y="2430628"/>
                  <a:pt x="4006763" y="2430623"/>
                </a:cubicBezTo>
                <a:lnTo>
                  <a:pt x="4006225" y="2423947"/>
                </a:lnTo>
                <a:cubicBezTo>
                  <a:pt x="4001166" y="2393697"/>
                  <a:pt x="3998715" y="2362806"/>
                  <a:pt x="3998757" y="2331471"/>
                </a:cubicBezTo>
                <a:cubicBezTo>
                  <a:pt x="3997445" y="2325843"/>
                  <a:pt x="3997387" y="2320176"/>
                  <a:pt x="3997387" y="2314495"/>
                </a:cubicBezTo>
                <a:lnTo>
                  <a:pt x="3997981" y="2303055"/>
                </a:lnTo>
                <a:lnTo>
                  <a:pt x="3998479" y="2303088"/>
                </a:lnTo>
                <a:close/>
                <a:moveTo>
                  <a:pt x="3975754" y="2302594"/>
                </a:moveTo>
                <a:lnTo>
                  <a:pt x="3975780" y="2303088"/>
                </a:lnTo>
                <a:lnTo>
                  <a:pt x="3976278" y="2303055"/>
                </a:lnTo>
                <a:lnTo>
                  <a:pt x="3976872" y="2314495"/>
                </a:lnTo>
                <a:cubicBezTo>
                  <a:pt x="3976872" y="2320176"/>
                  <a:pt x="3976813" y="2325843"/>
                  <a:pt x="3975501" y="2331471"/>
                </a:cubicBezTo>
                <a:cubicBezTo>
                  <a:pt x="3975543" y="2362806"/>
                  <a:pt x="3973093" y="2393697"/>
                  <a:pt x="3968034" y="2423947"/>
                </a:cubicBezTo>
                <a:lnTo>
                  <a:pt x="3967496" y="2430623"/>
                </a:lnTo>
                <a:cubicBezTo>
                  <a:pt x="3967326" y="2430628"/>
                  <a:pt x="3967158" y="2430633"/>
                  <a:pt x="3966990" y="2430686"/>
                </a:cubicBezTo>
                <a:cubicBezTo>
                  <a:pt x="3916715" y="2783551"/>
                  <a:pt x="3635676" y="3064328"/>
                  <a:pt x="3276825" y="3123727"/>
                </a:cubicBezTo>
                <a:lnTo>
                  <a:pt x="3276708" y="3124875"/>
                </a:lnTo>
                <a:cubicBezTo>
                  <a:pt x="3271398" y="3125886"/>
                  <a:pt x="3266069" y="3126834"/>
                  <a:pt x="3260492" y="3126415"/>
                </a:cubicBezTo>
                <a:cubicBezTo>
                  <a:pt x="3229320" y="3131969"/>
                  <a:pt x="3197440" y="3134950"/>
                  <a:pt x="3165065" y="3135477"/>
                </a:cubicBezTo>
                <a:lnTo>
                  <a:pt x="3147947" y="3137103"/>
                </a:lnTo>
                <a:lnTo>
                  <a:pt x="3147921" y="3136608"/>
                </a:lnTo>
                <a:lnTo>
                  <a:pt x="3147422" y="3136641"/>
                </a:lnTo>
                <a:cubicBezTo>
                  <a:pt x="3146856" y="3132839"/>
                  <a:pt x="3146829" y="3129023"/>
                  <a:pt x="3146829" y="3125201"/>
                </a:cubicBezTo>
                <a:cubicBezTo>
                  <a:pt x="3146829" y="3119519"/>
                  <a:pt x="3146887" y="3113850"/>
                  <a:pt x="3148199" y="3108220"/>
                </a:cubicBezTo>
                <a:cubicBezTo>
                  <a:pt x="3148157" y="3076892"/>
                  <a:pt x="3150607" y="3046007"/>
                  <a:pt x="3155663" y="3015763"/>
                </a:cubicBezTo>
                <a:lnTo>
                  <a:pt x="3156204" y="3009073"/>
                </a:lnTo>
                <a:cubicBezTo>
                  <a:pt x="3156372" y="3009068"/>
                  <a:pt x="3156542" y="3009063"/>
                  <a:pt x="3156709" y="3009010"/>
                </a:cubicBezTo>
                <a:cubicBezTo>
                  <a:pt x="3206986" y="2656144"/>
                  <a:pt x="3488025" y="2375367"/>
                  <a:pt x="3846875" y="2315969"/>
                </a:cubicBezTo>
                <a:lnTo>
                  <a:pt x="3846992" y="2314821"/>
                </a:lnTo>
                <a:cubicBezTo>
                  <a:pt x="3852301" y="2313811"/>
                  <a:pt x="3857629" y="2312863"/>
                  <a:pt x="3863205" y="2313282"/>
                </a:cubicBezTo>
                <a:cubicBezTo>
                  <a:pt x="3894388" y="2307725"/>
                  <a:pt x="3926281" y="2304744"/>
                  <a:pt x="3958666" y="2304217"/>
                </a:cubicBezTo>
                <a:close/>
                <a:moveTo>
                  <a:pt x="2306354" y="2302594"/>
                </a:moveTo>
                <a:lnTo>
                  <a:pt x="2323441" y="2304217"/>
                </a:lnTo>
                <a:cubicBezTo>
                  <a:pt x="2355827" y="2304744"/>
                  <a:pt x="2387719" y="2307725"/>
                  <a:pt x="2418903" y="2313282"/>
                </a:cubicBezTo>
                <a:cubicBezTo>
                  <a:pt x="2424479" y="2312863"/>
                  <a:pt x="2429807" y="2313811"/>
                  <a:pt x="2435115" y="2314821"/>
                </a:cubicBezTo>
                <a:lnTo>
                  <a:pt x="2435233" y="2315969"/>
                </a:lnTo>
                <a:cubicBezTo>
                  <a:pt x="2794083" y="2375367"/>
                  <a:pt x="3075122" y="2656144"/>
                  <a:pt x="3125398" y="3009010"/>
                </a:cubicBezTo>
                <a:cubicBezTo>
                  <a:pt x="3125566" y="3009063"/>
                  <a:pt x="3125735" y="3009068"/>
                  <a:pt x="3125904" y="3009073"/>
                </a:cubicBezTo>
                <a:lnTo>
                  <a:pt x="3126444" y="3015763"/>
                </a:lnTo>
                <a:cubicBezTo>
                  <a:pt x="3131501" y="3046007"/>
                  <a:pt x="3133950" y="3076892"/>
                  <a:pt x="3133908" y="3108220"/>
                </a:cubicBezTo>
                <a:cubicBezTo>
                  <a:pt x="3135220" y="3113850"/>
                  <a:pt x="3135279" y="3119519"/>
                  <a:pt x="3135279" y="3125201"/>
                </a:cubicBezTo>
                <a:cubicBezTo>
                  <a:pt x="3135279" y="3129023"/>
                  <a:pt x="3135252" y="3132839"/>
                  <a:pt x="3134686" y="3136641"/>
                </a:cubicBezTo>
                <a:lnTo>
                  <a:pt x="3134187" y="3136608"/>
                </a:lnTo>
                <a:lnTo>
                  <a:pt x="3134161" y="3137103"/>
                </a:lnTo>
                <a:lnTo>
                  <a:pt x="3117042" y="3135477"/>
                </a:lnTo>
                <a:cubicBezTo>
                  <a:pt x="3084668" y="3134950"/>
                  <a:pt x="3052788" y="3131969"/>
                  <a:pt x="3021616" y="3126415"/>
                </a:cubicBezTo>
                <a:cubicBezTo>
                  <a:pt x="3016039" y="3126834"/>
                  <a:pt x="3010710" y="3125886"/>
                  <a:pt x="3005399" y="3124875"/>
                </a:cubicBezTo>
                <a:lnTo>
                  <a:pt x="3005283" y="3123727"/>
                </a:lnTo>
                <a:cubicBezTo>
                  <a:pt x="2646432" y="3064328"/>
                  <a:pt x="2365393" y="2783551"/>
                  <a:pt x="2315117" y="2430686"/>
                </a:cubicBezTo>
                <a:cubicBezTo>
                  <a:pt x="2314950" y="2430633"/>
                  <a:pt x="2314781" y="2430628"/>
                  <a:pt x="2314612" y="2430623"/>
                </a:cubicBezTo>
                <a:lnTo>
                  <a:pt x="2314074" y="2423947"/>
                </a:lnTo>
                <a:cubicBezTo>
                  <a:pt x="2309015" y="2393697"/>
                  <a:pt x="2306564" y="2362806"/>
                  <a:pt x="2306606" y="2331471"/>
                </a:cubicBezTo>
                <a:cubicBezTo>
                  <a:pt x="2305294" y="2325843"/>
                  <a:pt x="2305236" y="2320176"/>
                  <a:pt x="2305236" y="2314495"/>
                </a:cubicBezTo>
                <a:lnTo>
                  <a:pt x="2305830" y="2303055"/>
                </a:lnTo>
                <a:lnTo>
                  <a:pt x="2306328" y="2303088"/>
                </a:lnTo>
                <a:close/>
                <a:moveTo>
                  <a:pt x="2283603" y="2302594"/>
                </a:moveTo>
                <a:lnTo>
                  <a:pt x="2283629" y="2303088"/>
                </a:lnTo>
                <a:lnTo>
                  <a:pt x="2284127" y="2303055"/>
                </a:lnTo>
                <a:lnTo>
                  <a:pt x="2284721" y="2314495"/>
                </a:lnTo>
                <a:cubicBezTo>
                  <a:pt x="2284721" y="2320176"/>
                  <a:pt x="2284662" y="2325843"/>
                  <a:pt x="2283350" y="2331471"/>
                </a:cubicBezTo>
                <a:cubicBezTo>
                  <a:pt x="2283392" y="2362806"/>
                  <a:pt x="2280942" y="2393697"/>
                  <a:pt x="2275883" y="2423947"/>
                </a:cubicBezTo>
                <a:lnTo>
                  <a:pt x="2275345" y="2430623"/>
                </a:lnTo>
                <a:cubicBezTo>
                  <a:pt x="2275175" y="2430628"/>
                  <a:pt x="2275007" y="2430633"/>
                  <a:pt x="2274839" y="2430686"/>
                </a:cubicBezTo>
                <a:cubicBezTo>
                  <a:pt x="2224564" y="2783551"/>
                  <a:pt x="1943525" y="3064328"/>
                  <a:pt x="1584673" y="3123727"/>
                </a:cubicBezTo>
                <a:lnTo>
                  <a:pt x="1584557" y="3124875"/>
                </a:lnTo>
                <a:cubicBezTo>
                  <a:pt x="1579247" y="3125886"/>
                  <a:pt x="1573918" y="3126834"/>
                  <a:pt x="1568341" y="3126415"/>
                </a:cubicBezTo>
                <a:cubicBezTo>
                  <a:pt x="1537169" y="3131969"/>
                  <a:pt x="1505289" y="3134950"/>
                  <a:pt x="1472914" y="3135477"/>
                </a:cubicBezTo>
                <a:lnTo>
                  <a:pt x="1455796" y="3137103"/>
                </a:lnTo>
                <a:lnTo>
                  <a:pt x="1455770" y="3136608"/>
                </a:lnTo>
                <a:lnTo>
                  <a:pt x="1455271" y="3136641"/>
                </a:lnTo>
                <a:cubicBezTo>
                  <a:pt x="1454705" y="3132839"/>
                  <a:pt x="1454678" y="3129023"/>
                  <a:pt x="1454678" y="3125201"/>
                </a:cubicBezTo>
                <a:cubicBezTo>
                  <a:pt x="1454678" y="3119519"/>
                  <a:pt x="1454736" y="3113850"/>
                  <a:pt x="1456048" y="3108220"/>
                </a:cubicBezTo>
                <a:cubicBezTo>
                  <a:pt x="1456006" y="3076892"/>
                  <a:pt x="1458456" y="3046007"/>
                  <a:pt x="1463513" y="3015763"/>
                </a:cubicBezTo>
                <a:lnTo>
                  <a:pt x="1464053" y="3009073"/>
                </a:lnTo>
                <a:cubicBezTo>
                  <a:pt x="1464221" y="3009068"/>
                  <a:pt x="1464391" y="3009063"/>
                  <a:pt x="1464558" y="3009010"/>
                </a:cubicBezTo>
                <a:cubicBezTo>
                  <a:pt x="1514835" y="2656144"/>
                  <a:pt x="1795874" y="2375367"/>
                  <a:pt x="2154724" y="2315969"/>
                </a:cubicBezTo>
                <a:lnTo>
                  <a:pt x="2154841" y="2314821"/>
                </a:lnTo>
                <a:cubicBezTo>
                  <a:pt x="2160150" y="2313811"/>
                  <a:pt x="2165478" y="2312863"/>
                  <a:pt x="2171054" y="2313282"/>
                </a:cubicBezTo>
                <a:cubicBezTo>
                  <a:pt x="2202237" y="2307725"/>
                  <a:pt x="2234130" y="2304744"/>
                  <a:pt x="2266515" y="2304217"/>
                </a:cubicBezTo>
                <a:close/>
                <a:moveTo>
                  <a:pt x="614203" y="2302594"/>
                </a:moveTo>
                <a:lnTo>
                  <a:pt x="631290" y="2304217"/>
                </a:lnTo>
                <a:cubicBezTo>
                  <a:pt x="663676" y="2304744"/>
                  <a:pt x="695568" y="2307725"/>
                  <a:pt x="726752" y="2313282"/>
                </a:cubicBezTo>
                <a:cubicBezTo>
                  <a:pt x="732328" y="2312863"/>
                  <a:pt x="737656" y="2313811"/>
                  <a:pt x="742964" y="2314821"/>
                </a:cubicBezTo>
                <a:lnTo>
                  <a:pt x="743081" y="2315969"/>
                </a:lnTo>
                <a:cubicBezTo>
                  <a:pt x="1101932" y="2375367"/>
                  <a:pt x="1382971" y="2656144"/>
                  <a:pt x="1433247" y="3009010"/>
                </a:cubicBezTo>
                <a:cubicBezTo>
                  <a:pt x="1433415" y="3009063"/>
                  <a:pt x="1433584" y="3009068"/>
                  <a:pt x="1433753" y="3009073"/>
                </a:cubicBezTo>
                <a:lnTo>
                  <a:pt x="1434293" y="3015763"/>
                </a:lnTo>
                <a:cubicBezTo>
                  <a:pt x="1439350" y="3046007"/>
                  <a:pt x="1441799" y="3076892"/>
                  <a:pt x="1441757" y="3108220"/>
                </a:cubicBezTo>
                <a:cubicBezTo>
                  <a:pt x="1443069" y="3113850"/>
                  <a:pt x="1443128" y="3119519"/>
                  <a:pt x="1443128" y="3125201"/>
                </a:cubicBezTo>
                <a:cubicBezTo>
                  <a:pt x="1443128" y="3129023"/>
                  <a:pt x="1443101" y="3132839"/>
                  <a:pt x="1442535" y="3136641"/>
                </a:cubicBezTo>
                <a:lnTo>
                  <a:pt x="1442036" y="3136608"/>
                </a:lnTo>
                <a:lnTo>
                  <a:pt x="1442010" y="3137103"/>
                </a:lnTo>
                <a:lnTo>
                  <a:pt x="1424891" y="3135477"/>
                </a:lnTo>
                <a:cubicBezTo>
                  <a:pt x="1392517" y="3134950"/>
                  <a:pt x="1360637" y="3131969"/>
                  <a:pt x="1329465" y="3126415"/>
                </a:cubicBezTo>
                <a:cubicBezTo>
                  <a:pt x="1323888" y="3126834"/>
                  <a:pt x="1318559" y="3125886"/>
                  <a:pt x="1313248" y="3124875"/>
                </a:cubicBezTo>
                <a:lnTo>
                  <a:pt x="1313132" y="3123727"/>
                </a:lnTo>
                <a:cubicBezTo>
                  <a:pt x="954281" y="3064328"/>
                  <a:pt x="673242" y="2783551"/>
                  <a:pt x="622966" y="2430686"/>
                </a:cubicBezTo>
                <a:cubicBezTo>
                  <a:pt x="622799" y="2430633"/>
                  <a:pt x="622630" y="2430628"/>
                  <a:pt x="622461" y="2430623"/>
                </a:cubicBezTo>
                <a:lnTo>
                  <a:pt x="621923" y="2423947"/>
                </a:lnTo>
                <a:cubicBezTo>
                  <a:pt x="616864" y="2393697"/>
                  <a:pt x="614413" y="2362806"/>
                  <a:pt x="614455" y="2331471"/>
                </a:cubicBezTo>
                <a:cubicBezTo>
                  <a:pt x="613143" y="2325843"/>
                  <a:pt x="613085" y="2320176"/>
                  <a:pt x="613085" y="2314495"/>
                </a:cubicBezTo>
                <a:lnTo>
                  <a:pt x="613679" y="2303055"/>
                </a:lnTo>
                <a:lnTo>
                  <a:pt x="614177" y="2303088"/>
                </a:lnTo>
                <a:close/>
                <a:moveTo>
                  <a:pt x="591452" y="2302594"/>
                </a:moveTo>
                <a:lnTo>
                  <a:pt x="591478" y="2303088"/>
                </a:lnTo>
                <a:lnTo>
                  <a:pt x="591976" y="2303055"/>
                </a:lnTo>
                <a:lnTo>
                  <a:pt x="592570" y="2314495"/>
                </a:lnTo>
                <a:cubicBezTo>
                  <a:pt x="592570" y="2320176"/>
                  <a:pt x="592511" y="2325843"/>
                  <a:pt x="591199" y="2331471"/>
                </a:cubicBezTo>
                <a:cubicBezTo>
                  <a:pt x="591242" y="2362806"/>
                  <a:pt x="588791" y="2393697"/>
                  <a:pt x="583732" y="2423947"/>
                </a:cubicBezTo>
                <a:lnTo>
                  <a:pt x="583194" y="2430623"/>
                </a:lnTo>
                <a:cubicBezTo>
                  <a:pt x="583024" y="2430628"/>
                  <a:pt x="582856" y="2430633"/>
                  <a:pt x="582689" y="2430686"/>
                </a:cubicBezTo>
                <a:cubicBezTo>
                  <a:pt x="537576" y="2747315"/>
                  <a:pt x="306662" y="3005901"/>
                  <a:pt x="0" y="3097101"/>
                </a:cubicBezTo>
                <a:lnTo>
                  <a:pt x="0" y="2964763"/>
                </a:lnTo>
                <a:cubicBezTo>
                  <a:pt x="229298" y="2881926"/>
                  <a:pt x="402181" y="2686530"/>
                  <a:pt x="449203" y="2447425"/>
                </a:cubicBezTo>
                <a:cubicBezTo>
                  <a:pt x="258971" y="2488309"/>
                  <a:pt x="97576" y="2603574"/>
                  <a:pt x="0" y="2761314"/>
                </a:cubicBezTo>
                <a:lnTo>
                  <a:pt x="0" y="2554520"/>
                </a:lnTo>
                <a:cubicBezTo>
                  <a:pt x="121484" y="2431613"/>
                  <a:pt x="282199" y="2345825"/>
                  <a:pt x="462573" y="2315969"/>
                </a:cubicBezTo>
                <a:lnTo>
                  <a:pt x="462690" y="2314821"/>
                </a:lnTo>
                <a:cubicBezTo>
                  <a:pt x="467999" y="2313811"/>
                  <a:pt x="473327" y="2312863"/>
                  <a:pt x="478903" y="2313282"/>
                </a:cubicBezTo>
                <a:cubicBezTo>
                  <a:pt x="510086" y="2307725"/>
                  <a:pt x="541979" y="2304744"/>
                  <a:pt x="574365" y="2304217"/>
                </a:cubicBezTo>
                <a:close/>
                <a:moveTo>
                  <a:pt x="11452667" y="1608087"/>
                </a:moveTo>
                <a:cubicBezTo>
                  <a:pt x="11177477" y="1666766"/>
                  <a:pt x="10962633" y="1879876"/>
                  <a:pt x="10909358" y="2148655"/>
                </a:cubicBezTo>
                <a:cubicBezTo>
                  <a:pt x="11184548" y="2089976"/>
                  <a:pt x="11399391" y="1876866"/>
                  <a:pt x="11452667" y="1608087"/>
                </a:cubicBezTo>
                <a:close/>
                <a:moveTo>
                  <a:pt x="10058800" y="1608087"/>
                </a:moveTo>
                <a:cubicBezTo>
                  <a:pt x="10112076" y="1876866"/>
                  <a:pt x="10326919" y="2089976"/>
                  <a:pt x="10602109" y="2148655"/>
                </a:cubicBezTo>
                <a:cubicBezTo>
                  <a:pt x="10548834" y="1879876"/>
                  <a:pt x="10333990" y="1666766"/>
                  <a:pt x="10058800" y="1608087"/>
                </a:cubicBezTo>
                <a:close/>
                <a:moveTo>
                  <a:pt x="9760514" y="1608087"/>
                </a:moveTo>
                <a:cubicBezTo>
                  <a:pt x="9485324" y="1666766"/>
                  <a:pt x="9270480" y="1879876"/>
                  <a:pt x="9217205" y="2148655"/>
                </a:cubicBezTo>
                <a:cubicBezTo>
                  <a:pt x="9492395" y="2089976"/>
                  <a:pt x="9707238" y="1876866"/>
                  <a:pt x="9760514" y="1608087"/>
                </a:cubicBezTo>
                <a:close/>
                <a:moveTo>
                  <a:pt x="8366649" y="1608087"/>
                </a:moveTo>
                <a:cubicBezTo>
                  <a:pt x="8419925" y="1876866"/>
                  <a:pt x="8634768" y="2089976"/>
                  <a:pt x="8909958" y="2148655"/>
                </a:cubicBezTo>
                <a:cubicBezTo>
                  <a:pt x="8856683" y="1879876"/>
                  <a:pt x="8641839" y="1666766"/>
                  <a:pt x="8366649" y="1608087"/>
                </a:cubicBezTo>
                <a:close/>
                <a:moveTo>
                  <a:pt x="8068363" y="1608087"/>
                </a:moveTo>
                <a:cubicBezTo>
                  <a:pt x="7793173" y="1666766"/>
                  <a:pt x="7578329" y="1879876"/>
                  <a:pt x="7525054" y="2148655"/>
                </a:cubicBezTo>
                <a:cubicBezTo>
                  <a:pt x="7800244" y="2089976"/>
                  <a:pt x="8015087" y="1876866"/>
                  <a:pt x="8068363" y="1608087"/>
                </a:cubicBezTo>
                <a:close/>
                <a:moveTo>
                  <a:pt x="6674498" y="1608087"/>
                </a:moveTo>
                <a:cubicBezTo>
                  <a:pt x="6727774" y="1876866"/>
                  <a:pt x="6942617" y="2089976"/>
                  <a:pt x="7217807" y="2148655"/>
                </a:cubicBezTo>
                <a:cubicBezTo>
                  <a:pt x="7164532" y="1879876"/>
                  <a:pt x="6949688" y="1666766"/>
                  <a:pt x="6674498" y="1608087"/>
                </a:cubicBezTo>
                <a:close/>
                <a:moveTo>
                  <a:pt x="6376212" y="1608087"/>
                </a:moveTo>
                <a:cubicBezTo>
                  <a:pt x="6101022" y="1666766"/>
                  <a:pt x="5886178" y="1879876"/>
                  <a:pt x="5832903" y="2148655"/>
                </a:cubicBezTo>
                <a:cubicBezTo>
                  <a:pt x="6108093" y="2089976"/>
                  <a:pt x="6322936" y="1876866"/>
                  <a:pt x="6376212" y="1608087"/>
                </a:cubicBezTo>
                <a:close/>
                <a:moveTo>
                  <a:pt x="4982347" y="1608087"/>
                </a:moveTo>
                <a:cubicBezTo>
                  <a:pt x="5035623" y="1876866"/>
                  <a:pt x="5250466" y="2089976"/>
                  <a:pt x="5525656" y="2148655"/>
                </a:cubicBezTo>
                <a:cubicBezTo>
                  <a:pt x="5472381" y="1879876"/>
                  <a:pt x="5257537" y="1666766"/>
                  <a:pt x="4982347" y="1608087"/>
                </a:cubicBezTo>
                <a:close/>
                <a:moveTo>
                  <a:pt x="4684061" y="1608087"/>
                </a:moveTo>
                <a:cubicBezTo>
                  <a:pt x="4408871" y="1666766"/>
                  <a:pt x="4194027" y="1879876"/>
                  <a:pt x="4140752" y="2148655"/>
                </a:cubicBezTo>
                <a:cubicBezTo>
                  <a:pt x="4415942" y="2089976"/>
                  <a:pt x="4630785" y="1876866"/>
                  <a:pt x="4684061" y="1608087"/>
                </a:cubicBezTo>
                <a:close/>
                <a:moveTo>
                  <a:pt x="3290196" y="1608087"/>
                </a:moveTo>
                <a:cubicBezTo>
                  <a:pt x="3343472" y="1876866"/>
                  <a:pt x="3558315" y="2089976"/>
                  <a:pt x="3833505" y="2148655"/>
                </a:cubicBezTo>
                <a:cubicBezTo>
                  <a:pt x="3780230" y="1879876"/>
                  <a:pt x="3565386" y="1666766"/>
                  <a:pt x="3290196" y="1608087"/>
                </a:cubicBezTo>
                <a:close/>
                <a:moveTo>
                  <a:pt x="2991910" y="1608087"/>
                </a:moveTo>
                <a:cubicBezTo>
                  <a:pt x="2716720" y="1666766"/>
                  <a:pt x="2501876" y="1879876"/>
                  <a:pt x="2448601" y="2148655"/>
                </a:cubicBezTo>
                <a:cubicBezTo>
                  <a:pt x="2723791" y="2089976"/>
                  <a:pt x="2938634" y="1876866"/>
                  <a:pt x="2991910" y="1608087"/>
                </a:cubicBezTo>
                <a:close/>
                <a:moveTo>
                  <a:pt x="1598045" y="1608087"/>
                </a:moveTo>
                <a:cubicBezTo>
                  <a:pt x="1651321" y="1876866"/>
                  <a:pt x="1866164" y="2089976"/>
                  <a:pt x="2141354" y="2148655"/>
                </a:cubicBezTo>
                <a:cubicBezTo>
                  <a:pt x="2088079" y="1879876"/>
                  <a:pt x="1873235" y="1666766"/>
                  <a:pt x="1598045" y="1608087"/>
                </a:cubicBezTo>
                <a:close/>
                <a:moveTo>
                  <a:pt x="1299759" y="1608087"/>
                </a:moveTo>
                <a:cubicBezTo>
                  <a:pt x="1024569" y="1666766"/>
                  <a:pt x="809725" y="1879876"/>
                  <a:pt x="756450" y="2148655"/>
                </a:cubicBezTo>
                <a:cubicBezTo>
                  <a:pt x="1031640" y="2089976"/>
                  <a:pt x="1246483" y="1876866"/>
                  <a:pt x="1299759" y="1608087"/>
                </a:cubicBezTo>
                <a:close/>
                <a:moveTo>
                  <a:pt x="0" y="1504081"/>
                </a:moveTo>
                <a:cubicBezTo>
                  <a:pt x="306658" y="1594561"/>
                  <a:pt x="537576" y="1851117"/>
                  <a:pt x="582690" y="2165262"/>
                </a:cubicBezTo>
                <a:cubicBezTo>
                  <a:pt x="582857" y="2165315"/>
                  <a:pt x="583026" y="2165320"/>
                  <a:pt x="583195" y="2165325"/>
                </a:cubicBezTo>
                <a:lnTo>
                  <a:pt x="583735" y="2171962"/>
                </a:lnTo>
                <a:cubicBezTo>
                  <a:pt x="588792" y="2201969"/>
                  <a:pt x="591242" y="2232611"/>
                  <a:pt x="591199" y="2263693"/>
                </a:cubicBezTo>
                <a:cubicBezTo>
                  <a:pt x="592511" y="2269279"/>
                  <a:pt x="592570" y="2274903"/>
                  <a:pt x="592570" y="2280541"/>
                </a:cubicBezTo>
                <a:cubicBezTo>
                  <a:pt x="592570" y="2284333"/>
                  <a:pt x="592543" y="2288119"/>
                  <a:pt x="591977" y="2291891"/>
                </a:cubicBezTo>
                <a:lnTo>
                  <a:pt x="591478" y="2291858"/>
                </a:lnTo>
                <a:lnTo>
                  <a:pt x="591452" y="2292349"/>
                </a:lnTo>
                <a:lnTo>
                  <a:pt x="574334" y="2290736"/>
                </a:lnTo>
                <a:cubicBezTo>
                  <a:pt x="541959" y="2290213"/>
                  <a:pt x="510079" y="2287255"/>
                  <a:pt x="478907" y="2281745"/>
                </a:cubicBezTo>
                <a:cubicBezTo>
                  <a:pt x="473330" y="2282161"/>
                  <a:pt x="468001" y="2281220"/>
                  <a:pt x="462690" y="2280217"/>
                </a:cubicBezTo>
                <a:lnTo>
                  <a:pt x="462574" y="2279078"/>
                </a:lnTo>
                <a:cubicBezTo>
                  <a:pt x="282200" y="2249456"/>
                  <a:pt x="121485" y="2164343"/>
                  <a:pt x="0" y="2042401"/>
                </a:cubicBezTo>
                <a:lnTo>
                  <a:pt x="0" y="1837231"/>
                </a:lnTo>
                <a:cubicBezTo>
                  <a:pt x="97584" y="1993737"/>
                  <a:pt x="258975" y="2108093"/>
                  <a:pt x="449203" y="2148655"/>
                </a:cubicBezTo>
                <a:cubicBezTo>
                  <a:pt x="402182" y="1911427"/>
                  <a:pt x="229297" y="1717565"/>
                  <a:pt x="0" y="1635380"/>
                </a:cubicBezTo>
                <a:close/>
                <a:moveTo>
                  <a:pt x="11608704" y="1464394"/>
                </a:moveTo>
                <a:lnTo>
                  <a:pt x="11625791" y="1466004"/>
                </a:lnTo>
                <a:cubicBezTo>
                  <a:pt x="11658177" y="1466527"/>
                  <a:pt x="11690070" y="1469485"/>
                  <a:pt x="11721253" y="1474998"/>
                </a:cubicBezTo>
                <a:cubicBezTo>
                  <a:pt x="11726829" y="1474582"/>
                  <a:pt x="11732157" y="1475523"/>
                  <a:pt x="11737466" y="1476525"/>
                </a:cubicBezTo>
                <a:lnTo>
                  <a:pt x="11737583" y="1477664"/>
                </a:lnTo>
                <a:cubicBezTo>
                  <a:pt x="11914088" y="1506650"/>
                  <a:pt x="12071767" y="1588774"/>
                  <a:pt x="12192000" y="1706842"/>
                </a:cubicBezTo>
                <a:lnTo>
                  <a:pt x="12192000" y="1906833"/>
                </a:lnTo>
                <a:cubicBezTo>
                  <a:pt x="12093732" y="1756811"/>
                  <a:pt x="11935983" y="1647542"/>
                  <a:pt x="11750953" y="1608088"/>
                </a:cubicBezTo>
                <a:cubicBezTo>
                  <a:pt x="11797422" y="1842524"/>
                  <a:pt x="11966808" y="2034608"/>
                  <a:pt x="12192000" y="2118654"/>
                </a:cubicBezTo>
                <a:lnTo>
                  <a:pt x="12192000" y="2250657"/>
                </a:lnTo>
                <a:cubicBezTo>
                  <a:pt x="11889465" y="2157681"/>
                  <a:pt x="11662185" y="1902872"/>
                  <a:pt x="11617468" y="1591480"/>
                </a:cubicBezTo>
                <a:cubicBezTo>
                  <a:pt x="11617300" y="1591427"/>
                  <a:pt x="11617132" y="1591423"/>
                  <a:pt x="11616962" y="1591418"/>
                </a:cubicBezTo>
                <a:lnTo>
                  <a:pt x="11616424" y="1584794"/>
                </a:lnTo>
                <a:cubicBezTo>
                  <a:pt x="11611365" y="1554782"/>
                  <a:pt x="11608914" y="1524133"/>
                  <a:pt x="11608957" y="1493044"/>
                </a:cubicBezTo>
                <a:cubicBezTo>
                  <a:pt x="11607645" y="1487460"/>
                  <a:pt x="11607586" y="1481838"/>
                  <a:pt x="11607586" y="1476202"/>
                </a:cubicBezTo>
                <a:lnTo>
                  <a:pt x="11608180" y="1464851"/>
                </a:lnTo>
                <a:lnTo>
                  <a:pt x="11608678" y="1464884"/>
                </a:lnTo>
                <a:close/>
                <a:moveTo>
                  <a:pt x="11594916" y="1464394"/>
                </a:moveTo>
                <a:lnTo>
                  <a:pt x="11594942" y="1464884"/>
                </a:lnTo>
                <a:lnTo>
                  <a:pt x="11595440" y="1464852"/>
                </a:lnTo>
                <a:lnTo>
                  <a:pt x="11596034" y="1476202"/>
                </a:lnTo>
                <a:cubicBezTo>
                  <a:pt x="11596034" y="1481838"/>
                  <a:pt x="11595975" y="1487460"/>
                  <a:pt x="11594663" y="1493044"/>
                </a:cubicBezTo>
                <a:cubicBezTo>
                  <a:pt x="11594706" y="1524133"/>
                  <a:pt x="11592255" y="1554782"/>
                  <a:pt x="11587196" y="1584794"/>
                </a:cubicBezTo>
                <a:lnTo>
                  <a:pt x="11586658" y="1591418"/>
                </a:lnTo>
                <a:cubicBezTo>
                  <a:pt x="11586488" y="1591423"/>
                  <a:pt x="11586320" y="1591427"/>
                  <a:pt x="11586152" y="1591480"/>
                </a:cubicBezTo>
                <a:cubicBezTo>
                  <a:pt x="11535877" y="1941574"/>
                  <a:pt x="11254838" y="2220146"/>
                  <a:pt x="10895987" y="2279078"/>
                </a:cubicBezTo>
                <a:lnTo>
                  <a:pt x="10895871" y="2280217"/>
                </a:lnTo>
                <a:cubicBezTo>
                  <a:pt x="10890560" y="2281220"/>
                  <a:pt x="10885231" y="2282161"/>
                  <a:pt x="10879654" y="2281745"/>
                </a:cubicBezTo>
                <a:cubicBezTo>
                  <a:pt x="10848482" y="2287255"/>
                  <a:pt x="10816602" y="2290213"/>
                  <a:pt x="10784227" y="2290736"/>
                </a:cubicBezTo>
                <a:lnTo>
                  <a:pt x="10767109" y="2292349"/>
                </a:lnTo>
                <a:lnTo>
                  <a:pt x="10767083" y="2291858"/>
                </a:lnTo>
                <a:lnTo>
                  <a:pt x="10766584" y="2291891"/>
                </a:lnTo>
                <a:cubicBezTo>
                  <a:pt x="10766018" y="2288119"/>
                  <a:pt x="10765991" y="2284333"/>
                  <a:pt x="10765991" y="2280541"/>
                </a:cubicBezTo>
                <a:cubicBezTo>
                  <a:pt x="10765991" y="2274903"/>
                  <a:pt x="10766050" y="2269279"/>
                  <a:pt x="10767362" y="2263693"/>
                </a:cubicBezTo>
                <a:cubicBezTo>
                  <a:pt x="10767319" y="2232611"/>
                  <a:pt x="10769769" y="2201969"/>
                  <a:pt x="10774826" y="2171962"/>
                </a:cubicBezTo>
                <a:lnTo>
                  <a:pt x="10775366" y="2165325"/>
                </a:lnTo>
                <a:cubicBezTo>
                  <a:pt x="10775535" y="2165320"/>
                  <a:pt x="10775704" y="2165315"/>
                  <a:pt x="10775872" y="2165262"/>
                </a:cubicBezTo>
                <a:cubicBezTo>
                  <a:pt x="10826148" y="1815167"/>
                  <a:pt x="11107187" y="1536596"/>
                  <a:pt x="11466037" y="1477664"/>
                </a:cubicBezTo>
                <a:lnTo>
                  <a:pt x="11466154" y="1476525"/>
                </a:lnTo>
                <a:cubicBezTo>
                  <a:pt x="11471463" y="1475523"/>
                  <a:pt x="11476791" y="1474582"/>
                  <a:pt x="11482367" y="1474998"/>
                </a:cubicBezTo>
                <a:cubicBezTo>
                  <a:pt x="11513550" y="1469485"/>
                  <a:pt x="11545443" y="1466527"/>
                  <a:pt x="11577829" y="1466004"/>
                </a:cubicBezTo>
                <a:close/>
                <a:moveTo>
                  <a:pt x="9916551" y="1464394"/>
                </a:moveTo>
                <a:lnTo>
                  <a:pt x="9933638" y="1466004"/>
                </a:lnTo>
                <a:cubicBezTo>
                  <a:pt x="9966024" y="1466527"/>
                  <a:pt x="9997917" y="1469485"/>
                  <a:pt x="10029100" y="1474998"/>
                </a:cubicBezTo>
                <a:cubicBezTo>
                  <a:pt x="10034676" y="1474582"/>
                  <a:pt x="10040004" y="1475523"/>
                  <a:pt x="10045313" y="1476525"/>
                </a:cubicBezTo>
                <a:lnTo>
                  <a:pt x="10045430" y="1477664"/>
                </a:lnTo>
                <a:cubicBezTo>
                  <a:pt x="10404280" y="1536596"/>
                  <a:pt x="10685319" y="1815167"/>
                  <a:pt x="10735596" y="2165262"/>
                </a:cubicBezTo>
                <a:cubicBezTo>
                  <a:pt x="10735763" y="2165315"/>
                  <a:pt x="10735932" y="2165320"/>
                  <a:pt x="10736101" y="2165325"/>
                </a:cubicBezTo>
                <a:lnTo>
                  <a:pt x="10736641" y="2171962"/>
                </a:lnTo>
                <a:cubicBezTo>
                  <a:pt x="10741698" y="2201969"/>
                  <a:pt x="10744148" y="2232611"/>
                  <a:pt x="10744105" y="2263693"/>
                </a:cubicBezTo>
                <a:cubicBezTo>
                  <a:pt x="10745417" y="2269279"/>
                  <a:pt x="10745476" y="2274903"/>
                  <a:pt x="10745476" y="2280541"/>
                </a:cubicBezTo>
                <a:cubicBezTo>
                  <a:pt x="10745476" y="2284333"/>
                  <a:pt x="10745449" y="2288119"/>
                  <a:pt x="10744883" y="2291891"/>
                </a:cubicBezTo>
                <a:lnTo>
                  <a:pt x="10744384" y="2291858"/>
                </a:lnTo>
                <a:lnTo>
                  <a:pt x="10744358" y="2292349"/>
                </a:lnTo>
                <a:lnTo>
                  <a:pt x="10727240" y="2290736"/>
                </a:lnTo>
                <a:cubicBezTo>
                  <a:pt x="10694865" y="2290213"/>
                  <a:pt x="10662985" y="2287255"/>
                  <a:pt x="10631813" y="2281745"/>
                </a:cubicBezTo>
                <a:cubicBezTo>
                  <a:pt x="10626236" y="2282161"/>
                  <a:pt x="10620907" y="2281220"/>
                  <a:pt x="10615596" y="2280217"/>
                </a:cubicBezTo>
                <a:lnTo>
                  <a:pt x="10615480" y="2279078"/>
                </a:lnTo>
                <a:cubicBezTo>
                  <a:pt x="10256629" y="2220146"/>
                  <a:pt x="9975590" y="1941574"/>
                  <a:pt x="9925315" y="1591480"/>
                </a:cubicBezTo>
                <a:cubicBezTo>
                  <a:pt x="9925147" y="1591427"/>
                  <a:pt x="9924979" y="1591423"/>
                  <a:pt x="9924809" y="1591418"/>
                </a:cubicBezTo>
                <a:lnTo>
                  <a:pt x="9924271" y="1584794"/>
                </a:lnTo>
                <a:cubicBezTo>
                  <a:pt x="9919212" y="1554782"/>
                  <a:pt x="9916761" y="1524133"/>
                  <a:pt x="9916804" y="1493044"/>
                </a:cubicBezTo>
                <a:cubicBezTo>
                  <a:pt x="9915492" y="1487460"/>
                  <a:pt x="9915433" y="1481838"/>
                  <a:pt x="9915433" y="1476202"/>
                </a:cubicBezTo>
                <a:lnTo>
                  <a:pt x="9916027" y="1464852"/>
                </a:lnTo>
                <a:lnTo>
                  <a:pt x="9916525" y="1464884"/>
                </a:lnTo>
                <a:close/>
                <a:moveTo>
                  <a:pt x="9902763" y="1464394"/>
                </a:moveTo>
                <a:lnTo>
                  <a:pt x="9902789" y="1464884"/>
                </a:lnTo>
                <a:lnTo>
                  <a:pt x="9903287" y="1464852"/>
                </a:lnTo>
                <a:lnTo>
                  <a:pt x="9903881" y="1476202"/>
                </a:lnTo>
                <a:cubicBezTo>
                  <a:pt x="9903881" y="1481838"/>
                  <a:pt x="9903822" y="1487460"/>
                  <a:pt x="9902510" y="1493044"/>
                </a:cubicBezTo>
                <a:cubicBezTo>
                  <a:pt x="9902553" y="1524133"/>
                  <a:pt x="9900102" y="1554782"/>
                  <a:pt x="9895043" y="1584794"/>
                </a:cubicBezTo>
                <a:lnTo>
                  <a:pt x="9894505" y="1591418"/>
                </a:lnTo>
                <a:cubicBezTo>
                  <a:pt x="9894335" y="1591423"/>
                  <a:pt x="9894167" y="1591427"/>
                  <a:pt x="9893999" y="1591480"/>
                </a:cubicBezTo>
                <a:cubicBezTo>
                  <a:pt x="9843724" y="1941574"/>
                  <a:pt x="9562685" y="2220146"/>
                  <a:pt x="9203834" y="2279078"/>
                </a:cubicBezTo>
                <a:lnTo>
                  <a:pt x="9203718" y="2280217"/>
                </a:lnTo>
                <a:cubicBezTo>
                  <a:pt x="9198407" y="2281220"/>
                  <a:pt x="9193078" y="2282161"/>
                  <a:pt x="9187501" y="2281745"/>
                </a:cubicBezTo>
                <a:cubicBezTo>
                  <a:pt x="9156329" y="2287255"/>
                  <a:pt x="9124449" y="2290213"/>
                  <a:pt x="9092074" y="2290736"/>
                </a:cubicBezTo>
                <a:lnTo>
                  <a:pt x="9074956" y="2292349"/>
                </a:lnTo>
                <a:lnTo>
                  <a:pt x="9074930" y="2291858"/>
                </a:lnTo>
                <a:lnTo>
                  <a:pt x="9074431" y="2291891"/>
                </a:lnTo>
                <a:cubicBezTo>
                  <a:pt x="9073865" y="2288119"/>
                  <a:pt x="9073838" y="2284333"/>
                  <a:pt x="9073838" y="2280541"/>
                </a:cubicBezTo>
                <a:cubicBezTo>
                  <a:pt x="9073838" y="2274903"/>
                  <a:pt x="9073897" y="2269279"/>
                  <a:pt x="9075209" y="2263693"/>
                </a:cubicBezTo>
                <a:cubicBezTo>
                  <a:pt x="9075166" y="2232611"/>
                  <a:pt x="9077616" y="2201969"/>
                  <a:pt x="9082673" y="2171962"/>
                </a:cubicBezTo>
                <a:lnTo>
                  <a:pt x="9083213" y="2165325"/>
                </a:lnTo>
                <a:cubicBezTo>
                  <a:pt x="9083382" y="2165320"/>
                  <a:pt x="9083551" y="2165315"/>
                  <a:pt x="9083718" y="2165262"/>
                </a:cubicBezTo>
                <a:cubicBezTo>
                  <a:pt x="9133995" y="1815167"/>
                  <a:pt x="9415034" y="1536596"/>
                  <a:pt x="9773884" y="1477664"/>
                </a:cubicBezTo>
                <a:lnTo>
                  <a:pt x="9774001" y="1476525"/>
                </a:lnTo>
                <a:cubicBezTo>
                  <a:pt x="9779310" y="1475523"/>
                  <a:pt x="9784638" y="1474582"/>
                  <a:pt x="9790214" y="1474998"/>
                </a:cubicBezTo>
                <a:cubicBezTo>
                  <a:pt x="9821397" y="1469485"/>
                  <a:pt x="9853290" y="1466527"/>
                  <a:pt x="9885676" y="1466004"/>
                </a:cubicBezTo>
                <a:close/>
                <a:moveTo>
                  <a:pt x="8224400" y="1464394"/>
                </a:moveTo>
                <a:lnTo>
                  <a:pt x="8241488" y="1466004"/>
                </a:lnTo>
                <a:cubicBezTo>
                  <a:pt x="8273873" y="1466527"/>
                  <a:pt x="8305766" y="1469485"/>
                  <a:pt x="8336949" y="1474998"/>
                </a:cubicBezTo>
                <a:cubicBezTo>
                  <a:pt x="8342525" y="1474582"/>
                  <a:pt x="8347853" y="1475523"/>
                  <a:pt x="8353162" y="1476525"/>
                </a:cubicBezTo>
                <a:lnTo>
                  <a:pt x="8353279" y="1477664"/>
                </a:lnTo>
                <a:cubicBezTo>
                  <a:pt x="8712129" y="1536596"/>
                  <a:pt x="8993168" y="1815167"/>
                  <a:pt x="9043444" y="2165262"/>
                </a:cubicBezTo>
                <a:cubicBezTo>
                  <a:pt x="9043612" y="2165315"/>
                  <a:pt x="9043781" y="2165320"/>
                  <a:pt x="9043950" y="2165325"/>
                </a:cubicBezTo>
                <a:lnTo>
                  <a:pt x="9044490" y="2171962"/>
                </a:lnTo>
                <a:cubicBezTo>
                  <a:pt x="9049547" y="2201969"/>
                  <a:pt x="9051997" y="2232611"/>
                  <a:pt x="9051954" y="2263693"/>
                </a:cubicBezTo>
                <a:cubicBezTo>
                  <a:pt x="9053266" y="2269279"/>
                  <a:pt x="9053325" y="2274903"/>
                  <a:pt x="9053325" y="2280541"/>
                </a:cubicBezTo>
                <a:cubicBezTo>
                  <a:pt x="9053325" y="2284333"/>
                  <a:pt x="9053298" y="2288119"/>
                  <a:pt x="9052732" y="2291891"/>
                </a:cubicBezTo>
                <a:lnTo>
                  <a:pt x="9052233" y="2291858"/>
                </a:lnTo>
                <a:lnTo>
                  <a:pt x="9052207" y="2292349"/>
                </a:lnTo>
                <a:lnTo>
                  <a:pt x="9035089" y="2290736"/>
                </a:lnTo>
                <a:cubicBezTo>
                  <a:pt x="9002714" y="2290213"/>
                  <a:pt x="8970834" y="2287255"/>
                  <a:pt x="8939662" y="2281745"/>
                </a:cubicBezTo>
                <a:cubicBezTo>
                  <a:pt x="8934085" y="2282161"/>
                  <a:pt x="8928756" y="2281220"/>
                  <a:pt x="8923445" y="2280217"/>
                </a:cubicBezTo>
                <a:lnTo>
                  <a:pt x="8923329" y="2279078"/>
                </a:lnTo>
                <a:cubicBezTo>
                  <a:pt x="8564478" y="2220146"/>
                  <a:pt x="8283439" y="1941574"/>
                  <a:pt x="8233164" y="1591480"/>
                </a:cubicBezTo>
                <a:cubicBezTo>
                  <a:pt x="8232996" y="1591427"/>
                  <a:pt x="8232828" y="1591423"/>
                  <a:pt x="8232658" y="1591418"/>
                </a:cubicBezTo>
                <a:lnTo>
                  <a:pt x="8232120" y="1584794"/>
                </a:lnTo>
                <a:cubicBezTo>
                  <a:pt x="8227061" y="1554782"/>
                  <a:pt x="8224611" y="1524133"/>
                  <a:pt x="8224653" y="1493044"/>
                </a:cubicBezTo>
                <a:cubicBezTo>
                  <a:pt x="8223341" y="1487460"/>
                  <a:pt x="8223282" y="1481838"/>
                  <a:pt x="8223282" y="1476202"/>
                </a:cubicBezTo>
                <a:lnTo>
                  <a:pt x="8223876" y="1464852"/>
                </a:lnTo>
                <a:lnTo>
                  <a:pt x="8224374" y="1464884"/>
                </a:lnTo>
                <a:close/>
                <a:moveTo>
                  <a:pt x="8210612" y="1464394"/>
                </a:moveTo>
                <a:lnTo>
                  <a:pt x="8210638" y="1464884"/>
                </a:lnTo>
                <a:lnTo>
                  <a:pt x="8211136" y="1464852"/>
                </a:lnTo>
                <a:lnTo>
                  <a:pt x="8211730" y="1476202"/>
                </a:lnTo>
                <a:cubicBezTo>
                  <a:pt x="8211730" y="1481838"/>
                  <a:pt x="8211672" y="1487460"/>
                  <a:pt x="8210360" y="1493044"/>
                </a:cubicBezTo>
                <a:cubicBezTo>
                  <a:pt x="8210402" y="1524133"/>
                  <a:pt x="8207951" y="1554782"/>
                  <a:pt x="8202893" y="1584794"/>
                </a:cubicBezTo>
                <a:lnTo>
                  <a:pt x="8202354" y="1591418"/>
                </a:lnTo>
                <a:cubicBezTo>
                  <a:pt x="8202185" y="1591423"/>
                  <a:pt x="8202016" y="1591427"/>
                  <a:pt x="8201849" y="1591480"/>
                </a:cubicBezTo>
                <a:cubicBezTo>
                  <a:pt x="8151573" y="1941574"/>
                  <a:pt x="7870534" y="2220146"/>
                  <a:pt x="7511683" y="2279078"/>
                </a:cubicBezTo>
                <a:lnTo>
                  <a:pt x="7511567" y="2280217"/>
                </a:lnTo>
                <a:cubicBezTo>
                  <a:pt x="7506256" y="2281220"/>
                  <a:pt x="7500927" y="2282161"/>
                  <a:pt x="7495350" y="2281745"/>
                </a:cubicBezTo>
                <a:cubicBezTo>
                  <a:pt x="7464178" y="2287255"/>
                  <a:pt x="7432298" y="2290213"/>
                  <a:pt x="7399924" y="2290736"/>
                </a:cubicBezTo>
                <a:lnTo>
                  <a:pt x="7382805" y="2292349"/>
                </a:lnTo>
                <a:lnTo>
                  <a:pt x="7382779" y="2291858"/>
                </a:lnTo>
                <a:lnTo>
                  <a:pt x="7382280" y="2291891"/>
                </a:lnTo>
                <a:cubicBezTo>
                  <a:pt x="7381714" y="2288119"/>
                  <a:pt x="7381687" y="2284333"/>
                  <a:pt x="7381687" y="2280541"/>
                </a:cubicBezTo>
                <a:cubicBezTo>
                  <a:pt x="7381687" y="2274903"/>
                  <a:pt x="7381746" y="2269279"/>
                  <a:pt x="7383058" y="2263693"/>
                </a:cubicBezTo>
                <a:cubicBezTo>
                  <a:pt x="7383016" y="2232611"/>
                  <a:pt x="7385465" y="2201969"/>
                  <a:pt x="7390522" y="2171962"/>
                </a:cubicBezTo>
                <a:lnTo>
                  <a:pt x="7391062" y="2165325"/>
                </a:lnTo>
                <a:cubicBezTo>
                  <a:pt x="7391231" y="2165320"/>
                  <a:pt x="7391400" y="2165315"/>
                  <a:pt x="7391568" y="2165262"/>
                </a:cubicBezTo>
                <a:cubicBezTo>
                  <a:pt x="7441844" y="1815167"/>
                  <a:pt x="7722883" y="1536596"/>
                  <a:pt x="8081734" y="1477664"/>
                </a:cubicBezTo>
                <a:lnTo>
                  <a:pt x="8081851" y="1476525"/>
                </a:lnTo>
                <a:cubicBezTo>
                  <a:pt x="8087159" y="1475523"/>
                  <a:pt x="8092487" y="1474582"/>
                  <a:pt x="8098063" y="1474998"/>
                </a:cubicBezTo>
                <a:cubicBezTo>
                  <a:pt x="8129247" y="1469485"/>
                  <a:pt x="8161139" y="1466527"/>
                  <a:pt x="8193525" y="1466004"/>
                </a:cubicBezTo>
                <a:close/>
                <a:moveTo>
                  <a:pt x="6532249" y="1464394"/>
                </a:moveTo>
                <a:lnTo>
                  <a:pt x="6549337" y="1466004"/>
                </a:lnTo>
                <a:cubicBezTo>
                  <a:pt x="6581722" y="1466527"/>
                  <a:pt x="6613615" y="1469485"/>
                  <a:pt x="6644798" y="1474998"/>
                </a:cubicBezTo>
                <a:cubicBezTo>
                  <a:pt x="6650374" y="1474582"/>
                  <a:pt x="6655702" y="1475523"/>
                  <a:pt x="6661011" y="1476525"/>
                </a:cubicBezTo>
                <a:lnTo>
                  <a:pt x="6661128" y="1477664"/>
                </a:lnTo>
                <a:cubicBezTo>
                  <a:pt x="7019978" y="1536596"/>
                  <a:pt x="7301017" y="1815167"/>
                  <a:pt x="7351294" y="2165262"/>
                </a:cubicBezTo>
                <a:cubicBezTo>
                  <a:pt x="7351461" y="2165315"/>
                  <a:pt x="7351631" y="2165320"/>
                  <a:pt x="7351799" y="2165325"/>
                </a:cubicBezTo>
                <a:lnTo>
                  <a:pt x="7352340" y="2171962"/>
                </a:lnTo>
                <a:cubicBezTo>
                  <a:pt x="7357396" y="2201969"/>
                  <a:pt x="7359846" y="2232611"/>
                  <a:pt x="7359804" y="2263693"/>
                </a:cubicBezTo>
                <a:cubicBezTo>
                  <a:pt x="7361116" y="2269279"/>
                  <a:pt x="7361174" y="2274903"/>
                  <a:pt x="7361174" y="2280541"/>
                </a:cubicBezTo>
                <a:cubicBezTo>
                  <a:pt x="7361174" y="2284333"/>
                  <a:pt x="7361147" y="2288119"/>
                  <a:pt x="7360581" y="2291891"/>
                </a:cubicBezTo>
                <a:lnTo>
                  <a:pt x="7360082" y="2291858"/>
                </a:lnTo>
                <a:lnTo>
                  <a:pt x="7360056" y="2292349"/>
                </a:lnTo>
                <a:lnTo>
                  <a:pt x="7342938" y="2290736"/>
                </a:lnTo>
                <a:cubicBezTo>
                  <a:pt x="7310564" y="2290213"/>
                  <a:pt x="7278683" y="2287255"/>
                  <a:pt x="7247511" y="2281745"/>
                </a:cubicBezTo>
                <a:cubicBezTo>
                  <a:pt x="7241934" y="2282161"/>
                  <a:pt x="7236605" y="2281220"/>
                  <a:pt x="7231295" y="2280217"/>
                </a:cubicBezTo>
                <a:lnTo>
                  <a:pt x="7231179" y="2279078"/>
                </a:lnTo>
                <a:cubicBezTo>
                  <a:pt x="6872327" y="2220146"/>
                  <a:pt x="6591288" y="1941574"/>
                  <a:pt x="6541013" y="1591480"/>
                </a:cubicBezTo>
                <a:cubicBezTo>
                  <a:pt x="6540845" y="1591427"/>
                  <a:pt x="6540677" y="1591423"/>
                  <a:pt x="6540507" y="1591418"/>
                </a:cubicBezTo>
                <a:lnTo>
                  <a:pt x="6539969" y="1584794"/>
                </a:lnTo>
                <a:cubicBezTo>
                  <a:pt x="6534910" y="1554782"/>
                  <a:pt x="6532460" y="1524133"/>
                  <a:pt x="6532502" y="1493044"/>
                </a:cubicBezTo>
                <a:cubicBezTo>
                  <a:pt x="6531190" y="1487460"/>
                  <a:pt x="6531131" y="1481838"/>
                  <a:pt x="6531131" y="1476202"/>
                </a:cubicBezTo>
                <a:lnTo>
                  <a:pt x="6531725" y="1464852"/>
                </a:lnTo>
                <a:lnTo>
                  <a:pt x="6532223" y="1464884"/>
                </a:lnTo>
                <a:close/>
                <a:moveTo>
                  <a:pt x="6518461" y="1464394"/>
                </a:moveTo>
                <a:lnTo>
                  <a:pt x="6518487" y="1464884"/>
                </a:lnTo>
                <a:lnTo>
                  <a:pt x="6518985" y="1464852"/>
                </a:lnTo>
                <a:lnTo>
                  <a:pt x="6519579" y="1476202"/>
                </a:lnTo>
                <a:cubicBezTo>
                  <a:pt x="6519579" y="1481838"/>
                  <a:pt x="6519520" y="1487460"/>
                  <a:pt x="6518208" y="1493044"/>
                </a:cubicBezTo>
                <a:cubicBezTo>
                  <a:pt x="6518250" y="1524133"/>
                  <a:pt x="6515800" y="1554782"/>
                  <a:pt x="6510741" y="1584794"/>
                </a:cubicBezTo>
                <a:lnTo>
                  <a:pt x="6510203" y="1591418"/>
                </a:lnTo>
                <a:cubicBezTo>
                  <a:pt x="6510033" y="1591423"/>
                  <a:pt x="6509865" y="1591427"/>
                  <a:pt x="6509697" y="1591480"/>
                </a:cubicBezTo>
                <a:cubicBezTo>
                  <a:pt x="6459422" y="1941574"/>
                  <a:pt x="6178383" y="2220146"/>
                  <a:pt x="5819531" y="2279078"/>
                </a:cubicBezTo>
                <a:lnTo>
                  <a:pt x="5819415" y="2280217"/>
                </a:lnTo>
                <a:cubicBezTo>
                  <a:pt x="5814105" y="2281220"/>
                  <a:pt x="5808776" y="2282161"/>
                  <a:pt x="5803199" y="2281745"/>
                </a:cubicBezTo>
                <a:cubicBezTo>
                  <a:pt x="5772027" y="2287255"/>
                  <a:pt x="5740146" y="2290213"/>
                  <a:pt x="5707772" y="2290736"/>
                </a:cubicBezTo>
                <a:lnTo>
                  <a:pt x="5690654" y="2292349"/>
                </a:lnTo>
                <a:lnTo>
                  <a:pt x="5690628" y="2291858"/>
                </a:lnTo>
                <a:lnTo>
                  <a:pt x="5690129" y="2291891"/>
                </a:lnTo>
                <a:cubicBezTo>
                  <a:pt x="5689563" y="2288119"/>
                  <a:pt x="5689536" y="2284333"/>
                  <a:pt x="5689536" y="2280541"/>
                </a:cubicBezTo>
                <a:cubicBezTo>
                  <a:pt x="5689536" y="2274903"/>
                  <a:pt x="5689594" y="2269279"/>
                  <a:pt x="5690906" y="2263693"/>
                </a:cubicBezTo>
                <a:cubicBezTo>
                  <a:pt x="5690864" y="2232611"/>
                  <a:pt x="5693314" y="2201969"/>
                  <a:pt x="5698370" y="2171962"/>
                </a:cubicBezTo>
                <a:lnTo>
                  <a:pt x="5698911" y="2165325"/>
                </a:lnTo>
                <a:cubicBezTo>
                  <a:pt x="5699079" y="2165320"/>
                  <a:pt x="5699249" y="2165315"/>
                  <a:pt x="5699416" y="2165262"/>
                </a:cubicBezTo>
                <a:cubicBezTo>
                  <a:pt x="5749693" y="1815167"/>
                  <a:pt x="6030732" y="1536596"/>
                  <a:pt x="6389582" y="1477664"/>
                </a:cubicBezTo>
                <a:lnTo>
                  <a:pt x="6389699" y="1476525"/>
                </a:lnTo>
                <a:cubicBezTo>
                  <a:pt x="6395008" y="1475523"/>
                  <a:pt x="6400336" y="1474582"/>
                  <a:pt x="6405912" y="1474998"/>
                </a:cubicBezTo>
                <a:cubicBezTo>
                  <a:pt x="6437095" y="1469485"/>
                  <a:pt x="6468988" y="1466527"/>
                  <a:pt x="6501373" y="1466004"/>
                </a:cubicBezTo>
                <a:close/>
                <a:moveTo>
                  <a:pt x="4840098" y="1464394"/>
                </a:moveTo>
                <a:lnTo>
                  <a:pt x="4857185" y="1466004"/>
                </a:lnTo>
                <a:cubicBezTo>
                  <a:pt x="4889571" y="1466527"/>
                  <a:pt x="4921463" y="1469485"/>
                  <a:pt x="4952647" y="1474998"/>
                </a:cubicBezTo>
                <a:cubicBezTo>
                  <a:pt x="4958223" y="1474582"/>
                  <a:pt x="4963551" y="1475523"/>
                  <a:pt x="4968859" y="1476525"/>
                </a:cubicBezTo>
                <a:lnTo>
                  <a:pt x="4968976" y="1477664"/>
                </a:lnTo>
                <a:cubicBezTo>
                  <a:pt x="5327827" y="1536596"/>
                  <a:pt x="5608866" y="1815167"/>
                  <a:pt x="5659142" y="2165262"/>
                </a:cubicBezTo>
                <a:cubicBezTo>
                  <a:pt x="5659310" y="2165315"/>
                  <a:pt x="5659479" y="2165320"/>
                  <a:pt x="5659648" y="2165325"/>
                </a:cubicBezTo>
                <a:lnTo>
                  <a:pt x="5660188" y="2171962"/>
                </a:lnTo>
                <a:cubicBezTo>
                  <a:pt x="5665245" y="2201969"/>
                  <a:pt x="5667694" y="2232611"/>
                  <a:pt x="5667652" y="2263693"/>
                </a:cubicBezTo>
                <a:cubicBezTo>
                  <a:pt x="5668964" y="2269279"/>
                  <a:pt x="5669023" y="2274903"/>
                  <a:pt x="5669023" y="2280541"/>
                </a:cubicBezTo>
                <a:cubicBezTo>
                  <a:pt x="5669023" y="2284333"/>
                  <a:pt x="5668996" y="2288119"/>
                  <a:pt x="5668430" y="2291891"/>
                </a:cubicBezTo>
                <a:lnTo>
                  <a:pt x="5667931" y="2291858"/>
                </a:lnTo>
                <a:lnTo>
                  <a:pt x="5667905" y="2292349"/>
                </a:lnTo>
                <a:lnTo>
                  <a:pt x="5650786" y="2290736"/>
                </a:lnTo>
                <a:cubicBezTo>
                  <a:pt x="5618412" y="2290213"/>
                  <a:pt x="5586532" y="2287255"/>
                  <a:pt x="5555360" y="2281745"/>
                </a:cubicBezTo>
                <a:cubicBezTo>
                  <a:pt x="5549783" y="2282161"/>
                  <a:pt x="5544454" y="2281220"/>
                  <a:pt x="5539143" y="2280217"/>
                </a:cubicBezTo>
                <a:lnTo>
                  <a:pt x="5539027" y="2279078"/>
                </a:lnTo>
                <a:cubicBezTo>
                  <a:pt x="5180176" y="2220146"/>
                  <a:pt x="4899137" y="1941574"/>
                  <a:pt x="4848861" y="1591480"/>
                </a:cubicBezTo>
                <a:cubicBezTo>
                  <a:pt x="4848694" y="1591427"/>
                  <a:pt x="4848525" y="1591423"/>
                  <a:pt x="4848356" y="1591418"/>
                </a:cubicBezTo>
                <a:lnTo>
                  <a:pt x="4847817" y="1584794"/>
                </a:lnTo>
                <a:cubicBezTo>
                  <a:pt x="4842759" y="1554782"/>
                  <a:pt x="4840308" y="1524133"/>
                  <a:pt x="4840350" y="1493044"/>
                </a:cubicBezTo>
                <a:cubicBezTo>
                  <a:pt x="4839038" y="1487460"/>
                  <a:pt x="4838980" y="1481838"/>
                  <a:pt x="4838980" y="1476202"/>
                </a:cubicBezTo>
                <a:lnTo>
                  <a:pt x="4839574" y="1464852"/>
                </a:lnTo>
                <a:lnTo>
                  <a:pt x="4840072" y="1464884"/>
                </a:lnTo>
                <a:close/>
                <a:moveTo>
                  <a:pt x="4826310" y="1464394"/>
                </a:moveTo>
                <a:lnTo>
                  <a:pt x="4826336" y="1464884"/>
                </a:lnTo>
                <a:lnTo>
                  <a:pt x="4826834" y="1464852"/>
                </a:lnTo>
                <a:lnTo>
                  <a:pt x="4827428" y="1476202"/>
                </a:lnTo>
                <a:cubicBezTo>
                  <a:pt x="4827428" y="1481838"/>
                  <a:pt x="4827369" y="1487460"/>
                  <a:pt x="4826057" y="1493044"/>
                </a:cubicBezTo>
                <a:cubicBezTo>
                  <a:pt x="4826099" y="1524133"/>
                  <a:pt x="4823649" y="1554782"/>
                  <a:pt x="4818590" y="1584794"/>
                </a:cubicBezTo>
                <a:lnTo>
                  <a:pt x="4818052" y="1591418"/>
                </a:lnTo>
                <a:cubicBezTo>
                  <a:pt x="4817882" y="1591423"/>
                  <a:pt x="4817714" y="1591427"/>
                  <a:pt x="4817546" y="1591480"/>
                </a:cubicBezTo>
                <a:cubicBezTo>
                  <a:pt x="4767271" y="1941574"/>
                  <a:pt x="4486232" y="2220146"/>
                  <a:pt x="4127381" y="2279078"/>
                </a:cubicBezTo>
                <a:lnTo>
                  <a:pt x="4127264" y="2280217"/>
                </a:lnTo>
                <a:cubicBezTo>
                  <a:pt x="4121954" y="2281220"/>
                  <a:pt x="4116625" y="2282161"/>
                  <a:pt x="4111048" y="2281745"/>
                </a:cubicBezTo>
                <a:cubicBezTo>
                  <a:pt x="4079876" y="2287255"/>
                  <a:pt x="4047996" y="2290213"/>
                  <a:pt x="4015621" y="2290736"/>
                </a:cubicBezTo>
                <a:lnTo>
                  <a:pt x="3998503" y="2292349"/>
                </a:lnTo>
                <a:lnTo>
                  <a:pt x="3998477" y="2291858"/>
                </a:lnTo>
                <a:lnTo>
                  <a:pt x="3997978" y="2291891"/>
                </a:lnTo>
                <a:cubicBezTo>
                  <a:pt x="3997412" y="2288119"/>
                  <a:pt x="3997385" y="2284333"/>
                  <a:pt x="3997385" y="2280541"/>
                </a:cubicBezTo>
                <a:cubicBezTo>
                  <a:pt x="3997385" y="2274903"/>
                  <a:pt x="3997443" y="2269279"/>
                  <a:pt x="3998755" y="2263693"/>
                </a:cubicBezTo>
                <a:cubicBezTo>
                  <a:pt x="3998713" y="2232611"/>
                  <a:pt x="4001163" y="2201969"/>
                  <a:pt x="4006219" y="2171962"/>
                </a:cubicBezTo>
                <a:lnTo>
                  <a:pt x="4006760" y="2165325"/>
                </a:lnTo>
                <a:cubicBezTo>
                  <a:pt x="4006928" y="2165320"/>
                  <a:pt x="4007098" y="2165315"/>
                  <a:pt x="4007265" y="2165262"/>
                </a:cubicBezTo>
                <a:cubicBezTo>
                  <a:pt x="4057542" y="1815167"/>
                  <a:pt x="4338581" y="1536596"/>
                  <a:pt x="4697431" y="1477664"/>
                </a:cubicBezTo>
                <a:lnTo>
                  <a:pt x="4697548" y="1476525"/>
                </a:lnTo>
                <a:cubicBezTo>
                  <a:pt x="4702857" y="1475523"/>
                  <a:pt x="4708185" y="1474582"/>
                  <a:pt x="4713761" y="1474998"/>
                </a:cubicBezTo>
                <a:cubicBezTo>
                  <a:pt x="4744944" y="1469485"/>
                  <a:pt x="4776837" y="1466527"/>
                  <a:pt x="4809222" y="1466004"/>
                </a:cubicBezTo>
                <a:close/>
                <a:moveTo>
                  <a:pt x="3147947" y="1464394"/>
                </a:moveTo>
                <a:lnTo>
                  <a:pt x="3165034" y="1466004"/>
                </a:lnTo>
                <a:cubicBezTo>
                  <a:pt x="3197420" y="1466527"/>
                  <a:pt x="3229312" y="1469485"/>
                  <a:pt x="3260496" y="1474998"/>
                </a:cubicBezTo>
                <a:cubicBezTo>
                  <a:pt x="3266072" y="1474582"/>
                  <a:pt x="3271400" y="1475523"/>
                  <a:pt x="3276708" y="1476525"/>
                </a:cubicBezTo>
                <a:lnTo>
                  <a:pt x="3276826" y="1477664"/>
                </a:lnTo>
                <a:cubicBezTo>
                  <a:pt x="3635676" y="1536596"/>
                  <a:pt x="3916715" y="1815167"/>
                  <a:pt x="3966991" y="2165262"/>
                </a:cubicBezTo>
                <a:cubicBezTo>
                  <a:pt x="3967159" y="2165315"/>
                  <a:pt x="3967328" y="2165320"/>
                  <a:pt x="3967497" y="2165325"/>
                </a:cubicBezTo>
                <a:lnTo>
                  <a:pt x="3968037" y="2171962"/>
                </a:lnTo>
                <a:cubicBezTo>
                  <a:pt x="3973094" y="2201969"/>
                  <a:pt x="3975543" y="2232611"/>
                  <a:pt x="3975501" y="2263693"/>
                </a:cubicBezTo>
                <a:cubicBezTo>
                  <a:pt x="3976813" y="2269279"/>
                  <a:pt x="3976872" y="2274903"/>
                  <a:pt x="3976872" y="2280541"/>
                </a:cubicBezTo>
                <a:cubicBezTo>
                  <a:pt x="3976872" y="2284333"/>
                  <a:pt x="3976845" y="2288119"/>
                  <a:pt x="3976279" y="2291891"/>
                </a:cubicBezTo>
                <a:lnTo>
                  <a:pt x="3975780" y="2291858"/>
                </a:lnTo>
                <a:lnTo>
                  <a:pt x="3975754" y="2292349"/>
                </a:lnTo>
                <a:lnTo>
                  <a:pt x="3958635" y="2290736"/>
                </a:lnTo>
                <a:cubicBezTo>
                  <a:pt x="3926261" y="2290213"/>
                  <a:pt x="3894381" y="2287255"/>
                  <a:pt x="3863209" y="2281745"/>
                </a:cubicBezTo>
                <a:cubicBezTo>
                  <a:pt x="3857632" y="2282161"/>
                  <a:pt x="3852303" y="2281220"/>
                  <a:pt x="3846992" y="2280217"/>
                </a:cubicBezTo>
                <a:lnTo>
                  <a:pt x="3846876" y="2279078"/>
                </a:lnTo>
                <a:cubicBezTo>
                  <a:pt x="3488025" y="2220146"/>
                  <a:pt x="3206986" y="1941574"/>
                  <a:pt x="3156710" y="1591480"/>
                </a:cubicBezTo>
                <a:cubicBezTo>
                  <a:pt x="3156543" y="1591427"/>
                  <a:pt x="3156374" y="1591423"/>
                  <a:pt x="3156205" y="1591418"/>
                </a:cubicBezTo>
                <a:lnTo>
                  <a:pt x="3155667" y="1584794"/>
                </a:lnTo>
                <a:cubicBezTo>
                  <a:pt x="3150608" y="1554782"/>
                  <a:pt x="3148157" y="1524133"/>
                  <a:pt x="3148199" y="1493044"/>
                </a:cubicBezTo>
                <a:cubicBezTo>
                  <a:pt x="3146887" y="1487460"/>
                  <a:pt x="3146829" y="1481838"/>
                  <a:pt x="3146829" y="1476202"/>
                </a:cubicBezTo>
                <a:lnTo>
                  <a:pt x="3147423" y="1464852"/>
                </a:lnTo>
                <a:lnTo>
                  <a:pt x="3147921" y="1464884"/>
                </a:lnTo>
                <a:close/>
                <a:moveTo>
                  <a:pt x="3134159" y="1464394"/>
                </a:moveTo>
                <a:lnTo>
                  <a:pt x="3134185" y="1464884"/>
                </a:lnTo>
                <a:lnTo>
                  <a:pt x="3134683" y="1464852"/>
                </a:lnTo>
                <a:lnTo>
                  <a:pt x="3135277" y="1476202"/>
                </a:lnTo>
                <a:cubicBezTo>
                  <a:pt x="3135277" y="1481838"/>
                  <a:pt x="3135218" y="1487460"/>
                  <a:pt x="3133906" y="1493044"/>
                </a:cubicBezTo>
                <a:cubicBezTo>
                  <a:pt x="3133948" y="1524133"/>
                  <a:pt x="3131498" y="1554782"/>
                  <a:pt x="3126439" y="1584794"/>
                </a:cubicBezTo>
                <a:lnTo>
                  <a:pt x="3125901" y="1591418"/>
                </a:lnTo>
                <a:cubicBezTo>
                  <a:pt x="3125731" y="1591423"/>
                  <a:pt x="3125563" y="1591427"/>
                  <a:pt x="3125395" y="1591480"/>
                </a:cubicBezTo>
                <a:cubicBezTo>
                  <a:pt x="3075120" y="1941574"/>
                  <a:pt x="2794081" y="2220146"/>
                  <a:pt x="2435230" y="2279078"/>
                </a:cubicBezTo>
                <a:lnTo>
                  <a:pt x="2435113" y="2280217"/>
                </a:lnTo>
                <a:cubicBezTo>
                  <a:pt x="2429803" y="2281220"/>
                  <a:pt x="2424474" y="2282161"/>
                  <a:pt x="2418897" y="2281745"/>
                </a:cubicBezTo>
                <a:cubicBezTo>
                  <a:pt x="2387725" y="2287255"/>
                  <a:pt x="2355845" y="2290213"/>
                  <a:pt x="2323470" y="2290736"/>
                </a:cubicBezTo>
                <a:lnTo>
                  <a:pt x="2306352" y="2292349"/>
                </a:lnTo>
                <a:lnTo>
                  <a:pt x="2306326" y="2291858"/>
                </a:lnTo>
                <a:lnTo>
                  <a:pt x="2305827" y="2291891"/>
                </a:lnTo>
                <a:cubicBezTo>
                  <a:pt x="2305261" y="2288119"/>
                  <a:pt x="2305234" y="2284333"/>
                  <a:pt x="2305234" y="2280541"/>
                </a:cubicBezTo>
                <a:cubicBezTo>
                  <a:pt x="2305234" y="2274903"/>
                  <a:pt x="2305292" y="2269279"/>
                  <a:pt x="2306604" y="2263693"/>
                </a:cubicBezTo>
                <a:cubicBezTo>
                  <a:pt x="2306562" y="2232611"/>
                  <a:pt x="2309012" y="2201969"/>
                  <a:pt x="2314068" y="2171962"/>
                </a:cubicBezTo>
                <a:lnTo>
                  <a:pt x="2314609" y="2165325"/>
                </a:lnTo>
                <a:cubicBezTo>
                  <a:pt x="2314777" y="2165320"/>
                  <a:pt x="2314947" y="2165315"/>
                  <a:pt x="2315114" y="2165262"/>
                </a:cubicBezTo>
                <a:cubicBezTo>
                  <a:pt x="2365391" y="1815167"/>
                  <a:pt x="2646430" y="1536596"/>
                  <a:pt x="3005280" y="1477664"/>
                </a:cubicBezTo>
                <a:lnTo>
                  <a:pt x="3005397" y="1476525"/>
                </a:lnTo>
                <a:cubicBezTo>
                  <a:pt x="3010706" y="1475523"/>
                  <a:pt x="3016034" y="1474582"/>
                  <a:pt x="3021610" y="1474998"/>
                </a:cubicBezTo>
                <a:cubicBezTo>
                  <a:pt x="3052793" y="1469485"/>
                  <a:pt x="3084686" y="1466527"/>
                  <a:pt x="3117071" y="1466004"/>
                </a:cubicBezTo>
                <a:close/>
                <a:moveTo>
                  <a:pt x="1455796" y="1464394"/>
                </a:moveTo>
                <a:lnTo>
                  <a:pt x="1472883" y="1466004"/>
                </a:lnTo>
                <a:cubicBezTo>
                  <a:pt x="1505269" y="1466527"/>
                  <a:pt x="1537161" y="1469485"/>
                  <a:pt x="1568345" y="1474998"/>
                </a:cubicBezTo>
                <a:cubicBezTo>
                  <a:pt x="1573921" y="1474582"/>
                  <a:pt x="1579249" y="1475523"/>
                  <a:pt x="1584557" y="1476525"/>
                </a:cubicBezTo>
                <a:lnTo>
                  <a:pt x="1584675" y="1477664"/>
                </a:lnTo>
                <a:cubicBezTo>
                  <a:pt x="1943525" y="1536596"/>
                  <a:pt x="2224564" y="1815167"/>
                  <a:pt x="2274840" y="2165262"/>
                </a:cubicBezTo>
                <a:cubicBezTo>
                  <a:pt x="2275008" y="2165315"/>
                  <a:pt x="2275177" y="2165320"/>
                  <a:pt x="2275346" y="2165325"/>
                </a:cubicBezTo>
                <a:lnTo>
                  <a:pt x="2275886" y="2171962"/>
                </a:lnTo>
                <a:cubicBezTo>
                  <a:pt x="2280943" y="2201969"/>
                  <a:pt x="2283392" y="2232611"/>
                  <a:pt x="2283350" y="2263693"/>
                </a:cubicBezTo>
                <a:cubicBezTo>
                  <a:pt x="2284662" y="2269279"/>
                  <a:pt x="2284721" y="2274903"/>
                  <a:pt x="2284721" y="2280541"/>
                </a:cubicBezTo>
                <a:cubicBezTo>
                  <a:pt x="2284721" y="2284333"/>
                  <a:pt x="2284694" y="2288119"/>
                  <a:pt x="2284128" y="2291891"/>
                </a:cubicBezTo>
                <a:lnTo>
                  <a:pt x="2283629" y="2291858"/>
                </a:lnTo>
                <a:lnTo>
                  <a:pt x="2283603" y="2292349"/>
                </a:lnTo>
                <a:lnTo>
                  <a:pt x="2266484" y="2290736"/>
                </a:lnTo>
                <a:cubicBezTo>
                  <a:pt x="2234110" y="2290213"/>
                  <a:pt x="2202230" y="2287255"/>
                  <a:pt x="2171058" y="2281745"/>
                </a:cubicBezTo>
                <a:cubicBezTo>
                  <a:pt x="2165481" y="2282161"/>
                  <a:pt x="2160152" y="2281220"/>
                  <a:pt x="2154841" y="2280217"/>
                </a:cubicBezTo>
                <a:lnTo>
                  <a:pt x="2154725" y="2279078"/>
                </a:lnTo>
                <a:cubicBezTo>
                  <a:pt x="1795874" y="2220146"/>
                  <a:pt x="1514835" y="1941574"/>
                  <a:pt x="1464559" y="1591480"/>
                </a:cubicBezTo>
                <a:cubicBezTo>
                  <a:pt x="1464392" y="1591427"/>
                  <a:pt x="1464223" y="1591423"/>
                  <a:pt x="1464054" y="1591418"/>
                </a:cubicBezTo>
                <a:lnTo>
                  <a:pt x="1463515" y="1584794"/>
                </a:lnTo>
                <a:cubicBezTo>
                  <a:pt x="1458457" y="1554782"/>
                  <a:pt x="1456006" y="1524133"/>
                  <a:pt x="1456048" y="1493044"/>
                </a:cubicBezTo>
                <a:cubicBezTo>
                  <a:pt x="1454736" y="1487460"/>
                  <a:pt x="1454678" y="1481838"/>
                  <a:pt x="1454678" y="1476202"/>
                </a:cubicBezTo>
                <a:lnTo>
                  <a:pt x="1455272" y="1464852"/>
                </a:lnTo>
                <a:lnTo>
                  <a:pt x="1455770" y="1464884"/>
                </a:lnTo>
                <a:close/>
                <a:moveTo>
                  <a:pt x="1442008" y="1464394"/>
                </a:moveTo>
                <a:lnTo>
                  <a:pt x="1442034" y="1464884"/>
                </a:lnTo>
                <a:lnTo>
                  <a:pt x="1442532" y="1464852"/>
                </a:lnTo>
                <a:lnTo>
                  <a:pt x="1443126" y="1476202"/>
                </a:lnTo>
                <a:cubicBezTo>
                  <a:pt x="1443126" y="1481838"/>
                  <a:pt x="1443067" y="1487460"/>
                  <a:pt x="1441755" y="1493044"/>
                </a:cubicBezTo>
                <a:cubicBezTo>
                  <a:pt x="1441797" y="1524133"/>
                  <a:pt x="1439347" y="1554782"/>
                  <a:pt x="1434288" y="1584794"/>
                </a:cubicBezTo>
                <a:lnTo>
                  <a:pt x="1433750" y="1591418"/>
                </a:lnTo>
                <a:cubicBezTo>
                  <a:pt x="1433580" y="1591423"/>
                  <a:pt x="1433412" y="1591427"/>
                  <a:pt x="1433244" y="1591480"/>
                </a:cubicBezTo>
                <a:cubicBezTo>
                  <a:pt x="1382969" y="1941574"/>
                  <a:pt x="1101930" y="2220146"/>
                  <a:pt x="743079" y="2279078"/>
                </a:cubicBezTo>
                <a:lnTo>
                  <a:pt x="742962" y="2280217"/>
                </a:lnTo>
                <a:cubicBezTo>
                  <a:pt x="737652" y="2281220"/>
                  <a:pt x="732323" y="2282161"/>
                  <a:pt x="726746" y="2281745"/>
                </a:cubicBezTo>
                <a:cubicBezTo>
                  <a:pt x="695574" y="2287255"/>
                  <a:pt x="663693" y="2290213"/>
                  <a:pt x="631319" y="2290736"/>
                </a:cubicBezTo>
                <a:lnTo>
                  <a:pt x="614201" y="2292349"/>
                </a:lnTo>
                <a:lnTo>
                  <a:pt x="614175" y="2291858"/>
                </a:lnTo>
                <a:lnTo>
                  <a:pt x="613676" y="2291891"/>
                </a:lnTo>
                <a:cubicBezTo>
                  <a:pt x="613110" y="2288119"/>
                  <a:pt x="613083" y="2284333"/>
                  <a:pt x="613083" y="2280541"/>
                </a:cubicBezTo>
                <a:cubicBezTo>
                  <a:pt x="613083" y="2274903"/>
                  <a:pt x="613141" y="2269279"/>
                  <a:pt x="614453" y="2263693"/>
                </a:cubicBezTo>
                <a:cubicBezTo>
                  <a:pt x="614411" y="2232611"/>
                  <a:pt x="616861" y="2201969"/>
                  <a:pt x="621917" y="2171962"/>
                </a:cubicBezTo>
                <a:lnTo>
                  <a:pt x="622458" y="2165325"/>
                </a:lnTo>
                <a:cubicBezTo>
                  <a:pt x="622626" y="2165320"/>
                  <a:pt x="622796" y="2165315"/>
                  <a:pt x="622963" y="2165262"/>
                </a:cubicBezTo>
                <a:cubicBezTo>
                  <a:pt x="673240" y="1815167"/>
                  <a:pt x="954279" y="1536596"/>
                  <a:pt x="1313129" y="1477664"/>
                </a:cubicBezTo>
                <a:lnTo>
                  <a:pt x="1313246" y="1476525"/>
                </a:lnTo>
                <a:cubicBezTo>
                  <a:pt x="1318555" y="1475523"/>
                  <a:pt x="1323883" y="1474582"/>
                  <a:pt x="1329459" y="1474998"/>
                </a:cubicBezTo>
                <a:cubicBezTo>
                  <a:pt x="1360642" y="1469485"/>
                  <a:pt x="1392535" y="1466527"/>
                  <a:pt x="1424920" y="1466004"/>
                </a:cubicBezTo>
                <a:close/>
                <a:moveTo>
                  <a:pt x="10909360" y="750600"/>
                </a:moveTo>
                <a:cubicBezTo>
                  <a:pt x="10962636" y="1021506"/>
                  <a:pt x="11177479" y="1236303"/>
                  <a:pt x="11452669" y="1295446"/>
                </a:cubicBezTo>
                <a:cubicBezTo>
                  <a:pt x="11399394" y="1024540"/>
                  <a:pt x="11184550" y="809743"/>
                  <a:pt x="10909360" y="750600"/>
                </a:cubicBezTo>
                <a:close/>
                <a:moveTo>
                  <a:pt x="10602109" y="750600"/>
                </a:moveTo>
                <a:cubicBezTo>
                  <a:pt x="10326919" y="809743"/>
                  <a:pt x="10112075" y="1024540"/>
                  <a:pt x="10058800" y="1295446"/>
                </a:cubicBezTo>
                <a:cubicBezTo>
                  <a:pt x="10333990" y="1236303"/>
                  <a:pt x="10548833" y="1021506"/>
                  <a:pt x="10602109" y="750600"/>
                </a:cubicBezTo>
                <a:close/>
                <a:moveTo>
                  <a:pt x="9217207" y="750600"/>
                </a:moveTo>
                <a:cubicBezTo>
                  <a:pt x="9270483" y="1021506"/>
                  <a:pt x="9485326" y="1236303"/>
                  <a:pt x="9760516" y="1295446"/>
                </a:cubicBezTo>
                <a:cubicBezTo>
                  <a:pt x="9707241" y="1024540"/>
                  <a:pt x="9492397" y="809743"/>
                  <a:pt x="9217207" y="750600"/>
                </a:cubicBezTo>
                <a:close/>
                <a:moveTo>
                  <a:pt x="8909958" y="750600"/>
                </a:moveTo>
                <a:cubicBezTo>
                  <a:pt x="8634768" y="809743"/>
                  <a:pt x="8419924" y="1024540"/>
                  <a:pt x="8366649" y="1295446"/>
                </a:cubicBezTo>
                <a:cubicBezTo>
                  <a:pt x="8641839" y="1236303"/>
                  <a:pt x="8856682" y="1021506"/>
                  <a:pt x="8909958" y="750600"/>
                </a:cubicBezTo>
                <a:close/>
                <a:moveTo>
                  <a:pt x="7525056" y="750600"/>
                </a:moveTo>
                <a:cubicBezTo>
                  <a:pt x="7578332" y="1021506"/>
                  <a:pt x="7793175" y="1236303"/>
                  <a:pt x="8068365" y="1295446"/>
                </a:cubicBezTo>
                <a:cubicBezTo>
                  <a:pt x="8015090" y="1024540"/>
                  <a:pt x="7800246" y="809743"/>
                  <a:pt x="7525056" y="750600"/>
                </a:cubicBezTo>
                <a:close/>
                <a:moveTo>
                  <a:pt x="7217807" y="750600"/>
                </a:moveTo>
                <a:cubicBezTo>
                  <a:pt x="6942617" y="809743"/>
                  <a:pt x="6727773" y="1024540"/>
                  <a:pt x="6674498" y="1295446"/>
                </a:cubicBezTo>
                <a:cubicBezTo>
                  <a:pt x="6949688" y="1236303"/>
                  <a:pt x="7164531" y="1021506"/>
                  <a:pt x="7217807" y="750600"/>
                </a:cubicBezTo>
                <a:close/>
                <a:moveTo>
                  <a:pt x="5832905" y="750600"/>
                </a:moveTo>
                <a:cubicBezTo>
                  <a:pt x="5886181" y="1021506"/>
                  <a:pt x="6101024" y="1236303"/>
                  <a:pt x="6376214" y="1295446"/>
                </a:cubicBezTo>
                <a:cubicBezTo>
                  <a:pt x="6322939" y="1024540"/>
                  <a:pt x="6108095" y="809743"/>
                  <a:pt x="5832905" y="750600"/>
                </a:cubicBezTo>
                <a:close/>
                <a:moveTo>
                  <a:pt x="5525656" y="750600"/>
                </a:moveTo>
                <a:cubicBezTo>
                  <a:pt x="5250466" y="809743"/>
                  <a:pt x="5035622" y="1024540"/>
                  <a:pt x="4982347" y="1295446"/>
                </a:cubicBezTo>
                <a:cubicBezTo>
                  <a:pt x="5257537" y="1236303"/>
                  <a:pt x="5472380" y="1021506"/>
                  <a:pt x="5525656" y="750600"/>
                </a:cubicBezTo>
                <a:close/>
                <a:moveTo>
                  <a:pt x="4140754" y="750600"/>
                </a:moveTo>
                <a:cubicBezTo>
                  <a:pt x="4194030" y="1021506"/>
                  <a:pt x="4408873" y="1236303"/>
                  <a:pt x="4684063" y="1295446"/>
                </a:cubicBezTo>
                <a:cubicBezTo>
                  <a:pt x="4630788" y="1024540"/>
                  <a:pt x="4415944" y="809743"/>
                  <a:pt x="4140754" y="750600"/>
                </a:cubicBezTo>
                <a:close/>
                <a:moveTo>
                  <a:pt x="3833505" y="750600"/>
                </a:moveTo>
                <a:cubicBezTo>
                  <a:pt x="3558315" y="809743"/>
                  <a:pt x="3343471" y="1024540"/>
                  <a:pt x="3290196" y="1295446"/>
                </a:cubicBezTo>
                <a:cubicBezTo>
                  <a:pt x="3565386" y="1236303"/>
                  <a:pt x="3780229" y="1021506"/>
                  <a:pt x="3833505" y="750600"/>
                </a:cubicBezTo>
                <a:close/>
                <a:moveTo>
                  <a:pt x="2448603" y="750600"/>
                </a:moveTo>
                <a:cubicBezTo>
                  <a:pt x="2501879" y="1021506"/>
                  <a:pt x="2716722" y="1236303"/>
                  <a:pt x="2991912" y="1295446"/>
                </a:cubicBezTo>
                <a:cubicBezTo>
                  <a:pt x="2938637" y="1024540"/>
                  <a:pt x="2723793" y="809743"/>
                  <a:pt x="2448603" y="750600"/>
                </a:cubicBezTo>
                <a:close/>
                <a:moveTo>
                  <a:pt x="2141354" y="750600"/>
                </a:moveTo>
                <a:cubicBezTo>
                  <a:pt x="1866164" y="809743"/>
                  <a:pt x="1651320" y="1024540"/>
                  <a:pt x="1598045" y="1295446"/>
                </a:cubicBezTo>
                <a:cubicBezTo>
                  <a:pt x="1873235" y="1236303"/>
                  <a:pt x="2088078" y="1021506"/>
                  <a:pt x="2141354" y="750600"/>
                </a:cubicBezTo>
                <a:close/>
                <a:moveTo>
                  <a:pt x="756452" y="750600"/>
                </a:moveTo>
                <a:cubicBezTo>
                  <a:pt x="809728" y="1021506"/>
                  <a:pt x="1024571" y="1236303"/>
                  <a:pt x="1299761" y="1295446"/>
                </a:cubicBezTo>
                <a:cubicBezTo>
                  <a:pt x="1246486" y="1024540"/>
                  <a:pt x="1031642" y="809743"/>
                  <a:pt x="756452" y="750600"/>
                </a:cubicBezTo>
                <a:close/>
                <a:moveTo>
                  <a:pt x="12192000" y="647790"/>
                </a:moveTo>
                <a:lnTo>
                  <a:pt x="12192000" y="780838"/>
                </a:lnTo>
                <a:cubicBezTo>
                  <a:pt x="11966807" y="865550"/>
                  <a:pt x="11797421" y="1059155"/>
                  <a:pt x="11750953" y="1295446"/>
                </a:cubicBezTo>
                <a:cubicBezTo>
                  <a:pt x="11935988" y="1255679"/>
                  <a:pt x="12093739" y="1145540"/>
                  <a:pt x="12192000" y="994335"/>
                </a:cubicBezTo>
                <a:lnTo>
                  <a:pt x="12192000" y="1195909"/>
                </a:lnTo>
                <a:cubicBezTo>
                  <a:pt x="12071770" y="1314911"/>
                  <a:pt x="11914089" y="1397686"/>
                  <a:pt x="11737582" y="1426902"/>
                </a:cubicBezTo>
                <a:lnTo>
                  <a:pt x="11737466" y="1428050"/>
                </a:lnTo>
                <a:cubicBezTo>
                  <a:pt x="11732155" y="1429061"/>
                  <a:pt x="11726826" y="1430009"/>
                  <a:pt x="11721249" y="1429590"/>
                </a:cubicBezTo>
                <a:cubicBezTo>
                  <a:pt x="11690077" y="1435144"/>
                  <a:pt x="11658197" y="1438125"/>
                  <a:pt x="11625822" y="1438652"/>
                </a:cubicBezTo>
                <a:lnTo>
                  <a:pt x="11608704" y="1440278"/>
                </a:lnTo>
                <a:lnTo>
                  <a:pt x="11608678" y="1439783"/>
                </a:lnTo>
                <a:lnTo>
                  <a:pt x="11608179" y="1439816"/>
                </a:lnTo>
                <a:cubicBezTo>
                  <a:pt x="11607613" y="1436014"/>
                  <a:pt x="11607586" y="1432198"/>
                  <a:pt x="11607586" y="1428376"/>
                </a:cubicBezTo>
                <a:cubicBezTo>
                  <a:pt x="11607586" y="1422694"/>
                  <a:pt x="11607645" y="1417025"/>
                  <a:pt x="11608957" y="1411395"/>
                </a:cubicBezTo>
                <a:cubicBezTo>
                  <a:pt x="11608914" y="1380067"/>
                  <a:pt x="11611364" y="1349182"/>
                  <a:pt x="11616421" y="1318938"/>
                </a:cubicBezTo>
                <a:lnTo>
                  <a:pt x="11616961" y="1312248"/>
                </a:lnTo>
                <a:cubicBezTo>
                  <a:pt x="11617130" y="1312243"/>
                  <a:pt x="11617299" y="1312238"/>
                  <a:pt x="11617466" y="1312185"/>
                </a:cubicBezTo>
                <a:cubicBezTo>
                  <a:pt x="11662185" y="998329"/>
                  <a:pt x="11889463" y="741504"/>
                  <a:pt x="12192000" y="647790"/>
                </a:cubicBezTo>
                <a:close/>
                <a:moveTo>
                  <a:pt x="10767111" y="605769"/>
                </a:moveTo>
                <a:lnTo>
                  <a:pt x="10784198" y="607392"/>
                </a:lnTo>
                <a:cubicBezTo>
                  <a:pt x="10816584" y="607919"/>
                  <a:pt x="10848477" y="610900"/>
                  <a:pt x="10879660" y="616457"/>
                </a:cubicBezTo>
                <a:cubicBezTo>
                  <a:pt x="10885236" y="616038"/>
                  <a:pt x="10890564" y="616986"/>
                  <a:pt x="10895873" y="617996"/>
                </a:cubicBezTo>
                <a:lnTo>
                  <a:pt x="10895990" y="619144"/>
                </a:lnTo>
                <a:cubicBezTo>
                  <a:pt x="11254840" y="678542"/>
                  <a:pt x="11535879" y="959319"/>
                  <a:pt x="11586156" y="1312185"/>
                </a:cubicBezTo>
                <a:cubicBezTo>
                  <a:pt x="11586323" y="1312238"/>
                  <a:pt x="11586492" y="1312243"/>
                  <a:pt x="11586661" y="1312248"/>
                </a:cubicBezTo>
                <a:lnTo>
                  <a:pt x="11587201" y="1318938"/>
                </a:lnTo>
                <a:cubicBezTo>
                  <a:pt x="11592258" y="1349182"/>
                  <a:pt x="11594708" y="1380067"/>
                  <a:pt x="11594665" y="1411395"/>
                </a:cubicBezTo>
                <a:cubicBezTo>
                  <a:pt x="11595977" y="1417025"/>
                  <a:pt x="11596036" y="1422694"/>
                  <a:pt x="11596036" y="1428376"/>
                </a:cubicBezTo>
                <a:cubicBezTo>
                  <a:pt x="11596036" y="1432198"/>
                  <a:pt x="11596009" y="1436014"/>
                  <a:pt x="11595443" y="1439816"/>
                </a:cubicBezTo>
                <a:lnTo>
                  <a:pt x="11594944" y="1439783"/>
                </a:lnTo>
                <a:lnTo>
                  <a:pt x="11594918" y="1440278"/>
                </a:lnTo>
                <a:lnTo>
                  <a:pt x="11577800" y="1438652"/>
                </a:lnTo>
                <a:cubicBezTo>
                  <a:pt x="11545425" y="1438125"/>
                  <a:pt x="11513545" y="1435144"/>
                  <a:pt x="11482373" y="1429590"/>
                </a:cubicBezTo>
                <a:cubicBezTo>
                  <a:pt x="11476796" y="1430009"/>
                  <a:pt x="11471467" y="1429061"/>
                  <a:pt x="11466156" y="1428050"/>
                </a:cubicBezTo>
                <a:lnTo>
                  <a:pt x="11466040" y="1426902"/>
                </a:lnTo>
                <a:cubicBezTo>
                  <a:pt x="11107189" y="1367503"/>
                  <a:pt x="10826150" y="1086726"/>
                  <a:pt x="10775875" y="733861"/>
                </a:cubicBezTo>
                <a:cubicBezTo>
                  <a:pt x="10775707" y="733808"/>
                  <a:pt x="10775539" y="733803"/>
                  <a:pt x="10775369" y="733798"/>
                </a:cubicBezTo>
                <a:lnTo>
                  <a:pt x="10774831" y="727122"/>
                </a:lnTo>
                <a:cubicBezTo>
                  <a:pt x="10769772" y="696872"/>
                  <a:pt x="10767321" y="665981"/>
                  <a:pt x="10767364" y="634646"/>
                </a:cubicBezTo>
                <a:cubicBezTo>
                  <a:pt x="10766052" y="629018"/>
                  <a:pt x="10765993" y="623351"/>
                  <a:pt x="10765993" y="617670"/>
                </a:cubicBezTo>
                <a:lnTo>
                  <a:pt x="10766587" y="606230"/>
                </a:lnTo>
                <a:lnTo>
                  <a:pt x="10767085" y="606263"/>
                </a:lnTo>
                <a:close/>
                <a:moveTo>
                  <a:pt x="10744358" y="605769"/>
                </a:moveTo>
                <a:lnTo>
                  <a:pt x="10744384" y="606263"/>
                </a:lnTo>
                <a:lnTo>
                  <a:pt x="10744882" y="606230"/>
                </a:lnTo>
                <a:lnTo>
                  <a:pt x="10745476" y="617670"/>
                </a:lnTo>
                <a:cubicBezTo>
                  <a:pt x="10745476" y="623351"/>
                  <a:pt x="10745417" y="629018"/>
                  <a:pt x="10744105" y="634646"/>
                </a:cubicBezTo>
                <a:cubicBezTo>
                  <a:pt x="10744148" y="665981"/>
                  <a:pt x="10741697" y="696872"/>
                  <a:pt x="10736638" y="727122"/>
                </a:cubicBezTo>
                <a:lnTo>
                  <a:pt x="10736100" y="733798"/>
                </a:lnTo>
                <a:cubicBezTo>
                  <a:pt x="10735930" y="733803"/>
                  <a:pt x="10735762" y="733808"/>
                  <a:pt x="10735594" y="733861"/>
                </a:cubicBezTo>
                <a:cubicBezTo>
                  <a:pt x="10685319" y="1086726"/>
                  <a:pt x="10404280" y="1367503"/>
                  <a:pt x="10045429" y="1426902"/>
                </a:cubicBezTo>
                <a:lnTo>
                  <a:pt x="10045313" y="1428050"/>
                </a:lnTo>
                <a:cubicBezTo>
                  <a:pt x="10040002" y="1429061"/>
                  <a:pt x="10034673" y="1430009"/>
                  <a:pt x="10029096" y="1429590"/>
                </a:cubicBezTo>
                <a:cubicBezTo>
                  <a:pt x="9997924" y="1435144"/>
                  <a:pt x="9966044" y="1438125"/>
                  <a:pt x="9933669" y="1438652"/>
                </a:cubicBezTo>
                <a:lnTo>
                  <a:pt x="9916551" y="1440278"/>
                </a:lnTo>
                <a:lnTo>
                  <a:pt x="9916525" y="1439783"/>
                </a:lnTo>
                <a:lnTo>
                  <a:pt x="9916026" y="1439816"/>
                </a:lnTo>
                <a:cubicBezTo>
                  <a:pt x="9915460" y="1436014"/>
                  <a:pt x="9915433" y="1432198"/>
                  <a:pt x="9915433" y="1428376"/>
                </a:cubicBezTo>
                <a:cubicBezTo>
                  <a:pt x="9915433" y="1422694"/>
                  <a:pt x="9915492" y="1417025"/>
                  <a:pt x="9916804" y="1411395"/>
                </a:cubicBezTo>
                <a:cubicBezTo>
                  <a:pt x="9916761" y="1380067"/>
                  <a:pt x="9919211" y="1349182"/>
                  <a:pt x="9924268" y="1318938"/>
                </a:cubicBezTo>
                <a:lnTo>
                  <a:pt x="9924808" y="1312248"/>
                </a:lnTo>
                <a:cubicBezTo>
                  <a:pt x="9924977" y="1312243"/>
                  <a:pt x="9925146" y="1312238"/>
                  <a:pt x="9925314" y="1312185"/>
                </a:cubicBezTo>
                <a:cubicBezTo>
                  <a:pt x="9975590" y="959319"/>
                  <a:pt x="10256629" y="678542"/>
                  <a:pt x="10615479" y="619144"/>
                </a:cubicBezTo>
                <a:lnTo>
                  <a:pt x="10615596" y="617996"/>
                </a:lnTo>
                <a:cubicBezTo>
                  <a:pt x="10620905" y="616986"/>
                  <a:pt x="10626233" y="616038"/>
                  <a:pt x="10631809" y="616457"/>
                </a:cubicBezTo>
                <a:cubicBezTo>
                  <a:pt x="10662992" y="610900"/>
                  <a:pt x="10694885" y="607919"/>
                  <a:pt x="10727271" y="607392"/>
                </a:cubicBezTo>
                <a:close/>
                <a:moveTo>
                  <a:pt x="9074958" y="605769"/>
                </a:moveTo>
                <a:lnTo>
                  <a:pt x="9092045" y="607392"/>
                </a:lnTo>
                <a:cubicBezTo>
                  <a:pt x="9124431" y="607919"/>
                  <a:pt x="9156324" y="610900"/>
                  <a:pt x="9187507" y="616457"/>
                </a:cubicBezTo>
                <a:cubicBezTo>
                  <a:pt x="9193083" y="616038"/>
                  <a:pt x="9198411" y="616986"/>
                  <a:pt x="9203720" y="617996"/>
                </a:cubicBezTo>
                <a:lnTo>
                  <a:pt x="9203837" y="619144"/>
                </a:lnTo>
                <a:cubicBezTo>
                  <a:pt x="9562687" y="678542"/>
                  <a:pt x="9843726" y="959319"/>
                  <a:pt x="9894002" y="1312185"/>
                </a:cubicBezTo>
                <a:cubicBezTo>
                  <a:pt x="9894170" y="1312238"/>
                  <a:pt x="9894339" y="1312243"/>
                  <a:pt x="9894508" y="1312248"/>
                </a:cubicBezTo>
                <a:lnTo>
                  <a:pt x="9895048" y="1318938"/>
                </a:lnTo>
                <a:cubicBezTo>
                  <a:pt x="9900105" y="1349182"/>
                  <a:pt x="9902555" y="1380067"/>
                  <a:pt x="9902512" y="1411395"/>
                </a:cubicBezTo>
                <a:cubicBezTo>
                  <a:pt x="9903824" y="1417025"/>
                  <a:pt x="9903883" y="1422694"/>
                  <a:pt x="9903883" y="1428376"/>
                </a:cubicBezTo>
                <a:cubicBezTo>
                  <a:pt x="9903883" y="1432198"/>
                  <a:pt x="9903856" y="1436014"/>
                  <a:pt x="9903290" y="1439816"/>
                </a:cubicBezTo>
                <a:lnTo>
                  <a:pt x="9902791" y="1439783"/>
                </a:lnTo>
                <a:lnTo>
                  <a:pt x="9902765" y="1440278"/>
                </a:lnTo>
                <a:lnTo>
                  <a:pt x="9885647" y="1438652"/>
                </a:lnTo>
                <a:cubicBezTo>
                  <a:pt x="9853272" y="1438125"/>
                  <a:pt x="9821392" y="1435144"/>
                  <a:pt x="9790220" y="1429590"/>
                </a:cubicBezTo>
                <a:cubicBezTo>
                  <a:pt x="9784643" y="1430009"/>
                  <a:pt x="9779314" y="1429061"/>
                  <a:pt x="9774003" y="1428050"/>
                </a:cubicBezTo>
                <a:lnTo>
                  <a:pt x="9773887" y="1426902"/>
                </a:lnTo>
                <a:cubicBezTo>
                  <a:pt x="9415036" y="1367503"/>
                  <a:pt x="9133997" y="1086726"/>
                  <a:pt x="9083722" y="733861"/>
                </a:cubicBezTo>
                <a:cubicBezTo>
                  <a:pt x="9083554" y="733808"/>
                  <a:pt x="9083386" y="733803"/>
                  <a:pt x="9083216" y="733798"/>
                </a:cubicBezTo>
                <a:lnTo>
                  <a:pt x="9082678" y="727122"/>
                </a:lnTo>
                <a:cubicBezTo>
                  <a:pt x="9077619" y="696872"/>
                  <a:pt x="9075168" y="665981"/>
                  <a:pt x="9075211" y="634646"/>
                </a:cubicBezTo>
                <a:cubicBezTo>
                  <a:pt x="9073899" y="629018"/>
                  <a:pt x="9073840" y="623351"/>
                  <a:pt x="9073840" y="617670"/>
                </a:cubicBezTo>
                <a:lnTo>
                  <a:pt x="9074434" y="606230"/>
                </a:lnTo>
                <a:lnTo>
                  <a:pt x="9074932" y="606263"/>
                </a:lnTo>
                <a:close/>
                <a:moveTo>
                  <a:pt x="9052207" y="605769"/>
                </a:moveTo>
                <a:lnTo>
                  <a:pt x="9052233" y="606263"/>
                </a:lnTo>
                <a:lnTo>
                  <a:pt x="9052731" y="606230"/>
                </a:lnTo>
                <a:lnTo>
                  <a:pt x="9053325" y="617670"/>
                </a:lnTo>
                <a:cubicBezTo>
                  <a:pt x="9053325" y="623351"/>
                  <a:pt x="9053266" y="629018"/>
                  <a:pt x="9051954" y="634646"/>
                </a:cubicBezTo>
                <a:cubicBezTo>
                  <a:pt x="9051997" y="665981"/>
                  <a:pt x="9049546" y="696872"/>
                  <a:pt x="9044487" y="727122"/>
                </a:cubicBezTo>
                <a:lnTo>
                  <a:pt x="9043949" y="733798"/>
                </a:lnTo>
                <a:cubicBezTo>
                  <a:pt x="9043779" y="733803"/>
                  <a:pt x="9043611" y="733808"/>
                  <a:pt x="9043443" y="733861"/>
                </a:cubicBezTo>
                <a:cubicBezTo>
                  <a:pt x="8993168" y="1086726"/>
                  <a:pt x="8712129" y="1367503"/>
                  <a:pt x="8353278" y="1426902"/>
                </a:cubicBezTo>
                <a:lnTo>
                  <a:pt x="8353162" y="1428050"/>
                </a:lnTo>
                <a:cubicBezTo>
                  <a:pt x="8347851" y="1429061"/>
                  <a:pt x="8342522" y="1430009"/>
                  <a:pt x="8336945" y="1429590"/>
                </a:cubicBezTo>
                <a:cubicBezTo>
                  <a:pt x="8305773" y="1435144"/>
                  <a:pt x="8273893" y="1438125"/>
                  <a:pt x="8241519" y="1438652"/>
                </a:cubicBezTo>
                <a:lnTo>
                  <a:pt x="8224400" y="1440278"/>
                </a:lnTo>
                <a:lnTo>
                  <a:pt x="8224374" y="1439783"/>
                </a:lnTo>
                <a:lnTo>
                  <a:pt x="8223875" y="1439816"/>
                </a:lnTo>
                <a:cubicBezTo>
                  <a:pt x="8223309" y="1436014"/>
                  <a:pt x="8223282" y="1432198"/>
                  <a:pt x="8223282" y="1428376"/>
                </a:cubicBezTo>
                <a:cubicBezTo>
                  <a:pt x="8223282" y="1422694"/>
                  <a:pt x="8223341" y="1417025"/>
                  <a:pt x="8224653" y="1411395"/>
                </a:cubicBezTo>
                <a:cubicBezTo>
                  <a:pt x="8224611" y="1380067"/>
                  <a:pt x="8227060" y="1349182"/>
                  <a:pt x="8232117" y="1318938"/>
                </a:cubicBezTo>
                <a:lnTo>
                  <a:pt x="8232657" y="1312248"/>
                </a:lnTo>
                <a:cubicBezTo>
                  <a:pt x="8232826" y="1312243"/>
                  <a:pt x="8232995" y="1312238"/>
                  <a:pt x="8233163" y="1312185"/>
                </a:cubicBezTo>
                <a:cubicBezTo>
                  <a:pt x="8283439" y="959319"/>
                  <a:pt x="8564478" y="678542"/>
                  <a:pt x="8923328" y="619144"/>
                </a:cubicBezTo>
                <a:lnTo>
                  <a:pt x="8923445" y="617996"/>
                </a:lnTo>
                <a:cubicBezTo>
                  <a:pt x="8928754" y="616986"/>
                  <a:pt x="8934082" y="616038"/>
                  <a:pt x="8939658" y="616457"/>
                </a:cubicBezTo>
                <a:cubicBezTo>
                  <a:pt x="8970841" y="610900"/>
                  <a:pt x="9002734" y="607919"/>
                  <a:pt x="9035120" y="607392"/>
                </a:cubicBezTo>
                <a:close/>
                <a:moveTo>
                  <a:pt x="7382807" y="605769"/>
                </a:moveTo>
                <a:lnTo>
                  <a:pt x="7399895" y="607392"/>
                </a:lnTo>
                <a:cubicBezTo>
                  <a:pt x="7432280" y="607919"/>
                  <a:pt x="7464173" y="610900"/>
                  <a:pt x="7495356" y="616457"/>
                </a:cubicBezTo>
                <a:cubicBezTo>
                  <a:pt x="7500932" y="616038"/>
                  <a:pt x="7506260" y="616986"/>
                  <a:pt x="7511569" y="617996"/>
                </a:cubicBezTo>
                <a:lnTo>
                  <a:pt x="7511686" y="619144"/>
                </a:lnTo>
                <a:cubicBezTo>
                  <a:pt x="7870536" y="678542"/>
                  <a:pt x="8151575" y="959319"/>
                  <a:pt x="8201852" y="1312185"/>
                </a:cubicBezTo>
                <a:cubicBezTo>
                  <a:pt x="8202019" y="1312238"/>
                  <a:pt x="8202189" y="1312243"/>
                  <a:pt x="8202357" y="1312248"/>
                </a:cubicBezTo>
                <a:lnTo>
                  <a:pt x="8202898" y="1318938"/>
                </a:lnTo>
                <a:cubicBezTo>
                  <a:pt x="8207954" y="1349182"/>
                  <a:pt x="8210404" y="1380067"/>
                  <a:pt x="8210362" y="1411395"/>
                </a:cubicBezTo>
                <a:cubicBezTo>
                  <a:pt x="8211674" y="1417025"/>
                  <a:pt x="8211732" y="1422694"/>
                  <a:pt x="8211732" y="1428376"/>
                </a:cubicBezTo>
                <a:cubicBezTo>
                  <a:pt x="8211732" y="1432198"/>
                  <a:pt x="8211705" y="1436014"/>
                  <a:pt x="8211139" y="1439816"/>
                </a:cubicBezTo>
                <a:lnTo>
                  <a:pt x="8210640" y="1439783"/>
                </a:lnTo>
                <a:lnTo>
                  <a:pt x="8210614" y="1440278"/>
                </a:lnTo>
                <a:lnTo>
                  <a:pt x="8193496" y="1438652"/>
                </a:lnTo>
                <a:cubicBezTo>
                  <a:pt x="8161122" y="1438125"/>
                  <a:pt x="8129241" y="1435144"/>
                  <a:pt x="8098069" y="1429590"/>
                </a:cubicBezTo>
                <a:cubicBezTo>
                  <a:pt x="8092492" y="1430009"/>
                  <a:pt x="8087163" y="1429061"/>
                  <a:pt x="8081853" y="1428050"/>
                </a:cubicBezTo>
                <a:lnTo>
                  <a:pt x="8081737" y="1426902"/>
                </a:lnTo>
                <a:cubicBezTo>
                  <a:pt x="7722885" y="1367503"/>
                  <a:pt x="7441846" y="1086726"/>
                  <a:pt x="7391571" y="733861"/>
                </a:cubicBezTo>
                <a:cubicBezTo>
                  <a:pt x="7391403" y="733808"/>
                  <a:pt x="7391235" y="733803"/>
                  <a:pt x="7391065" y="733798"/>
                </a:cubicBezTo>
                <a:lnTo>
                  <a:pt x="7390527" y="727122"/>
                </a:lnTo>
                <a:cubicBezTo>
                  <a:pt x="7385468" y="696872"/>
                  <a:pt x="7383018" y="665981"/>
                  <a:pt x="7383060" y="634646"/>
                </a:cubicBezTo>
                <a:cubicBezTo>
                  <a:pt x="7381748" y="629018"/>
                  <a:pt x="7381689" y="623351"/>
                  <a:pt x="7381689" y="617670"/>
                </a:cubicBezTo>
                <a:lnTo>
                  <a:pt x="7382283" y="606230"/>
                </a:lnTo>
                <a:lnTo>
                  <a:pt x="7382781" y="606263"/>
                </a:lnTo>
                <a:close/>
                <a:moveTo>
                  <a:pt x="5690656" y="605769"/>
                </a:moveTo>
                <a:lnTo>
                  <a:pt x="5707743" y="607392"/>
                </a:lnTo>
                <a:cubicBezTo>
                  <a:pt x="5740129" y="607919"/>
                  <a:pt x="5772021" y="610900"/>
                  <a:pt x="5803205" y="616457"/>
                </a:cubicBezTo>
                <a:cubicBezTo>
                  <a:pt x="5808781" y="616038"/>
                  <a:pt x="5814109" y="616986"/>
                  <a:pt x="5819417" y="617996"/>
                </a:cubicBezTo>
                <a:lnTo>
                  <a:pt x="5819534" y="619144"/>
                </a:lnTo>
                <a:cubicBezTo>
                  <a:pt x="6178385" y="678542"/>
                  <a:pt x="6459424" y="959319"/>
                  <a:pt x="6509700" y="1312185"/>
                </a:cubicBezTo>
                <a:cubicBezTo>
                  <a:pt x="6509868" y="1312238"/>
                  <a:pt x="6510037" y="1312243"/>
                  <a:pt x="6510206" y="1312248"/>
                </a:cubicBezTo>
                <a:lnTo>
                  <a:pt x="6510746" y="1318938"/>
                </a:lnTo>
                <a:cubicBezTo>
                  <a:pt x="6515803" y="1349182"/>
                  <a:pt x="6518252" y="1380067"/>
                  <a:pt x="6518210" y="1411395"/>
                </a:cubicBezTo>
                <a:cubicBezTo>
                  <a:pt x="6519522" y="1417025"/>
                  <a:pt x="6519581" y="1422694"/>
                  <a:pt x="6519581" y="1428376"/>
                </a:cubicBezTo>
                <a:cubicBezTo>
                  <a:pt x="6519581" y="1432198"/>
                  <a:pt x="6519554" y="1436014"/>
                  <a:pt x="6518988" y="1439816"/>
                </a:cubicBezTo>
                <a:lnTo>
                  <a:pt x="6518489" y="1439783"/>
                </a:lnTo>
                <a:lnTo>
                  <a:pt x="6518463" y="1440278"/>
                </a:lnTo>
                <a:lnTo>
                  <a:pt x="6501344" y="1438652"/>
                </a:lnTo>
                <a:cubicBezTo>
                  <a:pt x="6468970" y="1438125"/>
                  <a:pt x="6437090" y="1435144"/>
                  <a:pt x="6405918" y="1429590"/>
                </a:cubicBezTo>
                <a:cubicBezTo>
                  <a:pt x="6400341" y="1430009"/>
                  <a:pt x="6395012" y="1429061"/>
                  <a:pt x="6389701" y="1428050"/>
                </a:cubicBezTo>
                <a:lnTo>
                  <a:pt x="6389585" y="1426902"/>
                </a:lnTo>
                <a:cubicBezTo>
                  <a:pt x="6030734" y="1367503"/>
                  <a:pt x="5749695" y="1086726"/>
                  <a:pt x="5699419" y="733861"/>
                </a:cubicBezTo>
                <a:cubicBezTo>
                  <a:pt x="5699252" y="733808"/>
                  <a:pt x="5699083" y="733803"/>
                  <a:pt x="5698914" y="733798"/>
                </a:cubicBezTo>
                <a:lnTo>
                  <a:pt x="5698375" y="727122"/>
                </a:lnTo>
                <a:cubicBezTo>
                  <a:pt x="5693317" y="696872"/>
                  <a:pt x="5690866" y="665981"/>
                  <a:pt x="5690908" y="634646"/>
                </a:cubicBezTo>
                <a:cubicBezTo>
                  <a:pt x="5689596" y="629018"/>
                  <a:pt x="5689538" y="623351"/>
                  <a:pt x="5689538" y="617670"/>
                </a:cubicBezTo>
                <a:lnTo>
                  <a:pt x="5690132" y="606230"/>
                </a:lnTo>
                <a:lnTo>
                  <a:pt x="5690630" y="606263"/>
                </a:lnTo>
                <a:close/>
                <a:moveTo>
                  <a:pt x="5667905" y="605769"/>
                </a:moveTo>
                <a:lnTo>
                  <a:pt x="5667931" y="606263"/>
                </a:lnTo>
                <a:lnTo>
                  <a:pt x="5668429" y="606230"/>
                </a:lnTo>
                <a:lnTo>
                  <a:pt x="5669023" y="617670"/>
                </a:lnTo>
                <a:cubicBezTo>
                  <a:pt x="5669023" y="623351"/>
                  <a:pt x="5668964" y="629018"/>
                  <a:pt x="5667652" y="634646"/>
                </a:cubicBezTo>
                <a:cubicBezTo>
                  <a:pt x="5667694" y="665981"/>
                  <a:pt x="5665244" y="696872"/>
                  <a:pt x="5660185" y="727122"/>
                </a:cubicBezTo>
                <a:lnTo>
                  <a:pt x="5659647" y="733798"/>
                </a:lnTo>
                <a:cubicBezTo>
                  <a:pt x="5659477" y="733803"/>
                  <a:pt x="5659309" y="733808"/>
                  <a:pt x="5659141" y="733861"/>
                </a:cubicBezTo>
                <a:cubicBezTo>
                  <a:pt x="5608866" y="1086726"/>
                  <a:pt x="5327827" y="1367503"/>
                  <a:pt x="4968975" y="1426902"/>
                </a:cubicBezTo>
                <a:lnTo>
                  <a:pt x="4968859" y="1428050"/>
                </a:lnTo>
                <a:cubicBezTo>
                  <a:pt x="4963549" y="1429061"/>
                  <a:pt x="4958220" y="1430009"/>
                  <a:pt x="4952643" y="1429590"/>
                </a:cubicBezTo>
                <a:cubicBezTo>
                  <a:pt x="4921471" y="1435144"/>
                  <a:pt x="4889590" y="1438125"/>
                  <a:pt x="4857216" y="1438652"/>
                </a:cubicBezTo>
                <a:lnTo>
                  <a:pt x="4840098" y="1440278"/>
                </a:lnTo>
                <a:lnTo>
                  <a:pt x="4840072" y="1439783"/>
                </a:lnTo>
                <a:lnTo>
                  <a:pt x="4839573" y="1439816"/>
                </a:lnTo>
                <a:cubicBezTo>
                  <a:pt x="4839007" y="1436014"/>
                  <a:pt x="4838980" y="1432198"/>
                  <a:pt x="4838980" y="1428376"/>
                </a:cubicBezTo>
                <a:cubicBezTo>
                  <a:pt x="4838980" y="1422694"/>
                  <a:pt x="4839038" y="1417025"/>
                  <a:pt x="4840350" y="1411395"/>
                </a:cubicBezTo>
                <a:cubicBezTo>
                  <a:pt x="4840308" y="1380067"/>
                  <a:pt x="4842758" y="1349182"/>
                  <a:pt x="4847814" y="1318938"/>
                </a:cubicBezTo>
                <a:lnTo>
                  <a:pt x="4848355" y="1312248"/>
                </a:lnTo>
                <a:cubicBezTo>
                  <a:pt x="4848523" y="1312243"/>
                  <a:pt x="4848693" y="1312238"/>
                  <a:pt x="4848860" y="1312185"/>
                </a:cubicBezTo>
                <a:cubicBezTo>
                  <a:pt x="4899137" y="959319"/>
                  <a:pt x="5180176" y="678542"/>
                  <a:pt x="5539026" y="619144"/>
                </a:cubicBezTo>
                <a:lnTo>
                  <a:pt x="5539143" y="617996"/>
                </a:lnTo>
                <a:cubicBezTo>
                  <a:pt x="5544452" y="616986"/>
                  <a:pt x="5549780" y="616038"/>
                  <a:pt x="5555356" y="616457"/>
                </a:cubicBezTo>
                <a:cubicBezTo>
                  <a:pt x="5586539" y="610900"/>
                  <a:pt x="5618432" y="607919"/>
                  <a:pt x="5650817" y="607392"/>
                </a:cubicBezTo>
                <a:close/>
                <a:moveTo>
                  <a:pt x="3998505" y="605769"/>
                </a:moveTo>
                <a:lnTo>
                  <a:pt x="4015592" y="607392"/>
                </a:lnTo>
                <a:cubicBezTo>
                  <a:pt x="4047978" y="607919"/>
                  <a:pt x="4079870" y="610900"/>
                  <a:pt x="4111054" y="616457"/>
                </a:cubicBezTo>
                <a:cubicBezTo>
                  <a:pt x="4116630" y="616038"/>
                  <a:pt x="4121958" y="616986"/>
                  <a:pt x="4127266" y="617996"/>
                </a:cubicBezTo>
                <a:lnTo>
                  <a:pt x="4127384" y="619144"/>
                </a:lnTo>
                <a:cubicBezTo>
                  <a:pt x="4486234" y="678542"/>
                  <a:pt x="4767273" y="959319"/>
                  <a:pt x="4817549" y="1312185"/>
                </a:cubicBezTo>
                <a:cubicBezTo>
                  <a:pt x="4817717" y="1312238"/>
                  <a:pt x="4817886" y="1312243"/>
                  <a:pt x="4818055" y="1312248"/>
                </a:cubicBezTo>
                <a:lnTo>
                  <a:pt x="4818595" y="1318938"/>
                </a:lnTo>
                <a:cubicBezTo>
                  <a:pt x="4823652" y="1349182"/>
                  <a:pt x="4826101" y="1380067"/>
                  <a:pt x="4826059" y="1411395"/>
                </a:cubicBezTo>
                <a:cubicBezTo>
                  <a:pt x="4827371" y="1417025"/>
                  <a:pt x="4827430" y="1422694"/>
                  <a:pt x="4827430" y="1428376"/>
                </a:cubicBezTo>
                <a:cubicBezTo>
                  <a:pt x="4827430" y="1432198"/>
                  <a:pt x="4827403" y="1436014"/>
                  <a:pt x="4826837" y="1439816"/>
                </a:cubicBezTo>
                <a:lnTo>
                  <a:pt x="4826338" y="1439783"/>
                </a:lnTo>
                <a:lnTo>
                  <a:pt x="4826312" y="1440278"/>
                </a:lnTo>
                <a:lnTo>
                  <a:pt x="4809193" y="1438652"/>
                </a:lnTo>
                <a:cubicBezTo>
                  <a:pt x="4776819" y="1438125"/>
                  <a:pt x="4744939" y="1435144"/>
                  <a:pt x="4713767" y="1429590"/>
                </a:cubicBezTo>
                <a:cubicBezTo>
                  <a:pt x="4708190" y="1430009"/>
                  <a:pt x="4702861" y="1429061"/>
                  <a:pt x="4697550" y="1428050"/>
                </a:cubicBezTo>
                <a:lnTo>
                  <a:pt x="4697434" y="1426902"/>
                </a:lnTo>
                <a:cubicBezTo>
                  <a:pt x="4338583" y="1367503"/>
                  <a:pt x="4057544" y="1086726"/>
                  <a:pt x="4007268" y="733861"/>
                </a:cubicBezTo>
                <a:cubicBezTo>
                  <a:pt x="4007101" y="733808"/>
                  <a:pt x="4006932" y="733803"/>
                  <a:pt x="4006763" y="733798"/>
                </a:cubicBezTo>
                <a:lnTo>
                  <a:pt x="4006225" y="727122"/>
                </a:lnTo>
                <a:cubicBezTo>
                  <a:pt x="4001166" y="696872"/>
                  <a:pt x="3998715" y="665981"/>
                  <a:pt x="3998757" y="634646"/>
                </a:cubicBezTo>
                <a:cubicBezTo>
                  <a:pt x="3997445" y="629018"/>
                  <a:pt x="3997387" y="623351"/>
                  <a:pt x="3997387" y="617670"/>
                </a:cubicBezTo>
                <a:lnTo>
                  <a:pt x="3997981" y="606230"/>
                </a:lnTo>
                <a:lnTo>
                  <a:pt x="3998479" y="606263"/>
                </a:lnTo>
                <a:close/>
                <a:moveTo>
                  <a:pt x="3975754" y="605769"/>
                </a:moveTo>
                <a:lnTo>
                  <a:pt x="3975780" y="606263"/>
                </a:lnTo>
                <a:lnTo>
                  <a:pt x="3976278" y="606230"/>
                </a:lnTo>
                <a:lnTo>
                  <a:pt x="3976872" y="617670"/>
                </a:lnTo>
                <a:cubicBezTo>
                  <a:pt x="3976872" y="623351"/>
                  <a:pt x="3976813" y="629018"/>
                  <a:pt x="3975501" y="634646"/>
                </a:cubicBezTo>
                <a:cubicBezTo>
                  <a:pt x="3975543" y="665981"/>
                  <a:pt x="3973093" y="696872"/>
                  <a:pt x="3968034" y="727122"/>
                </a:cubicBezTo>
                <a:lnTo>
                  <a:pt x="3967496" y="733798"/>
                </a:lnTo>
                <a:cubicBezTo>
                  <a:pt x="3967326" y="733803"/>
                  <a:pt x="3967158" y="733808"/>
                  <a:pt x="3966990" y="733861"/>
                </a:cubicBezTo>
                <a:cubicBezTo>
                  <a:pt x="3916715" y="1086726"/>
                  <a:pt x="3635676" y="1367503"/>
                  <a:pt x="3276825" y="1426902"/>
                </a:cubicBezTo>
                <a:lnTo>
                  <a:pt x="3276708" y="1428050"/>
                </a:lnTo>
                <a:cubicBezTo>
                  <a:pt x="3271398" y="1429061"/>
                  <a:pt x="3266069" y="1430009"/>
                  <a:pt x="3260492" y="1429590"/>
                </a:cubicBezTo>
                <a:cubicBezTo>
                  <a:pt x="3229320" y="1435144"/>
                  <a:pt x="3197440" y="1438125"/>
                  <a:pt x="3165065" y="1438652"/>
                </a:cubicBezTo>
                <a:lnTo>
                  <a:pt x="3147947" y="1440278"/>
                </a:lnTo>
                <a:lnTo>
                  <a:pt x="3147921" y="1439783"/>
                </a:lnTo>
                <a:lnTo>
                  <a:pt x="3147422" y="1439816"/>
                </a:lnTo>
                <a:cubicBezTo>
                  <a:pt x="3146856" y="1436014"/>
                  <a:pt x="3146829" y="1432198"/>
                  <a:pt x="3146829" y="1428376"/>
                </a:cubicBezTo>
                <a:cubicBezTo>
                  <a:pt x="3146829" y="1422694"/>
                  <a:pt x="3146887" y="1417025"/>
                  <a:pt x="3148199" y="1411395"/>
                </a:cubicBezTo>
                <a:cubicBezTo>
                  <a:pt x="3148157" y="1380067"/>
                  <a:pt x="3150607" y="1349182"/>
                  <a:pt x="3155663" y="1318938"/>
                </a:cubicBezTo>
                <a:lnTo>
                  <a:pt x="3156204" y="1312248"/>
                </a:lnTo>
                <a:cubicBezTo>
                  <a:pt x="3156372" y="1312243"/>
                  <a:pt x="3156542" y="1312238"/>
                  <a:pt x="3156709" y="1312185"/>
                </a:cubicBezTo>
                <a:cubicBezTo>
                  <a:pt x="3206986" y="959319"/>
                  <a:pt x="3488025" y="678542"/>
                  <a:pt x="3846875" y="619144"/>
                </a:cubicBezTo>
                <a:lnTo>
                  <a:pt x="3846992" y="617996"/>
                </a:lnTo>
                <a:cubicBezTo>
                  <a:pt x="3852301" y="616986"/>
                  <a:pt x="3857629" y="616038"/>
                  <a:pt x="3863205" y="616457"/>
                </a:cubicBezTo>
                <a:cubicBezTo>
                  <a:pt x="3894388" y="610900"/>
                  <a:pt x="3926281" y="607919"/>
                  <a:pt x="3958666" y="607392"/>
                </a:cubicBezTo>
                <a:close/>
                <a:moveTo>
                  <a:pt x="2306354" y="605769"/>
                </a:moveTo>
                <a:lnTo>
                  <a:pt x="2323441" y="607392"/>
                </a:lnTo>
                <a:cubicBezTo>
                  <a:pt x="2355827" y="607919"/>
                  <a:pt x="2387719" y="610900"/>
                  <a:pt x="2418903" y="616457"/>
                </a:cubicBezTo>
                <a:cubicBezTo>
                  <a:pt x="2424479" y="616038"/>
                  <a:pt x="2429807" y="616986"/>
                  <a:pt x="2435115" y="617996"/>
                </a:cubicBezTo>
                <a:lnTo>
                  <a:pt x="2435233" y="619144"/>
                </a:lnTo>
                <a:cubicBezTo>
                  <a:pt x="2794083" y="678542"/>
                  <a:pt x="3075122" y="959319"/>
                  <a:pt x="3125398" y="1312185"/>
                </a:cubicBezTo>
                <a:cubicBezTo>
                  <a:pt x="3125566" y="1312238"/>
                  <a:pt x="3125735" y="1312243"/>
                  <a:pt x="3125904" y="1312248"/>
                </a:cubicBezTo>
                <a:lnTo>
                  <a:pt x="3126444" y="1318938"/>
                </a:lnTo>
                <a:cubicBezTo>
                  <a:pt x="3131501" y="1349182"/>
                  <a:pt x="3133950" y="1380067"/>
                  <a:pt x="3133908" y="1411395"/>
                </a:cubicBezTo>
                <a:cubicBezTo>
                  <a:pt x="3135220" y="1417025"/>
                  <a:pt x="3135279" y="1422694"/>
                  <a:pt x="3135279" y="1428376"/>
                </a:cubicBezTo>
                <a:cubicBezTo>
                  <a:pt x="3135279" y="1432198"/>
                  <a:pt x="3135252" y="1436014"/>
                  <a:pt x="3134686" y="1439816"/>
                </a:cubicBezTo>
                <a:lnTo>
                  <a:pt x="3134187" y="1439783"/>
                </a:lnTo>
                <a:lnTo>
                  <a:pt x="3134161" y="1440278"/>
                </a:lnTo>
                <a:lnTo>
                  <a:pt x="3117042" y="1438652"/>
                </a:lnTo>
                <a:cubicBezTo>
                  <a:pt x="3084668" y="1438125"/>
                  <a:pt x="3052788" y="1435144"/>
                  <a:pt x="3021616" y="1429590"/>
                </a:cubicBezTo>
                <a:cubicBezTo>
                  <a:pt x="3016039" y="1430009"/>
                  <a:pt x="3010710" y="1429061"/>
                  <a:pt x="3005399" y="1428050"/>
                </a:cubicBezTo>
                <a:lnTo>
                  <a:pt x="3005283" y="1426902"/>
                </a:lnTo>
                <a:cubicBezTo>
                  <a:pt x="2646432" y="1367503"/>
                  <a:pt x="2365393" y="1086726"/>
                  <a:pt x="2315117" y="733861"/>
                </a:cubicBezTo>
                <a:cubicBezTo>
                  <a:pt x="2314950" y="733808"/>
                  <a:pt x="2314781" y="733803"/>
                  <a:pt x="2314612" y="733798"/>
                </a:cubicBezTo>
                <a:lnTo>
                  <a:pt x="2314074" y="727122"/>
                </a:lnTo>
                <a:cubicBezTo>
                  <a:pt x="2309015" y="696872"/>
                  <a:pt x="2306564" y="665981"/>
                  <a:pt x="2306606" y="634646"/>
                </a:cubicBezTo>
                <a:cubicBezTo>
                  <a:pt x="2305294" y="629018"/>
                  <a:pt x="2305236" y="623351"/>
                  <a:pt x="2305236" y="617670"/>
                </a:cubicBezTo>
                <a:lnTo>
                  <a:pt x="2305830" y="606230"/>
                </a:lnTo>
                <a:lnTo>
                  <a:pt x="2306328" y="606263"/>
                </a:lnTo>
                <a:close/>
                <a:moveTo>
                  <a:pt x="2283603" y="605769"/>
                </a:moveTo>
                <a:lnTo>
                  <a:pt x="2283629" y="606263"/>
                </a:lnTo>
                <a:lnTo>
                  <a:pt x="2284127" y="606230"/>
                </a:lnTo>
                <a:lnTo>
                  <a:pt x="2284721" y="617670"/>
                </a:lnTo>
                <a:cubicBezTo>
                  <a:pt x="2284721" y="623351"/>
                  <a:pt x="2284662" y="629018"/>
                  <a:pt x="2283350" y="634646"/>
                </a:cubicBezTo>
                <a:cubicBezTo>
                  <a:pt x="2283392" y="665981"/>
                  <a:pt x="2280942" y="696872"/>
                  <a:pt x="2275883" y="727122"/>
                </a:cubicBezTo>
                <a:lnTo>
                  <a:pt x="2275345" y="733798"/>
                </a:lnTo>
                <a:cubicBezTo>
                  <a:pt x="2275175" y="733803"/>
                  <a:pt x="2275007" y="733808"/>
                  <a:pt x="2274839" y="733861"/>
                </a:cubicBezTo>
                <a:cubicBezTo>
                  <a:pt x="2224564" y="1086726"/>
                  <a:pt x="1943525" y="1367503"/>
                  <a:pt x="1584673" y="1426902"/>
                </a:cubicBezTo>
                <a:lnTo>
                  <a:pt x="1584557" y="1428050"/>
                </a:lnTo>
                <a:cubicBezTo>
                  <a:pt x="1579247" y="1429061"/>
                  <a:pt x="1573918" y="1430009"/>
                  <a:pt x="1568341" y="1429590"/>
                </a:cubicBezTo>
                <a:cubicBezTo>
                  <a:pt x="1537169" y="1435144"/>
                  <a:pt x="1505289" y="1438125"/>
                  <a:pt x="1472914" y="1438652"/>
                </a:cubicBezTo>
                <a:lnTo>
                  <a:pt x="1455796" y="1440278"/>
                </a:lnTo>
                <a:lnTo>
                  <a:pt x="1455770" y="1439783"/>
                </a:lnTo>
                <a:lnTo>
                  <a:pt x="1455271" y="1439816"/>
                </a:lnTo>
                <a:cubicBezTo>
                  <a:pt x="1454705" y="1436014"/>
                  <a:pt x="1454678" y="1432198"/>
                  <a:pt x="1454678" y="1428376"/>
                </a:cubicBezTo>
                <a:cubicBezTo>
                  <a:pt x="1454678" y="1422694"/>
                  <a:pt x="1454736" y="1417025"/>
                  <a:pt x="1456048" y="1411395"/>
                </a:cubicBezTo>
                <a:cubicBezTo>
                  <a:pt x="1456006" y="1380067"/>
                  <a:pt x="1458456" y="1349182"/>
                  <a:pt x="1463513" y="1318938"/>
                </a:cubicBezTo>
                <a:lnTo>
                  <a:pt x="1464053" y="1312248"/>
                </a:lnTo>
                <a:cubicBezTo>
                  <a:pt x="1464221" y="1312243"/>
                  <a:pt x="1464391" y="1312238"/>
                  <a:pt x="1464558" y="1312185"/>
                </a:cubicBezTo>
                <a:cubicBezTo>
                  <a:pt x="1514835" y="959319"/>
                  <a:pt x="1795874" y="678542"/>
                  <a:pt x="2154724" y="619144"/>
                </a:cubicBezTo>
                <a:lnTo>
                  <a:pt x="2154841" y="617996"/>
                </a:lnTo>
                <a:cubicBezTo>
                  <a:pt x="2160150" y="616986"/>
                  <a:pt x="2165478" y="616038"/>
                  <a:pt x="2171054" y="616457"/>
                </a:cubicBezTo>
                <a:cubicBezTo>
                  <a:pt x="2202237" y="610900"/>
                  <a:pt x="2234130" y="607919"/>
                  <a:pt x="2266515" y="607392"/>
                </a:cubicBezTo>
                <a:close/>
                <a:moveTo>
                  <a:pt x="614203" y="605769"/>
                </a:moveTo>
                <a:lnTo>
                  <a:pt x="631290" y="607392"/>
                </a:lnTo>
                <a:cubicBezTo>
                  <a:pt x="663676" y="607919"/>
                  <a:pt x="695568" y="610900"/>
                  <a:pt x="726752" y="616457"/>
                </a:cubicBezTo>
                <a:cubicBezTo>
                  <a:pt x="732328" y="616038"/>
                  <a:pt x="737656" y="616986"/>
                  <a:pt x="742964" y="617996"/>
                </a:cubicBezTo>
                <a:lnTo>
                  <a:pt x="743081" y="619144"/>
                </a:lnTo>
                <a:cubicBezTo>
                  <a:pt x="1101932" y="678542"/>
                  <a:pt x="1382971" y="959319"/>
                  <a:pt x="1433247" y="1312185"/>
                </a:cubicBezTo>
                <a:cubicBezTo>
                  <a:pt x="1433415" y="1312238"/>
                  <a:pt x="1433584" y="1312243"/>
                  <a:pt x="1433753" y="1312248"/>
                </a:cubicBezTo>
                <a:lnTo>
                  <a:pt x="1434293" y="1318938"/>
                </a:lnTo>
                <a:cubicBezTo>
                  <a:pt x="1439350" y="1349182"/>
                  <a:pt x="1441799" y="1380067"/>
                  <a:pt x="1441757" y="1411395"/>
                </a:cubicBezTo>
                <a:cubicBezTo>
                  <a:pt x="1443069" y="1417025"/>
                  <a:pt x="1443128" y="1422694"/>
                  <a:pt x="1443128" y="1428376"/>
                </a:cubicBezTo>
                <a:cubicBezTo>
                  <a:pt x="1443128" y="1432198"/>
                  <a:pt x="1443101" y="1436014"/>
                  <a:pt x="1442535" y="1439816"/>
                </a:cubicBezTo>
                <a:lnTo>
                  <a:pt x="1442036" y="1439783"/>
                </a:lnTo>
                <a:lnTo>
                  <a:pt x="1442010" y="1440278"/>
                </a:lnTo>
                <a:lnTo>
                  <a:pt x="1424891" y="1438652"/>
                </a:lnTo>
                <a:cubicBezTo>
                  <a:pt x="1392517" y="1438125"/>
                  <a:pt x="1360637" y="1435144"/>
                  <a:pt x="1329465" y="1429590"/>
                </a:cubicBezTo>
                <a:cubicBezTo>
                  <a:pt x="1323888" y="1430009"/>
                  <a:pt x="1318559" y="1429061"/>
                  <a:pt x="1313248" y="1428050"/>
                </a:cubicBezTo>
                <a:lnTo>
                  <a:pt x="1313132" y="1426902"/>
                </a:lnTo>
                <a:cubicBezTo>
                  <a:pt x="954281" y="1367503"/>
                  <a:pt x="673242" y="1086726"/>
                  <a:pt x="622966" y="733861"/>
                </a:cubicBezTo>
                <a:cubicBezTo>
                  <a:pt x="622799" y="733808"/>
                  <a:pt x="622630" y="733803"/>
                  <a:pt x="622461" y="733798"/>
                </a:cubicBezTo>
                <a:lnTo>
                  <a:pt x="621923" y="727122"/>
                </a:lnTo>
                <a:cubicBezTo>
                  <a:pt x="616864" y="696872"/>
                  <a:pt x="614413" y="665981"/>
                  <a:pt x="614455" y="634646"/>
                </a:cubicBezTo>
                <a:cubicBezTo>
                  <a:pt x="613143" y="629018"/>
                  <a:pt x="613085" y="623351"/>
                  <a:pt x="613085" y="617670"/>
                </a:cubicBezTo>
                <a:lnTo>
                  <a:pt x="613679" y="606230"/>
                </a:lnTo>
                <a:lnTo>
                  <a:pt x="614177" y="606263"/>
                </a:lnTo>
                <a:close/>
                <a:moveTo>
                  <a:pt x="7360056" y="605769"/>
                </a:moveTo>
                <a:lnTo>
                  <a:pt x="7360082" y="606263"/>
                </a:lnTo>
                <a:lnTo>
                  <a:pt x="7360580" y="606230"/>
                </a:lnTo>
                <a:lnTo>
                  <a:pt x="7361174" y="617670"/>
                </a:lnTo>
                <a:cubicBezTo>
                  <a:pt x="7361174" y="623351"/>
                  <a:pt x="7361116" y="629018"/>
                  <a:pt x="7359804" y="634646"/>
                </a:cubicBezTo>
                <a:cubicBezTo>
                  <a:pt x="7359846" y="665981"/>
                  <a:pt x="7357395" y="696872"/>
                  <a:pt x="7352337" y="727122"/>
                </a:cubicBezTo>
                <a:lnTo>
                  <a:pt x="7351798" y="733798"/>
                </a:lnTo>
                <a:cubicBezTo>
                  <a:pt x="7351629" y="733803"/>
                  <a:pt x="7351460" y="733808"/>
                  <a:pt x="7351293" y="733861"/>
                </a:cubicBezTo>
                <a:cubicBezTo>
                  <a:pt x="7301017" y="1086726"/>
                  <a:pt x="7019978" y="1367503"/>
                  <a:pt x="6661127" y="1426902"/>
                </a:cubicBezTo>
                <a:lnTo>
                  <a:pt x="6661011" y="1428050"/>
                </a:lnTo>
                <a:cubicBezTo>
                  <a:pt x="6655700" y="1429061"/>
                  <a:pt x="6650371" y="1430009"/>
                  <a:pt x="6644794" y="1429590"/>
                </a:cubicBezTo>
                <a:cubicBezTo>
                  <a:pt x="6613622" y="1435144"/>
                  <a:pt x="6581742" y="1438125"/>
                  <a:pt x="6549368" y="1438652"/>
                </a:cubicBezTo>
                <a:lnTo>
                  <a:pt x="6532249" y="1440278"/>
                </a:lnTo>
                <a:lnTo>
                  <a:pt x="6532223" y="1439783"/>
                </a:lnTo>
                <a:lnTo>
                  <a:pt x="6531724" y="1439816"/>
                </a:lnTo>
                <a:cubicBezTo>
                  <a:pt x="6531158" y="1436014"/>
                  <a:pt x="6531131" y="1432198"/>
                  <a:pt x="6531131" y="1428376"/>
                </a:cubicBezTo>
                <a:cubicBezTo>
                  <a:pt x="6531131" y="1422694"/>
                  <a:pt x="6531190" y="1417025"/>
                  <a:pt x="6532502" y="1411395"/>
                </a:cubicBezTo>
                <a:cubicBezTo>
                  <a:pt x="6532460" y="1380067"/>
                  <a:pt x="6534909" y="1349182"/>
                  <a:pt x="6539966" y="1318938"/>
                </a:cubicBezTo>
                <a:lnTo>
                  <a:pt x="6540506" y="1312248"/>
                </a:lnTo>
                <a:cubicBezTo>
                  <a:pt x="6540675" y="1312243"/>
                  <a:pt x="6540844" y="1312238"/>
                  <a:pt x="6541012" y="1312185"/>
                </a:cubicBezTo>
                <a:cubicBezTo>
                  <a:pt x="6591288" y="959319"/>
                  <a:pt x="6872327" y="678542"/>
                  <a:pt x="7231178" y="619144"/>
                </a:cubicBezTo>
                <a:lnTo>
                  <a:pt x="7231295" y="617996"/>
                </a:lnTo>
                <a:cubicBezTo>
                  <a:pt x="7236603" y="616986"/>
                  <a:pt x="7241931" y="616038"/>
                  <a:pt x="7247507" y="616457"/>
                </a:cubicBezTo>
                <a:cubicBezTo>
                  <a:pt x="7278691" y="610900"/>
                  <a:pt x="7310583" y="607919"/>
                  <a:pt x="7342969" y="607392"/>
                </a:cubicBezTo>
                <a:close/>
                <a:moveTo>
                  <a:pt x="591452" y="605769"/>
                </a:moveTo>
                <a:lnTo>
                  <a:pt x="591478" y="606263"/>
                </a:lnTo>
                <a:lnTo>
                  <a:pt x="591976" y="606230"/>
                </a:lnTo>
                <a:lnTo>
                  <a:pt x="592570" y="617670"/>
                </a:lnTo>
                <a:cubicBezTo>
                  <a:pt x="592570" y="623351"/>
                  <a:pt x="592511" y="629018"/>
                  <a:pt x="591199" y="634646"/>
                </a:cubicBezTo>
                <a:cubicBezTo>
                  <a:pt x="591242" y="665981"/>
                  <a:pt x="588791" y="696872"/>
                  <a:pt x="583732" y="727122"/>
                </a:cubicBezTo>
                <a:lnTo>
                  <a:pt x="583194" y="733798"/>
                </a:lnTo>
                <a:cubicBezTo>
                  <a:pt x="583024" y="733803"/>
                  <a:pt x="582856" y="733808"/>
                  <a:pt x="582689" y="733861"/>
                </a:cubicBezTo>
                <a:cubicBezTo>
                  <a:pt x="537576" y="1050490"/>
                  <a:pt x="306662" y="1309076"/>
                  <a:pt x="0" y="1400276"/>
                </a:cubicBezTo>
                <a:lnTo>
                  <a:pt x="0" y="1267938"/>
                </a:lnTo>
                <a:cubicBezTo>
                  <a:pt x="229298" y="1185101"/>
                  <a:pt x="402181" y="989705"/>
                  <a:pt x="449203" y="750600"/>
                </a:cubicBezTo>
                <a:cubicBezTo>
                  <a:pt x="258971" y="791484"/>
                  <a:pt x="97576" y="906749"/>
                  <a:pt x="0" y="1064489"/>
                </a:cubicBezTo>
                <a:lnTo>
                  <a:pt x="0" y="857695"/>
                </a:lnTo>
                <a:cubicBezTo>
                  <a:pt x="121484" y="734788"/>
                  <a:pt x="282199" y="649000"/>
                  <a:pt x="462573" y="619144"/>
                </a:cubicBezTo>
                <a:lnTo>
                  <a:pt x="462690" y="617996"/>
                </a:lnTo>
                <a:cubicBezTo>
                  <a:pt x="467999" y="616986"/>
                  <a:pt x="473327" y="616038"/>
                  <a:pt x="478903" y="616457"/>
                </a:cubicBezTo>
                <a:cubicBezTo>
                  <a:pt x="510086" y="610900"/>
                  <a:pt x="541979" y="607919"/>
                  <a:pt x="574365" y="607392"/>
                </a:cubicBezTo>
                <a:close/>
                <a:moveTo>
                  <a:pt x="11969013" y="0"/>
                </a:moveTo>
                <a:lnTo>
                  <a:pt x="12180097" y="0"/>
                </a:lnTo>
                <a:cubicBezTo>
                  <a:pt x="12184579" y="2797"/>
                  <a:pt x="12188307" y="6390"/>
                  <a:pt x="12192000" y="10016"/>
                </a:cubicBezTo>
                <a:lnTo>
                  <a:pt x="12192000" y="210008"/>
                </a:lnTo>
                <a:cubicBezTo>
                  <a:pt x="12135666" y="124006"/>
                  <a:pt x="12059786" y="51396"/>
                  <a:pt x="11969013" y="0"/>
                </a:cubicBezTo>
                <a:close/>
                <a:moveTo>
                  <a:pt x="11640695" y="0"/>
                </a:moveTo>
                <a:lnTo>
                  <a:pt x="11775234" y="0"/>
                </a:lnTo>
                <a:cubicBezTo>
                  <a:pt x="11842228" y="193636"/>
                  <a:pt x="11995970" y="348667"/>
                  <a:pt x="12192000" y="421829"/>
                </a:cubicBezTo>
                <a:lnTo>
                  <a:pt x="12192000" y="553832"/>
                </a:lnTo>
                <a:cubicBezTo>
                  <a:pt x="11924422" y="471599"/>
                  <a:pt x="11715712" y="262771"/>
                  <a:pt x="11640695" y="0"/>
                </a:cubicBezTo>
                <a:close/>
                <a:moveTo>
                  <a:pt x="11023379" y="0"/>
                </a:moveTo>
                <a:lnTo>
                  <a:pt x="11232088" y="0"/>
                </a:lnTo>
                <a:cubicBezTo>
                  <a:pt x="11066618" y="98005"/>
                  <a:pt x="10947209" y="260867"/>
                  <a:pt x="10909358" y="451830"/>
                </a:cubicBezTo>
                <a:cubicBezTo>
                  <a:pt x="11153410" y="399791"/>
                  <a:pt x="11350000" y="226290"/>
                  <a:pt x="11427896" y="0"/>
                </a:cubicBezTo>
                <a:lnTo>
                  <a:pt x="11561912" y="0"/>
                </a:lnTo>
                <a:cubicBezTo>
                  <a:pt x="11477134" y="299826"/>
                  <a:pt x="11217862" y="529393"/>
                  <a:pt x="10895987" y="582253"/>
                </a:cubicBezTo>
                <a:lnTo>
                  <a:pt x="10895871" y="583392"/>
                </a:lnTo>
                <a:cubicBezTo>
                  <a:pt x="10890560" y="584395"/>
                  <a:pt x="10885231" y="585336"/>
                  <a:pt x="10879654" y="584920"/>
                </a:cubicBezTo>
                <a:cubicBezTo>
                  <a:pt x="10848482" y="590430"/>
                  <a:pt x="10816602" y="593388"/>
                  <a:pt x="10784227" y="593911"/>
                </a:cubicBezTo>
                <a:lnTo>
                  <a:pt x="10767109" y="595524"/>
                </a:lnTo>
                <a:lnTo>
                  <a:pt x="10767083" y="595033"/>
                </a:lnTo>
                <a:lnTo>
                  <a:pt x="10766584" y="595066"/>
                </a:lnTo>
                <a:cubicBezTo>
                  <a:pt x="10766018" y="591293"/>
                  <a:pt x="10765991" y="587507"/>
                  <a:pt x="10765991" y="583715"/>
                </a:cubicBezTo>
                <a:cubicBezTo>
                  <a:pt x="10765991" y="578078"/>
                  <a:pt x="10766050" y="572454"/>
                  <a:pt x="10767362" y="566868"/>
                </a:cubicBezTo>
                <a:cubicBezTo>
                  <a:pt x="10767319" y="535786"/>
                  <a:pt x="10769769" y="505143"/>
                  <a:pt x="10774826" y="475137"/>
                </a:cubicBezTo>
                <a:lnTo>
                  <a:pt x="10775366" y="468500"/>
                </a:lnTo>
                <a:cubicBezTo>
                  <a:pt x="10775535" y="468495"/>
                  <a:pt x="10775704" y="468490"/>
                  <a:pt x="10775872" y="468437"/>
                </a:cubicBezTo>
                <a:cubicBezTo>
                  <a:pt x="10802174" y="285283"/>
                  <a:pt x="10891635" y="121704"/>
                  <a:pt x="11023379" y="0"/>
                </a:cubicBezTo>
                <a:close/>
                <a:moveTo>
                  <a:pt x="9949555" y="0"/>
                </a:moveTo>
                <a:lnTo>
                  <a:pt x="10083571" y="0"/>
                </a:lnTo>
                <a:cubicBezTo>
                  <a:pt x="10161467" y="226290"/>
                  <a:pt x="10358057" y="399791"/>
                  <a:pt x="10602109" y="451830"/>
                </a:cubicBezTo>
                <a:cubicBezTo>
                  <a:pt x="10564258" y="260867"/>
                  <a:pt x="10444849" y="98005"/>
                  <a:pt x="10279379" y="0"/>
                </a:cubicBezTo>
                <a:lnTo>
                  <a:pt x="10488089" y="0"/>
                </a:lnTo>
                <a:cubicBezTo>
                  <a:pt x="10619833" y="121704"/>
                  <a:pt x="10709293" y="285283"/>
                  <a:pt x="10735596" y="468437"/>
                </a:cubicBezTo>
                <a:cubicBezTo>
                  <a:pt x="10735763" y="468490"/>
                  <a:pt x="10735932" y="468495"/>
                  <a:pt x="10736101" y="468500"/>
                </a:cubicBezTo>
                <a:lnTo>
                  <a:pt x="10736641" y="475137"/>
                </a:lnTo>
                <a:cubicBezTo>
                  <a:pt x="10741698" y="505143"/>
                  <a:pt x="10744148" y="535786"/>
                  <a:pt x="10744105" y="566868"/>
                </a:cubicBezTo>
                <a:cubicBezTo>
                  <a:pt x="10745417" y="572454"/>
                  <a:pt x="10745476" y="578078"/>
                  <a:pt x="10745476" y="583715"/>
                </a:cubicBezTo>
                <a:cubicBezTo>
                  <a:pt x="10745476" y="587507"/>
                  <a:pt x="10745449" y="591293"/>
                  <a:pt x="10744883" y="595066"/>
                </a:cubicBezTo>
                <a:lnTo>
                  <a:pt x="10744384" y="595033"/>
                </a:lnTo>
                <a:lnTo>
                  <a:pt x="10744358" y="595524"/>
                </a:lnTo>
                <a:lnTo>
                  <a:pt x="10727240" y="593911"/>
                </a:lnTo>
                <a:cubicBezTo>
                  <a:pt x="10694865" y="593388"/>
                  <a:pt x="10662985" y="590430"/>
                  <a:pt x="10631813" y="584920"/>
                </a:cubicBezTo>
                <a:cubicBezTo>
                  <a:pt x="10626236" y="585336"/>
                  <a:pt x="10620907" y="584395"/>
                  <a:pt x="10615596" y="583392"/>
                </a:cubicBezTo>
                <a:lnTo>
                  <a:pt x="10615480" y="582253"/>
                </a:lnTo>
                <a:cubicBezTo>
                  <a:pt x="10293605" y="529393"/>
                  <a:pt x="10034333" y="299826"/>
                  <a:pt x="9949555" y="0"/>
                </a:cubicBezTo>
                <a:close/>
                <a:moveTo>
                  <a:pt x="9331225" y="0"/>
                </a:moveTo>
                <a:lnTo>
                  <a:pt x="9539935" y="0"/>
                </a:lnTo>
                <a:cubicBezTo>
                  <a:pt x="9374465" y="98005"/>
                  <a:pt x="9255056" y="260867"/>
                  <a:pt x="9217205" y="451830"/>
                </a:cubicBezTo>
                <a:cubicBezTo>
                  <a:pt x="9461257" y="399791"/>
                  <a:pt x="9657847" y="226290"/>
                  <a:pt x="9735743" y="0"/>
                </a:cubicBezTo>
                <a:lnTo>
                  <a:pt x="9869759" y="0"/>
                </a:lnTo>
                <a:cubicBezTo>
                  <a:pt x="9784981" y="299826"/>
                  <a:pt x="9525709" y="529393"/>
                  <a:pt x="9203834" y="582253"/>
                </a:cubicBezTo>
                <a:lnTo>
                  <a:pt x="9203718" y="583392"/>
                </a:lnTo>
                <a:cubicBezTo>
                  <a:pt x="9198407" y="584395"/>
                  <a:pt x="9193078" y="585336"/>
                  <a:pt x="9187501" y="584920"/>
                </a:cubicBezTo>
                <a:cubicBezTo>
                  <a:pt x="9156329" y="590430"/>
                  <a:pt x="9124449" y="593388"/>
                  <a:pt x="9092074" y="593911"/>
                </a:cubicBezTo>
                <a:lnTo>
                  <a:pt x="9074956" y="595524"/>
                </a:lnTo>
                <a:lnTo>
                  <a:pt x="9074930" y="595033"/>
                </a:lnTo>
                <a:lnTo>
                  <a:pt x="9074431" y="595066"/>
                </a:lnTo>
                <a:cubicBezTo>
                  <a:pt x="9073865" y="591293"/>
                  <a:pt x="9073838" y="587507"/>
                  <a:pt x="9073838" y="583715"/>
                </a:cubicBezTo>
                <a:cubicBezTo>
                  <a:pt x="9073838" y="578078"/>
                  <a:pt x="9073897" y="572454"/>
                  <a:pt x="9075209" y="566868"/>
                </a:cubicBezTo>
                <a:cubicBezTo>
                  <a:pt x="9075166" y="535786"/>
                  <a:pt x="9077616" y="505143"/>
                  <a:pt x="9082673" y="475137"/>
                </a:cubicBezTo>
                <a:lnTo>
                  <a:pt x="9083213" y="468500"/>
                </a:lnTo>
                <a:cubicBezTo>
                  <a:pt x="9083382" y="468495"/>
                  <a:pt x="9083551" y="468490"/>
                  <a:pt x="9083718" y="468437"/>
                </a:cubicBezTo>
                <a:cubicBezTo>
                  <a:pt x="9110021" y="285283"/>
                  <a:pt x="9199481" y="121704"/>
                  <a:pt x="9331225" y="0"/>
                </a:cubicBezTo>
                <a:close/>
                <a:moveTo>
                  <a:pt x="8257405" y="0"/>
                </a:moveTo>
                <a:lnTo>
                  <a:pt x="8391420" y="0"/>
                </a:lnTo>
                <a:cubicBezTo>
                  <a:pt x="8469316" y="226290"/>
                  <a:pt x="8665906" y="399791"/>
                  <a:pt x="8909958" y="451830"/>
                </a:cubicBezTo>
                <a:cubicBezTo>
                  <a:pt x="8872107" y="260867"/>
                  <a:pt x="8752698" y="98005"/>
                  <a:pt x="8587228" y="0"/>
                </a:cubicBezTo>
                <a:lnTo>
                  <a:pt x="8795937" y="0"/>
                </a:lnTo>
                <a:cubicBezTo>
                  <a:pt x="8927681" y="121704"/>
                  <a:pt x="9017142" y="285283"/>
                  <a:pt x="9043444" y="468437"/>
                </a:cubicBezTo>
                <a:cubicBezTo>
                  <a:pt x="9043612" y="468490"/>
                  <a:pt x="9043781" y="468495"/>
                  <a:pt x="9043950" y="468500"/>
                </a:cubicBezTo>
                <a:lnTo>
                  <a:pt x="9044490" y="475137"/>
                </a:lnTo>
                <a:cubicBezTo>
                  <a:pt x="9049547" y="505143"/>
                  <a:pt x="9051997" y="535786"/>
                  <a:pt x="9051954" y="566868"/>
                </a:cubicBezTo>
                <a:cubicBezTo>
                  <a:pt x="9053266" y="572454"/>
                  <a:pt x="9053325" y="578078"/>
                  <a:pt x="9053325" y="583715"/>
                </a:cubicBezTo>
                <a:cubicBezTo>
                  <a:pt x="9053325" y="587507"/>
                  <a:pt x="9053298" y="591293"/>
                  <a:pt x="9052732" y="595066"/>
                </a:cubicBezTo>
                <a:lnTo>
                  <a:pt x="9052233" y="595033"/>
                </a:lnTo>
                <a:lnTo>
                  <a:pt x="9052207" y="595524"/>
                </a:lnTo>
                <a:lnTo>
                  <a:pt x="9035089" y="593911"/>
                </a:lnTo>
                <a:cubicBezTo>
                  <a:pt x="9002714" y="593388"/>
                  <a:pt x="8970834" y="590430"/>
                  <a:pt x="8939662" y="584920"/>
                </a:cubicBezTo>
                <a:cubicBezTo>
                  <a:pt x="8934085" y="585336"/>
                  <a:pt x="8928756" y="584395"/>
                  <a:pt x="8923445" y="583392"/>
                </a:cubicBezTo>
                <a:lnTo>
                  <a:pt x="8923329" y="582253"/>
                </a:lnTo>
                <a:cubicBezTo>
                  <a:pt x="8601454" y="529393"/>
                  <a:pt x="8342182" y="299826"/>
                  <a:pt x="8257405" y="0"/>
                </a:cubicBezTo>
                <a:close/>
                <a:moveTo>
                  <a:pt x="7639075" y="0"/>
                </a:moveTo>
                <a:lnTo>
                  <a:pt x="7847784" y="0"/>
                </a:lnTo>
                <a:cubicBezTo>
                  <a:pt x="7682314" y="98005"/>
                  <a:pt x="7562905" y="260867"/>
                  <a:pt x="7525054" y="451830"/>
                </a:cubicBezTo>
                <a:cubicBezTo>
                  <a:pt x="7769107" y="399791"/>
                  <a:pt x="7965696" y="226290"/>
                  <a:pt x="8043592" y="0"/>
                </a:cubicBezTo>
                <a:lnTo>
                  <a:pt x="8177609" y="0"/>
                </a:lnTo>
                <a:cubicBezTo>
                  <a:pt x="8092830" y="299826"/>
                  <a:pt x="7833558" y="529393"/>
                  <a:pt x="7511683" y="582253"/>
                </a:cubicBezTo>
                <a:lnTo>
                  <a:pt x="7511567" y="583392"/>
                </a:lnTo>
                <a:cubicBezTo>
                  <a:pt x="7506256" y="584395"/>
                  <a:pt x="7500927" y="585336"/>
                  <a:pt x="7495350" y="584920"/>
                </a:cubicBezTo>
                <a:cubicBezTo>
                  <a:pt x="7464178" y="590430"/>
                  <a:pt x="7432298" y="593388"/>
                  <a:pt x="7399924" y="593911"/>
                </a:cubicBezTo>
                <a:lnTo>
                  <a:pt x="7382805" y="595524"/>
                </a:lnTo>
                <a:lnTo>
                  <a:pt x="7382779" y="595033"/>
                </a:lnTo>
                <a:lnTo>
                  <a:pt x="7382280" y="595066"/>
                </a:lnTo>
                <a:cubicBezTo>
                  <a:pt x="7381714" y="591293"/>
                  <a:pt x="7381687" y="587507"/>
                  <a:pt x="7381687" y="583715"/>
                </a:cubicBezTo>
                <a:cubicBezTo>
                  <a:pt x="7381687" y="578078"/>
                  <a:pt x="7381746" y="572454"/>
                  <a:pt x="7383058" y="566868"/>
                </a:cubicBezTo>
                <a:cubicBezTo>
                  <a:pt x="7383016" y="535786"/>
                  <a:pt x="7385465" y="505143"/>
                  <a:pt x="7390522" y="475137"/>
                </a:cubicBezTo>
                <a:lnTo>
                  <a:pt x="7391062" y="468500"/>
                </a:lnTo>
                <a:cubicBezTo>
                  <a:pt x="7391231" y="468495"/>
                  <a:pt x="7391400" y="468490"/>
                  <a:pt x="7391568" y="468437"/>
                </a:cubicBezTo>
                <a:cubicBezTo>
                  <a:pt x="7417870" y="285283"/>
                  <a:pt x="7507331" y="121703"/>
                  <a:pt x="7639075" y="0"/>
                </a:cubicBezTo>
                <a:close/>
                <a:moveTo>
                  <a:pt x="6565254" y="0"/>
                </a:moveTo>
                <a:lnTo>
                  <a:pt x="6699270" y="0"/>
                </a:lnTo>
                <a:cubicBezTo>
                  <a:pt x="6777166" y="226290"/>
                  <a:pt x="6973755" y="399791"/>
                  <a:pt x="7217807" y="451830"/>
                </a:cubicBezTo>
                <a:cubicBezTo>
                  <a:pt x="7179956" y="260867"/>
                  <a:pt x="7060547" y="98005"/>
                  <a:pt x="6895077" y="0"/>
                </a:cubicBezTo>
                <a:lnTo>
                  <a:pt x="7103787" y="0"/>
                </a:lnTo>
                <a:cubicBezTo>
                  <a:pt x="7235531" y="121704"/>
                  <a:pt x="7324992" y="285283"/>
                  <a:pt x="7351294" y="468437"/>
                </a:cubicBezTo>
                <a:cubicBezTo>
                  <a:pt x="7351461" y="468490"/>
                  <a:pt x="7351631" y="468495"/>
                  <a:pt x="7351799" y="468500"/>
                </a:cubicBezTo>
                <a:lnTo>
                  <a:pt x="7352340" y="475137"/>
                </a:lnTo>
                <a:cubicBezTo>
                  <a:pt x="7357396" y="505143"/>
                  <a:pt x="7359846" y="535786"/>
                  <a:pt x="7359804" y="566868"/>
                </a:cubicBezTo>
                <a:cubicBezTo>
                  <a:pt x="7361116" y="572454"/>
                  <a:pt x="7361174" y="578078"/>
                  <a:pt x="7361174" y="583715"/>
                </a:cubicBezTo>
                <a:cubicBezTo>
                  <a:pt x="7361174" y="587507"/>
                  <a:pt x="7361147" y="591293"/>
                  <a:pt x="7360581" y="595066"/>
                </a:cubicBezTo>
                <a:lnTo>
                  <a:pt x="7360082" y="595033"/>
                </a:lnTo>
                <a:lnTo>
                  <a:pt x="7360056" y="595524"/>
                </a:lnTo>
                <a:lnTo>
                  <a:pt x="7342938" y="593911"/>
                </a:lnTo>
                <a:cubicBezTo>
                  <a:pt x="7310564" y="593388"/>
                  <a:pt x="7278683" y="590430"/>
                  <a:pt x="7247511" y="584920"/>
                </a:cubicBezTo>
                <a:cubicBezTo>
                  <a:pt x="7241934" y="585336"/>
                  <a:pt x="7236605" y="584395"/>
                  <a:pt x="7231295" y="583392"/>
                </a:cubicBezTo>
                <a:lnTo>
                  <a:pt x="7231179" y="582253"/>
                </a:lnTo>
                <a:cubicBezTo>
                  <a:pt x="6909304" y="529393"/>
                  <a:pt x="6650032" y="299826"/>
                  <a:pt x="6565254" y="0"/>
                </a:cubicBezTo>
                <a:close/>
                <a:moveTo>
                  <a:pt x="5946924" y="0"/>
                </a:moveTo>
                <a:lnTo>
                  <a:pt x="6155633" y="0"/>
                </a:lnTo>
                <a:cubicBezTo>
                  <a:pt x="5990163" y="98005"/>
                  <a:pt x="5870754" y="260867"/>
                  <a:pt x="5832903" y="451830"/>
                </a:cubicBezTo>
                <a:cubicBezTo>
                  <a:pt x="6076956" y="399791"/>
                  <a:pt x="6273545" y="226290"/>
                  <a:pt x="6351441" y="0"/>
                </a:cubicBezTo>
                <a:lnTo>
                  <a:pt x="6485457" y="0"/>
                </a:lnTo>
                <a:cubicBezTo>
                  <a:pt x="6400679" y="299826"/>
                  <a:pt x="6141407" y="529393"/>
                  <a:pt x="5819531" y="582253"/>
                </a:cubicBezTo>
                <a:lnTo>
                  <a:pt x="5819415" y="583392"/>
                </a:lnTo>
                <a:cubicBezTo>
                  <a:pt x="5814105" y="584395"/>
                  <a:pt x="5808776" y="585336"/>
                  <a:pt x="5803199" y="584920"/>
                </a:cubicBezTo>
                <a:cubicBezTo>
                  <a:pt x="5772027" y="590430"/>
                  <a:pt x="5740146" y="593388"/>
                  <a:pt x="5707772" y="593911"/>
                </a:cubicBezTo>
                <a:lnTo>
                  <a:pt x="5690654" y="595524"/>
                </a:lnTo>
                <a:lnTo>
                  <a:pt x="5690628" y="595033"/>
                </a:lnTo>
                <a:lnTo>
                  <a:pt x="5690129" y="595066"/>
                </a:lnTo>
                <a:cubicBezTo>
                  <a:pt x="5689563" y="591293"/>
                  <a:pt x="5689536" y="587507"/>
                  <a:pt x="5689536" y="583715"/>
                </a:cubicBezTo>
                <a:cubicBezTo>
                  <a:pt x="5689536" y="578078"/>
                  <a:pt x="5689594" y="572454"/>
                  <a:pt x="5690906" y="566868"/>
                </a:cubicBezTo>
                <a:cubicBezTo>
                  <a:pt x="5690864" y="535786"/>
                  <a:pt x="5693314" y="505143"/>
                  <a:pt x="5698370" y="475137"/>
                </a:cubicBezTo>
                <a:lnTo>
                  <a:pt x="5698911" y="468500"/>
                </a:lnTo>
                <a:cubicBezTo>
                  <a:pt x="5699079" y="468495"/>
                  <a:pt x="5699249" y="468490"/>
                  <a:pt x="5699416" y="468437"/>
                </a:cubicBezTo>
                <a:cubicBezTo>
                  <a:pt x="5725719" y="285283"/>
                  <a:pt x="5815180" y="121704"/>
                  <a:pt x="5946924" y="0"/>
                </a:cubicBezTo>
                <a:close/>
                <a:moveTo>
                  <a:pt x="4873102" y="0"/>
                </a:moveTo>
                <a:lnTo>
                  <a:pt x="5007119" y="0"/>
                </a:lnTo>
                <a:cubicBezTo>
                  <a:pt x="5085015" y="226291"/>
                  <a:pt x="5281604" y="399791"/>
                  <a:pt x="5525656" y="451830"/>
                </a:cubicBezTo>
                <a:cubicBezTo>
                  <a:pt x="5487805" y="260867"/>
                  <a:pt x="5368397" y="98005"/>
                  <a:pt x="5202927" y="0"/>
                </a:cubicBezTo>
                <a:lnTo>
                  <a:pt x="5411635" y="0"/>
                </a:lnTo>
                <a:cubicBezTo>
                  <a:pt x="5543380" y="121703"/>
                  <a:pt x="5632840" y="285283"/>
                  <a:pt x="5659142" y="468437"/>
                </a:cubicBezTo>
                <a:cubicBezTo>
                  <a:pt x="5659310" y="468490"/>
                  <a:pt x="5659479" y="468495"/>
                  <a:pt x="5659648" y="468499"/>
                </a:cubicBezTo>
                <a:lnTo>
                  <a:pt x="5660188" y="475137"/>
                </a:lnTo>
                <a:cubicBezTo>
                  <a:pt x="5665245" y="505143"/>
                  <a:pt x="5667694" y="535786"/>
                  <a:pt x="5667652" y="566868"/>
                </a:cubicBezTo>
                <a:cubicBezTo>
                  <a:pt x="5668964" y="572454"/>
                  <a:pt x="5669023" y="578078"/>
                  <a:pt x="5669023" y="583715"/>
                </a:cubicBezTo>
                <a:cubicBezTo>
                  <a:pt x="5669023" y="587508"/>
                  <a:pt x="5668996" y="591293"/>
                  <a:pt x="5668430" y="595066"/>
                </a:cubicBezTo>
                <a:lnTo>
                  <a:pt x="5667931" y="595033"/>
                </a:lnTo>
                <a:lnTo>
                  <a:pt x="5667905" y="595524"/>
                </a:lnTo>
                <a:lnTo>
                  <a:pt x="5650786" y="593911"/>
                </a:lnTo>
                <a:cubicBezTo>
                  <a:pt x="5618412" y="593388"/>
                  <a:pt x="5586532" y="590430"/>
                  <a:pt x="5555360" y="584920"/>
                </a:cubicBezTo>
                <a:cubicBezTo>
                  <a:pt x="5549783" y="585336"/>
                  <a:pt x="5544454" y="584395"/>
                  <a:pt x="5539143" y="583392"/>
                </a:cubicBezTo>
                <a:lnTo>
                  <a:pt x="5539027" y="582253"/>
                </a:lnTo>
                <a:cubicBezTo>
                  <a:pt x="5217153" y="529393"/>
                  <a:pt x="4957881" y="299826"/>
                  <a:pt x="4873102" y="0"/>
                </a:cubicBezTo>
                <a:close/>
                <a:moveTo>
                  <a:pt x="4254773" y="0"/>
                </a:moveTo>
                <a:lnTo>
                  <a:pt x="4463482" y="0"/>
                </a:lnTo>
                <a:cubicBezTo>
                  <a:pt x="4298012" y="98005"/>
                  <a:pt x="4178603" y="260867"/>
                  <a:pt x="4140752" y="451830"/>
                </a:cubicBezTo>
                <a:cubicBezTo>
                  <a:pt x="4384804" y="399791"/>
                  <a:pt x="4581394" y="226291"/>
                  <a:pt x="4659290" y="0"/>
                </a:cubicBezTo>
                <a:lnTo>
                  <a:pt x="4793306" y="0"/>
                </a:lnTo>
                <a:cubicBezTo>
                  <a:pt x="4708528" y="299826"/>
                  <a:pt x="4449256" y="529393"/>
                  <a:pt x="4127381" y="582253"/>
                </a:cubicBezTo>
                <a:lnTo>
                  <a:pt x="4127264" y="583392"/>
                </a:lnTo>
                <a:cubicBezTo>
                  <a:pt x="4121954" y="584395"/>
                  <a:pt x="4116625" y="585336"/>
                  <a:pt x="4111048" y="584920"/>
                </a:cubicBezTo>
                <a:cubicBezTo>
                  <a:pt x="4079876" y="590430"/>
                  <a:pt x="4047996" y="593388"/>
                  <a:pt x="4015621" y="593911"/>
                </a:cubicBezTo>
                <a:lnTo>
                  <a:pt x="3998503" y="595524"/>
                </a:lnTo>
                <a:lnTo>
                  <a:pt x="3998477" y="595033"/>
                </a:lnTo>
                <a:lnTo>
                  <a:pt x="3997978" y="595066"/>
                </a:lnTo>
                <a:cubicBezTo>
                  <a:pt x="3997412" y="591293"/>
                  <a:pt x="3997385" y="587507"/>
                  <a:pt x="3997385" y="583715"/>
                </a:cubicBezTo>
                <a:cubicBezTo>
                  <a:pt x="3997385" y="578078"/>
                  <a:pt x="3997443" y="572454"/>
                  <a:pt x="3998755" y="566868"/>
                </a:cubicBezTo>
                <a:cubicBezTo>
                  <a:pt x="3998713" y="535786"/>
                  <a:pt x="4001163" y="505143"/>
                  <a:pt x="4006219" y="475137"/>
                </a:cubicBezTo>
                <a:lnTo>
                  <a:pt x="4006760" y="468499"/>
                </a:lnTo>
                <a:cubicBezTo>
                  <a:pt x="4006928" y="468495"/>
                  <a:pt x="4007098" y="468490"/>
                  <a:pt x="4007265" y="468437"/>
                </a:cubicBezTo>
                <a:cubicBezTo>
                  <a:pt x="4033568" y="285283"/>
                  <a:pt x="4123028" y="121703"/>
                  <a:pt x="4254773" y="0"/>
                </a:cubicBezTo>
                <a:close/>
                <a:moveTo>
                  <a:pt x="3180951" y="0"/>
                </a:moveTo>
                <a:lnTo>
                  <a:pt x="3314968" y="0"/>
                </a:lnTo>
                <a:cubicBezTo>
                  <a:pt x="3392864" y="226291"/>
                  <a:pt x="3589453" y="399791"/>
                  <a:pt x="3833505" y="451830"/>
                </a:cubicBezTo>
                <a:cubicBezTo>
                  <a:pt x="3795654" y="260867"/>
                  <a:pt x="3676245" y="98005"/>
                  <a:pt x="3510776" y="0"/>
                </a:cubicBezTo>
                <a:lnTo>
                  <a:pt x="3719484" y="0"/>
                </a:lnTo>
                <a:cubicBezTo>
                  <a:pt x="3851229" y="121703"/>
                  <a:pt x="3940689" y="285283"/>
                  <a:pt x="3966991" y="468437"/>
                </a:cubicBezTo>
                <a:cubicBezTo>
                  <a:pt x="3967159" y="468490"/>
                  <a:pt x="3967328" y="468495"/>
                  <a:pt x="3967497" y="468499"/>
                </a:cubicBezTo>
                <a:lnTo>
                  <a:pt x="3968037" y="475137"/>
                </a:lnTo>
                <a:cubicBezTo>
                  <a:pt x="3973094" y="505143"/>
                  <a:pt x="3975543" y="535786"/>
                  <a:pt x="3975501" y="566868"/>
                </a:cubicBezTo>
                <a:cubicBezTo>
                  <a:pt x="3976813" y="572454"/>
                  <a:pt x="3976872" y="578078"/>
                  <a:pt x="3976872" y="583715"/>
                </a:cubicBezTo>
                <a:cubicBezTo>
                  <a:pt x="3976872" y="587508"/>
                  <a:pt x="3976845" y="591293"/>
                  <a:pt x="3976279" y="595066"/>
                </a:cubicBezTo>
                <a:lnTo>
                  <a:pt x="3975780" y="595033"/>
                </a:lnTo>
                <a:lnTo>
                  <a:pt x="3975754" y="595524"/>
                </a:lnTo>
                <a:lnTo>
                  <a:pt x="3958635" y="593911"/>
                </a:lnTo>
                <a:cubicBezTo>
                  <a:pt x="3926261" y="593388"/>
                  <a:pt x="3894381" y="590430"/>
                  <a:pt x="3863209" y="584920"/>
                </a:cubicBezTo>
                <a:cubicBezTo>
                  <a:pt x="3857632" y="585336"/>
                  <a:pt x="3852303" y="584395"/>
                  <a:pt x="3846992" y="583392"/>
                </a:cubicBezTo>
                <a:lnTo>
                  <a:pt x="3846876" y="582253"/>
                </a:lnTo>
                <a:cubicBezTo>
                  <a:pt x="3525002" y="529393"/>
                  <a:pt x="3265729" y="299826"/>
                  <a:pt x="3180951" y="0"/>
                </a:cubicBezTo>
                <a:close/>
                <a:moveTo>
                  <a:pt x="2562622" y="0"/>
                </a:moveTo>
                <a:lnTo>
                  <a:pt x="2771330" y="0"/>
                </a:lnTo>
                <a:cubicBezTo>
                  <a:pt x="2605861" y="98005"/>
                  <a:pt x="2486452" y="260867"/>
                  <a:pt x="2448601" y="451830"/>
                </a:cubicBezTo>
                <a:cubicBezTo>
                  <a:pt x="2692653" y="399791"/>
                  <a:pt x="2889242" y="226291"/>
                  <a:pt x="2967139" y="0"/>
                </a:cubicBezTo>
                <a:lnTo>
                  <a:pt x="3101155" y="0"/>
                </a:lnTo>
                <a:cubicBezTo>
                  <a:pt x="3016377" y="299826"/>
                  <a:pt x="2757105" y="529393"/>
                  <a:pt x="2435230" y="582253"/>
                </a:cubicBezTo>
                <a:lnTo>
                  <a:pt x="2435113" y="583392"/>
                </a:lnTo>
                <a:cubicBezTo>
                  <a:pt x="2429803" y="584395"/>
                  <a:pt x="2424474" y="585336"/>
                  <a:pt x="2418897" y="584920"/>
                </a:cubicBezTo>
                <a:cubicBezTo>
                  <a:pt x="2387725" y="590430"/>
                  <a:pt x="2355845" y="593388"/>
                  <a:pt x="2323470" y="593911"/>
                </a:cubicBezTo>
                <a:lnTo>
                  <a:pt x="2306352" y="595524"/>
                </a:lnTo>
                <a:lnTo>
                  <a:pt x="2306326" y="595033"/>
                </a:lnTo>
                <a:lnTo>
                  <a:pt x="2305827" y="595066"/>
                </a:lnTo>
                <a:cubicBezTo>
                  <a:pt x="2305261" y="591293"/>
                  <a:pt x="2305234" y="587507"/>
                  <a:pt x="2305234" y="583715"/>
                </a:cubicBezTo>
                <a:cubicBezTo>
                  <a:pt x="2305234" y="578078"/>
                  <a:pt x="2305292" y="572454"/>
                  <a:pt x="2306604" y="566868"/>
                </a:cubicBezTo>
                <a:cubicBezTo>
                  <a:pt x="2306562" y="535786"/>
                  <a:pt x="2309012" y="505143"/>
                  <a:pt x="2314068" y="475137"/>
                </a:cubicBezTo>
                <a:lnTo>
                  <a:pt x="2314609" y="468499"/>
                </a:lnTo>
                <a:cubicBezTo>
                  <a:pt x="2314777" y="468495"/>
                  <a:pt x="2314947" y="468490"/>
                  <a:pt x="2315114" y="468437"/>
                </a:cubicBezTo>
                <a:cubicBezTo>
                  <a:pt x="2341417" y="285283"/>
                  <a:pt x="2430877" y="121704"/>
                  <a:pt x="2562622" y="0"/>
                </a:cubicBezTo>
                <a:close/>
                <a:moveTo>
                  <a:pt x="1488800" y="0"/>
                </a:moveTo>
                <a:lnTo>
                  <a:pt x="1622816" y="0"/>
                </a:lnTo>
                <a:cubicBezTo>
                  <a:pt x="1700712" y="226290"/>
                  <a:pt x="1897302" y="399791"/>
                  <a:pt x="2141354" y="451830"/>
                </a:cubicBezTo>
                <a:cubicBezTo>
                  <a:pt x="2103503" y="260867"/>
                  <a:pt x="1984094" y="98005"/>
                  <a:pt x="1818624" y="0"/>
                </a:cubicBezTo>
                <a:lnTo>
                  <a:pt x="2027333" y="0"/>
                </a:lnTo>
                <a:cubicBezTo>
                  <a:pt x="2159078" y="121703"/>
                  <a:pt x="2248538" y="285283"/>
                  <a:pt x="2274840" y="468437"/>
                </a:cubicBezTo>
                <a:cubicBezTo>
                  <a:pt x="2275008" y="468490"/>
                  <a:pt x="2275177" y="468495"/>
                  <a:pt x="2275346" y="468500"/>
                </a:cubicBezTo>
                <a:lnTo>
                  <a:pt x="2275886" y="475137"/>
                </a:lnTo>
                <a:cubicBezTo>
                  <a:pt x="2280943" y="505143"/>
                  <a:pt x="2283392" y="535786"/>
                  <a:pt x="2283350" y="566868"/>
                </a:cubicBezTo>
                <a:cubicBezTo>
                  <a:pt x="2284662" y="572454"/>
                  <a:pt x="2284721" y="578078"/>
                  <a:pt x="2284721" y="583715"/>
                </a:cubicBezTo>
                <a:cubicBezTo>
                  <a:pt x="2284721" y="587508"/>
                  <a:pt x="2284694" y="591293"/>
                  <a:pt x="2284128" y="595066"/>
                </a:cubicBezTo>
                <a:lnTo>
                  <a:pt x="2283629" y="595033"/>
                </a:lnTo>
                <a:lnTo>
                  <a:pt x="2283603" y="595524"/>
                </a:lnTo>
                <a:lnTo>
                  <a:pt x="2266484" y="593911"/>
                </a:lnTo>
                <a:cubicBezTo>
                  <a:pt x="2234110" y="593388"/>
                  <a:pt x="2202230" y="590430"/>
                  <a:pt x="2171058" y="584920"/>
                </a:cubicBezTo>
                <a:cubicBezTo>
                  <a:pt x="2165481" y="585336"/>
                  <a:pt x="2160152" y="584395"/>
                  <a:pt x="2154841" y="583392"/>
                </a:cubicBezTo>
                <a:lnTo>
                  <a:pt x="2154725" y="582253"/>
                </a:lnTo>
                <a:cubicBezTo>
                  <a:pt x="1832850" y="529393"/>
                  <a:pt x="1573578" y="299826"/>
                  <a:pt x="1488800" y="0"/>
                </a:cubicBezTo>
                <a:close/>
                <a:moveTo>
                  <a:pt x="870471" y="0"/>
                </a:moveTo>
                <a:lnTo>
                  <a:pt x="1079179" y="0"/>
                </a:lnTo>
                <a:cubicBezTo>
                  <a:pt x="913710" y="98005"/>
                  <a:pt x="794301" y="260867"/>
                  <a:pt x="756450" y="451830"/>
                </a:cubicBezTo>
                <a:cubicBezTo>
                  <a:pt x="1000502" y="399791"/>
                  <a:pt x="1197091" y="226291"/>
                  <a:pt x="1274988" y="0"/>
                </a:cubicBezTo>
                <a:lnTo>
                  <a:pt x="1409004" y="0"/>
                </a:lnTo>
                <a:cubicBezTo>
                  <a:pt x="1324226" y="299826"/>
                  <a:pt x="1064954" y="529393"/>
                  <a:pt x="743078" y="582253"/>
                </a:cubicBezTo>
                <a:lnTo>
                  <a:pt x="742962" y="583392"/>
                </a:lnTo>
                <a:cubicBezTo>
                  <a:pt x="737652" y="584395"/>
                  <a:pt x="732323" y="585336"/>
                  <a:pt x="726746" y="584920"/>
                </a:cubicBezTo>
                <a:cubicBezTo>
                  <a:pt x="695574" y="590430"/>
                  <a:pt x="663693" y="593388"/>
                  <a:pt x="631319" y="593911"/>
                </a:cubicBezTo>
                <a:lnTo>
                  <a:pt x="614201" y="595524"/>
                </a:lnTo>
                <a:lnTo>
                  <a:pt x="614175" y="595033"/>
                </a:lnTo>
                <a:lnTo>
                  <a:pt x="613676" y="595066"/>
                </a:lnTo>
                <a:cubicBezTo>
                  <a:pt x="613110" y="591293"/>
                  <a:pt x="613083" y="587507"/>
                  <a:pt x="613083" y="583715"/>
                </a:cubicBezTo>
                <a:cubicBezTo>
                  <a:pt x="613083" y="578078"/>
                  <a:pt x="613141" y="572454"/>
                  <a:pt x="614453" y="566868"/>
                </a:cubicBezTo>
                <a:cubicBezTo>
                  <a:pt x="614411" y="535786"/>
                  <a:pt x="616861" y="505143"/>
                  <a:pt x="621918" y="475137"/>
                </a:cubicBezTo>
                <a:lnTo>
                  <a:pt x="622458" y="468499"/>
                </a:lnTo>
                <a:cubicBezTo>
                  <a:pt x="622626" y="468495"/>
                  <a:pt x="622796" y="468490"/>
                  <a:pt x="622963" y="468437"/>
                </a:cubicBezTo>
                <a:cubicBezTo>
                  <a:pt x="649266" y="285283"/>
                  <a:pt x="738726" y="121703"/>
                  <a:pt x="870471" y="0"/>
                </a:cubicBezTo>
                <a:close/>
                <a:moveTo>
                  <a:pt x="126374" y="0"/>
                </a:moveTo>
                <a:lnTo>
                  <a:pt x="334376" y="0"/>
                </a:lnTo>
                <a:cubicBezTo>
                  <a:pt x="466684" y="121261"/>
                  <a:pt x="556352" y="285035"/>
                  <a:pt x="582690" y="468437"/>
                </a:cubicBezTo>
                <a:cubicBezTo>
                  <a:pt x="582857" y="468490"/>
                  <a:pt x="583026" y="468495"/>
                  <a:pt x="583195" y="468499"/>
                </a:cubicBezTo>
                <a:lnTo>
                  <a:pt x="583735" y="475137"/>
                </a:lnTo>
                <a:cubicBezTo>
                  <a:pt x="588792" y="505143"/>
                  <a:pt x="591242" y="535786"/>
                  <a:pt x="591199" y="566868"/>
                </a:cubicBezTo>
                <a:cubicBezTo>
                  <a:pt x="592511" y="572454"/>
                  <a:pt x="592570" y="578078"/>
                  <a:pt x="592570" y="583715"/>
                </a:cubicBezTo>
                <a:cubicBezTo>
                  <a:pt x="592570" y="587507"/>
                  <a:pt x="592543" y="591293"/>
                  <a:pt x="591977" y="595066"/>
                </a:cubicBezTo>
                <a:lnTo>
                  <a:pt x="591478" y="595033"/>
                </a:lnTo>
                <a:lnTo>
                  <a:pt x="591452" y="595524"/>
                </a:lnTo>
                <a:lnTo>
                  <a:pt x="574334" y="593911"/>
                </a:lnTo>
                <a:cubicBezTo>
                  <a:pt x="541959" y="593388"/>
                  <a:pt x="510079" y="590430"/>
                  <a:pt x="478907" y="584920"/>
                </a:cubicBezTo>
                <a:cubicBezTo>
                  <a:pt x="473330" y="585336"/>
                  <a:pt x="468001" y="584395"/>
                  <a:pt x="462690" y="583392"/>
                </a:cubicBezTo>
                <a:lnTo>
                  <a:pt x="462574" y="582253"/>
                </a:lnTo>
                <a:cubicBezTo>
                  <a:pt x="282200" y="552631"/>
                  <a:pt x="121485" y="467518"/>
                  <a:pt x="0" y="345575"/>
                </a:cubicBezTo>
                <a:lnTo>
                  <a:pt x="0" y="140406"/>
                </a:lnTo>
                <a:cubicBezTo>
                  <a:pt x="97584" y="296912"/>
                  <a:pt x="258975" y="411268"/>
                  <a:pt x="449203" y="451830"/>
                </a:cubicBezTo>
                <a:cubicBezTo>
                  <a:pt x="411344" y="260824"/>
                  <a:pt x="291889" y="97931"/>
                  <a:pt x="126374"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cxnSp>
        <p:nvCxnSpPr>
          <p:cNvPr id="43" name="Straight Connector 34">
            <a:extLst>
              <a:ext uri="{FF2B5EF4-FFF2-40B4-BE49-F238E27FC236}">
                <a16:creationId xmlns:a16="http://schemas.microsoft.com/office/drawing/2014/main" xmlns="" id="{AFD44988-8DFE-46FC-967A-F6DB265384B1}"/>
              </a:ext>
              <a:ext uri="{C183D7F6-B498-43B3-948B-1728B52AA6E4}">
                <adec:decorative xmlns=""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xmlns="" val="1"/>
              </p:ext>
            </p:extLst>
          </p:nvPr>
        </p:nvCxnSpPr>
        <p:spPr>
          <a:xfrm flipV="1">
            <a:off x="8386843" y="5264106"/>
            <a:ext cx="0" cy="914400"/>
          </a:xfrm>
          <a:prstGeom prst="line">
            <a:avLst/>
          </a:prstGeom>
          <a:ln w="19050">
            <a:solidFill>
              <a:schemeClr val="accent1">
                <a:lumMod val="75000"/>
              </a:schemeClr>
            </a:solidFill>
          </a:ln>
        </p:spPr>
        <p:style>
          <a:lnRef idx="1">
            <a:schemeClr val="accent1"/>
          </a:lnRef>
          <a:fillRef idx="0">
            <a:schemeClr val="accent1"/>
          </a:fillRef>
          <a:effectRef idx="0">
            <a:schemeClr val="accent1"/>
          </a:effectRef>
          <a:fontRef idx="minor">
            <a:schemeClr val="tx1"/>
          </a:fontRef>
        </p:style>
      </p:cxnSp>
      <p:sp>
        <p:nvSpPr>
          <p:cNvPr id="44" name="Rectangle 36">
            <a:extLst>
              <a:ext uri="{FF2B5EF4-FFF2-40B4-BE49-F238E27FC236}">
                <a16:creationId xmlns:a16="http://schemas.microsoft.com/office/drawing/2014/main" xmlns="" id="{2FDF0794-1B86-42B2-B8C7-F60123E638ED}"/>
              </a:ext>
              <a:ext uri="{C183D7F6-B498-43B3-948B-1728B52AA6E4}">
                <adec:decorative xmlns=""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xmlns="" val="1"/>
              </p:ext>
            </p:extLst>
          </p:nvPr>
        </p:nvSpPr>
        <p:spPr>
          <a:xfrm>
            <a:off x="0" y="0"/>
            <a:ext cx="12188726" cy="685897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7" name="Picture 6" descr="A body of water with trees and a bridge in the background&#10;&#10;Description automatically generated with medium confidence">
            <a:extLst>
              <a:ext uri="{FF2B5EF4-FFF2-40B4-BE49-F238E27FC236}">
                <a16:creationId xmlns:a16="http://schemas.microsoft.com/office/drawing/2014/main" xmlns="" id="{FAA10612-CE9F-FB81-1486-D5E8B714BD87}"/>
              </a:ext>
            </a:extLst>
          </p:cNvPr>
          <p:cNvPicPr>
            <a:picLocks noChangeAspect="1"/>
          </p:cNvPicPr>
          <p:nvPr/>
        </p:nvPicPr>
        <p:blipFill rotWithShape="1">
          <a:blip r:embed="rId3">
            <a:extLst>
              <a:ext uri="{28A0092B-C50C-407E-A947-70E740481C1C}">
                <a14:useLocalDpi xmlns:a14="http://schemas.microsoft.com/office/drawing/2010/main" val="0"/>
              </a:ext>
            </a:extLst>
          </a:blip>
          <a:srcRect l="30790" r="10062" b="2"/>
          <a:stretch/>
        </p:blipFill>
        <p:spPr>
          <a:xfrm>
            <a:off x="20" y="10"/>
            <a:ext cx="6100719" cy="6858964"/>
          </a:xfrm>
          <a:prstGeom prst="rect">
            <a:avLst/>
          </a:prstGeom>
        </p:spPr>
      </p:pic>
      <p:pic>
        <p:nvPicPr>
          <p:cNvPr id="5" name="Content Placeholder 4" descr="A picture containing tree, outdoor, nature, mountain&#10;&#10;Description automatically generated">
            <a:extLst>
              <a:ext uri="{FF2B5EF4-FFF2-40B4-BE49-F238E27FC236}">
                <a16:creationId xmlns:a16="http://schemas.microsoft.com/office/drawing/2014/main" xmlns="" id="{6775DC68-D534-9D88-D0F4-1DAE802786A2}"/>
              </a:ext>
            </a:extLst>
          </p:cNvPr>
          <p:cNvPicPr>
            <a:picLocks noChangeAspect="1"/>
          </p:cNvPicPr>
          <p:nvPr/>
        </p:nvPicPr>
        <p:blipFill rotWithShape="1">
          <a:blip r:embed="rId4">
            <a:extLst>
              <a:ext uri="{28A0092B-C50C-407E-A947-70E740481C1C}">
                <a14:useLocalDpi xmlns:a14="http://schemas.microsoft.com/office/drawing/2010/main" val="0"/>
              </a:ext>
            </a:extLst>
          </a:blip>
          <a:srcRect l="27294" r="18705" b="-1"/>
          <a:stretch/>
        </p:blipFill>
        <p:spPr>
          <a:xfrm>
            <a:off x="6096000" y="975"/>
            <a:ext cx="6096000" cy="6858000"/>
          </a:xfrm>
          <a:prstGeom prst="rect">
            <a:avLst/>
          </a:prstGeom>
        </p:spPr>
      </p:pic>
      <p:sp>
        <p:nvSpPr>
          <p:cNvPr id="39" name="Rectangle 38">
            <a:extLst>
              <a:ext uri="{FF2B5EF4-FFF2-40B4-BE49-F238E27FC236}">
                <a16:creationId xmlns:a16="http://schemas.microsoft.com/office/drawing/2014/main" xmlns="" id="{EAA48FC5-3C83-4F1B-BC33-DF0B588F8317}"/>
              </a:ext>
              <a:ext uri="{C183D7F6-B498-43B3-948B-1728B52AA6E4}">
                <adec:decorative xmlns=""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xmlns="" val="1"/>
              </p:ext>
            </p:extLst>
          </p:nvPr>
        </p:nvSpPr>
        <p:spPr>
          <a:xfrm>
            <a:off x="3896786" y="3064931"/>
            <a:ext cx="8295215" cy="2488568"/>
          </a:xfrm>
          <a:prstGeom prst="rect">
            <a:avLst/>
          </a:prstGeom>
          <a:solidFill>
            <a:srgbClr val="000001">
              <a:alpha val="85000"/>
            </a:srgbClr>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xmlns="" id="{7E5942CA-FAFD-24DB-B665-D9C179F13E99}"/>
              </a:ext>
            </a:extLst>
          </p:cNvPr>
          <p:cNvSpPr>
            <a:spLocks noGrp="1"/>
          </p:cNvSpPr>
          <p:nvPr>
            <p:ph type="title"/>
          </p:nvPr>
        </p:nvSpPr>
        <p:spPr>
          <a:xfrm>
            <a:off x="4309349" y="3429000"/>
            <a:ext cx="7501651" cy="1090938"/>
          </a:xfrm>
        </p:spPr>
        <p:txBody>
          <a:bodyPr vert="horz" lIns="91440" tIns="45720" rIns="91440" bIns="45720" rtlCol="0" anchor="b">
            <a:normAutofit fontScale="90000"/>
          </a:bodyPr>
          <a:lstStyle/>
          <a:p>
            <a:pPr algn="ctr"/>
            <a:r>
              <a:rPr lang="en-US" sz="3900" spc="200" dirty="0" err="1">
                <a:solidFill>
                  <a:srgbClr val="FFFFFF"/>
                </a:solidFill>
                <a:latin typeface="Arial" panose="020B0604020202020204" pitchFamily="34" charset="0"/>
                <a:cs typeface="Arial" panose="020B0604020202020204" pitchFamily="34" charset="0"/>
              </a:rPr>
              <a:t>Núi</a:t>
            </a:r>
            <a:r>
              <a:rPr lang="en-US" sz="3900" spc="200" dirty="0">
                <a:solidFill>
                  <a:srgbClr val="FFFFFF"/>
                </a:solidFill>
                <a:latin typeface="Arial" panose="020B0604020202020204" pitchFamily="34" charset="0"/>
                <a:cs typeface="Arial" panose="020B0604020202020204" pitchFamily="34" charset="0"/>
              </a:rPr>
              <a:t> </a:t>
            </a:r>
            <a:r>
              <a:rPr lang="en-US" sz="3900" spc="200" dirty="0" err="1">
                <a:solidFill>
                  <a:srgbClr val="FFFFFF"/>
                </a:solidFill>
                <a:latin typeface="Arial" panose="020B0604020202020204" pitchFamily="34" charset="0"/>
                <a:cs typeface="Arial" panose="020B0604020202020204" pitchFamily="34" charset="0"/>
              </a:rPr>
              <a:t>Dục</a:t>
            </a:r>
            <a:r>
              <a:rPr lang="en-US" sz="3900" spc="200" dirty="0">
                <a:solidFill>
                  <a:srgbClr val="FFFFFF"/>
                </a:solidFill>
                <a:latin typeface="Arial" panose="020B0604020202020204" pitchFamily="34" charset="0"/>
                <a:cs typeface="Arial" panose="020B0604020202020204" pitchFamily="34" charset="0"/>
              </a:rPr>
              <a:t> </a:t>
            </a:r>
            <a:r>
              <a:rPr lang="en-US" sz="3900" spc="200" dirty="0" err="1">
                <a:solidFill>
                  <a:srgbClr val="FFFFFF"/>
                </a:solidFill>
                <a:latin typeface="Arial" panose="020B0604020202020204" pitchFamily="34" charset="0"/>
                <a:cs typeface="Arial" panose="020B0604020202020204" pitchFamily="34" charset="0"/>
              </a:rPr>
              <a:t>Thúy</a:t>
            </a:r>
            <a:r>
              <a:rPr lang="en-US" sz="3900" spc="200" dirty="0">
                <a:solidFill>
                  <a:srgbClr val="FFFFFF"/>
                </a:solidFill>
                <a:latin typeface="Arial" panose="020B0604020202020204" pitchFamily="34" charset="0"/>
                <a:cs typeface="Arial" panose="020B0604020202020204" pitchFamily="34" charset="0"/>
              </a:rPr>
              <a:t> </a:t>
            </a:r>
            <a:br>
              <a:rPr lang="en-US" sz="3900" spc="200" dirty="0">
                <a:solidFill>
                  <a:srgbClr val="FFFFFF"/>
                </a:solidFill>
                <a:latin typeface="Arial" panose="020B0604020202020204" pitchFamily="34" charset="0"/>
                <a:cs typeface="Arial" panose="020B0604020202020204" pitchFamily="34" charset="0"/>
              </a:rPr>
            </a:br>
            <a:r>
              <a:rPr lang="en-US" sz="3900" spc="200" dirty="0">
                <a:solidFill>
                  <a:srgbClr val="FFFFFF"/>
                </a:solidFill>
                <a:latin typeface="Arial" panose="020B0604020202020204" pitchFamily="34" charset="0"/>
                <a:cs typeface="Arial" panose="020B0604020202020204" pitchFamily="34" charset="0"/>
              </a:rPr>
              <a:t>ở </a:t>
            </a:r>
            <a:r>
              <a:rPr lang="en-US" sz="3900" spc="200" dirty="0" err="1">
                <a:solidFill>
                  <a:srgbClr val="FFFFFF"/>
                </a:solidFill>
                <a:latin typeface="Arial" panose="020B0604020202020204" pitchFamily="34" charset="0"/>
                <a:cs typeface="Arial" panose="020B0604020202020204" pitchFamily="34" charset="0"/>
              </a:rPr>
              <a:t>Ninh</a:t>
            </a:r>
            <a:r>
              <a:rPr lang="en-US" sz="3900" spc="200" dirty="0">
                <a:solidFill>
                  <a:srgbClr val="FFFFFF"/>
                </a:solidFill>
                <a:latin typeface="Arial" panose="020B0604020202020204" pitchFamily="34" charset="0"/>
                <a:cs typeface="Arial" panose="020B0604020202020204" pitchFamily="34" charset="0"/>
              </a:rPr>
              <a:t> </a:t>
            </a:r>
            <a:r>
              <a:rPr lang="en-US" sz="3900" spc="200" dirty="0" err="1">
                <a:solidFill>
                  <a:srgbClr val="FFFFFF"/>
                </a:solidFill>
                <a:latin typeface="Arial" panose="020B0604020202020204" pitchFamily="34" charset="0"/>
                <a:cs typeface="Arial" panose="020B0604020202020204" pitchFamily="34" charset="0"/>
              </a:rPr>
              <a:t>Bình</a:t>
            </a:r>
            <a:endParaRPr lang="en-US" sz="3900" spc="200" dirty="0">
              <a:solidFill>
                <a:srgbClr val="FFFFFF"/>
              </a:solidFill>
              <a:latin typeface="Arial" panose="020B0604020202020204" pitchFamily="34" charset="0"/>
              <a:cs typeface="Arial" panose="020B0604020202020204" pitchFamily="34" charset="0"/>
            </a:endParaRPr>
          </a:p>
        </p:txBody>
      </p:sp>
      <p:cxnSp>
        <p:nvCxnSpPr>
          <p:cNvPr id="41" name="Straight Connector 40">
            <a:extLst>
              <a:ext uri="{FF2B5EF4-FFF2-40B4-BE49-F238E27FC236}">
                <a16:creationId xmlns:a16="http://schemas.microsoft.com/office/drawing/2014/main" xmlns="" id="{62F01714-1A39-4194-BD47-8A9960C59985}"/>
              </a:ext>
              <a:ext uri="{C183D7F6-B498-43B3-948B-1728B52AA6E4}">
                <adec:decorative xmlns=""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xmlns="" val="1"/>
              </p:ext>
            </p:extLst>
          </p:nvPr>
        </p:nvCxnSpPr>
        <p:spPr>
          <a:xfrm>
            <a:off x="4309349" y="4666480"/>
            <a:ext cx="6832499" cy="0"/>
          </a:xfrm>
          <a:prstGeom prst="line">
            <a:avLst/>
          </a:prstGeom>
          <a:ln w="22225">
            <a:solidFill>
              <a:srgbClr val="3AB0C0"/>
            </a:solidFill>
          </a:ln>
        </p:spPr>
        <p:style>
          <a:lnRef idx="3">
            <a:schemeClr val="accent1"/>
          </a:lnRef>
          <a:fillRef idx="0">
            <a:schemeClr val="accent1"/>
          </a:fillRef>
          <a:effectRef idx="2">
            <a:schemeClr val="accent1"/>
          </a:effectRef>
          <a:fontRef idx="minor">
            <a:schemeClr val="tx1"/>
          </a:fontRef>
        </p:style>
      </p:cxnSp>
    </p:spTree>
    <p:extLst>
      <p:ext uri="{BB962C8B-B14F-4D97-AF65-F5344CB8AC3E}">
        <p14:creationId xmlns:p14="http://schemas.microsoft.com/office/powerpoint/2010/main" val="326018849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1000"/>
                                  </p:stCondLst>
                                  <p:iterate>
                                    <p:tmPct val="10000"/>
                                  </p:iterate>
                                  <p:childTnLst>
                                    <p:set>
                                      <p:cBhvr>
                                        <p:cTn id="6" dur="1" fill="hold">
                                          <p:stCondLst>
                                            <p:cond delay="0"/>
                                          </p:stCondLst>
                                        </p:cTn>
                                        <p:tgtEl>
                                          <p:spTgt spid="2"/>
                                        </p:tgtEl>
                                        <p:attrNameLst>
                                          <p:attrName>style.visibility</p:attrName>
                                        </p:attrNameLst>
                                      </p:cBhvr>
                                      <p:to>
                                        <p:strVal val="visible"/>
                                      </p:to>
                                    </p:set>
                                    <p:animEffect transition="in" filter="fade">
                                      <p:cBhvr>
                                        <p:cTn id="7" dur="7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Content Placeholder 4">
            <a:extLst>
              <a:ext uri="{FF2B5EF4-FFF2-40B4-BE49-F238E27FC236}">
                <a16:creationId xmlns:a16="http://schemas.microsoft.com/office/drawing/2014/main" xmlns="" id="{341E157A-7EED-23A5-7D17-BFF611D8579B}"/>
              </a:ext>
            </a:extLst>
          </p:cNvPr>
          <p:cNvPicPr>
            <a:picLocks noGrp="1" noChangeAspect="1"/>
          </p:cNvPicPr>
          <p:nvPr>
            <p:ph idx="1"/>
          </p:nvPr>
        </p:nvPicPr>
        <p:blipFill rotWithShape="1">
          <a:blip r:embed="rId2">
            <a:extLst>
              <a:ext uri="{28A0092B-C50C-407E-A947-70E740481C1C}">
                <a14:useLocalDpi xmlns:a14="http://schemas.microsoft.com/office/drawing/2010/main" val="0"/>
              </a:ext>
            </a:extLst>
          </a:blip>
          <a:srcRect b="12791"/>
          <a:stretch/>
        </p:blipFill>
        <p:spPr>
          <a:xfrm>
            <a:off x="20" y="10"/>
            <a:ext cx="12191980" cy="6857990"/>
          </a:xfrm>
          <a:prstGeom prst="rect">
            <a:avLst/>
          </a:prstGeom>
        </p:spPr>
      </p:pic>
      <p:sp>
        <p:nvSpPr>
          <p:cNvPr id="7" name="Rectangle 6">
            <a:extLst>
              <a:ext uri="{FF2B5EF4-FFF2-40B4-BE49-F238E27FC236}">
                <a16:creationId xmlns:a16="http://schemas.microsoft.com/office/drawing/2014/main" xmlns="" id="{F5152AC2-066C-F93D-4426-B3AB03DA4972}"/>
              </a:ext>
            </a:extLst>
          </p:cNvPr>
          <p:cNvSpPr/>
          <p:nvPr/>
        </p:nvSpPr>
        <p:spPr>
          <a:xfrm>
            <a:off x="4610333" y="2498774"/>
            <a:ext cx="2718935" cy="1707466"/>
          </a:xfrm>
          <a:prstGeom prst="rect">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5500" dirty="0">
              <a:latin typeface="Times New Roman" panose="02020603050405020304" pitchFamily="18" charset="0"/>
              <a:cs typeface="Times New Roman" panose="02020603050405020304" pitchFamily="18" charset="0"/>
            </a:endParaRPr>
          </a:p>
          <a:p>
            <a:pPr algn="ctr"/>
            <a:r>
              <a:rPr lang="en-US" sz="5500" dirty="0">
                <a:latin typeface="Times New Roman" panose="02020603050405020304" pitchFamily="18" charset="0"/>
                <a:cs typeface="Times New Roman" panose="02020603050405020304" pitchFamily="18" charset="0"/>
              </a:rPr>
              <a:t>THẢO LUẬN</a:t>
            </a:r>
          </a:p>
          <a:p>
            <a:pPr algn="ctr"/>
            <a:endParaRPr lang="en-US" sz="5500" dirty="0"/>
          </a:p>
        </p:txBody>
      </p:sp>
    </p:spTree>
    <p:extLst>
      <p:ext uri="{BB962C8B-B14F-4D97-AF65-F5344CB8AC3E}">
        <p14:creationId xmlns:p14="http://schemas.microsoft.com/office/powerpoint/2010/main" val="214510111"/>
      </p:ext>
    </p:extLst>
  </p:cSld>
  <p:clrMapOvr>
    <a:masterClrMapping/>
  </p:clrMapOvr>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xmlns="" id="{2B9DE7F6-7E4D-CBE2-58DD-3F24FE5AC874}"/>
              </a:ext>
            </a:extLst>
          </p:cNvPr>
          <p:cNvSpPr>
            <a:spLocks noGrp="1"/>
          </p:cNvSpPr>
          <p:nvPr>
            <p:ph type="title"/>
          </p:nvPr>
        </p:nvSpPr>
        <p:spPr>
          <a:xfrm>
            <a:off x="20194" y="-39294"/>
            <a:ext cx="12192000" cy="1296793"/>
          </a:xfrm>
          <a:solidFill>
            <a:srgbClr val="00B0F0"/>
          </a:solidFill>
        </p:spPr>
        <p:txBody>
          <a:bodyPr>
            <a:normAutofit/>
          </a:bodyPr>
          <a:lstStyle/>
          <a:p>
            <a:r>
              <a:rPr lang="en-US" sz="3000" b="1" dirty="0">
                <a:solidFill>
                  <a:schemeClr val="bg1"/>
                </a:solidFill>
                <a:latin typeface="Times New Roman" panose="02020603050405020304" pitchFamily="18" charset="0"/>
                <a:cs typeface="Times New Roman" panose="02020603050405020304" pitchFamily="18" charset="0"/>
              </a:rPr>
              <a:t>CÂU 1: </a:t>
            </a:r>
            <a:r>
              <a:rPr lang="en-US" sz="3000" b="1" dirty="0" err="1">
                <a:solidFill>
                  <a:schemeClr val="bg1"/>
                </a:solidFill>
                <a:latin typeface="Times New Roman" panose="02020603050405020304" pitchFamily="18" charset="0"/>
                <a:cs typeface="Times New Roman" panose="02020603050405020304" pitchFamily="18" charset="0"/>
              </a:rPr>
              <a:t>Núi</a:t>
            </a:r>
            <a:r>
              <a:rPr lang="en-US" sz="3000" b="1" dirty="0">
                <a:solidFill>
                  <a:schemeClr val="bg1"/>
                </a:solidFill>
                <a:latin typeface="Times New Roman" panose="02020603050405020304" pitchFamily="18" charset="0"/>
                <a:cs typeface="Times New Roman" panose="02020603050405020304" pitchFamily="18" charset="0"/>
              </a:rPr>
              <a:t> </a:t>
            </a:r>
            <a:r>
              <a:rPr lang="en-US" sz="3000" b="1" dirty="0" err="1">
                <a:solidFill>
                  <a:schemeClr val="bg1"/>
                </a:solidFill>
                <a:latin typeface="Times New Roman" panose="02020603050405020304" pitchFamily="18" charset="0"/>
                <a:cs typeface="Times New Roman" panose="02020603050405020304" pitchFamily="18" charset="0"/>
              </a:rPr>
              <a:t>Dục</a:t>
            </a:r>
            <a:r>
              <a:rPr lang="en-US" sz="3000" b="1" dirty="0">
                <a:solidFill>
                  <a:schemeClr val="bg1"/>
                </a:solidFill>
                <a:latin typeface="Times New Roman" panose="02020603050405020304" pitchFamily="18" charset="0"/>
                <a:cs typeface="Times New Roman" panose="02020603050405020304" pitchFamily="18" charset="0"/>
              </a:rPr>
              <a:t> </a:t>
            </a:r>
            <a:r>
              <a:rPr lang="en-US" sz="3000" b="1" dirty="0" err="1">
                <a:solidFill>
                  <a:schemeClr val="bg1"/>
                </a:solidFill>
                <a:latin typeface="Times New Roman" panose="02020603050405020304" pitchFamily="18" charset="0"/>
                <a:cs typeface="Times New Roman" panose="02020603050405020304" pitchFamily="18" charset="0"/>
              </a:rPr>
              <a:t>Thúy</a:t>
            </a:r>
            <a:r>
              <a:rPr lang="en-US" sz="3000" b="1" dirty="0">
                <a:solidFill>
                  <a:schemeClr val="bg1"/>
                </a:solidFill>
                <a:latin typeface="Times New Roman" panose="02020603050405020304" pitchFamily="18" charset="0"/>
                <a:cs typeface="Times New Roman" panose="02020603050405020304" pitchFamily="18" charset="0"/>
              </a:rPr>
              <a:t> </a:t>
            </a:r>
            <a:r>
              <a:rPr lang="en-US" sz="3000" b="1" dirty="0" err="1">
                <a:solidFill>
                  <a:schemeClr val="bg1"/>
                </a:solidFill>
                <a:latin typeface="Times New Roman" panose="02020603050405020304" pitchFamily="18" charset="0"/>
                <a:cs typeface="Times New Roman" panose="02020603050405020304" pitchFamily="18" charset="0"/>
              </a:rPr>
              <a:t>được</a:t>
            </a:r>
            <a:r>
              <a:rPr lang="en-US" sz="3000" b="1" dirty="0">
                <a:solidFill>
                  <a:schemeClr val="bg1"/>
                </a:solidFill>
                <a:latin typeface="Times New Roman" panose="02020603050405020304" pitchFamily="18" charset="0"/>
                <a:cs typeface="Times New Roman" panose="02020603050405020304" pitchFamily="18" charset="0"/>
              </a:rPr>
              <a:t> </a:t>
            </a:r>
            <a:r>
              <a:rPr lang="en-US" sz="3000" b="1" dirty="0" err="1">
                <a:solidFill>
                  <a:schemeClr val="bg1"/>
                </a:solidFill>
                <a:latin typeface="Times New Roman" panose="02020603050405020304" pitchFamily="18" charset="0"/>
                <a:cs typeface="Times New Roman" panose="02020603050405020304" pitchFamily="18" charset="0"/>
              </a:rPr>
              <a:t>miêu</a:t>
            </a:r>
            <a:r>
              <a:rPr lang="en-US" sz="3000" b="1" dirty="0">
                <a:solidFill>
                  <a:schemeClr val="bg1"/>
                </a:solidFill>
                <a:latin typeface="Times New Roman" panose="02020603050405020304" pitchFamily="18" charset="0"/>
                <a:cs typeface="Times New Roman" panose="02020603050405020304" pitchFamily="18" charset="0"/>
              </a:rPr>
              <a:t> </a:t>
            </a:r>
            <a:r>
              <a:rPr lang="en-US" sz="3000" b="1" dirty="0" err="1">
                <a:solidFill>
                  <a:schemeClr val="bg1"/>
                </a:solidFill>
                <a:latin typeface="Times New Roman" panose="02020603050405020304" pitchFamily="18" charset="0"/>
                <a:cs typeface="Times New Roman" panose="02020603050405020304" pitchFamily="18" charset="0"/>
              </a:rPr>
              <a:t>tả</a:t>
            </a:r>
            <a:r>
              <a:rPr lang="en-US" sz="3000" b="1" dirty="0">
                <a:solidFill>
                  <a:schemeClr val="bg1"/>
                </a:solidFill>
                <a:latin typeface="Times New Roman" panose="02020603050405020304" pitchFamily="18" charset="0"/>
                <a:cs typeface="Times New Roman" panose="02020603050405020304" pitchFamily="18" charset="0"/>
              </a:rPr>
              <a:t> </a:t>
            </a:r>
            <a:r>
              <a:rPr lang="en-US" sz="3000" b="1" dirty="0" err="1">
                <a:solidFill>
                  <a:schemeClr val="bg1"/>
                </a:solidFill>
                <a:latin typeface="Times New Roman" panose="02020603050405020304" pitchFamily="18" charset="0"/>
                <a:cs typeface="Times New Roman" panose="02020603050405020304" pitchFamily="18" charset="0"/>
              </a:rPr>
              <a:t>với</a:t>
            </a:r>
            <a:r>
              <a:rPr lang="en-US" sz="3000" b="1" dirty="0">
                <a:solidFill>
                  <a:schemeClr val="bg1"/>
                </a:solidFill>
                <a:latin typeface="Times New Roman" panose="02020603050405020304" pitchFamily="18" charset="0"/>
                <a:cs typeface="Times New Roman" panose="02020603050405020304" pitchFamily="18" charset="0"/>
              </a:rPr>
              <a:t> </a:t>
            </a:r>
            <a:r>
              <a:rPr lang="en-US" sz="3000" b="1" dirty="0" err="1">
                <a:solidFill>
                  <a:schemeClr val="bg1"/>
                </a:solidFill>
                <a:latin typeface="Times New Roman" panose="02020603050405020304" pitchFamily="18" charset="0"/>
                <a:cs typeface="Times New Roman" panose="02020603050405020304" pitchFamily="18" charset="0"/>
              </a:rPr>
              <a:t>vẻ</a:t>
            </a:r>
            <a:r>
              <a:rPr lang="en-US" sz="3000" b="1" dirty="0">
                <a:solidFill>
                  <a:schemeClr val="bg1"/>
                </a:solidFill>
                <a:latin typeface="Times New Roman" panose="02020603050405020304" pitchFamily="18" charset="0"/>
                <a:cs typeface="Times New Roman" panose="02020603050405020304" pitchFamily="18" charset="0"/>
              </a:rPr>
              <a:t> </a:t>
            </a:r>
            <a:r>
              <a:rPr lang="en-US" sz="3000" b="1" dirty="0" err="1">
                <a:solidFill>
                  <a:schemeClr val="bg1"/>
                </a:solidFill>
                <a:latin typeface="Times New Roman" panose="02020603050405020304" pitchFamily="18" charset="0"/>
                <a:cs typeface="Times New Roman" panose="02020603050405020304" pitchFamily="18" charset="0"/>
              </a:rPr>
              <a:t>đẹp</a:t>
            </a:r>
            <a:r>
              <a:rPr lang="en-US" sz="3000" b="1" dirty="0">
                <a:solidFill>
                  <a:schemeClr val="bg1"/>
                </a:solidFill>
                <a:latin typeface="Times New Roman" panose="02020603050405020304" pitchFamily="18" charset="0"/>
                <a:cs typeface="Times New Roman" panose="02020603050405020304" pitchFamily="18" charset="0"/>
              </a:rPr>
              <a:t> </a:t>
            </a:r>
            <a:r>
              <a:rPr lang="en-US" sz="3000" b="1" dirty="0" err="1">
                <a:solidFill>
                  <a:schemeClr val="bg1"/>
                </a:solidFill>
                <a:latin typeface="Times New Roman" panose="02020603050405020304" pitchFamily="18" charset="0"/>
                <a:cs typeface="Times New Roman" panose="02020603050405020304" pitchFamily="18" charset="0"/>
              </a:rPr>
              <a:t>như</a:t>
            </a:r>
            <a:r>
              <a:rPr lang="en-US" sz="3000" b="1" dirty="0">
                <a:solidFill>
                  <a:schemeClr val="bg1"/>
                </a:solidFill>
                <a:latin typeface="Times New Roman" panose="02020603050405020304" pitchFamily="18" charset="0"/>
                <a:cs typeface="Times New Roman" panose="02020603050405020304" pitchFamily="18" charset="0"/>
              </a:rPr>
              <a:t> </a:t>
            </a:r>
            <a:r>
              <a:rPr lang="en-US" sz="3000" b="1" dirty="0" err="1">
                <a:solidFill>
                  <a:schemeClr val="bg1"/>
                </a:solidFill>
                <a:latin typeface="Times New Roman" panose="02020603050405020304" pitchFamily="18" charset="0"/>
                <a:cs typeface="Times New Roman" panose="02020603050405020304" pitchFamily="18" charset="0"/>
              </a:rPr>
              <a:t>thế</a:t>
            </a:r>
            <a:r>
              <a:rPr lang="en-US" sz="3000" b="1" dirty="0">
                <a:solidFill>
                  <a:schemeClr val="bg1"/>
                </a:solidFill>
                <a:latin typeface="Times New Roman" panose="02020603050405020304" pitchFamily="18" charset="0"/>
                <a:cs typeface="Times New Roman" panose="02020603050405020304" pitchFamily="18" charset="0"/>
              </a:rPr>
              <a:t> </a:t>
            </a:r>
            <a:r>
              <a:rPr lang="en-US" sz="3000" b="1" dirty="0" err="1">
                <a:solidFill>
                  <a:schemeClr val="bg1"/>
                </a:solidFill>
                <a:latin typeface="Times New Roman" panose="02020603050405020304" pitchFamily="18" charset="0"/>
                <a:cs typeface="Times New Roman" panose="02020603050405020304" pitchFamily="18" charset="0"/>
              </a:rPr>
              <a:t>nào</a:t>
            </a:r>
            <a:r>
              <a:rPr lang="en-US" sz="3000" b="1" dirty="0">
                <a:solidFill>
                  <a:schemeClr val="bg1"/>
                </a:solidFill>
                <a:latin typeface="Times New Roman" panose="02020603050405020304" pitchFamily="18" charset="0"/>
                <a:cs typeface="Times New Roman" panose="02020603050405020304" pitchFamily="18" charset="0"/>
              </a:rPr>
              <a:t>? </a:t>
            </a:r>
            <a:r>
              <a:rPr lang="en-US" sz="3000" b="1" dirty="0" err="1">
                <a:solidFill>
                  <a:schemeClr val="bg1"/>
                </a:solidFill>
                <a:latin typeface="Times New Roman" panose="02020603050405020304" pitchFamily="18" charset="0"/>
                <a:cs typeface="Times New Roman" panose="02020603050405020304" pitchFamily="18" charset="0"/>
              </a:rPr>
              <a:t>Chỉ</a:t>
            </a:r>
            <a:r>
              <a:rPr lang="en-US" sz="3000" b="1" dirty="0">
                <a:solidFill>
                  <a:schemeClr val="bg1"/>
                </a:solidFill>
                <a:latin typeface="Times New Roman" panose="02020603050405020304" pitchFamily="18" charset="0"/>
                <a:cs typeface="Times New Roman" panose="02020603050405020304" pitchFamily="18" charset="0"/>
              </a:rPr>
              <a:t> </a:t>
            </a:r>
            <a:r>
              <a:rPr lang="en-US" sz="3000" b="1" dirty="0" err="1">
                <a:solidFill>
                  <a:schemeClr val="bg1"/>
                </a:solidFill>
                <a:latin typeface="Times New Roman" panose="02020603050405020304" pitchFamily="18" charset="0"/>
                <a:cs typeface="Times New Roman" panose="02020603050405020304" pitchFamily="18" charset="0"/>
              </a:rPr>
              <a:t>ra</a:t>
            </a:r>
            <a:r>
              <a:rPr lang="en-US" sz="3000" b="1" dirty="0">
                <a:solidFill>
                  <a:schemeClr val="bg1"/>
                </a:solidFill>
                <a:latin typeface="Times New Roman" panose="02020603050405020304" pitchFamily="18" charset="0"/>
                <a:cs typeface="Times New Roman" panose="02020603050405020304" pitchFamily="18" charset="0"/>
              </a:rPr>
              <a:t> </a:t>
            </a:r>
            <a:r>
              <a:rPr lang="en-US" sz="3000" b="1" dirty="0" err="1">
                <a:solidFill>
                  <a:schemeClr val="bg1"/>
                </a:solidFill>
                <a:latin typeface="Times New Roman" panose="02020603050405020304" pitchFamily="18" charset="0"/>
                <a:cs typeface="Times New Roman" panose="02020603050405020304" pitchFamily="18" charset="0"/>
              </a:rPr>
              <a:t>cách</a:t>
            </a:r>
            <a:r>
              <a:rPr lang="en-US" sz="3000" b="1" dirty="0">
                <a:solidFill>
                  <a:schemeClr val="bg1"/>
                </a:solidFill>
                <a:latin typeface="Times New Roman" panose="02020603050405020304" pitchFamily="18" charset="0"/>
                <a:cs typeface="Times New Roman" panose="02020603050405020304" pitchFamily="18" charset="0"/>
              </a:rPr>
              <a:t> </a:t>
            </a:r>
            <a:r>
              <a:rPr lang="en-US" sz="3000" b="1" dirty="0" err="1">
                <a:solidFill>
                  <a:schemeClr val="bg1"/>
                </a:solidFill>
                <a:latin typeface="Times New Roman" panose="02020603050405020304" pitchFamily="18" charset="0"/>
                <a:cs typeface="Times New Roman" panose="02020603050405020304" pitchFamily="18" charset="0"/>
              </a:rPr>
              <a:t>miêu</a:t>
            </a:r>
            <a:r>
              <a:rPr lang="en-US" sz="3000" b="1" dirty="0">
                <a:solidFill>
                  <a:schemeClr val="bg1"/>
                </a:solidFill>
                <a:latin typeface="Times New Roman" panose="02020603050405020304" pitchFamily="18" charset="0"/>
                <a:cs typeface="Times New Roman" panose="02020603050405020304" pitchFamily="18" charset="0"/>
              </a:rPr>
              <a:t> </a:t>
            </a:r>
            <a:r>
              <a:rPr lang="en-US" sz="3000" b="1" dirty="0" err="1">
                <a:solidFill>
                  <a:schemeClr val="bg1"/>
                </a:solidFill>
                <a:latin typeface="Times New Roman" panose="02020603050405020304" pitchFamily="18" charset="0"/>
                <a:cs typeface="Times New Roman" panose="02020603050405020304" pitchFamily="18" charset="0"/>
              </a:rPr>
              <a:t>tả</a:t>
            </a:r>
            <a:r>
              <a:rPr lang="en-US" sz="3000" b="1" dirty="0">
                <a:solidFill>
                  <a:schemeClr val="bg1"/>
                </a:solidFill>
                <a:latin typeface="Times New Roman" panose="02020603050405020304" pitchFamily="18" charset="0"/>
                <a:cs typeface="Times New Roman" panose="02020603050405020304" pitchFamily="18" charset="0"/>
              </a:rPr>
              <a:t> </a:t>
            </a:r>
            <a:r>
              <a:rPr lang="en-US" sz="3000" b="1" dirty="0" err="1">
                <a:solidFill>
                  <a:schemeClr val="bg1"/>
                </a:solidFill>
                <a:latin typeface="Times New Roman" panose="02020603050405020304" pitchFamily="18" charset="0"/>
                <a:cs typeface="Times New Roman" panose="02020603050405020304" pitchFamily="18" charset="0"/>
              </a:rPr>
              <a:t>độc</a:t>
            </a:r>
            <a:r>
              <a:rPr lang="en-US" sz="3000" b="1" dirty="0">
                <a:solidFill>
                  <a:schemeClr val="bg1"/>
                </a:solidFill>
                <a:latin typeface="Times New Roman" panose="02020603050405020304" pitchFamily="18" charset="0"/>
                <a:cs typeface="Times New Roman" panose="02020603050405020304" pitchFamily="18" charset="0"/>
              </a:rPr>
              <a:t> </a:t>
            </a:r>
            <a:r>
              <a:rPr lang="en-US" sz="3000" b="1" dirty="0" err="1">
                <a:solidFill>
                  <a:schemeClr val="bg1"/>
                </a:solidFill>
                <a:latin typeface="Times New Roman" panose="02020603050405020304" pitchFamily="18" charset="0"/>
                <a:cs typeface="Times New Roman" panose="02020603050405020304" pitchFamily="18" charset="0"/>
              </a:rPr>
              <a:t>đáo</a:t>
            </a:r>
            <a:r>
              <a:rPr lang="en-US" sz="3000" b="1" dirty="0">
                <a:solidFill>
                  <a:schemeClr val="bg1"/>
                </a:solidFill>
                <a:latin typeface="Times New Roman" panose="02020603050405020304" pitchFamily="18" charset="0"/>
                <a:cs typeface="Times New Roman" panose="02020603050405020304" pitchFamily="18" charset="0"/>
              </a:rPr>
              <a:t> </a:t>
            </a:r>
            <a:r>
              <a:rPr lang="en-US" sz="3000" b="1" dirty="0" err="1">
                <a:solidFill>
                  <a:schemeClr val="bg1"/>
                </a:solidFill>
                <a:latin typeface="Times New Roman" panose="02020603050405020304" pitchFamily="18" charset="0"/>
                <a:cs typeface="Times New Roman" panose="02020603050405020304" pitchFamily="18" charset="0"/>
              </a:rPr>
              <a:t>của</a:t>
            </a:r>
            <a:r>
              <a:rPr lang="en-US" sz="3000" b="1" dirty="0">
                <a:solidFill>
                  <a:schemeClr val="bg1"/>
                </a:solidFill>
                <a:latin typeface="Times New Roman" panose="02020603050405020304" pitchFamily="18" charset="0"/>
                <a:cs typeface="Times New Roman" panose="02020603050405020304" pitchFamily="18" charset="0"/>
              </a:rPr>
              <a:t> </a:t>
            </a:r>
            <a:r>
              <a:rPr lang="en-US" sz="3000" b="1" dirty="0" err="1">
                <a:solidFill>
                  <a:schemeClr val="bg1"/>
                </a:solidFill>
                <a:latin typeface="Times New Roman" panose="02020603050405020304" pitchFamily="18" charset="0"/>
                <a:cs typeface="Times New Roman" panose="02020603050405020304" pitchFamily="18" charset="0"/>
              </a:rPr>
              <a:t>tác</a:t>
            </a:r>
            <a:r>
              <a:rPr lang="en-US" sz="3000" b="1" dirty="0">
                <a:solidFill>
                  <a:schemeClr val="bg1"/>
                </a:solidFill>
                <a:latin typeface="Times New Roman" panose="02020603050405020304" pitchFamily="18" charset="0"/>
                <a:cs typeface="Times New Roman" panose="02020603050405020304" pitchFamily="18" charset="0"/>
              </a:rPr>
              <a:t> </a:t>
            </a:r>
            <a:r>
              <a:rPr lang="en-US" sz="3000" b="1" dirty="0" err="1">
                <a:solidFill>
                  <a:schemeClr val="bg1"/>
                </a:solidFill>
                <a:latin typeface="Times New Roman" panose="02020603050405020304" pitchFamily="18" charset="0"/>
                <a:cs typeface="Times New Roman" panose="02020603050405020304" pitchFamily="18" charset="0"/>
              </a:rPr>
              <a:t>giả</a:t>
            </a:r>
            <a:r>
              <a:rPr lang="en-US" sz="3000" b="1" dirty="0">
                <a:solidFill>
                  <a:schemeClr val="bg1"/>
                </a:solidFill>
                <a:latin typeface="Times New Roman" panose="02020603050405020304" pitchFamily="18" charset="0"/>
                <a:cs typeface="Times New Roman" panose="02020603050405020304" pitchFamily="18" charset="0"/>
              </a:rPr>
              <a:t> </a:t>
            </a:r>
            <a:r>
              <a:rPr lang="en-US" sz="3000" b="1" dirty="0" err="1">
                <a:solidFill>
                  <a:schemeClr val="bg1"/>
                </a:solidFill>
                <a:latin typeface="Times New Roman" panose="02020603050405020304" pitchFamily="18" charset="0"/>
                <a:cs typeface="Times New Roman" panose="02020603050405020304" pitchFamily="18" charset="0"/>
              </a:rPr>
              <a:t>trong</a:t>
            </a:r>
            <a:r>
              <a:rPr lang="en-US" sz="3000" b="1" dirty="0">
                <a:solidFill>
                  <a:schemeClr val="bg1"/>
                </a:solidFill>
                <a:latin typeface="Times New Roman" panose="02020603050405020304" pitchFamily="18" charset="0"/>
                <a:cs typeface="Times New Roman" panose="02020603050405020304" pitchFamily="18" charset="0"/>
              </a:rPr>
              <a:t> </a:t>
            </a:r>
            <a:r>
              <a:rPr lang="en-US" sz="3000" b="1" dirty="0" err="1">
                <a:solidFill>
                  <a:schemeClr val="bg1"/>
                </a:solidFill>
                <a:latin typeface="Times New Roman" panose="02020603050405020304" pitchFamily="18" charset="0"/>
                <a:cs typeface="Times New Roman" panose="02020603050405020304" pitchFamily="18" charset="0"/>
              </a:rPr>
              <a:t>hai</a:t>
            </a:r>
            <a:r>
              <a:rPr lang="en-US" sz="3000" b="1" dirty="0">
                <a:solidFill>
                  <a:schemeClr val="bg1"/>
                </a:solidFill>
                <a:latin typeface="Times New Roman" panose="02020603050405020304" pitchFamily="18" charset="0"/>
                <a:cs typeface="Times New Roman" panose="02020603050405020304" pitchFamily="18" charset="0"/>
              </a:rPr>
              <a:t> </a:t>
            </a:r>
            <a:r>
              <a:rPr lang="en-US" sz="3000" b="1" dirty="0" err="1">
                <a:solidFill>
                  <a:schemeClr val="bg1"/>
                </a:solidFill>
                <a:latin typeface="Times New Roman" panose="02020603050405020304" pitchFamily="18" charset="0"/>
                <a:cs typeface="Times New Roman" panose="02020603050405020304" pitchFamily="18" charset="0"/>
              </a:rPr>
              <a:t>câu</a:t>
            </a:r>
            <a:r>
              <a:rPr lang="en-US" sz="3000" b="1" dirty="0">
                <a:solidFill>
                  <a:schemeClr val="bg1"/>
                </a:solidFill>
                <a:latin typeface="Times New Roman" panose="02020603050405020304" pitchFamily="18" charset="0"/>
                <a:cs typeface="Times New Roman" panose="02020603050405020304" pitchFamily="18" charset="0"/>
              </a:rPr>
              <a:t> </a:t>
            </a:r>
            <a:r>
              <a:rPr lang="en-US" sz="3000" b="1" dirty="0" err="1">
                <a:solidFill>
                  <a:schemeClr val="bg1"/>
                </a:solidFill>
                <a:latin typeface="Times New Roman" panose="02020603050405020304" pitchFamily="18" charset="0"/>
                <a:cs typeface="Times New Roman" panose="02020603050405020304" pitchFamily="18" charset="0"/>
              </a:rPr>
              <a:t>thực</a:t>
            </a:r>
            <a:r>
              <a:rPr lang="en-US" sz="3000" b="1" dirty="0">
                <a:solidFill>
                  <a:schemeClr val="bg1"/>
                </a:solidFill>
                <a:latin typeface="Times New Roman" panose="02020603050405020304" pitchFamily="18" charset="0"/>
                <a:cs typeface="Times New Roman" panose="02020603050405020304" pitchFamily="18" charset="0"/>
              </a:rPr>
              <a:t> </a:t>
            </a:r>
            <a:r>
              <a:rPr lang="en-US" sz="3000" b="1" dirty="0" err="1">
                <a:solidFill>
                  <a:schemeClr val="bg1"/>
                </a:solidFill>
                <a:latin typeface="Times New Roman" panose="02020603050405020304" pitchFamily="18" charset="0"/>
                <a:cs typeface="Times New Roman" panose="02020603050405020304" pitchFamily="18" charset="0"/>
              </a:rPr>
              <a:t>của</a:t>
            </a:r>
            <a:r>
              <a:rPr lang="en-US" sz="3000" b="1" dirty="0">
                <a:solidFill>
                  <a:schemeClr val="bg1"/>
                </a:solidFill>
                <a:latin typeface="Times New Roman" panose="02020603050405020304" pitchFamily="18" charset="0"/>
                <a:cs typeface="Times New Roman" panose="02020603050405020304" pitchFamily="18" charset="0"/>
              </a:rPr>
              <a:t> </a:t>
            </a:r>
            <a:r>
              <a:rPr lang="en-US" sz="3000" b="1" dirty="0" err="1">
                <a:solidFill>
                  <a:schemeClr val="bg1"/>
                </a:solidFill>
                <a:latin typeface="Times New Roman" panose="02020603050405020304" pitchFamily="18" charset="0"/>
                <a:cs typeface="Times New Roman" panose="02020603050405020304" pitchFamily="18" charset="0"/>
              </a:rPr>
              <a:t>bài</a:t>
            </a:r>
            <a:r>
              <a:rPr lang="en-US" sz="3000" b="1" dirty="0">
                <a:solidFill>
                  <a:schemeClr val="bg1"/>
                </a:solidFill>
                <a:latin typeface="Times New Roman" panose="02020603050405020304" pitchFamily="18" charset="0"/>
                <a:cs typeface="Times New Roman" panose="02020603050405020304" pitchFamily="18" charset="0"/>
              </a:rPr>
              <a:t> </a:t>
            </a:r>
            <a:r>
              <a:rPr lang="en-US" sz="3000" b="1" dirty="0" err="1">
                <a:solidFill>
                  <a:schemeClr val="bg1"/>
                </a:solidFill>
                <a:latin typeface="Times New Roman" panose="02020603050405020304" pitchFamily="18" charset="0"/>
                <a:cs typeface="Times New Roman" panose="02020603050405020304" pitchFamily="18" charset="0"/>
              </a:rPr>
              <a:t>thơ</a:t>
            </a:r>
            <a:r>
              <a:rPr lang="en-US" sz="3000" b="1" dirty="0">
                <a:solidFill>
                  <a:schemeClr val="bg1"/>
                </a:solidFill>
                <a:latin typeface="Times New Roman" panose="02020603050405020304" pitchFamily="18" charset="0"/>
                <a:cs typeface="Times New Roman" panose="02020603050405020304" pitchFamily="18" charset="0"/>
              </a:rPr>
              <a:t>?</a:t>
            </a:r>
          </a:p>
        </p:txBody>
      </p:sp>
      <p:pic>
        <p:nvPicPr>
          <p:cNvPr id="5" name="Content Placeholder 4" descr="A body of water with trees and a bridge in the background&#10;&#10;Description automatically generated with medium confidence">
            <a:extLst>
              <a:ext uri="{FF2B5EF4-FFF2-40B4-BE49-F238E27FC236}">
                <a16:creationId xmlns:a16="http://schemas.microsoft.com/office/drawing/2014/main" xmlns="" id="{B275C2FD-E326-F89A-6658-5ADA871A499B}"/>
              </a:ext>
            </a:extLst>
          </p:cNvPr>
          <p:cNvPicPr>
            <a:picLocks noGrp="1" noChangeAspect="1"/>
          </p:cNvPicPr>
          <p:nvPr>
            <p:ph idx="1"/>
          </p:nvPr>
        </p:nvPicPr>
        <p:blipFill>
          <a:blip r:embed="rId3">
            <a:extLst>
              <a:ext uri="{28A0092B-C50C-407E-A947-70E740481C1C}">
                <a14:useLocalDpi xmlns:a14="http://schemas.microsoft.com/office/drawing/2010/main" val="0"/>
              </a:ext>
            </a:extLst>
          </a:blip>
          <a:stretch>
            <a:fillRect/>
          </a:stretch>
        </p:blipFill>
        <p:spPr>
          <a:xfrm>
            <a:off x="20194" y="1526736"/>
            <a:ext cx="6527409" cy="5331264"/>
          </a:xfrm>
        </p:spPr>
      </p:pic>
      <p:sp>
        <p:nvSpPr>
          <p:cNvPr id="7" name="Rectangle 6">
            <a:extLst>
              <a:ext uri="{FF2B5EF4-FFF2-40B4-BE49-F238E27FC236}">
                <a16:creationId xmlns:a16="http://schemas.microsoft.com/office/drawing/2014/main" xmlns="" id="{0B01B7E7-B62E-2468-F98F-623F8A60D7AB}"/>
              </a:ext>
            </a:extLst>
          </p:cNvPr>
          <p:cNvSpPr/>
          <p:nvPr/>
        </p:nvSpPr>
        <p:spPr>
          <a:xfrm>
            <a:off x="6567797" y="1521268"/>
            <a:ext cx="5506481" cy="1182104"/>
          </a:xfrm>
          <a:prstGeom prst="rect">
            <a:avLst/>
          </a:prstGeom>
          <a:solidFill>
            <a:srgbClr val="92D050"/>
          </a:solidFill>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3000" dirty="0">
              <a:latin typeface="Times New Roman" panose="02020603050405020304" pitchFamily="18" charset="0"/>
              <a:cs typeface="Times New Roman" panose="02020603050405020304" pitchFamily="18" charset="0"/>
            </a:endParaRPr>
          </a:p>
          <a:p>
            <a:pPr algn="ctr"/>
            <a:r>
              <a:rPr lang="en-US" sz="3000" dirty="0">
                <a:latin typeface="Times New Roman" panose="02020603050405020304" pitchFamily="18" charset="0"/>
                <a:cs typeface="Times New Roman" panose="02020603050405020304" pitchFamily="18" charset="0"/>
              </a:rPr>
              <a:t>So </a:t>
            </a:r>
            <a:r>
              <a:rPr lang="en-US" sz="3000" dirty="0" err="1">
                <a:latin typeface="Times New Roman" panose="02020603050405020304" pitchFamily="18" charset="0"/>
                <a:cs typeface="Times New Roman" panose="02020603050405020304" pitchFamily="18" charset="0"/>
              </a:rPr>
              <a:t>sánh</a:t>
            </a:r>
            <a:r>
              <a:rPr lang="en-US" sz="3000" dirty="0">
                <a:latin typeface="Times New Roman" panose="02020603050405020304" pitchFamily="18" charset="0"/>
                <a:cs typeface="Times New Roman" panose="02020603050405020304" pitchFamily="18" charset="0"/>
              </a:rPr>
              <a:t>: Non </a:t>
            </a:r>
            <a:r>
              <a:rPr lang="en-US" sz="3000" dirty="0" err="1">
                <a:latin typeface="Times New Roman" panose="02020603050405020304" pitchFamily="18" charset="0"/>
                <a:cs typeface="Times New Roman" panose="02020603050405020304" pitchFamily="18" charset="0"/>
              </a:rPr>
              <a:t>tiên</a:t>
            </a:r>
            <a:endParaRPr lang="en-US" sz="3000" dirty="0">
              <a:latin typeface="Times New Roman" panose="02020603050405020304" pitchFamily="18" charset="0"/>
              <a:cs typeface="Times New Roman" panose="02020603050405020304" pitchFamily="18" charset="0"/>
            </a:endParaRPr>
          </a:p>
          <a:p>
            <a:pPr algn="ctr"/>
            <a:r>
              <a:rPr lang="en-US" sz="3000" dirty="0">
                <a:latin typeface="Times New Roman" panose="02020603050405020304" pitchFamily="18" charset="0"/>
                <a:cs typeface="Times New Roman" panose="02020603050405020304" pitchFamily="18" charset="0"/>
                <a:sym typeface="Wingdings" panose="05000000000000000000" pitchFamily="2" charset="2"/>
              </a:rPr>
              <a:t> </a:t>
            </a:r>
            <a:r>
              <a:rPr lang="en-US" sz="3000" b="1" dirty="0" err="1">
                <a:latin typeface="Times New Roman" panose="02020603050405020304" pitchFamily="18" charset="0"/>
                <a:cs typeface="Times New Roman" panose="02020603050405020304" pitchFamily="18" charset="0"/>
                <a:sym typeface="Wingdings" panose="05000000000000000000" pitchFamily="2" charset="2"/>
              </a:rPr>
              <a:t>Vẻ</a:t>
            </a:r>
            <a:r>
              <a:rPr lang="en-US" sz="3000" b="1" dirty="0">
                <a:latin typeface="Times New Roman" panose="02020603050405020304" pitchFamily="18" charset="0"/>
                <a:cs typeface="Times New Roman" panose="02020603050405020304" pitchFamily="18" charset="0"/>
                <a:sym typeface="Wingdings" panose="05000000000000000000" pitchFamily="2" charset="2"/>
              </a:rPr>
              <a:t> </a:t>
            </a:r>
            <a:r>
              <a:rPr lang="en-US" sz="3000" b="1" dirty="0" err="1">
                <a:latin typeface="Times New Roman" panose="02020603050405020304" pitchFamily="18" charset="0"/>
                <a:cs typeface="Times New Roman" panose="02020603050405020304" pitchFamily="18" charset="0"/>
                <a:sym typeface="Wingdings" panose="05000000000000000000" pitchFamily="2" charset="2"/>
              </a:rPr>
              <a:t>đẹp</a:t>
            </a:r>
            <a:r>
              <a:rPr lang="en-US" sz="3000" b="1" dirty="0">
                <a:latin typeface="Times New Roman" panose="02020603050405020304" pitchFamily="18" charset="0"/>
                <a:cs typeface="Times New Roman" panose="02020603050405020304" pitchFamily="18" charset="0"/>
                <a:sym typeface="Wingdings" panose="05000000000000000000" pitchFamily="2" charset="2"/>
              </a:rPr>
              <a:t> </a:t>
            </a:r>
            <a:r>
              <a:rPr lang="en-US" sz="3000" b="1" dirty="0" err="1">
                <a:latin typeface="Times New Roman" panose="02020603050405020304" pitchFamily="18" charset="0"/>
                <a:cs typeface="Times New Roman" panose="02020603050405020304" pitchFamily="18" charset="0"/>
                <a:sym typeface="Wingdings" panose="05000000000000000000" pitchFamily="2" charset="2"/>
              </a:rPr>
              <a:t>khác</a:t>
            </a:r>
            <a:r>
              <a:rPr lang="en-US" sz="3000" b="1" dirty="0">
                <a:latin typeface="Times New Roman" panose="02020603050405020304" pitchFamily="18" charset="0"/>
                <a:cs typeface="Times New Roman" panose="02020603050405020304" pitchFamily="18" charset="0"/>
                <a:sym typeface="Wingdings" panose="05000000000000000000" pitchFamily="2" charset="2"/>
              </a:rPr>
              <a:t> </a:t>
            </a:r>
            <a:r>
              <a:rPr lang="en-US" sz="3000" b="1" dirty="0" err="1">
                <a:latin typeface="Times New Roman" panose="02020603050405020304" pitchFamily="18" charset="0"/>
                <a:cs typeface="Times New Roman" panose="02020603050405020304" pitchFamily="18" charset="0"/>
                <a:sym typeface="Wingdings" panose="05000000000000000000" pitchFamily="2" charset="2"/>
              </a:rPr>
              <a:t>thường</a:t>
            </a:r>
            <a:endParaRPr lang="en-US" sz="3000" b="1" dirty="0">
              <a:latin typeface="Times New Roman" panose="02020603050405020304" pitchFamily="18" charset="0"/>
              <a:cs typeface="Times New Roman" panose="02020603050405020304" pitchFamily="18" charset="0"/>
            </a:endParaRPr>
          </a:p>
          <a:p>
            <a:pPr algn="ctr"/>
            <a:endParaRPr lang="en-US" sz="3000" dirty="0">
              <a:latin typeface="Times New Roman" panose="02020603050405020304" pitchFamily="18" charset="0"/>
              <a:cs typeface="Times New Roman" panose="02020603050405020304" pitchFamily="18" charset="0"/>
            </a:endParaRPr>
          </a:p>
        </p:txBody>
      </p:sp>
      <p:sp>
        <p:nvSpPr>
          <p:cNvPr id="11" name="Rectangle 10">
            <a:extLst>
              <a:ext uri="{FF2B5EF4-FFF2-40B4-BE49-F238E27FC236}">
                <a16:creationId xmlns:a16="http://schemas.microsoft.com/office/drawing/2014/main" xmlns="" id="{562D29A9-BF00-72FD-5460-08B0F3D08939}"/>
              </a:ext>
            </a:extLst>
          </p:cNvPr>
          <p:cNvSpPr/>
          <p:nvPr/>
        </p:nvSpPr>
        <p:spPr>
          <a:xfrm>
            <a:off x="6527409" y="3165230"/>
            <a:ext cx="5536772" cy="1097281"/>
          </a:xfrm>
          <a:prstGeom prst="rect">
            <a:avLst/>
          </a:prstGeom>
          <a:solidFill>
            <a:srgbClr val="92D050"/>
          </a:solidFill>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just"/>
            <a:r>
              <a:rPr lang="en-US" sz="3000" b="1" dirty="0" err="1">
                <a:solidFill>
                  <a:schemeClr val="bg1"/>
                </a:solidFill>
                <a:effectLst/>
                <a:latin typeface="Times New Roman" panose="02020603050405020304" pitchFamily="18" charset="0"/>
                <a:ea typeface="Times New Roman" panose="02020603050405020304" pitchFamily="18" charset="0"/>
              </a:rPr>
              <a:t>Miêu</a:t>
            </a:r>
            <a:r>
              <a:rPr lang="en-US" sz="3000" b="1" dirty="0">
                <a:solidFill>
                  <a:schemeClr val="bg1"/>
                </a:solidFill>
                <a:effectLst/>
                <a:latin typeface="Times New Roman" panose="02020603050405020304" pitchFamily="18" charset="0"/>
                <a:ea typeface="Times New Roman" panose="02020603050405020304" pitchFamily="18" charset="0"/>
              </a:rPr>
              <a:t> </a:t>
            </a:r>
            <a:r>
              <a:rPr lang="en-US" sz="3000" b="1" dirty="0" err="1">
                <a:solidFill>
                  <a:schemeClr val="bg1"/>
                </a:solidFill>
                <a:effectLst/>
                <a:latin typeface="Times New Roman" panose="02020603050405020304" pitchFamily="18" charset="0"/>
                <a:ea typeface="Times New Roman" panose="02020603050405020304" pitchFamily="18" charset="0"/>
              </a:rPr>
              <a:t>tả</a:t>
            </a:r>
            <a:r>
              <a:rPr lang="en-US" sz="3000" b="1" dirty="0">
                <a:solidFill>
                  <a:schemeClr val="bg1"/>
                </a:solidFill>
                <a:effectLst/>
                <a:latin typeface="Times New Roman" panose="02020603050405020304" pitchFamily="18" charset="0"/>
                <a:ea typeface="Times New Roman" panose="02020603050405020304" pitchFamily="18" charset="0"/>
              </a:rPr>
              <a:t> </a:t>
            </a:r>
            <a:r>
              <a:rPr lang="en-US" sz="3000" b="1" dirty="0" err="1">
                <a:solidFill>
                  <a:schemeClr val="bg1"/>
                </a:solidFill>
                <a:effectLst/>
                <a:latin typeface="Times New Roman" panose="02020603050405020304" pitchFamily="18" charset="0"/>
                <a:ea typeface="Times New Roman" panose="02020603050405020304" pitchFamily="18" charset="0"/>
              </a:rPr>
              <a:t>hai</a:t>
            </a:r>
            <a:r>
              <a:rPr lang="en-US" sz="3000" b="1" dirty="0">
                <a:solidFill>
                  <a:schemeClr val="bg1"/>
                </a:solidFill>
                <a:effectLst/>
                <a:latin typeface="Times New Roman" panose="02020603050405020304" pitchFamily="18" charset="0"/>
                <a:ea typeface="Times New Roman" panose="02020603050405020304" pitchFamily="18" charset="0"/>
              </a:rPr>
              <a:t> </a:t>
            </a:r>
            <a:r>
              <a:rPr lang="en-US" sz="3000" b="1" dirty="0" err="1">
                <a:solidFill>
                  <a:schemeClr val="bg1"/>
                </a:solidFill>
                <a:effectLst/>
                <a:latin typeface="Times New Roman" panose="02020603050405020304" pitchFamily="18" charset="0"/>
                <a:ea typeface="Times New Roman" panose="02020603050405020304" pitchFamily="18" charset="0"/>
              </a:rPr>
              <a:t>góc</a:t>
            </a:r>
            <a:r>
              <a:rPr lang="en-US" sz="3000" b="1" dirty="0">
                <a:solidFill>
                  <a:schemeClr val="bg1"/>
                </a:solidFill>
                <a:effectLst/>
                <a:latin typeface="Times New Roman" panose="02020603050405020304" pitchFamily="18" charset="0"/>
                <a:ea typeface="Times New Roman" panose="02020603050405020304" pitchFamily="18" charset="0"/>
              </a:rPr>
              <a:t> </a:t>
            </a:r>
            <a:r>
              <a:rPr lang="en-US" sz="3000" b="1" dirty="0" err="1">
                <a:solidFill>
                  <a:schemeClr val="bg1"/>
                </a:solidFill>
                <a:effectLst/>
                <a:latin typeface="Times New Roman" panose="02020603050405020304" pitchFamily="18" charset="0"/>
                <a:ea typeface="Times New Roman" panose="02020603050405020304" pitchFamily="18" charset="0"/>
              </a:rPr>
              <a:t>độ</a:t>
            </a:r>
            <a:r>
              <a:rPr lang="en-US" sz="3000" b="1" dirty="0">
                <a:solidFill>
                  <a:schemeClr val="bg1"/>
                </a:solidFill>
                <a:effectLst/>
                <a:latin typeface="Times New Roman" panose="02020603050405020304" pitchFamily="18" charset="0"/>
                <a:ea typeface="Times New Roman" panose="02020603050405020304" pitchFamily="18" charset="0"/>
              </a:rPr>
              <a:t> </a:t>
            </a:r>
            <a:r>
              <a:rPr lang="en-US" sz="3000" b="1" dirty="0" err="1">
                <a:solidFill>
                  <a:schemeClr val="bg1"/>
                </a:solidFill>
                <a:effectLst/>
                <a:latin typeface="Times New Roman" panose="02020603050405020304" pitchFamily="18" charset="0"/>
                <a:ea typeface="Times New Roman" panose="02020603050405020304" pitchFamily="18" charset="0"/>
              </a:rPr>
              <a:t>đối</a:t>
            </a:r>
            <a:r>
              <a:rPr lang="en-US" sz="3000" b="1" dirty="0">
                <a:solidFill>
                  <a:schemeClr val="bg1"/>
                </a:solidFill>
                <a:effectLst/>
                <a:latin typeface="Times New Roman" panose="02020603050405020304" pitchFamily="18" charset="0"/>
                <a:ea typeface="Times New Roman" panose="02020603050405020304" pitchFamily="18" charset="0"/>
              </a:rPr>
              <a:t> </a:t>
            </a:r>
            <a:r>
              <a:rPr lang="en-US" sz="3000" b="1" dirty="0" err="1">
                <a:solidFill>
                  <a:schemeClr val="bg1"/>
                </a:solidFill>
                <a:effectLst/>
                <a:latin typeface="Times New Roman" panose="02020603050405020304" pitchFamily="18" charset="0"/>
                <a:ea typeface="Times New Roman" panose="02020603050405020304" pitchFamily="18" charset="0"/>
              </a:rPr>
              <a:t>xứng</a:t>
            </a:r>
            <a:r>
              <a:rPr lang="en-US" sz="3000" b="1" dirty="0">
                <a:solidFill>
                  <a:schemeClr val="bg1"/>
                </a:solidFill>
                <a:effectLst/>
                <a:latin typeface="Times New Roman" panose="02020603050405020304" pitchFamily="18" charset="0"/>
                <a:ea typeface="Times New Roman" panose="02020603050405020304" pitchFamily="18" charset="0"/>
              </a:rPr>
              <a:t> </a:t>
            </a:r>
            <a:r>
              <a:rPr lang="en-US" sz="3000" b="1" dirty="0" err="1">
                <a:solidFill>
                  <a:schemeClr val="bg1"/>
                </a:solidFill>
                <a:effectLst/>
                <a:latin typeface="Times New Roman" panose="02020603050405020304" pitchFamily="18" charset="0"/>
                <a:ea typeface="Times New Roman" panose="02020603050405020304" pitchFamily="18" charset="0"/>
              </a:rPr>
              <a:t>nhau</a:t>
            </a:r>
            <a:endParaRPr lang="en-US" sz="3000" b="1" dirty="0">
              <a:solidFill>
                <a:schemeClr val="bg1"/>
              </a:solidFill>
              <a:latin typeface="Times New Roman" panose="02020603050405020304" pitchFamily="18" charset="0"/>
              <a:cs typeface="Times New Roman" panose="02020603050405020304" pitchFamily="18" charset="0"/>
            </a:endParaRPr>
          </a:p>
        </p:txBody>
      </p:sp>
      <p:sp>
        <p:nvSpPr>
          <p:cNvPr id="9" name="Arrow: Down 8">
            <a:extLst>
              <a:ext uri="{FF2B5EF4-FFF2-40B4-BE49-F238E27FC236}">
                <a16:creationId xmlns:a16="http://schemas.microsoft.com/office/drawing/2014/main" xmlns="" id="{101D482B-E91D-1FAD-237B-D5EA843A1F5D}"/>
              </a:ext>
            </a:extLst>
          </p:cNvPr>
          <p:cNvSpPr/>
          <p:nvPr/>
        </p:nvSpPr>
        <p:spPr>
          <a:xfrm>
            <a:off x="9321037" y="2835256"/>
            <a:ext cx="288388" cy="263769"/>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5" name="Picture 14" descr="Hoa sen từ dưới nước nổi lên">
            <a:extLst>
              <a:ext uri="{FF2B5EF4-FFF2-40B4-BE49-F238E27FC236}">
                <a16:creationId xmlns:a16="http://schemas.microsoft.com/office/drawing/2014/main" xmlns="" id="{1AB26045-A88F-68B8-3A2C-CF7C66A18A17}"/>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6552027" y="4313922"/>
            <a:ext cx="2393072" cy="2595489"/>
          </a:xfrm>
          <a:prstGeom prst="rect">
            <a:avLst/>
          </a:prstGeom>
        </p:spPr>
      </p:pic>
      <p:sp>
        <p:nvSpPr>
          <p:cNvPr id="16" name="Rectangle 15">
            <a:extLst>
              <a:ext uri="{FF2B5EF4-FFF2-40B4-BE49-F238E27FC236}">
                <a16:creationId xmlns:a16="http://schemas.microsoft.com/office/drawing/2014/main" xmlns="" id="{4B3BF219-5539-F685-6145-0F29D760167E}"/>
              </a:ext>
            </a:extLst>
          </p:cNvPr>
          <p:cNvSpPr/>
          <p:nvPr/>
        </p:nvSpPr>
        <p:spPr>
          <a:xfrm>
            <a:off x="6527409" y="5421252"/>
            <a:ext cx="2442308" cy="1551340"/>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000" b="1" dirty="0" err="1">
                <a:solidFill>
                  <a:schemeClr val="tx1"/>
                </a:solidFill>
                <a:highlight>
                  <a:srgbClr val="FFFF00"/>
                </a:highlight>
                <a:latin typeface="Times New Roman" panose="02020603050405020304" pitchFamily="18" charset="0"/>
                <a:cs typeface="Times New Roman" panose="02020603050405020304" pitchFamily="18" charset="0"/>
              </a:rPr>
              <a:t>Hoa</a:t>
            </a:r>
            <a:r>
              <a:rPr lang="en-US" sz="3000" b="1" dirty="0">
                <a:solidFill>
                  <a:schemeClr val="tx1"/>
                </a:solidFill>
                <a:highlight>
                  <a:srgbClr val="FFFF00"/>
                </a:highlight>
                <a:latin typeface="Times New Roman" panose="02020603050405020304" pitchFamily="18" charset="0"/>
                <a:cs typeface="Times New Roman" panose="02020603050405020304" pitchFamily="18" charset="0"/>
              </a:rPr>
              <a:t> </a:t>
            </a:r>
            <a:r>
              <a:rPr lang="en-US" sz="3000" b="1" dirty="0" err="1">
                <a:solidFill>
                  <a:schemeClr val="tx1"/>
                </a:solidFill>
                <a:highlight>
                  <a:srgbClr val="FFFF00"/>
                </a:highlight>
                <a:latin typeface="Times New Roman" panose="02020603050405020304" pitchFamily="18" charset="0"/>
                <a:cs typeface="Times New Roman" panose="02020603050405020304" pitchFamily="18" charset="0"/>
              </a:rPr>
              <a:t>sen</a:t>
            </a:r>
            <a:r>
              <a:rPr lang="en-US" sz="3000" b="1" dirty="0">
                <a:solidFill>
                  <a:schemeClr val="tx1"/>
                </a:solidFill>
                <a:highlight>
                  <a:srgbClr val="FFFF00"/>
                </a:highlight>
                <a:latin typeface="Times New Roman" panose="02020603050405020304" pitchFamily="18" charset="0"/>
                <a:cs typeface="Times New Roman" panose="02020603050405020304" pitchFamily="18" charset="0"/>
              </a:rPr>
              <a:t> </a:t>
            </a:r>
            <a:r>
              <a:rPr lang="en-US" sz="3000" b="1" dirty="0" err="1">
                <a:solidFill>
                  <a:schemeClr val="tx1"/>
                </a:solidFill>
                <a:highlight>
                  <a:srgbClr val="FFFF00"/>
                </a:highlight>
                <a:latin typeface="Times New Roman" panose="02020603050405020304" pitchFamily="18" charset="0"/>
                <a:cs typeface="Times New Roman" panose="02020603050405020304" pitchFamily="18" charset="0"/>
              </a:rPr>
              <a:t>từ</a:t>
            </a:r>
            <a:r>
              <a:rPr lang="en-US" sz="3000" b="1" dirty="0">
                <a:solidFill>
                  <a:schemeClr val="tx1"/>
                </a:solidFill>
                <a:highlight>
                  <a:srgbClr val="FFFF00"/>
                </a:highlight>
                <a:latin typeface="Times New Roman" panose="02020603050405020304" pitchFamily="18" charset="0"/>
                <a:cs typeface="Times New Roman" panose="02020603050405020304" pitchFamily="18" charset="0"/>
              </a:rPr>
              <a:t> </a:t>
            </a:r>
            <a:r>
              <a:rPr lang="en-US" sz="3000" b="1" dirty="0" err="1">
                <a:solidFill>
                  <a:schemeClr val="tx1"/>
                </a:solidFill>
                <a:highlight>
                  <a:srgbClr val="FFFF00"/>
                </a:highlight>
                <a:latin typeface="Times New Roman" panose="02020603050405020304" pitchFamily="18" charset="0"/>
                <a:cs typeface="Times New Roman" panose="02020603050405020304" pitchFamily="18" charset="0"/>
              </a:rPr>
              <a:t>dưới</a:t>
            </a:r>
            <a:r>
              <a:rPr lang="en-US" sz="3000" b="1" dirty="0">
                <a:solidFill>
                  <a:schemeClr val="tx1"/>
                </a:solidFill>
                <a:highlight>
                  <a:srgbClr val="FFFF00"/>
                </a:highlight>
                <a:latin typeface="Times New Roman" panose="02020603050405020304" pitchFamily="18" charset="0"/>
                <a:cs typeface="Times New Roman" panose="02020603050405020304" pitchFamily="18" charset="0"/>
              </a:rPr>
              <a:t> </a:t>
            </a:r>
            <a:r>
              <a:rPr lang="en-US" sz="3000" b="1" dirty="0" err="1">
                <a:solidFill>
                  <a:schemeClr val="tx1"/>
                </a:solidFill>
                <a:highlight>
                  <a:srgbClr val="FFFF00"/>
                </a:highlight>
                <a:latin typeface="Times New Roman" panose="02020603050405020304" pitchFamily="18" charset="0"/>
                <a:cs typeface="Times New Roman" panose="02020603050405020304" pitchFamily="18" charset="0"/>
              </a:rPr>
              <a:t>nước</a:t>
            </a:r>
            <a:r>
              <a:rPr lang="en-US" sz="3000" b="1" dirty="0">
                <a:solidFill>
                  <a:schemeClr val="tx1"/>
                </a:solidFill>
                <a:highlight>
                  <a:srgbClr val="FFFF00"/>
                </a:highlight>
                <a:latin typeface="Times New Roman" panose="02020603050405020304" pitchFamily="18" charset="0"/>
                <a:cs typeface="Times New Roman" panose="02020603050405020304" pitchFamily="18" charset="0"/>
              </a:rPr>
              <a:t> </a:t>
            </a:r>
            <a:r>
              <a:rPr lang="en-US" sz="3000" b="1" dirty="0" err="1">
                <a:solidFill>
                  <a:schemeClr val="tx1"/>
                </a:solidFill>
                <a:highlight>
                  <a:srgbClr val="FFFF00"/>
                </a:highlight>
                <a:latin typeface="Times New Roman" panose="02020603050405020304" pitchFamily="18" charset="0"/>
                <a:cs typeface="Times New Roman" panose="02020603050405020304" pitchFamily="18" charset="0"/>
              </a:rPr>
              <a:t>nổi</a:t>
            </a:r>
            <a:r>
              <a:rPr lang="en-US" sz="3000" b="1" dirty="0">
                <a:solidFill>
                  <a:schemeClr val="tx1"/>
                </a:solidFill>
                <a:highlight>
                  <a:srgbClr val="FFFF00"/>
                </a:highlight>
                <a:latin typeface="Times New Roman" panose="02020603050405020304" pitchFamily="18" charset="0"/>
                <a:cs typeface="Times New Roman" panose="02020603050405020304" pitchFamily="18" charset="0"/>
              </a:rPr>
              <a:t> </a:t>
            </a:r>
            <a:r>
              <a:rPr lang="en-US" sz="3000" b="1" dirty="0" err="1">
                <a:solidFill>
                  <a:schemeClr val="tx1"/>
                </a:solidFill>
                <a:highlight>
                  <a:srgbClr val="FFFF00"/>
                </a:highlight>
                <a:latin typeface="Times New Roman" panose="02020603050405020304" pitchFamily="18" charset="0"/>
                <a:cs typeface="Times New Roman" panose="02020603050405020304" pitchFamily="18" charset="0"/>
              </a:rPr>
              <a:t>lên</a:t>
            </a:r>
            <a:endParaRPr lang="en-US" sz="3000" b="1" dirty="0">
              <a:solidFill>
                <a:schemeClr val="tx1"/>
              </a:solidFill>
              <a:highlight>
                <a:srgbClr val="FFFF00"/>
              </a:highlight>
              <a:latin typeface="Times New Roman" panose="02020603050405020304" pitchFamily="18" charset="0"/>
              <a:cs typeface="Times New Roman" panose="02020603050405020304" pitchFamily="18" charset="0"/>
            </a:endParaRPr>
          </a:p>
        </p:txBody>
      </p:sp>
      <p:pic>
        <p:nvPicPr>
          <p:cNvPr id="18" name="Picture 17" descr="A picture containing tree, outdoor, nature, smoke&#10;&#10;Description automatically generated">
            <a:extLst>
              <a:ext uri="{FF2B5EF4-FFF2-40B4-BE49-F238E27FC236}">
                <a16:creationId xmlns:a16="http://schemas.microsoft.com/office/drawing/2014/main" xmlns="" id="{CFBBF5F6-3D0A-E71F-F139-5EB9201EDFFA}"/>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9813108" y="4309905"/>
            <a:ext cx="2251073" cy="2548095"/>
          </a:xfrm>
          <a:prstGeom prst="rect">
            <a:avLst/>
          </a:prstGeom>
        </p:spPr>
      </p:pic>
      <p:sp>
        <p:nvSpPr>
          <p:cNvPr id="21" name="TextBox 20">
            <a:extLst>
              <a:ext uri="{FF2B5EF4-FFF2-40B4-BE49-F238E27FC236}">
                <a16:creationId xmlns:a16="http://schemas.microsoft.com/office/drawing/2014/main" xmlns="" id="{F9A4054F-181B-DA1B-B18F-54B40A1C99C1}"/>
              </a:ext>
            </a:extLst>
          </p:cNvPr>
          <p:cNvSpPr txBox="1"/>
          <p:nvPr/>
        </p:nvSpPr>
        <p:spPr>
          <a:xfrm>
            <a:off x="9813108" y="4309905"/>
            <a:ext cx="2102227" cy="1938992"/>
          </a:xfrm>
          <a:prstGeom prst="rect">
            <a:avLst/>
          </a:prstGeom>
          <a:noFill/>
        </p:spPr>
        <p:txBody>
          <a:bodyPr wrap="square" rtlCol="0">
            <a:spAutoFit/>
          </a:bodyPr>
          <a:lstStyle/>
          <a:p>
            <a:r>
              <a:rPr lang="en-US" sz="3000" b="1" dirty="0" err="1">
                <a:highlight>
                  <a:srgbClr val="FFFF00"/>
                </a:highlight>
                <a:latin typeface="Times New Roman" panose="02020603050405020304" pitchFamily="18" charset="0"/>
                <a:cs typeface="Times New Roman" panose="02020603050405020304" pitchFamily="18" charset="0"/>
              </a:rPr>
              <a:t>Cảnh</a:t>
            </a:r>
            <a:r>
              <a:rPr lang="en-US" sz="3000" b="1" dirty="0">
                <a:highlight>
                  <a:srgbClr val="FFFF00"/>
                </a:highlight>
                <a:latin typeface="Times New Roman" panose="02020603050405020304" pitchFamily="18" charset="0"/>
                <a:cs typeface="Times New Roman" panose="02020603050405020304" pitchFamily="18" charset="0"/>
              </a:rPr>
              <a:t> </a:t>
            </a:r>
            <a:r>
              <a:rPr lang="en-US" sz="3000" b="1" dirty="0" err="1">
                <a:highlight>
                  <a:srgbClr val="FFFF00"/>
                </a:highlight>
                <a:latin typeface="Times New Roman" panose="02020603050405020304" pitchFamily="18" charset="0"/>
                <a:cs typeface="Times New Roman" panose="02020603050405020304" pitchFamily="18" charset="0"/>
              </a:rPr>
              <a:t>tiên</a:t>
            </a:r>
            <a:r>
              <a:rPr lang="en-US" sz="3000" b="1" dirty="0">
                <a:highlight>
                  <a:srgbClr val="FFFF00"/>
                </a:highlight>
                <a:latin typeface="Times New Roman" panose="02020603050405020304" pitchFamily="18" charset="0"/>
                <a:cs typeface="Times New Roman" panose="02020603050405020304" pitchFamily="18" charset="0"/>
              </a:rPr>
              <a:t> </a:t>
            </a:r>
            <a:r>
              <a:rPr lang="en-US" sz="3000" b="1" dirty="0" err="1">
                <a:highlight>
                  <a:srgbClr val="FFFF00"/>
                </a:highlight>
                <a:latin typeface="Times New Roman" panose="02020603050405020304" pitchFamily="18" charset="0"/>
                <a:cs typeface="Times New Roman" panose="02020603050405020304" pitchFamily="18" charset="0"/>
              </a:rPr>
              <a:t>từ</a:t>
            </a:r>
            <a:r>
              <a:rPr lang="en-US" sz="3000" b="1" dirty="0">
                <a:highlight>
                  <a:srgbClr val="FFFF00"/>
                </a:highlight>
                <a:latin typeface="Times New Roman" panose="02020603050405020304" pitchFamily="18" charset="0"/>
                <a:cs typeface="Times New Roman" panose="02020603050405020304" pitchFamily="18" charset="0"/>
              </a:rPr>
              <a:t> </a:t>
            </a:r>
            <a:r>
              <a:rPr lang="en-US" sz="3000" b="1" dirty="0" err="1">
                <a:highlight>
                  <a:srgbClr val="FFFF00"/>
                </a:highlight>
                <a:latin typeface="Times New Roman" panose="02020603050405020304" pitchFamily="18" charset="0"/>
                <a:cs typeface="Times New Roman" panose="02020603050405020304" pitchFamily="18" charset="0"/>
              </a:rPr>
              <a:t>trên</a:t>
            </a:r>
            <a:r>
              <a:rPr lang="en-US" sz="3000" b="1" dirty="0">
                <a:highlight>
                  <a:srgbClr val="FFFF00"/>
                </a:highlight>
                <a:latin typeface="Times New Roman" panose="02020603050405020304" pitchFamily="18" charset="0"/>
                <a:cs typeface="Times New Roman" panose="02020603050405020304" pitchFamily="18" charset="0"/>
              </a:rPr>
              <a:t> </a:t>
            </a:r>
            <a:r>
              <a:rPr lang="en-US" sz="3000" b="1" dirty="0" err="1">
                <a:highlight>
                  <a:srgbClr val="FFFF00"/>
                </a:highlight>
                <a:latin typeface="Times New Roman" panose="02020603050405020304" pitchFamily="18" charset="0"/>
                <a:cs typeface="Times New Roman" panose="02020603050405020304" pitchFamily="18" charset="0"/>
              </a:rPr>
              <a:t>trời</a:t>
            </a:r>
            <a:r>
              <a:rPr lang="en-US" sz="3000" b="1" dirty="0">
                <a:highlight>
                  <a:srgbClr val="FFFF00"/>
                </a:highlight>
                <a:latin typeface="Times New Roman" panose="02020603050405020304" pitchFamily="18" charset="0"/>
                <a:cs typeface="Times New Roman" panose="02020603050405020304" pitchFamily="18" charset="0"/>
              </a:rPr>
              <a:t> </a:t>
            </a:r>
            <a:r>
              <a:rPr lang="en-US" sz="3000" b="1" dirty="0" err="1">
                <a:highlight>
                  <a:srgbClr val="FFFF00"/>
                </a:highlight>
                <a:latin typeface="Times New Roman" panose="02020603050405020304" pitchFamily="18" charset="0"/>
                <a:cs typeface="Times New Roman" panose="02020603050405020304" pitchFamily="18" charset="0"/>
              </a:rPr>
              <a:t>sa</a:t>
            </a:r>
            <a:r>
              <a:rPr lang="en-US" sz="3000" b="1" dirty="0">
                <a:highlight>
                  <a:srgbClr val="FFFF00"/>
                </a:highlight>
                <a:latin typeface="Times New Roman" panose="02020603050405020304" pitchFamily="18" charset="0"/>
                <a:cs typeface="Times New Roman" panose="02020603050405020304" pitchFamily="18" charset="0"/>
              </a:rPr>
              <a:t> </a:t>
            </a:r>
            <a:r>
              <a:rPr lang="en-US" sz="3000" b="1" dirty="0" err="1">
                <a:highlight>
                  <a:srgbClr val="FFFF00"/>
                </a:highlight>
                <a:latin typeface="Times New Roman" panose="02020603050405020304" pitchFamily="18" charset="0"/>
                <a:cs typeface="Times New Roman" panose="02020603050405020304" pitchFamily="18" charset="0"/>
              </a:rPr>
              <a:t>xuống</a:t>
            </a:r>
            <a:endParaRPr lang="en-US" sz="3000" b="1" dirty="0">
              <a:highlight>
                <a:srgbClr val="FFFF00"/>
              </a:highlight>
              <a:latin typeface="Times New Roman" panose="02020603050405020304" pitchFamily="18" charset="0"/>
              <a:cs typeface="Times New Roman" panose="02020603050405020304" pitchFamily="18" charset="0"/>
            </a:endParaRPr>
          </a:p>
          <a:p>
            <a:endParaRPr lang="en-US" sz="3000" b="1" dirty="0">
              <a:highlight>
                <a:srgbClr val="FFFF00"/>
              </a:highlight>
              <a:latin typeface="Times New Roman" panose="02020603050405020304" pitchFamily="18" charset="0"/>
              <a:cs typeface="Times New Roman" panose="02020603050405020304" pitchFamily="18" charset="0"/>
            </a:endParaRPr>
          </a:p>
        </p:txBody>
      </p:sp>
      <p:sp>
        <p:nvSpPr>
          <p:cNvPr id="22" name="Arrow: Right 21">
            <a:extLst>
              <a:ext uri="{FF2B5EF4-FFF2-40B4-BE49-F238E27FC236}">
                <a16:creationId xmlns:a16="http://schemas.microsoft.com/office/drawing/2014/main" xmlns="" id="{EFAEF1BD-3900-B068-440B-88CBE2352C36}"/>
              </a:ext>
            </a:extLst>
          </p:cNvPr>
          <p:cNvSpPr/>
          <p:nvPr/>
        </p:nvSpPr>
        <p:spPr>
          <a:xfrm>
            <a:off x="0" y="6091083"/>
            <a:ext cx="605706" cy="663678"/>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Rectangle 22">
            <a:extLst>
              <a:ext uri="{FF2B5EF4-FFF2-40B4-BE49-F238E27FC236}">
                <a16:creationId xmlns:a16="http://schemas.microsoft.com/office/drawing/2014/main" xmlns="" id="{D24E4902-5251-F77F-398D-C89C771793E5}"/>
              </a:ext>
            </a:extLst>
          </p:cNvPr>
          <p:cNvSpPr/>
          <p:nvPr/>
        </p:nvSpPr>
        <p:spPr>
          <a:xfrm>
            <a:off x="610130" y="5869859"/>
            <a:ext cx="5917279" cy="988142"/>
          </a:xfrm>
          <a:prstGeom prst="rect">
            <a:avLst/>
          </a:prstGeom>
          <a:solidFill>
            <a:schemeClr val="accent3">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0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endParaRPr>
          </a:p>
          <a:p>
            <a:pPr algn="ctr"/>
            <a:r>
              <a:rPr lang="en-US" sz="30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Ngọn</a:t>
            </a:r>
            <a:r>
              <a:rPr lang="en-US" sz="30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30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núi</a:t>
            </a:r>
            <a:r>
              <a:rPr lang="en-US" sz="30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30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chung</a:t>
            </a:r>
            <a:r>
              <a:rPr lang="en-US" sz="30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30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đúc</a:t>
            </a:r>
            <a:r>
              <a:rPr lang="en-US" sz="30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30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tinh</a:t>
            </a:r>
            <a:r>
              <a:rPr lang="en-US" sz="30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30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hoa</a:t>
            </a:r>
            <a:r>
              <a:rPr lang="en-US" sz="30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30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30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30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cả</a:t>
            </a:r>
            <a:r>
              <a:rPr lang="en-US" sz="30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30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đất</a:t>
            </a:r>
            <a:r>
              <a:rPr lang="en-US" sz="30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30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trời</a:t>
            </a:r>
            <a:r>
              <a:rPr lang="en-US" sz="30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30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vũ</a:t>
            </a:r>
            <a:r>
              <a:rPr lang="en-US" sz="30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30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trụ</a:t>
            </a:r>
            <a:r>
              <a:rPr lang="en-US" sz="30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3000" b="1" dirty="0">
              <a:effectLst/>
              <a:latin typeface="Times New Roman" panose="02020603050405020304" pitchFamily="18" charset="0"/>
              <a:ea typeface="Calibri" panose="020F0502020204030204" pitchFamily="34" charset="0"/>
              <a:cs typeface="Times New Roman" panose="02020603050405020304" pitchFamily="18" charset="0"/>
            </a:endParaRPr>
          </a:p>
          <a:p>
            <a:pPr algn="ctr"/>
            <a:endParaRPr lang="en-US" sz="3000" b="1" dirty="0">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36755811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5"/>
                                        </p:tgtEl>
                                        <p:attrNameLst>
                                          <p:attrName>style.visibility</p:attrName>
                                        </p:attrNameLst>
                                      </p:cBhvr>
                                      <p:to>
                                        <p:strVal val="visible"/>
                                      </p:to>
                                    </p:set>
                                    <p:anim calcmode="lin" valueType="num">
                                      <p:cBhvr additive="base">
                                        <p:cTn id="13" dur="500" fill="hold"/>
                                        <p:tgtEl>
                                          <p:spTgt spid="5"/>
                                        </p:tgtEl>
                                        <p:attrNameLst>
                                          <p:attrName>ppt_x</p:attrName>
                                        </p:attrNameLst>
                                      </p:cBhvr>
                                      <p:tavLst>
                                        <p:tav tm="0">
                                          <p:val>
                                            <p:strVal val="#ppt_x"/>
                                          </p:val>
                                        </p:tav>
                                        <p:tav tm="100000">
                                          <p:val>
                                            <p:strVal val="#ppt_x"/>
                                          </p:val>
                                        </p:tav>
                                      </p:tavLst>
                                    </p:anim>
                                    <p:anim calcmode="lin" valueType="num">
                                      <p:cBhvr additive="base">
                                        <p:cTn id="14" dur="500" fill="hold"/>
                                        <p:tgtEl>
                                          <p:spTgt spid="5"/>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42" presetClass="entr" presetSubtype="0" fill="hold" grpId="0" nodeType="clickEffect">
                                  <p:stCondLst>
                                    <p:cond delay="0"/>
                                  </p:stCondLst>
                                  <p:childTnLst>
                                    <p:set>
                                      <p:cBhvr>
                                        <p:cTn id="18" dur="1" fill="hold">
                                          <p:stCondLst>
                                            <p:cond delay="0"/>
                                          </p:stCondLst>
                                        </p:cTn>
                                        <p:tgtEl>
                                          <p:spTgt spid="7"/>
                                        </p:tgtEl>
                                        <p:attrNameLst>
                                          <p:attrName>style.visibility</p:attrName>
                                        </p:attrNameLst>
                                      </p:cBhvr>
                                      <p:to>
                                        <p:strVal val="visible"/>
                                      </p:to>
                                    </p:set>
                                    <p:animEffect transition="in" filter="fade">
                                      <p:cBhvr>
                                        <p:cTn id="19" dur="1000"/>
                                        <p:tgtEl>
                                          <p:spTgt spid="7"/>
                                        </p:tgtEl>
                                      </p:cBhvr>
                                    </p:animEffect>
                                    <p:anim calcmode="lin" valueType="num">
                                      <p:cBhvr>
                                        <p:cTn id="20" dur="1000" fill="hold"/>
                                        <p:tgtEl>
                                          <p:spTgt spid="7"/>
                                        </p:tgtEl>
                                        <p:attrNameLst>
                                          <p:attrName>ppt_x</p:attrName>
                                        </p:attrNameLst>
                                      </p:cBhvr>
                                      <p:tavLst>
                                        <p:tav tm="0">
                                          <p:val>
                                            <p:strVal val="#ppt_x"/>
                                          </p:val>
                                        </p:tav>
                                        <p:tav tm="100000">
                                          <p:val>
                                            <p:strVal val="#ppt_x"/>
                                          </p:val>
                                        </p:tav>
                                      </p:tavLst>
                                    </p:anim>
                                    <p:anim calcmode="lin" valueType="num">
                                      <p:cBhvr>
                                        <p:cTn id="21" dur="1000" fill="hold"/>
                                        <p:tgtEl>
                                          <p:spTgt spid="7"/>
                                        </p:tgtEl>
                                        <p:attrNameLst>
                                          <p:attrName>ppt_y</p:attrName>
                                        </p:attrNameLst>
                                      </p:cBhvr>
                                      <p:tavLst>
                                        <p:tav tm="0">
                                          <p:val>
                                            <p:strVal val="#ppt_y+.1"/>
                                          </p:val>
                                        </p:tav>
                                        <p:tav tm="100000">
                                          <p:val>
                                            <p:strVal val="#ppt_y"/>
                                          </p:val>
                                        </p:tav>
                                      </p:tavLst>
                                    </p:anim>
                                  </p:childTnLst>
                                </p:cTn>
                              </p:par>
                            </p:childTnLst>
                          </p:cTn>
                        </p:par>
                      </p:childTnLst>
                    </p:cTn>
                  </p:par>
                  <p:par>
                    <p:cTn id="22" fill="hold">
                      <p:stCondLst>
                        <p:cond delay="indefinite"/>
                      </p:stCondLst>
                      <p:childTnLst>
                        <p:par>
                          <p:cTn id="23" fill="hold">
                            <p:stCondLst>
                              <p:cond delay="0"/>
                            </p:stCondLst>
                            <p:childTnLst>
                              <p:par>
                                <p:cTn id="24" presetID="2" presetClass="entr" presetSubtype="4" fill="hold" grpId="0" nodeType="clickEffect">
                                  <p:stCondLst>
                                    <p:cond delay="0"/>
                                  </p:stCondLst>
                                  <p:childTnLst>
                                    <p:set>
                                      <p:cBhvr>
                                        <p:cTn id="25" dur="1" fill="hold">
                                          <p:stCondLst>
                                            <p:cond delay="0"/>
                                          </p:stCondLst>
                                        </p:cTn>
                                        <p:tgtEl>
                                          <p:spTgt spid="9"/>
                                        </p:tgtEl>
                                        <p:attrNameLst>
                                          <p:attrName>style.visibility</p:attrName>
                                        </p:attrNameLst>
                                      </p:cBhvr>
                                      <p:to>
                                        <p:strVal val="visible"/>
                                      </p:to>
                                    </p:set>
                                    <p:anim calcmode="lin" valueType="num">
                                      <p:cBhvr additive="base">
                                        <p:cTn id="26" dur="500" fill="hold"/>
                                        <p:tgtEl>
                                          <p:spTgt spid="9"/>
                                        </p:tgtEl>
                                        <p:attrNameLst>
                                          <p:attrName>ppt_x</p:attrName>
                                        </p:attrNameLst>
                                      </p:cBhvr>
                                      <p:tavLst>
                                        <p:tav tm="0">
                                          <p:val>
                                            <p:strVal val="#ppt_x"/>
                                          </p:val>
                                        </p:tav>
                                        <p:tav tm="100000">
                                          <p:val>
                                            <p:strVal val="#ppt_x"/>
                                          </p:val>
                                        </p:tav>
                                      </p:tavLst>
                                    </p:anim>
                                    <p:anim calcmode="lin" valueType="num">
                                      <p:cBhvr additive="base">
                                        <p:cTn id="27" dur="500" fill="hold"/>
                                        <p:tgtEl>
                                          <p:spTgt spid="9"/>
                                        </p:tgtEl>
                                        <p:attrNameLst>
                                          <p:attrName>ppt_y</p:attrName>
                                        </p:attrNameLst>
                                      </p:cBhvr>
                                      <p:tavLst>
                                        <p:tav tm="0">
                                          <p:val>
                                            <p:strVal val="1+#ppt_h/2"/>
                                          </p:val>
                                        </p:tav>
                                        <p:tav tm="100000">
                                          <p:val>
                                            <p:strVal val="#ppt_y"/>
                                          </p:val>
                                        </p:tav>
                                      </p:tavLst>
                                    </p:anim>
                                  </p:childTnLst>
                                </p:cTn>
                              </p:par>
                            </p:childTnLst>
                          </p:cTn>
                        </p:par>
                      </p:childTnLst>
                    </p:cTn>
                  </p:par>
                  <p:par>
                    <p:cTn id="28" fill="hold">
                      <p:stCondLst>
                        <p:cond delay="indefinite"/>
                      </p:stCondLst>
                      <p:childTnLst>
                        <p:par>
                          <p:cTn id="29" fill="hold">
                            <p:stCondLst>
                              <p:cond delay="0"/>
                            </p:stCondLst>
                            <p:childTnLst>
                              <p:par>
                                <p:cTn id="30" presetID="2" presetClass="entr" presetSubtype="4" fill="hold" grpId="0" nodeType="clickEffect">
                                  <p:stCondLst>
                                    <p:cond delay="0"/>
                                  </p:stCondLst>
                                  <p:childTnLst>
                                    <p:set>
                                      <p:cBhvr>
                                        <p:cTn id="31" dur="1" fill="hold">
                                          <p:stCondLst>
                                            <p:cond delay="0"/>
                                          </p:stCondLst>
                                        </p:cTn>
                                        <p:tgtEl>
                                          <p:spTgt spid="11"/>
                                        </p:tgtEl>
                                        <p:attrNameLst>
                                          <p:attrName>style.visibility</p:attrName>
                                        </p:attrNameLst>
                                      </p:cBhvr>
                                      <p:to>
                                        <p:strVal val="visible"/>
                                      </p:to>
                                    </p:set>
                                    <p:anim calcmode="lin" valueType="num">
                                      <p:cBhvr additive="base">
                                        <p:cTn id="32" dur="500" fill="hold"/>
                                        <p:tgtEl>
                                          <p:spTgt spid="11"/>
                                        </p:tgtEl>
                                        <p:attrNameLst>
                                          <p:attrName>ppt_x</p:attrName>
                                        </p:attrNameLst>
                                      </p:cBhvr>
                                      <p:tavLst>
                                        <p:tav tm="0">
                                          <p:val>
                                            <p:strVal val="#ppt_x"/>
                                          </p:val>
                                        </p:tav>
                                        <p:tav tm="100000">
                                          <p:val>
                                            <p:strVal val="#ppt_x"/>
                                          </p:val>
                                        </p:tav>
                                      </p:tavLst>
                                    </p:anim>
                                    <p:anim calcmode="lin" valueType="num">
                                      <p:cBhvr additive="base">
                                        <p:cTn id="33" dur="500" fill="hold"/>
                                        <p:tgtEl>
                                          <p:spTgt spid="11"/>
                                        </p:tgtEl>
                                        <p:attrNameLst>
                                          <p:attrName>ppt_y</p:attrName>
                                        </p:attrNameLst>
                                      </p:cBhvr>
                                      <p:tavLst>
                                        <p:tav tm="0">
                                          <p:val>
                                            <p:strVal val="1+#ppt_h/2"/>
                                          </p:val>
                                        </p:tav>
                                        <p:tav tm="100000">
                                          <p:val>
                                            <p:strVal val="#ppt_y"/>
                                          </p:val>
                                        </p:tav>
                                      </p:tavLst>
                                    </p:anim>
                                  </p:childTnLst>
                                </p:cTn>
                              </p:par>
                            </p:childTnLst>
                          </p:cTn>
                        </p:par>
                      </p:childTnLst>
                    </p:cTn>
                  </p:par>
                  <p:par>
                    <p:cTn id="34" fill="hold">
                      <p:stCondLst>
                        <p:cond delay="indefinite"/>
                      </p:stCondLst>
                      <p:childTnLst>
                        <p:par>
                          <p:cTn id="35" fill="hold">
                            <p:stCondLst>
                              <p:cond delay="0"/>
                            </p:stCondLst>
                            <p:childTnLst>
                              <p:par>
                                <p:cTn id="36" presetID="42" presetClass="entr" presetSubtype="0" fill="hold" nodeType="clickEffect">
                                  <p:stCondLst>
                                    <p:cond delay="0"/>
                                  </p:stCondLst>
                                  <p:childTnLst>
                                    <p:set>
                                      <p:cBhvr>
                                        <p:cTn id="37" dur="1" fill="hold">
                                          <p:stCondLst>
                                            <p:cond delay="0"/>
                                          </p:stCondLst>
                                        </p:cTn>
                                        <p:tgtEl>
                                          <p:spTgt spid="15"/>
                                        </p:tgtEl>
                                        <p:attrNameLst>
                                          <p:attrName>style.visibility</p:attrName>
                                        </p:attrNameLst>
                                      </p:cBhvr>
                                      <p:to>
                                        <p:strVal val="visible"/>
                                      </p:to>
                                    </p:set>
                                    <p:animEffect transition="in" filter="fade">
                                      <p:cBhvr>
                                        <p:cTn id="38" dur="1000"/>
                                        <p:tgtEl>
                                          <p:spTgt spid="15"/>
                                        </p:tgtEl>
                                      </p:cBhvr>
                                    </p:animEffect>
                                    <p:anim calcmode="lin" valueType="num">
                                      <p:cBhvr>
                                        <p:cTn id="39" dur="1000" fill="hold"/>
                                        <p:tgtEl>
                                          <p:spTgt spid="15"/>
                                        </p:tgtEl>
                                        <p:attrNameLst>
                                          <p:attrName>ppt_x</p:attrName>
                                        </p:attrNameLst>
                                      </p:cBhvr>
                                      <p:tavLst>
                                        <p:tav tm="0">
                                          <p:val>
                                            <p:strVal val="#ppt_x"/>
                                          </p:val>
                                        </p:tav>
                                        <p:tav tm="100000">
                                          <p:val>
                                            <p:strVal val="#ppt_x"/>
                                          </p:val>
                                        </p:tav>
                                      </p:tavLst>
                                    </p:anim>
                                    <p:anim calcmode="lin" valueType="num">
                                      <p:cBhvr>
                                        <p:cTn id="40" dur="1000" fill="hold"/>
                                        <p:tgtEl>
                                          <p:spTgt spid="15"/>
                                        </p:tgtEl>
                                        <p:attrNameLst>
                                          <p:attrName>ppt_y</p:attrName>
                                        </p:attrNameLst>
                                      </p:cBhvr>
                                      <p:tavLst>
                                        <p:tav tm="0">
                                          <p:val>
                                            <p:strVal val="#ppt_y+.1"/>
                                          </p:val>
                                        </p:tav>
                                        <p:tav tm="100000">
                                          <p:val>
                                            <p:strVal val="#ppt_y"/>
                                          </p:val>
                                        </p:tav>
                                      </p:tavLst>
                                    </p:anim>
                                  </p:childTnLst>
                                </p:cTn>
                              </p:par>
                              <p:par>
                                <p:cTn id="41" presetID="42" presetClass="entr" presetSubtype="0" fill="hold" grpId="0" nodeType="withEffect">
                                  <p:stCondLst>
                                    <p:cond delay="0"/>
                                  </p:stCondLst>
                                  <p:childTnLst>
                                    <p:set>
                                      <p:cBhvr>
                                        <p:cTn id="42" dur="1" fill="hold">
                                          <p:stCondLst>
                                            <p:cond delay="0"/>
                                          </p:stCondLst>
                                        </p:cTn>
                                        <p:tgtEl>
                                          <p:spTgt spid="16"/>
                                        </p:tgtEl>
                                        <p:attrNameLst>
                                          <p:attrName>style.visibility</p:attrName>
                                        </p:attrNameLst>
                                      </p:cBhvr>
                                      <p:to>
                                        <p:strVal val="visible"/>
                                      </p:to>
                                    </p:set>
                                    <p:animEffect transition="in" filter="fade">
                                      <p:cBhvr>
                                        <p:cTn id="43" dur="1000"/>
                                        <p:tgtEl>
                                          <p:spTgt spid="16"/>
                                        </p:tgtEl>
                                      </p:cBhvr>
                                    </p:animEffect>
                                    <p:anim calcmode="lin" valueType="num">
                                      <p:cBhvr>
                                        <p:cTn id="44" dur="1000" fill="hold"/>
                                        <p:tgtEl>
                                          <p:spTgt spid="16"/>
                                        </p:tgtEl>
                                        <p:attrNameLst>
                                          <p:attrName>ppt_x</p:attrName>
                                        </p:attrNameLst>
                                      </p:cBhvr>
                                      <p:tavLst>
                                        <p:tav tm="0">
                                          <p:val>
                                            <p:strVal val="#ppt_x"/>
                                          </p:val>
                                        </p:tav>
                                        <p:tav tm="100000">
                                          <p:val>
                                            <p:strVal val="#ppt_x"/>
                                          </p:val>
                                        </p:tav>
                                      </p:tavLst>
                                    </p:anim>
                                    <p:anim calcmode="lin" valueType="num">
                                      <p:cBhvr>
                                        <p:cTn id="45" dur="1000" fill="hold"/>
                                        <p:tgtEl>
                                          <p:spTgt spid="16"/>
                                        </p:tgtEl>
                                        <p:attrNameLst>
                                          <p:attrName>ppt_y</p:attrName>
                                        </p:attrNameLst>
                                      </p:cBhvr>
                                      <p:tavLst>
                                        <p:tav tm="0">
                                          <p:val>
                                            <p:strVal val="#ppt_y+.1"/>
                                          </p:val>
                                        </p:tav>
                                        <p:tav tm="100000">
                                          <p:val>
                                            <p:strVal val="#ppt_y"/>
                                          </p:val>
                                        </p:tav>
                                      </p:tavLst>
                                    </p:anim>
                                  </p:childTnLst>
                                </p:cTn>
                              </p:par>
                            </p:childTnLst>
                          </p:cTn>
                        </p:par>
                      </p:childTnLst>
                    </p:cTn>
                  </p:par>
                  <p:par>
                    <p:cTn id="46" fill="hold">
                      <p:stCondLst>
                        <p:cond delay="indefinite"/>
                      </p:stCondLst>
                      <p:childTnLst>
                        <p:par>
                          <p:cTn id="47" fill="hold">
                            <p:stCondLst>
                              <p:cond delay="0"/>
                            </p:stCondLst>
                            <p:childTnLst>
                              <p:par>
                                <p:cTn id="48" presetID="42" presetClass="entr" presetSubtype="0" fill="hold" nodeType="clickEffect">
                                  <p:stCondLst>
                                    <p:cond delay="0"/>
                                  </p:stCondLst>
                                  <p:childTnLst>
                                    <p:set>
                                      <p:cBhvr>
                                        <p:cTn id="49" dur="1" fill="hold">
                                          <p:stCondLst>
                                            <p:cond delay="0"/>
                                          </p:stCondLst>
                                        </p:cTn>
                                        <p:tgtEl>
                                          <p:spTgt spid="18"/>
                                        </p:tgtEl>
                                        <p:attrNameLst>
                                          <p:attrName>style.visibility</p:attrName>
                                        </p:attrNameLst>
                                      </p:cBhvr>
                                      <p:to>
                                        <p:strVal val="visible"/>
                                      </p:to>
                                    </p:set>
                                    <p:animEffect transition="in" filter="fade">
                                      <p:cBhvr>
                                        <p:cTn id="50" dur="1000"/>
                                        <p:tgtEl>
                                          <p:spTgt spid="18"/>
                                        </p:tgtEl>
                                      </p:cBhvr>
                                    </p:animEffect>
                                    <p:anim calcmode="lin" valueType="num">
                                      <p:cBhvr>
                                        <p:cTn id="51" dur="1000" fill="hold"/>
                                        <p:tgtEl>
                                          <p:spTgt spid="18"/>
                                        </p:tgtEl>
                                        <p:attrNameLst>
                                          <p:attrName>ppt_x</p:attrName>
                                        </p:attrNameLst>
                                      </p:cBhvr>
                                      <p:tavLst>
                                        <p:tav tm="0">
                                          <p:val>
                                            <p:strVal val="#ppt_x"/>
                                          </p:val>
                                        </p:tav>
                                        <p:tav tm="100000">
                                          <p:val>
                                            <p:strVal val="#ppt_x"/>
                                          </p:val>
                                        </p:tav>
                                      </p:tavLst>
                                    </p:anim>
                                    <p:anim calcmode="lin" valueType="num">
                                      <p:cBhvr>
                                        <p:cTn id="52" dur="1000" fill="hold"/>
                                        <p:tgtEl>
                                          <p:spTgt spid="18"/>
                                        </p:tgtEl>
                                        <p:attrNameLst>
                                          <p:attrName>ppt_y</p:attrName>
                                        </p:attrNameLst>
                                      </p:cBhvr>
                                      <p:tavLst>
                                        <p:tav tm="0">
                                          <p:val>
                                            <p:strVal val="#ppt_y+.1"/>
                                          </p:val>
                                        </p:tav>
                                        <p:tav tm="100000">
                                          <p:val>
                                            <p:strVal val="#ppt_y"/>
                                          </p:val>
                                        </p:tav>
                                      </p:tavLst>
                                    </p:anim>
                                  </p:childTnLst>
                                </p:cTn>
                              </p:par>
                              <p:par>
                                <p:cTn id="53" presetID="42" presetClass="entr" presetSubtype="0" fill="hold" grpId="0" nodeType="withEffect">
                                  <p:stCondLst>
                                    <p:cond delay="0"/>
                                  </p:stCondLst>
                                  <p:childTnLst>
                                    <p:set>
                                      <p:cBhvr>
                                        <p:cTn id="54" dur="1" fill="hold">
                                          <p:stCondLst>
                                            <p:cond delay="0"/>
                                          </p:stCondLst>
                                        </p:cTn>
                                        <p:tgtEl>
                                          <p:spTgt spid="21"/>
                                        </p:tgtEl>
                                        <p:attrNameLst>
                                          <p:attrName>style.visibility</p:attrName>
                                        </p:attrNameLst>
                                      </p:cBhvr>
                                      <p:to>
                                        <p:strVal val="visible"/>
                                      </p:to>
                                    </p:set>
                                    <p:animEffect transition="in" filter="fade">
                                      <p:cBhvr>
                                        <p:cTn id="55" dur="1000"/>
                                        <p:tgtEl>
                                          <p:spTgt spid="21"/>
                                        </p:tgtEl>
                                      </p:cBhvr>
                                    </p:animEffect>
                                    <p:anim calcmode="lin" valueType="num">
                                      <p:cBhvr>
                                        <p:cTn id="56" dur="1000" fill="hold"/>
                                        <p:tgtEl>
                                          <p:spTgt spid="21"/>
                                        </p:tgtEl>
                                        <p:attrNameLst>
                                          <p:attrName>ppt_x</p:attrName>
                                        </p:attrNameLst>
                                      </p:cBhvr>
                                      <p:tavLst>
                                        <p:tav tm="0">
                                          <p:val>
                                            <p:strVal val="#ppt_x"/>
                                          </p:val>
                                        </p:tav>
                                        <p:tav tm="100000">
                                          <p:val>
                                            <p:strVal val="#ppt_x"/>
                                          </p:val>
                                        </p:tav>
                                      </p:tavLst>
                                    </p:anim>
                                    <p:anim calcmode="lin" valueType="num">
                                      <p:cBhvr>
                                        <p:cTn id="57" dur="1000" fill="hold"/>
                                        <p:tgtEl>
                                          <p:spTgt spid="21"/>
                                        </p:tgtEl>
                                        <p:attrNameLst>
                                          <p:attrName>ppt_y</p:attrName>
                                        </p:attrNameLst>
                                      </p:cBhvr>
                                      <p:tavLst>
                                        <p:tav tm="0">
                                          <p:val>
                                            <p:strVal val="#ppt_y+.1"/>
                                          </p:val>
                                        </p:tav>
                                        <p:tav tm="100000">
                                          <p:val>
                                            <p:strVal val="#ppt_y"/>
                                          </p:val>
                                        </p:tav>
                                      </p:tavLst>
                                    </p:anim>
                                  </p:childTnLst>
                                </p:cTn>
                              </p:par>
                            </p:childTnLst>
                          </p:cTn>
                        </p:par>
                      </p:childTnLst>
                    </p:cTn>
                  </p:par>
                  <p:par>
                    <p:cTn id="58" fill="hold">
                      <p:stCondLst>
                        <p:cond delay="indefinite"/>
                      </p:stCondLst>
                      <p:childTnLst>
                        <p:par>
                          <p:cTn id="59" fill="hold">
                            <p:stCondLst>
                              <p:cond delay="0"/>
                            </p:stCondLst>
                            <p:childTnLst>
                              <p:par>
                                <p:cTn id="60" presetID="6" presetClass="entr" presetSubtype="16" fill="hold" grpId="0" nodeType="clickEffect">
                                  <p:stCondLst>
                                    <p:cond delay="0"/>
                                  </p:stCondLst>
                                  <p:childTnLst>
                                    <p:set>
                                      <p:cBhvr>
                                        <p:cTn id="61" dur="1" fill="hold">
                                          <p:stCondLst>
                                            <p:cond delay="0"/>
                                          </p:stCondLst>
                                        </p:cTn>
                                        <p:tgtEl>
                                          <p:spTgt spid="22"/>
                                        </p:tgtEl>
                                        <p:attrNameLst>
                                          <p:attrName>style.visibility</p:attrName>
                                        </p:attrNameLst>
                                      </p:cBhvr>
                                      <p:to>
                                        <p:strVal val="visible"/>
                                      </p:to>
                                    </p:set>
                                    <p:animEffect transition="in" filter="circle(in)">
                                      <p:cBhvr>
                                        <p:cTn id="62" dur="2000"/>
                                        <p:tgtEl>
                                          <p:spTgt spid="22"/>
                                        </p:tgtEl>
                                      </p:cBhvr>
                                    </p:animEffect>
                                  </p:childTnLst>
                                </p:cTn>
                              </p:par>
                              <p:par>
                                <p:cTn id="63" presetID="6" presetClass="entr" presetSubtype="16" fill="hold" grpId="0" nodeType="withEffect">
                                  <p:stCondLst>
                                    <p:cond delay="0"/>
                                  </p:stCondLst>
                                  <p:childTnLst>
                                    <p:set>
                                      <p:cBhvr>
                                        <p:cTn id="64" dur="1" fill="hold">
                                          <p:stCondLst>
                                            <p:cond delay="0"/>
                                          </p:stCondLst>
                                        </p:cTn>
                                        <p:tgtEl>
                                          <p:spTgt spid="23"/>
                                        </p:tgtEl>
                                        <p:attrNameLst>
                                          <p:attrName>style.visibility</p:attrName>
                                        </p:attrNameLst>
                                      </p:cBhvr>
                                      <p:to>
                                        <p:strVal val="visible"/>
                                      </p:to>
                                    </p:set>
                                    <p:animEffect transition="in" filter="circle(in)">
                                      <p:cBhvr>
                                        <p:cTn id="65" dur="20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7" grpId="0" animBg="1"/>
      <p:bldP spid="11" grpId="0" animBg="1"/>
      <p:bldP spid="9" grpId="0" animBg="1"/>
      <p:bldP spid="16" grpId="0" animBg="1"/>
      <p:bldP spid="21" grpId="0"/>
      <p:bldP spid="22" grpId="0" animBg="1"/>
      <p:bldP spid="23" grpId="0" animBg="1"/>
    </p:bldLst>
  </p:timing>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1">
            <a:extLst>
              <a:ext uri="{FF2B5EF4-FFF2-40B4-BE49-F238E27FC236}">
                <a16:creationId xmlns:a16="http://schemas.microsoft.com/office/drawing/2014/main" xmlns="" id="{28A192B9-553C-9C61-5B78-AD7BAFA525A2}"/>
              </a:ext>
            </a:extLst>
          </p:cNvPr>
          <p:cNvSpPr>
            <a:spLocks noGrp="1"/>
          </p:cNvSpPr>
          <p:nvPr>
            <p:ph type="title"/>
          </p:nvPr>
        </p:nvSpPr>
        <p:spPr>
          <a:xfrm>
            <a:off x="-27039" y="0"/>
            <a:ext cx="12192000" cy="1296793"/>
          </a:xfrm>
          <a:solidFill>
            <a:srgbClr val="00B0F0"/>
          </a:solidFill>
        </p:spPr>
        <p:txBody>
          <a:bodyPr>
            <a:normAutofit fontScale="90000"/>
          </a:bodyPr>
          <a:lstStyle/>
          <a:p>
            <a:r>
              <a:rPr lang="en-US" sz="3000" b="1" dirty="0">
                <a:solidFill>
                  <a:schemeClr val="bg1"/>
                </a:solidFill>
                <a:latin typeface="Times New Roman" panose="02020603050405020304" pitchFamily="18" charset="0"/>
                <a:cs typeface="Times New Roman" panose="02020603050405020304" pitchFamily="18" charset="0"/>
              </a:rPr>
              <a:t>CÂU 2: </a:t>
            </a:r>
            <a:r>
              <a:rPr lang="en-US" sz="3000" b="1" dirty="0" err="1">
                <a:solidFill>
                  <a:schemeClr val="bg1"/>
                </a:solidFill>
                <a:latin typeface="Times New Roman" panose="02020603050405020304" pitchFamily="18" charset="0"/>
                <a:cs typeface="Times New Roman" panose="02020603050405020304" pitchFamily="18" charset="0"/>
              </a:rPr>
              <a:t>Tác</a:t>
            </a:r>
            <a:r>
              <a:rPr lang="en-US" sz="3000" b="1" dirty="0">
                <a:solidFill>
                  <a:schemeClr val="bg1"/>
                </a:solidFill>
                <a:latin typeface="Times New Roman" panose="02020603050405020304" pitchFamily="18" charset="0"/>
                <a:cs typeface="Times New Roman" panose="02020603050405020304" pitchFamily="18" charset="0"/>
              </a:rPr>
              <a:t> </a:t>
            </a:r>
            <a:r>
              <a:rPr lang="en-US" sz="3000" b="1" dirty="0" err="1">
                <a:solidFill>
                  <a:schemeClr val="bg1"/>
                </a:solidFill>
                <a:latin typeface="Times New Roman" panose="02020603050405020304" pitchFamily="18" charset="0"/>
                <a:cs typeface="Times New Roman" panose="02020603050405020304" pitchFamily="18" charset="0"/>
              </a:rPr>
              <a:t>giả</a:t>
            </a:r>
            <a:r>
              <a:rPr lang="en-US" sz="3000" b="1" dirty="0">
                <a:solidFill>
                  <a:schemeClr val="bg1"/>
                </a:solidFill>
                <a:latin typeface="Times New Roman" panose="02020603050405020304" pitchFamily="18" charset="0"/>
                <a:cs typeface="Times New Roman" panose="02020603050405020304" pitchFamily="18" charset="0"/>
              </a:rPr>
              <a:t> </a:t>
            </a:r>
            <a:r>
              <a:rPr lang="en-US" sz="3000" b="1" dirty="0" err="1">
                <a:solidFill>
                  <a:schemeClr val="bg1"/>
                </a:solidFill>
                <a:latin typeface="Times New Roman" panose="02020603050405020304" pitchFamily="18" charset="0"/>
                <a:cs typeface="Times New Roman" panose="02020603050405020304" pitchFamily="18" charset="0"/>
              </a:rPr>
              <a:t>đã</a:t>
            </a:r>
            <a:r>
              <a:rPr lang="en-US" sz="3000" b="1" dirty="0">
                <a:solidFill>
                  <a:schemeClr val="bg1"/>
                </a:solidFill>
                <a:latin typeface="Times New Roman" panose="02020603050405020304" pitchFamily="18" charset="0"/>
                <a:cs typeface="Times New Roman" panose="02020603050405020304" pitchFamily="18" charset="0"/>
              </a:rPr>
              <a:t> </a:t>
            </a:r>
            <a:r>
              <a:rPr lang="en-US" sz="3000" b="1" dirty="0" err="1">
                <a:solidFill>
                  <a:schemeClr val="bg1"/>
                </a:solidFill>
                <a:latin typeface="Times New Roman" panose="02020603050405020304" pitchFamily="18" charset="0"/>
                <a:cs typeface="Times New Roman" panose="02020603050405020304" pitchFamily="18" charset="0"/>
              </a:rPr>
              <a:t>sử</a:t>
            </a:r>
            <a:r>
              <a:rPr lang="en-US" sz="3000" b="1" dirty="0">
                <a:solidFill>
                  <a:schemeClr val="bg1"/>
                </a:solidFill>
                <a:latin typeface="Times New Roman" panose="02020603050405020304" pitchFamily="18" charset="0"/>
                <a:cs typeface="Times New Roman" panose="02020603050405020304" pitchFamily="18" charset="0"/>
              </a:rPr>
              <a:t> </a:t>
            </a:r>
            <a:r>
              <a:rPr lang="en-US" sz="3000" b="1" dirty="0" err="1">
                <a:solidFill>
                  <a:schemeClr val="bg1"/>
                </a:solidFill>
                <a:latin typeface="Times New Roman" panose="02020603050405020304" pitchFamily="18" charset="0"/>
                <a:cs typeface="Times New Roman" panose="02020603050405020304" pitchFamily="18" charset="0"/>
              </a:rPr>
              <a:t>dụng</a:t>
            </a:r>
            <a:r>
              <a:rPr lang="en-US" sz="3000" b="1" dirty="0">
                <a:solidFill>
                  <a:schemeClr val="bg1"/>
                </a:solidFill>
                <a:latin typeface="Times New Roman" panose="02020603050405020304" pitchFamily="18" charset="0"/>
                <a:cs typeface="Times New Roman" panose="02020603050405020304" pitchFamily="18" charset="0"/>
              </a:rPr>
              <a:t> </a:t>
            </a:r>
            <a:r>
              <a:rPr lang="en-US" sz="3000" b="1" dirty="0" err="1">
                <a:solidFill>
                  <a:schemeClr val="bg1"/>
                </a:solidFill>
                <a:latin typeface="Times New Roman" panose="02020603050405020304" pitchFamily="18" charset="0"/>
                <a:cs typeface="Times New Roman" panose="02020603050405020304" pitchFamily="18" charset="0"/>
              </a:rPr>
              <a:t>biện</a:t>
            </a:r>
            <a:r>
              <a:rPr lang="en-US" sz="3000" b="1" dirty="0">
                <a:solidFill>
                  <a:schemeClr val="bg1"/>
                </a:solidFill>
                <a:latin typeface="Times New Roman" panose="02020603050405020304" pitchFamily="18" charset="0"/>
                <a:cs typeface="Times New Roman" panose="02020603050405020304" pitchFamily="18" charset="0"/>
              </a:rPr>
              <a:t> </a:t>
            </a:r>
            <a:r>
              <a:rPr lang="en-US" sz="3000" b="1" dirty="0" err="1">
                <a:solidFill>
                  <a:schemeClr val="bg1"/>
                </a:solidFill>
                <a:latin typeface="Times New Roman" panose="02020603050405020304" pitchFamily="18" charset="0"/>
                <a:cs typeface="Times New Roman" panose="02020603050405020304" pitchFamily="18" charset="0"/>
              </a:rPr>
              <a:t>pháp</a:t>
            </a:r>
            <a:r>
              <a:rPr lang="en-US" sz="3000" b="1" dirty="0">
                <a:solidFill>
                  <a:schemeClr val="bg1"/>
                </a:solidFill>
                <a:latin typeface="Times New Roman" panose="02020603050405020304" pitchFamily="18" charset="0"/>
                <a:cs typeface="Times New Roman" panose="02020603050405020304" pitchFamily="18" charset="0"/>
              </a:rPr>
              <a:t> </a:t>
            </a:r>
            <a:r>
              <a:rPr lang="en-US" sz="3000" b="1" dirty="0" err="1">
                <a:solidFill>
                  <a:schemeClr val="bg1"/>
                </a:solidFill>
                <a:latin typeface="Times New Roman" panose="02020603050405020304" pitchFamily="18" charset="0"/>
                <a:cs typeface="Times New Roman" panose="02020603050405020304" pitchFamily="18" charset="0"/>
              </a:rPr>
              <a:t>nghệ</a:t>
            </a:r>
            <a:r>
              <a:rPr lang="en-US" sz="3000" b="1" dirty="0">
                <a:solidFill>
                  <a:schemeClr val="bg1"/>
                </a:solidFill>
                <a:latin typeface="Times New Roman" panose="02020603050405020304" pitchFamily="18" charset="0"/>
                <a:cs typeface="Times New Roman" panose="02020603050405020304" pitchFamily="18" charset="0"/>
              </a:rPr>
              <a:t> </a:t>
            </a:r>
            <a:r>
              <a:rPr lang="en-US" sz="3000" b="1" dirty="0" err="1">
                <a:solidFill>
                  <a:schemeClr val="bg1"/>
                </a:solidFill>
                <a:latin typeface="Times New Roman" panose="02020603050405020304" pitchFamily="18" charset="0"/>
                <a:cs typeface="Times New Roman" panose="02020603050405020304" pitchFamily="18" charset="0"/>
              </a:rPr>
              <a:t>thuật</a:t>
            </a:r>
            <a:r>
              <a:rPr lang="en-US" sz="3000" b="1" dirty="0">
                <a:solidFill>
                  <a:schemeClr val="bg1"/>
                </a:solidFill>
                <a:latin typeface="Times New Roman" panose="02020603050405020304" pitchFamily="18" charset="0"/>
                <a:cs typeface="Times New Roman" panose="02020603050405020304" pitchFamily="18" charset="0"/>
              </a:rPr>
              <a:t> </a:t>
            </a:r>
            <a:r>
              <a:rPr lang="en-US" sz="3000" b="1" dirty="0" err="1">
                <a:solidFill>
                  <a:schemeClr val="bg1"/>
                </a:solidFill>
                <a:latin typeface="Times New Roman" panose="02020603050405020304" pitchFamily="18" charset="0"/>
                <a:cs typeface="Times New Roman" panose="02020603050405020304" pitchFamily="18" charset="0"/>
              </a:rPr>
              <a:t>gì</a:t>
            </a:r>
            <a:r>
              <a:rPr lang="en-US" sz="3000" b="1" dirty="0">
                <a:solidFill>
                  <a:schemeClr val="bg1"/>
                </a:solidFill>
                <a:latin typeface="Times New Roman" panose="02020603050405020304" pitchFamily="18" charset="0"/>
                <a:cs typeface="Times New Roman" panose="02020603050405020304" pitchFamily="18" charset="0"/>
              </a:rPr>
              <a:t> </a:t>
            </a:r>
            <a:r>
              <a:rPr lang="en-US" sz="3000" b="1" dirty="0" err="1">
                <a:solidFill>
                  <a:schemeClr val="bg1"/>
                </a:solidFill>
                <a:latin typeface="Times New Roman" panose="02020603050405020304" pitchFamily="18" charset="0"/>
                <a:cs typeface="Times New Roman" panose="02020603050405020304" pitchFamily="18" charset="0"/>
              </a:rPr>
              <a:t>trong</a:t>
            </a:r>
            <a:r>
              <a:rPr lang="en-US" sz="3000" b="1" dirty="0">
                <a:solidFill>
                  <a:schemeClr val="bg1"/>
                </a:solidFill>
                <a:latin typeface="Times New Roman" panose="02020603050405020304" pitchFamily="18" charset="0"/>
                <a:cs typeface="Times New Roman" panose="02020603050405020304" pitchFamily="18" charset="0"/>
              </a:rPr>
              <a:t> </a:t>
            </a:r>
            <a:r>
              <a:rPr lang="en-US" sz="3000" b="1" dirty="0" err="1">
                <a:solidFill>
                  <a:schemeClr val="bg1"/>
                </a:solidFill>
                <a:latin typeface="Times New Roman" panose="02020603050405020304" pitchFamily="18" charset="0"/>
                <a:cs typeface="Times New Roman" panose="02020603050405020304" pitchFamily="18" charset="0"/>
              </a:rPr>
              <a:t>hai</a:t>
            </a:r>
            <a:r>
              <a:rPr lang="en-US" sz="3000" b="1" dirty="0">
                <a:solidFill>
                  <a:schemeClr val="bg1"/>
                </a:solidFill>
                <a:latin typeface="Times New Roman" panose="02020603050405020304" pitchFamily="18" charset="0"/>
                <a:cs typeface="Times New Roman" panose="02020603050405020304" pitchFamily="18" charset="0"/>
              </a:rPr>
              <a:t> </a:t>
            </a:r>
            <a:r>
              <a:rPr lang="en-US" sz="3000" b="1" dirty="0" err="1">
                <a:solidFill>
                  <a:schemeClr val="bg1"/>
                </a:solidFill>
                <a:latin typeface="Times New Roman" panose="02020603050405020304" pitchFamily="18" charset="0"/>
                <a:cs typeface="Times New Roman" panose="02020603050405020304" pitchFamily="18" charset="0"/>
              </a:rPr>
              <a:t>câu</a:t>
            </a:r>
            <a:r>
              <a:rPr lang="en-US" sz="3000" b="1" dirty="0">
                <a:solidFill>
                  <a:schemeClr val="bg1"/>
                </a:solidFill>
                <a:latin typeface="Times New Roman" panose="02020603050405020304" pitchFamily="18" charset="0"/>
                <a:cs typeface="Times New Roman" panose="02020603050405020304" pitchFamily="18" charset="0"/>
              </a:rPr>
              <a:t> </a:t>
            </a:r>
            <a:r>
              <a:rPr lang="en-US" sz="3000" b="1" dirty="0" err="1">
                <a:solidFill>
                  <a:schemeClr val="bg1"/>
                </a:solidFill>
                <a:latin typeface="Times New Roman" panose="02020603050405020304" pitchFamily="18" charset="0"/>
                <a:cs typeface="Times New Roman" panose="02020603050405020304" pitchFamily="18" charset="0"/>
              </a:rPr>
              <a:t>luận</a:t>
            </a:r>
            <a:r>
              <a:rPr lang="en-US" sz="3000" b="1" dirty="0">
                <a:solidFill>
                  <a:schemeClr val="bg1"/>
                </a:solidFill>
                <a:latin typeface="Times New Roman" panose="02020603050405020304" pitchFamily="18" charset="0"/>
                <a:cs typeface="Times New Roman" panose="02020603050405020304" pitchFamily="18" charset="0"/>
              </a:rPr>
              <a:t>? </a:t>
            </a:r>
            <a:r>
              <a:rPr lang="en-US" sz="3000" b="1" dirty="0" err="1">
                <a:solidFill>
                  <a:schemeClr val="bg1"/>
                </a:solidFill>
                <a:latin typeface="Times New Roman" panose="02020603050405020304" pitchFamily="18" charset="0"/>
                <a:cs typeface="Times New Roman" panose="02020603050405020304" pitchFamily="18" charset="0"/>
              </a:rPr>
              <a:t>Những</a:t>
            </a:r>
            <a:r>
              <a:rPr lang="en-US" sz="3000" b="1" dirty="0">
                <a:solidFill>
                  <a:schemeClr val="bg1"/>
                </a:solidFill>
                <a:latin typeface="Times New Roman" panose="02020603050405020304" pitchFamily="18" charset="0"/>
                <a:cs typeface="Times New Roman" panose="02020603050405020304" pitchFamily="18" charset="0"/>
              </a:rPr>
              <a:t> </a:t>
            </a:r>
            <a:r>
              <a:rPr lang="en-US" sz="3000" b="1" dirty="0" err="1">
                <a:solidFill>
                  <a:schemeClr val="bg1"/>
                </a:solidFill>
                <a:latin typeface="Times New Roman" panose="02020603050405020304" pitchFamily="18" charset="0"/>
                <a:cs typeface="Times New Roman" panose="02020603050405020304" pitchFamily="18" charset="0"/>
              </a:rPr>
              <a:t>hình</a:t>
            </a:r>
            <a:r>
              <a:rPr lang="en-US" sz="3000" b="1" dirty="0">
                <a:solidFill>
                  <a:schemeClr val="bg1"/>
                </a:solidFill>
                <a:latin typeface="Times New Roman" panose="02020603050405020304" pitchFamily="18" charset="0"/>
                <a:cs typeface="Times New Roman" panose="02020603050405020304" pitchFamily="18" charset="0"/>
              </a:rPr>
              <a:t> </a:t>
            </a:r>
            <a:r>
              <a:rPr lang="en-US" sz="3000" b="1" dirty="0" err="1">
                <a:solidFill>
                  <a:schemeClr val="bg1"/>
                </a:solidFill>
                <a:latin typeface="Times New Roman" panose="02020603050405020304" pitchFamily="18" charset="0"/>
                <a:cs typeface="Times New Roman" panose="02020603050405020304" pitchFamily="18" charset="0"/>
              </a:rPr>
              <a:t>ảnh</a:t>
            </a:r>
            <a:r>
              <a:rPr lang="en-US" sz="3000" b="1" dirty="0">
                <a:solidFill>
                  <a:schemeClr val="bg1"/>
                </a:solidFill>
                <a:latin typeface="Times New Roman" panose="02020603050405020304" pitchFamily="18" charset="0"/>
                <a:cs typeface="Times New Roman" panose="02020603050405020304" pitchFamily="18" charset="0"/>
              </a:rPr>
              <a:t> “</a:t>
            </a:r>
            <a:r>
              <a:rPr lang="en-US" sz="3000" b="1" dirty="0" err="1">
                <a:solidFill>
                  <a:schemeClr val="bg1"/>
                </a:solidFill>
                <a:latin typeface="Times New Roman" panose="02020603050405020304" pitchFamily="18" charset="0"/>
                <a:cs typeface="Times New Roman" panose="02020603050405020304" pitchFamily="18" charset="0"/>
              </a:rPr>
              <a:t>trâm</a:t>
            </a:r>
            <a:r>
              <a:rPr lang="en-US" sz="3000" b="1" dirty="0">
                <a:solidFill>
                  <a:schemeClr val="bg1"/>
                </a:solidFill>
                <a:latin typeface="Times New Roman" panose="02020603050405020304" pitchFamily="18" charset="0"/>
                <a:cs typeface="Times New Roman" panose="02020603050405020304" pitchFamily="18" charset="0"/>
              </a:rPr>
              <a:t> </a:t>
            </a:r>
            <a:r>
              <a:rPr lang="en-US" sz="3000" b="1" dirty="0" err="1">
                <a:solidFill>
                  <a:schemeClr val="bg1"/>
                </a:solidFill>
                <a:latin typeface="Times New Roman" panose="02020603050405020304" pitchFamily="18" charset="0"/>
                <a:cs typeface="Times New Roman" panose="02020603050405020304" pitchFamily="18" charset="0"/>
              </a:rPr>
              <a:t>thanh</a:t>
            </a:r>
            <a:r>
              <a:rPr lang="en-US" sz="3000" b="1" dirty="0">
                <a:solidFill>
                  <a:schemeClr val="bg1"/>
                </a:solidFill>
                <a:latin typeface="Times New Roman" panose="02020603050405020304" pitchFamily="18" charset="0"/>
                <a:cs typeface="Times New Roman" panose="02020603050405020304" pitchFamily="18" charset="0"/>
              </a:rPr>
              <a:t> </a:t>
            </a:r>
            <a:r>
              <a:rPr lang="en-US" sz="3000" b="1" dirty="0" err="1">
                <a:solidFill>
                  <a:schemeClr val="bg1"/>
                </a:solidFill>
                <a:latin typeface="Times New Roman" panose="02020603050405020304" pitchFamily="18" charset="0"/>
                <a:cs typeface="Times New Roman" panose="02020603050405020304" pitchFamily="18" charset="0"/>
              </a:rPr>
              <a:t>ngọc</a:t>
            </a:r>
            <a:r>
              <a:rPr lang="en-US" sz="3000" b="1" dirty="0">
                <a:solidFill>
                  <a:schemeClr val="bg1"/>
                </a:solidFill>
                <a:latin typeface="Times New Roman" panose="02020603050405020304" pitchFamily="18" charset="0"/>
                <a:cs typeface="Times New Roman" panose="02020603050405020304" pitchFamily="18" charset="0"/>
              </a:rPr>
              <a:t>”, “</a:t>
            </a:r>
            <a:r>
              <a:rPr lang="en-US" sz="3000" b="1" dirty="0" err="1">
                <a:solidFill>
                  <a:schemeClr val="bg1"/>
                </a:solidFill>
                <a:latin typeface="Times New Roman" panose="02020603050405020304" pitchFamily="18" charset="0"/>
                <a:cs typeface="Times New Roman" panose="02020603050405020304" pitchFamily="18" charset="0"/>
              </a:rPr>
              <a:t>kính</a:t>
            </a:r>
            <a:r>
              <a:rPr lang="en-US" sz="3000" b="1" dirty="0">
                <a:solidFill>
                  <a:schemeClr val="bg1"/>
                </a:solidFill>
                <a:latin typeface="Times New Roman" panose="02020603050405020304" pitchFamily="18" charset="0"/>
                <a:cs typeface="Times New Roman" panose="02020603050405020304" pitchFamily="18" charset="0"/>
              </a:rPr>
              <a:t> </a:t>
            </a:r>
            <a:r>
              <a:rPr lang="en-US" sz="3000" b="1" dirty="0" err="1">
                <a:solidFill>
                  <a:schemeClr val="bg1"/>
                </a:solidFill>
                <a:latin typeface="Times New Roman" panose="02020603050405020304" pitchFamily="18" charset="0"/>
                <a:cs typeface="Times New Roman" panose="02020603050405020304" pitchFamily="18" charset="0"/>
              </a:rPr>
              <a:t>thúy</a:t>
            </a:r>
            <a:r>
              <a:rPr lang="en-US" sz="3000" b="1" dirty="0">
                <a:solidFill>
                  <a:schemeClr val="bg1"/>
                </a:solidFill>
                <a:latin typeface="Times New Roman" panose="02020603050405020304" pitchFamily="18" charset="0"/>
                <a:cs typeface="Times New Roman" panose="02020603050405020304" pitchFamily="18" charset="0"/>
              </a:rPr>
              <a:t> </a:t>
            </a:r>
            <a:r>
              <a:rPr lang="en-US" sz="3000" b="1" dirty="0" err="1">
                <a:solidFill>
                  <a:schemeClr val="bg1"/>
                </a:solidFill>
                <a:latin typeface="Times New Roman" panose="02020603050405020304" pitchFamily="18" charset="0"/>
                <a:cs typeface="Times New Roman" panose="02020603050405020304" pitchFamily="18" charset="0"/>
              </a:rPr>
              <a:t>hoàn</a:t>
            </a:r>
            <a:r>
              <a:rPr lang="en-US" sz="3000" b="1" dirty="0">
                <a:solidFill>
                  <a:schemeClr val="bg1"/>
                </a:solidFill>
                <a:latin typeface="Times New Roman" panose="02020603050405020304" pitchFamily="18" charset="0"/>
                <a:cs typeface="Times New Roman" panose="02020603050405020304" pitchFamily="18" charset="0"/>
              </a:rPr>
              <a:t>” </a:t>
            </a:r>
            <a:r>
              <a:rPr lang="en-US" sz="3000" b="1" dirty="0" err="1">
                <a:solidFill>
                  <a:schemeClr val="bg1"/>
                </a:solidFill>
                <a:latin typeface="Times New Roman" panose="02020603050405020304" pitchFamily="18" charset="0"/>
                <a:cs typeface="Times New Roman" panose="02020603050405020304" pitchFamily="18" charset="0"/>
              </a:rPr>
              <a:t>có</a:t>
            </a:r>
            <a:r>
              <a:rPr lang="en-US" sz="3000" b="1" dirty="0">
                <a:solidFill>
                  <a:schemeClr val="bg1"/>
                </a:solidFill>
                <a:latin typeface="Times New Roman" panose="02020603050405020304" pitchFamily="18" charset="0"/>
                <a:cs typeface="Times New Roman" panose="02020603050405020304" pitchFamily="18" charset="0"/>
              </a:rPr>
              <a:t> </a:t>
            </a:r>
            <a:r>
              <a:rPr lang="en-US" sz="3000" b="1" dirty="0" err="1">
                <a:solidFill>
                  <a:schemeClr val="bg1"/>
                </a:solidFill>
                <a:latin typeface="Times New Roman" panose="02020603050405020304" pitchFamily="18" charset="0"/>
                <a:cs typeface="Times New Roman" panose="02020603050405020304" pitchFamily="18" charset="0"/>
              </a:rPr>
              <a:t>tác</a:t>
            </a:r>
            <a:r>
              <a:rPr lang="en-US" sz="3000" b="1" dirty="0">
                <a:solidFill>
                  <a:schemeClr val="bg1"/>
                </a:solidFill>
                <a:latin typeface="Times New Roman" panose="02020603050405020304" pitchFamily="18" charset="0"/>
                <a:cs typeface="Times New Roman" panose="02020603050405020304" pitchFamily="18" charset="0"/>
              </a:rPr>
              <a:t> </a:t>
            </a:r>
            <a:r>
              <a:rPr lang="en-US" sz="3000" b="1" dirty="0" err="1">
                <a:solidFill>
                  <a:schemeClr val="bg1"/>
                </a:solidFill>
                <a:latin typeface="Times New Roman" panose="02020603050405020304" pitchFamily="18" charset="0"/>
                <a:cs typeface="Times New Roman" panose="02020603050405020304" pitchFamily="18" charset="0"/>
              </a:rPr>
              <a:t>dụng</a:t>
            </a:r>
            <a:r>
              <a:rPr lang="en-US" sz="3000" b="1" dirty="0">
                <a:solidFill>
                  <a:schemeClr val="bg1"/>
                </a:solidFill>
                <a:latin typeface="Times New Roman" panose="02020603050405020304" pitchFamily="18" charset="0"/>
                <a:cs typeface="Times New Roman" panose="02020603050405020304" pitchFamily="18" charset="0"/>
              </a:rPr>
              <a:t> </a:t>
            </a:r>
            <a:r>
              <a:rPr lang="en-US" sz="3000" b="1" dirty="0" err="1">
                <a:solidFill>
                  <a:schemeClr val="bg1"/>
                </a:solidFill>
                <a:latin typeface="Times New Roman" panose="02020603050405020304" pitchFamily="18" charset="0"/>
                <a:cs typeface="Times New Roman" panose="02020603050405020304" pitchFamily="18" charset="0"/>
              </a:rPr>
              <a:t>biểu</a:t>
            </a:r>
            <a:r>
              <a:rPr lang="en-US" sz="3000" b="1" dirty="0">
                <a:solidFill>
                  <a:schemeClr val="bg1"/>
                </a:solidFill>
                <a:latin typeface="Times New Roman" panose="02020603050405020304" pitchFamily="18" charset="0"/>
                <a:cs typeface="Times New Roman" panose="02020603050405020304" pitchFamily="18" charset="0"/>
              </a:rPr>
              <a:t> </a:t>
            </a:r>
            <a:r>
              <a:rPr lang="en-US" sz="3000" b="1" dirty="0" err="1">
                <a:solidFill>
                  <a:schemeClr val="bg1"/>
                </a:solidFill>
                <a:latin typeface="Times New Roman" panose="02020603050405020304" pitchFamily="18" charset="0"/>
                <a:cs typeface="Times New Roman" panose="02020603050405020304" pitchFamily="18" charset="0"/>
              </a:rPr>
              <a:t>cảm</a:t>
            </a:r>
            <a:r>
              <a:rPr lang="en-US" sz="3000" b="1" dirty="0">
                <a:solidFill>
                  <a:schemeClr val="bg1"/>
                </a:solidFill>
                <a:latin typeface="Times New Roman" panose="02020603050405020304" pitchFamily="18" charset="0"/>
                <a:cs typeface="Times New Roman" panose="02020603050405020304" pitchFamily="18" charset="0"/>
              </a:rPr>
              <a:t> </a:t>
            </a:r>
            <a:r>
              <a:rPr lang="en-US" sz="3000" b="1" dirty="0" err="1">
                <a:solidFill>
                  <a:schemeClr val="bg1"/>
                </a:solidFill>
                <a:latin typeface="Times New Roman" panose="02020603050405020304" pitchFamily="18" charset="0"/>
                <a:cs typeface="Times New Roman" panose="02020603050405020304" pitchFamily="18" charset="0"/>
              </a:rPr>
              <a:t>ra</a:t>
            </a:r>
            <a:r>
              <a:rPr lang="en-US" sz="3000" b="1" dirty="0">
                <a:solidFill>
                  <a:schemeClr val="bg1"/>
                </a:solidFill>
                <a:latin typeface="Times New Roman" panose="02020603050405020304" pitchFamily="18" charset="0"/>
                <a:cs typeface="Times New Roman" panose="02020603050405020304" pitchFamily="18" charset="0"/>
              </a:rPr>
              <a:t> </a:t>
            </a:r>
            <a:r>
              <a:rPr lang="en-US" sz="3000" b="1" dirty="0" err="1">
                <a:solidFill>
                  <a:schemeClr val="bg1"/>
                </a:solidFill>
                <a:latin typeface="Times New Roman" panose="02020603050405020304" pitchFamily="18" charset="0"/>
                <a:cs typeface="Times New Roman" panose="02020603050405020304" pitchFamily="18" charset="0"/>
              </a:rPr>
              <a:t>sao</a:t>
            </a:r>
            <a:r>
              <a:rPr lang="en-US" sz="3000" b="1" dirty="0">
                <a:solidFill>
                  <a:schemeClr val="bg1"/>
                </a:solidFill>
                <a:latin typeface="Times New Roman" panose="02020603050405020304" pitchFamily="18" charset="0"/>
                <a:cs typeface="Times New Roman" panose="02020603050405020304" pitchFamily="18" charset="0"/>
              </a:rPr>
              <a:t>?</a:t>
            </a:r>
          </a:p>
        </p:txBody>
      </p:sp>
      <p:pic>
        <p:nvPicPr>
          <p:cNvPr id="6" name="Content Placeholder 5" descr="Graphical user interface, text&#10;&#10;Description automatically generated">
            <a:extLst>
              <a:ext uri="{FF2B5EF4-FFF2-40B4-BE49-F238E27FC236}">
                <a16:creationId xmlns:a16="http://schemas.microsoft.com/office/drawing/2014/main" xmlns="" id="{FC51800B-5DC9-8B32-D964-67F6D222D4A7}"/>
              </a:ext>
            </a:extLst>
          </p:cNvPr>
          <p:cNvPicPr>
            <a:picLocks noGrp="1" noChangeAspect="1"/>
          </p:cNvPicPr>
          <p:nvPr>
            <p:ph idx="1"/>
          </p:nvPr>
        </p:nvPicPr>
        <p:blipFill>
          <a:blip r:embed="rId2">
            <a:extLst>
              <a:ext uri="{28A0092B-C50C-407E-A947-70E740481C1C}">
                <a14:useLocalDpi xmlns:a14="http://schemas.microsoft.com/office/drawing/2010/main" val="0"/>
              </a:ext>
            </a:extLst>
          </a:blip>
          <a:stretch>
            <a:fillRect/>
          </a:stretch>
        </p:blipFill>
        <p:spPr>
          <a:xfrm>
            <a:off x="0" y="1754455"/>
            <a:ext cx="4876800" cy="3248025"/>
          </a:xfrm>
        </p:spPr>
      </p:pic>
      <p:cxnSp>
        <p:nvCxnSpPr>
          <p:cNvPr id="8" name="Straight Arrow Connector 7">
            <a:extLst>
              <a:ext uri="{FF2B5EF4-FFF2-40B4-BE49-F238E27FC236}">
                <a16:creationId xmlns:a16="http://schemas.microsoft.com/office/drawing/2014/main" xmlns="" id="{855D25D6-7961-F356-7884-CB6006BF5DF2}"/>
              </a:ext>
            </a:extLst>
          </p:cNvPr>
          <p:cNvCxnSpPr>
            <a:cxnSpLocks/>
          </p:cNvCxnSpPr>
          <p:nvPr/>
        </p:nvCxnSpPr>
        <p:spPr>
          <a:xfrm flipV="1">
            <a:off x="4515464" y="2483414"/>
            <a:ext cx="722671" cy="1098756"/>
          </a:xfrm>
          <a:prstGeom prst="straightConnector1">
            <a:avLst/>
          </a:prstGeom>
          <a:ln>
            <a:tailEnd type="triangle"/>
          </a:ln>
        </p:spPr>
        <p:style>
          <a:lnRef idx="3">
            <a:schemeClr val="accent4"/>
          </a:lnRef>
          <a:fillRef idx="0">
            <a:schemeClr val="accent4"/>
          </a:fillRef>
          <a:effectRef idx="2">
            <a:schemeClr val="accent4"/>
          </a:effectRef>
          <a:fontRef idx="minor">
            <a:schemeClr val="tx1"/>
          </a:fontRef>
        </p:style>
      </p:cxnSp>
      <p:pic>
        <p:nvPicPr>
          <p:cNvPr id="14" name="Picture 13" descr="A picture containing water, nature, river, ravine&#10;&#10;Description automatically generated">
            <a:extLst>
              <a:ext uri="{FF2B5EF4-FFF2-40B4-BE49-F238E27FC236}">
                <a16:creationId xmlns:a16="http://schemas.microsoft.com/office/drawing/2014/main" xmlns="" id="{39E236C4-1EF0-21A2-305E-4CE5F72741C9}"/>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5265174" y="1578146"/>
            <a:ext cx="6926826" cy="5264614"/>
          </a:xfrm>
          <a:prstGeom prst="rect">
            <a:avLst/>
          </a:prstGeom>
        </p:spPr>
      </p:pic>
      <p:sp>
        <p:nvSpPr>
          <p:cNvPr id="15" name="Rectangle: Rounded Corners 14">
            <a:extLst>
              <a:ext uri="{FF2B5EF4-FFF2-40B4-BE49-F238E27FC236}">
                <a16:creationId xmlns:a16="http://schemas.microsoft.com/office/drawing/2014/main" xmlns="" id="{914809C5-5E54-014A-A9FE-02783D27FB91}"/>
              </a:ext>
            </a:extLst>
          </p:cNvPr>
          <p:cNvSpPr/>
          <p:nvPr/>
        </p:nvSpPr>
        <p:spPr>
          <a:xfrm>
            <a:off x="5265174" y="1976351"/>
            <a:ext cx="6926826" cy="1098755"/>
          </a:xfrm>
          <a:prstGeom prst="roundRect">
            <a:avLst/>
          </a:prstGeom>
        </p:spPr>
        <p:style>
          <a:lnRef idx="2">
            <a:schemeClr val="accent6"/>
          </a:lnRef>
          <a:fillRef idx="1">
            <a:schemeClr val="lt1"/>
          </a:fillRef>
          <a:effectRef idx="0">
            <a:schemeClr val="accent6"/>
          </a:effectRef>
          <a:fontRef idx="minor">
            <a:schemeClr val="dk1"/>
          </a:fontRef>
        </p:style>
        <p:txBody>
          <a:bodyPr rtlCol="0" anchor="ctr"/>
          <a:lstStyle/>
          <a:p>
            <a:pPr algn="just"/>
            <a:r>
              <a:rPr lang="en-US" sz="2500" dirty="0" err="1">
                <a:effectLst/>
                <a:latin typeface="Times New Roman" panose="02020603050405020304" pitchFamily="18" charset="0"/>
                <a:ea typeface="Calibri" panose="020F0502020204030204" pitchFamily="34" charset="0"/>
                <a:cs typeface="Times New Roman" panose="02020603050405020304" pitchFamily="18" charset="0"/>
              </a:rPr>
              <a:t>Hình</a:t>
            </a:r>
            <a:r>
              <a:rPr lang="en-US" sz="25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500" dirty="0" err="1">
                <a:effectLst/>
                <a:latin typeface="Times New Roman" panose="02020603050405020304" pitchFamily="18" charset="0"/>
                <a:ea typeface="Calibri" panose="020F0502020204030204" pitchFamily="34" charset="0"/>
                <a:cs typeface="Times New Roman" panose="02020603050405020304" pitchFamily="18" charset="0"/>
              </a:rPr>
              <a:t>ảnh</a:t>
            </a:r>
            <a:r>
              <a:rPr lang="en-US" sz="25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500" dirty="0" err="1">
                <a:effectLst/>
                <a:latin typeface="Times New Roman" panose="02020603050405020304" pitchFamily="18" charset="0"/>
                <a:ea typeface="Calibri" panose="020F0502020204030204" pitchFamily="34" charset="0"/>
                <a:cs typeface="Times New Roman" panose="02020603050405020304" pitchFamily="18" charset="0"/>
              </a:rPr>
              <a:t>tháp</a:t>
            </a:r>
            <a:r>
              <a:rPr lang="en-US" sz="2500" dirty="0">
                <a:effectLst/>
                <a:latin typeface="Times New Roman" panose="02020603050405020304" pitchFamily="18" charset="0"/>
                <a:ea typeface="Calibri" panose="020F0502020204030204" pitchFamily="34" charset="0"/>
                <a:cs typeface="Times New Roman" panose="02020603050405020304" pitchFamily="18" charset="0"/>
              </a:rPr>
              <a:t> Linh </a:t>
            </a:r>
            <a:r>
              <a:rPr lang="en-US" sz="2500" dirty="0" err="1">
                <a:effectLst/>
                <a:latin typeface="Times New Roman" panose="02020603050405020304" pitchFamily="18" charset="0"/>
                <a:ea typeface="Calibri" panose="020F0502020204030204" pitchFamily="34" charset="0"/>
                <a:cs typeface="Times New Roman" panose="02020603050405020304" pitchFamily="18" charset="0"/>
              </a:rPr>
              <a:t>Tế</a:t>
            </a:r>
            <a:r>
              <a:rPr lang="en-US" sz="25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500" dirty="0" err="1">
                <a:effectLst/>
                <a:latin typeface="Times New Roman" panose="02020603050405020304" pitchFamily="18" charset="0"/>
                <a:ea typeface="Calibri" panose="020F0502020204030204" pitchFamily="34" charset="0"/>
                <a:cs typeface="Times New Roman" panose="02020603050405020304" pitchFamily="18" charset="0"/>
              </a:rPr>
              <a:t>trên</a:t>
            </a:r>
            <a:r>
              <a:rPr lang="en-US" sz="25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500" dirty="0" err="1">
                <a:effectLst/>
                <a:latin typeface="Times New Roman" panose="02020603050405020304" pitchFamily="18" charset="0"/>
                <a:ea typeface="Calibri" panose="020F0502020204030204" pitchFamily="34" charset="0"/>
                <a:cs typeface="Times New Roman" panose="02020603050405020304" pitchFamily="18" charset="0"/>
              </a:rPr>
              <a:t>núi</a:t>
            </a:r>
            <a:r>
              <a:rPr lang="en-US" sz="25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500" dirty="0" err="1">
                <a:effectLst/>
                <a:latin typeface="Times New Roman" panose="02020603050405020304" pitchFamily="18" charset="0"/>
                <a:ea typeface="Calibri" panose="020F0502020204030204" pitchFamily="34" charset="0"/>
                <a:cs typeface="Times New Roman" panose="02020603050405020304" pitchFamily="18" charset="0"/>
              </a:rPr>
              <a:t>Dục</a:t>
            </a:r>
            <a:r>
              <a:rPr lang="en-US" sz="25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500" dirty="0" err="1">
                <a:effectLst/>
                <a:latin typeface="Times New Roman" panose="02020603050405020304" pitchFamily="18" charset="0"/>
                <a:ea typeface="Calibri" panose="020F0502020204030204" pitchFamily="34" charset="0"/>
                <a:cs typeface="Times New Roman" panose="02020603050405020304" pitchFamily="18" charset="0"/>
              </a:rPr>
              <a:t>Thúy</a:t>
            </a:r>
            <a:r>
              <a:rPr lang="en-US" sz="2500" dirty="0">
                <a:effectLst/>
                <a:latin typeface="Times New Roman" panose="02020603050405020304" pitchFamily="18" charset="0"/>
                <a:ea typeface="Calibri" panose="020F0502020204030204" pitchFamily="34" charset="0"/>
                <a:cs typeface="Times New Roman" panose="02020603050405020304" pitchFamily="18" charset="0"/>
              </a:rPr>
              <a:t> in </a:t>
            </a:r>
            <a:r>
              <a:rPr lang="en-US" sz="2500" dirty="0" err="1">
                <a:effectLst/>
                <a:latin typeface="Times New Roman" panose="02020603050405020304" pitchFamily="18" charset="0"/>
                <a:ea typeface="Calibri" panose="020F0502020204030204" pitchFamily="34" charset="0"/>
                <a:cs typeface="Times New Roman" panose="02020603050405020304" pitchFamily="18" charset="0"/>
              </a:rPr>
              <a:t>bóng</a:t>
            </a:r>
            <a:r>
              <a:rPr lang="en-US" sz="25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500" dirty="0" err="1">
                <a:effectLst/>
                <a:latin typeface="Times New Roman" panose="02020603050405020304" pitchFamily="18" charset="0"/>
                <a:ea typeface="Calibri" panose="020F0502020204030204" pitchFamily="34" charset="0"/>
                <a:cs typeface="Times New Roman" panose="02020603050405020304" pitchFamily="18" charset="0"/>
              </a:rPr>
              <a:t>xuống</a:t>
            </a:r>
            <a:r>
              <a:rPr lang="en-US" sz="25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500" dirty="0" err="1">
                <a:effectLst/>
                <a:latin typeface="Times New Roman" panose="02020603050405020304" pitchFamily="18" charset="0"/>
                <a:ea typeface="Calibri" panose="020F0502020204030204" pitchFamily="34" charset="0"/>
                <a:cs typeface="Times New Roman" panose="02020603050405020304" pitchFamily="18" charset="0"/>
              </a:rPr>
              <a:t>nước</a:t>
            </a:r>
            <a:r>
              <a:rPr lang="en-US" sz="25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500" dirty="0" err="1">
                <a:effectLst/>
                <a:latin typeface="Times New Roman" panose="02020603050405020304" pitchFamily="18" charset="0"/>
                <a:ea typeface="Calibri" panose="020F0502020204030204" pitchFamily="34" charset="0"/>
                <a:cs typeface="Times New Roman" panose="02020603050405020304" pitchFamily="18" charset="0"/>
              </a:rPr>
              <a:t>như</a:t>
            </a:r>
            <a:r>
              <a:rPr lang="en-US" sz="25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500" dirty="0" err="1">
                <a:effectLst/>
                <a:latin typeface="Times New Roman" panose="02020603050405020304" pitchFamily="18" charset="0"/>
                <a:ea typeface="Calibri" panose="020F0502020204030204" pitchFamily="34" charset="0"/>
                <a:cs typeface="Times New Roman" panose="02020603050405020304" pitchFamily="18" charset="0"/>
              </a:rPr>
              <a:t>cài</a:t>
            </a:r>
            <a:r>
              <a:rPr lang="en-US" sz="25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500" dirty="0" err="1">
                <a:effectLst/>
                <a:latin typeface="Times New Roman" panose="02020603050405020304" pitchFamily="18" charset="0"/>
                <a:ea typeface="Calibri" panose="020F0502020204030204" pitchFamily="34" charset="0"/>
                <a:cs typeface="Times New Roman" panose="02020603050405020304" pitchFamily="18" charset="0"/>
              </a:rPr>
              <a:t>cây</a:t>
            </a:r>
            <a:r>
              <a:rPr lang="en-US" sz="25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500" dirty="0" err="1">
                <a:effectLst/>
                <a:latin typeface="Times New Roman" panose="02020603050405020304" pitchFamily="18" charset="0"/>
                <a:ea typeface="Calibri" panose="020F0502020204030204" pitchFamily="34" charset="0"/>
                <a:cs typeface="Times New Roman" panose="02020603050405020304" pitchFamily="18" charset="0"/>
              </a:rPr>
              <a:t>trâm</a:t>
            </a:r>
            <a:r>
              <a:rPr lang="en-US" sz="25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500" dirty="0" err="1">
                <a:effectLst/>
                <a:latin typeface="Times New Roman" panose="02020603050405020304" pitchFamily="18" charset="0"/>
                <a:ea typeface="Calibri" panose="020F0502020204030204" pitchFamily="34" charset="0"/>
                <a:cs typeface="Times New Roman" panose="02020603050405020304" pitchFamily="18" charset="0"/>
              </a:rPr>
              <a:t>ngọc</a:t>
            </a:r>
            <a:r>
              <a:rPr lang="en-US" sz="25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500" dirty="0" err="1">
                <a:effectLst/>
                <a:latin typeface="Times New Roman" panose="02020603050405020304" pitchFamily="18" charset="0"/>
                <a:ea typeface="Calibri" panose="020F0502020204030204" pitchFamily="34" charset="0"/>
                <a:cs typeface="Times New Roman" panose="02020603050405020304" pitchFamily="18" charset="0"/>
              </a:rPr>
              <a:t>vào</a:t>
            </a:r>
            <a:r>
              <a:rPr lang="en-US" sz="25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500" dirty="0" err="1">
                <a:effectLst/>
                <a:latin typeface="Times New Roman" panose="02020603050405020304" pitchFamily="18" charset="0"/>
                <a:ea typeface="Calibri" panose="020F0502020204030204" pitchFamily="34" charset="0"/>
                <a:cs typeface="Times New Roman" panose="02020603050405020304" pitchFamily="18" charset="0"/>
              </a:rPr>
              <a:t>mái</a:t>
            </a:r>
            <a:r>
              <a:rPr lang="en-US" sz="25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500" dirty="0" err="1">
                <a:effectLst/>
                <a:latin typeface="Times New Roman" panose="02020603050405020304" pitchFamily="18" charset="0"/>
                <a:ea typeface="Calibri" panose="020F0502020204030204" pitchFamily="34" charset="0"/>
                <a:cs typeface="Times New Roman" panose="02020603050405020304" pitchFamily="18" charset="0"/>
              </a:rPr>
              <a:t>đầu</a:t>
            </a:r>
            <a:r>
              <a:rPr lang="en-US" sz="25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500" dirty="0" err="1">
                <a:effectLst/>
                <a:latin typeface="Times New Roman" panose="02020603050405020304" pitchFamily="18" charset="0"/>
                <a:ea typeface="Calibri" panose="020F0502020204030204" pitchFamily="34" charset="0"/>
                <a:cs typeface="Times New Roman" panose="02020603050405020304" pitchFamily="18" charset="0"/>
              </a:rPr>
              <a:t>cô</a:t>
            </a:r>
            <a:r>
              <a:rPr lang="en-US" sz="25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500" dirty="0" err="1">
                <a:effectLst/>
                <a:latin typeface="Times New Roman" panose="02020603050405020304" pitchFamily="18" charset="0"/>
                <a:ea typeface="Calibri" panose="020F0502020204030204" pitchFamily="34" charset="0"/>
                <a:cs typeface="Times New Roman" panose="02020603050405020304" pitchFamily="18" charset="0"/>
              </a:rPr>
              <a:t>gái</a:t>
            </a:r>
            <a:endParaRPr lang="en-US" sz="2500" dirty="0"/>
          </a:p>
        </p:txBody>
      </p:sp>
      <p:sp>
        <p:nvSpPr>
          <p:cNvPr id="16" name="Rectangle 15">
            <a:extLst>
              <a:ext uri="{FF2B5EF4-FFF2-40B4-BE49-F238E27FC236}">
                <a16:creationId xmlns:a16="http://schemas.microsoft.com/office/drawing/2014/main" xmlns="" id="{2BC36DBA-FF9A-386B-02D8-2270199DD3E4}"/>
              </a:ext>
            </a:extLst>
          </p:cNvPr>
          <p:cNvSpPr/>
          <p:nvPr/>
        </p:nvSpPr>
        <p:spPr>
          <a:xfrm>
            <a:off x="-27039" y="5102798"/>
            <a:ext cx="5265174" cy="1739962"/>
          </a:xfrm>
          <a:prstGeom prst="rect">
            <a:avLst/>
          </a:prstGeom>
          <a:solidFill>
            <a:schemeClr val="accent3">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endParaRPr lang="en-US" sz="3000" dirty="0">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endParaRPr>
          </a:p>
          <a:p>
            <a:pPr algn="just"/>
            <a:r>
              <a:rPr lang="en-US" sz="3000" dirty="0" err="1">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Biện</a:t>
            </a:r>
            <a:r>
              <a:rPr lang="en-US" sz="3000" dirty="0">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3000" dirty="0" err="1">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pháp</a:t>
            </a:r>
            <a:r>
              <a:rPr lang="en-US" sz="3000" dirty="0">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3000" dirty="0" err="1">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nhân</a:t>
            </a:r>
            <a:r>
              <a:rPr lang="en-US" sz="3000" dirty="0">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3000" dirty="0" err="1">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hóa</a:t>
            </a:r>
            <a:r>
              <a:rPr lang="en-US" sz="3000" dirty="0">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3000" dirty="0" err="1">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làm</a:t>
            </a:r>
            <a:r>
              <a:rPr lang="en-US" sz="3000" dirty="0">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3000" dirty="0" err="1">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cho</a:t>
            </a:r>
            <a:r>
              <a:rPr lang="en-US" sz="3000" dirty="0">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3000" dirty="0" err="1">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cảnh</a:t>
            </a:r>
            <a:r>
              <a:rPr lang="en-US" sz="3000" dirty="0">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3000" dirty="0" err="1">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vật</a:t>
            </a:r>
            <a:r>
              <a:rPr lang="en-US" sz="3000" dirty="0">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3000" dirty="0" err="1">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mang</a:t>
            </a:r>
            <a:r>
              <a:rPr lang="en-US" sz="3000" dirty="0">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3000" dirty="0" err="1">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dáng</a:t>
            </a:r>
            <a:r>
              <a:rPr lang="en-US" sz="3000" dirty="0">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3000" dirty="0" err="1">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vẻ</a:t>
            </a:r>
            <a:r>
              <a:rPr lang="en-US" sz="3000" dirty="0">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3000" dirty="0" err="1">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và</a:t>
            </a:r>
            <a:r>
              <a:rPr lang="en-US" sz="3000" dirty="0">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3000" dirty="0" err="1">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tâm</a:t>
            </a:r>
            <a:r>
              <a:rPr lang="en-US" sz="3000" dirty="0">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3000" dirty="0" err="1">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hồn</a:t>
            </a:r>
            <a:r>
              <a:rPr lang="en-US" sz="3000" dirty="0">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3000" dirty="0" err="1">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người</a:t>
            </a:r>
            <a:r>
              <a:rPr lang="en-US" sz="3000" dirty="0">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 – </a:t>
            </a:r>
            <a:r>
              <a:rPr lang="en-US" sz="3000" dirty="0" err="1">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yểu</a:t>
            </a:r>
            <a:r>
              <a:rPr lang="en-US" sz="3000" dirty="0">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3000" dirty="0" err="1">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điệu</a:t>
            </a:r>
            <a:r>
              <a:rPr lang="en-US" sz="3000" dirty="0">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3000" dirty="0" err="1">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duyên</a:t>
            </a:r>
            <a:r>
              <a:rPr lang="en-US" sz="3000" dirty="0">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3000" dirty="0" err="1">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dáng</a:t>
            </a:r>
            <a:r>
              <a:rPr lang="en-US" sz="3000" dirty="0">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3000" dirty="0" err="1">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hữu</a:t>
            </a:r>
            <a:r>
              <a:rPr lang="en-US" sz="3000" dirty="0">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3000" dirty="0" err="1">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tình</a:t>
            </a:r>
            <a:r>
              <a:rPr lang="en-US" sz="3000" dirty="0">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a:t>
            </a:r>
          </a:p>
          <a:p>
            <a:pPr algn="just"/>
            <a:endParaRPr lang="en-US" sz="3000" dirty="0">
              <a:solidFill>
                <a:schemeClr val="tx1"/>
              </a:solidFill>
              <a:latin typeface="Times New Roman" panose="02020603050405020304" pitchFamily="18" charset="0"/>
              <a:cs typeface="Times New Roman" panose="02020603050405020304" pitchFamily="18" charset="0"/>
            </a:endParaRPr>
          </a:p>
        </p:txBody>
      </p:sp>
      <p:sp>
        <p:nvSpPr>
          <p:cNvPr id="17" name="Rectangle 16">
            <a:extLst>
              <a:ext uri="{FF2B5EF4-FFF2-40B4-BE49-F238E27FC236}">
                <a16:creationId xmlns:a16="http://schemas.microsoft.com/office/drawing/2014/main" xmlns="" id="{0E814DA7-437F-06F9-B0CE-359686FE0EF1}"/>
              </a:ext>
            </a:extLst>
          </p:cNvPr>
          <p:cNvSpPr/>
          <p:nvPr/>
        </p:nvSpPr>
        <p:spPr>
          <a:xfrm>
            <a:off x="5277466" y="4586748"/>
            <a:ext cx="6926827" cy="970995"/>
          </a:xfrm>
          <a:prstGeom prst="rect">
            <a:avLst/>
          </a:prstGeom>
        </p:spPr>
        <p:style>
          <a:lnRef idx="2">
            <a:schemeClr val="accent6"/>
          </a:lnRef>
          <a:fillRef idx="1">
            <a:schemeClr val="lt1"/>
          </a:fillRef>
          <a:effectRef idx="0">
            <a:schemeClr val="accent6"/>
          </a:effectRef>
          <a:fontRef idx="minor">
            <a:schemeClr val="dk1"/>
          </a:fontRef>
        </p:style>
        <p:txBody>
          <a:bodyPr rtlCol="0" anchor="ctr"/>
          <a:lstStyle/>
          <a:p>
            <a:pPr algn="just"/>
            <a:r>
              <a:rPr lang="en-US" sz="2500" dirty="0" err="1">
                <a:effectLst/>
                <a:latin typeface="Times New Roman" panose="02020603050405020304" pitchFamily="18" charset="0"/>
                <a:ea typeface="Calibri" panose="020F0502020204030204" pitchFamily="34" charset="0"/>
                <a:cs typeface="Times New Roman" panose="02020603050405020304" pitchFamily="18" charset="0"/>
              </a:rPr>
              <a:t>sóng</a:t>
            </a:r>
            <a:r>
              <a:rPr lang="en-US" sz="25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500" dirty="0" err="1">
                <a:effectLst/>
                <a:latin typeface="Times New Roman" panose="02020603050405020304" pitchFamily="18" charset="0"/>
                <a:ea typeface="Calibri" panose="020F0502020204030204" pitchFamily="34" charset="0"/>
                <a:cs typeface="Times New Roman" panose="02020603050405020304" pitchFamily="18" charset="0"/>
              </a:rPr>
              <a:t>nước</a:t>
            </a:r>
            <a:r>
              <a:rPr lang="en-US" sz="25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500" dirty="0" err="1">
                <a:effectLst/>
                <a:latin typeface="Times New Roman" panose="02020603050405020304" pitchFamily="18" charset="0"/>
                <a:ea typeface="Calibri" panose="020F0502020204030204" pitchFamily="34" charset="0"/>
                <a:cs typeface="Times New Roman" panose="02020603050405020304" pitchFamily="18" charset="0"/>
              </a:rPr>
              <a:t>trong</a:t>
            </a:r>
            <a:r>
              <a:rPr lang="en-US" sz="25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500" dirty="0" err="1">
                <a:effectLst/>
                <a:latin typeface="Times New Roman" panose="02020603050405020304" pitchFamily="18" charset="0"/>
                <a:ea typeface="Calibri" panose="020F0502020204030204" pitchFamily="34" charset="0"/>
                <a:cs typeface="Times New Roman" panose="02020603050405020304" pitchFamily="18" charset="0"/>
              </a:rPr>
              <a:t>sáng</a:t>
            </a:r>
            <a:r>
              <a:rPr lang="en-US" sz="25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500" dirty="0" err="1">
                <a:effectLst/>
                <a:latin typeface="Times New Roman" panose="02020603050405020304" pitchFamily="18" charset="0"/>
                <a:ea typeface="Calibri" panose="020F0502020204030204" pitchFamily="34" charset="0"/>
                <a:cs typeface="Times New Roman" panose="02020603050405020304" pitchFamily="18" charset="0"/>
              </a:rPr>
              <a:t>như</a:t>
            </a:r>
            <a:r>
              <a:rPr lang="en-US" sz="2500" dirty="0">
                <a:effectLst/>
                <a:latin typeface="Times New Roman" panose="02020603050405020304" pitchFamily="18" charset="0"/>
                <a:ea typeface="Calibri" panose="020F0502020204030204" pitchFamily="34" charset="0"/>
                <a:cs typeface="Times New Roman" panose="02020603050405020304" pitchFamily="18" charset="0"/>
              </a:rPr>
              <a:t> soi </a:t>
            </a:r>
            <a:r>
              <a:rPr lang="en-US" sz="2500" dirty="0" err="1">
                <a:effectLst/>
                <a:latin typeface="Times New Roman" panose="02020603050405020304" pitchFamily="18" charset="0"/>
                <a:ea typeface="Calibri" panose="020F0502020204030204" pitchFamily="34" charset="0"/>
                <a:cs typeface="Times New Roman" panose="02020603050405020304" pitchFamily="18" charset="0"/>
              </a:rPr>
              <a:t>búi</a:t>
            </a:r>
            <a:r>
              <a:rPr lang="en-US" sz="25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500" dirty="0" err="1">
                <a:effectLst/>
                <a:latin typeface="Times New Roman" panose="02020603050405020304" pitchFamily="18" charset="0"/>
                <a:ea typeface="Calibri" panose="020F0502020204030204" pitchFamily="34" charset="0"/>
                <a:cs typeface="Times New Roman" panose="02020603050405020304" pitchFamily="18" charset="0"/>
              </a:rPr>
              <a:t>tóc</a:t>
            </a:r>
            <a:r>
              <a:rPr lang="en-US" sz="25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500" dirty="0" err="1">
                <a:effectLst/>
                <a:latin typeface="Times New Roman" panose="02020603050405020304" pitchFamily="18" charset="0"/>
                <a:ea typeface="Calibri" panose="020F0502020204030204" pitchFamily="34" charset="0"/>
                <a:cs typeface="Times New Roman" panose="02020603050405020304" pitchFamily="18" charset="0"/>
              </a:rPr>
              <a:t>biếc</a:t>
            </a:r>
            <a:r>
              <a:rPr lang="en-US" sz="25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500" dirty="0" err="1">
                <a:effectLst/>
                <a:latin typeface="Times New Roman" panose="02020603050405020304" pitchFamily="18" charset="0"/>
                <a:ea typeface="Calibri" panose="020F0502020204030204" pitchFamily="34" charset="0"/>
                <a:cs typeface="Times New Roman" panose="02020603050405020304" pitchFamily="18" charset="0"/>
              </a:rPr>
              <a:t>vào</a:t>
            </a:r>
            <a:r>
              <a:rPr lang="en-US" sz="25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500" dirty="0" err="1">
                <a:effectLst/>
                <a:latin typeface="Times New Roman" panose="02020603050405020304" pitchFamily="18" charset="0"/>
                <a:ea typeface="Calibri" panose="020F0502020204030204" pitchFamily="34" charset="0"/>
                <a:cs typeface="Times New Roman" panose="02020603050405020304" pitchFamily="18" charset="0"/>
              </a:rPr>
              <a:t>tấm</a:t>
            </a:r>
            <a:r>
              <a:rPr lang="en-US" sz="25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500" dirty="0" err="1">
                <a:effectLst/>
                <a:latin typeface="Times New Roman" panose="02020603050405020304" pitchFamily="18" charset="0"/>
                <a:ea typeface="Calibri" panose="020F0502020204030204" pitchFamily="34" charset="0"/>
                <a:cs typeface="Times New Roman" panose="02020603050405020304" pitchFamily="18" charset="0"/>
              </a:rPr>
              <a:t>gương</a:t>
            </a:r>
            <a:r>
              <a:rPr lang="en-US" sz="25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500" dirty="0" err="1">
                <a:effectLst/>
                <a:latin typeface="Times New Roman" panose="02020603050405020304" pitchFamily="18" charset="0"/>
                <a:ea typeface="Calibri" panose="020F0502020204030204" pitchFamily="34" charset="0"/>
                <a:cs typeface="Times New Roman" panose="02020603050405020304" pitchFamily="18" charset="0"/>
              </a:rPr>
              <a:t>lớn</a:t>
            </a:r>
            <a:endParaRPr lang="en-US" sz="2500" dirty="0"/>
          </a:p>
        </p:txBody>
      </p:sp>
      <p:cxnSp>
        <p:nvCxnSpPr>
          <p:cNvPr id="19" name="Straight Arrow Connector 18">
            <a:extLst>
              <a:ext uri="{FF2B5EF4-FFF2-40B4-BE49-F238E27FC236}">
                <a16:creationId xmlns:a16="http://schemas.microsoft.com/office/drawing/2014/main" xmlns="" id="{0AE423CC-907A-7A27-166B-5901222D5955}"/>
              </a:ext>
            </a:extLst>
          </p:cNvPr>
          <p:cNvCxnSpPr>
            <a:cxnSpLocks/>
          </p:cNvCxnSpPr>
          <p:nvPr/>
        </p:nvCxnSpPr>
        <p:spPr>
          <a:xfrm>
            <a:off x="4522834" y="3545220"/>
            <a:ext cx="766924" cy="1557578"/>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sp>
        <p:nvSpPr>
          <p:cNvPr id="25" name="Arrow: Down 24">
            <a:extLst>
              <a:ext uri="{FF2B5EF4-FFF2-40B4-BE49-F238E27FC236}">
                <a16:creationId xmlns:a16="http://schemas.microsoft.com/office/drawing/2014/main" xmlns="" id="{ABB97351-47DD-169C-CD07-92336BD36B20}"/>
              </a:ext>
            </a:extLst>
          </p:cNvPr>
          <p:cNvSpPr/>
          <p:nvPr/>
        </p:nvSpPr>
        <p:spPr>
          <a:xfrm>
            <a:off x="2224548" y="4670975"/>
            <a:ext cx="427703" cy="431824"/>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92462513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42" presetClass="entr" presetSubtype="0" fill="hold" nodeType="clickEffect">
                                  <p:stCondLst>
                                    <p:cond delay="0"/>
                                  </p:stCondLst>
                                  <p:childTnLst>
                                    <p:set>
                                      <p:cBhvr>
                                        <p:cTn id="12" dur="1" fill="hold">
                                          <p:stCondLst>
                                            <p:cond delay="0"/>
                                          </p:stCondLst>
                                        </p:cTn>
                                        <p:tgtEl>
                                          <p:spTgt spid="6"/>
                                        </p:tgtEl>
                                        <p:attrNameLst>
                                          <p:attrName>style.visibility</p:attrName>
                                        </p:attrNameLst>
                                      </p:cBhvr>
                                      <p:to>
                                        <p:strVal val="visible"/>
                                      </p:to>
                                    </p:set>
                                    <p:animEffect transition="in" filter="fade">
                                      <p:cBhvr>
                                        <p:cTn id="13" dur="1000"/>
                                        <p:tgtEl>
                                          <p:spTgt spid="6"/>
                                        </p:tgtEl>
                                      </p:cBhvr>
                                    </p:animEffect>
                                    <p:anim calcmode="lin" valueType="num">
                                      <p:cBhvr>
                                        <p:cTn id="14" dur="1000" fill="hold"/>
                                        <p:tgtEl>
                                          <p:spTgt spid="6"/>
                                        </p:tgtEl>
                                        <p:attrNameLst>
                                          <p:attrName>ppt_x</p:attrName>
                                        </p:attrNameLst>
                                      </p:cBhvr>
                                      <p:tavLst>
                                        <p:tav tm="0">
                                          <p:val>
                                            <p:strVal val="#ppt_x"/>
                                          </p:val>
                                        </p:tav>
                                        <p:tav tm="100000">
                                          <p:val>
                                            <p:strVal val="#ppt_x"/>
                                          </p:val>
                                        </p:tav>
                                      </p:tavLst>
                                    </p:anim>
                                    <p:anim calcmode="lin" valueType="num">
                                      <p:cBhvr>
                                        <p:cTn id="15" dur="1000" fill="hold"/>
                                        <p:tgtEl>
                                          <p:spTgt spid="6"/>
                                        </p:tgtEl>
                                        <p:attrNameLst>
                                          <p:attrName>ppt_y</p:attrName>
                                        </p:attrNameLst>
                                      </p:cBhvr>
                                      <p:tavLst>
                                        <p:tav tm="0">
                                          <p:val>
                                            <p:strVal val="#ppt_y+.1"/>
                                          </p:val>
                                        </p:tav>
                                        <p:tav tm="100000">
                                          <p:val>
                                            <p:strVal val="#ppt_y"/>
                                          </p:val>
                                        </p:tav>
                                      </p:tavLst>
                                    </p:anim>
                                  </p:childTnLst>
                                </p:cTn>
                              </p:par>
                            </p:childTnLst>
                          </p:cTn>
                        </p:par>
                      </p:childTnLst>
                    </p:cTn>
                  </p:par>
                  <p:par>
                    <p:cTn id="16" fill="hold">
                      <p:stCondLst>
                        <p:cond delay="indefinite"/>
                      </p:stCondLst>
                      <p:childTnLst>
                        <p:par>
                          <p:cTn id="17" fill="hold">
                            <p:stCondLst>
                              <p:cond delay="0"/>
                            </p:stCondLst>
                            <p:childTnLst>
                              <p:par>
                                <p:cTn id="18" presetID="42" presetClass="entr" presetSubtype="0" fill="hold" nodeType="clickEffect">
                                  <p:stCondLst>
                                    <p:cond delay="0"/>
                                  </p:stCondLst>
                                  <p:childTnLst>
                                    <p:set>
                                      <p:cBhvr>
                                        <p:cTn id="19" dur="1" fill="hold">
                                          <p:stCondLst>
                                            <p:cond delay="0"/>
                                          </p:stCondLst>
                                        </p:cTn>
                                        <p:tgtEl>
                                          <p:spTgt spid="14"/>
                                        </p:tgtEl>
                                        <p:attrNameLst>
                                          <p:attrName>style.visibility</p:attrName>
                                        </p:attrNameLst>
                                      </p:cBhvr>
                                      <p:to>
                                        <p:strVal val="visible"/>
                                      </p:to>
                                    </p:set>
                                    <p:animEffect transition="in" filter="fade">
                                      <p:cBhvr>
                                        <p:cTn id="20" dur="1000"/>
                                        <p:tgtEl>
                                          <p:spTgt spid="14"/>
                                        </p:tgtEl>
                                      </p:cBhvr>
                                    </p:animEffect>
                                    <p:anim calcmode="lin" valueType="num">
                                      <p:cBhvr>
                                        <p:cTn id="21" dur="1000" fill="hold"/>
                                        <p:tgtEl>
                                          <p:spTgt spid="14"/>
                                        </p:tgtEl>
                                        <p:attrNameLst>
                                          <p:attrName>ppt_x</p:attrName>
                                        </p:attrNameLst>
                                      </p:cBhvr>
                                      <p:tavLst>
                                        <p:tav tm="0">
                                          <p:val>
                                            <p:strVal val="#ppt_x"/>
                                          </p:val>
                                        </p:tav>
                                        <p:tav tm="100000">
                                          <p:val>
                                            <p:strVal val="#ppt_x"/>
                                          </p:val>
                                        </p:tav>
                                      </p:tavLst>
                                    </p:anim>
                                    <p:anim calcmode="lin" valueType="num">
                                      <p:cBhvr>
                                        <p:cTn id="22" dur="1000" fill="hold"/>
                                        <p:tgtEl>
                                          <p:spTgt spid="14"/>
                                        </p:tgtEl>
                                        <p:attrNameLst>
                                          <p:attrName>ppt_y</p:attrName>
                                        </p:attrNameLst>
                                      </p:cBhvr>
                                      <p:tavLst>
                                        <p:tav tm="0">
                                          <p:val>
                                            <p:strVal val="#ppt_y+.1"/>
                                          </p:val>
                                        </p:tav>
                                        <p:tav tm="100000">
                                          <p:val>
                                            <p:strVal val="#ppt_y"/>
                                          </p:val>
                                        </p:tav>
                                      </p:tavLst>
                                    </p:anim>
                                  </p:childTnLst>
                                </p:cTn>
                              </p:par>
                            </p:childTnLst>
                          </p:cTn>
                        </p:par>
                      </p:childTnLst>
                    </p:cTn>
                  </p:par>
                  <p:par>
                    <p:cTn id="23" fill="hold">
                      <p:stCondLst>
                        <p:cond delay="indefinite"/>
                      </p:stCondLst>
                      <p:childTnLst>
                        <p:par>
                          <p:cTn id="24" fill="hold">
                            <p:stCondLst>
                              <p:cond delay="0"/>
                            </p:stCondLst>
                            <p:childTnLst>
                              <p:par>
                                <p:cTn id="25" presetID="23" presetClass="entr" presetSubtype="16" fill="hold" nodeType="clickEffect">
                                  <p:stCondLst>
                                    <p:cond delay="0"/>
                                  </p:stCondLst>
                                  <p:childTnLst>
                                    <p:set>
                                      <p:cBhvr>
                                        <p:cTn id="26" dur="1" fill="hold">
                                          <p:stCondLst>
                                            <p:cond delay="0"/>
                                          </p:stCondLst>
                                        </p:cTn>
                                        <p:tgtEl>
                                          <p:spTgt spid="8"/>
                                        </p:tgtEl>
                                        <p:attrNameLst>
                                          <p:attrName>style.visibility</p:attrName>
                                        </p:attrNameLst>
                                      </p:cBhvr>
                                      <p:to>
                                        <p:strVal val="visible"/>
                                      </p:to>
                                    </p:set>
                                    <p:anim calcmode="lin" valueType="num">
                                      <p:cBhvr>
                                        <p:cTn id="27" dur="500" fill="hold"/>
                                        <p:tgtEl>
                                          <p:spTgt spid="8"/>
                                        </p:tgtEl>
                                        <p:attrNameLst>
                                          <p:attrName>ppt_w</p:attrName>
                                        </p:attrNameLst>
                                      </p:cBhvr>
                                      <p:tavLst>
                                        <p:tav tm="0">
                                          <p:val>
                                            <p:fltVal val="0"/>
                                          </p:val>
                                        </p:tav>
                                        <p:tav tm="100000">
                                          <p:val>
                                            <p:strVal val="#ppt_w"/>
                                          </p:val>
                                        </p:tav>
                                      </p:tavLst>
                                    </p:anim>
                                    <p:anim calcmode="lin" valueType="num">
                                      <p:cBhvr>
                                        <p:cTn id="28" dur="500" fill="hold"/>
                                        <p:tgtEl>
                                          <p:spTgt spid="8"/>
                                        </p:tgtEl>
                                        <p:attrNameLst>
                                          <p:attrName>ppt_h</p:attrName>
                                        </p:attrNameLst>
                                      </p:cBhvr>
                                      <p:tavLst>
                                        <p:tav tm="0">
                                          <p:val>
                                            <p:fltVal val="0"/>
                                          </p:val>
                                        </p:tav>
                                        <p:tav tm="100000">
                                          <p:val>
                                            <p:strVal val="#ppt_h"/>
                                          </p:val>
                                        </p:tav>
                                      </p:tavLst>
                                    </p:anim>
                                  </p:childTnLst>
                                </p:cTn>
                              </p:par>
                              <p:par>
                                <p:cTn id="29" presetID="23" presetClass="entr" presetSubtype="16" fill="hold" grpId="0" nodeType="withEffect">
                                  <p:stCondLst>
                                    <p:cond delay="0"/>
                                  </p:stCondLst>
                                  <p:childTnLst>
                                    <p:set>
                                      <p:cBhvr>
                                        <p:cTn id="30" dur="1" fill="hold">
                                          <p:stCondLst>
                                            <p:cond delay="0"/>
                                          </p:stCondLst>
                                        </p:cTn>
                                        <p:tgtEl>
                                          <p:spTgt spid="15"/>
                                        </p:tgtEl>
                                        <p:attrNameLst>
                                          <p:attrName>style.visibility</p:attrName>
                                        </p:attrNameLst>
                                      </p:cBhvr>
                                      <p:to>
                                        <p:strVal val="visible"/>
                                      </p:to>
                                    </p:set>
                                    <p:anim calcmode="lin" valueType="num">
                                      <p:cBhvr>
                                        <p:cTn id="31" dur="500" fill="hold"/>
                                        <p:tgtEl>
                                          <p:spTgt spid="15"/>
                                        </p:tgtEl>
                                        <p:attrNameLst>
                                          <p:attrName>ppt_w</p:attrName>
                                        </p:attrNameLst>
                                      </p:cBhvr>
                                      <p:tavLst>
                                        <p:tav tm="0">
                                          <p:val>
                                            <p:fltVal val="0"/>
                                          </p:val>
                                        </p:tav>
                                        <p:tav tm="100000">
                                          <p:val>
                                            <p:strVal val="#ppt_w"/>
                                          </p:val>
                                        </p:tav>
                                      </p:tavLst>
                                    </p:anim>
                                    <p:anim calcmode="lin" valueType="num">
                                      <p:cBhvr>
                                        <p:cTn id="32" dur="500" fill="hold"/>
                                        <p:tgtEl>
                                          <p:spTgt spid="15"/>
                                        </p:tgtEl>
                                        <p:attrNameLst>
                                          <p:attrName>ppt_h</p:attrName>
                                        </p:attrNameLst>
                                      </p:cBhvr>
                                      <p:tavLst>
                                        <p:tav tm="0">
                                          <p:val>
                                            <p:fltVal val="0"/>
                                          </p:val>
                                        </p:tav>
                                        <p:tav tm="100000">
                                          <p:val>
                                            <p:strVal val="#ppt_h"/>
                                          </p:val>
                                        </p:tav>
                                      </p:tavLst>
                                    </p:anim>
                                  </p:childTnLst>
                                </p:cTn>
                              </p:par>
                            </p:childTnLst>
                          </p:cTn>
                        </p:par>
                      </p:childTnLst>
                    </p:cTn>
                  </p:par>
                  <p:par>
                    <p:cTn id="33" fill="hold">
                      <p:stCondLst>
                        <p:cond delay="indefinite"/>
                      </p:stCondLst>
                      <p:childTnLst>
                        <p:par>
                          <p:cTn id="34" fill="hold">
                            <p:stCondLst>
                              <p:cond delay="0"/>
                            </p:stCondLst>
                            <p:childTnLst>
                              <p:par>
                                <p:cTn id="35" presetID="23" presetClass="entr" presetSubtype="16" fill="hold" nodeType="clickEffect">
                                  <p:stCondLst>
                                    <p:cond delay="0"/>
                                  </p:stCondLst>
                                  <p:childTnLst>
                                    <p:set>
                                      <p:cBhvr>
                                        <p:cTn id="36" dur="1" fill="hold">
                                          <p:stCondLst>
                                            <p:cond delay="0"/>
                                          </p:stCondLst>
                                        </p:cTn>
                                        <p:tgtEl>
                                          <p:spTgt spid="19"/>
                                        </p:tgtEl>
                                        <p:attrNameLst>
                                          <p:attrName>style.visibility</p:attrName>
                                        </p:attrNameLst>
                                      </p:cBhvr>
                                      <p:to>
                                        <p:strVal val="visible"/>
                                      </p:to>
                                    </p:set>
                                    <p:anim calcmode="lin" valueType="num">
                                      <p:cBhvr>
                                        <p:cTn id="37" dur="500" fill="hold"/>
                                        <p:tgtEl>
                                          <p:spTgt spid="19"/>
                                        </p:tgtEl>
                                        <p:attrNameLst>
                                          <p:attrName>ppt_w</p:attrName>
                                        </p:attrNameLst>
                                      </p:cBhvr>
                                      <p:tavLst>
                                        <p:tav tm="0">
                                          <p:val>
                                            <p:fltVal val="0"/>
                                          </p:val>
                                        </p:tav>
                                        <p:tav tm="100000">
                                          <p:val>
                                            <p:strVal val="#ppt_w"/>
                                          </p:val>
                                        </p:tav>
                                      </p:tavLst>
                                    </p:anim>
                                    <p:anim calcmode="lin" valueType="num">
                                      <p:cBhvr>
                                        <p:cTn id="38" dur="500" fill="hold"/>
                                        <p:tgtEl>
                                          <p:spTgt spid="19"/>
                                        </p:tgtEl>
                                        <p:attrNameLst>
                                          <p:attrName>ppt_h</p:attrName>
                                        </p:attrNameLst>
                                      </p:cBhvr>
                                      <p:tavLst>
                                        <p:tav tm="0">
                                          <p:val>
                                            <p:fltVal val="0"/>
                                          </p:val>
                                        </p:tav>
                                        <p:tav tm="100000">
                                          <p:val>
                                            <p:strVal val="#ppt_h"/>
                                          </p:val>
                                        </p:tav>
                                      </p:tavLst>
                                    </p:anim>
                                  </p:childTnLst>
                                </p:cTn>
                              </p:par>
                              <p:par>
                                <p:cTn id="39" presetID="23" presetClass="entr" presetSubtype="16" fill="hold" grpId="0" nodeType="withEffect">
                                  <p:stCondLst>
                                    <p:cond delay="0"/>
                                  </p:stCondLst>
                                  <p:childTnLst>
                                    <p:set>
                                      <p:cBhvr>
                                        <p:cTn id="40" dur="1" fill="hold">
                                          <p:stCondLst>
                                            <p:cond delay="0"/>
                                          </p:stCondLst>
                                        </p:cTn>
                                        <p:tgtEl>
                                          <p:spTgt spid="17"/>
                                        </p:tgtEl>
                                        <p:attrNameLst>
                                          <p:attrName>style.visibility</p:attrName>
                                        </p:attrNameLst>
                                      </p:cBhvr>
                                      <p:to>
                                        <p:strVal val="visible"/>
                                      </p:to>
                                    </p:set>
                                    <p:anim calcmode="lin" valueType="num">
                                      <p:cBhvr>
                                        <p:cTn id="41" dur="500" fill="hold"/>
                                        <p:tgtEl>
                                          <p:spTgt spid="17"/>
                                        </p:tgtEl>
                                        <p:attrNameLst>
                                          <p:attrName>ppt_w</p:attrName>
                                        </p:attrNameLst>
                                      </p:cBhvr>
                                      <p:tavLst>
                                        <p:tav tm="0">
                                          <p:val>
                                            <p:fltVal val="0"/>
                                          </p:val>
                                        </p:tav>
                                        <p:tav tm="100000">
                                          <p:val>
                                            <p:strVal val="#ppt_w"/>
                                          </p:val>
                                        </p:tav>
                                      </p:tavLst>
                                    </p:anim>
                                    <p:anim calcmode="lin" valueType="num">
                                      <p:cBhvr>
                                        <p:cTn id="42" dur="500" fill="hold"/>
                                        <p:tgtEl>
                                          <p:spTgt spid="17"/>
                                        </p:tgtEl>
                                        <p:attrNameLst>
                                          <p:attrName>ppt_h</p:attrName>
                                        </p:attrNameLst>
                                      </p:cBhvr>
                                      <p:tavLst>
                                        <p:tav tm="0">
                                          <p:val>
                                            <p:fltVal val="0"/>
                                          </p:val>
                                        </p:tav>
                                        <p:tav tm="100000">
                                          <p:val>
                                            <p:strVal val="#ppt_h"/>
                                          </p:val>
                                        </p:tav>
                                      </p:tavLst>
                                    </p:anim>
                                  </p:childTnLst>
                                </p:cTn>
                              </p:par>
                            </p:childTnLst>
                          </p:cTn>
                        </p:par>
                      </p:childTnLst>
                    </p:cTn>
                  </p:par>
                  <p:par>
                    <p:cTn id="43" fill="hold">
                      <p:stCondLst>
                        <p:cond delay="indefinite"/>
                      </p:stCondLst>
                      <p:childTnLst>
                        <p:par>
                          <p:cTn id="44" fill="hold">
                            <p:stCondLst>
                              <p:cond delay="0"/>
                            </p:stCondLst>
                            <p:childTnLst>
                              <p:par>
                                <p:cTn id="45" presetID="42" presetClass="entr" presetSubtype="0" fill="hold" grpId="0" nodeType="clickEffect">
                                  <p:stCondLst>
                                    <p:cond delay="0"/>
                                  </p:stCondLst>
                                  <p:childTnLst>
                                    <p:set>
                                      <p:cBhvr>
                                        <p:cTn id="46" dur="1" fill="hold">
                                          <p:stCondLst>
                                            <p:cond delay="0"/>
                                          </p:stCondLst>
                                        </p:cTn>
                                        <p:tgtEl>
                                          <p:spTgt spid="25"/>
                                        </p:tgtEl>
                                        <p:attrNameLst>
                                          <p:attrName>style.visibility</p:attrName>
                                        </p:attrNameLst>
                                      </p:cBhvr>
                                      <p:to>
                                        <p:strVal val="visible"/>
                                      </p:to>
                                    </p:set>
                                    <p:animEffect transition="in" filter="fade">
                                      <p:cBhvr>
                                        <p:cTn id="47" dur="1000"/>
                                        <p:tgtEl>
                                          <p:spTgt spid="25"/>
                                        </p:tgtEl>
                                      </p:cBhvr>
                                    </p:animEffect>
                                    <p:anim calcmode="lin" valueType="num">
                                      <p:cBhvr>
                                        <p:cTn id="48" dur="1000" fill="hold"/>
                                        <p:tgtEl>
                                          <p:spTgt spid="25"/>
                                        </p:tgtEl>
                                        <p:attrNameLst>
                                          <p:attrName>ppt_x</p:attrName>
                                        </p:attrNameLst>
                                      </p:cBhvr>
                                      <p:tavLst>
                                        <p:tav tm="0">
                                          <p:val>
                                            <p:strVal val="#ppt_x"/>
                                          </p:val>
                                        </p:tav>
                                        <p:tav tm="100000">
                                          <p:val>
                                            <p:strVal val="#ppt_x"/>
                                          </p:val>
                                        </p:tav>
                                      </p:tavLst>
                                    </p:anim>
                                    <p:anim calcmode="lin" valueType="num">
                                      <p:cBhvr>
                                        <p:cTn id="49" dur="1000" fill="hold"/>
                                        <p:tgtEl>
                                          <p:spTgt spid="25"/>
                                        </p:tgtEl>
                                        <p:attrNameLst>
                                          <p:attrName>ppt_y</p:attrName>
                                        </p:attrNameLst>
                                      </p:cBhvr>
                                      <p:tavLst>
                                        <p:tav tm="0">
                                          <p:val>
                                            <p:strVal val="#ppt_y+.1"/>
                                          </p:val>
                                        </p:tav>
                                        <p:tav tm="100000">
                                          <p:val>
                                            <p:strVal val="#ppt_y"/>
                                          </p:val>
                                        </p:tav>
                                      </p:tavLst>
                                    </p:anim>
                                  </p:childTnLst>
                                </p:cTn>
                              </p:par>
                              <p:par>
                                <p:cTn id="50" presetID="42" presetClass="entr" presetSubtype="0" fill="hold" grpId="0" nodeType="withEffect">
                                  <p:stCondLst>
                                    <p:cond delay="0"/>
                                  </p:stCondLst>
                                  <p:childTnLst>
                                    <p:set>
                                      <p:cBhvr>
                                        <p:cTn id="51" dur="1" fill="hold">
                                          <p:stCondLst>
                                            <p:cond delay="0"/>
                                          </p:stCondLst>
                                        </p:cTn>
                                        <p:tgtEl>
                                          <p:spTgt spid="16"/>
                                        </p:tgtEl>
                                        <p:attrNameLst>
                                          <p:attrName>style.visibility</p:attrName>
                                        </p:attrNameLst>
                                      </p:cBhvr>
                                      <p:to>
                                        <p:strVal val="visible"/>
                                      </p:to>
                                    </p:set>
                                    <p:animEffect transition="in" filter="fade">
                                      <p:cBhvr>
                                        <p:cTn id="52" dur="1000"/>
                                        <p:tgtEl>
                                          <p:spTgt spid="16"/>
                                        </p:tgtEl>
                                      </p:cBhvr>
                                    </p:animEffect>
                                    <p:anim calcmode="lin" valueType="num">
                                      <p:cBhvr>
                                        <p:cTn id="53" dur="1000" fill="hold"/>
                                        <p:tgtEl>
                                          <p:spTgt spid="16"/>
                                        </p:tgtEl>
                                        <p:attrNameLst>
                                          <p:attrName>ppt_x</p:attrName>
                                        </p:attrNameLst>
                                      </p:cBhvr>
                                      <p:tavLst>
                                        <p:tav tm="0">
                                          <p:val>
                                            <p:strVal val="#ppt_x"/>
                                          </p:val>
                                        </p:tav>
                                        <p:tav tm="100000">
                                          <p:val>
                                            <p:strVal val="#ppt_x"/>
                                          </p:val>
                                        </p:tav>
                                      </p:tavLst>
                                    </p:anim>
                                    <p:anim calcmode="lin" valueType="num">
                                      <p:cBhvr>
                                        <p:cTn id="54" dur="1000" fill="hold"/>
                                        <p:tgtEl>
                                          <p:spTgt spid="1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15" grpId="0" animBg="1"/>
      <p:bldP spid="16" grpId="0" animBg="1"/>
      <p:bldP spid="17" grpId="0" animBg="1"/>
      <p:bldP spid="25" grpId="0" animBg="1"/>
    </p:bldLst>
  </p:timing>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Content Placeholder 5" descr="A picture containing water, outdoor, nature, shore&#10;&#10;Description automatically generated">
            <a:extLst>
              <a:ext uri="{FF2B5EF4-FFF2-40B4-BE49-F238E27FC236}">
                <a16:creationId xmlns:a16="http://schemas.microsoft.com/office/drawing/2014/main" xmlns="" id="{73A2717A-4614-DE57-7A0A-FB9734D38E2E}"/>
              </a:ext>
            </a:extLst>
          </p:cNvPr>
          <p:cNvPicPr>
            <a:picLocks noGrp="1" noChangeAspect="1"/>
          </p:cNvPicPr>
          <p:nvPr>
            <p:ph idx="1"/>
          </p:nvPr>
        </p:nvPicPr>
        <p:blipFill rotWithShape="1">
          <a:blip r:embed="rId3">
            <a:extLst>
              <a:ext uri="{28A0092B-C50C-407E-A947-70E740481C1C}">
                <a14:useLocalDpi xmlns:a14="http://schemas.microsoft.com/office/drawing/2010/main" val="0"/>
              </a:ext>
            </a:extLst>
          </a:blip>
          <a:srcRect t="1770" r="-1" b="2129"/>
          <a:stretch/>
        </p:blipFill>
        <p:spPr>
          <a:xfrm>
            <a:off x="327547" y="321733"/>
            <a:ext cx="7058306" cy="4107392"/>
          </a:xfrm>
          <a:prstGeom prst="rect">
            <a:avLst/>
          </a:prstGeom>
        </p:spPr>
      </p:pic>
      <p:sp>
        <p:nvSpPr>
          <p:cNvPr id="4" name="Title 1">
            <a:extLst>
              <a:ext uri="{FF2B5EF4-FFF2-40B4-BE49-F238E27FC236}">
                <a16:creationId xmlns:a16="http://schemas.microsoft.com/office/drawing/2014/main" xmlns="" id="{9D956002-35F2-1A1B-3D72-7B3FA2BC3F23}"/>
              </a:ext>
            </a:extLst>
          </p:cNvPr>
          <p:cNvSpPr txBox="1">
            <a:spLocks/>
          </p:cNvSpPr>
          <p:nvPr/>
        </p:nvSpPr>
        <p:spPr>
          <a:xfrm>
            <a:off x="8029319" y="917725"/>
            <a:ext cx="3424739" cy="4852362"/>
          </a:xfrm>
          <a:prstGeom prst="rect">
            <a:avLst/>
          </a:prstGeom>
        </p:spPr>
        <p:txBody>
          <a:bodyPr vert="horz" lIns="91440" tIns="45720" rIns="91440" bIns="45720" rtlCol="0" anchor="ctr">
            <a:normAutofit/>
          </a:bodyPr>
          <a:lstStyle>
            <a:lvl1pPr algn="l" defTabSz="914400" rtl="0" eaLnBrk="1" latinLnBrk="0" hangingPunct="1">
              <a:lnSpc>
                <a:spcPct val="100000"/>
              </a:lnSpc>
              <a:spcBef>
                <a:spcPct val="0"/>
              </a:spcBef>
              <a:buNone/>
              <a:defRPr lang="en-US" sz="5400" kern="1200" smtClean="0">
                <a:gradFill>
                  <a:gsLst>
                    <a:gs pos="100000">
                      <a:schemeClr val="tx2"/>
                    </a:gs>
                    <a:gs pos="0">
                      <a:schemeClr val="accent1"/>
                    </a:gs>
                  </a:gsLst>
                  <a:lin ang="0" scaled="1"/>
                </a:gradFill>
                <a:latin typeface="Aharoni" panose="02010803020104030203" pitchFamily="2" charset="-79"/>
                <a:ea typeface="+mn-ea"/>
                <a:cs typeface="Angsana New" panose="02020603050405020304" pitchFamily="18" charset="-34"/>
              </a:defRPr>
            </a:lvl1pPr>
          </a:lstStyle>
          <a:p>
            <a:pPr indent="-228600">
              <a:lnSpc>
                <a:spcPct val="90000"/>
              </a:lnSpc>
              <a:spcAft>
                <a:spcPts val="600"/>
              </a:spcAft>
              <a:buFont typeface="Arial" panose="020B0604020202020204" pitchFamily="34" charset="0"/>
              <a:buChar char="•"/>
            </a:pPr>
            <a:endParaRPr lang="en-US" sz="2000" b="1" dirty="0">
              <a:solidFill>
                <a:srgbClr val="FFFFFF"/>
              </a:solidFill>
              <a:latin typeface="+mn-lt"/>
              <a:cs typeface="+mn-cs"/>
            </a:endParaRPr>
          </a:p>
        </p:txBody>
      </p:sp>
      <p:sp>
        <p:nvSpPr>
          <p:cNvPr id="7" name="TextBox 6">
            <a:extLst>
              <a:ext uri="{FF2B5EF4-FFF2-40B4-BE49-F238E27FC236}">
                <a16:creationId xmlns:a16="http://schemas.microsoft.com/office/drawing/2014/main" xmlns="" id="{8D9D9528-32E6-E1A6-1691-D0EAFBF2C1DC}"/>
              </a:ext>
            </a:extLst>
          </p:cNvPr>
          <p:cNvSpPr txBox="1"/>
          <p:nvPr/>
        </p:nvSpPr>
        <p:spPr>
          <a:xfrm>
            <a:off x="321732" y="4503509"/>
            <a:ext cx="7058306" cy="1938992"/>
          </a:xfrm>
          <a:prstGeom prst="rect">
            <a:avLst/>
          </a:prstGeom>
          <a:solidFill>
            <a:srgbClr val="00B0F0"/>
          </a:solidFill>
        </p:spPr>
        <p:txBody>
          <a:bodyPr wrap="square" rtlCol="0">
            <a:spAutoFit/>
          </a:bodyPr>
          <a:lstStyle/>
          <a:p>
            <a:r>
              <a:rPr lang="en-US" sz="3000" b="1" dirty="0">
                <a:solidFill>
                  <a:srgbClr val="FFFFFF"/>
                </a:solidFill>
                <a:latin typeface="Times New Roman" panose="02020603050405020304" pitchFamily="18" charset="0"/>
                <a:cs typeface="Times New Roman" panose="02020603050405020304" pitchFamily="18" charset="0"/>
              </a:rPr>
              <a:t>CÂU 3: </a:t>
            </a:r>
            <a:r>
              <a:rPr lang="en-US" sz="3000" b="1" dirty="0" err="1">
                <a:solidFill>
                  <a:srgbClr val="FFFFFF"/>
                </a:solidFill>
                <a:latin typeface="Times New Roman" panose="02020603050405020304" pitchFamily="18" charset="0"/>
                <a:cs typeface="Times New Roman" panose="02020603050405020304" pitchFamily="18" charset="0"/>
              </a:rPr>
              <a:t>Chỉ</a:t>
            </a:r>
            <a:r>
              <a:rPr lang="en-US" sz="3000" b="1" dirty="0">
                <a:solidFill>
                  <a:srgbClr val="FFFFFF"/>
                </a:solidFill>
                <a:latin typeface="Times New Roman" panose="02020603050405020304" pitchFamily="18" charset="0"/>
                <a:cs typeface="Times New Roman" panose="02020603050405020304" pitchFamily="18" charset="0"/>
              </a:rPr>
              <a:t> </a:t>
            </a:r>
            <a:r>
              <a:rPr lang="en-US" sz="3000" b="1" dirty="0" err="1">
                <a:solidFill>
                  <a:srgbClr val="FFFFFF"/>
                </a:solidFill>
                <a:latin typeface="Times New Roman" panose="02020603050405020304" pitchFamily="18" charset="0"/>
                <a:cs typeface="Times New Roman" panose="02020603050405020304" pitchFamily="18" charset="0"/>
              </a:rPr>
              <a:t>ra</a:t>
            </a:r>
            <a:r>
              <a:rPr lang="en-US" sz="3000" b="1" dirty="0">
                <a:solidFill>
                  <a:srgbClr val="FFFFFF"/>
                </a:solidFill>
                <a:latin typeface="Times New Roman" panose="02020603050405020304" pitchFamily="18" charset="0"/>
                <a:cs typeface="Times New Roman" panose="02020603050405020304" pitchFamily="18" charset="0"/>
              </a:rPr>
              <a:t> </a:t>
            </a:r>
            <a:r>
              <a:rPr lang="en-US" sz="3000" b="1" dirty="0" err="1">
                <a:solidFill>
                  <a:srgbClr val="FFFFFF"/>
                </a:solidFill>
                <a:latin typeface="Times New Roman" panose="02020603050405020304" pitchFamily="18" charset="0"/>
                <a:cs typeface="Times New Roman" panose="02020603050405020304" pitchFamily="18" charset="0"/>
              </a:rPr>
              <a:t>mạch</a:t>
            </a:r>
            <a:r>
              <a:rPr lang="en-US" sz="3000" b="1" dirty="0">
                <a:solidFill>
                  <a:srgbClr val="FFFFFF"/>
                </a:solidFill>
                <a:latin typeface="Times New Roman" panose="02020603050405020304" pitchFamily="18" charset="0"/>
                <a:cs typeface="Times New Roman" panose="02020603050405020304" pitchFamily="18" charset="0"/>
              </a:rPr>
              <a:t> </a:t>
            </a:r>
            <a:r>
              <a:rPr lang="en-US" sz="3000" b="1" dirty="0" err="1">
                <a:solidFill>
                  <a:srgbClr val="FFFFFF"/>
                </a:solidFill>
                <a:latin typeface="Times New Roman" panose="02020603050405020304" pitchFamily="18" charset="0"/>
                <a:cs typeface="Times New Roman" panose="02020603050405020304" pitchFamily="18" charset="0"/>
              </a:rPr>
              <a:t>cảm</a:t>
            </a:r>
            <a:r>
              <a:rPr lang="en-US" sz="3000" b="1" dirty="0">
                <a:solidFill>
                  <a:srgbClr val="FFFFFF"/>
                </a:solidFill>
                <a:latin typeface="Times New Roman" panose="02020603050405020304" pitchFamily="18" charset="0"/>
                <a:cs typeface="Times New Roman" panose="02020603050405020304" pitchFamily="18" charset="0"/>
              </a:rPr>
              <a:t> </a:t>
            </a:r>
            <a:r>
              <a:rPr lang="en-US" sz="3000" b="1" dirty="0" err="1">
                <a:solidFill>
                  <a:srgbClr val="FFFFFF"/>
                </a:solidFill>
                <a:latin typeface="Times New Roman" panose="02020603050405020304" pitchFamily="18" charset="0"/>
                <a:cs typeface="Times New Roman" panose="02020603050405020304" pitchFamily="18" charset="0"/>
              </a:rPr>
              <a:t>xúc</a:t>
            </a:r>
            <a:r>
              <a:rPr lang="en-US" sz="3000" b="1" dirty="0">
                <a:solidFill>
                  <a:srgbClr val="FFFFFF"/>
                </a:solidFill>
                <a:latin typeface="Times New Roman" panose="02020603050405020304" pitchFamily="18" charset="0"/>
                <a:cs typeface="Times New Roman" panose="02020603050405020304" pitchFamily="18" charset="0"/>
              </a:rPr>
              <a:t> </a:t>
            </a:r>
            <a:r>
              <a:rPr lang="en-US" sz="3000" b="1" dirty="0" err="1">
                <a:solidFill>
                  <a:srgbClr val="FFFFFF"/>
                </a:solidFill>
                <a:latin typeface="Times New Roman" panose="02020603050405020304" pitchFamily="18" charset="0"/>
                <a:cs typeface="Times New Roman" panose="02020603050405020304" pitchFamily="18" charset="0"/>
              </a:rPr>
              <a:t>của</a:t>
            </a:r>
            <a:r>
              <a:rPr lang="en-US" sz="3000" b="1" dirty="0">
                <a:solidFill>
                  <a:srgbClr val="FFFFFF"/>
                </a:solidFill>
                <a:latin typeface="Times New Roman" panose="02020603050405020304" pitchFamily="18" charset="0"/>
                <a:cs typeface="Times New Roman" panose="02020603050405020304" pitchFamily="18" charset="0"/>
              </a:rPr>
              <a:t> </a:t>
            </a:r>
            <a:r>
              <a:rPr lang="en-US" sz="3000" b="1" dirty="0" err="1">
                <a:solidFill>
                  <a:srgbClr val="FFFFFF"/>
                </a:solidFill>
                <a:latin typeface="Times New Roman" panose="02020603050405020304" pitchFamily="18" charset="0"/>
                <a:cs typeface="Times New Roman" panose="02020603050405020304" pitchFamily="18" charset="0"/>
              </a:rPr>
              <a:t>tác</a:t>
            </a:r>
            <a:r>
              <a:rPr lang="en-US" sz="3000" b="1" dirty="0">
                <a:solidFill>
                  <a:srgbClr val="FFFFFF"/>
                </a:solidFill>
                <a:latin typeface="Times New Roman" panose="02020603050405020304" pitchFamily="18" charset="0"/>
                <a:cs typeface="Times New Roman" panose="02020603050405020304" pitchFamily="18" charset="0"/>
              </a:rPr>
              <a:t> </a:t>
            </a:r>
            <a:r>
              <a:rPr lang="en-US" sz="3000" b="1" dirty="0" err="1">
                <a:solidFill>
                  <a:srgbClr val="FFFFFF"/>
                </a:solidFill>
                <a:latin typeface="Times New Roman" panose="02020603050405020304" pitchFamily="18" charset="0"/>
                <a:cs typeface="Times New Roman" panose="02020603050405020304" pitchFamily="18" charset="0"/>
              </a:rPr>
              <a:t>giả</a:t>
            </a:r>
            <a:r>
              <a:rPr lang="en-US" sz="3000" b="1" dirty="0">
                <a:solidFill>
                  <a:srgbClr val="FFFFFF"/>
                </a:solidFill>
                <a:latin typeface="Times New Roman" panose="02020603050405020304" pitchFamily="18" charset="0"/>
                <a:cs typeface="Times New Roman" panose="02020603050405020304" pitchFamily="18" charset="0"/>
              </a:rPr>
              <a:t> </a:t>
            </a:r>
            <a:r>
              <a:rPr lang="en-US" sz="3000" b="1" dirty="0" err="1">
                <a:solidFill>
                  <a:srgbClr val="FFFFFF"/>
                </a:solidFill>
                <a:latin typeface="Times New Roman" panose="02020603050405020304" pitchFamily="18" charset="0"/>
                <a:cs typeface="Times New Roman" panose="02020603050405020304" pitchFamily="18" charset="0"/>
              </a:rPr>
              <a:t>trong</a:t>
            </a:r>
            <a:r>
              <a:rPr lang="en-US" sz="3000" b="1" dirty="0">
                <a:solidFill>
                  <a:srgbClr val="FFFFFF"/>
                </a:solidFill>
                <a:latin typeface="Times New Roman" panose="02020603050405020304" pitchFamily="18" charset="0"/>
                <a:cs typeface="Times New Roman" panose="02020603050405020304" pitchFamily="18" charset="0"/>
              </a:rPr>
              <a:t> </a:t>
            </a:r>
            <a:r>
              <a:rPr lang="en-US" sz="3000" b="1" dirty="0" err="1">
                <a:solidFill>
                  <a:srgbClr val="FFFFFF"/>
                </a:solidFill>
                <a:latin typeface="Times New Roman" panose="02020603050405020304" pitchFamily="18" charset="0"/>
                <a:cs typeface="Times New Roman" panose="02020603050405020304" pitchFamily="18" charset="0"/>
              </a:rPr>
              <a:t>bài</a:t>
            </a:r>
            <a:r>
              <a:rPr lang="en-US" sz="3000" b="1" dirty="0">
                <a:solidFill>
                  <a:srgbClr val="FFFFFF"/>
                </a:solidFill>
                <a:latin typeface="Times New Roman" panose="02020603050405020304" pitchFamily="18" charset="0"/>
                <a:cs typeface="Times New Roman" panose="02020603050405020304" pitchFamily="18" charset="0"/>
              </a:rPr>
              <a:t> </a:t>
            </a:r>
            <a:r>
              <a:rPr lang="en-US" sz="3000" b="1" dirty="0" err="1">
                <a:solidFill>
                  <a:srgbClr val="FFFFFF"/>
                </a:solidFill>
                <a:latin typeface="Times New Roman" panose="02020603050405020304" pitchFamily="18" charset="0"/>
                <a:cs typeface="Times New Roman" panose="02020603050405020304" pitchFamily="18" charset="0"/>
              </a:rPr>
              <a:t>thơ</a:t>
            </a:r>
            <a:r>
              <a:rPr lang="en-US" sz="3000" b="1" dirty="0">
                <a:solidFill>
                  <a:srgbClr val="FFFFFF"/>
                </a:solidFill>
                <a:latin typeface="Times New Roman" panose="02020603050405020304" pitchFamily="18" charset="0"/>
                <a:cs typeface="Times New Roman" panose="02020603050405020304" pitchFamily="18" charset="0"/>
              </a:rPr>
              <a:t>. </a:t>
            </a:r>
            <a:r>
              <a:rPr lang="en-US" sz="3000" b="1" dirty="0" err="1">
                <a:solidFill>
                  <a:srgbClr val="FFFFFF"/>
                </a:solidFill>
                <a:latin typeface="Times New Roman" panose="02020603050405020304" pitchFamily="18" charset="0"/>
                <a:cs typeface="Times New Roman" panose="02020603050405020304" pitchFamily="18" charset="0"/>
              </a:rPr>
              <a:t>Vì</a:t>
            </a:r>
            <a:r>
              <a:rPr lang="en-US" sz="3000" b="1" dirty="0">
                <a:solidFill>
                  <a:srgbClr val="FFFFFF"/>
                </a:solidFill>
                <a:latin typeface="Times New Roman" panose="02020603050405020304" pitchFamily="18" charset="0"/>
                <a:cs typeface="Times New Roman" panose="02020603050405020304" pitchFamily="18" charset="0"/>
              </a:rPr>
              <a:t> </a:t>
            </a:r>
            <a:r>
              <a:rPr lang="en-US" sz="3000" b="1" dirty="0" err="1">
                <a:solidFill>
                  <a:srgbClr val="FFFFFF"/>
                </a:solidFill>
                <a:latin typeface="Times New Roman" panose="02020603050405020304" pitchFamily="18" charset="0"/>
                <a:cs typeface="Times New Roman" panose="02020603050405020304" pitchFamily="18" charset="0"/>
              </a:rPr>
              <a:t>sao</a:t>
            </a:r>
            <a:r>
              <a:rPr lang="en-US" sz="3000" b="1" dirty="0">
                <a:solidFill>
                  <a:srgbClr val="FFFFFF"/>
                </a:solidFill>
                <a:latin typeface="Times New Roman" panose="02020603050405020304" pitchFamily="18" charset="0"/>
                <a:cs typeface="Times New Roman" panose="02020603050405020304" pitchFamily="18" charset="0"/>
              </a:rPr>
              <a:t> ở </a:t>
            </a:r>
            <a:r>
              <a:rPr lang="en-US" sz="3000" b="1" dirty="0" err="1">
                <a:solidFill>
                  <a:srgbClr val="FFFFFF"/>
                </a:solidFill>
                <a:latin typeface="Times New Roman" panose="02020603050405020304" pitchFamily="18" charset="0"/>
                <a:cs typeface="Times New Roman" panose="02020603050405020304" pitchFamily="18" charset="0"/>
              </a:rPr>
              <a:t>hai</a:t>
            </a:r>
            <a:r>
              <a:rPr lang="en-US" sz="3000" b="1" dirty="0">
                <a:solidFill>
                  <a:srgbClr val="FFFFFF"/>
                </a:solidFill>
                <a:latin typeface="Times New Roman" panose="02020603050405020304" pitchFamily="18" charset="0"/>
                <a:cs typeface="Times New Roman" panose="02020603050405020304" pitchFamily="18" charset="0"/>
              </a:rPr>
              <a:t> </a:t>
            </a:r>
            <a:r>
              <a:rPr lang="en-US" sz="3000" b="1" dirty="0" err="1">
                <a:solidFill>
                  <a:srgbClr val="FFFFFF"/>
                </a:solidFill>
                <a:latin typeface="Times New Roman" panose="02020603050405020304" pitchFamily="18" charset="0"/>
                <a:cs typeface="Times New Roman" panose="02020603050405020304" pitchFamily="18" charset="0"/>
              </a:rPr>
              <a:t>câu</a:t>
            </a:r>
            <a:r>
              <a:rPr lang="en-US" sz="3000" b="1" dirty="0">
                <a:solidFill>
                  <a:srgbClr val="FFFFFF"/>
                </a:solidFill>
                <a:latin typeface="Times New Roman" panose="02020603050405020304" pitchFamily="18" charset="0"/>
                <a:cs typeface="Times New Roman" panose="02020603050405020304" pitchFamily="18" charset="0"/>
              </a:rPr>
              <a:t> </a:t>
            </a:r>
            <a:r>
              <a:rPr lang="en-US" sz="3000" b="1" dirty="0" err="1">
                <a:solidFill>
                  <a:srgbClr val="FFFFFF"/>
                </a:solidFill>
                <a:latin typeface="Times New Roman" panose="02020603050405020304" pitchFamily="18" charset="0"/>
                <a:cs typeface="Times New Roman" panose="02020603050405020304" pitchFamily="18" charset="0"/>
              </a:rPr>
              <a:t>kết</a:t>
            </a:r>
            <a:r>
              <a:rPr lang="en-US" sz="3000" b="1" dirty="0">
                <a:solidFill>
                  <a:srgbClr val="FFFFFF"/>
                </a:solidFill>
                <a:latin typeface="Times New Roman" panose="02020603050405020304" pitchFamily="18" charset="0"/>
                <a:cs typeface="Times New Roman" panose="02020603050405020304" pitchFamily="18" charset="0"/>
              </a:rPr>
              <a:t>, </a:t>
            </a:r>
            <a:r>
              <a:rPr lang="en-US" sz="3000" b="1" dirty="0" err="1">
                <a:solidFill>
                  <a:srgbClr val="FFFFFF"/>
                </a:solidFill>
                <a:latin typeface="Times New Roman" panose="02020603050405020304" pitchFamily="18" charset="0"/>
                <a:cs typeface="Times New Roman" panose="02020603050405020304" pitchFamily="18" charset="0"/>
              </a:rPr>
              <a:t>tác</a:t>
            </a:r>
            <a:r>
              <a:rPr lang="en-US" sz="3000" b="1" dirty="0">
                <a:solidFill>
                  <a:srgbClr val="FFFFFF"/>
                </a:solidFill>
                <a:latin typeface="Times New Roman" panose="02020603050405020304" pitchFamily="18" charset="0"/>
                <a:cs typeface="Times New Roman" panose="02020603050405020304" pitchFamily="18" charset="0"/>
              </a:rPr>
              <a:t> </a:t>
            </a:r>
            <a:r>
              <a:rPr lang="en-US" sz="3000" b="1" dirty="0" err="1">
                <a:solidFill>
                  <a:srgbClr val="FFFFFF"/>
                </a:solidFill>
                <a:latin typeface="Times New Roman" panose="02020603050405020304" pitchFamily="18" charset="0"/>
                <a:cs typeface="Times New Roman" panose="02020603050405020304" pitchFamily="18" charset="0"/>
              </a:rPr>
              <a:t>giả</a:t>
            </a:r>
            <a:r>
              <a:rPr lang="en-US" sz="3000" b="1" dirty="0">
                <a:solidFill>
                  <a:srgbClr val="FFFFFF"/>
                </a:solidFill>
                <a:latin typeface="Times New Roman" panose="02020603050405020304" pitchFamily="18" charset="0"/>
                <a:cs typeface="Times New Roman" panose="02020603050405020304" pitchFamily="18" charset="0"/>
              </a:rPr>
              <a:t> </a:t>
            </a:r>
            <a:r>
              <a:rPr lang="en-US" sz="3000" b="1" dirty="0" err="1">
                <a:solidFill>
                  <a:srgbClr val="FFFFFF"/>
                </a:solidFill>
                <a:latin typeface="Times New Roman" panose="02020603050405020304" pitchFamily="18" charset="0"/>
                <a:cs typeface="Times New Roman" panose="02020603050405020304" pitchFamily="18" charset="0"/>
              </a:rPr>
              <a:t>nhắc</a:t>
            </a:r>
            <a:r>
              <a:rPr lang="en-US" sz="3000" b="1" dirty="0">
                <a:solidFill>
                  <a:srgbClr val="FFFFFF"/>
                </a:solidFill>
                <a:latin typeface="Times New Roman" panose="02020603050405020304" pitchFamily="18" charset="0"/>
                <a:cs typeface="Times New Roman" panose="02020603050405020304" pitchFamily="18" charset="0"/>
              </a:rPr>
              <a:t> </a:t>
            </a:r>
            <a:r>
              <a:rPr lang="en-US" sz="3000" b="1" dirty="0" err="1">
                <a:solidFill>
                  <a:srgbClr val="FFFFFF"/>
                </a:solidFill>
                <a:latin typeface="Times New Roman" panose="02020603050405020304" pitchFamily="18" charset="0"/>
                <a:cs typeface="Times New Roman" panose="02020603050405020304" pitchFamily="18" charset="0"/>
              </a:rPr>
              <a:t>đến</a:t>
            </a:r>
            <a:r>
              <a:rPr lang="en-US" sz="3000" b="1" dirty="0">
                <a:solidFill>
                  <a:srgbClr val="FFFFFF"/>
                </a:solidFill>
                <a:latin typeface="Times New Roman" panose="02020603050405020304" pitchFamily="18" charset="0"/>
                <a:cs typeface="Times New Roman" panose="02020603050405020304" pitchFamily="18" charset="0"/>
              </a:rPr>
              <a:t> </a:t>
            </a:r>
            <a:r>
              <a:rPr lang="en-US" sz="3000" b="1" dirty="0" err="1">
                <a:solidFill>
                  <a:srgbClr val="FFFFFF"/>
                </a:solidFill>
                <a:latin typeface="Times New Roman" panose="02020603050405020304" pitchFamily="18" charset="0"/>
                <a:cs typeface="Times New Roman" panose="02020603050405020304" pitchFamily="18" charset="0"/>
              </a:rPr>
              <a:t>Trương</a:t>
            </a:r>
            <a:r>
              <a:rPr lang="en-US" sz="3000" b="1" dirty="0">
                <a:solidFill>
                  <a:srgbClr val="FFFFFF"/>
                </a:solidFill>
                <a:latin typeface="Times New Roman" panose="02020603050405020304" pitchFamily="18" charset="0"/>
                <a:cs typeface="Times New Roman" panose="02020603050405020304" pitchFamily="18" charset="0"/>
              </a:rPr>
              <a:t> </a:t>
            </a:r>
            <a:r>
              <a:rPr lang="en-US" sz="3000" b="1" dirty="0" err="1">
                <a:solidFill>
                  <a:srgbClr val="FFFFFF"/>
                </a:solidFill>
                <a:latin typeface="Times New Roman" panose="02020603050405020304" pitchFamily="18" charset="0"/>
                <a:cs typeface="Times New Roman" panose="02020603050405020304" pitchFamily="18" charset="0"/>
              </a:rPr>
              <a:t>Thiếu</a:t>
            </a:r>
            <a:r>
              <a:rPr lang="en-US" sz="3000" b="1" dirty="0">
                <a:solidFill>
                  <a:srgbClr val="FFFFFF"/>
                </a:solidFill>
                <a:latin typeface="Times New Roman" panose="02020603050405020304" pitchFamily="18" charset="0"/>
                <a:cs typeface="Times New Roman" panose="02020603050405020304" pitchFamily="18" charset="0"/>
              </a:rPr>
              <a:t> </a:t>
            </a:r>
            <a:r>
              <a:rPr lang="en-US" sz="3000" b="1" dirty="0" err="1">
                <a:solidFill>
                  <a:srgbClr val="FFFFFF"/>
                </a:solidFill>
                <a:latin typeface="Times New Roman" panose="02020603050405020304" pitchFamily="18" charset="0"/>
                <a:cs typeface="Times New Roman" panose="02020603050405020304" pitchFamily="18" charset="0"/>
              </a:rPr>
              <a:t>Bảo</a:t>
            </a:r>
            <a:r>
              <a:rPr lang="en-US" sz="3000" b="1" dirty="0">
                <a:solidFill>
                  <a:srgbClr val="FFFFFF"/>
                </a:solidFill>
                <a:latin typeface="Times New Roman" panose="02020603050405020304" pitchFamily="18" charset="0"/>
                <a:cs typeface="Times New Roman" panose="02020603050405020304" pitchFamily="18" charset="0"/>
              </a:rPr>
              <a:t>? </a:t>
            </a:r>
            <a:r>
              <a:rPr lang="en-US" sz="3000" b="1" dirty="0" err="1">
                <a:solidFill>
                  <a:srgbClr val="FFFFFF"/>
                </a:solidFill>
                <a:latin typeface="Times New Roman" panose="02020603050405020304" pitchFamily="18" charset="0"/>
                <a:cs typeface="Times New Roman" panose="02020603050405020304" pitchFamily="18" charset="0"/>
              </a:rPr>
              <a:t>Điều</a:t>
            </a:r>
            <a:r>
              <a:rPr lang="en-US" sz="3000" b="1" dirty="0">
                <a:solidFill>
                  <a:srgbClr val="FFFFFF"/>
                </a:solidFill>
                <a:latin typeface="Times New Roman" panose="02020603050405020304" pitchFamily="18" charset="0"/>
                <a:cs typeface="Times New Roman" panose="02020603050405020304" pitchFamily="18" charset="0"/>
              </a:rPr>
              <a:t> </a:t>
            </a:r>
            <a:r>
              <a:rPr lang="en-US" sz="3000" b="1" dirty="0" err="1">
                <a:solidFill>
                  <a:srgbClr val="FFFFFF"/>
                </a:solidFill>
                <a:latin typeface="Times New Roman" panose="02020603050405020304" pitchFamily="18" charset="0"/>
                <a:cs typeface="Times New Roman" panose="02020603050405020304" pitchFamily="18" charset="0"/>
              </a:rPr>
              <a:t>này</a:t>
            </a:r>
            <a:r>
              <a:rPr lang="en-US" sz="3000" b="1" dirty="0">
                <a:solidFill>
                  <a:srgbClr val="FFFFFF"/>
                </a:solidFill>
                <a:latin typeface="Times New Roman" panose="02020603050405020304" pitchFamily="18" charset="0"/>
                <a:cs typeface="Times New Roman" panose="02020603050405020304" pitchFamily="18" charset="0"/>
              </a:rPr>
              <a:t> </a:t>
            </a:r>
            <a:r>
              <a:rPr lang="en-US" sz="3000" b="1" dirty="0" err="1">
                <a:solidFill>
                  <a:srgbClr val="FFFFFF"/>
                </a:solidFill>
                <a:latin typeface="Times New Roman" panose="02020603050405020304" pitchFamily="18" charset="0"/>
                <a:cs typeface="Times New Roman" panose="02020603050405020304" pitchFamily="18" charset="0"/>
              </a:rPr>
              <a:t>có</a:t>
            </a:r>
            <a:r>
              <a:rPr lang="en-US" sz="3000" b="1" dirty="0">
                <a:solidFill>
                  <a:srgbClr val="FFFFFF"/>
                </a:solidFill>
                <a:latin typeface="Times New Roman" panose="02020603050405020304" pitchFamily="18" charset="0"/>
                <a:cs typeface="Times New Roman" panose="02020603050405020304" pitchFamily="18" charset="0"/>
              </a:rPr>
              <a:t> ý </a:t>
            </a:r>
            <a:r>
              <a:rPr lang="en-US" sz="3000" b="1" dirty="0" err="1">
                <a:solidFill>
                  <a:srgbClr val="FFFFFF"/>
                </a:solidFill>
                <a:latin typeface="Times New Roman" panose="02020603050405020304" pitchFamily="18" charset="0"/>
                <a:cs typeface="Times New Roman" panose="02020603050405020304" pitchFamily="18" charset="0"/>
              </a:rPr>
              <a:t>nghĩa</a:t>
            </a:r>
            <a:r>
              <a:rPr lang="en-US" sz="3000" b="1" dirty="0">
                <a:solidFill>
                  <a:srgbClr val="FFFFFF"/>
                </a:solidFill>
                <a:latin typeface="Times New Roman" panose="02020603050405020304" pitchFamily="18" charset="0"/>
                <a:cs typeface="Times New Roman" panose="02020603050405020304" pitchFamily="18" charset="0"/>
              </a:rPr>
              <a:t> </a:t>
            </a:r>
            <a:r>
              <a:rPr lang="en-US" sz="3000" b="1" dirty="0" err="1">
                <a:solidFill>
                  <a:srgbClr val="FFFFFF"/>
                </a:solidFill>
                <a:latin typeface="Times New Roman" panose="02020603050405020304" pitchFamily="18" charset="0"/>
                <a:cs typeface="Times New Roman" panose="02020603050405020304" pitchFamily="18" charset="0"/>
              </a:rPr>
              <a:t>gì</a:t>
            </a:r>
            <a:r>
              <a:rPr lang="en-US" sz="3000" b="1" dirty="0">
                <a:solidFill>
                  <a:srgbClr val="FFFFFF"/>
                </a:solidFill>
                <a:latin typeface="Times New Roman" panose="02020603050405020304" pitchFamily="18" charset="0"/>
                <a:cs typeface="Times New Roman" panose="02020603050405020304" pitchFamily="18" charset="0"/>
              </a:rPr>
              <a:t>?</a:t>
            </a:r>
          </a:p>
        </p:txBody>
      </p:sp>
      <p:sp>
        <p:nvSpPr>
          <p:cNvPr id="8" name="Rectangle 7">
            <a:extLst>
              <a:ext uri="{FF2B5EF4-FFF2-40B4-BE49-F238E27FC236}">
                <a16:creationId xmlns:a16="http://schemas.microsoft.com/office/drawing/2014/main" xmlns="" id="{0BC8870D-A657-E35C-2D07-C40162EFE1BB}"/>
              </a:ext>
            </a:extLst>
          </p:cNvPr>
          <p:cNvSpPr/>
          <p:nvPr/>
        </p:nvSpPr>
        <p:spPr>
          <a:xfrm>
            <a:off x="7671181" y="337622"/>
            <a:ext cx="4062556" cy="475273"/>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500" b="1" dirty="0" err="1">
                <a:effectLst/>
                <a:latin typeface="Times New Roman" panose="02020603050405020304" pitchFamily="18" charset="0"/>
                <a:ea typeface="Calibri" panose="020F0502020204030204" pitchFamily="34" charset="0"/>
                <a:cs typeface="Times New Roman" panose="02020603050405020304" pitchFamily="18" charset="0"/>
              </a:rPr>
              <a:t>Mạch</a:t>
            </a:r>
            <a:r>
              <a:rPr lang="en-US" sz="2500" b="1"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500" b="1" dirty="0" err="1">
                <a:effectLst/>
                <a:latin typeface="Times New Roman" panose="02020603050405020304" pitchFamily="18" charset="0"/>
                <a:ea typeface="Calibri" panose="020F0502020204030204" pitchFamily="34" charset="0"/>
                <a:cs typeface="Times New Roman" panose="02020603050405020304" pitchFamily="18" charset="0"/>
              </a:rPr>
              <a:t>cảm</a:t>
            </a:r>
            <a:r>
              <a:rPr lang="en-US" sz="2500" b="1"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500" b="1" dirty="0" err="1">
                <a:effectLst/>
                <a:latin typeface="Times New Roman" panose="02020603050405020304" pitchFamily="18" charset="0"/>
                <a:ea typeface="Calibri" panose="020F0502020204030204" pitchFamily="34" charset="0"/>
                <a:cs typeface="Times New Roman" panose="02020603050405020304" pitchFamily="18" charset="0"/>
              </a:rPr>
              <a:t>xúc</a:t>
            </a:r>
            <a:r>
              <a:rPr lang="en-US" sz="2500" b="1"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500" b="1" dirty="0" err="1">
                <a:effectLst/>
                <a:latin typeface="Times New Roman" panose="02020603050405020304" pitchFamily="18" charset="0"/>
                <a:ea typeface="Calibri" panose="020F0502020204030204" pitchFamily="34" charset="0"/>
                <a:cs typeface="Times New Roman" panose="02020603050405020304" pitchFamily="18" charset="0"/>
              </a:rPr>
              <a:t>của</a:t>
            </a:r>
            <a:r>
              <a:rPr lang="en-US" sz="2500" b="1"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500" b="1" dirty="0" err="1">
                <a:effectLst/>
                <a:latin typeface="Times New Roman" panose="02020603050405020304" pitchFamily="18" charset="0"/>
                <a:ea typeface="Calibri" panose="020F0502020204030204" pitchFamily="34" charset="0"/>
                <a:cs typeface="Times New Roman" panose="02020603050405020304" pitchFamily="18" charset="0"/>
              </a:rPr>
              <a:t>bài</a:t>
            </a:r>
            <a:r>
              <a:rPr lang="en-US" sz="2500" b="1"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500" b="1" dirty="0" err="1">
                <a:effectLst/>
                <a:latin typeface="Times New Roman" panose="02020603050405020304" pitchFamily="18" charset="0"/>
                <a:ea typeface="Calibri" panose="020F0502020204030204" pitchFamily="34" charset="0"/>
                <a:cs typeface="Times New Roman" panose="02020603050405020304" pitchFamily="18" charset="0"/>
              </a:rPr>
              <a:t>thơ</a:t>
            </a:r>
            <a:r>
              <a:rPr lang="en-US" sz="2500" b="1" dirty="0">
                <a:effectLst/>
                <a:latin typeface="Times New Roman" panose="02020603050405020304" pitchFamily="18" charset="0"/>
                <a:ea typeface="Calibri" panose="020F0502020204030204" pitchFamily="34" charset="0"/>
                <a:cs typeface="Times New Roman" panose="02020603050405020304" pitchFamily="18" charset="0"/>
              </a:rPr>
              <a:t>: </a:t>
            </a:r>
            <a:endParaRPr lang="en-US" sz="2500" b="1" dirty="0"/>
          </a:p>
        </p:txBody>
      </p:sp>
      <p:sp>
        <p:nvSpPr>
          <p:cNvPr id="16" name="Rectangle: Rounded Corners 15" descr="Giới thiệu cảnh&#10;(2 câu đề) &#10;&#10;">
            <a:extLst>
              <a:ext uri="{FF2B5EF4-FFF2-40B4-BE49-F238E27FC236}">
                <a16:creationId xmlns:a16="http://schemas.microsoft.com/office/drawing/2014/main" xmlns="" id="{181DC83D-04CF-7439-76DC-132C64B4DFEA}"/>
              </a:ext>
            </a:extLst>
          </p:cNvPr>
          <p:cNvSpPr/>
          <p:nvPr/>
        </p:nvSpPr>
        <p:spPr>
          <a:xfrm>
            <a:off x="7880517" y="1045179"/>
            <a:ext cx="3853220" cy="866191"/>
          </a:xfrm>
          <a:prstGeom prst="roundRect">
            <a:avLst/>
          </a:prstGeom>
          <a:blipFill dpi="0" rotWithShape="1">
            <a:blip r:embed="rId4">
              <a:extLst>
                <a:ext uri="{28A0092B-C50C-407E-A947-70E740481C1C}">
                  <a14:useLocalDpi xmlns:a14="http://schemas.microsoft.com/office/drawing/2010/main" val="0"/>
                </a:ext>
              </a:extLst>
            </a:blip>
            <a:srcRect/>
            <a:stretch>
              <a:fillRect/>
            </a:stretch>
          </a:bli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700" b="1" dirty="0" err="1">
                <a:ln w="0"/>
                <a:solidFill>
                  <a:schemeClr val="tx1"/>
                </a:solidFill>
                <a:effectLst>
                  <a:outerShdw blurRad="38100" dist="25400" dir="5400000" algn="ctr" rotWithShape="0">
                    <a:srgbClr val="6E747A">
                      <a:alpha val="43000"/>
                    </a:srgbClr>
                  </a:outerShdw>
                </a:effectLst>
                <a:latin typeface="Times New Roman" panose="02020603050405020304" pitchFamily="18" charset="0"/>
                <a:ea typeface="Calibri" panose="020F0502020204030204" pitchFamily="34" charset="0"/>
                <a:cs typeface="Times New Roman" panose="02020603050405020304" pitchFamily="18" charset="0"/>
              </a:rPr>
              <a:t>Giới</a:t>
            </a:r>
            <a:r>
              <a:rPr lang="en-US" sz="2700" b="1" dirty="0">
                <a:ln w="0"/>
                <a:solidFill>
                  <a:schemeClr val="tx1"/>
                </a:solidFill>
                <a:effectLst>
                  <a:outerShdw blurRad="38100" dist="25400" dir="5400000" algn="ctr" rotWithShape="0">
                    <a:srgbClr val="6E747A">
                      <a:alpha val="43000"/>
                    </a:srgbClr>
                  </a:outerShdw>
                </a:effectLst>
                <a:latin typeface="Times New Roman" panose="02020603050405020304" pitchFamily="18" charset="0"/>
                <a:ea typeface="Calibri" panose="020F0502020204030204" pitchFamily="34" charset="0"/>
                <a:cs typeface="Times New Roman" panose="02020603050405020304" pitchFamily="18" charset="0"/>
              </a:rPr>
              <a:t> </a:t>
            </a:r>
            <a:r>
              <a:rPr lang="en-US" sz="2700" b="1" dirty="0" err="1">
                <a:ln w="0"/>
                <a:solidFill>
                  <a:schemeClr val="tx1"/>
                </a:solidFill>
                <a:effectLst>
                  <a:outerShdw blurRad="38100" dist="25400" dir="5400000" algn="ctr" rotWithShape="0">
                    <a:srgbClr val="6E747A">
                      <a:alpha val="43000"/>
                    </a:srgbClr>
                  </a:outerShdw>
                </a:effectLst>
                <a:latin typeface="Times New Roman" panose="02020603050405020304" pitchFamily="18" charset="0"/>
                <a:ea typeface="Calibri" panose="020F0502020204030204" pitchFamily="34" charset="0"/>
                <a:cs typeface="Times New Roman" panose="02020603050405020304" pitchFamily="18" charset="0"/>
              </a:rPr>
              <a:t>thiệu</a:t>
            </a:r>
            <a:r>
              <a:rPr lang="en-US" sz="2700" b="1" dirty="0">
                <a:ln w="0"/>
                <a:solidFill>
                  <a:schemeClr val="tx1"/>
                </a:solidFill>
                <a:effectLst>
                  <a:outerShdw blurRad="38100" dist="25400" dir="5400000" algn="ctr" rotWithShape="0">
                    <a:srgbClr val="6E747A">
                      <a:alpha val="43000"/>
                    </a:srgbClr>
                  </a:outerShdw>
                </a:effectLst>
                <a:latin typeface="Times New Roman" panose="02020603050405020304" pitchFamily="18" charset="0"/>
                <a:ea typeface="Calibri" panose="020F0502020204030204" pitchFamily="34" charset="0"/>
                <a:cs typeface="Times New Roman" panose="02020603050405020304" pitchFamily="18" charset="0"/>
              </a:rPr>
              <a:t> </a:t>
            </a:r>
            <a:r>
              <a:rPr lang="en-US" sz="2700" b="1" dirty="0" err="1">
                <a:ln w="0"/>
                <a:solidFill>
                  <a:schemeClr val="tx1"/>
                </a:solidFill>
                <a:effectLst>
                  <a:outerShdw blurRad="38100" dist="25400" dir="5400000" algn="ctr" rotWithShape="0">
                    <a:srgbClr val="6E747A">
                      <a:alpha val="43000"/>
                    </a:srgbClr>
                  </a:outerShdw>
                </a:effectLst>
                <a:latin typeface="Times New Roman" panose="02020603050405020304" pitchFamily="18" charset="0"/>
                <a:ea typeface="Calibri" panose="020F0502020204030204" pitchFamily="34" charset="0"/>
                <a:cs typeface="Times New Roman" panose="02020603050405020304" pitchFamily="18" charset="0"/>
              </a:rPr>
              <a:t>cảnh</a:t>
            </a:r>
            <a:endParaRPr lang="en-US" sz="2700" b="1" dirty="0">
              <a:ln w="0"/>
              <a:solidFill>
                <a:schemeClr val="tx1"/>
              </a:solidFill>
              <a:effectLst>
                <a:outerShdw blurRad="38100" dist="25400" dir="5400000" algn="ctr" rotWithShape="0">
                  <a:srgbClr val="6E747A">
                    <a:alpha val="43000"/>
                  </a:srgbClr>
                </a:outerShdw>
              </a:effectLst>
              <a:latin typeface="Times New Roman" panose="02020603050405020304" pitchFamily="18" charset="0"/>
              <a:ea typeface="Calibri" panose="020F0502020204030204" pitchFamily="34" charset="0"/>
              <a:cs typeface="Times New Roman" panose="02020603050405020304" pitchFamily="18" charset="0"/>
            </a:endParaRPr>
          </a:p>
          <a:p>
            <a:pPr algn="ctr"/>
            <a:r>
              <a:rPr lang="en-US" sz="2700" b="1" dirty="0">
                <a:ln w="0"/>
                <a:solidFill>
                  <a:schemeClr val="tx1"/>
                </a:solidFill>
                <a:effectLst>
                  <a:outerShdw blurRad="38100" dist="25400" dir="5400000" algn="ctr" rotWithShape="0">
                    <a:srgbClr val="6E747A">
                      <a:alpha val="43000"/>
                    </a:srgbClr>
                  </a:outerShdw>
                </a:effectLst>
                <a:latin typeface="Times New Roman" panose="02020603050405020304" pitchFamily="18" charset="0"/>
                <a:ea typeface="Calibri" panose="020F0502020204030204" pitchFamily="34" charset="0"/>
                <a:cs typeface="Times New Roman" panose="02020603050405020304" pitchFamily="18" charset="0"/>
              </a:rPr>
              <a:t>(2 </a:t>
            </a:r>
            <a:r>
              <a:rPr lang="en-US" sz="2700" b="1" dirty="0" err="1">
                <a:ln w="0"/>
                <a:solidFill>
                  <a:schemeClr val="tx1"/>
                </a:solidFill>
                <a:effectLst>
                  <a:outerShdw blurRad="38100" dist="25400" dir="5400000" algn="ctr" rotWithShape="0">
                    <a:srgbClr val="6E747A">
                      <a:alpha val="43000"/>
                    </a:srgbClr>
                  </a:outerShdw>
                </a:effectLst>
                <a:latin typeface="Times New Roman" panose="02020603050405020304" pitchFamily="18" charset="0"/>
                <a:ea typeface="Calibri" panose="020F0502020204030204" pitchFamily="34" charset="0"/>
                <a:cs typeface="Times New Roman" panose="02020603050405020304" pitchFamily="18" charset="0"/>
              </a:rPr>
              <a:t>câu</a:t>
            </a:r>
            <a:r>
              <a:rPr lang="en-US" sz="2700" b="1" dirty="0">
                <a:ln w="0"/>
                <a:solidFill>
                  <a:schemeClr val="tx1"/>
                </a:solidFill>
                <a:effectLst>
                  <a:outerShdw blurRad="38100" dist="25400" dir="5400000" algn="ctr" rotWithShape="0">
                    <a:srgbClr val="6E747A">
                      <a:alpha val="43000"/>
                    </a:srgbClr>
                  </a:outerShdw>
                </a:effectLst>
                <a:latin typeface="Times New Roman" panose="02020603050405020304" pitchFamily="18" charset="0"/>
                <a:ea typeface="Calibri" panose="020F0502020204030204" pitchFamily="34" charset="0"/>
                <a:cs typeface="Times New Roman" panose="02020603050405020304" pitchFamily="18" charset="0"/>
              </a:rPr>
              <a:t> </a:t>
            </a:r>
            <a:r>
              <a:rPr lang="en-US" sz="2700" b="1" dirty="0" err="1">
                <a:ln w="0"/>
                <a:solidFill>
                  <a:schemeClr val="tx1"/>
                </a:solidFill>
                <a:effectLst>
                  <a:outerShdw blurRad="38100" dist="25400" dir="5400000" algn="ctr" rotWithShape="0">
                    <a:srgbClr val="6E747A">
                      <a:alpha val="43000"/>
                    </a:srgbClr>
                  </a:outerShdw>
                </a:effectLst>
                <a:latin typeface="Times New Roman" panose="02020603050405020304" pitchFamily="18" charset="0"/>
                <a:ea typeface="Calibri" panose="020F0502020204030204" pitchFamily="34" charset="0"/>
                <a:cs typeface="Times New Roman" panose="02020603050405020304" pitchFamily="18" charset="0"/>
              </a:rPr>
              <a:t>đề</a:t>
            </a:r>
            <a:r>
              <a:rPr lang="en-US" sz="2700" b="1" dirty="0">
                <a:ln w="0"/>
                <a:solidFill>
                  <a:schemeClr val="tx1"/>
                </a:solidFill>
                <a:effectLst>
                  <a:outerShdw blurRad="38100" dist="25400" dir="5400000" algn="ctr" rotWithShape="0">
                    <a:srgbClr val="6E747A">
                      <a:alpha val="43000"/>
                    </a:srgbClr>
                  </a:outerShdw>
                </a:effectLst>
                <a:latin typeface="Times New Roman" panose="02020603050405020304" pitchFamily="18" charset="0"/>
                <a:ea typeface="Calibri" panose="020F0502020204030204" pitchFamily="34" charset="0"/>
                <a:cs typeface="Times New Roman" panose="02020603050405020304" pitchFamily="18" charset="0"/>
              </a:rPr>
              <a:t>) </a:t>
            </a:r>
            <a:endParaRPr lang="en-US" sz="2700" b="1" dirty="0">
              <a:ln w="0"/>
              <a:solidFill>
                <a:schemeClr val="tx1"/>
              </a:solidFill>
              <a:effectLst>
                <a:outerShdw blurRad="38100" dist="25400" dir="5400000" algn="ctr" rotWithShape="0">
                  <a:srgbClr val="6E747A">
                    <a:alpha val="43000"/>
                  </a:srgbClr>
                </a:outerShdw>
              </a:effectLst>
            </a:endParaRPr>
          </a:p>
        </p:txBody>
      </p:sp>
      <p:sp>
        <p:nvSpPr>
          <p:cNvPr id="19" name="Rectangle: Rounded Corners 18" descr="Giới thiệu cảnh&#10;(2 câu đề) &#10;&#10;">
            <a:extLst>
              <a:ext uri="{FF2B5EF4-FFF2-40B4-BE49-F238E27FC236}">
                <a16:creationId xmlns:a16="http://schemas.microsoft.com/office/drawing/2014/main" xmlns="" id="{91138A55-6411-93D6-22B6-8552356B868F}"/>
              </a:ext>
            </a:extLst>
          </p:cNvPr>
          <p:cNvSpPr/>
          <p:nvPr/>
        </p:nvSpPr>
        <p:spPr>
          <a:xfrm>
            <a:off x="7880517" y="3716524"/>
            <a:ext cx="3853220" cy="1187372"/>
          </a:xfrm>
          <a:prstGeom prst="roundRect">
            <a:avLst/>
          </a:prstGeom>
          <a:blipFill dpi="0" rotWithShape="1">
            <a:blip r:embed="rId4">
              <a:extLst>
                <a:ext uri="{28A0092B-C50C-407E-A947-70E740481C1C}">
                  <a14:useLocalDpi xmlns:a14="http://schemas.microsoft.com/office/drawing/2010/main" val="0"/>
                </a:ext>
              </a:extLst>
            </a:blip>
            <a:srcRect/>
            <a:stretch>
              <a:fillRect/>
            </a:stretch>
          </a:bli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0" b="1" dirty="0">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endParaRPr>
          </a:p>
          <a:p>
            <a:pPr algn="just"/>
            <a:r>
              <a:rPr lang="en-US" sz="2700" b="1" dirty="0">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Quan </a:t>
            </a:r>
            <a:r>
              <a:rPr lang="en-US" sz="2700" b="1" dirty="0" err="1">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sát</a:t>
            </a:r>
            <a:r>
              <a:rPr lang="en-US" sz="2700" b="1" dirty="0">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700" b="1" dirty="0" err="1">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và</a:t>
            </a:r>
            <a:r>
              <a:rPr lang="en-US" sz="2700" b="1" dirty="0">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700" b="1" dirty="0" err="1">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miêu</a:t>
            </a:r>
            <a:r>
              <a:rPr lang="en-US" sz="2700" b="1" dirty="0">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700" b="1" dirty="0" err="1">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tả</a:t>
            </a:r>
            <a:r>
              <a:rPr lang="en-US" sz="2700" b="1" dirty="0">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700" b="1" dirty="0" err="1">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cảnh</a:t>
            </a:r>
            <a:r>
              <a:rPr lang="en-US" sz="2700" b="1" dirty="0">
                <a:solidFill>
                  <a:schemeClr val="tx1"/>
                </a:solidFill>
                <a:latin typeface="Times New Roman" panose="02020603050405020304" pitchFamily="18" charset="0"/>
                <a:ea typeface="Calibri" panose="020F0502020204030204" pitchFamily="34" charset="0"/>
                <a:cs typeface="Times New Roman" panose="02020603050405020304" pitchFamily="18" charset="0"/>
              </a:rPr>
              <a:t>, </a:t>
            </a:r>
            <a:r>
              <a:rPr lang="en-US" sz="2700" b="1" dirty="0" err="1">
                <a:solidFill>
                  <a:schemeClr val="tx1"/>
                </a:solidFill>
                <a:latin typeface="Times New Roman" panose="02020603050405020304" pitchFamily="18" charset="0"/>
                <a:ea typeface="Calibri" panose="020F0502020204030204" pitchFamily="34" charset="0"/>
                <a:cs typeface="Times New Roman" panose="02020603050405020304" pitchFamily="18" charset="0"/>
              </a:rPr>
              <a:t>t</a:t>
            </a:r>
            <a:r>
              <a:rPr lang="en-US" sz="2700" b="1" dirty="0" err="1">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ừ</a:t>
            </a:r>
            <a:r>
              <a:rPr lang="en-US" sz="2700" b="1" dirty="0">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700" b="1" dirty="0" err="1">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xa</a:t>
            </a:r>
            <a:r>
              <a:rPr lang="en-US" sz="2700" b="1" dirty="0">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 bao </a:t>
            </a:r>
            <a:r>
              <a:rPr lang="en-US" sz="2700" b="1" dirty="0" err="1">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quát</a:t>
            </a:r>
            <a:r>
              <a:rPr lang="en-US" sz="2700" b="1" dirty="0">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(2 </a:t>
            </a:r>
            <a:r>
              <a:rPr lang="en-US" sz="2700" b="1" dirty="0" err="1">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câu</a:t>
            </a:r>
            <a:r>
              <a:rPr lang="en-US" sz="2700" b="1" dirty="0">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700" b="1" dirty="0" err="1">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thực</a:t>
            </a:r>
            <a:r>
              <a:rPr lang="en-US" sz="2700" b="1" dirty="0">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 </a:t>
            </a:r>
            <a:endParaRPr lang="en-US" sz="2700" b="1" dirty="0">
              <a:solidFill>
                <a:schemeClr val="tx1"/>
              </a:solidFill>
            </a:endParaRPr>
          </a:p>
          <a:p>
            <a:pPr algn="just"/>
            <a:endParaRPr lang="en-US" sz="1800" b="1" dirty="0">
              <a:ln w="0"/>
              <a:solidFill>
                <a:schemeClr val="accent2">
                  <a:lumMod val="75000"/>
                </a:schemeClr>
              </a:solidFill>
              <a:effectLst>
                <a:outerShdw blurRad="38100" dist="25400" dir="5400000" algn="ctr" rotWithShape="0">
                  <a:srgbClr val="6E747A">
                    <a:alpha val="43000"/>
                  </a:srgbClr>
                </a:outerShdw>
              </a:effectLst>
            </a:endParaRPr>
          </a:p>
        </p:txBody>
      </p:sp>
      <p:sp>
        <p:nvSpPr>
          <p:cNvPr id="21" name="Rectangle: Rounded Corners 20" descr="Giới thiệu cảnh&#10;(2 câu đề) &#10;&#10;">
            <a:extLst>
              <a:ext uri="{FF2B5EF4-FFF2-40B4-BE49-F238E27FC236}">
                <a16:creationId xmlns:a16="http://schemas.microsoft.com/office/drawing/2014/main" xmlns="" id="{6509028A-3FA8-FACA-B8DF-081739ED832A}"/>
              </a:ext>
            </a:extLst>
          </p:cNvPr>
          <p:cNvSpPr/>
          <p:nvPr/>
        </p:nvSpPr>
        <p:spPr>
          <a:xfrm>
            <a:off x="7880517" y="2436070"/>
            <a:ext cx="3853220" cy="866191"/>
          </a:xfrm>
          <a:prstGeom prst="roundRect">
            <a:avLst/>
          </a:prstGeom>
          <a:blipFill dpi="0" rotWithShape="1">
            <a:blip r:embed="rId4">
              <a:extLst>
                <a:ext uri="{28A0092B-C50C-407E-A947-70E740481C1C}">
                  <a14:useLocalDpi xmlns:a14="http://schemas.microsoft.com/office/drawing/2010/main" val="0"/>
                </a:ext>
              </a:extLst>
            </a:blip>
            <a:srcRect/>
            <a:stretch>
              <a:fillRect/>
            </a:stretch>
          </a:bli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0" b="1" dirty="0">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endParaRPr>
          </a:p>
          <a:p>
            <a:pPr algn="ctr"/>
            <a:r>
              <a:rPr lang="en-US" sz="2700" b="1" dirty="0" err="1">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đến</a:t>
            </a:r>
            <a:r>
              <a:rPr lang="en-US" sz="2700" b="1" dirty="0">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700" b="1" dirty="0" err="1">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gần</a:t>
            </a:r>
            <a:r>
              <a:rPr lang="en-US" sz="2700" b="1" dirty="0">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 chi </a:t>
            </a:r>
            <a:r>
              <a:rPr lang="en-US" sz="2700" b="1" dirty="0" err="1">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tiết</a:t>
            </a:r>
            <a:r>
              <a:rPr lang="en-US" sz="2700" b="1" dirty="0">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 </a:t>
            </a:r>
          </a:p>
          <a:p>
            <a:pPr algn="ctr"/>
            <a:r>
              <a:rPr lang="en-US" sz="2700" b="1" dirty="0">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(2 </a:t>
            </a:r>
            <a:r>
              <a:rPr lang="en-US" sz="2700" b="1" dirty="0" err="1">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câu</a:t>
            </a:r>
            <a:r>
              <a:rPr lang="en-US" sz="2700" b="1" dirty="0">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700" b="1" dirty="0" err="1">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luận</a:t>
            </a:r>
            <a:r>
              <a:rPr lang="en-US" sz="2700" b="1" dirty="0">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 </a:t>
            </a:r>
            <a:endParaRPr lang="en-US" sz="2700" b="1" dirty="0">
              <a:solidFill>
                <a:schemeClr val="tx1"/>
              </a:solidFill>
              <a:latin typeface="Times New Roman" panose="02020603050405020304" pitchFamily="18" charset="0"/>
              <a:cs typeface="Times New Roman" panose="02020603050405020304" pitchFamily="18" charset="0"/>
            </a:endParaRPr>
          </a:p>
          <a:p>
            <a:pPr algn="ctr"/>
            <a:endParaRPr lang="en-US" sz="2700" b="1" dirty="0">
              <a:ln w="0"/>
              <a:solidFill>
                <a:schemeClr val="tx1"/>
              </a:solidFill>
              <a:effectLst>
                <a:outerShdw blurRad="38100" dist="25400" dir="5400000" algn="ctr" rotWithShape="0">
                  <a:srgbClr val="6E747A">
                    <a:alpha val="43000"/>
                  </a:srgbClr>
                </a:outerShdw>
              </a:effectLst>
              <a:latin typeface="Times New Roman" panose="02020603050405020304" pitchFamily="18" charset="0"/>
              <a:cs typeface="Times New Roman" panose="02020603050405020304" pitchFamily="18" charset="0"/>
            </a:endParaRPr>
          </a:p>
        </p:txBody>
      </p:sp>
      <p:sp>
        <p:nvSpPr>
          <p:cNvPr id="23" name="Rectangle: Rounded Corners 22" descr="Giới thiệu cảnh&#10;(2 câu đề) &#10;&#10;">
            <a:extLst>
              <a:ext uri="{FF2B5EF4-FFF2-40B4-BE49-F238E27FC236}">
                <a16:creationId xmlns:a16="http://schemas.microsoft.com/office/drawing/2014/main" xmlns="" id="{F6A59C44-7623-25B1-C114-01D6F3E15CB2}"/>
              </a:ext>
            </a:extLst>
          </p:cNvPr>
          <p:cNvSpPr/>
          <p:nvPr/>
        </p:nvSpPr>
        <p:spPr>
          <a:xfrm>
            <a:off x="7815078" y="5289395"/>
            <a:ext cx="3853220" cy="866191"/>
          </a:xfrm>
          <a:prstGeom prst="roundRect">
            <a:avLst>
              <a:gd name="adj" fmla="val 20072"/>
            </a:avLst>
          </a:prstGeom>
          <a:blipFill dpi="0" rotWithShape="1">
            <a:blip r:embed="rId4">
              <a:extLst>
                <a:ext uri="{28A0092B-C50C-407E-A947-70E740481C1C}">
                  <a14:useLocalDpi xmlns:a14="http://schemas.microsoft.com/office/drawing/2010/main" val="0"/>
                </a:ext>
              </a:extLst>
            </a:blip>
            <a:srcRect/>
            <a:stretch>
              <a:fillRect/>
            </a:stretch>
          </a:bli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endParaRPr lang="en-US" sz="2700" b="1" dirty="0">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endParaRPr>
          </a:p>
          <a:p>
            <a:pPr algn="just"/>
            <a:r>
              <a:rPr lang="en-US" sz="2700" b="1" dirty="0" err="1">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Liên</a:t>
            </a:r>
            <a:r>
              <a:rPr lang="en-US" sz="2700" b="1" dirty="0">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700" b="1" dirty="0" err="1">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tưởng</a:t>
            </a:r>
            <a:r>
              <a:rPr lang="en-US" sz="2700" b="1" dirty="0">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700" b="1" dirty="0" err="1">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hoài</a:t>
            </a:r>
            <a:r>
              <a:rPr lang="en-US" sz="2700" b="1" dirty="0">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700" b="1" dirty="0" err="1">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niệm</a:t>
            </a:r>
            <a:endParaRPr lang="en-US" sz="2700" b="1" dirty="0">
              <a:solidFill>
                <a:schemeClr val="tx1"/>
              </a:solidFill>
              <a:latin typeface="Times New Roman" panose="02020603050405020304" pitchFamily="18" charset="0"/>
              <a:ea typeface="Calibri" panose="020F0502020204030204" pitchFamily="34" charset="0"/>
              <a:cs typeface="Times New Roman" panose="02020603050405020304" pitchFamily="18" charset="0"/>
            </a:endParaRPr>
          </a:p>
          <a:p>
            <a:pPr algn="just"/>
            <a:r>
              <a:rPr lang="en-US" sz="2700" b="1" dirty="0">
                <a:solidFill>
                  <a:schemeClr val="tx1"/>
                </a:solidFill>
                <a:latin typeface="Times New Roman" panose="02020603050405020304" pitchFamily="18" charset="0"/>
                <a:cs typeface="Times New Roman" panose="02020603050405020304" pitchFamily="18" charset="0"/>
              </a:rPr>
              <a:t>(2 </a:t>
            </a:r>
            <a:r>
              <a:rPr lang="en-US" sz="2700" b="1" dirty="0" err="1">
                <a:solidFill>
                  <a:schemeClr val="tx1"/>
                </a:solidFill>
                <a:latin typeface="Times New Roman" panose="02020603050405020304" pitchFamily="18" charset="0"/>
                <a:cs typeface="Times New Roman" panose="02020603050405020304" pitchFamily="18" charset="0"/>
              </a:rPr>
              <a:t>câu</a:t>
            </a:r>
            <a:r>
              <a:rPr lang="en-US" sz="2700" b="1" dirty="0">
                <a:solidFill>
                  <a:schemeClr val="tx1"/>
                </a:solidFill>
                <a:latin typeface="Times New Roman" panose="02020603050405020304" pitchFamily="18" charset="0"/>
                <a:cs typeface="Times New Roman" panose="02020603050405020304" pitchFamily="18" charset="0"/>
              </a:rPr>
              <a:t> </a:t>
            </a:r>
            <a:r>
              <a:rPr lang="en-US" sz="2700" b="1" dirty="0" err="1">
                <a:solidFill>
                  <a:schemeClr val="tx1"/>
                </a:solidFill>
                <a:latin typeface="Times New Roman" panose="02020603050405020304" pitchFamily="18" charset="0"/>
                <a:cs typeface="Times New Roman" panose="02020603050405020304" pitchFamily="18" charset="0"/>
              </a:rPr>
              <a:t>kết</a:t>
            </a:r>
            <a:r>
              <a:rPr lang="en-US" sz="2700" b="1" dirty="0">
                <a:solidFill>
                  <a:schemeClr val="tx1"/>
                </a:solidFill>
                <a:latin typeface="Times New Roman" panose="02020603050405020304" pitchFamily="18" charset="0"/>
                <a:cs typeface="Times New Roman" panose="02020603050405020304" pitchFamily="18" charset="0"/>
              </a:rPr>
              <a:t>)</a:t>
            </a:r>
          </a:p>
          <a:p>
            <a:pPr algn="ctr"/>
            <a:endParaRPr lang="en-US" sz="2700" b="1" dirty="0">
              <a:ln w="0"/>
              <a:solidFill>
                <a:schemeClr val="tx1"/>
              </a:solidFill>
              <a:effectLst>
                <a:outerShdw blurRad="38100" dist="25400" dir="5400000" algn="ctr" rotWithShape="0">
                  <a:srgbClr val="6E747A">
                    <a:alpha val="43000"/>
                  </a:srgbClr>
                </a:outerShdw>
              </a:effectLst>
              <a:highlight>
                <a:srgbClr val="FFFF00"/>
              </a:highlight>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35417652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0" presetClass="entr" presetSubtype="0" decel="100000" fill="hold"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1000" fill="hold"/>
                                        <p:tgtEl>
                                          <p:spTgt spid="6"/>
                                        </p:tgtEl>
                                        <p:attrNameLst>
                                          <p:attrName>ppt_w</p:attrName>
                                        </p:attrNameLst>
                                      </p:cBhvr>
                                      <p:tavLst>
                                        <p:tav tm="0">
                                          <p:val>
                                            <p:strVal val="#ppt_w+.3"/>
                                          </p:val>
                                        </p:tav>
                                        <p:tav tm="100000">
                                          <p:val>
                                            <p:strVal val="#ppt_w"/>
                                          </p:val>
                                        </p:tav>
                                      </p:tavLst>
                                    </p:anim>
                                    <p:anim calcmode="lin" valueType="num">
                                      <p:cBhvr>
                                        <p:cTn id="8" dur="1000" fill="hold"/>
                                        <p:tgtEl>
                                          <p:spTgt spid="6"/>
                                        </p:tgtEl>
                                        <p:attrNameLst>
                                          <p:attrName>ppt_h</p:attrName>
                                        </p:attrNameLst>
                                      </p:cBhvr>
                                      <p:tavLst>
                                        <p:tav tm="0">
                                          <p:val>
                                            <p:strVal val="#ppt_h"/>
                                          </p:val>
                                        </p:tav>
                                        <p:tav tm="100000">
                                          <p:val>
                                            <p:strVal val="#ppt_h"/>
                                          </p:val>
                                        </p:tav>
                                      </p:tavLst>
                                    </p:anim>
                                    <p:animEffect transition="in" filter="fade">
                                      <p:cBhvr>
                                        <p:cTn id="9" dur="1000"/>
                                        <p:tgtEl>
                                          <p:spTgt spid="6"/>
                                        </p:tgtEl>
                                      </p:cBhvr>
                                    </p:animEffect>
                                  </p:childTnLst>
                                </p:cTn>
                              </p:par>
                              <p:par>
                                <p:cTn id="10" presetID="50" presetClass="entr" presetSubtype="0" decel="100000" fill="hold" grpId="0" nodeType="withEffect">
                                  <p:stCondLst>
                                    <p:cond delay="0"/>
                                  </p:stCondLst>
                                  <p:childTnLst>
                                    <p:set>
                                      <p:cBhvr>
                                        <p:cTn id="11" dur="1" fill="hold">
                                          <p:stCondLst>
                                            <p:cond delay="0"/>
                                          </p:stCondLst>
                                        </p:cTn>
                                        <p:tgtEl>
                                          <p:spTgt spid="7"/>
                                        </p:tgtEl>
                                        <p:attrNameLst>
                                          <p:attrName>style.visibility</p:attrName>
                                        </p:attrNameLst>
                                      </p:cBhvr>
                                      <p:to>
                                        <p:strVal val="visible"/>
                                      </p:to>
                                    </p:set>
                                    <p:anim calcmode="lin" valueType="num">
                                      <p:cBhvr>
                                        <p:cTn id="12" dur="1000" fill="hold"/>
                                        <p:tgtEl>
                                          <p:spTgt spid="7"/>
                                        </p:tgtEl>
                                        <p:attrNameLst>
                                          <p:attrName>ppt_w</p:attrName>
                                        </p:attrNameLst>
                                      </p:cBhvr>
                                      <p:tavLst>
                                        <p:tav tm="0">
                                          <p:val>
                                            <p:strVal val="#ppt_w+.3"/>
                                          </p:val>
                                        </p:tav>
                                        <p:tav tm="100000">
                                          <p:val>
                                            <p:strVal val="#ppt_w"/>
                                          </p:val>
                                        </p:tav>
                                      </p:tavLst>
                                    </p:anim>
                                    <p:anim calcmode="lin" valueType="num">
                                      <p:cBhvr>
                                        <p:cTn id="13" dur="1000" fill="hold"/>
                                        <p:tgtEl>
                                          <p:spTgt spid="7"/>
                                        </p:tgtEl>
                                        <p:attrNameLst>
                                          <p:attrName>ppt_h</p:attrName>
                                        </p:attrNameLst>
                                      </p:cBhvr>
                                      <p:tavLst>
                                        <p:tav tm="0">
                                          <p:val>
                                            <p:strVal val="#ppt_h"/>
                                          </p:val>
                                        </p:tav>
                                        <p:tav tm="100000">
                                          <p:val>
                                            <p:strVal val="#ppt_h"/>
                                          </p:val>
                                        </p:tav>
                                      </p:tavLst>
                                    </p:anim>
                                    <p:animEffect transition="in" filter="fade">
                                      <p:cBhvr>
                                        <p:cTn id="14" dur="1000"/>
                                        <p:tgtEl>
                                          <p:spTgt spid="7"/>
                                        </p:tgtEl>
                                      </p:cBhvr>
                                    </p:animEffect>
                                  </p:childTnLst>
                                </p:cTn>
                              </p:par>
                            </p:childTnLst>
                          </p:cTn>
                        </p:par>
                      </p:childTnLst>
                    </p:cTn>
                  </p:par>
                  <p:par>
                    <p:cTn id="15" fill="hold">
                      <p:stCondLst>
                        <p:cond delay="indefinite"/>
                      </p:stCondLst>
                      <p:childTnLst>
                        <p:par>
                          <p:cTn id="16" fill="hold">
                            <p:stCondLst>
                              <p:cond delay="0"/>
                            </p:stCondLst>
                            <p:childTnLst>
                              <p:par>
                                <p:cTn id="17" presetID="42" presetClass="entr" presetSubtype="0" fill="hold" grpId="0" nodeType="clickEffect">
                                  <p:stCondLst>
                                    <p:cond delay="0"/>
                                  </p:stCondLst>
                                  <p:childTnLst>
                                    <p:set>
                                      <p:cBhvr>
                                        <p:cTn id="18" dur="1" fill="hold">
                                          <p:stCondLst>
                                            <p:cond delay="0"/>
                                          </p:stCondLst>
                                        </p:cTn>
                                        <p:tgtEl>
                                          <p:spTgt spid="8"/>
                                        </p:tgtEl>
                                        <p:attrNameLst>
                                          <p:attrName>style.visibility</p:attrName>
                                        </p:attrNameLst>
                                      </p:cBhvr>
                                      <p:to>
                                        <p:strVal val="visible"/>
                                      </p:to>
                                    </p:set>
                                    <p:animEffect transition="in" filter="fade">
                                      <p:cBhvr>
                                        <p:cTn id="19" dur="1000"/>
                                        <p:tgtEl>
                                          <p:spTgt spid="8"/>
                                        </p:tgtEl>
                                      </p:cBhvr>
                                    </p:animEffect>
                                    <p:anim calcmode="lin" valueType="num">
                                      <p:cBhvr>
                                        <p:cTn id="20" dur="1000" fill="hold"/>
                                        <p:tgtEl>
                                          <p:spTgt spid="8"/>
                                        </p:tgtEl>
                                        <p:attrNameLst>
                                          <p:attrName>ppt_x</p:attrName>
                                        </p:attrNameLst>
                                      </p:cBhvr>
                                      <p:tavLst>
                                        <p:tav tm="0">
                                          <p:val>
                                            <p:strVal val="#ppt_x"/>
                                          </p:val>
                                        </p:tav>
                                        <p:tav tm="100000">
                                          <p:val>
                                            <p:strVal val="#ppt_x"/>
                                          </p:val>
                                        </p:tav>
                                      </p:tavLst>
                                    </p:anim>
                                    <p:anim calcmode="lin" valueType="num">
                                      <p:cBhvr>
                                        <p:cTn id="21" dur="1000" fill="hold"/>
                                        <p:tgtEl>
                                          <p:spTgt spid="8"/>
                                        </p:tgtEl>
                                        <p:attrNameLst>
                                          <p:attrName>ppt_y</p:attrName>
                                        </p:attrNameLst>
                                      </p:cBhvr>
                                      <p:tavLst>
                                        <p:tav tm="0">
                                          <p:val>
                                            <p:strVal val="#ppt_y+.1"/>
                                          </p:val>
                                        </p:tav>
                                        <p:tav tm="100000">
                                          <p:val>
                                            <p:strVal val="#ppt_y"/>
                                          </p:val>
                                        </p:tav>
                                      </p:tavLst>
                                    </p:anim>
                                  </p:childTnLst>
                                </p:cTn>
                              </p:par>
                            </p:childTnLst>
                          </p:cTn>
                        </p:par>
                      </p:childTnLst>
                    </p:cTn>
                  </p:par>
                  <p:par>
                    <p:cTn id="22" fill="hold">
                      <p:stCondLst>
                        <p:cond delay="indefinite"/>
                      </p:stCondLst>
                      <p:childTnLst>
                        <p:par>
                          <p:cTn id="23" fill="hold">
                            <p:stCondLst>
                              <p:cond delay="0"/>
                            </p:stCondLst>
                            <p:childTnLst>
                              <p:par>
                                <p:cTn id="24" presetID="43" presetClass="entr" presetSubtype="0" fill="hold" grpId="0" nodeType="clickEffect">
                                  <p:stCondLst>
                                    <p:cond delay="0"/>
                                  </p:stCondLst>
                                  <p:childTnLst>
                                    <p:set>
                                      <p:cBhvr>
                                        <p:cTn id="25" dur="1" fill="hold">
                                          <p:stCondLst>
                                            <p:cond delay="0"/>
                                          </p:stCondLst>
                                        </p:cTn>
                                        <p:tgtEl>
                                          <p:spTgt spid="16"/>
                                        </p:tgtEl>
                                        <p:attrNameLst>
                                          <p:attrName>style.visibility</p:attrName>
                                        </p:attrNameLst>
                                      </p:cBhvr>
                                      <p:to>
                                        <p:strVal val="visible"/>
                                      </p:to>
                                    </p:set>
                                    <p:animEffect transition="in" filter="fade">
                                      <p:cBhvr>
                                        <p:cTn id="26" dur="100"/>
                                        <p:tgtEl>
                                          <p:spTgt spid="16"/>
                                        </p:tgtEl>
                                      </p:cBhvr>
                                    </p:animEffect>
                                    <p:anim calcmode="lin" valueType="num">
                                      <p:cBhvr>
                                        <p:cTn id="27" dur="400" fill="hold"/>
                                        <p:tgtEl>
                                          <p:spTgt spid="16"/>
                                        </p:tgtEl>
                                        <p:attrNameLst>
                                          <p:attrName>ppt_x</p:attrName>
                                        </p:attrNameLst>
                                      </p:cBhvr>
                                      <p:tavLst>
                                        <p:tav tm="0">
                                          <p:val>
                                            <p:strVal val="#ppt_x"/>
                                          </p:val>
                                        </p:tav>
                                        <p:tav tm="100000">
                                          <p:val>
                                            <p:strVal val="#ppt_x"/>
                                          </p:val>
                                        </p:tav>
                                      </p:tavLst>
                                    </p:anim>
                                    <p:anim calcmode="lin" valueType="num">
                                      <p:cBhvr>
                                        <p:cTn id="28" dur="400" fill="hold"/>
                                        <p:tgtEl>
                                          <p:spTgt spid="16"/>
                                        </p:tgtEl>
                                        <p:attrNameLst>
                                          <p:attrName>ppt_y</p:attrName>
                                        </p:attrNameLst>
                                      </p:cBhvr>
                                      <p:tavLst>
                                        <p:tav tm="0">
                                          <p:val>
                                            <p:strVal val="#ppt_y+0.31"/>
                                          </p:val>
                                        </p:tav>
                                        <p:tav tm="100000">
                                          <p:val>
                                            <p:strVal val="#ppt_y+0.31"/>
                                          </p:val>
                                        </p:tav>
                                      </p:tavLst>
                                    </p:anim>
                                    <p:anim calcmode="lin" valueType="num">
                                      <p:cBhvr>
                                        <p:cTn id="29" dur="600" decel="50000" fill="hold">
                                          <p:stCondLst>
                                            <p:cond delay="400"/>
                                          </p:stCondLst>
                                        </p:cTn>
                                        <p:tgtEl>
                                          <p:spTgt spid="16"/>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30" dur="600" decel="50000" fill="hold">
                                          <p:stCondLst>
                                            <p:cond delay="400"/>
                                          </p:stCondLst>
                                        </p:cTn>
                                        <p:tgtEl>
                                          <p:spTgt spid="16"/>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43" presetClass="entr" presetSubtype="0" fill="hold" grpId="0" nodeType="clickEffect">
                                  <p:stCondLst>
                                    <p:cond delay="0"/>
                                  </p:stCondLst>
                                  <p:childTnLst>
                                    <p:set>
                                      <p:cBhvr>
                                        <p:cTn id="34" dur="1" fill="hold">
                                          <p:stCondLst>
                                            <p:cond delay="0"/>
                                          </p:stCondLst>
                                        </p:cTn>
                                        <p:tgtEl>
                                          <p:spTgt spid="21"/>
                                        </p:tgtEl>
                                        <p:attrNameLst>
                                          <p:attrName>style.visibility</p:attrName>
                                        </p:attrNameLst>
                                      </p:cBhvr>
                                      <p:to>
                                        <p:strVal val="visible"/>
                                      </p:to>
                                    </p:set>
                                    <p:animEffect transition="in" filter="fade">
                                      <p:cBhvr>
                                        <p:cTn id="35" dur="100"/>
                                        <p:tgtEl>
                                          <p:spTgt spid="21"/>
                                        </p:tgtEl>
                                      </p:cBhvr>
                                    </p:animEffect>
                                    <p:anim calcmode="lin" valueType="num">
                                      <p:cBhvr>
                                        <p:cTn id="36" dur="400" fill="hold"/>
                                        <p:tgtEl>
                                          <p:spTgt spid="21"/>
                                        </p:tgtEl>
                                        <p:attrNameLst>
                                          <p:attrName>ppt_x</p:attrName>
                                        </p:attrNameLst>
                                      </p:cBhvr>
                                      <p:tavLst>
                                        <p:tav tm="0">
                                          <p:val>
                                            <p:strVal val="#ppt_x"/>
                                          </p:val>
                                        </p:tav>
                                        <p:tav tm="100000">
                                          <p:val>
                                            <p:strVal val="#ppt_x"/>
                                          </p:val>
                                        </p:tav>
                                      </p:tavLst>
                                    </p:anim>
                                    <p:anim calcmode="lin" valueType="num">
                                      <p:cBhvr>
                                        <p:cTn id="37" dur="400" fill="hold"/>
                                        <p:tgtEl>
                                          <p:spTgt spid="21"/>
                                        </p:tgtEl>
                                        <p:attrNameLst>
                                          <p:attrName>ppt_y</p:attrName>
                                        </p:attrNameLst>
                                      </p:cBhvr>
                                      <p:tavLst>
                                        <p:tav tm="0">
                                          <p:val>
                                            <p:strVal val="#ppt_y+0.31"/>
                                          </p:val>
                                        </p:tav>
                                        <p:tav tm="100000">
                                          <p:val>
                                            <p:strVal val="#ppt_y+0.31"/>
                                          </p:val>
                                        </p:tav>
                                      </p:tavLst>
                                    </p:anim>
                                    <p:anim calcmode="lin" valueType="num">
                                      <p:cBhvr>
                                        <p:cTn id="38" dur="600" decel="50000" fill="hold">
                                          <p:stCondLst>
                                            <p:cond delay="400"/>
                                          </p:stCondLst>
                                        </p:cTn>
                                        <p:tgtEl>
                                          <p:spTgt spid="21"/>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39" dur="600" decel="50000" fill="hold">
                                          <p:stCondLst>
                                            <p:cond delay="400"/>
                                          </p:stCondLst>
                                        </p:cTn>
                                        <p:tgtEl>
                                          <p:spTgt spid="21"/>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childTnLst>
                          </p:cTn>
                        </p:par>
                      </p:childTnLst>
                    </p:cTn>
                  </p:par>
                  <p:par>
                    <p:cTn id="40" fill="hold">
                      <p:stCondLst>
                        <p:cond delay="indefinite"/>
                      </p:stCondLst>
                      <p:childTnLst>
                        <p:par>
                          <p:cTn id="41" fill="hold">
                            <p:stCondLst>
                              <p:cond delay="0"/>
                            </p:stCondLst>
                            <p:childTnLst>
                              <p:par>
                                <p:cTn id="42" presetID="43" presetClass="entr" presetSubtype="0" fill="hold" grpId="0" nodeType="clickEffect">
                                  <p:stCondLst>
                                    <p:cond delay="0"/>
                                  </p:stCondLst>
                                  <p:childTnLst>
                                    <p:set>
                                      <p:cBhvr>
                                        <p:cTn id="43" dur="1" fill="hold">
                                          <p:stCondLst>
                                            <p:cond delay="0"/>
                                          </p:stCondLst>
                                        </p:cTn>
                                        <p:tgtEl>
                                          <p:spTgt spid="19"/>
                                        </p:tgtEl>
                                        <p:attrNameLst>
                                          <p:attrName>style.visibility</p:attrName>
                                        </p:attrNameLst>
                                      </p:cBhvr>
                                      <p:to>
                                        <p:strVal val="visible"/>
                                      </p:to>
                                    </p:set>
                                    <p:animEffect transition="in" filter="fade">
                                      <p:cBhvr>
                                        <p:cTn id="44" dur="100"/>
                                        <p:tgtEl>
                                          <p:spTgt spid="19"/>
                                        </p:tgtEl>
                                      </p:cBhvr>
                                    </p:animEffect>
                                    <p:anim calcmode="lin" valueType="num">
                                      <p:cBhvr>
                                        <p:cTn id="45" dur="400" fill="hold"/>
                                        <p:tgtEl>
                                          <p:spTgt spid="19"/>
                                        </p:tgtEl>
                                        <p:attrNameLst>
                                          <p:attrName>ppt_x</p:attrName>
                                        </p:attrNameLst>
                                      </p:cBhvr>
                                      <p:tavLst>
                                        <p:tav tm="0">
                                          <p:val>
                                            <p:strVal val="#ppt_x"/>
                                          </p:val>
                                        </p:tav>
                                        <p:tav tm="100000">
                                          <p:val>
                                            <p:strVal val="#ppt_x"/>
                                          </p:val>
                                        </p:tav>
                                      </p:tavLst>
                                    </p:anim>
                                    <p:anim calcmode="lin" valueType="num">
                                      <p:cBhvr>
                                        <p:cTn id="46" dur="400" fill="hold"/>
                                        <p:tgtEl>
                                          <p:spTgt spid="19"/>
                                        </p:tgtEl>
                                        <p:attrNameLst>
                                          <p:attrName>ppt_y</p:attrName>
                                        </p:attrNameLst>
                                      </p:cBhvr>
                                      <p:tavLst>
                                        <p:tav tm="0">
                                          <p:val>
                                            <p:strVal val="#ppt_y+0.31"/>
                                          </p:val>
                                        </p:tav>
                                        <p:tav tm="100000">
                                          <p:val>
                                            <p:strVal val="#ppt_y+0.31"/>
                                          </p:val>
                                        </p:tav>
                                      </p:tavLst>
                                    </p:anim>
                                    <p:anim calcmode="lin" valueType="num">
                                      <p:cBhvr>
                                        <p:cTn id="47" dur="600" decel="50000" fill="hold">
                                          <p:stCondLst>
                                            <p:cond delay="400"/>
                                          </p:stCondLst>
                                        </p:cTn>
                                        <p:tgtEl>
                                          <p:spTgt spid="19"/>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48" dur="600" decel="50000" fill="hold">
                                          <p:stCondLst>
                                            <p:cond delay="400"/>
                                          </p:stCondLst>
                                        </p:cTn>
                                        <p:tgtEl>
                                          <p:spTgt spid="19"/>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childTnLst>
                          </p:cTn>
                        </p:par>
                      </p:childTnLst>
                    </p:cTn>
                  </p:par>
                  <p:par>
                    <p:cTn id="49" fill="hold">
                      <p:stCondLst>
                        <p:cond delay="indefinite"/>
                      </p:stCondLst>
                      <p:childTnLst>
                        <p:par>
                          <p:cTn id="50" fill="hold">
                            <p:stCondLst>
                              <p:cond delay="0"/>
                            </p:stCondLst>
                            <p:childTnLst>
                              <p:par>
                                <p:cTn id="51" presetID="43" presetClass="entr" presetSubtype="0" fill="hold" grpId="0" nodeType="clickEffect">
                                  <p:stCondLst>
                                    <p:cond delay="0"/>
                                  </p:stCondLst>
                                  <p:childTnLst>
                                    <p:set>
                                      <p:cBhvr>
                                        <p:cTn id="52" dur="1" fill="hold">
                                          <p:stCondLst>
                                            <p:cond delay="0"/>
                                          </p:stCondLst>
                                        </p:cTn>
                                        <p:tgtEl>
                                          <p:spTgt spid="23"/>
                                        </p:tgtEl>
                                        <p:attrNameLst>
                                          <p:attrName>style.visibility</p:attrName>
                                        </p:attrNameLst>
                                      </p:cBhvr>
                                      <p:to>
                                        <p:strVal val="visible"/>
                                      </p:to>
                                    </p:set>
                                    <p:animEffect transition="in" filter="fade">
                                      <p:cBhvr>
                                        <p:cTn id="53" dur="100"/>
                                        <p:tgtEl>
                                          <p:spTgt spid="23"/>
                                        </p:tgtEl>
                                      </p:cBhvr>
                                    </p:animEffect>
                                    <p:anim calcmode="lin" valueType="num">
                                      <p:cBhvr>
                                        <p:cTn id="54" dur="400" fill="hold"/>
                                        <p:tgtEl>
                                          <p:spTgt spid="23"/>
                                        </p:tgtEl>
                                        <p:attrNameLst>
                                          <p:attrName>ppt_x</p:attrName>
                                        </p:attrNameLst>
                                      </p:cBhvr>
                                      <p:tavLst>
                                        <p:tav tm="0">
                                          <p:val>
                                            <p:strVal val="#ppt_x"/>
                                          </p:val>
                                        </p:tav>
                                        <p:tav tm="100000">
                                          <p:val>
                                            <p:strVal val="#ppt_x"/>
                                          </p:val>
                                        </p:tav>
                                      </p:tavLst>
                                    </p:anim>
                                    <p:anim calcmode="lin" valueType="num">
                                      <p:cBhvr>
                                        <p:cTn id="55" dur="400" fill="hold"/>
                                        <p:tgtEl>
                                          <p:spTgt spid="23"/>
                                        </p:tgtEl>
                                        <p:attrNameLst>
                                          <p:attrName>ppt_y</p:attrName>
                                        </p:attrNameLst>
                                      </p:cBhvr>
                                      <p:tavLst>
                                        <p:tav tm="0">
                                          <p:val>
                                            <p:strVal val="#ppt_y+0.31"/>
                                          </p:val>
                                        </p:tav>
                                        <p:tav tm="100000">
                                          <p:val>
                                            <p:strVal val="#ppt_y+0.31"/>
                                          </p:val>
                                        </p:tav>
                                      </p:tavLst>
                                    </p:anim>
                                    <p:anim calcmode="lin" valueType="num">
                                      <p:cBhvr>
                                        <p:cTn id="56" dur="600" decel="50000" fill="hold">
                                          <p:stCondLst>
                                            <p:cond delay="400"/>
                                          </p:stCondLst>
                                        </p:cTn>
                                        <p:tgtEl>
                                          <p:spTgt spid="23"/>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57" dur="600" decel="50000" fill="hold">
                                          <p:stCondLst>
                                            <p:cond delay="400"/>
                                          </p:stCondLst>
                                        </p:cTn>
                                        <p:tgtEl>
                                          <p:spTgt spid="23"/>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8" grpId="0" animBg="1"/>
      <p:bldP spid="16" grpId="0" animBg="1"/>
      <p:bldP spid="19" grpId="0" animBg="1"/>
      <p:bldP spid="21" grpId="0" animBg="1"/>
      <p:bldP spid="23" grpId="0" animBg="1"/>
    </p:bldLst>
  </p:timing>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 name="Content Placeholder 12" descr="A stone wall with writing on it&#10;&#10;Description automatically generated with low confidence">
            <a:extLst>
              <a:ext uri="{FF2B5EF4-FFF2-40B4-BE49-F238E27FC236}">
                <a16:creationId xmlns:a16="http://schemas.microsoft.com/office/drawing/2014/main" xmlns="" id="{FE8A3DFB-4047-7016-CA72-11E89EB7C9F0}"/>
              </a:ext>
            </a:extLst>
          </p:cNvPr>
          <p:cNvPicPr>
            <a:picLocks noChangeAspect="1"/>
          </p:cNvPicPr>
          <p:nvPr/>
        </p:nvPicPr>
        <p:blipFill rotWithShape="1">
          <a:blip r:embed="rId3">
            <a:extLst>
              <a:ext uri="{28A0092B-C50C-407E-A947-70E740481C1C}">
                <a14:useLocalDpi xmlns:a14="http://schemas.microsoft.com/office/drawing/2010/main" val="0"/>
              </a:ext>
            </a:extLst>
          </a:blip>
          <a:srcRect l="5225" r="1363" b="-1"/>
          <a:stretch/>
        </p:blipFill>
        <p:spPr>
          <a:xfrm>
            <a:off x="1" y="10"/>
            <a:ext cx="9669642" cy="6857990"/>
          </a:xfrm>
          <a:prstGeom prst="rect">
            <a:avLst/>
          </a:prstGeom>
        </p:spPr>
      </p:pic>
      <p:sp>
        <p:nvSpPr>
          <p:cNvPr id="2" name="Title 1">
            <a:extLst>
              <a:ext uri="{FF2B5EF4-FFF2-40B4-BE49-F238E27FC236}">
                <a16:creationId xmlns:a16="http://schemas.microsoft.com/office/drawing/2014/main" xmlns="" id="{A8B26165-0039-2124-8214-B01AE7ADE34D}"/>
              </a:ext>
            </a:extLst>
          </p:cNvPr>
          <p:cNvSpPr>
            <a:spLocks noGrp="1"/>
          </p:cNvSpPr>
          <p:nvPr>
            <p:ph type="title"/>
          </p:nvPr>
        </p:nvSpPr>
        <p:spPr>
          <a:xfrm>
            <a:off x="7728788" y="819760"/>
            <a:ext cx="4049612" cy="1899912"/>
          </a:xfrm>
        </p:spPr>
        <p:txBody>
          <a:bodyPr vert="horz" lIns="91440" tIns="45720" rIns="91440" bIns="45720" rtlCol="0">
            <a:noAutofit/>
          </a:bodyPr>
          <a:lstStyle/>
          <a:p>
            <a:pPr algn="just"/>
            <a:r>
              <a:rPr lang="en-US" sz="2700" b="1" i="1" dirty="0">
                <a:effectLst/>
                <a:highlight>
                  <a:srgbClr val="00FFFF"/>
                </a:highlight>
                <a:latin typeface="Times New Roman" panose="02020603050405020304" pitchFamily="18" charset="0"/>
              </a:rPr>
              <a:t>    </a:t>
            </a:r>
            <a:r>
              <a:rPr lang="vi-VN" sz="2700" b="1" i="1" dirty="0">
                <a:effectLst/>
                <a:highlight>
                  <a:srgbClr val="00FFFF"/>
                </a:highlight>
                <a:latin typeface="Times New Roman" panose="02020603050405020304" pitchFamily="18" charset="0"/>
              </a:rPr>
              <a:t>Danh sĩ Trương Hán Siêu là người đầu tiên lưu bút tích cho các thi sĩ đến thưởng ngoạn, ngắm cảnh làm những bài thơ khắc vào đá.</a:t>
            </a:r>
            <a:endParaRPr lang="en-US" sz="2700" b="1" dirty="0">
              <a:highlight>
                <a:srgbClr val="00FFFF"/>
              </a:highlight>
            </a:endParaRPr>
          </a:p>
        </p:txBody>
      </p:sp>
      <p:graphicFrame>
        <p:nvGraphicFramePr>
          <p:cNvPr id="27" name="Content Placeholder 16">
            <a:extLst>
              <a:ext uri="{FF2B5EF4-FFF2-40B4-BE49-F238E27FC236}">
                <a16:creationId xmlns:a16="http://schemas.microsoft.com/office/drawing/2014/main" xmlns="" id="{3DC4A7A2-7ADD-D100-B51A-753B6B1A6CAB}"/>
              </a:ext>
            </a:extLst>
          </p:cNvPr>
          <p:cNvGraphicFramePr>
            <a:graphicFrameLocks noGrp="1"/>
          </p:cNvGraphicFramePr>
          <p:nvPr>
            <p:ph idx="1"/>
            <p:extLst>
              <p:ext uri="{D42A27DB-BD31-4B8C-83A1-F6EECF244321}">
                <p14:modId xmlns:p14="http://schemas.microsoft.com/office/powerpoint/2010/main" val="1292921345"/>
              </p:ext>
            </p:extLst>
          </p:nvPr>
        </p:nvGraphicFramePr>
        <p:xfrm>
          <a:off x="-3047" y="3115238"/>
          <a:ext cx="12188952" cy="3742762"/>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Tree>
    <p:extLst>
      <p:ext uri="{BB962C8B-B14F-4D97-AF65-F5344CB8AC3E}">
        <p14:creationId xmlns:p14="http://schemas.microsoft.com/office/powerpoint/2010/main" val="123589432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5" presetClass="entr" presetSubtype="0" fill="hold" nodeType="clickEffect">
                                  <p:stCondLst>
                                    <p:cond delay="0"/>
                                  </p:stCondLst>
                                  <p:childTnLst>
                                    <p:set>
                                      <p:cBhvr>
                                        <p:cTn id="6" dur="1" fill="hold">
                                          <p:stCondLst>
                                            <p:cond delay="0"/>
                                          </p:stCondLst>
                                        </p:cTn>
                                        <p:tgtEl>
                                          <p:spTgt spid="13"/>
                                        </p:tgtEl>
                                        <p:attrNameLst>
                                          <p:attrName>style.visibility</p:attrName>
                                        </p:attrNameLst>
                                      </p:cBhvr>
                                      <p:to>
                                        <p:strVal val="visible"/>
                                      </p:to>
                                    </p:set>
                                    <p:anim calcmode="lin" valueType="num">
                                      <p:cBhvr>
                                        <p:cTn id="7" dur="500" decel="50000" fill="hold">
                                          <p:stCondLst>
                                            <p:cond delay="0"/>
                                          </p:stCondLst>
                                        </p:cTn>
                                        <p:tgtEl>
                                          <p:spTgt spid="13"/>
                                        </p:tgtEl>
                                        <p:attrNameLst>
                                          <p:attrName>style.rotation</p:attrName>
                                        </p:attrNameLst>
                                      </p:cBhvr>
                                      <p:tavLst>
                                        <p:tav tm="0">
                                          <p:val>
                                            <p:fltVal val="-90"/>
                                          </p:val>
                                        </p:tav>
                                        <p:tav tm="100000">
                                          <p:val>
                                            <p:fltVal val="0"/>
                                          </p:val>
                                        </p:tav>
                                      </p:tavLst>
                                    </p:anim>
                                    <p:anim calcmode="lin" valueType="num">
                                      <p:cBhvr>
                                        <p:cTn id="8" dur="500" decel="50000" fill="hold">
                                          <p:stCondLst>
                                            <p:cond delay="0"/>
                                          </p:stCondLst>
                                        </p:cTn>
                                        <p:tgtEl>
                                          <p:spTgt spid="13"/>
                                        </p:tgtEl>
                                        <p:attrNameLst>
                                          <p:attrName>ppt_w</p:attrName>
                                        </p:attrNameLst>
                                      </p:cBhvr>
                                      <p:tavLst>
                                        <p:tav tm="0">
                                          <p:val>
                                            <p:strVal val="#ppt_w"/>
                                          </p:val>
                                        </p:tav>
                                        <p:tav tm="100000">
                                          <p:val>
                                            <p:strVal val="#ppt_w*.05"/>
                                          </p:val>
                                        </p:tav>
                                      </p:tavLst>
                                    </p:anim>
                                    <p:anim calcmode="lin" valueType="num">
                                      <p:cBhvr>
                                        <p:cTn id="9" dur="500" accel="50000" fill="hold">
                                          <p:stCondLst>
                                            <p:cond delay="500"/>
                                          </p:stCondLst>
                                        </p:cTn>
                                        <p:tgtEl>
                                          <p:spTgt spid="13"/>
                                        </p:tgtEl>
                                        <p:attrNameLst>
                                          <p:attrName>ppt_w</p:attrName>
                                        </p:attrNameLst>
                                      </p:cBhvr>
                                      <p:tavLst>
                                        <p:tav tm="0">
                                          <p:val>
                                            <p:strVal val="#ppt_w*.05"/>
                                          </p:val>
                                        </p:tav>
                                        <p:tav tm="100000">
                                          <p:val>
                                            <p:strVal val="#ppt_w"/>
                                          </p:val>
                                        </p:tav>
                                      </p:tavLst>
                                    </p:anim>
                                    <p:anim calcmode="lin" valueType="num">
                                      <p:cBhvr>
                                        <p:cTn id="10" dur="1000" fill="hold"/>
                                        <p:tgtEl>
                                          <p:spTgt spid="13"/>
                                        </p:tgtEl>
                                        <p:attrNameLst>
                                          <p:attrName>ppt_h</p:attrName>
                                        </p:attrNameLst>
                                      </p:cBhvr>
                                      <p:tavLst>
                                        <p:tav tm="0">
                                          <p:val>
                                            <p:strVal val="#ppt_h"/>
                                          </p:val>
                                        </p:tav>
                                        <p:tav tm="100000">
                                          <p:val>
                                            <p:strVal val="#ppt_h"/>
                                          </p:val>
                                        </p:tav>
                                      </p:tavLst>
                                    </p:anim>
                                    <p:anim calcmode="lin" valueType="num">
                                      <p:cBhvr>
                                        <p:cTn id="11" dur="500" decel="50000" fill="hold">
                                          <p:stCondLst>
                                            <p:cond delay="0"/>
                                          </p:stCondLst>
                                        </p:cTn>
                                        <p:tgtEl>
                                          <p:spTgt spid="13"/>
                                        </p:tgtEl>
                                        <p:attrNameLst>
                                          <p:attrName>ppt_x</p:attrName>
                                        </p:attrNameLst>
                                      </p:cBhvr>
                                      <p:tavLst>
                                        <p:tav tm="0">
                                          <p:val>
                                            <p:strVal val="#ppt_x+.4"/>
                                          </p:val>
                                        </p:tav>
                                        <p:tav tm="100000">
                                          <p:val>
                                            <p:strVal val="#ppt_x"/>
                                          </p:val>
                                        </p:tav>
                                      </p:tavLst>
                                    </p:anim>
                                    <p:anim calcmode="lin" valueType="num">
                                      <p:cBhvr>
                                        <p:cTn id="12" dur="500" decel="50000" fill="hold">
                                          <p:stCondLst>
                                            <p:cond delay="0"/>
                                          </p:stCondLst>
                                        </p:cTn>
                                        <p:tgtEl>
                                          <p:spTgt spid="13"/>
                                        </p:tgtEl>
                                        <p:attrNameLst>
                                          <p:attrName>ppt_y</p:attrName>
                                        </p:attrNameLst>
                                      </p:cBhvr>
                                      <p:tavLst>
                                        <p:tav tm="0">
                                          <p:val>
                                            <p:strVal val="#ppt_y-.2"/>
                                          </p:val>
                                        </p:tav>
                                        <p:tav tm="100000">
                                          <p:val>
                                            <p:strVal val="#ppt_y+.1"/>
                                          </p:val>
                                        </p:tav>
                                      </p:tavLst>
                                    </p:anim>
                                    <p:anim calcmode="lin" valueType="num">
                                      <p:cBhvr>
                                        <p:cTn id="13" dur="500" accel="50000" fill="hold">
                                          <p:stCondLst>
                                            <p:cond delay="500"/>
                                          </p:stCondLst>
                                        </p:cTn>
                                        <p:tgtEl>
                                          <p:spTgt spid="13"/>
                                        </p:tgtEl>
                                        <p:attrNameLst>
                                          <p:attrName>ppt_y</p:attrName>
                                        </p:attrNameLst>
                                      </p:cBhvr>
                                      <p:tavLst>
                                        <p:tav tm="0">
                                          <p:val>
                                            <p:strVal val="#ppt_y+.1"/>
                                          </p:val>
                                        </p:tav>
                                        <p:tav tm="100000">
                                          <p:val>
                                            <p:strVal val="#ppt_y"/>
                                          </p:val>
                                        </p:tav>
                                      </p:tavLst>
                                    </p:anim>
                                    <p:animEffect transition="in" filter="fade">
                                      <p:cBhvr>
                                        <p:cTn id="14" dur="1000" decel="50000">
                                          <p:stCondLst>
                                            <p:cond delay="0"/>
                                          </p:stCondLst>
                                        </p:cTn>
                                        <p:tgtEl>
                                          <p:spTgt spid="13"/>
                                        </p:tgtEl>
                                      </p:cBhvr>
                                    </p:animEffect>
                                  </p:childTnLst>
                                </p:cTn>
                              </p:par>
                            </p:childTnLst>
                          </p:cTn>
                        </p:par>
                      </p:childTnLst>
                    </p:cTn>
                  </p:par>
                  <p:par>
                    <p:cTn id="15" fill="hold">
                      <p:stCondLst>
                        <p:cond delay="indefinite"/>
                      </p:stCondLst>
                      <p:childTnLst>
                        <p:par>
                          <p:cTn id="16" fill="hold">
                            <p:stCondLst>
                              <p:cond delay="0"/>
                            </p:stCondLst>
                            <p:childTnLst>
                              <p:par>
                                <p:cTn id="17" presetID="25" presetClass="entr" presetSubtype="0" fill="hold" grpId="0" nodeType="clickEffect">
                                  <p:stCondLst>
                                    <p:cond delay="0"/>
                                  </p:stCondLst>
                                  <p:childTnLst>
                                    <p:set>
                                      <p:cBhvr>
                                        <p:cTn id="18" dur="1" fill="hold">
                                          <p:stCondLst>
                                            <p:cond delay="0"/>
                                          </p:stCondLst>
                                        </p:cTn>
                                        <p:tgtEl>
                                          <p:spTgt spid="2"/>
                                        </p:tgtEl>
                                        <p:attrNameLst>
                                          <p:attrName>style.visibility</p:attrName>
                                        </p:attrNameLst>
                                      </p:cBhvr>
                                      <p:to>
                                        <p:strVal val="visible"/>
                                      </p:to>
                                    </p:set>
                                    <p:anim calcmode="lin" valueType="num">
                                      <p:cBhvr>
                                        <p:cTn id="19" dur="500" decel="50000" fill="hold">
                                          <p:stCondLst>
                                            <p:cond delay="0"/>
                                          </p:stCondLst>
                                        </p:cTn>
                                        <p:tgtEl>
                                          <p:spTgt spid="2"/>
                                        </p:tgtEl>
                                        <p:attrNameLst>
                                          <p:attrName>style.rotation</p:attrName>
                                        </p:attrNameLst>
                                      </p:cBhvr>
                                      <p:tavLst>
                                        <p:tav tm="0">
                                          <p:val>
                                            <p:fltVal val="-90"/>
                                          </p:val>
                                        </p:tav>
                                        <p:tav tm="100000">
                                          <p:val>
                                            <p:fltVal val="0"/>
                                          </p:val>
                                        </p:tav>
                                      </p:tavLst>
                                    </p:anim>
                                    <p:anim calcmode="lin" valueType="num">
                                      <p:cBhvr>
                                        <p:cTn id="20" dur="500" decel="50000" fill="hold">
                                          <p:stCondLst>
                                            <p:cond delay="0"/>
                                          </p:stCondLst>
                                        </p:cTn>
                                        <p:tgtEl>
                                          <p:spTgt spid="2"/>
                                        </p:tgtEl>
                                        <p:attrNameLst>
                                          <p:attrName>ppt_w</p:attrName>
                                        </p:attrNameLst>
                                      </p:cBhvr>
                                      <p:tavLst>
                                        <p:tav tm="0">
                                          <p:val>
                                            <p:strVal val="#ppt_w"/>
                                          </p:val>
                                        </p:tav>
                                        <p:tav tm="100000">
                                          <p:val>
                                            <p:strVal val="#ppt_w*.05"/>
                                          </p:val>
                                        </p:tav>
                                      </p:tavLst>
                                    </p:anim>
                                    <p:anim calcmode="lin" valueType="num">
                                      <p:cBhvr>
                                        <p:cTn id="21" dur="500" accel="50000" fill="hold">
                                          <p:stCondLst>
                                            <p:cond delay="500"/>
                                          </p:stCondLst>
                                        </p:cTn>
                                        <p:tgtEl>
                                          <p:spTgt spid="2"/>
                                        </p:tgtEl>
                                        <p:attrNameLst>
                                          <p:attrName>ppt_w</p:attrName>
                                        </p:attrNameLst>
                                      </p:cBhvr>
                                      <p:tavLst>
                                        <p:tav tm="0">
                                          <p:val>
                                            <p:strVal val="#ppt_w*.05"/>
                                          </p:val>
                                        </p:tav>
                                        <p:tav tm="100000">
                                          <p:val>
                                            <p:strVal val="#ppt_w"/>
                                          </p:val>
                                        </p:tav>
                                      </p:tavLst>
                                    </p:anim>
                                    <p:anim calcmode="lin" valueType="num">
                                      <p:cBhvr>
                                        <p:cTn id="22" dur="1000" fill="hold"/>
                                        <p:tgtEl>
                                          <p:spTgt spid="2"/>
                                        </p:tgtEl>
                                        <p:attrNameLst>
                                          <p:attrName>ppt_h</p:attrName>
                                        </p:attrNameLst>
                                      </p:cBhvr>
                                      <p:tavLst>
                                        <p:tav tm="0">
                                          <p:val>
                                            <p:strVal val="#ppt_h"/>
                                          </p:val>
                                        </p:tav>
                                        <p:tav tm="100000">
                                          <p:val>
                                            <p:strVal val="#ppt_h"/>
                                          </p:val>
                                        </p:tav>
                                      </p:tavLst>
                                    </p:anim>
                                    <p:anim calcmode="lin" valueType="num">
                                      <p:cBhvr>
                                        <p:cTn id="23" dur="500" decel="50000" fill="hold">
                                          <p:stCondLst>
                                            <p:cond delay="0"/>
                                          </p:stCondLst>
                                        </p:cTn>
                                        <p:tgtEl>
                                          <p:spTgt spid="2"/>
                                        </p:tgtEl>
                                        <p:attrNameLst>
                                          <p:attrName>ppt_x</p:attrName>
                                        </p:attrNameLst>
                                      </p:cBhvr>
                                      <p:tavLst>
                                        <p:tav tm="0">
                                          <p:val>
                                            <p:strVal val="#ppt_x+.4"/>
                                          </p:val>
                                        </p:tav>
                                        <p:tav tm="100000">
                                          <p:val>
                                            <p:strVal val="#ppt_x"/>
                                          </p:val>
                                        </p:tav>
                                      </p:tavLst>
                                    </p:anim>
                                    <p:anim calcmode="lin" valueType="num">
                                      <p:cBhvr>
                                        <p:cTn id="24" dur="500" decel="50000" fill="hold">
                                          <p:stCondLst>
                                            <p:cond delay="0"/>
                                          </p:stCondLst>
                                        </p:cTn>
                                        <p:tgtEl>
                                          <p:spTgt spid="2"/>
                                        </p:tgtEl>
                                        <p:attrNameLst>
                                          <p:attrName>ppt_y</p:attrName>
                                        </p:attrNameLst>
                                      </p:cBhvr>
                                      <p:tavLst>
                                        <p:tav tm="0">
                                          <p:val>
                                            <p:strVal val="#ppt_y-.2"/>
                                          </p:val>
                                        </p:tav>
                                        <p:tav tm="100000">
                                          <p:val>
                                            <p:strVal val="#ppt_y+.1"/>
                                          </p:val>
                                        </p:tav>
                                      </p:tavLst>
                                    </p:anim>
                                    <p:anim calcmode="lin" valueType="num">
                                      <p:cBhvr>
                                        <p:cTn id="25" dur="500" accel="50000" fill="hold">
                                          <p:stCondLst>
                                            <p:cond delay="500"/>
                                          </p:stCondLst>
                                        </p:cTn>
                                        <p:tgtEl>
                                          <p:spTgt spid="2"/>
                                        </p:tgtEl>
                                        <p:attrNameLst>
                                          <p:attrName>ppt_y</p:attrName>
                                        </p:attrNameLst>
                                      </p:cBhvr>
                                      <p:tavLst>
                                        <p:tav tm="0">
                                          <p:val>
                                            <p:strVal val="#ppt_y+.1"/>
                                          </p:val>
                                        </p:tav>
                                        <p:tav tm="100000">
                                          <p:val>
                                            <p:strVal val="#ppt_y"/>
                                          </p:val>
                                        </p:tav>
                                      </p:tavLst>
                                    </p:anim>
                                    <p:animEffect transition="in" filter="fade">
                                      <p:cBhvr>
                                        <p:cTn id="26" dur="1000" decel="50000">
                                          <p:stCondLst>
                                            <p:cond delay="0"/>
                                          </p:stCondLst>
                                        </p:cTn>
                                        <p:tgtEl>
                                          <p:spTgt spid="2"/>
                                        </p:tgtEl>
                                      </p:cBhvr>
                                    </p:animEffect>
                                  </p:childTnLst>
                                </p:cTn>
                              </p:par>
                            </p:childTnLst>
                          </p:cTn>
                        </p:par>
                      </p:childTnLst>
                    </p:cTn>
                  </p:par>
                  <p:par>
                    <p:cTn id="27" fill="hold">
                      <p:stCondLst>
                        <p:cond delay="indefinite"/>
                      </p:stCondLst>
                      <p:childTnLst>
                        <p:par>
                          <p:cTn id="28" fill="hold">
                            <p:stCondLst>
                              <p:cond delay="0"/>
                            </p:stCondLst>
                            <p:childTnLst>
                              <p:par>
                                <p:cTn id="29" presetID="30" presetClass="entr" presetSubtype="0" fill="hold" grpId="0" nodeType="clickEffect">
                                  <p:stCondLst>
                                    <p:cond delay="0"/>
                                  </p:stCondLst>
                                  <p:childTnLst>
                                    <p:set>
                                      <p:cBhvr>
                                        <p:cTn id="30" dur="1" fill="hold">
                                          <p:stCondLst>
                                            <p:cond delay="0"/>
                                          </p:stCondLst>
                                        </p:cTn>
                                        <p:tgtEl>
                                          <p:spTgt spid="27">
                                            <p:graphicEl>
                                              <a:dgm id="{024D134C-E3A5-40B5-8275-F0731A72480D}"/>
                                            </p:graphicEl>
                                          </p:spTgt>
                                        </p:tgtEl>
                                        <p:attrNameLst>
                                          <p:attrName>style.visibility</p:attrName>
                                        </p:attrNameLst>
                                      </p:cBhvr>
                                      <p:to>
                                        <p:strVal val="visible"/>
                                      </p:to>
                                    </p:set>
                                    <p:animEffect transition="in" filter="fade">
                                      <p:cBhvr>
                                        <p:cTn id="31" dur="800" decel="100000"/>
                                        <p:tgtEl>
                                          <p:spTgt spid="27">
                                            <p:graphicEl>
                                              <a:dgm id="{024D134C-E3A5-40B5-8275-F0731A72480D}"/>
                                            </p:graphicEl>
                                          </p:spTgt>
                                        </p:tgtEl>
                                      </p:cBhvr>
                                    </p:animEffect>
                                    <p:anim calcmode="lin" valueType="num">
                                      <p:cBhvr>
                                        <p:cTn id="32" dur="800" decel="100000" fill="hold"/>
                                        <p:tgtEl>
                                          <p:spTgt spid="27">
                                            <p:graphicEl>
                                              <a:dgm id="{024D134C-E3A5-40B5-8275-F0731A72480D}"/>
                                            </p:graphicEl>
                                          </p:spTgt>
                                        </p:tgtEl>
                                        <p:attrNameLst>
                                          <p:attrName>style.rotation</p:attrName>
                                        </p:attrNameLst>
                                      </p:cBhvr>
                                      <p:tavLst>
                                        <p:tav tm="0">
                                          <p:val>
                                            <p:fltVal val="-90"/>
                                          </p:val>
                                        </p:tav>
                                        <p:tav tm="100000">
                                          <p:val>
                                            <p:fltVal val="0"/>
                                          </p:val>
                                        </p:tav>
                                      </p:tavLst>
                                    </p:anim>
                                    <p:anim calcmode="lin" valueType="num">
                                      <p:cBhvr>
                                        <p:cTn id="33" dur="800" decel="100000" fill="hold"/>
                                        <p:tgtEl>
                                          <p:spTgt spid="27">
                                            <p:graphicEl>
                                              <a:dgm id="{024D134C-E3A5-40B5-8275-F0731A72480D}"/>
                                            </p:graphicEl>
                                          </p:spTgt>
                                        </p:tgtEl>
                                        <p:attrNameLst>
                                          <p:attrName>ppt_x</p:attrName>
                                        </p:attrNameLst>
                                      </p:cBhvr>
                                      <p:tavLst>
                                        <p:tav tm="0">
                                          <p:val>
                                            <p:strVal val="#ppt_x+0.4"/>
                                          </p:val>
                                        </p:tav>
                                        <p:tav tm="100000">
                                          <p:val>
                                            <p:strVal val="#ppt_x-0.05"/>
                                          </p:val>
                                        </p:tav>
                                      </p:tavLst>
                                    </p:anim>
                                    <p:anim calcmode="lin" valueType="num">
                                      <p:cBhvr>
                                        <p:cTn id="34" dur="800" decel="100000" fill="hold"/>
                                        <p:tgtEl>
                                          <p:spTgt spid="27">
                                            <p:graphicEl>
                                              <a:dgm id="{024D134C-E3A5-40B5-8275-F0731A72480D}"/>
                                            </p:graphicEl>
                                          </p:spTgt>
                                        </p:tgtEl>
                                        <p:attrNameLst>
                                          <p:attrName>ppt_y</p:attrName>
                                        </p:attrNameLst>
                                      </p:cBhvr>
                                      <p:tavLst>
                                        <p:tav tm="0">
                                          <p:val>
                                            <p:strVal val="#ppt_y-0.4"/>
                                          </p:val>
                                        </p:tav>
                                        <p:tav tm="100000">
                                          <p:val>
                                            <p:strVal val="#ppt_y+0.1"/>
                                          </p:val>
                                        </p:tav>
                                      </p:tavLst>
                                    </p:anim>
                                    <p:anim calcmode="lin" valueType="num">
                                      <p:cBhvr>
                                        <p:cTn id="35" dur="200" accel="100000" fill="hold">
                                          <p:stCondLst>
                                            <p:cond delay="800"/>
                                          </p:stCondLst>
                                        </p:cTn>
                                        <p:tgtEl>
                                          <p:spTgt spid="27">
                                            <p:graphicEl>
                                              <a:dgm id="{024D134C-E3A5-40B5-8275-F0731A72480D}"/>
                                            </p:graphicEl>
                                          </p:spTgt>
                                        </p:tgtEl>
                                        <p:attrNameLst>
                                          <p:attrName>ppt_x</p:attrName>
                                        </p:attrNameLst>
                                      </p:cBhvr>
                                      <p:tavLst>
                                        <p:tav tm="0">
                                          <p:val>
                                            <p:strVal val="#ppt_x-0.05"/>
                                          </p:val>
                                        </p:tav>
                                        <p:tav tm="100000">
                                          <p:val>
                                            <p:strVal val="#ppt_x"/>
                                          </p:val>
                                        </p:tav>
                                      </p:tavLst>
                                    </p:anim>
                                    <p:anim calcmode="lin" valueType="num">
                                      <p:cBhvr>
                                        <p:cTn id="36" dur="200" accel="100000" fill="hold">
                                          <p:stCondLst>
                                            <p:cond delay="800"/>
                                          </p:stCondLst>
                                        </p:cTn>
                                        <p:tgtEl>
                                          <p:spTgt spid="27">
                                            <p:graphicEl>
                                              <a:dgm id="{024D134C-E3A5-40B5-8275-F0731A72480D}"/>
                                            </p:graphicEl>
                                          </p:spTgt>
                                        </p:tgtEl>
                                        <p:attrNameLst>
                                          <p:attrName>ppt_y</p:attrName>
                                        </p:attrNameLst>
                                      </p:cBhvr>
                                      <p:tavLst>
                                        <p:tav tm="0">
                                          <p:val>
                                            <p:strVal val="#ppt_y+0.1"/>
                                          </p:val>
                                        </p:tav>
                                        <p:tav tm="100000">
                                          <p:val>
                                            <p:strVal val="#ppt_y"/>
                                          </p:val>
                                        </p:tav>
                                      </p:tavLst>
                                    </p:anim>
                                  </p:childTnLst>
                                </p:cTn>
                              </p:par>
                              <p:par>
                                <p:cTn id="37" presetID="30" presetClass="entr" presetSubtype="0" fill="hold" grpId="0" nodeType="withEffect">
                                  <p:stCondLst>
                                    <p:cond delay="0"/>
                                  </p:stCondLst>
                                  <p:childTnLst>
                                    <p:set>
                                      <p:cBhvr>
                                        <p:cTn id="38" dur="1" fill="hold">
                                          <p:stCondLst>
                                            <p:cond delay="0"/>
                                          </p:stCondLst>
                                        </p:cTn>
                                        <p:tgtEl>
                                          <p:spTgt spid="27">
                                            <p:graphicEl>
                                              <a:dgm id="{A2283489-40C0-4712-BF62-8E14300B9EBD}"/>
                                            </p:graphicEl>
                                          </p:spTgt>
                                        </p:tgtEl>
                                        <p:attrNameLst>
                                          <p:attrName>style.visibility</p:attrName>
                                        </p:attrNameLst>
                                      </p:cBhvr>
                                      <p:to>
                                        <p:strVal val="visible"/>
                                      </p:to>
                                    </p:set>
                                    <p:animEffect transition="in" filter="fade">
                                      <p:cBhvr>
                                        <p:cTn id="39" dur="800" decel="100000"/>
                                        <p:tgtEl>
                                          <p:spTgt spid="27">
                                            <p:graphicEl>
                                              <a:dgm id="{A2283489-40C0-4712-BF62-8E14300B9EBD}"/>
                                            </p:graphicEl>
                                          </p:spTgt>
                                        </p:tgtEl>
                                      </p:cBhvr>
                                    </p:animEffect>
                                    <p:anim calcmode="lin" valueType="num">
                                      <p:cBhvr>
                                        <p:cTn id="40" dur="800" decel="100000" fill="hold"/>
                                        <p:tgtEl>
                                          <p:spTgt spid="27">
                                            <p:graphicEl>
                                              <a:dgm id="{A2283489-40C0-4712-BF62-8E14300B9EBD}"/>
                                            </p:graphicEl>
                                          </p:spTgt>
                                        </p:tgtEl>
                                        <p:attrNameLst>
                                          <p:attrName>style.rotation</p:attrName>
                                        </p:attrNameLst>
                                      </p:cBhvr>
                                      <p:tavLst>
                                        <p:tav tm="0">
                                          <p:val>
                                            <p:fltVal val="-90"/>
                                          </p:val>
                                        </p:tav>
                                        <p:tav tm="100000">
                                          <p:val>
                                            <p:fltVal val="0"/>
                                          </p:val>
                                        </p:tav>
                                      </p:tavLst>
                                    </p:anim>
                                    <p:anim calcmode="lin" valueType="num">
                                      <p:cBhvr>
                                        <p:cTn id="41" dur="800" decel="100000" fill="hold"/>
                                        <p:tgtEl>
                                          <p:spTgt spid="27">
                                            <p:graphicEl>
                                              <a:dgm id="{A2283489-40C0-4712-BF62-8E14300B9EBD}"/>
                                            </p:graphicEl>
                                          </p:spTgt>
                                        </p:tgtEl>
                                        <p:attrNameLst>
                                          <p:attrName>ppt_x</p:attrName>
                                        </p:attrNameLst>
                                      </p:cBhvr>
                                      <p:tavLst>
                                        <p:tav tm="0">
                                          <p:val>
                                            <p:strVal val="#ppt_x+0.4"/>
                                          </p:val>
                                        </p:tav>
                                        <p:tav tm="100000">
                                          <p:val>
                                            <p:strVal val="#ppt_x-0.05"/>
                                          </p:val>
                                        </p:tav>
                                      </p:tavLst>
                                    </p:anim>
                                    <p:anim calcmode="lin" valueType="num">
                                      <p:cBhvr>
                                        <p:cTn id="42" dur="800" decel="100000" fill="hold"/>
                                        <p:tgtEl>
                                          <p:spTgt spid="27">
                                            <p:graphicEl>
                                              <a:dgm id="{A2283489-40C0-4712-BF62-8E14300B9EBD}"/>
                                            </p:graphicEl>
                                          </p:spTgt>
                                        </p:tgtEl>
                                        <p:attrNameLst>
                                          <p:attrName>ppt_y</p:attrName>
                                        </p:attrNameLst>
                                      </p:cBhvr>
                                      <p:tavLst>
                                        <p:tav tm="0">
                                          <p:val>
                                            <p:strVal val="#ppt_y-0.4"/>
                                          </p:val>
                                        </p:tav>
                                        <p:tav tm="100000">
                                          <p:val>
                                            <p:strVal val="#ppt_y+0.1"/>
                                          </p:val>
                                        </p:tav>
                                      </p:tavLst>
                                    </p:anim>
                                    <p:anim calcmode="lin" valueType="num">
                                      <p:cBhvr>
                                        <p:cTn id="43" dur="200" accel="100000" fill="hold">
                                          <p:stCondLst>
                                            <p:cond delay="800"/>
                                          </p:stCondLst>
                                        </p:cTn>
                                        <p:tgtEl>
                                          <p:spTgt spid="27">
                                            <p:graphicEl>
                                              <a:dgm id="{A2283489-40C0-4712-BF62-8E14300B9EBD}"/>
                                            </p:graphicEl>
                                          </p:spTgt>
                                        </p:tgtEl>
                                        <p:attrNameLst>
                                          <p:attrName>ppt_x</p:attrName>
                                        </p:attrNameLst>
                                      </p:cBhvr>
                                      <p:tavLst>
                                        <p:tav tm="0">
                                          <p:val>
                                            <p:strVal val="#ppt_x-0.05"/>
                                          </p:val>
                                        </p:tav>
                                        <p:tav tm="100000">
                                          <p:val>
                                            <p:strVal val="#ppt_x"/>
                                          </p:val>
                                        </p:tav>
                                      </p:tavLst>
                                    </p:anim>
                                    <p:anim calcmode="lin" valueType="num">
                                      <p:cBhvr>
                                        <p:cTn id="44" dur="200" accel="100000" fill="hold">
                                          <p:stCondLst>
                                            <p:cond delay="800"/>
                                          </p:stCondLst>
                                        </p:cTn>
                                        <p:tgtEl>
                                          <p:spTgt spid="27">
                                            <p:graphicEl>
                                              <a:dgm id="{A2283489-40C0-4712-BF62-8E14300B9EBD}"/>
                                            </p:graphicEl>
                                          </p:spTgt>
                                        </p:tgtEl>
                                        <p:attrNameLst>
                                          <p:attrName>ppt_y</p:attrName>
                                        </p:attrNameLst>
                                      </p:cBhvr>
                                      <p:tavLst>
                                        <p:tav tm="0">
                                          <p:val>
                                            <p:strVal val="#ppt_y+0.1"/>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30" presetClass="entr" presetSubtype="0" fill="hold" grpId="0" nodeType="clickEffect">
                                  <p:stCondLst>
                                    <p:cond delay="0"/>
                                  </p:stCondLst>
                                  <p:childTnLst>
                                    <p:set>
                                      <p:cBhvr>
                                        <p:cTn id="48" dur="1" fill="hold">
                                          <p:stCondLst>
                                            <p:cond delay="0"/>
                                          </p:stCondLst>
                                        </p:cTn>
                                        <p:tgtEl>
                                          <p:spTgt spid="27">
                                            <p:graphicEl>
                                              <a:dgm id="{C18326B8-D90E-40D9-B368-1EC4A630E525}"/>
                                            </p:graphicEl>
                                          </p:spTgt>
                                        </p:tgtEl>
                                        <p:attrNameLst>
                                          <p:attrName>style.visibility</p:attrName>
                                        </p:attrNameLst>
                                      </p:cBhvr>
                                      <p:to>
                                        <p:strVal val="visible"/>
                                      </p:to>
                                    </p:set>
                                    <p:animEffect transition="in" filter="fade">
                                      <p:cBhvr>
                                        <p:cTn id="49" dur="800" decel="100000"/>
                                        <p:tgtEl>
                                          <p:spTgt spid="27">
                                            <p:graphicEl>
                                              <a:dgm id="{C18326B8-D90E-40D9-B368-1EC4A630E525}"/>
                                            </p:graphicEl>
                                          </p:spTgt>
                                        </p:tgtEl>
                                      </p:cBhvr>
                                    </p:animEffect>
                                    <p:anim calcmode="lin" valueType="num">
                                      <p:cBhvr>
                                        <p:cTn id="50" dur="800" decel="100000" fill="hold"/>
                                        <p:tgtEl>
                                          <p:spTgt spid="27">
                                            <p:graphicEl>
                                              <a:dgm id="{C18326B8-D90E-40D9-B368-1EC4A630E525}"/>
                                            </p:graphicEl>
                                          </p:spTgt>
                                        </p:tgtEl>
                                        <p:attrNameLst>
                                          <p:attrName>style.rotation</p:attrName>
                                        </p:attrNameLst>
                                      </p:cBhvr>
                                      <p:tavLst>
                                        <p:tav tm="0">
                                          <p:val>
                                            <p:fltVal val="-90"/>
                                          </p:val>
                                        </p:tav>
                                        <p:tav tm="100000">
                                          <p:val>
                                            <p:fltVal val="0"/>
                                          </p:val>
                                        </p:tav>
                                      </p:tavLst>
                                    </p:anim>
                                    <p:anim calcmode="lin" valueType="num">
                                      <p:cBhvr>
                                        <p:cTn id="51" dur="800" decel="100000" fill="hold"/>
                                        <p:tgtEl>
                                          <p:spTgt spid="27">
                                            <p:graphicEl>
                                              <a:dgm id="{C18326B8-D90E-40D9-B368-1EC4A630E525}"/>
                                            </p:graphicEl>
                                          </p:spTgt>
                                        </p:tgtEl>
                                        <p:attrNameLst>
                                          <p:attrName>ppt_x</p:attrName>
                                        </p:attrNameLst>
                                      </p:cBhvr>
                                      <p:tavLst>
                                        <p:tav tm="0">
                                          <p:val>
                                            <p:strVal val="#ppt_x+0.4"/>
                                          </p:val>
                                        </p:tav>
                                        <p:tav tm="100000">
                                          <p:val>
                                            <p:strVal val="#ppt_x-0.05"/>
                                          </p:val>
                                        </p:tav>
                                      </p:tavLst>
                                    </p:anim>
                                    <p:anim calcmode="lin" valueType="num">
                                      <p:cBhvr>
                                        <p:cTn id="52" dur="800" decel="100000" fill="hold"/>
                                        <p:tgtEl>
                                          <p:spTgt spid="27">
                                            <p:graphicEl>
                                              <a:dgm id="{C18326B8-D90E-40D9-B368-1EC4A630E525}"/>
                                            </p:graphicEl>
                                          </p:spTgt>
                                        </p:tgtEl>
                                        <p:attrNameLst>
                                          <p:attrName>ppt_y</p:attrName>
                                        </p:attrNameLst>
                                      </p:cBhvr>
                                      <p:tavLst>
                                        <p:tav tm="0">
                                          <p:val>
                                            <p:strVal val="#ppt_y-0.4"/>
                                          </p:val>
                                        </p:tav>
                                        <p:tav tm="100000">
                                          <p:val>
                                            <p:strVal val="#ppt_y+0.1"/>
                                          </p:val>
                                        </p:tav>
                                      </p:tavLst>
                                    </p:anim>
                                    <p:anim calcmode="lin" valueType="num">
                                      <p:cBhvr>
                                        <p:cTn id="53" dur="200" accel="100000" fill="hold">
                                          <p:stCondLst>
                                            <p:cond delay="800"/>
                                          </p:stCondLst>
                                        </p:cTn>
                                        <p:tgtEl>
                                          <p:spTgt spid="27">
                                            <p:graphicEl>
                                              <a:dgm id="{C18326B8-D90E-40D9-B368-1EC4A630E525}"/>
                                            </p:graphicEl>
                                          </p:spTgt>
                                        </p:tgtEl>
                                        <p:attrNameLst>
                                          <p:attrName>ppt_x</p:attrName>
                                        </p:attrNameLst>
                                      </p:cBhvr>
                                      <p:tavLst>
                                        <p:tav tm="0">
                                          <p:val>
                                            <p:strVal val="#ppt_x-0.05"/>
                                          </p:val>
                                        </p:tav>
                                        <p:tav tm="100000">
                                          <p:val>
                                            <p:strVal val="#ppt_x"/>
                                          </p:val>
                                        </p:tav>
                                      </p:tavLst>
                                    </p:anim>
                                    <p:anim calcmode="lin" valueType="num">
                                      <p:cBhvr>
                                        <p:cTn id="54" dur="200" accel="100000" fill="hold">
                                          <p:stCondLst>
                                            <p:cond delay="800"/>
                                          </p:stCondLst>
                                        </p:cTn>
                                        <p:tgtEl>
                                          <p:spTgt spid="27">
                                            <p:graphicEl>
                                              <a:dgm id="{C18326B8-D90E-40D9-B368-1EC4A630E525}"/>
                                            </p:graphicEl>
                                          </p:spTgt>
                                        </p:tgtEl>
                                        <p:attrNameLst>
                                          <p:attrName>ppt_y</p:attrName>
                                        </p:attrNameLst>
                                      </p:cBhvr>
                                      <p:tavLst>
                                        <p:tav tm="0">
                                          <p:val>
                                            <p:strVal val="#ppt_y+0.1"/>
                                          </p:val>
                                        </p:tav>
                                        <p:tav tm="100000">
                                          <p:val>
                                            <p:strVal val="#ppt_y"/>
                                          </p:val>
                                        </p:tav>
                                      </p:tavLst>
                                    </p:anim>
                                  </p:childTnLst>
                                </p:cTn>
                              </p:par>
                              <p:par>
                                <p:cTn id="55" presetID="30" presetClass="entr" presetSubtype="0" fill="hold" grpId="0" nodeType="withEffect">
                                  <p:stCondLst>
                                    <p:cond delay="0"/>
                                  </p:stCondLst>
                                  <p:childTnLst>
                                    <p:set>
                                      <p:cBhvr>
                                        <p:cTn id="56" dur="1" fill="hold">
                                          <p:stCondLst>
                                            <p:cond delay="0"/>
                                          </p:stCondLst>
                                        </p:cTn>
                                        <p:tgtEl>
                                          <p:spTgt spid="27">
                                            <p:graphicEl>
                                              <a:dgm id="{F952B060-69CF-4B39-A450-9ADB64E0918A}"/>
                                            </p:graphicEl>
                                          </p:spTgt>
                                        </p:tgtEl>
                                        <p:attrNameLst>
                                          <p:attrName>style.visibility</p:attrName>
                                        </p:attrNameLst>
                                      </p:cBhvr>
                                      <p:to>
                                        <p:strVal val="visible"/>
                                      </p:to>
                                    </p:set>
                                    <p:animEffect transition="in" filter="fade">
                                      <p:cBhvr>
                                        <p:cTn id="57" dur="800" decel="100000"/>
                                        <p:tgtEl>
                                          <p:spTgt spid="27">
                                            <p:graphicEl>
                                              <a:dgm id="{F952B060-69CF-4B39-A450-9ADB64E0918A}"/>
                                            </p:graphicEl>
                                          </p:spTgt>
                                        </p:tgtEl>
                                      </p:cBhvr>
                                    </p:animEffect>
                                    <p:anim calcmode="lin" valueType="num">
                                      <p:cBhvr>
                                        <p:cTn id="58" dur="800" decel="100000" fill="hold"/>
                                        <p:tgtEl>
                                          <p:spTgt spid="27">
                                            <p:graphicEl>
                                              <a:dgm id="{F952B060-69CF-4B39-A450-9ADB64E0918A}"/>
                                            </p:graphicEl>
                                          </p:spTgt>
                                        </p:tgtEl>
                                        <p:attrNameLst>
                                          <p:attrName>style.rotation</p:attrName>
                                        </p:attrNameLst>
                                      </p:cBhvr>
                                      <p:tavLst>
                                        <p:tav tm="0">
                                          <p:val>
                                            <p:fltVal val="-90"/>
                                          </p:val>
                                        </p:tav>
                                        <p:tav tm="100000">
                                          <p:val>
                                            <p:fltVal val="0"/>
                                          </p:val>
                                        </p:tav>
                                      </p:tavLst>
                                    </p:anim>
                                    <p:anim calcmode="lin" valueType="num">
                                      <p:cBhvr>
                                        <p:cTn id="59" dur="800" decel="100000" fill="hold"/>
                                        <p:tgtEl>
                                          <p:spTgt spid="27">
                                            <p:graphicEl>
                                              <a:dgm id="{F952B060-69CF-4B39-A450-9ADB64E0918A}"/>
                                            </p:graphicEl>
                                          </p:spTgt>
                                        </p:tgtEl>
                                        <p:attrNameLst>
                                          <p:attrName>ppt_x</p:attrName>
                                        </p:attrNameLst>
                                      </p:cBhvr>
                                      <p:tavLst>
                                        <p:tav tm="0">
                                          <p:val>
                                            <p:strVal val="#ppt_x+0.4"/>
                                          </p:val>
                                        </p:tav>
                                        <p:tav tm="100000">
                                          <p:val>
                                            <p:strVal val="#ppt_x-0.05"/>
                                          </p:val>
                                        </p:tav>
                                      </p:tavLst>
                                    </p:anim>
                                    <p:anim calcmode="lin" valueType="num">
                                      <p:cBhvr>
                                        <p:cTn id="60" dur="800" decel="100000" fill="hold"/>
                                        <p:tgtEl>
                                          <p:spTgt spid="27">
                                            <p:graphicEl>
                                              <a:dgm id="{F952B060-69CF-4B39-A450-9ADB64E0918A}"/>
                                            </p:graphicEl>
                                          </p:spTgt>
                                        </p:tgtEl>
                                        <p:attrNameLst>
                                          <p:attrName>ppt_y</p:attrName>
                                        </p:attrNameLst>
                                      </p:cBhvr>
                                      <p:tavLst>
                                        <p:tav tm="0">
                                          <p:val>
                                            <p:strVal val="#ppt_y-0.4"/>
                                          </p:val>
                                        </p:tav>
                                        <p:tav tm="100000">
                                          <p:val>
                                            <p:strVal val="#ppt_y+0.1"/>
                                          </p:val>
                                        </p:tav>
                                      </p:tavLst>
                                    </p:anim>
                                    <p:anim calcmode="lin" valueType="num">
                                      <p:cBhvr>
                                        <p:cTn id="61" dur="200" accel="100000" fill="hold">
                                          <p:stCondLst>
                                            <p:cond delay="800"/>
                                          </p:stCondLst>
                                        </p:cTn>
                                        <p:tgtEl>
                                          <p:spTgt spid="27">
                                            <p:graphicEl>
                                              <a:dgm id="{F952B060-69CF-4B39-A450-9ADB64E0918A}"/>
                                            </p:graphicEl>
                                          </p:spTgt>
                                        </p:tgtEl>
                                        <p:attrNameLst>
                                          <p:attrName>ppt_x</p:attrName>
                                        </p:attrNameLst>
                                      </p:cBhvr>
                                      <p:tavLst>
                                        <p:tav tm="0">
                                          <p:val>
                                            <p:strVal val="#ppt_x-0.05"/>
                                          </p:val>
                                        </p:tav>
                                        <p:tav tm="100000">
                                          <p:val>
                                            <p:strVal val="#ppt_x"/>
                                          </p:val>
                                        </p:tav>
                                      </p:tavLst>
                                    </p:anim>
                                    <p:anim calcmode="lin" valueType="num">
                                      <p:cBhvr>
                                        <p:cTn id="62" dur="200" accel="100000" fill="hold">
                                          <p:stCondLst>
                                            <p:cond delay="800"/>
                                          </p:stCondLst>
                                        </p:cTn>
                                        <p:tgtEl>
                                          <p:spTgt spid="27">
                                            <p:graphicEl>
                                              <a:dgm id="{F952B060-69CF-4B39-A450-9ADB64E0918A}"/>
                                            </p:graphicEl>
                                          </p:spTgt>
                                        </p:tgtEl>
                                        <p:attrNameLst>
                                          <p:attrName>ppt_y</p:attrName>
                                        </p:attrNameLst>
                                      </p:cBhvr>
                                      <p:tavLst>
                                        <p:tav tm="0">
                                          <p:val>
                                            <p:strVal val="#ppt_y+0.1"/>
                                          </p:val>
                                        </p:tav>
                                        <p:tav tm="100000">
                                          <p:val>
                                            <p:strVal val="#ppt_y"/>
                                          </p:val>
                                        </p:tav>
                                      </p:tavLst>
                                    </p:anim>
                                  </p:childTnLst>
                                </p:cTn>
                              </p:par>
                            </p:childTnLst>
                          </p:cTn>
                        </p:par>
                      </p:childTnLst>
                    </p:cTn>
                  </p:par>
                  <p:par>
                    <p:cTn id="63" fill="hold">
                      <p:stCondLst>
                        <p:cond delay="indefinite"/>
                      </p:stCondLst>
                      <p:childTnLst>
                        <p:par>
                          <p:cTn id="64" fill="hold">
                            <p:stCondLst>
                              <p:cond delay="0"/>
                            </p:stCondLst>
                            <p:childTnLst>
                              <p:par>
                                <p:cTn id="65" presetID="30" presetClass="entr" presetSubtype="0" fill="hold" grpId="0" nodeType="clickEffect">
                                  <p:stCondLst>
                                    <p:cond delay="0"/>
                                  </p:stCondLst>
                                  <p:childTnLst>
                                    <p:set>
                                      <p:cBhvr>
                                        <p:cTn id="66" dur="1" fill="hold">
                                          <p:stCondLst>
                                            <p:cond delay="0"/>
                                          </p:stCondLst>
                                        </p:cTn>
                                        <p:tgtEl>
                                          <p:spTgt spid="27">
                                            <p:graphicEl>
                                              <a:dgm id="{825ABBE1-44D3-4627-8C8B-BE8025ACA446}"/>
                                            </p:graphicEl>
                                          </p:spTgt>
                                        </p:tgtEl>
                                        <p:attrNameLst>
                                          <p:attrName>style.visibility</p:attrName>
                                        </p:attrNameLst>
                                      </p:cBhvr>
                                      <p:to>
                                        <p:strVal val="visible"/>
                                      </p:to>
                                    </p:set>
                                    <p:animEffect transition="in" filter="fade">
                                      <p:cBhvr>
                                        <p:cTn id="67" dur="800" decel="100000"/>
                                        <p:tgtEl>
                                          <p:spTgt spid="27">
                                            <p:graphicEl>
                                              <a:dgm id="{825ABBE1-44D3-4627-8C8B-BE8025ACA446}"/>
                                            </p:graphicEl>
                                          </p:spTgt>
                                        </p:tgtEl>
                                      </p:cBhvr>
                                    </p:animEffect>
                                    <p:anim calcmode="lin" valueType="num">
                                      <p:cBhvr>
                                        <p:cTn id="68" dur="800" decel="100000" fill="hold"/>
                                        <p:tgtEl>
                                          <p:spTgt spid="27">
                                            <p:graphicEl>
                                              <a:dgm id="{825ABBE1-44D3-4627-8C8B-BE8025ACA446}"/>
                                            </p:graphicEl>
                                          </p:spTgt>
                                        </p:tgtEl>
                                        <p:attrNameLst>
                                          <p:attrName>style.rotation</p:attrName>
                                        </p:attrNameLst>
                                      </p:cBhvr>
                                      <p:tavLst>
                                        <p:tav tm="0">
                                          <p:val>
                                            <p:fltVal val="-90"/>
                                          </p:val>
                                        </p:tav>
                                        <p:tav tm="100000">
                                          <p:val>
                                            <p:fltVal val="0"/>
                                          </p:val>
                                        </p:tav>
                                      </p:tavLst>
                                    </p:anim>
                                    <p:anim calcmode="lin" valueType="num">
                                      <p:cBhvr>
                                        <p:cTn id="69" dur="800" decel="100000" fill="hold"/>
                                        <p:tgtEl>
                                          <p:spTgt spid="27">
                                            <p:graphicEl>
                                              <a:dgm id="{825ABBE1-44D3-4627-8C8B-BE8025ACA446}"/>
                                            </p:graphicEl>
                                          </p:spTgt>
                                        </p:tgtEl>
                                        <p:attrNameLst>
                                          <p:attrName>ppt_x</p:attrName>
                                        </p:attrNameLst>
                                      </p:cBhvr>
                                      <p:tavLst>
                                        <p:tav tm="0">
                                          <p:val>
                                            <p:strVal val="#ppt_x+0.4"/>
                                          </p:val>
                                        </p:tav>
                                        <p:tav tm="100000">
                                          <p:val>
                                            <p:strVal val="#ppt_x-0.05"/>
                                          </p:val>
                                        </p:tav>
                                      </p:tavLst>
                                    </p:anim>
                                    <p:anim calcmode="lin" valueType="num">
                                      <p:cBhvr>
                                        <p:cTn id="70" dur="800" decel="100000" fill="hold"/>
                                        <p:tgtEl>
                                          <p:spTgt spid="27">
                                            <p:graphicEl>
                                              <a:dgm id="{825ABBE1-44D3-4627-8C8B-BE8025ACA446}"/>
                                            </p:graphicEl>
                                          </p:spTgt>
                                        </p:tgtEl>
                                        <p:attrNameLst>
                                          <p:attrName>ppt_y</p:attrName>
                                        </p:attrNameLst>
                                      </p:cBhvr>
                                      <p:tavLst>
                                        <p:tav tm="0">
                                          <p:val>
                                            <p:strVal val="#ppt_y-0.4"/>
                                          </p:val>
                                        </p:tav>
                                        <p:tav tm="100000">
                                          <p:val>
                                            <p:strVal val="#ppt_y+0.1"/>
                                          </p:val>
                                        </p:tav>
                                      </p:tavLst>
                                    </p:anim>
                                    <p:anim calcmode="lin" valueType="num">
                                      <p:cBhvr>
                                        <p:cTn id="71" dur="200" accel="100000" fill="hold">
                                          <p:stCondLst>
                                            <p:cond delay="800"/>
                                          </p:stCondLst>
                                        </p:cTn>
                                        <p:tgtEl>
                                          <p:spTgt spid="27">
                                            <p:graphicEl>
                                              <a:dgm id="{825ABBE1-44D3-4627-8C8B-BE8025ACA446}"/>
                                            </p:graphicEl>
                                          </p:spTgt>
                                        </p:tgtEl>
                                        <p:attrNameLst>
                                          <p:attrName>ppt_x</p:attrName>
                                        </p:attrNameLst>
                                      </p:cBhvr>
                                      <p:tavLst>
                                        <p:tav tm="0">
                                          <p:val>
                                            <p:strVal val="#ppt_x-0.05"/>
                                          </p:val>
                                        </p:tav>
                                        <p:tav tm="100000">
                                          <p:val>
                                            <p:strVal val="#ppt_x"/>
                                          </p:val>
                                        </p:tav>
                                      </p:tavLst>
                                    </p:anim>
                                    <p:anim calcmode="lin" valueType="num">
                                      <p:cBhvr>
                                        <p:cTn id="72" dur="200" accel="100000" fill="hold">
                                          <p:stCondLst>
                                            <p:cond delay="800"/>
                                          </p:stCondLst>
                                        </p:cTn>
                                        <p:tgtEl>
                                          <p:spTgt spid="27">
                                            <p:graphicEl>
                                              <a:dgm id="{825ABBE1-44D3-4627-8C8B-BE8025ACA446}"/>
                                            </p:graphicEl>
                                          </p:spTgt>
                                        </p:tgtEl>
                                        <p:attrNameLst>
                                          <p:attrName>ppt_y</p:attrName>
                                        </p:attrNameLst>
                                      </p:cBhvr>
                                      <p:tavLst>
                                        <p:tav tm="0">
                                          <p:val>
                                            <p:strVal val="#ppt_y+0.1"/>
                                          </p:val>
                                        </p:tav>
                                        <p:tav tm="100000">
                                          <p:val>
                                            <p:strVal val="#ppt_y"/>
                                          </p:val>
                                        </p:tav>
                                      </p:tavLst>
                                    </p:anim>
                                  </p:childTnLst>
                                </p:cTn>
                              </p:par>
                              <p:par>
                                <p:cTn id="73" presetID="30" presetClass="entr" presetSubtype="0" fill="hold" grpId="0" nodeType="withEffect">
                                  <p:stCondLst>
                                    <p:cond delay="0"/>
                                  </p:stCondLst>
                                  <p:childTnLst>
                                    <p:set>
                                      <p:cBhvr>
                                        <p:cTn id="74" dur="1" fill="hold">
                                          <p:stCondLst>
                                            <p:cond delay="0"/>
                                          </p:stCondLst>
                                        </p:cTn>
                                        <p:tgtEl>
                                          <p:spTgt spid="27">
                                            <p:graphicEl>
                                              <a:dgm id="{225BA990-32D1-43CB-90A2-F656B10FC7E6}"/>
                                            </p:graphicEl>
                                          </p:spTgt>
                                        </p:tgtEl>
                                        <p:attrNameLst>
                                          <p:attrName>style.visibility</p:attrName>
                                        </p:attrNameLst>
                                      </p:cBhvr>
                                      <p:to>
                                        <p:strVal val="visible"/>
                                      </p:to>
                                    </p:set>
                                    <p:animEffect transition="in" filter="fade">
                                      <p:cBhvr>
                                        <p:cTn id="75" dur="800" decel="100000"/>
                                        <p:tgtEl>
                                          <p:spTgt spid="27">
                                            <p:graphicEl>
                                              <a:dgm id="{225BA990-32D1-43CB-90A2-F656B10FC7E6}"/>
                                            </p:graphicEl>
                                          </p:spTgt>
                                        </p:tgtEl>
                                      </p:cBhvr>
                                    </p:animEffect>
                                    <p:anim calcmode="lin" valueType="num">
                                      <p:cBhvr>
                                        <p:cTn id="76" dur="800" decel="100000" fill="hold"/>
                                        <p:tgtEl>
                                          <p:spTgt spid="27">
                                            <p:graphicEl>
                                              <a:dgm id="{225BA990-32D1-43CB-90A2-F656B10FC7E6}"/>
                                            </p:graphicEl>
                                          </p:spTgt>
                                        </p:tgtEl>
                                        <p:attrNameLst>
                                          <p:attrName>style.rotation</p:attrName>
                                        </p:attrNameLst>
                                      </p:cBhvr>
                                      <p:tavLst>
                                        <p:tav tm="0">
                                          <p:val>
                                            <p:fltVal val="-90"/>
                                          </p:val>
                                        </p:tav>
                                        <p:tav tm="100000">
                                          <p:val>
                                            <p:fltVal val="0"/>
                                          </p:val>
                                        </p:tav>
                                      </p:tavLst>
                                    </p:anim>
                                    <p:anim calcmode="lin" valueType="num">
                                      <p:cBhvr>
                                        <p:cTn id="77" dur="800" decel="100000" fill="hold"/>
                                        <p:tgtEl>
                                          <p:spTgt spid="27">
                                            <p:graphicEl>
                                              <a:dgm id="{225BA990-32D1-43CB-90A2-F656B10FC7E6}"/>
                                            </p:graphicEl>
                                          </p:spTgt>
                                        </p:tgtEl>
                                        <p:attrNameLst>
                                          <p:attrName>ppt_x</p:attrName>
                                        </p:attrNameLst>
                                      </p:cBhvr>
                                      <p:tavLst>
                                        <p:tav tm="0">
                                          <p:val>
                                            <p:strVal val="#ppt_x+0.4"/>
                                          </p:val>
                                        </p:tav>
                                        <p:tav tm="100000">
                                          <p:val>
                                            <p:strVal val="#ppt_x-0.05"/>
                                          </p:val>
                                        </p:tav>
                                      </p:tavLst>
                                    </p:anim>
                                    <p:anim calcmode="lin" valueType="num">
                                      <p:cBhvr>
                                        <p:cTn id="78" dur="800" decel="100000" fill="hold"/>
                                        <p:tgtEl>
                                          <p:spTgt spid="27">
                                            <p:graphicEl>
                                              <a:dgm id="{225BA990-32D1-43CB-90A2-F656B10FC7E6}"/>
                                            </p:graphicEl>
                                          </p:spTgt>
                                        </p:tgtEl>
                                        <p:attrNameLst>
                                          <p:attrName>ppt_y</p:attrName>
                                        </p:attrNameLst>
                                      </p:cBhvr>
                                      <p:tavLst>
                                        <p:tav tm="0">
                                          <p:val>
                                            <p:strVal val="#ppt_y-0.4"/>
                                          </p:val>
                                        </p:tav>
                                        <p:tav tm="100000">
                                          <p:val>
                                            <p:strVal val="#ppt_y+0.1"/>
                                          </p:val>
                                        </p:tav>
                                      </p:tavLst>
                                    </p:anim>
                                    <p:anim calcmode="lin" valueType="num">
                                      <p:cBhvr>
                                        <p:cTn id="79" dur="200" accel="100000" fill="hold">
                                          <p:stCondLst>
                                            <p:cond delay="800"/>
                                          </p:stCondLst>
                                        </p:cTn>
                                        <p:tgtEl>
                                          <p:spTgt spid="27">
                                            <p:graphicEl>
                                              <a:dgm id="{225BA990-32D1-43CB-90A2-F656B10FC7E6}"/>
                                            </p:graphicEl>
                                          </p:spTgt>
                                        </p:tgtEl>
                                        <p:attrNameLst>
                                          <p:attrName>ppt_x</p:attrName>
                                        </p:attrNameLst>
                                      </p:cBhvr>
                                      <p:tavLst>
                                        <p:tav tm="0">
                                          <p:val>
                                            <p:strVal val="#ppt_x-0.05"/>
                                          </p:val>
                                        </p:tav>
                                        <p:tav tm="100000">
                                          <p:val>
                                            <p:strVal val="#ppt_x"/>
                                          </p:val>
                                        </p:tav>
                                      </p:tavLst>
                                    </p:anim>
                                    <p:anim calcmode="lin" valueType="num">
                                      <p:cBhvr>
                                        <p:cTn id="80" dur="200" accel="100000" fill="hold">
                                          <p:stCondLst>
                                            <p:cond delay="800"/>
                                          </p:stCondLst>
                                        </p:cTn>
                                        <p:tgtEl>
                                          <p:spTgt spid="27">
                                            <p:graphicEl>
                                              <a:dgm id="{225BA990-32D1-43CB-90A2-F656B10FC7E6}"/>
                                            </p:graphicEl>
                                          </p:spTgt>
                                        </p:tgtEl>
                                        <p:attrNameLst>
                                          <p:attrName>ppt_y</p:attrName>
                                        </p:attrNameLst>
                                      </p:cBhvr>
                                      <p:tavLst>
                                        <p:tav tm="0">
                                          <p:val>
                                            <p:strVal val="#ppt_y+0.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Graphic spid="27" grpId="0">
        <p:bldSub>
          <a:bldDgm bld="lvlOne"/>
        </p:bldSub>
      </p:bldGraphic>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118"/>
        <p:cNvGrpSpPr/>
        <p:nvPr/>
      </p:nvGrpSpPr>
      <p:grpSpPr>
        <a:xfrm>
          <a:off x="0" y="0"/>
          <a:ext cx="0" cy="0"/>
          <a:chOff x="0" y="0"/>
          <a:chExt cx="0" cy="0"/>
        </a:xfrm>
      </p:grpSpPr>
      <p:sp>
        <p:nvSpPr>
          <p:cNvPr id="119" name="Google Shape;119;p19"/>
          <p:cNvSpPr txBox="1">
            <a:spLocks noGrp="1"/>
          </p:cNvSpPr>
          <p:nvPr>
            <p:ph type="ctrTitle"/>
          </p:nvPr>
        </p:nvSpPr>
        <p:spPr>
          <a:xfrm>
            <a:off x="3135300" y="2885833"/>
            <a:ext cx="5780000" cy="1546400"/>
          </a:xfrm>
          <a:prstGeom prst="rect">
            <a:avLst/>
          </a:prstGeom>
        </p:spPr>
        <p:txBody>
          <a:bodyPr spcFirstLastPara="1" wrap="square" lIns="121897" tIns="121897" rIns="121897" bIns="121897" anchor="b" anchorCtr="0">
            <a:noAutofit/>
          </a:bodyPr>
          <a:lstStyle/>
          <a:p>
            <a:r>
              <a:rPr lang="en-US" sz="4000" b="1" dirty="0" smtClean="0">
                <a:latin typeface="Tiffany" pitchFamily="18" charset="0"/>
                <a:ea typeface="Tiffany" pitchFamily="18" charset="0"/>
                <a:cs typeface="Tiffany" pitchFamily="18" charset="0"/>
              </a:rPr>
              <a:t>HÌNH THÀNH </a:t>
            </a:r>
            <a:br>
              <a:rPr lang="en-US" sz="4000" b="1" dirty="0" smtClean="0">
                <a:latin typeface="Tiffany" pitchFamily="18" charset="0"/>
                <a:ea typeface="Tiffany" pitchFamily="18" charset="0"/>
                <a:cs typeface="Tiffany" pitchFamily="18" charset="0"/>
              </a:rPr>
            </a:br>
            <a:r>
              <a:rPr lang="en-US" sz="4000" b="1" dirty="0" smtClean="0">
                <a:latin typeface="Tiffany" pitchFamily="18" charset="0"/>
                <a:ea typeface="Tiffany" pitchFamily="18" charset="0"/>
                <a:cs typeface="Tiffany" pitchFamily="18" charset="0"/>
              </a:rPr>
              <a:t>KIẾN THỨC MỚI</a:t>
            </a:r>
            <a:endParaRPr sz="4000" b="1" dirty="0">
              <a:latin typeface="Tiffany" pitchFamily="18" charset="0"/>
              <a:ea typeface="Tiffany" pitchFamily="18" charset="0"/>
              <a:cs typeface="Tiffany" pitchFamily="18" charset="0"/>
            </a:endParaRPr>
          </a:p>
        </p:txBody>
      </p:sp>
      <p:sp>
        <p:nvSpPr>
          <p:cNvPr id="120" name="Google Shape;120;p19"/>
          <p:cNvSpPr txBox="1">
            <a:spLocks noGrp="1"/>
          </p:cNvSpPr>
          <p:nvPr>
            <p:ph type="subTitle" idx="1"/>
          </p:nvPr>
        </p:nvSpPr>
        <p:spPr>
          <a:xfrm>
            <a:off x="2660000" y="2161133"/>
            <a:ext cx="5721600" cy="1046400"/>
          </a:xfrm>
          <a:prstGeom prst="rect">
            <a:avLst/>
          </a:prstGeom>
        </p:spPr>
        <p:txBody>
          <a:bodyPr spcFirstLastPara="1" wrap="square" lIns="121897" tIns="121897" rIns="121897" bIns="121897" anchor="t" anchorCtr="0">
            <a:noAutofit/>
          </a:bodyPr>
          <a:lstStyle/>
          <a:p>
            <a:pPr marL="0" indent="0"/>
            <a:r>
              <a:rPr lang="en-US" sz="3200" dirty="0" smtClean="0"/>
              <a:t>	2. </a:t>
            </a:r>
            <a:r>
              <a:rPr lang="en-US" sz="3200" dirty="0" err="1" smtClean="0"/>
              <a:t>Hoạt</a:t>
            </a:r>
            <a:r>
              <a:rPr lang="en-US" sz="3200" dirty="0" smtClean="0"/>
              <a:t> </a:t>
            </a:r>
            <a:r>
              <a:rPr lang="en-US" sz="3200" dirty="0" err="1" smtClean="0"/>
              <a:t>động</a:t>
            </a:r>
            <a:r>
              <a:rPr lang="en-US" sz="3200" dirty="0" smtClean="0"/>
              <a:t> 2</a:t>
            </a:r>
            <a:endParaRPr sz="3200" dirty="0"/>
          </a:p>
        </p:txBody>
      </p:sp>
      <p:sp>
        <p:nvSpPr>
          <p:cNvPr id="121" name="Google Shape;121;p19"/>
          <p:cNvSpPr txBox="1">
            <a:spLocks noGrp="1"/>
          </p:cNvSpPr>
          <p:nvPr>
            <p:ph type="ctrTitle"/>
          </p:nvPr>
        </p:nvSpPr>
        <p:spPr>
          <a:xfrm>
            <a:off x="3206100" y="1191365"/>
            <a:ext cx="5780000" cy="912800"/>
          </a:xfrm>
          <a:prstGeom prst="rect">
            <a:avLst/>
          </a:prstGeom>
        </p:spPr>
        <p:txBody>
          <a:bodyPr spcFirstLastPara="1" wrap="square" lIns="121897" tIns="121897" rIns="121897" bIns="121897" anchor="b" anchorCtr="0">
            <a:noAutofit/>
          </a:bodyPr>
          <a:lstStyle/>
          <a:p>
            <a:r>
              <a:rPr lang="en" sz="6400" dirty="0">
                <a:solidFill>
                  <a:srgbClr val="ECC1C8"/>
                </a:solidFill>
              </a:rPr>
              <a:t>2</a:t>
            </a:r>
            <a:endParaRPr sz="6400" dirty="0">
              <a:solidFill>
                <a:srgbClr val="ECC1C8"/>
              </a:solidFill>
            </a:endParaRPr>
          </a:p>
        </p:txBody>
      </p:sp>
      <p:sp>
        <p:nvSpPr>
          <p:cNvPr id="122" name="Google Shape;122;p19"/>
          <p:cNvSpPr txBox="1">
            <a:spLocks noGrp="1"/>
          </p:cNvSpPr>
          <p:nvPr>
            <p:ph type="sldNum" idx="12"/>
          </p:nvPr>
        </p:nvSpPr>
        <p:spPr>
          <a:xfrm>
            <a:off x="5730200" y="6333135"/>
            <a:ext cx="731600" cy="524800"/>
          </a:xfrm>
          <a:prstGeom prst="rect">
            <a:avLst/>
          </a:prstGeom>
        </p:spPr>
        <p:txBody>
          <a:bodyPr spcFirstLastPara="1" wrap="square" lIns="121897" tIns="121897" rIns="121897" bIns="121897" anchor="t" anchorCtr="0">
            <a:noAutofit/>
          </a:bodyPr>
          <a:lstStyle/>
          <a:p>
            <a:fld id="{00000000-1234-1234-1234-123412341234}" type="slidenum">
              <a:rPr lang="en"/>
              <a:pPr/>
              <a:t>12</a:t>
            </a:fld>
            <a:endParaRPr/>
          </a:p>
        </p:txBody>
      </p:sp>
      <p:sp>
        <p:nvSpPr>
          <p:cNvPr id="6" name="Freeform 3"/>
          <p:cNvSpPr>
            <a:spLocks/>
          </p:cNvSpPr>
          <p:nvPr/>
        </p:nvSpPr>
        <p:spPr bwMode="auto">
          <a:xfrm>
            <a:off x="1893557" y="71677"/>
            <a:ext cx="10315903" cy="684643"/>
          </a:xfrm>
          <a:custGeom>
            <a:avLst/>
            <a:gdLst>
              <a:gd name="T0" fmla="+- 0 3326 3326"/>
              <a:gd name="T1" fmla="*/ T0 w 7474"/>
              <a:gd name="T2" fmla="+- 0 2203 761"/>
              <a:gd name="T3" fmla="*/ 2203 h 1443"/>
              <a:gd name="T4" fmla="+- 0 3485 3326"/>
              <a:gd name="T5" fmla="*/ T4 w 7474"/>
              <a:gd name="T6" fmla="+- 0 761 761"/>
              <a:gd name="T7" fmla="*/ 761 h 1443"/>
              <a:gd name="T8" fmla="+- 0 10800 3326"/>
              <a:gd name="T9" fmla="*/ T8 w 7474"/>
              <a:gd name="T10" fmla="+- 0 761 761"/>
              <a:gd name="T11" fmla="*/ 761 h 1443"/>
              <a:gd name="T12" fmla="+- 0 10800 3326"/>
              <a:gd name="T13" fmla="*/ T12 w 7474"/>
              <a:gd name="T14" fmla="+- 0 2191 761"/>
              <a:gd name="T15" fmla="*/ 2191 h 1443"/>
              <a:gd name="T16" fmla="+- 0 3326 3326"/>
              <a:gd name="T17" fmla="*/ T16 w 7474"/>
              <a:gd name="T18" fmla="+- 0 2203 761"/>
              <a:gd name="T19" fmla="*/ 2203 h 1443"/>
            </a:gdLst>
            <a:ahLst/>
            <a:cxnLst>
              <a:cxn ang="0">
                <a:pos x="T1" y="T3"/>
              </a:cxn>
              <a:cxn ang="0">
                <a:pos x="T5" y="T7"/>
              </a:cxn>
              <a:cxn ang="0">
                <a:pos x="T9" y="T11"/>
              </a:cxn>
              <a:cxn ang="0">
                <a:pos x="T13" y="T15"/>
              </a:cxn>
              <a:cxn ang="0">
                <a:pos x="T17" y="T19"/>
              </a:cxn>
            </a:cxnLst>
            <a:rect l="0" t="0" r="r" b="b"/>
            <a:pathLst>
              <a:path w="7474" h="1443">
                <a:moveTo>
                  <a:pt x="0" y="1442"/>
                </a:moveTo>
                <a:lnTo>
                  <a:pt x="159" y="0"/>
                </a:lnTo>
                <a:lnTo>
                  <a:pt x="7474" y="0"/>
                </a:lnTo>
                <a:lnTo>
                  <a:pt x="7474" y="1430"/>
                </a:lnTo>
                <a:lnTo>
                  <a:pt x="0" y="1442"/>
                </a:lnTo>
                <a:close/>
              </a:path>
            </a:pathLst>
          </a:custGeom>
          <a:solidFill>
            <a:srgbClr val="FBFBE1"/>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7" name="Group 6"/>
          <p:cNvGrpSpPr/>
          <p:nvPr/>
        </p:nvGrpSpPr>
        <p:grpSpPr>
          <a:xfrm>
            <a:off x="1608530" y="53231"/>
            <a:ext cx="538945" cy="821412"/>
            <a:chOff x="908603" y="80216"/>
            <a:chExt cx="538945" cy="676514"/>
          </a:xfrm>
        </p:grpSpPr>
        <p:sp>
          <p:nvSpPr>
            <p:cNvPr id="8" name="Freeform 4"/>
            <p:cNvSpPr>
              <a:spLocks/>
            </p:cNvSpPr>
            <p:nvPr/>
          </p:nvSpPr>
          <p:spPr bwMode="auto">
            <a:xfrm>
              <a:off x="1136046" y="80216"/>
              <a:ext cx="311502" cy="676514"/>
            </a:xfrm>
            <a:custGeom>
              <a:avLst/>
              <a:gdLst>
                <a:gd name="T0" fmla="+- 0 3055 3055"/>
                <a:gd name="T1" fmla="*/ T0 w 430"/>
                <a:gd name="T2" fmla="+- 0 2450 761"/>
                <a:gd name="T3" fmla="*/ 2450 h 1690"/>
                <a:gd name="T4" fmla="+- 0 3086 3055"/>
                <a:gd name="T5" fmla="*/ T4 w 430"/>
                <a:gd name="T6" fmla="+- 0 1116 761"/>
                <a:gd name="T7" fmla="*/ 1116 h 1690"/>
                <a:gd name="T8" fmla="+- 0 3485 3055"/>
                <a:gd name="T9" fmla="*/ T8 w 430"/>
                <a:gd name="T10" fmla="+- 0 761 761"/>
                <a:gd name="T11" fmla="*/ 761 h 1690"/>
                <a:gd name="T12" fmla="+- 0 3326 3055"/>
                <a:gd name="T13" fmla="*/ T12 w 430"/>
                <a:gd name="T14" fmla="+- 0 2203 761"/>
                <a:gd name="T15" fmla="*/ 2203 h 1690"/>
                <a:gd name="T16" fmla="+- 0 3055 3055"/>
                <a:gd name="T17" fmla="*/ T16 w 430"/>
                <a:gd name="T18" fmla="+- 0 2450 761"/>
                <a:gd name="T19" fmla="*/ 2450 h 1690"/>
              </a:gdLst>
              <a:ahLst/>
              <a:cxnLst>
                <a:cxn ang="0">
                  <a:pos x="T1" y="T3"/>
                </a:cxn>
                <a:cxn ang="0">
                  <a:pos x="T5" y="T7"/>
                </a:cxn>
                <a:cxn ang="0">
                  <a:pos x="T9" y="T11"/>
                </a:cxn>
                <a:cxn ang="0">
                  <a:pos x="T13" y="T15"/>
                </a:cxn>
                <a:cxn ang="0">
                  <a:pos x="T17" y="T19"/>
                </a:cxn>
              </a:cxnLst>
              <a:rect l="0" t="0" r="r" b="b"/>
              <a:pathLst>
                <a:path w="430" h="1690">
                  <a:moveTo>
                    <a:pt x="0" y="1689"/>
                  </a:moveTo>
                  <a:lnTo>
                    <a:pt x="31" y="355"/>
                  </a:lnTo>
                  <a:lnTo>
                    <a:pt x="430" y="0"/>
                  </a:lnTo>
                  <a:lnTo>
                    <a:pt x="271" y="1442"/>
                  </a:lnTo>
                  <a:lnTo>
                    <a:pt x="0" y="1689"/>
                  </a:lnTo>
                  <a:close/>
                </a:path>
              </a:pathLst>
            </a:custGeom>
            <a:solidFill>
              <a:srgbClr val="FBB6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 name="Freeform 5"/>
            <p:cNvSpPr>
              <a:spLocks/>
            </p:cNvSpPr>
            <p:nvPr/>
          </p:nvSpPr>
          <p:spPr bwMode="auto">
            <a:xfrm>
              <a:off x="908603" y="80216"/>
              <a:ext cx="258983" cy="676514"/>
            </a:xfrm>
            <a:custGeom>
              <a:avLst/>
              <a:gdLst>
                <a:gd name="T0" fmla="+- 0 3055 2731"/>
                <a:gd name="T1" fmla="*/ T0 w 356"/>
                <a:gd name="T2" fmla="+- 0 2450 761"/>
                <a:gd name="T3" fmla="*/ 2450 h 1690"/>
                <a:gd name="T4" fmla="+- 0 2798 2731"/>
                <a:gd name="T5" fmla="*/ T4 w 356"/>
                <a:gd name="T6" fmla="+- 0 2203 761"/>
                <a:gd name="T7" fmla="*/ 2203 h 1690"/>
                <a:gd name="T8" fmla="+- 0 2731 2731"/>
                <a:gd name="T9" fmla="*/ T8 w 356"/>
                <a:gd name="T10" fmla="+- 0 761 761"/>
                <a:gd name="T11" fmla="*/ 761 h 1690"/>
                <a:gd name="T12" fmla="+- 0 3086 2731"/>
                <a:gd name="T13" fmla="*/ T12 w 356"/>
                <a:gd name="T14" fmla="+- 0 1116 761"/>
                <a:gd name="T15" fmla="*/ 1116 h 1690"/>
                <a:gd name="T16" fmla="+- 0 3055 2731"/>
                <a:gd name="T17" fmla="*/ T16 w 356"/>
                <a:gd name="T18" fmla="+- 0 2450 761"/>
                <a:gd name="T19" fmla="*/ 2450 h 1690"/>
              </a:gdLst>
              <a:ahLst/>
              <a:cxnLst>
                <a:cxn ang="0">
                  <a:pos x="T1" y="T3"/>
                </a:cxn>
                <a:cxn ang="0">
                  <a:pos x="T5" y="T7"/>
                </a:cxn>
                <a:cxn ang="0">
                  <a:pos x="T9" y="T11"/>
                </a:cxn>
                <a:cxn ang="0">
                  <a:pos x="T13" y="T15"/>
                </a:cxn>
                <a:cxn ang="0">
                  <a:pos x="T17" y="T19"/>
                </a:cxn>
              </a:cxnLst>
              <a:rect l="0" t="0" r="r" b="b"/>
              <a:pathLst>
                <a:path w="356" h="1690">
                  <a:moveTo>
                    <a:pt x="324" y="1689"/>
                  </a:moveTo>
                  <a:lnTo>
                    <a:pt x="67" y="1442"/>
                  </a:lnTo>
                  <a:lnTo>
                    <a:pt x="0" y="0"/>
                  </a:lnTo>
                  <a:lnTo>
                    <a:pt x="355" y="355"/>
                  </a:lnTo>
                  <a:lnTo>
                    <a:pt x="324" y="1689"/>
                  </a:lnTo>
                  <a:close/>
                </a:path>
              </a:pathLst>
            </a:custGeom>
            <a:solidFill>
              <a:srgbClr val="DB6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0" name="Freeform 6"/>
          <p:cNvSpPr>
            <a:spLocks/>
          </p:cNvSpPr>
          <p:nvPr/>
        </p:nvSpPr>
        <p:spPr bwMode="auto">
          <a:xfrm>
            <a:off x="889114" y="71678"/>
            <a:ext cx="772509" cy="684642"/>
          </a:xfrm>
          <a:custGeom>
            <a:avLst/>
            <a:gdLst>
              <a:gd name="T0" fmla="+- 0 2798 1553"/>
              <a:gd name="T1" fmla="*/ T0 w 1246"/>
              <a:gd name="T2" fmla="+- 0 2203 761"/>
              <a:gd name="T3" fmla="*/ 2203 h 1443"/>
              <a:gd name="T4" fmla="+- 0 1553 1553"/>
              <a:gd name="T5" fmla="*/ T4 w 1246"/>
              <a:gd name="T6" fmla="+- 0 2203 761"/>
              <a:gd name="T7" fmla="*/ 2203 h 1443"/>
              <a:gd name="T8" fmla="+- 0 1553 1553"/>
              <a:gd name="T9" fmla="*/ T8 w 1246"/>
              <a:gd name="T10" fmla="+- 0 761 761"/>
              <a:gd name="T11" fmla="*/ 761 h 1443"/>
              <a:gd name="T12" fmla="+- 0 2731 1553"/>
              <a:gd name="T13" fmla="*/ T12 w 1246"/>
              <a:gd name="T14" fmla="+- 0 761 761"/>
              <a:gd name="T15" fmla="*/ 761 h 1443"/>
              <a:gd name="T16" fmla="+- 0 2798 1553"/>
              <a:gd name="T17" fmla="*/ T16 w 1246"/>
              <a:gd name="T18" fmla="+- 0 2203 761"/>
              <a:gd name="T19" fmla="*/ 2203 h 1443"/>
            </a:gdLst>
            <a:ahLst/>
            <a:cxnLst>
              <a:cxn ang="0">
                <a:pos x="T1" y="T3"/>
              </a:cxn>
              <a:cxn ang="0">
                <a:pos x="T5" y="T7"/>
              </a:cxn>
              <a:cxn ang="0">
                <a:pos x="T9" y="T11"/>
              </a:cxn>
              <a:cxn ang="0">
                <a:pos x="T13" y="T15"/>
              </a:cxn>
              <a:cxn ang="0">
                <a:pos x="T17" y="T19"/>
              </a:cxn>
            </a:cxnLst>
            <a:rect l="0" t="0" r="r" b="b"/>
            <a:pathLst>
              <a:path w="1246" h="1443">
                <a:moveTo>
                  <a:pt x="1245" y="1442"/>
                </a:moveTo>
                <a:lnTo>
                  <a:pt x="0" y="1442"/>
                </a:lnTo>
                <a:lnTo>
                  <a:pt x="0" y="0"/>
                </a:lnTo>
                <a:lnTo>
                  <a:pt x="1178" y="0"/>
                </a:lnTo>
                <a:lnTo>
                  <a:pt x="1245" y="1442"/>
                </a:lnTo>
                <a:close/>
              </a:path>
            </a:pathLst>
          </a:custGeom>
          <a:solidFill>
            <a:srgbClr val="F4832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 name="Rectangle 10"/>
          <p:cNvSpPr/>
          <p:nvPr/>
        </p:nvSpPr>
        <p:spPr>
          <a:xfrm>
            <a:off x="889114" y="88180"/>
            <a:ext cx="719416" cy="58064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smtClean="0">
                <a:latin typeface="Times New Roman" panose="02020603050405020304" pitchFamily="18" charset="0"/>
                <a:cs typeface="Times New Roman" panose="02020603050405020304" pitchFamily="18" charset="0"/>
              </a:rPr>
              <a:t>LỚP</a:t>
            </a:r>
          </a:p>
          <a:p>
            <a:pPr algn="ctr"/>
            <a:r>
              <a:rPr lang="en-US" b="1" dirty="0" smtClean="0">
                <a:latin typeface="Times New Roman" panose="02020603050405020304" pitchFamily="18" charset="0"/>
                <a:cs typeface="Times New Roman" panose="02020603050405020304" pitchFamily="18" charset="0"/>
              </a:rPr>
              <a:t>10</a:t>
            </a:r>
            <a:endParaRPr lang="en-US" b="1" dirty="0">
              <a:latin typeface="Times New Roman" panose="02020603050405020304" pitchFamily="18" charset="0"/>
              <a:cs typeface="Times New Roman" panose="02020603050405020304" pitchFamily="18" charset="0"/>
            </a:endParaRPr>
          </a:p>
        </p:txBody>
      </p:sp>
      <p:sp>
        <p:nvSpPr>
          <p:cNvPr id="12" name="Rectangle 11"/>
          <p:cNvSpPr/>
          <p:nvPr/>
        </p:nvSpPr>
        <p:spPr>
          <a:xfrm>
            <a:off x="2147475" y="131928"/>
            <a:ext cx="10044525" cy="56414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b="1" dirty="0" smtClean="0">
                <a:solidFill>
                  <a:srgbClr val="C00000"/>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BÀI 7. ANH HÙNG VÀ NGHỆ SĨ (VĂN BẢN NGHỊ LUẬN)</a:t>
            </a:r>
            <a:endParaRPr lang="en-US" sz="2800" b="1" dirty="0">
              <a:solidFill>
                <a:srgbClr val="C00000"/>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endParaRPr>
          </a:p>
        </p:txBody>
      </p:sp>
      <p:sp>
        <p:nvSpPr>
          <p:cNvPr id="13" name="Rounded Rectangle 12"/>
          <p:cNvSpPr/>
          <p:nvPr/>
        </p:nvSpPr>
        <p:spPr>
          <a:xfrm>
            <a:off x="94594" y="71678"/>
            <a:ext cx="747224" cy="684642"/>
          </a:xfrm>
          <a:prstGeom prst="roundRect">
            <a:avLst/>
          </a:prstGeom>
          <a:solidFill>
            <a:schemeClr val="accent6">
              <a:lumMod val="75000"/>
            </a:schemeClr>
          </a:solidFill>
          <a:ln>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700" b="1" dirty="0" smtClean="0">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NGỮ VĂN</a:t>
            </a:r>
            <a:endParaRPr lang="en-US" sz="1700" b="1" dirty="0">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333261762"/>
      </p:ext>
    </p:extLst>
  </p:cSld>
  <p:clrMapOvr>
    <a:masterClrMapping/>
  </p:clrMapOvr>
  <p:timing>
    <p:tnLst>
      <p:par>
        <p:cTn id="1" dur="indefinite" restart="never" nodeType="tmRoot"/>
      </p:par>
    </p:tnLst>
  </p:timing>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a:extLst>
              <a:ext uri="{FF2B5EF4-FFF2-40B4-BE49-F238E27FC236}">
                <a16:creationId xmlns:a16="http://schemas.microsoft.com/office/drawing/2014/main" xmlns="" id="{C0D46BFF-B896-6B4A-8F3F-872CCF474010}"/>
              </a:ext>
            </a:extLst>
          </p:cNvPr>
          <p:cNvSpPr>
            <a:spLocks noGrp="1"/>
          </p:cNvSpPr>
          <p:nvPr>
            <p:ph type="title"/>
          </p:nvPr>
        </p:nvSpPr>
        <p:spPr>
          <a:xfrm>
            <a:off x="357439" y="379874"/>
            <a:ext cx="5497671" cy="1938076"/>
          </a:xfrm>
        </p:spPr>
        <p:txBody>
          <a:bodyPr>
            <a:normAutofit/>
          </a:bodyPr>
          <a:lstStyle/>
          <a:p>
            <a:r>
              <a:rPr lang="en-US" b="1" dirty="0">
                <a:solidFill>
                  <a:srgbClr val="FF0000"/>
                </a:solidFill>
                <a:latin typeface="Times New Roman" panose="02020603050405020304" pitchFamily="18" charset="0"/>
                <a:cs typeface="Times New Roman" panose="02020603050405020304" pitchFamily="18" charset="0"/>
              </a:rPr>
              <a:t>ĐỌC MỞ RỘNG</a:t>
            </a:r>
          </a:p>
        </p:txBody>
      </p:sp>
      <p:sp>
        <p:nvSpPr>
          <p:cNvPr id="3" name="Content Placeholder 2">
            <a:extLst>
              <a:ext uri="{FF2B5EF4-FFF2-40B4-BE49-F238E27FC236}">
                <a16:creationId xmlns:a16="http://schemas.microsoft.com/office/drawing/2014/main" xmlns="" id="{203E998A-F6DA-0C30-6766-2A64C468C098}"/>
              </a:ext>
            </a:extLst>
          </p:cNvPr>
          <p:cNvSpPr>
            <a:spLocks noGrp="1"/>
          </p:cNvSpPr>
          <p:nvPr>
            <p:ph idx="1"/>
          </p:nvPr>
        </p:nvSpPr>
        <p:spPr>
          <a:xfrm>
            <a:off x="126526" y="2317950"/>
            <a:ext cx="5959496" cy="3694373"/>
          </a:xfrm>
        </p:spPr>
        <p:txBody>
          <a:bodyPr>
            <a:normAutofit/>
          </a:bodyPr>
          <a:lstStyle/>
          <a:p>
            <a:pPr marL="0" indent="0" algn="ctr">
              <a:buNone/>
            </a:pPr>
            <a:r>
              <a:rPr lang="en-US" sz="4000" b="1" i="1" dirty="0">
                <a:solidFill>
                  <a:srgbClr val="0000FF"/>
                </a:solidFill>
                <a:effectLst/>
                <a:latin typeface="Times New Roman" panose="02020603050405020304" pitchFamily="18" charset="0"/>
                <a:ea typeface="Calibri" panose="020F0502020204030204" pitchFamily="34" charset="0"/>
                <a:cs typeface="Times New Roman" panose="02020603050405020304" pitchFamily="18" charset="0"/>
              </a:rPr>
              <a:t>NGUYỄN TRÃI – </a:t>
            </a:r>
          </a:p>
          <a:p>
            <a:pPr marL="0" indent="0" algn="ctr">
              <a:buNone/>
            </a:pPr>
            <a:r>
              <a:rPr lang="en-US" sz="4000" b="1" i="1" dirty="0">
                <a:solidFill>
                  <a:srgbClr val="0000FF"/>
                </a:solidFill>
                <a:effectLst/>
                <a:latin typeface="Times New Roman" panose="02020603050405020304" pitchFamily="18" charset="0"/>
                <a:ea typeface="Calibri" panose="020F0502020204030204" pitchFamily="34" charset="0"/>
                <a:cs typeface="Times New Roman" panose="02020603050405020304" pitchFamily="18" charset="0"/>
              </a:rPr>
              <a:t>NHÀ NGOẠI GIAO, </a:t>
            </a:r>
          </a:p>
          <a:p>
            <a:pPr marL="0" indent="0" algn="ctr">
              <a:buNone/>
            </a:pPr>
            <a:r>
              <a:rPr lang="en-US" sz="4000" b="1" i="1" dirty="0">
                <a:solidFill>
                  <a:srgbClr val="0000FF"/>
                </a:solidFill>
                <a:effectLst/>
                <a:latin typeface="Times New Roman" panose="02020603050405020304" pitchFamily="18" charset="0"/>
                <a:ea typeface="Calibri" panose="020F0502020204030204" pitchFamily="34" charset="0"/>
                <a:cs typeface="Times New Roman" panose="02020603050405020304" pitchFamily="18" charset="0"/>
              </a:rPr>
              <a:t>NHÀ HIỀN TRIẾT, </a:t>
            </a:r>
          </a:p>
          <a:p>
            <a:pPr marL="0" indent="0" algn="ctr">
              <a:buNone/>
            </a:pPr>
            <a:r>
              <a:rPr lang="en-US" sz="4000" b="1" i="1" dirty="0">
                <a:solidFill>
                  <a:srgbClr val="0000FF"/>
                </a:solidFill>
                <a:effectLst/>
                <a:latin typeface="Times New Roman" panose="02020603050405020304" pitchFamily="18" charset="0"/>
                <a:ea typeface="Calibri" panose="020F0502020204030204" pitchFamily="34" charset="0"/>
                <a:cs typeface="Times New Roman" panose="02020603050405020304" pitchFamily="18" charset="0"/>
              </a:rPr>
              <a:t>NHÀ THƠ</a:t>
            </a:r>
          </a:p>
          <a:p>
            <a:pPr marL="0" indent="0" algn="r">
              <a:buNone/>
            </a:pPr>
            <a:r>
              <a:rPr lang="en-US" sz="2800" b="1" dirty="0">
                <a:latin typeface="Times New Roman" panose="02020603050405020304" pitchFamily="18" charset="0"/>
                <a:ea typeface="Calibri" panose="020F0502020204030204" pitchFamily="34" charset="0"/>
                <a:cs typeface="Times New Roman" panose="02020603050405020304" pitchFamily="18" charset="0"/>
              </a:rPr>
              <a:t>(A-ma-</a:t>
            </a:r>
            <a:r>
              <a:rPr lang="en-US" sz="2800" b="1" dirty="0" err="1">
                <a:latin typeface="Times New Roman" panose="02020603050405020304" pitchFamily="18" charset="0"/>
                <a:ea typeface="Calibri" panose="020F0502020204030204" pitchFamily="34" charset="0"/>
                <a:cs typeface="Times New Roman" panose="02020603050405020304" pitchFamily="18" charset="0"/>
              </a:rPr>
              <a:t>đu</a:t>
            </a:r>
            <a:r>
              <a:rPr lang="en-US" sz="2800" b="1" dirty="0">
                <a:latin typeface="Times New Roman" panose="02020603050405020304" pitchFamily="18" charset="0"/>
                <a:ea typeface="Calibri" panose="020F0502020204030204" pitchFamily="34" charset="0"/>
                <a:cs typeface="Times New Roman" panose="02020603050405020304" pitchFamily="18" charset="0"/>
              </a:rPr>
              <a:t> Ma-ta </a:t>
            </a:r>
            <a:r>
              <a:rPr lang="en-US" sz="2800" b="1" dirty="0" err="1">
                <a:latin typeface="Times New Roman" panose="02020603050405020304" pitchFamily="18" charset="0"/>
                <a:ea typeface="Calibri" panose="020F0502020204030204" pitchFamily="34" charset="0"/>
                <a:cs typeface="Times New Roman" panose="02020603050405020304" pitchFamily="18" charset="0"/>
              </a:rPr>
              <a:t>Mơ-Bâu</a:t>
            </a:r>
            <a:r>
              <a:rPr lang="en-US" sz="2800" b="1" dirty="0">
                <a:latin typeface="Times New Roman" panose="02020603050405020304" pitchFamily="18" charset="0"/>
                <a:ea typeface="Calibri" panose="020F0502020204030204" pitchFamily="34" charset="0"/>
                <a:cs typeface="Times New Roman" panose="02020603050405020304" pitchFamily="18" charset="0"/>
              </a:rPr>
              <a:t>)</a:t>
            </a:r>
            <a:endParaRPr lang="en-US" sz="2800" dirty="0">
              <a:effectLst/>
              <a:latin typeface="Times New Roman" panose="02020603050405020304" pitchFamily="18" charset="0"/>
              <a:ea typeface="Calibri" panose="020F0502020204030204" pitchFamily="34" charset="0"/>
              <a:cs typeface="Times New Roman" panose="02020603050405020304" pitchFamily="18" charset="0"/>
            </a:endParaRPr>
          </a:p>
          <a:p>
            <a:pPr algn="just"/>
            <a:endParaRPr lang="en-US" sz="4000" dirty="0">
              <a:latin typeface="Times New Roman" panose="02020603050405020304" pitchFamily="18" charset="0"/>
              <a:cs typeface="Times New Roman" panose="02020603050405020304" pitchFamily="18" charset="0"/>
            </a:endParaRPr>
          </a:p>
        </p:txBody>
      </p:sp>
      <p:pic>
        <p:nvPicPr>
          <p:cNvPr id="7" name="Picture 6" descr="Green leaves on a white and pink pastel surface">
            <a:extLst>
              <a:ext uri="{FF2B5EF4-FFF2-40B4-BE49-F238E27FC236}">
                <a16:creationId xmlns:a16="http://schemas.microsoft.com/office/drawing/2014/main" xmlns="" id="{658A75E0-EFCB-904C-3459-ACF18F2AA542}"/>
              </a:ext>
            </a:extLst>
          </p:cNvPr>
          <p:cNvPicPr>
            <a:picLocks noChangeAspect="1"/>
          </p:cNvPicPr>
          <p:nvPr/>
        </p:nvPicPr>
        <p:blipFill rotWithShape="1">
          <a:blip r:embed="rId2"/>
          <a:srcRect r="-1" b="24054"/>
          <a:stretch/>
        </p:blipFill>
        <p:spPr>
          <a:xfrm>
            <a:off x="6023112" y="-4"/>
            <a:ext cx="6168887" cy="3307660"/>
          </a:xfrm>
          <a:custGeom>
            <a:avLst/>
            <a:gdLst/>
            <a:ahLst/>
            <a:cxnLst/>
            <a:rect l="l" t="t" r="r" b="b"/>
            <a:pathLst>
              <a:path w="7287684" h="3694372">
                <a:moveTo>
                  <a:pt x="1047969" y="0"/>
                </a:moveTo>
                <a:lnTo>
                  <a:pt x="7287684" y="0"/>
                </a:lnTo>
                <a:lnTo>
                  <a:pt x="7287684" y="814388"/>
                </a:lnTo>
                <a:lnTo>
                  <a:pt x="7287684" y="3694372"/>
                </a:lnTo>
                <a:lnTo>
                  <a:pt x="471411" y="3694372"/>
                </a:lnTo>
                <a:lnTo>
                  <a:pt x="470992" y="3686621"/>
                </a:lnTo>
                <a:cubicBezTo>
                  <a:pt x="458999" y="3642419"/>
                  <a:pt x="427907" y="3602236"/>
                  <a:pt x="376383" y="3554015"/>
                </a:cubicBezTo>
                <a:cubicBezTo>
                  <a:pt x="315976" y="3500438"/>
                  <a:pt x="255568" y="3454003"/>
                  <a:pt x="170288" y="3407569"/>
                </a:cubicBezTo>
                <a:cubicBezTo>
                  <a:pt x="365723" y="3382565"/>
                  <a:pt x="163181" y="3296841"/>
                  <a:pt x="230695" y="3243263"/>
                </a:cubicBezTo>
                <a:cubicBezTo>
                  <a:pt x="369276" y="3221831"/>
                  <a:pt x="479431" y="3393282"/>
                  <a:pt x="667759" y="3343275"/>
                </a:cubicBezTo>
                <a:cubicBezTo>
                  <a:pt x="440344" y="3196828"/>
                  <a:pt x="184501" y="3150393"/>
                  <a:pt x="17493" y="2953940"/>
                </a:cubicBezTo>
                <a:cubicBezTo>
                  <a:pt x="56580" y="2911078"/>
                  <a:pt x="95667" y="2953940"/>
                  <a:pt x="127647" y="2936081"/>
                </a:cubicBezTo>
                <a:cubicBezTo>
                  <a:pt x="127647" y="2925365"/>
                  <a:pt x="500751" y="2993232"/>
                  <a:pt x="522071" y="2714625"/>
                </a:cubicBezTo>
                <a:cubicBezTo>
                  <a:pt x="529178" y="2714625"/>
                  <a:pt x="536285" y="2714625"/>
                  <a:pt x="543391" y="2703909"/>
                </a:cubicBezTo>
                <a:cubicBezTo>
                  <a:pt x="582478" y="2664619"/>
                  <a:pt x="546945" y="2571750"/>
                  <a:pt x="610905" y="2564606"/>
                </a:cubicBezTo>
                <a:cubicBezTo>
                  <a:pt x="681973" y="2557462"/>
                  <a:pt x="749487" y="2525315"/>
                  <a:pt x="824107" y="2543175"/>
                </a:cubicBezTo>
                <a:cubicBezTo>
                  <a:pt x="880961" y="2557462"/>
                  <a:pt x="941368" y="2575322"/>
                  <a:pt x="1001776" y="2575322"/>
                </a:cubicBezTo>
                <a:cubicBezTo>
                  <a:pt x="1065736" y="2575322"/>
                  <a:pt x="1154570" y="2696766"/>
                  <a:pt x="1193658" y="2536031"/>
                </a:cubicBezTo>
                <a:cubicBezTo>
                  <a:pt x="1193658" y="2528888"/>
                  <a:pt x="1303812" y="2546747"/>
                  <a:pt x="1364219" y="2553891"/>
                </a:cubicBezTo>
                <a:cubicBezTo>
                  <a:pt x="1413966" y="2561035"/>
                  <a:pt x="1474374" y="2593181"/>
                  <a:pt x="1509907" y="2528888"/>
                </a:cubicBezTo>
                <a:cubicBezTo>
                  <a:pt x="1527674" y="2489596"/>
                  <a:pt x="1442393" y="2418159"/>
                  <a:pt x="1367772" y="2411015"/>
                </a:cubicBezTo>
                <a:cubicBezTo>
                  <a:pt x="1300259" y="2403872"/>
                  <a:pt x="1232745" y="2396728"/>
                  <a:pt x="1168784" y="2411015"/>
                </a:cubicBezTo>
                <a:cubicBezTo>
                  <a:pt x="1090610" y="2428875"/>
                  <a:pt x="1047969" y="2400300"/>
                  <a:pt x="1026649" y="2336007"/>
                </a:cubicBezTo>
                <a:cubicBezTo>
                  <a:pt x="1001776" y="2268141"/>
                  <a:pt x="955582" y="2232422"/>
                  <a:pt x="891621" y="2200275"/>
                </a:cubicBezTo>
                <a:cubicBezTo>
                  <a:pt x="735273" y="2121694"/>
                  <a:pt x="586032" y="2028825"/>
                  <a:pt x="415470" y="1982390"/>
                </a:cubicBezTo>
                <a:cubicBezTo>
                  <a:pt x="383490" y="1975246"/>
                  <a:pt x="344403" y="1960959"/>
                  <a:pt x="330189" y="1900238"/>
                </a:cubicBezTo>
                <a:cubicBezTo>
                  <a:pt x="792127" y="1993106"/>
                  <a:pt x="1211424" y="2232422"/>
                  <a:pt x="1687576" y="2218135"/>
                </a:cubicBezTo>
                <a:cubicBezTo>
                  <a:pt x="1559654" y="2143125"/>
                  <a:pt x="1406860" y="2139554"/>
                  <a:pt x="1268278" y="2085975"/>
                </a:cubicBezTo>
                <a:cubicBezTo>
                  <a:pt x="1367772" y="2046685"/>
                  <a:pt x="1460160" y="2089547"/>
                  <a:pt x="1552548" y="2110978"/>
                </a:cubicBezTo>
                <a:cubicBezTo>
                  <a:pt x="1630722" y="2128837"/>
                  <a:pt x="1701789" y="2132410"/>
                  <a:pt x="1708896" y="2021681"/>
                </a:cubicBezTo>
                <a:cubicBezTo>
                  <a:pt x="1708896" y="2010965"/>
                  <a:pt x="1708896" y="2003821"/>
                  <a:pt x="1708896" y="1993106"/>
                </a:cubicBezTo>
                <a:cubicBezTo>
                  <a:pt x="1680469" y="1946672"/>
                  <a:pt x="1641382" y="1925240"/>
                  <a:pt x="1591635" y="1910953"/>
                </a:cubicBezTo>
                <a:cubicBezTo>
                  <a:pt x="1563208" y="1903809"/>
                  <a:pt x="1524121" y="1889522"/>
                  <a:pt x="1524121" y="1857375"/>
                </a:cubicBezTo>
                <a:cubicBezTo>
                  <a:pt x="1527674" y="1735931"/>
                  <a:pt x="1431733" y="1700212"/>
                  <a:pt x="1339346" y="1664493"/>
                </a:cubicBezTo>
                <a:cubicBezTo>
                  <a:pt x="1389093" y="1603772"/>
                  <a:pt x="1431733" y="1646635"/>
                  <a:pt x="1470820" y="1643062"/>
                </a:cubicBezTo>
                <a:cubicBezTo>
                  <a:pt x="1495694" y="1639491"/>
                  <a:pt x="1520567" y="1635919"/>
                  <a:pt x="1520567" y="1603772"/>
                </a:cubicBezTo>
                <a:cubicBezTo>
                  <a:pt x="1520567" y="1578769"/>
                  <a:pt x="1509907" y="1546622"/>
                  <a:pt x="1485034" y="1546622"/>
                </a:cubicBezTo>
                <a:cubicBezTo>
                  <a:pt x="1328686" y="1543050"/>
                  <a:pt x="1239851" y="1371600"/>
                  <a:pt x="1076396" y="1371600"/>
                </a:cubicBezTo>
                <a:cubicBezTo>
                  <a:pt x="976902" y="1371600"/>
                  <a:pt x="1126144" y="1275159"/>
                  <a:pt x="1044416" y="1235869"/>
                </a:cubicBezTo>
                <a:cubicBezTo>
                  <a:pt x="1026649" y="1225153"/>
                  <a:pt x="1094163" y="1210866"/>
                  <a:pt x="1122590" y="1214437"/>
                </a:cubicBezTo>
                <a:cubicBezTo>
                  <a:pt x="1151017" y="1218009"/>
                  <a:pt x="1175891" y="1243013"/>
                  <a:pt x="1211424" y="1225153"/>
                </a:cubicBezTo>
                <a:cubicBezTo>
                  <a:pt x="1229191" y="1160860"/>
                  <a:pt x="1182997" y="1135856"/>
                  <a:pt x="1140357" y="1117997"/>
                </a:cubicBezTo>
                <a:cubicBezTo>
                  <a:pt x="1047969" y="1075135"/>
                  <a:pt x="955582" y="1025129"/>
                  <a:pt x="852534" y="1010841"/>
                </a:cubicBezTo>
                <a:cubicBezTo>
                  <a:pt x="817001" y="1007269"/>
                  <a:pt x="795680" y="989409"/>
                  <a:pt x="799234" y="953690"/>
                </a:cubicBezTo>
                <a:cubicBezTo>
                  <a:pt x="806340" y="907256"/>
                  <a:pt x="841874" y="921544"/>
                  <a:pt x="870301" y="925115"/>
                </a:cubicBezTo>
                <a:cubicBezTo>
                  <a:pt x="888068" y="928688"/>
                  <a:pt x="905835" y="939403"/>
                  <a:pt x="923602" y="914400"/>
                </a:cubicBezTo>
                <a:cubicBezTo>
                  <a:pt x="611794" y="724198"/>
                  <a:pt x="409919" y="684684"/>
                  <a:pt x="132090" y="589415"/>
                </a:cubicBezTo>
                <a:lnTo>
                  <a:pt x="31922" y="552917"/>
                </a:lnTo>
                <a:lnTo>
                  <a:pt x="26859" y="541335"/>
                </a:lnTo>
                <a:cubicBezTo>
                  <a:pt x="20137" y="534929"/>
                  <a:pt x="8953" y="532232"/>
                  <a:pt x="0" y="527681"/>
                </a:cubicBezTo>
                <a:cubicBezTo>
                  <a:pt x="5969" y="516305"/>
                  <a:pt x="7617" y="502963"/>
                  <a:pt x="17905" y="493550"/>
                </a:cubicBezTo>
                <a:cubicBezTo>
                  <a:pt x="23947" y="488022"/>
                  <a:pt x="35344" y="487159"/>
                  <a:pt x="44763" y="486724"/>
                </a:cubicBezTo>
                <a:lnTo>
                  <a:pt x="165722" y="483650"/>
                </a:lnTo>
                <a:lnTo>
                  <a:pt x="193385" y="498723"/>
                </a:lnTo>
                <a:cubicBezTo>
                  <a:pt x="210263" y="511671"/>
                  <a:pt x="227142" y="525066"/>
                  <a:pt x="315976" y="535781"/>
                </a:cubicBezTo>
                <a:cubicBezTo>
                  <a:pt x="401257" y="546497"/>
                  <a:pt x="479431" y="582216"/>
                  <a:pt x="575372" y="525066"/>
                </a:cubicBezTo>
                <a:cubicBezTo>
                  <a:pt x="639332" y="485775"/>
                  <a:pt x="742380" y="528637"/>
                  <a:pt x="820554" y="560785"/>
                </a:cubicBezTo>
                <a:cubicBezTo>
                  <a:pt x="884515" y="589360"/>
                  <a:pt x="948475" y="596503"/>
                  <a:pt x="1033756" y="560785"/>
                </a:cubicBezTo>
                <a:cubicBezTo>
                  <a:pt x="955582" y="539354"/>
                  <a:pt x="895175" y="521494"/>
                  <a:pt x="834767" y="507206"/>
                </a:cubicBezTo>
                <a:cubicBezTo>
                  <a:pt x="785020" y="496491"/>
                  <a:pt x="756593" y="471488"/>
                  <a:pt x="760147" y="417909"/>
                </a:cubicBezTo>
                <a:cubicBezTo>
                  <a:pt x="760147" y="389334"/>
                  <a:pt x="749487" y="350044"/>
                  <a:pt x="785020" y="335757"/>
                </a:cubicBezTo>
                <a:cubicBezTo>
                  <a:pt x="813447" y="321469"/>
                  <a:pt x="852534" y="335757"/>
                  <a:pt x="866748" y="360759"/>
                </a:cubicBezTo>
                <a:cubicBezTo>
                  <a:pt x="884515" y="407194"/>
                  <a:pt x="902281" y="450056"/>
                  <a:pt x="962689" y="453629"/>
                </a:cubicBezTo>
                <a:cubicBezTo>
                  <a:pt x="1044416" y="460771"/>
                  <a:pt x="998222" y="432197"/>
                  <a:pt x="984009" y="396478"/>
                </a:cubicBezTo>
                <a:cubicBezTo>
                  <a:pt x="969795" y="357188"/>
                  <a:pt x="1012436" y="346472"/>
                  <a:pt x="1040863" y="353615"/>
                </a:cubicBezTo>
                <a:cubicBezTo>
                  <a:pt x="1147464" y="385763"/>
                  <a:pt x="1257618" y="328613"/>
                  <a:pt x="1367772" y="375047"/>
                </a:cubicBezTo>
                <a:cubicBezTo>
                  <a:pt x="1339346" y="260747"/>
                  <a:pt x="1278938" y="210741"/>
                  <a:pt x="1151017" y="192881"/>
                </a:cubicBezTo>
                <a:cubicBezTo>
                  <a:pt x="1104823" y="189310"/>
                  <a:pt x="1055076" y="196453"/>
                  <a:pt x="1012436" y="164306"/>
                </a:cubicBezTo>
                <a:cubicBezTo>
                  <a:pt x="987562" y="146447"/>
                  <a:pt x="962689" y="125016"/>
                  <a:pt x="980456" y="89297"/>
                </a:cubicBezTo>
                <a:cubicBezTo>
                  <a:pt x="991116" y="64294"/>
                  <a:pt x="1019542" y="64294"/>
                  <a:pt x="1044416" y="71437"/>
                </a:cubicBezTo>
                <a:cubicBezTo>
                  <a:pt x="1147464" y="110728"/>
                  <a:pt x="1257618" y="121444"/>
                  <a:pt x="1364219" y="135731"/>
                </a:cubicBezTo>
                <a:cubicBezTo>
                  <a:pt x="1381986" y="139303"/>
                  <a:pt x="1399753" y="146447"/>
                  <a:pt x="1417520" y="110728"/>
                </a:cubicBezTo>
                <a:cubicBezTo>
                  <a:pt x="1293152" y="78581"/>
                  <a:pt x="1172337" y="35719"/>
                  <a:pt x="1047969" y="0"/>
                </a:cubicBezTo>
                <a:close/>
              </a:path>
            </a:pathLst>
          </a:custGeom>
        </p:spPr>
      </p:pic>
      <p:pic>
        <p:nvPicPr>
          <p:cNvPr id="11" name="Picture 10" descr="Text&#10;&#10;Description automatically generated">
            <a:extLst>
              <a:ext uri="{FF2B5EF4-FFF2-40B4-BE49-F238E27FC236}">
                <a16:creationId xmlns:a16="http://schemas.microsoft.com/office/drawing/2014/main" xmlns="" id="{461E2A34-AFBD-24A7-0632-2A5861FF48A0}"/>
              </a:ext>
            </a:extLst>
          </p:cNvPr>
          <p:cNvPicPr>
            <a:picLocks noChangeAspect="1"/>
          </p:cNvPicPr>
          <p:nvPr/>
        </p:nvPicPr>
        <p:blipFill rotWithShape="1">
          <a:blip r:embed="rId3">
            <a:extLst>
              <a:ext uri="{28A0092B-C50C-407E-A947-70E740481C1C}">
                <a14:useLocalDpi xmlns:a14="http://schemas.microsoft.com/office/drawing/2010/main" val="0"/>
              </a:ext>
            </a:extLst>
          </a:blip>
          <a:srcRect r="-2" b="21763"/>
          <a:stretch/>
        </p:blipFill>
        <p:spPr>
          <a:xfrm>
            <a:off x="6232504" y="3550345"/>
            <a:ext cx="5959496" cy="3055043"/>
          </a:xfrm>
          <a:custGeom>
            <a:avLst/>
            <a:gdLst/>
            <a:ahLst/>
            <a:cxnLst/>
            <a:rect l="l" t="t" r="r" b="b"/>
            <a:pathLst>
              <a:path w="7472381" h="3055043">
                <a:moveTo>
                  <a:pt x="638975" y="0"/>
                </a:moveTo>
                <a:lnTo>
                  <a:pt x="7472381" y="0"/>
                </a:lnTo>
                <a:lnTo>
                  <a:pt x="7472381" y="2579984"/>
                </a:lnTo>
                <a:lnTo>
                  <a:pt x="7472381" y="3055043"/>
                </a:lnTo>
                <a:lnTo>
                  <a:pt x="6992676" y="3055043"/>
                </a:lnTo>
                <a:lnTo>
                  <a:pt x="1946893" y="3055043"/>
                </a:lnTo>
                <a:cubicBezTo>
                  <a:pt x="1801205" y="2983605"/>
                  <a:pt x="1662624" y="2897880"/>
                  <a:pt x="1506276" y="2855018"/>
                </a:cubicBezTo>
                <a:cubicBezTo>
                  <a:pt x="1399675" y="2826443"/>
                  <a:pt x="1296627" y="2776437"/>
                  <a:pt x="1314394" y="2626417"/>
                </a:cubicBezTo>
                <a:cubicBezTo>
                  <a:pt x="1317947" y="2583555"/>
                  <a:pt x="1289520" y="2551409"/>
                  <a:pt x="1246880" y="2562124"/>
                </a:cubicBezTo>
                <a:cubicBezTo>
                  <a:pt x="1165153" y="2583555"/>
                  <a:pt x="1126065" y="2522833"/>
                  <a:pt x="1079872" y="2476399"/>
                </a:cubicBezTo>
                <a:cubicBezTo>
                  <a:pt x="998144" y="2394247"/>
                  <a:pt x="919970" y="2308520"/>
                  <a:pt x="788495" y="2294233"/>
                </a:cubicBezTo>
                <a:cubicBezTo>
                  <a:pt x="813369" y="2229939"/>
                  <a:pt x="856009" y="2237083"/>
                  <a:pt x="895097" y="2251371"/>
                </a:cubicBezTo>
                <a:cubicBezTo>
                  <a:pt x="998144" y="2287090"/>
                  <a:pt x="1101192" y="2326380"/>
                  <a:pt x="1204239" y="2362099"/>
                </a:cubicBezTo>
                <a:cubicBezTo>
                  <a:pt x="1271754" y="2383530"/>
                  <a:pt x="1339267" y="2415677"/>
                  <a:pt x="1428102" y="2390674"/>
                </a:cubicBezTo>
                <a:cubicBezTo>
                  <a:pt x="1349928" y="2262087"/>
                  <a:pt x="1218453" y="2237083"/>
                  <a:pt x="1111852" y="2197793"/>
                </a:cubicBezTo>
                <a:cubicBezTo>
                  <a:pt x="980377" y="2147787"/>
                  <a:pt x="902203" y="2054918"/>
                  <a:pt x="806262" y="1947762"/>
                </a:cubicBezTo>
                <a:cubicBezTo>
                  <a:pt x="902203" y="1919187"/>
                  <a:pt x="962610" y="1997768"/>
                  <a:pt x="1040785" y="1994196"/>
                </a:cubicBezTo>
                <a:cubicBezTo>
                  <a:pt x="1044338" y="1983480"/>
                  <a:pt x="1051445" y="1962049"/>
                  <a:pt x="1051445" y="1962049"/>
                </a:cubicBezTo>
                <a:cubicBezTo>
                  <a:pt x="923523" y="1904899"/>
                  <a:pt x="866670" y="1797743"/>
                  <a:pt x="845349" y="1665583"/>
                </a:cubicBezTo>
                <a:cubicBezTo>
                  <a:pt x="838243" y="1597718"/>
                  <a:pt x="792049" y="1576287"/>
                  <a:pt x="745855" y="1544140"/>
                </a:cubicBezTo>
                <a:cubicBezTo>
                  <a:pt x="589507" y="1433411"/>
                  <a:pt x="422499" y="1333399"/>
                  <a:pt x="291024" y="1183381"/>
                </a:cubicBezTo>
                <a:cubicBezTo>
                  <a:pt x="443819" y="1201239"/>
                  <a:pt x="564633" y="1301252"/>
                  <a:pt x="724535" y="1344115"/>
                </a:cubicBezTo>
                <a:cubicBezTo>
                  <a:pt x="596614" y="1179808"/>
                  <a:pt x="429605" y="1094083"/>
                  <a:pt x="276811" y="994071"/>
                </a:cubicBezTo>
                <a:cubicBezTo>
                  <a:pt x="205743" y="947637"/>
                  <a:pt x="141783" y="890486"/>
                  <a:pt x="60055" y="865484"/>
                </a:cubicBezTo>
                <a:cubicBezTo>
                  <a:pt x="31628" y="858340"/>
                  <a:pt x="-18119" y="840481"/>
                  <a:pt x="6755" y="790474"/>
                </a:cubicBezTo>
                <a:cubicBezTo>
                  <a:pt x="28075" y="747612"/>
                  <a:pt x="67162" y="761900"/>
                  <a:pt x="102696" y="772614"/>
                </a:cubicBezTo>
                <a:cubicBezTo>
                  <a:pt x="187976" y="801190"/>
                  <a:pt x="280364" y="801190"/>
                  <a:pt x="397625" y="801190"/>
                </a:cubicBezTo>
                <a:cubicBezTo>
                  <a:pt x="298131" y="665458"/>
                  <a:pt x="116909" y="708321"/>
                  <a:pt x="31628" y="565446"/>
                </a:cubicBezTo>
                <a:cubicBezTo>
                  <a:pt x="138229" y="540444"/>
                  <a:pt x="219957" y="590450"/>
                  <a:pt x="305237" y="601165"/>
                </a:cubicBezTo>
                <a:cubicBezTo>
                  <a:pt x="383412" y="611881"/>
                  <a:pt x="401178" y="586877"/>
                  <a:pt x="383412" y="508296"/>
                </a:cubicBezTo>
                <a:cubicBezTo>
                  <a:pt x="354985" y="386853"/>
                  <a:pt x="397625" y="326130"/>
                  <a:pt x="511333" y="358278"/>
                </a:cubicBezTo>
                <a:cubicBezTo>
                  <a:pt x="617934" y="390424"/>
                  <a:pt x="628594" y="343990"/>
                  <a:pt x="600167" y="276124"/>
                </a:cubicBezTo>
                <a:cubicBezTo>
                  <a:pt x="557527" y="176112"/>
                  <a:pt x="603720" y="97531"/>
                  <a:pt x="635701" y="11805"/>
                </a:cubicBezTo>
                <a:close/>
              </a:path>
            </a:pathLst>
          </a:custGeom>
        </p:spPr>
      </p:pic>
    </p:spTree>
    <p:extLst>
      <p:ext uri="{BB962C8B-B14F-4D97-AF65-F5344CB8AC3E}">
        <p14:creationId xmlns:p14="http://schemas.microsoft.com/office/powerpoint/2010/main" val="49625274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42" presetClass="entr" presetSubtype="0" fill="hold" grpId="0" nodeType="clickEffect">
                                  <p:stCondLst>
                                    <p:cond delay="0"/>
                                  </p:stCondLst>
                                  <p:childTnLst>
                                    <p:set>
                                      <p:cBhvr>
                                        <p:cTn id="12" dur="1" fill="hold">
                                          <p:stCondLst>
                                            <p:cond delay="0"/>
                                          </p:stCondLst>
                                        </p:cTn>
                                        <p:tgtEl>
                                          <p:spTgt spid="3">
                                            <p:txEl>
                                              <p:pRg st="0" end="0"/>
                                            </p:txEl>
                                          </p:spTgt>
                                        </p:tgtEl>
                                        <p:attrNameLst>
                                          <p:attrName>style.visibility</p:attrName>
                                        </p:attrNameLst>
                                      </p:cBhvr>
                                      <p:to>
                                        <p:strVal val="visible"/>
                                      </p:to>
                                    </p:set>
                                    <p:animEffect transition="in" filter="fade">
                                      <p:cBhvr>
                                        <p:cTn id="13" dur="1000"/>
                                        <p:tgtEl>
                                          <p:spTgt spid="3">
                                            <p:txEl>
                                              <p:pRg st="0" end="0"/>
                                            </p:txEl>
                                          </p:spTgt>
                                        </p:tgtEl>
                                      </p:cBhvr>
                                    </p:animEffect>
                                    <p:anim calcmode="lin" valueType="num">
                                      <p:cBhvr>
                                        <p:cTn id="14" dur="1000" fill="hold"/>
                                        <p:tgtEl>
                                          <p:spTgt spid="3">
                                            <p:txEl>
                                              <p:pRg st="0" end="0"/>
                                            </p:txEl>
                                          </p:spTgt>
                                        </p:tgtEl>
                                        <p:attrNameLst>
                                          <p:attrName>ppt_x</p:attrName>
                                        </p:attrNameLst>
                                      </p:cBhvr>
                                      <p:tavLst>
                                        <p:tav tm="0">
                                          <p:val>
                                            <p:strVal val="#ppt_x"/>
                                          </p:val>
                                        </p:tav>
                                        <p:tav tm="100000">
                                          <p:val>
                                            <p:strVal val="#ppt_x"/>
                                          </p:val>
                                        </p:tav>
                                      </p:tavLst>
                                    </p:anim>
                                    <p:anim calcmode="lin" valueType="num">
                                      <p:cBhvr>
                                        <p:cTn id="15" dur="1000" fill="hold"/>
                                        <p:tgtEl>
                                          <p:spTgt spid="3">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6" fill="hold">
                      <p:stCondLst>
                        <p:cond delay="indefinite"/>
                      </p:stCondLst>
                      <p:childTnLst>
                        <p:par>
                          <p:cTn id="17" fill="hold">
                            <p:stCondLst>
                              <p:cond delay="0"/>
                            </p:stCondLst>
                            <p:childTnLst>
                              <p:par>
                                <p:cTn id="18" presetID="42" presetClass="entr" presetSubtype="0" fill="hold" grpId="0" nodeType="clickEffect">
                                  <p:stCondLst>
                                    <p:cond delay="0"/>
                                  </p:stCondLst>
                                  <p:childTnLst>
                                    <p:set>
                                      <p:cBhvr>
                                        <p:cTn id="19" dur="1" fill="hold">
                                          <p:stCondLst>
                                            <p:cond delay="0"/>
                                          </p:stCondLst>
                                        </p:cTn>
                                        <p:tgtEl>
                                          <p:spTgt spid="3">
                                            <p:txEl>
                                              <p:pRg st="1" end="1"/>
                                            </p:txEl>
                                          </p:spTgt>
                                        </p:tgtEl>
                                        <p:attrNameLst>
                                          <p:attrName>style.visibility</p:attrName>
                                        </p:attrNameLst>
                                      </p:cBhvr>
                                      <p:to>
                                        <p:strVal val="visible"/>
                                      </p:to>
                                    </p:set>
                                    <p:animEffect transition="in" filter="fade">
                                      <p:cBhvr>
                                        <p:cTn id="20" dur="1000"/>
                                        <p:tgtEl>
                                          <p:spTgt spid="3">
                                            <p:txEl>
                                              <p:pRg st="1" end="1"/>
                                            </p:txEl>
                                          </p:spTgt>
                                        </p:tgtEl>
                                      </p:cBhvr>
                                    </p:animEffect>
                                    <p:anim calcmode="lin" valueType="num">
                                      <p:cBhvr>
                                        <p:cTn id="21" dur="1000" fill="hold"/>
                                        <p:tgtEl>
                                          <p:spTgt spid="3">
                                            <p:txEl>
                                              <p:pRg st="1" end="1"/>
                                            </p:txEl>
                                          </p:spTgt>
                                        </p:tgtEl>
                                        <p:attrNameLst>
                                          <p:attrName>ppt_x</p:attrName>
                                        </p:attrNameLst>
                                      </p:cBhvr>
                                      <p:tavLst>
                                        <p:tav tm="0">
                                          <p:val>
                                            <p:strVal val="#ppt_x"/>
                                          </p:val>
                                        </p:tav>
                                        <p:tav tm="100000">
                                          <p:val>
                                            <p:strVal val="#ppt_x"/>
                                          </p:val>
                                        </p:tav>
                                      </p:tavLst>
                                    </p:anim>
                                    <p:anim calcmode="lin" valueType="num">
                                      <p:cBhvr>
                                        <p:cTn id="22" dur="1000" fill="hold"/>
                                        <p:tgtEl>
                                          <p:spTgt spid="3">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23" fill="hold">
                      <p:stCondLst>
                        <p:cond delay="indefinite"/>
                      </p:stCondLst>
                      <p:childTnLst>
                        <p:par>
                          <p:cTn id="24" fill="hold">
                            <p:stCondLst>
                              <p:cond delay="0"/>
                            </p:stCondLst>
                            <p:childTnLst>
                              <p:par>
                                <p:cTn id="25" presetID="42" presetClass="entr" presetSubtype="0" fill="hold" grpId="0" nodeType="clickEffect">
                                  <p:stCondLst>
                                    <p:cond delay="0"/>
                                  </p:stCondLst>
                                  <p:childTnLst>
                                    <p:set>
                                      <p:cBhvr>
                                        <p:cTn id="26" dur="1" fill="hold">
                                          <p:stCondLst>
                                            <p:cond delay="0"/>
                                          </p:stCondLst>
                                        </p:cTn>
                                        <p:tgtEl>
                                          <p:spTgt spid="3">
                                            <p:txEl>
                                              <p:pRg st="2" end="2"/>
                                            </p:txEl>
                                          </p:spTgt>
                                        </p:tgtEl>
                                        <p:attrNameLst>
                                          <p:attrName>style.visibility</p:attrName>
                                        </p:attrNameLst>
                                      </p:cBhvr>
                                      <p:to>
                                        <p:strVal val="visible"/>
                                      </p:to>
                                    </p:set>
                                    <p:animEffect transition="in" filter="fade">
                                      <p:cBhvr>
                                        <p:cTn id="27" dur="1000"/>
                                        <p:tgtEl>
                                          <p:spTgt spid="3">
                                            <p:txEl>
                                              <p:pRg st="2" end="2"/>
                                            </p:txEl>
                                          </p:spTgt>
                                        </p:tgtEl>
                                      </p:cBhvr>
                                    </p:animEffect>
                                    <p:anim calcmode="lin" valueType="num">
                                      <p:cBhvr>
                                        <p:cTn id="28" dur="1000" fill="hold"/>
                                        <p:tgtEl>
                                          <p:spTgt spid="3">
                                            <p:txEl>
                                              <p:pRg st="2" end="2"/>
                                            </p:txEl>
                                          </p:spTgt>
                                        </p:tgtEl>
                                        <p:attrNameLst>
                                          <p:attrName>ppt_x</p:attrName>
                                        </p:attrNameLst>
                                      </p:cBhvr>
                                      <p:tavLst>
                                        <p:tav tm="0">
                                          <p:val>
                                            <p:strVal val="#ppt_x"/>
                                          </p:val>
                                        </p:tav>
                                        <p:tav tm="100000">
                                          <p:val>
                                            <p:strVal val="#ppt_x"/>
                                          </p:val>
                                        </p:tav>
                                      </p:tavLst>
                                    </p:anim>
                                    <p:anim calcmode="lin" valueType="num">
                                      <p:cBhvr>
                                        <p:cTn id="29" dur="1000" fill="hold"/>
                                        <p:tgtEl>
                                          <p:spTgt spid="3">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30" fill="hold">
                      <p:stCondLst>
                        <p:cond delay="indefinite"/>
                      </p:stCondLst>
                      <p:childTnLst>
                        <p:par>
                          <p:cTn id="31" fill="hold">
                            <p:stCondLst>
                              <p:cond delay="0"/>
                            </p:stCondLst>
                            <p:childTnLst>
                              <p:par>
                                <p:cTn id="32" presetID="42" presetClass="entr" presetSubtype="0" fill="hold" grpId="0" nodeType="clickEffect">
                                  <p:stCondLst>
                                    <p:cond delay="0"/>
                                  </p:stCondLst>
                                  <p:childTnLst>
                                    <p:set>
                                      <p:cBhvr>
                                        <p:cTn id="33" dur="1" fill="hold">
                                          <p:stCondLst>
                                            <p:cond delay="0"/>
                                          </p:stCondLst>
                                        </p:cTn>
                                        <p:tgtEl>
                                          <p:spTgt spid="3">
                                            <p:txEl>
                                              <p:pRg st="3" end="3"/>
                                            </p:txEl>
                                          </p:spTgt>
                                        </p:tgtEl>
                                        <p:attrNameLst>
                                          <p:attrName>style.visibility</p:attrName>
                                        </p:attrNameLst>
                                      </p:cBhvr>
                                      <p:to>
                                        <p:strVal val="visible"/>
                                      </p:to>
                                    </p:set>
                                    <p:animEffect transition="in" filter="fade">
                                      <p:cBhvr>
                                        <p:cTn id="34" dur="1000"/>
                                        <p:tgtEl>
                                          <p:spTgt spid="3">
                                            <p:txEl>
                                              <p:pRg st="3" end="3"/>
                                            </p:txEl>
                                          </p:spTgt>
                                        </p:tgtEl>
                                      </p:cBhvr>
                                    </p:animEffect>
                                    <p:anim calcmode="lin" valueType="num">
                                      <p:cBhvr>
                                        <p:cTn id="35" dur="1000" fill="hold"/>
                                        <p:tgtEl>
                                          <p:spTgt spid="3">
                                            <p:txEl>
                                              <p:pRg st="3" end="3"/>
                                            </p:txEl>
                                          </p:spTgt>
                                        </p:tgtEl>
                                        <p:attrNameLst>
                                          <p:attrName>ppt_x</p:attrName>
                                        </p:attrNameLst>
                                      </p:cBhvr>
                                      <p:tavLst>
                                        <p:tav tm="0">
                                          <p:val>
                                            <p:strVal val="#ppt_x"/>
                                          </p:val>
                                        </p:tav>
                                        <p:tav tm="100000">
                                          <p:val>
                                            <p:strVal val="#ppt_x"/>
                                          </p:val>
                                        </p:tav>
                                      </p:tavLst>
                                    </p:anim>
                                    <p:anim calcmode="lin" valueType="num">
                                      <p:cBhvr>
                                        <p:cTn id="36" dur="1000" fill="hold"/>
                                        <p:tgtEl>
                                          <p:spTgt spid="3">
                                            <p:txEl>
                                              <p:pRg st="3" end="3"/>
                                            </p:txEl>
                                          </p:spTgt>
                                        </p:tgtEl>
                                        <p:attrNameLst>
                                          <p:attrName>ppt_y</p:attrName>
                                        </p:attrNameLst>
                                      </p:cBhvr>
                                      <p:tavLst>
                                        <p:tav tm="0">
                                          <p:val>
                                            <p:strVal val="#ppt_y+.1"/>
                                          </p:val>
                                        </p:tav>
                                        <p:tav tm="100000">
                                          <p:val>
                                            <p:strVal val="#ppt_y"/>
                                          </p:val>
                                        </p:tav>
                                      </p:tavLst>
                                    </p:anim>
                                  </p:childTnLst>
                                </p:cTn>
                              </p:par>
                            </p:childTnLst>
                          </p:cTn>
                        </p:par>
                      </p:childTnLst>
                    </p:cTn>
                  </p:par>
                  <p:par>
                    <p:cTn id="37" fill="hold">
                      <p:stCondLst>
                        <p:cond delay="indefinite"/>
                      </p:stCondLst>
                      <p:childTnLst>
                        <p:par>
                          <p:cTn id="38" fill="hold">
                            <p:stCondLst>
                              <p:cond delay="0"/>
                            </p:stCondLst>
                            <p:childTnLst>
                              <p:par>
                                <p:cTn id="39" presetID="42" presetClass="entr" presetSubtype="0" fill="hold" grpId="0" nodeType="clickEffect">
                                  <p:stCondLst>
                                    <p:cond delay="0"/>
                                  </p:stCondLst>
                                  <p:childTnLst>
                                    <p:set>
                                      <p:cBhvr>
                                        <p:cTn id="40" dur="1" fill="hold">
                                          <p:stCondLst>
                                            <p:cond delay="0"/>
                                          </p:stCondLst>
                                        </p:cTn>
                                        <p:tgtEl>
                                          <p:spTgt spid="3">
                                            <p:txEl>
                                              <p:pRg st="4" end="4"/>
                                            </p:txEl>
                                          </p:spTgt>
                                        </p:tgtEl>
                                        <p:attrNameLst>
                                          <p:attrName>style.visibility</p:attrName>
                                        </p:attrNameLst>
                                      </p:cBhvr>
                                      <p:to>
                                        <p:strVal val="visible"/>
                                      </p:to>
                                    </p:set>
                                    <p:animEffect transition="in" filter="fade">
                                      <p:cBhvr>
                                        <p:cTn id="41" dur="1000"/>
                                        <p:tgtEl>
                                          <p:spTgt spid="3">
                                            <p:txEl>
                                              <p:pRg st="4" end="4"/>
                                            </p:txEl>
                                          </p:spTgt>
                                        </p:tgtEl>
                                      </p:cBhvr>
                                    </p:animEffect>
                                    <p:anim calcmode="lin" valueType="num">
                                      <p:cBhvr>
                                        <p:cTn id="42" dur="1000" fill="hold"/>
                                        <p:tgtEl>
                                          <p:spTgt spid="3">
                                            <p:txEl>
                                              <p:pRg st="4" end="4"/>
                                            </p:txEl>
                                          </p:spTgt>
                                        </p:tgtEl>
                                        <p:attrNameLst>
                                          <p:attrName>ppt_x</p:attrName>
                                        </p:attrNameLst>
                                      </p:cBhvr>
                                      <p:tavLst>
                                        <p:tav tm="0">
                                          <p:val>
                                            <p:strVal val="#ppt_x"/>
                                          </p:val>
                                        </p:tav>
                                        <p:tav tm="100000">
                                          <p:val>
                                            <p:strVal val="#ppt_x"/>
                                          </p:val>
                                        </p:tav>
                                      </p:tavLst>
                                    </p:anim>
                                    <p:anim calcmode="lin" valueType="num">
                                      <p:cBhvr>
                                        <p:cTn id="43" dur="1000" fill="hold"/>
                                        <p:tgtEl>
                                          <p:spTgt spid="3">
                                            <p:txEl>
                                              <p:pRg st="4" end="4"/>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3" grpId="0" build="p"/>
    </p:bldLst>
  </p:timing>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Content Placeholder 4" descr="A group of kids reading books&#10;&#10;Description automatically generated with low confidence">
            <a:extLst>
              <a:ext uri="{FF2B5EF4-FFF2-40B4-BE49-F238E27FC236}">
                <a16:creationId xmlns:a16="http://schemas.microsoft.com/office/drawing/2014/main" xmlns="" id="{8AF3AA12-E450-1CD8-5885-E1F2FD474B96}"/>
              </a:ext>
            </a:extLst>
          </p:cNvPr>
          <p:cNvPicPr>
            <a:picLocks noChangeAspect="1"/>
          </p:cNvPicPr>
          <p:nvPr/>
        </p:nvPicPr>
        <p:blipFill rotWithShape="1">
          <a:blip r:embed="rId2">
            <a:extLst>
              <a:ext uri="{28A0092B-C50C-407E-A947-70E740481C1C}">
                <a14:useLocalDpi xmlns:a14="http://schemas.microsoft.com/office/drawing/2010/main" val="0"/>
              </a:ext>
            </a:extLst>
          </a:blip>
          <a:srcRect l="8292" r="10988" b="1"/>
          <a:stretch/>
        </p:blipFill>
        <p:spPr>
          <a:xfrm>
            <a:off x="1" y="10"/>
            <a:ext cx="9669642" cy="6857990"/>
          </a:xfrm>
          <a:prstGeom prst="rect">
            <a:avLst/>
          </a:prstGeom>
        </p:spPr>
      </p:pic>
      <p:sp>
        <p:nvSpPr>
          <p:cNvPr id="2" name="Title 1">
            <a:extLst>
              <a:ext uri="{FF2B5EF4-FFF2-40B4-BE49-F238E27FC236}">
                <a16:creationId xmlns:a16="http://schemas.microsoft.com/office/drawing/2014/main" xmlns="" id="{BE32AFDE-7144-B8EF-FA29-1A9EE7747D9E}"/>
              </a:ext>
            </a:extLst>
          </p:cNvPr>
          <p:cNvSpPr>
            <a:spLocks noGrp="1"/>
          </p:cNvSpPr>
          <p:nvPr>
            <p:ph type="title"/>
          </p:nvPr>
        </p:nvSpPr>
        <p:spPr>
          <a:xfrm>
            <a:off x="7492181" y="3757255"/>
            <a:ext cx="4955457" cy="1899912"/>
          </a:xfrm>
        </p:spPr>
        <p:txBody>
          <a:bodyPr>
            <a:normAutofit/>
          </a:bodyPr>
          <a:lstStyle/>
          <a:p>
            <a:r>
              <a:rPr lang="en-US" sz="6000" b="1" dirty="0">
                <a:highlight>
                  <a:srgbClr val="00FFFF"/>
                </a:highlight>
                <a:latin typeface="Times New Roman" panose="02020603050405020304" pitchFamily="18" charset="0"/>
                <a:cs typeface="Times New Roman" panose="02020603050405020304" pitchFamily="18" charset="0"/>
              </a:rPr>
              <a:t>THẢO LUẬN </a:t>
            </a:r>
          </a:p>
        </p:txBody>
      </p:sp>
    </p:spTree>
    <p:extLst>
      <p:ext uri="{BB962C8B-B14F-4D97-AF65-F5344CB8AC3E}">
        <p14:creationId xmlns:p14="http://schemas.microsoft.com/office/powerpoint/2010/main" val="867323287"/>
      </p:ext>
    </p:extLst>
  </p:cSld>
  <p:clrMapOvr>
    <a:masterClrMapping/>
  </p:clrMapOvr>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xmlns="" id="{6B2210EA-24F1-D35D-E28B-46AF7EFA61B9}"/>
              </a:ext>
            </a:extLst>
          </p:cNvPr>
          <p:cNvSpPr>
            <a:spLocks noGrp="1"/>
          </p:cNvSpPr>
          <p:nvPr>
            <p:ph type="title"/>
          </p:nvPr>
        </p:nvSpPr>
        <p:spPr>
          <a:xfrm>
            <a:off x="1024128" y="585216"/>
            <a:ext cx="5867061" cy="1499616"/>
          </a:xfrm>
        </p:spPr>
        <p:txBody>
          <a:bodyPr vert="horz" lIns="91440" tIns="45720" rIns="91440" bIns="45720" rtlCol="0" anchor="ctr">
            <a:normAutofit/>
          </a:bodyPr>
          <a:lstStyle/>
          <a:p>
            <a:pPr marL="401955" indent="457200">
              <a:spcAft>
                <a:spcPts val="800"/>
              </a:spcAft>
            </a:pPr>
            <a:r>
              <a:rPr lang="en-US" sz="2000" b="1" dirty="0">
                <a:effectLst/>
              </a:rPr>
              <a:t>“</a:t>
            </a:r>
            <a:r>
              <a:rPr lang="en-US" sz="2000" b="1" i="1" dirty="0" err="1">
                <a:effectLst/>
              </a:rPr>
              <a:t>Tiếng</a:t>
            </a:r>
            <a:r>
              <a:rPr lang="en-US" sz="2000" b="1" i="1" dirty="0">
                <a:effectLst/>
              </a:rPr>
              <a:t> </a:t>
            </a:r>
            <a:r>
              <a:rPr lang="en-US" sz="2000" b="1" i="1" dirty="0" err="1">
                <a:effectLst/>
              </a:rPr>
              <a:t>nói</a:t>
            </a:r>
            <a:r>
              <a:rPr lang="en-US" sz="2000" b="1" i="1" dirty="0">
                <a:effectLst/>
              </a:rPr>
              <a:t> </a:t>
            </a:r>
            <a:r>
              <a:rPr lang="en-US" sz="2000" b="1" i="1" dirty="0" err="1">
                <a:effectLst/>
              </a:rPr>
              <a:t>của</a:t>
            </a:r>
            <a:r>
              <a:rPr lang="en-US" sz="2000" b="1" i="1" dirty="0">
                <a:effectLst/>
              </a:rPr>
              <a:t> </a:t>
            </a:r>
            <a:r>
              <a:rPr lang="en-US" sz="2000" b="1" i="1" dirty="0" err="1">
                <a:effectLst/>
              </a:rPr>
              <a:t>ông</a:t>
            </a:r>
            <a:r>
              <a:rPr lang="en-US" sz="2000" b="1" i="1" dirty="0">
                <a:effectLst/>
              </a:rPr>
              <a:t> </a:t>
            </a:r>
            <a:r>
              <a:rPr lang="en-US" sz="2000" b="1" i="1" dirty="0" err="1">
                <a:effectLst/>
              </a:rPr>
              <a:t>vẫn</a:t>
            </a:r>
            <a:r>
              <a:rPr lang="en-US" sz="2000" b="1" i="1" dirty="0">
                <a:effectLst/>
              </a:rPr>
              <a:t> </a:t>
            </a:r>
            <a:r>
              <a:rPr lang="en-US" sz="2000" b="1" i="1" dirty="0" err="1">
                <a:effectLst/>
              </a:rPr>
              <a:t>nguyên</a:t>
            </a:r>
            <a:r>
              <a:rPr lang="en-US" sz="2000" b="1" i="1" dirty="0">
                <a:effectLst/>
              </a:rPr>
              <a:t> </a:t>
            </a:r>
            <a:r>
              <a:rPr lang="en-US" sz="2000" b="1" i="1" dirty="0" err="1">
                <a:effectLst/>
              </a:rPr>
              <a:t>vẹn</a:t>
            </a:r>
            <a:r>
              <a:rPr lang="en-US" sz="2000" b="1" i="1" dirty="0">
                <a:effectLst/>
              </a:rPr>
              <a:t> </a:t>
            </a:r>
            <a:r>
              <a:rPr lang="en-US" sz="2000" b="1" i="1" dirty="0" err="1">
                <a:effectLst/>
              </a:rPr>
              <a:t>trong</a:t>
            </a:r>
            <a:r>
              <a:rPr lang="en-US" sz="2000" b="1" i="1" dirty="0">
                <a:effectLst/>
              </a:rPr>
              <a:t> </a:t>
            </a:r>
            <a:r>
              <a:rPr lang="en-US" sz="2000" b="1" i="1" dirty="0" err="1">
                <a:effectLst/>
              </a:rPr>
              <a:t>đó</a:t>
            </a:r>
            <a:r>
              <a:rPr lang="en-US" sz="2000" b="1" i="1" dirty="0">
                <a:effectLst/>
              </a:rPr>
              <a:t>, </a:t>
            </a:r>
            <a:r>
              <a:rPr lang="en-US" sz="2000" b="1" i="1" dirty="0" err="1">
                <a:effectLst/>
              </a:rPr>
              <a:t>một</a:t>
            </a:r>
            <a:r>
              <a:rPr lang="en-US" sz="2000" b="1" i="1" dirty="0">
                <a:effectLst/>
              </a:rPr>
              <a:t> </a:t>
            </a:r>
            <a:r>
              <a:rPr lang="en-US" sz="2000" b="1" i="1" dirty="0" err="1">
                <a:effectLst/>
              </a:rPr>
              <a:t>cách</a:t>
            </a:r>
            <a:r>
              <a:rPr lang="en-US" sz="2000" b="1" i="1" dirty="0">
                <a:effectLst/>
              </a:rPr>
              <a:t> </a:t>
            </a:r>
            <a:r>
              <a:rPr lang="en-US" sz="2000" b="1" i="1" dirty="0" err="1">
                <a:effectLst/>
              </a:rPr>
              <a:t>tuyệt</a:t>
            </a:r>
            <a:r>
              <a:rPr lang="en-US" sz="2000" b="1" i="1" dirty="0">
                <a:effectLst/>
              </a:rPr>
              <a:t> </a:t>
            </a:r>
            <a:r>
              <a:rPr lang="en-US" sz="2000" b="1" i="1" dirty="0" err="1">
                <a:effectLst/>
              </a:rPr>
              <a:t>diệu</a:t>
            </a:r>
            <a:r>
              <a:rPr lang="en-US" sz="2000" b="1" i="1" dirty="0">
                <a:effectLst/>
              </a:rPr>
              <a:t>, </a:t>
            </a:r>
            <a:r>
              <a:rPr lang="en-US" sz="2000" b="1" i="1" dirty="0" err="1">
                <a:effectLst/>
              </a:rPr>
              <a:t>tiếng</a:t>
            </a:r>
            <a:r>
              <a:rPr lang="en-US" sz="2000" b="1" i="1" dirty="0">
                <a:effectLst/>
              </a:rPr>
              <a:t> </a:t>
            </a:r>
            <a:r>
              <a:rPr lang="en-US" sz="2000" b="1" i="1" dirty="0" err="1">
                <a:effectLst/>
              </a:rPr>
              <a:t>nói</a:t>
            </a:r>
            <a:r>
              <a:rPr lang="en-US" sz="2000" b="1" i="1" dirty="0">
                <a:effectLst/>
              </a:rPr>
              <a:t> “</a:t>
            </a:r>
            <a:r>
              <a:rPr lang="en-US" sz="2000" b="1" i="1" dirty="0" err="1">
                <a:effectLst/>
              </a:rPr>
              <a:t>của</a:t>
            </a:r>
            <a:r>
              <a:rPr lang="en-US" sz="2000" b="1" i="1" dirty="0">
                <a:effectLst/>
              </a:rPr>
              <a:t> </a:t>
            </a:r>
            <a:r>
              <a:rPr lang="en-US" sz="2000" b="1" i="1" dirty="0" err="1">
                <a:effectLst/>
              </a:rPr>
              <a:t>một</a:t>
            </a:r>
            <a:r>
              <a:rPr lang="en-US" sz="2000" b="1" i="1" dirty="0">
                <a:effectLst/>
              </a:rPr>
              <a:t> </a:t>
            </a:r>
            <a:r>
              <a:rPr lang="en-US" sz="2000" b="1" i="1" dirty="0" err="1">
                <a:effectLst/>
              </a:rPr>
              <a:t>nhà</a:t>
            </a:r>
            <a:r>
              <a:rPr lang="en-US" sz="2000" b="1" i="1" dirty="0">
                <a:effectLst/>
              </a:rPr>
              <a:t> </a:t>
            </a:r>
            <a:r>
              <a:rPr lang="en-US" sz="2000" b="1" i="1" dirty="0" err="1">
                <a:effectLst/>
              </a:rPr>
              <a:t>yêu</a:t>
            </a:r>
            <a:r>
              <a:rPr lang="en-US" sz="2000" b="1" i="1" dirty="0">
                <a:effectLst/>
              </a:rPr>
              <a:t> </a:t>
            </a:r>
            <a:r>
              <a:rPr lang="en-US" sz="2000" b="1" i="1" dirty="0" err="1">
                <a:effectLst/>
              </a:rPr>
              <a:t>nước</a:t>
            </a:r>
            <a:r>
              <a:rPr lang="en-US" sz="2000" b="1" i="1" dirty="0">
                <a:effectLst/>
              </a:rPr>
              <a:t> </a:t>
            </a:r>
            <a:r>
              <a:rPr lang="en-US" sz="2000" b="1" i="1" dirty="0" err="1">
                <a:effectLst/>
              </a:rPr>
              <a:t>vĩ</a:t>
            </a:r>
            <a:r>
              <a:rPr lang="en-US" sz="2000" b="1" i="1" dirty="0">
                <a:effectLst/>
              </a:rPr>
              <a:t> </a:t>
            </a:r>
            <a:r>
              <a:rPr lang="en-US" sz="2000" b="1" i="1" dirty="0" err="1">
                <a:effectLst/>
              </a:rPr>
              <a:t>đại</a:t>
            </a:r>
            <a:r>
              <a:rPr lang="en-US" sz="2000" b="1" i="1" dirty="0">
                <a:effectLst/>
              </a:rPr>
              <a:t>, da </a:t>
            </a:r>
            <a:r>
              <a:rPr lang="en-US" sz="2000" b="1" i="1" dirty="0" err="1">
                <a:effectLst/>
              </a:rPr>
              <a:t>diết</a:t>
            </a:r>
            <a:r>
              <a:rPr lang="en-US" sz="2000" b="1" i="1" dirty="0">
                <a:effectLst/>
              </a:rPr>
              <a:t> </a:t>
            </a:r>
            <a:r>
              <a:rPr lang="en-US" sz="2000" b="1" i="1" dirty="0" err="1">
                <a:effectLst/>
              </a:rPr>
              <a:t>trong</a:t>
            </a:r>
            <a:r>
              <a:rPr lang="en-US" sz="2000" b="1" i="1" dirty="0">
                <a:effectLst/>
              </a:rPr>
              <a:t> </a:t>
            </a:r>
            <a:r>
              <a:rPr lang="en-US" sz="2000" b="1" i="1" dirty="0" err="1">
                <a:effectLst/>
              </a:rPr>
              <a:t>lòng</a:t>
            </a:r>
            <a:r>
              <a:rPr lang="en-US" sz="2000" b="1" i="1" dirty="0">
                <a:effectLst/>
              </a:rPr>
              <a:t> </a:t>
            </a:r>
            <a:r>
              <a:rPr lang="en-US" sz="2000" b="1" i="1" dirty="0" err="1">
                <a:effectLst/>
              </a:rPr>
              <a:t>Tổ</a:t>
            </a:r>
            <a:r>
              <a:rPr lang="en-US" sz="2000" b="1" i="1" dirty="0">
                <a:effectLst/>
              </a:rPr>
              <a:t> </a:t>
            </a:r>
            <a:r>
              <a:rPr lang="en-US" sz="2000" b="1" i="1" dirty="0" err="1">
                <a:effectLst/>
              </a:rPr>
              <a:t>quốc</a:t>
            </a:r>
            <a:r>
              <a:rPr lang="en-US" sz="2000" b="1" i="1" dirty="0">
                <a:effectLst/>
              </a:rPr>
              <a:t> </a:t>
            </a:r>
            <a:r>
              <a:rPr lang="en-US" sz="2000" b="1" i="1" dirty="0" err="1">
                <a:effectLst/>
              </a:rPr>
              <a:t>mình</a:t>
            </a:r>
            <a:r>
              <a:rPr lang="en-US" sz="2000" b="1" dirty="0">
                <a:effectLst/>
              </a:rPr>
              <a:t>”.</a:t>
            </a:r>
          </a:p>
        </p:txBody>
      </p:sp>
      <p:pic>
        <p:nvPicPr>
          <p:cNvPr id="5" name="Content Placeholder 4" descr="A picture containing text, linedrawing&#10;&#10;Description automatically generated">
            <a:extLst>
              <a:ext uri="{FF2B5EF4-FFF2-40B4-BE49-F238E27FC236}">
                <a16:creationId xmlns:a16="http://schemas.microsoft.com/office/drawing/2014/main" xmlns="" id="{99B816E4-5469-B992-E941-F65A8DAF8BA4}"/>
              </a:ext>
            </a:extLst>
          </p:cNvPr>
          <p:cNvPicPr>
            <a:picLocks noGrp="1" noChangeAspect="1"/>
          </p:cNvPicPr>
          <p:nvPr>
            <p:ph idx="1"/>
          </p:nvPr>
        </p:nvPicPr>
        <p:blipFill rotWithShape="1">
          <a:blip r:embed="rId2">
            <a:extLst>
              <a:ext uri="{28A0092B-C50C-407E-A947-70E740481C1C}">
                <a14:useLocalDpi xmlns:a14="http://schemas.microsoft.com/office/drawing/2010/main" val="0"/>
              </a:ext>
            </a:extLst>
          </a:blip>
          <a:srcRect t="4391" r="8010" b="15073"/>
          <a:stretch/>
        </p:blipFill>
        <p:spPr>
          <a:xfrm>
            <a:off x="1024128" y="2578989"/>
            <a:ext cx="5867061" cy="3300222"/>
          </a:xfrm>
          <a:prstGeom prst="rect">
            <a:avLst/>
          </a:prstGeom>
        </p:spPr>
      </p:pic>
      <p:sp>
        <p:nvSpPr>
          <p:cNvPr id="21" name="Rectangle 20">
            <a:extLst>
              <a:ext uri="{FF2B5EF4-FFF2-40B4-BE49-F238E27FC236}">
                <a16:creationId xmlns:a16="http://schemas.microsoft.com/office/drawing/2014/main" xmlns="" id="{CA4D39DB-AFA4-47BA-A7F2-13A71D210C66}"/>
              </a:ext>
              <a:ext uri="{C183D7F6-B498-43B3-948B-1728B52AA6E4}">
                <adec:decorative xmlns=""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xmlns="" val="1"/>
              </p:ext>
            </p:extLst>
          </p:nvPr>
        </p:nvSpPr>
        <p:spPr>
          <a:xfrm>
            <a:off x="7534656" y="-2"/>
            <a:ext cx="4657344" cy="685800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Title 1">
            <a:extLst>
              <a:ext uri="{FF2B5EF4-FFF2-40B4-BE49-F238E27FC236}">
                <a16:creationId xmlns:a16="http://schemas.microsoft.com/office/drawing/2014/main" xmlns="" id="{AD07DCAB-8DD7-71E0-2E8C-1C9E71843359}"/>
              </a:ext>
            </a:extLst>
          </p:cNvPr>
          <p:cNvSpPr txBox="1">
            <a:spLocks/>
          </p:cNvSpPr>
          <p:nvPr/>
        </p:nvSpPr>
        <p:spPr>
          <a:xfrm>
            <a:off x="8021490" y="585216"/>
            <a:ext cx="3527043" cy="5586984"/>
          </a:xfrm>
          <a:prstGeom prst="rect">
            <a:avLst/>
          </a:prstGeom>
        </p:spPr>
        <p:txBody>
          <a:bodyPr vert="horz" lIns="45720" tIns="45720" rIns="45720" bIns="45720" rtlCol="0" anchor="ct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spcAft>
                <a:spcPts val="600"/>
              </a:spcAft>
              <a:buClr>
                <a:schemeClr val="accent1"/>
              </a:buClr>
            </a:pPr>
            <a:r>
              <a:rPr lang="en-US" sz="3000" b="1" dirty="0">
                <a:solidFill>
                  <a:srgbClr val="FFFFFF"/>
                </a:solidFill>
                <a:latin typeface="Times New Roman" panose="02020603050405020304" pitchFamily="18" charset="0"/>
                <a:ea typeface="+mn-ea"/>
                <a:cs typeface="Times New Roman" panose="02020603050405020304" pitchFamily="18" charset="0"/>
              </a:rPr>
              <a:t>CÂU 1: Theo </a:t>
            </a:r>
            <a:r>
              <a:rPr lang="en-US" sz="3000" b="1" dirty="0" err="1">
                <a:solidFill>
                  <a:srgbClr val="FFFFFF"/>
                </a:solidFill>
                <a:latin typeface="Times New Roman" panose="02020603050405020304" pitchFamily="18" charset="0"/>
                <a:ea typeface="+mn-ea"/>
                <a:cs typeface="Times New Roman" panose="02020603050405020304" pitchFamily="18" charset="0"/>
              </a:rPr>
              <a:t>bạn</a:t>
            </a:r>
            <a:r>
              <a:rPr lang="en-US" sz="3000" b="1" dirty="0">
                <a:solidFill>
                  <a:srgbClr val="FFFFFF"/>
                </a:solidFill>
                <a:latin typeface="Times New Roman" panose="02020603050405020304" pitchFamily="18" charset="0"/>
                <a:ea typeface="+mn-ea"/>
                <a:cs typeface="Times New Roman" panose="02020603050405020304" pitchFamily="18" charset="0"/>
              </a:rPr>
              <a:t>, </a:t>
            </a:r>
            <a:r>
              <a:rPr lang="en-US" sz="3000" b="1" dirty="0" err="1">
                <a:solidFill>
                  <a:srgbClr val="FFFFFF"/>
                </a:solidFill>
                <a:latin typeface="Times New Roman" panose="02020603050405020304" pitchFamily="18" charset="0"/>
                <a:ea typeface="+mn-ea"/>
                <a:cs typeface="Times New Roman" panose="02020603050405020304" pitchFamily="18" charset="0"/>
              </a:rPr>
              <a:t>chủ</a:t>
            </a:r>
            <a:r>
              <a:rPr lang="en-US" sz="3000" b="1" dirty="0">
                <a:solidFill>
                  <a:srgbClr val="FFFFFF"/>
                </a:solidFill>
                <a:latin typeface="Times New Roman" panose="02020603050405020304" pitchFamily="18" charset="0"/>
                <a:ea typeface="+mn-ea"/>
                <a:cs typeface="Times New Roman" panose="02020603050405020304" pitchFamily="18" charset="0"/>
              </a:rPr>
              <a:t> </a:t>
            </a:r>
            <a:r>
              <a:rPr lang="en-US" sz="3000" b="1" dirty="0" err="1">
                <a:solidFill>
                  <a:srgbClr val="FFFFFF"/>
                </a:solidFill>
                <a:latin typeface="Times New Roman" panose="02020603050405020304" pitchFamily="18" charset="0"/>
                <a:ea typeface="+mn-ea"/>
                <a:cs typeface="Times New Roman" panose="02020603050405020304" pitchFamily="18" charset="0"/>
              </a:rPr>
              <a:t>đề</a:t>
            </a:r>
            <a:r>
              <a:rPr lang="en-US" sz="3000" b="1" dirty="0">
                <a:solidFill>
                  <a:srgbClr val="FFFFFF"/>
                </a:solidFill>
                <a:latin typeface="Times New Roman" panose="02020603050405020304" pitchFamily="18" charset="0"/>
                <a:ea typeface="+mn-ea"/>
                <a:cs typeface="Times New Roman" panose="02020603050405020304" pitchFamily="18" charset="0"/>
              </a:rPr>
              <a:t> </a:t>
            </a:r>
            <a:r>
              <a:rPr lang="en-US" sz="3000" b="1" dirty="0" err="1">
                <a:solidFill>
                  <a:srgbClr val="FFFFFF"/>
                </a:solidFill>
                <a:latin typeface="Times New Roman" panose="02020603050405020304" pitchFamily="18" charset="0"/>
                <a:ea typeface="+mn-ea"/>
                <a:cs typeface="Times New Roman" panose="02020603050405020304" pitchFamily="18" charset="0"/>
              </a:rPr>
              <a:t>của</a:t>
            </a:r>
            <a:r>
              <a:rPr lang="en-US" sz="3000" b="1" dirty="0">
                <a:solidFill>
                  <a:srgbClr val="FFFFFF"/>
                </a:solidFill>
                <a:latin typeface="Times New Roman" panose="02020603050405020304" pitchFamily="18" charset="0"/>
                <a:ea typeface="+mn-ea"/>
                <a:cs typeface="Times New Roman" panose="02020603050405020304" pitchFamily="18" charset="0"/>
              </a:rPr>
              <a:t> </a:t>
            </a:r>
            <a:r>
              <a:rPr lang="en-US" sz="3000" b="1" dirty="0" err="1">
                <a:solidFill>
                  <a:srgbClr val="FFFFFF"/>
                </a:solidFill>
                <a:latin typeface="Times New Roman" panose="02020603050405020304" pitchFamily="18" charset="0"/>
                <a:ea typeface="+mn-ea"/>
                <a:cs typeface="Times New Roman" panose="02020603050405020304" pitchFamily="18" charset="0"/>
              </a:rPr>
              <a:t>văn</a:t>
            </a:r>
            <a:r>
              <a:rPr lang="en-US" sz="3000" b="1" dirty="0">
                <a:solidFill>
                  <a:srgbClr val="FFFFFF"/>
                </a:solidFill>
                <a:latin typeface="Times New Roman" panose="02020603050405020304" pitchFamily="18" charset="0"/>
                <a:ea typeface="+mn-ea"/>
                <a:cs typeface="Times New Roman" panose="02020603050405020304" pitchFamily="18" charset="0"/>
              </a:rPr>
              <a:t> </a:t>
            </a:r>
            <a:r>
              <a:rPr lang="en-US" sz="3000" b="1" dirty="0" err="1">
                <a:solidFill>
                  <a:srgbClr val="FFFFFF"/>
                </a:solidFill>
                <a:latin typeface="Times New Roman" panose="02020603050405020304" pitchFamily="18" charset="0"/>
                <a:ea typeface="+mn-ea"/>
                <a:cs typeface="Times New Roman" panose="02020603050405020304" pitchFamily="18" charset="0"/>
              </a:rPr>
              <a:t>bản</a:t>
            </a:r>
            <a:r>
              <a:rPr lang="en-US" sz="3000" b="1" dirty="0">
                <a:solidFill>
                  <a:srgbClr val="FFFFFF"/>
                </a:solidFill>
                <a:latin typeface="Times New Roman" panose="02020603050405020304" pitchFamily="18" charset="0"/>
                <a:ea typeface="+mn-ea"/>
                <a:cs typeface="Times New Roman" panose="02020603050405020304" pitchFamily="18" charset="0"/>
              </a:rPr>
              <a:t> </a:t>
            </a:r>
            <a:r>
              <a:rPr lang="en-US" sz="3000" b="1" dirty="0" err="1">
                <a:solidFill>
                  <a:srgbClr val="FFFFFF"/>
                </a:solidFill>
                <a:latin typeface="Times New Roman" panose="02020603050405020304" pitchFamily="18" charset="0"/>
                <a:ea typeface="+mn-ea"/>
                <a:cs typeface="Times New Roman" panose="02020603050405020304" pitchFamily="18" charset="0"/>
              </a:rPr>
              <a:t>và</a:t>
            </a:r>
            <a:r>
              <a:rPr lang="en-US" sz="3000" b="1" dirty="0">
                <a:solidFill>
                  <a:srgbClr val="FFFFFF"/>
                </a:solidFill>
                <a:latin typeface="Times New Roman" panose="02020603050405020304" pitchFamily="18" charset="0"/>
                <a:ea typeface="+mn-ea"/>
                <a:cs typeface="Times New Roman" panose="02020603050405020304" pitchFamily="18" charset="0"/>
              </a:rPr>
              <a:t> </a:t>
            </a:r>
            <a:r>
              <a:rPr lang="en-US" sz="3000" b="1" dirty="0" err="1">
                <a:solidFill>
                  <a:srgbClr val="FFFFFF"/>
                </a:solidFill>
                <a:latin typeface="Times New Roman" panose="02020603050405020304" pitchFamily="18" charset="0"/>
                <a:ea typeface="+mn-ea"/>
                <a:cs typeface="Times New Roman" panose="02020603050405020304" pitchFamily="18" charset="0"/>
              </a:rPr>
              <a:t>quan</a:t>
            </a:r>
            <a:r>
              <a:rPr lang="en-US" sz="3000" b="1" dirty="0">
                <a:solidFill>
                  <a:srgbClr val="FFFFFF"/>
                </a:solidFill>
                <a:latin typeface="Times New Roman" panose="02020603050405020304" pitchFamily="18" charset="0"/>
                <a:ea typeface="+mn-ea"/>
                <a:cs typeface="Times New Roman" panose="02020603050405020304" pitchFamily="18" charset="0"/>
              </a:rPr>
              <a:t> </a:t>
            </a:r>
            <a:r>
              <a:rPr lang="en-US" sz="3000" b="1" dirty="0" err="1">
                <a:solidFill>
                  <a:srgbClr val="FFFFFF"/>
                </a:solidFill>
                <a:latin typeface="Times New Roman" panose="02020603050405020304" pitchFamily="18" charset="0"/>
                <a:ea typeface="+mn-ea"/>
                <a:cs typeface="Times New Roman" panose="02020603050405020304" pitchFamily="18" charset="0"/>
              </a:rPr>
              <a:t>điểm</a:t>
            </a:r>
            <a:r>
              <a:rPr lang="en-US" sz="3000" b="1" dirty="0">
                <a:solidFill>
                  <a:srgbClr val="FFFFFF"/>
                </a:solidFill>
                <a:latin typeface="Times New Roman" panose="02020603050405020304" pitchFamily="18" charset="0"/>
                <a:ea typeface="+mn-ea"/>
                <a:cs typeface="Times New Roman" panose="02020603050405020304" pitchFamily="18" charset="0"/>
              </a:rPr>
              <a:t> </a:t>
            </a:r>
            <a:r>
              <a:rPr lang="en-US" sz="3000" b="1" dirty="0" err="1">
                <a:solidFill>
                  <a:srgbClr val="FFFFFF"/>
                </a:solidFill>
                <a:latin typeface="Times New Roman" panose="02020603050405020304" pitchFamily="18" charset="0"/>
                <a:ea typeface="+mn-ea"/>
                <a:cs typeface="Times New Roman" panose="02020603050405020304" pitchFamily="18" charset="0"/>
              </a:rPr>
              <a:t>của</a:t>
            </a:r>
            <a:r>
              <a:rPr lang="en-US" sz="3000" b="1" dirty="0">
                <a:solidFill>
                  <a:srgbClr val="FFFFFF"/>
                </a:solidFill>
                <a:latin typeface="Times New Roman" panose="02020603050405020304" pitchFamily="18" charset="0"/>
                <a:ea typeface="+mn-ea"/>
                <a:cs typeface="Times New Roman" panose="02020603050405020304" pitchFamily="18" charset="0"/>
              </a:rPr>
              <a:t> </a:t>
            </a:r>
            <a:r>
              <a:rPr lang="en-US" sz="3000" b="1" dirty="0" err="1">
                <a:solidFill>
                  <a:srgbClr val="FFFFFF"/>
                </a:solidFill>
                <a:latin typeface="Times New Roman" panose="02020603050405020304" pitchFamily="18" charset="0"/>
                <a:ea typeface="+mn-ea"/>
                <a:cs typeface="Times New Roman" panose="02020603050405020304" pitchFamily="18" charset="0"/>
              </a:rPr>
              <a:t>tác</a:t>
            </a:r>
            <a:r>
              <a:rPr lang="en-US" sz="3000" b="1" dirty="0">
                <a:solidFill>
                  <a:srgbClr val="FFFFFF"/>
                </a:solidFill>
                <a:latin typeface="Times New Roman" panose="02020603050405020304" pitchFamily="18" charset="0"/>
                <a:ea typeface="+mn-ea"/>
                <a:cs typeface="Times New Roman" panose="02020603050405020304" pitchFamily="18" charset="0"/>
              </a:rPr>
              <a:t> </a:t>
            </a:r>
            <a:r>
              <a:rPr lang="en-US" sz="3000" b="1" dirty="0" err="1">
                <a:solidFill>
                  <a:srgbClr val="FFFFFF"/>
                </a:solidFill>
                <a:latin typeface="Times New Roman" panose="02020603050405020304" pitchFamily="18" charset="0"/>
                <a:ea typeface="+mn-ea"/>
                <a:cs typeface="Times New Roman" panose="02020603050405020304" pitchFamily="18" charset="0"/>
              </a:rPr>
              <a:t>giả</a:t>
            </a:r>
            <a:r>
              <a:rPr lang="en-US" sz="3000" b="1" dirty="0">
                <a:solidFill>
                  <a:srgbClr val="FFFFFF"/>
                </a:solidFill>
                <a:latin typeface="Times New Roman" panose="02020603050405020304" pitchFamily="18" charset="0"/>
                <a:ea typeface="+mn-ea"/>
                <a:cs typeface="Times New Roman" panose="02020603050405020304" pitchFamily="18" charset="0"/>
              </a:rPr>
              <a:t> </a:t>
            </a:r>
            <a:r>
              <a:rPr lang="en-US" sz="3000" b="1" dirty="0" err="1">
                <a:solidFill>
                  <a:srgbClr val="FFFFFF"/>
                </a:solidFill>
                <a:latin typeface="Times New Roman" panose="02020603050405020304" pitchFamily="18" charset="0"/>
                <a:ea typeface="+mn-ea"/>
                <a:cs typeface="Times New Roman" panose="02020603050405020304" pitchFamily="18" charset="0"/>
              </a:rPr>
              <a:t>thể</a:t>
            </a:r>
            <a:r>
              <a:rPr lang="en-US" sz="3000" b="1" dirty="0">
                <a:solidFill>
                  <a:srgbClr val="FFFFFF"/>
                </a:solidFill>
                <a:latin typeface="Times New Roman" panose="02020603050405020304" pitchFamily="18" charset="0"/>
                <a:ea typeface="+mn-ea"/>
                <a:cs typeface="Times New Roman" panose="02020603050405020304" pitchFamily="18" charset="0"/>
              </a:rPr>
              <a:t> </a:t>
            </a:r>
            <a:r>
              <a:rPr lang="en-US" sz="3000" b="1" dirty="0" err="1">
                <a:solidFill>
                  <a:srgbClr val="FFFFFF"/>
                </a:solidFill>
                <a:latin typeface="Times New Roman" panose="02020603050405020304" pitchFamily="18" charset="0"/>
                <a:ea typeface="+mn-ea"/>
                <a:cs typeface="Times New Roman" panose="02020603050405020304" pitchFamily="18" charset="0"/>
              </a:rPr>
              <a:t>hiện</a:t>
            </a:r>
            <a:r>
              <a:rPr lang="en-US" sz="3000" b="1" dirty="0">
                <a:solidFill>
                  <a:srgbClr val="FFFFFF"/>
                </a:solidFill>
                <a:latin typeface="Times New Roman" panose="02020603050405020304" pitchFamily="18" charset="0"/>
                <a:ea typeface="+mn-ea"/>
                <a:cs typeface="Times New Roman" panose="02020603050405020304" pitchFamily="18" charset="0"/>
              </a:rPr>
              <a:t> </a:t>
            </a:r>
            <a:r>
              <a:rPr lang="en-US" sz="3000" b="1" dirty="0" err="1">
                <a:solidFill>
                  <a:srgbClr val="FFFFFF"/>
                </a:solidFill>
                <a:latin typeface="Times New Roman" panose="02020603050405020304" pitchFamily="18" charset="0"/>
                <a:ea typeface="+mn-ea"/>
                <a:cs typeface="Times New Roman" panose="02020603050405020304" pitchFamily="18" charset="0"/>
              </a:rPr>
              <a:t>tập</a:t>
            </a:r>
            <a:r>
              <a:rPr lang="en-US" sz="3000" b="1" dirty="0">
                <a:solidFill>
                  <a:srgbClr val="FFFFFF"/>
                </a:solidFill>
                <a:latin typeface="Times New Roman" panose="02020603050405020304" pitchFamily="18" charset="0"/>
                <a:ea typeface="+mn-ea"/>
                <a:cs typeface="Times New Roman" panose="02020603050405020304" pitchFamily="18" charset="0"/>
              </a:rPr>
              <a:t> </a:t>
            </a:r>
            <a:r>
              <a:rPr lang="en-US" sz="3000" b="1" dirty="0" err="1">
                <a:solidFill>
                  <a:srgbClr val="FFFFFF"/>
                </a:solidFill>
                <a:latin typeface="Times New Roman" panose="02020603050405020304" pitchFamily="18" charset="0"/>
                <a:ea typeface="+mn-ea"/>
                <a:cs typeface="Times New Roman" panose="02020603050405020304" pitchFamily="18" charset="0"/>
              </a:rPr>
              <a:t>trung</a:t>
            </a:r>
            <a:r>
              <a:rPr lang="en-US" sz="3000" b="1" dirty="0">
                <a:solidFill>
                  <a:srgbClr val="FFFFFF"/>
                </a:solidFill>
                <a:latin typeface="Times New Roman" panose="02020603050405020304" pitchFamily="18" charset="0"/>
                <a:ea typeface="+mn-ea"/>
                <a:cs typeface="Times New Roman" panose="02020603050405020304" pitchFamily="18" charset="0"/>
              </a:rPr>
              <a:t> ở </a:t>
            </a:r>
            <a:r>
              <a:rPr lang="en-US" sz="3000" b="1" dirty="0" err="1">
                <a:solidFill>
                  <a:srgbClr val="FFFFFF"/>
                </a:solidFill>
                <a:latin typeface="Times New Roman" panose="02020603050405020304" pitchFamily="18" charset="0"/>
                <a:ea typeface="+mn-ea"/>
                <a:cs typeface="Times New Roman" panose="02020603050405020304" pitchFamily="18" charset="0"/>
              </a:rPr>
              <a:t>câu</a:t>
            </a:r>
            <a:r>
              <a:rPr lang="en-US" sz="3000" b="1" dirty="0">
                <a:solidFill>
                  <a:srgbClr val="FFFFFF"/>
                </a:solidFill>
                <a:latin typeface="Times New Roman" panose="02020603050405020304" pitchFamily="18" charset="0"/>
                <a:ea typeface="+mn-ea"/>
                <a:cs typeface="Times New Roman" panose="02020603050405020304" pitchFamily="18" charset="0"/>
              </a:rPr>
              <a:t> </a:t>
            </a:r>
            <a:r>
              <a:rPr lang="en-US" sz="3000" b="1" dirty="0" err="1">
                <a:solidFill>
                  <a:srgbClr val="FFFFFF"/>
                </a:solidFill>
                <a:latin typeface="Times New Roman" panose="02020603050405020304" pitchFamily="18" charset="0"/>
                <a:ea typeface="+mn-ea"/>
                <a:cs typeface="Times New Roman" panose="02020603050405020304" pitchFamily="18" charset="0"/>
              </a:rPr>
              <a:t>văn</a:t>
            </a:r>
            <a:r>
              <a:rPr lang="en-US" sz="3000" b="1" dirty="0">
                <a:solidFill>
                  <a:srgbClr val="FFFFFF"/>
                </a:solidFill>
                <a:latin typeface="Times New Roman" panose="02020603050405020304" pitchFamily="18" charset="0"/>
                <a:ea typeface="+mn-ea"/>
                <a:cs typeface="Times New Roman" panose="02020603050405020304" pitchFamily="18" charset="0"/>
              </a:rPr>
              <a:t> </a:t>
            </a:r>
            <a:r>
              <a:rPr lang="en-US" sz="3000" b="1" dirty="0" err="1">
                <a:solidFill>
                  <a:srgbClr val="FFFFFF"/>
                </a:solidFill>
                <a:latin typeface="Times New Roman" panose="02020603050405020304" pitchFamily="18" charset="0"/>
                <a:ea typeface="+mn-ea"/>
                <a:cs typeface="Times New Roman" panose="02020603050405020304" pitchFamily="18" charset="0"/>
              </a:rPr>
              <a:t>nào</a:t>
            </a:r>
            <a:r>
              <a:rPr lang="en-US" sz="3000" b="1" dirty="0">
                <a:solidFill>
                  <a:srgbClr val="FFFFFF"/>
                </a:solidFill>
                <a:latin typeface="Times New Roman" panose="02020603050405020304" pitchFamily="18" charset="0"/>
                <a:ea typeface="+mn-ea"/>
                <a:cs typeface="Times New Roman" panose="02020603050405020304" pitchFamily="18" charset="0"/>
              </a:rPr>
              <a:t> </a:t>
            </a:r>
            <a:r>
              <a:rPr lang="en-US" sz="3000" b="1" dirty="0" err="1">
                <a:solidFill>
                  <a:srgbClr val="FFFFFF"/>
                </a:solidFill>
                <a:latin typeface="Times New Roman" panose="02020603050405020304" pitchFamily="18" charset="0"/>
                <a:ea typeface="+mn-ea"/>
                <a:cs typeface="Times New Roman" panose="02020603050405020304" pitchFamily="18" charset="0"/>
              </a:rPr>
              <a:t>trong</a:t>
            </a:r>
            <a:r>
              <a:rPr lang="en-US" sz="3000" b="1" dirty="0">
                <a:solidFill>
                  <a:srgbClr val="FFFFFF"/>
                </a:solidFill>
                <a:latin typeface="Times New Roman" panose="02020603050405020304" pitchFamily="18" charset="0"/>
                <a:ea typeface="+mn-ea"/>
                <a:cs typeface="Times New Roman" panose="02020603050405020304" pitchFamily="18" charset="0"/>
              </a:rPr>
              <a:t> </a:t>
            </a:r>
            <a:r>
              <a:rPr lang="en-US" sz="3000" b="1" dirty="0" err="1">
                <a:solidFill>
                  <a:srgbClr val="FFFFFF"/>
                </a:solidFill>
                <a:latin typeface="Times New Roman" panose="02020603050405020304" pitchFamily="18" charset="0"/>
                <a:ea typeface="+mn-ea"/>
                <a:cs typeface="Times New Roman" panose="02020603050405020304" pitchFamily="18" charset="0"/>
              </a:rPr>
              <a:t>bài</a:t>
            </a:r>
            <a:r>
              <a:rPr lang="en-US" sz="3000" b="1" dirty="0">
                <a:solidFill>
                  <a:srgbClr val="FFFFFF"/>
                </a:solidFill>
                <a:latin typeface="Times New Roman" panose="02020603050405020304" pitchFamily="18" charset="0"/>
                <a:ea typeface="+mn-ea"/>
                <a:cs typeface="Times New Roman" panose="02020603050405020304" pitchFamily="18" charset="0"/>
              </a:rPr>
              <a:t>?</a:t>
            </a:r>
          </a:p>
        </p:txBody>
      </p:sp>
    </p:spTree>
    <p:extLst>
      <p:ext uri="{BB962C8B-B14F-4D97-AF65-F5344CB8AC3E}">
        <p14:creationId xmlns:p14="http://schemas.microsoft.com/office/powerpoint/2010/main" val="38589068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fade">
                                      <p:cBhvr>
                                        <p:cTn id="7" dur="1000"/>
                                        <p:tgtEl>
                                          <p:spTgt spid="9"/>
                                        </p:tgtEl>
                                      </p:cBhvr>
                                    </p:animEffect>
                                    <p:anim calcmode="lin" valueType="num">
                                      <p:cBhvr>
                                        <p:cTn id="8" dur="1000" fill="hold"/>
                                        <p:tgtEl>
                                          <p:spTgt spid="9"/>
                                        </p:tgtEl>
                                        <p:attrNameLst>
                                          <p:attrName>ppt_x</p:attrName>
                                        </p:attrNameLst>
                                      </p:cBhvr>
                                      <p:tavLst>
                                        <p:tav tm="0">
                                          <p:val>
                                            <p:strVal val="#ppt_x"/>
                                          </p:val>
                                        </p:tav>
                                        <p:tav tm="100000">
                                          <p:val>
                                            <p:strVal val="#ppt_x"/>
                                          </p:val>
                                        </p:tav>
                                      </p:tavLst>
                                    </p:anim>
                                    <p:anim calcmode="lin" valueType="num">
                                      <p:cBhvr>
                                        <p:cTn id="9" dur="1000" fill="hold"/>
                                        <p:tgtEl>
                                          <p:spTgt spid="9"/>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5"/>
                                        </p:tgtEl>
                                        <p:attrNameLst>
                                          <p:attrName>style.visibility</p:attrName>
                                        </p:attrNameLst>
                                      </p:cBhvr>
                                      <p:to>
                                        <p:strVal val="visible"/>
                                      </p:to>
                                    </p:set>
                                    <p:animEffect transition="in" filter="fade">
                                      <p:cBhvr>
                                        <p:cTn id="14" dur="1000"/>
                                        <p:tgtEl>
                                          <p:spTgt spid="5"/>
                                        </p:tgtEl>
                                      </p:cBhvr>
                                    </p:animEffect>
                                    <p:anim calcmode="lin" valueType="num">
                                      <p:cBhvr>
                                        <p:cTn id="15" dur="1000" fill="hold"/>
                                        <p:tgtEl>
                                          <p:spTgt spid="5"/>
                                        </p:tgtEl>
                                        <p:attrNameLst>
                                          <p:attrName>ppt_x</p:attrName>
                                        </p:attrNameLst>
                                      </p:cBhvr>
                                      <p:tavLst>
                                        <p:tav tm="0">
                                          <p:val>
                                            <p:strVal val="#ppt_x"/>
                                          </p:val>
                                        </p:tav>
                                        <p:tav tm="100000">
                                          <p:val>
                                            <p:strVal val="#ppt_x"/>
                                          </p:val>
                                        </p:tav>
                                      </p:tavLst>
                                    </p:anim>
                                    <p:anim calcmode="lin" valueType="num">
                                      <p:cBhvr>
                                        <p:cTn id="16" dur="1000" fill="hold"/>
                                        <p:tgtEl>
                                          <p:spTgt spid="5"/>
                                        </p:tgtEl>
                                        <p:attrNameLst>
                                          <p:attrName>ppt_y</p:attrName>
                                        </p:attrNameLst>
                                      </p:cBhvr>
                                      <p:tavLst>
                                        <p:tav tm="0">
                                          <p:val>
                                            <p:strVal val="#ppt_y+.1"/>
                                          </p:val>
                                        </p:tav>
                                        <p:tav tm="100000">
                                          <p:val>
                                            <p:strVal val="#ppt_y"/>
                                          </p:val>
                                        </p:tav>
                                      </p:tavLst>
                                    </p:anim>
                                  </p:childTnLst>
                                </p:cTn>
                              </p:par>
                              <p:par>
                                <p:cTn id="17" presetID="42" presetClass="entr" presetSubtype="0" fill="hold" grpId="0" nodeType="withEffect">
                                  <p:stCondLst>
                                    <p:cond delay="0"/>
                                  </p:stCondLst>
                                  <p:childTnLst>
                                    <p:set>
                                      <p:cBhvr>
                                        <p:cTn id="18" dur="1" fill="hold">
                                          <p:stCondLst>
                                            <p:cond delay="0"/>
                                          </p:stCondLst>
                                        </p:cTn>
                                        <p:tgtEl>
                                          <p:spTgt spid="2"/>
                                        </p:tgtEl>
                                        <p:attrNameLst>
                                          <p:attrName>style.visibility</p:attrName>
                                        </p:attrNameLst>
                                      </p:cBhvr>
                                      <p:to>
                                        <p:strVal val="visible"/>
                                      </p:to>
                                    </p:set>
                                    <p:animEffect transition="in" filter="fade">
                                      <p:cBhvr>
                                        <p:cTn id="19" dur="1000"/>
                                        <p:tgtEl>
                                          <p:spTgt spid="2"/>
                                        </p:tgtEl>
                                      </p:cBhvr>
                                    </p:animEffect>
                                    <p:anim calcmode="lin" valueType="num">
                                      <p:cBhvr>
                                        <p:cTn id="20" dur="1000" fill="hold"/>
                                        <p:tgtEl>
                                          <p:spTgt spid="2"/>
                                        </p:tgtEl>
                                        <p:attrNameLst>
                                          <p:attrName>ppt_x</p:attrName>
                                        </p:attrNameLst>
                                      </p:cBhvr>
                                      <p:tavLst>
                                        <p:tav tm="0">
                                          <p:val>
                                            <p:strVal val="#ppt_x"/>
                                          </p:val>
                                        </p:tav>
                                        <p:tav tm="100000">
                                          <p:val>
                                            <p:strVal val="#ppt_x"/>
                                          </p:val>
                                        </p:tav>
                                      </p:tavLst>
                                    </p:anim>
                                    <p:anim calcmode="lin" valueType="num">
                                      <p:cBhvr>
                                        <p:cTn id="21" dur="1000" fill="hold"/>
                                        <p:tgtEl>
                                          <p:spTgt spid="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9" grpId="0"/>
    </p:bldLst>
  </p:timing>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Content Placeholder 6" descr="A picture containing text, book, linedrawing&#10;&#10;Description automatically generated">
            <a:extLst>
              <a:ext uri="{FF2B5EF4-FFF2-40B4-BE49-F238E27FC236}">
                <a16:creationId xmlns:a16="http://schemas.microsoft.com/office/drawing/2014/main" xmlns="" id="{9064CFFE-7BBA-4606-9067-C6A82FDD3EA2}"/>
              </a:ext>
            </a:extLst>
          </p:cNvPr>
          <p:cNvPicPr>
            <a:picLocks noGrp="1" noChangeAspect="1"/>
          </p:cNvPicPr>
          <p:nvPr>
            <p:ph idx="1"/>
          </p:nvPr>
        </p:nvPicPr>
        <p:blipFill rotWithShape="1">
          <a:blip r:embed="rId2">
            <a:duotone>
              <a:prstClr val="black"/>
              <a:schemeClr val="tx2">
                <a:tint val="45000"/>
                <a:satMod val="400000"/>
              </a:schemeClr>
            </a:duotone>
            <a:alphaModFix amt="25000"/>
            <a:extLst>
              <a:ext uri="{28A0092B-C50C-407E-A947-70E740481C1C}">
                <a14:useLocalDpi xmlns:a14="http://schemas.microsoft.com/office/drawing/2010/main" val="0"/>
              </a:ext>
            </a:extLst>
          </a:blip>
          <a:srcRect b="10000"/>
          <a:stretch/>
        </p:blipFill>
        <p:spPr>
          <a:xfrm>
            <a:off x="20" y="10"/>
            <a:ext cx="12191980" cy="6857990"/>
          </a:xfrm>
          <a:prstGeom prst="rect">
            <a:avLst/>
          </a:prstGeom>
        </p:spPr>
      </p:pic>
      <p:sp>
        <p:nvSpPr>
          <p:cNvPr id="2" name="Title 1">
            <a:extLst>
              <a:ext uri="{FF2B5EF4-FFF2-40B4-BE49-F238E27FC236}">
                <a16:creationId xmlns:a16="http://schemas.microsoft.com/office/drawing/2014/main" xmlns="" id="{44E5A477-2D19-4E78-7601-85D9EF2679C1}"/>
              </a:ext>
            </a:extLst>
          </p:cNvPr>
          <p:cNvSpPr>
            <a:spLocks noGrp="1"/>
          </p:cNvSpPr>
          <p:nvPr>
            <p:ph type="title"/>
          </p:nvPr>
        </p:nvSpPr>
        <p:spPr>
          <a:xfrm>
            <a:off x="1024128" y="585216"/>
            <a:ext cx="9720072" cy="1499616"/>
          </a:xfrm>
        </p:spPr>
        <p:txBody>
          <a:bodyPr>
            <a:normAutofit/>
          </a:bodyPr>
          <a:lstStyle/>
          <a:p>
            <a:r>
              <a:rPr lang="en-US" b="1" dirty="0">
                <a:solidFill>
                  <a:schemeClr val="tx1"/>
                </a:solidFill>
                <a:latin typeface="Times New Roman" panose="02020603050405020304" pitchFamily="18" charset="0"/>
                <a:cs typeface="Times New Roman" panose="02020603050405020304" pitchFamily="18" charset="0"/>
              </a:rPr>
              <a:t>CÂU 2: </a:t>
            </a:r>
            <a:r>
              <a:rPr lang="en-US" b="1" dirty="0" err="1">
                <a:solidFill>
                  <a:schemeClr val="tx1"/>
                </a:solidFill>
                <a:latin typeface="Times New Roman" panose="02020603050405020304" pitchFamily="18" charset="0"/>
                <a:cs typeface="Times New Roman" panose="02020603050405020304" pitchFamily="18" charset="0"/>
              </a:rPr>
              <a:t>Chỉ</a:t>
            </a:r>
            <a:r>
              <a:rPr lang="en-US" b="1" dirty="0">
                <a:solidFill>
                  <a:schemeClr val="tx1"/>
                </a:solidFill>
                <a:latin typeface="Times New Roman" panose="02020603050405020304" pitchFamily="18" charset="0"/>
                <a:cs typeface="Times New Roman" panose="02020603050405020304" pitchFamily="18" charset="0"/>
              </a:rPr>
              <a:t> </a:t>
            </a:r>
            <a:r>
              <a:rPr lang="en-US" b="1" dirty="0" err="1">
                <a:solidFill>
                  <a:schemeClr val="tx1"/>
                </a:solidFill>
                <a:latin typeface="Times New Roman" panose="02020603050405020304" pitchFamily="18" charset="0"/>
                <a:cs typeface="Times New Roman" panose="02020603050405020304" pitchFamily="18" charset="0"/>
              </a:rPr>
              <a:t>ra</a:t>
            </a:r>
            <a:r>
              <a:rPr lang="en-US" b="1" dirty="0">
                <a:solidFill>
                  <a:schemeClr val="tx1"/>
                </a:solidFill>
                <a:latin typeface="Times New Roman" panose="02020603050405020304" pitchFamily="18" charset="0"/>
                <a:cs typeface="Times New Roman" panose="02020603050405020304" pitchFamily="18" charset="0"/>
              </a:rPr>
              <a:t> </a:t>
            </a:r>
            <a:r>
              <a:rPr lang="en-US" b="1" dirty="0" err="1">
                <a:solidFill>
                  <a:schemeClr val="tx1"/>
                </a:solidFill>
                <a:latin typeface="Times New Roman" panose="02020603050405020304" pitchFamily="18" charset="0"/>
                <a:cs typeface="Times New Roman" panose="02020603050405020304" pitchFamily="18" charset="0"/>
              </a:rPr>
              <a:t>mạch</a:t>
            </a:r>
            <a:r>
              <a:rPr lang="en-US" b="1" dirty="0">
                <a:solidFill>
                  <a:schemeClr val="tx1"/>
                </a:solidFill>
                <a:latin typeface="Times New Roman" panose="02020603050405020304" pitchFamily="18" charset="0"/>
                <a:cs typeface="Times New Roman" panose="02020603050405020304" pitchFamily="18" charset="0"/>
              </a:rPr>
              <a:t> </a:t>
            </a:r>
            <a:r>
              <a:rPr lang="en-US" b="1" dirty="0" err="1">
                <a:solidFill>
                  <a:schemeClr val="tx1"/>
                </a:solidFill>
                <a:latin typeface="Times New Roman" panose="02020603050405020304" pitchFamily="18" charset="0"/>
                <a:cs typeface="Times New Roman" panose="02020603050405020304" pitchFamily="18" charset="0"/>
              </a:rPr>
              <a:t>lập</a:t>
            </a:r>
            <a:r>
              <a:rPr lang="en-US" b="1" dirty="0">
                <a:solidFill>
                  <a:schemeClr val="tx1"/>
                </a:solidFill>
                <a:latin typeface="Times New Roman" panose="02020603050405020304" pitchFamily="18" charset="0"/>
                <a:cs typeface="Times New Roman" panose="02020603050405020304" pitchFamily="18" charset="0"/>
              </a:rPr>
              <a:t> </a:t>
            </a:r>
            <a:r>
              <a:rPr lang="en-US" b="1" dirty="0" err="1">
                <a:solidFill>
                  <a:schemeClr val="tx1"/>
                </a:solidFill>
                <a:latin typeface="Times New Roman" panose="02020603050405020304" pitchFamily="18" charset="0"/>
                <a:cs typeface="Times New Roman" panose="02020603050405020304" pitchFamily="18" charset="0"/>
              </a:rPr>
              <a:t>luận</a:t>
            </a:r>
            <a:r>
              <a:rPr lang="en-US" b="1" dirty="0">
                <a:solidFill>
                  <a:schemeClr val="tx1"/>
                </a:solidFill>
                <a:latin typeface="Times New Roman" panose="02020603050405020304" pitchFamily="18" charset="0"/>
                <a:cs typeface="Times New Roman" panose="02020603050405020304" pitchFamily="18" charset="0"/>
              </a:rPr>
              <a:t> </a:t>
            </a:r>
            <a:r>
              <a:rPr lang="en-US" b="1" dirty="0" err="1">
                <a:solidFill>
                  <a:schemeClr val="tx1"/>
                </a:solidFill>
                <a:latin typeface="Times New Roman" panose="02020603050405020304" pitchFamily="18" charset="0"/>
                <a:cs typeface="Times New Roman" panose="02020603050405020304" pitchFamily="18" charset="0"/>
              </a:rPr>
              <a:t>của</a:t>
            </a:r>
            <a:r>
              <a:rPr lang="en-US" b="1" dirty="0">
                <a:solidFill>
                  <a:schemeClr val="tx1"/>
                </a:solidFill>
                <a:latin typeface="Times New Roman" panose="02020603050405020304" pitchFamily="18" charset="0"/>
                <a:cs typeface="Times New Roman" panose="02020603050405020304" pitchFamily="18" charset="0"/>
              </a:rPr>
              <a:t> </a:t>
            </a:r>
            <a:r>
              <a:rPr lang="en-US" b="1" dirty="0" err="1">
                <a:solidFill>
                  <a:schemeClr val="tx1"/>
                </a:solidFill>
                <a:latin typeface="Times New Roman" panose="02020603050405020304" pitchFamily="18" charset="0"/>
                <a:cs typeface="Times New Roman" panose="02020603050405020304" pitchFamily="18" charset="0"/>
              </a:rPr>
              <a:t>văn</a:t>
            </a:r>
            <a:r>
              <a:rPr lang="en-US" b="1" dirty="0">
                <a:solidFill>
                  <a:schemeClr val="tx1"/>
                </a:solidFill>
                <a:latin typeface="Times New Roman" panose="02020603050405020304" pitchFamily="18" charset="0"/>
                <a:cs typeface="Times New Roman" panose="02020603050405020304" pitchFamily="18" charset="0"/>
              </a:rPr>
              <a:t> </a:t>
            </a:r>
            <a:r>
              <a:rPr lang="en-US" b="1" dirty="0" err="1">
                <a:solidFill>
                  <a:schemeClr val="tx1"/>
                </a:solidFill>
                <a:latin typeface="Times New Roman" panose="02020603050405020304" pitchFamily="18" charset="0"/>
                <a:cs typeface="Times New Roman" panose="02020603050405020304" pitchFamily="18" charset="0"/>
              </a:rPr>
              <a:t>bản</a:t>
            </a:r>
            <a:r>
              <a:rPr lang="en-US" b="1" dirty="0">
                <a:solidFill>
                  <a:schemeClr val="tx1"/>
                </a:solidFill>
                <a:latin typeface="Times New Roman" panose="02020603050405020304" pitchFamily="18" charset="0"/>
                <a:cs typeface="Times New Roman" panose="02020603050405020304" pitchFamily="18" charset="0"/>
              </a:rPr>
              <a:t>?</a:t>
            </a:r>
          </a:p>
        </p:txBody>
      </p:sp>
      <p:cxnSp>
        <p:nvCxnSpPr>
          <p:cNvPr id="42" name="Straight Connector 41">
            <a:extLst>
              <a:ext uri="{FF2B5EF4-FFF2-40B4-BE49-F238E27FC236}">
                <a16:creationId xmlns:a16="http://schemas.microsoft.com/office/drawing/2014/main" xmlns="" id="{5ECB1430-5CD1-470D-8F0F-7EDE4C790297}"/>
              </a:ext>
              <a:ext uri="{C183D7F6-B498-43B3-948B-1728B52AA6E4}">
                <adec:decorative xmlns=""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xmlns="" val="1"/>
              </p:ext>
            </p:extLst>
          </p:nvPr>
        </p:nvCxnSpPr>
        <p:spPr>
          <a:xfrm flipV="1">
            <a:off x="762000" y="826324"/>
            <a:ext cx="0" cy="914400"/>
          </a:xfrm>
          <a:prstGeom prst="line">
            <a:avLst/>
          </a:prstGeom>
          <a:ln w="19050">
            <a:solidFill>
              <a:schemeClr val="tx1">
                <a:alpha val="80000"/>
              </a:schemeClr>
            </a:solidFill>
          </a:ln>
        </p:spPr>
        <p:style>
          <a:lnRef idx="1">
            <a:schemeClr val="accent1"/>
          </a:lnRef>
          <a:fillRef idx="0">
            <a:schemeClr val="accent1"/>
          </a:fillRef>
          <a:effectRef idx="0">
            <a:schemeClr val="accent1"/>
          </a:effectRef>
          <a:fontRef idx="minor">
            <a:schemeClr val="tx1"/>
          </a:fontRef>
        </p:style>
      </p:cxnSp>
      <p:graphicFrame>
        <p:nvGraphicFramePr>
          <p:cNvPr id="22" name="TextBox 16">
            <a:extLst>
              <a:ext uri="{FF2B5EF4-FFF2-40B4-BE49-F238E27FC236}">
                <a16:creationId xmlns:a16="http://schemas.microsoft.com/office/drawing/2014/main" xmlns="" id="{5A22016D-6874-67D1-C114-1553E8D9150A}"/>
              </a:ext>
            </a:extLst>
          </p:cNvPr>
          <p:cNvGraphicFramePr/>
          <p:nvPr>
            <p:extLst>
              <p:ext uri="{D42A27DB-BD31-4B8C-83A1-F6EECF244321}">
                <p14:modId xmlns:p14="http://schemas.microsoft.com/office/powerpoint/2010/main" val="1698650490"/>
              </p:ext>
            </p:extLst>
          </p:nvPr>
        </p:nvGraphicFramePr>
        <p:xfrm>
          <a:off x="353961" y="2286000"/>
          <a:ext cx="11562735" cy="4023360"/>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extLst>
      <p:ext uri="{BB962C8B-B14F-4D97-AF65-F5344CB8AC3E}">
        <p14:creationId xmlns:p14="http://schemas.microsoft.com/office/powerpoint/2010/main" val="305058012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7"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31" presetClass="entr" presetSubtype="0" fill="hold" grpId="0" nodeType="clickEffect">
                                  <p:stCondLst>
                                    <p:cond delay="0"/>
                                  </p:stCondLst>
                                  <p:childTnLst>
                                    <p:set>
                                      <p:cBhvr>
                                        <p:cTn id="13" dur="1" fill="hold">
                                          <p:stCondLst>
                                            <p:cond delay="0"/>
                                          </p:stCondLst>
                                        </p:cTn>
                                        <p:tgtEl>
                                          <p:spTgt spid="22">
                                            <p:graphicEl>
                                              <a:dgm id="{4F883570-3341-41DD-BFA9-63BAD577B2D7}"/>
                                            </p:graphicEl>
                                          </p:spTgt>
                                        </p:tgtEl>
                                        <p:attrNameLst>
                                          <p:attrName>style.visibility</p:attrName>
                                        </p:attrNameLst>
                                      </p:cBhvr>
                                      <p:to>
                                        <p:strVal val="visible"/>
                                      </p:to>
                                    </p:set>
                                    <p:anim calcmode="lin" valueType="num">
                                      <p:cBhvr>
                                        <p:cTn id="14" dur="1000" fill="hold"/>
                                        <p:tgtEl>
                                          <p:spTgt spid="22">
                                            <p:graphicEl>
                                              <a:dgm id="{4F883570-3341-41DD-BFA9-63BAD577B2D7}"/>
                                            </p:graphicEl>
                                          </p:spTgt>
                                        </p:tgtEl>
                                        <p:attrNameLst>
                                          <p:attrName>ppt_w</p:attrName>
                                        </p:attrNameLst>
                                      </p:cBhvr>
                                      <p:tavLst>
                                        <p:tav tm="0">
                                          <p:val>
                                            <p:fltVal val="0"/>
                                          </p:val>
                                        </p:tav>
                                        <p:tav tm="100000">
                                          <p:val>
                                            <p:strVal val="#ppt_w"/>
                                          </p:val>
                                        </p:tav>
                                      </p:tavLst>
                                    </p:anim>
                                    <p:anim calcmode="lin" valueType="num">
                                      <p:cBhvr>
                                        <p:cTn id="15" dur="1000" fill="hold"/>
                                        <p:tgtEl>
                                          <p:spTgt spid="22">
                                            <p:graphicEl>
                                              <a:dgm id="{4F883570-3341-41DD-BFA9-63BAD577B2D7}"/>
                                            </p:graphicEl>
                                          </p:spTgt>
                                        </p:tgtEl>
                                        <p:attrNameLst>
                                          <p:attrName>ppt_h</p:attrName>
                                        </p:attrNameLst>
                                      </p:cBhvr>
                                      <p:tavLst>
                                        <p:tav tm="0">
                                          <p:val>
                                            <p:fltVal val="0"/>
                                          </p:val>
                                        </p:tav>
                                        <p:tav tm="100000">
                                          <p:val>
                                            <p:strVal val="#ppt_h"/>
                                          </p:val>
                                        </p:tav>
                                      </p:tavLst>
                                    </p:anim>
                                    <p:anim calcmode="lin" valueType="num">
                                      <p:cBhvr>
                                        <p:cTn id="16" dur="1000" fill="hold"/>
                                        <p:tgtEl>
                                          <p:spTgt spid="22">
                                            <p:graphicEl>
                                              <a:dgm id="{4F883570-3341-41DD-BFA9-63BAD577B2D7}"/>
                                            </p:graphicEl>
                                          </p:spTgt>
                                        </p:tgtEl>
                                        <p:attrNameLst>
                                          <p:attrName>style.rotation</p:attrName>
                                        </p:attrNameLst>
                                      </p:cBhvr>
                                      <p:tavLst>
                                        <p:tav tm="0">
                                          <p:val>
                                            <p:fltVal val="90"/>
                                          </p:val>
                                        </p:tav>
                                        <p:tav tm="100000">
                                          <p:val>
                                            <p:fltVal val="0"/>
                                          </p:val>
                                        </p:tav>
                                      </p:tavLst>
                                    </p:anim>
                                    <p:animEffect transition="in" filter="fade">
                                      <p:cBhvr>
                                        <p:cTn id="17" dur="1000"/>
                                        <p:tgtEl>
                                          <p:spTgt spid="22">
                                            <p:graphicEl>
                                              <a:dgm id="{4F883570-3341-41DD-BFA9-63BAD577B2D7}"/>
                                            </p:graphicEl>
                                          </p:spTgt>
                                        </p:tgtEl>
                                      </p:cBhvr>
                                    </p:animEffect>
                                  </p:childTnLst>
                                </p:cTn>
                              </p:par>
                            </p:childTnLst>
                          </p:cTn>
                        </p:par>
                      </p:childTnLst>
                    </p:cTn>
                  </p:par>
                  <p:par>
                    <p:cTn id="18" fill="hold">
                      <p:stCondLst>
                        <p:cond delay="indefinite"/>
                      </p:stCondLst>
                      <p:childTnLst>
                        <p:par>
                          <p:cTn id="19" fill="hold">
                            <p:stCondLst>
                              <p:cond delay="0"/>
                            </p:stCondLst>
                            <p:childTnLst>
                              <p:par>
                                <p:cTn id="20" presetID="31" presetClass="entr" presetSubtype="0" fill="hold" grpId="0" nodeType="clickEffect">
                                  <p:stCondLst>
                                    <p:cond delay="0"/>
                                  </p:stCondLst>
                                  <p:childTnLst>
                                    <p:set>
                                      <p:cBhvr>
                                        <p:cTn id="21" dur="1" fill="hold">
                                          <p:stCondLst>
                                            <p:cond delay="0"/>
                                          </p:stCondLst>
                                        </p:cTn>
                                        <p:tgtEl>
                                          <p:spTgt spid="22">
                                            <p:graphicEl>
                                              <a:dgm id="{12FA3F4E-85F5-4147-9F9F-4D2125896CCD}"/>
                                            </p:graphicEl>
                                          </p:spTgt>
                                        </p:tgtEl>
                                        <p:attrNameLst>
                                          <p:attrName>style.visibility</p:attrName>
                                        </p:attrNameLst>
                                      </p:cBhvr>
                                      <p:to>
                                        <p:strVal val="visible"/>
                                      </p:to>
                                    </p:set>
                                    <p:anim calcmode="lin" valueType="num">
                                      <p:cBhvr>
                                        <p:cTn id="22" dur="1000" fill="hold"/>
                                        <p:tgtEl>
                                          <p:spTgt spid="22">
                                            <p:graphicEl>
                                              <a:dgm id="{12FA3F4E-85F5-4147-9F9F-4D2125896CCD}"/>
                                            </p:graphicEl>
                                          </p:spTgt>
                                        </p:tgtEl>
                                        <p:attrNameLst>
                                          <p:attrName>ppt_w</p:attrName>
                                        </p:attrNameLst>
                                      </p:cBhvr>
                                      <p:tavLst>
                                        <p:tav tm="0">
                                          <p:val>
                                            <p:fltVal val="0"/>
                                          </p:val>
                                        </p:tav>
                                        <p:tav tm="100000">
                                          <p:val>
                                            <p:strVal val="#ppt_w"/>
                                          </p:val>
                                        </p:tav>
                                      </p:tavLst>
                                    </p:anim>
                                    <p:anim calcmode="lin" valueType="num">
                                      <p:cBhvr>
                                        <p:cTn id="23" dur="1000" fill="hold"/>
                                        <p:tgtEl>
                                          <p:spTgt spid="22">
                                            <p:graphicEl>
                                              <a:dgm id="{12FA3F4E-85F5-4147-9F9F-4D2125896CCD}"/>
                                            </p:graphicEl>
                                          </p:spTgt>
                                        </p:tgtEl>
                                        <p:attrNameLst>
                                          <p:attrName>ppt_h</p:attrName>
                                        </p:attrNameLst>
                                      </p:cBhvr>
                                      <p:tavLst>
                                        <p:tav tm="0">
                                          <p:val>
                                            <p:fltVal val="0"/>
                                          </p:val>
                                        </p:tav>
                                        <p:tav tm="100000">
                                          <p:val>
                                            <p:strVal val="#ppt_h"/>
                                          </p:val>
                                        </p:tav>
                                      </p:tavLst>
                                    </p:anim>
                                    <p:anim calcmode="lin" valueType="num">
                                      <p:cBhvr>
                                        <p:cTn id="24" dur="1000" fill="hold"/>
                                        <p:tgtEl>
                                          <p:spTgt spid="22">
                                            <p:graphicEl>
                                              <a:dgm id="{12FA3F4E-85F5-4147-9F9F-4D2125896CCD}"/>
                                            </p:graphicEl>
                                          </p:spTgt>
                                        </p:tgtEl>
                                        <p:attrNameLst>
                                          <p:attrName>style.rotation</p:attrName>
                                        </p:attrNameLst>
                                      </p:cBhvr>
                                      <p:tavLst>
                                        <p:tav tm="0">
                                          <p:val>
                                            <p:fltVal val="90"/>
                                          </p:val>
                                        </p:tav>
                                        <p:tav tm="100000">
                                          <p:val>
                                            <p:fltVal val="0"/>
                                          </p:val>
                                        </p:tav>
                                      </p:tavLst>
                                    </p:anim>
                                    <p:animEffect transition="in" filter="fade">
                                      <p:cBhvr>
                                        <p:cTn id="25" dur="1000"/>
                                        <p:tgtEl>
                                          <p:spTgt spid="22">
                                            <p:graphicEl>
                                              <a:dgm id="{12FA3F4E-85F5-4147-9F9F-4D2125896CCD}"/>
                                            </p:graphicEl>
                                          </p:spTgt>
                                        </p:tgtEl>
                                      </p:cBhvr>
                                    </p:animEffect>
                                  </p:childTnLst>
                                </p:cTn>
                              </p:par>
                              <p:par>
                                <p:cTn id="26" presetID="31" presetClass="entr" presetSubtype="0" fill="hold" grpId="0" nodeType="withEffect">
                                  <p:stCondLst>
                                    <p:cond delay="0"/>
                                  </p:stCondLst>
                                  <p:childTnLst>
                                    <p:set>
                                      <p:cBhvr>
                                        <p:cTn id="27" dur="1" fill="hold">
                                          <p:stCondLst>
                                            <p:cond delay="0"/>
                                          </p:stCondLst>
                                        </p:cTn>
                                        <p:tgtEl>
                                          <p:spTgt spid="22">
                                            <p:graphicEl>
                                              <a:dgm id="{4BE083EA-3F34-4D9E-A546-84EA5B342B17}"/>
                                            </p:graphicEl>
                                          </p:spTgt>
                                        </p:tgtEl>
                                        <p:attrNameLst>
                                          <p:attrName>style.visibility</p:attrName>
                                        </p:attrNameLst>
                                      </p:cBhvr>
                                      <p:to>
                                        <p:strVal val="visible"/>
                                      </p:to>
                                    </p:set>
                                    <p:anim calcmode="lin" valueType="num">
                                      <p:cBhvr>
                                        <p:cTn id="28" dur="1000" fill="hold"/>
                                        <p:tgtEl>
                                          <p:spTgt spid="22">
                                            <p:graphicEl>
                                              <a:dgm id="{4BE083EA-3F34-4D9E-A546-84EA5B342B17}"/>
                                            </p:graphicEl>
                                          </p:spTgt>
                                        </p:tgtEl>
                                        <p:attrNameLst>
                                          <p:attrName>ppt_w</p:attrName>
                                        </p:attrNameLst>
                                      </p:cBhvr>
                                      <p:tavLst>
                                        <p:tav tm="0">
                                          <p:val>
                                            <p:fltVal val="0"/>
                                          </p:val>
                                        </p:tav>
                                        <p:tav tm="100000">
                                          <p:val>
                                            <p:strVal val="#ppt_w"/>
                                          </p:val>
                                        </p:tav>
                                      </p:tavLst>
                                    </p:anim>
                                    <p:anim calcmode="lin" valueType="num">
                                      <p:cBhvr>
                                        <p:cTn id="29" dur="1000" fill="hold"/>
                                        <p:tgtEl>
                                          <p:spTgt spid="22">
                                            <p:graphicEl>
                                              <a:dgm id="{4BE083EA-3F34-4D9E-A546-84EA5B342B17}"/>
                                            </p:graphicEl>
                                          </p:spTgt>
                                        </p:tgtEl>
                                        <p:attrNameLst>
                                          <p:attrName>ppt_h</p:attrName>
                                        </p:attrNameLst>
                                      </p:cBhvr>
                                      <p:tavLst>
                                        <p:tav tm="0">
                                          <p:val>
                                            <p:fltVal val="0"/>
                                          </p:val>
                                        </p:tav>
                                        <p:tav tm="100000">
                                          <p:val>
                                            <p:strVal val="#ppt_h"/>
                                          </p:val>
                                        </p:tav>
                                      </p:tavLst>
                                    </p:anim>
                                    <p:anim calcmode="lin" valueType="num">
                                      <p:cBhvr>
                                        <p:cTn id="30" dur="1000" fill="hold"/>
                                        <p:tgtEl>
                                          <p:spTgt spid="22">
                                            <p:graphicEl>
                                              <a:dgm id="{4BE083EA-3F34-4D9E-A546-84EA5B342B17}"/>
                                            </p:graphicEl>
                                          </p:spTgt>
                                        </p:tgtEl>
                                        <p:attrNameLst>
                                          <p:attrName>style.rotation</p:attrName>
                                        </p:attrNameLst>
                                      </p:cBhvr>
                                      <p:tavLst>
                                        <p:tav tm="0">
                                          <p:val>
                                            <p:fltVal val="90"/>
                                          </p:val>
                                        </p:tav>
                                        <p:tav tm="100000">
                                          <p:val>
                                            <p:fltVal val="0"/>
                                          </p:val>
                                        </p:tav>
                                      </p:tavLst>
                                    </p:anim>
                                    <p:animEffect transition="in" filter="fade">
                                      <p:cBhvr>
                                        <p:cTn id="31" dur="1000"/>
                                        <p:tgtEl>
                                          <p:spTgt spid="22">
                                            <p:graphicEl>
                                              <a:dgm id="{4BE083EA-3F34-4D9E-A546-84EA5B342B17}"/>
                                            </p:graphicEl>
                                          </p:spTgt>
                                        </p:tgtEl>
                                      </p:cBhvr>
                                    </p:animEffect>
                                  </p:childTnLst>
                                </p:cTn>
                              </p:par>
                            </p:childTnLst>
                          </p:cTn>
                        </p:par>
                      </p:childTnLst>
                    </p:cTn>
                  </p:par>
                  <p:par>
                    <p:cTn id="32" fill="hold">
                      <p:stCondLst>
                        <p:cond delay="indefinite"/>
                      </p:stCondLst>
                      <p:childTnLst>
                        <p:par>
                          <p:cTn id="33" fill="hold">
                            <p:stCondLst>
                              <p:cond delay="0"/>
                            </p:stCondLst>
                            <p:childTnLst>
                              <p:par>
                                <p:cTn id="34" presetID="31" presetClass="entr" presetSubtype="0" fill="hold" grpId="0" nodeType="clickEffect">
                                  <p:stCondLst>
                                    <p:cond delay="0"/>
                                  </p:stCondLst>
                                  <p:childTnLst>
                                    <p:set>
                                      <p:cBhvr>
                                        <p:cTn id="35" dur="1" fill="hold">
                                          <p:stCondLst>
                                            <p:cond delay="0"/>
                                          </p:stCondLst>
                                        </p:cTn>
                                        <p:tgtEl>
                                          <p:spTgt spid="22">
                                            <p:graphicEl>
                                              <a:dgm id="{41DD6FB9-757B-4DE7-9A15-4F68C9BEADB0}"/>
                                            </p:graphicEl>
                                          </p:spTgt>
                                        </p:tgtEl>
                                        <p:attrNameLst>
                                          <p:attrName>style.visibility</p:attrName>
                                        </p:attrNameLst>
                                      </p:cBhvr>
                                      <p:to>
                                        <p:strVal val="visible"/>
                                      </p:to>
                                    </p:set>
                                    <p:anim calcmode="lin" valueType="num">
                                      <p:cBhvr>
                                        <p:cTn id="36" dur="1000" fill="hold"/>
                                        <p:tgtEl>
                                          <p:spTgt spid="22">
                                            <p:graphicEl>
                                              <a:dgm id="{41DD6FB9-757B-4DE7-9A15-4F68C9BEADB0}"/>
                                            </p:graphicEl>
                                          </p:spTgt>
                                        </p:tgtEl>
                                        <p:attrNameLst>
                                          <p:attrName>ppt_w</p:attrName>
                                        </p:attrNameLst>
                                      </p:cBhvr>
                                      <p:tavLst>
                                        <p:tav tm="0">
                                          <p:val>
                                            <p:fltVal val="0"/>
                                          </p:val>
                                        </p:tav>
                                        <p:tav tm="100000">
                                          <p:val>
                                            <p:strVal val="#ppt_w"/>
                                          </p:val>
                                        </p:tav>
                                      </p:tavLst>
                                    </p:anim>
                                    <p:anim calcmode="lin" valueType="num">
                                      <p:cBhvr>
                                        <p:cTn id="37" dur="1000" fill="hold"/>
                                        <p:tgtEl>
                                          <p:spTgt spid="22">
                                            <p:graphicEl>
                                              <a:dgm id="{41DD6FB9-757B-4DE7-9A15-4F68C9BEADB0}"/>
                                            </p:graphicEl>
                                          </p:spTgt>
                                        </p:tgtEl>
                                        <p:attrNameLst>
                                          <p:attrName>ppt_h</p:attrName>
                                        </p:attrNameLst>
                                      </p:cBhvr>
                                      <p:tavLst>
                                        <p:tav tm="0">
                                          <p:val>
                                            <p:fltVal val="0"/>
                                          </p:val>
                                        </p:tav>
                                        <p:tav tm="100000">
                                          <p:val>
                                            <p:strVal val="#ppt_h"/>
                                          </p:val>
                                        </p:tav>
                                      </p:tavLst>
                                    </p:anim>
                                    <p:anim calcmode="lin" valueType="num">
                                      <p:cBhvr>
                                        <p:cTn id="38" dur="1000" fill="hold"/>
                                        <p:tgtEl>
                                          <p:spTgt spid="22">
                                            <p:graphicEl>
                                              <a:dgm id="{41DD6FB9-757B-4DE7-9A15-4F68C9BEADB0}"/>
                                            </p:graphicEl>
                                          </p:spTgt>
                                        </p:tgtEl>
                                        <p:attrNameLst>
                                          <p:attrName>style.rotation</p:attrName>
                                        </p:attrNameLst>
                                      </p:cBhvr>
                                      <p:tavLst>
                                        <p:tav tm="0">
                                          <p:val>
                                            <p:fltVal val="90"/>
                                          </p:val>
                                        </p:tav>
                                        <p:tav tm="100000">
                                          <p:val>
                                            <p:fltVal val="0"/>
                                          </p:val>
                                        </p:tav>
                                      </p:tavLst>
                                    </p:anim>
                                    <p:animEffect transition="in" filter="fade">
                                      <p:cBhvr>
                                        <p:cTn id="39" dur="1000"/>
                                        <p:tgtEl>
                                          <p:spTgt spid="22">
                                            <p:graphicEl>
                                              <a:dgm id="{41DD6FB9-757B-4DE7-9A15-4F68C9BEADB0}"/>
                                            </p:graphicEl>
                                          </p:spTgt>
                                        </p:tgtEl>
                                      </p:cBhvr>
                                    </p:animEffect>
                                  </p:childTnLst>
                                </p:cTn>
                              </p:par>
                              <p:par>
                                <p:cTn id="40" presetID="31" presetClass="entr" presetSubtype="0" fill="hold" grpId="0" nodeType="withEffect">
                                  <p:stCondLst>
                                    <p:cond delay="0"/>
                                  </p:stCondLst>
                                  <p:childTnLst>
                                    <p:set>
                                      <p:cBhvr>
                                        <p:cTn id="41" dur="1" fill="hold">
                                          <p:stCondLst>
                                            <p:cond delay="0"/>
                                          </p:stCondLst>
                                        </p:cTn>
                                        <p:tgtEl>
                                          <p:spTgt spid="22">
                                            <p:graphicEl>
                                              <a:dgm id="{41B37294-5797-4F8A-83EC-3F418C4179A7}"/>
                                            </p:graphicEl>
                                          </p:spTgt>
                                        </p:tgtEl>
                                        <p:attrNameLst>
                                          <p:attrName>style.visibility</p:attrName>
                                        </p:attrNameLst>
                                      </p:cBhvr>
                                      <p:to>
                                        <p:strVal val="visible"/>
                                      </p:to>
                                    </p:set>
                                    <p:anim calcmode="lin" valueType="num">
                                      <p:cBhvr>
                                        <p:cTn id="42" dur="1000" fill="hold"/>
                                        <p:tgtEl>
                                          <p:spTgt spid="22">
                                            <p:graphicEl>
                                              <a:dgm id="{41B37294-5797-4F8A-83EC-3F418C4179A7}"/>
                                            </p:graphicEl>
                                          </p:spTgt>
                                        </p:tgtEl>
                                        <p:attrNameLst>
                                          <p:attrName>ppt_w</p:attrName>
                                        </p:attrNameLst>
                                      </p:cBhvr>
                                      <p:tavLst>
                                        <p:tav tm="0">
                                          <p:val>
                                            <p:fltVal val="0"/>
                                          </p:val>
                                        </p:tav>
                                        <p:tav tm="100000">
                                          <p:val>
                                            <p:strVal val="#ppt_w"/>
                                          </p:val>
                                        </p:tav>
                                      </p:tavLst>
                                    </p:anim>
                                    <p:anim calcmode="lin" valueType="num">
                                      <p:cBhvr>
                                        <p:cTn id="43" dur="1000" fill="hold"/>
                                        <p:tgtEl>
                                          <p:spTgt spid="22">
                                            <p:graphicEl>
                                              <a:dgm id="{41B37294-5797-4F8A-83EC-3F418C4179A7}"/>
                                            </p:graphicEl>
                                          </p:spTgt>
                                        </p:tgtEl>
                                        <p:attrNameLst>
                                          <p:attrName>ppt_h</p:attrName>
                                        </p:attrNameLst>
                                      </p:cBhvr>
                                      <p:tavLst>
                                        <p:tav tm="0">
                                          <p:val>
                                            <p:fltVal val="0"/>
                                          </p:val>
                                        </p:tav>
                                        <p:tav tm="100000">
                                          <p:val>
                                            <p:strVal val="#ppt_h"/>
                                          </p:val>
                                        </p:tav>
                                      </p:tavLst>
                                    </p:anim>
                                    <p:anim calcmode="lin" valueType="num">
                                      <p:cBhvr>
                                        <p:cTn id="44" dur="1000" fill="hold"/>
                                        <p:tgtEl>
                                          <p:spTgt spid="22">
                                            <p:graphicEl>
                                              <a:dgm id="{41B37294-5797-4F8A-83EC-3F418C4179A7}"/>
                                            </p:graphicEl>
                                          </p:spTgt>
                                        </p:tgtEl>
                                        <p:attrNameLst>
                                          <p:attrName>style.rotation</p:attrName>
                                        </p:attrNameLst>
                                      </p:cBhvr>
                                      <p:tavLst>
                                        <p:tav tm="0">
                                          <p:val>
                                            <p:fltVal val="90"/>
                                          </p:val>
                                        </p:tav>
                                        <p:tav tm="100000">
                                          <p:val>
                                            <p:fltVal val="0"/>
                                          </p:val>
                                        </p:tav>
                                      </p:tavLst>
                                    </p:anim>
                                    <p:animEffect transition="in" filter="fade">
                                      <p:cBhvr>
                                        <p:cTn id="45" dur="1000"/>
                                        <p:tgtEl>
                                          <p:spTgt spid="22">
                                            <p:graphicEl>
                                              <a:dgm id="{41B37294-5797-4F8A-83EC-3F418C4179A7}"/>
                                            </p:graphic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Graphic spid="22" grpId="0">
        <p:bldSub>
          <a:bldDgm bld="one"/>
        </p:bldSub>
      </p:bldGraphic>
    </p:bldLst>
  </p:timing>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useBgFill="1">
        <p:nvSpPr>
          <p:cNvPr id="32" name="Rectangle 31">
            <a:extLst>
              <a:ext uri="{FF2B5EF4-FFF2-40B4-BE49-F238E27FC236}">
                <a16:creationId xmlns:a16="http://schemas.microsoft.com/office/drawing/2014/main" xmlns="" id="{0AE4C84F-7457-4662-AFA3-554A32B9C3DC}"/>
              </a:ext>
              <a:ext uri="{C183D7F6-B498-43B3-948B-1728B52AA6E4}">
                <adec:decorative xmlns=""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xmlns="" val="1"/>
              </p:ext>
            </p:extLst>
          </p:nvPr>
        </p:nvSpPr>
        <p:spPr>
          <a:xfrm>
            <a:off x="0" y="0"/>
            <a:ext cx="12188952" cy="6857541"/>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Rectangle 33">
            <a:extLst>
              <a:ext uri="{FF2B5EF4-FFF2-40B4-BE49-F238E27FC236}">
                <a16:creationId xmlns:a16="http://schemas.microsoft.com/office/drawing/2014/main" xmlns="" id="{9DF9B39E-8A25-4BC3-B3C0-ACD46B94E6DF}"/>
              </a:ext>
              <a:ext uri="{C183D7F6-B498-43B3-948B-1728B52AA6E4}">
                <adec:decorative xmlns=""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xmlns="" val="1"/>
              </p:ext>
            </p:extLst>
          </p:nvPr>
        </p:nvSpPr>
        <p:spPr>
          <a:xfrm>
            <a:off x="0" y="4572457"/>
            <a:ext cx="12188952" cy="228554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xmlns="" id="{10F0BFEA-C039-0226-1B84-592EB339D49E}"/>
              </a:ext>
            </a:extLst>
          </p:cNvPr>
          <p:cNvSpPr>
            <a:spLocks noGrp="1"/>
          </p:cNvSpPr>
          <p:nvPr>
            <p:ph type="title"/>
          </p:nvPr>
        </p:nvSpPr>
        <p:spPr>
          <a:xfrm>
            <a:off x="1024128" y="4971088"/>
            <a:ext cx="9720072" cy="1499616"/>
          </a:xfrm>
        </p:spPr>
        <p:txBody>
          <a:bodyPr>
            <a:normAutofit/>
          </a:bodyPr>
          <a:lstStyle/>
          <a:p>
            <a:r>
              <a:rPr lang="en-US">
                <a:solidFill>
                  <a:srgbClr val="FFFFFF"/>
                </a:solidFill>
                <a:latin typeface="Times New Roman" panose="02020603050405020304" pitchFamily="18" charset="0"/>
                <a:cs typeface="Times New Roman" panose="02020603050405020304" pitchFamily="18" charset="0"/>
              </a:rPr>
              <a:t>CÂU 3: Chỉ ra </a:t>
            </a:r>
            <a:r>
              <a:rPr lang="en-US">
                <a:solidFill>
                  <a:srgbClr val="FFFFFF"/>
                </a:solidFill>
                <a:effectLst/>
                <a:latin typeface="Times New Roman" panose="02020603050405020304" pitchFamily="18" charset="0"/>
                <a:ea typeface="Calibri" panose="020F0502020204030204" pitchFamily="34" charset="0"/>
                <a:cs typeface="Times New Roman" panose="02020603050405020304" pitchFamily="18" charset="0"/>
              </a:rPr>
              <a:t>những yếu tố biểu cảm của văn bản</a:t>
            </a:r>
            <a:endParaRPr lang="en-US">
              <a:solidFill>
                <a:srgbClr val="FFFFFF"/>
              </a:solidFill>
              <a:latin typeface="Times New Roman" panose="02020603050405020304" pitchFamily="18" charset="0"/>
              <a:cs typeface="Times New Roman" panose="02020603050405020304" pitchFamily="18" charset="0"/>
            </a:endParaRPr>
          </a:p>
        </p:txBody>
      </p:sp>
      <p:cxnSp>
        <p:nvCxnSpPr>
          <p:cNvPr id="36" name="Straight Connector 35">
            <a:extLst>
              <a:ext uri="{FF2B5EF4-FFF2-40B4-BE49-F238E27FC236}">
                <a16:creationId xmlns:a16="http://schemas.microsoft.com/office/drawing/2014/main" xmlns="" id="{BA91CE2E-0B4F-41F3-95F2-0EB7003685D2}"/>
              </a:ext>
              <a:ext uri="{C183D7F6-B498-43B3-948B-1728B52AA6E4}">
                <adec:decorative xmlns=""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xmlns="" val="1"/>
              </p:ext>
            </p:extLst>
          </p:nvPr>
        </p:nvCxnSpPr>
        <p:spPr>
          <a:xfrm flipV="1">
            <a:off x="762000" y="5242273"/>
            <a:ext cx="0" cy="914400"/>
          </a:xfrm>
          <a:prstGeom prst="line">
            <a:avLst/>
          </a:prstGeom>
          <a:ln w="19050">
            <a:solidFill>
              <a:srgbClr val="FFFFFF">
                <a:alpha val="80000"/>
              </a:srgbClr>
            </a:solidFill>
          </a:ln>
        </p:spPr>
        <p:style>
          <a:lnRef idx="1">
            <a:schemeClr val="accent1"/>
          </a:lnRef>
          <a:fillRef idx="0">
            <a:schemeClr val="accent1"/>
          </a:fillRef>
          <a:effectRef idx="0">
            <a:schemeClr val="accent1"/>
          </a:effectRef>
          <a:fontRef idx="minor">
            <a:schemeClr val="tx1"/>
          </a:fontRef>
        </p:style>
      </p:cxnSp>
      <p:graphicFrame>
        <p:nvGraphicFramePr>
          <p:cNvPr id="21" name="Content Placeholder 2">
            <a:extLst>
              <a:ext uri="{FF2B5EF4-FFF2-40B4-BE49-F238E27FC236}">
                <a16:creationId xmlns:a16="http://schemas.microsoft.com/office/drawing/2014/main" xmlns="" id="{45B00D71-7CF5-E8EE-5F66-7B9DD37A8460}"/>
              </a:ext>
            </a:extLst>
          </p:cNvPr>
          <p:cNvGraphicFramePr>
            <a:graphicFrameLocks noGrp="1"/>
          </p:cNvGraphicFramePr>
          <p:nvPr>
            <p:ph idx="1"/>
            <p:extLst>
              <p:ext uri="{D42A27DB-BD31-4B8C-83A1-F6EECF244321}">
                <p14:modId xmlns:p14="http://schemas.microsoft.com/office/powerpoint/2010/main" val="1177913579"/>
              </p:ext>
            </p:extLst>
          </p:nvPr>
        </p:nvGraphicFramePr>
        <p:xfrm>
          <a:off x="642938" y="642938"/>
          <a:ext cx="10896600" cy="3355130"/>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extLst>
      <p:ext uri="{BB962C8B-B14F-4D97-AF65-F5344CB8AC3E}">
        <p14:creationId xmlns:p14="http://schemas.microsoft.com/office/powerpoint/2010/main" val="365092894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0"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edge">
                                      <p:cBhvr>
                                        <p:cTn id="7" dur="20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2" presetClass="entr" presetSubtype="4" fill="hold" grpId="0" nodeType="clickEffect">
                                  <p:stCondLst>
                                    <p:cond delay="0"/>
                                  </p:stCondLst>
                                  <p:childTnLst>
                                    <p:set>
                                      <p:cBhvr>
                                        <p:cTn id="11" dur="1" fill="hold">
                                          <p:stCondLst>
                                            <p:cond delay="0"/>
                                          </p:stCondLst>
                                        </p:cTn>
                                        <p:tgtEl>
                                          <p:spTgt spid="21">
                                            <p:graphicEl>
                                              <a:dgm id="{24763988-FE20-40C7-BCC4-92E06C1152E0}"/>
                                            </p:graphicEl>
                                          </p:spTgt>
                                        </p:tgtEl>
                                        <p:attrNameLst>
                                          <p:attrName>style.visibility</p:attrName>
                                        </p:attrNameLst>
                                      </p:cBhvr>
                                      <p:to>
                                        <p:strVal val="visible"/>
                                      </p:to>
                                    </p:set>
                                    <p:anim calcmode="lin" valueType="num">
                                      <p:cBhvr additive="base">
                                        <p:cTn id="12" dur="500" fill="hold"/>
                                        <p:tgtEl>
                                          <p:spTgt spid="21">
                                            <p:graphicEl>
                                              <a:dgm id="{24763988-FE20-40C7-BCC4-92E06C1152E0}"/>
                                            </p:graphicEl>
                                          </p:spTgt>
                                        </p:tgtEl>
                                        <p:attrNameLst>
                                          <p:attrName>ppt_x</p:attrName>
                                        </p:attrNameLst>
                                      </p:cBhvr>
                                      <p:tavLst>
                                        <p:tav tm="0">
                                          <p:val>
                                            <p:strVal val="#ppt_x"/>
                                          </p:val>
                                        </p:tav>
                                        <p:tav tm="100000">
                                          <p:val>
                                            <p:strVal val="#ppt_x"/>
                                          </p:val>
                                        </p:tav>
                                      </p:tavLst>
                                    </p:anim>
                                    <p:anim calcmode="lin" valueType="num">
                                      <p:cBhvr additive="base">
                                        <p:cTn id="13" dur="500" fill="hold"/>
                                        <p:tgtEl>
                                          <p:spTgt spid="21">
                                            <p:graphicEl>
                                              <a:dgm id="{24763988-FE20-40C7-BCC4-92E06C1152E0}"/>
                                            </p:graphicEl>
                                          </p:spTgt>
                                        </p:tgtEl>
                                        <p:attrNameLst>
                                          <p:attrName>ppt_y</p:attrName>
                                        </p:attrNameLst>
                                      </p:cBhvr>
                                      <p:tavLst>
                                        <p:tav tm="0">
                                          <p:val>
                                            <p:strVal val="1+#ppt_h/2"/>
                                          </p:val>
                                        </p:tav>
                                        <p:tav tm="100000">
                                          <p:val>
                                            <p:strVal val="#ppt_y"/>
                                          </p:val>
                                        </p:tav>
                                      </p:tavLst>
                                    </p:anim>
                                  </p:childTnLst>
                                </p:cTn>
                              </p:par>
                            </p:childTnLst>
                          </p:cTn>
                        </p:par>
                      </p:childTnLst>
                    </p:cTn>
                  </p:par>
                  <p:par>
                    <p:cTn id="14" fill="hold">
                      <p:stCondLst>
                        <p:cond delay="indefinite"/>
                      </p:stCondLst>
                      <p:childTnLst>
                        <p:par>
                          <p:cTn id="15" fill="hold">
                            <p:stCondLst>
                              <p:cond delay="0"/>
                            </p:stCondLst>
                            <p:childTnLst>
                              <p:par>
                                <p:cTn id="16" presetID="2" presetClass="entr" presetSubtype="4" fill="hold" grpId="0" nodeType="clickEffect">
                                  <p:stCondLst>
                                    <p:cond delay="0"/>
                                  </p:stCondLst>
                                  <p:childTnLst>
                                    <p:set>
                                      <p:cBhvr>
                                        <p:cTn id="17" dur="1" fill="hold">
                                          <p:stCondLst>
                                            <p:cond delay="0"/>
                                          </p:stCondLst>
                                        </p:cTn>
                                        <p:tgtEl>
                                          <p:spTgt spid="21">
                                            <p:graphicEl>
                                              <a:dgm id="{92CB0BFA-C292-4034-9586-3766395F277B}"/>
                                            </p:graphicEl>
                                          </p:spTgt>
                                        </p:tgtEl>
                                        <p:attrNameLst>
                                          <p:attrName>style.visibility</p:attrName>
                                        </p:attrNameLst>
                                      </p:cBhvr>
                                      <p:to>
                                        <p:strVal val="visible"/>
                                      </p:to>
                                    </p:set>
                                    <p:anim calcmode="lin" valueType="num">
                                      <p:cBhvr additive="base">
                                        <p:cTn id="18" dur="500" fill="hold"/>
                                        <p:tgtEl>
                                          <p:spTgt spid="21">
                                            <p:graphicEl>
                                              <a:dgm id="{92CB0BFA-C292-4034-9586-3766395F277B}"/>
                                            </p:graphicEl>
                                          </p:spTgt>
                                        </p:tgtEl>
                                        <p:attrNameLst>
                                          <p:attrName>ppt_x</p:attrName>
                                        </p:attrNameLst>
                                      </p:cBhvr>
                                      <p:tavLst>
                                        <p:tav tm="0">
                                          <p:val>
                                            <p:strVal val="#ppt_x"/>
                                          </p:val>
                                        </p:tav>
                                        <p:tav tm="100000">
                                          <p:val>
                                            <p:strVal val="#ppt_x"/>
                                          </p:val>
                                        </p:tav>
                                      </p:tavLst>
                                    </p:anim>
                                    <p:anim calcmode="lin" valueType="num">
                                      <p:cBhvr additive="base">
                                        <p:cTn id="19" dur="500" fill="hold"/>
                                        <p:tgtEl>
                                          <p:spTgt spid="21">
                                            <p:graphicEl>
                                              <a:dgm id="{92CB0BFA-C292-4034-9586-3766395F277B}"/>
                                            </p:graphicEl>
                                          </p:spTgt>
                                        </p:tgtEl>
                                        <p:attrNameLst>
                                          <p:attrName>ppt_y</p:attrName>
                                        </p:attrNameLst>
                                      </p:cBhvr>
                                      <p:tavLst>
                                        <p:tav tm="0">
                                          <p:val>
                                            <p:strVal val="1+#ppt_h/2"/>
                                          </p:val>
                                        </p:tav>
                                        <p:tav tm="100000">
                                          <p:val>
                                            <p:strVal val="#ppt_y"/>
                                          </p:val>
                                        </p:tav>
                                      </p:tavLst>
                                    </p:anim>
                                  </p:childTnLst>
                                </p:cTn>
                              </p:par>
                              <p:par>
                                <p:cTn id="20" presetID="2" presetClass="entr" presetSubtype="4" fill="hold" grpId="0" nodeType="withEffect">
                                  <p:stCondLst>
                                    <p:cond delay="0"/>
                                  </p:stCondLst>
                                  <p:childTnLst>
                                    <p:set>
                                      <p:cBhvr>
                                        <p:cTn id="21" dur="1" fill="hold">
                                          <p:stCondLst>
                                            <p:cond delay="0"/>
                                          </p:stCondLst>
                                        </p:cTn>
                                        <p:tgtEl>
                                          <p:spTgt spid="21">
                                            <p:graphicEl>
                                              <a:dgm id="{89BCE990-134E-4C83-BF1E-D1CECC0F611C}"/>
                                            </p:graphicEl>
                                          </p:spTgt>
                                        </p:tgtEl>
                                        <p:attrNameLst>
                                          <p:attrName>style.visibility</p:attrName>
                                        </p:attrNameLst>
                                      </p:cBhvr>
                                      <p:to>
                                        <p:strVal val="visible"/>
                                      </p:to>
                                    </p:set>
                                    <p:anim calcmode="lin" valueType="num">
                                      <p:cBhvr additive="base">
                                        <p:cTn id="22" dur="500" fill="hold"/>
                                        <p:tgtEl>
                                          <p:spTgt spid="21">
                                            <p:graphicEl>
                                              <a:dgm id="{89BCE990-134E-4C83-BF1E-D1CECC0F611C}"/>
                                            </p:graphicEl>
                                          </p:spTgt>
                                        </p:tgtEl>
                                        <p:attrNameLst>
                                          <p:attrName>ppt_x</p:attrName>
                                        </p:attrNameLst>
                                      </p:cBhvr>
                                      <p:tavLst>
                                        <p:tav tm="0">
                                          <p:val>
                                            <p:strVal val="#ppt_x"/>
                                          </p:val>
                                        </p:tav>
                                        <p:tav tm="100000">
                                          <p:val>
                                            <p:strVal val="#ppt_x"/>
                                          </p:val>
                                        </p:tav>
                                      </p:tavLst>
                                    </p:anim>
                                    <p:anim calcmode="lin" valueType="num">
                                      <p:cBhvr additive="base">
                                        <p:cTn id="23" dur="500" fill="hold"/>
                                        <p:tgtEl>
                                          <p:spTgt spid="21">
                                            <p:graphicEl>
                                              <a:dgm id="{89BCE990-134E-4C83-BF1E-D1CECC0F611C}"/>
                                            </p:graphicEl>
                                          </p:spTgt>
                                        </p:tgtEl>
                                        <p:attrNameLst>
                                          <p:attrName>ppt_y</p:attrName>
                                        </p:attrNameLst>
                                      </p:cBhvr>
                                      <p:tavLst>
                                        <p:tav tm="0">
                                          <p:val>
                                            <p:strVal val="1+#ppt_h/2"/>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2" presetClass="entr" presetSubtype="4" fill="hold" grpId="0" nodeType="clickEffect">
                                  <p:stCondLst>
                                    <p:cond delay="0"/>
                                  </p:stCondLst>
                                  <p:childTnLst>
                                    <p:set>
                                      <p:cBhvr>
                                        <p:cTn id="27" dur="1" fill="hold">
                                          <p:stCondLst>
                                            <p:cond delay="0"/>
                                          </p:stCondLst>
                                        </p:cTn>
                                        <p:tgtEl>
                                          <p:spTgt spid="21">
                                            <p:graphicEl>
                                              <a:dgm id="{CE09FD76-C7FC-4A41-99E3-83DAF18391F8}"/>
                                            </p:graphicEl>
                                          </p:spTgt>
                                        </p:tgtEl>
                                        <p:attrNameLst>
                                          <p:attrName>style.visibility</p:attrName>
                                        </p:attrNameLst>
                                      </p:cBhvr>
                                      <p:to>
                                        <p:strVal val="visible"/>
                                      </p:to>
                                    </p:set>
                                    <p:anim calcmode="lin" valueType="num">
                                      <p:cBhvr additive="base">
                                        <p:cTn id="28" dur="500" fill="hold"/>
                                        <p:tgtEl>
                                          <p:spTgt spid="21">
                                            <p:graphicEl>
                                              <a:dgm id="{CE09FD76-C7FC-4A41-99E3-83DAF18391F8}"/>
                                            </p:graphicEl>
                                          </p:spTgt>
                                        </p:tgtEl>
                                        <p:attrNameLst>
                                          <p:attrName>ppt_x</p:attrName>
                                        </p:attrNameLst>
                                      </p:cBhvr>
                                      <p:tavLst>
                                        <p:tav tm="0">
                                          <p:val>
                                            <p:strVal val="#ppt_x"/>
                                          </p:val>
                                        </p:tav>
                                        <p:tav tm="100000">
                                          <p:val>
                                            <p:strVal val="#ppt_x"/>
                                          </p:val>
                                        </p:tav>
                                      </p:tavLst>
                                    </p:anim>
                                    <p:anim calcmode="lin" valueType="num">
                                      <p:cBhvr additive="base">
                                        <p:cTn id="29" dur="500" fill="hold"/>
                                        <p:tgtEl>
                                          <p:spTgt spid="21">
                                            <p:graphicEl>
                                              <a:dgm id="{CE09FD76-C7FC-4A41-99E3-83DAF18391F8}"/>
                                            </p:graphicEl>
                                          </p:spTgt>
                                        </p:tgtEl>
                                        <p:attrNameLst>
                                          <p:attrName>ppt_y</p:attrName>
                                        </p:attrNameLst>
                                      </p:cBhvr>
                                      <p:tavLst>
                                        <p:tav tm="0">
                                          <p:val>
                                            <p:strVal val="1+#ppt_h/2"/>
                                          </p:val>
                                        </p:tav>
                                        <p:tav tm="100000">
                                          <p:val>
                                            <p:strVal val="#ppt_y"/>
                                          </p:val>
                                        </p:tav>
                                      </p:tavLst>
                                    </p:anim>
                                  </p:childTnLst>
                                </p:cTn>
                              </p:par>
                              <p:par>
                                <p:cTn id="30" presetID="2" presetClass="entr" presetSubtype="4" fill="hold" grpId="0" nodeType="withEffect">
                                  <p:stCondLst>
                                    <p:cond delay="0"/>
                                  </p:stCondLst>
                                  <p:childTnLst>
                                    <p:set>
                                      <p:cBhvr>
                                        <p:cTn id="31" dur="1" fill="hold">
                                          <p:stCondLst>
                                            <p:cond delay="0"/>
                                          </p:stCondLst>
                                        </p:cTn>
                                        <p:tgtEl>
                                          <p:spTgt spid="21">
                                            <p:graphicEl>
                                              <a:dgm id="{36006C8C-1FE6-4EA9-AC78-EC7984575312}"/>
                                            </p:graphicEl>
                                          </p:spTgt>
                                        </p:tgtEl>
                                        <p:attrNameLst>
                                          <p:attrName>style.visibility</p:attrName>
                                        </p:attrNameLst>
                                      </p:cBhvr>
                                      <p:to>
                                        <p:strVal val="visible"/>
                                      </p:to>
                                    </p:set>
                                    <p:anim calcmode="lin" valueType="num">
                                      <p:cBhvr additive="base">
                                        <p:cTn id="32" dur="500" fill="hold"/>
                                        <p:tgtEl>
                                          <p:spTgt spid="21">
                                            <p:graphicEl>
                                              <a:dgm id="{36006C8C-1FE6-4EA9-AC78-EC7984575312}"/>
                                            </p:graphicEl>
                                          </p:spTgt>
                                        </p:tgtEl>
                                        <p:attrNameLst>
                                          <p:attrName>ppt_x</p:attrName>
                                        </p:attrNameLst>
                                      </p:cBhvr>
                                      <p:tavLst>
                                        <p:tav tm="0">
                                          <p:val>
                                            <p:strVal val="#ppt_x"/>
                                          </p:val>
                                        </p:tav>
                                        <p:tav tm="100000">
                                          <p:val>
                                            <p:strVal val="#ppt_x"/>
                                          </p:val>
                                        </p:tav>
                                      </p:tavLst>
                                    </p:anim>
                                    <p:anim calcmode="lin" valueType="num">
                                      <p:cBhvr additive="base">
                                        <p:cTn id="33" dur="500" fill="hold"/>
                                        <p:tgtEl>
                                          <p:spTgt spid="21">
                                            <p:graphicEl>
                                              <a:dgm id="{36006C8C-1FE6-4EA9-AC78-EC7984575312}"/>
                                            </p:graphicEl>
                                          </p:spTgt>
                                        </p:tgtEl>
                                        <p:attrNameLst>
                                          <p:attrName>ppt_y</p:attrName>
                                        </p:attrNameLst>
                                      </p:cBhvr>
                                      <p:tavLst>
                                        <p:tav tm="0">
                                          <p:val>
                                            <p:strVal val="1+#ppt_h/2"/>
                                          </p:val>
                                        </p:tav>
                                        <p:tav tm="100000">
                                          <p:val>
                                            <p:strVal val="#ppt_y"/>
                                          </p:val>
                                        </p:tav>
                                      </p:tavLst>
                                    </p:anim>
                                  </p:childTnLst>
                                </p:cTn>
                              </p:par>
                            </p:childTnLst>
                          </p:cTn>
                        </p:par>
                      </p:childTnLst>
                    </p:cTn>
                  </p:par>
                  <p:par>
                    <p:cTn id="34" fill="hold">
                      <p:stCondLst>
                        <p:cond delay="indefinite"/>
                      </p:stCondLst>
                      <p:childTnLst>
                        <p:par>
                          <p:cTn id="35" fill="hold">
                            <p:stCondLst>
                              <p:cond delay="0"/>
                            </p:stCondLst>
                            <p:childTnLst>
                              <p:par>
                                <p:cTn id="36" presetID="2" presetClass="entr" presetSubtype="4" fill="hold" grpId="0" nodeType="clickEffect">
                                  <p:stCondLst>
                                    <p:cond delay="0"/>
                                  </p:stCondLst>
                                  <p:childTnLst>
                                    <p:set>
                                      <p:cBhvr>
                                        <p:cTn id="37" dur="1" fill="hold">
                                          <p:stCondLst>
                                            <p:cond delay="0"/>
                                          </p:stCondLst>
                                        </p:cTn>
                                        <p:tgtEl>
                                          <p:spTgt spid="21">
                                            <p:graphicEl>
                                              <a:dgm id="{26516742-495F-4C2A-9620-69AA7F141DBA}"/>
                                            </p:graphicEl>
                                          </p:spTgt>
                                        </p:tgtEl>
                                        <p:attrNameLst>
                                          <p:attrName>style.visibility</p:attrName>
                                        </p:attrNameLst>
                                      </p:cBhvr>
                                      <p:to>
                                        <p:strVal val="visible"/>
                                      </p:to>
                                    </p:set>
                                    <p:anim calcmode="lin" valueType="num">
                                      <p:cBhvr additive="base">
                                        <p:cTn id="38" dur="500" fill="hold"/>
                                        <p:tgtEl>
                                          <p:spTgt spid="21">
                                            <p:graphicEl>
                                              <a:dgm id="{26516742-495F-4C2A-9620-69AA7F141DBA}"/>
                                            </p:graphicEl>
                                          </p:spTgt>
                                        </p:tgtEl>
                                        <p:attrNameLst>
                                          <p:attrName>ppt_x</p:attrName>
                                        </p:attrNameLst>
                                      </p:cBhvr>
                                      <p:tavLst>
                                        <p:tav tm="0">
                                          <p:val>
                                            <p:strVal val="#ppt_x"/>
                                          </p:val>
                                        </p:tav>
                                        <p:tav tm="100000">
                                          <p:val>
                                            <p:strVal val="#ppt_x"/>
                                          </p:val>
                                        </p:tav>
                                      </p:tavLst>
                                    </p:anim>
                                    <p:anim calcmode="lin" valueType="num">
                                      <p:cBhvr additive="base">
                                        <p:cTn id="39" dur="500" fill="hold"/>
                                        <p:tgtEl>
                                          <p:spTgt spid="21">
                                            <p:graphicEl>
                                              <a:dgm id="{26516742-495F-4C2A-9620-69AA7F141DBA}"/>
                                            </p:graphicEl>
                                          </p:spTgt>
                                        </p:tgtEl>
                                        <p:attrNameLst>
                                          <p:attrName>ppt_y</p:attrName>
                                        </p:attrNameLst>
                                      </p:cBhvr>
                                      <p:tavLst>
                                        <p:tav tm="0">
                                          <p:val>
                                            <p:strVal val="1+#ppt_h/2"/>
                                          </p:val>
                                        </p:tav>
                                        <p:tav tm="100000">
                                          <p:val>
                                            <p:strVal val="#ppt_y"/>
                                          </p:val>
                                        </p:tav>
                                      </p:tavLst>
                                    </p:anim>
                                  </p:childTnLst>
                                </p:cTn>
                              </p:par>
                              <p:par>
                                <p:cTn id="40" presetID="2" presetClass="entr" presetSubtype="4" fill="hold" grpId="0" nodeType="withEffect">
                                  <p:stCondLst>
                                    <p:cond delay="0"/>
                                  </p:stCondLst>
                                  <p:childTnLst>
                                    <p:set>
                                      <p:cBhvr>
                                        <p:cTn id="41" dur="1" fill="hold">
                                          <p:stCondLst>
                                            <p:cond delay="0"/>
                                          </p:stCondLst>
                                        </p:cTn>
                                        <p:tgtEl>
                                          <p:spTgt spid="21">
                                            <p:graphicEl>
                                              <a:dgm id="{F2CF4646-C669-446D-8275-3FFE541965DA}"/>
                                            </p:graphicEl>
                                          </p:spTgt>
                                        </p:tgtEl>
                                        <p:attrNameLst>
                                          <p:attrName>style.visibility</p:attrName>
                                        </p:attrNameLst>
                                      </p:cBhvr>
                                      <p:to>
                                        <p:strVal val="visible"/>
                                      </p:to>
                                    </p:set>
                                    <p:anim calcmode="lin" valueType="num">
                                      <p:cBhvr additive="base">
                                        <p:cTn id="42" dur="500" fill="hold"/>
                                        <p:tgtEl>
                                          <p:spTgt spid="21">
                                            <p:graphicEl>
                                              <a:dgm id="{F2CF4646-C669-446D-8275-3FFE541965DA}"/>
                                            </p:graphicEl>
                                          </p:spTgt>
                                        </p:tgtEl>
                                        <p:attrNameLst>
                                          <p:attrName>ppt_x</p:attrName>
                                        </p:attrNameLst>
                                      </p:cBhvr>
                                      <p:tavLst>
                                        <p:tav tm="0">
                                          <p:val>
                                            <p:strVal val="#ppt_x"/>
                                          </p:val>
                                        </p:tav>
                                        <p:tav tm="100000">
                                          <p:val>
                                            <p:strVal val="#ppt_x"/>
                                          </p:val>
                                        </p:tav>
                                      </p:tavLst>
                                    </p:anim>
                                    <p:anim calcmode="lin" valueType="num">
                                      <p:cBhvr additive="base">
                                        <p:cTn id="43" dur="500" fill="hold"/>
                                        <p:tgtEl>
                                          <p:spTgt spid="21">
                                            <p:graphicEl>
                                              <a:dgm id="{F2CF4646-C669-446D-8275-3FFE541965DA}"/>
                                            </p:graphic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Graphic spid="21" grpId="0">
        <p:bldSub>
          <a:bldDgm bld="one"/>
        </p:bldSub>
      </p:bldGraphic>
    </p:bldLst>
  </p:timing>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useBgFill="1">
        <p:nvSpPr>
          <p:cNvPr id="28" name="Rectangle 27">
            <a:extLst>
              <a:ext uri="{FF2B5EF4-FFF2-40B4-BE49-F238E27FC236}">
                <a16:creationId xmlns:a16="http://schemas.microsoft.com/office/drawing/2014/main" xmlns="" id="{0AE4C84F-7457-4662-AFA3-554A32B9C3DC}"/>
              </a:ext>
              <a:ext uri="{C183D7F6-B498-43B3-948B-1728B52AA6E4}">
                <adec:decorative xmlns=""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xmlns="" val="1"/>
              </p:ext>
            </p:extLst>
          </p:nvPr>
        </p:nvSpPr>
        <p:spPr>
          <a:xfrm>
            <a:off x="0" y="0"/>
            <a:ext cx="12188952" cy="6857541"/>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Rectangle 29">
            <a:extLst>
              <a:ext uri="{FF2B5EF4-FFF2-40B4-BE49-F238E27FC236}">
                <a16:creationId xmlns:a16="http://schemas.microsoft.com/office/drawing/2014/main" xmlns="" id="{9DF9B39E-8A25-4BC3-B3C0-ACD46B94E6DF}"/>
              </a:ext>
              <a:ext uri="{C183D7F6-B498-43B3-948B-1728B52AA6E4}">
                <adec:decorative xmlns=""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xmlns="" val="1"/>
              </p:ext>
            </p:extLst>
          </p:nvPr>
        </p:nvSpPr>
        <p:spPr>
          <a:xfrm>
            <a:off x="0" y="4572457"/>
            <a:ext cx="12188952" cy="228554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32" name="Straight Connector 31">
            <a:extLst>
              <a:ext uri="{FF2B5EF4-FFF2-40B4-BE49-F238E27FC236}">
                <a16:creationId xmlns:a16="http://schemas.microsoft.com/office/drawing/2014/main" xmlns="" id="{BA91CE2E-0B4F-41F3-95F2-0EB7003685D2}"/>
              </a:ext>
              <a:ext uri="{C183D7F6-B498-43B3-948B-1728B52AA6E4}">
                <adec:decorative xmlns=""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xmlns="" val="1"/>
              </p:ext>
            </p:extLst>
          </p:nvPr>
        </p:nvCxnSpPr>
        <p:spPr>
          <a:xfrm flipV="1">
            <a:off x="762000" y="5242273"/>
            <a:ext cx="0" cy="914400"/>
          </a:xfrm>
          <a:prstGeom prst="line">
            <a:avLst/>
          </a:prstGeom>
          <a:ln w="19050">
            <a:solidFill>
              <a:srgbClr val="FFFFFF">
                <a:alpha val="80000"/>
              </a:srgbClr>
            </a:solidFill>
          </a:ln>
        </p:spPr>
        <p:style>
          <a:lnRef idx="1">
            <a:schemeClr val="accent1"/>
          </a:lnRef>
          <a:fillRef idx="0">
            <a:schemeClr val="accent1"/>
          </a:fillRef>
          <a:effectRef idx="0">
            <a:schemeClr val="accent1"/>
          </a:effectRef>
          <a:fontRef idx="minor">
            <a:schemeClr val="tx1"/>
          </a:fontRef>
        </p:style>
      </p:cxnSp>
      <p:graphicFrame>
        <p:nvGraphicFramePr>
          <p:cNvPr id="5" name="Content Placeholder 2">
            <a:extLst>
              <a:ext uri="{FF2B5EF4-FFF2-40B4-BE49-F238E27FC236}">
                <a16:creationId xmlns:a16="http://schemas.microsoft.com/office/drawing/2014/main" xmlns="" id="{C6A03AF7-F731-9F26-CAB9-7864F10BB290}"/>
              </a:ext>
            </a:extLst>
          </p:cNvPr>
          <p:cNvGraphicFramePr>
            <a:graphicFrameLocks noGrp="1"/>
          </p:cNvGraphicFramePr>
          <p:nvPr>
            <p:ph idx="1"/>
            <p:extLst>
              <p:ext uri="{D42A27DB-BD31-4B8C-83A1-F6EECF244321}">
                <p14:modId xmlns:p14="http://schemas.microsoft.com/office/powerpoint/2010/main" val="3974027436"/>
              </p:ext>
            </p:extLst>
          </p:nvPr>
        </p:nvGraphicFramePr>
        <p:xfrm>
          <a:off x="1" y="-459"/>
          <a:ext cx="12192000" cy="4541863"/>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2" name="Rectangle 1">
            <a:extLst>
              <a:ext uri="{FF2B5EF4-FFF2-40B4-BE49-F238E27FC236}">
                <a16:creationId xmlns:a16="http://schemas.microsoft.com/office/drawing/2014/main" xmlns="" id="{3CAAF916-3916-253A-404E-CD5A7627EEA8}"/>
              </a:ext>
            </a:extLst>
          </p:cNvPr>
          <p:cNvSpPr/>
          <p:nvPr/>
        </p:nvSpPr>
        <p:spPr>
          <a:xfrm>
            <a:off x="2462982" y="5031489"/>
            <a:ext cx="7934631" cy="1217521"/>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5000" b="1" dirty="0" err="1">
                <a:solidFill>
                  <a:srgbClr val="FFFF00"/>
                </a:solidFill>
                <a:latin typeface="Times New Roman" panose="02020603050405020304" pitchFamily="18" charset="0"/>
                <a:cs typeface="Times New Roman" panose="02020603050405020304" pitchFamily="18" charset="0"/>
              </a:rPr>
              <a:t>Những</a:t>
            </a:r>
            <a:r>
              <a:rPr lang="en-US" sz="5000" b="1" dirty="0">
                <a:solidFill>
                  <a:srgbClr val="FFFF00"/>
                </a:solidFill>
                <a:latin typeface="Times New Roman" panose="02020603050405020304" pitchFamily="18" charset="0"/>
                <a:cs typeface="Times New Roman" panose="02020603050405020304" pitchFamily="18" charset="0"/>
              </a:rPr>
              <a:t> </a:t>
            </a:r>
            <a:r>
              <a:rPr lang="en-US" sz="5000" b="1" dirty="0" err="1">
                <a:solidFill>
                  <a:srgbClr val="FFFF00"/>
                </a:solidFill>
                <a:latin typeface="Times New Roman" panose="02020603050405020304" pitchFamily="18" charset="0"/>
                <a:cs typeface="Times New Roman" panose="02020603050405020304" pitchFamily="18" charset="0"/>
              </a:rPr>
              <a:t>câu</a:t>
            </a:r>
            <a:r>
              <a:rPr lang="en-US" sz="5000" b="1" dirty="0">
                <a:solidFill>
                  <a:srgbClr val="FFFF00"/>
                </a:solidFill>
                <a:latin typeface="Times New Roman" panose="02020603050405020304" pitchFamily="18" charset="0"/>
                <a:cs typeface="Times New Roman" panose="02020603050405020304" pitchFamily="18" charset="0"/>
              </a:rPr>
              <a:t> </a:t>
            </a:r>
            <a:r>
              <a:rPr lang="en-US" sz="5000" b="1" dirty="0" err="1">
                <a:solidFill>
                  <a:srgbClr val="FFFF00"/>
                </a:solidFill>
                <a:latin typeface="Times New Roman" panose="02020603050405020304" pitchFamily="18" charset="0"/>
                <a:cs typeface="Times New Roman" panose="02020603050405020304" pitchFamily="18" charset="0"/>
              </a:rPr>
              <a:t>văn</a:t>
            </a:r>
            <a:r>
              <a:rPr lang="en-US" sz="5000" b="1" dirty="0">
                <a:solidFill>
                  <a:srgbClr val="FFFF00"/>
                </a:solidFill>
                <a:latin typeface="Times New Roman" panose="02020603050405020304" pitchFamily="18" charset="0"/>
                <a:cs typeface="Times New Roman" panose="02020603050405020304" pitchFamily="18" charset="0"/>
              </a:rPr>
              <a:t> </a:t>
            </a:r>
            <a:r>
              <a:rPr lang="en-US" sz="5000" b="1" dirty="0" err="1">
                <a:solidFill>
                  <a:srgbClr val="FFFF00"/>
                </a:solidFill>
                <a:latin typeface="Times New Roman" panose="02020603050405020304" pitchFamily="18" charset="0"/>
                <a:cs typeface="Times New Roman" panose="02020603050405020304" pitchFamily="18" charset="0"/>
              </a:rPr>
              <a:t>biểu</a:t>
            </a:r>
            <a:r>
              <a:rPr lang="en-US" sz="5000" b="1" dirty="0">
                <a:solidFill>
                  <a:srgbClr val="FFFF00"/>
                </a:solidFill>
                <a:latin typeface="Times New Roman" panose="02020603050405020304" pitchFamily="18" charset="0"/>
                <a:cs typeface="Times New Roman" panose="02020603050405020304" pitchFamily="18" charset="0"/>
              </a:rPr>
              <a:t> </a:t>
            </a:r>
            <a:r>
              <a:rPr lang="en-US" sz="5000" b="1" dirty="0" err="1">
                <a:solidFill>
                  <a:srgbClr val="FFFF00"/>
                </a:solidFill>
                <a:latin typeface="Times New Roman" panose="02020603050405020304" pitchFamily="18" charset="0"/>
                <a:cs typeface="Times New Roman" panose="02020603050405020304" pitchFamily="18" charset="0"/>
              </a:rPr>
              <a:t>cảm</a:t>
            </a:r>
            <a:endParaRPr lang="en-US" sz="5000" b="1" dirty="0">
              <a:solidFill>
                <a:srgbClr val="FFFF00"/>
              </a:solidFill>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399982104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23" presetClass="entr" presetSubtype="16" fill="hold" grpId="0" nodeType="clickEffect">
                                  <p:stCondLst>
                                    <p:cond delay="0"/>
                                  </p:stCondLst>
                                  <p:childTnLst>
                                    <p:set>
                                      <p:cBhvr>
                                        <p:cTn id="13" dur="1" fill="hold">
                                          <p:stCondLst>
                                            <p:cond delay="0"/>
                                          </p:stCondLst>
                                        </p:cTn>
                                        <p:tgtEl>
                                          <p:spTgt spid="5">
                                            <p:graphicEl>
                                              <a:dgm id="{4DFCC0BB-C332-4AA0-9D07-C8A38924C953}"/>
                                            </p:graphicEl>
                                          </p:spTgt>
                                        </p:tgtEl>
                                        <p:attrNameLst>
                                          <p:attrName>style.visibility</p:attrName>
                                        </p:attrNameLst>
                                      </p:cBhvr>
                                      <p:to>
                                        <p:strVal val="visible"/>
                                      </p:to>
                                    </p:set>
                                    <p:anim calcmode="lin" valueType="num">
                                      <p:cBhvr>
                                        <p:cTn id="14" dur="500" fill="hold"/>
                                        <p:tgtEl>
                                          <p:spTgt spid="5">
                                            <p:graphicEl>
                                              <a:dgm id="{4DFCC0BB-C332-4AA0-9D07-C8A38924C953}"/>
                                            </p:graphicEl>
                                          </p:spTgt>
                                        </p:tgtEl>
                                        <p:attrNameLst>
                                          <p:attrName>ppt_w</p:attrName>
                                        </p:attrNameLst>
                                      </p:cBhvr>
                                      <p:tavLst>
                                        <p:tav tm="0">
                                          <p:val>
                                            <p:fltVal val="0"/>
                                          </p:val>
                                        </p:tav>
                                        <p:tav tm="100000">
                                          <p:val>
                                            <p:strVal val="#ppt_w"/>
                                          </p:val>
                                        </p:tav>
                                      </p:tavLst>
                                    </p:anim>
                                    <p:anim calcmode="lin" valueType="num">
                                      <p:cBhvr>
                                        <p:cTn id="15" dur="500" fill="hold"/>
                                        <p:tgtEl>
                                          <p:spTgt spid="5">
                                            <p:graphicEl>
                                              <a:dgm id="{4DFCC0BB-C332-4AA0-9D07-C8A38924C953}"/>
                                            </p:graphicEl>
                                          </p:spTgt>
                                        </p:tgtEl>
                                        <p:attrNameLst>
                                          <p:attrName>ppt_h</p:attrName>
                                        </p:attrNameLst>
                                      </p:cBhvr>
                                      <p:tavLst>
                                        <p:tav tm="0">
                                          <p:val>
                                            <p:fltVal val="0"/>
                                          </p:val>
                                        </p:tav>
                                        <p:tav tm="100000">
                                          <p:val>
                                            <p:strVal val="#ppt_h"/>
                                          </p:val>
                                        </p:tav>
                                      </p:tavLst>
                                    </p:anim>
                                  </p:childTnLst>
                                </p:cTn>
                              </p:par>
                            </p:childTnLst>
                          </p:cTn>
                        </p:par>
                      </p:childTnLst>
                    </p:cTn>
                  </p:par>
                  <p:par>
                    <p:cTn id="16" fill="hold">
                      <p:stCondLst>
                        <p:cond delay="indefinite"/>
                      </p:stCondLst>
                      <p:childTnLst>
                        <p:par>
                          <p:cTn id="17" fill="hold">
                            <p:stCondLst>
                              <p:cond delay="0"/>
                            </p:stCondLst>
                            <p:childTnLst>
                              <p:par>
                                <p:cTn id="18" presetID="23" presetClass="entr" presetSubtype="16" fill="hold" grpId="0" nodeType="clickEffect">
                                  <p:stCondLst>
                                    <p:cond delay="0"/>
                                  </p:stCondLst>
                                  <p:childTnLst>
                                    <p:set>
                                      <p:cBhvr>
                                        <p:cTn id="19" dur="1" fill="hold">
                                          <p:stCondLst>
                                            <p:cond delay="0"/>
                                          </p:stCondLst>
                                        </p:cTn>
                                        <p:tgtEl>
                                          <p:spTgt spid="5">
                                            <p:graphicEl>
                                              <a:dgm id="{B4CA638C-4F28-454D-A1D8-68B29520AECF}"/>
                                            </p:graphicEl>
                                          </p:spTgt>
                                        </p:tgtEl>
                                        <p:attrNameLst>
                                          <p:attrName>style.visibility</p:attrName>
                                        </p:attrNameLst>
                                      </p:cBhvr>
                                      <p:to>
                                        <p:strVal val="visible"/>
                                      </p:to>
                                    </p:set>
                                    <p:anim calcmode="lin" valueType="num">
                                      <p:cBhvr>
                                        <p:cTn id="20" dur="500" fill="hold"/>
                                        <p:tgtEl>
                                          <p:spTgt spid="5">
                                            <p:graphicEl>
                                              <a:dgm id="{B4CA638C-4F28-454D-A1D8-68B29520AECF}"/>
                                            </p:graphicEl>
                                          </p:spTgt>
                                        </p:tgtEl>
                                        <p:attrNameLst>
                                          <p:attrName>ppt_w</p:attrName>
                                        </p:attrNameLst>
                                      </p:cBhvr>
                                      <p:tavLst>
                                        <p:tav tm="0">
                                          <p:val>
                                            <p:fltVal val="0"/>
                                          </p:val>
                                        </p:tav>
                                        <p:tav tm="100000">
                                          <p:val>
                                            <p:strVal val="#ppt_w"/>
                                          </p:val>
                                        </p:tav>
                                      </p:tavLst>
                                    </p:anim>
                                    <p:anim calcmode="lin" valueType="num">
                                      <p:cBhvr>
                                        <p:cTn id="21" dur="500" fill="hold"/>
                                        <p:tgtEl>
                                          <p:spTgt spid="5">
                                            <p:graphicEl>
                                              <a:dgm id="{B4CA638C-4F28-454D-A1D8-68B29520AECF}"/>
                                            </p:graphicEl>
                                          </p:spTgt>
                                        </p:tgtEl>
                                        <p:attrNameLst>
                                          <p:attrName>ppt_h</p:attrName>
                                        </p:attrNameLst>
                                      </p:cBhvr>
                                      <p:tavLst>
                                        <p:tav tm="0">
                                          <p:val>
                                            <p:fltVal val="0"/>
                                          </p:val>
                                        </p:tav>
                                        <p:tav tm="100000">
                                          <p:val>
                                            <p:strVal val="#ppt_h"/>
                                          </p:val>
                                        </p:tav>
                                      </p:tavLst>
                                    </p:anim>
                                  </p:childTnLst>
                                </p:cTn>
                              </p:par>
                            </p:childTnLst>
                          </p:cTn>
                        </p:par>
                      </p:childTnLst>
                    </p:cTn>
                  </p:par>
                  <p:par>
                    <p:cTn id="22" fill="hold">
                      <p:stCondLst>
                        <p:cond delay="indefinite"/>
                      </p:stCondLst>
                      <p:childTnLst>
                        <p:par>
                          <p:cTn id="23" fill="hold">
                            <p:stCondLst>
                              <p:cond delay="0"/>
                            </p:stCondLst>
                            <p:childTnLst>
                              <p:par>
                                <p:cTn id="24" presetID="23" presetClass="entr" presetSubtype="16" fill="hold" grpId="0" nodeType="clickEffect">
                                  <p:stCondLst>
                                    <p:cond delay="0"/>
                                  </p:stCondLst>
                                  <p:childTnLst>
                                    <p:set>
                                      <p:cBhvr>
                                        <p:cTn id="25" dur="1" fill="hold">
                                          <p:stCondLst>
                                            <p:cond delay="0"/>
                                          </p:stCondLst>
                                        </p:cTn>
                                        <p:tgtEl>
                                          <p:spTgt spid="5">
                                            <p:graphicEl>
                                              <a:dgm id="{CFB0316B-45F3-4C3F-ABAF-32609F2561BF}"/>
                                            </p:graphicEl>
                                          </p:spTgt>
                                        </p:tgtEl>
                                        <p:attrNameLst>
                                          <p:attrName>style.visibility</p:attrName>
                                        </p:attrNameLst>
                                      </p:cBhvr>
                                      <p:to>
                                        <p:strVal val="visible"/>
                                      </p:to>
                                    </p:set>
                                    <p:anim calcmode="lin" valueType="num">
                                      <p:cBhvr>
                                        <p:cTn id="26" dur="500" fill="hold"/>
                                        <p:tgtEl>
                                          <p:spTgt spid="5">
                                            <p:graphicEl>
                                              <a:dgm id="{CFB0316B-45F3-4C3F-ABAF-32609F2561BF}"/>
                                            </p:graphicEl>
                                          </p:spTgt>
                                        </p:tgtEl>
                                        <p:attrNameLst>
                                          <p:attrName>ppt_w</p:attrName>
                                        </p:attrNameLst>
                                      </p:cBhvr>
                                      <p:tavLst>
                                        <p:tav tm="0">
                                          <p:val>
                                            <p:fltVal val="0"/>
                                          </p:val>
                                        </p:tav>
                                        <p:tav tm="100000">
                                          <p:val>
                                            <p:strVal val="#ppt_w"/>
                                          </p:val>
                                        </p:tav>
                                      </p:tavLst>
                                    </p:anim>
                                    <p:anim calcmode="lin" valueType="num">
                                      <p:cBhvr>
                                        <p:cTn id="27" dur="500" fill="hold"/>
                                        <p:tgtEl>
                                          <p:spTgt spid="5">
                                            <p:graphicEl>
                                              <a:dgm id="{CFB0316B-45F3-4C3F-ABAF-32609F2561BF}"/>
                                            </p:graphicEl>
                                          </p:spTgt>
                                        </p:tgtEl>
                                        <p:attrNameLst>
                                          <p:attrName>ppt_h</p:attrName>
                                        </p:attrNameLst>
                                      </p:cBhvr>
                                      <p:tavLst>
                                        <p:tav tm="0">
                                          <p:val>
                                            <p:fltVal val="0"/>
                                          </p:val>
                                        </p:tav>
                                        <p:tav tm="100000">
                                          <p:val>
                                            <p:strVal val="#ppt_h"/>
                                          </p:val>
                                        </p:tav>
                                      </p:tavLst>
                                    </p:anim>
                                  </p:childTnLst>
                                </p:cTn>
                              </p:par>
                            </p:childTnLst>
                          </p:cTn>
                        </p:par>
                      </p:childTnLst>
                    </p:cTn>
                  </p:par>
                  <p:par>
                    <p:cTn id="28" fill="hold">
                      <p:stCondLst>
                        <p:cond delay="indefinite"/>
                      </p:stCondLst>
                      <p:childTnLst>
                        <p:par>
                          <p:cTn id="29" fill="hold">
                            <p:stCondLst>
                              <p:cond delay="0"/>
                            </p:stCondLst>
                            <p:childTnLst>
                              <p:par>
                                <p:cTn id="30" presetID="23" presetClass="entr" presetSubtype="16" fill="hold" grpId="0" nodeType="clickEffect">
                                  <p:stCondLst>
                                    <p:cond delay="0"/>
                                  </p:stCondLst>
                                  <p:childTnLst>
                                    <p:set>
                                      <p:cBhvr>
                                        <p:cTn id="31" dur="1" fill="hold">
                                          <p:stCondLst>
                                            <p:cond delay="0"/>
                                          </p:stCondLst>
                                        </p:cTn>
                                        <p:tgtEl>
                                          <p:spTgt spid="5">
                                            <p:graphicEl>
                                              <a:dgm id="{D8C0680B-64B8-48E6-81D3-6FFCE799694D}"/>
                                            </p:graphicEl>
                                          </p:spTgt>
                                        </p:tgtEl>
                                        <p:attrNameLst>
                                          <p:attrName>style.visibility</p:attrName>
                                        </p:attrNameLst>
                                      </p:cBhvr>
                                      <p:to>
                                        <p:strVal val="visible"/>
                                      </p:to>
                                    </p:set>
                                    <p:anim calcmode="lin" valueType="num">
                                      <p:cBhvr>
                                        <p:cTn id="32" dur="500" fill="hold"/>
                                        <p:tgtEl>
                                          <p:spTgt spid="5">
                                            <p:graphicEl>
                                              <a:dgm id="{D8C0680B-64B8-48E6-81D3-6FFCE799694D}"/>
                                            </p:graphicEl>
                                          </p:spTgt>
                                        </p:tgtEl>
                                        <p:attrNameLst>
                                          <p:attrName>ppt_w</p:attrName>
                                        </p:attrNameLst>
                                      </p:cBhvr>
                                      <p:tavLst>
                                        <p:tav tm="0">
                                          <p:val>
                                            <p:fltVal val="0"/>
                                          </p:val>
                                        </p:tav>
                                        <p:tav tm="100000">
                                          <p:val>
                                            <p:strVal val="#ppt_w"/>
                                          </p:val>
                                        </p:tav>
                                      </p:tavLst>
                                    </p:anim>
                                    <p:anim calcmode="lin" valueType="num">
                                      <p:cBhvr>
                                        <p:cTn id="33" dur="500" fill="hold"/>
                                        <p:tgtEl>
                                          <p:spTgt spid="5">
                                            <p:graphicEl>
                                              <a:dgm id="{D8C0680B-64B8-48E6-81D3-6FFCE799694D}"/>
                                            </p:graphicEl>
                                          </p:spTgt>
                                        </p:tgtEl>
                                        <p:attrNameLst>
                                          <p:attrName>ppt_h</p:attrName>
                                        </p:attrNameLst>
                                      </p:cBhvr>
                                      <p:tavLst>
                                        <p:tav tm="0">
                                          <p:val>
                                            <p:fltVal val="0"/>
                                          </p:val>
                                        </p:tav>
                                        <p:tav tm="100000">
                                          <p:val>
                                            <p:strVal val="#ppt_h"/>
                                          </p:val>
                                        </p:tav>
                                      </p:tavLst>
                                    </p:anim>
                                  </p:childTnLst>
                                </p:cTn>
                              </p:par>
                            </p:childTnLst>
                          </p:cTn>
                        </p:par>
                      </p:childTnLst>
                    </p:cTn>
                  </p:par>
                  <p:par>
                    <p:cTn id="34" fill="hold">
                      <p:stCondLst>
                        <p:cond delay="indefinite"/>
                      </p:stCondLst>
                      <p:childTnLst>
                        <p:par>
                          <p:cTn id="35" fill="hold">
                            <p:stCondLst>
                              <p:cond delay="0"/>
                            </p:stCondLst>
                            <p:childTnLst>
                              <p:par>
                                <p:cTn id="36" presetID="23" presetClass="entr" presetSubtype="16" fill="hold" grpId="0" nodeType="clickEffect">
                                  <p:stCondLst>
                                    <p:cond delay="0"/>
                                  </p:stCondLst>
                                  <p:childTnLst>
                                    <p:set>
                                      <p:cBhvr>
                                        <p:cTn id="37" dur="1" fill="hold">
                                          <p:stCondLst>
                                            <p:cond delay="0"/>
                                          </p:stCondLst>
                                        </p:cTn>
                                        <p:tgtEl>
                                          <p:spTgt spid="5">
                                            <p:graphicEl>
                                              <a:dgm id="{E82530E4-0569-47E5-8607-D52B11909355}"/>
                                            </p:graphicEl>
                                          </p:spTgt>
                                        </p:tgtEl>
                                        <p:attrNameLst>
                                          <p:attrName>style.visibility</p:attrName>
                                        </p:attrNameLst>
                                      </p:cBhvr>
                                      <p:to>
                                        <p:strVal val="visible"/>
                                      </p:to>
                                    </p:set>
                                    <p:anim calcmode="lin" valueType="num">
                                      <p:cBhvr>
                                        <p:cTn id="38" dur="500" fill="hold"/>
                                        <p:tgtEl>
                                          <p:spTgt spid="5">
                                            <p:graphicEl>
                                              <a:dgm id="{E82530E4-0569-47E5-8607-D52B11909355}"/>
                                            </p:graphicEl>
                                          </p:spTgt>
                                        </p:tgtEl>
                                        <p:attrNameLst>
                                          <p:attrName>ppt_w</p:attrName>
                                        </p:attrNameLst>
                                      </p:cBhvr>
                                      <p:tavLst>
                                        <p:tav tm="0">
                                          <p:val>
                                            <p:fltVal val="0"/>
                                          </p:val>
                                        </p:tav>
                                        <p:tav tm="100000">
                                          <p:val>
                                            <p:strVal val="#ppt_w"/>
                                          </p:val>
                                        </p:tav>
                                      </p:tavLst>
                                    </p:anim>
                                    <p:anim calcmode="lin" valueType="num">
                                      <p:cBhvr>
                                        <p:cTn id="39" dur="500" fill="hold"/>
                                        <p:tgtEl>
                                          <p:spTgt spid="5">
                                            <p:graphicEl>
                                              <a:dgm id="{E82530E4-0569-47E5-8607-D52B11909355}"/>
                                            </p:graphicEl>
                                          </p:spTgt>
                                        </p:tgtEl>
                                        <p:attrNameLst>
                                          <p:attrName>ppt_h</p:attrName>
                                        </p:attrNameLst>
                                      </p:cBhvr>
                                      <p:tavLst>
                                        <p:tav tm="0">
                                          <p:val>
                                            <p:fltVal val="0"/>
                                          </p:val>
                                        </p:tav>
                                        <p:tav tm="100000">
                                          <p:val>
                                            <p:strVal val="#ppt_h"/>
                                          </p:val>
                                        </p:tav>
                                      </p:tavLst>
                                    </p:anim>
                                  </p:childTnLst>
                                </p:cTn>
                              </p:par>
                            </p:childTnLst>
                          </p:cTn>
                        </p:par>
                      </p:childTnLst>
                    </p:cTn>
                  </p:par>
                  <p:par>
                    <p:cTn id="40" fill="hold">
                      <p:stCondLst>
                        <p:cond delay="indefinite"/>
                      </p:stCondLst>
                      <p:childTnLst>
                        <p:par>
                          <p:cTn id="41" fill="hold">
                            <p:stCondLst>
                              <p:cond delay="0"/>
                            </p:stCondLst>
                            <p:childTnLst>
                              <p:par>
                                <p:cTn id="42" presetID="23" presetClass="entr" presetSubtype="16" fill="hold" grpId="0" nodeType="clickEffect">
                                  <p:stCondLst>
                                    <p:cond delay="0"/>
                                  </p:stCondLst>
                                  <p:childTnLst>
                                    <p:set>
                                      <p:cBhvr>
                                        <p:cTn id="43" dur="1" fill="hold">
                                          <p:stCondLst>
                                            <p:cond delay="0"/>
                                          </p:stCondLst>
                                        </p:cTn>
                                        <p:tgtEl>
                                          <p:spTgt spid="5">
                                            <p:graphicEl>
                                              <a:dgm id="{7851F215-A314-40FF-BFCD-75AA6F7DA4E9}"/>
                                            </p:graphicEl>
                                          </p:spTgt>
                                        </p:tgtEl>
                                        <p:attrNameLst>
                                          <p:attrName>style.visibility</p:attrName>
                                        </p:attrNameLst>
                                      </p:cBhvr>
                                      <p:to>
                                        <p:strVal val="visible"/>
                                      </p:to>
                                    </p:set>
                                    <p:anim calcmode="lin" valueType="num">
                                      <p:cBhvr>
                                        <p:cTn id="44" dur="500" fill="hold"/>
                                        <p:tgtEl>
                                          <p:spTgt spid="5">
                                            <p:graphicEl>
                                              <a:dgm id="{7851F215-A314-40FF-BFCD-75AA6F7DA4E9}"/>
                                            </p:graphicEl>
                                          </p:spTgt>
                                        </p:tgtEl>
                                        <p:attrNameLst>
                                          <p:attrName>ppt_w</p:attrName>
                                        </p:attrNameLst>
                                      </p:cBhvr>
                                      <p:tavLst>
                                        <p:tav tm="0">
                                          <p:val>
                                            <p:fltVal val="0"/>
                                          </p:val>
                                        </p:tav>
                                        <p:tav tm="100000">
                                          <p:val>
                                            <p:strVal val="#ppt_w"/>
                                          </p:val>
                                        </p:tav>
                                      </p:tavLst>
                                    </p:anim>
                                    <p:anim calcmode="lin" valueType="num">
                                      <p:cBhvr>
                                        <p:cTn id="45" dur="500" fill="hold"/>
                                        <p:tgtEl>
                                          <p:spTgt spid="5">
                                            <p:graphicEl>
                                              <a:dgm id="{7851F215-A314-40FF-BFCD-75AA6F7DA4E9}"/>
                                            </p:graphicEl>
                                          </p:spTgt>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5" grpId="0">
        <p:bldSub>
          <a:bldDgm bld="lvlOne"/>
        </p:bldSub>
      </p:bldGraphic>
      <p:bldP spid="2" grpId="0" animBg="1"/>
    </p:bldLst>
  </p:timing>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Freeform 16">
            <a:extLst>
              <a:ext uri="{FF2B5EF4-FFF2-40B4-BE49-F238E27FC236}">
                <a16:creationId xmlns:a16="http://schemas.microsoft.com/office/drawing/2014/main" xmlns="" id="{A10C41F2-1746-4431-9B52-B9F147A896B8}"/>
              </a:ext>
              <a:ext uri="{C183D7F6-B498-43B3-948B-1728B52AA6E4}">
                <adec:decorative xmlns=""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xmlns="" val="1"/>
              </p:ext>
            </p:extLst>
          </p:nvPr>
        </p:nvSpPr>
        <p:spPr>
          <a:xfrm>
            <a:off x="0" y="0"/>
            <a:ext cx="12188952" cy="6858000"/>
          </a:xfrm>
          <a:custGeom>
            <a:avLst/>
            <a:gdLst>
              <a:gd name="connsiteX0" fmla="*/ 0 w 3096136"/>
              <a:gd name="connsiteY0" fmla="*/ 0 h 5856137"/>
              <a:gd name="connsiteX1" fmla="*/ 3096136 w 3096136"/>
              <a:gd name="connsiteY1" fmla="*/ 0 h 5856137"/>
              <a:gd name="connsiteX2" fmla="*/ 3096136 w 3096136"/>
              <a:gd name="connsiteY2" fmla="*/ 5856137 h 5856137"/>
              <a:gd name="connsiteX3" fmla="*/ 0 w 3096136"/>
              <a:gd name="connsiteY3" fmla="*/ 5856137 h 5856137"/>
            </a:gdLst>
            <a:ahLst/>
            <a:cxnLst>
              <a:cxn ang="0">
                <a:pos x="connsiteX0" y="connsiteY0"/>
              </a:cxn>
              <a:cxn ang="0">
                <a:pos x="connsiteX1" y="connsiteY1"/>
              </a:cxn>
              <a:cxn ang="0">
                <a:pos x="connsiteX2" y="connsiteY2"/>
              </a:cxn>
              <a:cxn ang="0">
                <a:pos x="connsiteX3" y="connsiteY3"/>
              </a:cxn>
            </a:cxnLst>
            <a:rect l="l" t="t" r="r" b="b"/>
            <a:pathLst>
              <a:path w="3096136" h="5856137">
                <a:moveTo>
                  <a:pt x="0" y="0"/>
                </a:moveTo>
                <a:lnTo>
                  <a:pt x="3096136" y="0"/>
                </a:lnTo>
                <a:lnTo>
                  <a:pt x="3096136" y="5856137"/>
                </a:lnTo>
                <a:lnTo>
                  <a:pt x="0" y="5856137"/>
                </a:ln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en-US" dirty="0">
              <a:solidFill>
                <a:prstClr val="white"/>
              </a:solidFill>
            </a:endParaRPr>
          </a:p>
        </p:txBody>
      </p:sp>
      <p:sp>
        <p:nvSpPr>
          <p:cNvPr id="10" name="Rectangle 9">
            <a:extLst>
              <a:ext uri="{FF2B5EF4-FFF2-40B4-BE49-F238E27FC236}">
                <a16:creationId xmlns:a16="http://schemas.microsoft.com/office/drawing/2014/main" xmlns="" id="{7984928E-D694-4849-BBAD-D7C7DC405478}"/>
              </a:ext>
              <a:ext uri="{C183D7F6-B498-43B3-948B-1728B52AA6E4}">
                <adec:decorative xmlns=""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xmlns="" val="1"/>
              </p:ext>
            </p:extLst>
          </p:nvPr>
        </p:nvSpPr>
        <p:spPr>
          <a:xfrm>
            <a:off x="3894020" y="643461"/>
            <a:ext cx="7654513" cy="557106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xmlns="" id="{094C7289-CDED-1F4D-1A05-49C7AAE82A7B}"/>
              </a:ext>
            </a:extLst>
          </p:cNvPr>
          <p:cNvSpPr>
            <a:spLocks noGrp="1"/>
          </p:cNvSpPr>
          <p:nvPr>
            <p:ph type="title"/>
          </p:nvPr>
        </p:nvSpPr>
        <p:spPr>
          <a:xfrm>
            <a:off x="4219802" y="4735775"/>
            <a:ext cx="7274251" cy="1245732"/>
          </a:xfrm>
        </p:spPr>
        <p:txBody>
          <a:bodyPr anchor="t">
            <a:normAutofit/>
          </a:bodyPr>
          <a:lstStyle/>
          <a:p>
            <a:r>
              <a:rPr lang="en-US" sz="3500" dirty="0" err="1">
                <a:solidFill>
                  <a:srgbClr val="FFFFFF"/>
                </a:solidFill>
                <a:latin typeface="Times New Roman" panose="02020603050405020304" pitchFamily="18" charset="0"/>
                <a:cs typeface="Times New Roman" panose="02020603050405020304" pitchFamily="18" charset="0"/>
              </a:rPr>
              <a:t>Câu</a:t>
            </a:r>
            <a:r>
              <a:rPr lang="en-US" sz="3500" dirty="0">
                <a:solidFill>
                  <a:srgbClr val="FFFFFF"/>
                </a:solidFill>
                <a:latin typeface="Times New Roman" panose="02020603050405020304" pitchFamily="18" charset="0"/>
                <a:cs typeface="Times New Roman" panose="02020603050405020304" pitchFamily="18" charset="0"/>
              </a:rPr>
              <a:t> 4: </a:t>
            </a:r>
            <a:r>
              <a:rPr lang="en-US" sz="3500" dirty="0" err="1">
                <a:solidFill>
                  <a:srgbClr val="FFFFFF"/>
                </a:solidFill>
                <a:latin typeface="Times New Roman" panose="02020603050405020304" pitchFamily="18" charset="0"/>
                <a:cs typeface="Times New Roman" panose="02020603050405020304" pitchFamily="18" charset="0"/>
              </a:rPr>
              <a:t>xác</a:t>
            </a:r>
            <a:r>
              <a:rPr lang="en-US" sz="3500" dirty="0">
                <a:solidFill>
                  <a:srgbClr val="FFFFFF"/>
                </a:solidFill>
                <a:latin typeface="Times New Roman" panose="02020603050405020304" pitchFamily="18" charset="0"/>
                <a:cs typeface="Times New Roman" panose="02020603050405020304" pitchFamily="18" charset="0"/>
              </a:rPr>
              <a:t> </a:t>
            </a:r>
            <a:r>
              <a:rPr lang="en-US" sz="3500" dirty="0" err="1">
                <a:solidFill>
                  <a:srgbClr val="FFFFFF"/>
                </a:solidFill>
                <a:latin typeface="Times New Roman" panose="02020603050405020304" pitchFamily="18" charset="0"/>
                <a:cs typeface="Times New Roman" panose="02020603050405020304" pitchFamily="18" charset="0"/>
              </a:rPr>
              <a:t>định</a:t>
            </a:r>
            <a:r>
              <a:rPr lang="en-US" sz="3500" dirty="0">
                <a:solidFill>
                  <a:srgbClr val="FFFFFF"/>
                </a:solidFill>
                <a:latin typeface="Times New Roman" panose="02020603050405020304" pitchFamily="18" charset="0"/>
                <a:cs typeface="Times New Roman" panose="02020603050405020304" pitchFamily="18" charset="0"/>
              </a:rPr>
              <a:t> ý </a:t>
            </a:r>
            <a:r>
              <a:rPr lang="en-US" sz="3500" dirty="0" err="1">
                <a:solidFill>
                  <a:srgbClr val="FFFFFF"/>
                </a:solidFill>
                <a:latin typeface="Times New Roman" panose="02020603050405020304" pitchFamily="18" charset="0"/>
                <a:cs typeface="Times New Roman" panose="02020603050405020304" pitchFamily="18" charset="0"/>
              </a:rPr>
              <a:t>nghĩa</a:t>
            </a:r>
            <a:r>
              <a:rPr lang="en-US" sz="3500" dirty="0">
                <a:solidFill>
                  <a:srgbClr val="FFFFFF"/>
                </a:solidFill>
                <a:latin typeface="Times New Roman" panose="02020603050405020304" pitchFamily="18" charset="0"/>
                <a:cs typeface="Times New Roman" panose="02020603050405020304" pitchFamily="18" charset="0"/>
              </a:rPr>
              <a:t> </a:t>
            </a:r>
            <a:r>
              <a:rPr lang="en-US" sz="3500" dirty="0" err="1">
                <a:solidFill>
                  <a:srgbClr val="FFFFFF"/>
                </a:solidFill>
                <a:latin typeface="Times New Roman" panose="02020603050405020304" pitchFamily="18" charset="0"/>
                <a:cs typeface="Times New Roman" panose="02020603050405020304" pitchFamily="18" charset="0"/>
              </a:rPr>
              <a:t>của</a:t>
            </a:r>
            <a:r>
              <a:rPr lang="en-US" sz="3500" dirty="0">
                <a:solidFill>
                  <a:srgbClr val="FFFFFF"/>
                </a:solidFill>
                <a:latin typeface="Times New Roman" panose="02020603050405020304" pitchFamily="18" charset="0"/>
                <a:cs typeface="Times New Roman" panose="02020603050405020304" pitchFamily="18" charset="0"/>
              </a:rPr>
              <a:t> </a:t>
            </a:r>
            <a:r>
              <a:rPr lang="en-US" sz="3500" dirty="0" err="1">
                <a:solidFill>
                  <a:srgbClr val="FFFFFF"/>
                </a:solidFill>
                <a:latin typeface="Times New Roman" panose="02020603050405020304" pitchFamily="18" charset="0"/>
                <a:cs typeface="Times New Roman" panose="02020603050405020304" pitchFamily="18" charset="0"/>
              </a:rPr>
              <a:t>văn</a:t>
            </a:r>
            <a:r>
              <a:rPr lang="en-US" sz="3500" dirty="0">
                <a:solidFill>
                  <a:srgbClr val="FFFFFF"/>
                </a:solidFill>
                <a:latin typeface="Times New Roman" panose="02020603050405020304" pitchFamily="18" charset="0"/>
                <a:cs typeface="Times New Roman" panose="02020603050405020304" pitchFamily="18" charset="0"/>
              </a:rPr>
              <a:t> </a:t>
            </a:r>
            <a:r>
              <a:rPr lang="en-US" sz="3500" dirty="0" err="1">
                <a:solidFill>
                  <a:srgbClr val="FFFFFF"/>
                </a:solidFill>
                <a:latin typeface="Times New Roman" panose="02020603050405020304" pitchFamily="18" charset="0"/>
                <a:cs typeface="Times New Roman" panose="02020603050405020304" pitchFamily="18" charset="0"/>
              </a:rPr>
              <a:t>bản</a:t>
            </a:r>
            <a:r>
              <a:rPr lang="en-US" sz="3500" dirty="0">
                <a:solidFill>
                  <a:srgbClr val="FFFFFF"/>
                </a:solidFill>
                <a:latin typeface="Times New Roman" panose="02020603050405020304" pitchFamily="18" charset="0"/>
                <a:cs typeface="Times New Roman" panose="02020603050405020304" pitchFamily="18" charset="0"/>
              </a:rPr>
              <a:t> </a:t>
            </a:r>
            <a:r>
              <a:rPr lang="en-US" sz="3500" dirty="0" err="1">
                <a:solidFill>
                  <a:srgbClr val="FFFFFF"/>
                </a:solidFill>
                <a:latin typeface="Times New Roman" panose="02020603050405020304" pitchFamily="18" charset="0"/>
                <a:cs typeface="Times New Roman" panose="02020603050405020304" pitchFamily="18" charset="0"/>
              </a:rPr>
              <a:t>trên</a:t>
            </a:r>
            <a:r>
              <a:rPr lang="en-US" sz="3500" dirty="0">
                <a:solidFill>
                  <a:srgbClr val="FFFFFF"/>
                </a:solidFill>
                <a:latin typeface="Times New Roman" panose="02020603050405020304" pitchFamily="18" charset="0"/>
                <a:cs typeface="Times New Roman" panose="02020603050405020304" pitchFamily="18" charset="0"/>
              </a:rPr>
              <a:t>?</a:t>
            </a:r>
          </a:p>
        </p:txBody>
      </p:sp>
      <p:sp>
        <p:nvSpPr>
          <p:cNvPr id="12" name="Freeform 18">
            <a:extLst>
              <a:ext uri="{FF2B5EF4-FFF2-40B4-BE49-F238E27FC236}">
                <a16:creationId xmlns:a16="http://schemas.microsoft.com/office/drawing/2014/main" xmlns="" id="{A24A153C-9BEC-46E7-9AA4-DFC65A2B1A87}"/>
              </a:ext>
              <a:ext uri="{C183D7F6-B498-43B3-948B-1728B52AA6E4}">
                <adec:decorative xmlns=""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xmlns="" val="1"/>
              </p:ext>
            </p:extLst>
          </p:nvPr>
        </p:nvSpPr>
        <p:spPr>
          <a:xfrm rot="5400000">
            <a:off x="-569400" y="1910808"/>
            <a:ext cx="5571069" cy="3036377"/>
          </a:xfrm>
          <a:custGeom>
            <a:avLst/>
            <a:gdLst>
              <a:gd name="connsiteX0" fmla="*/ 5215514 w 5851096"/>
              <a:gd name="connsiteY0" fmla="*/ 659222 h 3089525"/>
              <a:gd name="connsiteX1" fmla="*/ 5783878 w 5851096"/>
              <a:gd name="connsiteY1" fmla="*/ 1223782 h 3089525"/>
              <a:gd name="connsiteX2" fmla="*/ 5215514 w 5851096"/>
              <a:gd name="connsiteY2" fmla="*/ 659222 h 3089525"/>
              <a:gd name="connsiteX3" fmla="*/ 5215514 w 5851096"/>
              <a:gd name="connsiteY3" fmla="*/ 2417442 h 3089525"/>
              <a:gd name="connsiteX4" fmla="*/ 5783878 w 5851096"/>
              <a:gd name="connsiteY4" fmla="*/ 2982001 h 3089525"/>
              <a:gd name="connsiteX5" fmla="*/ 5215514 w 5851096"/>
              <a:gd name="connsiteY5" fmla="*/ 2417442 h 3089525"/>
              <a:gd name="connsiteX6" fmla="*/ 5215512 w 5851096"/>
              <a:gd name="connsiteY6" fmla="*/ 2107862 h 3089525"/>
              <a:gd name="connsiteX7" fmla="*/ 5783876 w 5851096"/>
              <a:gd name="connsiteY7" fmla="*/ 1547735 h 3089525"/>
              <a:gd name="connsiteX8" fmla="*/ 5215512 w 5851096"/>
              <a:gd name="connsiteY8" fmla="*/ 2107862 h 3089525"/>
              <a:gd name="connsiteX9" fmla="*/ 5065535 w 5851096"/>
              <a:gd name="connsiteY9" fmla="*/ 521483 h 3089525"/>
              <a:gd name="connsiteX10" fmla="*/ 5066157 w 5851096"/>
              <a:gd name="connsiteY10" fmla="*/ 509629 h 3089525"/>
              <a:gd name="connsiteX11" fmla="*/ 5066678 w 5851096"/>
              <a:gd name="connsiteY11" fmla="*/ 509663 h 3089525"/>
              <a:gd name="connsiteX12" fmla="*/ 5066705 w 5851096"/>
              <a:gd name="connsiteY12" fmla="*/ 509151 h 3089525"/>
              <a:gd name="connsiteX13" fmla="*/ 5084580 w 5851096"/>
              <a:gd name="connsiteY13" fmla="*/ 510833 h 3089525"/>
              <a:gd name="connsiteX14" fmla="*/ 5184444 w 5851096"/>
              <a:gd name="connsiteY14" fmla="*/ 520226 h 3089525"/>
              <a:gd name="connsiteX15" fmla="*/ 5201405 w 5851096"/>
              <a:gd name="connsiteY15" fmla="*/ 521820 h 3089525"/>
              <a:gd name="connsiteX16" fmla="*/ 5201527 w 5851096"/>
              <a:gd name="connsiteY16" fmla="*/ 523010 h 3089525"/>
              <a:gd name="connsiteX17" fmla="*/ 5841311 w 5851096"/>
              <a:gd name="connsiteY17" fmla="*/ 983324 h 3089525"/>
              <a:gd name="connsiteX18" fmla="*/ 5851096 w 5851096"/>
              <a:gd name="connsiteY18" fmla="*/ 1006985 h 3089525"/>
              <a:gd name="connsiteX19" fmla="*/ 5851096 w 5851096"/>
              <a:gd name="connsiteY19" fmla="*/ 1366179 h 3089525"/>
              <a:gd name="connsiteX20" fmla="*/ 5814952 w 5851096"/>
              <a:gd name="connsiteY20" fmla="*/ 1362779 h 3089525"/>
              <a:gd name="connsiteX21" fmla="*/ 5797987 w 5851096"/>
              <a:gd name="connsiteY21" fmla="*/ 1361184 h 3089525"/>
              <a:gd name="connsiteX22" fmla="*/ 5797866 w 5851096"/>
              <a:gd name="connsiteY22" fmla="*/ 1359994 h 3089525"/>
              <a:gd name="connsiteX23" fmla="*/ 5075873 w 5851096"/>
              <a:gd name="connsiteY23" fmla="*/ 641878 h 3089525"/>
              <a:gd name="connsiteX24" fmla="*/ 5075344 w 5851096"/>
              <a:gd name="connsiteY24" fmla="*/ 641812 h 3089525"/>
              <a:gd name="connsiteX25" fmla="*/ 5074781 w 5851096"/>
              <a:gd name="connsiteY25" fmla="*/ 634895 h 3089525"/>
              <a:gd name="connsiteX26" fmla="*/ 5066970 w 5851096"/>
              <a:gd name="connsiteY26" fmla="*/ 539073 h 3089525"/>
              <a:gd name="connsiteX27" fmla="*/ 5065535 w 5851096"/>
              <a:gd name="connsiteY27" fmla="*/ 521483 h 3089525"/>
              <a:gd name="connsiteX28" fmla="*/ 5065535 w 5851096"/>
              <a:gd name="connsiteY28" fmla="*/ 2279702 h 3089525"/>
              <a:gd name="connsiteX29" fmla="*/ 5066157 w 5851096"/>
              <a:gd name="connsiteY29" fmla="*/ 2267848 h 3089525"/>
              <a:gd name="connsiteX30" fmla="*/ 5066678 w 5851096"/>
              <a:gd name="connsiteY30" fmla="*/ 2267882 h 3089525"/>
              <a:gd name="connsiteX31" fmla="*/ 5066705 w 5851096"/>
              <a:gd name="connsiteY31" fmla="*/ 2267371 h 3089525"/>
              <a:gd name="connsiteX32" fmla="*/ 5084580 w 5851096"/>
              <a:gd name="connsiteY32" fmla="*/ 2269052 h 3089525"/>
              <a:gd name="connsiteX33" fmla="*/ 5184444 w 5851096"/>
              <a:gd name="connsiteY33" fmla="*/ 2278445 h 3089525"/>
              <a:gd name="connsiteX34" fmla="*/ 5201405 w 5851096"/>
              <a:gd name="connsiteY34" fmla="*/ 2280040 h 3089525"/>
              <a:gd name="connsiteX35" fmla="*/ 5201527 w 5851096"/>
              <a:gd name="connsiteY35" fmla="*/ 2281230 h 3089525"/>
              <a:gd name="connsiteX36" fmla="*/ 5841311 w 5851096"/>
              <a:gd name="connsiteY36" fmla="*/ 2741544 h 3089525"/>
              <a:gd name="connsiteX37" fmla="*/ 5851096 w 5851096"/>
              <a:gd name="connsiteY37" fmla="*/ 2765204 h 3089525"/>
              <a:gd name="connsiteX38" fmla="*/ 5851096 w 5851096"/>
              <a:gd name="connsiteY38" fmla="*/ 3089525 h 3089525"/>
              <a:gd name="connsiteX39" fmla="*/ 5680952 w 5851096"/>
              <a:gd name="connsiteY39" fmla="*/ 3089525 h 3089525"/>
              <a:gd name="connsiteX40" fmla="*/ 5661219 w 5851096"/>
              <a:gd name="connsiteY40" fmla="*/ 3084683 h 3089525"/>
              <a:gd name="connsiteX41" fmla="*/ 5075873 w 5851096"/>
              <a:gd name="connsiteY41" fmla="*/ 2400097 h 3089525"/>
              <a:gd name="connsiteX42" fmla="*/ 5075344 w 5851096"/>
              <a:gd name="connsiteY42" fmla="*/ 2400032 h 3089525"/>
              <a:gd name="connsiteX43" fmla="*/ 5074781 w 5851096"/>
              <a:gd name="connsiteY43" fmla="*/ 2393114 h 3089525"/>
              <a:gd name="connsiteX44" fmla="*/ 5066970 w 5851096"/>
              <a:gd name="connsiteY44" fmla="*/ 2297292 h 3089525"/>
              <a:gd name="connsiteX45" fmla="*/ 5065535 w 5851096"/>
              <a:gd name="connsiteY45" fmla="*/ 2279702 h 3089525"/>
              <a:gd name="connsiteX46" fmla="*/ 5065533 w 5851096"/>
              <a:gd name="connsiteY46" fmla="*/ 486299 h 3089525"/>
              <a:gd name="connsiteX47" fmla="*/ 5066968 w 5851096"/>
              <a:gd name="connsiteY47" fmla="*/ 468842 h 3089525"/>
              <a:gd name="connsiteX48" fmla="*/ 5074776 w 5851096"/>
              <a:gd name="connsiteY48" fmla="*/ 373792 h 3089525"/>
              <a:gd name="connsiteX49" fmla="*/ 5075341 w 5851096"/>
              <a:gd name="connsiteY49" fmla="*/ 366915 h 3089525"/>
              <a:gd name="connsiteX50" fmla="*/ 5075869 w 5851096"/>
              <a:gd name="connsiteY50" fmla="*/ 366850 h 3089525"/>
              <a:gd name="connsiteX51" fmla="*/ 5163966 w 5851096"/>
              <a:gd name="connsiteY51" fmla="*/ 100280 h 3089525"/>
              <a:gd name="connsiteX52" fmla="*/ 5229488 w 5851096"/>
              <a:gd name="connsiteY52" fmla="*/ 0 h 3089525"/>
              <a:gd name="connsiteX53" fmla="*/ 5405629 w 5851096"/>
              <a:gd name="connsiteY53" fmla="*/ 0 h 3089525"/>
              <a:gd name="connsiteX54" fmla="*/ 5334254 w 5851096"/>
              <a:gd name="connsiteY54" fmla="*/ 79433 h 3089525"/>
              <a:gd name="connsiteX55" fmla="*/ 5215512 w 5851096"/>
              <a:gd name="connsiteY55" fmla="*/ 349642 h 3089525"/>
              <a:gd name="connsiteX56" fmla="*/ 5674730 w 5851096"/>
              <a:gd name="connsiteY56" fmla="*/ 45955 h 3089525"/>
              <a:gd name="connsiteX57" fmla="*/ 5697983 w 5851096"/>
              <a:gd name="connsiteY57" fmla="*/ 0 h 3089525"/>
              <a:gd name="connsiteX58" fmla="*/ 5851096 w 5851096"/>
              <a:gd name="connsiteY58" fmla="*/ 0 h 3089525"/>
              <a:gd name="connsiteX59" fmla="*/ 5851096 w 5851096"/>
              <a:gd name="connsiteY59" fmla="*/ 4349 h 3089525"/>
              <a:gd name="connsiteX60" fmla="*/ 5799246 w 5851096"/>
              <a:gd name="connsiteY60" fmla="*/ 99096 h 3089525"/>
              <a:gd name="connsiteX61" fmla="*/ 5201524 w 5851096"/>
              <a:gd name="connsiteY61" fmla="*/ 484784 h 3089525"/>
              <a:gd name="connsiteX62" fmla="*/ 5201403 w 5851096"/>
              <a:gd name="connsiteY62" fmla="*/ 485964 h 3089525"/>
              <a:gd name="connsiteX63" fmla="*/ 5184438 w 5851096"/>
              <a:gd name="connsiteY63" fmla="*/ 487548 h 3089525"/>
              <a:gd name="connsiteX64" fmla="*/ 5084610 w 5851096"/>
              <a:gd name="connsiteY64" fmla="*/ 496864 h 3089525"/>
              <a:gd name="connsiteX65" fmla="*/ 5066703 w 5851096"/>
              <a:gd name="connsiteY65" fmla="*/ 498535 h 3089525"/>
              <a:gd name="connsiteX66" fmla="*/ 5066676 w 5851096"/>
              <a:gd name="connsiteY66" fmla="*/ 498027 h 3089525"/>
              <a:gd name="connsiteX67" fmla="*/ 5066154 w 5851096"/>
              <a:gd name="connsiteY67" fmla="*/ 498061 h 3089525"/>
              <a:gd name="connsiteX68" fmla="*/ 5065533 w 5851096"/>
              <a:gd name="connsiteY68" fmla="*/ 486299 h 3089525"/>
              <a:gd name="connsiteX69" fmla="*/ 5065533 w 5851096"/>
              <a:gd name="connsiteY69" fmla="*/ 2244520 h 3089525"/>
              <a:gd name="connsiteX70" fmla="*/ 5066968 w 5851096"/>
              <a:gd name="connsiteY70" fmla="*/ 2227062 h 3089525"/>
              <a:gd name="connsiteX71" fmla="*/ 5074776 w 5851096"/>
              <a:gd name="connsiteY71" fmla="*/ 2132012 h 3089525"/>
              <a:gd name="connsiteX72" fmla="*/ 5075341 w 5851096"/>
              <a:gd name="connsiteY72" fmla="*/ 2125135 h 3089525"/>
              <a:gd name="connsiteX73" fmla="*/ 5075869 w 5851096"/>
              <a:gd name="connsiteY73" fmla="*/ 2125070 h 3089525"/>
              <a:gd name="connsiteX74" fmla="*/ 5797863 w 5851096"/>
              <a:gd name="connsiteY74" fmla="*/ 1412593 h 3089525"/>
              <a:gd name="connsiteX75" fmla="*/ 5797985 w 5851096"/>
              <a:gd name="connsiteY75" fmla="*/ 1411413 h 3089525"/>
              <a:gd name="connsiteX76" fmla="*/ 5814946 w 5851096"/>
              <a:gd name="connsiteY76" fmla="*/ 1409830 h 3089525"/>
              <a:gd name="connsiteX77" fmla="*/ 5851096 w 5851096"/>
              <a:gd name="connsiteY77" fmla="*/ 1406457 h 3089525"/>
              <a:gd name="connsiteX78" fmla="*/ 5851096 w 5851096"/>
              <a:gd name="connsiteY78" fmla="*/ 1762823 h 3089525"/>
              <a:gd name="connsiteX79" fmla="*/ 5841309 w 5851096"/>
              <a:gd name="connsiteY79" fmla="*/ 1786304 h 3089525"/>
              <a:gd name="connsiteX80" fmla="*/ 5201524 w 5851096"/>
              <a:gd name="connsiteY80" fmla="*/ 2243004 h 3089525"/>
              <a:gd name="connsiteX81" fmla="*/ 5201403 w 5851096"/>
              <a:gd name="connsiteY81" fmla="*/ 2244184 h 3089525"/>
              <a:gd name="connsiteX82" fmla="*/ 5184438 w 5851096"/>
              <a:gd name="connsiteY82" fmla="*/ 2245767 h 3089525"/>
              <a:gd name="connsiteX83" fmla="*/ 5084610 w 5851096"/>
              <a:gd name="connsiteY83" fmla="*/ 2255084 h 3089525"/>
              <a:gd name="connsiteX84" fmla="*/ 5066703 w 5851096"/>
              <a:gd name="connsiteY84" fmla="*/ 2256755 h 3089525"/>
              <a:gd name="connsiteX85" fmla="*/ 5066676 w 5851096"/>
              <a:gd name="connsiteY85" fmla="*/ 2256246 h 3089525"/>
              <a:gd name="connsiteX86" fmla="*/ 5066154 w 5851096"/>
              <a:gd name="connsiteY86" fmla="*/ 2256280 h 3089525"/>
              <a:gd name="connsiteX87" fmla="*/ 5065533 w 5851096"/>
              <a:gd name="connsiteY87" fmla="*/ 2244520 h 3089525"/>
              <a:gd name="connsiteX88" fmla="*/ 4325732 w 5851096"/>
              <a:gd name="connsiteY88" fmla="*/ 1223782 h 3089525"/>
              <a:gd name="connsiteX89" fmla="*/ 4894096 w 5851096"/>
              <a:gd name="connsiteY89" fmla="*/ 659222 h 3089525"/>
              <a:gd name="connsiteX90" fmla="*/ 4325732 w 5851096"/>
              <a:gd name="connsiteY90" fmla="*/ 1223782 h 3089525"/>
              <a:gd name="connsiteX91" fmla="*/ 4325732 w 5851096"/>
              <a:gd name="connsiteY91" fmla="*/ 1547735 h 3089525"/>
              <a:gd name="connsiteX92" fmla="*/ 4894096 w 5851096"/>
              <a:gd name="connsiteY92" fmla="*/ 2107862 h 3089525"/>
              <a:gd name="connsiteX93" fmla="*/ 4325732 w 5851096"/>
              <a:gd name="connsiteY93" fmla="*/ 1547735 h 3089525"/>
              <a:gd name="connsiteX94" fmla="*/ 4325732 w 5851096"/>
              <a:gd name="connsiteY94" fmla="*/ 2982001 h 3089525"/>
              <a:gd name="connsiteX95" fmla="*/ 4894096 w 5851096"/>
              <a:gd name="connsiteY95" fmla="*/ 2417442 h 3089525"/>
              <a:gd name="connsiteX96" fmla="*/ 4325732 w 5851096"/>
              <a:gd name="connsiteY96" fmla="*/ 2982001 h 3089525"/>
              <a:gd name="connsiteX97" fmla="*/ 4256134 w 5851096"/>
              <a:gd name="connsiteY97" fmla="*/ 0 h 3089525"/>
              <a:gd name="connsiteX98" fmla="*/ 4411625 w 5851096"/>
              <a:gd name="connsiteY98" fmla="*/ 0 h 3089525"/>
              <a:gd name="connsiteX99" fmla="*/ 4434878 w 5851096"/>
              <a:gd name="connsiteY99" fmla="*/ 45955 h 3089525"/>
              <a:gd name="connsiteX100" fmla="*/ 4894096 w 5851096"/>
              <a:gd name="connsiteY100" fmla="*/ 349642 h 3089525"/>
              <a:gd name="connsiteX101" fmla="*/ 4775353 w 5851096"/>
              <a:gd name="connsiteY101" fmla="*/ 79433 h 3089525"/>
              <a:gd name="connsiteX102" fmla="*/ 4703980 w 5851096"/>
              <a:gd name="connsiteY102" fmla="*/ 0 h 3089525"/>
              <a:gd name="connsiteX103" fmla="*/ 4880119 w 5851096"/>
              <a:gd name="connsiteY103" fmla="*/ 0 h 3089525"/>
              <a:gd name="connsiteX104" fmla="*/ 4945641 w 5851096"/>
              <a:gd name="connsiteY104" fmla="*/ 100280 h 3089525"/>
              <a:gd name="connsiteX105" fmla="*/ 5033738 w 5851096"/>
              <a:gd name="connsiteY105" fmla="*/ 366850 h 3089525"/>
              <a:gd name="connsiteX106" fmla="*/ 5034267 w 5851096"/>
              <a:gd name="connsiteY106" fmla="*/ 366915 h 3089525"/>
              <a:gd name="connsiteX107" fmla="*/ 5034832 w 5851096"/>
              <a:gd name="connsiteY107" fmla="*/ 373792 h 3089525"/>
              <a:gd name="connsiteX108" fmla="*/ 5042640 w 5851096"/>
              <a:gd name="connsiteY108" fmla="*/ 468842 h 3089525"/>
              <a:gd name="connsiteX109" fmla="*/ 5044074 w 5851096"/>
              <a:gd name="connsiteY109" fmla="*/ 486299 h 3089525"/>
              <a:gd name="connsiteX110" fmla="*/ 5043454 w 5851096"/>
              <a:gd name="connsiteY110" fmla="*/ 498061 h 3089525"/>
              <a:gd name="connsiteX111" fmla="*/ 5042932 w 5851096"/>
              <a:gd name="connsiteY111" fmla="*/ 498027 h 3089525"/>
              <a:gd name="connsiteX112" fmla="*/ 5042905 w 5851096"/>
              <a:gd name="connsiteY112" fmla="*/ 498535 h 3089525"/>
              <a:gd name="connsiteX113" fmla="*/ 5024997 w 5851096"/>
              <a:gd name="connsiteY113" fmla="*/ 496864 h 3089525"/>
              <a:gd name="connsiteX114" fmla="*/ 4925170 w 5851096"/>
              <a:gd name="connsiteY114" fmla="*/ 487548 h 3089525"/>
              <a:gd name="connsiteX115" fmla="*/ 4908205 w 5851096"/>
              <a:gd name="connsiteY115" fmla="*/ 485964 h 3089525"/>
              <a:gd name="connsiteX116" fmla="*/ 4908084 w 5851096"/>
              <a:gd name="connsiteY116" fmla="*/ 484784 h 3089525"/>
              <a:gd name="connsiteX117" fmla="*/ 4310363 w 5851096"/>
              <a:gd name="connsiteY117" fmla="*/ 99096 h 3089525"/>
              <a:gd name="connsiteX118" fmla="*/ 4178216 w 5851096"/>
              <a:gd name="connsiteY118" fmla="*/ 3089525 h 3089525"/>
              <a:gd name="connsiteX119" fmla="*/ 4184996 w 5851096"/>
              <a:gd name="connsiteY119" fmla="*/ 3006343 h 3089525"/>
              <a:gd name="connsiteX120" fmla="*/ 4185561 w 5851096"/>
              <a:gd name="connsiteY120" fmla="*/ 2999411 h 3089525"/>
              <a:gd name="connsiteX121" fmla="*/ 4186090 w 5851096"/>
              <a:gd name="connsiteY121" fmla="*/ 2999346 h 3089525"/>
              <a:gd name="connsiteX122" fmla="*/ 4908083 w 5851096"/>
              <a:gd name="connsiteY122" fmla="*/ 2281230 h 3089525"/>
              <a:gd name="connsiteX123" fmla="*/ 4908205 w 5851096"/>
              <a:gd name="connsiteY123" fmla="*/ 2280040 h 3089525"/>
              <a:gd name="connsiteX124" fmla="*/ 4925166 w 5851096"/>
              <a:gd name="connsiteY124" fmla="*/ 2278445 h 3089525"/>
              <a:gd name="connsiteX125" fmla="*/ 5025030 w 5851096"/>
              <a:gd name="connsiteY125" fmla="*/ 2269052 h 3089525"/>
              <a:gd name="connsiteX126" fmla="*/ 5042905 w 5851096"/>
              <a:gd name="connsiteY126" fmla="*/ 2267371 h 3089525"/>
              <a:gd name="connsiteX127" fmla="*/ 5042932 w 5851096"/>
              <a:gd name="connsiteY127" fmla="*/ 2267882 h 3089525"/>
              <a:gd name="connsiteX128" fmla="*/ 5043453 w 5851096"/>
              <a:gd name="connsiteY128" fmla="*/ 2267848 h 3089525"/>
              <a:gd name="connsiteX129" fmla="*/ 5044074 w 5851096"/>
              <a:gd name="connsiteY129" fmla="*/ 2279702 h 3089525"/>
              <a:gd name="connsiteX130" fmla="*/ 5042640 w 5851096"/>
              <a:gd name="connsiteY130" fmla="*/ 2297292 h 3089525"/>
              <a:gd name="connsiteX131" fmla="*/ 5034829 w 5851096"/>
              <a:gd name="connsiteY131" fmla="*/ 2393114 h 3089525"/>
              <a:gd name="connsiteX132" fmla="*/ 5034266 w 5851096"/>
              <a:gd name="connsiteY132" fmla="*/ 2400032 h 3089525"/>
              <a:gd name="connsiteX133" fmla="*/ 5033737 w 5851096"/>
              <a:gd name="connsiteY133" fmla="*/ 2400097 h 3089525"/>
              <a:gd name="connsiteX134" fmla="*/ 4448391 w 5851096"/>
              <a:gd name="connsiteY134" fmla="*/ 3084683 h 3089525"/>
              <a:gd name="connsiteX135" fmla="*/ 4428658 w 5851096"/>
              <a:gd name="connsiteY135" fmla="*/ 3089525 h 3089525"/>
              <a:gd name="connsiteX136" fmla="*/ 4175753 w 5851096"/>
              <a:gd name="connsiteY136" fmla="*/ 1361522 h 3089525"/>
              <a:gd name="connsiteX137" fmla="*/ 4177187 w 5851096"/>
              <a:gd name="connsiteY137" fmla="*/ 1343926 h 3089525"/>
              <a:gd name="connsiteX138" fmla="*/ 4184996 w 5851096"/>
              <a:gd name="connsiteY138" fmla="*/ 1248124 h 3089525"/>
              <a:gd name="connsiteX139" fmla="*/ 4185561 w 5851096"/>
              <a:gd name="connsiteY139" fmla="*/ 1241192 h 3089525"/>
              <a:gd name="connsiteX140" fmla="*/ 4186090 w 5851096"/>
              <a:gd name="connsiteY140" fmla="*/ 1241127 h 3089525"/>
              <a:gd name="connsiteX141" fmla="*/ 4908083 w 5851096"/>
              <a:gd name="connsiteY141" fmla="*/ 523010 h 3089525"/>
              <a:gd name="connsiteX142" fmla="*/ 4908205 w 5851096"/>
              <a:gd name="connsiteY142" fmla="*/ 521820 h 3089525"/>
              <a:gd name="connsiteX143" fmla="*/ 4925166 w 5851096"/>
              <a:gd name="connsiteY143" fmla="*/ 520226 h 3089525"/>
              <a:gd name="connsiteX144" fmla="*/ 5025030 w 5851096"/>
              <a:gd name="connsiteY144" fmla="*/ 510833 h 3089525"/>
              <a:gd name="connsiteX145" fmla="*/ 5042905 w 5851096"/>
              <a:gd name="connsiteY145" fmla="*/ 509151 h 3089525"/>
              <a:gd name="connsiteX146" fmla="*/ 5042932 w 5851096"/>
              <a:gd name="connsiteY146" fmla="*/ 509663 h 3089525"/>
              <a:gd name="connsiteX147" fmla="*/ 5043453 w 5851096"/>
              <a:gd name="connsiteY147" fmla="*/ 509629 h 3089525"/>
              <a:gd name="connsiteX148" fmla="*/ 5044074 w 5851096"/>
              <a:gd name="connsiteY148" fmla="*/ 521483 h 3089525"/>
              <a:gd name="connsiteX149" fmla="*/ 5042640 w 5851096"/>
              <a:gd name="connsiteY149" fmla="*/ 539073 h 3089525"/>
              <a:gd name="connsiteX150" fmla="*/ 5034829 w 5851096"/>
              <a:gd name="connsiteY150" fmla="*/ 634895 h 3089525"/>
              <a:gd name="connsiteX151" fmla="*/ 5034266 w 5851096"/>
              <a:gd name="connsiteY151" fmla="*/ 641812 h 3089525"/>
              <a:gd name="connsiteX152" fmla="*/ 5033737 w 5851096"/>
              <a:gd name="connsiteY152" fmla="*/ 641878 h 3089525"/>
              <a:gd name="connsiteX153" fmla="*/ 4311744 w 5851096"/>
              <a:gd name="connsiteY153" fmla="*/ 1359994 h 3089525"/>
              <a:gd name="connsiteX154" fmla="*/ 4311623 w 5851096"/>
              <a:gd name="connsiteY154" fmla="*/ 1361184 h 3089525"/>
              <a:gd name="connsiteX155" fmla="*/ 4294658 w 5851096"/>
              <a:gd name="connsiteY155" fmla="*/ 1362780 h 3089525"/>
              <a:gd name="connsiteX156" fmla="*/ 4194831 w 5851096"/>
              <a:gd name="connsiteY156" fmla="*/ 1372169 h 3089525"/>
              <a:gd name="connsiteX157" fmla="*/ 4176923 w 5851096"/>
              <a:gd name="connsiteY157" fmla="*/ 1373854 h 3089525"/>
              <a:gd name="connsiteX158" fmla="*/ 4176896 w 5851096"/>
              <a:gd name="connsiteY158" fmla="*/ 1373341 h 3089525"/>
              <a:gd name="connsiteX159" fmla="*/ 4176374 w 5851096"/>
              <a:gd name="connsiteY159" fmla="*/ 1373376 h 3089525"/>
              <a:gd name="connsiteX160" fmla="*/ 4175753 w 5851096"/>
              <a:gd name="connsiteY160" fmla="*/ 1361522 h 3089525"/>
              <a:gd name="connsiteX161" fmla="*/ 4175753 w 5851096"/>
              <a:gd name="connsiteY161" fmla="*/ 1411078 h 3089525"/>
              <a:gd name="connsiteX162" fmla="*/ 4176375 w 5851096"/>
              <a:gd name="connsiteY162" fmla="*/ 1399317 h 3089525"/>
              <a:gd name="connsiteX163" fmla="*/ 4176896 w 5851096"/>
              <a:gd name="connsiteY163" fmla="*/ 1399351 h 3089525"/>
              <a:gd name="connsiteX164" fmla="*/ 4176923 w 5851096"/>
              <a:gd name="connsiteY164" fmla="*/ 1398843 h 3089525"/>
              <a:gd name="connsiteX165" fmla="*/ 4194799 w 5851096"/>
              <a:gd name="connsiteY165" fmla="*/ 1400511 h 3089525"/>
              <a:gd name="connsiteX166" fmla="*/ 4294662 w 5851096"/>
              <a:gd name="connsiteY166" fmla="*/ 1409831 h 3089525"/>
              <a:gd name="connsiteX167" fmla="*/ 4311623 w 5851096"/>
              <a:gd name="connsiteY167" fmla="*/ 1411413 h 3089525"/>
              <a:gd name="connsiteX168" fmla="*/ 4311745 w 5851096"/>
              <a:gd name="connsiteY168" fmla="*/ 1412593 h 3089525"/>
              <a:gd name="connsiteX169" fmla="*/ 5033738 w 5851096"/>
              <a:gd name="connsiteY169" fmla="*/ 2125070 h 3089525"/>
              <a:gd name="connsiteX170" fmla="*/ 5034267 w 5851096"/>
              <a:gd name="connsiteY170" fmla="*/ 2125135 h 3089525"/>
              <a:gd name="connsiteX171" fmla="*/ 5034832 w 5851096"/>
              <a:gd name="connsiteY171" fmla="*/ 2132012 h 3089525"/>
              <a:gd name="connsiteX172" fmla="*/ 5042640 w 5851096"/>
              <a:gd name="connsiteY172" fmla="*/ 2227062 h 3089525"/>
              <a:gd name="connsiteX173" fmla="*/ 5044074 w 5851096"/>
              <a:gd name="connsiteY173" fmla="*/ 2244520 h 3089525"/>
              <a:gd name="connsiteX174" fmla="*/ 5043454 w 5851096"/>
              <a:gd name="connsiteY174" fmla="*/ 2256280 h 3089525"/>
              <a:gd name="connsiteX175" fmla="*/ 5042932 w 5851096"/>
              <a:gd name="connsiteY175" fmla="*/ 2256246 h 3089525"/>
              <a:gd name="connsiteX176" fmla="*/ 5042905 w 5851096"/>
              <a:gd name="connsiteY176" fmla="*/ 2256755 h 3089525"/>
              <a:gd name="connsiteX177" fmla="*/ 5024997 w 5851096"/>
              <a:gd name="connsiteY177" fmla="*/ 2255084 h 3089525"/>
              <a:gd name="connsiteX178" fmla="*/ 4925170 w 5851096"/>
              <a:gd name="connsiteY178" fmla="*/ 2245767 h 3089525"/>
              <a:gd name="connsiteX179" fmla="*/ 4908205 w 5851096"/>
              <a:gd name="connsiteY179" fmla="*/ 2244184 h 3089525"/>
              <a:gd name="connsiteX180" fmla="*/ 4908084 w 5851096"/>
              <a:gd name="connsiteY180" fmla="*/ 2243004 h 3089525"/>
              <a:gd name="connsiteX181" fmla="*/ 4186091 w 5851096"/>
              <a:gd name="connsiteY181" fmla="*/ 1530527 h 3089525"/>
              <a:gd name="connsiteX182" fmla="*/ 4185562 w 5851096"/>
              <a:gd name="connsiteY182" fmla="*/ 1530463 h 3089525"/>
              <a:gd name="connsiteX183" fmla="*/ 4184999 w 5851096"/>
              <a:gd name="connsiteY183" fmla="*/ 1523599 h 3089525"/>
              <a:gd name="connsiteX184" fmla="*/ 4177187 w 5851096"/>
              <a:gd name="connsiteY184" fmla="*/ 1428529 h 3089525"/>
              <a:gd name="connsiteX185" fmla="*/ 4175753 w 5851096"/>
              <a:gd name="connsiteY185" fmla="*/ 1411078 h 3089525"/>
              <a:gd name="connsiteX186" fmla="*/ 3445328 w 5851096"/>
              <a:gd name="connsiteY186" fmla="*/ 659222 h 3089525"/>
              <a:gd name="connsiteX187" fmla="*/ 4013692 w 5851096"/>
              <a:gd name="connsiteY187" fmla="*/ 1223782 h 3089525"/>
              <a:gd name="connsiteX188" fmla="*/ 3445328 w 5851096"/>
              <a:gd name="connsiteY188" fmla="*/ 659222 h 3089525"/>
              <a:gd name="connsiteX189" fmla="*/ 3445328 w 5851096"/>
              <a:gd name="connsiteY189" fmla="*/ 2417442 h 3089525"/>
              <a:gd name="connsiteX190" fmla="*/ 4013692 w 5851096"/>
              <a:gd name="connsiteY190" fmla="*/ 2982001 h 3089525"/>
              <a:gd name="connsiteX191" fmla="*/ 3445328 w 5851096"/>
              <a:gd name="connsiteY191" fmla="*/ 2417442 h 3089525"/>
              <a:gd name="connsiteX192" fmla="*/ 3445326 w 5851096"/>
              <a:gd name="connsiteY192" fmla="*/ 2107862 h 3089525"/>
              <a:gd name="connsiteX193" fmla="*/ 4013690 w 5851096"/>
              <a:gd name="connsiteY193" fmla="*/ 1547735 h 3089525"/>
              <a:gd name="connsiteX194" fmla="*/ 3445326 w 5851096"/>
              <a:gd name="connsiteY194" fmla="*/ 2107862 h 3089525"/>
              <a:gd name="connsiteX195" fmla="*/ 3295350 w 5851096"/>
              <a:gd name="connsiteY195" fmla="*/ 521483 h 3089525"/>
              <a:gd name="connsiteX196" fmla="*/ 3295971 w 5851096"/>
              <a:gd name="connsiteY196" fmla="*/ 509629 h 3089525"/>
              <a:gd name="connsiteX197" fmla="*/ 3296492 w 5851096"/>
              <a:gd name="connsiteY197" fmla="*/ 509663 h 3089525"/>
              <a:gd name="connsiteX198" fmla="*/ 3296519 w 5851096"/>
              <a:gd name="connsiteY198" fmla="*/ 509151 h 3089525"/>
              <a:gd name="connsiteX199" fmla="*/ 3314395 w 5851096"/>
              <a:gd name="connsiteY199" fmla="*/ 510833 h 3089525"/>
              <a:gd name="connsiteX200" fmla="*/ 3414258 w 5851096"/>
              <a:gd name="connsiteY200" fmla="*/ 520226 h 3089525"/>
              <a:gd name="connsiteX201" fmla="*/ 3431219 w 5851096"/>
              <a:gd name="connsiteY201" fmla="*/ 521820 h 3089525"/>
              <a:gd name="connsiteX202" fmla="*/ 3431341 w 5851096"/>
              <a:gd name="connsiteY202" fmla="*/ 523010 h 3089525"/>
              <a:gd name="connsiteX203" fmla="*/ 4153335 w 5851096"/>
              <a:gd name="connsiteY203" fmla="*/ 1241127 h 3089525"/>
              <a:gd name="connsiteX204" fmla="*/ 4153863 w 5851096"/>
              <a:gd name="connsiteY204" fmla="*/ 1241192 h 3089525"/>
              <a:gd name="connsiteX205" fmla="*/ 4154429 w 5851096"/>
              <a:gd name="connsiteY205" fmla="*/ 1248124 h 3089525"/>
              <a:gd name="connsiteX206" fmla="*/ 4162237 w 5851096"/>
              <a:gd name="connsiteY206" fmla="*/ 1343926 h 3089525"/>
              <a:gd name="connsiteX207" fmla="*/ 4163671 w 5851096"/>
              <a:gd name="connsiteY207" fmla="*/ 1361522 h 3089525"/>
              <a:gd name="connsiteX208" fmla="*/ 4163050 w 5851096"/>
              <a:gd name="connsiteY208" fmla="*/ 1373376 h 3089525"/>
              <a:gd name="connsiteX209" fmla="*/ 4162528 w 5851096"/>
              <a:gd name="connsiteY209" fmla="*/ 1373341 h 3089525"/>
              <a:gd name="connsiteX210" fmla="*/ 4162501 w 5851096"/>
              <a:gd name="connsiteY210" fmla="*/ 1373854 h 3089525"/>
              <a:gd name="connsiteX211" fmla="*/ 4144594 w 5851096"/>
              <a:gd name="connsiteY211" fmla="*/ 1372169 h 3089525"/>
              <a:gd name="connsiteX212" fmla="*/ 4044766 w 5851096"/>
              <a:gd name="connsiteY212" fmla="*/ 1362780 h 3089525"/>
              <a:gd name="connsiteX213" fmla="*/ 4027802 w 5851096"/>
              <a:gd name="connsiteY213" fmla="*/ 1361184 h 3089525"/>
              <a:gd name="connsiteX214" fmla="*/ 4027681 w 5851096"/>
              <a:gd name="connsiteY214" fmla="*/ 1359994 h 3089525"/>
              <a:gd name="connsiteX215" fmla="*/ 3305687 w 5851096"/>
              <a:gd name="connsiteY215" fmla="*/ 641878 h 3089525"/>
              <a:gd name="connsiteX216" fmla="*/ 3305158 w 5851096"/>
              <a:gd name="connsiteY216" fmla="*/ 641812 h 3089525"/>
              <a:gd name="connsiteX217" fmla="*/ 3304595 w 5851096"/>
              <a:gd name="connsiteY217" fmla="*/ 634895 h 3089525"/>
              <a:gd name="connsiteX218" fmla="*/ 3296784 w 5851096"/>
              <a:gd name="connsiteY218" fmla="*/ 539073 h 3089525"/>
              <a:gd name="connsiteX219" fmla="*/ 3295350 w 5851096"/>
              <a:gd name="connsiteY219" fmla="*/ 521483 h 3089525"/>
              <a:gd name="connsiteX220" fmla="*/ 3295350 w 5851096"/>
              <a:gd name="connsiteY220" fmla="*/ 2279702 h 3089525"/>
              <a:gd name="connsiteX221" fmla="*/ 3295971 w 5851096"/>
              <a:gd name="connsiteY221" fmla="*/ 2267848 h 3089525"/>
              <a:gd name="connsiteX222" fmla="*/ 3296492 w 5851096"/>
              <a:gd name="connsiteY222" fmla="*/ 2267882 h 3089525"/>
              <a:gd name="connsiteX223" fmla="*/ 3296519 w 5851096"/>
              <a:gd name="connsiteY223" fmla="*/ 2267371 h 3089525"/>
              <a:gd name="connsiteX224" fmla="*/ 3314395 w 5851096"/>
              <a:gd name="connsiteY224" fmla="*/ 2269052 h 3089525"/>
              <a:gd name="connsiteX225" fmla="*/ 3414258 w 5851096"/>
              <a:gd name="connsiteY225" fmla="*/ 2278445 h 3089525"/>
              <a:gd name="connsiteX226" fmla="*/ 3431219 w 5851096"/>
              <a:gd name="connsiteY226" fmla="*/ 2280040 h 3089525"/>
              <a:gd name="connsiteX227" fmla="*/ 3431341 w 5851096"/>
              <a:gd name="connsiteY227" fmla="*/ 2281230 h 3089525"/>
              <a:gd name="connsiteX228" fmla="*/ 4153335 w 5851096"/>
              <a:gd name="connsiteY228" fmla="*/ 2999346 h 3089525"/>
              <a:gd name="connsiteX229" fmla="*/ 4153863 w 5851096"/>
              <a:gd name="connsiteY229" fmla="*/ 2999411 h 3089525"/>
              <a:gd name="connsiteX230" fmla="*/ 4154429 w 5851096"/>
              <a:gd name="connsiteY230" fmla="*/ 3006343 h 3089525"/>
              <a:gd name="connsiteX231" fmla="*/ 4161209 w 5851096"/>
              <a:gd name="connsiteY231" fmla="*/ 3089525 h 3089525"/>
              <a:gd name="connsiteX232" fmla="*/ 3910768 w 5851096"/>
              <a:gd name="connsiteY232" fmla="*/ 3089525 h 3089525"/>
              <a:gd name="connsiteX233" fmla="*/ 3891034 w 5851096"/>
              <a:gd name="connsiteY233" fmla="*/ 3084683 h 3089525"/>
              <a:gd name="connsiteX234" fmla="*/ 3305687 w 5851096"/>
              <a:gd name="connsiteY234" fmla="*/ 2400097 h 3089525"/>
              <a:gd name="connsiteX235" fmla="*/ 3305158 w 5851096"/>
              <a:gd name="connsiteY235" fmla="*/ 2400032 h 3089525"/>
              <a:gd name="connsiteX236" fmla="*/ 3304595 w 5851096"/>
              <a:gd name="connsiteY236" fmla="*/ 2393114 h 3089525"/>
              <a:gd name="connsiteX237" fmla="*/ 3296784 w 5851096"/>
              <a:gd name="connsiteY237" fmla="*/ 2297292 h 3089525"/>
              <a:gd name="connsiteX238" fmla="*/ 3295350 w 5851096"/>
              <a:gd name="connsiteY238" fmla="*/ 2279702 h 3089525"/>
              <a:gd name="connsiteX239" fmla="*/ 3295347 w 5851096"/>
              <a:gd name="connsiteY239" fmla="*/ 486299 h 3089525"/>
              <a:gd name="connsiteX240" fmla="*/ 3296782 w 5851096"/>
              <a:gd name="connsiteY240" fmla="*/ 468842 h 3089525"/>
              <a:gd name="connsiteX241" fmla="*/ 3304590 w 5851096"/>
              <a:gd name="connsiteY241" fmla="*/ 373792 h 3089525"/>
              <a:gd name="connsiteX242" fmla="*/ 3305155 w 5851096"/>
              <a:gd name="connsiteY242" fmla="*/ 366915 h 3089525"/>
              <a:gd name="connsiteX243" fmla="*/ 3305684 w 5851096"/>
              <a:gd name="connsiteY243" fmla="*/ 366850 h 3089525"/>
              <a:gd name="connsiteX244" fmla="*/ 3393781 w 5851096"/>
              <a:gd name="connsiteY244" fmla="*/ 100280 h 3089525"/>
              <a:gd name="connsiteX245" fmla="*/ 3459303 w 5851096"/>
              <a:gd name="connsiteY245" fmla="*/ 0 h 3089525"/>
              <a:gd name="connsiteX246" fmla="*/ 3635443 w 5851096"/>
              <a:gd name="connsiteY246" fmla="*/ 0 h 3089525"/>
              <a:gd name="connsiteX247" fmla="*/ 3564068 w 5851096"/>
              <a:gd name="connsiteY247" fmla="*/ 79433 h 3089525"/>
              <a:gd name="connsiteX248" fmla="*/ 3445326 w 5851096"/>
              <a:gd name="connsiteY248" fmla="*/ 349642 h 3089525"/>
              <a:gd name="connsiteX249" fmla="*/ 3904544 w 5851096"/>
              <a:gd name="connsiteY249" fmla="*/ 45955 h 3089525"/>
              <a:gd name="connsiteX250" fmla="*/ 3927798 w 5851096"/>
              <a:gd name="connsiteY250" fmla="*/ 0 h 3089525"/>
              <a:gd name="connsiteX251" fmla="*/ 4083290 w 5851096"/>
              <a:gd name="connsiteY251" fmla="*/ 0 h 3089525"/>
              <a:gd name="connsiteX252" fmla="*/ 4029061 w 5851096"/>
              <a:gd name="connsiteY252" fmla="*/ 99096 h 3089525"/>
              <a:gd name="connsiteX253" fmla="*/ 3431338 w 5851096"/>
              <a:gd name="connsiteY253" fmla="*/ 484784 h 3089525"/>
              <a:gd name="connsiteX254" fmla="*/ 3431217 w 5851096"/>
              <a:gd name="connsiteY254" fmla="*/ 485964 h 3089525"/>
              <a:gd name="connsiteX255" fmla="*/ 3414252 w 5851096"/>
              <a:gd name="connsiteY255" fmla="*/ 487548 h 3089525"/>
              <a:gd name="connsiteX256" fmla="*/ 3314425 w 5851096"/>
              <a:gd name="connsiteY256" fmla="*/ 496864 h 3089525"/>
              <a:gd name="connsiteX257" fmla="*/ 3296517 w 5851096"/>
              <a:gd name="connsiteY257" fmla="*/ 498535 h 3089525"/>
              <a:gd name="connsiteX258" fmla="*/ 3296490 w 5851096"/>
              <a:gd name="connsiteY258" fmla="*/ 498027 h 3089525"/>
              <a:gd name="connsiteX259" fmla="*/ 3295968 w 5851096"/>
              <a:gd name="connsiteY259" fmla="*/ 498061 h 3089525"/>
              <a:gd name="connsiteX260" fmla="*/ 3295347 w 5851096"/>
              <a:gd name="connsiteY260" fmla="*/ 486299 h 3089525"/>
              <a:gd name="connsiteX261" fmla="*/ 3295347 w 5851096"/>
              <a:gd name="connsiteY261" fmla="*/ 2244520 h 3089525"/>
              <a:gd name="connsiteX262" fmla="*/ 3296782 w 5851096"/>
              <a:gd name="connsiteY262" fmla="*/ 2227062 h 3089525"/>
              <a:gd name="connsiteX263" fmla="*/ 3304590 w 5851096"/>
              <a:gd name="connsiteY263" fmla="*/ 2132012 h 3089525"/>
              <a:gd name="connsiteX264" fmla="*/ 3305155 w 5851096"/>
              <a:gd name="connsiteY264" fmla="*/ 2125135 h 3089525"/>
              <a:gd name="connsiteX265" fmla="*/ 3305684 w 5851096"/>
              <a:gd name="connsiteY265" fmla="*/ 2125070 h 3089525"/>
              <a:gd name="connsiteX266" fmla="*/ 4027678 w 5851096"/>
              <a:gd name="connsiteY266" fmla="*/ 1412593 h 3089525"/>
              <a:gd name="connsiteX267" fmla="*/ 4027800 w 5851096"/>
              <a:gd name="connsiteY267" fmla="*/ 1411413 h 3089525"/>
              <a:gd name="connsiteX268" fmla="*/ 4044760 w 5851096"/>
              <a:gd name="connsiteY268" fmla="*/ 1409831 h 3089525"/>
              <a:gd name="connsiteX269" fmla="*/ 4144624 w 5851096"/>
              <a:gd name="connsiteY269" fmla="*/ 1400511 h 3089525"/>
              <a:gd name="connsiteX270" fmla="*/ 4162499 w 5851096"/>
              <a:gd name="connsiteY270" fmla="*/ 1398843 h 3089525"/>
              <a:gd name="connsiteX271" fmla="*/ 4162526 w 5851096"/>
              <a:gd name="connsiteY271" fmla="*/ 1399351 h 3089525"/>
              <a:gd name="connsiteX272" fmla="*/ 4163047 w 5851096"/>
              <a:gd name="connsiteY272" fmla="*/ 1399317 h 3089525"/>
              <a:gd name="connsiteX273" fmla="*/ 4163669 w 5851096"/>
              <a:gd name="connsiteY273" fmla="*/ 1411078 h 3089525"/>
              <a:gd name="connsiteX274" fmla="*/ 4162235 w 5851096"/>
              <a:gd name="connsiteY274" fmla="*/ 1428529 h 3089525"/>
              <a:gd name="connsiteX275" fmla="*/ 4154424 w 5851096"/>
              <a:gd name="connsiteY275" fmla="*/ 1523599 h 3089525"/>
              <a:gd name="connsiteX276" fmla="*/ 4153860 w 5851096"/>
              <a:gd name="connsiteY276" fmla="*/ 1530463 h 3089525"/>
              <a:gd name="connsiteX277" fmla="*/ 4153332 w 5851096"/>
              <a:gd name="connsiteY277" fmla="*/ 1530527 h 3089525"/>
              <a:gd name="connsiteX278" fmla="*/ 3431338 w 5851096"/>
              <a:gd name="connsiteY278" fmla="*/ 2243004 h 3089525"/>
              <a:gd name="connsiteX279" fmla="*/ 3431217 w 5851096"/>
              <a:gd name="connsiteY279" fmla="*/ 2244184 h 3089525"/>
              <a:gd name="connsiteX280" fmla="*/ 3414252 w 5851096"/>
              <a:gd name="connsiteY280" fmla="*/ 2245767 h 3089525"/>
              <a:gd name="connsiteX281" fmla="*/ 3314425 w 5851096"/>
              <a:gd name="connsiteY281" fmla="*/ 2255084 h 3089525"/>
              <a:gd name="connsiteX282" fmla="*/ 3296517 w 5851096"/>
              <a:gd name="connsiteY282" fmla="*/ 2256755 h 3089525"/>
              <a:gd name="connsiteX283" fmla="*/ 3296490 w 5851096"/>
              <a:gd name="connsiteY283" fmla="*/ 2256246 h 3089525"/>
              <a:gd name="connsiteX284" fmla="*/ 3295968 w 5851096"/>
              <a:gd name="connsiteY284" fmla="*/ 2256280 h 3089525"/>
              <a:gd name="connsiteX285" fmla="*/ 3295347 w 5851096"/>
              <a:gd name="connsiteY285" fmla="*/ 2244520 h 3089525"/>
              <a:gd name="connsiteX286" fmla="*/ 2555546 w 5851096"/>
              <a:gd name="connsiteY286" fmla="*/ 1223782 h 3089525"/>
              <a:gd name="connsiteX287" fmla="*/ 3123910 w 5851096"/>
              <a:gd name="connsiteY287" fmla="*/ 659222 h 3089525"/>
              <a:gd name="connsiteX288" fmla="*/ 2555546 w 5851096"/>
              <a:gd name="connsiteY288" fmla="*/ 1223782 h 3089525"/>
              <a:gd name="connsiteX289" fmla="*/ 2555546 w 5851096"/>
              <a:gd name="connsiteY289" fmla="*/ 1547735 h 3089525"/>
              <a:gd name="connsiteX290" fmla="*/ 3123910 w 5851096"/>
              <a:gd name="connsiteY290" fmla="*/ 2107862 h 3089525"/>
              <a:gd name="connsiteX291" fmla="*/ 2555546 w 5851096"/>
              <a:gd name="connsiteY291" fmla="*/ 1547735 h 3089525"/>
              <a:gd name="connsiteX292" fmla="*/ 2555546 w 5851096"/>
              <a:gd name="connsiteY292" fmla="*/ 2982001 h 3089525"/>
              <a:gd name="connsiteX293" fmla="*/ 3123910 w 5851096"/>
              <a:gd name="connsiteY293" fmla="*/ 2417442 h 3089525"/>
              <a:gd name="connsiteX294" fmla="*/ 2555546 w 5851096"/>
              <a:gd name="connsiteY294" fmla="*/ 2982001 h 3089525"/>
              <a:gd name="connsiteX295" fmla="*/ 2485948 w 5851096"/>
              <a:gd name="connsiteY295" fmla="*/ 0 h 3089525"/>
              <a:gd name="connsiteX296" fmla="*/ 2641440 w 5851096"/>
              <a:gd name="connsiteY296" fmla="*/ 0 h 3089525"/>
              <a:gd name="connsiteX297" fmla="*/ 2664693 w 5851096"/>
              <a:gd name="connsiteY297" fmla="*/ 45955 h 3089525"/>
              <a:gd name="connsiteX298" fmla="*/ 3123910 w 5851096"/>
              <a:gd name="connsiteY298" fmla="*/ 349642 h 3089525"/>
              <a:gd name="connsiteX299" fmla="*/ 3005167 w 5851096"/>
              <a:gd name="connsiteY299" fmla="*/ 79433 h 3089525"/>
              <a:gd name="connsiteX300" fmla="*/ 2933794 w 5851096"/>
              <a:gd name="connsiteY300" fmla="*/ 0 h 3089525"/>
              <a:gd name="connsiteX301" fmla="*/ 3109934 w 5851096"/>
              <a:gd name="connsiteY301" fmla="*/ 0 h 3089525"/>
              <a:gd name="connsiteX302" fmla="*/ 3175456 w 5851096"/>
              <a:gd name="connsiteY302" fmla="*/ 100280 h 3089525"/>
              <a:gd name="connsiteX303" fmla="*/ 3263553 w 5851096"/>
              <a:gd name="connsiteY303" fmla="*/ 366850 h 3089525"/>
              <a:gd name="connsiteX304" fmla="*/ 3264081 w 5851096"/>
              <a:gd name="connsiteY304" fmla="*/ 366915 h 3089525"/>
              <a:gd name="connsiteX305" fmla="*/ 3264647 w 5851096"/>
              <a:gd name="connsiteY305" fmla="*/ 373792 h 3089525"/>
              <a:gd name="connsiteX306" fmla="*/ 3272455 w 5851096"/>
              <a:gd name="connsiteY306" fmla="*/ 468842 h 3089525"/>
              <a:gd name="connsiteX307" fmla="*/ 3273888 w 5851096"/>
              <a:gd name="connsiteY307" fmla="*/ 486299 h 3089525"/>
              <a:gd name="connsiteX308" fmla="*/ 3273268 w 5851096"/>
              <a:gd name="connsiteY308" fmla="*/ 498061 h 3089525"/>
              <a:gd name="connsiteX309" fmla="*/ 3272746 w 5851096"/>
              <a:gd name="connsiteY309" fmla="*/ 498027 h 3089525"/>
              <a:gd name="connsiteX310" fmla="*/ 3272719 w 5851096"/>
              <a:gd name="connsiteY310" fmla="*/ 498535 h 3089525"/>
              <a:gd name="connsiteX311" fmla="*/ 3254811 w 5851096"/>
              <a:gd name="connsiteY311" fmla="*/ 496864 h 3089525"/>
              <a:gd name="connsiteX312" fmla="*/ 3154984 w 5851096"/>
              <a:gd name="connsiteY312" fmla="*/ 487548 h 3089525"/>
              <a:gd name="connsiteX313" fmla="*/ 3138020 w 5851096"/>
              <a:gd name="connsiteY313" fmla="*/ 485964 h 3089525"/>
              <a:gd name="connsiteX314" fmla="*/ 3137899 w 5851096"/>
              <a:gd name="connsiteY314" fmla="*/ 484784 h 3089525"/>
              <a:gd name="connsiteX315" fmla="*/ 2540177 w 5851096"/>
              <a:gd name="connsiteY315" fmla="*/ 99096 h 3089525"/>
              <a:gd name="connsiteX316" fmla="*/ 2408030 w 5851096"/>
              <a:gd name="connsiteY316" fmla="*/ 3089525 h 3089525"/>
              <a:gd name="connsiteX317" fmla="*/ 2414810 w 5851096"/>
              <a:gd name="connsiteY317" fmla="*/ 3006343 h 3089525"/>
              <a:gd name="connsiteX318" fmla="*/ 2415375 w 5851096"/>
              <a:gd name="connsiteY318" fmla="*/ 2999411 h 3089525"/>
              <a:gd name="connsiteX319" fmla="*/ 2415904 w 5851096"/>
              <a:gd name="connsiteY319" fmla="*/ 2999346 h 3089525"/>
              <a:gd name="connsiteX320" fmla="*/ 3137898 w 5851096"/>
              <a:gd name="connsiteY320" fmla="*/ 2281230 h 3089525"/>
              <a:gd name="connsiteX321" fmla="*/ 3138020 w 5851096"/>
              <a:gd name="connsiteY321" fmla="*/ 2280040 h 3089525"/>
              <a:gd name="connsiteX322" fmla="*/ 3154980 w 5851096"/>
              <a:gd name="connsiteY322" fmla="*/ 2278445 h 3089525"/>
              <a:gd name="connsiteX323" fmla="*/ 3254844 w 5851096"/>
              <a:gd name="connsiteY323" fmla="*/ 2269052 h 3089525"/>
              <a:gd name="connsiteX324" fmla="*/ 3272719 w 5851096"/>
              <a:gd name="connsiteY324" fmla="*/ 2267371 h 3089525"/>
              <a:gd name="connsiteX325" fmla="*/ 3272746 w 5851096"/>
              <a:gd name="connsiteY325" fmla="*/ 2267882 h 3089525"/>
              <a:gd name="connsiteX326" fmla="*/ 3273267 w 5851096"/>
              <a:gd name="connsiteY326" fmla="*/ 2267848 h 3089525"/>
              <a:gd name="connsiteX327" fmla="*/ 3273888 w 5851096"/>
              <a:gd name="connsiteY327" fmla="*/ 2279702 h 3089525"/>
              <a:gd name="connsiteX328" fmla="*/ 3272455 w 5851096"/>
              <a:gd name="connsiteY328" fmla="*/ 2297292 h 3089525"/>
              <a:gd name="connsiteX329" fmla="*/ 3264644 w 5851096"/>
              <a:gd name="connsiteY329" fmla="*/ 2393114 h 3089525"/>
              <a:gd name="connsiteX330" fmla="*/ 3264080 w 5851096"/>
              <a:gd name="connsiteY330" fmla="*/ 2400032 h 3089525"/>
              <a:gd name="connsiteX331" fmla="*/ 3263552 w 5851096"/>
              <a:gd name="connsiteY331" fmla="*/ 2400097 h 3089525"/>
              <a:gd name="connsiteX332" fmla="*/ 2678205 w 5851096"/>
              <a:gd name="connsiteY332" fmla="*/ 3084683 h 3089525"/>
              <a:gd name="connsiteX333" fmla="*/ 2658472 w 5851096"/>
              <a:gd name="connsiteY333" fmla="*/ 3089525 h 3089525"/>
              <a:gd name="connsiteX334" fmla="*/ 2405567 w 5851096"/>
              <a:gd name="connsiteY334" fmla="*/ 1361522 h 3089525"/>
              <a:gd name="connsiteX335" fmla="*/ 2407002 w 5851096"/>
              <a:gd name="connsiteY335" fmla="*/ 1343926 h 3089525"/>
              <a:gd name="connsiteX336" fmla="*/ 2414810 w 5851096"/>
              <a:gd name="connsiteY336" fmla="*/ 1248124 h 3089525"/>
              <a:gd name="connsiteX337" fmla="*/ 2415375 w 5851096"/>
              <a:gd name="connsiteY337" fmla="*/ 1241192 h 3089525"/>
              <a:gd name="connsiteX338" fmla="*/ 2415904 w 5851096"/>
              <a:gd name="connsiteY338" fmla="*/ 1241127 h 3089525"/>
              <a:gd name="connsiteX339" fmla="*/ 3137898 w 5851096"/>
              <a:gd name="connsiteY339" fmla="*/ 523010 h 3089525"/>
              <a:gd name="connsiteX340" fmla="*/ 3138020 w 5851096"/>
              <a:gd name="connsiteY340" fmla="*/ 521820 h 3089525"/>
              <a:gd name="connsiteX341" fmla="*/ 3154980 w 5851096"/>
              <a:gd name="connsiteY341" fmla="*/ 520226 h 3089525"/>
              <a:gd name="connsiteX342" fmla="*/ 3254844 w 5851096"/>
              <a:gd name="connsiteY342" fmla="*/ 510833 h 3089525"/>
              <a:gd name="connsiteX343" fmla="*/ 3272719 w 5851096"/>
              <a:gd name="connsiteY343" fmla="*/ 509151 h 3089525"/>
              <a:gd name="connsiteX344" fmla="*/ 3272746 w 5851096"/>
              <a:gd name="connsiteY344" fmla="*/ 509663 h 3089525"/>
              <a:gd name="connsiteX345" fmla="*/ 3273267 w 5851096"/>
              <a:gd name="connsiteY345" fmla="*/ 509629 h 3089525"/>
              <a:gd name="connsiteX346" fmla="*/ 3273888 w 5851096"/>
              <a:gd name="connsiteY346" fmla="*/ 521483 h 3089525"/>
              <a:gd name="connsiteX347" fmla="*/ 3272455 w 5851096"/>
              <a:gd name="connsiteY347" fmla="*/ 539073 h 3089525"/>
              <a:gd name="connsiteX348" fmla="*/ 3264644 w 5851096"/>
              <a:gd name="connsiteY348" fmla="*/ 634895 h 3089525"/>
              <a:gd name="connsiteX349" fmla="*/ 3264080 w 5851096"/>
              <a:gd name="connsiteY349" fmla="*/ 641812 h 3089525"/>
              <a:gd name="connsiteX350" fmla="*/ 3263552 w 5851096"/>
              <a:gd name="connsiteY350" fmla="*/ 641878 h 3089525"/>
              <a:gd name="connsiteX351" fmla="*/ 2541558 w 5851096"/>
              <a:gd name="connsiteY351" fmla="*/ 1359994 h 3089525"/>
              <a:gd name="connsiteX352" fmla="*/ 2541437 w 5851096"/>
              <a:gd name="connsiteY352" fmla="*/ 1361184 h 3089525"/>
              <a:gd name="connsiteX353" fmla="*/ 2524472 w 5851096"/>
              <a:gd name="connsiteY353" fmla="*/ 1362780 h 3089525"/>
              <a:gd name="connsiteX354" fmla="*/ 2424645 w 5851096"/>
              <a:gd name="connsiteY354" fmla="*/ 1372169 h 3089525"/>
              <a:gd name="connsiteX355" fmla="*/ 2406737 w 5851096"/>
              <a:gd name="connsiteY355" fmla="*/ 1373854 h 3089525"/>
              <a:gd name="connsiteX356" fmla="*/ 2406710 w 5851096"/>
              <a:gd name="connsiteY356" fmla="*/ 1373341 h 3089525"/>
              <a:gd name="connsiteX357" fmla="*/ 2406188 w 5851096"/>
              <a:gd name="connsiteY357" fmla="*/ 1373376 h 3089525"/>
              <a:gd name="connsiteX358" fmla="*/ 2405567 w 5851096"/>
              <a:gd name="connsiteY358" fmla="*/ 1361522 h 3089525"/>
              <a:gd name="connsiteX359" fmla="*/ 2405567 w 5851096"/>
              <a:gd name="connsiteY359" fmla="*/ 1411078 h 3089525"/>
              <a:gd name="connsiteX360" fmla="*/ 2406189 w 5851096"/>
              <a:gd name="connsiteY360" fmla="*/ 1399317 h 3089525"/>
              <a:gd name="connsiteX361" fmla="*/ 2406710 w 5851096"/>
              <a:gd name="connsiteY361" fmla="*/ 1399351 h 3089525"/>
              <a:gd name="connsiteX362" fmla="*/ 2406737 w 5851096"/>
              <a:gd name="connsiteY362" fmla="*/ 1398843 h 3089525"/>
              <a:gd name="connsiteX363" fmla="*/ 2424613 w 5851096"/>
              <a:gd name="connsiteY363" fmla="*/ 1400511 h 3089525"/>
              <a:gd name="connsiteX364" fmla="*/ 2524476 w 5851096"/>
              <a:gd name="connsiteY364" fmla="*/ 1409831 h 3089525"/>
              <a:gd name="connsiteX365" fmla="*/ 2541437 w 5851096"/>
              <a:gd name="connsiteY365" fmla="*/ 1411413 h 3089525"/>
              <a:gd name="connsiteX366" fmla="*/ 2541559 w 5851096"/>
              <a:gd name="connsiteY366" fmla="*/ 1412593 h 3089525"/>
              <a:gd name="connsiteX367" fmla="*/ 3263553 w 5851096"/>
              <a:gd name="connsiteY367" fmla="*/ 2125070 h 3089525"/>
              <a:gd name="connsiteX368" fmla="*/ 3264081 w 5851096"/>
              <a:gd name="connsiteY368" fmla="*/ 2125135 h 3089525"/>
              <a:gd name="connsiteX369" fmla="*/ 3264647 w 5851096"/>
              <a:gd name="connsiteY369" fmla="*/ 2132012 h 3089525"/>
              <a:gd name="connsiteX370" fmla="*/ 3272455 w 5851096"/>
              <a:gd name="connsiteY370" fmla="*/ 2227062 h 3089525"/>
              <a:gd name="connsiteX371" fmla="*/ 3273888 w 5851096"/>
              <a:gd name="connsiteY371" fmla="*/ 2244520 h 3089525"/>
              <a:gd name="connsiteX372" fmla="*/ 3273268 w 5851096"/>
              <a:gd name="connsiteY372" fmla="*/ 2256280 h 3089525"/>
              <a:gd name="connsiteX373" fmla="*/ 3272746 w 5851096"/>
              <a:gd name="connsiteY373" fmla="*/ 2256246 h 3089525"/>
              <a:gd name="connsiteX374" fmla="*/ 3272719 w 5851096"/>
              <a:gd name="connsiteY374" fmla="*/ 2256755 h 3089525"/>
              <a:gd name="connsiteX375" fmla="*/ 3254811 w 5851096"/>
              <a:gd name="connsiteY375" fmla="*/ 2255084 h 3089525"/>
              <a:gd name="connsiteX376" fmla="*/ 3154984 w 5851096"/>
              <a:gd name="connsiteY376" fmla="*/ 2245767 h 3089525"/>
              <a:gd name="connsiteX377" fmla="*/ 3138020 w 5851096"/>
              <a:gd name="connsiteY377" fmla="*/ 2244184 h 3089525"/>
              <a:gd name="connsiteX378" fmla="*/ 3137899 w 5851096"/>
              <a:gd name="connsiteY378" fmla="*/ 2243004 h 3089525"/>
              <a:gd name="connsiteX379" fmla="*/ 2415905 w 5851096"/>
              <a:gd name="connsiteY379" fmla="*/ 1530527 h 3089525"/>
              <a:gd name="connsiteX380" fmla="*/ 2415376 w 5851096"/>
              <a:gd name="connsiteY380" fmla="*/ 1530463 h 3089525"/>
              <a:gd name="connsiteX381" fmla="*/ 2414813 w 5851096"/>
              <a:gd name="connsiteY381" fmla="*/ 1523599 h 3089525"/>
              <a:gd name="connsiteX382" fmla="*/ 2407002 w 5851096"/>
              <a:gd name="connsiteY382" fmla="*/ 1428529 h 3089525"/>
              <a:gd name="connsiteX383" fmla="*/ 2405567 w 5851096"/>
              <a:gd name="connsiteY383" fmla="*/ 1411078 h 3089525"/>
              <a:gd name="connsiteX384" fmla="*/ 1675142 w 5851096"/>
              <a:gd name="connsiteY384" fmla="*/ 659222 h 3089525"/>
              <a:gd name="connsiteX385" fmla="*/ 2243506 w 5851096"/>
              <a:gd name="connsiteY385" fmla="*/ 1223782 h 3089525"/>
              <a:gd name="connsiteX386" fmla="*/ 1675142 w 5851096"/>
              <a:gd name="connsiteY386" fmla="*/ 659222 h 3089525"/>
              <a:gd name="connsiteX387" fmla="*/ 1675142 w 5851096"/>
              <a:gd name="connsiteY387" fmla="*/ 2417442 h 3089525"/>
              <a:gd name="connsiteX388" fmla="*/ 2243506 w 5851096"/>
              <a:gd name="connsiteY388" fmla="*/ 2982001 h 3089525"/>
              <a:gd name="connsiteX389" fmla="*/ 1675142 w 5851096"/>
              <a:gd name="connsiteY389" fmla="*/ 2417442 h 3089525"/>
              <a:gd name="connsiteX390" fmla="*/ 1675140 w 5851096"/>
              <a:gd name="connsiteY390" fmla="*/ 2107862 h 3089525"/>
              <a:gd name="connsiteX391" fmla="*/ 2243504 w 5851096"/>
              <a:gd name="connsiteY391" fmla="*/ 1547735 h 3089525"/>
              <a:gd name="connsiteX392" fmla="*/ 1675140 w 5851096"/>
              <a:gd name="connsiteY392" fmla="*/ 2107862 h 3089525"/>
              <a:gd name="connsiteX393" fmla="*/ 1525164 w 5851096"/>
              <a:gd name="connsiteY393" fmla="*/ 521483 h 3089525"/>
              <a:gd name="connsiteX394" fmla="*/ 1525785 w 5851096"/>
              <a:gd name="connsiteY394" fmla="*/ 509629 h 3089525"/>
              <a:gd name="connsiteX395" fmla="*/ 1526306 w 5851096"/>
              <a:gd name="connsiteY395" fmla="*/ 509663 h 3089525"/>
              <a:gd name="connsiteX396" fmla="*/ 1526333 w 5851096"/>
              <a:gd name="connsiteY396" fmla="*/ 509151 h 3089525"/>
              <a:gd name="connsiteX397" fmla="*/ 1544208 w 5851096"/>
              <a:gd name="connsiteY397" fmla="*/ 510833 h 3089525"/>
              <a:gd name="connsiteX398" fmla="*/ 1644072 w 5851096"/>
              <a:gd name="connsiteY398" fmla="*/ 520226 h 3089525"/>
              <a:gd name="connsiteX399" fmla="*/ 1661032 w 5851096"/>
              <a:gd name="connsiteY399" fmla="*/ 521820 h 3089525"/>
              <a:gd name="connsiteX400" fmla="*/ 1661154 w 5851096"/>
              <a:gd name="connsiteY400" fmla="*/ 523010 h 3089525"/>
              <a:gd name="connsiteX401" fmla="*/ 2383148 w 5851096"/>
              <a:gd name="connsiteY401" fmla="*/ 1241127 h 3089525"/>
              <a:gd name="connsiteX402" fmla="*/ 2383678 w 5851096"/>
              <a:gd name="connsiteY402" fmla="*/ 1241192 h 3089525"/>
              <a:gd name="connsiteX403" fmla="*/ 2384242 w 5851096"/>
              <a:gd name="connsiteY403" fmla="*/ 1248124 h 3089525"/>
              <a:gd name="connsiteX404" fmla="*/ 2392051 w 5851096"/>
              <a:gd name="connsiteY404" fmla="*/ 1343926 h 3089525"/>
              <a:gd name="connsiteX405" fmla="*/ 2393485 w 5851096"/>
              <a:gd name="connsiteY405" fmla="*/ 1361522 h 3089525"/>
              <a:gd name="connsiteX406" fmla="*/ 2392864 w 5851096"/>
              <a:gd name="connsiteY406" fmla="*/ 1373376 h 3089525"/>
              <a:gd name="connsiteX407" fmla="*/ 2392342 w 5851096"/>
              <a:gd name="connsiteY407" fmla="*/ 1373341 h 3089525"/>
              <a:gd name="connsiteX408" fmla="*/ 2392315 w 5851096"/>
              <a:gd name="connsiteY408" fmla="*/ 1373854 h 3089525"/>
              <a:gd name="connsiteX409" fmla="*/ 2374407 w 5851096"/>
              <a:gd name="connsiteY409" fmla="*/ 1372169 h 3089525"/>
              <a:gd name="connsiteX410" fmla="*/ 2274580 w 5851096"/>
              <a:gd name="connsiteY410" fmla="*/ 1362780 h 3089525"/>
              <a:gd name="connsiteX411" fmla="*/ 2257615 w 5851096"/>
              <a:gd name="connsiteY411" fmla="*/ 1361184 h 3089525"/>
              <a:gd name="connsiteX412" fmla="*/ 2257494 w 5851096"/>
              <a:gd name="connsiteY412" fmla="*/ 1359994 h 3089525"/>
              <a:gd name="connsiteX413" fmla="*/ 1535500 w 5851096"/>
              <a:gd name="connsiteY413" fmla="*/ 641878 h 3089525"/>
              <a:gd name="connsiteX414" fmla="*/ 1534972 w 5851096"/>
              <a:gd name="connsiteY414" fmla="*/ 641812 h 3089525"/>
              <a:gd name="connsiteX415" fmla="*/ 1534408 w 5851096"/>
              <a:gd name="connsiteY415" fmla="*/ 634895 h 3089525"/>
              <a:gd name="connsiteX416" fmla="*/ 1526597 w 5851096"/>
              <a:gd name="connsiteY416" fmla="*/ 539073 h 3089525"/>
              <a:gd name="connsiteX417" fmla="*/ 1525164 w 5851096"/>
              <a:gd name="connsiteY417" fmla="*/ 521483 h 3089525"/>
              <a:gd name="connsiteX418" fmla="*/ 1525164 w 5851096"/>
              <a:gd name="connsiteY418" fmla="*/ 2279702 h 3089525"/>
              <a:gd name="connsiteX419" fmla="*/ 1525785 w 5851096"/>
              <a:gd name="connsiteY419" fmla="*/ 2267848 h 3089525"/>
              <a:gd name="connsiteX420" fmla="*/ 1526306 w 5851096"/>
              <a:gd name="connsiteY420" fmla="*/ 2267882 h 3089525"/>
              <a:gd name="connsiteX421" fmla="*/ 1526333 w 5851096"/>
              <a:gd name="connsiteY421" fmla="*/ 2267371 h 3089525"/>
              <a:gd name="connsiteX422" fmla="*/ 1544208 w 5851096"/>
              <a:gd name="connsiteY422" fmla="*/ 2269052 h 3089525"/>
              <a:gd name="connsiteX423" fmla="*/ 1644072 w 5851096"/>
              <a:gd name="connsiteY423" fmla="*/ 2278445 h 3089525"/>
              <a:gd name="connsiteX424" fmla="*/ 1661032 w 5851096"/>
              <a:gd name="connsiteY424" fmla="*/ 2280040 h 3089525"/>
              <a:gd name="connsiteX425" fmla="*/ 1661154 w 5851096"/>
              <a:gd name="connsiteY425" fmla="*/ 2281230 h 3089525"/>
              <a:gd name="connsiteX426" fmla="*/ 2383148 w 5851096"/>
              <a:gd name="connsiteY426" fmla="*/ 2999346 h 3089525"/>
              <a:gd name="connsiteX427" fmla="*/ 2383678 w 5851096"/>
              <a:gd name="connsiteY427" fmla="*/ 2999411 h 3089525"/>
              <a:gd name="connsiteX428" fmla="*/ 2384242 w 5851096"/>
              <a:gd name="connsiteY428" fmla="*/ 3006343 h 3089525"/>
              <a:gd name="connsiteX429" fmla="*/ 2391022 w 5851096"/>
              <a:gd name="connsiteY429" fmla="*/ 3089525 h 3089525"/>
              <a:gd name="connsiteX430" fmla="*/ 2140581 w 5851096"/>
              <a:gd name="connsiteY430" fmla="*/ 3089525 h 3089525"/>
              <a:gd name="connsiteX431" fmla="*/ 2120847 w 5851096"/>
              <a:gd name="connsiteY431" fmla="*/ 3084683 h 3089525"/>
              <a:gd name="connsiteX432" fmla="*/ 1535500 w 5851096"/>
              <a:gd name="connsiteY432" fmla="*/ 2400097 h 3089525"/>
              <a:gd name="connsiteX433" fmla="*/ 1534972 w 5851096"/>
              <a:gd name="connsiteY433" fmla="*/ 2400032 h 3089525"/>
              <a:gd name="connsiteX434" fmla="*/ 1534408 w 5851096"/>
              <a:gd name="connsiteY434" fmla="*/ 2393114 h 3089525"/>
              <a:gd name="connsiteX435" fmla="*/ 1526597 w 5851096"/>
              <a:gd name="connsiteY435" fmla="*/ 2297292 h 3089525"/>
              <a:gd name="connsiteX436" fmla="*/ 1525164 w 5851096"/>
              <a:gd name="connsiteY436" fmla="*/ 2279702 h 3089525"/>
              <a:gd name="connsiteX437" fmla="*/ 1525162 w 5851096"/>
              <a:gd name="connsiteY437" fmla="*/ 486299 h 3089525"/>
              <a:gd name="connsiteX438" fmla="*/ 1526595 w 5851096"/>
              <a:gd name="connsiteY438" fmla="*/ 468842 h 3089525"/>
              <a:gd name="connsiteX439" fmla="*/ 1534403 w 5851096"/>
              <a:gd name="connsiteY439" fmla="*/ 373792 h 3089525"/>
              <a:gd name="connsiteX440" fmla="*/ 1534969 w 5851096"/>
              <a:gd name="connsiteY440" fmla="*/ 366915 h 3089525"/>
              <a:gd name="connsiteX441" fmla="*/ 1535497 w 5851096"/>
              <a:gd name="connsiteY441" fmla="*/ 366850 h 3089525"/>
              <a:gd name="connsiteX442" fmla="*/ 1623594 w 5851096"/>
              <a:gd name="connsiteY442" fmla="*/ 100280 h 3089525"/>
              <a:gd name="connsiteX443" fmla="*/ 1689117 w 5851096"/>
              <a:gd name="connsiteY443" fmla="*/ 0 h 3089525"/>
              <a:gd name="connsiteX444" fmla="*/ 1865257 w 5851096"/>
              <a:gd name="connsiteY444" fmla="*/ 0 h 3089525"/>
              <a:gd name="connsiteX445" fmla="*/ 1793882 w 5851096"/>
              <a:gd name="connsiteY445" fmla="*/ 79433 h 3089525"/>
              <a:gd name="connsiteX446" fmla="*/ 1675140 w 5851096"/>
              <a:gd name="connsiteY446" fmla="*/ 349642 h 3089525"/>
              <a:gd name="connsiteX447" fmla="*/ 2134358 w 5851096"/>
              <a:gd name="connsiteY447" fmla="*/ 45955 h 3089525"/>
              <a:gd name="connsiteX448" fmla="*/ 2157611 w 5851096"/>
              <a:gd name="connsiteY448" fmla="*/ 0 h 3089525"/>
              <a:gd name="connsiteX449" fmla="*/ 2313103 w 5851096"/>
              <a:gd name="connsiteY449" fmla="*/ 0 h 3089525"/>
              <a:gd name="connsiteX450" fmla="*/ 2258874 w 5851096"/>
              <a:gd name="connsiteY450" fmla="*/ 99096 h 3089525"/>
              <a:gd name="connsiteX451" fmla="*/ 1661151 w 5851096"/>
              <a:gd name="connsiteY451" fmla="*/ 484784 h 3089525"/>
              <a:gd name="connsiteX452" fmla="*/ 1661030 w 5851096"/>
              <a:gd name="connsiteY452" fmla="*/ 485964 h 3089525"/>
              <a:gd name="connsiteX453" fmla="*/ 1644066 w 5851096"/>
              <a:gd name="connsiteY453" fmla="*/ 487548 h 3089525"/>
              <a:gd name="connsiteX454" fmla="*/ 1544239 w 5851096"/>
              <a:gd name="connsiteY454" fmla="*/ 496864 h 3089525"/>
              <a:gd name="connsiteX455" fmla="*/ 1526331 w 5851096"/>
              <a:gd name="connsiteY455" fmla="*/ 498535 h 3089525"/>
              <a:gd name="connsiteX456" fmla="*/ 1526304 w 5851096"/>
              <a:gd name="connsiteY456" fmla="*/ 498027 h 3089525"/>
              <a:gd name="connsiteX457" fmla="*/ 1525782 w 5851096"/>
              <a:gd name="connsiteY457" fmla="*/ 498061 h 3089525"/>
              <a:gd name="connsiteX458" fmla="*/ 1525162 w 5851096"/>
              <a:gd name="connsiteY458" fmla="*/ 486299 h 3089525"/>
              <a:gd name="connsiteX459" fmla="*/ 1525161 w 5851096"/>
              <a:gd name="connsiteY459" fmla="*/ 2244520 h 3089525"/>
              <a:gd name="connsiteX460" fmla="*/ 1526595 w 5851096"/>
              <a:gd name="connsiteY460" fmla="*/ 2227062 h 3089525"/>
              <a:gd name="connsiteX461" fmla="*/ 1534403 w 5851096"/>
              <a:gd name="connsiteY461" fmla="*/ 2132012 h 3089525"/>
              <a:gd name="connsiteX462" fmla="*/ 1534969 w 5851096"/>
              <a:gd name="connsiteY462" fmla="*/ 2125135 h 3089525"/>
              <a:gd name="connsiteX463" fmla="*/ 1535497 w 5851096"/>
              <a:gd name="connsiteY463" fmla="*/ 2125070 h 3089525"/>
              <a:gd name="connsiteX464" fmla="*/ 2257491 w 5851096"/>
              <a:gd name="connsiteY464" fmla="*/ 1412593 h 3089525"/>
              <a:gd name="connsiteX465" fmla="*/ 2257613 w 5851096"/>
              <a:gd name="connsiteY465" fmla="*/ 1411413 h 3089525"/>
              <a:gd name="connsiteX466" fmla="*/ 2274574 w 5851096"/>
              <a:gd name="connsiteY466" fmla="*/ 1409831 h 3089525"/>
              <a:gd name="connsiteX467" fmla="*/ 2374437 w 5851096"/>
              <a:gd name="connsiteY467" fmla="*/ 1400511 h 3089525"/>
              <a:gd name="connsiteX468" fmla="*/ 2392313 w 5851096"/>
              <a:gd name="connsiteY468" fmla="*/ 1398843 h 3089525"/>
              <a:gd name="connsiteX469" fmla="*/ 2392341 w 5851096"/>
              <a:gd name="connsiteY469" fmla="*/ 1399351 h 3089525"/>
              <a:gd name="connsiteX470" fmla="*/ 2392861 w 5851096"/>
              <a:gd name="connsiteY470" fmla="*/ 1399317 h 3089525"/>
              <a:gd name="connsiteX471" fmla="*/ 2393483 w 5851096"/>
              <a:gd name="connsiteY471" fmla="*/ 1411078 h 3089525"/>
              <a:gd name="connsiteX472" fmla="*/ 2392048 w 5851096"/>
              <a:gd name="connsiteY472" fmla="*/ 1428529 h 3089525"/>
              <a:gd name="connsiteX473" fmla="*/ 2384237 w 5851096"/>
              <a:gd name="connsiteY473" fmla="*/ 1523599 h 3089525"/>
              <a:gd name="connsiteX474" fmla="*/ 2383674 w 5851096"/>
              <a:gd name="connsiteY474" fmla="*/ 1530463 h 3089525"/>
              <a:gd name="connsiteX475" fmla="*/ 2383145 w 5851096"/>
              <a:gd name="connsiteY475" fmla="*/ 1530527 h 3089525"/>
              <a:gd name="connsiteX476" fmla="*/ 1661151 w 5851096"/>
              <a:gd name="connsiteY476" fmla="*/ 2243004 h 3089525"/>
              <a:gd name="connsiteX477" fmla="*/ 1661030 w 5851096"/>
              <a:gd name="connsiteY477" fmla="*/ 2244184 h 3089525"/>
              <a:gd name="connsiteX478" fmla="*/ 1644066 w 5851096"/>
              <a:gd name="connsiteY478" fmla="*/ 2245767 h 3089525"/>
              <a:gd name="connsiteX479" fmla="*/ 1544238 w 5851096"/>
              <a:gd name="connsiteY479" fmla="*/ 2255084 h 3089525"/>
              <a:gd name="connsiteX480" fmla="*/ 1526331 w 5851096"/>
              <a:gd name="connsiteY480" fmla="*/ 2256755 h 3089525"/>
              <a:gd name="connsiteX481" fmla="*/ 1526304 w 5851096"/>
              <a:gd name="connsiteY481" fmla="*/ 2256246 h 3089525"/>
              <a:gd name="connsiteX482" fmla="*/ 1525782 w 5851096"/>
              <a:gd name="connsiteY482" fmla="*/ 2256280 h 3089525"/>
              <a:gd name="connsiteX483" fmla="*/ 1525161 w 5851096"/>
              <a:gd name="connsiteY483" fmla="*/ 2244520 h 3089525"/>
              <a:gd name="connsiteX484" fmla="*/ 785360 w 5851096"/>
              <a:gd name="connsiteY484" fmla="*/ 1223782 h 3089525"/>
              <a:gd name="connsiteX485" fmla="*/ 1353724 w 5851096"/>
              <a:gd name="connsiteY485" fmla="*/ 659222 h 3089525"/>
              <a:gd name="connsiteX486" fmla="*/ 785360 w 5851096"/>
              <a:gd name="connsiteY486" fmla="*/ 1223782 h 3089525"/>
              <a:gd name="connsiteX487" fmla="*/ 785360 w 5851096"/>
              <a:gd name="connsiteY487" fmla="*/ 1547735 h 3089525"/>
              <a:gd name="connsiteX488" fmla="*/ 1353724 w 5851096"/>
              <a:gd name="connsiteY488" fmla="*/ 2107862 h 3089525"/>
              <a:gd name="connsiteX489" fmla="*/ 785360 w 5851096"/>
              <a:gd name="connsiteY489" fmla="*/ 1547735 h 3089525"/>
              <a:gd name="connsiteX490" fmla="*/ 785360 w 5851096"/>
              <a:gd name="connsiteY490" fmla="*/ 2982001 h 3089525"/>
              <a:gd name="connsiteX491" fmla="*/ 1353724 w 5851096"/>
              <a:gd name="connsiteY491" fmla="*/ 2417442 h 3089525"/>
              <a:gd name="connsiteX492" fmla="*/ 785360 w 5851096"/>
              <a:gd name="connsiteY492" fmla="*/ 2982001 h 3089525"/>
              <a:gd name="connsiteX493" fmla="*/ 715762 w 5851096"/>
              <a:gd name="connsiteY493" fmla="*/ 0 h 3089525"/>
              <a:gd name="connsiteX494" fmla="*/ 871255 w 5851096"/>
              <a:gd name="connsiteY494" fmla="*/ 0 h 3089525"/>
              <a:gd name="connsiteX495" fmla="*/ 894508 w 5851096"/>
              <a:gd name="connsiteY495" fmla="*/ 45955 h 3089525"/>
              <a:gd name="connsiteX496" fmla="*/ 1353724 w 5851096"/>
              <a:gd name="connsiteY496" fmla="*/ 349642 h 3089525"/>
              <a:gd name="connsiteX497" fmla="*/ 1234983 w 5851096"/>
              <a:gd name="connsiteY497" fmla="*/ 79433 h 3089525"/>
              <a:gd name="connsiteX498" fmla="*/ 1163608 w 5851096"/>
              <a:gd name="connsiteY498" fmla="*/ 0 h 3089525"/>
              <a:gd name="connsiteX499" fmla="*/ 1339748 w 5851096"/>
              <a:gd name="connsiteY499" fmla="*/ 0 h 3089525"/>
              <a:gd name="connsiteX500" fmla="*/ 1405271 w 5851096"/>
              <a:gd name="connsiteY500" fmla="*/ 100280 h 3089525"/>
              <a:gd name="connsiteX501" fmla="*/ 1493366 w 5851096"/>
              <a:gd name="connsiteY501" fmla="*/ 366850 h 3089525"/>
              <a:gd name="connsiteX502" fmla="*/ 1493895 w 5851096"/>
              <a:gd name="connsiteY502" fmla="*/ 366914 h 3089525"/>
              <a:gd name="connsiteX503" fmla="*/ 1494460 w 5851096"/>
              <a:gd name="connsiteY503" fmla="*/ 373792 h 3089525"/>
              <a:gd name="connsiteX504" fmla="*/ 1502268 w 5851096"/>
              <a:gd name="connsiteY504" fmla="*/ 468842 h 3089525"/>
              <a:gd name="connsiteX505" fmla="*/ 1503703 w 5851096"/>
              <a:gd name="connsiteY505" fmla="*/ 486299 h 3089525"/>
              <a:gd name="connsiteX506" fmla="*/ 1503082 w 5851096"/>
              <a:gd name="connsiteY506" fmla="*/ 498061 h 3089525"/>
              <a:gd name="connsiteX507" fmla="*/ 1502560 w 5851096"/>
              <a:gd name="connsiteY507" fmla="*/ 498027 h 3089525"/>
              <a:gd name="connsiteX508" fmla="*/ 1502533 w 5851096"/>
              <a:gd name="connsiteY508" fmla="*/ 498535 h 3089525"/>
              <a:gd name="connsiteX509" fmla="*/ 1484625 w 5851096"/>
              <a:gd name="connsiteY509" fmla="*/ 496864 h 3089525"/>
              <a:gd name="connsiteX510" fmla="*/ 1384798 w 5851096"/>
              <a:gd name="connsiteY510" fmla="*/ 487548 h 3089525"/>
              <a:gd name="connsiteX511" fmla="*/ 1367833 w 5851096"/>
              <a:gd name="connsiteY511" fmla="*/ 485964 h 3089525"/>
              <a:gd name="connsiteX512" fmla="*/ 1367712 w 5851096"/>
              <a:gd name="connsiteY512" fmla="*/ 484784 h 3089525"/>
              <a:gd name="connsiteX513" fmla="*/ 769992 w 5851096"/>
              <a:gd name="connsiteY513" fmla="*/ 99096 h 3089525"/>
              <a:gd name="connsiteX514" fmla="*/ 637843 w 5851096"/>
              <a:gd name="connsiteY514" fmla="*/ 3089525 h 3089525"/>
              <a:gd name="connsiteX515" fmla="*/ 644623 w 5851096"/>
              <a:gd name="connsiteY515" fmla="*/ 3006343 h 3089525"/>
              <a:gd name="connsiteX516" fmla="*/ 645189 w 5851096"/>
              <a:gd name="connsiteY516" fmla="*/ 2999411 h 3089525"/>
              <a:gd name="connsiteX517" fmla="*/ 645717 w 5851096"/>
              <a:gd name="connsiteY517" fmla="*/ 2999346 h 3089525"/>
              <a:gd name="connsiteX518" fmla="*/ 1367711 w 5851096"/>
              <a:gd name="connsiteY518" fmla="*/ 2281230 h 3089525"/>
              <a:gd name="connsiteX519" fmla="*/ 1367833 w 5851096"/>
              <a:gd name="connsiteY519" fmla="*/ 2280040 h 3089525"/>
              <a:gd name="connsiteX520" fmla="*/ 1384794 w 5851096"/>
              <a:gd name="connsiteY520" fmla="*/ 2278445 h 3089525"/>
              <a:gd name="connsiteX521" fmla="*/ 1484657 w 5851096"/>
              <a:gd name="connsiteY521" fmla="*/ 2269052 h 3089525"/>
              <a:gd name="connsiteX522" fmla="*/ 1502533 w 5851096"/>
              <a:gd name="connsiteY522" fmla="*/ 2267371 h 3089525"/>
              <a:gd name="connsiteX523" fmla="*/ 1502560 w 5851096"/>
              <a:gd name="connsiteY523" fmla="*/ 2267882 h 3089525"/>
              <a:gd name="connsiteX524" fmla="*/ 1503081 w 5851096"/>
              <a:gd name="connsiteY524" fmla="*/ 2267848 h 3089525"/>
              <a:gd name="connsiteX525" fmla="*/ 1503703 w 5851096"/>
              <a:gd name="connsiteY525" fmla="*/ 2279702 h 3089525"/>
              <a:gd name="connsiteX526" fmla="*/ 1502268 w 5851096"/>
              <a:gd name="connsiteY526" fmla="*/ 2297292 h 3089525"/>
              <a:gd name="connsiteX527" fmla="*/ 1494457 w 5851096"/>
              <a:gd name="connsiteY527" fmla="*/ 2393114 h 3089525"/>
              <a:gd name="connsiteX528" fmla="*/ 1493894 w 5851096"/>
              <a:gd name="connsiteY528" fmla="*/ 2400032 h 3089525"/>
              <a:gd name="connsiteX529" fmla="*/ 1493365 w 5851096"/>
              <a:gd name="connsiteY529" fmla="*/ 2400097 h 3089525"/>
              <a:gd name="connsiteX530" fmla="*/ 908018 w 5851096"/>
              <a:gd name="connsiteY530" fmla="*/ 3084683 h 3089525"/>
              <a:gd name="connsiteX531" fmla="*/ 888285 w 5851096"/>
              <a:gd name="connsiteY531" fmla="*/ 3089525 h 3089525"/>
              <a:gd name="connsiteX532" fmla="*/ 635382 w 5851096"/>
              <a:gd name="connsiteY532" fmla="*/ 1361522 h 3089525"/>
              <a:gd name="connsiteX533" fmla="*/ 636815 w 5851096"/>
              <a:gd name="connsiteY533" fmla="*/ 1343926 h 3089525"/>
              <a:gd name="connsiteX534" fmla="*/ 644623 w 5851096"/>
              <a:gd name="connsiteY534" fmla="*/ 1248124 h 3089525"/>
              <a:gd name="connsiteX535" fmla="*/ 645189 w 5851096"/>
              <a:gd name="connsiteY535" fmla="*/ 1241192 h 3089525"/>
              <a:gd name="connsiteX536" fmla="*/ 645717 w 5851096"/>
              <a:gd name="connsiteY536" fmla="*/ 1241127 h 3089525"/>
              <a:gd name="connsiteX537" fmla="*/ 1367711 w 5851096"/>
              <a:gd name="connsiteY537" fmla="*/ 523010 h 3089525"/>
              <a:gd name="connsiteX538" fmla="*/ 1367833 w 5851096"/>
              <a:gd name="connsiteY538" fmla="*/ 521820 h 3089525"/>
              <a:gd name="connsiteX539" fmla="*/ 1384794 w 5851096"/>
              <a:gd name="connsiteY539" fmla="*/ 520226 h 3089525"/>
              <a:gd name="connsiteX540" fmla="*/ 1484657 w 5851096"/>
              <a:gd name="connsiteY540" fmla="*/ 510833 h 3089525"/>
              <a:gd name="connsiteX541" fmla="*/ 1502533 w 5851096"/>
              <a:gd name="connsiteY541" fmla="*/ 509151 h 3089525"/>
              <a:gd name="connsiteX542" fmla="*/ 1502560 w 5851096"/>
              <a:gd name="connsiteY542" fmla="*/ 509663 h 3089525"/>
              <a:gd name="connsiteX543" fmla="*/ 1503081 w 5851096"/>
              <a:gd name="connsiteY543" fmla="*/ 509629 h 3089525"/>
              <a:gd name="connsiteX544" fmla="*/ 1503703 w 5851096"/>
              <a:gd name="connsiteY544" fmla="*/ 521483 h 3089525"/>
              <a:gd name="connsiteX545" fmla="*/ 1502268 w 5851096"/>
              <a:gd name="connsiteY545" fmla="*/ 539073 h 3089525"/>
              <a:gd name="connsiteX546" fmla="*/ 1494457 w 5851096"/>
              <a:gd name="connsiteY546" fmla="*/ 634895 h 3089525"/>
              <a:gd name="connsiteX547" fmla="*/ 1493894 w 5851096"/>
              <a:gd name="connsiteY547" fmla="*/ 641812 h 3089525"/>
              <a:gd name="connsiteX548" fmla="*/ 1493365 w 5851096"/>
              <a:gd name="connsiteY548" fmla="*/ 641878 h 3089525"/>
              <a:gd name="connsiteX549" fmla="*/ 771371 w 5851096"/>
              <a:gd name="connsiteY549" fmla="*/ 1359994 h 3089525"/>
              <a:gd name="connsiteX550" fmla="*/ 771250 w 5851096"/>
              <a:gd name="connsiteY550" fmla="*/ 1361184 h 3089525"/>
              <a:gd name="connsiteX551" fmla="*/ 754286 w 5851096"/>
              <a:gd name="connsiteY551" fmla="*/ 1362780 h 3089525"/>
              <a:gd name="connsiteX552" fmla="*/ 654458 w 5851096"/>
              <a:gd name="connsiteY552" fmla="*/ 1372169 h 3089525"/>
              <a:gd name="connsiteX553" fmla="*/ 636551 w 5851096"/>
              <a:gd name="connsiteY553" fmla="*/ 1373854 h 3089525"/>
              <a:gd name="connsiteX554" fmla="*/ 636524 w 5851096"/>
              <a:gd name="connsiteY554" fmla="*/ 1373341 h 3089525"/>
              <a:gd name="connsiteX555" fmla="*/ 636002 w 5851096"/>
              <a:gd name="connsiteY555" fmla="*/ 1373376 h 3089525"/>
              <a:gd name="connsiteX556" fmla="*/ 635382 w 5851096"/>
              <a:gd name="connsiteY556" fmla="*/ 1361522 h 3089525"/>
              <a:gd name="connsiteX557" fmla="*/ 635382 w 5851096"/>
              <a:gd name="connsiteY557" fmla="*/ 1411078 h 3089525"/>
              <a:gd name="connsiteX558" fmla="*/ 636003 w 5851096"/>
              <a:gd name="connsiteY558" fmla="*/ 1399317 h 3089525"/>
              <a:gd name="connsiteX559" fmla="*/ 636524 w 5851096"/>
              <a:gd name="connsiteY559" fmla="*/ 1399351 h 3089525"/>
              <a:gd name="connsiteX560" fmla="*/ 636551 w 5851096"/>
              <a:gd name="connsiteY560" fmla="*/ 1398843 h 3089525"/>
              <a:gd name="connsiteX561" fmla="*/ 654426 w 5851096"/>
              <a:gd name="connsiteY561" fmla="*/ 1400511 h 3089525"/>
              <a:gd name="connsiteX562" fmla="*/ 754290 w 5851096"/>
              <a:gd name="connsiteY562" fmla="*/ 1409831 h 3089525"/>
              <a:gd name="connsiteX563" fmla="*/ 771250 w 5851096"/>
              <a:gd name="connsiteY563" fmla="*/ 1411413 h 3089525"/>
              <a:gd name="connsiteX564" fmla="*/ 771372 w 5851096"/>
              <a:gd name="connsiteY564" fmla="*/ 1412593 h 3089525"/>
              <a:gd name="connsiteX565" fmla="*/ 1493366 w 5851096"/>
              <a:gd name="connsiteY565" fmla="*/ 2125070 h 3089525"/>
              <a:gd name="connsiteX566" fmla="*/ 1493895 w 5851096"/>
              <a:gd name="connsiteY566" fmla="*/ 2125135 h 3089525"/>
              <a:gd name="connsiteX567" fmla="*/ 1494460 w 5851096"/>
              <a:gd name="connsiteY567" fmla="*/ 2132012 h 3089525"/>
              <a:gd name="connsiteX568" fmla="*/ 1502268 w 5851096"/>
              <a:gd name="connsiteY568" fmla="*/ 2227062 h 3089525"/>
              <a:gd name="connsiteX569" fmla="*/ 1503703 w 5851096"/>
              <a:gd name="connsiteY569" fmla="*/ 2244520 h 3089525"/>
              <a:gd name="connsiteX570" fmla="*/ 1503082 w 5851096"/>
              <a:gd name="connsiteY570" fmla="*/ 2256280 h 3089525"/>
              <a:gd name="connsiteX571" fmla="*/ 1502560 w 5851096"/>
              <a:gd name="connsiteY571" fmla="*/ 2256246 h 3089525"/>
              <a:gd name="connsiteX572" fmla="*/ 1502533 w 5851096"/>
              <a:gd name="connsiteY572" fmla="*/ 2256755 h 3089525"/>
              <a:gd name="connsiteX573" fmla="*/ 1484625 w 5851096"/>
              <a:gd name="connsiteY573" fmla="*/ 2255084 h 3089525"/>
              <a:gd name="connsiteX574" fmla="*/ 1384798 w 5851096"/>
              <a:gd name="connsiteY574" fmla="*/ 2245767 h 3089525"/>
              <a:gd name="connsiteX575" fmla="*/ 1367833 w 5851096"/>
              <a:gd name="connsiteY575" fmla="*/ 2244184 h 3089525"/>
              <a:gd name="connsiteX576" fmla="*/ 1367712 w 5851096"/>
              <a:gd name="connsiteY576" fmla="*/ 2243004 h 3089525"/>
              <a:gd name="connsiteX577" fmla="*/ 645718 w 5851096"/>
              <a:gd name="connsiteY577" fmla="*/ 1530527 h 3089525"/>
              <a:gd name="connsiteX578" fmla="*/ 645190 w 5851096"/>
              <a:gd name="connsiteY578" fmla="*/ 1530463 h 3089525"/>
              <a:gd name="connsiteX579" fmla="*/ 644626 w 5851096"/>
              <a:gd name="connsiteY579" fmla="*/ 1523599 h 3089525"/>
              <a:gd name="connsiteX580" fmla="*/ 636815 w 5851096"/>
              <a:gd name="connsiteY580" fmla="*/ 1428529 h 3089525"/>
              <a:gd name="connsiteX581" fmla="*/ 635382 w 5851096"/>
              <a:gd name="connsiteY581" fmla="*/ 1411078 h 3089525"/>
              <a:gd name="connsiteX582" fmla="*/ 0 w 5851096"/>
              <a:gd name="connsiteY582" fmla="*/ 120584 h 3089525"/>
              <a:gd name="connsiteX583" fmla="*/ 0 w 5851096"/>
              <a:gd name="connsiteY583" fmla="*/ 0 h 3089525"/>
              <a:gd name="connsiteX584" fmla="*/ 95071 w 5851096"/>
              <a:gd name="connsiteY584" fmla="*/ 0 h 3089525"/>
              <a:gd name="connsiteX585" fmla="*/ 23697 w 5851096"/>
              <a:gd name="connsiteY585" fmla="*/ 79433 h 3089525"/>
              <a:gd name="connsiteX586" fmla="*/ 0 w 5851096"/>
              <a:gd name="connsiteY586" fmla="*/ 459154 h 3089525"/>
              <a:gd name="connsiteX587" fmla="*/ 0 w 5851096"/>
              <a:gd name="connsiteY587" fmla="*/ 322913 h 3089525"/>
              <a:gd name="connsiteX588" fmla="*/ 85961 w 5851096"/>
              <a:gd name="connsiteY588" fmla="*/ 286715 h 3089525"/>
              <a:gd name="connsiteX589" fmla="*/ 364172 w 5851096"/>
              <a:gd name="connsiteY589" fmla="*/ 45955 h 3089525"/>
              <a:gd name="connsiteX590" fmla="*/ 387426 w 5851096"/>
              <a:gd name="connsiteY590" fmla="*/ 0 h 3089525"/>
              <a:gd name="connsiteX591" fmla="*/ 542918 w 5851096"/>
              <a:gd name="connsiteY591" fmla="*/ 0 h 3089525"/>
              <a:gd name="connsiteX592" fmla="*/ 488688 w 5851096"/>
              <a:gd name="connsiteY592" fmla="*/ 99096 h 3089525"/>
              <a:gd name="connsiteX593" fmla="*/ 13938 w 5851096"/>
              <a:gd name="connsiteY593" fmla="*/ 455878 h 3089525"/>
              <a:gd name="connsiteX594" fmla="*/ 0 w 5851096"/>
              <a:gd name="connsiteY594" fmla="*/ 1108862 h 3089525"/>
              <a:gd name="connsiteX595" fmla="*/ 0 w 5851096"/>
              <a:gd name="connsiteY595" fmla="*/ 893255 h 3089525"/>
              <a:gd name="connsiteX596" fmla="*/ 33376 w 5851096"/>
              <a:gd name="connsiteY596" fmla="*/ 945052 h 3089525"/>
              <a:gd name="connsiteX597" fmla="*/ 473320 w 5851096"/>
              <a:gd name="connsiteY597" fmla="*/ 1223782 h 3089525"/>
              <a:gd name="connsiteX598" fmla="*/ 9746 w 5851096"/>
              <a:gd name="connsiteY598" fmla="*/ 689563 h 3089525"/>
              <a:gd name="connsiteX599" fmla="*/ 0 w 5851096"/>
              <a:gd name="connsiteY599" fmla="*/ 686740 h 3089525"/>
              <a:gd name="connsiteX600" fmla="*/ 0 w 5851096"/>
              <a:gd name="connsiteY600" fmla="*/ 549764 h 3089525"/>
              <a:gd name="connsiteX601" fmla="*/ 27617 w 5851096"/>
              <a:gd name="connsiteY601" fmla="*/ 556541 h 3089525"/>
              <a:gd name="connsiteX602" fmla="*/ 612962 w 5851096"/>
              <a:gd name="connsiteY602" fmla="*/ 1241127 h 3089525"/>
              <a:gd name="connsiteX603" fmla="*/ 613492 w 5851096"/>
              <a:gd name="connsiteY603" fmla="*/ 1241192 h 3089525"/>
              <a:gd name="connsiteX604" fmla="*/ 614057 w 5851096"/>
              <a:gd name="connsiteY604" fmla="*/ 1248124 h 3089525"/>
              <a:gd name="connsiteX605" fmla="*/ 621865 w 5851096"/>
              <a:gd name="connsiteY605" fmla="*/ 1343926 h 3089525"/>
              <a:gd name="connsiteX606" fmla="*/ 623299 w 5851096"/>
              <a:gd name="connsiteY606" fmla="*/ 1361522 h 3089525"/>
              <a:gd name="connsiteX607" fmla="*/ 622679 w 5851096"/>
              <a:gd name="connsiteY607" fmla="*/ 1373376 h 3089525"/>
              <a:gd name="connsiteX608" fmla="*/ 622157 w 5851096"/>
              <a:gd name="connsiteY608" fmla="*/ 1373341 h 3089525"/>
              <a:gd name="connsiteX609" fmla="*/ 622129 w 5851096"/>
              <a:gd name="connsiteY609" fmla="*/ 1373854 h 3089525"/>
              <a:gd name="connsiteX610" fmla="*/ 604221 w 5851096"/>
              <a:gd name="connsiteY610" fmla="*/ 1372169 h 3089525"/>
              <a:gd name="connsiteX611" fmla="*/ 504394 w 5851096"/>
              <a:gd name="connsiteY611" fmla="*/ 1362780 h 3089525"/>
              <a:gd name="connsiteX612" fmla="*/ 487429 w 5851096"/>
              <a:gd name="connsiteY612" fmla="*/ 1361184 h 3089525"/>
              <a:gd name="connsiteX613" fmla="*/ 487308 w 5851096"/>
              <a:gd name="connsiteY613" fmla="*/ 1359994 h 3089525"/>
              <a:gd name="connsiteX614" fmla="*/ 5260 w 5851096"/>
              <a:gd name="connsiteY614" fmla="*/ 1114967 h 3089525"/>
              <a:gd name="connsiteX615" fmla="*/ 0 w 5851096"/>
              <a:gd name="connsiteY615" fmla="*/ 2216459 h 3089525"/>
              <a:gd name="connsiteX616" fmla="*/ 0 w 5851096"/>
              <a:gd name="connsiteY616" fmla="*/ 2080559 h 3089525"/>
              <a:gd name="connsiteX617" fmla="*/ 9744 w 5851096"/>
              <a:gd name="connsiteY617" fmla="*/ 2077760 h 3089525"/>
              <a:gd name="connsiteX618" fmla="*/ 473318 w 5851096"/>
              <a:gd name="connsiteY618" fmla="*/ 1547735 h 3089525"/>
              <a:gd name="connsiteX619" fmla="*/ 33374 w 5851096"/>
              <a:gd name="connsiteY619" fmla="*/ 1824276 h 3089525"/>
              <a:gd name="connsiteX620" fmla="*/ 0 w 5851096"/>
              <a:gd name="connsiteY620" fmla="*/ 1875663 h 3089525"/>
              <a:gd name="connsiteX621" fmla="*/ 0 w 5851096"/>
              <a:gd name="connsiteY621" fmla="*/ 1661750 h 3089525"/>
              <a:gd name="connsiteX622" fmla="*/ 5257 w 5851096"/>
              <a:gd name="connsiteY622" fmla="*/ 1655695 h 3089525"/>
              <a:gd name="connsiteX623" fmla="*/ 487305 w 5851096"/>
              <a:gd name="connsiteY623" fmla="*/ 1412593 h 3089525"/>
              <a:gd name="connsiteX624" fmla="*/ 487427 w 5851096"/>
              <a:gd name="connsiteY624" fmla="*/ 1411413 h 3089525"/>
              <a:gd name="connsiteX625" fmla="*/ 504388 w 5851096"/>
              <a:gd name="connsiteY625" fmla="*/ 1409831 h 3089525"/>
              <a:gd name="connsiteX626" fmla="*/ 604251 w 5851096"/>
              <a:gd name="connsiteY626" fmla="*/ 1400511 h 3089525"/>
              <a:gd name="connsiteX627" fmla="*/ 622127 w 5851096"/>
              <a:gd name="connsiteY627" fmla="*/ 1398843 h 3089525"/>
              <a:gd name="connsiteX628" fmla="*/ 622154 w 5851096"/>
              <a:gd name="connsiteY628" fmla="*/ 1399351 h 3089525"/>
              <a:gd name="connsiteX629" fmla="*/ 622675 w 5851096"/>
              <a:gd name="connsiteY629" fmla="*/ 1399317 h 3089525"/>
              <a:gd name="connsiteX630" fmla="*/ 623297 w 5851096"/>
              <a:gd name="connsiteY630" fmla="*/ 1411078 h 3089525"/>
              <a:gd name="connsiteX631" fmla="*/ 621863 w 5851096"/>
              <a:gd name="connsiteY631" fmla="*/ 1428529 h 3089525"/>
              <a:gd name="connsiteX632" fmla="*/ 614051 w 5851096"/>
              <a:gd name="connsiteY632" fmla="*/ 1523599 h 3089525"/>
              <a:gd name="connsiteX633" fmla="*/ 613488 w 5851096"/>
              <a:gd name="connsiteY633" fmla="*/ 1530463 h 3089525"/>
              <a:gd name="connsiteX634" fmla="*/ 612959 w 5851096"/>
              <a:gd name="connsiteY634" fmla="*/ 1530527 h 3089525"/>
              <a:gd name="connsiteX635" fmla="*/ 27613 w 5851096"/>
              <a:gd name="connsiteY635" fmla="*/ 2209736 h 3089525"/>
              <a:gd name="connsiteX636" fmla="*/ 0 w 5851096"/>
              <a:gd name="connsiteY636" fmla="*/ 2867081 h 3089525"/>
              <a:gd name="connsiteX637" fmla="*/ 0 w 5851096"/>
              <a:gd name="connsiteY637" fmla="*/ 2651475 h 3089525"/>
              <a:gd name="connsiteX638" fmla="*/ 33376 w 5851096"/>
              <a:gd name="connsiteY638" fmla="*/ 2703272 h 3089525"/>
              <a:gd name="connsiteX639" fmla="*/ 473320 w 5851096"/>
              <a:gd name="connsiteY639" fmla="*/ 2982001 h 3089525"/>
              <a:gd name="connsiteX640" fmla="*/ 9746 w 5851096"/>
              <a:gd name="connsiteY640" fmla="*/ 2447782 h 3089525"/>
              <a:gd name="connsiteX641" fmla="*/ 0 w 5851096"/>
              <a:gd name="connsiteY641" fmla="*/ 2444960 h 3089525"/>
              <a:gd name="connsiteX642" fmla="*/ 0 w 5851096"/>
              <a:gd name="connsiteY642" fmla="*/ 2307984 h 3089525"/>
              <a:gd name="connsiteX643" fmla="*/ 27617 w 5851096"/>
              <a:gd name="connsiteY643" fmla="*/ 2314760 h 3089525"/>
              <a:gd name="connsiteX644" fmla="*/ 612962 w 5851096"/>
              <a:gd name="connsiteY644" fmla="*/ 2999346 h 3089525"/>
              <a:gd name="connsiteX645" fmla="*/ 613492 w 5851096"/>
              <a:gd name="connsiteY645" fmla="*/ 2999411 h 3089525"/>
              <a:gd name="connsiteX646" fmla="*/ 614056 w 5851096"/>
              <a:gd name="connsiteY646" fmla="*/ 3006343 h 3089525"/>
              <a:gd name="connsiteX647" fmla="*/ 620836 w 5851096"/>
              <a:gd name="connsiteY647" fmla="*/ 3089525 h 3089525"/>
              <a:gd name="connsiteX648" fmla="*/ 370396 w 5851096"/>
              <a:gd name="connsiteY648" fmla="*/ 3089525 h 3089525"/>
              <a:gd name="connsiteX649" fmla="*/ 350661 w 5851096"/>
              <a:gd name="connsiteY649" fmla="*/ 3084682 h 3089525"/>
              <a:gd name="connsiteX650" fmla="*/ 5260 w 5851096"/>
              <a:gd name="connsiteY650" fmla="*/ 2873187 h 3089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Lst>
            <a:rect l="l" t="t" r="r" b="b"/>
            <a:pathLst>
              <a:path w="5851096" h="3089525">
                <a:moveTo>
                  <a:pt x="5215514" y="659222"/>
                </a:moveTo>
                <a:cubicBezTo>
                  <a:pt x="5271247" y="939930"/>
                  <a:pt x="5495997" y="1162499"/>
                  <a:pt x="5783878" y="1223782"/>
                </a:cubicBezTo>
                <a:cubicBezTo>
                  <a:pt x="5728146" y="943074"/>
                  <a:pt x="5503395" y="720505"/>
                  <a:pt x="5215514" y="659222"/>
                </a:cubicBezTo>
                <a:close/>
                <a:moveTo>
                  <a:pt x="5215514" y="2417442"/>
                </a:moveTo>
                <a:cubicBezTo>
                  <a:pt x="5271247" y="2698150"/>
                  <a:pt x="5495997" y="2920718"/>
                  <a:pt x="5783878" y="2982001"/>
                </a:cubicBezTo>
                <a:cubicBezTo>
                  <a:pt x="5728146" y="2701294"/>
                  <a:pt x="5503395" y="2478725"/>
                  <a:pt x="5215514" y="2417442"/>
                </a:cubicBezTo>
                <a:close/>
                <a:moveTo>
                  <a:pt x="5215512" y="2107862"/>
                </a:moveTo>
                <a:cubicBezTo>
                  <a:pt x="5503392" y="2047060"/>
                  <a:pt x="5728143" y="1826239"/>
                  <a:pt x="5783876" y="1547735"/>
                </a:cubicBezTo>
                <a:cubicBezTo>
                  <a:pt x="5495995" y="1608537"/>
                  <a:pt x="5271244" y="1829358"/>
                  <a:pt x="5215512" y="2107862"/>
                </a:cubicBezTo>
                <a:close/>
                <a:moveTo>
                  <a:pt x="5065535" y="521483"/>
                </a:moveTo>
                <a:lnTo>
                  <a:pt x="5066157" y="509629"/>
                </a:lnTo>
                <a:lnTo>
                  <a:pt x="5066678" y="509663"/>
                </a:lnTo>
                <a:lnTo>
                  <a:pt x="5066705" y="509151"/>
                </a:lnTo>
                <a:lnTo>
                  <a:pt x="5084580" y="510833"/>
                </a:lnTo>
                <a:cubicBezTo>
                  <a:pt x="5118460" y="511379"/>
                  <a:pt x="5151823" y="514468"/>
                  <a:pt x="5184444" y="520226"/>
                </a:cubicBezTo>
                <a:cubicBezTo>
                  <a:pt x="5190277" y="519792"/>
                  <a:pt x="5195851" y="520774"/>
                  <a:pt x="5201405" y="521820"/>
                </a:cubicBezTo>
                <a:lnTo>
                  <a:pt x="5201527" y="523010"/>
                </a:lnTo>
                <a:cubicBezTo>
                  <a:pt x="5483077" y="569171"/>
                  <a:pt x="5718838" y="744362"/>
                  <a:pt x="5841311" y="983324"/>
                </a:cubicBezTo>
                <a:lnTo>
                  <a:pt x="5851096" y="1006985"/>
                </a:lnTo>
                <a:lnTo>
                  <a:pt x="5851096" y="1366179"/>
                </a:lnTo>
                <a:lnTo>
                  <a:pt x="5814952" y="1362779"/>
                </a:lnTo>
                <a:cubicBezTo>
                  <a:pt x="5809118" y="1363214"/>
                  <a:pt x="5803543" y="1362231"/>
                  <a:pt x="5797987" y="1361184"/>
                </a:cubicBezTo>
                <a:lnTo>
                  <a:pt x="5797866" y="1359994"/>
                </a:lnTo>
                <a:cubicBezTo>
                  <a:pt x="5422466" y="1298446"/>
                  <a:pt x="5128467" y="1007510"/>
                  <a:pt x="5075873" y="641878"/>
                </a:cubicBezTo>
                <a:cubicBezTo>
                  <a:pt x="5075697" y="641823"/>
                  <a:pt x="5075522" y="641817"/>
                  <a:pt x="5075344" y="641812"/>
                </a:cubicBezTo>
                <a:lnTo>
                  <a:pt x="5074781" y="634895"/>
                </a:lnTo>
                <a:cubicBezTo>
                  <a:pt x="5069489" y="603550"/>
                  <a:pt x="5066925" y="571542"/>
                  <a:pt x="5066970" y="539073"/>
                </a:cubicBezTo>
                <a:cubicBezTo>
                  <a:pt x="5065597" y="533241"/>
                  <a:pt x="5065535" y="527369"/>
                  <a:pt x="5065535" y="521483"/>
                </a:cubicBezTo>
                <a:close/>
                <a:moveTo>
                  <a:pt x="5065535" y="2279702"/>
                </a:moveTo>
                <a:lnTo>
                  <a:pt x="5066157" y="2267848"/>
                </a:lnTo>
                <a:lnTo>
                  <a:pt x="5066678" y="2267882"/>
                </a:lnTo>
                <a:lnTo>
                  <a:pt x="5066705" y="2267371"/>
                </a:lnTo>
                <a:lnTo>
                  <a:pt x="5084580" y="2269052"/>
                </a:lnTo>
                <a:cubicBezTo>
                  <a:pt x="5118460" y="2269598"/>
                  <a:pt x="5151823" y="2272687"/>
                  <a:pt x="5184444" y="2278445"/>
                </a:cubicBezTo>
                <a:cubicBezTo>
                  <a:pt x="5190277" y="2278011"/>
                  <a:pt x="5195851" y="2278993"/>
                  <a:pt x="5201405" y="2280040"/>
                </a:cubicBezTo>
                <a:lnTo>
                  <a:pt x="5201527" y="2281230"/>
                </a:lnTo>
                <a:cubicBezTo>
                  <a:pt x="5483077" y="2327390"/>
                  <a:pt x="5718838" y="2502582"/>
                  <a:pt x="5841311" y="2741544"/>
                </a:cubicBezTo>
                <a:lnTo>
                  <a:pt x="5851096" y="2765204"/>
                </a:lnTo>
                <a:lnTo>
                  <a:pt x="5851096" y="3089525"/>
                </a:lnTo>
                <a:lnTo>
                  <a:pt x="5680952" y="3089525"/>
                </a:lnTo>
                <a:lnTo>
                  <a:pt x="5661219" y="3084683"/>
                </a:lnTo>
                <a:cubicBezTo>
                  <a:pt x="5352738" y="2982764"/>
                  <a:pt x="5121893" y="2720025"/>
                  <a:pt x="5075873" y="2400097"/>
                </a:cubicBezTo>
                <a:cubicBezTo>
                  <a:pt x="5075697" y="2400042"/>
                  <a:pt x="5075522" y="2400037"/>
                  <a:pt x="5075344" y="2400032"/>
                </a:cubicBezTo>
                <a:lnTo>
                  <a:pt x="5074781" y="2393114"/>
                </a:lnTo>
                <a:cubicBezTo>
                  <a:pt x="5069489" y="2361770"/>
                  <a:pt x="5066925" y="2329761"/>
                  <a:pt x="5066970" y="2297292"/>
                </a:cubicBezTo>
                <a:cubicBezTo>
                  <a:pt x="5065597" y="2291461"/>
                  <a:pt x="5065535" y="2285589"/>
                  <a:pt x="5065535" y="2279702"/>
                </a:cubicBezTo>
                <a:close/>
                <a:moveTo>
                  <a:pt x="5065533" y="486299"/>
                </a:moveTo>
                <a:cubicBezTo>
                  <a:pt x="5065533" y="480458"/>
                  <a:pt x="5065595" y="474631"/>
                  <a:pt x="5066968" y="468842"/>
                </a:cubicBezTo>
                <a:cubicBezTo>
                  <a:pt x="5066923" y="436636"/>
                  <a:pt x="5069486" y="404884"/>
                  <a:pt x="5074776" y="373792"/>
                </a:cubicBezTo>
                <a:lnTo>
                  <a:pt x="5075341" y="366915"/>
                </a:lnTo>
                <a:cubicBezTo>
                  <a:pt x="5075518" y="366910"/>
                  <a:pt x="5075694" y="366905"/>
                  <a:pt x="5075869" y="366850"/>
                </a:cubicBezTo>
                <a:cubicBezTo>
                  <a:pt x="5089628" y="271960"/>
                  <a:pt x="5119903" y="182140"/>
                  <a:pt x="5163966" y="100280"/>
                </a:cubicBezTo>
                <a:lnTo>
                  <a:pt x="5229488" y="0"/>
                </a:lnTo>
                <a:lnTo>
                  <a:pt x="5405629" y="0"/>
                </a:lnTo>
                <a:lnTo>
                  <a:pt x="5334254" y="79433"/>
                </a:lnTo>
                <a:cubicBezTo>
                  <a:pt x="5276439" y="159050"/>
                  <a:pt x="5235311" y="250706"/>
                  <a:pt x="5215512" y="349642"/>
                </a:cubicBezTo>
                <a:cubicBezTo>
                  <a:pt x="5406992" y="309201"/>
                  <a:pt x="5570544" y="197965"/>
                  <a:pt x="5674730" y="45955"/>
                </a:cubicBezTo>
                <a:lnTo>
                  <a:pt x="5697983" y="0"/>
                </a:lnTo>
                <a:lnTo>
                  <a:pt x="5851096" y="0"/>
                </a:lnTo>
                <a:lnTo>
                  <a:pt x="5851096" y="4349"/>
                </a:lnTo>
                <a:lnTo>
                  <a:pt x="5799246" y="99096"/>
                </a:lnTo>
                <a:cubicBezTo>
                  <a:pt x="5669765" y="299632"/>
                  <a:pt x="5454064" y="443705"/>
                  <a:pt x="5201524" y="484784"/>
                </a:cubicBezTo>
                <a:lnTo>
                  <a:pt x="5201403" y="485964"/>
                </a:lnTo>
                <a:cubicBezTo>
                  <a:pt x="5195847" y="487004"/>
                  <a:pt x="5190272" y="487979"/>
                  <a:pt x="5184438" y="487548"/>
                </a:cubicBezTo>
                <a:cubicBezTo>
                  <a:pt x="5151829" y="493257"/>
                  <a:pt x="5118478" y="496322"/>
                  <a:pt x="5084610" y="496864"/>
                </a:cubicBezTo>
                <a:lnTo>
                  <a:pt x="5066703" y="498535"/>
                </a:lnTo>
                <a:lnTo>
                  <a:pt x="5066676" y="498027"/>
                </a:lnTo>
                <a:lnTo>
                  <a:pt x="5066154" y="498061"/>
                </a:lnTo>
                <a:cubicBezTo>
                  <a:pt x="5065562" y="494151"/>
                  <a:pt x="5065533" y="490228"/>
                  <a:pt x="5065533" y="486299"/>
                </a:cubicBezTo>
                <a:close/>
                <a:moveTo>
                  <a:pt x="5065533" y="2244520"/>
                </a:moveTo>
                <a:cubicBezTo>
                  <a:pt x="5065533" y="2238678"/>
                  <a:pt x="5065595" y="2232850"/>
                  <a:pt x="5066968" y="2227062"/>
                </a:cubicBezTo>
                <a:cubicBezTo>
                  <a:pt x="5066923" y="2194855"/>
                  <a:pt x="5069486" y="2163105"/>
                  <a:pt x="5074776" y="2132012"/>
                </a:cubicBezTo>
                <a:lnTo>
                  <a:pt x="5075341" y="2125135"/>
                </a:lnTo>
                <a:cubicBezTo>
                  <a:pt x="5075518" y="2125130"/>
                  <a:pt x="5075694" y="2125125"/>
                  <a:pt x="5075869" y="2125070"/>
                </a:cubicBezTo>
                <a:cubicBezTo>
                  <a:pt x="5128465" y="1762307"/>
                  <a:pt x="5422464" y="1473657"/>
                  <a:pt x="5797863" y="1412593"/>
                </a:cubicBezTo>
                <a:lnTo>
                  <a:pt x="5797985" y="1411413"/>
                </a:lnTo>
                <a:cubicBezTo>
                  <a:pt x="5803539" y="1410374"/>
                  <a:pt x="5809112" y="1409399"/>
                  <a:pt x="5814946" y="1409830"/>
                </a:cubicBezTo>
                <a:lnTo>
                  <a:pt x="5851096" y="1406457"/>
                </a:lnTo>
                <a:lnTo>
                  <a:pt x="5851096" y="1762823"/>
                </a:lnTo>
                <a:lnTo>
                  <a:pt x="5841309" y="1786304"/>
                </a:lnTo>
                <a:cubicBezTo>
                  <a:pt x="5718836" y="2023390"/>
                  <a:pt x="5483074" y="2197206"/>
                  <a:pt x="5201524" y="2243004"/>
                </a:cubicBezTo>
                <a:lnTo>
                  <a:pt x="5201403" y="2244184"/>
                </a:lnTo>
                <a:cubicBezTo>
                  <a:pt x="5195847" y="2245223"/>
                  <a:pt x="5190272" y="2246198"/>
                  <a:pt x="5184438" y="2245767"/>
                </a:cubicBezTo>
                <a:cubicBezTo>
                  <a:pt x="5151829" y="2251477"/>
                  <a:pt x="5118478" y="2254542"/>
                  <a:pt x="5084610" y="2255084"/>
                </a:cubicBezTo>
                <a:lnTo>
                  <a:pt x="5066703" y="2256755"/>
                </a:lnTo>
                <a:lnTo>
                  <a:pt x="5066676" y="2256246"/>
                </a:lnTo>
                <a:lnTo>
                  <a:pt x="5066154" y="2256280"/>
                </a:lnTo>
                <a:cubicBezTo>
                  <a:pt x="5065562" y="2252372"/>
                  <a:pt x="5065533" y="2248449"/>
                  <a:pt x="5065533" y="2244520"/>
                </a:cubicBezTo>
                <a:close/>
                <a:moveTo>
                  <a:pt x="4325732" y="1223782"/>
                </a:moveTo>
                <a:cubicBezTo>
                  <a:pt x="4613612" y="1162499"/>
                  <a:pt x="4838363" y="939930"/>
                  <a:pt x="4894096" y="659222"/>
                </a:cubicBezTo>
                <a:cubicBezTo>
                  <a:pt x="4606215" y="720505"/>
                  <a:pt x="4381464" y="943074"/>
                  <a:pt x="4325732" y="1223782"/>
                </a:cubicBezTo>
                <a:close/>
                <a:moveTo>
                  <a:pt x="4325732" y="1547735"/>
                </a:moveTo>
                <a:cubicBezTo>
                  <a:pt x="4381465" y="1826239"/>
                  <a:pt x="4606215" y="2047060"/>
                  <a:pt x="4894096" y="2107862"/>
                </a:cubicBezTo>
                <a:cubicBezTo>
                  <a:pt x="4838364" y="1829358"/>
                  <a:pt x="4613612" y="1608537"/>
                  <a:pt x="4325732" y="1547735"/>
                </a:cubicBezTo>
                <a:close/>
                <a:moveTo>
                  <a:pt x="4325732" y="2982001"/>
                </a:moveTo>
                <a:cubicBezTo>
                  <a:pt x="4613612" y="2920718"/>
                  <a:pt x="4838363" y="2698150"/>
                  <a:pt x="4894096" y="2417442"/>
                </a:cubicBezTo>
                <a:cubicBezTo>
                  <a:pt x="4606215" y="2478725"/>
                  <a:pt x="4381464" y="2701294"/>
                  <a:pt x="4325732" y="2982001"/>
                </a:cubicBezTo>
                <a:close/>
                <a:moveTo>
                  <a:pt x="4256134" y="0"/>
                </a:moveTo>
                <a:lnTo>
                  <a:pt x="4411625" y="0"/>
                </a:lnTo>
                <a:lnTo>
                  <a:pt x="4434878" y="45955"/>
                </a:lnTo>
                <a:cubicBezTo>
                  <a:pt x="4539065" y="197965"/>
                  <a:pt x="4702616" y="309201"/>
                  <a:pt x="4894096" y="349642"/>
                </a:cubicBezTo>
                <a:cubicBezTo>
                  <a:pt x="4874298" y="250706"/>
                  <a:pt x="4833170" y="159050"/>
                  <a:pt x="4775353" y="79433"/>
                </a:cubicBezTo>
                <a:lnTo>
                  <a:pt x="4703980" y="0"/>
                </a:lnTo>
                <a:lnTo>
                  <a:pt x="4880119" y="0"/>
                </a:lnTo>
                <a:lnTo>
                  <a:pt x="4945641" y="100280"/>
                </a:lnTo>
                <a:cubicBezTo>
                  <a:pt x="4989705" y="182140"/>
                  <a:pt x="5019980" y="271960"/>
                  <a:pt x="5033738" y="366850"/>
                </a:cubicBezTo>
                <a:cubicBezTo>
                  <a:pt x="5033914" y="366905"/>
                  <a:pt x="5034090" y="366910"/>
                  <a:pt x="5034267" y="366915"/>
                </a:cubicBezTo>
                <a:lnTo>
                  <a:pt x="5034832" y="373792"/>
                </a:lnTo>
                <a:cubicBezTo>
                  <a:pt x="5040122" y="404884"/>
                  <a:pt x="5042685" y="436636"/>
                  <a:pt x="5042640" y="468842"/>
                </a:cubicBezTo>
                <a:cubicBezTo>
                  <a:pt x="5044013" y="474631"/>
                  <a:pt x="5044074" y="480458"/>
                  <a:pt x="5044074" y="486299"/>
                </a:cubicBezTo>
                <a:cubicBezTo>
                  <a:pt x="5044074" y="490228"/>
                  <a:pt x="5044046" y="494151"/>
                  <a:pt x="5043454" y="498061"/>
                </a:cubicBezTo>
                <a:lnTo>
                  <a:pt x="5042932" y="498027"/>
                </a:lnTo>
                <a:lnTo>
                  <a:pt x="5042905" y="498535"/>
                </a:lnTo>
                <a:lnTo>
                  <a:pt x="5024997" y="496864"/>
                </a:lnTo>
                <a:cubicBezTo>
                  <a:pt x="4991129" y="496322"/>
                  <a:pt x="4957779" y="493257"/>
                  <a:pt x="4925170" y="487548"/>
                </a:cubicBezTo>
                <a:cubicBezTo>
                  <a:pt x="4919336" y="487979"/>
                  <a:pt x="4913761" y="487004"/>
                  <a:pt x="4908205" y="485964"/>
                </a:cubicBezTo>
                <a:lnTo>
                  <a:pt x="4908084" y="484784"/>
                </a:lnTo>
                <a:cubicBezTo>
                  <a:pt x="4655545" y="443705"/>
                  <a:pt x="4439844" y="299632"/>
                  <a:pt x="4310363" y="99096"/>
                </a:cubicBezTo>
                <a:close/>
                <a:moveTo>
                  <a:pt x="4178216" y="3089525"/>
                </a:moveTo>
                <a:lnTo>
                  <a:pt x="4184996" y="3006343"/>
                </a:lnTo>
                <a:lnTo>
                  <a:pt x="4185561" y="2999411"/>
                </a:lnTo>
                <a:cubicBezTo>
                  <a:pt x="4185737" y="2999406"/>
                  <a:pt x="4185914" y="2999401"/>
                  <a:pt x="4186090" y="2999346"/>
                </a:cubicBezTo>
                <a:cubicBezTo>
                  <a:pt x="4238685" y="2633713"/>
                  <a:pt x="4532684" y="2342777"/>
                  <a:pt x="4908083" y="2281230"/>
                </a:cubicBezTo>
                <a:lnTo>
                  <a:pt x="4908205" y="2280040"/>
                </a:lnTo>
                <a:cubicBezTo>
                  <a:pt x="4913759" y="2278993"/>
                  <a:pt x="4919332" y="2278011"/>
                  <a:pt x="4925166" y="2278445"/>
                </a:cubicBezTo>
                <a:cubicBezTo>
                  <a:pt x="4957787" y="2272687"/>
                  <a:pt x="4991150" y="2269598"/>
                  <a:pt x="5025030" y="2269052"/>
                </a:cubicBezTo>
                <a:lnTo>
                  <a:pt x="5042905" y="2267371"/>
                </a:lnTo>
                <a:lnTo>
                  <a:pt x="5042932" y="2267882"/>
                </a:lnTo>
                <a:lnTo>
                  <a:pt x="5043453" y="2267848"/>
                </a:lnTo>
                <a:lnTo>
                  <a:pt x="5044074" y="2279702"/>
                </a:lnTo>
                <a:cubicBezTo>
                  <a:pt x="5044074" y="2285589"/>
                  <a:pt x="5044013" y="2291461"/>
                  <a:pt x="5042640" y="2297292"/>
                </a:cubicBezTo>
                <a:cubicBezTo>
                  <a:pt x="5042685" y="2329761"/>
                  <a:pt x="5040121" y="2361770"/>
                  <a:pt x="5034829" y="2393114"/>
                </a:cubicBezTo>
                <a:lnTo>
                  <a:pt x="5034266" y="2400032"/>
                </a:lnTo>
                <a:cubicBezTo>
                  <a:pt x="5034088" y="2400037"/>
                  <a:pt x="5033912" y="2400042"/>
                  <a:pt x="5033737" y="2400097"/>
                </a:cubicBezTo>
                <a:cubicBezTo>
                  <a:pt x="4987717" y="2720025"/>
                  <a:pt x="4756872" y="2982764"/>
                  <a:pt x="4448391" y="3084683"/>
                </a:cubicBezTo>
                <a:lnTo>
                  <a:pt x="4428658" y="3089525"/>
                </a:lnTo>
                <a:close/>
                <a:moveTo>
                  <a:pt x="4175753" y="1361522"/>
                </a:moveTo>
                <a:cubicBezTo>
                  <a:pt x="4175753" y="1355634"/>
                  <a:pt x="4175815" y="1349760"/>
                  <a:pt x="4177187" y="1343926"/>
                </a:cubicBezTo>
                <a:cubicBezTo>
                  <a:pt x="4177144" y="1311465"/>
                  <a:pt x="4179705" y="1279462"/>
                  <a:pt x="4184996" y="1248124"/>
                </a:cubicBezTo>
                <a:lnTo>
                  <a:pt x="4185561" y="1241192"/>
                </a:lnTo>
                <a:cubicBezTo>
                  <a:pt x="4185737" y="1241187"/>
                  <a:pt x="4185914" y="1241182"/>
                  <a:pt x="4186090" y="1241127"/>
                </a:cubicBezTo>
                <a:cubicBezTo>
                  <a:pt x="4238685" y="875493"/>
                  <a:pt x="4532684" y="584557"/>
                  <a:pt x="4908083" y="523010"/>
                </a:cubicBezTo>
                <a:lnTo>
                  <a:pt x="4908205" y="521820"/>
                </a:lnTo>
                <a:cubicBezTo>
                  <a:pt x="4913759" y="520774"/>
                  <a:pt x="4919332" y="519792"/>
                  <a:pt x="4925166" y="520226"/>
                </a:cubicBezTo>
                <a:cubicBezTo>
                  <a:pt x="4957787" y="514468"/>
                  <a:pt x="4991150" y="511379"/>
                  <a:pt x="5025030" y="510833"/>
                </a:cubicBezTo>
                <a:lnTo>
                  <a:pt x="5042905" y="509151"/>
                </a:lnTo>
                <a:lnTo>
                  <a:pt x="5042932" y="509663"/>
                </a:lnTo>
                <a:lnTo>
                  <a:pt x="5043453" y="509629"/>
                </a:lnTo>
                <a:lnTo>
                  <a:pt x="5044074" y="521483"/>
                </a:lnTo>
                <a:cubicBezTo>
                  <a:pt x="5044074" y="527369"/>
                  <a:pt x="5044013" y="533241"/>
                  <a:pt x="5042640" y="539073"/>
                </a:cubicBezTo>
                <a:cubicBezTo>
                  <a:pt x="5042685" y="571542"/>
                  <a:pt x="5040121" y="603550"/>
                  <a:pt x="5034829" y="634895"/>
                </a:cubicBezTo>
                <a:lnTo>
                  <a:pt x="5034266" y="641812"/>
                </a:lnTo>
                <a:cubicBezTo>
                  <a:pt x="5034088" y="641817"/>
                  <a:pt x="5033912" y="641823"/>
                  <a:pt x="5033737" y="641878"/>
                </a:cubicBezTo>
                <a:cubicBezTo>
                  <a:pt x="4981143" y="1007510"/>
                  <a:pt x="4687144" y="1298446"/>
                  <a:pt x="4311744" y="1359994"/>
                </a:cubicBezTo>
                <a:lnTo>
                  <a:pt x="4311623" y="1361184"/>
                </a:lnTo>
                <a:cubicBezTo>
                  <a:pt x="4306067" y="1362231"/>
                  <a:pt x="4300492" y="1363214"/>
                  <a:pt x="4294658" y="1362780"/>
                </a:cubicBezTo>
                <a:cubicBezTo>
                  <a:pt x="4262048" y="1368535"/>
                  <a:pt x="4228698" y="1371623"/>
                  <a:pt x="4194831" y="1372169"/>
                </a:cubicBezTo>
                <a:lnTo>
                  <a:pt x="4176923" y="1373854"/>
                </a:lnTo>
                <a:lnTo>
                  <a:pt x="4176896" y="1373341"/>
                </a:lnTo>
                <a:lnTo>
                  <a:pt x="4176374" y="1373376"/>
                </a:lnTo>
                <a:cubicBezTo>
                  <a:pt x="4175781" y="1369436"/>
                  <a:pt x="4175753" y="1365482"/>
                  <a:pt x="4175753" y="1361522"/>
                </a:cubicBezTo>
                <a:close/>
                <a:moveTo>
                  <a:pt x="4175753" y="1411078"/>
                </a:moveTo>
                <a:lnTo>
                  <a:pt x="4176375" y="1399317"/>
                </a:lnTo>
                <a:lnTo>
                  <a:pt x="4176896" y="1399351"/>
                </a:lnTo>
                <a:lnTo>
                  <a:pt x="4176923" y="1398843"/>
                </a:lnTo>
                <a:lnTo>
                  <a:pt x="4194799" y="1400511"/>
                </a:lnTo>
                <a:cubicBezTo>
                  <a:pt x="4228677" y="1401053"/>
                  <a:pt x="4262041" y="1404118"/>
                  <a:pt x="4294662" y="1409831"/>
                </a:cubicBezTo>
                <a:cubicBezTo>
                  <a:pt x="4300495" y="1409399"/>
                  <a:pt x="4306069" y="1410375"/>
                  <a:pt x="4311623" y="1411413"/>
                </a:cubicBezTo>
                <a:lnTo>
                  <a:pt x="4311745" y="1412593"/>
                </a:lnTo>
                <a:cubicBezTo>
                  <a:pt x="4687144" y="1473657"/>
                  <a:pt x="4981143" y="1762307"/>
                  <a:pt x="5033738" y="2125070"/>
                </a:cubicBezTo>
                <a:cubicBezTo>
                  <a:pt x="5033914" y="2125125"/>
                  <a:pt x="5034090" y="2125130"/>
                  <a:pt x="5034267" y="2125135"/>
                </a:cubicBezTo>
                <a:lnTo>
                  <a:pt x="5034832" y="2132012"/>
                </a:lnTo>
                <a:cubicBezTo>
                  <a:pt x="5040122" y="2163105"/>
                  <a:pt x="5042685" y="2194855"/>
                  <a:pt x="5042640" y="2227062"/>
                </a:cubicBezTo>
                <a:cubicBezTo>
                  <a:pt x="5044013" y="2232850"/>
                  <a:pt x="5044074" y="2238678"/>
                  <a:pt x="5044074" y="2244520"/>
                </a:cubicBezTo>
                <a:cubicBezTo>
                  <a:pt x="5044074" y="2248449"/>
                  <a:pt x="5044046" y="2252372"/>
                  <a:pt x="5043454" y="2256280"/>
                </a:cubicBezTo>
                <a:lnTo>
                  <a:pt x="5042932" y="2256246"/>
                </a:lnTo>
                <a:lnTo>
                  <a:pt x="5042905" y="2256755"/>
                </a:lnTo>
                <a:lnTo>
                  <a:pt x="5024997" y="2255084"/>
                </a:lnTo>
                <a:cubicBezTo>
                  <a:pt x="4991129" y="2254542"/>
                  <a:pt x="4957779" y="2251477"/>
                  <a:pt x="4925170" y="2245767"/>
                </a:cubicBezTo>
                <a:cubicBezTo>
                  <a:pt x="4919336" y="2246198"/>
                  <a:pt x="4913761" y="2245223"/>
                  <a:pt x="4908205" y="2244184"/>
                </a:cubicBezTo>
                <a:lnTo>
                  <a:pt x="4908084" y="2243004"/>
                </a:lnTo>
                <a:cubicBezTo>
                  <a:pt x="4532684" y="2181939"/>
                  <a:pt x="4238685" y="1893288"/>
                  <a:pt x="4186091" y="1530527"/>
                </a:cubicBezTo>
                <a:cubicBezTo>
                  <a:pt x="4185915" y="1530472"/>
                  <a:pt x="4185739" y="1530468"/>
                  <a:pt x="4185562" y="1530463"/>
                </a:cubicBezTo>
                <a:lnTo>
                  <a:pt x="4184999" y="1523599"/>
                </a:lnTo>
                <a:cubicBezTo>
                  <a:pt x="4179707" y="1492501"/>
                  <a:pt x="4177144" y="1460743"/>
                  <a:pt x="4177187" y="1428529"/>
                </a:cubicBezTo>
                <a:cubicBezTo>
                  <a:pt x="4175815" y="1422743"/>
                  <a:pt x="4175753" y="1416918"/>
                  <a:pt x="4175753" y="1411078"/>
                </a:cubicBezTo>
                <a:close/>
                <a:moveTo>
                  <a:pt x="3445328" y="659222"/>
                </a:moveTo>
                <a:cubicBezTo>
                  <a:pt x="3501061" y="939930"/>
                  <a:pt x="3725812" y="1162499"/>
                  <a:pt x="4013692" y="1223782"/>
                </a:cubicBezTo>
                <a:cubicBezTo>
                  <a:pt x="3957960" y="943074"/>
                  <a:pt x="3733209" y="720505"/>
                  <a:pt x="3445328" y="659222"/>
                </a:cubicBezTo>
                <a:close/>
                <a:moveTo>
                  <a:pt x="3445328" y="2417442"/>
                </a:moveTo>
                <a:cubicBezTo>
                  <a:pt x="3501061" y="2698150"/>
                  <a:pt x="3725812" y="2920718"/>
                  <a:pt x="4013692" y="2982001"/>
                </a:cubicBezTo>
                <a:cubicBezTo>
                  <a:pt x="3957960" y="2701294"/>
                  <a:pt x="3733209" y="2478725"/>
                  <a:pt x="3445328" y="2417442"/>
                </a:cubicBezTo>
                <a:close/>
                <a:moveTo>
                  <a:pt x="3445326" y="2107862"/>
                </a:moveTo>
                <a:cubicBezTo>
                  <a:pt x="3733207" y="2047060"/>
                  <a:pt x="3957957" y="1826239"/>
                  <a:pt x="4013690" y="1547735"/>
                </a:cubicBezTo>
                <a:cubicBezTo>
                  <a:pt x="3725809" y="1608537"/>
                  <a:pt x="3501058" y="1829358"/>
                  <a:pt x="3445326" y="2107862"/>
                </a:cubicBezTo>
                <a:close/>
                <a:moveTo>
                  <a:pt x="3295350" y="521483"/>
                </a:moveTo>
                <a:lnTo>
                  <a:pt x="3295971" y="509629"/>
                </a:lnTo>
                <a:lnTo>
                  <a:pt x="3296492" y="509663"/>
                </a:lnTo>
                <a:lnTo>
                  <a:pt x="3296519" y="509151"/>
                </a:lnTo>
                <a:lnTo>
                  <a:pt x="3314395" y="510833"/>
                </a:lnTo>
                <a:cubicBezTo>
                  <a:pt x="3348274" y="511379"/>
                  <a:pt x="3381637" y="514468"/>
                  <a:pt x="3414258" y="520226"/>
                </a:cubicBezTo>
                <a:cubicBezTo>
                  <a:pt x="3420092" y="519792"/>
                  <a:pt x="3425665" y="520774"/>
                  <a:pt x="3431219" y="521820"/>
                </a:cubicBezTo>
                <a:lnTo>
                  <a:pt x="3431341" y="523010"/>
                </a:lnTo>
                <a:cubicBezTo>
                  <a:pt x="3806740" y="584557"/>
                  <a:pt x="4100739" y="875493"/>
                  <a:pt x="4153335" y="1241127"/>
                </a:cubicBezTo>
                <a:cubicBezTo>
                  <a:pt x="4153510" y="1241182"/>
                  <a:pt x="4153688" y="1241187"/>
                  <a:pt x="4153863" y="1241192"/>
                </a:cubicBezTo>
                <a:lnTo>
                  <a:pt x="4154429" y="1248124"/>
                </a:lnTo>
                <a:cubicBezTo>
                  <a:pt x="4159718" y="1279462"/>
                  <a:pt x="4162281" y="1311465"/>
                  <a:pt x="4162237" y="1343926"/>
                </a:cubicBezTo>
                <a:cubicBezTo>
                  <a:pt x="4163610" y="1349760"/>
                  <a:pt x="4163671" y="1355634"/>
                  <a:pt x="4163671" y="1361522"/>
                </a:cubicBezTo>
                <a:cubicBezTo>
                  <a:pt x="4163671" y="1365482"/>
                  <a:pt x="4163642" y="1369436"/>
                  <a:pt x="4163050" y="1373376"/>
                </a:cubicBezTo>
                <a:lnTo>
                  <a:pt x="4162528" y="1373341"/>
                </a:lnTo>
                <a:lnTo>
                  <a:pt x="4162501" y="1373854"/>
                </a:lnTo>
                <a:lnTo>
                  <a:pt x="4144594" y="1372169"/>
                </a:lnTo>
                <a:cubicBezTo>
                  <a:pt x="4110727" y="1371623"/>
                  <a:pt x="4077375" y="1368535"/>
                  <a:pt x="4044766" y="1362780"/>
                </a:cubicBezTo>
                <a:cubicBezTo>
                  <a:pt x="4038932" y="1363214"/>
                  <a:pt x="4033357" y="1362231"/>
                  <a:pt x="4027802" y="1361184"/>
                </a:cubicBezTo>
                <a:lnTo>
                  <a:pt x="4027681" y="1359994"/>
                </a:lnTo>
                <a:cubicBezTo>
                  <a:pt x="3652280" y="1298446"/>
                  <a:pt x="3358281" y="1007510"/>
                  <a:pt x="3305687" y="641878"/>
                </a:cubicBezTo>
                <a:cubicBezTo>
                  <a:pt x="3305511" y="641823"/>
                  <a:pt x="3305336" y="641818"/>
                  <a:pt x="3305158" y="641812"/>
                </a:cubicBezTo>
                <a:lnTo>
                  <a:pt x="3304595" y="634895"/>
                </a:lnTo>
                <a:cubicBezTo>
                  <a:pt x="3299303" y="603550"/>
                  <a:pt x="3296740" y="571542"/>
                  <a:pt x="3296784" y="539073"/>
                </a:cubicBezTo>
                <a:cubicBezTo>
                  <a:pt x="3295411" y="533241"/>
                  <a:pt x="3295350" y="527369"/>
                  <a:pt x="3295350" y="521483"/>
                </a:cubicBezTo>
                <a:close/>
                <a:moveTo>
                  <a:pt x="3295350" y="2279702"/>
                </a:moveTo>
                <a:lnTo>
                  <a:pt x="3295971" y="2267848"/>
                </a:lnTo>
                <a:lnTo>
                  <a:pt x="3296492" y="2267882"/>
                </a:lnTo>
                <a:lnTo>
                  <a:pt x="3296519" y="2267371"/>
                </a:lnTo>
                <a:lnTo>
                  <a:pt x="3314395" y="2269052"/>
                </a:lnTo>
                <a:cubicBezTo>
                  <a:pt x="3348274" y="2269598"/>
                  <a:pt x="3381637" y="2272687"/>
                  <a:pt x="3414258" y="2278445"/>
                </a:cubicBezTo>
                <a:cubicBezTo>
                  <a:pt x="3420092" y="2278011"/>
                  <a:pt x="3425665" y="2278993"/>
                  <a:pt x="3431219" y="2280040"/>
                </a:cubicBezTo>
                <a:lnTo>
                  <a:pt x="3431341" y="2281230"/>
                </a:lnTo>
                <a:cubicBezTo>
                  <a:pt x="3806740" y="2342777"/>
                  <a:pt x="4100739" y="2633713"/>
                  <a:pt x="4153335" y="2999346"/>
                </a:cubicBezTo>
                <a:cubicBezTo>
                  <a:pt x="4153510" y="2999401"/>
                  <a:pt x="4153688" y="2999406"/>
                  <a:pt x="4153863" y="2999411"/>
                </a:cubicBezTo>
                <a:lnTo>
                  <a:pt x="4154429" y="3006343"/>
                </a:lnTo>
                <a:lnTo>
                  <a:pt x="4161209" y="3089525"/>
                </a:lnTo>
                <a:lnTo>
                  <a:pt x="3910768" y="3089525"/>
                </a:lnTo>
                <a:lnTo>
                  <a:pt x="3891034" y="3084683"/>
                </a:lnTo>
                <a:cubicBezTo>
                  <a:pt x="3582552" y="2982764"/>
                  <a:pt x="3351706" y="2720025"/>
                  <a:pt x="3305687" y="2400097"/>
                </a:cubicBezTo>
                <a:cubicBezTo>
                  <a:pt x="3305511" y="2400042"/>
                  <a:pt x="3305336" y="2400037"/>
                  <a:pt x="3305158" y="2400032"/>
                </a:cubicBezTo>
                <a:lnTo>
                  <a:pt x="3304595" y="2393114"/>
                </a:lnTo>
                <a:cubicBezTo>
                  <a:pt x="3299303" y="2361770"/>
                  <a:pt x="3296740" y="2329761"/>
                  <a:pt x="3296784" y="2297292"/>
                </a:cubicBezTo>
                <a:cubicBezTo>
                  <a:pt x="3295411" y="2291461"/>
                  <a:pt x="3295350" y="2285589"/>
                  <a:pt x="3295350" y="2279702"/>
                </a:cubicBezTo>
                <a:close/>
                <a:moveTo>
                  <a:pt x="3295347" y="486299"/>
                </a:moveTo>
                <a:cubicBezTo>
                  <a:pt x="3295347" y="480458"/>
                  <a:pt x="3295409" y="474631"/>
                  <a:pt x="3296782" y="468842"/>
                </a:cubicBezTo>
                <a:cubicBezTo>
                  <a:pt x="3296738" y="436636"/>
                  <a:pt x="3299300" y="404884"/>
                  <a:pt x="3304590" y="373792"/>
                </a:cubicBezTo>
                <a:lnTo>
                  <a:pt x="3305155" y="366915"/>
                </a:lnTo>
                <a:cubicBezTo>
                  <a:pt x="3305332" y="366910"/>
                  <a:pt x="3305508" y="366905"/>
                  <a:pt x="3305684" y="366850"/>
                </a:cubicBezTo>
                <a:cubicBezTo>
                  <a:pt x="3319442" y="271960"/>
                  <a:pt x="3349717" y="182140"/>
                  <a:pt x="3393781" y="100280"/>
                </a:cubicBezTo>
                <a:lnTo>
                  <a:pt x="3459303" y="0"/>
                </a:lnTo>
                <a:lnTo>
                  <a:pt x="3635443" y="0"/>
                </a:lnTo>
                <a:lnTo>
                  <a:pt x="3564068" y="79433"/>
                </a:lnTo>
                <a:cubicBezTo>
                  <a:pt x="3506253" y="159050"/>
                  <a:pt x="3465125" y="250706"/>
                  <a:pt x="3445326" y="349642"/>
                </a:cubicBezTo>
                <a:cubicBezTo>
                  <a:pt x="3636807" y="309201"/>
                  <a:pt x="3800358" y="197965"/>
                  <a:pt x="3904544" y="45955"/>
                </a:cubicBezTo>
                <a:lnTo>
                  <a:pt x="3927798" y="0"/>
                </a:lnTo>
                <a:lnTo>
                  <a:pt x="4083290" y="0"/>
                </a:lnTo>
                <a:lnTo>
                  <a:pt x="4029061" y="99096"/>
                </a:lnTo>
                <a:cubicBezTo>
                  <a:pt x="3899579" y="299632"/>
                  <a:pt x="3683877" y="443705"/>
                  <a:pt x="3431338" y="484784"/>
                </a:cubicBezTo>
                <a:lnTo>
                  <a:pt x="3431217" y="485964"/>
                </a:lnTo>
                <a:cubicBezTo>
                  <a:pt x="3425661" y="487004"/>
                  <a:pt x="3420086" y="487979"/>
                  <a:pt x="3414252" y="487548"/>
                </a:cubicBezTo>
                <a:cubicBezTo>
                  <a:pt x="3381643" y="493257"/>
                  <a:pt x="3348292" y="496322"/>
                  <a:pt x="3314425" y="496864"/>
                </a:cubicBezTo>
                <a:lnTo>
                  <a:pt x="3296517" y="498535"/>
                </a:lnTo>
                <a:lnTo>
                  <a:pt x="3296490" y="498027"/>
                </a:lnTo>
                <a:lnTo>
                  <a:pt x="3295968" y="498061"/>
                </a:lnTo>
                <a:cubicBezTo>
                  <a:pt x="3295376" y="494151"/>
                  <a:pt x="3295347" y="490228"/>
                  <a:pt x="3295347" y="486299"/>
                </a:cubicBezTo>
                <a:close/>
                <a:moveTo>
                  <a:pt x="3295347" y="2244520"/>
                </a:moveTo>
                <a:cubicBezTo>
                  <a:pt x="3295347" y="2238678"/>
                  <a:pt x="3295409" y="2232850"/>
                  <a:pt x="3296782" y="2227062"/>
                </a:cubicBezTo>
                <a:cubicBezTo>
                  <a:pt x="3296738" y="2194855"/>
                  <a:pt x="3299300" y="2163105"/>
                  <a:pt x="3304590" y="2132012"/>
                </a:cubicBezTo>
                <a:lnTo>
                  <a:pt x="3305155" y="2125135"/>
                </a:lnTo>
                <a:cubicBezTo>
                  <a:pt x="3305332" y="2125130"/>
                  <a:pt x="3305508" y="2125125"/>
                  <a:pt x="3305684" y="2125070"/>
                </a:cubicBezTo>
                <a:cubicBezTo>
                  <a:pt x="3358279" y="1762307"/>
                  <a:pt x="3652278" y="1473657"/>
                  <a:pt x="4027678" y="1412593"/>
                </a:cubicBezTo>
                <a:lnTo>
                  <a:pt x="4027800" y="1411413"/>
                </a:lnTo>
                <a:cubicBezTo>
                  <a:pt x="4033353" y="1410375"/>
                  <a:pt x="4038927" y="1409399"/>
                  <a:pt x="4044760" y="1409831"/>
                </a:cubicBezTo>
                <a:cubicBezTo>
                  <a:pt x="4077382" y="1404118"/>
                  <a:pt x="4110744" y="1401053"/>
                  <a:pt x="4144624" y="1400511"/>
                </a:cubicBezTo>
                <a:lnTo>
                  <a:pt x="4162499" y="1398843"/>
                </a:lnTo>
                <a:lnTo>
                  <a:pt x="4162526" y="1399351"/>
                </a:lnTo>
                <a:lnTo>
                  <a:pt x="4163047" y="1399317"/>
                </a:lnTo>
                <a:lnTo>
                  <a:pt x="4163669" y="1411078"/>
                </a:lnTo>
                <a:cubicBezTo>
                  <a:pt x="4163669" y="1416918"/>
                  <a:pt x="4163608" y="1422743"/>
                  <a:pt x="4162235" y="1428529"/>
                </a:cubicBezTo>
                <a:cubicBezTo>
                  <a:pt x="4162279" y="1460743"/>
                  <a:pt x="4159715" y="1492501"/>
                  <a:pt x="4154424" y="1523599"/>
                </a:cubicBezTo>
                <a:lnTo>
                  <a:pt x="4153860" y="1530463"/>
                </a:lnTo>
                <a:cubicBezTo>
                  <a:pt x="4153683" y="1530468"/>
                  <a:pt x="4153507" y="1530472"/>
                  <a:pt x="4153332" y="1530527"/>
                </a:cubicBezTo>
                <a:cubicBezTo>
                  <a:pt x="4100737" y="1893288"/>
                  <a:pt x="3806738" y="2181939"/>
                  <a:pt x="3431338" y="2243004"/>
                </a:cubicBezTo>
                <a:lnTo>
                  <a:pt x="3431217" y="2244184"/>
                </a:lnTo>
                <a:cubicBezTo>
                  <a:pt x="3425661" y="2245223"/>
                  <a:pt x="3420086" y="2246198"/>
                  <a:pt x="3414252" y="2245767"/>
                </a:cubicBezTo>
                <a:cubicBezTo>
                  <a:pt x="3381643" y="2251477"/>
                  <a:pt x="3348292" y="2254542"/>
                  <a:pt x="3314425" y="2255084"/>
                </a:cubicBezTo>
                <a:lnTo>
                  <a:pt x="3296517" y="2256755"/>
                </a:lnTo>
                <a:lnTo>
                  <a:pt x="3296490" y="2256246"/>
                </a:lnTo>
                <a:lnTo>
                  <a:pt x="3295968" y="2256280"/>
                </a:lnTo>
                <a:cubicBezTo>
                  <a:pt x="3295376" y="2252372"/>
                  <a:pt x="3295347" y="2248449"/>
                  <a:pt x="3295347" y="2244520"/>
                </a:cubicBezTo>
                <a:close/>
                <a:moveTo>
                  <a:pt x="2555546" y="1223782"/>
                </a:moveTo>
                <a:cubicBezTo>
                  <a:pt x="2843426" y="1162499"/>
                  <a:pt x="3068177" y="939930"/>
                  <a:pt x="3123910" y="659222"/>
                </a:cubicBezTo>
                <a:cubicBezTo>
                  <a:pt x="2836029" y="720505"/>
                  <a:pt x="2611278" y="943074"/>
                  <a:pt x="2555546" y="1223782"/>
                </a:cubicBezTo>
                <a:close/>
                <a:moveTo>
                  <a:pt x="2555546" y="1547735"/>
                </a:moveTo>
                <a:cubicBezTo>
                  <a:pt x="2611279" y="1826239"/>
                  <a:pt x="2836029" y="2047060"/>
                  <a:pt x="3123910" y="2107862"/>
                </a:cubicBezTo>
                <a:cubicBezTo>
                  <a:pt x="3068178" y="1829358"/>
                  <a:pt x="2843426" y="1608537"/>
                  <a:pt x="2555546" y="1547735"/>
                </a:cubicBezTo>
                <a:close/>
                <a:moveTo>
                  <a:pt x="2555546" y="2982001"/>
                </a:moveTo>
                <a:cubicBezTo>
                  <a:pt x="2843426" y="2920718"/>
                  <a:pt x="3068177" y="2698150"/>
                  <a:pt x="3123910" y="2417442"/>
                </a:cubicBezTo>
                <a:cubicBezTo>
                  <a:pt x="2836029" y="2478725"/>
                  <a:pt x="2611278" y="2701294"/>
                  <a:pt x="2555546" y="2982001"/>
                </a:cubicBezTo>
                <a:close/>
                <a:moveTo>
                  <a:pt x="2485948" y="0"/>
                </a:moveTo>
                <a:lnTo>
                  <a:pt x="2641440" y="0"/>
                </a:lnTo>
                <a:lnTo>
                  <a:pt x="2664693" y="45955"/>
                </a:lnTo>
                <a:cubicBezTo>
                  <a:pt x="2768879" y="197965"/>
                  <a:pt x="2932430" y="309201"/>
                  <a:pt x="3123910" y="349642"/>
                </a:cubicBezTo>
                <a:cubicBezTo>
                  <a:pt x="3104112" y="250706"/>
                  <a:pt x="3062984" y="159050"/>
                  <a:pt x="3005167" y="79433"/>
                </a:cubicBezTo>
                <a:lnTo>
                  <a:pt x="2933794" y="0"/>
                </a:lnTo>
                <a:lnTo>
                  <a:pt x="3109934" y="0"/>
                </a:lnTo>
                <a:lnTo>
                  <a:pt x="3175456" y="100280"/>
                </a:lnTo>
                <a:cubicBezTo>
                  <a:pt x="3219520" y="182140"/>
                  <a:pt x="3249795" y="271960"/>
                  <a:pt x="3263553" y="366850"/>
                </a:cubicBezTo>
                <a:cubicBezTo>
                  <a:pt x="3263728" y="366905"/>
                  <a:pt x="3263905" y="366910"/>
                  <a:pt x="3264081" y="366915"/>
                </a:cubicBezTo>
                <a:lnTo>
                  <a:pt x="3264647" y="373792"/>
                </a:lnTo>
                <a:cubicBezTo>
                  <a:pt x="3269936" y="404884"/>
                  <a:pt x="3272499" y="436636"/>
                  <a:pt x="3272455" y="468842"/>
                </a:cubicBezTo>
                <a:cubicBezTo>
                  <a:pt x="3273828" y="474631"/>
                  <a:pt x="3273888" y="480458"/>
                  <a:pt x="3273888" y="486299"/>
                </a:cubicBezTo>
                <a:cubicBezTo>
                  <a:pt x="3273888" y="490228"/>
                  <a:pt x="3273860" y="494151"/>
                  <a:pt x="3273268" y="498061"/>
                </a:cubicBezTo>
                <a:lnTo>
                  <a:pt x="3272746" y="498027"/>
                </a:lnTo>
                <a:lnTo>
                  <a:pt x="3272719" y="498535"/>
                </a:lnTo>
                <a:lnTo>
                  <a:pt x="3254811" y="496864"/>
                </a:lnTo>
                <a:cubicBezTo>
                  <a:pt x="3220945" y="496322"/>
                  <a:pt x="3187593" y="493257"/>
                  <a:pt x="3154984" y="487548"/>
                </a:cubicBezTo>
                <a:cubicBezTo>
                  <a:pt x="3149150" y="487979"/>
                  <a:pt x="3143575" y="487004"/>
                  <a:pt x="3138020" y="485964"/>
                </a:cubicBezTo>
                <a:lnTo>
                  <a:pt x="3137899" y="484784"/>
                </a:lnTo>
                <a:cubicBezTo>
                  <a:pt x="2885360" y="443705"/>
                  <a:pt x="2669659" y="299632"/>
                  <a:pt x="2540177" y="99096"/>
                </a:cubicBezTo>
                <a:close/>
                <a:moveTo>
                  <a:pt x="2408030" y="3089525"/>
                </a:moveTo>
                <a:lnTo>
                  <a:pt x="2414810" y="3006343"/>
                </a:lnTo>
                <a:lnTo>
                  <a:pt x="2415375" y="2999411"/>
                </a:lnTo>
                <a:cubicBezTo>
                  <a:pt x="2415552" y="2999406"/>
                  <a:pt x="2415728" y="2999401"/>
                  <a:pt x="2415904" y="2999346"/>
                </a:cubicBezTo>
                <a:cubicBezTo>
                  <a:pt x="2468499" y="2633713"/>
                  <a:pt x="2762498" y="2342777"/>
                  <a:pt x="3137898" y="2281230"/>
                </a:cubicBezTo>
                <a:lnTo>
                  <a:pt x="3138020" y="2280040"/>
                </a:lnTo>
                <a:cubicBezTo>
                  <a:pt x="3143573" y="2278993"/>
                  <a:pt x="3149146" y="2278011"/>
                  <a:pt x="3154980" y="2278445"/>
                </a:cubicBezTo>
                <a:cubicBezTo>
                  <a:pt x="3187602" y="2272687"/>
                  <a:pt x="3220964" y="2269598"/>
                  <a:pt x="3254844" y="2269052"/>
                </a:cubicBezTo>
                <a:lnTo>
                  <a:pt x="3272719" y="2267371"/>
                </a:lnTo>
                <a:lnTo>
                  <a:pt x="3272746" y="2267882"/>
                </a:lnTo>
                <a:lnTo>
                  <a:pt x="3273267" y="2267848"/>
                </a:lnTo>
                <a:lnTo>
                  <a:pt x="3273888" y="2279702"/>
                </a:lnTo>
                <a:cubicBezTo>
                  <a:pt x="3273888" y="2285589"/>
                  <a:pt x="3273828" y="2291461"/>
                  <a:pt x="3272455" y="2297292"/>
                </a:cubicBezTo>
                <a:cubicBezTo>
                  <a:pt x="3272499" y="2329761"/>
                  <a:pt x="3269935" y="2361770"/>
                  <a:pt x="3264644" y="2393114"/>
                </a:cubicBezTo>
                <a:lnTo>
                  <a:pt x="3264080" y="2400032"/>
                </a:lnTo>
                <a:cubicBezTo>
                  <a:pt x="3263903" y="2400037"/>
                  <a:pt x="3263726" y="2400042"/>
                  <a:pt x="3263552" y="2400097"/>
                </a:cubicBezTo>
                <a:cubicBezTo>
                  <a:pt x="3217532" y="2720025"/>
                  <a:pt x="2986686" y="2982764"/>
                  <a:pt x="2678205" y="3084683"/>
                </a:cubicBezTo>
                <a:lnTo>
                  <a:pt x="2658472" y="3089525"/>
                </a:lnTo>
                <a:close/>
                <a:moveTo>
                  <a:pt x="2405567" y="1361522"/>
                </a:moveTo>
                <a:cubicBezTo>
                  <a:pt x="2405567" y="1355634"/>
                  <a:pt x="2405629" y="1349760"/>
                  <a:pt x="2407002" y="1343926"/>
                </a:cubicBezTo>
                <a:cubicBezTo>
                  <a:pt x="2406958" y="1311465"/>
                  <a:pt x="2409520" y="1279462"/>
                  <a:pt x="2414810" y="1248124"/>
                </a:cubicBezTo>
                <a:lnTo>
                  <a:pt x="2415375" y="1241192"/>
                </a:lnTo>
                <a:cubicBezTo>
                  <a:pt x="2415552" y="1241187"/>
                  <a:pt x="2415728" y="1241182"/>
                  <a:pt x="2415904" y="1241127"/>
                </a:cubicBezTo>
                <a:cubicBezTo>
                  <a:pt x="2468499" y="875493"/>
                  <a:pt x="2762498" y="584557"/>
                  <a:pt x="3137898" y="523010"/>
                </a:cubicBezTo>
                <a:lnTo>
                  <a:pt x="3138020" y="521820"/>
                </a:lnTo>
                <a:cubicBezTo>
                  <a:pt x="3143573" y="520774"/>
                  <a:pt x="3149146" y="519792"/>
                  <a:pt x="3154980" y="520226"/>
                </a:cubicBezTo>
                <a:cubicBezTo>
                  <a:pt x="3187602" y="514468"/>
                  <a:pt x="3220964" y="511379"/>
                  <a:pt x="3254844" y="510833"/>
                </a:cubicBezTo>
                <a:lnTo>
                  <a:pt x="3272719" y="509151"/>
                </a:lnTo>
                <a:lnTo>
                  <a:pt x="3272746" y="509663"/>
                </a:lnTo>
                <a:lnTo>
                  <a:pt x="3273267" y="509629"/>
                </a:lnTo>
                <a:lnTo>
                  <a:pt x="3273888" y="521483"/>
                </a:lnTo>
                <a:cubicBezTo>
                  <a:pt x="3273888" y="527369"/>
                  <a:pt x="3273828" y="533241"/>
                  <a:pt x="3272455" y="539073"/>
                </a:cubicBezTo>
                <a:cubicBezTo>
                  <a:pt x="3272499" y="571542"/>
                  <a:pt x="3269935" y="603550"/>
                  <a:pt x="3264644" y="634895"/>
                </a:cubicBezTo>
                <a:lnTo>
                  <a:pt x="3264080" y="641812"/>
                </a:lnTo>
                <a:cubicBezTo>
                  <a:pt x="3263903" y="641818"/>
                  <a:pt x="3263726" y="641823"/>
                  <a:pt x="3263552" y="641878"/>
                </a:cubicBezTo>
                <a:cubicBezTo>
                  <a:pt x="3210957" y="1007510"/>
                  <a:pt x="2916958" y="1298446"/>
                  <a:pt x="2541558" y="1359994"/>
                </a:cubicBezTo>
                <a:lnTo>
                  <a:pt x="2541437" y="1361184"/>
                </a:lnTo>
                <a:cubicBezTo>
                  <a:pt x="2535881" y="1362231"/>
                  <a:pt x="2530306" y="1363214"/>
                  <a:pt x="2524472" y="1362780"/>
                </a:cubicBezTo>
                <a:cubicBezTo>
                  <a:pt x="2491863" y="1368535"/>
                  <a:pt x="2458513" y="1371623"/>
                  <a:pt x="2424645" y="1372169"/>
                </a:cubicBezTo>
                <a:lnTo>
                  <a:pt x="2406737" y="1373854"/>
                </a:lnTo>
                <a:lnTo>
                  <a:pt x="2406710" y="1373341"/>
                </a:lnTo>
                <a:lnTo>
                  <a:pt x="2406188" y="1373376"/>
                </a:lnTo>
                <a:cubicBezTo>
                  <a:pt x="2405596" y="1369436"/>
                  <a:pt x="2405567" y="1365482"/>
                  <a:pt x="2405567" y="1361522"/>
                </a:cubicBezTo>
                <a:close/>
                <a:moveTo>
                  <a:pt x="2405567" y="1411078"/>
                </a:moveTo>
                <a:lnTo>
                  <a:pt x="2406189" y="1399317"/>
                </a:lnTo>
                <a:lnTo>
                  <a:pt x="2406710" y="1399351"/>
                </a:lnTo>
                <a:lnTo>
                  <a:pt x="2406737" y="1398843"/>
                </a:lnTo>
                <a:lnTo>
                  <a:pt x="2424613" y="1400511"/>
                </a:lnTo>
                <a:cubicBezTo>
                  <a:pt x="2458492" y="1401053"/>
                  <a:pt x="2491855" y="1404118"/>
                  <a:pt x="2524476" y="1409831"/>
                </a:cubicBezTo>
                <a:cubicBezTo>
                  <a:pt x="2530309" y="1409399"/>
                  <a:pt x="2535883" y="1410375"/>
                  <a:pt x="2541437" y="1411413"/>
                </a:cubicBezTo>
                <a:lnTo>
                  <a:pt x="2541559" y="1412593"/>
                </a:lnTo>
                <a:cubicBezTo>
                  <a:pt x="2916958" y="1473657"/>
                  <a:pt x="3210957" y="1762307"/>
                  <a:pt x="3263553" y="2125070"/>
                </a:cubicBezTo>
                <a:cubicBezTo>
                  <a:pt x="3263728" y="2125125"/>
                  <a:pt x="3263905" y="2125130"/>
                  <a:pt x="3264081" y="2125135"/>
                </a:cubicBezTo>
                <a:lnTo>
                  <a:pt x="3264647" y="2132012"/>
                </a:lnTo>
                <a:cubicBezTo>
                  <a:pt x="3269936" y="2163105"/>
                  <a:pt x="3272499" y="2194855"/>
                  <a:pt x="3272455" y="2227062"/>
                </a:cubicBezTo>
                <a:cubicBezTo>
                  <a:pt x="3273828" y="2232850"/>
                  <a:pt x="3273888" y="2238678"/>
                  <a:pt x="3273888" y="2244520"/>
                </a:cubicBezTo>
                <a:cubicBezTo>
                  <a:pt x="3273888" y="2248449"/>
                  <a:pt x="3273860" y="2252372"/>
                  <a:pt x="3273268" y="2256280"/>
                </a:cubicBezTo>
                <a:lnTo>
                  <a:pt x="3272746" y="2256246"/>
                </a:lnTo>
                <a:lnTo>
                  <a:pt x="3272719" y="2256755"/>
                </a:lnTo>
                <a:lnTo>
                  <a:pt x="3254811" y="2255084"/>
                </a:lnTo>
                <a:cubicBezTo>
                  <a:pt x="3220945" y="2254542"/>
                  <a:pt x="3187593" y="2251477"/>
                  <a:pt x="3154984" y="2245767"/>
                </a:cubicBezTo>
                <a:cubicBezTo>
                  <a:pt x="3149150" y="2246198"/>
                  <a:pt x="3143575" y="2245223"/>
                  <a:pt x="3138020" y="2244184"/>
                </a:cubicBezTo>
                <a:lnTo>
                  <a:pt x="3137899" y="2243004"/>
                </a:lnTo>
                <a:cubicBezTo>
                  <a:pt x="2762498" y="2181939"/>
                  <a:pt x="2468499" y="1893288"/>
                  <a:pt x="2415905" y="1530527"/>
                </a:cubicBezTo>
                <a:cubicBezTo>
                  <a:pt x="2415730" y="1530472"/>
                  <a:pt x="2415554" y="1530468"/>
                  <a:pt x="2415376" y="1530463"/>
                </a:cubicBezTo>
                <a:lnTo>
                  <a:pt x="2414813" y="1523599"/>
                </a:lnTo>
                <a:cubicBezTo>
                  <a:pt x="2409521" y="1492501"/>
                  <a:pt x="2406958" y="1460743"/>
                  <a:pt x="2407002" y="1428529"/>
                </a:cubicBezTo>
                <a:cubicBezTo>
                  <a:pt x="2405629" y="1422743"/>
                  <a:pt x="2405567" y="1416918"/>
                  <a:pt x="2405567" y="1411078"/>
                </a:cubicBezTo>
                <a:close/>
                <a:moveTo>
                  <a:pt x="1675142" y="659222"/>
                </a:moveTo>
                <a:cubicBezTo>
                  <a:pt x="1730875" y="939930"/>
                  <a:pt x="1955626" y="1162499"/>
                  <a:pt x="2243506" y="1223782"/>
                </a:cubicBezTo>
                <a:cubicBezTo>
                  <a:pt x="2187774" y="943074"/>
                  <a:pt x="1963023" y="720505"/>
                  <a:pt x="1675142" y="659222"/>
                </a:cubicBezTo>
                <a:close/>
                <a:moveTo>
                  <a:pt x="1675142" y="2417442"/>
                </a:moveTo>
                <a:cubicBezTo>
                  <a:pt x="1730875" y="2698150"/>
                  <a:pt x="1955626" y="2920718"/>
                  <a:pt x="2243506" y="2982001"/>
                </a:cubicBezTo>
                <a:cubicBezTo>
                  <a:pt x="2187774" y="2701294"/>
                  <a:pt x="1963023" y="2478725"/>
                  <a:pt x="1675142" y="2417442"/>
                </a:cubicBezTo>
                <a:close/>
                <a:moveTo>
                  <a:pt x="1675140" y="2107862"/>
                </a:moveTo>
                <a:cubicBezTo>
                  <a:pt x="1963020" y="2047060"/>
                  <a:pt x="2187772" y="1826239"/>
                  <a:pt x="2243504" y="1547735"/>
                </a:cubicBezTo>
                <a:cubicBezTo>
                  <a:pt x="1955623" y="1608537"/>
                  <a:pt x="1730872" y="1829358"/>
                  <a:pt x="1675140" y="2107862"/>
                </a:cubicBezTo>
                <a:close/>
                <a:moveTo>
                  <a:pt x="1525164" y="521483"/>
                </a:moveTo>
                <a:lnTo>
                  <a:pt x="1525785" y="509629"/>
                </a:lnTo>
                <a:lnTo>
                  <a:pt x="1526306" y="509663"/>
                </a:lnTo>
                <a:lnTo>
                  <a:pt x="1526333" y="509151"/>
                </a:lnTo>
                <a:lnTo>
                  <a:pt x="1544208" y="510833"/>
                </a:lnTo>
                <a:cubicBezTo>
                  <a:pt x="1578088" y="511379"/>
                  <a:pt x="1611450" y="514468"/>
                  <a:pt x="1644072" y="520226"/>
                </a:cubicBezTo>
                <a:cubicBezTo>
                  <a:pt x="1649905" y="519792"/>
                  <a:pt x="1655479" y="520774"/>
                  <a:pt x="1661032" y="521820"/>
                </a:cubicBezTo>
                <a:lnTo>
                  <a:pt x="1661154" y="523010"/>
                </a:lnTo>
                <a:cubicBezTo>
                  <a:pt x="2036554" y="584557"/>
                  <a:pt x="2330554" y="875493"/>
                  <a:pt x="2383148" y="1241127"/>
                </a:cubicBezTo>
                <a:cubicBezTo>
                  <a:pt x="2383324" y="1241182"/>
                  <a:pt x="2383501" y="1241187"/>
                  <a:pt x="2383678" y="1241192"/>
                </a:cubicBezTo>
                <a:lnTo>
                  <a:pt x="2384242" y="1248124"/>
                </a:lnTo>
                <a:cubicBezTo>
                  <a:pt x="2389533" y="1279462"/>
                  <a:pt x="2392095" y="1311465"/>
                  <a:pt x="2392051" y="1343926"/>
                </a:cubicBezTo>
                <a:cubicBezTo>
                  <a:pt x="2393423" y="1349760"/>
                  <a:pt x="2393485" y="1355634"/>
                  <a:pt x="2393485" y="1361522"/>
                </a:cubicBezTo>
                <a:cubicBezTo>
                  <a:pt x="2393485" y="1365482"/>
                  <a:pt x="2393457" y="1369436"/>
                  <a:pt x="2392864" y="1373376"/>
                </a:cubicBezTo>
                <a:lnTo>
                  <a:pt x="2392342" y="1373341"/>
                </a:lnTo>
                <a:lnTo>
                  <a:pt x="2392315" y="1373854"/>
                </a:lnTo>
                <a:lnTo>
                  <a:pt x="2374407" y="1372169"/>
                </a:lnTo>
                <a:cubicBezTo>
                  <a:pt x="2340540" y="1371623"/>
                  <a:pt x="2307190" y="1368535"/>
                  <a:pt x="2274580" y="1362780"/>
                </a:cubicBezTo>
                <a:cubicBezTo>
                  <a:pt x="2268746" y="1363214"/>
                  <a:pt x="2263171" y="1362231"/>
                  <a:pt x="2257615" y="1361184"/>
                </a:cubicBezTo>
                <a:lnTo>
                  <a:pt x="2257494" y="1359994"/>
                </a:lnTo>
                <a:cubicBezTo>
                  <a:pt x="1882094" y="1298446"/>
                  <a:pt x="1588095" y="1007510"/>
                  <a:pt x="1535500" y="641878"/>
                </a:cubicBezTo>
                <a:cubicBezTo>
                  <a:pt x="1535326" y="641823"/>
                  <a:pt x="1535149" y="641818"/>
                  <a:pt x="1534972" y="641812"/>
                </a:cubicBezTo>
                <a:lnTo>
                  <a:pt x="1534408" y="634895"/>
                </a:lnTo>
                <a:cubicBezTo>
                  <a:pt x="1529117" y="603550"/>
                  <a:pt x="1526553" y="571542"/>
                  <a:pt x="1526597" y="539073"/>
                </a:cubicBezTo>
                <a:cubicBezTo>
                  <a:pt x="1525224" y="533241"/>
                  <a:pt x="1525164" y="527369"/>
                  <a:pt x="1525164" y="521483"/>
                </a:cubicBezTo>
                <a:close/>
                <a:moveTo>
                  <a:pt x="1525164" y="2279702"/>
                </a:moveTo>
                <a:lnTo>
                  <a:pt x="1525785" y="2267848"/>
                </a:lnTo>
                <a:lnTo>
                  <a:pt x="1526306" y="2267882"/>
                </a:lnTo>
                <a:lnTo>
                  <a:pt x="1526333" y="2267371"/>
                </a:lnTo>
                <a:lnTo>
                  <a:pt x="1544208" y="2269052"/>
                </a:lnTo>
                <a:cubicBezTo>
                  <a:pt x="1578088" y="2269598"/>
                  <a:pt x="1611450" y="2272687"/>
                  <a:pt x="1644072" y="2278445"/>
                </a:cubicBezTo>
                <a:cubicBezTo>
                  <a:pt x="1649905" y="2278011"/>
                  <a:pt x="1655479" y="2278993"/>
                  <a:pt x="1661032" y="2280040"/>
                </a:cubicBezTo>
                <a:lnTo>
                  <a:pt x="1661154" y="2281230"/>
                </a:lnTo>
                <a:cubicBezTo>
                  <a:pt x="2036554" y="2342777"/>
                  <a:pt x="2330554" y="2633713"/>
                  <a:pt x="2383148" y="2999346"/>
                </a:cubicBezTo>
                <a:cubicBezTo>
                  <a:pt x="2383324" y="2999401"/>
                  <a:pt x="2383501" y="2999406"/>
                  <a:pt x="2383678" y="2999411"/>
                </a:cubicBezTo>
                <a:lnTo>
                  <a:pt x="2384242" y="3006343"/>
                </a:lnTo>
                <a:lnTo>
                  <a:pt x="2391022" y="3089525"/>
                </a:lnTo>
                <a:lnTo>
                  <a:pt x="2140581" y="3089525"/>
                </a:lnTo>
                <a:lnTo>
                  <a:pt x="2120847" y="3084683"/>
                </a:lnTo>
                <a:cubicBezTo>
                  <a:pt x="1812366" y="2982764"/>
                  <a:pt x="1581520" y="2720025"/>
                  <a:pt x="1535500" y="2400097"/>
                </a:cubicBezTo>
                <a:cubicBezTo>
                  <a:pt x="1535326" y="2400042"/>
                  <a:pt x="1535149" y="2400037"/>
                  <a:pt x="1534972" y="2400032"/>
                </a:cubicBezTo>
                <a:lnTo>
                  <a:pt x="1534408" y="2393114"/>
                </a:lnTo>
                <a:cubicBezTo>
                  <a:pt x="1529117" y="2361770"/>
                  <a:pt x="1526553" y="2329761"/>
                  <a:pt x="1526597" y="2297292"/>
                </a:cubicBezTo>
                <a:cubicBezTo>
                  <a:pt x="1525224" y="2291461"/>
                  <a:pt x="1525164" y="2285589"/>
                  <a:pt x="1525164" y="2279702"/>
                </a:cubicBezTo>
                <a:close/>
                <a:moveTo>
                  <a:pt x="1525162" y="486299"/>
                </a:moveTo>
                <a:cubicBezTo>
                  <a:pt x="1525162" y="480458"/>
                  <a:pt x="1525222" y="474631"/>
                  <a:pt x="1526595" y="468842"/>
                </a:cubicBezTo>
                <a:cubicBezTo>
                  <a:pt x="1526551" y="436636"/>
                  <a:pt x="1529114" y="404884"/>
                  <a:pt x="1534403" y="373792"/>
                </a:cubicBezTo>
                <a:lnTo>
                  <a:pt x="1534969" y="366915"/>
                </a:lnTo>
                <a:cubicBezTo>
                  <a:pt x="1535145" y="366910"/>
                  <a:pt x="1535323" y="366905"/>
                  <a:pt x="1535497" y="366850"/>
                </a:cubicBezTo>
                <a:cubicBezTo>
                  <a:pt x="1549256" y="271960"/>
                  <a:pt x="1579531" y="182140"/>
                  <a:pt x="1623594" y="100280"/>
                </a:cubicBezTo>
                <a:lnTo>
                  <a:pt x="1689117" y="0"/>
                </a:lnTo>
                <a:lnTo>
                  <a:pt x="1865257" y="0"/>
                </a:lnTo>
                <a:lnTo>
                  <a:pt x="1793882" y="79433"/>
                </a:lnTo>
                <a:cubicBezTo>
                  <a:pt x="1736067" y="159050"/>
                  <a:pt x="1694939" y="250706"/>
                  <a:pt x="1675140" y="349642"/>
                </a:cubicBezTo>
                <a:cubicBezTo>
                  <a:pt x="1866621" y="309201"/>
                  <a:pt x="2030172" y="197965"/>
                  <a:pt x="2134358" y="45955"/>
                </a:cubicBezTo>
                <a:lnTo>
                  <a:pt x="2157611" y="0"/>
                </a:lnTo>
                <a:lnTo>
                  <a:pt x="2313103" y="0"/>
                </a:lnTo>
                <a:lnTo>
                  <a:pt x="2258874" y="99096"/>
                </a:lnTo>
                <a:cubicBezTo>
                  <a:pt x="2129392" y="299632"/>
                  <a:pt x="1913691" y="443705"/>
                  <a:pt x="1661151" y="484784"/>
                </a:cubicBezTo>
                <a:lnTo>
                  <a:pt x="1661030" y="485964"/>
                </a:lnTo>
                <a:cubicBezTo>
                  <a:pt x="1655475" y="487004"/>
                  <a:pt x="1649900" y="487979"/>
                  <a:pt x="1644066" y="487548"/>
                </a:cubicBezTo>
                <a:cubicBezTo>
                  <a:pt x="1611457" y="493257"/>
                  <a:pt x="1578105" y="496322"/>
                  <a:pt x="1544239" y="496864"/>
                </a:cubicBezTo>
                <a:lnTo>
                  <a:pt x="1526331" y="498535"/>
                </a:lnTo>
                <a:lnTo>
                  <a:pt x="1526304" y="498027"/>
                </a:lnTo>
                <a:lnTo>
                  <a:pt x="1525782" y="498061"/>
                </a:lnTo>
                <a:cubicBezTo>
                  <a:pt x="1525190" y="494151"/>
                  <a:pt x="1525162" y="490228"/>
                  <a:pt x="1525162" y="486299"/>
                </a:cubicBezTo>
                <a:close/>
                <a:moveTo>
                  <a:pt x="1525161" y="2244520"/>
                </a:moveTo>
                <a:cubicBezTo>
                  <a:pt x="1525161" y="2238678"/>
                  <a:pt x="1525222" y="2232850"/>
                  <a:pt x="1526595" y="2227062"/>
                </a:cubicBezTo>
                <a:cubicBezTo>
                  <a:pt x="1526551" y="2194855"/>
                  <a:pt x="1529114" y="2163105"/>
                  <a:pt x="1534403" y="2132012"/>
                </a:cubicBezTo>
                <a:lnTo>
                  <a:pt x="1534969" y="2125135"/>
                </a:lnTo>
                <a:cubicBezTo>
                  <a:pt x="1535145" y="2125130"/>
                  <a:pt x="1535322" y="2125125"/>
                  <a:pt x="1535497" y="2125070"/>
                </a:cubicBezTo>
                <a:cubicBezTo>
                  <a:pt x="1588092" y="1762307"/>
                  <a:pt x="1882092" y="1473657"/>
                  <a:pt x="2257491" y="1412593"/>
                </a:cubicBezTo>
                <a:lnTo>
                  <a:pt x="2257613" y="1411413"/>
                </a:lnTo>
                <a:cubicBezTo>
                  <a:pt x="2263167" y="1410375"/>
                  <a:pt x="2268741" y="1409399"/>
                  <a:pt x="2274574" y="1409831"/>
                </a:cubicBezTo>
                <a:cubicBezTo>
                  <a:pt x="2307195" y="1404118"/>
                  <a:pt x="2340559" y="1401053"/>
                  <a:pt x="2374437" y="1400511"/>
                </a:cubicBezTo>
                <a:lnTo>
                  <a:pt x="2392313" y="1398843"/>
                </a:lnTo>
                <a:lnTo>
                  <a:pt x="2392341" y="1399351"/>
                </a:lnTo>
                <a:lnTo>
                  <a:pt x="2392861" y="1399317"/>
                </a:lnTo>
                <a:lnTo>
                  <a:pt x="2393483" y="1411078"/>
                </a:lnTo>
                <a:cubicBezTo>
                  <a:pt x="2393483" y="1416918"/>
                  <a:pt x="2393421" y="1422743"/>
                  <a:pt x="2392048" y="1428529"/>
                </a:cubicBezTo>
                <a:cubicBezTo>
                  <a:pt x="2392092" y="1460743"/>
                  <a:pt x="2389530" y="1492501"/>
                  <a:pt x="2384237" y="1523599"/>
                </a:cubicBezTo>
                <a:lnTo>
                  <a:pt x="2383674" y="1530463"/>
                </a:lnTo>
                <a:cubicBezTo>
                  <a:pt x="2383497" y="1530468"/>
                  <a:pt x="2383321" y="1530472"/>
                  <a:pt x="2383145" y="1530527"/>
                </a:cubicBezTo>
                <a:cubicBezTo>
                  <a:pt x="2330551" y="1893288"/>
                  <a:pt x="2036552" y="2181939"/>
                  <a:pt x="1661151" y="2243004"/>
                </a:cubicBezTo>
                <a:lnTo>
                  <a:pt x="1661030" y="2244184"/>
                </a:lnTo>
                <a:cubicBezTo>
                  <a:pt x="1655475" y="2245223"/>
                  <a:pt x="1649900" y="2246198"/>
                  <a:pt x="1644066" y="2245767"/>
                </a:cubicBezTo>
                <a:cubicBezTo>
                  <a:pt x="1611457" y="2251477"/>
                  <a:pt x="1578105" y="2254542"/>
                  <a:pt x="1544238" y="2255084"/>
                </a:cubicBezTo>
                <a:lnTo>
                  <a:pt x="1526331" y="2256755"/>
                </a:lnTo>
                <a:lnTo>
                  <a:pt x="1526304" y="2256246"/>
                </a:lnTo>
                <a:lnTo>
                  <a:pt x="1525782" y="2256280"/>
                </a:lnTo>
                <a:cubicBezTo>
                  <a:pt x="1525190" y="2252372"/>
                  <a:pt x="1525161" y="2248449"/>
                  <a:pt x="1525161" y="2244520"/>
                </a:cubicBezTo>
                <a:close/>
                <a:moveTo>
                  <a:pt x="785360" y="1223782"/>
                </a:moveTo>
                <a:cubicBezTo>
                  <a:pt x="1073241" y="1162499"/>
                  <a:pt x="1297991" y="939930"/>
                  <a:pt x="1353724" y="659222"/>
                </a:cubicBezTo>
                <a:cubicBezTo>
                  <a:pt x="1065844" y="720505"/>
                  <a:pt x="841092" y="943074"/>
                  <a:pt x="785360" y="1223782"/>
                </a:cubicBezTo>
                <a:close/>
                <a:moveTo>
                  <a:pt x="785360" y="1547735"/>
                </a:moveTo>
                <a:cubicBezTo>
                  <a:pt x="841093" y="1826239"/>
                  <a:pt x="1065843" y="2047060"/>
                  <a:pt x="1353724" y="2107862"/>
                </a:cubicBezTo>
                <a:cubicBezTo>
                  <a:pt x="1297992" y="1829358"/>
                  <a:pt x="1073241" y="1608537"/>
                  <a:pt x="785360" y="1547735"/>
                </a:cubicBezTo>
                <a:close/>
                <a:moveTo>
                  <a:pt x="785360" y="2982001"/>
                </a:moveTo>
                <a:cubicBezTo>
                  <a:pt x="1073241" y="2920718"/>
                  <a:pt x="1297991" y="2698150"/>
                  <a:pt x="1353724" y="2417442"/>
                </a:cubicBezTo>
                <a:cubicBezTo>
                  <a:pt x="1065843" y="2478725"/>
                  <a:pt x="841092" y="2701294"/>
                  <a:pt x="785360" y="2982001"/>
                </a:cubicBezTo>
                <a:close/>
                <a:moveTo>
                  <a:pt x="715762" y="0"/>
                </a:moveTo>
                <a:lnTo>
                  <a:pt x="871255" y="0"/>
                </a:lnTo>
                <a:lnTo>
                  <a:pt x="894508" y="45955"/>
                </a:lnTo>
                <a:cubicBezTo>
                  <a:pt x="998693" y="197966"/>
                  <a:pt x="1162244" y="309201"/>
                  <a:pt x="1353724" y="349642"/>
                </a:cubicBezTo>
                <a:cubicBezTo>
                  <a:pt x="1333926" y="250706"/>
                  <a:pt x="1292798" y="159050"/>
                  <a:pt x="1234983" y="79433"/>
                </a:cubicBezTo>
                <a:lnTo>
                  <a:pt x="1163608" y="0"/>
                </a:lnTo>
                <a:lnTo>
                  <a:pt x="1339748" y="0"/>
                </a:lnTo>
                <a:lnTo>
                  <a:pt x="1405271" y="100280"/>
                </a:lnTo>
                <a:cubicBezTo>
                  <a:pt x="1449334" y="182140"/>
                  <a:pt x="1479609" y="271960"/>
                  <a:pt x="1493366" y="366850"/>
                </a:cubicBezTo>
                <a:cubicBezTo>
                  <a:pt x="1493542" y="366905"/>
                  <a:pt x="1493719" y="366910"/>
                  <a:pt x="1493895" y="366914"/>
                </a:cubicBezTo>
                <a:lnTo>
                  <a:pt x="1494460" y="373792"/>
                </a:lnTo>
                <a:cubicBezTo>
                  <a:pt x="1499750" y="404884"/>
                  <a:pt x="1502312" y="436636"/>
                  <a:pt x="1502268" y="468842"/>
                </a:cubicBezTo>
                <a:cubicBezTo>
                  <a:pt x="1503641" y="474631"/>
                  <a:pt x="1503703" y="480458"/>
                  <a:pt x="1503703" y="486299"/>
                </a:cubicBezTo>
                <a:cubicBezTo>
                  <a:pt x="1503703" y="490229"/>
                  <a:pt x="1503674" y="494151"/>
                  <a:pt x="1503082" y="498061"/>
                </a:cubicBezTo>
                <a:lnTo>
                  <a:pt x="1502560" y="498027"/>
                </a:lnTo>
                <a:lnTo>
                  <a:pt x="1502533" y="498535"/>
                </a:lnTo>
                <a:lnTo>
                  <a:pt x="1484625" y="496864"/>
                </a:lnTo>
                <a:cubicBezTo>
                  <a:pt x="1450758" y="496322"/>
                  <a:pt x="1417408" y="493257"/>
                  <a:pt x="1384798" y="487548"/>
                </a:cubicBezTo>
                <a:cubicBezTo>
                  <a:pt x="1378964" y="487979"/>
                  <a:pt x="1373389" y="487004"/>
                  <a:pt x="1367833" y="485964"/>
                </a:cubicBezTo>
                <a:lnTo>
                  <a:pt x="1367712" y="484784"/>
                </a:lnTo>
                <a:cubicBezTo>
                  <a:pt x="1115174" y="443705"/>
                  <a:pt x="899474" y="299632"/>
                  <a:pt x="769992" y="99096"/>
                </a:cubicBezTo>
                <a:close/>
                <a:moveTo>
                  <a:pt x="637843" y="3089525"/>
                </a:moveTo>
                <a:lnTo>
                  <a:pt x="644623" y="3006343"/>
                </a:lnTo>
                <a:lnTo>
                  <a:pt x="645189" y="2999411"/>
                </a:lnTo>
                <a:cubicBezTo>
                  <a:pt x="645364" y="2999406"/>
                  <a:pt x="645542" y="2999401"/>
                  <a:pt x="645717" y="2999346"/>
                </a:cubicBezTo>
                <a:cubicBezTo>
                  <a:pt x="698313" y="2633713"/>
                  <a:pt x="992312" y="2342777"/>
                  <a:pt x="1367711" y="2281230"/>
                </a:cubicBezTo>
                <a:lnTo>
                  <a:pt x="1367833" y="2280040"/>
                </a:lnTo>
                <a:cubicBezTo>
                  <a:pt x="1373387" y="2278993"/>
                  <a:pt x="1378961" y="2278011"/>
                  <a:pt x="1384794" y="2278445"/>
                </a:cubicBezTo>
                <a:cubicBezTo>
                  <a:pt x="1417415" y="2272687"/>
                  <a:pt x="1450779" y="2269598"/>
                  <a:pt x="1484657" y="2269052"/>
                </a:cubicBezTo>
                <a:lnTo>
                  <a:pt x="1502533" y="2267371"/>
                </a:lnTo>
                <a:lnTo>
                  <a:pt x="1502560" y="2267882"/>
                </a:lnTo>
                <a:lnTo>
                  <a:pt x="1503081" y="2267848"/>
                </a:lnTo>
                <a:lnTo>
                  <a:pt x="1503703" y="2279702"/>
                </a:lnTo>
                <a:cubicBezTo>
                  <a:pt x="1503703" y="2285589"/>
                  <a:pt x="1503641" y="2291461"/>
                  <a:pt x="1502268" y="2297292"/>
                </a:cubicBezTo>
                <a:cubicBezTo>
                  <a:pt x="1502312" y="2329761"/>
                  <a:pt x="1499749" y="2361770"/>
                  <a:pt x="1494457" y="2393114"/>
                </a:cubicBezTo>
                <a:lnTo>
                  <a:pt x="1493894" y="2400032"/>
                </a:lnTo>
                <a:cubicBezTo>
                  <a:pt x="1493716" y="2400037"/>
                  <a:pt x="1493541" y="2400042"/>
                  <a:pt x="1493365" y="2400097"/>
                </a:cubicBezTo>
                <a:cubicBezTo>
                  <a:pt x="1447346" y="2720025"/>
                  <a:pt x="1216500" y="2982764"/>
                  <a:pt x="908018" y="3084683"/>
                </a:cubicBezTo>
                <a:lnTo>
                  <a:pt x="888285" y="3089525"/>
                </a:lnTo>
                <a:close/>
                <a:moveTo>
                  <a:pt x="635382" y="1361522"/>
                </a:moveTo>
                <a:cubicBezTo>
                  <a:pt x="635382" y="1355634"/>
                  <a:pt x="635442" y="1349760"/>
                  <a:pt x="636815" y="1343926"/>
                </a:cubicBezTo>
                <a:cubicBezTo>
                  <a:pt x="636771" y="1311465"/>
                  <a:pt x="639334" y="1279462"/>
                  <a:pt x="644623" y="1248124"/>
                </a:cubicBezTo>
                <a:lnTo>
                  <a:pt x="645189" y="1241192"/>
                </a:lnTo>
                <a:cubicBezTo>
                  <a:pt x="645365" y="1241187"/>
                  <a:pt x="645543" y="1241182"/>
                  <a:pt x="645717" y="1241127"/>
                </a:cubicBezTo>
                <a:cubicBezTo>
                  <a:pt x="698313" y="875493"/>
                  <a:pt x="992312" y="584557"/>
                  <a:pt x="1367711" y="523010"/>
                </a:cubicBezTo>
                <a:lnTo>
                  <a:pt x="1367833" y="521820"/>
                </a:lnTo>
                <a:cubicBezTo>
                  <a:pt x="1373387" y="520774"/>
                  <a:pt x="1378961" y="519792"/>
                  <a:pt x="1384794" y="520226"/>
                </a:cubicBezTo>
                <a:cubicBezTo>
                  <a:pt x="1417415" y="514468"/>
                  <a:pt x="1450779" y="511379"/>
                  <a:pt x="1484657" y="510833"/>
                </a:cubicBezTo>
                <a:lnTo>
                  <a:pt x="1502533" y="509151"/>
                </a:lnTo>
                <a:lnTo>
                  <a:pt x="1502560" y="509663"/>
                </a:lnTo>
                <a:lnTo>
                  <a:pt x="1503081" y="509629"/>
                </a:lnTo>
                <a:lnTo>
                  <a:pt x="1503703" y="521483"/>
                </a:lnTo>
                <a:cubicBezTo>
                  <a:pt x="1503703" y="527369"/>
                  <a:pt x="1503641" y="533241"/>
                  <a:pt x="1502268" y="539073"/>
                </a:cubicBezTo>
                <a:cubicBezTo>
                  <a:pt x="1502312" y="571542"/>
                  <a:pt x="1499749" y="603550"/>
                  <a:pt x="1494457" y="634895"/>
                </a:cubicBezTo>
                <a:lnTo>
                  <a:pt x="1493894" y="641812"/>
                </a:lnTo>
                <a:cubicBezTo>
                  <a:pt x="1493716" y="641818"/>
                  <a:pt x="1493541" y="641823"/>
                  <a:pt x="1493365" y="641878"/>
                </a:cubicBezTo>
                <a:cubicBezTo>
                  <a:pt x="1440771" y="1007510"/>
                  <a:pt x="1146772" y="1298446"/>
                  <a:pt x="771371" y="1359994"/>
                </a:cubicBezTo>
                <a:lnTo>
                  <a:pt x="771250" y="1361184"/>
                </a:lnTo>
                <a:cubicBezTo>
                  <a:pt x="765695" y="1362231"/>
                  <a:pt x="760120" y="1363214"/>
                  <a:pt x="754286" y="1362780"/>
                </a:cubicBezTo>
                <a:cubicBezTo>
                  <a:pt x="721677" y="1368535"/>
                  <a:pt x="688326" y="1371623"/>
                  <a:pt x="654458" y="1372169"/>
                </a:cubicBezTo>
                <a:lnTo>
                  <a:pt x="636551" y="1373854"/>
                </a:lnTo>
                <a:lnTo>
                  <a:pt x="636524" y="1373341"/>
                </a:lnTo>
                <a:lnTo>
                  <a:pt x="636002" y="1373376"/>
                </a:lnTo>
                <a:cubicBezTo>
                  <a:pt x="635410" y="1369436"/>
                  <a:pt x="635382" y="1365482"/>
                  <a:pt x="635382" y="1361522"/>
                </a:cubicBezTo>
                <a:close/>
                <a:moveTo>
                  <a:pt x="635382" y="1411078"/>
                </a:moveTo>
                <a:lnTo>
                  <a:pt x="636003" y="1399317"/>
                </a:lnTo>
                <a:lnTo>
                  <a:pt x="636524" y="1399351"/>
                </a:lnTo>
                <a:lnTo>
                  <a:pt x="636551" y="1398843"/>
                </a:lnTo>
                <a:lnTo>
                  <a:pt x="654426" y="1400511"/>
                </a:lnTo>
                <a:cubicBezTo>
                  <a:pt x="688306" y="1401053"/>
                  <a:pt x="721668" y="1404118"/>
                  <a:pt x="754290" y="1409831"/>
                </a:cubicBezTo>
                <a:cubicBezTo>
                  <a:pt x="760124" y="1409399"/>
                  <a:pt x="765697" y="1410375"/>
                  <a:pt x="771250" y="1411413"/>
                </a:cubicBezTo>
                <a:lnTo>
                  <a:pt x="771372" y="1412593"/>
                </a:lnTo>
                <a:cubicBezTo>
                  <a:pt x="1146772" y="1473657"/>
                  <a:pt x="1440771" y="1762307"/>
                  <a:pt x="1493366" y="2125070"/>
                </a:cubicBezTo>
                <a:cubicBezTo>
                  <a:pt x="1493542" y="2125125"/>
                  <a:pt x="1493718" y="2125130"/>
                  <a:pt x="1493895" y="2125135"/>
                </a:cubicBezTo>
                <a:lnTo>
                  <a:pt x="1494460" y="2132012"/>
                </a:lnTo>
                <a:cubicBezTo>
                  <a:pt x="1499750" y="2163105"/>
                  <a:pt x="1502312" y="2194855"/>
                  <a:pt x="1502268" y="2227062"/>
                </a:cubicBezTo>
                <a:cubicBezTo>
                  <a:pt x="1503641" y="2232850"/>
                  <a:pt x="1503703" y="2238678"/>
                  <a:pt x="1503703" y="2244520"/>
                </a:cubicBezTo>
                <a:cubicBezTo>
                  <a:pt x="1503703" y="2248449"/>
                  <a:pt x="1503674" y="2252372"/>
                  <a:pt x="1503082" y="2256280"/>
                </a:cubicBezTo>
                <a:lnTo>
                  <a:pt x="1502560" y="2256246"/>
                </a:lnTo>
                <a:lnTo>
                  <a:pt x="1502533" y="2256755"/>
                </a:lnTo>
                <a:lnTo>
                  <a:pt x="1484625" y="2255084"/>
                </a:lnTo>
                <a:cubicBezTo>
                  <a:pt x="1450758" y="2254542"/>
                  <a:pt x="1417407" y="2251477"/>
                  <a:pt x="1384798" y="2245767"/>
                </a:cubicBezTo>
                <a:cubicBezTo>
                  <a:pt x="1378964" y="2246198"/>
                  <a:pt x="1373389" y="2245223"/>
                  <a:pt x="1367833" y="2244184"/>
                </a:cubicBezTo>
                <a:lnTo>
                  <a:pt x="1367712" y="2243004"/>
                </a:lnTo>
                <a:cubicBezTo>
                  <a:pt x="992312" y="2181939"/>
                  <a:pt x="698313" y="1893288"/>
                  <a:pt x="645718" y="1530527"/>
                </a:cubicBezTo>
                <a:cubicBezTo>
                  <a:pt x="645544" y="1530472"/>
                  <a:pt x="645367" y="1530468"/>
                  <a:pt x="645190" y="1530463"/>
                </a:cubicBezTo>
                <a:lnTo>
                  <a:pt x="644626" y="1523599"/>
                </a:lnTo>
                <a:cubicBezTo>
                  <a:pt x="639335" y="1492501"/>
                  <a:pt x="636771" y="1460743"/>
                  <a:pt x="636815" y="1428529"/>
                </a:cubicBezTo>
                <a:cubicBezTo>
                  <a:pt x="635442" y="1422743"/>
                  <a:pt x="635382" y="1416918"/>
                  <a:pt x="635382" y="1411078"/>
                </a:cubicBezTo>
                <a:close/>
                <a:moveTo>
                  <a:pt x="0" y="120584"/>
                </a:moveTo>
                <a:lnTo>
                  <a:pt x="0" y="0"/>
                </a:lnTo>
                <a:lnTo>
                  <a:pt x="95071" y="0"/>
                </a:lnTo>
                <a:lnTo>
                  <a:pt x="23697" y="79433"/>
                </a:lnTo>
                <a:close/>
                <a:moveTo>
                  <a:pt x="0" y="459154"/>
                </a:moveTo>
                <a:lnTo>
                  <a:pt x="0" y="322913"/>
                </a:lnTo>
                <a:lnTo>
                  <a:pt x="85961" y="286715"/>
                </a:lnTo>
                <a:cubicBezTo>
                  <a:pt x="198873" y="230513"/>
                  <a:pt x="294715" y="147295"/>
                  <a:pt x="364172" y="45955"/>
                </a:cubicBezTo>
                <a:lnTo>
                  <a:pt x="387426" y="0"/>
                </a:lnTo>
                <a:lnTo>
                  <a:pt x="542918" y="0"/>
                </a:lnTo>
                <a:lnTo>
                  <a:pt x="488688" y="99096"/>
                </a:lnTo>
                <a:cubicBezTo>
                  <a:pt x="380786" y="266209"/>
                  <a:pt x="213011" y="394112"/>
                  <a:pt x="13938" y="455878"/>
                </a:cubicBezTo>
                <a:close/>
                <a:moveTo>
                  <a:pt x="0" y="1108862"/>
                </a:moveTo>
                <a:lnTo>
                  <a:pt x="0" y="893255"/>
                </a:lnTo>
                <a:lnTo>
                  <a:pt x="33376" y="945052"/>
                </a:lnTo>
                <a:cubicBezTo>
                  <a:pt x="138130" y="1084176"/>
                  <a:pt x="293395" y="1185481"/>
                  <a:pt x="473320" y="1223782"/>
                </a:cubicBezTo>
                <a:cubicBezTo>
                  <a:pt x="424556" y="978162"/>
                  <a:pt x="246384" y="777056"/>
                  <a:pt x="9746" y="689563"/>
                </a:cubicBezTo>
                <a:lnTo>
                  <a:pt x="0" y="686740"/>
                </a:lnTo>
                <a:lnTo>
                  <a:pt x="0" y="549764"/>
                </a:lnTo>
                <a:lnTo>
                  <a:pt x="27617" y="556541"/>
                </a:lnTo>
                <a:cubicBezTo>
                  <a:pt x="336096" y="658459"/>
                  <a:pt x="566943" y="921197"/>
                  <a:pt x="612962" y="1241127"/>
                </a:cubicBezTo>
                <a:cubicBezTo>
                  <a:pt x="613138" y="1241182"/>
                  <a:pt x="613315" y="1241187"/>
                  <a:pt x="613492" y="1241192"/>
                </a:cubicBezTo>
                <a:lnTo>
                  <a:pt x="614057" y="1248124"/>
                </a:lnTo>
                <a:cubicBezTo>
                  <a:pt x="619347" y="1279462"/>
                  <a:pt x="621909" y="1311465"/>
                  <a:pt x="621865" y="1343926"/>
                </a:cubicBezTo>
                <a:cubicBezTo>
                  <a:pt x="623237" y="1349760"/>
                  <a:pt x="623299" y="1355634"/>
                  <a:pt x="623299" y="1361522"/>
                </a:cubicBezTo>
                <a:cubicBezTo>
                  <a:pt x="623299" y="1365482"/>
                  <a:pt x="623271" y="1369436"/>
                  <a:pt x="622679" y="1373376"/>
                </a:cubicBezTo>
                <a:lnTo>
                  <a:pt x="622157" y="1373341"/>
                </a:lnTo>
                <a:lnTo>
                  <a:pt x="622129" y="1373854"/>
                </a:lnTo>
                <a:lnTo>
                  <a:pt x="604221" y="1372169"/>
                </a:lnTo>
                <a:cubicBezTo>
                  <a:pt x="570354" y="1371623"/>
                  <a:pt x="537004" y="1368535"/>
                  <a:pt x="504394" y="1362780"/>
                </a:cubicBezTo>
                <a:cubicBezTo>
                  <a:pt x="498560" y="1363214"/>
                  <a:pt x="492985" y="1362231"/>
                  <a:pt x="487429" y="1361184"/>
                </a:cubicBezTo>
                <a:lnTo>
                  <a:pt x="487308" y="1359994"/>
                </a:lnTo>
                <a:cubicBezTo>
                  <a:pt x="299609" y="1329221"/>
                  <a:pt x="132258" y="1241100"/>
                  <a:pt x="5260" y="1114967"/>
                </a:cubicBezTo>
                <a:close/>
                <a:moveTo>
                  <a:pt x="0" y="2216459"/>
                </a:moveTo>
                <a:lnTo>
                  <a:pt x="0" y="2080559"/>
                </a:lnTo>
                <a:lnTo>
                  <a:pt x="9744" y="2077760"/>
                </a:lnTo>
                <a:cubicBezTo>
                  <a:pt x="246382" y="1990953"/>
                  <a:pt x="424553" y="1791426"/>
                  <a:pt x="473318" y="1547735"/>
                </a:cubicBezTo>
                <a:cubicBezTo>
                  <a:pt x="293393" y="1585736"/>
                  <a:pt x="138127" y="1686244"/>
                  <a:pt x="33374" y="1824276"/>
                </a:cubicBezTo>
                <a:lnTo>
                  <a:pt x="0" y="1875663"/>
                </a:lnTo>
                <a:lnTo>
                  <a:pt x="0" y="1661750"/>
                </a:lnTo>
                <a:lnTo>
                  <a:pt x="5257" y="1655695"/>
                </a:lnTo>
                <a:cubicBezTo>
                  <a:pt x="132256" y="1530554"/>
                  <a:pt x="299606" y="1443125"/>
                  <a:pt x="487305" y="1412593"/>
                </a:cubicBezTo>
                <a:lnTo>
                  <a:pt x="487427" y="1411413"/>
                </a:lnTo>
                <a:cubicBezTo>
                  <a:pt x="492981" y="1410375"/>
                  <a:pt x="498555" y="1409399"/>
                  <a:pt x="504388" y="1409831"/>
                </a:cubicBezTo>
                <a:cubicBezTo>
                  <a:pt x="537009" y="1404118"/>
                  <a:pt x="570373" y="1401053"/>
                  <a:pt x="604251" y="1400511"/>
                </a:cubicBezTo>
                <a:lnTo>
                  <a:pt x="622127" y="1398843"/>
                </a:lnTo>
                <a:lnTo>
                  <a:pt x="622154" y="1399351"/>
                </a:lnTo>
                <a:lnTo>
                  <a:pt x="622675" y="1399317"/>
                </a:lnTo>
                <a:lnTo>
                  <a:pt x="623297" y="1411078"/>
                </a:lnTo>
                <a:cubicBezTo>
                  <a:pt x="623297" y="1416918"/>
                  <a:pt x="623235" y="1422743"/>
                  <a:pt x="621863" y="1428529"/>
                </a:cubicBezTo>
                <a:cubicBezTo>
                  <a:pt x="621907" y="1460743"/>
                  <a:pt x="619344" y="1492501"/>
                  <a:pt x="614051" y="1523599"/>
                </a:cubicBezTo>
                <a:lnTo>
                  <a:pt x="613488" y="1530463"/>
                </a:lnTo>
                <a:cubicBezTo>
                  <a:pt x="613311" y="1530468"/>
                  <a:pt x="613135" y="1530472"/>
                  <a:pt x="612959" y="1530527"/>
                </a:cubicBezTo>
                <a:cubicBezTo>
                  <a:pt x="566940" y="1847943"/>
                  <a:pt x="336094" y="2108619"/>
                  <a:pt x="27613" y="2209736"/>
                </a:cubicBezTo>
                <a:close/>
                <a:moveTo>
                  <a:pt x="0" y="2867081"/>
                </a:moveTo>
                <a:lnTo>
                  <a:pt x="0" y="2651475"/>
                </a:lnTo>
                <a:lnTo>
                  <a:pt x="33376" y="2703272"/>
                </a:lnTo>
                <a:cubicBezTo>
                  <a:pt x="138130" y="2842396"/>
                  <a:pt x="293395" y="2943700"/>
                  <a:pt x="473320" y="2982001"/>
                </a:cubicBezTo>
                <a:cubicBezTo>
                  <a:pt x="424556" y="2736382"/>
                  <a:pt x="246384" y="2535275"/>
                  <a:pt x="9746" y="2447782"/>
                </a:cubicBezTo>
                <a:lnTo>
                  <a:pt x="0" y="2444960"/>
                </a:lnTo>
                <a:lnTo>
                  <a:pt x="0" y="2307984"/>
                </a:lnTo>
                <a:lnTo>
                  <a:pt x="27617" y="2314760"/>
                </a:lnTo>
                <a:cubicBezTo>
                  <a:pt x="336096" y="2416678"/>
                  <a:pt x="566943" y="2679417"/>
                  <a:pt x="612962" y="2999346"/>
                </a:cubicBezTo>
                <a:cubicBezTo>
                  <a:pt x="613138" y="2999401"/>
                  <a:pt x="613315" y="2999406"/>
                  <a:pt x="613492" y="2999411"/>
                </a:cubicBezTo>
                <a:lnTo>
                  <a:pt x="614056" y="3006343"/>
                </a:lnTo>
                <a:lnTo>
                  <a:pt x="620836" y="3089525"/>
                </a:lnTo>
                <a:lnTo>
                  <a:pt x="370396" y="3089525"/>
                </a:lnTo>
                <a:lnTo>
                  <a:pt x="350661" y="3084682"/>
                </a:lnTo>
                <a:cubicBezTo>
                  <a:pt x="218455" y="3041003"/>
                  <a:pt x="100509" y="2967785"/>
                  <a:pt x="5260" y="2873187"/>
                </a:cubicBezTo>
                <a:close/>
              </a:path>
            </a:pathLst>
          </a:custGeom>
          <a:solidFill>
            <a:schemeClr val="accent1">
              <a:lumMod val="60000"/>
              <a:lumOff val="40000"/>
            </a:schemeClr>
          </a:solidFill>
          <a:ln>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sp>
      <p:sp>
        <p:nvSpPr>
          <p:cNvPr id="3" name="Content Placeholder 2">
            <a:extLst>
              <a:ext uri="{FF2B5EF4-FFF2-40B4-BE49-F238E27FC236}">
                <a16:creationId xmlns:a16="http://schemas.microsoft.com/office/drawing/2014/main" xmlns="" id="{DBD5F55E-E042-BCA7-FBEC-CE8081BAEC62}"/>
              </a:ext>
            </a:extLst>
          </p:cNvPr>
          <p:cNvSpPr>
            <a:spLocks noGrp="1"/>
          </p:cNvSpPr>
          <p:nvPr>
            <p:ph idx="1"/>
          </p:nvPr>
        </p:nvSpPr>
        <p:spPr>
          <a:xfrm>
            <a:off x="4219802" y="965863"/>
            <a:ext cx="7006998" cy="3960098"/>
          </a:xfrm>
        </p:spPr>
        <p:txBody>
          <a:bodyPr anchor="b">
            <a:noAutofit/>
          </a:bodyPr>
          <a:lstStyle/>
          <a:p>
            <a:pPr algn="just"/>
            <a:endParaRPr lang="en-US" sz="3000" b="1" dirty="0">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endParaRPr>
          </a:p>
          <a:p>
            <a:pPr algn="just"/>
            <a:endParaRPr lang="en-US" sz="3000" b="1" dirty="0">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endParaRPr>
          </a:p>
          <a:p>
            <a:pPr algn="just"/>
            <a:r>
              <a:rPr lang="en-US" sz="3000" b="1" i="1" dirty="0">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3000" b="1" i="1" dirty="0" err="1">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Bài</a:t>
            </a:r>
            <a:r>
              <a:rPr lang="en-US" sz="3000" b="1" i="1" dirty="0">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3000" b="1" i="1" dirty="0" err="1">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viết</a:t>
            </a:r>
            <a:r>
              <a:rPr lang="en-US" sz="3000" b="1" i="1" dirty="0">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 ca </a:t>
            </a:r>
            <a:r>
              <a:rPr lang="en-US" sz="3000" b="1" i="1" dirty="0" err="1">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ngợi</a:t>
            </a:r>
            <a:r>
              <a:rPr lang="en-US" sz="3000" b="1" i="1" dirty="0">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3000" b="1" i="1" dirty="0" err="1">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và</a:t>
            </a:r>
            <a:r>
              <a:rPr lang="en-US" sz="3000" b="1" i="1" dirty="0">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3000" b="1" i="1" dirty="0" err="1">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tôn</a:t>
            </a:r>
            <a:r>
              <a:rPr lang="en-US" sz="3000" b="1" i="1" dirty="0">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3000" b="1" i="1" dirty="0" err="1">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vinh</a:t>
            </a:r>
            <a:r>
              <a:rPr lang="en-US" sz="3000" b="1" i="1" dirty="0">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3000" b="1" i="1" dirty="0" err="1">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Nguyễn</a:t>
            </a:r>
            <a:r>
              <a:rPr lang="en-US" sz="3000" b="1" i="1" dirty="0">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3000" b="1" i="1" dirty="0" err="1">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Trãi</a:t>
            </a:r>
            <a:r>
              <a:rPr lang="en-US" sz="3000" b="1" i="1" dirty="0">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3000" b="1" i="1" dirty="0" err="1">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với</a:t>
            </a:r>
            <a:r>
              <a:rPr lang="en-US" sz="3000" b="1" i="1" dirty="0">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3000" b="1" i="1" dirty="0" err="1">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tư</a:t>
            </a:r>
            <a:r>
              <a:rPr lang="en-US" sz="3000" b="1" i="1" dirty="0">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3000" b="1" i="1" dirty="0" err="1">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cách</a:t>
            </a:r>
            <a:r>
              <a:rPr lang="en-US" sz="3000" b="1" i="1" dirty="0">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3000" b="1" i="1" dirty="0" err="1">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là</a:t>
            </a:r>
            <a:r>
              <a:rPr lang="en-US" sz="3000" b="1" i="1" dirty="0">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3000" b="1" i="1" dirty="0" err="1">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một</a:t>
            </a:r>
            <a:r>
              <a:rPr lang="en-US" sz="3000" b="1" i="1" dirty="0">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3000" b="1" i="1" dirty="0" err="1">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đại</a:t>
            </a:r>
            <a:r>
              <a:rPr lang="en-US" sz="3000" b="1" i="1" dirty="0">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3000" b="1" i="1" dirty="0" err="1">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biểu</a:t>
            </a:r>
            <a:r>
              <a:rPr lang="en-US" sz="3000" b="1" i="1" dirty="0">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3000" b="1" i="1" dirty="0" err="1">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ưu</a:t>
            </a:r>
            <a:r>
              <a:rPr lang="en-US" sz="3000" b="1" i="1" dirty="0">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3000" b="1" i="1" dirty="0" err="1">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tú</a:t>
            </a:r>
            <a:r>
              <a:rPr lang="en-US" sz="3000" b="1" i="1" dirty="0">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3000" b="1" i="1" dirty="0" err="1">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của</a:t>
            </a:r>
            <a:r>
              <a:rPr lang="en-US" sz="3000" b="1" i="1" dirty="0">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3000" b="1" i="1" dirty="0" err="1">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dân</a:t>
            </a:r>
            <a:r>
              <a:rPr lang="en-US" sz="3000" b="1" i="1" dirty="0">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3000" b="1" i="1" dirty="0" err="1">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tộc</a:t>
            </a:r>
            <a:r>
              <a:rPr lang="en-US" sz="3000" b="1" i="1" dirty="0">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3000" b="1" i="1" dirty="0" err="1">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Việt</a:t>
            </a:r>
            <a:r>
              <a:rPr lang="en-US" sz="3000" b="1" i="1" dirty="0">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 Nam, </a:t>
            </a:r>
            <a:r>
              <a:rPr lang="en-US" sz="3000" b="1" i="1" dirty="0" err="1">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cũng</a:t>
            </a:r>
            <a:r>
              <a:rPr lang="en-US" sz="3000" b="1" i="1" dirty="0">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3000" b="1" i="1" dirty="0" err="1">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đồi</a:t>
            </a:r>
            <a:r>
              <a:rPr lang="en-US" sz="3000" b="1" i="1" dirty="0">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3000" b="1" i="1" dirty="0" err="1">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thời</a:t>
            </a:r>
            <a:r>
              <a:rPr lang="en-US" sz="3000" b="1" i="1" dirty="0">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3000" b="1" i="1" dirty="0" err="1">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là</a:t>
            </a:r>
            <a:r>
              <a:rPr lang="en-US" sz="3000" b="1" i="1" dirty="0">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3000" b="1" i="1" dirty="0" err="1">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một</a:t>
            </a:r>
            <a:r>
              <a:rPr lang="en-US" sz="3000" b="1" i="1" dirty="0">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3000" b="1" i="1" dirty="0" err="1">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thành</a:t>
            </a:r>
            <a:r>
              <a:rPr lang="en-US" sz="3000" b="1" i="1" dirty="0">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3000" b="1" i="1" dirty="0" err="1">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viên</a:t>
            </a:r>
            <a:r>
              <a:rPr lang="en-US" sz="3000" b="1" i="1" dirty="0">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3000" b="1" i="1" dirty="0" err="1">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kiệt</a:t>
            </a:r>
            <a:r>
              <a:rPr lang="en-US" sz="3000" b="1" i="1" dirty="0">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3000" b="1" i="1" dirty="0" err="1">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xuất</a:t>
            </a:r>
            <a:r>
              <a:rPr lang="en-US" sz="3000" b="1" i="1" dirty="0">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3000" b="1" i="1" dirty="0" err="1">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của</a:t>
            </a:r>
            <a:r>
              <a:rPr lang="en-US" sz="3000" b="1" i="1" dirty="0">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3000" b="1" i="1" dirty="0" err="1">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cộng</a:t>
            </a:r>
            <a:r>
              <a:rPr lang="en-US" sz="3000" b="1" i="1" dirty="0">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3000" b="1" i="1" dirty="0" err="1">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đồng</a:t>
            </a:r>
            <a:r>
              <a:rPr lang="en-US" sz="3000" b="1" i="1" dirty="0">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3000" b="1" i="1" dirty="0" err="1">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loài</a:t>
            </a:r>
            <a:r>
              <a:rPr lang="en-US" sz="3000" b="1" i="1" dirty="0">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3000" b="1" i="1" dirty="0" err="1">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người</a:t>
            </a:r>
            <a:r>
              <a:rPr lang="en-US" sz="3000" b="1" i="1" dirty="0">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3000" b="1" i="1" dirty="0" err="1">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Sự</a:t>
            </a:r>
            <a:r>
              <a:rPr lang="en-US" sz="3000" b="1" i="1" dirty="0">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3000" b="1" i="1" dirty="0" err="1">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nghiệp</a:t>
            </a:r>
            <a:r>
              <a:rPr lang="en-US" sz="3000" b="1" i="1" dirty="0">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3000" b="1" i="1" dirty="0" err="1">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văn</a:t>
            </a:r>
            <a:r>
              <a:rPr lang="en-US" sz="3000" b="1" i="1" dirty="0">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3000" b="1" i="1" dirty="0" err="1">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chương</a:t>
            </a:r>
            <a:r>
              <a:rPr lang="en-US" sz="3000" b="1" i="1" dirty="0">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3000" b="1" i="1" dirty="0" err="1">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của</a:t>
            </a:r>
            <a:r>
              <a:rPr lang="en-US" sz="3000" b="1" i="1" dirty="0">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3000" b="1" i="1" dirty="0" err="1">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ông</a:t>
            </a:r>
            <a:r>
              <a:rPr lang="en-US" sz="3000" b="1" i="1" dirty="0">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3000" b="1" i="1" dirty="0" err="1">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cho</a:t>
            </a:r>
            <a:r>
              <a:rPr lang="en-US" sz="3000" b="1" i="1" dirty="0">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3000" b="1" i="1" dirty="0" err="1">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thấy</a:t>
            </a:r>
            <a:r>
              <a:rPr lang="en-US" sz="3000" b="1" i="1" dirty="0">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3000" b="1" i="1" dirty="0" err="1">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ông</a:t>
            </a:r>
            <a:r>
              <a:rPr lang="en-US" sz="3000" b="1" i="1" dirty="0">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3000" b="1" i="1" dirty="0" err="1">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vừa</a:t>
            </a:r>
            <a:r>
              <a:rPr lang="en-US" sz="3000" b="1" i="1" dirty="0">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3000" b="1" i="1" dirty="0" err="1">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là</a:t>
            </a:r>
            <a:r>
              <a:rPr lang="en-US" sz="3000" b="1" i="1" dirty="0">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3000" b="1" i="1" dirty="0" err="1">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nhà</a:t>
            </a:r>
            <a:r>
              <a:rPr lang="en-US" sz="3000" b="1" i="1" dirty="0">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3000" b="1" i="1" dirty="0" err="1">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ngoại</a:t>
            </a:r>
            <a:r>
              <a:rPr lang="en-US" sz="3000" b="1" i="1" dirty="0">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3000" b="1" i="1" dirty="0" err="1">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giao</a:t>
            </a:r>
            <a:r>
              <a:rPr lang="en-US" sz="3000" b="1" i="1" dirty="0">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3000" b="1" i="1" dirty="0" err="1">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nhà</a:t>
            </a:r>
            <a:r>
              <a:rPr lang="en-US" sz="3000" b="1" i="1" dirty="0">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3000" b="1" i="1" dirty="0" err="1">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hiền</a:t>
            </a:r>
            <a:r>
              <a:rPr lang="en-US" sz="3000" b="1" i="1" dirty="0">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3000" b="1" i="1" dirty="0" err="1">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triết</a:t>
            </a:r>
            <a:r>
              <a:rPr lang="en-US" sz="3000" b="1" i="1" dirty="0">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3000" b="1" i="1" dirty="0" err="1">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vừa</a:t>
            </a:r>
            <a:r>
              <a:rPr lang="en-US" sz="3000" b="1" i="1" dirty="0">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3000" b="1" i="1" dirty="0" err="1">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là</a:t>
            </a:r>
            <a:r>
              <a:rPr lang="en-US" sz="3000" b="1" i="1" dirty="0">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3000" b="1" i="1" dirty="0" err="1">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nhà</a:t>
            </a:r>
            <a:r>
              <a:rPr lang="en-US" sz="3000" b="1" i="1" dirty="0">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3000" b="1" i="1" dirty="0" err="1">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thơ</a:t>
            </a:r>
            <a:r>
              <a:rPr lang="en-US" sz="3000" b="1" i="1" dirty="0">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3000" b="1" i="1" dirty="0" err="1">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luôn</a:t>
            </a:r>
            <a:r>
              <a:rPr lang="en-US" sz="3000" b="1" i="1" dirty="0">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3000" b="1" i="1" dirty="0" err="1">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dành</a:t>
            </a:r>
            <a:r>
              <a:rPr lang="en-US" sz="3000" b="1" i="1" dirty="0">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3000" b="1" i="1" dirty="0" err="1">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trọn</a:t>
            </a:r>
            <a:r>
              <a:rPr lang="en-US" sz="3000" b="1" i="1" dirty="0">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3000" b="1" i="1" dirty="0" err="1">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tình</a:t>
            </a:r>
            <a:r>
              <a:rPr lang="en-US" sz="3000" b="1" i="1" dirty="0">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3000" b="1" i="1" dirty="0" err="1">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yêu</a:t>
            </a:r>
            <a:r>
              <a:rPr lang="en-US" sz="3000" b="1" i="1" dirty="0">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3000" b="1" i="1" dirty="0" err="1">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cho</a:t>
            </a:r>
            <a:r>
              <a:rPr lang="en-US" sz="3000" b="1" i="1" dirty="0">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3000" b="1" i="1" dirty="0" err="1">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đất</a:t>
            </a:r>
            <a:r>
              <a:rPr lang="en-US" sz="3000" b="1" i="1" dirty="0">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3000" b="1" i="1" dirty="0" err="1">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nước</a:t>
            </a:r>
            <a:r>
              <a:rPr lang="en-US" sz="3000" b="1" i="1" dirty="0">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3000" b="1" i="1" dirty="0" err="1">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nhân</a:t>
            </a:r>
            <a:r>
              <a:rPr lang="en-US" sz="3000" b="1" i="1" dirty="0">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3000" b="1" i="1" dirty="0" err="1">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dân</a:t>
            </a:r>
            <a:r>
              <a:rPr lang="en-US" sz="3000" b="1" i="1" dirty="0">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a:t>
            </a:r>
          </a:p>
          <a:p>
            <a:pPr algn="just"/>
            <a:endParaRPr lang="en-US" sz="3000" b="1" dirty="0">
              <a:solidFill>
                <a:schemeClr val="bg1"/>
              </a:solidFill>
              <a:latin typeface="Times New Roman" panose="02020603050405020304" pitchFamily="18" charset="0"/>
              <a:cs typeface="Times New Roman" panose="02020603050405020304" pitchFamily="18" charset="0"/>
            </a:endParaRPr>
          </a:p>
        </p:txBody>
      </p:sp>
      <p:cxnSp>
        <p:nvCxnSpPr>
          <p:cNvPr id="14" name="Straight Connector 13">
            <a:extLst>
              <a:ext uri="{FF2B5EF4-FFF2-40B4-BE49-F238E27FC236}">
                <a16:creationId xmlns:a16="http://schemas.microsoft.com/office/drawing/2014/main" xmlns="" id="{99237721-19CF-41B1-AA0A-E1E1A8282D52}"/>
              </a:ext>
              <a:ext uri="{C183D7F6-B498-43B3-948B-1728B52AA6E4}">
                <adec:decorative xmlns=""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xmlns="" val="1"/>
              </p:ext>
            </p:extLst>
          </p:nvPr>
        </p:nvCxnSpPr>
        <p:spPr>
          <a:xfrm>
            <a:off x="4324317" y="4576004"/>
            <a:ext cx="4572000" cy="0"/>
          </a:xfrm>
          <a:prstGeom prst="line">
            <a:avLst/>
          </a:prstGeom>
          <a:ln w="19050">
            <a:solidFill>
              <a:srgbClr val="FFFFFF"/>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95981431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15" presetClass="entr" presetSubtype="0" fill="hold" grpId="0" nodeType="clickEffect">
                                  <p:stCondLst>
                                    <p:cond delay="0"/>
                                  </p:stCondLst>
                                  <p:childTnLst>
                                    <p:set>
                                      <p:cBhvr>
                                        <p:cTn id="13" dur="1" fill="hold">
                                          <p:stCondLst>
                                            <p:cond delay="0"/>
                                          </p:stCondLst>
                                        </p:cTn>
                                        <p:tgtEl>
                                          <p:spTgt spid="3">
                                            <p:txEl>
                                              <p:pRg st="2" end="2"/>
                                            </p:txEl>
                                          </p:spTgt>
                                        </p:tgtEl>
                                        <p:attrNameLst>
                                          <p:attrName>style.visibility</p:attrName>
                                        </p:attrNameLst>
                                      </p:cBhvr>
                                      <p:to>
                                        <p:strVal val="visible"/>
                                      </p:to>
                                    </p:set>
                                    <p:anim calcmode="lin" valueType="num">
                                      <p:cBhvr>
                                        <p:cTn id="14" dur="1000" fill="hold"/>
                                        <p:tgtEl>
                                          <p:spTgt spid="3">
                                            <p:txEl>
                                              <p:pRg st="2" end="2"/>
                                            </p:txEl>
                                          </p:spTgt>
                                        </p:tgtEl>
                                        <p:attrNameLst>
                                          <p:attrName>ppt_w</p:attrName>
                                        </p:attrNameLst>
                                      </p:cBhvr>
                                      <p:tavLst>
                                        <p:tav tm="0">
                                          <p:val>
                                            <p:fltVal val="0"/>
                                          </p:val>
                                        </p:tav>
                                        <p:tav tm="100000">
                                          <p:val>
                                            <p:strVal val="#ppt_w"/>
                                          </p:val>
                                        </p:tav>
                                      </p:tavLst>
                                    </p:anim>
                                    <p:anim calcmode="lin" valueType="num">
                                      <p:cBhvr>
                                        <p:cTn id="15" dur="1000" fill="hold"/>
                                        <p:tgtEl>
                                          <p:spTgt spid="3">
                                            <p:txEl>
                                              <p:pRg st="2" end="2"/>
                                            </p:txEl>
                                          </p:spTgt>
                                        </p:tgtEl>
                                        <p:attrNameLst>
                                          <p:attrName>ppt_h</p:attrName>
                                        </p:attrNameLst>
                                      </p:cBhvr>
                                      <p:tavLst>
                                        <p:tav tm="0">
                                          <p:val>
                                            <p:fltVal val="0"/>
                                          </p:val>
                                        </p:tav>
                                        <p:tav tm="100000">
                                          <p:val>
                                            <p:strVal val="#ppt_h"/>
                                          </p:val>
                                        </p:tav>
                                      </p:tavLst>
                                    </p:anim>
                                    <p:anim calcmode="lin" valueType="num">
                                      <p:cBhvr>
                                        <p:cTn id="16" dur="1000" fill="hold"/>
                                        <p:tgtEl>
                                          <p:spTgt spid="3">
                                            <p:txEl>
                                              <p:pRg st="2" end="2"/>
                                            </p:txEl>
                                          </p:spTgt>
                                        </p:tgtEl>
                                        <p:attrNameLst>
                                          <p:attrName>ppt_x</p:attrName>
                                        </p:attrNameLst>
                                      </p:cBhvr>
                                      <p:tavLst>
                                        <p:tav tm="0" fmla="#ppt_x+(cos(-2*pi*(1-$))*-#ppt_x-sin(-2*pi*(1-$))*(1-#ppt_y))*(1-$)">
                                          <p:val>
                                            <p:fltVal val="0"/>
                                          </p:val>
                                        </p:tav>
                                        <p:tav tm="100000">
                                          <p:val>
                                            <p:fltVal val="1"/>
                                          </p:val>
                                        </p:tav>
                                      </p:tavLst>
                                    </p:anim>
                                    <p:anim calcmode="lin" valueType="num">
                                      <p:cBhvr>
                                        <p:cTn id="17" dur="1000" fill="hold"/>
                                        <p:tgtEl>
                                          <p:spTgt spid="3">
                                            <p:txEl>
                                              <p:pRg st="2" end="2"/>
                                            </p:txEl>
                                          </p:spTgt>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build="p"/>
    </p:bldLst>
  </p:timing>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useBgFill="1">
        <p:nvSpPr>
          <p:cNvPr id="17" name="Rectangle 16">
            <a:extLst>
              <a:ext uri="{FF2B5EF4-FFF2-40B4-BE49-F238E27FC236}">
                <a16:creationId xmlns:a16="http://schemas.microsoft.com/office/drawing/2014/main" xmlns="" id="{A43280A9-E265-46D1-8575-622906D204C9}"/>
              </a:ext>
              <a:ext uri="{C183D7F6-B498-43B3-948B-1728B52AA6E4}">
                <adec:decorative xmlns=""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xmlns="" val="1"/>
              </p:ext>
            </p:extLst>
          </p:nvPr>
        </p:nvSpPr>
        <p:spPr>
          <a:xfrm flipH="1">
            <a:off x="0" y="0"/>
            <a:ext cx="12188726" cy="685897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Freeform 16">
            <a:extLst>
              <a:ext uri="{FF2B5EF4-FFF2-40B4-BE49-F238E27FC236}">
                <a16:creationId xmlns:a16="http://schemas.microsoft.com/office/drawing/2014/main" xmlns="" id="{4DE20B70-4750-4280-B3AC-512C05EEF920}"/>
              </a:ext>
              <a:ext uri="{C183D7F6-B498-43B3-948B-1728B52AA6E4}">
                <adec:decorative xmlns=""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xmlns="" val="1"/>
              </p:ext>
            </p:extLst>
          </p:nvPr>
        </p:nvSpPr>
        <p:spPr>
          <a:xfrm rot="5400000">
            <a:off x="10396" y="1276539"/>
            <a:ext cx="5570417" cy="4304276"/>
          </a:xfrm>
          <a:custGeom>
            <a:avLst/>
            <a:gdLst>
              <a:gd name="connsiteX0" fmla="*/ 4985599 w 5593163"/>
              <a:gd name="connsiteY0" fmla="*/ 636203 h 4305008"/>
              <a:gd name="connsiteX1" fmla="*/ 5528908 w 5593163"/>
              <a:gd name="connsiteY1" fmla="*/ 1181049 h 4305008"/>
              <a:gd name="connsiteX2" fmla="*/ 4985599 w 5593163"/>
              <a:gd name="connsiteY2" fmla="*/ 636203 h 4305008"/>
              <a:gd name="connsiteX3" fmla="*/ 4985599 w 5593163"/>
              <a:gd name="connsiteY3" fmla="*/ 2333028 h 4305008"/>
              <a:gd name="connsiteX4" fmla="*/ 5528908 w 5593163"/>
              <a:gd name="connsiteY4" fmla="*/ 2877874 h 4305008"/>
              <a:gd name="connsiteX5" fmla="*/ 4985599 w 5593163"/>
              <a:gd name="connsiteY5" fmla="*/ 2333028 h 4305008"/>
              <a:gd name="connsiteX6" fmla="*/ 4985597 w 5593163"/>
              <a:gd name="connsiteY6" fmla="*/ 2034258 h 4305008"/>
              <a:gd name="connsiteX7" fmla="*/ 5528906 w 5593163"/>
              <a:gd name="connsiteY7" fmla="*/ 1493690 h 4305008"/>
              <a:gd name="connsiteX8" fmla="*/ 4985597 w 5593163"/>
              <a:gd name="connsiteY8" fmla="*/ 2034258 h 4305008"/>
              <a:gd name="connsiteX9" fmla="*/ 4985597 w 5593163"/>
              <a:gd name="connsiteY9" fmla="*/ 3731083 h 4305008"/>
              <a:gd name="connsiteX10" fmla="*/ 5528906 w 5593163"/>
              <a:gd name="connsiteY10" fmla="*/ 3190516 h 4305008"/>
              <a:gd name="connsiteX11" fmla="*/ 4985597 w 5593163"/>
              <a:gd name="connsiteY11" fmla="*/ 3731083 h 4305008"/>
              <a:gd name="connsiteX12" fmla="*/ 4842232 w 5593163"/>
              <a:gd name="connsiteY12" fmla="*/ 503273 h 4305008"/>
              <a:gd name="connsiteX13" fmla="*/ 4842826 w 5593163"/>
              <a:gd name="connsiteY13" fmla="*/ 491833 h 4305008"/>
              <a:gd name="connsiteX14" fmla="*/ 4843324 w 5593163"/>
              <a:gd name="connsiteY14" fmla="*/ 491866 h 4305008"/>
              <a:gd name="connsiteX15" fmla="*/ 4843350 w 5593163"/>
              <a:gd name="connsiteY15" fmla="*/ 491372 h 4305008"/>
              <a:gd name="connsiteX16" fmla="*/ 4860437 w 5593163"/>
              <a:gd name="connsiteY16" fmla="*/ 492995 h 4305008"/>
              <a:gd name="connsiteX17" fmla="*/ 4955899 w 5593163"/>
              <a:gd name="connsiteY17" fmla="*/ 502060 h 4305008"/>
              <a:gd name="connsiteX18" fmla="*/ 4972112 w 5593163"/>
              <a:gd name="connsiteY18" fmla="*/ 503599 h 4305008"/>
              <a:gd name="connsiteX19" fmla="*/ 4972229 w 5593163"/>
              <a:gd name="connsiteY19" fmla="*/ 504747 h 4305008"/>
              <a:gd name="connsiteX20" fmla="*/ 5583809 w 5593163"/>
              <a:gd name="connsiteY20" fmla="*/ 948988 h 4305008"/>
              <a:gd name="connsiteX21" fmla="*/ 5593163 w 5593163"/>
              <a:gd name="connsiteY21" fmla="*/ 971822 h 4305008"/>
              <a:gd name="connsiteX22" fmla="*/ 5593163 w 5593163"/>
              <a:gd name="connsiteY22" fmla="*/ 1318474 h 4305008"/>
              <a:gd name="connsiteX23" fmla="*/ 5558612 w 5593163"/>
              <a:gd name="connsiteY23" fmla="*/ 1315193 h 4305008"/>
              <a:gd name="connsiteX24" fmla="*/ 5542395 w 5593163"/>
              <a:gd name="connsiteY24" fmla="*/ 1313653 h 4305008"/>
              <a:gd name="connsiteX25" fmla="*/ 5542279 w 5593163"/>
              <a:gd name="connsiteY25" fmla="*/ 1312505 h 4305008"/>
              <a:gd name="connsiteX26" fmla="*/ 4852114 w 5593163"/>
              <a:gd name="connsiteY26" fmla="*/ 619464 h 4305008"/>
              <a:gd name="connsiteX27" fmla="*/ 4851608 w 5593163"/>
              <a:gd name="connsiteY27" fmla="*/ 619401 h 4305008"/>
              <a:gd name="connsiteX28" fmla="*/ 4851070 w 5593163"/>
              <a:gd name="connsiteY28" fmla="*/ 612725 h 4305008"/>
              <a:gd name="connsiteX29" fmla="*/ 4843603 w 5593163"/>
              <a:gd name="connsiteY29" fmla="*/ 520249 h 4305008"/>
              <a:gd name="connsiteX30" fmla="*/ 4842232 w 5593163"/>
              <a:gd name="connsiteY30" fmla="*/ 503273 h 4305008"/>
              <a:gd name="connsiteX31" fmla="*/ 4842232 w 5593163"/>
              <a:gd name="connsiteY31" fmla="*/ 2200098 h 4305008"/>
              <a:gd name="connsiteX32" fmla="*/ 4842826 w 5593163"/>
              <a:gd name="connsiteY32" fmla="*/ 2188658 h 4305008"/>
              <a:gd name="connsiteX33" fmla="*/ 4843324 w 5593163"/>
              <a:gd name="connsiteY33" fmla="*/ 2188691 h 4305008"/>
              <a:gd name="connsiteX34" fmla="*/ 4843350 w 5593163"/>
              <a:gd name="connsiteY34" fmla="*/ 2188197 h 4305008"/>
              <a:gd name="connsiteX35" fmla="*/ 4860437 w 5593163"/>
              <a:gd name="connsiteY35" fmla="*/ 2189820 h 4305008"/>
              <a:gd name="connsiteX36" fmla="*/ 4955899 w 5593163"/>
              <a:gd name="connsiteY36" fmla="*/ 2198885 h 4305008"/>
              <a:gd name="connsiteX37" fmla="*/ 4972112 w 5593163"/>
              <a:gd name="connsiteY37" fmla="*/ 2200424 h 4305008"/>
              <a:gd name="connsiteX38" fmla="*/ 4972229 w 5593163"/>
              <a:gd name="connsiteY38" fmla="*/ 2201572 h 4305008"/>
              <a:gd name="connsiteX39" fmla="*/ 5583809 w 5593163"/>
              <a:gd name="connsiteY39" fmla="*/ 2645813 h 4305008"/>
              <a:gd name="connsiteX40" fmla="*/ 5593163 w 5593163"/>
              <a:gd name="connsiteY40" fmla="*/ 2668647 h 4305008"/>
              <a:gd name="connsiteX41" fmla="*/ 5593163 w 5593163"/>
              <a:gd name="connsiteY41" fmla="*/ 3015299 h 4305008"/>
              <a:gd name="connsiteX42" fmla="*/ 5558612 w 5593163"/>
              <a:gd name="connsiteY42" fmla="*/ 3012018 h 4305008"/>
              <a:gd name="connsiteX43" fmla="*/ 5542395 w 5593163"/>
              <a:gd name="connsiteY43" fmla="*/ 3010478 h 4305008"/>
              <a:gd name="connsiteX44" fmla="*/ 5542279 w 5593163"/>
              <a:gd name="connsiteY44" fmla="*/ 3009330 h 4305008"/>
              <a:gd name="connsiteX45" fmla="*/ 4852114 w 5593163"/>
              <a:gd name="connsiteY45" fmla="*/ 2316289 h 4305008"/>
              <a:gd name="connsiteX46" fmla="*/ 4851608 w 5593163"/>
              <a:gd name="connsiteY46" fmla="*/ 2316226 h 4305008"/>
              <a:gd name="connsiteX47" fmla="*/ 4851070 w 5593163"/>
              <a:gd name="connsiteY47" fmla="*/ 2309550 h 4305008"/>
              <a:gd name="connsiteX48" fmla="*/ 4843603 w 5593163"/>
              <a:gd name="connsiteY48" fmla="*/ 2217074 h 4305008"/>
              <a:gd name="connsiteX49" fmla="*/ 4842232 w 5593163"/>
              <a:gd name="connsiteY49" fmla="*/ 2200098 h 4305008"/>
              <a:gd name="connsiteX50" fmla="*/ 4842232 w 5593163"/>
              <a:gd name="connsiteY50" fmla="*/ 3896923 h 4305008"/>
              <a:gd name="connsiteX51" fmla="*/ 4842826 w 5593163"/>
              <a:gd name="connsiteY51" fmla="*/ 3885483 h 4305008"/>
              <a:gd name="connsiteX52" fmla="*/ 4843324 w 5593163"/>
              <a:gd name="connsiteY52" fmla="*/ 3885516 h 4305008"/>
              <a:gd name="connsiteX53" fmla="*/ 4843350 w 5593163"/>
              <a:gd name="connsiteY53" fmla="*/ 3885022 h 4305008"/>
              <a:gd name="connsiteX54" fmla="*/ 4860437 w 5593163"/>
              <a:gd name="connsiteY54" fmla="*/ 3886645 h 4305008"/>
              <a:gd name="connsiteX55" fmla="*/ 4955899 w 5593163"/>
              <a:gd name="connsiteY55" fmla="*/ 3895710 h 4305008"/>
              <a:gd name="connsiteX56" fmla="*/ 4972112 w 5593163"/>
              <a:gd name="connsiteY56" fmla="*/ 3897249 h 4305008"/>
              <a:gd name="connsiteX57" fmla="*/ 4972229 w 5593163"/>
              <a:gd name="connsiteY57" fmla="*/ 3898397 h 4305008"/>
              <a:gd name="connsiteX58" fmla="*/ 5532481 w 5593163"/>
              <a:gd name="connsiteY58" fmla="*/ 4255797 h 4305008"/>
              <a:gd name="connsiteX59" fmla="*/ 5560926 w 5593163"/>
              <a:gd name="connsiteY59" fmla="*/ 4305008 h 4305008"/>
              <a:gd name="connsiteX60" fmla="*/ 5409877 w 5593163"/>
              <a:gd name="connsiteY60" fmla="*/ 4305008 h 4305008"/>
              <a:gd name="connsiteX61" fmla="*/ 5357754 w 5593163"/>
              <a:gd name="connsiteY61" fmla="*/ 4241205 h 4305008"/>
              <a:gd name="connsiteX62" fmla="*/ 4985599 w 5593163"/>
              <a:gd name="connsiteY62" fmla="*/ 4029853 h 4305008"/>
              <a:gd name="connsiteX63" fmla="*/ 5084780 w 5593163"/>
              <a:gd name="connsiteY63" fmla="*/ 4271827 h 4305008"/>
              <a:gd name="connsiteX64" fmla="*/ 5111462 w 5593163"/>
              <a:gd name="connsiteY64" fmla="*/ 4305008 h 4305008"/>
              <a:gd name="connsiteX65" fmla="*/ 4957353 w 5593163"/>
              <a:gd name="connsiteY65" fmla="*/ 4305008 h 4305008"/>
              <a:gd name="connsiteX66" fmla="*/ 4927231 w 5593163"/>
              <a:gd name="connsiteY66" fmla="*/ 4254710 h 4305008"/>
              <a:gd name="connsiteX67" fmla="*/ 4852114 w 5593163"/>
              <a:gd name="connsiteY67" fmla="*/ 4013114 h 4305008"/>
              <a:gd name="connsiteX68" fmla="*/ 4851608 w 5593163"/>
              <a:gd name="connsiteY68" fmla="*/ 4013051 h 4305008"/>
              <a:gd name="connsiteX69" fmla="*/ 4851070 w 5593163"/>
              <a:gd name="connsiteY69" fmla="*/ 4006375 h 4305008"/>
              <a:gd name="connsiteX70" fmla="*/ 4843603 w 5593163"/>
              <a:gd name="connsiteY70" fmla="*/ 3913899 h 4305008"/>
              <a:gd name="connsiteX71" fmla="*/ 4842232 w 5593163"/>
              <a:gd name="connsiteY71" fmla="*/ 3896923 h 4305008"/>
              <a:gd name="connsiteX72" fmla="*/ 4842230 w 5593163"/>
              <a:gd name="connsiteY72" fmla="*/ 469318 h 4305008"/>
              <a:gd name="connsiteX73" fmla="*/ 4843601 w 5593163"/>
              <a:gd name="connsiteY73" fmla="*/ 452471 h 4305008"/>
              <a:gd name="connsiteX74" fmla="*/ 4851065 w 5593163"/>
              <a:gd name="connsiteY74" fmla="*/ 360740 h 4305008"/>
              <a:gd name="connsiteX75" fmla="*/ 4851605 w 5593163"/>
              <a:gd name="connsiteY75" fmla="*/ 354103 h 4305008"/>
              <a:gd name="connsiteX76" fmla="*/ 4852110 w 5593163"/>
              <a:gd name="connsiteY76" fmla="*/ 354040 h 4305008"/>
              <a:gd name="connsiteX77" fmla="*/ 4936323 w 5593163"/>
              <a:gd name="connsiteY77" fmla="*/ 96778 h 4305008"/>
              <a:gd name="connsiteX78" fmla="*/ 4998957 w 5593163"/>
              <a:gd name="connsiteY78" fmla="*/ 0 h 4305008"/>
              <a:gd name="connsiteX79" fmla="*/ 5167333 w 5593163"/>
              <a:gd name="connsiteY79" fmla="*/ 0 h 4305008"/>
              <a:gd name="connsiteX80" fmla="*/ 5099105 w 5593163"/>
              <a:gd name="connsiteY80" fmla="*/ 76659 h 4305008"/>
              <a:gd name="connsiteX81" fmla="*/ 4985597 w 5593163"/>
              <a:gd name="connsiteY81" fmla="*/ 337433 h 4305008"/>
              <a:gd name="connsiteX82" fmla="*/ 5424571 w 5593163"/>
              <a:gd name="connsiteY82" fmla="*/ 44350 h 4305008"/>
              <a:gd name="connsiteX83" fmla="*/ 5446799 w 5593163"/>
              <a:gd name="connsiteY83" fmla="*/ 0 h 4305008"/>
              <a:gd name="connsiteX84" fmla="*/ 5593163 w 5593163"/>
              <a:gd name="connsiteY84" fmla="*/ 0 h 4305008"/>
              <a:gd name="connsiteX85" fmla="*/ 5593163 w 5593163"/>
              <a:gd name="connsiteY85" fmla="*/ 4197 h 4305008"/>
              <a:gd name="connsiteX86" fmla="*/ 5543598 w 5593163"/>
              <a:gd name="connsiteY86" fmla="*/ 95636 h 4305008"/>
              <a:gd name="connsiteX87" fmla="*/ 4972226 w 5593163"/>
              <a:gd name="connsiteY87" fmla="*/ 467856 h 4305008"/>
              <a:gd name="connsiteX88" fmla="*/ 4972110 w 5593163"/>
              <a:gd name="connsiteY88" fmla="*/ 468995 h 4305008"/>
              <a:gd name="connsiteX89" fmla="*/ 4955893 w 5593163"/>
              <a:gd name="connsiteY89" fmla="*/ 470523 h 4305008"/>
              <a:gd name="connsiteX90" fmla="*/ 4860466 w 5593163"/>
              <a:gd name="connsiteY90" fmla="*/ 479514 h 4305008"/>
              <a:gd name="connsiteX91" fmla="*/ 4843348 w 5593163"/>
              <a:gd name="connsiteY91" fmla="*/ 481127 h 4305008"/>
              <a:gd name="connsiteX92" fmla="*/ 4843322 w 5593163"/>
              <a:gd name="connsiteY92" fmla="*/ 480636 h 4305008"/>
              <a:gd name="connsiteX93" fmla="*/ 4842823 w 5593163"/>
              <a:gd name="connsiteY93" fmla="*/ 480669 h 4305008"/>
              <a:gd name="connsiteX94" fmla="*/ 4842230 w 5593163"/>
              <a:gd name="connsiteY94" fmla="*/ 469318 h 4305008"/>
              <a:gd name="connsiteX95" fmla="*/ 4842230 w 5593163"/>
              <a:gd name="connsiteY95" fmla="*/ 2166144 h 4305008"/>
              <a:gd name="connsiteX96" fmla="*/ 4843601 w 5593163"/>
              <a:gd name="connsiteY96" fmla="*/ 2149296 h 4305008"/>
              <a:gd name="connsiteX97" fmla="*/ 4851065 w 5593163"/>
              <a:gd name="connsiteY97" fmla="*/ 2057565 h 4305008"/>
              <a:gd name="connsiteX98" fmla="*/ 4851605 w 5593163"/>
              <a:gd name="connsiteY98" fmla="*/ 2050928 h 4305008"/>
              <a:gd name="connsiteX99" fmla="*/ 4852110 w 5593163"/>
              <a:gd name="connsiteY99" fmla="*/ 2050865 h 4305008"/>
              <a:gd name="connsiteX100" fmla="*/ 5542276 w 5593163"/>
              <a:gd name="connsiteY100" fmla="*/ 1363267 h 4305008"/>
              <a:gd name="connsiteX101" fmla="*/ 5542393 w 5593163"/>
              <a:gd name="connsiteY101" fmla="*/ 1362128 h 4305008"/>
              <a:gd name="connsiteX102" fmla="*/ 5558606 w 5593163"/>
              <a:gd name="connsiteY102" fmla="*/ 1360601 h 4305008"/>
              <a:gd name="connsiteX103" fmla="*/ 5593163 w 5593163"/>
              <a:gd name="connsiteY103" fmla="*/ 1357345 h 4305008"/>
              <a:gd name="connsiteX104" fmla="*/ 5593163 w 5593163"/>
              <a:gd name="connsiteY104" fmla="*/ 1701268 h 4305008"/>
              <a:gd name="connsiteX105" fmla="*/ 5583807 w 5593163"/>
              <a:gd name="connsiteY105" fmla="*/ 1723929 h 4305008"/>
              <a:gd name="connsiteX106" fmla="*/ 4972226 w 5593163"/>
              <a:gd name="connsiteY106" fmla="*/ 2164681 h 4305008"/>
              <a:gd name="connsiteX107" fmla="*/ 4972110 w 5593163"/>
              <a:gd name="connsiteY107" fmla="*/ 2165820 h 4305008"/>
              <a:gd name="connsiteX108" fmla="*/ 4955893 w 5593163"/>
              <a:gd name="connsiteY108" fmla="*/ 2167348 h 4305008"/>
              <a:gd name="connsiteX109" fmla="*/ 4860466 w 5593163"/>
              <a:gd name="connsiteY109" fmla="*/ 2176339 h 4305008"/>
              <a:gd name="connsiteX110" fmla="*/ 4843348 w 5593163"/>
              <a:gd name="connsiteY110" fmla="*/ 2177952 h 4305008"/>
              <a:gd name="connsiteX111" fmla="*/ 4843322 w 5593163"/>
              <a:gd name="connsiteY111" fmla="*/ 2177461 h 4305008"/>
              <a:gd name="connsiteX112" fmla="*/ 4842823 w 5593163"/>
              <a:gd name="connsiteY112" fmla="*/ 2177494 h 4305008"/>
              <a:gd name="connsiteX113" fmla="*/ 4842230 w 5593163"/>
              <a:gd name="connsiteY113" fmla="*/ 2166144 h 4305008"/>
              <a:gd name="connsiteX114" fmla="*/ 4842230 w 5593163"/>
              <a:gd name="connsiteY114" fmla="*/ 3862969 h 4305008"/>
              <a:gd name="connsiteX115" fmla="*/ 4843601 w 5593163"/>
              <a:gd name="connsiteY115" fmla="*/ 3846121 h 4305008"/>
              <a:gd name="connsiteX116" fmla="*/ 4851065 w 5593163"/>
              <a:gd name="connsiteY116" fmla="*/ 3754390 h 4305008"/>
              <a:gd name="connsiteX117" fmla="*/ 4851605 w 5593163"/>
              <a:gd name="connsiteY117" fmla="*/ 3747753 h 4305008"/>
              <a:gd name="connsiteX118" fmla="*/ 4852110 w 5593163"/>
              <a:gd name="connsiteY118" fmla="*/ 3747690 h 4305008"/>
              <a:gd name="connsiteX119" fmla="*/ 5542276 w 5593163"/>
              <a:gd name="connsiteY119" fmla="*/ 3060092 h 4305008"/>
              <a:gd name="connsiteX120" fmla="*/ 5542393 w 5593163"/>
              <a:gd name="connsiteY120" fmla="*/ 3058953 h 4305008"/>
              <a:gd name="connsiteX121" fmla="*/ 5558606 w 5593163"/>
              <a:gd name="connsiteY121" fmla="*/ 3057426 h 4305008"/>
              <a:gd name="connsiteX122" fmla="*/ 5593163 w 5593163"/>
              <a:gd name="connsiteY122" fmla="*/ 3054170 h 4305008"/>
              <a:gd name="connsiteX123" fmla="*/ 5593163 w 5593163"/>
              <a:gd name="connsiteY123" fmla="*/ 3398093 h 4305008"/>
              <a:gd name="connsiteX124" fmla="*/ 5583807 w 5593163"/>
              <a:gd name="connsiteY124" fmla="*/ 3420754 h 4305008"/>
              <a:gd name="connsiteX125" fmla="*/ 4972226 w 5593163"/>
              <a:gd name="connsiteY125" fmla="*/ 3861506 h 4305008"/>
              <a:gd name="connsiteX126" fmla="*/ 4972110 w 5593163"/>
              <a:gd name="connsiteY126" fmla="*/ 3862645 h 4305008"/>
              <a:gd name="connsiteX127" fmla="*/ 4955893 w 5593163"/>
              <a:gd name="connsiteY127" fmla="*/ 3864173 h 4305008"/>
              <a:gd name="connsiteX128" fmla="*/ 4860466 w 5593163"/>
              <a:gd name="connsiteY128" fmla="*/ 3873164 h 4305008"/>
              <a:gd name="connsiteX129" fmla="*/ 4843348 w 5593163"/>
              <a:gd name="connsiteY129" fmla="*/ 3874777 h 4305008"/>
              <a:gd name="connsiteX130" fmla="*/ 4843322 w 5593163"/>
              <a:gd name="connsiteY130" fmla="*/ 3874286 h 4305008"/>
              <a:gd name="connsiteX131" fmla="*/ 4842823 w 5593163"/>
              <a:gd name="connsiteY131" fmla="*/ 3874319 h 4305008"/>
              <a:gd name="connsiteX132" fmla="*/ 4842230 w 5593163"/>
              <a:gd name="connsiteY132" fmla="*/ 3862969 h 4305008"/>
              <a:gd name="connsiteX133" fmla="*/ 4135041 w 5593163"/>
              <a:gd name="connsiteY133" fmla="*/ 1181049 h 4305008"/>
              <a:gd name="connsiteX134" fmla="*/ 4678350 w 5593163"/>
              <a:gd name="connsiteY134" fmla="*/ 636203 h 4305008"/>
              <a:gd name="connsiteX135" fmla="*/ 4135041 w 5593163"/>
              <a:gd name="connsiteY135" fmla="*/ 1181049 h 4305008"/>
              <a:gd name="connsiteX136" fmla="*/ 4135041 w 5593163"/>
              <a:gd name="connsiteY136" fmla="*/ 1493690 h 4305008"/>
              <a:gd name="connsiteX137" fmla="*/ 4678350 w 5593163"/>
              <a:gd name="connsiteY137" fmla="*/ 2034258 h 4305008"/>
              <a:gd name="connsiteX138" fmla="*/ 4135041 w 5593163"/>
              <a:gd name="connsiteY138" fmla="*/ 1493690 h 4305008"/>
              <a:gd name="connsiteX139" fmla="*/ 4135041 w 5593163"/>
              <a:gd name="connsiteY139" fmla="*/ 2877874 h 4305008"/>
              <a:gd name="connsiteX140" fmla="*/ 4678350 w 5593163"/>
              <a:gd name="connsiteY140" fmla="*/ 2333028 h 4305008"/>
              <a:gd name="connsiteX141" fmla="*/ 4135041 w 5593163"/>
              <a:gd name="connsiteY141" fmla="*/ 2877874 h 4305008"/>
              <a:gd name="connsiteX142" fmla="*/ 4135041 w 5593163"/>
              <a:gd name="connsiteY142" fmla="*/ 3190516 h 4305008"/>
              <a:gd name="connsiteX143" fmla="*/ 4678350 w 5593163"/>
              <a:gd name="connsiteY143" fmla="*/ 3731083 h 4305008"/>
              <a:gd name="connsiteX144" fmla="*/ 4135041 w 5593163"/>
              <a:gd name="connsiteY144" fmla="*/ 3190516 h 4305008"/>
              <a:gd name="connsiteX145" fmla="*/ 4103022 w 5593163"/>
              <a:gd name="connsiteY145" fmla="*/ 4305008 h 4305008"/>
              <a:gd name="connsiteX146" fmla="*/ 4131467 w 5593163"/>
              <a:gd name="connsiteY146" fmla="*/ 4255797 h 4305008"/>
              <a:gd name="connsiteX147" fmla="*/ 4691720 w 5593163"/>
              <a:gd name="connsiteY147" fmla="*/ 3898397 h 4305008"/>
              <a:gd name="connsiteX148" fmla="*/ 4691837 w 5593163"/>
              <a:gd name="connsiteY148" fmla="*/ 3897249 h 4305008"/>
              <a:gd name="connsiteX149" fmla="*/ 4708050 w 5593163"/>
              <a:gd name="connsiteY149" fmla="*/ 3895710 h 4305008"/>
              <a:gd name="connsiteX150" fmla="*/ 4803512 w 5593163"/>
              <a:gd name="connsiteY150" fmla="*/ 3886645 h 4305008"/>
              <a:gd name="connsiteX151" fmla="*/ 4820599 w 5593163"/>
              <a:gd name="connsiteY151" fmla="*/ 3885022 h 4305008"/>
              <a:gd name="connsiteX152" fmla="*/ 4820625 w 5593163"/>
              <a:gd name="connsiteY152" fmla="*/ 3885516 h 4305008"/>
              <a:gd name="connsiteX153" fmla="*/ 4821123 w 5593163"/>
              <a:gd name="connsiteY153" fmla="*/ 3885483 h 4305008"/>
              <a:gd name="connsiteX154" fmla="*/ 4821717 w 5593163"/>
              <a:gd name="connsiteY154" fmla="*/ 3896923 h 4305008"/>
              <a:gd name="connsiteX155" fmla="*/ 4820346 w 5593163"/>
              <a:gd name="connsiteY155" fmla="*/ 3913899 h 4305008"/>
              <a:gd name="connsiteX156" fmla="*/ 4812879 w 5593163"/>
              <a:gd name="connsiteY156" fmla="*/ 4006375 h 4305008"/>
              <a:gd name="connsiteX157" fmla="*/ 4812341 w 5593163"/>
              <a:gd name="connsiteY157" fmla="*/ 4013051 h 4305008"/>
              <a:gd name="connsiteX158" fmla="*/ 4811835 w 5593163"/>
              <a:gd name="connsiteY158" fmla="*/ 4013114 h 4305008"/>
              <a:gd name="connsiteX159" fmla="*/ 4736718 w 5593163"/>
              <a:gd name="connsiteY159" fmla="*/ 4254710 h 4305008"/>
              <a:gd name="connsiteX160" fmla="*/ 4706597 w 5593163"/>
              <a:gd name="connsiteY160" fmla="*/ 4305008 h 4305008"/>
              <a:gd name="connsiteX161" fmla="*/ 4552487 w 5593163"/>
              <a:gd name="connsiteY161" fmla="*/ 4305008 h 4305008"/>
              <a:gd name="connsiteX162" fmla="*/ 4579169 w 5593163"/>
              <a:gd name="connsiteY162" fmla="*/ 4271827 h 4305008"/>
              <a:gd name="connsiteX163" fmla="*/ 4678350 w 5593163"/>
              <a:gd name="connsiteY163" fmla="*/ 4029853 h 4305008"/>
              <a:gd name="connsiteX164" fmla="*/ 4306196 w 5593163"/>
              <a:gd name="connsiteY164" fmla="*/ 4241205 h 4305008"/>
              <a:gd name="connsiteX165" fmla="*/ 4254073 w 5593163"/>
              <a:gd name="connsiteY165" fmla="*/ 4305008 h 4305008"/>
              <a:gd name="connsiteX166" fmla="*/ 4068511 w 5593163"/>
              <a:gd name="connsiteY166" fmla="*/ 0 h 4305008"/>
              <a:gd name="connsiteX167" fmla="*/ 4217148 w 5593163"/>
              <a:gd name="connsiteY167" fmla="*/ 0 h 4305008"/>
              <a:gd name="connsiteX168" fmla="*/ 4239376 w 5593163"/>
              <a:gd name="connsiteY168" fmla="*/ 44350 h 4305008"/>
              <a:gd name="connsiteX169" fmla="*/ 4678350 w 5593163"/>
              <a:gd name="connsiteY169" fmla="*/ 337433 h 4305008"/>
              <a:gd name="connsiteX170" fmla="*/ 4564842 w 5593163"/>
              <a:gd name="connsiteY170" fmla="*/ 76659 h 4305008"/>
              <a:gd name="connsiteX171" fmla="*/ 4496615 w 5593163"/>
              <a:gd name="connsiteY171" fmla="*/ 0 h 4305008"/>
              <a:gd name="connsiteX172" fmla="*/ 4664989 w 5593163"/>
              <a:gd name="connsiteY172" fmla="*/ 0 h 4305008"/>
              <a:gd name="connsiteX173" fmla="*/ 4727623 w 5593163"/>
              <a:gd name="connsiteY173" fmla="*/ 96778 h 4305008"/>
              <a:gd name="connsiteX174" fmla="*/ 4811836 w 5593163"/>
              <a:gd name="connsiteY174" fmla="*/ 354040 h 4305008"/>
              <a:gd name="connsiteX175" fmla="*/ 4812342 w 5593163"/>
              <a:gd name="connsiteY175" fmla="*/ 354103 h 4305008"/>
              <a:gd name="connsiteX176" fmla="*/ 4812882 w 5593163"/>
              <a:gd name="connsiteY176" fmla="*/ 360740 h 4305008"/>
              <a:gd name="connsiteX177" fmla="*/ 4820346 w 5593163"/>
              <a:gd name="connsiteY177" fmla="*/ 452471 h 4305008"/>
              <a:gd name="connsiteX178" fmla="*/ 4821717 w 5593163"/>
              <a:gd name="connsiteY178" fmla="*/ 469318 h 4305008"/>
              <a:gd name="connsiteX179" fmla="*/ 4821124 w 5593163"/>
              <a:gd name="connsiteY179" fmla="*/ 480669 h 4305008"/>
              <a:gd name="connsiteX180" fmla="*/ 4820625 w 5593163"/>
              <a:gd name="connsiteY180" fmla="*/ 480636 h 4305008"/>
              <a:gd name="connsiteX181" fmla="*/ 4820599 w 5593163"/>
              <a:gd name="connsiteY181" fmla="*/ 481127 h 4305008"/>
              <a:gd name="connsiteX182" fmla="*/ 4803481 w 5593163"/>
              <a:gd name="connsiteY182" fmla="*/ 479514 h 4305008"/>
              <a:gd name="connsiteX183" fmla="*/ 4708054 w 5593163"/>
              <a:gd name="connsiteY183" fmla="*/ 470523 h 4305008"/>
              <a:gd name="connsiteX184" fmla="*/ 4691837 w 5593163"/>
              <a:gd name="connsiteY184" fmla="*/ 468995 h 4305008"/>
              <a:gd name="connsiteX185" fmla="*/ 4691721 w 5593163"/>
              <a:gd name="connsiteY185" fmla="*/ 467856 h 4305008"/>
              <a:gd name="connsiteX186" fmla="*/ 4120350 w 5593163"/>
              <a:gd name="connsiteY186" fmla="*/ 95636 h 4305008"/>
              <a:gd name="connsiteX187" fmla="*/ 3991674 w 5593163"/>
              <a:gd name="connsiteY187" fmla="*/ 1313979 h 4305008"/>
              <a:gd name="connsiteX188" fmla="*/ 3993045 w 5593163"/>
              <a:gd name="connsiteY188" fmla="*/ 1296998 h 4305008"/>
              <a:gd name="connsiteX189" fmla="*/ 4000509 w 5593163"/>
              <a:gd name="connsiteY189" fmla="*/ 1204541 h 4305008"/>
              <a:gd name="connsiteX190" fmla="*/ 4001049 w 5593163"/>
              <a:gd name="connsiteY190" fmla="*/ 1197851 h 4305008"/>
              <a:gd name="connsiteX191" fmla="*/ 4001555 w 5593163"/>
              <a:gd name="connsiteY191" fmla="*/ 1197788 h 4305008"/>
              <a:gd name="connsiteX192" fmla="*/ 4691720 w 5593163"/>
              <a:gd name="connsiteY192" fmla="*/ 504747 h 4305008"/>
              <a:gd name="connsiteX193" fmla="*/ 4691837 w 5593163"/>
              <a:gd name="connsiteY193" fmla="*/ 503599 h 4305008"/>
              <a:gd name="connsiteX194" fmla="*/ 4708050 w 5593163"/>
              <a:gd name="connsiteY194" fmla="*/ 502060 h 4305008"/>
              <a:gd name="connsiteX195" fmla="*/ 4803512 w 5593163"/>
              <a:gd name="connsiteY195" fmla="*/ 492995 h 4305008"/>
              <a:gd name="connsiteX196" fmla="*/ 4820599 w 5593163"/>
              <a:gd name="connsiteY196" fmla="*/ 491372 h 4305008"/>
              <a:gd name="connsiteX197" fmla="*/ 4820625 w 5593163"/>
              <a:gd name="connsiteY197" fmla="*/ 491866 h 4305008"/>
              <a:gd name="connsiteX198" fmla="*/ 4821123 w 5593163"/>
              <a:gd name="connsiteY198" fmla="*/ 491833 h 4305008"/>
              <a:gd name="connsiteX199" fmla="*/ 4821717 w 5593163"/>
              <a:gd name="connsiteY199" fmla="*/ 503273 h 4305008"/>
              <a:gd name="connsiteX200" fmla="*/ 4820346 w 5593163"/>
              <a:gd name="connsiteY200" fmla="*/ 520249 h 4305008"/>
              <a:gd name="connsiteX201" fmla="*/ 4812879 w 5593163"/>
              <a:gd name="connsiteY201" fmla="*/ 612725 h 4305008"/>
              <a:gd name="connsiteX202" fmla="*/ 4812341 w 5593163"/>
              <a:gd name="connsiteY202" fmla="*/ 619401 h 4305008"/>
              <a:gd name="connsiteX203" fmla="*/ 4811835 w 5593163"/>
              <a:gd name="connsiteY203" fmla="*/ 619464 h 4305008"/>
              <a:gd name="connsiteX204" fmla="*/ 4121670 w 5593163"/>
              <a:gd name="connsiteY204" fmla="*/ 1312505 h 4305008"/>
              <a:gd name="connsiteX205" fmla="*/ 4121554 w 5593163"/>
              <a:gd name="connsiteY205" fmla="*/ 1313653 h 4305008"/>
              <a:gd name="connsiteX206" fmla="*/ 4105337 w 5593163"/>
              <a:gd name="connsiteY206" fmla="*/ 1315193 h 4305008"/>
              <a:gd name="connsiteX207" fmla="*/ 4009911 w 5593163"/>
              <a:gd name="connsiteY207" fmla="*/ 1324255 h 4305008"/>
              <a:gd name="connsiteX208" fmla="*/ 3992792 w 5593163"/>
              <a:gd name="connsiteY208" fmla="*/ 1325881 h 4305008"/>
              <a:gd name="connsiteX209" fmla="*/ 3992766 w 5593163"/>
              <a:gd name="connsiteY209" fmla="*/ 1325386 h 4305008"/>
              <a:gd name="connsiteX210" fmla="*/ 3992267 w 5593163"/>
              <a:gd name="connsiteY210" fmla="*/ 1325419 h 4305008"/>
              <a:gd name="connsiteX211" fmla="*/ 3991674 w 5593163"/>
              <a:gd name="connsiteY211" fmla="*/ 1313979 h 4305008"/>
              <a:gd name="connsiteX212" fmla="*/ 3991674 w 5593163"/>
              <a:gd name="connsiteY212" fmla="*/ 1361805 h 4305008"/>
              <a:gd name="connsiteX213" fmla="*/ 3992268 w 5593163"/>
              <a:gd name="connsiteY213" fmla="*/ 1350455 h 4305008"/>
              <a:gd name="connsiteX214" fmla="*/ 3992766 w 5593163"/>
              <a:gd name="connsiteY214" fmla="*/ 1350487 h 4305008"/>
              <a:gd name="connsiteX215" fmla="*/ 3992792 w 5593163"/>
              <a:gd name="connsiteY215" fmla="*/ 1349997 h 4305008"/>
              <a:gd name="connsiteX216" fmla="*/ 4009880 w 5593163"/>
              <a:gd name="connsiteY216" fmla="*/ 1351607 h 4305008"/>
              <a:gd name="connsiteX217" fmla="*/ 4105341 w 5593163"/>
              <a:gd name="connsiteY217" fmla="*/ 1360601 h 4305008"/>
              <a:gd name="connsiteX218" fmla="*/ 4121554 w 5593163"/>
              <a:gd name="connsiteY218" fmla="*/ 1362128 h 4305008"/>
              <a:gd name="connsiteX219" fmla="*/ 4121671 w 5593163"/>
              <a:gd name="connsiteY219" fmla="*/ 1363267 h 4305008"/>
              <a:gd name="connsiteX220" fmla="*/ 4811836 w 5593163"/>
              <a:gd name="connsiteY220" fmla="*/ 2050865 h 4305008"/>
              <a:gd name="connsiteX221" fmla="*/ 4812342 w 5593163"/>
              <a:gd name="connsiteY221" fmla="*/ 2050928 h 4305008"/>
              <a:gd name="connsiteX222" fmla="*/ 4812882 w 5593163"/>
              <a:gd name="connsiteY222" fmla="*/ 2057565 h 4305008"/>
              <a:gd name="connsiteX223" fmla="*/ 4820346 w 5593163"/>
              <a:gd name="connsiteY223" fmla="*/ 2149296 h 4305008"/>
              <a:gd name="connsiteX224" fmla="*/ 4821717 w 5593163"/>
              <a:gd name="connsiteY224" fmla="*/ 2166144 h 4305008"/>
              <a:gd name="connsiteX225" fmla="*/ 4821124 w 5593163"/>
              <a:gd name="connsiteY225" fmla="*/ 2177494 h 4305008"/>
              <a:gd name="connsiteX226" fmla="*/ 4820625 w 5593163"/>
              <a:gd name="connsiteY226" fmla="*/ 2177461 h 4305008"/>
              <a:gd name="connsiteX227" fmla="*/ 4820599 w 5593163"/>
              <a:gd name="connsiteY227" fmla="*/ 2177952 h 4305008"/>
              <a:gd name="connsiteX228" fmla="*/ 4803481 w 5593163"/>
              <a:gd name="connsiteY228" fmla="*/ 2176339 h 4305008"/>
              <a:gd name="connsiteX229" fmla="*/ 4708054 w 5593163"/>
              <a:gd name="connsiteY229" fmla="*/ 2167348 h 4305008"/>
              <a:gd name="connsiteX230" fmla="*/ 4691837 w 5593163"/>
              <a:gd name="connsiteY230" fmla="*/ 2165820 h 4305008"/>
              <a:gd name="connsiteX231" fmla="*/ 4691721 w 5593163"/>
              <a:gd name="connsiteY231" fmla="*/ 2164681 h 4305008"/>
              <a:gd name="connsiteX232" fmla="*/ 4001556 w 5593163"/>
              <a:gd name="connsiteY232" fmla="*/ 1477083 h 4305008"/>
              <a:gd name="connsiteX233" fmla="*/ 4001050 w 5593163"/>
              <a:gd name="connsiteY233" fmla="*/ 1477021 h 4305008"/>
              <a:gd name="connsiteX234" fmla="*/ 4000512 w 5593163"/>
              <a:gd name="connsiteY234" fmla="*/ 1470397 h 4305008"/>
              <a:gd name="connsiteX235" fmla="*/ 3993045 w 5593163"/>
              <a:gd name="connsiteY235" fmla="*/ 1378647 h 4305008"/>
              <a:gd name="connsiteX236" fmla="*/ 3991674 w 5593163"/>
              <a:gd name="connsiteY236" fmla="*/ 1361805 h 4305008"/>
              <a:gd name="connsiteX237" fmla="*/ 3991674 w 5593163"/>
              <a:gd name="connsiteY237" fmla="*/ 3010804 h 4305008"/>
              <a:gd name="connsiteX238" fmla="*/ 3993045 w 5593163"/>
              <a:gd name="connsiteY238" fmla="*/ 2993823 h 4305008"/>
              <a:gd name="connsiteX239" fmla="*/ 4000509 w 5593163"/>
              <a:gd name="connsiteY239" fmla="*/ 2901366 h 4305008"/>
              <a:gd name="connsiteX240" fmla="*/ 4001049 w 5593163"/>
              <a:gd name="connsiteY240" fmla="*/ 2894676 h 4305008"/>
              <a:gd name="connsiteX241" fmla="*/ 4001555 w 5593163"/>
              <a:gd name="connsiteY241" fmla="*/ 2894613 h 4305008"/>
              <a:gd name="connsiteX242" fmla="*/ 4691720 w 5593163"/>
              <a:gd name="connsiteY242" fmla="*/ 2201572 h 4305008"/>
              <a:gd name="connsiteX243" fmla="*/ 4691837 w 5593163"/>
              <a:gd name="connsiteY243" fmla="*/ 2200424 h 4305008"/>
              <a:gd name="connsiteX244" fmla="*/ 4708050 w 5593163"/>
              <a:gd name="connsiteY244" fmla="*/ 2198885 h 4305008"/>
              <a:gd name="connsiteX245" fmla="*/ 4803512 w 5593163"/>
              <a:gd name="connsiteY245" fmla="*/ 2189820 h 4305008"/>
              <a:gd name="connsiteX246" fmla="*/ 4820599 w 5593163"/>
              <a:gd name="connsiteY246" fmla="*/ 2188197 h 4305008"/>
              <a:gd name="connsiteX247" fmla="*/ 4820625 w 5593163"/>
              <a:gd name="connsiteY247" fmla="*/ 2188691 h 4305008"/>
              <a:gd name="connsiteX248" fmla="*/ 4821123 w 5593163"/>
              <a:gd name="connsiteY248" fmla="*/ 2188658 h 4305008"/>
              <a:gd name="connsiteX249" fmla="*/ 4821717 w 5593163"/>
              <a:gd name="connsiteY249" fmla="*/ 2200098 h 4305008"/>
              <a:gd name="connsiteX250" fmla="*/ 4820346 w 5593163"/>
              <a:gd name="connsiteY250" fmla="*/ 2217074 h 4305008"/>
              <a:gd name="connsiteX251" fmla="*/ 4812879 w 5593163"/>
              <a:gd name="connsiteY251" fmla="*/ 2309550 h 4305008"/>
              <a:gd name="connsiteX252" fmla="*/ 4812341 w 5593163"/>
              <a:gd name="connsiteY252" fmla="*/ 2316226 h 4305008"/>
              <a:gd name="connsiteX253" fmla="*/ 4811835 w 5593163"/>
              <a:gd name="connsiteY253" fmla="*/ 2316289 h 4305008"/>
              <a:gd name="connsiteX254" fmla="*/ 4121670 w 5593163"/>
              <a:gd name="connsiteY254" fmla="*/ 3009330 h 4305008"/>
              <a:gd name="connsiteX255" fmla="*/ 4121554 w 5593163"/>
              <a:gd name="connsiteY255" fmla="*/ 3010478 h 4305008"/>
              <a:gd name="connsiteX256" fmla="*/ 4105337 w 5593163"/>
              <a:gd name="connsiteY256" fmla="*/ 3012018 h 4305008"/>
              <a:gd name="connsiteX257" fmla="*/ 4009911 w 5593163"/>
              <a:gd name="connsiteY257" fmla="*/ 3021080 h 4305008"/>
              <a:gd name="connsiteX258" fmla="*/ 3992792 w 5593163"/>
              <a:gd name="connsiteY258" fmla="*/ 3022706 h 4305008"/>
              <a:gd name="connsiteX259" fmla="*/ 3992766 w 5593163"/>
              <a:gd name="connsiteY259" fmla="*/ 3022211 h 4305008"/>
              <a:gd name="connsiteX260" fmla="*/ 3992267 w 5593163"/>
              <a:gd name="connsiteY260" fmla="*/ 3022244 h 4305008"/>
              <a:gd name="connsiteX261" fmla="*/ 3991674 w 5593163"/>
              <a:gd name="connsiteY261" fmla="*/ 3010804 h 4305008"/>
              <a:gd name="connsiteX262" fmla="*/ 3991674 w 5593163"/>
              <a:gd name="connsiteY262" fmla="*/ 3058630 h 4305008"/>
              <a:gd name="connsiteX263" fmla="*/ 3992268 w 5593163"/>
              <a:gd name="connsiteY263" fmla="*/ 3047280 h 4305008"/>
              <a:gd name="connsiteX264" fmla="*/ 3992766 w 5593163"/>
              <a:gd name="connsiteY264" fmla="*/ 3047312 h 4305008"/>
              <a:gd name="connsiteX265" fmla="*/ 3992792 w 5593163"/>
              <a:gd name="connsiteY265" fmla="*/ 3046822 h 4305008"/>
              <a:gd name="connsiteX266" fmla="*/ 4009880 w 5593163"/>
              <a:gd name="connsiteY266" fmla="*/ 3048432 h 4305008"/>
              <a:gd name="connsiteX267" fmla="*/ 4105341 w 5593163"/>
              <a:gd name="connsiteY267" fmla="*/ 3057426 h 4305008"/>
              <a:gd name="connsiteX268" fmla="*/ 4121554 w 5593163"/>
              <a:gd name="connsiteY268" fmla="*/ 3058953 h 4305008"/>
              <a:gd name="connsiteX269" fmla="*/ 4121671 w 5593163"/>
              <a:gd name="connsiteY269" fmla="*/ 3060092 h 4305008"/>
              <a:gd name="connsiteX270" fmla="*/ 4811836 w 5593163"/>
              <a:gd name="connsiteY270" fmla="*/ 3747690 h 4305008"/>
              <a:gd name="connsiteX271" fmla="*/ 4812342 w 5593163"/>
              <a:gd name="connsiteY271" fmla="*/ 3747753 h 4305008"/>
              <a:gd name="connsiteX272" fmla="*/ 4812882 w 5593163"/>
              <a:gd name="connsiteY272" fmla="*/ 3754390 h 4305008"/>
              <a:gd name="connsiteX273" fmla="*/ 4820346 w 5593163"/>
              <a:gd name="connsiteY273" fmla="*/ 3846121 h 4305008"/>
              <a:gd name="connsiteX274" fmla="*/ 4821717 w 5593163"/>
              <a:gd name="connsiteY274" fmla="*/ 3862969 h 4305008"/>
              <a:gd name="connsiteX275" fmla="*/ 4821124 w 5593163"/>
              <a:gd name="connsiteY275" fmla="*/ 3874319 h 4305008"/>
              <a:gd name="connsiteX276" fmla="*/ 4820625 w 5593163"/>
              <a:gd name="connsiteY276" fmla="*/ 3874286 h 4305008"/>
              <a:gd name="connsiteX277" fmla="*/ 4820599 w 5593163"/>
              <a:gd name="connsiteY277" fmla="*/ 3874777 h 4305008"/>
              <a:gd name="connsiteX278" fmla="*/ 4803481 w 5593163"/>
              <a:gd name="connsiteY278" fmla="*/ 3873164 h 4305008"/>
              <a:gd name="connsiteX279" fmla="*/ 4708054 w 5593163"/>
              <a:gd name="connsiteY279" fmla="*/ 3864173 h 4305008"/>
              <a:gd name="connsiteX280" fmla="*/ 4691837 w 5593163"/>
              <a:gd name="connsiteY280" fmla="*/ 3862645 h 4305008"/>
              <a:gd name="connsiteX281" fmla="*/ 4691721 w 5593163"/>
              <a:gd name="connsiteY281" fmla="*/ 3861506 h 4305008"/>
              <a:gd name="connsiteX282" fmla="*/ 4001556 w 5593163"/>
              <a:gd name="connsiteY282" fmla="*/ 3173908 h 4305008"/>
              <a:gd name="connsiteX283" fmla="*/ 4001050 w 5593163"/>
              <a:gd name="connsiteY283" fmla="*/ 3173846 h 4305008"/>
              <a:gd name="connsiteX284" fmla="*/ 4000512 w 5593163"/>
              <a:gd name="connsiteY284" fmla="*/ 3167222 h 4305008"/>
              <a:gd name="connsiteX285" fmla="*/ 3993045 w 5593163"/>
              <a:gd name="connsiteY285" fmla="*/ 3075472 h 4305008"/>
              <a:gd name="connsiteX286" fmla="*/ 3991674 w 5593163"/>
              <a:gd name="connsiteY286" fmla="*/ 3058630 h 4305008"/>
              <a:gd name="connsiteX287" fmla="*/ 3293448 w 5593163"/>
              <a:gd name="connsiteY287" fmla="*/ 636203 h 4305008"/>
              <a:gd name="connsiteX288" fmla="*/ 3836757 w 5593163"/>
              <a:gd name="connsiteY288" fmla="*/ 1181049 h 4305008"/>
              <a:gd name="connsiteX289" fmla="*/ 3293448 w 5593163"/>
              <a:gd name="connsiteY289" fmla="*/ 636203 h 4305008"/>
              <a:gd name="connsiteX290" fmla="*/ 3293448 w 5593163"/>
              <a:gd name="connsiteY290" fmla="*/ 2333028 h 4305008"/>
              <a:gd name="connsiteX291" fmla="*/ 3836757 w 5593163"/>
              <a:gd name="connsiteY291" fmla="*/ 2877874 h 4305008"/>
              <a:gd name="connsiteX292" fmla="*/ 3293448 w 5593163"/>
              <a:gd name="connsiteY292" fmla="*/ 2333028 h 4305008"/>
              <a:gd name="connsiteX293" fmla="*/ 3293446 w 5593163"/>
              <a:gd name="connsiteY293" fmla="*/ 2034258 h 4305008"/>
              <a:gd name="connsiteX294" fmla="*/ 3836755 w 5593163"/>
              <a:gd name="connsiteY294" fmla="*/ 1493690 h 4305008"/>
              <a:gd name="connsiteX295" fmla="*/ 3293446 w 5593163"/>
              <a:gd name="connsiteY295" fmla="*/ 2034258 h 4305008"/>
              <a:gd name="connsiteX296" fmla="*/ 3293446 w 5593163"/>
              <a:gd name="connsiteY296" fmla="*/ 3731083 h 4305008"/>
              <a:gd name="connsiteX297" fmla="*/ 3836755 w 5593163"/>
              <a:gd name="connsiteY297" fmla="*/ 3190516 h 4305008"/>
              <a:gd name="connsiteX298" fmla="*/ 3293446 w 5593163"/>
              <a:gd name="connsiteY298" fmla="*/ 3731083 h 4305008"/>
              <a:gd name="connsiteX299" fmla="*/ 3150081 w 5593163"/>
              <a:gd name="connsiteY299" fmla="*/ 503273 h 4305008"/>
              <a:gd name="connsiteX300" fmla="*/ 3150675 w 5593163"/>
              <a:gd name="connsiteY300" fmla="*/ 491833 h 4305008"/>
              <a:gd name="connsiteX301" fmla="*/ 3151173 w 5593163"/>
              <a:gd name="connsiteY301" fmla="*/ 491866 h 4305008"/>
              <a:gd name="connsiteX302" fmla="*/ 3151199 w 5593163"/>
              <a:gd name="connsiteY302" fmla="*/ 491372 h 4305008"/>
              <a:gd name="connsiteX303" fmla="*/ 3168287 w 5593163"/>
              <a:gd name="connsiteY303" fmla="*/ 492995 h 4305008"/>
              <a:gd name="connsiteX304" fmla="*/ 3263748 w 5593163"/>
              <a:gd name="connsiteY304" fmla="*/ 502060 h 4305008"/>
              <a:gd name="connsiteX305" fmla="*/ 3279961 w 5593163"/>
              <a:gd name="connsiteY305" fmla="*/ 503599 h 4305008"/>
              <a:gd name="connsiteX306" fmla="*/ 3280078 w 5593163"/>
              <a:gd name="connsiteY306" fmla="*/ 504747 h 4305008"/>
              <a:gd name="connsiteX307" fmla="*/ 3970244 w 5593163"/>
              <a:gd name="connsiteY307" fmla="*/ 1197788 h 4305008"/>
              <a:gd name="connsiteX308" fmla="*/ 3970749 w 5593163"/>
              <a:gd name="connsiteY308" fmla="*/ 1197851 h 4305008"/>
              <a:gd name="connsiteX309" fmla="*/ 3971290 w 5593163"/>
              <a:gd name="connsiteY309" fmla="*/ 1204541 h 4305008"/>
              <a:gd name="connsiteX310" fmla="*/ 3978754 w 5593163"/>
              <a:gd name="connsiteY310" fmla="*/ 1296998 h 4305008"/>
              <a:gd name="connsiteX311" fmla="*/ 3980124 w 5593163"/>
              <a:gd name="connsiteY311" fmla="*/ 1313979 h 4305008"/>
              <a:gd name="connsiteX312" fmla="*/ 3979531 w 5593163"/>
              <a:gd name="connsiteY312" fmla="*/ 1325419 h 4305008"/>
              <a:gd name="connsiteX313" fmla="*/ 3979032 w 5593163"/>
              <a:gd name="connsiteY313" fmla="*/ 1325386 h 4305008"/>
              <a:gd name="connsiteX314" fmla="*/ 3979006 w 5593163"/>
              <a:gd name="connsiteY314" fmla="*/ 1325881 h 4305008"/>
              <a:gd name="connsiteX315" fmla="*/ 3961888 w 5593163"/>
              <a:gd name="connsiteY315" fmla="*/ 1324255 h 4305008"/>
              <a:gd name="connsiteX316" fmla="*/ 3866461 w 5593163"/>
              <a:gd name="connsiteY316" fmla="*/ 1315193 h 4305008"/>
              <a:gd name="connsiteX317" fmla="*/ 3850245 w 5593163"/>
              <a:gd name="connsiteY317" fmla="*/ 1313653 h 4305008"/>
              <a:gd name="connsiteX318" fmla="*/ 3850129 w 5593163"/>
              <a:gd name="connsiteY318" fmla="*/ 1312505 h 4305008"/>
              <a:gd name="connsiteX319" fmla="*/ 3159963 w 5593163"/>
              <a:gd name="connsiteY319" fmla="*/ 619464 h 4305008"/>
              <a:gd name="connsiteX320" fmla="*/ 3159457 w 5593163"/>
              <a:gd name="connsiteY320" fmla="*/ 619401 h 4305008"/>
              <a:gd name="connsiteX321" fmla="*/ 3158919 w 5593163"/>
              <a:gd name="connsiteY321" fmla="*/ 612725 h 4305008"/>
              <a:gd name="connsiteX322" fmla="*/ 3151452 w 5593163"/>
              <a:gd name="connsiteY322" fmla="*/ 520249 h 4305008"/>
              <a:gd name="connsiteX323" fmla="*/ 3150081 w 5593163"/>
              <a:gd name="connsiteY323" fmla="*/ 503273 h 4305008"/>
              <a:gd name="connsiteX324" fmla="*/ 3150081 w 5593163"/>
              <a:gd name="connsiteY324" fmla="*/ 2200098 h 4305008"/>
              <a:gd name="connsiteX325" fmla="*/ 3150675 w 5593163"/>
              <a:gd name="connsiteY325" fmla="*/ 2188658 h 4305008"/>
              <a:gd name="connsiteX326" fmla="*/ 3151173 w 5593163"/>
              <a:gd name="connsiteY326" fmla="*/ 2188691 h 4305008"/>
              <a:gd name="connsiteX327" fmla="*/ 3151199 w 5593163"/>
              <a:gd name="connsiteY327" fmla="*/ 2188197 h 4305008"/>
              <a:gd name="connsiteX328" fmla="*/ 3168287 w 5593163"/>
              <a:gd name="connsiteY328" fmla="*/ 2189820 h 4305008"/>
              <a:gd name="connsiteX329" fmla="*/ 3263748 w 5593163"/>
              <a:gd name="connsiteY329" fmla="*/ 2198885 h 4305008"/>
              <a:gd name="connsiteX330" fmla="*/ 3279961 w 5593163"/>
              <a:gd name="connsiteY330" fmla="*/ 2200424 h 4305008"/>
              <a:gd name="connsiteX331" fmla="*/ 3280078 w 5593163"/>
              <a:gd name="connsiteY331" fmla="*/ 2201572 h 4305008"/>
              <a:gd name="connsiteX332" fmla="*/ 3970244 w 5593163"/>
              <a:gd name="connsiteY332" fmla="*/ 2894613 h 4305008"/>
              <a:gd name="connsiteX333" fmla="*/ 3970749 w 5593163"/>
              <a:gd name="connsiteY333" fmla="*/ 2894676 h 4305008"/>
              <a:gd name="connsiteX334" fmla="*/ 3971290 w 5593163"/>
              <a:gd name="connsiteY334" fmla="*/ 2901366 h 4305008"/>
              <a:gd name="connsiteX335" fmla="*/ 3978754 w 5593163"/>
              <a:gd name="connsiteY335" fmla="*/ 2993823 h 4305008"/>
              <a:gd name="connsiteX336" fmla="*/ 3980124 w 5593163"/>
              <a:gd name="connsiteY336" fmla="*/ 3010804 h 4305008"/>
              <a:gd name="connsiteX337" fmla="*/ 3979531 w 5593163"/>
              <a:gd name="connsiteY337" fmla="*/ 3022244 h 4305008"/>
              <a:gd name="connsiteX338" fmla="*/ 3979032 w 5593163"/>
              <a:gd name="connsiteY338" fmla="*/ 3022211 h 4305008"/>
              <a:gd name="connsiteX339" fmla="*/ 3979006 w 5593163"/>
              <a:gd name="connsiteY339" fmla="*/ 3022706 h 4305008"/>
              <a:gd name="connsiteX340" fmla="*/ 3961888 w 5593163"/>
              <a:gd name="connsiteY340" fmla="*/ 3021080 h 4305008"/>
              <a:gd name="connsiteX341" fmla="*/ 3866461 w 5593163"/>
              <a:gd name="connsiteY341" fmla="*/ 3012018 h 4305008"/>
              <a:gd name="connsiteX342" fmla="*/ 3850245 w 5593163"/>
              <a:gd name="connsiteY342" fmla="*/ 3010478 h 4305008"/>
              <a:gd name="connsiteX343" fmla="*/ 3850129 w 5593163"/>
              <a:gd name="connsiteY343" fmla="*/ 3009330 h 4305008"/>
              <a:gd name="connsiteX344" fmla="*/ 3159963 w 5593163"/>
              <a:gd name="connsiteY344" fmla="*/ 2316289 h 4305008"/>
              <a:gd name="connsiteX345" fmla="*/ 3159457 w 5593163"/>
              <a:gd name="connsiteY345" fmla="*/ 2316226 h 4305008"/>
              <a:gd name="connsiteX346" fmla="*/ 3158919 w 5593163"/>
              <a:gd name="connsiteY346" fmla="*/ 2309550 h 4305008"/>
              <a:gd name="connsiteX347" fmla="*/ 3151452 w 5593163"/>
              <a:gd name="connsiteY347" fmla="*/ 2217074 h 4305008"/>
              <a:gd name="connsiteX348" fmla="*/ 3150081 w 5593163"/>
              <a:gd name="connsiteY348" fmla="*/ 2200098 h 4305008"/>
              <a:gd name="connsiteX349" fmla="*/ 3150081 w 5593163"/>
              <a:gd name="connsiteY349" fmla="*/ 3896923 h 4305008"/>
              <a:gd name="connsiteX350" fmla="*/ 3150675 w 5593163"/>
              <a:gd name="connsiteY350" fmla="*/ 3885483 h 4305008"/>
              <a:gd name="connsiteX351" fmla="*/ 3151173 w 5593163"/>
              <a:gd name="connsiteY351" fmla="*/ 3885516 h 4305008"/>
              <a:gd name="connsiteX352" fmla="*/ 3151199 w 5593163"/>
              <a:gd name="connsiteY352" fmla="*/ 3885022 h 4305008"/>
              <a:gd name="connsiteX353" fmla="*/ 3168287 w 5593163"/>
              <a:gd name="connsiteY353" fmla="*/ 3886645 h 4305008"/>
              <a:gd name="connsiteX354" fmla="*/ 3263748 w 5593163"/>
              <a:gd name="connsiteY354" fmla="*/ 3895710 h 4305008"/>
              <a:gd name="connsiteX355" fmla="*/ 3279961 w 5593163"/>
              <a:gd name="connsiteY355" fmla="*/ 3897249 h 4305008"/>
              <a:gd name="connsiteX356" fmla="*/ 3280078 w 5593163"/>
              <a:gd name="connsiteY356" fmla="*/ 3898397 h 4305008"/>
              <a:gd name="connsiteX357" fmla="*/ 3840331 w 5593163"/>
              <a:gd name="connsiteY357" fmla="*/ 4255797 h 4305008"/>
              <a:gd name="connsiteX358" fmla="*/ 3868775 w 5593163"/>
              <a:gd name="connsiteY358" fmla="*/ 4305008 h 4305008"/>
              <a:gd name="connsiteX359" fmla="*/ 3717725 w 5593163"/>
              <a:gd name="connsiteY359" fmla="*/ 4305008 h 4305008"/>
              <a:gd name="connsiteX360" fmla="*/ 3665602 w 5593163"/>
              <a:gd name="connsiteY360" fmla="*/ 4241205 h 4305008"/>
              <a:gd name="connsiteX361" fmla="*/ 3293448 w 5593163"/>
              <a:gd name="connsiteY361" fmla="*/ 4029853 h 4305008"/>
              <a:gd name="connsiteX362" fmla="*/ 3392629 w 5593163"/>
              <a:gd name="connsiteY362" fmla="*/ 4271827 h 4305008"/>
              <a:gd name="connsiteX363" fmla="*/ 3419311 w 5593163"/>
              <a:gd name="connsiteY363" fmla="*/ 4305008 h 4305008"/>
              <a:gd name="connsiteX364" fmla="*/ 3265201 w 5593163"/>
              <a:gd name="connsiteY364" fmla="*/ 4305008 h 4305008"/>
              <a:gd name="connsiteX365" fmla="*/ 3235080 w 5593163"/>
              <a:gd name="connsiteY365" fmla="*/ 4254710 h 4305008"/>
              <a:gd name="connsiteX366" fmla="*/ 3159963 w 5593163"/>
              <a:gd name="connsiteY366" fmla="*/ 4013114 h 4305008"/>
              <a:gd name="connsiteX367" fmla="*/ 3159457 w 5593163"/>
              <a:gd name="connsiteY367" fmla="*/ 4013051 h 4305008"/>
              <a:gd name="connsiteX368" fmla="*/ 3158919 w 5593163"/>
              <a:gd name="connsiteY368" fmla="*/ 4006375 h 4305008"/>
              <a:gd name="connsiteX369" fmla="*/ 3151452 w 5593163"/>
              <a:gd name="connsiteY369" fmla="*/ 3913899 h 4305008"/>
              <a:gd name="connsiteX370" fmla="*/ 3150081 w 5593163"/>
              <a:gd name="connsiteY370" fmla="*/ 3896923 h 4305008"/>
              <a:gd name="connsiteX371" fmla="*/ 3150079 w 5593163"/>
              <a:gd name="connsiteY371" fmla="*/ 469318 h 4305008"/>
              <a:gd name="connsiteX372" fmla="*/ 3151450 w 5593163"/>
              <a:gd name="connsiteY372" fmla="*/ 452471 h 4305008"/>
              <a:gd name="connsiteX373" fmla="*/ 3158914 w 5593163"/>
              <a:gd name="connsiteY373" fmla="*/ 360740 h 4305008"/>
              <a:gd name="connsiteX374" fmla="*/ 3159454 w 5593163"/>
              <a:gd name="connsiteY374" fmla="*/ 354103 h 4305008"/>
              <a:gd name="connsiteX375" fmla="*/ 3159960 w 5593163"/>
              <a:gd name="connsiteY375" fmla="*/ 354040 h 4305008"/>
              <a:gd name="connsiteX376" fmla="*/ 3244173 w 5593163"/>
              <a:gd name="connsiteY376" fmla="*/ 96778 h 4305008"/>
              <a:gd name="connsiteX377" fmla="*/ 3306807 w 5593163"/>
              <a:gd name="connsiteY377" fmla="*/ 0 h 4305008"/>
              <a:gd name="connsiteX378" fmla="*/ 3475182 w 5593163"/>
              <a:gd name="connsiteY378" fmla="*/ 0 h 4305008"/>
              <a:gd name="connsiteX379" fmla="*/ 3406954 w 5593163"/>
              <a:gd name="connsiteY379" fmla="*/ 76659 h 4305008"/>
              <a:gd name="connsiteX380" fmla="*/ 3293446 w 5593163"/>
              <a:gd name="connsiteY380" fmla="*/ 337433 h 4305008"/>
              <a:gd name="connsiteX381" fmla="*/ 3732420 w 5593163"/>
              <a:gd name="connsiteY381" fmla="*/ 44350 h 4305008"/>
              <a:gd name="connsiteX382" fmla="*/ 3754649 w 5593163"/>
              <a:gd name="connsiteY382" fmla="*/ 0 h 4305008"/>
              <a:gd name="connsiteX383" fmla="*/ 3903287 w 5593163"/>
              <a:gd name="connsiteY383" fmla="*/ 0 h 4305008"/>
              <a:gd name="connsiteX384" fmla="*/ 3851448 w 5593163"/>
              <a:gd name="connsiteY384" fmla="*/ 95636 h 4305008"/>
              <a:gd name="connsiteX385" fmla="*/ 3280075 w 5593163"/>
              <a:gd name="connsiteY385" fmla="*/ 467856 h 4305008"/>
              <a:gd name="connsiteX386" fmla="*/ 3279959 w 5593163"/>
              <a:gd name="connsiteY386" fmla="*/ 468995 h 4305008"/>
              <a:gd name="connsiteX387" fmla="*/ 3263742 w 5593163"/>
              <a:gd name="connsiteY387" fmla="*/ 470523 h 4305008"/>
              <a:gd name="connsiteX388" fmla="*/ 3168316 w 5593163"/>
              <a:gd name="connsiteY388" fmla="*/ 479514 h 4305008"/>
              <a:gd name="connsiteX389" fmla="*/ 3151197 w 5593163"/>
              <a:gd name="connsiteY389" fmla="*/ 481127 h 4305008"/>
              <a:gd name="connsiteX390" fmla="*/ 3151171 w 5593163"/>
              <a:gd name="connsiteY390" fmla="*/ 480636 h 4305008"/>
              <a:gd name="connsiteX391" fmla="*/ 3150672 w 5593163"/>
              <a:gd name="connsiteY391" fmla="*/ 480669 h 4305008"/>
              <a:gd name="connsiteX392" fmla="*/ 3150079 w 5593163"/>
              <a:gd name="connsiteY392" fmla="*/ 469318 h 4305008"/>
              <a:gd name="connsiteX393" fmla="*/ 3150079 w 5593163"/>
              <a:gd name="connsiteY393" fmla="*/ 2166144 h 4305008"/>
              <a:gd name="connsiteX394" fmla="*/ 3151450 w 5593163"/>
              <a:gd name="connsiteY394" fmla="*/ 2149296 h 4305008"/>
              <a:gd name="connsiteX395" fmla="*/ 3158914 w 5593163"/>
              <a:gd name="connsiteY395" fmla="*/ 2057565 h 4305008"/>
              <a:gd name="connsiteX396" fmla="*/ 3159454 w 5593163"/>
              <a:gd name="connsiteY396" fmla="*/ 2050928 h 4305008"/>
              <a:gd name="connsiteX397" fmla="*/ 3159960 w 5593163"/>
              <a:gd name="connsiteY397" fmla="*/ 2050865 h 4305008"/>
              <a:gd name="connsiteX398" fmla="*/ 3850126 w 5593163"/>
              <a:gd name="connsiteY398" fmla="*/ 1363267 h 4305008"/>
              <a:gd name="connsiteX399" fmla="*/ 3850243 w 5593163"/>
              <a:gd name="connsiteY399" fmla="*/ 1362128 h 4305008"/>
              <a:gd name="connsiteX400" fmla="*/ 3866455 w 5593163"/>
              <a:gd name="connsiteY400" fmla="*/ 1360601 h 4305008"/>
              <a:gd name="connsiteX401" fmla="*/ 3961917 w 5593163"/>
              <a:gd name="connsiteY401" fmla="*/ 1351607 h 4305008"/>
              <a:gd name="connsiteX402" fmla="*/ 3979004 w 5593163"/>
              <a:gd name="connsiteY402" fmla="*/ 1349997 h 4305008"/>
              <a:gd name="connsiteX403" fmla="*/ 3979030 w 5593163"/>
              <a:gd name="connsiteY403" fmla="*/ 1350487 h 4305008"/>
              <a:gd name="connsiteX404" fmla="*/ 3979528 w 5593163"/>
              <a:gd name="connsiteY404" fmla="*/ 1350455 h 4305008"/>
              <a:gd name="connsiteX405" fmla="*/ 3980122 w 5593163"/>
              <a:gd name="connsiteY405" fmla="*/ 1361805 h 4305008"/>
              <a:gd name="connsiteX406" fmla="*/ 3978752 w 5593163"/>
              <a:gd name="connsiteY406" fmla="*/ 1378647 h 4305008"/>
              <a:gd name="connsiteX407" fmla="*/ 3971285 w 5593163"/>
              <a:gd name="connsiteY407" fmla="*/ 1470397 h 4305008"/>
              <a:gd name="connsiteX408" fmla="*/ 3970746 w 5593163"/>
              <a:gd name="connsiteY408" fmla="*/ 1477021 h 4305008"/>
              <a:gd name="connsiteX409" fmla="*/ 3970241 w 5593163"/>
              <a:gd name="connsiteY409" fmla="*/ 1477083 h 4305008"/>
              <a:gd name="connsiteX410" fmla="*/ 3280075 w 5593163"/>
              <a:gd name="connsiteY410" fmla="*/ 2164681 h 4305008"/>
              <a:gd name="connsiteX411" fmla="*/ 3279959 w 5593163"/>
              <a:gd name="connsiteY411" fmla="*/ 2165820 h 4305008"/>
              <a:gd name="connsiteX412" fmla="*/ 3263742 w 5593163"/>
              <a:gd name="connsiteY412" fmla="*/ 2167348 h 4305008"/>
              <a:gd name="connsiteX413" fmla="*/ 3168316 w 5593163"/>
              <a:gd name="connsiteY413" fmla="*/ 2176339 h 4305008"/>
              <a:gd name="connsiteX414" fmla="*/ 3151197 w 5593163"/>
              <a:gd name="connsiteY414" fmla="*/ 2177952 h 4305008"/>
              <a:gd name="connsiteX415" fmla="*/ 3151171 w 5593163"/>
              <a:gd name="connsiteY415" fmla="*/ 2177461 h 4305008"/>
              <a:gd name="connsiteX416" fmla="*/ 3150672 w 5593163"/>
              <a:gd name="connsiteY416" fmla="*/ 2177494 h 4305008"/>
              <a:gd name="connsiteX417" fmla="*/ 3150079 w 5593163"/>
              <a:gd name="connsiteY417" fmla="*/ 2166144 h 4305008"/>
              <a:gd name="connsiteX418" fmla="*/ 3150079 w 5593163"/>
              <a:gd name="connsiteY418" fmla="*/ 3862969 h 4305008"/>
              <a:gd name="connsiteX419" fmla="*/ 3151450 w 5593163"/>
              <a:gd name="connsiteY419" fmla="*/ 3846121 h 4305008"/>
              <a:gd name="connsiteX420" fmla="*/ 3158914 w 5593163"/>
              <a:gd name="connsiteY420" fmla="*/ 3754390 h 4305008"/>
              <a:gd name="connsiteX421" fmla="*/ 3159454 w 5593163"/>
              <a:gd name="connsiteY421" fmla="*/ 3747753 h 4305008"/>
              <a:gd name="connsiteX422" fmla="*/ 3159960 w 5593163"/>
              <a:gd name="connsiteY422" fmla="*/ 3747690 h 4305008"/>
              <a:gd name="connsiteX423" fmla="*/ 3850126 w 5593163"/>
              <a:gd name="connsiteY423" fmla="*/ 3060092 h 4305008"/>
              <a:gd name="connsiteX424" fmla="*/ 3850243 w 5593163"/>
              <a:gd name="connsiteY424" fmla="*/ 3058953 h 4305008"/>
              <a:gd name="connsiteX425" fmla="*/ 3866455 w 5593163"/>
              <a:gd name="connsiteY425" fmla="*/ 3057426 h 4305008"/>
              <a:gd name="connsiteX426" fmla="*/ 3961917 w 5593163"/>
              <a:gd name="connsiteY426" fmla="*/ 3048432 h 4305008"/>
              <a:gd name="connsiteX427" fmla="*/ 3979004 w 5593163"/>
              <a:gd name="connsiteY427" fmla="*/ 3046822 h 4305008"/>
              <a:gd name="connsiteX428" fmla="*/ 3979030 w 5593163"/>
              <a:gd name="connsiteY428" fmla="*/ 3047312 h 4305008"/>
              <a:gd name="connsiteX429" fmla="*/ 3979528 w 5593163"/>
              <a:gd name="connsiteY429" fmla="*/ 3047280 h 4305008"/>
              <a:gd name="connsiteX430" fmla="*/ 3980122 w 5593163"/>
              <a:gd name="connsiteY430" fmla="*/ 3058630 h 4305008"/>
              <a:gd name="connsiteX431" fmla="*/ 3978752 w 5593163"/>
              <a:gd name="connsiteY431" fmla="*/ 3075472 h 4305008"/>
              <a:gd name="connsiteX432" fmla="*/ 3971285 w 5593163"/>
              <a:gd name="connsiteY432" fmla="*/ 3167222 h 4305008"/>
              <a:gd name="connsiteX433" fmla="*/ 3970746 w 5593163"/>
              <a:gd name="connsiteY433" fmla="*/ 3173846 h 4305008"/>
              <a:gd name="connsiteX434" fmla="*/ 3970241 w 5593163"/>
              <a:gd name="connsiteY434" fmla="*/ 3173908 h 4305008"/>
              <a:gd name="connsiteX435" fmla="*/ 3280075 w 5593163"/>
              <a:gd name="connsiteY435" fmla="*/ 3861506 h 4305008"/>
              <a:gd name="connsiteX436" fmla="*/ 3279959 w 5593163"/>
              <a:gd name="connsiteY436" fmla="*/ 3862645 h 4305008"/>
              <a:gd name="connsiteX437" fmla="*/ 3263742 w 5593163"/>
              <a:gd name="connsiteY437" fmla="*/ 3864173 h 4305008"/>
              <a:gd name="connsiteX438" fmla="*/ 3168316 w 5593163"/>
              <a:gd name="connsiteY438" fmla="*/ 3873164 h 4305008"/>
              <a:gd name="connsiteX439" fmla="*/ 3151197 w 5593163"/>
              <a:gd name="connsiteY439" fmla="*/ 3874777 h 4305008"/>
              <a:gd name="connsiteX440" fmla="*/ 3151171 w 5593163"/>
              <a:gd name="connsiteY440" fmla="*/ 3874286 h 4305008"/>
              <a:gd name="connsiteX441" fmla="*/ 3150672 w 5593163"/>
              <a:gd name="connsiteY441" fmla="*/ 3874319 h 4305008"/>
              <a:gd name="connsiteX442" fmla="*/ 3150079 w 5593163"/>
              <a:gd name="connsiteY442" fmla="*/ 3862969 h 4305008"/>
              <a:gd name="connsiteX443" fmla="*/ 2442890 w 5593163"/>
              <a:gd name="connsiteY443" fmla="*/ 1181049 h 4305008"/>
              <a:gd name="connsiteX444" fmla="*/ 2986199 w 5593163"/>
              <a:gd name="connsiteY444" fmla="*/ 636203 h 4305008"/>
              <a:gd name="connsiteX445" fmla="*/ 2442890 w 5593163"/>
              <a:gd name="connsiteY445" fmla="*/ 1181049 h 4305008"/>
              <a:gd name="connsiteX446" fmla="*/ 2442890 w 5593163"/>
              <a:gd name="connsiteY446" fmla="*/ 1493690 h 4305008"/>
              <a:gd name="connsiteX447" fmla="*/ 2986199 w 5593163"/>
              <a:gd name="connsiteY447" fmla="*/ 2034258 h 4305008"/>
              <a:gd name="connsiteX448" fmla="*/ 2442890 w 5593163"/>
              <a:gd name="connsiteY448" fmla="*/ 1493690 h 4305008"/>
              <a:gd name="connsiteX449" fmla="*/ 2442890 w 5593163"/>
              <a:gd name="connsiteY449" fmla="*/ 2877874 h 4305008"/>
              <a:gd name="connsiteX450" fmla="*/ 2986199 w 5593163"/>
              <a:gd name="connsiteY450" fmla="*/ 2333028 h 4305008"/>
              <a:gd name="connsiteX451" fmla="*/ 2442890 w 5593163"/>
              <a:gd name="connsiteY451" fmla="*/ 2877874 h 4305008"/>
              <a:gd name="connsiteX452" fmla="*/ 2442890 w 5593163"/>
              <a:gd name="connsiteY452" fmla="*/ 3190516 h 4305008"/>
              <a:gd name="connsiteX453" fmla="*/ 2986199 w 5593163"/>
              <a:gd name="connsiteY453" fmla="*/ 3731083 h 4305008"/>
              <a:gd name="connsiteX454" fmla="*/ 2442890 w 5593163"/>
              <a:gd name="connsiteY454" fmla="*/ 3190516 h 4305008"/>
              <a:gd name="connsiteX455" fmla="*/ 2410871 w 5593163"/>
              <a:gd name="connsiteY455" fmla="*/ 4305008 h 4305008"/>
              <a:gd name="connsiteX456" fmla="*/ 2439316 w 5593163"/>
              <a:gd name="connsiteY456" fmla="*/ 4255797 h 4305008"/>
              <a:gd name="connsiteX457" fmla="*/ 2999569 w 5593163"/>
              <a:gd name="connsiteY457" fmla="*/ 3898397 h 4305008"/>
              <a:gd name="connsiteX458" fmla="*/ 2999686 w 5593163"/>
              <a:gd name="connsiteY458" fmla="*/ 3897249 h 4305008"/>
              <a:gd name="connsiteX459" fmla="*/ 3015899 w 5593163"/>
              <a:gd name="connsiteY459" fmla="*/ 3895710 h 4305008"/>
              <a:gd name="connsiteX460" fmla="*/ 3111360 w 5593163"/>
              <a:gd name="connsiteY460" fmla="*/ 3886645 h 4305008"/>
              <a:gd name="connsiteX461" fmla="*/ 3128448 w 5593163"/>
              <a:gd name="connsiteY461" fmla="*/ 3885022 h 4305008"/>
              <a:gd name="connsiteX462" fmla="*/ 3128474 w 5593163"/>
              <a:gd name="connsiteY462" fmla="*/ 3885516 h 4305008"/>
              <a:gd name="connsiteX463" fmla="*/ 3128972 w 5593163"/>
              <a:gd name="connsiteY463" fmla="*/ 3885483 h 4305008"/>
              <a:gd name="connsiteX464" fmla="*/ 3129566 w 5593163"/>
              <a:gd name="connsiteY464" fmla="*/ 3896923 h 4305008"/>
              <a:gd name="connsiteX465" fmla="*/ 3128195 w 5593163"/>
              <a:gd name="connsiteY465" fmla="*/ 3913899 h 4305008"/>
              <a:gd name="connsiteX466" fmla="*/ 3120728 w 5593163"/>
              <a:gd name="connsiteY466" fmla="*/ 4006375 h 4305008"/>
              <a:gd name="connsiteX467" fmla="*/ 3120190 w 5593163"/>
              <a:gd name="connsiteY467" fmla="*/ 4013051 h 4305008"/>
              <a:gd name="connsiteX468" fmla="*/ 3119684 w 5593163"/>
              <a:gd name="connsiteY468" fmla="*/ 4013114 h 4305008"/>
              <a:gd name="connsiteX469" fmla="*/ 3044567 w 5593163"/>
              <a:gd name="connsiteY469" fmla="*/ 4254710 h 4305008"/>
              <a:gd name="connsiteX470" fmla="*/ 3014445 w 5593163"/>
              <a:gd name="connsiteY470" fmla="*/ 4305008 h 4305008"/>
              <a:gd name="connsiteX471" fmla="*/ 2860336 w 5593163"/>
              <a:gd name="connsiteY471" fmla="*/ 4305008 h 4305008"/>
              <a:gd name="connsiteX472" fmla="*/ 2887018 w 5593163"/>
              <a:gd name="connsiteY472" fmla="*/ 4271827 h 4305008"/>
              <a:gd name="connsiteX473" fmla="*/ 2986199 w 5593163"/>
              <a:gd name="connsiteY473" fmla="*/ 4029853 h 4305008"/>
              <a:gd name="connsiteX474" fmla="*/ 2614045 w 5593163"/>
              <a:gd name="connsiteY474" fmla="*/ 4241205 h 4305008"/>
              <a:gd name="connsiteX475" fmla="*/ 2561922 w 5593163"/>
              <a:gd name="connsiteY475" fmla="*/ 4305008 h 4305008"/>
              <a:gd name="connsiteX476" fmla="*/ 2376360 w 5593163"/>
              <a:gd name="connsiteY476" fmla="*/ 0 h 4305008"/>
              <a:gd name="connsiteX477" fmla="*/ 2524998 w 5593163"/>
              <a:gd name="connsiteY477" fmla="*/ 0 h 4305008"/>
              <a:gd name="connsiteX478" fmla="*/ 2547226 w 5593163"/>
              <a:gd name="connsiteY478" fmla="*/ 44350 h 4305008"/>
              <a:gd name="connsiteX479" fmla="*/ 2986199 w 5593163"/>
              <a:gd name="connsiteY479" fmla="*/ 337433 h 4305008"/>
              <a:gd name="connsiteX480" fmla="*/ 2872691 w 5593163"/>
              <a:gd name="connsiteY480" fmla="*/ 76659 h 4305008"/>
              <a:gd name="connsiteX481" fmla="*/ 2804464 w 5593163"/>
              <a:gd name="connsiteY481" fmla="*/ 0 h 4305008"/>
              <a:gd name="connsiteX482" fmla="*/ 2972839 w 5593163"/>
              <a:gd name="connsiteY482" fmla="*/ 0 h 4305008"/>
              <a:gd name="connsiteX483" fmla="*/ 3035473 w 5593163"/>
              <a:gd name="connsiteY483" fmla="*/ 96778 h 4305008"/>
              <a:gd name="connsiteX484" fmla="*/ 3119686 w 5593163"/>
              <a:gd name="connsiteY484" fmla="*/ 354040 h 4305008"/>
              <a:gd name="connsiteX485" fmla="*/ 3120191 w 5593163"/>
              <a:gd name="connsiteY485" fmla="*/ 354103 h 4305008"/>
              <a:gd name="connsiteX486" fmla="*/ 3120732 w 5593163"/>
              <a:gd name="connsiteY486" fmla="*/ 360740 h 4305008"/>
              <a:gd name="connsiteX487" fmla="*/ 3128196 w 5593163"/>
              <a:gd name="connsiteY487" fmla="*/ 452471 h 4305008"/>
              <a:gd name="connsiteX488" fmla="*/ 3129566 w 5593163"/>
              <a:gd name="connsiteY488" fmla="*/ 469318 h 4305008"/>
              <a:gd name="connsiteX489" fmla="*/ 3128973 w 5593163"/>
              <a:gd name="connsiteY489" fmla="*/ 480669 h 4305008"/>
              <a:gd name="connsiteX490" fmla="*/ 3128474 w 5593163"/>
              <a:gd name="connsiteY490" fmla="*/ 480636 h 4305008"/>
              <a:gd name="connsiteX491" fmla="*/ 3128448 w 5593163"/>
              <a:gd name="connsiteY491" fmla="*/ 481127 h 4305008"/>
              <a:gd name="connsiteX492" fmla="*/ 3111330 w 5593163"/>
              <a:gd name="connsiteY492" fmla="*/ 479514 h 4305008"/>
              <a:gd name="connsiteX493" fmla="*/ 3015903 w 5593163"/>
              <a:gd name="connsiteY493" fmla="*/ 470523 h 4305008"/>
              <a:gd name="connsiteX494" fmla="*/ 2999687 w 5593163"/>
              <a:gd name="connsiteY494" fmla="*/ 468995 h 4305008"/>
              <a:gd name="connsiteX495" fmla="*/ 2999571 w 5593163"/>
              <a:gd name="connsiteY495" fmla="*/ 467856 h 4305008"/>
              <a:gd name="connsiteX496" fmla="*/ 2428199 w 5593163"/>
              <a:gd name="connsiteY496" fmla="*/ 95636 h 4305008"/>
              <a:gd name="connsiteX497" fmla="*/ 2299523 w 5593163"/>
              <a:gd name="connsiteY497" fmla="*/ 1313979 h 4305008"/>
              <a:gd name="connsiteX498" fmla="*/ 2300894 w 5593163"/>
              <a:gd name="connsiteY498" fmla="*/ 1296998 h 4305008"/>
              <a:gd name="connsiteX499" fmla="*/ 2308358 w 5593163"/>
              <a:gd name="connsiteY499" fmla="*/ 1204541 h 4305008"/>
              <a:gd name="connsiteX500" fmla="*/ 2308898 w 5593163"/>
              <a:gd name="connsiteY500" fmla="*/ 1197851 h 4305008"/>
              <a:gd name="connsiteX501" fmla="*/ 2309404 w 5593163"/>
              <a:gd name="connsiteY501" fmla="*/ 1197788 h 4305008"/>
              <a:gd name="connsiteX502" fmla="*/ 2999570 w 5593163"/>
              <a:gd name="connsiteY502" fmla="*/ 504747 h 4305008"/>
              <a:gd name="connsiteX503" fmla="*/ 2999687 w 5593163"/>
              <a:gd name="connsiteY503" fmla="*/ 503599 h 4305008"/>
              <a:gd name="connsiteX504" fmla="*/ 3015899 w 5593163"/>
              <a:gd name="connsiteY504" fmla="*/ 502060 h 4305008"/>
              <a:gd name="connsiteX505" fmla="*/ 3111361 w 5593163"/>
              <a:gd name="connsiteY505" fmla="*/ 492995 h 4305008"/>
              <a:gd name="connsiteX506" fmla="*/ 3128448 w 5593163"/>
              <a:gd name="connsiteY506" fmla="*/ 491372 h 4305008"/>
              <a:gd name="connsiteX507" fmla="*/ 3128474 w 5593163"/>
              <a:gd name="connsiteY507" fmla="*/ 491866 h 4305008"/>
              <a:gd name="connsiteX508" fmla="*/ 3128972 w 5593163"/>
              <a:gd name="connsiteY508" fmla="*/ 491833 h 4305008"/>
              <a:gd name="connsiteX509" fmla="*/ 3129566 w 5593163"/>
              <a:gd name="connsiteY509" fmla="*/ 503273 h 4305008"/>
              <a:gd name="connsiteX510" fmla="*/ 3128196 w 5593163"/>
              <a:gd name="connsiteY510" fmla="*/ 520249 h 4305008"/>
              <a:gd name="connsiteX511" fmla="*/ 3120729 w 5593163"/>
              <a:gd name="connsiteY511" fmla="*/ 612725 h 4305008"/>
              <a:gd name="connsiteX512" fmla="*/ 3120190 w 5593163"/>
              <a:gd name="connsiteY512" fmla="*/ 619401 h 4305008"/>
              <a:gd name="connsiteX513" fmla="*/ 3119685 w 5593163"/>
              <a:gd name="connsiteY513" fmla="*/ 619464 h 4305008"/>
              <a:gd name="connsiteX514" fmla="*/ 2429519 w 5593163"/>
              <a:gd name="connsiteY514" fmla="*/ 1312505 h 4305008"/>
              <a:gd name="connsiteX515" fmla="*/ 2429403 w 5593163"/>
              <a:gd name="connsiteY515" fmla="*/ 1313653 h 4305008"/>
              <a:gd name="connsiteX516" fmla="*/ 2413186 w 5593163"/>
              <a:gd name="connsiteY516" fmla="*/ 1315193 h 4305008"/>
              <a:gd name="connsiteX517" fmla="*/ 2317760 w 5593163"/>
              <a:gd name="connsiteY517" fmla="*/ 1324255 h 4305008"/>
              <a:gd name="connsiteX518" fmla="*/ 2300641 w 5593163"/>
              <a:gd name="connsiteY518" fmla="*/ 1325881 h 4305008"/>
              <a:gd name="connsiteX519" fmla="*/ 2300615 w 5593163"/>
              <a:gd name="connsiteY519" fmla="*/ 1325386 h 4305008"/>
              <a:gd name="connsiteX520" fmla="*/ 2300116 w 5593163"/>
              <a:gd name="connsiteY520" fmla="*/ 1325419 h 4305008"/>
              <a:gd name="connsiteX521" fmla="*/ 2299523 w 5593163"/>
              <a:gd name="connsiteY521" fmla="*/ 1313979 h 4305008"/>
              <a:gd name="connsiteX522" fmla="*/ 2299523 w 5593163"/>
              <a:gd name="connsiteY522" fmla="*/ 1361805 h 4305008"/>
              <a:gd name="connsiteX523" fmla="*/ 2300117 w 5593163"/>
              <a:gd name="connsiteY523" fmla="*/ 1350455 h 4305008"/>
              <a:gd name="connsiteX524" fmla="*/ 2300615 w 5593163"/>
              <a:gd name="connsiteY524" fmla="*/ 1350487 h 4305008"/>
              <a:gd name="connsiteX525" fmla="*/ 2300641 w 5593163"/>
              <a:gd name="connsiteY525" fmla="*/ 1349997 h 4305008"/>
              <a:gd name="connsiteX526" fmla="*/ 2317729 w 5593163"/>
              <a:gd name="connsiteY526" fmla="*/ 1351607 h 4305008"/>
              <a:gd name="connsiteX527" fmla="*/ 2413190 w 5593163"/>
              <a:gd name="connsiteY527" fmla="*/ 1360601 h 4305008"/>
              <a:gd name="connsiteX528" fmla="*/ 2429403 w 5593163"/>
              <a:gd name="connsiteY528" fmla="*/ 1362128 h 4305008"/>
              <a:gd name="connsiteX529" fmla="*/ 2429520 w 5593163"/>
              <a:gd name="connsiteY529" fmla="*/ 1363267 h 4305008"/>
              <a:gd name="connsiteX530" fmla="*/ 3119686 w 5593163"/>
              <a:gd name="connsiteY530" fmla="*/ 2050865 h 4305008"/>
              <a:gd name="connsiteX531" fmla="*/ 3120191 w 5593163"/>
              <a:gd name="connsiteY531" fmla="*/ 2050928 h 4305008"/>
              <a:gd name="connsiteX532" fmla="*/ 3120732 w 5593163"/>
              <a:gd name="connsiteY532" fmla="*/ 2057565 h 4305008"/>
              <a:gd name="connsiteX533" fmla="*/ 3128196 w 5593163"/>
              <a:gd name="connsiteY533" fmla="*/ 2149296 h 4305008"/>
              <a:gd name="connsiteX534" fmla="*/ 3129566 w 5593163"/>
              <a:gd name="connsiteY534" fmla="*/ 2166144 h 4305008"/>
              <a:gd name="connsiteX535" fmla="*/ 3128973 w 5593163"/>
              <a:gd name="connsiteY535" fmla="*/ 2177494 h 4305008"/>
              <a:gd name="connsiteX536" fmla="*/ 3128474 w 5593163"/>
              <a:gd name="connsiteY536" fmla="*/ 2177461 h 4305008"/>
              <a:gd name="connsiteX537" fmla="*/ 3128448 w 5593163"/>
              <a:gd name="connsiteY537" fmla="*/ 2177952 h 4305008"/>
              <a:gd name="connsiteX538" fmla="*/ 3111330 w 5593163"/>
              <a:gd name="connsiteY538" fmla="*/ 2176339 h 4305008"/>
              <a:gd name="connsiteX539" fmla="*/ 3015903 w 5593163"/>
              <a:gd name="connsiteY539" fmla="*/ 2167348 h 4305008"/>
              <a:gd name="connsiteX540" fmla="*/ 2999687 w 5593163"/>
              <a:gd name="connsiteY540" fmla="*/ 2165820 h 4305008"/>
              <a:gd name="connsiteX541" fmla="*/ 2999571 w 5593163"/>
              <a:gd name="connsiteY541" fmla="*/ 2164681 h 4305008"/>
              <a:gd name="connsiteX542" fmla="*/ 2309405 w 5593163"/>
              <a:gd name="connsiteY542" fmla="*/ 1477083 h 4305008"/>
              <a:gd name="connsiteX543" fmla="*/ 2308899 w 5593163"/>
              <a:gd name="connsiteY543" fmla="*/ 1477021 h 4305008"/>
              <a:gd name="connsiteX544" fmla="*/ 2308361 w 5593163"/>
              <a:gd name="connsiteY544" fmla="*/ 1470397 h 4305008"/>
              <a:gd name="connsiteX545" fmla="*/ 2300894 w 5593163"/>
              <a:gd name="connsiteY545" fmla="*/ 1378647 h 4305008"/>
              <a:gd name="connsiteX546" fmla="*/ 2299523 w 5593163"/>
              <a:gd name="connsiteY546" fmla="*/ 1361805 h 4305008"/>
              <a:gd name="connsiteX547" fmla="*/ 2299523 w 5593163"/>
              <a:gd name="connsiteY547" fmla="*/ 3010804 h 4305008"/>
              <a:gd name="connsiteX548" fmla="*/ 2300894 w 5593163"/>
              <a:gd name="connsiteY548" fmla="*/ 2993823 h 4305008"/>
              <a:gd name="connsiteX549" fmla="*/ 2308358 w 5593163"/>
              <a:gd name="connsiteY549" fmla="*/ 2901366 h 4305008"/>
              <a:gd name="connsiteX550" fmla="*/ 2308898 w 5593163"/>
              <a:gd name="connsiteY550" fmla="*/ 2894676 h 4305008"/>
              <a:gd name="connsiteX551" fmla="*/ 2309404 w 5593163"/>
              <a:gd name="connsiteY551" fmla="*/ 2894613 h 4305008"/>
              <a:gd name="connsiteX552" fmla="*/ 2999570 w 5593163"/>
              <a:gd name="connsiteY552" fmla="*/ 2201572 h 4305008"/>
              <a:gd name="connsiteX553" fmla="*/ 2999687 w 5593163"/>
              <a:gd name="connsiteY553" fmla="*/ 2200424 h 4305008"/>
              <a:gd name="connsiteX554" fmla="*/ 3015899 w 5593163"/>
              <a:gd name="connsiteY554" fmla="*/ 2198885 h 4305008"/>
              <a:gd name="connsiteX555" fmla="*/ 3111361 w 5593163"/>
              <a:gd name="connsiteY555" fmla="*/ 2189820 h 4305008"/>
              <a:gd name="connsiteX556" fmla="*/ 3128448 w 5593163"/>
              <a:gd name="connsiteY556" fmla="*/ 2188197 h 4305008"/>
              <a:gd name="connsiteX557" fmla="*/ 3128474 w 5593163"/>
              <a:gd name="connsiteY557" fmla="*/ 2188691 h 4305008"/>
              <a:gd name="connsiteX558" fmla="*/ 3128972 w 5593163"/>
              <a:gd name="connsiteY558" fmla="*/ 2188658 h 4305008"/>
              <a:gd name="connsiteX559" fmla="*/ 3129566 w 5593163"/>
              <a:gd name="connsiteY559" fmla="*/ 2200098 h 4305008"/>
              <a:gd name="connsiteX560" fmla="*/ 3128196 w 5593163"/>
              <a:gd name="connsiteY560" fmla="*/ 2217074 h 4305008"/>
              <a:gd name="connsiteX561" fmla="*/ 3120729 w 5593163"/>
              <a:gd name="connsiteY561" fmla="*/ 2309550 h 4305008"/>
              <a:gd name="connsiteX562" fmla="*/ 3120190 w 5593163"/>
              <a:gd name="connsiteY562" fmla="*/ 2316226 h 4305008"/>
              <a:gd name="connsiteX563" fmla="*/ 3119685 w 5593163"/>
              <a:gd name="connsiteY563" fmla="*/ 2316289 h 4305008"/>
              <a:gd name="connsiteX564" fmla="*/ 2429519 w 5593163"/>
              <a:gd name="connsiteY564" fmla="*/ 3009330 h 4305008"/>
              <a:gd name="connsiteX565" fmla="*/ 2429403 w 5593163"/>
              <a:gd name="connsiteY565" fmla="*/ 3010478 h 4305008"/>
              <a:gd name="connsiteX566" fmla="*/ 2413186 w 5593163"/>
              <a:gd name="connsiteY566" fmla="*/ 3012018 h 4305008"/>
              <a:gd name="connsiteX567" fmla="*/ 2317760 w 5593163"/>
              <a:gd name="connsiteY567" fmla="*/ 3021080 h 4305008"/>
              <a:gd name="connsiteX568" fmla="*/ 2300641 w 5593163"/>
              <a:gd name="connsiteY568" fmla="*/ 3022706 h 4305008"/>
              <a:gd name="connsiteX569" fmla="*/ 2300615 w 5593163"/>
              <a:gd name="connsiteY569" fmla="*/ 3022211 h 4305008"/>
              <a:gd name="connsiteX570" fmla="*/ 2300116 w 5593163"/>
              <a:gd name="connsiteY570" fmla="*/ 3022244 h 4305008"/>
              <a:gd name="connsiteX571" fmla="*/ 2299523 w 5593163"/>
              <a:gd name="connsiteY571" fmla="*/ 3010804 h 4305008"/>
              <a:gd name="connsiteX572" fmla="*/ 2299523 w 5593163"/>
              <a:gd name="connsiteY572" fmla="*/ 3058630 h 4305008"/>
              <a:gd name="connsiteX573" fmla="*/ 2300117 w 5593163"/>
              <a:gd name="connsiteY573" fmla="*/ 3047280 h 4305008"/>
              <a:gd name="connsiteX574" fmla="*/ 2300615 w 5593163"/>
              <a:gd name="connsiteY574" fmla="*/ 3047312 h 4305008"/>
              <a:gd name="connsiteX575" fmla="*/ 2300641 w 5593163"/>
              <a:gd name="connsiteY575" fmla="*/ 3046822 h 4305008"/>
              <a:gd name="connsiteX576" fmla="*/ 2317729 w 5593163"/>
              <a:gd name="connsiteY576" fmla="*/ 3048432 h 4305008"/>
              <a:gd name="connsiteX577" fmla="*/ 2413190 w 5593163"/>
              <a:gd name="connsiteY577" fmla="*/ 3057426 h 4305008"/>
              <a:gd name="connsiteX578" fmla="*/ 2429403 w 5593163"/>
              <a:gd name="connsiteY578" fmla="*/ 3058953 h 4305008"/>
              <a:gd name="connsiteX579" fmla="*/ 2429520 w 5593163"/>
              <a:gd name="connsiteY579" fmla="*/ 3060092 h 4305008"/>
              <a:gd name="connsiteX580" fmla="*/ 3119686 w 5593163"/>
              <a:gd name="connsiteY580" fmla="*/ 3747690 h 4305008"/>
              <a:gd name="connsiteX581" fmla="*/ 3120191 w 5593163"/>
              <a:gd name="connsiteY581" fmla="*/ 3747753 h 4305008"/>
              <a:gd name="connsiteX582" fmla="*/ 3120732 w 5593163"/>
              <a:gd name="connsiteY582" fmla="*/ 3754390 h 4305008"/>
              <a:gd name="connsiteX583" fmla="*/ 3128196 w 5593163"/>
              <a:gd name="connsiteY583" fmla="*/ 3846121 h 4305008"/>
              <a:gd name="connsiteX584" fmla="*/ 3129566 w 5593163"/>
              <a:gd name="connsiteY584" fmla="*/ 3862969 h 4305008"/>
              <a:gd name="connsiteX585" fmla="*/ 3128973 w 5593163"/>
              <a:gd name="connsiteY585" fmla="*/ 3874319 h 4305008"/>
              <a:gd name="connsiteX586" fmla="*/ 3128474 w 5593163"/>
              <a:gd name="connsiteY586" fmla="*/ 3874286 h 4305008"/>
              <a:gd name="connsiteX587" fmla="*/ 3128448 w 5593163"/>
              <a:gd name="connsiteY587" fmla="*/ 3874777 h 4305008"/>
              <a:gd name="connsiteX588" fmla="*/ 3111330 w 5593163"/>
              <a:gd name="connsiteY588" fmla="*/ 3873164 h 4305008"/>
              <a:gd name="connsiteX589" fmla="*/ 3015903 w 5593163"/>
              <a:gd name="connsiteY589" fmla="*/ 3864173 h 4305008"/>
              <a:gd name="connsiteX590" fmla="*/ 2999687 w 5593163"/>
              <a:gd name="connsiteY590" fmla="*/ 3862645 h 4305008"/>
              <a:gd name="connsiteX591" fmla="*/ 2999571 w 5593163"/>
              <a:gd name="connsiteY591" fmla="*/ 3861506 h 4305008"/>
              <a:gd name="connsiteX592" fmla="*/ 2309405 w 5593163"/>
              <a:gd name="connsiteY592" fmla="*/ 3173908 h 4305008"/>
              <a:gd name="connsiteX593" fmla="*/ 2308899 w 5593163"/>
              <a:gd name="connsiteY593" fmla="*/ 3173846 h 4305008"/>
              <a:gd name="connsiteX594" fmla="*/ 2308361 w 5593163"/>
              <a:gd name="connsiteY594" fmla="*/ 3167222 h 4305008"/>
              <a:gd name="connsiteX595" fmla="*/ 2300894 w 5593163"/>
              <a:gd name="connsiteY595" fmla="*/ 3075472 h 4305008"/>
              <a:gd name="connsiteX596" fmla="*/ 2299523 w 5593163"/>
              <a:gd name="connsiteY596" fmla="*/ 3058630 h 4305008"/>
              <a:gd name="connsiteX597" fmla="*/ 1601297 w 5593163"/>
              <a:gd name="connsiteY597" fmla="*/ 636203 h 4305008"/>
              <a:gd name="connsiteX598" fmla="*/ 2144606 w 5593163"/>
              <a:gd name="connsiteY598" fmla="*/ 1181049 h 4305008"/>
              <a:gd name="connsiteX599" fmla="*/ 1601297 w 5593163"/>
              <a:gd name="connsiteY599" fmla="*/ 636203 h 4305008"/>
              <a:gd name="connsiteX600" fmla="*/ 1601297 w 5593163"/>
              <a:gd name="connsiteY600" fmla="*/ 2333028 h 4305008"/>
              <a:gd name="connsiteX601" fmla="*/ 2144606 w 5593163"/>
              <a:gd name="connsiteY601" fmla="*/ 2877874 h 4305008"/>
              <a:gd name="connsiteX602" fmla="*/ 1601297 w 5593163"/>
              <a:gd name="connsiteY602" fmla="*/ 2333028 h 4305008"/>
              <a:gd name="connsiteX603" fmla="*/ 1601295 w 5593163"/>
              <a:gd name="connsiteY603" fmla="*/ 2034258 h 4305008"/>
              <a:gd name="connsiteX604" fmla="*/ 2144604 w 5593163"/>
              <a:gd name="connsiteY604" fmla="*/ 1493690 h 4305008"/>
              <a:gd name="connsiteX605" fmla="*/ 1601295 w 5593163"/>
              <a:gd name="connsiteY605" fmla="*/ 2034258 h 4305008"/>
              <a:gd name="connsiteX606" fmla="*/ 1601295 w 5593163"/>
              <a:gd name="connsiteY606" fmla="*/ 3731083 h 4305008"/>
              <a:gd name="connsiteX607" fmla="*/ 2144604 w 5593163"/>
              <a:gd name="connsiteY607" fmla="*/ 3190516 h 4305008"/>
              <a:gd name="connsiteX608" fmla="*/ 1601295 w 5593163"/>
              <a:gd name="connsiteY608" fmla="*/ 3731083 h 4305008"/>
              <a:gd name="connsiteX609" fmla="*/ 1457930 w 5593163"/>
              <a:gd name="connsiteY609" fmla="*/ 503273 h 4305008"/>
              <a:gd name="connsiteX610" fmla="*/ 1458524 w 5593163"/>
              <a:gd name="connsiteY610" fmla="*/ 491833 h 4305008"/>
              <a:gd name="connsiteX611" fmla="*/ 1459022 w 5593163"/>
              <a:gd name="connsiteY611" fmla="*/ 491866 h 4305008"/>
              <a:gd name="connsiteX612" fmla="*/ 1459048 w 5593163"/>
              <a:gd name="connsiteY612" fmla="*/ 491372 h 4305008"/>
              <a:gd name="connsiteX613" fmla="*/ 1476135 w 5593163"/>
              <a:gd name="connsiteY613" fmla="*/ 492995 h 4305008"/>
              <a:gd name="connsiteX614" fmla="*/ 1571597 w 5593163"/>
              <a:gd name="connsiteY614" fmla="*/ 502060 h 4305008"/>
              <a:gd name="connsiteX615" fmla="*/ 1587809 w 5593163"/>
              <a:gd name="connsiteY615" fmla="*/ 503599 h 4305008"/>
              <a:gd name="connsiteX616" fmla="*/ 1587926 w 5593163"/>
              <a:gd name="connsiteY616" fmla="*/ 504747 h 4305008"/>
              <a:gd name="connsiteX617" fmla="*/ 2278092 w 5593163"/>
              <a:gd name="connsiteY617" fmla="*/ 1197788 h 4305008"/>
              <a:gd name="connsiteX618" fmla="*/ 2278598 w 5593163"/>
              <a:gd name="connsiteY618" fmla="*/ 1197851 h 4305008"/>
              <a:gd name="connsiteX619" fmla="*/ 2279138 w 5593163"/>
              <a:gd name="connsiteY619" fmla="*/ 1204541 h 4305008"/>
              <a:gd name="connsiteX620" fmla="*/ 2286602 w 5593163"/>
              <a:gd name="connsiteY620" fmla="*/ 1296998 h 4305008"/>
              <a:gd name="connsiteX621" fmla="*/ 2287973 w 5593163"/>
              <a:gd name="connsiteY621" fmla="*/ 1313979 h 4305008"/>
              <a:gd name="connsiteX622" fmla="*/ 2287380 w 5593163"/>
              <a:gd name="connsiteY622" fmla="*/ 1325419 h 4305008"/>
              <a:gd name="connsiteX623" fmla="*/ 2286881 w 5593163"/>
              <a:gd name="connsiteY623" fmla="*/ 1325386 h 4305008"/>
              <a:gd name="connsiteX624" fmla="*/ 2286855 w 5593163"/>
              <a:gd name="connsiteY624" fmla="*/ 1325881 h 4305008"/>
              <a:gd name="connsiteX625" fmla="*/ 2269736 w 5593163"/>
              <a:gd name="connsiteY625" fmla="*/ 1324255 h 4305008"/>
              <a:gd name="connsiteX626" fmla="*/ 2174310 w 5593163"/>
              <a:gd name="connsiteY626" fmla="*/ 1315193 h 4305008"/>
              <a:gd name="connsiteX627" fmla="*/ 2158093 w 5593163"/>
              <a:gd name="connsiteY627" fmla="*/ 1313653 h 4305008"/>
              <a:gd name="connsiteX628" fmla="*/ 2157977 w 5593163"/>
              <a:gd name="connsiteY628" fmla="*/ 1312505 h 4305008"/>
              <a:gd name="connsiteX629" fmla="*/ 1467811 w 5593163"/>
              <a:gd name="connsiteY629" fmla="*/ 619464 h 4305008"/>
              <a:gd name="connsiteX630" fmla="*/ 1467306 w 5593163"/>
              <a:gd name="connsiteY630" fmla="*/ 619401 h 4305008"/>
              <a:gd name="connsiteX631" fmla="*/ 1466767 w 5593163"/>
              <a:gd name="connsiteY631" fmla="*/ 612725 h 4305008"/>
              <a:gd name="connsiteX632" fmla="*/ 1459300 w 5593163"/>
              <a:gd name="connsiteY632" fmla="*/ 520249 h 4305008"/>
              <a:gd name="connsiteX633" fmla="*/ 1457930 w 5593163"/>
              <a:gd name="connsiteY633" fmla="*/ 503273 h 4305008"/>
              <a:gd name="connsiteX634" fmla="*/ 1457930 w 5593163"/>
              <a:gd name="connsiteY634" fmla="*/ 2200098 h 4305008"/>
              <a:gd name="connsiteX635" fmla="*/ 1458524 w 5593163"/>
              <a:gd name="connsiteY635" fmla="*/ 2188658 h 4305008"/>
              <a:gd name="connsiteX636" fmla="*/ 1459022 w 5593163"/>
              <a:gd name="connsiteY636" fmla="*/ 2188691 h 4305008"/>
              <a:gd name="connsiteX637" fmla="*/ 1459048 w 5593163"/>
              <a:gd name="connsiteY637" fmla="*/ 2188197 h 4305008"/>
              <a:gd name="connsiteX638" fmla="*/ 1476135 w 5593163"/>
              <a:gd name="connsiteY638" fmla="*/ 2189820 h 4305008"/>
              <a:gd name="connsiteX639" fmla="*/ 1571597 w 5593163"/>
              <a:gd name="connsiteY639" fmla="*/ 2198885 h 4305008"/>
              <a:gd name="connsiteX640" fmla="*/ 1587809 w 5593163"/>
              <a:gd name="connsiteY640" fmla="*/ 2200424 h 4305008"/>
              <a:gd name="connsiteX641" fmla="*/ 1587926 w 5593163"/>
              <a:gd name="connsiteY641" fmla="*/ 2201572 h 4305008"/>
              <a:gd name="connsiteX642" fmla="*/ 2278092 w 5593163"/>
              <a:gd name="connsiteY642" fmla="*/ 2894613 h 4305008"/>
              <a:gd name="connsiteX643" fmla="*/ 2278598 w 5593163"/>
              <a:gd name="connsiteY643" fmla="*/ 2894676 h 4305008"/>
              <a:gd name="connsiteX644" fmla="*/ 2279138 w 5593163"/>
              <a:gd name="connsiteY644" fmla="*/ 2901366 h 4305008"/>
              <a:gd name="connsiteX645" fmla="*/ 2286602 w 5593163"/>
              <a:gd name="connsiteY645" fmla="*/ 2993823 h 4305008"/>
              <a:gd name="connsiteX646" fmla="*/ 2287973 w 5593163"/>
              <a:gd name="connsiteY646" fmla="*/ 3010804 h 4305008"/>
              <a:gd name="connsiteX647" fmla="*/ 2287380 w 5593163"/>
              <a:gd name="connsiteY647" fmla="*/ 3022244 h 4305008"/>
              <a:gd name="connsiteX648" fmla="*/ 2286881 w 5593163"/>
              <a:gd name="connsiteY648" fmla="*/ 3022211 h 4305008"/>
              <a:gd name="connsiteX649" fmla="*/ 2286855 w 5593163"/>
              <a:gd name="connsiteY649" fmla="*/ 3022706 h 4305008"/>
              <a:gd name="connsiteX650" fmla="*/ 2269736 w 5593163"/>
              <a:gd name="connsiteY650" fmla="*/ 3021080 h 4305008"/>
              <a:gd name="connsiteX651" fmla="*/ 2174310 w 5593163"/>
              <a:gd name="connsiteY651" fmla="*/ 3012018 h 4305008"/>
              <a:gd name="connsiteX652" fmla="*/ 2158093 w 5593163"/>
              <a:gd name="connsiteY652" fmla="*/ 3010478 h 4305008"/>
              <a:gd name="connsiteX653" fmla="*/ 2157977 w 5593163"/>
              <a:gd name="connsiteY653" fmla="*/ 3009330 h 4305008"/>
              <a:gd name="connsiteX654" fmla="*/ 1467811 w 5593163"/>
              <a:gd name="connsiteY654" fmla="*/ 2316289 h 4305008"/>
              <a:gd name="connsiteX655" fmla="*/ 1467306 w 5593163"/>
              <a:gd name="connsiteY655" fmla="*/ 2316226 h 4305008"/>
              <a:gd name="connsiteX656" fmla="*/ 1466767 w 5593163"/>
              <a:gd name="connsiteY656" fmla="*/ 2309550 h 4305008"/>
              <a:gd name="connsiteX657" fmla="*/ 1459300 w 5593163"/>
              <a:gd name="connsiteY657" fmla="*/ 2217074 h 4305008"/>
              <a:gd name="connsiteX658" fmla="*/ 1457930 w 5593163"/>
              <a:gd name="connsiteY658" fmla="*/ 2200098 h 4305008"/>
              <a:gd name="connsiteX659" fmla="*/ 1457930 w 5593163"/>
              <a:gd name="connsiteY659" fmla="*/ 3896923 h 4305008"/>
              <a:gd name="connsiteX660" fmla="*/ 1458524 w 5593163"/>
              <a:gd name="connsiteY660" fmla="*/ 3885483 h 4305008"/>
              <a:gd name="connsiteX661" fmla="*/ 1459022 w 5593163"/>
              <a:gd name="connsiteY661" fmla="*/ 3885516 h 4305008"/>
              <a:gd name="connsiteX662" fmla="*/ 1459048 w 5593163"/>
              <a:gd name="connsiteY662" fmla="*/ 3885022 h 4305008"/>
              <a:gd name="connsiteX663" fmla="*/ 1476135 w 5593163"/>
              <a:gd name="connsiteY663" fmla="*/ 3886645 h 4305008"/>
              <a:gd name="connsiteX664" fmla="*/ 1571597 w 5593163"/>
              <a:gd name="connsiteY664" fmla="*/ 3895710 h 4305008"/>
              <a:gd name="connsiteX665" fmla="*/ 1587809 w 5593163"/>
              <a:gd name="connsiteY665" fmla="*/ 3897249 h 4305008"/>
              <a:gd name="connsiteX666" fmla="*/ 1587926 w 5593163"/>
              <a:gd name="connsiteY666" fmla="*/ 3898397 h 4305008"/>
              <a:gd name="connsiteX667" fmla="*/ 2148179 w 5593163"/>
              <a:gd name="connsiteY667" fmla="*/ 4255797 h 4305008"/>
              <a:gd name="connsiteX668" fmla="*/ 2176624 w 5593163"/>
              <a:gd name="connsiteY668" fmla="*/ 4305008 h 4305008"/>
              <a:gd name="connsiteX669" fmla="*/ 2025574 w 5593163"/>
              <a:gd name="connsiteY669" fmla="*/ 4305008 h 4305008"/>
              <a:gd name="connsiteX670" fmla="*/ 1973451 w 5593163"/>
              <a:gd name="connsiteY670" fmla="*/ 4241205 h 4305008"/>
              <a:gd name="connsiteX671" fmla="*/ 1601297 w 5593163"/>
              <a:gd name="connsiteY671" fmla="*/ 4029853 h 4305008"/>
              <a:gd name="connsiteX672" fmla="*/ 1700478 w 5593163"/>
              <a:gd name="connsiteY672" fmla="*/ 4271827 h 4305008"/>
              <a:gd name="connsiteX673" fmla="*/ 1727160 w 5593163"/>
              <a:gd name="connsiteY673" fmla="*/ 4305008 h 4305008"/>
              <a:gd name="connsiteX674" fmla="*/ 1573050 w 5593163"/>
              <a:gd name="connsiteY674" fmla="*/ 4305008 h 4305008"/>
              <a:gd name="connsiteX675" fmla="*/ 1542929 w 5593163"/>
              <a:gd name="connsiteY675" fmla="*/ 4254710 h 4305008"/>
              <a:gd name="connsiteX676" fmla="*/ 1467811 w 5593163"/>
              <a:gd name="connsiteY676" fmla="*/ 4013114 h 4305008"/>
              <a:gd name="connsiteX677" fmla="*/ 1467306 w 5593163"/>
              <a:gd name="connsiteY677" fmla="*/ 4013051 h 4305008"/>
              <a:gd name="connsiteX678" fmla="*/ 1466767 w 5593163"/>
              <a:gd name="connsiteY678" fmla="*/ 4006375 h 4305008"/>
              <a:gd name="connsiteX679" fmla="*/ 1459300 w 5593163"/>
              <a:gd name="connsiteY679" fmla="*/ 3913899 h 4305008"/>
              <a:gd name="connsiteX680" fmla="*/ 1457930 w 5593163"/>
              <a:gd name="connsiteY680" fmla="*/ 3896923 h 4305008"/>
              <a:gd name="connsiteX681" fmla="*/ 1457928 w 5593163"/>
              <a:gd name="connsiteY681" fmla="*/ 469318 h 4305008"/>
              <a:gd name="connsiteX682" fmla="*/ 1459298 w 5593163"/>
              <a:gd name="connsiteY682" fmla="*/ 452471 h 4305008"/>
              <a:gd name="connsiteX683" fmla="*/ 1466762 w 5593163"/>
              <a:gd name="connsiteY683" fmla="*/ 360740 h 4305008"/>
              <a:gd name="connsiteX684" fmla="*/ 1467303 w 5593163"/>
              <a:gd name="connsiteY684" fmla="*/ 354103 h 4305008"/>
              <a:gd name="connsiteX685" fmla="*/ 1467808 w 5593163"/>
              <a:gd name="connsiteY685" fmla="*/ 354040 h 4305008"/>
              <a:gd name="connsiteX686" fmla="*/ 1552022 w 5593163"/>
              <a:gd name="connsiteY686" fmla="*/ 96778 h 4305008"/>
              <a:gd name="connsiteX687" fmla="*/ 1614656 w 5593163"/>
              <a:gd name="connsiteY687" fmla="*/ 0 h 4305008"/>
              <a:gd name="connsiteX688" fmla="*/ 1783031 w 5593163"/>
              <a:gd name="connsiteY688" fmla="*/ 0 h 4305008"/>
              <a:gd name="connsiteX689" fmla="*/ 1714803 w 5593163"/>
              <a:gd name="connsiteY689" fmla="*/ 76659 h 4305008"/>
              <a:gd name="connsiteX690" fmla="*/ 1601295 w 5593163"/>
              <a:gd name="connsiteY690" fmla="*/ 337433 h 4305008"/>
              <a:gd name="connsiteX691" fmla="*/ 2040269 w 5593163"/>
              <a:gd name="connsiteY691" fmla="*/ 44350 h 4305008"/>
              <a:gd name="connsiteX692" fmla="*/ 2062497 w 5593163"/>
              <a:gd name="connsiteY692" fmla="*/ 0 h 4305008"/>
              <a:gd name="connsiteX693" fmla="*/ 2211135 w 5593163"/>
              <a:gd name="connsiteY693" fmla="*/ 0 h 4305008"/>
              <a:gd name="connsiteX694" fmla="*/ 2159296 w 5593163"/>
              <a:gd name="connsiteY694" fmla="*/ 95636 h 4305008"/>
              <a:gd name="connsiteX695" fmla="*/ 1587923 w 5593163"/>
              <a:gd name="connsiteY695" fmla="*/ 467856 h 4305008"/>
              <a:gd name="connsiteX696" fmla="*/ 1587807 w 5593163"/>
              <a:gd name="connsiteY696" fmla="*/ 468995 h 4305008"/>
              <a:gd name="connsiteX697" fmla="*/ 1571591 w 5593163"/>
              <a:gd name="connsiteY697" fmla="*/ 470523 h 4305008"/>
              <a:gd name="connsiteX698" fmla="*/ 1476164 w 5593163"/>
              <a:gd name="connsiteY698" fmla="*/ 479514 h 4305008"/>
              <a:gd name="connsiteX699" fmla="*/ 1459046 w 5593163"/>
              <a:gd name="connsiteY699" fmla="*/ 481127 h 4305008"/>
              <a:gd name="connsiteX700" fmla="*/ 1459020 w 5593163"/>
              <a:gd name="connsiteY700" fmla="*/ 480636 h 4305008"/>
              <a:gd name="connsiteX701" fmla="*/ 1458521 w 5593163"/>
              <a:gd name="connsiteY701" fmla="*/ 480669 h 4305008"/>
              <a:gd name="connsiteX702" fmla="*/ 1457928 w 5593163"/>
              <a:gd name="connsiteY702" fmla="*/ 469318 h 4305008"/>
              <a:gd name="connsiteX703" fmla="*/ 1457928 w 5593163"/>
              <a:gd name="connsiteY703" fmla="*/ 2166144 h 4305008"/>
              <a:gd name="connsiteX704" fmla="*/ 1459298 w 5593163"/>
              <a:gd name="connsiteY704" fmla="*/ 2149296 h 4305008"/>
              <a:gd name="connsiteX705" fmla="*/ 1466762 w 5593163"/>
              <a:gd name="connsiteY705" fmla="*/ 2057565 h 4305008"/>
              <a:gd name="connsiteX706" fmla="*/ 1467303 w 5593163"/>
              <a:gd name="connsiteY706" fmla="*/ 2050928 h 4305008"/>
              <a:gd name="connsiteX707" fmla="*/ 1467808 w 5593163"/>
              <a:gd name="connsiteY707" fmla="*/ 2050865 h 4305008"/>
              <a:gd name="connsiteX708" fmla="*/ 2157974 w 5593163"/>
              <a:gd name="connsiteY708" fmla="*/ 1363267 h 4305008"/>
              <a:gd name="connsiteX709" fmla="*/ 2158091 w 5593163"/>
              <a:gd name="connsiteY709" fmla="*/ 1362128 h 4305008"/>
              <a:gd name="connsiteX710" fmla="*/ 2174304 w 5593163"/>
              <a:gd name="connsiteY710" fmla="*/ 1360601 h 4305008"/>
              <a:gd name="connsiteX711" fmla="*/ 2269765 w 5593163"/>
              <a:gd name="connsiteY711" fmla="*/ 1351607 h 4305008"/>
              <a:gd name="connsiteX712" fmla="*/ 2286853 w 5593163"/>
              <a:gd name="connsiteY712" fmla="*/ 1349997 h 4305008"/>
              <a:gd name="connsiteX713" fmla="*/ 2286879 w 5593163"/>
              <a:gd name="connsiteY713" fmla="*/ 1350487 h 4305008"/>
              <a:gd name="connsiteX714" fmla="*/ 2287377 w 5593163"/>
              <a:gd name="connsiteY714" fmla="*/ 1350455 h 4305008"/>
              <a:gd name="connsiteX715" fmla="*/ 2287971 w 5593163"/>
              <a:gd name="connsiteY715" fmla="*/ 1361805 h 4305008"/>
              <a:gd name="connsiteX716" fmla="*/ 2286600 w 5593163"/>
              <a:gd name="connsiteY716" fmla="*/ 1378647 h 4305008"/>
              <a:gd name="connsiteX717" fmla="*/ 2279133 w 5593163"/>
              <a:gd name="connsiteY717" fmla="*/ 1470397 h 4305008"/>
              <a:gd name="connsiteX718" fmla="*/ 2278595 w 5593163"/>
              <a:gd name="connsiteY718" fmla="*/ 1477021 h 4305008"/>
              <a:gd name="connsiteX719" fmla="*/ 2278089 w 5593163"/>
              <a:gd name="connsiteY719" fmla="*/ 1477083 h 4305008"/>
              <a:gd name="connsiteX720" fmla="*/ 1587923 w 5593163"/>
              <a:gd name="connsiteY720" fmla="*/ 2164681 h 4305008"/>
              <a:gd name="connsiteX721" fmla="*/ 1587807 w 5593163"/>
              <a:gd name="connsiteY721" fmla="*/ 2165820 h 4305008"/>
              <a:gd name="connsiteX722" fmla="*/ 1571591 w 5593163"/>
              <a:gd name="connsiteY722" fmla="*/ 2167348 h 4305008"/>
              <a:gd name="connsiteX723" fmla="*/ 1476164 w 5593163"/>
              <a:gd name="connsiteY723" fmla="*/ 2176339 h 4305008"/>
              <a:gd name="connsiteX724" fmla="*/ 1459046 w 5593163"/>
              <a:gd name="connsiteY724" fmla="*/ 2177952 h 4305008"/>
              <a:gd name="connsiteX725" fmla="*/ 1459020 w 5593163"/>
              <a:gd name="connsiteY725" fmla="*/ 2177461 h 4305008"/>
              <a:gd name="connsiteX726" fmla="*/ 1458521 w 5593163"/>
              <a:gd name="connsiteY726" fmla="*/ 2177494 h 4305008"/>
              <a:gd name="connsiteX727" fmla="*/ 1457928 w 5593163"/>
              <a:gd name="connsiteY727" fmla="*/ 2166144 h 4305008"/>
              <a:gd name="connsiteX728" fmla="*/ 1457928 w 5593163"/>
              <a:gd name="connsiteY728" fmla="*/ 3862969 h 4305008"/>
              <a:gd name="connsiteX729" fmla="*/ 1459298 w 5593163"/>
              <a:gd name="connsiteY729" fmla="*/ 3846121 h 4305008"/>
              <a:gd name="connsiteX730" fmla="*/ 1466762 w 5593163"/>
              <a:gd name="connsiteY730" fmla="*/ 3754390 h 4305008"/>
              <a:gd name="connsiteX731" fmla="*/ 1467303 w 5593163"/>
              <a:gd name="connsiteY731" fmla="*/ 3747753 h 4305008"/>
              <a:gd name="connsiteX732" fmla="*/ 1467808 w 5593163"/>
              <a:gd name="connsiteY732" fmla="*/ 3747690 h 4305008"/>
              <a:gd name="connsiteX733" fmla="*/ 2157974 w 5593163"/>
              <a:gd name="connsiteY733" fmla="*/ 3060092 h 4305008"/>
              <a:gd name="connsiteX734" fmla="*/ 2158091 w 5593163"/>
              <a:gd name="connsiteY734" fmla="*/ 3058953 h 4305008"/>
              <a:gd name="connsiteX735" fmla="*/ 2174304 w 5593163"/>
              <a:gd name="connsiteY735" fmla="*/ 3057426 h 4305008"/>
              <a:gd name="connsiteX736" fmla="*/ 2269765 w 5593163"/>
              <a:gd name="connsiteY736" fmla="*/ 3048432 h 4305008"/>
              <a:gd name="connsiteX737" fmla="*/ 2286853 w 5593163"/>
              <a:gd name="connsiteY737" fmla="*/ 3046822 h 4305008"/>
              <a:gd name="connsiteX738" fmla="*/ 2286879 w 5593163"/>
              <a:gd name="connsiteY738" fmla="*/ 3047312 h 4305008"/>
              <a:gd name="connsiteX739" fmla="*/ 2287377 w 5593163"/>
              <a:gd name="connsiteY739" fmla="*/ 3047280 h 4305008"/>
              <a:gd name="connsiteX740" fmla="*/ 2287971 w 5593163"/>
              <a:gd name="connsiteY740" fmla="*/ 3058630 h 4305008"/>
              <a:gd name="connsiteX741" fmla="*/ 2286600 w 5593163"/>
              <a:gd name="connsiteY741" fmla="*/ 3075472 h 4305008"/>
              <a:gd name="connsiteX742" fmla="*/ 2279133 w 5593163"/>
              <a:gd name="connsiteY742" fmla="*/ 3167222 h 4305008"/>
              <a:gd name="connsiteX743" fmla="*/ 2278595 w 5593163"/>
              <a:gd name="connsiteY743" fmla="*/ 3173846 h 4305008"/>
              <a:gd name="connsiteX744" fmla="*/ 2278089 w 5593163"/>
              <a:gd name="connsiteY744" fmla="*/ 3173908 h 4305008"/>
              <a:gd name="connsiteX745" fmla="*/ 1587923 w 5593163"/>
              <a:gd name="connsiteY745" fmla="*/ 3861506 h 4305008"/>
              <a:gd name="connsiteX746" fmla="*/ 1587807 w 5593163"/>
              <a:gd name="connsiteY746" fmla="*/ 3862645 h 4305008"/>
              <a:gd name="connsiteX747" fmla="*/ 1571591 w 5593163"/>
              <a:gd name="connsiteY747" fmla="*/ 3864173 h 4305008"/>
              <a:gd name="connsiteX748" fmla="*/ 1476164 w 5593163"/>
              <a:gd name="connsiteY748" fmla="*/ 3873164 h 4305008"/>
              <a:gd name="connsiteX749" fmla="*/ 1459046 w 5593163"/>
              <a:gd name="connsiteY749" fmla="*/ 3874777 h 4305008"/>
              <a:gd name="connsiteX750" fmla="*/ 1459020 w 5593163"/>
              <a:gd name="connsiteY750" fmla="*/ 3874286 h 4305008"/>
              <a:gd name="connsiteX751" fmla="*/ 1458521 w 5593163"/>
              <a:gd name="connsiteY751" fmla="*/ 3874319 h 4305008"/>
              <a:gd name="connsiteX752" fmla="*/ 1457928 w 5593163"/>
              <a:gd name="connsiteY752" fmla="*/ 3862969 h 4305008"/>
              <a:gd name="connsiteX753" fmla="*/ 750739 w 5593163"/>
              <a:gd name="connsiteY753" fmla="*/ 1181049 h 4305008"/>
              <a:gd name="connsiteX754" fmla="*/ 1294048 w 5593163"/>
              <a:gd name="connsiteY754" fmla="*/ 636203 h 4305008"/>
              <a:gd name="connsiteX755" fmla="*/ 750739 w 5593163"/>
              <a:gd name="connsiteY755" fmla="*/ 1181049 h 4305008"/>
              <a:gd name="connsiteX756" fmla="*/ 750739 w 5593163"/>
              <a:gd name="connsiteY756" fmla="*/ 1493690 h 4305008"/>
              <a:gd name="connsiteX757" fmla="*/ 1294048 w 5593163"/>
              <a:gd name="connsiteY757" fmla="*/ 2034258 h 4305008"/>
              <a:gd name="connsiteX758" fmla="*/ 750739 w 5593163"/>
              <a:gd name="connsiteY758" fmla="*/ 1493690 h 4305008"/>
              <a:gd name="connsiteX759" fmla="*/ 750739 w 5593163"/>
              <a:gd name="connsiteY759" fmla="*/ 2877874 h 4305008"/>
              <a:gd name="connsiteX760" fmla="*/ 1294048 w 5593163"/>
              <a:gd name="connsiteY760" fmla="*/ 2333028 h 4305008"/>
              <a:gd name="connsiteX761" fmla="*/ 750739 w 5593163"/>
              <a:gd name="connsiteY761" fmla="*/ 2877874 h 4305008"/>
              <a:gd name="connsiteX762" fmla="*/ 750739 w 5593163"/>
              <a:gd name="connsiteY762" fmla="*/ 3190516 h 4305008"/>
              <a:gd name="connsiteX763" fmla="*/ 1294048 w 5593163"/>
              <a:gd name="connsiteY763" fmla="*/ 3731083 h 4305008"/>
              <a:gd name="connsiteX764" fmla="*/ 750739 w 5593163"/>
              <a:gd name="connsiteY764" fmla="*/ 3190516 h 4305008"/>
              <a:gd name="connsiteX765" fmla="*/ 718720 w 5593163"/>
              <a:gd name="connsiteY765" fmla="*/ 4305008 h 4305008"/>
              <a:gd name="connsiteX766" fmla="*/ 747165 w 5593163"/>
              <a:gd name="connsiteY766" fmla="*/ 4255797 h 4305008"/>
              <a:gd name="connsiteX767" fmla="*/ 1307418 w 5593163"/>
              <a:gd name="connsiteY767" fmla="*/ 3898397 h 4305008"/>
              <a:gd name="connsiteX768" fmla="*/ 1307535 w 5593163"/>
              <a:gd name="connsiteY768" fmla="*/ 3897249 h 4305008"/>
              <a:gd name="connsiteX769" fmla="*/ 1323748 w 5593163"/>
              <a:gd name="connsiteY769" fmla="*/ 3895710 h 4305008"/>
              <a:gd name="connsiteX770" fmla="*/ 1419209 w 5593163"/>
              <a:gd name="connsiteY770" fmla="*/ 3886645 h 4305008"/>
              <a:gd name="connsiteX771" fmla="*/ 1436297 w 5593163"/>
              <a:gd name="connsiteY771" fmla="*/ 3885022 h 4305008"/>
              <a:gd name="connsiteX772" fmla="*/ 1436323 w 5593163"/>
              <a:gd name="connsiteY772" fmla="*/ 3885516 h 4305008"/>
              <a:gd name="connsiteX773" fmla="*/ 1436821 w 5593163"/>
              <a:gd name="connsiteY773" fmla="*/ 3885483 h 4305008"/>
              <a:gd name="connsiteX774" fmla="*/ 1437415 w 5593163"/>
              <a:gd name="connsiteY774" fmla="*/ 3896923 h 4305008"/>
              <a:gd name="connsiteX775" fmla="*/ 1436044 w 5593163"/>
              <a:gd name="connsiteY775" fmla="*/ 3913899 h 4305008"/>
              <a:gd name="connsiteX776" fmla="*/ 1428577 w 5593163"/>
              <a:gd name="connsiteY776" fmla="*/ 4006375 h 4305008"/>
              <a:gd name="connsiteX777" fmla="*/ 1428039 w 5593163"/>
              <a:gd name="connsiteY777" fmla="*/ 4013051 h 4305008"/>
              <a:gd name="connsiteX778" fmla="*/ 1427533 w 5593163"/>
              <a:gd name="connsiteY778" fmla="*/ 4013114 h 4305008"/>
              <a:gd name="connsiteX779" fmla="*/ 1352416 w 5593163"/>
              <a:gd name="connsiteY779" fmla="*/ 4254710 h 4305008"/>
              <a:gd name="connsiteX780" fmla="*/ 1322295 w 5593163"/>
              <a:gd name="connsiteY780" fmla="*/ 4305008 h 4305008"/>
              <a:gd name="connsiteX781" fmla="*/ 1168185 w 5593163"/>
              <a:gd name="connsiteY781" fmla="*/ 4305008 h 4305008"/>
              <a:gd name="connsiteX782" fmla="*/ 1194867 w 5593163"/>
              <a:gd name="connsiteY782" fmla="*/ 4271827 h 4305008"/>
              <a:gd name="connsiteX783" fmla="*/ 1294048 w 5593163"/>
              <a:gd name="connsiteY783" fmla="*/ 4029853 h 4305008"/>
              <a:gd name="connsiteX784" fmla="*/ 921894 w 5593163"/>
              <a:gd name="connsiteY784" fmla="*/ 4241205 h 4305008"/>
              <a:gd name="connsiteX785" fmla="*/ 869771 w 5593163"/>
              <a:gd name="connsiteY785" fmla="*/ 4305008 h 4305008"/>
              <a:gd name="connsiteX786" fmla="*/ 684209 w 5593163"/>
              <a:gd name="connsiteY786" fmla="*/ 0 h 4305008"/>
              <a:gd name="connsiteX787" fmla="*/ 832847 w 5593163"/>
              <a:gd name="connsiteY787" fmla="*/ 0 h 4305008"/>
              <a:gd name="connsiteX788" fmla="*/ 855075 w 5593163"/>
              <a:gd name="connsiteY788" fmla="*/ 44350 h 4305008"/>
              <a:gd name="connsiteX789" fmla="*/ 1294048 w 5593163"/>
              <a:gd name="connsiteY789" fmla="*/ 337433 h 4305008"/>
              <a:gd name="connsiteX790" fmla="*/ 1180541 w 5593163"/>
              <a:gd name="connsiteY790" fmla="*/ 76659 h 4305008"/>
              <a:gd name="connsiteX791" fmla="*/ 1112313 w 5593163"/>
              <a:gd name="connsiteY791" fmla="*/ 0 h 4305008"/>
              <a:gd name="connsiteX792" fmla="*/ 1280688 w 5593163"/>
              <a:gd name="connsiteY792" fmla="*/ 0 h 4305008"/>
              <a:gd name="connsiteX793" fmla="*/ 1343322 w 5593163"/>
              <a:gd name="connsiteY793" fmla="*/ 96778 h 4305008"/>
              <a:gd name="connsiteX794" fmla="*/ 1427534 w 5593163"/>
              <a:gd name="connsiteY794" fmla="*/ 354040 h 4305008"/>
              <a:gd name="connsiteX795" fmla="*/ 1428040 w 5593163"/>
              <a:gd name="connsiteY795" fmla="*/ 354102 h 4305008"/>
              <a:gd name="connsiteX796" fmla="*/ 1428580 w 5593163"/>
              <a:gd name="connsiteY796" fmla="*/ 360740 h 4305008"/>
              <a:gd name="connsiteX797" fmla="*/ 1436044 w 5593163"/>
              <a:gd name="connsiteY797" fmla="*/ 452471 h 4305008"/>
              <a:gd name="connsiteX798" fmla="*/ 1437415 w 5593163"/>
              <a:gd name="connsiteY798" fmla="*/ 469318 h 4305008"/>
              <a:gd name="connsiteX799" fmla="*/ 1436822 w 5593163"/>
              <a:gd name="connsiteY799" fmla="*/ 480669 h 4305008"/>
              <a:gd name="connsiteX800" fmla="*/ 1436323 w 5593163"/>
              <a:gd name="connsiteY800" fmla="*/ 480636 h 4305008"/>
              <a:gd name="connsiteX801" fmla="*/ 1436297 w 5593163"/>
              <a:gd name="connsiteY801" fmla="*/ 481127 h 4305008"/>
              <a:gd name="connsiteX802" fmla="*/ 1419178 w 5593163"/>
              <a:gd name="connsiteY802" fmla="*/ 479514 h 4305008"/>
              <a:gd name="connsiteX803" fmla="*/ 1323752 w 5593163"/>
              <a:gd name="connsiteY803" fmla="*/ 470523 h 4305008"/>
              <a:gd name="connsiteX804" fmla="*/ 1307535 w 5593163"/>
              <a:gd name="connsiteY804" fmla="*/ 468995 h 4305008"/>
              <a:gd name="connsiteX805" fmla="*/ 1307419 w 5593163"/>
              <a:gd name="connsiteY805" fmla="*/ 467856 h 4305008"/>
              <a:gd name="connsiteX806" fmla="*/ 736048 w 5593163"/>
              <a:gd name="connsiteY806" fmla="*/ 95636 h 4305008"/>
              <a:gd name="connsiteX807" fmla="*/ 607372 w 5593163"/>
              <a:gd name="connsiteY807" fmla="*/ 1313979 h 4305008"/>
              <a:gd name="connsiteX808" fmla="*/ 608742 w 5593163"/>
              <a:gd name="connsiteY808" fmla="*/ 1296998 h 4305008"/>
              <a:gd name="connsiteX809" fmla="*/ 616206 w 5593163"/>
              <a:gd name="connsiteY809" fmla="*/ 1204541 h 4305008"/>
              <a:gd name="connsiteX810" fmla="*/ 616747 w 5593163"/>
              <a:gd name="connsiteY810" fmla="*/ 1197851 h 4305008"/>
              <a:gd name="connsiteX811" fmla="*/ 617252 w 5593163"/>
              <a:gd name="connsiteY811" fmla="*/ 1197788 h 4305008"/>
              <a:gd name="connsiteX812" fmla="*/ 1307418 w 5593163"/>
              <a:gd name="connsiteY812" fmla="*/ 504747 h 4305008"/>
              <a:gd name="connsiteX813" fmla="*/ 1307535 w 5593163"/>
              <a:gd name="connsiteY813" fmla="*/ 503599 h 4305008"/>
              <a:gd name="connsiteX814" fmla="*/ 1323748 w 5593163"/>
              <a:gd name="connsiteY814" fmla="*/ 502060 h 4305008"/>
              <a:gd name="connsiteX815" fmla="*/ 1419209 w 5593163"/>
              <a:gd name="connsiteY815" fmla="*/ 492995 h 4305008"/>
              <a:gd name="connsiteX816" fmla="*/ 1436297 w 5593163"/>
              <a:gd name="connsiteY816" fmla="*/ 491372 h 4305008"/>
              <a:gd name="connsiteX817" fmla="*/ 1436323 w 5593163"/>
              <a:gd name="connsiteY817" fmla="*/ 491866 h 4305008"/>
              <a:gd name="connsiteX818" fmla="*/ 1436821 w 5593163"/>
              <a:gd name="connsiteY818" fmla="*/ 491833 h 4305008"/>
              <a:gd name="connsiteX819" fmla="*/ 1437415 w 5593163"/>
              <a:gd name="connsiteY819" fmla="*/ 503273 h 4305008"/>
              <a:gd name="connsiteX820" fmla="*/ 1436044 w 5593163"/>
              <a:gd name="connsiteY820" fmla="*/ 520249 h 4305008"/>
              <a:gd name="connsiteX821" fmla="*/ 1428577 w 5593163"/>
              <a:gd name="connsiteY821" fmla="*/ 612725 h 4305008"/>
              <a:gd name="connsiteX822" fmla="*/ 1428039 w 5593163"/>
              <a:gd name="connsiteY822" fmla="*/ 619401 h 4305008"/>
              <a:gd name="connsiteX823" fmla="*/ 1427533 w 5593163"/>
              <a:gd name="connsiteY823" fmla="*/ 619464 h 4305008"/>
              <a:gd name="connsiteX824" fmla="*/ 737367 w 5593163"/>
              <a:gd name="connsiteY824" fmla="*/ 1312505 h 4305008"/>
              <a:gd name="connsiteX825" fmla="*/ 737251 w 5593163"/>
              <a:gd name="connsiteY825" fmla="*/ 1313653 h 4305008"/>
              <a:gd name="connsiteX826" fmla="*/ 721035 w 5593163"/>
              <a:gd name="connsiteY826" fmla="*/ 1315193 h 4305008"/>
              <a:gd name="connsiteX827" fmla="*/ 625608 w 5593163"/>
              <a:gd name="connsiteY827" fmla="*/ 1324255 h 4305008"/>
              <a:gd name="connsiteX828" fmla="*/ 608490 w 5593163"/>
              <a:gd name="connsiteY828" fmla="*/ 1325881 h 4305008"/>
              <a:gd name="connsiteX829" fmla="*/ 608464 w 5593163"/>
              <a:gd name="connsiteY829" fmla="*/ 1325386 h 4305008"/>
              <a:gd name="connsiteX830" fmla="*/ 607965 w 5593163"/>
              <a:gd name="connsiteY830" fmla="*/ 1325419 h 4305008"/>
              <a:gd name="connsiteX831" fmla="*/ 607372 w 5593163"/>
              <a:gd name="connsiteY831" fmla="*/ 1313979 h 4305008"/>
              <a:gd name="connsiteX832" fmla="*/ 607372 w 5593163"/>
              <a:gd name="connsiteY832" fmla="*/ 1361805 h 4305008"/>
              <a:gd name="connsiteX833" fmla="*/ 607966 w 5593163"/>
              <a:gd name="connsiteY833" fmla="*/ 1350455 h 4305008"/>
              <a:gd name="connsiteX834" fmla="*/ 608464 w 5593163"/>
              <a:gd name="connsiteY834" fmla="*/ 1350487 h 4305008"/>
              <a:gd name="connsiteX835" fmla="*/ 608490 w 5593163"/>
              <a:gd name="connsiteY835" fmla="*/ 1349997 h 4305008"/>
              <a:gd name="connsiteX836" fmla="*/ 625577 w 5593163"/>
              <a:gd name="connsiteY836" fmla="*/ 1351607 h 4305008"/>
              <a:gd name="connsiteX837" fmla="*/ 721039 w 5593163"/>
              <a:gd name="connsiteY837" fmla="*/ 1360601 h 4305008"/>
              <a:gd name="connsiteX838" fmla="*/ 737251 w 5593163"/>
              <a:gd name="connsiteY838" fmla="*/ 1362128 h 4305008"/>
              <a:gd name="connsiteX839" fmla="*/ 737368 w 5593163"/>
              <a:gd name="connsiteY839" fmla="*/ 1363267 h 4305008"/>
              <a:gd name="connsiteX840" fmla="*/ 1427534 w 5593163"/>
              <a:gd name="connsiteY840" fmla="*/ 2050865 h 4305008"/>
              <a:gd name="connsiteX841" fmla="*/ 1428040 w 5593163"/>
              <a:gd name="connsiteY841" fmla="*/ 2050928 h 4305008"/>
              <a:gd name="connsiteX842" fmla="*/ 1428580 w 5593163"/>
              <a:gd name="connsiteY842" fmla="*/ 2057565 h 4305008"/>
              <a:gd name="connsiteX843" fmla="*/ 1436044 w 5593163"/>
              <a:gd name="connsiteY843" fmla="*/ 2149296 h 4305008"/>
              <a:gd name="connsiteX844" fmla="*/ 1437415 w 5593163"/>
              <a:gd name="connsiteY844" fmla="*/ 2166144 h 4305008"/>
              <a:gd name="connsiteX845" fmla="*/ 1436822 w 5593163"/>
              <a:gd name="connsiteY845" fmla="*/ 2177494 h 4305008"/>
              <a:gd name="connsiteX846" fmla="*/ 1436323 w 5593163"/>
              <a:gd name="connsiteY846" fmla="*/ 2177461 h 4305008"/>
              <a:gd name="connsiteX847" fmla="*/ 1436297 w 5593163"/>
              <a:gd name="connsiteY847" fmla="*/ 2177952 h 4305008"/>
              <a:gd name="connsiteX848" fmla="*/ 1419178 w 5593163"/>
              <a:gd name="connsiteY848" fmla="*/ 2176339 h 4305008"/>
              <a:gd name="connsiteX849" fmla="*/ 1323752 w 5593163"/>
              <a:gd name="connsiteY849" fmla="*/ 2167348 h 4305008"/>
              <a:gd name="connsiteX850" fmla="*/ 1307535 w 5593163"/>
              <a:gd name="connsiteY850" fmla="*/ 2165820 h 4305008"/>
              <a:gd name="connsiteX851" fmla="*/ 1307419 w 5593163"/>
              <a:gd name="connsiteY851" fmla="*/ 2164681 h 4305008"/>
              <a:gd name="connsiteX852" fmla="*/ 617253 w 5593163"/>
              <a:gd name="connsiteY852" fmla="*/ 1477083 h 4305008"/>
              <a:gd name="connsiteX853" fmla="*/ 616748 w 5593163"/>
              <a:gd name="connsiteY853" fmla="*/ 1477021 h 4305008"/>
              <a:gd name="connsiteX854" fmla="*/ 616209 w 5593163"/>
              <a:gd name="connsiteY854" fmla="*/ 1470397 h 4305008"/>
              <a:gd name="connsiteX855" fmla="*/ 608742 w 5593163"/>
              <a:gd name="connsiteY855" fmla="*/ 1378647 h 4305008"/>
              <a:gd name="connsiteX856" fmla="*/ 607372 w 5593163"/>
              <a:gd name="connsiteY856" fmla="*/ 1361805 h 4305008"/>
              <a:gd name="connsiteX857" fmla="*/ 607372 w 5593163"/>
              <a:gd name="connsiteY857" fmla="*/ 3010804 h 4305008"/>
              <a:gd name="connsiteX858" fmla="*/ 608742 w 5593163"/>
              <a:gd name="connsiteY858" fmla="*/ 2993823 h 4305008"/>
              <a:gd name="connsiteX859" fmla="*/ 616206 w 5593163"/>
              <a:gd name="connsiteY859" fmla="*/ 2901366 h 4305008"/>
              <a:gd name="connsiteX860" fmla="*/ 616747 w 5593163"/>
              <a:gd name="connsiteY860" fmla="*/ 2894676 h 4305008"/>
              <a:gd name="connsiteX861" fmla="*/ 617252 w 5593163"/>
              <a:gd name="connsiteY861" fmla="*/ 2894613 h 4305008"/>
              <a:gd name="connsiteX862" fmla="*/ 1307418 w 5593163"/>
              <a:gd name="connsiteY862" fmla="*/ 2201572 h 4305008"/>
              <a:gd name="connsiteX863" fmla="*/ 1307535 w 5593163"/>
              <a:gd name="connsiteY863" fmla="*/ 2200424 h 4305008"/>
              <a:gd name="connsiteX864" fmla="*/ 1323748 w 5593163"/>
              <a:gd name="connsiteY864" fmla="*/ 2198885 h 4305008"/>
              <a:gd name="connsiteX865" fmla="*/ 1419209 w 5593163"/>
              <a:gd name="connsiteY865" fmla="*/ 2189820 h 4305008"/>
              <a:gd name="connsiteX866" fmla="*/ 1436297 w 5593163"/>
              <a:gd name="connsiteY866" fmla="*/ 2188197 h 4305008"/>
              <a:gd name="connsiteX867" fmla="*/ 1436323 w 5593163"/>
              <a:gd name="connsiteY867" fmla="*/ 2188691 h 4305008"/>
              <a:gd name="connsiteX868" fmla="*/ 1436821 w 5593163"/>
              <a:gd name="connsiteY868" fmla="*/ 2188658 h 4305008"/>
              <a:gd name="connsiteX869" fmla="*/ 1437415 w 5593163"/>
              <a:gd name="connsiteY869" fmla="*/ 2200098 h 4305008"/>
              <a:gd name="connsiteX870" fmla="*/ 1436044 w 5593163"/>
              <a:gd name="connsiteY870" fmla="*/ 2217074 h 4305008"/>
              <a:gd name="connsiteX871" fmla="*/ 1428577 w 5593163"/>
              <a:gd name="connsiteY871" fmla="*/ 2309550 h 4305008"/>
              <a:gd name="connsiteX872" fmla="*/ 1428039 w 5593163"/>
              <a:gd name="connsiteY872" fmla="*/ 2316226 h 4305008"/>
              <a:gd name="connsiteX873" fmla="*/ 1427533 w 5593163"/>
              <a:gd name="connsiteY873" fmla="*/ 2316289 h 4305008"/>
              <a:gd name="connsiteX874" fmla="*/ 737367 w 5593163"/>
              <a:gd name="connsiteY874" fmla="*/ 3009330 h 4305008"/>
              <a:gd name="connsiteX875" fmla="*/ 737251 w 5593163"/>
              <a:gd name="connsiteY875" fmla="*/ 3010478 h 4305008"/>
              <a:gd name="connsiteX876" fmla="*/ 721035 w 5593163"/>
              <a:gd name="connsiteY876" fmla="*/ 3012018 h 4305008"/>
              <a:gd name="connsiteX877" fmla="*/ 625608 w 5593163"/>
              <a:gd name="connsiteY877" fmla="*/ 3021080 h 4305008"/>
              <a:gd name="connsiteX878" fmla="*/ 608490 w 5593163"/>
              <a:gd name="connsiteY878" fmla="*/ 3022706 h 4305008"/>
              <a:gd name="connsiteX879" fmla="*/ 608464 w 5593163"/>
              <a:gd name="connsiteY879" fmla="*/ 3022211 h 4305008"/>
              <a:gd name="connsiteX880" fmla="*/ 607965 w 5593163"/>
              <a:gd name="connsiteY880" fmla="*/ 3022244 h 4305008"/>
              <a:gd name="connsiteX881" fmla="*/ 607372 w 5593163"/>
              <a:gd name="connsiteY881" fmla="*/ 3010804 h 4305008"/>
              <a:gd name="connsiteX882" fmla="*/ 607372 w 5593163"/>
              <a:gd name="connsiteY882" fmla="*/ 3058630 h 4305008"/>
              <a:gd name="connsiteX883" fmla="*/ 607966 w 5593163"/>
              <a:gd name="connsiteY883" fmla="*/ 3047280 h 4305008"/>
              <a:gd name="connsiteX884" fmla="*/ 608464 w 5593163"/>
              <a:gd name="connsiteY884" fmla="*/ 3047312 h 4305008"/>
              <a:gd name="connsiteX885" fmla="*/ 608490 w 5593163"/>
              <a:gd name="connsiteY885" fmla="*/ 3046822 h 4305008"/>
              <a:gd name="connsiteX886" fmla="*/ 625577 w 5593163"/>
              <a:gd name="connsiteY886" fmla="*/ 3048432 h 4305008"/>
              <a:gd name="connsiteX887" fmla="*/ 721039 w 5593163"/>
              <a:gd name="connsiteY887" fmla="*/ 3057426 h 4305008"/>
              <a:gd name="connsiteX888" fmla="*/ 737251 w 5593163"/>
              <a:gd name="connsiteY888" fmla="*/ 3058953 h 4305008"/>
              <a:gd name="connsiteX889" fmla="*/ 737368 w 5593163"/>
              <a:gd name="connsiteY889" fmla="*/ 3060092 h 4305008"/>
              <a:gd name="connsiteX890" fmla="*/ 1427534 w 5593163"/>
              <a:gd name="connsiteY890" fmla="*/ 3747690 h 4305008"/>
              <a:gd name="connsiteX891" fmla="*/ 1428040 w 5593163"/>
              <a:gd name="connsiteY891" fmla="*/ 3747753 h 4305008"/>
              <a:gd name="connsiteX892" fmla="*/ 1428580 w 5593163"/>
              <a:gd name="connsiteY892" fmla="*/ 3754390 h 4305008"/>
              <a:gd name="connsiteX893" fmla="*/ 1436044 w 5593163"/>
              <a:gd name="connsiteY893" fmla="*/ 3846121 h 4305008"/>
              <a:gd name="connsiteX894" fmla="*/ 1437415 w 5593163"/>
              <a:gd name="connsiteY894" fmla="*/ 3862969 h 4305008"/>
              <a:gd name="connsiteX895" fmla="*/ 1436822 w 5593163"/>
              <a:gd name="connsiteY895" fmla="*/ 3874319 h 4305008"/>
              <a:gd name="connsiteX896" fmla="*/ 1436323 w 5593163"/>
              <a:gd name="connsiteY896" fmla="*/ 3874286 h 4305008"/>
              <a:gd name="connsiteX897" fmla="*/ 1436297 w 5593163"/>
              <a:gd name="connsiteY897" fmla="*/ 3874777 h 4305008"/>
              <a:gd name="connsiteX898" fmla="*/ 1419178 w 5593163"/>
              <a:gd name="connsiteY898" fmla="*/ 3873164 h 4305008"/>
              <a:gd name="connsiteX899" fmla="*/ 1323752 w 5593163"/>
              <a:gd name="connsiteY899" fmla="*/ 3864173 h 4305008"/>
              <a:gd name="connsiteX900" fmla="*/ 1307535 w 5593163"/>
              <a:gd name="connsiteY900" fmla="*/ 3862645 h 4305008"/>
              <a:gd name="connsiteX901" fmla="*/ 1307419 w 5593163"/>
              <a:gd name="connsiteY901" fmla="*/ 3861506 h 4305008"/>
              <a:gd name="connsiteX902" fmla="*/ 617253 w 5593163"/>
              <a:gd name="connsiteY902" fmla="*/ 3173908 h 4305008"/>
              <a:gd name="connsiteX903" fmla="*/ 616748 w 5593163"/>
              <a:gd name="connsiteY903" fmla="*/ 3173846 h 4305008"/>
              <a:gd name="connsiteX904" fmla="*/ 616209 w 5593163"/>
              <a:gd name="connsiteY904" fmla="*/ 3167222 h 4305008"/>
              <a:gd name="connsiteX905" fmla="*/ 608742 w 5593163"/>
              <a:gd name="connsiteY905" fmla="*/ 3075472 h 4305008"/>
              <a:gd name="connsiteX906" fmla="*/ 607372 w 5593163"/>
              <a:gd name="connsiteY906" fmla="*/ 3058630 h 4305008"/>
              <a:gd name="connsiteX907" fmla="*/ 0 w 5593163"/>
              <a:gd name="connsiteY907" fmla="*/ 116373 h 4305008"/>
              <a:gd name="connsiteX908" fmla="*/ 0 w 5593163"/>
              <a:gd name="connsiteY908" fmla="*/ 0 h 4305008"/>
              <a:gd name="connsiteX909" fmla="*/ 90880 w 5593163"/>
              <a:gd name="connsiteY909" fmla="*/ 0 h 4305008"/>
              <a:gd name="connsiteX910" fmla="*/ 22652 w 5593163"/>
              <a:gd name="connsiteY910" fmla="*/ 76659 h 4305008"/>
              <a:gd name="connsiteX911" fmla="*/ 0 w 5593163"/>
              <a:gd name="connsiteY911" fmla="*/ 443121 h 4305008"/>
              <a:gd name="connsiteX912" fmla="*/ 0 w 5593163"/>
              <a:gd name="connsiteY912" fmla="*/ 311637 h 4305008"/>
              <a:gd name="connsiteX913" fmla="*/ 82171 w 5593163"/>
              <a:gd name="connsiteY913" fmla="*/ 276703 h 4305008"/>
              <a:gd name="connsiteX914" fmla="*/ 348118 w 5593163"/>
              <a:gd name="connsiteY914" fmla="*/ 44350 h 4305008"/>
              <a:gd name="connsiteX915" fmla="*/ 370347 w 5593163"/>
              <a:gd name="connsiteY915" fmla="*/ 0 h 4305008"/>
              <a:gd name="connsiteX916" fmla="*/ 518984 w 5593163"/>
              <a:gd name="connsiteY916" fmla="*/ 0 h 4305008"/>
              <a:gd name="connsiteX917" fmla="*/ 467145 w 5593163"/>
              <a:gd name="connsiteY917" fmla="*/ 95636 h 4305008"/>
              <a:gd name="connsiteX918" fmla="*/ 13323 w 5593163"/>
              <a:gd name="connsiteY918" fmla="*/ 439959 h 4305008"/>
              <a:gd name="connsiteX919" fmla="*/ 0 w 5593163"/>
              <a:gd name="connsiteY919" fmla="*/ 1070142 h 4305008"/>
              <a:gd name="connsiteX920" fmla="*/ 0 w 5593163"/>
              <a:gd name="connsiteY920" fmla="*/ 862064 h 4305008"/>
              <a:gd name="connsiteX921" fmla="*/ 31905 w 5593163"/>
              <a:gd name="connsiteY921" fmla="*/ 912052 h 4305008"/>
              <a:gd name="connsiteX922" fmla="*/ 452455 w 5593163"/>
              <a:gd name="connsiteY922" fmla="*/ 1181049 h 4305008"/>
              <a:gd name="connsiteX923" fmla="*/ 9316 w 5593163"/>
              <a:gd name="connsiteY923" fmla="*/ 665484 h 4305008"/>
              <a:gd name="connsiteX924" fmla="*/ 0 w 5593163"/>
              <a:gd name="connsiteY924" fmla="*/ 662760 h 4305008"/>
              <a:gd name="connsiteX925" fmla="*/ 0 w 5593163"/>
              <a:gd name="connsiteY925" fmla="*/ 530567 h 4305008"/>
              <a:gd name="connsiteX926" fmla="*/ 26399 w 5593163"/>
              <a:gd name="connsiteY926" fmla="*/ 537107 h 4305008"/>
              <a:gd name="connsiteX927" fmla="*/ 585941 w 5593163"/>
              <a:gd name="connsiteY927" fmla="*/ 1197788 h 4305008"/>
              <a:gd name="connsiteX928" fmla="*/ 586447 w 5593163"/>
              <a:gd name="connsiteY928" fmla="*/ 1197851 h 4305008"/>
              <a:gd name="connsiteX929" fmla="*/ 586987 w 5593163"/>
              <a:gd name="connsiteY929" fmla="*/ 1204541 h 4305008"/>
              <a:gd name="connsiteX930" fmla="*/ 594451 w 5593163"/>
              <a:gd name="connsiteY930" fmla="*/ 1296998 h 4305008"/>
              <a:gd name="connsiteX931" fmla="*/ 595822 w 5593163"/>
              <a:gd name="connsiteY931" fmla="*/ 1313979 h 4305008"/>
              <a:gd name="connsiteX932" fmla="*/ 595229 w 5593163"/>
              <a:gd name="connsiteY932" fmla="*/ 1325419 h 4305008"/>
              <a:gd name="connsiteX933" fmla="*/ 594730 w 5593163"/>
              <a:gd name="connsiteY933" fmla="*/ 1325386 h 4305008"/>
              <a:gd name="connsiteX934" fmla="*/ 594704 w 5593163"/>
              <a:gd name="connsiteY934" fmla="*/ 1325881 h 4305008"/>
              <a:gd name="connsiteX935" fmla="*/ 577585 w 5593163"/>
              <a:gd name="connsiteY935" fmla="*/ 1324255 h 4305008"/>
              <a:gd name="connsiteX936" fmla="*/ 482159 w 5593163"/>
              <a:gd name="connsiteY936" fmla="*/ 1315193 h 4305008"/>
              <a:gd name="connsiteX937" fmla="*/ 465942 w 5593163"/>
              <a:gd name="connsiteY937" fmla="*/ 1313653 h 4305008"/>
              <a:gd name="connsiteX938" fmla="*/ 465826 w 5593163"/>
              <a:gd name="connsiteY938" fmla="*/ 1312505 h 4305008"/>
              <a:gd name="connsiteX939" fmla="*/ 5028 w 5593163"/>
              <a:gd name="connsiteY939" fmla="*/ 1076034 h 4305008"/>
              <a:gd name="connsiteX940" fmla="*/ 0 w 5593163"/>
              <a:gd name="connsiteY940" fmla="*/ 2139063 h 4305008"/>
              <a:gd name="connsiteX941" fmla="*/ 0 w 5593163"/>
              <a:gd name="connsiteY941" fmla="*/ 2007909 h 4305008"/>
              <a:gd name="connsiteX942" fmla="*/ 9314 w 5593163"/>
              <a:gd name="connsiteY942" fmla="*/ 2005207 h 4305008"/>
              <a:gd name="connsiteX943" fmla="*/ 452453 w 5593163"/>
              <a:gd name="connsiteY943" fmla="*/ 1493690 h 4305008"/>
              <a:gd name="connsiteX944" fmla="*/ 31903 w 5593163"/>
              <a:gd name="connsiteY944" fmla="*/ 1760575 h 4305008"/>
              <a:gd name="connsiteX945" fmla="*/ 0 w 5593163"/>
              <a:gd name="connsiteY945" fmla="*/ 1810167 h 4305008"/>
              <a:gd name="connsiteX946" fmla="*/ 0 w 5593163"/>
              <a:gd name="connsiteY946" fmla="*/ 1603724 h 4305008"/>
              <a:gd name="connsiteX947" fmla="*/ 5025 w 5593163"/>
              <a:gd name="connsiteY947" fmla="*/ 1597880 h 4305008"/>
              <a:gd name="connsiteX948" fmla="*/ 465823 w 5593163"/>
              <a:gd name="connsiteY948" fmla="*/ 1363267 h 4305008"/>
              <a:gd name="connsiteX949" fmla="*/ 465940 w 5593163"/>
              <a:gd name="connsiteY949" fmla="*/ 1362128 h 4305008"/>
              <a:gd name="connsiteX950" fmla="*/ 482153 w 5593163"/>
              <a:gd name="connsiteY950" fmla="*/ 1360601 h 4305008"/>
              <a:gd name="connsiteX951" fmla="*/ 577614 w 5593163"/>
              <a:gd name="connsiteY951" fmla="*/ 1351607 h 4305008"/>
              <a:gd name="connsiteX952" fmla="*/ 594702 w 5593163"/>
              <a:gd name="connsiteY952" fmla="*/ 1349997 h 4305008"/>
              <a:gd name="connsiteX953" fmla="*/ 594728 w 5593163"/>
              <a:gd name="connsiteY953" fmla="*/ 1350487 h 4305008"/>
              <a:gd name="connsiteX954" fmla="*/ 595226 w 5593163"/>
              <a:gd name="connsiteY954" fmla="*/ 1350455 h 4305008"/>
              <a:gd name="connsiteX955" fmla="*/ 595820 w 5593163"/>
              <a:gd name="connsiteY955" fmla="*/ 1361805 h 4305008"/>
              <a:gd name="connsiteX956" fmla="*/ 594449 w 5593163"/>
              <a:gd name="connsiteY956" fmla="*/ 1378647 h 4305008"/>
              <a:gd name="connsiteX957" fmla="*/ 586982 w 5593163"/>
              <a:gd name="connsiteY957" fmla="*/ 1470397 h 4305008"/>
              <a:gd name="connsiteX958" fmla="*/ 586444 w 5593163"/>
              <a:gd name="connsiteY958" fmla="*/ 1477021 h 4305008"/>
              <a:gd name="connsiteX959" fmla="*/ 585938 w 5593163"/>
              <a:gd name="connsiteY959" fmla="*/ 1477083 h 4305008"/>
              <a:gd name="connsiteX960" fmla="*/ 26396 w 5593163"/>
              <a:gd name="connsiteY960" fmla="*/ 2132575 h 4305008"/>
              <a:gd name="connsiteX961" fmla="*/ 0 w 5593163"/>
              <a:gd name="connsiteY961" fmla="*/ 2766967 h 4305008"/>
              <a:gd name="connsiteX962" fmla="*/ 0 w 5593163"/>
              <a:gd name="connsiteY962" fmla="*/ 2558889 h 4305008"/>
              <a:gd name="connsiteX963" fmla="*/ 31905 w 5593163"/>
              <a:gd name="connsiteY963" fmla="*/ 2608877 h 4305008"/>
              <a:gd name="connsiteX964" fmla="*/ 452455 w 5593163"/>
              <a:gd name="connsiteY964" fmla="*/ 2877874 h 4305008"/>
              <a:gd name="connsiteX965" fmla="*/ 9316 w 5593163"/>
              <a:gd name="connsiteY965" fmla="*/ 2362309 h 4305008"/>
              <a:gd name="connsiteX966" fmla="*/ 0 w 5593163"/>
              <a:gd name="connsiteY966" fmla="*/ 2359585 h 4305008"/>
              <a:gd name="connsiteX967" fmla="*/ 0 w 5593163"/>
              <a:gd name="connsiteY967" fmla="*/ 2227392 h 4305008"/>
              <a:gd name="connsiteX968" fmla="*/ 26399 w 5593163"/>
              <a:gd name="connsiteY968" fmla="*/ 2233932 h 4305008"/>
              <a:gd name="connsiteX969" fmla="*/ 585941 w 5593163"/>
              <a:gd name="connsiteY969" fmla="*/ 2894613 h 4305008"/>
              <a:gd name="connsiteX970" fmla="*/ 586447 w 5593163"/>
              <a:gd name="connsiteY970" fmla="*/ 2894676 h 4305008"/>
              <a:gd name="connsiteX971" fmla="*/ 586987 w 5593163"/>
              <a:gd name="connsiteY971" fmla="*/ 2901366 h 4305008"/>
              <a:gd name="connsiteX972" fmla="*/ 594451 w 5593163"/>
              <a:gd name="connsiteY972" fmla="*/ 2993823 h 4305008"/>
              <a:gd name="connsiteX973" fmla="*/ 595822 w 5593163"/>
              <a:gd name="connsiteY973" fmla="*/ 3010804 h 4305008"/>
              <a:gd name="connsiteX974" fmla="*/ 595229 w 5593163"/>
              <a:gd name="connsiteY974" fmla="*/ 3022244 h 4305008"/>
              <a:gd name="connsiteX975" fmla="*/ 594730 w 5593163"/>
              <a:gd name="connsiteY975" fmla="*/ 3022211 h 4305008"/>
              <a:gd name="connsiteX976" fmla="*/ 594704 w 5593163"/>
              <a:gd name="connsiteY976" fmla="*/ 3022706 h 4305008"/>
              <a:gd name="connsiteX977" fmla="*/ 577585 w 5593163"/>
              <a:gd name="connsiteY977" fmla="*/ 3021080 h 4305008"/>
              <a:gd name="connsiteX978" fmla="*/ 482159 w 5593163"/>
              <a:gd name="connsiteY978" fmla="*/ 3012018 h 4305008"/>
              <a:gd name="connsiteX979" fmla="*/ 465942 w 5593163"/>
              <a:gd name="connsiteY979" fmla="*/ 3010478 h 4305008"/>
              <a:gd name="connsiteX980" fmla="*/ 465826 w 5593163"/>
              <a:gd name="connsiteY980" fmla="*/ 3009330 h 4305008"/>
              <a:gd name="connsiteX981" fmla="*/ 5028 w 5593163"/>
              <a:gd name="connsiteY981" fmla="*/ 2772859 h 4305008"/>
              <a:gd name="connsiteX982" fmla="*/ 0 w 5593163"/>
              <a:gd name="connsiteY982" fmla="*/ 3835888 h 4305008"/>
              <a:gd name="connsiteX983" fmla="*/ 0 w 5593163"/>
              <a:gd name="connsiteY983" fmla="*/ 3704734 h 4305008"/>
              <a:gd name="connsiteX984" fmla="*/ 9314 w 5593163"/>
              <a:gd name="connsiteY984" fmla="*/ 3702032 h 4305008"/>
              <a:gd name="connsiteX985" fmla="*/ 452453 w 5593163"/>
              <a:gd name="connsiteY985" fmla="*/ 3190516 h 4305008"/>
              <a:gd name="connsiteX986" fmla="*/ 31903 w 5593163"/>
              <a:gd name="connsiteY986" fmla="*/ 3457400 h 4305008"/>
              <a:gd name="connsiteX987" fmla="*/ 0 w 5593163"/>
              <a:gd name="connsiteY987" fmla="*/ 3506992 h 4305008"/>
              <a:gd name="connsiteX988" fmla="*/ 0 w 5593163"/>
              <a:gd name="connsiteY988" fmla="*/ 3300549 h 4305008"/>
              <a:gd name="connsiteX989" fmla="*/ 5025 w 5593163"/>
              <a:gd name="connsiteY989" fmla="*/ 3294705 h 4305008"/>
              <a:gd name="connsiteX990" fmla="*/ 465823 w 5593163"/>
              <a:gd name="connsiteY990" fmla="*/ 3060092 h 4305008"/>
              <a:gd name="connsiteX991" fmla="*/ 465940 w 5593163"/>
              <a:gd name="connsiteY991" fmla="*/ 3058953 h 4305008"/>
              <a:gd name="connsiteX992" fmla="*/ 482153 w 5593163"/>
              <a:gd name="connsiteY992" fmla="*/ 3057426 h 4305008"/>
              <a:gd name="connsiteX993" fmla="*/ 577614 w 5593163"/>
              <a:gd name="connsiteY993" fmla="*/ 3048432 h 4305008"/>
              <a:gd name="connsiteX994" fmla="*/ 594702 w 5593163"/>
              <a:gd name="connsiteY994" fmla="*/ 3046822 h 4305008"/>
              <a:gd name="connsiteX995" fmla="*/ 594728 w 5593163"/>
              <a:gd name="connsiteY995" fmla="*/ 3047312 h 4305008"/>
              <a:gd name="connsiteX996" fmla="*/ 595226 w 5593163"/>
              <a:gd name="connsiteY996" fmla="*/ 3047280 h 4305008"/>
              <a:gd name="connsiteX997" fmla="*/ 595820 w 5593163"/>
              <a:gd name="connsiteY997" fmla="*/ 3058630 h 4305008"/>
              <a:gd name="connsiteX998" fmla="*/ 594449 w 5593163"/>
              <a:gd name="connsiteY998" fmla="*/ 3075472 h 4305008"/>
              <a:gd name="connsiteX999" fmla="*/ 586982 w 5593163"/>
              <a:gd name="connsiteY999" fmla="*/ 3167222 h 4305008"/>
              <a:gd name="connsiteX1000" fmla="*/ 586444 w 5593163"/>
              <a:gd name="connsiteY1000" fmla="*/ 3173846 h 4305008"/>
              <a:gd name="connsiteX1001" fmla="*/ 585938 w 5593163"/>
              <a:gd name="connsiteY1001" fmla="*/ 3173908 h 4305008"/>
              <a:gd name="connsiteX1002" fmla="*/ 26396 w 5593163"/>
              <a:gd name="connsiteY1002" fmla="*/ 3829400 h 4305008"/>
              <a:gd name="connsiteX1003" fmla="*/ 0 w 5593163"/>
              <a:gd name="connsiteY1003" fmla="*/ 4056079 h 4305008"/>
              <a:gd name="connsiteX1004" fmla="*/ 0 w 5593163"/>
              <a:gd name="connsiteY1004" fmla="*/ 3923091 h 4305008"/>
              <a:gd name="connsiteX1005" fmla="*/ 9850 w 5593163"/>
              <a:gd name="connsiteY1005" fmla="*/ 3925425 h 4305008"/>
              <a:gd name="connsiteX1006" fmla="*/ 456028 w 5593163"/>
              <a:gd name="connsiteY1006" fmla="*/ 4255797 h 4305008"/>
              <a:gd name="connsiteX1007" fmla="*/ 484473 w 5593163"/>
              <a:gd name="connsiteY1007" fmla="*/ 4305008 h 4305008"/>
              <a:gd name="connsiteX1008" fmla="*/ 333423 w 5593163"/>
              <a:gd name="connsiteY1008" fmla="*/ 4305008 h 4305008"/>
              <a:gd name="connsiteX1009" fmla="*/ 281300 w 5593163"/>
              <a:gd name="connsiteY1009" fmla="*/ 4241205 h 4305008"/>
              <a:gd name="connsiteX1010" fmla="*/ 75476 w 5593163"/>
              <a:gd name="connsiteY1010" fmla="*/ 4087725 h 4305008"/>
              <a:gd name="connsiteX1011" fmla="*/ 0 w 5593163"/>
              <a:gd name="connsiteY1011" fmla="*/ 4305008 h 4305008"/>
              <a:gd name="connsiteX1012" fmla="*/ 0 w 5593163"/>
              <a:gd name="connsiteY1012" fmla="*/ 4256099 h 4305008"/>
              <a:gd name="connsiteX1013" fmla="*/ 8327 w 5593163"/>
              <a:gd name="connsiteY1013" fmla="*/ 4271827 h 4305008"/>
              <a:gd name="connsiteX1014" fmla="*/ 35009 w 5593163"/>
              <a:gd name="connsiteY1014" fmla="*/ 4305008 h 4305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Lst>
            <a:rect l="l" t="t" r="r" b="b"/>
            <a:pathLst>
              <a:path w="5593163" h="4305008">
                <a:moveTo>
                  <a:pt x="4985599" y="636203"/>
                </a:moveTo>
                <a:cubicBezTo>
                  <a:pt x="5038875" y="907109"/>
                  <a:pt x="5253718" y="1121906"/>
                  <a:pt x="5528908" y="1181049"/>
                </a:cubicBezTo>
                <a:cubicBezTo>
                  <a:pt x="5475633" y="910143"/>
                  <a:pt x="5260789" y="695346"/>
                  <a:pt x="4985599" y="636203"/>
                </a:cubicBezTo>
                <a:close/>
                <a:moveTo>
                  <a:pt x="4985599" y="2333028"/>
                </a:moveTo>
                <a:cubicBezTo>
                  <a:pt x="5038875" y="2603934"/>
                  <a:pt x="5253718" y="2818731"/>
                  <a:pt x="5528908" y="2877874"/>
                </a:cubicBezTo>
                <a:cubicBezTo>
                  <a:pt x="5475633" y="2606968"/>
                  <a:pt x="5260789" y="2392171"/>
                  <a:pt x="4985599" y="2333028"/>
                </a:cubicBezTo>
                <a:close/>
                <a:moveTo>
                  <a:pt x="4985597" y="2034258"/>
                </a:moveTo>
                <a:cubicBezTo>
                  <a:pt x="5260787" y="1975579"/>
                  <a:pt x="5475630" y="1762469"/>
                  <a:pt x="5528906" y="1493690"/>
                </a:cubicBezTo>
                <a:cubicBezTo>
                  <a:pt x="5253716" y="1552369"/>
                  <a:pt x="5038872" y="1765479"/>
                  <a:pt x="4985597" y="2034258"/>
                </a:cubicBezTo>
                <a:close/>
                <a:moveTo>
                  <a:pt x="4985597" y="3731083"/>
                </a:moveTo>
                <a:cubicBezTo>
                  <a:pt x="5260787" y="3672404"/>
                  <a:pt x="5475630" y="3459294"/>
                  <a:pt x="5528906" y="3190516"/>
                </a:cubicBezTo>
                <a:cubicBezTo>
                  <a:pt x="5253716" y="3249194"/>
                  <a:pt x="5038872" y="3462304"/>
                  <a:pt x="4985597" y="3731083"/>
                </a:cubicBezTo>
                <a:close/>
                <a:moveTo>
                  <a:pt x="4842232" y="503273"/>
                </a:moveTo>
                <a:lnTo>
                  <a:pt x="4842826" y="491833"/>
                </a:lnTo>
                <a:lnTo>
                  <a:pt x="4843324" y="491866"/>
                </a:lnTo>
                <a:lnTo>
                  <a:pt x="4843350" y="491372"/>
                </a:lnTo>
                <a:lnTo>
                  <a:pt x="4860437" y="492995"/>
                </a:lnTo>
                <a:cubicBezTo>
                  <a:pt x="4892823" y="493522"/>
                  <a:pt x="4924716" y="496503"/>
                  <a:pt x="4955899" y="502060"/>
                </a:cubicBezTo>
                <a:cubicBezTo>
                  <a:pt x="4961475" y="501641"/>
                  <a:pt x="4966803" y="502589"/>
                  <a:pt x="4972112" y="503599"/>
                </a:cubicBezTo>
                <a:lnTo>
                  <a:pt x="4972229" y="504747"/>
                </a:lnTo>
                <a:cubicBezTo>
                  <a:pt x="5241367" y="549296"/>
                  <a:pt x="5466735" y="718370"/>
                  <a:pt x="5583809" y="948988"/>
                </a:cubicBezTo>
                <a:lnTo>
                  <a:pt x="5593163" y="971822"/>
                </a:lnTo>
                <a:lnTo>
                  <a:pt x="5593163" y="1318474"/>
                </a:lnTo>
                <a:lnTo>
                  <a:pt x="5558612" y="1315193"/>
                </a:lnTo>
                <a:cubicBezTo>
                  <a:pt x="5553035" y="1315612"/>
                  <a:pt x="5547706" y="1314664"/>
                  <a:pt x="5542395" y="1313653"/>
                </a:cubicBezTo>
                <a:lnTo>
                  <a:pt x="5542279" y="1312505"/>
                </a:lnTo>
                <a:cubicBezTo>
                  <a:pt x="5183428" y="1253106"/>
                  <a:pt x="4902389" y="972329"/>
                  <a:pt x="4852114" y="619464"/>
                </a:cubicBezTo>
                <a:cubicBezTo>
                  <a:pt x="4851946" y="619411"/>
                  <a:pt x="4851778" y="619406"/>
                  <a:pt x="4851608" y="619401"/>
                </a:cubicBezTo>
                <a:lnTo>
                  <a:pt x="4851070" y="612725"/>
                </a:lnTo>
                <a:cubicBezTo>
                  <a:pt x="4846011" y="582475"/>
                  <a:pt x="4843560" y="551584"/>
                  <a:pt x="4843603" y="520249"/>
                </a:cubicBezTo>
                <a:cubicBezTo>
                  <a:pt x="4842291" y="514621"/>
                  <a:pt x="4842232" y="508954"/>
                  <a:pt x="4842232" y="503273"/>
                </a:cubicBezTo>
                <a:close/>
                <a:moveTo>
                  <a:pt x="4842232" y="2200098"/>
                </a:moveTo>
                <a:lnTo>
                  <a:pt x="4842826" y="2188658"/>
                </a:lnTo>
                <a:lnTo>
                  <a:pt x="4843324" y="2188691"/>
                </a:lnTo>
                <a:lnTo>
                  <a:pt x="4843350" y="2188197"/>
                </a:lnTo>
                <a:lnTo>
                  <a:pt x="4860437" y="2189820"/>
                </a:lnTo>
                <a:cubicBezTo>
                  <a:pt x="4892823" y="2190347"/>
                  <a:pt x="4924716" y="2193328"/>
                  <a:pt x="4955899" y="2198885"/>
                </a:cubicBezTo>
                <a:cubicBezTo>
                  <a:pt x="4961475" y="2198466"/>
                  <a:pt x="4966803" y="2199414"/>
                  <a:pt x="4972112" y="2200424"/>
                </a:cubicBezTo>
                <a:lnTo>
                  <a:pt x="4972229" y="2201572"/>
                </a:lnTo>
                <a:cubicBezTo>
                  <a:pt x="5241367" y="2246121"/>
                  <a:pt x="5466735" y="2415195"/>
                  <a:pt x="5583809" y="2645813"/>
                </a:cubicBezTo>
                <a:lnTo>
                  <a:pt x="5593163" y="2668647"/>
                </a:lnTo>
                <a:lnTo>
                  <a:pt x="5593163" y="3015299"/>
                </a:lnTo>
                <a:lnTo>
                  <a:pt x="5558612" y="3012018"/>
                </a:lnTo>
                <a:cubicBezTo>
                  <a:pt x="5553035" y="3012437"/>
                  <a:pt x="5547706" y="3011489"/>
                  <a:pt x="5542395" y="3010478"/>
                </a:cubicBezTo>
                <a:lnTo>
                  <a:pt x="5542279" y="3009330"/>
                </a:lnTo>
                <a:cubicBezTo>
                  <a:pt x="5183428" y="2949931"/>
                  <a:pt x="4902389" y="2669154"/>
                  <a:pt x="4852114" y="2316289"/>
                </a:cubicBezTo>
                <a:cubicBezTo>
                  <a:pt x="4851946" y="2316236"/>
                  <a:pt x="4851778" y="2316231"/>
                  <a:pt x="4851608" y="2316226"/>
                </a:cubicBezTo>
                <a:lnTo>
                  <a:pt x="4851070" y="2309550"/>
                </a:lnTo>
                <a:cubicBezTo>
                  <a:pt x="4846011" y="2279300"/>
                  <a:pt x="4843560" y="2248409"/>
                  <a:pt x="4843603" y="2217074"/>
                </a:cubicBezTo>
                <a:cubicBezTo>
                  <a:pt x="4842291" y="2211446"/>
                  <a:pt x="4842232" y="2205779"/>
                  <a:pt x="4842232" y="2200098"/>
                </a:cubicBezTo>
                <a:close/>
                <a:moveTo>
                  <a:pt x="4842232" y="3896923"/>
                </a:moveTo>
                <a:lnTo>
                  <a:pt x="4842826" y="3885483"/>
                </a:lnTo>
                <a:lnTo>
                  <a:pt x="4843324" y="3885516"/>
                </a:lnTo>
                <a:lnTo>
                  <a:pt x="4843350" y="3885022"/>
                </a:lnTo>
                <a:lnTo>
                  <a:pt x="4860437" y="3886645"/>
                </a:lnTo>
                <a:cubicBezTo>
                  <a:pt x="4892823" y="3887172"/>
                  <a:pt x="4924716" y="3890153"/>
                  <a:pt x="4955899" y="3895710"/>
                </a:cubicBezTo>
                <a:cubicBezTo>
                  <a:pt x="4961475" y="3895291"/>
                  <a:pt x="4966803" y="3896239"/>
                  <a:pt x="4972112" y="3897249"/>
                </a:cubicBezTo>
                <a:lnTo>
                  <a:pt x="4972229" y="3898397"/>
                </a:lnTo>
                <a:cubicBezTo>
                  <a:pt x="5206288" y="3937139"/>
                  <a:pt x="5407245" y="4070062"/>
                  <a:pt x="5532481" y="4255797"/>
                </a:cubicBezTo>
                <a:lnTo>
                  <a:pt x="5560926" y="4305008"/>
                </a:lnTo>
                <a:lnTo>
                  <a:pt x="5409877" y="4305008"/>
                </a:lnTo>
                <a:lnTo>
                  <a:pt x="5357754" y="4241205"/>
                </a:lnTo>
                <a:cubicBezTo>
                  <a:pt x="5261058" y="4136681"/>
                  <a:pt x="5131850" y="4061285"/>
                  <a:pt x="4985599" y="4029853"/>
                </a:cubicBezTo>
                <a:cubicBezTo>
                  <a:pt x="5002846" y="4117553"/>
                  <a:pt x="5037026" y="4199373"/>
                  <a:pt x="5084780" y="4271827"/>
                </a:cubicBezTo>
                <a:lnTo>
                  <a:pt x="5111462" y="4305008"/>
                </a:lnTo>
                <a:lnTo>
                  <a:pt x="4957353" y="4305008"/>
                </a:lnTo>
                <a:lnTo>
                  <a:pt x="4927231" y="4254710"/>
                </a:lnTo>
                <a:cubicBezTo>
                  <a:pt x="4890029" y="4179889"/>
                  <a:pt x="4864297" y="4098618"/>
                  <a:pt x="4852114" y="4013114"/>
                </a:cubicBezTo>
                <a:cubicBezTo>
                  <a:pt x="4851946" y="4013061"/>
                  <a:pt x="4851778" y="4013056"/>
                  <a:pt x="4851608" y="4013051"/>
                </a:cubicBezTo>
                <a:lnTo>
                  <a:pt x="4851070" y="4006375"/>
                </a:lnTo>
                <a:cubicBezTo>
                  <a:pt x="4846011" y="3976125"/>
                  <a:pt x="4843560" y="3945234"/>
                  <a:pt x="4843603" y="3913899"/>
                </a:cubicBezTo>
                <a:cubicBezTo>
                  <a:pt x="4842291" y="3908271"/>
                  <a:pt x="4842232" y="3902604"/>
                  <a:pt x="4842232" y="3896923"/>
                </a:cubicBezTo>
                <a:close/>
                <a:moveTo>
                  <a:pt x="4842230" y="469318"/>
                </a:moveTo>
                <a:cubicBezTo>
                  <a:pt x="4842230" y="463681"/>
                  <a:pt x="4842289" y="458057"/>
                  <a:pt x="4843601" y="452471"/>
                </a:cubicBezTo>
                <a:cubicBezTo>
                  <a:pt x="4843558" y="421389"/>
                  <a:pt x="4846008" y="390746"/>
                  <a:pt x="4851065" y="360740"/>
                </a:cubicBezTo>
                <a:lnTo>
                  <a:pt x="4851605" y="354103"/>
                </a:lnTo>
                <a:cubicBezTo>
                  <a:pt x="4851774" y="354098"/>
                  <a:pt x="4851943" y="354093"/>
                  <a:pt x="4852110" y="354040"/>
                </a:cubicBezTo>
                <a:cubicBezTo>
                  <a:pt x="4865262" y="262463"/>
                  <a:pt x="4894203" y="175780"/>
                  <a:pt x="4936323" y="96778"/>
                </a:cubicBezTo>
                <a:lnTo>
                  <a:pt x="4998957" y="0"/>
                </a:lnTo>
                <a:lnTo>
                  <a:pt x="5167333" y="0"/>
                </a:lnTo>
                <a:lnTo>
                  <a:pt x="5099105" y="76659"/>
                </a:lnTo>
                <a:cubicBezTo>
                  <a:pt x="5043838" y="153496"/>
                  <a:pt x="5004523" y="241952"/>
                  <a:pt x="4985597" y="337433"/>
                </a:cubicBezTo>
                <a:cubicBezTo>
                  <a:pt x="5168636" y="298404"/>
                  <a:pt x="5324978" y="191052"/>
                  <a:pt x="5424571" y="44350"/>
                </a:cubicBezTo>
                <a:lnTo>
                  <a:pt x="5446799" y="0"/>
                </a:lnTo>
                <a:lnTo>
                  <a:pt x="5593163" y="0"/>
                </a:lnTo>
                <a:lnTo>
                  <a:pt x="5593163" y="4197"/>
                </a:lnTo>
                <a:lnTo>
                  <a:pt x="5543598" y="95636"/>
                </a:lnTo>
                <a:cubicBezTo>
                  <a:pt x="5419825" y="289169"/>
                  <a:pt x="5213633" y="428211"/>
                  <a:pt x="4972226" y="467856"/>
                </a:cubicBezTo>
                <a:lnTo>
                  <a:pt x="4972110" y="468995"/>
                </a:lnTo>
                <a:cubicBezTo>
                  <a:pt x="4966799" y="469998"/>
                  <a:pt x="4961470" y="470939"/>
                  <a:pt x="4955893" y="470523"/>
                </a:cubicBezTo>
                <a:cubicBezTo>
                  <a:pt x="4924721" y="476033"/>
                  <a:pt x="4892841" y="478991"/>
                  <a:pt x="4860466" y="479514"/>
                </a:cubicBezTo>
                <a:lnTo>
                  <a:pt x="4843348" y="481127"/>
                </a:lnTo>
                <a:lnTo>
                  <a:pt x="4843322" y="480636"/>
                </a:lnTo>
                <a:lnTo>
                  <a:pt x="4842823" y="480669"/>
                </a:lnTo>
                <a:cubicBezTo>
                  <a:pt x="4842257" y="476896"/>
                  <a:pt x="4842230" y="473110"/>
                  <a:pt x="4842230" y="469318"/>
                </a:cubicBezTo>
                <a:close/>
                <a:moveTo>
                  <a:pt x="4842230" y="2166144"/>
                </a:moveTo>
                <a:cubicBezTo>
                  <a:pt x="4842230" y="2160506"/>
                  <a:pt x="4842289" y="2154882"/>
                  <a:pt x="4843601" y="2149296"/>
                </a:cubicBezTo>
                <a:cubicBezTo>
                  <a:pt x="4843558" y="2118214"/>
                  <a:pt x="4846008" y="2087572"/>
                  <a:pt x="4851065" y="2057565"/>
                </a:cubicBezTo>
                <a:lnTo>
                  <a:pt x="4851605" y="2050928"/>
                </a:lnTo>
                <a:cubicBezTo>
                  <a:pt x="4851774" y="2050923"/>
                  <a:pt x="4851943" y="2050918"/>
                  <a:pt x="4852110" y="2050865"/>
                </a:cubicBezTo>
                <a:cubicBezTo>
                  <a:pt x="4902387" y="1700770"/>
                  <a:pt x="5183426" y="1422199"/>
                  <a:pt x="5542276" y="1363267"/>
                </a:cubicBezTo>
                <a:lnTo>
                  <a:pt x="5542393" y="1362128"/>
                </a:lnTo>
                <a:cubicBezTo>
                  <a:pt x="5547702" y="1361126"/>
                  <a:pt x="5553030" y="1360185"/>
                  <a:pt x="5558606" y="1360601"/>
                </a:cubicBezTo>
                <a:lnTo>
                  <a:pt x="5593163" y="1357345"/>
                </a:lnTo>
                <a:lnTo>
                  <a:pt x="5593163" y="1701268"/>
                </a:lnTo>
                <a:lnTo>
                  <a:pt x="5583807" y="1723929"/>
                </a:lnTo>
                <a:cubicBezTo>
                  <a:pt x="5466733" y="1952736"/>
                  <a:pt x="5241364" y="2120482"/>
                  <a:pt x="4972226" y="2164681"/>
                </a:cubicBezTo>
                <a:lnTo>
                  <a:pt x="4972110" y="2165820"/>
                </a:lnTo>
                <a:cubicBezTo>
                  <a:pt x="4966799" y="2166823"/>
                  <a:pt x="4961470" y="2167764"/>
                  <a:pt x="4955893" y="2167348"/>
                </a:cubicBezTo>
                <a:cubicBezTo>
                  <a:pt x="4924721" y="2172858"/>
                  <a:pt x="4892841" y="2175816"/>
                  <a:pt x="4860466" y="2176339"/>
                </a:cubicBezTo>
                <a:lnTo>
                  <a:pt x="4843348" y="2177952"/>
                </a:lnTo>
                <a:lnTo>
                  <a:pt x="4843322" y="2177461"/>
                </a:lnTo>
                <a:lnTo>
                  <a:pt x="4842823" y="2177494"/>
                </a:lnTo>
                <a:cubicBezTo>
                  <a:pt x="4842257" y="2173722"/>
                  <a:pt x="4842230" y="2169936"/>
                  <a:pt x="4842230" y="2166144"/>
                </a:cubicBezTo>
                <a:close/>
                <a:moveTo>
                  <a:pt x="4842230" y="3862969"/>
                </a:moveTo>
                <a:cubicBezTo>
                  <a:pt x="4842230" y="3857331"/>
                  <a:pt x="4842289" y="3851707"/>
                  <a:pt x="4843601" y="3846121"/>
                </a:cubicBezTo>
                <a:cubicBezTo>
                  <a:pt x="4843558" y="3815039"/>
                  <a:pt x="4846008" y="3784397"/>
                  <a:pt x="4851065" y="3754390"/>
                </a:cubicBezTo>
                <a:lnTo>
                  <a:pt x="4851605" y="3747753"/>
                </a:lnTo>
                <a:cubicBezTo>
                  <a:pt x="4851774" y="3747748"/>
                  <a:pt x="4851943" y="3747743"/>
                  <a:pt x="4852110" y="3747690"/>
                </a:cubicBezTo>
                <a:cubicBezTo>
                  <a:pt x="4902387" y="3397595"/>
                  <a:pt x="5183426" y="3119024"/>
                  <a:pt x="5542276" y="3060092"/>
                </a:cubicBezTo>
                <a:lnTo>
                  <a:pt x="5542393" y="3058953"/>
                </a:lnTo>
                <a:cubicBezTo>
                  <a:pt x="5547702" y="3057951"/>
                  <a:pt x="5553030" y="3057010"/>
                  <a:pt x="5558606" y="3057426"/>
                </a:cubicBezTo>
                <a:lnTo>
                  <a:pt x="5593163" y="3054170"/>
                </a:lnTo>
                <a:lnTo>
                  <a:pt x="5593163" y="3398093"/>
                </a:lnTo>
                <a:lnTo>
                  <a:pt x="5583807" y="3420754"/>
                </a:lnTo>
                <a:cubicBezTo>
                  <a:pt x="5466733" y="3649560"/>
                  <a:pt x="5241364" y="3817307"/>
                  <a:pt x="4972226" y="3861506"/>
                </a:cubicBezTo>
                <a:lnTo>
                  <a:pt x="4972110" y="3862645"/>
                </a:lnTo>
                <a:cubicBezTo>
                  <a:pt x="4966799" y="3863648"/>
                  <a:pt x="4961470" y="3864589"/>
                  <a:pt x="4955893" y="3864173"/>
                </a:cubicBezTo>
                <a:cubicBezTo>
                  <a:pt x="4924721" y="3869683"/>
                  <a:pt x="4892841" y="3872641"/>
                  <a:pt x="4860466" y="3873164"/>
                </a:cubicBezTo>
                <a:lnTo>
                  <a:pt x="4843348" y="3874777"/>
                </a:lnTo>
                <a:lnTo>
                  <a:pt x="4843322" y="3874286"/>
                </a:lnTo>
                <a:lnTo>
                  <a:pt x="4842823" y="3874319"/>
                </a:lnTo>
                <a:cubicBezTo>
                  <a:pt x="4842257" y="3870547"/>
                  <a:pt x="4842230" y="3866761"/>
                  <a:pt x="4842230" y="3862969"/>
                </a:cubicBezTo>
                <a:close/>
                <a:moveTo>
                  <a:pt x="4135041" y="1181049"/>
                </a:moveTo>
                <a:cubicBezTo>
                  <a:pt x="4410231" y="1121906"/>
                  <a:pt x="4625074" y="907109"/>
                  <a:pt x="4678350" y="636203"/>
                </a:cubicBezTo>
                <a:cubicBezTo>
                  <a:pt x="4403160" y="695346"/>
                  <a:pt x="4188316" y="910143"/>
                  <a:pt x="4135041" y="1181049"/>
                </a:cubicBezTo>
                <a:close/>
                <a:moveTo>
                  <a:pt x="4135041" y="1493690"/>
                </a:moveTo>
                <a:cubicBezTo>
                  <a:pt x="4188317" y="1762469"/>
                  <a:pt x="4403160" y="1975579"/>
                  <a:pt x="4678350" y="2034258"/>
                </a:cubicBezTo>
                <a:cubicBezTo>
                  <a:pt x="4625075" y="1765479"/>
                  <a:pt x="4410231" y="1552369"/>
                  <a:pt x="4135041" y="1493690"/>
                </a:cubicBezTo>
                <a:close/>
                <a:moveTo>
                  <a:pt x="4135041" y="2877874"/>
                </a:moveTo>
                <a:cubicBezTo>
                  <a:pt x="4410231" y="2818731"/>
                  <a:pt x="4625074" y="2603934"/>
                  <a:pt x="4678350" y="2333028"/>
                </a:cubicBezTo>
                <a:cubicBezTo>
                  <a:pt x="4403160" y="2392171"/>
                  <a:pt x="4188316" y="2606968"/>
                  <a:pt x="4135041" y="2877874"/>
                </a:cubicBezTo>
                <a:close/>
                <a:moveTo>
                  <a:pt x="4135041" y="3190516"/>
                </a:moveTo>
                <a:cubicBezTo>
                  <a:pt x="4188317" y="3459294"/>
                  <a:pt x="4403160" y="3672404"/>
                  <a:pt x="4678350" y="3731083"/>
                </a:cubicBezTo>
                <a:cubicBezTo>
                  <a:pt x="4625075" y="3462304"/>
                  <a:pt x="4410231" y="3249194"/>
                  <a:pt x="4135041" y="3190516"/>
                </a:cubicBezTo>
                <a:close/>
                <a:moveTo>
                  <a:pt x="4103022" y="4305008"/>
                </a:moveTo>
                <a:lnTo>
                  <a:pt x="4131467" y="4255797"/>
                </a:lnTo>
                <a:cubicBezTo>
                  <a:pt x="4256704" y="4070062"/>
                  <a:pt x="4457661" y="3937139"/>
                  <a:pt x="4691720" y="3898397"/>
                </a:cubicBezTo>
                <a:lnTo>
                  <a:pt x="4691837" y="3897249"/>
                </a:lnTo>
                <a:cubicBezTo>
                  <a:pt x="4697146" y="3896239"/>
                  <a:pt x="4702474" y="3895291"/>
                  <a:pt x="4708050" y="3895710"/>
                </a:cubicBezTo>
                <a:cubicBezTo>
                  <a:pt x="4739233" y="3890153"/>
                  <a:pt x="4771126" y="3887172"/>
                  <a:pt x="4803512" y="3886645"/>
                </a:cubicBezTo>
                <a:lnTo>
                  <a:pt x="4820599" y="3885022"/>
                </a:lnTo>
                <a:lnTo>
                  <a:pt x="4820625" y="3885516"/>
                </a:lnTo>
                <a:lnTo>
                  <a:pt x="4821123" y="3885483"/>
                </a:lnTo>
                <a:lnTo>
                  <a:pt x="4821717" y="3896923"/>
                </a:lnTo>
                <a:cubicBezTo>
                  <a:pt x="4821717" y="3902604"/>
                  <a:pt x="4821658" y="3908271"/>
                  <a:pt x="4820346" y="3913899"/>
                </a:cubicBezTo>
                <a:cubicBezTo>
                  <a:pt x="4820389" y="3945234"/>
                  <a:pt x="4817938" y="3976125"/>
                  <a:pt x="4812879" y="4006375"/>
                </a:cubicBezTo>
                <a:lnTo>
                  <a:pt x="4812341" y="4013051"/>
                </a:lnTo>
                <a:cubicBezTo>
                  <a:pt x="4812171" y="4013056"/>
                  <a:pt x="4812003" y="4013061"/>
                  <a:pt x="4811835" y="4013114"/>
                </a:cubicBezTo>
                <a:cubicBezTo>
                  <a:pt x="4799653" y="4098618"/>
                  <a:pt x="4773921" y="4179889"/>
                  <a:pt x="4736718" y="4254710"/>
                </a:cubicBezTo>
                <a:lnTo>
                  <a:pt x="4706597" y="4305008"/>
                </a:lnTo>
                <a:lnTo>
                  <a:pt x="4552487" y="4305008"/>
                </a:lnTo>
                <a:lnTo>
                  <a:pt x="4579169" y="4271827"/>
                </a:lnTo>
                <a:cubicBezTo>
                  <a:pt x="4626924" y="4199373"/>
                  <a:pt x="4661103" y="4117553"/>
                  <a:pt x="4678350" y="4029853"/>
                </a:cubicBezTo>
                <a:cubicBezTo>
                  <a:pt x="4532099" y="4061285"/>
                  <a:pt x="4402892" y="4136681"/>
                  <a:pt x="4306196" y="4241205"/>
                </a:cubicBezTo>
                <a:lnTo>
                  <a:pt x="4254073" y="4305008"/>
                </a:lnTo>
                <a:close/>
                <a:moveTo>
                  <a:pt x="4068511" y="0"/>
                </a:moveTo>
                <a:lnTo>
                  <a:pt x="4217148" y="0"/>
                </a:lnTo>
                <a:lnTo>
                  <a:pt x="4239376" y="44350"/>
                </a:lnTo>
                <a:cubicBezTo>
                  <a:pt x="4338970" y="191052"/>
                  <a:pt x="4495311" y="298404"/>
                  <a:pt x="4678350" y="337433"/>
                </a:cubicBezTo>
                <a:cubicBezTo>
                  <a:pt x="4659425" y="241952"/>
                  <a:pt x="4620110" y="153496"/>
                  <a:pt x="4564842" y="76659"/>
                </a:cubicBezTo>
                <a:lnTo>
                  <a:pt x="4496615" y="0"/>
                </a:lnTo>
                <a:lnTo>
                  <a:pt x="4664989" y="0"/>
                </a:lnTo>
                <a:lnTo>
                  <a:pt x="4727623" y="96778"/>
                </a:lnTo>
                <a:cubicBezTo>
                  <a:pt x="4769744" y="175780"/>
                  <a:pt x="4798685" y="262463"/>
                  <a:pt x="4811836" y="354040"/>
                </a:cubicBezTo>
                <a:cubicBezTo>
                  <a:pt x="4812004" y="354093"/>
                  <a:pt x="4812173" y="354098"/>
                  <a:pt x="4812342" y="354103"/>
                </a:cubicBezTo>
                <a:lnTo>
                  <a:pt x="4812882" y="360740"/>
                </a:lnTo>
                <a:cubicBezTo>
                  <a:pt x="4817939" y="390746"/>
                  <a:pt x="4820389" y="421389"/>
                  <a:pt x="4820346" y="452471"/>
                </a:cubicBezTo>
                <a:cubicBezTo>
                  <a:pt x="4821658" y="458057"/>
                  <a:pt x="4821717" y="463681"/>
                  <a:pt x="4821717" y="469318"/>
                </a:cubicBezTo>
                <a:cubicBezTo>
                  <a:pt x="4821717" y="473110"/>
                  <a:pt x="4821690" y="476896"/>
                  <a:pt x="4821124" y="480669"/>
                </a:cubicBezTo>
                <a:lnTo>
                  <a:pt x="4820625" y="480636"/>
                </a:lnTo>
                <a:lnTo>
                  <a:pt x="4820599" y="481127"/>
                </a:lnTo>
                <a:lnTo>
                  <a:pt x="4803481" y="479514"/>
                </a:lnTo>
                <a:cubicBezTo>
                  <a:pt x="4771106" y="478991"/>
                  <a:pt x="4739226" y="476033"/>
                  <a:pt x="4708054" y="470523"/>
                </a:cubicBezTo>
                <a:cubicBezTo>
                  <a:pt x="4702477" y="470939"/>
                  <a:pt x="4697148" y="469998"/>
                  <a:pt x="4691837" y="468995"/>
                </a:cubicBezTo>
                <a:lnTo>
                  <a:pt x="4691721" y="467856"/>
                </a:lnTo>
                <a:cubicBezTo>
                  <a:pt x="4450315" y="428211"/>
                  <a:pt x="4244123" y="289169"/>
                  <a:pt x="4120350" y="95636"/>
                </a:cubicBezTo>
                <a:close/>
                <a:moveTo>
                  <a:pt x="3991674" y="1313979"/>
                </a:moveTo>
                <a:cubicBezTo>
                  <a:pt x="3991674" y="1308297"/>
                  <a:pt x="3991733" y="1302628"/>
                  <a:pt x="3993045" y="1296998"/>
                </a:cubicBezTo>
                <a:cubicBezTo>
                  <a:pt x="3993003" y="1265670"/>
                  <a:pt x="3995452" y="1234785"/>
                  <a:pt x="4000509" y="1204541"/>
                </a:cubicBezTo>
                <a:lnTo>
                  <a:pt x="4001049" y="1197851"/>
                </a:lnTo>
                <a:cubicBezTo>
                  <a:pt x="4001218" y="1197846"/>
                  <a:pt x="4001387" y="1197841"/>
                  <a:pt x="4001555" y="1197788"/>
                </a:cubicBezTo>
                <a:cubicBezTo>
                  <a:pt x="4051831" y="844922"/>
                  <a:pt x="4332870" y="564145"/>
                  <a:pt x="4691720" y="504747"/>
                </a:cubicBezTo>
                <a:lnTo>
                  <a:pt x="4691837" y="503599"/>
                </a:lnTo>
                <a:cubicBezTo>
                  <a:pt x="4697146" y="502589"/>
                  <a:pt x="4702474" y="501641"/>
                  <a:pt x="4708050" y="502060"/>
                </a:cubicBezTo>
                <a:cubicBezTo>
                  <a:pt x="4739233" y="496503"/>
                  <a:pt x="4771126" y="493522"/>
                  <a:pt x="4803512" y="492995"/>
                </a:cubicBezTo>
                <a:lnTo>
                  <a:pt x="4820599" y="491372"/>
                </a:lnTo>
                <a:lnTo>
                  <a:pt x="4820625" y="491866"/>
                </a:lnTo>
                <a:lnTo>
                  <a:pt x="4821123" y="491833"/>
                </a:lnTo>
                <a:lnTo>
                  <a:pt x="4821717" y="503273"/>
                </a:lnTo>
                <a:cubicBezTo>
                  <a:pt x="4821717" y="508954"/>
                  <a:pt x="4821658" y="514621"/>
                  <a:pt x="4820346" y="520249"/>
                </a:cubicBezTo>
                <a:cubicBezTo>
                  <a:pt x="4820389" y="551584"/>
                  <a:pt x="4817938" y="582475"/>
                  <a:pt x="4812879" y="612725"/>
                </a:cubicBezTo>
                <a:lnTo>
                  <a:pt x="4812341" y="619401"/>
                </a:lnTo>
                <a:cubicBezTo>
                  <a:pt x="4812171" y="619406"/>
                  <a:pt x="4812003" y="619411"/>
                  <a:pt x="4811835" y="619464"/>
                </a:cubicBezTo>
                <a:cubicBezTo>
                  <a:pt x="4761560" y="972329"/>
                  <a:pt x="4480521" y="1253106"/>
                  <a:pt x="4121670" y="1312505"/>
                </a:cubicBezTo>
                <a:lnTo>
                  <a:pt x="4121554" y="1313653"/>
                </a:lnTo>
                <a:cubicBezTo>
                  <a:pt x="4116243" y="1314664"/>
                  <a:pt x="4110914" y="1315612"/>
                  <a:pt x="4105337" y="1315193"/>
                </a:cubicBezTo>
                <a:cubicBezTo>
                  <a:pt x="4074165" y="1320747"/>
                  <a:pt x="4042285" y="1323728"/>
                  <a:pt x="4009911" y="1324255"/>
                </a:cubicBezTo>
                <a:lnTo>
                  <a:pt x="3992792" y="1325881"/>
                </a:lnTo>
                <a:lnTo>
                  <a:pt x="3992766" y="1325386"/>
                </a:lnTo>
                <a:lnTo>
                  <a:pt x="3992267" y="1325419"/>
                </a:lnTo>
                <a:cubicBezTo>
                  <a:pt x="3991701" y="1321617"/>
                  <a:pt x="3991674" y="1317801"/>
                  <a:pt x="3991674" y="1313979"/>
                </a:cubicBezTo>
                <a:close/>
                <a:moveTo>
                  <a:pt x="3991674" y="1361805"/>
                </a:moveTo>
                <a:lnTo>
                  <a:pt x="3992268" y="1350455"/>
                </a:lnTo>
                <a:lnTo>
                  <a:pt x="3992766" y="1350487"/>
                </a:lnTo>
                <a:lnTo>
                  <a:pt x="3992792" y="1349997"/>
                </a:lnTo>
                <a:lnTo>
                  <a:pt x="4009880" y="1351607"/>
                </a:lnTo>
                <a:cubicBezTo>
                  <a:pt x="4042265" y="1352130"/>
                  <a:pt x="4074158" y="1355088"/>
                  <a:pt x="4105341" y="1360601"/>
                </a:cubicBezTo>
                <a:cubicBezTo>
                  <a:pt x="4110917" y="1360185"/>
                  <a:pt x="4116245" y="1361126"/>
                  <a:pt x="4121554" y="1362128"/>
                </a:cubicBezTo>
                <a:lnTo>
                  <a:pt x="4121671" y="1363267"/>
                </a:lnTo>
                <a:cubicBezTo>
                  <a:pt x="4480521" y="1422199"/>
                  <a:pt x="4761560" y="1700770"/>
                  <a:pt x="4811836" y="2050865"/>
                </a:cubicBezTo>
                <a:cubicBezTo>
                  <a:pt x="4812004" y="2050918"/>
                  <a:pt x="4812173" y="2050923"/>
                  <a:pt x="4812342" y="2050928"/>
                </a:cubicBezTo>
                <a:lnTo>
                  <a:pt x="4812882" y="2057565"/>
                </a:lnTo>
                <a:cubicBezTo>
                  <a:pt x="4817939" y="2087572"/>
                  <a:pt x="4820389" y="2118214"/>
                  <a:pt x="4820346" y="2149296"/>
                </a:cubicBezTo>
                <a:cubicBezTo>
                  <a:pt x="4821658" y="2154882"/>
                  <a:pt x="4821717" y="2160506"/>
                  <a:pt x="4821717" y="2166144"/>
                </a:cubicBezTo>
                <a:cubicBezTo>
                  <a:pt x="4821717" y="2169936"/>
                  <a:pt x="4821690" y="2173722"/>
                  <a:pt x="4821124" y="2177494"/>
                </a:cubicBezTo>
                <a:lnTo>
                  <a:pt x="4820625" y="2177461"/>
                </a:lnTo>
                <a:lnTo>
                  <a:pt x="4820599" y="2177952"/>
                </a:lnTo>
                <a:lnTo>
                  <a:pt x="4803481" y="2176339"/>
                </a:lnTo>
                <a:cubicBezTo>
                  <a:pt x="4771106" y="2175816"/>
                  <a:pt x="4739226" y="2172858"/>
                  <a:pt x="4708054" y="2167348"/>
                </a:cubicBezTo>
                <a:cubicBezTo>
                  <a:pt x="4702477" y="2167764"/>
                  <a:pt x="4697148" y="2166823"/>
                  <a:pt x="4691837" y="2165820"/>
                </a:cubicBezTo>
                <a:lnTo>
                  <a:pt x="4691721" y="2164681"/>
                </a:lnTo>
                <a:cubicBezTo>
                  <a:pt x="4332870" y="2105749"/>
                  <a:pt x="4051831" y="1827177"/>
                  <a:pt x="4001556" y="1477083"/>
                </a:cubicBezTo>
                <a:cubicBezTo>
                  <a:pt x="4001388" y="1477030"/>
                  <a:pt x="4001220" y="1477026"/>
                  <a:pt x="4001050" y="1477021"/>
                </a:cubicBezTo>
                <a:lnTo>
                  <a:pt x="4000512" y="1470397"/>
                </a:lnTo>
                <a:cubicBezTo>
                  <a:pt x="3995453" y="1440385"/>
                  <a:pt x="3993003" y="1409736"/>
                  <a:pt x="3993045" y="1378647"/>
                </a:cubicBezTo>
                <a:cubicBezTo>
                  <a:pt x="3991733" y="1373063"/>
                  <a:pt x="3991674" y="1367441"/>
                  <a:pt x="3991674" y="1361805"/>
                </a:cubicBezTo>
                <a:close/>
                <a:moveTo>
                  <a:pt x="3991674" y="3010804"/>
                </a:moveTo>
                <a:cubicBezTo>
                  <a:pt x="3991674" y="3005122"/>
                  <a:pt x="3991733" y="2999453"/>
                  <a:pt x="3993045" y="2993823"/>
                </a:cubicBezTo>
                <a:cubicBezTo>
                  <a:pt x="3993003" y="2962495"/>
                  <a:pt x="3995452" y="2931610"/>
                  <a:pt x="4000509" y="2901366"/>
                </a:cubicBezTo>
                <a:lnTo>
                  <a:pt x="4001049" y="2894676"/>
                </a:lnTo>
                <a:cubicBezTo>
                  <a:pt x="4001218" y="2894671"/>
                  <a:pt x="4001387" y="2894666"/>
                  <a:pt x="4001555" y="2894613"/>
                </a:cubicBezTo>
                <a:cubicBezTo>
                  <a:pt x="4051831" y="2541747"/>
                  <a:pt x="4332870" y="2260970"/>
                  <a:pt x="4691720" y="2201572"/>
                </a:cubicBezTo>
                <a:lnTo>
                  <a:pt x="4691837" y="2200424"/>
                </a:lnTo>
                <a:cubicBezTo>
                  <a:pt x="4697146" y="2199414"/>
                  <a:pt x="4702474" y="2198466"/>
                  <a:pt x="4708050" y="2198885"/>
                </a:cubicBezTo>
                <a:cubicBezTo>
                  <a:pt x="4739233" y="2193328"/>
                  <a:pt x="4771126" y="2190347"/>
                  <a:pt x="4803512" y="2189820"/>
                </a:cubicBezTo>
                <a:lnTo>
                  <a:pt x="4820599" y="2188197"/>
                </a:lnTo>
                <a:lnTo>
                  <a:pt x="4820625" y="2188691"/>
                </a:lnTo>
                <a:lnTo>
                  <a:pt x="4821123" y="2188658"/>
                </a:lnTo>
                <a:lnTo>
                  <a:pt x="4821717" y="2200098"/>
                </a:lnTo>
                <a:cubicBezTo>
                  <a:pt x="4821717" y="2205779"/>
                  <a:pt x="4821658" y="2211446"/>
                  <a:pt x="4820346" y="2217074"/>
                </a:cubicBezTo>
                <a:cubicBezTo>
                  <a:pt x="4820389" y="2248409"/>
                  <a:pt x="4817938" y="2279300"/>
                  <a:pt x="4812879" y="2309550"/>
                </a:cubicBezTo>
                <a:lnTo>
                  <a:pt x="4812341" y="2316226"/>
                </a:lnTo>
                <a:cubicBezTo>
                  <a:pt x="4812171" y="2316231"/>
                  <a:pt x="4812003" y="2316236"/>
                  <a:pt x="4811835" y="2316289"/>
                </a:cubicBezTo>
                <a:cubicBezTo>
                  <a:pt x="4761560" y="2669154"/>
                  <a:pt x="4480521" y="2949931"/>
                  <a:pt x="4121670" y="3009330"/>
                </a:cubicBezTo>
                <a:lnTo>
                  <a:pt x="4121554" y="3010478"/>
                </a:lnTo>
                <a:cubicBezTo>
                  <a:pt x="4116243" y="3011489"/>
                  <a:pt x="4110914" y="3012437"/>
                  <a:pt x="4105337" y="3012018"/>
                </a:cubicBezTo>
                <a:cubicBezTo>
                  <a:pt x="4074165" y="3017572"/>
                  <a:pt x="4042285" y="3020553"/>
                  <a:pt x="4009911" y="3021080"/>
                </a:cubicBezTo>
                <a:lnTo>
                  <a:pt x="3992792" y="3022706"/>
                </a:lnTo>
                <a:lnTo>
                  <a:pt x="3992766" y="3022211"/>
                </a:lnTo>
                <a:lnTo>
                  <a:pt x="3992267" y="3022244"/>
                </a:lnTo>
                <a:cubicBezTo>
                  <a:pt x="3991701" y="3018442"/>
                  <a:pt x="3991674" y="3014626"/>
                  <a:pt x="3991674" y="3010804"/>
                </a:cubicBezTo>
                <a:close/>
                <a:moveTo>
                  <a:pt x="3991674" y="3058630"/>
                </a:moveTo>
                <a:lnTo>
                  <a:pt x="3992268" y="3047280"/>
                </a:lnTo>
                <a:lnTo>
                  <a:pt x="3992766" y="3047312"/>
                </a:lnTo>
                <a:lnTo>
                  <a:pt x="3992792" y="3046822"/>
                </a:lnTo>
                <a:lnTo>
                  <a:pt x="4009880" y="3048432"/>
                </a:lnTo>
                <a:cubicBezTo>
                  <a:pt x="4042265" y="3048955"/>
                  <a:pt x="4074158" y="3051913"/>
                  <a:pt x="4105341" y="3057426"/>
                </a:cubicBezTo>
                <a:cubicBezTo>
                  <a:pt x="4110917" y="3057010"/>
                  <a:pt x="4116245" y="3057951"/>
                  <a:pt x="4121554" y="3058953"/>
                </a:cubicBezTo>
                <a:lnTo>
                  <a:pt x="4121671" y="3060092"/>
                </a:lnTo>
                <a:cubicBezTo>
                  <a:pt x="4480521" y="3119024"/>
                  <a:pt x="4761560" y="3397595"/>
                  <a:pt x="4811836" y="3747690"/>
                </a:cubicBezTo>
                <a:cubicBezTo>
                  <a:pt x="4812004" y="3747743"/>
                  <a:pt x="4812173" y="3747748"/>
                  <a:pt x="4812342" y="3747753"/>
                </a:cubicBezTo>
                <a:lnTo>
                  <a:pt x="4812882" y="3754390"/>
                </a:lnTo>
                <a:cubicBezTo>
                  <a:pt x="4817939" y="3784397"/>
                  <a:pt x="4820389" y="3815039"/>
                  <a:pt x="4820346" y="3846121"/>
                </a:cubicBezTo>
                <a:cubicBezTo>
                  <a:pt x="4821658" y="3851707"/>
                  <a:pt x="4821717" y="3857331"/>
                  <a:pt x="4821717" y="3862969"/>
                </a:cubicBezTo>
                <a:cubicBezTo>
                  <a:pt x="4821717" y="3866761"/>
                  <a:pt x="4821690" y="3870547"/>
                  <a:pt x="4821124" y="3874319"/>
                </a:cubicBezTo>
                <a:lnTo>
                  <a:pt x="4820625" y="3874286"/>
                </a:lnTo>
                <a:lnTo>
                  <a:pt x="4820599" y="3874777"/>
                </a:lnTo>
                <a:lnTo>
                  <a:pt x="4803481" y="3873164"/>
                </a:lnTo>
                <a:cubicBezTo>
                  <a:pt x="4771106" y="3872641"/>
                  <a:pt x="4739226" y="3869683"/>
                  <a:pt x="4708054" y="3864173"/>
                </a:cubicBezTo>
                <a:cubicBezTo>
                  <a:pt x="4702477" y="3864589"/>
                  <a:pt x="4697148" y="3863648"/>
                  <a:pt x="4691837" y="3862645"/>
                </a:cubicBezTo>
                <a:lnTo>
                  <a:pt x="4691721" y="3861506"/>
                </a:lnTo>
                <a:cubicBezTo>
                  <a:pt x="4332870" y="3802574"/>
                  <a:pt x="4051831" y="3524002"/>
                  <a:pt x="4001556" y="3173908"/>
                </a:cubicBezTo>
                <a:cubicBezTo>
                  <a:pt x="4001388" y="3173856"/>
                  <a:pt x="4001220" y="3173851"/>
                  <a:pt x="4001050" y="3173846"/>
                </a:cubicBezTo>
                <a:lnTo>
                  <a:pt x="4000512" y="3167222"/>
                </a:lnTo>
                <a:cubicBezTo>
                  <a:pt x="3995453" y="3137210"/>
                  <a:pt x="3993003" y="3106561"/>
                  <a:pt x="3993045" y="3075472"/>
                </a:cubicBezTo>
                <a:cubicBezTo>
                  <a:pt x="3991733" y="3069889"/>
                  <a:pt x="3991674" y="3064266"/>
                  <a:pt x="3991674" y="3058630"/>
                </a:cubicBezTo>
                <a:close/>
                <a:moveTo>
                  <a:pt x="3293448" y="636203"/>
                </a:moveTo>
                <a:cubicBezTo>
                  <a:pt x="3346724" y="907109"/>
                  <a:pt x="3561567" y="1121906"/>
                  <a:pt x="3836757" y="1181049"/>
                </a:cubicBezTo>
                <a:cubicBezTo>
                  <a:pt x="3783482" y="910143"/>
                  <a:pt x="3568638" y="695346"/>
                  <a:pt x="3293448" y="636203"/>
                </a:cubicBezTo>
                <a:close/>
                <a:moveTo>
                  <a:pt x="3293448" y="2333028"/>
                </a:moveTo>
                <a:cubicBezTo>
                  <a:pt x="3346724" y="2603934"/>
                  <a:pt x="3561567" y="2818731"/>
                  <a:pt x="3836757" y="2877874"/>
                </a:cubicBezTo>
                <a:cubicBezTo>
                  <a:pt x="3783482" y="2606968"/>
                  <a:pt x="3568638" y="2392171"/>
                  <a:pt x="3293448" y="2333028"/>
                </a:cubicBezTo>
                <a:close/>
                <a:moveTo>
                  <a:pt x="3293446" y="2034258"/>
                </a:moveTo>
                <a:cubicBezTo>
                  <a:pt x="3568636" y="1975579"/>
                  <a:pt x="3783479" y="1762469"/>
                  <a:pt x="3836755" y="1493690"/>
                </a:cubicBezTo>
                <a:cubicBezTo>
                  <a:pt x="3561565" y="1552369"/>
                  <a:pt x="3346721" y="1765479"/>
                  <a:pt x="3293446" y="2034258"/>
                </a:cubicBezTo>
                <a:close/>
                <a:moveTo>
                  <a:pt x="3293446" y="3731083"/>
                </a:moveTo>
                <a:cubicBezTo>
                  <a:pt x="3568636" y="3672404"/>
                  <a:pt x="3783479" y="3459294"/>
                  <a:pt x="3836755" y="3190516"/>
                </a:cubicBezTo>
                <a:cubicBezTo>
                  <a:pt x="3561565" y="3249194"/>
                  <a:pt x="3346721" y="3462304"/>
                  <a:pt x="3293446" y="3731083"/>
                </a:cubicBezTo>
                <a:close/>
                <a:moveTo>
                  <a:pt x="3150081" y="503273"/>
                </a:moveTo>
                <a:lnTo>
                  <a:pt x="3150675" y="491833"/>
                </a:lnTo>
                <a:lnTo>
                  <a:pt x="3151173" y="491866"/>
                </a:lnTo>
                <a:lnTo>
                  <a:pt x="3151199" y="491372"/>
                </a:lnTo>
                <a:lnTo>
                  <a:pt x="3168287" y="492995"/>
                </a:lnTo>
                <a:cubicBezTo>
                  <a:pt x="3200672" y="493522"/>
                  <a:pt x="3232565" y="496503"/>
                  <a:pt x="3263748" y="502060"/>
                </a:cubicBezTo>
                <a:cubicBezTo>
                  <a:pt x="3269324" y="501641"/>
                  <a:pt x="3274652" y="502589"/>
                  <a:pt x="3279961" y="503599"/>
                </a:cubicBezTo>
                <a:lnTo>
                  <a:pt x="3280078" y="504747"/>
                </a:lnTo>
                <a:cubicBezTo>
                  <a:pt x="3638928" y="564145"/>
                  <a:pt x="3919967" y="844922"/>
                  <a:pt x="3970244" y="1197788"/>
                </a:cubicBezTo>
                <a:cubicBezTo>
                  <a:pt x="3970411" y="1197841"/>
                  <a:pt x="3970581" y="1197846"/>
                  <a:pt x="3970749" y="1197851"/>
                </a:cubicBezTo>
                <a:lnTo>
                  <a:pt x="3971290" y="1204541"/>
                </a:lnTo>
                <a:cubicBezTo>
                  <a:pt x="3976346" y="1234785"/>
                  <a:pt x="3978796" y="1265670"/>
                  <a:pt x="3978754" y="1296998"/>
                </a:cubicBezTo>
                <a:cubicBezTo>
                  <a:pt x="3980066" y="1302628"/>
                  <a:pt x="3980124" y="1308297"/>
                  <a:pt x="3980124" y="1313979"/>
                </a:cubicBezTo>
                <a:cubicBezTo>
                  <a:pt x="3980124" y="1317801"/>
                  <a:pt x="3980097" y="1321617"/>
                  <a:pt x="3979531" y="1325419"/>
                </a:cubicBezTo>
                <a:lnTo>
                  <a:pt x="3979032" y="1325386"/>
                </a:lnTo>
                <a:lnTo>
                  <a:pt x="3979006" y="1325881"/>
                </a:lnTo>
                <a:lnTo>
                  <a:pt x="3961888" y="1324255"/>
                </a:lnTo>
                <a:cubicBezTo>
                  <a:pt x="3929514" y="1323728"/>
                  <a:pt x="3897633" y="1320747"/>
                  <a:pt x="3866461" y="1315193"/>
                </a:cubicBezTo>
                <a:cubicBezTo>
                  <a:pt x="3860884" y="1315612"/>
                  <a:pt x="3855555" y="1314664"/>
                  <a:pt x="3850245" y="1313653"/>
                </a:cubicBezTo>
                <a:lnTo>
                  <a:pt x="3850129" y="1312505"/>
                </a:lnTo>
                <a:cubicBezTo>
                  <a:pt x="3491277" y="1253106"/>
                  <a:pt x="3210238" y="972329"/>
                  <a:pt x="3159963" y="619464"/>
                </a:cubicBezTo>
                <a:cubicBezTo>
                  <a:pt x="3159795" y="619411"/>
                  <a:pt x="3159627" y="619406"/>
                  <a:pt x="3159457" y="619401"/>
                </a:cubicBezTo>
                <a:lnTo>
                  <a:pt x="3158919" y="612725"/>
                </a:lnTo>
                <a:cubicBezTo>
                  <a:pt x="3153860" y="582475"/>
                  <a:pt x="3151410" y="551584"/>
                  <a:pt x="3151452" y="520249"/>
                </a:cubicBezTo>
                <a:cubicBezTo>
                  <a:pt x="3150140" y="514621"/>
                  <a:pt x="3150081" y="508954"/>
                  <a:pt x="3150081" y="503273"/>
                </a:cubicBezTo>
                <a:close/>
                <a:moveTo>
                  <a:pt x="3150081" y="2200098"/>
                </a:moveTo>
                <a:lnTo>
                  <a:pt x="3150675" y="2188658"/>
                </a:lnTo>
                <a:lnTo>
                  <a:pt x="3151173" y="2188691"/>
                </a:lnTo>
                <a:lnTo>
                  <a:pt x="3151199" y="2188197"/>
                </a:lnTo>
                <a:lnTo>
                  <a:pt x="3168287" y="2189820"/>
                </a:lnTo>
                <a:cubicBezTo>
                  <a:pt x="3200672" y="2190347"/>
                  <a:pt x="3232565" y="2193328"/>
                  <a:pt x="3263748" y="2198885"/>
                </a:cubicBezTo>
                <a:cubicBezTo>
                  <a:pt x="3269324" y="2198466"/>
                  <a:pt x="3274652" y="2199414"/>
                  <a:pt x="3279961" y="2200424"/>
                </a:cubicBezTo>
                <a:lnTo>
                  <a:pt x="3280078" y="2201572"/>
                </a:lnTo>
                <a:cubicBezTo>
                  <a:pt x="3638928" y="2260970"/>
                  <a:pt x="3919967" y="2541747"/>
                  <a:pt x="3970244" y="2894613"/>
                </a:cubicBezTo>
                <a:cubicBezTo>
                  <a:pt x="3970411" y="2894666"/>
                  <a:pt x="3970581" y="2894671"/>
                  <a:pt x="3970749" y="2894676"/>
                </a:cubicBezTo>
                <a:lnTo>
                  <a:pt x="3971290" y="2901366"/>
                </a:lnTo>
                <a:cubicBezTo>
                  <a:pt x="3976346" y="2931610"/>
                  <a:pt x="3978796" y="2962495"/>
                  <a:pt x="3978754" y="2993823"/>
                </a:cubicBezTo>
                <a:cubicBezTo>
                  <a:pt x="3980066" y="2999453"/>
                  <a:pt x="3980124" y="3005122"/>
                  <a:pt x="3980124" y="3010804"/>
                </a:cubicBezTo>
                <a:cubicBezTo>
                  <a:pt x="3980124" y="3014626"/>
                  <a:pt x="3980097" y="3018442"/>
                  <a:pt x="3979531" y="3022244"/>
                </a:cubicBezTo>
                <a:lnTo>
                  <a:pt x="3979032" y="3022211"/>
                </a:lnTo>
                <a:lnTo>
                  <a:pt x="3979006" y="3022706"/>
                </a:lnTo>
                <a:lnTo>
                  <a:pt x="3961888" y="3021080"/>
                </a:lnTo>
                <a:cubicBezTo>
                  <a:pt x="3929514" y="3020553"/>
                  <a:pt x="3897633" y="3017572"/>
                  <a:pt x="3866461" y="3012018"/>
                </a:cubicBezTo>
                <a:cubicBezTo>
                  <a:pt x="3860884" y="3012437"/>
                  <a:pt x="3855555" y="3011489"/>
                  <a:pt x="3850245" y="3010478"/>
                </a:cubicBezTo>
                <a:lnTo>
                  <a:pt x="3850129" y="3009330"/>
                </a:lnTo>
                <a:cubicBezTo>
                  <a:pt x="3491277" y="2949931"/>
                  <a:pt x="3210238" y="2669154"/>
                  <a:pt x="3159963" y="2316289"/>
                </a:cubicBezTo>
                <a:cubicBezTo>
                  <a:pt x="3159795" y="2316236"/>
                  <a:pt x="3159627" y="2316231"/>
                  <a:pt x="3159457" y="2316226"/>
                </a:cubicBezTo>
                <a:lnTo>
                  <a:pt x="3158919" y="2309550"/>
                </a:lnTo>
                <a:cubicBezTo>
                  <a:pt x="3153860" y="2279300"/>
                  <a:pt x="3151410" y="2248409"/>
                  <a:pt x="3151452" y="2217074"/>
                </a:cubicBezTo>
                <a:cubicBezTo>
                  <a:pt x="3150140" y="2211446"/>
                  <a:pt x="3150081" y="2205779"/>
                  <a:pt x="3150081" y="2200098"/>
                </a:cubicBezTo>
                <a:close/>
                <a:moveTo>
                  <a:pt x="3150081" y="3896923"/>
                </a:moveTo>
                <a:lnTo>
                  <a:pt x="3150675" y="3885483"/>
                </a:lnTo>
                <a:lnTo>
                  <a:pt x="3151173" y="3885516"/>
                </a:lnTo>
                <a:lnTo>
                  <a:pt x="3151199" y="3885022"/>
                </a:lnTo>
                <a:lnTo>
                  <a:pt x="3168287" y="3886645"/>
                </a:lnTo>
                <a:cubicBezTo>
                  <a:pt x="3200672" y="3887172"/>
                  <a:pt x="3232565" y="3890153"/>
                  <a:pt x="3263748" y="3895710"/>
                </a:cubicBezTo>
                <a:cubicBezTo>
                  <a:pt x="3269324" y="3895291"/>
                  <a:pt x="3274652" y="3896239"/>
                  <a:pt x="3279961" y="3897249"/>
                </a:cubicBezTo>
                <a:lnTo>
                  <a:pt x="3280078" y="3898397"/>
                </a:lnTo>
                <a:cubicBezTo>
                  <a:pt x="3514137" y="3937139"/>
                  <a:pt x="3715094" y="4070062"/>
                  <a:pt x="3840331" y="4255797"/>
                </a:cubicBezTo>
                <a:lnTo>
                  <a:pt x="3868775" y="4305008"/>
                </a:lnTo>
                <a:lnTo>
                  <a:pt x="3717725" y="4305008"/>
                </a:lnTo>
                <a:lnTo>
                  <a:pt x="3665602" y="4241205"/>
                </a:lnTo>
                <a:cubicBezTo>
                  <a:pt x="3568906" y="4136681"/>
                  <a:pt x="3439699" y="4061285"/>
                  <a:pt x="3293448" y="4029853"/>
                </a:cubicBezTo>
                <a:cubicBezTo>
                  <a:pt x="3310695" y="4117553"/>
                  <a:pt x="3344874" y="4199373"/>
                  <a:pt x="3392629" y="4271827"/>
                </a:cubicBezTo>
                <a:lnTo>
                  <a:pt x="3419311" y="4305008"/>
                </a:lnTo>
                <a:lnTo>
                  <a:pt x="3265201" y="4305008"/>
                </a:lnTo>
                <a:lnTo>
                  <a:pt x="3235080" y="4254710"/>
                </a:lnTo>
                <a:cubicBezTo>
                  <a:pt x="3197877" y="4179889"/>
                  <a:pt x="3172145" y="4098618"/>
                  <a:pt x="3159963" y="4013114"/>
                </a:cubicBezTo>
                <a:cubicBezTo>
                  <a:pt x="3159795" y="4013061"/>
                  <a:pt x="3159627" y="4013056"/>
                  <a:pt x="3159457" y="4013051"/>
                </a:cubicBezTo>
                <a:lnTo>
                  <a:pt x="3158919" y="4006375"/>
                </a:lnTo>
                <a:cubicBezTo>
                  <a:pt x="3153860" y="3976125"/>
                  <a:pt x="3151410" y="3945234"/>
                  <a:pt x="3151452" y="3913899"/>
                </a:cubicBezTo>
                <a:cubicBezTo>
                  <a:pt x="3150140" y="3908271"/>
                  <a:pt x="3150081" y="3902604"/>
                  <a:pt x="3150081" y="3896923"/>
                </a:cubicBezTo>
                <a:close/>
                <a:moveTo>
                  <a:pt x="3150079" y="469318"/>
                </a:moveTo>
                <a:cubicBezTo>
                  <a:pt x="3150079" y="463681"/>
                  <a:pt x="3150138" y="458057"/>
                  <a:pt x="3151450" y="452471"/>
                </a:cubicBezTo>
                <a:cubicBezTo>
                  <a:pt x="3151408" y="421389"/>
                  <a:pt x="3153857" y="390746"/>
                  <a:pt x="3158914" y="360740"/>
                </a:cubicBezTo>
                <a:lnTo>
                  <a:pt x="3159454" y="354103"/>
                </a:lnTo>
                <a:cubicBezTo>
                  <a:pt x="3159623" y="354098"/>
                  <a:pt x="3159792" y="354093"/>
                  <a:pt x="3159960" y="354040"/>
                </a:cubicBezTo>
                <a:cubicBezTo>
                  <a:pt x="3173111" y="262463"/>
                  <a:pt x="3202052" y="175780"/>
                  <a:pt x="3244173" y="96778"/>
                </a:cubicBezTo>
                <a:lnTo>
                  <a:pt x="3306807" y="0"/>
                </a:lnTo>
                <a:lnTo>
                  <a:pt x="3475182" y="0"/>
                </a:lnTo>
                <a:lnTo>
                  <a:pt x="3406954" y="76659"/>
                </a:lnTo>
                <a:cubicBezTo>
                  <a:pt x="3351687" y="153496"/>
                  <a:pt x="3312372" y="241952"/>
                  <a:pt x="3293446" y="337433"/>
                </a:cubicBezTo>
                <a:cubicBezTo>
                  <a:pt x="3476486" y="298404"/>
                  <a:pt x="3632827" y="191052"/>
                  <a:pt x="3732420" y="44350"/>
                </a:cubicBezTo>
                <a:lnTo>
                  <a:pt x="3754649" y="0"/>
                </a:lnTo>
                <a:lnTo>
                  <a:pt x="3903287" y="0"/>
                </a:lnTo>
                <a:lnTo>
                  <a:pt x="3851448" y="95636"/>
                </a:lnTo>
                <a:cubicBezTo>
                  <a:pt x="3727674" y="289169"/>
                  <a:pt x="3521481" y="428211"/>
                  <a:pt x="3280075" y="467856"/>
                </a:cubicBezTo>
                <a:lnTo>
                  <a:pt x="3279959" y="468995"/>
                </a:lnTo>
                <a:cubicBezTo>
                  <a:pt x="3274648" y="469998"/>
                  <a:pt x="3269319" y="470939"/>
                  <a:pt x="3263742" y="470523"/>
                </a:cubicBezTo>
                <a:cubicBezTo>
                  <a:pt x="3232570" y="476033"/>
                  <a:pt x="3200690" y="478991"/>
                  <a:pt x="3168316" y="479514"/>
                </a:cubicBezTo>
                <a:lnTo>
                  <a:pt x="3151197" y="481127"/>
                </a:lnTo>
                <a:lnTo>
                  <a:pt x="3151171" y="480636"/>
                </a:lnTo>
                <a:lnTo>
                  <a:pt x="3150672" y="480669"/>
                </a:lnTo>
                <a:cubicBezTo>
                  <a:pt x="3150106" y="476896"/>
                  <a:pt x="3150079" y="473110"/>
                  <a:pt x="3150079" y="469318"/>
                </a:cubicBezTo>
                <a:close/>
                <a:moveTo>
                  <a:pt x="3150079" y="2166144"/>
                </a:moveTo>
                <a:cubicBezTo>
                  <a:pt x="3150079" y="2160506"/>
                  <a:pt x="3150138" y="2154882"/>
                  <a:pt x="3151450" y="2149296"/>
                </a:cubicBezTo>
                <a:cubicBezTo>
                  <a:pt x="3151408" y="2118214"/>
                  <a:pt x="3153857" y="2087572"/>
                  <a:pt x="3158914" y="2057565"/>
                </a:cubicBezTo>
                <a:lnTo>
                  <a:pt x="3159454" y="2050928"/>
                </a:lnTo>
                <a:cubicBezTo>
                  <a:pt x="3159623" y="2050923"/>
                  <a:pt x="3159792" y="2050918"/>
                  <a:pt x="3159960" y="2050865"/>
                </a:cubicBezTo>
                <a:cubicBezTo>
                  <a:pt x="3210236" y="1700770"/>
                  <a:pt x="3491275" y="1422199"/>
                  <a:pt x="3850126" y="1363267"/>
                </a:cubicBezTo>
                <a:lnTo>
                  <a:pt x="3850243" y="1362128"/>
                </a:lnTo>
                <a:cubicBezTo>
                  <a:pt x="3855551" y="1361126"/>
                  <a:pt x="3860879" y="1360185"/>
                  <a:pt x="3866455" y="1360601"/>
                </a:cubicBezTo>
                <a:cubicBezTo>
                  <a:pt x="3897639" y="1355088"/>
                  <a:pt x="3929531" y="1352130"/>
                  <a:pt x="3961917" y="1351607"/>
                </a:cubicBezTo>
                <a:lnTo>
                  <a:pt x="3979004" y="1349997"/>
                </a:lnTo>
                <a:lnTo>
                  <a:pt x="3979030" y="1350487"/>
                </a:lnTo>
                <a:lnTo>
                  <a:pt x="3979528" y="1350455"/>
                </a:lnTo>
                <a:lnTo>
                  <a:pt x="3980122" y="1361805"/>
                </a:lnTo>
                <a:cubicBezTo>
                  <a:pt x="3980122" y="1367441"/>
                  <a:pt x="3980064" y="1373063"/>
                  <a:pt x="3978752" y="1378647"/>
                </a:cubicBezTo>
                <a:cubicBezTo>
                  <a:pt x="3978794" y="1409736"/>
                  <a:pt x="3976343" y="1440385"/>
                  <a:pt x="3971285" y="1470397"/>
                </a:cubicBezTo>
                <a:lnTo>
                  <a:pt x="3970746" y="1477021"/>
                </a:lnTo>
                <a:cubicBezTo>
                  <a:pt x="3970577" y="1477026"/>
                  <a:pt x="3970408" y="1477030"/>
                  <a:pt x="3970241" y="1477083"/>
                </a:cubicBezTo>
                <a:cubicBezTo>
                  <a:pt x="3919965" y="1827177"/>
                  <a:pt x="3638926" y="2105749"/>
                  <a:pt x="3280075" y="2164681"/>
                </a:cubicBezTo>
                <a:lnTo>
                  <a:pt x="3279959" y="2165820"/>
                </a:lnTo>
                <a:cubicBezTo>
                  <a:pt x="3274648" y="2166823"/>
                  <a:pt x="3269319" y="2167764"/>
                  <a:pt x="3263742" y="2167348"/>
                </a:cubicBezTo>
                <a:cubicBezTo>
                  <a:pt x="3232570" y="2172858"/>
                  <a:pt x="3200690" y="2175816"/>
                  <a:pt x="3168316" y="2176339"/>
                </a:cubicBezTo>
                <a:lnTo>
                  <a:pt x="3151197" y="2177952"/>
                </a:lnTo>
                <a:lnTo>
                  <a:pt x="3151171" y="2177461"/>
                </a:lnTo>
                <a:lnTo>
                  <a:pt x="3150672" y="2177494"/>
                </a:lnTo>
                <a:cubicBezTo>
                  <a:pt x="3150106" y="2173722"/>
                  <a:pt x="3150079" y="2169936"/>
                  <a:pt x="3150079" y="2166144"/>
                </a:cubicBezTo>
                <a:close/>
                <a:moveTo>
                  <a:pt x="3150079" y="3862969"/>
                </a:moveTo>
                <a:cubicBezTo>
                  <a:pt x="3150079" y="3857331"/>
                  <a:pt x="3150138" y="3851707"/>
                  <a:pt x="3151450" y="3846121"/>
                </a:cubicBezTo>
                <a:cubicBezTo>
                  <a:pt x="3151408" y="3815039"/>
                  <a:pt x="3153857" y="3784397"/>
                  <a:pt x="3158914" y="3754390"/>
                </a:cubicBezTo>
                <a:lnTo>
                  <a:pt x="3159454" y="3747753"/>
                </a:lnTo>
                <a:cubicBezTo>
                  <a:pt x="3159623" y="3747748"/>
                  <a:pt x="3159792" y="3747743"/>
                  <a:pt x="3159960" y="3747690"/>
                </a:cubicBezTo>
                <a:cubicBezTo>
                  <a:pt x="3210236" y="3397595"/>
                  <a:pt x="3491275" y="3119024"/>
                  <a:pt x="3850126" y="3060092"/>
                </a:cubicBezTo>
                <a:lnTo>
                  <a:pt x="3850243" y="3058953"/>
                </a:lnTo>
                <a:cubicBezTo>
                  <a:pt x="3855551" y="3057951"/>
                  <a:pt x="3860879" y="3057010"/>
                  <a:pt x="3866455" y="3057426"/>
                </a:cubicBezTo>
                <a:cubicBezTo>
                  <a:pt x="3897639" y="3051913"/>
                  <a:pt x="3929531" y="3048955"/>
                  <a:pt x="3961917" y="3048432"/>
                </a:cubicBezTo>
                <a:lnTo>
                  <a:pt x="3979004" y="3046822"/>
                </a:lnTo>
                <a:lnTo>
                  <a:pt x="3979030" y="3047312"/>
                </a:lnTo>
                <a:lnTo>
                  <a:pt x="3979528" y="3047280"/>
                </a:lnTo>
                <a:lnTo>
                  <a:pt x="3980122" y="3058630"/>
                </a:lnTo>
                <a:cubicBezTo>
                  <a:pt x="3980122" y="3064266"/>
                  <a:pt x="3980064" y="3069889"/>
                  <a:pt x="3978752" y="3075472"/>
                </a:cubicBezTo>
                <a:cubicBezTo>
                  <a:pt x="3978794" y="3106561"/>
                  <a:pt x="3976343" y="3137210"/>
                  <a:pt x="3971285" y="3167222"/>
                </a:cubicBezTo>
                <a:lnTo>
                  <a:pt x="3970746" y="3173846"/>
                </a:lnTo>
                <a:cubicBezTo>
                  <a:pt x="3970577" y="3173851"/>
                  <a:pt x="3970408" y="3173856"/>
                  <a:pt x="3970241" y="3173908"/>
                </a:cubicBezTo>
                <a:cubicBezTo>
                  <a:pt x="3919965" y="3524002"/>
                  <a:pt x="3638926" y="3802574"/>
                  <a:pt x="3280075" y="3861506"/>
                </a:cubicBezTo>
                <a:lnTo>
                  <a:pt x="3279959" y="3862645"/>
                </a:lnTo>
                <a:cubicBezTo>
                  <a:pt x="3274648" y="3863648"/>
                  <a:pt x="3269319" y="3864589"/>
                  <a:pt x="3263742" y="3864173"/>
                </a:cubicBezTo>
                <a:cubicBezTo>
                  <a:pt x="3232570" y="3869683"/>
                  <a:pt x="3200690" y="3872641"/>
                  <a:pt x="3168316" y="3873164"/>
                </a:cubicBezTo>
                <a:lnTo>
                  <a:pt x="3151197" y="3874777"/>
                </a:lnTo>
                <a:lnTo>
                  <a:pt x="3151171" y="3874286"/>
                </a:lnTo>
                <a:lnTo>
                  <a:pt x="3150672" y="3874319"/>
                </a:lnTo>
                <a:cubicBezTo>
                  <a:pt x="3150106" y="3870547"/>
                  <a:pt x="3150079" y="3866761"/>
                  <a:pt x="3150079" y="3862969"/>
                </a:cubicBezTo>
                <a:close/>
                <a:moveTo>
                  <a:pt x="2442890" y="1181049"/>
                </a:moveTo>
                <a:cubicBezTo>
                  <a:pt x="2718080" y="1121906"/>
                  <a:pt x="2932923" y="907109"/>
                  <a:pt x="2986199" y="636203"/>
                </a:cubicBezTo>
                <a:cubicBezTo>
                  <a:pt x="2711009" y="695346"/>
                  <a:pt x="2496165" y="910143"/>
                  <a:pt x="2442890" y="1181049"/>
                </a:cubicBezTo>
                <a:close/>
                <a:moveTo>
                  <a:pt x="2442890" y="1493690"/>
                </a:moveTo>
                <a:cubicBezTo>
                  <a:pt x="2496166" y="1762469"/>
                  <a:pt x="2711009" y="1975579"/>
                  <a:pt x="2986199" y="2034258"/>
                </a:cubicBezTo>
                <a:cubicBezTo>
                  <a:pt x="2932924" y="1765479"/>
                  <a:pt x="2718080" y="1552369"/>
                  <a:pt x="2442890" y="1493690"/>
                </a:cubicBezTo>
                <a:close/>
                <a:moveTo>
                  <a:pt x="2442890" y="2877874"/>
                </a:moveTo>
                <a:cubicBezTo>
                  <a:pt x="2718080" y="2818731"/>
                  <a:pt x="2932923" y="2603934"/>
                  <a:pt x="2986199" y="2333028"/>
                </a:cubicBezTo>
                <a:cubicBezTo>
                  <a:pt x="2711009" y="2392171"/>
                  <a:pt x="2496165" y="2606968"/>
                  <a:pt x="2442890" y="2877874"/>
                </a:cubicBezTo>
                <a:close/>
                <a:moveTo>
                  <a:pt x="2442890" y="3190516"/>
                </a:moveTo>
                <a:cubicBezTo>
                  <a:pt x="2496166" y="3459294"/>
                  <a:pt x="2711009" y="3672404"/>
                  <a:pt x="2986199" y="3731083"/>
                </a:cubicBezTo>
                <a:cubicBezTo>
                  <a:pt x="2932924" y="3462304"/>
                  <a:pt x="2718080" y="3249194"/>
                  <a:pt x="2442890" y="3190516"/>
                </a:cubicBezTo>
                <a:close/>
                <a:moveTo>
                  <a:pt x="2410871" y="4305008"/>
                </a:moveTo>
                <a:lnTo>
                  <a:pt x="2439316" y="4255797"/>
                </a:lnTo>
                <a:cubicBezTo>
                  <a:pt x="2564553" y="4070062"/>
                  <a:pt x="2765510" y="3937139"/>
                  <a:pt x="2999569" y="3898397"/>
                </a:cubicBezTo>
                <a:lnTo>
                  <a:pt x="2999686" y="3897249"/>
                </a:lnTo>
                <a:cubicBezTo>
                  <a:pt x="3004995" y="3896239"/>
                  <a:pt x="3010323" y="3895291"/>
                  <a:pt x="3015899" y="3895710"/>
                </a:cubicBezTo>
                <a:cubicBezTo>
                  <a:pt x="3047082" y="3890153"/>
                  <a:pt x="3078975" y="3887172"/>
                  <a:pt x="3111360" y="3886645"/>
                </a:cubicBezTo>
                <a:lnTo>
                  <a:pt x="3128448" y="3885022"/>
                </a:lnTo>
                <a:lnTo>
                  <a:pt x="3128474" y="3885516"/>
                </a:lnTo>
                <a:lnTo>
                  <a:pt x="3128972" y="3885483"/>
                </a:lnTo>
                <a:lnTo>
                  <a:pt x="3129566" y="3896923"/>
                </a:lnTo>
                <a:cubicBezTo>
                  <a:pt x="3129566" y="3902604"/>
                  <a:pt x="3129507" y="3908271"/>
                  <a:pt x="3128195" y="3913899"/>
                </a:cubicBezTo>
                <a:cubicBezTo>
                  <a:pt x="3128237" y="3945234"/>
                  <a:pt x="3125787" y="3976125"/>
                  <a:pt x="3120728" y="4006375"/>
                </a:cubicBezTo>
                <a:lnTo>
                  <a:pt x="3120190" y="4013051"/>
                </a:lnTo>
                <a:cubicBezTo>
                  <a:pt x="3120020" y="4013056"/>
                  <a:pt x="3119852" y="4013061"/>
                  <a:pt x="3119684" y="4013114"/>
                </a:cubicBezTo>
                <a:cubicBezTo>
                  <a:pt x="3107502" y="4098618"/>
                  <a:pt x="3081770" y="4179889"/>
                  <a:pt x="3044567" y="4254710"/>
                </a:cubicBezTo>
                <a:lnTo>
                  <a:pt x="3014445" y="4305008"/>
                </a:lnTo>
                <a:lnTo>
                  <a:pt x="2860336" y="4305008"/>
                </a:lnTo>
                <a:lnTo>
                  <a:pt x="2887018" y="4271827"/>
                </a:lnTo>
                <a:cubicBezTo>
                  <a:pt x="2934773" y="4199373"/>
                  <a:pt x="2968952" y="4117553"/>
                  <a:pt x="2986199" y="4029853"/>
                </a:cubicBezTo>
                <a:cubicBezTo>
                  <a:pt x="2839947" y="4061285"/>
                  <a:pt x="2710740" y="4136681"/>
                  <a:pt x="2614045" y="4241205"/>
                </a:cubicBezTo>
                <a:lnTo>
                  <a:pt x="2561922" y="4305008"/>
                </a:lnTo>
                <a:close/>
                <a:moveTo>
                  <a:pt x="2376360" y="0"/>
                </a:moveTo>
                <a:lnTo>
                  <a:pt x="2524998" y="0"/>
                </a:lnTo>
                <a:lnTo>
                  <a:pt x="2547226" y="44350"/>
                </a:lnTo>
                <a:cubicBezTo>
                  <a:pt x="2646819" y="191052"/>
                  <a:pt x="2803160" y="298404"/>
                  <a:pt x="2986199" y="337433"/>
                </a:cubicBezTo>
                <a:cubicBezTo>
                  <a:pt x="2967274" y="241952"/>
                  <a:pt x="2927959" y="153496"/>
                  <a:pt x="2872691" y="76659"/>
                </a:cubicBezTo>
                <a:lnTo>
                  <a:pt x="2804464" y="0"/>
                </a:lnTo>
                <a:lnTo>
                  <a:pt x="2972839" y="0"/>
                </a:lnTo>
                <a:lnTo>
                  <a:pt x="3035473" y="96778"/>
                </a:lnTo>
                <a:cubicBezTo>
                  <a:pt x="3077594" y="175780"/>
                  <a:pt x="3106535" y="262463"/>
                  <a:pt x="3119686" y="354040"/>
                </a:cubicBezTo>
                <a:cubicBezTo>
                  <a:pt x="3119853" y="354093"/>
                  <a:pt x="3120023" y="354098"/>
                  <a:pt x="3120191" y="354103"/>
                </a:cubicBezTo>
                <a:lnTo>
                  <a:pt x="3120732" y="360740"/>
                </a:lnTo>
                <a:cubicBezTo>
                  <a:pt x="3125788" y="390746"/>
                  <a:pt x="3128238" y="421389"/>
                  <a:pt x="3128196" y="452471"/>
                </a:cubicBezTo>
                <a:cubicBezTo>
                  <a:pt x="3129508" y="458057"/>
                  <a:pt x="3129566" y="463681"/>
                  <a:pt x="3129566" y="469318"/>
                </a:cubicBezTo>
                <a:cubicBezTo>
                  <a:pt x="3129566" y="473110"/>
                  <a:pt x="3129539" y="476896"/>
                  <a:pt x="3128973" y="480669"/>
                </a:cubicBezTo>
                <a:lnTo>
                  <a:pt x="3128474" y="480636"/>
                </a:lnTo>
                <a:lnTo>
                  <a:pt x="3128448" y="481127"/>
                </a:lnTo>
                <a:lnTo>
                  <a:pt x="3111330" y="479514"/>
                </a:lnTo>
                <a:cubicBezTo>
                  <a:pt x="3078956" y="478991"/>
                  <a:pt x="3047075" y="476033"/>
                  <a:pt x="3015903" y="470523"/>
                </a:cubicBezTo>
                <a:cubicBezTo>
                  <a:pt x="3010326" y="470939"/>
                  <a:pt x="3004997" y="469998"/>
                  <a:pt x="2999687" y="468995"/>
                </a:cubicBezTo>
                <a:lnTo>
                  <a:pt x="2999571" y="467856"/>
                </a:lnTo>
                <a:cubicBezTo>
                  <a:pt x="2758165" y="428211"/>
                  <a:pt x="2551973" y="289169"/>
                  <a:pt x="2428199" y="95636"/>
                </a:cubicBezTo>
                <a:close/>
                <a:moveTo>
                  <a:pt x="2299523" y="1313979"/>
                </a:moveTo>
                <a:cubicBezTo>
                  <a:pt x="2299523" y="1308297"/>
                  <a:pt x="2299582" y="1302628"/>
                  <a:pt x="2300894" y="1296998"/>
                </a:cubicBezTo>
                <a:cubicBezTo>
                  <a:pt x="2300852" y="1265670"/>
                  <a:pt x="2303301" y="1234785"/>
                  <a:pt x="2308358" y="1204541"/>
                </a:cubicBezTo>
                <a:lnTo>
                  <a:pt x="2308898" y="1197851"/>
                </a:lnTo>
                <a:cubicBezTo>
                  <a:pt x="2309067" y="1197846"/>
                  <a:pt x="2309236" y="1197841"/>
                  <a:pt x="2309404" y="1197788"/>
                </a:cubicBezTo>
                <a:cubicBezTo>
                  <a:pt x="2359680" y="844922"/>
                  <a:pt x="2640719" y="564145"/>
                  <a:pt x="2999570" y="504747"/>
                </a:cubicBezTo>
                <a:lnTo>
                  <a:pt x="2999687" y="503599"/>
                </a:lnTo>
                <a:cubicBezTo>
                  <a:pt x="3004995" y="502589"/>
                  <a:pt x="3010323" y="501641"/>
                  <a:pt x="3015899" y="502060"/>
                </a:cubicBezTo>
                <a:cubicBezTo>
                  <a:pt x="3047083" y="496503"/>
                  <a:pt x="3078975" y="493522"/>
                  <a:pt x="3111361" y="492995"/>
                </a:cubicBezTo>
                <a:lnTo>
                  <a:pt x="3128448" y="491372"/>
                </a:lnTo>
                <a:lnTo>
                  <a:pt x="3128474" y="491866"/>
                </a:lnTo>
                <a:lnTo>
                  <a:pt x="3128972" y="491833"/>
                </a:lnTo>
                <a:lnTo>
                  <a:pt x="3129566" y="503273"/>
                </a:lnTo>
                <a:cubicBezTo>
                  <a:pt x="3129566" y="508954"/>
                  <a:pt x="3129508" y="514621"/>
                  <a:pt x="3128196" y="520249"/>
                </a:cubicBezTo>
                <a:cubicBezTo>
                  <a:pt x="3128238" y="551584"/>
                  <a:pt x="3125787" y="582475"/>
                  <a:pt x="3120729" y="612725"/>
                </a:cubicBezTo>
                <a:lnTo>
                  <a:pt x="3120190" y="619401"/>
                </a:lnTo>
                <a:cubicBezTo>
                  <a:pt x="3120021" y="619406"/>
                  <a:pt x="3119852" y="619411"/>
                  <a:pt x="3119685" y="619464"/>
                </a:cubicBezTo>
                <a:cubicBezTo>
                  <a:pt x="3069409" y="972329"/>
                  <a:pt x="2788370" y="1253106"/>
                  <a:pt x="2429519" y="1312505"/>
                </a:cubicBezTo>
                <a:lnTo>
                  <a:pt x="2429403" y="1313653"/>
                </a:lnTo>
                <a:cubicBezTo>
                  <a:pt x="2424092" y="1314664"/>
                  <a:pt x="2418763" y="1315612"/>
                  <a:pt x="2413186" y="1315193"/>
                </a:cubicBezTo>
                <a:cubicBezTo>
                  <a:pt x="2382014" y="1320747"/>
                  <a:pt x="2350134" y="1323728"/>
                  <a:pt x="2317760" y="1324255"/>
                </a:cubicBezTo>
                <a:lnTo>
                  <a:pt x="2300641" y="1325881"/>
                </a:lnTo>
                <a:lnTo>
                  <a:pt x="2300615" y="1325386"/>
                </a:lnTo>
                <a:lnTo>
                  <a:pt x="2300116" y="1325419"/>
                </a:lnTo>
                <a:cubicBezTo>
                  <a:pt x="2299550" y="1321617"/>
                  <a:pt x="2299523" y="1317801"/>
                  <a:pt x="2299523" y="1313979"/>
                </a:cubicBezTo>
                <a:close/>
                <a:moveTo>
                  <a:pt x="2299523" y="1361805"/>
                </a:moveTo>
                <a:lnTo>
                  <a:pt x="2300117" y="1350455"/>
                </a:lnTo>
                <a:lnTo>
                  <a:pt x="2300615" y="1350487"/>
                </a:lnTo>
                <a:lnTo>
                  <a:pt x="2300641" y="1349997"/>
                </a:lnTo>
                <a:lnTo>
                  <a:pt x="2317729" y="1351607"/>
                </a:lnTo>
                <a:cubicBezTo>
                  <a:pt x="2350114" y="1352130"/>
                  <a:pt x="2382007" y="1355088"/>
                  <a:pt x="2413190" y="1360601"/>
                </a:cubicBezTo>
                <a:cubicBezTo>
                  <a:pt x="2418766" y="1360185"/>
                  <a:pt x="2424094" y="1361126"/>
                  <a:pt x="2429403" y="1362128"/>
                </a:cubicBezTo>
                <a:lnTo>
                  <a:pt x="2429520" y="1363267"/>
                </a:lnTo>
                <a:cubicBezTo>
                  <a:pt x="2788370" y="1422199"/>
                  <a:pt x="3069409" y="1700770"/>
                  <a:pt x="3119686" y="2050865"/>
                </a:cubicBezTo>
                <a:cubicBezTo>
                  <a:pt x="3119853" y="2050918"/>
                  <a:pt x="3120023" y="2050923"/>
                  <a:pt x="3120191" y="2050928"/>
                </a:cubicBezTo>
                <a:lnTo>
                  <a:pt x="3120732" y="2057565"/>
                </a:lnTo>
                <a:cubicBezTo>
                  <a:pt x="3125788" y="2087572"/>
                  <a:pt x="3128238" y="2118214"/>
                  <a:pt x="3128196" y="2149296"/>
                </a:cubicBezTo>
                <a:cubicBezTo>
                  <a:pt x="3129508" y="2154882"/>
                  <a:pt x="3129566" y="2160506"/>
                  <a:pt x="3129566" y="2166144"/>
                </a:cubicBezTo>
                <a:cubicBezTo>
                  <a:pt x="3129566" y="2169936"/>
                  <a:pt x="3129539" y="2173722"/>
                  <a:pt x="3128973" y="2177494"/>
                </a:cubicBezTo>
                <a:lnTo>
                  <a:pt x="3128474" y="2177461"/>
                </a:lnTo>
                <a:lnTo>
                  <a:pt x="3128448" y="2177952"/>
                </a:lnTo>
                <a:lnTo>
                  <a:pt x="3111330" y="2176339"/>
                </a:lnTo>
                <a:cubicBezTo>
                  <a:pt x="3078956" y="2175816"/>
                  <a:pt x="3047075" y="2172858"/>
                  <a:pt x="3015903" y="2167348"/>
                </a:cubicBezTo>
                <a:cubicBezTo>
                  <a:pt x="3010326" y="2167764"/>
                  <a:pt x="3004997" y="2166823"/>
                  <a:pt x="2999687" y="2165820"/>
                </a:cubicBezTo>
                <a:lnTo>
                  <a:pt x="2999571" y="2164681"/>
                </a:lnTo>
                <a:cubicBezTo>
                  <a:pt x="2640719" y="2105749"/>
                  <a:pt x="2359680" y="1827177"/>
                  <a:pt x="2309405" y="1477083"/>
                </a:cubicBezTo>
                <a:cubicBezTo>
                  <a:pt x="2309237" y="1477030"/>
                  <a:pt x="2309069" y="1477026"/>
                  <a:pt x="2308899" y="1477021"/>
                </a:cubicBezTo>
                <a:lnTo>
                  <a:pt x="2308361" y="1470397"/>
                </a:lnTo>
                <a:cubicBezTo>
                  <a:pt x="2303302" y="1440385"/>
                  <a:pt x="2300852" y="1409736"/>
                  <a:pt x="2300894" y="1378647"/>
                </a:cubicBezTo>
                <a:cubicBezTo>
                  <a:pt x="2299582" y="1373063"/>
                  <a:pt x="2299523" y="1367441"/>
                  <a:pt x="2299523" y="1361805"/>
                </a:cubicBezTo>
                <a:close/>
                <a:moveTo>
                  <a:pt x="2299523" y="3010804"/>
                </a:moveTo>
                <a:cubicBezTo>
                  <a:pt x="2299523" y="3005122"/>
                  <a:pt x="2299582" y="2999453"/>
                  <a:pt x="2300894" y="2993823"/>
                </a:cubicBezTo>
                <a:cubicBezTo>
                  <a:pt x="2300852" y="2962495"/>
                  <a:pt x="2303301" y="2931610"/>
                  <a:pt x="2308358" y="2901366"/>
                </a:cubicBezTo>
                <a:lnTo>
                  <a:pt x="2308898" y="2894676"/>
                </a:lnTo>
                <a:cubicBezTo>
                  <a:pt x="2309067" y="2894671"/>
                  <a:pt x="2309236" y="2894666"/>
                  <a:pt x="2309404" y="2894613"/>
                </a:cubicBezTo>
                <a:cubicBezTo>
                  <a:pt x="2359680" y="2541747"/>
                  <a:pt x="2640719" y="2260970"/>
                  <a:pt x="2999570" y="2201572"/>
                </a:cubicBezTo>
                <a:lnTo>
                  <a:pt x="2999687" y="2200424"/>
                </a:lnTo>
                <a:cubicBezTo>
                  <a:pt x="3004995" y="2199414"/>
                  <a:pt x="3010323" y="2198466"/>
                  <a:pt x="3015899" y="2198885"/>
                </a:cubicBezTo>
                <a:cubicBezTo>
                  <a:pt x="3047083" y="2193328"/>
                  <a:pt x="3078975" y="2190347"/>
                  <a:pt x="3111361" y="2189820"/>
                </a:cubicBezTo>
                <a:lnTo>
                  <a:pt x="3128448" y="2188197"/>
                </a:lnTo>
                <a:lnTo>
                  <a:pt x="3128474" y="2188691"/>
                </a:lnTo>
                <a:lnTo>
                  <a:pt x="3128972" y="2188658"/>
                </a:lnTo>
                <a:lnTo>
                  <a:pt x="3129566" y="2200098"/>
                </a:lnTo>
                <a:cubicBezTo>
                  <a:pt x="3129566" y="2205779"/>
                  <a:pt x="3129508" y="2211446"/>
                  <a:pt x="3128196" y="2217074"/>
                </a:cubicBezTo>
                <a:cubicBezTo>
                  <a:pt x="3128238" y="2248409"/>
                  <a:pt x="3125787" y="2279300"/>
                  <a:pt x="3120729" y="2309550"/>
                </a:cubicBezTo>
                <a:lnTo>
                  <a:pt x="3120190" y="2316226"/>
                </a:lnTo>
                <a:cubicBezTo>
                  <a:pt x="3120021" y="2316231"/>
                  <a:pt x="3119852" y="2316236"/>
                  <a:pt x="3119685" y="2316289"/>
                </a:cubicBezTo>
                <a:cubicBezTo>
                  <a:pt x="3069409" y="2669154"/>
                  <a:pt x="2788370" y="2949931"/>
                  <a:pt x="2429519" y="3009330"/>
                </a:cubicBezTo>
                <a:lnTo>
                  <a:pt x="2429403" y="3010478"/>
                </a:lnTo>
                <a:cubicBezTo>
                  <a:pt x="2424092" y="3011489"/>
                  <a:pt x="2418763" y="3012437"/>
                  <a:pt x="2413186" y="3012018"/>
                </a:cubicBezTo>
                <a:cubicBezTo>
                  <a:pt x="2382014" y="3017572"/>
                  <a:pt x="2350134" y="3020553"/>
                  <a:pt x="2317760" y="3021080"/>
                </a:cubicBezTo>
                <a:lnTo>
                  <a:pt x="2300641" y="3022706"/>
                </a:lnTo>
                <a:lnTo>
                  <a:pt x="2300615" y="3022211"/>
                </a:lnTo>
                <a:lnTo>
                  <a:pt x="2300116" y="3022244"/>
                </a:lnTo>
                <a:cubicBezTo>
                  <a:pt x="2299550" y="3018442"/>
                  <a:pt x="2299523" y="3014626"/>
                  <a:pt x="2299523" y="3010804"/>
                </a:cubicBezTo>
                <a:close/>
                <a:moveTo>
                  <a:pt x="2299523" y="3058630"/>
                </a:moveTo>
                <a:lnTo>
                  <a:pt x="2300117" y="3047280"/>
                </a:lnTo>
                <a:lnTo>
                  <a:pt x="2300615" y="3047312"/>
                </a:lnTo>
                <a:lnTo>
                  <a:pt x="2300641" y="3046822"/>
                </a:lnTo>
                <a:lnTo>
                  <a:pt x="2317729" y="3048432"/>
                </a:lnTo>
                <a:cubicBezTo>
                  <a:pt x="2350114" y="3048955"/>
                  <a:pt x="2382007" y="3051913"/>
                  <a:pt x="2413190" y="3057426"/>
                </a:cubicBezTo>
                <a:cubicBezTo>
                  <a:pt x="2418766" y="3057010"/>
                  <a:pt x="2424094" y="3057951"/>
                  <a:pt x="2429403" y="3058953"/>
                </a:cubicBezTo>
                <a:lnTo>
                  <a:pt x="2429520" y="3060092"/>
                </a:lnTo>
                <a:cubicBezTo>
                  <a:pt x="2788370" y="3119024"/>
                  <a:pt x="3069409" y="3397595"/>
                  <a:pt x="3119686" y="3747690"/>
                </a:cubicBezTo>
                <a:cubicBezTo>
                  <a:pt x="3119853" y="3747743"/>
                  <a:pt x="3120023" y="3747748"/>
                  <a:pt x="3120191" y="3747753"/>
                </a:cubicBezTo>
                <a:lnTo>
                  <a:pt x="3120732" y="3754390"/>
                </a:lnTo>
                <a:cubicBezTo>
                  <a:pt x="3125788" y="3784397"/>
                  <a:pt x="3128238" y="3815039"/>
                  <a:pt x="3128196" y="3846121"/>
                </a:cubicBezTo>
                <a:cubicBezTo>
                  <a:pt x="3129508" y="3851707"/>
                  <a:pt x="3129566" y="3857331"/>
                  <a:pt x="3129566" y="3862969"/>
                </a:cubicBezTo>
                <a:cubicBezTo>
                  <a:pt x="3129566" y="3866761"/>
                  <a:pt x="3129539" y="3870547"/>
                  <a:pt x="3128973" y="3874319"/>
                </a:cubicBezTo>
                <a:lnTo>
                  <a:pt x="3128474" y="3874286"/>
                </a:lnTo>
                <a:lnTo>
                  <a:pt x="3128448" y="3874777"/>
                </a:lnTo>
                <a:lnTo>
                  <a:pt x="3111330" y="3873164"/>
                </a:lnTo>
                <a:cubicBezTo>
                  <a:pt x="3078956" y="3872641"/>
                  <a:pt x="3047075" y="3869683"/>
                  <a:pt x="3015903" y="3864173"/>
                </a:cubicBezTo>
                <a:cubicBezTo>
                  <a:pt x="3010326" y="3864589"/>
                  <a:pt x="3004997" y="3863648"/>
                  <a:pt x="2999687" y="3862645"/>
                </a:cubicBezTo>
                <a:lnTo>
                  <a:pt x="2999571" y="3861506"/>
                </a:lnTo>
                <a:cubicBezTo>
                  <a:pt x="2640719" y="3802574"/>
                  <a:pt x="2359680" y="3524002"/>
                  <a:pt x="2309405" y="3173908"/>
                </a:cubicBezTo>
                <a:cubicBezTo>
                  <a:pt x="2309237" y="3173856"/>
                  <a:pt x="2309069" y="3173851"/>
                  <a:pt x="2308899" y="3173846"/>
                </a:cubicBezTo>
                <a:lnTo>
                  <a:pt x="2308361" y="3167222"/>
                </a:lnTo>
                <a:cubicBezTo>
                  <a:pt x="2303302" y="3137210"/>
                  <a:pt x="2300852" y="3106561"/>
                  <a:pt x="2300894" y="3075472"/>
                </a:cubicBezTo>
                <a:cubicBezTo>
                  <a:pt x="2299582" y="3069889"/>
                  <a:pt x="2299523" y="3064266"/>
                  <a:pt x="2299523" y="3058630"/>
                </a:cubicBezTo>
                <a:close/>
                <a:moveTo>
                  <a:pt x="1601297" y="636203"/>
                </a:moveTo>
                <a:cubicBezTo>
                  <a:pt x="1654573" y="907109"/>
                  <a:pt x="1869416" y="1121906"/>
                  <a:pt x="2144606" y="1181049"/>
                </a:cubicBezTo>
                <a:cubicBezTo>
                  <a:pt x="2091331" y="910143"/>
                  <a:pt x="1876487" y="695346"/>
                  <a:pt x="1601297" y="636203"/>
                </a:cubicBezTo>
                <a:close/>
                <a:moveTo>
                  <a:pt x="1601297" y="2333028"/>
                </a:moveTo>
                <a:cubicBezTo>
                  <a:pt x="1654573" y="2603934"/>
                  <a:pt x="1869416" y="2818731"/>
                  <a:pt x="2144606" y="2877874"/>
                </a:cubicBezTo>
                <a:cubicBezTo>
                  <a:pt x="2091331" y="2606968"/>
                  <a:pt x="1876487" y="2392171"/>
                  <a:pt x="1601297" y="2333028"/>
                </a:cubicBezTo>
                <a:close/>
                <a:moveTo>
                  <a:pt x="1601295" y="2034258"/>
                </a:moveTo>
                <a:cubicBezTo>
                  <a:pt x="1876485" y="1975579"/>
                  <a:pt x="2091328" y="1762469"/>
                  <a:pt x="2144604" y="1493690"/>
                </a:cubicBezTo>
                <a:cubicBezTo>
                  <a:pt x="1869414" y="1552369"/>
                  <a:pt x="1654570" y="1765479"/>
                  <a:pt x="1601295" y="2034258"/>
                </a:cubicBezTo>
                <a:close/>
                <a:moveTo>
                  <a:pt x="1601295" y="3731083"/>
                </a:moveTo>
                <a:cubicBezTo>
                  <a:pt x="1876485" y="3672404"/>
                  <a:pt x="2091328" y="3459294"/>
                  <a:pt x="2144604" y="3190516"/>
                </a:cubicBezTo>
                <a:cubicBezTo>
                  <a:pt x="1869414" y="3249194"/>
                  <a:pt x="1654570" y="3462304"/>
                  <a:pt x="1601295" y="3731083"/>
                </a:cubicBezTo>
                <a:close/>
                <a:moveTo>
                  <a:pt x="1457930" y="503273"/>
                </a:moveTo>
                <a:lnTo>
                  <a:pt x="1458524" y="491833"/>
                </a:lnTo>
                <a:lnTo>
                  <a:pt x="1459022" y="491866"/>
                </a:lnTo>
                <a:lnTo>
                  <a:pt x="1459048" y="491372"/>
                </a:lnTo>
                <a:lnTo>
                  <a:pt x="1476135" y="492995"/>
                </a:lnTo>
                <a:cubicBezTo>
                  <a:pt x="1508521" y="493522"/>
                  <a:pt x="1540413" y="496503"/>
                  <a:pt x="1571597" y="502060"/>
                </a:cubicBezTo>
                <a:cubicBezTo>
                  <a:pt x="1577173" y="501641"/>
                  <a:pt x="1582501" y="502589"/>
                  <a:pt x="1587809" y="503599"/>
                </a:cubicBezTo>
                <a:lnTo>
                  <a:pt x="1587926" y="504747"/>
                </a:lnTo>
                <a:cubicBezTo>
                  <a:pt x="1946777" y="564145"/>
                  <a:pt x="2227816" y="844922"/>
                  <a:pt x="2278092" y="1197788"/>
                </a:cubicBezTo>
                <a:cubicBezTo>
                  <a:pt x="2278260" y="1197841"/>
                  <a:pt x="2278429" y="1197846"/>
                  <a:pt x="2278598" y="1197851"/>
                </a:cubicBezTo>
                <a:lnTo>
                  <a:pt x="2279138" y="1204541"/>
                </a:lnTo>
                <a:cubicBezTo>
                  <a:pt x="2284195" y="1234785"/>
                  <a:pt x="2286644" y="1265670"/>
                  <a:pt x="2286602" y="1296998"/>
                </a:cubicBezTo>
                <a:cubicBezTo>
                  <a:pt x="2287914" y="1302628"/>
                  <a:pt x="2287973" y="1308297"/>
                  <a:pt x="2287973" y="1313979"/>
                </a:cubicBezTo>
                <a:cubicBezTo>
                  <a:pt x="2287973" y="1317801"/>
                  <a:pt x="2287946" y="1321617"/>
                  <a:pt x="2287380" y="1325419"/>
                </a:cubicBezTo>
                <a:lnTo>
                  <a:pt x="2286881" y="1325386"/>
                </a:lnTo>
                <a:lnTo>
                  <a:pt x="2286855" y="1325881"/>
                </a:lnTo>
                <a:lnTo>
                  <a:pt x="2269736" y="1324255"/>
                </a:lnTo>
                <a:cubicBezTo>
                  <a:pt x="2237362" y="1323728"/>
                  <a:pt x="2205482" y="1320747"/>
                  <a:pt x="2174310" y="1315193"/>
                </a:cubicBezTo>
                <a:cubicBezTo>
                  <a:pt x="2168733" y="1315612"/>
                  <a:pt x="2163404" y="1314664"/>
                  <a:pt x="2158093" y="1313653"/>
                </a:cubicBezTo>
                <a:lnTo>
                  <a:pt x="2157977" y="1312505"/>
                </a:lnTo>
                <a:cubicBezTo>
                  <a:pt x="1799126" y="1253106"/>
                  <a:pt x="1518087" y="972329"/>
                  <a:pt x="1467811" y="619464"/>
                </a:cubicBezTo>
                <a:cubicBezTo>
                  <a:pt x="1467644" y="619411"/>
                  <a:pt x="1467475" y="619406"/>
                  <a:pt x="1467306" y="619401"/>
                </a:cubicBezTo>
                <a:lnTo>
                  <a:pt x="1466767" y="612725"/>
                </a:lnTo>
                <a:cubicBezTo>
                  <a:pt x="1461709" y="582475"/>
                  <a:pt x="1459258" y="551584"/>
                  <a:pt x="1459300" y="520249"/>
                </a:cubicBezTo>
                <a:cubicBezTo>
                  <a:pt x="1457988" y="514621"/>
                  <a:pt x="1457930" y="508954"/>
                  <a:pt x="1457930" y="503273"/>
                </a:cubicBezTo>
                <a:close/>
                <a:moveTo>
                  <a:pt x="1457930" y="2200098"/>
                </a:moveTo>
                <a:lnTo>
                  <a:pt x="1458524" y="2188658"/>
                </a:lnTo>
                <a:lnTo>
                  <a:pt x="1459022" y="2188691"/>
                </a:lnTo>
                <a:lnTo>
                  <a:pt x="1459048" y="2188197"/>
                </a:lnTo>
                <a:lnTo>
                  <a:pt x="1476135" y="2189820"/>
                </a:lnTo>
                <a:cubicBezTo>
                  <a:pt x="1508521" y="2190347"/>
                  <a:pt x="1540413" y="2193328"/>
                  <a:pt x="1571597" y="2198885"/>
                </a:cubicBezTo>
                <a:cubicBezTo>
                  <a:pt x="1577173" y="2198466"/>
                  <a:pt x="1582501" y="2199414"/>
                  <a:pt x="1587809" y="2200424"/>
                </a:cubicBezTo>
                <a:lnTo>
                  <a:pt x="1587926" y="2201572"/>
                </a:lnTo>
                <a:cubicBezTo>
                  <a:pt x="1946777" y="2260970"/>
                  <a:pt x="2227816" y="2541747"/>
                  <a:pt x="2278092" y="2894613"/>
                </a:cubicBezTo>
                <a:cubicBezTo>
                  <a:pt x="2278260" y="2894666"/>
                  <a:pt x="2278429" y="2894671"/>
                  <a:pt x="2278598" y="2894676"/>
                </a:cubicBezTo>
                <a:lnTo>
                  <a:pt x="2279138" y="2901366"/>
                </a:lnTo>
                <a:cubicBezTo>
                  <a:pt x="2284195" y="2931610"/>
                  <a:pt x="2286644" y="2962495"/>
                  <a:pt x="2286602" y="2993823"/>
                </a:cubicBezTo>
                <a:cubicBezTo>
                  <a:pt x="2287914" y="2999453"/>
                  <a:pt x="2287973" y="3005122"/>
                  <a:pt x="2287973" y="3010804"/>
                </a:cubicBezTo>
                <a:cubicBezTo>
                  <a:pt x="2287973" y="3014626"/>
                  <a:pt x="2287946" y="3018442"/>
                  <a:pt x="2287380" y="3022244"/>
                </a:cubicBezTo>
                <a:lnTo>
                  <a:pt x="2286881" y="3022211"/>
                </a:lnTo>
                <a:lnTo>
                  <a:pt x="2286855" y="3022706"/>
                </a:lnTo>
                <a:lnTo>
                  <a:pt x="2269736" y="3021080"/>
                </a:lnTo>
                <a:cubicBezTo>
                  <a:pt x="2237362" y="3020553"/>
                  <a:pt x="2205482" y="3017572"/>
                  <a:pt x="2174310" y="3012018"/>
                </a:cubicBezTo>
                <a:cubicBezTo>
                  <a:pt x="2168733" y="3012437"/>
                  <a:pt x="2163404" y="3011489"/>
                  <a:pt x="2158093" y="3010478"/>
                </a:cubicBezTo>
                <a:lnTo>
                  <a:pt x="2157977" y="3009330"/>
                </a:lnTo>
                <a:cubicBezTo>
                  <a:pt x="1799126" y="2949931"/>
                  <a:pt x="1518087" y="2669154"/>
                  <a:pt x="1467811" y="2316289"/>
                </a:cubicBezTo>
                <a:cubicBezTo>
                  <a:pt x="1467644" y="2316236"/>
                  <a:pt x="1467475" y="2316231"/>
                  <a:pt x="1467306" y="2316226"/>
                </a:cubicBezTo>
                <a:lnTo>
                  <a:pt x="1466767" y="2309550"/>
                </a:lnTo>
                <a:cubicBezTo>
                  <a:pt x="1461709" y="2279300"/>
                  <a:pt x="1459258" y="2248409"/>
                  <a:pt x="1459300" y="2217074"/>
                </a:cubicBezTo>
                <a:cubicBezTo>
                  <a:pt x="1457988" y="2211446"/>
                  <a:pt x="1457930" y="2205779"/>
                  <a:pt x="1457930" y="2200098"/>
                </a:cubicBezTo>
                <a:close/>
                <a:moveTo>
                  <a:pt x="1457930" y="3896923"/>
                </a:moveTo>
                <a:lnTo>
                  <a:pt x="1458524" y="3885483"/>
                </a:lnTo>
                <a:lnTo>
                  <a:pt x="1459022" y="3885516"/>
                </a:lnTo>
                <a:lnTo>
                  <a:pt x="1459048" y="3885022"/>
                </a:lnTo>
                <a:lnTo>
                  <a:pt x="1476135" y="3886645"/>
                </a:lnTo>
                <a:cubicBezTo>
                  <a:pt x="1508521" y="3887172"/>
                  <a:pt x="1540413" y="3890153"/>
                  <a:pt x="1571597" y="3895710"/>
                </a:cubicBezTo>
                <a:cubicBezTo>
                  <a:pt x="1577173" y="3895291"/>
                  <a:pt x="1582501" y="3896239"/>
                  <a:pt x="1587809" y="3897249"/>
                </a:cubicBezTo>
                <a:lnTo>
                  <a:pt x="1587926" y="3898397"/>
                </a:lnTo>
                <a:cubicBezTo>
                  <a:pt x="1821986" y="3937139"/>
                  <a:pt x="2022942" y="4070062"/>
                  <a:pt x="2148179" y="4255797"/>
                </a:cubicBezTo>
                <a:lnTo>
                  <a:pt x="2176624" y="4305008"/>
                </a:lnTo>
                <a:lnTo>
                  <a:pt x="2025574" y="4305008"/>
                </a:lnTo>
                <a:lnTo>
                  <a:pt x="1973451" y="4241205"/>
                </a:lnTo>
                <a:cubicBezTo>
                  <a:pt x="1876755" y="4136681"/>
                  <a:pt x="1747549" y="4061285"/>
                  <a:pt x="1601297" y="4029853"/>
                </a:cubicBezTo>
                <a:cubicBezTo>
                  <a:pt x="1618544" y="4117553"/>
                  <a:pt x="1652724" y="4199373"/>
                  <a:pt x="1700478" y="4271827"/>
                </a:cubicBezTo>
                <a:lnTo>
                  <a:pt x="1727160" y="4305008"/>
                </a:lnTo>
                <a:lnTo>
                  <a:pt x="1573050" y="4305008"/>
                </a:lnTo>
                <a:lnTo>
                  <a:pt x="1542929" y="4254710"/>
                </a:lnTo>
                <a:cubicBezTo>
                  <a:pt x="1505726" y="4179889"/>
                  <a:pt x="1479994" y="4098618"/>
                  <a:pt x="1467811" y="4013114"/>
                </a:cubicBezTo>
                <a:cubicBezTo>
                  <a:pt x="1467644" y="4013061"/>
                  <a:pt x="1467475" y="4013056"/>
                  <a:pt x="1467306" y="4013051"/>
                </a:cubicBezTo>
                <a:lnTo>
                  <a:pt x="1466767" y="4006375"/>
                </a:lnTo>
                <a:cubicBezTo>
                  <a:pt x="1461709" y="3976125"/>
                  <a:pt x="1459258" y="3945234"/>
                  <a:pt x="1459300" y="3913899"/>
                </a:cubicBezTo>
                <a:cubicBezTo>
                  <a:pt x="1457988" y="3908271"/>
                  <a:pt x="1457930" y="3902604"/>
                  <a:pt x="1457930" y="3896923"/>
                </a:cubicBezTo>
                <a:close/>
                <a:moveTo>
                  <a:pt x="1457928" y="469318"/>
                </a:moveTo>
                <a:cubicBezTo>
                  <a:pt x="1457928" y="463681"/>
                  <a:pt x="1457986" y="458057"/>
                  <a:pt x="1459298" y="452471"/>
                </a:cubicBezTo>
                <a:cubicBezTo>
                  <a:pt x="1459256" y="421389"/>
                  <a:pt x="1461706" y="390746"/>
                  <a:pt x="1466762" y="360740"/>
                </a:cubicBezTo>
                <a:lnTo>
                  <a:pt x="1467303" y="354103"/>
                </a:lnTo>
                <a:cubicBezTo>
                  <a:pt x="1467471" y="354098"/>
                  <a:pt x="1467641" y="354093"/>
                  <a:pt x="1467808" y="354040"/>
                </a:cubicBezTo>
                <a:cubicBezTo>
                  <a:pt x="1480960" y="262463"/>
                  <a:pt x="1509901" y="175780"/>
                  <a:pt x="1552022" y="96778"/>
                </a:cubicBezTo>
                <a:lnTo>
                  <a:pt x="1614656" y="0"/>
                </a:lnTo>
                <a:lnTo>
                  <a:pt x="1783031" y="0"/>
                </a:lnTo>
                <a:lnTo>
                  <a:pt x="1714803" y="76659"/>
                </a:lnTo>
                <a:cubicBezTo>
                  <a:pt x="1659536" y="153496"/>
                  <a:pt x="1620221" y="241952"/>
                  <a:pt x="1601295" y="337433"/>
                </a:cubicBezTo>
                <a:cubicBezTo>
                  <a:pt x="1784335" y="298404"/>
                  <a:pt x="1940676" y="191052"/>
                  <a:pt x="2040269" y="44350"/>
                </a:cubicBezTo>
                <a:lnTo>
                  <a:pt x="2062497" y="0"/>
                </a:lnTo>
                <a:lnTo>
                  <a:pt x="2211135" y="0"/>
                </a:lnTo>
                <a:lnTo>
                  <a:pt x="2159296" y="95636"/>
                </a:lnTo>
                <a:cubicBezTo>
                  <a:pt x="2035522" y="289169"/>
                  <a:pt x="1829330" y="428211"/>
                  <a:pt x="1587923" y="467856"/>
                </a:cubicBezTo>
                <a:lnTo>
                  <a:pt x="1587807" y="468995"/>
                </a:lnTo>
                <a:cubicBezTo>
                  <a:pt x="1582497" y="469998"/>
                  <a:pt x="1577168" y="470939"/>
                  <a:pt x="1571591" y="470523"/>
                </a:cubicBezTo>
                <a:cubicBezTo>
                  <a:pt x="1540419" y="476033"/>
                  <a:pt x="1508538" y="478991"/>
                  <a:pt x="1476164" y="479514"/>
                </a:cubicBezTo>
                <a:lnTo>
                  <a:pt x="1459046" y="481127"/>
                </a:lnTo>
                <a:lnTo>
                  <a:pt x="1459020" y="480636"/>
                </a:lnTo>
                <a:lnTo>
                  <a:pt x="1458521" y="480669"/>
                </a:lnTo>
                <a:cubicBezTo>
                  <a:pt x="1457955" y="476896"/>
                  <a:pt x="1457928" y="473110"/>
                  <a:pt x="1457928" y="469318"/>
                </a:cubicBezTo>
                <a:close/>
                <a:moveTo>
                  <a:pt x="1457928" y="2166144"/>
                </a:moveTo>
                <a:cubicBezTo>
                  <a:pt x="1457928" y="2160506"/>
                  <a:pt x="1457986" y="2154882"/>
                  <a:pt x="1459298" y="2149296"/>
                </a:cubicBezTo>
                <a:cubicBezTo>
                  <a:pt x="1459256" y="2118214"/>
                  <a:pt x="1461706" y="2087572"/>
                  <a:pt x="1466762" y="2057565"/>
                </a:cubicBezTo>
                <a:lnTo>
                  <a:pt x="1467303" y="2050928"/>
                </a:lnTo>
                <a:cubicBezTo>
                  <a:pt x="1467471" y="2050923"/>
                  <a:pt x="1467641" y="2050918"/>
                  <a:pt x="1467808" y="2050865"/>
                </a:cubicBezTo>
                <a:cubicBezTo>
                  <a:pt x="1518085" y="1700770"/>
                  <a:pt x="1799124" y="1422199"/>
                  <a:pt x="2157974" y="1363267"/>
                </a:cubicBezTo>
                <a:lnTo>
                  <a:pt x="2158091" y="1362128"/>
                </a:lnTo>
                <a:cubicBezTo>
                  <a:pt x="2163400" y="1361126"/>
                  <a:pt x="2168728" y="1360185"/>
                  <a:pt x="2174304" y="1360601"/>
                </a:cubicBezTo>
                <a:cubicBezTo>
                  <a:pt x="2205487" y="1355088"/>
                  <a:pt x="2237380" y="1352130"/>
                  <a:pt x="2269765" y="1351607"/>
                </a:cubicBezTo>
                <a:lnTo>
                  <a:pt x="2286853" y="1349997"/>
                </a:lnTo>
                <a:lnTo>
                  <a:pt x="2286879" y="1350487"/>
                </a:lnTo>
                <a:lnTo>
                  <a:pt x="2287377" y="1350455"/>
                </a:lnTo>
                <a:lnTo>
                  <a:pt x="2287971" y="1361805"/>
                </a:lnTo>
                <a:cubicBezTo>
                  <a:pt x="2287971" y="1367441"/>
                  <a:pt x="2287912" y="1373063"/>
                  <a:pt x="2286600" y="1378647"/>
                </a:cubicBezTo>
                <a:cubicBezTo>
                  <a:pt x="2286642" y="1409736"/>
                  <a:pt x="2284192" y="1440385"/>
                  <a:pt x="2279133" y="1470397"/>
                </a:cubicBezTo>
                <a:lnTo>
                  <a:pt x="2278595" y="1477021"/>
                </a:lnTo>
                <a:cubicBezTo>
                  <a:pt x="2278425" y="1477026"/>
                  <a:pt x="2278257" y="1477030"/>
                  <a:pt x="2278089" y="1477083"/>
                </a:cubicBezTo>
                <a:cubicBezTo>
                  <a:pt x="2227814" y="1827177"/>
                  <a:pt x="1946775" y="2105749"/>
                  <a:pt x="1587923" y="2164681"/>
                </a:cubicBezTo>
                <a:lnTo>
                  <a:pt x="1587807" y="2165820"/>
                </a:lnTo>
                <a:cubicBezTo>
                  <a:pt x="1582497" y="2166823"/>
                  <a:pt x="1577168" y="2167764"/>
                  <a:pt x="1571591" y="2167348"/>
                </a:cubicBezTo>
                <a:cubicBezTo>
                  <a:pt x="1540419" y="2172858"/>
                  <a:pt x="1508538" y="2175816"/>
                  <a:pt x="1476164" y="2176339"/>
                </a:cubicBezTo>
                <a:lnTo>
                  <a:pt x="1459046" y="2177952"/>
                </a:lnTo>
                <a:lnTo>
                  <a:pt x="1459020" y="2177461"/>
                </a:lnTo>
                <a:lnTo>
                  <a:pt x="1458521" y="2177494"/>
                </a:lnTo>
                <a:cubicBezTo>
                  <a:pt x="1457955" y="2173722"/>
                  <a:pt x="1457928" y="2169936"/>
                  <a:pt x="1457928" y="2166144"/>
                </a:cubicBezTo>
                <a:close/>
                <a:moveTo>
                  <a:pt x="1457928" y="3862969"/>
                </a:moveTo>
                <a:cubicBezTo>
                  <a:pt x="1457928" y="3857331"/>
                  <a:pt x="1457986" y="3851707"/>
                  <a:pt x="1459298" y="3846121"/>
                </a:cubicBezTo>
                <a:cubicBezTo>
                  <a:pt x="1459256" y="3815039"/>
                  <a:pt x="1461706" y="3784397"/>
                  <a:pt x="1466762" y="3754390"/>
                </a:cubicBezTo>
                <a:lnTo>
                  <a:pt x="1467303" y="3747753"/>
                </a:lnTo>
                <a:cubicBezTo>
                  <a:pt x="1467471" y="3747748"/>
                  <a:pt x="1467641" y="3747743"/>
                  <a:pt x="1467808" y="3747690"/>
                </a:cubicBezTo>
                <a:cubicBezTo>
                  <a:pt x="1518085" y="3397595"/>
                  <a:pt x="1799124" y="3119024"/>
                  <a:pt x="2157974" y="3060092"/>
                </a:cubicBezTo>
                <a:lnTo>
                  <a:pt x="2158091" y="3058953"/>
                </a:lnTo>
                <a:cubicBezTo>
                  <a:pt x="2163400" y="3057951"/>
                  <a:pt x="2168728" y="3057010"/>
                  <a:pt x="2174304" y="3057426"/>
                </a:cubicBezTo>
                <a:cubicBezTo>
                  <a:pt x="2205487" y="3051913"/>
                  <a:pt x="2237380" y="3048955"/>
                  <a:pt x="2269765" y="3048432"/>
                </a:cubicBezTo>
                <a:lnTo>
                  <a:pt x="2286853" y="3046822"/>
                </a:lnTo>
                <a:lnTo>
                  <a:pt x="2286879" y="3047312"/>
                </a:lnTo>
                <a:lnTo>
                  <a:pt x="2287377" y="3047280"/>
                </a:lnTo>
                <a:lnTo>
                  <a:pt x="2287971" y="3058630"/>
                </a:lnTo>
                <a:cubicBezTo>
                  <a:pt x="2287971" y="3064266"/>
                  <a:pt x="2287912" y="3069889"/>
                  <a:pt x="2286600" y="3075472"/>
                </a:cubicBezTo>
                <a:cubicBezTo>
                  <a:pt x="2286642" y="3106561"/>
                  <a:pt x="2284192" y="3137210"/>
                  <a:pt x="2279133" y="3167222"/>
                </a:cubicBezTo>
                <a:lnTo>
                  <a:pt x="2278595" y="3173846"/>
                </a:lnTo>
                <a:cubicBezTo>
                  <a:pt x="2278425" y="3173851"/>
                  <a:pt x="2278257" y="3173856"/>
                  <a:pt x="2278089" y="3173908"/>
                </a:cubicBezTo>
                <a:cubicBezTo>
                  <a:pt x="2227814" y="3524002"/>
                  <a:pt x="1946775" y="3802574"/>
                  <a:pt x="1587923" y="3861506"/>
                </a:cubicBezTo>
                <a:lnTo>
                  <a:pt x="1587807" y="3862645"/>
                </a:lnTo>
                <a:cubicBezTo>
                  <a:pt x="1582497" y="3863648"/>
                  <a:pt x="1577168" y="3864589"/>
                  <a:pt x="1571591" y="3864173"/>
                </a:cubicBezTo>
                <a:cubicBezTo>
                  <a:pt x="1540419" y="3869683"/>
                  <a:pt x="1508538" y="3872641"/>
                  <a:pt x="1476164" y="3873164"/>
                </a:cubicBezTo>
                <a:lnTo>
                  <a:pt x="1459046" y="3874777"/>
                </a:lnTo>
                <a:lnTo>
                  <a:pt x="1459020" y="3874286"/>
                </a:lnTo>
                <a:lnTo>
                  <a:pt x="1458521" y="3874319"/>
                </a:lnTo>
                <a:cubicBezTo>
                  <a:pt x="1457955" y="3870547"/>
                  <a:pt x="1457928" y="3866761"/>
                  <a:pt x="1457928" y="3862969"/>
                </a:cubicBezTo>
                <a:close/>
                <a:moveTo>
                  <a:pt x="750739" y="1181049"/>
                </a:moveTo>
                <a:cubicBezTo>
                  <a:pt x="1025929" y="1121906"/>
                  <a:pt x="1240772" y="907109"/>
                  <a:pt x="1294048" y="636203"/>
                </a:cubicBezTo>
                <a:cubicBezTo>
                  <a:pt x="1018858" y="695346"/>
                  <a:pt x="804014" y="910143"/>
                  <a:pt x="750739" y="1181049"/>
                </a:cubicBezTo>
                <a:close/>
                <a:moveTo>
                  <a:pt x="750739" y="1493690"/>
                </a:moveTo>
                <a:cubicBezTo>
                  <a:pt x="804015" y="1762469"/>
                  <a:pt x="1018858" y="1975579"/>
                  <a:pt x="1294048" y="2034258"/>
                </a:cubicBezTo>
                <a:cubicBezTo>
                  <a:pt x="1240773" y="1765479"/>
                  <a:pt x="1025929" y="1552369"/>
                  <a:pt x="750739" y="1493690"/>
                </a:cubicBezTo>
                <a:close/>
                <a:moveTo>
                  <a:pt x="750739" y="2877874"/>
                </a:moveTo>
                <a:cubicBezTo>
                  <a:pt x="1025929" y="2818731"/>
                  <a:pt x="1240772" y="2603934"/>
                  <a:pt x="1294048" y="2333028"/>
                </a:cubicBezTo>
                <a:cubicBezTo>
                  <a:pt x="1018858" y="2392171"/>
                  <a:pt x="804014" y="2606968"/>
                  <a:pt x="750739" y="2877874"/>
                </a:cubicBezTo>
                <a:close/>
                <a:moveTo>
                  <a:pt x="750739" y="3190516"/>
                </a:moveTo>
                <a:cubicBezTo>
                  <a:pt x="804015" y="3459294"/>
                  <a:pt x="1018858" y="3672404"/>
                  <a:pt x="1294048" y="3731083"/>
                </a:cubicBezTo>
                <a:cubicBezTo>
                  <a:pt x="1240773" y="3462304"/>
                  <a:pt x="1025929" y="3249194"/>
                  <a:pt x="750739" y="3190516"/>
                </a:cubicBezTo>
                <a:close/>
                <a:moveTo>
                  <a:pt x="718720" y="4305008"/>
                </a:moveTo>
                <a:lnTo>
                  <a:pt x="747165" y="4255797"/>
                </a:lnTo>
                <a:cubicBezTo>
                  <a:pt x="872402" y="4070062"/>
                  <a:pt x="1073359" y="3937139"/>
                  <a:pt x="1307418" y="3898397"/>
                </a:cubicBezTo>
                <a:lnTo>
                  <a:pt x="1307535" y="3897249"/>
                </a:lnTo>
                <a:cubicBezTo>
                  <a:pt x="1312844" y="3896239"/>
                  <a:pt x="1318172" y="3895291"/>
                  <a:pt x="1323748" y="3895710"/>
                </a:cubicBezTo>
                <a:cubicBezTo>
                  <a:pt x="1354931" y="3890153"/>
                  <a:pt x="1386824" y="3887172"/>
                  <a:pt x="1419209" y="3886645"/>
                </a:cubicBezTo>
                <a:lnTo>
                  <a:pt x="1436297" y="3885022"/>
                </a:lnTo>
                <a:lnTo>
                  <a:pt x="1436323" y="3885516"/>
                </a:lnTo>
                <a:lnTo>
                  <a:pt x="1436821" y="3885483"/>
                </a:lnTo>
                <a:lnTo>
                  <a:pt x="1437415" y="3896923"/>
                </a:lnTo>
                <a:cubicBezTo>
                  <a:pt x="1437415" y="3902604"/>
                  <a:pt x="1437356" y="3908271"/>
                  <a:pt x="1436044" y="3913899"/>
                </a:cubicBezTo>
                <a:cubicBezTo>
                  <a:pt x="1436086" y="3945234"/>
                  <a:pt x="1433636" y="3976125"/>
                  <a:pt x="1428577" y="4006375"/>
                </a:cubicBezTo>
                <a:lnTo>
                  <a:pt x="1428039" y="4013051"/>
                </a:lnTo>
                <a:cubicBezTo>
                  <a:pt x="1427869" y="4013056"/>
                  <a:pt x="1427701" y="4013061"/>
                  <a:pt x="1427533" y="4013114"/>
                </a:cubicBezTo>
                <a:cubicBezTo>
                  <a:pt x="1415351" y="4098618"/>
                  <a:pt x="1389619" y="4179889"/>
                  <a:pt x="1352416" y="4254710"/>
                </a:cubicBezTo>
                <a:lnTo>
                  <a:pt x="1322295" y="4305008"/>
                </a:lnTo>
                <a:lnTo>
                  <a:pt x="1168185" y="4305008"/>
                </a:lnTo>
                <a:lnTo>
                  <a:pt x="1194867" y="4271827"/>
                </a:lnTo>
                <a:cubicBezTo>
                  <a:pt x="1242622" y="4199373"/>
                  <a:pt x="1276801" y="4117553"/>
                  <a:pt x="1294048" y="4029853"/>
                </a:cubicBezTo>
                <a:cubicBezTo>
                  <a:pt x="1147796" y="4061285"/>
                  <a:pt x="1018589" y="4136681"/>
                  <a:pt x="921894" y="4241205"/>
                </a:cubicBezTo>
                <a:lnTo>
                  <a:pt x="869771" y="4305008"/>
                </a:lnTo>
                <a:close/>
                <a:moveTo>
                  <a:pt x="684209" y="0"/>
                </a:moveTo>
                <a:lnTo>
                  <a:pt x="832847" y="0"/>
                </a:lnTo>
                <a:lnTo>
                  <a:pt x="855075" y="44350"/>
                </a:lnTo>
                <a:cubicBezTo>
                  <a:pt x="954668" y="191053"/>
                  <a:pt x="1111009" y="298404"/>
                  <a:pt x="1294048" y="337433"/>
                </a:cubicBezTo>
                <a:cubicBezTo>
                  <a:pt x="1275123" y="241952"/>
                  <a:pt x="1235808" y="153496"/>
                  <a:pt x="1180541" y="76659"/>
                </a:cubicBezTo>
                <a:lnTo>
                  <a:pt x="1112313" y="0"/>
                </a:lnTo>
                <a:lnTo>
                  <a:pt x="1280688" y="0"/>
                </a:lnTo>
                <a:lnTo>
                  <a:pt x="1343322" y="96778"/>
                </a:lnTo>
                <a:cubicBezTo>
                  <a:pt x="1385443" y="175780"/>
                  <a:pt x="1414383" y="262463"/>
                  <a:pt x="1427534" y="354040"/>
                </a:cubicBezTo>
                <a:cubicBezTo>
                  <a:pt x="1427702" y="354093"/>
                  <a:pt x="1427871" y="354098"/>
                  <a:pt x="1428040" y="354102"/>
                </a:cubicBezTo>
                <a:lnTo>
                  <a:pt x="1428580" y="360740"/>
                </a:lnTo>
                <a:cubicBezTo>
                  <a:pt x="1433637" y="390746"/>
                  <a:pt x="1436086" y="421389"/>
                  <a:pt x="1436044" y="452471"/>
                </a:cubicBezTo>
                <a:cubicBezTo>
                  <a:pt x="1437356" y="458057"/>
                  <a:pt x="1437415" y="463681"/>
                  <a:pt x="1437415" y="469318"/>
                </a:cubicBezTo>
                <a:cubicBezTo>
                  <a:pt x="1437415" y="473111"/>
                  <a:pt x="1437388" y="476896"/>
                  <a:pt x="1436822" y="480669"/>
                </a:cubicBezTo>
                <a:lnTo>
                  <a:pt x="1436323" y="480636"/>
                </a:lnTo>
                <a:lnTo>
                  <a:pt x="1436297" y="481127"/>
                </a:lnTo>
                <a:lnTo>
                  <a:pt x="1419178" y="479514"/>
                </a:lnTo>
                <a:cubicBezTo>
                  <a:pt x="1386804" y="478991"/>
                  <a:pt x="1354924" y="476033"/>
                  <a:pt x="1323752" y="470523"/>
                </a:cubicBezTo>
                <a:cubicBezTo>
                  <a:pt x="1318175" y="470939"/>
                  <a:pt x="1312846" y="469998"/>
                  <a:pt x="1307535" y="468995"/>
                </a:cubicBezTo>
                <a:lnTo>
                  <a:pt x="1307419" y="467856"/>
                </a:lnTo>
                <a:cubicBezTo>
                  <a:pt x="1066014" y="428211"/>
                  <a:pt x="859822" y="289169"/>
                  <a:pt x="736048" y="95636"/>
                </a:cubicBezTo>
                <a:close/>
                <a:moveTo>
                  <a:pt x="607372" y="1313979"/>
                </a:moveTo>
                <a:cubicBezTo>
                  <a:pt x="607372" y="1308297"/>
                  <a:pt x="607430" y="1302628"/>
                  <a:pt x="608742" y="1296998"/>
                </a:cubicBezTo>
                <a:cubicBezTo>
                  <a:pt x="608700" y="1265670"/>
                  <a:pt x="611150" y="1234785"/>
                  <a:pt x="616206" y="1204541"/>
                </a:cubicBezTo>
                <a:lnTo>
                  <a:pt x="616747" y="1197851"/>
                </a:lnTo>
                <a:cubicBezTo>
                  <a:pt x="616915" y="1197846"/>
                  <a:pt x="617085" y="1197841"/>
                  <a:pt x="617252" y="1197788"/>
                </a:cubicBezTo>
                <a:cubicBezTo>
                  <a:pt x="667529" y="844922"/>
                  <a:pt x="948568" y="564145"/>
                  <a:pt x="1307418" y="504747"/>
                </a:cubicBezTo>
                <a:lnTo>
                  <a:pt x="1307535" y="503599"/>
                </a:lnTo>
                <a:cubicBezTo>
                  <a:pt x="1312844" y="502589"/>
                  <a:pt x="1318172" y="501641"/>
                  <a:pt x="1323748" y="502060"/>
                </a:cubicBezTo>
                <a:cubicBezTo>
                  <a:pt x="1354931" y="496503"/>
                  <a:pt x="1386824" y="493522"/>
                  <a:pt x="1419209" y="492995"/>
                </a:cubicBezTo>
                <a:lnTo>
                  <a:pt x="1436297" y="491372"/>
                </a:lnTo>
                <a:lnTo>
                  <a:pt x="1436323" y="491866"/>
                </a:lnTo>
                <a:lnTo>
                  <a:pt x="1436821" y="491833"/>
                </a:lnTo>
                <a:lnTo>
                  <a:pt x="1437415" y="503273"/>
                </a:lnTo>
                <a:cubicBezTo>
                  <a:pt x="1437415" y="508954"/>
                  <a:pt x="1437356" y="514621"/>
                  <a:pt x="1436044" y="520249"/>
                </a:cubicBezTo>
                <a:cubicBezTo>
                  <a:pt x="1436086" y="551584"/>
                  <a:pt x="1433636" y="582475"/>
                  <a:pt x="1428577" y="612725"/>
                </a:cubicBezTo>
                <a:lnTo>
                  <a:pt x="1428039" y="619401"/>
                </a:lnTo>
                <a:cubicBezTo>
                  <a:pt x="1427869" y="619406"/>
                  <a:pt x="1427701" y="619411"/>
                  <a:pt x="1427533" y="619464"/>
                </a:cubicBezTo>
                <a:cubicBezTo>
                  <a:pt x="1377258" y="972329"/>
                  <a:pt x="1096219" y="1253106"/>
                  <a:pt x="737367" y="1312505"/>
                </a:cubicBezTo>
                <a:lnTo>
                  <a:pt x="737251" y="1313653"/>
                </a:lnTo>
                <a:cubicBezTo>
                  <a:pt x="731941" y="1314664"/>
                  <a:pt x="726612" y="1315612"/>
                  <a:pt x="721035" y="1315193"/>
                </a:cubicBezTo>
                <a:cubicBezTo>
                  <a:pt x="689863" y="1320747"/>
                  <a:pt x="657982" y="1323728"/>
                  <a:pt x="625608" y="1324255"/>
                </a:cubicBezTo>
                <a:lnTo>
                  <a:pt x="608490" y="1325881"/>
                </a:lnTo>
                <a:lnTo>
                  <a:pt x="608464" y="1325386"/>
                </a:lnTo>
                <a:lnTo>
                  <a:pt x="607965" y="1325419"/>
                </a:lnTo>
                <a:cubicBezTo>
                  <a:pt x="607399" y="1321617"/>
                  <a:pt x="607372" y="1317801"/>
                  <a:pt x="607372" y="1313979"/>
                </a:cubicBezTo>
                <a:close/>
                <a:moveTo>
                  <a:pt x="607372" y="1361805"/>
                </a:moveTo>
                <a:lnTo>
                  <a:pt x="607966" y="1350455"/>
                </a:lnTo>
                <a:lnTo>
                  <a:pt x="608464" y="1350487"/>
                </a:lnTo>
                <a:lnTo>
                  <a:pt x="608490" y="1349997"/>
                </a:lnTo>
                <a:lnTo>
                  <a:pt x="625577" y="1351607"/>
                </a:lnTo>
                <a:cubicBezTo>
                  <a:pt x="657963" y="1352130"/>
                  <a:pt x="689855" y="1355088"/>
                  <a:pt x="721039" y="1360601"/>
                </a:cubicBezTo>
                <a:cubicBezTo>
                  <a:pt x="726615" y="1360185"/>
                  <a:pt x="731943" y="1361126"/>
                  <a:pt x="737251" y="1362128"/>
                </a:cubicBezTo>
                <a:lnTo>
                  <a:pt x="737368" y="1363267"/>
                </a:lnTo>
                <a:cubicBezTo>
                  <a:pt x="1096219" y="1422199"/>
                  <a:pt x="1377258" y="1700770"/>
                  <a:pt x="1427534" y="2050865"/>
                </a:cubicBezTo>
                <a:cubicBezTo>
                  <a:pt x="1427702" y="2050918"/>
                  <a:pt x="1427871" y="2050923"/>
                  <a:pt x="1428040" y="2050928"/>
                </a:cubicBezTo>
                <a:lnTo>
                  <a:pt x="1428580" y="2057565"/>
                </a:lnTo>
                <a:cubicBezTo>
                  <a:pt x="1433637" y="2087572"/>
                  <a:pt x="1436086" y="2118214"/>
                  <a:pt x="1436044" y="2149296"/>
                </a:cubicBezTo>
                <a:cubicBezTo>
                  <a:pt x="1437356" y="2154882"/>
                  <a:pt x="1437415" y="2160506"/>
                  <a:pt x="1437415" y="2166144"/>
                </a:cubicBezTo>
                <a:cubicBezTo>
                  <a:pt x="1437415" y="2169936"/>
                  <a:pt x="1437388" y="2173722"/>
                  <a:pt x="1436822" y="2177494"/>
                </a:cubicBezTo>
                <a:lnTo>
                  <a:pt x="1436323" y="2177461"/>
                </a:lnTo>
                <a:lnTo>
                  <a:pt x="1436297" y="2177952"/>
                </a:lnTo>
                <a:lnTo>
                  <a:pt x="1419178" y="2176339"/>
                </a:lnTo>
                <a:cubicBezTo>
                  <a:pt x="1386804" y="2175816"/>
                  <a:pt x="1354924" y="2172858"/>
                  <a:pt x="1323752" y="2167348"/>
                </a:cubicBezTo>
                <a:cubicBezTo>
                  <a:pt x="1318175" y="2167764"/>
                  <a:pt x="1312846" y="2166823"/>
                  <a:pt x="1307535" y="2165820"/>
                </a:cubicBezTo>
                <a:lnTo>
                  <a:pt x="1307419" y="2164681"/>
                </a:lnTo>
                <a:cubicBezTo>
                  <a:pt x="948568" y="2105749"/>
                  <a:pt x="667529" y="1827177"/>
                  <a:pt x="617253" y="1477083"/>
                </a:cubicBezTo>
                <a:cubicBezTo>
                  <a:pt x="617086" y="1477030"/>
                  <a:pt x="616917" y="1477026"/>
                  <a:pt x="616748" y="1477021"/>
                </a:cubicBezTo>
                <a:lnTo>
                  <a:pt x="616209" y="1470397"/>
                </a:lnTo>
                <a:cubicBezTo>
                  <a:pt x="611151" y="1440385"/>
                  <a:pt x="608700" y="1409736"/>
                  <a:pt x="608742" y="1378647"/>
                </a:cubicBezTo>
                <a:cubicBezTo>
                  <a:pt x="607430" y="1373063"/>
                  <a:pt x="607372" y="1367441"/>
                  <a:pt x="607372" y="1361805"/>
                </a:cubicBezTo>
                <a:close/>
                <a:moveTo>
                  <a:pt x="607372" y="3010804"/>
                </a:moveTo>
                <a:cubicBezTo>
                  <a:pt x="607372" y="3005122"/>
                  <a:pt x="607430" y="2999453"/>
                  <a:pt x="608742" y="2993823"/>
                </a:cubicBezTo>
                <a:cubicBezTo>
                  <a:pt x="608700" y="2962495"/>
                  <a:pt x="611150" y="2931610"/>
                  <a:pt x="616206" y="2901366"/>
                </a:cubicBezTo>
                <a:lnTo>
                  <a:pt x="616747" y="2894676"/>
                </a:lnTo>
                <a:cubicBezTo>
                  <a:pt x="616915" y="2894671"/>
                  <a:pt x="617085" y="2894666"/>
                  <a:pt x="617252" y="2894613"/>
                </a:cubicBezTo>
                <a:cubicBezTo>
                  <a:pt x="667529" y="2541747"/>
                  <a:pt x="948568" y="2260970"/>
                  <a:pt x="1307418" y="2201572"/>
                </a:cubicBezTo>
                <a:lnTo>
                  <a:pt x="1307535" y="2200424"/>
                </a:lnTo>
                <a:cubicBezTo>
                  <a:pt x="1312844" y="2199414"/>
                  <a:pt x="1318172" y="2198466"/>
                  <a:pt x="1323748" y="2198885"/>
                </a:cubicBezTo>
                <a:cubicBezTo>
                  <a:pt x="1354931" y="2193328"/>
                  <a:pt x="1386824" y="2190347"/>
                  <a:pt x="1419209" y="2189820"/>
                </a:cubicBezTo>
                <a:lnTo>
                  <a:pt x="1436297" y="2188197"/>
                </a:lnTo>
                <a:lnTo>
                  <a:pt x="1436323" y="2188691"/>
                </a:lnTo>
                <a:lnTo>
                  <a:pt x="1436821" y="2188658"/>
                </a:lnTo>
                <a:lnTo>
                  <a:pt x="1437415" y="2200098"/>
                </a:lnTo>
                <a:cubicBezTo>
                  <a:pt x="1437415" y="2205779"/>
                  <a:pt x="1437356" y="2211446"/>
                  <a:pt x="1436044" y="2217074"/>
                </a:cubicBezTo>
                <a:cubicBezTo>
                  <a:pt x="1436086" y="2248409"/>
                  <a:pt x="1433636" y="2279300"/>
                  <a:pt x="1428577" y="2309550"/>
                </a:cubicBezTo>
                <a:lnTo>
                  <a:pt x="1428039" y="2316226"/>
                </a:lnTo>
                <a:cubicBezTo>
                  <a:pt x="1427869" y="2316231"/>
                  <a:pt x="1427701" y="2316236"/>
                  <a:pt x="1427533" y="2316289"/>
                </a:cubicBezTo>
                <a:cubicBezTo>
                  <a:pt x="1377258" y="2669154"/>
                  <a:pt x="1096219" y="2949931"/>
                  <a:pt x="737367" y="3009330"/>
                </a:cubicBezTo>
                <a:lnTo>
                  <a:pt x="737251" y="3010478"/>
                </a:lnTo>
                <a:cubicBezTo>
                  <a:pt x="731941" y="3011489"/>
                  <a:pt x="726612" y="3012437"/>
                  <a:pt x="721035" y="3012018"/>
                </a:cubicBezTo>
                <a:cubicBezTo>
                  <a:pt x="689863" y="3017572"/>
                  <a:pt x="657982" y="3020553"/>
                  <a:pt x="625608" y="3021080"/>
                </a:cubicBezTo>
                <a:lnTo>
                  <a:pt x="608490" y="3022706"/>
                </a:lnTo>
                <a:lnTo>
                  <a:pt x="608464" y="3022211"/>
                </a:lnTo>
                <a:lnTo>
                  <a:pt x="607965" y="3022244"/>
                </a:lnTo>
                <a:cubicBezTo>
                  <a:pt x="607399" y="3018442"/>
                  <a:pt x="607372" y="3014626"/>
                  <a:pt x="607372" y="3010804"/>
                </a:cubicBezTo>
                <a:close/>
                <a:moveTo>
                  <a:pt x="607372" y="3058630"/>
                </a:moveTo>
                <a:lnTo>
                  <a:pt x="607966" y="3047280"/>
                </a:lnTo>
                <a:lnTo>
                  <a:pt x="608464" y="3047312"/>
                </a:lnTo>
                <a:lnTo>
                  <a:pt x="608490" y="3046822"/>
                </a:lnTo>
                <a:lnTo>
                  <a:pt x="625577" y="3048432"/>
                </a:lnTo>
                <a:cubicBezTo>
                  <a:pt x="657963" y="3048955"/>
                  <a:pt x="689855" y="3051913"/>
                  <a:pt x="721039" y="3057426"/>
                </a:cubicBezTo>
                <a:cubicBezTo>
                  <a:pt x="726615" y="3057010"/>
                  <a:pt x="731943" y="3057951"/>
                  <a:pt x="737251" y="3058953"/>
                </a:cubicBezTo>
                <a:lnTo>
                  <a:pt x="737368" y="3060092"/>
                </a:lnTo>
                <a:cubicBezTo>
                  <a:pt x="1096219" y="3119024"/>
                  <a:pt x="1377258" y="3397595"/>
                  <a:pt x="1427534" y="3747690"/>
                </a:cubicBezTo>
                <a:cubicBezTo>
                  <a:pt x="1427702" y="3747743"/>
                  <a:pt x="1427871" y="3747748"/>
                  <a:pt x="1428040" y="3747753"/>
                </a:cubicBezTo>
                <a:lnTo>
                  <a:pt x="1428580" y="3754390"/>
                </a:lnTo>
                <a:cubicBezTo>
                  <a:pt x="1433637" y="3784397"/>
                  <a:pt x="1436086" y="3815039"/>
                  <a:pt x="1436044" y="3846121"/>
                </a:cubicBezTo>
                <a:cubicBezTo>
                  <a:pt x="1437356" y="3851707"/>
                  <a:pt x="1437415" y="3857331"/>
                  <a:pt x="1437415" y="3862969"/>
                </a:cubicBezTo>
                <a:cubicBezTo>
                  <a:pt x="1437415" y="3866761"/>
                  <a:pt x="1437388" y="3870547"/>
                  <a:pt x="1436822" y="3874319"/>
                </a:cubicBezTo>
                <a:lnTo>
                  <a:pt x="1436323" y="3874286"/>
                </a:lnTo>
                <a:lnTo>
                  <a:pt x="1436297" y="3874777"/>
                </a:lnTo>
                <a:lnTo>
                  <a:pt x="1419178" y="3873164"/>
                </a:lnTo>
                <a:cubicBezTo>
                  <a:pt x="1386804" y="3872641"/>
                  <a:pt x="1354924" y="3869683"/>
                  <a:pt x="1323752" y="3864173"/>
                </a:cubicBezTo>
                <a:cubicBezTo>
                  <a:pt x="1318175" y="3864589"/>
                  <a:pt x="1312846" y="3863648"/>
                  <a:pt x="1307535" y="3862645"/>
                </a:cubicBezTo>
                <a:lnTo>
                  <a:pt x="1307419" y="3861506"/>
                </a:lnTo>
                <a:cubicBezTo>
                  <a:pt x="948568" y="3802574"/>
                  <a:pt x="667529" y="3524002"/>
                  <a:pt x="617253" y="3173908"/>
                </a:cubicBezTo>
                <a:cubicBezTo>
                  <a:pt x="617086" y="3173856"/>
                  <a:pt x="616917" y="3173851"/>
                  <a:pt x="616748" y="3173846"/>
                </a:cubicBezTo>
                <a:lnTo>
                  <a:pt x="616209" y="3167222"/>
                </a:lnTo>
                <a:cubicBezTo>
                  <a:pt x="611151" y="3137210"/>
                  <a:pt x="608700" y="3106561"/>
                  <a:pt x="608742" y="3075472"/>
                </a:cubicBezTo>
                <a:cubicBezTo>
                  <a:pt x="607430" y="3069889"/>
                  <a:pt x="607372" y="3064266"/>
                  <a:pt x="607372" y="3058630"/>
                </a:cubicBezTo>
                <a:close/>
                <a:moveTo>
                  <a:pt x="0" y="116373"/>
                </a:moveTo>
                <a:lnTo>
                  <a:pt x="0" y="0"/>
                </a:lnTo>
                <a:lnTo>
                  <a:pt x="90880" y="0"/>
                </a:lnTo>
                <a:lnTo>
                  <a:pt x="22652" y="76659"/>
                </a:lnTo>
                <a:close/>
                <a:moveTo>
                  <a:pt x="0" y="443121"/>
                </a:moveTo>
                <a:lnTo>
                  <a:pt x="0" y="311637"/>
                </a:lnTo>
                <a:lnTo>
                  <a:pt x="82171" y="276703"/>
                </a:lnTo>
                <a:cubicBezTo>
                  <a:pt x="190106" y="222464"/>
                  <a:pt x="281723" y="142152"/>
                  <a:pt x="348118" y="44350"/>
                </a:cubicBezTo>
                <a:lnTo>
                  <a:pt x="370347" y="0"/>
                </a:lnTo>
                <a:lnTo>
                  <a:pt x="518984" y="0"/>
                </a:lnTo>
                <a:lnTo>
                  <a:pt x="467145" y="95636"/>
                </a:lnTo>
                <a:cubicBezTo>
                  <a:pt x="364000" y="256913"/>
                  <a:pt x="203621" y="380350"/>
                  <a:pt x="13323" y="439959"/>
                </a:cubicBezTo>
                <a:close/>
                <a:moveTo>
                  <a:pt x="0" y="1070142"/>
                </a:moveTo>
                <a:lnTo>
                  <a:pt x="0" y="862064"/>
                </a:lnTo>
                <a:lnTo>
                  <a:pt x="31905" y="912052"/>
                </a:lnTo>
                <a:cubicBezTo>
                  <a:pt x="132041" y="1046318"/>
                  <a:pt x="280461" y="1144085"/>
                  <a:pt x="452455" y="1181049"/>
                </a:cubicBezTo>
                <a:cubicBezTo>
                  <a:pt x="405840" y="944006"/>
                  <a:pt x="235523" y="749922"/>
                  <a:pt x="9316" y="665484"/>
                </a:cubicBezTo>
                <a:lnTo>
                  <a:pt x="0" y="662760"/>
                </a:lnTo>
                <a:lnTo>
                  <a:pt x="0" y="530567"/>
                </a:lnTo>
                <a:lnTo>
                  <a:pt x="26399" y="537107"/>
                </a:lnTo>
                <a:cubicBezTo>
                  <a:pt x="321280" y="635466"/>
                  <a:pt x="541950" y="889030"/>
                  <a:pt x="585941" y="1197788"/>
                </a:cubicBezTo>
                <a:cubicBezTo>
                  <a:pt x="586109" y="1197841"/>
                  <a:pt x="586278" y="1197846"/>
                  <a:pt x="586447" y="1197851"/>
                </a:cubicBezTo>
                <a:lnTo>
                  <a:pt x="586987" y="1204541"/>
                </a:lnTo>
                <a:cubicBezTo>
                  <a:pt x="592044" y="1234785"/>
                  <a:pt x="594493" y="1265670"/>
                  <a:pt x="594451" y="1296998"/>
                </a:cubicBezTo>
                <a:cubicBezTo>
                  <a:pt x="595763" y="1302628"/>
                  <a:pt x="595822" y="1308297"/>
                  <a:pt x="595822" y="1313979"/>
                </a:cubicBezTo>
                <a:cubicBezTo>
                  <a:pt x="595822" y="1317801"/>
                  <a:pt x="595795" y="1321617"/>
                  <a:pt x="595229" y="1325419"/>
                </a:cubicBezTo>
                <a:lnTo>
                  <a:pt x="594730" y="1325386"/>
                </a:lnTo>
                <a:lnTo>
                  <a:pt x="594704" y="1325881"/>
                </a:lnTo>
                <a:lnTo>
                  <a:pt x="577585" y="1324255"/>
                </a:lnTo>
                <a:cubicBezTo>
                  <a:pt x="545211" y="1323728"/>
                  <a:pt x="513331" y="1320747"/>
                  <a:pt x="482159" y="1315193"/>
                </a:cubicBezTo>
                <a:cubicBezTo>
                  <a:pt x="476582" y="1315612"/>
                  <a:pt x="471253" y="1314664"/>
                  <a:pt x="465942" y="1313653"/>
                </a:cubicBezTo>
                <a:lnTo>
                  <a:pt x="465826" y="1312505"/>
                </a:lnTo>
                <a:cubicBezTo>
                  <a:pt x="286401" y="1282806"/>
                  <a:pt x="126428" y="1197762"/>
                  <a:pt x="5028" y="1076034"/>
                </a:cubicBezTo>
                <a:close/>
                <a:moveTo>
                  <a:pt x="0" y="2139063"/>
                </a:moveTo>
                <a:lnTo>
                  <a:pt x="0" y="2007909"/>
                </a:lnTo>
                <a:lnTo>
                  <a:pt x="9314" y="2005207"/>
                </a:lnTo>
                <a:cubicBezTo>
                  <a:pt x="235521" y="1921432"/>
                  <a:pt x="405837" y="1728872"/>
                  <a:pt x="452453" y="1493690"/>
                </a:cubicBezTo>
                <a:cubicBezTo>
                  <a:pt x="280459" y="1530364"/>
                  <a:pt x="132038" y="1627363"/>
                  <a:pt x="31903" y="1760575"/>
                </a:cubicBezTo>
                <a:lnTo>
                  <a:pt x="0" y="1810167"/>
                </a:lnTo>
                <a:lnTo>
                  <a:pt x="0" y="1603724"/>
                </a:lnTo>
                <a:lnTo>
                  <a:pt x="5025" y="1597880"/>
                </a:lnTo>
                <a:cubicBezTo>
                  <a:pt x="126426" y="1477109"/>
                  <a:pt x="286398" y="1392733"/>
                  <a:pt x="465823" y="1363267"/>
                </a:cubicBezTo>
                <a:lnTo>
                  <a:pt x="465940" y="1362128"/>
                </a:lnTo>
                <a:cubicBezTo>
                  <a:pt x="471249" y="1361126"/>
                  <a:pt x="476577" y="1360185"/>
                  <a:pt x="482153" y="1360601"/>
                </a:cubicBezTo>
                <a:cubicBezTo>
                  <a:pt x="513336" y="1355088"/>
                  <a:pt x="545229" y="1352130"/>
                  <a:pt x="577614" y="1351607"/>
                </a:cubicBezTo>
                <a:lnTo>
                  <a:pt x="594702" y="1349997"/>
                </a:lnTo>
                <a:lnTo>
                  <a:pt x="594728" y="1350487"/>
                </a:lnTo>
                <a:lnTo>
                  <a:pt x="595226" y="1350455"/>
                </a:lnTo>
                <a:lnTo>
                  <a:pt x="595820" y="1361805"/>
                </a:lnTo>
                <a:cubicBezTo>
                  <a:pt x="595820" y="1367441"/>
                  <a:pt x="595761" y="1373063"/>
                  <a:pt x="594449" y="1378647"/>
                </a:cubicBezTo>
                <a:cubicBezTo>
                  <a:pt x="594491" y="1409736"/>
                  <a:pt x="592041" y="1440385"/>
                  <a:pt x="586982" y="1470397"/>
                </a:cubicBezTo>
                <a:lnTo>
                  <a:pt x="586444" y="1477021"/>
                </a:lnTo>
                <a:cubicBezTo>
                  <a:pt x="586274" y="1477026"/>
                  <a:pt x="586106" y="1477030"/>
                  <a:pt x="585938" y="1477083"/>
                </a:cubicBezTo>
                <a:cubicBezTo>
                  <a:pt x="541948" y="1783415"/>
                  <a:pt x="321278" y="2034989"/>
                  <a:pt x="26396" y="2132575"/>
                </a:cubicBezTo>
                <a:close/>
                <a:moveTo>
                  <a:pt x="0" y="2766967"/>
                </a:moveTo>
                <a:lnTo>
                  <a:pt x="0" y="2558889"/>
                </a:lnTo>
                <a:lnTo>
                  <a:pt x="31905" y="2608877"/>
                </a:lnTo>
                <a:cubicBezTo>
                  <a:pt x="132041" y="2743143"/>
                  <a:pt x="280461" y="2840910"/>
                  <a:pt x="452455" y="2877874"/>
                </a:cubicBezTo>
                <a:cubicBezTo>
                  <a:pt x="405840" y="2640831"/>
                  <a:pt x="235523" y="2446747"/>
                  <a:pt x="9316" y="2362309"/>
                </a:cubicBezTo>
                <a:lnTo>
                  <a:pt x="0" y="2359585"/>
                </a:lnTo>
                <a:lnTo>
                  <a:pt x="0" y="2227392"/>
                </a:lnTo>
                <a:lnTo>
                  <a:pt x="26399" y="2233932"/>
                </a:lnTo>
                <a:cubicBezTo>
                  <a:pt x="321280" y="2332291"/>
                  <a:pt x="541950" y="2585855"/>
                  <a:pt x="585941" y="2894613"/>
                </a:cubicBezTo>
                <a:cubicBezTo>
                  <a:pt x="586109" y="2894666"/>
                  <a:pt x="586278" y="2894671"/>
                  <a:pt x="586447" y="2894676"/>
                </a:cubicBezTo>
                <a:lnTo>
                  <a:pt x="586987" y="2901366"/>
                </a:lnTo>
                <a:cubicBezTo>
                  <a:pt x="592044" y="2931610"/>
                  <a:pt x="594493" y="2962495"/>
                  <a:pt x="594451" y="2993823"/>
                </a:cubicBezTo>
                <a:cubicBezTo>
                  <a:pt x="595763" y="2999453"/>
                  <a:pt x="595822" y="3005122"/>
                  <a:pt x="595822" y="3010804"/>
                </a:cubicBezTo>
                <a:cubicBezTo>
                  <a:pt x="595822" y="3014626"/>
                  <a:pt x="595795" y="3018442"/>
                  <a:pt x="595229" y="3022244"/>
                </a:cubicBezTo>
                <a:lnTo>
                  <a:pt x="594730" y="3022211"/>
                </a:lnTo>
                <a:lnTo>
                  <a:pt x="594704" y="3022706"/>
                </a:lnTo>
                <a:lnTo>
                  <a:pt x="577585" y="3021080"/>
                </a:lnTo>
                <a:cubicBezTo>
                  <a:pt x="545211" y="3020553"/>
                  <a:pt x="513331" y="3017572"/>
                  <a:pt x="482159" y="3012018"/>
                </a:cubicBezTo>
                <a:cubicBezTo>
                  <a:pt x="476582" y="3012437"/>
                  <a:pt x="471253" y="3011489"/>
                  <a:pt x="465942" y="3010478"/>
                </a:cubicBezTo>
                <a:lnTo>
                  <a:pt x="465826" y="3009330"/>
                </a:lnTo>
                <a:cubicBezTo>
                  <a:pt x="286401" y="2979630"/>
                  <a:pt x="126428" y="2894586"/>
                  <a:pt x="5028" y="2772859"/>
                </a:cubicBezTo>
                <a:close/>
                <a:moveTo>
                  <a:pt x="0" y="3835888"/>
                </a:moveTo>
                <a:lnTo>
                  <a:pt x="0" y="3704734"/>
                </a:lnTo>
                <a:lnTo>
                  <a:pt x="9314" y="3702032"/>
                </a:lnTo>
                <a:cubicBezTo>
                  <a:pt x="235521" y="3618257"/>
                  <a:pt x="405837" y="3425697"/>
                  <a:pt x="452453" y="3190516"/>
                </a:cubicBezTo>
                <a:cubicBezTo>
                  <a:pt x="280459" y="3227190"/>
                  <a:pt x="132038" y="3324188"/>
                  <a:pt x="31903" y="3457400"/>
                </a:cubicBezTo>
                <a:lnTo>
                  <a:pt x="0" y="3506992"/>
                </a:lnTo>
                <a:lnTo>
                  <a:pt x="0" y="3300549"/>
                </a:lnTo>
                <a:lnTo>
                  <a:pt x="5025" y="3294705"/>
                </a:lnTo>
                <a:cubicBezTo>
                  <a:pt x="126426" y="3173934"/>
                  <a:pt x="286398" y="3089558"/>
                  <a:pt x="465823" y="3060092"/>
                </a:cubicBezTo>
                <a:lnTo>
                  <a:pt x="465940" y="3058953"/>
                </a:lnTo>
                <a:cubicBezTo>
                  <a:pt x="471249" y="3057951"/>
                  <a:pt x="476577" y="3057010"/>
                  <a:pt x="482153" y="3057426"/>
                </a:cubicBezTo>
                <a:cubicBezTo>
                  <a:pt x="513336" y="3051913"/>
                  <a:pt x="545229" y="3048955"/>
                  <a:pt x="577614" y="3048432"/>
                </a:cubicBezTo>
                <a:lnTo>
                  <a:pt x="594702" y="3046822"/>
                </a:lnTo>
                <a:lnTo>
                  <a:pt x="594728" y="3047312"/>
                </a:lnTo>
                <a:lnTo>
                  <a:pt x="595226" y="3047280"/>
                </a:lnTo>
                <a:lnTo>
                  <a:pt x="595820" y="3058630"/>
                </a:lnTo>
                <a:cubicBezTo>
                  <a:pt x="595820" y="3064266"/>
                  <a:pt x="595761" y="3069889"/>
                  <a:pt x="594449" y="3075472"/>
                </a:cubicBezTo>
                <a:cubicBezTo>
                  <a:pt x="594491" y="3106561"/>
                  <a:pt x="592041" y="3137210"/>
                  <a:pt x="586982" y="3167222"/>
                </a:cubicBezTo>
                <a:lnTo>
                  <a:pt x="586444" y="3173846"/>
                </a:lnTo>
                <a:cubicBezTo>
                  <a:pt x="586274" y="3173851"/>
                  <a:pt x="586106" y="3173856"/>
                  <a:pt x="585938" y="3173908"/>
                </a:cubicBezTo>
                <a:cubicBezTo>
                  <a:pt x="541948" y="3480240"/>
                  <a:pt x="321278" y="3731813"/>
                  <a:pt x="26396" y="3829400"/>
                </a:cubicBezTo>
                <a:close/>
                <a:moveTo>
                  <a:pt x="0" y="4056079"/>
                </a:moveTo>
                <a:lnTo>
                  <a:pt x="0" y="3923091"/>
                </a:lnTo>
                <a:lnTo>
                  <a:pt x="9850" y="3925425"/>
                </a:lnTo>
                <a:cubicBezTo>
                  <a:pt x="194718" y="3982914"/>
                  <a:pt x="351664" y="4101018"/>
                  <a:pt x="456028" y="4255797"/>
                </a:cubicBezTo>
                <a:lnTo>
                  <a:pt x="484473" y="4305008"/>
                </a:lnTo>
                <a:lnTo>
                  <a:pt x="333423" y="4305008"/>
                </a:lnTo>
                <a:lnTo>
                  <a:pt x="281300" y="4241205"/>
                </a:lnTo>
                <a:cubicBezTo>
                  <a:pt x="223282" y="4178491"/>
                  <a:pt x="153561" y="4126262"/>
                  <a:pt x="75476" y="4087725"/>
                </a:cubicBezTo>
                <a:close/>
                <a:moveTo>
                  <a:pt x="0" y="4305008"/>
                </a:moveTo>
                <a:lnTo>
                  <a:pt x="0" y="4256099"/>
                </a:lnTo>
                <a:lnTo>
                  <a:pt x="8327" y="4271827"/>
                </a:lnTo>
                <a:lnTo>
                  <a:pt x="35009" y="4305008"/>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useBgFill="1">
        <p:nvSpPr>
          <p:cNvPr id="21" name="Rectangle 20">
            <a:extLst>
              <a:ext uri="{FF2B5EF4-FFF2-40B4-BE49-F238E27FC236}">
                <a16:creationId xmlns:a16="http://schemas.microsoft.com/office/drawing/2014/main" xmlns="" id="{98D95174-B5F2-424A-8183-654A5064D0B6}"/>
              </a:ext>
              <a:ext uri="{C183D7F6-B498-43B3-948B-1728B52AA6E4}">
                <adec:decorative xmlns=""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xmlns="" val="1"/>
              </p:ext>
            </p:extLst>
          </p:nvPr>
        </p:nvSpPr>
        <p:spPr>
          <a:xfrm>
            <a:off x="4064000" y="-2"/>
            <a:ext cx="164592" cy="685800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Rectangle 22">
            <a:extLst>
              <a:ext uri="{FF2B5EF4-FFF2-40B4-BE49-F238E27FC236}">
                <a16:creationId xmlns:a16="http://schemas.microsoft.com/office/drawing/2014/main" xmlns="" id="{DD368A96-A16E-42CE-842C-9166E567BCC1}"/>
              </a:ext>
              <a:ext uri="{C183D7F6-B498-43B3-948B-1728B52AA6E4}">
                <adec:decorative xmlns=""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xmlns="" val="1"/>
              </p:ext>
            </p:extLst>
          </p:nvPr>
        </p:nvSpPr>
        <p:spPr>
          <a:xfrm>
            <a:off x="4228592" y="620720"/>
            <a:ext cx="7323231" cy="559316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xmlns="" id="{C924A7EE-8004-2B26-5764-166440038A4C}"/>
              </a:ext>
            </a:extLst>
          </p:cNvPr>
          <p:cNvSpPr>
            <a:spLocks noGrp="1"/>
          </p:cNvSpPr>
          <p:nvPr>
            <p:ph type="title"/>
          </p:nvPr>
        </p:nvSpPr>
        <p:spPr>
          <a:xfrm>
            <a:off x="4498258" y="942449"/>
            <a:ext cx="6946491" cy="1470249"/>
          </a:xfrm>
        </p:spPr>
        <p:txBody>
          <a:bodyPr>
            <a:normAutofit/>
          </a:bodyPr>
          <a:lstStyle/>
          <a:p>
            <a:r>
              <a:rPr lang="en-US" sz="2800" dirty="0" err="1">
                <a:effectLst/>
                <a:latin typeface="Times New Roman" panose="02020603050405020304" pitchFamily="18" charset="0"/>
                <a:ea typeface="Calibri" panose="020F0502020204030204" pitchFamily="34" charset="0"/>
                <a:cs typeface="Times New Roman" panose="02020603050405020304" pitchFamily="18" charset="0"/>
              </a:rPr>
              <a:t>Câu</a:t>
            </a:r>
            <a:r>
              <a:rPr lang="en-US" sz="2800" dirty="0">
                <a:effectLst/>
                <a:latin typeface="Times New Roman" panose="02020603050405020304" pitchFamily="18" charset="0"/>
                <a:ea typeface="Calibri" panose="020F0502020204030204" pitchFamily="34" charset="0"/>
                <a:cs typeface="Times New Roman" panose="02020603050405020304" pitchFamily="18" charset="0"/>
              </a:rPr>
              <a:t> 5: </a:t>
            </a:r>
            <a:r>
              <a:rPr lang="en-US" sz="2800" dirty="0" err="1">
                <a:effectLst/>
                <a:latin typeface="Times New Roman" panose="02020603050405020304" pitchFamily="18" charset="0"/>
                <a:ea typeface="Calibri" panose="020F0502020204030204" pitchFamily="34" charset="0"/>
                <a:cs typeface="Times New Roman" panose="02020603050405020304" pitchFamily="18" charset="0"/>
              </a:rPr>
              <a:t>Những</a:t>
            </a:r>
            <a:r>
              <a:rPr lang="en-US" sz="2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effectLst/>
                <a:latin typeface="Times New Roman" panose="02020603050405020304" pitchFamily="18" charset="0"/>
                <a:ea typeface="Calibri" panose="020F0502020204030204" pitchFamily="34" charset="0"/>
                <a:cs typeface="Times New Roman" panose="02020603050405020304" pitchFamily="18" charset="0"/>
              </a:rPr>
              <a:t>từ</a:t>
            </a:r>
            <a:r>
              <a:rPr lang="en-US" sz="2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effectLst/>
                <a:latin typeface="Times New Roman" panose="02020603050405020304" pitchFamily="18" charset="0"/>
                <a:ea typeface="Calibri" panose="020F0502020204030204" pitchFamily="34" charset="0"/>
                <a:cs typeface="Times New Roman" panose="02020603050405020304" pitchFamily="18" charset="0"/>
              </a:rPr>
              <a:t>ngữ</a:t>
            </a:r>
            <a:r>
              <a:rPr lang="en-US" sz="2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effectLst/>
                <a:latin typeface="Times New Roman" panose="02020603050405020304" pitchFamily="18" charset="0"/>
                <a:ea typeface="Calibri" panose="020F0502020204030204" pitchFamily="34" charset="0"/>
                <a:cs typeface="Times New Roman" panose="02020603050405020304" pitchFamily="18" charset="0"/>
              </a:rPr>
              <a:t>câu</a:t>
            </a:r>
            <a:r>
              <a:rPr lang="en-US" sz="2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effectLst/>
                <a:latin typeface="Times New Roman" panose="02020603050405020304" pitchFamily="18" charset="0"/>
                <a:ea typeface="Calibri" panose="020F0502020204030204" pitchFamily="34" charset="0"/>
                <a:cs typeface="Times New Roman" panose="02020603050405020304" pitchFamily="18" charset="0"/>
              </a:rPr>
              <a:t>văn</a:t>
            </a:r>
            <a:r>
              <a:rPr lang="en-US" sz="2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effectLst/>
                <a:latin typeface="Times New Roman" panose="02020603050405020304" pitchFamily="18" charset="0"/>
                <a:ea typeface="Calibri" panose="020F0502020204030204" pitchFamily="34" charset="0"/>
                <a:cs typeface="Times New Roman" panose="02020603050405020304" pitchFamily="18" charset="0"/>
              </a:rPr>
              <a:t>thể</a:t>
            </a:r>
            <a:r>
              <a:rPr lang="en-US" sz="2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effectLst/>
                <a:latin typeface="Times New Roman" panose="02020603050405020304" pitchFamily="18" charset="0"/>
                <a:ea typeface="Calibri" panose="020F0502020204030204" pitchFamily="34" charset="0"/>
                <a:cs typeface="Times New Roman" panose="02020603050405020304" pitchFamily="18" charset="0"/>
              </a:rPr>
              <a:t>hiện</a:t>
            </a:r>
            <a:r>
              <a:rPr lang="en-US" sz="2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effectLst/>
                <a:latin typeface="Times New Roman" panose="02020603050405020304" pitchFamily="18" charset="0"/>
                <a:ea typeface="Calibri" panose="020F0502020204030204" pitchFamily="34" charset="0"/>
                <a:cs typeface="Times New Roman" panose="02020603050405020304" pitchFamily="18" charset="0"/>
              </a:rPr>
              <a:t>tình</a:t>
            </a:r>
            <a:r>
              <a:rPr lang="en-US" sz="2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effectLst/>
                <a:latin typeface="Times New Roman" panose="02020603050405020304" pitchFamily="18" charset="0"/>
                <a:ea typeface="Calibri" panose="020F0502020204030204" pitchFamily="34" charset="0"/>
                <a:cs typeface="Times New Roman" panose="02020603050405020304" pitchFamily="18" charset="0"/>
              </a:rPr>
              <a:t>cảm</a:t>
            </a:r>
            <a:r>
              <a:rPr lang="en-US" sz="2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effectLst/>
                <a:latin typeface="Times New Roman" panose="02020603050405020304" pitchFamily="18" charset="0"/>
                <a:ea typeface="Calibri" panose="020F0502020204030204" pitchFamily="34" charset="0"/>
                <a:cs typeface="Times New Roman" panose="02020603050405020304" pitchFamily="18" charset="0"/>
              </a:rPr>
              <a:t>của</a:t>
            </a:r>
            <a:r>
              <a:rPr lang="en-US" sz="2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effectLst/>
                <a:latin typeface="Times New Roman" panose="02020603050405020304" pitchFamily="18" charset="0"/>
                <a:ea typeface="Calibri" panose="020F0502020204030204" pitchFamily="34" charset="0"/>
                <a:cs typeface="Times New Roman" panose="02020603050405020304" pitchFamily="18" charset="0"/>
              </a:rPr>
              <a:t>tác</a:t>
            </a:r>
            <a:r>
              <a:rPr lang="en-US" sz="2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effectLst/>
                <a:latin typeface="Times New Roman" panose="02020603050405020304" pitchFamily="18" charset="0"/>
                <a:ea typeface="Calibri" panose="020F0502020204030204" pitchFamily="34" charset="0"/>
                <a:cs typeface="Times New Roman" panose="02020603050405020304" pitchFamily="18" charset="0"/>
              </a:rPr>
              <a:t>giả</a:t>
            </a:r>
            <a:r>
              <a:rPr lang="en-US" sz="2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effectLst/>
                <a:latin typeface="Times New Roman" panose="02020603050405020304" pitchFamily="18" charset="0"/>
                <a:ea typeface="Calibri" panose="020F0502020204030204" pitchFamily="34" charset="0"/>
                <a:cs typeface="Times New Roman" panose="02020603050405020304" pitchFamily="18" charset="0"/>
              </a:rPr>
              <a:t>đối</a:t>
            </a:r>
            <a:r>
              <a:rPr lang="en-US" sz="2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effectLst/>
                <a:latin typeface="Times New Roman" panose="02020603050405020304" pitchFamily="18" charset="0"/>
                <a:ea typeface="Calibri" panose="020F0502020204030204" pitchFamily="34" charset="0"/>
                <a:cs typeface="Times New Roman" panose="02020603050405020304" pitchFamily="18" charset="0"/>
              </a:rPr>
              <a:t>với</a:t>
            </a:r>
            <a:r>
              <a:rPr lang="en-US" sz="2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effectLst/>
                <a:latin typeface="Times New Roman" panose="02020603050405020304" pitchFamily="18" charset="0"/>
                <a:ea typeface="Calibri" panose="020F0502020204030204" pitchFamily="34" charset="0"/>
                <a:cs typeface="Times New Roman" panose="02020603050405020304" pitchFamily="18" charset="0"/>
              </a:rPr>
              <a:t>Nguyễn</a:t>
            </a:r>
            <a:r>
              <a:rPr lang="en-US" sz="2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effectLst/>
                <a:latin typeface="Times New Roman" panose="02020603050405020304" pitchFamily="18" charset="0"/>
                <a:ea typeface="Calibri" panose="020F0502020204030204" pitchFamily="34" charset="0"/>
                <a:cs typeface="Times New Roman" panose="02020603050405020304" pitchFamily="18" charset="0"/>
              </a:rPr>
              <a:t>Trãi</a:t>
            </a:r>
            <a:r>
              <a:rPr lang="en-US" sz="2800" dirty="0">
                <a:latin typeface="Times New Roman" panose="02020603050405020304" pitchFamily="18" charset="0"/>
                <a:ea typeface="Calibri" panose="020F0502020204030204" pitchFamily="34" charset="0"/>
                <a:cs typeface="Times New Roman" panose="02020603050405020304" pitchFamily="18" charset="0"/>
              </a:rPr>
              <a:t>?</a:t>
            </a:r>
            <a:r>
              <a:rPr lang="en-US" sz="2800" dirty="0">
                <a:effectLst/>
                <a:latin typeface="Calibri" panose="020F0502020204030204" pitchFamily="34" charset="0"/>
                <a:ea typeface="Calibri" panose="020F0502020204030204" pitchFamily="34" charset="0"/>
                <a:cs typeface="Times New Roman" panose="02020603050405020304" pitchFamily="18" charset="0"/>
              </a:rPr>
              <a:t/>
            </a:r>
            <a:br>
              <a:rPr lang="en-US" sz="2800" dirty="0">
                <a:effectLst/>
                <a:latin typeface="Calibri" panose="020F0502020204030204" pitchFamily="34" charset="0"/>
                <a:ea typeface="Calibri" panose="020F0502020204030204" pitchFamily="34" charset="0"/>
                <a:cs typeface="Times New Roman" panose="02020603050405020304" pitchFamily="18" charset="0"/>
              </a:rPr>
            </a:br>
            <a:endParaRPr lang="en-US" sz="2800" dirty="0"/>
          </a:p>
        </p:txBody>
      </p:sp>
      <p:cxnSp>
        <p:nvCxnSpPr>
          <p:cNvPr id="25" name="Straight Connector 24">
            <a:extLst>
              <a:ext uri="{FF2B5EF4-FFF2-40B4-BE49-F238E27FC236}">
                <a16:creationId xmlns:a16="http://schemas.microsoft.com/office/drawing/2014/main" xmlns="" id="{E350D170-418B-4A22-8B98-15EF799FD957}"/>
              </a:ext>
              <a:ext uri="{C183D7F6-B498-43B3-948B-1728B52AA6E4}">
                <adec:decorative xmlns=""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xmlns="" val="1"/>
              </p:ext>
            </p:extLst>
          </p:nvPr>
        </p:nvCxnSpPr>
        <p:spPr>
          <a:xfrm>
            <a:off x="4598367" y="2573573"/>
            <a:ext cx="6583680" cy="0"/>
          </a:xfrm>
          <a:prstGeom prst="line">
            <a:avLst/>
          </a:prstGeom>
          <a:ln w="19050">
            <a:solidFill>
              <a:srgbClr val="FFFFFF"/>
            </a:solidFill>
          </a:ln>
        </p:spPr>
        <p:style>
          <a:lnRef idx="1">
            <a:schemeClr val="accent1"/>
          </a:lnRef>
          <a:fillRef idx="0">
            <a:schemeClr val="accent1"/>
          </a:fillRef>
          <a:effectRef idx="0">
            <a:schemeClr val="accent1"/>
          </a:effectRef>
          <a:fontRef idx="minor">
            <a:schemeClr val="tx1"/>
          </a:fontRef>
        </p:style>
      </p:cxnSp>
      <p:sp>
        <p:nvSpPr>
          <p:cNvPr id="3" name="Content Placeholder 2">
            <a:extLst>
              <a:ext uri="{FF2B5EF4-FFF2-40B4-BE49-F238E27FC236}">
                <a16:creationId xmlns:a16="http://schemas.microsoft.com/office/drawing/2014/main" xmlns="" id="{65BD0294-116D-2F22-28D1-481F0D0638C1}"/>
              </a:ext>
            </a:extLst>
          </p:cNvPr>
          <p:cNvSpPr>
            <a:spLocks noGrp="1"/>
          </p:cNvSpPr>
          <p:nvPr>
            <p:ph idx="1"/>
          </p:nvPr>
        </p:nvSpPr>
        <p:spPr>
          <a:xfrm>
            <a:off x="4309888" y="2774538"/>
            <a:ext cx="7323230" cy="3141013"/>
          </a:xfrm>
        </p:spPr>
        <p:txBody>
          <a:bodyPr>
            <a:noAutofit/>
          </a:bodyPr>
          <a:lstStyle/>
          <a:p>
            <a:pPr>
              <a:spcAft>
                <a:spcPts val="800"/>
              </a:spcAft>
            </a:pPr>
            <a:r>
              <a:rPr lang="en-US" sz="2700" b="1" dirty="0">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700" b="1" i="1" dirty="0" err="1">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tiếng</a:t>
            </a:r>
            <a:r>
              <a:rPr lang="en-US" sz="2700" b="1" i="1" dirty="0">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700" b="1" i="1" dirty="0" err="1">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nói</a:t>
            </a:r>
            <a:r>
              <a:rPr lang="en-US" sz="2700" b="1" i="1" dirty="0">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700" b="1" i="1" dirty="0" err="1">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của</a:t>
            </a:r>
            <a:r>
              <a:rPr lang="en-US" sz="2700" b="1" i="1" dirty="0">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700" b="1" i="1" dirty="0" err="1">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một</a:t>
            </a:r>
            <a:r>
              <a:rPr lang="en-US" sz="2700" b="1" i="1" dirty="0">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700" b="1" i="1" dirty="0" err="1">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nhà</a:t>
            </a:r>
            <a:r>
              <a:rPr lang="en-US" sz="2700" b="1" i="1" dirty="0">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700" b="1" i="1" dirty="0" err="1">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yêu</a:t>
            </a:r>
            <a:r>
              <a:rPr lang="en-US" sz="2700" b="1" i="1" dirty="0">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700" b="1" i="1" dirty="0" err="1">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nước</a:t>
            </a:r>
            <a:r>
              <a:rPr lang="en-US" sz="2700" b="1" i="1" dirty="0">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700" b="1" i="1" dirty="0" err="1">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vĩ</a:t>
            </a:r>
            <a:r>
              <a:rPr lang="en-US" sz="2700" b="1" i="1" dirty="0">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700" b="1" i="1" dirty="0" err="1">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đại</a:t>
            </a:r>
            <a:r>
              <a:rPr lang="en-US" sz="2700" b="1" i="1" dirty="0">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 da </a:t>
            </a:r>
            <a:r>
              <a:rPr lang="en-US" sz="2700" b="1" i="1" dirty="0" err="1">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diết</a:t>
            </a:r>
            <a:r>
              <a:rPr lang="en-US" sz="2700" b="1" i="1" dirty="0">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700" b="1" i="1" dirty="0" err="1">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trong</a:t>
            </a:r>
            <a:r>
              <a:rPr lang="en-US" sz="2700" b="1" i="1" dirty="0">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700" b="1" i="1" dirty="0" err="1">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lòng</a:t>
            </a:r>
            <a:r>
              <a:rPr lang="en-US" sz="2700" b="1" i="1" dirty="0">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700" b="1" i="1" dirty="0" err="1">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Tổ</a:t>
            </a:r>
            <a:r>
              <a:rPr lang="en-US" sz="2700" b="1" i="1" dirty="0">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700" b="1" i="1" dirty="0" err="1">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quốc</a:t>
            </a:r>
            <a:r>
              <a:rPr lang="en-US" sz="2700" b="1" i="1" dirty="0">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700" b="1" i="1" dirty="0" err="1">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mình</a:t>
            </a:r>
            <a:r>
              <a:rPr lang="en-US" sz="2700" b="1" i="1" dirty="0">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a:t>
            </a:r>
            <a:endParaRPr lang="en-US" sz="2700" b="1" dirty="0">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endParaRPr>
          </a:p>
          <a:p>
            <a:pPr>
              <a:spcAft>
                <a:spcPts val="800"/>
              </a:spcAft>
            </a:pPr>
            <a:r>
              <a:rPr lang="en-US" sz="2700" b="1" i="1" dirty="0">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a:t>
            </a:r>
            <a:r>
              <a:rPr lang="en-US" sz="2700" b="1" i="1" dirty="0" err="1">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thành</a:t>
            </a:r>
            <a:r>
              <a:rPr lang="en-US" sz="2700" b="1" i="1" dirty="0">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700" b="1" i="1" dirty="0" err="1">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viên</a:t>
            </a:r>
            <a:r>
              <a:rPr lang="en-US" sz="2700" b="1" i="1" dirty="0">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700" b="1" i="1" dirty="0" err="1">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kiệt</a:t>
            </a:r>
            <a:r>
              <a:rPr lang="en-US" sz="2700" b="1" i="1" dirty="0">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700" b="1" i="1" dirty="0" err="1">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xuất</a:t>
            </a:r>
            <a:r>
              <a:rPr lang="en-US" sz="2700" b="1" i="1" dirty="0">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700" b="1" i="1" dirty="0" err="1">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của</a:t>
            </a:r>
            <a:r>
              <a:rPr lang="en-US" sz="2700" b="1" i="1" dirty="0">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700" b="1" i="1" dirty="0" err="1">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cộng</a:t>
            </a:r>
            <a:r>
              <a:rPr lang="en-US" sz="2700" b="1" i="1" dirty="0">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700" b="1" i="1" dirty="0" err="1">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đồng</a:t>
            </a:r>
            <a:r>
              <a:rPr lang="en-US" sz="2700" b="1" i="1" dirty="0">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700" b="1" i="1" dirty="0" err="1">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loài</a:t>
            </a:r>
            <a:r>
              <a:rPr lang="en-US" sz="2700" b="1" i="1" dirty="0">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700" b="1" i="1" dirty="0" err="1">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người</a:t>
            </a:r>
            <a:endParaRPr lang="en-US" sz="2700" b="1" dirty="0">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endParaRPr>
          </a:p>
          <a:p>
            <a:pPr>
              <a:spcAft>
                <a:spcPts val="800"/>
              </a:spcAft>
            </a:pPr>
            <a:r>
              <a:rPr lang="en-US" sz="2700" b="1" i="1" dirty="0">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700" b="1" i="1" dirty="0" err="1">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bộ</a:t>
            </a:r>
            <a:r>
              <a:rPr lang="en-US" sz="2700" b="1" i="1" dirty="0">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700" b="1" i="1" dirty="0" err="1">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óc</a:t>
            </a:r>
            <a:r>
              <a:rPr lang="en-US" sz="2700" b="1" i="1" dirty="0">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700" b="1" i="1" dirty="0" err="1">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sớm</a:t>
            </a:r>
            <a:r>
              <a:rPr lang="en-US" sz="2700" b="1" i="1" dirty="0">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700" b="1" i="1" dirty="0" err="1">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uyên</a:t>
            </a:r>
            <a:r>
              <a:rPr lang="en-US" sz="2700" b="1" i="1" dirty="0">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700" b="1" i="1" dirty="0" err="1">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thâm</a:t>
            </a:r>
            <a:endParaRPr lang="en-US" sz="2700" b="1" dirty="0">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endParaRPr>
          </a:p>
          <a:p>
            <a:pPr>
              <a:spcAft>
                <a:spcPts val="800"/>
              </a:spcAft>
            </a:pPr>
            <a:r>
              <a:rPr lang="en-US" sz="2700" b="1" i="1" dirty="0">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700" b="1" i="1" dirty="0" err="1">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Quân</a:t>
            </a:r>
            <a:r>
              <a:rPr lang="en-US" sz="2700" b="1" i="1" dirty="0">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700" b="1" i="1" dirty="0" err="1">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trung</a:t>
            </a:r>
            <a:r>
              <a:rPr lang="en-US" sz="2700" b="1" i="1" dirty="0">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700" b="1" i="1" dirty="0" err="1">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từ</a:t>
            </a:r>
            <a:r>
              <a:rPr lang="en-US" sz="2700" b="1" i="1" dirty="0">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700" b="1" i="1" dirty="0" err="1">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mệnh</a:t>
            </a:r>
            <a:r>
              <a:rPr lang="en-US" sz="2700" b="1" i="1" dirty="0">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700" b="1" i="1" dirty="0" err="1">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tập</a:t>
            </a:r>
            <a:r>
              <a:rPr lang="en-US" sz="2700" b="1" i="1" dirty="0">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700" b="1" i="1" dirty="0" err="1">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biểu</a:t>
            </a:r>
            <a:r>
              <a:rPr lang="en-US" sz="2700" b="1" i="1" dirty="0">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700" b="1" i="1" dirty="0" err="1">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thị</a:t>
            </a:r>
            <a:r>
              <a:rPr lang="en-US" sz="2700" b="1" i="1" dirty="0">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700" b="1" i="1" dirty="0" err="1">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sáng</a:t>
            </a:r>
            <a:r>
              <a:rPr lang="en-US" sz="2700" b="1" i="1" dirty="0">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700" b="1" i="1" dirty="0" err="1">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chói</a:t>
            </a:r>
            <a:r>
              <a:rPr lang="en-US" sz="2700" b="1" i="1" dirty="0">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700" b="1" i="1" dirty="0" err="1">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cơ</a:t>
            </a:r>
            <a:r>
              <a:rPr lang="en-US" sz="2700" b="1" i="1" dirty="0">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700" b="1" i="1" dirty="0" err="1">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sở</a:t>
            </a:r>
            <a:r>
              <a:rPr lang="en-US" sz="2700" b="1" i="1" dirty="0">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700" b="1" i="1" dirty="0" err="1">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tư</a:t>
            </a:r>
            <a:r>
              <a:rPr lang="en-US" sz="2700" b="1" i="1" dirty="0">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700" b="1" i="1" dirty="0" err="1">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tưởng</a:t>
            </a:r>
            <a:r>
              <a:rPr lang="en-US" sz="2700" b="1" i="1" dirty="0">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700" b="1" i="1" dirty="0" err="1">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của</a:t>
            </a:r>
            <a:r>
              <a:rPr lang="en-US" sz="2700" b="1" i="1" dirty="0">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700" b="1" i="1" dirty="0" err="1">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Nguyễn</a:t>
            </a:r>
            <a:r>
              <a:rPr lang="en-US" sz="2700" b="1" i="1" dirty="0">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700" b="1" i="1" dirty="0" err="1">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Trãi</a:t>
            </a:r>
            <a:endParaRPr lang="en-US" sz="2700" b="1" dirty="0">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endParaRPr>
          </a:p>
          <a:p>
            <a:endParaRPr lang="en-US" sz="2700" b="1" dirty="0">
              <a:solidFill>
                <a:schemeClr val="bg1"/>
              </a:solidFill>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386124570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7"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900" decel="100000" fill="hold"/>
                                        <p:tgtEl>
                                          <p:spTgt spid="2"/>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2"/>
                                        </p:tgtEl>
                                        <p:attrNameLst>
                                          <p:attrName>ppt_y</p:attrName>
                                        </p:attrNameLst>
                                      </p:cBhvr>
                                      <p:tavLst>
                                        <p:tav tm="0">
                                          <p:val>
                                            <p:strVal val="#ppt_y-.03"/>
                                          </p:val>
                                        </p:tav>
                                        <p:tav tm="100000">
                                          <p:val>
                                            <p:strVal val="#ppt_y"/>
                                          </p:val>
                                        </p:tav>
                                      </p:tavLst>
                                    </p:anim>
                                  </p:childTnLst>
                                </p:cTn>
                              </p:par>
                            </p:childTnLst>
                          </p:cTn>
                        </p:par>
                      </p:childTnLst>
                    </p:cTn>
                  </p:par>
                  <p:par>
                    <p:cTn id="11" fill="hold">
                      <p:stCondLst>
                        <p:cond delay="indefinite"/>
                      </p:stCondLst>
                      <p:childTnLst>
                        <p:par>
                          <p:cTn id="12" fill="hold">
                            <p:stCondLst>
                              <p:cond delay="0"/>
                            </p:stCondLst>
                            <p:childTnLst>
                              <p:par>
                                <p:cTn id="13" presetID="23" presetClass="entr" presetSubtype="16" fill="hold" nodeType="clickEffect">
                                  <p:stCondLst>
                                    <p:cond delay="0"/>
                                  </p:stCondLst>
                                  <p:childTnLst>
                                    <p:set>
                                      <p:cBhvr>
                                        <p:cTn id="14" dur="1" fill="hold">
                                          <p:stCondLst>
                                            <p:cond delay="0"/>
                                          </p:stCondLst>
                                        </p:cTn>
                                        <p:tgtEl>
                                          <p:spTgt spid="3">
                                            <p:txEl>
                                              <p:pRg st="0" end="0"/>
                                            </p:txEl>
                                          </p:spTgt>
                                        </p:tgtEl>
                                        <p:attrNameLst>
                                          <p:attrName>style.visibility</p:attrName>
                                        </p:attrNameLst>
                                      </p:cBhvr>
                                      <p:to>
                                        <p:strVal val="visible"/>
                                      </p:to>
                                    </p:set>
                                    <p:anim calcmode="lin" valueType="num">
                                      <p:cBhvr>
                                        <p:cTn id="15" dur="500" fill="hold"/>
                                        <p:tgtEl>
                                          <p:spTgt spid="3">
                                            <p:txEl>
                                              <p:pRg st="0" end="0"/>
                                            </p:txEl>
                                          </p:spTgt>
                                        </p:tgtEl>
                                        <p:attrNameLst>
                                          <p:attrName>ppt_w</p:attrName>
                                        </p:attrNameLst>
                                      </p:cBhvr>
                                      <p:tavLst>
                                        <p:tav tm="0">
                                          <p:val>
                                            <p:fltVal val="0"/>
                                          </p:val>
                                        </p:tav>
                                        <p:tav tm="100000">
                                          <p:val>
                                            <p:strVal val="#ppt_w"/>
                                          </p:val>
                                        </p:tav>
                                      </p:tavLst>
                                    </p:anim>
                                    <p:anim calcmode="lin" valueType="num">
                                      <p:cBhvr>
                                        <p:cTn id="16" dur="500" fill="hold"/>
                                        <p:tgtEl>
                                          <p:spTgt spid="3">
                                            <p:txEl>
                                              <p:pRg st="0" end="0"/>
                                            </p:txEl>
                                          </p:spTgt>
                                        </p:tgtEl>
                                        <p:attrNameLst>
                                          <p:attrName>ppt_h</p:attrName>
                                        </p:attrNameLst>
                                      </p:cBhvr>
                                      <p:tavLst>
                                        <p:tav tm="0">
                                          <p:val>
                                            <p:fltVal val="0"/>
                                          </p:val>
                                        </p:tav>
                                        <p:tav tm="100000">
                                          <p:val>
                                            <p:strVal val="#ppt_h"/>
                                          </p:val>
                                        </p:tav>
                                      </p:tavLst>
                                    </p:anim>
                                  </p:childTnLst>
                                </p:cTn>
                              </p:par>
                            </p:childTnLst>
                          </p:cTn>
                        </p:par>
                      </p:childTnLst>
                    </p:cTn>
                  </p:par>
                  <p:par>
                    <p:cTn id="17" fill="hold">
                      <p:stCondLst>
                        <p:cond delay="indefinite"/>
                      </p:stCondLst>
                      <p:childTnLst>
                        <p:par>
                          <p:cTn id="18" fill="hold">
                            <p:stCondLst>
                              <p:cond delay="0"/>
                            </p:stCondLst>
                            <p:childTnLst>
                              <p:par>
                                <p:cTn id="19" presetID="23" presetClass="entr" presetSubtype="16" fill="hold" nodeType="clickEffect">
                                  <p:stCondLst>
                                    <p:cond delay="0"/>
                                  </p:stCondLst>
                                  <p:childTnLst>
                                    <p:set>
                                      <p:cBhvr>
                                        <p:cTn id="20" dur="1" fill="hold">
                                          <p:stCondLst>
                                            <p:cond delay="0"/>
                                          </p:stCondLst>
                                        </p:cTn>
                                        <p:tgtEl>
                                          <p:spTgt spid="3">
                                            <p:txEl>
                                              <p:pRg st="1" end="1"/>
                                            </p:txEl>
                                          </p:spTgt>
                                        </p:tgtEl>
                                        <p:attrNameLst>
                                          <p:attrName>style.visibility</p:attrName>
                                        </p:attrNameLst>
                                      </p:cBhvr>
                                      <p:to>
                                        <p:strVal val="visible"/>
                                      </p:to>
                                    </p:set>
                                    <p:anim calcmode="lin" valueType="num">
                                      <p:cBhvr>
                                        <p:cTn id="21" dur="500" fill="hold"/>
                                        <p:tgtEl>
                                          <p:spTgt spid="3">
                                            <p:txEl>
                                              <p:pRg st="1" end="1"/>
                                            </p:txEl>
                                          </p:spTgt>
                                        </p:tgtEl>
                                        <p:attrNameLst>
                                          <p:attrName>ppt_w</p:attrName>
                                        </p:attrNameLst>
                                      </p:cBhvr>
                                      <p:tavLst>
                                        <p:tav tm="0">
                                          <p:val>
                                            <p:fltVal val="0"/>
                                          </p:val>
                                        </p:tav>
                                        <p:tav tm="100000">
                                          <p:val>
                                            <p:strVal val="#ppt_w"/>
                                          </p:val>
                                        </p:tav>
                                      </p:tavLst>
                                    </p:anim>
                                    <p:anim calcmode="lin" valueType="num">
                                      <p:cBhvr>
                                        <p:cTn id="22" dur="500" fill="hold"/>
                                        <p:tgtEl>
                                          <p:spTgt spid="3">
                                            <p:txEl>
                                              <p:pRg st="1" end="1"/>
                                            </p:txEl>
                                          </p:spTgt>
                                        </p:tgtEl>
                                        <p:attrNameLst>
                                          <p:attrName>ppt_h</p:attrName>
                                        </p:attrNameLst>
                                      </p:cBhvr>
                                      <p:tavLst>
                                        <p:tav tm="0">
                                          <p:val>
                                            <p:fltVal val="0"/>
                                          </p:val>
                                        </p:tav>
                                        <p:tav tm="100000">
                                          <p:val>
                                            <p:strVal val="#ppt_h"/>
                                          </p:val>
                                        </p:tav>
                                      </p:tavLst>
                                    </p:anim>
                                  </p:childTnLst>
                                </p:cTn>
                              </p:par>
                            </p:childTnLst>
                          </p:cTn>
                        </p:par>
                      </p:childTnLst>
                    </p:cTn>
                  </p:par>
                  <p:par>
                    <p:cTn id="23" fill="hold">
                      <p:stCondLst>
                        <p:cond delay="indefinite"/>
                      </p:stCondLst>
                      <p:childTnLst>
                        <p:par>
                          <p:cTn id="24" fill="hold">
                            <p:stCondLst>
                              <p:cond delay="0"/>
                            </p:stCondLst>
                            <p:childTnLst>
                              <p:par>
                                <p:cTn id="25" presetID="23" presetClass="entr" presetSubtype="16" fill="hold" nodeType="clickEffect">
                                  <p:stCondLst>
                                    <p:cond delay="0"/>
                                  </p:stCondLst>
                                  <p:childTnLst>
                                    <p:set>
                                      <p:cBhvr>
                                        <p:cTn id="26" dur="1" fill="hold">
                                          <p:stCondLst>
                                            <p:cond delay="0"/>
                                          </p:stCondLst>
                                        </p:cTn>
                                        <p:tgtEl>
                                          <p:spTgt spid="3">
                                            <p:txEl>
                                              <p:pRg st="2" end="2"/>
                                            </p:txEl>
                                          </p:spTgt>
                                        </p:tgtEl>
                                        <p:attrNameLst>
                                          <p:attrName>style.visibility</p:attrName>
                                        </p:attrNameLst>
                                      </p:cBhvr>
                                      <p:to>
                                        <p:strVal val="visible"/>
                                      </p:to>
                                    </p:set>
                                    <p:anim calcmode="lin" valueType="num">
                                      <p:cBhvr>
                                        <p:cTn id="27" dur="500" fill="hold"/>
                                        <p:tgtEl>
                                          <p:spTgt spid="3">
                                            <p:txEl>
                                              <p:pRg st="2" end="2"/>
                                            </p:txEl>
                                          </p:spTgt>
                                        </p:tgtEl>
                                        <p:attrNameLst>
                                          <p:attrName>ppt_w</p:attrName>
                                        </p:attrNameLst>
                                      </p:cBhvr>
                                      <p:tavLst>
                                        <p:tav tm="0">
                                          <p:val>
                                            <p:fltVal val="0"/>
                                          </p:val>
                                        </p:tav>
                                        <p:tav tm="100000">
                                          <p:val>
                                            <p:strVal val="#ppt_w"/>
                                          </p:val>
                                        </p:tav>
                                      </p:tavLst>
                                    </p:anim>
                                    <p:anim calcmode="lin" valueType="num">
                                      <p:cBhvr>
                                        <p:cTn id="28" dur="500" fill="hold"/>
                                        <p:tgtEl>
                                          <p:spTgt spid="3">
                                            <p:txEl>
                                              <p:pRg st="2" end="2"/>
                                            </p:txEl>
                                          </p:spTgt>
                                        </p:tgtEl>
                                        <p:attrNameLst>
                                          <p:attrName>ppt_h</p:attrName>
                                        </p:attrNameLst>
                                      </p:cBhvr>
                                      <p:tavLst>
                                        <p:tav tm="0">
                                          <p:val>
                                            <p:fltVal val="0"/>
                                          </p:val>
                                        </p:tav>
                                        <p:tav tm="100000">
                                          <p:val>
                                            <p:strVal val="#ppt_h"/>
                                          </p:val>
                                        </p:tav>
                                      </p:tavLst>
                                    </p:anim>
                                  </p:childTnLst>
                                </p:cTn>
                              </p:par>
                            </p:childTnLst>
                          </p:cTn>
                        </p:par>
                      </p:childTnLst>
                    </p:cTn>
                  </p:par>
                  <p:par>
                    <p:cTn id="29" fill="hold">
                      <p:stCondLst>
                        <p:cond delay="indefinite"/>
                      </p:stCondLst>
                      <p:childTnLst>
                        <p:par>
                          <p:cTn id="30" fill="hold">
                            <p:stCondLst>
                              <p:cond delay="0"/>
                            </p:stCondLst>
                            <p:childTnLst>
                              <p:par>
                                <p:cTn id="31" presetID="23" presetClass="entr" presetSubtype="16" fill="hold" nodeType="clickEffect">
                                  <p:stCondLst>
                                    <p:cond delay="0"/>
                                  </p:stCondLst>
                                  <p:childTnLst>
                                    <p:set>
                                      <p:cBhvr>
                                        <p:cTn id="32" dur="1" fill="hold">
                                          <p:stCondLst>
                                            <p:cond delay="0"/>
                                          </p:stCondLst>
                                        </p:cTn>
                                        <p:tgtEl>
                                          <p:spTgt spid="3">
                                            <p:txEl>
                                              <p:pRg st="3" end="3"/>
                                            </p:txEl>
                                          </p:spTgt>
                                        </p:tgtEl>
                                        <p:attrNameLst>
                                          <p:attrName>style.visibility</p:attrName>
                                        </p:attrNameLst>
                                      </p:cBhvr>
                                      <p:to>
                                        <p:strVal val="visible"/>
                                      </p:to>
                                    </p:set>
                                    <p:anim calcmode="lin" valueType="num">
                                      <p:cBhvr>
                                        <p:cTn id="33" dur="500" fill="hold"/>
                                        <p:tgtEl>
                                          <p:spTgt spid="3">
                                            <p:txEl>
                                              <p:pRg st="3" end="3"/>
                                            </p:txEl>
                                          </p:spTgt>
                                        </p:tgtEl>
                                        <p:attrNameLst>
                                          <p:attrName>ppt_w</p:attrName>
                                        </p:attrNameLst>
                                      </p:cBhvr>
                                      <p:tavLst>
                                        <p:tav tm="0">
                                          <p:val>
                                            <p:fltVal val="0"/>
                                          </p:val>
                                        </p:tav>
                                        <p:tav tm="100000">
                                          <p:val>
                                            <p:strVal val="#ppt_w"/>
                                          </p:val>
                                        </p:tav>
                                      </p:tavLst>
                                    </p:anim>
                                    <p:anim calcmode="lin" valueType="num">
                                      <p:cBhvr>
                                        <p:cTn id="34" dur="500" fill="hold"/>
                                        <p:tgtEl>
                                          <p:spTgt spid="3">
                                            <p:txEl>
                                              <p:pRg st="3" end="3"/>
                                            </p:txEl>
                                          </p:spTgt>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Box 4">
            <a:extLst>
              <a:ext uri="{FF2B5EF4-FFF2-40B4-BE49-F238E27FC236}">
                <a16:creationId xmlns:a16="http://schemas.microsoft.com/office/drawing/2014/main" xmlns="" id="{4866B4CB-3308-74DC-E402-73640761BEDC}"/>
              </a:ext>
            </a:extLst>
          </p:cNvPr>
          <p:cNvSpPr txBox="1"/>
          <p:nvPr/>
        </p:nvSpPr>
        <p:spPr>
          <a:xfrm>
            <a:off x="1024129" y="606287"/>
            <a:ext cx="5027048" cy="5703073"/>
          </a:xfrm>
          <a:prstGeom prst="rect">
            <a:avLst/>
          </a:prstGeom>
        </p:spPr>
        <p:txBody>
          <a:bodyPr vert="horz" lIns="45720" tIns="45720" rIns="45720" bIns="45720" rtlCol="0">
            <a:noAutofit/>
          </a:bodyPr>
          <a:lstStyle/>
          <a:p>
            <a:pPr algn="just" defTabSz="914400">
              <a:lnSpc>
                <a:spcPct val="90000"/>
              </a:lnSpc>
              <a:spcAft>
                <a:spcPts val="800"/>
              </a:spcAft>
              <a:buClr>
                <a:schemeClr val="accent1"/>
              </a:buClr>
            </a:pPr>
            <a:r>
              <a:rPr lang="en-US" sz="2400" i="1" dirty="0">
                <a:effectLst/>
                <a:latin typeface="Arial" panose="020B0604020202020204" pitchFamily="34" charset="0"/>
                <a:cs typeface="Arial" panose="020B0604020202020204" pitchFamily="34" charset="0"/>
              </a:rPr>
              <a:t>+ </a:t>
            </a:r>
            <a:r>
              <a:rPr lang="en-US" sz="2400" i="1" dirty="0" err="1">
                <a:effectLst/>
                <a:latin typeface="Arial" panose="020B0604020202020204" pitchFamily="34" charset="0"/>
                <a:cs typeface="Arial" panose="020B0604020202020204" pitchFamily="34" charset="0"/>
              </a:rPr>
              <a:t>Ông</a:t>
            </a:r>
            <a:r>
              <a:rPr lang="en-US" sz="2400" i="1" dirty="0">
                <a:effectLst/>
                <a:latin typeface="Arial" panose="020B0604020202020204" pitchFamily="34" charset="0"/>
                <a:cs typeface="Arial" panose="020B0604020202020204" pitchFamily="34" charset="0"/>
              </a:rPr>
              <a:t> </a:t>
            </a:r>
            <a:r>
              <a:rPr lang="en-US" sz="2400" i="1" dirty="0" err="1">
                <a:effectLst/>
                <a:latin typeface="Arial" panose="020B0604020202020204" pitchFamily="34" charset="0"/>
                <a:cs typeface="Arial" panose="020B0604020202020204" pitchFamily="34" charset="0"/>
              </a:rPr>
              <a:t>hết</a:t>
            </a:r>
            <a:r>
              <a:rPr lang="en-US" sz="2400" i="1" dirty="0">
                <a:effectLst/>
                <a:latin typeface="Arial" panose="020B0604020202020204" pitchFamily="34" charset="0"/>
                <a:cs typeface="Arial" panose="020B0604020202020204" pitchFamily="34" charset="0"/>
              </a:rPr>
              <a:t> </a:t>
            </a:r>
            <a:r>
              <a:rPr lang="en-US" sz="2400" i="1" dirty="0" err="1">
                <a:effectLst/>
                <a:latin typeface="Arial" panose="020B0604020202020204" pitchFamily="34" charset="0"/>
                <a:cs typeface="Arial" panose="020B0604020202020204" pitchFamily="34" charset="0"/>
              </a:rPr>
              <a:t>lòng</a:t>
            </a:r>
            <a:r>
              <a:rPr lang="en-US" sz="2400" i="1" dirty="0">
                <a:effectLst/>
                <a:latin typeface="Arial" panose="020B0604020202020204" pitchFamily="34" charset="0"/>
                <a:cs typeface="Arial" panose="020B0604020202020204" pitchFamily="34" charset="0"/>
              </a:rPr>
              <a:t> </a:t>
            </a:r>
            <a:r>
              <a:rPr lang="en-US" sz="2400" i="1" dirty="0" err="1">
                <a:effectLst/>
                <a:latin typeface="Arial" panose="020B0604020202020204" pitchFamily="34" charset="0"/>
                <a:cs typeface="Arial" panose="020B0604020202020204" pitchFamily="34" charset="0"/>
              </a:rPr>
              <a:t>nâng</a:t>
            </a:r>
            <a:r>
              <a:rPr lang="en-US" sz="2400" i="1" dirty="0">
                <a:effectLst/>
                <a:latin typeface="Arial" panose="020B0604020202020204" pitchFamily="34" charset="0"/>
                <a:cs typeface="Arial" panose="020B0604020202020204" pitchFamily="34" charset="0"/>
              </a:rPr>
              <a:t> </a:t>
            </a:r>
            <a:r>
              <a:rPr lang="en-US" sz="2400" i="1" dirty="0" err="1">
                <a:effectLst/>
                <a:latin typeface="Arial" panose="020B0604020202020204" pitchFamily="34" charset="0"/>
                <a:cs typeface="Arial" panose="020B0604020202020204" pitchFamily="34" charset="0"/>
              </a:rPr>
              <a:t>niu</a:t>
            </a:r>
            <a:r>
              <a:rPr lang="en-US" sz="2400" i="1" dirty="0">
                <a:effectLst/>
                <a:latin typeface="Arial" panose="020B0604020202020204" pitchFamily="34" charset="0"/>
                <a:cs typeface="Arial" panose="020B0604020202020204" pitchFamily="34" charset="0"/>
              </a:rPr>
              <a:t> </a:t>
            </a:r>
            <a:r>
              <a:rPr lang="en-US" sz="2400" i="1" dirty="0" err="1">
                <a:effectLst/>
                <a:latin typeface="Arial" panose="020B0604020202020204" pitchFamily="34" charset="0"/>
                <a:cs typeface="Arial" panose="020B0604020202020204" pitchFamily="34" charset="0"/>
              </a:rPr>
              <a:t>năng</a:t>
            </a:r>
            <a:r>
              <a:rPr lang="en-US" sz="2400" i="1" dirty="0">
                <a:effectLst/>
                <a:latin typeface="Arial" panose="020B0604020202020204" pitchFamily="34" charset="0"/>
                <a:cs typeface="Arial" panose="020B0604020202020204" pitchFamily="34" charset="0"/>
              </a:rPr>
              <a:t> </a:t>
            </a:r>
            <a:r>
              <a:rPr lang="en-US" sz="2400" i="1" dirty="0" err="1">
                <a:effectLst/>
                <a:latin typeface="Arial" panose="020B0604020202020204" pitchFamily="34" charset="0"/>
                <a:cs typeface="Arial" panose="020B0604020202020204" pitchFamily="34" charset="0"/>
              </a:rPr>
              <a:t>lực</a:t>
            </a:r>
            <a:r>
              <a:rPr lang="en-US" sz="2400" i="1" dirty="0">
                <a:effectLst/>
                <a:latin typeface="Arial" panose="020B0604020202020204" pitchFamily="34" charset="0"/>
                <a:cs typeface="Arial" panose="020B0604020202020204" pitchFamily="34" charset="0"/>
              </a:rPr>
              <a:t> </a:t>
            </a:r>
            <a:r>
              <a:rPr lang="en-US" sz="2400" i="1" dirty="0" err="1">
                <a:effectLst/>
                <a:latin typeface="Arial" panose="020B0604020202020204" pitchFamily="34" charset="0"/>
                <a:cs typeface="Arial" panose="020B0604020202020204" pitchFamily="34" charset="0"/>
              </a:rPr>
              <a:t>sáng</a:t>
            </a:r>
            <a:r>
              <a:rPr lang="en-US" sz="2400" i="1" dirty="0">
                <a:effectLst/>
                <a:latin typeface="Arial" panose="020B0604020202020204" pitchFamily="34" charset="0"/>
                <a:cs typeface="Arial" panose="020B0604020202020204" pitchFamily="34" charset="0"/>
              </a:rPr>
              <a:t> </a:t>
            </a:r>
            <a:r>
              <a:rPr lang="en-US" sz="2400" i="1" dirty="0" err="1">
                <a:effectLst/>
                <a:latin typeface="Arial" panose="020B0604020202020204" pitchFamily="34" charset="0"/>
                <a:cs typeface="Arial" panose="020B0604020202020204" pitchFamily="34" charset="0"/>
              </a:rPr>
              <a:t>tạo</a:t>
            </a:r>
            <a:r>
              <a:rPr lang="en-US" sz="2400" i="1" dirty="0">
                <a:effectLst/>
                <a:latin typeface="Arial" panose="020B0604020202020204" pitchFamily="34" charset="0"/>
                <a:cs typeface="Arial" panose="020B0604020202020204" pitchFamily="34" charset="0"/>
              </a:rPr>
              <a:t> </a:t>
            </a:r>
            <a:r>
              <a:rPr lang="en-US" sz="2400" i="1" dirty="0" err="1">
                <a:effectLst/>
                <a:latin typeface="Arial" panose="020B0604020202020204" pitchFamily="34" charset="0"/>
                <a:cs typeface="Arial" panose="020B0604020202020204" pitchFamily="34" charset="0"/>
              </a:rPr>
              <a:t>của</a:t>
            </a:r>
            <a:r>
              <a:rPr lang="en-US" sz="2400" i="1" dirty="0">
                <a:effectLst/>
                <a:latin typeface="Arial" panose="020B0604020202020204" pitchFamily="34" charset="0"/>
                <a:cs typeface="Arial" panose="020B0604020202020204" pitchFamily="34" charset="0"/>
              </a:rPr>
              <a:t> </a:t>
            </a:r>
            <a:r>
              <a:rPr lang="en-US" sz="2400" i="1" dirty="0" err="1">
                <a:effectLst/>
                <a:latin typeface="Arial" panose="020B0604020202020204" pitchFamily="34" charset="0"/>
                <a:cs typeface="Arial" panose="020B0604020202020204" pitchFamily="34" charset="0"/>
              </a:rPr>
              <a:t>nhân</a:t>
            </a:r>
            <a:r>
              <a:rPr lang="en-US" sz="2400" i="1" dirty="0">
                <a:effectLst/>
                <a:latin typeface="Arial" panose="020B0604020202020204" pitchFamily="34" charset="0"/>
                <a:cs typeface="Arial" panose="020B0604020202020204" pitchFamily="34" charset="0"/>
              </a:rPr>
              <a:t> </a:t>
            </a:r>
            <a:r>
              <a:rPr lang="en-US" sz="2400" i="1" dirty="0" err="1">
                <a:effectLst/>
                <a:latin typeface="Arial" panose="020B0604020202020204" pitchFamily="34" charset="0"/>
                <a:cs typeface="Arial" panose="020B0604020202020204" pitchFamily="34" charset="0"/>
              </a:rPr>
              <a:t>dân</a:t>
            </a:r>
            <a:r>
              <a:rPr lang="en-US" sz="2400" i="1" dirty="0">
                <a:effectLst/>
                <a:latin typeface="Arial" panose="020B0604020202020204" pitchFamily="34" charset="0"/>
                <a:cs typeface="Arial" panose="020B0604020202020204" pitchFamily="34" charset="0"/>
              </a:rPr>
              <a:t>.</a:t>
            </a:r>
            <a:endParaRPr lang="en-US" sz="2400" dirty="0">
              <a:effectLst/>
              <a:latin typeface="Arial" panose="020B0604020202020204" pitchFamily="34" charset="0"/>
              <a:cs typeface="Arial" panose="020B0604020202020204" pitchFamily="34" charset="0"/>
            </a:endParaRPr>
          </a:p>
          <a:p>
            <a:pPr algn="just" defTabSz="914400">
              <a:lnSpc>
                <a:spcPct val="90000"/>
              </a:lnSpc>
              <a:spcAft>
                <a:spcPts val="800"/>
              </a:spcAft>
              <a:buClr>
                <a:schemeClr val="accent1"/>
              </a:buClr>
            </a:pPr>
            <a:r>
              <a:rPr lang="en-US" sz="2400" i="1" dirty="0">
                <a:effectLst/>
                <a:latin typeface="Arial" panose="020B0604020202020204" pitchFamily="34" charset="0"/>
                <a:cs typeface="Arial" panose="020B0604020202020204" pitchFamily="34" charset="0"/>
              </a:rPr>
              <a:t>+ Ở </a:t>
            </a:r>
            <a:r>
              <a:rPr lang="en-US" sz="2400" i="1" dirty="0" err="1">
                <a:effectLst/>
                <a:latin typeface="Arial" panose="020B0604020202020204" pitchFamily="34" charset="0"/>
                <a:cs typeface="Arial" panose="020B0604020202020204" pitchFamily="34" charset="0"/>
              </a:rPr>
              <a:t>Việt</a:t>
            </a:r>
            <a:r>
              <a:rPr lang="en-US" sz="2400" i="1" dirty="0">
                <a:effectLst/>
                <a:latin typeface="Arial" panose="020B0604020202020204" pitchFamily="34" charset="0"/>
                <a:cs typeface="Arial" panose="020B0604020202020204" pitchFamily="34" charset="0"/>
              </a:rPr>
              <a:t> Nam, </a:t>
            </a:r>
            <a:r>
              <a:rPr lang="en-US" sz="2400" i="1" dirty="0" err="1">
                <a:effectLst/>
                <a:latin typeface="Arial" panose="020B0604020202020204" pitchFamily="34" charset="0"/>
                <a:cs typeface="Arial" panose="020B0604020202020204" pitchFamily="34" charset="0"/>
              </a:rPr>
              <a:t>người</a:t>
            </a:r>
            <a:r>
              <a:rPr lang="en-US" sz="2400" i="1" dirty="0">
                <a:effectLst/>
                <a:latin typeface="Arial" panose="020B0604020202020204" pitchFamily="34" charset="0"/>
                <a:cs typeface="Arial" panose="020B0604020202020204" pitchFamily="34" charset="0"/>
              </a:rPr>
              <a:t> ta </a:t>
            </a:r>
            <a:r>
              <a:rPr lang="en-US" sz="2400" i="1" dirty="0" err="1">
                <a:effectLst/>
                <a:latin typeface="Arial" panose="020B0604020202020204" pitchFamily="34" charset="0"/>
                <a:cs typeface="Arial" panose="020B0604020202020204" pitchFamily="34" charset="0"/>
              </a:rPr>
              <a:t>thường</a:t>
            </a:r>
            <a:r>
              <a:rPr lang="en-US" sz="2400" i="1" dirty="0">
                <a:effectLst/>
                <a:latin typeface="Arial" panose="020B0604020202020204" pitchFamily="34" charset="0"/>
                <a:cs typeface="Arial" panose="020B0604020202020204" pitchFamily="34" charset="0"/>
              </a:rPr>
              <a:t> </a:t>
            </a:r>
            <a:r>
              <a:rPr lang="en-US" sz="2400" i="1" dirty="0" err="1">
                <a:effectLst/>
                <a:latin typeface="Arial" panose="020B0604020202020204" pitchFamily="34" charset="0"/>
                <a:cs typeface="Arial" panose="020B0604020202020204" pitchFamily="34" charset="0"/>
              </a:rPr>
              <a:t>xem</a:t>
            </a:r>
            <a:r>
              <a:rPr lang="en-US" sz="2400" i="1" dirty="0">
                <a:effectLst/>
                <a:latin typeface="Arial" panose="020B0604020202020204" pitchFamily="34" charset="0"/>
                <a:cs typeface="Arial" panose="020B0604020202020204" pitchFamily="34" charset="0"/>
              </a:rPr>
              <a:t> </a:t>
            </a:r>
            <a:r>
              <a:rPr lang="en-US" sz="2400" i="1" dirty="0" err="1">
                <a:effectLst/>
                <a:latin typeface="Arial" panose="020B0604020202020204" pitchFamily="34" charset="0"/>
                <a:cs typeface="Arial" panose="020B0604020202020204" pitchFamily="34" charset="0"/>
              </a:rPr>
              <a:t>bài</a:t>
            </a:r>
            <a:r>
              <a:rPr lang="en-US" sz="2400" i="1" dirty="0">
                <a:effectLst/>
                <a:latin typeface="Arial" panose="020B0604020202020204" pitchFamily="34" charset="0"/>
                <a:cs typeface="Arial" panose="020B0604020202020204" pitchFamily="34" charset="0"/>
              </a:rPr>
              <a:t> “</a:t>
            </a:r>
            <a:r>
              <a:rPr lang="en-US" sz="2400" i="1" dirty="0" err="1">
                <a:effectLst/>
                <a:latin typeface="Arial" panose="020B0604020202020204" pitchFamily="34" charset="0"/>
                <a:cs typeface="Arial" panose="020B0604020202020204" pitchFamily="34" charset="0"/>
              </a:rPr>
              <a:t>Đại</a:t>
            </a:r>
            <a:r>
              <a:rPr lang="en-US" sz="2400" i="1" dirty="0">
                <a:effectLst/>
                <a:latin typeface="Arial" panose="020B0604020202020204" pitchFamily="34" charset="0"/>
                <a:cs typeface="Arial" panose="020B0604020202020204" pitchFamily="34" charset="0"/>
              </a:rPr>
              <a:t> </a:t>
            </a:r>
            <a:r>
              <a:rPr lang="en-US" sz="2400" i="1" dirty="0" err="1">
                <a:effectLst/>
                <a:latin typeface="Arial" panose="020B0604020202020204" pitchFamily="34" charset="0"/>
                <a:cs typeface="Arial" panose="020B0604020202020204" pitchFamily="34" charset="0"/>
              </a:rPr>
              <a:t>cáo</a:t>
            </a:r>
            <a:r>
              <a:rPr lang="en-US" sz="2400" i="1" dirty="0">
                <a:effectLst/>
                <a:latin typeface="Arial" panose="020B0604020202020204" pitchFamily="34" charset="0"/>
                <a:cs typeface="Arial" panose="020B0604020202020204" pitchFamily="34" charset="0"/>
              </a:rPr>
              <a:t> </a:t>
            </a:r>
            <a:r>
              <a:rPr lang="en-US" sz="2400" i="1" dirty="0" err="1">
                <a:effectLst/>
                <a:latin typeface="Arial" panose="020B0604020202020204" pitchFamily="34" charset="0"/>
                <a:cs typeface="Arial" panose="020B0604020202020204" pitchFamily="34" charset="0"/>
              </a:rPr>
              <a:t>bình</a:t>
            </a:r>
            <a:r>
              <a:rPr lang="en-US" sz="2400" i="1" dirty="0">
                <a:effectLst/>
                <a:latin typeface="Arial" panose="020B0604020202020204" pitchFamily="34" charset="0"/>
                <a:cs typeface="Arial" panose="020B0604020202020204" pitchFamily="34" charset="0"/>
              </a:rPr>
              <a:t> </a:t>
            </a:r>
            <a:r>
              <a:rPr lang="en-US" sz="2400" i="1" dirty="0" err="1">
                <a:effectLst/>
                <a:latin typeface="Arial" panose="020B0604020202020204" pitchFamily="34" charset="0"/>
                <a:cs typeface="Arial" panose="020B0604020202020204" pitchFamily="34" charset="0"/>
              </a:rPr>
              <a:t>Ngô</a:t>
            </a:r>
            <a:r>
              <a:rPr lang="en-US" sz="2400" i="1" dirty="0">
                <a:effectLst/>
                <a:latin typeface="Arial" panose="020B0604020202020204" pitchFamily="34" charset="0"/>
                <a:cs typeface="Arial" panose="020B0604020202020204" pitchFamily="34" charset="0"/>
              </a:rPr>
              <a:t>” </a:t>
            </a:r>
            <a:r>
              <a:rPr lang="en-US" sz="2400" i="1" dirty="0" err="1">
                <a:effectLst/>
                <a:latin typeface="Arial" panose="020B0604020202020204" pitchFamily="34" charset="0"/>
                <a:cs typeface="Arial" panose="020B0604020202020204" pitchFamily="34" charset="0"/>
              </a:rPr>
              <a:t>là</a:t>
            </a:r>
            <a:r>
              <a:rPr lang="en-US" sz="2400" i="1" dirty="0">
                <a:effectLst/>
                <a:latin typeface="Arial" panose="020B0604020202020204" pitchFamily="34" charset="0"/>
                <a:cs typeface="Arial" panose="020B0604020202020204" pitchFamily="34" charset="0"/>
              </a:rPr>
              <a:t> </a:t>
            </a:r>
            <a:r>
              <a:rPr lang="en-US" sz="2400" i="1" dirty="0" err="1">
                <a:effectLst/>
                <a:latin typeface="Arial" panose="020B0604020202020204" pitchFamily="34" charset="0"/>
                <a:cs typeface="Arial" panose="020B0604020202020204" pitchFamily="34" charset="0"/>
              </a:rPr>
              <a:t>kiệt</a:t>
            </a:r>
            <a:r>
              <a:rPr lang="en-US" sz="2400" i="1" dirty="0">
                <a:effectLst/>
                <a:latin typeface="Arial" panose="020B0604020202020204" pitchFamily="34" charset="0"/>
                <a:cs typeface="Arial" panose="020B0604020202020204" pitchFamily="34" charset="0"/>
              </a:rPr>
              <a:t> </a:t>
            </a:r>
            <a:r>
              <a:rPr lang="en-US" sz="2400" i="1" dirty="0" err="1">
                <a:effectLst/>
                <a:latin typeface="Arial" panose="020B0604020202020204" pitchFamily="34" charset="0"/>
                <a:cs typeface="Arial" panose="020B0604020202020204" pitchFamily="34" charset="0"/>
              </a:rPr>
              <a:t>tác</a:t>
            </a:r>
            <a:r>
              <a:rPr lang="en-US" sz="2400" i="1" dirty="0">
                <a:effectLst/>
                <a:latin typeface="Arial" panose="020B0604020202020204" pitchFamily="34" charset="0"/>
                <a:cs typeface="Arial" panose="020B0604020202020204" pitchFamily="34" charset="0"/>
              </a:rPr>
              <a:t> </a:t>
            </a:r>
            <a:r>
              <a:rPr lang="en-US" sz="2400" i="1" dirty="0" err="1">
                <a:effectLst/>
                <a:latin typeface="Arial" panose="020B0604020202020204" pitchFamily="34" charset="0"/>
                <a:cs typeface="Arial" panose="020B0604020202020204" pitchFamily="34" charset="0"/>
              </a:rPr>
              <a:t>của</a:t>
            </a:r>
            <a:r>
              <a:rPr lang="en-US" sz="2400" i="1" dirty="0">
                <a:effectLst/>
                <a:latin typeface="Arial" panose="020B0604020202020204" pitchFamily="34" charset="0"/>
                <a:cs typeface="Arial" panose="020B0604020202020204" pitchFamily="34" charset="0"/>
              </a:rPr>
              <a:t> </a:t>
            </a:r>
            <a:r>
              <a:rPr lang="en-US" sz="2400" i="1" dirty="0" err="1">
                <a:effectLst/>
                <a:latin typeface="Arial" panose="020B0604020202020204" pitchFamily="34" charset="0"/>
                <a:cs typeface="Arial" panose="020B0604020202020204" pitchFamily="34" charset="0"/>
              </a:rPr>
              <a:t>Nguyễn</a:t>
            </a:r>
            <a:r>
              <a:rPr lang="en-US" sz="2400" i="1" dirty="0">
                <a:effectLst/>
                <a:latin typeface="Arial" panose="020B0604020202020204" pitchFamily="34" charset="0"/>
                <a:cs typeface="Arial" panose="020B0604020202020204" pitchFamily="34" charset="0"/>
              </a:rPr>
              <a:t> </a:t>
            </a:r>
            <a:r>
              <a:rPr lang="en-US" sz="2400" i="1" dirty="0" err="1">
                <a:effectLst/>
                <a:latin typeface="Arial" panose="020B0604020202020204" pitchFamily="34" charset="0"/>
                <a:cs typeface="Arial" panose="020B0604020202020204" pitchFamily="34" charset="0"/>
              </a:rPr>
              <a:t>Trãi</a:t>
            </a:r>
            <a:r>
              <a:rPr lang="en-US" sz="2400" i="1" dirty="0">
                <a:effectLst/>
                <a:latin typeface="Arial" panose="020B0604020202020204" pitchFamily="34" charset="0"/>
                <a:cs typeface="Arial" panose="020B0604020202020204" pitchFamily="34" charset="0"/>
              </a:rPr>
              <a:t>. </a:t>
            </a:r>
            <a:r>
              <a:rPr lang="en-US" sz="2400" i="1" dirty="0" err="1">
                <a:effectLst/>
                <a:latin typeface="Arial" panose="020B0604020202020204" pitchFamily="34" charset="0"/>
                <a:cs typeface="Arial" panose="020B0604020202020204" pitchFamily="34" charset="0"/>
              </a:rPr>
              <a:t>Đây</a:t>
            </a:r>
            <a:r>
              <a:rPr lang="en-US" sz="2400" i="1" dirty="0">
                <a:effectLst/>
                <a:latin typeface="Arial" panose="020B0604020202020204" pitchFamily="34" charset="0"/>
                <a:cs typeface="Arial" panose="020B0604020202020204" pitchFamily="34" charset="0"/>
              </a:rPr>
              <a:t> </a:t>
            </a:r>
            <a:r>
              <a:rPr lang="en-US" sz="2400" i="1" dirty="0" err="1">
                <a:effectLst/>
                <a:latin typeface="Arial" panose="020B0604020202020204" pitchFamily="34" charset="0"/>
                <a:cs typeface="Arial" panose="020B0604020202020204" pitchFamily="34" charset="0"/>
              </a:rPr>
              <a:t>là</a:t>
            </a:r>
            <a:r>
              <a:rPr lang="en-US" sz="2400" i="1" dirty="0">
                <a:effectLst/>
                <a:latin typeface="Arial" panose="020B0604020202020204" pitchFamily="34" charset="0"/>
                <a:cs typeface="Arial" panose="020B0604020202020204" pitchFamily="34" charset="0"/>
              </a:rPr>
              <a:t> </a:t>
            </a:r>
            <a:r>
              <a:rPr lang="en-US" sz="2400" i="1" dirty="0" err="1">
                <a:effectLst/>
                <a:latin typeface="Arial" panose="020B0604020202020204" pitchFamily="34" charset="0"/>
                <a:cs typeface="Arial" panose="020B0604020202020204" pitchFamily="34" charset="0"/>
              </a:rPr>
              <a:t>một</a:t>
            </a:r>
            <a:r>
              <a:rPr lang="en-US" sz="2400" i="1" dirty="0">
                <a:effectLst/>
                <a:latin typeface="Arial" panose="020B0604020202020204" pitchFamily="34" charset="0"/>
                <a:cs typeface="Arial" panose="020B0604020202020204" pitchFamily="34" charset="0"/>
              </a:rPr>
              <a:t> </a:t>
            </a:r>
            <a:r>
              <a:rPr lang="en-US" sz="2400" i="1" dirty="0" err="1">
                <a:effectLst/>
                <a:latin typeface="Arial" panose="020B0604020202020204" pitchFamily="34" charset="0"/>
                <a:cs typeface="Arial" panose="020B0604020202020204" pitchFamily="34" charset="0"/>
              </a:rPr>
              <a:t>tác</a:t>
            </a:r>
            <a:r>
              <a:rPr lang="en-US" sz="2400" i="1" dirty="0">
                <a:effectLst/>
                <a:latin typeface="Arial" panose="020B0604020202020204" pitchFamily="34" charset="0"/>
                <a:cs typeface="Arial" panose="020B0604020202020204" pitchFamily="34" charset="0"/>
              </a:rPr>
              <a:t> </a:t>
            </a:r>
            <a:r>
              <a:rPr lang="en-US" sz="2400" i="1" dirty="0" err="1">
                <a:effectLst/>
                <a:latin typeface="Arial" panose="020B0604020202020204" pitchFamily="34" charset="0"/>
                <a:cs typeface="Arial" panose="020B0604020202020204" pitchFamily="34" charset="0"/>
              </a:rPr>
              <a:t>phẩm</a:t>
            </a:r>
            <a:r>
              <a:rPr lang="en-US" sz="2400" i="1" dirty="0">
                <a:effectLst/>
                <a:latin typeface="Arial" panose="020B0604020202020204" pitchFamily="34" charset="0"/>
                <a:cs typeface="Arial" panose="020B0604020202020204" pitchFamily="34" charset="0"/>
              </a:rPr>
              <a:t> </a:t>
            </a:r>
            <a:r>
              <a:rPr lang="en-US" sz="2400" i="1" dirty="0" err="1">
                <a:effectLst/>
                <a:latin typeface="Arial" panose="020B0604020202020204" pitchFamily="34" charset="0"/>
                <a:cs typeface="Arial" panose="020B0604020202020204" pitchFamily="34" charset="0"/>
              </a:rPr>
              <a:t>sử</a:t>
            </a:r>
            <a:r>
              <a:rPr lang="en-US" sz="2400" i="1" dirty="0">
                <a:effectLst/>
                <a:latin typeface="Arial" panose="020B0604020202020204" pitchFamily="34" charset="0"/>
                <a:cs typeface="Arial" panose="020B0604020202020204" pitchFamily="34" charset="0"/>
              </a:rPr>
              <a:t> </a:t>
            </a:r>
            <a:r>
              <a:rPr lang="en-US" sz="2400" i="1" dirty="0" err="1">
                <a:effectLst/>
                <a:latin typeface="Arial" panose="020B0604020202020204" pitchFamily="34" charset="0"/>
                <a:cs typeface="Arial" panose="020B0604020202020204" pitchFamily="34" charset="0"/>
              </a:rPr>
              <a:t>thi</a:t>
            </a:r>
            <a:r>
              <a:rPr lang="en-US" sz="2400" i="1" dirty="0">
                <a:effectLst/>
                <a:latin typeface="Arial" panose="020B0604020202020204" pitchFamily="34" charset="0"/>
                <a:cs typeface="Arial" panose="020B0604020202020204" pitchFamily="34" charset="0"/>
              </a:rPr>
              <a:t> </a:t>
            </a:r>
            <a:r>
              <a:rPr lang="en-US" sz="2400" i="1" dirty="0" err="1">
                <a:effectLst/>
                <a:latin typeface="Arial" panose="020B0604020202020204" pitchFamily="34" charset="0"/>
                <a:cs typeface="Arial" panose="020B0604020202020204" pitchFamily="34" charset="0"/>
              </a:rPr>
              <a:t>lớn</a:t>
            </a:r>
            <a:r>
              <a:rPr lang="en-US" sz="2400" i="1" dirty="0">
                <a:effectLst/>
                <a:latin typeface="Arial" panose="020B0604020202020204" pitchFamily="34" charset="0"/>
                <a:cs typeface="Arial" panose="020B0604020202020204" pitchFamily="34" charset="0"/>
              </a:rPr>
              <a:t>, </a:t>
            </a:r>
            <a:r>
              <a:rPr lang="en-US" sz="2400" i="1" dirty="0" err="1">
                <a:effectLst/>
                <a:latin typeface="Arial" panose="020B0604020202020204" pitchFamily="34" charset="0"/>
                <a:cs typeface="Arial" panose="020B0604020202020204" pitchFamily="34" charset="0"/>
              </a:rPr>
              <a:t>trong</a:t>
            </a:r>
            <a:r>
              <a:rPr lang="en-US" sz="2400" i="1" dirty="0">
                <a:effectLst/>
                <a:latin typeface="Arial" panose="020B0604020202020204" pitchFamily="34" charset="0"/>
                <a:cs typeface="Arial" panose="020B0604020202020204" pitchFamily="34" charset="0"/>
              </a:rPr>
              <a:t> </a:t>
            </a:r>
            <a:r>
              <a:rPr lang="en-US" sz="2400" i="1" dirty="0" err="1">
                <a:effectLst/>
                <a:latin typeface="Arial" panose="020B0604020202020204" pitchFamily="34" charset="0"/>
                <a:cs typeface="Arial" panose="020B0604020202020204" pitchFamily="34" charset="0"/>
              </a:rPr>
              <a:t>đó</a:t>
            </a:r>
            <a:r>
              <a:rPr lang="en-US" sz="2400" i="1" dirty="0">
                <a:effectLst/>
                <a:latin typeface="Arial" panose="020B0604020202020204" pitchFamily="34" charset="0"/>
                <a:cs typeface="Arial" panose="020B0604020202020204" pitchFamily="34" charset="0"/>
              </a:rPr>
              <a:t> </a:t>
            </a:r>
            <a:r>
              <a:rPr lang="en-US" sz="2400" i="1" dirty="0" err="1">
                <a:effectLst/>
                <a:latin typeface="Arial" panose="020B0604020202020204" pitchFamily="34" charset="0"/>
                <a:cs typeface="Arial" panose="020B0604020202020204" pitchFamily="34" charset="0"/>
              </a:rPr>
              <a:t>ngày</a:t>
            </a:r>
            <a:r>
              <a:rPr lang="en-US" sz="2400" i="1" dirty="0">
                <a:effectLst/>
                <a:latin typeface="Arial" panose="020B0604020202020204" pitchFamily="34" charset="0"/>
                <a:cs typeface="Arial" panose="020B0604020202020204" pitchFamily="34" charset="0"/>
              </a:rPr>
              <a:t> nay </a:t>
            </a:r>
            <a:r>
              <a:rPr lang="en-US" sz="2400" i="1" dirty="0" err="1">
                <a:effectLst/>
                <a:latin typeface="Arial" panose="020B0604020202020204" pitchFamily="34" charset="0"/>
                <a:cs typeface="Arial" panose="020B0604020202020204" pitchFamily="34" charset="0"/>
              </a:rPr>
              <a:t>người</a:t>
            </a:r>
            <a:r>
              <a:rPr lang="en-US" sz="2400" i="1" dirty="0">
                <a:effectLst/>
                <a:latin typeface="Arial" panose="020B0604020202020204" pitchFamily="34" charset="0"/>
                <a:cs typeface="Arial" panose="020B0604020202020204" pitchFamily="34" charset="0"/>
              </a:rPr>
              <a:t> </a:t>
            </a:r>
            <a:r>
              <a:rPr lang="en-US" sz="2400" i="1" dirty="0" err="1">
                <a:effectLst/>
                <a:latin typeface="Arial" panose="020B0604020202020204" pitchFamily="34" charset="0"/>
                <a:cs typeface="Arial" panose="020B0604020202020204" pitchFamily="34" charset="0"/>
              </a:rPr>
              <a:t>Việt</a:t>
            </a:r>
            <a:r>
              <a:rPr lang="en-US" sz="2400" i="1" dirty="0">
                <a:effectLst/>
                <a:latin typeface="Arial" panose="020B0604020202020204" pitchFamily="34" charset="0"/>
                <a:cs typeface="Arial" panose="020B0604020202020204" pitchFamily="34" charset="0"/>
              </a:rPr>
              <a:t> Nam </a:t>
            </a:r>
            <a:r>
              <a:rPr lang="en-US" sz="2400" i="1" dirty="0" err="1">
                <a:effectLst/>
                <a:latin typeface="Arial" panose="020B0604020202020204" pitchFamily="34" charset="0"/>
                <a:cs typeface="Arial" panose="020B0604020202020204" pitchFamily="34" charset="0"/>
              </a:rPr>
              <a:t>vẫn</a:t>
            </a:r>
            <a:r>
              <a:rPr lang="en-US" sz="2400" i="1" dirty="0">
                <a:effectLst/>
                <a:latin typeface="Arial" panose="020B0604020202020204" pitchFamily="34" charset="0"/>
                <a:cs typeface="Arial" panose="020B0604020202020204" pitchFamily="34" charset="0"/>
              </a:rPr>
              <a:t> </a:t>
            </a:r>
            <a:r>
              <a:rPr lang="en-US" sz="2400" i="1" dirty="0" err="1">
                <a:effectLst/>
                <a:latin typeface="Arial" panose="020B0604020202020204" pitchFamily="34" charset="0"/>
                <a:cs typeface="Arial" panose="020B0604020202020204" pitchFamily="34" charset="0"/>
              </a:rPr>
              <a:t>còn</a:t>
            </a:r>
            <a:r>
              <a:rPr lang="en-US" sz="2400" i="1" dirty="0">
                <a:effectLst/>
                <a:latin typeface="Arial" panose="020B0604020202020204" pitchFamily="34" charset="0"/>
                <a:cs typeface="Arial" panose="020B0604020202020204" pitchFamily="34" charset="0"/>
              </a:rPr>
              <a:t> </a:t>
            </a:r>
            <a:r>
              <a:rPr lang="en-US" sz="2400" i="1" dirty="0" err="1">
                <a:effectLst/>
                <a:latin typeface="Arial" panose="020B0604020202020204" pitchFamily="34" charset="0"/>
                <a:cs typeface="Arial" panose="020B0604020202020204" pitchFamily="34" charset="0"/>
              </a:rPr>
              <a:t>tìm</a:t>
            </a:r>
            <a:r>
              <a:rPr lang="en-US" sz="2400" i="1" dirty="0">
                <a:effectLst/>
                <a:latin typeface="Arial" panose="020B0604020202020204" pitchFamily="34" charset="0"/>
                <a:cs typeface="Arial" panose="020B0604020202020204" pitchFamily="34" charset="0"/>
              </a:rPr>
              <a:t> </a:t>
            </a:r>
            <a:r>
              <a:rPr lang="en-US" sz="2400" i="1" dirty="0" err="1">
                <a:effectLst/>
                <a:latin typeface="Arial" panose="020B0604020202020204" pitchFamily="34" charset="0"/>
                <a:cs typeface="Arial" panose="020B0604020202020204" pitchFamily="34" charset="0"/>
              </a:rPr>
              <a:t>thấy</a:t>
            </a:r>
            <a:r>
              <a:rPr lang="en-US" sz="2400" i="1" dirty="0">
                <a:effectLst/>
                <a:latin typeface="Arial" panose="020B0604020202020204" pitchFamily="34" charset="0"/>
                <a:cs typeface="Arial" panose="020B0604020202020204" pitchFamily="34" charset="0"/>
              </a:rPr>
              <a:t> </a:t>
            </a:r>
            <a:r>
              <a:rPr lang="en-US" sz="2400" i="1" dirty="0" err="1">
                <a:effectLst/>
                <a:latin typeface="Arial" panose="020B0604020202020204" pitchFamily="34" charset="0"/>
                <a:cs typeface="Arial" panose="020B0604020202020204" pitchFamily="34" charset="0"/>
              </a:rPr>
              <a:t>một</a:t>
            </a:r>
            <a:r>
              <a:rPr lang="en-US" sz="2400" i="1" dirty="0">
                <a:effectLst/>
                <a:latin typeface="Arial" panose="020B0604020202020204" pitchFamily="34" charset="0"/>
                <a:cs typeface="Arial" panose="020B0604020202020204" pitchFamily="34" charset="0"/>
              </a:rPr>
              <a:t> </a:t>
            </a:r>
            <a:r>
              <a:rPr lang="en-US" sz="2400" i="1" dirty="0" err="1">
                <a:effectLst/>
                <a:latin typeface="Arial" panose="020B0604020202020204" pitchFamily="34" charset="0"/>
                <a:cs typeface="Arial" panose="020B0604020202020204" pitchFamily="34" charset="0"/>
              </a:rPr>
              <a:t>cách</a:t>
            </a:r>
            <a:r>
              <a:rPr lang="en-US" sz="2400" i="1" dirty="0">
                <a:effectLst/>
                <a:latin typeface="Arial" panose="020B0604020202020204" pitchFamily="34" charset="0"/>
                <a:cs typeface="Arial" panose="020B0604020202020204" pitchFamily="34" charset="0"/>
              </a:rPr>
              <a:t> </a:t>
            </a:r>
            <a:r>
              <a:rPr lang="en-US" sz="2400" i="1" dirty="0" err="1">
                <a:effectLst/>
                <a:latin typeface="Arial" panose="020B0604020202020204" pitchFamily="34" charset="0"/>
                <a:cs typeface="Arial" panose="020B0604020202020204" pitchFamily="34" charset="0"/>
              </a:rPr>
              <a:t>xúc</a:t>
            </a:r>
            <a:r>
              <a:rPr lang="en-US" sz="2400" i="1" dirty="0">
                <a:effectLst/>
                <a:latin typeface="Arial" panose="020B0604020202020204" pitchFamily="34" charset="0"/>
                <a:cs typeface="Arial" panose="020B0604020202020204" pitchFamily="34" charset="0"/>
              </a:rPr>
              <a:t> </a:t>
            </a:r>
            <a:r>
              <a:rPr lang="en-US" sz="2400" i="1" dirty="0" err="1">
                <a:effectLst/>
                <a:latin typeface="Arial" panose="020B0604020202020204" pitchFamily="34" charset="0"/>
                <a:cs typeface="Arial" panose="020B0604020202020204" pitchFamily="34" charset="0"/>
              </a:rPr>
              <a:t>động</a:t>
            </a:r>
            <a:r>
              <a:rPr lang="en-US" sz="2400" i="1" dirty="0">
                <a:effectLst/>
                <a:latin typeface="Arial" panose="020B0604020202020204" pitchFamily="34" charset="0"/>
                <a:cs typeface="Arial" panose="020B0604020202020204" pitchFamily="34" charset="0"/>
              </a:rPr>
              <a:t> </a:t>
            </a:r>
            <a:r>
              <a:rPr lang="en-US" sz="2400" i="1" dirty="0" err="1">
                <a:effectLst/>
                <a:latin typeface="Arial" panose="020B0604020202020204" pitchFamily="34" charset="0"/>
                <a:cs typeface="Arial" panose="020B0604020202020204" pitchFamily="34" charset="0"/>
              </a:rPr>
              <a:t>một</a:t>
            </a:r>
            <a:r>
              <a:rPr lang="en-US" sz="2400" i="1" dirty="0">
                <a:effectLst/>
                <a:latin typeface="Arial" panose="020B0604020202020204" pitchFamily="34" charset="0"/>
                <a:cs typeface="Arial" panose="020B0604020202020204" pitchFamily="34" charset="0"/>
              </a:rPr>
              <a:t> </a:t>
            </a:r>
            <a:r>
              <a:rPr lang="en-US" sz="2400" i="1" dirty="0" err="1">
                <a:effectLst/>
                <a:latin typeface="Arial" panose="020B0604020202020204" pitchFamily="34" charset="0"/>
                <a:cs typeface="Arial" panose="020B0604020202020204" pitchFamily="34" charset="0"/>
              </a:rPr>
              <a:t>trong</a:t>
            </a:r>
            <a:r>
              <a:rPr lang="en-US" sz="2400" i="1" dirty="0">
                <a:effectLst/>
                <a:latin typeface="Arial" panose="020B0604020202020204" pitchFamily="34" charset="0"/>
                <a:cs typeface="Arial" panose="020B0604020202020204" pitchFamily="34" charset="0"/>
              </a:rPr>
              <a:t> </a:t>
            </a:r>
            <a:r>
              <a:rPr lang="en-US" sz="2400" i="1" dirty="0" err="1">
                <a:effectLst/>
                <a:latin typeface="Arial" panose="020B0604020202020204" pitchFamily="34" charset="0"/>
                <a:cs typeface="Arial" panose="020B0604020202020204" pitchFamily="34" charset="0"/>
              </a:rPr>
              <a:t>những</a:t>
            </a:r>
            <a:r>
              <a:rPr lang="en-US" sz="2400" i="1" dirty="0">
                <a:effectLst/>
                <a:latin typeface="Arial" panose="020B0604020202020204" pitchFamily="34" charset="0"/>
                <a:cs typeface="Arial" panose="020B0604020202020204" pitchFamily="34" charset="0"/>
              </a:rPr>
              <a:t> </a:t>
            </a:r>
            <a:r>
              <a:rPr lang="en-US" sz="2400" i="1" dirty="0" err="1">
                <a:effectLst/>
                <a:latin typeface="Arial" panose="020B0604020202020204" pitchFamily="34" charset="0"/>
                <a:cs typeface="Arial" panose="020B0604020202020204" pitchFamily="34" charset="0"/>
              </a:rPr>
              <a:t>ngọn</a:t>
            </a:r>
            <a:r>
              <a:rPr lang="en-US" sz="2400" i="1" dirty="0">
                <a:effectLst/>
                <a:latin typeface="Arial" panose="020B0604020202020204" pitchFamily="34" charset="0"/>
                <a:cs typeface="Arial" panose="020B0604020202020204" pitchFamily="34" charset="0"/>
              </a:rPr>
              <a:t> </a:t>
            </a:r>
            <a:r>
              <a:rPr lang="en-US" sz="2400" i="1" dirty="0" err="1">
                <a:effectLst/>
                <a:latin typeface="Arial" panose="020B0604020202020204" pitchFamily="34" charset="0"/>
                <a:cs typeface="Arial" panose="020B0604020202020204" pitchFamily="34" charset="0"/>
              </a:rPr>
              <a:t>nguồn</a:t>
            </a:r>
            <a:r>
              <a:rPr lang="en-US" sz="2400" i="1" dirty="0">
                <a:effectLst/>
                <a:latin typeface="Arial" panose="020B0604020202020204" pitchFamily="34" charset="0"/>
                <a:cs typeface="Arial" panose="020B0604020202020204" pitchFamily="34" charset="0"/>
              </a:rPr>
              <a:t> </a:t>
            </a:r>
            <a:r>
              <a:rPr lang="en-US" sz="2400" i="1" dirty="0" err="1">
                <a:effectLst/>
                <a:latin typeface="Arial" panose="020B0604020202020204" pitchFamily="34" charset="0"/>
                <a:cs typeface="Arial" panose="020B0604020202020204" pitchFamily="34" charset="0"/>
              </a:rPr>
              <a:t>tươi</a:t>
            </a:r>
            <a:r>
              <a:rPr lang="en-US" sz="2400" i="1" dirty="0">
                <a:effectLst/>
                <a:latin typeface="Arial" panose="020B0604020202020204" pitchFamily="34" charset="0"/>
                <a:cs typeface="Arial" panose="020B0604020202020204" pitchFamily="34" charset="0"/>
              </a:rPr>
              <a:t> </a:t>
            </a:r>
            <a:r>
              <a:rPr lang="en-US" sz="2400" i="1" dirty="0" err="1">
                <a:effectLst/>
                <a:latin typeface="Arial" panose="020B0604020202020204" pitchFamily="34" charset="0"/>
                <a:cs typeface="Arial" panose="020B0604020202020204" pitchFamily="34" charset="0"/>
              </a:rPr>
              <a:t>mát</a:t>
            </a:r>
            <a:r>
              <a:rPr lang="en-US" sz="2400" i="1" dirty="0">
                <a:effectLst/>
                <a:latin typeface="Arial" panose="020B0604020202020204" pitchFamily="34" charset="0"/>
                <a:cs typeface="Arial" panose="020B0604020202020204" pitchFamily="34" charset="0"/>
              </a:rPr>
              <a:t> </a:t>
            </a:r>
            <a:r>
              <a:rPr lang="en-US" sz="2400" i="1" dirty="0" err="1">
                <a:effectLst/>
                <a:latin typeface="Arial" panose="020B0604020202020204" pitchFamily="34" charset="0"/>
                <a:cs typeface="Arial" panose="020B0604020202020204" pitchFamily="34" charset="0"/>
              </a:rPr>
              <a:t>nhất</a:t>
            </a:r>
            <a:r>
              <a:rPr lang="en-US" sz="2400" i="1" dirty="0">
                <a:effectLst/>
                <a:latin typeface="Arial" panose="020B0604020202020204" pitchFamily="34" charset="0"/>
                <a:cs typeface="Arial" panose="020B0604020202020204" pitchFamily="34" charset="0"/>
              </a:rPr>
              <a:t> </a:t>
            </a:r>
            <a:r>
              <a:rPr lang="en-US" sz="2400" i="1" dirty="0" err="1">
                <a:effectLst/>
                <a:latin typeface="Arial" panose="020B0604020202020204" pitchFamily="34" charset="0"/>
                <a:cs typeface="Arial" panose="020B0604020202020204" pitchFamily="34" charset="0"/>
              </a:rPr>
              <a:t>của</a:t>
            </a:r>
            <a:r>
              <a:rPr lang="en-US" sz="2400" i="1" dirty="0">
                <a:effectLst/>
                <a:latin typeface="Arial" panose="020B0604020202020204" pitchFamily="34" charset="0"/>
                <a:cs typeface="Arial" panose="020B0604020202020204" pitchFamily="34" charset="0"/>
              </a:rPr>
              <a:t> </a:t>
            </a:r>
            <a:r>
              <a:rPr lang="en-US" sz="2400" i="1" dirty="0" err="1">
                <a:effectLst/>
                <a:latin typeface="Arial" panose="020B0604020202020204" pitchFamily="34" charset="0"/>
                <a:cs typeface="Arial" panose="020B0604020202020204" pitchFamily="34" charset="0"/>
              </a:rPr>
              <a:t>cá</a:t>
            </a:r>
            <a:r>
              <a:rPr lang="en-US" sz="2400" i="1" dirty="0">
                <a:effectLst/>
                <a:latin typeface="Arial" panose="020B0604020202020204" pitchFamily="34" charset="0"/>
                <a:cs typeface="Arial" panose="020B0604020202020204" pitchFamily="34" charset="0"/>
              </a:rPr>
              <a:t> </a:t>
            </a:r>
            <a:r>
              <a:rPr lang="en-US" sz="2400" i="1" dirty="0" err="1">
                <a:effectLst/>
                <a:latin typeface="Arial" panose="020B0604020202020204" pitchFamily="34" charset="0"/>
                <a:cs typeface="Arial" panose="020B0604020202020204" pitchFamily="34" charset="0"/>
              </a:rPr>
              <a:t>tính</a:t>
            </a:r>
            <a:r>
              <a:rPr lang="en-US" sz="2400" i="1" dirty="0">
                <a:effectLst/>
                <a:latin typeface="Arial" panose="020B0604020202020204" pitchFamily="34" charset="0"/>
                <a:cs typeface="Arial" panose="020B0604020202020204" pitchFamily="34" charset="0"/>
              </a:rPr>
              <a:t> </a:t>
            </a:r>
            <a:r>
              <a:rPr lang="en-US" sz="2400" i="1" dirty="0" err="1">
                <a:effectLst/>
                <a:latin typeface="Arial" panose="020B0604020202020204" pitchFamily="34" charset="0"/>
                <a:cs typeface="Arial" panose="020B0604020202020204" pitchFamily="34" charset="0"/>
              </a:rPr>
              <a:t>dân</a:t>
            </a:r>
            <a:r>
              <a:rPr lang="en-US" sz="2400" i="1" dirty="0">
                <a:effectLst/>
                <a:latin typeface="Arial" panose="020B0604020202020204" pitchFamily="34" charset="0"/>
                <a:cs typeface="Arial" panose="020B0604020202020204" pitchFamily="34" charset="0"/>
              </a:rPr>
              <a:t> </a:t>
            </a:r>
            <a:r>
              <a:rPr lang="en-US" sz="2400" i="1" dirty="0" err="1">
                <a:effectLst/>
                <a:latin typeface="Arial" panose="020B0604020202020204" pitchFamily="34" charset="0"/>
                <a:cs typeface="Arial" panose="020B0604020202020204" pitchFamily="34" charset="0"/>
              </a:rPr>
              <a:t>tộc</a:t>
            </a:r>
            <a:r>
              <a:rPr lang="en-US" sz="2400" i="1" dirty="0">
                <a:effectLst/>
                <a:latin typeface="Arial" panose="020B0604020202020204" pitchFamily="34" charset="0"/>
                <a:cs typeface="Arial" panose="020B0604020202020204" pitchFamily="34" charset="0"/>
              </a:rPr>
              <a:t>.</a:t>
            </a:r>
            <a:endParaRPr lang="en-US" sz="2400" dirty="0">
              <a:effectLst/>
              <a:latin typeface="Arial" panose="020B0604020202020204" pitchFamily="34" charset="0"/>
              <a:cs typeface="Arial" panose="020B0604020202020204" pitchFamily="34" charset="0"/>
            </a:endParaRPr>
          </a:p>
          <a:p>
            <a:pPr algn="just" defTabSz="914400">
              <a:lnSpc>
                <a:spcPct val="90000"/>
              </a:lnSpc>
              <a:spcAft>
                <a:spcPts val="800"/>
              </a:spcAft>
              <a:buClr>
                <a:schemeClr val="accent1"/>
              </a:buClr>
            </a:pPr>
            <a:r>
              <a:rPr lang="en-US" sz="2400" i="1" dirty="0">
                <a:effectLst/>
                <a:latin typeface="Arial" panose="020B0604020202020204" pitchFamily="34" charset="0"/>
                <a:cs typeface="Arial" panose="020B0604020202020204" pitchFamily="34" charset="0"/>
              </a:rPr>
              <a:t>+ </a:t>
            </a:r>
            <a:r>
              <a:rPr lang="en-US" sz="2400" i="1" dirty="0" err="1">
                <a:effectLst/>
                <a:latin typeface="Arial" panose="020B0604020202020204" pitchFamily="34" charset="0"/>
                <a:cs typeface="Arial" panose="020B0604020202020204" pitchFamily="34" charset="0"/>
              </a:rPr>
              <a:t>Sáu</a:t>
            </a:r>
            <a:r>
              <a:rPr lang="en-US" sz="2400" i="1" dirty="0">
                <a:effectLst/>
                <a:latin typeface="Arial" panose="020B0604020202020204" pitchFamily="34" charset="0"/>
                <a:cs typeface="Arial" panose="020B0604020202020204" pitchFamily="34" charset="0"/>
              </a:rPr>
              <a:t> </a:t>
            </a:r>
            <a:r>
              <a:rPr lang="en-US" sz="2400" i="1" dirty="0" err="1">
                <a:effectLst/>
                <a:latin typeface="Arial" panose="020B0604020202020204" pitchFamily="34" charset="0"/>
                <a:cs typeface="Arial" panose="020B0604020202020204" pitchFamily="34" charset="0"/>
              </a:rPr>
              <a:t>trăm</a:t>
            </a:r>
            <a:r>
              <a:rPr lang="en-US" sz="2400" i="1" dirty="0">
                <a:effectLst/>
                <a:latin typeface="Arial" panose="020B0604020202020204" pitchFamily="34" charset="0"/>
                <a:cs typeface="Arial" panose="020B0604020202020204" pitchFamily="34" charset="0"/>
              </a:rPr>
              <a:t> </a:t>
            </a:r>
            <a:r>
              <a:rPr lang="en-US" sz="2400" i="1" dirty="0" err="1">
                <a:effectLst/>
                <a:latin typeface="Arial" panose="020B0604020202020204" pitchFamily="34" charset="0"/>
                <a:cs typeface="Arial" panose="020B0604020202020204" pitchFamily="34" charset="0"/>
              </a:rPr>
              <a:t>năm</a:t>
            </a:r>
            <a:r>
              <a:rPr lang="en-US" sz="2400" i="1" dirty="0">
                <a:effectLst/>
                <a:latin typeface="Arial" panose="020B0604020202020204" pitchFamily="34" charset="0"/>
                <a:cs typeface="Arial" panose="020B0604020202020204" pitchFamily="34" charset="0"/>
              </a:rPr>
              <a:t> </a:t>
            </a:r>
            <a:r>
              <a:rPr lang="en-US" sz="2400" i="1" dirty="0" err="1">
                <a:effectLst/>
                <a:latin typeface="Arial" panose="020B0604020202020204" pitchFamily="34" charset="0"/>
                <a:cs typeface="Arial" panose="020B0604020202020204" pitchFamily="34" charset="0"/>
              </a:rPr>
              <a:t>sau</a:t>
            </a:r>
            <a:r>
              <a:rPr lang="en-US" sz="2400" i="1" dirty="0">
                <a:effectLst/>
                <a:latin typeface="Arial" panose="020B0604020202020204" pitchFamily="34" charset="0"/>
                <a:cs typeface="Arial" panose="020B0604020202020204" pitchFamily="34" charset="0"/>
              </a:rPr>
              <a:t>, </a:t>
            </a:r>
            <a:r>
              <a:rPr lang="en-US" sz="2400" i="1" dirty="0" err="1">
                <a:effectLst/>
                <a:latin typeface="Arial" panose="020B0604020202020204" pitchFamily="34" charset="0"/>
                <a:cs typeface="Arial" panose="020B0604020202020204" pitchFamily="34" charset="0"/>
              </a:rPr>
              <a:t>nỗi</a:t>
            </a:r>
            <a:r>
              <a:rPr lang="en-US" sz="2400" i="1" dirty="0">
                <a:effectLst/>
                <a:latin typeface="Arial" panose="020B0604020202020204" pitchFamily="34" charset="0"/>
                <a:cs typeface="Arial" panose="020B0604020202020204" pitchFamily="34" charset="0"/>
              </a:rPr>
              <a:t> </a:t>
            </a:r>
            <a:r>
              <a:rPr lang="en-US" sz="2400" i="1" dirty="0" err="1">
                <a:effectLst/>
                <a:latin typeface="Arial" panose="020B0604020202020204" pitchFamily="34" charset="0"/>
                <a:cs typeface="Arial" panose="020B0604020202020204" pitchFamily="34" charset="0"/>
              </a:rPr>
              <a:t>thao</a:t>
            </a:r>
            <a:r>
              <a:rPr lang="en-US" sz="2400" i="1" dirty="0">
                <a:effectLst/>
                <a:latin typeface="Arial" panose="020B0604020202020204" pitchFamily="34" charset="0"/>
                <a:cs typeface="Arial" panose="020B0604020202020204" pitchFamily="34" charset="0"/>
              </a:rPr>
              <a:t> </a:t>
            </a:r>
            <a:r>
              <a:rPr lang="en-US" sz="2400" i="1" dirty="0" err="1">
                <a:effectLst/>
                <a:latin typeface="Arial" panose="020B0604020202020204" pitchFamily="34" charset="0"/>
                <a:cs typeface="Arial" panose="020B0604020202020204" pitchFamily="34" charset="0"/>
              </a:rPr>
              <a:t>thức</a:t>
            </a:r>
            <a:r>
              <a:rPr lang="en-US" sz="2400" i="1" dirty="0">
                <a:effectLst/>
                <a:latin typeface="Arial" panose="020B0604020202020204" pitchFamily="34" charset="0"/>
                <a:cs typeface="Arial" panose="020B0604020202020204" pitchFamily="34" charset="0"/>
              </a:rPr>
              <a:t> </a:t>
            </a:r>
            <a:r>
              <a:rPr lang="en-US" sz="2400" i="1" dirty="0" err="1">
                <a:effectLst/>
                <a:latin typeface="Arial" panose="020B0604020202020204" pitchFamily="34" charset="0"/>
                <a:cs typeface="Arial" panose="020B0604020202020204" pitchFamily="34" charset="0"/>
              </a:rPr>
              <a:t>canh</a:t>
            </a:r>
            <a:r>
              <a:rPr lang="en-US" sz="2400" i="1" dirty="0">
                <a:effectLst/>
                <a:latin typeface="Arial" panose="020B0604020202020204" pitchFamily="34" charset="0"/>
                <a:cs typeface="Arial" panose="020B0604020202020204" pitchFamily="34" charset="0"/>
              </a:rPr>
              <a:t> </a:t>
            </a:r>
            <a:r>
              <a:rPr lang="en-US" sz="2400" i="1" dirty="0" err="1">
                <a:effectLst/>
                <a:latin typeface="Arial" panose="020B0604020202020204" pitchFamily="34" charset="0"/>
                <a:cs typeface="Arial" panose="020B0604020202020204" pitchFamily="34" charset="0"/>
              </a:rPr>
              <a:t>cánh</a:t>
            </a:r>
            <a:r>
              <a:rPr lang="en-US" sz="2400" i="1" dirty="0">
                <a:effectLst/>
                <a:latin typeface="Arial" panose="020B0604020202020204" pitchFamily="34" charset="0"/>
                <a:cs typeface="Arial" panose="020B0604020202020204" pitchFamily="34" charset="0"/>
              </a:rPr>
              <a:t> </a:t>
            </a:r>
            <a:r>
              <a:rPr lang="en-US" sz="2400" i="1" dirty="0" err="1">
                <a:effectLst/>
                <a:latin typeface="Arial" panose="020B0604020202020204" pitchFamily="34" charset="0"/>
                <a:cs typeface="Arial" panose="020B0604020202020204" pitchFamily="34" charset="0"/>
              </a:rPr>
              <a:t>của</a:t>
            </a:r>
            <a:r>
              <a:rPr lang="en-US" sz="2400" i="1" dirty="0">
                <a:effectLst/>
                <a:latin typeface="Arial" panose="020B0604020202020204" pitchFamily="34" charset="0"/>
                <a:cs typeface="Arial" panose="020B0604020202020204" pitchFamily="34" charset="0"/>
              </a:rPr>
              <a:t> </a:t>
            </a:r>
            <a:r>
              <a:rPr lang="en-US" sz="2400" i="1" dirty="0" err="1">
                <a:effectLst/>
                <a:latin typeface="Arial" panose="020B0604020202020204" pitchFamily="34" charset="0"/>
                <a:cs typeface="Arial" panose="020B0604020202020204" pitchFamily="34" charset="0"/>
              </a:rPr>
              <a:t>nhà</a:t>
            </a:r>
            <a:r>
              <a:rPr lang="en-US" sz="2400" i="1" dirty="0">
                <a:effectLst/>
                <a:latin typeface="Arial" panose="020B0604020202020204" pitchFamily="34" charset="0"/>
                <a:cs typeface="Arial" panose="020B0604020202020204" pitchFamily="34" charset="0"/>
              </a:rPr>
              <a:t> </a:t>
            </a:r>
            <a:r>
              <a:rPr lang="en-US" sz="2400" i="1" dirty="0" err="1">
                <a:effectLst/>
                <a:latin typeface="Arial" panose="020B0604020202020204" pitchFamily="34" charset="0"/>
                <a:cs typeface="Arial" panose="020B0604020202020204" pitchFamily="34" charset="0"/>
              </a:rPr>
              <a:t>hành</a:t>
            </a:r>
            <a:r>
              <a:rPr lang="en-US" sz="2400" i="1" dirty="0">
                <a:effectLst/>
                <a:latin typeface="Arial" panose="020B0604020202020204" pitchFamily="34" charset="0"/>
                <a:cs typeface="Arial" panose="020B0604020202020204" pitchFamily="34" charset="0"/>
              </a:rPr>
              <a:t> </a:t>
            </a:r>
            <a:r>
              <a:rPr lang="en-US" sz="2400" i="1" dirty="0" err="1">
                <a:effectLst/>
                <a:latin typeface="Arial" panose="020B0604020202020204" pitchFamily="34" charset="0"/>
                <a:cs typeface="Arial" panose="020B0604020202020204" pitchFamily="34" charset="0"/>
              </a:rPr>
              <a:t>động</a:t>
            </a:r>
            <a:r>
              <a:rPr lang="en-US" sz="2400" i="1" dirty="0">
                <a:effectLst/>
                <a:latin typeface="Arial" panose="020B0604020202020204" pitchFamily="34" charset="0"/>
                <a:cs typeface="Arial" panose="020B0604020202020204" pitchFamily="34" charset="0"/>
              </a:rPr>
              <a:t> </a:t>
            </a:r>
            <a:r>
              <a:rPr lang="en-US" sz="2400" i="1" dirty="0" err="1">
                <a:effectLst/>
                <a:latin typeface="Arial" panose="020B0604020202020204" pitchFamily="34" charset="0"/>
                <a:cs typeface="Arial" panose="020B0604020202020204" pitchFamily="34" charset="0"/>
              </a:rPr>
              <a:t>và</a:t>
            </a:r>
            <a:r>
              <a:rPr lang="en-US" sz="2400" i="1" dirty="0">
                <a:effectLst/>
                <a:latin typeface="Arial" panose="020B0604020202020204" pitchFamily="34" charset="0"/>
                <a:cs typeface="Arial" panose="020B0604020202020204" pitchFamily="34" charset="0"/>
              </a:rPr>
              <a:t> </a:t>
            </a:r>
            <a:r>
              <a:rPr lang="en-US" sz="2400" i="1" dirty="0" err="1">
                <a:effectLst/>
                <a:latin typeface="Arial" panose="020B0604020202020204" pitchFamily="34" charset="0"/>
                <a:cs typeface="Arial" panose="020B0604020202020204" pitchFamily="34" charset="0"/>
              </a:rPr>
              <a:t>nhà</a:t>
            </a:r>
            <a:r>
              <a:rPr lang="en-US" sz="2400" i="1" dirty="0">
                <a:effectLst/>
                <a:latin typeface="Arial" panose="020B0604020202020204" pitchFamily="34" charset="0"/>
                <a:cs typeface="Arial" panose="020B0604020202020204" pitchFamily="34" charset="0"/>
              </a:rPr>
              <a:t> </a:t>
            </a:r>
            <a:r>
              <a:rPr lang="en-US" sz="2400" i="1" dirty="0" err="1">
                <a:effectLst/>
                <a:latin typeface="Arial" panose="020B0604020202020204" pitchFamily="34" charset="0"/>
                <a:cs typeface="Arial" panose="020B0604020202020204" pitchFamily="34" charset="0"/>
              </a:rPr>
              <a:t>thơ</a:t>
            </a:r>
            <a:r>
              <a:rPr lang="en-US" sz="2400" i="1" dirty="0">
                <a:effectLst/>
                <a:latin typeface="Arial" panose="020B0604020202020204" pitchFamily="34" charset="0"/>
                <a:cs typeface="Arial" panose="020B0604020202020204" pitchFamily="34" charset="0"/>
              </a:rPr>
              <a:t> </a:t>
            </a:r>
            <a:r>
              <a:rPr lang="en-US" sz="2400" i="1" dirty="0" err="1">
                <a:effectLst/>
                <a:latin typeface="Arial" panose="020B0604020202020204" pitchFamily="34" charset="0"/>
                <a:cs typeface="Arial" panose="020B0604020202020204" pitchFamily="34" charset="0"/>
              </a:rPr>
              <a:t>Nguyễn</a:t>
            </a:r>
            <a:r>
              <a:rPr lang="en-US" sz="2400" i="1" dirty="0">
                <a:effectLst/>
                <a:latin typeface="Arial" panose="020B0604020202020204" pitchFamily="34" charset="0"/>
                <a:cs typeface="Arial" panose="020B0604020202020204" pitchFamily="34" charset="0"/>
              </a:rPr>
              <a:t> </a:t>
            </a:r>
            <a:r>
              <a:rPr lang="en-US" sz="2400" i="1" dirty="0" err="1">
                <a:effectLst/>
                <a:latin typeface="Arial" panose="020B0604020202020204" pitchFamily="34" charset="0"/>
                <a:cs typeface="Arial" panose="020B0604020202020204" pitchFamily="34" charset="0"/>
              </a:rPr>
              <a:t>Trãi</a:t>
            </a:r>
            <a:r>
              <a:rPr lang="en-US" sz="2400" i="1" dirty="0">
                <a:effectLst/>
                <a:latin typeface="Arial" panose="020B0604020202020204" pitchFamily="34" charset="0"/>
                <a:cs typeface="Arial" panose="020B0604020202020204" pitchFamily="34" charset="0"/>
              </a:rPr>
              <a:t> </a:t>
            </a:r>
            <a:r>
              <a:rPr lang="en-US" sz="2400" i="1" dirty="0" err="1">
                <a:effectLst/>
                <a:latin typeface="Arial" panose="020B0604020202020204" pitchFamily="34" charset="0"/>
                <a:cs typeface="Arial" panose="020B0604020202020204" pitchFamily="34" charset="0"/>
              </a:rPr>
              <a:t>vẫn</a:t>
            </a:r>
            <a:r>
              <a:rPr lang="en-US" sz="2400" i="1" dirty="0">
                <a:effectLst/>
                <a:latin typeface="Arial" panose="020B0604020202020204" pitchFamily="34" charset="0"/>
                <a:cs typeface="Arial" panose="020B0604020202020204" pitchFamily="34" charset="0"/>
              </a:rPr>
              <a:t> </a:t>
            </a:r>
            <a:r>
              <a:rPr lang="en-US" sz="2400" i="1" dirty="0" err="1">
                <a:effectLst/>
                <a:latin typeface="Arial" panose="020B0604020202020204" pitchFamily="34" charset="0"/>
                <a:cs typeface="Arial" panose="020B0604020202020204" pitchFamily="34" charset="0"/>
              </a:rPr>
              <a:t>là</a:t>
            </a:r>
            <a:r>
              <a:rPr lang="en-US" sz="2400" i="1" dirty="0">
                <a:effectLst/>
                <a:latin typeface="Arial" panose="020B0604020202020204" pitchFamily="34" charset="0"/>
                <a:cs typeface="Arial" panose="020B0604020202020204" pitchFamily="34" charset="0"/>
              </a:rPr>
              <a:t> </a:t>
            </a:r>
            <a:r>
              <a:rPr lang="en-US" sz="2400" i="1" dirty="0" err="1">
                <a:effectLst/>
                <a:latin typeface="Arial" panose="020B0604020202020204" pitchFamily="34" charset="0"/>
                <a:cs typeface="Arial" panose="020B0604020202020204" pitchFamily="34" charset="0"/>
              </a:rPr>
              <a:t>nỗi</a:t>
            </a:r>
            <a:r>
              <a:rPr lang="en-US" sz="2400" i="1" dirty="0">
                <a:effectLst/>
                <a:latin typeface="Arial" panose="020B0604020202020204" pitchFamily="34" charset="0"/>
                <a:cs typeface="Arial" panose="020B0604020202020204" pitchFamily="34" charset="0"/>
              </a:rPr>
              <a:t> </a:t>
            </a:r>
            <a:r>
              <a:rPr lang="en-US" sz="2400" i="1" dirty="0" err="1">
                <a:effectLst/>
                <a:latin typeface="Arial" panose="020B0604020202020204" pitchFamily="34" charset="0"/>
                <a:cs typeface="Arial" panose="020B0604020202020204" pitchFamily="34" charset="0"/>
              </a:rPr>
              <a:t>thao</a:t>
            </a:r>
            <a:r>
              <a:rPr lang="en-US" sz="2400" i="1" dirty="0">
                <a:effectLst/>
                <a:latin typeface="Arial" panose="020B0604020202020204" pitchFamily="34" charset="0"/>
                <a:cs typeface="Arial" panose="020B0604020202020204" pitchFamily="34" charset="0"/>
              </a:rPr>
              <a:t> </a:t>
            </a:r>
            <a:r>
              <a:rPr lang="en-US" sz="2400" i="1" dirty="0" err="1">
                <a:effectLst/>
                <a:latin typeface="Arial" panose="020B0604020202020204" pitchFamily="34" charset="0"/>
                <a:cs typeface="Arial" panose="020B0604020202020204" pitchFamily="34" charset="0"/>
              </a:rPr>
              <a:t>thức</a:t>
            </a:r>
            <a:r>
              <a:rPr lang="en-US" sz="2400" i="1" dirty="0">
                <a:effectLst/>
                <a:latin typeface="Arial" panose="020B0604020202020204" pitchFamily="34" charset="0"/>
                <a:cs typeface="Arial" panose="020B0604020202020204" pitchFamily="34" charset="0"/>
              </a:rPr>
              <a:t> </a:t>
            </a:r>
            <a:r>
              <a:rPr lang="en-US" sz="2400" i="1" dirty="0" err="1">
                <a:effectLst/>
                <a:latin typeface="Arial" panose="020B0604020202020204" pitchFamily="34" charset="0"/>
                <a:cs typeface="Arial" panose="020B0604020202020204" pitchFamily="34" charset="0"/>
              </a:rPr>
              <a:t>canh</a:t>
            </a:r>
            <a:r>
              <a:rPr lang="en-US" sz="2400" i="1" dirty="0">
                <a:effectLst/>
                <a:latin typeface="Arial" panose="020B0604020202020204" pitchFamily="34" charset="0"/>
                <a:cs typeface="Arial" panose="020B0604020202020204" pitchFamily="34" charset="0"/>
              </a:rPr>
              <a:t> </a:t>
            </a:r>
            <a:r>
              <a:rPr lang="en-US" sz="2400" i="1" dirty="0" err="1">
                <a:effectLst/>
                <a:latin typeface="Arial" panose="020B0604020202020204" pitchFamily="34" charset="0"/>
                <a:cs typeface="Arial" panose="020B0604020202020204" pitchFamily="34" charset="0"/>
              </a:rPr>
              <a:t>cánh</a:t>
            </a:r>
            <a:r>
              <a:rPr lang="en-US" sz="2400" i="1" dirty="0">
                <a:effectLst/>
                <a:latin typeface="Arial" panose="020B0604020202020204" pitchFamily="34" charset="0"/>
                <a:cs typeface="Arial" panose="020B0604020202020204" pitchFamily="34" charset="0"/>
              </a:rPr>
              <a:t> </a:t>
            </a:r>
            <a:r>
              <a:rPr lang="en-US" sz="2400" i="1" dirty="0" err="1">
                <a:effectLst/>
                <a:latin typeface="Arial" panose="020B0604020202020204" pitchFamily="34" charset="0"/>
                <a:cs typeface="Arial" panose="020B0604020202020204" pitchFamily="34" charset="0"/>
              </a:rPr>
              <a:t>bên</a:t>
            </a:r>
            <a:r>
              <a:rPr lang="en-US" sz="2400" i="1" dirty="0">
                <a:effectLst/>
                <a:latin typeface="Arial" panose="020B0604020202020204" pitchFamily="34" charset="0"/>
                <a:cs typeface="Arial" panose="020B0604020202020204" pitchFamily="34" charset="0"/>
              </a:rPr>
              <a:t> </a:t>
            </a:r>
            <a:r>
              <a:rPr lang="en-US" sz="2400" i="1" dirty="0" err="1">
                <a:effectLst/>
                <a:latin typeface="Arial" panose="020B0604020202020204" pitchFamily="34" charset="0"/>
                <a:cs typeface="Arial" panose="020B0604020202020204" pitchFamily="34" charset="0"/>
              </a:rPr>
              <a:t>lòng</a:t>
            </a:r>
            <a:r>
              <a:rPr lang="en-US" sz="2400" i="1" dirty="0">
                <a:effectLst/>
                <a:latin typeface="Arial" panose="020B0604020202020204" pitchFamily="34" charset="0"/>
                <a:cs typeface="Arial" panose="020B0604020202020204" pitchFamily="34" charset="0"/>
              </a:rPr>
              <a:t> </a:t>
            </a:r>
            <a:r>
              <a:rPr lang="en-US" sz="2400" i="1" dirty="0" err="1">
                <a:effectLst/>
                <a:latin typeface="Arial" panose="020B0604020202020204" pitchFamily="34" charset="0"/>
                <a:cs typeface="Arial" panose="020B0604020202020204" pitchFamily="34" charset="0"/>
              </a:rPr>
              <a:t>của</a:t>
            </a:r>
            <a:r>
              <a:rPr lang="en-US" sz="2400" i="1" dirty="0">
                <a:effectLst/>
                <a:latin typeface="Arial" panose="020B0604020202020204" pitchFamily="34" charset="0"/>
                <a:cs typeface="Arial" panose="020B0604020202020204" pitchFamily="34" charset="0"/>
              </a:rPr>
              <a:t> </a:t>
            </a:r>
            <a:r>
              <a:rPr lang="en-US" sz="2400" i="1" dirty="0" err="1">
                <a:effectLst/>
                <a:latin typeface="Arial" panose="020B0604020202020204" pitchFamily="34" charset="0"/>
                <a:cs typeface="Arial" panose="020B0604020202020204" pitchFamily="34" charset="0"/>
              </a:rPr>
              <a:t>tất</a:t>
            </a:r>
            <a:r>
              <a:rPr lang="en-US" sz="2400" i="1" dirty="0">
                <a:effectLst/>
                <a:latin typeface="Arial" panose="020B0604020202020204" pitchFamily="34" charset="0"/>
                <a:cs typeface="Arial" panose="020B0604020202020204" pitchFamily="34" charset="0"/>
              </a:rPr>
              <a:t> </a:t>
            </a:r>
            <a:r>
              <a:rPr lang="en-US" sz="2400" i="1" dirty="0" err="1">
                <a:effectLst/>
                <a:latin typeface="Arial" panose="020B0604020202020204" pitchFamily="34" charset="0"/>
                <a:cs typeface="Arial" panose="020B0604020202020204" pitchFamily="34" charset="0"/>
              </a:rPr>
              <a:t>cả</a:t>
            </a:r>
            <a:r>
              <a:rPr lang="en-US" sz="2400" i="1" dirty="0">
                <a:effectLst/>
                <a:latin typeface="Arial" panose="020B0604020202020204" pitchFamily="34" charset="0"/>
                <a:cs typeface="Arial" panose="020B0604020202020204" pitchFamily="34" charset="0"/>
              </a:rPr>
              <a:t> </a:t>
            </a:r>
            <a:r>
              <a:rPr lang="en-US" sz="2400" i="1" dirty="0" err="1">
                <a:effectLst/>
                <a:latin typeface="Arial" panose="020B0604020202020204" pitchFamily="34" charset="0"/>
                <a:cs typeface="Arial" panose="020B0604020202020204" pitchFamily="34" charset="0"/>
              </a:rPr>
              <a:t>những</a:t>
            </a:r>
            <a:r>
              <a:rPr lang="en-US" sz="2400" i="1" dirty="0">
                <a:effectLst/>
                <a:latin typeface="Arial" panose="020B0604020202020204" pitchFamily="34" charset="0"/>
                <a:cs typeface="Arial" panose="020B0604020202020204" pitchFamily="34" charset="0"/>
              </a:rPr>
              <a:t> </a:t>
            </a:r>
            <a:r>
              <a:rPr lang="en-US" sz="2400" i="1" dirty="0" err="1">
                <a:effectLst/>
                <a:latin typeface="Arial" panose="020B0604020202020204" pitchFamily="34" charset="0"/>
                <a:cs typeface="Arial" panose="020B0604020202020204" pitchFamily="34" charset="0"/>
              </a:rPr>
              <a:t>người</a:t>
            </a:r>
            <a:r>
              <a:rPr lang="en-US" sz="2400" i="1" dirty="0">
                <a:effectLst/>
                <a:latin typeface="Arial" panose="020B0604020202020204" pitchFamily="34" charset="0"/>
                <a:cs typeface="Arial" panose="020B0604020202020204" pitchFamily="34" charset="0"/>
              </a:rPr>
              <a:t> </a:t>
            </a:r>
            <a:r>
              <a:rPr lang="en-US" sz="2400" i="1" dirty="0" err="1">
                <a:effectLst/>
                <a:latin typeface="Arial" panose="020B0604020202020204" pitchFamily="34" charset="0"/>
                <a:cs typeface="Arial" panose="020B0604020202020204" pitchFamily="34" charset="0"/>
              </a:rPr>
              <a:t>yêu</a:t>
            </a:r>
            <a:r>
              <a:rPr lang="en-US" sz="2400" i="1" dirty="0">
                <a:effectLst/>
                <a:latin typeface="Arial" panose="020B0604020202020204" pitchFamily="34" charset="0"/>
                <a:cs typeface="Arial" panose="020B0604020202020204" pitchFamily="34" charset="0"/>
              </a:rPr>
              <a:t> </a:t>
            </a:r>
            <a:r>
              <a:rPr lang="en-US" sz="2400" i="1" dirty="0" err="1">
                <a:effectLst/>
                <a:latin typeface="Arial" panose="020B0604020202020204" pitchFamily="34" charset="0"/>
                <a:cs typeface="Arial" panose="020B0604020202020204" pitchFamily="34" charset="0"/>
              </a:rPr>
              <a:t>công</a:t>
            </a:r>
            <a:r>
              <a:rPr lang="en-US" sz="2400" i="1" dirty="0">
                <a:effectLst/>
                <a:latin typeface="Arial" panose="020B0604020202020204" pitchFamily="34" charset="0"/>
                <a:cs typeface="Arial" panose="020B0604020202020204" pitchFamily="34" charset="0"/>
              </a:rPr>
              <a:t> </a:t>
            </a:r>
            <a:r>
              <a:rPr lang="en-US" sz="2400" i="1" dirty="0" err="1">
                <a:effectLst/>
                <a:latin typeface="Arial" panose="020B0604020202020204" pitchFamily="34" charset="0"/>
                <a:cs typeface="Arial" panose="020B0604020202020204" pitchFamily="34" charset="0"/>
              </a:rPr>
              <a:t>lí</a:t>
            </a:r>
            <a:r>
              <a:rPr lang="en-US" sz="2400" i="1" dirty="0">
                <a:effectLst/>
                <a:latin typeface="Arial" panose="020B0604020202020204" pitchFamily="34" charset="0"/>
                <a:cs typeface="Arial" panose="020B0604020202020204" pitchFamily="34" charset="0"/>
              </a:rPr>
              <a:t> </a:t>
            </a:r>
            <a:r>
              <a:rPr lang="en-US" sz="2400" i="1" dirty="0" err="1">
                <a:effectLst/>
                <a:latin typeface="Arial" panose="020B0604020202020204" pitchFamily="34" charset="0"/>
                <a:cs typeface="Arial" panose="020B0604020202020204" pitchFamily="34" charset="0"/>
              </a:rPr>
              <a:t>và</a:t>
            </a:r>
            <a:r>
              <a:rPr lang="en-US" sz="2400" i="1" dirty="0">
                <a:effectLst/>
                <a:latin typeface="Arial" panose="020B0604020202020204" pitchFamily="34" charset="0"/>
                <a:cs typeface="Arial" panose="020B0604020202020204" pitchFamily="34" charset="0"/>
              </a:rPr>
              <a:t> </a:t>
            </a:r>
            <a:r>
              <a:rPr lang="en-US" sz="2400" i="1" dirty="0" err="1">
                <a:effectLst/>
                <a:latin typeface="Arial" panose="020B0604020202020204" pitchFamily="34" charset="0"/>
                <a:cs typeface="Arial" panose="020B0604020202020204" pitchFamily="34" charset="0"/>
              </a:rPr>
              <a:t>nhân</a:t>
            </a:r>
            <a:r>
              <a:rPr lang="en-US" sz="2400" i="1" dirty="0">
                <a:effectLst/>
                <a:latin typeface="Arial" panose="020B0604020202020204" pitchFamily="34" charset="0"/>
                <a:cs typeface="Arial" panose="020B0604020202020204" pitchFamily="34" charset="0"/>
              </a:rPr>
              <a:t> </a:t>
            </a:r>
            <a:r>
              <a:rPr lang="en-US" sz="2400" i="1" dirty="0" err="1">
                <a:effectLst/>
                <a:latin typeface="Arial" panose="020B0604020202020204" pitchFamily="34" charset="0"/>
                <a:cs typeface="Arial" panose="020B0604020202020204" pitchFamily="34" charset="0"/>
              </a:rPr>
              <a:t>đạo</a:t>
            </a:r>
            <a:r>
              <a:rPr lang="en-US" sz="2400" i="1" dirty="0">
                <a:effectLst/>
                <a:latin typeface="Arial" panose="020B0604020202020204" pitchFamily="34" charset="0"/>
                <a:cs typeface="Arial" panose="020B0604020202020204" pitchFamily="34" charset="0"/>
              </a:rPr>
              <a:t> </a:t>
            </a:r>
            <a:r>
              <a:rPr lang="en-US" sz="2400" i="1" dirty="0" err="1">
                <a:effectLst/>
                <a:latin typeface="Arial" panose="020B0604020202020204" pitchFamily="34" charset="0"/>
                <a:cs typeface="Arial" panose="020B0604020202020204" pitchFamily="34" charset="0"/>
              </a:rPr>
              <a:t>trên</a:t>
            </a:r>
            <a:r>
              <a:rPr lang="en-US" sz="2400" i="1" dirty="0">
                <a:effectLst/>
                <a:latin typeface="Arial" panose="020B0604020202020204" pitchFamily="34" charset="0"/>
                <a:cs typeface="Arial" panose="020B0604020202020204" pitchFamily="34" charset="0"/>
              </a:rPr>
              <a:t> </a:t>
            </a:r>
            <a:r>
              <a:rPr lang="en-US" sz="2400" i="1" dirty="0" err="1">
                <a:effectLst/>
                <a:latin typeface="Arial" panose="020B0604020202020204" pitchFamily="34" charset="0"/>
                <a:cs typeface="Arial" panose="020B0604020202020204" pitchFamily="34" charset="0"/>
              </a:rPr>
              <a:t>đời</a:t>
            </a:r>
            <a:r>
              <a:rPr lang="en-US" sz="2400" i="1" dirty="0">
                <a:effectLst/>
                <a:latin typeface="Arial" panose="020B0604020202020204" pitchFamily="34" charset="0"/>
                <a:cs typeface="Arial" panose="020B0604020202020204" pitchFamily="34" charset="0"/>
              </a:rPr>
              <a:t> </a:t>
            </a:r>
            <a:r>
              <a:rPr lang="en-US" sz="2400" i="1" dirty="0" err="1">
                <a:effectLst/>
                <a:latin typeface="Arial" panose="020B0604020202020204" pitchFamily="34" charset="0"/>
                <a:cs typeface="Arial" panose="020B0604020202020204" pitchFamily="34" charset="0"/>
              </a:rPr>
              <a:t>này</a:t>
            </a:r>
            <a:r>
              <a:rPr lang="en-US" sz="2400" i="1" dirty="0">
                <a:effectLst/>
                <a:latin typeface="Arial" panose="020B0604020202020204" pitchFamily="34" charset="0"/>
                <a:cs typeface="Arial" panose="020B0604020202020204" pitchFamily="34" charset="0"/>
              </a:rPr>
              <a:t>.</a:t>
            </a:r>
            <a:endParaRPr lang="en-US" sz="2400" dirty="0">
              <a:effectLst/>
              <a:latin typeface="Arial" panose="020B0604020202020204" pitchFamily="34" charset="0"/>
              <a:cs typeface="Arial" panose="020B0604020202020204" pitchFamily="34" charset="0"/>
            </a:endParaRPr>
          </a:p>
          <a:p>
            <a:pPr defTabSz="914400">
              <a:lnSpc>
                <a:spcPct val="90000"/>
              </a:lnSpc>
              <a:buClr>
                <a:schemeClr val="accent1"/>
              </a:buClr>
            </a:pPr>
            <a:endParaRPr lang="en-US" sz="2400" dirty="0">
              <a:latin typeface="Arial" panose="020B0604020202020204" pitchFamily="34" charset="0"/>
              <a:cs typeface="Arial" panose="020B0604020202020204" pitchFamily="34" charset="0"/>
            </a:endParaRPr>
          </a:p>
        </p:txBody>
      </p:sp>
      <p:pic>
        <p:nvPicPr>
          <p:cNvPr id="9" name="Picture 8" descr="A picture containing outdoor, tree, sky, plant&#10;&#10;Description automatically generated">
            <a:extLst>
              <a:ext uri="{FF2B5EF4-FFF2-40B4-BE49-F238E27FC236}">
                <a16:creationId xmlns:a16="http://schemas.microsoft.com/office/drawing/2014/main" xmlns="" id="{320F645D-C8A0-6D15-6224-99FD2E1E8A98}"/>
              </a:ext>
            </a:extLst>
          </p:cNvPr>
          <p:cNvPicPr>
            <a:picLocks noChangeAspect="1"/>
          </p:cNvPicPr>
          <p:nvPr/>
        </p:nvPicPr>
        <p:blipFill rotWithShape="1">
          <a:blip r:embed="rId2">
            <a:extLst>
              <a:ext uri="{28A0092B-C50C-407E-A947-70E740481C1C}">
                <a14:useLocalDpi xmlns:a14="http://schemas.microsoft.com/office/drawing/2010/main" val="0"/>
              </a:ext>
            </a:extLst>
          </a:blip>
          <a:srcRect l="24796" r="31597" b="-3"/>
          <a:stretch/>
        </p:blipFill>
        <p:spPr>
          <a:xfrm>
            <a:off x="6408277" y="481264"/>
            <a:ext cx="2213811" cy="2855799"/>
          </a:xfrm>
          <a:prstGeom prst="rect">
            <a:avLst/>
          </a:prstGeom>
        </p:spPr>
      </p:pic>
      <p:sp>
        <p:nvSpPr>
          <p:cNvPr id="14" name="Rectangle 13">
            <a:extLst>
              <a:ext uri="{FF2B5EF4-FFF2-40B4-BE49-F238E27FC236}">
                <a16:creationId xmlns:a16="http://schemas.microsoft.com/office/drawing/2014/main" xmlns="" id="{F2F5D6BE-C38C-4A7F-9D39-638E45C8222E}"/>
              </a:ext>
              <a:ext uri="{C183D7F6-B498-43B3-948B-1728B52AA6E4}">
                <adec:decorative xmlns=""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xmlns="" val="1"/>
              </p:ext>
            </p:extLst>
          </p:nvPr>
        </p:nvSpPr>
        <p:spPr>
          <a:xfrm flipH="1">
            <a:off x="8776091" y="481264"/>
            <a:ext cx="2212848" cy="1857871"/>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Rectangle 15">
            <a:extLst>
              <a:ext uri="{FF2B5EF4-FFF2-40B4-BE49-F238E27FC236}">
                <a16:creationId xmlns:a16="http://schemas.microsoft.com/office/drawing/2014/main" xmlns="" id="{E53BCA64-8A4A-4B39-A64D-DBA0F97E48C6}"/>
              </a:ext>
              <a:ext uri="{C183D7F6-B498-43B3-948B-1728B52AA6E4}">
                <adec:decorative xmlns=""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xmlns="" val="1"/>
              </p:ext>
            </p:extLst>
          </p:nvPr>
        </p:nvSpPr>
        <p:spPr>
          <a:xfrm flipH="1">
            <a:off x="6398651" y="3497931"/>
            <a:ext cx="2212848" cy="2889154"/>
          </a:xfrm>
          <a:prstGeom prst="rect">
            <a:avLst/>
          </a:prstGeom>
          <a:solidFill>
            <a:schemeClr val="accent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7" name="Content Placeholder 6" descr="A picture containing linedrawing, stone&#10;&#10;Description automatically generated">
            <a:extLst>
              <a:ext uri="{FF2B5EF4-FFF2-40B4-BE49-F238E27FC236}">
                <a16:creationId xmlns:a16="http://schemas.microsoft.com/office/drawing/2014/main" xmlns="" id="{498753D6-0B0C-A424-D16D-CB5A4CE9B7A8}"/>
              </a:ext>
            </a:extLst>
          </p:cNvPr>
          <p:cNvPicPr>
            <a:picLocks noGrp="1" noChangeAspect="1"/>
          </p:cNvPicPr>
          <p:nvPr>
            <p:ph idx="1"/>
          </p:nvPr>
        </p:nvPicPr>
        <p:blipFill rotWithShape="1">
          <a:blip r:embed="rId3">
            <a:extLst>
              <a:ext uri="{28A0092B-C50C-407E-A947-70E740481C1C}">
                <a14:useLocalDpi xmlns:a14="http://schemas.microsoft.com/office/drawing/2010/main" val="0"/>
              </a:ext>
            </a:extLst>
          </a:blip>
          <a:srcRect r="5687" b="3"/>
          <a:stretch/>
        </p:blipFill>
        <p:spPr>
          <a:xfrm>
            <a:off x="8776091" y="2503727"/>
            <a:ext cx="2931277" cy="3897073"/>
          </a:xfrm>
          <a:prstGeom prst="rect">
            <a:avLst/>
          </a:prstGeom>
        </p:spPr>
      </p:pic>
    </p:spTree>
    <p:extLst>
      <p:ext uri="{BB962C8B-B14F-4D97-AF65-F5344CB8AC3E}">
        <p14:creationId xmlns:p14="http://schemas.microsoft.com/office/powerpoint/2010/main" val="880523621"/>
      </p:ext>
    </p:extLst>
  </p:cSld>
  <p:clrMapOvr>
    <a:masterClrMapping/>
  </p:clrMapOvr>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Rectangle 12">
            <a:extLst>
              <a:ext uri="{FF2B5EF4-FFF2-40B4-BE49-F238E27FC236}">
                <a16:creationId xmlns:a16="http://schemas.microsoft.com/office/drawing/2014/main" xmlns="" id="{4038CB10-1F5C-4D54-9DF7-12586DE5B007}"/>
              </a:ext>
              <a:ext uri="{C183D7F6-B498-43B3-948B-1728B52AA6E4}">
                <adec:decorative xmlns=""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xmlns="" val="1"/>
              </p:ext>
            </p:extLst>
          </p:nvPr>
        </p:nvSpPr>
        <p:spPr>
          <a:xfrm>
            <a:off x="327546" y="4572000"/>
            <a:ext cx="7058307" cy="1964266"/>
          </a:xfrm>
          <a:prstGeom prst="rect">
            <a:avLst/>
          </a:prstGeom>
          <a:solidFill>
            <a:srgbClr val="445A2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4" name="Content Placeholder 3" descr="Green leaves on a white and pink pastel surface">
            <a:extLst>
              <a:ext uri="{FF2B5EF4-FFF2-40B4-BE49-F238E27FC236}">
                <a16:creationId xmlns:a16="http://schemas.microsoft.com/office/drawing/2014/main" xmlns="" id="{6C0CCC15-DACA-D6BE-0E6C-EF15828C3A07}"/>
              </a:ext>
            </a:extLst>
          </p:cNvPr>
          <p:cNvPicPr>
            <a:picLocks noChangeAspect="1"/>
          </p:cNvPicPr>
          <p:nvPr/>
        </p:nvPicPr>
        <p:blipFill rotWithShape="1">
          <a:blip r:embed="rId2"/>
          <a:srcRect r="1" b="12822"/>
          <a:stretch/>
        </p:blipFill>
        <p:spPr>
          <a:xfrm>
            <a:off x="327547" y="321733"/>
            <a:ext cx="7058306" cy="4107392"/>
          </a:xfrm>
          <a:prstGeom prst="rect">
            <a:avLst/>
          </a:prstGeom>
        </p:spPr>
      </p:pic>
      <p:sp>
        <p:nvSpPr>
          <p:cNvPr id="15" name="Rectangle 14">
            <a:extLst>
              <a:ext uri="{FF2B5EF4-FFF2-40B4-BE49-F238E27FC236}">
                <a16:creationId xmlns:a16="http://schemas.microsoft.com/office/drawing/2014/main" xmlns="" id="{73ED6512-6858-4552-B699-9A97FE9A4EA2}"/>
              </a:ext>
              <a:ext uri="{C183D7F6-B498-43B3-948B-1728B52AA6E4}">
                <adec:decorative xmlns=""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xmlns="" val="1"/>
              </p:ext>
            </p:extLst>
          </p:nvPr>
        </p:nvSpPr>
        <p:spPr>
          <a:xfrm>
            <a:off x="7534655" y="321732"/>
            <a:ext cx="4335613" cy="6214534"/>
          </a:xfrm>
          <a:prstGeom prst="rect">
            <a:avLst/>
          </a:prstGeom>
          <a:solidFill>
            <a:srgbClr val="4040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6" name="Content Placeholder 5" descr="A picture containing text&#10;&#10;Description automatically generated">
            <a:extLst>
              <a:ext uri="{FF2B5EF4-FFF2-40B4-BE49-F238E27FC236}">
                <a16:creationId xmlns:a16="http://schemas.microsoft.com/office/drawing/2014/main" xmlns="" id="{4C6EB953-A473-611C-39F0-B2B2E09001D2}"/>
              </a:ext>
            </a:extLst>
          </p:cNvPr>
          <p:cNvPicPr>
            <a:picLocks noGrp="1" noChangeAspect="1"/>
          </p:cNvPicPr>
          <p:nvPr>
            <p:ph idx="1"/>
          </p:nvPr>
        </p:nvPicPr>
        <p:blipFill>
          <a:blip r:embed="rId3">
            <a:extLst>
              <a:ext uri="{28A0092B-C50C-407E-A947-70E740481C1C}">
                <a14:useLocalDpi xmlns:a14="http://schemas.microsoft.com/office/drawing/2010/main" val="0"/>
              </a:ext>
            </a:extLst>
          </a:blip>
          <a:stretch>
            <a:fillRect/>
          </a:stretch>
        </p:blipFill>
        <p:spPr>
          <a:xfrm>
            <a:off x="7582563" y="811161"/>
            <a:ext cx="4281890" cy="5102942"/>
          </a:xfrm>
        </p:spPr>
      </p:pic>
      <p:sp>
        <p:nvSpPr>
          <p:cNvPr id="5" name="Title 4">
            <a:extLst>
              <a:ext uri="{FF2B5EF4-FFF2-40B4-BE49-F238E27FC236}">
                <a16:creationId xmlns:a16="http://schemas.microsoft.com/office/drawing/2014/main" xmlns="" id="{E1240793-AFE1-6026-2BA8-07A3F65FCAF9}"/>
              </a:ext>
            </a:extLst>
          </p:cNvPr>
          <p:cNvSpPr>
            <a:spLocks noGrp="1"/>
          </p:cNvSpPr>
          <p:nvPr>
            <p:ph type="title"/>
          </p:nvPr>
        </p:nvSpPr>
        <p:spPr/>
        <p:txBody>
          <a:bodyPr/>
          <a:lstStyle/>
          <a:p>
            <a:endParaRPr lang="en-US"/>
          </a:p>
        </p:txBody>
      </p:sp>
    </p:spTree>
    <p:extLst>
      <p:ext uri="{BB962C8B-B14F-4D97-AF65-F5344CB8AC3E}">
        <p14:creationId xmlns:p14="http://schemas.microsoft.com/office/powerpoint/2010/main" val="2036505445"/>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139"/>
        <p:cNvGrpSpPr/>
        <p:nvPr/>
      </p:nvGrpSpPr>
      <p:grpSpPr>
        <a:xfrm>
          <a:off x="0" y="0"/>
          <a:ext cx="0" cy="0"/>
          <a:chOff x="0" y="0"/>
          <a:chExt cx="0" cy="0"/>
        </a:xfrm>
      </p:grpSpPr>
      <p:sp>
        <p:nvSpPr>
          <p:cNvPr id="140" name="Google Shape;140;p22"/>
          <p:cNvSpPr txBox="1">
            <a:spLocks noGrp="1"/>
          </p:cNvSpPr>
          <p:nvPr>
            <p:ph type="subTitle" idx="4294967295"/>
          </p:nvPr>
        </p:nvSpPr>
        <p:spPr>
          <a:xfrm>
            <a:off x="3475939" y="3174121"/>
            <a:ext cx="5358400" cy="1046400"/>
          </a:xfrm>
          <a:prstGeom prst="rect">
            <a:avLst/>
          </a:prstGeom>
        </p:spPr>
        <p:txBody>
          <a:bodyPr spcFirstLastPara="1" wrap="square" lIns="121897" tIns="121897" rIns="121897" bIns="121897" anchor="t" anchorCtr="0">
            <a:noAutofit/>
          </a:bodyPr>
          <a:lstStyle/>
          <a:p>
            <a:pPr marL="0" indent="0" algn="ctr">
              <a:spcBef>
                <a:spcPts val="800"/>
              </a:spcBef>
              <a:spcAft>
                <a:spcPts val="0"/>
              </a:spcAft>
              <a:buNone/>
            </a:pPr>
            <a:r>
              <a:rPr lang="en-US" sz="3600" b="1" dirty="0" smtClean="0">
                <a:solidFill>
                  <a:srgbClr val="ECC1C8"/>
                </a:solidFill>
              </a:rPr>
              <a:t>2.1 Tri </a:t>
            </a:r>
            <a:r>
              <a:rPr lang="en-US" sz="3600" b="1" dirty="0" err="1" smtClean="0">
                <a:solidFill>
                  <a:srgbClr val="ECC1C8"/>
                </a:solidFill>
              </a:rPr>
              <a:t>thức</a:t>
            </a:r>
            <a:r>
              <a:rPr lang="en-US" sz="3600" b="1" dirty="0" smtClean="0">
                <a:solidFill>
                  <a:srgbClr val="ECC1C8"/>
                </a:solidFill>
              </a:rPr>
              <a:t> </a:t>
            </a:r>
            <a:r>
              <a:rPr lang="en-US" sz="3600" b="1" dirty="0" err="1" smtClean="0">
                <a:solidFill>
                  <a:srgbClr val="ECC1C8"/>
                </a:solidFill>
              </a:rPr>
              <a:t>ngữ</a:t>
            </a:r>
            <a:r>
              <a:rPr lang="en-US" sz="3600" b="1" dirty="0" smtClean="0">
                <a:solidFill>
                  <a:srgbClr val="ECC1C8"/>
                </a:solidFill>
              </a:rPr>
              <a:t> </a:t>
            </a:r>
            <a:r>
              <a:rPr lang="en-US" sz="3600" b="1" dirty="0" err="1" smtClean="0">
                <a:solidFill>
                  <a:srgbClr val="ECC1C8"/>
                </a:solidFill>
              </a:rPr>
              <a:t>văn</a:t>
            </a:r>
            <a:endParaRPr sz="3600" b="1" dirty="0">
              <a:solidFill>
                <a:srgbClr val="ECC1C8"/>
              </a:solidFill>
            </a:endParaRPr>
          </a:p>
        </p:txBody>
      </p:sp>
      <p:sp>
        <p:nvSpPr>
          <p:cNvPr id="141" name="Google Shape;141;p22"/>
          <p:cNvSpPr/>
          <p:nvPr/>
        </p:nvSpPr>
        <p:spPr>
          <a:xfrm>
            <a:off x="3836288" y="1370121"/>
            <a:ext cx="4637702" cy="1804000"/>
          </a:xfrm>
          <a:prstGeom prst="rect">
            <a:avLst/>
          </a:prstGeom>
          <a:solidFill>
            <a:srgbClr val="ECC1C8"/>
          </a:solidFill>
          <a:ln>
            <a:noFill/>
          </a:ln>
          <a:effectLst>
            <a:outerShdw dist="104775" dir="2700000" algn="bl" rotWithShape="0">
              <a:srgbClr val="20124D">
                <a:alpha val="15000"/>
              </a:srgbClr>
            </a:outerShdw>
          </a:effectLst>
        </p:spPr>
        <p:txBody>
          <a:bodyPr spcFirstLastPara="1" wrap="square" lIns="121897" tIns="121897" rIns="121897" bIns="121897" anchor="ctr" anchorCtr="0">
            <a:noAutofit/>
          </a:bodyPr>
          <a:lstStyle/>
          <a:p>
            <a:endParaRPr/>
          </a:p>
        </p:txBody>
      </p:sp>
      <p:grpSp>
        <p:nvGrpSpPr>
          <p:cNvPr id="143" name="Google Shape;143;p22"/>
          <p:cNvGrpSpPr/>
          <p:nvPr/>
        </p:nvGrpSpPr>
        <p:grpSpPr>
          <a:xfrm>
            <a:off x="5118152" y="1884848"/>
            <a:ext cx="1891296" cy="1029455"/>
            <a:chOff x="5937975" y="5081700"/>
            <a:chExt cx="481050" cy="261850"/>
          </a:xfrm>
        </p:grpSpPr>
        <p:sp>
          <p:nvSpPr>
            <p:cNvPr id="144" name="Google Shape;144;p22"/>
            <p:cNvSpPr/>
            <p:nvPr/>
          </p:nvSpPr>
          <p:spPr>
            <a:xfrm>
              <a:off x="6104200" y="5081700"/>
              <a:ext cx="314825" cy="215575"/>
            </a:xfrm>
            <a:custGeom>
              <a:avLst/>
              <a:gdLst/>
              <a:ahLst/>
              <a:cxnLst/>
              <a:rect l="l" t="t" r="r" b="b"/>
              <a:pathLst>
                <a:path w="12593" h="8623" fill="none" extrusionOk="0">
                  <a:moveTo>
                    <a:pt x="5481" y="8622"/>
                  </a:moveTo>
                  <a:lnTo>
                    <a:pt x="5481" y="8622"/>
                  </a:lnTo>
                  <a:lnTo>
                    <a:pt x="6017" y="8574"/>
                  </a:lnTo>
                  <a:lnTo>
                    <a:pt x="6382" y="8525"/>
                  </a:lnTo>
                  <a:lnTo>
                    <a:pt x="6796" y="8452"/>
                  </a:lnTo>
                  <a:lnTo>
                    <a:pt x="7234" y="8354"/>
                  </a:lnTo>
                  <a:lnTo>
                    <a:pt x="7697" y="8257"/>
                  </a:lnTo>
                  <a:lnTo>
                    <a:pt x="8184" y="8086"/>
                  </a:lnTo>
                  <a:lnTo>
                    <a:pt x="8671" y="7892"/>
                  </a:lnTo>
                  <a:lnTo>
                    <a:pt x="9134" y="7648"/>
                  </a:lnTo>
                  <a:lnTo>
                    <a:pt x="9353" y="7526"/>
                  </a:lnTo>
                  <a:lnTo>
                    <a:pt x="9597" y="7356"/>
                  </a:lnTo>
                  <a:lnTo>
                    <a:pt x="9792" y="7185"/>
                  </a:lnTo>
                  <a:lnTo>
                    <a:pt x="9986" y="7015"/>
                  </a:lnTo>
                  <a:lnTo>
                    <a:pt x="10181" y="6820"/>
                  </a:lnTo>
                  <a:lnTo>
                    <a:pt x="10376" y="6601"/>
                  </a:lnTo>
                  <a:lnTo>
                    <a:pt x="10522" y="6357"/>
                  </a:lnTo>
                  <a:lnTo>
                    <a:pt x="10668" y="6114"/>
                  </a:lnTo>
                  <a:lnTo>
                    <a:pt x="10814" y="5846"/>
                  </a:lnTo>
                  <a:lnTo>
                    <a:pt x="10912" y="5554"/>
                  </a:lnTo>
                  <a:lnTo>
                    <a:pt x="11009" y="5261"/>
                  </a:lnTo>
                  <a:lnTo>
                    <a:pt x="11082" y="4945"/>
                  </a:lnTo>
                  <a:lnTo>
                    <a:pt x="11131" y="4579"/>
                  </a:lnTo>
                  <a:lnTo>
                    <a:pt x="11155" y="4214"/>
                  </a:lnTo>
                  <a:lnTo>
                    <a:pt x="11155" y="4214"/>
                  </a:lnTo>
                  <a:lnTo>
                    <a:pt x="11155" y="3873"/>
                  </a:lnTo>
                  <a:lnTo>
                    <a:pt x="11131" y="3435"/>
                  </a:lnTo>
                  <a:lnTo>
                    <a:pt x="11131" y="2972"/>
                  </a:lnTo>
                  <a:lnTo>
                    <a:pt x="11131" y="2753"/>
                  </a:lnTo>
                  <a:lnTo>
                    <a:pt x="11180" y="2582"/>
                  </a:lnTo>
                  <a:lnTo>
                    <a:pt x="12032" y="2607"/>
                  </a:lnTo>
                  <a:lnTo>
                    <a:pt x="11594" y="2120"/>
                  </a:lnTo>
                  <a:lnTo>
                    <a:pt x="11594" y="2120"/>
                  </a:lnTo>
                  <a:lnTo>
                    <a:pt x="11764" y="2046"/>
                  </a:lnTo>
                  <a:lnTo>
                    <a:pt x="11935" y="1973"/>
                  </a:lnTo>
                  <a:lnTo>
                    <a:pt x="12300" y="1827"/>
                  </a:lnTo>
                  <a:lnTo>
                    <a:pt x="12568" y="1730"/>
                  </a:lnTo>
                  <a:lnTo>
                    <a:pt x="12592" y="1681"/>
                  </a:lnTo>
                  <a:lnTo>
                    <a:pt x="12592" y="1657"/>
                  </a:lnTo>
                  <a:lnTo>
                    <a:pt x="12568" y="1632"/>
                  </a:lnTo>
                  <a:lnTo>
                    <a:pt x="12568" y="1632"/>
                  </a:lnTo>
                  <a:lnTo>
                    <a:pt x="12203" y="1511"/>
                  </a:lnTo>
                  <a:lnTo>
                    <a:pt x="11789" y="1389"/>
                  </a:lnTo>
                  <a:lnTo>
                    <a:pt x="11302" y="1267"/>
                  </a:lnTo>
                  <a:lnTo>
                    <a:pt x="11302" y="1267"/>
                  </a:lnTo>
                  <a:lnTo>
                    <a:pt x="11082" y="1024"/>
                  </a:lnTo>
                  <a:lnTo>
                    <a:pt x="10863" y="780"/>
                  </a:lnTo>
                  <a:lnTo>
                    <a:pt x="10547" y="512"/>
                  </a:lnTo>
                  <a:lnTo>
                    <a:pt x="10352" y="390"/>
                  </a:lnTo>
                  <a:lnTo>
                    <a:pt x="10157" y="269"/>
                  </a:lnTo>
                  <a:lnTo>
                    <a:pt x="9938" y="171"/>
                  </a:lnTo>
                  <a:lnTo>
                    <a:pt x="9719" y="98"/>
                  </a:lnTo>
                  <a:lnTo>
                    <a:pt x="9475" y="25"/>
                  </a:lnTo>
                  <a:lnTo>
                    <a:pt x="9231" y="1"/>
                  </a:lnTo>
                  <a:lnTo>
                    <a:pt x="8964" y="25"/>
                  </a:lnTo>
                  <a:lnTo>
                    <a:pt x="8696" y="74"/>
                  </a:lnTo>
                  <a:lnTo>
                    <a:pt x="8696" y="74"/>
                  </a:lnTo>
                  <a:lnTo>
                    <a:pt x="8501" y="122"/>
                  </a:lnTo>
                  <a:lnTo>
                    <a:pt x="8306" y="171"/>
                  </a:lnTo>
                  <a:lnTo>
                    <a:pt x="8111" y="269"/>
                  </a:lnTo>
                  <a:lnTo>
                    <a:pt x="7916" y="366"/>
                  </a:lnTo>
                  <a:lnTo>
                    <a:pt x="7746" y="488"/>
                  </a:lnTo>
                  <a:lnTo>
                    <a:pt x="7575" y="610"/>
                  </a:lnTo>
                  <a:lnTo>
                    <a:pt x="7405" y="756"/>
                  </a:lnTo>
                  <a:lnTo>
                    <a:pt x="7283" y="926"/>
                  </a:lnTo>
                  <a:lnTo>
                    <a:pt x="7137" y="1097"/>
                  </a:lnTo>
                  <a:lnTo>
                    <a:pt x="7039" y="1267"/>
                  </a:lnTo>
                  <a:lnTo>
                    <a:pt x="6942" y="1462"/>
                  </a:lnTo>
                  <a:lnTo>
                    <a:pt x="6845" y="1657"/>
                  </a:lnTo>
                  <a:lnTo>
                    <a:pt x="6796" y="1876"/>
                  </a:lnTo>
                  <a:lnTo>
                    <a:pt x="6747" y="2095"/>
                  </a:lnTo>
                  <a:lnTo>
                    <a:pt x="6723" y="2339"/>
                  </a:lnTo>
                  <a:lnTo>
                    <a:pt x="6723" y="2558"/>
                  </a:lnTo>
                  <a:lnTo>
                    <a:pt x="1" y="4360"/>
                  </a:lnTo>
                  <a:lnTo>
                    <a:pt x="1" y="4360"/>
                  </a:lnTo>
                  <a:lnTo>
                    <a:pt x="318" y="4579"/>
                  </a:lnTo>
                  <a:lnTo>
                    <a:pt x="634" y="4799"/>
                  </a:lnTo>
                  <a:lnTo>
                    <a:pt x="951" y="5018"/>
                  </a:lnTo>
                  <a:lnTo>
                    <a:pt x="1267" y="5188"/>
                  </a:lnTo>
                  <a:lnTo>
                    <a:pt x="1608" y="5359"/>
                  </a:lnTo>
                  <a:lnTo>
                    <a:pt x="1925" y="5481"/>
                  </a:lnTo>
                  <a:lnTo>
                    <a:pt x="2266" y="5602"/>
                  </a:lnTo>
                  <a:lnTo>
                    <a:pt x="2583" y="5724"/>
                  </a:lnTo>
                  <a:lnTo>
                    <a:pt x="2923" y="5797"/>
                  </a:lnTo>
                  <a:lnTo>
                    <a:pt x="3264" y="5846"/>
                  </a:lnTo>
                  <a:lnTo>
                    <a:pt x="3581" y="5895"/>
                  </a:lnTo>
                  <a:lnTo>
                    <a:pt x="3922" y="5919"/>
                  </a:lnTo>
                  <a:lnTo>
                    <a:pt x="4263" y="5919"/>
                  </a:lnTo>
                  <a:lnTo>
                    <a:pt x="4604" y="5895"/>
                  </a:lnTo>
                  <a:lnTo>
                    <a:pt x="4945" y="5846"/>
                  </a:lnTo>
                  <a:lnTo>
                    <a:pt x="5286" y="5797"/>
                  </a:lnTo>
                  <a:lnTo>
                    <a:pt x="5286" y="5797"/>
                  </a:lnTo>
                  <a:lnTo>
                    <a:pt x="5603" y="5700"/>
                  </a:lnTo>
                  <a:lnTo>
                    <a:pt x="5919" y="5627"/>
                  </a:lnTo>
                  <a:lnTo>
                    <a:pt x="6455" y="5407"/>
                  </a:lnTo>
                  <a:lnTo>
                    <a:pt x="6942" y="5188"/>
                  </a:lnTo>
                  <a:lnTo>
                    <a:pt x="7356" y="4969"/>
                  </a:lnTo>
                  <a:lnTo>
                    <a:pt x="7697" y="4750"/>
                  </a:lnTo>
                  <a:lnTo>
                    <a:pt x="7941" y="4579"/>
                  </a:lnTo>
                  <a:lnTo>
                    <a:pt x="8160" y="4409"/>
                  </a:lnTo>
                  <a:lnTo>
                    <a:pt x="8160" y="4409"/>
                  </a:lnTo>
                  <a:lnTo>
                    <a:pt x="8233" y="4360"/>
                  </a:lnTo>
                  <a:lnTo>
                    <a:pt x="8330" y="4336"/>
                  </a:lnTo>
                  <a:lnTo>
                    <a:pt x="8428" y="4360"/>
                  </a:lnTo>
                  <a:lnTo>
                    <a:pt x="8501" y="4409"/>
                  </a:lnTo>
                </a:path>
              </a:pathLst>
            </a:custGeom>
            <a:noFill/>
            <a:ln w="28575" cap="rnd" cmpd="sng">
              <a:solidFill>
                <a:srgbClr val="4D4A56"/>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145" name="Google Shape;145;p22"/>
            <p:cNvSpPr/>
            <p:nvPr/>
          </p:nvSpPr>
          <p:spPr>
            <a:xfrm>
              <a:off x="5937975" y="5210175"/>
              <a:ext cx="333700" cy="133375"/>
            </a:xfrm>
            <a:custGeom>
              <a:avLst/>
              <a:gdLst/>
              <a:ahLst/>
              <a:cxnLst/>
              <a:rect l="l" t="t" r="r" b="b"/>
              <a:pathLst>
                <a:path w="13348" h="5335" fill="none" extrusionOk="0">
                  <a:moveTo>
                    <a:pt x="7819" y="1"/>
                  </a:moveTo>
                  <a:lnTo>
                    <a:pt x="318" y="2533"/>
                  </a:lnTo>
                  <a:lnTo>
                    <a:pt x="318" y="2533"/>
                  </a:lnTo>
                  <a:lnTo>
                    <a:pt x="245" y="2582"/>
                  </a:lnTo>
                  <a:lnTo>
                    <a:pt x="147" y="2631"/>
                  </a:lnTo>
                  <a:lnTo>
                    <a:pt x="98" y="2704"/>
                  </a:lnTo>
                  <a:lnTo>
                    <a:pt x="50" y="2777"/>
                  </a:lnTo>
                  <a:lnTo>
                    <a:pt x="1" y="2874"/>
                  </a:lnTo>
                  <a:lnTo>
                    <a:pt x="1" y="2972"/>
                  </a:lnTo>
                  <a:lnTo>
                    <a:pt x="1" y="3045"/>
                  </a:lnTo>
                  <a:lnTo>
                    <a:pt x="25" y="3142"/>
                  </a:lnTo>
                  <a:lnTo>
                    <a:pt x="25" y="3142"/>
                  </a:lnTo>
                  <a:lnTo>
                    <a:pt x="98" y="3288"/>
                  </a:lnTo>
                  <a:lnTo>
                    <a:pt x="196" y="3386"/>
                  </a:lnTo>
                  <a:lnTo>
                    <a:pt x="318" y="3459"/>
                  </a:lnTo>
                  <a:lnTo>
                    <a:pt x="488" y="3483"/>
                  </a:lnTo>
                  <a:lnTo>
                    <a:pt x="488" y="3483"/>
                  </a:lnTo>
                  <a:lnTo>
                    <a:pt x="610" y="3459"/>
                  </a:lnTo>
                  <a:lnTo>
                    <a:pt x="269" y="3629"/>
                  </a:lnTo>
                  <a:lnTo>
                    <a:pt x="269" y="3629"/>
                  </a:lnTo>
                  <a:lnTo>
                    <a:pt x="171" y="3678"/>
                  </a:lnTo>
                  <a:lnTo>
                    <a:pt x="123" y="3751"/>
                  </a:lnTo>
                  <a:lnTo>
                    <a:pt x="50" y="3824"/>
                  </a:lnTo>
                  <a:lnTo>
                    <a:pt x="25" y="3922"/>
                  </a:lnTo>
                  <a:lnTo>
                    <a:pt x="1" y="3995"/>
                  </a:lnTo>
                  <a:lnTo>
                    <a:pt x="1" y="4092"/>
                  </a:lnTo>
                  <a:lnTo>
                    <a:pt x="1" y="4190"/>
                  </a:lnTo>
                  <a:lnTo>
                    <a:pt x="50" y="4287"/>
                  </a:lnTo>
                  <a:lnTo>
                    <a:pt x="50" y="4287"/>
                  </a:lnTo>
                  <a:lnTo>
                    <a:pt x="123" y="4409"/>
                  </a:lnTo>
                  <a:lnTo>
                    <a:pt x="220" y="4482"/>
                  </a:lnTo>
                  <a:lnTo>
                    <a:pt x="342" y="4531"/>
                  </a:lnTo>
                  <a:lnTo>
                    <a:pt x="488" y="4555"/>
                  </a:lnTo>
                  <a:lnTo>
                    <a:pt x="488" y="4555"/>
                  </a:lnTo>
                  <a:lnTo>
                    <a:pt x="586" y="4555"/>
                  </a:lnTo>
                  <a:lnTo>
                    <a:pt x="683" y="4506"/>
                  </a:lnTo>
                  <a:lnTo>
                    <a:pt x="853" y="4433"/>
                  </a:lnTo>
                  <a:lnTo>
                    <a:pt x="853" y="4433"/>
                  </a:lnTo>
                  <a:lnTo>
                    <a:pt x="780" y="4555"/>
                  </a:lnTo>
                  <a:lnTo>
                    <a:pt x="756" y="4701"/>
                  </a:lnTo>
                  <a:lnTo>
                    <a:pt x="780" y="4847"/>
                  </a:lnTo>
                  <a:lnTo>
                    <a:pt x="829" y="4993"/>
                  </a:lnTo>
                  <a:lnTo>
                    <a:pt x="829" y="4993"/>
                  </a:lnTo>
                  <a:lnTo>
                    <a:pt x="926" y="5091"/>
                  </a:lnTo>
                  <a:lnTo>
                    <a:pt x="1024" y="5139"/>
                  </a:lnTo>
                  <a:lnTo>
                    <a:pt x="1121" y="5188"/>
                  </a:lnTo>
                  <a:lnTo>
                    <a:pt x="1243" y="5212"/>
                  </a:lnTo>
                  <a:lnTo>
                    <a:pt x="1243" y="5212"/>
                  </a:lnTo>
                  <a:lnTo>
                    <a:pt x="1389" y="5188"/>
                  </a:lnTo>
                  <a:lnTo>
                    <a:pt x="1511" y="5115"/>
                  </a:lnTo>
                  <a:lnTo>
                    <a:pt x="6065" y="2144"/>
                  </a:lnTo>
                  <a:lnTo>
                    <a:pt x="6065" y="2144"/>
                  </a:lnTo>
                  <a:lnTo>
                    <a:pt x="6528" y="2363"/>
                  </a:lnTo>
                  <a:lnTo>
                    <a:pt x="7088" y="2582"/>
                  </a:lnTo>
                  <a:lnTo>
                    <a:pt x="7770" y="2826"/>
                  </a:lnTo>
                  <a:lnTo>
                    <a:pt x="8501" y="3045"/>
                  </a:lnTo>
                  <a:lnTo>
                    <a:pt x="9280" y="3240"/>
                  </a:lnTo>
                  <a:lnTo>
                    <a:pt x="10060" y="3386"/>
                  </a:lnTo>
                  <a:lnTo>
                    <a:pt x="10425" y="3435"/>
                  </a:lnTo>
                  <a:lnTo>
                    <a:pt x="10790" y="3483"/>
                  </a:lnTo>
                  <a:lnTo>
                    <a:pt x="11156" y="3483"/>
                  </a:lnTo>
                  <a:lnTo>
                    <a:pt x="11497" y="3483"/>
                  </a:lnTo>
                  <a:lnTo>
                    <a:pt x="12178" y="5188"/>
                  </a:lnTo>
                  <a:lnTo>
                    <a:pt x="12178" y="5188"/>
                  </a:lnTo>
                  <a:lnTo>
                    <a:pt x="12227" y="5237"/>
                  </a:lnTo>
                  <a:lnTo>
                    <a:pt x="12276" y="5286"/>
                  </a:lnTo>
                  <a:lnTo>
                    <a:pt x="12349" y="5310"/>
                  </a:lnTo>
                  <a:lnTo>
                    <a:pt x="12422" y="5334"/>
                  </a:lnTo>
                  <a:lnTo>
                    <a:pt x="13347" y="5334"/>
                  </a:lnTo>
                </a:path>
              </a:pathLst>
            </a:custGeom>
            <a:noFill/>
            <a:ln w="28575" cap="rnd" cmpd="sng">
              <a:solidFill>
                <a:srgbClr val="4D4A56"/>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146" name="Google Shape;146;p22"/>
            <p:cNvSpPr/>
            <p:nvPr/>
          </p:nvSpPr>
          <p:spPr>
            <a:xfrm>
              <a:off x="6352025" y="5109100"/>
              <a:ext cx="19500" cy="18900"/>
            </a:xfrm>
            <a:custGeom>
              <a:avLst/>
              <a:gdLst/>
              <a:ahLst/>
              <a:cxnLst/>
              <a:rect l="l" t="t" r="r" b="b"/>
              <a:pathLst>
                <a:path w="780" h="756" extrusionOk="0">
                  <a:moveTo>
                    <a:pt x="317" y="1"/>
                  </a:moveTo>
                  <a:lnTo>
                    <a:pt x="244" y="25"/>
                  </a:lnTo>
                  <a:lnTo>
                    <a:pt x="122" y="98"/>
                  </a:lnTo>
                  <a:lnTo>
                    <a:pt x="49" y="220"/>
                  </a:lnTo>
                  <a:lnTo>
                    <a:pt x="25" y="293"/>
                  </a:lnTo>
                  <a:lnTo>
                    <a:pt x="0" y="390"/>
                  </a:lnTo>
                  <a:lnTo>
                    <a:pt x="25" y="463"/>
                  </a:lnTo>
                  <a:lnTo>
                    <a:pt x="49" y="536"/>
                  </a:lnTo>
                  <a:lnTo>
                    <a:pt x="122" y="658"/>
                  </a:lnTo>
                  <a:lnTo>
                    <a:pt x="244" y="731"/>
                  </a:lnTo>
                  <a:lnTo>
                    <a:pt x="317" y="756"/>
                  </a:lnTo>
                  <a:lnTo>
                    <a:pt x="463" y="756"/>
                  </a:lnTo>
                  <a:lnTo>
                    <a:pt x="536" y="731"/>
                  </a:lnTo>
                  <a:lnTo>
                    <a:pt x="658" y="658"/>
                  </a:lnTo>
                  <a:lnTo>
                    <a:pt x="755" y="536"/>
                  </a:lnTo>
                  <a:lnTo>
                    <a:pt x="780" y="463"/>
                  </a:lnTo>
                  <a:lnTo>
                    <a:pt x="780" y="390"/>
                  </a:lnTo>
                  <a:lnTo>
                    <a:pt x="780" y="293"/>
                  </a:lnTo>
                  <a:lnTo>
                    <a:pt x="755" y="220"/>
                  </a:lnTo>
                  <a:lnTo>
                    <a:pt x="658" y="98"/>
                  </a:lnTo>
                  <a:lnTo>
                    <a:pt x="536" y="25"/>
                  </a:lnTo>
                  <a:lnTo>
                    <a:pt x="463" y="1"/>
                  </a:lnTo>
                  <a:close/>
                </a:path>
              </a:pathLst>
            </a:custGeom>
            <a:noFill/>
            <a:ln w="28575" cap="flat" cmpd="sng">
              <a:solidFill>
                <a:srgbClr val="4D4A56"/>
              </a:solidFill>
              <a:prstDash val="solid"/>
              <a:round/>
              <a:headEnd type="none" w="sm" len="sm"/>
              <a:tailEnd type="none" w="sm" len="sm"/>
            </a:ln>
          </p:spPr>
          <p:txBody>
            <a:bodyPr spcFirstLastPara="1" wrap="square" lIns="91425" tIns="91425" rIns="91425" bIns="91425" anchor="ctr" anchorCtr="0">
              <a:noAutofit/>
            </a:bodyPr>
            <a:lstStyle/>
            <a:p>
              <a:endParaRPr/>
            </a:p>
          </p:txBody>
        </p:sp>
      </p:grpSp>
      <p:sp>
        <p:nvSpPr>
          <p:cNvPr id="147" name="Google Shape;147;p22"/>
          <p:cNvSpPr txBox="1">
            <a:spLocks noGrp="1"/>
          </p:cNvSpPr>
          <p:nvPr>
            <p:ph type="sldNum" idx="12"/>
          </p:nvPr>
        </p:nvSpPr>
        <p:spPr>
          <a:xfrm>
            <a:off x="11409045" y="6333135"/>
            <a:ext cx="731600" cy="524800"/>
          </a:xfrm>
          <a:prstGeom prst="rect">
            <a:avLst/>
          </a:prstGeom>
        </p:spPr>
        <p:txBody>
          <a:bodyPr spcFirstLastPara="1" wrap="square" lIns="121897" tIns="121897" rIns="121897" bIns="121897" anchor="t" anchorCtr="0">
            <a:noAutofit/>
          </a:bodyPr>
          <a:lstStyle/>
          <a:p>
            <a:pPr algn="r"/>
            <a:fld id="{00000000-1234-1234-1234-123412341234}" type="slidenum">
              <a:rPr lang="en"/>
              <a:pPr algn="r"/>
              <a:t>13</a:t>
            </a:fld>
            <a:endParaRPr/>
          </a:p>
        </p:txBody>
      </p:sp>
      <p:sp>
        <p:nvSpPr>
          <p:cNvPr id="25" name="Freeform 3"/>
          <p:cNvSpPr>
            <a:spLocks/>
          </p:cNvSpPr>
          <p:nvPr/>
        </p:nvSpPr>
        <p:spPr bwMode="auto">
          <a:xfrm>
            <a:off x="1893557" y="71677"/>
            <a:ext cx="10315903" cy="684643"/>
          </a:xfrm>
          <a:custGeom>
            <a:avLst/>
            <a:gdLst>
              <a:gd name="T0" fmla="+- 0 3326 3326"/>
              <a:gd name="T1" fmla="*/ T0 w 7474"/>
              <a:gd name="T2" fmla="+- 0 2203 761"/>
              <a:gd name="T3" fmla="*/ 2203 h 1443"/>
              <a:gd name="T4" fmla="+- 0 3485 3326"/>
              <a:gd name="T5" fmla="*/ T4 w 7474"/>
              <a:gd name="T6" fmla="+- 0 761 761"/>
              <a:gd name="T7" fmla="*/ 761 h 1443"/>
              <a:gd name="T8" fmla="+- 0 10800 3326"/>
              <a:gd name="T9" fmla="*/ T8 w 7474"/>
              <a:gd name="T10" fmla="+- 0 761 761"/>
              <a:gd name="T11" fmla="*/ 761 h 1443"/>
              <a:gd name="T12" fmla="+- 0 10800 3326"/>
              <a:gd name="T13" fmla="*/ T12 w 7474"/>
              <a:gd name="T14" fmla="+- 0 2191 761"/>
              <a:gd name="T15" fmla="*/ 2191 h 1443"/>
              <a:gd name="T16" fmla="+- 0 3326 3326"/>
              <a:gd name="T17" fmla="*/ T16 w 7474"/>
              <a:gd name="T18" fmla="+- 0 2203 761"/>
              <a:gd name="T19" fmla="*/ 2203 h 1443"/>
            </a:gdLst>
            <a:ahLst/>
            <a:cxnLst>
              <a:cxn ang="0">
                <a:pos x="T1" y="T3"/>
              </a:cxn>
              <a:cxn ang="0">
                <a:pos x="T5" y="T7"/>
              </a:cxn>
              <a:cxn ang="0">
                <a:pos x="T9" y="T11"/>
              </a:cxn>
              <a:cxn ang="0">
                <a:pos x="T13" y="T15"/>
              </a:cxn>
              <a:cxn ang="0">
                <a:pos x="T17" y="T19"/>
              </a:cxn>
            </a:cxnLst>
            <a:rect l="0" t="0" r="r" b="b"/>
            <a:pathLst>
              <a:path w="7474" h="1443">
                <a:moveTo>
                  <a:pt x="0" y="1442"/>
                </a:moveTo>
                <a:lnTo>
                  <a:pt x="159" y="0"/>
                </a:lnTo>
                <a:lnTo>
                  <a:pt x="7474" y="0"/>
                </a:lnTo>
                <a:lnTo>
                  <a:pt x="7474" y="1430"/>
                </a:lnTo>
                <a:lnTo>
                  <a:pt x="0" y="1442"/>
                </a:lnTo>
                <a:close/>
              </a:path>
            </a:pathLst>
          </a:custGeom>
          <a:solidFill>
            <a:srgbClr val="FBFBE1"/>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26" name="Group 25"/>
          <p:cNvGrpSpPr/>
          <p:nvPr/>
        </p:nvGrpSpPr>
        <p:grpSpPr>
          <a:xfrm>
            <a:off x="1608530" y="53231"/>
            <a:ext cx="538945" cy="821412"/>
            <a:chOff x="908603" y="80216"/>
            <a:chExt cx="538945" cy="676514"/>
          </a:xfrm>
        </p:grpSpPr>
        <p:sp>
          <p:nvSpPr>
            <p:cNvPr id="27" name="Freeform 4"/>
            <p:cNvSpPr>
              <a:spLocks/>
            </p:cNvSpPr>
            <p:nvPr/>
          </p:nvSpPr>
          <p:spPr bwMode="auto">
            <a:xfrm>
              <a:off x="1136046" y="80216"/>
              <a:ext cx="311502" cy="676514"/>
            </a:xfrm>
            <a:custGeom>
              <a:avLst/>
              <a:gdLst>
                <a:gd name="T0" fmla="+- 0 3055 3055"/>
                <a:gd name="T1" fmla="*/ T0 w 430"/>
                <a:gd name="T2" fmla="+- 0 2450 761"/>
                <a:gd name="T3" fmla="*/ 2450 h 1690"/>
                <a:gd name="T4" fmla="+- 0 3086 3055"/>
                <a:gd name="T5" fmla="*/ T4 w 430"/>
                <a:gd name="T6" fmla="+- 0 1116 761"/>
                <a:gd name="T7" fmla="*/ 1116 h 1690"/>
                <a:gd name="T8" fmla="+- 0 3485 3055"/>
                <a:gd name="T9" fmla="*/ T8 w 430"/>
                <a:gd name="T10" fmla="+- 0 761 761"/>
                <a:gd name="T11" fmla="*/ 761 h 1690"/>
                <a:gd name="T12" fmla="+- 0 3326 3055"/>
                <a:gd name="T13" fmla="*/ T12 w 430"/>
                <a:gd name="T14" fmla="+- 0 2203 761"/>
                <a:gd name="T15" fmla="*/ 2203 h 1690"/>
                <a:gd name="T16" fmla="+- 0 3055 3055"/>
                <a:gd name="T17" fmla="*/ T16 w 430"/>
                <a:gd name="T18" fmla="+- 0 2450 761"/>
                <a:gd name="T19" fmla="*/ 2450 h 1690"/>
              </a:gdLst>
              <a:ahLst/>
              <a:cxnLst>
                <a:cxn ang="0">
                  <a:pos x="T1" y="T3"/>
                </a:cxn>
                <a:cxn ang="0">
                  <a:pos x="T5" y="T7"/>
                </a:cxn>
                <a:cxn ang="0">
                  <a:pos x="T9" y="T11"/>
                </a:cxn>
                <a:cxn ang="0">
                  <a:pos x="T13" y="T15"/>
                </a:cxn>
                <a:cxn ang="0">
                  <a:pos x="T17" y="T19"/>
                </a:cxn>
              </a:cxnLst>
              <a:rect l="0" t="0" r="r" b="b"/>
              <a:pathLst>
                <a:path w="430" h="1690">
                  <a:moveTo>
                    <a:pt x="0" y="1689"/>
                  </a:moveTo>
                  <a:lnTo>
                    <a:pt x="31" y="355"/>
                  </a:lnTo>
                  <a:lnTo>
                    <a:pt x="430" y="0"/>
                  </a:lnTo>
                  <a:lnTo>
                    <a:pt x="271" y="1442"/>
                  </a:lnTo>
                  <a:lnTo>
                    <a:pt x="0" y="1689"/>
                  </a:lnTo>
                  <a:close/>
                </a:path>
              </a:pathLst>
            </a:custGeom>
            <a:solidFill>
              <a:srgbClr val="FBB6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 name="Freeform 5"/>
            <p:cNvSpPr>
              <a:spLocks/>
            </p:cNvSpPr>
            <p:nvPr/>
          </p:nvSpPr>
          <p:spPr bwMode="auto">
            <a:xfrm>
              <a:off x="908603" y="80216"/>
              <a:ext cx="258983" cy="676514"/>
            </a:xfrm>
            <a:custGeom>
              <a:avLst/>
              <a:gdLst>
                <a:gd name="T0" fmla="+- 0 3055 2731"/>
                <a:gd name="T1" fmla="*/ T0 w 356"/>
                <a:gd name="T2" fmla="+- 0 2450 761"/>
                <a:gd name="T3" fmla="*/ 2450 h 1690"/>
                <a:gd name="T4" fmla="+- 0 2798 2731"/>
                <a:gd name="T5" fmla="*/ T4 w 356"/>
                <a:gd name="T6" fmla="+- 0 2203 761"/>
                <a:gd name="T7" fmla="*/ 2203 h 1690"/>
                <a:gd name="T8" fmla="+- 0 2731 2731"/>
                <a:gd name="T9" fmla="*/ T8 w 356"/>
                <a:gd name="T10" fmla="+- 0 761 761"/>
                <a:gd name="T11" fmla="*/ 761 h 1690"/>
                <a:gd name="T12" fmla="+- 0 3086 2731"/>
                <a:gd name="T13" fmla="*/ T12 w 356"/>
                <a:gd name="T14" fmla="+- 0 1116 761"/>
                <a:gd name="T15" fmla="*/ 1116 h 1690"/>
                <a:gd name="T16" fmla="+- 0 3055 2731"/>
                <a:gd name="T17" fmla="*/ T16 w 356"/>
                <a:gd name="T18" fmla="+- 0 2450 761"/>
                <a:gd name="T19" fmla="*/ 2450 h 1690"/>
              </a:gdLst>
              <a:ahLst/>
              <a:cxnLst>
                <a:cxn ang="0">
                  <a:pos x="T1" y="T3"/>
                </a:cxn>
                <a:cxn ang="0">
                  <a:pos x="T5" y="T7"/>
                </a:cxn>
                <a:cxn ang="0">
                  <a:pos x="T9" y="T11"/>
                </a:cxn>
                <a:cxn ang="0">
                  <a:pos x="T13" y="T15"/>
                </a:cxn>
                <a:cxn ang="0">
                  <a:pos x="T17" y="T19"/>
                </a:cxn>
              </a:cxnLst>
              <a:rect l="0" t="0" r="r" b="b"/>
              <a:pathLst>
                <a:path w="356" h="1690">
                  <a:moveTo>
                    <a:pt x="324" y="1689"/>
                  </a:moveTo>
                  <a:lnTo>
                    <a:pt x="67" y="1442"/>
                  </a:lnTo>
                  <a:lnTo>
                    <a:pt x="0" y="0"/>
                  </a:lnTo>
                  <a:lnTo>
                    <a:pt x="355" y="355"/>
                  </a:lnTo>
                  <a:lnTo>
                    <a:pt x="324" y="1689"/>
                  </a:lnTo>
                  <a:close/>
                </a:path>
              </a:pathLst>
            </a:custGeom>
            <a:solidFill>
              <a:srgbClr val="DB6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9" name="Freeform 6"/>
          <p:cNvSpPr>
            <a:spLocks/>
          </p:cNvSpPr>
          <p:nvPr/>
        </p:nvSpPr>
        <p:spPr bwMode="auto">
          <a:xfrm>
            <a:off x="889114" y="71678"/>
            <a:ext cx="772509" cy="684642"/>
          </a:xfrm>
          <a:custGeom>
            <a:avLst/>
            <a:gdLst>
              <a:gd name="T0" fmla="+- 0 2798 1553"/>
              <a:gd name="T1" fmla="*/ T0 w 1246"/>
              <a:gd name="T2" fmla="+- 0 2203 761"/>
              <a:gd name="T3" fmla="*/ 2203 h 1443"/>
              <a:gd name="T4" fmla="+- 0 1553 1553"/>
              <a:gd name="T5" fmla="*/ T4 w 1246"/>
              <a:gd name="T6" fmla="+- 0 2203 761"/>
              <a:gd name="T7" fmla="*/ 2203 h 1443"/>
              <a:gd name="T8" fmla="+- 0 1553 1553"/>
              <a:gd name="T9" fmla="*/ T8 w 1246"/>
              <a:gd name="T10" fmla="+- 0 761 761"/>
              <a:gd name="T11" fmla="*/ 761 h 1443"/>
              <a:gd name="T12" fmla="+- 0 2731 1553"/>
              <a:gd name="T13" fmla="*/ T12 w 1246"/>
              <a:gd name="T14" fmla="+- 0 761 761"/>
              <a:gd name="T15" fmla="*/ 761 h 1443"/>
              <a:gd name="T16" fmla="+- 0 2798 1553"/>
              <a:gd name="T17" fmla="*/ T16 w 1246"/>
              <a:gd name="T18" fmla="+- 0 2203 761"/>
              <a:gd name="T19" fmla="*/ 2203 h 1443"/>
            </a:gdLst>
            <a:ahLst/>
            <a:cxnLst>
              <a:cxn ang="0">
                <a:pos x="T1" y="T3"/>
              </a:cxn>
              <a:cxn ang="0">
                <a:pos x="T5" y="T7"/>
              </a:cxn>
              <a:cxn ang="0">
                <a:pos x="T9" y="T11"/>
              </a:cxn>
              <a:cxn ang="0">
                <a:pos x="T13" y="T15"/>
              </a:cxn>
              <a:cxn ang="0">
                <a:pos x="T17" y="T19"/>
              </a:cxn>
            </a:cxnLst>
            <a:rect l="0" t="0" r="r" b="b"/>
            <a:pathLst>
              <a:path w="1246" h="1443">
                <a:moveTo>
                  <a:pt x="1245" y="1442"/>
                </a:moveTo>
                <a:lnTo>
                  <a:pt x="0" y="1442"/>
                </a:lnTo>
                <a:lnTo>
                  <a:pt x="0" y="0"/>
                </a:lnTo>
                <a:lnTo>
                  <a:pt x="1178" y="0"/>
                </a:lnTo>
                <a:lnTo>
                  <a:pt x="1245" y="1442"/>
                </a:lnTo>
                <a:close/>
              </a:path>
            </a:pathLst>
          </a:custGeom>
          <a:solidFill>
            <a:srgbClr val="F4832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0" name="Rectangle 29"/>
          <p:cNvSpPr/>
          <p:nvPr/>
        </p:nvSpPr>
        <p:spPr>
          <a:xfrm>
            <a:off x="889114" y="88180"/>
            <a:ext cx="719416" cy="58064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smtClean="0">
                <a:latin typeface="Times New Roman" panose="02020603050405020304" pitchFamily="18" charset="0"/>
                <a:cs typeface="Times New Roman" panose="02020603050405020304" pitchFamily="18" charset="0"/>
              </a:rPr>
              <a:t>LỚP</a:t>
            </a:r>
          </a:p>
          <a:p>
            <a:pPr algn="ctr"/>
            <a:r>
              <a:rPr lang="en-US" b="1" dirty="0" smtClean="0">
                <a:latin typeface="Times New Roman" panose="02020603050405020304" pitchFamily="18" charset="0"/>
                <a:cs typeface="Times New Roman" panose="02020603050405020304" pitchFamily="18" charset="0"/>
              </a:rPr>
              <a:t>10</a:t>
            </a:r>
            <a:endParaRPr lang="en-US" b="1" dirty="0">
              <a:latin typeface="Times New Roman" panose="02020603050405020304" pitchFamily="18" charset="0"/>
              <a:cs typeface="Times New Roman" panose="02020603050405020304" pitchFamily="18" charset="0"/>
            </a:endParaRPr>
          </a:p>
        </p:txBody>
      </p:sp>
      <p:sp>
        <p:nvSpPr>
          <p:cNvPr id="31" name="Rectangle 30"/>
          <p:cNvSpPr/>
          <p:nvPr/>
        </p:nvSpPr>
        <p:spPr>
          <a:xfrm>
            <a:off x="2147475" y="131928"/>
            <a:ext cx="10044525" cy="56414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b="1" dirty="0" smtClean="0">
                <a:solidFill>
                  <a:srgbClr val="C00000"/>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BÀI 7. ANH HÙNG VÀ NGHỆ SĨ (VĂN BẢN NGHỊ LUẬN)</a:t>
            </a:r>
            <a:endParaRPr lang="en-US" sz="2800" b="1" dirty="0">
              <a:solidFill>
                <a:srgbClr val="C00000"/>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endParaRPr>
          </a:p>
        </p:txBody>
      </p:sp>
      <p:sp>
        <p:nvSpPr>
          <p:cNvPr id="32" name="Rounded Rectangle 31"/>
          <p:cNvSpPr/>
          <p:nvPr/>
        </p:nvSpPr>
        <p:spPr>
          <a:xfrm>
            <a:off x="94594" y="71678"/>
            <a:ext cx="747224" cy="684642"/>
          </a:xfrm>
          <a:prstGeom prst="roundRect">
            <a:avLst/>
          </a:prstGeom>
          <a:solidFill>
            <a:schemeClr val="accent6">
              <a:lumMod val="75000"/>
            </a:schemeClr>
          </a:solidFill>
          <a:ln>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700" b="1" dirty="0" smtClean="0">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NGỮ VĂN</a:t>
            </a:r>
            <a:endParaRPr lang="en-US" sz="1700" b="1" dirty="0">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871558110"/>
      </p:ext>
    </p:extLst>
  </p:cSld>
  <p:clrMapOvr>
    <a:masterClrMapping/>
  </p:clrMapOvr>
  <p:timing>
    <p:tnLst>
      <p:par>
        <p:cTn id="1" dur="indefinite" restart="never" nodeType="tmRoot"/>
      </p:par>
    </p:tnLst>
  </p:timing>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Freeform 16">
            <a:extLst>
              <a:ext uri="{FF2B5EF4-FFF2-40B4-BE49-F238E27FC236}">
                <a16:creationId xmlns:a16="http://schemas.microsoft.com/office/drawing/2014/main" xmlns="" id="{A10C41F2-1746-4431-9B52-B9F147A896B8}"/>
              </a:ext>
              <a:ext uri="{C183D7F6-B498-43B3-948B-1728B52AA6E4}">
                <adec:decorative xmlns=""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xmlns="" val="1"/>
              </p:ext>
            </p:extLst>
          </p:nvPr>
        </p:nvSpPr>
        <p:spPr>
          <a:xfrm>
            <a:off x="0" y="0"/>
            <a:ext cx="12188952" cy="6858000"/>
          </a:xfrm>
          <a:custGeom>
            <a:avLst/>
            <a:gdLst>
              <a:gd name="connsiteX0" fmla="*/ 0 w 3096136"/>
              <a:gd name="connsiteY0" fmla="*/ 0 h 5856137"/>
              <a:gd name="connsiteX1" fmla="*/ 3096136 w 3096136"/>
              <a:gd name="connsiteY1" fmla="*/ 0 h 5856137"/>
              <a:gd name="connsiteX2" fmla="*/ 3096136 w 3096136"/>
              <a:gd name="connsiteY2" fmla="*/ 5856137 h 5856137"/>
              <a:gd name="connsiteX3" fmla="*/ 0 w 3096136"/>
              <a:gd name="connsiteY3" fmla="*/ 5856137 h 5856137"/>
            </a:gdLst>
            <a:ahLst/>
            <a:cxnLst>
              <a:cxn ang="0">
                <a:pos x="connsiteX0" y="connsiteY0"/>
              </a:cxn>
              <a:cxn ang="0">
                <a:pos x="connsiteX1" y="connsiteY1"/>
              </a:cxn>
              <a:cxn ang="0">
                <a:pos x="connsiteX2" y="connsiteY2"/>
              </a:cxn>
              <a:cxn ang="0">
                <a:pos x="connsiteX3" y="connsiteY3"/>
              </a:cxn>
            </a:cxnLst>
            <a:rect l="l" t="t" r="r" b="b"/>
            <a:pathLst>
              <a:path w="3096136" h="5856137">
                <a:moveTo>
                  <a:pt x="0" y="0"/>
                </a:moveTo>
                <a:lnTo>
                  <a:pt x="3096136" y="0"/>
                </a:lnTo>
                <a:lnTo>
                  <a:pt x="3096136" y="5856137"/>
                </a:lnTo>
                <a:lnTo>
                  <a:pt x="0" y="5856137"/>
                </a:lnTo>
                <a:close/>
              </a:path>
            </a:pathLst>
          </a:cu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en-US" dirty="0">
              <a:solidFill>
                <a:prstClr val="white"/>
              </a:solidFill>
            </a:endParaRPr>
          </a:p>
        </p:txBody>
      </p:sp>
      <p:sp>
        <p:nvSpPr>
          <p:cNvPr id="10" name="Rectangle 9">
            <a:extLst>
              <a:ext uri="{FF2B5EF4-FFF2-40B4-BE49-F238E27FC236}">
                <a16:creationId xmlns:a16="http://schemas.microsoft.com/office/drawing/2014/main" xmlns="" id="{B695F8C5-0ED1-4C24-877A-A9E15A1C6430}"/>
              </a:ext>
              <a:ext uri="{C183D7F6-B498-43B3-948B-1728B52AA6E4}">
                <adec:decorative xmlns=""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xmlns="" val="1"/>
              </p:ext>
            </p:extLst>
          </p:nvPr>
        </p:nvSpPr>
        <p:spPr>
          <a:xfrm>
            <a:off x="697946" y="643461"/>
            <a:ext cx="3036377" cy="5571069"/>
          </a:xfrm>
          <a:prstGeom prst="rect">
            <a:avLst/>
          </a:prstGeom>
          <a:blipFill dpi="0" rotWithShape="1">
            <a:blip r:embed="rId2">
              <a:duotone>
                <a:schemeClr val="accent1">
                  <a:shade val="45000"/>
                  <a:satMod val="135000"/>
                </a:schemeClr>
                <a:prstClr val="white"/>
              </a:duotone>
            </a:blip>
            <a:srcRect/>
            <a:tile tx="0" ty="0" sx="80000" sy="80000" flip="xy" algn="ctr"/>
          </a:blipFill>
          <a:ln>
            <a:noFill/>
          </a:ln>
        </p:spPr>
        <p:style>
          <a:lnRef idx="2">
            <a:schemeClr val="accent1">
              <a:shade val="50000"/>
            </a:schemeClr>
          </a:lnRef>
          <a:fillRef idx="1">
            <a:schemeClr val="accent1"/>
          </a:fillRef>
          <a:effectRef idx="0">
            <a:schemeClr val="accent1"/>
          </a:effectRef>
          <a:fontRef idx="minor">
            <a:schemeClr val="lt1"/>
          </a:fontRef>
        </p:style>
      </p:sp>
      <p:sp>
        <p:nvSpPr>
          <p:cNvPr id="12" name="Rectangle 11">
            <a:extLst>
              <a:ext uri="{FF2B5EF4-FFF2-40B4-BE49-F238E27FC236}">
                <a16:creationId xmlns:a16="http://schemas.microsoft.com/office/drawing/2014/main" xmlns="" id="{7984928E-D694-4849-BBAD-D7C7DC405478}"/>
              </a:ext>
              <a:ext uri="{C183D7F6-B498-43B3-948B-1728B52AA6E4}">
                <adec:decorative xmlns=""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xmlns="" val="1"/>
              </p:ext>
            </p:extLst>
          </p:nvPr>
        </p:nvSpPr>
        <p:spPr>
          <a:xfrm>
            <a:off x="3894020" y="643461"/>
            <a:ext cx="7654513" cy="557106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xmlns="" id="{5FCDB1A7-F028-9C96-6945-8979346E5242}"/>
              </a:ext>
            </a:extLst>
          </p:cNvPr>
          <p:cNvSpPr>
            <a:spLocks noGrp="1"/>
          </p:cNvSpPr>
          <p:nvPr>
            <p:ph type="title"/>
          </p:nvPr>
        </p:nvSpPr>
        <p:spPr>
          <a:xfrm>
            <a:off x="3225573" y="3859282"/>
            <a:ext cx="7006998" cy="1245732"/>
          </a:xfrm>
        </p:spPr>
        <p:txBody>
          <a:bodyPr anchor="t">
            <a:normAutofit/>
          </a:bodyPr>
          <a:lstStyle/>
          <a:p>
            <a:pPr algn="ctr"/>
            <a:r>
              <a:rPr lang="en-US" sz="3200" b="1" i="1" dirty="0">
                <a:solidFill>
                  <a:schemeClr val="bg1"/>
                </a:solidFill>
                <a:latin typeface="Arial" panose="020B0604020202020204" pitchFamily="34" charset="0"/>
                <a:cs typeface="Arial" panose="020B0604020202020204" pitchFamily="34" charset="0"/>
              </a:rPr>
              <a:t>TIẾNG VIỆT</a:t>
            </a:r>
            <a:br>
              <a:rPr lang="en-US" sz="3200" b="1" i="1" dirty="0">
                <a:solidFill>
                  <a:schemeClr val="bg1"/>
                </a:solidFill>
                <a:latin typeface="Arial" panose="020B0604020202020204" pitchFamily="34" charset="0"/>
                <a:cs typeface="Arial" panose="020B0604020202020204" pitchFamily="34" charset="0"/>
              </a:rPr>
            </a:br>
            <a:endParaRPr lang="en-US" sz="3200" b="1" i="1" dirty="0">
              <a:solidFill>
                <a:schemeClr val="bg1"/>
              </a:solidFill>
              <a:latin typeface="Arial" panose="020B0604020202020204" pitchFamily="34" charset="0"/>
              <a:cs typeface="Arial" panose="020B0604020202020204" pitchFamily="34" charset="0"/>
            </a:endParaRPr>
          </a:p>
        </p:txBody>
      </p:sp>
      <p:cxnSp>
        <p:nvCxnSpPr>
          <p:cNvPr id="14" name="Straight Connector 13">
            <a:extLst>
              <a:ext uri="{FF2B5EF4-FFF2-40B4-BE49-F238E27FC236}">
                <a16:creationId xmlns:a16="http://schemas.microsoft.com/office/drawing/2014/main" xmlns="" id="{99237721-19CF-41B1-AA0A-E1E1A8282D52}"/>
              </a:ext>
              <a:ext uri="{C183D7F6-B498-43B3-948B-1728B52AA6E4}">
                <adec:decorative xmlns=""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xmlns="" val="1"/>
              </p:ext>
            </p:extLst>
          </p:nvPr>
        </p:nvCxnSpPr>
        <p:spPr>
          <a:xfrm>
            <a:off x="4324317" y="4576004"/>
            <a:ext cx="4572000" cy="0"/>
          </a:xfrm>
          <a:prstGeom prst="line">
            <a:avLst/>
          </a:prstGeom>
          <a:ln w="19050">
            <a:solidFill>
              <a:srgbClr val="FFFFFF"/>
            </a:solidFill>
          </a:ln>
        </p:spPr>
        <p:style>
          <a:lnRef idx="1">
            <a:schemeClr val="accent1"/>
          </a:lnRef>
          <a:fillRef idx="0">
            <a:schemeClr val="accent1"/>
          </a:fillRef>
          <a:effectRef idx="0">
            <a:schemeClr val="accent1"/>
          </a:effectRef>
          <a:fontRef idx="minor">
            <a:schemeClr val="tx1"/>
          </a:fontRef>
        </p:style>
      </p:cxnSp>
      <p:sp>
        <p:nvSpPr>
          <p:cNvPr id="9" name="Title 1">
            <a:extLst>
              <a:ext uri="{FF2B5EF4-FFF2-40B4-BE49-F238E27FC236}">
                <a16:creationId xmlns:a16="http://schemas.microsoft.com/office/drawing/2014/main" xmlns="" id="{728CF56D-1079-68D1-0A07-B4A17994A55D}"/>
              </a:ext>
            </a:extLst>
          </p:cNvPr>
          <p:cNvSpPr txBox="1">
            <a:spLocks/>
          </p:cNvSpPr>
          <p:nvPr/>
        </p:nvSpPr>
        <p:spPr>
          <a:xfrm>
            <a:off x="3410420" y="4735775"/>
            <a:ext cx="8083634" cy="1245732"/>
          </a:xfrm>
          <a:prstGeom prst="rect">
            <a:avLst/>
          </a:prstGeom>
        </p:spPr>
        <p:txBody>
          <a:bodyPr vert="horz" lIns="91440" tIns="45720" rIns="91440" bIns="45720" rtlCol="0" anchor="t">
            <a:noAutofit/>
          </a:bodyPr>
          <a:lstStyle>
            <a:lvl1pPr algn="l" defTabSz="914400" rtl="0" eaLnBrk="1" latinLnBrk="0" hangingPunct="1">
              <a:lnSpc>
                <a:spcPct val="80000"/>
              </a:lnSpc>
              <a:spcBef>
                <a:spcPct val="0"/>
              </a:spcBef>
              <a:buNone/>
              <a:defRPr sz="5000" kern="1200" cap="all" spc="100" baseline="0">
                <a:solidFill>
                  <a:schemeClr val="tx1">
                    <a:lumMod val="95000"/>
                    <a:lumOff val="5000"/>
                  </a:schemeClr>
                </a:solidFill>
                <a:latin typeface="+mj-lt"/>
                <a:ea typeface="+mj-ea"/>
                <a:cs typeface="+mj-cs"/>
              </a:defRPr>
            </a:lvl1pPr>
          </a:lstStyle>
          <a:p>
            <a:pPr marL="457200" algn="ctr">
              <a:lnSpc>
                <a:spcPct val="107000"/>
              </a:lnSpc>
              <a:spcAft>
                <a:spcPts val="800"/>
              </a:spcAft>
            </a:pPr>
            <a:r>
              <a:rPr lang="en-US" sz="2800" b="1" dirty="0">
                <a:solidFill>
                  <a:srgbClr val="FF0000"/>
                </a:solidFill>
                <a:effectLst/>
                <a:latin typeface="Times New Roman" panose="02020603050405020304" pitchFamily="18" charset="0"/>
                <a:ea typeface="Calibri" panose="020F0502020204030204" pitchFamily="34" charset="0"/>
                <a:cs typeface="Times New Roman" panose="02020603050405020304" pitchFamily="18" charset="0"/>
              </a:rPr>
              <a:t>LỖI DÙNG TỪ HÁN VIỆT VÀ CÁCH SỬA</a:t>
            </a:r>
            <a:endParaRPr lang="en-US" sz="2800" dirty="0">
              <a:solidFill>
                <a:srgbClr val="FF0000"/>
              </a:solidFill>
              <a:effectLst/>
              <a:latin typeface="Calibri" panose="020F0502020204030204" pitchFamily="34" charset="0"/>
              <a:ea typeface="Calibri" panose="020F0502020204030204" pitchFamily="34" charset="0"/>
              <a:cs typeface="Times New Roman" panose="02020603050405020304" pitchFamily="18" charset="0"/>
            </a:endParaRPr>
          </a:p>
          <a:p>
            <a:r>
              <a:rPr lang="en-US" sz="2800" b="1" dirty="0">
                <a:solidFill>
                  <a:srgbClr val="FF0000"/>
                </a:solidFill>
                <a:effectLst/>
                <a:latin typeface="Times New Roman" panose="02020603050405020304" pitchFamily="18" charset="0"/>
                <a:ea typeface="Calibri" panose="020F0502020204030204" pitchFamily="34" charset="0"/>
              </a:rPr>
              <a:t>	           THỰC HÀNH TIẾNG VIỆT</a:t>
            </a:r>
            <a:r>
              <a:rPr lang="en-US" sz="2800" b="1" i="1" dirty="0">
                <a:solidFill>
                  <a:srgbClr val="FF0000"/>
                </a:solidFill>
                <a:latin typeface="Arial" panose="020B0604020202020204" pitchFamily="34" charset="0"/>
                <a:cs typeface="Arial" panose="020B0604020202020204" pitchFamily="34" charset="0"/>
              </a:rPr>
              <a:t/>
            </a:r>
            <a:br>
              <a:rPr lang="en-US" sz="2800" b="1" i="1" dirty="0">
                <a:solidFill>
                  <a:srgbClr val="FF0000"/>
                </a:solidFill>
                <a:latin typeface="Arial" panose="020B0604020202020204" pitchFamily="34" charset="0"/>
                <a:cs typeface="Arial" panose="020B0604020202020204" pitchFamily="34" charset="0"/>
              </a:rPr>
            </a:br>
            <a:endParaRPr lang="en-US" sz="2800" b="1" i="1" dirty="0">
              <a:solidFill>
                <a:srgbClr val="FF0000"/>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53275104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38" presetClass="entr" presetSubtype="0" accel="50000" fill="hold" grpId="0" nodeType="clickEffect">
                                  <p:stCondLst>
                                    <p:cond delay="0"/>
                                  </p:stCondLst>
                                  <p:iterate type="lt">
                                    <p:tmPct val="50000"/>
                                  </p:iterate>
                                  <p:childTnLst>
                                    <p:set>
                                      <p:cBhvr>
                                        <p:cTn id="13" dur="1" fill="hold">
                                          <p:stCondLst>
                                            <p:cond delay="0"/>
                                          </p:stCondLst>
                                        </p:cTn>
                                        <p:tgtEl>
                                          <p:spTgt spid="9"/>
                                        </p:tgtEl>
                                        <p:attrNameLst>
                                          <p:attrName>style.visibility</p:attrName>
                                        </p:attrNameLst>
                                      </p:cBhvr>
                                      <p:to>
                                        <p:strVal val="visible"/>
                                      </p:to>
                                    </p:set>
                                    <p:set>
                                      <p:cBhvr>
                                        <p:cTn id="14" dur="455" fill="hold">
                                          <p:stCondLst>
                                            <p:cond delay="0"/>
                                          </p:stCondLst>
                                        </p:cTn>
                                        <p:tgtEl>
                                          <p:spTgt spid="9"/>
                                        </p:tgtEl>
                                        <p:attrNameLst>
                                          <p:attrName>style.rotation</p:attrName>
                                        </p:attrNameLst>
                                      </p:cBhvr>
                                      <p:to>
                                        <p:strVal val="-45.0"/>
                                      </p:to>
                                    </p:set>
                                    <p:anim calcmode="lin" valueType="num">
                                      <p:cBhvr>
                                        <p:cTn id="15" dur="455" fill="hold">
                                          <p:stCondLst>
                                            <p:cond delay="455"/>
                                          </p:stCondLst>
                                        </p:cTn>
                                        <p:tgtEl>
                                          <p:spTgt spid="9"/>
                                        </p:tgtEl>
                                        <p:attrNameLst>
                                          <p:attrName>style.rotation</p:attrName>
                                        </p:attrNameLst>
                                      </p:cBhvr>
                                      <p:tavLst>
                                        <p:tav tm="0">
                                          <p:val>
                                            <p:fltVal val="-45"/>
                                          </p:val>
                                        </p:tav>
                                        <p:tav tm="69900">
                                          <p:val>
                                            <p:fltVal val="45"/>
                                          </p:val>
                                        </p:tav>
                                        <p:tav tm="100000">
                                          <p:val>
                                            <p:fltVal val="0"/>
                                          </p:val>
                                        </p:tav>
                                      </p:tavLst>
                                    </p:anim>
                                    <p:anim calcmode="lin" valueType="num">
                                      <p:cBhvr>
                                        <p:cTn id="16" dur="455" fill="hold">
                                          <p:stCondLst>
                                            <p:cond delay="0"/>
                                          </p:stCondLst>
                                        </p:cTn>
                                        <p:tgtEl>
                                          <p:spTgt spid="9"/>
                                        </p:tgtEl>
                                        <p:attrNameLst>
                                          <p:attrName>ppt_y</p:attrName>
                                        </p:attrNameLst>
                                      </p:cBhvr>
                                      <p:tavLst>
                                        <p:tav tm="0">
                                          <p:val>
                                            <p:strVal val="#ppt_y-1"/>
                                          </p:val>
                                        </p:tav>
                                        <p:tav tm="100000">
                                          <p:val>
                                            <p:strVal val="#ppt_y-(0.354*#ppt_w-0.172*#ppt_h)"/>
                                          </p:val>
                                        </p:tav>
                                      </p:tavLst>
                                    </p:anim>
                                    <p:anim calcmode="lin" valueType="num">
                                      <p:cBhvr>
                                        <p:cTn id="17" dur="156" decel="50000" autoRev="1" fill="hold">
                                          <p:stCondLst>
                                            <p:cond delay="455"/>
                                          </p:stCondLst>
                                        </p:cTn>
                                        <p:tgtEl>
                                          <p:spTgt spid="9"/>
                                        </p:tgtEl>
                                        <p:attrNameLst>
                                          <p:attrName>ppt_y</p:attrName>
                                        </p:attrNameLst>
                                      </p:cBhvr>
                                      <p:tavLst>
                                        <p:tav tm="0">
                                          <p:val>
                                            <p:strVal val="#ppt_y-(0.354*#ppt_w-0.172*#ppt_h)"/>
                                          </p:val>
                                        </p:tav>
                                        <p:tav tm="100000">
                                          <p:val>
                                            <p:strVal val="#ppt_y-(0.354*#ppt_w-0.172*#ppt_h)-#ppt_h/2"/>
                                          </p:val>
                                        </p:tav>
                                      </p:tavLst>
                                    </p:anim>
                                    <p:anim calcmode="lin" valueType="num">
                                      <p:cBhvr>
                                        <p:cTn id="18" dur="136" fill="hold">
                                          <p:stCondLst>
                                            <p:cond delay="864"/>
                                          </p:stCondLst>
                                        </p:cTn>
                                        <p:tgtEl>
                                          <p:spTgt spid="9"/>
                                        </p:tgtEl>
                                        <p:attrNameLst>
                                          <p:attrName>ppt_y</p:attrName>
                                        </p:attrNameLst>
                                      </p:cBhvr>
                                      <p:tavLst>
                                        <p:tav tm="0">
                                          <p:val>
                                            <p:strVal val="#ppt_y-(0.354*#ppt_w-0.172*#ppt_h)"/>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9" grpId="0"/>
    </p:bldLst>
  </p:timing>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1" name="Group 20" descr="Đu">
            <a:extLst>
              <a:ext uri="{FF2B5EF4-FFF2-40B4-BE49-F238E27FC236}">
                <a16:creationId xmlns:a16="http://schemas.microsoft.com/office/drawing/2014/main" xmlns="" id="{0C0B2987-5E61-B174-E496-B8453A4D879A}"/>
              </a:ext>
            </a:extLst>
          </p:cNvPr>
          <p:cNvGrpSpPr/>
          <p:nvPr/>
        </p:nvGrpSpPr>
        <p:grpSpPr>
          <a:xfrm>
            <a:off x="1737733" y="5704021"/>
            <a:ext cx="4811768" cy="703706"/>
            <a:chOff x="2300662" y="3230556"/>
            <a:chExt cx="4811768" cy="703706"/>
          </a:xfrm>
        </p:grpSpPr>
        <p:sp>
          <p:nvSpPr>
            <p:cNvPr id="22" name="Rectangle 21">
              <a:extLst>
                <a:ext uri="{FF2B5EF4-FFF2-40B4-BE49-F238E27FC236}">
                  <a16:creationId xmlns:a16="http://schemas.microsoft.com/office/drawing/2014/main" xmlns="" id="{658B2505-5EE5-E3B6-C0ED-B2E79108845E}"/>
                </a:ext>
              </a:extLst>
            </p:cNvPr>
            <p:cNvSpPr/>
            <p:nvPr/>
          </p:nvSpPr>
          <p:spPr>
            <a:xfrm>
              <a:off x="2300662" y="3230556"/>
              <a:ext cx="4811768" cy="703706"/>
            </a:xfrm>
            <a:prstGeom prst="rect">
              <a:avLst/>
            </a:prstGeom>
          </p:spPr>
          <p:style>
            <a:lnRef idx="2">
              <a:schemeClr val="accent1">
                <a:hueOff val="0"/>
                <a:satOff val="0"/>
                <a:lumOff val="0"/>
                <a:alphaOff val="0"/>
              </a:schemeClr>
            </a:lnRef>
            <a:fillRef idx="1">
              <a:schemeClr val="lt1">
                <a:hueOff val="0"/>
                <a:satOff val="0"/>
                <a:lumOff val="0"/>
                <a:alphaOff val="0"/>
              </a:schemeClr>
            </a:fillRef>
            <a:effectRef idx="0">
              <a:schemeClr val="lt1">
                <a:hueOff val="0"/>
                <a:satOff val="0"/>
                <a:lumOff val="0"/>
                <a:alphaOff val="0"/>
              </a:schemeClr>
            </a:effectRef>
            <a:fontRef idx="minor">
              <a:schemeClr val="dk1">
                <a:hueOff val="0"/>
                <a:satOff val="0"/>
                <a:lumOff val="0"/>
                <a:alphaOff val="0"/>
              </a:schemeClr>
            </a:fontRef>
          </p:style>
        </p:sp>
        <p:sp>
          <p:nvSpPr>
            <p:cNvPr id="23" name="TextBox 22">
              <a:extLst>
                <a:ext uri="{FF2B5EF4-FFF2-40B4-BE49-F238E27FC236}">
                  <a16:creationId xmlns:a16="http://schemas.microsoft.com/office/drawing/2014/main" xmlns="" id="{581BC011-930A-3804-D4BA-EE468DCD0540}"/>
                </a:ext>
              </a:extLst>
            </p:cNvPr>
            <p:cNvSpPr txBox="1"/>
            <p:nvPr/>
          </p:nvSpPr>
          <p:spPr>
            <a:xfrm>
              <a:off x="2300662" y="3230556"/>
              <a:ext cx="4811768" cy="703706"/>
            </a:xfrm>
            <a:prstGeom prst="rect">
              <a:avLst/>
            </a:prstGeom>
          </p:spPr>
          <p:style>
            <a:lnRef idx="0">
              <a:scrgbClr r="0" g="0" b="0"/>
            </a:lnRef>
            <a:fillRef idx="0">
              <a:scrgbClr r="0" g="0" b="0"/>
            </a:fillRef>
            <a:effectRef idx="0">
              <a:scrgbClr r="0" g="0" b="0"/>
            </a:effectRef>
            <a:fontRef idx="minor">
              <a:schemeClr val="dk1">
                <a:hueOff val="0"/>
                <a:satOff val="0"/>
                <a:lumOff val="0"/>
                <a:alphaOff val="0"/>
              </a:schemeClr>
            </a:fontRef>
          </p:style>
          <p:txBody>
            <a:bodyPr spcFirstLastPara="0" vert="horz" wrap="square" lIns="50800" tIns="50800" rIns="50800" bIns="50800" numCol="1" spcCol="1270" anchor="ctr" anchorCtr="0">
              <a:noAutofit/>
            </a:bodyPr>
            <a:lstStyle/>
            <a:p>
              <a:pPr marL="0" lvl="0" indent="0" algn="l" defTabSz="889000">
                <a:lnSpc>
                  <a:spcPct val="90000"/>
                </a:lnSpc>
                <a:spcBef>
                  <a:spcPct val="0"/>
                </a:spcBef>
                <a:spcAft>
                  <a:spcPct val="35000"/>
                </a:spcAft>
                <a:buNone/>
              </a:pPr>
              <a:endParaRPr lang="en-US" sz="2000" kern="1200" dirty="0"/>
            </a:p>
          </p:txBody>
        </p:sp>
      </p:grpSp>
      <p:sp>
        <p:nvSpPr>
          <p:cNvPr id="24" name="Arrow: Chevron 23">
            <a:extLst>
              <a:ext uri="{FF2B5EF4-FFF2-40B4-BE49-F238E27FC236}">
                <a16:creationId xmlns:a16="http://schemas.microsoft.com/office/drawing/2014/main" xmlns="" id="{24620194-3EA2-8402-F001-5AD3C6585D0B}"/>
              </a:ext>
            </a:extLst>
          </p:cNvPr>
          <p:cNvSpPr/>
          <p:nvPr/>
        </p:nvSpPr>
        <p:spPr>
          <a:xfrm>
            <a:off x="3846388" y="5598853"/>
            <a:ext cx="1111504" cy="879633"/>
          </a:xfrm>
          <a:prstGeom prst="chevron">
            <a:avLst>
              <a:gd name="adj" fmla="val 70610"/>
            </a:avLst>
          </a:prstGeom>
        </p:spPr>
        <p:style>
          <a:lnRef idx="2">
            <a:schemeClr val="accen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useBgFill="1">
        <p:nvSpPr>
          <p:cNvPr id="8" name="Rectangle 7">
            <a:extLst>
              <a:ext uri="{FF2B5EF4-FFF2-40B4-BE49-F238E27FC236}">
                <a16:creationId xmlns:a16="http://schemas.microsoft.com/office/drawing/2014/main" xmlns="" id="{2BF2ABC8-4FD6-4B60-92A7-BB3BEE3C1ACA}"/>
              </a:ext>
              <a:ext uri="{C183D7F6-B498-43B3-948B-1728B52AA6E4}">
                <adec:decorative xmlns=""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xmlns="" val="1"/>
              </p:ext>
            </p:extLst>
          </p:nvPr>
        </p:nvSpPr>
        <p:spPr>
          <a:xfrm>
            <a:off x="0" y="0"/>
            <a:ext cx="12192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xmlns="" id="{1C1E8181-78FC-C78F-55F2-34F324A6C2AF}"/>
              </a:ext>
            </a:extLst>
          </p:cNvPr>
          <p:cNvSpPr>
            <a:spLocks noGrp="1"/>
          </p:cNvSpPr>
          <p:nvPr>
            <p:ph type="title"/>
          </p:nvPr>
        </p:nvSpPr>
        <p:spPr>
          <a:xfrm>
            <a:off x="873358" y="158680"/>
            <a:ext cx="8018272" cy="1499616"/>
          </a:xfrm>
        </p:spPr>
        <p:txBody>
          <a:bodyPr>
            <a:normAutofit fontScale="90000"/>
          </a:bodyPr>
          <a:lstStyle/>
          <a:p>
            <a:r>
              <a:rPr lang="en-US" sz="2200" b="1" i="1" dirty="0" err="1">
                <a:effectLst/>
                <a:latin typeface="Times New Roman" panose="02020603050405020304" pitchFamily="18" charset="0"/>
                <a:ea typeface="Calibri" panose="020F0502020204030204" pitchFamily="34" charset="0"/>
              </a:rPr>
              <a:t>Tìm</a:t>
            </a:r>
            <a:r>
              <a:rPr lang="en-US" sz="2200" b="1" i="1" dirty="0">
                <a:effectLst/>
                <a:latin typeface="Times New Roman" panose="02020603050405020304" pitchFamily="18" charset="0"/>
                <a:ea typeface="Calibri" panose="020F0502020204030204" pitchFamily="34" charset="0"/>
              </a:rPr>
              <a:t> </a:t>
            </a:r>
            <a:r>
              <a:rPr lang="en-US" sz="2200" b="1" i="1" dirty="0" err="1">
                <a:effectLst/>
                <a:latin typeface="Times New Roman" panose="02020603050405020304" pitchFamily="18" charset="0"/>
                <a:ea typeface="Calibri" panose="020F0502020204030204" pitchFamily="34" charset="0"/>
              </a:rPr>
              <a:t>hiểu</a:t>
            </a:r>
            <a:r>
              <a:rPr lang="en-US" sz="2200" b="1" i="1" dirty="0">
                <a:effectLst/>
                <a:latin typeface="Times New Roman" panose="02020603050405020304" pitchFamily="18" charset="0"/>
                <a:ea typeface="Calibri" panose="020F0502020204030204" pitchFamily="34" charset="0"/>
              </a:rPr>
              <a:t> tri </a:t>
            </a:r>
            <a:r>
              <a:rPr lang="en-US" sz="2200" b="1" i="1" dirty="0" err="1">
                <a:effectLst/>
                <a:latin typeface="Times New Roman" panose="02020603050405020304" pitchFamily="18" charset="0"/>
                <a:ea typeface="Calibri" panose="020F0502020204030204" pitchFamily="34" charset="0"/>
              </a:rPr>
              <a:t>thức</a:t>
            </a:r>
            <a:r>
              <a:rPr lang="en-US" sz="2200" b="1" i="1" dirty="0">
                <a:effectLst/>
                <a:latin typeface="Times New Roman" panose="02020603050405020304" pitchFamily="18" charset="0"/>
                <a:ea typeface="Calibri" panose="020F0502020204030204" pitchFamily="34" charset="0"/>
              </a:rPr>
              <a:t> </a:t>
            </a:r>
            <a:r>
              <a:rPr lang="en-US" sz="2200" b="1" i="1" dirty="0" err="1">
                <a:effectLst/>
                <a:latin typeface="Times New Roman" panose="02020603050405020304" pitchFamily="18" charset="0"/>
                <a:ea typeface="Calibri" panose="020F0502020204030204" pitchFamily="34" charset="0"/>
              </a:rPr>
              <a:t>tiếng</a:t>
            </a:r>
            <a:r>
              <a:rPr lang="en-US" sz="2200" b="1" i="1" dirty="0">
                <a:effectLst/>
                <a:latin typeface="Times New Roman" panose="02020603050405020304" pitchFamily="18" charset="0"/>
                <a:ea typeface="Calibri" panose="020F0502020204030204" pitchFamily="34" charset="0"/>
              </a:rPr>
              <a:t> </a:t>
            </a:r>
            <a:r>
              <a:rPr lang="en-US" sz="2200" b="1" i="1" dirty="0" err="1">
                <a:effectLst/>
                <a:latin typeface="Times New Roman" panose="02020603050405020304" pitchFamily="18" charset="0"/>
                <a:ea typeface="Calibri" panose="020F0502020204030204" pitchFamily="34" charset="0"/>
              </a:rPr>
              <a:t>Việt</a:t>
            </a:r>
            <a:r>
              <a:rPr lang="en-US" sz="2200" b="1" i="1" dirty="0">
                <a:effectLst/>
                <a:latin typeface="Times New Roman" panose="02020603050405020304" pitchFamily="18" charset="0"/>
                <a:ea typeface="Calibri" panose="020F0502020204030204" pitchFamily="34" charset="0"/>
              </a:rPr>
              <a:t>:</a:t>
            </a:r>
            <a:r>
              <a:rPr lang="en-US" sz="2800" b="1" dirty="0">
                <a:effectLst/>
                <a:latin typeface="Times New Roman" panose="02020603050405020304" pitchFamily="18" charset="0"/>
                <a:ea typeface="Calibri" panose="020F0502020204030204" pitchFamily="34" charset="0"/>
              </a:rPr>
              <a:t/>
            </a:r>
            <a:br>
              <a:rPr lang="en-US" sz="2800" b="1" dirty="0">
                <a:effectLst/>
                <a:latin typeface="Times New Roman" panose="02020603050405020304" pitchFamily="18" charset="0"/>
                <a:ea typeface="Calibri" panose="020F0502020204030204" pitchFamily="34" charset="0"/>
              </a:rPr>
            </a:br>
            <a:r>
              <a:rPr lang="en-US" sz="2800" b="1" dirty="0">
                <a:effectLst/>
                <a:latin typeface="Times New Roman" panose="02020603050405020304" pitchFamily="18" charset="0"/>
                <a:ea typeface="Calibri" panose="020F0502020204030204" pitchFamily="34" charset="0"/>
              </a:rPr>
              <a:t/>
            </a:r>
            <a:br>
              <a:rPr lang="en-US" sz="2800" b="1" dirty="0">
                <a:effectLst/>
                <a:latin typeface="Times New Roman" panose="02020603050405020304" pitchFamily="18" charset="0"/>
                <a:ea typeface="Calibri" panose="020F0502020204030204" pitchFamily="34" charset="0"/>
              </a:rPr>
            </a:br>
            <a:r>
              <a:rPr lang="en-US" sz="2800" b="1" dirty="0">
                <a:solidFill>
                  <a:srgbClr val="0000FF"/>
                </a:solidFill>
                <a:effectLst/>
                <a:latin typeface="Times New Roman" panose="02020603050405020304" pitchFamily="18" charset="0"/>
                <a:ea typeface="Calibri" panose="020F0502020204030204" pitchFamily="34" charset="0"/>
                <a:cs typeface="Times New Roman" panose="02020603050405020304" pitchFamily="18" charset="0"/>
              </a:rPr>
              <a:t>LỖI DÙNG TỪ HÁN VIỆT VÀ CÁCH SỬA</a:t>
            </a:r>
            <a:r>
              <a:rPr lang="en-US" sz="2800" dirty="0">
                <a:effectLst/>
                <a:latin typeface="Calibri" panose="020F0502020204030204" pitchFamily="34" charset="0"/>
                <a:ea typeface="Calibri" panose="020F0502020204030204" pitchFamily="34" charset="0"/>
                <a:cs typeface="Times New Roman" panose="02020603050405020304" pitchFamily="18" charset="0"/>
              </a:rPr>
              <a:t/>
            </a:r>
            <a:br>
              <a:rPr lang="en-US" sz="2800" dirty="0">
                <a:effectLst/>
                <a:latin typeface="Calibri" panose="020F0502020204030204" pitchFamily="34" charset="0"/>
                <a:ea typeface="Calibri" panose="020F0502020204030204" pitchFamily="34" charset="0"/>
                <a:cs typeface="Times New Roman" panose="02020603050405020304" pitchFamily="18" charset="0"/>
              </a:rPr>
            </a:br>
            <a:endParaRPr lang="en-US" sz="2800" dirty="0"/>
          </a:p>
        </p:txBody>
      </p:sp>
      <p:cxnSp>
        <p:nvCxnSpPr>
          <p:cNvPr id="10" name="Straight Connector 9">
            <a:extLst>
              <a:ext uri="{FF2B5EF4-FFF2-40B4-BE49-F238E27FC236}">
                <a16:creationId xmlns:a16="http://schemas.microsoft.com/office/drawing/2014/main" xmlns="" id="{DCD479D3-536C-4161-A6F8-813D30719BFE}"/>
              </a:ext>
              <a:ext uri="{C183D7F6-B498-43B3-948B-1728B52AA6E4}">
                <adec:decorative xmlns=""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xmlns="" val="1"/>
              </p:ext>
            </p:extLst>
          </p:nvPr>
        </p:nvCxnSpPr>
        <p:spPr>
          <a:xfrm flipV="1">
            <a:off x="762000" y="826324"/>
            <a:ext cx="0" cy="914400"/>
          </a:xfrm>
          <a:prstGeom prst="line">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graphicFrame>
        <p:nvGraphicFramePr>
          <p:cNvPr id="4" name="Content Placeholder 3">
            <a:extLst>
              <a:ext uri="{FF2B5EF4-FFF2-40B4-BE49-F238E27FC236}">
                <a16:creationId xmlns:a16="http://schemas.microsoft.com/office/drawing/2014/main" xmlns="" id="{71C64D0A-100E-853D-6B29-D25064F4B670}"/>
              </a:ext>
            </a:extLst>
          </p:cNvPr>
          <p:cNvGraphicFramePr>
            <a:graphicFrameLocks noGrp="1"/>
          </p:cNvGraphicFramePr>
          <p:nvPr>
            <p:ph idx="1"/>
            <p:extLst>
              <p:ext uri="{D42A27DB-BD31-4B8C-83A1-F6EECF244321}">
                <p14:modId xmlns:p14="http://schemas.microsoft.com/office/powerpoint/2010/main" val="1371044032"/>
              </p:ext>
            </p:extLst>
          </p:nvPr>
        </p:nvGraphicFramePr>
        <p:xfrm>
          <a:off x="-2020675" y="1231023"/>
          <a:ext cx="12884443" cy="4022725"/>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12" name="Rectangle 11">
            <a:extLst>
              <a:ext uri="{FF2B5EF4-FFF2-40B4-BE49-F238E27FC236}">
                <a16:creationId xmlns:a16="http://schemas.microsoft.com/office/drawing/2014/main" xmlns="" id="{77D7B666-D5E6-48CE-B26A-FB5E5C34AF90}"/>
              </a:ext>
              <a:ext uri="{C183D7F6-B498-43B3-948B-1728B52AA6E4}">
                <adec:decorative xmlns=""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xmlns="" val="1"/>
              </p:ext>
            </p:extLst>
          </p:nvPr>
        </p:nvSpPr>
        <p:spPr>
          <a:xfrm>
            <a:off x="9583348" y="325601"/>
            <a:ext cx="2286920" cy="3908071"/>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Rectangle 13">
            <a:extLst>
              <a:ext uri="{FF2B5EF4-FFF2-40B4-BE49-F238E27FC236}">
                <a16:creationId xmlns:a16="http://schemas.microsoft.com/office/drawing/2014/main" xmlns="" id="{F6EE670A-A41A-44AD-BC1C-2090365EB5B3}"/>
              </a:ext>
              <a:ext uri="{C183D7F6-B498-43B3-948B-1728B52AA6E4}">
                <adec:decorative xmlns=""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xmlns="" val="1"/>
              </p:ext>
            </p:extLst>
          </p:nvPr>
        </p:nvSpPr>
        <p:spPr>
          <a:xfrm>
            <a:off x="9583348" y="4394539"/>
            <a:ext cx="2286920" cy="2029724"/>
          </a:xfrm>
          <a:prstGeom prst="rect">
            <a:avLst/>
          </a:prstGeom>
          <a:solidFill>
            <a:schemeClr val="tx2">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 name="Group 5">
            <a:extLst>
              <a:ext uri="{FF2B5EF4-FFF2-40B4-BE49-F238E27FC236}">
                <a16:creationId xmlns:a16="http://schemas.microsoft.com/office/drawing/2014/main" xmlns="" id="{BE5ED1A7-82A1-3F84-686D-B88361760C50}"/>
              </a:ext>
            </a:extLst>
          </p:cNvPr>
          <p:cNvGrpSpPr/>
          <p:nvPr/>
        </p:nvGrpSpPr>
        <p:grpSpPr>
          <a:xfrm>
            <a:off x="1796093" y="5562032"/>
            <a:ext cx="5250906" cy="916454"/>
            <a:chOff x="1045010" y="5567037"/>
            <a:chExt cx="5250906" cy="916454"/>
          </a:xfrm>
        </p:grpSpPr>
        <p:sp>
          <p:nvSpPr>
            <p:cNvPr id="15" name="Arrow: Chevron 14">
              <a:extLst>
                <a:ext uri="{FF2B5EF4-FFF2-40B4-BE49-F238E27FC236}">
                  <a16:creationId xmlns:a16="http://schemas.microsoft.com/office/drawing/2014/main" xmlns="" id="{4DB12F04-3974-5968-278A-3147159E59D8}"/>
                </a:ext>
              </a:extLst>
            </p:cNvPr>
            <p:cNvSpPr/>
            <p:nvPr/>
          </p:nvSpPr>
          <p:spPr>
            <a:xfrm>
              <a:off x="1045010" y="5574475"/>
              <a:ext cx="1111504" cy="879633"/>
            </a:xfrm>
            <a:prstGeom prst="chevron">
              <a:avLst>
                <a:gd name="adj" fmla="val 70610"/>
              </a:avLst>
            </a:prstGeom>
          </p:spPr>
          <p:style>
            <a:lnRef idx="2">
              <a:schemeClr val="accen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16" name="Arrow: Chevron 15">
              <a:extLst>
                <a:ext uri="{FF2B5EF4-FFF2-40B4-BE49-F238E27FC236}">
                  <a16:creationId xmlns:a16="http://schemas.microsoft.com/office/drawing/2014/main" xmlns="" id="{42BBC859-F1ED-718F-A5A1-1BFD82D240BA}"/>
                </a:ext>
              </a:extLst>
            </p:cNvPr>
            <p:cNvSpPr/>
            <p:nvPr/>
          </p:nvSpPr>
          <p:spPr>
            <a:xfrm>
              <a:off x="1714871" y="5574475"/>
              <a:ext cx="1111504" cy="879633"/>
            </a:xfrm>
            <a:prstGeom prst="chevron">
              <a:avLst>
                <a:gd name="adj" fmla="val 70610"/>
              </a:avLst>
            </a:prstGeom>
          </p:spPr>
          <p:style>
            <a:lnRef idx="2">
              <a:schemeClr val="accen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17" name="Arrow: Chevron 16">
              <a:extLst>
                <a:ext uri="{FF2B5EF4-FFF2-40B4-BE49-F238E27FC236}">
                  <a16:creationId xmlns:a16="http://schemas.microsoft.com/office/drawing/2014/main" xmlns="" id="{96F782A7-F999-904D-4611-148999EF6D94}"/>
                </a:ext>
              </a:extLst>
            </p:cNvPr>
            <p:cNvSpPr/>
            <p:nvPr/>
          </p:nvSpPr>
          <p:spPr>
            <a:xfrm>
              <a:off x="2383041" y="5574475"/>
              <a:ext cx="1111504" cy="879633"/>
            </a:xfrm>
            <a:prstGeom prst="chevron">
              <a:avLst>
                <a:gd name="adj" fmla="val 70610"/>
              </a:avLst>
            </a:prstGeom>
          </p:spPr>
          <p:style>
            <a:lnRef idx="2">
              <a:schemeClr val="accen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18" name="Arrow: Chevron 17">
              <a:extLst>
                <a:ext uri="{FF2B5EF4-FFF2-40B4-BE49-F238E27FC236}">
                  <a16:creationId xmlns:a16="http://schemas.microsoft.com/office/drawing/2014/main" xmlns="" id="{11D52B38-7B05-54EF-1D89-0B94B73F84F6}"/>
                </a:ext>
              </a:extLst>
            </p:cNvPr>
            <p:cNvSpPr/>
            <p:nvPr/>
          </p:nvSpPr>
          <p:spPr>
            <a:xfrm>
              <a:off x="3124418" y="5586664"/>
              <a:ext cx="1111504" cy="879633"/>
            </a:xfrm>
            <a:prstGeom prst="chevron">
              <a:avLst>
                <a:gd name="adj" fmla="val 70610"/>
              </a:avLst>
            </a:prstGeom>
          </p:spPr>
          <p:style>
            <a:lnRef idx="2">
              <a:schemeClr val="accen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19" name="Arrow: Chevron 18">
              <a:extLst>
                <a:ext uri="{FF2B5EF4-FFF2-40B4-BE49-F238E27FC236}">
                  <a16:creationId xmlns:a16="http://schemas.microsoft.com/office/drawing/2014/main" xmlns="" id="{58607357-1A5C-0685-C6BC-7A0C6969849D}"/>
                </a:ext>
              </a:extLst>
            </p:cNvPr>
            <p:cNvSpPr/>
            <p:nvPr/>
          </p:nvSpPr>
          <p:spPr>
            <a:xfrm>
              <a:off x="4558190" y="5571354"/>
              <a:ext cx="1111504" cy="879633"/>
            </a:xfrm>
            <a:prstGeom prst="chevron">
              <a:avLst>
                <a:gd name="adj" fmla="val 70610"/>
              </a:avLst>
            </a:prstGeom>
          </p:spPr>
          <p:style>
            <a:lnRef idx="2">
              <a:schemeClr val="accen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20" name="Arrow: Chevron 19">
              <a:extLst>
                <a:ext uri="{FF2B5EF4-FFF2-40B4-BE49-F238E27FC236}">
                  <a16:creationId xmlns:a16="http://schemas.microsoft.com/office/drawing/2014/main" xmlns="" id="{A1A17B88-E8FB-B838-E9BC-CA1748CA800C}"/>
                </a:ext>
              </a:extLst>
            </p:cNvPr>
            <p:cNvSpPr/>
            <p:nvPr/>
          </p:nvSpPr>
          <p:spPr>
            <a:xfrm>
              <a:off x="5184412" y="5603858"/>
              <a:ext cx="1111504" cy="879633"/>
            </a:xfrm>
            <a:prstGeom prst="chevron">
              <a:avLst>
                <a:gd name="adj" fmla="val 70610"/>
              </a:avLst>
            </a:prstGeom>
          </p:spPr>
          <p:style>
            <a:lnRef idx="2">
              <a:schemeClr val="accen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25" name="Arrow: Chevron 24">
              <a:extLst>
                <a:ext uri="{FF2B5EF4-FFF2-40B4-BE49-F238E27FC236}">
                  <a16:creationId xmlns:a16="http://schemas.microsoft.com/office/drawing/2014/main" xmlns="" id="{5D2527AC-58C1-7FBD-0A0E-FF80A404A26A}"/>
                </a:ext>
              </a:extLst>
            </p:cNvPr>
            <p:cNvSpPr/>
            <p:nvPr/>
          </p:nvSpPr>
          <p:spPr>
            <a:xfrm>
              <a:off x="3865795" y="5567037"/>
              <a:ext cx="1111504" cy="879633"/>
            </a:xfrm>
            <a:prstGeom prst="chevron">
              <a:avLst>
                <a:gd name="adj" fmla="val 70610"/>
              </a:avLst>
            </a:prstGeom>
          </p:spPr>
          <p:style>
            <a:lnRef idx="2">
              <a:schemeClr val="accen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grpSp>
      <p:grpSp>
        <p:nvGrpSpPr>
          <p:cNvPr id="29" name="Group 28">
            <a:extLst>
              <a:ext uri="{FF2B5EF4-FFF2-40B4-BE49-F238E27FC236}">
                <a16:creationId xmlns:a16="http://schemas.microsoft.com/office/drawing/2014/main" xmlns="" id="{9F58C0EB-8B7B-3060-697E-B21D679849ED}"/>
              </a:ext>
            </a:extLst>
          </p:cNvPr>
          <p:cNvGrpSpPr/>
          <p:nvPr/>
        </p:nvGrpSpPr>
        <p:grpSpPr>
          <a:xfrm>
            <a:off x="1726013" y="5648281"/>
            <a:ext cx="4905288" cy="707134"/>
            <a:chOff x="3870285" y="3225715"/>
            <a:chExt cx="4905288" cy="707134"/>
          </a:xfrm>
        </p:grpSpPr>
        <p:sp>
          <p:nvSpPr>
            <p:cNvPr id="30" name="Rectangle 29">
              <a:extLst>
                <a:ext uri="{FF2B5EF4-FFF2-40B4-BE49-F238E27FC236}">
                  <a16:creationId xmlns:a16="http://schemas.microsoft.com/office/drawing/2014/main" xmlns="" id="{B8DCCFD1-C67D-39A7-3B2B-EB1F5D24B953}"/>
                </a:ext>
              </a:extLst>
            </p:cNvPr>
            <p:cNvSpPr/>
            <p:nvPr/>
          </p:nvSpPr>
          <p:spPr>
            <a:xfrm>
              <a:off x="3870285" y="3225715"/>
              <a:ext cx="4835208" cy="707134"/>
            </a:xfrm>
            <a:prstGeom prst="rect">
              <a:avLst/>
            </a:prstGeom>
          </p:spPr>
          <p:style>
            <a:lnRef idx="2">
              <a:schemeClr val="accent1">
                <a:hueOff val="0"/>
                <a:satOff val="0"/>
                <a:lumOff val="0"/>
                <a:alphaOff val="0"/>
              </a:schemeClr>
            </a:lnRef>
            <a:fillRef idx="1">
              <a:schemeClr val="lt1">
                <a:hueOff val="0"/>
                <a:satOff val="0"/>
                <a:lumOff val="0"/>
                <a:alphaOff val="0"/>
              </a:schemeClr>
            </a:fillRef>
            <a:effectRef idx="0">
              <a:schemeClr val="lt1">
                <a:hueOff val="0"/>
                <a:satOff val="0"/>
                <a:lumOff val="0"/>
                <a:alphaOff val="0"/>
              </a:schemeClr>
            </a:effectRef>
            <a:fontRef idx="minor">
              <a:schemeClr val="dk1">
                <a:hueOff val="0"/>
                <a:satOff val="0"/>
                <a:lumOff val="0"/>
                <a:alphaOff val="0"/>
              </a:schemeClr>
            </a:fontRef>
          </p:style>
        </p:sp>
        <p:sp>
          <p:nvSpPr>
            <p:cNvPr id="31" name="TextBox 30">
              <a:extLst>
                <a:ext uri="{FF2B5EF4-FFF2-40B4-BE49-F238E27FC236}">
                  <a16:creationId xmlns:a16="http://schemas.microsoft.com/office/drawing/2014/main" xmlns="" id="{D70D7820-65A6-3629-B19A-6308B0DEC379}"/>
                </a:ext>
              </a:extLst>
            </p:cNvPr>
            <p:cNvSpPr txBox="1"/>
            <p:nvPr/>
          </p:nvSpPr>
          <p:spPr>
            <a:xfrm>
              <a:off x="3940365" y="3225715"/>
              <a:ext cx="4835208" cy="707134"/>
            </a:xfrm>
            <a:prstGeom prst="rect">
              <a:avLst/>
            </a:prstGeom>
          </p:spPr>
          <p:style>
            <a:lnRef idx="0">
              <a:scrgbClr r="0" g="0" b="0"/>
            </a:lnRef>
            <a:fillRef idx="0">
              <a:scrgbClr r="0" g="0" b="0"/>
            </a:fillRef>
            <a:effectRef idx="0">
              <a:scrgbClr r="0" g="0" b="0"/>
            </a:effectRef>
            <a:fontRef idx="minor">
              <a:schemeClr val="dk1">
                <a:hueOff val="0"/>
                <a:satOff val="0"/>
                <a:lumOff val="0"/>
                <a:alphaOff val="0"/>
              </a:schemeClr>
            </a:fontRef>
          </p:style>
          <p:txBody>
            <a:bodyPr spcFirstLastPara="0" vert="horz" wrap="square" lIns="55880" tIns="55880" rIns="55880" bIns="55880" numCol="1" spcCol="1270" anchor="ctr" anchorCtr="0">
              <a:noAutofit/>
            </a:bodyPr>
            <a:lstStyle/>
            <a:p>
              <a:pPr marL="0" lvl="0" indent="0" algn="l" defTabSz="977900">
                <a:lnSpc>
                  <a:spcPct val="90000"/>
                </a:lnSpc>
                <a:spcBef>
                  <a:spcPct val="0"/>
                </a:spcBef>
                <a:spcAft>
                  <a:spcPct val="35000"/>
                </a:spcAft>
                <a:buNone/>
              </a:pPr>
              <a:r>
                <a:rPr lang="en-US" sz="2200" kern="1200" dirty="0" err="1">
                  <a:latin typeface="Arial" panose="020B0604020202020204" pitchFamily="34" charset="0"/>
                  <a:cs typeface="Arial" panose="020B0604020202020204" pitchFamily="34" charset="0"/>
                </a:rPr>
                <a:t>Dùng</a:t>
              </a:r>
              <a:r>
                <a:rPr lang="en-US" sz="2200" kern="1200" dirty="0">
                  <a:latin typeface="Arial" panose="020B0604020202020204" pitchFamily="34" charset="0"/>
                  <a:cs typeface="Arial" panose="020B0604020202020204" pitchFamily="34" charset="0"/>
                </a:rPr>
                <a:t> </a:t>
              </a:r>
              <a:r>
                <a:rPr lang="en-US" sz="2200" kern="1200" dirty="0" err="1">
                  <a:latin typeface="Arial" panose="020B0604020202020204" pitchFamily="34" charset="0"/>
                  <a:cs typeface="Arial" panose="020B0604020202020204" pitchFamily="34" charset="0"/>
                </a:rPr>
                <a:t>từ</a:t>
              </a:r>
              <a:r>
                <a:rPr lang="en-US" sz="2200" kern="1200" dirty="0">
                  <a:latin typeface="Arial" panose="020B0604020202020204" pitchFamily="34" charset="0"/>
                  <a:cs typeface="Arial" panose="020B0604020202020204" pitchFamily="34" charset="0"/>
                </a:rPr>
                <a:t> </a:t>
              </a:r>
              <a:r>
                <a:rPr lang="en-US" sz="2200" kern="1200" dirty="0" err="1">
                  <a:latin typeface="Arial" panose="020B0604020202020204" pitchFamily="34" charset="0"/>
                  <a:cs typeface="Arial" panose="020B0604020202020204" pitchFamily="34" charset="0"/>
                </a:rPr>
                <a:t>không</a:t>
              </a:r>
              <a:r>
                <a:rPr lang="en-US" sz="2200" kern="1200" dirty="0">
                  <a:latin typeface="Arial" panose="020B0604020202020204" pitchFamily="34" charset="0"/>
                  <a:cs typeface="Arial" panose="020B0604020202020204" pitchFamily="34" charset="0"/>
                </a:rPr>
                <a:t> </a:t>
              </a:r>
              <a:r>
                <a:rPr lang="en-US" sz="2200" kern="1200" dirty="0" err="1">
                  <a:latin typeface="Arial" panose="020B0604020202020204" pitchFamily="34" charset="0"/>
                  <a:cs typeface="Arial" panose="020B0604020202020204" pitchFamily="34" charset="0"/>
                </a:rPr>
                <a:t>đúng</a:t>
              </a:r>
              <a:r>
                <a:rPr lang="en-US" sz="2200" kern="1200" dirty="0">
                  <a:latin typeface="Arial" panose="020B0604020202020204" pitchFamily="34" charset="0"/>
                  <a:cs typeface="Arial" panose="020B0604020202020204" pitchFamily="34" charset="0"/>
                </a:rPr>
                <a:t> </a:t>
              </a:r>
              <a:r>
                <a:rPr lang="en-US" sz="2200" kern="1200" dirty="0" err="1">
                  <a:latin typeface="Arial" panose="020B0604020202020204" pitchFamily="34" charset="0"/>
                  <a:cs typeface="Arial" panose="020B0604020202020204" pitchFamily="34" charset="0"/>
                </a:rPr>
                <a:t>với</a:t>
              </a:r>
              <a:r>
                <a:rPr lang="en-US" sz="2200" kern="1200" dirty="0">
                  <a:latin typeface="Arial" panose="020B0604020202020204" pitchFamily="34" charset="0"/>
                  <a:cs typeface="Arial" panose="020B0604020202020204" pitchFamily="34" charset="0"/>
                </a:rPr>
                <a:t> </a:t>
              </a:r>
              <a:r>
                <a:rPr lang="en-US" sz="2200" b="1" i="1" kern="1200" dirty="0" err="1">
                  <a:solidFill>
                    <a:srgbClr val="FF6600"/>
                  </a:solidFill>
                  <a:latin typeface="Arial" panose="020B0604020202020204" pitchFamily="34" charset="0"/>
                  <a:cs typeface="Arial" panose="020B0604020202020204" pitchFamily="34" charset="0"/>
                </a:rPr>
                <a:t>phong</a:t>
              </a:r>
              <a:r>
                <a:rPr lang="en-US" sz="2200" b="1" i="1" kern="1200" dirty="0">
                  <a:solidFill>
                    <a:srgbClr val="FF6600"/>
                  </a:solidFill>
                  <a:latin typeface="Arial" panose="020B0604020202020204" pitchFamily="34" charset="0"/>
                  <a:cs typeface="Arial" panose="020B0604020202020204" pitchFamily="34" charset="0"/>
                </a:rPr>
                <a:t> </a:t>
              </a:r>
              <a:r>
                <a:rPr lang="en-US" sz="2200" b="1" i="1" kern="1200" dirty="0" err="1">
                  <a:solidFill>
                    <a:srgbClr val="FF6600"/>
                  </a:solidFill>
                  <a:latin typeface="Arial" panose="020B0604020202020204" pitchFamily="34" charset="0"/>
                  <a:cs typeface="Arial" panose="020B0604020202020204" pitchFamily="34" charset="0"/>
                </a:rPr>
                <a:t>cách</a:t>
              </a:r>
              <a:endParaRPr lang="en-US" sz="2200" b="1" i="1" kern="1200" dirty="0">
                <a:solidFill>
                  <a:srgbClr val="FF6600"/>
                </a:solidFill>
                <a:latin typeface="Arial" panose="020B0604020202020204" pitchFamily="34" charset="0"/>
                <a:cs typeface="Arial" panose="020B0604020202020204" pitchFamily="34" charset="0"/>
              </a:endParaRPr>
            </a:p>
          </p:txBody>
        </p:sp>
      </p:grpSp>
    </p:spTree>
    <p:extLst>
      <p:ext uri="{BB962C8B-B14F-4D97-AF65-F5344CB8AC3E}">
        <p14:creationId xmlns:p14="http://schemas.microsoft.com/office/powerpoint/2010/main" val="280123106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3" presetClass="entr" presetSubtype="16" fill="hold" grpId="0" nodeType="clickEffect">
                                  <p:stCondLst>
                                    <p:cond delay="0"/>
                                  </p:stCondLst>
                                  <p:childTnLst>
                                    <p:set>
                                      <p:cBhvr>
                                        <p:cTn id="12" dur="1" fill="hold">
                                          <p:stCondLst>
                                            <p:cond delay="0"/>
                                          </p:stCondLst>
                                        </p:cTn>
                                        <p:tgtEl>
                                          <p:spTgt spid="4">
                                            <p:graphicEl>
                                              <a:dgm id="{204D47E3-4A1A-47CE-AC8C-167AF417BA68}"/>
                                            </p:graphicEl>
                                          </p:spTgt>
                                        </p:tgtEl>
                                        <p:attrNameLst>
                                          <p:attrName>style.visibility</p:attrName>
                                        </p:attrNameLst>
                                      </p:cBhvr>
                                      <p:to>
                                        <p:strVal val="visible"/>
                                      </p:to>
                                    </p:set>
                                    <p:anim calcmode="lin" valueType="num">
                                      <p:cBhvr>
                                        <p:cTn id="13" dur="500" fill="hold"/>
                                        <p:tgtEl>
                                          <p:spTgt spid="4">
                                            <p:graphicEl>
                                              <a:dgm id="{204D47E3-4A1A-47CE-AC8C-167AF417BA68}"/>
                                            </p:graphicEl>
                                          </p:spTgt>
                                        </p:tgtEl>
                                        <p:attrNameLst>
                                          <p:attrName>ppt_w</p:attrName>
                                        </p:attrNameLst>
                                      </p:cBhvr>
                                      <p:tavLst>
                                        <p:tav tm="0">
                                          <p:val>
                                            <p:fltVal val="0"/>
                                          </p:val>
                                        </p:tav>
                                        <p:tav tm="100000">
                                          <p:val>
                                            <p:strVal val="#ppt_w"/>
                                          </p:val>
                                        </p:tav>
                                      </p:tavLst>
                                    </p:anim>
                                    <p:anim calcmode="lin" valueType="num">
                                      <p:cBhvr>
                                        <p:cTn id="14" dur="500" fill="hold"/>
                                        <p:tgtEl>
                                          <p:spTgt spid="4">
                                            <p:graphicEl>
                                              <a:dgm id="{204D47E3-4A1A-47CE-AC8C-167AF417BA68}"/>
                                            </p:graphicEl>
                                          </p:spTgt>
                                        </p:tgtEl>
                                        <p:attrNameLst>
                                          <p:attrName>ppt_h</p:attrName>
                                        </p:attrNameLst>
                                      </p:cBhvr>
                                      <p:tavLst>
                                        <p:tav tm="0">
                                          <p:val>
                                            <p:fltVal val="0"/>
                                          </p:val>
                                        </p:tav>
                                        <p:tav tm="100000">
                                          <p:val>
                                            <p:strVal val="#ppt_h"/>
                                          </p:val>
                                        </p:tav>
                                      </p:tavLst>
                                    </p:anim>
                                  </p:childTnLst>
                                </p:cTn>
                              </p:par>
                              <p:par>
                                <p:cTn id="15" presetID="23" presetClass="entr" presetSubtype="16" fill="hold" grpId="0" nodeType="withEffect">
                                  <p:stCondLst>
                                    <p:cond delay="0"/>
                                  </p:stCondLst>
                                  <p:childTnLst>
                                    <p:set>
                                      <p:cBhvr>
                                        <p:cTn id="16" dur="1" fill="hold">
                                          <p:stCondLst>
                                            <p:cond delay="0"/>
                                          </p:stCondLst>
                                        </p:cTn>
                                        <p:tgtEl>
                                          <p:spTgt spid="4">
                                            <p:graphicEl>
                                              <a:dgm id="{9550602D-3BDF-4235-AAA8-271AC34E2635}"/>
                                            </p:graphicEl>
                                          </p:spTgt>
                                        </p:tgtEl>
                                        <p:attrNameLst>
                                          <p:attrName>style.visibility</p:attrName>
                                        </p:attrNameLst>
                                      </p:cBhvr>
                                      <p:to>
                                        <p:strVal val="visible"/>
                                      </p:to>
                                    </p:set>
                                    <p:anim calcmode="lin" valueType="num">
                                      <p:cBhvr>
                                        <p:cTn id="17" dur="500" fill="hold"/>
                                        <p:tgtEl>
                                          <p:spTgt spid="4">
                                            <p:graphicEl>
                                              <a:dgm id="{9550602D-3BDF-4235-AAA8-271AC34E2635}"/>
                                            </p:graphicEl>
                                          </p:spTgt>
                                        </p:tgtEl>
                                        <p:attrNameLst>
                                          <p:attrName>ppt_w</p:attrName>
                                        </p:attrNameLst>
                                      </p:cBhvr>
                                      <p:tavLst>
                                        <p:tav tm="0">
                                          <p:val>
                                            <p:fltVal val="0"/>
                                          </p:val>
                                        </p:tav>
                                        <p:tav tm="100000">
                                          <p:val>
                                            <p:strVal val="#ppt_w"/>
                                          </p:val>
                                        </p:tav>
                                      </p:tavLst>
                                    </p:anim>
                                    <p:anim calcmode="lin" valueType="num">
                                      <p:cBhvr>
                                        <p:cTn id="18" dur="500" fill="hold"/>
                                        <p:tgtEl>
                                          <p:spTgt spid="4">
                                            <p:graphicEl>
                                              <a:dgm id="{9550602D-3BDF-4235-AAA8-271AC34E2635}"/>
                                            </p:graphicEl>
                                          </p:spTgt>
                                        </p:tgtEl>
                                        <p:attrNameLst>
                                          <p:attrName>ppt_h</p:attrName>
                                        </p:attrNameLst>
                                      </p:cBhvr>
                                      <p:tavLst>
                                        <p:tav tm="0">
                                          <p:val>
                                            <p:fltVal val="0"/>
                                          </p:val>
                                        </p:tav>
                                        <p:tav tm="100000">
                                          <p:val>
                                            <p:strVal val="#ppt_h"/>
                                          </p:val>
                                        </p:tav>
                                      </p:tavLst>
                                    </p:anim>
                                  </p:childTnLst>
                                </p:cTn>
                              </p:par>
                              <p:par>
                                <p:cTn id="19" presetID="23" presetClass="entr" presetSubtype="16" fill="hold" grpId="0" nodeType="withEffect">
                                  <p:stCondLst>
                                    <p:cond delay="0"/>
                                  </p:stCondLst>
                                  <p:childTnLst>
                                    <p:set>
                                      <p:cBhvr>
                                        <p:cTn id="20" dur="1" fill="hold">
                                          <p:stCondLst>
                                            <p:cond delay="0"/>
                                          </p:stCondLst>
                                        </p:cTn>
                                        <p:tgtEl>
                                          <p:spTgt spid="4">
                                            <p:graphicEl>
                                              <a:dgm id="{DACD4EC4-24F0-4039-B54A-250E2C8E1C09}"/>
                                            </p:graphicEl>
                                          </p:spTgt>
                                        </p:tgtEl>
                                        <p:attrNameLst>
                                          <p:attrName>style.visibility</p:attrName>
                                        </p:attrNameLst>
                                      </p:cBhvr>
                                      <p:to>
                                        <p:strVal val="visible"/>
                                      </p:to>
                                    </p:set>
                                    <p:anim calcmode="lin" valueType="num">
                                      <p:cBhvr>
                                        <p:cTn id="21" dur="500" fill="hold"/>
                                        <p:tgtEl>
                                          <p:spTgt spid="4">
                                            <p:graphicEl>
                                              <a:dgm id="{DACD4EC4-24F0-4039-B54A-250E2C8E1C09}"/>
                                            </p:graphicEl>
                                          </p:spTgt>
                                        </p:tgtEl>
                                        <p:attrNameLst>
                                          <p:attrName>ppt_w</p:attrName>
                                        </p:attrNameLst>
                                      </p:cBhvr>
                                      <p:tavLst>
                                        <p:tav tm="0">
                                          <p:val>
                                            <p:fltVal val="0"/>
                                          </p:val>
                                        </p:tav>
                                        <p:tav tm="100000">
                                          <p:val>
                                            <p:strVal val="#ppt_w"/>
                                          </p:val>
                                        </p:tav>
                                      </p:tavLst>
                                    </p:anim>
                                    <p:anim calcmode="lin" valueType="num">
                                      <p:cBhvr>
                                        <p:cTn id="22" dur="500" fill="hold"/>
                                        <p:tgtEl>
                                          <p:spTgt spid="4">
                                            <p:graphicEl>
                                              <a:dgm id="{DACD4EC4-24F0-4039-B54A-250E2C8E1C09}"/>
                                            </p:graphicEl>
                                          </p:spTgt>
                                        </p:tgtEl>
                                        <p:attrNameLst>
                                          <p:attrName>ppt_h</p:attrName>
                                        </p:attrNameLst>
                                      </p:cBhvr>
                                      <p:tavLst>
                                        <p:tav tm="0">
                                          <p:val>
                                            <p:fltVal val="0"/>
                                          </p:val>
                                        </p:tav>
                                        <p:tav tm="100000">
                                          <p:val>
                                            <p:strVal val="#ppt_h"/>
                                          </p:val>
                                        </p:tav>
                                      </p:tavLst>
                                    </p:anim>
                                  </p:childTnLst>
                                </p:cTn>
                              </p:par>
                              <p:par>
                                <p:cTn id="23" presetID="23" presetClass="entr" presetSubtype="16" fill="hold" grpId="0" nodeType="withEffect">
                                  <p:stCondLst>
                                    <p:cond delay="0"/>
                                  </p:stCondLst>
                                  <p:childTnLst>
                                    <p:set>
                                      <p:cBhvr>
                                        <p:cTn id="24" dur="1" fill="hold">
                                          <p:stCondLst>
                                            <p:cond delay="0"/>
                                          </p:stCondLst>
                                        </p:cTn>
                                        <p:tgtEl>
                                          <p:spTgt spid="4">
                                            <p:graphicEl>
                                              <a:dgm id="{33B54AEE-4405-4225-B0F9-9E79A23922C0}"/>
                                            </p:graphicEl>
                                          </p:spTgt>
                                        </p:tgtEl>
                                        <p:attrNameLst>
                                          <p:attrName>style.visibility</p:attrName>
                                        </p:attrNameLst>
                                      </p:cBhvr>
                                      <p:to>
                                        <p:strVal val="visible"/>
                                      </p:to>
                                    </p:set>
                                    <p:anim calcmode="lin" valueType="num">
                                      <p:cBhvr>
                                        <p:cTn id="25" dur="500" fill="hold"/>
                                        <p:tgtEl>
                                          <p:spTgt spid="4">
                                            <p:graphicEl>
                                              <a:dgm id="{33B54AEE-4405-4225-B0F9-9E79A23922C0}"/>
                                            </p:graphicEl>
                                          </p:spTgt>
                                        </p:tgtEl>
                                        <p:attrNameLst>
                                          <p:attrName>ppt_w</p:attrName>
                                        </p:attrNameLst>
                                      </p:cBhvr>
                                      <p:tavLst>
                                        <p:tav tm="0">
                                          <p:val>
                                            <p:fltVal val="0"/>
                                          </p:val>
                                        </p:tav>
                                        <p:tav tm="100000">
                                          <p:val>
                                            <p:strVal val="#ppt_w"/>
                                          </p:val>
                                        </p:tav>
                                      </p:tavLst>
                                    </p:anim>
                                    <p:anim calcmode="lin" valueType="num">
                                      <p:cBhvr>
                                        <p:cTn id="26" dur="500" fill="hold"/>
                                        <p:tgtEl>
                                          <p:spTgt spid="4">
                                            <p:graphicEl>
                                              <a:dgm id="{33B54AEE-4405-4225-B0F9-9E79A23922C0}"/>
                                            </p:graphicEl>
                                          </p:spTgt>
                                        </p:tgtEl>
                                        <p:attrNameLst>
                                          <p:attrName>ppt_h</p:attrName>
                                        </p:attrNameLst>
                                      </p:cBhvr>
                                      <p:tavLst>
                                        <p:tav tm="0">
                                          <p:val>
                                            <p:fltVal val="0"/>
                                          </p:val>
                                        </p:tav>
                                        <p:tav tm="100000">
                                          <p:val>
                                            <p:strVal val="#ppt_h"/>
                                          </p:val>
                                        </p:tav>
                                      </p:tavLst>
                                    </p:anim>
                                  </p:childTnLst>
                                </p:cTn>
                              </p:par>
                              <p:par>
                                <p:cTn id="27" presetID="23" presetClass="entr" presetSubtype="16" fill="hold" grpId="0" nodeType="withEffect">
                                  <p:stCondLst>
                                    <p:cond delay="0"/>
                                  </p:stCondLst>
                                  <p:childTnLst>
                                    <p:set>
                                      <p:cBhvr>
                                        <p:cTn id="28" dur="1" fill="hold">
                                          <p:stCondLst>
                                            <p:cond delay="0"/>
                                          </p:stCondLst>
                                        </p:cTn>
                                        <p:tgtEl>
                                          <p:spTgt spid="4">
                                            <p:graphicEl>
                                              <a:dgm id="{B64C0CDB-5A3D-45AC-9129-C8691E9283FA}"/>
                                            </p:graphicEl>
                                          </p:spTgt>
                                        </p:tgtEl>
                                        <p:attrNameLst>
                                          <p:attrName>style.visibility</p:attrName>
                                        </p:attrNameLst>
                                      </p:cBhvr>
                                      <p:to>
                                        <p:strVal val="visible"/>
                                      </p:to>
                                    </p:set>
                                    <p:anim calcmode="lin" valueType="num">
                                      <p:cBhvr>
                                        <p:cTn id="29" dur="500" fill="hold"/>
                                        <p:tgtEl>
                                          <p:spTgt spid="4">
                                            <p:graphicEl>
                                              <a:dgm id="{B64C0CDB-5A3D-45AC-9129-C8691E9283FA}"/>
                                            </p:graphicEl>
                                          </p:spTgt>
                                        </p:tgtEl>
                                        <p:attrNameLst>
                                          <p:attrName>ppt_w</p:attrName>
                                        </p:attrNameLst>
                                      </p:cBhvr>
                                      <p:tavLst>
                                        <p:tav tm="0">
                                          <p:val>
                                            <p:fltVal val="0"/>
                                          </p:val>
                                        </p:tav>
                                        <p:tav tm="100000">
                                          <p:val>
                                            <p:strVal val="#ppt_w"/>
                                          </p:val>
                                        </p:tav>
                                      </p:tavLst>
                                    </p:anim>
                                    <p:anim calcmode="lin" valueType="num">
                                      <p:cBhvr>
                                        <p:cTn id="30" dur="500" fill="hold"/>
                                        <p:tgtEl>
                                          <p:spTgt spid="4">
                                            <p:graphicEl>
                                              <a:dgm id="{B64C0CDB-5A3D-45AC-9129-C8691E9283FA}"/>
                                            </p:graphicEl>
                                          </p:spTgt>
                                        </p:tgtEl>
                                        <p:attrNameLst>
                                          <p:attrName>ppt_h</p:attrName>
                                        </p:attrNameLst>
                                      </p:cBhvr>
                                      <p:tavLst>
                                        <p:tav tm="0">
                                          <p:val>
                                            <p:fltVal val="0"/>
                                          </p:val>
                                        </p:tav>
                                        <p:tav tm="100000">
                                          <p:val>
                                            <p:strVal val="#ppt_h"/>
                                          </p:val>
                                        </p:tav>
                                      </p:tavLst>
                                    </p:anim>
                                  </p:childTnLst>
                                </p:cTn>
                              </p:par>
                              <p:par>
                                <p:cTn id="31" presetID="23" presetClass="entr" presetSubtype="16" fill="hold" grpId="0" nodeType="withEffect">
                                  <p:stCondLst>
                                    <p:cond delay="0"/>
                                  </p:stCondLst>
                                  <p:childTnLst>
                                    <p:set>
                                      <p:cBhvr>
                                        <p:cTn id="32" dur="1" fill="hold">
                                          <p:stCondLst>
                                            <p:cond delay="0"/>
                                          </p:stCondLst>
                                        </p:cTn>
                                        <p:tgtEl>
                                          <p:spTgt spid="4">
                                            <p:graphicEl>
                                              <a:dgm id="{5F951920-1960-41E2-BD43-5F48F55A8F3F}"/>
                                            </p:graphicEl>
                                          </p:spTgt>
                                        </p:tgtEl>
                                        <p:attrNameLst>
                                          <p:attrName>style.visibility</p:attrName>
                                        </p:attrNameLst>
                                      </p:cBhvr>
                                      <p:to>
                                        <p:strVal val="visible"/>
                                      </p:to>
                                    </p:set>
                                    <p:anim calcmode="lin" valueType="num">
                                      <p:cBhvr>
                                        <p:cTn id="33" dur="500" fill="hold"/>
                                        <p:tgtEl>
                                          <p:spTgt spid="4">
                                            <p:graphicEl>
                                              <a:dgm id="{5F951920-1960-41E2-BD43-5F48F55A8F3F}"/>
                                            </p:graphicEl>
                                          </p:spTgt>
                                        </p:tgtEl>
                                        <p:attrNameLst>
                                          <p:attrName>ppt_w</p:attrName>
                                        </p:attrNameLst>
                                      </p:cBhvr>
                                      <p:tavLst>
                                        <p:tav tm="0">
                                          <p:val>
                                            <p:fltVal val="0"/>
                                          </p:val>
                                        </p:tav>
                                        <p:tav tm="100000">
                                          <p:val>
                                            <p:strVal val="#ppt_w"/>
                                          </p:val>
                                        </p:tav>
                                      </p:tavLst>
                                    </p:anim>
                                    <p:anim calcmode="lin" valueType="num">
                                      <p:cBhvr>
                                        <p:cTn id="34" dur="500" fill="hold"/>
                                        <p:tgtEl>
                                          <p:spTgt spid="4">
                                            <p:graphicEl>
                                              <a:dgm id="{5F951920-1960-41E2-BD43-5F48F55A8F3F}"/>
                                            </p:graphicEl>
                                          </p:spTgt>
                                        </p:tgtEl>
                                        <p:attrNameLst>
                                          <p:attrName>ppt_h</p:attrName>
                                        </p:attrNameLst>
                                      </p:cBhvr>
                                      <p:tavLst>
                                        <p:tav tm="0">
                                          <p:val>
                                            <p:fltVal val="0"/>
                                          </p:val>
                                        </p:tav>
                                        <p:tav tm="100000">
                                          <p:val>
                                            <p:strVal val="#ppt_h"/>
                                          </p:val>
                                        </p:tav>
                                      </p:tavLst>
                                    </p:anim>
                                  </p:childTnLst>
                                </p:cTn>
                              </p:par>
                              <p:par>
                                <p:cTn id="35" presetID="23" presetClass="entr" presetSubtype="16" fill="hold" grpId="0" nodeType="withEffect">
                                  <p:stCondLst>
                                    <p:cond delay="0"/>
                                  </p:stCondLst>
                                  <p:childTnLst>
                                    <p:set>
                                      <p:cBhvr>
                                        <p:cTn id="36" dur="1" fill="hold">
                                          <p:stCondLst>
                                            <p:cond delay="0"/>
                                          </p:stCondLst>
                                        </p:cTn>
                                        <p:tgtEl>
                                          <p:spTgt spid="4">
                                            <p:graphicEl>
                                              <a:dgm id="{5F8A9CD6-005A-4C08-A554-1ADB22573C09}"/>
                                            </p:graphicEl>
                                          </p:spTgt>
                                        </p:tgtEl>
                                        <p:attrNameLst>
                                          <p:attrName>style.visibility</p:attrName>
                                        </p:attrNameLst>
                                      </p:cBhvr>
                                      <p:to>
                                        <p:strVal val="visible"/>
                                      </p:to>
                                    </p:set>
                                    <p:anim calcmode="lin" valueType="num">
                                      <p:cBhvr>
                                        <p:cTn id="37" dur="500" fill="hold"/>
                                        <p:tgtEl>
                                          <p:spTgt spid="4">
                                            <p:graphicEl>
                                              <a:dgm id="{5F8A9CD6-005A-4C08-A554-1ADB22573C09}"/>
                                            </p:graphicEl>
                                          </p:spTgt>
                                        </p:tgtEl>
                                        <p:attrNameLst>
                                          <p:attrName>ppt_w</p:attrName>
                                        </p:attrNameLst>
                                      </p:cBhvr>
                                      <p:tavLst>
                                        <p:tav tm="0">
                                          <p:val>
                                            <p:fltVal val="0"/>
                                          </p:val>
                                        </p:tav>
                                        <p:tav tm="100000">
                                          <p:val>
                                            <p:strVal val="#ppt_w"/>
                                          </p:val>
                                        </p:tav>
                                      </p:tavLst>
                                    </p:anim>
                                    <p:anim calcmode="lin" valueType="num">
                                      <p:cBhvr>
                                        <p:cTn id="38" dur="500" fill="hold"/>
                                        <p:tgtEl>
                                          <p:spTgt spid="4">
                                            <p:graphicEl>
                                              <a:dgm id="{5F8A9CD6-005A-4C08-A554-1ADB22573C09}"/>
                                            </p:graphicEl>
                                          </p:spTgt>
                                        </p:tgtEl>
                                        <p:attrNameLst>
                                          <p:attrName>ppt_h</p:attrName>
                                        </p:attrNameLst>
                                      </p:cBhvr>
                                      <p:tavLst>
                                        <p:tav tm="0">
                                          <p:val>
                                            <p:fltVal val="0"/>
                                          </p:val>
                                        </p:tav>
                                        <p:tav tm="100000">
                                          <p:val>
                                            <p:strVal val="#ppt_h"/>
                                          </p:val>
                                        </p:tav>
                                      </p:tavLst>
                                    </p:anim>
                                  </p:childTnLst>
                                </p:cTn>
                              </p:par>
                              <p:par>
                                <p:cTn id="39" presetID="23" presetClass="entr" presetSubtype="16" fill="hold" grpId="0" nodeType="withEffect">
                                  <p:stCondLst>
                                    <p:cond delay="0"/>
                                  </p:stCondLst>
                                  <p:childTnLst>
                                    <p:set>
                                      <p:cBhvr>
                                        <p:cTn id="40" dur="1" fill="hold">
                                          <p:stCondLst>
                                            <p:cond delay="0"/>
                                          </p:stCondLst>
                                        </p:cTn>
                                        <p:tgtEl>
                                          <p:spTgt spid="4">
                                            <p:graphicEl>
                                              <a:dgm id="{56BCE05C-2FF5-44FE-941F-0E1F9F43E320}"/>
                                            </p:graphicEl>
                                          </p:spTgt>
                                        </p:tgtEl>
                                        <p:attrNameLst>
                                          <p:attrName>style.visibility</p:attrName>
                                        </p:attrNameLst>
                                      </p:cBhvr>
                                      <p:to>
                                        <p:strVal val="visible"/>
                                      </p:to>
                                    </p:set>
                                    <p:anim calcmode="lin" valueType="num">
                                      <p:cBhvr>
                                        <p:cTn id="41" dur="500" fill="hold"/>
                                        <p:tgtEl>
                                          <p:spTgt spid="4">
                                            <p:graphicEl>
                                              <a:dgm id="{56BCE05C-2FF5-44FE-941F-0E1F9F43E320}"/>
                                            </p:graphicEl>
                                          </p:spTgt>
                                        </p:tgtEl>
                                        <p:attrNameLst>
                                          <p:attrName>ppt_w</p:attrName>
                                        </p:attrNameLst>
                                      </p:cBhvr>
                                      <p:tavLst>
                                        <p:tav tm="0">
                                          <p:val>
                                            <p:fltVal val="0"/>
                                          </p:val>
                                        </p:tav>
                                        <p:tav tm="100000">
                                          <p:val>
                                            <p:strVal val="#ppt_w"/>
                                          </p:val>
                                        </p:tav>
                                      </p:tavLst>
                                    </p:anim>
                                    <p:anim calcmode="lin" valueType="num">
                                      <p:cBhvr>
                                        <p:cTn id="42" dur="500" fill="hold"/>
                                        <p:tgtEl>
                                          <p:spTgt spid="4">
                                            <p:graphicEl>
                                              <a:dgm id="{56BCE05C-2FF5-44FE-941F-0E1F9F43E320}"/>
                                            </p:graphicEl>
                                          </p:spTgt>
                                        </p:tgtEl>
                                        <p:attrNameLst>
                                          <p:attrName>ppt_h</p:attrName>
                                        </p:attrNameLst>
                                      </p:cBhvr>
                                      <p:tavLst>
                                        <p:tav tm="0">
                                          <p:val>
                                            <p:fltVal val="0"/>
                                          </p:val>
                                        </p:tav>
                                        <p:tav tm="100000">
                                          <p:val>
                                            <p:strVal val="#ppt_h"/>
                                          </p:val>
                                        </p:tav>
                                      </p:tavLst>
                                    </p:anim>
                                  </p:childTnLst>
                                </p:cTn>
                              </p:par>
                            </p:childTnLst>
                          </p:cTn>
                        </p:par>
                      </p:childTnLst>
                    </p:cTn>
                  </p:par>
                  <p:par>
                    <p:cTn id="43" fill="hold">
                      <p:stCondLst>
                        <p:cond delay="indefinite"/>
                      </p:stCondLst>
                      <p:childTnLst>
                        <p:par>
                          <p:cTn id="44" fill="hold">
                            <p:stCondLst>
                              <p:cond delay="0"/>
                            </p:stCondLst>
                            <p:childTnLst>
                              <p:par>
                                <p:cTn id="45" presetID="23" presetClass="entr" presetSubtype="16" fill="hold" grpId="0" nodeType="clickEffect">
                                  <p:stCondLst>
                                    <p:cond delay="0"/>
                                  </p:stCondLst>
                                  <p:childTnLst>
                                    <p:set>
                                      <p:cBhvr>
                                        <p:cTn id="46" dur="1" fill="hold">
                                          <p:stCondLst>
                                            <p:cond delay="0"/>
                                          </p:stCondLst>
                                        </p:cTn>
                                        <p:tgtEl>
                                          <p:spTgt spid="4">
                                            <p:graphicEl>
                                              <a:dgm id="{E952BE65-DEFF-4180-B670-8792367E1267}"/>
                                            </p:graphicEl>
                                          </p:spTgt>
                                        </p:tgtEl>
                                        <p:attrNameLst>
                                          <p:attrName>style.visibility</p:attrName>
                                        </p:attrNameLst>
                                      </p:cBhvr>
                                      <p:to>
                                        <p:strVal val="visible"/>
                                      </p:to>
                                    </p:set>
                                    <p:anim calcmode="lin" valueType="num">
                                      <p:cBhvr>
                                        <p:cTn id="47" dur="500" fill="hold"/>
                                        <p:tgtEl>
                                          <p:spTgt spid="4">
                                            <p:graphicEl>
                                              <a:dgm id="{E952BE65-DEFF-4180-B670-8792367E1267}"/>
                                            </p:graphicEl>
                                          </p:spTgt>
                                        </p:tgtEl>
                                        <p:attrNameLst>
                                          <p:attrName>ppt_w</p:attrName>
                                        </p:attrNameLst>
                                      </p:cBhvr>
                                      <p:tavLst>
                                        <p:tav tm="0">
                                          <p:val>
                                            <p:fltVal val="0"/>
                                          </p:val>
                                        </p:tav>
                                        <p:tav tm="100000">
                                          <p:val>
                                            <p:strVal val="#ppt_w"/>
                                          </p:val>
                                        </p:tav>
                                      </p:tavLst>
                                    </p:anim>
                                    <p:anim calcmode="lin" valueType="num">
                                      <p:cBhvr>
                                        <p:cTn id="48" dur="500" fill="hold"/>
                                        <p:tgtEl>
                                          <p:spTgt spid="4">
                                            <p:graphicEl>
                                              <a:dgm id="{E952BE65-DEFF-4180-B670-8792367E1267}"/>
                                            </p:graphicEl>
                                          </p:spTgt>
                                        </p:tgtEl>
                                        <p:attrNameLst>
                                          <p:attrName>ppt_h</p:attrName>
                                        </p:attrNameLst>
                                      </p:cBhvr>
                                      <p:tavLst>
                                        <p:tav tm="0">
                                          <p:val>
                                            <p:fltVal val="0"/>
                                          </p:val>
                                        </p:tav>
                                        <p:tav tm="100000">
                                          <p:val>
                                            <p:strVal val="#ppt_h"/>
                                          </p:val>
                                        </p:tav>
                                      </p:tavLst>
                                    </p:anim>
                                  </p:childTnLst>
                                </p:cTn>
                              </p:par>
                            </p:childTnLst>
                          </p:cTn>
                        </p:par>
                      </p:childTnLst>
                    </p:cTn>
                  </p:par>
                  <p:par>
                    <p:cTn id="49" fill="hold">
                      <p:stCondLst>
                        <p:cond delay="indefinite"/>
                      </p:stCondLst>
                      <p:childTnLst>
                        <p:par>
                          <p:cTn id="50" fill="hold">
                            <p:stCondLst>
                              <p:cond delay="0"/>
                            </p:stCondLst>
                            <p:childTnLst>
                              <p:par>
                                <p:cTn id="51" presetID="23" presetClass="entr" presetSubtype="16" fill="hold" grpId="0" nodeType="clickEffect">
                                  <p:stCondLst>
                                    <p:cond delay="0"/>
                                  </p:stCondLst>
                                  <p:childTnLst>
                                    <p:set>
                                      <p:cBhvr>
                                        <p:cTn id="52" dur="1" fill="hold">
                                          <p:stCondLst>
                                            <p:cond delay="0"/>
                                          </p:stCondLst>
                                        </p:cTn>
                                        <p:tgtEl>
                                          <p:spTgt spid="4">
                                            <p:graphicEl>
                                              <a:dgm id="{3AE7D306-141D-4BB0-BFE6-30557F4D3AA5}"/>
                                            </p:graphicEl>
                                          </p:spTgt>
                                        </p:tgtEl>
                                        <p:attrNameLst>
                                          <p:attrName>style.visibility</p:attrName>
                                        </p:attrNameLst>
                                      </p:cBhvr>
                                      <p:to>
                                        <p:strVal val="visible"/>
                                      </p:to>
                                    </p:set>
                                    <p:anim calcmode="lin" valueType="num">
                                      <p:cBhvr>
                                        <p:cTn id="53" dur="500" fill="hold"/>
                                        <p:tgtEl>
                                          <p:spTgt spid="4">
                                            <p:graphicEl>
                                              <a:dgm id="{3AE7D306-141D-4BB0-BFE6-30557F4D3AA5}"/>
                                            </p:graphicEl>
                                          </p:spTgt>
                                        </p:tgtEl>
                                        <p:attrNameLst>
                                          <p:attrName>ppt_w</p:attrName>
                                        </p:attrNameLst>
                                      </p:cBhvr>
                                      <p:tavLst>
                                        <p:tav tm="0">
                                          <p:val>
                                            <p:fltVal val="0"/>
                                          </p:val>
                                        </p:tav>
                                        <p:tav tm="100000">
                                          <p:val>
                                            <p:strVal val="#ppt_w"/>
                                          </p:val>
                                        </p:tav>
                                      </p:tavLst>
                                    </p:anim>
                                    <p:anim calcmode="lin" valueType="num">
                                      <p:cBhvr>
                                        <p:cTn id="54" dur="500" fill="hold"/>
                                        <p:tgtEl>
                                          <p:spTgt spid="4">
                                            <p:graphicEl>
                                              <a:dgm id="{3AE7D306-141D-4BB0-BFE6-30557F4D3AA5}"/>
                                            </p:graphicEl>
                                          </p:spTgt>
                                        </p:tgtEl>
                                        <p:attrNameLst>
                                          <p:attrName>ppt_h</p:attrName>
                                        </p:attrNameLst>
                                      </p:cBhvr>
                                      <p:tavLst>
                                        <p:tav tm="0">
                                          <p:val>
                                            <p:fltVal val="0"/>
                                          </p:val>
                                        </p:tav>
                                        <p:tav tm="100000">
                                          <p:val>
                                            <p:strVal val="#ppt_h"/>
                                          </p:val>
                                        </p:tav>
                                      </p:tavLst>
                                    </p:anim>
                                  </p:childTnLst>
                                </p:cTn>
                              </p:par>
                              <p:par>
                                <p:cTn id="55" presetID="23" presetClass="entr" presetSubtype="16" fill="hold" grpId="0" nodeType="withEffect">
                                  <p:stCondLst>
                                    <p:cond delay="0"/>
                                  </p:stCondLst>
                                  <p:childTnLst>
                                    <p:set>
                                      <p:cBhvr>
                                        <p:cTn id="56" dur="1" fill="hold">
                                          <p:stCondLst>
                                            <p:cond delay="0"/>
                                          </p:stCondLst>
                                        </p:cTn>
                                        <p:tgtEl>
                                          <p:spTgt spid="4">
                                            <p:graphicEl>
                                              <a:dgm id="{7FD76591-4D74-4452-B282-A2273925D747}"/>
                                            </p:graphicEl>
                                          </p:spTgt>
                                        </p:tgtEl>
                                        <p:attrNameLst>
                                          <p:attrName>style.visibility</p:attrName>
                                        </p:attrNameLst>
                                      </p:cBhvr>
                                      <p:to>
                                        <p:strVal val="visible"/>
                                      </p:to>
                                    </p:set>
                                    <p:anim calcmode="lin" valueType="num">
                                      <p:cBhvr>
                                        <p:cTn id="57" dur="500" fill="hold"/>
                                        <p:tgtEl>
                                          <p:spTgt spid="4">
                                            <p:graphicEl>
                                              <a:dgm id="{7FD76591-4D74-4452-B282-A2273925D747}"/>
                                            </p:graphicEl>
                                          </p:spTgt>
                                        </p:tgtEl>
                                        <p:attrNameLst>
                                          <p:attrName>ppt_w</p:attrName>
                                        </p:attrNameLst>
                                      </p:cBhvr>
                                      <p:tavLst>
                                        <p:tav tm="0">
                                          <p:val>
                                            <p:fltVal val="0"/>
                                          </p:val>
                                        </p:tav>
                                        <p:tav tm="100000">
                                          <p:val>
                                            <p:strVal val="#ppt_w"/>
                                          </p:val>
                                        </p:tav>
                                      </p:tavLst>
                                    </p:anim>
                                    <p:anim calcmode="lin" valueType="num">
                                      <p:cBhvr>
                                        <p:cTn id="58" dur="500" fill="hold"/>
                                        <p:tgtEl>
                                          <p:spTgt spid="4">
                                            <p:graphicEl>
                                              <a:dgm id="{7FD76591-4D74-4452-B282-A2273925D747}"/>
                                            </p:graphicEl>
                                          </p:spTgt>
                                        </p:tgtEl>
                                        <p:attrNameLst>
                                          <p:attrName>ppt_h</p:attrName>
                                        </p:attrNameLst>
                                      </p:cBhvr>
                                      <p:tavLst>
                                        <p:tav tm="0">
                                          <p:val>
                                            <p:fltVal val="0"/>
                                          </p:val>
                                        </p:tav>
                                        <p:tav tm="100000">
                                          <p:val>
                                            <p:strVal val="#ppt_h"/>
                                          </p:val>
                                        </p:tav>
                                      </p:tavLst>
                                    </p:anim>
                                  </p:childTnLst>
                                </p:cTn>
                              </p:par>
                              <p:par>
                                <p:cTn id="59" presetID="23" presetClass="entr" presetSubtype="16" fill="hold" grpId="0" nodeType="withEffect">
                                  <p:stCondLst>
                                    <p:cond delay="0"/>
                                  </p:stCondLst>
                                  <p:childTnLst>
                                    <p:set>
                                      <p:cBhvr>
                                        <p:cTn id="60" dur="1" fill="hold">
                                          <p:stCondLst>
                                            <p:cond delay="0"/>
                                          </p:stCondLst>
                                        </p:cTn>
                                        <p:tgtEl>
                                          <p:spTgt spid="4">
                                            <p:graphicEl>
                                              <a:dgm id="{92C26CE4-A6D0-47ED-9E1C-833378983E8B}"/>
                                            </p:graphicEl>
                                          </p:spTgt>
                                        </p:tgtEl>
                                        <p:attrNameLst>
                                          <p:attrName>style.visibility</p:attrName>
                                        </p:attrNameLst>
                                      </p:cBhvr>
                                      <p:to>
                                        <p:strVal val="visible"/>
                                      </p:to>
                                    </p:set>
                                    <p:anim calcmode="lin" valueType="num">
                                      <p:cBhvr>
                                        <p:cTn id="61" dur="500" fill="hold"/>
                                        <p:tgtEl>
                                          <p:spTgt spid="4">
                                            <p:graphicEl>
                                              <a:dgm id="{92C26CE4-A6D0-47ED-9E1C-833378983E8B}"/>
                                            </p:graphicEl>
                                          </p:spTgt>
                                        </p:tgtEl>
                                        <p:attrNameLst>
                                          <p:attrName>ppt_w</p:attrName>
                                        </p:attrNameLst>
                                      </p:cBhvr>
                                      <p:tavLst>
                                        <p:tav tm="0">
                                          <p:val>
                                            <p:fltVal val="0"/>
                                          </p:val>
                                        </p:tav>
                                        <p:tav tm="100000">
                                          <p:val>
                                            <p:strVal val="#ppt_w"/>
                                          </p:val>
                                        </p:tav>
                                      </p:tavLst>
                                    </p:anim>
                                    <p:anim calcmode="lin" valueType="num">
                                      <p:cBhvr>
                                        <p:cTn id="62" dur="500" fill="hold"/>
                                        <p:tgtEl>
                                          <p:spTgt spid="4">
                                            <p:graphicEl>
                                              <a:dgm id="{92C26CE4-A6D0-47ED-9E1C-833378983E8B}"/>
                                            </p:graphicEl>
                                          </p:spTgt>
                                        </p:tgtEl>
                                        <p:attrNameLst>
                                          <p:attrName>ppt_h</p:attrName>
                                        </p:attrNameLst>
                                      </p:cBhvr>
                                      <p:tavLst>
                                        <p:tav tm="0">
                                          <p:val>
                                            <p:fltVal val="0"/>
                                          </p:val>
                                        </p:tav>
                                        <p:tav tm="100000">
                                          <p:val>
                                            <p:strVal val="#ppt_h"/>
                                          </p:val>
                                        </p:tav>
                                      </p:tavLst>
                                    </p:anim>
                                  </p:childTnLst>
                                </p:cTn>
                              </p:par>
                              <p:par>
                                <p:cTn id="63" presetID="23" presetClass="entr" presetSubtype="16" fill="hold" grpId="0" nodeType="withEffect">
                                  <p:stCondLst>
                                    <p:cond delay="0"/>
                                  </p:stCondLst>
                                  <p:childTnLst>
                                    <p:set>
                                      <p:cBhvr>
                                        <p:cTn id="64" dur="1" fill="hold">
                                          <p:stCondLst>
                                            <p:cond delay="0"/>
                                          </p:stCondLst>
                                        </p:cTn>
                                        <p:tgtEl>
                                          <p:spTgt spid="4">
                                            <p:graphicEl>
                                              <a:dgm id="{9BB9CB6B-A1F7-4597-917E-B9714F594536}"/>
                                            </p:graphicEl>
                                          </p:spTgt>
                                        </p:tgtEl>
                                        <p:attrNameLst>
                                          <p:attrName>style.visibility</p:attrName>
                                        </p:attrNameLst>
                                      </p:cBhvr>
                                      <p:to>
                                        <p:strVal val="visible"/>
                                      </p:to>
                                    </p:set>
                                    <p:anim calcmode="lin" valueType="num">
                                      <p:cBhvr>
                                        <p:cTn id="65" dur="500" fill="hold"/>
                                        <p:tgtEl>
                                          <p:spTgt spid="4">
                                            <p:graphicEl>
                                              <a:dgm id="{9BB9CB6B-A1F7-4597-917E-B9714F594536}"/>
                                            </p:graphicEl>
                                          </p:spTgt>
                                        </p:tgtEl>
                                        <p:attrNameLst>
                                          <p:attrName>ppt_w</p:attrName>
                                        </p:attrNameLst>
                                      </p:cBhvr>
                                      <p:tavLst>
                                        <p:tav tm="0">
                                          <p:val>
                                            <p:fltVal val="0"/>
                                          </p:val>
                                        </p:tav>
                                        <p:tav tm="100000">
                                          <p:val>
                                            <p:strVal val="#ppt_w"/>
                                          </p:val>
                                        </p:tav>
                                      </p:tavLst>
                                    </p:anim>
                                    <p:anim calcmode="lin" valueType="num">
                                      <p:cBhvr>
                                        <p:cTn id="66" dur="500" fill="hold"/>
                                        <p:tgtEl>
                                          <p:spTgt spid="4">
                                            <p:graphicEl>
                                              <a:dgm id="{9BB9CB6B-A1F7-4597-917E-B9714F594536}"/>
                                            </p:graphicEl>
                                          </p:spTgt>
                                        </p:tgtEl>
                                        <p:attrNameLst>
                                          <p:attrName>ppt_h</p:attrName>
                                        </p:attrNameLst>
                                      </p:cBhvr>
                                      <p:tavLst>
                                        <p:tav tm="0">
                                          <p:val>
                                            <p:fltVal val="0"/>
                                          </p:val>
                                        </p:tav>
                                        <p:tav tm="100000">
                                          <p:val>
                                            <p:strVal val="#ppt_h"/>
                                          </p:val>
                                        </p:tav>
                                      </p:tavLst>
                                    </p:anim>
                                  </p:childTnLst>
                                </p:cTn>
                              </p:par>
                              <p:par>
                                <p:cTn id="67" presetID="23" presetClass="entr" presetSubtype="16" fill="hold" grpId="0" nodeType="withEffect">
                                  <p:stCondLst>
                                    <p:cond delay="0"/>
                                  </p:stCondLst>
                                  <p:childTnLst>
                                    <p:set>
                                      <p:cBhvr>
                                        <p:cTn id="68" dur="1" fill="hold">
                                          <p:stCondLst>
                                            <p:cond delay="0"/>
                                          </p:stCondLst>
                                        </p:cTn>
                                        <p:tgtEl>
                                          <p:spTgt spid="4">
                                            <p:graphicEl>
                                              <a:dgm id="{43E250F7-E625-4275-A0AA-BFFACA36F611}"/>
                                            </p:graphicEl>
                                          </p:spTgt>
                                        </p:tgtEl>
                                        <p:attrNameLst>
                                          <p:attrName>style.visibility</p:attrName>
                                        </p:attrNameLst>
                                      </p:cBhvr>
                                      <p:to>
                                        <p:strVal val="visible"/>
                                      </p:to>
                                    </p:set>
                                    <p:anim calcmode="lin" valueType="num">
                                      <p:cBhvr>
                                        <p:cTn id="69" dur="500" fill="hold"/>
                                        <p:tgtEl>
                                          <p:spTgt spid="4">
                                            <p:graphicEl>
                                              <a:dgm id="{43E250F7-E625-4275-A0AA-BFFACA36F611}"/>
                                            </p:graphicEl>
                                          </p:spTgt>
                                        </p:tgtEl>
                                        <p:attrNameLst>
                                          <p:attrName>ppt_w</p:attrName>
                                        </p:attrNameLst>
                                      </p:cBhvr>
                                      <p:tavLst>
                                        <p:tav tm="0">
                                          <p:val>
                                            <p:fltVal val="0"/>
                                          </p:val>
                                        </p:tav>
                                        <p:tav tm="100000">
                                          <p:val>
                                            <p:strVal val="#ppt_w"/>
                                          </p:val>
                                        </p:tav>
                                      </p:tavLst>
                                    </p:anim>
                                    <p:anim calcmode="lin" valueType="num">
                                      <p:cBhvr>
                                        <p:cTn id="70" dur="500" fill="hold"/>
                                        <p:tgtEl>
                                          <p:spTgt spid="4">
                                            <p:graphicEl>
                                              <a:dgm id="{43E250F7-E625-4275-A0AA-BFFACA36F611}"/>
                                            </p:graphicEl>
                                          </p:spTgt>
                                        </p:tgtEl>
                                        <p:attrNameLst>
                                          <p:attrName>ppt_h</p:attrName>
                                        </p:attrNameLst>
                                      </p:cBhvr>
                                      <p:tavLst>
                                        <p:tav tm="0">
                                          <p:val>
                                            <p:fltVal val="0"/>
                                          </p:val>
                                        </p:tav>
                                        <p:tav tm="100000">
                                          <p:val>
                                            <p:strVal val="#ppt_h"/>
                                          </p:val>
                                        </p:tav>
                                      </p:tavLst>
                                    </p:anim>
                                  </p:childTnLst>
                                </p:cTn>
                              </p:par>
                              <p:par>
                                <p:cTn id="71" presetID="23" presetClass="entr" presetSubtype="16" fill="hold" grpId="0" nodeType="withEffect">
                                  <p:stCondLst>
                                    <p:cond delay="0"/>
                                  </p:stCondLst>
                                  <p:childTnLst>
                                    <p:set>
                                      <p:cBhvr>
                                        <p:cTn id="72" dur="1" fill="hold">
                                          <p:stCondLst>
                                            <p:cond delay="0"/>
                                          </p:stCondLst>
                                        </p:cTn>
                                        <p:tgtEl>
                                          <p:spTgt spid="4">
                                            <p:graphicEl>
                                              <a:dgm id="{A65FC95E-2362-4E5F-9352-5C3E0C3C903E}"/>
                                            </p:graphicEl>
                                          </p:spTgt>
                                        </p:tgtEl>
                                        <p:attrNameLst>
                                          <p:attrName>style.visibility</p:attrName>
                                        </p:attrNameLst>
                                      </p:cBhvr>
                                      <p:to>
                                        <p:strVal val="visible"/>
                                      </p:to>
                                    </p:set>
                                    <p:anim calcmode="lin" valueType="num">
                                      <p:cBhvr>
                                        <p:cTn id="73" dur="500" fill="hold"/>
                                        <p:tgtEl>
                                          <p:spTgt spid="4">
                                            <p:graphicEl>
                                              <a:dgm id="{A65FC95E-2362-4E5F-9352-5C3E0C3C903E}"/>
                                            </p:graphicEl>
                                          </p:spTgt>
                                        </p:tgtEl>
                                        <p:attrNameLst>
                                          <p:attrName>ppt_w</p:attrName>
                                        </p:attrNameLst>
                                      </p:cBhvr>
                                      <p:tavLst>
                                        <p:tav tm="0">
                                          <p:val>
                                            <p:fltVal val="0"/>
                                          </p:val>
                                        </p:tav>
                                        <p:tav tm="100000">
                                          <p:val>
                                            <p:strVal val="#ppt_w"/>
                                          </p:val>
                                        </p:tav>
                                      </p:tavLst>
                                    </p:anim>
                                    <p:anim calcmode="lin" valueType="num">
                                      <p:cBhvr>
                                        <p:cTn id="74" dur="500" fill="hold"/>
                                        <p:tgtEl>
                                          <p:spTgt spid="4">
                                            <p:graphicEl>
                                              <a:dgm id="{A65FC95E-2362-4E5F-9352-5C3E0C3C903E}"/>
                                            </p:graphicEl>
                                          </p:spTgt>
                                        </p:tgtEl>
                                        <p:attrNameLst>
                                          <p:attrName>ppt_h</p:attrName>
                                        </p:attrNameLst>
                                      </p:cBhvr>
                                      <p:tavLst>
                                        <p:tav tm="0">
                                          <p:val>
                                            <p:fltVal val="0"/>
                                          </p:val>
                                        </p:tav>
                                        <p:tav tm="100000">
                                          <p:val>
                                            <p:strVal val="#ppt_h"/>
                                          </p:val>
                                        </p:tav>
                                      </p:tavLst>
                                    </p:anim>
                                  </p:childTnLst>
                                </p:cTn>
                              </p:par>
                              <p:par>
                                <p:cTn id="75" presetID="23" presetClass="entr" presetSubtype="16" fill="hold" grpId="0" nodeType="withEffect">
                                  <p:stCondLst>
                                    <p:cond delay="0"/>
                                  </p:stCondLst>
                                  <p:childTnLst>
                                    <p:set>
                                      <p:cBhvr>
                                        <p:cTn id="76" dur="1" fill="hold">
                                          <p:stCondLst>
                                            <p:cond delay="0"/>
                                          </p:stCondLst>
                                        </p:cTn>
                                        <p:tgtEl>
                                          <p:spTgt spid="4">
                                            <p:graphicEl>
                                              <a:dgm id="{E13A35F7-D25B-465A-AE0A-A3C4EDFCA3C9}"/>
                                            </p:graphicEl>
                                          </p:spTgt>
                                        </p:tgtEl>
                                        <p:attrNameLst>
                                          <p:attrName>style.visibility</p:attrName>
                                        </p:attrNameLst>
                                      </p:cBhvr>
                                      <p:to>
                                        <p:strVal val="visible"/>
                                      </p:to>
                                    </p:set>
                                    <p:anim calcmode="lin" valueType="num">
                                      <p:cBhvr>
                                        <p:cTn id="77" dur="500" fill="hold"/>
                                        <p:tgtEl>
                                          <p:spTgt spid="4">
                                            <p:graphicEl>
                                              <a:dgm id="{E13A35F7-D25B-465A-AE0A-A3C4EDFCA3C9}"/>
                                            </p:graphicEl>
                                          </p:spTgt>
                                        </p:tgtEl>
                                        <p:attrNameLst>
                                          <p:attrName>ppt_w</p:attrName>
                                        </p:attrNameLst>
                                      </p:cBhvr>
                                      <p:tavLst>
                                        <p:tav tm="0">
                                          <p:val>
                                            <p:fltVal val="0"/>
                                          </p:val>
                                        </p:tav>
                                        <p:tav tm="100000">
                                          <p:val>
                                            <p:strVal val="#ppt_w"/>
                                          </p:val>
                                        </p:tav>
                                      </p:tavLst>
                                    </p:anim>
                                    <p:anim calcmode="lin" valueType="num">
                                      <p:cBhvr>
                                        <p:cTn id="78" dur="500" fill="hold"/>
                                        <p:tgtEl>
                                          <p:spTgt spid="4">
                                            <p:graphicEl>
                                              <a:dgm id="{E13A35F7-D25B-465A-AE0A-A3C4EDFCA3C9}"/>
                                            </p:graphicEl>
                                          </p:spTgt>
                                        </p:tgtEl>
                                        <p:attrNameLst>
                                          <p:attrName>ppt_h</p:attrName>
                                        </p:attrNameLst>
                                      </p:cBhvr>
                                      <p:tavLst>
                                        <p:tav tm="0">
                                          <p:val>
                                            <p:fltVal val="0"/>
                                          </p:val>
                                        </p:tav>
                                        <p:tav tm="100000">
                                          <p:val>
                                            <p:strVal val="#ppt_h"/>
                                          </p:val>
                                        </p:tav>
                                      </p:tavLst>
                                    </p:anim>
                                  </p:childTnLst>
                                </p:cTn>
                              </p:par>
                              <p:par>
                                <p:cTn id="79" presetID="23" presetClass="entr" presetSubtype="16" fill="hold" grpId="0" nodeType="withEffect">
                                  <p:stCondLst>
                                    <p:cond delay="0"/>
                                  </p:stCondLst>
                                  <p:childTnLst>
                                    <p:set>
                                      <p:cBhvr>
                                        <p:cTn id="80" dur="1" fill="hold">
                                          <p:stCondLst>
                                            <p:cond delay="0"/>
                                          </p:stCondLst>
                                        </p:cTn>
                                        <p:tgtEl>
                                          <p:spTgt spid="4">
                                            <p:graphicEl>
                                              <a:dgm id="{BC7188B6-F3FC-403B-AC8B-BF9DB26A1443}"/>
                                            </p:graphicEl>
                                          </p:spTgt>
                                        </p:tgtEl>
                                        <p:attrNameLst>
                                          <p:attrName>style.visibility</p:attrName>
                                        </p:attrNameLst>
                                      </p:cBhvr>
                                      <p:to>
                                        <p:strVal val="visible"/>
                                      </p:to>
                                    </p:set>
                                    <p:anim calcmode="lin" valueType="num">
                                      <p:cBhvr>
                                        <p:cTn id="81" dur="500" fill="hold"/>
                                        <p:tgtEl>
                                          <p:spTgt spid="4">
                                            <p:graphicEl>
                                              <a:dgm id="{BC7188B6-F3FC-403B-AC8B-BF9DB26A1443}"/>
                                            </p:graphicEl>
                                          </p:spTgt>
                                        </p:tgtEl>
                                        <p:attrNameLst>
                                          <p:attrName>ppt_w</p:attrName>
                                        </p:attrNameLst>
                                      </p:cBhvr>
                                      <p:tavLst>
                                        <p:tav tm="0">
                                          <p:val>
                                            <p:fltVal val="0"/>
                                          </p:val>
                                        </p:tav>
                                        <p:tav tm="100000">
                                          <p:val>
                                            <p:strVal val="#ppt_w"/>
                                          </p:val>
                                        </p:tav>
                                      </p:tavLst>
                                    </p:anim>
                                    <p:anim calcmode="lin" valueType="num">
                                      <p:cBhvr>
                                        <p:cTn id="82" dur="500" fill="hold"/>
                                        <p:tgtEl>
                                          <p:spTgt spid="4">
                                            <p:graphicEl>
                                              <a:dgm id="{BC7188B6-F3FC-403B-AC8B-BF9DB26A1443}"/>
                                            </p:graphicEl>
                                          </p:spTgt>
                                        </p:tgtEl>
                                        <p:attrNameLst>
                                          <p:attrName>ppt_h</p:attrName>
                                        </p:attrNameLst>
                                      </p:cBhvr>
                                      <p:tavLst>
                                        <p:tav tm="0">
                                          <p:val>
                                            <p:fltVal val="0"/>
                                          </p:val>
                                        </p:tav>
                                        <p:tav tm="100000">
                                          <p:val>
                                            <p:strVal val="#ppt_h"/>
                                          </p:val>
                                        </p:tav>
                                      </p:tavLst>
                                    </p:anim>
                                  </p:childTnLst>
                                </p:cTn>
                              </p:par>
                            </p:childTnLst>
                          </p:cTn>
                        </p:par>
                      </p:childTnLst>
                    </p:cTn>
                  </p:par>
                  <p:par>
                    <p:cTn id="83" fill="hold">
                      <p:stCondLst>
                        <p:cond delay="indefinite"/>
                      </p:stCondLst>
                      <p:childTnLst>
                        <p:par>
                          <p:cTn id="84" fill="hold">
                            <p:stCondLst>
                              <p:cond delay="0"/>
                            </p:stCondLst>
                            <p:childTnLst>
                              <p:par>
                                <p:cTn id="85" presetID="23" presetClass="entr" presetSubtype="16" fill="hold" grpId="0" nodeType="clickEffect">
                                  <p:stCondLst>
                                    <p:cond delay="0"/>
                                  </p:stCondLst>
                                  <p:childTnLst>
                                    <p:set>
                                      <p:cBhvr>
                                        <p:cTn id="86" dur="1" fill="hold">
                                          <p:stCondLst>
                                            <p:cond delay="0"/>
                                          </p:stCondLst>
                                        </p:cTn>
                                        <p:tgtEl>
                                          <p:spTgt spid="4">
                                            <p:graphicEl>
                                              <a:dgm id="{DA8AA461-849A-4CFC-96B8-267AF2A14952}"/>
                                            </p:graphicEl>
                                          </p:spTgt>
                                        </p:tgtEl>
                                        <p:attrNameLst>
                                          <p:attrName>style.visibility</p:attrName>
                                        </p:attrNameLst>
                                      </p:cBhvr>
                                      <p:to>
                                        <p:strVal val="visible"/>
                                      </p:to>
                                    </p:set>
                                    <p:anim calcmode="lin" valueType="num">
                                      <p:cBhvr>
                                        <p:cTn id="87" dur="500" fill="hold"/>
                                        <p:tgtEl>
                                          <p:spTgt spid="4">
                                            <p:graphicEl>
                                              <a:dgm id="{DA8AA461-849A-4CFC-96B8-267AF2A14952}"/>
                                            </p:graphicEl>
                                          </p:spTgt>
                                        </p:tgtEl>
                                        <p:attrNameLst>
                                          <p:attrName>ppt_w</p:attrName>
                                        </p:attrNameLst>
                                      </p:cBhvr>
                                      <p:tavLst>
                                        <p:tav tm="0">
                                          <p:val>
                                            <p:fltVal val="0"/>
                                          </p:val>
                                        </p:tav>
                                        <p:tav tm="100000">
                                          <p:val>
                                            <p:strVal val="#ppt_w"/>
                                          </p:val>
                                        </p:tav>
                                      </p:tavLst>
                                    </p:anim>
                                    <p:anim calcmode="lin" valueType="num">
                                      <p:cBhvr>
                                        <p:cTn id="88" dur="500" fill="hold"/>
                                        <p:tgtEl>
                                          <p:spTgt spid="4">
                                            <p:graphicEl>
                                              <a:dgm id="{DA8AA461-849A-4CFC-96B8-267AF2A14952}"/>
                                            </p:graphicEl>
                                          </p:spTgt>
                                        </p:tgtEl>
                                        <p:attrNameLst>
                                          <p:attrName>ppt_h</p:attrName>
                                        </p:attrNameLst>
                                      </p:cBhvr>
                                      <p:tavLst>
                                        <p:tav tm="0">
                                          <p:val>
                                            <p:fltVal val="0"/>
                                          </p:val>
                                        </p:tav>
                                        <p:tav tm="100000">
                                          <p:val>
                                            <p:strVal val="#ppt_h"/>
                                          </p:val>
                                        </p:tav>
                                      </p:tavLst>
                                    </p:anim>
                                  </p:childTnLst>
                                </p:cTn>
                              </p:par>
                            </p:childTnLst>
                          </p:cTn>
                        </p:par>
                      </p:childTnLst>
                    </p:cTn>
                  </p:par>
                  <p:par>
                    <p:cTn id="89" fill="hold">
                      <p:stCondLst>
                        <p:cond delay="indefinite"/>
                      </p:stCondLst>
                      <p:childTnLst>
                        <p:par>
                          <p:cTn id="90" fill="hold">
                            <p:stCondLst>
                              <p:cond delay="0"/>
                            </p:stCondLst>
                            <p:childTnLst>
                              <p:par>
                                <p:cTn id="91" presetID="23" presetClass="entr" presetSubtype="16" fill="hold" grpId="0" nodeType="clickEffect">
                                  <p:stCondLst>
                                    <p:cond delay="0"/>
                                  </p:stCondLst>
                                  <p:childTnLst>
                                    <p:set>
                                      <p:cBhvr>
                                        <p:cTn id="92" dur="1" fill="hold">
                                          <p:stCondLst>
                                            <p:cond delay="0"/>
                                          </p:stCondLst>
                                        </p:cTn>
                                        <p:tgtEl>
                                          <p:spTgt spid="4">
                                            <p:graphicEl>
                                              <a:dgm id="{B152BB5C-E271-4467-BF30-3651FDF69218}"/>
                                            </p:graphicEl>
                                          </p:spTgt>
                                        </p:tgtEl>
                                        <p:attrNameLst>
                                          <p:attrName>style.visibility</p:attrName>
                                        </p:attrNameLst>
                                      </p:cBhvr>
                                      <p:to>
                                        <p:strVal val="visible"/>
                                      </p:to>
                                    </p:set>
                                    <p:anim calcmode="lin" valueType="num">
                                      <p:cBhvr>
                                        <p:cTn id="93" dur="500" fill="hold"/>
                                        <p:tgtEl>
                                          <p:spTgt spid="4">
                                            <p:graphicEl>
                                              <a:dgm id="{B152BB5C-E271-4467-BF30-3651FDF69218}"/>
                                            </p:graphicEl>
                                          </p:spTgt>
                                        </p:tgtEl>
                                        <p:attrNameLst>
                                          <p:attrName>ppt_w</p:attrName>
                                        </p:attrNameLst>
                                      </p:cBhvr>
                                      <p:tavLst>
                                        <p:tav tm="0">
                                          <p:val>
                                            <p:fltVal val="0"/>
                                          </p:val>
                                        </p:tav>
                                        <p:tav tm="100000">
                                          <p:val>
                                            <p:strVal val="#ppt_w"/>
                                          </p:val>
                                        </p:tav>
                                      </p:tavLst>
                                    </p:anim>
                                    <p:anim calcmode="lin" valueType="num">
                                      <p:cBhvr>
                                        <p:cTn id="94" dur="500" fill="hold"/>
                                        <p:tgtEl>
                                          <p:spTgt spid="4">
                                            <p:graphicEl>
                                              <a:dgm id="{B152BB5C-E271-4467-BF30-3651FDF69218}"/>
                                            </p:graphicEl>
                                          </p:spTgt>
                                        </p:tgtEl>
                                        <p:attrNameLst>
                                          <p:attrName>ppt_h</p:attrName>
                                        </p:attrNameLst>
                                      </p:cBhvr>
                                      <p:tavLst>
                                        <p:tav tm="0">
                                          <p:val>
                                            <p:fltVal val="0"/>
                                          </p:val>
                                        </p:tav>
                                        <p:tav tm="100000">
                                          <p:val>
                                            <p:strVal val="#ppt_h"/>
                                          </p:val>
                                        </p:tav>
                                      </p:tavLst>
                                    </p:anim>
                                  </p:childTnLst>
                                </p:cTn>
                              </p:par>
                              <p:par>
                                <p:cTn id="95" presetID="23" presetClass="entr" presetSubtype="16" fill="hold" grpId="0" nodeType="withEffect">
                                  <p:stCondLst>
                                    <p:cond delay="0"/>
                                  </p:stCondLst>
                                  <p:childTnLst>
                                    <p:set>
                                      <p:cBhvr>
                                        <p:cTn id="96" dur="1" fill="hold">
                                          <p:stCondLst>
                                            <p:cond delay="0"/>
                                          </p:stCondLst>
                                        </p:cTn>
                                        <p:tgtEl>
                                          <p:spTgt spid="4">
                                            <p:graphicEl>
                                              <a:dgm id="{F9D47F25-B686-4132-BE7D-98F492682A96}"/>
                                            </p:graphicEl>
                                          </p:spTgt>
                                        </p:tgtEl>
                                        <p:attrNameLst>
                                          <p:attrName>style.visibility</p:attrName>
                                        </p:attrNameLst>
                                      </p:cBhvr>
                                      <p:to>
                                        <p:strVal val="visible"/>
                                      </p:to>
                                    </p:set>
                                    <p:anim calcmode="lin" valueType="num">
                                      <p:cBhvr>
                                        <p:cTn id="97" dur="500" fill="hold"/>
                                        <p:tgtEl>
                                          <p:spTgt spid="4">
                                            <p:graphicEl>
                                              <a:dgm id="{F9D47F25-B686-4132-BE7D-98F492682A96}"/>
                                            </p:graphicEl>
                                          </p:spTgt>
                                        </p:tgtEl>
                                        <p:attrNameLst>
                                          <p:attrName>ppt_w</p:attrName>
                                        </p:attrNameLst>
                                      </p:cBhvr>
                                      <p:tavLst>
                                        <p:tav tm="0">
                                          <p:val>
                                            <p:fltVal val="0"/>
                                          </p:val>
                                        </p:tav>
                                        <p:tav tm="100000">
                                          <p:val>
                                            <p:strVal val="#ppt_w"/>
                                          </p:val>
                                        </p:tav>
                                      </p:tavLst>
                                    </p:anim>
                                    <p:anim calcmode="lin" valueType="num">
                                      <p:cBhvr>
                                        <p:cTn id="98" dur="500" fill="hold"/>
                                        <p:tgtEl>
                                          <p:spTgt spid="4">
                                            <p:graphicEl>
                                              <a:dgm id="{F9D47F25-B686-4132-BE7D-98F492682A96}"/>
                                            </p:graphicEl>
                                          </p:spTgt>
                                        </p:tgtEl>
                                        <p:attrNameLst>
                                          <p:attrName>ppt_h</p:attrName>
                                        </p:attrNameLst>
                                      </p:cBhvr>
                                      <p:tavLst>
                                        <p:tav tm="0">
                                          <p:val>
                                            <p:fltVal val="0"/>
                                          </p:val>
                                        </p:tav>
                                        <p:tav tm="100000">
                                          <p:val>
                                            <p:strVal val="#ppt_h"/>
                                          </p:val>
                                        </p:tav>
                                      </p:tavLst>
                                    </p:anim>
                                  </p:childTnLst>
                                </p:cTn>
                              </p:par>
                              <p:par>
                                <p:cTn id="99" presetID="23" presetClass="entr" presetSubtype="16" fill="hold" grpId="0" nodeType="withEffect">
                                  <p:stCondLst>
                                    <p:cond delay="0"/>
                                  </p:stCondLst>
                                  <p:childTnLst>
                                    <p:set>
                                      <p:cBhvr>
                                        <p:cTn id="100" dur="1" fill="hold">
                                          <p:stCondLst>
                                            <p:cond delay="0"/>
                                          </p:stCondLst>
                                        </p:cTn>
                                        <p:tgtEl>
                                          <p:spTgt spid="4">
                                            <p:graphicEl>
                                              <a:dgm id="{311C9984-AD3D-4827-B737-104CC8C8E353}"/>
                                            </p:graphicEl>
                                          </p:spTgt>
                                        </p:tgtEl>
                                        <p:attrNameLst>
                                          <p:attrName>style.visibility</p:attrName>
                                        </p:attrNameLst>
                                      </p:cBhvr>
                                      <p:to>
                                        <p:strVal val="visible"/>
                                      </p:to>
                                    </p:set>
                                    <p:anim calcmode="lin" valueType="num">
                                      <p:cBhvr>
                                        <p:cTn id="101" dur="500" fill="hold"/>
                                        <p:tgtEl>
                                          <p:spTgt spid="4">
                                            <p:graphicEl>
                                              <a:dgm id="{311C9984-AD3D-4827-B737-104CC8C8E353}"/>
                                            </p:graphicEl>
                                          </p:spTgt>
                                        </p:tgtEl>
                                        <p:attrNameLst>
                                          <p:attrName>ppt_w</p:attrName>
                                        </p:attrNameLst>
                                      </p:cBhvr>
                                      <p:tavLst>
                                        <p:tav tm="0">
                                          <p:val>
                                            <p:fltVal val="0"/>
                                          </p:val>
                                        </p:tav>
                                        <p:tav tm="100000">
                                          <p:val>
                                            <p:strVal val="#ppt_w"/>
                                          </p:val>
                                        </p:tav>
                                      </p:tavLst>
                                    </p:anim>
                                    <p:anim calcmode="lin" valueType="num">
                                      <p:cBhvr>
                                        <p:cTn id="102" dur="500" fill="hold"/>
                                        <p:tgtEl>
                                          <p:spTgt spid="4">
                                            <p:graphicEl>
                                              <a:dgm id="{311C9984-AD3D-4827-B737-104CC8C8E353}"/>
                                            </p:graphicEl>
                                          </p:spTgt>
                                        </p:tgtEl>
                                        <p:attrNameLst>
                                          <p:attrName>ppt_h</p:attrName>
                                        </p:attrNameLst>
                                      </p:cBhvr>
                                      <p:tavLst>
                                        <p:tav tm="0">
                                          <p:val>
                                            <p:fltVal val="0"/>
                                          </p:val>
                                        </p:tav>
                                        <p:tav tm="100000">
                                          <p:val>
                                            <p:strVal val="#ppt_h"/>
                                          </p:val>
                                        </p:tav>
                                      </p:tavLst>
                                    </p:anim>
                                  </p:childTnLst>
                                </p:cTn>
                              </p:par>
                              <p:par>
                                <p:cTn id="103" presetID="23" presetClass="entr" presetSubtype="16" fill="hold" grpId="0" nodeType="withEffect">
                                  <p:stCondLst>
                                    <p:cond delay="0"/>
                                  </p:stCondLst>
                                  <p:childTnLst>
                                    <p:set>
                                      <p:cBhvr>
                                        <p:cTn id="104" dur="1" fill="hold">
                                          <p:stCondLst>
                                            <p:cond delay="0"/>
                                          </p:stCondLst>
                                        </p:cTn>
                                        <p:tgtEl>
                                          <p:spTgt spid="4">
                                            <p:graphicEl>
                                              <a:dgm id="{5D726F10-4D65-46C4-A68D-2BAD7DEA2677}"/>
                                            </p:graphicEl>
                                          </p:spTgt>
                                        </p:tgtEl>
                                        <p:attrNameLst>
                                          <p:attrName>style.visibility</p:attrName>
                                        </p:attrNameLst>
                                      </p:cBhvr>
                                      <p:to>
                                        <p:strVal val="visible"/>
                                      </p:to>
                                    </p:set>
                                    <p:anim calcmode="lin" valueType="num">
                                      <p:cBhvr>
                                        <p:cTn id="105" dur="500" fill="hold"/>
                                        <p:tgtEl>
                                          <p:spTgt spid="4">
                                            <p:graphicEl>
                                              <a:dgm id="{5D726F10-4D65-46C4-A68D-2BAD7DEA2677}"/>
                                            </p:graphicEl>
                                          </p:spTgt>
                                        </p:tgtEl>
                                        <p:attrNameLst>
                                          <p:attrName>ppt_w</p:attrName>
                                        </p:attrNameLst>
                                      </p:cBhvr>
                                      <p:tavLst>
                                        <p:tav tm="0">
                                          <p:val>
                                            <p:fltVal val="0"/>
                                          </p:val>
                                        </p:tav>
                                        <p:tav tm="100000">
                                          <p:val>
                                            <p:strVal val="#ppt_w"/>
                                          </p:val>
                                        </p:tav>
                                      </p:tavLst>
                                    </p:anim>
                                    <p:anim calcmode="lin" valueType="num">
                                      <p:cBhvr>
                                        <p:cTn id="106" dur="500" fill="hold"/>
                                        <p:tgtEl>
                                          <p:spTgt spid="4">
                                            <p:graphicEl>
                                              <a:dgm id="{5D726F10-4D65-46C4-A68D-2BAD7DEA2677}"/>
                                            </p:graphicEl>
                                          </p:spTgt>
                                        </p:tgtEl>
                                        <p:attrNameLst>
                                          <p:attrName>ppt_h</p:attrName>
                                        </p:attrNameLst>
                                      </p:cBhvr>
                                      <p:tavLst>
                                        <p:tav tm="0">
                                          <p:val>
                                            <p:fltVal val="0"/>
                                          </p:val>
                                        </p:tav>
                                        <p:tav tm="100000">
                                          <p:val>
                                            <p:strVal val="#ppt_h"/>
                                          </p:val>
                                        </p:tav>
                                      </p:tavLst>
                                    </p:anim>
                                  </p:childTnLst>
                                </p:cTn>
                              </p:par>
                              <p:par>
                                <p:cTn id="107" presetID="23" presetClass="entr" presetSubtype="16" fill="hold" grpId="0" nodeType="withEffect">
                                  <p:stCondLst>
                                    <p:cond delay="0"/>
                                  </p:stCondLst>
                                  <p:childTnLst>
                                    <p:set>
                                      <p:cBhvr>
                                        <p:cTn id="108" dur="1" fill="hold">
                                          <p:stCondLst>
                                            <p:cond delay="0"/>
                                          </p:stCondLst>
                                        </p:cTn>
                                        <p:tgtEl>
                                          <p:spTgt spid="4">
                                            <p:graphicEl>
                                              <a:dgm id="{8486E491-1C32-44B4-B5FE-F5090D832C8F}"/>
                                            </p:graphicEl>
                                          </p:spTgt>
                                        </p:tgtEl>
                                        <p:attrNameLst>
                                          <p:attrName>style.visibility</p:attrName>
                                        </p:attrNameLst>
                                      </p:cBhvr>
                                      <p:to>
                                        <p:strVal val="visible"/>
                                      </p:to>
                                    </p:set>
                                    <p:anim calcmode="lin" valueType="num">
                                      <p:cBhvr>
                                        <p:cTn id="109" dur="500" fill="hold"/>
                                        <p:tgtEl>
                                          <p:spTgt spid="4">
                                            <p:graphicEl>
                                              <a:dgm id="{8486E491-1C32-44B4-B5FE-F5090D832C8F}"/>
                                            </p:graphicEl>
                                          </p:spTgt>
                                        </p:tgtEl>
                                        <p:attrNameLst>
                                          <p:attrName>ppt_w</p:attrName>
                                        </p:attrNameLst>
                                      </p:cBhvr>
                                      <p:tavLst>
                                        <p:tav tm="0">
                                          <p:val>
                                            <p:fltVal val="0"/>
                                          </p:val>
                                        </p:tav>
                                        <p:tav tm="100000">
                                          <p:val>
                                            <p:strVal val="#ppt_w"/>
                                          </p:val>
                                        </p:tav>
                                      </p:tavLst>
                                    </p:anim>
                                    <p:anim calcmode="lin" valueType="num">
                                      <p:cBhvr>
                                        <p:cTn id="110" dur="500" fill="hold"/>
                                        <p:tgtEl>
                                          <p:spTgt spid="4">
                                            <p:graphicEl>
                                              <a:dgm id="{8486E491-1C32-44B4-B5FE-F5090D832C8F}"/>
                                            </p:graphicEl>
                                          </p:spTgt>
                                        </p:tgtEl>
                                        <p:attrNameLst>
                                          <p:attrName>ppt_h</p:attrName>
                                        </p:attrNameLst>
                                      </p:cBhvr>
                                      <p:tavLst>
                                        <p:tav tm="0">
                                          <p:val>
                                            <p:fltVal val="0"/>
                                          </p:val>
                                        </p:tav>
                                        <p:tav tm="100000">
                                          <p:val>
                                            <p:strVal val="#ppt_h"/>
                                          </p:val>
                                        </p:tav>
                                      </p:tavLst>
                                    </p:anim>
                                  </p:childTnLst>
                                </p:cTn>
                              </p:par>
                              <p:par>
                                <p:cTn id="111" presetID="23" presetClass="entr" presetSubtype="16" fill="hold" grpId="0" nodeType="withEffect">
                                  <p:stCondLst>
                                    <p:cond delay="0"/>
                                  </p:stCondLst>
                                  <p:childTnLst>
                                    <p:set>
                                      <p:cBhvr>
                                        <p:cTn id="112" dur="1" fill="hold">
                                          <p:stCondLst>
                                            <p:cond delay="0"/>
                                          </p:stCondLst>
                                        </p:cTn>
                                        <p:tgtEl>
                                          <p:spTgt spid="4">
                                            <p:graphicEl>
                                              <a:dgm id="{F8600DC9-108A-4571-A11A-93C698AABD42}"/>
                                            </p:graphicEl>
                                          </p:spTgt>
                                        </p:tgtEl>
                                        <p:attrNameLst>
                                          <p:attrName>style.visibility</p:attrName>
                                        </p:attrNameLst>
                                      </p:cBhvr>
                                      <p:to>
                                        <p:strVal val="visible"/>
                                      </p:to>
                                    </p:set>
                                    <p:anim calcmode="lin" valueType="num">
                                      <p:cBhvr>
                                        <p:cTn id="113" dur="500" fill="hold"/>
                                        <p:tgtEl>
                                          <p:spTgt spid="4">
                                            <p:graphicEl>
                                              <a:dgm id="{F8600DC9-108A-4571-A11A-93C698AABD42}"/>
                                            </p:graphicEl>
                                          </p:spTgt>
                                        </p:tgtEl>
                                        <p:attrNameLst>
                                          <p:attrName>ppt_w</p:attrName>
                                        </p:attrNameLst>
                                      </p:cBhvr>
                                      <p:tavLst>
                                        <p:tav tm="0">
                                          <p:val>
                                            <p:fltVal val="0"/>
                                          </p:val>
                                        </p:tav>
                                        <p:tav tm="100000">
                                          <p:val>
                                            <p:strVal val="#ppt_w"/>
                                          </p:val>
                                        </p:tav>
                                      </p:tavLst>
                                    </p:anim>
                                    <p:anim calcmode="lin" valueType="num">
                                      <p:cBhvr>
                                        <p:cTn id="114" dur="500" fill="hold"/>
                                        <p:tgtEl>
                                          <p:spTgt spid="4">
                                            <p:graphicEl>
                                              <a:dgm id="{F8600DC9-108A-4571-A11A-93C698AABD42}"/>
                                            </p:graphicEl>
                                          </p:spTgt>
                                        </p:tgtEl>
                                        <p:attrNameLst>
                                          <p:attrName>ppt_h</p:attrName>
                                        </p:attrNameLst>
                                      </p:cBhvr>
                                      <p:tavLst>
                                        <p:tav tm="0">
                                          <p:val>
                                            <p:fltVal val="0"/>
                                          </p:val>
                                        </p:tav>
                                        <p:tav tm="100000">
                                          <p:val>
                                            <p:strVal val="#ppt_h"/>
                                          </p:val>
                                        </p:tav>
                                      </p:tavLst>
                                    </p:anim>
                                  </p:childTnLst>
                                </p:cTn>
                              </p:par>
                              <p:par>
                                <p:cTn id="115" presetID="23" presetClass="entr" presetSubtype="16" fill="hold" grpId="0" nodeType="withEffect">
                                  <p:stCondLst>
                                    <p:cond delay="0"/>
                                  </p:stCondLst>
                                  <p:childTnLst>
                                    <p:set>
                                      <p:cBhvr>
                                        <p:cTn id="116" dur="1" fill="hold">
                                          <p:stCondLst>
                                            <p:cond delay="0"/>
                                          </p:stCondLst>
                                        </p:cTn>
                                        <p:tgtEl>
                                          <p:spTgt spid="4">
                                            <p:graphicEl>
                                              <a:dgm id="{50EEE186-9213-49FA-BC0F-111BC12206BC}"/>
                                            </p:graphicEl>
                                          </p:spTgt>
                                        </p:tgtEl>
                                        <p:attrNameLst>
                                          <p:attrName>style.visibility</p:attrName>
                                        </p:attrNameLst>
                                      </p:cBhvr>
                                      <p:to>
                                        <p:strVal val="visible"/>
                                      </p:to>
                                    </p:set>
                                    <p:anim calcmode="lin" valueType="num">
                                      <p:cBhvr>
                                        <p:cTn id="117" dur="500" fill="hold"/>
                                        <p:tgtEl>
                                          <p:spTgt spid="4">
                                            <p:graphicEl>
                                              <a:dgm id="{50EEE186-9213-49FA-BC0F-111BC12206BC}"/>
                                            </p:graphicEl>
                                          </p:spTgt>
                                        </p:tgtEl>
                                        <p:attrNameLst>
                                          <p:attrName>ppt_w</p:attrName>
                                        </p:attrNameLst>
                                      </p:cBhvr>
                                      <p:tavLst>
                                        <p:tav tm="0">
                                          <p:val>
                                            <p:fltVal val="0"/>
                                          </p:val>
                                        </p:tav>
                                        <p:tav tm="100000">
                                          <p:val>
                                            <p:strVal val="#ppt_w"/>
                                          </p:val>
                                        </p:tav>
                                      </p:tavLst>
                                    </p:anim>
                                    <p:anim calcmode="lin" valueType="num">
                                      <p:cBhvr>
                                        <p:cTn id="118" dur="500" fill="hold"/>
                                        <p:tgtEl>
                                          <p:spTgt spid="4">
                                            <p:graphicEl>
                                              <a:dgm id="{50EEE186-9213-49FA-BC0F-111BC12206BC}"/>
                                            </p:graphicEl>
                                          </p:spTgt>
                                        </p:tgtEl>
                                        <p:attrNameLst>
                                          <p:attrName>ppt_h</p:attrName>
                                        </p:attrNameLst>
                                      </p:cBhvr>
                                      <p:tavLst>
                                        <p:tav tm="0">
                                          <p:val>
                                            <p:fltVal val="0"/>
                                          </p:val>
                                        </p:tav>
                                        <p:tav tm="100000">
                                          <p:val>
                                            <p:strVal val="#ppt_h"/>
                                          </p:val>
                                        </p:tav>
                                      </p:tavLst>
                                    </p:anim>
                                  </p:childTnLst>
                                </p:cTn>
                              </p:par>
                              <p:par>
                                <p:cTn id="119" presetID="23" presetClass="entr" presetSubtype="16" fill="hold" grpId="0" nodeType="withEffect">
                                  <p:stCondLst>
                                    <p:cond delay="0"/>
                                  </p:stCondLst>
                                  <p:childTnLst>
                                    <p:set>
                                      <p:cBhvr>
                                        <p:cTn id="120" dur="1" fill="hold">
                                          <p:stCondLst>
                                            <p:cond delay="0"/>
                                          </p:stCondLst>
                                        </p:cTn>
                                        <p:tgtEl>
                                          <p:spTgt spid="4">
                                            <p:graphicEl>
                                              <a:dgm id="{056F4189-FA61-424C-BDBA-276547AB8F97}"/>
                                            </p:graphicEl>
                                          </p:spTgt>
                                        </p:tgtEl>
                                        <p:attrNameLst>
                                          <p:attrName>style.visibility</p:attrName>
                                        </p:attrNameLst>
                                      </p:cBhvr>
                                      <p:to>
                                        <p:strVal val="visible"/>
                                      </p:to>
                                    </p:set>
                                    <p:anim calcmode="lin" valueType="num">
                                      <p:cBhvr>
                                        <p:cTn id="121" dur="500" fill="hold"/>
                                        <p:tgtEl>
                                          <p:spTgt spid="4">
                                            <p:graphicEl>
                                              <a:dgm id="{056F4189-FA61-424C-BDBA-276547AB8F97}"/>
                                            </p:graphicEl>
                                          </p:spTgt>
                                        </p:tgtEl>
                                        <p:attrNameLst>
                                          <p:attrName>ppt_w</p:attrName>
                                        </p:attrNameLst>
                                      </p:cBhvr>
                                      <p:tavLst>
                                        <p:tav tm="0">
                                          <p:val>
                                            <p:fltVal val="0"/>
                                          </p:val>
                                        </p:tav>
                                        <p:tav tm="100000">
                                          <p:val>
                                            <p:strVal val="#ppt_w"/>
                                          </p:val>
                                        </p:tav>
                                      </p:tavLst>
                                    </p:anim>
                                    <p:anim calcmode="lin" valueType="num">
                                      <p:cBhvr>
                                        <p:cTn id="122" dur="500" fill="hold"/>
                                        <p:tgtEl>
                                          <p:spTgt spid="4">
                                            <p:graphicEl>
                                              <a:dgm id="{056F4189-FA61-424C-BDBA-276547AB8F97}"/>
                                            </p:graphicEl>
                                          </p:spTgt>
                                        </p:tgtEl>
                                        <p:attrNameLst>
                                          <p:attrName>ppt_h</p:attrName>
                                        </p:attrNameLst>
                                      </p:cBhvr>
                                      <p:tavLst>
                                        <p:tav tm="0">
                                          <p:val>
                                            <p:fltVal val="0"/>
                                          </p:val>
                                        </p:tav>
                                        <p:tav tm="100000">
                                          <p:val>
                                            <p:strVal val="#ppt_h"/>
                                          </p:val>
                                        </p:tav>
                                      </p:tavLst>
                                    </p:anim>
                                  </p:childTnLst>
                                </p:cTn>
                              </p:par>
                            </p:childTnLst>
                          </p:cTn>
                        </p:par>
                      </p:childTnLst>
                    </p:cTn>
                  </p:par>
                  <p:par>
                    <p:cTn id="123" fill="hold">
                      <p:stCondLst>
                        <p:cond delay="indefinite"/>
                      </p:stCondLst>
                      <p:childTnLst>
                        <p:par>
                          <p:cTn id="124" fill="hold">
                            <p:stCondLst>
                              <p:cond delay="0"/>
                            </p:stCondLst>
                            <p:childTnLst>
                              <p:par>
                                <p:cTn id="125" presetID="23" presetClass="entr" presetSubtype="16" fill="hold" grpId="0" nodeType="clickEffect">
                                  <p:stCondLst>
                                    <p:cond delay="0"/>
                                  </p:stCondLst>
                                  <p:childTnLst>
                                    <p:set>
                                      <p:cBhvr>
                                        <p:cTn id="126" dur="1" fill="hold">
                                          <p:stCondLst>
                                            <p:cond delay="0"/>
                                          </p:stCondLst>
                                        </p:cTn>
                                        <p:tgtEl>
                                          <p:spTgt spid="4">
                                            <p:graphicEl>
                                              <a:dgm id="{45CDC3D9-4748-49DB-93C1-10ACA283EB13}"/>
                                            </p:graphicEl>
                                          </p:spTgt>
                                        </p:tgtEl>
                                        <p:attrNameLst>
                                          <p:attrName>style.visibility</p:attrName>
                                        </p:attrNameLst>
                                      </p:cBhvr>
                                      <p:to>
                                        <p:strVal val="visible"/>
                                      </p:to>
                                    </p:set>
                                    <p:anim calcmode="lin" valueType="num">
                                      <p:cBhvr>
                                        <p:cTn id="127" dur="500" fill="hold"/>
                                        <p:tgtEl>
                                          <p:spTgt spid="4">
                                            <p:graphicEl>
                                              <a:dgm id="{45CDC3D9-4748-49DB-93C1-10ACA283EB13}"/>
                                            </p:graphicEl>
                                          </p:spTgt>
                                        </p:tgtEl>
                                        <p:attrNameLst>
                                          <p:attrName>ppt_w</p:attrName>
                                        </p:attrNameLst>
                                      </p:cBhvr>
                                      <p:tavLst>
                                        <p:tav tm="0">
                                          <p:val>
                                            <p:fltVal val="0"/>
                                          </p:val>
                                        </p:tav>
                                        <p:tav tm="100000">
                                          <p:val>
                                            <p:strVal val="#ppt_w"/>
                                          </p:val>
                                        </p:tav>
                                      </p:tavLst>
                                    </p:anim>
                                    <p:anim calcmode="lin" valueType="num">
                                      <p:cBhvr>
                                        <p:cTn id="128" dur="500" fill="hold"/>
                                        <p:tgtEl>
                                          <p:spTgt spid="4">
                                            <p:graphicEl>
                                              <a:dgm id="{45CDC3D9-4748-49DB-93C1-10ACA283EB13}"/>
                                            </p:graphicEl>
                                          </p:spTgt>
                                        </p:tgtEl>
                                        <p:attrNameLst>
                                          <p:attrName>ppt_h</p:attrName>
                                        </p:attrNameLst>
                                      </p:cBhvr>
                                      <p:tavLst>
                                        <p:tav tm="0">
                                          <p:val>
                                            <p:fltVal val="0"/>
                                          </p:val>
                                        </p:tav>
                                        <p:tav tm="100000">
                                          <p:val>
                                            <p:strVal val="#ppt_h"/>
                                          </p:val>
                                        </p:tav>
                                      </p:tavLst>
                                    </p:anim>
                                  </p:childTnLst>
                                </p:cTn>
                              </p:par>
                            </p:childTnLst>
                          </p:cTn>
                        </p:par>
                      </p:childTnLst>
                    </p:cTn>
                  </p:par>
                  <p:par>
                    <p:cTn id="129" fill="hold">
                      <p:stCondLst>
                        <p:cond delay="indefinite"/>
                      </p:stCondLst>
                      <p:childTnLst>
                        <p:par>
                          <p:cTn id="130" fill="hold">
                            <p:stCondLst>
                              <p:cond delay="0"/>
                            </p:stCondLst>
                            <p:childTnLst>
                              <p:par>
                                <p:cTn id="131" presetID="23" presetClass="entr" presetSubtype="16" fill="hold" nodeType="clickEffect">
                                  <p:stCondLst>
                                    <p:cond delay="0"/>
                                  </p:stCondLst>
                                  <p:childTnLst>
                                    <p:set>
                                      <p:cBhvr>
                                        <p:cTn id="132" dur="1" fill="hold">
                                          <p:stCondLst>
                                            <p:cond delay="0"/>
                                          </p:stCondLst>
                                        </p:cTn>
                                        <p:tgtEl>
                                          <p:spTgt spid="6"/>
                                        </p:tgtEl>
                                        <p:attrNameLst>
                                          <p:attrName>style.visibility</p:attrName>
                                        </p:attrNameLst>
                                      </p:cBhvr>
                                      <p:to>
                                        <p:strVal val="visible"/>
                                      </p:to>
                                    </p:set>
                                    <p:anim calcmode="lin" valueType="num">
                                      <p:cBhvr>
                                        <p:cTn id="133" dur="500" fill="hold"/>
                                        <p:tgtEl>
                                          <p:spTgt spid="6"/>
                                        </p:tgtEl>
                                        <p:attrNameLst>
                                          <p:attrName>ppt_w</p:attrName>
                                        </p:attrNameLst>
                                      </p:cBhvr>
                                      <p:tavLst>
                                        <p:tav tm="0">
                                          <p:val>
                                            <p:fltVal val="0"/>
                                          </p:val>
                                        </p:tav>
                                        <p:tav tm="100000">
                                          <p:val>
                                            <p:strVal val="#ppt_w"/>
                                          </p:val>
                                        </p:tav>
                                      </p:tavLst>
                                    </p:anim>
                                    <p:anim calcmode="lin" valueType="num">
                                      <p:cBhvr>
                                        <p:cTn id="134" dur="500" fill="hold"/>
                                        <p:tgtEl>
                                          <p:spTgt spid="6"/>
                                        </p:tgtEl>
                                        <p:attrNameLst>
                                          <p:attrName>ppt_h</p:attrName>
                                        </p:attrNameLst>
                                      </p:cBhvr>
                                      <p:tavLst>
                                        <p:tav tm="0">
                                          <p:val>
                                            <p:fltVal val="0"/>
                                          </p:val>
                                        </p:tav>
                                        <p:tav tm="100000">
                                          <p:val>
                                            <p:strVal val="#ppt_h"/>
                                          </p:val>
                                        </p:tav>
                                      </p:tavLst>
                                    </p:anim>
                                  </p:childTnLst>
                                </p:cTn>
                              </p:par>
                              <p:par>
                                <p:cTn id="135" presetID="23" presetClass="entr" presetSubtype="16" fill="hold" nodeType="withEffect">
                                  <p:stCondLst>
                                    <p:cond delay="0"/>
                                  </p:stCondLst>
                                  <p:childTnLst>
                                    <p:set>
                                      <p:cBhvr>
                                        <p:cTn id="136" dur="1" fill="hold">
                                          <p:stCondLst>
                                            <p:cond delay="0"/>
                                          </p:stCondLst>
                                        </p:cTn>
                                        <p:tgtEl>
                                          <p:spTgt spid="29"/>
                                        </p:tgtEl>
                                        <p:attrNameLst>
                                          <p:attrName>style.visibility</p:attrName>
                                        </p:attrNameLst>
                                      </p:cBhvr>
                                      <p:to>
                                        <p:strVal val="visible"/>
                                      </p:to>
                                    </p:set>
                                    <p:anim calcmode="lin" valueType="num">
                                      <p:cBhvr>
                                        <p:cTn id="137" dur="500" fill="hold"/>
                                        <p:tgtEl>
                                          <p:spTgt spid="29"/>
                                        </p:tgtEl>
                                        <p:attrNameLst>
                                          <p:attrName>ppt_w</p:attrName>
                                        </p:attrNameLst>
                                      </p:cBhvr>
                                      <p:tavLst>
                                        <p:tav tm="0">
                                          <p:val>
                                            <p:fltVal val="0"/>
                                          </p:val>
                                        </p:tav>
                                        <p:tav tm="100000">
                                          <p:val>
                                            <p:strVal val="#ppt_w"/>
                                          </p:val>
                                        </p:tav>
                                      </p:tavLst>
                                    </p:anim>
                                    <p:anim calcmode="lin" valueType="num">
                                      <p:cBhvr>
                                        <p:cTn id="138" dur="500" fill="hold"/>
                                        <p:tgtEl>
                                          <p:spTgt spid="29"/>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Graphic spid="4" grpId="0">
        <p:bldSub>
          <a:bldDgm bld="one"/>
        </p:bldSub>
      </p:bldGraphic>
    </p:bldLst>
  </p:timing>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Rectangle 9">
            <a:extLst>
              <a:ext uri="{FF2B5EF4-FFF2-40B4-BE49-F238E27FC236}">
                <a16:creationId xmlns:a16="http://schemas.microsoft.com/office/drawing/2014/main" xmlns="" id="{1BFFEF50-F62B-4A59-B82B-698063A053EE}"/>
              </a:ext>
              <a:ext uri="{C183D7F6-B498-43B3-948B-1728B52AA6E4}">
                <adec:decorative xmlns=""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xmlns="" val="1"/>
              </p:ext>
            </p:extLst>
          </p:nvPr>
        </p:nvSpPr>
        <p:spPr>
          <a:xfrm>
            <a:off x="0" y="0"/>
            <a:ext cx="5468548"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xmlns="" id="{BB064B3F-D5B3-2FF3-0480-B3766F413F0F}"/>
              </a:ext>
            </a:extLst>
          </p:cNvPr>
          <p:cNvSpPr>
            <a:spLocks noGrp="1"/>
          </p:cNvSpPr>
          <p:nvPr>
            <p:ph type="title"/>
          </p:nvPr>
        </p:nvSpPr>
        <p:spPr>
          <a:xfrm>
            <a:off x="1282149" y="640079"/>
            <a:ext cx="3779085" cy="5015285"/>
          </a:xfrm>
        </p:spPr>
        <p:txBody>
          <a:bodyPr>
            <a:normAutofit/>
          </a:bodyPr>
          <a:lstStyle/>
          <a:p>
            <a:pPr>
              <a:lnSpc>
                <a:spcPct val="150000"/>
              </a:lnSpc>
            </a:pPr>
            <a:r>
              <a:rPr lang="en-US" sz="4400" b="1" i="1" dirty="0" err="1">
                <a:solidFill>
                  <a:srgbClr val="FF0000"/>
                </a:solidFill>
                <a:latin typeface="Arial" panose="020B0604020202020204" pitchFamily="34" charset="0"/>
                <a:cs typeface="Arial" panose="020B0604020202020204" pitchFamily="34" charset="0"/>
              </a:rPr>
              <a:t>Thực</a:t>
            </a:r>
            <a:r>
              <a:rPr lang="en-US" sz="4400" b="1" i="1" dirty="0">
                <a:solidFill>
                  <a:srgbClr val="FF0000"/>
                </a:solidFill>
                <a:latin typeface="Arial" panose="020B0604020202020204" pitchFamily="34" charset="0"/>
                <a:cs typeface="Arial" panose="020B0604020202020204" pitchFamily="34" charset="0"/>
              </a:rPr>
              <a:t> </a:t>
            </a:r>
            <a:r>
              <a:rPr lang="en-US" sz="4400" b="1" i="1" dirty="0" err="1">
                <a:solidFill>
                  <a:srgbClr val="FF0000"/>
                </a:solidFill>
                <a:latin typeface="Arial" panose="020B0604020202020204" pitchFamily="34" charset="0"/>
                <a:cs typeface="Arial" panose="020B0604020202020204" pitchFamily="34" charset="0"/>
              </a:rPr>
              <a:t>hành</a:t>
            </a:r>
            <a:r>
              <a:rPr lang="en-US" sz="4400" b="1" i="1" dirty="0">
                <a:solidFill>
                  <a:srgbClr val="FF0000"/>
                </a:solidFill>
                <a:latin typeface="Arial" panose="020B0604020202020204" pitchFamily="34" charset="0"/>
                <a:cs typeface="Arial" panose="020B0604020202020204" pitchFamily="34" charset="0"/>
              </a:rPr>
              <a:t> </a:t>
            </a:r>
            <a:r>
              <a:rPr lang="en-US" sz="4400" b="1" i="1" dirty="0" err="1">
                <a:solidFill>
                  <a:srgbClr val="FF0000"/>
                </a:solidFill>
                <a:latin typeface="Arial" panose="020B0604020202020204" pitchFamily="34" charset="0"/>
                <a:cs typeface="Arial" panose="020B0604020202020204" pitchFamily="34" charset="0"/>
              </a:rPr>
              <a:t>tiếng</a:t>
            </a:r>
            <a:r>
              <a:rPr lang="en-US" sz="4400" b="1" i="1" dirty="0">
                <a:solidFill>
                  <a:srgbClr val="FF0000"/>
                </a:solidFill>
                <a:latin typeface="Arial" panose="020B0604020202020204" pitchFamily="34" charset="0"/>
                <a:cs typeface="Arial" panose="020B0604020202020204" pitchFamily="34" charset="0"/>
              </a:rPr>
              <a:t> </a:t>
            </a:r>
            <a:r>
              <a:rPr lang="en-US" sz="4400" b="1" i="1" dirty="0" err="1">
                <a:solidFill>
                  <a:srgbClr val="FF0000"/>
                </a:solidFill>
                <a:latin typeface="Arial" panose="020B0604020202020204" pitchFamily="34" charset="0"/>
                <a:cs typeface="Arial" panose="020B0604020202020204" pitchFamily="34" charset="0"/>
              </a:rPr>
              <a:t>việt</a:t>
            </a:r>
            <a:endParaRPr lang="en-US" sz="4400" b="1" i="1" dirty="0">
              <a:solidFill>
                <a:srgbClr val="FF0000"/>
              </a:solidFill>
              <a:latin typeface="Arial" panose="020B0604020202020204" pitchFamily="34" charset="0"/>
              <a:cs typeface="Arial" panose="020B0604020202020204" pitchFamily="34" charset="0"/>
            </a:endParaRPr>
          </a:p>
        </p:txBody>
      </p:sp>
      <p:cxnSp>
        <p:nvCxnSpPr>
          <p:cNvPr id="15" name="Straight Connector 11">
            <a:extLst>
              <a:ext uri="{FF2B5EF4-FFF2-40B4-BE49-F238E27FC236}">
                <a16:creationId xmlns:a16="http://schemas.microsoft.com/office/drawing/2014/main" xmlns="" id="{292DDE2F-7DF3-4271-BED6-7504CAD251B9}"/>
              </a:ext>
              <a:ext uri="{C183D7F6-B498-43B3-948B-1728B52AA6E4}">
                <adec:decorative xmlns=""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xmlns="" val="1"/>
              </p:ext>
            </p:extLst>
          </p:nvPr>
        </p:nvCxnSpPr>
        <p:spPr>
          <a:xfrm flipV="1">
            <a:off x="762000" y="826324"/>
            <a:ext cx="0" cy="914400"/>
          </a:xfrm>
          <a:prstGeom prst="line">
            <a:avLst/>
          </a:prstGeom>
          <a:ln w="19050">
            <a:solidFill>
              <a:schemeClr val="accent1">
                <a:lumMod val="20000"/>
                <a:lumOff val="80000"/>
              </a:schemeClr>
            </a:solidFill>
          </a:ln>
        </p:spPr>
        <p:style>
          <a:lnRef idx="1">
            <a:schemeClr val="accent1"/>
          </a:lnRef>
          <a:fillRef idx="0">
            <a:schemeClr val="accent1"/>
          </a:fillRef>
          <a:effectRef idx="0">
            <a:schemeClr val="accent1"/>
          </a:effectRef>
          <a:fontRef idx="minor">
            <a:schemeClr val="tx1"/>
          </a:fontRef>
        </p:style>
      </p:cxnSp>
      <p:sp>
        <p:nvSpPr>
          <p:cNvPr id="3" name="Content Placeholder 2">
            <a:extLst>
              <a:ext uri="{FF2B5EF4-FFF2-40B4-BE49-F238E27FC236}">
                <a16:creationId xmlns:a16="http://schemas.microsoft.com/office/drawing/2014/main" xmlns="" id="{DE967B46-BB91-7C2F-C7B7-F940F09AB724}"/>
              </a:ext>
            </a:extLst>
          </p:cNvPr>
          <p:cNvSpPr>
            <a:spLocks noGrp="1"/>
          </p:cNvSpPr>
          <p:nvPr>
            <p:ph idx="1"/>
          </p:nvPr>
        </p:nvSpPr>
        <p:spPr>
          <a:xfrm>
            <a:off x="6927972" y="4363278"/>
            <a:ext cx="4551723" cy="3931920"/>
          </a:xfrm>
        </p:spPr>
        <p:txBody>
          <a:bodyPr>
            <a:normAutofit/>
          </a:bodyPr>
          <a:lstStyle/>
          <a:p>
            <a:r>
              <a:rPr lang="en-US" sz="2800" b="1" dirty="0">
                <a:solidFill>
                  <a:srgbClr val="0000FF"/>
                </a:solidFill>
                <a:latin typeface="Times New Roman" panose="02020603050405020304" pitchFamily="18" charset="0"/>
                <a:cs typeface="Times New Roman" panose="02020603050405020304" pitchFamily="18" charset="0"/>
              </a:rPr>
              <a:t>   THẢO LUẬN NHÓM</a:t>
            </a:r>
          </a:p>
          <a:p>
            <a:pPr marL="914400" algn="just"/>
            <a:r>
              <a:rPr lang="en-US" sz="2400" dirty="0">
                <a:effectLst/>
                <a:latin typeface="Tahoma" panose="020B0604030504040204" pitchFamily="34" charset="0"/>
                <a:ea typeface="Tahoma" panose="020B0604030504040204" pitchFamily="34" charset="0"/>
                <a:cs typeface="Tahoma" panose="020B0604030504040204" pitchFamily="34" charset="0"/>
              </a:rPr>
              <a:t>+ </a:t>
            </a:r>
            <a:r>
              <a:rPr lang="en-US" sz="2400" dirty="0" err="1">
                <a:effectLst/>
                <a:latin typeface="Tahoma" panose="020B0604030504040204" pitchFamily="34" charset="0"/>
                <a:ea typeface="Tahoma" panose="020B0604030504040204" pitchFamily="34" charset="0"/>
                <a:cs typeface="Tahoma" panose="020B0604030504040204" pitchFamily="34" charset="0"/>
              </a:rPr>
              <a:t>Nhóm</a:t>
            </a:r>
            <a:r>
              <a:rPr lang="en-US" sz="2400" dirty="0">
                <a:effectLst/>
                <a:latin typeface="Tahoma" panose="020B0604030504040204" pitchFamily="34" charset="0"/>
                <a:ea typeface="Tahoma" panose="020B0604030504040204" pitchFamily="34" charset="0"/>
                <a:cs typeface="Tahoma" panose="020B0604030504040204" pitchFamily="34" charset="0"/>
              </a:rPr>
              <a:t> 1,2: </a:t>
            </a:r>
            <a:r>
              <a:rPr lang="en-US" sz="2400" dirty="0" err="1">
                <a:effectLst/>
                <a:latin typeface="Tahoma" panose="020B0604030504040204" pitchFamily="34" charset="0"/>
                <a:ea typeface="Tahoma" panose="020B0604030504040204" pitchFamily="34" charset="0"/>
                <a:cs typeface="Tahoma" panose="020B0604030504040204" pitchFamily="34" charset="0"/>
              </a:rPr>
              <a:t>Câu</a:t>
            </a:r>
            <a:r>
              <a:rPr lang="en-US" sz="2400" dirty="0">
                <a:effectLst/>
                <a:latin typeface="Tahoma" panose="020B0604030504040204" pitchFamily="34" charset="0"/>
                <a:ea typeface="Tahoma" panose="020B0604030504040204" pitchFamily="34" charset="0"/>
                <a:cs typeface="Tahoma" panose="020B0604030504040204" pitchFamily="34" charset="0"/>
              </a:rPr>
              <a:t> 1 </a:t>
            </a:r>
          </a:p>
          <a:p>
            <a:pPr marL="914400" algn="just"/>
            <a:r>
              <a:rPr lang="en-US" sz="2400" dirty="0">
                <a:effectLst/>
                <a:latin typeface="Tahoma" panose="020B0604030504040204" pitchFamily="34" charset="0"/>
                <a:ea typeface="Tahoma" panose="020B0604030504040204" pitchFamily="34" charset="0"/>
                <a:cs typeface="Tahoma" panose="020B0604030504040204" pitchFamily="34" charset="0"/>
              </a:rPr>
              <a:t>+ </a:t>
            </a:r>
            <a:r>
              <a:rPr lang="en-US" sz="2400" dirty="0" err="1">
                <a:effectLst/>
                <a:latin typeface="Tahoma" panose="020B0604030504040204" pitchFamily="34" charset="0"/>
                <a:ea typeface="Tahoma" panose="020B0604030504040204" pitchFamily="34" charset="0"/>
                <a:cs typeface="Tahoma" panose="020B0604030504040204" pitchFamily="34" charset="0"/>
              </a:rPr>
              <a:t>Nhóm</a:t>
            </a:r>
            <a:r>
              <a:rPr lang="en-US" sz="2400" dirty="0">
                <a:effectLst/>
                <a:latin typeface="Tahoma" panose="020B0604030504040204" pitchFamily="34" charset="0"/>
                <a:ea typeface="Tahoma" panose="020B0604030504040204" pitchFamily="34" charset="0"/>
                <a:cs typeface="Tahoma" panose="020B0604030504040204" pitchFamily="34" charset="0"/>
              </a:rPr>
              <a:t> 3,4: </a:t>
            </a:r>
            <a:r>
              <a:rPr lang="en-US" sz="2400" dirty="0" err="1">
                <a:effectLst/>
                <a:latin typeface="Tahoma" panose="020B0604030504040204" pitchFamily="34" charset="0"/>
                <a:ea typeface="Tahoma" panose="020B0604030504040204" pitchFamily="34" charset="0"/>
                <a:cs typeface="Tahoma" panose="020B0604030504040204" pitchFamily="34" charset="0"/>
              </a:rPr>
              <a:t>Câu</a:t>
            </a:r>
            <a:r>
              <a:rPr lang="en-US" sz="2400" dirty="0">
                <a:effectLst/>
                <a:latin typeface="Tahoma" panose="020B0604030504040204" pitchFamily="34" charset="0"/>
                <a:ea typeface="Tahoma" panose="020B0604030504040204" pitchFamily="34" charset="0"/>
                <a:cs typeface="Tahoma" panose="020B0604030504040204" pitchFamily="34" charset="0"/>
              </a:rPr>
              <a:t> 2 </a:t>
            </a:r>
          </a:p>
          <a:p>
            <a:pPr marL="914400" algn="just"/>
            <a:r>
              <a:rPr lang="en-US" sz="2400" dirty="0">
                <a:effectLst/>
                <a:latin typeface="Tahoma" panose="020B0604030504040204" pitchFamily="34" charset="0"/>
                <a:ea typeface="Tahoma" panose="020B0604030504040204" pitchFamily="34" charset="0"/>
                <a:cs typeface="Tahoma" panose="020B0604030504040204" pitchFamily="34" charset="0"/>
              </a:rPr>
              <a:t>+ </a:t>
            </a:r>
            <a:r>
              <a:rPr lang="en-US" sz="2400" dirty="0" err="1">
                <a:effectLst/>
                <a:latin typeface="Tahoma" panose="020B0604030504040204" pitchFamily="34" charset="0"/>
                <a:ea typeface="Tahoma" panose="020B0604030504040204" pitchFamily="34" charset="0"/>
                <a:cs typeface="Tahoma" panose="020B0604030504040204" pitchFamily="34" charset="0"/>
              </a:rPr>
              <a:t>Nhóm</a:t>
            </a:r>
            <a:r>
              <a:rPr lang="en-US" sz="2400" dirty="0">
                <a:effectLst/>
                <a:latin typeface="Tahoma" panose="020B0604030504040204" pitchFamily="34" charset="0"/>
                <a:ea typeface="Tahoma" panose="020B0604030504040204" pitchFamily="34" charset="0"/>
                <a:cs typeface="Tahoma" panose="020B0604030504040204" pitchFamily="34" charset="0"/>
              </a:rPr>
              <a:t> 5,6: </a:t>
            </a:r>
            <a:r>
              <a:rPr lang="en-US" sz="2400" dirty="0" err="1">
                <a:effectLst/>
                <a:latin typeface="Tahoma" panose="020B0604030504040204" pitchFamily="34" charset="0"/>
                <a:ea typeface="Tahoma" panose="020B0604030504040204" pitchFamily="34" charset="0"/>
                <a:cs typeface="Tahoma" panose="020B0604030504040204" pitchFamily="34" charset="0"/>
              </a:rPr>
              <a:t>Câu</a:t>
            </a:r>
            <a:r>
              <a:rPr lang="en-US" sz="2400" dirty="0">
                <a:effectLst/>
                <a:latin typeface="Tahoma" panose="020B0604030504040204" pitchFamily="34" charset="0"/>
                <a:ea typeface="Tahoma" panose="020B0604030504040204" pitchFamily="34" charset="0"/>
                <a:cs typeface="Tahoma" panose="020B0604030504040204" pitchFamily="34" charset="0"/>
              </a:rPr>
              <a:t> 3</a:t>
            </a:r>
          </a:p>
          <a:p>
            <a:endParaRPr lang="en-US" b="1" dirty="0">
              <a:solidFill>
                <a:srgbClr val="FFFFFF"/>
              </a:solidFill>
              <a:latin typeface="Times New Roman" panose="02020603050405020304" pitchFamily="18" charset="0"/>
              <a:cs typeface="Times New Roman" panose="02020603050405020304" pitchFamily="18" charset="0"/>
            </a:endParaRPr>
          </a:p>
        </p:txBody>
      </p:sp>
      <p:pic>
        <p:nvPicPr>
          <p:cNvPr id="4" name="Content Placeholder 4" descr="A group of kids reading books&#10;&#10;Description automatically generated with low confidence">
            <a:extLst>
              <a:ext uri="{FF2B5EF4-FFF2-40B4-BE49-F238E27FC236}">
                <a16:creationId xmlns:a16="http://schemas.microsoft.com/office/drawing/2014/main" xmlns="" id="{D0800674-D1FB-EB61-FF84-6BB3EAA111A8}"/>
              </a:ext>
            </a:extLst>
          </p:cNvPr>
          <p:cNvPicPr>
            <a:picLocks noChangeAspect="1"/>
          </p:cNvPicPr>
          <p:nvPr/>
        </p:nvPicPr>
        <p:blipFill rotWithShape="1">
          <a:blip r:embed="rId2">
            <a:extLst>
              <a:ext uri="{28A0092B-C50C-407E-A947-70E740481C1C}">
                <a14:useLocalDpi xmlns:a14="http://schemas.microsoft.com/office/drawing/2010/main" val="0"/>
              </a:ext>
            </a:extLst>
          </a:blip>
          <a:srcRect l="8292" r="10988" b="1"/>
          <a:stretch/>
        </p:blipFill>
        <p:spPr>
          <a:xfrm>
            <a:off x="6096000" y="204931"/>
            <a:ext cx="5455921" cy="3869529"/>
          </a:xfrm>
          <a:prstGeom prst="rect">
            <a:avLst/>
          </a:prstGeom>
        </p:spPr>
      </p:pic>
    </p:spTree>
    <p:extLst>
      <p:ext uri="{BB962C8B-B14F-4D97-AF65-F5344CB8AC3E}">
        <p14:creationId xmlns:p14="http://schemas.microsoft.com/office/powerpoint/2010/main" val="327856682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8" presetClass="entr" presetSubtype="0" accel="50000" fill="hold" grpId="0" nodeType="clickEffect">
                                  <p:stCondLst>
                                    <p:cond delay="0"/>
                                  </p:stCondLst>
                                  <p:iterate type="lt">
                                    <p:tmPct val="50000"/>
                                  </p:iterate>
                                  <p:childTnLst>
                                    <p:set>
                                      <p:cBhvr>
                                        <p:cTn id="6" dur="1" fill="hold">
                                          <p:stCondLst>
                                            <p:cond delay="0"/>
                                          </p:stCondLst>
                                        </p:cTn>
                                        <p:tgtEl>
                                          <p:spTgt spid="2"/>
                                        </p:tgtEl>
                                        <p:attrNameLst>
                                          <p:attrName>style.visibility</p:attrName>
                                        </p:attrNameLst>
                                      </p:cBhvr>
                                      <p:to>
                                        <p:strVal val="visible"/>
                                      </p:to>
                                    </p:set>
                                    <p:set>
                                      <p:cBhvr>
                                        <p:cTn id="7" dur="455" fill="hold">
                                          <p:stCondLst>
                                            <p:cond delay="0"/>
                                          </p:stCondLst>
                                        </p:cTn>
                                        <p:tgtEl>
                                          <p:spTgt spid="2"/>
                                        </p:tgtEl>
                                        <p:attrNameLst>
                                          <p:attrName>style.rotation</p:attrName>
                                        </p:attrNameLst>
                                      </p:cBhvr>
                                      <p:to>
                                        <p:strVal val="-45.0"/>
                                      </p:to>
                                    </p:set>
                                    <p:anim calcmode="lin" valueType="num">
                                      <p:cBhvr>
                                        <p:cTn id="8" dur="455" fill="hold">
                                          <p:stCondLst>
                                            <p:cond delay="455"/>
                                          </p:stCondLst>
                                        </p:cTn>
                                        <p:tgtEl>
                                          <p:spTgt spid="2"/>
                                        </p:tgtEl>
                                        <p:attrNameLst>
                                          <p:attrName>style.rotation</p:attrName>
                                        </p:attrNameLst>
                                      </p:cBhvr>
                                      <p:tavLst>
                                        <p:tav tm="0">
                                          <p:val>
                                            <p:fltVal val="-45"/>
                                          </p:val>
                                        </p:tav>
                                        <p:tav tm="69900">
                                          <p:val>
                                            <p:fltVal val="45"/>
                                          </p:val>
                                        </p:tav>
                                        <p:tav tm="100000">
                                          <p:val>
                                            <p:fltVal val="0"/>
                                          </p:val>
                                        </p:tav>
                                      </p:tavLst>
                                    </p:anim>
                                    <p:anim calcmode="lin" valueType="num">
                                      <p:cBhvr>
                                        <p:cTn id="9" dur="455" fill="hold">
                                          <p:stCondLst>
                                            <p:cond delay="0"/>
                                          </p:stCondLst>
                                        </p:cTn>
                                        <p:tgtEl>
                                          <p:spTgt spid="2"/>
                                        </p:tgtEl>
                                        <p:attrNameLst>
                                          <p:attrName>ppt_y</p:attrName>
                                        </p:attrNameLst>
                                      </p:cBhvr>
                                      <p:tavLst>
                                        <p:tav tm="0">
                                          <p:val>
                                            <p:strVal val="#ppt_y-1"/>
                                          </p:val>
                                        </p:tav>
                                        <p:tav tm="100000">
                                          <p:val>
                                            <p:strVal val="#ppt_y-(0.354*#ppt_w-0.172*#ppt_h)"/>
                                          </p:val>
                                        </p:tav>
                                      </p:tavLst>
                                    </p:anim>
                                    <p:anim calcmode="lin" valueType="num">
                                      <p:cBhvr>
                                        <p:cTn id="10" dur="156" decel="50000" autoRev="1" fill="hold">
                                          <p:stCondLst>
                                            <p:cond delay="455"/>
                                          </p:stCondLst>
                                        </p:cTn>
                                        <p:tgtEl>
                                          <p:spTgt spid="2"/>
                                        </p:tgtEl>
                                        <p:attrNameLst>
                                          <p:attrName>ppt_y</p:attrName>
                                        </p:attrNameLst>
                                      </p:cBhvr>
                                      <p:tavLst>
                                        <p:tav tm="0">
                                          <p:val>
                                            <p:strVal val="#ppt_y-(0.354*#ppt_w-0.172*#ppt_h)"/>
                                          </p:val>
                                        </p:tav>
                                        <p:tav tm="100000">
                                          <p:val>
                                            <p:strVal val="#ppt_y-(0.354*#ppt_w-0.172*#ppt_h)-#ppt_h/2"/>
                                          </p:val>
                                        </p:tav>
                                      </p:tavLst>
                                    </p:anim>
                                    <p:anim calcmode="lin" valueType="num">
                                      <p:cBhvr>
                                        <p:cTn id="11" dur="136" fill="hold">
                                          <p:stCondLst>
                                            <p:cond delay="864"/>
                                          </p:stCondLst>
                                        </p:cTn>
                                        <p:tgtEl>
                                          <p:spTgt spid="2"/>
                                        </p:tgtEl>
                                        <p:attrNameLst>
                                          <p:attrName>ppt_y</p:attrName>
                                        </p:attrNameLst>
                                      </p:cBhvr>
                                      <p:tavLst>
                                        <p:tav tm="0">
                                          <p:val>
                                            <p:strVal val="#ppt_y-(0.354*#ppt_w-0.172*#ppt_h)"/>
                                          </p:val>
                                        </p:tav>
                                        <p:tav tm="100000">
                                          <p:val>
                                            <p:strVal val="#ppt_y"/>
                                          </p:val>
                                        </p:tav>
                                      </p:tavLst>
                                    </p:anim>
                                  </p:childTnLst>
                                </p:cTn>
                              </p:par>
                            </p:childTnLst>
                          </p:cTn>
                        </p:par>
                      </p:childTnLst>
                    </p:cTn>
                  </p:par>
                  <p:par>
                    <p:cTn id="12" fill="hold">
                      <p:stCondLst>
                        <p:cond delay="indefinite"/>
                      </p:stCondLst>
                      <p:childTnLst>
                        <p:par>
                          <p:cTn id="13" fill="hold">
                            <p:stCondLst>
                              <p:cond delay="0"/>
                            </p:stCondLst>
                            <p:childTnLst>
                              <p:par>
                                <p:cTn id="14" presetID="26" presetClass="entr" presetSubtype="0" fill="hold" nodeType="clickEffect">
                                  <p:stCondLst>
                                    <p:cond delay="0"/>
                                  </p:stCondLst>
                                  <p:childTnLst>
                                    <p:set>
                                      <p:cBhvr>
                                        <p:cTn id="15" dur="1" fill="hold">
                                          <p:stCondLst>
                                            <p:cond delay="0"/>
                                          </p:stCondLst>
                                        </p:cTn>
                                        <p:tgtEl>
                                          <p:spTgt spid="4"/>
                                        </p:tgtEl>
                                        <p:attrNameLst>
                                          <p:attrName>style.visibility</p:attrName>
                                        </p:attrNameLst>
                                      </p:cBhvr>
                                      <p:to>
                                        <p:strVal val="visible"/>
                                      </p:to>
                                    </p:set>
                                    <p:animEffect transition="in" filter="wipe(down)">
                                      <p:cBhvr>
                                        <p:cTn id="16" dur="580">
                                          <p:stCondLst>
                                            <p:cond delay="0"/>
                                          </p:stCondLst>
                                        </p:cTn>
                                        <p:tgtEl>
                                          <p:spTgt spid="4"/>
                                        </p:tgtEl>
                                      </p:cBhvr>
                                    </p:animEffect>
                                    <p:anim calcmode="lin" valueType="num">
                                      <p:cBhvr>
                                        <p:cTn id="17" dur="1822" tmFilter="0,0; 0.14,0.36; 0.43,0.73; 0.71,0.91; 1.0,1.0">
                                          <p:stCondLst>
                                            <p:cond delay="0"/>
                                          </p:stCondLst>
                                        </p:cTn>
                                        <p:tgtEl>
                                          <p:spTgt spid="4"/>
                                        </p:tgtEl>
                                        <p:attrNameLst>
                                          <p:attrName>ppt_x</p:attrName>
                                        </p:attrNameLst>
                                      </p:cBhvr>
                                      <p:tavLst>
                                        <p:tav tm="0">
                                          <p:val>
                                            <p:strVal val="#ppt_x-0.25"/>
                                          </p:val>
                                        </p:tav>
                                        <p:tav tm="100000">
                                          <p:val>
                                            <p:strVal val="#ppt_x"/>
                                          </p:val>
                                        </p:tav>
                                      </p:tavLst>
                                    </p:anim>
                                    <p:anim calcmode="lin" valueType="num">
                                      <p:cBhvr>
                                        <p:cTn id="18" dur="664" tmFilter="0.0,0.0; 0.25,0.07; 0.50,0.2; 0.75,0.467; 1.0,1.0">
                                          <p:stCondLst>
                                            <p:cond delay="0"/>
                                          </p:stCondLst>
                                        </p:cTn>
                                        <p:tgtEl>
                                          <p:spTgt spid="4"/>
                                        </p:tgtEl>
                                        <p:attrNameLst>
                                          <p:attrName>ppt_y</p:attrName>
                                        </p:attrNameLst>
                                      </p:cBhvr>
                                      <p:tavLst>
                                        <p:tav tm="0" fmla="#ppt_y-sin(pi*$)/3">
                                          <p:val>
                                            <p:fltVal val="0.5"/>
                                          </p:val>
                                        </p:tav>
                                        <p:tav tm="100000">
                                          <p:val>
                                            <p:fltVal val="1"/>
                                          </p:val>
                                        </p:tav>
                                      </p:tavLst>
                                    </p:anim>
                                    <p:anim calcmode="lin" valueType="num">
                                      <p:cBhvr>
                                        <p:cTn id="19" dur="664" tmFilter="0, 0; 0.125,0.2665; 0.25,0.4; 0.375,0.465; 0.5,0.5;  0.625,0.535; 0.75,0.6; 0.875,0.7335; 1,1">
                                          <p:stCondLst>
                                            <p:cond delay="664"/>
                                          </p:stCondLst>
                                        </p:cTn>
                                        <p:tgtEl>
                                          <p:spTgt spid="4"/>
                                        </p:tgtEl>
                                        <p:attrNameLst>
                                          <p:attrName>ppt_y</p:attrName>
                                        </p:attrNameLst>
                                      </p:cBhvr>
                                      <p:tavLst>
                                        <p:tav tm="0" fmla="#ppt_y-sin(pi*$)/9">
                                          <p:val>
                                            <p:fltVal val="0"/>
                                          </p:val>
                                        </p:tav>
                                        <p:tav tm="100000">
                                          <p:val>
                                            <p:fltVal val="1"/>
                                          </p:val>
                                        </p:tav>
                                      </p:tavLst>
                                    </p:anim>
                                    <p:anim calcmode="lin" valueType="num">
                                      <p:cBhvr>
                                        <p:cTn id="20" dur="332" tmFilter="0, 0; 0.125,0.2665; 0.25,0.4; 0.375,0.465; 0.5,0.5;  0.625,0.535; 0.75,0.6; 0.875,0.7335; 1,1">
                                          <p:stCondLst>
                                            <p:cond delay="1324"/>
                                          </p:stCondLst>
                                        </p:cTn>
                                        <p:tgtEl>
                                          <p:spTgt spid="4"/>
                                        </p:tgtEl>
                                        <p:attrNameLst>
                                          <p:attrName>ppt_y</p:attrName>
                                        </p:attrNameLst>
                                      </p:cBhvr>
                                      <p:tavLst>
                                        <p:tav tm="0" fmla="#ppt_y-sin(pi*$)/27">
                                          <p:val>
                                            <p:fltVal val="0"/>
                                          </p:val>
                                        </p:tav>
                                        <p:tav tm="100000">
                                          <p:val>
                                            <p:fltVal val="1"/>
                                          </p:val>
                                        </p:tav>
                                      </p:tavLst>
                                    </p:anim>
                                    <p:anim calcmode="lin" valueType="num">
                                      <p:cBhvr>
                                        <p:cTn id="21" dur="164" tmFilter="0, 0; 0.125,0.2665; 0.25,0.4; 0.375,0.465; 0.5,0.5;  0.625,0.535; 0.75,0.6; 0.875,0.7335; 1,1">
                                          <p:stCondLst>
                                            <p:cond delay="1656"/>
                                          </p:stCondLst>
                                        </p:cTn>
                                        <p:tgtEl>
                                          <p:spTgt spid="4"/>
                                        </p:tgtEl>
                                        <p:attrNameLst>
                                          <p:attrName>ppt_y</p:attrName>
                                        </p:attrNameLst>
                                      </p:cBhvr>
                                      <p:tavLst>
                                        <p:tav tm="0" fmla="#ppt_y-sin(pi*$)/81">
                                          <p:val>
                                            <p:fltVal val="0"/>
                                          </p:val>
                                        </p:tav>
                                        <p:tav tm="100000">
                                          <p:val>
                                            <p:fltVal val="1"/>
                                          </p:val>
                                        </p:tav>
                                      </p:tavLst>
                                    </p:anim>
                                    <p:animScale>
                                      <p:cBhvr>
                                        <p:cTn id="22" dur="26">
                                          <p:stCondLst>
                                            <p:cond delay="650"/>
                                          </p:stCondLst>
                                        </p:cTn>
                                        <p:tgtEl>
                                          <p:spTgt spid="4"/>
                                        </p:tgtEl>
                                      </p:cBhvr>
                                      <p:to x="100000" y="60000"/>
                                    </p:animScale>
                                    <p:animScale>
                                      <p:cBhvr>
                                        <p:cTn id="23" dur="166" decel="50000">
                                          <p:stCondLst>
                                            <p:cond delay="676"/>
                                          </p:stCondLst>
                                        </p:cTn>
                                        <p:tgtEl>
                                          <p:spTgt spid="4"/>
                                        </p:tgtEl>
                                      </p:cBhvr>
                                      <p:to x="100000" y="100000"/>
                                    </p:animScale>
                                    <p:animScale>
                                      <p:cBhvr>
                                        <p:cTn id="24" dur="26">
                                          <p:stCondLst>
                                            <p:cond delay="1312"/>
                                          </p:stCondLst>
                                        </p:cTn>
                                        <p:tgtEl>
                                          <p:spTgt spid="4"/>
                                        </p:tgtEl>
                                      </p:cBhvr>
                                      <p:to x="100000" y="80000"/>
                                    </p:animScale>
                                    <p:animScale>
                                      <p:cBhvr>
                                        <p:cTn id="25" dur="166" decel="50000">
                                          <p:stCondLst>
                                            <p:cond delay="1338"/>
                                          </p:stCondLst>
                                        </p:cTn>
                                        <p:tgtEl>
                                          <p:spTgt spid="4"/>
                                        </p:tgtEl>
                                      </p:cBhvr>
                                      <p:to x="100000" y="100000"/>
                                    </p:animScale>
                                    <p:animScale>
                                      <p:cBhvr>
                                        <p:cTn id="26" dur="26">
                                          <p:stCondLst>
                                            <p:cond delay="1642"/>
                                          </p:stCondLst>
                                        </p:cTn>
                                        <p:tgtEl>
                                          <p:spTgt spid="4"/>
                                        </p:tgtEl>
                                      </p:cBhvr>
                                      <p:to x="100000" y="90000"/>
                                    </p:animScale>
                                    <p:animScale>
                                      <p:cBhvr>
                                        <p:cTn id="27" dur="166" decel="50000">
                                          <p:stCondLst>
                                            <p:cond delay="1668"/>
                                          </p:stCondLst>
                                        </p:cTn>
                                        <p:tgtEl>
                                          <p:spTgt spid="4"/>
                                        </p:tgtEl>
                                      </p:cBhvr>
                                      <p:to x="100000" y="100000"/>
                                    </p:animScale>
                                    <p:animScale>
                                      <p:cBhvr>
                                        <p:cTn id="28" dur="26">
                                          <p:stCondLst>
                                            <p:cond delay="1808"/>
                                          </p:stCondLst>
                                        </p:cTn>
                                        <p:tgtEl>
                                          <p:spTgt spid="4"/>
                                        </p:tgtEl>
                                      </p:cBhvr>
                                      <p:to x="100000" y="95000"/>
                                    </p:animScale>
                                    <p:animScale>
                                      <p:cBhvr>
                                        <p:cTn id="29" dur="166" decel="50000">
                                          <p:stCondLst>
                                            <p:cond delay="1834"/>
                                          </p:stCondLst>
                                        </p:cTn>
                                        <p:tgtEl>
                                          <p:spTgt spid="4"/>
                                        </p:tgtEl>
                                      </p:cBhvr>
                                      <p:to x="100000" y="100000"/>
                                    </p:animScale>
                                  </p:childTnLst>
                                </p:cTn>
                              </p:par>
                            </p:childTnLst>
                          </p:cTn>
                        </p:par>
                      </p:childTnLst>
                    </p:cTn>
                  </p:par>
                  <p:par>
                    <p:cTn id="30" fill="hold">
                      <p:stCondLst>
                        <p:cond delay="indefinite"/>
                      </p:stCondLst>
                      <p:childTnLst>
                        <p:par>
                          <p:cTn id="31" fill="hold">
                            <p:stCondLst>
                              <p:cond delay="0"/>
                            </p:stCondLst>
                            <p:childTnLst>
                              <p:par>
                                <p:cTn id="32" presetID="49" presetClass="entr" presetSubtype="0" decel="100000" fill="hold" nodeType="clickEffect">
                                  <p:stCondLst>
                                    <p:cond delay="0"/>
                                  </p:stCondLst>
                                  <p:childTnLst>
                                    <p:set>
                                      <p:cBhvr>
                                        <p:cTn id="33" dur="1" fill="hold">
                                          <p:stCondLst>
                                            <p:cond delay="0"/>
                                          </p:stCondLst>
                                        </p:cTn>
                                        <p:tgtEl>
                                          <p:spTgt spid="3">
                                            <p:txEl>
                                              <p:pRg st="0" end="0"/>
                                            </p:txEl>
                                          </p:spTgt>
                                        </p:tgtEl>
                                        <p:attrNameLst>
                                          <p:attrName>style.visibility</p:attrName>
                                        </p:attrNameLst>
                                      </p:cBhvr>
                                      <p:to>
                                        <p:strVal val="visible"/>
                                      </p:to>
                                    </p:set>
                                    <p:anim calcmode="lin" valueType="num">
                                      <p:cBhvr>
                                        <p:cTn id="34" dur="500" fill="hold"/>
                                        <p:tgtEl>
                                          <p:spTgt spid="3">
                                            <p:txEl>
                                              <p:pRg st="0" end="0"/>
                                            </p:txEl>
                                          </p:spTgt>
                                        </p:tgtEl>
                                        <p:attrNameLst>
                                          <p:attrName>ppt_w</p:attrName>
                                        </p:attrNameLst>
                                      </p:cBhvr>
                                      <p:tavLst>
                                        <p:tav tm="0">
                                          <p:val>
                                            <p:fltVal val="0"/>
                                          </p:val>
                                        </p:tav>
                                        <p:tav tm="100000">
                                          <p:val>
                                            <p:strVal val="#ppt_w"/>
                                          </p:val>
                                        </p:tav>
                                      </p:tavLst>
                                    </p:anim>
                                    <p:anim calcmode="lin" valueType="num">
                                      <p:cBhvr>
                                        <p:cTn id="35" dur="500" fill="hold"/>
                                        <p:tgtEl>
                                          <p:spTgt spid="3">
                                            <p:txEl>
                                              <p:pRg st="0" end="0"/>
                                            </p:txEl>
                                          </p:spTgt>
                                        </p:tgtEl>
                                        <p:attrNameLst>
                                          <p:attrName>ppt_h</p:attrName>
                                        </p:attrNameLst>
                                      </p:cBhvr>
                                      <p:tavLst>
                                        <p:tav tm="0">
                                          <p:val>
                                            <p:fltVal val="0"/>
                                          </p:val>
                                        </p:tav>
                                        <p:tav tm="100000">
                                          <p:val>
                                            <p:strVal val="#ppt_h"/>
                                          </p:val>
                                        </p:tav>
                                      </p:tavLst>
                                    </p:anim>
                                    <p:anim calcmode="lin" valueType="num">
                                      <p:cBhvr>
                                        <p:cTn id="36" dur="500" fill="hold"/>
                                        <p:tgtEl>
                                          <p:spTgt spid="3">
                                            <p:txEl>
                                              <p:pRg st="0" end="0"/>
                                            </p:txEl>
                                          </p:spTgt>
                                        </p:tgtEl>
                                        <p:attrNameLst>
                                          <p:attrName>style.rotation</p:attrName>
                                        </p:attrNameLst>
                                      </p:cBhvr>
                                      <p:tavLst>
                                        <p:tav tm="0">
                                          <p:val>
                                            <p:fltVal val="360"/>
                                          </p:val>
                                        </p:tav>
                                        <p:tav tm="100000">
                                          <p:val>
                                            <p:fltVal val="0"/>
                                          </p:val>
                                        </p:tav>
                                      </p:tavLst>
                                    </p:anim>
                                    <p:animEffect transition="in" filter="fade">
                                      <p:cBhvr>
                                        <p:cTn id="37" dur="500"/>
                                        <p:tgtEl>
                                          <p:spTgt spid="3">
                                            <p:txEl>
                                              <p:pRg st="0" end="0"/>
                                            </p:txEl>
                                          </p:spTgt>
                                        </p:tgtEl>
                                      </p:cBhvr>
                                    </p:animEffect>
                                  </p:childTnLst>
                                </p:cTn>
                              </p:par>
                            </p:childTnLst>
                          </p:cTn>
                        </p:par>
                      </p:childTnLst>
                    </p:cTn>
                  </p:par>
                  <p:par>
                    <p:cTn id="38" fill="hold">
                      <p:stCondLst>
                        <p:cond delay="indefinite"/>
                      </p:stCondLst>
                      <p:childTnLst>
                        <p:par>
                          <p:cTn id="39" fill="hold">
                            <p:stCondLst>
                              <p:cond delay="0"/>
                            </p:stCondLst>
                            <p:childTnLst>
                              <p:par>
                                <p:cTn id="40" presetID="49" presetClass="entr" presetSubtype="0" decel="100000" fill="hold" nodeType="clickEffect">
                                  <p:stCondLst>
                                    <p:cond delay="0"/>
                                  </p:stCondLst>
                                  <p:childTnLst>
                                    <p:set>
                                      <p:cBhvr>
                                        <p:cTn id="41" dur="1" fill="hold">
                                          <p:stCondLst>
                                            <p:cond delay="0"/>
                                          </p:stCondLst>
                                        </p:cTn>
                                        <p:tgtEl>
                                          <p:spTgt spid="3">
                                            <p:txEl>
                                              <p:pRg st="1" end="1"/>
                                            </p:txEl>
                                          </p:spTgt>
                                        </p:tgtEl>
                                        <p:attrNameLst>
                                          <p:attrName>style.visibility</p:attrName>
                                        </p:attrNameLst>
                                      </p:cBhvr>
                                      <p:to>
                                        <p:strVal val="visible"/>
                                      </p:to>
                                    </p:set>
                                    <p:anim calcmode="lin" valueType="num">
                                      <p:cBhvr>
                                        <p:cTn id="42" dur="500" fill="hold"/>
                                        <p:tgtEl>
                                          <p:spTgt spid="3">
                                            <p:txEl>
                                              <p:pRg st="1" end="1"/>
                                            </p:txEl>
                                          </p:spTgt>
                                        </p:tgtEl>
                                        <p:attrNameLst>
                                          <p:attrName>ppt_w</p:attrName>
                                        </p:attrNameLst>
                                      </p:cBhvr>
                                      <p:tavLst>
                                        <p:tav tm="0">
                                          <p:val>
                                            <p:fltVal val="0"/>
                                          </p:val>
                                        </p:tav>
                                        <p:tav tm="100000">
                                          <p:val>
                                            <p:strVal val="#ppt_w"/>
                                          </p:val>
                                        </p:tav>
                                      </p:tavLst>
                                    </p:anim>
                                    <p:anim calcmode="lin" valueType="num">
                                      <p:cBhvr>
                                        <p:cTn id="43" dur="500" fill="hold"/>
                                        <p:tgtEl>
                                          <p:spTgt spid="3">
                                            <p:txEl>
                                              <p:pRg st="1" end="1"/>
                                            </p:txEl>
                                          </p:spTgt>
                                        </p:tgtEl>
                                        <p:attrNameLst>
                                          <p:attrName>ppt_h</p:attrName>
                                        </p:attrNameLst>
                                      </p:cBhvr>
                                      <p:tavLst>
                                        <p:tav tm="0">
                                          <p:val>
                                            <p:fltVal val="0"/>
                                          </p:val>
                                        </p:tav>
                                        <p:tav tm="100000">
                                          <p:val>
                                            <p:strVal val="#ppt_h"/>
                                          </p:val>
                                        </p:tav>
                                      </p:tavLst>
                                    </p:anim>
                                    <p:anim calcmode="lin" valueType="num">
                                      <p:cBhvr>
                                        <p:cTn id="44" dur="500" fill="hold"/>
                                        <p:tgtEl>
                                          <p:spTgt spid="3">
                                            <p:txEl>
                                              <p:pRg st="1" end="1"/>
                                            </p:txEl>
                                          </p:spTgt>
                                        </p:tgtEl>
                                        <p:attrNameLst>
                                          <p:attrName>style.rotation</p:attrName>
                                        </p:attrNameLst>
                                      </p:cBhvr>
                                      <p:tavLst>
                                        <p:tav tm="0">
                                          <p:val>
                                            <p:fltVal val="360"/>
                                          </p:val>
                                        </p:tav>
                                        <p:tav tm="100000">
                                          <p:val>
                                            <p:fltVal val="0"/>
                                          </p:val>
                                        </p:tav>
                                      </p:tavLst>
                                    </p:anim>
                                    <p:animEffect transition="in" filter="fade">
                                      <p:cBhvr>
                                        <p:cTn id="45" dur="500"/>
                                        <p:tgtEl>
                                          <p:spTgt spid="3">
                                            <p:txEl>
                                              <p:pRg st="1" end="1"/>
                                            </p:txEl>
                                          </p:spTgt>
                                        </p:tgtEl>
                                      </p:cBhvr>
                                    </p:animEffect>
                                  </p:childTnLst>
                                </p:cTn>
                              </p:par>
                            </p:childTnLst>
                          </p:cTn>
                        </p:par>
                      </p:childTnLst>
                    </p:cTn>
                  </p:par>
                  <p:par>
                    <p:cTn id="46" fill="hold">
                      <p:stCondLst>
                        <p:cond delay="indefinite"/>
                      </p:stCondLst>
                      <p:childTnLst>
                        <p:par>
                          <p:cTn id="47" fill="hold">
                            <p:stCondLst>
                              <p:cond delay="0"/>
                            </p:stCondLst>
                            <p:childTnLst>
                              <p:par>
                                <p:cTn id="48" presetID="49" presetClass="entr" presetSubtype="0" decel="100000" fill="hold" nodeType="clickEffect">
                                  <p:stCondLst>
                                    <p:cond delay="0"/>
                                  </p:stCondLst>
                                  <p:childTnLst>
                                    <p:set>
                                      <p:cBhvr>
                                        <p:cTn id="49" dur="1" fill="hold">
                                          <p:stCondLst>
                                            <p:cond delay="0"/>
                                          </p:stCondLst>
                                        </p:cTn>
                                        <p:tgtEl>
                                          <p:spTgt spid="3">
                                            <p:txEl>
                                              <p:pRg st="2" end="2"/>
                                            </p:txEl>
                                          </p:spTgt>
                                        </p:tgtEl>
                                        <p:attrNameLst>
                                          <p:attrName>style.visibility</p:attrName>
                                        </p:attrNameLst>
                                      </p:cBhvr>
                                      <p:to>
                                        <p:strVal val="visible"/>
                                      </p:to>
                                    </p:set>
                                    <p:anim calcmode="lin" valueType="num">
                                      <p:cBhvr>
                                        <p:cTn id="50" dur="500" fill="hold"/>
                                        <p:tgtEl>
                                          <p:spTgt spid="3">
                                            <p:txEl>
                                              <p:pRg st="2" end="2"/>
                                            </p:txEl>
                                          </p:spTgt>
                                        </p:tgtEl>
                                        <p:attrNameLst>
                                          <p:attrName>ppt_w</p:attrName>
                                        </p:attrNameLst>
                                      </p:cBhvr>
                                      <p:tavLst>
                                        <p:tav tm="0">
                                          <p:val>
                                            <p:fltVal val="0"/>
                                          </p:val>
                                        </p:tav>
                                        <p:tav tm="100000">
                                          <p:val>
                                            <p:strVal val="#ppt_w"/>
                                          </p:val>
                                        </p:tav>
                                      </p:tavLst>
                                    </p:anim>
                                    <p:anim calcmode="lin" valueType="num">
                                      <p:cBhvr>
                                        <p:cTn id="51" dur="500" fill="hold"/>
                                        <p:tgtEl>
                                          <p:spTgt spid="3">
                                            <p:txEl>
                                              <p:pRg st="2" end="2"/>
                                            </p:txEl>
                                          </p:spTgt>
                                        </p:tgtEl>
                                        <p:attrNameLst>
                                          <p:attrName>ppt_h</p:attrName>
                                        </p:attrNameLst>
                                      </p:cBhvr>
                                      <p:tavLst>
                                        <p:tav tm="0">
                                          <p:val>
                                            <p:fltVal val="0"/>
                                          </p:val>
                                        </p:tav>
                                        <p:tav tm="100000">
                                          <p:val>
                                            <p:strVal val="#ppt_h"/>
                                          </p:val>
                                        </p:tav>
                                      </p:tavLst>
                                    </p:anim>
                                    <p:anim calcmode="lin" valueType="num">
                                      <p:cBhvr>
                                        <p:cTn id="52" dur="500" fill="hold"/>
                                        <p:tgtEl>
                                          <p:spTgt spid="3">
                                            <p:txEl>
                                              <p:pRg st="2" end="2"/>
                                            </p:txEl>
                                          </p:spTgt>
                                        </p:tgtEl>
                                        <p:attrNameLst>
                                          <p:attrName>style.rotation</p:attrName>
                                        </p:attrNameLst>
                                      </p:cBhvr>
                                      <p:tavLst>
                                        <p:tav tm="0">
                                          <p:val>
                                            <p:fltVal val="360"/>
                                          </p:val>
                                        </p:tav>
                                        <p:tav tm="100000">
                                          <p:val>
                                            <p:fltVal val="0"/>
                                          </p:val>
                                        </p:tav>
                                      </p:tavLst>
                                    </p:anim>
                                    <p:animEffect transition="in" filter="fade">
                                      <p:cBhvr>
                                        <p:cTn id="53" dur="500"/>
                                        <p:tgtEl>
                                          <p:spTgt spid="3">
                                            <p:txEl>
                                              <p:pRg st="2" end="2"/>
                                            </p:txEl>
                                          </p:spTgt>
                                        </p:tgtEl>
                                      </p:cBhvr>
                                    </p:animEffect>
                                  </p:childTnLst>
                                </p:cTn>
                              </p:par>
                            </p:childTnLst>
                          </p:cTn>
                        </p:par>
                      </p:childTnLst>
                    </p:cTn>
                  </p:par>
                  <p:par>
                    <p:cTn id="54" fill="hold">
                      <p:stCondLst>
                        <p:cond delay="indefinite"/>
                      </p:stCondLst>
                      <p:childTnLst>
                        <p:par>
                          <p:cTn id="55" fill="hold">
                            <p:stCondLst>
                              <p:cond delay="0"/>
                            </p:stCondLst>
                            <p:childTnLst>
                              <p:par>
                                <p:cTn id="56" presetID="49" presetClass="entr" presetSubtype="0" decel="100000" fill="hold" nodeType="clickEffect">
                                  <p:stCondLst>
                                    <p:cond delay="0"/>
                                  </p:stCondLst>
                                  <p:childTnLst>
                                    <p:set>
                                      <p:cBhvr>
                                        <p:cTn id="57" dur="1" fill="hold">
                                          <p:stCondLst>
                                            <p:cond delay="0"/>
                                          </p:stCondLst>
                                        </p:cTn>
                                        <p:tgtEl>
                                          <p:spTgt spid="3">
                                            <p:txEl>
                                              <p:pRg st="3" end="3"/>
                                            </p:txEl>
                                          </p:spTgt>
                                        </p:tgtEl>
                                        <p:attrNameLst>
                                          <p:attrName>style.visibility</p:attrName>
                                        </p:attrNameLst>
                                      </p:cBhvr>
                                      <p:to>
                                        <p:strVal val="visible"/>
                                      </p:to>
                                    </p:set>
                                    <p:anim calcmode="lin" valueType="num">
                                      <p:cBhvr>
                                        <p:cTn id="58" dur="500" fill="hold"/>
                                        <p:tgtEl>
                                          <p:spTgt spid="3">
                                            <p:txEl>
                                              <p:pRg st="3" end="3"/>
                                            </p:txEl>
                                          </p:spTgt>
                                        </p:tgtEl>
                                        <p:attrNameLst>
                                          <p:attrName>ppt_w</p:attrName>
                                        </p:attrNameLst>
                                      </p:cBhvr>
                                      <p:tavLst>
                                        <p:tav tm="0">
                                          <p:val>
                                            <p:fltVal val="0"/>
                                          </p:val>
                                        </p:tav>
                                        <p:tav tm="100000">
                                          <p:val>
                                            <p:strVal val="#ppt_w"/>
                                          </p:val>
                                        </p:tav>
                                      </p:tavLst>
                                    </p:anim>
                                    <p:anim calcmode="lin" valueType="num">
                                      <p:cBhvr>
                                        <p:cTn id="59" dur="500" fill="hold"/>
                                        <p:tgtEl>
                                          <p:spTgt spid="3">
                                            <p:txEl>
                                              <p:pRg st="3" end="3"/>
                                            </p:txEl>
                                          </p:spTgt>
                                        </p:tgtEl>
                                        <p:attrNameLst>
                                          <p:attrName>ppt_h</p:attrName>
                                        </p:attrNameLst>
                                      </p:cBhvr>
                                      <p:tavLst>
                                        <p:tav tm="0">
                                          <p:val>
                                            <p:fltVal val="0"/>
                                          </p:val>
                                        </p:tav>
                                        <p:tav tm="100000">
                                          <p:val>
                                            <p:strVal val="#ppt_h"/>
                                          </p:val>
                                        </p:tav>
                                      </p:tavLst>
                                    </p:anim>
                                    <p:anim calcmode="lin" valueType="num">
                                      <p:cBhvr>
                                        <p:cTn id="60" dur="500" fill="hold"/>
                                        <p:tgtEl>
                                          <p:spTgt spid="3">
                                            <p:txEl>
                                              <p:pRg st="3" end="3"/>
                                            </p:txEl>
                                          </p:spTgt>
                                        </p:tgtEl>
                                        <p:attrNameLst>
                                          <p:attrName>style.rotation</p:attrName>
                                        </p:attrNameLst>
                                      </p:cBhvr>
                                      <p:tavLst>
                                        <p:tav tm="0">
                                          <p:val>
                                            <p:fltVal val="360"/>
                                          </p:val>
                                        </p:tav>
                                        <p:tav tm="100000">
                                          <p:val>
                                            <p:fltVal val="0"/>
                                          </p:val>
                                        </p:tav>
                                      </p:tavLst>
                                    </p:anim>
                                    <p:animEffect transition="in" filter="fade">
                                      <p:cBhvr>
                                        <p:cTn id="61" dur="500"/>
                                        <p:tgtEl>
                                          <p:spTgt spid="3">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xmlns="" id="{986439BC-BDB5-C431-920D-F504CDF07165}"/>
              </a:ext>
            </a:extLst>
          </p:cNvPr>
          <p:cNvSpPr>
            <a:spLocks noGrp="1"/>
          </p:cNvSpPr>
          <p:nvPr>
            <p:ph type="title"/>
          </p:nvPr>
        </p:nvSpPr>
        <p:spPr>
          <a:xfrm>
            <a:off x="1024128" y="135570"/>
            <a:ext cx="10768479" cy="1499616"/>
          </a:xfrm>
          <a:solidFill>
            <a:schemeClr val="accent1">
              <a:lumMod val="60000"/>
              <a:lumOff val="40000"/>
            </a:schemeClr>
          </a:solidFill>
          <a:ln>
            <a:solidFill>
              <a:srgbClr val="00B050"/>
            </a:solidFill>
          </a:ln>
        </p:spPr>
        <p:txBody>
          <a:bodyPr>
            <a:normAutofit/>
          </a:bodyPr>
          <a:lstStyle/>
          <a:p>
            <a:r>
              <a:rPr lang="en-US" sz="3000" b="1" dirty="0" err="1">
                <a:latin typeface="Times New Roman" panose="02020603050405020304" pitchFamily="18" charset="0"/>
                <a:cs typeface="Times New Roman" panose="02020603050405020304" pitchFamily="18" charset="0"/>
              </a:rPr>
              <a:t>Câu</a:t>
            </a:r>
            <a:r>
              <a:rPr lang="en-US" sz="3000" b="1" dirty="0">
                <a:latin typeface="Times New Roman" panose="02020603050405020304" pitchFamily="18" charset="0"/>
                <a:cs typeface="Times New Roman" panose="02020603050405020304" pitchFamily="18" charset="0"/>
              </a:rPr>
              <a:t> 1: </a:t>
            </a:r>
            <a:r>
              <a:rPr lang="en-US" sz="3000" dirty="0" err="1">
                <a:latin typeface="Times New Roman" panose="02020603050405020304" pitchFamily="18" charset="0"/>
                <a:cs typeface="Times New Roman" panose="02020603050405020304" pitchFamily="18" charset="0"/>
              </a:rPr>
              <a:t>Chỉ</a:t>
            </a:r>
            <a:r>
              <a:rPr lang="en-US" sz="3000" dirty="0">
                <a:latin typeface="Times New Roman" panose="02020603050405020304" pitchFamily="18" charset="0"/>
                <a:cs typeface="Times New Roman" panose="02020603050405020304" pitchFamily="18" charset="0"/>
              </a:rPr>
              <a:t> </a:t>
            </a:r>
            <a:r>
              <a:rPr lang="en-US" sz="3000" dirty="0" err="1">
                <a:latin typeface="Times New Roman" panose="02020603050405020304" pitchFamily="18" charset="0"/>
                <a:cs typeface="Times New Roman" panose="02020603050405020304" pitchFamily="18" charset="0"/>
              </a:rPr>
              <a:t>ra</a:t>
            </a:r>
            <a:r>
              <a:rPr lang="en-US" sz="3000" dirty="0">
                <a:latin typeface="Times New Roman" panose="02020603050405020304" pitchFamily="18" charset="0"/>
                <a:cs typeface="Times New Roman" panose="02020603050405020304" pitchFamily="18" charset="0"/>
              </a:rPr>
              <a:t> </a:t>
            </a:r>
            <a:r>
              <a:rPr lang="en-US" sz="3000" dirty="0" err="1">
                <a:latin typeface="Times New Roman" panose="02020603050405020304" pitchFamily="18" charset="0"/>
                <a:cs typeface="Times New Roman" panose="02020603050405020304" pitchFamily="18" charset="0"/>
              </a:rPr>
              <a:t>lỗi</a:t>
            </a:r>
            <a:r>
              <a:rPr lang="en-US" sz="3000" dirty="0">
                <a:latin typeface="Times New Roman" panose="02020603050405020304" pitchFamily="18" charset="0"/>
                <a:cs typeface="Times New Roman" panose="02020603050405020304" pitchFamily="18" charset="0"/>
              </a:rPr>
              <a:t> </a:t>
            </a:r>
            <a:r>
              <a:rPr lang="en-US" sz="3000" dirty="0" err="1">
                <a:latin typeface="Times New Roman" panose="02020603050405020304" pitchFamily="18" charset="0"/>
                <a:cs typeface="Times New Roman" panose="02020603050405020304" pitchFamily="18" charset="0"/>
              </a:rPr>
              <a:t>dÙng</a:t>
            </a:r>
            <a:r>
              <a:rPr lang="en-US" sz="3000" dirty="0">
                <a:latin typeface="Times New Roman" panose="02020603050405020304" pitchFamily="18" charset="0"/>
                <a:cs typeface="Times New Roman" panose="02020603050405020304" pitchFamily="18" charset="0"/>
              </a:rPr>
              <a:t> </a:t>
            </a:r>
            <a:r>
              <a:rPr lang="en-US" sz="3000" dirty="0" err="1">
                <a:latin typeface="Times New Roman" panose="02020603050405020304" pitchFamily="18" charset="0"/>
                <a:cs typeface="Times New Roman" panose="02020603050405020304" pitchFamily="18" charset="0"/>
              </a:rPr>
              <a:t>từ</a:t>
            </a:r>
            <a:r>
              <a:rPr lang="en-US" sz="3000" dirty="0">
                <a:latin typeface="Times New Roman" panose="02020603050405020304" pitchFamily="18" charset="0"/>
                <a:cs typeface="Times New Roman" panose="02020603050405020304" pitchFamily="18" charset="0"/>
              </a:rPr>
              <a:t> </a:t>
            </a:r>
            <a:r>
              <a:rPr lang="en-US" sz="3000" dirty="0" err="1">
                <a:latin typeface="Times New Roman" panose="02020603050405020304" pitchFamily="18" charset="0"/>
                <a:cs typeface="Times New Roman" panose="02020603050405020304" pitchFamily="18" charset="0"/>
              </a:rPr>
              <a:t>hán</a:t>
            </a:r>
            <a:r>
              <a:rPr lang="en-US" sz="3000" dirty="0">
                <a:latin typeface="Times New Roman" panose="02020603050405020304" pitchFamily="18" charset="0"/>
                <a:cs typeface="Times New Roman" panose="02020603050405020304" pitchFamily="18" charset="0"/>
              </a:rPr>
              <a:t> </a:t>
            </a:r>
            <a:r>
              <a:rPr lang="en-US" sz="3000" dirty="0" err="1">
                <a:latin typeface="Times New Roman" panose="02020603050405020304" pitchFamily="18" charset="0"/>
                <a:cs typeface="Times New Roman" panose="02020603050405020304" pitchFamily="18" charset="0"/>
              </a:rPr>
              <a:t>việt</a:t>
            </a:r>
            <a:r>
              <a:rPr lang="en-US" sz="3000" dirty="0">
                <a:latin typeface="Times New Roman" panose="02020603050405020304" pitchFamily="18" charset="0"/>
                <a:cs typeface="Times New Roman" panose="02020603050405020304" pitchFamily="18" charset="0"/>
              </a:rPr>
              <a:t> </a:t>
            </a:r>
            <a:r>
              <a:rPr lang="en-US" sz="3000" dirty="0" err="1">
                <a:latin typeface="Times New Roman" panose="02020603050405020304" pitchFamily="18" charset="0"/>
                <a:cs typeface="Times New Roman" panose="02020603050405020304" pitchFamily="18" charset="0"/>
              </a:rPr>
              <a:t>trong</a:t>
            </a:r>
            <a:r>
              <a:rPr lang="en-US" sz="3000" dirty="0">
                <a:latin typeface="Times New Roman" panose="02020603050405020304" pitchFamily="18" charset="0"/>
                <a:cs typeface="Times New Roman" panose="02020603050405020304" pitchFamily="18" charset="0"/>
              </a:rPr>
              <a:t> </a:t>
            </a:r>
            <a:r>
              <a:rPr lang="en-US" sz="3000" dirty="0" err="1">
                <a:latin typeface="Times New Roman" panose="02020603050405020304" pitchFamily="18" charset="0"/>
                <a:cs typeface="Times New Roman" panose="02020603050405020304" pitchFamily="18" charset="0"/>
              </a:rPr>
              <a:t>những</a:t>
            </a:r>
            <a:r>
              <a:rPr lang="en-US" sz="3000" dirty="0">
                <a:latin typeface="Times New Roman" panose="02020603050405020304" pitchFamily="18" charset="0"/>
                <a:cs typeface="Times New Roman" panose="02020603050405020304" pitchFamily="18" charset="0"/>
              </a:rPr>
              <a:t> </a:t>
            </a:r>
            <a:r>
              <a:rPr lang="en-US" sz="3000" dirty="0" err="1">
                <a:latin typeface="Times New Roman" panose="02020603050405020304" pitchFamily="18" charset="0"/>
                <a:cs typeface="Times New Roman" panose="02020603050405020304" pitchFamily="18" charset="0"/>
              </a:rPr>
              <a:t>câu</a:t>
            </a:r>
            <a:r>
              <a:rPr lang="en-US" sz="3000" dirty="0">
                <a:latin typeface="Times New Roman" panose="02020603050405020304" pitchFamily="18" charset="0"/>
                <a:cs typeface="Times New Roman" panose="02020603050405020304" pitchFamily="18" charset="0"/>
              </a:rPr>
              <a:t> </a:t>
            </a:r>
            <a:r>
              <a:rPr lang="en-US" sz="3000" dirty="0" err="1">
                <a:latin typeface="Times New Roman" panose="02020603050405020304" pitchFamily="18" charset="0"/>
                <a:cs typeface="Times New Roman" panose="02020603050405020304" pitchFamily="18" charset="0"/>
              </a:rPr>
              <a:t>sau</a:t>
            </a:r>
            <a:r>
              <a:rPr lang="en-US" sz="3000" dirty="0">
                <a:latin typeface="Times New Roman" panose="02020603050405020304" pitchFamily="18" charset="0"/>
                <a:cs typeface="Times New Roman" panose="02020603050405020304" pitchFamily="18" charset="0"/>
              </a:rPr>
              <a:t>. </a:t>
            </a:r>
            <a:r>
              <a:rPr lang="en-US" sz="3000" dirty="0" err="1">
                <a:latin typeface="Times New Roman" panose="02020603050405020304" pitchFamily="18" charset="0"/>
                <a:cs typeface="Times New Roman" panose="02020603050405020304" pitchFamily="18" charset="0"/>
              </a:rPr>
              <a:t>Giải</a:t>
            </a:r>
            <a:r>
              <a:rPr lang="en-US" sz="3000" dirty="0">
                <a:latin typeface="Times New Roman" panose="02020603050405020304" pitchFamily="18" charset="0"/>
                <a:cs typeface="Times New Roman" panose="02020603050405020304" pitchFamily="18" charset="0"/>
              </a:rPr>
              <a:t> </a:t>
            </a:r>
            <a:r>
              <a:rPr lang="en-US" sz="3000" dirty="0" err="1">
                <a:latin typeface="Times New Roman" panose="02020603050405020304" pitchFamily="18" charset="0"/>
                <a:cs typeface="Times New Roman" panose="02020603050405020304" pitchFamily="18" charset="0"/>
              </a:rPr>
              <a:t>thích</a:t>
            </a:r>
            <a:r>
              <a:rPr lang="en-US" sz="3000" dirty="0">
                <a:latin typeface="Times New Roman" panose="02020603050405020304" pitchFamily="18" charset="0"/>
                <a:cs typeface="Times New Roman" panose="02020603050405020304" pitchFamily="18" charset="0"/>
              </a:rPr>
              <a:t> </a:t>
            </a:r>
            <a:r>
              <a:rPr lang="en-US" sz="3000" dirty="0" err="1">
                <a:latin typeface="Times New Roman" panose="02020603050405020304" pitchFamily="18" charset="0"/>
                <a:cs typeface="Times New Roman" panose="02020603050405020304" pitchFamily="18" charset="0"/>
              </a:rPr>
              <a:t>và</a:t>
            </a:r>
            <a:r>
              <a:rPr lang="en-US" sz="3000" dirty="0">
                <a:latin typeface="Times New Roman" panose="02020603050405020304" pitchFamily="18" charset="0"/>
                <a:cs typeface="Times New Roman" panose="02020603050405020304" pitchFamily="18" charset="0"/>
              </a:rPr>
              <a:t> </a:t>
            </a:r>
            <a:r>
              <a:rPr lang="en-US" sz="3000" dirty="0" err="1">
                <a:latin typeface="Times New Roman" panose="02020603050405020304" pitchFamily="18" charset="0"/>
                <a:cs typeface="Times New Roman" panose="02020603050405020304" pitchFamily="18" charset="0"/>
              </a:rPr>
              <a:t>sửa</a:t>
            </a:r>
            <a:r>
              <a:rPr lang="en-US" sz="3000" dirty="0">
                <a:latin typeface="Times New Roman" panose="02020603050405020304" pitchFamily="18" charset="0"/>
                <a:cs typeface="Times New Roman" panose="02020603050405020304" pitchFamily="18" charset="0"/>
              </a:rPr>
              <a:t> </a:t>
            </a:r>
            <a:r>
              <a:rPr lang="en-US" sz="3000" dirty="0" err="1">
                <a:latin typeface="Times New Roman" panose="02020603050405020304" pitchFamily="18" charset="0"/>
                <a:cs typeface="Times New Roman" panose="02020603050405020304" pitchFamily="18" charset="0"/>
              </a:rPr>
              <a:t>lại</a:t>
            </a:r>
            <a:r>
              <a:rPr lang="en-US" sz="3000" dirty="0">
                <a:latin typeface="Times New Roman" panose="02020603050405020304" pitchFamily="18" charset="0"/>
                <a:cs typeface="Times New Roman" panose="02020603050405020304" pitchFamily="18" charset="0"/>
              </a:rPr>
              <a:t> </a:t>
            </a:r>
            <a:r>
              <a:rPr lang="en-US" sz="3000" dirty="0" err="1">
                <a:latin typeface="Times New Roman" panose="02020603050405020304" pitchFamily="18" charset="0"/>
                <a:cs typeface="Times New Roman" panose="02020603050405020304" pitchFamily="18" charset="0"/>
              </a:rPr>
              <a:t>cho</a:t>
            </a:r>
            <a:r>
              <a:rPr lang="en-US" sz="3000" dirty="0">
                <a:latin typeface="Times New Roman" panose="02020603050405020304" pitchFamily="18" charset="0"/>
                <a:cs typeface="Times New Roman" panose="02020603050405020304" pitchFamily="18" charset="0"/>
              </a:rPr>
              <a:t> </a:t>
            </a:r>
            <a:r>
              <a:rPr lang="en-US" sz="3000" dirty="0" err="1">
                <a:latin typeface="Times New Roman" panose="02020603050405020304" pitchFamily="18" charset="0"/>
                <a:cs typeface="Times New Roman" panose="02020603050405020304" pitchFamily="18" charset="0"/>
              </a:rPr>
              <a:t>đúng</a:t>
            </a:r>
            <a:r>
              <a:rPr lang="en-US" sz="3000" dirty="0">
                <a:latin typeface="Times New Roman" panose="02020603050405020304" pitchFamily="18" charset="0"/>
                <a:cs typeface="Times New Roman" panose="02020603050405020304" pitchFamily="18" charset="0"/>
              </a:rPr>
              <a:t>.</a:t>
            </a:r>
          </a:p>
        </p:txBody>
      </p:sp>
      <p:sp>
        <p:nvSpPr>
          <p:cNvPr id="4" name="TextBox 3">
            <a:extLst>
              <a:ext uri="{FF2B5EF4-FFF2-40B4-BE49-F238E27FC236}">
                <a16:creationId xmlns:a16="http://schemas.microsoft.com/office/drawing/2014/main" xmlns="" id="{5A855EB9-8FE3-BC03-4C8E-1C9CB398F522}"/>
              </a:ext>
            </a:extLst>
          </p:cNvPr>
          <p:cNvSpPr txBox="1"/>
          <p:nvPr/>
        </p:nvSpPr>
        <p:spPr>
          <a:xfrm>
            <a:off x="709450" y="1871669"/>
            <a:ext cx="11098923" cy="4493538"/>
          </a:xfrm>
          <a:prstGeom prst="rect">
            <a:avLst/>
          </a:prstGeom>
          <a:noFill/>
        </p:spPr>
        <p:txBody>
          <a:bodyPr wrap="square" rtlCol="0">
            <a:spAutoFit/>
          </a:bodyPr>
          <a:lstStyle/>
          <a:p>
            <a:pPr marL="342900" indent="-342900">
              <a:buAutoNum type="alphaLcPeriod"/>
            </a:pPr>
            <a:r>
              <a:rPr lang="en-US" sz="2600" dirty="0">
                <a:latin typeface="Arial" panose="020B0604020202020204" pitchFamily="34" charset="0"/>
                <a:cs typeface="Arial" panose="020B0604020202020204" pitchFamily="34" charset="0"/>
              </a:rPr>
              <a:t>Song </a:t>
            </a:r>
            <a:r>
              <a:rPr lang="en-US" sz="2600" dirty="0" err="1">
                <a:latin typeface="Arial" panose="020B0604020202020204" pitchFamily="34" charset="0"/>
                <a:cs typeface="Arial" panose="020B0604020202020204" pitchFamily="34" charset="0"/>
              </a:rPr>
              <a:t>thân</a:t>
            </a:r>
            <a:r>
              <a:rPr lang="en-US" sz="2600" dirty="0">
                <a:latin typeface="Arial" panose="020B0604020202020204" pitchFamily="34" charset="0"/>
                <a:cs typeface="Arial" panose="020B0604020202020204" pitchFamily="34" charset="0"/>
              </a:rPr>
              <a:t> </a:t>
            </a:r>
            <a:r>
              <a:rPr lang="en-US" sz="2600" dirty="0" err="1">
                <a:latin typeface="Arial" panose="020B0604020202020204" pitchFamily="34" charset="0"/>
                <a:cs typeface="Arial" panose="020B0604020202020204" pitchFamily="34" charset="0"/>
              </a:rPr>
              <a:t>của</a:t>
            </a:r>
            <a:r>
              <a:rPr lang="en-US" sz="2600" dirty="0">
                <a:latin typeface="Arial" panose="020B0604020202020204" pitchFamily="34" charset="0"/>
                <a:cs typeface="Arial" panose="020B0604020202020204" pitchFamily="34" charset="0"/>
              </a:rPr>
              <a:t> </a:t>
            </a:r>
            <a:r>
              <a:rPr lang="en-US" sz="2600" dirty="0" err="1">
                <a:latin typeface="Arial" panose="020B0604020202020204" pitchFamily="34" charset="0"/>
                <a:cs typeface="Arial" panose="020B0604020202020204" pitchFamily="34" charset="0"/>
              </a:rPr>
              <a:t>thằng</a:t>
            </a:r>
            <a:r>
              <a:rPr lang="en-US" sz="2600" dirty="0">
                <a:latin typeface="Arial" panose="020B0604020202020204" pitchFamily="34" charset="0"/>
                <a:cs typeface="Arial" panose="020B0604020202020204" pitchFamily="34" charset="0"/>
              </a:rPr>
              <a:t> </a:t>
            </a:r>
            <a:r>
              <a:rPr lang="en-US" sz="2600" dirty="0" err="1">
                <a:latin typeface="Arial" panose="020B0604020202020204" pitchFamily="34" charset="0"/>
                <a:cs typeface="Arial" panose="020B0604020202020204" pitchFamily="34" charset="0"/>
              </a:rPr>
              <a:t>bé</a:t>
            </a:r>
            <a:r>
              <a:rPr lang="en-US" sz="2600" dirty="0">
                <a:latin typeface="Arial" panose="020B0604020202020204" pitchFamily="34" charset="0"/>
                <a:cs typeface="Arial" panose="020B0604020202020204" pitchFamily="34" charset="0"/>
              </a:rPr>
              <a:t> </a:t>
            </a:r>
            <a:r>
              <a:rPr lang="en-US" sz="2600" dirty="0" err="1">
                <a:latin typeface="Arial" panose="020B0604020202020204" pitchFamily="34" charset="0"/>
                <a:cs typeface="Arial" panose="020B0604020202020204" pitchFamily="34" charset="0"/>
              </a:rPr>
              <a:t>đều</a:t>
            </a:r>
            <a:r>
              <a:rPr lang="en-US" sz="2600" dirty="0">
                <a:latin typeface="Arial" panose="020B0604020202020204" pitchFamily="34" charset="0"/>
                <a:cs typeface="Arial" panose="020B0604020202020204" pitchFamily="34" charset="0"/>
              </a:rPr>
              <a:t> </a:t>
            </a:r>
            <a:r>
              <a:rPr lang="en-US" sz="2600" dirty="0" err="1">
                <a:latin typeface="Arial" panose="020B0604020202020204" pitchFamily="34" charset="0"/>
                <a:cs typeface="Arial" panose="020B0604020202020204" pitchFamily="34" charset="0"/>
              </a:rPr>
              <a:t>làm</a:t>
            </a:r>
            <a:r>
              <a:rPr lang="en-US" sz="2600" dirty="0">
                <a:latin typeface="Arial" panose="020B0604020202020204" pitchFamily="34" charset="0"/>
                <a:cs typeface="Arial" panose="020B0604020202020204" pitchFamily="34" charset="0"/>
              </a:rPr>
              <a:t> </a:t>
            </a:r>
            <a:r>
              <a:rPr lang="en-US" sz="2600" dirty="0" err="1">
                <a:latin typeface="Arial" panose="020B0604020202020204" pitchFamily="34" charset="0"/>
                <a:cs typeface="Arial" panose="020B0604020202020204" pitchFamily="34" charset="0"/>
              </a:rPr>
              <a:t>công</a:t>
            </a:r>
            <a:r>
              <a:rPr lang="en-US" sz="2600" dirty="0">
                <a:latin typeface="Arial" panose="020B0604020202020204" pitchFamily="34" charset="0"/>
                <a:cs typeface="Arial" panose="020B0604020202020204" pitchFamily="34" charset="0"/>
              </a:rPr>
              <a:t> </a:t>
            </a:r>
            <a:r>
              <a:rPr lang="en-US" sz="2600" dirty="0" err="1">
                <a:latin typeface="Arial" panose="020B0604020202020204" pitchFamily="34" charset="0"/>
                <a:cs typeface="Arial" panose="020B0604020202020204" pitchFamily="34" charset="0"/>
              </a:rPr>
              <a:t>nhân</a:t>
            </a:r>
            <a:r>
              <a:rPr lang="en-US" sz="2600" dirty="0">
                <a:latin typeface="Arial" panose="020B0604020202020204" pitchFamily="34" charset="0"/>
                <a:cs typeface="Arial" panose="020B0604020202020204" pitchFamily="34" charset="0"/>
              </a:rPr>
              <a:t> ở </a:t>
            </a:r>
            <a:r>
              <a:rPr lang="en-US" sz="2600" dirty="0" err="1">
                <a:latin typeface="Arial" panose="020B0604020202020204" pitchFamily="34" charset="0"/>
                <a:cs typeface="Arial" panose="020B0604020202020204" pitchFamily="34" charset="0"/>
              </a:rPr>
              <a:t>xí</a:t>
            </a:r>
            <a:r>
              <a:rPr lang="en-US" sz="2600" dirty="0">
                <a:latin typeface="Arial" panose="020B0604020202020204" pitchFamily="34" charset="0"/>
                <a:cs typeface="Arial" panose="020B0604020202020204" pitchFamily="34" charset="0"/>
              </a:rPr>
              <a:t> </a:t>
            </a:r>
            <a:r>
              <a:rPr lang="en-US" sz="2600" dirty="0" err="1">
                <a:latin typeface="Arial" panose="020B0604020202020204" pitchFamily="34" charset="0"/>
                <a:cs typeface="Arial" panose="020B0604020202020204" pitchFamily="34" charset="0"/>
              </a:rPr>
              <a:t>nghiệp</a:t>
            </a:r>
            <a:r>
              <a:rPr lang="en-US" sz="2600" dirty="0">
                <a:latin typeface="Arial" panose="020B0604020202020204" pitchFamily="34" charset="0"/>
                <a:cs typeface="Arial" panose="020B0604020202020204" pitchFamily="34" charset="0"/>
              </a:rPr>
              <a:t> in.</a:t>
            </a:r>
          </a:p>
          <a:p>
            <a:pPr marL="342900" indent="-342900">
              <a:buAutoNum type="alphaLcPeriod"/>
            </a:pPr>
            <a:r>
              <a:rPr lang="en-US" sz="2600" dirty="0" err="1">
                <a:latin typeface="Arial" panose="020B0604020202020204" pitchFamily="34" charset="0"/>
                <a:cs typeface="Arial" panose="020B0604020202020204" pitchFamily="34" charset="0"/>
              </a:rPr>
              <a:t>Ông</a:t>
            </a:r>
            <a:r>
              <a:rPr lang="en-US" sz="2600" dirty="0">
                <a:latin typeface="Arial" panose="020B0604020202020204" pitchFamily="34" charset="0"/>
                <a:cs typeface="Arial" panose="020B0604020202020204" pitchFamily="34" charset="0"/>
              </a:rPr>
              <a:t> </a:t>
            </a:r>
            <a:r>
              <a:rPr lang="en-US" sz="2600" dirty="0" err="1">
                <a:latin typeface="Arial" panose="020B0604020202020204" pitchFamily="34" charset="0"/>
                <a:cs typeface="Arial" panose="020B0604020202020204" pitchFamily="34" charset="0"/>
              </a:rPr>
              <a:t>ấy</a:t>
            </a:r>
            <a:r>
              <a:rPr lang="en-US" sz="2600" dirty="0">
                <a:latin typeface="Arial" panose="020B0604020202020204" pitchFamily="34" charset="0"/>
                <a:cs typeface="Arial" panose="020B0604020202020204" pitchFamily="34" charset="0"/>
              </a:rPr>
              <a:t> </a:t>
            </a:r>
            <a:r>
              <a:rPr lang="en-US" sz="2600" dirty="0" err="1">
                <a:latin typeface="Arial" panose="020B0604020202020204" pitchFamily="34" charset="0"/>
                <a:cs typeface="Arial" panose="020B0604020202020204" pitchFamily="34" charset="0"/>
              </a:rPr>
              <a:t>vừa</a:t>
            </a:r>
            <a:r>
              <a:rPr lang="en-US" sz="2600" dirty="0">
                <a:latin typeface="Arial" panose="020B0604020202020204" pitchFamily="34" charset="0"/>
                <a:cs typeface="Arial" panose="020B0604020202020204" pitchFamily="34" charset="0"/>
              </a:rPr>
              <a:t> </a:t>
            </a:r>
            <a:r>
              <a:rPr lang="en-US" sz="2600" dirty="0" err="1">
                <a:latin typeface="Arial" panose="020B0604020202020204" pitchFamily="34" charset="0"/>
                <a:cs typeface="Arial" panose="020B0604020202020204" pitchFamily="34" charset="0"/>
              </a:rPr>
              <a:t>giỏi</a:t>
            </a:r>
            <a:r>
              <a:rPr lang="en-US" sz="2600" dirty="0">
                <a:latin typeface="Arial" panose="020B0604020202020204" pitchFamily="34" charset="0"/>
                <a:cs typeface="Arial" panose="020B0604020202020204" pitchFamily="34" charset="0"/>
              </a:rPr>
              <a:t> </a:t>
            </a:r>
            <a:r>
              <a:rPr lang="en-US" sz="2600" dirty="0" err="1">
                <a:latin typeface="Arial" panose="020B0604020202020204" pitchFamily="34" charset="0"/>
                <a:cs typeface="Arial" panose="020B0604020202020204" pitchFamily="34" charset="0"/>
              </a:rPr>
              <a:t>về</a:t>
            </a:r>
            <a:r>
              <a:rPr lang="en-US" sz="2600" dirty="0">
                <a:latin typeface="Arial" panose="020B0604020202020204" pitchFamily="34" charset="0"/>
                <a:cs typeface="Arial" panose="020B0604020202020204" pitchFamily="34" charset="0"/>
              </a:rPr>
              <a:t> </a:t>
            </a:r>
            <a:r>
              <a:rPr lang="en-US" sz="2600" dirty="0" err="1">
                <a:latin typeface="Arial" panose="020B0604020202020204" pitchFamily="34" charset="0"/>
                <a:cs typeface="Arial" panose="020B0604020202020204" pitchFamily="34" charset="0"/>
              </a:rPr>
              <a:t>cơ</a:t>
            </a:r>
            <a:r>
              <a:rPr lang="en-US" sz="2600" dirty="0">
                <a:latin typeface="Arial" panose="020B0604020202020204" pitchFamily="34" charset="0"/>
                <a:cs typeface="Arial" panose="020B0604020202020204" pitchFamily="34" charset="0"/>
              </a:rPr>
              <a:t> </a:t>
            </a:r>
            <a:r>
              <a:rPr lang="en-US" sz="2600" dirty="0" err="1">
                <a:latin typeface="Arial" panose="020B0604020202020204" pitchFamily="34" charset="0"/>
                <a:cs typeface="Arial" panose="020B0604020202020204" pitchFamily="34" charset="0"/>
              </a:rPr>
              <a:t>khí</a:t>
            </a:r>
            <a:r>
              <a:rPr lang="en-US" sz="2600" dirty="0">
                <a:latin typeface="Arial" panose="020B0604020202020204" pitchFamily="34" charset="0"/>
                <a:cs typeface="Arial" panose="020B0604020202020204" pitchFamily="34" charset="0"/>
              </a:rPr>
              <a:t> </a:t>
            </a:r>
            <a:r>
              <a:rPr lang="en-US" sz="2600" dirty="0" err="1">
                <a:latin typeface="Arial" panose="020B0604020202020204" pitchFamily="34" charset="0"/>
                <a:cs typeface="Arial" panose="020B0604020202020204" pitchFamily="34" charset="0"/>
              </a:rPr>
              <a:t>lại</a:t>
            </a:r>
            <a:r>
              <a:rPr lang="en-US" sz="2600" dirty="0">
                <a:latin typeface="Arial" panose="020B0604020202020204" pitchFamily="34" charset="0"/>
                <a:cs typeface="Arial" panose="020B0604020202020204" pitchFamily="34" charset="0"/>
              </a:rPr>
              <a:t> </a:t>
            </a:r>
            <a:r>
              <a:rPr lang="en-US" sz="2600" dirty="0" err="1">
                <a:latin typeface="Arial" panose="020B0604020202020204" pitchFamily="34" charset="0"/>
                <a:cs typeface="Arial" panose="020B0604020202020204" pitchFamily="34" charset="0"/>
              </a:rPr>
              <a:t>vừa</a:t>
            </a:r>
            <a:r>
              <a:rPr lang="en-US" sz="2600" dirty="0">
                <a:latin typeface="Arial" panose="020B0604020202020204" pitchFamily="34" charset="0"/>
                <a:cs typeface="Arial" panose="020B0604020202020204" pitchFamily="34" charset="0"/>
              </a:rPr>
              <a:t> </a:t>
            </a:r>
            <a:r>
              <a:rPr lang="en-US" sz="2600" dirty="0" err="1">
                <a:latin typeface="Arial" panose="020B0604020202020204" pitchFamily="34" charset="0"/>
                <a:cs typeface="Arial" panose="020B0604020202020204" pitchFamily="34" charset="0"/>
              </a:rPr>
              <a:t>giỏi</a:t>
            </a:r>
            <a:r>
              <a:rPr lang="en-US" sz="2600" dirty="0">
                <a:latin typeface="Arial" panose="020B0604020202020204" pitchFamily="34" charset="0"/>
                <a:cs typeface="Arial" panose="020B0604020202020204" pitchFamily="34" charset="0"/>
              </a:rPr>
              <a:t> </a:t>
            </a:r>
            <a:r>
              <a:rPr lang="en-US" sz="2600" dirty="0" err="1">
                <a:latin typeface="Arial" panose="020B0604020202020204" pitchFamily="34" charset="0"/>
                <a:cs typeface="Arial" panose="020B0604020202020204" pitchFamily="34" charset="0"/>
              </a:rPr>
              <a:t>về</a:t>
            </a:r>
            <a:r>
              <a:rPr lang="en-US" sz="2600" dirty="0">
                <a:latin typeface="Arial" panose="020B0604020202020204" pitchFamily="34" charset="0"/>
                <a:cs typeface="Arial" panose="020B0604020202020204" pitchFamily="34" charset="0"/>
              </a:rPr>
              <a:t> </a:t>
            </a:r>
            <a:r>
              <a:rPr lang="en-US" sz="2600" dirty="0" err="1">
                <a:latin typeface="Arial" panose="020B0604020202020204" pitchFamily="34" charset="0"/>
                <a:cs typeface="Arial" panose="020B0604020202020204" pitchFamily="34" charset="0"/>
              </a:rPr>
              <a:t>kinh</a:t>
            </a:r>
            <a:r>
              <a:rPr lang="en-US" sz="2600" dirty="0">
                <a:latin typeface="Arial" panose="020B0604020202020204" pitchFamily="34" charset="0"/>
                <a:cs typeface="Arial" panose="020B0604020202020204" pitchFamily="34" charset="0"/>
              </a:rPr>
              <a:t> </a:t>
            </a:r>
            <a:r>
              <a:rPr lang="en-US" sz="2600" dirty="0" err="1">
                <a:latin typeface="Arial" panose="020B0604020202020204" pitchFamily="34" charset="0"/>
                <a:cs typeface="Arial" panose="020B0604020202020204" pitchFamily="34" charset="0"/>
              </a:rPr>
              <a:t>doanh</a:t>
            </a:r>
            <a:r>
              <a:rPr lang="en-US" sz="2600" dirty="0">
                <a:latin typeface="Arial" panose="020B0604020202020204" pitchFamily="34" charset="0"/>
                <a:cs typeface="Arial" panose="020B0604020202020204" pitchFamily="34" charset="0"/>
              </a:rPr>
              <a:t>, </a:t>
            </a:r>
            <a:r>
              <a:rPr lang="en-US" sz="2600" dirty="0" err="1">
                <a:latin typeface="Arial" panose="020B0604020202020204" pitchFamily="34" charset="0"/>
                <a:cs typeface="Arial" panose="020B0604020202020204" pitchFamily="34" charset="0"/>
              </a:rPr>
              <a:t>thật</a:t>
            </a:r>
            <a:r>
              <a:rPr lang="en-US" sz="2600" dirty="0">
                <a:latin typeface="Arial" panose="020B0604020202020204" pitchFamily="34" charset="0"/>
                <a:cs typeface="Arial" panose="020B0604020202020204" pitchFamily="34" charset="0"/>
              </a:rPr>
              <a:t> </a:t>
            </a:r>
            <a:r>
              <a:rPr lang="en-US" sz="2600" dirty="0" err="1">
                <a:latin typeface="Arial" panose="020B0604020202020204" pitchFamily="34" charset="0"/>
                <a:cs typeface="Arial" panose="020B0604020202020204" pitchFamily="34" charset="0"/>
              </a:rPr>
              <a:t>là</a:t>
            </a:r>
            <a:r>
              <a:rPr lang="en-US" sz="2600" dirty="0">
                <a:latin typeface="Arial" panose="020B0604020202020204" pitchFamily="34" charset="0"/>
                <a:cs typeface="Arial" panose="020B0604020202020204" pitchFamily="34" charset="0"/>
              </a:rPr>
              <a:t> </a:t>
            </a:r>
            <a:r>
              <a:rPr lang="en-US" sz="2600" dirty="0" err="1">
                <a:latin typeface="Arial" panose="020B0604020202020204" pitchFamily="34" charset="0"/>
                <a:cs typeface="Arial" panose="020B0604020202020204" pitchFamily="34" charset="0"/>
              </a:rPr>
              <a:t>tài</a:t>
            </a:r>
            <a:r>
              <a:rPr lang="en-US" sz="2600" dirty="0">
                <a:latin typeface="Arial" panose="020B0604020202020204" pitchFamily="34" charset="0"/>
                <a:cs typeface="Arial" panose="020B0604020202020204" pitchFamily="34" charset="0"/>
              </a:rPr>
              <a:t> </a:t>
            </a:r>
            <a:r>
              <a:rPr lang="en-US" sz="2600" dirty="0" err="1">
                <a:latin typeface="Arial" panose="020B0604020202020204" pitchFamily="34" charset="0"/>
                <a:cs typeface="Arial" panose="020B0604020202020204" pitchFamily="34" charset="0"/>
              </a:rPr>
              <a:t>hoa</a:t>
            </a:r>
            <a:r>
              <a:rPr lang="en-US" sz="2600" dirty="0">
                <a:latin typeface="Arial" panose="020B0604020202020204" pitchFamily="34" charset="0"/>
                <a:cs typeface="Arial" panose="020B0604020202020204" pitchFamily="34" charset="0"/>
              </a:rPr>
              <a:t>.</a:t>
            </a:r>
          </a:p>
          <a:p>
            <a:pPr marL="342900" indent="-342900">
              <a:buAutoNum type="alphaLcPeriod"/>
            </a:pPr>
            <a:r>
              <a:rPr lang="en-US" sz="2600" dirty="0" err="1">
                <a:latin typeface="Arial" panose="020B0604020202020204" pitchFamily="34" charset="0"/>
                <a:cs typeface="Arial" panose="020B0604020202020204" pitchFamily="34" charset="0"/>
              </a:rPr>
              <a:t>Sáng</a:t>
            </a:r>
            <a:r>
              <a:rPr lang="en-US" sz="2600" dirty="0">
                <a:latin typeface="Arial" panose="020B0604020202020204" pitchFamily="34" charset="0"/>
                <a:cs typeface="Arial" panose="020B0604020202020204" pitchFamily="34" charset="0"/>
              </a:rPr>
              <a:t> </a:t>
            </a:r>
            <a:r>
              <a:rPr lang="en-US" sz="2600" dirty="0" err="1">
                <a:latin typeface="Arial" panose="020B0604020202020204" pitchFamily="34" charset="0"/>
                <a:cs typeface="Arial" panose="020B0604020202020204" pitchFamily="34" charset="0"/>
              </a:rPr>
              <a:t>mai</a:t>
            </a:r>
            <a:r>
              <a:rPr lang="en-US" sz="2600" dirty="0">
                <a:latin typeface="Arial" panose="020B0604020202020204" pitchFamily="34" charset="0"/>
                <a:cs typeface="Arial" panose="020B0604020202020204" pitchFamily="34" charset="0"/>
              </a:rPr>
              <a:t>, </a:t>
            </a:r>
            <a:r>
              <a:rPr lang="en-US" sz="2600" dirty="0" err="1">
                <a:latin typeface="Arial" panose="020B0604020202020204" pitchFamily="34" charset="0"/>
                <a:cs typeface="Arial" panose="020B0604020202020204" pitchFamily="34" charset="0"/>
              </a:rPr>
              <a:t>các</a:t>
            </a:r>
            <a:r>
              <a:rPr lang="en-US" sz="2600" dirty="0">
                <a:latin typeface="Arial" panose="020B0604020202020204" pitchFamily="34" charset="0"/>
                <a:cs typeface="Arial" panose="020B0604020202020204" pitchFamily="34" charset="0"/>
              </a:rPr>
              <a:t> </a:t>
            </a:r>
            <a:r>
              <a:rPr lang="en-US" sz="2600" dirty="0" err="1">
                <a:latin typeface="Arial" panose="020B0604020202020204" pitchFamily="34" charset="0"/>
                <a:cs typeface="Arial" panose="020B0604020202020204" pitchFamily="34" charset="0"/>
              </a:rPr>
              <a:t>bạn</a:t>
            </a:r>
            <a:r>
              <a:rPr lang="en-US" sz="2600" dirty="0">
                <a:latin typeface="Arial" panose="020B0604020202020204" pitchFamily="34" charset="0"/>
                <a:cs typeface="Arial" panose="020B0604020202020204" pitchFamily="34" charset="0"/>
              </a:rPr>
              <a:t> </a:t>
            </a:r>
            <a:r>
              <a:rPr lang="en-US" sz="2600" dirty="0" err="1">
                <a:latin typeface="Arial" panose="020B0604020202020204" pitchFamily="34" charset="0"/>
                <a:cs typeface="Arial" panose="020B0604020202020204" pitchFamily="34" charset="0"/>
              </a:rPr>
              <a:t>tập</a:t>
            </a:r>
            <a:r>
              <a:rPr lang="en-US" sz="2600" dirty="0">
                <a:latin typeface="Arial" panose="020B0604020202020204" pitchFamily="34" charset="0"/>
                <a:cs typeface="Arial" panose="020B0604020202020204" pitchFamily="34" charset="0"/>
              </a:rPr>
              <a:t> </a:t>
            </a:r>
            <a:r>
              <a:rPr lang="en-US" sz="2600" dirty="0" err="1">
                <a:latin typeface="Arial" panose="020B0604020202020204" pitchFamily="34" charset="0"/>
                <a:cs typeface="Arial" panose="020B0604020202020204" pitchFamily="34" charset="0"/>
              </a:rPr>
              <a:t>họp</a:t>
            </a:r>
            <a:r>
              <a:rPr lang="en-US" sz="2600" dirty="0">
                <a:latin typeface="Arial" panose="020B0604020202020204" pitchFamily="34" charset="0"/>
                <a:cs typeface="Arial" panose="020B0604020202020204" pitchFamily="34" charset="0"/>
              </a:rPr>
              <a:t> </a:t>
            </a:r>
            <a:r>
              <a:rPr lang="en-US" sz="2600" dirty="0" err="1">
                <a:latin typeface="Arial" panose="020B0604020202020204" pitchFamily="34" charset="0"/>
                <a:cs typeface="Arial" panose="020B0604020202020204" pitchFamily="34" charset="0"/>
              </a:rPr>
              <a:t>đúng</a:t>
            </a:r>
            <a:r>
              <a:rPr lang="en-US" sz="2600" dirty="0">
                <a:latin typeface="Arial" panose="020B0604020202020204" pitchFamily="34" charset="0"/>
                <a:cs typeface="Arial" panose="020B0604020202020204" pitchFamily="34" charset="0"/>
              </a:rPr>
              <a:t> </a:t>
            </a:r>
            <a:r>
              <a:rPr lang="en-US" sz="2600" dirty="0" err="1">
                <a:latin typeface="Arial" panose="020B0604020202020204" pitchFamily="34" charset="0"/>
                <a:cs typeface="Arial" panose="020B0604020202020204" pitchFamily="34" charset="0"/>
              </a:rPr>
              <a:t>giờ</a:t>
            </a:r>
            <a:r>
              <a:rPr lang="en-US" sz="2600" dirty="0">
                <a:latin typeface="Arial" panose="020B0604020202020204" pitchFamily="34" charset="0"/>
                <a:cs typeface="Arial" panose="020B0604020202020204" pitchFamily="34" charset="0"/>
              </a:rPr>
              <a:t> </a:t>
            </a:r>
            <a:r>
              <a:rPr lang="en-US" sz="2600" dirty="0" err="1">
                <a:latin typeface="Arial" panose="020B0604020202020204" pitchFamily="34" charset="0"/>
                <a:cs typeface="Arial" panose="020B0604020202020204" pitchFamily="34" charset="0"/>
              </a:rPr>
              <a:t>nhé</a:t>
            </a:r>
            <a:r>
              <a:rPr lang="en-US" sz="2600" dirty="0">
                <a:latin typeface="Arial" panose="020B0604020202020204" pitchFamily="34" charset="0"/>
                <a:cs typeface="Arial" panose="020B0604020202020204" pitchFamily="34" charset="0"/>
              </a:rPr>
              <a:t>.</a:t>
            </a:r>
          </a:p>
          <a:p>
            <a:pPr marL="342900" indent="-342900">
              <a:buAutoNum type="alphaLcPeriod"/>
            </a:pPr>
            <a:r>
              <a:rPr lang="en-US" sz="2600" dirty="0" err="1">
                <a:latin typeface="Arial" panose="020B0604020202020204" pitchFamily="34" charset="0"/>
                <a:cs typeface="Arial" panose="020B0604020202020204" pitchFamily="34" charset="0"/>
              </a:rPr>
              <a:t>Đọc</a:t>
            </a:r>
            <a:r>
              <a:rPr lang="en-US" sz="2600" dirty="0">
                <a:latin typeface="Arial" panose="020B0604020202020204" pitchFamily="34" charset="0"/>
                <a:cs typeface="Arial" panose="020B0604020202020204" pitchFamily="34" charset="0"/>
              </a:rPr>
              <a:t> </a:t>
            </a:r>
            <a:r>
              <a:rPr lang="en-US" sz="2600" dirty="0" err="1">
                <a:latin typeface="Arial" panose="020B0604020202020204" pitchFamily="34" charset="0"/>
                <a:cs typeface="Arial" panose="020B0604020202020204" pitchFamily="34" charset="0"/>
              </a:rPr>
              <a:t>sách</a:t>
            </a:r>
            <a:r>
              <a:rPr lang="en-US" sz="2600" dirty="0">
                <a:latin typeface="Arial" panose="020B0604020202020204" pitchFamily="34" charset="0"/>
                <a:cs typeface="Arial" panose="020B0604020202020204" pitchFamily="34" charset="0"/>
              </a:rPr>
              <a:t> </a:t>
            </a:r>
            <a:r>
              <a:rPr lang="en-US" sz="2600" dirty="0" err="1">
                <a:latin typeface="Arial" panose="020B0604020202020204" pitchFamily="34" charset="0"/>
                <a:cs typeface="Arial" panose="020B0604020202020204" pitchFamily="34" charset="0"/>
              </a:rPr>
              <a:t>nơi</a:t>
            </a:r>
            <a:r>
              <a:rPr lang="en-US" sz="2600" dirty="0">
                <a:latin typeface="Arial" panose="020B0604020202020204" pitchFamily="34" charset="0"/>
                <a:cs typeface="Arial" panose="020B0604020202020204" pitchFamily="34" charset="0"/>
              </a:rPr>
              <a:t> </a:t>
            </a:r>
            <a:r>
              <a:rPr lang="en-US" sz="2600" dirty="0" err="1">
                <a:latin typeface="Arial" panose="020B0604020202020204" pitchFamily="34" charset="0"/>
                <a:cs typeface="Arial" panose="020B0604020202020204" pitchFamily="34" charset="0"/>
              </a:rPr>
              <a:t>không</a:t>
            </a:r>
            <a:r>
              <a:rPr lang="en-US" sz="2600" dirty="0">
                <a:latin typeface="Arial" panose="020B0604020202020204" pitchFamily="34" charset="0"/>
                <a:cs typeface="Arial" panose="020B0604020202020204" pitchFamily="34" charset="0"/>
              </a:rPr>
              <a:t> </a:t>
            </a:r>
            <a:r>
              <a:rPr lang="en-US" sz="2600" dirty="0" err="1">
                <a:latin typeface="Arial" panose="020B0604020202020204" pitchFamily="34" charset="0"/>
                <a:cs typeface="Arial" panose="020B0604020202020204" pitchFamily="34" charset="0"/>
              </a:rPr>
              <a:t>đủ</a:t>
            </a:r>
            <a:r>
              <a:rPr lang="en-US" sz="2600" dirty="0">
                <a:latin typeface="Arial" panose="020B0604020202020204" pitchFamily="34" charset="0"/>
                <a:cs typeface="Arial" panose="020B0604020202020204" pitchFamily="34" charset="0"/>
              </a:rPr>
              <a:t> </a:t>
            </a:r>
            <a:r>
              <a:rPr lang="en-US" sz="2600" dirty="0" err="1">
                <a:latin typeface="Arial" panose="020B0604020202020204" pitchFamily="34" charset="0"/>
                <a:cs typeface="Arial" panose="020B0604020202020204" pitchFamily="34" charset="0"/>
              </a:rPr>
              <a:t>ánh</a:t>
            </a:r>
            <a:r>
              <a:rPr lang="en-US" sz="2600" dirty="0">
                <a:latin typeface="Arial" panose="020B0604020202020204" pitchFamily="34" charset="0"/>
                <a:cs typeface="Arial" panose="020B0604020202020204" pitchFamily="34" charset="0"/>
              </a:rPr>
              <a:t> </a:t>
            </a:r>
            <a:r>
              <a:rPr lang="en-US" sz="2600" dirty="0" err="1">
                <a:latin typeface="Arial" panose="020B0604020202020204" pitchFamily="34" charset="0"/>
                <a:cs typeface="Arial" panose="020B0604020202020204" pitchFamily="34" charset="0"/>
              </a:rPr>
              <a:t>sáng</a:t>
            </a:r>
            <a:r>
              <a:rPr lang="en-US" sz="2600" dirty="0">
                <a:latin typeface="Arial" panose="020B0604020202020204" pitchFamily="34" charset="0"/>
                <a:cs typeface="Arial" panose="020B0604020202020204" pitchFamily="34" charset="0"/>
              </a:rPr>
              <a:t> </a:t>
            </a:r>
            <a:r>
              <a:rPr lang="en-US" sz="2600" dirty="0" err="1">
                <a:latin typeface="Arial" panose="020B0604020202020204" pitchFamily="34" charset="0"/>
                <a:cs typeface="Arial" panose="020B0604020202020204" pitchFamily="34" charset="0"/>
              </a:rPr>
              <a:t>dễ</a:t>
            </a:r>
            <a:r>
              <a:rPr lang="en-US" sz="2600" dirty="0">
                <a:latin typeface="Arial" panose="020B0604020202020204" pitchFamily="34" charset="0"/>
                <a:cs typeface="Arial" panose="020B0604020202020204" pitchFamily="34" charset="0"/>
              </a:rPr>
              <a:t> </a:t>
            </a:r>
            <a:r>
              <a:rPr lang="en-US" sz="2600" dirty="0" err="1">
                <a:latin typeface="Arial" panose="020B0604020202020204" pitchFamily="34" charset="0"/>
                <a:cs typeface="Arial" panose="020B0604020202020204" pitchFamily="34" charset="0"/>
              </a:rPr>
              <a:t>làm</a:t>
            </a:r>
            <a:r>
              <a:rPr lang="en-US" sz="2600" dirty="0">
                <a:latin typeface="Arial" panose="020B0604020202020204" pitchFamily="34" charset="0"/>
                <a:cs typeface="Arial" panose="020B0604020202020204" pitchFamily="34" charset="0"/>
              </a:rPr>
              <a:t> </a:t>
            </a:r>
            <a:r>
              <a:rPr lang="en-US" sz="2600" dirty="0" err="1">
                <a:latin typeface="Arial" panose="020B0604020202020204" pitchFamily="34" charset="0"/>
                <a:cs typeface="Arial" panose="020B0604020202020204" pitchFamily="34" charset="0"/>
              </a:rPr>
              <a:t>giảm</a:t>
            </a:r>
            <a:r>
              <a:rPr lang="en-US" sz="2600" dirty="0">
                <a:latin typeface="Arial" panose="020B0604020202020204" pitchFamily="34" charset="0"/>
                <a:cs typeface="Arial" panose="020B0604020202020204" pitchFamily="34" charset="0"/>
              </a:rPr>
              <a:t> </a:t>
            </a:r>
            <a:r>
              <a:rPr lang="en-US" sz="2600" dirty="0" err="1">
                <a:latin typeface="Arial" panose="020B0604020202020204" pitchFamily="34" charset="0"/>
                <a:cs typeface="Arial" panose="020B0604020202020204" pitchFamily="34" charset="0"/>
              </a:rPr>
              <a:t>sút</a:t>
            </a:r>
            <a:r>
              <a:rPr lang="en-US" sz="2600" dirty="0">
                <a:latin typeface="Arial" panose="020B0604020202020204" pitchFamily="34" charset="0"/>
                <a:cs typeface="Arial" panose="020B0604020202020204" pitchFamily="34" charset="0"/>
              </a:rPr>
              <a:t> </a:t>
            </a:r>
            <a:r>
              <a:rPr lang="en-US" sz="2600" dirty="0" err="1">
                <a:latin typeface="Arial" panose="020B0604020202020204" pitchFamily="34" charset="0"/>
                <a:cs typeface="Arial" panose="020B0604020202020204" pitchFamily="34" charset="0"/>
              </a:rPr>
              <a:t>thị</a:t>
            </a:r>
            <a:r>
              <a:rPr lang="en-US" sz="2600" dirty="0">
                <a:latin typeface="Arial" panose="020B0604020202020204" pitchFamily="34" charset="0"/>
                <a:cs typeface="Arial" panose="020B0604020202020204" pitchFamily="34" charset="0"/>
              </a:rPr>
              <a:t> </a:t>
            </a:r>
            <a:r>
              <a:rPr lang="en-US" sz="2600" dirty="0" err="1">
                <a:latin typeface="Arial" panose="020B0604020202020204" pitchFamily="34" charset="0"/>
                <a:cs typeface="Arial" panose="020B0604020202020204" pitchFamily="34" charset="0"/>
              </a:rPr>
              <a:t>giác</a:t>
            </a:r>
            <a:r>
              <a:rPr lang="en-US" sz="2600" dirty="0">
                <a:latin typeface="Arial" panose="020B0604020202020204" pitchFamily="34" charset="0"/>
                <a:cs typeface="Arial" panose="020B0604020202020204" pitchFamily="34" charset="0"/>
              </a:rPr>
              <a:t>.</a:t>
            </a:r>
          </a:p>
          <a:p>
            <a:r>
              <a:rPr lang="en-US" sz="2600" dirty="0" err="1">
                <a:latin typeface="Arial" panose="020B0604020202020204" pitchFamily="34" charset="0"/>
                <a:cs typeface="Arial" panose="020B0604020202020204" pitchFamily="34" charset="0"/>
              </a:rPr>
              <a:t>đ.Chú</a:t>
            </a:r>
            <a:r>
              <a:rPr lang="en-US" sz="2600" dirty="0">
                <a:latin typeface="Arial" panose="020B0604020202020204" pitchFamily="34" charset="0"/>
                <a:cs typeface="Arial" panose="020B0604020202020204" pitchFamily="34" charset="0"/>
              </a:rPr>
              <a:t> </a:t>
            </a:r>
            <a:r>
              <a:rPr lang="en-US" sz="2600" dirty="0" err="1">
                <a:latin typeface="Arial" panose="020B0604020202020204" pitchFamily="34" charset="0"/>
                <a:cs typeface="Arial" panose="020B0604020202020204" pitchFamily="34" charset="0"/>
              </a:rPr>
              <a:t>tôi</a:t>
            </a:r>
            <a:r>
              <a:rPr lang="en-US" sz="2600" dirty="0">
                <a:latin typeface="Arial" panose="020B0604020202020204" pitchFamily="34" charset="0"/>
                <a:cs typeface="Arial" panose="020B0604020202020204" pitchFamily="34" charset="0"/>
              </a:rPr>
              <a:t> </a:t>
            </a:r>
            <a:r>
              <a:rPr lang="en-US" sz="2600" dirty="0" err="1">
                <a:latin typeface="Arial" panose="020B0604020202020204" pitchFamily="34" charset="0"/>
                <a:cs typeface="Arial" panose="020B0604020202020204" pitchFamily="34" charset="0"/>
              </a:rPr>
              <a:t>thường</a:t>
            </a:r>
            <a:r>
              <a:rPr lang="en-US" sz="2600" dirty="0">
                <a:latin typeface="Arial" panose="020B0604020202020204" pitchFamily="34" charset="0"/>
                <a:cs typeface="Arial" panose="020B0604020202020204" pitchFamily="34" charset="0"/>
              </a:rPr>
              <a:t> </a:t>
            </a:r>
            <a:r>
              <a:rPr lang="en-US" sz="2600" dirty="0" err="1">
                <a:latin typeface="Arial" panose="020B0604020202020204" pitchFamily="34" charset="0"/>
                <a:cs typeface="Arial" panose="020B0604020202020204" pitchFamily="34" charset="0"/>
              </a:rPr>
              <a:t>lợi</a:t>
            </a:r>
            <a:r>
              <a:rPr lang="en-US" sz="2600" dirty="0">
                <a:latin typeface="Arial" panose="020B0604020202020204" pitchFamily="34" charset="0"/>
                <a:cs typeface="Arial" panose="020B0604020202020204" pitchFamily="34" charset="0"/>
              </a:rPr>
              <a:t> </a:t>
            </a:r>
            <a:r>
              <a:rPr lang="en-US" sz="2600" dirty="0" err="1">
                <a:latin typeface="Arial" panose="020B0604020202020204" pitchFamily="34" charset="0"/>
                <a:cs typeface="Arial" panose="020B0604020202020204" pitchFamily="34" charset="0"/>
              </a:rPr>
              <a:t>dụng</a:t>
            </a:r>
            <a:r>
              <a:rPr lang="en-US" sz="2600" dirty="0">
                <a:latin typeface="Arial" panose="020B0604020202020204" pitchFamily="34" charset="0"/>
                <a:cs typeface="Arial" panose="020B0604020202020204" pitchFamily="34" charset="0"/>
              </a:rPr>
              <a:t> </a:t>
            </a:r>
            <a:r>
              <a:rPr lang="en-US" sz="2600" dirty="0" err="1">
                <a:latin typeface="Arial" panose="020B0604020202020204" pitchFamily="34" charset="0"/>
                <a:cs typeface="Arial" panose="020B0604020202020204" pitchFamily="34" charset="0"/>
              </a:rPr>
              <a:t>những</a:t>
            </a:r>
            <a:r>
              <a:rPr lang="en-US" sz="2600" dirty="0">
                <a:latin typeface="Arial" panose="020B0604020202020204" pitchFamily="34" charset="0"/>
                <a:cs typeface="Arial" panose="020B0604020202020204" pitchFamily="34" charset="0"/>
              </a:rPr>
              <a:t> </a:t>
            </a:r>
            <a:r>
              <a:rPr lang="en-US" sz="2600" dirty="0" err="1">
                <a:latin typeface="Arial" panose="020B0604020202020204" pitchFamily="34" charset="0"/>
                <a:cs typeface="Arial" panose="020B0604020202020204" pitchFamily="34" charset="0"/>
              </a:rPr>
              <a:t>vât</a:t>
            </a:r>
            <a:r>
              <a:rPr lang="en-US" sz="2600" dirty="0">
                <a:latin typeface="Arial" panose="020B0604020202020204" pitchFamily="34" charset="0"/>
                <a:cs typeface="Arial" panose="020B0604020202020204" pitchFamily="34" charset="0"/>
              </a:rPr>
              <a:t> </a:t>
            </a:r>
            <a:r>
              <a:rPr lang="en-US" sz="2600" dirty="0" err="1">
                <a:latin typeface="Arial" panose="020B0604020202020204" pitchFamily="34" charset="0"/>
                <a:cs typeface="Arial" panose="020B0604020202020204" pitchFamily="34" charset="0"/>
              </a:rPr>
              <a:t>phế</a:t>
            </a:r>
            <a:r>
              <a:rPr lang="en-US" sz="2600" dirty="0">
                <a:latin typeface="Arial" panose="020B0604020202020204" pitchFamily="34" charset="0"/>
                <a:cs typeface="Arial" panose="020B0604020202020204" pitchFamily="34" charset="0"/>
              </a:rPr>
              <a:t> </a:t>
            </a:r>
            <a:r>
              <a:rPr lang="en-US" sz="2600" dirty="0" err="1">
                <a:latin typeface="Arial" panose="020B0604020202020204" pitchFamily="34" charset="0"/>
                <a:cs typeface="Arial" panose="020B0604020202020204" pitchFamily="34" charset="0"/>
              </a:rPr>
              <a:t>thải</a:t>
            </a:r>
            <a:r>
              <a:rPr lang="en-US" sz="2600" dirty="0">
                <a:latin typeface="Arial" panose="020B0604020202020204" pitchFamily="34" charset="0"/>
                <a:cs typeface="Arial" panose="020B0604020202020204" pitchFamily="34" charset="0"/>
              </a:rPr>
              <a:t> </a:t>
            </a:r>
            <a:r>
              <a:rPr lang="en-US" sz="2600" dirty="0" err="1">
                <a:latin typeface="Arial" panose="020B0604020202020204" pitchFamily="34" charset="0"/>
                <a:cs typeface="Arial" panose="020B0604020202020204" pitchFamily="34" charset="0"/>
              </a:rPr>
              <a:t>để</a:t>
            </a:r>
            <a:r>
              <a:rPr lang="en-US" sz="2600" dirty="0">
                <a:latin typeface="Arial" panose="020B0604020202020204" pitchFamily="34" charset="0"/>
                <a:cs typeface="Arial" panose="020B0604020202020204" pitchFamily="34" charset="0"/>
              </a:rPr>
              <a:t> </a:t>
            </a:r>
            <a:r>
              <a:rPr lang="en-US" sz="2600" dirty="0" err="1">
                <a:latin typeface="Arial" panose="020B0604020202020204" pitchFamily="34" charset="0"/>
                <a:cs typeface="Arial" panose="020B0604020202020204" pitchFamily="34" charset="0"/>
              </a:rPr>
              <a:t>tạo</a:t>
            </a:r>
            <a:r>
              <a:rPr lang="en-US" sz="2600" dirty="0">
                <a:latin typeface="Arial" panose="020B0604020202020204" pitchFamily="34" charset="0"/>
                <a:cs typeface="Arial" panose="020B0604020202020204" pitchFamily="34" charset="0"/>
              </a:rPr>
              <a:t> </a:t>
            </a:r>
            <a:r>
              <a:rPr lang="en-US" sz="2600" dirty="0" err="1">
                <a:latin typeface="Arial" panose="020B0604020202020204" pitchFamily="34" charset="0"/>
                <a:cs typeface="Arial" panose="020B0604020202020204" pitchFamily="34" charset="0"/>
              </a:rPr>
              <a:t>nên</a:t>
            </a:r>
            <a:r>
              <a:rPr lang="en-US" sz="2600" dirty="0">
                <a:latin typeface="Arial" panose="020B0604020202020204" pitchFamily="34" charset="0"/>
                <a:cs typeface="Arial" panose="020B0604020202020204" pitchFamily="34" charset="0"/>
              </a:rPr>
              <a:t> </a:t>
            </a:r>
            <a:r>
              <a:rPr lang="en-US" sz="2600" dirty="0" err="1">
                <a:latin typeface="Arial" panose="020B0604020202020204" pitchFamily="34" charset="0"/>
                <a:cs typeface="Arial" panose="020B0604020202020204" pitchFamily="34" charset="0"/>
              </a:rPr>
              <a:t>những</a:t>
            </a:r>
            <a:r>
              <a:rPr lang="en-US" sz="2600" dirty="0">
                <a:latin typeface="Arial" panose="020B0604020202020204" pitchFamily="34" charset="0"/>
                <a:cs typeface="Arial" panose="020B0604020202020204" pitchFamily="34" charset="0"/>
              </a:rPr>
              <a:t> </a:t>
            </a:r>
            <a:r>
              <a:rPr lang="en-US" sz="2600" dirty="0" err="1">
                <a:latin typeface="Arial" panose="020B0604020202020204" pitchFamily="34" charset="0"/>
                <a:cs typeface="Arial" panose="020B0604020202020204" pitchFamily="34" charset="0"/>
              </a:rPr>
              <a:t>món</a:t>
            </a:r>
            <a:r>
              <a:rPr lang="en-US" sz="2600" dirty="0">
                <a:latin typeface="Arial" panose="020B0604020202020204" pitchFamily="34" charset="0"/>
                <a:cs typeface="Arial" panose="020B0604020202020204" pitchFamily="34" charset="0"/>
              </a:rPr>
              <a:t> </a:t>
            </a:r>
            <a:r>
              <a:rPr lang="en-US" sz="2600" dirty="0" err="1">
                <a:latin typeface="Arial" panose="020B0604020202020204" pitchFamily="34" charset="0"/>
                <a:cs typeface="Arial" panose="020B0604020202020204" pitchFamily="34" charset="0"/>
              </a:rPr>
              <a:t>đồ</a:t>
            </a:r>
            <a:r>
              <a:rPr lang="en-US" sz="2600" dirty="0">
                <a:latin typeface="Arial" panose="020B0604020202020204" pitchFamily="34" charset="0"/>
                <a:cs typeface="Arial" panose="020B0604020202020204" pitchFamily="34" charset="0"/>
              </a:rPr>
              <a:t> </a:t>
            </a:r>
            <a:r>
              <a:rPr lang="en-US" sz="2600" dirty="0" err="1">
                <a:latin typeface="Arial" panose="020B0604020202020204" pitchFamily="34" charset="0"/>
                <a:cs typeface="Arial" panose="020B0604020202020204" pitchFamily="34" charset="0"/>
              </a:rPr>
              <a:t>trang</a:t>
            </a:r>
            <a:r>
              <a:rPr lang="en-US" sz="2600" dirty="0">
                <a:latin typeface="Arial" panose="020B0604020202020204" pitchFamily="34" charset="0"/>
                <a:cs typeface="Arial" panose="020B0604020202020204" pitchFamily="34" charset="0"/>
              </a:rPr>
              <a:t> </a:t>
            </a:r>
            <a:r>
              <a:rPr lang="en-US" sz="2600" dirty="0" err="1">
                <a:latin typeface="Arial" panose="020B0604020202020204" pitchFamily="34" charset="0"/>
                <a:cs typeface="Arial" panose="020B0604020202020204" pitchFamily="34" charset="0"/>
              </a:rPr>
              <a:t>trí</a:t>
            </a:r>
            <a:r>
              <a:rPr lang="en-US" sz="2600" dirty="0">
                <a:latin typeface="Arial" panose="020B0604020202020204" pitchFamily="34" charset="0"/>
                <a:cs typeface="Arial" panose="020B0604020202020204" pitchFamily="34" charset="0"/>
              </a:rPr>
              <a:t> </a:t>
            </a:r>
            <a:r>
              <a:rPr lang="en-US" sz="2600" dirty="0" err="1">
                <a:latin typeface="Arial" panose="020B0604020202020204" pitchFamily="34" charset="0"/>
                <a:cs typeface="Arial" panose="020B0604020202020204" pitchFamily="34" charset="0"/>
              </a:rPr>
              <a:t>xinh</a:t>
            </a:r>
            <a:r>
              <a:rPr lang="en-US" sz="2600" dirty="0">
                <a:latin typeface="Arial" panose="020B0604020202020204" pitchFamily="34" charset="0"/>
                <a:cs typeface="Arial" panose="020B0604020202020204" pitchFamily="34" charset="0"/>
              </a:rPr>
              <a:t> </a:t>
            </a:r>
            <a:r>
              <a:rPr lang="en-US" sz="2600" dirty="0" err="1">
                <a:latin typeface="Arial" panose="020B0604020202020204" pitchFamily="34" charset="0"/>
                <a:cs typeface="Arial" panose="020B0604020202020204" pitchFamily="34" charset="0"/>
              </a:rPr>
              <a:t>xắn</a:t>
            </a:r>
            <a:r>
              <a:rPr lang="en-US" sz="2600" dirty="0">
                <a:latin typeface="Arial" panose="020B0604020202020204" pitchFamily="34" charset="0"/>
                <a:cs typeface="Arial" panose="020B0604020202020204" pitchFamily="34" charset="0"/>
              </a:rPr>
              <a:t>.</a:t>
            </a:r>
          </a:p>
          <a:p>
            <a:r>
              <a:rPr lang="en-US" sz="2600" dirty="0">
                <a:latin typeface="Arial" panose="020B0604020202020204" pitchFamily="34" charset="0"/>
                <a:cs typeface="Arial" panose="020B0604020202020204" pitchFamily="34" charset="0"/>
              </a:rPr>
              <a:t>e. </a:t>
            </a:r>
            <a:r>
              <a:rPr lang="en-US" sz="2600" dirty="0" err="1">
                <a:latin typeface="Arial" panose="020B0604020202020204" pitchFamily="34" charset="0"/>
                <a:cs typeface="Arial" panose="020B0604020202020204" pitchFamily="34" charset="0"/>
              </a:rPr>
              <a:t>Nông</a:t>
            </a:r>
            <a:r>
              <a:rPr lang="en-US" sz="2600" dirty="0">
                <a:latin typeface="Arial" panose="020B0604020202020204" pitchFamily="34" charset="0"/>
                <a:cs typeface="Arial" panose="020B0604020202020204" pitchFamily="34" charset="0"/>
              </a:rPr>
              <a:t> </a:t>
            </a:r>
            <a:r>
              <a:rPr lang="en-US" sz="2600" dirty="0" err="1">
                <a:latin typeface="Arial" panose="020B0604020202020204" pitchFamily="34" charset="0"/>
                <a:cs typeface="Arial" panose="020B0604020202020204" pitchFamily="34" charset="0"/>
              </a:rPr>
              <a:t>nghiệp</a:t>
            </a:r>
            <a:r>
              <a:rPr lang="en-US" sz="2600" dirty="0">
                <a:latin typeface="Arial" panose="020B0604020202020204" pitchFamily="34" charset="0"/>
                <a:cs typeface="Arial" panose="020B0604020202020204" pitchFamily="34" charset="0"/>
              </a:rPr>
              <a:t> </a:t>
            </a:r>
            <a:r>
              <a:rPr lang="en-US" sz="2600" dirty="0" err="1">
                <a:latin typeface="Arial" panose="020B0604020202020204" pitchFamily="34" charset="0"/>
                <a:cs typeface="Arial" panose="020B0604020202020204" pitchFamily="34" charset="0"/>
              </a:rPr>
              <a:t>và</a:t>
            </a:r>
            <a:r>
              <a:rPr lang="en-US" sz="2600" dirty="0">
                <a:latin typeface="Arial" panose="020B0604020202020204" pitchFamily="34" charset="0"/>
                <a:cs typeface="Arial" panose="020B0604020202020204" pitchFamily="34" charset="0"/>
              </a:rPr>
              <a:t> </a:t>
            </a:r>
            <a:r>
              <a:rPr lang="en-US" sz="2600" dirty="0" err="1">
                <a:latin typeface="Arial" panose="020B0604020202020204" pitchFamily="34" charset="0"/>
                <a:cs typeface="Arial" panose="020B0604020202020204" pitchFamily="34" charset="0"/>
              </a:rPr>
              <a:t>nghề</a:t>
            </a:r>
            <a:r>
              <a:rPr lang="en-US" sz="2600" dirty="0">
                <a:latin typeface="Arial" panose="020B0604020202020204" pitchFamily="34" charset="0"/>
                <a:cs typeface="Arial" panose="020B0604020202020204" pitchFamily="34" charset="0"/>
              </a:rPr>
              <a:t> </a:t>
            </a:r>
            <a:r>
              <a:rPr lang="en-US" sz="2600" dirty="0" err="1">
                <a:latin typeface="Arial" panose="020B0604020202020204" pitchFamily="34" charset="0"/>
                <a:cs typeface="Arial" panose="020B0604020202020204" pitchFamily="34" charset="0"/>
              </a:rPr>
              <a:t>nghiệp</a:t>
            </a:r>
            <a:r>
              <a:rPr lang="en-US" sz="2600" dirty="0">
                <a:latin typeface="Arial" panose="020B0604020202020204" pitchFamily="34" charset="0"/>
                <a:cs typeface="Arial" panose="020B0604020202020204" pitchFamily="34" charset="0"/>
              </a:rPr>
              <a:t> </a:t>
            </a:r>
            <a:r>
              <a:rPr lang="en-US" sz="2600" dirty="0" err="1">
                <a:latin typeface="Arial" panose="020B0604020202020204" pitchFamily="34" charset="0"/>
                <a:cs typeface="Arial" panose="020B0604020202020204" pitchFamily="34" charset="0"/>
              </a:rPr>
              <a:t>đánh</a:t>
            </a:r>
            <a:r>
              <a:rPr lang="en-US" sz="2600" dirty="0">
                <a:latin typeface="Arial" panose="020B0604020202020204" pitchFamily="34" charset="0"/>
                <a:cs typeface="Arial" panose="020B0604020202020204" pitchFamily="34" charset="0"/>
              </a:rPr>
              <a:t> </a:t>
            </a:r>
            <a:r>
              <a:rPr lang="en-US" sz="2600" dirty="0" err="1">
                <a:latin typeface="Arial" panose="020B0604020202020204" pitchFamily="34" charset="0"/>
                <a:cs typeface="Arial" panose="020B0604020202020204" pitchFamily="34" charset="0"/>
              </a:rPr>
              <a:t>cá</a:t>
            </a:r>
            <a:r>
              <a:rPr lang="en-US" sz="2600" dirty="0">
                <a:latin typeface="Arial" panose="020B0604020202020204" pitchFamily="34" charset="0"/>
                <a:cs typeface="Arial" panose="020B0604020202020204" pitchFamily="34" charset="0"/>
              </a:rPr>
              <a:t> </a:t>
            </a:r>
            <a:r>
              <a:rPr lang="en-US" sz="2600" dirty="0" err="1">
                <a:latin typeface="Arial" panose="020B0604020202020204" pitchFamily="34" charset="0"/>
                <a:cs typeface="Arial" panose="020B0604020202020204" pitchFamily="34" charset="0"/>
              </a:rPr>
              <a:t>nước</a:t>
            </a:r>
            <a:r>
              <a:rPr lang="en-US" sz="2600" dirty="0">
                <a:latin typeface="Arial" panose="020B0604020202020204" pitchFamily="34" charset="0"/>
                <a:cs typeface="Arial" panose="020B0604020202020204" pitchFamily="34" charset="0"/>
              </a:rPr>
              <a:t> ta </a:t>
            </a:r>
            <a:r>
              <a:rPr lang="en-US" sz="2600" dirty="0" err="1">
                <a:latin typeface="Arial" panose="020B0604020202020204" pitchFamily="34" charset="0"/>
                <a:cs typeface="Arial" panose="020B0604020202020204" pitchFamily="34" charset="0"/>
              </a:rPr>
              <a:t>phát</a:t>
            </a:r>
            <a:r>
              <a:rPr lang="en-US" sz="2600" dirty="0">
                <a:latin typeface="Arial" panose="020B0604020202020204" pitchFamily="34" charset="0"/>
                <a:cs typeface="Arial" panose="020B0604020202020204" pitchFamily="34" charset="0"/>
              </a:rPr>
              <a:t> </a:t>
            </a:r>
            <a:r>
              <a:rPr lang="en-US" sz="2600" dirty="0" err="1">
                <a:latin typeface="Arial" panose="020B0604020202020204" pitchFamily="34" charset="0"/>
                <a:cs typeface="Arial" panose="020B0604020202020204" pitchFamily="34" charset="0"/>
              </a:rPr>
              <a:t>triển</a:t>
            </a:r>
            <a:r>
              <a:rPr lang="en-US" sz="2600" dirty="0">
                <a:latin typeface="Arial" panose="020B0604020202020204" pitchFamily="34" charset="0"/>
                <a:cs typeface="Arial" panose="020B0604020202020204" pitchFamily="34" charset="0"/>
              </a:rPr>
              <a:t> </a:t>
            </a:r>
            <a:r>
              <a:rPr lang="en-US" sz="2600" dirty="0" err="1">
                <a:latin typeface="Arial" panose="020B0604020202020204" pitchFamily="34" charset="0"/>
                <a:cs typeface="Arial" panose="020B0604020202020204" pitchFamily="34" charset="0"/>
              </a:rPr>
              <a:t>mạnh</a:t>
            </a:r>
            <a:r>
              <a:rPr lang="en-US" sz="2600" dirty="0">
                <a:latin typeface="Arial" panose="020B0604020202020204" pitchFamily="34" charset="0"/>
                <a:cs typeface="Arial" panose="020B0604020202020204" pitchFamily="34" charset="0"/>
              </a:rPr>
              <a:t> ở </a:t>
            </a:r>
            <a:r>
              <a:rPr lang="en-US" sz="2600" dirty="0" err="1">
                <a:latin typeface="Arial" panose="020B0604020202020204" pitchFamily="34" charset="0"/>
                <a:cs typeface="Arial" panose="020B0604020202020204" pitchFamily="34" charset="0"/>
              </a:rPr>
              <a:t>quý</a:t>
            </a:r>
            <a:r>
              <a:rPr lang="en-US" sz="2600" dirty="0">
                <a:latin typeface="Arial" panose="020B0604020202020204" pitchFamily="34" charset="0"/>
                <a:cs typeface="Arial" panose="020B0604020202020204" pitchFamily="34" charset="0"/>
              </a:rPr>
              <a:t> III </a:t>
            </a:r>
            <a:r>
              <a:rPr lang="en-US" sz="2600" dirty="0" err="1">
                <a:latin typeface="Arial" panose="020B0604020202020204" pitchFamily="34" charset="0"/>
                <a:cs typeface="Arial" panose="020B0604020202020204" pitchFamily="34" charset="0"/>
              </a:rPr>
              <a:t>năm</a:t>
            </a:r>
            <a:r>
              <a:rPr lang="en-US" sz="2600" dirty="0">
                <a:latin typeface="Arial" panose="020B0604020202020204" pitchFamily="34" charset="0"/>
                <a:cs typeface="Arial" panose="020B0604020202020204" pitchFamily="34" charset="0"/>
              </a:rPr>
              <a:t> nay.</a:t>
            </a:r>
          </a:p>
          <a:p>
            <a:r>
              <a:rPr lang="en-US" sz="2600" dirty="0">
                <a:latin typeface="Arial" panose="020B0604020202020204" pitchFamily="34" charset="0"/>
                <a:cs typeface="Arial" panose="020B0604020202020204" pitchFamily="34" charset="0"/>
              </a:rPr>
              <a:t>ê. </a:t>
            </a:r>
            <a:r>
              <a:rPr lang="en-US" sz="2600" dirty="0" err="1">
                <a:latin typeface="Arial" panose="020B0604020202020204" pitchFamily="34" charset="0"/>
                <a:cs typeface="Arial" panose="020B0604020202020204" pitchFamily="34" charset="0"/>
              </a:rPr>
              <a:t>Năm</a:t>
            </a:r>
            <a:r>
              <a:rPr lang="en-US" sz="2600" dirty="0">
                <a:latin typeface="Arial" panose="020B0604020202020204" pitchFamily="34" charset="0"/>
                <a:cs typeface="Arial" panose="020B0604020202020204" pitchFamily="34" charset="0"/>
              </a:rPr>
              <a:t> </a:t>
            </a:r>
            <a:r>
              <a:rPr lang="en-US" sz="2600" dirty="0" err="1">
                <a:latin typeface="Arial" panose="020B0604020202020204" pitchFamily="34" charset="0"/>
                <a:cs typeface="Arial" panose="020B0604020202020204" pitchFamily="34" charset="0"/>
              </a:rPr>
              <a:t>mới</a:t>
            </a:r>
            <a:r>
              <a:rPr lang="en-US" sz="2600" dirty="0">
                <a:latin typeface="Arial" panose="020B0604020202020204" pitchFamily="34" charset="0"/>
                <a:cs typeface="Arial" panose="020B0604020202020204" pitchFamily="34" charset="0"/>
              </a:rPr>
              <a:t> </a:t>
            </a:r>
            <a:r>
              <a:rPr lang="en-US" sz="2600" dirty="0" err="1">
                <a:latin typeface="Arial" panose="020B0604020202020204" pitchFamily="34" charset="0"/>
                <a:cs typeface="Arial" panose="020B0604020202020204" pitchFamily="34" charset="0"/>
              </a:rPr>
              <a:t>cháu</a:t>
            </a:r>
            <a:r>
              <a:rPr lang="en-US" sz="2600" dirty="0">
                <a:latin typeface="Arial" panose="020B0604020202020204" pitchFamily="34" charset="0"/>
                <a:cs typeface="Arial" panose="020B0604020202020204" pitchFamily="34" charset="0"/>
              </a:rPr>
              <a:t> </a:t>
            </a:r>
            <a:r>
              <a:rPr lang="en-US" sz="2600" dirty="0" err="1">
                <a:latin typeface="Arial" panose="020B0604020202020204" pitchFamily="34" charset="0"/>
                <a:cs typeface="Arial" panose="020B0604020202020204" pitchFamily="34" charset="0"/>
              </a:rPr>
              <a:t>chúc</a:t>
            </a:r>
            <a:r>
              <a:rPr lang="en-US" sz="2600" dirty="0">
                <a:latin typeface="Arial" panose="020B0604020202020204" pitchFamily="34" charset="0"/>
                <a:cs typeface="Arial" panose="020B0604020202020204" pitchFamily="34" charset="0"/>
              </a:rPr>
              <a:t> </a:t>
            </a:r>
            <a:r>
              <a:rPr lang="en-US" sz="2600" dirty="0" err="1">
                <a:latin typeface="Arial" panose="020B0604020202020204" pitchFamily="34" charset="0"/>
                <a:cs typeface="Arial" panose="020B0604020202020204" pitchFamily="34" charset="0"/>
              </a:rPr>
              <a:t>ông</a:t>
            </a:r>
            <a:r>
              <a:rPr lang="en-US" sz="2600" dirty="0">
                <a:latin typeface="Arial" panose="020B0604020202020204" pitchFamily="34" charset="0"/>
                <a:cs typeface="Arial" panose="020B0604020202020204" pitchFamily="34" charset="0"/>
              </a:rPr>
              <a:t> </a:t>
            </a:r>
            <a:r>
              <a:rPr lang="en-US" sz="2600" dirty="0" err="1">
                <a:latin typeface="Arial" panose="020B0604020202020204" pitchFamily="34" charset="0"/>
                <a:cs typeface="Arial" panose="020B0604020202020204" pitchFamily="34" charset="0"/>
              </a:rPr>
              <a:t>luôn</a:t>
            </a:r>
            <a:r>
              <a:rPr lang="en-US" sz="2600" dirty="0">
                <a:latin typeface="Arial" panose="020B0604020202020204" pitchFamily="34" charset="0"/>
                <a:cs typeface="Arial" panose="020B0604020202020204" pitchFamily="34" charset="0"/>
              </a:rPr>
              <a:t> </a:t>
            </a:r>
            <a:r>
              <a:rPr lang="en-US" sz="2600" dirty="0" err="1">
                <a:latin typeface="Arial" panose="020B0604020202020204" pitchFamily="34" charset="0"/>
                <a:cs typeface="Arial" panose="020B0604020202020204" pitchFamily="34" charset="0"/>
              </a:rPr>
              <a:t>được</a:t>
            </a:r>
            <a:r>
              <a:rPr lang="en-US" sz="2600" dirty="0">
                <a:latin typeface="Arial" panose="020B0604020202020204" pitchFamily="34" charset="0"/>
                <a:cs typeface="Arial" panose="020B0604020202020204" pitchFamily="34" charset="0"/>
              </a:rPr>
              <a:t> an </a:t>
            </a:r>
            <a:r>
              <a:rPr lang="en-US" sz="2600" dirty="0" err="1">
                <a:latin typeface="Arial" panose="020B0604020202020204" pitchFamily="34" charset="0"/>
                <a:cs typeface="Arial" panose="020B0604020202020204" pitchFamily="34" charset="0"/>
              </a:rPr>
              <a:t>khang</a:t>
            </a:r>
            <a:r>
              <a:rPr lang="en-US" sz="2600" dirty="0">
                <a:latin typeface="Arial" panose="020B0604020202020204" pitchFamily="34" charset="0"/>
                <a:cs typeface="Arial" panose="020B0604020202020204" pitchFamily="34" charset="0"/>
              </a:rPr>
              <a:t> </a:t>
            </a:r>
            <a:r>
              <a:rPr lang="en-US" sz="2600" dirty="0" err="1">
                <a:latin typeface="Arial" panose="020B0604020202020204" pitchFamily="34" charset="0"/>
                <a:cs typeface="Arial" panose="020B0604020202020204" pitchFamily="34" charset="0"/>
              </a:rPr>
              <a:t>và</a:t>
            </a:r>
            <a:r>
              <a:rPr lang="en-US" sz="2600" dirty="0">
                <a:latin typeface="Arial" panose="020B0604020202020204" pitchFamily="34" charset="0"/>
                <a:cs typeface="Arial" panose="020B0604020202020204" pitchFamily="34" charset="0"/>
              </a:rPr>
              <a:t> </a:t>
            </a:r>
            <a:r>
              <a:rPr lang="en-US" sz="2600" dirty="0" err="1">
                <a:latin typeface="Arial" panose="020B0604020202020204" pitchFamily="34" charset="0"/>
                <a:cs typeface="Arial" panose="020B0604020202020204" pitchFamily="34" charset="0"/>
              </a:rPr>
              <a:t>bách</a:t>
            </a:r>
            <a:r>
              <a:rPr lang="en-US" sz="2600" dirty="0">
                <a:latin typeface="Arial" panose="020B0604020202020204" pitchFamily="34" charset="0"/>
                <a:cs typeface="Arial" panose="020B0604020202020204" pitchFamily="34" charset="0"/>
              </a:rPr>
              <a:t> </a:t>
            </a:r>
            <a:r>
              <a:rPr lang="en-US" sz="2600" dirty="0" err="1">
                <a:latin typeface="Arial" panose="020B0604020202020204" pitchFamily="34" charset="0"/>
                <a:cs typeface="Arial" panose="020B0604020202020204" pitchFamily="34" charset="0"/>
              </a:rPr>
              <a:t>niên</a:t>
            </a:r>
            <a:r>
              <a:rPr lang="en-US" sz="2600" dirty="0">
                <a:latin typeface="Arial" panose="020B0604020202020204" pitchFamily="34" charset="0"/>
                <a:cs typeface="Arial" panose="020B0604020202020204" pitchFamily="34" charset="0"/>
              </a:rPr>
              <a:t> </a:t>
            </a:r>
            <a:r>
              <a:rPr lang="en-US" sz="2600" dirty="0" err="1">
                <a:latin typeface="Arial" panose="020B0604020202020204" pitchFamily="34" charset="0"/>
                <a:cs typeface="Arial" panose="020B0604020202020204" pitchFamily="34" charset="0"/>
              </a:rPr>
              <a:t>giai</a:t>
            </a:r>
            <a:r>
              <a:rPr lang="en-US" sz="2600" dirty="0">
                <a:latin typeface="Arial" panose="020B0604020202020204" pitchFamily="34" charset="0"/>
                <a:cs typeface="Arial" panose="020B0604020202020204" pitchFamily="34" charset="0"/>
              </a:rPr>
              <a:t> </a:t>
            </a:r>
            <a:r>
              <a:rPr lang="en-US" sz="2600" dirty="0" err="1">
                <a:latin typeface="Arial" panose="020B0604020202020204" pitchFamily="34" charset="0"/>
                <a:cs typeface="Arial" panose="020B0604020202020204" pitchFamily="34" charset="0"/>
              </a:rPr>
              <a:t>lão</a:t>
            </a:r>
            <a:r>
              <a:rPr lang="en-US" sz="2600" dirty="0">
                <a:latin typeface="Arial" panose="020B0604020202020204" pitchFamily="34" charset="0"/>
                <a:cs typeface="Arial" panose="020B0604020202020204" pitchFamily="34" charset="0"/>
              </a:rPr>
              <a:t>.</a:t>
            </a:r>
          </a:p>
          <a:p>
            <a:r>
              <a:rPr lang="en-US" sz="2600" dirty="0">
                <a:latin typeface="Arial" panose="020B0604020202020204" pitchFamily="34" charset="0"/>
                <a:cs typeface="Arial" panose="020B0604020202020204" pitchFamily="34" charset="0"/>
              </a:rPr>
              <a:t>g. </a:t>
            </a:r>
            <a:r>
              <a:rPr lang="en-US" sz="2600" dirty="0" err="1">
                <a:latin typeface="Arial" panose="020B0604020202020204" pitchFamily="34" charset="0"/>
                <a:cs typeface="Arial" panose="020B0604020202020204" pitchFamily="34" charset="0"/>
              </a:rPr>
              <a:t>Hoa</a:t>
            </a:r>
            <a:r>
              <a:rPr lang="en-US" sz="2600" dirty="0">
                <a:latin typeface="Arial" panose="020B0604020202020204" pitchFamily="34" charset="0"/>
                <a:cs typeface="Arial" panose="020B0604020202020204" pitchFamily="34" charset="0"/>
              </a:rPr>
              <a:t> </a:t>
            </a:r>
            <a:r>
              <a:rPr lang="en-US" sz="2600" dirty="0" err="1">
                <a:latin typeface="Arial" panose="020B0604020202020204" pitchFamily="34" charset="0"/>
                <a:cs typeface="Arial" panose="020B0604020202020204" pitchFamily="34" charset="0"/>
              </a:rPr>
              <a:t>xuân</a:t>
            </a:r>
            <a:r>
              <a:rPr lang="en-US" sz="2600" dirty="0">
                <a:latin typeface="Arial" panose="020B0604020202020204" pitchFamily="34" charset="0"/>
                <a:cs typeface="Arial" panose="020B0604020202020204" pitchFamily="34" charset="0"/>
              </a:rPr>
              <a:t> </a:t>
            </a:r>
            <a:r>
              <a:rPr lang="en-US" sz="2600" dirty="0" err="1">
                <a:latin typeface="Arial" panose="020B0604020202020204" pitchFamily="34" charset="0"/>
                <a:cs typeface="Arial" panose="020B0604020202020204" pitchFamily="34" charset="0"/>
              </a:rPr>
              <a:t>đua</a:t>
            </a:r>
            <a:r>
              <a:rPr lang="en-US" sz="2600" dirty="0">
                <a:latin typeface="Arial" panose="020B0604020202020204" pitchFamily="34" charset="0"/>
                <a:cs typeface="Arial" panose="020B0604020202020204" pitchFamily="34" charset="0"/>
              </a:rPr>
              <a:t> </a:t>
            </a:r>
            <a:r>
              <a:rPr lang="en-US" sz="2600" dirty="0" err="1">
                <a:latin typeface="Arial" panose="020B0604020202020204" pitchFamily="34" charset="0"/>
                <a:cs typeface="Arial" panose="020B0604020202020204" pitchFamily="34" charset="0"/>
              </a:rPr>
              <a:t>nở</a:t>
            </a:r>
            <a:r>
              <a:rPr lang="en-US" sz="2600" dirty="0">
                <a:latin typeface="Arial" panose="020B0604020202020204" pitchFamily="34" charset="0"/>
                <a:cs typeface="Arial" panose="020B0604020202020204" pitchFamily="34" charset="0"/>
              </a:rPr>
              <a:t> </a:t>
            </a:r>
            <a:r>
              <a:rPr lang="en-US" sz="2600" dirty="0" err="1">
                <a:latin typeface="Arial" panose="020B0604020202020204" pitchFamily="34" charset="0"/>
                <a:cs typeface="Arial" panose="020B0604020202020204" pitchFamily="34" charset="0"/>
              </a:rPr>
              <a:t>tân</a:t>
            </a:r>
            <a:r>
              <a:rPr lang="en-US" sz="2600" dirty="0">
                <a:latin typeface="Arial" panose="020B0604020202020204" pitchFamily="34" charset="0"/>
                <a:cs typeface="Arial" panose="020B0604020202020204" pitchFamily="34" charset="0"/>
              </a:rPr>
              <a:t> </a:t>
            </a:r>
            <a:r>
              <a:rPr lang="en-US" sz="2600" dirty="0" err="1">
                <a:latin typeface="Arial" panose="020B0604020202020204" pitchFamily="34" charset="0"/>
                <a:cs typeface="Arial" panose="020B0604020202020204" pitchFamily="34" charset="0"/>
              </a:rPr>
              <a:t>trang</a:t>
            </a:r>
            <a:r>
              <a:rPr lang="en-US" sz="2600" dirty="0">
                <a:latin typeface="Arial" panose="020B0604020202020204" pitchFamily="34" charset="0"/>
                <a:cs typeface="Arial" panose="020B0604020202020204" pitchFamily="34" charset="0"/>
              </a:rPr>
              <a:t> </a:t>
            </a:r>
            <a:r>
              <a:rPr lang="en-US" sz="2600" dirty="0" err="1">
                <a:latin typeface="Arial" panose="020B0604020202020204" pitchFamily="34" charset="0"/>
                <a:cs typeface="Arial" panose="020B0604020202020204" pitchFamily="34" charset="0"/>
              </a:rPr>
              <a:t>cho</a:t>
            </a:r>
            <a:r>
              <a:rPr lang="en-US" sz="2600" dirty="0">
                <a:latin typeface="Arial" panose="020B0604020202020204" pitchFamily="34" charset="0"/>
                <a:cs typeface="Arial" panose="020B0604020202020204" pitchFamily="34" charset="0"/>
              </a:rPr>
              <a:t> </a:t>
            </a:r>
            <a:r>
              <a:rPr lang="en-US" sz="2600" dirty="0" err="1">
                <a:latin typeface="Arial" panose="020B0604020202020204" pitchFamily="34" charset="0"/>
                <a:cs typeface="Arial" panose="020B0604020202020204" pitchFamily="34" charset="0"/>
              </a:rPr>
              <a:t>đời</a:t>
            </a:r>
            <a:r>
              <a:rPr lang="en-US" sz="2600" dirty="0">
                <a:latin typeface="Arial" panose="020B0604020202020204" pitchFamily="34" charset="0"/>
                <a:cs typeface="Arial" panose="020B0604020202020204" pitchFamily="34" charset="0"/>
              </a:rPr>
              <a:t> </a:t>
            </a:r>
            <a:r>
              <a:rPr lang="en-US" sz="2600" dirty="0" err="1">
                <a:latin typeface="Arial" panose="020B0604020202020204" pitchFamily="34" charset="0"/>
                <a:cs typeface="Arial" panose="020B0604020202020204" pitchFamily="34" charset="0"/>
              </a:rPr>
              <a:t>thêm</a:t>
            </a:r>
            <a:r>
              <a:rPr lang="en-US" sz="2600" dirty="0">
                <a:latin typeface="Arial" panose="020B0604020202020204" pitchFamily="34" charset="0"/>
                <a:cs typeface="Arial" panose="020B0604020202020204" pitchFamily="34" charset="0"/>
              </a:rPr>
              <a:t> </a:t>
            </a:r>
            <a:r>
              <a:rPr lang="en-US" sz="2600" dirty="0" err="1">
                <a:latin typeface="Arial" panose="020B0604020202020204" pitchFamily="34" charset="0"/>
                <a:cs typeface="Arial" panose="020B0604020202020204" pitchFamily="34" charset="0"/>
              </a:rPr>
              <a:t>những</a:t>
            </a:r>
            <a:r>
              <a:rPr lang="en-US" sz="2600" dirty="0">
                <a:latin typeface="Arial" panose="020B0604020202020204" pitchFamily="34" charset="0"/>
                <a:cs typeface="Arial" panose="020B0604020202020204" pitchFamily="34" charset="0"/>
              </a:rPr>
              <a:t> </a:t>
            </a:r>
            <a:r>
              <a:rPr lang="en-US" sz="2600" dirty="0" err="1">
                <a:latin typeface="Arial" panose="020B0604020202020204" pitchFamily="34" charset="0"/>
                <a:cs typeface="Arial" panose="020B0604020202020204" pitchFamily="34" charset="0"/>
              </a:rPr>
              <a:t>sắc</a:t>
            </a:r>
            <a:r>
              <a:rPr lang="en-US" sz="2600" dirty="0">
                <a:latin typeface="Arial" panose="020B0604020202020204" pitchFamily="34" charset="0"/>
                <a:cs typeface="Arial" panose="020B0604020202020204" pitchFamily="34" charset="0"/>
              </a:rPr>
              <a:t> </a:t>
            </a:r>
            <a:r>
              <a:rPr lang="en-US" sz="2600" dirty="0" err="1">
                <a:latin typeface="Arial" panose="020B0604020202020204" pitchFamily="34" charset="0"/>
                <a:cs typeface="Arial" panose="020B0604020202020204" pitchFamily="34" charset="0"/>
              </a:rPr>
              <a:t>màu</a:t>
            </a:r>
            <a:r>
              <a:rPr lang="en-US" sz="2600" dirty="0">
                <a:latin typeface="Arial" panose="020B0604020202020204" pitchFamily="34" charset="0"/>
                <a:cs typeface="Arial" panose="020B0604020202020204" pitchFamily="34" charset="0"/>
              </a:rPr>
              <a:t> </a:t>
            </a:r>
            <a:r>
              <a:rPr lang="en-US" sz="2600" dirty="0" err="1">
                <a:latin typeface="Arial" panose="020B0604020202020204" pitchFamily="34" charset="0"/>
                <a:cs typeface="Arial" panose="020B0604020202020204" pitchFamily="34" charset="0"/>
              </a:rPr>
              <a:t>tươi</a:t>
            </a:r>
            <a:r>
              <a:rPr lang="en-US" sz="2600" dirty="0">
                <a:latin typeface="Arial" panose="020B0604020202020204" pitchFamily="34" charset="0"/>
                <a:cs typeface="Arial" panose="020B0604020202020204" pitchFamily="34" charset="0"/>
              </a:rPr>
              <a:t> </a:t>
            </a:r>
            <a:r>
              <a:rPr lang="en-US" sz="2600" dirty="0" err="1">
                <a:latin typeface="Arial" panose="020B0604020202020204" pitchFamily="34" charset="0"/>
                <a:cs typeface="Arial" panose="020B0604020202020204" pitchFamily="34" charset="0"/>
              </a:rPr>
              <a:t>thắm</a:t>
            </a:r>
            <a:r>
              <a:rPr lang="en-US" sz="2600" dirty="0">
                <a:latin typeface="Arial" panose="020B0604020202020204" pitchFamily="34" charset="0"/>
                <a:cs typeface="Arial" panose="020B0604020202020204" pitchFamily="34" charset="0"/>
              </a:rPr>
              <a:t>.</a:t>
            </a:r>
          </a:p>
          <a:p>
            <a:r>
              <a:rPr lang="en-US" sz="2600" dirty="0">
                <a:latin typeface="Arial" panose="020B0604020202020204" pitchFamily="34" charset="0"/>
                <a:cs typeface="Arial" panose="020B0604020202020204" pitchFamily="34" charset="0"/>
              </a:rPr>
              <a:t>h. </a:t>
            </a:r>
            <a:r>
              <a:rPr lang="en-US" sz="2600" dirty="0" err="1">
                <a:latin typeface="Arial" panose="020B0604020202020204" pitchFamily="34" charset="0"/>
                <a:cs typeface="Arial" panose="020B0604020202020204" pitchFamily="34" charset="0"/>
              </a:rPr>
              <a:t>Cảnh</a:t>
            </a:r>
            <a:r>
              <a:rPr lang="en-US" sz="2600" dirty="0">
                <a:latin typeface="Arial" panose="020B0604020202020204" pitchFamily="34" charset="0"/>
                <a:cs typeface="Arial" panose="020B0604020202020204" pitchFamily="34" charset="0"/>
              </a:rPr>
              <a:t> </a:t>
            </a:r>
            <a:r>
              <a:rPr lang="en-US" sz="2600" dirty="0" err="1">
                <a:latin typeface="Arial" panose="020B0604020202020204" pitchFamily="34" charset="0"/>
                <a:cs typeface="Arial" panose="020B0604020202020204" pitchFamily="34" charset="0"/>
              </a:rPr>
              <a:t>vật</a:t>
            </a:r>
            <a:r>
              <a:rPr lang="en-US" sz="2600" dirty="0">
                <a:latin typeface="Arial" panose="020B0604020202020204" pitchFamily="34" charset="0"/>
                <a:cs typeface="Arial" panose="020B0604020202020204" pitchFamily="34" charset="0"/>
              </a:rPr>
              <a:t> </a:t>
            </a:r>
            <a:r>
              <a:rPr lang="en-US" sz="2600" dirty="0" err="1">
                <a:latin typeface="Arial" panose="020B0604020202020204" pitchFamily="34" charset="0"/>
                <a:cs typeface="Arial" panose="020B0604020202020204" pitchFamily="34" charset="0"/>
              </a:rPr>
              <a:t>nơi</a:t>
            </a:r>
            <a:r>
              <a:rPr lang="en-US" sz="2600" dirty="0">
                <a:latin typeface="Arial" panose="020B0604020202020204" pitchFamily="34" charset="0"/>
                <a:cs typeface="Arial" panose="020B0604020202020204" pitchFamily="34" charset="0"/>
              </a:rPr>
              <a:t> </a:t>
            </a:r>
            <a:r>
              <a:rPr lang="en-US" sz="2600" dirty="0" err="1">
                <a:latin typeface="Arial" panose="020B0604020202020204" pitchFamily="34" charset="0"/>
                <a:cs typeface="Arial" panose="020B0604020202020204" pitchFamily="34" charset="0"/>
              </a:rPr>
              <a:t>đây</a:t>
            </a:r>
            <a:r>
              <a:rPr lang="en-US" sz="2600" dirty="0">
                <a:latin typeface="Arial" panose="020B0604020202020204" pitchFamily="34" charset="0"/>
                <a:cs typeface="Arial" panose="020B0604020202020204" pitchFamily="34" charset="0"/>
              </a:rPr>
              <a:t> </a:t>
            </a:r>
            <a:r>
              <a:rPr lang="en-US" sz="2600" dirty="0" err="1">
                <a:latin typeface="Arial" panose="020B0604020202020204" pitchFamily="34" charset="0"/>
                <a:cs typeface="Arial" panose="020B0604020202020204" pitchFamily="34" charset="0"/>
              </a:rPr>
              <a:t>trông</a:t>
            </a:r>
            <a:r>
              <a:rPr lang="en-US" sz="2600" dirty="0">
                <a:latin typeface="Arial" panose="020B0604020202020204" pitchFamily="34" charset="0"/>
                <a:cs typeface="Arial" panose="020B0604020202020204" pitchFamily="34" charset="0"/>
              </a:rPr>
              <a:t> </a:t>
            </a:r>
            <a:r>
              <a:rPr lang="en-US" sz="2600" dirty="0" err="1">
                <a:latin typeface="Arial" panose="020B0604020202020204" pitchFamily="34" charset="0"/>
                <a:cs typeface="Arial" panose="020B0604020202020204" pitchFamily="34" charset="0"/>
              </a:rPr>
              <a:t>rất</a:t>
            </a:r>
            <a:r>
              <a:rPr lang="en-US" sz="2600" dirty="0">
                <a:latin typeface="Arial" panose="020B0604020202020204" pitchFamily="34" charset="0"/>
                <a:cs typeface="Arial" panose="020B0604020202020204" pitchFamily="34" charset="0"/>
              </a:rPr>
              <a:t> </a:t>
            </a:r>
            <a:r>
              <a:rPr lang="en-US" sz="2600" dirty="0" err="1">
                <a:latin typeface="Arial" panose="020B0604020202020204" pitchFamily="34" charset="0"/>
                <a:cs typeface="Arial" panose="020B0604020202020204" pitchFamily="34" charset="0"/>
              </a:rPr>
              <a:t>kiều</a:t>
            </a:r>
            <a:r>
              <a:rPr lang="en-US" sz="2600" dirty="0">
                <a:latin typeface="Arial" panose="020B0604020202020204" pitchFamily="34" charset="0"/>
                <a:cs typeface="Arial" panose="020B0604020202020204" pitchFamily="34" charset="0"/>
              </a:rPr>
              <a:t> </a:t>
            </a:r>
            <a:r>
              <a:rPr lang="en-US" sz="2600" dirty="0" err="1">
                <a:latin typeface="Arial" panose="020B0604020202020204" pitchFamily="34" charset="0"/>
                <a:cs typeface="Arial" panose="020B0604020202020204" pitchFamily="34" charset="0"/>
              </a:rPr>
              <a:t>diễm</a:t>
            </a:r>
            <a:r>
              <a:rPr lang="en-US" sz="2600" dirty="0">
                <a:latin typeface="Arial" panose="020B0604020202020204" pitchFamily="34" charset="0"/>
                <a:cs typeface="Arial" panose="020B0604020202020204" pitchFamily="34" charset="0"/>
              </a:rPr>
              <a:t>.</a:t>
            </a:r>
          </a:p>
        </p:txBody>
      </p:sp>
    </p:spTree>
    <p:extLst>
      <p:ext uri="{BB962C8B-B14F-4D97-AF65-F5344CB8AC3E}">
        <p14:creationId xmlns:p14="http://schemas.microsoft.com/office/powerpoint/2010/main" val="426734516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3" presetClass="entr" presetSubtype="16" fill="hold" grpId="0" nodeType="clickEffect">
                                  <p:stCondLst>
                                    <p:cond delay="0"/>
                                  </p:stCondLst>
                                  <p:childTnLst>
                                    <p:set>
                                      <p:cBhvr>
                                        <p:cTn id="12" dur="1" fill="hold">
                                          <p:stCondLst>
                                            <p:cond delay="0"/>
                                          </p:stCondLst>
                                        </p:cTn>
                                        <p:tgtEl>
                                          <p:spTgt spid="4">
                                            <p:txEl>
                                              <p:pRg st="0" end="0"/>
                                            </p:txEl>
                                          </p:spTgt>
                                        </p:tgtEl>
                                        <p:attrNameLst>
                                          <p:attrName>style.visibility</p:attrName>
                                        </p:attrNameLst>
                                      </p:cBhvr>
                                      <p:to>
                                        <p:strVal val="visible"/>
                                      </p:to>
                                    </p:set>
                                    <p:anim calcmode="lin" valueType="num">
                                      <p:cBhvr>
                                        <p:cTn id="13" dur="500" fill="hold"/>
                                        <p:tgtEl>
                                          <p:spTgt spid="4">
                                            <p:txEl>
                                              <p:pRg st="0" end="0"/>
                                            </p:txEl>
                                          </p:spTgt>
                                        </p:tgtEl>
                                        <p:attrNameLst>
                                          <p:attrName>ppt_w</p:attrName>
                                        </p:attrNameLst>
                                      </p:cBhvr>
                                      <p:tavLst>
                                        <p:tav tm="0">
                                          <p:val>
                                            <p:fltVal val="0"/>
                                          </p:val>
                                        </p:tav>
                                        <p:tav tm="100000">
                                          <p:val>
                                            <p:strVal val="#ppt_w"/>
                                          </p:val>
                                        </p:tav>
                                      </p:tavLst>
                                    </p:anim>
                                    <p:anim calcmode="lin" valueType="num">
                                      <p:cBhvr>
                                        <p:cTn id="14" dur="500" fill="hold"/>
                                        <p:tgtEl>
                                          <p:spTgt spid="4">
                                            <p:txEl>
                                              <p:pRg st="0" end="0"/>
                                            </p:txEl>
                                          </p:spTgt>
                                        </p:tgtEl>
                                        <p:attrNameLst>
                                          <p:attrName>ppt_h</p:attrName>
                                        </p:attrNameLst>
                                      </p:cBhvr>
                                      <p:tavLst>
                                        <p:tav tm="0">
                                          <p:val>
                                            <p:fltVal val="0"/>
                                          </p:val>
                                        </p:tav>
                                        <p:tav tm="100000">
                                          <p:val>
                                            <p:strVal val="#ppt_h"/>
                                          </p:val>
                                        </p:tav>
                                      </p:tavLst>
                                    </p:anim>
                                  </p:childTnLst>
                                </p:cTn>
                              </p:par>
                            </p:childTnLst>
                          </p:cTn>
                        </p:par>
                      </p:childTnLst>
                    </p:cTn>
                  </p:par>
                  <p:par>
                    <p:cTn id="15" fill="hold">
                      <p:stCondLst>
                        <p:cond delay="indefinite"/>
                      </p:stCondLst>
                      <p:childTnLst>
                        <p:par>
                          <p:cTn id="16" fill="hold">
                            <p:stCondLst>
                              <p:cond delay="0"/>
                            </p:stCondLst>
                            <p:childTnLst>
                              <p:par>
                                <p:cTn id="17" presetID="23" presetClass="entr" presetSubtype="16" fill="hold" grpId="0" nodeType="clickEffect">
                                  <p:stCondLst>
                                    <p:cond delay="0"/>
                                  </p:stCondLst>
                                  <p:childTnLst>
                                    <p:set>
                                      <p:cBhvr>
                                        <p:cTn id="18" dur="1" fill="hold">
                                          <p:stCondLst>
                                            <p:cond delay="0"/>
                                          </p:stCondLst>
                                        </p:cTn>
                                        <p:tgtEl>
                                          <p:spTgt spid="4">
                                            <p:txEl>
                                              <p:pRg st="1" end="1"/>
                                            </p:txEl>
                                          </p:spTgt>
                                        </p:tgtEl>
                                        <p:attrNameLst>
                                          <p:attrName>style.visibility</p:attrName>
                                        </p:attrNameLst>
                                      </p:cBhvr>
                                      <p:to>
                                        <p:strVal val="visible"/>
                                      </p:to>
                                    </p:set>
                                    <p:anim calcmode="lin" valueType="num">
                                      <p:cBhvr>
                                        <p:cTn id="19" dur="500" fill="hold"/>
                                        <p:tgtEl>
                                          <p:spTgt spid="4">
                                            <p:txEl>
                                              <p:pRg st="1" end="1"/>
                                            </p:txEl>
                                          </p:spTgt>
                                        </p:tgtEl>
                                        <p:attrNameLst>
                                          <p:attrName>ppt_w</p:attrName>
                                        </p:attrNameLst>
                                      </p:cBhvr>
                                      <p:tavLst>
                                        <p:tav tm="0">
                                          <p:val>
                                            <p:fltVal val="0"/>
                                          </p:val>
                                        </p:tav>
                                        <p:tav tm="100000">
                                          <p:val>
                                            <p:strVal val="#ppt_w"/>
                                          </p:val>
                                        </p:tav>
                                      </p:tavLst>
                                    </p:anim>
                                    <p:anim calcmode="lin" valueType="num">
                                      <p:cBhvr>
                                        <p:cTn id="20" dur="500" fill="hold"/>
                                        <p:tgtEl>
                                          <p:spTgt spid="4">
                                            <p:txEl>
                                              <p:pRg st="1" end="1"/>
                                            </p:txEl>
                                          </p:spTgt>
                                        </p:tgtEl>
                                        <p:attrNameLst>
                                          <p:attrName>ppt_h</p:attrName>
                                        </p:attrNameLst>
                                      </p:cBhvr>
                                      <p:tavLst>
                                        <p:tav tm="0">
                                          <p:val>
                                            <p:fltVal val="0"/>
                                          </p:val>
                                        </p:tav>
                                        <p:tav tm="100000">
                                          <p:val>
                                            <p:strVal val="#ppt_h"/>
                                          </p:val>
                                        </p:tav>
                                      </p:tavLst>
                                    </p:anim>
                                  </p:childTnLst>
                                </p:cTn>
                              </p:par>
                            </p:childTnLst>
                          </p:cTn>
                        </p:par>
                      </p:childTnLst>
                    </p:cTn>
                  </p:par>
                  <p:par>
                    <p:cTn id="21" fill="hold">
                      <p:stCondLst>
                        <p:cond delay="indefinite"/>
                      </p:stCondLst>
                      <p:childTnLst>
                        <p:par>
                          <p:cTn id="22" fill="hold">
                            <p:stCondLst>
                              <p:cond delay="0"/>
                            </p:stCondLst>
                            <p:childTnLst>
                              <p:par>
                                <p:cTn id="23" presetID="23" presetClass="entr" presetSubtype="16" fill="hold" grpId="0" nodeType="clickEffect">
                                  <p:stCondLst>
                                    <p:cond delay="0"/>
                                  </p:stCondLst>
                                  <p:childTnLst>
                                    <p:set>
                                      <p:cBhvr>
                                        <p:cTn id="24" dur="1" fill="hold">
                                          <p:stCondLst>
                                            <p:cond delay="0"/>
                                          </p:stCondLst>
                                        </p:cTn>
                                        <p:tgtEl>
                                          <p:spTgt spid="4">
                                            <p:txEl>
                                              <p:pRg st="2" end="2"/>
                                            </p:txEl>
                                          </p:spTgt>
                                        </p:tgtEl>
                                        <p:attrNameLst>
                                          <p:attrName>style.visibility</p:attrName>
                                        </p:attrNameLst>
                                      </p:cBhvr>
                                      <p:to>
                                        <p:strVal val="visible"/>
                                      </p:to>
                                    </p:set>
                                    <p:anim calcmode="lin" valueType="num">
                                      <p:cBhvr>
                                        <p:cTn id="25" dur="500" fill="hold"/>
                                        <p:tgtEl>
                                          <p:spTgt spid="4">
                                            <p:txEl>
                                              <p:pRg st="2" end="2"/>
                                            </p:txEl>
                                          </p:spTgt>
                                        </p:tgtEl>
                                        <p:attrNameLst>
                                          <p:attrName>ppt_w</p:attrName>
                                        </p:attrNameLst>
                                      </p:cBhvr>
                                      <p:tavLst>
                                        <p:tav tm="0">
                                          <p:val>
                                            <p:fltVal val="0"/>
                                          </p:val>
                                        </p:tav>
                                        <p:tav tm="100000">
                                          <p:val>
                                            <p:strVal val="#ppt_w"/>
                                          </p:val>
                                        </p:tav>
                                      </p:tavLst>
                                    </p:anim>
                                    <p:anim calcmode="lin" valueType="num">
                                      <p:cBhvr>
                                        <p:cTn id="26" dur="500" fill="hold"/>
                                        <p:tgtEl>
                                          <p:spTgt spid="4">
                                            <p:txEl>
                                              <p:pRg st="2" end="2"/>
                                            </p:txEl>
                                          </p:spTgt>
                                        </p:tgtEl>
                                        <p:attrNameLst>
                                          <p:attrName>ppt_h</p:attrName>
                                        </p:attrNameLst>
                                      </p:cBhvr>
                                      <p:tavLst>
                                        <p:tav tm="0">
                                          <p:val>
                                            <p:fltVal val="0"/>
                                          </p:val>
                                        </p:tav>
                                        <p:tav tm="100000">
                                          <p:val>
                                            <p:strVal val="#ppt_h"/>
                                          </p:val>
                                        </p:tav>
                                      </p:tavLst>
                                    </p:anim>
                                  </p:childTnLst>
                                </p:cTn>
                              </p:par>
                            </p:childTnLst>
                          </p:cTn>
                        </p:par>
                      </p:childTnLst>
                    </p:cTn>
                  </p:par>
                  <p:par>
                    <p:cTn id="27" fill="hold">
                      <p:stCondLst>
                        <p:cond delay="indefinite"/>
                      </p:stCondLst>
                      <p:childTnLst>
                        <p:par>
                          <p:cTn id="28" fill="hold">
                            <p:stCondLst>
                              <p:cond delay="0"/>
                            </p:stCondLst>
                            <p:childTnLst>
                              <p:par>
                                <p:cTn id="29" presetID="23" presetClass="entr" presetSubtype="16" fill="hold" grpId="0" nodeType="clickEffect">
                                  <p:stCondLst>
                                    <p:cond delay="0"/>
                                  </p:stCondLst>
                                  <p:childTnLst>
                                    <p:set>
                                      <p:cBhvr>
                                        <p:cTn id="30" dur="1" fill="hold">
                                          <p:stCondLst>
                                            <p:cond delay="0"/>
                                          </p:stCondLst>
                                        </p:cTn>
                                        <p:tgtEl>
                                          <p:spTgt spid="4">
                                            <p:txEl>
                                              <p:pRg st="3" end="3"/>
                                            </p:txEl>
                                          </p:spTgt>
                                        </p:tgtEl>
                                        <p:attrNameLst>
                                          <p:attrName>style.visibility</p:attrName>
                                        </p:attrNameLst>
                                      </p:cBhvr>
                                      <p:to>
                                        <p:strVal val="visible"/>
                                      </p:to>
                                    </p:set>
                                    <p:anim calcmode="lin" valueType="num">
                                      <p:cBhvr>
                                        <p:cTn id="31" dur="500" fill="hold"/>
                                        <p:tgtEl>
                                          <p:spTgt spid="4">
                                            <p:txEl>
                                              <p:pRg st="3" end="3"/>
                                            </p:txEl>
                                          </p:spTgt>
                                        </p:tgtEl>
                                        <p:attrNameLst>
                                          <p:attrName>ppt_w</p:attrName>
                                        </p:attrNameLst>
                                      </p:cBhvr>
                                      <p:tavLst>
                                        <p:tav tm="0">
                                          <p:val>
                                            <p:fltVal val="0"/>
                                          </p:val>
                                        </p:tav>
                                        <p:tav tm="100000">
                                          <p:val>
                                            <p:strVal val="#ppt_w"/>
                                          </p:val>
                                        </p:tav>
                                      </p:tavLst>
                                    </p:anim>
                                    <p:anim calcmode="lin" valueType="num">
                                      <p:cBhvr>
                                        <p:cTn id="32" dur="500" fill="hold"/>
                                        <p:tgtEl>
                                          <p:spTgt spid="4">
                                            <p:txEl>
                                              <p:pRg st="3" end="3"/>
                                            </p:txEl>
                                          </p:spTgt>
                                        </p:tgtEl>
                                        <p:attrNameLst>
                                          <p:attrName>ppt_h</p:attrName>
                                        </p:attrNameLst>
                                      </p:cBhvr>
                                      <p:tavLst>
                                        <p:tav tm="0">
                                          <p:val>
                                            <p:fltVal val="0"/>
                                          </p:val>
                                        </p:tav>
                                        <p:tav tm="100000">
                                          <p:val>
                                            <p:strVal val="#ppt_h"/>
                                          </p:val>
                                        </p:tav>
                                      </p:tavLst>
                                    </p:anim>
                                  </p:childTnLst>
                                </p:cTn>
                              </p:par>
                            </p:childTnLst>
                          </p:cTn>
                        </p:par>
                      </p:childTnLst>
                    </p:cTn>
                  </p:par>
                  <p:par>
                    <p:cTn id="33" fill="hold">
                      <p:stCondLst>
                        <p:cond delay="indefinite"/>
                      </p:stCondLst>
                      <p:childTnLst>
                        <p:par>
                          <p:cTn id="34" fill="hold">
                            <p:stCondLst>
                              <p:cond delay="0"/>
                            </p:stCondLst>
                            <p:childTnLst>
                              <p:par>
                                <p:cTn id="35" presetID="23" presetClass="entr" presetSubtype="16" fill="hold" grpId="0" nodeType="clickEffect">
                                  <p:stCondLst>
                                    <p:cond delay="0"/>
                                  </p:stCondLst>
                                  <p:childTnLst>
                                    <p:set>
                                      <p:cBhvr>
                                        <p:cTn id="36" dur="1" fill="hold">
                                          <p:stCondLst>
                                            <p:cond delay="0"/>
                                          </p:stCondLst>
                                        </p:cTn>
                                        <p:tgtEl>
                                          <p:spTgt spid="4">
                                            <p:txEl>
                                              <p:pRg st="4" end="4"/>
                                            </p:txEl>
                                          </p:spTgt>
                                        </p:tgtEl>
                                        <p:attrNameLst>
                                          <p:attrName>style.visibility</p:attrName>
                                        </p:attrNameLst>
                                      </p:cBhvr>
                                      <p:to>
                                        <p:strVal val="visible"/>
                                      </p:to>
                                    </p:set>
                                    <p:anim calcmode="lin" valueType="num">
                                      <p:cBhvr>
                                        <p:cTn id="37" dur="500" fill="hold"/>
                                        <p:tgtEl>
                                          <p:spTgt spid="4">
                                            <p:txEl>
                                              <p:pRg st="4" end="4"/>
                                            </p:txEl>
                                          </p:spTgt>
                                        </p:tgtEl>
                                        <p:attrNameLst>
                                          <p:attrName>ppt_w</p:attrName>
                                        </p:attrNameLst>
                                      </p:cBhvr>
                                      <p:tavLst>
                                        <p:tav tm="0">
                                          <p:val>
                                            <p:fltVal val="0"/>
                                          </p:val>
                                        </p:tav>
                                        <p:tav tm="100000">
                                          <p:val>
                                            <p:strVal val="#ppt_w"/>
                                          </p:val>
                                        </p:tav>
                                      </p:tavLst>
                                    </p:anim>
                                    <p:anim calcmode="lin" valueType="num">
                                      <p:cBhvr>
                                        <p:cTn id="38" dur="500" fill="hold"/>
                                        <p:tgtEl>
                                          <p:spTgt spid="4">
                                            <p:txEl>
                                              <p:pRg st="4" end="4"/>
                                            </p:txEl>
                                          </p:spTgt>
                                        </p:tgtEl>
                                        <p:attrNameLst>
                                          <p:attrName>ppt_h</p:attrName>
                                        </p:attrNameLst>
                                      </p:cBhvr>
                                      <p:tavLst>
                                        <p:tav tm="0">
                                          <p:val>
                                            <p:fltVal val="0"/>
                                          </p:val>
                                        </p:tav>
                                        <p:tav tm="100000">
                                          <p:val>
                                            <p:strVal val="#ppt_h"/>
                                          </p:val>
                                        </p:tav>
                                      </p:tavLst>
                                    </p:anim>
                                  </p:childTnLst>
                                </p:cTn>
                              </p:par>
                            </p:childTnLst>
                          </p:cTn>
                        </p:par>
                      </p:childTnLst>
                    </p:cTn>
                  </p:par>
                  <p:par>
                    <p:cTn id="39" fill="hold">
                      <p:stCondLst>
                        <p:cond delay="indefinite"/>
                      </p:stCondLst>
                      <p:childTnLst>
                        <p:par>
                          <p:cTn id="40" fill="hold">
                            <p:stCondLst>
                              <p:cond delay="0"/>
                            </p:stCondLst>
                            <p:childTnLst>
                              <p:par>
                                <p:cTn id="41" presetID="23" presetClass="entr" presetSubtype="16" fill="hold" grpId="0" nodeType="clickEffect">
                                  <p:stCondLst>
                                    <p:cond delay="0"/>
                                  </p:stCondLst>
                                  <p:childTnLst>
                                    <p:set>
                                      <p:cBhvr>
                                        <p:cTn id="42" dur="1" fill="hold">
                                          <p:stCondLst>
                                            <p:cond delay="0"/>
                                          </p:stCondLst>
                                        </p:cTn>
                                        <p:tgtEl>
                                          <p:spTgt spid="4">
                                            <p:txEl>
                                              <p:pRg st="5" end="5"/>
                                            </p:txEl>
                                          </p:spTgt>
                                        </p:tgtEl>
                                        <p:attrNameLst>
                                          <p:attrName>style.visibility</p:attrName>
                                        </p:attrNameLst>
                                      </p:cBhvr>
                                      <p:to>
                                        <p:strVal val="visible"/>
                                      </p:to>
                                    </p:set>
                                    <p:anim calcmode="lin" valueType="num">
                                      <p:cBhvr>
                                        <p:cTn id="43" dur="500" fill="hold"/>
                                        <p:tgtEl>
                                          <p:spTgt spid="4">
                                            <p:txEl>
                                              <p:pRg st="5" end="5"/>
                                            </p:txEl>
                                          </p:spTgt>
                                        </p:tgtEl>
                                        <p:attrNameLst>
                                          <p:attrName>ppt_w</p:attrName>
                                        </p:attrNameLst>
                                      </p:cBhvr>
                                      <p:tavLst>
                                        <p:tav tm="0">
                                          <p:val>
                                            <p:fltVal val="0"/>
                                          </p:val>
                                        </p:tav>
                                        <p:tav tm="100000">
                                          <p:val>
                                            <p:strVal val="#ppt_w"/>
                                          </p:val>
                                        </p:tav>
                                      </p:tavLst>
                                    </p:anim>
                                    <p:anim calcmode="lin" valueType="num">
                                      <p:cBhvr>
                                        <p:cTn id="44" dur="500" fill="hold"/>
                                        <p:tgtEl>
                                          <p:spTgt spid="4">
                                            <p:txEl>
                                              <p:pRg st="5" end="5"/>
                                            </p:txEl>
                                          </p:spTgt>
                                        </p:tgtEl>
                                        <p:attrNameLst>
                                          <p:attrName>ppt_h</p:attrName>
                                        </p:attrNameLst>
                                      </p:cBhvr>
                                      <p:tavLst>
                                        <p:tav tm="0">
                                          <p:val>
                                            <p:fltVal val="0"/>
                                          </p:val>
                                        </p:tav>
                                        <p:tav tm="100000">
                                          <p:val>
                                            <p:strVal val="#ppt_h"/>
                                          </p:val>
                                        </p:tav>
                                      </p:tavLst>
                                    </p:anim>
                                  </p:childTnLst>
                                </p:cTn>
                              </p:par>
                            </p:childTnLst>
                          </p:cTn>
                        </p:par>
                      </p:childTnLst>
                    </p:cTn>
                  </p:par>
                  <p:par>
                    <p:cTn id="45" fill="hold">
                      <p:stCondLst>
                        <p:cond delay="indefinite"/>
                      </p:stCondLst>
                      <p:childTnLst>
                        <p:par>
                          <p:cTn id="46" fill="hold">
                            <p:stCondLst>
                              <p:cond delay="0"/>
                            </p:stCondLst>
                            <p:childTnLst>
                              <p:par>
                                <p:cTn id="47" presetID="23" presetClass="entr" presetSubtype="16" fill="hold" grpId="0" nodeType="clickEffect">
                                  <p:stCondLst>
                                    <p:cond delay="0"/>
                                  </p:stCondLst>
                                  <p:childTnLst>
                                    <p:set>
                                      <p:cBhvr>
                                        <p:cTn id="48" dur="1" fill="hold">
                                          <p:stCondLst>
                                            <p:cond delay="0"/>
                                          </p:stCondLst>
                                        </p:cTn>
                                        <p:tgtEl>
                                          <p:spTgt spid="4">
                                            <p:txEl>
                                              <p:pRg st="6" end="6"/>
                                            </p:txEl>
                                          </p:spTgt>
                                        </p:tgtEl>
                                        <p:attrNameLst>
                                          <p:attrName>style.visibility</p:attrName>
                                        </p:attrNameLst>
                                      </p:cBhvr>
                                      <p:to>
                                        <p:strVal val="visible"/>
                                      </p:to>
                                    </p:set>
                                    <p:anim calcmode="lin" valueType="num">
                                      <p:cBhvr>
                                        <p:cTn id="49" dur="500" fill="hold"/>
                                        <p:tgtEl>
                                          <p:spTgt spid="4">
                                            <p:txEl>
                                              <p:pRg st="6" end="6"/>
                                            </p:txEl>
                                          </p:spTgt>
                                        </p:tgtEl>
                                        <p:attrNameLst>
                                          <p:attrName>ppt_w</p:attrName>
                                        </p:attrNameLst>
                                      </p:cBhvr>
                                      <p:tavLst>
                                        <p:tav tm="0">
                                          <p:val>
                                            <p:fltVal val="0"/>
                                          </p:val>
                                        </p:tav>
                                        <p:tav tm="100000">
                                          <p:val>
                                            <p:strVal val="#ppt_w"/>
                                          </p:val>
                                        </p:tav>
                                      </p:tavLst>
                                    </p:anim>
                                    <p:anim calcmode="lin" valueType="num">
                                      <p:cBhvr>
                                        <p:cTn id="50" dur="500" fill="hold"/>
                                        <p:tgtEl>
                                          <p:spTgt spid="4">
                                            <p:txEl>
                                              <p:pRg st="6" end="6"/>
                                            </p:txEl>
                                          </p:spTgt>
                                        </p:tgtEl>
                                        <p:attrNameLst>
                                          <p:attrName>ppt_h</p:attrName>
                                        </p:attrNameLst>
                                      </p:cBhvr>
                                      <p:tavLst>
                                        <p:tav tm="0">
                                          <p:val>
                                            <p:fltVal val="0"/>
                                          </p:val>
                                        </p:tav>
                                        <p:tav tm="100000">
                                          <p:val>
                                            <p:strVal val="#ppt_h"/>
                                          </p:val>
                                        </p:tav>
                                      </p:tavLst>
                                    </p:anim>
                                  </p:childTnLst>
                                </p:cTn>
                              </p:par>
                            </p:childTnLst>
                          </p:cTn>
                        </p:par>
                      </p:childTnLst>
                    </p:cTn>
                  </p:par>
                  <p:par>
                    <p:cTn id="51" fill="hold">
                      <p:stCondLst>
                        <p:cond delay="indefinite"/>
                      </p:stCondLst>
                      <p:childTnLst>
                        <p:par>
                          <p:cTn id="52" fill="hold">
                            <p:stCondLst>
                              <p:cond delay="0"/>
                            </p:stCondLst>
                            <p:childTnLst>
                              <p:par>
                                <p:cTn id="53" presetID="23" presetClass="entr" presetSubtype="16" fill="hold" grpId="0" nodeType="clickEffect">
                                  <p:stCondLst>
                                    <p:cond delay="0"/>
                                  </p:stCondLst>
                                  <p:childTnLst>
                                    <p:set>
                                      <p:cBhvr>
                                        <p:cTn id="54" dur="1" fill="hold">
                                          <p:stCondLst>
                                            <p:cond delay="0"/>
                                          </p:stCondLst>
                                        </p:cTn>
                                        <p:tgtEl>
                                          <p:spTgt spid="4">
                                            <p:txEl>
                                              <p:pRg st="7" end="7"/>
                                            </p:txEl>
                                          </p:spTgt>
                                        </p:tgtEl>
                                        <p:attrNameLst>
                                          <p:attrName>style.visibility</p:attrName>
                                        </p:attrNameLst>
                                      </p:cBhvr>
                                      <p:to>
                                        <p:strVal val="visible"/>
                                      </p:to>
                                    </p:set>
                                    <p:anim calcmode="lin" valueType="num">
                                      <p:cBhvr>
                                        <p:cTn id="55" dur="500" fill="hold"/>
                                        <p:tgtEl>
                                          <p:spTgt spid="4">
                                            <p:txEl>
                                              <p:pRg st="7" end="7"/>
                                            </p:txEl>
                                          </p:spTgt>
                                        </p:tgtEl>
                                        <p:attrNameLst>
                                          <p:attrName>ppt_w</p:attrName>
                                        </p:attrNameLst>
                                      </p:cBhvr>
                                      <p:tavLst>
                                        <p:tav tm="0">
                                          <p:val>
                                            <p:fltVal val="0"/>
                                          </p:val>
                                        </p:tav>
                                        <p:tav tm="100000">
                                          <p:val>
                                            <p:strVal val="#ppt_w"/>
                                          </p:val>
                                        </p:tav>
                                      </p:tavLst>
                                    </p:anim>
                                    <p:anim calcmode="lin" valueType="num">
                                      <p:cBhvr>
                                        <p:cTn id="56" dur="500" fill="hold"/>
                                        <p:tgtEl>
                                          <p:spTgt spid="4">
                                            <p:txEl>
                                              <p:pRg st="7" end="7"/>
                                            </p:txEl>
                                          </p:spTgt>
                                        </p:tgtEl>
                                        <p:attrNameLst>
                                          <p:attrName>ppt_h</p:attrName>
                                        </p:attrNameLst>
                                      </p:cBhvr>
                                      <p:tavLst>
                                        <p:tav tm="0">
                                          <p:val>
                                            <p:fltVal val="0"/>
                                          </p:val>
                                        </p:tav>
                                        <p:tav tm="100000">
                                          <p:val>
                                            <p:strVal val="#ppt_h"/>
                                          </p:val>
                                        </p:tav>
                                      </p:tavLst>
                                    </p:anim>
                                  </p:childTnLst>
                                </p:cTn>
                              </p:par>
                            </p:childTnLst>
                          </p:cTn>
                        </p:par>
                      </p:childTnLst>
                    </p:cTn>
                  </p:par>
                  <p:par>
                    <p:cTn id="57" fill="hold">
                      <p:stCondLst>
                        <p:cond delay="indefinite"/>
                      </p:stCondLst>
                      <p:childTnLst>
                        <p:par>
                          <p:cTn id="58" fill="hold">
                            <p:stCondLst>
                              <p:cond delay="0"/>
                            </p:stCondLst>
                            <p:childTnLst>
                              <p:par>
                                <p:cTn id="59" presetID="23" presetClass="entr" presetSubtype="16" fill="hold" grpId="0" nodeType="clickEffect">
                                  <p:stCondLst>
                                    <p:cond delay="0"/>
                                  </p:stCondLst>
                                  <p:childTnLst>
                                    <p:set>
                                      <p:cBhvr>
                                        <p:cTn id="60" dur="1" fill="hold">
                                          <p:stCondLst>
                                            <p:cond delay="0"/>
                                          </p:stCondLst>
                                        </p:cTn>
                                        <p:tgtEl>
                                          <p:spTgt spid="4">
                                            <p:txEl>
                                              <p:pRg st="8" end="8"/>
                                            </p:txEl>
                                          </p:spTgt>
                                        </p:tgtEl>
                                        <p:attrNameLst>
                                          <p:attrName>style.visibility</p:attrName>
                                        </p:attrNameLst>
                                      </p:cBhvr>
                                      <p:to>
                                        <p:strVal val="visible"/>
                                      </p:to>
                                    </p:set>
                                    <p:anim calcmode="lin" valueType="num">
                                      <p:cBhvr>
                                        <p:cTn id="61" dur="500" fill="hold"/>
                                        <p:tgtEl>
                                          <p:spTgt spid="4">
                                            <p:txEl>
                                              <p:pRg st="8" end="8"/>
                                            </p:txEl>
                                          </p:spTgt>
                                        </p:tgtEl>
                                        <p:attrNameLst>
                                          <p:attrName>ppt_w</p:attrName>
                                        </p:attrNameLst>
                                      </p:cBhvr>
                                      <p:tavLst>
                                        <p:tav tm="0">
                                          <p:val>
                                            <p:fltVal val="0"/>
                                          </p:val>
                                        </p:tav>
                                        <p:tav tm="100000">
                                          <p:val>
                                            <p:strVal val="#ppt_w"/>
                                          </p:val>
                                        </p:tav>
                                      </p:tavLst>
                                    </p:anim>
                                    <p:anim calcmode="lin" valueType="num">
                                      <p:cBhvr>
                                        <p:cTn id="62" dur="500" fill="hold"/>
                                        <p:tgtEl>
                                          <p:spTgt spid="4">
                                            <p:txEl>
                                              <p:pRg st="8" end="8"/>
                                            </p:txEl>
                                          </p:spTgt>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4" grpId="0" build="p"/>
    </p:bldLst>
  </p:timing>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2" name="Straight Connector 11">
            <a:extLst>
              <a:ext uri="{FF2B5EF4-FFF2-40B4-BE49-F238E27FC236}">
                <a16:creationId xmlns:a16="http://schemas.microsoft.com/office/drawing/2014/main" xmlns="" id="{B73DEAEA-BFDB-410C-89E7-02514506C826}"/>
              </a:ext>
              <a:ext uri="{C183D7F6-B498-43B3-948B-1728B52AA6E4}">
                <adec:decorative xmlns=""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xmlns="" val="1"/>
              </p:ext>
            </p:extLst>
          </p:nvPr>
        </p:nvCxnSpPr>
        <p:spPr>
          <a:xfrm flipV="1">
            <a:off x="8386842" y="5264106"/>
            <a:ext cx="0" cy="914400"/>
          </a:xfrm>
          <a:prstGeom prst="line">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sp>
        <p:nvSpPr>
          <p:cNvPr id="14" name="Rectangle 13">
            <a:extLst>
              <a:ext uri="{FF2B5EF4-FFF2-40B4-BE49-F238E27FC236}">
                <a16:creationId xmlns:a16="http://schemas.microsoft.com/office/drawing/2014/main" xmlns="" id="{6EAAB671-E1B2-4834-B3F6-E0A2D3BE861F}"/>
              </a:ext>
              <a:ext uri="{C183D7F6-B498-43B3-948B-1728B52AA6E4}">
                <adec:decorative xmlns=""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xmlns="" val="1"/>
              </p:ext>
            </p:extLst>
          </p:nvPr>
        </p:nvSpPr>
        <p:spPr>
          <a:xfrm>
            <a:off x="0" y="0"/>
            <a:ext cx="12192000" cy="4572001"/>
          </a:xfrm>
          <a:prstGeom prst="rect">
            <a:avLst/>
          </a:prstGeom>
          <a:blipFill dpi="0" rotWithShape="1">
            <a:blip r:embed="rId2">
              <a:duotone>
                <a:schemeClr val="accent1">
                  <a:shade val="45000"/>
                  <a:satMod val="135000"/>
                </a:schemeClr>
                <a:prstClr val="white"/>
              </a:duotone>
            </a:blip>
            <a:srcRect/>
            <a:tile tx="-133350" ty="-6350" sx="50000" sy="50000" flip="none" algn="tl"/>
          </a:blipFill>
          <a:ln>
            <a:noFill/>
          </a:ln>
        </p:spPr>
        <p:style>
          <a:lnRef idx="2">
            <a:schemeClr val="accent1">
              <a:shade val="50000"/>
            </a:schemeClr>
          </a:lnRef>
          <a:fillRef idx="1">
            <a:schemeClr val="accent1"/>
          </a:fillRef>
          <a:effectRef idx="0">
            <a:schemeClr val="accent1"/>
          </a:effectRef>
          <a:fontRef idx="minor">
            <a:schemeClr val="lt1"/>
          </a:fontRef>
        </p:style>
      </p:sp>
      <p:sp>
        <p:nvSpPr>
          <p:cNvPr id="2" name="Title 1">
            <a:extLst>
              <a:ext uri="{FF2B5EF4-FFF2-40B4-BE49-F238E27FC236}">
                <a16:creationId xmlns:a16="http://schemas.microsoft.com/office/drawing/2014/main" xmlns="" id="{AB854EFD-F49B-78CB-17AE-F5F2429E29B2}"/>
              </a:ext>
            </a:extLst>
          </p:cNvPr>
          <p:cNvSpPr>
            <a:spLocks noGrp="1"/>
          </p:cNvSpPr>
          <p:nvPr>
            <p:ph type="title"/>
          </p:nvPr>
        </p:nvSpPr>
        <p:spPr>
          <a:xfrm>
            <a:off x="2445027" y="5486400"/>
            <a:ext cx="7772400" cy="1463040"/>
          </a:xfrm>
        </p:spPr>
        <p:txBody>
          <a:bodyPr vert="horz" lIns="91440" tIns="45720" rIns="91440" bIns="45720" rtlCol="0" anchor="ctr">
            <a:normAutofit/>
          </a:bodyPr>
          <a:lstStyle/>
          <a:p>
            <a:pPr algn="r"/>
            <a:r>
              <a:rPr lang="en-US" sz="3000" b="1" spc="200" dirty="0" err="1">
                <a:solidFill>
                  <a:srgbClr val="0000FF"/>
                </a:solidFill>
                <a:latin typeface="Arial" panose="020B0604020202020204" pitchFamily="34" charset="0"/>
                <a:cs typeface="Arial" panose="020B0604020202020204" pitchFamily="34" charset="0"/>
              </a:rPr>
              <a:t>Câu</a:t>
            </a:r>
            <a:r>
              <a:rPr lang="en-US" sz="3000" b="1" spc="200" dirty="0">
                <a:solidFill>
                  <a:srgbClr val="0000FF"/>
                </a:solidFill>
                <a:latin typeface="Arial" panose="020B0604020202020204" pitchFamily="34" charset="0"/>
                <a:cs typeface="Arial" panose="020B0604020202020204" pitchFamily="34" charset="0"/>
              </a:rPr>
              <a:t> 1</a:t>
            </a:r>
          </a:p>
        </p:txBody>
      </p:sp>
      <p:sp>
        <p:nvSpPr>
          <p:cNvPr id="16" name="Rectangle 15">
            <a:extLst>
              <a:ext uri="{FF2B5EF4-FFF2-40B4-BE49-F238E27FC236}">
                <a16:creationId xmlns:a16="http://schemas.microsoft.com/office/drawing/2014/main" xmlns="" id="{3C5ED0A0-6E58-4828-B5E9-FA61FD864165}"/>
              </a:ext>
              <a:ext uri="{C183D7F6-B498-43B3-948B-1728B52AA6E4}">
                <adec:decorative xmlns=""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xmlns="" val="1"/>
              </p:ext>
            </p:extLst>
          </p:nvPr>
        </p:nvSpPr>
        <p:spPr>
          <a:xfrm>
            <a:off x="0" y="0"/>
            <a:ext cx="12188952" cy="4572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aphicFrame>
        <p:nvGraphicFramePr>
          <p:cNvPr id="7" name="Content Placeholder 3">
            <a:extLst>
              <a:ext uri="{FF2B5EF4-FFF2-40B4-BE49-F238E27FC236}">
                <a16:creationId xmlns:a16="http://schemas.microsoft.com/office/drawing/2014/main" xmlns="" id="{31C70272-1B99-0333-9002-294E244C7B27}"/>
              </a:ext>
            </a:extLst>
          </p:cNvPr>
          <p:cNvGraphicFramePr>
            <a:graphicFrameLocks/>
          </p:cNvGraphicFramePr>
          <p:nvPr>
            <p:extLst>
              <p:ext uri="{D42A27DB-BD31-4B8C-83A1-F6EECF244321}">
                <p14:modId xmlns:p14="http://schemas.microsoft.com/office/powerpoint/2010/main" val="1571033631"/>
              </p:ext>
            </p:extLst>
          </p:nvPr>
        </p:nvGraphicFramePr>
        <p:xfrm>
          <a:off x="1004790" y="640080"/>
          <a:ext cx="10176618" cy="5030032"/>
        </p:xfrm>
        <a:graphic>
          <a:graphicData uri="http://schemas.openxmlformats.org/drawingml/2006/table">
            <a:tbl>
              <a:tblPr firstRow="1" firstCol="1" bandRow="1">
                <a:tableStyleId>{3B4B98B0-60AC-42C2-AFA5-B58CD77FA1E5}</a:tableStyleId>
              </a:tblPr>
              <a:tblGrid>
                <a:gridCol w="1015786">
                  <a:extLst>
                    <a:ext uri="{9D8B030D-6E8A-4147-A177-3AD203B41FA5}">
                      <a16:colId xmlns:a16="http://schemas.microsoft.com/office/drawing/2014/main" xmlns="" val="478240909"/>
                    </a:ext>
                  </a:extLst>
                </a:gridCol>
                <a:gridCol w="5332419">
                  <a:extLst>
                    <a:ext uri="{9D8B030D-6E8A-4147-A177-3AD203B41FA5}">
                      <a16:colId xmlns:a16="http://schemas.microsoft.com/office/drawing/2014/main" xmlns="" val="4193909673"/>
                    </a:ext>
                  </a:extLst>
                </a:gridCol>
                <a:gridCol w="3828413">
                  <a:extLst>
                    <a:ext uri="{9D8B030D-6E8A-4147-A177-3AD203B41FA5}">
                      <a16:colId xmlns:a16="http://schemas.microsoft.com/office/drawing/2014/main" xmlns="" val="880754552"/>
                    </a:ext>
                  </a:extLst>
                </a:gridCol>
              </a:tblGrid>
              <a:tr h="393192">
                <a:tc>
                  <a:txBody>
                    <a:bodyPr/>
                    <a:lstStyle/>
                    <a:p>
                      <a:pPr algn="just">
                        <a:lnSpc>
                          <a:spcPct val="107000"/>
                        </a:lnSpc>
                        <a:spcAft>
                          <a:spcPts val="800"/>
                        </a:spcAft>
                      </a:pPr>
                      <a:r>
                        <a:rPr lang="en-US" sz="2000" dirty="0" err="1">
                          <a:effectLst/>
                          <a:latin typeface="Arial" panose="020B0604020202020204" pitchFamily="34" charset="0"/>
                          <a:cs typeface="Arial" panose="020B0604020202020204" pitchFamily="34" charset="0"/>
                        </a:rPr>
                        <a:t>Câu</a:t>
                      </a:r>
                      <a:endParaRPr lang="en-US" sz="2000" dirty="0">
                        <a:effectLst/>
                        <a:latin typeface="Arial" panose="020B0604020202020204" pitchFamily="34" charset="0"/>
                        <a:ea typeface="Calibri" panose="020F0502020204030204" pitchFamily="34" charset="0"/>
                        <a:cs typeface="Arial" panose="020B0604020202020204" pitchFamily="34" charset="0"/>
                      </a:endParaRPr>
                    </a:p>
                  </a:txBody>
                  <a:tcPr marL="55820" marR="55820" marT="55820" marB="55820"/>
                </a:tc>
                <a:tc>
                  <a:txBody>
                    <a:bodyPr/>
                    <a:lstStyle/>
                    <a:p>
                      <a:pPr algn="just">
                        <a:lnSpc>
                          <a:spcPct val="107000"/>
                        </a:lnSpc>
                        <a:spcAft>
                          <a:spcPts val="800"/>
                        </a:spcAft>
                      </a:pPr>
                      <a:r>
                        <a:rPr lang="en-US" sz="2000" dirty="0" err="1">
                          <a:effectLst/>
                          <a:latin typeface="Arial" panose="020B0604020202020204" pitchFamily="34" charset="0"/>
                          <a:cs typeface="Arial" panose="020B0604020202020204" pitchFamily="34" charset="0"/>
                        </a:rPr>
                        <a:t>Lỗi</a:t>
                      </a:r>
                      <a:r>
                        <a:rPr lang="en-US" sz="2000" dirty="0">
                          <a:effectLst/>
                          <a:latin typeface="Arial" panose="020B0604020202020204" pitchFamily="34" charset="0"/>
                          <a:cs typeface="Arial" panose="020B0604020202020204" pitchFamily="34" charset="0"/>
                        </a:rPr>
                        <a:t> </a:t>
                      </a:r>
                      <a:r>
                        <a:rPr lang="en-US" sz="2000" dirty="0" err="1">
                          <a:effectLst/>
                          <a:latin typeface="Arial" panose="020B0604020202020204" pitchFamily="34" charset="0"/>
                          <a:cs typeface="Arial" panose="020B0604020202020204" pitchFamily="34" charset="0"/>
                        </a:rPr>
                        <a:t>dùng</a:t>
                      </a:r>
                      <a:r>
                        <a:rPr lang="en-US" sz="2000" dirty="0">
                          <a:effectLst/>
                          <a:latin typeface="Arial" panose="020B0604020202020204" pitchFamily="34" charset="0"/>
                          <a:cs typeface="Arial" panose="020B0604020202020204" pitchFamily="34" charset="0"/>
                        </a:rPr>
                        <a:t> </a:t>
                      </a:r>
                      <a:r>
                        <a:rPr lang="en-US" sz="2000" dirty="0" err="1">
                          <a:effectLst/>
                          <a:latin typeface="Arial" panose="020B0604020202020204" pitchFamily="34" charset="0"/>
                          <a:cs typeface="Arial" panose="020B0604020202020204" pitchFamily="34" charset="0"/>
                        </a:rPr>
                        <a:t>từ</a:t>
                      </a:r>
                      <a:r>
                        <a:rPr lang="en-US" sz="2000" dirty="0">
                          <a:effectLst/>
                          <a:latin typeface="Arial" panose="020B0604020202020204" pitchFamily="34" charset="0"/>
                          <a:cs typeface="Arial" panose="020B0604020202020204" pitchFamily="34" charset="0"/>
                        </a:rPr>
                        <a:t> </a:t>
                      </a:r>
                      <a:r>
                        <a:rPr lang="en-US" sz="2000" dirty="0" err="1">
                          <a:effectLst/>
                          <a:latin typeface="Arial" panose="020B0604020202020204" pitchFamily="34" charset="0"/>
                          <a:cs typeface="Arial" panose="020B0604020202020204" pitchFamily="34" charset="0"/>
                        </a:rPr>
                        <a:t>Hán</a:t>
                      </a:r>
                      <a:r>
                        <a:rPr lang="en-US" sz="2000" dirty="0">
                          <a:effectLst/>
                          <a:latin typeface="Arial" panose="020B0604020202020204" pitchFamily="34" charset="0"/>
                          <a:cs typeface="Arial" panose="020B0604020202020204" pitchFamily="34" charset="0"/>
                        </a:rPr>
                        <a:t> </a:t>
                      </a:r>
                      <a:r>
                        <a:rPr lang="en-US" sz="2000" dirty="0" err="1">
                          <a:effectLst/>
                          <a:latin typeface="Arial" panose="020B0604020202020204" pitchFamily="34" charset="0"/>
                          <a:cs typeface="Arial" panose="020B0604020202020204" pitchFamily="34" charset="0"/>
                        </a:rPr>
                        <a:t>Việt</a:t>
                      </a:r>
                      <a:endParaRPr lang="en-US" sz="2000" dirty="0">
                        <a:effectLst/>
                        <a:latin typeface="Arial" panose="020B0604020202020204" pitchFamily="34" charset="0"/>
                        <a:ea typeface="Calibri" panose="020F0502020204030204" pitchFamily="34" charset="0"/>
                        <a:cs typeface="Arial" panose="020B0604020202020204" pitchFamily="34" charset="0"/>
                      </a:endParaRPr>
                    </a:p>
                  </a:txBody>
                  <a:tcPr marL="55820" marR="55820" marT="55820" marB="55820"/>
                </a:tc>
                <a:tc>
                  <a:txBody>
                    <a:bodyPr/>
                    <a:lstStyle/>
                    <a:p>
                      <a:pPr algn="just">
                        <a:lnSpc>
                          <a:spcPct val="107000"/>
                        </a:lnSpc>
                        <a:spcAft>
                          <a:spcPts val="800"/>
                        </a:spcAft>
                      </a:pPr>
                      <a:r>
                        <a:rPr lang="en-US" sz="2000">
                          <a:effectLst/>
                          <a:latin typeface="Arial" panose="020B0604020202020204" pitchFamily="34" charset="0"/>
                          <a:cs typeface="Arial" panose="020B0604020202020204" pitchFamily="34" charset="0"/>
                        </a:rPr>
                        <a:t>Cách sửa</a:t>
                      </a:r>
                      <a:endParaRPr lang="en-US" sz="2000">
                        <a:effectLst/>
                        <a:latin typeface="Arial" panose="020B0604020202020204" pitchFamily="34" charset="0"/>
                        <a:ea typeface="Calibri" panose="020F0502020204030204" pitchFamily="34" charset="0"/>
                        <a:cs typeface="Arial" panose="020B0604020202020204" pitchFamily="34" charset="0"/>
                      </a:endParaRPr>
                    </a:p>
                  </a:txBody>
                  <a:tcPr marL="55820" marR="55820" marT="55820" marB="55820"/>
                </a:tc>
                <a:extLst>
                  <a:ext uri="{0D108BD9-81ED-4DB2-BD59-A6C34878D82A}">
                    <a16:rowId xmlns:a16="http://schemas.microsoft.com/office/drawing/2014/main" xmlns="" val="4001755459"/>
                  </a:ext>
                </a:extLst>
              </a:tr>
              <a:tr h="393192">
                <a:tc>
                  <a:txBody>
                    <a:bodyPr/>
                    <a:lstStyle/>
                    <a:p>
                      <a:pPr algn="just">
                        <a:lnSpc>
                          <a:spcPct val="107000"/>
                        </a:lnSpc>
                        <a:spcAft>
                          <a:spcPts val="800"/>
                        </a:spcAft>
                      </a:pPr>
                      <a:r>
                        <a:rPr lang="en-US" sz="2000" dirty="0">
                          <a:effectLst/>
                          <a:latin typeface="Arial" panose="020B0604020202020204" pitchFamily="34" charset="0"/>
                          <a:cs typeface="Arial" panose="020B0604020202020204" pitchFamily="34" charset="0"/>
                        </a:rPr>
                        <a:t>a</a:t>
                      </a:r>
                      <a:endParaRPr lang="en-US" sz="2000" dirty="0">
                        <a:effectLst/>
                        <a:latin typeface="Arial" panose="020B0604020202020204" pitchFamily="34" charset="0"/>
                        <a:ea typeface="Calibri" panose="020F0502020204030204" pitchFamily="34" charset="0"/>
                        <a:cs typeface="Arial" panose="020B0604020202020204" pitchFamily="34" charset="0"/>
                      </a:endParaRPr>
                    </a:p>
                  </a:txBody>
                  <a:tcPr marL="55820" marR="55820" marT="55820" marB="55820"/>
                </a:tc>
                <a:tc>
                  <a:txBody>
                    <a:bodyPr/>
                    <a:lstStyle/>
                    <a:p>
                      <a:pPr algn="just">
                        <a:lnSpc>
                          <a:spcPct val="107000"/>
                        </a:lnSpc>
                        <a:spcAft>
                          <a:spcPts val="800"/>
                        </a:spcAft>
                      </a:pPr>
                      <a:r>
                        <a:rPr lang="en-US" sz="2000" dirty="0" err="1">
                          <a:effectLst/>
                          <a:latin typeface="Arial" panose="020B0604020202020204" pitchFamily="34" charset="0"/>
                          <a:cs typeface="Arial" panose="020B0604020202020204" pitchFamily="34" charset="0"/>
                        </a:rPr>
                        <a:t>Lỗi</a:t>
                      </a:r>
                      <a:r>
                        <a:rPr lang="en-US" sz="2000" dirty="0">
                          <a:effectLst/>
                          <a:latin typeface="Arial" panose="020B0604020202020204" pitchFamily="34" charset="0"/>
                          <a:cs typeface="Arial" panose="020B0604020202020204" pitchFamily="34" charset="0"/>
                        </a:rPr>
                        <a:t> </a:t>
                      </a:r>
                      <a:r>
                        <a:rPr lang="en-US" sz="2000" dirty="0" err="1">
                          <a:effectLst/>
                          <a:latin typeface="Arial" panose="020B0604020202020204" pitchFamily="34" charset="0"/>
                          <a:cs typeface="Arial" panose="020B0604020202020204" pitchFamily="34" charset="0"/>
                        </a:rPr>
                        <a:t>dùng</a:t>
                      </a:r>
                      <a:r>
                        <a:rPr lang="en-US" sz="2000" dirty="0">
                          <a:effectLst/>
                          <a:latin typeface="Arial" panose="020B0604020202020204" pitchFamily="34" charset="0"/>
                          <a:cs typeface="Arial" panose="020B0604020202020204" pitchFamily="34" charset="0"/>
                        </a:rPr>
                        <a:t> </a:t>
                      </a:r>
                      <a:r>
                        <a:rPr lang="en-US" sz="2000" dirty="0" err="1">
                          <a:effectLst/>
                          <a:latin typeface="Arial" panose="020B0604020202020204" pitchFamily="34" charset="0"/>
                          <a:cs typeface="Arial" panose="020B0604020202020204" pitchFamily="34" charset="0"/>
                        </a:rPr>
                        <a:t>từ</a:t>
                      </a:r>
                      <a:r>
                        <a:rPr lang="en-US" sz="2000" dirty="0">
                          <a:effectLst/>
                          <a:latin typeface="Arial" panose="020B0604020202020204" pitchFamily="34" charset="0"/>
                          <a:cs typeface="Arial" panose="020B0604020202020204" pitchFamily="34" charset="0"/>
                        </a:rPr>
                        <a:t> </a:t>
                      </a:r>
                      <a:r>
                        <a:rPr lang="en-US" sz="2000" dirty="0" err="1">
                          <a:effectLst/>
                          <a:latin typeface="Arial" panose="020B0604020202020204" pitchFamily="34" charset="0"/>
                          <a:cs typeface="Arial" panose="020B0604020202020204" pitchFamily="34" charset="0"/>
                        </a:rPr>
                        <a:t>không</a:t>
                      </a:r>
                      <a:r>
                        <a:rPr lang="en-US" sz="2000" dirty="0">
                          <a:effectLst/>
                          <a:latin typeface="Arial" panose="020B0604020202020204" pitchFamily="34" charset="0"/>
                          <a:cs typeface="Arial" panose="020B0604020202020204" pitchFamily="34" charset="0"/>
                        </a:rPr>
                        <a:t> </a:t>
                      </a:r>
                      <a:r>
                        <a:rPr lang="en-US" sz="2000" dirty="0" err="1">
                          <a:effectLst/>
                          <a:latin typeface="Arial" panose="020B0604020202020204" pitchFamily="34" charset="0"/>
                          <a:cs typeface="Arial" panose="020B0604020202020204" pitchFamily="34" charset="0"/>
                        </a:rPr>
                        <a:t>phù</a:t>
                      </a:r>
                      <a:r>
                        <a:rPr lang="en-US" sz="2000" dirty="0">
                          <a:effectLst/>
                          <a:latin typeface="Arial" panose="020B0604020202020204" pitchFamily="34" charset="0"/>
                          <a:cs typeface="Arial" panose="020B0604020202020204" pitchFamily="34" charset="0"/>
                        </a:rPr>
                        <a:t> </a:t>
                      </a:r>
                      <a:r>
                        <a:rPr lang="en-US" sz="2000" dirty="0" err="1">
                          <a:effectLst/>
                          <a:latin typeface="Arial" panose="020B0604020202020204" pitchFamily="34" charset="0"/>
                          <a:cs typeface="Arial" panose="020B0604020202020204" pitchFamily="34" charset="0"/>
                        </a:rPr>
                        <a:t>hợp</a:t>
                      </a:r>
                      <a:r>
                        <a:rPr lang="en-US" sz="2000" dirty="0">
                          <a:effectLst/>
                          <a:latin typeface="Arial" panose="020B0604020202020204" pitchFamily="34" charset="0"/>
                          <a:cs typeface="Arial" panose="020B0604020202020204" pitchFamily="34" charset="0"/>
                        </a:rPr>
                        <a:t> </a:t>
                      </a:r>
                      <a:r>
                        <a:rPr lang="en-US" sz="2000" dirty="0" err="1">
                          <a:effectLst/>
                          <a:latin typeface="Arial" panose="020B0604020202020204" pitchFamily="34" charset="0"/>
                          <a:cs typeface="Arial" panose="020B0604020202020204" pitchFamily="34" charset="0"/>
                        </a:rPr>
                        <a:t>phong</a:t>
                      </a:r>
                      <a:r>
                        <a:rPr lang="en-US" sz="2000" dirty="0">
                          <a:effectLst/>
                          <a:latin typeface="Arial" panose="020B0604020202020204" pitchFamily="34" charset="0"/>
                          <a:cs typeface="Arial" panose="020B0604020202020204" pitchFamily="34" charset="0"/>
                        </a:rPr>
                        <a:t> </a:t>
                      </a:r>
                      <a:r>
                        <a:rPr lang="en-US" sz="2000" dirty="0" err="1">
                          <a:effectLst/>
                          <a:latin typeface="Arial" panose="020B0604020202020204" pitchFamily="34" charset="0"/>
                          <a:cs typeface="Arial" panose="020B0604020202020204" pitchFamily="34" charset="0"/>
                        </a:rPr>
                        <a:t>cách</a:t>
                      </a:r>
                      <a:r>
                        <a:rPr lang="en-US" sz="2000" dirty="0">
                          <a:effectLst/>
                          <a:latin typeface="Arial" panose="020B0604020202020204" pitchFamily="34" charset="0"/>
                          <a:cs typeface="Arial" panose="020B0604020202020204" pitchFamily="34" charset="0"/>
                        </a:rPr>
                        <a:t>.</a:t>
                      </a:r>
                      <a:endParaRPr lang="en-US" sz="2000" dirty="0">
                        <a:effectLst/>
                        <a:latin typeface="Arial" panose="020B0604020202020204" pitchFamily="34" charset="0"/>
                        <a:ea typeface="Calibri" panose="020F0502020204030204" pitchFamily="34" charset="0"/>
                        <a:cs typeface="Arial" panose="020B0604020202020204" pitchFamily="34" charset="0"/>
                      </a:endParaRPr>
                    </a:p>
                  </a:txBody>
                  <a:tcPr marL="55820" marR="55820" marT="55820" marB="55820"/>
                </a:tc>
                <a:tc>
                  <a:txBody>
                    <a:bodyPr/>
                    <a:lstStyle/>
                    <a:p>
                      <a:pPr algn="just">
                        <a:lnSpc>
                          <a:spcPct val="107000"/>
                        </a:lnSpc>
                        <a:spcAft>
                          <a:spcPts val="800"/>
                        </a:spcAft>
                      </a:pPr>
                      <a:r>
                        <a:rPr lang="en-US" sz="2000">
                          <a:effectLst/>
                          <a:latin typeface="Arial" panose="020B0604020202020204" pitchFamily="34" charset="0"/>
                          <a:cs typeface="Arial" panose="020B0604020202020204" pitchFamily="34" charset="0"/>
                        </a:rPr>
                        <a:t>Song thân → Bố mẹ</a:t>
                      </a:r>
                      <a:endParaRPr lang="en-US" sz="2000">
                        <a:effectLst/>
                        <a:latin typeface="Arial" panose="020B0604020202020204" pitchFamily="34" charset="0"/>
                        <a:ea typeface="Calibri" panose="020F0502020204030204" pitchFamily="34" charset="0"/>
                        <a:cs typeface="Arial" panose="020B0604020202020204" pitchFamily="34" charset="0"/>
                      </a:endParaRPr>
                    </a:p>
                  </a:txBody>
                  <a:tcPr marL="55820" marR="55820" marT="55820" marB="55820"/>
                </a:tc>
                <a:extLst>
                  <a:ext uri="{0D108BD9-81ED-4DB2-BD59-A6C34878D82A}">
                    <a16:rowId xmlns:a16="http://schemas.microsoft.com/office/drawing/2014/main" xmlns="" val="3284268"/>
                  </a:ext>
                </a:extLst>
              </a:tr>
              <a:tr h="393192">
                <a:tc>
                  <a:txBody>
                    <a:bodyPr/>
                    <a:lstStyle/>
                    <a:p>
                      <a:pPr algn="just">
                        <a:lnSpc>
                          <a:spcPct val="107000"/>
                        </a:lnSpc>
                        <a:spcAft>
                          <a:spcPts val="800"/>
                        </a:spcAft>
                      </a:pPr>
                      <a:r>
                        <a:rPr lang="en-US" sz="2000">
                          <a:effectLst/>
                          <a:latin typeface="Arial" panose="020B0604020202020204" pitchFamily="34" charset="0"/>
                          <a:cs typeface="Arial" panose="020B0604020202020204" pitchFamily="34" charset="0"/>
                        </a:rPr>
                        <a:t>b</a:t>
                      </a:r>
                      <a:endParaRPr lang="en-US" sz="2000">
                        <a:effectLst/>
                        <a:latin typeface="Arial" panose="020B0604020202020204" pitchFamily="34" charset="0"/>
                        <a:ea typeface="Calibri" panose="020F0502020204030204" pitchFamily="34" charset="0"/>
                        <a:cs typeface="Arial" panose="020B0604020202020204" pitchFamily="34" charset="0"/>
                      </a:endParaRPr>
                    </a:p>
                  </a:txBody>
                  <a:tcPr marL="55820" marR="55820" marT="55820" marB="55820"/>
                </a:tc>
                <a:tc>
                  <a:txBody>
                    <a:bodyPr/>
                    <a:lstStyle/>
                    <a:p>
                      <a:pPr algn="just">
                        <a:lnSpc>
                          <a:spcPct val="107000"/>
                        </a:lnSpc>
                        <a:spcAft>
                          <a:spcPts val="800"/>
                        </a:spcAft>
                      </a:pPr>
                      <a:r>
                        <a:rPr lang="en-US" sz="2000" dirty="0" err="1">
                          <a:effectLst/>
                          <a:latin typeface="Arial" panose="020B0604020202020204" pitchFamily="34" charset="0"/>
                          <a:cs typeface="Arial" panose="020B0604020202020204" pitchFamily="34" charset="0"/>
                        </a:rPr>
                        <a:t>Lỗi</a:t>
                      </a:r>
                      <a:r>
                        <a:rPr lang="en-US" sz="2000" dirty="0">
                          <a:effectLst/>
                          <a:latin typeface="Arial" panose="020B0604020202020204" pitchFamily="34" charset="0"/>
                          <a:cs typeface="Arial" panose="020B0604020202020204" pitchFamily="34" charset="0"/>
                        </a:rPr>
                        <a:t> </a:t>
                      </a:r>
                      <a:r>
                        <a:rPr lang="en-US" sz="2000" dirty="0" err="1">
                          <a:effectLst/>
                          <a:latin typeface="Arial" panose="020B0604020202020204" pitchFamily="34" charset="0"/>
                          <a:cs typeface="Arial" panose="020B0604020202020204" pitchFamily="34" charset="0"/>
                        </a:rPr>
                        <a:t>dùng</a:t>
                      </a:r>
                      <a:r>
                        <a:rPr lang="en-US" sz="2000" dirty="0">
                          <a:effectLst/>
                          <a:latin typeface="Arial" panose="020B0604020202020204" pitchFamily="34" charset="0"/>
                          <a:cs typeface="Arial" panose="020B0604020202020204" pitchFamily="34" charset="0"/>
                        </a:rPr>
                        <a:t> </a:t>
                      </a:r>
                      <a:r>
                        <a:rPr lang="en-US" sz="2000" dirty="0" err="1">
                          <a:effectLst/>
                          <a:latin typeface="Arial" panose="020B0604020202020204" pitchFamily="34" charset="0"/>
                          <a:cs typeface="Arial" panose="020B0604020202020204" pitchFamily="34" charset="0"/>
                        </a:rPr>
                        <a:t>từ</a:t>
                      </a:r>
                      <a:r>
                        <a:rPr lang="en-US" sz="2000" dirty="0">
                          <a:effectLst/>
                          <a:latin typeface="Arial" panose="020B0604020202020204" pitchFamily="34" charset="0"/>
                          <a:cs typeface="Arial" panose="020B0604020202020204" pitchFamily="34" charset="0"/>
                        </a:rPr>
                        <a:t> </a:t>
                      </a:r>
                      <a:r>
                        <a:rPr lang="en-US" sz="2000" dirty="0" err="1">
                          <a:effectLst/>
                          <a:latin typeface="Arial" panose="020B0604020202020204" pitchFamily="34" charset="0"/>
                          <a:cs typeface="Arial" panose="020B0604020202020204" pitchFamily="34" charset="0"/>
                        </a:rPr>
                        <a:t>không</a:t>
                      </a:r>
                      <a:r>
                        <a:rPr lang="en-US" sz="2000" dirty="0">
                          <a:effectLst/>
                          <a:latin typeface="Arial" panose="020B0604020202020204" pitchFamily="34" charset="0"/>
                          <a:cs typeface="Arial" panose="020B0604020202020204" pitchFamily="34" charset="0"/>
                        </a:rPr>
                        <a:t> </a:t>
                      </a:r>
                      <a:r>
                        <a:rPr lang="en-US" sz="2000" dirty="0" err="1">
                          <a:effectLst/>
                          <a:latin typeface="Arial" panose="020B0604020202020204" pitchFamily="34" charset="0"/>
                          <a:cs typeface="Arial" panose="020B0604020202020204" pitchFamily="34" charset="0"/>
                        </a:rPr>
                        <a:t>đúng</a:t>
                      </a:r>
                      <a:r>
                        <a:rPr lang="en-US" sz="2000" dirty="0">
                          <a:effectLst/>
                          <a:latin typeface="Arial" panose="020B0604020202020204" pitchFamily="34" charset="0"/>
                          <a:cs typeface="Arial" panose="020B0604020202020204" pitchFamily="34" charset="0"/>
                        </a:rPr>
                        <a:t> </a:t>
                      </a:r>
                      <a:r>
                        <a:rPr lang="en-US" sz="2000" dirty="0" err="1">
                          <a:effectLst/>
                          <a:latin typeface="Arial" panose="020B0604020202020204" pitchFamily="34" charset="0"/>
                          <a:cs typeface="Arial" panose="020B0604020202020204" pitchFamily="34" charset="0"/>
                        </a:rPr>
                        <a:t>nghĩa</a:t>
                      </a:r>
                      <a:r>
                        <a:rPr lang="en-US" sz="2000" dirty="0">
                          <a:effectLst/>
                          <a:latin typeface="Arial" panose="020B0604020202020204" pitchFamily="34" charset="0"/>
                          <a:cs typeface="Arial" panose="020B0604020202020204" pitchFamily="34" charset="0"/>
                        </a:rPr>
                        <a:t>.</a:t>
                      </a:r>
                      <a:endParaRPr lang="en-US" sz="2000" dirty="0">
                        <a:effectLst/>
                        <a:latin typeface="Arial" panose="020B0604020202020204" pitchFamily="34" charset="0"/>
                        <a:ea typeface="Calibri" panose="020F0502020204030204" pitchFamily="34" charset="0"/>
                        <a:cs typeface="Arial" panose="020B0604020202020204" pitchFamily="34" charset="0"/>
                      </a:endParaRPr>
                    </a:p>
                  </a:txBody>
                  <a:tcPr marL="55820" marR="55820" marT="55820" marB="55820"/>
                </a:tc>
                <a:tc>
                  <a:txBody>
                    <a:bodyPr/>
                    <a:lstStyle/>
                    <a:p>
                      <a:pPr algn="just">
                        <a:lnSpc>
                          <a:spcPct val="107000"/>
                        </a:lnSpc>
                        <a:spcAft>
                          <a:spcPts val="800"/>
                        </a:spcAft>
                      </a:pPr>
                      <a:r>
                        <a:rPr lang="en-US" sz="2000" dirty="0" err="1">
                          <a:effectLst/>
                          <a:latin typeface="Arial" panose="020B0604020202020204" pitchFamily="34" charset="0"/>
                          <a:cs typeface="Arial" panose="020B0604020202020204" pitchFamily="34" charset="0"/>
                        </a:rPr>
                        <a:t>Tài</a:t>
                      </a:r>
                      <a:r>
                        <a:rPr lang="en-US" sz="2000" dirty="0">
                          <a:effectLst/>
                          <a:latin typeface="Arial" panose="020B0604020202020204" pitchFamily="34" charset="0"/>
                          <a:cs typeface="Arial" panose="020B0604020202020204" pitchFamily="34" charset="0"/>
                        </a:rPr>
                        <a:t> </a:t>
                      </a:r>
                      <a:r>
                        <a:rPr lang="en-US" sz="2000" dirty="0" err="1">
                          <a:effectLst/>
                          <a:latin typeface="Arial" panose="020B0604020202020204" pitchFamily="34" charset="0"/>
                          <a:cs typeface="Arial" panose="020B0604020202020204" pitchFamily="34" charset="0"/>
                        </a:rPr>
                        <a:t>hoa</a:t>
                      </a:r>
                      <a:r>
                        <a:rPr lang="en-US" sz="2000" dirty="0">
                          <a:effectLst/>
                          <a:latin typeface="Arial" panose="020B0604020202020204" pitchFamily="34" charset="0"/>
                          <a:cs typeface="Arial" panose="020B0604020202020204" pitchFamily="34" charset="0"/>
                        </a:rPr>
                        <a:t> -&gt; </a:t>
                      </a:r>
                      <a:r>
                        <a:rPr lang="en-US" sz="2000" dirty="0" err="1">
                          <a:effectLst/>
                          <a:latin typeface="Arial" panose="020B0604020202020204" pitchFamily="34" charset="0"/>
                          <a:cs typeface="Arial" panose="020B0604020202020204" pitchFamily="34" charset="0"/>
                        </a:rPr>
                        <a:t>tài</a:t>
                      </a:r>
                      <a:r>
                        <a:rPr lang="en-US" sz="2000" dirty="0">
                          <a:effectLst/>
                          <a:latin typeface="Arial" panose="020B0604020202020204" pitchFamily="34" charset="0"/>
                          <a:cs typeface="Arial" panose="020B0604020202020204" pitchFamily="34" charset="0"/>
                        </a:rPr>
                        <a:t> </a:t>
                      </a:r>
                      <a:r>
                        <a:rPr lang="en-US" sz="2000" dirty="0" err="1">
                          <a:effectLst/>
                          <a:latin typeface="Arial" panose="020B0604020202020204" pitchFamily="34" charset="0"/>
                          <a:cs typeface="Arial" panose="020B0604020202020204" pitchFamily="34" charset="0"/>
                        </a:rPr>
                        <a:t>năng</a:t>
                      </a:r>
                      <a:endParaRPr lang="en-US" sz="2000" dirty="0">
                        <a:effectLst/>
                        <a:latin typeface="Arial" panose="020B0604020202020204" pitchFamily="34" charset="0"/>
                        <a:ea typeface="Calibri" panose="020F0502020204030204" pitchFamily="34" charset="0"/>
                        <a:cs typeface="Arial" panose="020B0604020202020204" pitchFamily="34" charset="0"/>
                      </a:endParaRPr>
                    </a:p>
                  </a:txBody>
                  <a:tcPr marL="55820" marR="55820" marT="55820" marB="55820"/>
                </a:tc>
                <a:extLst>
                  <a:ext uri="{0D108BD9-81ED-4DB2-BD59-A6C34878D82A}">
                    <a16:rowId xmlns:a16="http://schemas.microsoft.com/office/drawing/2014/main" xmlns="" val="3922652019"/>
                  </a:ext>
                </a:extLst>
              </a:tr>
              <a:tr h="393192">
                <a:tc>
                  <a:txBody>
                    <a:bodyPr/>
                    <a:lstStyle/>
                    <a:p>
                      <a:pPr algn="just">
                        <a:lnSpc>
                          <a:spcPct val="107000"/>
                        </a:lnSpc>
                        <a:spcAft>
                          <a:spcPts val="800"/>
                        </a:spcAft>
                      </a:pPr>
                      <a:r>
                        <a:rPr lang="en-US" sz="2000">
                          <a:effectLst/>
                          <a:latin typeface="Arial" panose="020B0604020202020204" pitchFamily="34" charset="0"/>
                          <a:cs typeface="Arial" panose="020B0604020202020204" pitchFamily="34" charset="0"/>
                        </a:rPr>
                        <a:t>c</a:t>
                      </a:r>
                      <a:endParaRPr lang="en-US" sz="2000">
                        <a:effectLst/>
                        <a:latin typeface="Arial" panose="020B0604020202020204" pitchFamily="34" charset="0"/>
                        <a:ea typeface="Calibri" panose="020F0502020204030204" pitchFamily="34" charset="0"/>
                        <a:cs typeface="Arial" panose="020B0604020202020204" pitchFamily="34" charset="0"/>
                      </a:endParaRPr>
                    </a:p>
                  </a:txBody>
                  <a:tcPr marL="55820" marR="55820" marT="55820" marB="55820"/>
                </a:tc>
                <a:tc>
                  <a:txBody>
                    <a:bodyPr/>
                    <a:lstStyle/>
                    <a:p>
                      <a:pPr algn="just">
                        <a:lnSpc>
                          <a:spcPct val="107000"/>
                        </a:lnSpc>
                        <a:spcAft>
                          <a:spcPts val="800"/>
                        </a:spcAft>
                      </a:pPr>
                      <a:r>
                        <a:rPr lang="en-US" sz="2000" dirty="0" err="1">
                          <a:effectLst/>
                          <a:latin typeface="Arial" panose="020B0604020202020204" pitchFamily="34" charset="0"/>
                          <a:cs typeface="Arial" panose="020B0604020202020204" pitchFamily="34" charset="0"/>
                        </a:rPr>
                        <a:t>Lỗi</a:t>
                      </a:r>
                      <a:r>
                        <a:rPr lang="en-US" sz="2000" dirty="0">
                          <a:effectLst/>
                          <a:latin typeface="Arial" panose="020B0604020202020204" pitchFamily="34" charset="0"/>
                          <a:cs typeface="Arial" panose="020B0604020202020204" pitchFamily="34" charset="0"/>
                        </a:rPr>
                        <a:t> </a:t>
                      </a:r>
                      <a:r>
                        <a:rPr lang="en-US" sz="2000" dirty="0" err="1">
                          <a:effectLst/>
                          <a:latin typeface="Arial" panose="020B0604020202020204" pitchFamily="34" charset="0"/>
                          <a:cs typeface="Arial" panose="020B0604020202020204" pitchFamily="34" charset="0"/>
                        </a:rPr>
                        <a:t>dùng</a:t>
                      </a:r>
                      <a:r>
                        <a:rPr lang="en-US" sz="2000" dirty="0">
                          <a:effectLst/>
                          <a:latin typeface="Arial" panose="020B0604020202020204" pitchFamily="34" charset="0"/>
                          <a:cs typeface="Arial" panose="020B0604020202020204" pitchFamily="34" charset="0"/>
                        </a:rPr>
                        <a:t> </a:t>
                      </a:r>
                      <a:r>
                        <a:rPr lang="en-US" sz="2000" dirty="0" err="1">
                          <a:effectLst/>
                          <a:latin typeface="Arial" panose="020B0604020202020204" pitchFamily="34" charset="0"/>
                          <a:cs typeface="Arial" panose="020B0604020202020204" pitchFamily="34" charset="0"/>
                        </a:rPr>
                        <a:t>từ</a:t>
                      </a:r>
                      <a:r>
                        <a:rPr lang="en-US" sz="2000" dirty="0">
                          <a:effectLst/>
                          <a:latin typeface="Arial" panose="020B0604020202020204" pitchFamily="34" charset="0"/>
                          <a:cs typeface="Arial" panose="020B0604020202020204" pitchFamily="34" charset="0"/>
                        </a:rPr>
                        <a:t> </a:t>
                      </a:r>
                      <a:r>
                        <a:rPr lang="en-US" sz="2000" dirty="0" err="1">
                          <a:effectLst/>
                          <a:latin typeface="Arial" panose="020B0604020202020204" pitchFamily="34" charset="0"/>
                          <a:cs typeface="Arial" panose="020B0604020202020204" pitchFamily="34" charset="0"/>
                        </a:rPr>
                        <a:t>không</a:t>
                      </a:r>
                      <a:r>
                        <a:rPr lang="en-US" sz="2000" dirty="0">
                          <a:effectLst/>
                          <a:latin typeface="Arial" panose="020B0604020202020204" pitchFamily="34" charset="0"/>
                          <a:cs typeface="Arial" panose="020B0604020202020204" pitchFamily="34" charset="0"/>
                        </a:rPr>
                        <a:t> </a:t>
                      </a:r>
                      <a:r>
                        <a:rPr lang="en-US" sz="2000" dirty="0" err="1">
                          <a:effectLst/>
                          <a:latin typeface="Arial" panose="020B0604020202020204" pitchFamily="34" charset="0"/>
                          <a:cs typeface="Arial" panose="020B0604020202020204" pitchFamily="34" charset="0"/>
                        </a:rPr>
                        <a:t>đúng</a:t>
                      </a:r>
                      <a:r>
                        <a:rPr lang="en-US" sz="2000" dirty="0">
                          <a:effectLst/>
                          <a:latin typeface="Arial" panose="020B0604020202020204" pitchFamily="34" charset="0"/>
                          <a:cs typeface="Arial" panose="020B0604020202020204" pitchFamily="34" charset="0"/>
                        </a:rPr>
                        <a:t> </a:t>
                      </a:r>
                      <a:r>
                        <a:rPr lang="en-US" sz="2000" dirty="0" err="1">
                          <a:effectLst/>
                          <a:latin typeface="Arial" panose="020B0604020202020204" pitchFamily="34" charset="0"/>
                          <a:cs typeface="Arial" panose="020B0604020202020204" pitchFamily="34" charset="0"/>
                        </a:rPr>
                        <a:t>hình</a:t>
                      </a:r>
                      <a:r>
                        <a:rPr lang="en-US" sz="2000" dirty="0">
                          <a:effectLst/>
                          <a:latin typeface="Arial" panose="020B0604020202020204" pitchFamily="34" charset="0"/>
                          <a:cs typeface="Arial" panose="020B0604020202020204" pitchFamily="34" charset="0"/>
                        </a:rPr>
                        <a:t> </a:t>
                      </a:r>
                      <a:r>
                        <a:rPr lang="en-US" sz="2000" dirty="0" err="1">
                          <a:effectLst/>
                          <a:latin typeface="Arial" panose="020B0604020202020204" pitchFamily="34" charset="0"/>
                          <a:cs typeface="Arial" panose="020B0604020202020204" pitchFamily="34" charset="0"/>
                        </a:rPr>
                        <a:t>thức</a:t>
                      </a:r>
                      <a:r>
                        <a:rPr lang="en-US" sz="2000" dirty="0">
                          <a:effectLst/>
                          <a:latin typeface="Arial" panose="020B0604020202020204" pitchFamily="34" charset="0"/>
                          <a:cs typeface="Arial" panose="020B0604020202020204" pitchFamily="34" charset="0"/>
                        </a:rPr>
                        <a:t> </a:t>
                      </a:r>
                      <a:r>
                        <a:rPr lang="en-US" sz="2000" dirty="0" err="1">
                          <a:effectLst/>
                          <a:latin typeface="Arial" panose="020B0604020202020204" pitchFamily="34" charset="0"/>
                          <a:cs typeface="Arial" panose="020B0604020202020204" pitchFamily="34" charset="0"/>
                        </a:rPr>
                        <a:t>ngữ</a:t>
                      </a:r>
                      <a:r>
                        <a:rPr lang="en-US" sz="2000" dirty="0">
                          <a:effectLst/>
                          <a:latin typeface="Arial" panose="020B0604020202020204" pitchFamily="34" charset="0"/>
                          <a:cs typeface="Arial" panose="020B0604020202020204" pitchFamily="34" charset="0"/>
                        </a:rPr>
                        <a:t> </a:t>
                      </a:r>
                      <a:r>
                        <a:rPr lang="en-US" sz="2000" dirty="0" err="1">
                          <a:effectLst/>
                          <a:latin typeface="Arial" panose="020B0604020202020204" pitchFamily="34" charset="0"/>
                          <a:cs typeface="Arial" panose="020B0604020202020204" pitchFamily="34" charset="0"/>
                        </a:rPr>
                        <a:t>âm</a:t>
                      </a:r>
                      <a:r>
                        <a:rPr lang="en-US" sz="2000" dirty="0">
                          <a:effectLst/>
                          <a:latin typeface="Arial" panose="020B0604020202020204" pitchFamily="34" charset="0"/>
                          <a:cs typeface="Arial" panose="020B0604020202020204" pitchFamily="34" charset="0"/>
                        </a:rPr>
                        <a:t>.</a:t>
                      </a:r>
                      <a:endParaRPr lang="en-US" sz="2000" dirty="0">
                        <a:effectLst/>
                        <a:latin typeface="Arial" panose="020B0604020202020204" pitchFamily="34" charset="0"/>
                        <a:ea typeface="Calibri" panose="020F0502020204030204" pitchFamily="34" charset="0"/>
                        <a:cs typeface="Arial" panose="020B0604020202020204" pitchFamily="34" charset="0"/>
                      </a:endParaRPr>
                    </a:p>
                  </a:txBody>
                  <a:tcPr marL="55820" marR="55820" marT="55820" marB="55820"/>
                </a:tc>
                <a:tc>
                  <a:txBody>
                    <a:bodyPr/>
                    <a:lstStyle/>
                    <a:p>
                      <a:pPr algn="just">
                        <a:lnSpc>
                          <a:spcPct val="107000"/>
                        </a:lnSpc>
                        <a:spcAft>
                          <a:spcPts val="800"/>
                        </a:spcAft>
                      </a:pPr>
                      <a:r>
                        <a:rPr lang="en-US" sz="2000" dirty="0" err="1">
                          <a:effectLst/>
                          <a:latin typeface="Arial" panose="020B0604020202020204" pitchFamily="34" charset="0"/>
                          <a:cs typeface="Arial" panose="020B0604020202020204" pitchFamily="34" charset="0"/>
                        </a:rPr>
                        <a:t>tập</a:t>
                      </a:r>
                      <a:r>
                        <a:rPr lang="en-US" sz="2000" dirty="0">
                          <a:effectLst/>
                          <a:latin typeface="Arial" panose="020B0604020202020204" pitchFamily="34" charset="0"/>
                          <a:cs typeface="Arial" panose="020B0604020202020204" pitchFamily="34" charset="0"/>
                        </a:rPr>
                        <a:t> </a:t>
                      </a:r>
                      <a:r>
                        <a:rPr lang="en-US" sz="2000" dirty="0" err="1">
                          <a:effectLst/>
                          <a:latin typeface="Arial" panose="020B0604020202020204" pitchFamily="34" charset="0"/>
                          <a:cs typeface="Arial" panose="020B0604020202020204" pitchFamily="34" charset="0"/>
                        </a:rPr>
                        <a:t>họp</a:t>
                      </a:r>
                      <a:r>
                        <a:rPr lang="en-US" sz="2000" dirty="0">
                          <a:effectLst/>
                          <a:latin typeface="Arial" panose="020B0604020202020204" pitchFamily="34" charset="0"/>
                          <a:cs typeface="Arial" panose="020B0604020202020204" pitchFamily="34" charset="0"/>
                        </a:rPr>
                        <a:t> → </a:t>
                      </a:r>
                      <a:r>
                        <a:rPr lang="en-US" sz="2000" dirty="0" err="1">
                          <a:effectLst/>
                          <a:latin typeface="Arial" panose="020B0604020202020204" pitchFamily="34" charset="0"/>
                          <a:cs typeface="Arial" panose="020B0604020202020204" pitchFamily="34" charset="0"/>
                        </a:rPr>
                        <a:t>tập</a:t>
                      </a:r>
                      <a:r>
                        <a:rPr lang="en-US" sz="2000" dirty="0">
                          <a:effectLst/>
                          <a:latin typeface="Arial" panose="020B0604020202020204" pitchFamily="34" charset="0"/>
                          <a:cs typeface="Arial" panose="020B0604020202020204" pitchFamily="34" charset="0"/>
                        </a:rPr>
                        <a:t> </a:t>
                      </a:r>
                      <a:r>
                        <a:rPr lang="en-US" sz="2000" dirty="0" err="1">
                          <a:effectLst/>
                          <a:latin typeface="Arial" panose="020B0604020202020204" pitchFamily="34" charset="0"/>
                          <a:cs typeface="Arial" panose="020B0604020202020204" pitchFamily="34" charset="0"/>
                        </a:rPr>
                        <a:t>hợp</a:t>
                      </a:r>
                      <a:endParaRPr lang="en-US" sz="2000" dirty="0">
                        <a:effectLst/>
                        <a:latin typeface="Arial" panose="020B0604020202020204" pitchFamily="34" charset="0"/>
                        <a:ea typeface="Calibri" panose="020F0502020204030204" pitchFamily="34" charset="0"/>
                        <a:cs typeface="Arial" panose="020B0604020202020204" pitchFamily="34" charset="0"/>
                      </a:endParaRPr>
                    </a:p>
                  </a:txBody>
                  <a:tcPr marL="55820" marR="55820" marT="55820" marB="55820"/>
                </a:tc>
                <a:extLst>
                  <a:ext uri="{0D108BD9-81ED-4DB2-BD59-A6C34878D82A}">
                    <a16:rowId xmlns:a16="http://schemas.microsoft.com/office/drawing/2014/main" xmlns="" val="1168776752"/>
                  </a:ext>
                </a:extLst>
              </a:tr>
              <a:tr h="393192">
                <a:tc>
                  <a:txBody>
                    <a:bodyPr/>
                    <a:lstStyle/>
                    <a:p>
                      <a:pPr algn="just">
                        <a:lnSpc>
                          <a:spcPct val="107000"/>
                        </a:lnSpc>
                        <a:spcAft>
                          <a:spcPts val="800"/>
                        </a:spcAft>
                      </a:pPr>
                      <a:r>
                        <a:rPr lang="en-US" sz="2000">
                          <a:effectLst/>
                          <a:latin typeface="Arial" panose="020B0604020202020204" pitchFamily="34" charset="0"/>
                          <a:cs typeface="Arial" panose="020B0604020202020204" pitchFamily="34" charset="0"/>
                        </a:rPr>
                        <a:t>d</a:t>
                      </a:r>
                      <a:endParaRPr lang="en-US" sz="2000">
                        <a:effectLst/>
                        <a:latin typeface="Arial" panose="020B0604020202020204" pitchFamily="34" charset="0"/>
                        <a:ea typeface="Calibri" panose="020F0502020204030204" pitchFamily="34" charset="0"/>
                        <a:cs typeface="Arial" panose="020B0604020202020204" pitchFamily="34" charset="0"/>
                      </a:endParaRPr>
                    </a:p>
                  </a:txBody>
                  <a:tcPr marL="55820" marR="55820" marT="55820" marB="55820"/>
                </a:tc>
                <a:tc>
                  <a:txBody>
                    <a:bodyPr/>
                    <a:lstStyle/>
                    <a:p>
                      <a:pPr algn="just">
                        <a:lnSpc>
                          <a:spcPct val="107000"/>
                        </a:lnSpc>
                        <a:spcAft>
                          <a:spcPts val="800"/>
                        </a:spcAft>
                      </a:pPr>
                      <a:r>
                        <a:rPr lang="en-US" sz="2000">
                          <a:effectLst/>
                          <a:latin typeface="Arial" panose="020B0604020202020204" pitchFamily="34" charset="0"/>
                          <a:cs typeface="Arial" panose="020B0604020202020204" pitchFamily="34" charset="0"/>
                        </a:rPr>
                        <a:t>Lỗi dùng từ không đúng nghĩa.</a:t>
                      </a:r>
                      <a:endParaRPr lang="en-US" sz="2000">
                        <a:effectLst/>
                        <a:latin typeface="Arial" panose="020B0604020202020204" pitchFamily="34" charset="0"/>
                        <a:ea typeface="Calibri" panose="020F0502020204030204" pitchFamily="34" charset="0"/>
                        <a:cs typeface="Arial" panose="020B0604020202020204" pitchFamily="34" charset="0"/>
                      </a:endParaRPr>
                    </a:p>
                  </a:txBody>
                  <a:tcPr marL="55820" marR="55820" marT="55820" marB="55820"/>
                </a:tc>
                <a:tc>
                  <a:txBody>
                    <a:bodyPr/>
                    <a:lstStyle/>
                    <a:p>
                      <a:pPr algn="just">
                        <a:lnSpc>
                          <a:spcPct val="107000"/>
                        </a:lnSpc>
                        <a:spcAft>
                          <a:spcPts val="800"/>
                        </a:spcAft>
                      </a:pPr>
                      <a:r>
                        <a:rPr lang="en-US" sz="2000" dirty="0" err="1">
                          <a:effectLst/>
                          <a:latin typeface="Arial" panose="020B0604020202020204" pitchFamily="34" charset="0"/>
                          <a:cs typeface="Arial" panose="020B0604020202020204" pitchFamily="34" charset="0"/>
                        </a:rPr>
                        <a:t>thị</a:t>
                      </a:r>
                      <a:r>
                        <a:rPr lang="en-US" sz="2000" dirty="0">
                          <a:effectLst/>
                          <a:latin typeface="Arial" panose="020B0604020202020204" pitchFamily="34" charset="0"/>
                          <a:cs typeface="Arial" panose="020B0604020202020204" pitchFamily="34" charset="0"/>
                        </a:rPr>
                        <a:t> </a:t>
                      </a:r>
                      <a:r>
                        <a:rPr lang="en-US" sz="2000" dirty="0" err="1">
                          <a:effectLst/>
                          <a:latin typeface="Arial" panose="020B0604020202020204" pitchFamily="34" charset="0"/>
                          <a:cs typeface="Arial" panose="020B0604020202020204" pitchFamily="34" charset="0"/>
                        </a:rPr>
                        <a:t>giác</a:t>
                      </a:r>
                      <a:r>
                        <a:rPr lang="en-US" sz="2000" dirty="0">
                          <a:effectLst/>
                          <a:latin typeface="Arial" panose="020B0604020202020204" pitchFamily="34" charset="0"/>
                          <a:cs typeface="Arial" panose="020B0604020202020204" pitchFamily="34" charset="0"/>
                        </a:rPr>
                        <a:t> → </a:t>
                      </a:r>
                      <a:r>
                        <a:rPr lang="en-US" sz="2000" dirty="0" err="1">
                          <a:effectLst/>
                          <a:latin typeface="Arial" panose="020B0604020202020204" pitchFamily="34" charset="0"/>
                          <a:cs typeface="Arial" panose="020B0604020202020204" pitchFamily="34" charset="0"/>
                        </a:rPr>
                        <a:t>thị</a:t>
                      </a:r>
                      <a:r>
                        <a:rPr lang="en-US" sz="2000" dirty="0">
                          <a:effectLst/>
                          <a:latin typeface="Arial" panose="020B0604020202020204" pitchFamily="34" charset="0"/>
                          <a:cs typeface="Arial" panose="020B0604020202020204" pitchFamily="34" charset="0"/>
                        </a:rPr>
                        <a:t> </a:t>
                      </a:r>
                      <a:r>
                        <a:rPr lang="en-US" sz="2000" dirty="0" err="1">
                          <a:effectLst/>
                          <a:latin typeface="Arial" panose="020B0604020202020204" pitchFamily="34" charset="0"/>
                          <a:cs typeface="Arial" panose="020B0604020202020204" pitchFamily="34" charset="0"/>
                        </a:rPr>
                        <a:t>lực</a:t>
                      </a:r>
                      <a:endParaRPr lang="en-US" sz="2000" dirty="0">
                        <a:effectLst/>
                        <a:latin typeface="Arial" panose="020B0604020202020204" pitchFamily="34" charset="0"/>
                        <a:ea typeface="Calibri" panose="020F0502020204030204" pitchFamily="34" charset="0"/>
                        <a:cs typeface="Arial" panose="020B0604020202020204" pitchFamily="34" charset="0"/>
                      </a:endParaRPr>
                    </a:p>
                  </a:txBody>
                  <a:tcPr marL="55820" marR="55820" marT="55820" marB="55820"/>
                </a:tc>
                <a:extLst>
                  <a:ext uri="{0D108BD9-81ED-4DB2-BD59-A6C34878D82A}">
                    <a16:rowId xmlns:a16="http://schemas.microsoft.com/office/drawing/2014/main" xmlns="" val="683699443"/>
                  </a:ext>
                </a:extLst>
              </a:tr>
              <a:tr h="393192">
                <a:tc>
                  <a:txBody>
                    <a:bodyPr/>
                    <a:lstStyle/>
                    <a:p>
                      <a:pPr algn="just">
                        <a:lnSpc>
                          <a:spcPct val="107000"/>
                        </a:lnSpc>
                        <a:spcAft>
                          <a:spcPts val="800"/>
                        </a:spcAft>
                      </a:pPr>
                      <a:r>
                        <a:rPr lang="en-US" sz="2000">
                          <a:effectLst/>
                          <a:latin typeface="Arial" panose="020B0604020202020204" pitchFamily="34" charset="0"/>
                          <a:cs typeface="Arial" panose="020B0604020202020204" pitchFamily="34" charset="0"/>
                        </a:rPr>
                        <a:t>đ</a:t>
                      </a:r>
                      <a:endParaRPr lang="en-US" sz="2000">
                        <a:effectLst/>
                        <a:latin typeface="Arial" panose="020B0604020202020204" pitchFamily="34" charset="0"/>
                        <a:ea typeface="Calibri" panose="020F0502020204030204" pitchFamily="34" charset="0"/>
                        <a:cs typeface="Arial" panose="020B0604020202020204" pitchFamily="34" charset="0"/>
                      </a:endParaRPr>
                    </a:p>
                  </a:txBody>
                  <a:tcPr marL="55820" marR="55820" marT="55820" marB="55820"/>
                </a:tc>
                <a:tc>
                  <a:txBody>
                    <a:bodyPr/>
                    <a:lstStyle/>
                    <a:p>
                      <a:pPr algn="just">
                        <a:lnSpc>
                          <a:spcPct val="107000"/>
                        </a:lnSpc>
                        <a:spcAft>
                          <a:spcPts val="800"/>
                        </a:spcAft>
                      </a:pPr>
                      <a:r>
                        <a:rPr lang="en-US" sz="2000">
                          <a:effectLst/>
                          <a:latin typeface="Arial" panose="020B0604020202020204" pitchFamily="34" charset="0"/>
                          <a:cs typeface="Arial" panose="020B0604020202020204" pitchFamily="34" charset="0"/>
                        </a:rPr>
                        <a:t>Lỗi dùng từ không đúng nghĩa.</a:t>
                      </a:r>
                      <a:endParaRPr lang="en-US" sz="2000">
                        <a:effectLst/>
                        <a:latin typeface="Arial" panose="020B0604020202020204" pitchFamily="34" charset="0"/>
                        <a:ea typeface="Calibri" panose="020F0502020204030204" pitchFamily="34" charset="0"/>
                        <a:cs typeface="Arial" panose="020B0604020202020204" pitchFamily="34" charset="0"/>
                      </a:endParaRPr>
                    </a:p>
                  </a:txBody>
                  <a:tcPr marL="55820" marR="55820" marT="55820" marB="55820"/>
                </a:tc>
                <a:tc>
                  <a:txBody>
                    <a:bodyPr/>
                    <a:lstStyle/>
                    <a:p>
                      <a:pPr algn="just">
                        <a:lnSpc>
                          <a:spcPct val="107000"/>
                        </a:lnSpc>
                        <a:spcAft>
                          <a:spcPts val="800"/>
                        </a:spcAft>
                      </a:pPr>
                      <a:r>
                        <a:rPr lang="en-US" sz="2000" dirty="0">
                          <a:effectLst/>
                          <a:latin typeface="Arial" panose="020B0604020202020204" pitchFamily="34" charset="0"/>
                          <a:cs typeface="Arial" panose="020B0604020202020204" pitchFamily="34" charset="0"/>
                        </a:rPr>
                        <a:t>- </a:t>
                      </a:r>
                      <a:r>
                        <a:rPr lang="en-US" sz="2000" dirty="0" err="1">
                          <a:effectLst/>
                          <a:latin typeface="Arial" panose="020B0604020202020204" pitchFamily="34" charset="0"/>
                          <a:cs typeface="Arial" panose="020B0604020202020204" pitchFamily="34" charset="0"/>
                        </a:rPr>
                        <a:t>lợi</a:t>
                      </a:r>
                      <a:r>
                        <a:rPr lang="en-US" sz="2000" dirty="0">
                          <a:effectLst/>
                          <a:latin typeface="Arial" panose="020B0604020202020204" pitchFamily="34" charset="0"/>
                          <a:cs typeface="Arial" panose="020B0604020202020204" pitchFamily="34" charset="0"/>
                        </a:rPr>
                        <a:t> </a:t>
                      </a:r>
                      <a:r>
                        <a:rPr lang="en-US" sz="2000" dirty="0" err="1">
                          <a:effectLst/>
                          <a:latin typeface="Arial" panose="020B0604020202020204" pitchFamily="34" charset="0"/>
                          <a:cs typeface="Arial" panose="020B0604020202020204" pitchFamily="34" charset="0"/>
                        </a:rPr>
                        <a:t>dụng</a:t>
                      </a:r>
                      <a:r>
                        <a:rPr lang="en-US" sz="2000" dirty="0">
                          <a:effectLst/>
                          <a:latin typeface="Arial" panose="020B0604020202020204" pitchFamily="34" charset="0"/>
                          <a:cs typeface="Arial" panose="020B0604020202020204" pitchFamily="34" charset="0"/>
                        </a:rPr>
                        <a:t> → </a:t>
                      </a:r>
                      <a:r>
                        <a:rPr lang="en-US" sz="2000" dirty="0" err="1">
                          <a:effectLst/>
                          <a:latin typeface="Arial" panose="020B0604020202020204" pitchFamily="34" charset="0"/>
                          <a:cs typeface="Arial" panose="020B0604020202020204" pitchFamily="34" charset="0"/>
                        </a:rPr>
                        <a:t>tận</a:t>
                      </a:r>
                      <a:r>
                        <a:rPr lang="en-US" sz="2000" dirty="0">
                          <a:effectLst/>
                          <a:latin typeface="Arial" panose="020B0604020202020204" pitchFamily="34" charset="0"/>
                          <a:cs typeface="Arial" panose="020B0604020202020204" pitchFamily="34" charset="0"/>
                        </a:rPr>
                        <a:t> </a:t>
                      </a:r>
                      <a:r>
                        <a:rPr lang="en-US" sz="2000" dirty="0" err="1">
                          <a:effectLst/>
                          <a:latin typeface="Arial" panose="020B0604020202020204" pitchFamily="34" charset="0"/>
                          <a:cs typeface="Arial" panose="020B0604020202020204" pitchFamily="34" charset="0"/>
                        </a:rPr>
                        <a:t>dụng</a:t>
                      </a:r>
                      <a:endParaRPr lang="en-US" sz="2000" dirty="0">
                        <a:effectLst/>
                        <a:latin typeface="Arial" panose="020B0604020202020204" pitchFamily="34" charset="0"/>
                        <a:ea typeface="Calibri" panose="020F0502020204030204" pitchFamily="34" charset="0"/>
                        <a:cs typeface="Arial" panose="020B0604020202020204" pitchFamily="34" charset="0"/>
                      </a:endParaRPr>
                    </a:p>
                  </a:txBody>
                  <a:tcPr marL="55820" marR="55820" marT="55820" marB="55820"/>
                </a:tc>
                <a:extLst>
                  <a:ext uri="{0D108BD9-81ED-4DB2-BD59-A6C34878D82A}">
                    <a16:rowId xmlns:a16="http://schemas.microsoft.com/office/drawing/2014/main" xmlns="" val="78734134"/>
                  </a:ext>
                </a:extLst>
              </a:tr>
              <a:tr h="393192">
                <a:tc>
                  <a:txBody>
                    <a:bodyPr/>
                    <a:lstStyle/>
                    <a:p>
                      <a:pPr algn="just">
                        <a:lnSpc>
                          <a:spcPct val="107000"/>
                        </a:lnSpc>
                        <a:spcAft>
                          <a:spcPts val="800"/>
                        </a:spcAft>
                      </a:pPr>
                      <a:r>
                        <a:rPr lang="en-US" sz="2000">
                          <a:effectLst/>
                          <a:latin typeface="Arial" panose="020B0604020202020204" pitchFamily="34" charset="0"/>
                          <a:cs typeface="Arial" panose="020B0604020202020204" pitchFamily="34" charset="0"/>
                        </a:rPr>
                        <a:t>e</a:t>
                      </a:r>
                      <a:endParaRPr lang="en-US" sz="2000">
                        <a:effectLst/>
                        <a:latin typeface="Arial" panose="020B0604020202020204" pitchFamily="34" charset="0"/>
                        <a:ea typeface="Calibri" panose="020F0502020204030204" pitchFamily="34" charset="0"/>
                        <a:cs typeface="Arial" panose="020B0604020202020204" pitchFamily="34" charset="0"/>
                      </a:endParaRPr>
                    </a:p>
                  </a:txBody>
                  <a:tcPr marL="55820" marR="55820" marT="55820" marB="55820"/>
                </a:tc>
                <a:tc>
                  <a:txBody>
                    <a:bodyPr/>
                    <a:lstStyle/>
                    <a:p>
                      <a:pPr algn="just">
                        <a:lnSpc>
                          <a:spcPct val="107000"/>
                        </a:lnSpc>
                        <a:spcAft>
                          <a:spcPts val="800"/>
                        </a:spcAft>
                      </a:pPr>
                      <a:r>
                        <a:rPr lang="en-US" sz="2000" dirty="0" err="1">
                          <a:effectLst/>
                          <a:latin typeface="Arial" panose="020B0604020202020204" pitchFamily="34" charset="0"/>
                          <a:cs typeface="Arial" panose="020B0604020202020204" pitchFamily="34" charset="0"/>
                        </a:rPr>
                        <a:t>Lỗi</a:t>
                      </a:r>
                      <a:r>
                        <a:rPr lang="en-US" sz="2000" dirty="0">
                          <a:effectLst/>
                          <a:latin typeface="Arial" panose="020B0604020202020204" pitchFamily="34" charset="0"/>
                          <a:cs typeface="Arial" panose="020B0604020202020204" pitchFamily="34" charset="0"/>
                        </a:rPr>
                        <a:t> </a:t>
                      </a:r>
                      <a:r>
                        <a:rPr lang="en-US" sz="2000" dirty="0" err="1">
                          <a:effectLst/>
                          <a:latin typeface="Arial" panose="020B0604020202020204" pitchFamily="34" charset="0"/>
                          <a:cs typeface="Arial" panose="020B0604020202020204" pitchFamily="34" charset="0"/>
                        </a:rPr>
                        <a:t>dùng</a:t>
                      </a:r>
                      <a:r>
                        <a:rPr lang="en-US" sz="2000" dirty="0">
                          <a:effectLst/>
                          <a:latin typeface="Arial" panose="020B0604020202020204" pitchFamily="34" charset="0"/>
                          <a:cs typeface="Arial" panose="020B0604020202020204" pitchFamily="34" charset="0"/>
                        </a:rPr>
                        <a:t> </a:t>
                      </a:r>
                      <a:r>
                        <a:rPr lang="en-US" sz="2000" dirty="0" err="1">
                          <a:effectLst/>
                          <a:latin typeface="Arial" panose="020B0604020202020204" pitchFamily="34" charset="0"/>
                          <a:cs typeface="Arial" panose="020B0604020202020204" pitchFamily="34" charset="0"/>
                        </a:rPr>
                        <a:t>từ</a:t>
                      </a:r>
                      <a:r>
                        <a:rPr lang="en-US" sz="2000" dirty="0">
                          <a:effectLst/>
                          <a:latin typeface="Arial" panose="020B0604020202020204" pitchFamily="34" charset="0"/>
                          <a:cs typeface="Arial" panose="020B0604020202020204" pitchFamily="34" charset="0"/>
                        </a:rPr>
                        <a:t> </a:t>
                      </a:r>
                      <a:r>
                        <a:rPr lang="en-US" sz="2000" dirty="0" err="1">
                          <a:effectLst/>
                          <a:latin typeface="Arial" panose="020B0604020202020204" pitchFamily="34" charset="0"/>
                          <a:cs typeface="Arial" panose="020B0604020202020204" pitchFamily="34" charset="0"/>
                        </a:rPr>
                        <a:t>không</a:t>
                      </a:r>
                      <a:r>
                        <a:rPr lang="en-US" sz="2000" dirty="0">
                          <a:effectLst/>
                          <a:latin typeface="Arial" panose="020B0604020202020204" pitchFamily="34" charset="0"/>
                          <a:cs typeface="Arial" panose="020B0604020202020204" pitchFamily="34" charset="0"/>
                        </a:rPr>
                        <a:t> </a:t>
                      </a:r>
                      <a:r>
                        <a:rPr lang="en-US" sz="2000" dirty="0" err="1">
                          <a:effectLst/>
                          <a:latin typeface="Arial" panose="020B0604020202020204" pitchFamily="34" charset="0"/>
                          <a:cs typeface="Arial" panose="020B0604020202020204" pitchFamily="34" charset="0"/>
                        </a:rPr>
                        <a:t>phù</a:t>
                      </a:r>
                      <a:r>
                        <a:rPr lang="en-US" sz="2000" dirty="0">
                          <a:effectLst/>
                          <a:latin typeface="Arial" panose="020B0604020202020204" pitchFamily="34" charset="0"/>
                          <a:cs typeface="Arial" panose="020B0604020202020204" pitchFamily="34" charset="0"/>
                        </a:rPr>
                        <a:t> </a:t>
                      </a:r>
                      <a:r>
                        <a:rPr lang="en-US" sz="2000" dirty="0" err="1">
                          <a:effectLst/>
                          <a:latin typeface="Arial" panose="020B0604020202020204" pitchFamily="34" charset="0"/>
                          <a:cs typeface="Arial" panose="020B0604020202020204" pitchFamily="34" charset="0"/>
                        </a:rPr>
                        <a:t>hợp</a:t>
                      </a:r>
                      <a:r>
                        <a:rPr lang="en-US" sz="2000" dirty="0">
                          <a:effectLst/>
                          <a:latin typeface="Arial" panose="020B0604020202020204" pitchFamily="34" charset="0"/>
                          <a:cs typeface="Arial" panose="020B0604020202020204" pitchFamily="34" charset="0"/>
                        </a:rPr>
                        <a:t> </a:t>
                      </a:r>
                      <a:r>
                        <a:rPr lang="en-US" sz="2000" dirty="0" err="1">
                          <a:effectLst/>
                          <a:latin typeface="Arial" panose="020B0604020202020204" pitchFamily="34" charset="0"/>
                          <a:cs typeface="Arial" panose="020B0604020202020204" pitchFamily="34" charset="0"/>
                        </a:rPr>
                        <a:t>với</a:t>
                      </a:r>
                      <a:r>
                        <a:rPr lang="en-US" sz="2000" dirty="0">
                          <a:effectLst/>
                          <a:latin typeface="Arial" panose="020B0604020202020204" pitchFamily="34" charset="0"/>
                          <a:cs typeface="Arial" panose="020B0604020202020204" pitchFamily="34" charset="0"/>
                        </a:rPr>
                        <a:t> </a:t>
                      </a:r>
                      <a:r>
                        <a:rPr lang="en-US" sz="2000" dirty="0" err="1">
                          <a:effectLst/>
                          <a:latin typeface="Arial" panose="020B0604020202020204" pitchFamily="34" charset="0"/>
                          <a:cs typeface="Arial" panose="020B0604020202020204" pitchFamily="34" charset="0"/>
                        </a:rPr>
                        <a:t>khả</a:t>
                      </a:r>
                      <a:r>
                        <a:rPr lang="en-US" sz="2000" dirty="0">
                          <a:effectLst/>
                          <a:latin typeface="Arial" panose="020B0604020202020204" pitchFamily="34" charset="0"/>
                          <a:cs typeface="Arial" panose="020B0604020202020204" pitchFamily="34" charset="0"/>
                        </a:rPr>
                        <a:t> </a:t>
                      </a:r>
                      <a:r>
                        <a:rPr lang="en-US" sz="2000" dirty="0" err="1">
                          <a:effectLst/>
                          <a:latin typeface="Arial" panose="020B0604020202020204" pitchFamily="34" charset="0"/>
                          <a:cs typeface="Arial" panose="020B0604020202020204" pitchFamily="34" charset="0"/>
                        </a:rPr>
                        <a:t>năng</a:t>
                      </a:r>
                      <a:r>
                        <a:rPr lang="en-US" sz="2000" dirty="0">
                          <a:effectLst/>
                          <a:latin typeface="Arial" panose="020B0604020202020204" pitchFamily="34" charset="0"/>
                          <a:cs typeface="Arial" panose="020B0604020202020204" pitchFamily="34" charset="0"/>
                        </a:rPr>
                        <a:t> </a:t>
                      </a:r>
                      <a:r>
                        <a:rPr lang="en-US" sz="2000" dirty="0" err="1">
                          <a:effectLst/>
                          <a:latin typeface="Arial" panose="020B0604020202020204" pitchFamily="34" charset="0"/>
                          <a:cs typeface="Arial" panose="020B0604020202020204" pitchFamily="34" charset="0"/>
                        </a:rPr>
                        <a:t>kết</a:t>
                      </a:r>
                      <a:r>
                        <a:rPr lang="en-US" sz="2000" dirty="0">
                          <a:effectLst/>
                          <a:latin typeface="Arial" panose="020B0604020202020204" pitchFamily="34" charset="0"/>
                          <a:cs typeface="Arial" panose="020B0604020202020204" pitchFamily="34" charset="0"/>
                        </a:rPr>
                        <a:t> </a:t>
                      </a:r>
                      <a:r>
                        <a:rPr lang="en-US" sz="2000" dirty="0" err="1">
                          <a:effectLst/>
                          <a:latin typeface="Arial" panose="020B0604020202020204" pitchFamily="34" charset="0"/>
                          <a:cs typeface="Arial" panose="020B0604020202020204" pitchFamily="34" charset="0"/>
                        </a:rPr>
                        <a:t>hợp</a:t>
                      </a:r>
                      <a:r>
                        <a:rPr lang="en-US" sz="2000" dirty="0">
                          <a:effectLst/>
                          <a:latin typeface="Arial" panose="020B0604020202020204" pitchFamily="34" charset="0"/>
                          <a:cs typeface="Arial" panose="020B0604020202020204" pitchFamily="34" charset="0"/>
                        </a:rPr>
                        <a:t>.</a:t>
                      </a:r>
                      <a:endParaRPr lang="en-US" sz="2000" dirty="0">
                        <a:effectLst/>
                        <a:latin typeface="Arial" panose="020B0604020202020204" pitchFamily="34" charset="0"/>
                        <a:ea typeface="Calibri" panose="020F0502020204030204" pitchFamily="34" charset="0"/>
                        <a:cs typeface="Arial" panose="020B0604020202020204" pitchFamily="34" charset="0"/>
                      </a:endParaRPr>
                    </a:p>
                  </a:txBody>
                  <a:tcPr marL="55820" marR="55820" marT="55820" marB="55820"/>
                </a:tc>
                <a:tc>
                  <a:txBody>
                    <a:bodyPr/>
                    <a:lstStyle/>
                    <a:p>
                      <a:pPr algn="just">
                        <a:lnSpc>
                          <a:spcPct val="107000"/>
                        </a:lnSpc>
                        <a:spcAft>
                          <a:spcPts val="800"/>
                        </a:spcAft>
                      </a:pPr>
                      <a:r>
                        <a:rPr lang="en-US" sz="2000" dirty="0" err="1">
                          <a:effectLst/>
                          <a:latin typeface="Arial" panose="020B0604020202020204" pitchFamily="34" charset="0"/>
                          <a:cs typeface="Arial" panose="020B0604020202020204" pitchFamily="34" charset="0"/>
                        </a:rPr>
                        <a:t>nghề</a:t>
                      </a:r>
                      <a:r>
                        <a:rPr lang="en-US" sz="2000" dirty="0">
                          <a:effectLst/>
                          <a:latin typeface="Arial" panose="020B0604020202020204" pitchFamily="34" charset="0"/>
                          <a:cs typeface="Arial" panose="020B0604020202020204" pitchFamily="34" charset="0"/>
                        </a:rPr>
                        <a:t> </a:t>
                      </a:r>
                      <a:r>
                        <a:rPr lang="en-US" sz="2000" dirty="0" err="1">
                          <a:effectLst/>
                          <a:latin typeface="Arial" panose="020B0604020202020204" pitchFamily="34" charset="0"/>
                          <a:cs typeface="Arial" panose="020B0604020202020204" pitchFamily="34" charset="0"/>
                        </a:rPr>
                        <a:t>đánh</a:t>
                      </a:r>
                      <a:r>
                        <a:rPr lang="en-US" sz="2000" dirty="0">
                          <a:effectLst/>
                          <a:latin typeface="Arial" panose="020B0604020202020204" pitchFamily="34" charset="0"/>
                          <a:cs typeface="Arial" panose="020B0604020202020204" pitchFamily="34" charset="0"/>
                        </a:rPr>
                        <a:t> </a:t>
                      </a:r>
                      <a:r>
                        <a:rPr lang="en-US" sz="2000" dirty="0" err="1">
                          <a:effectLst/>
                          <a:latin typeface="Arial" panose="020B0604020202020204" pitchFamily="34" charset="0"/>
                          <a:cs typeface="Arial" panose="020B0604020202020204" pitchFamily="34" charset="0"/>
                        </a:rPr>
                        <a:t>cá</a:t>
                      </a:r>
                      <a:r>
                        <a:rPr lang="en-US" sz="2000" dirty="0">
                          <a:effectLst/>
                          <a:latin typeface="Arial" panose="020B0604020202020204" pitchFamily="34" charset="0"/>
                          <a:cs typeface="Arial" panose="020B0604020202020204" pitchFamily="34" charset="0"/>
                        </a:rPr>
                        <a:t> -&gt; </a:t>
                      </a:r>
                      <a:r>
                        <a:rPr lang="en-US" sz="2000" dirty="0" err="1">
                          <a:effectLst/>
                          <a:latin typeface="Arial" panose="020B0604020202020204" pitchFamily="34" charset="0"/>
                          <a:cs typeface="Arial" panose="020B0604020202020204" pitchFamily="34" charset="0"/>
                        </a:rPr>
                        <a:t>ngư</a:t>
                      </a:r>
                      <a:r>
                        <a:rPr lang="en-US" sz="2000" dirty="0">
                          <a:effectLst/>
                          <a:latin typeface="Arial" panose="020B0604020202020204" pitchFamily="34" charset="0"/>
                          <a:cs typeface="Arial" panose="020B0604020202020204" pitchFamily="34" charset="0"/>
                        </a:rPr>
                        <a:t> </a:t>
                      </a:r>
                      <a:r>
                        <a:rPr lang="en-US" sz="2000" dirty="0" err="1">
                          <a:effectLst/>
                          <a:latin typeface="Arial" panose="020B0604020202020204" pitchFamily="34" charset="0"/>
                          <a:cs typeface="Arial" panose="020B0604020202020204" pitchFamily="34" charset="0"/>
                        </a:rPr>
                        <a:t>nghiệp</a:t>
                      </a:r>
                      <a:endParaRPr lang="en-US" sz="2000" dirty="0">
                        <a:effectLst/>
                        <a:latin typeface="Arial" panose="020B0604020202020204" pitchFamily="34" charset="0"/>
                        <a:ea typeface="Calibri" panose="020F0502020204030204" pitchFamily="34" charset="0"/>
                        <a:cs typeface="Arial" panose="020B0604020202020204" pitchFamily="34" charset="0"/>
                      </a:endParaRPr>
                    </a:p>
                  </a:txBody>
                  <a:tcPr marL="55820" marR="55820" marT="55820" marB="55820"/>
                </a:tc>
                <a:extLst>
                  <a:ext uri="{0D108BD9-81ED-4DB2-BD59-A6C34878D82A}">
                    <a16:rowId xmlns:a16="http://schemas.microsoft.com/office/drawing/2014/main" xmlns="" val="2154437352"/>
                  </a:ext>
                </a:extLst>
              </a:tr>
              <a:tr h="393192">
                <a:tc>
                  <a:txBody>
                    <a:bodyPr/>
                    <a:lstStyle/>
                    <a:p>
                      <a:pPr algn="just">
                        <a:lnSpc>
                          <a:spcPct val="107000"/>
                        </a:lnSpc>
                        <a:spcAft>
                          <a:spcPts val="800"/>
                        </a:spcAft>
                      </a:pPr>
                      <a:r>
                        <a:rPr lang="en-US" sz="2000">
                          <a:effectLst/>
                          <a:latin typeface="Arial" panose="020B0604020202020204" pitchFamily="34" charset="0"/>
                          <a:cs typeface="Arial" panose="020B0604020202020204" pitchFamily="34" charset="0"/>
                        </a:rPr>
                        <a:t>ê</a:t>
                      </a:r>
                      <a:endParaRPr lang="en-US" sz="2000">
                        <a:effectLst/>
                        <a:latin typeface="Arial" panose="020B0604020202020204" pitchFamily="34" charset="0"/>
                        <a:ea typeface="Calibri" panose="020F0502020204030204" pitchFamily="34" charset="0"/>
                        <a:cs typeface="Arial" panose="020B0604020202020204" pitchFamily="34" charset="0"/>
                      </a:endParaRPr>
                    </a:p>
                  </a:txBody>
                  <a:tcPr marL="55820" marR="55820" marT="55820" marB="55820"/>
                </a:tc>
                <a:tc>
                  <a:txBody>
                    <a:bodyPr/>
                    <a:lstStyle/>
                    <a:p>
                      <a:pPr algn="just">
                        <a:lnSpc>
                          <a:spcPct val="107000"/>
                        </a:lnSpc>
                        <a:spcAft>
                          <a:spcPts val="800"/>
                        </a:spcAft>
                      </a:pPr>
                      <a:r>
                        <a:rPr lang="en-US" sz="2000">
                          <a:effectLst/>
                          <a:latin typeface="Arial" panose="020B0604020202020204" pitchFamily="34" charset="0"/>
                          <a:cs typeface="Arial" panose="020B0604020202020204" pitchFamily="34" charset="0"/>
                        </a:rPr>
                        <a:t>Lỗi dùng từ không đúng nghĩa.</a:t>
                      </a:r>
                      <a:endParaRPr lang="en-US" sz="2000">
                        <a:effectLst/>
                        <a:latin typeface="Arial" panose="020B0604020202020204" pitchFamily="34" charset="0"/>
                        <a:ea typeface="Calibri" panose="020F0502020204030204" pitchFamily="34" charset="0"/>
                        <a:cs typeface="Arial" panose="020B0604020202020204" pitchFamily="34" charset="0"/>
                      </a:endParaRPr>
                    </a:p>
                  </a:txBody>
                  <a:tcPr marL="55820" marR="55820" marT="55820" marB="55820"/>
                </a:tc>
                <a:tc>
                  <a:txBody>
                    <a:bodyPr/>
                    <a:lstStyle/>
                    <a:p>
                      <a:pPr algn="just">
                        <a:lnSpc>
                          <a:spcPct val="107000"/>
                        </a:lnSpc>
                        <a:spcAft>
                          <a:spcPts val="800"/>
                        </a:spcAft>
                      </a:pPr>
                      <a:r>
                        <a:rPr lang="en-US" sz="2000" dirty="0" err="1">
                          <a:effectLst/>
                          <a:latin typeface="Arial" panose="020B0604020202020204" pitchFamily="34" charset="0"/>
                          <a:cs typeface="Arial" panose="020B0604020202020204" pitchFamily="34" charset="0"/>
                        </a:rPr>
                        <a:t>bách</a:t>
                      </a:r>
                      <a:r>
                        <a:rPr lang="en-US" sz="2000" dirty="0">
                          <a:effectLst/>
                          <a:latin typeface="Arial" panose="020B0604020202020204" pitchFamily="34" charset="0"/>
                          <a:cs typeface="Arial" panose="020B0604020202020204" pitchFamily="34" charset="0"/>
                        </a:rPr>
                        <a:t> </a:t>
                      </a:r>
                      <a:r>
                        <a:rPr lang="en-US" sz="2000" dirty="0" err="1">
                          <a:effectLst/>
                          <a:latin typeface="Arial" panose="020B0604020202020204" pitchFamily="34" charset="0"/>
                          <a:cs typeface="Arial" panose="020B0604020202020204" pitchFamily="34" charset="0"/>
                        </a:rPr>
                        <a:t>niên</a:t>
                      </a:r>
                      <a:r>
                        <a:rPr lang="en-US" sz="2000" dirty="0">
                          <a:effectLst/>
                          <a:latin typeface="Arial" panose="020B0604020202020204" pitchFamily="34" charset="0"/>
                          <a:cs typeface="Arial" panose="020B0604020202020204" pitchFamily="34" charset="0"/>
                        </a:rPr>
                        <a:t> </a:t>
                      </a:r>
                      <a:r>
                        <a:rPr lang="en-US" sz="2000" dirty="0" err="1">
                          <a:effectLst/>
                          <a:latin typeface="Arial" panose="020B0604020202020204" pitchFamily="34" charset="0"/>
                          <a:cs typeface="Arial" panose="020B0604020202020204" pitchFamily="34" charset="0"/>
                        </a:rPr>
                        <a:t>giai</a:t>
                      </a:r>
                      <a:r>
                        <a:rPr lang="en-US" sz="2000" dirty="0">
                          <a:effectLst/>
                          <a:latin typeface="Arial" panose="020B0604020202020204" pitchFamily="34" charset="0"/>
                          <a:cs typeface="Arial" panose="020B0604020202020204" pitchFamily="34" charset="0"/>
                        </a:rPr>
                        <a:t> </a:t>
                      </a:r>
                      <a:r>
                        <a:rPr lang="en-US" sz="2000" dirty="0" err="1">
                          <a:effectLst/>
                          <a:latin typeface="Arial" panose="020B0604020202020204" pitchFamily="34" charset="0"/>
                          <a:cs typeface="Arial" panose="020B0604020202020204" pitchFamily="34" charset="0"/>
                        </a:rPr>
                        <a:t>lão</a:t>
                      </a:r>
                      <a:r>
                        <a:rPr lang="en-US" sz="2000" dirty="0">
                          <a:effectLst/>
                          <a:latin typeface="Arial" panose="020B0604020202020204" pitchFamily="34" charset="0"/>
                          <a:cs typeface="Arial" panose="020B0604020202020204" pitchFamily="34" charset="0"/>
                        </a:rPr>
                        <a:t> → </a:t>
                      </a:r>
                      <a:r>
                        <a:rPr lang="en-US" sz="2000" dirty="0" err="1">
                          <a:effectLst/>
                          <a:latin typeface="Arial" panose="020B0604020202020204" pitchFamily="34" charset="0"/>
                          <a:cs typeface="Arial" panose="020B0604020202020204" pitchFamily="34" charset="0"/>
                        </a:rPr>
                        <a:t>bách</a:t>
                      </a:r>
                      <a:r>
                        <a:rPr lang="en-US" sz="2000" dirty="0">
                          <a:effectLst/>
                          <a:latin typeface="Arial" panose="020B0604020202020204" pitchFamily="34" charset="0"/>
                          <a:cs typeface="Arial" panose="020B0604020202020204" pitchFamily="34" charset="0"/>
                        </a:rPr>
                        <a:t> </a:t>
                      </a:r>
                      <a:r>
                        <a:rPr lang="en-US" sz="2000" dirty="0" err="1">
                          <a:effectLst/>
                          <a:latin typeface="Arial" panose="020B0604020202020204" pitchFamily="34" charset="0"/>
                          <a:cs typeface="Arial" panose="020B0604020202020204" pitchFamily="34" charset="0"/>
                        </a:rPr>
                        <a:t>niên</a:t>
                      </a:r>
                      <a:r>
                        <a:rPr lang="en-US" sz="2000" dirty="0">
                          <a:effectLst/>
                          <a:latin typeface="Arial" panose="020B0604020202020204" pitchFamily="34" charset="0"/>
                          <a:cs typeface="Arial" panose="020B0604020202020204" pitchFamily="34" charset="0"/>
                        </a:rPr>
                        <a:t> </a:t>
                      </a:r>
                      <a:r>
                        <a:rPr lang="en-US" sz="2000" dirty="0" err="1">
                          <a:effectLst/>
                          <a:latin typeface="Arial" panose="020B0604020202020204" pitchFamily="34" charset="0"/>
                          <a:cs typeface="Arial" panose="020B0604020202020204" pitchFamily="34" charset="0"/>
                        </a:rPr>
                        <a:t>trường</a:t>
                      </a:r>
                      <a:r>
                        <a:rPr lang="en-US" sz="2000" dirty="0">
                          <a:effectLst/>
                          <a:latin typeface="Arial" panose="020B0604020202020204" pitchFamily="34" charset="0"/>
                          <a:cs typeface="Arial" panose="020B0604020202020204" pitchFamily="34" charset="0"/>
                        </a:rPr>
                        <a:t> </a:t>
                      </a:r>
                      <a:r>
                        <a:rPr lang="en-US" sz="2000" dirty="0" err="1">
                          <a:effectLst/>
                          <a:latin typeface="Arial" panose="020B0604020202020204" pitchFamily="34" charset="0"/>
                          <a:cs typeface="Arial" panose="020B0604020202020204" pitchFamily="34" charset="0"/>
                        </a:rPr>
                        <a:t>thọ</a:t>
                      </a:r>
                      <a:endParaRPr lang="en-US" sz="2000" dirty="0">
                        <a:effectLst/>
                        <a:latin typeface="Arial" panose="020B0604020202020204" pitchFamily="34" charset="0"/>
                        <a:ea typeface="Calibri" panose="020F0502020204030204" pitchFamily="34" charset="0"/>
                        <a:cs typeface="Arial" panose="020B0604020202020204" pitchFamily="34" charset="0"/>
                      </a:endParaRPr>
                    </a:p>
                  </a:txBody>
                  <a:tcPr marL="55820" marR="55820" marT="55820" marB="55820"/>
                </a:tc>
                <a:extLst>
                  <a:ext uri="{0D108BD9-81ED-4DB2-BD59-A6C34878D82A}">
                    <a16:rowId xmlns:a16="http://schemas.microsoft.com/office/drawing/2014/main" xmlns="" val="2749767033"/>
                  </a:ext>
                </a:extLst>
              </a:tr>
              <a:tr h="393192">
                <a:tc>
                  <a:txBody>
                    <a:bodyPr/>
                    <a:lstStyle/>
                    <a:p>
                      <a:pPr algn="just">
                        <a:lnSpc>
                          <a:spcPct val="107000"/>
                        </a:lnSpc>
                        <a:spcAft>
                          <a:spcPts val="800"/>
                        </a:spcAft>
                      </a:pPr>
                      <a:r>
                        <a:rPr lang="en-US" sz="2000">
                          <a:effectLst/>
                          <a:latin typeface="Arial" panose="020B0604020202020204" pitchFamily="34" charset="0"/>
                          <a:cs typeface="Arial" panose="020B0604020202020204" pitchFamily="34" charset="0"/>
                        </a:rPr>
                        <a:t>g</a:t>
                      </a:r>
                      <a:endParaRPr lang="en-US" sz="2000">
                        <a:effectLst/>
                        <a:latin typeface="Arial" panose="020B0604020202020204" pitchFamily="34" charset="0"/>
                        <a:ea typeface="Calibri" panose="020F0502020204030204" pitchFamily="34" charset="0"/>
                        <a:cs typeface="Arial" panose="020B0604020202020204" pitchFamily="34" charset="0"/>
                      </a:endParaRPr>
                    </a:p>
                  </a:txBody>
                  <a:tcPr marL="55820" marR="55820" marT="55820" marB="55820"/>
                </a:tc>
                <a:tc>
                  <a:txBody>
                    <a:bodyPr/>
                    <a:lstStyle/>
                    <a:p>
                      <a:pPr algn="just">
                        <a:lnSpc>
                          <a:spcPct val="107000"/>
                        </a:lnSpc>
                        <a:spcAft>
                          <a:spcPts val="800"/>
                        </a:spcAft>
                      </a:pPr>
                      <a:r>
                        <a:rPr lang="en-US" sz="2000">
                          <a:effectLst/>
                          <a:latin typeface="Arial" panose="020B0604020202020204" pitchFamily="34" charset="0"/>
                          <a:cs typeface="Arial" panose="020B0604020202020204" pitchFamily="34" charset="0"/>
                        </a:rPr>
                        <a:t>Lỗi dùng từ không đúng nghĩa.</a:t>
                      </a:r>
                      <a:endParaRPr lang="en-US" sz="2000">
                        <a:effectLst/>
                        <a:latin typeface="Arial" panose="020B0604020202020204" pitchFamily="34" charset="0"/>
                        <a:ea typeface="Calibri" panose="020F0502020204030204" pitchFamily="34" charset="0"/>
                        <a:cs typeface="Arial" panose="020B0604020202020204" pitchFamily="34" charset="0"/>
                      </a:endParaRPr>
                    </a:p>
                  </a:txBody>
                  <a:tcPr marL="55820" marR="55820" marT="55820" marB="55820"/>
                </a:tc>
                <a:tc>
                  <a:txBody>
                    <a:bodyPr/>
                    <a:lstStyle/>
                    <a:p>
                      <a:pPr algn="just">
                        <a:lnSpc>
                          <a:spcPct val="107000"/>
                        </a:lnSpc>
                        <a:spcAft>
                          <a:spcPts val="800"/>
                        </a:spcAft>
                      </a:pPr>
                      <a:r>
                        <a:rPr lang="en-US" sz="2000" dirty="0" err="1">
                          <a:effectLst/>
                          <a:latin typeface="Arial" panose="020B0604020202020204" pitchFamily="34" charset="0"/>
                          <a:cs typeface="Arial" panose="020B0604020202020204" pitchFamily="34" charset="0"/>
                        </a:rPr>
                        <a:t>tân</a:t>
                      </a:r>
                      <a:r>
                        <a:rPr lang="en-US" sz="2000" dirty="0">
                          <a:effectLst/>
                          <a:latin typeface="Arial" panose="020B0604020202020204" pitchFamily="34" charset="0"/>
                          <a:cs typeface="Arial" panose="020B0604020202020204" pitchFamily="34" charset="0"/>
                        </a:rPr>
                        <a:t> </a:t>
                      </a:r>
                      <a:r>
                        <a:rPr lang="en-US" sz="2000" dirty="0" err="1">
                          <a:effectLst/>
                          <a:latin typeface="Arial" panose="020B0604020202020204" pitchFamily="34" charset="0"/>
                          <a:cs typeface="Arial" panose="020B0604020202020204" pitchFamily="34" charset="0"/>
                        </a:rPr>
                        <a:t>trang</a:t>
                      </a:r>
                      <a:r>
                        <a:rPr lang="en-US" sz="2000" dirty="0">
                          <a:effectLst/>
                          <a:latin typeface="Arial" panose="020B0604020202020204" pitchFamily="34" charset="0"/>
                          <a:cs typeface="Arial" panose="020B0604020202020204" pitchFamily="34" charset="0"/>
                        </a:rPr>
                        <a:t> → </a:t>
                      </a:r>
                      <a:r>
                        <a:rPr lang="en-US" sz="2000" dirty="0" err="1">
                          <a:effectLst/>
                          <a:latin typeface="Arial" panose="020B0604020202020204" pitchFamily="34" charset="0"/>
                          <a:cs typeface="Arial" panose="020B0604020202020204" pitchFamily="34" charset="0"/>
                        </a:rPr>
                        <a:t>tô</a:t>
                      </a:r>
                      <a:r>
                        <a:rPr lang="en-US" sz="2000" dirty="0">
                          <a:effectLst/>
                          <a:latin typeface="Arial" panose="020B0604020202020204" pitchFamily="34" charset="0"/>
                          <a:cs typeface="Arial" panose="020B0604020202020204" pitchFamily="34" charset="0"/>
                        </a:rPr>
                        <a:t> </a:t>
                      </a:r>
                      <a:r>
                        <a:rPr lang="en-US" sz="2000" dirty="0" err="1">
                          <a:effectLst/>
                          <a:latin typeface="Arial" panose="020B0604020202020204" pitchFamily="34" charset="0"/>
                          <a:cs typeface="Arial" panose="020B0604020202020204" pitchFamily="34" charset="0"/>
                        </a:rPr>
                        <a:t>điểm</a:t>
                      </a:r>
                      <a:endParaRPr lang="en-US" sz="2000" dirty="0">
                        <a:effectLst/>
                        <a:latin typeface="Arial" panose="020B0604020202020204" pitchFamily="34" charset="0"/>
                        <a:ea typeface="Calibri" panose="020F0502020204030204" pitchFamily="34" charset="0"/>
                        <a:cs typeface="Arial" panose="020B0604020202020204" pitchFamily="34" charset="0"/>
                      </a:endParaRPr>
                    </a:p>
                  </a:txBody>
                  <a:tcPr marL="55820" marR="55820" marT="55820" marB="55820"/>
                </a:tc>
                <a:extLst>
                  <a:ext uri="{0D108BD9-81ED-4DB2-BD59-A6C34878D82A}">
                    <a16:rowId xmlns:a16="http://schemas.microsoft.com/office/drawing/2014/main" xmlns="" val="146749533"/>
                  </a:ext>
                </a:extLst>
              </a:tr>
              <a:tr h="393192">
                <a:tc>
                  <a:txBody>
                    <a:bodyPr/>
                    <a:lstStyle/>
                    <a:p>
                      <a:pPr algn="just">
                        <a:lnSpc>
                          <a:spcPct val="107000"/>
                        </a:lnSpc>
                        <a:spcAft>
                          <a:spcPts val="800"/>
                        </a:spcAft>
                      </a:pPr>
                      <a:r>
                        <a:rPr lang="en-US" sz="2000">
                          <a:effectLst/>
                          <a:latin typeface="Arial" panose="020B0604020202020204" pitchFamily="34" charset="0"/>
                          <a:cs typeface="Arial" panose="020B0604020202020204" pitchFamily="34" charset="0"/>
                        </a:rPr>
                        <a:t>h</a:t>
                      </a:r>
                      <a:endParaRPr lang="en-US" sz="2000">
                        <a:effectLst/>
                        <a:latin typeface="Arial" panose="020B0604020202020204" pitchFamily="34" charset="0"/>
                        <a:ea typeface="Calibri" panose="020F0502020204030204" pitchFamily="34" charset="0"/>
                        <a:cs typeface="Arial" panose="020B0604020202020204" pitchFamily="34" charset="0"/>
                      </a:endParaRPr>
                    </a:p>
                  </a:txBody>
                  <a:tcPr marL="55820" marR="55820" marT="55820" marB="55820"/>
                </a:tc>
                <a:tc>
                  <a:txBody>
                    <a:bodyPr/>
                    <a:lstStyle/>
                    <a:p>
                      <a:pPr algn="just">
                        <a:lnSpc>
                          <a:spcPct val="107000"/>
                        </a:lnSpc>
                        <a:spcAft>
                          <a:spcPts val="800"/>
                        </a:spcAft>
                      </a:pPr>
                      <a:r>
                        <a:rPr lang="en-US" sz="2000">
                          <a:effectLst/>
                          <a:latin typeface="Arial" panose="020B0604020202020204" pitchFamily="34" charset="0"/>
                          <a:cs typeface="Arial" panose="020B0604020202020204" pitchFamily="34" charset="0"/>
                        </a:rPr>
                        <a:t>Lỗi dùng từ không đúng nghĩa.</a:t>
                      </a:r>
                      <a:endParaRPr lang="en-US" sz="2000">
                        <a:effectLst/>
                        <a:latin typeface="Arial" panose="020B0604020202020204" pitchFamily="34" charset="0"/>
                        <a:ea typeface="Calibri" panose="020F0502020204030204" pitchFamily="34" charset="0"/>
                        <a:cs typeface="Arial" panose="020B0604020202020204" pitchFamily="34" charset="0"/>
                      </a:endParaRPr>
                    </a:p>
                  </a:txBody>
                  <a:tcPr marL="55820" marR="55820" marT="55820" marB="55820"/>
                </a:tc>
                <a:tc>
                  <a:txBody>
                    <a:bodyPr/>
                    <a:lstStyle/>
                    <a:p>
                      <a:pPr algn="just">
                        <a:lnSpc>
                          <a:spcPct val="107000"/>
                        </a:lnSpc>
                        <a:spcAft>
                          <a:spcPts val="800"/>
                        </a:spcAft>
                      </a:pPr>
                      <a:r>
                        <a:rPr lang="en-US" sz="2000" dirty="0" err="1">
                          <a:effectLst/>
                          <a:latin typeface="Arial" panose="020B0604020202020204" pitchFamily="34" charset="0"/>
                          <a:cs typeface="Arial" panose="020B0604020202020204" pitchFamily="34" charset="0"/>
                        </a:rPr>
                        <a:t>kiều</a:t>
                      </a:r>
                      <a:r>
                        <a:rPr lang="en-US" sz="2000" dirty="0">
                          <a:effectLst/>
                          <a:latin typeface="Arial" panose="020B0604020202020204" pitchFamily="34" charset="0"/>
                          <a:cs typeface="Arial" panose="020B0604020202020204" pitchFamily="34" charset="0"/>
                        </a:rPr>
                        <a:t> </a:t>
                      </a:r>
                      <a:r>
                        <a:rPr lang="en-US" sz="2000" dirty="0" err="1">
                          <a:effectLst/>
                          <a:latin typeface="Arial" panose="020B0604020202020204" pitchFamily="34" charset="0"/>
                          <a:cs typeface="Arial" panose="020B0604020202020204" pitchFamily="34" charset="0"/>
                        </a:rPr>
                        <a:t>diễm</a:t>
                      </a:r>
                      <a:r>
                        <a:rPr lang="en-US" sz="2000" dirty="0">
                          <a:effectLst/>
                          <a:latin typeface="Arial" panose="020B0604020202020204" pitchFamily="34" charset="0"/>
                          <a:cs typeface="Arial" panose="020B0604020202020204" pitchFamily="34" charset="0"/>
                        </a:rPr>
                        <a:t> → </a:t>
                      </a:r>
                      <a:r>
                        <a:rPr lang="en-US" sz="2000" dirty="0" err="1">
                          <a:effectLst/>
                          <a:latin typeface="Arial" panose="020B0604020202020204" pitchFamily="34" charset="0"/>
                          <a:cs typeface="Arial" panose="020B0604020202020204" pitchFamily="34" charset="0"/>
                        </a:rPr>
                        <a:t>tươi</a:t>
                      </a:r>
                      <a:r>
                        <a:rPr lang="en-US" sz="2000" dirty="0">
                          <a:effectLst/>
                          <a:latin typeface="Arial" panose="020B0604020202020204" pitchFamily="34" charset="0"/>
                          <a:cs typeface="Arial" panose="020B0604020202020204" pitchFamily="34" charset="0"/>
                        </a:rPr>
                        <a:t> </a:t>
                      </a:r>
                      <a:r>
                        <a:rPr lang="en-US" sz="2000" dirty="0" err="1">
                          <a:effectLst/>
                          <a:latin typeface="Arial" panose="020B0604020202020204" pitchFamily="34" charset="0"/>
                          <a:cs typeface="Arial" panose="020B0604020202020204" pitchFamily="34" charset="0"/>
                        </a:rPr>
                        <a:t>đẹp</a:t>
                      </a:r>
                      <a:endParaRPr lang="en-US" sz="2000" dirty="0">
                        <a:effectLst/>
                        <a:latin typeface="Arial" panose="020B0604020202020204" pitchFamily="34" charset="0"/>
                        <a:ea typeface="Calibri" panose="020F0502020204030204" pitchFamily="34" charset="0"/>
                        <a:cs typeface="Arial" panose="020B0604020202020204" pitchFamily="34" charset="0"/>
                      </a:endParaRPr>
                    </a:p>
                  </a:txBody>
                  <a:tcPr marL="55820" marR="55820" marT="55820" marB="55820"/>
                </a:tc>
                <a:extLst>
                  <a:ext uri="{0D108BD9-81ED-4DB2-BD59-A6C34878D82A}">
                    <a16:rowId xmlns:a16="http://schemas.microsoft.com/office/drawing/2014/main" xmlns="" val="1431543887"/>
                  </a:ext>
                </a:extLst>
              </a:tr>
            </a:tbl>
          </a:graphicData>
        </a:graphic>
      </p:graphicFrame>
    </p:spTree>
    <p:extLst>
      <p:ext uri="{BB962C8B-B14F-4D97-AF65-F5344CB8AC3E}">
        <p14:creationId xmlns:p14="http://schemas.microsoft.com/office/powerpoint/2010/main" val="196504499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37" presetClass="entr" presetSubtype="0" fill="hold" nodeType="clickEffect">
                                  <p:stCondLst>
                                    <p:cond delay="0"/>
                                  </p:stCondLst>
                                  <p:childTnLst>
                                    <p:set>
                                      <p:cBhvr>
                                        <p:cTn id="12" dur="1" fill="hold">
                                          <p:stCondLst>
                                            <p:cond delay="0"/>
                                          </p:stCondLst>
                                        </p:cTn>
                                        <p:tgtEl>
                                          <p:spTgt spid="7"/>
                                        </p:tgtEl>
                                        <p:attrNameLst>
                                          <p:attrName>style.visibility</p:attrName>
                                        </p:attrNameLst>
                                      </p:cBhvr>
                                      <p:to>
                                        <p:strVal val="visible"/>
                                      </p:to>
                                    </p:set>
                                    <p:animEffect transition="in" filter="fade">
                                      <p:cBhvr>
                                        <p:cTn id="13" dur="1000"/>
                                        <p:tgtEl>
                                          <p:spTgt spid="7"/>
                                        </p:tgtEl>
                                      </p:cBhvr>
                                    </p:animEffect>
                                    <p:anim calcmode="lin" valueType="num">
                                      <p:cBhvr>
                                        <p:cTn id="14" dur="1000" fill="hold"/>
                                        <p:tgtEl>
                                          <p:spTgt spid="7"/>
                                        </p:tgtEl>
                                        <p:attrNameLst>
                                          <p:attrName>ppt_x</p:attrName>
                                        </p:attrNameLst>
                                      </p:cBhvr>
                                      <p:tavLst>
                                        <p:tav tm="0">
                                          <p:val>
                                            <p:strVal val="#ppt_x"/>
                                          </p:val>
                                        </p:tav>
                                        <p:tav tm="100000">
                                          <p:val>
                                            <p:strVal val="#ppt_x"/>
                                          </p:val>
                                        </p:tav>
                                      </p:tavLst>
                                    </p:anim>
                                    <p:anim calcmode="lin" valueType="num">
                                      <p:cBhvr>
                                        <p:cTn id="15" dur="900" decel="100000" fill="hold"/>
                                        <p:tgtEl>
                                          <p:spTgt spid="7"/>
                                        </p:tgtEl>
                                        <p:attrNameLst>
                                          <p:attrName>ppt_y</p:attrName>
                                        </p:attrNameLst>
                                      </p:cBhvr>
                                      <p:tavLst>
                                        <p:tav tm="0">
                                          <p:val>
                                            <p:strVal val="#ppt_y+1"/>
                                          </p:val>
                                        </p:tav>
                                        <p:tav tm="100000">
                                          <p:val>
                                            <p:strVal val="#ppt_y-.03"/>
                                          </p:val>
                                        </p:tav>
                                      </p:tavLst>
                                    </p:anim>
                                    <p:anim calcmode="lin" valueType="num">
                                      <p:cBhvr>
                                        <p:cTn id="16" dur="100" accel="100000" fill="hold">
                                          <p:stCondLst>
                                            <p:cond delay="900"/>
                                          </p:stCondLst>
                                        </p:cTn>
                                        <p:tgtEl>
                                          <p:spTgt spid="7"/>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xmlns="" id="{0C274CFF-BE5F-8744-98F1-01D372754393}"/>
              </a:ext>
            </a:extLst>
          </p:cNvPr>
          <p:cNvSpPr>
            <a:spLocks noGrp="1"/>
          </p:cNvSpPr>
          <p:nvPr>
            <p:ph type="title"/>
          </p:nvPr>
        </p:nvSpPr>
        <p:spPr/>
        <p:txBody>
          <a:bodyPr/>
          <a:lstStyle/>
          <a:p>
            <a:endParaRPr lang="en-US"/>
          </a:p>
        </p:txBody>
      </p:sp>
      <p:graphicFrame>
        <p:nvGraphicFramePr>
          <p:cNvPr id="5" name="Table 5">
            <a:extLst>
              <a:ext uri="{FF2B5EF4-FFF2-40B4-BE49-F238E27FC236}">
                <a16:creationId xmlns:a16="http://schemas.microsoft.com/office/drawing/2014/main" xmlns="" id="{EE981E18-ED42-ED64-F252-CF867C9CD0F1}"/>
              </a:ext>
            </a:extLst>
          </p:cNvPr>
          <p:cNvGraphicFramePr>
            <a:graphicFrameLocks noGrp="1"/>
          </p:cNvGraphicFramePr>
          <p:nvPr>
            <p:ph idx="1"/>
            <p:extLst>
              <p:ext uri="{D42A27DB-BD31-4B8C-83A1-F6EECF244321}">
                <p14:modId xmlns:p14="http://schemas.microsoft.com/office/powerpoint/2010/main" val="3976361909"/>
              </p:ext>
            </p:extLst>
          </p:nvPr>
        </p:nvGraphicFramePr>
        <p:xfrm>
          <a:off x="1024128" y="1570383"/>
          <a:ext cx="10143934" cy="4693920"/>
        </p:xfrm>
        <a:graphic>
          <a:graphicData uri="http://schemas.openxmlformats.org/drawingml/2006/table">
            <a:tbl>
              <a:tblPr firstRow="1" bandRow="1">
                <a:tableStyleId>{8799B23B-EC83-4686-B30A-512413B5E67A}</a:tableStyleId>
              </a:tblPr>
              <a:tblGrid>
                <a:gridCol w="6887019">
                  <a:extLst>
                    <a:ext uri="{9D8B030D-6E8A-4147-A177-3AD203B41FA5}">
                      <a16:colId xmlns:a16="http://schemas.microsoft.com/office/drawing/2014/main" xmlns="" val="3834644261"/>
                    </a:ext>
                  </a:extLst>
                </a:gridCol>
                <a:gridCol w="3256915">
                  <a:extLst>
                    <a:ext uri="{9D8B030D-6E8A-4147-A177-3AD203B41FA5}">
                      <a16:colId xmlns:a16="http://schemas.microsoft.com/office/drawing/2014/main" xmlns="" val="2644468654"/>
                    </a:ext>
                  </a:extLst>
                </a:gridCol>
              </a:tblGrid>
              <a:tr h="407027">
                <a:tc>
                  <a:txBody>
                    <a:bodyPr/>
                    <a:lstStyle/>
                    <a:p>
                      <a:pPr algn="ctr"/>
                      <a:r>
                        <a:rPr lang="en-US" sz="2200" dirty="0">
                          <a:latin typeface="Arial" panose="020B0604020202020204" pitchFamily="34" charset="0"/>
                          <a:cs typeface="Arial" panose="020B0604020202020204" pitchFamily="34" charset="0"/>
                        </a:rPr>
                        <a:t>A</a:t>
                      </a:r>
                    </a:p>
                  </a:txBody>
                  <a:tcPr/>
                </a:tc>
                <a:tc>
                  <a:txBody>
                    <a:bodyPr/>
                    <a:lstStyle/>
                    <a:p>
                      <a:pPr algn="ctr"/>
                      <a:r>
                        <a:rPr lang="en-US" sz="2200" dirty="0">
                          <a:latin typeface="Arial" panose="020B0604020202020204" pitchFamily="34" charset="0"/>
                          <a:cs typeface="Arial" panose="020B0604020202020204" pitchFamily="34" charset="0"/>
                        </a:rPr>
                        <a:t>B</a:t>
                      </a:r>
                    </a:p>
                  </a:txBody>
                  <a:tcPr/>
                </a:tc>
                <a:extLst>
                  <a:ext uri="{0D108BD9-81ED-4DB2-BD59-A6C34878D82A}">
                    <a16:rowId xmlns:a16="http://schemas.microsoft.com/office/drawing/2014/main" xmlns="" val="2264979391"/>
                  </a:ext>
                </a:extLst>
              </a:tr>
              <a:tr h="407027">
                <a:tc>
                  <a:txBody>
                    <a:bodyPr/>
                    <a:lstStyle/>
                    <a:p>
                      <a:r>
                        <a:rPr lang="en-US" sz="2200" dirty="0">
                          <a:latin typeface="Arial" panose="020B0604020202020204" pitchFamily="34" charset="0"/>
                          <a:cs typeface="Arial" panose="020B0604020202020204" pitchFamily="34" charset="0"/>
                        </a:rPr>
                        <a:t>1. non </a:t>
                      </a:r>
                      <a:r>
                        <a:rPr lang="en-US" sz="2200" dirty="0" err="1">
                          <a:latin typeface="Arial" panose="020B0604020202020204" pitchFamily="34" charset="0"/>
                          <a:cs typeface="Arial" panose="020B0604020202020204" pitchFamily="34" charset="0"/>
                        </a:rPr>
                        <a:t>sông</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đất</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nước</a:t>
                      </a:r>
                      <a:endParaRPr lang="en-US" sz="2200" dirty="0">
                        <a:latin typeface="Arial" panose="020B0604020202020204" pitchFamily="34" charset="0"/>
                        <a:cs typeface="Arial" panose="020B0604020202020204" pitchFamily="34" charset="0"/>
                      </a:endParaRPr>
                    </a:p>
                  </a:txBody>
                  <a:tcPr/>
                </a:tc>
                <a:tc>
                  <a:txBody>
                    <a:bodyPr/>
                    <a:lstStyle/>
                    <a:p>
                      <a:r>
                        <a:rPr lang="en-US" sz="2200" dirty="0">
                          <a:latin typeface="Arial" panose="020B0604020202020204" pitchFamily="34" charset="0"/>
                          <a:cs typeface="Arial" panose="020B0604020202020204" pitchFamily="34" charset="0"/>
                        </a:rPr>
                        <a:t>a. </a:t>
                      </a:r>
                      <a:r>
                        <a:rPr lang="en-US" sz="2200" dirty="0" err="1">
                          <a:latin typeface="Arial" panose="020B0604020202020204" pitchFamily="34" charset="0"/>
                          <a:cs typeface="Arial" panose="020B0604020202020204" pitchFamily="34" charset="0"/>
                        </a:rPr>
                        <a:t>phong</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vân</a:t>
                      </a:r>
                      <a:endParaRPr lang="en-US" sz="2200" dirty="0">
                        <a:latin typeface="Arial" panose="020B0604020202020204" pitchFamily="34" charset="0"/>
                        <a:cs typeface="Arial" panose="020B0604020202020204" pitchFamily="34" charset="0"/>
                      </a:endParaRPr>
                    </a:p>
                  </a:txBody>
                  <a:tcPr/>
                </a:tc>
                <a:extLst>
                  <a:ext uri="{0D108BD9-81ED-4DB2-BD59-A6C34878D82A}">
                    <a16:rowId xmlns:a16="http://schemas.microsoft.com/office/drawing/2014/main" xmlns="" val="4139946845"/>
                  </a:ext>
                </a:extLst>
              </a:tr>
              <a:tr h="407027">
                <a:tc>
                  <a:txBody>
                    <a:bodyPr/>
                    <a:lstStyle/>
                    <a:p>
                      <a:r>
                        <a:rPr lang="en-US" sz="2200" dirty="0">
                          <a:latin typeface="Arial" panose="020B0604020202020204" pitchFamily="34" charset="0"/>
                          <a:cs typeface="Arial" panose="020B0604020202020204" pitchFamily="34" charset="0"/>
                        </a:rPr>
                        <a:t>2. </a:t>
                      </a:r>
                      <a:r>
                        <a:rPr lang="en-US" sz="2200" dirty="0" err="1">
                          <a:latin typeface="Arial" panose="020B0604020202020204" pitchFamily="34" charset="0"/>
                          <a:cs typeface="Arial" panose="020B0604020202020204" pitchFamily="34" charset="0"/>
                        </a:rPr>
                        <a:t>yêu</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thương</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người</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và</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chuộng</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lẽ</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phải</a:t>
                      </a:r>
                      <a:endParaRPr lang="en-US" sz="2200" dirty="0">
                        <a:latin typeface="Arial" panose="020B0604020202020204" pitchFamily="34" charset="0"/>
                        <a:cs typeface="Arial" panose="020B0604020202020204" pitchFamily="34" charset="0"/>
                      </a:endParaRPr>
                    </a:p>
                  </a:txBody>
                  <a:tcPr/>
                </a:tc>
                <a:tc>
                  <a:txBody>
                    <a:bodyPr/>
                    <a:lstStyle/>
                    <a:p>
                      <a:r>
                        <a:rPr lang="en-US" sz="2200" dirty="0">
                          <a:latin typeface="Arial" panose="020B0604020202020204" pitchFamily="34" charset="0"/>
                          <a:cs typeface="Arial" panose="020B0604020202020204" pitchFamily="34" charset="0"/>
                        </a:rPr>
                        <a:t>b. </a:t>
                      </a:r>
                      <a:r>
                        <a:rPr lang="en-US" sz="2200" dirty="0" err="1">
                          <a:latin typeface="Arial" panose="020B0604020202020204" pitchFamily="34" charset="0"/>
                          <a:cs typeface="Arial" panose="020B0604020202020204" pitchFamily="34" charset="0"/>
                        </a:rPr>
                        <a:t>hiếu</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sinh</a:t>
                      </a:r>
                      <a:endParaRPr lang="en-US" sz="2200" dirty="0">
                        <a:latin typeface="Arial" panose="020B0604020202020204" pitchFamily="34" charset="0"/>
                        <a:cs typeface="Arial" panose="020B0604020202020204" pitchFamily="34" charset="0"/>
                      </a:endParaRPr>
                    </a:p>
                  </a:txBody>
                  <a:tcPr/>
                </a:tc>
                <a:extLst>
                  <a:ext uri="{0D108BD9-81ED-4DB2-BD59-A6C34878D82A}">
                    <a16:rowId xmlns:a16="http://schemas.microsoft.com/office/drawing/2014/main" xmlns="" val="545275718"/>
                  </a:ext>
                </a:extLst>
              </a:tr>
              <a:tr h="407027">
                <a:tc>
                  <a:txBody>
                    <a:bodyPr/>
                    <a:lstStyle/>
                    <a:p>
                      <a:r>
                        <a:rPr lang="en-US" sz="2200" dirty="0">
                          <a:latin typeface="Arial" panose="020B0604020202020204" pitchFamily="34" charset="0"/>
                          <a:cs typeface="Arial" panose="020B0604020202020204" pitchFamily="34" charset="0"/>
                        </a:rPr>
                        <a:t>3. </a:t>
                      </a:r>
                      <a:r>
                        <a:rPr lang="en-US" sz="2200" dirty="0" err="1">
                          <a:latin typeface="Arial" panose="020B0604020202020204" pitchFamily="34" charset="0"/>
                          <a:cs typeface="Arial" panose="020B0604020202020204" pitchFamily="34" charset="0"/>
                        </a:rPr>
                        <a:t>tự</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mình</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làm</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chủ</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không</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phụ</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thuộc</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vào</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người</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khác</a:t>
                      </a:r>
                      <a:endParaRPr lang="en-US" sz="2200" dirty="0">
                        <a:latin typeface="Arial" panose="020B0604020202020204" pitchFamily="34" charset="0"/>
                        <a:cs typeface="Arial" panose="020B0604020202020204" pitchFamily="34" charset="0"/>
                      </a:endParaRPr>
                    </a:p>
                  </a:txBody>
                  <a:tcPr/>
                </a:tc>
                <a:tc>
                  <a:txBody>
                    <a:bodyPr/>
                    <a:lstStyle/>
                    <a:p>
                      <a:r>
                        <a:rPr lang="en-US" sz="2200" dirty="0">
                          <a:latin typeface="Arial" panose="020B0604020202020204" pitchFamily="34" charset="0"/>
                          <a:cs typeface="Arial" panose="020B0604020202020204" pitchFamily="34" charset="0"/>
                        </a:rPr>
                        <a:t>c. </a:t>
                      </a:r>
                      <a:r>
                        <a:rPr lang="en-US" sz="2200" dirty="0" err="1">
                          <a:latin typeface="Arial" panose="020B0604020202020204" pitchFamily="34" charset="0"/>
                          <a:cs typeface="Arial" panose="020B0604020202020204" pitchFamily="34" charset="0"/>
                        </a:rPr>
                        <a:t>hào</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kiệt</a:t>
                      </a:r>
                      <a:endParaRPr lang="en-US" sz="2200" dirty="0">
                        <a:latin typeface="Arial" panose="020B0604020202020204" pitchFamily="34" charset="0"/>
                        <a:cs typeface="Arial" panose="020B0604020202020204" pitchFamily="34" charset="0"/>
                      </a:endParaRPr>
                    </a:p>
                  </a:txBody>
                  <a:tcPr/>
                </a:tc>
                <a:extLst>
                  <a:ext uri="{0D108BD9-81ED-4DB2-BD59-A6C34878D82A}">
                    <a16:rowId xmlns:a16="http://schemas.microsoft.com/office/drawing/2014/main" xmlns="" val="1224457818"/>
                  </a:ext>
                </a:extLst>
              </a:tr>
              <a:tr h="407027">
                <a:tc>
                  <a:txBody>
                    <a:bodyPr/>
                    <a:lstStyle/>
                    <a:p>
                      <a:r>
                        <a:rPr lang="en-US" sz="2200" dirty="0">
                          <a:latin typeface="Arial" panose="020B0604020202020204" pitchFamily="34" charset="0"/>
                          <a:cs typeface="Arial" panose="020B0604020202020204" pitchFamily="34" charset="0"/>
                        </a:rPr>
                        <a:t>4. </a:t>
                      </a:r>
                      <a:r>
                        <a:rPr lang="en-US" sz="2200" dirty="0" err="1">
                          <a:latin typeface="Arial" panose="020B0604020202020204" pitchFamily="34" charset="0"/>
                          <a:cs typeface="Arial" panose="020B0604020202020204" pitchFamily="34" charset="0"/>
                        </a:rPr>
                        <a:t>người</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có</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tài</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năng</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chí</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khí</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hơn</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người</a:t>
                      </a:r>
                      <a:endParaRPr lang="en-US" sz="2200" dirty="0">
                        <a:latin typeface="Arial" panose="020B0604020202020204" pitchFamily="34" charset="0"/>
                        <a:cs typeface="Arial" panose="020B0604020202020204" pitchFamily="34" charset="0"/>
                      </a:endParaRPr>
                    </a:p>
                  </a:txBody>
                  <a:tcPr/>
                </a:tc>
                <a:tc>
                  <a:txBody>
                    <a:bodyPr/>
                    <a:lstStyle/>
                    <a:p>
                      <a:r>
                        <a:rPr lang="en-US" sz="2200" dirty="0">
                          <a:latin typeface="Arial" panose="020B0604020202020204" pitchFamily="34" charset="0"/>
                          <a:cs typeface="Arial" panose="020B0604020202020204" pitchFamily="34" charset="0"/>
                        </a:rPr>
                        <a:t>d. </a:t>
                      </a:r>
                      <a:r>
                        <a:rPr lang="en-US" sz="2200" dirty="0" err="1">
                          <a:latin typeface="Arial" panose="020B0604020202020204" pitchFamily="34" charset="0"/>
                          <a:cs typeface="Arial" panose="020B0604020202020204" pitchFamily="34" charset="0"/>
                        </a:rPr>
                        <a:t>kì</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diệu</a:t>
                      </a:r>
                      <a:endParaRPr lang="en-US" sz="2200" dirty="0">
                        <a:latin typeface="Arial" panose="020B0604020202020204" pitchFamily="34" charset="0"/>
                        <a:cs typeface="Arial" panose="020B0604020202020204" pitchFamily="34" charset="0"/>
                      </a:endParaRPr>
                    </a:p>
                  </a:txBody>
                  <a:tcPr/>
                </a:tc>
                <a:extLst>
                  <a:ext uri="{0D108BD9-81ED-4DB2-BD59-A6C34878D82A}">
                    <a16:rowId xmlns:a16="http://schemas.microsoft.com/office/drawing/2014/main" xmlns="" val="1533728167"/>
                  </a:ext>
                </a:extLst>
              </a:tr>
              <a:tr h="407027">
                <a:tc>
                  <a:txBody>
                    <a:bodyPr/>
                    <a:lstStyle/>
                    <a:p>
                      <a:r>
                        <a:rPr lang="en-US" sz="2200" dirty="0">
                          <a:latin typeface="Arial" panose="020B0604020202020204" pitchFamily="34" charset="0"/>
                          <a:cs typeface="Arial" panose="020B0604020202020204" pitchFamily="34" charset="0"/>
                        </a:rPr>
                        <a:t>5. </a:t>
                      </a:r>
                      <a:r>
                        <a:rPr lang="en-US" sz="2200" dirty="0" err="1">
                          <a:latin typeface="Arial" panose="020B0604020202020204" pitchFamily="34" charset="0"/>
                          <a:cs typeface="Arial" panose="020B0604020202020204" pitchFamily="34" charset="0"/>
                        </a:rPr>
                        <a:t>chạy</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vạy</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nhọc</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nhằn</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để</a:t>
                      </a:r>
                      <a:r>
                        <a:rPr lang="en-US" sz="2200" dirty="0">
                          <a:latin typeface="Arial" panose="020B0604020202020204" pitchFamily="34" charset="0"/>
                          <a:cs typeface="Arial" panose="020B0604020202020204" pitchFamily="34" charset="0"/>
                        </a:rPr>
                        <a:t> lo </a:t>
                      </a:r>
                      <a:r>
                        <a:rPr lang="en-US" sz="2200" dirty="0" err="1">
                          <a:latin typeface="Arial" panose="020B0604020202020204" pitchFamily="34" charset="0"/>
                          <a:cs typeface="Arial" panose="020B0604020202020204" pitchFamily="34" charset="0"/>
                        </a:rPr>
                        <a:t>toan</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việc</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gì</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đó</a:t>
                      </a:r>
                      <a:endParaRPr lang="en-US" sz="2200" dirty="0">
                        <a:latin typeface="Arial" panose="020B0604020202020204" pitchFamily="34" charset="0"/>
                        <a:cs typeface="Arial" panose="020B0604020202020204" pitchFamily="34" charset="0"/>
                      </a:endParaRPr>
                    </a:p>
                  </a:txBody>
                  <a:tcPr/>
                </a:tc>
                <a:tc>
                  <a:txBody>
                    <a:bodyPr/>
                    <a:lstStyle/>
                    <a:p>
                      <a:r>
                        <a:rPr lang="en-US" sz="2200" dirty="0">
                          <a:latin typeface="Arial" panose="020B0604020202020204" pitchFamily="34" charset="0"/>
                          <a:cs typeface="Arial" panose="020B0604020202020204" pitchFamily="34" charset="0"/>
                        </a:rPr>
                        <a:t>đ. </a:t>
                      </a:r>
                      <a:r>
                        <a:rPr lang="en-US" sz="2200" dirty="0" err="1">
                          <a:latin typeface="Arial" panose="020B0604020202020204" pitchFamily="34" charset="0"/>
                          <a:cs typeface="Arial" panose="020B0604020202020204" pitchFamily="34" charset="0"/>
                        </a:rPr>
                        <a:t>cầu</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hiền</a:t>
                      </a:r>
                      <a:endParaRPr lang="en-US" sz="2200" dirty="0">
                        <a:latin typeface="Arial" panose="020B0604020202020204" pitchFamily="34" charset="0"/>
                        <a:cs typeface="Arial" panose="020B0604020202020204" pitchFamily="34" charset="0"/>
                      </a:endParaRPr>
                    </a:p>
                  </a:txBody>
                  <a:tcPr/>
                </a:tc>
                <a:extLst>
                  <a:ext uri="{0D108BD9-81ED-4DB2-BD59-A6C34878D82A}">
                    <a16:rowId xmlns:a16="http://schemas.microsoft.com/office/drawing/2014/main" xmlns="" val="3496461428"/>
                  </a:ext>
                </a:extLst>
              </a:tr>
              <a:tr h="407027">
                <a:tc>
                  <a:txBody>
                    <a:bodyPr/>
                    <a:lstStyle/>
                    <a:p>
                      <a:r>
                        <a:rPr lang="en-US" sz="2200" dirty="0">
                          <a:latin typeface="Arial" panose="020B0604020202020204" pitchFamily="34" charset="0"/>
                          <a:cs typeface="Arial" panose="020B0604020202020204" pitchFamily="34" charset="0"/>
                        </a:rPr>
                        <a:t>6. </a:t>
                      </a:r>
                      <a:r>
                        <a:rPr lang="en-US" sz="2200" dirty="0" err="1">
                          <a:latin typeface="Arial" panose="020B0604020202020204" pitchFamily="34" charset="0"/>
                          <a:cs typeface="Arial" panose="020B0604020202020204" pitchFamily="34" charset="0"/>
                        </a:rPr>
                        <a:t>mong</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tìm</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được</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người</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tài</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đức</a:t>
                      </a:r>
                      <a:endParaRPr lang="en-US" sz="2200" dirty="0">
                        <a:latin typeface="Arial" panose="020B0604020202020204" pitchFamily="34" charset="0"/>
                        <a:cs typeface="Arial" panose="020B0604020202020204" pitchFamily="34" charset="0"/>
                      </a:endParaRPr>
                    </a:p>
                  </a:txBody>
                  <a:tcPr/>
                </a:tc>
                <a:tc>
                  <a:txBody>
                    <a:bodyPr/>
                    <a:lstStyle/>
                    <a:p>
                      <a:r>
                        <a:rPr lang="en-US" sz="2200" dirty="0">
                          <a:latin typeface="Arial" panose="020B0604020202020204" pitchFamily="34" charset="0"/>
                          <a:cs typeface="Arial" panose="020B0604020202020204" pitchFamily="34" charset="0"/>
                        </a:rPr>
                        <a:t>e. </a:t>
                      </a:r>
                      <a:r>
                        <a:rPr lang="en-US" sz="2200" dirty="0" err="1">
                          <a:latin typeface="Arial" panose="020B0604020202020204" pitchFamily="34" charset="0"/>
                          <a:cs typeface="Arial" panose="020B0604020202020204" pitchFamily="34" charset="0"/>
                        </a:rPr>
                        <a:t>bôn</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tẩu</a:t>
                      </a:r>
                      <a:endParaRPr lang="en-US" sz="2200" dirty="0">
                        <a:latin typeface="Arial" panose="020B0604020202020204" pitchFamily="34" charset="0"/>
                        <a:cs typeface="Arial" panose="020B0604020202020204" pitchFamily="34" charset="0"/>
                      </a:endParaRPr>
                    </a:p>
                  </a:txBody>
                  <a:tcPr/>
                </a:tc>
                <a:extLst>
                  <a:ext uri="{0D108BD9-81ED-4DB2-BD59-A6C34878D82A}">
                    <a16:rowId xmlns:a16="http://schemas.microsoft.com/office/drawing/2014/main" xmlns="" val="2785999153"/>
                  </a:ext>
                </a:extLst>
              </a:tr>
              <a:tr h="407027">
                <a:tc>
                  <a:txBody>
                    <a:bodyPr/>
                    <a:lstStyle/>
                    <a:p>
                      <a:r>
                        <a:rPr lang="en-US" sz="2200" dirty="0">
                          <a:latin typeface="Arial" panose="020B0604020202020204" pitchFamily="34" charset="0"/>
                          <a:cs typeface="Arial" panose="020B0604020202020204" pitchFamily="34" charset="0"/>
                        </a:rPr>
                        <a:t>7. </a:t>
                      </a:r>
                      <a:r>
                        <a:rPr lang="en-US" sz="2200" dirty="0" err="1">
                          <a:latin typeface="Arial" panose="020B0604020202020204" pitchFamily="34" charset="0"/>
                          <a:cs typeface="Arial" panose="020B0604020202020204" pitchFamily="34" charset="0"/>
                        </a:rPr>
                        <a:t>gió</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mây</a:t>
                      </a:r>
                      <a:endParaRPr lang="en-US" sz="2200" dirty="0">
                        <a:latin typeface="Arial" panose="020B0604020202020204" pitchFamily="34" charset="0"/>
                        <a:cs typeface="Arial" panose="020B0604020202020204" pitchFamily="34" charset="0"/>
                      </a:endParaRPr>
                    </a:p>
                  </a:txBody>
                  <a:tcPr/>
                </a:tc>
                <a:tc>
                  <a:txBody>
                    <a:bodyPr/>
                    <a:lstStyle/>
                    <a:p>
                      <a:r>
                        <a:rPr lang="en-US" sz="2200" dirty="0">
                          <a:latin typeface="Arial" panose="020B0604020202020204" pitchFamily="34" charset="0"/>
                          <a:cs typeface="Arial" panose="020B0604020202020204" pitchFamily="34" charset="0"/>
                        </a:rPr>
                        <a:t>ê. </a:t>
                      </a:r>
                      <a:r>
                        <a:rPr lang="en-US" sz="2200" dirty="0" err="1">
                          <a:latin typeface="Arial" panose="020B0604020202020204" pitchFamily="34" charset="0"/>
                          <a:cs typeface="Arial" panose="020B0604020202020204" pitchFamily="34" charset="0"/>
                        </a:rPr>
                        <a:t>giang</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sơn</a:t>
                      </a:r>
                      <a:endParaRPr lang="en-US" sz="2200" dirty="0">
                        <a:latin typeface="Arial" panose="020B0604020202020204" pitchFamily="34" charset="0"/>
                        <a:cs typeface="Arial" panose="020B0604020202020204" pitchFamily="34" charset="0"/>
                      </a:endParaRPr>
                    </a:p>
                  </a:txBody>
                  <a:tcPr/>
                </a:tc>
                <a:extLst>
                  <a:ext uri="{0D108BD9-81ED-4DB2-BD59-A6C34878D82A}">
                    <a16:rowId xmlns:a16="http://schemas.microsoft.com/office/drawing/2014/main" xmlns="" val="1126077835"/>
                  </a:ext>
                </a:extLst>
              </a:tr>
              <a:tr h="407027">
                <a:tc>
                  <a:txBody>
                    <a:bodyPr/>
                    <a:lstStyle/>
                    <a:p>
                      <a:r>
                        <a:rPr lang="en-US" sz="2200" dirty="0">
                          <a:latin typeface="Arial" panose="020B0604020202020204" pitchFamily="34" charset="0"/>
                          <a:cs typeface="Arial" panose="020B0604020202020204" pitchFamily="34" charset="0"/>
                        </a:rPr>
                        <a:t>8. </a:t>
                      </a:r>
                      <a:r>
                        <a:rPr lang="en-US" sz="2200" dirty="0" err="1">
                          <a:latin typeface="Arial" panose="020B0604020202020204" pitchFamily="34" charset="0"/>
                          <a:cs typeface="Arial" panose="020B0604020202020204" pitchFamily="34" charset="0"/>
                        </a:rPr>
                        <a:t>yêu</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thương</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trân</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trọng</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sự</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sống</a:t>
                      </a:r>
                      <a:endParaRPr lang="en-US" sz="2200" dirty="0">
                        <a:latin typeface="Arial" panose="020B0604020202020204" pitchFamily="34" charset="0"/>
                        <a:cs typeface="Arial" panose="020B0604020202020204" pitchFamily="34" charset="0"/>
                      </a:endParaRPr>
                    </a:p>
                  </a:txBody>
                  <a:tcPr/>
                </a:tc>
                <a:tc>
                  <a:txBody>
                    <a:bodyPr/>
                    <a:lstStyle/>
                    <a:p>
                      <a:r>
                        <a:rPr lang="en-US" sz="2200" dirty="0">
                          <a:latin typeface="Arial" panose="020B0604020202020204" pitchFamily="34" charset="0"/>
                          <a:cs typeface="Arial" panose="020B0604020202020204" pitchFamily="34" charset="0"/>
                        </a:rPr>
                        <a:t>g. </a:t>
                      </a:r>
                      <a:r>
                        <a:rPr lang="en-US" sz="2200" dirty="0" err="1">
                          <a:latin typeface="Arial" panose="020B0604020202020204" pitchFamily="34" charset="0"/>
                          <a:cs typeface="Arial" panose="020B0604020202020204" pitchFamily="34" charset="0"/>
                        </a:rPr>
                        <a:t>nhân</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nghĩa</a:t>
                      </a:r>
                      <a:endParaRPr lang="en-US" sz="2200" dirty="0">
                        <a:latin typeface="Arial" panose="020B0604020202020204" pitchFamily="34" charset="0"/>
                        <a:cs typeface="Arial" panose="020B0604020202020204" pitchFamily="34" charset="0"/>
                      </a:endParaRPr>
                    </a:p>
                  </a:txBody>
                  <a:tcPr/>
                </a:tc>
                <a:extLst>
                  <a:ext uri="{0D108BD9-81ED-4DB2-BD59-A6C34878D82A}">
                    <a16:rowId xmlns:a16="http://schemas.microsoft.com/office/drawing/2014/main" xmlns="" val="3999606811"/>
                  </a:ext>
                </a:extLst>
              </a:tr>
              <a:tr h="401452">
                <a:tc>
                  <a:txBody>
                    <a:bodyPr/>
                    <a:lstStyle/>
                    <a:p>
                      <a:r>
                        <a:rPr lang="en-US" sz="2200" dirty="0">
                          <a:latin typeface="Arial" panose="020B0604020202020204" pitchFamily="34" charset="0"/>
                          <a:cs typeface="Arial" panose="020B0604020202020204" pitchFamily="34" charset="0"/>
                        </a:rPr>
                        <a:t>9. </a:t>
                      </a:r>
                      <a:r>
                        <a:rPr lang="en-US" sz="2200" dirty="0" err="1">
                          <a:latin typeface="Arial" panose="020B0604020202020204" pitchFamily="34" charset="0"/>
                          <a:cs typeface="Arial" panose="020B0604020202020204" pitchFamily="34" charset="0"/>
                        </a:rPr>
                        <a:t>lạ</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và</a:t>
                      </a:r>
                      <a:r>
                        <a:rPr lang="en-US" sz="2200" dirty="0">
                          <a:latin typeface="Arial" panose="020B0604020202020204" pitchFamily="34" charset="0"/>
                          <a:cs typeface="Arial" panose="020B0604020202020204" pitchFamily="34" charset="0"/>
                        </a:rPr>
                        <a:t> hay </a:t>
                      </a:r>
                      <a:r>
                        <a:rPr lang="en-US" sz="2200" dirty="0" err="1">
                          <a:latin typeface="Arial" panose="020B0604020202020204" pitchFamily="34" charset="0"/>
                          <a:cs typeface="Arial" panose="020B0604020202020204" pitchFamily="34" charset="0"/>
                        </a:rPr>
                        <a:t>khác</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thường</a:t>
                      </a:r>
                      <a:endParaRPr lang="en-US" sz="2200" dirty="0">
                        <a:latin typeface="Arial" panose="020B0604020202020204" pitchFamily="34" charset="0"/>
                        <a:cs typeface="Arial" panose="020B0604020202020204" pitchFamily="34" charset="0"/>
                      </a:endParaRPr>
                    </a:p>
                  </a:txBody>
                  <a:tcPr/>
                </a:tc>
                <a:tc>
                  <a:txBody>
                    <a:bodyPr/>
                    <a:lstStyle/>
                    <a:p>
                      <a:r>
                        <a:rPr lang="en-US" sz="2200" dirty="0">
                          <a:latin typeface="Arial" panose="020B0604020202020204" pitchFamily="34" charset="0"/>
                          <a:cs typeface="Arial" panose="020B0604020202020204" pitchFamily="34" charset="0"/>
                        </a:rPr>
                        <a:t>h. </a:t>
                      </a:r>
                      <a:r>
                        <a:rPr lang="en-US" sz="2200" dirty="0" err="1">
                          <a:latin typeface="Arial" panose="020B0604020202020204" pitchFamily="34" charset="0"/>
                          <a:cs typeface="Arial" panose="020B0604020202020204" pitchFamily="34" charset="0"/>
                        </a:rPr>
                        <a:t>duy</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tân</a:t>
                      </a:r>
                      <a:endParaRPr lang="en-US" sz="2200" dirty="0">
                        <a:latin typeface="Arial" panose="020B0604020202020204" pitchFamily="34" charset="0"/>
                        <a:cs typeface="Arial" panose="020B0604020202020204" pitchFamily="34" charset="0"/>
                      </a:endParaRPr>
                    </a:p>
                  </a:txBody>
                  <a:tcPr/>
                </a:tc>
                <a:extLst>
                  <a:ext uri="{0D108BD9-81ED-4DB2-BD59-A6C34878D82A}">
                    <a16:rowId xmlns:a16="http://schemas.microsoft.com/office/drawing/2014/main" xmlns="" val="1999643054"/>
                  </a:ext>
                </a:extLst>
              </a:tr>
              <a:tr h="407027">
                <a:tc>
                  <a:txBody>
                    <a:bodyPr/>
                    <a:lstStyle/>
                    <a:p>
                      <a:r>
                        <a:rPr lang="en-US" sz="2200" dirty="0">
                          <a:latin typeface="Arial" panose="020B0604020202020204" pitchFamily="34" charset="0"/>
                          <a:cs typeface="Arial" panose="020B0604020202020204" pitchFamily="34" charset="0"/>
                        </a:rPr>
                        <a:t>10. </a:t>
                      </a:r>
                      <a:r>
                        <a:rPr lang="en-US" sz="2200" dirty="0" err="1">
                          <a:latin typeface="Arial" panose="020B0604020202020204" pitchFamily="34" charset="0"/>
                          <a:cs typeface="Arial" panose="020B0604020202020204" pitchFamily="34" charset="0"/>
                        </a:rPr>
                        <a:t>đổi</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mới</a:t>
                      </a:r>
                      <a:endParaRPr lang="en-US" sz="2200" dirty="0">
                        <a:latin typeface="Arial" panose="020B0604020202020204" pitchFamily="34" charset="0"/>
                        <a:cs typeface="Arial" panose="020B0604020202020204" pitchFamily="34" charset="0"/>
                      </a:endParaRPr>
                    </a:p>
                  </a:txBody>
                  <a:tcPr/>
                </a:tc>
                <a:tc>
                  <a:txBody>
                    <a:bodyPr/>
                    <a:lstStyle/>
                    <a:p>
                      <a:r>
                        <a:rPr lang="en-US" sz="2200" dirty="0" err="1">
                          <a:latin typeface="Arial" panose="020B0604020202020204" pitchFamily="34" charset="0"/>
                          <a:cs typeface="Arial" panose="020B0604020202020204" pitchFamily="34" charset="0"/>
                        </a:rPr>
                        <a:t>i</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độc</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lập</a:t>
                      </a:r>
                      <a:endParaRPr lang="en-US" sz="2200" dirty="0">
                        <a:latin typeface="Arial" panose="020B0604020202020204" pitchFamily="34" charset="0"/>
                        <a:cs typeface="Arial" panose="020B0604020202020204" pitchFamily="34" charset="0"/>
                      </a:endParaRPr>
                    </a:p>
                  </a:txBody>
                  <a:tcPr/>
                </a:tc>
                <a:extLst>
                  <a:ext uri="{0D108BD9-81ED-4DB2-BD59-A6C34878D82A}">
                    <a16:rowId xmlns:a16="http://schemas.microsoft.com/office/drawing/2014/main" xmlns="" val="88351699"/>
                  </a:ext>
                </a:extLst>
              </a:tr>
            </a:tbl>
          </a:graphicData>
        </a:graphic>
      </p:graphicFrame>
      <p:sp>
        <p:nvSpPr>
          <p:cNvPr id="4" name="Title 1">
            <a:extLst>
              <a:ext uri="{FF2B5EF4-FFF2-40B4-BE49-F238E27FC236}">
                <a16:creationId xmlns:a16="http://schemas.microsoft.com/office/drawing/2014/main" xmlns="" id="{32A77E84-5F73-3362-D0BE-0B271059228C}"/>
              </a:ext>
            </a:extLst>
          </p:cNvPr>
          <p:cNvSpPr txBox="1">
            <a:spLocks/>
          </p:cNvSpPr>
          <p:nvPr/>
        </p:nvSpPr>
        <p:spPr>
          <a:xfrm>
            <a:off x="1024128" y="135570"/>
            <a:ext cx="10768479" cy="1295665"/>
          </a:xfrm>
          <a:prstGeom prst="rect">
            <a:avLst/>
          </a:prstGeom>
          <a:solidFill>
            <a:schemeClr val="accent1">
              <a:lumMod val="60000"/>
              <a:lumOff val="40000"/>
            </a:schemeClr>
          </a:solidFill>
          <a:ln>
            <a:solidFill>
              <a:srgbClr val="00B050"/>
            </a:solidFill>
          </a:ln>
        </p:spPr>
        <p:txBody>
          <a:bodyPr vert="horz" lIns="91440" tIns="45720" rIns="91440" bIns="45720" rtlCol="0" anchor="ctr">
            <a:normAutofit/>
          </a:bodyPr>
          <a:lstStyle>
            <a:lvl1pPr algn="l" defTabSz="914400" rtl="0" eaLnBrk="1" latinLnBrk="0" hangingPunct="1">
              <a:lnSpc>
                <a:spcPct val="80000"/>
              </a:lnSpc>
              <a:spcBef>
                <a:spcPct val="0"/>
              </a:spcBef>
              <a:buNone/>
              <a:defRPr sz="5000" kern="1200" cap="all" spc="100" baseline="0">
                <a:solidFill>
                  <a:schemeClr val="tx1">
                    <a:lumMod val="95000"/>
                    <a:lumOff val="5000"/>
                  </a:schemeClr>
                </a:solidFill>
                <a:latin typeface="+mj-lt"/>
                <a:ea typeface="+mj-ea"/>
                <a:cs typeface="+mj-cs"/>
              </a:defRPr>
            </a:lvl1pPr>
          </a:lstStyle>
          <a:p>
            <a:r>
              <a:rPr lang="en-US" sz="3000" b="1" dirty="0" err="1">
                <a:latin typeface="Times New Roman" panose="02020603050405020304" pitchFamily="18" charset="0"/>
                <a:cs typeface="Times New Roman" panose="02020603050405020304" pitchFamily="18" charset="0"/>
              </a:rPr>
              <a:t>Câu</a:t>
            </a:r>
            <a:r>
              <a:rPr lang="en-US" sz="3000" b="1" dirty="0">
                <a:latin typeface="Times New Roman" panose="02020603050405020304" pitchFamily="18" charset="0"/>
                <a:cs typeface="Times New Roman" panose="02020603050405020304" pitchFamily="18" charset="0"/>
              </a:rPr>
              <a:t> 2: </a:t>
            </a:r>
            <a:r>
              <a:rPr lang="en-US" sz="3000" dirty="0" err="1">
                <a:latin typeface="Times New Roman" panose="02020603050405020304" pitchFamily="18" charset="0"/>
                <a:cs typeface="Times New Roman" panose="02020603050405020304" pitchFamily="18" charset="0"/>
              </a:rPr>
              <a:t>Chọn</a:t>
            </a:r>
            <a:r>
              <a:rPr lang="en-US" sz="3000" dirty="0">
                <a:latin typeface="Times New Roman" panose="02020603050405020304" pitchFamily="18" charset="0"/>
                <a:cs typeface="Times New Roman" panose="02020603050405020304" pitchFamily="18" charset="0"/>
              </a:rPr>
              <a:t> </a:t>
            </a:r>
            <a:r>
              <a:rPr lang="en-US" sz="3000" dirty="0" err="1">
                <a:latin typeface="Times New Roman" panose="02020603050405020304" pitchFamily="18" charset="0"/>
                <a:cs typeface="Times New Roman" panose="02020603050405020304" pitchFamily="18" charset="0"/>
              </a:rPr>
              <a:t>từ</a:t>
            </a:r>
            <a:r>
              <a:rPr lang="en-US" sz="3000" dirty="0">
                <a:latin typeface="Times New Roman" panose="02020603050405020304" pitchFamily="18" charset="0"/>
                <a:cs typeface="Times New Roman" panose="02020603050405020304" pitchFamily="18" charset="0"/>
              </a:rPr>
              <a:t> </a:t>
            </a:r>
            <a:r>
              <a:rPr lang="en-US" sz="3000" dirty="0" err="1">
                <a:latin typeface="Times New Roman" panose="02020603050405020304" pitchFamily="18" charset="0"/>
                <a:cs typeface="Times New Roman" panose="02020603050405020304" pitchFamily="18" charset="0"/>
              </a:rPr>
              <a:t>hán</a:t>
            </a:r>
            <a:r>
              <a:rPr lang="en-US" sz="3000" dirty="0">
                <a:latin typeface="Times New Roman" panose="02020603050405020304" pitchFamily="18" charset="0"/>
                <a:cs typeface="Times New Roman" panose="02020603050405020304" pitchFamily="18" charset="0"/>
              </a:rPr>
              <a:t> </a:t>
            </a:r>
            <a:r>
              <a:rPr lang="en-US" sz="3000" dirty="0" err="1">
                <a:latin typeface="Times New Roman" panose="02020603050405020304" pitchFamily="18" charset="0"/>
                <a:cs typeface="Times New Roman" panose="02020603050405020304" pitchFamily="18" charset="0"/>
              </a:rPr>
              <a:t>việt</a:t>
            </a:r>
            <a:r>
              <a:rPr lang="en-US" sz="3000" dirty="0">
                <a:latin typeface="Times New Roman" panose="02020603050405020304" pitchFamily="18" charset="0"/>
                <a:cs typeface="Times New Roman" panose="02020603050405020304" pitchFamily="18" charset="0"/>
              </a:rPr>
              <a:t> ở </a:t>
            </a:r>
            <a:r>
              <a:rPr lang="en-US" sz="3000" dirty="0" err="1">
                <a:latin typeface="Times New Roman" panose="02020603050405020304" pitchFamily="18" charset="0"/>
                <a:cs typeface="Times New Roman" panose="02020603050405020304" pitchFamily="18" charset="0"/>
              </a:rPr>
              <a:t>cột</a:t>
            </a:r>
            <a:r>
              <a:rPr lang="en-US" sz="3000" dirty="0">
                <a:latin typeface="Times New Roman" panose="02020603050405020304" pitchFamily="18" charset="0"/>
                <a:cs typeface="Times New Roman" panose="02020603050405020304" pitchFamily="18" charset="0"/>
              </a:rPr>
              <a:t> b </a:t>
            </a:r>
            <a:r>
              <a:rPr lang="en-US" sz="3000" dirty="0" err="1">
                <a:latin typeface="Times New Roman" panose="02020603050405020304" pitchFamily="18" charset="0"/>
                <a:cs typeface="Times New Roman" panose="02020603050405020304" pitchFamily="18" charset="0"/>
              </a:rPr>
              <a:t>có</a:t>
            </a:r>
            <a:r>
              <a:rPr lang="en-US" sz="3000" dirty="0">
                <a:latin typeface="Times New Roman" panose="02020603050405020304" pitchFamily="18" charset="0"/>
                <a:cs typeface="Times New Roman" panose="02020603050405020304" pitchFamily="18" charset="0"/>
              </a:rPr>
              <a:t> ý </a:t>
            </a:r>
            <a:r>
              <a:rPr lang="en-US" sz="3000" dirty="0" err="1">
                <a:latin typeface="Times New Roman" panose="02020603050405020304" pitchFamily="18" charset="0"/>
                <a:cs typeface="Times New Roman" panose="02020603050405020304" pitchFamily="18" charset="0"/>
              </a:rPr>
              <a:t>nghĩa</a:t>
            </a:r>
            <a:r>
              <a:rPr lang="en-US" sz="3000" dirty="0">
                <a:latin typeface="Times New Roman" panose="02020603050405020304" pitchFamily="18" charset="0"/>
                <a:cs typeface="Times New Roman" panose="02020603050405020304" pitchFamily="18" charset="0"/>
              </a:rPr>
              <a:t> </a:t>
            </a:r>
            <a:r>
              <a:rPr lang="en-US" sz="3000" dirty="0" err="1">
                <a:latin typeface="Times New Roman" panose="02020603050405020304" pitchFamily="18" charset="0"/>
                <a:cs typeface="Times New Roman" panose="02020603050405020304" pitchFamily="18" charset="0"/>
              </a:rPr>
              <a:t>tương</a:t>
            </a:r>
            <a:r>
              <a:rPr lang="en-US" sz="3000" dirty="0">
                <a:latin typeface="Times New Roman" panose="02020603050405020304" pitchFamily="18" charset="0"/>
                <a:cs typeface="Times New Roman" panose="02020603050405020304" pitchFamily="18" charset="0"/>
              </a:rPr>
              <a:t> </a:t>
            </a:r>
            <a:r>
              <a:rPr lang="en-US" sz="3000" dirty="0" err="1">
                <a:latin typeface="Times New Roman" panose="02020603050405020304" pitchFamily="18" charset="0"/>
                <a:cs typeface="Times New Roman" panose="02020603050405020304" pitchFamily="18" charset="0"/>
              </a:rPr>
              <a:t>đương</a:t>
            </a:r>
            <a:r>
              <a:rPr lang="en-US" sz="3000" dirty="0">
                <a:latin typeface="Times New Roman" panose="02020603050405020304" pitchFamily="18" charset="0"/>
                <a:cs typeface="Times New Roman" panose="02020603050405020304" pitchFamily="18" charset="0"/>
              </a:rPr>
              <a:t> </a:t>
            </a:r>
            <a:r>
              <a:rPr lang="en-US" sz="3000" dirty="0" err="1">
                <a:latin typeface="Times New Roman" panose="02020603050405020304" pitchFamily="18" charset="0"/>
                <a:cs typeface="Times New Roman" panose="02020603050405020304" pitchFamily="18" charset="0"/>
              </a:rPr>
              <a:t>với</a:t>
            </a:r>
            <a:r>
              <a:rPr lang="en-US" sz="3000" dirty="0">
                <a:latin typeface="Times New Roman" panose="02020603050405020304" pitchFamily="18" charset="0"/>
                <a:cs typeface="Times New Roman" panose="02020603050405020304" pitchFamily="18" charset="0"/>
              </a:rPr>
              <a:t> </a:t>
            </a:r>
            <a:r>
              <a:rPr lang="en-US" sz="3000" dirty="0" err="1">
                <a:latin typeface="Times New Roman" panose="02020603050405020304" pitchFamily="18" charset="0"/>
                <a:cs typeface="Times New Roman" panose="02020603050405020304" pitchFamily="18" charset="0"/>
              </a:rPr>
              <a:t>từ</a:t>
            </a:r>
            <a:r>
              <a:rPr lang="en-US" sz="3000" dirty="0">
                <a:latin typeface="Times New Roman" panose="02020603050405020304" pitchFamily="18" charset="0"/>
                <a:cs typeface="Times New Roman" panose="02020603050405020304" pitchFamily="18" charset="0"/>
              </a:rPr>
              <a:t> </a:t>
            </a:r>
            <a:r>
              <a:rPr lang="en-US" sz="3000" dirty="0" err="1">
                <a:latin typeface="Times New Roman" panose="02020603050405020304" pitchFamily="18" charset="0"/>
                <a:cs typeface="Times New Roman" panose="02020603050405020304" pitchFamily="18" charset="0"/>
              </a:rPr>
              <a:t>ngữ</a:t>
            </a:r>
            <a:r>
              <a:rPr lang="en-US" sz="3000" dirty="0">
                <a:latin typeface="Times New Roman" panose="02020603050405020304" pitchFamily="18" charset="0"/>
                <a:cs typeface="Times New Roman" panose="02020603050405020304" pitchFamily="18" charset="0"/>
              </a:rPr>
              <a:t> </a:t>
            </a:r>
            <a:r>
              <a:rPr lang="en-US" sz="3000" dirty="0" err="1">
                <a:latin typeface="Times New Roman" panose="02020603050405020304" pitchFamily="18" charset="0"/>
                <a:cs typeface="Times New Roman" panose="02020603050405020304" pitchFamily="18" charset="0"/>
              </a:rPr>
              <a:t>hoặc</a:t>
            </a:r>
            <a:r>
              <a:rPr lang="en-US" sz="3000" dirty="0">
                <a:latin typeface="Times New Roman" panose="02020603050405020304" pitchFamily="18" charset="0"/>
                <a:cs typeface="Times New Roman" panose="02020603050405020304" pitchFamily="18" charset="0"/>
              </a:rPr>
              <a:t> </a:t>
            </a:r>
            <a:r>
              <a:rPr lang="en-US" sz="3000" dirty="0" err="1">
                <a:latin typeface="Times New Roman" panose="02020603050405020304" pitchFamily="18" charset="0"/>
                <a:cs typeface="Times New Roman" panose="02020603050405020304" pitchFamily="18" charset="0"/>
              </a:rPr>
              <a:t>cách</a:t>
            </a:r>
            <a:r>
              <a:rPr lang="en-US" sz="3000" dirty="0">
                <a:latin typeface="Times New Roman" panose="02020603050405020304" pitchFamily="18" charset="0"/>
                <a:cs typeface="Times New Roman" panose="02020603050405020304" pitchFamily="18" charset="0"/>
              </a:rPr>
              <a:t> </a:t>
            </a:r>
            <a:r>
              <a:rPr lang="en-US" sz="3000" dirty="0" err="1">
                <a:latin typeface="Times New Roman" panose="02020603050405020304" pitchFamily="18" charset="0"/>
                <a:cs typeface="Times New Roman" panose="02020603050405020304" pitchFamily="18" charset="0"/>
              </a:rPr>
              <a:t>nói</a:t>
            </a:r>
            <a:r>
              <a:rPr lang="en-US" sz="3000" dirty="0">
                <a:latin typeface="Times New Roman" panose="02020603050405020304" pitchFamily="18" charset="0"/>
                <a:cs typeface="Times New Roman" panose="02020603050405020304" pitchFamily="18" charset="0"/>
              </a:rPr>
              <a:t> ở </a:t>
            </a:r>
            <a:r>
              <a:rPr lang="en-US" sz="3000" dirty="0" err="1">
                <a:latin typeface="Times New Roman" panose="02020603050405020304" pitchFamily="18" charset="0"/>
                <a:cs typeface="Times New Roman" panose="02020603050405020304" pitchFamily="18" charset="0"/>
              </a:rPr>
              <a:t>cột</a:t>
            </a:r>
            <a:r>
              <a:rPr lang="en-US" sz="3000" dirty="0">
                <a:latin typeface="Times New Roman" panose="02020603050405020304" pitchFamily="18" charset="0"/>
                <a:cs typeface="Times New Roman" panose="02020603050405020304" pitchFamily="18" charset="0"/>
              </a:rPr>
              <a:t> a.</a:t>
            </a:r>
          </a:p>
        </p:txBody>
      </p:sp>
    </p:spTree>
    <p:extLst>
      <p:ext uri="{BB962C8B-B14F-4D97-AF65-F5344CB8AC3E}">
        <p14:creationId xmlns:p14="http://schemas.microsoft.com/office/powerpoint/2010/main" val="278104381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42" presetClass="entr" presetSubtype="0" fill="hold" nodeType="clickEffect">
                                  <p:stCondLst>
                                    <p:cond delay="0"/>
                                  </p:stCondLst>
                                  <p:childTnLst>
                                    <p:set>
                                      <p:cBhvr>
                                        <p:cTn id="12" dur="1" fill="hold">
                                          <p:stCondLst>
                                            <p:cond delay="0"/>
                                          </p:stCondLst>
                                        </p:cTn>
                                        <p:tgtEl>
                                          <p:spTgt spid="5"/>
                                        </p:tgtEl>
                                        <p:attrNameLst>
                                          <p:attrName>style.visibility</p:attrName>
                                        </p:attrNameLst>
                                      </p:cBhvr>
                                      <p:to>
                                        <p:strVal val="visible"/>
                                      </p:to>
                                    </p:set>
                                    <p:animEffect transition="in" filter="fade">
                                      <p:cBhvr>
                                        <p:cTn id="13" dur="1000"/>
                                        <p:tgtEl>
                                          <p:spTgt spid="5"/>
                                        </p:tgtEl>
                                      </p:cBhvr>
                                    </p:animEffect>
                                    <p:anim calcmode="lin" valueType="num">
                                      <p:cBhvr>
                                        <p:cTn id="14" dur="1000" fill="hold"/>
                                        <p:tgtEl>
                                          <p:spTgt spid="5"/>
                                        </p:tgtEl>
                                        <p:attrNameLst>
                                          <p:attrName>ppt_x</p:attrName>
                                        </p:attrNameLst>
                                      </p:cBhvr>
                                      <p:tavLst>
                                        <p:tav tm="0">
                                          <p:val>
                                            <p:strVal val="#ppt_x"/>
                                          </p:val>
                                        </p:tav>
                                        <p:tav tm="100000">
                                          <p:val>
                                            <p:strVal val="#ppt_x"/>
                                          </p:val>
                                        </p:tav>
                                      </p:tavLst>
                                    </p:anim>
                                    <p:anim calcmode="lin" valueType="num">
                                      <p:cBhvr>
                                        <p:cTn id="15" dur="1000" fill="hold"/>
                                        <p:tgtEl>
                                          <p:spTgt spid="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xmlns="" id="{65D8C292-927F-2F9B-B324-536A9C0C35A0}"/>
              </a:ext>
            </a:extLst>
          </p:cNvPr>
          <p:cNvSpPr>
            <a:spLocks noGrp="1"/>
          </p:cNvSpPr>
          <p:nvPr>
            <p:ph type="title"/>
          </p:nvPr>
        </p:nvSpPr>
        <p:spPr>
          <a:xfrm>
            <a:off x="0" y="512141"/>
            <a:ext cx="4393538" cy="1499616"/>
          </a:xfrm>
        </p:spPr>
        <p:txBody>
          <a:bodyPr vert="horz" lIns="91440" tIns="45720" rIns="91440" bIns="45720" rtlCol="0">
            <a:normAutofit/>
          </a:bodyPr>
          <a:lstStyle/>
          <a:p>
            <a:pPr algn="ctr"/>
            <a:r>
              <a:rPr lang="en-US" sz="3600" b="1" dirty="0">
                <a:solidFill>
                  <a:srgbClr val="FF0000"/>
                </a:solidFill>
                <a:latin typeface="Arial" panose="020B0604020202020204" pitchFamily="34" charset="0"/>
                <a:cs typeface="Arial" panose="020B0604020202020204" pitchFamily="34" charset="0"/>
              </a:rPr>
              <a:t>CÂU 2</a:t>
            </a:r>
          </a:p>
        </p:txBody>
      </p:sp>
      <p:graphicFrame>
        <p:nvGraphicFramePr>
          <p:cNvPr id="7" name="TextBox 4">
            <a:extLst>
              <a:ext uri="{FF2B5EF4-FFF2-40B4-BE49-F238E27FC236}">
                <a16:creationId xmlns:a16="http://schemas.microsoft.com/office/drawing/2014/main" xmlns="" id="{7F8AF55C-9A12-51EC-DC20-226EAF7530EC}"/>
              </a:ext>
            </a:extLst>
          </p:cNvPr>
          <p:cNvGraphicFramePr/>
          <p:nvPr>
            <p:extLst>
              <p:ext uri="{D42A27DB-BD31-4B8C-83A1-F6EECF244321}">
                <p14:modId xmlns:p14="http://schemas.microsoft.com/office/powerpoint/2010/main" val="2637429190"/>
              </p:ext>
            </p:extLst>
          </p:nvPr>
        </p:nvGraphicFramePr>
        <p:xfrm>
          <a:off x="1023938" y="2286000"/>
          <a:ext cx="9720262" cy="4022725"/>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407944403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0"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edge">
                                      <p:cBhvr>
                                        <p:cTn id="7" dur="20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25" presetClass="entr" presetSubtype="0" fill="hold" grpId="0" nodeType="clickEffect">
                                  <p:stCondLst>
                                    <p:cond delay="0"/>
                                  </p:stCondLst>
                                  <p:childTnLst>
                                    <p:set>
                                      <p:cBhvr>
                                        <p:cTn id="11" dur="1" fill="hold">
                                          <p:stCondLst>
                                            <p:cond delay="0"/>
                                          </p:stCondLst>
                                        </p:cTn>
                                        <p:tgtEl>
                                          <p:spTgt spid="7">
                                            <p:graphicEl>
                                              <a:dgm id="{B1B7C917-E0D0-429C-A294-7D1631B94B94}"/>
                                            </p:graphicEl>
                                          </p:spTgt>
                                        </p:tgtEl>
                                        <p:attrNameLst>
                                          <p:attrName>style.visibility</p:attrName>
                                        </p:attrNameLst>
                                      </p:cBhvr>
                                      <p:to>
                                        <p:strVal val="visible"/>
                                      </p:to>
                                    </p:set>
                                    <p:anim calcmode="lin" valueType="num">
                                      <p:cBhvr>
                                        <p:cTn id="12" dur="500" decel="50000" fill="hold">
                                          <p:stCondLst>
                                            <p:cond delay="0"/>
                                          </p:stCondLst>
                                        </p:cTn>
                                        <p:tgtEl>
                                          <p:spTgt spid="7">
                                            <p:graphicEl>
                                              <a:dgm id="{B1B7C917-E0D0-429C-A294-7D1631B94B94}"/>
                                            </p:graphicEl>
                                          </p:spTgt>
                                        </p:tgtEl>
                                        <p:attrNameLst>
                                          <p:attrName>style.rotation</p:attrName>
                                        </p:attrNameLst>
                                      </p:cBhvr>
                                      <p:tavLst>
                                        <p:tav tm="0">
                                          <p:val>
                                            <p:fltVal val="-90"/>
                                          </p:val>
                                        </p:tav>
                                        <p:tav tm="100000">
                                          <p:val>
                                            <p:fltVal val="0"/>
                                          </p:val>
                                        </p:tav>
                                      </p:tavLst>
                                    </p:anim>
                                    <p:anim calcmode="lin" valueType="num">
                                      <p:cBhvr>
                                        <p:cTn id="13" dur="500" decel="50000" fill="hold">
                                          <p:stCondLst>
                                            <p:cond delay="0"/>
                                          </p:stCondLst>
                                        </p:cTn>
                                        <p:tgtEl>
                                          <p:spTgt spid="7">
                                            <p:graphicEl>
                                              <a:dgm id="{B1B7C917-E0D0-429C-A294-7D1631B94B94}"/>
                                            </p:graphicEl>
                                          </p:spTgt>
                                        </p:tgtEl>
                                        <p:attrNameLst>
                                          <p:attrName>ppt_w</p:attrName>
                                        </p:attrNameLst>
                                      </p:cBhvr>
                                      <p:tavLst>
                                        <p:tav tm="0">
                                          <p:val>
                                            <p:strVal val="#ppt_w"/>
                                          </p:val>
                                        </p:tav>
                                        <p:tav tm="100000">
                                          <p:val>
                                            <p:strVal val="#ppt_w*.05"/>
                                          </p:val>
                                        </p:tav>
                                      </p:tavLst>
                                    </p:anim>
                                    <p:anim calcmode="lin" valueType="num">
                                      <p:cBhvr>
                                        <p:cTn id="14" dur="500" accel="50000" fill="hold">
                                          <p:stCondLst>
                                            <p:cond delay="500"/>
                                          </p:stCondLst>
                                        </p:cTn>
                                        <p:tgtEl>
                                          <p:spTgt spid="7">
                                            <p:graphicEl>
                                              <a:dgm id="{B1B7C917-E0D0-429C-A294-7D1631B94B94}"/>
                                            </p:graphicEl>
                                          </p:spTgt>
                                        </p:tgtEl>
                                        <p:attrNameLst>
                                          <p:attrName>ppt_w</p:attrName>
                                        </p:attrNameLst>
                                      </p:cBhvr>
                                      <p:tavLst>
                                        <p:tav tm="0">
                                          <p:val>
                                            <p:strVal val="#ppt_w*.05"/>
                                          </p:val>
                                        </p:tav>
                                        <p:tav tm="100000">
                                          <p:val>
                                            <p:strVal val="#ppt_w"/>
                                          </p:val>
                                        </p:tav>
                                      </p:tavLst>
                                    </p:anim>
                                    <p:anim calcmode="lin" valueType="num">
                                      <p:cBhvr>
                                        <p:cTn id="15" dur="1000" fill="hold"/>
                                        <p:tgtEl>
                                          <p:spTgt spid="7">
                                            <p:graphicEl>
                                              <a:dgm id="{B1B7C917-E0D0-429C-A294-7D1631B94B94}"/>
                                            </p:graphicEl>
                                          </p:spTgt>
                                        </p:tgtEl>
                                        <p:attrNameLst>
                                          <p:attrName>ppt_h</p:attrName>
                                        </p:attrNameLst>
                                      </p:cBhvr>
                                      <p:tavLst>
                                        <p:tav tm="0">
                                          <p:val>
                                            <p:strVal val="#ppt_h"/>
                                          </p:val>
                                        </p:tav>
                                        <p:tav tm="100000">
                                          <p:val>
                                            <p:strVal val="#ppt_h"/>
                                          </p:val>
                                        </p:tav>
                                      </p:tavLst>
                                    </p:anim>
                                    <p:anim calcmode="lin" valueType="num">
                                      <p:cBhvr>
                                        <p:cTn id="16" dur="500" decel="50000" fill="hold">
                                          <p:stCondLst>
                                            <p:cond delay="0"/>
                                          </p:stCondLst>
                                        </p:cTn>
                                        <p:tgtEl>
                                          <p:spTgt spid="7">
                                            <p:graphicEl>
                                              <a:dgm id="{B1B7C917-E0D0-429C-A294-7D1631B94B94}"/>
                                            </p:graphicEl>
                                          </p:spTgt>
                                        </p:tgtEl>
                                        <p:attrNameLst>
                                          <p:attrName>ppt_x</p:attrName>
                                        </p:attrNameLst>
                                      </p:cBhvr>
                                      <p:tavLst>
                                        <p:tav tm="0">
                                          <p:val>
                                            <p:strVal val="#ppt_x+.4"/>
                                          </p:val>
                                        </p:tav>
                                        <p:tav tm="100000">
                                          <p:val>
                                            <p:strVal val="#ppt_x"/>
                                          </p:val>
                                        </p:tav>
                                      </p:tavLst>
                                    </p:anim>
                                    <p:anim calcmode="lin" valueType="num">
                                      <p:cBhvr>
                                        <p:cTn id="17" dur="500" decel="50000" fill="hold">
                                          <p:stCondLst>
                                            <p:cond delay="0"/>
                                          </p:stCondLst>
                                        </p:cTn>
                                        <p:tgtEl>
                                          <p:spTgt spid="7">
                                            <p:graphicEl>
                                              <a:dgm id="{B1B7C917-E0D0-429C-A294-7D1631B94B94}"/>
                                            </p:graphicEl>
                                          </p:spTgt>
                                        </p:tgtEl>
                                        <p:attrNameLst>
                                          <p:attrName>ppt_y</p:attrName>
                                        </p:attrNameLst>
                                      </p:cBhvr>
                                      <p:tavLst>
                                        <p:tav tm="0">
                                          <p:val>
                                            <p:strVal val="#ppt_y-.2"/>
                                          </p:val>
                                        </p:tav>
                                        <p:tav tm="100000">
                                          <p:val>
                                            <p:strVal val="#ppt_y+.1"/>
                                          </p:val>
                                        </p:tav>
                                      </p:tavLst>
                                    </p:anim>
                                    <p:anim calcmode="lin" valueType="num">
                                      <p:cBhvr>
                                        <p:cTn id="18" dur="500" accel="50000" fill="hold">
                                          <p:stCondLst>
                                            <p:cond delay="500"/>
                                          </p:stCondLst>
                                        </p:cTn>
                                        <p:tgtEl>
                                          <p:spTgt spid="7">
                                            <p:graphicEl>
                                              <a:dgm id="{B1B7C917-E0D0-429C-A294-7D1631B94B94}"/>
                                            </p:graphicEl>
                                          </p:spTgt>
                                        </p:tgtEl>
                                        <p:attrNameLst>
                                          <p:attrName>ppt_y</p:attrName>
                                        </p:attrNameLst>
                                      </p:cBhvr>
                                      <p:tavLst>
                                        <p:tav tm="0">
                                          <p:val>
                                            <p:strVal val="#ppt_y+.1"/>
                                          </p:val>
                                        </p:tav>
                                        <p:tav tm="100000">
                                          <p:val>
                                            <p:strVal val="#ppt_y"/>
                                          </p:val>
                                        </p:tav>
                                      </p:tavLst>
                                    </p:anim>
                                    <p:animEffect transition="in" filter="fade">
                                      <p:cBhvr>
                                        <p:cTn id="19" dur="1000" decel="50000">
                                          <p:stCondLst>
                                            <p:cond delay="0"/>
                                          </p:stCondLst>
                                        </p:cTn>
                                        <p:tgtEl>
                                          <p:spTgt spid="7">
                                            <p:graphicEl>
                                              <a:dgm id="{B1B7C917-E0D0-429C-A294-7D1631B94B94}"/>
                                            </p:graphicEl>
                                          </p:spTgt>
                                        </p:tgtEl>
                                      </p:cBhvr>
                                    </p:animEffect>
                                  </p:childTnLst>
                                </p:cTn>
                              </p:par>
                            </p:childTnLst>
                          </p:cTn>
                        </p:par>
                      </p:childTnLst>
                    </p:cTn>
                  </p:par>
                  <p:par>
                    <p:cTn id="20" fill="hold">
                      <p:stCondLst>
                        <p:cond delay="indefinite"/>
                      </p:stCondLst>
                      <p:childTnLst>
                        <p:par>
                          <p:cTn id="21" fill="hold">
                            <p:stCondLst>
                              <p:cond delay="0"/>
                            </p:stCondLst>
                            <p:childTnLst>
                              <p:par>
                                <p:cTn id="22" presetID="25" presetClass="entr" presetSubtype="0" fill="hold" grpId="0" nodeType="clickEffect">
                                  <p:stCondLst>
                                    <p:cond delay="0"/>
                                  </p:stCondLst>
                                  <p:childTnLst>
                                    <p:set>
                                      <p:cBhvr>
                                        <p:cTn id="23" dur="1" fill="hold">
                                          <p:stCondLst>
                                            <p:cond delay="0"/>
                                          </p:stCondLst>
                                        </p:cTn>
                                        <p:tgtEl>
                                          <p:spTgt spid="7">
                                            <p:graphicEl>
                                              <a:dgm id="{E051B050-15C6-4555-BCF4-8BD36D9DAB0A}"/>
                                            </p:graphicEl>
                                          </p:spTgt>
                                        </p:tgtEl>
                                        <p:attrNameLst>
                                          <p:attrName>style.visibility</p:attrName>
                                        </p:attrNameLst>
                                      </p:cBhvr>
                                      <p:to>
                                        <p:strVal val="visible"/>
                                      </p:to>
                                    </p:set>
                                    <p:anim calcmode="lin" valueType="num">
                                      <p:cBhvr>
                                        <p:cTn id="24" dur="500" decel="50000" fill="hold">
                                          <p:stCondLst>
                                            <p:cond delay="0"/>
                                          </p:stCondLst>
                                        </p:cTn>
                                        <p:tgtEl>
                                          <p:spTgt spid="7">
                                            <p:graphicEl>
                                              <a:dgm id="{E051B050-15C6-4555-BCF4-8BD36D9DAB0A}"/>
                                            </p:graphicEl>
                                          </p:spTgt>
                                        </p:tgtEl>
                                        <p:attrNameLst>
                                          <p:attrName>style.rotation</p:attrName>
                                        </p:attrNameLst>
                                      </p:cBhvr>
                                      <p:tavLst>
                                        <p:tav tm="0">
                                          <p:val>
                                            <p:fltVal val="-90"/>
                                          </p:val>
                                        </p:tav>
                                        <p:tav tm="100000">
                                          <p:val>
                                            <p:fltVal val="0"/>
                                          </p:val>
                                        </p:tav>
                                      </p:tavLst>
                                    </p:anim>
                                    <p:anim calcmode="lin" valueType="num">
                                      <p:cBhvr>
                                        <p:cTn id="25" dur="500" decel="50000" fill="hold">
                                          <p:stCondLst>
                                            <p:cond delay="0"/>
                                          </p:stCondLst>
                                        </p:cTn>
                                        <p:tgtEl>
                                          <p:spTgt spid="7">
                                            <p:graphicEl>
                                              <a:dgm id="{E051B050-15C6-4555-BCF4-8BD36D9DAB0A}"/>
                                            </p:graphicEl>
                                          </p:spTgt>
                                        </p:tgtEl>
                                        <p:attrNameLst>
                                          <p:attrName>ppt_w</p:attrName>
                                        </p:attrNameLst>
                                      </p:cBhvr>
                                      <p:tavLst>
                                        <p:tav tm="0">
                                          <p:val>
                                            <p:strVal val="#ppt_w"/>
                                          </p:val>
                                        </p:tav>
                                        <p:tav tm="100000">
                                          <p:val>
                                            <p:strVal val="#ppt_w*.05"/>
                                          </p:val>
                                        </p:tav>
                                      </p:tavLst>
                                    </p:anim>
                                    <p:anim calcmode="lin" valueType="num">
                                      <p:cBhvr>
                                        <p:cTn id="26" dur="500" accel="50000" fill="hold">
                                          <p:stCondLst>
                                            <p:cond delay="500"/>
                                          </p:stCondLst>
                                        </p:cTn>
                                        <p:tgtEl>
                                          <p:spTgt spid="7">
                                            <p:graphicEl>
                                              <a:dgm id="{E051B050-15C6-4555-BCF4-8BD36D9DAB0A}"/>
                                            </p:graphicEl>
                                          </p:spTgt>
                                        </p:tgtEl>
                                        <p:attrNameLst>
                                          <p:attrName>ppt_w</p:attrName>
                                        </p:attrNameLst>
                                      </p:cBhvr>
                                      <p:tavLst>
                                        <p:tav tm="0">
                                          <p:val>
                                            <p:strVal val="#ppt_w*.05"/>
                                          </p:val>
                                        </p:tav>
                                        <p:tav tm="100000">
                                          <p:val>
                                            <p:strVal val="#ppt_w"/>
                                          </p:val>
                                        </p:tav>
                                      </p:tavLst>
                                    </p:anim>
                                    <p:anim calcmode="lin" valueType="num">
                                      <p:cBhvr>
                                        <p:cTn id="27" dur="1000" fill="hold"/>
                                        <p:tgtEl>
                                          <p:spTgt spid="7">
                                            <p:graphicEl>
                                              <a:dgm id="{E051B050-15C6-4555-BCF4-8BD36D9DAB0A}"/>
                                            </p:graphicEl>
                                          </p:spTgt>
                                        </p:tgtEl>
                                        <p:attrNameLst>
                                          <p:attrName>ppt_h</p:attrName>
                                        </p:attrNameLst>
                                      </p:cBhvr>
                                      <p:tavLst>
                                        <p:tav tm="0">
                                          <p:val>
                                            <p:strVal val="#ppt_h"/>
                                          </p:val>
                                        </p:tav>
                                        <p:tav tm="100000">
                                          <p:val>
                                            <p:strVal val="#ppt_h"/>
                                          </p:val>
                                        </p:tav>
                                      </p:tavLst>
                                    </p:anim>
                                    <p:anim calcmode="lin" valueType="num">
                                      <p:cBhvr>
                                        <p:cTn id="28" dur="500" decel="50000" fill="hold">
                                          <p:stCondLst>
                                            <p:cond delay="0"/>
                                          </p:stCondLst>
                                        </p:cTn>
                                        <p:tgtEl>
                                          <p:spTgt spid="7">
                                            <p:graphicEl>
                                              <a:dgm id="{E051B050-15C6-4555-BCF4-8BD36D9DAB0A}"/>
                                            </p:graphicEl>
                                          </p:spTgt>
                                        </p:tgtEl>
                                        <p:attrNameLst>
                                          <p:attrName>ppt_x</p:attrName>
                                        </p:attrNameLst>
                                      </p:cBhvr>
                                      <p:tavLst>
                                        <p:tav tm="0">
                                          <p:val>
                                            <p:strVal val="#ppt_x+.4"/>
                                          </p:val>
                                        </p:tav>
                                        <p:tav tm="100000">
                                          <p:val>
                                            <p:strVal val="#ppt_x"/>
                                          </p:val>
                                        </p:tav>
                                      </p:tavLst>
                                    </p:anim>
                                    <p:anim calcmode="lin" valueType="num">
                                      <p:cBhvr>
                                        <p:cTn id="29" dur="500" decel="50000" fill="hold">
                                          <p:stCondLst>
                                            <p:cond delay="0"/>
                                          </p:stCondLst>
                                        </p:cTn>
                                        <p:tgtEl>
                                          <p:spTgt spid="7">
                                            <p:graphicEl>
                                              <a:dgm id="{E051B050-15C6-4555-BCF4-8BD36D9DAB0A}"/>
                                            </p:graphicEl>
                                          </p:spTgt>
                                        </p:tgtEl>
                                        <p:attrNameLst>
                                          <p:attrName>ppt_y</p:attrName>
                                        </p:attrNameLst>
                                      </p:cBhvr>
                                      <p:tavLst>
                                        <p:tav tm="0">
                                          <p:val>
                                            <p:strVal val="#ppt_y-.2"/>
                                          </p:val>
                                        </p:tav>
                                        <p:tav tm="100000">
                                          <p:val>
                                            <p:strVal val="#ppt_y+.1"/>
                                          </p:val>
                                        </p:tav>
                                      </p:tavLst>
                                    </p:anim>
                                    <p:anim calcmode="lin" valueType="num">
                                      <p:cBhvr>
                                        <p:cTn id="30" dur="500" accel="50000" fill="hold">
                                          <p:stCondLst>
                                            <p:cond delay="500"/>
                                          </p:stCondLst>
                                        </p:cTn>
                                        <p:tgtEl>
                                          <p:spTgt spid="7">
                                            <p:graphicEl>
                                              <a:dgm id="{E051B050-15C6-4555-BCF4-8BD36D9DAB0A}"/>
                                            </p:graphicEl>
                                          </p:spTgt>
                                        </p:tgtEl>
                                        <p:attrNameLst>
                                          <p:attrName>ppt_y</p:attrName>
                                        </p:attrNameLst>
                                      </p:cBhvr>
                                      <p:tavLst>
                                        <p:tav tm="0">
                                          <p:val>
                                            <p:strVal val="#ppt_y+.1"/>
                                          </p:val>
                                        </p:tav>
                                        <p:tav tm="100000">
                                          <p:val>
                                            <p:strVal val="#ppt_y"/>
                                          </p:val>
                                        </p:tav>
                                      </p:tavLst>
                                    </p:anim>
                                    <p:animEffect transition="in" filter="fade">
                                      <p:cBhvr>
                                        <p:cTn id="31" dur="1000" decel="50000">
                                          <p:stCondLst>
                                            <p:cond delay="0"/>
                                          </p:stCondLst>
                                        </p:cTn>
                                        <p:tgtEl>
                                          <p:spTgt spid="7">
                                            <p:graphicEl>
                                              <a:dgm id="{E051B050-15C6-4555-BCF4-8BD36D9DAB0A}"/>
                                            </p:graphicEl>
                                          </p:spTgt>
                                        </p:tgtEl>
                                      </p:cBhvr>
                                    </p:animEffect>
                                  </p:childTnLst>
                                </p:cTn>
                              </p:par>
                              <p:par>
                                <p:cTn id="32" presetID="25" presetClass="entr" presetSubtype="0" fill="hold" grpId="0" nodeType="withEffect">
                                  <p:stCondLst>
                                    <p:cond delay="0"/>
                                  </p:stCondLst>
                                  <p:childTnLst>
                                    <p:set>
                                      <p:cBhvr>
                                        <p:cTn id="33" dur="1" fill="hold">
                                          <p:stCondLst>
                                            <p:cond delay="0"/>
                                          </p:stCondLst>
                                        </p:cTn>
                                        <p:tgtEl>
                                          <p:spTgt spid="7">
                                            <p:graphicEl>
                                              <a:dgm id="{E72A4811-BDA9-45F5-ABD6-5F771FA5B595}"/>
                                            </p:graphicEl>
                                          </p:spTgt>
                                        </p:tgtEl>
                                        <p:attrNameLst>
                                          <p:attrName>style.visibility</p:attrName>
                                        </p:attrNameLst>
                                      </p:cBhvr>
                                      <p:to>
                                        <p:strVal val="visible"/>
                                      </p:to>
                                    </p:set>
                                    <p:anim calcmode="lin" valueType="num">
                                      <p:cBhvr>
                                        <p:cTn id="34" dur="500" decel="50000" fill="hold">
                                          <p:stCondLst>
                                            <p:cond delay="0"/>
                                          </p:stCondLst>
                                        </p:cTn>
                                        <p:tgtEl>
                                          <p:spTgt spid="7">
                                            <p:graphicEl>
                                              <a:dgm id="{E72A4811-BDA9-45F5-ABD6-5F771FA5B595}"/>
                                            </p:graphicEl>
                                          </p:spTgt>
                                        </p:tgtEl>
                                        <p:attrNameLst>
                                          <p:attrName>style.rotation</p:attrName>
                                        </p:attrNameLst>
                                      </p:cBhvr>
                                      <p:tavLst>
                                        <p:tav tm="0">
                                          <p:val>
                                            <p:fltVal val="-90"/>
                                          </p:val>
                                        </p:tav>
                                        <p:tav tm="100000">
                                          <p:val>
                                            <p:fltVal val="0"/>
                                          </p:val>
                                        </p:tav>
                                      </p:tavLst>
                                    </p:anim>
                                    <p:anim calcmode="lin" valueType="num">
                                      <p:cBhvr>
                                        <p:cTn id="35" dur="500" decel="50000" fill="hold">
                                          <p:stCondLst>
                                            <p:cond delay="0"/>
                                          </p:stCondLst>
                                        </p:cTn>
                                        <p:tgtEl>
                                          <p:spTgt spid="7">
                                            <p:graphicEl>
                                              <a:dgm id="{E72A4811-BDA9-45F5-ABD6-5F771FA5B595}"/>
                                            </p:graphicEl>
                                          </p:spTgt>
                                        </p:tgtEl>
                                        <p:attrNameLst>
                                          <p:attrName>ppt_w</p:attrName>
                                        </p:attrNameLst>
                                      </p:cBhvr>
                                      <p:tavLst>
                                        <p:tav tm="0">
                                          <p:val>
                                            <p:strVal val="#ppt_w"/>
                                          </p:val>
                                        </p:tav>
                                        <p:tav tm="100000">
                                          <p:val>
                                            <p:strVal val="#ppt_w*.05"/>
                                          </p:val>
                                        </p:tav>
                                      </p:tavLst>
                                    </p:anim>
                                    <p:anim calcmode="lin" valueType="num">
                                      <p:cBhvr>
                                        <p:cTn id="36" dur="500" accel="50000" fill="hold">
                                          <p:stCondLst>
                                            <p:cond delay="500"/>
                                          </p:stCondLst>
                                        </p:cTn>
                                        <p:tgtEl>
                                          <p:spTgt spid="7">
                                            <p:graphicEl>
                                              <a:dgm id="{E72A4811-BDA9-45F5-ABD6-5F771FA5B595}"/>
                                            </p:graphicEl>
                                          </p:spTgt>
                                        </p:tgtEl>
                                        <p:attrNameLst>
                                          <p:attrName>ppt_w</p:attrName>
                                        </p:attrNameLst>
                                      </p:cBhvr>
                                      <p:tavLst>
                                        <p:tav tm="0">
                                          <p:val>
                                            <p:strVal val="#ppt_w*.05"/>
                                          </p:val>
                                        </p:tav>
                                        <p:tav tm="100000">
                                          <p:val>
                                            <p:strVal val="#ppt_w"/>
                                          </p:val>
                                        </p:tav>
                                      </p:tavLst>
                                    </p:anim>
                                    <p:anim calcmode="lin" valueType="num">
                                      <p:cBhvr>
                                        <p:cTn id="37" dur="1000" fill="hold"/>
                                        <p:tgtEl>
                                          <p:spTgt spid="7">
                                            <p:graphicEl>
                                              <a:dgm id="{E72A4811-BDA9-45F5-ABD6-5F771FA5B595}"/>
                                            </p:graphicEl>
                                          </p:spTgt>
                                        </p:tgtEl>
                                        <p:attrNameLst>
                                          <p:attrName>ppt_h</p:attrName>
                                        </p:attrNameLst>
                                      </p:cBhvr>
                                      <p:tavLst>
                                        <p:tav tm="0">
                                          <p:val>
                                            <p:strVal val="#ppt_h"/>
                                          </p:val>
                                        </p:tav>
                                        <p:tav tm="100000">
                                          <p:val>
                                            <p:strVal val="#ppt_h"/>
                                          </p:val>
                                        </p:tav>
                                      </p:tavLst>
                                    </p:anim>
                                    <p:anim calcmode="lin" valueType="num">
                                      <p:cBhvr>
                                        <p:cTn id="38" dur="500" decel="50000" fill="hold">
                                          <p:stCondLst>
                                            <p:cond delay="0"/>
                                          </p:stCondLst>
                                        </p:cTn>
                                        <p:tgtEl>
                                          <p:spTgt spid="7">
                                            <p:graphicEl>
                                              <a:dgm id="{E72A4811-BDA9-45F5-ABD6-5F771FA5B595}"/>
                                            </p:graphicEl>
                                          </p:spTgt>
                                        </p:tgtEl>
                                        <p:attrNameLst>
                                          <p:attrName>ppt_x</p:attrName>
                                        </p:attrNameLst>
                                      </p:cBhvr>
                                      <p:tavLst>
                                        <p:tav tm="0">
                                          <p:val>
                                            <p:strVal val="#ppt_x+.4"/>
                                          </p:val>
                                        </p:tav>
                                        <p:tav tm="100000">
                                          <p:val>
                                            <p:strVal val="#ppt_x"/>
                                          </p:val>
                                        </p:tav>
                                      </p:tavLst>
                                    </p:anim>
                                    <p:anim calcmode="lin" valueType="num">
                                      <p:cBhvr>
                                        <p:cTn id="39" dur="500" decel="50000" fill="hold">
                                          <p:stCondLst>
                                            <p:cond delay="0"/>
                                          </p:stCondLst>
                                        </p:cTn>
                                        <p:tgtEl>
                                          <p:spTgt spid="7">
                                            <p:graphicEl>
                                              <a:dgm id="{E72A4811-BDA9-45F5-ABD6-5F771FA5B595}"/>
                                            </p:graphicEl>
                                          </p:spTgt>
                                        </p:tgtEl>
                                        <p:attrNameLst>
                                          <p:attrName>ppt_y</p:attrName>
                                        </p:attrNameLst>
                                      </p:cBhvr>
                                      <p:tavLst>
                                        <p:tav tm="0">
                                          <p:val>
                                            <p:strVal val="#ppt_y-.2"/>
                                          </p:val>
                                        </p:tav>
                                        <p:tav tm="100000">
                                          <p:val>
                                            <p:strVal val="#ppt_y+.1"/>
                                          </p:val>
                                        </p:tav>
                                      </p:tavLst>
                                    </p:anim>
                                    <p:anim calcmode="lin" valueType="num">
                                      <p:cBhvr>
                                        <p:cTn id="40" dur="500" accel="50000" fill="hold">
                                          <p:stCondLst>
                                            <p:cond delay="500"/>
                                          </p:stCondLst>
                                        </p:cTn>
                                        <p:tgtEl>
                                          <p:spTgt spid="7">
                                            <p:graphicEl>
                                              <a:dgm id="{E72A4811-BDA9-45F5-ABD6-5F771FA5B595}"/>
                                            </p:graphicEl>
                                          </p:spTgt>
                                        </p:tgtEl>
                                        <p:attrNameLst>
                                          <p:attrName>ppt_y</p:attrName>
                                        </p:attrNameLst>
                                      </p:cBhvr>
                                      <p:tavLst>
                                        <p:tav tm="0">
                                          <p:val>
                                            <p:strVal val="#ppt_y+.1"/>
                                          </p:val>
                                        </p:tav>
                                        <p:tav tm="100000">
                                          <p:val>
                                            <p:strVal val="#ppt_y"/>
                                          </p:val>
                                        </p:tav>
                                      </p:tavLst>
                                    </p:anim>
                                    <p:animEffect transition="in" filter="fade">
                                      <p:cBhvr>
                                        <p:cTn id="41" dur="1000" decel="50000">
                                          <p:stCondLst>
                                            <p:cond delay="0"/>
                                          </p:stCondLst>
                                        </p:cTn>
                                        <p:tgtEl>
                                          <p:spTgt spid="7">
                                            <p:graphicEl>
                                              <a:dgm id="{E72A4811-BDA9-45F5-ABD6-5F771FA5B595}"/>
                                            </p:graphicEl>
                                          </p:spTgt>
                                        </p:tgtEl>
                                      </p:cBhvr>
                                    </p:animEffect>
                                  </p:childTnLst>
                                </p:cTn>
                              </p:par>
                            </p:childTnLst>
                          </p:cTn>
                        </p:par>
                      </p:childTnLst>
                    </p:cTn>
                  </p:par>
                  <p:par>
                    <p:cTn id="42" fill="hold">
                      <p:stCondLst>
                        <p:cond delay="indefinite"/>
                      </p:stCondLst>
                      <p:childTnLst>
                        <p:par>
                          <p:cTn id="43" fill="hold">
                            <p:stCondLst>
                              <p:cond delay="0"/>
                            </p:stCondLst>
                            <p:childTnLst>
                              <p:par>
                                <p:cTn id="44" presetID="25" presetClass="entr" presetSubtype="0" fill="hold" grpId="0" nodeType="clickEffect">
                                  <p:stCondLst>
                                    <p:cond delay="0"/>
                                  </p:stCondLst>
                                  <p:childTnLst>
                                    <p:set>
                                      <p:cBhvr>
                                        <p:cTn id="45" dur="1" fill="hold">
                                          <p:stCondLst>
                                            <p:cond delay="0"/>
                                          </p:stCondLst>
                                        </p:cTn>
                                        <p:tgtEl>
                                          <p:spTgt spid="7">
                                            <p:graphicEl>
                                              <a:dgm id="{0A4C752F-1423-4BA2-AC2C-7BACF6C1F6FA}"/>
                                            </p:graphicEl>
                                          </p:spTgt>
                                        </p:tgtEl>
                                        <p:attrNameLst>
                                          <p:attrName>style.visibility</p:attrName>
                                        </p:attrNameLst>
                                      </p:cBhvr>
                                      <p:to>
                                        <p:strVal val="visible"/>
                                      </p:to>
                                    </p:set>
                                    <p:anim calcmode="lin" valueType="num">
                                      <p:cBhvr>
                                        <p:cTn id="46" dur="500" decel="50000" fill="hold">
                                          <p:stCondLst>
                                            <p:cond delay="0"/>
                                          </p:stCondLst>
                                        </p:cTn>
                                        <p:tgtEl>
                                          <p:spTgt spid="7">
                                            <p:graphicEl>
                                              <a:dgm id="{0A4C752F-1423-4BA2-AC2C-7BACF6C1F6FA}"/>
                                            </p:graphicEl>
                                          </p:spTgt>
                                        </p:tgtEl>
                                        <p:attrNameLst>
                                          <p:attrName>style.rotation</p:attrName>
                                        </p:attrNameLst>
                                      </p:cBhvr>
                                      <p:tavLst>
                                        <p:tav tm="0">
                                          <p:val>
                                            <p:fltVal val="-90"/>
                                          </p:val>
                                        </p:tav>
                                        <p:tav tm="100000">
                                          <p:val>
                                            <p:fltVal val="0"/>
                                          </p:val>
                                        </p:tav>
                                      </p:tavLst>
                                    </p:anim>
                                    <p:anim calcmode="lin" valueType="num">
                                      <p:cBhvr>
                                        <p:cTn id="47" dur="500" decel="50000" fill="hold">
                                          <p:stCondLst>
                                            <p:cond delay="0"/>
                                          </p:stCondLst>
                                        </p:cTn>
                                        <p:tgtEl>
                                          <p:spTgt spid="7">
                                            <p:graphicEl>
                                              <a:dgm id="{0A4C752F-1423-4BA2-AC2C-7BACF6C1F6FA}"/>
                                            </p:graphicEl>
                                          </p:spTgt>
                                        </p:tgtEl>
                                        <p:attrNameLst>
                                          <p:attrName>ppt_w</p:attrName>
                                        </p:attrNameLst>
                                      </p:cBhvr>
                                      <p:tavLst>
                                        <p:tav tm="0">
                                          <p:val>
                                            <p:strVal val="#ppt_w"/>
                                          </p:val>
                                        </p:tav>
                                        <p:tav tm="100000">
                                          <p:val>
                                            <p:strVal val="#ppt_w*.05"/>
                                          </p:val>
                                        </p:tav>
                                      </p:tavLst>
                                    </p:anim>
                                    <p:anim calcmode="lin" valueType="num">
                                      <p:cBhvr>
                                        <p:cTn id="48" dur="500" accel="50000" fill="hold">
                                          <p:stCondLst>
                                            <p:cond delay="500"/>
                                          </p:stCondLst>
                                        </p:cTn>
                                        <p:tgtEl>
                                          <p:spTgt spid="7">
                                            <p:graphicEl>
                                              <a:dgm id="{0A4C752F-1423-4BA2-AC2C-7BACF6C1F6FA}"/>
                                            </p:graphicEl>
                                          </p:spTgt>
                                        </p:tgtEl>
                                        <p:attrNameLst>
                                          <p:attrName>ppt_w</p:attrName>
                                        </p:attrNameLst>
                                      </p:cBhvr>
                                      <p:tavLst>
                                        <p:tav tm="0">
                                          <p:val>
                                            <p:strVal val="#ppt_w*.05"/>
                                          </p:val>
                                        </p:tav>
                                        <p:tav tm="100000">
                                          <p:val>
                                            <p:strVal val="#ppt_w"/>
                                          </p:val>
                                        </p:tav>
                                      </p:tavLst>
                                    </p:anim>
                                    <p:anim calcmode="lin" valueType="num">
                                      <p:cBhvr>
                                        <p:cTn id="49" dur="1000" fill="hold"/>
                                        <p:tgtEl>
                                          <p:spTgt spid="7">
                                            <p:graphicEl>
                                              <a:dgm id="{0A4C752F-1423-4BA2-AC2C-7BACF6C1F6FA}"/>
                                            </p:graphicEl>
                                          </p:spTgt>
                                        </p:tgtEl>
                                        <p:attrNameLst>
                                          <p:attrName>ppt_h</p:attrName>
                                        </p:attrNameLst>
                                      </p:cBhvr>
                                      <p:tavLst>
                                        <p:tav tm="0">
                                          <p:val>
                                            <p:strVal val="#ppt_h"/>
                                          </p:val>
                                        </p:tav>
                                        <p:tav tm="100000">
                                          <p:val>
                                            <p:strVal val="#ppt_h"/>
                                          </p:val>
                                        </p:tav>
                                      </p:tavLst>
                                    </p:anim>
                                    <p:anim calcmode="lin" valueType="num">
                                      <p:cBhvr>
                                        <p:cTn id="50" dur="500" decel="50000" fill="hold">
                                          <p:stCondLst>
                                            <p:cond delay="0"/>
                                          </p:stCondLst>
                                        </p:cTn>
                                        <p:tgtEl>
                                          <p:spTgt spid="7">
                                            <p:graphicEl>
                                              <a:dgm id="{0A4C752F-1423-4BA2-AC2C-7BACF6C1F6FA}"/>
                                            </p:graphicEl>
                                          </p:spTgt>
                                        </p:tgtEl>
                                        <p:attrNameLst>
                                          <p:attrName>ppt_x</p:attrName>
                                        </p:attrNameLst>
                                      </p:cBhvr>
                                      <p:tavLst>
                                        <p:tav tm="0">
                                          <p:val>
                                            <p:strVal val="#ppt_x+.4"/>
                                          </p:val>
                                        </p:tav>
                                        <p:tav tm="100000">
                                          <p:val>
                                            <p:strVal val="#ppt_x"/>
                                          </p:val>
                                        </p:tav>
                                      </p:tavLst>
                                    </p:anim>
                                    <p:anim calcmode="lin" valueType="num">
                                      <p:cBhvr>
                                        <p:cTn id="51" dur="500" decel="50000" fill="hold">
                                          <p:stCondLst>
                                            <p:cond delay="0"/>
                                          </p:stCondLst>
                                        </p:cTn>
                                        <p:tgtEl>
                                          <p:spTgt spid="7">
                                            <p:graphicEl>
                                              <a:dgm id="{0A4C752F-1423-4BA2-AC2C-7BACF6C1F6FA}"/>
                                            </p:graphicEl>
                                          </p:spTgt>
                                        </p:tgtEl>
                                        <p:attrNameLst>
                                          <p:attrName>ppt_y</p:attrName>
                                        </p:attrNameLst>
                                      </p:cBhvr>
                                      <p:tavLst>
                                        <p:tav tm="0">
                                          <p:val>
                                            <p:strVal val="#ppt_y-.2"/>
                                          </p:val>
                                        </p:tav>
                                        <p:tav tm="100000">
                                          <p:val>
                                            <p:strVal val="#ppt_y+.1"/>
                                          </p:val>
                                        </p:tav>
                                      </p:tavLst>
                                    </p:anim>
                                    <p:anim calcmode="lin" valueType="num">
                                      <p:cBhvr>
                                        <p:cTn id="52" dur="500" accel="50000" fill="hold">
                                          <p:stCondLst>
                                            <p:cond delay="500"/>
                                          </p:stCondLst>
                                        </p:cTn>
                                        <p:tgtEl>
                                          <p:spTgt spid="7">
                                            <p:graphicEl>
                                              <a:dgm id="{0A4C752F-1423-4BA2-AC2C-7BACF6C1F6FA}"/>
                                            </p:graphicEl>
                                          </p:spTgt>
                                        </p:tgtEl>
                                        <p:attrNameLst>
                                          <p:attrName>ppt_y</p:attrName>
                                        </p:attrNameLst>
                                      </p:cBhvr>
                                      <p:tavLst>
                                        <p:tav tm="0">
                                          <p:val>
                                            <p:strVal val="#ppt_y+.1"/>
                                          </p:val>
                                        </p:tav>
                                        <p:tav tm="100000">
                                          <p:val>
                                            <p:strVal val="#ppt_y"/>
                                          </p:val>
                                        </p:tav>
                                      </p:tavLst>
                                    </p:anim>
                                    <p:animEffect transition="in" filter="fade">
                                      <p:cBhvr>
                                        <p:cTn id="53" dur="1000" decel="50000">
                                          <p:stCondLst>
                                            <p:cond delay="0"/>
                                          </p:stCondLst>
                                        </p:cTn>
                                        <p:tgtEl>
                                          <p:spTgt spid="7">
                                            <p:graphicEl>
                                              <a:dgm id="{0A4C752F-1423-4BA2-AC2C-7BACF6C1F6FA}"/>
                                            </p:graphicEl>
                                          </p:spTgt>
                                        </p:tgtEl>
                                      </p:cBhvr>
                                    </p:animEffect>
                                  </p:childTnLst>
                                </p:cTn>
                              </p:par>
                              <p:par>
                                <p:cTn id="54" presetID="25" presetClass="entr" presetSubtype="0" fill="hold" grpId="0" nodeType="withEffect">
                                  <p:stCondLst>
                                    <p:cond delay="0"/>
                                  </p:stCondLst>
                                  <p:childTnLst>
                                    <p:set>
                                      <p:cBhvr>
                                        <p:cTn id="55" dur="1" fill="hold">
                                          <p:stCondLst>
                                            <p:cond delay="0"/>
                                          </p:stCondLst>
                                        </p:cTn>
                                        <p:tgtEl>
                                          <p:spTgt spid="7">
                                            <p:graphicEl>
                                              <a:dgm id="{3335294C-9B6F-4916-BCF7-1B6F949DFBD1}"/>
                                            </p:graphicEl>
                                          </p:spTgt>
                                        </p:tgtEl>
                                        <p:attrNameLst>
                                          <p:attrName>style.visibility</p:attrName>
                                        </p:attrNameLst>
                                      </p:cBhvr>
                                      <p:to>
                                        <p:strVal val="visible"/>
                                      </p:to>
                                    </p:set>
                                    <p:anim calcmode="lin" valueType="num">
                                      <p:cBhvr>
                                        <p:cTn id="56" dur="500" decel="50000" fill="hold">
                                          <p:stCondLst>
                                            <p:cond delay="0"/>
                                          </p:stCondLst>
                                        </p:cTn>
                                        <p:tgtEl>
                                          <p:spTgt spid="7">
                                            <p:graphicEl>
                                              <a:dgm id="{3335294C-9B6F-4916-BCF7-1B6F949DFBD1}"/>
                                            </p:graphicEl>
                                          </p:spTgt>
                                        </p:tgtEl>
                                        <p:attrNameLst>
                                          <p:attrName>style.rotation</p:attrName>
                                        </p:attrNameLst>
                                      </p:cBhvr>
                                      <p:tavLst>
                                        <p:tav tm="0">
                                          <p:val>
                                            <p:fltVal val="-90"/>
                                          </p:val>
                                        </p:tav>
                                        <p:tav tm="100000">
                                          <p:val>
                                            <p:fltVal val="0"/>
                                          </p:val>
                                        </p:tav>
                                      </p:tavLst>
                                    </p:anim>
                                    <p:anim calcmode="lin" valueType="num">
                                      <p:cBhvr>
                                        <p:cTn id="57" dur="500" decel="50000" fill="hold">
                                          <p:stCondLst>
                                            <p:cond delay="0"/>
                                          </p:stCondLst>
                                        </p:cTn>
                                        <p:tgtEl>
                                          <p:spTgt spid="7">
                                            <p:graphicEl>
                                              <a:dgm id="{3335294C-9B6F-4916-BCF7-1B6F949DFBD1}"/>
                                            </p:graphicEl>
                                          </p:spTgt>
                                        </p:tgtEl>
                                        <p:attrNameLst>
                                          <p:attrName>ppt_w</p:attrName>
                                        </p:attrNameLst>
                                      </p:cBhvr>
                                      <p:tavLst>
                                        <p:tav tm="0">
                                          <p:val>
                                            <p:strVal val="#ppt_w"/>
                                          </p:val>
                                        </p:tav>
                                        <p:tav tm="100000">
                                          <p:val>
                                            <p:strVal val="#ppt_w*.05"/>
                                          </p:val>
                                        </p:tav>
                                      </p:tavLst>
                                    </p:anim>
                                    <p:anim calcmode="lin" valueType="num">
                                      <p:cBhvr>
                                        <p:cTn id="58" dur="500" accel="50000" fill="hold">
                                          <p:stCondLst>
                                            <p:cond delay="500"/>
                                          </p:stCondLst>
                                        </p:cTn>
                                        <p:tgtEl>
                                          <p:spTgt spid="7">
                                            <p:graphicEl>
                                              <a:dgm id="{3335294C-9B6F-4916-BCF7-1B6F949DFBD1}"/>
                                            </p:graphicEl>
                                          </p:spTgt>
                                        </p:tgtEl>
                                        <p:attrNameLst>
                                          <p:attrName>ppt_w</p:attrName>
                                        </p:attrNameLst>
                                      </p:cBhvr>
                                      <p:tavLst>
                                        <p:tav tm="0">
                                          <p:val>
                                            <p:strVal val="#ppt_w*.05"/>
                                          </p:val>
                                        </p:tav>
                                        <p:tav tm="100000">
                                          <p:val>
                                            <p:strVal val="#ppt_w"/>
                                          </p:val>
                                        </p:tav>
                                      </p:tavLst>
                                    </p:anim>
                                    <p:anim calcmode="lin" valueType="num">
                                      <p:cBhvr>
                                        <p:cTn id="59" dur="1000" fill="hold"/>
                                        <p:tgtEl>
                                          <p:spTgt spid="7">
                                            <p:graphicEl>
                                              <a:dgm id="{3335294C-9B6F-4916-BCF7-1B6F949DFBD1}"/>
                                            </p:graphicEl>
                                          </p:spTgt>
                                        </p:tgtEl>
                                        <p:attrNameLst>
                                          <p:attrName>ppt_h</p:attrName>
                                        </p:attrNameLst>
                                      </p:cBhvr>
                                      <p:tavLst>
                                        <p:tav tm="0">
                                          <p:val>
                                            <p:strVal val="#ppt_h"/>
                                          </p:val>
                                        </p:tav>
                                        <p:tav tm="100000">
                                          <p:val>
                                            <p:strVal val="#ppt_h"/>
                                          </p:val>
                                        </p:tav>
                                      </p:tavLst>
                                    </p:anim>
                                    <p:anim calcmode="lin" valueType="num">
                                      <p:cBhvr>
                                        <p:cTn id="60" dur="500" decel="50000" fill="hold">
                                          <p:stCondLst>
                                            <p:cond delay="0"/>
                                          </p:stCondLst>
                                        </p:cTn>
                                        <p:tgtEl>
                                          <p:spTgt spid="7">
                                            <p:graphicEl>
                                              <a:dgm id="{3335294C-9B6F-4916-BCF7-1B6F949DFBD1}"/>
                                            </p:graphicEl>
                                          </p:spTgt>
                                        </p:tgtEl>
                                        <p:attrNameLst>
                                          <p:attrName>ppt_x</p:attrName>
                                        </p:attrNameLst>
                                      </p:cBhvr>
                                      <p:tavLst>
                                        <p:tav tm="0">
                                          <p:val>
                                            <p:strVal val="#ppt_x+.4"/>
                                          </p:val>
                                        </p:tav>
                                        <p:tav tm="100000">
                                          <p:val>
                                            <p:strVal val="#ppt_x"/>
                                          </p:val>
                                        </p:tav>
                                      </p:tavLst>
                                    </p:anim>
                                    <p:anim calcmode="lin" valueType="num">
                                      <p:cBhvr>
                                        <p:cTn id="61" dur="500" decel="50000" fill="hold">
                                          <p:stCondLst>
                                            <p:cond delay="0"/>
                                          </p:stCondLst>
                                        </p:cTn>
                                        <p:tgtEl>
                                          <p:spTgt spid="7">
                                            <p:graphicEl>
                                              <a:dgm id="{3335294C-9B6F-4916-BCF7-1B6F949DFBD1}"/>
                                            </p:graphicEl>
                                          </p:spTgt>
                                        </p:tgtEl>
                                        <p:attrNameLst>
                                          <p:attrName>ppt_y</p:attrName>
                                        </p:attrNameLst>
                                      </p:cBhvr>
                                      <p:tavLst>
                                        <p:tav tm="0">
                                          <p:val>
                                            <p:strVal val="#ppt_y-.2"/>
                                          </p:val>
                                        </p:tav>
                                        <p:tav tm="100000">
                                          <p:val>
                                            <p:strVal val="#ppt_y+.1"/>
                                          </p:val>
                                        </p:tav>
                                      </p:tavLst>
                                    </p:anim>
                                    <p:anim calcmode="lin" valueType="num">
                                      <p:cBhvr>
                                        <p:cTn id="62" dur="500" accel="50000" fill="hold">
                                          <p:stCondLst>
                                            <p:cond delay="500"/>
                                          </p:stCondLst>
                                        </p:cTn>
                                        <p:tgtEl>
                                          <p:spTgt spid="7">
                                            <p:graphicEl>
                                              <a:dgm id="{3335294C-9B6F-4916-BCF7-1B6F949DFBD1}"/>
                                            </p:graphicEl>
                                          </p:spTgt>
                                        </p:tgtEl>
                                        <p:attrNameLst>
                                          <p:attrName>ppt_y</p:attrName>
                                        </p:attrNameLst>
                                      </p:cBhvr>
                                      <p:tavLst>
                                        <p:tav tm="0">
                                          <p:val>
                                            <p:strVal val="#ppt_y+.1"/>
                                          </p:val>
                                        </p:tav>
                                        <p:tav tm="100000">
                                          <p:val>
                                            <p:strVal val="#ppt_y"/>
                                          </p:val>
                                        </p:tav>
                                      </p:tavLst>
                                    </p:anim>
                                    <p:animEffect transition="in" filter="fade">
                                      <p:cBhvr>
                                        <p:cTn id="63" dur="1000" decel="50000">
                                          <p:stCondLst>
                                            <p:cond delay="0"/>
                                          </p:stCondLst>
                                        </p:cTn>
                                        <p:tgtEl>
                                          <p:spTgt spid="7">
                                            <p:graphicEl>
                                              <a:dgm id="{3335294C-9B6F-4916-BCF7-1B6F949DFBD1}"/>
                                            </p:graphicEl>
                                          </p:spTgt>
                                        </p:tgtEl>
                                      </p:cBhvr>
                                    </p:animEffect>
                                  </p:childTnLst>
                                </p:cTn>
                              </p:par>
                            </p:childTnLst>
                          </p:cTn>
                        </p:par>
                      </p:childTnLst>
                    </p:cTn>
                  </p:par>
                  <p:par>
                    <p:cTn id="64" fill="hold">
                      <p:stCondLst>
                        <p:cond delay="indefinite"/>
                      </p:stCondLst>
                      <p:childTnLst>
                        <p:par>
                          <p:cTn id="65" fill="hold">
                            <p:stCondLst>
                              <p:cond delay="0"/>
                            </p:stCondLst>
                            <p:childTnLst>
                              <p:par>
                                <p:cTn id="66" presetID="25" presetClass="entr" presetSubtype="0" fill="hold" grpId="0" nodeType="clickEffect">
                                  <p:stCondLst>
                                    <p:cond delay="0"/>
                                  </p:stCondLst>
                                  <p:childTnLst>
                                    <p:set>
                                      <p:cBhvr>
                                        <p:cTn id="67" dur="1" fill="hold">
                                          <p:stCondLst>
                                            <p:cond delay="0"/>
                                          </p:stCondLst>
                                        </p:cTn>
                                        <p:tgtEl>
                                          <p:spTgt spid="7">
                                            <p:graphicEl>
                                              <a:dgm id="{520052E6-A92D-4AEC-A242-65777D4F86DA}"/>
                                            </p:graphicEl>
                                          </p:spTgt>
                                        </p:tgtEl>
                                        <p:attrNameLst>
                                          <p:attrName>style.visibility</p:attrName>
                                        </p:attrNameLst>
                                      </p:cBhvr>
                                      <p:to>
                                        <p:strVal val="visible"/>
                                      </p:to>
                                    </p:set>
                                    <p:anim calcmode="lin" valueType="num">
                                      <p:cBhvr>
                                        <p:cTn id="68" dur="500" decel="50000" fill="hold">
                                          <p:stCondLst>
                                            <p:cond delay="0"/>
                                          </p:stCondLst>
                                        </p:cTn>
                                        <p:tgtEl>
                                          <p:spTgt spid="7">
                                            <p:graphicEl>
                                              <a:dgm id="{520052E6-A92D-4AEC-A242-65777D4F86DA}"/>
                                            </p:graphicEl>
                                          </p:spTgt>
                                        </p:tgtEl>
                                        <p:attrNameLst>
                                          <p:attrName>style.rotation</p:attrName>
                                        </p:attrNameLst>
                                      </p:cBhvr>
                                      <p:tavLst>
                                        <p:tav tm="0">
                                          <p:val>
                                            <p:fltVal val="-90"/>
                                          </p:val>
                                        </p:tav>
                                        <p:tav tm="100000">
                                          <p:val>
                                            <p:fltVal val="0"/>
                                          </p:val>
                                        </p:tav>
                                      </p:tavLst>
                                    </p:anim>
                                    <p:anim calcmode="lin" valueType="num">
                                      <p:cBhvr>
                                        <p:cTn id="69" dur="500" decel="50000" fill="hold">
                                          <p:stCondLst>
                                            <p:cond delay="0"/>
                                          </p:stCondLst>
                                        </p:cTn>
                                        <p:tgtEl>
                                          <p:spTgt spid="7">
                                            <p:graphicEl>
                                              <a:dgm id="{520052E6-A92D-4AEC-A242-65777D4F86DA}"/>
                                            </p:graphicEl>
                                          </p:spTgt>
                                        </p:tgtEl>
                                        <p:attrNameLst>
                                          <p:attrName>ppt_w</p:attrName>
                                        </p:attrNameLst>
                                      </p:cBhvr>
                                      <p:tavLst>
                                        <p:tav tm="0">
                                          <p:val>
                                            <p:strVal val="#ppt_w"/>
                                          </p:val>
                                        </p:tav>
                                        <p:tav tm="100000">
                                          <p:val>
                                            <p:strVal val="#ppt_w*.05"/>
                                          </p:val>
                                        </p:tav>
                                      </p:tavLst>
                                    </p:anim>
                                    <p:anim calcmode="lin" valueType="num">
                                      <p:cBhvr>
                                        <p:cTn id="70" dur="500" accel="50000" fill="hold">
                                          <p:stCondLst>
                                            <p:cond delay="500"/>
                                          </p:stCondLst>
                                        </p:cTn>
                                        <p:tgtEl>
                                          <p:spTgt spid="7">
                                            <p:graphicEl>
                                              <a:dgm id="{520052E6-A92D-4AEC-A242-65777D4F86DA}"/>
                                            </p:graphicEl>
                                          </p:spTgt>
                                        </p:tgtEl>
                                        <p:attrNameLst>
                                          <p:attrName>ppt_w</p:attrName>
                                        </p:attrNameLst>
                                      </p:cBhvr>
                                      <p:tavLst>
                                        <p:tav tm="0">
                                          <p:val>
                                            <p:strVal val="#ppt_w*.05"/>
                                          </p:val>
                                        </p:tav>
                                        <p:tav tm="100000">
                                          <p:val>
                                            <p:strVal val="#ppt_w"/>
                                          </p:val>
                                        </p:tav>
                                      </p:tavLst>
                                    </p:anim>
                                    <p:anim calcmode="lin" valueType="num">
                                      <p:cBhvr>
                                        <p:cTn id="71" dur="1000" fill="hold"/>
                                        <p:tgtEl>
                                          <p:spTgt spid="7">
                                            <p:graphicEl>
                                              <a:dgm id="{520052E6-A92D-4AEC-A242-65777D4F86DA}"/>
                                            </p:graphicEl>
                                          </p:spTgt>
                                        </p:tgtEl>
                                        <p:attrNameLst>
                                          <p:attrName>ppt_h</p:attrName>
                                        </p:attrNameLst>
                                      </p:cBhvr>
                                      <p:tavLst>
                                        <p:tav tm="0">
                                          <p:val>
                                            <p:strVal val="#ppt_h"/>
                                          </p:val>
                                        </p:tav>
                                        <p:tav tm="100000">
                                          <p:val>
                                            <p:strVal val="#ppt_h"/>
                                          </p:val>
                                        </p:tav>
                                      </p:tavLst>
                                    </p:anim>
                                    <p:anim calcmode="lin" valueType="num">
                                      <p:cBhvr>
                                        <p:cTn id="72" dur="500" decel="50000" fill="hold">
                                          <p:stCondLst>
                                            <p:cond delay="0"/>
                                          </p:stCondLst>
                                        </p:cTn>
                                        <p:tgtEl>
                                          <p:spTgt spid="7">
                                            <p:graphicEl>
                                              <a:dgm id="{520052E6-A92D-4AEC-A242-65777D4F86DA}"/>
                                            </p:graphicEl>
                                          </p:spTgt>
                                        </p:tgtEl>
                                        <p:attrNameLst>
                                          <p:attrName>ppt_x</p:attrName>
                                        </p:attrNameLst>
                                      </p:cBhvr>
                                      <p:tavLst>
                                        <p:tav tm="0">
                                          <p:val>
                                            <p:strVal val="#ppt_x+.4"/>
                                          </p:val>
                                        </p:tav>
                                        <p:tav tm="100000">
                                          <p:val>
                                            <p:strVal val="#ppt_x"/>
                                          </p:val>
                                        </p:tav>
                                      </p:tavLst>
                                    </p:anim>
                                    <p:anim calcmode="lin" valueType="num">
                                      <p:cBhvr>
                                        <p:cTn id="73" dur="500" decel="50000" fill="hold">
                                          <p:stCondLst>
                                            <p:cond delay="0"/>
                                          </p:stCondLst>
                                        </p:cTn>
                                        <p:tgtEl>
                                          <p:spTgt spid="7">
                                            <p:graphicEl>
                                              <a:dgm id="{520052E6-A92D-4AEC-A242-65777D4F86DA}"/>
                                            </p:graphicEl>
                                          </p:spTgt>
                                        </p:tgtEl>
                                        <p:attrNameLst>
                                          <p:attrName>ppt_y</p:attrName>
                                        </p:attrNameLst>
                                      </p:cBhvr>
                                      <p:tavLst>
                                        <p:tav tm="0">
                                          <p:val>
                                            <p:strVal val="#ppt_y-.2"/>
                                          </p:val>
                                        </p:tav>
                                        <p:tav tm="100000">
                                          <p:val>
                                            <p:strVal val="#ppt_y+.1"/>
                                          </p:val>
                                        </p:tav>
                                      </p:tavLst>
                                    </p:anim>
                                    <p:anim calcmode="lin" valueType="num">
                                      <p:cBhvr>
                                        <p:cTn id="74" dur="500" accel="50000" fill="hold">
                                          <p:stCondLst>
                                            <p:cond delay="500"/>
                                          </p:stCondLst>
                                        </p:cTn>
                                        <p:tgtEl>
                                          <p:spTgt spid="7">
                                            <p:graphicEl>
                                              <a:dgm id="{520052E6-A92D-4AEC-A242-65777D4F86DA}"/>
                                            </p:graphicEl>
                                          </p:spTgt>
                                        </p:tgtEl>
                                        <p:attrNameLst>
                                          <p:attrName>ppt_y</p:attrName>
                                        </p:attrNameLst>
                                      </p:cBhvr>
                                      <p:tavLst>
                                        <p:tav tm="0">
                                          <p:val>
                                            <p:strVal val="#ppt_y+.1"/>
                                          </p:val>
                                        </p:tav>
                                        <p:tav tm="100000">
                                          <p:val>
                                            <p:strVal val="#ppt_y"/>
                                          </p:val>
                                        </p:tav>
                                      </p:tavLst>
                                    </p:anim>
                                    <p:animEffect transition="in" filter="fade">
                                      <p:cBhvr>
                                        <p:cTn id="75" dur="1000" decel="50000">
                                          <p:stCondLst>
                                            <p:cond delay="0"/>
                                          </p:stCondLst>
                                        </p:cTn>
                                        <p:tgtEl>
                                          <p:spTgt spid="7">
                                            <p:graphicEl>
                                              <a:dgm id="{520052E6-A92D-4AEC-A242-65777D4F86DA}"/>
                                            </p:graphicEl>
                                          </p:spTgt>
                                        </p:tgtEl>
                                      </p:cBhvr>
                                    </p:animEffect>
                                  </p:childTnLst>
                                </p:cTn>
                              </p:par>
                              <p:par>
                                <p:cTn id="76" presetID="25" presetClass="entr" presetSubtype="0" fill="hold" grpId="0" nodeType="withEffect">
                                  <p:stCondLst>
                                    <p:cond delay="0"/>
                                  </p:stCondLst>
                                  <p:childTnLst>
                                    <p:set>
                                      <p:cBhvr>
                                        <p:cTn id="77" dur="1" fill="hold">
                                          <p:stCondLst>
                                            <p:cond delay="0"/>
                                          </p:stCondLst>
                                        </p:cTn>
                                        <p:tgtEl>
                                          <p:spTgt spid="7">
                                            <p:graphicEl>
                                              <a:dgm id="{4EF77A0F-4C0C-4E81-8B99-8CA0C133C9F9}"/>
                                            </p:graphicEl>
                                          </p:spTgt>
                                        </p:tgtEl>
                                        <p:attrNameLst>
                                          <p:attrName>style.visibility</p:attrName>
                                        </p:attrNameLst>
                                      </p:cBhvr>
                                      <p:to>
                                        <p:strVal val="visible"/>
                                      </p:to>
                                    </p:set>
                                    <p:anim calcmode="lin" valueType="num">
                                      <p:cBhvr>
                                        <p:cTn id="78" dur="500" decel="50000" fill="hold">
                                          <p:stCondLst>
                                            <p:cond delay="0"/>
                                          </p:stCondLst>
                                        </p:cTn>
                                        <p:tgtEl>
                                          <p:spTgt spid="7">
                                            <p:graphicEl>
                                              <a:dgm id="{4EF77A0F-4C0C-4E81-8B99-8CA0C133C9F9}"/>
                                            </p:graphicEl>
                                          </p:spTgt>
                                        </p:tgtEl>
                                        <p:attrNameLst>
                                          <p:attrName>style.rotation</p:attrName>
                                        </p:attrNameLst>
                                      </p:cBhvr>
                                      <p:tavLst>
                                        <p:tav tm="0">
                                          <p:val>
                                            <p:fltVal val="-90"/>
                                          </p:val>
                                        </p:tav>
                                        <p:tav tm="100000">
                                          <p:val>
                                            <p:fltVal val="0"/>
                                          </p:val>
                                        </p:tav>
                                      </p:tavLst>
                                    </p:anim>
                                    <p:anim calcmode="lin" valueType="num">
                                      <p:cBhvr>
                                        <p:cTn id="79" dur="500" decel="50000" fill="hold">
                                          <p:stCondLst>
                                            <p:cond delay="0"/>
                                          </p:stCondLst>
                                        </p:cTn>
                                        <p:tgtEl>
                                          <p:spTgt spid="7">
                                            <p:graphicEl>
                                              <a:dgm id="{4EF77A0F-4C0C-4E81-8B99-8CA0C133C9F9}"/>
                                            </p:graphicEl>
                                          </p:spTgt>
                                        </p:tgtEl>
                                        <p:attrNameLst>
                                          <p:attrName>ppt_w</p:attrName>
                                        </p:attrNameLst>
                                      </p:cBhvr>
                                      <p:tavLst>
                                        <p:tav tm="0">
                                          <p:val>
                                            <p:strVal val="#ppt_w"/>
                                          </p:val>
                                        </p:tav>
                                        <p:tav tm="100000">
                                          <p:val>
                                            <p:strVal val="#ppt_w*.05"/>
                                          </p:val>
                                        </p:tav>
                                      </p:tavLst>
                                    </p:anim>
                                    <p:anim calcmode="lin" valueType="num">
                                      <p:cBhvr>
                                        <p:cTn id="80" dur="500" accel="50000" fill="hold">
                                          <p:stCondLst>
                                            <p:cond delay="500"/>
                                          </p:stCondLst>
                                        </p:cTn>
                                        <p:tgtEl>
                                          <p:spTgt spid="7">
                                            <p:graphicEl>
                                              <a:dgm id="{4EF77A0F-4C0C-4E81-8B99-8CA0C133C9F9}"/>
                                            </p:graphicEl>
                                          </p:spTgt>
                                        </p:tgtEl>
                                        <p:attrNameLst>
                                          <p:attrName>ppt_w</p:attrName>
                                        </p:attrNameLst>
                                      </p:cBhvr>
                                      <p:tavLst>
                                        <p:tav tm="0">
                                          <p:val>
                                            <p:strVal val="#ppt_w*.05"/>
                                          </p:val>
                                        </p:tav>
                                        <p:tav tm="100000">
                                          <p:val>
                                            <p:strVal val="#ppt_w"/>
                                          </p:val>
                                        </p:tav>
                                      </p:tavLst>
                                    </p:anim>
                                    <p:anim calcmode="lin" valueType="num">
                                      <p:cBhvr>
                                        <p:cTn id="81" dur="1000" fill="hold"/>
                                        <p:tgtEl>
                                          <p:spTgt spid="7">
                                            <p:graphicEl>
                                              <a:dgm id="{4EF77A0F-4C0C-4E81-8B99-8CA0C133C9F9}"/>
                                            </p:graphicEl>
                                          </p:spTgt>
                                        </p:tgtEl>
                                        <p:attrNameLst>
                                          <p:attrName>ppt_h</p:attrName>
                                        </p:attrNameLst>
                                      </p:cBhvr>
                                      <p:tavLst>
                                        <p:tav tm="0">
                                          <p:val>
                                            <p:strVal val="#ppt_h"/>
                                          </p:val>
                                        </p:tav>
                                        <p:tav tm="100000">
                                          <p:val>
                                            <p:strVal val="#ppt_h"/>
                                          </p:val>
                                        </p:tav>
                                      </p:tavLst>
                                    </p:anim>
                                    <p:anim calcmode="lin" valueType="num">
                                      <p:cBhvr>
                                        <p:cTn id="82" dur="500" decel="50000" fill="hold">
                                          <p:stCondLst>
                                            <p:cond delay="0"/>
                                          </p:stCondLst>
                                        </p:cTn>
                                        <p:tgtEl>
                                          <p:spTgt spid="7">
                                            <p:graphicEl>
                                              <a:dgm id="{4EF77A0F-4C0C-4E81-8B99-8CA0C133C9F9}"/>
                                            </p:graphicEl>
                                          </p:spTgt>
                                        </p:tgtEl>
                                        <p:attrNameLst>
                                          <p:attrName>ppt_x</p:attrName>
                                        </p:attrNameLst>
                                      </p:cBhvr>
                                      <p:tavLst>
                                        <p:tav tm="0">
                                          <p:val>
                                            <p:strVal val="#ppt_x+.4"/>
                                          </p:val>
                                        </p:tav>
                                        <p:tav tm="100000">
                                          <p:val>
                                            <p:strVal val="#ppt_x"/>
                                          </p:val>
                                        </p:tav>
                                      </p:tavLst>
                                    </p:anim>
                                    <p:anim calcmode="lin" valueType="num">
                                      <p:cBhvr>
                                        <p:cTn id="83" dur="500" decel="50000" fill="hold">
                                          <p:stCondLst>
                                            <p:cond delay="0"/>
                                          </p:stCondLst>
                                        </p:cTn>
                                        <p:tgtEl>
                                          <p:spTgt spid="7">
                                            <p:graphicEl>
                                              <a:dgm id="{4EF77A0F-4C0C-4E81-8B99-8CA0C133C9F9}"/>
                                            </p:graphicEl>
                                          </p:spTgt>
                                        </p:tgtEl>
                                        <p:attrNameLst>
                                          <p:attrName>ppt_y</p:attrName>
                                        </p:attrNameLst>
                                      </p:cBhvr>
                                      <p:tavLst>
                                        <p:tav tm="0">
                                          <p:val>
                                            <p:strVal val="#ppt_y-.2"/>
                                          </p:val>
                                        </p:tav>
                                        <p:tav tm="100000">
                                          <p:val>
                                            <p:strVal val="#ppt_y+.1"/>
                                          </p:val>
                                        </p:tav>
                                      </p:tavLst>
                                    </p:anim>
                                    <p:anim calcmode="lin" valueType="num">
                                      <p:cBhvr>
                                        <p:cTn id="84" dur="500" accel="50000" fill="hold">
                                          <p:stCondLst>
                                            <p:cond delay="500"/>
                                          </p:stCondLst>
                                        </p:cTn>
                                        <p:tgtEl>
                                          <p:spTgt spid="7">
                                            <p:graphicEl>
                                              <a:dgm id="{4EF77A0F-4C0C-4E81-8B99-8CA0C133C9F9}"/>
                                            </p:graphicEl>
                                          </p:spTgt>
                                        </p:tgtEl>
                                        <p:attrNameLst>
                                          <p:attrName>ppt_y</p:attrName>
                                        </p:attrNameLst>
                                      </p:cBhvr>
                                      <p:tavLst>
                                        <p:tav tm="0">
                                          <p:val>
                                            <p:strVal val="#ppt_y+.1"/>
                                          </p:val>
                                        </p:tav>
                                        <p:tav tm="100000">
                                          <p:val>
                                            <p:strVal val="#ppt_y"/>
                                          </p:val>
                                        </p:tav>
                                      </p:tavLst>
                                    </p:anim>
                                    <p:animEffect transition="in" filter="fade">
                                      <p:cBhvr>
                                        <p:cTn id="85" dur="1000" decel="50000">
                                          <p:stCondLst>
                                            <p:cond delay="0"/>
                                          </p:stCondLst>
                                        </p:cTn>
                                        <p:tgtEl>
                                          <p:spTgt spid="7">
                                            <p:graphicEl>
                                              <a:dgm id="{4EF77A0F-4C0C-4E81-8B99-8CA0C133C9F9}"/>
                                            </p:graphicEl>
                                          </p:spTgt>
                                        </p:tgtEl>
                                      </p:cBhvr>
                                    </p:animEffect>
                                  </p:childTnLst>
                                </p:cTn>
                              </p:par>
                            </p:childTnLst>
                          </p:cTn>
                        </p:par>
                      </p:childTnLst>
                    </p:cTn>
                  </p:par>
                  <p:par>
                    <p:cTn id="86" fill="hold">
                      <p:stCondLst>
                        <p:cond delay="indefinite"/>
                      </p:stCondLst>
                      <p:childTnLst>
                        <p:par>
                          <p:cTn id="87" fill="hold">
                            <p:stCondLst>
                              <p:cond delay="0"/>
                            </p:stCondLst>
                            <p:childTnLst>
                              <p:par>
                                <p:cTn id="88" presetID="25" presetClass="entr" presetSubtype="0" fill="hold" grpId="0" nodeType="clickEffect">
                                  <p:stCondLst>
                                    <p:cond delay="0"/>
                                  </p:stCondLst>
                                  <p:childTnLst>
                                    <p:set>
                                      <p:cBhvr>
                                        <p:cTn id="89" dur="1" fill="hold">
                                          <p:stCondLst>
                                            <p:cond delay="0"/>
                                          </p:stCondLst>
                                        </p:cTn>
                                        <p:tgtEl>
                                          <p:spTgt spid="7">
                                            <p:graphicEl>
                                              <a:dgm id="{E2468A95-2DFE-4DD8-9B19-FC6CCC622DD1}"/>
                                            </p:graphicEl>
                                          </p:spTgt>
                                        </p:tgtEl>
                                        <p:attrNameLst>
                                          <p:attrName>style.visibility</p:attrName>
                                        </p:attrNameLst>
                                      </p:cBhvr>
                                      <p:to>
                                        <p:strVal val="visible"/>
                                      </p:to>
                                    </p:set>
                                    <p:anim calcmode="lin" valueType="num">
                                      <p:cBhvr>
                                        <p:cTn id="90" dur="500" decel="50000" fill="hold">
                                          <p:stCondLst>
                                            <p:cond delay="0"/>
                                          </p:stCondLst>
                                        </p:cTn>
                                        <p:tgtEl>
                                          <p:spTgt spid="7">
                                            <p:graphicEl>
                                              <a:dgm id="{E2468A95-2DFE-4DD8-9B19-FC6CCC622DD1}"/>
                                            </p:graphicEl>
                                          </p:spTgt>
                                        </p:tgtEl>
                                        <p:attrNameLst>
                                          <p:attrName>style.rotation</p:attrName>
                                        </p:attrNameLst>
                                      </p:cBhvr>
                                      <p:tavLst>
                                        <p:tav tm="0">
                                          <p:val>
                                            <p:fltVal val="-90"/>
                                          </p:val>
                                        </p:tav>
                                        <p:tav tm="100000">
                                          <p:val>
                                            <p:fltVal val="0"/>
                                          </p:val>
                                        </p:tav>
                                      </p:tavLst>
                                    </p:anim>
                                    <p:anim calcmode="lin" valueType="num">
                                      <p:cBhvr>
                                        <p:cTn id="91" dur="500" decel="50000" fill="hold">
                                          <p:stCondLst>
                                            <p:cond delay="0"/>
                                          </p:stCondLst>
                                        </p:cTn>
                                        <p:tgtEl>
                                          <p:spTgt spid="7">
                                            <p:graphicEl>
                                              <a:dgm id="{E2468A95-2DFE-4DD8-9B19-FC6CCC622DD1}"/>
                                            </p:graphicEl>
                                          </p:spTgt>
                                        </p:tgtEl>
                                        <p:attrNameLst>
                                          <p:attrName>ppt_w</p:attrName>
                                        </p:attrNameLst>
                                      </p:cBhvr>
                                      <p:tavLst>
                                        <p:tav tm="0">
                                          <p:val>
                                            <p:strVal val="#ppt_w"/>
                                          </p:val>
                                        </p:tav>
                                        <p:tav tm="100000">
                                          <p:val>
                                            <p:strVal val="#ppt_w*.05"/>
                                          </p:val>
                                        </p:tav>
                                      </p:tavLst>
                                    </p:anim>
                                    <p:anim calcmode="lin" valueType="num">
                                      <p:cBhvr>
                                        <p:cTn id="92" dur="500" accel="50000" fill="hold">
                                          <p:stCondLst>
                                            <p:cond delay="500"/>
                                          </p:stCondLst>
                                        </p:cTn>
                                        <p:tgtEl>
                                          <p:spTgt spid="7">
                                            <p:graphicEl>
                                              <a:dgm id="{E2468A95-2DFE-4DD8-9B19-FC6CCC622DD1}"/>
                                            </p:graphicEl>
                                          </p:spTgt>
                                        </p:tgtEl>
                                        <p:attrNameLst>
                                          <p:attrName>ppt_w</p:attrName>
                                        </p:attrNameLst>
                                      </p:cBhvr>
                                      <p:tavLst>
                                        <p:tav tm="0">
                                          <p:val>
                                            <p:strVal val="#ppt_w*.05"/>
                                          </p:val>
                                        </p:tav>
                                        <p:tav tm="100000">
                                          <p:val>
                                            <p:strVal val="#ppt_w"/>
                                          </p:val>
                                        </p:tav>
                                      </p:tavLst>
                                    </p:anim>
                                    <p:anim calcmode="lin" valueType="num">
                                      <p:cBhvr>
                                        <p:cTn id="93" dur="1000" fill="hold"/>
                                        <p:tgtEl>
                                          <p:spTgt spid="7">
                                            <p:graphicEl>
                                              <a:dgm id="{E2468A95-2DFE-4DD8-9B19-FC6CCC622DD1}"/>
                                            </p:graphicEl>
                                          </p:spTgt>
                                        </p:tgtEl>
                                        <p:attrNameLst>
                                          <p:attrName>ppt_h</p:attrName>
                                        </p:attrNameLst>
                                      </p:cBhvr>
                                      <p:tavLst>
                                        <p:tav tm="0">
                                          <p:val>
                                            <p:strVal val="#ppt_h"/>
                                          </p:val>
                                        </p:tav>
                                        <p:tav tm="100000">
                                          <p:val>
                                            <p:strVal val="#ppt_h"/>
                                          </p:val>
                                        </p:tav>
                                      </p:tavLst>
                                    </p:anim>
                                    <p:anim calcmode="lin" valueType="num">
                                      <p:cBhvr>
                                        <p:cTn id="94" dur="500" decel="50000" fill="hold">
                                          <p:stCondLst>
                                            <p:cond delay="0"/>
                                          </p:stCondLst>
                                        </p:cTn>
                                        <p:tgtEl>
                                          <p:spTgt spid="7">
                                            <p:graphicEl>
                                              <a:dgm id="{E2468A95-2DFE-4DD8-9B19-FC6CCC622DD1}"/>
                                            </p:graphicEl>
                                          </p:spTgt>
                                        </p:tgtEl>
                                        <p:attrNameLst>
                                          <p:attrName>ppt_x</p:attrName>
                                        </p:attrNameLst>
                                      </p:cBhvr>
                                      <p:tavLst>
                                        <p:tav tm="0">
                                          <p:val>
                                            <p:strVal val="#ppt_x+.4"/>
                                          </p:val>
                                        </p:tav>
                                        <p:tav tm="100000">
                                          <p:val>
                                            <p:strVal val="#ppt_x"/>
                                          </p:val>
                                        </p:tav>
                                      </p:tavLst>
                                    </p:anim>
                                    <p:anim calcmode="lin" valueType="num">
                                      <p:cBhvr>
                                        <p:cTn id="95" dur="500" decel="50000" fill="hold">
                                          <p:stCondLst>
                                            <p:cond delay="0"/>
                                          </p:stCondLst>
                                        </p:cTn>
                                        <p:tgtEl>
                                          <p:spTgt spid="7">
                                            <p:graphicEl>
                                              <a:dgm id="{E2468A95-2DFE-4DD8-9B19-FC6CCC622DD1}"/>
                                            </p:graphicEl>
                                          </p:spTgt>
                                        </p:tgtEl>
                                        <p:attrNameLst>
                                          <p:attrName>ppt_y</p:attrName>
                                        </p:attrNameLst>
                                      </p:cBhvr>
                                      <p:tavLst>
                                        <p:tav tm="0">
                                          <p:val>
                                            <p:strVal val="#ppt_y-.2"/>
                                          </p:val>
                                        </p:tav>
                                        <p:tav tm="100000">
                                          <p:val>
                                            <p:strVal val="#ppt_y+.1"/>
                                          </p:val>
                                        </p:tav>
                                      </p:tavLst>
                                    </p:anim>
                                    <p:anim calcmode="lin" valueType="num">
                                      <p:cBhvr>
                                        <p:cTn id="96" dur="500" accel="50000" fill="hold">
                                          <p:stCondLst>
                                            <p:cond delay="500"/>
                                          </p:stCondLst>
                                        </p:cTn>
                                        <p:tgtEl>
                                          <p:spTgt spid="7">
                                            <p:graphicEl>
                                              <a:dgm id="{E2468A95-2DFE-4DD8-9B19-FC6CCC622DD1}"/>
                                            </p:graphicEl>
                                          </p:spTgt>
                                        </p:tgtEl>
                                        <p:attrNameLst>
                                          <p:attrName>ppt_y</p:attrName>
                                        </p:attrNameLst>
                                      </p:cBhvr>
                                      <p:tavLst>
                                        <p:tav tm="0">
                                          <p:val>
                                            <p:strVal val="#ppt_y+.1"/>
                                          </p:val>
                                        </p:tav>
                                        <p:tav tm="100000">
                                          <p:val>
                                            <p:strVal val="#ppt_y"/>
                                          </p:val>
                                        </p:tav>
                                      </p:tavLst>
                                    </p:anim>
                                    <p:animEffect transition="in" filter="fade">
                                      <p:cBhvr>
                                        <p:cTn id="97" dur="1000" decel="50000">
                                          <p:stCondLst>
                                            <p:cond delay="0"/>
                                          </p:stCondLst>
                                        </p:cTn>
                                        <p:tgtEl>
                                          <p:spTgt spid="7">
                                            <p:graphicEl>
                                              <a:dgm id="{E2468A95-2DFE-4DD8-9B19-FC6CCC622DD1}"/>
                                            </p:graphicEl>
                                          </p:spTgt>
                                        </p:tgtEl>
                                      </p:cBhvr>
                                    </p:animEffect>
                                  </p:childTnLst>
                                </p:cTn>
                              </p:par>
                              <p:par>
                                <p:cTn id="98" presetID="25" presetClass="entr" presetSubtype="0" fill="hold" grpId="0" nodeType="withEffect">
                                  <p:stCondLst>
                                    <p:cond delay="0"/>
                                  </p:stCondLst>
                                  <p:childTnLst>
                                    <p:set>
                                      <p:cBhvr>
                                        <p:cTn id="99" dur="1" fill="hold">
                                          <p:stCondLst>
                                            <p:cond delay="0"/>
                                          </p:stCondLst>
                                        </p:cTn>
                                        <p:tgtEl>
                                          <p:spTgt spid="7">
                                            <p:graphicEl>
                                              <a:dgm id="{534B836F-0082-4520-A272-8B6C879F59DC}"/>
                                            </p:graphicEl>
                                          </p:spTgt>
                                        </p:tgtEl>
                                        <p:attrNameLst>
                                          <p:attrName>style.visibility</p:attrName>
                                        </p:attrNameLst>
                                      </p:cBhvr>
                                      <p:to>
                                        <p:strVal val="visible"/>
                                      </p:to>
                                    </p:set>
                                    <p:anim calcmode="lin" valueType="num">
                                      <p:cBhvr>
                                        <p:cTn id="100" dur="500" decel="50000" fill="hold">
                                          <p:stCondLst>
                                            <p:cond delay="0"/>
                                          </p:stCondLst>
                                        </p:cTn>
                                        <p:tgtEl>
                                          <p:spTgt spid="7">
                                            <p:graphicEl>
                                              <a:dgm id="{534B836F-0082-4520-A272-8B6C879F59DC}"/>
                                            </p:graphicEl>
                                          </p:spTgt>
                                        </p:tgtEl>
                                        <p:attrNameLst>
                                          <p:attrName>style.rotation</p:attrName>
                                        </p:attrNameLst>
                                      </p:cBhvr>
                                      <p:tavLst>
                                        <p:tav tm="0">
                                          <p:val>
                                            <p:fltVal val="-90"/>
                                          </p:val>
                                        </p:tav>
                                        <p:tav tm="100000">
                                          <p:val>
                                            <p:fltVal val="0"/>
                                          </p:val>
                                        </p:tav>
                                      </p:tavLst>
                                    </p:anim>
                                    <p:anim calcmode="lin" valueType="num">
                                      <p:cBhvr>
                                        <p:cTn id="101" dur="500" decel="50000" fill="hold">
                                          <p:stCondLst>
                                            <p:cond delay="0"/>
                                          </p:stCondLst>
                                        </p:cTn>
                                        <p:tgtEl>
                                          <p:spTgt spid="7">
                                            <p:graphicEl>
                                              <a:dgm id="{534B836F-0082-4520-A272-8B6C879F59DC}"/>
                                            </p:graphicEl>
                                          </p:spTgt>
                                        </p:tgtEl>
                                        <p:attrNameLst>
                                          <p:attrName>ppt_w</p:attrName>
                                        </p:attrNameLst>
                                      </p:cBhvr>
                                      <p:tavLst>
                                        <p:tav tm="0">
                                          <p:val>
                                            <p:strVal val="#ppt_w"/>
                                          </p:val>
                                        </p:tav>
                                        <p:tav tm="100000">
                                          <p:val>
                                            <p:strVal val="#ppt_w*.05"/>
                                          </p:val>
                                        </p:tav>
                                      </p:tavLst>
                                    </p:anim>
                                    <p:anim calcmode="lin" valueType="num">
                                      <p:cBhvr>
                                        <p:cTn id="102" dur="500" accel="50000" fill="hold">
                                          <p:stCondLst>
                                            <p:cond delay="500"/>
                                          </p:stCondLst>
                                        </p:cTn>
                                        <p:tgtEl>
                                          <p:spTgt spid="7">
                                            <p:graphicEl>
                                              <a:dgm id="{534B836F-0082-4520-A272-8B6C879F59DC}"/>
                                            </p:graphicEl>
                                          </p:spTgt>
                                        </p:tgtEl>
                                        <p:attrNameLst>
                                          <p:attrName>ppt_w</p:attrName>
                                        </p:attrNameLst>
                                      </p:cBhvr>
                                      <p:tavLst>
                                        <p:tav tm="0">
                                          <p:val>
                                            <p:strVal val="#ppt_w*.05"/>
                                          </p:val>
                                        </p:tav>
                                        <p:tav tm="100000">
                                          <p:val>
                                            <p:strVal val="#ppt_w"/>
                                          </p:val>
                                        </p:tav>
                                      </p:tavLst>
                                    </p:anim>
                                    <p:anim calcmode="lin" valueType="num">
                                      <p:cBhvr>
                                        <p:cTn id="103" dur="1000" fill="hold"/>
                                        <p:tgtEl>
                                          <p:spTgt spid="7">
                                            <p:graphicEl>
                                              <a:dgm id="{534B836F-0082-4520-A272-8B6C879F59DC}"/>
                                            </p:graphicEl>
                                          </p:spTgt>
                                        </p:tgtEl>
                                        <p:attrNameLst>
                                          <p:attrName>ppt_h</p:attrName>
                                        </p:attrNameLst>
                                      </p:cBhvr>
                                      <p:tavLst>
                                        <p:tav tm="0">
                                          <p:val>
                                            <p:strVal val="#ppt_h"/>
                                          </p:val>
                                        </p:tav>
                                        <p:tav tm="100000">
                                          <p:val>
                                            <p:strVal val="#ppt_h"/>
                                          </p:val>
                                        </p:tav>
                                      </p:tavLst>
                                    </p:anim>
                                    <p:anim calcmode="lin" valueType="num">
                                      <p:cBhvr>
                                        <p:cTn id="104" dur="500" decel="50000" fill="hold">
                                          <p:stCondLst>
                                            <p:cond delay="0"/>
                                          </p:stCondLst>
                                        </p:cTn>
                                        <p:tgtEl>
                                          <p:spTgt spid="7">
                                            <p:graphicEl>
                                              <a:dgm id="{534B836F-0082-4520-A272-8B6C879F59DC}"/>
                                            </p:graphicEl>
                                          </p:spTgt>
                                        </p:tgtEl>
                                        <p:attrNameLst>
                                          <p:attrName>ppt_x</p:attrName>
                                        </p:attrNameLst>
                                      </p:cBhvr>
                                      <p:tavLst>
                                        <p:tav tm="0">
                                          <p:val>
                                            <p:strVal val="#ppt_x+.4"/>
                                          </p:val>
                                        </p:tav>
                                        <p:tav tm="100000">
                                          <p:val>
                                            <p:strVal val="#ppt_x"/>
                                          </p:val>
                                        </p:tav>
                                      </p:tavLst>
                                    </p:anim>
                                    <p:anim calcmode="lin" valueType="num">
                                      <p:cBhvr>
                                        <p:cTn id="105" dur="500" decel="50000" fill="hold">
                                          <p:stCondLst>
                                            <p:cond delay="0"/>
                                          </p:stCondLst>
                                        </p:cTn>
                                        <p:tgtEl>
                                          <p:spTgt spid="7">
                                            <p:graphicEl>
                                              <a:dgm id="{534B836F-0082-4520-A272-8B6C879F59DC}"/>
                                            </p:graphicEl>
                                          </p:spTgt>
                                        </p:tgtEl>
                                        <p:attrNameLst>
                                          <p:attrName>ppt_y</p:attrName>
                                        </p:attrNameLst>
                                      </p:cBhvr>
                                      <p:tavLst>
                                        <p:tav tm="0">
                                          <p:val>
                                            <p:strVal val="#ppt_y-.2"/>
                                          </p:val>
                                        </p:tav>
                                        <p:tav tm="100000">
                                          <p:val>
                                            <p:strVal val="#ppt_y+.1"/>
                                          </p:val>
                                        </p:tav>
                                      </p:tavLst>
                                    </p:anim>
                                    <p:anim calcmode="lin" valueType="num">
                                      <p:cBhvr>
                                        <p:cTn id="106" dur="500" accel="50000" fill="hold">
                                          <p:stCondLst>
                                            <p:cond delay="500"/>
                                          </p:stCondLst>
                                        </p:cTn>
                                        <p:tgtEl>
                                          <p:spTgt spid="7">
                                            <p:graphicEl>
                                              <a:dgm id="{534B836F-0082-4520-A272-8B6C879F59DC}"/>
                                            </p:graphicEl>
                                          </p:spTgt>
                                        </p:tgtEl>
                                        <p:attrNameLst>
                                          <p:attrName>ppt_y</p:attrName>
                                        </p:attrNameLst>
                                      </p:cBhvr>
                                      <p:tavLst>
                                        <p:tav tm="0">
                                          <p:val>
                                            <p:strVal val="#ppt_y+.1"/>
                                          </p:val>
                                        </p:tav>
                                        <p:tav tm="100000">
                                          <p:val>
                                            <p:strVal val="#ppt_y"/>
                                          </p:val>
                                        </p:tav>
                                      </p:tavLst>
                                    </p:anim>
                                    <p:animEffect transition="in" filter="fade">
                                      <p:cBhvr>
                                        <p:cTn id="107" dur="1000" decel="50000">
                                          <p:stCondLst>
                                            <p:cond delay="0"/>
                                          </p:stCondLst>
                                        </p:cTn>
                                        <p:tgtEl>
                                          <p:spTgt spid="7">
                                            <p:graphicEl>
                                              <a:dgm id="{534B836F-0082-4520-A272-8B6C879F59DC}"/>
                                            </p:graphic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Graphic spid="7" grpId="0">
        <p:bldSub>
          <a:bldDgm bld="one"/>
        </p:bldSub>
      </p:bldGraphic>
    </p:bldLst>
  </p:timing>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1">
            <a:extLst>
              <a:ext uri="{FF2B5EF4-FFF2-40B4-BE49-F238E27FC236}">
                <a16:creationId xmlns:a16="http://schemas.microsoft.com/office/drawing/2014/main" xmlns="" id="{CF48B2A4-3C12-2D5B-246D-040EE80C0436}"/>
              </a:ext>
            </a:extLst>
          </p:cNvPr>
          <p:cNvSpPr txBox="1">
            <a:spLocks/>
          </p:cNvSpPr>
          <p:nvPr/>
        </p:nvSpPr>
        <p:spPr>
          <a:xfrm>
            <a:off x="1024128" y="135570"/>
            <a:ext cx="10768479" cy="1499616"/>
          </a:xfrm>
          <a:prstGeom prst="rect">
            <a:avLst/>
          </a:prstGeom>
          <a:solidFill>
            <a:schemeClr val="accent1">
              <a:lumMod val="60000"/>
              <a:lumOff val="40000"/>
            </a:schemeClr>
          </a:solidFill>
          <a:ln>
            <a:solidFill>
              <a:srgbClr val="00B050"/>
            </a:solidFill>
          </a:ln>
        </p:spPr>
        <p:txBody>
          <a:bodyPr vert="horz" lIns="91440" tIns="45720" rIns="91440" bIns="45720" rtlCol="0" anchor="ctr">
            <a:normAutofit/>
          </a:bodyPr>
          <a:lstStyle>
            <a:lvl1pPr algn="l" defTabSz="914400" rtl="0" eaLnBrk="1" latinLnBrk="0" hangingPunct="1">
              <a:lnSpc>
                <a:spcPct val="80000"/>
              </a:lnSpc>
              <a:spcBef>
                <a:spcPct val="0"/>
              </a:spcBef>
              <a:buNone/>
              <a:defRPr sz="5000" kern="1200" cap="all" spc="100" baseline="0">
                <a:solidFill>
                  <a:schemeClr val="tx1">
                    <a:lumMod val="95000"/>
                    <a:lumOff val="5000"/>
                  </a:schemeClr>
                </a:solidFill>
                <a:latin typeface="+mj-lt"/>
                <a:ea typeface="+mj-ea"/>
                <a:cs typeface="+mj-cs"/>
              </a:defRPr>
            </a:lvl1pPr>
          </a:lstStyle>
          <a:p>
            <a:r>
              <a:rPr lang="en-US" sz="3000" b="1" dirty="0" err="1">
                <a:latin typeface="Times New Roman" panose="02020603050405020304" pitchFamily="18" charset="0"/>
                <a:cs typeface="Times New Roman" panose="02020603050405020304" pitchFamily="18" charset="0"/>
              </a:rPr>
              <a:t>Câu</a:t>
            </a:r>
            <a:r>
              <a:rPr lang="en-US" sz="3000" b="1" dirty="0">
                <a:latin typeface="Times New Roman" panose="02020603050405020304" pitchFamily="18" charset="0"/>
                <a:cs typeface="Times New Roman" panose="02020603050405020304" pitchFamily="18" charset="0"/>
              </a:rPr>
              <a:t> 3: </a:t>
            </a:r>
            <a:r>
              <a:rPr lang="en-US" sz="3000" dirty="0">
                <a:latin typeface="Times New Roman" panose="02020603050405020304" pitchFamily="18" charset="0"/>
                <a:cs typeface="Times New Roman" panose="02020603050405020304" pitchFamily="18" charset="0"/>
              </a:rPr>
              <a:t>THAY THẾ CÁC CÂU SAU ĐÂY BẰNG CÁC CÂU CÓ DÙNG TỪ HÁN VIỆT SAO CHO TƯƠNG ĐỒNG VỀ Ý NGHĨA VÀ TRANG NHÃ HƠN:</a:t>
            </a:r>
          </a:p>
        </p:txBody>
      </p:sp>
      <p:sp>
        <p:nvSpPr>
          <p:cNvPr id="5" name="TextBox 4">
            <a:extLst>
              <a:ext uri="{FF2B5EF4-FFF2-40B4-BE49-F238E27FC236}">
                <a16:creationId xmlns:a16="http://schemas.microsoft.com/office/drawing/2014/main" xmlns="" id="{C82ABF51-AAEB-680F-5497-93553063660A}"/>
              </a:ext>
            </a:extLst>
          </p:cNvPr>
          <p:cNvSpPr txBox="1"/>
          <p:nvPr/>
        </p:nvSpPr>
        <p:spPr>
          <a:xfrm>
            <a:off x="1133061" y="1837280"/>
            <a:ext cx="8647044" cy="461665"/>
          </a:xfrm>
          <a:prstGeom prst="rect">
            <a:avLst/>
          </a:prstGeom>
          <a:noFill/>
        </p:spPr>
        <p:txBody>
          <a:bodyPr wrap="square" rtlCol="0">
            <a:spAutoFit/>
          </a:bodyPr>
          <a:lstStyle/>
          <a:p>
            <a:r>
              <a:rPr lang="en-US" sz="2400" b="1" dirty="0">
                <a:latin typeface="Times New Roman" panose="02020603050405020304" pitchFamily="18" charset="0"/>
                <a:cs typeface="Times New Roman" panose="02020603050405020304" pitchFamily="18" charset="0"/>
              </a:rPr>
              <a:t>a. </a:t>
            </a:r>
            <a:r>
              <a:rPr lang="en-US" sz="2400" b="1" dirty="0" err="1">
                <a:latin typeface="Times New Roman" panose="02020603050405020304" pitchFamily="18" charset="0"/>
                <a:cs typeface="Times New Roman" panose="02020603050405020304" pitchFamily="18" charset="0"/>
              </a:rPr>
              <a:t>Ăn</a:t>
            </a:r>
            <a:r>
              <a:rPr lang="en-US" sz="2400" b="1" dirty="0">
                <a:latin typeface="Times New Roman" panose="02020603050405020304" pitchFamily="18" charset="0"/>
                <a:cs typeface="Times New Roman" panose="02020603050405020304" pitchFamily="18" charset="0"/>
              </a:rPr>
              <a:t> </a:t>
            </a:r>
            <a:r>
              <a:rPr lang="en-US" sz="2400" b="1" dirty="0" err="1">
                <a:latin typeface="Times New Roman" panose="02020603050405020304" pitchFamily="18" charset="0"/>
                <a:cs typeface="Times New Roman" panose="02020603050405020304" pitchFamily="18" charset="0"/>
              </a:rPr>
              <a:t>uống</a:t>
            </a:r>
            <a:r>
              <a:rPr lang="en-US" sz="2400" b="1" dirty="0">
                <a:latin typeface="Times New Roman" panose="02020603050405020304" pitchFamily="18" charset="0"/>
                <a:cs typeface="Times New Roman" panose="02020603050405020304" pitchFamily="18" charset="0"/>
              </a:rPr>
              <a:t> ở </a:t>
            </a:r>
            <a:r>
              <a:rPr lang="en-US" sz="2400" b="1" dirty="0" err="1">
                <a:latin typeface="Times New Roman" panose="02020603050405020304" pitchFamily="18" charset="0"/>
                <a:cs typeface="Times New Roman" panose="02020603050405020304" pitchFamily="18" charset="0"/>
              </a:rPr>
              <a:t>Việt</a:t>
            </a:r>
            <a:r>
              <a:rPr lang="en-US" sz="2400" b="1" dirty="0">
                <a:latin typeface="Times New Roman" panose="02020603050405020304" pitchFamily="18" charset="0"/>
                <a:cs typeface="Times New Roman" panose="02020603050405020304" pitchFamily="18" charset="0"/>
              </a:rPr>
              <a:t> Nam </a:t>
            </a:r>
            <a:r>
              <a:rPr lang="en-US" sz="2400" b="1" dirty="0" err="1">
                <a:latin typeface="Times New Roman" panose="02020603050405020304" pitchFamily="18" charset="0"/>
                <a:cs typeface="Times New Roman" panose="02020603050405020304" pitchFamily="18" charset="0"/>
              </a:rPr>
              <a:t>có</a:t>
            </a:r>
            <a:r>
              <a:rPr lang="en-US" sz="2400" b="1" dirty="0">
                <a:latin typeface="Times New Roman" panose="02020603050405020304" pitchFamily="18" charset="0"/>
                <a:cs typeface="Times New Roman" panose="02020603050405020304" pitchFamily="18" charset="0"/>
              </a:rPr>
              <a:t> </a:t>
            </a:r>
            <a:r>
              <a:rPr lang="en-US" sz="2400" b="1" dirty="0" err="1">
                <a:latin typeface="Times New Roman" panose="02020603050405020304" pitchFamily="18" charset="0"/>
                <a:cs typeface="Times New Roman" panose="02020603050405020304" pitchFamily="18" charset="0"/>
              </a:rPr>
              <a:t>rất</a:t>
            </a:r>
            <a:r>
              <a:rPr lang="en-US" sz="2400" b="1" dirty="0">
                <a:latin typeface="Times New Roman" panose="02020603050405020304" pitchFamily="18" charset="0"/>
                <a:cs typeface="Times New Roman" panose="02020603050405020304" pitchFamily="18" charset="0"/>
              </a:rPr>
              <a:t> </a:t>
            </a:r>
            <a:r>
              <a:rPr lang="en-US" sz="2400" b="1" dirty="0" err="1">
                <a:latin typeface="Times New Roman" panose="02020603050405020304" pitchFamily="18" charset="0"/>
                <a:cs typeface="Times New Roman" panose="02020603050405020304" pitchFamily="18" charset="0"/>
              </a:rPr>
              <a:t>nhiều</a:t>
            </a:r>
            <a:r>
              <a:rPr lang="en-US" sz="2400" b="1" dirty="0">
                <a:latin typeface="Times New Roman" panose="02020603050405020304" pitchFamily="18" charset="0"/>
                <a:cs typeface="Times New Roman" panose="02020603050405020304" pitchFamily="18" charset="0"/>
              </a:rPr>
              <a:t> </a:t>
            </a:r>
            <a:r>
              <a:rPr lang="en-US" sz="2400" b="1" dirty="0" err="1">
                <a:latin typeface="Times New Roman" panose="02020603050405020304" pitchFamily="18" charset="0"/>
                <a:cs typeface="Times New Roman" panose="02020603050405020304" pitchFamily="18" charset="0"/>
              </a:rPr>
              <a:t>thứ</a:t>
            </a:r>
            <a:r>
              <a:rPr lang="en-US" sz="2400" b="1" dirty="0">
                <a:latin typeface="Times New Roman" panose="02020603050405020304" pitchFamily="18" charset="0"/>
                <a:cs typeface="Times New Roman" panose="02020603050405020304" pitchFamily="18" charset="0"/>
              </a:rPr>
              <a:t>.</a:t>
            </a:r>
          </a:p>
        </p:txBody>
      </p:sp>
      <p:sp>
        <p:nvSpPr>
          <p:cNvPr id="6" name="TextBox 5">
            <a:extLst>
              <a:ext uri="{FF2B5EF4-FFF2-40B4-BE49-F238E27FC236}">
                <a16:creationId xmlns:a16="http://schemas.microsoft.com/office/drawing/2014/main" xmlns="" id="{51FA91A3-1CEA-BF52-0685-F11CAEAE91A8}"/>
              </a:ext>
            </a:extLst>
          </p:cNvPr>
          <p:cNvSpPr txBox="1"/>
          <p:nvPr/>
        </p:nvSpPr>
        <p:spPr>
          <a:xfrm>
            <a:off x="1553817" y="2438992"/>
            <a:ext cx="5691809" cy="461665"/>
          </a:xfrm>
          <a:prstGeom prst="rect">
            <a:avLst/>
          </a:prstGeom>
          <a:noFill/>
          <a:ln w="28575">
            <a:solidFill>
              <a:srgbClr val="0070C0"/>
            </a:solidFill>
            <a:prstDash val="dash"/>
          </a:ln>
        </p:spPr>
        <p:txBody>
          <a:bodyPr wrap="square" rtlCol="0">
            <a:spAutoFit/>
          </a:bodyPr>
          <a:lstStyle/>
          <a:p>
            <a:r>
              <a:rPr lang="en-US" sz="2400" b="1" dirty="0">
                <a:solidFill>
                  <a:srgbClr val="FF0000"/>
                </a:solidFill>
              </a:rPr>
              <a:t>=&gt; </a:t>
            </a:r>
            <a:r>
              <a:rPr lang="en-US" sz="2400" b="1" i="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Ẩm</a:t>
            </a:r>
            <a:r>
              <a:rPr lang="en-US" sz="2400" b="1" i="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i="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thực</a:t>
            </a:r>
            <a:r>
              <a:rPr lang="en-US" sz="2400" b="1" i="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i="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Việt</a:t>
            </a:r>
            <a:r>
              <a:rPr lang="en-US" sz="2400" b="1" i="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Nam </a:t>
            </a:r>
            <a:r>
              <a:rPr lang="en-US" sz="2400" b="1" i="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rất</a:t>
            </a:r>
            <a:r>
              <a:rPr lang="en-US" sz="2400" b="1" i="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i="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phong</a:t>
            </a:r>
            <a:r>
              <a:rPr lang="en-US" sz="2400" b="1" i="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i="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phú</a:t>
            </a:r>
            <a:r>
              <a:rPr lang="en-US" sz="2400" b="1" i="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b="1" dirty="0">
              <a:solidFill>
                <a:srgbClr val="FF0000"/>
              </a:solidFill>
              <a:effectLst/>
              <a:latin typeface="Calibri" panose="020F0502020204030204" pitchFamily="34" charset="0"/>
              <a:ea typeface="Calibri" panose="020F0502020204030204" pitchFamily="34" charset="0"/>
              <a:cs typeface="Times New Roman" panose="02020603050405020304" pitchFamily="18" charset="0"/>
            </a:endParaRPr>
          </a:p>
        </p:txBody>
      </p:sp>
      <p:sp>
        <p:nvSpPr>
          <p:cNvPr id="7" name="TextBox 6">
            <a:extLst>
              <a:ext uri="{FF2B5EF4-FFF2-40B4-BE49-F238E27FC236}">
                <a16:creationId xmlns:a16="http://schemas.microsoft.com/office/drawing/2014/main" xmlns="" id="{A778E85F-BA85-CFF6-2588-16B29B5E5192}"/>
              </a:ext>
            </a:extLst>
          </p:cNvPr>
          <p:cNvSpPr txBox="1"/>
          <p:nvPr/>
        </p:nvSpPr>
        <p:spPr>
          <a:xfrm>
            <a:off x="1133061" y="3047871"/>
            <a:ext cx="8647044" cy="830997"/>
          </a:xfrm>
          <a:prstGeom prst="rect">
            <a:avLst/>
          </a:prstGeom>
          <a:noFill/>
        </p:spPr>
        <p:txBody>
          <a:bodyPr wrap="square" rtlCol="0">
            <a:spAutoFit/>
          </a:bodyPr>
          <a:lstStyle/>
          <a:p>
            <a:r>
              <a:rPr lang="en-US" sz="2400" b="1" dirty="0">
                <a:latin typeface="Times New Roman" panose="02020603050405020304" pitchFamily="18" charset="0"/>
                <a:cs typeface="Times New Roman" panose="02020603050405020304" pitchFamily="18" charset="0"/>
              </a:rPr>
              <a:t>b. </a:t>
            </a:r>
            <a:r>
              <a:rPr lang="en-US" sz="2400" b="1" dirty="0" err="1">
                <a:latin typeface="Times New Roman" panose="02020603050405020304" pitchFamily="18" charset="0"/>
                <a:cs typeface="Times New Roman" panose="02020603050405020304" pitchFamily="18" charset="0"/>
              </a:rPr>
              <a:t>Tổng</a:t>
            </a:r>
            <a:r>
              <a:rPr lang="en-US" sz="2400" b="1" dirty="0">
                <a:latin typeface="Times New Roman" panose="02020603050405020304" pitchFamily="18" charset="0"/>
                <a:cs typeface="Times New Roman" panose="02020603050405020304" pitchFamily="18" charset="0"/>
              </a:rPr>
              <a:t> </a:t>
            </a:r>
            <a:r>
              <a:rPr lang="en-US" sz="2400" b="1" dirty="0" err="1">
                <a:latin typeface="Times New Roman" panose="02020603050405020304" pitchFamily="18" charset="0"/>
                <a:cs typeface="Times New Roman" panose="02020603050405020304" pitchFamily="18" charset="0"/>
              </a:rPr>
              <a:t>thống</a:t>
            </a:r>
            <a:r>
              <a:rPr lang="en-US" sz="2400" b="1" dirty="0">
                <a:latin typeface="Times New Roman" panose="02020603050405020304" pitchFamily="18" charset="0"/>
                <a:cs typeface="Times New Roman" panose="02020603050405020304" pitchFamily="18" charset="0"/>
              </a:rPr>
              <a:t> </a:t>
            </a:r>
            <a:r>
              <a:rPr lang="en-US" sz="2400" b="1" dirty="0" err="1">
                <a:latin typeface="Times New Roman" panose="02020603050405020304" pitchFamily="18" charset="0"/>
                <a:cs typeface="Times New Roman" panose="02020603050405020304" pitchFamily="18" charset="0"/>
              </a:rPr>
              <a:t>Pháp</a:t>
            </a:r>
            <a:r>
              <a:rPr lang="en-US" sz="2400" b="1" dirty="0">
                <a:latin typeface="Times New Roman" panose="02020603050405020304" pitchFamily="18" charset="0"/>
                <a:cs typeface="Times New Roman" panose="02020603050405020304" pitchFamily="18" charset="0"/>
              </a:rPr>
              <a:t> </a:t>
            </a:r>
            <a:r>
              <a:rPr lang="en-US" sz="2400" b="1" dirty="0" err="1">
                <a:latin typeface="Times New Roman" panose="02020603050405020304" pitchFamily="18" charset="0"/>
                <a:cs typeface="Times New Roman" panose="02020603050405020304" pitchFamily="18" charset="0"/>
              </a:rPr>
              <a:t>và</a:t>
            </a:r>
            <a:r>
              <a:rPr lang="en-US" sz="2400" b="1" dirty="0">
                <a:latin typeface="Times New Roman" panose="02020603050405020304" pitchFamily="18" charset="0"/>
                <a:cs typeface="Times New Roman" panose="02020603050405020304" pitchFamily="18" charset="0"/>
              </a:rPr>
              <a:t> </a:t>
            </a:r>
            <a:r>
              <a:rPr lang="en-US" sz="2400" b="1" dirty="0" err="1">
                <a:latin typeface="Times New Roman" panose="02020603050405020304" pitchFamily="18" charset="0"/>
                <a:cs typeface="Times New Roman" panose="02020603050405020304" pitchFamily="18" charset="0"/>
              </a:rPr>
              <a:t>vợ</a:t>
            </a:r>
            <a:r>
              <a:rPr lang="en-US" sz="2400" b="1" dirty="0">
                <a:latin typeface="Times New Roman" panose="02020603050405020304" pitchFamily="18" charset="0"/>
                <a:cs typeface="Times New Roman" panose="02020603050405020304" pitchFamily="18" charset="0"/>
              </a:rPr>
              <a:t> </a:t>
            </a:r>
            <a:r>
              <a:rPr lang="en-US" sz="2400" b="1" dirty="0" err="1">
                <a:latin typeface="Times New Roman" panose="02020603050405020304" pitchFamily="18" charset="0"/>
                <a:cs typeface="Times New Roman" panose="02020603050405020304" pitchFamily="18" charset="0"/>
              </a:rPr>
              <a:t>sẽ</a:t>
            </a:r>
            <a:r>
              <a:rPr lang="en-US" sz="2400" b="1" dirty="0">
                <a:latin typeface="Times New Roman" panose="02020603050405020304" pitchFamily="18" charset="0"/>
                <a:cs typeface="Times New Roman" panose="02020603050405020304" pitchFamily="18" charset="0"/>
              </a:rPr>
              <a:t> </a:t>
            </a:r>
            <a:r>
              <a:rPr lang="en-US" sz="2400" b="1" dirty="0" err="1">
                <a:latin typeface="Times New Roman" panose="02020603050405020304" pitchFamily="18" charset="0"/>
                <a:cs typeface="Times New Roman" panose="02020603050405020304" pitchFamily="18" charset="0"/>
              </a:rPr>
              <a:t>đến</a:t>
            </a:r>
            <a:r>
              <a:rPr lang="en-US" sz="2400" b="1" dirty="0">
                <a:latin typeface="Times New Roman" panose="02020603050405020304" pitchFamily="18" charset="0"/>
                <a:cs typeface="Times New Roman" panose="02020603050405020304" pitchFamily="18" charset="0"/>
              </a:rPr>
              <a:t> </a:t>
            </a:r>
            <a:r>
              <a:rPr lang="en-US" sz="2400" b="1" dirty="0" err="1">
                <a:latin typeface="Times New Roman" panose="02020603050405020304" pitchFamily="18" charset="0"/>
                <a:cs typeface="Times New Roman" panose="02020603050405020304" pitchFamily="18" charset="0"/>
              </a:rPr>
              <a:t>thăm</a:t>
            </a:r>
            <a:r>
              <a:rPr lang="en-US" sz="2400" b="1" dirty="0">
                <a:latin typeface="Times New Roman" panose="02020603050405020304" pitchFamily="18" charset="0"/>
                <a:cs typeface="Times New Roman" panose="02020603050405020304" pitchFamily="18" charset="0"/>
              </a:rPr>
              <a:t> </a:t>
            </a:r>
            <a:r>
              <a:rPr lang="en-US" sz="2400" b="1" dirty="0" err="1">
                <a:latin typeface="Times New Roman" panose="02020603050405020304" pitchFamily="18" charset="0"/>
                <a:cs typeface="Times New Roman" panose="02020603050405020304" pitchFamily="18" charset="0"/>
              </a:rPr>
              <a:t>chơi</a:t>
            </a:r>
            <a:r>
              <a:rPr lang="en-US" sz="2400" b="1" dirty="0">
                <a:latin typeface="Times New Roman" panose="02020603050405020304" pitchFamily="18" charset="0"/>
                <a:cs typeface="Times New Roman" panose="02020603050405020304" pitchFamily="18" charset="0"/>
              </a:rPr>
              <a:t> </a:t>
            </a:r>
            <a:r>
              <a:rPr lang="en-US" sz="2400" b="1" dirty="0" err="1">
                <a:latin typeface="Times New Roman" panose="02020603050405020304" pitchFamily="18" charset="0"/>
                <a:cs typeface="Times New Roman" panose="02020603050405020304" pitchFamily="18" charset="0"/>
              </a:rPr>
              <a:t>nước</a:t>
            </a:r>
            <a:r>
              <a:rPr lang="en-US" sz="2400" b="1" dirty="0">
                <a:latin typeface="Times New Roman" panose="02020603050405020304" pitchFamily="18" charset="0"/>
                <a:cs typeface="Times New Roman" panose="02020603050405020304" pitchFamily="18" charset="0"/>
              </a:rPr>
              <a:t> ta </a:t>
            </a:r>
            <a:r>
              <a:rPr lang="en-US" sz="2400" b="1" dirty="0" err="1">
                <a:latin typeface="Times New Roman" panose="02020603050405020304" pitchFamily="18" charset="0"/>
                <a:cs typeface="Times New Roman" panose="02020603050405020304" pitchFamily="18" charset="0"/>
              </a:rPr>
              <a:t>vào</a:t>
            </a:r>
            <a:r>
              <a:rPr lang="en-US" sz="2400" b="1" dirty="0">
                <a:latin typeface="Times New Roman" panose="02020603050405020304" pitchFamily="18" charset="0"/>
                <a:cs typeface="Times New Roman" panose="02020603050405020304" pitchFamily="18" charset="0"/>
              </a:rPr>
              <a:t> </a:t>
            </a:r>
            <a:r>
              <a:rPr lang="en-US" sz="2400" b="1" dirty="0" err="1">
                <a:latin typeface="Times New Roman" panose="02020603050405020304" pitchFamily="18" charset="0"/>
                <a:cs typeface="Times New Roman" panose="02020603050405020304" pitchFamily="18" charset="0"/>
              </a:rPr>
              <a:t>khoảng</a:t>
            </a:r>
            <a:r>
              <a:rPr lang="en-US" sz="2400" b="1" dirty="0">
                <a:latin typeface="Times New Roman" panose="02020603050405020304" pitchFamily="18" charset="0"/>
                <a:cs typeface="Times New Roman" panose="02020603050405020304" pitchFamily="18" charset="0"/>
              </a:rPr>
              <a:t> </a:t>
            </a:r>
            <a:r>
              <a:rPr lang="en-US" sz="2400" b="1" dirty="0" err="1">
                <a:latin typeface="Times New Roman" panose="02020603050405020304" pitchFamily="18" charset="0"/>
                <a:cs typeface="Times New Roman" panose="02020603050405020304" pitchFamily="18" charset="0"/>
              </a:rPr>
              <a:t>từ</a:t>
            </a:r>
            <a:r>
              <a:rPr lang="en-US" sz="2400" b="1" dirty="0">
                <a:latin typeface="Times New Roman" panose="02020603050405020304" pitchFamily="18" charset="0"/>
                <a:cs typeface="Times New Roman" panose="02020603050405020304" pitchFamily="18" charset="0"/>
              </a:rPr>
              <a:t> </a:t>
            </a:r>
            <a:r>
              <a:rPr lang="en-US" sz="2400" b="1" dirty="0" err="1">
                <a:latin typeface="Times New Roman" panose="02020603050405020304" pitchFamily="18" charset="0"/>
                <a:cs typeface="Times New Roman" panose="02020603050405020304" pitchFamily="18" charset="0"/>
              </a:rPr>
              <a:t>ngày</a:t>
            </a:r>
            <a:r>
              <a:rPr lang="en-US" sz="2400" b="1" dirty="0">
                <a:latin typeface="Times New Roman" panose="02020603050405020304" pitchFamily="18" charset="0"/>
                <a:cs typeface="Times New Roman" panose="02020603050405020304" pitchFamily="18" charset="0"/>
              </a:rPr>
              <a:t> 10 </a:t>
            </a:r>
            <a:r>
              <a:rPr lang="en-US" sz="2400" b="1" dirty="0" err="1">
                <a:latin typeface="Times New Roman" panose="02020603050405020304" pitchFamily="18" charset="0"/>
                <a:cs typeface="Times New Roman" panose="02020603050405020304" pitchFamily="18" charset="0"/>
              </a:rPr>
              <a:t>đến</a:t>
            </a:r>
            <a:r>
              <a:rPr lang="en-US" sz="2400" b="1" dirty="0">
                <a:latin typeface="Times New Roman" panose="02020603050405020304" pitchFamily="18" charset="0"/>
                <a:cs typeface="Times New Roman" panose="02020603050405020304" pitchFamily="18" charset="0"/>
              </a:rPr>
              <a:t> </a:t>
            </a:r>
            <a:r>
              <a:rPr lang="en-US" sz="2400" b="1" dirty="0" err="1">
                <a:latin typeface="Times New Roman" panose="02020603050405020304" pitchFamily="18" charset="0"/>
                <a:cs typeface="Times New Roman" panose="02020603050405020304" pitchFamily="18" charset="0"/>
              </a:rPr>
              <a:t>ngày</a:t>
            </a:r>
            <a:r>
              <a:rPr lang="en-US" sz="2400" b="1" dirty="0">
                <a:latin typeface="Times New Roman" panose="02020603050405020304" pitchFamily="18" charset="0"/>
                <a:cs typeface="Times New Roman" panose="02020603050405020304" pitchFamily="18" charset="0"/>
              </a:rPr>
              <a:t> 20 </a:t>
            </a:r>
            <a:r>
              <a:rPr lang="en-US" sz="2400" b="1" dirty="0" err="1">
                <a:latin typeface="Times New Roman" panose="02020603050405020304" pitchFamily="18" charset="0"/>
                <a:cs typeface="Times New Roman" panose="02020603050405020304" pitchFamily="18" charset="0"/>
              </a:rPr>
              <a:t>tháng</a:t>
            </a:r>
            <a:r>
              <a:rPr lang="en-US" sz="2400" b="1" dirty="0">
                <a:latin typeface="Times New Roman" panose="02020603050405020304" pitchFamily="18" charset="0"/>
                <a:cs typeface="Times New Roman" panose="02020603050405020304" pitchFamily="18" charset="0"/>
              </a:rPr>
              <a:t> 11 </a:t>
            </a:r>
            <a:r>
              <a:rPr lang="en-US" sz="2400" b="1" dirty="0" err="1">
                <a:latin typeface="Times New Roman" panose="02020603050405020304" pitchFamily="18" charset="0"/>
                <a:cs typeface="Times New Roman" panose="02020603050405020304" pitchFamily="18" charset="0"/>
              </a:rPr>
              <a:t>năm</a:t>
            </a:r>
            <a:r>
              <a:rPr lang="en-US" sz="2400" b="1" dirty="0">
                <a:latin typeface="Times New Roman" panose="02020603050405020304" pitchFamily="18" charset="0"/>
                <a:cs typeface="Times New Roman" panose="02020603050405020304" pitchFamily="18" charset="0"/>
              </a:rPr>
              <a:t> nay.</a:t>
            </a:r>
          </a:p>
        </p:txBody>
      </p:sp>
      <p:sp>
        <p:nvSpPr>
          <p:cNvPr id="8" name="TextBox 7">
            <a:extLst>
              <a:ext uri="{FF2B5EF4-FFF2-40B4-BE49-F238E27FC236}">
                <a16:creationId xmlns:a16="http://schemas.microsoft.com/office/drawing/2014/main" xmlns="" id="{DA2F5F7C-BF88-CC31-76CB-04D177C6B24A}"/>
              </a:ext>
            </a:extLst>
          </p:cNvPr>
          <p:cNvSpPr txBox="1"/>
          <p:nvPr/>
        </p:nvSpPr>
        <p:spPr>
          <a:xfrm>
            <a:off x="1430519" y="3918455"/>
            <a:ext cx="9955696" cy="830997"/>
          </a:xfrm>
          <a:prstGeom prst="rect">
            <a:avLst/>
          </a:prstGeom>
          <a:noFill/>
          <a:ln w="28575">
            <a:solidFill>
              <a:srgbClr val="0070C0"/>
            </a:solidFill>
            <a:prstDash val="dash"/>
          </a:ln>
        </p:spPr>
        <p:txBody>
          <a:bodyPr wrap="square" rtlCol="0">
            <a:spAutoFit/>
          </a:bodyPr>
          <a:lstStyle/>
          <a:p>
            <a:r>
              <a:rPr lang="en-US" sz="2400" b="1" dirty="0">
                <a:solidFill>
                  <a:srgbClr val="FF0000"/>
                </a:solidFill>
                <a:latin typeface="Times New Roman" panose="02020603050405020304" pitchFamily="18" charset="0"/>
                <a:cs typeface="Times New Roman" panose="02020603050405020304" pitchFamily="18" charset="0"/>
              </a:rPr>
              <a:t>=&gt;</a:t>
            </a:r>
            <a:r>
              <a:rPr lang="en-US" sz="2400" b="1" i="1" dirty="0" err="1">
                <a:solidFill>
                  <a:srgbClr val="FF0000"/>
                </a:solidFill>
                <a:latin typeface="Times New Roman" panose="02020603050405020304" pitchFamily="18" charset="0"/>
                <a:cs typeface="Times New Roman" panose="02020603050405020304" pitchFamily="18" charset="0"/>
              </a:rPr>
              <a:t>Tổng</a:t>
            </a:r>
            <a:r>
              <a:rPr lang="en-US" sz="2400" b="1" i="1" dirty="0">
                <a:solidFill>
                  <a:srgbClr val="FF0000"/>
                </a:solidFill>
                <a:latin typeface="Times New Roman" panose="02020603050405020304" pitchFamily="18" charset="0"/>
                <a:cs typeface="Times New Roman" panose="02020603050405020304" pitchFamily="18" charset="0"/>
              </a:rPr>
              <a:t> </a:t>
            </a:r>
            <a:r>
              <a:rPr lang="en-US" sz="2400" b="1" i="1" dirty="0" err="1">
                <a:solidFill>
                  <a:srgbClr val="FF0000"/>
                </a:solidFill>
                <a:latin typeface="Times New Roman" panose="02020603050405020304" pitchFamily="18" charset="0"/>
                <a:cs typeface="Times New Roman" panose="02020603050405020304" pitchFamily="18" charset="0"/>
              </a:rPr>
              <a:t>thống</a:t>
            </a:r>
            <a:r>
              <a:rPr lang="en-US" sz="2400" b="1" i="1" dirty="0">
                <a:solidFill>
                  <a:srgbClr val="FF0000"/>
                </a:solidFill>
                <a:latin typeface="Times New Roman" panose="02020603050405020304" pitchFamily="18" charset="0"/>
                <a:cs typeface="Times New Roman" panose="02020603050405020304" pitchFamily="18" charset="0"/>
              </a:rPr>
              <a:t> </a:t>
            </a:r>
            <a:r>
              <a:rPr lang="en-US" sz="2400" b="1" i="1" dirty="0" err="1">
                <a:solidFill>
                  <a:srgbClr val="FF0000"/>
                </a:solidFill>
                <a:latin typeface="Times New Roman" panose="02020603050405020304" pitchFamily="18" charset="0"/>
                <a:cs typeface="Times New Roman" panose="02020603050405020304" pitchFamily="18" charset="0"/>
              </a:rPr>
              <a:t>Pháp</a:t>
            </a:r>
            <a:r>
              <a:rPr lang="en-US" sz="2400" b="1" i="1" dirty="0">
                <a:solidFill>
                  <a:srgbClr val="FF0000"/>
                </a:solidFill>
                <a:latin typeface="Times New Roman" panose="02020603050405020304" pitchFamily="18" charset="0"/>
                <a:cs typeface="Times New Roman" panose="02020603050405020304" pitchFamily="18" charset="0"/>
              </a:rPr>
              <a:t> </a:t>
            </a:r>
            <a:r>
              <a:rPr lang="en-US" sz="2400" b="1" i="1" dirty="0" err="1">
                <a:solidFill>
                  <a:srgbClr val="FF0000"/>
                </a:solidFill>
                <a:latin typeface="Times New Roman" panose="02020603050405020304" pitchFamily="18" charset="0"/>
                <a:cs typeface="Times New Roman" panose="02020603050405020304" pitchFamily="18" charset="0"/>
              </a:rPr>
              <a:t>và</a:t>
            </a:r>
            <a:r>
              <a:rPr lang="en-US" sz="2400" b="1" i="1" dirty="0">
                <a:solidFill>
                  <a:srgbClr val="FF0000"/>
                </a:solidFill>
                <a:latin typeface="Times New Roman" panose="02020603050405020304" pitchFamily="18" charset="0"/>
                <a:cs typeface="Times New Roman" panose="02020603050405020304" pitchFamily="18" charset="0"/>
              </a:rPr>
              <a:t> </a:t>
            </a:r>
            <a:r>
              <a:rPr lang="en-US" sz="2400" b="1" i="1" dirty="0" err="1">
                <a:solidFill>
                  <a:srgbClr val="FF0000"/>
                </a:solidFill>
                <a:latin typeface="Times New Roman" panose="02020603050405020304" pitchFamily="18" charset="0"/>
                <a:cs typeface="Times New Roman" panose="02020603050405020304" pitchFamily="18" charset="0"/>
              </a:rPr>
              <a:t>phu</a:t>
            </a:r>
            <a:r>
              <a:rPr lang="en-US" sz="2400" b="1" i="1" dirty="0">
                <a:solidFill>
                  <a:srgbClr val="FF0000"/>
                </a:solidFill>
                <a:latin typeface="Times New Roman" panose="02020603050405020304" pitchFamily="18" charset="0"/>
                <a:cs typeface="Times New Roman" panose="02020603050405020304" pitchFamily="18" charset="0"/>
              </a:rPr>
              <a:t> </a:t>
            </a:r>
            <a:r>
              <a:rPr lang="en-US" sz="2400" b="1" i="1" dirty="0" err="1">
                <a:solidFill>
                  <a:srgbClr val="FF0000"/>
                </a:solidFill>
                <a:latin typeface="Times New Roman" panose="02020603050405020304" pitchFamily="18" charset="0"/>
                <a:cs typeface="Times New Roman" panose="02020603050405020304" pitchFamily="18" charset="0"/>
              </a:rPr>
              <a:t>nhân</a:t>
            </a:r>
            <a:r>
              <a:rPr lang="en-US" sz="2400" b="1" i="1" dirty="0">
                <a:solidFill>
                  <a:srgbClr val="FF0000"/>
                </a:solidFill>
                <a:latin typeface="Times New Roman" panose="02020603050405020304" pitchFamily="18" charset="0"/>
                <a:cs typeface="Times New Roman" panose="02020603050405020304" pitchFamily="18" charset="0"/>
              </a:rPr>
              <a:t> </a:t>
            </a:r>
            <a:r>
              <a:rPr lang="en-US" sz="2400" b="1" i="1" dirty="0" err="1">
                <a:solidFill>
                  <a:srgbClr val="FF0000"/>
                </a:solidFill>
                <a:latin typeface="Times New Roman" panose="02020603050405020304" pitchFamily="18" charset="0"/>
                <a:cs typeface="Times New Roman" panose="02020603050405020304" pitchFamily="18" charset="0"/>
              </a:rPr>
              <a:t>sẽ</a:t>
            </a:r>
            <a:r>
              <a:rPr lang="en-US" sz="2400" b="1" i="1" dirty="0">
                <a:solidFill>
                  <a:srgbClr val="FF0000"/>
                </a:solidFill>
                <a:latin typeface="Times New Roman" panose="02020603050405020304" pitchFamily="18" charset="0"/>
                <a:cs typeface="Times New Roman" panose="02020603050405020304" pitchFamily="18" charset="0"/>
              </a:rPr>
              <a:t> </a:t>
            </a:r>
            <a:r>
              <a:rPr lang="en-US" sz="2400" b="1" i="1" dirty="0" err="1">
                <a:solidFill>
                  <a:srgbClr val="FF0000"/>
                </a:solidFill>
                <a:latin typeface="Times New Roman" panose="02020603050405020304" pitchFamily="18" charset="0"/>
                <a:cs typeface="Times New Roman" panose="02020603050405020304" pitchFamily="18" charset="0"/>
              </a:rPr>
              <a:t>đến</a:t>
            </a:r>
            <a:r>
              <a:rPr lang="en-US" sz="2400" b="1" i="1" dirty="0">
                <a:solidFill>
                  <a:srgbClr val="FF0000"/>
                </a:solidFill>
                <a:latin typeface="Times New Roman" panose="02020603050405020304" pitchFamily="18" charset="0"/>
                <a:cs typeface="Times New Roman" panose="02020603050405020304" pitchFamily="18" charset="0"/>
              </a:rPr>
              <a:t> </a:t>
            </a:r>
            <a:r>
              <a:rPr lang="en-US" sz="2400" b="1" i="1" dirty="0" err="1">
                <a:solidFill>
                  <a:srgbClr val="FF0000"/>
                </a:solidFill>
                <a:latin typeface="Times New Roman" panose="02020603050405020304" pitchFamily="18" charset="0"/>
                <a:cs typeface="Times New Roman" panose="02020603050405020304" pitchFamily="18" charset="0"/>
              </a:rPr>
              <a:t>thăm</a:t>
            </a:r>
            <a:r>
              <a:rPr lang="en-US" sz="2400" b="1" i="1" dirty="0">
                <a:solidFill>
                  <a:srgbClr val="FF0000"/>
                </a:solidFill>
                <a:latin typeface="Times New Roman" panose="02020603050405020304" pitchFamily="18" charset="0"/>
                <a:cs typeface="Times New Roman" panose="02020603050405020304" pitchFamily="18" charset="0"/>
              </a:rPr>
              <a:t> </a:t>
            </a:r>
            <a:r>
              <a:rPr lang="en-US" sz="2400" b="1" i="1" dirty="0" err="1">
                <a:solidFill>
                  <a:srgbClr val="FF0000"/>
                </a:solidFill>
                <a:latin typeface="Times New Roman" panose="02020603050405020304" pitchFamily="18" charset="0"/>
                <a:cs typeface="Times New Roman" panose="02020603050405020304" pitchFamily="18" charset="0"/>
              </a:rPr>
              <a:t>hữu</a:t>
            </a:r>
            <a:r>
              <a:rPr lang="en-US" sz="2400" b="1" i="1" dirty="0">
                <a:solidFill>
                  <a:srgbClr val="FF0000"/>
                </a:solidFill>
                <a:latin typeface="Times New Roman" panose="02020603050405020304" pitchFamily="18" charset="0"/>
                <a:cs typeface="Times New Roman" panose="02020603050405020304" pitchFamily="18" charset="0"/>
              </a:rPr>
              <a:t> </a:t>
            </a:r>
            <a:r>
              <a:rPr lang="en-US" sz="2400" b="1" i="1" dirty="0" err="1">
                <a:solidFill>
                  <a:srgbClr val="FF0000"/>
                </a:solidFill>
                <a:latin typeface="Times New Roman" panose="02020603050405020304" pitchFamily="18" charset="0"/>
                <a:cs typeface="Times New Roman" panose="02020603050405020304" pitchFamily="18" charset="0"/>
              </a:rPr>
              <a:t>nghị</a:t>
            </a:r>
            <a:r>
              <a:rPr lang="en-US" sz="2400" b="1" i="1" dirty="0">
                <a:solidFill>
                  <a:srgbClr val="FF0000"/>
                </a:solidFill>
                <a:latin typeface="Times New Roman" panose="02020603050405020304" pitchFamily="18" charset="0"/>
                <a:cs typeface="Times New Roman" panose="02020603050405020304" pitchFamily="18" charset="0"/>
              </a:rPr>
              <a:t> </a:t>
            </a:r>
            <a:r>
              <a:rPr lang="en-US" sz="2400" b="1" i="1" dirty="0" err="1">
                <a:solidFill>
                  <a:srgbClr val="FF0000"/>
                </a:solidFill>
                <a:latin typeface="Times New Roman" panose="02020603050405020304" pitchFamily="18" charset="0"/>
                <a:cs typeface="Times New Roman" panose="02020603050405020304" pitchFamily="18" charset="0"/>
              </a:rPr>
              <a:t>nước</a:t>
            </a:r>
            <a:r>
              <a:rPr lang="en-US" sz="2400" b="1" i="1" dirty="0">
                <a:solidFill>
                  <a:srgbClr val="FF0000"/>
                </a:solidFill>
                <a:latin typeface="Times New Roman" panose="02020603050405020304" pitchFamily="18" charset="0"/>
                <a:cs typeface="Times New Roman" panose="02020603050405020304" pitchFamily="18" charset="0"/>
              </a:rPr>
              <a:t> ta </a:t>
            </a:r>
            <a:r>
              <a:rPr lang="en-US" sz="2400" b="1" i="1" dirty="0" err="1">
                <a:solidFill>
                  <a:srgbClr val="FF0000"/>
                </a:solidFill>
                <a:latin typeface="Times New Roman" panose="02020603050405020304" pitchFamily="18" charset="0"/>
                <a:cs typeface="Times New Roman" panose="02020603050405020304" pitchFamily="18" charset="0"/>
              </a:rPr>
              <a:t>vào</a:t>
            </a:r>
            <a:r>
              <a:rPr lang="en-US" sz="2400" b="1" i="1" dirty="0">
                <a:solidFill>
                  <a:srgbClr val="FF0000"/>
                </a:solidFill>
                <a:latin typeface="Times New Roman" panose="02020603050405020304" pitchFamily="18" charset="0"/>
                <a:cs typeface="Times New Roman" panose="02020603050405020304" pitchFamily="18" charset="0"/>
              </a:rPr>
              <a:t> </a:t>
            </a:r>
            <a:r>
              <a:rPr lang="en-US" sz="2400" b="1" i="1" dirty="0" err="1">
                <a:solidFill>
                  <a:srgbClr val="FF0000"/>
                </a:solidFill>
                <a:latin typeface="Times New Roman" panose="02020603050405020304" pitchFamily="18" charset="0"/>
                <a:cs typeface="Times New Roman" panose="02020603050405020304" pitchFamily="18" charset="0"/>
              </a:rPr>
              <a:t>khoảng</a:t>
            </a:r>
            <a:r>
              <a:rPr lang="en-US" sz="2400" b="1" i="1" dirty="0">
                <a:solidFill>
                  <a:srgbClr val="FF0000"/>
                </a:solidFill>
                <a:latin typeface="Times New Roman" panose="02020603050405020304" pitchFamily="18" charset="0"/>
                <a:cs typeface="Times New Roman" panose="02020603050405020304" pitchFamily="18" charset="0"/>
              </a:rPr>
              <a:t> </a:t>
            </a:r>
            <a:r>
              <a:rPr lang="en-US" sz="2400" b="1" i="1" dirty="0" err="1">
                <a:solidFill>
                  <a:srgbClr val="FF0000"/>
                </a:solidFill>
                <a:latin typeface="Times New Roman" panose="02020603050405020304" pitchFamily="18" charset="0"/>
                <a:cs typeface="Times New Roman" panose="02020603050405020304" pitchFamily="18" charset="0"/>
              </a:rPr>
              <a:t>trung</a:t>
            </a:r>
            <a:r>
              <a:rPr lang="en-US" sz="2400" b="1" i="1" dirty="0">
                <a:solidFill>
                  <a:srgbClr val="FF0000"/>
                </a:solidFill>
                <a:latin typeface="Times New Roman" panose="02020603050405020304" pitchFamily="18" charset="0"/>
                <a:cs typeface="Times New Roman" panose="02020603050405020304" pitchFamily="18" charset="0"/>
              </a:rPr>
              <a:t> </a:t>
            </a:r>
            <a:r>
              <a:rPr lang="en-US" sz="2400" b="1" i="1" dirty="0" err="1">
                <a:solidFill>
                  <a:srgbClr val="FF0000"/>
                </a:solidFill>
                <a:latin typeface="Times New Roman" panose="02020603050405020304" pitchFamily="18" charset="0"/>
                <a:cs typeface="Times New Roman" panose="02020603050405020304" pitchFamily="18" charset="0"/>
              </a:rPr>
              <a:t>tuần</a:t>
            </a:r>
            <a:r>
              <a:rPr lang="en-US" sz="2400" b="1" i="1" dirty="0">
                <a:solidFill>
                  <a:srgbClr val="FF0000"/>
                </a:solidFill>
                <a:latin typeface="Times New Roman" panose="02020603050405020304" pitchFamily="18" charset="0"/>
                <a:cs typeface="Times New Roman" panose="02020603050405020304" pitchFamily="18" charset="0"/>
              </a:rPr>
              <a:t> </a:t>
            </a:r>
            <a:r>
              <a:rPr lang="en-US" sz="2400" b="1" i="1" dirty="0" err="1">
                <a:solidFill>
                  <a:srgbClr val="FF0000"/>
                </a:solidFill>
                <a:latin typeface="Times New Roman" panose="02020603050405020304" pitchFamily="18" charset="0"/>
                <a:cs typeface="Times New Roman" panose="02020603050405020304" pitchFamily="18" charset="0"/>
              </a:rPr>
              <a:t>tháng</a:t>
            </a:r>
            <a:r>
              <a:rPr lang="en-US" sz="2400" b="1" i="1" dirty="0">
                <a:solidFill>
                  <a:srgbClr val="FF0000"/>
                </a:solidFill>
                <a:latin typeface="Times New Roman" panose="02020603050405020304" pitchFamily="18" charset="0"/>
                <a:cs typeface="Times New Roman" panose="02020603050405020304" pitchFamily="18" charset="0"/>
              </a:rPr>
              <a:t> 11 </a:t>
            </a:r>
            <a:r>
              <a:rPr lang="en-US" sz="2400" b="1" i="1" dirty="0" err="1">
                <a:solidFill>
                  <a:srgbClr val="FF0000"/>
                </a:solidFill>
                <a:latin typeface="Times New Roman" panose="02020603050405020304" pitchFamily="18" charset="0"/>
                <a:cs typeface="Times New Roman" panose="02020603050405020304" pitchFamily="18" charset="0"/>
              </a:rPr>
              <a:t>năm</a:t>
            </a:r>
            <a:r>
              <a:rPr lang="en-US" sz="2400" b="1" i="1" dirty="0">
                <a:solidFill>
                  <a:srgbClr val="FF0000"/>
                </a:solidFill>
                <a:latin typeface="Times New Roman" panose="02020603050405020304" pitchFamily="18" charset="0"/>
                <a:cs typeface="Times New Roman" panose="02020603050405020304" pitchFamily="18" charset="0"/>
              </a:rPr>
              <a:t> nay.</a:t>
            </a:r>
            <a:endParaRPr lang="en-US" sz="2400" b="1" dirty="0">
              <a:solidFill>
                <a:srgbClr val="FF0000"/>
              </a:solidFill>
              <a:effectLst/>
              <a:latin typeface="Times New Roman" panose="02020603050405020304" pitchFamily="18" charset="0"/>
              <a:ea typeface="Calibri" panose="020F0502020204030204" pitchFamily="34" charset="0"/>
              <a:cs typeface="Times New Roman" panose="02020603050405020304" pitchFamily="18" charset="0"/>
            </a:endParaRPr>
          </a:p>
        </p:txBody>
      </p:sp>
      <p:sp>
        <p:nvSpPr>
          <p:cNvPr id="9" name="TextBox 8">
            <a:extLst>
              <a:ext uri="{FF2B5EF4-FFF2-40B4-BE49-F238E27FC236}">
                <a16:creationId xmlns:a16="http://schemas.microsoft.com/office/drawing/2014/main" xmlns="" id="{E782CDE1-C740-43B1-7992-64DAC69D5DE5}"/>
              </a:ext>
            </a:extLst>
          </p:cNvPr>
          <p:cNvSpPr txBox="1"/>
          <p:nvPr/>
        </p:nvSpPr>
        <p:spPr>
          <a:xfrm>
            <a:off x="1024128" y="4789039"/>
            <a:ext cx="8647044" cy="830997"/>
          </a:xfrm>
          <a:prstGeom prst="rect">
            <a:avLst/>
          </a:prstGeom>
          <a:noFill/>
        </p:spPr>
        <p:txBody>
          <a:bodyPr wrap="square" rtlCol="0">
            <a:spAutoFit/>
          </a:bodyPr>
          <a:lstStyle/>
          <a:p>
            <a:r>
              <a:rPr lang="en-US" sz="2400" b="1" dirty="0">
                <a:latin typeface="Times New Roman" panose="02020603050405020304" pitchFamily="18" charset="0"/>
                <a:cs typeface="Times New Roman" panose="02020603050405020304" pitchFamily="18" charset="0"/>
              </a:rPr>
              <a:t>c. </a:t>
            </a:r>
            <a:r>
              <a:rPr lang="en-US" sz="2400" b="1" dirty="0" err="1">
                <a:latin typeface="Times New Roman" panose="02020603050405020304" pitchFamily="18" charset="0"/>
                <a:cs typeface="Times New Roman" panose="02020603050405020304" pitchFamily="18" charset="0"/>
              </a:rPr>
              <a:t>Bẻ</a:t>
            </a:r>
            <a:r>
              <a:rPr lang="en-US" sz="2400" b="1" dirty="0">
                <a:latin typeface="Times New Roman" panose="02020603050405020304" pitchFamily="18" charset="0"/>
                <a:cs typeface="Times New Roman" panose="02020603050405020304" pitchFamily="18" charset="0"/>
              </a:rPr>
              <a:t> </a:t>
            </a:r>
            <a:r>
              <a:rPr lang="en-US" sz="2400" b="1" dirty="0" err="1">
                <a:latin typeface="Times New Roman" panose="02020603050405020304" pitchFamily="18" charset="0"/>
                <a:cs typeface="Times New Roman" panose="02020603050405020304" pitchFamily="18" charset="0"/>
              </a:rPr>
              <a:t>bông</a:t>
            </a:r>
            <a:r>
              <a:rPr lang="en-US" sz="2400" b="1" dirty="0">
                <a:latin typeface="Times New Roman" panose="02020603050405020304" pitchFamily="18" charset="0"/>
                <a:cs typeface="Times New Roman" panose="02020603050405020304" pitchFamily="18" charset="0"/>
              </a:rPr>
              <a:t>, </a:t>
            </a:r>
            <a:r>
              <a:rPr lang="en-US" sz="2400" b="1" dirty="0" err="1">
                <a:latin typeface="Times New Roman" panose="02020603050405020304" pitchFamily="18" charset="0"/>
                <a:cs typeface="Times New Roman" panose="02020603050405020304" pitchFamily="18" charset="0"/>
              </a:rPr>
              <a:t>giẫm</a:t>
            </a:r>
            <a:r>
              <a:rPr lang="en-US" sz="2400" b="1" dirty="0">
                <a:latin typeface="Times New Roman" panose="02020603050405020304" pitchFamily="18" charset="0"/>
                <a:cs typeface="Times New Roman" panose="02020603050405020304" pitchFamily="18" charset="0"/>
              </a:rPr>
              <a:t> </a:t>
            </a:r>
            <a:r>
              <a:rPr lang="en-US" sz="2400" b="1" dirty="0" err="1">
                <a:latin typeface="Times New Roman" panose="02020603050405020304" pitchFamily="18" charset="0"/>
                <a:cs typeface="Times New Roman" panose="02020603050405020304" pitchFamily="18" charset="0"/>
              </a:rPr>
              <a:t>lên</a:t>
            </a:r>
            <a:r>
              <a:rPr lang="en-US" sz="2400" b="1" dirty="0">
                <a:latin typeface="Times New Roman" panose="02020603050405020304" pitchFamily="18" charset="0"/>
                <a:cs typeface="Times New Roman" panose="02020603050405020304" pitchFamily="18" charset="0"/>
              </a:rPr>
              <a:t> </a:t>
            </a:r>
            <a:r>
              <a:rPr lang="en-US" sz="2400" b="1" dirty="0" err="1">
                <a:latin typeface="Times New Roman" panose="02020603050405020304" pitchFamily="18" charset="0"/>
                <a:cs typeface="Times New Roman" panose="02020603050405020304" pitchFamily="18" charset="0"/>
              </a:rPr>
              <a:t>cỏ</a:t>
            </a:r>
            <a:r>
              <a:rPr lang="en-US" sz="2400" b="1" dirty="0">
                <a:latin typeface="Times New Roman" panose="02020603050405020304" pitchFamily="18" charset="0"/>
                <a:cs typeface="Times New Roman" panose="02020603050405020304" pitchFamily="18" charset="0"/>
              </a:rPr>
              <a:t> </a:t>
            </a:r>
            <a:r>
              <a:rPr lang="en-US" sz="2400" b="1" dirty="0" err="1">
                <a:latin typeface="Times New Roman" panose="02020603050405020304" pitchFamily="18" charset="0"/>
                <a:cs typeface="Times New Roman" panose="02020603050405020304" pitchFamily="18" charset="0"/>
              </a:rPr>
              <a:t>trong</a:t>
            </a:r>
            <a:r>
              <a:rPr lang="en-US" sz="2400" b="1" dirty="0">
                <a:latin typeface="Times New Roman" panose="02020603050405020304" pitchFamily="18" charset="0"/>
                <a:cs typeface="Times New Roman" panose="02020603050405020304" pitchFamily="18" charset="0"/>
              </a:rPr>
              <a:t> </a:t>
            </a:r>
            <a:r>
              <a:rPr lang="en-US" sz="2400" b="1" dirty="0" err="1">
                <a:latin typeface="Times New Roman" panose="02020603050405020304" pitchFamily="18" charset="0"/>
                <a:cs typeface="Times New Roman" panose="02020603050405020304" pitchFamily="18" charset="0"/>
              </a:rPr>
              <a:t>vườn</a:t>
            </a:r>
            <a:r>
              <a:rPr lang="en-US" sz="2400" b="1" dirty="0">
                <a:latin typeface="Times New Roman" panose="02020603050405020304" pitchFamily="18" charset="0"/>
                <a:cs typeface="Times New Roman" panose="02020603050405020304" pitchFamily="18" charset="0"/>
              </a:rPr>
              <a:t> </a:t>
            </a:r>
            <a:r>
              <a:rPr lang="en-US" sz="2400" b="1" dirty="0" err="1">
                <a:latin typeface="Times New Roman" panose="02020603050405020304" pitchFamily="18" charset="0"/>
                <a:cs typeface="Times New Roman" panose="02020603050405020304" pitchFamily="18" charset="0"/>
              </a:rPr>
              <a:t>hoa</a:t>
            </a:r>
            <a:r>
              <a:rPr lang="en-US" sz="2400" b="1" dirty="0">
                <a:latin typeface="Times New Roman" panose="02020603050405020304" pitchFamily="18" charset="0"/>
                <a:cs typeface="Times New Roman" panose="02020603050405020304" pitchFamily="18" charset="0"/>
              </a:rPr>
              <a:t> </a:t>
            </a:r>
            <a:r>
              <a:rPr lang="en-US" sz="2400" b="1" dirty="0" err="1">
                <a:latin typeface="Times New Roman" panose="02020603050405020304" pitchFamily="18" charset="0"/>
                <a:cs typeface="Times New Roman" panose="02020603050405020304" pitchFamily="18" charset="0"/>
              </a:rPr>
              <a:t>chung</a:t>
            </a:r>
            <a:r>
              <a:rPr lang="en-US" sz="2400" b="1" dirty="0">
                <a:latin typeface="Times New Roman" panose="02020603050405020304" pitchFamily="18" charset="0"/>
                <a:cs typeface="Times New Roman" panose="02020603050405020304" pitchFamily="18" charset="0"/>
              </a:rPr>
              <a:t>, </a:t>
            </a:r>
            <a:r>
              <a:rPr lang="en-US" sz="2400" b="1" dirty="0" err="1">
                <a:latin typeface="Times New Roman" panose="02020603050405020304" pitchFamily="18" charset="0"/>
                <a:cs typeface="Times New Roman" panose="02020603050405020304" pitchFamily="18" charset="0"/>
              </a:rPr>
              <a:t>xả</a:t>
            </a:r>
            <a:r>
              <a:rPr lang="en-US" sz="2400" b="1" dirty="0">
                <a:latin typeface="Times New Roman" panose="02020603050405020304" pitchFamily="18" charset="0"/>
                <a:cs typeface="Times New Roman" panose="02020603050405020304" pitchFamily="18" charset="0"/>
              </a:rPr>
              <a:t> </a:t>
            </a:r>
            <a:r>
              <a:rPr lang="en-US" sz="2400" b="1" dirty="0" err="1">
                <a:latin typeface="Times New Roman" panose="02020603050405020304" pitchFamily="18" charset="0"/>
                <a:cs typeface="Times New Roman" panose="02020603050405020304" pitchFamily="18" charset="0"/>
              </a:rPr>
              <a:t>rác</a:t>
            </a:r>
            <a:r>
              <a:rPr lang="en-US" sz="2400" b="1" dirty="0">
                <a:latin typeface="Times New Roman" panose="02020603050405020304" pitchFamily="18" charset="0"/>
                <a:cs typeface="Times New Roman" panose="02020603050405020304" pitchFamily="18" charset="0"/>
              </a:rPr>
              <a:t> </a:t>
            </a:r>
            <a:r>
              <a:rPr lang="en-US" sz="2400" b="1" dirty="0" err="1">
                <a:latin typeface="Times New Roman" panose="02020603050405020304" pitchFamily="18" charset="0"/>
                <a:cs typeface="Times New Roman" panose="02020603050405020304" pitchFamily="18" charset="0"/>
              </a:rPr>
              <a:t>nơi</a:t>
            </a:r>
            <a:r>
              <a:rPr lang="en-US" sz="2400" b="1" dirty="0">
                <a:latin typeface="Times New Roman" panose="02020603050405020304" pitchFamily="18" charset="0"/>
                <a:cs typeface="Times New Roman" panose="02020603050405020304" pitchFamily="18" charset="0"/>
              </a:rPr>
              <a:t> ở </a:t>
            </a:r>
            <a:r>
              <a:rPr lang="en-US" sz="2400" b="1" dirty="0" err="1">
                <a:latin typeface="Times New Roman" panose="02020603050405020304" pitchFamily="18" charset="0"/>
                <a:cs typeface="Times New Roman" panose="02020603050405020304" pitchFamily="18" charset="0"/>
              </a:rPr>
              <a:t>chung</a:t>
            </a:r>
            <a:r>
              <a:rPr lang="en-US" sz="2400" b="1" dirty="0">
                <a:latin typeface="Times New Roman" panose="02020603050405020304" pitchFamily="18" charset="0"/>
                <a:cs typeface="Times New Roman" panose="02020603050405020304" pitchFamily="18" charset="0"/>
              </a:rPr>
              <a:t> </a:t>
            </a:r>
            <a:r>
              <a:rPr lang="en-US" sz="2400" b="1" dirty="0" err="1">
                <a:latin typeface="Times New Roman" panose="02020603050405020304" pitchFamily="18" charset="0"/>
                <a:cs typeface="Times New Roman" panose="02020603050405020304" pitchFamily="18" charset="0"/>
              </a:rPr>
              <a:t>là</a:t>
            </a:r>
            <a:r>
              <a:rPr lang="en-US" sz="2400" b="1" dirty="0">
                <a:latin typeface="Times New Roman" panose="02020603050405020304" pitchFamily="18" charset="0"/>
                <a:cs typeface="Times New Roman" panose="02020603050405020304" pitchFamily="18" charset="0"/>
              </a:rPr>
              <a:t> </a:t>
            </a:r>
            <a:r>
              <a:rPr lang="en-US" sz="2400" b="1" dirty="0" err="1">
                <a:latin typeface="Times New Roman" panose="02020603050405020304" pitchFamily="18" charset="0"/>
                <a:cs typeface="Times New Roman" panose="02020603050405020304" pitchFamily="18" charset="0"/>
              </a:rPr>
              <a:t>hành</a:t>
            </a:r>
            <a:r>
              <a:rPr lang="en-US" sz="2400" b="1" dirty="0">
                <a:latin typeface="Times New Roman" panose="02020603050405020304" pitchFamily="18" charset="0"/>
                <a:cs typeface="Times New Roman" panose="02020603050405020304" pitchFamily="18" charset="0"/>
              </a:rPr>
              <a:t> </a:t>
            </a:r>
            <a:r>
              <a:rPr lang="en-US" sz="2400" b="1" dirty="0" err="1">
                <a:latin typeface="Times New Roman" panose="02020603050405020304" pitchFamily="18" charset="0"/>
                <a:cs typeface="Times New Roman" panose="02020603050405020304" pitchFamily="18" charset="0"/>
              </a:rPr>
              <a:t>động</a:t>
            </a:r>
            <a:r>
              <a:rPr lang="en-US" sz="2400" b="1" dirty="0">
                <a:latin typeface="Times New Roman" panose="02020603050405020304" pitchFamily="18" charset="0"/>
                <a:cs typeface="Times New Roman" panose="02020603050405020304" pitchFamily="18" charset="0"/>
              </a:rPr>
              <a:t> </a:t>
            </a:r>
            <a:r>
              <a:rPr lang="en-US" sz="2400" b="1" dirty="0" err="1">
                <a:latin typeface="Times New Roman" panose="02020603050405020304" pitchFamily="18" charset="0"/>
                <a:cs typeface="Times New Roman" panose="02020603050405020304" pitchFamily="18" charset="0"/>
              </a:rPr>
              <a:t>cần</a:t>
            </a:r>
            <a:r>
              <a:rPr lang="en-US" sz="2400" b="1" dirty="0">
                <a:latin typeface="Times New Roman" panose="02020603050405020304" pitchFamily="18" charset="0"/>
                <a:cs typeface="Times New Roman" panose="02020603050405020304" pitchFamily="18" charset="0"/>
              </a:rPr>
              <a:t> </a:t>
            </a:r>
            <a:r>
              <a:rPr lang="en-US" sz="2400" b="1" dirty="0" err="1">
                <a:latin typeface="Times New Roman" panose="02020603050405020304" pitchFamily="18" charset="0"/>
                <a:cs typeface="Times New Roman" panose="02020603050405020304" pitchFamily="18" charset="0"/>
              </a:rPr>
              <a:t>phải</a:t>
            </a:r>
            <a:r>
              <a:rPr lang="en-US" sz="2400" b="1" dirty="0">
                <a:latin typeface="Times New Roman" panose="02020603050405020304" pitchFamily="18" charset="0"/>
                <a:cs typeface="Times New Roman" panose="02020603050405020304" pitchFamily="18" charset="0"/>
              </a:rPr>
              <a:t> </a:t>
            </a:r>
            <a:r>
              <a:rPr lang="en-US" sz="2400" b="1" dirty="0" err="1">
                <a:latin typeface="Times New Roman" panose="02020603050405020304" pitchFamily="18" charset="0"/>
                <a:cs typeface="Times New Roman" panose="02020603050405020304" pitchFamily="18" charset="0"/>
              </a:rPr>
              <a:t>dẹp</a:t>
            </a:r>
            <a:r>
              <a:rPr lang="en-US" sz="2400" b="1" dirty="0">
                <a:latin typeface="Times New Roman" panose="02020603050405020304" pitchFamily="18" charset="0"/>
                <a:cs typeface="Times New Roman" panose="02020603050405020304" pitchFamily="18" charset="0"/>
              </a:rPr>
              <a:t> </a:t>
            </a:r>
            <a:r>
              <a:rPr lang="en-US" sz="2400" b="1" dirty="0" err="1">
                <a:latin typeface="Times New Roman" panose="02020603050405020304" pitchFamily="18" charset="0"/>
                <a:cs typeface="Times New Roman" panose="02020603050405020304" pitchFamily="18" charset="0"/>
              </a:rPr>
              <a:t>bỏ</a:t>
            </a:r>
            <a:r>
              <a:rPr lang="en-US" sz="2400" b="1" dirty="0">
                <a:latin typeface="Times New Roman" panose="02020603050405020304" pitchFamily="18" charset="0"/>
                <a:cs typeface="Times New Roman" panose="02020603050405020304" pitchFamily="18" charset="0"/>
              </a:rPr>
              <a:t>.</a:t>
            </a:r>
          </a:p>
        </p:txBody>
      </p:sp>
      <p:sp>
        <p:nvSpPr>
          <p:cNvPr id="10" name="TextBox 9">
            <a:extLst>
              <a:ext uri="{FF2B5EF4-FFF2-40B4-BE49-F238E27FC236}">
                <a16:creationId xmlns:a16="http://schemas.microsoft.com/office/drawing/2014/main" xmlns="" id="{0F73A832-E23D-A1B2-780B-E2038543F4AE}"/>
              </a:ext>
            </a:extLst>
          </p:cNvPr>
          <p:cNvSpPr txBox="1"/>
          <p:nvPr/>
        </p:nvSpPr>
        <p:spPr>
          <a:xfrm>
            <a:off x="1553817" y="5687606"/>
            <a:ext cx="9955696" cy="830997"/>
          </a:xfrm>
          <a:prstGeom prst="rect">
            <a:avLst/>
          </a:prstGeom>
          <a:noFill/>
          <a:ln w="28575">
            <a:solidFill>
              <a:srgbClr val="0070C0"/>
            </a:solidFill>
            <a:prstDash val="dash"/>
          </a:ln>
        </p:spPr>
        <p:txBody>
          <a:bodyPr wrap="square" rtlCol="0">
            <a:spAutoFit/>
          </a:bodyPr>
          <a:lstStyle/>
          <a:p>
            <a:r>
              <a:rPr lang="en-US" sz="2400" b="1" dirty="0">
                <a:solidFill>
                  <a:srgbClr val="FF0000"/>
                </a:solidFill>
                <a:latin typeface="Times New Roman" panose="02020603050405020304" pitchFamily="18" charset="0"/>
                <a:cs typeface="Times New Roman" panose="02020603050405020304" pitchFamily="18" charset="0"/>
              </a:rPr>
              <a:t>=&gt;</a:t>
            </a:r>
            <a:r>
              <a:rPr lang="en-US" sz="2400" b="1" i="1" dirty="0" err="1">
                <a:solidFill>
                  <a:srgbClr val="FF0000"/>
                </a:solidFill>
                <a:latin typeface="Times New Roman" panose="02020603050405020304" pitchFamily="18" charset="0"/>
                <a:cs typeface="Times New Roman" panose="02020603050405020304" pitchFamily="18" charset="0"/>
              </a:rPr>
              <a:t>Bẻ</a:t>
            </a:r>
            <a:r>
              <a:rPr lang="en-US" sz="2400" b="1" i="1" dirty="0">
                <a:solidFill>
                  <a:srgbClr val="FF0000"/>
                </a:solidFill>
                <a:latin typeface="Times New Roman" panose="02020603050405020304" pitchFamily="18" charset="0"/>
                <a:cs typeface="Times New Roman" panose="02020603050405020304" pitchFamily="18" charset="0"/>
              </a:rPr>
              <a:t> </a:t>
            </a:r>
            <a:r>
              <a:rPr lang="en-US" sz="2400" b="1" i="1" dirty="0" err="1">
                <a:solidFill>
                  <a:srgbClr val="FF0000"/>
                </a:solidFill>
                <a:latin typeface="Times New Roman" panose="02020603050405020304" pitchFamily="18" charset="0"/>
                <a:cs typeface="Times New Roman" panose="02020603050405020304" pitchFamily="18" charset="0"/>
              </a:rPr>
              <a:t>hoa</a:t>
            </a:r>
            <a:r>
              <a:rPr lang="en-US" sz="2400" b="1" i="1" dirty="0">
                <a:solidFill>
                  <a:srgbClr val="FF0000"/>
                </a:solidFill>
                <a:latin typeface="Times New Roman" panose="02020603050405020304" pitchFamily="18" charset="0"/>
                <a:cs typeface="Times New Roman" panose="02020603050405020304" pitchFamily="18" charset="0"/>
              </a:rPr>
              <a:t>, </a:t>
            </a:r>
            <a:r>
              <a:rPr lang="en-US" sz="2400" b="1" i="1" dirty="0" err="1">
                <a:solidFill>
                  <a:srgbClr val="FF0000"/>
                </a:solidFill>
                <a:latin typeface="Times New Roman" panose="02020603050405020304" pitchFamily="18" charset="0"/>
                <a:cs typeface="Times New Roman" panose="02020603050405020304" pitchFamily="18" charset="0"/>
              </a:rPr>
              <a:t>giẫm</a:t>
            </a:r>
            <a:r>
              <a:rPr lang="en-US" sz="2400" b="1" i="1" dirty="0">
                <a:solidFill>
                  <a:srgbClr val="FF0000"/>
                </a:solidFill>
                <a:latin typeface="Times New Roman" panose="02020603050405020304" pitchFamily="18" charset="0"/>
                <a:cs typeface="Times New Roman" panose="02020603050405020304" pitchFamily="18" charset="0"/>
              </a:rPr>
              <a:t> </a:t>
            </a:r>
            <a:r>
              <a:rPr lang="en-US" sz="2400" b="1" i="1" dirty="0" err="1">
                <a:solidFill>
                  <a:srgbClr val="FF0000"/>
                </a:solidFill>
                <a:latin typeface="Times New Roman" panose="02020603050405020304" pitchFamily="18" charset="0"/>
                <a:cs typeface="Times New Roman" panose="02020603050405020304" pitchFamily="18" charset="0"/>
              </a:rPr>
              <a:t>lên</a:t>
            </a:r>
            <a:r>
              <a:rPr lang="en-US" sz="2400" b="1" i="1" dirty="0">
                <a:solidFill>
                  <a:srgbClr val="FF0000"/>
                </a:solidFill>
                <a:latin typeface="Times New Roman" panose="02020603050405020304" pitchFamily="18" charset="0"/>
                <a:cs typeface="Times New Roman" panose="02020603050405020304" pitchFamily="18" charset="0"/>
              </a:rPr>
              <a:t> </a:t>
            </a:r>
            <a:r>
              <a:rPr lang="en-US" sz="2400" b="1" i="1" dirty="0" err="1">
                <a:solidFill>
                  <a:srgbClr val="FF0000"/>
                </a:solidFill>
                <a:latin typeface="Times New Roman" panose="02020603050405020304" pitchFamily="18" charset="0"/>
                <a:cs typeface="Times New Roman" panose="02020603050405020304" pitchFamily="18" charset="0"/>
              </a:rPr>
              <a:t>cỏ</a:t>
            </a:r>
            <a:r>
              <a:rPr lang="en-US" sz="2400" b="1" i="1" dirty="0">
                <a:solidFill>
                  <a:srgbClr val="FF0000"/>
                </a:solidFill>
                <a:latin typeface="Times New Roman" panose="02020603050405020304" pitchFamily="18" charset="0"/>
                <a:cs typeface="Times New Roman" panose="02020603050405020304" pitchFamily="18" charset="0"/>
              </a:rPr>
              <a:t> </a:t>
            </a:r>
            <a:r>
              <a:rPr lang="en-US" sz="2400" b="1" i="1" dirty="0" err="1">
                <a:solidFill>
                  <a:srgbClr val="FF0000"/>
                </a:solidFill>
                <a:latin typeface="Times New Roman" panose="02020603050405020304" pitchFamily="18" charset="0"/>
                <a:cs typeface="Times New Roman" panose="02020603050405020304" pitchFamily="18" charset="0"/>
              </a:rPr>
              <a:t>trong</a:t>
            </a:r>
            <a:r>
              <a:rPr lang="en-US" sz="2400" b="1" i="1" dirty="0">
                <a:solidFill>
                  <a:srgbClr val="FF0000"/>
                </a:solidFill>
                <a:latin typeface="Times New Roman" panose="02020603050405020304" pitchFamily="18" charset="0"/>
                <a:cs typeface="Times New Roman" panose="02020603050405020304" pitchFamily="18" charset="0"/>
              </a:rPr>
              <a:t> </a:t>
            </a:r>
            <a:r>
              <a:rPr lang="en-US" sz="2400" b="1" i="1" dirty="0" err="1">
                <a:solidFill>
                  <a:srgbClr val="FF0000"/>
                </a:solidFill>
                <a:latin typeface="Times New Roman" panose="02020603050405020304" pitchFamily="18" charset="0"/>
                <a:cs typeface="Times New Roman" panose="02020603050405020304" pitchFamily="18" charset="0"/>
              </a:rPr>
              <a:t>công</a:t>
            </a:r>
            <a:r>
              <a:rPr lang="en-US" sz="2400" b="1" i="1" dirty="0">
                <a:solidFill>
                  <a:srgbClr val="FF0000"/>
                </a:solidFill>
                <a:latin typeface="Times New Roman" panose="02020603050405020304" pitchFamily="18" charset="0"/>
                <a:cs typeface="Times New Roman" panose="02020603050405020304" pitchFamily="18" charset="0"/>
              </a:rPr>
              <a:t> </a:t>
            </a:r>
            <a:r>
              <a:rPr lang="en-US" sz="2400" b="1" i="1" dirty="0" err="1">
                <a:solidFill>
                  <a:srgbClr val="FF0000"/>
                </a:solidFill>
                <a:latin typeface="Times New Roman" panose="02020603050405020304" pitchFamily="18" charset="0"/>
                <a:cs typeface="Times New Roman" panose="02020603050405020304" pitchFamily="18" charset="0"/>
              </a:rPr>
              <a:t>viên</a:t>
            </a:r>
            <a:r>
              <a:rPr lang="en-US" sz="2400" b="1" i="1" dirty="0">
                <a:solidFill>
                  <a:srgbClr val="FF0000"/>
                </a:solidFill>
                <a:latin typeface="Times New Roman" panose="02020603050405020304" pitchFamily="18" charset="0"/>
                <a:cs typeface="Times New Roman" panose="02020603050405020304" pitchFamily="18" charset="0"/>
              </a:rPr>
              <a:t>, </a:t>
            </a:r>
            <a:r>
              <a:rPr lang="en-US" sz="2400" b="1" i="1" dirty="0" err="1">
                <a:solidFill>
                  <a:srgbClr val="FF0000"/>
                </a:solidFill>
                <a:latin typeface="Times New Roman" panose="02020603050405020304" pitchFamily="18" charset="0"/>
                <a:cs typeface="Times New Roman" panose="02020603050405020304" pitchFamily="18" charset="0"/>
              </a:rPr>
              <a:t>xả</a:t>
            </a:r>
            <a:r>
              <a:rPr lang="en-US" sz="2400" b="1" i="1" dirty="0">
                <a:solidFill>
                  <a:srgbClr val="FF0000"/>
                </a:solidFill>
                <a:latin typeface="Times New Roman" panose="02020603050405020304" pitchFamily="18" charset="0"/>
                <a:cs typeface="Times New Roman" panose="02020603050405020304" pitchFamily="18" charset="0"/>
              </a:rPr>
              <a:t> </a:t>
            </a:r>
            <a:r>
              <a:rPr lang="en-US" sz="2400" b="1" i="1" dirty="0" err="1">
                <a:solidFill>
                  <a:srgbClr val="FF0000"/>
                </a:solidFill>
                <a:latin typeface="Times New Roman" panose="02020603050405020304" pitchFamily="18" charset="0"/>
                <a:cs typeface="Times New Roman" panose="02020603050405020304" pitchFamily="18" charset="0"/>
              </a:rPr>
              <a:t>rác</a:t>
            </a:r>
            <a:r>
              <a:rPr lang="en-US" sz="2400" b="1" i="1" dirty="0">
                <a:solidFill>
                  <a:srgbClr val="FF0000"/>
                </a:solidFill>
                <a:latin typeface="Times New Roman" panose="02020603050405020304" pitchFamily="18" charset="0"/>
                <a:cs typeface="Times New Roman" panose="02020603050405020304" pitchFamily="18" charset="0"/>
              </a:rPr>
              <a:t> </a:t>
            </a:r>
            <a:r>
              <a:rPr lang="en-US" sz="2400" b="1" i="1" dirty="0" err="1">
                <a:solidFill>
                  <a:srgbClr val="FF0000"/>
                </a:solidFill>
                <a:latin typeface="Times New Roman" panose="02020603050405020304" pitchFamily="18" charset="0"/>
                <a:cs typeface="Times New Roman" panose="02020603050405020304" pitchFamily="18" charset="0"/>
              </a:rPr>
              <a:t>nơi</a:t>
            </a:r>
            <a:r>
              <a:rPr lang="en-US" sz="2400" b="1" i="1" dirty="0">
                <a:solidFill>
                  <a:srgbClr val="FF0000"/>
                </a:solidFill>
                <a:latin typeface="Times New Roman" panose="02020603050405020304" pitchFamily="18" charset="0"/>
                <a:cs typeface="Times New Roman" panose="02020603050405020304" pitchFamily="18" charset="0"/>
              </a:rPr>
              <a:t> </a:t>
            </a:r>
            <a:r>
              <a:rPr lang="en-US" sz="2400" b="1" i="1" dirty="0" err="1">
                <a:solidFill>
                  <a:srgbClr val="FF0000"/>
                </a:solidFill>
                <a:latin typeface="Times New Roman" panose="02020603050405020304" pitchFamily="18" charset="0"/>
                <a:cs typeface="Times New Roman" panose="02020603050405020304" pitchFamily="18" charset="0"/>
              </a:rPr>
              <a:t>công</a:t>
            </a:r>
            <a:r>
              <a:rPr lang="en-US" sz="2400" b="1" i="1" dirty="0">
                <a:solidFill>
                  <a:srgbClr val="FF0000"/>
                </a:solidFill>
                <a:latin typeface="Times New Roman" panose="02020603050405020304" pitchFamily="18" charset="0"/>
                <a:cs typeface="Times New Roman" panose="02020603050405020304" pitchFamily="18" charset="0"/>
              </a:rPr>
              <a:t> </a:t>
            </a:r>
            <a:r>
              <a:rPr lang="en-US" sz="2400" b="1" i="1" dirty="0" err="1">
                <a:solidFill>
                  <a:srgbClr val="FF0000"/>
                </a:solidFill>
                <a:latin typeface="Times New Roman" panose="02020603050405020304" pitchFamily="18" charset="0"/>
                <a:cs typeface="Times New Roman" panose="02020603050405020304" pitchFamily="18" charset="0"/>
              </a:rPr>
              <a:t>cộng</a:t>
            </a:r>
            <a:r>
              <a:rPr lang="en-US" sz="2400" b="1" i="1" dirty="0">
                <a:solidFill>
                  <a:srgbClr val="FF0000"/>
                </a:solidFill>
                <a:latin typeface="Times New Roman" panose="02020603050405020304" pitchFamily="18" charset="0"/>
                <a:cs typeface="Times New Roman" panose="02020603050405020304" pitchFamily="18" charset="0"/>
              </a:rPr>
              <a:t> </a:t>
            </a:r>
            <a:r>
              <a:rPr lang="en-US" sz="2400" b="1" i="1" dirty="0" err="1">
                <a:solidFill>
                  <a:srgbClr val="FF0000"/>
                </a:solidFill>
                <a:latin typeface="Times New Roman" panose="02020603050405020304" pitchFamily="18" charset="0"/>
                <a:cs typeface="Times New Roman" panose="02020603050405020304" pitchFamily="18" charset="0"/>
              </a:rPr>
              <a:t>là</a:t>
            </a:r>
            <a:r>
              <a:rPr lang="en-US" sz="2400" b="1" i="1" dirty="0">
                <a:solidFill>
                  <a:srgbClr val="FF0000"/>
                </a:solidFill>
                <a:latin typeface="Times New Roman" panose="02020603050405020304" pitchFamily="18" charset="0"/>
                <a:cs typeface="Times New Roman" panose="02020603050405020304" pitchFamily="18" charset="0"/>
              </a:rPr>
              <a:t> </a:t>
            </a:r>
            <a:r>
              <a:rPr lang="en-US" sz="2400" b="1" i="1" dirty="0" err="1">
                <a:solidFill>
                  <a:srgbClr val="FF0000"/>
                </a:solidFill>
                <a:latin typeface="Times New Roman" panose="02020603050405020304" pitchFamily="18" charset="0"/>
                <a:cs typeface="Times New Roman" panose="02020603050405020304" pitchFamily="18" charset="0"/>
              </a:rPr>
              <a:t>hành</a:t>
            </a:r>
            <a:r>
              <a:rPr lang="en-US" sz="2400" b="1" i="1" dirty="0">
                <a:solidFill>
                  <a:srgbClr val="FF0000"/>
                </a:solidFill>
                <a:latin typeface="Times New Roman" panose="02020603050405020304" pitchFamily="18" charset="0"/>
                <a:cs typeface="Times New Roman" panose="02020603050405020304" pitchFamily="18" charset="0"/>
              </a:rPr>
              <a:t> </a:t>
            </a:r>
            <a:r>
              <a:rPr lang="en-US" sz="2400" b="1" i="1" dirty="0" err="1">
                <a:solidFill>
                  <a:srgbClr val="FF0000"/>
                </a:solidFill>
                <a:latin typeface="Times New Roman" panose="02020603050405020304" pitchFamily="18" charset="0"/>
                <a:cs typeface="Times New Roman" panose="02020603050405020304" pitchFamily="18" charset="0"/>
              </a:rPr>
              <a:t>thiếu</a:t>
            </a:r>
            <a:r>
              <a:rPr lang="en-US" sz="2400" b="1" i="1" dirty="0">
                <a:solidFill>
                  <a:srgbClr val="FF0000"/>
                </a:solidFill>
                <a:latin typeface="Times New Roman" panose="02020603050405020304" pitchFamily="18" charset="0"/>
                <a:cs typeface="Times New Roman" panose="02020603050405020304" pitchFamily="18" charset="0"/>
              </a:rPr>
              <a:t> </a:t>
            </a:r>
            <a:r>
              <a:rPr lang="en-US" sz="2400" b="1" i="1" dirty="0" err="1">
                <a:solidFill>
                  <a:srgbClr val="FF0000"/>
                </a:solidFill>
                <a:latin typeface="Times New Roman" panose="02020603050405020304" pitchFamily="18" charset="0"/>
                <a:cs typeface="Times New Roman" panose="02020603050405020304" pitchFamily="18" charset="0"/>
              </a:rPr>
              <a:t>văn</a:t>
            </a:r>
            <a:r>
              <a:rPr lang="en-US" sz="2400" b="1" i="1" dirty="0">
                <a:solidFill>
                  <a:srgbClr val="FF0000"/>
                </a:solidFill>
                <a:latin typeface="Times New Roman" panose="02020603050405020304" pitchFamily="18" charset="0"/>
                <a:cs typeface="Times New Roman" panose="02020603050405020304" pitchFamily="18" charset="0"/>
              </a:rPr>
              <a:t> </a:t>
            </a:r>
            <a:r>
              <a:rPr lang="en-US" sz="2400" b="1" i="1" dirty="0" err="1">
                <a:solidFill>
                  <a:srgbClr val="FF0000"/>
                </a:solidFill>
                <a:latin typeface="Times New Roman" panose="02020603050405020304" pitchFamily="18" charset="0"/>
                <a:cs typeface="Times New Roman" panose="02020603050405020304" pitchFamily="18" charset="0"/>
              </a:rPr>
              <a:t>hóa</a:t>
            </a:r>
            <a:r>
              <a:rPr lang="en-US" sz="2400" b="1" i="1" dirty="0">
                <a:solidFill>
                  <a:srgbClr val="FF0000"/>
                </a:solidFill>
                <a:latin typeface="Times New Roman" panose="02020603050405020304" pitchFamily="18" charset="0"/>
                <a:cs typeface="Times New Roman" panose="02020603050405020304" pitchFamily="18" charset="0"/>
              </a:rPr>
              <a:t> </a:t>
            </a:r>
            <a:r>
              <a:rPr lang="en-US" sz="2400" b="1" i="1" dirty="0" err="1">
                <a:solidFill>
                  <a:srgbClr val="FF0000"/>
                </a:solidFill>
                <a:latin typeface="Times New Roman" panose="02020603050405020304" pitchFamily="18" charset="0"/>
                <a:cs typeface="Times New Roman" panose="02020603050405020304" pitchFamily="18" charset="0"/>
              </a:rPr>
              <a:t>cần</a:t>
            </a:r>
            <a:r>
              <a:rPr lang="en-US" sz="2400" b="1" i="1" dirty="0">
                <a:solidFill>
                  <a:srgbClr val="FF0000"/>
                </a:solidFill>
                <a:latin typeface="Times New Roman" panose="02020603050405020304" pitchFamily="18" charset="0"/>
                <a:cs typeface="Times New Roman" panose="02020603050405020304" pitchFamily="18" charset="0"/>
              </a:rPr>
              <a:t> </a:t>
            </a:r>
            <a:r>
              <a:rPr lang="en-US" sz="2400" b="1" i="1" dirty="0" err="1">
                <a:solidFill>
                  <a:srgbClr val="FF0000"/>
                </a:solidFill>
                <a:latin typeface="Times New Roman" panose="02020603050405020304" pitchFamily="18" charset="0"/>
                <a:cs typeface="Times New Roman" panose="02020603050405020304" pitchFamily="18" charset="0"/>
              </a:rPr>
              <a:t>phải</a:t>
            </a:r>
            <a:r>
              <a:rPr lang="en-US" sz="2400" b="1" i="1" dirty="0">
                <a:solidFill>
                  <a:srgbClr val="FF0000"/>
                </a:solidFill>
                <a:latin typeface="Times New Roman" panose="02020603050405020304" pitchFamily="18" charset="0"/>
                <a:cs typeface="Times New Roman" panose="02020603050405020304" pitchFamily="18" charset="0"/>
              </a:rPr>
              <a:t> </a:t>
            </a:r>
            <a:r>
              <a:rPr lang="en-US" sz="2400" b="1" i="1" dirty="0" err="1">
                <a:solidFill>
                  <a:srgbClr val="FF0000"/>
                </a:solidFill>
                <a:latin typeface="Times New Roman" panose="02020603050405020304" pitchFamily="18" charset="0"/>
                <a:cs typeface="Times New Roman" panose="02020603050405020304" pitchFamily="18" charset="0"/>
              </a:rPr>
              <a:t>bài</a:t>
            </a:r>
            <a:r>
              <a:rPr lang="en-US" sz="2400" b="1" i="1" dirty="0">
                <a:solidFill>
                  <a:srgbClr val="FF0000"/>
                </a:solidFill>
                <a:latin typeface="Times New Roman" panose="02020603050405020304" pitchFamily="18" charset="0"/>
                <a:cs typeface="Times New Roman" panose="02020603050405020304" pitchFamily="18" charset="0"/>
              </a:rPr>
              <a:t> </a:t>
            </a:r>
            <a:r>
              <a:rPr lang="en-US" sz="2400" b="1" i="1" dirty="0" err="1">
                <a:solidFill>
                  <a:srgbClr val="FF0000"/>
                </a:solidFill>
                <a:latin typeface="Times New Roman" panose="02020603050405020304" pitchFamily="18" charset="0"/>
                <a:cs typeface="Times New Roman" panose="02020603050405020304" pitchFamily="18" charset="0"/>
              </a:rPr>
              <a:t>trừ</a:t>
            </a:r>
            <a:r>
              <a:rPr lang="en-US" sz="2400" b="1" i="1" dirty="0">
                <a:solidFill>
                  <a:srgbClr val="FF0000"/>
                </a:solidFill>
                <a:latin typeface="Times New Roman" panose="02020603050405020304" pitchFamily="18" charset="0"/>
                <a:cs typeface="Times New Roman" panose="02020603050405020304" pitchFamily="18" charset="0"/>
              </a:rPr>
              <a:t>.</a:t>
            </a:r>
            <a:endParaRPr lang="en-US" sz="2400" b="1" dirty="0">
              <a:solidFill>
                <a:srgbClr val="FF0000"/>
              </a:solidFill>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5956642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50" presetClass="entr" presetSubtype="0" decel="100000" fill="hold" grpId="0" nodeType="clickEffect">
                                  <p:stCondLst>
                                    <p:cond delay="0"/>
                                  </p:stCondLst>
                                  <p:childTnLst>
                                    <p:set>
                                      <p:cBhvr>
                                        <p:cTn id="12" dur="1" fill="hold">
                                          <p:stCondLst>
                                            <p:cond delay="0"/>
                                          </p:stCondLst>
                                        </p:cTn>
                                        <p:tgtEl>
                                          <p:spTgt spid="5"/>
                                        </p:tgtEl>
                                        <p:attrNameLst>
                                          <p:attrName>style.visibility</p:attrName>
                                        </p:attrNameLst>
                                      </p:cBhvr>
                                      <p:to>
                                        <p:strVal val="visible"/>
                                      </p:to>
                                    </p:set>
                                    <p:anim calcmode="lin" valueType="num">
                                      <p:cBhvr>
                                        <p:cTn id="13" dur="1000" fill="hold"/>
                                        <p:tgtEl>
                                          <p:spTgt spid="5"/>
                                        </p:tgtEl>
                                        <p:attrNameLst>
                                          <p:attrName>ppt_w</p:attrName>
                                        </p:attrNameLst>
                                      </p:cBhvr>
                                      <p:tavLst>
                                        <p:tav tm="0">
                                          <p:val>
                                            <p:strVal val="#ppt_w+.3"/>
                                          </p:val>
                                        </p:tav>
                                        <p:tav tm="100000">
                                          <p:val>
                                            <p:strVal val="#ppt_w"/>
                                          </p:val>
                                        </p:tav>
                                      </p:tavLst>
                                    </p:anim>
                                    <p:anim calcmode="lin" valueType="num">
                                      <p:cBhvr>
                                        <p:cTn id="14" dur="1000" fill="hold"/>
                                        <p:tgtEl>
                                          <p:spTgt spid="5"/>
                                        </p:tgtEl>
                                        <p:attrNameLst>
                                          <p:attrName>ppt_h</p:attrName>
                                        </p:attrNameLst>
                                      </p:cBhvr>
                                      <p:tavLst>
                                        <p:tav tm="0">
                                          <p:val>
                                            <p:strVal val="#ppt_h"/>
                                          </p:val>
                                        </p:tav>
                                        <p:tav tm="100000">
                                          <p:val>
                                            <p:strVal val="#ppt_h"/>
                                          </p:val>
                                        </p:tav>
                                      </p:tavLst>
                                    </p:anim>
                                    <p:animEffect transition="in" filter="fade">
                                      <p:cBhvr>
                                        <p:cTn id="15" dur="1000"/>
                                        <p:tgtEl>
                                          <p:spTgt spid="5"/>
                                        </p:tgtEl>
                                      </p:cBhvr>
                                    </p:animEffect>
                                  </p:childTnLst>
                                </p:cTn>
                              </p:par>
                            </p:childTnLst>
                          </p:cTn>
                        </p:par>
                      </p:childTnLst>
                    </p:cTn>
                  </p:par>
                  <p:par>
                    <p:cTn id="16" fill="hold">
                      <p:stCondLst>
                        <p:cond delay="indefinite"/>
                      </p:stCondLst>
                      <p:childTnLst>
                        <p:par>
                          <p:cTn id="17" fill="hold">
                            <p:stCondLst>
                              <p:cond delay="0"/>
                            </p:stCondLst>
                            <p:childTnLst>
                              <p:par>
                                <p:cTn id="18" presetID="50" presetClass="entr" presetSubtype="0" decel="100000" fill="hold" grpId="0" nodeType="clickEffect">
                                  <p:stCondLst>
                                    <p:cond delay="0"/>
                                  </p:stCondLst>
                                  <p:childTnLst>
                                    <p:set>
                                      <p:cBhvr>
                                        <p:cTn id="19" dur="1" fill="hold">
                                          <p:stCondLst>
                                            <p:cond delay="0"/>
                                          </p:stCondLst>
                                        </p:cTn>
                                        <p:tgtEl>
                                          <p:spTgt spid="6"/>
                                        </p:tgtEl>
                                        <p:attrNameLst>
                                          <p:attrName>style.visibility</p:attrName>
                                        </p:attrNameLst>
                                      </p:cBhvr>
                                      <p:to>
                                        <p:strVal val="visible"/>
                                      </p:to>
                                    </p:set>
                                    <p:anim calcmode="lin" valueType="num">
                                      <p:cBhvr>
                                        <p:cTn id="20" dur="1000" fill="hold"/>
                                        <p:tgtEl>
                                          <p:spTgt spid="6"/>
                                        </p:tgtEl>
                                        <p:attrNameLst>
                                          <p:attrName>ppt_w</p:attrName>
                                        </p:attrNameLst>
                                      </p:cBhvr>
                                      <p:tavLst>
                                        <p:tav tm="0">
                                          <p:val>
                                            <p:strVal val="#ppt_w+.3"/>
                                          </p:val>
                                        </p:tav>
                                        <p:tav tm="100000">
                                          <p:val>
                                            <p:strVal val="#ppt_w"/>
                                          </p:val>
                                        </p:tav>
                                      </p:tavLst>
                                    </p:anim>
                                    <p:anim calcmode="lin" valueType="num">
                                      <p:cBhvr>
                                        <p:cTn id="21" dur="1000" fill="hold"/>
                                        <p:tgtEl>
                                          <p:spTgt spid="6"/>
                                        </p:tgtEl>
                                        <p:attrNameLst>
                                          <p:attrName>ppt_h</p:attrName>
                                        </p:attrNameLst>
                                      </p:cBhvr>
                                      <p:tavLst>
                                        <p:tav tm="0">
                                          <p:val>
                                            <p:strVal val="#ppt_h"/>
                                          </p:val>
                                        </p:tav>
                                        <p:tav tm="100000">
                                          <p:val>
                                            <p:strVal val="#ppt_h"/>
                                          </p:val>
                                        </p:tav>
                                      </p:tavLst>
                                    </p:anim>
                                    <p:animEffect transition="in" filter="fade">
                                      <p:cBhvr>
                                        <p:cTn id="22" dur="1000"/>
                                        <p:tgtEl>
                                          <p:spTgt spid="6"/>
                                        </p:tgtEl>
                                      </p:cBhvr>
                                    </p:animEffect>
                                  </p:childTnLst>
                                </p:cTn>
                              </p:par>
                            </p:childTnLst>
                          </p:cTn>
                        </p:par>
                      </p:childTnLst>
                    </p:cTn>
                  </p:par>
                  <p:par>
                    <p:cTn id="23" fill="hold">
                      <p:stCondLst>
                        <p:cond delay="indefinite"/>
                      </p:stCondLst>
                      <p:childTnLst>
                        <p:par>
                          <p:cTn id="24" fill="hold">
                            <p:stCondLst>
                              <p:cond delay="0"/>
                            </p:stCondLst>
                            <p:childTnLst>
                              <p:par>
                                <p:cTn id="25" presetID="50" presetClass="entr" presetSubtype="0" decel="100000" fill="hold" grpId="0" nodeType="clickEffect">
                                  <p:stCondLst>
                                    <p:cond delay="0"/>
                                  </p:stCondLst>
                                  <p:childTnLst>
                                    <p:set>
                                      <p:cBhvr>
                                        <p:cTn id="26" dur="1" fill="hold">
                                          <p:stCondLst>
                                            <p:cond delay="0"/>
                                          </p:stCondLst>
                                        </p:cTn>
                                        <p:tgtEl>
                                          <p:spTgt spid="7"/>
                                        </p:tgtEl>
                                        <p:attrNameLst>
                                          <p:attrName>style.visibility</p:attrName>
                                        </p:attrNameLst>
                                      </p:cBhvr>
                                      <p:to>
                                        <p:strVal val="visible"/>
                                      </p:to>
                                    </p:set>
                                    <p:anim calcmode="lin" valueType="num">
                                      <p:cBhvr>
                                        <p:cTn id="27" dur="1000" fill="hold"/>
                                        <p:tgtEl>
                                          <p:spTgt spid="7"/>
                                        </p:tgtEl>
                                        <p:attrNameLst>
                                          <p:attrName>ppt_w</p:attrName>
                                        </p:attrNameLst>
                                      </p:cBhvr>
                                      <p:tavLst>
                                        <p:tav tm="0">
                                          <p:val>
                                            <p:strVal val="#ppt_w+.3"/>
                                          </p:val>
                                        </p:tav>
                                        <p:tav tm="100000">
                                          <p:val>
                                            <p:strVal val="#ppt_w"/>
                                          </p:val>
                                        </p:tav>
                                      </p:tavLst>
                                    </p:anim>
                                    <p:anim calcmode="lin" valueType="num">
                                      <p:cBhvr>
                                        <p:cTn id="28" dur="1000" fill="hold"/>
                                        <p:tgtEl>
                                          <p:spTgt spid="7"/>
                                        </p:tgtEl>
                                        <p:attrNameLst>
                                          <p:attrName>ppt_h</p:attrName>
                                        </p:attrNameLst>
                                      </p:cBhvr>
                                      <p:tavLst>
                                        <p:tav tm="0">
                                          <p:val>
                                            <p:strVal val="#ppt_h"/>
                                          </p:val>
                                        </p:tav>
                                        <p:tav tm="100000">
                                          <p:val>
                                            <p:strVal val="#ppt_h"/>
                                          </p:val>
                                        </p:tav>
                                      </p:tavLst>
                                    </p:anim>
                                    <p:animEffect transition="in" filter="fade">
                                      <p:cBhvr>
                                        <p:cTn id="29" dur="1000"/>
                                        <p:tgtEl>
                                          <p:spTgt spid="7"/>
                                        </p:tgtEl>
                                      </p:cBhvr>
                                    </p:animEffect>
                                  </p:childTnLst>
                                </p:cTn>
                              </p:par>
                            </p:childTnLst>
                          </p:cTn>
                        </p:par>
                      </p:childTnLst>
                    </p:cTn>
                  </p:par>
                  <p:par>
                    <p:cTn id="30" fill="hold">
                      <p:stCondLst>
                        <p:cond delay="indefinite"/>
                      </p:stCondLst>
                      <p:childTnLst>
                        <p:par>
                          <p:cTn id="31" fill="hold">
                            <p:stCondLst>
                              <p:cond delay="0"/>
                            </p:stCondLst>
                            <p:childTnLst>
                              <p:par>
                                <p:cTn id="32" presetID="50" presetClass="entr" presetSubtype="0" decel="100000" fill="hold" grpId="0" nodeType="clickEffect">
                                  <p:stCondLst>
                                    <p:cond delay="0"/>
                                  </p:stCondLst>
                                  <p:childTnLst>
                                    <p:set>
                                      <p:cBhvr>
                                        <p:cTn id="33" dur="1" fill="hold">
                                          <p:stCondLst>
                                            <p:cond delay="0"/>
                                          </p:stCondLst>
                                        </p:cTn>
                                        <p:tgtEl>
                                          <p:spTgt spid="8"/>
                                        </p:tgtEl>
                                        <p:attrNameLst>
                                          <p:attrName>style.visibility</p:attrName>
                                        </p:attrNameLst>
                                      </p:cBhvr>
                                      <p:to>
                                        <p:strVal val="visible"/>
                                      </p:to>
                                    </p:set>
                                    <p:anim calcmode="lin" valueType="num">
                                      <p:cBhvr>
                                        <p:cTn id="34" dur="1000" fill="hold"/>
                                        <p:tgtEl>
                                          <p:spTgt spid="8"/>
                                        </p:tgtEl>
                                        <p:attrNameLst>
                                          <p:attrName>ppt_w</p:attrName>
                                        </p:attrNameLst>
                                      </p:cBhvr>
                                      <p:tavLst>
                                        <p:tav tm="0">
                                          <p:val>
                                            <p:strVal val="#ppt_w+.3"/>
                                          </p:val>
                                        </p:tav>
                                        <p:tav tm="100000">
                                          <p:val>
                                            <p:strVal val="#ppt_w"/>
                                          </p:val>
                                        </p:tav>
                                      </p:tavLst>
                                    </p:anim>
                                    <p:anim calcmode="lin" valueType="num">
                                      <p:cBhvr>
                                        <p:cTn id="35" dur="1000" fill="hold"/>
                                        <p:tgtEl>
                                          <p:spTgt spid="8"/>
                                        </p:tgtEl>
                                        <p:attrNameLst>
                                          <p:attrName>ppt_h</p:attrName>
                                        </p:attrNameLst>
                                      </p:cBhvr>
                                      <p:tavLst>
                                        <p:tav tm="0">
                                          <p:val>
                                            <p:strVal val="#ppt_h"/>
                                          </p:val>
                                        </p:tav>
                                        <p:tav tm="100000">
                                          <p:val>
                                            <p:strVal val="#ppt_h"/>
                                          </p:val>
                                        </p:tav>
                                      </p:tavLst>
                                    </p:anim>
                                    <p:animEffect transition="in" filter="fade">
                                      <p:cBhvr>
                                        <p:cTn id="36" dur="1000"/>
                                        <p:tgtEl>
                                          <p:spTgt spid="8"/>
                                        </p:tgtEl>
                                      </p:cBhvr>
                                    </p:animEffect>
                                  </p:childTnLst>
                                </p:cTn>
                              </p:par>
                            </p:childTnLst>
                          </p:cTn>
                        </p:par>
                      </p:childTnLst>
                    </p:cTn>
                  </p:par>
                  <p:par>
                    <p:cTn id="37" fill="hold">
                      <p:stCondLst>
                        <p:cond delay="indefinite"/>
                      </p:stCondLst>
                      <p:childTnLst>
                        <p:par>
                          <p:cTn id="38" fill="hold">
                            <p:stCondLst>
                              <p:cond delay="0"/>
                            </p:stCondLst>
                            <p:childTnLst>
                              <p:par>
                                <p:cTn id="39" presetID="50" presetClass="entr" presetSubtype="0" decel="100000" fill="hold" grpId="0" nodeType="clickEffect">
                                  <p:stCondLst>
                                    <p:cond delay="0"/>
                                  </p:stCondLst>
                                  <p:childTnLst>
                                    <p:set>
                                      <p:cBhvr>
                                        <p:cTn id="40" dur="1" fill="hold">
                                          <p:stCondLst>
                                            <p:cond delay="0"/>
                                          </p:stCondLst>
                                        </p:cTn>
                                        <p:tgtEl>
                                          <p:spTgt spid="9"/>
                                        </p:tgtEl>
                                        <p:attrNameLst>
                                          <p:attrName>style.visibility</p:attrName>
                                        </p:attrNameLst>
                                      </p:cBhvr>
                                      <p:to>
                                        <p:strVal val="visible"/>
                                      </p:to>
                                    </p:set>
                                    <p:anim calcmode="lin" valueType="num">
                                      <p:cBhvr>
                                        <p:cTn id="41" dur="1000" fill="hold"/>
                                        <p:tgtEl>
                                          <p:spTgt spid="9"/>
                                        </p:tgtEl>
                                        <p:attrNameLst>
                                          <p:attrName>ppt_w</p:attrName>
                                        </p:attrNameLst>
                                      </p:cBhvr>
                                      <p:tavLst>
                                        <p:tav tm="0">
                                          <p:val>
                                            <p:strVal val="#ppt_w+.3"/>
                                          </p:val>
                                        </p:tav>
                                        <p:tav tm="100000">
                                          <p:val>
                                            <p:strVal val="#ppt_w"/>
                                          </p:val>
                                        </p:tav>
                                      </p:tavLst>
                                    </p:anim>
                                    <p:anim calcmode="lin" valueType="num">
                                      <p:cBhvr>
                                        <p:cTn id="42" dur="1000" fill="hold"/>
                                        <p:tgtEl>
                                          <p:spTgt spid="9"/>
                                        </p:tgtEl>
                                        <p:attrNameLst>
                                          <p:attrName>ppt_h</p:attrName>
                                        </p:attrNameLst>
                                      </p:cBhvr>
                                      <p:tavLst>
                                        <p:tav tm="0">
                                          <p:val>
                                            <p:strVal val="#ppt_h"/>
                                          </p:val>
                                        </p:tav>
                                        <p:tav tm="100000">
                                          <p:val>
                                            <p:strVal val="#ppt_h"/>
                                          </p:val>
                                        </p:tav>
                                      </p:tavLst>
                                    </p:anim>
                                    <p:animEffect transition="in" filter="fade">
                                      <p:cBhvr>
                                        <p:cTn id="43" dur="1000"/>
                                        <p:tgtEl>
                                          <p:spTgt spid="9"/>
                                        </p:tgtEl>
                                      </p:cBhvr>
                                    </p:animEffect>
                                  </p:childTnLst>
                                </p:cTn>
                              </p:par>
                            </p:childTnLst>
                          </p:cTn>
                        </p:par>
                      </p:childTnLst>
                    </p:cTn>
                  </p:par>
                  <p:par>
                    <p:cTn id="44" fill="hold">
                      <p:stCondLst>
                        <p:cond delay="indefinite"/>
                      </p:stCondLst>
                      <p:childTnLst>
                        <p:par>
                          <p:cTn id="45" fill="hold">
                            <p:stCondLst>
                              <p:cond delay="0"/>
                            </p:stCondLst>
                            <p:childTnLst>
                              <p:par>
                                <p:cTn id="46" presetID="50" presetClass="entr" presetSubtype="0" decel="100000" fill="hold" grpId="0" nodeType="clickEffect">
                                  <p:stCondLst>
                                    <p:cond delay="0"/>
                                  </p:stCondLst>
                                  <p:childTnLst>
                                    <p:set>
                                      <p:cBhvr>
                                        <p:cTn id="47" dur="1" fill="hold">
                                          <p:stCondLst>
                                            <p:cond delay="0"/>
                                          </p:stCondLst>
                                        </p:cTn>
                                        <p:tgtEl>
                                          <p:spTgt spid="10"/>
                                        </p:tgtEl>
                                        <p:attrNameLst>
                                          <p:attrName>style.visibility</p:attrName>
                                        </p:attrNameLst>
                                      </p:cBhvr>
                                      <p:to>
                                        <p:strVal val="visible"/>
                                      </p:to>
                                    </p:set>
                                    <p:anim calcmode="lin" valueType="num">
                                      <p:cBhvr>
                                        <p:cTn id="48" dur="1000" fill="hold"/>
                                        <p:tgtEl>
                                          <p:spTgt spid="10"/>
                                        </p:tgtEl>
                                        <p:attrNameLst>
                                          <p:attrName>ppt_w</p:attrName>
                                        </p:attrNameLst>
                                      </p:cBhvr>
                                      <p:tavLst>
                                        <p:tav tm="0">
                                          <p:val>
                                            <p:strVal val="#ppt_w+.3"/>
                                          </p:val>
                                        </p:tav>
                                        <p:tav tm="100000">
                                          <p:val>
                                            <p:strVal val="#ppt_w"/>
                                          </p:val>
                                        </p:tav>
                                      </p:tavLst>
                                    </p:anim>
                                    <p:anim calcmode="lin" valueType="num">
                                      <p:cBhvr>
                                        <p:cTn id="49" dur="1000" fill="hold"/>
                                        <p:tgtEl>
                                          <p:spTgt spid="10"/>
                                        </p:tgtEl>
                                        <p:attrNameLst>
                                          <p:attrName>ppt_h</p:attrName>
                                        </p:attrNameLst>
                                      </p:cBhvr>
                                      <p:tavLst>
                                        <p:tav tm="0">
                                          <p:val>
                                            <p:strVal val="#ppt_h"/>
                                          </p:val>
                                        </p:tav>
                                        <p:tav tm="100000">
                                          <p:val>
                                            <p:strVal val="#ppt_h"/>
                                          </p:val>
                                        </p:tav>
                                      </p:tavLst>
                                    </p:anim>
                                    <p:animEffect transition="in" filter="fade">
                                      <p:cBhvr>
                                        <p:cTn id="50" dur="10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p:bldP spid="6" grpId="0" animBg="1"/>
      <p:bldP spid="7" grpId="0"/>
      <p:bldP spid="8" grpId="0" animBg="1"/>
      <p:bldP spid="9" grpId="0"/>
      <p:bldP spid="10" grpId="0" animBg="1"/>
    </p:bldLst>
  </p:timing>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3">
            <a:extLst>
              <a:ext uri="{FF2B5EF4-FFF2-40B4-BE49-F238E27FC236}">
                <a16:creationId xmlns:a16="http://schemas.microsoft.com/office/drawing/2014/main" xmlns="" id="{F3770AA4-3217-FB60-90D8-6CB5A3ECCEB7}"/>
              </a:ext>
            </a:extLst>
          </p:cNvPr>
          <p:cNvSpPr txBox="1"/>
          <p:nvPr/>
        </p:nvSpPr>
        <p:spPr>
          <a:xfrm>
            <a:off x="870031" y="821883"/>
            <a:ext cx="10451937" cy="830997"/>
          </a:xfrm>
          <a:prstGeom prst="rect">
            <a:avLst/>
          </a:prstGeom>
          <a:noFill/>
        </p:spPr>
        <p:txBody>
          <a:bodyPr wrap="square" rtlCol="0">
            <a:spAutoFit/>
          </a:bodyPr>
          <a:lstStyle/>
          <a:p>
            <a:r>
              <a:rPr lang="en-US" sz="2400" b="1" dirty="0">
                <a:latin typeface="Times New Roman" panose="02020603050405020304" pitchFamily="18" charset="0"/>
                <a:cs typeface="Times New Roman" panose="02020603050405020304" pitchFamily="18" charset="0"/>
              </a:rPr>
              <a:t>d. </a:t>
            </a:r>
            <a:r>
              <a:rPr lang="en-US" sz="2400" b="1" dirty="0" err="1">
                <a:latin typeface="Times New Roman" panose="02020603050405020304" pitchFamily="18" charset="0"/>
                <a:cs typeface="Times New Roman" panose="02020603050405020304" pitchFamily="18" charset="0"/>
              </a:rPr>
              <a:t>Người</a:t>
            </a:r>
            <a:r>
              <a:rPr lang="en-US" sz="2400" b="1" dirty="0">
                <a:latin typeface="Times New Roman" panose="02020603050405020304" pitchFamily="18" charset="0"/>
                <a:cs typeface="Times New Roman" panose="02020603050405020304" pitchFamily="18" charset="0"/>
              </a:rPr>
              <a:t> </a:t>
            </a:r>
            <a:r>
              <a:rPr lang="en-US" sz="2400" b="1" dirty="0" err="1">
                <a:latin typeface="Times New Roman" panose="02020603050405020304" pitchFamily="18" charset="0"/>
                <a:cs typeface="Times New Roman" panose="02020603050405020304" pitchFamily="18" charset="0"/>
              </a:rPr>
              <a:t>đứng</a:t>
            </a:r>
            <a:r>
              <a:rPr lang="en-US" sz="2400" b="1" dirty="0">
                <a:latin typeface="Times New Roman" panose="02020603050405020304" pitchFamily="18" charset="0"/>
                <a:cs typeface="Times New Roman" panose="02020603050405020304" pitchFamily="18" charset="0"/>
              </a:rPr>
              <a:t> </a:t>
            </a:r>
            <a:r>
              <a:rPr lang="en-US" sz="2400" b="1" dirty="0" err="1">
                <a:latin typeface="Times New Roman" panose="02020603050405020304" pitchFamily="18" charset="0"/>
                <a:cs typeface="Times New Roman" panose="02020603050405020304" pitchFamily="18" charset="0"/>
              </a:rPr>
              <a:t>đầu</a:t>
            </a:r>
            <a:r>
              <a:rPr lang="en-US" sz="2400" b="1" dirty="0">
                <a:latin typeface="Times New Roman" panose="02020603050405020304" pitchFamily="18" charset="0"/>
                <a:cs typeface="Times New Roman" panose="02020603050405020304" pitchFamily="18" charset="0"/>
              </a:rPr>
              <a:t> </a:t>
            </a:r>
            <a:r>
              <a:rPr lang="en-US" sz="2400" b="1" dirty="0" err="1">
                <a:latin typeface="Times New Roman" panose="02020603050405020304" pitchFamily="18" charset="0"/>
                <a:cs typeface="Times New Roman" panose="02020603050405020304" pitchFamily="18" charset="0"/>
              </a:rPr>
              <a:t>các</a:t>
            </a:r>
            <a:r>
              <a:rPr lang="en-US" sz="2400" b="1" dirty="0">
                <a:latin typeface="Times New Roman" panose="02020603050405020304" pitchFamily="18" charset="0"/>
                <a:cs typeface="Times New Roman" panose="02020603050405020304" pitchFamily="18" charset="0"/>
              </a:rPr>
              <a:t> </a:t>
            </a:r>
            <a:r>
              <a:rPr lang="en-US" sz="2400" b="1" dirty="0" err="1">
                <a:latin typeface="Times New Roman" panose="02020603050405020304" pitchFamily="18" charset="0"/>
                <a:cs typeface="Times New Roman" panose="02020603050405020304" pitchFamily="18" charset="0"/>
              </a:rPr>
              <a:t>nước</a:t>
            </a:r>
            <a:r>
              <a:rPr lang="en-US" sz="2400" b="1" dirty="0">
                <a:latin typeface="Times New Roman" panose="02020603050405020304" pitchFamily="18" charset="0"/>
                <a:cs typeface="Times New Roman" panose="02020603050405020304" pitchFamily="18" charset="0"/>
              </a:rPr>
              <a:t> </a:t>
            </a:r>
            <a:r>
              <a:rPr lang="en-US" sz="2400" b="1" dirty="0" err="1">
                <a:latin typeface="Times New Roman" panose="02020603050405020304" pitchFamily="18" charset="0"/>
                <a:cs typeface="Times New Roman" panose="02020603050405020304" pitchFamily="18" charset="0"/>
              </a:rPr>
              <a:t>đều</a:t>
            </a:r>
            <a:r>
              <a:rPr lang="en-US" sz="2400" b="1" dirty="0">
                <a:latin typeface="Times New Roman" panose="02020603050405020304" pitchFamily="18" charset="0"/>
                <a:cs typeface="Times New Roman" panose="02020603050405020304" pitchFamily="18" charset="0"/>
              </a:rPr>
              <a:t> </a:t>
            </a:r>
            <a:r>
              <a:rPr lang="en-US" sz="2400" b="1" dirty="0" err="1">
                <a:latin typeface="Times New Roman" panose="02020603050405020304" pitchFamily="18" charset="0"/>
                <a:cs typeface="Times New Roman" panose="02020603050405020304" pitchFamily="18" charset="0"/>
              </a:rPr>
              <a:t>bày</a:t>
            </a:r>
            <a:r>
              <a:rPr lang="en-US" sz="2400" b="1" dirty="0">
                <a:latin typeface="Times New Roman" panose="02020603050405020304" pitchFamily="18" charset="0"/>
                <a:cs typeface="Times New Roman" panose="02020603050405020304" pitchFamily="18" charset="0"/>
              </a:rPr>
              <a:t> </a:t>
            </a:r>
            <a:r>
              <a:rPr lang="en-US" sz="2400" b="1" dirty="0" err="1">
                <a:latin typeface="Times New Roman" panose="02020603050405020304" pitchFamily="18" charset="0"/>
                <a:cs typeface="Times New Roman" panose="02020603050405020304" pitchFamily="18" charset="0"/>
              </a:rPr>
              <a:t>tỏ</a:t>
            </a:r>
            <a:r>
              <a:rPr lang="en-US" sz="2400" b="1" dirty="0">
                <a:latin typeface="Times New Roman" panose="02020603050405020304" pitchFamily="18" charset="0"/>
                <a:cs typeface="Times New Roman" panose="02020603050405020304" pitchFamily="18" charset="0"/>
              </a:rPr>
              <a:t> </a:t>
            </a:r>
            <a:r>
              <a:rPr lang="en-US" sz="2400" b="1" dirty="0" err="1">
                <a:latin typeface="Times New Roman" panose="02020603050405020304" pitchFamily="18" charset="0"/>
                <a:cs typeface="Times New Roman" panose="02020603050405020304" pitchFamily="18" charset="0"/>
              </a:rPr>
              <a:t>sự</a:t>
            </a:r>
            <a:r>
              <a:rPr lang="en-US" sz="2400" b="1" dirty="0">
                <a:latin typeface="Times New Roman" panose="02020603050405020304" pitchFamily="18" charset="0"/>
                <a:cs typeface="Times New Roman" panose="02020603050405020304" pitchFamily="18" charset="0"/>
              </a:rPr>
              <a:t> lo </a:t>
            </a:r>
            <a:r>
              <a:rPr lang="en-US" sz="2400" b="1" dirty="0" err="1">
                <a:latin typeface="Times New Roman" panose="02020603050405020304" pitchFamily="18" charset="0"/>
                <a:cs typeface="Times New Roman" panose="02020603050405020304" pitchFamily="18" charset="0"/>
              </a:rPr>
              <a:t>sợ</a:t>
            </a:r>
            <a:r>
              <a:rPr lang="en-US" sz="2400" b="1" dirty="0">
                <a:latin typeface="Times New Roman" panose="02020603050405020304" pitchFamily="18" charset="0"/>
                <a:cs typeface="Times New Roman" panose="02020603050405020304" pitchFamily="18" charset="0"/>
              </a:rPr>
              <a:t> </a:t>
            </a:r>
            <a:r>
              <a:rPr lang="en-US" sz="2400" b="1" dirty="0" err="1">
                <a:latin typeface="Times New Roman" panose="02020603050405020304" pitchFamily="18" charset="0"/>
                <a:cs typeface="Times New Roman" panose="02020603050405020304" pitchFamily="18" charset="0"/>
              </a:rPr>
              <a:t>trước</a:t>
            </a:r>
            <a:r>
              <a:rPr lang="en-US" sz="2400" b="1" dirty="0">
                <a:latin typeface="Times New Roman" panose="02020603050405020304" pitchFamily="18" charset="0"/>
                <a:cs typeface="Times New Roman" panose="02020603050405020304" pitchFamily="18" charset="0"/>
              </a:rPr>
              <a:t> </a:t>
            </a:r>
            <a:r>
              <a:rPr lang="en-US" sz="2400" b="1" dirty="0" err="1">
                <a:latin typeface="Times New Roman" panose="02020603050405020304" pitchFamily="18" charset="0"/>
                <a:cs typeface="Times New Roman" panose="02020603050405020304" pitchFamily="18" charset="0"/>
              </a:rPr>
              <a:t>tình</a:t>
            </a:r>
            <a:r>
              <a:rPr lang="en-US" sz="2400" b="1" dirty="0">
                <a:latin typeface="Times New Roman" panose="02020603050405020304" pitchFamily="18" charset="0"/>
                <a:cs typeface="Times New Roman" panose="02020603050405020304" pitchFamily="18" charset="0"/>
              </a:rPr>
              <a:t> </a:t>
            </a:r>
            <a:r>
              <a:rPr lang="en-US" sz="2400" b="1" dirty="0" err="1">
                <a:latin typeface="Times New Roman" panose="02020603050405020304" pitchFamily="18" charset="0"/>
                <a:cs typeface="Times New Roman" panose="02020603050405020304" pitchFamily="18" charset="0"/>
              </a:rPr>
              <a:t>hình</a:t>
            </a:r>
            <a:r>
              <a:rPr lang="en-US" sz="2400" b="1" dirty="0">
                <a:latin typeface="Times New Roman" panose="02020603050405020304" pitchFamily="18" charset="0"/>
                <a:cs typeface="Times New Roman" panose="02020603050405020304" pitchFamily="18" charset="0"/>
              </a:rPr>
              <a:t> </a:t>
            </a:r>
            <a:r>
              <a:rPr lang="en-US" sz="2400" b="1" dirty="0" err="1">
                <a:latin typeface="Times New Roman" panose="02020603050405020304" pitchFamily="18" charset="0"/>
                <a:cs typeface="Times New Roman" panose="02020603050405020304" pitchFamily="18" charset="0"/>
              </a:rPr>
              <a:t>làm</a:t>
            </a:r>
            <a:r>
              <a:rPr lang="en-US" sz="2400" b="1" dirty="0">
                <a:latin typeface="Times New Roman" panose="02020603050405020304" pitchFamily="18" charset="0"/>
                <a:cs typeface="Times New Roman" panose="02020603050405020304" pitchFamily="18" charset="0"/>
              </a:rPr>
              <a:t> </a:t>
            </a:r>
            <a:r>
              <a:rPr lang="en-US" sz="2400" b="1" dirty="0" err="1">
                <a:latin typeface="Times New Roman" panose="02020603050405020304" pitchFamily="18" charset="0"/>
                <a:cs typeface="Times New Roman" panose="02020603050405020304" pitchFamily="18" charset="0"/>
              </a:rPr>
              <a:t>ăn</a:t>
            </a:r>
            <a:r>
              <a:rPr lang="en-US" sz="2400" b="1" dirty="0">
                <a:latin typeface="Times New Roman" panose="02020603050405020304" pitchFamily="18" charset="0"/>
                <a:cs typeface="Times New Roman" panose="02020603050405020304" pitchFamily="18" charset="0"/>
              </a:rPr>
              <a:t> </a:t>
            </a:r>
            <a:r>
              <a:rPr lang="en-US" sz="2400" b="1" dirty="0" err="1">
                <a:latin typeface="Times New Roman" panose="02020603050405020304" pitchFamily="18" charset="0"/>
                <a:cs typeface="Times New Roman" panose="02020603050405020304" pitchFamily="18" charset="0"/>
              </a:rPr>
              <a:t>buôn</a:t>
            </a:r>
            <a:r>
              <a:rPr lang="en-US" sz="2400" b="1" dirty="0">
                <a:latin typeface="Times New Roman" panose="02020603050405020304" pitchFamily="18" charset="0"/>
                <a:cs typeface="Times New Roman" panose="02020603050405020304" pitchFamily="18" charset="0"/>
              </a:rPr>
              <a:t> </a:t>
            </a:r>
            <a:r>
              <a:rPr lang="en-US" sz="2400" b="1" dirty="0" err="1">
                <a:latin typeface="Times New Roman" panose="02020603050405020304" pitchFamily="18" charset="0"/>
                <a:cs typeface="Times New Roman" panose="02020603050405020304" pitchFamily="18" charset="0"/>
              </a:rPr>
              <a:t>bán</a:t>
            </a:r>
            <a:r>
              <a:rPr lang="en-US" sz="2400" b="1" dirty="0">
                <a:latin typeface="Times New Roman" panose="02020603050405020304" pitchFamily="18" charset="0"/>
                <a:cs typeface="Times New Roman" panose="02020603050405020304" pitchFamily="18" charset="0"/>
              </a:rPr>
              <a:t> </a:t>
            </a:r>
            <a:r>
              <a:rPr lang="en-US" sz="2400" b="1" dirty="0" err="1">
                <a:latin typeface="Times New Roman" panose="02020603050405020304" pitchFamily="18" charset="0"/>
                <a:cs typeface="Times New Roman" panose="02020603050405020304" pitchFamily="18" charset="0"/>
              </a:rPr>
              <a:t>đang</a:t>
            </a:r>
            <a:r>
              <a:rPr lang="en-US" sz="2400" b="1" dirty="0">
                <a:latin typeface="Times New Roman" panose="02020603050405020304" pitchFamily="18" charset="0"/>
                <a:cs typeface="Times New Roman" panose="02020603050405020304" pitchFamily="18" charset="0"/>
              </a:rPr>
              <a:t> </a:t>
            </a:r>
            <a:r>
              <a:rPr lang="en-US" sz="2400" b="1" dirty="0" err="1">
                <a:latin typeface="Times New Roman" panose="02020603050405020304" pitchFamily="18" charset="0"/>
                <a:cs typeface="Times New Roman" panose="02020603050405020304" pitchFamily="18" charset="0"/>
              </a:rPr>
              <a:t>có</a:t>
            </a:r>
            <a:r>
              <a:rPr lang="en-US" sz="2400" b="1" dirty="0">
                <a:latin typeface="Times New Roman" panose="02020603050405020304" pitchFamily="18" charset="0"/>
                <a:cs typeface="Times New Roman" panose="02020603050405020304" pitchFamily="18" charset="0"/>
              </a:rPr>
              <a:t> </a:t>
            </a:r>
            <a:r>
              <a:rPr lang="en-US" sz="2400" b="1" dirty="0" err="1">
                <a:latin typeface="Times New Roman" panose="02020603050405020304" pitchFamily="18" charset="0"/>
                <a:cs typeface="Times New Roman" panose="02020603050405020304" pitchFamily="18" charset="0"/>
              </a:rPr>
              <a:t>nhiều</a:t>
            </a:r>
            <a:r>
              <a:rPr lang="en-US" sz="2400" b="1" dirty="0">
                <a:latin typeface="Times New Roman" panose="02020603050405020304" pitchFamily="18" charset="0"/>
                <a:cs typeface="Times New Roman" panose="02020603050405020304" pitchFamily="18" charset="0"/>
              </a:rPr>
              <a:t> </a:t>
            </a:r>
            <a:r>
              <a:rPr lang="en-US" sz="2400" b="1" dirty="0" err="1">
                <a:latin typeface="Times New Roman" panose="02020603050405020304" pitchFamily="18" charset="0"/>
                <a:cs typeface="Times New Roman" panose="02020603050405020304" pitchFamily="18" charset="0"/>
              </a:rPr>
              <a:t>thay</a:t>
            </a:r>
            <a:r>
              <a:rPr lang="en-US" sz="2400" b="1" dirty="0">
                <a:latin typeface="Times New Roman" panose="02020603050405020304" pitchFamily="18" charset="0"/>
                <a:cs typeface="Times New Roman" panose="02020603050405020304" pitchFamily="18" charset="0"/>
              </a:rPr>
              <a:t> </a:t>
            </a:r>
            <a:r>
              <a:rPr lang="en-US" sz="2400" b="1" dirty="0" err="1">
                <a:latin typeface="Times New Roman" panose="02020603050405020304" pitchFamily="18" charset="0"/>
                <a:cs typeface="Times New Roman" panose="02020603050405020304" pitchFamily="18" charset="0"/>
              </a:rPr>
              <a:t>đổi</a:t>
            </a:r>
            <a:r>
              <a:rPr lang="en-US" sz="2400" b="1" dirty="0">
                <a:latin typeface="Times New Roman" panose="02020603050405020304" pitchFamily="18" charset="0"/>
                <a:cs typeface="Times New Roman" panose="02020603050405020304" pitchFamily="18" charset="0"/>
              </a:rPr>
              <a:t> </a:t>
            </a:r>
            <a:r>
              <a:rPr lang="en-US" sz="2400" b="1" dirty="0" err="1">
                <a:latin typeface="Times New Roman" panose="02020603050405020304" pitchFamily="18" charset="0"/>
                <a:cs typeface="Times New Roman" panose="02020603050405020304" pitchFamily="18" charset="0"/>
              </a:rPr>
              <a:t>rắc</a:t>
            </a:r>
            <a:r>
              <a:rPr lang="en-US" sz="2400" b="1" dirty="0">
                <a:latin typeface="Times New Roman" panose="02020603050405020304" pitchFamily="18" charset="0"/>
                <a:cs typeface="Times New Roman" panose="02020603050405020304" pitchFamily="18" charset="0"/>
              </a:rPr>
              <a:t> </a:t>
            </a:r>
            <a:r>
              <a:rPr lang="en-US" sz="2400" b="1" dirty="0" err="1">
                <a:latin typeface="Times New Roman" panose="02020603050405020304" pitchFamily="18" charset="0"/>
                <a:cs typeface="Times New Roman" panose="02020603050405020304" pitchFamily="18" charset="0"/>
              </a:rPr>
              <a:t>rối</a:t>
            </a:r>
            <a:r>
              <a:rPr lang="en-US" sz="2400" b="1" dirty="0">
                <a:latin typeface="Times New Roman" panose="02020603050405020304" pitchFamily="18" charset="0"/>
                <a:cs typeface="Times New Roman" panose="02020603050405020304" pitchFamily="18" charset="0"/>
              </a:rPr>
              <a:t> </a:t>
            </a:r>
            <a:r>
              <a:rPr lang="en-US" sz="2400" b="1" dirty="0" err="1">
                <a:latin typeface="Times New Roman" panose="02020603050405020304" pitchFamily="18" charset="0"/>
                <a:cs typeface="Times New Roman" panose="02020603050405020304" pitchFamily="18" charset="0"/>
              </a:rPr>
              <a:t>hiện</a:t>
            </a:r>
            <a:r>
              <a:rPr lang="en-US" sz="2400" b="1" dirty="0">
                <a:latin typeface="Times New Roman" panose="02020603050405020304" pitchFamily="18" charset="0"/>
                <a:cs typeface="Times New Roman" panose="02020603050405020304" pitchFamily="18" charset="0"/>
              </a:rPr>
              <a:t> nay.</a:t>
            </a:r>
          </a:p>
        </p:txBody>
      </p:sp>
      <p:sp>
        <p:nvSpPr>
          <p:cNvPr id="5" name="TextBox 4">
            <a:extLst>
              <a:ext uri="{FF2B5EF4-FFF2-40B4-BE49-F238E27FC236}">
                <a16:creationId xmlns:a16="http://schemas.microsoft.com/office/drawing/2014/main" xmlns="" id="{2B8A2721-A188-73AF-ACA9-41CEBFE001EA}"/>
              </a:ext>
            </a:extLst>
          </p:cNvPr>
          <p:cNvSpPr txBox="1"/>
          <p:nvPr/>
        </p:nvSpPr>
        <p:spPr>
          <a:xfrm>
            <a:off x="1464364" y="1982537"/>
            <a:ext cx="9627705" cy="830997"/>
          </a:xfrm>
          <a:prstGeom prst="rect">
            <a:avLst/>
          </a:prstGeom>
          <a:noFill/>
          <a:ln w="28575">
            <a:solidFill>
              <a:srgbClr val="0070C0"/>
            </a:solidFill>
            <a:prstDash val="dash"/>
          </a:ln>
        </p:spPr>
        <p:txBody>
          <a:bodyPr wrap="square" rtlCol="0">
            <a:spAutoFit/>
          </a:bodyPr>
          <a:lstStyle/>
          <a:p>
            <a:r>
              <a:rPr lang="en-US" sz="2400" b="1" i="1" dirty="0">
                <a:solidFill>
                  <a:srgbClr val="FF0000"/>
                </a:solidFill>
                <a:latin typeface="Times New Roman" panose="02020603050405020304" pitchFamily="18" charset="0"/>
                <a:cs typeface="Times New Roman" panose="02020603050405020304" pitchFamily="18" charset="0"/>
              </a:rPr>
              <a:t>=&gt; </a:t>
            </a:r>
            <a:r>
              <a:rPr lang="en-US" sz="2400" b="1" i="1" dirty="0" err="1">
                <a:solidFill>
                  <a:srgbClr val="FF0000"/>
                </a:solidFill>
                <a:latin typeface="Times New Roman" panose="02020603050405020304" pitchFamily="18" charset="0"/>
                <a:cs typeface="Times New Roman" panose="02020603050405020304" pitchFamily="18" charset="0"/>
              </a:rPr>
              <a:t>Nguyên</a:t>
            </a:r>
            <a:r>
              <a:rPr lang="en-US" sz="2400" b="1" i="1" dirty="0">
                <a:solidFill>
                  <a:srgbClr val="FF0000"/>
                </a:solidFill>
                <a:latin typeface="Times New Roman" panose="02020603050405020304" pitchFamily="18" charset="0"/>
                <a:cs typeface="Times New Roman" panose="02020603050405020304" pitchFamily="18" charset="0"/>
              </a:rPr>
              <a:t> </a:t>
            </a:r>
            <a:r>
              <a:rPr lang="en-US" sz="2400" b="1" i="1" dirty="0" err="1">
                <a:solidFill>
                  <a:srgbClr val="FF0000"/>
                </a:solidFill>
                <a:latin typeface="Times New Roman" panose="02020603050405020304" pitchFamily="18" charset="0"/>
                <a:cs typeface="Times New Roman" panose="02020603050405020304" pitchFamily="18" charset="0"/>
              </a:rPr>
              <a:t>thủ</a:t>
            </a:r>
            <a:r>
              <a:rPr lang="en-US" sz="2400" b="1" i="1" dirty="0">
                <a:solidFill>
                  <a:srgbClr val="FF0000"/>
                </a:solidFill>
                <a:latin typeface="Times New Roman" panose="02020603050405020304" pitchFamily="18" charset="0"/>
                <a:cs typeface="Times New Roman" panose="02020603050405020304" pitchFamily="18" charset="0"/>
              </a:rPr>
              <a:t> </a:t>
            </a:r>
            <a:r>
              <a:rPr lang="en-US" sz="2400" b="1" i="1" dirty="0" err="1">
                <a:solidFill>
                  <a:srgbClr val="FF0000"/>
                </a:solidFill>
                <a:latin typeface="Times New Roman" panose="02020603050405020304" pitchFamily="18" charset="0"/>
                <a:cs typeface="Times New Roman" panose="02020603050405020304" pitchFamily="18" charset="0"/>
              </a:rPr>
              <a:t>các</a:t>
            </a:r>
            <a:r>
              <a:rPr lang="en-US" sz="2400" b="1" i="1" dirty="0">
                <a:solidFill>
                  <a:srgbClr val="FF0000"/>
                </a:solidFill>
                <a:latin typeface="Times New Roman" panose="02020603050405020304" pitchFamily="18" charset="0"/>
                <a:cs typeface="Times New Roman" panose="02020603050405020304" pitchFamily="18" charset="0"/>
              </a:rPr>
              <a:t> </a:t>
            </a:r>
            <a:r>
              <a:rPr lang="en-US" sz="2400" b="1" i="1" dirty="0" err="1">
                <a:solidFill>
                  <a:srgbClr val="FF0000"/>
                </a:solidFill>
                <a:latin typeface="Times New Roman" panose="02020603050405020304" pitchFamily="18" charset="0"/>
                <a:cs typeface="Times New Roman" panose="02020603050405020304" pitchFamily="18" charset="0"/>
              </a:rPr>
              <a:t>quốc</a:t>
            </a:r>
            <a:r>
              <a:rPr lang="en-US" sz="2400" b="1" i="1" dirty="0">
                <a:solidFill>
                  <a:srgbClr val="FF0000"/>
                </a:solidFill>
                <a:latin typeface="Times New Roman" panose="02020603050405020304" pitchFamily="18" charset="0"/>
                <a:cs typeface="Times New Roman" panose="02020603050405020304" pitchFamily="18" charset="0"/>
              </a:rPr>
              <a:t> </a:t>
            </a:r>
            <a:r>
              <a:rPr lang="en-US" sz="2400" b="1" i="1" dirty="0" err="1">
                <a:solidFill>
                  <a:srgbClr val="FF0000"/>
                </a:solidFill>
                <a:latin typeface="Times New Roman" panose="02020603050405020304" pitchFamily="18" charset="0"/>
                <a:cs typeface="Times New Roman" panose="02020603050405020304" pitchFamily="18" charset="0"/>
              </a:rPr>
              <a:t>gia</a:t>
            </a:r>
            <a:r>
              <a:rPr lang="en-US" sz="2400" b="1" i="1" dirty="0">
                <a:solidFill>
                  <a:srgbClr val="FF0000"/>
                </a:solidFill>
                <a:latin typeface="Times New Roman" panose="02020603050405020304" pitchFamily="18" charset="0"/>
                <a:cs typeface="Times New Roman" panose="02020603050405020304" pitchFamily="18" charset="0"/>
              </a:rPr>
              <a:t> </a:t>
            </a:r>
            <a:r>
              <a:rPr lang="en-US" sz="2400" b="1" i="1" dirty="0" err="1">
                <a:solidFill>
                  <a:srgbClr val="FF0000"/>
                </a:solidFill>
                <a:latin typeface="Times New Roman" panose="02020603050405020304" pitchFamily="18" charset="0"/>
                <a:cs typeface="Times New Roman" panose="02020603050405020304" pitchFamily="18" charset="0"/>
              </a:rPr>
              <a:t>đều</a:t>
            </a:r>
            <a:r>
              <a:rPr lang="en-US" sz="2400" b="1" i="1" dirty="0">
                <a:solidFill>
                  <a:srgbClr val="FF0000"/>
                </a:solidFill>
                <a:latin typeface="Times New Roman" panose="02020603050405020304" pitchFamily="18" charset="0"/>
                <a:cs typeface="Times New Roman" panose="02020603050405020304" pitchFamily="18" charset="0"/>
              </a:rPr>
              <a:t> </a:t>
            </a:r>
            <a:r>
              <a:rPr lang="en-US" sz="2400" b="1" i="1" dirty="0" err="1">
                <a:solidFill>
                  <a:srgbClr val="FF0000"/>
                </a:solidFill>
                <a:latin typeface="Times New Roman" panose="02020603050405020304" pitchFamily="18" charset="0"/>
                <a:cs typeface="Times New Roman" panose="02020603050405020304" pitchFamily="18" charset="0"/>
              </a:rPr>
              <a:t>bày</a:t>
            </a:r>
            <a:r>
              <a:rPr lang="en-US" sz="2400" b="1" i="1" dirty="0">
                <a:solidFill>
                  <a:srgbClr val="FF0000"/>
                </a:solidFill>
                <a:latin typeface="Times New Roman" panose="02020603050405020304" pitchFamily="18" charset="0"/>
                <a:cs typeface="Times New Roman" panose="02020603050405020304" pitchFamily="18" charset="0"/>
              </a:rPr>
              <a:t> </a:t>
            </a:r>
            <a:r>
              <a:rPr lang="en-US" sz="2400" b="1" i="1" dirty="0" err="1">
                <a:solidFill>
                  <a:srgbClr val="FF0000"/>
                </a:solidFill>
                <a:latin typeface="Times New Roman" panose="02020603050405020304" pitchFamily="18" charset="0"/>
                <a:cs typeface="Times New Roman" panose="02020603050405020304" pitchFamily="18" charset="0"/>
              </a:rPr>
              <a:t>tỏ</a:t>
            </a:r>
            <a:r>
              <a:rPr lang="en-US" sz="2400" b="1" i="1" dirty="0">
                <a:solidFill>
                  <a:srgbClr val="FF0000"/>
                </a:solidFill>
                <a:latin typeface="Times New Roman" panose="02020603050405020304" pitchFamily="18" charset="0"/>
                <a:cs typeface="Times New Roman" panose="02020603050405020304" pitchFamily="18" charset="0"/>
              </a:rPr>
              <a:t> </a:t>
            </a:r>
            <a:r>
              <a:rPr lang="en-US" sz="2400" b="1" i="1" dirty="0" err="1">
                <a:solidFill>
                  <a:srgbClr val="FF0000"/>
                </a:solidFill>
                <a:latin typeface="Times New Roman" panose="02020603050405020304" pitchFamily="18" charset="0"/>
                <a:cs typeface="Times New Roman" panose="02020603050405020304" pitchFamily="18" charset="0"/>
              </a:rPr>
              <a:t>sự</a:t>
            </a:r>
            <a:r>
              <a:rPr lang="en-US" sz="2400" b="1" i="1" dirty="0">
                <a:solidFill>
                  <a:srgbClr val="FF0000"/>
                </a:solidFill>
                <a:latin typeface="Times New Roman" panose="02020603050405020304" pitchFamily="18" charset="0"/>
                <a:cs typeface="Times New Roman" panose="02020603050405020304" pitchFamily="18" charset="0"/>
              </a:rPr>
              <a:t> </a:t>
            </a:r>
            <a:r>
              <a:rPr lang="en-US" sz="2400" b="1" i="1" dirty="0" err="1">
                <a:solidFill>
                  <a:srgbClr val="FF0000"/>
                </a:solidFill>
                <a:latin typeface="Times New Roman" panose="02020603050405020304" pitchFamily="18" charset="0"/>
                <a:cs typeface="Times New Roman" panose="02020603050405020304" pitchFamily="18" charset="0"/>
              </a:rPr>
              <a:t>quan</a:t>
            </a:r>
            <a:r>
              <a:rPr lang="en-US" sz="2400" b="1" i="1" dirty="0">
                <a:solidFill>
                  <a:srgbClr val="FF0000"/>
                </a:solidFill>
                <a:latin typeface="Times New Roman" panose="02020603050405020304" pitchFamily="18" charset="0"/>
                <a:cs typeface="Times New Roman" panose="02020603050405020304" pitchFamily="18" charset="0"/>
              </a:rPr>
              <a:t> </a:t>
            </a:r>
            <a:r>
              <a:rPr lang="en-US" sz="2400" b="1" i="1" dirty="0" err="1">
                <a:solidFill>
                  <a:srgbClr val="FF0000"/>
                </a:solidFill>
                <a:latin typeface="Times New Roman" panose="02020603050405020304" pitchFamily="18" charset="0"/>
                <a:cs typeface="Times New Roman" panose="02020603050405020304" pitchFamily="18" charset="0"/>
              </a:rPr>
              <a:t>ngại</a:t>
            </a:r>
            <a:r>
              <a:rPr lang="en-US" sz="2400" b="1" i="1" dirty="0">
                <a:solidFill>
                  <a:srgbClr val="FF0000"/>
                </a:solidFill>
                <a:latin typeface="Times New Roman" panose="02020603050405020304" pitchFamily="18" charset="0"/>
                <a:cs typeface="Times New Roman" panose="02020603050405020304" pitchFamily="18" charset="0"/>
              </a:rPr>
              <a:t> </a:t>
            </a:r>
            <a:r>
              <a:rPr lang="en-US" sz="2400" b="1" i="1" dirty="0" err="1">
                <a:solidFill>
                  <a:srgbClr val="FF0000"/>
                </a:solidFill>
                <a:latin typeface="Times New Roman" panose="02020603050405020304" pitchFamily="18" charset="0"/>
                <a:cs typeface="Times New Roman" panose="02020603050405020304" pitchFamily="18" charset="0"/>
              </a:rPr>
              <a:t>trước</a:t>
            </a:r>
            <a:r>
              <a:rPr lang="en-US" sz="2400" b="1" i="1" dirty="0">
                <a:solidFill>
                  <a:srgbClr val="FF0000"/>
                </a:solidFill>
                <a:latin typeface="Times New Roman" panose="02020603050405020304" pitchFamily="18" charset="0"/>
                <a:cs typeface="Times New Roman" panose="02020603050405020304" pitchFamily="18" charset="0"/>
              </a:rPr>
              <a:t> </a:t>
            </a:r>
            <a:r>
              <a:rPr lang="en-US" sz="2400" b="1" i="1" dirty="0" err="1">
                <a:solidFill>
                  <a:srgbClr val="FF0000"/>
                </a:solidFill>
                <a:latin typeface="Times New Roman" panose="02020603050405020304" pitchFamily="18" charset="0"/>
                <a:cs typeface="Times New Roman" panose="02020603050405020304" pitchFamily="18" charset="0"/>
              </a:rPr>
              <a:t>tình</a:t>
            </a:r>
            <a:r>
              <a:rPr lang="en-US" sz="2400" b="1" i="1" dirty="0">
                <a:solidFill>
                  <a:srgbClr val="FF0000"/>
                </a:solidFill>
                <a:latin typeface="Times New Roman" panose="02020603050405020304" pitchFamily="18" charset="0"/>
                <a:cs typeface="Times New Roman" panose="02020603050405020304" pitchFamily="18" charset="0"/>
              </a:rPr>
              <a:t> </a:t>
            </a:r>
            <a:r>
              <a:rPr lang="en-US" sz="2400" b="1" i="1" dirty="0" err="1">
                <a:solidFill>
                  <a:srgbClr val="FF0000"/>
                </a:solidFill>
                <a:latin typeface="Times New Roman" panose="02020603050405020304" pitchFamily="18" charset="0"/>
                <a:cs typeface="Times New Roman" panose="02020603050405020304" pitchFamily="18" charset="0"/>
              </a:rPr>
              <a:t>hình</a:t>
            </a:r>
            <a:r>
              <a:rPr lang="en-US" sz="2400" b="1" i="1" dirty="0">
                <a:solidFill>
                  <a:srgbClr val="FF0000"/>
                </a:solidFill>
                <a:latin typeface="Times New Roman" panose="02020603050405020304" pitchFamily="18" charset="0"/>
                <a:cs typeface="Times New Roman" panose="02020603050405020304" pitchFamily="18" charset="0"/>
              </a:rPr>
              <a:t> </a:t>
            </a:r>
            <a:r>
              <a:rPr lang="en-US" sz="2400" b="1" i="1" dirty="0" err="1">
                <a:solidFill>
                  <a:srgbClr val="FF0000"/>
                </a:solidFill>
                <a:latin typeface="Times New Roman" panose="02020603050405020304" pitchFamily="18" charset="0"/>
                <a:cs typeface="Times New Roman" panose="02020603050405020304" pitchFamily="18" charset="0"/>
              </a:rPr>
              <a:t>kinh</a:t>
            </a:r>
            <a:r>
              <a:rPr lang="en-US" sz="2400" b="1" i="1" dirty="0">
                <a:solidFill>
                  <a:srgbClr val="FF0000"/>
                </a:solidFill>
                <a:latin typeface="Times New Roman" panose="02020603050405020304" pitchFamily="18" charset="0"/>
                <a:cs typeface="Times New Roman" panose="02020603050405020304" pitchFamily="18" charset="0"/>
              </a:rPr>
              <a:t> </a:t>
            </a:r>
            <a:r>
              <a:rPr lang="en-US" sz="2400" b="1" i="1" dirty="0" err="1">
                <a:solidFill>
                  <a:srgbClr val="FF0000"/>
                </a:solidFill>
                <a:latin typeface="Times New Roman" panose="02020603050405020304" pitchFamily="18" charset="0"/>
                <a:cs typeface="Times New Roman" panose="02020603050405020304" pitchFamily="18" charset="0"/>
              </a:rPr>
              <a:t>tế</a:t>
            </a:r>
            <a:r>
              <a:rPr lang="en-US" sz="2400" b="1" i="1" dirty="0">
                <a:solidFill>
                  <a:srgbClr val="FF0000"/>
                </a:solidFill>
                <a:latin typeface="Times New Roman" panose="02020603050405020304" pitchFamily="18" charset="0"/>
                <a:cs typeface="Times New Roman" panose="02020603050405020304" pitchFamily="18" charset="0"/>
              </a:rPr>
              <a:t> </a:t>
            </a:r>
            <a:r>
              <a:rPr lang="en-US" sz="2400" b="1" i="1" dirty="0" err="1">
                <a:solidFill>
                  <a:srgbClr val="FF0000"/>
                </a:solidFill>
                <a:latin typeface="Times New Roman" panose="02020603050405020304" pitchFamily="18" charset="0"/>
                <a:cs typeface="Times New Roman" panose="02020603050405020304" pitchFamily="18" charset="0"/>
              </a:rPr>
              <a:t>đang</a:t>
            </a:r>
            <a:r>
              <a:rPr lang="en-US" sz="2400" b="1" i="1" dirty="0">
                <a:solidFill>
                  <a:srgbClr val="FF0000"/>
                </a:solidFill>
                <a:latin typeface="Times New Roman" panose="02020603050405020304" pitchFamily="18" charset="0"/>
                <a:cs typeface="Times New Roman" panose="02020603050405020304" pitchFamily="18" charset="0"/>
              </a:rPr>
              <a:t> </a:t>
            </a:r>
            <a:r>
              <a:rPr lang="en-US" sz="2400" b="1" i="1" dirty="0" err="1">
                <a:solidFill>
                  <a:srgbClr val="FF0000"/>
                </a:solidFill>
                <a:latin typeface="Times New Roman" panose="02020603050405020304" pitchFamily="18" charset="0"/>
                <a:cs typeface="Times New Roman" panose="02020603050405020304" pitchFamily="18" charset="0"/>
              </a:rPr>
              <a:t>có</a:t>
            </a:r>
            <a:r>
              <a:rPr lang="en-US" sz="2400" b="1" i="1" dirty="0">
                <a:solidFill>
                  <a:srgbClr val="FF0000"/>
                </a:solidFill>
                <a:latin typeface="Times New Roman" panose="02020603050405020304" pitchFamily="18" charset="0"/>
                <a:cs typeface="Times New Roman" panose="02020603050405020304" pitchFamily="18" charset="0"/>
              </a:rPr>
              <a:t> </a:t>
            </a:r>
            <a:r>
              <a:rPr lang="en-US" sz="2400" b="1" i="1" dirty="0" err="1">
                <a:solidFill>
                  <a:srgbClr val="FF0000"/>
                </a:solidFill>
                <a:latin typeface="Times New Roman" panose="02020603050405020304" pitchFamily="18" charset="0"/>
                <a:cs typeface="Times New Roman" panose="02020603050405020304" pitchFamily="18" charset="0"/>
              </a:rPr>
              <a:t>nhiều</a:t>
            </a:r>
            <a:r>
              <a:rPr lang="en-US" sz="2400" b="1" i="1" dirty="0">
                <a:solidFill>
                  <a:srgbClr val="FF0000"/>
                </a:solidFill>
                <a:latin typeface="Times New Roman" panose="02020603050405020304" pitchFamily="18" charset="0"/>
                <a:cs typeface="Times New Roman" panose="02020603050405020304" pitchFamily="18" charset="0"/>
              </a:rPr>
              <a:t> </a:t>
            </a:r>
            <a:r>
              <a:rPr lang="en-US" sz="2400" b="1" i="1" dirty="0" err="1">
                <a:solidFill>
                  <a:srgbClr val="FF0000"/>
                </a:solidFill>
                <a:latin typeface="Times New Roman" panose="02020603050405020304" pitchFamily="18" charset="0"/>
                <a:cs typeface="Times New Roman" panose="02020603050405020304" pitchFamily="18" charset="0"/>
              </a:rPr>
              <a:t>biến</a:t>
            </a:r>
            <a:r>
              <a:rPr lang="en-US" sz="2400" b="1" i="1" dirty="0">
                <a:solidFill>
                  <a:srgbClr val="FF0000"/>
                </a:solidFill>
                <a:latin typeface="Times New Roman" panose="02020603050405020304" pitchFamily="18" charset="0"/>
                <a:cs typeface="Times New Roman" panose="02020603050405020304" pitchFamily="18" charset="0"/>
              </a:rPr>
              <a:t> </a:t>
            </a:r>
            <a:r>
              <a:rPr lang="en-US" sz="2400" b="1" i="1" dirty="0" err="1">
                <a:solidFill>
                  <a:srgbClr val="FF0000"/>
                </a:solidFill>
                <a:latin typeface="Times New Roman" panose="02020603050405020304" pitchFamily="18" charset="0"/>
                <a:cs typeface="Times New Roman" panose="02020603050405020304" pitchFamily="18" charset="0"/>
              </a:rPr>
              <a:t>động</a:t>
            </a:r>
            <a:r>
              <a:rPr lang="en-US" sz="2400" b="1" i="1" dirty="0">
                <a:solidFill>
                  <a:srgbClr val="FF0000"/>
                </a:solidFill>
                <a:latin typeface="Times New Roman" panose="02020603050405020304" pitchFamily="18" charset="0"/>
                <a:cs typeface="Times New Roman" panose="02020603050405020304" pitchFamily="18" charset="0"/>
              </a:rPr>
              <a:t> </a:t>
            </a:r>
            <a:r>
              <a:rPr lang="en-US" sz="2400" b="1" i="1" dirty="0" err="1">
                <a:solidFill>
                  <a:srgbClr val="FF0000"/>
                </a:solidFill>
                <a:latin typeface="Times New Roman" panose="02020603050405020304" pitchFamily="18" charset="0"/>
                <a:cs typeface="Times New Roman" panose="02020603050405020304" pitchFamily="18" charset="0"/>
              </a:rPr>
              <a:t>phức</a:t>
            </a:r>
            <a:r>
              <a:rPr lang="en-US" sz="2400" b="1" i="1" dirty="0">
                <a:solidFill>
                  <a:srgbClr val="FF0000"/>
                </a:solidFill>
                <a:latin typeface="Times New Roman" panose="02020603050405020304" pitchFamily="18" charset="0"/>
                <a:cs typeface="Times New Roman" panose="02020603050405020304" pitchFamily="18" charset="0"/>
              </a:rPr>
              <a:t> </a:t>
            </a:r>
            <a:r>
              <a:rPr lang="en-US" sz="2400" b="1" i="1" dirty="0" err="1">
                <a:solidFill>
                  <a:srgbClr val="FF0000"/>
                </a:solidFill>
                <a:latin typeface="Times New Roman" panose="02020603050405020304" pitchFamily="18" charset="0"/>
                <a:cs typeface="Times New Roman" panose="02020603050405020304" pitchFamily="18" charset="0"/>
              </a:rPr>
              <a:t>tạp</a:t>
            </a:r>
            <a:r>
              <a:rPr lang="en-US" sz="2400" b="1" i="1" dirty="0">
                <a:solidFill>
                  <a:srgbClr val="FF0000"/>
                </a:solidFill>
                <a:latin typeface="Times New Roman" panose="02020603050405020304" pitchFamily="18" charset="0"/>
                <a:cs typeface="Times New Roman" panose="02020603050405020304" pitchFamily="18" charset="0"/>
              </a:rPr>
              <a:t> </a:t>
            </a:r>
            <a:r>
              <a:rPr lang="en-US" sz="2400" b="1" i="1" dirty="0" err="1">
                <a:solidFill>
                  <a:srgbClr val="FF0000"/>
                </a:solidFill>
                <a:latin typeface="Times New Roman" panose="02020603050405020304" pitchFamily="18" charset="0"/>
                <a:cs typeface="Times New Roman" panose="02020603050405020304" pitchFamily="18" charset="0"/>
              </a:rPr>
              <a:t>hiện</a:t>
            </a:r>
            <a:r>
              <a:rPr lang="en-US" sz="2400" b="1" i="1" dirty="0">
                <a:solidFill>
                  <a:srgbClr val="FF0000"/>
                </a:solidFill>
                <a:latin typeface="Times New Roman" panose="02020603050405020304" pitchFamily="18" charset="0"/>
                <a:cs typeface="Times New Roman" panose="02020603050405020304" pitchFamily="18" charset="0"/>
              </a:rPr>
              <a:t> nay.</a:t>
            </a:r>
            <a:endParaRPr lang="en-US" sz="2400" b="1" i="1" dirty="0">
              <a:solidFill>
                <a:srgbClr val="FF0000"/>
              </a:solidFill>
              <a:effectLst/>
              <a:latin typeface="Times New Roman" panose="02020603050405020304" pitchFamily="18" charset="0"/>
              <a:ea typeface="Calibri" panose="020F0502020204030204" pitchFamily="34" charset="0"/>
              <a:cs typeface="Times New Roman" panose="02020603050405020304" pitchFamily="18" charset="0"/>
            </a:endParaRPr>
          </a:p>
        </p:txBody>
      </p:sp>
      <p:sp>
        <p:nvSpPr>
          <p:cNvPr id="6" name="TextBox 5">
            <a:extLst>
              <a:ext uri="{FF2B5EF4-FFF2-40B4-BE49-F238E27FC236}">
                <a16:creationId xmlns:a16="http://schemas.microsoft.com/office/drawing/2014/main" xmlns="" id="{026C4F5B-6AEE-DCC2-0306-FD1739A89C34}"/>
              </a:ext>
            </a:extLst>
          </p:cNvPr>
          <p:cNvSpPr txBox="1"/>
          <p:nvPr/>
        </p:nvSpPr>
        <p:spPr>
          <a:xfrm>
            <a:off x="963195" y="3143191"/>
            <a:ext cx="8647044" cy="461665"/>
          </a:xfrm>
          <a:prstGeom prst="rect">
            <a:avLst/>
          </a:prstGeom>
          <a:noFill/>
        </p:spPr>
        <p:txBody>
          <a:bodyPr wrap="square" rtlCol="0">
            <a:spAutoFit/>
          </a:bodyPr>
          <a:lstStyle/>
          <a:p>
            <a:r>
              <a:rPr lang="en-US" sz="2400" b="1" dirty="0">
                <a:latin typeface="Times New Roman" panose="02020603050405020304" pitchFamily="18" charset="0"/>
                <a:cs typeface="Times New Roman" panose="02020603050405020304" pitchFamily="18" charset="0"/>
              </a:rPr>
              <a:t>đ. </a:t>
            </a:r>
            <a:r>
              <a:rPr lang="en-US" sz="2400" b="1" dirty="0" err="1">
                <a:latin typeface="Times New Roman" panose="02020603050405020304" pitchFamily="18" charset="0"/>
                <a:cs typeface="Times New Roman" panose="02020603050405020304" pitchFamily="18" charset="0"/>
              </a:rPr>
              <a:t>Tiền</a:t>
            </a:r>
            <a:r>
              <a:rPr lang="en-US" sz="2400" b="1" dirty="0">
                <a:latin typeface="Times New Roman" panose="02020603050405020304" pitchFamily="18" charset="0"/>
                <a:cs typeface="Times New Roman" panose="02020603050405020304" pitchFamily="18" charset="0"/>
              </a:rPr>
              <a:t> </a:t>
            </a:r>
            <a:r>
              <a:rPr lang="en-US" sz="2400" b="1" dirty="0" err="1">
                <a:latin typeface="Times New Roman" panose="02020603050405020304" pitchFamily="18" charset="0"/>
                <a:cs typeface="Times New Roman" panose="02020603050405020304" pitchFamily="18" charset="0"/>
              </a:rPr>
              <a:t>công</a:t>
            </a:r>
            <a:r>
              <a:rPr lang="en-US" sz="2400" b="1" dirty="0">
                <a:latin typeface="Times New Roman" panose="02020603050405020304" pitchFamily="18" charset="0"/>
                <a:cs typeface="Times New Roman" panose="02020603050405020304" pitchFamily="18" charset="0"/>
              </a:rPr>
              <a:t> </a:t>
            </a:r>
            <a:r>
              <a:rPr lang="en-US" sz="2400" b="1" dirty="0" err="1">
                <a:latin typeface="Times New Roman" panose="02020603050405020304" pitchFamily="18" charset="0"/>
                <a:cs typeface="Times New Roman" panose="02020603050405020304" pitchFamily="18" charset="0"/>
              </a:rPr>
              <a:t>viết</a:t>
            </a:r>
            <a:r>
              <a:rPr lang="en-US" sz="2400" b="1" dirty="0">
                <a:latin typeface="Times New Roman" panose="02020603050405020304" pitchFamily="18" charset="0"/>
                <a:cs typeface="Times New Roman" panose="02020603050405020304" pitchFamily="18" charset="0"/>
              </a:rPr>
              <a:t> </a:t>
            </a:r>
            <a:r>
              <a:rPr lang="en-US" sz="2400" b="1" dirty="0" err="1">
                <a:latin typeface="Times New Roman" panose="02020603050405020304" pitchFamily="18" charset="0"/>
                <a:cs typeface="Times New Roman" panose="02020603050405020304" pitchFamily="18" charset="0"/>
              </a:rPr>
              <a:t>báo</a:t>
            </a:r>
            <a:r>
              <a:rPr lang="en-US" sz="2400" b="1" dirty="0">
                <a:latin typeface="Times New Roman" panose="02020603050405020304" pitchFamily="18" charset="0"/>
                <a:cs typeface="Times New Roman" panose="02020603050405020304" pitchFamily="18" charset="0"/>
              </a:rPr>
              <a:t> </a:t>
            </a:r>
            <a:r>
              <a:rPr lang="en-US" sz="2400" b="1" dirty="0" err="1">
                <a:latin typeface="Times New Roman" panose="02020603050405020304" pitchFamily="18" charset="0"/>
                <a:cs typeface="Times New Roman" panose="02020603050405020304" pitchFamily="18" charset="0"/>
              </a:rPr>
              <a:t>của</a:t>
            </a:r>
            <a:r>
              <a:rPr lang="en-US" sz="2400" b="1" dirty="0">
                <a:latin typeface="Times New Roman" panose="02020603050405020304" pitchFamily="18" charset="0"/>
                <a:cs typeface="Times New Roman" panose="02020603050405020304" pitchFamily="18" charset="0"/>
              </a:rPr>
              <a:t> </a:t>
            </a:r>
            <a:r>
              <a:rPr lang="en-US" sz="2400" b="1" dirty="0" err="1">
                <a:latin typeface="Times New Roman" panose="02020603050405020304" pitchFamily="18" charset="0"/>
                <a:cs typeface="Times New Roman" panose="02020603050405020304" pitchFamily="18" charset="0"/>
              </a:rPr>
              <a:t>ông</a:t>
            </a:r>
            <a:r>
              <a:rPr lang="en-US" sz="2400" b="1" dirty="0">
                <a:latin typeface="Times New Roman" panose="02020603050405020304" pitchFamily="18" charset="0"/>
                <a:cs typeface="Times New Roman" panose="02020603050405020304" pitchFamily="18" charset="0"/>
              </a:rPr>
              <a:t> </a:t>
            </a:r>
            <a:r>
              <a:rPr lang="en-US" sz="2400" b="1" dirty="0" err="1">
                <a:latin typeface="Times New Roman" panose="02020603050405020304" pitchFamily="18" charset="0"/>
                <a:cs typeface="Times New Roman" panose="02020603050405020304" pitchFamily="18" charset="0"/>
              </a:rPr>
              <a:t>ấy</a:t>
            </a:r>
            <a:r>
              <a:rPr lang="en-US" sz="2400" b="1" dirty="0">
                <a:latin typeface="Times New Roman" panose="02020603050405020304" pitchFamily="18" charset="0"/>
                <a:cs typeface="Times New Roman" panose="02020603050405020304" pitchFamily="18" charset="0"/>
              </a:rPr>
              <a:t> </a:t>
            </a:r>
            <a:r>
              <a:rPr lang="en-US" sz="2400" b="1" dirty="0" err="1">
                <a:latin typeface="Times New Roman" panose="02020603050405020304" pitchFamily="18" charset="0"/>
                <a:cs typeface="Times New Roman" panose="02020603050405020304" pitchFamily="18" charset="0"/>
              </a:rPr>
              <a:t>rất</a:t>
            </a:r>
            <a:r>
              <a:rPr lang="en-US" sz="2400" b="1" dirty="0">
                <a:latin typeface="Times New Roman" panose="02020603050405020304" pitchFamily="18" charset="0"/>
                <a:cs typeface="Times New Roman" panose="02020603050405020304" pitchFamily="18" charset="0"/>
              </a:rPr>
              <a:t> </a:t>
            </a:r>
            <a:r>
              <a:rPr lang="en-US" sz="2400" b="1" dirty="0" err="1">
                <a:latin typeface="Times New Roman" panose="02020603050405020304" pitchFamily="18" charset="0"/>
                <a:cs typeface="Times New Roman" panose="02020603050405020304" pitchFamily="18" charset="0"/>
              </a:rPr>
              <a:t>cao</a:t>
            </a:r>
            <a:r>
              <a:rPr lang="en-US" sz="2400" dirty="0">
                <a:latin typeface="Times New Roman" panose="02020603050405020304" pitchFamily="18" charset="0"/>
                <a:cs typeface="Times New Roman" panose="02020603050405020304" pitchFamily="18" charset="0"/>
              </a:rPr>
              <a:t>.</a:t>
            </a:r>
          </a:p>
        </p:txBody>
      </p:sp>
      <p:sp>
        <p:nvSpPr>
          <p:cNvPr id="7" name="TextBox 6">
            <a:extLst>
              <a:ext uri="{FF2B5EF4-FFF2-40B4-BE49-F238E27FC236}">
                <a16:creationId xmlns:a16="http://schemas.microsoft.com/office/drawing/2014/main" xmlns="" id="{1ED8ACEB-AE44-0A6F-2FEE-815750E7BD24}"/>
              </a:ext>
            </a:extLst>
          </p:cNvPr>
          <p:cNvSpPr txBox="1"/>
          <p:nvPr/>
        </p:nvSpPr>
        <p:spPr>
          <a:xfrm>
            <a:off x="1553817" y="3942999"/>
            <a:ext cx="5493026" cy="461665"/>
          </a:xfrm>
          <a:prstGeom prst="rect">
            <a:avLst/>
          </a:prstGeom>
          <a:noFill/>
          <a:ln w="28575">
            <a:solidFill>
              <a:srgbClr val="0070C0"/>
            </a:solidFill>
            <a:prstDash val="dash"/>
          </a:ln>
        </p:spPr>
        <p:txBody>
          <a:bodyPr wrap="square" rtlCol="0">
            <a:spAutoFit/>
          </a:bodyPr>
          <a:lstStyle/>
          <a:p>
            <a:r>
              <a:rPr lang="en-US" sz="2400" b="1" i="1" dirty="0">
                <a:solidFill>
                  <a:srgbClr val="FF0000"/>
                </a:solidFill>
                <a:latin typeface="Times New Roman" panose="02020603050405020304" pitchFamily="18" charset="0"/>
                <a:cs typeface="Times New Roman" panose="02020603050405020304" pitchFamily="18" charset="0"/>
              </a:rPr>
              <a:t>=&gt;</a:t>
            </a:r>
            <a:r>
              <a:rPr lang="en-US" sz="2400" b="1" i="1" dirty="0" err="1">
                <a:solidFill>
                  <a:srgbClr val="FF0000"/>
                </a:solidFill>
                <a:latin typeface="Times New Roman" panose="02020603050405020304" pitchFamily="18" charset="0"/>
                <a:cs typeface="Times New Roman" panose="02020603050405020304" pitchFamily="18" charset="0"/>
              </a:rPr>
              <a:t>Nhuận</a:t>
            </a:r>
            <a:r>
              <a:rPr lang="en-US" sz="2400" b="1" i="1" dirty="0">
                <a:solidFill>
                  <a:srgbClr val="FF0000"/>
                </a:solidFill>
                <a:latin typeface="Times New Roman" panose="02020603050405020304" pitchFamily="18" charset="0"/>
                <a:cs typeface="Times New Roman" panose="02020603050405020304" pitchFamily="18" charset="0"/>
              </a:rPr>
              <a:t> </a:t>
            </a:r>
            <a:r>
              <a:rPr lang="en-US" sz="2400" b="1" i="1" dirty="0" err="1">
                <a:solidFill>
                  <a:srgbClr val="FF0000"/>
                </a:solidFill>
                <a:latin typeface="Times New Roman" panose="02020603050405020304" pitchFamily="18" charset="0"/>
                <a:cs typeface="Times New Roman" panose="02020603050405020304" pitchFamily="18" charset="0"/>
              </a:rPr>
              <a:t>bút</a:t>
            </a:r>
            <a:r>
              <a:rPr lang="en-US" sz="2400" b="1" i="1" dirty="0">
                <a:solidFill>
                  <a:srgbClr val="FF0000"/>
                </a:solidFill>
                <a:latin typeface="Times New Roman" panose="02020603050405020304" pitchFamily="18" charset="0"/>
                <a:cs typeface="Times New Roman" panose="02020603050405020304" pitchFamily="18" charset="0"/>
              </a:rPr>
              <a:t> </a:t>
            </a:r>
            <a:r>
              <a:rPr lang="en-US" sz="2400" b="1" i="1" dirty="0" err="1">
                <a:solidFill>
                  <a:srgbClr val="FF0000"/>
                </a:solidFill>
                <a:latin typeface="Times New Roman" panose="02020603050405020304" pitchFamily="18" charset="0"/>
                <a:cs typeface="Times New Roman" panose="02020603050405020304" pitchFamily="18" charset="0"/>
              </a:rPr>
              <a:t>viết</a:t>
            </a:r>
            <a:r>
              <a:rPr lang="en-US" sz="2400" b="1" i="1" dirty="0">
                <a:solidFill>
                  <a:srgbClr val="FF0000"/>
                </a:solidFill>
                <a:latin typeface="Times New Roman" panose="02020603050405020304" pitchFamily="18" charset="0"/>
                <a:cs typeface="Times New Roman" panose="02020603050405020304" pitchFamily="18" charset="0"/>
              </a:rPr>
              <a:t> </a:t>
            </a:r>
            <a:r>
              <a:rPr lang="en-US" sz="2400" b="1" i="1" dirty="0" err="1">
                <a:solidFill>
                  <a:srgbClr val="FF0000"/>
                </a:solidFill>
                <a:latin typeface="Times New Roman" panose="02020603050405020304" pitchFamily="18" charset="0"/>
                <a:cs typeface="Times New Roman" panose="02020603050405020304" pitchFamily="18" charset="0"/>
              </a:rPr>
              <a:t>báo</a:t>
            </a:r>
            <a:r>
              <a:rPr lang="en-US" sz="2400" b="1" i="1" dirty="0">
                <a:solidFill>
                  <a:srgbClr val="FF0000"/>
                </a:solidFill>
                <a:latin typeface="Times New Roman" panose="02020603050405020304" pitchFamily="18" charset="0"/>
                <a:cs typeface="Times New Roman" panose="02020603050405020304" pitchFamily="18" charset="0"/>
              </a:rPr>
              <a:t> </a:t>
            </a:r>
            <a:r>
              <a:rPr lang="en-US" sz="2400" b="1" i="1" dirty="0" err="1">
                <a:solidFill>
                  <a:srgbClr val="FF0000"/>
                </a:solidFill>
                <a:latin typeface="Times New Roman" panose="02020603050405020304" pitchFamily="18" charset="0"/>
                <a:cs typeface="Times New Roman" panose="02020603050405020304" pitchFamily="18" charset="0"/>
              </a:rPr>
              <a:t>của</a:t>
            </a:r>
            <a:r>
              <a:rPr lang="en-US" sz="2400" b="1" i="1" dirty="0">
                <a:solidFill>
                  <a:srgbClr val="FF0000"/>
                </a:solidFill>
                <a:latin typeface="Times New Roman" panose="02020603050405020304" pitchFamily="18" charset="0"/>
                <a:cs typeface="Times New Roman" panose="02020603050405020304" pitchFamily="18" charset="0"/>
              </a:rPr>
              <a:t> </a:t>
            </a:r>
            <a:r>
              <a:rPr lang="en-US" sz="2400" b="1" i="1" dirty="0" err="1">
                <a:solidFill>
                  <a:srgbClr val="FF0000"/>
                </a:solidFill>
                <a:latin typeface="Times New Roman" panose="02020603050405020304" pitchFamily="18" charset="0"/>
                <a:cs typeface="Times New Roman" panose="02020603050405020304" pitchFamily="18" charset="0"/>
              </a:rPr>
              <a:t>ông</a:t>
            </a:r>
            <a:r>
              <a:rPr lang="en-US" sz="2400" b="1" i="1" dirty="0">
                <a:solidFill>
                  <a:srgbClr val="FF0000"/>
                </a:solidFill>
                <a:latin typeface="Times New Roman" panose="02020603050405020304" pitchFamily="18" charset="0"/>
                <a:cs typeface="Times New Roman" panose="02020603050405020304" pitchFamily="18" charset="0"/>
              </a:rPr>
              <a:t> </a:t>
            </a:r>
            <a:r>
              <a:rPr lang="en-US" sz="2400" b="1" i="1" dirty="0" err="1">
                <a:solidFill>
                  <a:srgbClr val="FF0000"/>
                </a:solidFill>
                <a:latin typeface="Times New Roman" panose="02020603050405020304" pitchFamily="18" charset="0"/>
                <a:cs typeface="Times New Roman" panose="02020603050405020304" pitchFamily="18" charset="0"/>
              </a:rPr>
              <a:t>ấy</a:t>
            </a:r>
            <a:r>
              <a:rPr lang="en-US" sz="2400" b="1" i="1" dirty="0">
                <a:solidFill>
                  <a:srgbClr val="FF0000"/>
                </a:solidFill>
                <a:latin typeface="Times New Roman" panose="02020603050405020304" pitchFamily="18" charset="0"/>
                <a:cs typeface="Times New Roman" panose="02020603050405020304" pitchFamily="18" charset="0"/>
              </a:rPr>
              <a:t> </a:t>
            </a:r>
            <a:r>
              <a:rPr lang="en-US" sz="2400" b="1" i="1" dirty="0" err="1">
                <a:solidFill>
                  <a:srgbClr val="FF0000"/>
                </a:solidFill>
                <a:latin typeface="Times New Roman" panose="02020603050405020304" pitchFamily="18" charset="0"/>
                <a:cs typeface="Times New Roman" panose="02020603050405020304" pitchFamily="18" charset="0"/>
              </a:rPr>
              <a:t>rất</a:t>
            </a:r>
            <a:r>
              <a:rPr lang="en-US" sz="2400" b="1" i="1" dirty="0">
                <a:solidFill>
                  <a:srgbClr val="FF0000"/>
                </a:solidFill>
                <a:latin typeface="Times New Roman" panose="02020603050405020304" pitchFamily="18" charset="0"/>
                <a:cs typeface="Times New Roman" panose="02020603050405020304" pitchFamily="18" charset="0"/>
              </a:rPr>
              <a:t> </a:t>
            </a:r>
            <a:r>
              <a:rPr lang="en-US" sz="2400" b="1" i="1" dirty="0" err="1">
                <a:solidFill>
                  <a:srgbClr val="FF0000"/>
                </a:solidFill>
                <a:latin typeface="Times New Roman" panose="02020603050405020304" pitchFamily="18" charset="0"/>
                <a:cs typeface="Times New Roman" panose="02020603050405020304" pitchFamily="18" charset="0"/>
              </a:rPr>
              <a:t>cao</a:t>
            </a:r>
            <a:r>
              <a:rPr lang="en-US" sz="2400" b="1" i="1" dirty="0">
                <a:solidFill>
                  <a:srgbClr val="FF0000"/>
                </a:solidFill>
                <a:latin typeface="Times New Roman" panose="02020603050405020304" pitchFamily="18" charset="0"/>
                <a:cs typeface="Times New Roman" panose="02020603050405020304" pitchFamily="18" charset="0"/>
              </a:rPr>
              <a:t>.</a:t>
            </a:r>
            <a:endParaRPr lang="en-US" sz="2400" b="1" i="1" dirty="0">
              <a:solidFill>
                <a:srgbClr val="FF0000"/>
              </a:solidFill>
              <a:effectLst/>
              <a:latin typeface="Times New Roman" panose="02020603050405020304" pitchFamily="18" charset="0"/>
              <a:ea typeface="Calibri" panose="020F0502020204030204" pitchFamily="34" charset="0"/>
              <a:cs typeface="Times New Roman" panose="02020603050405020304" pitchFamily="18" charset="0"/>
            </a:endParaRPr>
          </a:p>
        </p:txBody>
      </p:sp>
      <p:sp>
        <p:nvSpPr>
          <p:cNvPr id="8" name="TextBox 7">
            <a:extLst>
              <a:ext uri="{FF2B5EF4-FFF2-40B4-BE49-F238E27FC236}">
                <a16:creationId xmlns:a16="http://schemas.microsoft.com/office/drawing/2014/main" xmlns="" id="{1386F0F3-4398-A1B2-9DC6-646163109378}"/>
              </a:ext>
            </a:extLst>
          </p:cNvPr>
          <p:cNvSpPr txBox="1"/>
          <p:nvPr/>
        </p:nvSpPr>
        <p:spPr>
          <a:xfrm>
            <a:off x="963195" y="4806898"/>
            <a:ext cx="8647044" cy="461665"/>
          </a:xfrm>
          <a:prstGeom prst="rect">
            <a:avLst/>
          </a:prstGeom>
          <a:noFill/>
        </p:spPr>
        <p:txBody>
          <a:bodyPr wrap="square" rtlCol="0">
            <a:spAutoFit/>
          </a:bodyPr>
          <a:lstStyle/>
          <a:p>
            <a:r>
              <a:rPr lang="en-US" sz="2400" b="1" dirty="0">
                <a:latin typeface="Times New Roman" panose="02020603050405020304" pitchFamily="18" charset="0"/>
                <a:cs typeface="Times New Roman" panose="02020603050405020304" pitchFamily="18" charset="0"/>
              </a:rPr>
              <a:t>e. Anh </a:t>
            </a:r>
            <a:r>
              <a:rPr lang="en-US" sz="2400" b="1" dirty="0" err="1">
                <a:latin typeface="Times New Roman" panose="02020603050405020304" pitchFamily="18" charset="0"/>
                <a:cs typeface="Times New Roman" panose="02020603050405020304" pitchFamily="18" charset="0"/>
              </a:rPr>
              <a:t>ấy</a:t>
            </a:r>
            <a:r>
              <a:rPr lang="en-US" sz="2400" b="1" dirty="0">
                <a:latin typeface="Times New Roman" panose="02020603050405020304" pitchFamily="18" charset="0"/>
                <a:cs typeface="Times New Roman" panose="02020603050405020304" pitchFamily="18" charset="0"/>
              </a:rPr>
              <a:t> </a:t>
            </a:r>
            <a:r>
              <a:rPr lang="en-US" sz="2400" b="1" dirty="0" err="1">
                <a:latin typeface="Times New Roman" panose="02020603050405020304" pitchFamily="18" charset="0"/>
                <a:cs typeface="Times New Roman" panose="02020603050405020304" pitchFamily="18" charset="0"/>
              </a:rPr>
              <a:t>bảo</a:t>
            </a:r>
            <a:r>
              <a:rPr lang="en-US" sz="2400" b="1" dirty="0">
                <a:latin typeface="Times New Roman" panose="02020603050405020304" pitchFamily="18" charset="0"/>
                <a:cs typeface="Times New Roman" panose="02020603050405020304" pitchFamily="18" charset="0"/>
              </a:rPr>
              <a:t> </a:t>
            </a:r>
            <a:r>
              <a:rPr lang="en-US" sz="2400" b="1" dirty="0" err="1">
                <a:latin typeface="Times New Roman" panose="02020603050405020304" pitchFamily="18" charset="0"/>
                <a:cs typeface="Times New Roman" panose="02020603050405020304" pitchFamily="18" charset="0"/>
              </a:rPr>
              <a:t>tôi</a:t>
            </a:r>
            <a:r>
              <a:rPr lang="en-US" sz="2400" b="1" dirty="0">
                <a:latin typeface="Times New Roman" panose="02020603050405020304" pitchFamily="18" charset="0"/>
                <a:cs typeface="Times New Roman" panose="02020603050405020304" pitchFamily="18" charset="0"/>
              </a:rPr>
              <a:t> </a:t>
            </a:r>
            <a:r>
              <a:rPr lang="en-US" sz="2400" b="1" dirty="0" err="1">
                <a:latin typeface="Times New Roman" panose="02020603050405020304" pitchFamily="18" charset="0"/>
                <a:cs typeface="Times New Roman" panose="02020603050405020304" pitchFamily="18" charset="0"/>
              </a:rPr>
              <a:t>thay</a:t>
            </a:r>
            <a:r>
              <a:rPr lang="en-US" sz="2400" b="1" dirty="0">
                <a:latin typeface="Times New Roman" panose="02020603050405020304" pitchFamily="18" charset="0"/>
                <a:cs typeface="Times New Roman" panose="02020603050405020304" pitchFamily="18" charset="0"/>
              </a:rPr>
              <a:t> </a:t>
            </a:r>
            <a:r>
              <a:rPr lang="en-US" sz="2400" b="1" dirty="0" err="1">
                <a:latin typeface="Times New Roman" panose="02020603050405020304" pitchFamily="18" charset="0"/>
                <a:cs typeface="Times New Roman" panose="02020603050405020304" pitchFamily="18" charset="0"/>
              </a:rPr>
              <a:t>anh</a:t>
            </a:r>
            <a:r>
              <a:rPr lang="en-US" sz="2400" b="1" dirty="0">
                <a:latin typeface="Times New Roman" panose="02020603050405020304" pitchFamily="18" charset="0"/>
                <a:cs typeface="Times New Roman" panose="02020603050405020304" pitchFamily="18" charset="0"/>
              </a:rPr>
              <a:t> </a:t>
            </a:r>
            <a:r>
              <a:rPr lang="en-US" sz="2400" b="1" dirty="0" err="1">
                <a:latin typeface="Times New Roman" panose="02020603050405020304" pitchFamily="18" charset="0"/>
                <a:cs typeface="Times New Roman" panose="02020603050405020304" pitchFamily="18" charset="0"/>
              </a:rPr>
              <a:t>ấy</a:t>
            </a:r>
            <a:r>
              <a:rPr lang="en-US" sz="2400" b="1" dirty="0">
                <a:latin typeface="Times New Roman" panose="02020603050405020304" pitchFamily="18" charset="0"/>
                <a:cs typeface="Times New Roman" panose="02020603050405020304" pitchFamily="18" charset="0"/>
              </a:rPr>
              <a:t> </a:t>
            </a:r>
            <a:r>
              <a:rPr lang="en-US" sz="2400" b="1" dirty="0" err="1">
                <a:latin typeface="Times New Roman" panose="02020603050405020304" pitchFamily="18" charset="0"/>
                <a:cs typeface="Times New Roman" panose="02020603050405020304" pitchFamily="18" charset="0"/>
              </a:rPr>
              <a:t>làm</a:t>
            </a:r>
            <a:r>
              <a:rPr lang="en-US" sz="2400" b="1" dirty="0">
                <a:latin typeface="Times New Roman" panose="02020603050405020304" pitchFamily="18" charset="0"/>
                <a:cs typeface="Times New Roman" panose="02020603050405020304" pitchFamily="18" charset="0"/>
              </a:rPr>
              <a:t> </a:t>
            </a:r>
            <a:r>
              <a:rPr lang="en-US" sz="2400" b="1" dirty="0" err="1">
                <a:latin typeface="Times New Roman" panose="02020603050405020304" pitchFamily="18" charset="0"/>
                <a:cs typeface="Times New Roman" panose="02020603050405020304" pitchFamily="18" charset="0"/>
              </a:rPr>
              <a:t>hết</a:t>
            </a:r>
            <a:r>
              <a:rPr lang="en-US" sz="2400" b="1" dirty="0">
                <a:latin typeface="Times New Roman" panose="02020603050405020304" pitchFamily="18" charset="0"/>
                <a:cs typeface="Times New Roman" panose="02020603050405020304" pitchFamily="18" charset="0"/>
              </a:rPr>
              <a:t> </a:t>
            </a:r>
            <a:r>
              <a:rPr lang="en-US" sz="2400" b="1" dirty="0" err="1">
                <a:latin typeface="Times New Roman" panose="02020603050405020304" pitchFamily="18" charset="0"/>
                <a:cs typeface="Times New Roman" panose="02020603050405020304" pitchFamily="18" charset="0"/>
              </a:rPr>
              <a:t>những</a:t>
            </a:r>
            <a:r>
              <a:rPr lang="en-US" sz="2400" b="1" dirty="0">
                <a:latin typeface="Times New Roman" panose="02020603050405020304" pitchFamily="18" charset="0"/>
                <a:cs typeface="Times New Roman" panose="02020603050405020304" pitchFamily="18" charset="0"/>
              </a:rPr>
              <a:t> </a:t>
            </a:r>
            <a:r>
              <a:rPr lang="en-US" sz="2400" b="1" dirty="0" err="1">
                <a:latin typeface="Times New Roman" panose="02020603050405020304" pitchFamily="18" charset="0"/>
                <a:cs typeface="Times New Roman" panose="02020603050405020304" pitchFamily="18" charset="0"/>
              </a:rPr>
              <a:t>giấy</a:t>
            </a:r>
            <a:r>
              <a:rPr lang="en-US" sz="2400" b="1" dirty="0">
                <a:latin typeface="Times New Roman" panose="02020603050405020304" pitchFamily="18" charset="0"/>
                <a:cs typeface="Times New Roman" panose="02020603050405020304" pitchFamily="18" charset="0"/>
              </a:rPr>
              <a:t> </a:t>
            </a:r>
            <a:r>
              <a:rPr lang="en-US" sz="2400" b="1" dirty="0" err="1">
                <a:latin typeface="Times New Roman" panose="02020603050405020304" pitchFamily="18" charset="0"/>
                <a:cs typeface="Times New Roman" panose="02020603050405020304" pitchFamily="18" charset="0"/>
              </a:rPr>
              <a:t>tờ</a:t>
            </a:r>
            <a:r>
              <a:rPr lang="en-US" sz="2400" b="1" dirty="0">
                <a:latin typeface="Times New Roman" panose="02020603050405020304" pitchFamily="18" charset="0"/>
                <a:cs typeface="Times New Roman" panose="02020603050405020304" pitchFamily="18" charset="0"/>
              </a:rPr>
              <a:t> </a:t>
            </a:r>
            <a:r>
              <a:rPr lang="en-US" sz="2400" b="1" dirty="0" err="1">
                <a:latin typeface="Times New Roman" panose="02020603050405020304" pitchFamily="18" charset="0"/>
                <a:cs typeface="Times New Roman" panose="02020603050405020304" pitchFamily="18" charset="0"/>
              </a:rPr>
              <a:t>này</a:t>
            </a:r>
            <a:r>
              <a:rPr lang="en-US" sz="2400" b="1" dirty="0">
                <a:latin typeface="Times New Roman" panose="02020603050405020304" pitchFamily="18" charset="0"/>
                <a:cs typeface="Times New Roman" panose="02020603050405020304" pitchFamily="18" charset="0"/>
              </a:rPr>
              <a:t>.</a:t>
            </a:r>
          </a:p>
        </p:txBody>
      </p:sp>
      <p:sp>
        <p:nvSpPr>
          <p:cNvPr id="9" name="TextBox 8">
            <a:extLst>
              <a:ext uri="{FF2B5EF4-FFF2-40B4-BE49-F238E27FC236}">
                <a16:creationId xmlns:a16="http://schemas.microsoft.com/office/drawing/2014/main" xmlns="" id="{AC9F3179-2AD9-D833-7F55-C9D216A0DB72}"/>
              </a:ext>
            </a:extLst>
          </p:cNvPr>
          <p:cNvSpPr txBox="1"/>
          <p:nvPr/>
        </p:nvSpPr>
        <p:spPr>
          <a:xfrm>
            <a:off x="1676402" y="5612795"/>
            <a:ext cx="6155633" cy="461665"/>
          </a:xfrm>
          <a:prstGeom prst="rect">
            <a:avLst/>
          </a:prstGeom>
          <a:noFill/>
          <a:ln w="28575">
            <a:solidFill>
              <a:srgbClr val="0070C0"/>
            </a:solidFill>
            <a:prstDash val="dash"/>
          </a:ln>
        </p:spPr>
        <p:txBody>
          <a:bodyPr wrap="square" rtlCol="0">
            <a:spAutoFit/>
          </a:bodyPr>
          <a:lstStyle/>
          <a:p>
            <a:r>
              <a:rPr lang="en-US" sz="2400" b="1" i="1" dirty="0">
                <a:solidFill>
                  <a:srgbClr val="FF0000"/>
                </a:solidFill>
                <a:latin typeface="Times New Roman" panose="02020603050405020304" pitchFamily="18" charset="0"/>
                <a:cs typeface="Times New Roman" panose="02020603050405020304" pitchFamily="18" charset="0"/>
              </a:rPr>
              <a:t>=&gt;Anh </a:t>
            </a:r>
            <a:r>
              <a:rPr lang="en-US" sz="2400" b="1" i="1" dirty="0" err="1">
                <a:solidFill>
                  <a:srgbClr val="FF0000"/>
                </a:solidFill>
                <a:latin typeface="Times New Roman" panose="02020603050405020304" pitchFamily="18" charset="0"/>
                <a:cs typeface="Times New Roman" panose="02020603050405020304" pitchFamily="18" charset="0"/>
              </a:rPr>
              <a:t>ấy</a:t>
            </a:r>
            <a:r>
              <a:rPr lang="en-US" sz="2400" b="1" i="1" dirty="0">
                <a:solidFill>
                  <a:srgbClr val="FF0000"/>
                </a:solidFill>
                <a:latin typeface="Times New Roman" panose="02020603050405020304" pitchFamily="18" charset="0"/>
                <a:cs typeface="Times New Roman" panose="02020603050405020304" pitchFamily="18" charset="0"/>
              </a:rPr>
              <a:t> </a:t>
            </a:r>
            <a:r>
              <a:rPr lang="en-US" sz="2400" b="1" i="1" dirty="0" err="1">
                <a:solidFill>
                  <a:srgbClr val="FF0000"/>
                </a:solidFill>
                <a:latin typeface="Times New Roman" panose="02020603050405020304" pitchFamily="18" charset="0"/>
                <a:cs typeface="Times New Roman" panose="02020603050405020304" pitchFamily="18" charset="0"/>
              </a:rPr>
              <a:t>ủy</a:t>
            </a:r>
            <a:r>
              <a:rPr lang="en-US" sz="2400" b="1" i="1" dirty="0">
                <a:solidFill>
                  <a:srgbClr val="FF0000"/>
                </a:solidFill>
                <a:latin typeface="Times New Roman" panose="02020603050405020304" pitchFamily="18" charset="0"/>
                <a:cs typeface="Times New Roman" panose="02020603050405020304" pitchFamily="18" charset="0"/>
              </a:rPr>
              <a:t> </a:t>
            </a:r>
            <a:r>
              <a:rPr lang="en-US" sz="2400" b="1" i="1" dirty="0" err="1">
                <a:solidFill>
                  <a:srgbClr val="FF0000"/>
                </a:solidFill>
                <a:latin typeface="Times New Roman" panose="02020603050405020304" pitchFamily="18" charset="0"/>
                <a:cs typeface="Times New Roman" panose="02020603050405020304" pitchFamily="18" charset="0"/>
              </a:rPr>
              <a:t>quyền</a:t>
            </a:r>
            <a:r>
              <a:rPr lang="en-US" sz="2400" b="1" i="1" dirty="0">
                <a:solidFill>
                  <a:srgbClr val="FF0000"/>
                </a:solidFill>
                <a:latin typeface="Times New Roman" panose="02020603050405020304" pitchFamily="18" charset="0"/>
                <a:cs typeface="Times New Roman" panose="02020603050405020304" pitchFamily="18" charset="0"/>
              </a:rPr>
              <a:t> </a:t>
            </a:r>
            <a:r>
              <a:rPr lang="en-US" sz="2400" b="1" i="1" dirty="0" err="1">
                <a:solidFill>
                  <a:srgbClr val="FF0000"/>
                </a:solidFill>
                <a:latin typeface="Times New Roman" panose="02020603050405020304" pitchFamily="18" charset="0"/>
                <a:cs typeface="Times New Roman" panose="02020603050405020304" pitchFamily="18" charset="0"/>
              </a:rPr>
              <a:t>cho</a:t>
            </a:r>
            <a:r>
              <a:rPr lang="en-US" sz="2400" b="1" i="1" dirty="0">
                <a:solidFill>
                  <a:srgbClr val="FF0000"/>
                </a:solidFill>
                <a:latin typeface="Times New Roman" panose="02020603050405020304" pitchFamily="18" charset="0"/>
                <a:cs typeface="Times New Roman" panose="02020603050405020304" pitchFamily="18" charset="0"/>
              </a:rPr>
              <a:t> </a:t>
            </a:r>
            <a:r>
              <a:rPr lang="en-US" sz="2400" b="1" i="1" dirty="0" err="1">
                <a:solidFill>
                  <a:srgbClr val="FF0000"/>
                </a:solidFill>
                <a:latin typeface="Times New Roman" panose="02020603050405020304" pitchFamily="18" charset="0"/>
                <a:cs typeface="Times New Roman" panose="02020603050405020304" pitchFamily="18" charset="0"/>
              </a:rPr>
              <a:t>tôi</a:t>
            </a:r>
            <a:r>
              <a:rPr lang="en-US" sz="2400" b="1" i="1" dirty="0">
                <a:solidFill>
                  <a:srgbClr val="FF0000"/>
                </a:solidFill>
                <a:latin typeface="Times New Roman" panose="02020603050405020304" pitchFamily="18" charset="0"/>
                <a:cs typeface="Times New Roman" panose="02020603050405020304" pitchFamily="18" charset="0"/>
              </a:rPr>
              <a:t> </a:t>
            </a:r>
            <a:r>
              <a:rPr lang="en-US" sz="2400" b="1" i="1" dirty="0" err="1">
                <a:solidFill>
                  <a:srgbClr val="FF0000"/>
                </a:solidFill>
                <a:latin typeface="Times New Roman" panose="02020603050405020304" pitchFamily="18" charset="0"/>
                <a:cs typeface="Times New Roman" panose="02020603050405020304" pitchFamily="18" charset="0"/>
              </a:rPr>
              <a:t>hoàn</a:t>
            </a:r>
            <a:r>
              <a:rPr lang="en-US" sz="2400" b="1" i="1" dirty="0">
                <a:solidFill>
                  <a:srgbClr val="FF0000"/>
                </a:solidFill>
                <a:latin typeface="Times New Roman" panose="02020603050405020304" pitchFamily="18" charset="0"/>
                <a:cs typeface="Times New Roman" panose="02020603050405020304" pitchFamily="18" charset="0"/>
              </a:rPr>
              <a:t> </a:t>
            </a:r>
            <a:r>
              <a:rPr lang="en-US" sz="2400" b="1" i="1" dirty="0" err="1">
                <a:solidFill>
                  <a:srgbClr val="FF0000"/>
                </a:solidFill>
                <a:latin typeface="Times New Roman" panose="02020603050405020304" pitchFamily="18" charset="0"/>
                <a:cs typeface="Times New Roman" panose="02020603050405020304" pitchFamily="18" charset="0"/>
              </a:rPr>
              <a:t>tất</a:t>
            </a:r>
            <a:r>
              <a:rPr lang="en-US" sz="2400" b="1" i="1" dirty="0">
                <a:solidFill>
                  <a:srgbClr val="FF0000"/>
                </a:solidFill>
                <a:latin typeface="Times New Roman" panose="02020603050405020304" pitchFamily="18" charset="0"/>
                <a:cs typeface="Times New Roman" panose="02020603050405020304" pitchFamily="18" charset="0"/>
              </a:rPr>
              <a:t> </a:t>
            </a:r>
            <a:r>
              <a:rPr lang="en-US" sz="2400" b="1" i="1" dirty="0" err="1">
                <a:solidFill>
                  <a:srgbClr val="FF0000"/>
                </a:solidFill>
                <a:latin typeface="Times New Roman" panose="02020603050405020304" pitchFamily="18" charset="0"/>
                <a:cs typeface="Times New Roman" panose="02020603050405020304" pitchFamily="18" charset="0"/>
              </a:rPr>
              <a:t>hồ</a:t>
            </a:r>
            <a:r>
              <a:rPr lang="en-US" sz="2400" b="1" i="1" dirty="0">
                <a:solidFill>
                  <a:srgbClr val="FF0000"/>
                </a:solidFill>
                <a:latin typeface="Times New Roman" panose="02020603050405020304" pitchFamily="18" charset="0"/>
                <a:cs typeface="Times New Roman" panose="02020603050405020304" pitchFamily="18" charset="0"/>
              </a:rPr>
              <a:t> </a:t>
            </a:r>
            <a:r>
              <a:rPr lang="en-US" sz="2400" b="1" i="1" dirty="0" err="1">
                <a:solidFill>
                  <a:srgbClr val="FF0000"/>
                </a:solidFill>
                <a:latin typeface="Times New Roman" panose="02020603050405020304" pitchFamily="18" charset="0"/>
                <a:cs typeface="Times New Roman" panose="02020603050405020304" pitchFamily="18" charset="0"/>
              </a:rPr>
              <a:t>sơ</a:t>
            </a:r>
            <a:r>
              <a:rPr lang="en-US" sz="2400" b="1" i="1" dirty="0">
                <a:solidFill>
                  <a:srgbClr val="FF0000"/>
                </a:solidFill>
                <a:latin typeface="Times New Roman" panose="02020603050405020304" pitchFamily="18" charset="0"/>
                <a:cs typeface="Times New Roman" panose="02020603050405020304" pitchFamily="18" charset="0"/>
              </a:rPr>
              <a:t> </a:t>
            </a:r>
            <a:r>
              <a:rPr lang="en-US" sz="2400" b="1" i="1" dirty="0" err="1">
                <a:solidFill>
                  <a:srgbClr val="FF0000"/>
                </a:solidFill>
                <a:latin typeface="Times New Roman" panose="02020603050405020304" pitchFamily="18" charset="0"/>
                <a:cs typeface="Times New Roman" panose="02020603050405020304" pitchFamily="18" charset="0"/>
              </a:rPr>
              <a:t>này</a:t>
            </a:r>
            <a:r>
              <a:rPr lang="en-US" sz="2400" b="1" i="1" dirty="0">
                <a:solidFill>
                  <a:srgbClr val="FF0000"/>
                </a:solidFill>
                <a:latin typeface="Times New Roman" panose="02020603050405020304" pitchFamily="18" charset="0"/>
                <a:cs typeface="Times New Roman" panose="02020603050405020304" pitchFamily="18" charset="0"/>
              </a:rPr>
              <a:t>.</a:t>
            </a:r>
          </a:p>
        </p:txBody>
      </p:sp>
    </p:spTree>
    <p:extLst>
      <p:ext uri="{BB962C8B-B14F-4D97-AF65-F5344CB8AC3E}">
        <p14:creationId xmlns:p14="http://schemas.microsoft.com/office/powerpoint/2010/main" val="18881328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0" presetClass="entr" presetSubtype="0" decel="10000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1000" fill="hold"/>
                                        <p:tgtEl>
                                          <p:spTgt spid="4"/>
                                        </p:tgtEl>
                                        <p:attrNameLst>
                                          <p:attrName>ppt_w</p:attrName>
                                        </p:attrNameLst>
                                      </p:cBhvr>
                                      <p:tavLst>
                                        <p:tav tm="0">
                                          <p:val>
                                            <p:strVal val="#ppt_w+.3"/>
                                          </p:val>
                                        </p:tav>
                                        <p:tav tm="100000">
                                          <p:val>
                                            <p:strVal val="#ppt_w"/>
                                          </p:val>
                                        </p:tav>
                                      </p:tavLst>
                                    </p:anim>
                                    <p:anim calcmode="lin" valueType="num">
                                      <p:cBhvr>
                                        <p:cTn id="8" dur="1000" fill="hold"/>
                                        <p:tgtEl>
                                          <p:spTgt spid="4"/>
                                        </p:tgtEl>
                                        <p:attrNameLst>
                                          <p:attrName>ppt_h</p:attrName>
                                        </p:attrNameLst>
                                      </p:cBhvr>
                                      <p:tavLst>
                                        <p:tav tm="0">
                                          <p:val>
                                            <p:strVal val="#ppt_h"/>
                                          </p:val>
                                        </p:tav>
                                        <p:tav tm="100000">
                                          <p:val>
                                            <p:strVal val="#ppt_h"/>
                                          </p:val>
                                        </p:tav>
                                      </p:tavLst>
                                    </p:anim>
                                    <p:animEffect transition="in" filter="fade">
                                      <p:cBhvr>
                                        <p:cTn id="9" dur="1000"/>
                                        <p:tgtEl>
                                          <p:spTgt spid="4"/>
                                        </p:tgtEl>
                                      </p:cBhvr>
                                    </p:animEffect>
                                  </p:childTnLst>
                                </p:cTn>
                              </p:par>
                            </p:childTnLst>
                          </p:cTn>
                        </p:par>
                      </p:childTnLst>
                    </p:cTn>
                  </p:par>
                  <p:par>
                    <p:cTn id="10" fill="hold">
                      <p:stCondLst>
                        <p:cond delay="indefinite"/>
                      </p:stCondLst>
                      <p:childTnLst>
                        <p:par>
                          <p:cTn id="11" fill="hold">
                            <p:stCondLst>
                              <p:cond delay="0"/>
                            </p:stCondLst>
                            <p:childTnLst>
                              <p:par>
                                <p:cTn id="12" presetID="50" presetClass="entr" presetSubtype="0" decel="100000" fill="hold" grpId="0" nodeType="clickEffect">
                                  <p:stCondLst>
                                    <p:cond delay="0"/>
                                  </p:stCondLst>
                                  <p:childTnLst>
                                    <p:set>
                                      <p:cBhvr>
                                        <p:cTn id="13" dur="1" fill="hold">
                                          <p:stCondLst>
                                            <p:cond delay="0"/>
                                          </p:stCondLst>
                                        </p:cTn>
                                        <p:tgtEl>
                                          <p:spTgt spid="5"/>
                                        </p:tgtEl>
                                        <p:attrNameLst>
                                          <p:attrName>style.visibility</p:attrName>
                                        </p:attrNameLst>
                                      </p:cBhvr>
                                      <p:to>
                                        <p:strVal val="visible"/>
                                      </p:to>
                                    </p:set>
                                    <p:anim calcmode="lin" valueType="num">
                                      <p:cBhvr>
                                        <p:cTn id="14" dur="1000" fill="hold"/>
                                        <p:tgtEl>
                                          <p:spTgt spid="5"/>
                                        </p:tgtEl>
                                        <p:attrNameLst>
                                          <p:attrName>ppt_w</p:attrName>
                                        </p:attrNameLst>
                                      </p:cBhvr>
                                      <p:tavLst>
                                        <p:tav tm="0">
                                          <p:val>
                                            <p:strVal val="#ppt_w+.3"/>
                                          </p:val>
                                        </p:tav>
                                        <p:tav tm="100000">
                                          <p:val>
                                            <p:strVal val="#ppt_w"/>
                                          </p:val>
                                        </p:tav>
                                      </p:tavLst>
                                    </p:anim>
                                    <p:anim calcmode="lin" valueType="num">
                                      <p:cBhvr>
                                        <p:cTn id="15" dur="1000" fill="hold"/>
                                        <p:tgtEl>
                                          <p:spTgt spid="5"/>
                                        </p:tgtEl>
                                        <p:attrNameLst>
                                          <p:attrName>ppt_h</p:attrName>
                                        </p:attrNameLst>
                                      </p:cBhvr>
                                      <p:tavLst>
                                        <p:tav tm="0">
                                          <p:val>
                                            <p:strVal val="#ppt_h"/>
                                          </p:val>
                                        </p:tav>
                                        <p:tav tm="100000">
                                          <p:val>
                                            <p:strVal val="#ppt_h"/>
                                          </p:val>
                                        </p:tav>
                                      </p:tavLst>
                                    </p:anim>
                                    <p:animEffect transition="in" filter="fade">
                                      <p:cBhvr>
                                        <p:cTn id="16" dur="1000"/>
                                        <p:tgtEl>
                                          <p:spTgt spid="5"/>
                                        </p:tgtEl>
                                      </p:cBhvr>
                                    </p:animEffect>
                                  </p:childTnLst>
                                </p:cTn>
                              </p:par>
                            </p:childTnLst>
                          </p:cTn>
                        </p:par>
                      </p:childTnLst>
                    </p:cTn>
                  </p:par>
                  <p:par>
                    <p:cTn id="17" fill="hold">
                      <p:stCondLst>
                        <p:cond delay="indefinite"/>
                      </p:stCondLst>
                      <p:childTnLst>
                        <p:par>
                          <p:cTn id="18" fill="hold">
                            <p:stCondLst>
                              <p:cond delay="0"/>
                            </p:stCondLst>
                            <p:childTnLst>
                              <p:par>
                                <p:cTn id="19" presetID="50" presetClass="entr" presetSubtype="0" decel="100000" fill="hold" grpId="0" nodeType="clickEffect">
                                  <p:stCondLst>
                                    <p:cond delay="0"/>
                                  </p:stCondLst>
                                  <p:childTnLst>
                                    <p:set>
                                      <p:cBhvr>
                                        <p:cTn id="20" dur="1" fill="hold">
                                          <p:stCondLst>
                                            <p:cond delay="0"/>
                                          </p:stCondLst>
                                        </p:cTn>
                                        <p:tgtEl>
                                          <p:spTgt spid="6"/>
                                        </p:tgtEl>
                                        <p:attrNameLst>
                                          <p:attrName>style.visibility</p:attrName>
                                        </p:attrNameLst>
                                      </p:cBhvr>
                                      <p:to>
                                        <p:strVal val="visible"/>
                                      </p:to>
                                    </p:set>
                                    <p:anim calcmode="lin" valueType="num">
                                      <p:cBhvr>
                                        <p:cTn id="21" dur="1000" fill="hold"/>
                                        <p:tgtEl>
                                          <p:spTgt spid="6"/>
                                        </p:tgtEl>
                                        <p:attrNameLst>
                                          <p:attrName>ppt_w</p:attrName>
                                        </p:attrNameLst>
                                      </p:cBhvr>
                                      <p:tavLst>
                                        <p:tav tm="0">
                                          <p:val>
                                            <p:strVal val="#ppt_w+.3"/>
                                          </p:val>
                                        </p:tav>
                                        <p:tav tm="100000">
                                          <p:val>
                                            <p:strVal val="#ppt_w"/>
                                          </p:val>
                                        </p:tav>
                                      </p:tavLst>
                                    </p:anim>
                                    <p:anim calcmode="lin" valueType="num">
                                      <p:cBhvr>
                                        <p:cTn id="22" dur="1000" fill="hold"/>
                                        <p:tgtEl>
                                          <p:spTgt spid="6"/>
                                        </p:tgtEl>
                                        <p:attrNameLst>
                                          <p:attrName>ppt_h</p:attrName>
                                        </p:attrNameLst>
                                      </p:cBhvr>
                                      <p:tavLst>
                                        <p:tav tm="0">
                                          <p:val>
                                            <p:strVal val="#ppt_h"/>
                                          </p:val>
                                        </p:tav>
                                        <p:tav tm="100000">
                                          <p:val>
                                            <p:strVal val="#ppt_h"/>
                                          </p:val>
                                        </p:tav>
                                      </p:tavLst>
                                    </p:anim>
                                    <p:animEffect transition="in" filter="fade">
                                      <p:cBhvr>
                                        <p:cTn id="23" dur="1000"/>
                                        <p:tgtEl>
                                          <p:spTgt spid="6"/>
                                        </p:tgtEl>
                                      </p:cBhvr>
                                    </p:animEffect>
                                  </p:childTnLst>
                                </p:cTn>
                              </p:par>
                            </p:childTnLst>
                          </p:cTn>
                        </p:par>
                      </p:childTnLst>
                    </p:cTn>
                  </p:par>
                  <p:par>
                    <p:cTn id="24" fill="hold">
                      <p:stCondLst>
                        <p:cond delay="indefinite"/>
                      </p:stCondLst>
                      <p:childTnLst>
                        <p:par>
                          <p:cTn id="25" fill="hold">
                            <p:stCondLst>
                              <p:cond delay="0"/>
                            </p:stCondLst>
                            <p:childTnLst>
                              <p:par>
                                <p:cTn id="26" presetID="50" presetClass="entr" presetSubtype="0" decel="100000" fill="hold" grpId="0" nodeType="clickEffect">
                                  <p:stCondLst>
                                    <p:cond delay="0"/>
                                  </p:stCondLst>
                                  <p:childTnLst>
                                    <p:set>
                                      <p:cBhvr>
                                        <p:cTn id="27" dur="1" fill="hold">
                                          <p:stCondLst>
                                            <p:cond delay="0"/>
                                          </p:stCondLst>
                                        </p:cTn>
                                        <p:tgtEl>
                                          <p:spTgt spid="7"/>
                                        </p:tgtEl>
                                        <p:attrNameLst>
                                          <p:attrName>style.visibility</p:attrName>
                                        </p:attrNameLst>
                                      </p:cBhvr>
                                      <p:to>
                                        <p:strVal val="visible"/>
                                      </p:to>
                                    </p:set>
                                    <p:anim calcmode="lin" valueType="num">
                                      <p:cBhvr>
                                        <p:cTn id="28" dur="1000" fill="hold"/>
                                        <p:tgtEl>
                                          <p:spTgt spid="7"/>
                                        </p:tgtEl>
                                        <p:attrNameLst>
                                          <p:attrName>ppt_w</p:attrName>
                                        </p:attrNameLst>
                                      </p:cBhvr>
                                      <p:tavLst>
                                        <p:tav tm="0">
                                          <p:val>
                                            <p:strVal val="#ppt_w+.3"/>
                                          </p:val>
                                        </p:tav>
                                        <p:tav tm="100000">
                                          <p:val>
                                            <p:strVal val="#ppt_w"/>
                                          </p:val>
                                        </p:tav>
                                      </p:tavLst>
                                    </p:anim>
                                    <p:anim calcmode="lin" valueType="num">
                                      <p:cBhvr>
                                        <p:cTn id="29" dur="1000" fill="hold"/>
                                        <p:tgtEl>
                                          <p:spTgt spid="7"/>
                                        </p:tgtEl>
                                        <p:attrNameLst>
                                          <p:attrName>ppt_h</p:attrName>
                                        </p:attrNameLst>
                                      </p:cBhvr>
                                      <p:tavLst>
                                        <p:tav tm="0">
                                          <p:val>
                                            <p:strVal val="#ppt_h"/>
                                          </p:val>
                                        </p:tav>
                                        <p:tav tm="100000">
                                          <p:val>
                                            <p:strVal val="#ppt_h"/>
                                          </p:val>
                                        </p:tav>
                                      </p:tavLst>
                                    </p:anim>
                                    <p:animEffect transition="in" filter="fade">
                                      <p:cBhvr>
                                        <p:cTn id="30" dur="1000"/>
                                        <p:tgtEl>
                                          <p:spTgt spid="7"/>
                                        </p:tgtEl>
                                      </p:cBhvr>
                                    </p:animEffect>
                                  </p:childTnLst>
                                </p:cTn>
                              </p:par>
                            </p:childTnLst>
                          </p:cTn>
                        </p:par>
                      </p:childTnLst>
                    </p:cTn>
                  </p:par>
                  <p:par>
                    <p:cTn id="31" fill="hold">
                      <p:stCondLst>
                        <p:cond delay="indefinite"/>
                      </p:stCondLst>
                      <p:childTnLst>
                        <p:par>
                          <p:cTn id="32" fill="hold">
                            <p:stCondLst>
                              <p:cond delay="0"/>
                            </p:stCondLst>
                            <p:childTnLst>
                              <p:par>
                                <p:cTn id="33" presetID="50" presetClass="entr" presetSubtype="0" decel="100000" fill="hold" grpId="0" nodeType="clickEffect">
                                  <p:stCondLst>
                                    <p:cond delay="0"/>
                                  </p:stCondLst>
                                  <p:childTnLst>
                                    <p:set>
                                      <p:cBhvr>
                                        <p:cTn id="34" dur="1" fill="hold">
                                          <p:stCondLst>
                                            <p:cond delay="0"/>
                                          </p:stCondLst>
                                        </p:cTn>
                                        <p:tgtEl>
                                          <p:spTgt spid="8"/>
                                        </p:tgtEl>
                                        <p:attrNameLst>
                                          <p:attrName>style.visibility</p:attrName>
                                        </p:attrNameLst>
                                      </p:cBhvr>
                                      <p:to>
                                        <p:strVal val="visible"/>
                                      </p:to>
                                    </p:set>
                                    <p:anim calcmode="lin" valueType="num">
                                      <p:cBhvr>
                                        <p:cTn id="35" dur="1000" fill="hold"/>
                                        <p:tgtEl>
                                          <p:spTgt spid="8"/>
                                        </p:tgtEl>
                                        <p:attrNameLst>
                                          <p:attrName>ppt_w</p:attrName>
                                        </p:attrNameLst>
                                      </p:cBhvr>
                                      <p:tavLst>
                                        <p:tav tm="0">
                                          <p:val>
                                            <p:strVal val="#ppt_w+.3"/>
                                          </p:val>
                                        </p:tav>
                                        <p:tav tm="100000">
                                          <p:val>
                                            <p:strVal val="#ppt_w"/>
                                          </p:val>
                                        </p:tav>
                                      </p:tavLst>
                                    </p:anim>
                                    <p:anim calcmode="lin" valueType="num">
                                      <p:cBhvr>
                                        <p:cTn id="36" dur="1000" fill="hold"/>
                                        <p:tgtEl>
                                          <p:spTgt spid="8"/>
                                        </p:tgtEl>
                                        <p:attrNameLst>
                                          <p:attrName>ppt_h</p:attrName>
                                        </p:attrNameLst>
                                      </p:cBhvr>
                                      <p:tavLst>
                                        <p:tav tm="0">
                                          <p:val>
                                            <p:strVal val="#ppt_h"/>
                                          </p:val>
                                        </p:tav>
                                        <p:tav tm="100000">
                                          <p:val>
                                            <p:strVal val="#ppt_h"/>
                                          </p:val>
                                        </p:tav>
                                      </p:tavLst>
                                    </p:anim>
                                    <p:animEffect transition="in" filter="fade">
                                      <p:cBhvr>
                                        <p:cTn id="37" dur="1000"/>
                                        <p:tgtEl>
                                          <p:spTgt spid="8"/>
                                        </p:tgtEl>
                                      </p:cBhvr>
                                    </p:animEffect>
                                  </p:childTnLst>
                                </p:cTn>
                              </p:par>
                            </p:childTnLst>
                          </p:cTn>
                        </p:par>
                      </p:childTnLst>
                    </p:cTn>
                  </p:par>
                  <p:par>
                    <p:cTn id="38" fill="hold">
                      <p:stCondLst>
                        <p:cond delay="indefinite"/>
                      </p:stCondLst>
                      <p:childTnLst>
                        <p:par>
                          <p:cTn id="39" fill="hold">
                            <p:stCondLst>
                              <p:cond delay="0"/>
                            </p:stCondLst>
                            <p:childTnLst>
                              <p:par>
                                <p:cTn id="40" presetID="50" presetClass="entr" presetSubtype="0" decel="100000" fill="hold" grpId="0" nodeType="clickEffect">
                                  <p:stCondLst>
                                    <p:cond delay="0"/>
                                  </p:stCondLst>
                                  <p:childTnLst>
                                    <p:set>
                                      <p:cBhvr>
                                        <p:cTn id="41" dur="1" fill="hold">
                                          <p:stCondLst>
                                            <p:cond delay="0"/>
                                          </p:stCondLst>
                                        </p:cTn>
                                        <p:tgtEl>
                                          <p:spTgt spid="9"/>
                                        </p:tgtEl>
                                        <p:attrNameLst>
                                          <p:attrName>style.visibility</p:attrName>
                                        </p:attrNameLst>
                                      </p:cBhvr>
                                      <p:to>
                                        <p:strVal val="visible"/>
                                      </p:to>
                                    </p:set>
                                    <p:anim calcmode="lin" valueType="num">
                                      <p:cBhvr>
                                        <p:cTn id="42" dur="1000" fill="hold"/>
                                        <p:tgtEl>
                                          <p:spTgt spid="9"/>
                                        </p:tgtEl>
                                        <p:attrNameLst>
                                          <p:attrName>ppt_w</p:attrName>
                                        </p:attrNameLst>
                                      </p:cBhvr>
                                      <p:tavLst>
                                        <p:tav tm="0">
                                          <p:val>
                                            <p:strVal val="#ppt_w+.3"/>
                                          </p:val>
                                        </p:tav>
                                        <p:tav tm="100000">
                                          <p:val>
                                            <p:strVal val="#ppt_w"/>
                                          </p:val>
                                        </p:tav>
                                      </p:tavLst>
                                    </p:anim>
                                    <p:anim calcmode="lin" valueType="num">
                                      <p:cBhvr>
                                        <p:cTn id="43" dur="1000" fill="hold"/>
                                        <p:tgtEl>
                                          <p:spTgt spid="9"/>
                                        </p:tgtEl>
                                        <p:attrNameLst>
                                          <p:attrName>ppt_h</p:attrName>
                                        </p:attrNameLst>
                                      </p:cBhvr>
                                      <p:tavLst>
                                        <p:tav tm="0">
                                          <p:val>
                                            <p:strVal val="#ppt_h"/>
                                          </p:val>
                                        </p:tav>
                                        <p:tav tm="100000">
                                          <p:val>
                                            <p:strVal val="#ppt_h"/>
                                          </p:val>
                                        </p:tav>
                                      </p:tavLst>
                                    </p:anim>
                                    <p:animEffect transition="in" filter="fade">
                                      <p:cBhvr>
                                        <p:cTn id="44" dur="10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animBg="1"/>
      <p:bldP spid="6" grpId="0"/>
      <p:bldP spid="7" grpId="0" animBg="1"/>
      <p:bldP spid="8" grpId="0"/>
      <p:bldP spid="9" grpId="0" animBg="1"/>
    </p:bldLst>
  </p:timing>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3">
            <a:extLst>
              <a:ext uri="{FF2B5EF4-FFF2-40B4-BE49-F238E27FC236}">
                <a16:creationId xmlns:a16="http://schemas.microsoft.com/office/drawing/2014/main" xmlns="" id="{666B27AE-4084-CB7E-3FED-05B4C3830F43}"/>
              </a:ext>
            </a:extLst>
          </p:cNvPr>
          <p:cNvSpPr txBox="1"/>
          <p:nvPr/>
        </p:nvSpPr>
        <p:spPr>
          <a:xfrm>
            <a:off x="983073" y="768764"/>
            <a:ext cx="10451937" cy="461665"/>
          </a:xfrm>
          <a:prstGeom prst="rect">
            <a:avLst/>
          </a:prstGeom>
          <a:noFill/>
        </p:spPr>
        <p:txBody>
          <a:bodyPr wrap="square" rtlCol="0">
            <a:spAutoFit/>
          </a:bodyPr>
          <a:lstStyle/>
          <a:p>
            <a:r>
              <a:rPr lang="en-US" sz="2400" b="1" dirty="0">
                <a:latin typeface="Times New Roman" panose="02020603050405020304" pitchFamily="18" charset="0"/>
                <a:cs typeface="Times New Roman" panose="02020603050405020304" pitchFamily="18" charset="0"/>
              </a:rPr>
              <a:t>ê. </a:t>
            </a:r>
            <a:r>
              <a:rPr lang="en-US" sz="2400" b="1" dirty="0" err="1">
                <a:latin typeface="Times New Roman" panose="02020603050405020304" pitchFamily="18" charset="0"/>
                <a:cs typeface="Times New Roman" panose="02020603050405020304" pitchFamily="18" charset="0"/>
              </a:rPr>
              <a:t>Nền</a:t>
            </a:r>
            <a:r>
              <a:rPr lang="en-US" sz="2400" b="1" dirty="0">
                <a:latin typeface="Times New Roman" panose="02020603050405020304" pitchFamily="18" charset="0"/>
                <a:cs typeface="Times New Roman" panose="02020603050405020304" pitchFamily="18" charset="0"/>
              </a:rPr>
              <a:t> </a:t>
            </a:r>
            <a:r>
              <a:rPr lang="en-US" sz="2400" b="1" dirty="0" err="1">
                <a:latin typeface="Times New Roman" panose="02020603050405020304" pitchFamily="18" charset="0"/>
                <a:cs typeface="Times New Roman" panose="02020603050405020304" pitchFamily="18" charset="0"/>
              </a:rPr>
              <a:t>kinh</a:t>
            </a:r>
            <a:r>
              <a:rPr lang="en-US" sz="2400" b="1" dirty="0">
                <a:latin typeface="Times New Roman" panose="02020603050405020304" pitchFamily="18" charset="0"/>
                <a:cs typeface="Times New Roman" panose="02020603050405020304" pitchFamily="18" charset="0"/>
              </a:rPr>
              <a:t> </a:t>
            </a:r>
            <a:r>
              <a:rPr lang="en-US" sz="2400" b="1" dirty="0" err="1">
                <a:latin typeface="Times New Roman" panose="02020603050405020304" pitchFamily="18" charset="0"/>
                <a:cs typeface="Times New Roman" panose="02020603050405020304" pitchFamily="18" charset="0"/>
              </a:rPr>
              <a:t>tế</a:t>
            </a:r>
            <a:r>
              <a:rPr lang="en-US" sz="2400" b="1" dirty="0">
                <a:latin typeface="Times New Roman" panose="02020603050405020304" pitchFamily="18" charset="0"/>
                <a:cs typeface="Times New Roman" panose="02020603050405020304" pitchFamily="18" charset="0"/>
              </a:rPr>
              <a:t> </a:t>
            </a:r>
            <a:r>
              <a:rPr lang="en-US" sz="2400" b="1" dirty="0" err="1">
                <a:latin typeface="Times New Roman" panose="02020603050405020304" pitchFamily="18" charset="0"/>
                <a:cs typeface="Times New Roman" panose="02020603050405020304" pitchFamily="18" charset="0"/>
              </a:rPr>
              <a:t>nước</a:t>
            </a:r>
            <a:r>
              <a:rPr lang="en-US" sz="2400" b="1" dirty="0">
                <a:latin typeface="Times New Roman" panose="02020603050405020304" pitchFamily="18" charset="0"/>
                <a:cs typeface="Times New Roman" panose="02020603050405020304" pitchFamily="18" charset="0"/>
              </a:rPr>
              <a:t> </a:t>
            </a:r>
            <a:r>
              <a:rPr lang="en-US" sz="2400" b="1" dirty="0" err="1">
                <a:latin typeface="Times New Roman" panose="02020603050405020304" pitchFamily="18" charset="0"/>
                <a:cs typeface="Times New Roman" panose="02020603050405020304" pitchFamily="18" charset="0"/>
              </a:rPr>
              <a:t>ấy</a:t>
            </a:r>
            <a:r>
              <a:rPr lang="en-US" sz="2400" b="1" dirty="0">
                <a:latin typeface="Times New Roman" panose="02020603050405020304" pitchFamily="18" charset="0"/>
                <a:cs typeface="Times New Roman" panose="02020603050405020304" pitchFamily="18" charset="0"/>
              </a:rPr>
              <a:t> </a:t>
            </a:r>
            <a:r>
              <a:rPr lang="en-US" sz="2400" b="1" dirty="0" err="1">
                <a:latin typeface="Times New Roman" panose="02020603050405020304" pitchFamily="18" charset="0"/>
                <a:cs typeface="Times New Roman" panose="02020603050405020304" pitchFamily="18" charset="0"/>
              </a:rPr>
              <a:t>đã</a:t>
            </a:r>
            <a:r>
              <a:rPr lang="en-US" sz="2400" b="1" dirty="0">
                <a:latin typeface="Times New Roman" panose="02020603050405020304" pitchFamily="18" charset="0"/>
                <a:cs typeface="Times New Roman" panose="02020603050405020304" pitchFamily="18" charset="0"/>
              </a:rPr>
              <a:t> </a:t>
            </a:r>
            <a:r>
              <a:rPr lang="en-US" sz="2400" b="1" dirty="0" err="1">
                <a:latin typeface="Times New Roman" panose="02020603050405020304" pitchFamily="18" charset="0"/>
                <a:cs typeface="Times New Roman" panose="02020603050405020304" pitchFamily="18" charset="0"/>
              </a:rPr>
              <a:t>mạnh</a:t>
            </a:r>
            <a:r>
              <a:rPr lang="en-US" sz="2400" b="1" dirty="0">
                <a:latin typeface="Times New Roman" panose="02020603050405020304" pitchFamily="18" charset="0"/>
                <a:cs typeface="Times New Roman" panose="02020603050405020304" pitchFamily="18" charset="0"/>
              </a:rPr>
              <a:t> </a:t>
            </a:r>
            <a:r>
              <a:rPr lang="en-US" sz="2400" b="1" dirty="0" err="1">
                <a:latin typeface="Times New Roman" panose="02020603050405020304" pitchFamily="18" charset="0"/>
                <a:cs typeface="Times New Roman" panose="02020603050405020304" pitchFamily="18" charset="0"/>
              </a:rPr>
              <a:t>trở</a:t>
            </a:r>
            <a:r>
              <a:rPr lang="en-US" sz="2400" b="1" dirty="0">
                <a:latin typeface="Times New Roman" panose="02020603050405020304" pitchFamily="18" charset="0"/>
                <a:cs typeface="Times New Roman" panose="02020603050405020304" pitchFamily="18" charset="0"/>
              </a:rPr>
              <a:t> </a:t>
            </a:r>
            <a:r>
              <a:rPr lang="en-US" sz="2400" b="1" dirty="0" err="1">
                <a:latin typeface="Times New Roman" panose="02020603050405020304" pitchFamily="18" charset="0"/>
                <a:cs typeface="Times New Roman" panose="02020603050405020304" pitchFamily="18" charset="0"/>
              </a:rPr>
              <a:t>lại</a:t>
            </a:r>
            <a:r>
              <a:rPr lang="en-US" sz="2400" b="1" dirty="0">
                <a:latin typeface="Times New Roman" panose="02020603050405020304" pitchFamily="18" charset="0"/>
                <a:cs typeface="Times New Roman" panose="02020603050405020304" pitchFamily="18" charset="0"/>
              </a:rPr>
              <a:t> </a:t>
            </a:r>
            <a:r>
              <a:rPr lang="en-US" sz="2400" b="1" dirty="0" err="1">
                <a:latin typeface="Times New Roman" panose="02020603050405020304" pitchFamily="18" charset="0"/>
                <a:cs typeface="Times New Roman" panose="02020603050405020304" pitchFamily="18" charset="0"/>
              </a:rPr>
              <a:t>và</a:t>
            </a:r>
            <a:r>
              <a:rPr lang="en-US" sz="2400" b="1" dirty="0">
                <a:latin typeface="Times New Roman" panose="02020603050405020304" pitchFamily="18" charset="0"/>
                <a:cs typeface="Times New Roman" panose="02020603050405020304" pitchFamily="18" charset="0"/>
              </a:rPr>
              <a:t> </a:t>
            </a:r>
            <a:r>
              <a:rPr lang="en-US" sz="2400" b="1" dirty="0" err="1">
                <a:latin typeface="Times New Roman" panose="02020603050405020304" pitchFamily="18" charset="0"/>
                <a:cs typeface="Times New Roman" panose="02020603050405020304" pitchFamily="18" charset="0"/>
              </a:rPr>
              <a:t>từ</a:t>
            </a:r>
            <a:r>
              <a:rPr lang="en-US" sz="2400" b="1" dirty="0">
                <a:latin typeface="Times New Roman" panose="02020603050405020304" pitchFamily="18" charset="0"/>
                <a:cs typeface="Times New Roman" panose="02020603050405020304" pitchFamily="18" charset="0"/>
              </a:rPr>
              <a:t> </a:t>
            </a:r>
            <a:r>
              <a:rPr lang="en-US" sz="2400" b="1" dirty="0" err="1">
                <a:latin typeface="Times New Roman" panose="02020603050405020304" pitchFamily="18" charset="0"/>
                <a:cs typeface="Times New Roman" panose="02020603050405020304" pitchFamily="18" charset="0"/>
              </a:rPr>
              <a:t>chỗ</a:t>
            </a:r>
            <a:r>
              <a:rPr lang="en-US" sz="2400" b="1" dirty="0">
                <a:latin typeface="Times New Roman" panose="02020603050405020304" pitchFamily="18" charset="0"/>
                <a:cs typeface="Times New Roman" panose="02020603050405020304" pitchFamily="18" charset="0"/>
              </a:rPr>
              <a:t> </a:t>
            </a:r>
            <a:r>
              <a:rPr lang="en-US" sz="2400" b="1" dirty="0" err="1">
                <a:latin typeface="Times New Roman" panose="02020603050405020304" pitchFamily="18" charset="0"/>
                <a:cs typeface="Times New Roman" panose="02020603050405020304" pitchFamily="18" charset="0"/>
              </a:rPr>
              <a:t>đi</a:t>
            </a:r>
            <a:r>
              <a:rPr lang="en-US" sz="2400" b="1" dirty="0">
                <a:latin typeface="Times New Roman" panose="02020603050405020304" pitchFamily="18" charset="0"/>
                <a:cs typeface="Times New Roman" panose="02020603050405020304" pitchFamily="18" charset="0"/>
              </a:rPr>
              <a:t> </a:t>
            </a:r>
            <a:r>
              <a:rPr lang="en-US" sz="2400" b="1" dirty="0" err="1">
                <a:latin typeface="Times New Roman" panose="02020603050405020304" pitchFamily="18" charset="0"/>
                <a:cs typeface="Times New Roman" panose="02020603050405020304" pitchFamily="18" charset="0"/>
              </a:rPr>
              <a:t>sau</a:t>
            </a:r>
            <a:r>
              <a:rPr lang="en-US" sz="2400" b="1" dirty="0">
                <a:latin typeface="Times New Roman" panose="02020603050405020304" pitchFamily="18" charset="0"/>
                <a:cs typeface="Times New Roman" panose="02020603050405020304" pitchFamily="18" charset="0"/>
              </a:rPr>
              <a:t> </a:t>
            </a:r>
            <a:r>
              <a:rPr lang="en-US" sz="2400" b="1" dirty="0" err="1">
                <a:latin typeface="Times New Roman" panose="02020603050405020304" pitchFamily="18" charset="0"/>
                <a:cs typeface="Times New Roman" panose="02020603050405020304" pitchFamily="18" charset="0"/>
              </a:rPr>
              <a:t>dần</a:t>
            </a:r>
            <a:r>
              <a:rPr lang="en-US" sz="2400" b="1" dirty="0">
                <a:latin typeface="Times New Roman" panose="02020603050405020304" pitchFamily="18" charset="0"/>
                <a:cs typeface="Times New Roman" panose="02020603050405020304" pitchFamily="18" charset="0"/>
              </a:rPr>
              <a:t> </a:t>
            </a:r>
            <a:r>
              <a:rPr lang="en-US" sz="2400" b="1" dirty="0" err="1">
                <a:latin typeface="Times New Roman" panose="02020603050405020304" pitchFamily="18" charset="0"/>
                <a:cs typeface="Times New Roman" panose="02020603050405020304" pitchFamily="18" charset="0"/>
              </a:rPr>
              <a:t>trở</a:t>
            </a:r>
            <a:r>
              <a:rPr lang="en-US" sz="2400" b="1" dirty="0">
                <a:latin typeface="Times New Roman" panose="02020603050405020304" pitchFamily="18" charset="0"/>
                <a:cs typeface="Times New Roman" panose="02020603050405020304" pitchFamily="18" charset="0"/>
              </a:rPr>
              <a:t> </a:t>
            </a:r>
            <a:r>
              <a:rPr lang="en-US" sz="2400" b="1" dirty="0" err="1">
                <a:latin typeface="Times New Roman" panose="02020603050405020304" pitchFamily="18" charset="0"/>
                <a:cs typeface="Times New Roman" panose="02020603050405020304" pitchFamily="18" charset="0"/>
              </a:rPr>
              <a:t>thành</a:t>
            </a:r>
            <a:r>
              <a:rPr lang="en-US" sz="2400" b="1" dirty="0">
                <a:latin typeface="Times New Roman" panose="02020603050405020304" pitchFamily="18" charset="0"/>
                <a:cs typeface="Times New Roman" panose="02020603050405020304" pitchFamily="18" charset="0"/>
              </a:rPr>
              <a:t> </a:t>
            </a:r>
            <a:r>
              <a:rPr lang="en-US" sz="2400" b="1" dirty="0" err="1">
                <a:latin typeface="Times New Roman" panose="02020603050405020304" pitchFamily="18" charset="0"/>
                <a:cs typeface="Times New Roman" panose="02020603050405020304" pitchFamily="18" charset="0"/>
              </a:rPr>
              <a:t>đi</a:t>
            </a:r>
            <a:r>
              <a:rPr lang="en-US" sz="2400" b="1" dirty="0">
                <a:latin typeface="Times New Roman" panose="02020603050405020304" pitchFamily="18" charset="0"/>
                <a:cs typeface="Times New Roman" panose="02020603050405020304" pitchFamily="18" charset="0"/>
              </a:rPr>
              <a:t> </a:t>
            </a:r>
            <a:r>
              <a:rPr lang="en-US" sz="2400" b="1" dirty="0" err="1">
                <a:latin typeface="Times New Roman" panose="02020603050405020304" pitchFamily="18" charset="0"/>
                <a:cs typeface="Times New Roman" panose="02020603050405020304" pitchFamily="18" charset="0"/>
              </a:rPr>
              <a:t>trước</a:t>
            </a:r>
            <a:r>
              <a:rPr lang="en-US" sz="2400" b="1" dirty="0">
                <a:latin typeface="Times New Roman" panose="02020603050405020304" pitchFamily="18" charset="0"/>
                <a:cs typeface="Times New Roman" panose="02020603050405020304" pitchFamily="18" charset="0"/>
              </a:rPr>
              <a:t>.</a:t>
            </a:r>
          </a:p>
        </p:txBody>
      </p:sp>
      <p:sp>
        <p:nvSpPr>
          <p:cNvPr id="5" name="TextBox 4">
            <a:extLst>
              <a:ext uri="{FF2B5EF4-FFF2-40B4-BE49-F238E27FC236}">
                <a16:creationId xmlns:a16="http://schemas.microsoft.com/office/drawing/2014/main" xmlns="" id="{49DA70CA-77A2-0D4F-8790-BCFF59013AC3}"/>
              </a:ext>
            </a:extLst>
          </p:cNvPr>
          <p:cNvSpPr txBox="1"/>
          <p:nvPr/>
        </p:nvSpPr>
        <p:spPr>
          <a:xfrm>
            <a:off x="1484243" y="1451527"/>
            <a:ext cx="8222972" cy="461665"/>
          </a:xfrm>
          <a:prstGeom prst="rect">
            <a:avLst/>
          </a:prstGeom>
          <a:noFill/>
          <a:ln w="28575">
            <a:solidFill>
              <a:srgbClr val="0070C0"/>
            </a:solidFill>
            <a:prstDash val="dash"/>
          </a:ln>
        </p:spPr>
        <p:txBody>
          <a:bodyPr wrap="square" rtlCol="0">
            <a:spAutoFit/>
          </a:bodyPr>
          <a:lstStyle/>
          <a:p>
            <a:r>
              <a:rPr lang="en-US" sz="2400" b="1" i="1" dirty="0">
                <a:solidFill>
                  <a:srgbClr val="FF0000"/>
                </a:solidFill>
                <a:latin typeface="Times New Roman" panose="02020603050405020304" pitchFamily="18" charset="0"/>
                <a:cs typeface="Times New Roman" panose="02020603050405020304" pitchFamily="18" charset="0"/>
              </a:rPr>
              <a:t>=&gt;</a:t>
            </a:r>
            <a:r>
              <a:rPr lang="en-US" sz="2400" b="1" i="1" dirty="0" err="1">
                <a:solidFill>
                  <a:srgbClr val="FF0000"/>
                </a:solidFill>
                <a:latin typeface="Times New Roman" panose="02020603050405020304" pitchFamily="18" charset="0"/>
                <a:cs typeface="Times New Roman" panose="02020603050405020304" pitchFamily="18" charset="0"/>
              </a:rPr>
              <a:t>Nền</a:t>
            </a:r>
            <a:r>
              <a:rPr lang="en-US" sz="2400" b="1" i="1" dirty="0">
                <a:solidFill>
                  <a:srgbClr val="FF0000"/>
                </a:solidFill>
                <a:latin typeface="Times New Roman" panose="02020603050405020304" pitchFamily="18" charset="0"/>
                <a:cs typeface="Times New Roman" panose="02020603050405020304" pitchFamily="18" charset="0"/>
              </a:rPr>
              <a:t> </a:t>
            </a:r>
            <a:r>
              <a:rPr lang="en-US" sz="2400" b="1" i="1" dirty="0" err="1">
                <a:solidFill>
                  <a:srgbClr val="FF0000"/>
                </a:solidFill>
                <a:latin typeface="Times New Roman" panose="02020603050405020304" pitchFamily="18" charset="0"/>
                <a:cs typeface="Times New Roman" panose="02020603050405020304" pitchFamily="18" charset="0"/>
              </a:rPr>
              <a:t>kinh</a:t>
            </a:r>
            <a:r>
              <a:rPr lang="en-US" sz="2400" b="1" i="1" dirty="0">
                <a:solidFill>
                  <a:srgbClr val="FF0000"/>
                </a:solidFill>
                <a:latin typeface="Times New Roman" panose="02020603050405020304" pitchFamily="18" charset="0"/>
                <a:cs typeface="Times New Roman" panose="02020603050405020304" pitchFamily="18" charset="0"/>
              </a:rPr>
              <a:t> </a:t>
            </a:r>
            <a:r>
              <a:rPr lang="en-US" sz="2400" b="1" i="1" dirty="0" err="1">
                <a:solidFill>
                  <a:srgbClr val="FF0000"/>
                </a:solidFill>
                <a:latin typeface="Times New Roman" panose="02020603050405020304" pitchFamily="18" charset="0"/>
                <a:cs typeface="Times New Roman" panose="02020603050405020304" pitchFamily="18" charset="0"/>
              </a:rPr>
              <a:t>tế</a:t>
            </a:r>
            <a:r>
              <a:rPr lang="en-US" sz="2400" b="1" i="1" dirty="0">
                <a:solidFill>
                  <a:srgbClr val="FF0000"/>
                </a:solidFill>
                <a:latin typeface="Times New Roman" panose="02020603050405020304" pitchFamily="18" charset="0"/>
                <a:cs typeface="Times New Roman" panose="02020603050405020304" pitchFamily="18" charset="0"/>
              </a:rPr>
              <a:t> </a:t>
            </a:r>
            <a:r>
              <a:rPr lang="en-US" sz="2400" b="1" i="1" dirty="0" err="1">
                <a:solidFill>
                  <a:srgbClr val="FF0000"/>
                </a:solidFill>
                <a:latin typeface="Times New Roman" panose="02020603050405020304" pitchFamily="18" charset="0"/>
                <a:cs typeface="Times New Roman" panose="02020603050405020304" pitchFamily="18" charset="0"/>
              </a:rPr>
              <a:t>ấy</a:t>
            </a:r>
            <a:r>
              <a:rPr lang="en-US" sz="2400" b="1" i="1" dirty="0">
                <a:solidFill>
                  <a:srgbClr val="FF0000"/>
                </a:solidFill>
                <a:latin typeface="Times New Roman" panose="02020603050405020304" pitchFamily="18" charset="0"/>
                <a:cs typeface="Times New Roman" panose="02020603050405020304" pitchFamily="18" charset="0"/>
              </a:rPr>
              <a:t> </a:t>
            </a:r>
            <a:r>
              <a:rPr lang="en-US" sz="2400" b="1" i="1" dirty="0" err="1">
                <a:solidFill>
                  <a:srgbClr val="FF0000"/>
                </a:solidFill>
                <a:latin typeface="Times New Roman" panose="02020603050405020304" pitchFamily="18" charset="0"/>
                <a:cs typeface="Times New Roman" panose="02020603050405020304" pitchFamily="18" charset="0"/>
              </a:rPr>
              <a:t>đã</a:t>
            </a:r>
            <a:r>
              <a:rPr lang="en-US" sz="2400" b="1" i="1" dirty="0">
                <a:solidFill>
                  <a:srgbClr val="FF0000"/>
                </a:solidFill>
                <a:latin typeface="Times New Roman" panose="02020603050405020304" pitchFamily="18" charset="0"/>
                <a:cs typeface="Times New Roman" panose="02020603050405020304" pitchFamily="18" charset="0"/>
              </a:rPr>
              <a:t> </a:t>
            </a:r>
            <a:r>
              <a:rPr lang="en-US" sz="2400" b="1" i="1" dirty="0" err="1">
                <a:solidFill>
                  <a:srgbClr val="FF0000"/>
                </a:solidFill>
                <a:latin typeface="Times New Roman" panose="02020603050405020304" pitchFamily="18" charset="0"/>
                <a:cs typeface="Times New Roman" panose="02020603050405020304" pitchFamily="18" charset="0"/>
              </a:rPr>
              <a:t>phục</a:t>
            </a:r>
            <a:r>
              <a:rPr lang="en-US" sz="2400" b="1" i="1" dirty="0">
                <a:solidFill>
                  <a:srgbClr val="FF0000"/>
                </a:solidFill>
                <a:latin typeface="Times New Roman" panose="02020603050405020304" pitchFamily="18" charset="0"/>
                <a:cs typeface="Times New Roman" panose="02020603050405020304" pitchFamily="18" charset="0"/>
              </a:rPr>
              <a:t> </a:t>
            </a:r>
            <a:r>
              <a:rPr lang="en-US" sz="2400" b="1" i="1" dirty="0" err="1">
                <a:solidFill>
                  <a:srgbClr val="FF0000"/>
                </a:solidFill>
                <a:latin typeface="Times New Roman" panose="02020603050405020304" pitchFamily="18" charset="0"/>
                <a:cs typeface="Times New Roman" panose="02020603050405020304" pitchFamily="18" charset="0"/>
              </a:rPr>
              <a:t>hồi</a:t>
            </a:r>
            <a:r>
              <a:rPr lang="en-US" sz="2400" b="1" i="1" dirty="0">
                <a:solidFill>
                  <a:srgbClr val="FF0000"/>
                </a:solidFill>
                <a:latin typeface="Times New Roman" panose="02020603050405020304" pitchFamily="18" charset="0"/>
                <a:cs typeface="Times New Roman" panose="02020603050405020304" pitchFamily="18" charset="0"/>
              </a:rPr>
              <a:t> </a:t>
            </a:r>
            <a:r>
              <a:rPr lang="en-US" sz="2400" b="1" i="1" dirty="0" err="1">
                <a:solidFill>
                  <a:srgbClr val="FF0000"/>
                </a:solidFill>
                <a:latin typeface="Times New Roman" panose="02020603050405020304" pitchFamily="18" charset="0"/>
                <a:cs typeface="Times New Roman" panose="02020603050405020304" pitchFamily="18" charset="0"/>
              </a:rPr>
              <a:t>và</a:t>
            </a:r>
            <a:r>
              <a:rPr lang="en-US" sz="2400" b="1" i="1" dirty="0">
                <a:solidFill>
                  <a:srgbClr val="FF0000"/>
                </a:solidFill>
                <a:latin typeface="Times New Roman" panose="02020603050405020304" pitchFamily="18" charset="0"/>
                <a:cs typeface="Times New Roman" panose="02020603050405020304" pitchFamily="18" charset="0"/>
              </a:rPr>
              <a:t> </a:t>
            </a:r>
            <a:r>
              <a:rPr lang="en-US" sz="2400" b="1" i="1" dirty="0" err="1">
                <a:solidFill>
                  <a:srgbClr val="FF0000"/>
                </a:solidFill>
                <a:latin typeface="Times New Roman" panose="02020603050405020304" pitchFamily="18" charset="0"/>
                <a:cs typeface="Times New Roman" panose="02020603050405020304" pitchFamily="18" charset="0"/>
              </a:rPr>
              <a:t>đi</a:t>
            </a:r>
            <a:r>
              <a:rPr lang="en-US" sz="2400" b="1" i="1" dirty="0">
                <a:solidFill>
                  <a:srgbClr val="FF0000"/>
                </a:solidFill>
                <a:latin typeface="Times New Roman" panose="02020603050405020304" pitchFamily="18" charset="0"/>
                <a:cs typeface="Times New Roman" panose="02020603050405020304" pitchFamily="18" charset="0"/>
              </a:rPr>
              <a:t> </a:t>
            </a:r>
            <a:r>
              <a:rPr lang="en-US" sz="2400" b="1" i="1" dirty="0" err="1">
                <a:solidFill>
                  <a:srgbClr val="FF0000"/>
                </a:solidFill>
                <a:latin typeface="Times New Roman" panose="02020603050405020304" pitchFamily="18" charset="0"/>
                <a:cs typeface="Times New Roman" panose="02020603050405020304" pitchFamily="18" charset="0"/>
              </a:rPr>
              <a:t>từ</a:t>
            </a:r>
            <a:r>
              <a:rPr lang="en-US" sz="2400" b="1" i="1" dirty="0">
                <a:solidFill>
                  <a:srgbClr val="FF0000"/>
                </a:solidFill>
                <a:latin typeface="Times New Roman" panose="02020603050405020304" pitchFamily="18" charset="0"/>
                <a:cs typeface="Times New Roman" panose="02020603050405020304" pitchFamily="18" charset="0"/>
              </a:rPr>
              <a:t> </a:t>
            </a:r>
            <a:r>
              <a:rPr lang="en-US" sz="2400" b="1" i="1" dirty="0" err="1">
                <a:solidFill>
                  <a:srgbClr val="FF0000"/>
                </a:solidFill>
                <a:latin typeface="Times New Roman" panose="02020603050405020304" pitchFamily="18" charset="0"/>
                <a:cs typeface="Times New Roman" panose="02020603050405020304" pitchFamily="18" charset="0"/>
              </a:rPr>
              <a:t>lạc</a:t>
            </a:r>
            <a:r>
              <a:rPr lang="en-US" sz="2400" b="1" i="1" dirty="0">
                <a:solidFill>
                  <a:srgbClr val="FF0000"/>
                </a:solidFill>
                <a:latin typeface="Times New Roman" panose="02020603050405020304" pitchFamily="18" charset="0"/>
                <a:cs typeface="Times New Roman" panose="02020603050405020304" pitchFamily="18" charset="0"/>
              </a:rPr>
              <a:t> </a:t>
            </a:r>
            <a:r>
              <a:rPr lang="en-US" sz="2400" b="1" i="1" dirty="0" err="1">
                <a:solidFill>
                  <a:srgbClr val="FF0000"/>
                </a:solidFill>
                <a:latin typeface="Times New Roman" panose="02020603050405020304" pitchFamily="18" charset="0"/>
                <a:cs typeface="Times New Roman" panose="02020603050405020304" pitchFamily="18" charset="0"/>
              </a:rPr>
              <a:t>hậu</a:t>
            </a:r>
            <a:r>
              <a:rPr lang="en-US" sz="2400" b="1" i="1" dirty="0">
                <a:solidFill>
                  <a:srgbClr val="FF0000"/>
                </a:solidFill>
                <a:latin typeface="Times New Roman" panose="02020603050405020304" pitchFamily="18" charset="0"/>
                <a:cs typeface="Times New Roman" panose="02020603050405020304" pitchFamily="18" charset="0"/>
              </a:rPr>
              <a:t> </a:t>
            </a:r>
            <a:r>
              <a:rPr lang="en-US" sz="2400" b="1" i="1" dirty="0" err="1">
                <a:solidFill>
                  <a:srgbClr val="FF0000"/>
                </a:solidFill>
                <a:latin typeface="Times New Roman" panose="02020603050405020304" pitchFamily="18" charset="0"/>
                <a:cs typeface="Times New Roman" panose="02020603050405020304" pitchFamily="18" charset="0"/>
              </a:rPr>
              <a:t>đến</a:t>
            </a:r>
            <a:r>
              <a:rPr lang="en-US" sz="2400" b="1" i="1" dirty="0">
                <a:solidFill>
                  <a:srgbClr val="FF0000"/>
                </a:solidFill>
                <a:latin typeface="Times New Roman" panose="02020603050405020304" pitchFamily="18" charset="0"/>
                <a:cs typeface="Times New Roman" panose="02020603050405020304" pitchFamily="18" charset="0"/>
              </a:rPr>
              <a:t> </a:t>
            </a:r>
            <a:r>
              <a:rPr lang="en-US" sz="2400" b="1" i="1" dirty="0" err="1">
                <a:solidFill>
                  <a:srgbClr val="FF0000"/>
                </a:solidFill>
                <a:latin typeface="Times New Roman" panose="02020603050405020304" pitchFamily="18" charset="0"/>
                <a:cs typeface="Times New Roman" panose="02020603050405020304" pitchFamily="18" charset="0"/>
              </a:rPr>
              <a:t>tiên</a:t>
            </a:r>
            <a:r>
              <a:rPr lang="en-US" sz="2400" b="1" i="1" dirty="0">
                <a:solidFill>
                  <a:srgbClr val="FF0000"/>
                </a:solidFill>
                <a:latin typeface="Times New Roman" panose="02020603050405020304" pitchFamily="18" charset="0"/>
                <a:cs typeface="Times New Roman" panose="02020603050405020304" pitchFamily="18" charset="0"/>
              </a:rPr>
              <a:t> </a:t>
            </a:r>
            <a:r>
              <a:rPr lang="en-US" sz="2400" b="1" i="1" dirty="0" err="1">
                <a:solidFill>
                  <a:srgbClr val="FF0000"/>
                </a:solidFill>
                <a:latin typeface="Times New Roman" panose="02020603050405020304" pitchFamily="18" charset="0"/>
                <a:cs typeface="Times New Roman" panose="02020603050405020304" pitchFamily="18" charset="0"/>
              </a:rPr>
              <a:t>tiến</a:t>
            </a:r>
            <a:r>
              <a:rPr lang="en-US" sz="2400" b="1" i="1" dirty="0">
                <a:solidFill>
                  <a:srgbClr val="FF0000"/>
                </a:solidFill>
                <a:latin typeface="Times New Roman" panose="02020603050405020304" pitchFamily="18" charset="0"/>
                <a:cs typeface="Times New Roman" panose="02020603050405020304" pitchFamily="18" charset="0"/>
              </a:rPr>
              <a:t>.</a:t>
            </a:r>
          </a:p>
        </p:txBody>
      </p:sp>
      <p:sp>
        <p:nvSpPr>
          <p:cNvPr id="6" name="TextBox 5">
            <a:extLst>
              <a:ext uri="{FF2B5EF4-FFF2-40B4-BE49-F238E27FC236}">
                <a16:creationId xmlns:a16="http://schemas.microsoft.com/office/drawing/2014/main" xmlns="" id="{61270492-89F4-BF7F-ED8A-4BAF84B25A4F}"/>
              </a:ext>
            </a:extLst>
          </p:cNvPr>
          <p:cNvSpPr txBox="1"/>
          <p:nvPr/>
        </p:nvSpPr>
        <p:spPr>
          <a:xfrm>
            <a:off x="1036083" y="2133738"/>
            <a:ext cx="10451937" cy="830997"/>
          </a:xfrm>
          <a:prstGeom prst="rect">
            <a:avLst/>
          </a:prstGeom>
          <a:noFill/>
        </p:spPr>
        <p:txBody>
          <a:bodyPr wrap="square" rtlCol="0">
            <a:spAutoFit/>
          </a:bodyPr>
          <a:lstStyle/>
          <a:p>
            <a:r>
              <a:rPr lang="en-US" sz="2400" b="1" dirty="0">
                <a:latin typeface="Times New Roman" panose="02020603050405020304" pitchFamily="18" charset="0"/>
                <a:cs typeface="Times New Roman" panose="02020603050405020304" pitchFamily="18" charset="0"/>
              </a:rPr>
              <a:t>g. </a:t>
            </a:r>
            <a:r>
              <a:rPr lang="en-US" sz="2400" b="1" dirty="0" err="1">
                <a:latin typeface="Times New Roman" panose="02020603050405020304" pitchFamily="18" charset="0"/>
                <a:cs typeface="Times New Roman" panose="02020603050405020304" pitchFamily="18" charset="0"/>
              </a:rPr>
              <a:t>Các</a:t>
            </a:r>
            <a:r>
              <a:rPr lang="en-US" sz="2400" b="1" dirty="0">
                <a:latin typeface="Times New Roman" panose="02020603050405020304" pitchFamily="18" charset="0"/>
                <a:cs typeface="Times New Roman" panose="02020603050405020304" pitchFamily="18" charset="0"/>
              </a:rPr>
              <a:t> </a:t>
            </a:r>
            <a:r>
              <a:rPr lang="en-US" sz="2400" b="1" dirty="0" err="1">
                <a:latin typeface="Times New Roman" panose="02020603050405020304" pitchFamily="18" charset="0"/>
                <a:cs typeface="Times New Roman" panose="02020603050405020304" pitchFamily="18" charset="0"/>
              </a:rPr>
              <a:t>nghĩa</a:t>
            </a:r>
            <a:r>
              <a:rPr lang="en-US" sz="2400" b="1" dirty="0">
                <a:latin typeface="Times New Roman" panose="02020603050405020304" pitchFamily="18" charset="0"/>
                <a:cs typeface="Times New Roman" panose="02020603050405020304" pitchFamily="18" charset="0"/>
              </a:rPr>
              <a:t> </a:t>
            </a:r>
            <a:r>
              <a:rPr lang="en-US" sz="2400" b="1" dirty="0" err="1">
                <a:latin typeface="Times New Roman" panose="02020603050405020304" pitchFamily="18" charset="0"/>
                <a:cs typeface="Times New Roman" panose="02020603050405020304" pitchFamily="18" charset="0"/>
              </a:rPr>
              <a:t>sĩ</a:t>
            </a:r>
            <a:r>
              <a:rPr lang="en-US" sz="2400" b="1" dirty="0">
                <a:latin typeface="Times New Roman" panose="02020603050405020304" pitchFamily="18" charset="0"/>
                <a:cs typeface="Times New Roman" panose="02020603050405020304" pitchFamily="18" charset="0"/>
              </a:rPr>
              <a:t> </a:t>
            </a:r>
            <a:r>
              <a:rPr lang="en-US" sz="2400" b="1" dirty="0" err="1">
                <a:latin typeface="Times New Roman" panose="02020603050405020304" pitchFamily="18" charset="0"/>
                <a:cs typeface="Times New Roman" panose="02020603050405020304" pitchFamily="18" charset="0"/>
              </a:rPr>
              <a:t>Cần</a:t>
            </a:r>
            <a:r>
              <a:rPr lang="en-US" sz="2400" b="1" dirty="0">
                <a:latin typeface="Times New Roman" panose="02020603050405020304" pitchFamily="18" charset="0"/>
                <a:cs typeface="Times New Roman" panose="02020603050405020304" pitchFamily="18" charset="0"/>
              </a:rPr>
              <a:t> </a:t>
            </a:r>
            <a:r>
              <a:rPr lang="en-US" sz="2400" b="1" dirty="0" err="1">
                <a:latin typeface="Times New Roman" panose="02020603050405020304" pitchFamily="18" charset="0"/>
                <a:cs typeface="Times New Roman" panose="02020603050405020304" pitchFamily="18" charset="0"/>
              </a:rPr>
              <a:t>Giuộc</a:t>
            </a:r>
            <a:r>
              <a:rPr lang="en-US" sz="2400" b="1" dirty="0">
                <a:latin typeface="Times New Roman" panose="02020603050405020304" pitchFamily="18" charset="0"/>
                <a:cs typeface="Times New Roman" panose="02020603050405020304" pitchFamily="18" charset="0"/>
              </a:rPr>
              <a:t> </a:t>
            </a:r>
            <a:r>
              <a:rPr lang="en-US" sz="2400" b="1" dirty="0" err="1">
                <a:latin typeface="Times New Roman" panose="02020603050405020304" pitchFamily="18" charset="0"/>
                <a:cs typeface="Times New Roman" panose="02020603050405020304" pitchFamily="18" charset="0"/>
              </a:rPr>
              <a:t>đã</a:t>
            </a:r>
            <a:r>
              <a:rPr lang="en-US" sz="2400" b="1" dirty="0">
                <a:latin typeface="Times New Roman" panose="02020603050405020304" pitchFamily="18" charset="0"/>
                <a:cs typeface="Times New Roman" panose="02020603050405020304" pitchFamily="18" charset="0"/>
              </a:rPr>
              <a:t> </a:t>
            </a:r>
            <a:r>
              <a:rPr lang="en-US" sz="2400" b="1" dirty="0" err="1">
                <a:latin typeface="Times New Roman" panose="02020603050405020304" pitchFamily="18" charset="0"/>
                <a:cs typeface="Times New Roman" panose="02020603050405020304" pitchFamily="18" charset="0"/>
              </a:rPr>
              <a:t>bạo</a:t>
            </a:r>
            <a:r>
              <a:rPr lang="en-US" sz="2400" b="1" dirty="0">
                <a:latin typeface="Times New Roman" panose="02020603050405020304" pitchFamily="18" charset="0"/>
                <a:cs typeface="Times New Roman" panose="02020603050405020304" pitchFamily="18" charset="0"/>
              </a:rPr>
              <a:t> </a:t>
            </a:r>
            <a:r>
              <a:rPr lang="en-US" sz="2400" b="1" dirty="0" err="1">
                <a:latin typeface="Times New Roman" panose="02020603050405020304" pitchFamily="18" charset="0"/>
                <a:cs typeface="Times New Roman" panose="02020603050405020304" pitchFamily="18" charset="0"/>
              </a:rPr>
              <a:t>dạn</a:t>
            </a:r>
            <a:r>
              <a:rPr lang="en-US" sz="2400" b="1" dirty="0">
                <a:latin typeface="Times New Roman" panose="02020603050405020304" pitchFamily="18" charset="0"/>
                <a:cs typeface="Times New Roman" panose="02020603050405020304" pitchFamily="18" charset="0"/>
              </a:rPr>
              <a:t> </a:t>
            </a:r>
            <a:r>
              <a:rPr lang="en-US" sz="2400" b="1" dirty="0" err="1">
                <a:latin typeface="Times New Roman" panose="02020603050405020304" pitchFamily="18" charset="0"/>
                <a:cs typeface="Times New Roman" panose="02020603050405020304" pitchFamily="18" charset="0"/>
              </a:rPr>
              <a:t>đánh</a:t>
            </a:r>
            <a:r>
              <a:rPr lang="en-US" sz="2400" b="1" dirty="0">
                <a:latin typeface="Times New Roman" panose="02020603050405020304" pitchFamily="18" charset="0"/>
                <a:cs typeface="Times New Roman" panose="02020603050405020304" pitchFamily="18" charset="0"/>
              </a:rPr>
              <a:t> </a:t>
            </a:r>
            <a:r>
              <a:rPr lang="en-US" sz="2400" b="1" dirty="0" err="1">
                <a:latin typeface="Times New Roman" panose="02020603050405020304" pitchFamily="18" charset="0"/>
                <a:cs typeface="Times New Roman" panose="02020603050405020304" pitchFamily="18" charset="0"/>
              </a:rPr>
              <a:t>vào</a:t>
            </a:r>
            <a:r>
              <a:rPr lang="en-US" sz="2400" b="1" dirty="0">
                <a:latin typeface="Times New Roman" panose="02020603050405020304" pitchFamily="18" charset="0"/>
                <a:cs typeface="Times New Roman" panose="02020603050405020304" pitchFamily="18" charset="0"/>
              </a:rPr>
              <a:t> </a:t>
            </a:r>
            <a:r>
              <a:rPr lang="en-US" sz="2400" b="1" dirty="0" err="1">
                <a:latin typeface="Times New Roman" panose="02020603050405020304" pitchFamily="18" charset="0"/>
                <a:cs typeface="Times New Roman" panose="02020603050405020304" pitchFamily="18" charset="0"/>
              </a:rPr>
              <a:t>đồn</a:t>
            </a:r>
            <a:r>
              <a:rPr lang="en-US" sz="2400" b="1" dirty="0">
                <a:latin typeface="Times New Roman" panose="02020603050405020304" pitchFamily="18" charset="0"/>
                <a:cs typeface="Times New Roman" panose="02020603050405020304" pitchFamily="18" charset="0"/>
              </a:rPr>
              <a:t> </a:t>
            </a:r>
            <a:r>
              <a:rPr lang="en-US" sz="2400" b="1" dirty="0" err="1">
                <a:latin typeface="Times New Roman" panose="02020603050405020304" pitchFamily="18" charset="0"/>
                <a:cs typeface="Times New Roman" panose="02020603050405020304" pitchFamily="18" charset="0"/>
              </a:rPr>
              <a:t>giặc</a:t>
            </a:r>
            <a:r>
              <a:rPr lang="en-US" sz="2400" b="1" dirty="0">
                <a:latin typeface="Times New Roman" panose="02020603050405020304" pitchFamily="18" charset="0"/>
                <a:cs typeface="Times New Roman" panose="02020603050405020304" pitchFamily="18" charset="0"/>
              </a:rPr>
              <a:t> </a:t>
            </a:r>
            <a:r>
              <a:rPr lang="en-US" sz="2400" b="1" dirty="0" err="1">
                <a:latin typeface="Times New Roman" panose="02020603050405020304" pitchFamily="18" charset="0"/>
                <a:cs typeface="Times New Roman" panose="02020603050405020304" pitchFamily="18" charset="0"/>
              </a:rPr>
              <a:t>Pháp</a:t>
            </a:r>
            <a:r>
              <a:rPr lang="en-US" sz="2400" b="1" dirty="0">
                <a:latin typeface="Times New Roman" panose="02020603050405020304" pitchFamily="18" charset="0"/>
                <a:cs typeface="Times New Roman" panose="02020603050405020304" pitchFamily="18" charset="0"/>
              </a:rPr>
              <a:t>, </a:t>
            </a:r>
            <a:r>
              <a:rPr lang="en-US" sz="2400" b="1" dirty="0" err="1">
                <a:latin typeface="Times New Roman" panose="02020603050405020304" pitchFamily="18" charset="0"/>
                <a:cs typeface="Times New Roman" panose="02020603050405020304" pitchFamily="18" charset="0"/>
              </a:rPr>
              <a:t>không</a:t>
            </a:r>
            <a:r>
              <a:rPr lang="en-US" sz="2400" b="1" dirty="0">
                <a:latin typeface="Times New Roman" panose="02020603050405020304" pitchFamily="18" charset="0"/>
                <a:cs typeface="Times New Roman" panose="02020603050405020304" pitchFamily="18" charset="0"/>
              </a:rPr>
              <a:t> </a:t>
            </a:r>
            <a:r>
              <a:rPr lang="en-US" sz="2400" b="1" dirty="0" err="1">
                <a:latin typeface="Times New Roman" panose="02020603050405020304" pitchFamily="18" charset="0"/>
                <a:cs typeface="Times New Roman" panose="02020603050405020304" pitchFamily="18" charset="0"/>
              </a:rPr>
              <a:t>sợ</a:t>
            </a:r>
            <a:r>
              <a:rPr lang="en-US" sz="2400" b="1" dirty="0">
                <a:latin typeface="Times New Roman" panose="02020603050405020304" pitchFamily="18" charset="0"/>
                <a:cs typeface="Times New Roman" panose="02020603050405020304" pitchFamily="18" charset="0"/>
              </a:rPr>
              <a:t> </a:t>
            </a:r>
            <a:r>
              <a:rPr lang="en-US" sz="2400" b="1" dirty="0" err="1">
                <a:latin typeface="Times New Roman" panose="02020603050405020304" pitchFamily="18" charset="0"/>
                <a:cs typeface="Times New Roman" panose="02020603050405020304" pitchFamily="18" charset="0"/>
              </a:rPr>
              <a:t>chết</a:t>
            </a:r>
            <a:r>
              <a:rPr lang="en-US" sz="2400" b="1" dirty="0">
                <a:latin typeface="Times New Roman" panose="02020603050405020304" pitchFamily="18" charset="0"/>
                <a:cs typeface="Times New Roman" panose="02020603050405020304" pitchFamily="18" charset="0"/>
              </a:rPr>
              <a:t> </a:t>
            </a:r>
            <a:r>
              <a:rPr lang="en-US" sz="2400" b="1" dirty="0" err="1">
                <a:latin typeface="Times New Roman" panose="02020603050405020304" pitchFamily="18" charset="0"/>
                <a:cs typeface="Times New Roman" panose="02020603050405020304" pitchFamily="18" charset="0"/>
              </a:rPr>
              <a:t>chóc</a:t>
            </a:r>
            <a:r>
              <a:rPr lang="en-US" sz="2400" b="1" dirty="0">
                <a:latin typeface="Times New Roman" panose="02020603050405020304" pitchFamily="18" charset="0"/>
                <a:cs typeface="Times New Roman" panose="02020603050405020304" pitchFamily="18" charset="0"/>
              </a:rPr>
              <a:t>.</a:t>
            </a:r>
          </a:p>
        </p:txBody>
      </p:sp>
      <p:sp>
        <p:nvSpPr>
          <p:cNvPr id="7" name="TextBox 6">
            <a:extLst>
              <a:ext uri="{FF2B5EF4-FFF2-40B4-BE49-F238E27FC236}">
                <a16:creationId xmlns:a16="http://schemas.microsoft.com/office/drawing/2014/main" xmlns="" id="{D0589B24-6C0E-ED10-CBC3-E7A4C6C2D78D}"/>
              </a:ext>
            </a:extLst>
          </p:cNvPr>
          <p:cNvSpPr txBox="1"/>
          <p:nvPr/>
        </p:nvSpPr>
        <p:spPr>
          <a:xfrm>
            <a:off x="1484243" y="3185281"/>
            <a:ext cx="9518374" cy="830997"/>
          </a:xfrm>
          <a:prstGeom prst="rect">
            <a:avLst/>
          </a:prstGeom>
          <a:noFill/>
          <a:ln w="28575">
            <a:solidFill>
              <a:srgbClr val="0070C0"/>
            </a:solidFill>
            <a:prstDash val="dash"/>
          </a:ln>
        </p:spPr>
        <p:txBody>
          <a:bodyPr wrap="square" rtlCol="0">
            <a:spAutoFit/>
          </a:bodyPr>
          <a:lstStyle/>
          <a:p>
            <a:r>
              <a:rPr lang="en-US" sz="2400" b="1" i="1" dirty="0">
                <a:solidFill>
                  <a:srgbClr val="FF0000"/>
                </a:solidFill>
                <a:latin typeface="Times New Roman" panose="02020603050405020304" pitchFamily="18" charset="0"/>
                <a:cs typeface="Times New Roman" panose="02020603050405020304" pitchFamily="18" charset="0"/>
              </a:rPr>
              <a:t>=&gt;</a:t>
            </a:r>
            <a:r>
              <a:rPr lang="en-US" sz="2400" b="1" i="1" dirty="0" err="1">
                <a:solidFill>
                  <a:srgbClr val="FF0000"/>
                </a:solidFill>
                <a:latin typeface="Times New Roman" panose="02020603050405020304" pitchFamily="18" charset="0"/>
                <a:cs typeface="Times New Roman" panose="02020603050405020304" pitchFamily="18" charset="0"/>
              </a:rPr>
              <a:t>Các</a:t>
            </a:r>
            <a:r>
              <a:rPr lang="en-US" sz="2400" b="1" i="1" dirty="0">
                <a:solidFill>
                  <a:srgbClr val="FF0000"/>
                </a:solidFill>
                <a:latin typeface="Times New Roman" panose="02020603050405020304" pitchFamily="18" charset="0"/>
                <a:cs typeface="Times New Roman" panose="02020603050405020304" pitchFamily="18" charset="0"/>
              </a:rPr>
              <a:t> </a:t>
            </a:r>
            <a:r>
              <a:rPr lang="en-US" sz="2400" b="1" i="1" dirty="0" err="1">
                <a:solidFill>
                  <a:srgbClr val="FF0000"/>
                </a:solidFill>
                <a:latin typeface="Times New Roman" panose="02020603050405020304" pitchFamily="18" charset="0"/>
                <a:cs typeface="Times New Roman" panose="02020603050405020304" pitchFamily="18" charset="0"/>
              </a:rPr>
              <a:t>nghĩa</a:t>
            </a:r>
            <a:r>
              <a:rPr lang="en-US" sz="2400" b="1" i="1" dirty="0">
                <a:solidFill>
                  <a:srgbClr val="FF0000"/>
                </a:solidFill>
                <a:latin typeface="Times New Roman" panose="02020603050405020304" pitchFamily="18" charset="0"/>
                <a:cs typeface="Times New Roman" panose="02020603050405020304" pitchFamily="18" charset="0"/>
              </a:rPr>
              <a:t> </a:t>
            </a:r>
            <a:r>
              <a:rPr lang="en-US" sz="2400" b="1" i="1" dirty="0" err="1">
                <a:solidFill>
                  <a:srgbClr val="FF0000"/>
                </a:solidFill>
                <a:latin typeface="Times New Roman" panose="02020603050405020304" pitchFamily="18" charset="0"/>
                <a:cs typeface="Times New Roman" panose="02020603050405020304" pitchFamily="18" charset="0"/>
              </a:rPr>
              <a:t>sĩ</a:t>
            </a:r>
            <a:r>
              <a:rPr lang="en-US" sz="2400" b="1" i="1" dirty="0">
                <a:solidFill>
                  <a:srgbClr val="FF0000"/>
                </a:solidFill>
                <a:latin typeface="Times New Roman" panose="02020603050405020304" pitchFamily="18" charset="0"/>
                <a:cs typeface="Times New Roman" panose="02020603050405020304" pitchFamily="18" charset="0"/>
              </a:rPr>
              <a:t> </a:t>
            </a:r>
            <a:r>
              <a:rPr lang="en-US" sz="2400" b="1" i="1" dirty="0" err="1">
                <a:solidFill>
                  <a:srgbClr val="FF0000"/>
                </a:solidFill>
                <a:latin typeface="Times New Roman" panose="02020603050405020304" pitchFamily="18" charset="0"/>
                <a:cs typeface="Times New Roman" panose="02020603050405020304" pitchFamily="18" charset="0"/>
              </a:rPr>
              <a:t>Cần</a:t>
            </a:r>
            <a:r>
              <a:rPr lang="en-US" sz="2400" b="1" i="1" dirty="0">
                <a:solidFill>
                  <a:srgbClr val="FF0000"/>
                </a:solidFill>
                <a:latin typeface="Times New Roman" panose="02020603050405020304" pitchFamily="18" charset="0"/>
                <a:cs typeface="Times New Roman" panose="02020603050405020304" pitchFamily="18" charset="0"/>
              </a:rPr>
              <a:t> </a:t>
            </a:r>
            <a:r>
              <a:rPr lang="en-US" sz="2400" b="1" i="1" dirty="0" err="1">
                <a:solidFill>
                  <a:srgbClr val="FF0000"/>
                </a:solidFill>
                <a:latin typeface="Times New Roman" panose="02020603050405020304" pitchFamily="18" charset="0"/>
                <a:cs typeface="Times New Roman" panose="02020603050405020304" pitchFamily="18" charset="0"/>
              </a:rPr>
              <a:t>Giuộc</a:t>
            </a:r>
            <a:r>
              <a:rPr lang="en-US" sz="2400" b="1" i="1" dirty="0">
                <a:solidFill>
                  <a:srgbClr val="FF0000"/>
                </a:solidFill>
                <a:latin typeface="Times New Roman" panose="02020603050405020304" pitchFamily="18" charset="0"/>
                <a:cs typeface="Times New Roman" panose="02020603050405020304" pitchFamily="18" charset="0"/>
              </a:rPr>
              <a:t> </a:t>
            </a:r>
            <a:r>
              <a:rPr lang="en-US" sz="2400" b="1" i="1" dirty="0" err="1">
                <a:solidFill>
                  <a:srgbClr val="FF0000"/>
                </a:solidFill>
                <a:latin typeface="Times New Roman" panose="02020603050405020304" pitchFamily="18" charset="0"/>
                <a:cs typeface="Times New Roman" panose="02020603050405020304" pitchFamily="18" charset="0"/>
              </a:rPr>
              <a:t>đã</a:t>
            </a:r>
            <a:r>
              <a:rPr lang="en-US" sz="2400" b="1" i="1" dirty="0">
                <a:solidFill>
                  <a:srgbClr val="FF0000"/>
                </a:solidFill>
                <a:latin typeface="Times New Roman" panose="02020603050405020304" pitchFamily="18" charset="0"/>
                <a:cs typeface="Times New Roman" panose="02020603050405020304" pitchFamily="18" charset="0"/>
              </a:rPr>
              <a:t> </a:t>
            </a:r>
            <a:r>
              <a:rPr lang="en-US" sz="2400" b="1" i="1" dirty="0" err="1">
                <a:solidFill>
                  <a:srgbClr val="FF0000"/>
                </a:solidFill>
                <a:latin typeface="Times New Roman" panose="02020603050405020304" pitchFamily="18" charset="0"/>
                <a:cs typeface="Times New Roman" panose="02020603050405020304" pitchFamily="18" charset="0"/>
              </a:rPr>
              <a:t>dũng</a:t>
            </a:r>
            <a:r>
              <a:rPr lang="en-US" sz="2400" b="1" i="1" dirty="0">
                <a:solidFill>
                  <a:srgbClr val="FF0000"/>
                </a:solidFill>
                <a:latin typeface="Times New Roman" panose="02020603050405020304" pitchFamily="18" charset="0"/>
                <a:cs typeface="Times New Roman" panose="02020603050405020304" pitchFamily="18" charset="0"/>
              </a:rPr>
              <a:t> </a:t>
            </a:r>
            <a:r>
              <a:rPr lang="en-US" sz="2400" b="1" i="1" dirty="0" err="1">
                <a:solidFill>
                  <a:srgbClr val="FF0000"/>
                </a:solidFill>
                <a:latin typeface="Times New Roman" panose="02020603050405020304" pitchFamily="18" charset="0"/>
                <a:cs typeface="Times New Roman" panose="02020603050405020304" pitchFamily="18" charset="0"/>
              </a:rPr>
              <a:t>cảm</a:t>
            </a:r>
            <a:r>
              <a:rPr lang="en-US" sz="2400" b="1" i="1" dirty="0">
                <a:solidFill>
                  <a:srgbClr val="FF0000"/>
                </a:solidFill>
                <a:latin typeface="Times New Roman" panose="02020603050405020304" pitchFamily="18" charset="0"/>
                <a:cs typeface="Times New Roman" panose="02020603050405020304" pitchFamily="18" charset="0"/>
              </a:rPr>
              <a:t> </a:t>
            </a:r>
            <a:r>
              <a:rPr lang="en-US" sz="2400" b="1" i="1" dirty="0" err="1">
                <a:solidFill>
                  <a:srgbClr val="FF0000"/>
                </a:solidFill>
                <a:latin typeface="Times New Roman" panose="02020603050405020304" pitchFamily="18" charset="0"/>
                <a:cs typeface="Times New Roman" panose="02020603050405020304" pitchFamily="18" charset="0"/>
              </a:rPr>
              <a:t>đánh</a:t>
            </a:r>
            <a:r>
              <a:rPr lang="en-US" sz="2400" b="1" i="1" dirty="0">
                <a:solidFill>
                  <a:srgbClr val="FF0000"/>
                </a:solidFill>
                <a:latin typeface="Times New Roman" panose="02020603050405020304" pitchFamily="18" charset="0"/>
                <a:cs typeface="Times New Roman" panose="02020603050405020304" pitchFamily="18" charset="0"/>
              </a:rPr>
              <a:t> </a:t>
            </a:r>
            <a:r>
              <a:rPr lang="en-US" sz="2400" b="1" i="1" dirty="0" err="1">
                <a:solidFill>
                  <a:srgbClr val="FF0000"/>
                </a:solidFill>
                <a:latin typeface="Times New Roman" panose="02020603050405020304" pitchFamily="18" charset="0"/>
                <a:cs typeface="Times New Roman" panose="02020603050405020304" pitchFamily="18" charset="0"/>
              </a:rPr>
              <a:t>vào</a:t>
            </a:r>
            <a:r>
              <a:rPr lang="en-US" sz="2400" b="1" i="1" dirty="0">
                <a:solidFill>
                  <a:srgbClr val="FF0000"/>
                </a:solidFill>
                <a:latin typeface="Times New Roman" panose="02020603050405020304" pitchFamily="18" charset="0"/>
                <a:cs typeface="Times New Roman" panose="02020603050405020304" pitchFamily="18" charset="0"/>
              </a:rPr>
              <a:t> </a:t>
            </a:r>
            <a:r>
              <a:rPr lang="en-US" sz="2400" b="1" i="1" dirty="0" err="1">
                <a:solidFill>
                  <a:srgbClr val="FF0000"/>
                </a:solidFill>
                <a:latin typeface="Times New Roman" panose="02020603050405020304" pitchFamily="18" charset="0"/>
                <a:cs typeface="Times New Roman" panose="02020603050405020304" pitchFamily="18" charset="0"/>
              </a:rPr>
              <a:t>đồn</a:t>
            </a:r>
            <a:r>
              <a:rPr lang="en-US" sz="2400" b="1" i="1" dirty="0">
                <a:solidFill>
                  <a:srgbClr val="FF0000"/>
                </a:solidFill>
                <a:latin typeface="Times New Roman" panose="02020603050405020304" pitchFamily="18" charset="0"/>
                <a:cs typeface="Times New Roman" panose="02020603050405020304" pitchFamily="18" charset="0"/>
              </a:rPr>
              <a:t> </a:t>
            </a:r>
            <a:r>
              <a:rPr lang="en-US" sz="2400" b="1" i="1" dirty="0" err="1">
                <a:solidFill>
                  <a:srgbClr val="FF0000"/>
                </a:solidFill>
                <a:latin typeface="Times New Roman" panose="02020603050405020304" pitchFamily="18" charset="0"/>
                <a:cs typeface="Times New Roman" panose="02020603050405020304" pitchFamily="18" charset="0"/>
              </a:rPr>
              <a:t>giặc</a:t>
            </a:r>
            <a:r>
              <a:rPr lang="en-US" sz="2400" b="1" i="1" dirty="0">
                <a:solidFill>
                  <a:srgbClr val="FF0000"/>
                </a:solidFill>
                <a:latin typeface="Times New Roman" panose="02020603050405020304" pitchFamily="18" charset="0"/>
                <a:cs typeface="Times New Roman" panose="02020603050405020304" pitchFamily="18" charset="0"/>
              </a:rPr>
              <a:t> </a:t>
            </a:r>
            <a:r>
              <a:rPr lang="en-US" sz="2400" b="1" i="1" dirty="0" err="1">
                <a:solidFill>
                  <a:srgbClr val="FF0000"/>
                </a:solidFill>
                <a:latin typeface="Times New Roman" panose="02020603050405020304" pitchFamily="18" charset="0"/>
                <a:cs typeface="Times New Roman" panose="02020603050405020304" pitchFamily="18" charset="0"/>
              </a:rPr>
              <a:t>Pháp</a:t>
            </a:r>
            <a:r>
              <a:rPr lang="en-US" sz="2400" b="1" i="1" dirty="0">
                <a:solidFill>
                  <a:srgbClr val="FF0000"/>
                </a:solidFill>
                <a:latin typeface="Times New Roman" panose="02020603050405020304" pitchFamily="18" charset="0"/>
                <a:cs typeface="Times New Roman" panose="02020603050405020304" pitchFamily="18" charset="0"/>
              </a:rPr>
              <a:t>, </a:t>
            </a:r>
            <a:r>
              <a:rPr lang="en-US" sz="2400" b="1" i="1" dirty="0" err="1">
                <a:solidFill>
                  <a:srgbClr val="FF0000"/>
                </a:solidFill>
                <a:latin typeface="Times New Roman" panose="02020603050405020304" pitchFamily="18" charset="0"/>
                <a:cs typeface="Times New Roman" panose="02020603050405020304" pitchFamily="18" charset="0"/>
              </a:rPr>
              <a:t>không</a:t>
            </a:r>
            <a:r>
              <a:rPr lang="en-US" sz="2400" b="1" i="1" dirty="0">
                <a:solidFill>
                  <a:srgbClr val="FF0000"/>
                </a:solidFill>
                <a:latin typeface="Times New Roman" panose="02020603050405020304" pitchFamily="18" charset="0"/>
                <a:cs typeface="Times New Roman" panose="02020603050405020304" pitchFamily="18" charset="0"/>
              </a:rPr>
              <a:t> </a:t>
            </a:r>
            <a:r>
              <a:rPr lang="en-US" sz="2400" b="1" i="1" dirty="0" err="1">
                <a:solidFill>
                  <a:srgbClr val="FF0000"/>
                </a:solidFill>
                <a:latin typeface="Times New Roman" panose="02020603050405020304" pitchFamily="18" charset="0"/>
                <a:cs typeface="Times New Roman" panose="02020603050405020304" pitchFamily="18" charset="0"/>
              </a:rPr>
              <a:t>ngại</a:t>
            </a:r>
            <a:r>
              <a:rPr lang="en-US" sz="2400" b="1" i="1" dirty="0">
                <a:solidFill>
                  <a:srgbClr val="FF0000"/>
                </a:solidFill>
                <a:latin typeface="Times New Roman" panose="02020603050405020304" pitchFamily="18" charset="0"/>
                <a:cs typeface="Times New Roman" panose="02020603050405020304" pitchFamily="18" charset="0"/>
              </a:rPr>
              <a:t> hi </a:t>
            </a:r>
            <a:r>
              <a:rPr lang="en-US" sz="2400" b="1" i="1" dirty="0" err="1">
                <a:solidFill>
                  <a:srgbClr val="FF0000"/>
                </a:solidFill>
                <a:latin typeface="Times New Roman" panose="02020603050405020304" pitchFamily="18" charset="0"/>
                <a:cs typeface="Times New Roman" panose="02020603050405020304" pitchFamily="18" charset="0"/>
              </a:rPr>
              <a:t>sinh</a:t>
            </a:r>
            <a:r>
              <a:rPr lang="en-US" sz="2400" b="1" i="1" dirty="0">
                <a:solidFill>
                  <a:srgbClr val="FF0000"/>
                </a:solidFill>
                <a:latin typeface="Times New Roman" panose="02020603050405020304" pitchFamily="18" charset="0"/>
                <a:cs typeface="Times New Roman" panose="02020603050405020304" pitchFamily="18" charset="0"/>
              </a:rPr>
              <a:t>.</a:t>
            </a:r>
          </a:p>
        </p:txBody>
      </p:sp>
      <p:sp>
        <p:nvSpPr>
          <p:cNvPr id="8" name="TextBox 7">
            <a:extLst>
              <a:ext uri="{FF2B5EF4-FFF2-40B4-BE49-F238E27FC236}">
                <a16:creationId xmlns:a16="http://schemas.microsoft.com/office/drawing/2014/main" xmlns="" id="{B23B714B-47D8-97C8-36C8-7BE4CE3E1B58}"/>
              </a:ext>
            </a:extLst>
          </p:cNvPr>
          <p:cNvSpPr txBox="1"/>
          <p:nvPr/>
        </p:nvSpPr>
        <p:spPr>
          <a:xfrm>
            <a:off x="1036083" y="4361951"/>
            <a:ext cx="10451937" cy="461665"/>
          </a:xfrm>
          <a:prstGeom prst="rect">
            <a:avLst/>
          </a:prstGeom>
          <a:noFill/>
        </p:spPr>
        <p:txBody>
          <a:bodyPr wrap="square" rtlCol="0">
            <a:spAutoFit/>
          </a:bodyPr>
          <a:lstStyle/>
          <a:p>
            <a:r>
              <a:rPr lang="en-US" sz="2400" b="1" dirty="0">
                <a:latin typeface="Times New Roman" panose="02020603050405020304" pitchFamily="18" charset="0"/>
                <a:cs typeface="Times New Roman" panose="02020603050405020304" pitchFamily="18" charset="0"/>
              </a:rPr>
              <a:t>h. </a:t>
            </a:r>
            <a:r>
              <a:rPr lang="en-US" sz="2400" b="1" dirty="0" err="1">
                <a:latin typeface="Times New Roman" panose="02020603050405020304" pitchFamily="18" charset="0"/>
                <a:cs typeface="Times New Roman" panose="02020603050405020304" pitchFamily="18" charset="0"/>
              </a:rPr>
              <a:t>Những</a:t>
            </a:r>
            <a:r>
              <a:rPr lang="en-US" sz="2400" b="1" dirty="0">
                <a:latin typeface="Times New Roman" panose="02020603050405020304" pitchFamily="18" charset="0"/>
                <a:cs typeface="Times New Roman" panose="02020603050405020304" pitchFamily="18" charset="0"/>
              </a:rPr>
              <a:t> </a:t>
            </a:r>
            <a:r>
              <a:rPr lang="en-US" sz="2400" b="1" dirty="0" err="1">
                <a:latin typeface="Times New Roman" panose="02020603050405020304" pitchFamily="18" charset="0"/>
                <a:cs typeface="Times New Roman" panose="02020603050405020304" pitchFamily="18" charset="0"/>
              </a:rPr>
              <a:t>điều</a:t>
            </a:r>
            <a:r>
              <a:rPr lang="en-US" sz="2400" b="1" dirty="0">
                <a:latin typeface="Times New Roman" panose="02020603050405020304" pitchFamily="18" charset="0"/>
                <a:cs typeface="Times New Roman" panose="02020603050405020304" pitchFamily="18" charset="0"/>
              </a:rPr>
              <a:t> </a:t>
            </a:r>
            <a:r>
              <a:rPr lang="en-US" sz="2400" b="1" dirty="0" err="1">
                <a:latin typeface="Times New Roman" panose="02020603050405020304" pitchFamily="18" charset="0"/>
                <a:cs typeface="Times New Roman" panose="02020603050405020304" pitchFamily="18" charset="0"/>
              </a:rPr>
              <a:t>ông</a:t>
            </a:r>
            <a:r>
              <a:rPr lang="en-US" sz="2400" b="1" dirty="0">
                <a:latin typeface="Times New Roman" panose="02020603050405020304" pitchFamily="18" charset="0"/>
                <a:cs typeface="Times New Roman" panose="02020603050405020304" pitchFamily="18" charset="0"/>
              </a:rPr>
              <a:t> </a:t>
            </a:r>
            <a:r>
              <a:rPr lang="en-US" sz="2400" b="1" dirty="0" err="1">
                <a:latin typeface="Times New Roman" panose="02020603050405020304" pitchFamily="18" charset="0"/>
                <a:cs typeface="Times New Roman" panose="02020603050405020304" pitchFamily="18" charset="0"/>
              </a:rPr>
              <a:t>ấy</a:t>
            </a:r>
            <a:r>
              <a:rPr lang="en-US" sz="2400" b="1" dirty="0">
                <a:latin typeface="Times New Roman" panose="02020603050405020304" pitchFamily="18" charset="0"/>
                <a:cs typeface="Times New Roman" panose="02020603050405020304" pitchFamily="18" charset="0"/>
              </a:rPr>
              <a:t> </a:t>
            </a:r>
            <a:r>
              <a:rPr lang="en-US" sz="2400" b="1" dirty="0" err="1">
                <a:latin typeface="Times New Roman" panose="02020603050405020304" pitchFamily="18" charset="0"/>
                <a:cs typeface="Times New Roman" panose="02020603050405020304" pitchFamily="18" charset="0"/>
              </a:rPr>
              <a:t>nói</a:t>
            </a:r>
            <a:r>
              <a:rPr lang="en-US" sz="2400" b="1" dirty="0">
                <a:latin typeface="Times New Roman" panose="02020603050405020304" pitchFamily="18" charset="0"/>
                <a:cs typeface="Times New Roman" panose="02020603050405020304" pitchFamily="18" charset="0"/>
              </a:rPr>
              <a:t> </a:t>
            </a:r>
            <a:r>
              <a:rPr lang="en-US" sz="2400" b="1" dirty="0" err="1">
                <a:latin typeface="Times New Roman" panose="02020603050405020304" pitchFamily="18" charset="0"/>
                <a:cs typeface="Times New Roman" panose="02020603050405020304" pitchFamily="18" charset="0"/>
              </a:rPr>
              <a:t>trong</a:t>
            </a:r>
            <a:r>
              <a:rPr lang="en-US" sz="2400" b="1" dirty="0">
                <a:latin typeface="Times New Roman" panose="02020603050405020304" pitchFamily="18" charset="0"/>
                <a:cs typeface="Times New Roman" panose="02020603050405020304" pitchFamily="18" charset="0"/>
              </a:rPr>
              <a:t> </a:t>
            </a:r>
            <a:r>
              <a:rPr lang="en-US" sz="2400" b="1" dirty="0" err="1">
                <a:latin typeface="Times New Roman" panose="02020603050405020304" pitchFamily="18" charset="0"/>
                <a:cs typeface="Times New Roman" panose="02020603050405020304" pitchFamily="18" charset="0"/>
              </a:rPr>
              <a:t>cuộc</a:t>
            </a:r>
            <a:r>
              <a:rPr lang="en-US" sz="2400" b="1" dirty="0">
                <a:latin typeface="Times New Roman" panose="02020603050405020304" pitchFamily="18" charset="0"/>
                <a:cs typeface="Times New Roman" panose="02020603050405020304" pitchFamily="18" charset="0"/>
              </a:rPr>
              <a:t> </a:t>
            </a:r>
            <a:r>
              <a:rPr lang="en-US" sz="2400" b="1" dirty="0" err="1">
                <a:latin typeface="Times New Roman" panose="02020603050405020304" pitchFamily="18" charset="0"/>
                <a:cs typeface="Times New Roman" panose="02020603050405020304" pitchFamily="18" charset="0"/>
              </a:rPr>
              <a:t>họp</a:t>
            </a:r>
            <a:r>
              <a:rPr lang="en-US" sz="2400" b="1" dirty="0">
                <a:latin typeface="Times New Roman" panose="02020603050405020304" pitchFamily="18" charset="0"/>
                <a:cs typeface="Times New Roman" panose="02020603050405020304" pitchFamily="18" charset="0"/>
              </a:rPr>
              <a:t> </a:t>
            </a:r>
            <a:r>
              <a:rPr lang="en-US" sz="2400" b="1" dirty="0" err="1">
                <a:latin typeface="Times New Roman" panose="02020603050405020304" pitchFamily="18" charset="0"/>
                <a:cs typeface="Times New Roman" panose="02020603050405020304" pitchFamily="18" charset="0"/>
              </a:rPr>
              <a:t>đã</a:t>
            </a:r>
            <a:r>
              <a:rPr lang="en-US" sz="2400" b="1" dirty="0">
                <a:latin typeface="Times New Roman" panose="02020603050405020304" pitchFamily="18" charset="0"/>
                <a:cs typeface="Times New Roman" panose="02020603050405020304" pitchFamily="18" charset="0"/>
              </a:rPr>
              <a:t> </a:t>
            </a:r>
            <a:r>
              <a:rPr lang="en-US" sz="2400" b="1" dirty="0" err="1">
                <a:latin typeface="Times New Roman" panose="02020603050405020304" pitchFamily="18" charset="0"/>
                <a:cs typeface="Times New Roman" panose="02020603050405020304" pitchFamily="18" charset="0"/>
              </a:rPr>
              <a:t>bị</a:t>
            </a:r>
            <a:r>
              <a:rPr lang="en-US" sz="2400" b="1" dirty="0">
                <a:latin typeface="Times New Roman" panose="02020603050405020304" pitchFamily="18" charset="0"/>
                <a:cs typeface="Times New Roman" panose="02020603050405020304" pitchFamily="18" charset="0"/>
              </a:rPr>
              <a:t> </a:t>
            </a:r>
            <a:r>
              <a:rPr lang="en-US" sz="2400" b="1" dirty="0" err="1">
                <a:latin typeface="Times New Roman" panose="02020603050405020304" pitchFamily="18" charset="0"/>
                <a:cs typeface="Times New Roman" panose="02020603050405020304" pitchFamily="18" charset="0"/>
              </a:rPr>
              <a:t>nhiều</a:t>
            </a:r>
            <a:r>
              <a:rPr lang="en-US" sz="2400" b="1" dirty="0">
                <a:latin typeface="Times New Roman" panose="02020603050405020304" pitchFamily="18" charset="0"/>
                <a:cs typeface="Times New Roman" panose="02020603050405020304" pitchFamily="18" charset="0"/>
              </a:rPr>
              <a:t> </a:t>
            </a:r>
            <a:r>
              <a:rPr lang="en-US" sz="2400" b="1" dirty="0" err="1">
                <a:latin typeface="Times New Roman" panose="02020603050405020304" pitchFamily="18" charset="0"/>
                <a:cs typeface="Times New Roman" panose="02020603050405020304" pitchFamily="18" charset="0"/>
              </a:rPr>
              <a:t>người</a:t>
            </a:r>
            <a:r>
              <a:rPr lang="en-US" sz="2400" b="1" dirty="0">
                <a:latin typeface="Times New Roman" panose="02020603050405020304" pitchFamily="18" charset="0"/>
                <a:cs typeface="Times New Roman" panose="02020603050405020304" pitchFamily="18" charset="0"/>
              </a:rPr>
              <a:t> </a:t>
            </a:r>
            <a:r>
              <a:rPr lang="en-US" sz="2400" b="1" dirty="0" err="1">
                <a:latin typeface="Times New Roman" panose="02020603050405020304" pitchFamily="18" charset="0"/>
                <a:cs typeface="Times New Roman" panose="02020603050405020304" pitchFamily="18" charset="0"/>
              </a:rPr>
              <a:t>chống</a:t>
            </a:r>
            <a:r>
              <a:rPr lang="en-US" sz="2400" b="1" dirty="0">
                <a:latin typeface="Times New Roman" panose="02020603050405020304" pitchFamily="18" charset="0"/>
                <a:cs typeface="Times New Roman" panose="02020603050405020304" pitchFamily="18" charset="0"/>
              </a:rPr>
              <a:t> </a:t>
            </a:r>
            <a:r>
              <a:rPr lang="en-US" sz="2400" b="1" dirty="0" err="1">
                <a:latin typeface="Times New Roman" panose="02020603050405020304" pitchFamily="18" charset="0"/>
                <a:cs typeface="Times New Roman" panose="02020603050405020304" pitchFamily="18" charset="0"/>
              </a:rPr>
              <a:t>lại</a:t>
            </a:r>
            <a:r>
              <a:rPr lang="en-US" sz="2400" b="1" dirty="0">
                <a:latin typeface="Times New Roman" panose="02020603050405020304" pitchFamily="18" charset="0"/>
                <a:cs typeface="Times New Roman" panose="02020603050405020304" pitchFamily="18" charset="0"/>
              </a:rPr>
              <a:t>.</a:t>
            </a:r>
          </a:p>
        </p:txBody>
      </p:sp>
      <p:sp>
        <p:nvSpPr>
          <p:cNvPr id="9" name="TextBox 8">
            <a:extLst>
              <a:ext uri="{FF2B5EF4-FFF2-40B4-BE49-F238E27FC236}">
                <a16:creationId xmlns:a16="http://schemas.microsoft.com/office/drawing/2014/main" xmlns="" id="{4835AFB4-B029-DA89-5541-CF42694B7928}"/>
              </a:ext>
            </a:extLst>
          </p:cNvPr>
          <p:cNvSpPr txBox="1"/>
          <p:nvPr/>
        </p:nvSpPr>
        <p:spPr>
          <a:xfrm>
            <a:off x="1484242" y="5169289"/>
            <a:ext cx="9856305" cy="461665"/>
          </a:xfrm>
          <a:prstGeom prst="rect">
            <a:avLst/>
          </a:prstGeom>
          <a:noFill/>
          <a:ln w="28575">
            <a:solidFill>
              <a:srgbClr val="0070C0"/>
            </a:solidFill>
            <a:prstDash val="dash"/>
          </a:ln>
        </p:spPr>
        <p:txBody>
          <a:bodyPr wrap="square" rtlCol="0">
            <a:spAutoFit/>
          </a:bodyPr>
          <a:lstStyle/>
          <a:p>
            <a:r>
              <a:rPr lang="en-US" sz="2400" b="1" i="1" dirty="0">
                <a:solidFill>
                  <a:srgbClr val="FF0000"/>
                </a:solidFill>
                <a:latin typeface="Times New Roman" panose="02020603050405020304" pitchFamily="18" charset="0"/>
                <a:cs typeface="Times New Roman" panose="02020603050405020304" pitchFamily="18" charset="0"/>
              </a:rPr>
              <a:t>=&gt;Ý </a:t>
            </a:r>
            <a:r>
              <a:rPr lang="en-US" sz="2400" b="1" i="1" dirty="0" err="1">
                <a:solidFill>
                  <a:srgbClr val="FF0000"/>
                </a:solidFill>
                <a:latin typeface="Times New Roman" panose="02020603050405020304" pitchFamily="18" charset="0"/>
                <a:cs typeface="Times New Roman" panose="02020603050405020304" pitchFamily="18" charset="0"/>
              </a:rPr>
              <a:t>kiến</a:t>
            </a:r>
            <a:r>
              <a:rPr lang="en-US" sz="2400" b="1" i="1" dirty="0">
                <a:solidFill>
                  <a:srgbClr val="FF0000"/>
                </a:solidFill>
                <a:latin typeface="Times New Roman" panose="02020603050405020304" pitchFamily="18" charset="0"/>
                <a:cs typeface="Times New Roman" panose="02020603050405020304" pitchFamily="18" charset="0"/>
              </a:rPr>
              <a:t> </a:t>
            </a:r>
            <a:r>
              <a:rPr lang="en-US" sz="2400" b="1" i="1" dirty="0" err="1">
                <a:solidFill>
                  <a:srgbClr val="FF0000"/>
                </a:solidFill>
                <a:latin typeface="Times New Roman" panose="02020603050405020304" pitchFamily="18" charset="0"/>
                <a:cs typeface="Times New Roman" panose="02020603050405020304" pitchFamily="18" charset="0"/>
              </a:rPr>
              <a:t>phát</a:t>
            </a:r>
            <a:r>
              <a:rPr lang="en-US" sz="2400" b="1" i="1" dirty="0">
                <a:solidFill>
                  <a:srgbClr val="FF0000"/>
                </a:solidFill>
                <a:latin typeface="Times New Roman" panose="02020603050405020304" pitchFamily="18" charset="0"/>
                <a:cs typeface="Times New Roman" panose="02020603050405020304" pitchFamily="18" charset="0"/>
              </a:rPr>
              <a:t> </a:t>
            </a:r>
            <a:r>
              <a:rPr lang="en-US" sz="2400" b="1" i="1" dirty="0" err="1">
                <a:solidFill>
                  <a:srgbClr val="FF0000"/>
                </a:solidFill>
                <a:latin typeface="Times New Roman" panose="02020603050405020304" pitchFamily="18" charset="0"/>
                <a:cs typeface="Times New Roman" panose="02020603050405020304" pitchFamily="18" charset="0"/>
              </a:rPr>
              <a:t>biểu</a:t>
            </a:r>
            <a:r>
              <a:rPr lang="en-US" sz="2400" b="1" i="1" dirty="0">
                <a:solidFill>
                  <a:srgbClr val="FF0000"/>
                </a:solidFill>
                <a:latin typeface="Times New Roman" panose="02020603050405020304" pitchFamily="18" charset="0"/>
                <a:cs typeface="Times New Roman" panose="02020603050405020304" pitchFamily="18" charset="0"/>
              </a:rPr>
              <a:t> </a:t>
            </a:r>
            <a:r>
              <a:rPr lang="en-US" sz="2400" b="1" i="1" dirty="0" err="1">
                <a:solidFill>
                  <a:srgbClr val="FF0000"/>
                </a:solidFill>
                <a:latin typeface="Times New Roman" panose="02020603050405020304" pitchFamily="18" charset="0"/>
                <a:cs typeface="Times New Roman" panose="02020603050405020304" pitchFamily="18" charset="0"/>
              </a:rPr>
              <a:t>của</a:t>
            </a:r>
            <a:r>
              <a:rPr lang="en-US" sz="2400" b="1" i="1" dirty="0">
                <a:solidFill>
                  <a:srgbClr val="FF0000"/>
                </a:solidFill>
                <a:latin typeface="Times New Roman" panose="02020603050405020304" pitchFamily="18" charset="0"/>
                <a:cs typeface="Times New Roman" panose="02020603050405020304" pitchFamily="18" charset="0"/>
              </a:rPr>
              <a:t> </a:t>
            </a:r>
            <a:r>
              <a:rPr lang="en-US" sz="2400" b="1" i="1" dirty="0" err="1">
                <a:solidFill>
                  <a:srgbClr val="FF0000"/>
                </a:solidFill>
                <a:latin typeface="Times New Roman" panose="02020603050405020304" pitchFamily="18" charset="0"/>
                <a:cs typeface="Times New Roman" panose="02020603050405020304" pitchFamily="18" charset="0"/>
              </a:rPr>
              <a:t>ông</a:t>
            </a:r>
            <a:r>
              <a:rPr lang="en-US" sz="2400" b="1" i="1" dirty="0">
                <a:solidFill>
                  <a:srgbClr val="FF0000"/>
                </a:solidFill>
                <a:latin typeface="Times New Roman" panose="02020603050405020304" pitchFamily="18" charset="0"/>
                <a:cs typeface="Times New Roman" panose="02020603050405020304" pitchFamily="18" charset="0"/>
              </a:rPr>
              <a:t> </a:t>
            </a:r>
            <a:r>
              <a:rPr lang="en-US" sz="2400" b="1" i="1" dirty="0" err="1">
                <a:solidFill>
                  <a:srgbClr val="FF0000"/>
                </a:solidFill>
                <a:latin typeface="Times New Roman" panose="02020603050405020304" pitchFamily="18" charset="0"/>
                <a:cs typeface="Times New Roman" panose="02020603050405020304" pitchFamily="18" charset="0"/>
              </a:rPr>
              <a:t>ấy</a:t>
            </a:r>
            <a:r>
              <a:rPr lang="en-US" sz="2400" b="1" i="1" dirty="0">
                <a:solidFill>
                  <a:srgbClr val="FF0000"/>
                </a:solidFill>
                <a:latin typeface="Times New Roman" panose="02020603050405020304" pitchFamily="18" charset="0"/>
                <a:cs typeface="Times New Roman" panose="02020603050405020304" pitchFamily="18" charset="0"/>
              </a:rPr>
              <a:t> </a:t>
            </a:r>
            <a:r>
              <a:rPr lang="en-US" sz="2400" b="1" i="1" dirty="0" err="1">
                <a:solidFill>
                  <a:srgbClr val="FF0000"/>
                </a:solidFill>
                <a:latin typeface="Times New Roman" panose="02020603050405020304" pitchFamily="18" charset="0"/>
                <a:cs typeface="Times New Roman" panose="02020603050405020304" pitchFamily="18" charset="0"/>
              </a:rPr>
              <a:t>trong</a:t>
            </a:r>
            <a:r>
              <a:rPr lang="en-US" sz="2400" b="1" i="1" dirty="0">
                <a:solidFill>
                  <a:srgbClr val="FF0000"/>
                </a:solidFill>
                <a:latin typeface="Times New Roman" panose="02020603050405020304" pitchFamily="18" charset="0"/>
                <a:cs typeface="Times New Roman" panose="02020603050405020304" pitchFamily="18" charset="0"/>
              </a:rPr>
              <a:t> </a:t>
            </a:r>
            <a:r>
              <a:rPr lang="en-US" sz="2400" b="1" i="1" dirty="0" err="1">
                <a:solidFill>
                  <a:srgbClr val="FF0000"/>
                </a:solidFill>
                <a:latin typeface="Times New Roman" panose="02020603050405020304" pitchFamily="18" charset="0"/>
                <a:cs typeface="Times New Roman" panose="02020603050405020304" pitchFamily="18" charset="0"/>
              </a:rPr>
              <a:t>cuộc</a:t>
            </a:r>
            <a:r>
              <a:rPr lang="en-US" sz="2400" b="1" i="1" dirty="0">
                <a:solidFill>
                  <a:srgbClr val="FF0000"/>
                </a:solidFill>
                <a:latin typeface="Times New Roman" panose="02020603050405020304" pitchFamily="18" charset="0"/>
                <a:cs typeface="Times New Roman" panose="02020603050405020304" pitchFamily="18" charset="0"/>
              </a:rPr>
              <a:t> </a:t>
            </a:r>
            <a:r>
              <a:rPr lang="en-US" sz="2400" b="1" i="1" dirty="0" err="1">
                <a:solidFill>
                  <a:srgbClr val="FF0000"/>
                </a:solidFill>
                <a:latin typeface="Times New Roman" panose="02020603050405020304" pitchFamily="18" charset="0"/>
                <a:cs typeface="Times New Roman" panose="02020603050405020304" pitchFamily="18" charset="0"/>
              </a:rPr>
              <a:t>họp</a:t>
            </a:r>
            <a:r>
              <a:rPr lang="en-US" sz="2400" b="1" i="1" dirty="0">
                <a:solidFill>
                  <a:srgbClr val="FF0000"/>
                </a:solidFill>
                <a:latin typeface="Times New Roman" panose="02020603050405020304" pitchFamily="18" charset="0"/>
                <a:cs typeface="Times New Roman" panose="02020603050405020304" pitchFamily="18" charset="0"/>
              </a:rPr>
              <a:t> </a:t>
            </a:r>
            <a:r>
              <a:rPr lang="en-US" sz="2400" b="1" i="1" dirty="0" err="1">
                <a:solidFill>
                  <a:srgbClr val="FF0000"/>
                </a:solidFill>
                <a:latin typeface="Times New Roman" panose="02020603050405020304" pitchFamily="18" charset="0"/>
                <a:cs typeface="Times New Roman" panose="02020603050405020304" pitchFamily="18" charset="0"/>
              </a:rPr>
              <a:t>đã</a:t>
            </a:r>
            <a:r>
              <a:rPr lang="en-US" sz="2400" b="1" i="1" dirty="0">
                <a:solidFill>
                  <a:srgbClr val="FF0000"/>
                </a:solidFill>
                <a:latin typeface="Times New Roman" panose="02020603050405020304" pitchFamily="18" charset="0"/>
                <a:cs typeface="Times New Roman" panose="02020603050405020304" pitchFamily="18" charset="0"/>
              </a:rPr>
              <a:t> </a:t>
            </a:r>
            <a:r>
              <a:rPr lang="en-US" sz="2400" b="1" i="1" dirty="0" err="1">
                <a:solidFill>
                  <a:srgbClr val="FF0000"/>
                </a:solidFill>
                <a:latin typeface="Times New Roman" panose="02020603050405020304" pitchFamily="18" charset="0"/>
                <a:cs typeface="Times New Roman" panose="02020603050405020304" pitchFamily="18" charset="0"/>
              </a:rPr>
              <a:t>bị</a:t>
            </a:r>
            <a:r>
              <a:rPr lang="en-US" sz="2400" b="1" i="1" dirty="0">
                <a:solidFill>
                  <a:srgbClr val="FF0000"/>
                </a:solidFill>
                <a:latin typeface="Times New Roman" panose="02020603050405020304" pitchFamily="18" charset="0"/>
                <a:cs typeface="Times New Roman" panose="02020603050405020304" pitchFamily="18" charset="0"/>
              </a:rPr>
              <a:t> </a:t>
            </a:r>
            <a:r>
              <a:rPr lang="en-US" sz="2400" b="1" i="1" dirty="0" err="1">
                <a:solidFill>
                  <a:srgbClr val="FF0000"/>
                </a:solidFill>
                <a:latin typeface="Times New Roman" panose="02020603050405020304" pitchFamily="18" charset="0"/>
                <a:cs typeface="Times New Roman" panose="02020603050405020304" pitchFamily="18" charset="0"/>
              </a:rPr>
              <a:t>nhiều</a:t>
            </a:r>
            <a:r>
              <a:rPr lang="en-US" sz="2400" b="1" i="1" dirty="0">
                <a:solidFill>
                  <a:srgbClr val="FF0000"/>
                </a:solidFill>
                <a:latin typeface="Times New Roman" panose="02020603050405020304" pitchFamily="18" charset="0"/>
                <a:cs typeface="Times New Roman" panose="02020603050405020304" pitchFamily="18" charset="0"/>
              </a:rPr>
              <a:t> </a:t>
            </a:r>
            <a:r>
              <a:rPr lang="en-US" sz="2400" b="1" i="1" dirty="0" err="1">
                <a:solidFill>
                  <a:srgbClr val="FF0000"/>
                </a:solidFill>
                <a:latin typeface="Times New Roman" panose="02020603050405020304" pitchFamily="18" charset="0"/>
                <a:cs typeface="Times New Roman" panose="02020603050405020304" pitchFamily="18" charset="0"/>
              </a:rPr>
              <a:t>người</a:t>
            </a:r>
            <a:r>
              <a:rPr lang="en-US" sz="2400" b="1" i="1" dirty="0">
                <a:solidFill>
                  <a:srgbClr val="FF0000"/>
                </a:solidFill>
                <a:latin typeface="Times New Roman" panose="02020603050405020304" pitchFamily="18" charset="0"/>
                <a:cs typeface="Times New Roman" panose="02020603050405020304" pitchFamily="18" charset="0"/>
              </a:rPr>
              <a:t> </a:t>
            </a:r>
            <a:r>
              <a:rPr lang="en-US" sz="2400" b="1" i="1" dirty="0" err="1">
                <a:solidFill>
                  <a:srgbClr val="FF0000"/>
                </a:solidFill>
                <a:latin typeface="Times New Roman" panose="02020603050405020304" pitchFamily="18" charset="0"/>
                <a:cs typeface="Times New Roman" panose="02020603050405020304" pitchFamily="18" charset="0"/>
              </a:rPr>
              <a:t>phản</a:t>
            </a:r>
            <a:r>
              <a:rPr lang="en-US" sz="2400" b="1" i="1" dirty="0">
                <a:solidFill>
                  <a:srgbClr val="FF0000"/>
                </a:solidFill>
                <a:latin typeface="Times New Roman" panose="02020603050405020304" pitchFamily="18" charset="0"/>
                <a:cs typeface="Times New Roman" panose="02020603050405020304" pitchFamily="18" charset="0"/>
              </a:rPr>
              <a:t> </a:t>
            </a:r>
            <a:r>
              <a:rPr lang="en-US" sz="2400" b="1" i="1" dirty="0" err="1">
                <a:solidFill>
                  <a:srgbClr val="FF0000"/>
                </a:solidFill>
                <a:latin typeface="Times New Roman" panose="02020603050405020304" pitchFamily="18" charset="0"/>
                <a:cs typeface="Times New Roman" panose="02020603050405020304" pitchFamily="18" charset="0"/>
              </a:rPr>
              <a:t>đối</a:t>
            </a:r>
            <a:r>
              <a:rPr lang="en-US" sz="2400" b="1" i="1" dirty="0">
                <a:solidFill>
                  <a:srgbClr val="FF0000"/>
                </a:solidFill>
                <a:latin typeface="Times New Roman" panose="02020603050405020304" pitchFamily="18" charset="0"/>
                <a:cs typeface="Times New Roman" panose="02020603050405020304" pitchFamily="18" charset="0"/>
              </a:rPr>
              <a:t>.</a:t>
            </a:r>
            <a:endParaRPr lang="en-US" sz="2400" b="1" dirty="0">
              <a:solidFill>
                <a:srgbClr val="FF0000"/>
              </a:solidFill>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401630081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0" presetClass="entr" presetSubtype="0" decel="10000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1000" fill="hold"/>
                                        <p:tgtEl>
                                          <p:spTgt spid="4"/>
                                        </p:tgtEl>
                                        <p:attrNameLst>
                                          <p:attrName>ppt_w</p:attrName>
                                        </p:attrNameLst>
                                      </p:cBhvr>
                                      <p:tavLst>
                                        <p:tav tm="0">
                                          <p:val>
                                            <p:strVal val="#ppt_w+.3"/>
                                          </p:val>
                                        </p:tav>
                                        <p:tav tm="100000">
                                          <p:val>
                                            <p:strVal val="#ppt_w"/>
                                          </p:val>
                                        </p:tav>
                                      </p:tavLst>
                                    </p:anim>
                                    <p:anim calcmode="lin" valueType="num">
                                      <p:cBhvr>
                                        <p:cTn id="8" dur="1000" fill="hold"/>
                                        <p:tgtEl>
                                          <p:spTgt spid="4"/>
                                        </p:tgtEl>
                                        <p:attrNameLst>
                                          <p:attrName>ppt_h</p:attrName>
                                        </p:attrNameLst>
                                      </p:cBhvr>
                                      <p:tavLst>
                                        <p:tav tm="0">
                                          <p:val>
                                            <p:strVal val="#ppt_h"/>
                                          </p:val>
                                        </p:tav>
                                        <p:tav tm="100000">
                                          <p:val>
                                            <p:strVal val="#ppt_h"/>
                                          </p:val>
                                        </p:tav>
                                      </p:tavLst>
                                    </p:anim>
                                    <p:animEffect transition="in" filter="fade">
                                      <p:cBhvr>
                                        <p:cTn id="9" dur="1000"/>
                                        <p:tgtEl>
                                          <p:spTgt spid="4"/>
                                        </p:tgtEl>
                                      </p:cBhvr>
                                    </p:animEffect>
                                  </p:childTnLst>
                                </p:cTn>
                              </p:par>
                            </p:childTnLst>
                          </p:cTn>
                        </p:par>
                      </p:childTnLst>
                    </p:cTn>
                  </p:par>
                  <p:par>
                    <p:cTn id="10" fill="hold">
                      <p:stCondLst>
                        <p:cond delay="indefinite"/>
                      </p:stCondLst>
                      <p:childTnLst>
                        <p:par>
                          <p:cTn id="11" fill="hold">
                            <p:stCondLst>
                              <p:cond delay="0"/>
                            </p:stCondLst>
                            <p:childTnLst>
                              <p:par>
                                <p:cTn id="12" presetID="50" presetClass="entr" presetSubtype="0" decel="100000" fill="hold" grpId="0" nodeType="clickEffect">
                                  <p:stCondLst>
                                    <p:cond delay="0"/>
                                  </p:stCondLst>
                                  <p:childTnLst>
                                    <p:set>
                                      <p:cBhvr>
                                        <p:cTn id="13" dur="1" fill="hold">
                                          <p:stCondLst>
                                            <p:cond delay="0"/>
                                          </p:stCondLst>
                                        </p:cTn>
                                        <p:tgtEl>
                                          <p:spTgt spid="5"/>
                                        </p:tgtEl>
                                        <p:attrNameLst>
                                          <p:attrName>style.visibility</p:attrName>
                                        </p:attrNameLst>
                                      </p:cBhvr>
                                      <p:to>
                                        <p:strVal val="visible"/>
                                      </p:to>
                                    </p:set>
                                    <p:anim calcmode="lin" valueType="num">
                                      <p:cBhvr>
                                        <p:cTn id="14" dur="1000" fill="hold"/>
                                        <p:tgtEl>
                                          <p:spTgt spid="5"/>
                                        </p:tgtEl>
                                        <p:attrNameLst>
                                          <p:attrName>ppt_w</p:attrName>
                                        </p:attrNameLst>
                                      </p:cBhvr>
                                      <p:tavLst>
                                        <p:tav tm="0">
                                          <p:val>
                                            <p:strVal val="#ppt_w+.3"/>
                                          </p:val>
                                        </p:tav>
                                        <p:tav tm="100000">
                                          <p:val>
                                            <p:strVal val="#ppt_w"/>
                                          </p:val>
                                        </p:tav>
                                      </p:tavLst>
                                    </p:anim>
                                    <p:anim calcmode="lin" valueType="num">
                                      <p:cBhvr>
                                        <p:cTn id="15" dur="1000" fill="hold"/>
                                        <p:tgtEl>
                                          <p:spTgt spid="5"/>
                                        </p:tgtEl>
                                        <p:attrNameLst>
                                          <p:attrName>ppt_h</p:attrName>
                                        </p:attrNameLst>
                                      </p:cBhvr>
                                      <p:tavLst>
                                        <p:tav tm="0">
                                          <p:val>
                                            <p:strVal val="#ppt_h"/>
                                          </p:val>
                                        </p:tav>
                                        <p:tav tm="100000">
                                          <p:val>
                                            <p:strVal val="#ppt_h"/>
                                          </p:val>
                                        </p:tav>
                                      </p:tavLst>
                                    </p:anim>
                                    <p:animEffect transition="in" filter="fade">
                                      <p:cBhvr>
                                        <p:cTn id="16" dur="1000"/>
                                        <p:tgtEl>
                                          <p:spTgt spid="5"/>
                                        </p:tgtEl>
                                      </p:cBhvr>
                                    </p:animEffect>
                                  </p:childTnLst>
                                </p:cTn>
                              </p:par>
                            </p:childTnLst>
                          </p:cTn>
                        </p:par>
                      </p:childTnLst>
                    </p:cTn>
                  </p:par>
                  <p:par>
                    <p:cTn id="17" fill="hold">
                      <p:stCondLst>
                        <p:cond delay="indefinite"/>
                      </p:stCondLst>
                      <p:childTnLst>
                        <p:par>
                          <p:cTn id="18" fill="hold">
                            <p:stCondLst>
                              <p:cond delay="0"/>
                            </p:stCondLst>
                            <p:childTnLst>
                              <p:par>
                                <p:cTn id="19" presetID="50" presetClass="entr" presetSubtype="0" decel="100000" fill="hold" grpId="0" nodeType="clickEffect">
                                  <p:stCondLst>
                                    <p:cond delay="0"/>
                                  </p:stCondLst>
                                  <p:childTnLst>
                                    <p:set>
                                      <p:cBhvr>
                                        <p:cTn id="20" dur="1" fill="hold">
                                          <p:stCondLst>
                                            <p:cond delay="0"/>
                                          </p:stCondLst>
                                        </p:cTn>
                                        <p:tgtEl>
                                          <p:spTgt spid="6"/>
                                        </p:tgtEl>
                                        <p:attrNameLst>
                                          <p:attrName>style.visibility</p:attrName>
                                        </p:attrNameLst>
                                      </p:cBhvr>
                                      <p:to>
                                        <p:strVal val="visible"/>
                                      </p:to>
                                    </p:set>
                                    <p:anim calcmode="lin" valueType="num">
                                      <p:cBhvr>
                                        <p:cTn id="21" dur="1000" fill="hold"/>
                                        <p:tgtEl>
                                          <p:spTgt spid="6"/>
                                        </p:tgtEl>
                                        <p:attrNameLst>
                                          <p:attrName>ppt_w</p:attrName>
                                        </p:attrNameLst>
                                      </p:cBhvr>
                                      <p:tavLst>
                                        <p:tav tm="0">
                                          <p:val>
                                            <p:strVal val="#ppt_w+.3"/>
                                          </p:val>
                                        </p:tav>
                                        <p:tav tm="100000">
                                          <p:val>
                                            <p:strVal val="#ppt_w"/>
                                          </p:val>
                                        </p:tav>
                                      </p:tavLst>
                                    </p:anim>
                                    <p:anim calcmode="lin" valueType="num">
                                      <p:cBhvr>
                                        <p:cTn id="22" dur="1000" fill="hold"/>
                                        <p:tgtEl>
                                          <p:spTgt spid="6"/>
                                        </p:tgtEl>
                                        <p:attrNameLst>
                                          <p:attrName>ppt_h</p:attrName>
                                        </p:attrNameLst>
                                      </p:cBhvr>
                                      <p:tavLst>
                                        <p:tav tm="0">
                                          <p:val>
                                            <p:strVal val="#ppt_h"/>
                                          </p:val>
                                        </p:tav>
                                        <p:tav tm="100000">
                                          <p:val>
                                            <p:strVal val="#ppt_h"/>
                                          </p:val>
                                        </p:tav>
                                      </p:tavLst>
                                    </p:anim>
                                    <p:animEffect transition="in" filter="fade">
                                      <p:cBhvr>
                                        <p:cTn id="23" dur="1000"/>
                                        <p:tgtEl>
                                          <p:spTgt spid="6"/>
                                        </p:tgtEl>
                                      </p:cBhvr>
                                    </p:animEffect>
                                  </p:childTnLst>
                                </p:cTn>
                              </p:par>
                            </p:childTnLst>
                          </p:cTn>
                        </p:par>
                      </p:childTnLst>
                    </p:cTn>
                  </p:par>
                  <p:par>
                    <p:cTn id="24" fill="hold">
                      <p:stCondLst>
                        <p:cond delay="indefinite"/>
                      </p:stCondLst>
                      <p:childTnLst>
                        <p:par>
                          <p:cTn id="25" fill="hold">
                            <p:stCondLst>
                              <p:cond delay="0"/>
                            </p:stCondLst>
                            <p:childTnLst>
                              <p:par>
                                <p:cTn id="26" presetID="50" presetClass="entr" presetSubtype="0" decel="100000" fill="hold" grpId="0" nodeType="clickEffect">
                                  <p:stCondLst>
                                    <p:cond delay="0"/>
                                  </p:stCondLst>
                                  <p:childTnLst>
                                    <p:set>
                                      <p:cBhvr>
                                        <p:cTn id="27" dur="1" fill="hold">
                                          <p:stCondLst>
                                            <p:cond delay="0"/>
                                          </p:stCondLst>
                                        </p:cTn>
                                        <p:tgtEl>
                                          <p:spTgt spid="7"/>
                                        </p:tgtEl>
                                        <p:attrNameLst>
                                          <p:attrName>style.visibility</p:attrName>
                                        </p:attrNameLst>
                                      </p:cBhvr>
                                      <p:to>
                                        <p:strVal val="visible"/>
                                      </p:to>
                                    </p:set>
                                    <p:anim calcmode="lin" valueType="num">
                                      <p:cBhvr>
                                        <p:cTn id="28" dur="1000" fill="hold"/>
                                        <p:tgtEl>
                                          <p:spTgt spid="7"/>
                                        </p:tgtEl>
                                        <p:attrNameLst>
                                          <p:attrName>ppt_w</p:attrName>
                                        </p:attrNameLst>
                                      </p:cBhvr>
                                      <p:tavLst>
                                        <p:tav tm="0">
                                          <p:val>
                                            <p:strVal val="#ppt_w+.3"/>
                                          </p:val>
                                        </p:tav>
                                        <p:tav tm="100000">
                                          <p:val>
                                            <p:strVal val="#ppt_w"/>
                                          </p:val>
                                        </p:tav>
                                      </p:tavLst>
                                    </p:anim>
                                    <p:anim calcmode="lin" valueType="num">
                                      <p:cBhvr>
                                        <p:cTn id="29" dur="1000" fill="hold"/>
                                        <p:tgtEl>
                                          <p:spTgt spid="7"/>
                                        </p:tgtEl>
                                        <p:attrNameLst>
                                          <p:attrName>ppt_h</p:attrName>
                                        </p:attrNameLst>
                                      </p:cBhvr>
                                      <p:tavLst>
                                        <p:tav tm="0">
                                          <p:val>
                                            <p:strVal val="#ppt_h"/>
                                          </p:val>
                                        </p:tav>
                                        <p:tav tm="100000">
                                          <p:val>
                                            <p:strVal val="#ppt_h"/>
                                          </p:val>
                                        </p:tav>
                                      </p:tavLst>
                                    </p:anim>
                                    <p:animEffect transition="in" filter="fade">
                                      <p:cBhvr>
                                        <p:cTn id="30" dur="1000"/>
                                        <p:tgtEl>
                                          <p:spTgt spid="7"/>
                                        </p:tgtEl>
                                      </p:cBhvr>
                                    </p:animEffect>
                                  </p:childTnLst>
                                </p:cTn>
                              </p:par>
                            </p:childTnLst>
                          </p:cTn>
                        </p:par>
                      </p:childTnLst>
                    </p:cTn>
                  </p:par>
                  <p:par>
                    <p:cTn id="31" fill="hold">
                      <p:stCondLst>
                        <p:cond delay="indefinite"/>
                      </p:stCondLst>
                      <p:childTnLst>
                        <p:par>
                          <p:cTn id="32" fill="hold">
                            <p:stCondLst>
                              <p:cond delay="0"/>
                            </p:stCondLst>
                            <p:childTnLst>
                              <p:par>
                                <p:cTn id="33" presetID="50" presetClass="entr" presetSubtype="0" decel="100000" fill="hold" grpId="0" nodeType="clickEffect">
                                  <p:stCondLst>
                                    <p:cond delay="0"/>
                                  </p:stCondLst>
                                  <p:childTnLst>
                                    <p:set>
                                      <p:cBhvr>
                                        <p:cTn id="34" dur="1" fill="hold">
                                          <p:stCondLst>
                                            <p:cond delay="0"/>
                                          </p:stCondLst>
                                        </p:cTn>
                                        <p:tgtEl>
                                          <p:spTgt spid="8"/>
                                        </p:tgtEl>
                                        <p:attrNameLst>
                                          <p:attrName>style.visibility</p:attrName>
                                        </p:attrNameLst>
                                      </p:cBhvr>
                                      <p:to>
                                        <p:strVal val="visible"/>
                                      </p:to>
                                    </p:set>
                                    <p:anim calcmode="lin" valueType="num">
                                      <p:cBhvr>
                                        <p:cTn id="35" dur="1000" fill="hold"/>
                                        <p:tgtEl>
                                          <p:spTgt spid="8"/>
                                        </p:tgtEl>
                                        <p:attrNameLst>
                                          <p:attrName>ppt_w</p:attrName>
                                        </p:attrNameLst>
                                      </p:cBhvr>
                                      <p:tavLst>
                                        <p:tav tm="0">
                                          <p:val>
                                            <p:strVal val="#ppt_w+.3"/>
                                          </p:val>
                                        </p:tav>
                                        <p:tav tm="100000">
                                          <p:val>
                                            <p:strVal val="#ppt_w"/>
                                          </p:val>
                                        </p:tav>
                                      </p:tavLst>
                                    </p:anim>
                                    <p:anim calcmode="lin" valueType="num">
                                      <p:cBhvr>
                                        <p:cTn id="36" dur="1000" fill="hold"/>
                                        <p:tgtEl>
                                          <p:spTgt spid="8"/>
                                        </p:tgtEl>
                                        <p:attrNameLst>
                                          <p:attrName>ppt_h</p:attrName>
                                        </p:attrNameLst>
                                      </p:cBhvr>
                                      <p:tavLst>
                                        <p:tav tm="0">
                                          <p:val>
                                            <p:strVal val="#ppt_h"/>
                                          </p:val>
                                        </p:tav>
                                        <p:tav tm="100000">
                                          <p:val>
                                            <p:strVal val="#ppt_h"/>
                                          </p:val>
                                        </p:tav>
                                      </p:tavLst>
                                    </p:anim>
                                    <p:animEffect transition="in" filter="fade">
                                      <p:cBhvr>
                                        <p:cTn id="37" dur="1000"/>
                                        <p:tgtEl>
                                          <p:spTgt spid="8"/>
                                        </p:tgtEl>
                                      </p:cBhvr>
                                    </p:animEffect>
                                  </p:childTnLst>
                                </p:cTn>
                              </p:par>
                            </p:childTnLst>
                          </p:cTn>
                        </p:par>
                      </p:childTnLst>
                    </p:cTn>
                  </p:par>
                  <p:par>
                    <p:cTn id="38" fill="hold">
                      <p:stCondLst>
                        <p:cond delay="indefinite"/>
                      </p:stCondLst>
                      <p:childTnLst>
                        <p:par>
                          <p:cTn id="39" fill="hold">
                            <p:stCondLst>
                              <p:cond delay="0"/>
                            </p:stCondLst>
                            <p:childTnLst>
                              <p:par>
                                <p:cTn id="40" presetID="50" presetClass="entr" presetSubtype="0" decel="100000" fill="hold" grpId="0" nodeType="clickEffect">
                                  <p:stCondLst>
                                    <p:cond delay="0"/>
                                  </p:stCondLst>
                                  <p:childTnLst>
                                    <p:set>
                                      <p:cBhvr>
                                        <p:cTn id="41" dur="1" fill="hold">
                                          <p:stCondLst>
                                            <p:cond delay="0"/>
                                          </p:stCondLst>
                                        </p:cTn>
                                        <p:tgtEl>
                                          <p:spTgt spid="9"/>
                                        </p:tgtEl>
                                        <p:attrNameLst>
                                          <p:attrName>style.visibility</p:attrName>
                                        </p:attrNameLst>
                                      </p:cBhvr>
                                      <p:to>
                                        <p:strVal val="visible"/>
                                      </p:to>
                                    </p:set>
                                    <p:anim calcmode="lin" valueType="num">
                                      <p:cBhvr>
                                        <p:cTn id="42" dur="1000" fill="hold"/>
                                        <p:tgtEl>
                                          <p:spTgt spid="9"/>
                                        </p:tgtEl>
                                        <p:attrNameLst>
                                          <p:attrName>ppt_w</p:attrName>
                                        </p:attrNameLst>
                                      </p:cBhvr>
                                      <p:tavLst>
                                        <p:tav tm="0">
                                          <p:val>
                                            <p:strVal val="#ppt_w+.3"/>
                                          </p:val>
                                        </p:tav>
                                        <p:tav tm="100000">
                                          <p:val>
                                            <p:strVal val="#ppt_w"/>
                                          </p:val>
                                        </p:tav>
                                      </p:tavLst>
                                    </p:anim>
                                    <p:anim calcmode="lin" valueType="num">
                                      <p:cBhvr>
                                        <p:cTn id="43" dur="1000" fill="hold"/>
                                        <p:tgtEl>
                                          <p:spTgt spid="9"/>
                                        </p:tgtEl>
                                        <p:attrNameLst>
                                          <p:attrName>ppt_h</p:attrName>
                                        </p:attrNameLst>
                                      </p:cBhvr>
                                      <p:tavLst>
                                        <p:tav tm="0">
                                          <p:val>
                                            <p:strVal val="#ppt_h"/>
                                          </p:val>
                                        </p:tav>
                                        <p:tav tm="100000">
                                          <p:val>
                                            <p:strVal val="#ppt_h"/>
                                          </p:val>
                                        </p:tav>
                                      </p:tavLst>
                                    </p:anim>
                                    <p:animEffect transition="in" filter="fade">
                                      <p:cBhvr>
                                        <p:cTn id="44" dur="10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animBg="1"/>
      <p:bldP spid="6" grpId="0"/>
      <p:bldP spid="7" grpId="0" animBg="1"/>
      <p:bldP spid="8" grpId="0"/>
      <p:bldP spid="9" grpId="0" animBg="1"/>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Shape 151"/>
        <p:cNvGrpSpPr/>
        <p:nvPr/>
      </p:nvGrpSpPr>
      <p:grpSpPr>
        <a:xfrm>
          <a:off x="0" y="0"/>
          <a:ext cx="0" cy="0"/>
          <a:chOff x="0" y="0"/>
          <a:chExt cx="0" cy="0"/>
        </a:xfrm>
      </p:grpSpPr>
      <p:sp>
        <p:nvSpPr>
          <p:cNvPr id="152" name="Google Shape;152;p23"/>
          <p:cNvSpPr txBox="1">
            <a:spLocks noGrp="1"/>
          </p:cNvSpPr>
          <p:nvPr>
            <p:ph type="body" idx="1"/>
          </p:nvPr>
        </p:nvSpPr>
        <p:spPr>
          <a:xfrm>
            <a:off x="3676967" y="1498600"/>
            <a:ext cx="3600800" cy="4419600"/>
          </a:xfrm>
          <a:prstGeom prst="rect">
            <a:avLst/>
          </a:prstGeom>
          <a:solidFill>
            <a:schemeClr val="accent3">
              <a:lumMod val="20000"/>
              <a:lumOff val="80000"/>
            </a:schemeClr>
          </a:solidFill>
          <a:ln>
            <a:solidFill>
              <a:schemeClr val="accent3">
                <a:lumMod val="50000"/>
              </a:schemeClr>
            </a:solidFill>
          </a:ln>
        </p:spPr>
        <p:txBody>
          <a:bodyPr spcFirstLastPara="1" wrap="square" lIns="121897" tIns="121897" rIns="121897" bIns="121897" anchor="t" anchorCtr="0">
            <a:noAutofit/>
          </a:bodyPr>
          <a:lstStyle/>
          <a:p>
            <a:pPr marL="0" indent="0">
              <a:buNone/>
            </a:pPr>
            <a:r>
              <a:rPr lang="en-US" b="1" dirty="0" smtClean="0"/>
              <a:t>1. </a:t>
            </a:r>
            <a:r>
              <a:rPr lang="en-US" b="1" dirty="0" err="1" smtClean="0"/>
              <a:t>Giới</a:t>
            </a:r>
            <a:r>
              <a:rPr lang="en-US" b="1" dirty="0" smtClean="0"/>
              <a:t> </a:t>
            </a:r>
            <a:r>
              <a:rPr lang="en-US" b="1" dirty="0" err="1"/>
              <a:t>thiệu</a:t>
            </a:r>
            <a:r>
              <a:rPr lang="en-US" b="1" dirty="0"/>
              <a:t> </a:t>
            </a:r>
            <a:r>
              <a:rPr lang="en-US" b="1" dirty="0" err="1"/>
              <a:t>những</a:t>
            </a:r>
            <a:r>
              <a:rPr lang="en-US" b="1" dirty="0"/>
              <a:t> </a:t>
            </a:r>
            <a:r>
              <a:rPr lang="en-US" b="1" dirty="0" err="1"/>
              <a:t>nét</a:t>
            </a:r>
            <a:r>
              <a:rPr lang="en-US" b="1" dirty="0"/>
              <a:t> </a:t>
            </a:r>
            <a:r>
              <a:rPr lang="en-US" b="1" dirty="0" err="1"/>
              <a:t>chính</a:t>
            </a:r>
            <a:r>
              <a:rPr lang="en-US" b="1" dirty="0"/>
              <a:t> </a:t>
            </a:r>
            <a:r>
              <a:rPr lang="en-US" b="1" dirty="0" err="1"/>
              <a:t>về</a:t>
            </a:r>
            <a:r>
              <a:rPr lang="en-US" b="1" dirty="0"/>
              <a:t> </a:t>
            </a:r>
            <a:r>
              <a:rPr lang="en-US" b="1" dirty="0" err="1"/>
              <a:t>cuộc</a:t>
            </a:r>
            <a:r>
              <a:rPr lang="en-US" b="1" dirty="0"/>
              <a:t> </a:t>
            </a:r>
            <a:r>
              <a:rPr lang="en-US" b="1" dirty="0" err="1"/>
              <a:t>đời</a:t>
            </a:r>
            <a:r>
              <a:rPr lang="en-US" b="1" dirty="0"/>
              <a:t> </a:t>
            </a:r>
            <a:r>
              <a:rPr lang="en-US" b="1" dirty="0" err="1"/>
              <a:t>của</a:t>
            </a:r>
            <a:r>
              <a:rPr lang="en-US" b="1" dirty="0"/>
              <a:t> </a:t>
            </a:r>
            <a:r>
              <a:rPr lang="en-US" b="1" dirty="0" err="1"/>
              <a:t>tác</a:t>
            </a:r>
            <a:r>
              <a:rPr lang="en-US" b="1" dirty="0"/>
              <a:t> </a:t>
            </a:r>
            <a:r>
              <a:rPr lang="en-US" b="1" dirty="0" err="1"/>
              <a:t>giả</a:t>
            </a:r>
            <a:r>
              <a:rPr lang="en-US" b="1" dirty="0"/>
              <a:t> </a:t>
            </a:r>
            <a:r>
              <a:rPr lang="en-US" b="1" dirty="0" err="1"/>
              <a:t>Nguyễn</a:t>
            </a:r>
            <a:r>
              <a:rPr lang="en-US" b="1" dirty="0"/>
              <a:t> </a:t>
            </a:r>
            <a:r>
              <a:rPr lang="en-US" b="1" dirty="0" err="1"/>
              <a:t>Trãi</a:t>
            </a:r>
            <a:r>
              <a:rPr lang="en-US" b="1" dirty="0" smtClean="0"/>
              <a:t>?</a:t>
            </a:r>
          </a:p>
          <a:p>
            <a:pPr marL="0" indent="0">
              <a:buNone/>
            </a:pPr>
            <a:endParaRPr lang="en-US" b="1" dirty="0" smtClean="0"/>
          </a:p>
          <a:p>
            <a:pPr marL="0" indent="0">
              <a:buNone/>
            </a:pPr>
            <a:r>
              <a:rPr lang="en-US" dirty="0" smtClean="0"/>
              <a:t>- </a:t>
            </a:r>
            <a:r>
              <a:rPr lang="en-US" dirty="0" err="1" smtClean="0"/>
              <a:t>Tên</a:t>
            </a:r>
            <a:r>
              <a:rPr lang="en-US" dirty="0" smtClean="0"/>
              <a:t> </a:t>
            </a:r>
            <a:r>
              <a:rPr lang="en-US" dirty="0" err="1" smtClean="0"/>
              <a:t>hiệu</a:t>
            </a:r>
            <a:r>
              <a:rPr lang="en-US" dirty="0" smtClean="0"/>
              <a:t>:</a:t>
            </a:r>
          </a:p>
          <a:p>
            <a:pPr marL="0" indent="0">
              <a:buNone/>
            </a:pPr>
            <a:endParaRPr lang="en-US" dirty="0" smtClean="0"/>
          </a:p>
          <a:p>
            <a:pPr marL="0" indent="0">
              <a:buNone/>
            </a:pPr>
            <a:r>
              <a:rPr lang="en-US" dirty="0" smtClean="0"/>
              <a:t>- </a:t>
            </a:r>
            <a:r>
              <a:rPr lang="en-US" dirty="0" err="1" smtClean="0"/>
              <a:t>Đóng</a:t>
            </a:r>
            <a:r>
              <a:rPr lang="en-US" dirty="0" smtClean="0"/>
              <a:t> </a:t>
            </a:r>
            <a:r>
              <a:rPr lang="en-US" dirty="0" err="1" smtClean="0"/>
              <a:t>góp</a:t>
            </a:r>
            <a:r>
              <a:rPr lang="en-US" dirty="0" smtClean="0"/>
              <a:t>:</a:t>
            </a:r>
          </a:p>
        </p:txBody>
      </p:sp>
      <p:sp>
        <p:nvSpPr>
          <p:cNvPr id="153" name="Google Shape;153;p23"/>
          <p:cNvSpPr txBox="1">
            <a:spLocks noGrp="1"/>
          </p:cNvSpPr>
          <p:nvPr>
            <p:ph type="title"/>
          </p:nvPr>
        </p:nvSpPr>
        <p:spPr>
          <a:xfrm>
            <a:off x="712813" y="721572"/>
            <a:ext cx="2151200" cy="1958128"/>
          </a:xfrm>
          <a:prstGeom prst="rect">
            <a:avLst/>
          </a:prstGeom>
        </p:spPr>
        <p:txBody>
          <a:bodyPr spcFirstLastPara="1" wrap="square" lIns="121897" tIns="121897" rIns="121897" bIns="121897" anchor="t" anchorCtr="0">
            <a:noAutofit/>
          </a:bodyPr>
          <a:lstStyle/>
          <a:p>
            <a:pPr algn="just"/>
            <a:r>
              <a:rPr lang="en-US" sz="3600" b="1" dirty="0" err="1" smtClean="0"/>
              <a:t>Phiếu</a:t>
            </a:r>
            <a:r>
              <a:rPr lang="en-US" sz="3600" b="1" dirty="0" smtClean="0"/>
              <a:t> </a:t>
            </a:r>
            <a:r>
              <a:rPr lang="en-US" sz="3600" b="1" dirty="0" err="1" smtClean="0"/>
              <a:t>học</a:t>
            </a:r>
            <a:r>
              <a:rPr lang="en-US" sz="3600" b="1" dirty="0" smtClean="0"/>
              <a:t> </a:t>
            </a:r>
            <a:r>
              <a:rPr lang="en-US" sz="3600" b="1" dirty="0" err="1" smtClean="0"/>
              <a:t>tập</a:t>
            </a:r>
            <a:r>
              <a:rPr lang="en-US" sz="3600" b="1" dirty="0" smtClean="0"/>
              <a:t> </a:t>
            </a:r>
            <a:r>
              <a:rPr lang="en-US" sz="3600" b="1" dirty="0" err="1" smtClean="0"/>
              <a:t>số</a:t>
            </a:r>
            <a:r>
              <a:rPr lang="en-US" sz="3600" b="1" dirty="0" smtClean="0"/>
              <a:t> 1</a:t>
            </a:r>
            <a:endParaRPr sz="3600" b="1" dirty="0"/>
          </a:p>
        </p:txBody>
      </p:sp>
      <p:sp>
        <p:nvSpPr>
          <p:cNvPr id="154" name="Google Shape;154;p23"/>
          <p:cNvSpPr txBox="1">
            <a:spLocks noGrp="1"/>
          </p:cNvSpPr>
          <p:nvPr>
            <p:ph type="body" idx="2"/>
          </p:nvPr>
        </p:nvSpPr>
        <p:spPr>
          <a:xfrm>
            <a:off x="7494537" y="1498600"/>
            <a:ext cx="3600800" cy="4445000"/>
          </a:xfrm>
          <a:prstGeom prst="rect">
            <a:avLst/>
          </a:prstGeom>
          <a:solidFill>
            <a:schemeClr val="accent3">
              <a:lumMod val="20000"/>
              <a:lumOff val="80000"/>
            </a:schemeClr>
          </a:solidFill>
          <a:ln>
            <a:solidFill>
              <a:schemeClr val="accent3">
                <a:lumMod val="50000"/>
              </a:schemeClr>
            </a:solidFill>
          </a:ln>
        </p:spPr>
        <p:txBody>
          <a:bodyPr spcFirstLastPara="1" wrap="square" lIns="121897" tIns="121897" rIns="121897" bIns="121897" anchor="t" anchorCtr="0">
            <a:noAutofit/>
          </a:bodyPr>
          <a:lstStyle/>
          <a:p>
            <a:pPr marL="0" indent="0">
              <a:buNone/>
            </a:pPr>
            <a:r>
              <a:rPr lang="en-US" dirty="0" smtClean="0"/>
              <a:t>- </a:t>
            </a:r>
            <a:r>
              <a:rPr lang="vi-VN" dirty="0" smtClean="0"/>
              <a:t>Tư</a:t>
            </a:r>
            <a:r>
              <a:rPr lang="en" dirty="0" smtClean="0"/>
              <a:t> tưởng:</a:t>
            </a:r>
          </a:p>
          <a:p>
            <a:pPr marL="0" indent="0">
              <a:buNone/>
            </a:pPr>
            <a:endParaRPr lang="en" dirty="0"/>
          </a:p>
          <a:p>
            <a:pPr marL="0" indent="0">
              <a:buNone/>
            </a:pPr>
            <a:endParaRPr lang="en" dirty="0" smtClean="0"/>
          </a:p>
          <a:p>
            <a:pPr marL="0" indent="0">
              <a:buNone/>
            </a:pPr>
            <a:endParaRPr lang="en" dirty="0"/>
          </a:p>
          <a:p>
            <a:pPr marL="0" indent="0">
              <a:buNone/>
            </a:pPr>
            <a:r>
              <a:rPr lang="en" dirty="0" smtClean="0"/>
              <a:t>- Thành tựu:</a:t>
            </a:r>
            <a:endParaRPr dirty="0"/>
          </a:p>
        </p:txBody>
      </p:sp>
      <p:sp>
        <p:nvSpPr>
          <p:cNvPr id="155" name="Google Shape;155;p23"/>
          <p:cNvSpPr txBox="1">
            <a:spLocks noGrp="1"/>
          </p:cNvSpPr>
          <p:nvPr>
            <p:ph type="sldNum" idx="12"/>
          </p:nvPr>
        </p:nvSpPr>
        <p:spPr>
          <a:xfrm>
            <a:off x="11409045" y="6333135"/>
            <a:ext cx="731600" cy="524800"/>
          </a:xfrm>
          <a:prstGeom prst="rect">
            <a:avLst/>
          </a:prstGeom>
        </p:spPr>
        <p:txBody>
          <a:bodyPr spcFirstLastPara="1" wrap="square" lIns="121897" tIns="121897" rIns="121897" bIns="121897" anchor="t" anchorCtr="0">
            <a:noAutofit/>
          </a:bodyPr>
          <a:lstStyle/>
          <a:p>
            <a:pPr algn="r"/>
            <a:fld id="{00000000-1234-1234-1234-123412341234}" type="slidenum">
              <a:rPr lang="en"/>
              <a:pPr algn="r"/>
              <a:t>14</a:t>
            </a:fld>
            <a:endParaRPr/>
          </a:p>
        </p:txBody>
      </p:sp>
      <p:sp>
        <p:nvSpPr>
          <p:cNvPr id="6" name="Freeform 3"/>
          <p:cNvSpPr>
            <a:spLocks/>
          </p:cNvSpPr>
          <p:nvPr/>
        </p:nvSpPr>
        <p:spPr bwMode="auto">
          <a:xfrm>
            <a:off x="1893557" y="71677"/>
            <a:ext cx="10315903" cy="684643"/>
          </a:xfrm>
          <a:custGeom>
            <a:avLst/>
            <a:gdLst>
              <a:gd name="T0" fmla="+- 0 3326 3326"/>
              <a:gd name="T1" fmla="*/ T0 w 7474"/>
              <a:gd name="T2" fmla="+- 0 2203 761"/>
              <a:gd name="T3" fmla="*/ 2203 h 1443"/>
              <a:gd name="T4" fmla="+- 0 3485 3326"/>
              <a:gd name="T5" fmla="*/ T4 w 7474"/>
              <a:gd name="T6" fmla="+- 0 761 761"/>
              <a:gd name="T7" fmla="*/ 761 h 1443"/>
              <a:gd name="T8" fmla="+- 0 10800 3326"/>
              <a:gd name="T9" fmla="*/ T8 w 7474"/>
              <a:gd name="T10" fmla="+- 0 761 761"/>
              <a:gd name="T11" fmla="*/ 761 h 1443"/>
              <a:gd name="T12" fmla="+- 0 10800 3326"/>
              <a:gd name="T13" fmla="*/ T12 w 7474"/>
              <a:gd name="T14" fmla="+- 0 2191 761"/>
              <a:gd name="T15" fmla="*/ 2191 h 1443"/>
              <a:gd name="T16" fmla="+- 0 3326 3326"/>
              <a:gd name="T17" fmla="*/ T16 w 7474"/>
              <a:gd name="T18" fmla="+- 0 2203 761"/>
              <a:gd name="T19" fmla="*/ 2203 h 1443"/>
            </a:gdLst>
            <a:ahLst/>
            <a:cxnLst>
              <a:cxn ang="0">
                <a:pos x="T1" y="T3"/>
              </a:cxn>
              <a:cxn ang="0">
                <a:pos x="T5" y="T7"/>
              </a:cxn>
              <a:cxn ang="0">
                <a:pos x="T9" y="T11"/>
              </a:cxn>
              <a:cxn ang="0">
                <a:pos x="T13" y="T15"/>
              </a:cxn>
              <a:cxn ang="0">
                <a:pos x="T17" y="T19"/>
              </a:cxn>
            </a:cxnLst>
            <a:rect l="0" t="0" r="r" b="b"/>
            <a:pathLst>
              <a:path w="7474" h="1443">
                <a:moveTo>
                  <a:pt x="0" y="1442"/>
                </a:moveTo>
                <a:lnTo>
                  <a:pt x="159" y="0"/>
                </a:lnTo>
                <a:lnTo>
                  <a:pt x="7474" y="0"/>
                </a:lnTo>
                <a:lnTo>
                  <a:pt x="7474" y="1430"/>
                </a:lnTo>
                <a:lnTo>
                  <a:pt x="0" y="1442"/>
                </a:lnTo>
                <a:close/>
              </a:path>
            </a:pathLst>
          </a:custGeom>
          <a:solidFill>
            <a:srgbClr val="FBFBE1"/>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 name="Freeform 6"/>
          <p:cNvSpPr>
            <a:spLocks/>
          </p:cNvSpPr>
          <p:nvPr/>
        </p:nvSpPr>
        <p:spPr bwMode="auto">
          <a:xfrm>
            <a:off x="889114" y="71678"/>
            <a:ext cx="772509" cy="684642"/>
          </a:xfrm>
          <a:custGeom>
            <a:avLst/>
            <a:gdLst>
              <a:gd name="T0" fmla="+- 0 2798 1553"/>
              <a:gd name="T1" fmla="*/ T0 w 1246"/>
              <a:gd name="T2" fmla="+- 0 2203 761"/>
              <a:gd name="T3" fmla="*/ 2203 h 1443"/>
              <a:gd name="T4" fmla="+- 0 1553 1553"/>
              <a:gd name="T5" fmla="*/ T4 w 1246"/>
              <a:gd name="T6" fmla="+- 0 2203 761"/>
              <a:gd name="T7" fmla="*/ 2203 h 1443"/>
              <a:gd name="T8" fmla="+- 0 1553 1553"/>
              <a:gd name="T9" fmla="*/ T8 w 1246"/>
              <a:gd name="T10" fmla="+- 0 761 761"/>
              <a:gd name="T11" fmla="*/ 761 h 1443"/>
              <a:gd name="T12" fmla="+- 0 2731 1553"/>
              <a:gd name="T13" fmla="*/ T12 w 1246"/>
              <a:gd name="T14" fmla="+- 0 761 761"/>
              <a:gd name="T15" fmla="*/ 761 h 1443"/>
              <a:gd name="T16" fmla="+- 0 2798 1553"/>
              <a:gd name="T17" fmla="*/ T16 w 1246"/>
              <a:gd name="T18" fmla="+- 0 2203 761"/>
              <a:gd name="T19" fmla="*/ 2203 h 1443"/>
            </a:gdLst>
            <a:ahLst/>
            <a:cxnLst>
              <a:cxn ang="0">
                <a:pos x="T1" y="T3"/>
              </a:cxn>
              <a:cxn ang="0">
                <a:pos x="T5" y="T7"/>
              </a:cxn>
              <a:cxn ang="0">
                <a:pos x="T9" y="T11"/>
              </a:cxn>
              <a:cxn ang="0">
                <a:pos x="T13" y="T15"/>
              </a:cxn>
              <a:cxn ang="0">
                <a:pos x="T17" y="T19"/>
              </a:cxn>
            </a:cxnLst>
            <a:rect l="0" t="0" r="r" b="b"/>
            <a:pathLst>
              <a:path w="1246" h="1443">
                <a:moveTo>
                  <a:pt x="1245" y="1442"/>
                </a:moveTo>
                <a:lnTo>
                  <a:pt x="0" y="1442"/>
                </a:lnTo>
                <a:lnTo>
                  <a:pt x="0" y="0"/>
                </a:lnTo>
                <a:lnTo>
                  <a:pt x="1178" y="0"/>
                </a:lnTo>
                <a:lnTo>
                  <a:pt x="1245" y="1442"/>
                </a:lnTo>
                <a:close/>
              </a:path>
            </a:pathLst>
          </a:custGeom>
          <a:solidFill>
            <a:srgbClr val="F4832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 name="Rectangle 7"/>
          <p:cNvSpPr/>
          <p:nvPr/>
        </p:nvSpPr>
        <p:spPr>
          <a:xfrm>
            <a:off x="889114" y="88180"/>
            <a:ext cx="719416" cy="58064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smtClean="0">
                <a:latin typeface="Times New Roman" panose="02020603050405020304" pitchFamily="18" charset="0"/>
                <a:cs typeface="Times New Roman" panose="02020603050405020304" pitchFamily="18" charset="0"/>
              </a:rPr>
              <a:t>LỚP</a:t>
            </a:r>
          </a:p>
          <a:p>
            <a:pPr algn="ctr"/>
            <a:r>
              <a:rPr lang="en-US" b="1" dirty="0" smtClean="0">
                <a:latin typeface="Times New Roman" panose="02020603050405020304" pitchFamily="18" charset="0"/>
                <a:cs typeface="Times New Roman" panose="02020603050405020304" pitchFamily="18" charset="0"/>
              </a:rPr>
              <a:t>10</a:t>
            </a:r>
            <a:endParaRPr lang="en-US" b="1" dirty="0">
              <a:latin typeface="Times New Roman" panose="02020603050405020304" pitchFamily="18" charset="0"/>
              <a:cs typeface="Times New Roman" panose="02020603050405020304" pitchFamily="18" charset="0"/>
            </a:endParaRPr>
          </a:p>
        </p:txBody>
      </p:sp>
      <p:sp>
        <p:nvSpPr>
          <p:cNvPr id="9" name="Rectangle 8"/>
          <p:cNvSpPr/>
          <p:nvPr/>
        </p:nvSpPr>
        <p:spPr>
          <a:xfrm>
            <a:off x="2147475" y="131928"/>
            <a:ext cx="10044525" cy="56414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b="1" dirty="0" smtClean="0">
                <a:solidFill>
                  <a:srgbClr val="C00000"/>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BÀI 7. ANH HÙNG VÀ NGHỆ SĨ (VĂN BẢN NGHỊ LUẬN)</a:t>
            </a:r>
            <a:endParaRPr lang="en-US" sz="2800" b="1" dirty="0">
              <a:solidFill>
                <a:srgbClr val="C00000"/>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endParaRPr>
          </a:p>
        </p:txBody>
      </p:sp>
      <p:sp>
        <p:nvSpPr>
          <p:cNvPr id="10" name="Rounded Rectangle 9"/>
          <p:cNvSpPr/>
          <p:nvPr/>
        </p:nvSpPr>
        <p:spPr>
          <a:xfrm>
            <a:off x="94594" y="71678"/>
            <a:ext cx="747224" cy="684642"/>
          </a:xfrm>
          <a:prstGeom prst="roundRect">
            <a:avLst/>
          </a:prstGeom>
          <a:solidFill>
            <a:schemeClr val="accent6">
              <a:lumMod val="75000"/>
            </a:schemeClr>
          </a:solidFill>
          <a:ln>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700" b="1" dirty="0" smtClean="0">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NGỮ VĂN</a:t>
            </a:r>
            <a:endParaRPr lang="en-US" sz="1700" b="1" dirty="0">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endParaRPr>
          </a:p>
        </p:txBody>
      </p:sp>
      <p:grpSp>
        <p:nvGrpSpPr>
          <p:cNvPr id="11" name="Group 10"/>
          <p:cNvGrpSpPr/>
          <p:nvPr/>
        </p:nvGrpSpPr>
        <p:grpSpPr>
          <a:xfrm>
            <a:off x="1608530" y="53231"/>
            <a:ext cx="538945" cy="821412"/>
            <a:chOff x="908603" y="80216"/>
            <a:chExt cx="538945" cy="676514"/>
          </a:xfrm>
        </p:grpSpPr>
        <p:sp>
          <p:nvSpPr>
            <p:cNvPr id="12" name="Freeform 4"/>
            <p:cNvSpPr>
              <a:spLocks/>
            </p:cNvSpPr>
            <p:nvPr/>
          </p:nvSpPr>
          <p:spPr bwMode="auto">
            <a:xfrm>
              <a:off x="1136046" y="80216"/>
              <a:ext cx="311502" cy="676514"/>
            </a:xfrm>
            <a:custGeom>
              <a:avLst/>
              <a:gdLst>
                <a:gd name="T0" fmla="+- 0 3055 3055"/>
                <a:gd name="T1" fmla="*/ T0 w 430"/>
                <a:gd name="T2" fmla="+- 0 2450 761"/>
                <a:gd name="T3" fmla="*/ 2450 h 1690"/>
                <a:gd name="T4" fmla="+- 0 3086 3055"/>
                <a:gd name="T5" fmla="*/ T4 w 430"/>
                <a:gd name="T6" fmla="+- 0 1116 761"/>
                <a:gd name="T7" fmla="*/ 1116 h 1690"/>
                <a:gd name="T8" fmla="+- 0 3485 3055"/>
                <a:gd name="T9" fmla="*/ T8 w 430"/>
                <a:gd name="T10" fmla="+- 0 761 761"/>
                <a:gd name="T11" fmla="*/ 761 h 1690"/>
                <a:gd name="T12" fmla="+- 0 3326 3055"/>
                <a:gd name="T13" fmla="*/ T12 w 430"/>
                <a:gd name="T14" fmla="+- 0 2203 761"/>
                <a:gd name="T15" fmla="*/ 2203 h 1690"/>
                <a:gd name="T16" fmla="+- 0 3055 3055"/>
                <a:gd name="T17" fmla="*/ T16 w 430"/>
                <a:gd name="T18" fmla="+- 0 2450 761"/>
                <a:gd name="T19" fmla="*/ 2450 h 1690"/>
              </a:gdLst>
              <a:ahLst/>
              <a:cxnLst>
                <a:cxn ang="0">
                  <a:pos x="T1" y="T3"/>
                </a:cxn>
                <a:cxn ang="0">
                  <a:pos x="T5" y="T7"/>
                </a:cxn>
                <a:cxn ang="0">
                  <a:pos x="T9" y="T11"/>
                </a:cxn>
                <a:cxn ang="0">
                  <a:pos x="T13" y="T15"/>
                </a:cxn>
                <a:cxn ang="0">
                  <a:pos x="T17" y="T19"/>
                </a:cxn>
              </a:cxnLst>
              <a:rect l="0" t="0" r="r" b="b"/>
              <a:pathLst>
                <a:path w="430" h="1690">
                  <a:moveTo>
                    <a:pt x="0" y="1689"/>
                  </a:moveTo>
                  <a:lnTo>
                    <a:pt x="31" y="355"/>
                  </a:lnTo>
                  <a:lnTo>
                    <a:pt x="430" y="0"/>
                  </a:lnTo>
                  <a:lnTo>
                    <a:pt x="271" y="1442"/>
                  </a:lnTo>
                  <a:lnTo>
                    <a:pt x="0" y="1689"/>
                  </a:lnTo>
                  <a:close/>
                </a:path>
              </a:pathLst>
            </a:custGeom>
            <a:solidFill>
              <a:srgbClr val="FBB6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 name="Freeform 5"/>
            <p:cNvSpPr>
              <a:spLocks/>
            </p:cNvSpPr>
            <p:nvPr/>
          </p:nvSpPr>
          <p:spPr bwMode="auto">
            <a:xfrm>
              <a:off x="908603" y="80216"/>
              <a:ext cx="258983" cy="676514"/>
            </a:xfrm>
            <a:custGeom>
              <a:avLst/>
              <a:gdLst>
                <a:gd name="T0" fmla="+- 0 3055 2731"/>
                <a:gd name="T1" fmla="*/ T0 w 356"/>
                <a:gd name="T2" fmla="+- 0 2450 761"/>
                <a:gd name="T3" fmla="*/ 2450 h 1690"/>
                <a:gd name="T4" fmla="+- 0 2798 2731"/>
                <a:gd name="T5" fmla="*/ T4 w 356"/>
                <a:gd name="T6" fmla="+- 0 2203 761"/>
                <a:gd name="T7" fmla="*/ 2203 h 1690"/>
                <a:gd name="T8" fmla="+- 0 2731 2731"/>
                <a:gd name="T9" fmla="*/ T8 w 356"/>
                <a:gd name="T10" fmla="+- 0 761 761"/>
                <a:gd name="T11" fmla="*/ 761 h 1690"/>
                <a:gd name="T12" fmla="+- 0 3086 2731"/>
                <a:gd name="T13" fmla="*/ T12 w 356"/>
                <a:gd name="T14" fmla="+- 0 1116 761"/>
                <a:gd name="T15" fmla="*/ 1116 h 1690"/>
                <a:gd name="T16" fmla="+- 0 3055 2731"/>
                <a:gd name="T17" fmla="*/ T16 w 356"/>
                <a:gd name="T18" fmla="+- 0 2450 761"/>
                <a:gd name="T19" fmla="*/ 2450 h 1690"/>
              </a:gdLst>
              <a:ahLst/>
              <a:cxnLst>
                <a:cxn ang="0">
                  <a:pos x="T1" y="T3"/>
                </a:cxn>
                <a:cxn ang="0">
                  <a:pos x="T5" y="T7"/>
                </a:cxn>
                <a:cxn ang="0">
                  <a:pos x="T9" y="T11"/>
                </a:cxn>
                <a:cxn ang="0">
                  <a:pos x="T13" y="T15"/>
                </a:cxn>
                <a:cxn ang="0">
                  <a:pos x="T17" y="T19"/>
                </a:cxn>
              </a:cxnLst>
              <a:rect l="0" t="0" r="r" b="b"/>
              <a:pathLst>
                <a:path w="356" h="1690">
                  <a:moveTo>
                    <a:pt x="324" y="1689"/>
                  </a:moveTo>
                  <a:lnTo>
                    <a:pt x="67" y="1442"/>
                  </a:lnTo>
                  <a:lnTo>
                    <a:pt x="0" y="0"/>
                  </a:lnTo>
                  <a:lnTo>
                    <a:pt x="355" y="355"/>
                  </a:lnTo>
                  <a:lnTo>
                    <a:pt x="324" y="1689"/>
                  </a:lnTo>
                  <a:close/>
                </a:path>
              </a:pathLst>
            </a:custGeom>
            <a:solidFill>
              <a:srgbClr val="DB6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3795661169"/>
      </p:ext>
    </p:extLst>
  </p:cSld>
  <p:clrMapOvr>
    <a:masterClrMapping/>
  </p:clrMapOvr>
  <p:timing>
    <p:tnLst>
      <p:par>
        <p:cTn id="1" dur="indefinite" restart="never" nodeType="tmRoot"/>
      </p:par>
    </p:tnLst>
  </p:timing>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Freeform 16">
            <a:extLst>
              <a:ext uri="{FF2B5EF4-FFF2-40B4-BE49-F238E27FC236}">
                <a16:creationId xmlns:a16="http://schemas.microsoft.com/office/drawing/2014/main" xmlns="" id="{A10C41F2-1746-4431-9B52-B9F147A896B8}"/>
              </a:ext>
              <a:ext uri="{C183D7F6-B498-43B3-948B-1728B52AA6E4}">
                <adec:decorative xmlns=""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xmlns="" val="1"/>
              </p:ext>
            </p:extLst>
          </p:nvPr>
        </p:nvSpPr>
        <p:spPr>
          <a:xfrm>
            <a:off x="0" y="0"/>
            <a:ext cx="12188952" cy="6858000"/>
          </a:xfrm>
          <a:custGeom>
            <a:avLst/>
            <a:gdLst>
              <a:gd name="connsiteX0" fmla="*/ 0 w 3096136"/>
              <a:gd name="connsiteY0" fmla="*/ 0 h 5856137"/>
              <a:gd name="connsiteX1" fmla="*/ 3096136 w 3096136"/>
              <a:gd name="connsiteY1" fmla="*/ 0 h 5856137"/>
              <a:gd name="connsiteX2" fmla="*/ 3096136 w 3096136"/>
              <a:gd name="connsiteY2" fmla="*/ 5856137 h 5856137"/>
              <a:gd name="connsiteX3" fmla="*/ 0 w 3096136"/>
              <a:gd name="connsiteY3" fmla="*/ 5856137 h 5856137"/>
            </a:gdLst>
            <a:ahLst/>
            <a:cxnLst>
              <a:cxn ang="0">
                <a:pos x="connsiteX0" y="connsiteY0"/>
              </a:cxn>
              <a:cxn ang="0">
                <a:pos x="connsiteX1" y="connsiteY1"/>
              </a:cxn>
              <a:cxn ang="0">
                <a:pos x="connsiteX2" y="connsiteY2"/>
              </a:cxn>
              <a:cxn ang="0">
                <a:pos x="connsiteX3" y="connsiteY3"/>
              </a:cxn>
            </a:cxnLst>
            <a:rect l="l" t="t" r="r" b="b"/>
            <a:pathLst>
              <a:path w="3096136" h="5856137">
                <a:moveTo>
                  <a:pt x="0" y="0"/>
                </a:moveTo>
                <a:lnTo>
                  <a:pt x="3096136" y="0"/>
                </a:lnTo>
                <a:lnTo>
                  <a:pt x="3096136" y="5856137"/>
                </a:lnTo>
                <a:lnTo>
                  <a:pt x="0" y="5856137"/>
                </a:lnTo>
                <a:close/>
              </a:path>
            </a:pathLst>
          </a:custGeom>
          <a:blipFill dpi="0" rotWithShape="1">
            <a:blip r:embed="rId3">
              <a:duotone>
                <a:schemeClr val="accent1">
                  <a:shade val="45000"/>
                  <a:satMod val="135000"/>
                </a:schemeClr>
                <a:prstClr val="white"/>
              </a:duotone>
            </a:blip>
            <a:srcRect/>
            <a:tile tx="0" ty="0" sx="80000" sy="80000" flip="xy" algn="ctr"/>
          </a:bli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prstClr val="white"/>
              </a:solidFill>
            </a:endParaRPr>
          </a:p>
        </p:txBody>
      </p:sp>
      <p:sp>
        <p:nvSpPr>
          <p:cNvPr id="10" name="Rectangle 9">
            <a:extLst>
              <a:ext uri="{FF2B5EF4-FFF2-40B4-BE49-F238E27FC236}">
                <a16:creationId xmlns:a16="http://schemas.microsoft.com/office/drawing/2014/main" xmlns="" id="{7984928E-D694-4849-BBAD-D7C7DC405478}"/>
              </a:ext>
              <a:ext uri="{C183D7F6-B498-43B3-948B-1728B52AA6E4}">
                <adec:decorative xmlns=""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xmlns="" val="1"/>
              </p:ext>
            </p:extLst>
          </p:nvPr>
        </p:nvSpPr>
        <p:spPr>
          <a:xfrm>
            <a:off x="3894020" y="643461"/>
            <a:ext cx="7654513" cy="5571069"/>
          </a:xfrm>
          <a:prstGeom prst="rect">
            <a:avLst/>
          </a:prstGeom>
          <a:solidFill>
            <a:srgbClr val="4040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xmlns="" id="{AA85A823-C1F3-58EB-0D13-7DE358A14510}"/>
              </a:ext>
            </a:extLst>
          </p:cNvPr>
          <p:cNvSpPr>
            <a:spLocks noGrp="1"/>
          </p:cNvSpPr>
          <p:nvPr>
            <p:ph type="title"/>
          </p:nvPr>
        </p:nvSpPr>
        <p:spPr>
          <a:xfrm>
            <a:off x="4219803" y="4735775"/>
            <a:ext cx="7006998" cy="1245732"/>
          </a:xfrm>
        </p:spPr>
        <p:txBody>
          <a:bodyPr anchor="t">
            <a:normAutofit/>
          </a:bodyPr>
          <a:lstStyle/>
          <a:p>
            <a:r>
              <a:rPr lang="en-US" sz="4400" b="1" dirty="0">
                <a:solidFill>
                  <a:srgbClr val="FFFF00"/>
                </a:solidFill>
                <a:latin typeface="Tahoma" panose="020B0604030504040204" pitchFamily="34" charset="0"/>
                <a:ea typeface="Tahoma" panose="020B0604030504040204" pitchFamily="34" charset="0"/>
                <a:cs typeface="Tahoma" panose="020B0604030504040204" pitchFamily="34" charset="0"/>
              </a:rPr>
              <a:t>       </a:t>
            </a:r>
            <a:r>
              <a:rPr lang="en-US" sz="4400" b="1" i="1" dirty="0">
                <a:solidFill>
                  <a:srgbClr val="FFFF00"/>
                </a:solidFill>
                <a:latin typeface="Arial" panose="020B0604020202020204" pitchFamily="34" charset="0"/>
                <a:ea typeface="Tahoma" panose="020B0604030504040204" pitchFamily="34" charset="0"/>
                <a:cs typeface="Arial" panose="020B0604020202020204" pitchFamily="34" charset="0"/>
              </a:rPr>
              <a:t>TỪ ĐỌC ĐẾN VIẾT</a:t>
            </a:r>
          </a:p>
        </p:txBody>
      </p:sp>
      <p:pic>
        <p:nvPicPr>
          <p:cNvPr id="5" name="Content Placeholder 4" descr="A picture containing text, clipart&#10;&#10;Description automatically generated">
            <a:extLst>
              <a:ext uri="{FF2B5EF4-FFF2-40B4-BE49-F238E27FC236}">
                <a16:creationId xmlns:a16="http://schemas.microsoft.com/office/drawing/2014/main" xmlns="" id="{66660323-4811-08C4-C403-44AC90A5ED1E}"/>
              </a:ext>
            </a:extLst>
          </p:cNvPr>
          <p:cNvPicPr>
            <a:picLocks noGrp="1" noChangeAspect="1"/>
          </p:cNvPicPr>
          <p:nvPr>
            <p:ph idx="1"/>
          </p:nvPr>
        </p:nvPicPr>
        <p:blipFill>
          <a:blip r:embed="rId4">
            <a:extLst>
              <a:ext uri="{28A0092B-C50C-407E-A947-70E740481C1C}">
                <a14:useLocalDpi xmlns:a14="http://schemas.microsoft.com/office/drawing/2010/main" val="0"/>
              </a:ext>
            </a:extLst>
          </a:blip>
          <a:stretch>
            <a:fillRect/>
          </a:stretch>
        </p:blipFill>
        <p:spPr>
          <a:xfrm>
            <a:off x="4705317" y="1066683"/>
            <a:ext cx="4289596" cy="3086100"/>
          </a:xfrm>
        </p:spPr>
      </p:pic>
      <p:cxnSp>
        <p:nvCxnSpPr>
          <p:cNvPr id="12" name="Straight Connector 11">
            <a:extLst>
              <a:ext uri="{FF2B5EF4-FFF2-40B4-BE49-F238E27FC236}">
                <a16:creationId xmlns:a16="http://schemas.microsoft.com/office/drawing/2014/main" xmlns="" id="{99237721-19CF-41B1-AA0A-E1E1A8282D52}"/>
              </a:ext>
              <a:ext uri="{C183D7F6-B498-43B3-948B-1728B52AA6E4}">
                <adec:decorative xmlns=""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xmlns="" val="1"/>
              </p:ext>
            </p:extLst>
          </p:nvPr>
        </p:nvCxnSpPr>
        <p:spPr>
          <a:xfrm>
            <a:off x="4324317" y="4576004"/>
            <a:ext cx="4572000" cy="0"/>
          </a:xfrm>
          <a:prstGeom prst="line">
            <a:avLst/>
          </a:prstGeom>
          <a:ln w="19050">
            <a:solidFill>
              <a:srgbClr val="FFFFFF"/>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6542783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37" presetClass="entr" presetSubtype="0" fill="hold" grpId="0" nodeType="clickEffect">
                                  <p:stCondLst>
                                    <p:cond delay="0"/>
                                  </p:stCondLst>
                                  <p:childTnLst>
                                    <p:set>
                                      <p:cBhvr>
                                        <p:cTn id="12" dur="1" fill="hold">
                                          <p:stCondLst>
                                            <p:cond delay="0"/>
                                          </p:stCondLst>
                                        </p:cTn>
                                        <p:tgtEl>
                                          <p:spTgt spid="2"/>
                                        </p:tgtEl>
                                        <p:attrNameLst>
                                          <p:attrName>style.visibility</p:attrName>
                                        </p:attrNameLst>
                                      </p:cBhvr>
                                      <p:to>
                                        <p:strVal val="visible"/>
                                      </p:to>
                                    </p:set>
                                    <p:animEffect transition="in" filter="fade">
                                      <p:cBhvr>
                                        <p:cTn id="13" dur="1000"/>
                                        <p:tgtEl>
                                          <p:spTgt spid="2"/>
                                        </p:tgtEl>
                                      </p:cBhvr>
                                    </p:animEffect>
                                    <p:anim calcmode="lin" valueType="num">
                                      <p:cBhvr>
                                        <p:cTn id="14" dur="1000" fill="hold"/>
                                        <p:tgtEl>
                                          <p:spTgt spid="2"/>
                                        </p:tgtEl>
                                        <p:attrNameLst>
                                          <p:attrName>ppt_x</p:attrName>
                                        </p:attrNameLst>
                                      </p:cBhvr>
                                      <p:tavLst>
                                        <p:tav tm="0">
                                          <p:val>
                                            <p:strVal val="#ppt_x"/>
                                          </p:val>
                                        </p:tav>
                                        <p:tav tm="100000">
                                          <p:val>
                                            <p:strVal val="#ppt_x"/>
                                          </p:val>
                                        </p:tav>
                                      </p:tavLst>
                                    </p:anim>
                                    <p:anim calcmode="lin" valueType="num">
                                      <p:cBhvr>
                                        <p:cTn id="15" dur="900" decel="100000" fill="hold"/>
                                        <p:tgtEl>
                                          <p:spTgt spid="2"/>
                                        </p:tgtEl>
                                        <p:attrNameLst>
                                          <p:attrName>ppt_y</p:attrName>
                                        </p:attrNameLst>
                                      </p:cBhvr>
                                      <p:tavLst>
                                        <p:tav tm="0">
                                          <p:val>
                                            <p:strVal val="#ppt_y+1"/>
                                          </p:val>
                                        </p:tav>
                                        <p:tav tm="100000">
                                          <p:val>
                                            <p:strVal val="#ppt_y-.03"/>
                                          </p:val>
                                        </p:tav>
                                      </p:tavLst>
                                    </p:anim>
                                    <p:anim calcmode="lin" valueType="num">
                                      <p:cBhvr>
                                        <p:cTn id="16" dur="100" accel="100000" fill="hold">
                                          <p:stCondLst>
                                            <p:cond delay="900"/>
                                          </p:stCondLst>
                                        </p:cTn>
                                        <p:tgtEl>
                                          <p:spTgt spid="2"/>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xmlns="" id="{FB7C0FC9-EA43-2D24-7B89-1764AE919EFF}"/>
              </a:ext>
            </a:extLst>
          </p:cNvPr>
          <p:cNvSpPr>
            <a:spLocks noGrp="1"/>
          </p:cNvSpPr>
          <p:nvPr>
            <p:ph type="title"/>
          </p:nvPr>
        </p:nvSpPr>
        <p:spPr>
          <a:xfrm>
            <a:off x="1024128" y="585216"/>
            <a:ext cx="9720072" cy="1499616"/>
          </a:xfrm>
        </p:spPr>
        <p:txBody>
          <a:bodyPr vert="horz" lIns="91440" tIns="45720" rIns="91440" bIns="45720" rtlCol="0">
            <a:normAutofit/>
          </a:bodyPr>
          <a:lstStyle/>
          <a:p>
            <a:r>
              <a:rPr lang="en-US" sz="3500" b="1" i="1" dirty="0" err="1">
                <a:solidFill>
                  <a:schemeClr val="tx1"/>
                </a:solidFill>
                <a:effectLst/>
                <a:latin typeface="Arial" panose="020B0604020202020204" pitchFamily="34" charset="0"/>
                <a:cs typeface="Arial" panose="020B0604020202020204" pitchFamily="34" charset="0"/>
              </a:rPr>
              <a:t>Viết</a:t>
            </a:r>
            <a:r>
              <a:rPr lang="en-US" sz="3500" b="1" i="1" dirty="0">
                <a:solidFill>
                  <a:schemeClr val="tx1"/>
                </a:solidFill>
                <a:effectLst/>
                <a:latin typeface="Arial" panose="020B0604020202020204" pitchFamily="34" charset="0"/>
                <a:cs typeface="Arial" panose="020B0604020202020204" pitchFamily="34" charset="0"/>
              </a:rPr>
              <a:t> </a:t>
            </a:r>
            <a:r>
              <a:rPr lang="en-US" sz="3500" b="1" i="1" dirty="0" err="1">
                <a:solidFill>
                  <a:schemeClr val="tx1"/>
                </a:solidFill>
                <a:effectLst/>
                <a:latin typeface="Arial" panose="020B0604020202020204" pitchFamily="34" charset="0"/>
                <a:cs typeface="Arial" panose="020B0604020202020204" pitchFamily="34" charset="0"/>
              </a:rPr>
              <a:t>đoạn</a:t>
            </a:r>
            <a:r>
              <a:rPr lang="en-US" sz="3500" b="1" i="1" dirty="0">
                <a:solidFill>
                  <a:schemeClr val="tx1"/>
                </a:solidFill>
                <a:effectLst/>
                <a:latin typeface="Arial" panose="020B0604020202020204" pitchFamily="34" charset="0"/>
                <a:cs typeface="Arial" panose="020B0604020202020204" pitchFamily="34" charset="0"/>
              </a:rPr>
              <a:t> </a:t>
            </a:r>
            <a:r>
              <a:rPr lang="en-US" sz="3500" b="1" i="1" dirty="0" err="1">
                <a:solidFill>
                  <a:schemeClr val="tx1"/>
                </a:solidFill>
                <a:effectLst/>
                <a:latin typeface="Arial" panose="020B0604020202020204" pitchFamily="34" charset="0"/>
                <a:cs typeface="Arial" panose="020B0604020202020204" pitchFamily="34" charset="0"/>
              </a:rPr>
              <a:t>văn</a:t>
            </a:r>
            <a:r>
              <a:rPr lang="en-US" sz="3500" b="1" i="1" dirty="0">
                <a:solidFill>
                  <a:schemeClr val="tx1"/>
                </a:solidFill>
                <a:effectLst/>
                <a:latin typeface="Arial" panose="020B0604020202020204" pitchFamily="34" charset="0"/>
                <a:cs typeface="Arial" panose="020B0604020202020204" pitchFamily="34" charset="0"/>
              </a:rPr>
              <a:t> (</a:t>
            </a:r>
            <a:r>
              <a:rPr lang="en-US" sz="3500" b="1" i="1" dirty="0" err="1">
                <a:solidFill>
                  <a:schemeClr val="tx1"/>
                </a:solidFill>
                <a:effectLst/>
                <a:latin typeface="Arial" panose="020B0604020202020204" pitchFamily="34" charset="0"/>
                <a:cs typeface="Arial" panose="020B0604020202020204" pitchFamily="34" charset="0"/>
              </a:rPr>
              <a:t>khoảng</a:t>
            </a:r>
            <a:r>
              <a:rPr lang="en-US" sz="3500" b="1" i="1" dirty="0">
                <a:solidFill>
                  <a:schemeClr val="tx1"/>
                </a:solidFill>
                <a:effectLst/>
                <a:latin typeface="Arial" panose="020B0604020202020204" pitchFamily="34" charset="0"/>
                <a:cs typeface="Arial" panose="020B0604020202020204" pitchFamily="34" charset="0"/>
              </a:rPr>
              <a:t> 150 </a:t>
            </a:r>
            <a:r>
              <a:rPr lang="en-US" sz="3500" b="1" i="1" dirty="0" err="1">
                <a:solidFill>
                  <a:schemeClr val="tx1"/>
                </a:solidFill>
                <a:effectLst/>
                <a:latin typeface="Arial" panose="020B0604020202020204" pitchFamily="34" charset="0"/>
                <a:cs typeface="Arial" panose="020B0604020202020204" pitchFamily="34" charset="0"/>
              </a:rPr>
              <a:t>chữ</a:t>
            </a:r>
            <a:r>
              <a:rPr lang="en-US" sz="3500" b="1" i="1" dirty="0">
                <a:solidFill>
                  <a:schemeClr val="tx1"/>
                </a:solidFill>
                <a:effectLst/>
                <a:latin typeface="Arial" panose="020B0604020202020204" pitchFamily="34" charset="0"/>
                <a:cs typeface="Arial" panose="020B0604020202020204" pitchFamily="34" charset="0"/>
              </a:rPr>
              <a:t>) </a:t>
            </a:r>
            <a:r>
              <a:rPr lang="en-US" sz="3500" b="1" i="1" dirty="0" err="1">
                <a:solidFill>
                  <a:schemeClr val="tx1"/>
                </a:solidFill>
                <a:effectLst/>
                <a:latin typeface="Arial" panose="020B0604020202020204" pitchFamily="34" charset="0"/>
                <a:cs typeface="Arial" panose="020B0604020202020204" pitchFamily="34" charset="0"/>
              </a:rPr>
              <a:t>nhận</a:t>
            </a:r>
            <a:r>
              <a:rPr lang="en-US" sz="3500" b="1" i="1" dirty="0">
                <a:solidFill>
                  <a:schemeClr val="tx1"/>
                </a:solidFill>
                <a:effectLst/>
                <a:latin typeface="Arial" panose="020B0604020202020204" pitchFamily="34" charset="0"/>
                <a:cs typeface="Arial" panose="020B0604020202020204" pitchFamily="34" charset="0"/>
              </a:rPr>
              <a:t> </a:t>
            </a:r>
            <a:r>
              <a:rPr lang="en-US" sz="3500" b="1" i="1" dirty="0" err="1">
                <a:solidFill>
                  <a:schemeClr val="tx1"/>
                </a:solidFill>
                <a:effectLst/>
                <a:latin typeface="Arial" panose="020B0604020202020204" pitchFamily="34" charset="0"/>
                <a:cs typeface="Arial" panose="020B0604020202020204" pitchFamily="34" charset="0"/>
              </a:rPr>
              <a:t>xét</a:t>
            </a:r>
            <a:r>
              <a:rPr lang="en-US" sz="3500" b="1" i="1" dirty="0">
                <a:solidFill>
                  <a:schemeClr val="tx1"/>
                </a:solidFill>
                <a:effectLst/>
                <a:latin typeface="Arial" panose="020B0604020202020204" pitchFamily="34" charset="0"/>
                <a:cs typeface="Arial" panose="020B0604020202020204" pitchFamily="34" charset="0"/>
              </a:rPr>
              <a:t> </a:t>
            </a:r>
            <a:r>
              <a:rPr lang="en-US" sz="3500" b="1" i="1" dirty="0" err="1">
                <a:solidFill>
                  <a:schemeClr val="tx1"/>
                </a:solidFill>
                <a:effectLst/>
                <a:latin typeface="Arial" panose="020B0604020202020204" pitchFamily="34" charset="0"/>
                <a:cs typeface="Arial" panose="020B0604020202020204" pitchFamily="34" charset="0"/>
              </a:rPr>
              <a:t>về</a:t>
            </a:r>
            <a:r>
              <a:rPr lang="en-US" sz="3500" b="1" i="1" dirty="0">
                <a:solidFill>
                  <a:schemeClr val="tx1"/>
                </a:solidFill>
                <a:effectLst/>
                <a:latin typeface="Arial" panose="020B0604020202020204" pitchFamily="34" charset="0"/>
                <a:cs typeface="Arial" panose="020B0604020202020204" pitchFamily="34" charset="0"/>
              </a:rPr>
              <a:t> </a:t>
            </a:r>
            <a:r>
              <a:rPr lang="en-US" sz="3500" b="1" i="1" dirty="0" err="1">
                <a:solidFill>
                  <a:schemeClr val="tx1"/>
                </a:solidFill>
                <a:effectLst/>
                <a:latin typeface="Arial" panose="020B0604020202020204" pitchFamily="34" charset="0"/>
                <a:cs typeface="Arial" panose="020B0604020202020204" pitchFamily="34" charset="0"/>
              </a:rPr>
              <a:t>tài</a:t>
            </a:r>
            <a:r>
              <a:rPr lang="en-US" sz="3500" b="1" i="1" dirty="0">
                <a:solidFill>
                  <a:schemeClr val="tx1"/>
                </a:solidFill>
                <a:effectLst/>
                <a:latin typeface="Arial" panose="020B0604020202020204" pitchFamily="34" charset="0"/>
                <a:cs typeface="Arial" panose="020B0604020202020204" pitchFamily="34" charset="0"/>
              </a:rPr>
              <a:t> </a:t>
            </a:r>
            <a:r>
              <a:rPr lang="en-US" sz="3500" b="1" i="1" dirty="0" err="1">
                <a:solidFill>
                  <a:schemeClr val="tx1"/>
                </a:solidFill>
                <a:effectLst/>
                <a:latin typeface="Arial" panose="020B0604020202020204" pitchFamily="34" charset="0"/>
                <a:cs typeface="Arial" panose="020B0604020202020204" pitchFamily="34" charset="0"/>
              </a:rPr>
              <a:t>năng</a:t>
            </a:r>
            <a:r>
              <a:rPr lang="en-US" sz="3500" b="1" i="1" dirty="0">
                <a:solidFill>
                  <a:schemeClr val="tx1"/>
                </a:solidFill>
                <a:effectLst/>
                <a:latin typeface="Arial" panose="020B0604020202020204" pitchFamily="34" charset="0"/>
                <a:cs typeface="Arial" panose="020B0604020202020204" pitchFamily="34" charset="0"/>
              </a:rPr>
              <a:t> </a:t>
            </a:r>
            <a:r>
              <a:rPr lang="en-US" sz="3500" b="1" i="1" dirty="0" err="1">
                <a:solidFill>
                  <a:schemeClr val="tx1"/>
                </a:solidFill>
                <a:effectLst/>
                <a:latin typeface="Arial" panose="020B0604020202020204" pitchFamily="34" charset="0"/>
                <a:cs typeface="Arial" panose="020B0604020202020204" pitchFamily="34" charset="0"/>
              </a:rPr>
              <a:t>văn</a:t>
            </a:r>
            <a:r>
              <a:rPr lang="en-US" sz="3500" b="1" i="1" dirty="0">
                <a:solidFill>
                  <a:schemeClr val="tx1"/>
                </a:solidFill>
                <a:effectLst/>
                <a:latin typeface="Arial" panose="020B0604020202020204" pitchFamily="34" charset="0"/>
                <a:cs typeface="Arial" panose="020B0604020202020204" pitchFamily="34" charset="0"/>
              </a:rPr>
              <a:t> </a:t>
            </a:r>
            <a:r>
              <a:rPr lang="en-US" sz="3500" b="1" i="1" dirty="0" err="1">
                <a:solidFill>
                  <a:schemeClr val="tx1"/>
                </a:solidFill>
                <a:effectLst/>
                <a:latin typeface="Arial" panose="020B0604020202020204" pitchFamily="34" charset="0"/>
                <a:cs typeface="Arial" panose="020B0604020202020204" pitchFamily="34" charset="0"/>
              </a:rPr>
              <a:t>chương</a:t>
            </a:r>
            <a:r>
              <a:rPr lang="en-US" sz="3500" b="1" i="1" dirty="0">
                <a:solidFill>
                  <a:schemeClr val="tx1"/>
                </a:solidFill>
                <a:effectLst/>
                <a:latin typeface="Arial" panose="020B0604020202020204" pitchFamily="34" charset="0"/>
                <a:cs typeface="Arial" panose="020B0604020202020204" pitchFamily="34" charset="0"/>
              </a:rPr>
              <a:t> </a:t>
            </a:r>
            <a:r>
              <a:rPr lang="en-US" sz="3500" b="1" i="1" dirty="0" err="1">
                <a:solidFill>
                  <a:schemeClr val="tx1"/>
                </a:solidFill>
                <a:effectLst/>
                <a:latin typeface="Arial" panose="020B0604020202020204" pitchFamily="34" charset="0"/>
                <a:cs typeface="Arial" panose="020B0604020202020204" pitchFamily="34" charset="0"/>
              </a:rPr>
              <a:t>của</a:t>
            </a:r>
            <a:r>
              <a:rPr lang="en-US" sz="3500" b="1" i="1" dirty="0">
                <a:solidFill>
                  <a:schemeClr val="tx1"/>
                </a:solidFill>
                <a:effectLst/>
                <a:latin typeface="Arial" panose="020B0604020202020204" pitchFamily="34" charset="0"/>
                <a:cs typeface="Arial" panose="020B0604020202020204" pitchFamily="34" charset="0"/>
              </a:rPr>
              <a:t> </a:t>
            </a:r>
            <a:r>
              <a:rPr lang="en-US" sz="3500" b="1" i="1" dirty="0" err="1">
                <a:solidFill>
                  <a:schemeClr val="tx1"/>
                </a:solidFill>
                <a:effectLst/>
                <a:latin typeface="Arial" panose="020B0604020202020204" pitchFamily="34" charset="0"/>
                <a:cs typeface="Arial" panose="020B0604020202020204" pitchFamily="34" charset="0"/>
              </a:rPr>
              <a:t>Nguyễn</a:t>
            </a:r>
            <a:r>
              <a:rPr lang="en-US" sz="3500" b="1" i="1" dirty="0">
                <a:solidFill>
                  <a:schemeClr val="tx1"/>
                </a:solidFill>
                <a:effectLst/>
                <a:latin typeface="Arial" panose="020B0604020202020204" pitchFamily="34" charset="0"/>
                <a:cs typeface="Arial" panose="020B0604020202020204" pitchFamily="34" charset="0"/>
              </a:rPr>
              <a:t> </a:t>
            </a:r>
            <a:r>
              <a:rPr lang="en-US" sz="3500" b="1" i="1" dirty="0" err="1">
                <a:solidFill>
                  <a:schemeClr val="tx1"/>
                </a:solidFill>
                <a:effectLst/>
                <a:latin typeface="Arial" panose="020B0604020202020204" pitchFamily="34" charset="0"/>
                <a:cs typeface="Arial" panose="020B0604020202020204" pitchFamily="34" charset="0"/>
              </a:rPr>
              <a:t>Trãi</a:t>
            </a:r>
            <a:r>
              <a:rPr lang="en-US" sz="3500" b="1" i="1" dirty="0">
                <a:solidFill>
                  <a:schemeClr val="tx1"/>
                </a:solidFill>
                <a:effectLst/>
                <a:latin typeface="Arial" panose="020B0604020202020204" pitchFamily="34" charset="0"/>
                <a:cs typeface="Arial" panose="020B0604020202020204" pitchFamily="34" charset="0"/>
              </a:rPr>
              <a:t>.</a:t>
            </a:r>
            <a:endParaRPr lang="en-US" sz="3500" dirty="0">
              <a:solidFill>
                <a:schemeClr val="tx1"/>
              </a:solidFill>
              <a:latin typeface="Arial" panose="020B0604020202020204" pitchFamily="34" charset="0"/>
              <a:cs typeface="Arial" panose="020B0604020202020204" pitchFamily="34" charset="0"/>
            </a:endParaRPr>
          </a:p>
        </p:txBody>
      </p:sp>
      <p:cxnSp>
        <p:nvCxnSpPr>
          <p:cNvPr id="18" name="Straight Connector 17">
            <a:extLst>
              <a:ext uri="{FF2B5EF4-FFF2-40B4-BE49-F238E27FC236}">
                <a16:creationId xmlns:a16="http://schemas.microsoft.com/office/drawing/2014/main" xmlns="" id="{640A451F-69D2-4DD6-9B47-EA388236ABEC}"/>
              </a:ext>
              <a:ext uri="{C183D7F6-B498-43B3-948B-1728B52AA6E4}">
                <adec:decorative xmlns=""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xmlns="" val="1"/>
              </p:ext>
            </p:extLst>
          </p:nvPr>
        </p:nvCxnSpPr>
        <p:spPr>
          <a:xfrm flipV="1">
            <a:off x="762000" y="826324"/>
            <a:ext cx="0" cy="914400"/>
          </a:xfrm>
          <a:prstGeom prst="line">
            <a:avLst/>
          </a:prstGeom>
          <a:ln w="19050">
            <a:solidFill>
              <a:schemeClr val="accent1">
                <a:alpha val="80000"/>
              </a:schemeClr>
            </a:solidFill>
          </a:ln>
        </p:spPr>
        <p:style>
          <a:lnRef idx="1">
            <a:schemeClr val="accent1"/>
          </a:lnRef>
          <a:fillRef idx="0">
            <a:schemeClr val="accent1"/>
          </a:fillRef>
          <a:effectRef idx="0">
            <a:schemeClr val="accent1"/>
          </a:effectRef>
          <a:fontRef idx="minor">
            <a:schemeClr val="tx1"/>
          </a:fontRef>
        </p:style>
      </p:cxnSp>
      <p:graphicFrame>
        <p:nvGraphicFramePr>
          <p:cNvPr id="7" name="TextBox 4">
            <a:extLst>
              <a:ext uri="{FF2B5EF4-FFF2-40B4-BE49-F238E27FC236}">
                <a16:creationId xmlns:a16="http://schemas.microsoft.com/office/drawing/2014/main" xmlns="" id="{AB335723-E293-C3B4-51A9-8F8DAA0E5455}"/>
              </a:ext>
            </a:extLst>
          </p:cNvPr>
          <p:cNvGraphicFramePr/>
          <p:nvPr>
            <p:extLst>
              <p:ext uri="{D42A27DB-BD31-4B8C-83A1-F6EECF244321}">
                <p14:modId xmlns:p14="http://schemas.microsoft.com/office/powerpoint/2010/main" val="89558622"/>
              </p:ext>
            </p:extLst>
          </p:nvPr>
        </p:nvGraphicFramePr>
        <p:xfrm>
          <a:off x="1024128" y="2286000"/>
          <a:ext cx="9720073" cy="402336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240077556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7"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900" decel="100000" fill="hold"/>
                                        <p:tgtEl>
                                          <p:spTgt spid="2"/>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2"/>
                                        </p:tgtEl>
                                        <p:attrNameLst>
                                          <p:attrName>ppt_y</p:attrName>
                                        </p:attrNameLst>
                                      </p:cBhvr>
                                      <p:tavLst>
                                        <p:tav tm="0">
                                          <p:val>
                                            <p:strVal val="#ppt_y-.03"/>
                                          </p:val>
                                        </p:tav>
                                        <p:tav tm="100000">
                                          <p:val>
                                            <p:strVal val="#ppt_y"/>
                                          </p:val>
                                        </p:tav>
                                      </p:tavLst>
                                    </p:anim>
                                  </p:childTnLst>
                                </p:cTn>
                              </p:par>
                            </p:childTnLst>
                          </p:cTn>
                        </p:par>
                      </p:childTnLst>
                    </p:cTn>
                  </p:par>
                  <p:par>
                    <p:cTn id="11" fill="hold">
                      <p:stCondLst>
                        <p:cond delay="indefinite"/>
                      </p:stCondLst>
                      <p:childTnLst>
                        <p:par>
                          <p:cTn id="12" fill="hold">
                            <p:stCondLst>
                              <p:cond delay="0"/>
                            </p:stCondLst>
                            <p:childTnLst>
                              <p:par>
                                <p:cTn id="13" presetID="42" presetClass="entr" presetSubtype="0" fill="hold" grpId="0" nodeType="clickEffect">
                                  <p:stCondLst>
                                    <p:cond delay="0"/>
                                  </p:stCondLst>
                                  <p:childTnLst>
                                    <p:set>
                                      <p:cBhvr>
                                        <p:cTn id="14" dur="1" fill="hold">
                                          <p:stCondLst>
                                            <p:cond delay="0"/>
                                          </p:stCondLst>
                                        </p:cTn>
                                        <p:tgtEl>
                                          <p:spTgt spid="7">
                                            <p:graphicEl>
                                              <a:dgm id="{0DD8E2B4-B093-47A1-B312-2FFF8E75C922}"/>
                                            </p:graphicEl>
                                          </p:spTgt>
                                        </p:tgtEl>
                                        <p:attrNameLst>
                                          <p:attrName>style.visibility</p:attrName>
                                        </p:attrNameLst>
                                      </p:cBhvr>
                                      <p:to>
                                        <p:strVal val="visible"/>
                                      </p:to>
                                    </p:set>
                                    <p:animEffect transition="in" filter="fade">
                                      <p:cBhvr>
                                        <p:cTn id="15" dur="1000"/>
                                        <p:tgtEl>
                                          <p:spTgt spid="7">
                                            <p:graphicEl>
                                              <a:dgm id="{0DD8E2B4-B093-47A1-B312-2FFF8E75C922}"/>
                                            </p:graphicEl>
                                          </p:spTgt>
                                        </p:tgtEl>
                                      </p:cBhvr>
                                    </p:animEffect>
                                    <p:anim calcmode="lin" valueType="num">
                                      <p:cBhvr>
                                        <p:cTn id="16" dur="1000" fill="hold"/>
                                        <p:tgtEl>
                                          <p:spTgt spid="7">
                                            <p:graphicEl>
                                              <a:dgm id="{0DD8E2B4-B093-47A1-B312-2FFF8E75C922}"/>
                                            </p:graphicEl>
                                          </p:spTgt>
                                        </p:tgtEl>
                                        <p:attrNameLst>
                                          <p:attrName>ppt_x</p:attrName>
                                        </p:attrNameLst>
                                      </p:cBhvr>
                                      <p:tavLst>
                                        <p:tav tm="0">
                                          <p:val>
                                            <p:strVal val="#ppt_x"/>
                                          </p:val>
                                        </p:tav>
                                        <p:tav tm="100000">
                                          <p:val>
                                            <p:strVal val="#ppt_x"/>
                                          </p:val>
                                        </p:tav>
                                      </p:tavLst>
                                    </p:anim>
                                    <p:anim calcmode="lin" valueType="num">
                                      <p:cBhvr>
                                        <p:cTn id="17" dur="1000" fill="hold"/>
                                        <p:tgtEl>
                                          <p:spTgt spid="7">
                                            <p:graphicEl>
                                              <a:dgm id="{0DD8E2B4-B093-47A1-B312-2FFF8E75C922}"/>
                                            </p:graphic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Graphic spid="7" grpId="0">
        <p:bldSub>
          <a:bldDgm bld="one"/>
        </p:bldSub>
      </p:bldGraphic>
    </p:bldLst>
  </p:timing>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xmlns="" id="{D8200843-7767-0200-38E3-06F17D63BA23}"/>
              </a:ext>
            </a:extLst>
          </p:cNvPr>
          <p:cNvSpPr>
            <a:spLocks noGrp="1"/>
          </p:cNvSpPr>
          <p:nvPr>
            <p:ph type="title"/>
          </p:nvPr>
        </p:nvSpPr>
        <p:spPr>
          <a:xfrm>
            <a:off x="835283" y="350653"/>
            <a:ext cx="5902061" cy="855958"/>
          </a:xfrm>
        </p:spPr>
        <p:txBody>
          <a:bodyPr vert="horz" lIns="91440" tIns="45720" rIns="91440" bIns="45720" rtlCol="0" anchor="ctr">
            <a:normAutofit fontScale="90000"/>
          </a:bodyPr>
          <a:lstStyle/>
          <a:p>
            <a:pPr algn="ctr"/>
            <a:r>
              <a:rPr lang="en-US" sz="3600" dirty="0" err="1">
                <a:solidFill>
                  <a:srgbClr val="FF0000"/>
                </a:solidFill>
                <a:latin typeface="Times New Roman" panose="02020603050405020304" pitchFamily="18" charset="0"/>
                <a:cs typeface="Times New Roman" panose="02020603050405020304" pitchFamily="18" charset="0"/>
              </a:rPr>
              <a:t>Gợi</a:t>
            </a:r>
            <a:r>
              <a:rPr lang="en-US" sz="3600" dirty="0">
                <a:solidFill>
                  <a:srgbClr val="FF0000"/>
                </a:solidFill>
                <a:latin typeface="Times New Roman" panose="02020603050405020304" pitchFamily="18" charset="0"/>
                <a:cs typeface="Times New Roman" panose="02020603050405020304" pitchFamily="18" charset="0"/>
              </a:rPr>
              <a:t> ý</a:t>
            </a:r>
            <a:r>
              <a:rPr lang="en-US" dirty="0"/>
              <a:t/>
            </a:r>
            <a:br>
              <a:rPr lang="en-US" dirty="0"/>
            </a:br>
            <a:endParaRPr lang="en-US" dirty="0"/>
          </a:p>
        </p:txBody>
      </p:sp>
      <p:pic>
        <p:nvPicPr>
          <p:cNvPr id="7" name="Picture 6" descr="Text&#10;&#10;Description automatically generated with medium confidence">
            <a:extLst>
              <a:ext uri="{FF2B5EF4-FFF2-40B4-BE49-F238E27FC236}">
                <a16:creationId xmlns:a16="http://schemas.microsoft.com/office/drawing/2014/main" xmlns="" id="{80A99F15-6B04-56B3-E9B3-48CD01FA73DE}"/>
              </a:ext>
            </a:extLst>
          </p:cNvPr>
          <p:cNvPicPr>
            <a:picLocks noChangeAspect="1"/>
          </p:cNvPicPr>
          <p:nvPr/>
        </p:nvPicPr>
        <p:blipFill rotWithShape="1">
          <a:blip r:embed="rId2">
            <a:extLst>
              <a:ext uri="{28A0092B-C50C-407E-A947-70E740481C1C}">
                <a14:useLocalDpi xmlns:a14="http://schemas.microsoft.com/office/drawing/2010/main" val="0"/>
              </a:ext>
            </a:extLst>
          </a:blip>
          <a:srcRect l="22764" r="43713"/>
          <a:stretch/>
        </p:blipFill>
        <p:spPr>
          <a:xfrm>
            <a:off x="9581321" y="640080"/>
            <a:ext cx="2407921" cy="5577840"/>
          </a:xfrm>
          <a:prstGeom prst="rect">
            <a:avLst/>
          </a:prstGeom>
          <a:ln>
            <a:noFill/>
          </a:ln>
          <a:effectLst>
            <a:softEdge rad="112500"/>
          </a:effectLst>
        </p:spPr>
      </p:pic>
      <p:sp>
        <p:nvSpPr>
          <p:cNvPr id="5" name="TextBox 4">
            <a:extLst>
              <a:ext uri="{FF2B5EF4-FFF2-40B4-BE49-F238E27FC236}">
                <a16:creationId xmlns:a16="http://schemas.microsoft.com/office/drawing/2014/main" xmlns="" id="{2E8F5C0B-8C98-EB27-3085-F83CA6FD7C71}"/>
              </a:ext>
            </a:extLst>
          </p:cNvPr>
          <p:cNvSpPr txBox="1"/>
          <p:nvPr/>
        </p:nvSpPr>
        <p:spPr>
          <a:xfrm>
            <a:off x="964096" y="934278"/>
            <a:ext cx="8299174" cy="4647537"/>
          </a:xfrm>
          <a:prstGeom prst="rect">
            <a:avLst/>
          </a:prstGeom>
        </p:spPr>
        <p:txBody>
          <a:bodyPr vert="horz" lIns="45720" tIns="45720" rIns="45720" bIns="45720" rtlCol="0">
            <a:normAutofit fontScale="25000" lnSpcReduction="20000"/>
          </a:bodyPr>
          <a:lstStyle/>
          <a:p>
            <a:pPr algn="just" defTabSz="914400">
              <a:lnSpc>
                <a:spcPct val="170000"/>
              </a:lnSpc>
              <a:spcAft>
                <a:spcPts val="800"/>
              </a:spcAft>
              <a:buClr>
                <a:schemeClr val="accent1"/>
              </a:buClr>
            </a:pPr>
            <a:r>
              <a:rPr lang="en-US" sz="8800" i="1" dirty="0">
                <a:effectLst/>
              </a:rPr>
              <a:t>    </a:t>
            </a:r>
            <a:r>
              <a:rPr lang="en-US" sz="8800" i="1" dirty="0">
                <a:solidFill>
                  <a:srgbClr val="0070C0"/>
                </a:solidFill>
                <a:effectLst/>
              </a:rPr>
              <a:t>“</a:t>
            </a:r>
            <a:r>
              <a:rPr lang="en-US" sz="8800" i="1" dirty="0" err="1">
                <a:solidFill>
                  <a:srgbClr val="0070C0"/>
                </a:solidFill>
                <a:effectLst/>
                <a:latin typeface="Arial" panose="020B0604020202020204" pitchFamily="34" charset="0"/>
                <a:cs typeface="Arial" panose="020B0604020202020204" pitchFamily="34" charset="0"/>
              </a:rPr>
              <a:t>Bình</a:t>
            </a:r>
            <a:r>
              <a:rPr lang="en-US" sz="8800" i="1" dirty="0">
                <a:solidFill>
                  <a:srgbClr val="0070C0"/>
                </a:solidFill>
                <a:effectLst/>
                <a:latin typeface="Arial" panose="020B0604020202020204" pitchFamily="34" charset="0"/>
                <a:cs typeface="Arial" panose="020B0604020202020204" pitchFamily="34" charset="0"/>
              </a:rPr>
              <a:t> </a:t>
            </a:r>
            <a:r>
              <a:rPr lang="en-US" sz="8800" i="1" dirty="0" err="1">
                <a:solidFill>
                  <a:srgbClr val="0070C0"/>
                </a:solidFill>
                <a:effectLst/>
                <a:latin typeface="Arial" panose="020B0604020202020204" pitchFamily="34" charset="0"/>
                <a:cs typeface="Arial" panose="020B0604020202020204" pitchFamily="34" charset="0"/>
              </a:rPr>
              <a:t>Ngô</a:t>
            </a:r>
            <a:r>
              <a:rPr lang="en-US" sz="8800" i="1" dirty="0">
                <a:solidFill>
                  <a:srgbClr val="0070C0"/>
                </a:solidFill>
                <a:effectLst/>
                <a:latin typeface="Arial" panose="020B0604020202020204" pitchFamily="34" charset="0"/>
                <a:cs typeface="Arial" panose="020B0604020202020204" pitchFamily="34" charset="0"/>
              </a:rPr>
              <a:t> </a:t>
            </a:r>
            <a:r>
              <a:rPr lang="en-US" sz="8800" i="1" dirty="0" err="1">
                <a:solidFill>
                  <a:srgbClr val="0070C0"/>
                </a:solidFill>
                <a:effectLst/>
                <a:latin typeface="Arial" panose="020B0604020202020204" pitchFamily="34" charset="0"/>
                <a:cs typeface="Arial" panose="020B0604020202020204" pitchFamily="34" charset="0"/>
              </a:rPr>
              <a:t>đại</a:t>
            </a:r>
            <a:r>
              <a:rPr lang="en-US" sz="8800" i="1" dirty="0">
                <a:solidFill>
                  <a:srgbClr val="0070C0"/>
                </a:solidFill>
                <a:effectLst/>
                <a:latin typeface="Arial" panose="020B0604020202020204" pitchFamily="34" charset="0"/>
                <a:cs typeface="Arial" panose="020B0604020202020204" pitchFamily="34" charset="0"/>
              </a:rPr>
              <a:t> </a:t>
            </a:r>
            <a:r>
              <a:rPr lang="en-US" sz="8800" i="1" dirty="0" err="1">
                <a:solidFill>
                  <a:srgbClr val="0070C0"/>
                </a:solidFill>
                <a:effectLst/>
                <a:latin typeface="Arial" panose="020B0604020202020204" pitchFamily="34" charset="0"/>
                <a:cs typeface="Arial" panose="020B0604020202020204" pitchFamily="34" charset="0"/>
              </a:rPr>
              <a:t>cáo</a:t>
            </a:r>
            <a:r>
              <a:rPr lang="en-US" sz="8800" i="1" dirty="0">
                <a:solidFill>
                  <a:srgbClr val="0070C0"/>
                </a:solidFill>
                <a:latin typeface="Arial" panose="020B0604020202020204" pitchFamily="34" charset="0"/>
                <a:cs typeface="Arial" panose="020B0604020202020204" pitchFamily="34" charset="0"/>
              </a:rPr>
              <a:t>” </a:t>
            </a:r>
            <a:r>
              <a:rPr lang="en-US" sz="8800" i="1" dirty="0" err="1">
                <a:solidFill>
                  <a:srgbClr val="0070C0"/>
                </a:solidFill>
                <a:effectLst/>
                <a:latin typeface="Arial" panose="020B0604020202020204" pitchFamily="34" charset="0"/>
                <a:cs typeface="Arial" panose="020B0604020202020204" pitchFamily="34" charset="0"/>
              </a:rPr>
              <a:t>của</a:t>
            </a:r>
            <a:r>
              <a:rPr lang="en-US" sz="8800" i="1" dirty="0">
                <a:solidFill>
                  <a:srgbClr val="0070C0"/>
                </a:solidFill>
                <a:effectLst/>
                <a:latin typeface="Arial" panose="020B0604020202020204" pitchFamily="34" charset="0"/>
                <a:cs typeface="Arial" panose="020B0604020202020204" pitchFamily="34" charset="0"/>
              </a:rPr>
              <a:t> </a:t>
            </a:r>
            <a:r>
              <a:rPr lang="en-US" sz="8800" i="1" dirty="0" err="1">
                <a:solidFill>
                  <a:srgbClr val="0070C0"/>
                </a:solidFill>
                <a:effectLst/>
                <a:latin typeface="Arial" panose="020B0604020202020204" pitchFamily="34" charset="0"/>
                <a:cs typeface="Arial" panose="020B0604020202020204" pitchFamily="34" charset="0"/>
              </a:rPr>
              <a:t>Nguyễn</a:t>
            </a:r>
            <a:r>
              <a:rPr lang="en-US" sz="8800" i="1" dirty="0">
                <a:solidFill>
                  <a:srgbClr val="0070C0"/>
                </a:solidFill>
                <a:effectLst/>
                <a:latin typeface="Arial" panose="020B0604020202020204" pitchFamily="34" charset="0"/>
                <a:cs typeface="Arial" panose="020B0604020202020204" pitchFamily="34" charset="0"/>
              </a:rPr>
              <a:t> </a:t>
            </a:r>
            <a:r>
              <a:rPr lang="en-US" sz="8800" i="1" dirty="0" err="1">
                <a:solidFill>
                  <a:srgbClr val="0070C0"/>
                </a:solidFill>
                <a:effectLst/>
                <a:latin typeface="Arial" panose="020B0604020202020204" pitchFamily="34" charset="0"/>
                <a:cs typeface="Arial" panose="020B0604020202020204" pitchFamily="34" charset="0"/>
              </a:rPr>
              <a:t>Trãi</a:t>
            </a:r>
            <a:r>
              <a:rPr lang="en-US" sz="8800" i="1" dirty="0">
                <a:solidFill>
                  <a:srgbClr val="0070C0"/>
                </a:solidFill>
                <a:effectLst/>
                <a:latin typeface="Arial" panose="020B0604020202020204" pitchFamily="34" charset="0"/>
                <a:cs typeface="Arial" panose="020B0604020202020204" pitchFamily="34" charset="0"/>
              </a:rPr>
              <a:t> </a:t>
            </a:r>
            <a:r>
              <a:rPr lang="en-US" sz="8800" i="1" dirty="0" err="1">
                <a:solidFill>
                  <a:srgbClr val="0070C0"/>
                </a:solidFill>
                <a:effectLst/>
                <a:latin typeface="Arial" panose="020B0604020202020204" pitchFamily="34" charset="0"/>
                <a:cs typeface="Arial" panose="020B0604020202020204" pitchFamily="34" charset="0"/>
              </a:rPr>
              <a:t>là</a:t>
            </a:r>
            <a:r>
              <a:rPr lang="en-US" sz="8800" i="1" dirty="0">
                <a:solidFill>
                  <a:srgbClr val="0070C0"/>
                </a:solidFill>
                <a:effectLst/>
                <a:latin typeface="Arial" panose="020B0604020202020204" pitchFamily="34" charset="0"/>
                <a:cs typeface="Arial" panose="020B0604020202020204" pitchFamily="34" charset="0"/>
              </a:rPr>
              <a:t> </a:t>
            </a:r>
            <a:r>
              <a:rPr lang="en-US" sz="8800" i="1" dirty="0" err="1">
                <a:solidFill>
                  <a:srgbClr val="0070C0"/>
                </a:solidFill>
                <a:effectLst/>
                <a:latin typeface="Arial" panose="020B0604020202020204" pitchFamily="34" charset="0"/>
                <a:cs typeface="Arial" panose="020B0604020202020204" pitchFamily="34" charset="0"/>
              </a:rPr>
              <a:t>văn</a:t>
            </a:r>
            <a:r>
              <a:rPr lang="en-US" sz="8800" i="1" dirty="0">
                <a:solidFill>
                  <a:srgbClr val="0070C0"/>
                </a:solidFill>
                <a:effectLst/>
                <a:latin typeface="Arial" panose="020B0604020202020204" pitchFamily="34" charset="0"/>
                <a:cs typeface="Arial" panose="020B0604020202020204" pitchFamily="34" charset="0"/>
              </a:rPr>
              <a:t> </a:t>
            </a:r>
            <a:r>
              <a:rPr lang="en-US" sz="8800" i="1" dirty="0" err="1">
                <a:solidFill>
                  <a:srgbClr val="0070C0"/>
                </a:solidFill>
                <a:effectLst/>
                <a:latin typeface="Arial" panose="020B0604020202020204" pitchFamily="34" charset="0"/>
                <a:cs typeface="Arial" panose="020B0604020202020204" pitchFamily="34" charset="0"/>
              </a:rPr>
              <a:t>bản</a:t>
            </a:r>
            <a:r>
              <a:rPr lang="en-US" sz="8800" i="1" dirty="0">
                <a:solidFill>
                  <a:srgbClr val="0070C0"/>
                </a:solidFill>
                <a:effectLst/>
                <a:latin typeface="Arial" panose="020B0604020202020204" pitchFamily="34" charset="0"/>
                <a:cs typeface="Arial" panose="020B0604020202020204" pitchFamily="34" charset="0"/>
              </a:rPr>
              <a:t> </a:t>
            </a:r>
            <a:r>
              <a:rPr lang="en-US" sz="8800" i="1" dirty="0" err="1">
                <a:solidFill>
                  <a:srgbClr val="0070C0"/>
                </a:solidFill>
                <a:effectLst/>
                <a:latin typeface="Arial" panose="020B0604020202020204" pitchFamily="34" charset="0"/>
                <a:cs typeface="Arial" panose="020B0604020202020204" pitchFamily="34" charset="0"/>
              </a:rPr>
              <a:t>được</a:t>
            </a:r>
            <a:r>
              <a:rPr lang="en-US" sz="8800" i="1" dirty="0">
                <a:solidFill>
                  <a:srgbClr val="0070C0"/>
                </a:solidFill>
                <a:effectLst/>
                <a:latin typeface="Arial" panose="020B0604020202020204" pitchFamily="34" charset="0"/>
                <a:cs typeface="Arial" panose="020B0604020202020204" pitchFamily="34" charset="0"/>
              </a:rPr>
              <a:t> </a:t>
            </a:r>
            <a:r>
              <a:rPr lang="en-US" sz="8800" i="1" dirty="0" err="1">
                <a:solidFill>
                  <a:srgbClr val="0070C0"/>
                </a:solidFill>
                <a:effectLst/>
                <a:latin typeface="Arial" panose="020B0604020202020204" pitchFamily="34" charset="0"/>
                <a:cs typeface="Arial" panose="020B0604020202020204" pitchFamily="34" charset="0"/>
              </a:rPr>
              <a:t>coi</a:t>
            </a:r>
            <a:r>
              <a:rPr lang="en-US" sz="8800" i="1" dirty="0">
                <a:solidFill>
                  <a:srgbClr val="0070C0"/>
                </a:solidFill>
                <a:effectLst/>
                <a:latin typeface="Arial" panose="020B0604020202020204" pitchFamily="34" charset="0"/>
                <a:cs typeface="Arial" panose="020B0604020202020204" pitchFamily="34" charset="0"/>
              </a:rPr>
              <a:t> </a:t>
            </a:r>
            <a:r>
              <a:rPr lang="en-US" sz="8800" i="1" dirty="0" err="1">
                <a:solidFill>
                  <a:srgbClr val="0070C0"/>
                </a:solidFill>
                <a:effectLst/>
                <a:latin typeface="Arial" panose="020B0604020202020204" pitchFamily="34" charset="0"/>
                <a:cs typeface="Arial" panose="020B0604020202020204" pitchFamily="34" charset="0"/>
              </a:rPr>
              <a:t>là</a:t>
            </a:r>
            <a:r>
              <a:rPr lang="en-US" sz="8800" i="1" dirty="0">
                <a:solidFill>
                  <a:srgbClr val="0070C0"/>
                </a:solidFill>
                <a:effectLst/>
                <a:latin typeface="Arial" panose="020B0604020202020204" pitchFamily="34" charset="0"/>
                <a:cs typeface="Arial" panose="020B0604020202020204" pitchFamily="34" charset="0"/>
              </a:rPr>
              <a:t> “</a:t>
            </a:r>
            <a:r>
              <a:rPr lang="en-US" sz="8800" i="1" dirty="0" err="1">
                <a:solidFill>
                  <a:srgbClr val="0070C0"/>
                </a:solidFill>
                <a:effectLst/>
                <a:latin typeface="Arial" panose="020B0604020202020204" pitchFamily="34" charset="0"/>
                <a:cs typeface="Arial" panose="020B0604020202020204" pitchFamily="34" charset="0"/>
              </a:rPr>
              <a:t>áng</a:t>
            </a:r>
            <a:r>
              <a:rPr lang="en-US" sz="8800" i="1" dirty="0">
                <a:solidFill>
                  <a:srgbClr val="0070C0"/>
                </a:solidFill>
                <a:effectLst/>
                <a:latin typeface="Arial" panose="020B0604020202020204" pitchFamily="34" charset="0"/>
                <a:cs typeface="Arial" panose="020B0604020202020204" pitchFamily="34" charset="0"/>
              </a:rPr>
              <a:t> </a:t>
            </a:r>
            <a:r>
              <a:rPr lang="en-US" sz="8800" i="1" dirty="0" err="1">
                <a:solidFill>
                  <a:srgbClr val="0070C0"/>
                </a:solidFill>
                <a:effectLst/>
                <a:latin typeface="Arial" panose="020B0604020202020204" pitchFamily="34" charset="0"/>
                <a:cs typeface="Arial" panose="020B0604020202020204" pitchFamily="34" charset="0"/>
              </a:rPr>
              <a:t>thiên</a:t>
            </a:r>
            <a:r>
              <a:rPr lang="en-US" sz="8800" i="1" dirty="0">
                <a:solidFill>
                  <a:srgbClr val="0070C0"/>
                </a:solidFill>
                <a:effectLst/>
                <a:latin typeface="Arial" panose="020B0604020202020204" pitchFamily="34" charset="0"/>
                <a:cs typeface="Arial" panose="020B0604020202020204" pitchFamily="34" charset="0"/>
              </a:rPr>
              <a:t> </a:t>
            </a:r>
            <a:r>
              <a:rPr lang="en-US" sz="8800" i="1" dirty="0" err="1">
                <a:solidFill>
                  <a:srgbClr val="0070C0"/>
                </a:solidFill>
                <a:effectLst/>
                <a:latin typeface="Arial" panose="020B0604020202020204" pitchFamily="34" charset="0"/>
                <a:cs typeface="Arial" panose="020B0604020202020204" pitchFamily="34" charset="0"/>
              </a:rPr>
              <a:t>cổ</a:t>
            </a:r>
            <a:r>
              <a:rPr lang="en-US" sz="8800" i="1" dirty="0">
                <a:solidFill>
                  <a:srgbClr val="0070C0"/>
                </a:solidFill>
                <a:effectLst/>
                <a:latin typeface="Arial" panose="020B0604020202020204" pitchFamily="34" charset="0"/>
                <a:cs typeface="Arial" panose="020B0604020202020204" pitchFamily="34" charset="0"/>
              </a:rPr>
              <a:t> </a:t>
            </a:r>
            <a:r>
              <a:rPr lang="en-US" sz="8800" i="1" dirty="0" err="1">
                <a:solidFill>
                  <a:srgbClr val="0070C0"/>
                </a:solidFill>
                <a:effectLst/>
                <a:latin typeface="Arial" panose="020B0604020202020204" pitchFamily="34" charset="0"/>
                <a:cs typeface="Arial" panose="020B0604020202020204" pitchFamily="34" charset="0"/>
              </a:rPr>
              <a:t>hùng</a:t>
            </a:r>
            <a:r>
              <a:rPr lang="en-US" sz="8800" i="1" dirty="0">
                <a:solidFill>
                  <a:srgbClr val="0070C0"/>
                </a:solidFill>
                <a:effectLst/>
                <a:latin typeface="Arial" panose="020B0604020202020204" pitchFamily="34" charset="0"/>
                <a:cs typeface="Arial" panose="020B0604020202020204" pitchFamily="34" charset="0"/>
              </a:rPr>
              <a:t> </a:t>
            </a:r>
            <a:r>
              <a:rPr lang="en-US" sz="8800" i="1" dirty="0" err="1">
                <a:solidFill>
                  <a:srgbClr val="0070C0"/>
                </a:solidFill>
                <a:effectLst/>
                <a:latin typeface="Arial" panose="020B0604020202020204" pitchFamily="34" charset="0"/>
                <a:cs typeface="Arial" panose="020B0604020202020204" pitchFamily="34" charset="0"/>
              </a:rPr>
              <a:t>văn</a:t>
            </a:r>
            <a:r>
              <a:rPr lang="en-US" sz="8800" i="1" dirty="0">
                <a:solidFill>
                  <a:srgbClr val="0070C0"/>
                </a:solidFill>
                <a:effectLst/>
                <a:latin typeface="Arial" panose="020B0604020202020204" pitchFamily="34" charset="0"/>
                <a:cs typeface="Arial" panose="020B0604020202020204" pitchFamily="34" charset="0"/>
              </a:rPr>
              <a:t>”, </a:t>
            </a:r>
            <a:r>
              <a:rPr lang="en-US" sz="8800" i="1" dirty="0" err="1">
                <a:solidFill>
                  <a:srgbClr val="0070C0"/>
                </a:solidFill>
                <a:effectLst/>
                <a:latin typeface="Arial" panose="020B0604020202020204" pitchFamily="34" charset="0"/>
                <a:cs typeface="Arial" panose="020B0604020202020204" pitchFamily="34" charset="0"/>
              </a:rPr>
              <a:t>khẳng</a:t>
            </a:r>
            <a:r>
              <a:rPr lang="en-US" sz="8800" i="1" dirty="0">
                <a:solidFill>
                  <a:srgbClr val="0070C0"/>
                </a:solidFill>
                <a:effectLst/>
                <a:latin typeface="Arial" panose="020B0604020202020204" pitchFamily="34" charset="0"/>
                <a:cs typeface="Arial" panose="020B0604020202020204" pitchFamily="34" charset="0"/>
              </a:rPr>
              <a:t> </a:t>
            </a:r>
            <a:r>
              <a:rPr lang="en-US" sz="8800" i="1" dirty="0" err="1">
                <a:solidFill>
                  <a:srgbClr val="0070C0"/>
                </a:solidFill>
                <a:effectLst/>
                <a:latin typeface="Arial" panose="020B0604020202020204" pitchFamily="34" charset="0"/>
                <a:cs typeface="Arial" panose="020B0604020202020204" pitchFamily="34" charset="0"/>
              </a:rPr>
              <a:t>định</a:t>
            </a:r>
            <a:r>
              <a:rPr lang="en-US" sz="8800" i="1" dirty="0">
                <a:solidFill>
                  <a:srgbClr val="0070C0"/>
                </a:solidFill>
                <a:effectLst/>
                <a:latin typeface="Arial" panose="020B0604020202020204" pitchFamily="34" charset="0"/>
                <a:cs typeface="Arial" panose="020B0604020202020204" pitchFamily="34" charset="0"/>
              </a:rPr>
              <a:t> </a:t>
            </a:r>
            <a:r>
              <a:rPr lang="en-US" sz="8800" i="1" dirty="0" err="1">
                <a:solidFill>
                  <a:srgbClr val="0070C0"/>
                </a:solidFill>
                <a:effectLst/>
                <a:latin typeface="Arial" panose="020B0604020202020204" pitchFamily="34" charset="0"/>
                <a:cs typeface="Arial" panose="020B0604020202020204" pitchFamily="34" charset="0"/>
              </a:rPr>
              <a:t>chủ</a:t>
            </a:r>
            <a:r>
              <a:rPr lang="en-US" sz="8800" i="1" dirty="0">
                <a:solidFill>
                  <a:srgbClr val="0070C0"/>
                </a:solidFill>
                <a:effectLst/>
                <a:latin typeface="Arial" panose="020B0604020202020204" pitchFamily="34" charset="0"/>
                <a:cs typeface="Arial" panose="020B0604020202020204" pitchFamily="34" charset="0"/>
              </a:rPr>
              <a:t> </a:t>
            </a:r>
            <a:r>
              <a:rPr lang="en-US" sz="8800" i="1" dirty="0" err="1">
                <a:solidFill>
                  <a:srgbClr val="0070C0"/>
                </a:solidFill>
                <a:effectLst/>
                <a:latin typeface="Arial" panose="020B0604020202020204" pitchFamily="34" charset="0"/>
                <a:cs typeface="Arial" panose="020B0604020202020204" pitchFamily="34" charset="0"/>
              </a:rPr>
              <a:t>quyền</a:t>
            </a:r>
            <a:r>
              <a:rPr lang="en-US" sz="8800" i="1" dirty="0">
                <a:solidFill>
                  <a:srgbClr val="0070C0"/>
                </a:solidFill>
                <a:effectLst/>
                <a:latin typeface="Arial" panose="020B0604020202020204" pitchFamily="34" charset="0"/>
                <a:cs typeface="Arial" panose="020B0604020202020204" pitchFamily="34" charset="0"/>
              </a:rPr>
              <a:t> </a:t>
            </a:r>
            <a:r>
              <a:rPr lang="en-US" sz="8800" i="1" dirty="0" err="1">
                <a:solidFill>
                  <a:srgbClr val="0070C0"/>
                </a:solidFill>
                <a:effectLst/>
                <a:latin typeface="Arial" panose="020B0604020202020204" pitchFamily="34" charset="0"/>
                <a:cs typeface="Arial" panose="020B0604020202020204" pitchFamily="34" charset="0"/>
              </a:rPr>
              <a:t>của</a:t>
            </a:r>
            <a:r>
              <a:rPr lang="en-US" sz="8800" i="1" dirty="0">
                <a:solidFill>
                  <a:srgbClr val="0070C0"/>
                </a:solidFill>
                <a:effectLst/>
                <a:latin typeface="Arial" panose="020B0604020202020204" pitchFamily="34" charset="0"/>
                <a:cs typeface="Arial" panose="020B0604020202020204" pitchFamily="34" charset="0"/>
              </a:rPr>
              <a:t> </a:t>
            </a:r>
            <a:r>
              <a:rPr lang="en-US" sz="8800" i="1" dirty="0" err="1">
                <a:solidFill>
                  <a:srgbClr val="0070C0"/>
                </a:solidFill>
                <a:effectLst/>
                <a:latin typeface="Arial" panose="020B0604020202020204" pitchFamily="34" charset="0"/>
                <a:cs typeface="Arial" panose="020B0604020202020204" pitchFamily="34" charset="0"/>
              </a:rPr>
              <a:t>Đại</a:t>
            </a:r>
            <a:r>
              <a:rPr lang="en-US" sz="8800" i="1" dirty="0">
                <a:solidFill>
                  <a:srgbClr val="0070C0"/>
                </a:solidFill>
                <a:effectLst/>
                <a:latin typeface="Arial" panose="020B0604020202020204" pitchFamily="34" charset="0"/>
                <a:cs typeface="Arial" panose="020B0604020202020204" pitchFamily="34" charset="0"/>
              </a:rPr>
              <a:t> </a:t>
            </a:r>
            <a:r>
              <a:rPr lang="en-US" sz="8800" i="1" dirty="0" err="1">
                <a:solidFill>
                  <a:srgbClr val="0070C0"/>
                </a:solidFill>
                <a:effectLst/>
                <a:latin typeface="Arial" panose="020B0604020202020204" pitchFamily="34" charset="0"/>
                <a:cs typeface="Arial" panose="020B0604020202020204" pitchFamily="34" charset="0"/>
              </a:rPr>
              <a:t>Việt</a:t>
            </a:r>
            <a:r>
              <a:rPr lang="en-US" sz="8800" i="1" dirty="0">
                <a:solidFill>
                  <a:srgbClr val="0070C0"/>
                </a:solidFill>
                <a:effectLst/>
                <a:latin typeface="Arial" panose="020B0604020202020204" pitchFamily="34" charset="0"/>
                <a:cs typeface="Arial" panose="020B0604020202020204" pitchFamily="34" charset="0"/>
              </a:rPr>
              <a:t>, </a:t>
            </a:r>
            <a:r>
              <a:rPr lang="en-US" sz="8800" i="1" dirty="0" err="1">
                <a:solidFill>
                  <a:srgbClr val="0070C0"/>
                </a:solidFill>
                <a:effectLst/>
                <a:latin typeface="Arial" panose="020B0604020202020204" pitchFamily="34" charset="0"/>
                <a:cs typeface="Arial" panose="020B0604020202020204" pitchFamily="34" charset="0"/>
              </a:rPr>
              <a:t>đồng</a:t>
            </a:r>
            <a:r>
              <a:rPr lang="en-US" sz="8800" i="1" dirty="0">
                <a:solidFill>
                  <a:srgbClr val="0070C0"/>
                </a:solidFill>
                <a:effectLst/>
                <a:latin typeface="Arial" panose="020B0604020202020204" pitchFamily="34" charset="0"/>
                <a:cs typeface="Arial" panose="020B0604020202020204" pitchFamily="34" charset="0"/>
              </a:rPr>
              <a:t> </a:t>
            </a:r>
            <a:r>
              <a:rPr lang="en-US" sz="8800" i="1" dirty="0" err="1">
                <a:solidFill>
                  <a:srgbClr val="0070C0"/>
                </a:solidFill>
                <a:effectLst/>
                <a:latin typeface="Arial" panose="020B0604020202020204" pitchFamily="34" charset="0"/>
                <a:cs typeface="Arial" panose="020B0604020202020204" pitchFamily="34" charset="0"/>
              </a:rPr>
              <a:t>thời</a:t>
            </a:r>
            <a:r>
              <a:rPr lang="en-US" sz="8800" i="1" dirty="0">
                <a:solidFill>
                  <a:srgbClr val="0070C0"/>
                </a:solidFill>
                <a:effectLst/>
                <a:latin typeface="Arial" panose="020B0604020202020204" pitchFamily="34" charset="0"/>
                <a:cs typeface="Arial" panose="020B0604020202020204" pitchFamily="34" charset="0"/>
              </a:rPr>
              <a:t> </a:t>
            </a:r>
            <a:r>
              <a:rPr lang="en-US" sz="8800" i="1" dirty="0" err="1">
                <a:solidFill>
                  <a:srgbClr val="0070C0"/>
                </a:solidFill>
                <a:effectLst/>
                <a:latin typeface="Arial" panose="020B0604020202020204" pitchFamily="34" charset="0"/>
                <a:cs typeface="Arial" panose="020B0604020202020204" pitchFamily="34" charset="0"/>
              </a:rPr>
              <a:t>cũng</a:t>
            </a:r>
            <a:r>
              <a:rPr lang="en-US" sz="8800" i="1" dirty="0">
                <a:solidFill>
                  <a:srgbClr val="0070C0"/>
                </a:solidFill>
                <a:effectLst/>
                <a:latin typeface="Arial" panose="020B0604020202020204" pitchFamily="34" charset="0"/>
                <a:cs typeface="Arial" panose="020B0604020202020204" pitchFamily="34" charset="0"/>
              </a:rPr>
              <a:t> </a:t>
            </a:r>
            <a:r>
              <a:rPr lang="en-US" sz="8800" i="1" dirty="0" err="1">
                <a:solidFill>
                  <a:srgbClr val="0070C0"/>
                </a:solidFill>
                <a:effectLst/>
                <a:latin typeface="Arial" panose="020B0604020202020204" pitchFamily="34" charset="0"/>
                <a:cs typeface="Arial" panose="020B0604020202020204" pitchFamily="34" charset="0"/>
              </a:rPr>
              <a:t>cho</a:t>
            </a:r>
            <a:r>
              <a:rPr lang="en-US" sz="8800" i="1" dirty="0">
                <a:solidFill>
                  <a:srgbClr val="0070C0"/>
                </a:solidFill>
                <a:effectLst/>
                <a:latin typeface="Arial" panose="020B0604020202020204" pitchFamily="34" charset="0"/>
                <a:cs typeface="Arial" panose="020B0604020202020204" pitchFamily="34" charset="0"/>
              </a:rPr>
              <a:t> </a:t>
            </a:r>
            <a:r>
              <a:rPr lang="en-US" sz="8800" i="1" dirty="0" err="1">
                <a:solidFill>
                  <a:srgbClr val="0070C0"/>
                </a:solidFill>
                <a:effectLst/>
                <a:latin typeface="Arial" panose="020B0604020202020204" pitchFamily="34" charset="0"/>
                <a:cs typeface="Arial" panose="020B0604020202020204" pitchFamily="34" charset="0"/>
              </a:rPr>
              <a:t>thấy</a:t>
            </a:r>
            <a:r>
              <a:rPr lang="en-US" sz="8800" i="1" dirty="0">
                <a:solidFill>
                  <a:srgbClr val="0070C0"/>
                </a:solidFill>
                <a:effectLst/>
                <a:latin typeface="Arial" panose="020B0604020202020204" pitchFamily="34" charset="0"/>
                <a:cs typeface="Arial" panose="020B0604020202020204" pitchFamily="34" charset="0"/>
              </a:rPr>
              <a:t> </a:t>
            </a:r>
            <a:r>
              <a:rPr lang="en-US" sz="8800" i="1" dirty="0" err="1">
                <a:solidFill>
                  <a:srgbClr val="0070C0"/>
                </a:solidFill>
                <a:effectLst/>
                <a:latin typeface="Arial" panose="020B0604020202020204" pitchFamily="34" charset="0"/>
                <a:cs typeface="Arial" panose="020B0604020202020204" pitchFamily="34" charset="0"/>
              </a:rPr>
              <a:t>được</a:t>
            </a:r>
            <a:r>
              <a:rPr lang="en-US" sz="8800" i="1" dirty="0">
                <a:solidFill>
                  <a:srgbClr val="0070C0"/>
                </a:solidFill>
                <a:effectLst/>
                <a:latin typeface="Arial" panose="020B0604020202020204" pitchFamily="34" charset="0"/>
                <a:cs typeface="Arial" panose="020B0604020202020204" pitchFamily="34" charset="0"/>
              </a:rPr>
              <a:t> </a:t>
            </a:r>
            <a:r>
              <a:rPr lang="en-US" sz="8800" i="1" dirty="0" err="1">
                <a:solidFill>
                  <a:srgbClr val="0070C0"/>
                </a:solidFill>
                <a:effectLst/>
                <a:latin typeface="Arial" panose="020B0604020202020204" pitchFamily="34" charset="0"/>
                <a:cs typeface="Arial" panose="020B0604020202020204" pitchFamily="34" charset="0"/>
              </a:rPr>
              <a:t>tài</a:t>
            </a:r>
            <a:r>
              <a:rPr lang="en-US" sz="8800" i="1" dirty="0">
                <a:solidFill>
                  <a:srgbClr val="0070C0"/>
                </a:solidFill>
                <a:effectLst/>
                <a:latin typeface="Arial" panose="020B0604020202020204" pitchFamily="34" charset="0"/>
                <a:cs typeface="Arial" panose="020B0604020202020204" pitchFamily="34" charset="0"/>
              </a:rPr>
              <a:t> </a:t>
            </a:r>
            <a:r>
              <a:rPr lang="en-US" sz="8800" i="1" dirty="0" err="1">
                <a:solidFill>
                  <a:srgbClr val="0070C0"/>
                </a:solidFill>
                <a:effectLst/>
                <a:latin typeface="Arial" panose="020B0604020202020204" pitchFamily="34" charset="0"/>
                <a:cs typeface="Arial" panose="020B0604020202020204" pitchFamily="34" charset="0"/>
              </a:rPr>
              <a:t>năng</a:t>
            </a:r>
            <a:r>
              <a:rPr lang="en-US" sz="8800" i="1" dirty="0">
                <a:solidFill>
                  <a:srgbClr val="0070C0"/>
                </a:solidFill>
                <a:effectLst/>
                <a:latin typeface="Arial" panose="020B0604020202020204" pitchFamily="34" charset="0"/>
                <a:cs typeface="Arial" panose="020B0604020202020204" pitchFamily="34" charset="0"/>
              </a:rPr>
              <a:t> </a:t>
            </a:r>
            <a:r>
              <a:rPr lang="en-US" sz="8800" i="1" dirty="0" err="1">
                <a:solidFill>
                  <a:srgbClr val="0070C0"/>
                </a:solidFill>
                <a:effectLst/>
                <a:latin typeface="Arial" panose="020B0604020202020204" pitchFamily="34" charset="0"/>
                <a:cs typeface="Arial" panose="020B0604020202020204" pitchFamily="34" charset="0"/>
              </a:rPr>
              <a:t>văn</a:t>
            </a:r>
            <a:r>
              <a:rPr lang="en-US" sz="8800" i="1" dirty="0">
                <a:solidFill>
                  <a:srgbClr val="0070C0"/>
                </a:solidFill>
                <a:effectLst/>
                <a:latin typeface="Arial" panose="020B0604020202020204" pitchFamily="34" charset="0"/>
                <a:cs typeface="Arial" panose="020B0604020202020204" pitchFamily="34" charset="0"/>
              </a:rPr>
              <a:t> </a:t>
            </a:r>
            <a:r>
              <a:rPr lang="en-US" sz="8800" i="1" dirty="0" err="1">
                <a:solidFill>
                  <a:srgbClr val="0070C0"/>
                </a:solidFill>
                <a:effectLst/>
                <a:latin typeface="Arial" panose="020B0604020202020204" pitchFamily="34" charset="0"/>
                <a:cs typeface="Arial" panose="020B0604020202020204" pitchFamily="34" charset="0"/>
              </a:rPr>
              <a:t>chương</a:t>
            </a:r>
            <a:r>
              <a:rPr lang="en-US" sz="8800" i="1" dirty="0">
                <a:solidFill>
                  <a:srgbClr val="0070C0"/>
                </a:solidFill>
                <a:effectLst/>
                <a:latin typeface="Arial" panose="020B0604020202020204" pitchFamily="34" charset="0"/>
                <a:cs typeface="Arial" panose="020B0604020202020204" pitchFamily="34" charset="0"/>
              </a:rPr>
              <a:t> </a:t>
            </a:r>
            <a:r>
              <a:rPr lang="en-US" sz="8800" i="1" dirty="0" err="1">
                <a:solidFill>
                  <a:srgbClr val="0070C0"/>
                </a:solidFill>
                <a:effectLst/>
                <a:latin typeface="Arial" panose="020B0604020202020204" pitchFamily="34" charset="0"/>
                <a:cs typeface="Arial" panose="020B0604020202020204" pitchFamily="34" charset="0"/>
              </a:rPr>
              <a:t>của</a:t>
            </a:r>
            <a:r>
              <a:rPr lang="en-US" sz="8800" i="1" dirty="0">
                <a:solidFill>
                  <a:srgbClr val="0070C0"/>
                </a:solidFill>
                <a:effectLst/>
                <a:latin typeface="Arial" panose="020B0604020202020204" pitchFamily="34" charset="0"/>
                <a:cs typeface="Arial" panose="020B0604020202020204" pitchFamily="34" charset="0"/>
              </a:rPr>
              <a:t> </a:t>
            </a:r>
            <a:r>
              <a:rPr lang="en-US" sz="8800" i="1" dirty="0" err="1">
                <a:solidFill>
                  <a:srgbClr val="0070C0"/>
                </a:solidFill>
                <a:effectLst/>
                <a:latin typeface="Arial" panose="020B0604020202020204" pitchFamily="34" charset="0"/>
                <a:cs typeface="Arial" panose="020B0604020202020204" pitchFamily="34" charset="0"/>
              </a:rPr>
              <a:t>Nguyễn</a:t>
            </a:r>
            <a:r>
              <a:rPr lang="en-US" sz="8800" i="1" dirty="0">
                <a:solidFill>
                  <a:srgbClr val="0070C0"/>
                </a:solidFill>
                <a:effectLst/>
                <a:latin typeface="Arial" panose="020B0604020202020204" pitchFamily="34" charset="0"/>
                <a:cs typeface="Arial" panose="020B0604020202020204" pitchFamily="34" charset="0"/>
              </a:rPr>
              <a:t> </a:t>
            </a:r>
            <a:r>
              <a:rPr lang="en-US" sz="8800" i="1" dirty="0" err="1">
                <a:solidFill>
                  <a:srgbClr val="0070C0"/>
                </a:solidFill>
                <a:effectLst/>
                <a:latin typeface="Arial" panose="020B0604020202020204" pitchFamily="34" charset="0"/>
                <a:cs typeface="Arial" panose="020B0604020202020204" pitchFamily="34" charset="0"/>
              </a:rPr>
              <a:t>Trãi</a:t>
            </a:r>
            <a:r>
              <a:rPr lang="en-US" sz="8800" i="1" dirty="0">
                <a:solidFill>
                  <a:srgbClr val="0070C0"/>
                </a:solidFill>
                <a:effectLst/>
                <a:latin typeface="Arial" panose="020B0604020202020204" pitchFamily="34" charset="0"/>
                <a:cs typeface="Arial" panose="020B0604020202020204" pitchFamily="34" charset="0"/>
              </a:rPr>
              <a:t>. </a:t>
            </a:r>
            <a:r>
              <a:rPr lang="en-US" sz="8800" i="1" dirty="0" err="1">
                <a:solidFill>
                  <a:srgbClr val="0070C0"/>
                </a:solidFill>
                <a:effectLst/>
                <a:latin typeface="Arial" panose="020B0604020202020204" pitchFamily="34" charset="0"/>
                <a:cs typeface="Arial" panose="020B0604020202020204" pitchFamily="34" charset="0"/>
              </a:rPr>
              <a:t>Tài</a:t>
            </a:r>
            <a:r>
              <a:rPr lang="en-US" sz="8800" i="1" dirty="0">
                <a:solidFill>
                  <a:srgbClr val="0070C0"/>
                </a:solidFill>
                <a:effectLst/>
                <a:latin typeface="Arial" panose="020B0604020202020204" pitchFamily="34" charset="0"/>
                <a:cs typeface="Arial" panose="020B0604020202020204" pitchFamily="34" charset="0"/>
              </a:rPr>
              <a:t> </a:t>
            </a:r>
            <a:r>
              <a:rPr lang="en-US" sz="8800" i="1" dirty="0" err="1">
                <a:solidFill>
                  <a:srgbClr val="0070C0"/>
                </a:solidFill>
                <a:effectLst/>
                <a:latin typeface="Arial" panose="020B0604020202020204" pitchFamily="34" charset="0"/>
                <a:cs typeface="Arial" panose="020B0604020202020204" pitchFamily="34" charset="0"/>
              </a:rPr>
              <a:t>năng</a:t>
            </a:r>
            <a:r>
              <a:rPr lang="en-US" sz="8800" i="1" dirty="0">
                <a:solidFill>
                  <a:srgbClr val="0070C0"/>
                </a:solidFill>
                <a:effectLst/>
                <a:latin typeface="Arial" panose="020B0604020202020204" pitchFamily="34" charset="0"/>
                <a:cs typeface="Arial" panose="020B0604020202020204" pitchFamily="34" charset="0"/>
              </a:rPr>
              <a:t> </a:t>
            </a:r>
            <a:r>
              <a:rPr lang="en-US" sz="8800" i="1" dirty="0" err="1">
                <a:solidFill>
                  <a:srgbClr val="0070C0"/>
                </a:solidFill>
                <a:effectLst/>
                <a:latin typeface="Arial" panose="020B0604020202020204" pitchFamily="34" charset="0"/>
                <a:cs typeface="Arial" panose="020B0604020202020204" pitchFamily="34" charset="0"/>
              </a:rPr>
              <a:t>ấy</a:t>
            </a:r>
            <a:r>
              <a:rPr lang="en-US" sz="8800" i="1" dirty="0">
                <a:solidFill>
                  <a:srgbClr val="0070C0"/>
                </a:solidFill>
                <a:effectLst/>
                <a:latin typeface="Arial" panose="020B0604020202020204" pitchFamily="34" charset="0"/>
                <a:cs typeface="Arial" panose="020B0604020202020204" pitchFamily="34" charset="0"/>
              </a:rPr>
              <a:t> </a:t>
            </a:r>
            <a:r>
              <a:rPr lang="en-US" sz="8800" i="1" dirty="0" err="1">
                <a:solidFill>
                  <a:srgbClr val="0070C0"/>
                </a:solidFill>
                <a:effectLst/>
                <a:latin typeface="Arial" panose="020B0604020202020204" pitchFamily="34" charset="0"/>
                <a:cs typeface="Arial" panose="020B0604020202020204" pitchFamily="34" charset="0"/>
              </a:rPr>
              <a:t>được</a:t>
            </a:r>
            <a:r>
              <a:rPr lang="en-US" sz="8800" i="1" dirty="0">
                <a:solidFill>
                  <a:srgbClr val="0070C0"/>
                </a:solidFill>
                <a:effectLst/>
                <a:latin typeface="Arial" panose="020B0604020202020204" pitchFamily="34" charset="0"/>
                <a:cs typeface="Arial" panose="020B0604020202020204" pitchFamily="34" charset="0"/>
              </a:rPr>
              <a:t> </a:t>
            </a:r>
            <a:r>
              <a:rPr lang="en-US" sz="8800" i="1" dirty="0" err="1">
                <a:solidFill>
                  <a:srgbClr val="0070C0"/>
                </a:solidFill>
                <a:effectLst/>
                <a:latin typeface="Arial" panose="020B0604020202020204" pitchFamily="34" charset="0"/>
                <a:cs typeface="Arial" panose="020B0604020202020204" pitchFamily="34" charset="0"/>
              </a:rPr>
              <a:t>biểu</a:t>
            </a:r>
            <a:r>
              <a:rPr lang="en-US" sz="8800" i="1" dirty="0">
                <a:solidFill>
                  <a:srgbClr val="0070C0"/>
                </a:solidFill>
                <a:effectLst/>
                <a:latin typeface="Arial" panose="020B0604020202020204" pitchFamily="34" charset="0"/>
                <a:cs typeface="Arial" panose="020B0604020202020204" pitchFamily="34" charset="0"/>
              </a:rPr>
              <a:t> </a:t>
            </a:r>
            <a:r>
              <a:rPr lang="en-US" sz="8800" i="1" dirty="0" err="1">
                <a:solidFill>
                  <a:srgbClr val="0070C0"/>
                </a:solidFill>
                <a:effectLst/>
                <a:latin typeface="Arial" panose="020B0604020202020204" pitchFamily="34" charset="0"/>
                <a:cs typeface="Arial" panose="020B0604020202020204" pitchFamily="34" charset="0"/>
              </a:rPr>
              <a:t>hiện</a:t>
            </a:r>
            <a:r>
              <a:rPr lang="en-US" sz="8800" i="1" dirty="0">
                <a:solidFill>
                  <a:srgbClr val="0070C0"/>
                </a:solidFill>
                <a:effectLst/>
                <a:latin typeface="Arial" panose="020B0604020202020204" pitchFamily="34" charset="0"/>
                <a:cs typeface="Arial" panose="020B0604020202020204" pitchFamily="34" charset="0"/>
              </a:rPr>
              <a:t> qua </a:t>
            </a:r>
            <a:r>
              <a:rPr lang="en-US" sz="8800" i="1" dirty="0" err="1">
                <a:solidFill>
                  <a:srgbClr val="0070C0"/>
                </a:solidFill>
                <a:effectLst/>
                <a:latin typeface="Arial" panose="020B0604020202020204" pitchFamily="34" charset="0"/>
                <a:cs typeface="Arial" panose="020B0604020202020204" pitchFamily="34" charset="0"/>
              </a:rPr>
              <a:t>việc</a:t>
            </a:r>
            <a:r>
              <a:rPr lang="en-US" sz="8800" i="1" dirty="0">
                <a:solidFill>
                  <a:srgbClr val="0070C0"/>
                </a:solidFill>
                <a:effectLst/>
                <a:latin typeface="Arial" panose="020B0604020202020204" pitchFamily="34" charset="0"/>
                <a:cs typeface="Arial" panose="020B0604020202020204" pitchFamily="34" charset="0"/>
              </a:rPr>
              <a:t> </a:t>
            </a:r>
            <a:r>
              <a:rPr lang="en-US" sz="8800" i="1" dirty="0" err="1">
                <a:solidFill>
                  <a:srgbClr val="0070C0"/>
                </a:solidFill>
                <a:effectLst/>
                <a:latin typeface="Arial" panose="020B0604020202020204" pitchFamily="34" charset="0"/>
                <a:cs typeface="Arial" panose="020B0604020202020204" pitchFamily="34" charset="0"/>
              </a:rPr>
              <a:t>dụng</a:t>
            </a:r>
            <a:r>
              <a:rPr lang="en-US" sz="8800" i="1" dirty="0">
                <a:solidFill>
                  <a:srgbClr val="0070C0"/>
                </a:solidFill>
                <a:effectLst/>
                <a:latin typeface="Arial" panose="020B0604020202020204" pitchFamily="34" charset="0"/>
                <a:cs typeface="Arial" panose="020B0604020202020204" pitchFamily="34" charset="0"/>
              </a:rPr>
              <a:t> </a:t>
            </a:r>
            <a:r>
              <a:rPr lang="en-US" sz="8800" i="1" dirty="0" err="1">
                <a:solidFill>
                  <a:srgbClr val="0070C0"/>
                </a:solidFill>
                <a:effectLst/>
                <a:latin typeface="Arial" panose="020B0604020202020204" pitchFamily="34" charset="0"/>
                <a:cs typeface="Arial" panose="020B0604020202020204" pitchFamily="34" charset="0"/>
              </a:rPr>
              <a:t>điển</a:t>
            </a:r>
            <a:r>
              <a:rPr lang="en-US" sz="8800" i="1" dirty="0">
                <a:solidFill>
                  <a:srgbClr val="0070C0"/>
                </a:solidFill>
                <a:effectLst/>
                <a:latin typeface="Arial" panose="020B0604020202020204" pitchFamily="34" charset="0"/>
                <a:cs typeface="Arial" panose="020B0604020202020204" pitchFamily="34" charset="0"/>
              </a:rPr>
              <a:t> </a:t>
            </a:r>
            <a:r>
              <a:rPr lang="en-US" sz="8800" i="1" dirty="0" err="1">
                <a:solidFill>
                  <a:srgbClr val="0070C0"/>
                </a:solidFill>
                <a:effectLst/>
                <a:latin typeface="Arial" panose="020B0604020202020204" pitchFamily="34" charset="0"/>
                <a:cs typeface="Arial" panose="020B0604020202020204" pitchFamily="34" charset="0"/>
              </a:rPr>
              <a:t>một</a:t>
            </a:r>
            <a:r>
              <a:rPr lang="en-US" sz="8800" i="1" dirty="0">
                <a:solidFill>
                  <a:srgbClr val="0070C0"/>
                </a:solidFill>
                <a:effectLst/>
                <a:latin typeface="Arial" panose="020B0604020202020204" pitchFamily="34" charset="0"/>
                <a:cs typeface="Arial" panose="020B0604020202020204" pitchFamily="34" charset="0"/>
              </a:rPr>
              <a:t> </a:t>
            </a:r>
            <a:r>
              <a:rPr lang="en-US" sz="8800" i="1" dirty="0" err="1">
                <a:solidFill>
                  <a:srgbClr val="0070C0"/>
                </a:solidFill>
                <a:effectLst/>
                <a:latin typeface="Arial" panose="020B0604020202020204" pitchFamily="34" charset="0"/>
                <a:cs typeface="Arial" panose="020B0604020202020204" pitchFamily="34" charset="0"/>
              </a:rPr>
              <a:t>cách</a:t>
            </a:r>
            <a:r>
              <a:rPr lang="en-US" sz="8800" i="1" dirty="0">
                <a:solidFill>
                  <a:srgbClr val="0070C0"/>
                </a:solidFill>
                <a:effectLst/>
                <a:latin typeface="Arial" panose="020B0604020202020204" pitchFamily="34" charset="0"/>
                <a:cs typeface="Arial" panose="020B0604020202020204" pitchFamily="34" charset="0"/>
              </a:rPr>
              <a:t> </a:t>
            </a:r>
            <a:r>
              <a:rPr lang="en-US" sz="8800" i="1" dirty="0" err="1">
                <a:solidFill>
                  <a:srgbClr val="0070C0"/>
                </a:solidFill>
                <a:effectLst/>
                <a:latin typeface="Arial" panose="020B0604020202020204" pitchFamily="34" charset="0"/>
                <a:cs typeface="Arial" panose="020B0604020202020204" pitchFamily="34" charset="0"/>
              </a:rPr>
              <a:t>nhuần</a:t>
            </a:r>
            <a:r>
              <a:rPr lang="en-US" sz="8800" i="1" dirty="0">
                <a:solidFill>
                  <a:srgbClr val="0070C0"/>
                </a:solidFill>
                <a:effectLst/>
                <a:latin typeface="Arial" panose="020B0604020202020204" pitchFamily="34" charset="0"/>
                <a:cs typeface="Arial" panose="020B0604020202020204" pitchFamily="34" charset="0"/>
              </a:rPr>
              <a:t> </a:t>
            </a:r>
            <a:r>
              <a:rPr lang="en-US" sz="8800" i="1" dirty="0" err="1">
                <a:solidFill>
                  <a:srgbClr val="0070C0"/>
                </a:solidFill>
                <a:effectLst/>
                <a:latin typeface="Arial" panose="020B0604020202020204" pitchFamily="34" charset="0"/>
                <a:cs typeface="Arial" panose="020B0604020202020204" pitchFamily="34" charset="0"/>
              </a:rPr>
              <a:t>nhuyễn</a:t>
            </a:r>
            <a:r>
              <a:rPr lang="en-US" sz="8800" i="1" dirty="0">
                <a:solidFill>
                  <a:srgbClr val="0070C0"/>
                </a:solidFill>
                <a:effectLst/>
                <a:latin typeface="Arial" panose="020B0604020202020204" pitchFamily="34" charset="0"/>
                <a:cs typeface="Arial" panose="020B0604020202020204" pitchFamily="34" charset="0"/>
              </a:rPr>
              <a:t> </a:t>
            </a:r>
            <a:r>
              <a:rPr lang="en-US" sz="8800" i="1" dirty="0" err="1">
                <a:solidFill>
                  <a:srgbClr val="0070C0"/>
                </a:solidFill>
                <a:effectLst/>
                <a:latin typeface="Arial" panose="020B0604020202020204" pitchFamily="34" charset="0"/>
                <a:cs typeface="Arial" panose="020B0604020202020204" pitchFamily="34" charset="0"/>
              </a:rPr>
              <a:t>đi</a:t>
            </a:r>
            <a:r>
              <a:rPr lang="en-US" sz="8800" i="1" dirty="0">
                <a:solidFill>
                  <a:srgbClr val="0070C0"/>
                </a:solidFill>
                <a:effectLst/>
                <a:latin typeface="Arial" panose="020B0604020202020204" pitchFamily="34" charset="0"/>
                <a:cs typeface="Arial" panose="020B0604020202020204" pitchFamily="34" charset="0"/>
              </a:rPr>
              <a:t> </a:t>
            </a:r>
            <a:r>
              <a:rPr lang="en-US" sz="8800" i="1" dirty="0" err="1">
                <a:solidFill>
                  <a:srgbClr val="0070C0"/>
                </a:solidFill>
                <a:effectLst/>
                <a:latin typeface="Arial" panose="020B0604020202020204" pitchFamily="34" charset="0"/>
                <a:cs typeface="Arial" panose="020B0604020202020204" pitchFamily="34" charset="0"/>
              </a:rPr>
              <a:t>cùng</a:t>
            </a:r>
            <a:r>
              <a:rPr lang="en-US" sz="8800" i="1" dirty="0">
                <a:solidFill>
                  <a:srgbClr val="0070C0"/>
                </a:solidFill>
                <a:effectLst/>
                <a:latin typeface="Arial" panose="020B0604020202020204" pitchFamily="34" charset="0"/>
                <a:cs typeface="Arial" panose="020B0604020202020204" pitchFamily="34" charset="0"/>
              </a:rPr>
              <a:t> </a:t>
            </a:r>
            <a:r>
              <a:rPr lang="en-US" sz="8800" i="1" dirty="0" err="1">
                <a:solidFill>
                  <a:srgbClr val="0070C0"/>
                </a:solidFill>
                <a:effectLst/>
                <a:latin typeface="Arial" panose="020B0604020202020204" pitchFamily="34" charset="0"/>
                <a:cs typeface="Arial" panose="020B0604020202020204" pitchFamily="34" charset="0"/>
              </a:rPr>
              <a:t>lối</a:t>
            </a:r>
            <a:r>
              <a:rPr lang="en-US" sz="8800" i="1" dirty="0">
                <a:solidFill>
                  <a:srgbClr val="0070C0"/>
                </a:solidFill>
                <a:effectLst/>
                <a:latin typeface="Arial" panose="020B0604020202020204" pitchFamily="34" charset="0"/>
                <a:cs typeface="Arial" panose="020B0604020202020204" pitchFamily="34" charset="0"/>
              </a:rPr>
              <a:t> </a:t>
            </a:r>
            <a:r>
              <a:rPr lang="en-US" sz="8800" i="1" dirty="0" err="1">
                <a:solidFill>
                  <a:srgbClr val="0070C0"/>
                </a:solidFill>
                <a:effectLst/>
                <a:latin typeface="Arial" panose="020B0604020202020204" pitchFamily="34" charset="0"/>
                <a:cs typeface="Arial" panose="020B0604020202020204" pitchFamily="34" charset="0"/>
              </a:rPr>
              <a:t>nghị</a:t>
            </a:r>
            <a:r>
              <a:rPr lang="en-US" sz="8800" i="1" dirty="0">
                <a:solidFill>
                  <a:srgbClr val="0070C0"/>
                </a:solidFill>
                <a:effectLst/>
                <a:latin typeface="Arial" panose="020B0604020202020204" pitchFamily="34" charset="0"/>
                <a:cs typeface="Arial" panose="020B0604020202020204" pitchFamily="34" charset="0"/>
              </a:rPr>
              <a:t> </a:t>
            </a:r>
            <a:r>
              <a:rPr lang="en-US" sz="8800" i="1" dirty="0" err="1">
                <a:solidFill>
                  <a:srgbClr val="0070C0"/>
                </a:solidFill>
                <a:effectLst/>
                <a:latin typeface="Arial" panose="020B0604020202020204" pitchFamily="34" charset="0"/>
                <a:cs typeface="Arial" panose="020B0604020202020204" pitchFamily="34" charset="0"/>
              </a:rPr>
              <a:t>luận</a:t>
            </a:r>
            <a:r>
              <a:rPr lang="en-US" sz="8800" i="1" dirty="0">
                <a:solidFill>
                  <a:srgbClr val="0070C0"/>
                </a:solidFill>
                <a:effectLst/>
                <a:latin typeface="Arial" panose="020B0604020202020204" pitchFamily="34" charset="0"/>
                <a:cs typeface="Arial" panose="020B0604020202020204" pitchFamily="34" charset="0"/>
              </a:rPr>
              <a:t> </a:t>
            </a:r>
            <a:r>
              <a:rPr lang="en-US" sz="8800" i="1" dirty="0" err="1">
                <a:solidFill>
                  <a:srgbClr val="0070C0"/>
                </a:solidFill>
                <a:effectLst/>
                <a:latin typeface="Arial" panose="020B0604020202020204" pitchFamily="34" charset="0"/>
                <a:cs typeface="Arial" panose="020B0604020202020204" pitchFamily="34" charset="0"/>
              </a:rPr>
              <a:t>chặt</a:t>
            </a:r>
            <a:r>
              <a:rPr lang="en-US" sz="8800" i="1" dirty="0">
                <a:solidFill>
                  <a:srgbClr val="0070C0"/>
                </a:solidFill>
                <a:effectLst/>
                <a:latin typeface="Arial" panose="020B0604020202020204" pitchFamily="34" charset="0"/>
                <a:cs typeface="Arial" panose="020B0604020202020204" pitchFamily="34" charset="0"/>
              </a:rPr>
              <a:t> </a:t>
            </a:r>
            <a:r>
              <a:rPr lang="en-US" sz="8800" i="1" dirty="0" err="1">
                <a:solidFill>
                  <a:srgbClr val="0070C0"/>
                </a:solidFill>
                <a:effectLst/>
                <a:latin typeface="Arial" panose="020B0604020202020204" pitchFamily="34" charset="0"/>
                <a:cs typeface="Arial" panose="020B0604020202020204" pitchFamily="34" charset="0"/>
              </a:rPr>
              <a:t>chẽ</a:t>
            </a:r>
            <a:r>
              <a:rPr lang="en-US" sz="8800" i="1" dirty="0">
                <a:solidFill>
                  <a:srgbClr val="0070C0"/>
                </a:solidFill>
                <a:effectLst/>
                <a:latin typeface="Arial" panose="020B0604020202020204" pitchFamily="34" charset="0"/>
                <a:cs typeface="Arial" panose="020B0604020202020204" pitchFamily="34" charset="0"/>
              </a:rPr>
              <a:t>, </a:t>
            </a:r>
            <a:r>
              <a:rPr lang="en-US" sz="8800" i="1" dirty="0" err="1">
                <a:solidFill>
                  <a:srgbClr val="0070C0"/>
                </a:solidFill>
                <a:effectLst/>
                <a:latin typeface="Arial" panose="020B0604020202020204" pitchFamily="34" charset="0"/>
                <a:cs typeface="Arial" panose="020B0604020202020204" pitchFamily="34" charset="0"/>
              </a:rPr>
              <a:t>sắc</a:t>
            </a:r>
            <a:r>
              <a:rPr lang="en-US" sz="8800" i="1" dirty="0">
                <a:solidFill>
                  <a:srgbClr val="0070C0"/>
                </a:solidFill>
                <a:effectLst/>
                <a:latin typeface="Arial" panose="020B0604020202020204" pitchFamily="34" charset="0"/>
                <a:cs typeface="Arial" panose="020B0604020202020204" pitchFamily="34" charset="0"/>
              </a:rPr>
              <a:t> </a:t>
            </a:r>
            <a:r>
              <a:rPr lang="en-US" sz="8800" i="1" dirty="0" err="1">
                <a:solidFill>
                  <a:srgbClr val="0070C0"/>
                </a:solidFill>
                <a:effectLst/>
                <a:latin typeface="Arial" panose="020B0604020202020204" pitchFamily="34" charset="0"/>
                <a:cs typeface="Arial" panose="020B0604020202020204" pitchFamily="34" charset="0"/>
              </a:rPr>
              <a:t>sảo</a:t>
            </a:r>
            <a:r>
              <a:rPr lang="en-US" sz="8800" i="1" dirty="0">
                <a:solidFill>
                  <a:srgbClr val="0070C0"/>
                </a:solidFill>
                <a:effectLst/>
                <a:latin typeface="Arial" panose="020B0604020202020204" pitchFamily="34" charset="0"/>
                <a:cs typeface="Arial" panose="020B0604020202020204" pitchFamily="34" charset="0"/>
              </a:rPr>
              <a:t>, </a:t>
            </a:r>
            <a:r>
              <a:rPr lang="en-US" sz="8800" i="1" dirty="0" err="1">
                <a:solidFill>
                  <a:srgbClr val="0070C0"/>
                </a:solidFill>
                <a:effectLst/>
                <a:latin typeface="Arial" panose="020B0604020202020204" pitchFamily="34" charset="0"/>
                <a:cs typeface="Arial" panose="020B0604020202020204" pitchFamily="34" charset="0"/>
              </a:rPr>
              <a:t>tài</a:t>
            </a:r>
            <a:r>
              <a:rPr lang="en-US" sz="8800" i="1" dirty="0">
                <a:solidFill>
                  <a:srgbClr val="0070C0"/>
                </a:solidFill>
                <a:effectLst/>
                <a:latin typeface="Arial" panose="020B0604020202020204" pitchFamily="34" charset="0"/>
                <a:cs typeface="Arial" panose="020B0604020202020204" pitchFamily="34" charset="0"/>
              </a:rPr>
              <a:t> </a:t>
            </a:r>
            <a:r>
              <a:rPr lang="en-US" sz="8800" i="1" dirty="0" err="1">
                <a:solidFill>
                  <a:srgbClr val="0070C0"/>
                </a:solidFill>
                <a:effectLst/>
                <a:latin typeface="Arial" panose="020B0604020202020204" pitchFamily="34" charset="0"/>
                <a:cs typeface="Arial" panose="020B0604020202020204" pitchFamily="34" charset="0"/>
              </a:rPr>
              <a:t>tình</a:t>
            </a:r>
            <a:r>
              <a:rPr lang="en-US" sz="8800" i="1" dirty="0">
                <a:solidFill>
                  <a:srgbClr val="0070C0"/>
                </a:solidFill>
                <a:effectLst/>
                <a:latin typeface="Arial" panose="020B0604020202020204" pitchFamily="34" charset="0"/>
                <a:cs typeface="Arial" panose="020B0604020202020204" pitchFamily="34" charset="0"/>
              </a:rPr>
              <a:t>. </a:t>
            </a:r>
            <a:r>
              <a:rPr lang="en-US" sz="8800" i="1" dirty="0" err="1">
                <a:solidFill>
                  <a:srgbClr val="0070C0"/>
                </a:solidFill>
                <a:effectLst/>
                <a:latin typeface="Arial" panose="020B0604020202020204" pitchFamily="34" charset="0"/>
                <a:cs typeface="Arial" panose="020B0604020202020204" pitchFamily="34" charset="0"/>
              </a:rPr>
              <a:t>Nguyễn</a:t>
            </a:r>
            <a:r>
              <a:rPr lang="en-US" sz="8800" i="1" dirty="0">
                <a:solidFill>
                  <a:srgbClr val="0070C0"/>
                </a:solidFill>
                <a:effectLst/>
                <a:latin typeface="Arial" panose="020B0604020202020204" pitchFamily="34" charset="0"/>
                <a:cs typeface="Arial" panose="020B0604020202020204" pitchFamily="34" charset="0"/>
              </a:rPr>
              <a:t> </a:t>
            </a:r>
            <a:r>
              <a:rPr lang="en-US" sz="8800" i="1" dirty="0" err="1">
                <a:solidFill>
                  <a:srgbClr val="0070C0"/>
                </a:solidFill>
                <a:effectLst/>
                <a:latin typeface="Arial" panose="020B0604020202020204" pitchFamily="34" charset="0"/>
                <a:cs typeface="Arial" panose="020B0604020202020204" pitchFamily="34" charset="0"/>
              </a:rPr>
              <a:t>Trãi</a:t>
            </a:r>
            <a:r>
              <a:rPr lang="en-US" sz="8800" i="1" dirty="0">
                <a:solidFill>
                  <a:srgbClr val="0070C0"/>
                </a:solidFill>
                <a:effectLst/>
                <a:latin typeface="Arial" panose="020B0604020202020204" pitchFamily="34" charset="0"/>
                <a:cs typeface="Arial" panose="020B0604020202020204" pitchFamily="34" charset="0"/>
              </a:rPr>
              <a:t> </a:t>
            </a:r>
            <a:r>
              <a:rPr lang="en-US" sz="8800" i="1" dirty="0" err="1">
                <a:solidFill>
                  <a:srgbClr val="0070C0"/>
                </a:solidFill>
                <a:effectLst/>
                <a:latin typeface="Arial" panose="020B0604020202020204" pitchFamily="34" charset="0"/>
                <a:cs typeface="Arial" panose="020B0604020202020204" pitchFamily="34" charset="0"/>
              </a:rPr>
              <a:t>đã</a:t>
            </a:r>
            <a:r>
              <a:rPr lang="en-US" sz="8800" i="1" dirty="0">
                <a:solidFill>
                  <a:srgbClr val="0070C0"/>
                </a:solidFill>
                <a:effectLst/>
                <a:latin typeface="Arial" panose="020B0604020202020204" pitchFamily="34" charset="0"/>
                <a:cs typeface="Arial" panose="020B0604020202020204" pitchFamily="34" charset="0"/>
              </a:rPr>
              <a:t> </a:t>
            </a:r>
            <a:r>
              <a:rPr lang="en-US" sz="8800" i="1" dirty="0" err="1">
                <a:solidFill>
                  <a:srgbClr val="0070C0"/>
                </a:solidFill>
                <a:effectLst/>
                <a:latin typeface="Arial" panose="020B0604020202020204" pitchFamily="34" charset="0"/>
                <a:cs typeface="Arial" panose="020B0604020202020204" pitchFamily="34" charset="0"/>
              </a:rPr>
              <a:t>không</a:t>
            </a:r>
            <a:r>
              <a:rPr lang="en-US" sz="8800" i="1" dirty="0">
                <a:solidFill>
                  <a:srgbClr val="0070C0"/>
                </a:solidFill>
                <a:effectLst/>
                <a:latin typeface="Arial" panose="020B0604020202020204" pitchFamily="34" charset="0"/>
                <a:cs typeface="Arial" panose="020B0604020202020204" pitchFamily="34" charset="0"/>
              </a:rPr>
              <a:t> </a:t>
            </a:r>
            <a:r>
              <a:rPr lang="en-US" sz="8800" i="1" dirty="0" err="1">
                <a:solidFill>
                  <a:srgbClr val="0070C0"/>
                </a:solidFill>
                <a:effectLst/>
                <a:latin typeface="Arial" panose="020B0604020202020204" pitchFamily="34" charset="0"/>
                <a:cs typeface="Arial" panose="020B0604020202020204" pitchFamily="34" charset="0"/>
              </a:rPr>
              <a:t>chỉ</a:t>
            </a:r>
            <a:r>
              <a:rPr lang="en-US" sz="8800" i="1" dirty="0">
                <a:solidFill>
                  <a:srgbClr val="0070C0"/>
                </a:solidFill>
                <a:effectLst/>
                <a:latin typeface="Arial" panose="020B0604020202020204" pitchFamily="34" charset="0"/>
                <a:cs typeface="Arial" panose="020B0604020202020204" pitchFamily="34" charset="0"/>
              </a:rPr>
              <a:t> </a:t>
            </a:r>
            <a:r>
              <a:rPr lang="en-US" sz="8800" i="1" dirty="0" err="1">
                <a:solidFill>
                  <a:srgbClr val="0070C0"/>
                </a:solidFill>
                <a:effectLst/>
                <a:latin typeface="Arial" panose="020B0604020202020204" pitchFamily="34" charset="0"/>
                <a:cs typeface="Arial" panose="020B0604020202020204" pitchFamily="34" charset="0"/>
              </a:rPr>
              <a:t>thành</a:t>
            </a:r>
            <a:r>
              <a:rPr lang="en-US" sz="8800" i="1" dirty="0">
                <a:solidFill>
                  <a:srgbClr val="0070C0"/>
                </a:solidFill>
                <a:effectLst/>
                <a:latin typeface="Arial" panose="020B0604020202020204" pitchFamily="34" charset="0"/>
                <a:cs typeface="Arial" panose="020B0604020202020204" pitchFamily="34" charset="0"/>
              </a:rPr>
              <a:t> </a:t>
            </a:r>
            <a:r>
              <a:rPr lang="en-US" sz="8800" i="1" dirty="0" err="1">
                <a:solidFill>
                  <a:srgbClr val="0070C0"/>
                </a:solidFill>
                <a:effectLst/>
                <a:latin typeface="Arial" panose="020B0604020202020204" pitchFamily="34" charset="0"/>
                <a:cs typeface="Arial" panose="020B0604020202020204" pitchFamily="34" charset="0"/>
              </a:rPr>
              <a:t>công</a:t>
            </a:r>
            <a:r>
              <a:rPr lang="en-US" sz="8800" i="1" dirty="0">
                <a:solidFill>
                  <a:srgbClr val="0070C0"/>
                </a:solidFill>
                <a:effectLst/>
                <a:latin typeface="Arial" panose="020B0604020202020204" pitchFamily="34" charset="0"/>
                <a:cs typeface="Arial" panose="020B0604020202020204" pitchFamily="34" charset="0"/>
              </a:rPr>
              <a:t> </a:t>
            </a:r>
            <a:r>
              <a:rPr lang="en-US" sz="8800" i="1" dirty="0" err="1">
                <a:solidFill>
                  <a:srgbClr val="0070C0"/>
                </a:solidFill>
                <a:effectLst/>
                <a:latin typeface="Arial" panose="020B0604020202020204" pitchFamily="34" charset="0"/>
                <a:cs typeface="Arial" panose="020B0604020202020204" pitchFamily="34" charset="0"/>
              </a:rPr>
              <a:t>trong</a:t>
            </a:r>
            <a:r>
              <a:rPr lang="en-US" sz="8800" i="1" dirty="0">
                <a:solidFill>
                  <a:srgbClr val="0070C0"/>
                </a:solidFill>
                <a:effectLst/>
                <a:latin typeface="Arial" panose="020B0604020202020204" pitchFamily="34" charset="0"/>
                <a:cs typeface="Arial" panose="020B0604020202020204" pitchFamily="34" charset="0"/>
              </a:rPr>
              <a:t> </a:t>
            </a:r>
            <a:r>
              <a:rPr lang="en-US" sz="8800" i="1" dirty="0" err="1">
                <a:solidFill>
                  <a:srgbClr val="0070C0"/>
                </a:solidFill>
                <a:effectLst/>
                <a:latin typeface="Arial" panose="020B0604020202020204" pitchFamily="34" charset="0"/>
                <a:cs typeface="Arial" panose="020B0604020202020204" pitchFamily="34" charset="0"/>
              </a:rPr>
              <a:t>thể</a:t>
            </a:r>
            <a:r>
              <a:rPr lang="en-US" sz="8800" i="1" dirty="0">
                <a:solidFill>
                  <a:srgbClr val="0070C0"/>
                </a:solidFill>
                <a:effectLst/>
                <a:latin typeface="Arial" panose="020B0604020202020204" pitchFamily="34" charset="0"/>
                <a:cs typeface="Arial" panose="020B0604020202020204" pitchFamily="34" charset="0"/>
              </a:rPr>
              <a:t> </a:t>
            </a:r>
            <a:r>
              <a:rPr lang="en-US" sz="8800" i="1" dirty="0" err="1">
                <a:solidFill>
                  <a:srgbClr val="0070C0"/>
                </a:solidFill>
                <a:effectLst/>
                <a:latin typeface="Arial" panose="020B0604020202020204" pitchFamily="34" charset="0"/>
                <a:cs typeface="Arial" panose="020B0604020202020204" pitchFamily="34" charset="0"/>
              </a:rPr>
              <a:t>cáo</a:t>
            </a:r>
            <a:r>
              <a:rPr lang="en-US" sz="8800" i="1" dirty="0">
                <a:solidFill>
                  <a:srgbClr val="0070C0"/>
                </a:solidFill>
                <a:effectLst/>
                <a:latin typeface="Arial" panose="020B0604020202020204" pitchFamily="34" charset="0"/>
                <a:cs typeface="Arial" panose="020B0604020202020204" pitchFamily="34" charset="0"/>
              </a:rPr>
              <a:t>, </a:t>
            </a:r>
            <a:r>
              <a:rPr lang="en-US" sz="8800" i="1" dirty="0" err="1">
                <a:solidFill>
                  <a:srgbClr val="0070C0"/>
                </a:solidFill>
                <a:effectLst/>
                <a:latin typeface="Arial" panose="020B0604020202020204" pitchFamily="34" charset="0"/>
                <a:cs typeface="Arial" panose="020B0604020202020204" pitchFamily="34" charset="0"/>
              </a:rPr>
              <a:t>thư</a:t>
            </a:r>
            <a:r>
              <a:rPr lang="en-US" sz="8800" i="1" dirty="0">
                <a:solidFill>
                  <a:srgbClr val="0070C0"/>
                </a:solidFill>
                <a:effectLst/>
                <a:latin typeface="Arial" panose="020B0604020202020204" pitchFamily="34" charset="0"/>
                <a:cs typeface="Arial" panose="020B0604020202020204" pitchFamily="34" charset="0"/>
              </a:rPr>
              <a:t>, </a:t>
            </a:r>
            <a:r>
              <a:rPr lang="en-US" sz="8800" i="1" dirty="0" err="1">
                <a:solidFill>
                  <a:srgbClr val="0070C0"/>
                </a:solidFill>
                <a:effectLst/>
                <a:latin typeface="Arial" panose="020B0604020202020204" pitchFamily="34" charset="0"/>
                <a:cs typeface="Arial" panose="020B0604020202020204" pitchFamily="34" charset="0"/>
              </a:rPr>
              <a:t>mà</a:t>
            </a:r>
            <a:r>
              <a:rPr lang="en-US" sz="8800" i="1" dirty="0">
                <a:solidFill>
                  <a:srgbClr val="0070C0"/>
                </a:solidFill>
                <a:effectLst/>
                <a:latin typeface="Arial" panose="020B0604020202020204" pitchFamily="34" charset="0"/>
                <a:cs typeface="Arial" panose="020B0604020202020204" pitchFamily="34" charset="0"/>
              </a:rPr>
              <a:t> </a:t>
            </a:r>
            <a:r>
              <a:rPr lang="en-US" sz="8800" i="1" dirty="0" err="1">
                <a:solidFill>
                  <a:srgbClr val="0070C0"/>
                </a:solidFill>
                <a:effectLst/>
                <a:latin typeface="Arial" panose="020B0604020202020204" pitchFamily="34" charset="0"/>
                <a:cs typeface="Arial" panose="020B0604020202020204" pitchFamily="34" charset="0"/>
              </a:rPr>
              <a:t>còn</a:t>
            </a:r>
            <a:r>
              <a:rPr lang="en-US" sz="8800" i="1" dirty="0">
                <a:solidFill>
                  <a:srgbClr val="0070C0"/>
                </a:solidFill>
                <a:effectLst/>
                <a:latin typeface="Arial" panose="020B0604020202020204" pitchFamily="34" charset="0"/>
                <a:cs typeface="Arial" panose="020B0604020202020204" pitchFamily="34" charset="0"/>
              </a:rPr>
              <a:t> </a:t>
            </a:r>
            <a:r>
              <a:rPr lang="en-US" sz="8800" i="1" dirty="0" err="1">
                <a:solidFill>
                  <a:srgbClr val="0070C0"/>
                </a:solidFill>
                <a:effectLst/>
                <a:latin typeface="Arial" panose="020B0604020202020204" pitchFamily="34" charset="0"/>
                <a:cs typeface="Arial" panose="020B0604020202020204" pitchFamily="34" charset="0"/>
              </a:rPr>
              <a:t>thành</a:t>
            </a:r>
            <a:r>
              <a:rPr lang="en-US" sz="8800" i="1" dirty="0">
                <a:solidFill>
                  <a:srgbClr val="0070C0"/>
                </a:solidFill>
                <a:effectLst/>
                <a:latin typeface="Arial" panose="020B0604020202020204" pitchFamily="34" charset="0"/>
                <a:cs typeface="Arial" panose="020B0604020202020204" pitchFamily="34" charset="0"/>
              </a:rPr>
              <a:t> </a:t>
            </a:r>
            <a:r>
              <a:rPr lang="en-US" sz="8800" i="1" dirty="0" err="1">
                <a:solidFill>
                  <a:srgbClr val="0070C0"/>
                </a:solidFill>
                <a:effectLst/>
                <a:latin typeface="Arial" panose="020B0604020202020204" pitchFamily="34" charset="0"/>
                <a:cs typeface="Arial" panose="020B0604020202020204" pitchFamily="34" charset="0"/>
              </a:rPr>
              <a:t>công</a:t>
            </a:r>
            <a:r>
              <a:rPr lang="en-US" sz="8800" i="1" dirty="0">
                <a:solidFill>
                  <a:srgbClr val="0070C0"/>
                </a:solidFill>
                <a:effectLst/>
                <a:latin typeface="Arial" panose="020B0604020202020204" pitchFamily="34" charset="0"/>
                <a:cs typeface="Arial" panose="020B0604020202020204" pitchFamily="34" charset="0"/>
              </a:rPr>
              <a:t> </a:t>
            </a:r>
            <a:r>
              <a:rPr lang="en-US" sz="8800" i="1" dirty="0" err="1">
                <a:solidFill>
                  <a:srgbClr val="0070C0"/>
                </a:solidFill>
                <a:effectLst/>
                <a:latin typeface="Arial" panose="020B0604020202020204" pitchFamily="34" charset="0"/>
                <a:cs typeface="Arial" panose="020B0604020202020204" pitchFamily="34" charset="0"/>
              </a:rPr>
              <a:t>với</a:t>
            </a:r>
            <a:r>
              <a:rPr lang="en-US" sz="8800" i="1" dirty="0">
                <a:solidFill>
                  <a:srgbClr val="0070C0"/>
                </a:solidFill>
                <a:effectLst/>
                <a:latin typeface="Arial" panose="020B0604020202020204" pitchFamily="34" charset="0"/>
                <a:cs typeface="Arial" panose="020B0604020202020204" pitchFamily="34" charset="0"/>
              </a:rPr>
              <a:t> </a:t>
            </a:r>
            <a:r>
              <a:rPr lang="en-US" sz="8800" i="1" dirty="0" err="1">
                <a:solidFill>
                  <a:srgbClr val="0070C0"/>
                </a:solidFill>
                <a:effectLst/>
                <a:latin typeface="Arial" panose="020B0604020202020204" pitchFamily="34" charset="0"/>
                <a:cs typeface="Arial" panose="020B0604020202020204" pitchFamily="34" charset="0"/>
              </a:rPr>
              <a:t>cả</a:t>
            </a:r>
            <a:r>
              <a:rPr lang="en-US" sz="8800" i="1" dirty="0">
                <a:solidFill>
                  <a:srgbClr val="0070C0"/>
                </a:solidFill>
                <a:effectLst/>
                <a:latin typeface="Arial" panose="020B0604020202020204" pitchFamily="34" charset="0"/>
                <a:cs typeface="Arial" panose="020B0604020202020204" pitchFamily="34" charset="0"/>
              </a:rPr>
              <a:t> </a:t>
            </a:r>
            <a:r>
              <a:rPr lang="en-US" sz="8800" i="1" dirty="0" err="1">
                <a:solidFill>
                  <a:srgbClr val="0070C0"/>
                </a:solidFill>
                <a:effectLst/>
                <a:latin typeface="Arial" panose="020B0604020202020204" pitchFamily="34" charset="0"/>
                <a:cs typeface="Arial" panose="020B0604020202020204" pitchFamily="34" charset="0"/>
              </a:rPr>
              <a:t>thơ</a:t>
            </a:r>
            <a:r>
              <a:rPr lang="en-US" sz="8800" i="1" dirty="0">
                <a:solidFill>
                  <a:srgbClr val="0070C0"/>
                </a:solidFill>
                <a:effectLst/>
                <a:latin typeface="Arial" panose="020B0604020202020204" pitchFamily="34" charset="0"/>
                <a:cs typeface="Arial" panose="020B0604020202020204" pitchFamily="34" charset="0"/>
              </a:rPr>
              <a:t> </a:t>
            </a:r>
            <a:r>
              <a:rPr lang="en-US" sz="8800" i="1" dirty="0" err="1">
                <a:solidFill>
                  <a:srgbClr val="0070C0"/>
                </a:solidFill>
                <a:effectLst/>
                <a:latin typeface="Arial" panose="020B0604020202020204" pitchFamily="34" charset="0"/>
                <a:cs typeface="Arial" panose="020B0604020202020204" pitchFamily="34" charset="0"/>
              </a:rPr>
              <a:t>Nôm</a:t>
            </a:r>
            <a:r>
              <a:rPr lang="en-US" sz="8800" i="1" dirty="0">
                <a:solidFill>
                  <a:srgbClr val="0070C0"/>
                </a:solidFill>
                <a:effectLst/>
                <a:latin typeface="Arial" panose="020B0604020202020204" pitchFamily="34" charset="0"/>
                <a:cs typeface="Arial" panose="020B0604020202020204" pitchFamily="34" charset="0"/>
              </a:rPr>
              <a:t> </a:t>
            </a:r>
            <a:r>
              <a:rPr lang="en-US" sz="8800" i="1" dirty="0" err="1">
                <a:solidFill>
                  <a:srgbClr val="0070C0"/>
                </a:solidFill>
                <a:effectLst/>
                <a:latin typeface="Arial" panose="020B0604020202020204" pitchFamily="34" charset="0"/>
                <a:cs typeface="Arial" panose="020B0604020202020204" pitchFamily="34" charset="0"/>
              </a:rPr>
              <a:t>Đường</a:t>
            </a:r>
            <a:r>
              <a:rPr lang="en-US" sz="8800" i="1" dirty="0">
                <a:solidFill>
                  <a:srgbClr val="0070C0"/>
                </a:solidFill>
                <a:effectLst/>
                <a:latin typeface="Arial" panose="020B0604020202020204" pitchFamily="34" charset="0"/>
                <a:cs typeface="Arial" panose="020B0604020202020204" pitchFamily="34" charset="0"/>
              </a:rPr>
              <a:t> </a:t>
            </a:r>
            <a:r>
              <a:rPr lang="en-US" sz="8800" i="1" dirty="0" err="1">
                <a:solidFill>
                  <a:srgbClr val="0070C0"/>
                </a:solidFill>
                <a:effectLst/>
                <a:latin typeface="Arial" panose="020B0604020202020204" pitchFamily="34" charset="0"/>
                <a:cs typeface="Arial" panose="020B0604020202020204" pitchFamily="34" charset="0"/>
              </a:rPr>
              <a:t>luật</a:t>
            </a:r>
            <a:r>
              <a:rPr lang="en-US" sz="8800" i="1" dirty="0">
                <a:solidFill>
                  <a:srgbClr val="0070C0"/>
                </a:solidFill>
                <a:effectLst/>
                <a:latin typeface="Arial" panose="020B0604020202020204" pitchFamily="34" charset="0"/>
                <a:cs typeface="Arial" panose="020B0604020202020204" pitchFamily="34" charset="0"/>
              </a:rPr>
              <a:t> qua </a:t>
            </a:r>
            <a:r>
              <a:rPr lang="en-US" sz="8800" i="1" dirty="0" err="1">
                <a:solidFill>
                  <a:srgbClr val="0070C0"/>
                </a:solidFill>
                <a:effectLst/>
                <a:latin typeface="Arial" panose="020B0604020202020204" pitchFamily="34" charset="0"/>
                <a:cs typeface="Arial" panose="020B0604020202020204" pitchFamily="34" charset="0"/>
              </a:rPr>
              <a:t>Quốc</a:t>
            </a:r>
            <a:r>
              <a:rPr lang="en-US" sz="8800" i="1" dirty="0">
                <a:solidFill>
                  <a:srgbClr val="0070C0"/>
                </a:solidFill>
                <a:effectLst/>
                <a:latin typeface="Arial" panose="020B0604020202020204" pitchFamily="34" charset="0"/>
                <a:cs typeface="Arial" panose="020B0604020202020204" pitchFamily="34" charset="0"/>
              </a:rPr>
              <a:t> </a:t>
            </a:r>
            <a:r>
              <a:rPr lang="en-US" sz="8800" i="1" dirty="0" err="1">
                <a:solidFill>
                  <a:srgbClr val="0070C0"/>
                </a:solidFill>
                <a:effectLst/>
                <a:latin typeface="Arial" panose="020B0604020202020204" pitchFamily="34" charset="0"/>
                <a:cs typeface="Arial" panose="020B0604020202020204" pitchFamily="34" charset="0"/>
              </a:rPr>
              <a:t>âm</a:t>
            </a:r>
            <a:r>
              <a:rPr lang="en-US" sz="8800" i="1" dirty="0">
                <a:solidFill>
                  <a:srgbClr val="0070C0"/>
                </a:solidFill>
                <a:effectLst/>
                <a:latin typeface="Arial" panose="020B0604020202020204" pitchFamily="34" charset="0"/>
                <a:cs typeface="Arial" panose="020B0604020202020204" pitchFamily="34" charset="0"/>
              </a:rPr>
              <a:t> </a:t>
            </a:r>
            <a:r>
              <a:rPr lang="en-US" sz="8800" i="1" dirty="0" err="1">
                <a:solidFill>
                  <a:srgbClr val="0070C0"/>
                </a:solidFill>
                <a:effectLst/>
                <a:latin typeface="Arial" panose="020B0604020202020204" pitchFamily="34" charset="0"/>
                <a:cs typeface="Arial" panose="020B0604020202020204" pitchFamily="34" charset="0"/>
              </a:rPr>
              <a:t>thi</a:t>
            </a:r>
            <a:r>
              <a:rPr lang="en-US" sz="8800" i="1" dirty="0">
                <a:solidFill>
                  <a:srgbClr val="0070C0"/>
                </a:solidFill>
                <a:effectLst/>
                <a:latin typeface="Arial" panose="020B0604020202020204" pitchFamily="34" charset="0"/>
                <a:cs typeface="Arial" panose="020B0604020202020204" pitchFamily="34" charset="0"/>
              </a:rPr>
              <a:t> </a:t>
            </a:r>
            <a:r>
              <a:rPr lang="en-US" sz="8800" i="1" dirty="0" err="1">
                <a:solidFill>
                  <a:srgbClr val="0070C0"/>
                </a:solidFill>
                <a:effectLst/>
                <a:latin typeface="Arial" panose="020B0604020202020204" pitchFamily="34" charset="0"/>
                <a:cs typeface="Arial" panose="020B0604020202020204" pitchFamily="34" charset="0"/>
              </a:rPr>
              <a:t>tập</a:t>
            </a:r>
            <a:r>
              <a:rPr lang="en-US" sz="8800" i="1" dirty="0">
                <a:solidFill>
                  <a:srgbClr val="0070C0"/>
                </a:solidFill>
                <a:effectLst/>
                <a:latin typeface="Arial" panose="020B0604020202020204" pitchFamily="34" charset="0"/>
                <a:cs typeface="Arial" panose="020B0604020202020204" pitchFamily="34" charset="0"/>
              </a:rPr>
              <a:t>. </a:t>
            </a:r>
            <a:r>
              <a:rPr lang="en-US" sz="8800" i="1" dirty="0" err="1">
                <a:solidFill>
                  <a:srgbClr val="0070C0"/>
                </a:solidFill>
                <a:effectLst/>
                <a:latin typeface="Arial" panose="020B0604020202020204" pitchFamily="34" charset="0"/>
                <a:cs typeface="Arial" panose="020B0604020202020204" pitchFamily="34" charset="0"/>
              </a:rPr>
              <a:t>Chính</a:t>
            </a:r>
            <a:r>
              <a:rPr lang="en-US" sz="8800" i="1" dirty="0">
                <a:solidFill>
                  <a:srgbClr val="0070C0"/>
                </a:solidFill>
                <a:effectLst/>
                <a:latin typeface="Arial" panose="020B0604020202020204" pitchFamily="34" charset="0"/>
                <a:cs typeface="Arial" panose="020B0604020202020204" pitchFamily="34" charset="0"/>
              </a:rPr>
              <a:t> </a:t>
            </a:r>
            <a:r>
              <a:rPr lang="en-US" sz="8800" i="1" dirty="0" err="1">
                <a:solidFill>
                  <a:srgbClr val="0070C0"/>
                </a:solidFill>
                <a:effectLst/>
                <a:latin typeface="Arial" panose="020B0604020202020204" pitchFamily="34" charset="0"/>
                <a:cs typeface="Arial" panose="020B0604020202020204" pitchFamily="34" charset="0"/>
              </a:rPr>
              <a:t>ông</a:t>
            </a:r>
            <a:r>
              <a:rPr lang="en-US" sz="8800" i="1" dirty="0">
                <a:solidFill>
                  <a:srgbClr val="0070C0"/>
                </a:solidFill>
                <a:effectLst/>
                <a:latin typeface="Arial" panose="020B0604020202020204" pitchFamily="34" charset="0"/>
                <a:cs typeface="Arial" panose="020B0604020202020204" pitchFamily="34" charset="0"/>
              </a:rPr>
              <a:t> </a:t>
            </a:r>
            <a:r>
              <a:rPr lang="en-US" sz="8800" i="1" dirty="0" err="1">
                <a:solidFill>
                  <a:srgbClr val="0070C0"/>
                </a:solidFill>
                <a:effectLst/>
                <a:latin typeface="Arial" panose="020B0604020202020204" pitchFamily="34" charset="0"/>
                <a:cs typeface="Arial" panose="020B0604020202020204" pitchFamily="34" charset="0"/>
              </a:rPr>
              <a:t>là</a:t>
            </a:r>
            <a:r>
              <a:rPr lang="en-US" sz="8800" i="1" dirty="0">
                <a:solidFill>
                  <a:srgbClr val="0070C0"/>
                </a:solidFill>
                <a:effectLst/>
                <a:latin typeface="Arial" panose="020B0604020202020204" pitchFamily="34" charset="0"/>
                <a:cs typeface="Arial" panose="020B0604020202020204" pitchFamily="34" charset="0"/>
              </a:rPr>
              <a:t> </a:t>
            </a:r>
            <a:r>
              <a:rPr lang="en-US" sz="8800" i="1" dirty="0" err="1">
                <a:solidFill>
                  <a:srgbClr val="0070C0"/>
                </a:solidFill>
                <a:effectLst/>
                <a:latin typeface="Arial" panose="020B0604020202020204" pitchFamily="34" charset="0"/>
                <a:cs typeface="Arial" panose="020B0604020202020204" pitchFamily="34" charset="0"/>
              </a:rPr>
              <a:t>người</a:t>
            </a:r>
            <a:r>
              <a:rPr lang="en-US" sz="8800" i="1" dirty="0">
                <a:solidFill>
                  <a:srgbClr val="0070C0"/>
                </a:solidFill>
                <a:effectLst/>
                <a:latin typeface="Arial" panose="020B0604020202020204" pitchFamily="34" charset="0"/>
                <a:cs typeface="Arial" panose="020B0604020202020204" pitchFamily="34" charset="0"/>
              </a:rPr>
              <a:t> </a:t>
            </a:r>
            <a:r>
              <a:rPr lang="en-US" sz="8800" i="1" dirty="0" err="1">
                <a:solidFill>
                  <a:srgbClr val="0070C0"/>
                </a:solidFill>
                <a:effectLst/>
                <a:latin typeface="Arial" panose="020B0604020202020204" pitchFamily="34" charset="0"/>
                <a:cs typeface="Arial" panose="020B0604020202020204" pitchFamily="34" charset="0"/>
              </a:rPr>
              <a:t>đã</a:t>
            </a:r>
            <a:r>
              <a:rPr lang="en-US" sz="8800" i="1" dirty="0">
                <a:solidFill>
                  <a:srgbClr val="0070C0"/>
                </a:solidFill>
                <a:effectLst/>
                <a:latin typeface="Arial" panose="020B0604020202020204" pitchFamily="34" charset="0"/>
                <a:cs typeface="Arial" panose="020B0604020202020204" pitchFamily="34" charset="0"/>
              </a:rPr>
              <a:t> </a:t>
            </a:r>
            <a:r>
              <a:rPr lang="en-US" sz="8800" i="1" dirty="0" err="1">
                <a:solidFill>
                  <a:srgbClr val="0070C0"/>
                </a:solidFill>
                <a:effectLst/>
                <a:latin typeface="Arial" panose="020B0604020202020204" pitchFamily="34" charset="0"/>
                <a:cs typeface="Arial" panose="020B0604020202020204" pitchFamily="34" charset="0"/>
              </a:rPr>
              <a:t>đặt</a:t>
            </a:r>
            <a:r>
              <a:rPr lang="en-US" sz="8800" i="1" dirty="0">
                <a:solidFill>
                  <a:srgbClr val="0070C0"/>
                </a:solidFill>
                <a:effectLst/>
                <a:latin typeface="Arial" panose="020B0604020202020204" pitchFamily="34" charset="0"/>
                <a:cs typeface="Arial" panose="020B0604020202020204" pitchFamily="34" charset="0"/>
              </a:rPr>
              <a:t> </a:t>
            </a:r>
            <a:r>
              <a:rPr lang="en-US" sz="8800" i="1" dirty="0" err="1">
                <a:solidFill>
                  <a:srgbClr val="0070C0"/>
                </a:solidFill>
                <a:effectLst/>
                <a:latin typeface="Arial" panose="020B0604020202020204" pitchFamily="34" charset="0"/>
                <a:cs typeface="Arial" panose="020B0604020202020204" pitchFamily="34" charset="0"/>
              </a:rPr>
              <a:t>nền</a:t>
            </a:r>
            <a:r>
              <a:rPr lang="en-US" sz="8800" i="1" dirty="0">
                <a:solidFill>
                  <a:srgbClr val="0070C0"/>
                </a:solidFill>
                <a:effectLst/>
                <a:latin typeface="Arial" panose="020B0604020202020204" pitchFamily="34" charset="0"/>
                <a:cs typeface="Arial" panose="020B0604020202020204" pitchFamily="34" charset="0"/>
              </a:rPr>
              <a:t> </a:t>
            </a:r>
            <a:r>
              <a:rPr lang="en-US" sz="8800" i="1" dirty="0" err="1">
                <a:solidFill>
                  <a:srgbClr val="0070C0"/>
                </a:solidFill>
                <a:effectLst/>
                <a:latin typeface="Arial" panose="020B0604020202020204" pitchFamily="34" charset="0"/>
                <a:cs typeface="Arial" panose="020B0604020202020204" pitchFamily="34" charset="0"/>
              </a:rPr>
              <a:t>móng</a:t>
            </a:r>
            <a:r>
              <a:rPr lang="en-US" sz="8800" i="1" dirty="0">
                <a:solidFill>
                  <a:srgbClr val="0070C0"/>
                </a:solidFill>
                <a:effectLst/>
                <a:latin typeface="Arial" panose="020B0604020202020204" pitchFamily="34" charset="0"/>
                <a:cs typeface="Arial" panose="020B0604020202020204" pitchFamily="34" charset="0"/>
              </a:rPr>
              <a:t> </a:t>
            </a:r>
            <a:r>
              <a:rPr lang="en-US" sz="8800" i="1" dirty="0" err="1">
                <a:solidFill>
                  <a:srgbClr val="0070C0"/>
                </a:solidFill>
                <a:effectLst/>
                <a:latin typeface="Arial" panose="020B0604020202020204" pitchFamily="34" charset="0"/>
                <a:cs typeface="Arial" panose="020B0604020202020204" pitchFamily="34" charset="0"/>
              </a:rPr>
              <a:t>và</a:t>
            </a:r>
            <a:r>
              <a:rPr lang="en-US" sz="8800" i="1" dirty="0">
                <a:solidFill>
                  <a:srgbClr val="0070C0"/>
                </a:solidFill>
                <a:effectLst/>
                <a:latin typeface="Arial" panose="020B0604020202020204" pitchFamily="34" charset="0"/>
                <a:cs typeface="Arial" panose="020B0604020202020204" pitchFamily="34" charset="0"/>
              </a:rPr>
              <a:t> </a:t>
            </a:r>
            <a:r>
              <a:rPr lang="en-US" sz="8800" i="1" dirty="0" err="1">
                <a:solidFill>
                  <a:srgbClr val="0070C0"/>
                </a:solidFill>
                <a:effectLst/>
                <a:latin typeface="Arial" panose="020B0604020202020204" pitchFamily="34" charset="0"/>
                <a:cs typeface="Arial" panose="020B0604020202020204" pitchFamily="34" charset="0"/>
              </a:rPr>
              <a:t>mở</a:t>
            </a:r>
            <a:r>
              <a:rPr lang="en-US" sz="8800" i="1" dirty="0">
                <a:solidFill>
                  <a:srgbClr val="0070C0"/>
                </a:solidFill>
                <a:effectLst/>
                <a:latin typeface="Arial" panose="020B0604020202020204" pitchFamily="34" charset="0"/>
                <a:cs typeface="Arial" panose="020B0604020202020204" pitchFamily="34" charset="0"/>
              </a:rPr>
              <a:t> </a:t>
            </a:r>
            <a:r>
              <a:rPr lang="en-US" sz="8800" i="1" dirty="0" err="1">
                <a:solidFill>
                  <a:srgbClr val="0070C0"/>
                </a:solidFill>
                <a:effectLst/>
                <a:latin typeface="Arial" panose="020B0604020202020204" pitchFamily="34" charset="0"/>
                <a:cs typeface="Arial" panose="020B0604020202020204" pitchFamily="34" charset="0"/>
              </a:rPr>
              <a:t>đường</a:t>
            </a:r>
            <a:r>
              <a:rPr lang="en-US" sz="8800" i="1" dirty="0">
                <a:solidFill>
                  <a:srgbClr val="0070C0"/>
                </a:solidFill>
                <a:effectLst/>
                <a:latin typeface="Arial" panose="020B0604020202020204" pitchFamily="34" charset="0"/>
                <a:cs typeface="Arial" panose="020B0604020202020204" pitchFamily="34" charset="0"/>
              </a:rPr>
              <a:t> </a:t>
            </a:r>
            <a:r>
              <a:rPr lang="en-US" sz="8800" i="1" dirty="0" err="1">
                <a:solidFill>
                  <a:srgbClr val="0070C0"/>
                </a:solidFill>
                <a:effectLst/>
                <a:latin typeface="Arial" panose="020B0604020202020204" pitchFamily="34" charset="0"/>
                <a:cs typeface="Arial" panose="020B0604020202020204" pitchFamily="34" charset="0"/>
              </a:rPr>
              <a:t>cho</a:t>
            </a:r>
            <a:r>
              <a:rPr lang="en-US" sz="8800" i="1" dirty="0">
                <a:solidFill>
                  <a:srgbClr val="0070C0"/>
                </a:solidFill>
                <a:effectLst/>
                <a:latin typeface="Arial" panose="020B0604020202020204" pitchFamily="34" charset="0"/>
                <a:cs typeface="Arial" panose="020B0604020202020204" pitchFamily="34" charset="0"/>
              </a:rPr>
              <a:t> </a:t>
            </a:r>
            <a:r>
              <a:rPr lang="en-US" sz="8800" i="1" dirty="0" err="1">
                <a:solidFill>
                  <a:srgbClr val="0070C0"/>
                </a:solidFill>
                <a:effectLst/>
                <a:latin typeface="Arial" panose="020B0604020202020204" pitchFamily="34" charset="0"/>
                <a:cs typeface="Arial" panose="020B0604020202020204" pitchFamily="34" charset="0"/>
              </a:rPr>
              <a:t>sự</a:t>
            </a:r>
            <a:r>
              <a:rPr lang="en-US" sz="8800" i="1" dirty="0">
                <a:solidFill>
                  <a:srgbClr val="0070C0"/>
                </a:solidFill>
                <a:effectLst/>
                <a:latin typeface="Arial" panose="020B0604020202020204" pitchFamily="34" charset="0"/>
                <a:cs typeface="Arial" panose="020B0604020202020204" pitchFamily="34" charset="0"/>
              </a:rPr>
              <a:t> </a:t>
            </a:r>
            <a:r>
              <a:rPr lang="en-US" sz="8800" i="1" dirty="0" err="1">
                <a:solidFill>
                  <a:srgbClr val="0070C0"/>
                </a:solidFill>
                <a:effectLst/>
                <a:latin typeface="Arial" panose="020B0604020202020204" pitchFamily="34" charset="0"/>
                <a:cs typeface="Arial" panose="020B0604020202020204" pitchFamily="34" charset="0"/>
              </a:rPr>
              <a:t>phát</a:t>
            </a:r>
            <a:r>
              <a:rPr lang="en-US" sz="8800" i="1" dirty="0">
                <a:solidFill>
                  <a:srgbClr val="0070C0"/>
                </a:solidFill>
                <a:effectLst/>
                <a:latin typeface="Arial" panose="020B0604020202020204" pitchFamily="34" charset="0"/>
                <a:cs typeface="Arial" panose="020B0604020202020204" pitchFamily="34" charset="0"/>
              </a:rPr>
              <a:t> </a:t>
            </a:r>
            <a:r>
              <a:rPr lang="en-US" sz="8800" i="1" dirty="0" err="1">
                <a:solidFill>
                  <a:srgbClr val="0070C0"/>
                </a:solidFill>
                <a:effectLst/>
                <a:latin typeface="Arial" panose="020B0604020202020204" pitchFamily="34" charset="0"/>
                <a:cs typeface="Arial" panose="020B0604020202020204" pitchFamily="34" charset="0"/>
              </a:rPr>
              <a:t>triển</a:t>
            </a:r>
            <a:r>
              <a:rPr lang="en-US" sz="8800" i="1" dirty="0">
                <a:solidFill>
                  <a:srgbClr val="0070C0"/>
                </a:solidFill>
                <a:effectLst/>
                <a:latin typeface="Arial" panose="020B0604020202020204" pitchFamily="34" charset="0"/>
                <a:cs typeface="Arial" panose="020B0604020202020204" pitchFamily="34" charset="0"/>
              </a:rPr>
              <a:t> </a:t>
            </a:r>
            <a:r>
              <a:rPr lang="en-US" sz="8800" i="1" dirty="0" err="1">
                <a:solidFill>
                  <a:srgbClr val="0070C0"/>
                </a:solidFill>
                <a:effectLst/>
                <a:latin typeface="Arial" panose="020B0604020202020204" pitchFamily="34" charset="0"/>
                <a:cs typeface="Arial" panose="020B0604020202020204" pitchFamily="34" charset="0"/>
              </a:rPr>
              <a:t>của</a:t>
            </a:r>
            <a:r>
              <a:rPr lang="en-US" sz="8800" i="1" dirty="0">
                <a:solidFill>
                  <a:srgbClr val="0070C0"/>
                </a:solidFill>
                <a:effectLst/>
                <a:latin typeface="Arial" panose="020B0604020202020204" pitchFamily="34" charset="0"/>
                <a:cs typeface="Arial" panose="020B0604020202020204" pitchFamily="34" charset="0"/>
              </a:rPr>
              <a:t> </a:t>
            </a:r>
            <a:r>
              <a:rPr lang="en-US" sz="8800" i="1" dirty="0" err="1">
                <a:solidFill>
                  <a:srgbClr val="0070C0"/>
                </a:solidFill>
                <a:effectLst/>
                <a:latin typeface="Arial" panose="020B0604020202020204" pitchFamily="34" charset="0"/>
                <a:cs typeface="Arial" panose="020B0604020202020204" pitchFamily="34" charset="0"/>
              </a:rPr>
              <a:t>thơ</a:t>
            </a:r>
            <a:r>
              <a:rPr lang="en-US" sz="8800" i="1" dirty="0">
                <a:solidFill>
                  <a:srgbClr val="0070C0"/>
                </a:solidFill>
                <a:effectLst/>
                <a:latin typeface="Arial" panose="020B0604020202020204" pitchFamily="34" charset="0"/>
                <a:cs typeface="Arial" panose="020B0604020202020204" pitchFamily="34" charset="0"/>
              </a:rPr>
              <a:t> </a:t>
            </a:r>
            <a:r>
              <a:rPr lang="en-US" sz="8800" i="1" dirty="0" err="1">
                <a:solidFill>
                  <a:srgbClr val="0070C0"/>
                </a:solidFill>
                <a:effectLst/>
                <a:latin typeface="Arial" panose="020B0604020202020204" pitchFamily="34" charset="0"/>
                <a:cs typeface="Arial" panose="020B0604020202020204" pitchFamily="34" charset="0"/>
              </a:rPr>
              <a:t>tiếng</a:t>
            </a:r>
            <a:r>
              <a:rPr lang="en-US" sz="8800" i="1" dirty="0">
                <a:solidFill>
                  <a:srgbClr val="0070C0"/>
                </a:solidFill>
                <a:effectLst/>
                <a:latin typeface="Arial" panose="020B0604020202020204" pitchFamily="34" charset="0"/>
                <a:cs typeface="Arial" panose="020B0604020202020204" pitchFamily="34" charset="0"/>
              </a:rPr>
              <a:t> </a:t>
            </a:r>
            <a:r>
              <a:rPr lang="en-US" sz="8800" i="1" dirty="0" err="1">
                <a:solidFill>
                  <a:srgbClr val="0070C0"/>
                </a:solidFill>
                <a:effectLst/>
                <a:latin typeface="Arial" panose="020B0604020202020204" pitchFamily="34" charset="0"/>
                <a:cs typeface="Arial" panose="020B0604020202020204" pitchFamily="34" charset="0"/>
              </a:rPr>
              <a:t>Việt</a:t>
            </a:r>
            <a:r>
              <a:rPr lang="en-US" sz="8800" i="1" dirty="0">
                <a:solidFill>
                  <a:srgbClr val="0070C0"/>
                </a:solidFill>
                <a:effectLst/>
                <a:latin typeface="Arial" panose="020B0604020202020204" pitchFamily="34" charset="0"/>
                <a:cs typeface="Arial" panose="020B0604020202020204" pitchFamily="34" charset="0"/>
              </a:rPr>
              <a:t>. </a:t>
            </a:r>
            <a:r>
              <a:rPr lang="en-US" sz="8800" i="1" dirty="0" err="1">
                <a:solidFill>
                  <a:srgbClr val="0070C0"/>
                </a:solidFill>
                <a:effectLst/>
                <a:latin typeface="Arial" panose="020B0604020202020204" pitchFamily="34" charset="0"/>
                <a:cs typeface="Arial" panose="020B0604020202020204" pitchFamily="34" charset="0"/>
              </a:rPr>
              <a:t>Với</a:t>
            </a:r>
            <a:r>
              <a:rPr lang="en-US" sz="8800" i="1" dirty="0">
                <a:solidFill>
                  <a:srgbClr val="0070C0"/>
                </a:solidFill>
                <a:effectLst/>
                <a:latin typeface="Arial" panose="020B0604020202020204" pitchFamily="34" charset="0"/>
                <a:cs typeface="Arial" panose="020B0604020202020204" pitchFamily="34" charset="0"/>
              </a:rPr>
              <a:t> </a:t>
            </a:r>
            <a:r>
              <a:rPr lang="en-US" sz="8800" i="1" dirty="0" err="1">
                <a:solidFill>
                  <a:srgbClr val="0070C0"/>
                </a:solidFill>
                <a:effectLst/>
                <a:latin typeface="Arial" panose="020B0604020202020204" pitchFamily="34" charset="0"/>
                <a:cs typeface="Arial" panose="020B0604020202020204" pitchFamily="34" charset="0"/>
              </a:rPr>
              <a:t>những</a:t>
            </a:r>
            <a:r>
              <a:rPr lang="en-US" sz="8800" i="1" dirty="0">
                <a:solidFill>
                  <a:srgbClr val="0070C0"/>
                </a:solidFill>
                <a:effectLst/>
                <a:latin typeface="Arial" panose="020B0604020202020204" pitchFamily="34" charset="0"/>
                <a:cs typeface="Arial" panose="020B0604020202020204" pitchFamily="34" charset="0"/>
              </a:rPr>
              <a:t> “di </a:t>
            </a:r>
            <a:r>
              <a:rPr lang="en-US" sz="8800" i="1" dirty="0" err="1">
                <a:solidFill>
                  <a:srgbClr val="0070C0"/>
                </a:solidFill>
                <a:effectLst/>
                <a:latin typeface="Arial" panose="020B0604020202020204" pitchFamily="34" charset="0"/>
                <a:cs typeface="Arial" panose="020B0604020202020204" pitchFamily="34" charset="0"/>
              </a:rPr>
              <a:t>cảo</a:t>
            </a:r>
            <a:r>
              <a:rPr lang="en-US" sz="8800" i="1" dirty="0">
                <a:solidFill>
                  <a:srgbClr val="0070C0"/>
                </a:solidFill>
                <a:effectLst/>
                <a:latin typeface="Arial" panose="020B0604020202020204" pitchFamily="34" charset="0"/>
                <a:cs typeface="Arial" panose="020B0604020202020204" pitchFamily="34" charset="0"/>
              </a:rPr>
              <a:t>” </a:t>
            </a:r>
            <a:r>
              <a:rPr lang="en-US" sz="8800" i="1" dirty="0" err="1">
                <a:solidFill>
                  <a:srgbClr val="0070C0"/>
                </a:solidFill>
                <a:effectLst/>
                <a:latin typeface="Arial" panose="020B0604020202020204" pitchFamily="34" charset="0"/>
                <a:cs typeface="Arial" panose="020B0604020202020204" pitchFamily="34" charset="0"/>
              </a:rPr>
              <a:t>này</a:t>
            </a:r>
            <a:r>
              <a:rPr lang="en-US" sz="8800" i="1" dirty="0">
                <a:solidFill>
                  <a:srgbClr val="0070C0"/>
                </a:solidFill>
                <a:effectLst/>
                <a:latin typeface="Arial" panose="020B0604020202020204" pitchFamily="34" charset="0"/>
                <a:cs typeface="Arial" panose="020B0604020202020204" pitchFamily="34" charset="0"/>
              </a:rPr>
              <a:t>, ta </a:t>
            </a:r>
            <a:r>
              <a:rPr lang="en-US" sz="8800" i="1" dirty="0" err="1">
                <a:solidFill>
                  <a:srgbClr val="0070C0"/>
                </a:solidFill>
                <a:effectLst/>
                <a:latin typeface="Arial" panose="020B0604020202020204" pitchFamily="34" charset="0"/>
                <a:cs typeface="Arial" panose="020B0604020202020204" pitchFamily="34" charset="0"/>
              </a:rPr>
              <a:t>chắc</a:t>
            </a:r>
            <a:r>
              <a:rPr lang="en-US" sz="8800" i="1" dirty="0">
                <a:solidFill>
                  <a:srgbClr val="0070C0"/>
                </a:solidFill>
                <a:effectLst/>
                <a:latin typeface="Arial" panose="020B0604020202020204" pitchFamily="34" charset="0"/>
                <a:cs typeface="Arial" panose="020B0604020202020204" pitchFamily="34" charset="0"/>
              </a:rPr>
              <a:t> </a:t>
            </a:r>
            <a:r>
              <a:rPr lang="en-US" sz="8800" i="1" dirty="0" err="1">
                <a:solidFill>
                  <a:srgbClr val="0070C0"/>
                </a:solidFill>
                <a:effectLst/>
                <a:latin typeface="Arial" panose="020B0604020202020204" pitchFamily="34" charset="0"/>
                <a:cs typeface="Arial" panose="020B0604020202020204" pitchFamily="34" charset="0"/>
              </a:rPr>
              <a:t>chắn</a:t>
            </a:r>
            <a:r>
              <a:rPr lang="en-US" sz="8800" i="1" dirty="0">
                <a:solidFill>
                  <a:srgbClr val="0070C0"/>
                </a:solidFill>
                <a:effectLst/>
                <a:latin typeface="Arial" panose="020B0604020202020204" pitchFamily="34" charset="0"/>
                <a:cs typeface="Arial" panose="020B0604020202020204" pitchFamily="34" charset="0"/>
              </a:rPr>
              <a:t> </a:t>
            </a:r>
            <a:r>
              <a:rPr lang="en-US" sz="8800" i="1" dirty="0" err="1">
                <a:solidFill>
                  <a:srgbClr val="0070C0"/>
                </a:solidFill>
                <a:effectLst/>
                <a:latin typeface="Arial" panose="020B0604020202020204" pitchFamily="34" charset="0"/>
                <a:cs typeface="Arial" panose="020B0604020202020204" pitchFamily="34" charset="0"/>
              </a:rPr>
              <a:t>phải</a:t>
            </a:r>
            <a:r>
              <a:rPr lang="en-US" sz="8800" i="1" dirty="0">
                <a:solidFill>
                  <a:srgbClr val="0070C0"/>
                </a:solidFill>
                <a:effectLst/>
                <a:latin typeface="Arial" panose="020B0604020202020204" pitchFamily="34" charset="0"/>
                <a:cs typeface="Arial" panose="020B0604020202020204" pitchFamily="34" charset="0"/>
              </a:rPr>
              <a:t> </a:t>
            </a:r>
            <a:r>
              <a:rPr lang="en-US" sz="8800" i="1" dirty="0" err="1">
                <a:solidFill>
                  <a:srgbClr val="0070C0"/>
                </a:solidFill>
                <a:effectLst/>
                <a:latin typeface="Arial" panose="020B0604020202020204" pitchFamily="34" charset="0"/>
                <a:cs typeface="Arial" panose="020B0604020202020204" pitchFamily="34" charset="0"/>
              </a:rPr>
              <a:t>khẳng</a:t>
            </a:r>
            <a:r>
              <a:rPr lang="en-US" sz="8800" i="1" dirty="0">
                <a:solidFill>
                  <a:srgbClr val="0070C0"/>
                </a:solidFill>
                <a:effectLst/>
                <a:latin typeface="Arial" panose="020B0604020202020204" pitchFamily="34" charset="0"/>
                <a:cs typeface="Arial" panose="020B0604020202020204" pitchFamily="34" charset="0"/>
              </a:rPr>
              <a:t> </a:t>
            </a:r>
            <a:r>
              <a:rPr lang="en-US" sz="8800" i="1" dirty="0" err="1">
                <a:solidFill>
                  <a:srgbClr val="0070C0"/>
                </a:solidFill>
                <a:effectLst/>
                <a:latin typeface="Arial" panose="020B0604020202020204" pitchFamily="34" charset="0"/>
                <a:cs typeface="Arial" panose="020B0604020202020204" pitchFamily="34" charset="0"/>
              </a:rPr>
              <a:t>định</a:t>
            </a:r>
            <a:r>
              <a:rPr lang="en-US" sz="8800" i="1" dirty="0">
                <a:solidFill>
                  <a:srgbClr val="0070C0"/>
                </a:solidFill>
                <a:effectLst/>
                <a:latin typeface="Arial" panose="020B0604020202020204" pitchFamily="34" charset="0"/>
                <a:cs typeface="Arial" panose="020B0604020202020204" pitchFamily="34" charset="0"/>
              </a:rPr>
              <a:t> </a:t>
            </a:r>
            <a:r>
              <a:rPr lang="en-US" sz="8800" i="1" dirty="0" err="1">
                <a:solidFill>
                  <a:srgbClr val="0070C0"/>
                </a:solidFill>
                <a:effectLst/>
                <a:latin typeface="Arial" panose="020B0604020202020204" pitchFamily="34" charset="0"/>
                <a:cs typeface="Arial" panose="020B0604020202020204" pitchFamily="34" charset="0"/>
              </a:rPr>
              <a:t>tài</a:t>
            </a:r>
            <a:r>
              <a:rPr lang="en-US" sz="8800" i="1" dirty="0">
                <a:solidFill>
                  <a:srgbClr val="0070C0"/>
                </a:solidFill>
                <a:effectLst/>
                <a:latin typeface="Arial" panose="020B0604020202020204" pitchFamily="34" charset="0"/>
                <a:cs typeface="Arial" panose="020B0604020202020204" pitchFamily="34" charset="0"/>
              </a:rPr>
              <a:t> </a:t>
            </a:r>
            <a:r>
              <a:rPr lang="en-US" sz="8800" i="1" dirty="0" err="1">
                <a:solidFill>
                  <a:srgbClr val="0070C0"/>
                </a:solidFill>
                <a:effectLst/>
                <a:latin typeface="Arial" panose="020B0604020202020204" pitchFamily="34" charset="0"/>
                <a:cs typeface="Arial" panose="020B0604020202020204" pitchFamily="34" charset="0"/>
              </a:rPr>
              <a:t>năng</a:t>
            </a:r>
            <a:r>
              <a:rPr lang="en-US" sz="8800" i="1" dirty="0">
                <a:solidFill>
                  <a:srgbClr val="0070C0"/>
                </a:solidFill>
                <a:effectLst/>
                <a:latin typeface="Arial" panose="020B0604020202020204" pitchFamily="34" charset="0"/>
                <a:cs typeface="Arial" panose="020B0604020202020204" pitchFamily="34" charset="0"/>
              </a:rPr>
              <a:t> </a:t>
            </a:r>
            <a:r>
              <a:rPr lang="en-US" sz="8800" i="1" dirty="0" err="1">
                <a:solidFill>
                  <a:srgbClr val="0070C0"/>
                </a:solidFill>
                <a:effectLst/>
                <a:latin typeface="Arial" panose="020B0604020202020204" pitchFamily="34" charset="0"/>
                <a:cs typeface="Arial" panose="020B0604020202020204" pitchFamily="34" charset="0"/>
              </a:rPr>
              <a:t>văn</a:t>
            </a:r>
            <a:r>
              <a:rPr lang="en-US" sz="8800" i="1" dirty="0">
                <a:solidFill>
                  <a:srgbClr val="0070C0"/>
                </a:solidFill>
                <a:effectLst/>
                <a:latin typeface="Arial" panose="020B0604020202020204" pitchFamily="34" charset="0"/>
                <a:cs typeface="Arial" panose="020B0604020202020204" pitchFamily="34" charset="0"/>
              </a:rPr>
              <a:t> </a:t>
            </a:r>
            <a:r>
              <a:rPr lang="en-US" sz="8800" i="1" dirty="0" err="1">
                <a:solidFill>
                  <a:srgbClr val="0070C0"/>
                </a:solidFill>
                <a:effectLst/>
                <a:latin typeface="Arial" panose="020B0604020202020204" pitchFamily="34" charset="0"/>
                <a:cs typeface="Arial" panose="020B0604020202020204" pitchFamily="34" charset="0"/>
              </a:rPr>
              <a:t>chương</a:t>
            </a:r>
            <a:r>
              <a:rPr lang="en-US" sz="8800" i="1" dirty="0">
                <a:solidFill>
                  <a:srgbClr val="0070C0"/>
                </a:solidFill>
                <a:effectLst/>
                <a:latin typeface="Arial" panose="020B0604020202020204" pitchFamily="34" charset="0"/>
                <a:cs typeface="Arial" panose="020B0604020202020204" pitchFamily="34" charset="0"/>
              </a:rPr>
              <a:t> </a:t>
            </a:r>
            <a:r>
              <a:rPr lang="en-US" sz="8800" i="1" dirty="0" err="1">
                <a:solidFill>
                  <a:srgbClr val="0070C0"/>
                </a:solidFill>
                <a:effectLst/>
                <a:latin typeface="Arial" panose="020B0604020202020204" pitchFamily="34" charset="0"/>
                <a:cs typeface="Arial" panose="020B0604020202020204" pitchFamily="34" charset="0"/>
              </a:rPr>
              <a:t>của</a:t>
            </a:r>
            <a:r>
              <a:rPr lang="en-US" sz="8800" i="1" dirty="0">
                <a:solidFill>
                  <a:srgbClr val="0070C0"/>
                </a:solidFill>
                <a:effectLst/>
                <a:latin typeface="Arial" panose="020B0604020202020204" pitchFamily="34" charset="0"/>
                <a:cs typeface="Arial" panose="020B0604020202020204" pitchFamily="34" charset="0"/>
              </a:rPr>
              <a:t> </a:t>
            </a:r>
            <a:r>
              <a:rPr lang="en-US" sz="8800" i="1" dirty="0" err="1">
                <a:solidFill>
                  <a:srgbClr val="0070C0"/>
                </a:solidFill>
                <a:effectLst/>
                <a:latin typeface="Arial" panose="020B0604020202020204" pitchFamily="34" charset="0"/>
                <a:cs typeface="Arial" panose="020B0604020202020204" pitchFamily="34" charset="0"/>
              </a:rPr>
              <a:t>Nguyễn</a:t>
            </a:r>
            <a:r>
              <a:rPr lang="en-US" sz="8800" i="1" dirty="0">
                <a:solidFill>
                  <a:srgbClr val="0070C0"/>
                </a:solidFill>
                <a:effectLst/>
                <a:latin typeface="Arial" panose="020B0604020202020204" pitchFamily="34" charset="0"/>
                <a:cs typeface="Arial" panose="020B0604020202020204" pitchFamily="34" charset="0"/>
              </a:rPr>
              <a:t> </a:t>
            </a:r>
            <a:r>
              <a:rPr lang="en-US" sz="8800" i="1" dirty="0" err="1">
                <a:solidFill>
                  <a:srgbClr val="0070C0"/>
                </a:solidFill>
                <a:effectLst/>
                <a:latin typeface="Arial" panose="020B0604020202020204" pitchFamily="34" charset="0"/>
                <a:cs typeface="Arial" panose="020B0604020202020204" pitchFamily="34" charset="0"/>
              </a:rPr>
              <a:t>Trãi</a:t>
            </a:r>
            <a:r>
              <a:rPr lang="en-US" sz="8800" i="1" dirty="0">
                <a:solidFill>
                  <a:srgbClr val="0070C0"/>
                </a:solidFill>
                <a:effectLst/>
                <a:latin typeface="Arial" panose="020B0604020202020204" pitchFamily="34" charset="0"/>
                <a:cs typeface="Arial" panose="020B0604020202020204" pitchFamily="34" charset="0"/>
              </a:rPr>
              <a:t>, </a:t>
            </a:r>
            <a:r>
              <a:rPr lang="en-US" sz="8800" i="1" dirty="0" err="1">
                <a:solidFill>
                  <a:srgbClr val="0070C0"/>
                </a:solidFill>
                <a:effectLst/>
                <a:latin typeface="Arial" panose="020B0604020202020204" pitchFamily="34" charset="0"/>
                <a:cs typeface="Arial" panose="020B0604020202020204" pitchFamily="34" charset="0"/>
              </a:rPr>
              <a:t>và</a:t>
            </a:r>
            <a:r>
              <a:rPr lang="en-US" sz="8800" i="1" dirty="0">
                <a:solidFill>
                  <a:srgbClr val="0070C0"/>
                </a:solidFill>
                <a:effectLst/>
                <a:latin typeface="Arial" panose="020B0604020202020204" pitchFamily="34" charset="0"/>
                <a:cs typeface="Arial" panose="020B0604020202020204" pitchFamily="34" charset="0"/>
              </a:rPr>
              <a:t> </a:t>
            </a:r>
            <a:r>
              <a:rPr lang="en-US" sz="8800" i="1" dirty="0" err="1">
                <a:solidFill>
                  <a:srgbClr val="0070C0"/>
                </a:solidFill>
                <a:effectLst/>
                <a:latin typeface="Arial" panose="020B0604020202020204" pitchFamily="34" charset="0"/>
                <a:cs typeface="Arial" panose="020B0604020202020204" pitchFamily="34" charset="0"/>
              </a:rPr>
              <a:t>công</a:t>
            </a:r>
            <a:r>
              <a:rPr lang="en-US" sz="8800" i="1" dirty="0">
                <a:solidFill>
                  <a:srgbClr val="0070C0"/>
                </a:solidFill>
                <a:effectLst/>
                <a:latin typeface="Arial" panose="020B0604020202020204" pitchFamily="34" charset="0"/>
                <a:cs typeface="Arial" panose="020B0604020202020204" pitchFamily="34" charset="0"/>
              </a:rPr>
              <a:t> </a:t>
            </a:r>
            <a:r>
              <a:rPr lang="en-US" sz="8800" i="1" dirty="0" err="1">
                <a:solidFill>
                  <a:srgbClr val="0070C0"/>
                </a:solidFill>
                <a:effectLst/>
                <a:latin typeface="Arial" panose="020B0604020202020204" pitchFamily="34" charset="0"/>
                <a:cs typeface="Arial" panose="020B0604020202020204" pitchFamily="34" charset="0"/>
              </a:rPr>
              <a:t>nhận</a:t>
            </a:r>
            <a:r>
              <a:rPr lang="en-US" sz="8800" i="1" dirty="0">
                <a:solidFill>
                  <a:srgbClr val="0070C0"/>
                </a:solidFill>
                <a:effectLst/>
                <a:latin typeface="Arial" panose="020B0604020202020204" pitchFamily="34" charset="0"/>
                <a:cs typeface="Arial" panose="020B0604020202020204" pitchFamily="34" charset="0"/>
              </a:rPr>
              <a:t> </a:t>
            </a:r>
            <a:r>
              <a:rPr lang="en-US" sz="8800" i="1" dirty="0" err="1">
                <a:solidFill>
                  <a:srgbClr val="0070C0"/>
                </a:solidFill>
                <a:effectLst/>
                <a:latin typeface="Arial" panose="020B0604020202020204" pitchFamily="34" charset="0"/>
                <a:cs typeface="Arial" panose="020B0604020202020204" pitchFamily="34" charset="0"/>
              </a:rPr>
              <a:t>tầm</a:t>
            </a:r>
            <a:r>
              <a:rPr lang="en-US" sz="8800" i="1" dirty="0">
                <a:solidFill>
                  <a:srgbClr val="0070C0"/>
                </a:solidFill>
                <a:effectLst/>
                <a:latin typeface="Arial" panose="020B0604020202020204" pitchFamily="34" charset="0"/>
                <a:cs typeface="Arial" panose="020B0604020202020204" pitchFamily="34" charset="0"/>
              </a:rPr>
              <a:t> </a:t>
            </a:r>
            <a:r>
              <a:rPr lang="en-US" sz="8800" i="1" dirty="0" err="1">
                <a:solidFill>
                  <a:srgbClr val="0070C0"/>
                </a:solidFill>
                <a:effectLst/>
                <a:latin typeface="Arial" panose="020B0604020202020204" pitchFamily="34" charset="0"/>
                <a:cs typeface="Arial" panose="020B0604020202020204" pitchFamily="34" charset="0"/>
              </a:rPr>
              <a:t>vóc</a:t>
            </a:r>
            <a:r>
              <a:rPr lang="en-US" sz="8800" i="1" dirty="0">
                <a:solidFill>
                  <a:srgbClr val="0070C0"/>
                </a:solidFill>
                <a:effectLst/>
                <a:latin typeface="Arial" panose="020B0604020202020204" pitchFamily="34" charset="0"/>
                <a:cs typeface="Arial" panose="020B0604020202020204" pitchFamily="34" charset="0"/>
              </a:rPr>
              <a:t> </a:t>
            </a:r>
            <a:r>
              <a:rPr lang="en-US" sz="8800" i="1" dirty="0" err="1">
                <a:solidFill>
                  <a:srgbClr val="0070C0"/>
                </a:solidFill>
                <a:effectLst/>
                <a:latin typeface="Arial" panose="020B0604020202020204" pitchFamily="34" charset="0"/>
                <a:cs typeface="Arial" panose="020B0604020202020204" pitchFamily="34" charset="0"/>
              </a:rPr>
              <a:t>tác</a:t>
            </a:r>
            <a:r>
              <a:rPr lang="en-US" sz="8800" i="1" dirty="0">
                <a:solidFill>
                  <a:srgbClr val="0070C0"/>
                </a:solidFill>
                <a:effectLst/>
                <a:latin typeface="Arial" panose="020B0604020202020204" pitchFamily="34" charset="0"/>
                <a:cs typeface="Arial" panose="020B0604020202020204" pitchFamily="34" charset="0"/>
              </a:rPr>
              <a:t> </a:t>
            </a:r>
            <a:r>
              <a:rPr lang="en-US" sz="8800" i="1" dirty="0" err="1">
                <a:solidFill>
                  <a:srgbClr val="0070C0"/>
                </a:solidFill>
                <a:effectLst/>
                <a:latin typeface="Arial" panose="020B0604020202020204" pitchFamily="34" charset="0"/>
                <a:cs typeface="Arial" panose="020B0604020202020204" pitchFamily="34" charset="0"/>
              </a:rPr>
              <a:t>gia</a:t>
            </a:r>
            <a:r>
              <a:rPr lang="en-US" sz="8800" i="1" dirty="0">
                <a:solidFill>
                  <a:srgbClr val="0070C0"/>
                </a:solidFill>
                <a:effectLst/>
                <a:latin typeface="Arial" panose="020B0604020202020204" pitchFamily="34" charset="0"/>
                <a:cs typeface="Arial" panose="020B0604020202020204" pitchFamily="34" charset="0"/>
              </a:rPr>
              <a:t> </a:t>
            </a:r>
            <a:r>
              <a:rPr lang="en-US" sz="8800" i="1" dirty="0" err="1">
                <a:solidFill>
                  <a:srgbClr val="0070C0"/>
                </a:solidFill>
                <a:effectLst/>
                <a:latin typeface="Arial" panose="020B0604020202020204" pitchFamily="34" charset="0"/>
                <a:cs typeface="Arial" panose="020B0604020202020204" pitchFamily="34" charset="0"/>
              </a:rPr>
              <a:t>của</a:t>
            </a:r>
            <a:r>
              <a:rPr lang="en-US" sz="8800" i="1" dirty="0">
                <a:solidFill>
                  <a:srgbClr val="0070C0"/>
                </a:solidFill>
                <a:effectLst/>
                <a:latin typeface="Arial" panose="020B0604020202020204" pitchFamily="34" charset="0"/>
                <a:cs typeface="Arial" panose="020B0604020202020204" pitchFamily="34" charset="0"/>
              </a:rPr>
              <a:t> </a:t>
            </a:r>
            <a:r>
              <a:rPr lang="en-US" sz="8800" i="1" dirty="0" err="1">
                <a:solidFill>
                  <a:srgbClr val="0070C0"/>
                </a:solidFill>
                <a:effectLst/>
                <a:latin typeface="Arial" panose="020B0604020202020204" pitchFamily="34" charset="0"/>
                <a:cs typeface="Arial" panose="020B0604020202020204" pitchFamily="34" charset="0"/>
              </a:rPr>
              <a:t>ông</a:t>
            </a:r>
            <a:r>
              <a:rPr lang="en-US" sz="8800" i="1" dirty="0">
                <a:solidFill>
                  <a:srgbClr val="0070C0"/>
                </a:solidFill>
                <a:effectLst/>
                <a:latin typeface="Arial" panose="020B0604020202020204" pitchFamily="34" charset="0"/>
                <a:cs typeface="Arial" panose="020B0604020202020204" pitchFamily="34" charset="0"/>
              </a:rPr>
              <a:t>.</a:t>
            </a:r>
          </a:p>
        </p:txBody>
      </p:sp>
    </p:spTree>
    <p:extLst>
      <p:ext uri="{BB962C8B-B14F-4D97-AF65-F5344CB8AC3E}">
        <p14:creationId xmlns:p14="http://schemas.microsoft.com/office/powerpoint/2010/main" val="368793940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3"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
                                        <p:tgtEl>
                                          <p:spTgt spid="2"/>
                                        </p:tgtEl>
                                      </p:cBhvr>
                                    </p:animEffect>
                                    <p:anim calcmode="lin" valueType="num">
                                      <p:cBhvr>
                                        <p:cTn id="8" dur="400" fill="hold"/>
                                        <p:tgtEl>
                                          <p:spTgt spid="2"/>
                                        </p:tgtEl>
                                        <p:attrNameLst>
                                          <p:attrName>ppt_x</p:attrName>
                                        </p:attrNameLst>
                                      </p:cBhvr>
                                      <p:tavLst>
                                        <p:tav tm="0">
                                          <p:val>
                                            <p:strVal val="#ppt_x"/>
                                          </p:val>
                                        </p:tav>
                                        <p:tav tm="100000">
                                          <p:val>
                                            <p:strVal val="#ppt_x"/>
                                          </p:val>
                                        </p:tav>
                                      </p:tavLst>
                                    </p:anim>
                                    <p:anim calcmode="lin" valueType="num">
                                      <p:cBhvr>
                                        <p:cTn id="9" dur="400" fill="hold"/>
                                        <p:tgtEl>
                                          <p:spTgt spid="2"/>
                                        </p:tgtEl>
                                        <p:attrNameLst>
                                          <p:attrName>ppt_y</p:attrName>
                                        </p:attrNameLst>
                                      </p:cBhvr>
                                      <p:tavLst>
                                        <p:tav tm="0">
                                          <p:val>
                                            <p:strVal val="#ppt_y+0.31"/>
                                          </p:val>
                                        </p:tav>
                                        <p:tav tm="100000">
                                          <p:val>
                                            <p:strVal val="#ppt_y+0.31"/>
                                          </p:val>
                                        </p:tav>
                                      </p:tavLst>
                                    </p:anim>
                                    <p:anim calcmode="lin" valueType="num">
                                      <p:cBhvr>
                                        <p:cTn id="10" dur="600" decel="50000" fill="hold">
                                          <p:stCondLst>
                                            <p:cond delay="400"/>
                                          </p:stCondLst>
                                        </p:cTn>
                                        <p:tgtEl>
                                          <p:spTgt spid="2"/>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11" dur="600" decel="50000" fill="hold">
                                          <p:stCondLst>
                                            <p:cond delay="400"/>
                                          </p:stCondLst>
                                        </p:cTn>
                                        <p:tgtEl>
                                          <p:spTgt spid="2"/>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childTnLst>
                          </p:cTn>
                        </p:par>
                      </p:childTnLst>
                    </p:cTn>
                  </p:par>
                  <p:par>
                    <p:cTn id="12" fill="hold">
                      <p:stCondLst>
                        <p:cond delay="indefinite"/>
                      </p:stCondLst>
                      <p:childTnLst>
                        <p:par>
                          <p:cTn id="13" fill="hold">
                            <p:stCondLst>
                              <p:cond delay="0"/>
                            </p:stCondLst>
                            <p:childTnLst>
                              <p:par>
                                <p:cTn id="14" presetID="37" presetClass="entr" presetSubtype="0" fill="hold" nodeType="clickEffect">
                                  <p:stCondLst>
                                    <p:cond delay="0"/>
                                  </p:stCondLst>
                                  <p:childTnLst>
                                    <p:set>
                                      <p:cBhvr>
                                        <p:cTn id="15" dur="1" fill="hold">
                                          <p:stCondLst>
                                            <p:cond delay="0"/>
                                          </p:stCondLst>
                                        </p:cTn>
                                        <p:tgtEl>
                                          <p:spTgt spid="5">
                                            <p:txEl>
                                              <p:pRg st="0" end="0"/>
                                            </p:txEl>
                                          </p:spTgt>
                                        </p:tgtEl>
                                        <p:attrNameLst>
                                          <p:attrName>style.visibility</p:attrName>
                                        </p:attrNameLst>
                                      </p:cBhvr>
                                      <p:to>
                                        <p:strVal val="visible"/>
                                      </p:to>
                                    </p:set>
                                    <p:animEffect transition="in" filter="fade">
                                      <p:cBhvr>
                                        <p:cTn id="16" dur="1000"/>
                                        <p:tgtEl>
                                          <p:spTgt spid="5">
                                            <p:txEl>
                                              <p:pRg st="0" end="0"/>
                                            </p:txEl>
                                          </p:spTgt>
                                        </p:tgtEl>
                                      </p:cBhvr>
                                    </p:animEffect>
                                    <p:anim calcmode="lin" valueType="num">
                                      <p:cBhvr>
                                        <p:cTn id="17" dur="1000" fill="hold"/>
                                        <p:tgtEl>
                                          <p:spTgt spid="5">
                                            <p:txEl>
                                              <p:pRg st="0" end="0"/>
                                            </p:txEl>
                                          </p:spTgt>
                                        </p:tgtEl>
                                        <p:attrNameLst>
                                          <p:attrName>ppt_x</p:attrName>
                                        </p:attrNameLst>
                                      </p:cBhvr>
                                      <p:tavLst>
                                        <p:tav tm="0">
                                          <p:val>
                                            <p:strVal val="#ppt_x"/>
                                          </p:val>
                                        </p:tav>
                                        <p:tav tm="100000">
                                          <p:val>
                                            <p:strVal val="#ppt_x"/>
                                          </p:val>
                                        </p:tav>
                                      </p:tavLst>
                                    </p:anim>
                                    <p:anim calcmode="lin" valueType="num">
                                      <p:cBhvr>
                                        <p:cTn id="18" dur="900" decel="100000" fill="hold"/>
                                        <p:tgtEl>
                                          <p:spTgt spid="5">
                                            <p:txEl>
                                              <p:pRg st="0" end="0"/>
                                            </p:txEl>
                                          </p:spTgt>
                                        </p:tgtEl>
                                        <p:attrNameLst>
                                          <p:attrName>ppt_y</p:attrName>
                                        </p:attrNameLst>
                                      </p:cBhvr>
                                      <p:tavLst>
                                        <p:tav tm="0">
                                          <p:val>
                                            <p:strVal val="#ppt_y+1"/>
                                          </p:val>
                                        </p:tav>
                                        <p:tav tm="100000">
                                          <p:val>
                                            <p:strVal val="#ppt_y-.03"/>
                                          </p:val>
                                        </p:tav>
                                      </p:tavLst>
                                    </p:anim>
                                    <p:anim calcmode="lin" valueType="num">
                                      <p:cBhvr>
                                        <p:cTn id="19" dur="100" accel="100000" fill="hold">
                                          <p:stCondLst>
                                            <p:cond delay="900"/>
                                          </p:stCondLst>
                                        </p:cTn>
                                        <p:tgtEl>
                                          <p:spTgt spid="5">
                                            <p:txEl>
                                              <p:pRg st="0" end="0"/>
                                            </p:txEl>
                                          </p:spTgt>
                                        </p:tgtEl>
                                        <p:attrNameLst>
                                          <p:attrName>ppt_y</p:attrName>
                                        </p:attrNameLst>
                                      </p:cBhvr>
                                      <p:tavLst>
                                        <p:tav tm="0">
                                          <p:val>
                                            <p:strVal val="#ppt_y-.03"/>
                                          </p:val>
                                        </p:tav>
                                        <p:tav tm="100000">
                                          <p:val>
                                            <p:strVal val="#ppt_y"/>
                                          </p:val>
                                        </p:tav>
                                      </p:tavLst>
                                    </p:anim>
                                  </p:childTnLst>
                                </p:cTn>
                              </p:par>
                            </p:childTnLst>
                          </p:cTn>
                        </p:par>
                      </p:childTnLst>
                    </p:cTn>
                  </p:par>
                  <p:par>
                    <p:cTn id="20" fill="hold">
                      <p:stCondLst>
                        <p:cond delay="indefinite"/>
                      </p:stCondLst>
                      <p:childTnLst>
                        <p:par>
                          <p:cTn id="21" fill="hold">
                            <p:stCondLst>
                              <p:cond delay="0"/>
                            </p:stCondLst>
                            <p:childTnLst>
                              <p:par>
                                <p:cTn id="22" presetID="10" presetClass="entr" presetSubtype="0" fill="hold" nodeType="clickEffect">
                                  <p:stCondLst>
                                    <p:cond delay="0"/>
                                  </p:stCondLst>
                                  <p:childTnLst>
                                    <p:set>
                                      <p:cBhvr>
                                        <p:cTn id="23" dur="1" fill="hold">
                                          <p:stCondLst>
                                            <p:cond delay="0"/>
                                          </p:stCondLst>
                                        </p:cTn>
                                        <p:tgtEl>
                                          <p:spTgt spid="7"/>
                                        </p:tgtEl>
                                        <p:attrNameLst>
                                          <p:attrName>style.visibility</p:attrName>
                                        </p:attrNameLst>
                                      </p:cBhvr>
                                      <p:to>
                                        <p:strVal val="visible"/>
                                      </p:to>
                                    </p:set>
                                    <p:animEffect transition="in" filter="fade">
                                      <p:cBhvr>
                                        <p:cTn id="24"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useBgFill="1">
        <p:nvSpPr>
          <p:cNvPr id="26" name="Rectangle 22">
            <a:extLst>
              <a:ext uri="{FF2B5EF4-FFF2-40B4-BE49-F238E27FC236}">
                <a16:creationId xmlns:a16="http://schemas.microsoft.com/office/drawing/2014/main" xmlns="" id="{8D2B8835-7856-465C-B930-824DE3CD6FEF}"/>
              </a:ext>
              <a:ext uri="{C183D7F6-B498-43B3-948B-1728B52AA6E4}">
                <adec:decorative xmlns=""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xmlns="" val="1"/>
              </p:ext>
            </p:extLst>
          </p:nvPr>
        </p:nvSpPr>
        <p:spPr>
          <a:xfrm>
            <a:off x="0" y="0"/>
            <a:ext cx="12192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useBgFill="1">
        <p:nvSpPr>
          <p:cNvPr id="25" name="Rectangle 24">
            <a:extLst>
              <a:ext uri="{FF2B5EF4-FFF2-40B4-BE49-F238E27FC236}">
                <a16:creationId xmlns:a16="http://schemas.microsoft.com/office/drawing/2014/main" xmlns="" id="{2C234A68-F542-4B5C-B2A2-07380E36535B}"/>
              </a:ext>
              <a:ext uri="{C183D7F6-B498-43B3-948B-1728B52AA6E4}">
                <adec:decorative xmlns=""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xmlns="" val="1"/>
              </p:ext>
            </p:extLst>
          </p:nvPr>
        </p:nvSpPr>
        <p:spPr>
          <a:xfrm>
            <a:off x="0" y="-2"/>
            <a:ext cx="12192000" cy="685800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Rectangle 26">
            <a:extLst>
              <a:ext uri="{FF2B5EF4-FFF2-40B4-BE49-F238E27FC236}">
                <a16:creationId xmlns:a16="http://schemas.microsoft.com/office/drawing/2014/main" xmlns="" id="{7E1ECCB5-DAF1-4350-96A6-DACF14D07361}"/>
              </a:ext>
              <a:ext uri="{C183D7F6-B498-43B3-948B-1728B52AA6E4}">
                <adec:decorative xmlns=""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xmlns="" val="1"/>
              </p:ext>
            </p:extLst>
          </p:nvPr>
        </p:nvSpPr>
        <p:spPr>
          <a:xfrm>
            <a:off x="452978" y="484632"/>
            <a:ext cx="4012684" cy="5885632"/>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Rectangle 28">
            <a:extLst>
              <a:ext uri="{FF2B5EF4-FFF2-40B4-BE49-F238E27FC236}">
                <a16:creationId xmlns:a16="http://schemas.microsoft.com/office/drawing/2014/main" xmlns="" id="{F4E74576-B95E-4FCC-8D01-B20562AA87EB}"/>
              </a:ext>
              <a:ext uri="{C183D7F6-B498-43B3-948B-1728B52AA6E4}">
                <adec:decorative xmlns=""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xmlns="" val="1"/>
              </p:ext>
            </p:extLst>
          </p:nvPr>
        </p:nvSpPr>
        <p:spPr>
          <a:xfrm>
            <a:off x="4654296" y="4150596"/>
            <a:ext cx="7038171" cy="221966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Content Placeholder 10">
            <a:extLst>
              <a:ext uri="{FF2B5EF4-FFF2-40B4-BE49-F238E27FC236}">
                <a16:creationId xmlns:a16="http://schemas.microsoft.com/office/drawing/2014/main" xmlns="" id="{66A79D0E-678E-5645-54CC-403EF2865BD4}"/>
              </a:ext>
            </a:extLst>
          </p:cNvPr>
          <p:cNvSpPr>
            <a:spLocks noGrp="1"/>
          </p:cNvSpPr>
          <p:nvPr>
            <p:ph idx="1"/>
          </p:nvPr>
        </p:nvSpPr>
        <p:spPr>
          <a:xfrm>
            <a:off x="818357" y="804997"/>
            <a:ext cx="3505165" cy="5324835"/>
          </a:xfrm>
        </p:spPr>
        <p:txBody>
          <a:bodyPr anchor="ctr">
            <a:normAutofit/>
          </a:bodyPr>
          <a:lstStyle/>
          <a:p>
            <a:pPr algn="ctr"/>
            <a:r>
              <a:rPr lang="en-US" sz="3200" b="1" i="1" dirty="0" err="1">
                <a:solidFill>
                  <a:srgbClr val="FF0000"/>
                </a:solidFill>
                <a:latin typeface="Times New Roman" panose="02020603050405020304" pitchFamily="18" charset="0"/>
                <a:cs typeface="Times New Roman" panose="02020603050405020304" pitchFamily="18" charset="0"/>
              </a:rPr>
              <a:t>Cảm</a:t>
            </a:r>
            <a:r>
              <a:rPr lang="en-US" sz="3200" b="1" i="1" dirty="0">
                <a:solidFill>
                  <a:srgbClr val="FF0000"/>
                </a:solidFill>
                <a:latin typeface="Times New Roman" panose="02020603050405020304" pitchFamily="18" charset="0"/>
                <a:cs typeface="Times New Roman" panose="02020603050405020304" pitchFamily="18" charset="0"/>
              </a:rPr>
              <a:t> </a:t>
            </a:r>
            <a:r>
              <a:rPr lang="en-US" sz="3200" b="1" i="1" dirty="0" err="1">
                <a:solidFill>
                  <a:srgbClr val="FF0000"/>
                </a:solidFill>
                <a:latin typeface="Times New Roman" panose="02020603050405020304" pitchFamily="18" charset="0"/>
                <a:cs typeface="Times New Roman" panose="02020603050405020304" pitchFamily="18" charset="0"/>
              </a:rPr>
              <a:t>ơn</a:t>
            </a:r>
            <a:r>
              <a:rPr lang="en-US" sz="3200" b="1" i="1" dirty="0">
                <a:solidFill>
                  <a:srgbClr val="FF0000"/>
                </a:solidFill>
                <a:latin typeface="Times New Roman" panose="02020603050405020304" pitchFamily="18" charset="0"/>
                <a:cs typeface="Times New Roman" panose="02020603050405020304" pitchFamily="18" charset="0"/>
              </a:rPr>
              <a:t> </a:t>
            </a:r>
            <a:r>
              <a:rPr lang="en-US" sz="3200" b="1" i="1" dirty="0" err="1">
                <a:solidFill>
                  <a:srgbClr val="FF0000"/>
                </a:solidFill>
                <a:latin typeface="Times New Roman" panose="02020603050405020304" pitchFamily="18" charset="0"/>
                <a:cs typeface="Times New Roman" panose="02020603050405020304" pitchFamily="18" charset="0"/>
              </a:rPr>
              <a:t>các</a:t>
            </a:r>
            <a:r>
              <a:rPr lang="en-US" sz="3200" b="1" i="1" dirty="0">
                <a:solidFill>
                  <a:srgbClr val="FF0000"/>
                </a:solidFill>
                <a:latin typeface="Times New Roman" panose="02020603050405020304" pitchFamily="18" charset="0"/>
                <a:cs typeface="Times New Roman" panose="02020603050405020304" pitchFamily="18" charset="0"/>
              </a:rPr>
              <a:t> </a:t>
            </a:r>
            <a:r>
              <a:rPr lang="en-US" sz="3200" b="1" i="1" dirty="0" err="1">
                <a:solidFill>
                  <a:srgbClr val="FF0000"/>
                </a:solidFill>
                <a:latin typeface="Times New Roman" panose="02020603050405020304" pitchFamily="18" charset="0"/>
                <a:cs typeface="Times New Roman" panose="02020603050405020304" pitchFamily="18" charset="0"/>
              </a:rPr>
              <a:t>em</a:t>
            </a:r>
            <a:r>
              <a:rPr lang="en-US" sz="3200" b="1" i="1" dirty="0">
                <a:solidFill>
                  <a:srgbClr val="FF0000"/>
                </a:solidFill>
                <a:latin typeface="Times New Roman" panose="02020603050405020304" pitchFamily="18" charset="0"/>
                <a:cs typeface="Times New Roman" panose="02020603050405020304" pitchFamily="18" charset="0"/>
              </a:rPr>
              <a:t> </a:t>
            </a:r>
          </a:p>
          <a:p>
            <a:pPr algn="ctr"/>
            <a:r>
              <a:rPr lang="en-US" sz="3200" b="1" i="1" dirty="0" err="1">
                <a:solidFill>
                  <a:srgbClr val="FF0000"/>
                </a:solidFill>
                <a:latin typeface="Times New Roman" panose="02020603050405020304" pitchFamily="18" charset="0"/>
                <a:cs typeface="Times New Roman" panose="02020603050405020304" pitchFamily="18" charset="0"/>
              </a:rPr>
              <a:t>đã</a:t>
            </a:r>
            <a:r>
              <a:rPr lang="en-US" sz="3200" b="1" i="1" dirty="0">
                <a:solidFill>
                  <a:srgbClr val="FF0000"/>
                </a:solidFill>
                <a:latin typeface="Times New Roman" panose="02020603050405020304" pitchFamily="18" charset="0"/>
                <a:cs typeface="Times New Roman" panose="02020603050405020304" pitchFamily="18" charset="0"/>
              </a:rPr>
              <a:t> </a:t>
            </a:r>
            <a:r>
              <a:rPr lang="en-US" sz="3200" b="1" i="1" dirty="0" err="1">
                <a:solidFill>
                  <a:srgbClr val="FF0000"/>
                </a:solidFill>
                <a:latin typeface="Times New Roman" panose="02020603050405020304" pitchFamily="18" charset="0"/>
                <a:cs typeface="Times New Roman" panose="02020603050405020304" pitchFamily="18" charset="0"/>
              </a:rPr>
              <a:t>chú</a:t>
            </a:r>
            <a:r>
              <a:rPr lang="en-US" sz="3200" b="1" i="1" dirty="0">
                <a:solidFill>
                  <a:srgbClr val="FF0000"/>
                </a:solidFill>
                <a:latin typeface="Times New Roman" panose="02020603050405020304" pitchFamily="18" charset="0"/>
                <a:cs typeface="Times New Roman" panose="02020603050405020304" pitchFamily="18" charset="0"/>
              </a:rPr>
              <a:t> ý </a:t>
            </a:r>
            <a:r>
              <a:rPr lang="en-US" sz="3200" b="1" i="1" dirty="0" err="1">
                <a:solidFill>
                  <a:srgbClr val="FF0000"/>
                </a:solidFill>
                <a:latin typeface="Times New Roman" panose="02020603050405020304" pitchFamily="18" charset="0"/>
                <a:cs typeface="Times New Roman" panose="02020603050405020304" pitchFamily="18" charset="0"/>
              </a:rPr>
              <a:t>theo</a:t>
            </a:r>
            <a:r>
              <a:rPr lang="en-US" sz="3200" b="1" i="1" dirty="0">
                <a:solidFill>
                  <a:srgbClr val="FF0000"/>
                </a:solidFill>
                <a:latin typeface="Times New Roman" panose="02020603050405020304" pitchFamily="18" charset="0"/>
                <a:cs typeface="Times New Roman" panose="02020603050405020304" pitchFamily="18" charset="0"/>
              </a:rPr>
              <a:t> </a:t>
            </a:r>
            <a:r>
              <a:rPr lang="en-US" sz="3200" b="1" i="1" dirty="0" err="1">
                <a:solidFill>
                  <a:srgbClr val="FF0000"/>
                </a:solidFill>
                <a:latin typeface="Times New Roman" panose="02020603050405020304" pitchFamily="18" charset="0"/>
                <a:cs typeface="Times New Roman" panose="02020603050405020304" pitchFamily="18" charset="0"/>
              </a:rPr>
              <a:t>dõi</a:t>
            </a:r>
            <a:r>
              <a:rPr lang="en-US" sz="3200" b="1" i="1" dirty="0">
                <a:solidFill>
                  <a:srgbClr val="FF0000"/>
                </a:solidFill>
                <a:latin typeface="Times New Roman" panose="02020603050405020304" pitchFamily="18" charset="0"/>
                <a:cs typeface="Times New Roman" panose="02020603050405020304" pitchFamily="18" charset="0"/>
              </a:rPr>
              <a:t>!</a:t>
            </a:r>
          </a:p>
        </p:txBody>
      </p:sp>
      <p:pic>
        <p:nvPicPr>
          <p:cNvPr id="15" name="Picture 14" descr="A picture containing plant&#10;&#10;Description automatically generated">
            <a:extLst>
              <a:ext uri="{FF2B5EF4-FFF2-40B4-BE49-F238E27FC236}">
                <a16:creationId xmlns:a16="http://schemas.microsoft.com/office/drawing/2014/main" xmlns="" id="{8849E2BF-89F7-7191-1DFE-AC83157FEA4B}"/>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4924934" y="804997"/>
            <a:ext cx="1698346" cy="3019282"/>
          </a:xfrm>
          <a:prstGeom prst="rect">
            <a:avLst/>
          </a:prstGeom>
        </p:spPr>
      </p:pic>
      <p:pic>
        <p:nvPicPr>
          <p:cNvPr id="7" name="Content Placeholder 6" descr="A picture containing plant, tree&#10;&#10;Description automatically generated">
            <a:extLst>
              <a:ext uri="{FF2B5EF4-FFF2-40B4-BE49-F238E27FC236}">
                <a16:creationId xmlns:a16="http://schemas.microsoft.com/office/drawing/2014/main" xmlns="" id="{7DA71FA3-8DC6-42A0-7827-6F633E155C8D}"/>
              </a:ext>
            </a:extLst>
          </p:cNvPr>
          <p:cNvPicPr>
            <a:picLocks noChangeAspect="1"/>
          </p:cNvPicPr>
          <p:nvPr/>
        </p:nvPicPr>
        <p:blipFill rotWithShape="1">
          <a:blip r:embed="rId3" cstate="print">
            <a:extLst>
              <a:ext uri="{28A0092B-C50C-407E-A947-70E740481C1C}">
                <a14:useLocalDpi xmlns:a14="http://schemas.microsoft.com/office/drawing/2010/main" val="0"/>
              </a:ext>
            </a:extLst>
          </a:blip>
          <a:srcRect t="20009" r="1" b="19180"/>
          <a:stretch/>
        </p:blipFill>
        <p:spPr>
          <a:xfrm>
            <a:off x="7053570" y="1104015"/>
            <a:ext cx="2239623" cy="2421246"/>
          </a:xfrm>
          <a:prstGeom prst="rect">
            <a:avLst/>
          </a:prstGeom>
        </p:spPr>
      </p:pic>
      <p:pic>
        <p:nvPicPr>
          <p:cNvPr id="5" name="Content Placeholder 4" descr="A picture containing plant, flower, rose&#10;&#10;Description automatically generated">
            <a:extLst>
              <a:ext uri="{FF2B5EF4-FFF2-40B4-BE49-F238E27FC236}">
                <a16:creationId xmlns:a16="http://schemas.microsoft.com/office/drawing/2014/main" xmlns="" id="{2962EABE-F65F-B313-7FC8-D355D5A1CA25}"/>
              </a:ext>
            </a:extLst>
          </p:cNvPr>
          <p:cNvPicPr>
            <a:picLocks noChangeAspect="1"/>
          </p:cNvPicPr>
          <p:nvPr/>
        </p:nvPicPr>
        <p:blipFill rotWithShape="1">
          <a:blip r:embed="rId4" cstate="print">
            <a:extLst>
              <a:ext uri="{28A0092B-C50C-407E-A947-70E740481C1C}">
                <a14:useLocalDpi xmlns:a14="http://schemas.microsoft.com/office/drawing/2010/main" val="0"/>
              </a:ext>
            </a:extLst>
          </a:blip>
          <a:srcRect t="48572" b="13288"/>
          <a:stretch/>
        </p:blipFill>
        <p:spPr>
          <a:xfrm>
            <a:off x="9452844" y="1555358"/>
            <a:ext cx="2239623" cy="1518563"/>
          </a:xfrm>
          <a:prstGeom prst="rect">
            <a:avLst/>
          </a:prstGeom>
        </p:spPr>
      </p:pic>
      <p:cxnSp>
        <p:nvCxnSpPr>
          <p:cNvPr id="31" name="Straight Connector 30">
            <a:extLst>
              <a:ext uri="{FF2B5EF4-FFF2-40B4-BE49-F238E27FC236}">
                <a16:creationId xmlns:a16="http://schemas.microsoft.com/office/drawing/2014/main" xmlns="" id="{CE766FA7-A62E-4DF3-B372-48BCD704C604}"/>
              </a:ext>
              <a:ext uri="{C183D7F6-B498-43B3-948B-1728B52AA6E4}">
                <adec:decorative xmlns=""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xmlns="" val="1"/>
              </p:ext>
            </p:extLst>
          </p:nvPr>
        </p:nvCxnSpPr>
        <p:spPr>
          <a:xfrm flipV="1">
            <a:off x="5179326" y="4803229"/>
            <a:ext cx="0" cy="914400"/>
          </a:xfrm>
          <a:prstGeom prst="line">
            <a:avLst/>
          </a:prstGeom>
          <a:ln w="19050">
            <a:solidFill>
              <a:schemeClr val="bg1">
                <a:alpha val="80000"/>
              </a:schemeClr>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29246606"/>
      </p:ext>
    </p:extLst>
  </p:cSld>
  <p:clrMapOvr>
    <a:masterClrMapping/>
  </p:clrMapOvr>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Freeform 3"/>
          <p:cNvSpPr>
            <a:spLocks/>
          </p:cNvSpPr>
          <p:nvPr/>
        </p:nvSpPr>
        <p:spPr bwMode="auto">
          <a:xfrm>
            <a:off x="5087898" y="71677"/>
            <a:ext cx="3184603" cy="389226"/>
          </a:xfrm>
          <a:custGeom>
            <a:avLst/>
            <a:gdLst>
              <a:gd name="T0" fmla="+- 0 3326 3326"/>
              <a:gd name="T1" fmla="*/ T0 w 7474"/>
              <a:gd name="T2" fmla="+- 0 2203 761"/>
              <a:gd name="T3" fmla="*/ 2203 h 1443"/>
              <a:gd name="T4" fmla="+- 0 3485 3326"/>
              <a:gd name="T5" fmla="*/ T4 w 7474"/>
              <a:gd name="T6" fmla="+- 0 761 761"/>
              <a:gd name="T7" fmla="*/ 761 h 1443"/>
              <a:gd name="T8" fmla="+- 0 10800 3326"/>
              <a:gd name="T9" fmla="*/ T8 w 7474"/>
              <a:gd name="T10" fmla="+- 0 761 761"/>
              <a:gd name="T11" fmla="*/ 761 h 1443"/>
              <a:gd name="T12" fmla="+- 0 10800 3326"/>
              <a:gd name="T13" fmla="*/ T12 w 7474"/>
              <a:gd name="T14" fmla="+- 0 2191 761"/>
              <a:gd name="T15" fmla="*/ 2191 h 1443"/>
              <a:gd name="T16" fmla="+- 0 3326 3326"/>
              <a:gd name="T17" fmla="*/ T16 w 7474"/>
              <a:gd name="T18" fmla="+- 0 2203 761"/>
              <a:gd name="T19" fmla="*/ 2203 h 1443"/>
            </a:gdLst>
            <a:ahLst/>
            <a:cxnLst>
              <a:cxn ang="0">
                <a:pos x="T1" y="T3"/>
              </a:cxn>
              <a:cxn ang="0">
                <a:pos x="T5" y="T7"/>
              </a:cxn>
              <a:cxn ang="0">
                <a:pos x="T9" y="T11"/>
              </a:cxn>
              <a:cxn ang="0">
                <a:pos x="T13" y="T15"/>
              </a:cxn>
              <a:cxn ang="0">
                <a:pos x="T17" y="T19"/>
              </a:cxn>
            </a:cxnLst>
            <a:rect l="0" t="0" r="r" b="b"/>
            <a:pathLst>
              <a:path w="7474" h="1443">
                <a:moveTo>
                  <a:pt x="0" y="1442"/>
                </a:moveTo>
                <a:lnTo>
                  <a:pt x="159" y="0"/>
                </a:lnTo>
                <a:lnTo>
                  <a:pt x="7474" y="0"/>
                </a:lnTo>
                <a:lnTo>
                  <a:pt x="7474" y="1430"/>
                </a:lnTo>
                <a:lnTo>
                  <a:pt x="0" y="1442"/>
                </a:lnTo>
                <a:close/>
              </a:path>
            </a:pathLst>
          </a:custGeom>
          <a:solidFill>
            <a:srgbClr val="FBFBE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 name="Rectangle 2"/>
          <p:cNvSpPr>
            <a:spLocks noChangeArrowheads="1"/>
          </p:cNvSpPr>
          <p:nvPr/>
        </p:nvSpPr>
        <p:spPr bwMode="auto">
          <a:xfrm>
            <a:off x="17460" y="0"/>
            <a:ext cx="12192000" cy="652321"/>
          </a:xfrm>
          <a:prstGeom prst="rect">
            <a:avLst/>
          </a:prstGeom>
          <a:solidFill>
            <a:srgbClr val="B1C1E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Freeform 3"/>
          <p:cNvSpPr>
            <a:spLocks/>
          </p:cNvSpPr>
          <p:nvPr/>
        </p:nvSpPr>
        <p:spPr bwMode="auto">
          <a:xfrm>
            <a:off x="1893557" y="71677"/>
            <a:ext cx="10315903" cy="684643"/>
          </a:xfrm>
          <a:custGeom>
            <a:avLst/>
            <a:gdLst>
              <a:gd name="T0" fmla="+- 0 3326 3326"/>
              <a:gd name="T1" fmla="*/ T0 w 7474"/>
              <a:gd name="T2" fmla="+- 0 2203 761"/>
              <a:gd name="T3" fmla="*/ 2203 h 1443"/>
              <a:gd name="T4" fmla="+- 0 3485 3326"/>
              <a:gd name="T5" fmla="*/ T4 w 7474"/>
              <a:gd name="T6" fmla="+- 0 761 761"/>
              <a:gd name="T7" fmla="*/ 761 h 1443"/>
              <a:gd name="T8" fmla="+- 0 10800 3326"/>
              <a:gd name="T9" fmla="*/ T8 w 7474"/>
              <a:gd name="T10" fmla="+- 0 761 761"/>
              <a:gd name="T11" fmla="*/ 761 h 1443"/>
              <a:gd name="T12" fmla="+- 0 10800 3326"/>
              <a:gd name="T13" fmla="*/ T12 w 7474"/>
              <a:gd name="T14" fmla="+- 0 2191 761"/>
              <a:gd name="T15" fmla="*/ 2191 h 1443"/>
              <a:gd name="T16" fmla="+- 0 3326 3326"/>
              <a:gd name="T17" fmla="*/ T16 w 7474"/>
              <a:gd name="T18" fmla="+- 0 2203 761"/>
              <a:gd name="T19" fmla="*/ 2203 h 1443"/>
            </a:gdLst>
            <a:ahLst/>
            <a:cxnLst>
              <a:cxn ang="0">
                <a:pos x="T1" y="T3"/>
              </a:cxn>
              <a:cxn ang="0">
                <a:pos x="T5" y="T7"/>
              </a:cxn>
              <a:cxn ang="0">
                <a:pos x="T9" y="T11"/>
              </a:cxn>
              <a:cxn ang="0">
                <a:pos x="T13" y="T15"/>
              </a:cxn>
              <a:cxn ang="0">
                <a:pos x="T17" y="T19"/>
              </a:cxn>
            </a:cxnLst>
            <a:rect l="0" t="0" r="r" b="b"/>
            <a:pathLst>
              <a:path w="7474" h="1443">
                <a:moveTo>
                  <a:pt x="0" y="1442"/>
                </a:moveTo>
                <a:lnTo>
                  <a:pt x="159" y="0"/>
                </a:lnTo>
                <a:lnTo>
                  <a:pt x="7474" y="0"/>
                </a:lnTo>
                <a:lnTo>
                  <a:pt x="7474" y="1430"/>
                </a:lnTo>
                <a:lnTo>
                  <a:pt x="0" y="1442"/>
                </a:lnTo>
                <a:close/>
              </a:path>
            </a:pathLst>
          </a:custGeom>
          <a:solidFill>
            <a:schemeClr val="accent6">
              <a:lumMod val="20000"/>
              <a:lumOff val="8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15" name="Group 14"/>
          <p:cNvGrpSpPr/>
          <p:nvPr/>
        </p:nvGrpSpPr>
        <p:grpSpPr>
          <a:xfrm>
            <a:off x="1608530" y="53231"/>
            <a:ext cx="538945" cy="821412"/>
            <a:chOff x="908603" y="80216"/>
            <a:chExt cx="538945" cy="676514"/>
          </a:xfrm>
        </p:grpSpPr>
        <p:sp>
          <p:nvSpPr>
            <p:cNvPr id="20" name="Freeform 4"/>
            <p:cNvSpPr>
              <a:spLocks/>
            </p:cNvSpPr>
            <p:nvPr/>
          </p:nvSpPr>
          <p:spPr bwMode="auto">
            <a:xfrm>
              <a:off x="1136046" y="80216"/>
              <a:ext cx="311502" cy="676514"/>
            </a:xfrm>
            <a:custGeom>
              <a:avLst/>
              <a:gdLst>
                <a:gd name="T0" fmla="+- 0 3055 3055"/>
                <a:gd name="T1" fmla="*/ T0 w 430"/>
                <a:gd name="T2" fmla="+- 0 2450 761"/>
                <a:gd name="T3" fmla="*/ 2450 h 1690"/>
                <a:gd name="T4" fmla="+- 0 3086 3055"/>
                <a:gd name="T5" fmla="*/ T4 w 430"/>
                <a:gd name="T6" fmla="+- 0 1116 761"/>
                <a:gd name="T7" fmla="*/ 1116 h 1690"/>
                <a:gd name="T8" fmla="+- 0 3485 3055"/>
                <a:gd name="T9" fmla="*/ T8 w 430"/>
                <a:gd name="T10" fmla="+- 0 761 761"/>
                <a:gd name="T11" fmla="*/ 761 h 1690"/>
                <a:gd name="T12" fmla="+- 0 3326 3055"/>
                <a:gd name="T13" fmla="*/ T12 w 430"/>
                <a:gd name="T14" fmla="+- 0 2203 761"/>
                <a:gd name="T15" fmla="*/ 2203 h 1690"/>
                <a:gd name="T16" fmla="+- 0 3055 3055"/>
                <a:gd name="T17" fmla="*/ T16 w 430"/>
                <a:gd name="T18" fmla="+- 0 2450 761"/>
                <a:gd name="T19" fmla="*/ 2450 h 1690"/>
              </a:gdLst>
              <a:ahLst/>
              <a:cxnLst>
                <a:cxn ang="0">
                  <a:pos x="T1" y="T3"/>
                </a:cxn>
                <a:cxn ang="0">
                  <a:pos x="T5" y="T7"/>
                </a:cxn>
                <a:cxn ang="0">
                  <a:pos x="T9" y="T11"/>
                </a:cxn>
                <a:cxn ang="0">
                  <a:pos x="T13" y="T15"/>
                </a:cxn>
                <a:cxn ang="0">
                  <a:pos x="T17" y="T19"/>
                </a:cxn>
              </a:cxnLst>
              <a:rect l="0" t="0" r="r" b="b"/>
              <a:pathLst>
                <a:path w="430" h="1690">
                  <a:moveTo>
                    <a:pt x="0" y="1689"/>
                  </a:moveTo>
                  <a:lnTo>
                    <a:pt x="31" y="355"/>
                  </a:lnTo>
                  <a:lnTo>
                    <a:pt x="430" y="0"/>
                  </a:lnTo>
                  <a:lnTo>
                    <a:pt x="271" y="1442"/>
                  </a:lnTo>
                  <a:lnTo>
                    <a:pt x="0" y="1689"/>
                  </a:lnTo>
                  <a:close/>
                </a:path>
              </a:pathLst>
            </a:custGeom>
            <a:solidFill>
              <a:srgbClr val="FBB6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 name="Freeform 5"/>
            <p:cNvSpPr>
              <a:spLocks/>
            </p:cNvSpPr>
            <p:nvPr/>
          </p:nvSpPr>
          <p:spPr bwMode="auto">
            <a:xfrm>
              <a:off x="908603" y="80216"/>
              <a:ext cx="258983" cy="676514"/>
            </a:xfrm>
            <a:custGeom>
              <a:avLst/>
              <a:gdLst>
                <a:gd name="T0" fmla="+- 0 3055 2731"/>
                <a:gd name="T1" fmla="*/ T0 w 356"/>
                <a:gd name="T2" fmla="+- 0 2450 761"/>
                <a:gd name="T3" fmla="*/ 2450 h 1690"/>
                <a:gd name="T4" fmla="+- 0 2798 2731"/>
                <a:gd name="T5" fmla="*/ T4 w 356"/>
                <a:gd name="T6" fmla="+- 0 2203 761"/>
                <a:gd name="T7" fmla="*/ 2203 h 1690"/>
                <a:gd name="T8" fmla="+- 0 2731 2731"/>
                <a:gd name="T9" fmla="*/ T8 w 356"/>
                <a:gd name="T10" fmla="+- 0 761 761"/>
                <a:gd name="T11" fmla="*/ 761 h 1690"/>
                <a:gd name="T12" fmla="+- 0 3086 2731"/>
                <a:gd name="T13" fmla="*/ T12 w 356"/>
                <a:gd name="T14" fmla="+- 0 1116 761"/>
                <a:gd name="T15" fmla="*/ 1116 h 1690"/>
                <a:gd name="T16" fmla="+- 0 3055 2731"/>
                <a:gd name="T17" fmla="*/ T16 w 356"/>
                <a:gd name="T18" fmla="+- 0 2450 761"/>
                <a:gd name="T19" fmla="*/ 2450 h 1690"/>
              </a:gdLst>
              <a:ahLst/>
              <a:cxnLst>
                <a:cxn ang="0">
                  <a:pos x="T1" y="T3"/>
                </a:cxn>
                <a:cxn ang="0">
                  <a:pos x="T5" y="T7"/>
                </a:cxn>
                <a:cxn ang="0">
                  <a:pos x="T9" y="T11"/>
                </a:cxn>
                <a:cxn ang="0">
                  <a:pos x="T13" y="T15"/>
                </a:cxn>
                <a:cxn ang="0">
                  <a:pos x="T17" y="T19"/>
                </a:cxn>
              </a:cxnLst>
              <a:rect l="0" t="0" r="r" b="b"/>
              <a:pathLst>
                <a:path w="356" h="1690">
                  <a:moveTo>
                    <a:pt x="324" y="1689"/>
                  </a:moveTo>
                  <a:lnTo>
                    <a:pt x="67" y="1442"/>
                  </a:lnTo>
                  <a:lnTo>
                    <a:pt x="0" y="0"/>
                  </a:lnTo>
                  <a:lnTo>
                    <a:pt x="355" y="355"/>
                  </a:lnTo>
                  <a:lnTo>
                    <a:pt x="324" y="1689"/>
                  </a:lnTo>
                  <a:close/>
                </a:path>
              </a:pathLst>
            </a:custGeom>
            <a:solidFill>
              <a:srgbClr val="DB6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5" name="Freeform 6"/>
          <p:cNvSpPr>
            <a:spLocks/>
          </p:cNvSpPr>
          <p:nvPr/>
        </p:nvSpPr>
        <p:spPr bwMode="auto">
          <a:xfrm>
            <a:off x="889114" y="71678"/>
            <a:ext cx="772509" cy="684642"/>
          </a:xfrm>
          <a:custGeom>
            <a:avLst/>
            <a:gdLst>
              <a:gd name="T0" fmla="+- 0 2798 1553"/>
              <a:gd name="T1" fmla="*/ T0 w 1246"/>
              <a:gd name="T2" fmla="+- 0 2203 761"/>
              <a:gd name="T3" fmla="*/ 2203 h 1443"/>
              <a:gd name="T4" fmla="+- 0 1553 1553"/>
              <a:gd name="T5" fmla="*/ T4 w 1246"/>
              <a:gd name="T6" fmla="+- 0 2203 761"/>
              <a:gd name="T7" fmla="*/ 2203 h 1443"/>
              <a:gd name="T8" fmla="+- 0 1553 1553"/>
              <a:gd name="T9" fmla="*/ T8 w 1246"/>
              <a:gd name="T10" fmla="+- 0 761 761"/>
              <a:gd name="T11" fmla="*/ 761 h 1443"/>
              <a:gd name="T12" fmla="+- 0 2731 1553"/>
              <a:gd name="T13" fmla="*/ T12 w 1246"/>
              <a:gd name="T14" fmla="+- 0 761 761"/>
              <a:gd name="T15" fmla="*/ 761 h 1443"/>
              <a:gd name="T16" fmla="+- 0 2798 1553"/>
              <a:gd name="T17" fmla="*/ T16 w 1246"/>
              <a:gd name="T18" fmla="+- 0 2203 761"/>
              <a:gd name="T19" fmla="*/ 2203 h 1443"/>
            </a:gdLst>
            <a:ahLst/>
            <a:cxnLst>
              <a:cxn ang="0">
                <a:pos x="T1" y="T3"/>
              </a:cxn>
              <a:cxn ang="0">
                <a:pos x="T5" y="T7"/>
              </a:cxn>
              <a:cxn ang="0">
                <a:pos x="T9" y="T11"/>
              </a:cxn>
              <a:cxn ang="0">
                <a:pos x="T13" y="T15"/>
              </a:cxn>
              <a:cxn ang="0">
                <a:pos x="T17" y="T19"/>
              </a:cxn>
            </a:cxnLst>
            <a:rect l="0" t="0" r="r" b="b"/>
            <a:pathLst>
              <a:path w="1246" h="1443">
                <a:moveTo>
                  <a:pt x="1245" y="1442"/>
                </a:moveTo>
                <a:lnTo>
                  <a:pt x="0" y="1442"/>
                </a:lnTo>
                <a:lnTo>
                  <a:pt x="0" y="0"/>
                </a:lnTo>
                <a:lnTo>
                  <a:pt x="1178" y="0"/>
                </a:lnTo>
                <a:lnTo>
                  <a:pt x="1245" y="1442"/>
                </a:lnTo>
                <a:close/>
              </a:path>
            </a:pathLst>
          </a:custGeom>
          <a:solidFill>
            <a:srgbClr val="F4832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 name="Rectangle 25"/>
          <p:cNvSpPr/>
          <p:nvPr/>
        </p:nvSpPr>
        <p:spPr>
          <a:xfrm>
            <a:off x="889114" y="88180"/>
            <a:ext cx="719416" cy="58064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smtClean="0">
                <a:latin typeface="Times New Roman" panose="02020603050405020304" pitchFamily="18" charset="0"/>
                <a:cs typeface="Times New Roman" panose="02020603050405020304" pitchFamily="18" charset="0"/>
              </a:rPr>
              <a:t>LỚP</a:t>
            </a:r>
          </a:p>
          <a:p>
            <a:pPr algn="ctr"/>
            <a:r>
              <a:rPr lang="en-US" b="1" smtClean="0">
                <a:latin typeface="Times New Roman" panose="02020603050405020304" pitchFamily="18" charset="0"/>
                <a:cs typeface="Times New Roman" panose="02020603050405020304" pitchFamily="18" charset="0"/>
              </a:rPr>
              <a:t>10</a:t>
            </a:r>
            <a:endParaRPr lang="en-US" b="1">
              <a:latin typeface="Times New Roman" panose="02020603050405020304" pitchFamily="18" charset="0"/>
              <a:cs typeface="Times New Roman" panose="02020603050405020304" pitchFamily="18" charset="0"/>
            </a:endParaRPr>
          </a:p>
        </p:txBody>
      </p:sp>
      <p:sp>
        <p:nvSpPr>
          <p:cNvPr id="18" name="Rounded Rectangle 17"/>
          <p:cNvSpPr/>
          <p:nvPr/>
        </p:nvSpPr>
        <p:spPr>
          <a:xfrm>
            <a:off x="94594" y="71678"/>
            <a:ext cx="747224" cy="684642"/>
          </a:xfrm>
          <a:prstGeom prst="roundRect">
            <a:avLst/>
          </a:prstGeom>
          <a:solidFill>
            <a:schemeClr val="accent6">
              <a:lumMod val="75000"/>
            </a:schemeClr>
          </a:solidFill>
          <a:ln>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700" b="1" smtClean="0">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NGỮ VĂN</a:t>
            </a:r>
            <a:endParaRPr lang="en-US" sz="1700" b="1">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endParaRPr>
          </a:p>
        </p:txBody>
      </p:sp>
      <p:sp>
        <p:nvSpPr>
          <p:cNvPr id="23" name="Rectangle 22"/>
          <p:cNvSpPr/>
          <p:nvPr/>
        </p:nvSpPr>
        <p:spPr>
          <a:xfrm>
            <a:off x="1561235" y="131928"/>
            <a:ext cx="9781058" cy="92520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000" b="1" dirty="0" smtClean="0">
                <a:solidFill>
                  <a:srgbClr val="C00000"/>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PHẦN VIẾT: TỪ BỎ MỘT THÓI QUEN HAY MỘT QUAN NIỆM</a:t>
            </a:r>
            <a:endParaRPr lang="en-US" sz="3000" b="1" dirty="0">
              <a:solidFill>
                <a:srgbClr val="C00000"/>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endParaRPr>
          </a:p>
        </p:txBody>
      </p:sp>
      <p:grpSp>
        <p:nvGrpSpPr>
          <p:cNvPr id="29" name="Group 28"/>
          <p:cNvGrpSpPr/>
          <p:nvPr/>
        </p:nvGrpSpPr>
        <p:grpSpPr>
          <a:xfrm>
            <a:off x="17460" y="6782919"/>
            <a:ext cx="12194502" cy="75081"/>
            <a:chOff x="4931841" y="4800600"/>
            <a:chExt cx="14776329" cy="149111"/>
          </a:xfrm>
          <a:solidFill>
            <a:schemeClr val="accent6">
              <a:lumMod val="50000"/>
            </a:schemeClr>
          </a:solidFill>
        </p:grpSpPr>
        <p:grpSp>
          <p:nvGrpSpPr>
            <p:cNvPr id="30" name="Group 29"/>
            <p:cNvGrpSpPr/>
            <p:nvPr/>
          </p:nvGrpSpPr>
          <p:grpSpPr>
            <a:xfrm>
              <a:off x="4931841" y="4800600"/>
              <a:ext cx="12138546" cy="149111"/>
              <a:chOff x="2844983" y="4880089"/>
              <a:chExt cx="12138546" cy="149111"/>
            </a:xfrm>
            <a:grpFill/>
          </p:grpSpPr>
          <p:grpSp>
            <p:nvGrpSpPr>
              <p:cNvPr id="36" name="Group 35"/>
              <p:cNvGrpSpPr/>
              <p:nvPr/>
            </p:nvGrpSpPr>
            <p:grpSpPr>
              <a:xfrm>
                <a:off x="2844983" y="4880089"/>
                <a:ext cx="11069794" cy="149111"/>
                <a:chOff x="2211387" y="5029200"/>
                <a:chExt cx="11679394" cy="126831"/>
              </a:xfrm>
              <a:grpFill/>
            </p:grpSpPr>
            <p:sp>
              <p:nvSpPr>
                <p:cNvPr id="39" name="Freeform 5"/>
                <p:cNvSpPr>
                  <a:spLocks/>
                </p:cNvSpPr>
                <p:nvPr/>
              </p:nvSpPr>
              <p:spPr bwMode="auto">
                <a:xfrm>
                  <a:off x="2211387" y="5029200"/>
                  <a:ext cx="526381" cy="126831"/>
                </a:xfrm>
                <a:custGeom>
                  <a:avLst/>
                  <a:gdLst>
                    <a:gd name="T0" fmla="*/ 33 w 412"/>
                    <a:gd name="T1" fmla="*/ 150 h 182"/>
                    <a:gd name="T2" fmla="*/ 187 w 412"/>
                    <a:gd name="T3" fmla="*/ 150 h 182"/>
                    <a:gd name="T4" fmla="*/ 187 w 412"/>
                    <a:gd name="T5" fmla="*/ 1 h 182"/>
                    <a:gd name="T6" fmla="*/ 187 w 412"/>
                    <a:gd name="T7" fmla="*/ 1 h 182"/>
                    <a:gd name="T8" fmla="*/ 187 w 412"/>
                    <a:gd name="T9" fmla="*/ 1 h 182"/>
                    <a:gd name="T10" fmla="*/ 412 w 412"/>
                    <a:gd name="T11" fmla="*/ 0 h 182"/>
                    <a:gd name="T12" fmla="*/ 412 w 412"/>
                    <a:gd name="T13" fmla="*/ 181 h 182"/>
                    <a:gd name="T14" fmla="*/ 379 w 412"/>
                    <a:gd name="T15" fmla="*/ 181 h 182"/>
                    <a:gd name="T16" fmla="*/ 379 w 412"/>
                    <a:gd name="T17" fmla="*/ 181 h 182"/>
                    <a:gd name="T18" fmla="*/ 256 w 412"/>
                    <a:gd name="T19" fmla="*/ 182 h 182"/>
                    <a:gd name="T20" fmla="*/ 255 w 412"/>
                    <a:gd name="T21" fmla="*/ 62 h 182"/>
                    <a:gd name="T22" fmla="*/ 342 w 412"/>
                    <a:gd name="T23" fmla="*/ 62 h 182"/>
                    <a:gd name="T24" fmla="*/ 342 w 412"/>
                    <a:gd name="T25" fmla="*/ 62 h 182"/>
                    <a:gd name="T26" fmla="*/ 342 w 412"/>
                    <a:gd name="T27" fmla="*/ 62 h 182"/>
                    <a:gd name="T28" fmla="*/ 342 w 412"/>
                    <a:gd name="T29" fmla="*/ 94 h 182"/>
                    <a:gd name="T30" fmla="*/ 342 w 412"/>
                    <a:gd name="T31" fmla="*/ 94 h 182"/>
                    <a:gd name="T32" fmla="*/ 342 w 412"/>
                    <a:gd name="T33" fmla="*/ 116 h 182"/>
                    <a:gd name="T34" fmla="*/ 313 w 412"/>
                    <a:gd name="T35" fmla="*/ 116 h 182"/>
                    <a:gd name="T36" fmla="*/ 313 w 412"/>
                    <a:gd name="T37" fmla="*/ 94 h 182"/>
                    <a:gd name="T38" fmla="*/ 288 w 412"/>
                    <a:gd name="T39" fmla="*/ 94 h 182"/>
                    <a:gd name="T40" fmla="*/ 288 w 412"/>
                    <a:gd name="T41" fmla="*/ 149 h 182"/>
                    <a:gd name="T42" fmla="*/ 379 w 412"/>
                    <a:gd name="T43" fmla="*/ 149 h 182"/>
                    <a:gd name="T44" fmla="*/ 379 w 412"/>
                    <a:gd name="T45" fmla="*/ 32 h 182"/>
                    <a:gd name="T46" fmla="*/ 220 w 412"/>
                    <a:gd name="T47" fmla="*/ 32 h 182"/>
                    <a:gd name="T48" fmla="*/ 220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7 w 412"/>
                    <a:gd name="T61" fmla="*/ 115 h 182"/>
                    <a:gd name="T62" fmla="*/ 100 w 412"/>
                    <a:gd name="T63" fmla="*/ 115 h 182"/>
                    <a:gd name="T64" fmla="*/ 100 w 412"/>
                    <a:gd name="T65" fmla="*/ 116 h 182"/>
                    <a:gd name="T66" fmla="*/ 71 w 412"/>
                    <a:gd name="T67" fmla="*/ 116 h 182"/>
                    <a:gd name="T68" fmla="*/ 71 w 412"/>
                    <a:gd name="T69" fmla="*/ 115 h 182"/>
                    <a:gd name="T70" fmla="*/ 70 w 412"/>
                    <a:gd name="T71" fmla="*/ 115 h 182"/>
                    <a:gd name="T72" fmla="*/ 69 w 412"/>
                    <a:gd name="T73" fmla="*/ 61 h 182"/>
                    <a:gd name="T74" fmla="*/ 100 w 412"/>
                    <a:gd name="T75" fmla="*/ 61 h 182"/>
                    <a:gd name="T76" fmla="*/ 100 w 412"/>
                    <a:gd name="T77" fmla="*/ 84 h 182"/>
                    <a:gd name="T78" fmla="*/ 124 w 412"/>
                    <a:gd name="T79" fmla="*/ 84 h 182"/>
                    <a:gd name="T80" fmla="*/ 124 w 412"/>
                    <a:gd name="T81" fmla="*/ 33 h 182"/>
                    <a:gd name="T82" fmla="*/ 33 w 412"/>
                    <a:gd name="T83" fmla="*/ 33 h 182"/>
                    <a:gd name="T84" fmla="*/ 33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3" y="150"/>
                      </a:moveTo>
                      <a:cubicBezTo>
                        <a:pt x="187" y="150"/>
                        <a:pt x="187" y="150"/>
                        <a:pt x="187" y="150"/>
                      </a:cubicBezTo>
                      <a:cubicBezTo>
                        <a:pt x="187" y="1"/>
                        <a:pt x="187" y="1"/>
                        <a:pt x="187"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79" y="181"/>
                        <a:pt x="379" y="181"/>
                        <a:pt x="379" y="181"/>
                      </a:cubicBezTo>
                      <a:cubicBezTo>
                        <a:pt x="379" y="181"/>
                        <a:pt x="379" y="181"/>
                        <a:pt x="379" y="181"/>
                      </a:cubicBezTo>
                      <a:cubicBezTo>
                        <a:pt x="256" y="182"/>
                        <a:pt x="256" y="182"/>
                        <a:pt x="256" y="182"/>
                      </a:cubicBezTo>
                      <a:cubicBezTo>
                        <a:pt x="256" y="143"/>
                        <a:pt x="255" y="100"/>
                        <a:pt x="255" y="62"/>
                      </a:cubicBezTo>
                      <a:cubicBezTo>
                        <a:pt x="285" y="62"/>
                        <a:pt x="313" y="62"/>
                        <a:pt x="342" y="62"/>
                      </a:cubicBezTo>
                      <a:cubicBezTo>
                        <a:pt x="342" y="62"/>
                        <a:pt x="342" y="62"/>
                        <a:pt x="342" y="62"/>
                      </a:cubicBezTo>
                      <a:cubicBezTo>
                        <a:pt x="342" y="62"/>
                        <a:pt x="342" y="62"/>
                        <a:pt x="342" y="62"/>
                      </a:cubicBezTo>
                      <a:cubicBezTo>
                        <a:pt x="342" y="94"/>
                        <a:pt x="342" y="94"/>
                        <a:pt x="342"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8" y="94"/>
                        <a:pt x="288" y="94"/>
                        <a:pt x="288" y="94"/>
                      </a:cubicBezTo>
                      <a:cubicBezTo>
                        <a:pt x="288" y="149"/>
                        <a:pt x="288" y="149"/>
                        <a:pt x="288" y="149"/>
                      </a:cubicBezTo>
                      <a:cubicBezTo>
                        <a:pt x="379" y="149"/>
                        <a:pt x="379" y="149"/>
                        <a:pt x="379" y="149"/>
                      </a:cubicBezTo>
                      <a:cubicBezTo>
                        <a:pt x="379" y="32"/>
                        <a:pt x="379" y="32"/>
                        <a:pt x="379" y="32"/>
                      </a:cubicBezTo>
                      <a:cubicBezTo>
                        <a:pt x="220" y="32"/>
                        <a:pt x="220" y="32"/>
                        <a:pt x="220" y="32"/>
                      </a:cubicBezTo>
                      <a:cubicBezTo>
                        <a:pt x="220" y="32"/>
                        <a:pt x="220" y="32"/>
                        <a:pt x="220"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7" y="115"/>
                        <a:pt x="157" y="115"/>
                        <a:pt x="157" y="115"/>
                      </a:cubicBezTo>
                      <a:cubicBezTo>
                        <a:pt x="100" y="115"/>
                        <a:pt x="100" y="115"/>
                        <a:pt x="100" y="115"/>
                      </a:cubicBezTo>
                      <a:cubicBezTo>
                        <a:pt x="100" y="116"/>
                        <a:pt x="100" y="116"/>
                        <a:pt x="100" y="116"/>
                      </a:cubicBezTo>
                      <a:cubicBezTo>
                        <a:pt x="71" y="116"/>
                        <a:pt x="71" y="116"/>
                        <a:pt x="71" y="116"/>
                      </a:cubicBezTo>
                      <a:cubicBezTo>
                        <a:pt x="71" y="115"/>
                        <a:pt x="71" y="115"/>
                        <a:pt x="71" y="115"/>
                      </a:cubicBezTo>
                      <a:cubicBezTo>
                        <a:pt x="70" y="115"/>
                        <a:pt x="70" y="115"/>
                        <a:pt x="70" y="115"/>
                      </a:cubicBezTo>
                      <a:cubicBezTo>
                        <a:pt x="69" y="61"/>
                        <a:pt x="69" y="61"/>
                        <a:pt x="69" y="61"/>
                      </a:cubicBezTo>
                      <a:cubicBezTo>
                        <a:pt x="100" y="61"/>
                        <a:pt x="100" y="61"/>
                        <a:pt x="100" y="61"/>
                      </a:cubicBezTo>
                      <a:cubicBezTo>
                        <a:pt x="100" y="84"/>
                        <a:pt x="100" y="84"/>
                        <a:pt x="100" y="84"/>
                      </a:cubicBezTo>
                      <a:cubicBezTo>
                        <a:pt x="124" y="84"/>
                        <a:pt x="124" y="84"/>
                        <a:pt x="124" y="84"/>
                      </a:cubicBezTo>
                      <a:cubicBezTo>
                        <a:pt x="124" y="33"/>
                        <a:pt x="124" y="33"/>
                        <a:pt x="124" y="33"/>
                      </a:cubicBezTo>
                      <a:cubicBezTo>
                        <a:pt x="33" y="33"/>
                        <a:pt x="33" y="33"/>
                        <a:pt x="33" y="33"/>
                      </a:cubicBezTo>
                      <a:lnTo>
                        <a:pt x="33"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40" name="Freeform 6"/>
                <p:cNvSpPr>
                  <a:spLocks/>
                </p:cNvSpPr>
                <p:nvPr/>
              </p:nvSpPr>
              <p:spPr bwMode="auto">
                <a:xfrm>
                  <a:off x="2769038" y="5029200"/>
                  <a:ext cx="524643" cy="126831"/>
                </a:xfrm>
                <a:custGeom>
                  <a:avLst/>
                  <a:gdLst>
                    <a:gd name="T0" fmla="*/ 32 w 411"/>
                    <a:gd name="T1" fmla="*/ 150 h 182"/>
                    <a:gd name="T2" fmla="*/ 186 w 411"/>
                    <a:gd name="T3" fmla="*/ 150 h 182"/>
                    <a:gd name="T4" fmla="*/ 186 w 411"/>
                    <a:gd name="T5" fmla="*/ 1 h 182"/>
                    <a:gd name="T6" fmla="*/ 187 w 411"/>
                    <a:gd name="T7" fmla="*/ 1 h 182"/>
                    <a:gd name="T8" fmla="*/ 187 w 411"/>
                    <a:gd name="T9" fmla="*/ 1 h 182"/>
                    <a:gd name="T10" fmla="*/ 411 w 411"/>
                    <a:gd name="T11" fmla="*/ 0 h 182"/>
                    <a:gd name="T12" fmla="*/ 411 w 411"/>
                    <a:gd name="T13" fmla="*/ 181 h 182"/>
                    <a:gd name="T14" fmla="*/ 379 w 411"/>
                    <a:gd name="T15" fmla="*/ 181 h 182"/>
                    <a:gd name="T16" fmla="*/ 379 w 411"/>
                    <a:gd name="T17" fmla="*/ 181 h 182"/>
                    <a:gd name="T18" fmla="*/ 255 w 411"/>
                    <a:gd name="T19" fmla="*/ 182 h 182"/>
                    <a:gd name="T20" fmla="*/ 255 w 411"/>
                    <a:gd name="T21" fmla="*/ 62 h 182"/>
                    <a:gd name="T22" fmla="*/ 341 w 411"/>
                    <a:gd name="T23" fmla="*/ 62 h 182"/>
                    <a:gd name="T24" fmla="*/ 341 w 411"/>
                    <a:gd name="T25" fmla="*/ 62 h 182"/>
                    <a:gd name="T26" fmla="*/ 342 w 411"/>
                    <a:gd name="T27" fmla="*/ 62 h 182"/>
                    <a:gd name="T28" fmla="*/ 342 w 411"/>
                    <a:gd name="T29" fmla="*/ 94 h 182"/>
                    <a:gd name="T30" fmla="*/ 341 w 411"/>
                    <a:gd name="T31" fmla="*/ 94 h 182"/>
                    <a:gd name="T32" fmla="*/ 341 w 411"/>
                    <a:gd name="T33" fmla="*/ 116 h 182"/>
                    <a:gd name="T34" fmla="*/ 312 w 411"/>
                    <a:gd name="T35" fmla="*/ 116 h 182"/>
                    <a:gd name="T36" fmla="*/ 312 w 411"/>
                    <a:gd name="T37" fmla="*/ 94 h 182"/>
                    <a:gd name="T38" fmla="*/ 288 w 411"/>
                    <a:gd name="T39" fmla="*/ 94 h 182"/>
                    <a:gd name="T40" fmla="*/ 288 w 411"/>
                    <a:gd name="T41" fmla="*/ 149 h 182"/>
                    <a:gd name="T42" fmla="*/ 379 w 411"/>
                    <a:gd name="T43" fmla="*/ 149 h 182"/>
                    <a:gd name="T44" fmla="*/ 379 w 411"/>
                    <a:gd name="T45" fmla="*/ 32 h 182"/>
                    <a:gd name="T46" fmla="*/ 220 w 411"/>
                    <a:gd name="T47" fmla="*/ 32 h 182"/>
                    <a:gd name="T48" fmla="*/ 220 w 411"/>
                    <a:gd name="T49" fmla="*/ 32 h 182"/>
                    <a:gd name="T50" fmla="*/ 218 w 411"/>
                    <a:gd name="T51" fmla="*/ 32 h 182"/>
                    <a:gd name="T52" fmla="*/ 218 w 411"/>
                    <a:gd name="T53" fmla="*/ 182 h 182"/>
                    <a:gd name="T54" fmla="*/ 0 w 411"/>
                    <a:gd name="T55" fmla="*/ 182 h 182"/>
                    <a:gd name="T56" fmla="*/ 0 w 411"/>
                    <a:gd name="T57" fmla="*/ 1 h 182"/>
                    <a:gd name="T58" fmla="*/ 156 w 411"/>
                    <a:gd name="T59" fmla="*/ 0 h 182"/>
                    <a:gd name="T60" fmla="*/ 156 w 411"/>
                    <a:gd name="T61" fmla="*/ 115 h 182"/>
                    <a:gd name="T62" fmla="*/ 99 w 411"/>
                    <a:gd name="T63" fmla="*/ 115 h 182"/>
                    <a:gd name="T64" fmla="*/ 99 w 411"/>
                    <a:gd name="T65" fmla="*/ 116 h 182"/>
                    <a:gd name="T66" fmla="*/ 70 w 411"/>
                    <a:gd name="T67" fmla="*/ 116 h 182"/>
                    <a:gd name="T68" fmla="*/ 70 w 411"/>
                    <a:gd name="T69" fmla="*/ 115 h 182"/>
                    <a:gd name="T70" fmla="*/ 69 w 411"/>
                    <a:gd name="T71" fmla="*/ 115 h 182"/>
                    <a:gd name="T72" fmla="*/ 69 w 411"/>
                    <a:gd name="T73" fmla="*/ 61 h 182"/>
                    <a:gd name="T74" fmla="*/ 99 w 411"/>
                    <a:gd name="T75" fmla="*/ 61 h 182"/>
                    <a:gd name="T76" fmla="*/ 99 w 411"/>
                    <a:gd name="T77" fmla="*/ 84 h 182"/>
                    <a:gd name="T78" fmla="*/ 123 w 411"/>
                    <a:gd name="T79" fmla="*/ 84 h 182"/>
                    <a:gd name="T80" fmla="*/ 123 w 411"/>
                    <a:gd name="T81" fmla="*/ 33 h 182"/>
                    <a:gd name="T82" fmla="*/ 32 w 411"/>
                    <a:gd name="T83" fmla="*/ 33 h 182"/>
                    <a:gd name="T84" fmla="*/ 32 w 411"/>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1" h="182">
                      <a:moveTo>
                        <a:pt x="32" y="150"/>
                      </a:moveTo>
                      <a:cubicBezTo>
                        <a:pt x="186" y="150"/>
                        <a:pt x="186" y="150"/>
                        <a:pt x="186" y="150"/>
                      </a:cubicBezTo>
                      <a:cubicBezTo>
                        <a:pt x="186" y="1"/>
                        <a:pt x="186" y="1"/>
                        <a:pt x="186" y="1"/>
                      </a:cubicBezTo>
                      <a:cubicBezTo>
                        <a:pt x="187" y="1"/>
                        <a:pt x="187" y="1"/>
                        <a:pt x="187" y="1"/>
                      </a:cubicBezTo>
                      <a:cubicBezTo>
                        <a:pt x="187" y="1"/>
                        <a:pt x="187" y="1"/>
                        <a:pt x="187" y="1"/>
                      </a:cubicBezTo>
                      <a:cubicBezTo>
                        <a:pt x="268" y="1"/>
                        <a:pt x="332" y="0"/>
                        <a:pt x="411" y="0"/>
                      </a:cubicBezTo>
                      <a:cubicBezTo>
                        <a:pt x="411" y="181"/>
                        <a:pt x="411" y="181"/>
                        <a:pt x="411" y="181"/>
                      </a:cubicBezTo>
                      <a:cubicBezTo>
                        <a:pt x="379" y="181"/>
                        <a:pt x="379" y="181"/>
                        <a:pt x="379" y="181"/>
                      </a:cubicBezTo>
                      <a:cubicBezTo>
                        <a:pt x="379" y="181"/>
                        <a:pt x="379" y="181"/>
                        <a:pt x="379" y="181"/>
                      </a:cubicBezTo>
                      <a:cubicBezTo>
                        <a:pt x="255" y="182"/>
                        <a:pt x="255" y="182"/>
                        <a:pt x="255" y="182"/>
                      </a:cubicBezTo>
                      <a:cubicBezTo>
                        <a:pt x="255" y="143"/>
                        <a:pt x="255" y="100"/>
                        <a:pt x="255" y="62"/>
                      </a:cubicBezTo>
                      <a:cubicBezTo>
                        <a:pt x="284" y="62"/>
                        <a:pt x="312" y="62"/>
                        <a:pt x="341" y="62"/>
                      </a:cubicBezTo>
                      <a:cubicBezTo>
                        <a:pt x="341" y="62"/>
                        <a:pt x="341" y="62"/>
                        <a:pt x="341" y="62"/>
                      </a:cubicBezTo>
                      <a:cubicBezTo>
                        <a:pt x="342" y="62"/>
                        <a:pt x="342" y="62"/>
                        <a:pt x="342" y="62"/>
                      </a:cubicBezTo>
                      <a:cubicBezTo>
                        <a:pt x="342" y="94"/>
                        <a:pt x="342" y="94"/>
                        <a:pt x="342" y="94"/>
                      </a:cubicBezTo>
                      <a:cubicBezTo>
                        <a:pt x="341" y="94"/>
                        <a:pt x="341" y="94"/>
                        <a:pt x="341" y="94"/>
                      </a:cubicBezTo>
                      <a:cubicBezTo>
                        <a:pt x="341" y="116"/>
                        <a:pt x="341" y="116"/>
                        <a:pt x="341" y="116"/>
                      </a:cubicBezTo>
                      <a:cubicBezTo>
                        <a:pt x="312" y="116"/>
                        <a:pt x="312" y="116"/>
                        <a:pt x="312" y="116"/>
                      </a:cubicBezTo>
                      <a:cubicBezTo>
                        <a:pt x="312" y="94"/>
                        <a:pt x="312" y="94"/>
                        <a:pt x="312" y="94"/>
                      </a:cubicBezTo>
                      <a:cubicBezTo>
                        <a:pt x="288" y="94"/>
                        <a:pt x="288" y="94"/>
                        <a:pt x="288" y="94"/>
                      </a:cubicBezTo>
                      <a:cubicBezTo>
                        <a:pt x="288" y="149"/>
                        <a:pt x="288" y="149"/>
                        <a:pt x="288" y="149"/>
                      </a:cubicBezTo>
                      <a:cubicBezTo>
                        <a:pt x="379" y="149"/>
                        <a:pt x="379" y="149"/>
                        <a:pt x="379" y="149"/>
                      </a:cubicBezTo>
                      <a:cubicBezTo>
                        <a:pt x="379" y="32"/>
                        <a:pt x="379" y="32"/>
                        <a:pt x="379" y="32"/>
                      </a:cubicBezTo>
                      <a:cubicBezTo>
                        <a:pt x="220" y="32"/>
                        <a:pt x="220" y="32"/>
                        <a:pt x="220" y="32"/>
                      </a:cubicBezTo>
                      <a:cubicBezTo>
                        <a:pt x="220" y="32"/>
                        <a:pt x="220" y="32"/>
                        <a:pt x="220" y="32"/>
                      </a:cubicBezTo>
                      <a:cubicBezTo>
                        <a:pt x="218" y="32"/>
                        <a:pt x="218" y="32"/>
                        <a:pt x="218" y="32"/>
                      </a:cubicBezTo>
                      <a:cubicBezTo>
                        <a:pt x="218" y="182"/>
                        <a:pt x="218" y="182"/>
                        <a:pt x="218" y="182"/>
                      </a:cubicBezTo>
                      <a:cubicBezTo>
                        <a:pt x="0" y="182"/>
                        <a:pt x="0" y="182"/>
                        <a:pt x="0" y="182"/>
                      </a:cubicBezTo>
                      <a:cubicBezTo>
                        <a:pt x="0" y="1"/>
                        <a:pt x="0" y="1"/>
                        <a:pt x="0" y="1"/>
                      </a:cubicBezTo>
                      <a:cubicBezTo>
                        <a:pt x="156" y="0"/>
                        <a:pt x="156" y="0"/>
                        <a:pt x="156" y="0"/>
                      </a:cubicBezTo>
                      <a:cubicBezTo>
                        <a:pt x="156" y="115"/>
                        <a:pt x="156" y="115"/>
                        <a:pt x="156" y="115"/>
                      </a:cubicBezTo>
                      <a:cubicBezTo>
                        <a:pt x="99" y="115"/>
                        <a:pt x="99" y="115"/>
                        <a:pt x="99" y="115"/>
                      </a:cubicBezTo>
                      <a:cubicBezTo>
                        <a:pt x="99" y="116"/>
                        <a:pt x="99" y="116"/>
                        <a:pt x="99" y="116"/>
                      </a:cubicBezTo>
                      <a:cubicBezTo>
                        <a:pt x="70" y="116"/>
                        <a:pt x="70" y="116"/>
                        <a:pt x="70" y="116"/>
                      </a:cubicBezTo>
                      <a:cubicBezTo>
                        <a:pt x="70" y="115"/>
                        <a:pt x="70" y="115"/>
                        <a:pt x="70" y="115"/>
                      </a:cubicBezTo>
                      <a:cubicBezTo>
                        <a:pt x="69" y="115"/>
                        <a:pt x="69" y="115"/>
                        <a:pt x="69" y="115"/>
                      </a:cubicBezTo>
                      <a:cubicBezTo>
                        <a:pt x="69" y="61"/>
                        <a:pt x="69" y="61"/>
                        <a:pt x="69" y="61"/>
                      </a:cubicBezTo>
                      <a:cubicBezTo>
                        <a:pt x="99" y="61"/>
                        <a:pt x="99" y="61"/>
                        <a:pt x="99" y="61"/>
                      </a:cubicBezTo>
                      <a:cubicBezTo>
                        <a:pt x="99" y="84"/>
                        <a:pt x="99" y="84"/>
                        <a:pt x="99" y="84"/>
                      </a:cubicBezTo>
                      <a:cubicBezTo>
                        <a:pt x="123" y="84"/>
                        <a:pt x="123" y="84"/>
                        <a:pt x="123" y="84"/>
                      </a:cubicBezTo>
                      <a:cubicBezTo>
                        <a:pt x="123" y="33"/>
                        <a:pt x="123" y="33"/>
                        <a:pt x="123" y="33"/>
                      </a:cubicBezTo>
                      <a:cubicBezTo>
                        <a:pt x="32" y="33"/>
                        <a:pt x="32" y="33"/>
                        <a:pt x="32" y="33"/>
                      </a:cubicBezTo>
                      <a:lnTo>
                        <a:pt x="32"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41" name="Freeform 7"/>
                <p:cNvSpPr>
                  <a:spLocks/>
                </p:cNvSpPr>
                <p:nvPr/>
              </p:nvSpPr>
              <p:spPr bwMode="auto">
                <a:xfrm>
                  <a:off x="3324952" y="5029200"/>
                  <a:ext cx="526381" cy="126831"/>
                </a:xfrm>
                <a:custGeom>
                  <a:avLst/>
                  <a:gdLst>
                    <a:gd name="T0" fmla="*/ 33 w 412"/>
                    <a:gd name="T1" fmla="*/ 150 h 182"/>
                    <a:gd name="T2" fmla="*/ 187 w 412"/>
                    <a:gd name="T3" fmla="*/ 150 h 182"/>
                    <a:gd name="T4" fmla="*/ 187 w 412"/>
                    <a:gd name="T5" fmla="*/ 1 h 182"/>
                    <a:gd name="T6" fmla="*/ 187 w 412"/>
                    <a:gd name="T7" fmla="*/ 1 h 182"/>
                    <a:gd name="T8" fmla="*/ 187 w 412"/>
                    <a:gd name="T9" fmla="*/ 1 h 182"/>
                    <a:gd name="T10" fmla="*/ 412 w 412"/>
                    <a:gd name="T11" fmla="*/ 0 h 182"/>
                    <a:gd name="T12" fmla="*/ 412 w 412"/>
                    <a:gd name="T13" fmla="*/ 181 h 182"/>
                    <a:gd name="T14" fmla="*/ 380 w 412"/>
                    <a:gd name="T15" fmla="*/ 181 h 182"/>
                    <a:gd name="T16" fmla="*/ 380 w 412"/>
                    <a:gd name="T17" fmla="*/ 181 h 182"/>
                    <a:gd name="T18" fmla="*/ 256 w 412"/>
                    <a:gd name="T19" fmla="*/ 182 h 182"/>
                    <a:gd name="T20" fmla="*/ 255 w 412"/>
                    <a:gd name="T21" fmla="*/ 62 h 182"/>
                    <a:gd name="T22" fmla="*/ 342 w 412"/>
                    <a:gd name="T23" fmla="*/ 62 h 182"/>
                    <a:gd name="T24" fmla="*/ 342 w 412"/>
                    <a:gd name="T25" fmla="*/ 62 h 182"/>
                    <a:gd name="T26" fmla="*/ 342 w 412"/>
                    <a:gd name="T27" fmla="*/ 62 h 182"/>
                    <a:gd name="T28" fmla="*/ 342 w 412"/>
                    <a:gd name="T29" fmla="*/ 94 h 182"/>
                    <a:gd name="T30" fmla="*/ 342 w 412"/>
                    <a:gd name="T31" fmla="*/ 94 h 182"/>
                    <a:gd name="T32" fmla="*/ 342 w 412"/>
                    <a:gd name="T33" fmla="*/ 116 h 182"/>
                    <a:gd name="T34" fmla="*/ 313 w 412"/>
                    <a:gd name="T35" fmla="*/ 116 h 182"/>
                    <a:gd name="T36" fmla="*/ 313 w 412"/>
                    <a:gd name="T37" fmla="*/ 94 h 182"/>
                    <a:gd name="T38" fmla="*/ 288 w 412"/>
                    <a:gd name="T39" fmla="*/ 94 h 182"/>
                    <a:gd name="T40" fmla="*/ 288 w 412"/>
                    <a:gd name="T41" fmla="*/ 149 h 182"/>
                    <a:gd name="T42" fmla="*/ 380 w 412"/>
                    <a:gd name="T43" fmla="*/ 149 h 182"/>
                    <a:gd name="T44" fmla="*/ 380 w 412"/>
                    <a:gd name="T45" fmla="*/ 32 h 182"/>
                    <a:gd name="T46" fmla="*/ 220 w 412"/>
                    <a:gd name="T47" fmla="*/ 32 h 182"/>
                    <a:gd name="T48" fmla="*/ 220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7 w 412"/>
                    <a:gd name="T61" fmla="*/ 115 h 182"/>
                    <a:gd name="T62" fmla="*/ 100 w 412"/>
                    <a:gd name="T63" fmla="*/ 115 h 182"/>
                    <a:gd name="T64" fmla="*/ 100 w 412"/>
                    <a:gd name="T65" fmla="*/ 116 h 182"/>
                    <a:gd name="T66" fmla="*/ 71 w 412"/>
                    <a:gd name="T67" fmla="*/ 116 h 182"/>
                    <a:gd name="T68" fmla="*/ 71 w 412"/>
                    <a:gd name="T69" fmla="*/ 115 h 182"/>
                    <a:gd name="T70" fmla="*/ 70 w 412"/>
                    <a:gd name="T71" fmla="*/ 115 h 182"/>
                    <a:gd name="T72" fmla="*/ 69 w 412"/>
                    <a:gd name="T73" fmla="*/ 61 h 182"/>
                    <a:gd name="T74" fmla="*/ 100 w 412"/>
                    <a:gd name="T75" fmla="*/ 61 h 182"/>
                    <a:gd name="T76" fmla="*/ 100 w 412"/>
                    <a:gd name="T77" fmla="*/ 84 h 182"/>
                    <a:gd name="T78" fmla="*/ 124 w 412"/>
                    <a:gd name="T79" fmla="*/ 84 h 182"/>
                    <a:gd name="T80" fmla="*/ 124 w 412"/>
                    <a:gd name="T81" fmla="*/ 33 h 182"/>
                    <a:gd name="T82" fmla="*/ 33 w 412"/>
                    <a:gd name="T83" fmla="*/ 33 h 182"/>
                    <a:gd name="T84" fmla="*/ 33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3" y="150"/>
                      </a:moveTo>
                      <a:cubicBezTo>
                        <a:pt x="187" y="150"/>
                        <a:pt x="187" y="150"/>
                        <a:pt x="187" y="150"/>
                      </a:cubicBezTo>
                      <a:cubicBezTo>
                        <a:pt x="187" y="1"/>
                        <a:pt x="187" y="1"/>
                        <a:pt x="187"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80" y="181"/>
                        <a:pt x="380" y="181"/>
                        <a:pt x="380" y="181"/>
                      </a:cubicBezTo>
                      <a:cubicBezTo>
                        <a:pt x="380" y="181"/>
                        <a:pt x="380" y="181"/>
                        <a:pt x="380" y="181"/>
                      </a:cubicBezTo>
                      <a:cubicBezTo>
                        <a:pt x="256" y="182"/>
                        <a:pt x="256" y="182"/>
                        <a:pt x="256" y="182"/>
                      </a:cubicBezTo>
                      <a:cubicBezTo>
                        <a:pt x="256" y="143"/>
                        <a:pt x="255" y="100"/>
                        <a:pt x="255" y="62"/>
                      </a:cubicBezTo>
                      <a:cubicBezTo>
                        <a:pt x="285" y="62"/>
                        <a:pt x="313" y="62"/>
                        <a:pt x="342" y="62"/>
                      </a:cubicBezTo>
                      <a:cubicBezTo>
                        <a:pt x="342" y="62"/>
                        <a:pt x="342" y="62"/>
                        <a:pt x="342" y="62"/>
                      </a:cubicBezTo>
                      <a:cubicBezTo>
                        <a:pt x="342" y="62"/>
                        <a:pt x="342" y="62"/>
                        <a:pt x="342" y="62"/>
                      </a:cubicBezTo>
                      <a:cubicBezTo>
                        <a:pt x="342" y="94"/>
                        <a:pt x="342" y="94"/>
                        <a:pt x="342"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8" y="94"/>
                        <a:pt x="288" y="94"/>
                        <a:pt x="288" y="94"/>
                      </a:cubicBezTo>
                      <a:cubicBezTo>
                        <a:pt x="288" y="149"/>
                        <a:pt x="288" y="149"/>
                        <a:pt x="288" y="149"/>
                      </a:cubicBezTo>
                      <a:cubicBezTo>
                        <a:pt x="380" y="149"/>
                        <a:pt x="380" y="149"/>
                        <a:pt x="380" y="149"/>
                      </a:cubicBezTo>
                      <a:cubicBezTo>
                        <a:pt x="380" y="32"/>
                        <a:pt x="380" y="32"/>
                        <a:pt x="380" y="32"/>
                      </a:cubicBezTo>
                      <a:cubicBezTo>
                        <a:pt x="220" y="32"/>
                        <a:pt x="220" y="32"/>
                        <a:pt x="220" y="32"/>
                      </a:cubicBezTo>
                      <a:cubicBezTo>
                        <a:pt x="220" y="32"/>
                        <a:pt x="220" y="32"/>
                        <a:pt x="220"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7" y="115"/>
                        <a:pt x="157" y="115"/>
                        <a:pt x="157" y="115"/>
                      </a:cubicBezTo>
                      <a:cubicBezTo>
                        <a:pt x="100" y="115"/>
                        <a:pt x="100" y="115"/>
                        <a:pt x="100" y="115"/>
                      </a:cubicBezTo>
                      <a:cubicBezTo>
                        <a:pt x="100" y="116"/>
                        <a:pt x="100" y="116"/>
                        <a:pt x="100" y="116"/>
                      </a:cubicBezTo>
                      <a:cubicBezTo>
                        <a:pt x="71" y="116"/>
                        <a:pt x="71" y="116"/>
                        <a:pt x="71" y="116"/>
                      </a:cubicBezTo>
                      <a:cubicBezTo>
                        <a:pt x="71" y="115"/>
                        <a:pt x="71" y="115"/>
                        <a:pt x="71" y="115"/>
                      </a:cubicBezTo>
                      <a:cubicBezTo>
                        <a:pt x="70" y="115"/>
                        <a:pt x="70" y="115"/>
                        <a:pt x="70" y="115"/>
                      </a:cubicBezTo>
                      <a:cubicBezTo>
                        <a:pt x="69" y="61"/>
                        <a:pt x="69" y="61"/>
                        <a:pt x="69" y="61"/>
                      </a:cubicBezTo>
                      <a:cubicBezTo>
                        <a:pt x="100" y="61"/>
                        <a:pt x="100" y="61"/>
                        <a:pt x="100" y="61"/>
                      </a:cubicBezTo>
                      <a:cubicBezTo>
                        <a:pt x="100" y="84"/>
                        <a:pt x="100" y="84"/>
                        <a:pt x="100" y="84"/>
                      </a:cubicBezTo>
                      <a:cubicBezTo>
                        <a:pt x="124" y="84"/>
                        <a:pt x="124" y="84"/>
                        <a:pt x="124" y="84"/>
                      </a:cubicBezTo>
                      <a:cubicBezTo>
                        <a:pt x="124" y="33"/>
                        <a:pt x="124" y="33"/>
                        <a:pt x="124" y="33"/>
                      </a:cubicBezTo>
                      <a:cubicBezTo>
                        <a:pt x="33" y="33"/>
                        <a:pt x="33" y="33"/>
                        <a:pt x="33" y="33"/>
                      </a:cubicBezTo>
                      <a:lnTo>
                        <a:pt x="33"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42" name="Freeform 8"/>
                <p:cNvSpPr>
                  <a:spLocks/>
                </p:cNvSpPr>
                <p:nvPr/>
              </p:nvSpPr>
              <p:spPr bwMode="auto">
                <a:xfrm>
                  <a:off x="3880865" y="5029200"/>
                  <a:ext cx="524643" cy="126831"/>
                </a:xfrm>
                <a:custGeom>
                  <a:avLst/>
                  <a:gdLst>
                    <a:gd name="T0" fmla="*/ 33 w 412"/>
                    <a:gd name="T1" fmla="*/ 150 h 182"/>
                    <a:gd name="T2" fmla="*/ 187 w 412"/>
                    <a:gd name="T3" fmla="*/ 150 h 182"/>
                    <a:gd name="T4" fmla="*/ 187 w 412"/>
                    <a:gd name="T5" fmla="*/ 1 h 182"/>
                    <a:gd name="T6" fmla="*/ 187 w 412"/>
                    <a:gd name="T7" fmla="*/ 1 h 182"/>
                    <a:gd name="T8" fmla="*/ 187 w 412"/>
                    <a:gd name="T9" fmla="*/ 1 h 182"/>
                    <a:gd name="T10" fmla="*/ 412 w 412"/>
                    <a:gd name="T11" fmla="*/ 0 h 182"/>
                    <a:gd name="T12" fmla="*/ 412 w 412"/>
                    <a:gd name="T13" fmla="*/ 181 h 182"/>
                    <a:gd name="T14" fmla="*/ 380 w 412"/>
                    <a:gd name="T15" fmla="*/ 181 h 182"/>
                    <a:gd name="T16" fmla="*/ 380 w 412"/>
                    <a:gd name="T17" fmla="*/ 181 h 182"/>
                    <a:gd name="T18" fmla="*/ 256 w 412"/>
                    <a:gd name="T19" fmla="*/ 182 h 182"/>
                    <a:gd name="T20" fmla="*/ 255 w 412"/>
                    <a:gd name="T21" fmla="*/ 62 h 182"/>
                    <a:gd name="T22" fmla="*/ 342 w 412"/>
                    <a:gd name="T23" fmla="*/ 62 h 182"/>
                    <a:gd name="T24" fmla="*/ 342 w 412"/>
                    <a:gd name="T25" fmla="*/ 62 h 182"/>
                    <a:gd name="T26" fmla="*/ 342 w 412"/>
                    <a:gd name="T27" fmla="*/ 62 h 182"/>
                    <a:gd name="T28" fmla="*/ 342 w 412"/>
                    <a:gd name="T29" fmla="*/ 94 h 182"/>
                    <a:gd name="T30" fmla="*/ 342 w 412"/>
                    <a:gd name="T31" fmla="*/ 94 h 182"/>
                    <a:gd name="T32" fmla="*/ 342 w 412"/>
                    <a:gd name="T33" fmla="*/ 116 h 182"/>
                    <a:gd name="T34" fmla="*/ 313 w 412"/>
                    <a:gd name="T35" fmla="*/ 116 h 182"/>
                    <a:gd name="T36" fmla="*/ 313 w 412"/>
                    <a:gd name="T37" fmla="*/ 94 h 182"/>
                    <a:gd name="T38" fmla="*/ 288 w 412"/>
                    <a:gd name="T39" fmla="*/ 94 h 182"/>
                    <a:gd name="T40" fmla="*/ 288 w 412"/>
                    <a:gd name="T41" fmla="*/ 149 h 182"/>
                    <a:gd name="T42" fmla="*/ 380 w 412"/>
                    <a:gd name="T43" fmla="*/ 149 h 182"/>
                    <a:gd name="T44" fmla="*/ 380 w 412"/>
                    <a:gd name="T45" fmla="*/ 32 h 182"/>
                    <a:gd name="T46" fmla="*/ 220 w 412"/>
                    <a:gd name="T47" fmla="*/ 32 h 182"/>
                    <a:gd name="T48" fmla="*/ 220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7 w 412"/>
                    <a:gd name="T61" fmla="*/ 115 h 182"/>
                    <a:gd name="T62" fmla="*/ 100 w 412"/>
                    <a:gd name="T63" fmla="*/ 115 h 182"/>
                    <a:gd name="T64" fmla="*/ 100 w 412"/>
                    <a:gd name="T65" fmla="*/ 116 h 182"/>
                    <a:gd name="T66" fmla="*/ 71 w 412"/>
                    <a:gd name="T67" fmla="*/ 116 h 182"/>
                    <a:gd name="T68" fmla="*/ 71 w 412"/>
                    <a:gd name="T69" fmla="*/ 115 h 182"/>
                    <a:gd name="T70" fmla="*/ 70 w 412"/>
                    <a:gd name="T71" fmla="*/ 115 h 182"/>
                    <a:gd name="T72" fmla="*/ 69 w 412"/>
                    <a:gd name="T73" fmla="*/ 61 h 182"/>
                    <a:gd name="T74" fmla="*/ 100 w 412"/>
                    <a:gd name="T75" fmla="*/ 61 h 182"/>
                    <a:gd name="T76" fmla="*/ 100 w 412"/>
                    <a:gd name="T77" fmla="*/ 84 h 182"/>
                    <a:gd name="T78" fmla="*/ 124 w 412"/>
                    <a:gd name="T79" fmla="*/ 84 h 182"/>
                    <a:gd name="T80" fmla="*/ 124 w 412"/>
                    <a:gd name="T81" fmla="*/ 33 h 182"/>
                    <a:gd name="T82" fmla="*/ 33 w 412"/>
                    <a:gd name="T83" fmla="*/ 33 h 182"/>
                    <a:gd name="T84" fmla="*/ 33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3" y="150"/>
                      </a:moveTo>
                      <a:cubicBezTo>
                        <a:pt x="187" y="150"/>
                        <a:pt x="187" y="150"/>
                        <a:pt x="187" y="150"/>
                      </a:cubicBezTo>
                      <a:cubicBezTo>
                        <a:pt x="187" y="1"/>
                        <a:pt x="187" y="1"/>
                        <a:pt x="187"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80" y="181"/>
                        <a:pt x="380" y="181"/>
                        <a:pt x="380" y="181"/>
                      </a:cubicBezTo>
                      <a:cubicBezTo>
                        <a:pt x="380" y="181"/>
                        <a:pt x="380" y="181"/>
                        <a:pt x="380" y="181"/>
                      </a:cubicBezTo>
                      <a:cubicBezTo>
                        <a:pt x="256" y="182"/>
                        <a:pt x="256" y="182"/>
                        <a:pt x="256" y="182"/>
                      </a:cubicBezTo>
                      <a:cubicBezTo>
                        <a:pt x="256" y="143"/>
                        <a:pt x="255" y="100"/>
                        <a:pt x="255" y="62"/>
                      </a:cubicBezTo>
                      <a:cubicBezTo>
                        <a:pt x="285" y="62"/>
                        <a:pt x="313" y="62"/>
                        <a:pt x="342" y="62"/>
                      </a:cubicBezTo>
                      <a:cubicBezTo>
                        <a:pt x="342" y="62"/>
                        <a:pt x="342" y="62"/>
                        <a:pt x="342" y="62"/>
                      </a:cubicBezTo>
                      <a:cubicBezTo>
                        <a:pt x="342" y="62"/>
                        <a:pt x="342" y="62"/>
                        <a:pt x="342" y="62"/>
                      </a:cubicBezTo>
                      <a:cubicBezTo>
                        <a:pt x="342" y="94"/>
                        <a:pt x="342" y="94"/>
                        <a:pt x="342"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8" y="94"/>
                        <a:pt x="288" y="94"/>
                        <a:pt x="288" y="94"/>
                      </a:cubicBezTo>
                      <a:cubicBezTo>
                        <a:pt x="288" y="149"/>
                        <a:pt x="288" y="149"/>
                        <a:pt x="288" y="149"/>
                      </a:cubicBezTo>
                      <a:cubicBezTo>
                        <a:pt x="380" y="149"/>
                        <a:pt x="380" y="149"/>
                        <a:pt x="380" y="149"/>
                      </a:cubicBezTo>
                      <a:cubicBezTo>
                        <a:pt x="380" y="32"/>
                        <a:pt x="380" y="32"/>
                        <a:pt x="380" y="32"/>
                      </a:cubicBezTo>
                      <a:cubicBezTo>
                        <a:pt x="220" y="32"/>
                        <a:pt x="220" y="32"/>
                        <a:pt x="220" y="32"/>
                      </a:cubicBezTo>
                      <a:cubicBezTo>
                        <a:pt x="220" y="32"/>
                        <a:pt x="220" y="32"/>
                        <a:pt x="220"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7" y="115"/>
                        <a:pt x="157" y="115"/>
                        <a:pt x="157" y="115"/>
                      </a:cubicBezTo>
                      <a:cubicBezTo>
                        <a:pt x="100" y="115"/>
                        <a:pt x="100" y="115"/>
                        <a:pt x="100" y="115"/>
                      </a:cubicBezTo>
                      <a:cubicBezTo>
                        <a:pt x="100" y="116"/>
                        <a:pt x="100" y="116"/>
                        <a:pt x="100" y="116"/>
                      </a:cubicBezTo>
                      <a:cubicBezTo>
                        <a:pt x="71" y="116"/>
                        <a:pt x="71" y="116"/>
                        <a:pt x="71" y="116"/>
                      </a:cubicBezTo>
                      <a:cubicBezTo>
                        <a:pt x="71" y="115"/>
                        <a:pt x="71" y="115"/>
                        <a:pt x="71" y="115"/>
                      </a:cubicBezTo>
                      <a:cubicBezTo>
                        <a:pt x="70" y="115"/>
                        <a:pt x="70" y="115"/>
                        <a:pt x="70" y="115"/>
                      </a:cubicBezTo>
                      <a:cubicBezTo>
                        <a:pt x="69" y="61"/>
                        <a:pt x="69" y="61"/>
                        <a:pt x="69" y="61"/>
                      </a:cubicBezTo>
                      <a:cubicBezTo>
                        <a:pt x="100" y="61"/>
                        <a:pt x="100" y="61"/>
                        <a:pt x="100" y="61"/>
                      </a:cubicBezTo>
                      <a:cubicBezTo>
                        <a:pt x="100" y="84"/>
                        <a:pt x="100" y="84"/>
                        <a:pt x="100" y="84"/>
                      </a:cubicBezTo>
                      <a:cubicBezTo>
                        <a:pt x="124" y="84"/>
                        <a:pt x="124" y="84"/>
                        <a:pt x="124" y="84"/>
                      </a:cubicBezTo>
                      <a:cubicBezTo>
                        <a:pt x="124" y="33"/>
                        <a:pt x="124" y="33"/>
                        <a:pt x="124" y="33"/>
                      </a:cubicBezTo>
                      <a:cubicBezTo>
                        <a:pt x="33" y="33"/>
                        <a:pt x="33" y="33"/>
                        <a:pt x="33" y="33"/>
                      </a:cubicBezTo>
                      <a:lnTo>
                        <a:pt x="33"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43" name="Freeform 9"/>
                <p:cNvSpPr>
                  <a:spLocks/>
                </p:cNvSpPr>
                <p:nvPr/>
              </p:nvSpPr>
              <p:spPr bwMode="auto">
                <a:xfrm>
                  <a:off x="4436778" y="5029200"/>
                  <a:ext cx="526381" cy="126831"/>
                </a:xfrm>
                <a:custGeom>
                  <a:avLst/>
                  <a:gdLst>
                    <a:gd name="T0" fmla="*/ 32 w 412"/>
                    <a:gd name="T1" fmla="*/ 150 h 182"/>
                    <a:gd name="T2" fmla="*/ 186 w 412"/>
                    <a:gd name="T3" fmla="*/ 150 h 182"/>
                    <a:gd name="T4" fmla="*/ 186 w 412"/>
                    <a:gd name="T5" fmla="*/ 1 h 182"/>
                    <a:gd name="T6" fmla="*/ 187 w 412"/>
                    <a:gd name="T7" fmla="*/ 1 h 182"/>
                    <a:gd name="T8" fmla="*/ 187 w 412"/>
                    <a:gd name="T9" fmla="*/ 1 h 182"/>
                    <a:gd name="T10" fmla="*/ 412 w 412"/>
                    <a:gd name="T11" fmla="*/ 0 h 182"/>
                    <a:gd name="T12" fmla="*/ 412 w 412"/>
                    <a:gd name="T13" fmla="*/ 181 h 182"/>
                    <a:gd name="T14" fmla="*/ 379 w 412"/>
                    <a:gd name="T15" fmla="*/ 181 h 182"/>
                    <a:gd name="T16" fmla="*/ 379 w 412"/>
                    <a:gd name="T17" fmla="*/ 181 h 182"/>
                    <a:gd name="T18" fmla="*/ 256 w 412"/>
                    <a:gd name="T19" fmla="*/ 182 h 182"/>
                    <a:gd name="T20" fmla="*/ 255 w 412"/>
                    <a:gd name="T21" fmla="*/ 62 h 182"/>
                    <a:gd name="T22" fmla="*/ 342 w 412"/>
                    <a:gd name="T23" fmla="*/ 62 h 182"/>
                    <a:gd name="T24" fmla="*/ 342 w 412"/>
                    <a:gd name="T25" fmla="*/ 62 h 182"/>
                    <a:gd name="T26" fmla="*/ 342 w 412"/>
                    <a:gd name="T27" fmla="*/ 62 h 182"/>
                    <a:gd name="T28" fmla="*/ 342 w 412"/>
                    <a:gd name="T29" fmla="*/ 94 h 182"/>
                    <a:gd name="T30" fmla="*/ 342 w 412"/>
                    <a:gd name="T31" fmla="*/ 94 h 182"/>
                    <a:gd name="T32" fmla="*/ 342 w 412"/>
                    <a:gd name="T33" fmla="*/ 116 h 182"/>
                    <a:gd name="T34" fmla="*/ 313 w 412"/>
                    <a:gd name="T35" fmla="*/ 116 h 182"/>
                    <a:gd name="T36" fmla="*/ 313 w 412"/>
                    <a:gd name="T37" fmla="*/ 94 h 182"/>
                    <a:gd name="T38" fmla="*/ 288 w 412"/>
                    <a:gd name="T39" fmla="*/ 94 h 182"/>
                    <a:gd name="T40" fmla="*/ 288 w 412"/>
                    <a:gd name="T41" fmla="*/ 149 h 182"/>
                    <a:gd name="T42" fmla="*/ 379 w 412"/>
                    <a:gd name="T43" fmla="*/ 149 h 182"/>
                    <a:gd name="T44" fmla="*/ 379 w 412"/>
                    <a:gd name="T45" fmla="*/ 32 h 182"/>
                    <a:gd name="T46" fmla="*/ 220 w 412"/>
                    <a:gd name="T47" fmla="*/ 32 h 182"/>
                    <a:gd name="T48" fmla="*/ 220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6 w 412"/>
                    <a:gd name="T61" fmla="*/ 115 h 182"/>
                    <a:gd name="T62" fmla="*/ 99 w 412"/>
                    <a:gd name="T63" fmla="*/ 115 h 182"/>
                    <a:gd name="T64" fmla="*/ 99 w 412"/>
                    <a:gd name="T65" fmla="*/ 116 h 182"/>
                    <a:gd name="T66" fmla="*/ 70 w 412"/>
                    <a:gd name="T67" fmla="*/ 116 h 182"/>
                    <a:gd name="T68" fmla="*/ 70 w 412"/>
                    <a:gd name="T69" fmla="*/ 115 h 182"/>
                    <a:gd name="T70" fmla="*/ 69 w 412"/>
                    <a:gd name="T71" fmla="*/ 115 h 182"/>
                    <a:gd name="T72" fmla="*/ 69 w 412"/>
                    <a:gd name="T73" fmla="*/ 61 h 182"/>
                    <a:gd name="T74" fmla="*/ 99 w 412"/>
                    <a:gd name="T75" fmla="*/ 61 h 182"/>
                    <a:gd name="T76" fmla="*/ 99 w 412"/>
                    <a:gd name="T77" fmla="*/ 84 h 182"/>
                    <a:gd name="T78" fmla="*/ 123 w 412"/>
                    <a:gd name="T79" fmla="*/ 84 h 182"/>
                    <a:gd name="T80" fmla="*/ 123 w 412"/>
                    <a:gd name="T81" fmla="*/ 33 h 182"/>
                    <a:gd name="T82" fmla="*/ 32 w 412"/>
                    <a:gd name="T83" fmla="*/ 33 h 182"/>
                    <a:gd name="T84" fmla="*/ 32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2" y="150"/>
                      </a:moveTo>
                      <a:cubicBezTo>
                        <a:pt x="186" y="150"/>
                        <a:pt x="186" y="150"/>
                        <a:pt x="186" y="150"/>
                      </a:cubicBezTo>
                      <a:cubicBezTo>
                        <a:pt x="186" y="1"/>
                        <a:pt x="186" y="1"/>
                        <a:pt x="186"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79" y="181"/>
                        <a:pt x="379" y="181"/>
                        <a:pt x="379" y="181"/>
                      </a:cubicBezTo>
                      <a:cubicBezTo>
                        <a:pt x="379" y="181"/>
                        <a:pt x="379" y="181"/>
                        <a:pt x="379" y="181"/>
                      </a:cubicBezTo>
                      <a:cubicBezTo>
                        <a:pt x="256" y="182"/>
                        <a:pt x="256" y="182"/>
                        <a:pt x="256" y="182"/>
                      </a:cubicBezTo>
                      <a:cubicBezTo>
                        <a:pt x="256" y="143"/>
                        <a:pt x="255" y="100"/>
                        <a:pt x="255" y="62"/>
                      </a:cubicBezTo>
                      <a:cubicBezTo>
                        <a:pt x="284" y="62"/>
                        <a:pt x="313" y="62"/>
                        <a:pt x="342" y="62"/>
                      </a:cubicBezTo>
                      <a:cubicBezTo>
                        <a:pt x="342" y="62"/>
                        <a:pt x="342" y="62"/>
                        <a:pt x="342" y="62"/>
                      </a:cubicBezTo>
                      <a:cubicBezTo>
                        <a:pt x="342" y="62"/>
                        <a:pt x="342" y="62"/>
                        <a:pt x="342" y="62"/>
                      </a:cubicBezTo>
                      <a:cubicBezTo>
                        <a:pt x="342" y="94"/>
                        <a:pt x="342" y="94"/>
                        <a:pt x="342"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8" y="94"/>
                        <a:pt x="288" y="94"/>
                        <a:pt x="288" y="94"/>
                      </a:cubicBezTo>
                      <a:cubicBezTo>
                        <a:pt x="288" y="149"/>
                        <a:pt x="288" y="149"/>
                        <a:pt x="288" y="149"/>
                      </a:cubicBezTo>
                      <a:cubicBezTo>
                        <a:pt x="379" y="149"/>
                        <a:pt x="379" y="149"/>
                        <a:pt x="379" y="149"/>
                      </a:cubicBezTo>
                      <a:cubicBezTo>
                        <a:pt x="379" y="32"/>
                        <a:pt x="379" y="32"/>
                        <a:pt x="379" y="32"/>
                      </a:cubicBezTo>
                      <a:cubicBezTo>
                        <a:pt x="220" y="32"/>
                        <a:pt x="220" y="32"/>
                        <a:pt x="220" y="32"/>
                      </a:cubicBezTo>
                      <a:cubicBezTo>
                        <a:pt x="220" y="32"/>
                        <a:pt x="220" y="32"/>
                        <a:pt x="220"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6" y="115"/>
                        <a:pt x="156" y="115"/>
                        <a:pt x="156" y="115"/>
                      </a:cubicBezTo>
                      <a:cubicBezTo>
                        <a:pt x="99" y="115"/>
                        <a:pt x="99" y="115"/>
                        <a:pt x="99" y="115"/>
                      </a:cubicBezTo>
                      <a:cubicBezTo>
                        <a:pt x="99" y="116"/>
                        <a:pt x="99" y="116"/>
                        <a:pt x="99" y="116"/>
                      </a:cubicBezTo>
                      <a:cubicBezTo>
                        <a:pt x="70" y="116"/>
                        <a:pt x="70" y="116"/>
                        <a:pt x="70" y="116"/>
                      </a:cubicBezTo>
                      <a:cubicBezTo>
                        <a:pt x="70" y="115"/>
                        <a:pt x="70" y="115"/>
                        <a:pt x="70" y="115"/>
                      </a:cubicBezTo>
                      <a:cubicBezTo>
                        <a:pt x="69" y="115"/>
                        <a:pt x="69" y="115"/>
                        <a:pt x="69" y="115"/>
                      </a:cubicBezTo>
                      <a:cubicBezTo>
                        <a:pt x="69" y="61"/>
                        <a:pt x="69" y="61"/>
                        <a:pt x="69" y="61"/>
                      </a:cubicBezTo>
                      <a:cubicBezTo>
                        <a:pt x="99" y="61"/>
                        <a:pt x="99" y="61"/>
                        <a:pt x="99" y="61"/>
                      </a:cubicBezTo>
                      <a:cubicBezTo>
                        <a:pt x="99" y="84"/>
                        <a:pt x="99" y="84"/>
                        <a:pt x="99" y="84"/>
                      </a:cubicBezTo>
                      <a:cubicBezTo>
                        <a:pt x="123" y="84"/>
                        <a:pt x="123" y="84"/>
                        <a:pt x="123" y="84"/>
                      </a:cubicBezTo>
                      <a:cubicBezTo>
                        <a:pt x="123" y="33"/>
                        <a:pt x="123" y="33"/>
                        <a:pt x="123" y="33"/>
                      </a:cubicBezTo>
                      <a:cubicBezTo>
                        <a:pt x="32" y="33"/>
                        <a:pt x="32" y="33"/>
                        <a:pt x="32" y="33"/>
                      </a:cubicBezTo>
                      <a:lnTo>
                        <a:pt x="32"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44" name="Freeform 10"/>
                <p:cNvSpPr>
                  <a:spLocks/>
                </p:cNvSpPr>
                <p:nvPr/>
              </p:nvSpPr>
              <p:spPr bwMode="auto">
                <a:xfrm>
                  <a:off x="4994429" y="5029200"/>
                  <a:ext cx="524643" cy="126831"/>
                </a:xfrm>
                <a:custGeom>
                  <a:avLst/>
                  <a:gdLst>
                    <a:gd name="T0" fmla="*/ 33 w 412"/>
                    <a:gd name="T1" fmla="*/ 150 h 182"/>
                    <a:gd name="T2" fmla="*/ 187 w 412"/>
                    <a:gd name="T3" fmla="*/ 150 h 182"/>
                    <a:gd name="T4" fmla="*/ 187 w 412"/>
                    <a:gd name="T5" fmla="*/ 1 h 182"/>
                    <a:gd name="T6" fmla="*/ 187 w 412"/>
                    <a:gd name="T7" fmla="*/ 1 h 182"/>
                    <a:gd name="T8" fmla="*/ 187 w 412"/>
                    <a:gd name="T9" fmla="*/ 1 h 182"/>
                    <a:gd name="T10" fmla="*/ 412 w 412"/>
                    <a:gd name="T11" fmla="*/ 0 h 182"/>
                    <a:gd name="T12" fmla="*/ 412 w 412"/>
                    <a:gd name="T13" fmla="*/ 181 h 182"/>
                    <a:gd name="T14" fmla="*/ 380 w 412"/>
                    <a:gd name="T15" fmla="*/ 181 h 182"/>
                    <a:gd name="T16" fmla="*/ 380 w 412"/>
                    <a:gd name="T17" fmla="*/ 181 h 182"/>
                    <a:gd name="T18" fmla="*/ 256 w 412"/>
                    <a:gd name="T19" fmla="*/ 182 h 182"/>
                    <a:gd name="T20" fmla="*/ 256 w 412"/>
                    <a:gd name="T21" fmla="*/ 62 h 182"/>
                    <a:gd name="T22" fmla="*/ 342 w 412"/>
                    <a:gd name="T23" fmla="*/ 62 h 182"/>
                    <a:gd name="T24" fmla="*/ 342 w 412"/>
                    <a:gd name="T25" fmla="*/ 62 h 182"/>
                    <a:gd name="T26" fmla="*/ 343 w 412"/>
                    <a:gd name="T27" fmla="*/ 62 h 182"/>
                    <a:gd name="T28" fmla="*/ 343 w 412"/>
                    <a:gd name="T29" fmla="*/ 94 h 182"/>
                    <a:gd name="T30" fmla="*/ 342 w 412"/>
                    <a:gd name="T31" fmla="*/ 94 h 182"/>
                    <a:gd name="T32" fmla="*/ 342 w 412"/>
                    <a:gd name="T33" fmla="*/ 116 h 182"/>
                    <a:gd name="T34" fmla="*/ 313 w 412"/>
                    <a:gd name="T35" fmla="*/ 116 h 182"/>
                    <a:gd name="T36" fmla="*/ 313 w 412"/>
                    <a:gd name="T37" fmla="*/ 94 h 182"/>
                    <a:gd name="T38" fmla="*/ 289 w 412"/>
                    <a:gd name="T39" fmla="*/ 94 h 182"/>
                    <a:gd name="T40" fmla="*/ 289 w 412"/>
                    <a:gd name="T41" fmla="*/ 149 h 182"/>
                    <a:gd name="T42" fmla="*/ 380 w 412"/>
                    <a:gd name="T43" fmla="*/ 149 h 182"/>
                    <a:gd name="T44" fmla="*/ 380 w 412"/>
                    <a:gd name="T45" fmla="*/ 32 h 182"/>
                    <a:gd name="T46" fmla="*/ 221 w 412"/>
                    <a:gd name="T47" fmla="*/ 32 h 182"/>
                    <a:gd name="T48" fmla="*/ 221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7 w 412"/>
                    <a:gd name="T61" fmla="*/ 115 h 182"/>
                    <a:gd name="T62" fmla="*/ 100 w 412"/>
                    <a:gd name="T63" fmla="*/ 115 h 182"/>
                    <a:gd name="T64" fmla="*/ 100 w 412"/>
                    <a:gd name="T65" fmla="*/ 116 h 182"/>
                    <a:gd name="T66" fmla="*/ 71 w 412"/>
                    <a:gd name="T67" fmla="*/ 116 h 182"/>
                    <a:gd name="T68" fmla="*/ 71 w 412"/>
                    <a:gd name="T69" fmla="*/ 115 h 182"/>
                    <a:gd name="T70" fmla="*/ 70 w 412"/>
                    <a:gd name="T71" fmla="*/ 115 h 182"/>
                    <a:gd name="T72" fmla="*/ 69 w 412"/>
                    <a:gd name="T73" fmla="*/ 61 h 182"/>
                    <a:gd name="T74" fmla="*/ 100 w 412"/>
                    <a:gd name="T75" fmla="*/ 61 h 182"/>
                    <a:gd name="T76" fmla="*/ 100 w 412"/>
                    <a:gd name="T77" fmla="*/ 84 h 182"/>
                    <a:gd name="T78" fmla="*/ 124 w 412"/>
                    <a:gd name="T79" fmla="*/ 84 h 182"/>
                    <a:gd name="T80" fmla="*/ 124 w 412"/>
                    <a:gd name="T81" fmla="*/ 33 h 182"/>
                    <a:gd name="T82" fmla="*/ 33 w 412"/>
                    <a:gd name="T83" fmla="*/ 33 h 182"/>
                    <a:gd name="T84" fmla="*/ 33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3" y="150"/>
                      </a:moveTo>
                      <a:cubicBezTo>
                        <a:pt x="187" y="150"/>
                        <a:pt x="187" y="150"/>
                        <a:pt x="187" y="150"/>
                      </a:cubicBezTo>
                      <a:cubicBezTo>
                        <a:pt x="187" y="1"/>
                        <a:pt x="187" y="1"/>
                        <a:pt x="187"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80" y="181"/>
                        <a:pt x="380" y="181"/>
                        <a:pt x="380" y="181"/>
                      </a:cubicBezTo>
                      <a:cubicBezTo>
                        <a:pt x="380" y="181"/>
                        <a:pt x="380" y="181"/>
                        <a:pt x="380" y="181"/>
                      </a:cubicBezTo>
                      <a:cubicBezTo>
                        <a:pt x="256" y="182"/>
                        <a:pt x="256" y="182"/>
                        <a:pt x="256" y="182"/>
                      </a:cubicBezTo>
                      <a:cubicBezTo>
                        <a:pt x="256" y="143"/>
                        <a:pt x="256" y="100"/>
                        <a:pt x="256" y="62"/>
                      </a:cubicBezTo>
                      <a:cubicBezTo>
                        <a:pt x="285" y="62"/>
                        <a:pt x="313" y="62"/>
                        <a:pt x="342" y="62"/>
                      </a:cubicBezTo>
                      <a:cubicBezTo>
                        <a:pt x="342" y="62"/>
                        <a:pt x="342" y="62"/>
                        <a:pt x="342" y="62"/>
                      </a:cubicBezTo>
                      <a:cubicBezTo>
                        <a:pt x="343" y="62"/>
                        <a:pt x="343" y="62"/>
                        <a:pt x="343" y="62"/>
                      </a:cubicBezTo>
                      <a:cubicBezTo>
                        <a:pt x="343" y="94"/>
                        <a:pt x="343" y="94"/>
                        <a:pt x="343"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9" y="94"/>
                        <a:pt x="289" y="94"/>
                        <a:pt x="289" y="94"/>
                      </a:cubicBezTo>
                      <a:cubicBezTo>
                        <a:pt x="289" y="149"/>
                        <a:pt x="289" y="149"/>
                        <a:pt x="289" y="149"/>
                      </a:cubicBezTo>
                      <a:cubicBezTo>
                        <a:pt x="380" y="149"/>
                        <a:pt x="380" y="149"/>
                        <a:pt x="380" y="149"/>
                      </a:cubicBezTo>
                      <a:cubicBezTo>
                        <a:pt x="380" y="32"/>
                        <a:pt x="380" y="32"/>
                        <a:pt x="380" y="32"/>
                      </a:cubicBezTo>
                      <a:cubicBezTo>
                        <a:pt x="221" y="32"/>
                        <a:pt x="221" y="32"/>
                        <a:pt x="221" y="32"/>
                      </a:cubicBezTo>
                      <a:cubicBezTo>
                        <a:pt x="221" y="32"/>
                        <a:pt x="221" y="32"/>
                        <a:pt x="221"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7" y="115"/>
                        <a:pt x="157" y="115"/>
                        <a:pt x="157" y="115"/>
                      </a:cubicBezTo>
                      <a:cubicBezTo>
                        <a:pt x="100" y="115"/>
                        <a:pt x="100" y="115"/>
                        <a:pt x="100" y="115"/>
                      </a:cubicBezTo>
                      <a:cubicBezTo>
                        <a:pt x="100" y="116"/>
                        <a:pt x="100" y="116"/>
                        <a:pt x="100" y="116"/>
                      </a:cubicBezTo>
                      <a:cubicBezTo>
                        <a:pt x="71" y="116"/>
                        <a:pt x="71" y="116"/>
                        <a:pt x="71" y="116"/>
                      </a:cubicBezTo>
                      <a:cubicBezTo>
                        <a:pt x="71" y="115"/>
                        <a:pt x="71" y="115"/>
                        <a:pt x="71" y="115"/>
                      </a:cubicBezTo>
                      <a:cubicBezTo>
                        <a:pt x="70" y="115"/>
                        <a:pt x="70" y="115"/>
                        <a:pt x="70" y="115"/>
                      </a:cubicBezTo>
                      <a:cubicBezTo>
                        <a:pt x="69" y="61"/>
                        <a:pt x="69" y="61"/>
                        <a:pt x="69" y="61"/>
                      </a:cubicBezTo>
                      <a:cubicBezTo>
                        <a:pt x="100" y="61"/>
                        <a:pt x="100" y="61"/>
                        <a:pt x="100" y="61"/>
                      </a:cubicBezTo>
                      <a:cubicBezTo>
                        <a:pt x="100" y="84"/>
                        <a:pt x="100" y="84"/>
                        <a:pt x="100" y="84"/>
                      </a:cubicBezTo>
                      <a:cubicBezTo>
                        <a:pt x="124" y="84"/>
                        <a:pt x="124" y="84"/>
                        <a:pt x="124" y="84"/>
                      </a:cubicBezTo>
                      <a:cubicBezTo>
                        <a:pt x="124" y="33"/>
                        <a:pt x="124" y="33"/>
                        <a:pt x="124" y="33"/>
                      </a:cubicBezTo>
                      <a:cubicBezTo>
                        <a:pt x="33" y="33"/>
                        <a:pt x="33" y="33"/>
                        <a:pt x="33" y="33"/>
                      </a:cubicBezTo>
                      <a:lnTo>
                        <a:pt x="33"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45" name="Freeform 11"/>
                <p:cNvSpPr>
                  <a:spLocks/>
                </p:cNvSpPr>
                <p:nvPr/>
              </p:nvSpPr>
              <p:spPr bwMode="auto">
                <a:xfrm>
                  <a:off x="5564240" y="5029200"/>
                  <a:ext cx="524643" cy="126831"/>
                </a:xfrm>
                <a:custGeom>
                  <a:avLst/>
                  <a:gdLst>
                    <a:gd name="T0" fmla="*/ 32 w 411"/>
                    <a:gd name="T1" fmla="*/ 150 h 182"/>
                    <a:gd name="T2" fmla="*/ 186 w 411"/>
                    <a:gd name="T3" fmla="*/ 150 h 182"/>
                    <a:gd name="T4" fmla="*/ 186 w 411"/>
                    <a:gd name="T5" fmla="*/ 1 h 182"/>
                    <a:gd name="T6" fmla="*/ 187 w 411"/>
                    <a:gd name="T7" fmla="*/ 1 h 182"/>
                    <a:gd name="T8" fmla="*/ 187 w 411"/>
                    <a:gd name="T9" fmla="*/ 1 h 182"/>
                    <a:gd name="T10" fmla="*/ 411 w 411"/>
                    <a:gd name="T11" fmla="*/ 0 h 182"/>
                    <a:gd name="T12" fmla="*/ 411 w 411"/>
                    <a:gd name="T13" fmla="*/ 181 h 182"/>
                    <a:gd name="T14" fmla="*/ 379 w 411"/>
                    <a:gd name="T15" fmla="*/ 181 h 182"/>
                    <a:gd name="T16" fmla="*/ 379 w 411"/>
                    <a:gd name="T17" fmla="*/ 181 h 182"/>
                    <a:gd name="T18" fmla="*/ 255 w 411"/>
                    <a:gd name="T19" fmla="*/ 182 h 182"/>
                    <a:gd name="T20" fmla="*/ 255 w 411"/>
                    <a:gd name="T21" fmla="*/ 62 h 182"/>
                    <a:gd name="T22" fmla="*/ 341 w 411"/>
                    <a:gd name="T23" fmla="*/ 62 h 182"/>
                    <a:gd name="T24" fmla="*/ 341 w 411"/>
                    <a:gd name="T25" fmla="*/ 62 h 182"/>
                    <a:gd name="T26" fmla="*/ 342 w 411"/>
                    <a:gd name="T27" fmla="*/ 62 h 182"/>
                    <a:gd name="T28" fmla="*/ 342 w 411"/>
                    <a:gd name="T29" fmla="*/ 94 h 182"/>
                    <a:gd name="T30" fmla="*/ 341 w 411"/>
                    <a:gd name="T31" fmla="*/ 94 h 182"/>
                    <a:gd name="T32" fmla="*/ 341 w 411"/>
                    <a:gd name="T33" fmla="*/ 116 h 182"/>
                    <a:gd name="T34" fmla="*/ 312 w 411"/>
                    <a:gd name="T35" fmla="*/ 116 h 182"/>
                    <a:gd name="T36" fmla="*/ 312 w 411"/>
                    <a:gd name="T37" fmla="*/ 94 h 182"/>
                    <a:gd name="T38" fmla="*/ 288 w 411"/>
                    <a:gd name="T39" fmla="*/ 94 h 182"/>
                    <a:gd name="T40" fmla="*/ 288 w 411"/>
                    <a:gd name="T41" fmla="*/ 149 h 182"/>
                    <a:gd name="T42" fmla="*/ 379 w 411"/>
                    <a:gd name="T43" fmla="*/ 149 h 182"/>
                    <a:gd name="T44" fmla="*/ 379 w 411"/>
                    <a:gd name="T45" fmla="*/ 32 h 182"/>
                    <a:gd name="T46" fmla="*/ 220 w 411"/>
                    <a:gd name="T47" fmla="*/ 32 h 182"/>
                    <a:gd name="T48" fmla="*/ 220 w 411"/>
                    <a:gd name="T49" fmla="*/ 32 h 182"/>
                    <a:gd name="T50" fmla="*/ 218 w 411"/>
                    <a:gd name="T51" fmla="*/ 32 h 182"/>
                    <a:gd name="T52" fmla="*/ 218 w 411"/>
                    <a:gd name="T53" fmla="*/ 182 h 182"/>
                    <a:gd name="T54" fmla="*/ 0 w 411"/>
                    <a:gd name="T55" fmla="*/ 182 h 182"/>
                    <a:gd name="T56" fmla="*/ 0 w 411"/>
                    <a:gd name="T57" fmla="*/ 1 h 182"/>
                    <a:gd name="T58" fmla="*/ 156 w 411"/>
                    <a:gd name="T59" fmla="*/ 0 h 182"/>
                    <a:gd name="T60" fmla="*/ 156 w 411"/>
                    <a:gd name="T61" fmla="*/ 115 h 182"/>
                    <a:gd name="T62" fmla="*/ 99 w 411"/>
                    <a:gd name="T63" fmla="*/ 115 h 182"/>
                    <a:gd name="T64" fmla="*/ 99 w 411"/>
                    <a:gd name="T65" fmla="*/ 116 h 182"/>
                    <a:gd name="T66" fmla="*/ 70 w 411"/>
                    <a:gd name="T67" fmla="*/ 116 h 182"/>
                    <a:gd name="T68" fmla="*/ 70 w 411"/>
                    <a:gd name="T69" fmla="*/ 115 h 182"/>
                    <a:gd name="T70" fmla="*/ 69 w 411"/>
                    <a:gd name="T71" fmla="*/ 115 h 182"/>
                    <a:gd name="T72" fmla="*/ 69 w 411"/>
                    <a:gd name="T73" fmla="*/ 61 h 182"/>
                    <a:gd name="T74" fmla="*/ 99 w 411"/>
                    <a:gd name="T75" fmla="*/ 61 h 182"/>
                    <a:gd name="T76" fmla="*/ 99 w 411"/>
                    <a:gd name="T77" fmla="*/ 84 h 182"/>
                    <a:gd name="T78" fmla="*/ 123 w 411"/>
                    <a:gd name="T79" fmla="*/ 84 h 182"/>
                    <a:gd name="T80" fmla="*/ 123 w 411"/>
                    <a:gd name="T81" fmla="*/ 33 h 182"/>
                    <a:gd name="T82" fmla="*/ 32 w 411"/>
                    <a:gd name="T83" fmla="*/ 33 h 182"/>
                    <a:gd name="T84" fmla="*/ 32 w 411"/>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1" h="182">
                      <a:moveTo>
                        <a:pt x="32" y="150"/>
                      </a:moveTo>
                      <a:cubicBezTo>
                        <a:pt x="186" y="150"/>
                        <a:pt x="186" y="150"/>
                        <a:pt x="186" y="150"/>
                      </a:cubicBezTo>
                      <a:cubicBezTo>
                        <a:pt x="186" y="1"/>
                        <a:pt x="186" y="1"/>
                        <a:pt x="186" y="1"/>
                      </a:cubicBezTo>
                      <a:cubicBezTo>
                        <a:pt x="187" y="1"/>
                        <a:pt x="187" y="1"/>
                        <a:pt x="187" y="1"/>
                      </a:cubicBezTo>
                      <a:cubicBezTo>
                        <a:pt x="187" y="1"/>
                        <a:pt x="187" y="1"/>
                        <a:pt x="187" y="1"/>
                      </a:cubicBezTo>
                      <a:cubicBezTo>
                        <a:pt x="268" y="1"/>
                        <a:pt x="331" y="0"/>
                        <a:pt x="411" y="0"/>
                      </a:cubicBezTo>
                      <a:cubicBezTo>
                        <a:pt x="411" y="181"/>
                        <a:pt x="411" y="181"/>
                        <a:pt x="411" y="181"/>
                      </a:cubicBezTo>
                      <a:cubicBezTo>
                        <a:pt x="379" y="181"/>
                        <a:pt x="379" y="181"/>
                        <a:pt x="379" y="181"/>
                      </a:cubicBezTo>
                      <a:cubicBezTo>
                        <a:pt x="379" y="181"/>
                        <a:pt x="379" y="181"/>
                        <a:pt x="379" y="181"/>
                      </a:cubicBezTo>
                      <a:cubicBezTo>
                        <a:pt x="255" y="182"/>
                        <a:pt x="255" y="182"/>
                        <a:pt x="255" y="182"/>
                      </a:cubicBezTo>
                      <a:cubicBezTo>
                        <a:pt x="255" y="143"/>
                        <a:pt x="255" y="100"/>
                        <a:pt x="255" y="62"/>
                      </a:cubicBezTo>
                      <a:cubicBezTo>
                        <a:pt x="284" y="62"/>
                        <a:pt x="312" y="62"/>
                        <a:pt x="341" y="62"/>
                      </a:cubicBezTo>
                      <a:cubicBezTo>
                        <a:pt x="341" y="62"/>
                        <a:pt x="341" y="62"/>
                        <a:pt x="341" y="62"/>
                      </a:cubicBezTo>
                      <a:cubicBezTo>
                        <a:pt x="342" y="62"/>
                        <a:pt x="342" y="62"/>
                        <a:pt x="342" y="62"/>
                      </a:cubicBezTo>
                      <a:cubicBezTo>
                        <a:pt x="342" y="94"/>
                        <a:pt x="342" y="94"/>
                        <a:pt x="342" y="94"/>
                      </a:cubicBezTo>
                      <a:cubicBezTo>
                        <a:pt x="341" y="94"/>
                        <a:pt x="341" y="94"/>
                        <a:pt x="341" y="94"/>
                      </a:cubicBezTo>
                      <a:cubicBezTo>
                        <a:pt x="341" y="116"/>
                        <a:pt x="341" y="116"/>
                        <a:pt x="341" y="116"/>
                      </a:cubicBezTo>
                      <a:cubicBezTo>
                        <a:pt x="312" y="116"/>
                        <a:pt x="312" y="116"/>
                        <a:pt x="312" y="116"/>
                      </a:cubicBezTo>
                      <a:cubicBezTo>
                        <a:pt x="312" y="94"/>
                        <a:pt x="312" y="94"/>
                        <a:pt x="312" y="94"/>
                      </a:cubicBezTo>
                      <a:cubicBezTo>
                        <a:pt x="288" y="94"/>
                        <a:pt x="288" y="94"/>
                        <a:pt x="288" y="94"/>
                      </a:cubicBezTo>
                      <a:cubicBezTo>
                        <a:pt x="288" y="149"/>
                        <a:pt x="288" y="149"/>
                        <a:pt x="288" y="149"/>
                      </a:cubicBezTo>
                      <a:cubicBezTo>
                        <a:pt x="379" y="149"/>
                        <a:pt x="379" y="149"/>
                        <a:pt x="379" y="149"/>
                      </a:cubicBezTo>
                      <a:cubicBezTo>
                        <a:pt x="379" y="32"/>
                        <a:pt x="379" y="32"/>
                        <a:pt x="379" y="32"/>
                      </a:cubicBezTo>
                      <a:cubicBezTo>
                        <a:pt x="220" y="32"/>
                        <a:pt x="220" y="32"/>
                        <a:pt x="220" y="32"/>
                      </a:cubicBezTo>
                      <a:cubicBezTo>
                        <a:pt x="220" y="32"/>
                        <a:pt x="220" y="32"/>
                        <a:pt x="220" y="32"/>
                      </a:cubicBezTo>
                      <a:cubicBezTo>
                        <a:pt x="218" y="32"/>
                        <a:pt x="218" y="32"/>
                        <a:pt x="218" y="32"/>
                      </a:cubicBezTo>
                      <a:cubicBezTo>
                        <a:pt x="218" y="182"/>
                        <a:pt x="218" y="182"/>
                        <a:pt x="218" y="182"/>
                      </a:cubicBezTo>
                      <a:cubicBezTo>
                        <a:pt x="0" y="182"/>
                        <a:pt x="0" y="182"/>
                        <a:pt x="0" y="182"/>
                      </a:cubicBezTo>
                      <a:cubicBezTo>
                        <a:pt x="0" y="1"/>
                        <a:pt x="0" y="1"/>
                        <a:pt x="0" y="1"/>
                      </a:cubicBezTo>
                      <a:cubicBezTo>
                        <a:pt x="156" y="0"/>
                        <a:pt x="156" y="0"/>
                        <a:pt x="156" y="0"/>
                      </a:cubicBezTo>
                      <a:cubicBezTo>
                        <a:pt x="156" y="115"/>
                        <a:pt x="156" y="115"/>
                        <a:pt x="156" y="115"/>
                      </a:cubicBezTo>
                      <a:cubicBezTo>
                        <a:pt x="99" y="115"/>
                        <a:pt x="99" y="115"/>
                        <a:pt x="99" y="115"/>
                      </a:cubicBezTo>
                      <a:cubicBezTo>
                        <a:pt x="99" y="116"/>
                        <a:pt x="99" y="116"/>
                        <a:pt x="99" y="116"/>
                      </a:cubicBezTo>
                      <a:cubicBezTo>
                        <a:pt x="70" y="116"/>
                        <a:pt x="70" y="116"/>
                        <a:pt x="70" y="116"/>
                      </a:cubicBezTo>
                      <a:cubicBezTo>
                        <a:pt x="70" y="115"/>
                        <a:pt x="70" y="115"/>
                        <a:pt x="70" y="115"/>
                      </a:cubicBezTo>
                      <a:cubicBezTo>
                        <a:pt x="69" y="115"/>
                        <a:pt x="69" y="115"/>
                        <a:pt x="69" y="115"/>
                      </a:cubicBezTo>
                      <a:cubicBezTo>
                        <a:pt x="69" y="61"/>
                        <a:pt x="69" y="61"/>
                        <a:pt x="69" y="61"/>
                      </a:cubicBezTo>
                      <a:cubicBezTo>
                        <a:pt x="99" y="61"/>
                        <a:pt x="99" y="61"/>
                        <a:pt x="99" y="61"/>
                      </a:cubicBezTo>
                      <a:cubicBezTo>
                        <a:pt x="99" y="84"/>
                        <a:pt x="99" y="84"/>
                        <a:pt x="99" y="84"/>
                      </a:cubicBezTo>
                      <a:cubicBezTo>
                        <a:pt x="123" y="84"/>
                        <a:pt x="123" y="84"/>
                        <a:pt x="123" y="84"/>
                      </a:cubicBezTo>
                      <a:cubicBezTo>
                        <a:pt x="123" y="33"/>
                        <a:pt x="123" y="33"/>
                        <a:pt x="123" y="33"/>
                      </a:cubicBezTo>
                      <a:cubicBezTo>
                        <a:pt x="32" y="33"/>
                        <a:pt x="32" y="33"/>
                        <a:pt x="32" y="33"/>
                      </a:cubicBezTo>
                      <a:lnTo>
                        <a:pt x="32"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46" name="Freeform 12"/>
                <p:cNvSpPr>
                  <a:spLocks/>
                </p:cNvSpPr>
                <p:nvPr/>
              </p:nvSpPr>
              <p:spPr bwMode="auto">
                <a:xfrm>
                  <a:off x="6120153" y="5029200"/>
                  <a:ext cx="526381" cy="126831"/>
                </a:xfrm>
                <a:custGeom>
                  <a:avLst/>
                  <a:gdLst>
                    <a:gd name="T0" fmla="*/ 33 w 412"/>
                    <a:gd name="T1" fmla="*/ 150 h 182"/>
                    <a:gd name="T2" fmla="*/ 187 w 412"/>
                    <a:gd name="T3" fmla="*/ 150 h 182"/>
                    <a:gd name="T4" fmla="*/ 187 w 412"/>
                    <a:gd name="T5" fmla="*/ 1 h 182"/>
                    <a:gd name="T6" fmla="*/ 187 w 412"/>
                    <a:gd name="T7" fmla="*/ 1 h 182"/>
                    <a:gd name="T8" fmla="*/ 187 w 412"/>
                    <a:gd name="T9" fmla="*/ 1 h 182"/>
                    <a:gd name="T10" fmla="*/ 412 w 412"/>
                    <a:gd name="T11" fmla="*/ 0 h 182"/>
                    <a:gd name="T12" fmla="*/ 412 w 412"/>
                    <a:gd name="T13" fmla="*/ 181 h 182"/>
                    <a:gd name="T14" fmla="*/ 379 w 412"/>
                    <a:gd name="T15" fmla="*/ 181 h 182"/>
                    <a:gd name="T16" fmla="*/ 379 w 412"/>
                    <a:gd name="T17" fmla="*/ 181 h 182"/>
                    <a:gd name="T18" fmla="*/ 256 w 412"/>
                    <a:gd name="T19" fmla="*/ 182 h 182"/>
                    <a:gd name="T20" fmla="*/ 255 w 412"/>
                    <a:gd name="T21" fmla="*/ 62 h 182"/>
                    <a:gd name="T22" fmla="*/ 342 w 412"/>
                    <a:gd name="T23" fmla="*/ 62 h 182"/>
                    <a:gd name="T24" fmla="*/ 342 w 412"/>
                    <a:gd name="T25" fmla="*/ 62 h 182"/>
                    <a:gd name="T26" fmla="*/ 342 w 412"/>
                    <a:gd name="T27" fmla="*/ 62 h 182"/>
                    <a:gd name="T28" fmla="*/ 342 w 412"/>
                    <a:gd name="T29" fmla="*/ 94 h 182"/>
                    <a:gd name="T30" fmla="*/ 342 w 412"/>
                    <a:gd name="T31" fmla="*/ 94 h 182"/>
                    <a:gd name="T32" fmla="*/ 342 w 412"/>
                    <a:gd name="T33" fmla="*/ 116 h 182"/>
                    <a:gd name="T34" fmla="*/ 313 w 412"/>
                    <a:gd name="T35" fmla="*/ 116 h 182"/>
                    <a:gd name="T36" fmla="*/ 313 w 412"/>
                    <a:gd name="T37" fmla="*/ 94 h 182"/>
                    <a:gd name="T38" fmla="*/ 288 w 412"/>
                    <a:gd name="T39" fmla="*/ 94 h 182"/>
                    <a:gd name="T40" fmla="*/ 288 w 412"/>
                    <a:gd name="T41" fmla="*/ 149 h 182"/>
                    <a:gd name="T42" fmla="*/ 379 w 412"/>
                    <a:gd name="T43" fmla="*/ 149 h 182"/>
                    <a:gd name="T44" fmla="*/ 379 w 412"/>
                    <a:gd name="T45" fmla="*/ 32 h 182"/>
                    <a:gd name="T46" fmla="*/ 220 w 412"/>
                    <a:gd name="T47" fmla="*/ 32 h 182"/>
                    <a:gd name="T48" fmla="*/ 220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7 w 412"/>
                    <a:gd name="T61" fmla="*/ 115 h 182"/>
                    <a:gd name="T62" fmla="*/ 100 w 412"/>
                    <a:gd name="T63" fmla="*/ 115 h 182"/>
                    <a:gd name="T64" fmla="*/ 100 w 412"/>
                    <a:gd name="T65" fmla="*/ 116 h 182"/>
                    <a:gd name="T66" fmla="*/ 71 w 412"/>
                    <a:gd name="T67" fmla="*/ 116 h 182"/>
                    <a:gd name="T68" fmla="*/ 71 w 412"/>
                    <a:gd name="T69" fmla="*/ 115 h 182"/>
                    <a:gd name="T70" fmla="*/ 70 w 412"/>
                    <a:gd name="T71" fmla="*/ 115 h 182"/>
                    <a:gd name="T72" fmla="*/ 69 w 412"/>
                    <a:gd name="T73" fmla="*/ 61 h 182"/>
                    <a:gd name="T74" fmla="*/ 100 w 412"/>
                    <a:gd name="T75" fmla="*/ 61 h 182"/>
                    <a:gd name="T76" fmla="*/ 100 w 412"/>
                    <a:gd name="T77" fmla="*/ 84 h 182"/>
                    <a:gd name="T78" fmla="*/ 124 w 412"/>
                    <a:gd name="T79" fmla="*/ 84 h 182"/>
                    <a:gd name="T80" fmla="*/ 124 w 412"/>
                    <a:gd name="T81" fmla="*/ 33 h 182"/>
                    <a:gd name="T82" fmla="*/ 33 w 412"/>
                    <a:gd name="T83" fmla="*/ 33 h 182"/>
                    <a:gd name="T84" fmla="*/ 33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3" y="150"/>
                      </a:moveTo>
                      <a:cubicBezTo>
                        <a:pt x="187" y="150"/>
                        <a:pt x="187" y="150"/>
                        <a:pt x="187" y="150"/>
                      </a:cubicBezTo>
                      <a:cubicBezTo>
                        <a:pt x="187" y="1"/>
                        <a:pt x="187" y="1"/>
                        <a:pt x="187"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79" y="181"/>
                        <a:pt x="379" y="181"/>
                        <a:pt x="379" y="181"/>
                      </a:cubicBezTo>
                      <a:cubicBezTo>
                        <a:pt x="379" y="181"/>
                        <a:pt x="379" y="181"/>
                        <a:pt x="379" y="181"/>
                      </a:cubicBezTo>
                      <a:cubicBezTo>
                        <a:pt x="256" y="182"/>
                        <a:pt x="256" y="182"/>
                        <a:pt x="256" y="182"/>
                      </a:cubicBezTo>
                      <a:cubicBezTo>
                        <a:pt x="256" y="143"/>
                        <a:pt x="255" y="100"/>
                        <a:pt x="255" y="62"/>
                      </a:cubicBezTo>
                      <a:cubicBezTo>
                        <a:pt x="285" y="62"/>
                        <a:pt x="313" y="62"/>
                        <a:pt x="342" y="62"/>
                      </a:cubicBezTo>
                      <a:cubicBezTo>
                        <a:pt x="342" y="62"/>
                        <a:pt x="342" y="62"/>
                        <a:pt x="342" y="62"/>
                      </a:cubicBezTo>
                      <a:cubicBezTo>
                        <a:pt x="342" y="62"/>
                        <a:pt x="342" y="62"/>
                        <a:pt x="342" y="62"/>
                      </a:cubicBezTo>
                      <a:cubicBezTo>
                        <a:pt x="342" y="94"/>
                        <a:pt x="342" y="94"/>
                        <a:pt x="342"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8" y="94"/>
                        <a:pt x="288" y="94"/>
                        <a:pt x="288" y="94"/>
                      </a:cubicBezTo>
                      <a:cubicBezTo>
                        <a:pt x="288" y="149"/>
                        <a:pt x="288" y="149"/>
                        <a:pt x="288" y="149"/>
                      </a:cubicBezTo>
                      <a:cubicBezTo>
                        <a:pt x="379" y="149"/>
                        <a:pt x="379" y="149"/>
                        <a:pt x="379" y="149"/>
                      </a:cubicBezTo>
                      <a:cubicBezTo>
                        <a:pt x="379" y="32"/>
                        <a:pt x="379" y="32"/>
                        <a:pt x="379" y="32"/>
                      </a:cubicBezTo>
                      <a:cubicBezTo>
                        <a:pt x="220" y="32"/>
                        <a:pt x="220" y="32"/>
                        <a:pt x="220" y="32"/>
                      </a:cubicBezTo>
                      <a:cubicBezTo>
                        <a:pt x="220" y="32"/>
                        <a:pt x="220" y="32"/>
                        <a:pt x="220"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7" y="115"/>
                        <a:pt x="157" y="115"/>
                        <a:pt x="157" y="115"/>
                      </a:cubicBezTo>
                      <a:cubicBezTo>
                        <a:pt x="100" y="115"/>
                        <a:pt x="100" y="115"/>
                        <a:pt x="100" y="115"/>
                      </a:cubicBezTo>
                      <a:cubicBezTo>
                        <a:pt x="100" y="116"/>
                        <a:pt x="100" y="116"/>
                        <a:pt x="100" y="116"/>
                      </a:cubicBezTo>
                      <a:cubicBezTo>
                        <a:pt x="71" y="116"/>
                        <a:pt x="71" y="116"/>
                        <a:pt x="71" y="116"/>
                      </a:cubicBezTo>
                      <a:cubicBezTo>
                        <a:pt x="71" y="115"/>
                        <a:pt x="71" y="115"/>
                        <a:pt x="71" y="115"/>
                      </a:cubicBezTo>
                      <a:cubicBezTo>
                        <a:pt x="70" y="115"/>
                        <a:pt x="70" y="115"/>
                        <a:pt x="70" y="115"/>
                      </a:cubicBezTo>
                      <a:cubicBezTo>
                        <a:pt x="69" y="61"/>
                        <a:pt x="69" y="61"/>
                        <a:pt x="69" y="61"/>
                      </a:cubicBezTo>
                      <a:cubicBezTo>
                        <a:pt x="100" y="61"/>
                        <a:pt x="100" y="61"/>
                        <a:pt x="100" y="61"/>
                      </a:cubicBezTo>
                      <a:cubicBezTo>
                        <a:pt x="100" y="84"/>
                        <a:pt x="100" y="84"/>
                        <a:pt x="100" y="84"/>
                      </a:cubicBezTo>
                      <a:cubicBezTo>
                        <a:pt x="124" y="84"/>
                        <a:pt x="124" y="84"/>
                        <a:pt x="124" y="84"/>
                      </a:cubicBezTo>
                      <a:cubicBezTo>
                        <a:pt x="124" y="33"/>
                        <a:pt x="124" y="33"/>
                        <a:pt x="124" y="33"/>
                      </a:cubicBezTo>
                      <a:cubicBezTo>
                        <a:pt x="33" y="33"/>
                        <a:pt x="33" y="33"/>
                        <a:pt x="33" y="33"/>
                      </a:cubicBezTo>
                      <a:lnTo>
                        <a:pt x="33"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47" name="Freeform 13"/>
                <p:cNvSpPr>
                  <a:spLocks/>
                </p:cNvSpPr>
                <p:nvPr/>
              </p:nvSpPr>
              <p:spPr bwMode="auto">
                <a:xfrm>
                  <a:off x="6677804" y="5029200"/>
                  <a:ext cx="524643" cy="126831"/>
                </a:xfrm>
                <a:custGeom>
                  <a:avLst/>
                  <a:gdLst>
                    <a:gd name="T0" fmla="*/ 32 w 411"/>
                    <a:gd name="T1" fmla="*/ 150 h 182"/>
                    <a:gd name="T2" fmla="*/ 186 w 411"/>
                    <a:gd name="T3" fmla="*/ 150 h 182"/>
                    <a:gd name="T4" fmla="*/ 186 w 411"/>
                    <a:gd name="T5" fmla="*/ 1 h 182"/>
                    <a:gd name="T6" fmla="*/ 187 w 411"/>
                    <a:gd name="T7" fmla="*/ 1 h 182"/>
                    <a:gd name="T8" fmla="*/ 187 w 411"/>
                    <a:gd name="T9" fmla="*/ 1 h 182"/>
                    <a:gd name="T10" fmla="*/ 411 w 411"/>
                    <a:gd name="T11" fmla="*/ 0 h 182"/>
                    <a:gd name="T12" fmla="*/ 411 w 411"/>
                    <a:gd name="T13" fmla="*/ 181 h 182"/>
                    <a:gd name="T14" fmla="*/ 379 w 411"/>
                    <a:gd name="T15" fmla="*/ 181 h 182"/>
                    <a:gd name="T16" fmla="*/ 379 w 411"/>
                    <a:gd name="T17" fmla="*/ 181 h 182"/>
                    <a:gd name="T18" fmla="*/ 255 w 411"/>
                    <a:gd name="T19" fmla="*/ 182 h 182"/>
                    <a:gd name="T20" fmla="*/ 255 w 411"/>
                    <a:gd name="T21" fmla="*/ 62 h 182"/>
                    <a:gd name="T22" fmla="*/ 342 w 411"/>
                    <a:gd name="T23" fmla="*/ 62 h 182"/>
                    <a:gd name="T24" fmla="*/ 342 w 411"/>
                    <a:gd name="T25" fmla="*/ 62 h 182"/>
                    <a:gd name="T26" fmla="*/ 342 w 411"/>
                    <a:gd name="T27" fmla="*/ 62 h 182"/>
                    <a:gd name="T28" fmla="*/ 342 w 411"/>
                    <a:gd name="T29" fmla="*/ 94 h 182"/>
                    <a:gd name="T30" fmla="*/ 342 w 411"/>
                    <a:gd name="T31" fmla="*/ 94 h 182"/>
                    <a:gd name="T32" fmla="*/ 342 w 411"/>
                    <a:gd name="T33" fmla="*/ 116 h 182"/>
                    <a:gd name="T34" fmla="*/ 313 w 411"/>
                    <a:gd name="T35" fmla="*/ 116 h 182"/>
                    <a:gd name="T36" fmla="*/ 313 w 411"/>
                    <a:gd name="T37" fmla="*/ 94 h 182"/>
                    <a:gd name="T38" fmla="*/ 288 w 411"/>
                    <a:gd name="T39" fmla="*/ 94 h 182"/>
                    <a:gd name="T40" fmla="*/ 288 w 411"/>
                    <a:gd name="T41" fmla="*/ 149 h 182"/>
                    <a:gd name="T42" fmla="*/ 379 w 411"/>
                    <a:gd name="T43" fmla="*/ 149 h 182"/>
                    <a:gd name="T44" fmla="*/ 379 w 411"/>
                    <a:gd name="T45" fmla="*/ 32 h 182"/>
                    <a:gd name="T46" fmla="*/ 220 w 411"/>
                    <a:gd name="T47" fmla="*/ 32 h 182"/>
                    <a:gd name="T48" fmla="*/ 220 w 411"/>
                    <a:gd name="T49" fmla="*/ 32 h 182"/>
                    <a:gd name="T50" fmla="*/ 219 w 411"/>
                    <a:gd name="T51" fmla="*/ 32 h 182"/>
                    <a:gd name="T52" fmla="*/ 219 w 411"/>
                    <a:gd name="T53" fmla="*/ 182 h 182"/>
                    <a:gd name="T54" fmla="*/ 0 w 411"/>
                    <a:gd name="T55" fmla="*/ 182 h 182"/>
                    <a:gd name="T56" fmla="*/ 0 w 411"/>
                    <a:gd name="T57" fmla="*/ 1 h 182"/>
                    <a:gd name="T58" fmla="*/ 156 w 411"/>
                    <a:gd name="T59" fmla="*/ 0 h 182"/>
                    <a:gd name="T60" fmla="*/ 156 w 411"/>
                    <a:gd name="T61" fmla="*/ 115 h 182"/>
                    <a:gd name="T62" fmla="*/ 99 w 411"/>
                    <a:gd name="T63" fmla="*/ 115 h 182"/>
                    <a:gd name="T64" fmla="*/ 99 w 411"/>
                    <a:gd name="T65" fmla="*/ 116 h 182"/>
                    <a:gd name="T66" fmla="*/ 70 w 411"/>
                    <a:gd name="T67" fmla="*/ 116 h 182"/>
                    <a:gd name="T68" fmla="*/ 70 w 411"/>
                    <a:gd name="T69" fmla="*/ 115 h 182"/>
                    <a:gd name="T70" fmla="*/ 69 w 411"/>
                    <a:gd name="T71" fmla="*/ 115 h 182"/>
                    <a:gd name="T72" fmla="*/ 69 w 411"/>
                    <a:gd name="T73" fmla="*/ 61 h 182"/>
                    <a:gd name="T74" fmla="*/ 99 w 411"/>
                    <a:gd name="T75" fmla="*/ 61 h 182"/>
                    <a:gd name="T76" fmla="*/ 99 w 411"/>
                    <a:gd name="T77" fmla="*/ 84 h 182"/>
                    <a:gd name="T78" fmla="*/ 123 w 411"/>
                    <a:gd name="T79" fmla="*/ 84 h 182"/>
                    <a:gd name="T80" fmla="*/ 123 w 411"/>
                    <a:gd name="T81" fmla="*/ 33 h 182"/>
                    <a:gd name="T82" fmla="*/ 32 w 411"/>
                    <a:gd name="T83" fmla="*/ 33 h 182"/>
                    <a:gd name="T84" fmla="*/ 32 w 411"/>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1" h="182">
                      <a:moveTo>
                        <a:pt x="32" y="150"/>
                      </a:moveTo>
                      <a:cubicBezTo>
                        <a:pt x="186" y="150"/>
                        <a:pt x="186" y="150"/>
                        <a:pt x="186" y="150"/>
                      </a:cubicBezTo>
                      <a:cubicBezTo>
                        <a:pt x="186" y="1"/>
                        <a:pt x="186" y="1"/>
                        <a:pt x="186" y="1"/>
                      </a:cubicBezTo>
                      <a:cubicBezTo>
                        <a:pt x="187" y="1"/>
                        <a:pt x="187" y="1"/>
                        <a:pt x="187" y="1"/>
                      </a:cubicBezTo>
                      <a:cubicBezTo>
                        <a:pt x="187" y="1"/>
                        <a:pt x="187" y="1"/>
                        <a:pt x="187" y="1"/>
                      </a:cubicBezTo>
                      <a:cubicBezTo>
                        <a:pt x="268" y="1"/>
                        <a:pt x="332" y="0"/>
                        <a:pt x="411" y="0"/>
                      </a:cubicBezTo>
                      <a:cubicBezTo>
                        <a:pt x="411" y="181"/>
                        <a:pt x="411" y="181"/>
                        <a:pt x="411" y="181"/>
                      </a:cubicBezTo>
                      <a:cubicBezTo>
                        <a:pt x="379" y="181"/>
                        <a:pt x="379" y="181"/>
                        <a:pt x="379" y="181"/>
                      </a:cubicBezTo>
                      <a:cubicBezTo>
                        <a:pt x="379" y="181"/>
                        <a:pt x="379" y="181"/>
                        <a:pt x="379" y="181"/>
                      </a:cubicBezTo>
                      <a:cubicBezTo>
                        <a:pt x="255" y="182"/>
                        <a:pt x="255" y="182"/>
                        <a:pt x="255" y="182"/>
                      </a:cubicBezTo>
                      <a:cubicBezTo>
                        <a:pt x="255" y="143"/>
                        <a:pt x="255" y="100"/>
                        <a:pt x="255" y="62"/>
                      </a:cubicBezTo>
                      <a:cubicBezTo>
                        <a:pt x="284" y="62"/>
                        <a:pt x="313" y="62"/>
                        <a:pt x="342" y="62"/>
                      </a:cubicBezTo>
                      <a:cubicBezTo>
                        <a:pt x="342" y="62"/>
                        <a:pt x="342" y="62"/>
                        <a:pt x="342" y="62"/>
                      </a:cubicBezTo>
                      <a:cubicBezTo>
                        <a:pt x="342" y="62"/>
                        <a:pt x="342" y="62"/>
                        <a:pt x="342" y="62"/>
                      </a:cubicBezTo>
                      <a:cubicBezTo>
                        <a:pt x="342" y="94"/>
                        <a:pt x="342" y="94"/>
                        <a:pt x="342"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8" y="94"/>
                        <a:pt x="288" y="94"/>
                        <a:pt x="288" y="94"/>
                      </a:cubicBezTo>
                      <a:cubicBezTo>
                        <a:pt x="288" y="149"/>
                        <a:pt x="288" y="149"/>
                        <a:pt x="288" y="149"/>
                      </a:cubicBezTo>
                      <a:cubicBezTo>
                        <a:pt x="379" y="149"/>
                        <a:pt x="379" y="149"/>
                        <a:pt x="379" y="149"/>
                      </a:cubicBezTo>
                      <a:cubicBezTo>
                        <a:pt x="379" y="32"/>
                        <a:pt x="379" y="32"/>
                        <a:pt x="379" y="32"/>
                      </a:cubicBezTo>
                      <a:cubicBezTo>
                        <a:pt x="220" y="32"/>
                        <a:pt x="220" y="32"/>
                        <a:pt x="220" y="32"/>
                      </a:cubicBezTo>
                      <a:cubicBezTo>
                        <a:pt x="220" y="32"/>
                        <a:pt x="220" y="32"/>
                        <a:pt x="220"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6" y="115"/>
                        <a:pt x="156" y="115"/>
                        <a:pt x="156" y="115"/>
                      </a:cubicBezTo>
                      <a:cubicBezTo>
                        <a:pt x="99" y="115"/>
                        <a:pt x="99" y="115"/>
                        <a:pt x="99" y="115"/>
                      </a:cubicBezTo>
                      <a:cubicBezTo>
                        <a:pt x="99" y="116"/>
                        <a:pt x="99" y="116"/>
                        <a:pt x="99" y="116"/>
                      </a:cubicBezTo>
                      <a:cubicBezTo>
                        <a:pt x="70" y="116"/>
                        <a:pt x="70" y="116"/>
                        <a:pt x="70" y="116"/>
                      </a:cubicBezTo>
                      <a:cubicBezTo>
                        <a:pt x="70" y="115"/>
                        <a:pt x="70" y="115"/>
                        <a:pt x="70" y="115"/>
                      </a:cubicBezTo>
                      <a:cubicBezTo>
                        <a:pt x="69" y="115"/>
                        <a:pt x="69" y="115"/>
                        <a:pt x="69" y="115"/>
                      </a:cubicBezTo>
                      <a:cubicBezTo>
                        <a:pt x="69" y="61"/>
                        <a:pt x="69" y="61"/>
                        <a:pt x="69" y="61"/>
                      </a:cubicBezTo>
                      <a:cubicBezTo>
                        <a:pt x="99" y="61"/>
                        <a:pt x="99" y="61"/>
                        <a:pt x="99" y="61"/>
                      </a:cubicBezTo>
                      <a:cubicBezTo>
                        <a:pt x="99" y="84"/>
                        <a:pt x="99" y="84"/>
                        <a:pt x="99" y="84"/>
                      </a:cubicBezTo>
                      <a:cubicBezTo>
                        <a:pt x="123" y="84"/>
                        <a:pt x="123" y="84"/>
                        <a:pt x="123" y="84"/>
                      </a:cubicBezTo>
                      <a:cubicBezTo>
                        <a:pt x="123" y="33"/>
                        <a:pt x="123" y="33"/>
                        <a:pt x="123" y="33"/>
                      </a:cubicBezTo>
                      <a:cubicBezTo>
                        <a:pt x="32" y="33"/>
                        <a:pt x="32" y="33"/>
                        <a:pt x="32" y="33"/>
                      </a:cubicBezTo>
                      <a:lnTo>
                        <a:pt x="32"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48" name="Freeform 14"/>
                <p:cNvSpPr>
                  <a:spLocks/>
                </p:cNvSpPr>
                <p:nvPr/>
              </p:nvSpPr>
              <p:spPr bwMode="auto">
                <a:xfrm>
                  <a:off x="7231980" y="5029200"/>
                  <a:ext cx="526381" cy="126831"/>
                </a:xfrm>
                <a:custGeom>
                  <a:avLst/>
                  <a:gdLst>
                    <a:gd name="T0" fmla="*/ 32 w 412"/>
                    <a:gd name="T1" fmla="*/ 150 h 182"/>
                    <a:gd name="T2" fmla="*/ 186 w 412"/>
                    <a:gd name="T3" fmla="*/ 150 h 182"/>
                    <a:gd name="T4" fmla="*/ 186 w 412"/>
                    <a:gd name="T5" fmla="*/ 1 h 182"/>
                    <a:gd name="T6" fmla="*/ 187 w 412"/>
                    <a:gd name="T7" fmla="*/ 1 h 182"/>
                    <a:gd name="T8" fmla="*/ 187 w 412"/>
                    <a:gd name="T9" fmla="*/ 1 h 182"/>
                    <a:gd name="T10" fmla="*/ 412 w 412"/>
                    <a:gd name="T11" fmla="*/ 0 h 182"/>
                    <a:gd name="T12" fmla="*/ 412 w 412"/>
                    <a:gd name="T13" fmla="*/ 181 h 182"/>
                    <a:gd name="T14" fmla="*/ 379 w 412"/>
                    <a:gd name="T15" fmla="*/ 181 h 182"/>
                    <a:gd name="T16" fmla="*/ 379 w 412"/>
                    <a:gd name="T17" fmla="*/ 181 h 182"/>
                    <a:gd name="T18" fmla="*/ 256 w 412"/>
                    <a:gd name="T19" fmla="*/ 182 h 182"/>
                    <a:gd name="T20" fmla="*/ 255 w 412"/>
                    <a:gd name="T21" fmla="*/ 62 h 182"/>
                    <a:gd name="T22" fmla="*/ 342 w 412"/>
                    <a:gd name="T23" fmla="*/ 62 h 182"/>
                    <a:gd name="T24" fmla="*/ 342 w 412"/>
                    <a:gd name="T25" fmla="*/ 62 h 182"/>
                    <a:gd name="T26" fmla="*/ 342 w 412"/>
                    <a:gd name="T27" fmla="*/ 62 h 182"/>
                    <a:gd name="T28" fmla="*/ 342 w 412"/>
                    <a:gd name="T29" fmla="*/ 94 h 182"/>
                    <a:gd name="T30" fmla="*/ 342 w 412"/>
                    <a:gd name="T31" fmla="*/ 94 h 182"/>
                    <a:gd name="T32" fmla="*/ 342 w 412"/>
                    <a:gd name="T33" fmla="*/ 116 h 182"/>
                    <a:gd name="T34" fmla="*/ 313 w 412"/>
                    <a:gd name="T35" fmla="*/ 116 h 182"/>
                    <a:gd name="T36" fmla="*/ 313 w 412"/>
                    <a:gd name="T37" fmla="*/ 94 h 182"/>
                    <a:gd name="T38" fmla="*/ 288 w 412"/>
                    <a:gd name="T39" fmla="*/ 94 h 182"/>
                    <a:gd name="T40" fmla="*/ 288 w 412"/>
                    <a:gd name="T41" fmla="*/ 149 h 182"/>
                    <a:gd name="T42" fmla="*/ 379 w 412"/>
                    <a:gd name="T43" fmla="*/ 149 h 182"/>
                    <a:gd name="T44" fmla="*/ 379 w 412"/>
                    <a:gd name="T45" fmla="*/ 32 h 182"/>
                    <a:gd name="T46" fmla="*/ 220 w 412"/>
                    <a:gd name="T47" fmla="*/ 32 h 182"/>
                    <a:gd name="T48" fmla="*/ 220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6 w 412"/>
                    <a:gd name="T61" fmla="*/ 115 h 182"/>
                    <a:gd name="T62" fmla="*/ 99 w 412"/>
                    <a:gd name="T63" fmla="*/ 115 h 182"/>
                    <a:gd name="T64" fmla="*/ 99 w 412"/>
                    <a:gd name="T65" fmla="*/ 116 h 182"/>
                    <a:gd name="T66" fmla="*/ 70 w 412"/>
                    <a:gd name="T67" fmla="*/ 116 h 182"/>
                    <a:gd name="T68" fmla="*/ 70 w 412"/>
                    <a:gd name="T69" fmla="*/ 115 h 182"/>
                    <a:gd name="T70" fmla="*/ 69 w 412"/>
                    <a:gd name="T71" fmla="*/ 115 h 182"/>
                    <a:gd name="T72" fmla="*/ 69 w 412"/>
                    <a:gd name="T73" fmla="*/ 61 h 182"/>
                    <a:gd name="T74" fmla="*/ 99 w 412"/>
                    <a:gd name="T75" fmla="*/ 61 h 182"/>
                    <a:gd name="T76" fmla="*/ 99 w 412"/>
                    <a:gd name="T77" fmla="*/ 84 h 182"/>
                    <a:gd name="T78" fmla="*/ 123 w 412"/>
                    <a:gd name="T79" fmla="*/ 84 h 182"/>
                    <a:gd name="T80" fmla="*/ 123 w 412"/>
                    <a:gd name="T81" fmla="*/ 33 h 182"/>
                    <a:gd name="T82" fmla="*/ 32 w 412"/>
                    <a:gd name="T83" fmla="*/ 33 h 182"/>
                    <a:gd name="T84" fmla="*/ 32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2" y="150"/>
                      </a:moveTo>
                      <a:cubicBezTo>
                        <a:pt x="186" y="150"/>
                        <a:pt x="186" y="150"/>
                        <a:pt x="186" y="150"/>
                      </a:cubicBezTo>
                      <a:cubicBezTo>
                        <a:pt x="186" y="1"/>
                        <a:pt x="186" y="1"/>
                        <a:pt x="186"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79" y="181"/>
                        <a:pt x="379" y="181"/>
                        <a:pt x="379" y="181"/>
                      </a:cubicBezTo>
                      <a:cubicBezTo>
                        <a:pt x="379" y="181"/>
                        <a:pt x="379" y="181"/>
                        <a:pt x="379" y="181"/>
                      </a:cubicBezTo>
                      <a:cubicBezTo>
                        <a:pt x="256" y="182"/>
                        <a:pt x="256" y="182"/>
                        <a:pt x="256" y="182"/>
                      </a:cubicBezTo>
                      <a:cubicBezTo>
                        <a:pt x="256" y="143"/>
                        <a:pt x="255" y="100"/>
                        <a:pt x="255" y="62"/>
                      </a:cubicBezTo>
                      <a:cubicBezTo>
                        <a:pt x="284" y="62"/>
                        <a:pt x="313" y="62"/>
                        <a:pt x="342" y="62"/>
                      </a:cubicBezTo>
                      <a:cubicBezTo>
                        <a:pt x="342" y="62"/>
                        <a:pt x="342" y="62"/>
                        <a:pt x="342" y="62"/>
                      </a:cubicBezTo>
                      <a:cubicBezTo>
                        <a:pt x="342" y="62"/>
                        <a:pt x="342" y="62"/>
                        <a:pt x="342" y="62"/>
                      </a:cubicBezTo>
                      <a:cubicBezTo>
                        <a:pt x="342" y="94"/>
                        <a:pt x="342" y="94"/>
                        <a:pt x="342"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8" y="94"/>
                        <a:pt x="288" y="94"/>
                        <a:pt x="288" y="94"/>
                      </a:cubicBezTo>
                      <a:cubicBezTo>
                        <a:pt x="288" y="149"/>
                        <a:pt x="288" y="149"/>
                        <a:pt x="288" y="149"/>
                      </a:cubicBezTo>
                      <a:cubicBezTo>
                        <a:pt x="379" y="149"/>
                        <a:pt x="379" y="149"/>
                        <a:pt x="379" y="149"/>
                      </a:cubicBezTo>
                      <a:cubicBezTo>
                        <a:pt x="379" y="32"/>
                        <a:pt x="379" y="32"/>
                        <a:pt x="379" y="32"/>
                      </a:cubicBezTo>
                      <a:cubicBezTo>
                        <a:pt x="220" y="32"/>
                        <a:pt x="220" y="32"/>
                        <a:pt x="220" y="32"/>
                      </a:cubicBezTo>
                      <a:cubicBezTo>
                        <a:pt x="220" y="32"/>
                        <a:pt x="220" y="32"/>
                        <a:pt x="220"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6" y="115"/>
                        <a:pt x="156" y="115"/>
                        <a:pt x="156" y="115"/>
                      </a:cubicBezTo>
                      <a:cubicBezTo>
                        <a:pt x="99" y="115"/>
                        <a:pt x="99" y="115"/>
                        <a:pt x="99" y="115"/>
                      </a:cubicBezTo>
                      <a:cubicBezTo>
                        <a:pt x="99" y="116"/>
                        <a:pt x="99" y="116"/>
                        <a:pt x="99" y="116"/>
                      </a:cubicBezTo>
                      <a:cubicBezTo>
                        <a:pt x="70" y="116"/>
                        <a:pt x="70" y="116"/>
                        <a:pt x="70" y="116"/>
                      </a:cubicBezTo>
                      <a:cubicBezTo>
                        <a:pt x="70" y="115"/>
                        <a:pt x="70" y="115"/>
                        <a:pt x="70" y="115"/>
                      </a:cubicBezTo>
                      <a:cubicBezTo>
                        <a:pt x="69" y="115"/>
                        <a:pt x="69" y="115"/>
                        <a:pt x="69" y="115"/>
                      </a:cubicBezTo>
                      <a:cubicBezTo>
                        <a:pt x="69" y="61"/>
                        <a:pt x="69" y="61"/>
                        <a:pt x="69" y="61"/>
                      </a:cubicBezTo>
                      <a:cubicBezTo>
                        <a:pt x="99" y="61"/>
                        <a:pt x="99" y="61"/>
                        <a:pt x="99" y="61"/>
                      </a:cubicBezTo>
                      <a:cubicBezTo>
                        <a:pt x="99" y="84"/>
                        <a:pt x="99" y="84"/>
                        <a:pt x="99" y="84"/>
                      </a:cubicBezTo>
                      <a:cubicBezTo>
                        <a:pt x="123" y="84"/>
                        <a:pt x="123" y="84"/>
                        <a:pt x="123" y="84"/>
                      </a:cubicBezTo>
                      <a:cubicBezTo>
                        <a:pt x="123" y="33"/>
                        <a:pt x="123" y="33"/>
                        <a:pt x="123" y="33"/>
                      </a:cubicBezTo>
                      <a:cubicBezTo>
                        <a:pt x="32" y="33"/>
                        <a:pt x="32" y="33"/>
                        <a:pt x="32" y="33"/>
                      </a:cubicBezTo>
                      <a:lnTo>
                        <a:pt x="32"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49" name="Freeform 15"/>
                <p:cNvSpPr>
                  <a:spLocks/>
                </p:cNvSpPr>
                <p:nvPr/>
              </p:nvSpPr>
              <p:spPr bwMode="auto">
                <a:xfrm>
                  <a:off x="7789631" y="5029200"/>
                  <a:ext cx="524643" cy="126831"/>
                </a:xfrm>
                <a:custGeom>
                  <a:avLst/>
                  <a:gdLst>
                    <a:gd name="T0" fmla="*/ 33 w 412"/>
                    <a:gd name="T1" fmla="*/ 150 h 182"/>
                    <a:gd name="T2" fmla="*/ 187 w 412"/>
                    <a:gd name="T3" fmla="*/ 150 h 182"/>
                    <a:gd name="T4" fmla="*/ 187 w 412"/>
                    <a:gd name="T5" fmla="*/ 1 h 182"/>
                    <a:gd name="T6" fmla="*/ 187 w 412"/>
                    <a:gd name="T7" fmla="*/ 1 h 182"/>
                    <a:gd name="T8" fmla="*/ 187 w 412"/>
                    <a:gd name="T9" fmla="*/ 1 h 182"/>
                    <a:gd name="T10" fmla="*/ 412 w 412"/>
                    <a:gd name="T11" fmla="*/ 0 h 182"/>
                    <a:gd name="T12" fmla="*/ 412 w 412"/>
                    <a:gd name="T13" fmla="*/ 181 h 182"/>
                    <a:gd name="T14" fmla="*/ 380 w 412"/>
                    <a:gd name="T15" fmla="*/ 181 h 182"/>
                    <a:gd name="T16" fmla="*/ 380 w 412"/>
                    <a:gd name="T17" fmla="*/ 181 h 182"/>
                    <a:gd name="T18" fmla="*/ 256 w 412"/>
                    <a:gd name="T19" fmla="*/ 182 h 182"/>
                    <a:gd name="T20" fmla="*/ 256 w 412"/>
                    <a:gd name="T21" fmla="*/ 62 h 182"/>
                    <a:gd name="T22" fmla="*/ 342 w 412"/>
                    <a:gd name="T23" fmla="*/ 62 h 182"/>
                    <a:gd name="T24" fmla="*/ 342 w 412"/>
                    <a:gd name="T25" fmla="*/ 62 h 182"/>
                    <a:gd name="T26" fmla="*/ 343 w 412"/>
                    <a:gd name="T27" fmla="*/ 62 h 182"/>
                    <a:gd name="T28" fmla="*/ 343 w 412"/>
                    <a:gd name="T29" fmla="*/ 94 h 182"/>
                    <a:gd name="T30" fmla="*/ 342 w 412"/>
                    <a:gd name="T31" fmla="*/ 94 h 182"/>
                    <a:gd name="T32" fmla="*/ 342 w 412"/>
                    <a:gd name="T33" fmla="*/ 116 h 182"/>
                    <a:gd name="T34" fmla="*/ 313 w 412"/>
                    <a:gd name="T35" fmla="*/ 116 h 182"/>
                    <a:gd name="T36" fmla="*/ 313 w 412"/>
                    <a:gd name="T37" fmla="*/ 94 h 182"/>
                    <a:gd name="T38" fmla="*/ 289 w 412"/>
                    <a:gd name="T39" fmla="*/ 94 h 182"/>
                    <a:gd name="T40" fmla="*/ 289 w 412"/>
                    <a:gd name="T41" fmla="*/ 149 h 182"/>
                    <a:gd name="T42" fmla="*/ 380 w 412"/>
                    <a:gd name="T43" fmla="*/ 149 h 182"/>
                    <a:gd name="T44" fmla="*/ 380 w 412"/>
                    <a:gd name="T45" fmla="*/ 32 h 182"/>
                    <a:gd name="T46" fmla="*/ 221 w 412"/>
                    <a:gd name="T47" fmla="*/ 32 h 182"/>
                    <a:gd name="T48" fmla="*/ 221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7 w 412"/>
                    <a:gd name="T61" fmla="*/ 115 h 182"/>
                    <a:gd name="T62" fmla="*/ 100 w 412"/>
                    <a:gd name="T63" fmla="*/ 115 h 182"/>
                    <a:gd name="T64" fmla="*/ 100 w 412"/>
                    <a:gd name="T65" fmla="*/ 116 h 182"/>
                    <a:gd name="T66" fmla="*/ 71 w 412"/>
                    <a:gd name="T67" fmla="*/ 116 h 182"/>
                    <a:gd name="T68" fmla="*/ 71 w 412"/>
                    <a:gd name="T69" fmla="*/ 115 h 182"/>
                    <a:gd name="T70" fmla="*/ 70 w 412"/>
                    <a:gd name="T71" fmla="*/ 115 h 182"/>
                    <a:gd name="T72" fmla="*/ 69 w 412"/>
                    <a:gd name="T73" fmla="*/ 61 h 182"/>
                    <a:gd name="T74" fmla="*/ 100 w 412"/>
                    <a:gd name="T75" fmla="*/ 61 h 182"/>
                    <a:gd name="T76" fmla="*/ 100 w 412"/>
                    <a:gd name="T77" fmla="*/ 84 h 182"/>
                    <a:gd name="T78" fmla="*/ 124 w 412"/>
                    <a:gd name="T79" fmla="*/ 84 h 182"/>
                    <a:gd name="T80" fmla="*/ 124 w 412"/>
                    <a:gd name="T81" fmla="*/ 33 h 182"/>
                    <a:gd name="T82" fmla="*/ 33 w 412"/>
                    <a:gd name="T83" fmla="*/ 33 h 182"/>
                    <a:gd name="T84" fmla="*/ 33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3" y="150"/>
                      </a:moveTo>
                      <a:cubicBezTo>
                        <a:pt x="187" y="150"/>
                        <a:pt x="187" y="150"/>
                        <a:pt x="187" y="150"/>
                      </a:cubicBezTo>
                      <a:cubicBezTo>
                        <a:pt x="187" y="1"/>
                        <a:pt x="187" y="1"/>
                        <a:pt x="187"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80" y="181"/>
                        <a:pt x="380" y="181"/>
                        <a:pt x="380" y="181"/>
                      </a:cubicBezTo>
                      <a:cubicBezTo>
                        <a:pt x="380" y="181"/>
                        <a:pt x="380" y="181"/>
                        <a:pt x="380" y="181"/>
                      </a:cubicBezTo>
                      <a:cubicBezTo>
                        <a:pt x="256" y="182"/>
                        <a:pt x="256" y="182"/>
                        <a:pt x="256" y="182"/>
                      </a:cubicBezTo>
                      <a:cubicBezTo>
                        <a:pt x="256" y="143"/>
                        <a:pt x="256" y="100"/>
                        <a:pt x="256" y="62"/>
                      </a:cubicBezTo>
                      <a:cubicBezTo>
                        <a:pt x="285" y="62"/>
                        <a:pt x="313" y="62"/>
                        <a:pt x="342" y="62"/>
                      </a:cubicBezTo>
                      <a:cubicBezTo>
                        <a:pt x="342" y="62"/>
                        <a:pt x="342" y="62"/>
                        <a:pt x="342" y="62"/>
                      </a:cubicBezTo>
                      <a:cubicBezTo>
                        <a:pt x="343" y="62"/>
                        <a:pt x="343" y="62"/>
                        <a:pt x="343" y="62"/>
                      </a:cubicBezTo>
                      <a:cubicBezTo>
                        <a:pt x="343" y="94"/>
                        <a:pt x="343" y="94"/>
                        <a:pt x="343"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9" y="94"/>
                        <a:pt x="289" y="94"/>
                        <a:pt x="289" y="94"/>
                      </a:cubicBezTo>
                      <a:cubicBezTo>
                        <a:pt x="289" y="149"/>
                        <a:pt x="289" y="149"/>
                        <a:pt x="289" y="149"/>
                      </a:cubicBezTo>
                      <a:cubicBezTo>
                        <a:pt x="380" y="149"/>
                        <a:pt x="380" y="149"/>
                        <a:pt x="380" y="149"/>
                      </a:cubicBezTo>
                      <a:cubicBezTo>
                        <a:pt x="380" y="32"/>
                        <a:pt x="380" y="32"/>
                        <a:pt x="380" y="32"/>
                      </a:cubicBezTo>
                      <a:cubicBezTo>
                        <a:pt x="221" y="32"/>
                        <a:pt x="221" y="32"/>
                        <a:pt x="221" y="32"/>
                      </a:cubicBezTo>
                      <a:cubicBezTo>
                        <a:pt x="221" y="32"/>
                        <a:pt x="221" y="32"/>
                        <a:pt x="221"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7" y="115"/>
                        <a:pt x="157" y="115"/>
                        <a:pt x="157" y="115"/>
                      </a:cubicBezTo>
                      <a:cubicBezTo>
                        <a:pt x="100" y="115"/>
                        <a:pt x="100" y="115"/>
                        <a:pt x="100" y="115"/>
                      </a:cubicBezTo>
                      <a:cubicBezTo>
                        <a:pt x="100" y="116"/>
                        <a:pt x="100" y="116"/>
                        <a:pt x="100" y="116"/>
                      </a:cubicBezTo>
                      <a:cubicBezTo>
                        <a:pt x="71" y="116"/>
                        <a:pt x="71" y="116"/>
                        <a:pt x="71" y="116"/>
                      </a:cubicBezTo>
                      <a:cubicBezTo>
                        <a:pt x="71" y="115"/>
                        <a:pt x="71" y="115"/>
                        <a:pt x="71" y="115"/>
                      </a:cubicBezTo>
                      <a:cubicBezTo>
                        <a:pt x="70" y="115"/>
                        <a:pt x="70" y="115"/>
                        <a:pt x="70" y="115"/>
                      </a:cubicBezTo>
                      <a:cubicBezTo>
                        <a:pt x="69" y="61"/>
                        <a:pt x="69" y="61"/>
                        <a:pt x="69" y="61"/>
                      </a:cubicBezTo>
                      <a:cubicBezTo>
                        <a:pt x="100" y="61"/>
                        <a:pt x="100" y="61"/>
                        <a:pt x="100" y="61"/>
                      </a:cubicBezTo>
                      <a:cubicBezTo>
                        <a:pt x="100" y="84"/>
                        <a:pt x="100" y="84"/>
                        <a:pt x="100" y="84"/>
                      </a:cubicBezTo>
                      <a:cubicBezTo>
                        <a:pt x="124" y="84"/>
                        <a:pt x="124" y="84"/>
                        <a:pt x="124" y="84"/>
                      </a:cubicBezTo>
                      <a:cubicBezTo>
                        <a:pt x="124" y="33"/>
                        <a:pt x="124" y="33"/>
                        <a:pt x="124" y="33"/>
                      </a:cubicBezTo>
                      <a:cubicBezTo>
                        <a:pt x="33" y="33"/>
                        <a:pt x="33" y="33"/>
                        <a:pt x="33" y="33"/>
                      </a:cubicBezTo>
                      <a:lnTo>
                        <a:pt x="33"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50" name="Freeform 16"/>
                <p:cNvSpPr>
                  <a:spLocks/>
                </p:cNvSpPr>
                <p:nvPr/>
              </p:nvSpPr>
              <p:spPr bwMode="auto">
                <a:xfrm>
                  <a:off x="8345545" y="5029200"/>
                  <a:ext cx="526381" cy="126831"/>
                </a:xfrm>
                <a:custGeom>
                  <a:avLst/>
                  <a:gdLst>
                    <a:gd name="T0" fmla="*/ 32 w 412"/>
                    <a:gd name="T1" fmla="*/ 150 h 182"/>
                    <a:gd name="T2" fmla="*/ 186 w 412"/>
                    <a:gd name="T3" fmla="*/ 150 h 182"/>
                    <a:gd name="T4" fmla="*/ 186 w 412"/>
                    <a:gd name="T5" fmla="*/ 1 h 182"/>
                    <a:gd name="T6" fmla="*/ 187 w 412"/>
                    <a:gd name="T7" fmla="*/ 1 h 182"/>
                    <a:gd name="T8" fmla="*/ 187 w 412"/>
                    <a:gd name="T9" fmla="*/ 1 h 182"/>
                    <a:gd name="T10" fmla="*/ 412 w 412"/>
                    <a:gd name="T11" fmla="*/ 0 h 182"/>
                    <a:gd name="T12" fmla="*/ 412 w 412"/>
                    <a:gd name="T13" fmla="*/ 181 h 182"/>
                    <a:gd name="T14" fmla="*/ 379 w 412"/>
                    <a:gd name="T15" fmla="*/ 181 h 182"/>
                    <a:gd name="T16" fmla="*/ 379 w 412"/>
                    <a:gd name="T17" fmla="*/ 181 h 182"/>
                    <a:gd name="T18" fmla="*/ 256 w 412"/>
                    <a:gd name="T19" fmla="*/ 182 h 182"/>
                    <a:gd name="T20" fmla="*/ 255 w 412"/>
                    <a:gd name="T21" fmla="*/ 62 h 182"/>
                    <a:gd name="T22" fmla="*/ 342 w 412"/>
                    <a:gd name="T23" fmla="*/ 62 h 182"/>
                    <a:gd name="T24" fmla="*/ 342 w 412"/>
                    <a:gd name="T25" fmla="*/ 62 h 182"/>
                    <a:gd name="T26" fmla="*/ 342 w 412"/>
                    <a:gd name="T27" fmla="*/ 62 h 182"/>
                    <a:gd name="T28" fmla="*/ 342 w 412"/>
                    <a:gd name="T29" fmla="*/ 94 h 182"/>
                    <a:gd name="T30" fmla="*/ 342 w 412"/>
                    <a:gd name="T31" fmla="*/ 94 h 182"/>
                    <a:gd name="T32" fmla="*/ 342 w 412"/>
                    <a:gd name="T33" fmla="*/ 116 h 182"/>
                    <a:gd name="T34" fmla="*/ 313 w 412"/>
                    <a:gd name="T35" fmla="*/ 116 h 182"/>
                    <a:gd name="T36" fmla="*/ 313 w 412"/>
                    <a:gd name="T37" fmla="*/ 94 h 182"/>
                    <a:gd name="T38" fmla="*/ 288 w 412"/>
                    <a:gd name="T39" fmla="*/ 94 h 182"/>
                    <a:gd name="T40" fmla="*/ 288 w 412"/>
                    <a:gd name="T41" fmla="*/ 149 h 182"/>
                    <a:gd name="T42" fmla="*/ 379 w 412"/>
                    <a:gd name="T43" fmla="*/ 149 h 182"/>
                    <a:gd name="T44" fmla="*/ 379 w 412"/>
                    <a:gd name="T45" fmla="*/ 32 h 182"/>
                    <a:gd name="T46" fmla="*/ 220 w 412"/>
                    <a:gd name="T47" fmla="*/ 32 h 182"/>
                    <a:gd name="T48" fmla="*/ 220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6 w 412"/>
                    <a:gd name="T61" fmla="*/ 115 h 182"/>
                    <a:gd name="T62" fmla="*/ 99 w 412"/>
                    <a:gd name="T63" fmla="*/ 115 h 182"/>
                    <a:gd name="T64" fmla="*/ 99 w 412"/>
                    <a:gd name="T65" fmla="*/ 116 h 182"/>
                    <a:gd name="T66" fmla="*/ 70 w 412"/>
                    <a:gd name="T67" fmla="*/ 116 h 182"/>
                    <a:gd name="T68" fmla="*/ 70 w 412"/>
                    <a:gd name="T69" fmla="*/ 115 h 182"/>
                    <a:gd name="T70" fmla="*/ 69 w 412"/>
                    <a:gd name="T71" fmla="*/ 115 h 182"/>
                    <a:gd name="T72" fmla="*/ 69 w 412"/>
                    <a:gd name="T73" fmla="*/ 61 h 182"/>
                    <a:gd name="T74" fmla="*/ 99 w 412"/>
                    <a:gd name="T75" fmla="*/ 61 h 182"/>
                    <a:gd name="T76" fmla="*/ 99 w 412"/>
                    <a:gd name="T77" fmla="*/ 84 h 182"/>
                    <a:gd name="T78" fmla="*/ 123 w 412"/>
                    <a:gd name="T79" fmla="*/ 84 h 182"/>
                    <a:gd name="T80" fmla="*/ 123 w 412"/>
                    <a:gd name="T81" fmla="*/ 33 h 182"/>
                    <a:gd name="T82" fmla="*/ 32 w 412"/>
                    <a:gd name="T83" fmla="*/ 33 h 182"/>
                    <a:gd name="T84" fmla="*/ 32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2" y="150"/>
                      </a:moveTo>
                      <a:cubicBezTo>
                        <a:pt x="186" y="150"/>
                        <a:pt x="186" y="150"/>
                        <a:pt x="186" y="150"/>
                      </a:cubicBezTo>
                      <a:cubicBezTo>
                        <a:pt x="186" y="1"/>
                        <a:pt x="186" y="1"/>
                        <a:pt x="186"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79" y="181"/>
                        <a:pt x="379" y="181"/>
                        <a:pt x="379" y="181"/>
                      </a:cubicBezTo>
                      <a:cubicBezTo>
                        <a:pt x="379" y="181"/>
                        <a:pt x="379" y="181"/>
                        <a:pt x="379" y="181"/>
                      </a:cubicBezTo>
                      <a:cubicBezTo>
                        <a:pt x="256" y="182"/>
                        <a:pt x="256" y="182"/>
                        <a:pt x="256" y="182"/>
                      </a:cubicBezTo>
                      <a:cubicBezTo>
                        <a:pt x="256" y="143"/>
                        <a:pt x="255" y="100"/>
                        <a:pt x="255" y="62"/>
                      </a:cubicBezTo>
                      <a:cubicBezTo>
                        <a:pt x="284" y="62"/>
                        <a:pt x="313" y="62"/>
                        <a:pt x="342" y="62"/>
                      </a:cubicBezTo>
                      <a:cubicBezTo>
                        <a:pt x="342" y="62"/>
                        <a:pt x="342" y="62"/>
                        <a:pt x="342" y="62"/>
                      </a:cubicBezTo>
                      <a:cubicBezTo>
                        <a:pt x="342" y="62"/>
                        <a:pt x="342" y="62"/>
                        <a:pt x="342" y="62"/>
                      </a:cubicBezTo>
                      <a:cubicBezTo>
                        <a:pt x="342" y="94"/>
                        <a:pt x="342" y="94"/>
                        <a:pt x="342"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8" y="94"/>
                        <a:pt x="288" y="94"/>
                        <a:pt x="288" y="94"/>
                      </a:cubicBezTo>
                      <a:cubicBezTo>
                        <a:pt x="288" y="149"/>
                        <a:pt x="288" y="149"/>
                        <a:pt x="288" y="149"/>
                      </a:cubicBezTo>
                      <a:cubicBezTo>
                        <a:pt x="379" y="149"/>
                        <a:pt x="379" y="149"/>
                        <a:pt x="379" y="149"/>
                      </a:cubicBezTo>
                      <a:cubicBezTo>
                        <a:pt x="379" y="32"/>
                        <a:pt x="379" y="32"/>
                        <a:pt x="379" y="32"/>
                      </a:cubicBezTo>
                      <a:cubicBezTo>
                        <a:pt x="220" y="32"/>
                        <a:pt x="220" y="32"/>
                        <a:pt x="220" y="32"/>
                      </a:cubicBezTo>
                      <a:cubicBezTo>
                        <a:pt x="220" y="32"/>
                        <a:pt x="220" y="32"/>
                        <a:pt x="220"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6" y="115"/>
                        <a:pt x="156" y="115"/>
                        <a:pt x="156" y="115"/>
                      </a:cubicBezTo>
                      <a:cubicBezTo>
                        <a:pt x="99" y="115"/>
                        <a:pt x="99" y="115"/>
                        <a:pt x="99" y="115"/>
                      </a:cubicBezTo>
                      <a:cubicBezTo>
                        <a:pt x="99" y="116"/>
                        <a:pt x="99" y="116"/>
                        <a:pt x="99" y="116"/>
                      </a:cubicBezTo>
                      <a:cubicBezTo>
                        <a:pt x="70" y="116"/>
                        <a:pt x="70" y="116"/>
                        <a:pt x="70" y="116"/>
                      </a:cubicBezTo>
                      <a:cubicBezTo>
                        <a:pt x="70" y="115"/>
                        <a:pt x="70" y="115"/>
                        <a:pt x="70" y="115"/>
                      </a:cubicBezTo>
                      <a:cubicBezTo>
                        <a:pt x="69" y="115"/>
                        <a:pt x="69" y="115"/>
                        <a:pt x="69" y="115"/>
                      </a:cubicBezTo>
                      <a:cubicBezTo>
                        <a:pt x="69" y="61"/>
                        <a:pt x="69" y="61"/>
                        <a:pt x="69" y="61"/>
                      </a:cubicBezTo>
                      <a:cubicBezTo>
                        <a:pt x="99" y="61"/>
                        <a:pt x="99" y="61"/>
                        <a:pt x="99" y="61"/>
                      </a:cubicBezTo>
                      <a:cubicBezTo>
                        <a:pt x="99" y="84"/>
                        <a:pt x="99" y="84"/>
                        <a:pt x="99" y="84"/>
                      </a:cubicBezTo>
                      <a:cubicBezTo>
                        <a:pt x="123" y="84"/>
                        <a:pt x="123" y="84"/>
                        <a:pt x="123" y="84"/>
                      </a:cubicBezTo>
                      <a:cubicBezTo>
                        <a:pt x="123" y="33"/>
                        <a:pt x="123" y="33"/>
                        <a:pt x="123" y="33"/>
                      </a:cubicBezTo>
                      <a:cubicBezTo>
                        <a:pt x="32" y="33"/>
                        <a:pt x="32" y="33"/>
                        <a:pt x="32" y="33"/>
                      </a:cubicBezTo>
                      <a:lnTo>
                        <a:pt x="32"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51" name="Freeform 17"/>
                <p:cNvSpPr>
                  <a:spLocks/>
                </p:cNvSpPr>
                <p:nvPr/>
              </p:nvSpPr>
              <p:spPr bwMode="auto">
                <a:xfrm>
                  <a:off x="8915356" y="5029200"/>
                  <a:ext cx="524643" cy="126831"/>
                </a:xfrm>
                <a:custGeom>
                  <a:avLst/>
                  <a:gdLst>
                    <a:gd name="T0" fmla="*/ 33 w 412"/>
                    <a:gd name="T1" fmla="*/ 150 h 182"/>
                    <a:gd name="T2" fmla="*/ 187 w 412"/>
                    <a:gd name="T3" fmla="*/ 150 h 182"/>
                    <a:gd name="T4" fmla="*/ 187 w 412"/>
                    <a:gd name="T5" fmla="*/ 1 h 182"/>
                    <a:gd name="T6" fmla="*/ 187 w 412"/>
                    <a:gd name="T7" fmla="*/ 1 h 182"/>
                    <a:gd name="T8" fmla="*/ 187 w 412"/>
                    <a:gd name="T9" fmla="*/ 1 h 182"/>
                    <a:gd name="T10" fmla="*/ 412 w 412"/>
                    <a:gd name="T11" fmla="*/ 0 h 182"/>
                    <a:gd name="T12" fmla="*/ 412 w 412"/>
                    <a:gd name="T13" fmla="*/ 181 h 182"/>
                    <a:gd name="T14" fmla="*/ 379 w 412"/>
                    <a:gd name="T15" fmla="*/ 181 h 182"/>
                    <a:gd name="T16" fmla="*/ 379 w 412"/>
                    <a:gd name="T17" fmla="*/ 181 h 182"/>
                    <a:gd name="T18" fmla="*/ 256 w 412"/>
                    <a:gd name="T19" fmla="*/ 182 h 182"/>
                    <a:gd name="T20" fmla="*/ 255 w 412"/>
                    <a:gd name="T21" fmla="*/ 62 h 182"/>
                    <a:gd name="T22" fmla="*/ 342 w 412"/>
                    <a:gd name="T23" fmla="*/ 62 h 182"/>
                    <a:gd name="T24" fmla="*/ 342 w 412"/>
                    <a:gd name="T25" fmla="*/ 62 h 182"/>
                    <a:gd name="T26" fmla="*/ 342 w 412"/>
                    <a:gd name="T27" fmla="*/ 62 h 182"/>
                    <a:gd name="T28" fmla="*/ 342 w 412"/>
                    <a:gd name="T29" fmla="*/ 94 h 182"/>
                    <a:gd name="T30" fmla="*/ 342 w 412"/>
                    <a:gd name="T31" fmla="*/ 94 h 182"/>
                    <a:gd name="T32" fmla="*/ 342 w 412"/>
                    <a:gd name="T33" fmla="*/ 116 h 182"/>
                    <a:gd name="T34" fmla="*/ 313 w 412"/>
                    <a:gd name="T35" fmla="*/ 116 h 182"/>
                    <a:gd name="T36" fmla="*/ 313 w 412"/>
                    <a:gd name="T37" fmla="*/ 94 h 182"/>
                    <a:gd name="T38" fmla="*/ 288 w 412"/>
                    <a:gd name="T39" fmla="*/ 94 h 182"/>
                    <a:gd name="T40" fmla="*/ 288 w 412"/>
                    <a:gd name="T41" fmla="*/ 149 h 182"/>
                    <a:gd name="T42" fmla="*/ 379 w 412"/>
                    <a:gd name="T43" fmla="*/ 149 h 182"/>
                    <a:gd name="T44" fmla="*/ 379 w 412"/>
                    <a:gd name="T45" fmla="*/ 32 h 182"/>
                    <a:gd name="T46" fmla="*/ 220 w 412"/>
                    <a:gd name="T47" fmla="*/ 32 h 182"/>
                    <a:gd name="T48" fmla="*/ 220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7 w 412"/>
                    <a:gd name="T61" fmla="*/ 115 h 182"/>
                    <a:gd name="T62" fmla="*/ 100 w 412"/>
                    <a:gd name="T63" fmla="*/ 115 h 182"/>
                    <a:gd name="T64" fmla="*/ 100 w 412"/>
                    <a:gd name="T65" fmla="*/ 116 h 182"/>
                    <a:gd name="T66" fmla="*/ 71 w 412"/>
                    <a:gd name="T67" fmla="*/ 116 h 182"/>
                    <a:gd name="T68" fmla="*/ 71 w 412"/>
                    <a:gd name="T69" fmla="*/ 115 h 182"/>
                    <a:gd name="T70" fmla="*/ 70 w 412"/>
                    <a:gd name="T71" fmla="*/ 115 h 182"/>
                    <a:gd name="T72" fmla="*/ 69 w 412"/>
                    <a:gd name="T73" fmla="*/ 61 h 182"/>
                    <a:gd name="T74" fmla="*/ 100 w 412"/>
                    <a:gd name="T75" fmla="*/ 61 h 182"/>
                    <a:gd name="T76" fmla="*/ 100 w 412"/>
                    <a:gd name="T77" fmla="*/ 84 h 182"/>
                    <a:gd name="T78" fmla="*/ 124 w 412"/>
                    <a:gd name="T79" fmla="*/ 84 h 182"/>
                    <a:gd name="T80" fmla="*/ 124 w 412"/>
                    <a:gd name="T81" fmla="*/ 33 h 182"/>
                    <a:gd name="T82" fmla="*/ 33 w 412"/>
                    <a:gd name="T83" fmla="*/ 33 h 182"/>
                    <a:gd name="T84" fmla="*/ 33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3" y="150"/>
                      </a:moveTo>
                      <a:cubicBezTo>
                        <a:pt x="187" y="150"/>
                        <a:pt x="187" y="150"/>
                        <a:pt x="187" y="150"/>
                      </a:cubicBezTo>
                      <a:cubicBezTo>
                        <a:pt x="187" y="1"/>
                        <a:pt x="187" y="1"/>
                        <a:pt x="187"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79" y="181"/>
                        <a:pt x="379" y="181"/>
                        <a:pt x="379" y="181"/>
                      </a:cubicBezTo>
                      <a:cubicBezTo>
                        <a:pt x="379" y="181"/>
                        <a:pt x="379" y="181"/>
                        <a:pt x="379" y="181"/>
                      </a:cubicBezTo>
                      <a:cubicBezTo>
                        <a:pt x="256" y="182"/>
                        <a:pt x="256" y="182"/>
                        <a:pt x="256" y="182"/>
                      </a:cubicBezTo>
                      <a:cubicBezTo>
                        <a:pt x="256" y="143"/>
                        <a:pt x="255" y="100"/>
                        <a:pt x="255" y="62"/>
                      </a:cubicBezTo>
                      <a:cubicBezTo>
                        <a:pt x="285" y="62"/>
                        <a:pt x="313" y="62"/>
                        <a:pt x="342" y="62"/>
                      </a:cubicBezTo>
                      <a:cubicBezTo>
                        <a:pt x="342" y="62"/>
                        <a:pt x="342" y="62"/>
                        <a:pt x="342" y="62"/>
                      </a:cubicBezTo>
                      <a:cubicBezTo>
                        <a:pt x="342" y="62"/>
                        <a:pt x="342" y="62"/>
                        <a:pt x="342" y="62"/>
                      </a:cubicBezTo>
                      <a:cubicBezTo>
                        <a:pt x="342" y="94"/>
                        <a:pt x="342" y="94"/>
                        <a:pt x="342"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8" y="94"/>
                        <a:pt x="288" y="94"/>
                        <a:pt x="288" y="94"/>
                      </a:cubicBezTo>
                      <a:cubicBezTo>
                        <a:pt x="288" y="149"/>
                        <a:pt x="288" y="149"/>
                        <a:pt x="288" y="149"/>
                      </a:cubicBezTo>
                      <a:cubicBezTo>
                        <a:pt x="379" y="149"/>
                        <a:pt x="379" y="149"/>
                        <a:pt x="379" y="149"/>
                      </a:cubicBezTo>
                      <a:cubicBezTo>
                        <a:pt x="379" y="32"/>
                        <a:pt x="379" y="32"/>
                        <a:pt x="379" y="32"/>
                      </a:cubicBezTo>
                      <a:cubicBezTo>
                        <a:pt x="220" y="32"/>
                        <a:pt x="220" y="32"/>
                        <a:pt x="220" y="32"/>
                      </a:cubicBezTo>
                      <a:cubicBezTo>
                        <a:pt x="220" y="32"/>
                        <a:pt x="220" y="32"/>
                        <a:pt x="220"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7" y="115"/>
                        <a:pt x="157" y="115"/>
                        <a:pt x="157" y="115"/>
                      </a:cubicBezTo>
                      <a:cubicBezTo>
                        <a:pt x="100" y="115"/>
                        <a:pt x="100" y="115"/>
                        <a:pt x="100" y="115"/>
                      </a:cubicBezTo>
                      <a:cubicBezTo>
                        <a:pt x="100" y="116"/>
                        <a:pt x="100" y="116"/>
                        <a:pt x="100" y="116"/>
                      </a:cubicBezTo>
                      <a:cubicBezTo>
                        <a:pt x="71" y="116"/>
                        <a:pt x="71" y="116"/>
                        <a:pt x="71" y="116"/>
                      </a:cubicBezTo>
                      <a:cubicBezTo>
                        <a:pt x="71" y="115"/>
                        <a:pt x="71" y="115"/>
                        <a:pt x="71" y="115"/>
                      </a:cubicBezTo>
                      <a:cubicBezTo>
                        <a:pt x="70" y="115"/>
                        <a:pt x="70" y="115"/>
                        <a:pt x="70" y="115"/>
                      </a:cubicBezTo>
                      <a:cubicBezTo>
                        <a:pt x="69" y="61"/>
                        <a:pt x="69" y="61"/>
                        <a:pt x="69" y="61"/>
                      </a:cubicBezTo>
                      <a:cubicBezTo>
                        <a:pt x="100" y="61"/>
                        <a:pt x="100" y="61"/>
                        <a:pt x="100" y="61"/>
                      </a:cubicBezTo>
                      <a:cubicBezTo>
                        <a:pt x="100" y="84"/>
                        <a:pt x="100" y="84"/>
                        <a:pt x="100" y="84"/>
                      </a:cubicBezTo>
                      <a:cubicBezTo>
                        <a:pt x="124" y="84"/>
                        <a:pt x="124" y="84"/>
                        <a:pt x="124" y="84"/>
                      </a:cubicBezTo>
                      <a:cubicBezTo>
                        <a:pt x="124" y="33"/>
                        <a:pt x="124" y="33"/>
                        <a:pt x="124" y="33"/>
                      </a:cubicBezTo>
                      <a:cubicBezTo>
                        <a:pt x="33" y="33"/>
                        <a:pt x="33" y="33"/>
                        <a:pt x="33" y="33"/>
                      </a:cubicBezTo>
                      <a:lnTo>
                        <a:pt x="33"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52" name="Freeform 18"/>
                <p:cNvSpPr>
                  <a:spLocks/>
                </p:cNvSpPr>
                <p:nvPr/>
              </p:nvSpPr>
              <p:spPr bwMode="auto">
                <a:xfrm>
                  <a:off x="9473006" y="5029200"/>
                  <a:ext cx="524643" cy="126831"/>
                </a:xfrm>
                <a:custGeom>
                  <a:avLst/>
                  <a:gdLst>
                    <a:gd name="T0" fmla="*/ 32 w 411"/>
                    <a:gd name="T1" fmla="*/ 150 h 182"/>
                    <a:gd name="T2" fmla="*/ 186 w 411"/>
                    <a:gd name="T3" fmla="*/ 150 h 182"/>
                    <a:gd name="T4" fmla="*/ 186 w 411"/>
                    <a:gd name="T5" fmla="*/ 1 h 182"/>
                    <a:gd name="T6" fmla="*/ 187 w 411"/>
                    <a:gd name="T7" fmla="*/ 1 h 182"/>
                    <a:gd name="T8" fmla="*/ 187 w 411"/>
                    <a:gd name="T9" fmla="*/ 1 h 182"/>
                    <a:gd name="T10" fmla="*/ 411 w 411"/>
                    <a:gd name="T11" fmla="*/ 0 h 182"/>
                    <a:gd name="T12" fmla="*/ 411 w 411"/>
                    <a:gd name="T13" fmla="*/ 181 h 182"/>
                    <a:gd name="T14" fmla="*/ 379 w 411"/>
                    <a:gd name="T15" fmla="*/ 181 h 182"/>
                    <a:gd name="T16" fmla="*/ 379 w 411"/>
                    <a:gd name="T17" fmla="*/ 181 h 182"/>
                    <a:gd name="T18" fmla="*/ 255 w 411"/>
                    <a:gd name="T19" fmla="*/ 182 h 182"/>
                    <a:gd name="T20" fmla="*/ 255 w 411"/>
                    <a:gd name="T21" fmla="*/ 62 h 182"/>
                    <a:gd name="T22" fmla="*/ 342 w 411"/>
                    <a:gd name="T23" fmla="*/ 62 h 182"/>
                    <a:gd name="T24" fmla="*/ 342 w 411"/>
                    <a:gd name="T25" fmla="*/ 62 h 182"/>
                    <a:gd name="T26" fmla="*/ 342 w 411"/>
                    <a:gd name="T27" fmla="*/ 62 h 182"/>
                    <a:gd name="T28" fmla="*/ 342 w 411"/>
                    <a:gd name="T29" fmla="*/ 94 h 182"/>
                    <a:gd name="T30" fmla="*/ 342 w 411"/>
                    <a:gd name="T31" fmla="*/ 94 h 182"/>
                    <a:gd name="T32" fmla="*/ 342 w 411"/>
                    <a:gd name="T33" fmla="*/ 116 h 182"/>
                    <a:gd name="T34" fmla="*/ 313 w 411"/>
                    <a:gd name="T35" fmla="*/ 116 h 182"/>
                    <a:gd name="T36" fmla="*/ 313 w 411"/>
                    <a:gd name="T37" fmla="*/ 94 h 182"/>
                    <a:gd name="T38" fmla="*/ 288 w 411"/>
                    <a:gd name="T39" fmla="*/ 94 h 182"/>
                    <a:gd name="T40" fmla="*/ 288 w 411"/>
                    <a:gd name="T41" fmla="*/ 149 h 182"/>
                    <a:gd name="T42" fmla="*/ 379 w 411"/>
                    <a:gd name="T43" fmla="*/ 149 h 182"/>
                    <a:gd name="T44" fmla="*/ 379 w 411"/>
                    <a:gd name="T45" fmla="*/ 32 h 182"/>
                    <a:gd name="T46" fmla="*/ 220 w 411"/>
                    <a:gd name="T47" fmla="*/ 32 h 182"/>
                    <a:gd name="T48" fmla="*/ 220 w 411"/>
                    <a:gd name="T49" fmla="*/ 32 h 182"/>
                    <a:gd name="T50" fmla="*/ 219 w 411"/>
                    <a:gd name="T51" fmla="*/ 32 h 182"/>
                    <a:gd name="T52" fmla="*/ 219 w 411"/>
                    <a:gd name="T53" fmla="*/ 182 h 182"/>
                    <a:gd name="T54" fmla="*/ 0 w 411"/>
                    <a:gd name="T55" fmla="*/ 182 h 182"/>
                    <a:gd name="T56" fmla="*/ 0 w 411"/>
                    <a:gd name="T57" fmla="*/ 1 h 182"/>
                    <a:gd name="T58" fmla="*/ 156 w 411"/>
                    <a:gd name="T59" fmla="*/ 0 h 182"/>
                    <a:gd name="T60" fmla="*/ 156 w 411"/>
                    <a:gd name="T61" fmla="*/ 115 h 182"/>
                    <a:gd name="T62" fmla="*/ 99 w 411"/>
                    <a:gd name="T63" fmla="*/ 115 h 182"/>
                    <a:gd name="T64" fmla="*/ 99 w 411"/>
                    <a:gd name="T65" fmla="*/ 116 h 182"/>
                    <a:gd name="T66" fmla="*/ 70 w 411"/>
                    <a:gd name="T67" fmla="*/ 116 h 182"/>
                    <a:gd name="T68" fmla="*/ 70 w 411"/>
                    <a:gd name="T69" fmla="*/ 115 h 182"/>
                    <a:gd name="T70" fmla="*/ 69 w 411"/>
                    <a:gd name="T71" fmla="*/ 115 h 182"/>
                    <a:gd name="T72" fmla="*/ 69 w 411"/>
                    <a:gd name="T73" fmla="*/ 61 h 182"/>
                    <a:gd name="T74" fmla="*/ 99 w 411"/>
                    <a:gd name="T75" fmla="*/ 61 h 182"/>
                    <a:gd name="T76" fmla="*/ 99 w 411"/>
                    <a:gd name="T77" fmla="*/ 84 h 182"/>
                    <a:gd name="T78" fmla="*/ 123 w 411"/>
                    <a:gd name="T79" fmla="*/ 84 h 182"/>
                    <a:gd name="T80" fmla="*/ 123 w 411"/>
                    <a:gd name="T81" fmla="*/ 33 h 182"/>
                    <a:gd name="T82" fmla="*/ 32 w 411"/>
                    <a:gd name="T83" fmla="*/ 33 h 182"/>
                    <a:gd name="T84" fmla="*/ 32 w 411"/>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1" h="182">
                      <a:moveTo>
                        <a:pt x="32" y="150"/>
                      </a:moveTo>
                      <a:cubicBezTo>
                        <a:pt x="186" y="150"/>
                        <a:pt x="186" y="150"/>
                        <a:pt x="186" y="150"/>
                      </a:cubicBezTo>
                      <a:cubicBezTo>
                        <a:pt x="186" y="1"/>
                        <a:pt x="186" y="1"/>
                        <a:pt x="186" y="1"/>
                      </a:cubicBezTo>
                      <a:cubicBezTo>
                        <a:pt x="187" y="1"/>
                        <a:pt x="187" y="1"/>
                        <a:pt x="187" y="1"/>
                      </a:cubicBezTo>
                      <a:cubicBezTo>
                        <a:pt x="187" y="1"/>
                        <a:pt x="187" y="1"/>
                        <a:pt x="187" y="1"/>
                      </a:cubicBezTo>
                      <a:cubicBezTo>
                        <a:pt x="268" y="1"/>
                        <a:pt x="332" y="0"/>
                        <a:pt x="411" y="0"/>
                      </a:cubicBezTo>
                      <a:cubicBezTo>
                        <a:pt x="411" y="181"/>
                        <a:pt x="411" y="181"/>
                        <a:pt x="411" y="181"/>
                      </a:cubicBezTo>
                      <a:cubicBezTo>
                        <a:pt x="379" y="181"/>
                        <a:pt x="379" y="181"/>
                        <a:pt x="379" y="181"/>
                      </a:cubicBezTo>
                      <a:cubicBezTo>
                        <a:pt x="379" y="181"/>
                        <a:pt x="379" y="181"/>
                        <a:pt x="379" y="181"/>
                      </a:cubicBezTo>
                      <a:cubicBezTo>
                        <a:pt x="255" y="182"/>
                        <a:pt x="255" y="182"/>
                        <a:pt x="255" y="182"/>
                      </a:cubicBezTo>
                      <a:cubicBezTo>
                        <a:pt x="255" y="143"/>
                        <a:pt x="255" y="100"/>
                        <a:pt x="255" y="62"/>
                      </a:cubicBezTo>
                      <a:cubicBezTo>
                        <a:pt x="284" y="62"/>
                        <a:pt x="313" y="62"/>
                        <a:pt x="342" y="62"/>
                      </a:cubicBezTo>
                      <a:cubicBezTo>
                        <a:pt x="342" y="62"/>
                        <a:pt x="342" y="62"/>
                        <a:pt x="342" y="62"/>
                      </a:cubicBezTo>
                      <a:cubicBezTo>
                        <a:pt x="342" y="62"/>
                        <a:pt x="342" y="62"/>
                        <a:pt x="342" y="62"/>
                      </a:cubicBezTo>
                      <a:cubicBezTo>
                        <a:pt x="342" y="94"/>
                        <a:pt x="342" y="94"/>
                        <a:pt x="342"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8" y="94"/>
                        <a:pt x="288" y="94"/>
                        <a:pt x="288" y="94"/>
                      </a:cubicBezTo>
                      <a:cubicBezTo>
                        <a:pt x="288" y="149"/>
                        <a:pt x="288" y="149"/>
                        <a:pt x="288" y="149"/>
                      </a:cubicBezTo>
                      <a:cubicBezTo>
                        <a:pt x="379" y="149"/>
                        <a:pt x="379" y="149"/>
                        <a:pt x="379" y="149"/>
                      </a:cubicBezTo>
                      <a:cubicBezTo>
                        <a:pt x="379" y="32"/>
                        <a:pt x="379" y="32"/>
                        <a:pt x="379" y="32"/>
                      </a:cubicBezTo>
                      <a:cubicBezTo>
                        <a:pt x="220" y="32"/>
                        <a:pt x="220" y="32"/>
                        <a:pt x="220" y="32"/>
                      </a:cubicBezTo>
                      <a:cubicBezTo>
                        <a:pt x="220" y="32"/>
                        <a:pt x="220" y="32"/>
                        <a:pt x="220"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6" y="115"/>
                        <a:pt x="156" y="115"/>
                        <a:pt x="156" y="115"/>
                      </a:cubicBezTo>
                      <a:cubicBezTo>
                        <a:pt x="99" y="115"/>
                        <a:pt x="99" y="115"/>
                        <a:pt x="99" y="115"/>
                      </a:cubicBezTo>
                      <a:cubicBezTo>
                        <a:pt x="99" y="116"/>
                        <a:pt x="99" y="116"/>
                        <a:pt x="99" y="116"/>
                      </a:cubicBezTo>
                      <a:cubicBezTo>
                        <a:pt x="70" y="116"/>
                        <a:pt x="70" y="116"/>
                        <a:pt x="70" y="116"/>
                      </a:cubicBezTo>
                      <a:cubicBezTo>
                        <a:pt x="70" y="115"/>
                        <a:pt x="70" y="115"/>
                        <a:pt x="70" y="115"/>
                      </a:cubicBezTo>
                      <a:cubicBezTo>
                        <a:pt x="69" y="115"/>
                        <a:pt x="69" y="115"/>
                        <a:pt x="69" y="115"/>
                      </a:cubicBezTo>
                      <a:cubicBezTo>
                        <a:pt x="69" y="61"/>
                        <a:pt x="69" y="61"/>
                        <a:pt x="69" y="61"/>
                      </a:cubicBezTo>
                      <a:cubicBezTo>
                        <a:pt x="99" y="61"/>
                        <a:pt x="99" y="61"/>
                        <a:pt x="99" y="61"/>
                      </a:cubicBezTo>
                      <a:cubicBezTo>
                        <a:pt x="99" y="84"/>
                        <a:pt x="99" y="84"/>
                        <a:pt x="99" y="84"/>
                      </a:cubicBezTo>
                      <a:cubicBezTo>
                        <a:pt x="123" y="84"/>
                        <a:pt x="123" y="84"/>
                        <a:pt x="123" y="84"/>
                      </a:cubicBezTo>
                      <a:cubicBezTo>
                        <a:pt x="123" y="33"/>
                        <a:pt x="123" y="33"/>
                        <a:pt x="123" y="33"/>
                      </a:cubicBezTo>
                      <a:cubicBezTo>
                        <a:pt x="32" y="33"/>
                        <a:pt x="32" y="33"/>
                        <a:pt x="32" y="33"/>
                      </a:cubicBezTo>
                      <a:lnTo>
                        <a:pt x="32"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53" name="Freeform 19"/>
                <p:cNvSpPr>
                  <a:spLocks/>
                </p:cNvSpPr>
                <p:nvPr/>
              </p:nvSpPr>
              <p:spPr bwMode="auto">
                <a:xfrm>
                  <a:off x="10028919" y="5029200"/>
                  <a:ext cx="526381" cy="126831"/>
                </a:xfrm>
                <a:custGeom>
                  <a:avLst/>
                  <a:gdLst>
                    <a:gd name="T0" fmla="*/ 33 w 412"/>
                    <a:gd name="T1" fmla="*/ 150 h 182"/>
                    <a:gd name="T2" fmla="*/ 187 w 412"/>
                    <a:gd name="T3" fmla="*/ 150 h 182"/>
                    <a:gd name="T4" fmla="*/ 187 w 412"/>
                    <a:gd name="T5" fmla="*/ 1 h 182"/>
                    <a:gd name="T6" fmla="*/ 187 w 412"/>
                    <a:gd name="T7" fmla="*/ 1 h 182"/>
                    <a:gd name="T8" fmla="*/ 187 w 412"/>
                    <a:gd name="T9" fmla="*/ 1 h 182"/>
                    <a:gd name="T10" fmla="*/ 412 w 412"/>
                    <a:gd name="T11" fmla="*/ 0 h 182"/>
                    <a:gd name="T12" fmla="*/ 412 w 412"/>
                    <a:gd name="T13" fmla="*/ 181 h 182"/>
                    <a:gd name="T14" fmla="*/ 380 w 412"/>
                    <a:gd name="T15" fmla="*/ 181 h 182"/>
                    <a:gd name="T16" fmla="*/ 380 w 412"/>
                    <a:gd name="T17" fmla="*/ 181 h 182"/>
                    <a:gd name="T18" fmla="*/ 256 w 412"/>
                    <a:gd name="T19" fmla="*/ 182 h 182"/>
                    <a:gd name="T20" fmla="*/ 255 w 412"/>
                    <a:gd name="T21" fmla="*/ 62 h 182"/>
                    <a:gd name="T22" fmla="*/ 342 w 412"/>
                    <a:gd name="T23" fmla="*/ 62 h 182"/>
                    <a:gd name="T24" fmla="*/ 342 w 412"/>
                    <a:gd name="T25" fmla="*/ 62 h 182"/>
                    <a:gd name="T26" fmla="*/ 342 w 412"/>
                    <a:gd name="T27" fmla="*/ 62 h 182"/>
                    <a:gd name="T28" fmla="*/ 342 w 412"/>
                    <a:gd name="T29" fmla="*/ 94 h 182"/>
                    <a:gd name="T30" fmla="*/ 342 w 412"/>
                    <a:gd name="T31" fmla="*/ 94 h 182"/>
                    <a:gd name="T32" fmla="*/ 342 w 412"/>
                    <a:gd name="T33" fmla="*/ 116 h 182"/>
                    <a:gd name="T34" fmla="*/ 313 w 412"/>
                    <a:gd name="T35" fmla="*/ 116 h 182"/>
                    <a:gd name="T36" fmla="*/ 313 w 412"/>
                    <a:gd name="T37" fmla="*/ 94 h 182"/>
                    <a:gd name="T38" fmla="*/ 288 w 412"/>
                    <a:gd name="T39" fmla="*/ 94 h 182"/>
                    <a:gd name="T40" fmla="*/ 288 w 412"/>
                    <a:gd name="T41" fmla="*/ 149 h 182"/>
                    <a:gd name="T42" fmla="*/ 380 w 412"/>
                    <a:gd name="T43" fmla="*/ 149 h 182"/>
                    <a:gd name="T44" fmla="*/ 380 w 412"/>
                    <a:gd name="T45" fmla="*/ 32 h 182"/>
                    <a:gd name="T46" fmla="*/ 220 w 412"/>
                    <a:gd name="T47" fmla="*/ 32 h 182"/>
                    <a:gd name="T48" fmla="*/ 220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7 w 412"/>
                    <a:gd name="T61" fmla="*/ 115 h 182"/>
                    <a:gd name="T62" fmla="*/ 100 w 412"/>
                    <a:gd name="T63" fmla="*/ 115 h 182"/>
                    <a:gd name="T64" fmla="*/ 100 w 412"/>
                    <a:gd name="T65" fmla="*/ 116 h 182"/>
                    <a:gd name="T66" fmla="*/ 71 w 412"/>
                    <a:gd name="T67" fmla="*/ 116 h 182"/>
                    <a:gd name="T68" fmla="*/ 71 w 412"/>
                    <a:gd name="T69" fmla="*/ 115 h 182"/>
                    <a:gd name="T70" fmla="*/ 70 w 412"/>
                    <a:gd name="T71" fmla="*/ 115 h 182"/>
                    <a:gd name="T72" fmla="*/ 69 w 412"/>
                    <a:gd name="T73" fmla="*/ 61 h 182"/>
                    <a:gd name="T74" fmla="*/ 100 w 412"/>
                    <a:gd name="T75" fmla="*/ 61 h 182"/>
                    <a:gd name="T76" fmla="*/ 100 w 412"/>
                    <a:gd name="T77" fmla="*/ 84 h 182"/>
                    <a:gd name="T78" fmla="*/ 124 w 412"/>
                    <a:gd name="T79" fmla="*/ 84 h 182"/>
                    <a:gd name="T80" fmla="*/ 124 w 412"/>
                    <a:gd name="T81" fmla="*/ 33 h 182"/>
                    <a:gd name="T82" fmla="*/ 33 w 412"/>
                    <a:gd name="T83" fmla="*/ 33 h 182"/>
                    <a:gd name="T84" fmla="*/ 33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3" y="150"/>
                      </a:moveTo>
                      <a:cubicBezTo>
                        <a:pt x="187" y="150"/>
                        <a:pt x="187" y="150"/>
                        <a:pt x="187" y="150"/>
                      </a:cubicBezTo>
                      <a:cubicBezTo>
                        <a:pt x="187" y="1"/>
                        <a:pt x="187" y="1"/>
                        <a:pt x="187"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80" y="181"/>
                        <a:pt x="380" y="181"/>
                        <a:pt x="380" y="181"/>
                      </a:cubicBezTo>
                      <a:cubicBezTo>
                        <a:pt x="380" y="181"/>
                        <a:pt x="380" y="181"/>
                        <a:pt x="380" y="181"/>
                      </a:cubicBezTo>
                      <a:cubicBezTo>
                        <a:pt x="256" y="182"/>
                        <a:pt x="256" y="182"/>
                        <a:pt x="256" y="182"/>
                      </a:cubicBezTo>
                      <a:cubicBezTo>
                        <a:pt x="256" y="143"/>
                        <a:pt x="255" y="100"/>
                        <a:pt x="255" y="62"/>
                      </a:cubicBezTo>
                      <a:cubicBezTo>
                        <a:pt x="285" y="62"/>
                        <a:pt x="313" y="62"/>
                        <a:pt x="342" y="62"/>
                      </a:cubicBezTo>
                      <a:cubicBezTo>
                        <a:pt x="342" y="62"/>
                        <a:pt x="342" y="62"/>
                        <a:pt x="342" y="62"/>
                      </a:cubicBezTo>
                      <a:cubicBezTo>
                        <a:pt x="342" y="62"/>
                        <a:pt x="342" y="62"/>
                        <a:pt x="342" y="62"/>
                      </a:cubicBezTo>
                      <a:cubicBezTo>
                        <a:pt x="342" y="94"/>
                        <a:pt x="342" y="94"/>
                        <a:pt x="342"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8" y="94"/>
                        <a:pt x="288" y="94"/>
                        <a:pt x="288" y="94"/>
                      </a:cubicBezTo>
                      <a:cubicBezTo>
                        <a:pt x="288" y="149"/>
                        <a:pt x="288" y="149"/>
                        <a:pt x="288" y="149"/>
                      </a:cubicBezTo>
                      <a:cubicBezTo>
                        <a:pt x="380" y="149"/>
                        <a:pt x="380" y="149"/>
                        <a:pt x="380" y="149"/>
                      </a:cubicBezTo>
                      <a:cubicBezTo>
                        <a:pt x="380" y="32"/>
                        <a:pt x="380" y="32"/>
                        <a:pt x="380" y="32"/>
                      </a:cubicBezTo>
                      <a:cubicBezTo>
                        <a:pt x="220" y="32"/>
                        <a:pt x="220" y="32"/>
                        <a:pt x="220" y="32"/>
                      </a:cubicBezTo>
                      <a:cubicBezTo>
                        <a:pt x="220" y="32"/>
                        <a:pt x="220" y="32"/>
                        <a:pt x="220"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7" y="115"/>
                        <a:pt x="157" y="115"/>
                        <a:pt x="157" y="115"/>
                      </a:cubicBezTo>
                      <a:cubicBezTo>
                        <a:pt x="100" y="115"/>
                        <a:pt x="100" y="115"/>
                        <a:pt x="100" y="115"/>
                      </a:cubicBezTo>
                      <a:cubicBezTo>
                        <a:pt x="100" y="116"/>
                        <a:pt x="100" y="116"/>
                        <a:pt x="100" y="116"/>
                      </a:cubicBezTo>
                      <a:cubicBezTo>
                        <a:pt x="71" y="116"/>
                        <a:pt x="71" y="116"/>
                        <a:pt x="71" y="116"/>
                      </a:cubicBezTo>
                      <a:cubicBezTo>
                        <a:pt x="71" y="115"/>
                        <a:pt x="71" y="115"/>
                        <a:pt x="71" y="115"/>
                      </a:cubicBezTo>
                      <a:cubicBezTo>
                        <a:pt x="70" y="115"/>
                        <a:pt x="70" y="115"/>
                        <a:pt x="70" y="115"/>
                      </a:cubicBezTo>
                      <a:cubicBezTo>
                        <a:pt x="69" y="61"/>
                        <a:pt x="69" y="61"/>
                        <a:pt x="69" y="61"/>
                      </a:cubicBezTo>
                      <a:cubicBezTo>
                        <a:pt x="100" y="61"/>
                        <a:pt x="100" y="61"/>
                        <a:pt x="100" y="61"/>
                      </a:cubicBezTo>
                      <a:cubicBezTo>
                        <a:pt x="100" y="84"/>
                        <a:pt x="100" y="84"/>
                        <a:pt x="100" y="84"/>
                      </a:cubicBezTo>
                      <a:cubicBezTo>
                        <a:pt x="124" y="84"/>
                        <a:pt x="124" y="84"/>
                        <a:pt x="124" y="84"/>
                      </a:cubicBezTo>
                      <a:cubicBezTo>
                        <a:pt x="124" y="33"/>
                        <a:pt x="124" y="33"/>
                        <a:pt x="124" y="33"/>
                      </a:cubicBezTo>
                      <a:cubicBezTo>
                        <a:pt x="33" y="33"/>
                        <a:pt x="33" y="33"/>
                        <a:pt x="33" y="33"/>
                      </a:cubicBezTo>
                      <a:lnTo>
                        <a:pt x="33"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54" name="Freeform 20"/>
                <p:cNvSpPr>
                  <a:spLocks/>
                </p:cNvSpPr>
                <p:nvPr/>
              </p:nvSpPr>
              <p:spPr bwMode="auto">
                <a:xfrm>
                  <a:off x="10583096" y="5029200"/>
                  <a:ext cx="526381" cy="126831"/>
                </a:xfrm>
                <a:custGeom>
                  <a:avLst/>
                  <a:gdLst>
                    <a:gd name="T0" fmla="*/ 33 w 412"/>
                    <a:gd name="T1" fmla="*/ 150 h 182"/>
                    <a:gd name="T2" fmla="*/ 187 w 412"/>
                    <a:gd name="T3" fmla="*/ 150 h 182"/>
                    <a:gd name="T4" fmla="*/ 187 w 412"/>
                    <a:gd name="T5" fmla="*/ 1 h 182"/>
                    <a:gd name="T6" fmla="*/ 187 w 412"/>
                    <a:gd name="T7" fmla="*/ 1 h 182"/>
                    <a:gd name="T8" fmla="*/ 187 w 412"/>
                    <a:gd name="T9" fmla="*/ 1 h 182"/>
                    <a:gd name="T10" fmla="*/ 412 w 412"/>
                    <a:gd name="T11" fmla="*/ 0 h 182"/>
                    <a:gd name="T12" fmla="*/ 412 w 412"/>
                    <a:gd name="T13" fmla="*/ 181 h 182"/>
                    <a:gd name="T14" fmla="*/ 380 w 412"/>
                    <a:gd name="T15" fmla="*/ 181 h 182"/>
                    <a:gd name="T16" fmla="*/ 380 w 412"/>
                    <a:gd name="T17" fmla="*/ 181 h 182"/>
                    <a:gd name="T18" fmla="*/ 256 w 412"/>
                    <a:gd name="T19" fmla="*/ 182 h 182"/>
                    <a:gd name="T20" fmla="*/ 256 w 412"/>
                    <a:gd name="T21" fmla="*/ 62 h 182"/>
                    <a:gd name="T22" fmla="*/ 342 w 412"/>
                    <a:gd name="T23" fmla="*/ 62 h 182"/>
                    <a:gd name="T24" fmla="*/ 342 w 412"/>
                    <a:gd name="T25" fmla="*/ 62 h 182"/>
                    <a:gd name="T26" fmla="*/ 343 w 412"/>
                    <a:gd name="T27" fmla="*/ 62 h 182"/>
                    <a:gd name="T28" fmla="*/ 343 w 412"/>
                    <a:gd name="T29" fmla="*/ 94 h 182"/>
                    <a:gd name="T30" fmla="*/ 342 w 412"/>
                    <a:gd name="T31" fmla="*/ 94 h 182"/>
                    <a:gd name="T32" fmla="*/ 342 w 412"/>
                    <a:gd name="T33" fmla="*/ 116 h 182"/>
                    <a:gd name="T34" fmla="*/ 313 w 412"/>
                    <a:gd name="T35" fmla="*/ 116 h 182"/>
                    <a:gd name="T36" fmla="*/ 313 w 412"/>
                    <a:gd name="T37" fmla="*/ 94 h 182"/>
                    <a:gd name="T38" fmla="*/ 289 w 412"/>
                    <a:gd name="T39" fmla="*/ 94 h 182"/>
                    <a:gd name="T40" fmla="*/ 289 w 412"/>
                    <a:gd name="T41" fmla="*/ 149 h 182"/>
                    <a:gd name="T42" fmla="*/ 380 w 412"/>
                    <a:gd name="T43" fmla="*/ 149 h 182"/>
                    <a:gd name="T44" fmla="*/ 380 w 412"/>
                    <a:gd name="T45" fmla="*/ 32 h 182"/>
                    <a:gd name="T46" fmla="*/ 221 w 412"/>
                    <a:gd name="T47" fmla="*/ 32 h 182"/>
                    <a:gd name="T48" fmla="*/ 221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7 w 412"/>
                    <a:gd name="T61" fmla="*/ 115 h 182"/>
                    <a:gd name="T62" fmla="*/ 100 w 412"/>
                    <a:gd name="T63" fmla="*/ 115 h 182"/>
                    <a:gd name="T64" fmla="*/ 100 w 412"/>
                    <a:gd name="T65" fmla="*/ 116 h 182"/>
                    <a:gd name="T66" fmla="*/ 71 w 412"/>
                    <a:gd name="T67" fmla="*/ 116 h 182"/>
                    <a:gd name="T68" fmla="*/ 71 w 412"/>
                    <a:gd name="T69" fmla="*/ 115 h 182"/>
                    <a:gd name="T70" fmla="*/ 70 w 412"/>
                    <a:gd name="T71" fmla="*/ 115 h 182"/>
                    <a:gd name="T72" fmla="*/ 69 w 412"/>
                    <a:gd name="T73" fmla="*/ 61 h 182"/>
                    <a:gd name="T74" fmla="*/ 100 w 412"/>
                    <a:gd name="T75" fmla="*/ 61 h 182"/>
                    <a:gd name="T76" fmla="*/ 100 w 412"/>
                    <a:gd name="T77" fmla="*/ 84 h 182"/>
                    <a:gd name="T78" fmla="*/ 124 w 412"/>
                    <a:gd name="T79" fmla="*/ 84 h 182"/>
                    <a:gd name="T80" fmla="*/ 124 w 412"/>
                    <a:gd name="T81" fmla="*/ 33 h 182"/>
                    <a:gd name="T82" fmla="*/ 33 w 412"/>
                    <a:gd name="T83" fmla="*/ 33 h 182"/>
                    <a:gd name="T84" fmla="*/ 33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3" y="150"/>
                      </a:moveTo>
                      <a:cubicBezTo>
                        <a:pt x="187" y="150"/>
                        <a:pt x="187" y="150"/>
                        <a:pt x="187" y="150"/>
                      </a:cubicBezTo>
                      <a:cubicBezTo>
                        <a:pt x="187" y="1"/>
                        <a:pt x="187" y="1"/>
                        <a:pt x="187"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80" y="181"/>
                        <a:pt x="380" y="181"/>
                        <a:pt x="380" y="181"/>
                      </a:cubicBezTo>
                      <a:cubicBezTo>
                        <a:pt x="380" y="181"/>
                        <a:pt x="380" y="181"/>
                        <a:pt x="380" y="181"/>
                      </a:cubicBezTo>
                      <a:cubicBezTo>
                        <a:pt x="256" y="182"/>
                        <a:pt x="256" y="182"/>
                        <a:pt x="256" y="182"/>
                      </a:cubicBezTo>
                      <a:cubicBezTo>
                        <a:pt x="256" y="143"/>
                        <a:pt x="256" y="100"/>
                        <a:pt x="256" y="62"/>
                      </a:cubicBezTo>
                      <a:cubicBezTo>
                        <a:pt x="285" y="62"/>
                        <a:pt x="313" y="62"/>
                        <a:pt x="342" y="62"/>
                      </a:cubicBezTo>
                      <a:cubicBezTo>
                        <a:pt x="342" y="62"/>
                        <a:pt x="342" y="62"/>
                        <a:pt x="342" y="62"/>
                      </a:cubicBezTo>
                      <a:cubicBezTo>
                        <a:pt x="343" y="62"/>
                        <a:pt x="343" y="62"/>
                        <a:pt x="343" y="62"/>
                      </a:cubicBezTo>
                      <a:cubicBezTo>
                        <a:pt x="343" y="94"/>
                        <a:pt x="343" y="94"/>
                        <a:pt x="343"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9" y="94"/>
                        <a:pt x="289" y="94"/>
                        <a:pt x="289" y="94"/>
                      </a:cubicBezTo>
                      <a:cubicBezTo>
                        <a:pt x="289" y="149"/>
                        <a:pt x="289" y="149"/>
                        <a:pt x="289" y="149"/>
                      </a:cubicBezTo>
                      <a:cubicBezTo>
                        <a:pt x="380" y="149"/>
                        <a:pt x="380" y="149"/>
                        <a:pt x="380" y="149"/>
                      </a:cubicBezTo>
                      <a:cubicBezTo>
                        <a:pt x="380" y="32"/>
                        <a:pt x="380" y="32"/>
                        <a:pt x="380" y="32"/>
                      </a:cubicBezTo>
                      <a:cubicBezTo>
                        <a:pt x="221" y="32"/>
                        <a:pt x="221" y="32"/>
                        <a:pt x="221" y="32"/>
                      </a:cubicBezTo>
                      <a:cubicBezTo>
                        <a:pt x="221" y="32"/>
                        <a:pt x="221" y="32"/>
                        <a:pt x="221"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7" y="115"/>
                        <a:pt x="157" y="115"/>
                        <a:pt x="157" y="115"/>
                      </a:cubicBezTo>
                      <a:cubicBezTo>
                        <a:pt x="100" y="115"/>
                        <a:pt x="100" y="115"/>
                        <a:pt x="100" y="115"/>
                      </a:cubicBezTo>
                      <a:cubicBezTo>
                        <a:pt x="100" y="116"/>
                        <a:pt x="100" y="116"/>
                        <a:pt x="100" y="116"/>
                      </a:cubicBezTo>
                      <a:cubicBezTo>
                        <a:pt x="71" y="116"/>
                        <a:pt x="71" y="116"/>
                        <a:pt x="71" y="116"/>
                      </a:cubicBezTo>
                      <a:cubicBezTo>
                        <a:pt x="71" y="115"/>
                        <a:pt x="71" y="115"/>
                        <a:pt x="71" y="115"/>
                      </a:cubicBezTo>
                      <a:cubicBezTo>
                        <a:pt x="70" y="115"/>
                        <a:pt x="70" y="115"/>
                        <a:pt x="70" y="115"/>
                      </a:cubicBezTo>
                      <a:cubicBezTo>
                        <a:pt x="69" y="61"/>
                        <a:pt x="69" y="61"/>
                        <a:pt x="69" y="61"/>
                      </a:cubicBezTo>
                      <a:cubicBezTo>
                        <a:pt x="100" y="61"/>
                        <a:pt x="100" y="61"/>
                        <a:pt x="100" y="61"/>
                      </a:cubicBezTo>
                      <a:cubicBezTo>
                        <a:pt x="100" y="84"/>
                        <a:pt x="100" y="84"/>
                        <a:pt x="100" y="84"/>
                      </a:cubicBezTo>
                      <a:cubicBezTo>
                        <a:pt x="124" y="84"/>
                        <a:pt x="124" y="84"/>
                        <a:pt x="124" y="84"/>
                      </a:cubicBezTo>
                      <a:cubicBezTo>
                        <a:pt x="124" y="33"/>
                        <a:pt x="124" y="33"/>
                        <a:pt x="124" y="33"/>
                      </a:cubicBezTo>
                      <a:cubicBezTo>
                        <a:pt x="33" y="33"/>
                        <a:pt x="33" y="33"/>
                        <a:pt x="33" y="33"/>
                      </a:cubicBezTo>
                      <a:lnTo>
                        <a:pt x="33"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55" name="Freeform 21"/>
                <p:cNvSpPr>
                  <a:spLocks/>
                </p:cNvSpPr>
                <p:nvPr/>
              </p:nvSpPr>
              <p:spPr bwMode="auto">
                <a:xfrm>
                  <a:off x="11140746" y="5029200"/>
                  <a:ext cx="526381" cy="126831"/>
                </a:xfrm>
                <a:custGeom>
                  <a:avLst/>
                  <a:gdLst>
                    <a:gd name="T0" fmla="*/ 32 w 412"/>
                    <a:gd name="T1" fmla="*/ 150 h 182"/>
                    <a:gd name="T2" fmla="*/ 186 w 412"/>
                    <a:gd name="T3" fmla="*/ 150 h 182"/>
                    <a:gd name="T4" fmla="*/ 186 w 412"/>
                    <a:gd name="T5" fmla="*/ 1 h 182"/>
                    <a:gd name="T6" fmla="*/ 187 w 412"/>
                    <a:gd name="T7" fmla="*/ 1 h 182"/>
                    <a:gd name="T8" fmla="*/ 187 w 412"/>
                    <a:gd name="T9" fmla="*/ 1 h 182"/>
                    <a:gd name="T10" fmla="*/ 412 w 412"/>
                    <a:gd name="T11" fmla="*/ 0 h 182"/>
                    <a:gd name="T12" fmla="*/ 412 w 412"/>
                    <a:gd name="T13" fmla="*/ 181 h 182"/>
                    <a:gd name="T14" fmla="*/ 379 w 412"/>
                    <a:gd name="T15" fmla="*/ 181 h 182"/>
                    <a:gd name="T16" fmla="*/ 379 w 412"/>
                    <a:gd name="T17" fmla="*/ 181 h 182"/>
                    <a:gd name="T18" fmla="*/ 256 w 412"/>
                    <a:gd name="T19" fmla="*/ 182 h 182"/>
                    <a:gd name="T20" fmla="*/ 255 w 412"/>
                    <a:gd name="T21" fmla="*/ 62 h 182"/>
                    <a:gd name="T22" fmla="*/ 342 w 412"/>
                    <a:gd name="T23" fmla="*/ 62 h 182"/>
                    <a:gd name="T24" fmla="*/ 342 w 412"/>
                    <a:gd name="T25" fmla="*/ 62 h 182"/>
                    <a:gd name="T26" fmla="*/ 342 w 412"/>
                    <a:gd name="T27" fmla="*/ 62 h 182"/>
                    <a:gd name="T28" fmla="*/ 342 w 412"/>
                    <a:gd name="T29" fmla="*/ 94 h 182"/>
                    <a:gd name="T30" fmla="*/ 342 w 412"/>
                    <a:gd name="T31" fmla="*/ 94 h 182"/>
                    <a:gd name="T32" fmla="*/ 342 w 412"/>
                    <a:gd name="T33" fmla="*/ 116 h 182"/>
                    <a:gd name="T34" fmla="*/ 313 w 412"/>
                    <a:gd name="T35" fmla="*/ 116 h 182"/>
                    <a:gd name="T36" fmla="*/ 313 w 412"/>
                    <a:gd name="T37" fmla="*/ 94 h 182"/>
                    <a:gd name="T38" fmla="*/ 288 w 412"/>
                    <a:gd name="T39" fmla="*/ 94 h 182"/>
                    <a:gd name="T40" fmla="*/ 288 w 412"/>
                    <a:gd name="T41" fmla="*/ 149 h 182"/>
                    <a:gd name="T42" fmla="*/ 379 w 412"/>
                    <a:gd name="T43" fmla="*/ 149 h 182"/>
                    <a:gd name="T44" fmla="*/ 379 w 412"/>
                    <a:gd name="T45" fmla="*/ 32 h 182"/>
                    <a:gd name="T46" fmla="*/ 220 w 412"/>
                    <a:gd name="T47" fmla="*/ 32 h 182"/>
                    <a:gd name="T48" fmla="*/ 220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6 w 412"/>
                    <a:gd name="T61" fmla="*/ 115 h 182"/>
                    <a:gd name="T62" fmla="*/ 99 w 412"/>
                    <a:gd name="T63" fmla="*/ 115 h 182"/>
                    <a:gd name="T64" fmla="*/ 99 w 412"/>
                    <a:gd name="T65" fmla="*/ 116 h 182"/>
                    <a:gd name="T66" fmla="*/ 70 w 412"/>
                    <a:gd name="T67" fmla="*/ 116 h 182"/>
                    <a:gd name="T68" fmla="*/ 70 w 412"/>
                    <a:gd name="T69" fmla="*/ 115 h 182"/>
                    <a:gd name="T70" fmla="*/ 69 w 412"/>
                    <a:gd name="T71" fmla="*/ 115 h 182"/>
                    <a:gd name="T72" fmla="*/ 69 w 412"/>
                    <a:gd name="T73" fmla="*/ 61 h 182"/>
                    <a:gd name="T74" fmla="*/ 99 w 412"/>
                    <a:gd name="T75" fmla="*/ 61 h 182"/>
                    <a:gd name="T76" fmla="*/ 99 w 412"/>
                    <a:gd name="T77" fmla="*/ 84 h 182"/>
                    <a:gd name="T78" fmla="*/ 124 w 412"/>
                    <a:gd name="T79" fmla="*/ 84 h 182"/>
                    <a:gd name="T80" fmla="*/ 124 w 412"/>
                    <a:gd name="T81" fmla="*/ 33 h 182"/>
                    <a:gd name="T82" fmla="*/ 32 w 412"/>
                    <a:gd name="T83" fmla="*/ 33 h 182"/>
                    <a:gd name="T84" fmla="*/ 32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2" y="150"/>
                      </a:moveTo>
                      <a:cubicBezTo>
                        <a:pt x="186" y="150"/>
                        <a:pt x="186" y="150"/>
                        <a:pt x="186" y="150"/>
                      </a:cubicBezTo>
                      <a:cubicBezTo>
                        <a:pt x="186" y="1"/>
                        <a:pt x="186" y="1"/>
                        <a:pt x="186"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79" y="181"/>
                        <a:pt x="379" y="181"/>
                        <a:pt x="379" y="181"/>
                      </a:cubicBezTo>
                      <a:cubicBezTo>
                        <a:pt x="379" y="181"/>
                        <a:pt x="379" y="181"/>
                        <a:pt x="379" y="181"/>
                      </a:cubicBezTo>
                      <a:cubicBezTo>
                        <a:pt x="256" y="182"/>
                        <a:pt x="256" y="182"/>
                        <a:pt x="256" y="182"/>
                      </a:cubicBezTo>
                      <a:cubicBezTo>
                        <a:pt x="256" y="143"/>
                        <a:pt x="255" y="100"/>
                        <a:pt x="255" y="62"/>
                      </a:cubicBezTo>
                      <a:cubicBezTo>
                        <a:pt x="284" y="62"/>
                        <a:pt x="313" y="62"/>
                        <a:pt x="342" y="62"/>
                      </a:cubicBezTo>
                      <a:cubicBezTo>
                        <a:pt x="342" y="62"/>
                        <a:pt x="342" y="62"/>
                        <a:pt x="342" y="62"/>
                      </a:cubicBezTo>
                      <a:cubicBezTo>
                        <a:pt x="342" y="62"/>
                        <a:pt x="342" y="62"/>
                        <a:pt x="342" y="62"/>
                      </a:cubicBezTo>
                      <a:cubicBezTo>
                        <a:pt x="342" y="94"/>
                        <a:pt x="342" y="94"/>
                        <a:pt x="342"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8" y="94"/>
                        <a:pt x="288" y="94"/>
                        <a:pt x="288" y="94"/>
                      </a:cubicBezTo>
                      <a:cubicBezTo>
                        <a:pt x="288" y="149"/>
                        <a:pt x="288" y="149"/>
                        <a:pt x="288" y="149"/>
                      </a:cubicBezTo>
                      <a:cubicBezTo>
                        <a:pt x="379" y="149"/>
                        <a:pt x="379" y="149"/>
                        <a:pt x="379" y="149"/>
                      </a:cubicBezTo>
                      <a:cubicBezTo>
                        <a:pt x="379" y="32"/>
                        <a:pt x="379" y="32"/>
                        <a:pt x="379" y="32"/>
                      </a:cubicBezTo>
                      <a:cubicBezTo>
                        <a:pt x="220" y="32"/>
                        <a:pt x="220" y="32"/>
                        <a:pt x="220" y="32"/>
                      </a:cubicBezTo>
                      <a:cubicBezTo>
                        <a:pt x="220" y="32"/>
                        <a:pt x="220" y="32"/>
                        <a:pt x="220"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6" y="115"/>
                        <a:pt x="156" y="115"/>
                        <a:pt x="156" y="115"/>
                      </a:cubicBezTo>
                      <a:cubicBezTo>
                        <a:pt x="99" y="115"/>
                        <a:pt x="99" y="115"/>
                        <a:pt x="99" y="115"/>
                      </a:cubicBezTo>
                      <a:cubicBezTo>
                        <a:pt x="99" y="116"/>
                        <a:pt x="99" y="116"/>
                        <a:pt x="99" y="116"/>
                      </a:cubicBezTo>
                      <a:cubicBezTo>
                        <a:pt x="70" y="116"/>
                        <a:pt x="70" y="116"/>
                        <a:pt x="70" y="116"/>
                      </a:cubicBezTo>
                      <a:cubicBezTo>
                        <a:pt x="70" y="115"/>
                        <a:pt x="70" y="115"/>
                        <a:pt x="70" y="115"/>
                      </a:cubicBezTo>
                      <a:cubicBezTo>
                        <a:pt x="69" y="115"/>
                        <a:pt x="69" y="115"/>
                        <a:pt x="69" y="115"/>
                      </a:cubicBezTo>
                      <a:cubicBezTo>
                        <a:pt x="69" y="61"/>
                        <a:pt x="69" y="61"/>
                        <a:pt x="69" y="61"/>
                      </a:cubicBezTo>
                      <a:cubicBezTo>
                        <a:pt x="99" y="61"/>
                        <a:pt x="99" y="61"/>
                        <a:pt x="99" y="61"/>
                      </a:cubicBezTo>
                      <a:cubicBezTo>
                        <a:pt x="99" y="84"/>
                        <a:pt x="99" y="84"/>
                        <a:pt x="99" y="84"/>
                      </a:cubicBezTo>
                      <a:cubicBezTo>
                        <a:pt x="124" y="84"/>
                        <a:pt x="124" y="84"/>
                        <a:pt x="124" y="84"/>
                      </a:cubicBezTo>
                      <a:cubicBezTo>
                        <a:pt x="124" y="33"/>
                        <a:pt x="124" y="33"/>
                        <a:pt x="124" y="33"/>
                      </a:cubicBezTo>
                      <a:cubicBezTo>
                        <a:pt x="32" y="33"/>
                        <a:pt x="32" y="33"/>
                        <a:pt x="32" y="33"/>
                      </a:cubicBezTo>
                      <a:lnTo>
                        <a:pt x="32"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56" name="Freeform 22"/>
                <p:cNvSpPr>
                  <a:spLocks/>
                </p:cNvSpPr>
                <p:nvPr/>
              </p:nvSpPr>
              <p:spPr bwMode="auto">
                <a:xfrm>
                  <a:off x="11696660" y="5029200"/>
                  <a:ext cx="526381" cy="126831"/>
                </a:xfrm>
                <a:custGeom>
                  <a:avLst/>
                  <a:gdLst>
                    <a:gd name="T0" fmla="*/ 33 w 412"/>
                    <a:gd name="T1" fmla="*/ 150 h 182"/>
                    <a:gd name="T2" fmla="*/ 187 w 412"/>
                    <a:gd name="T3" fmla="*/ 150 h 182"/>
                    <a:gd name="T4" fmla="*/ 187 w 412"/>
                    <a:gd name="T5" fmla="*/ 1 h 182"/>
                    <a:gd name="T6" fmla="*/ 187 w 412"/>
                    <a:gd name="T7" fmla="*/ 1 h 182"/>
                    <a:gd name="T8" fmla="*/ 187 w 412"/>
                    <a:gd name="T9" fmla="*/ 1 h 182"/>
                    <a:gd name="T10" fmla="*/ 412 w 412"/>
                    <a:gd name="T11" fmla="*/ 0 h 182"/>
                    <a:gd name="T12" fmla="*/ 412 w 412"/>
                    <a:gd name="T13" fmla="*/ 181 h 182"/>
                    <a:gd name="T14" fmla="*/ 380 w 412"/>
                    <a:gd name="T15" fmla="*/ 181 h 182"/>
                    <a:gd name="T16" fmla="*/ 380 w 412"/>
                    <a:gd name="T17" fmla="*/ 181 h 182"/>
                    <a:gd name="T18" fmla="*/ 256 w 412"/>
                    <a:gd name="T19" fmla="*/ 182 h 182"/>
                    <a:gd name="T20" fmla="*/ 256 w 412"/>
                    <a:gd name="T21" fmla="*/ 62 h 182"/>
                    <a:gd name="T22" fmla="*/ 342 w 412"/>
                    <a:gd name="T23" fmla="*/ 62 h 182"/>
                    <a:gd name="T24" fmla="*/ 342 w 412"/>
                    <a:gd name="T25" fmla="*/ 62 h 182"/>
                    <a:gd name="T26" fmla="*/ 343 w 412"/>
                    <a:gd name="T27" fmla="*/ 62 h 182"/>
                    <a:gd name="T28" fmla="*/ 343 w 412"/>
                    <a:gd name="T29" fmla="*/ 94 h 182"/>
                    <a:gd name="T30" fmla="*/ 342 w 412"/>
                    <a:gd name="T31" fmla="*/ 94 h 182"/>
                    <a:gd name="T32" fmla="*/ 342 w 412"/>
                    <a:gd name="T33" fmla="*/ 116 h 182"/>
                    <a:gd name="T34" fmla="*/ 313 w 412"/>
                    <a:gd name="T35" fmla="*/ 116 h 182"/>
                    <a:gd name="T36" fmla="*/ 313 w 412"/>
                    <a:gd name="T37" fmla="*/ 94 h 182"/>
                    <a:gd name="T38" fmla="*/ 289 w 412"/>
                    <a:gd name="T39" fmla="*/ 94 h 182"/>
                    <a:gd name="T40" fmla="*/ 289 w 412"/>
                    <a:gd name="T41" fmla="*/ 149 h 182"/>
                    <a:gd name="T42" fmla="*/ 380 w 412"/>
                    <a:gd name="T43" fmla="*/ 149 h 182"/>
                    <a:gd name="T44" fmla="*/ 380 w 412"/>
                    <a:gd name="T45" fmla="*/ 32 h 182"/>
                    <a:gd name="T46" fmla="*/ 221 w 412"/>
                    <a:gd name="T47" fmla="*/ 32 h 182"/>
                    <a:gd name="T48" fmla="*/ 221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7 w 412"/>
                    <a:gd name="T61" fmla="*/ 115 h 182"/>
                    <a:gd name="T62" fmla="*/ 100 w 412"/>
                    <a:gd name="T63" fmla="*/ 115 h 182"/>
                    <a:gd name="T64" fmla="*/ 100 w 412"/>
                    <a:gd name="T65" fmla="*/ 116 h 182"/>
                    <a:gd name="T66" fmla="*/ 71 w 412"/>
                    <a:gd name="T67" fmla="*/ 116 h 182"/>
                    <a:gd name="T68" fmla="*/ 71 w 412"/>
                    <a:gd name="T69" fmla="*/ 115 h 182"/>
                    <a:gd name="T70" fmla="*/ 70 w 412"/>
                    <a:gd name="T71" fmla="*/ 115 h 182"/>
                    <a:gd name="T72" fmla="*/ 69 w 412"/>
                    <a:gd name="T73" fmla="*/ 61 h 182"/>
                    <a:gd name="T74" fmla="*/ 100 w 412"/>
                    <a:gd name="T75" fmla="*/ 61 h 182"/>
                    <a:gd name="T76" fmla="*/ 100 w 412"/>
                    <a:gd name="T77" fmla="*/ 84 h 182"/>
                    <a:gd name="T78" fmla="*/ 124 w 412"/>
                    <a:gd name="T79" fmla="*/ 84 h 182"/>
                    <a:gd name="T80" fmla="*/ 124 w 412"/>
                    <a:gd name="T81" fmla="*/ 33 h 182"/>
                    <a:gd name="T82" fmla="*/ 33 w 412"/>
                    <a:gd name="T83" fmla="*/ 33 h 182"/>
                    <a:gd name="T84" fmla="*/ 33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3" y="150"/>
                      </a:moveTo>
                      <a:cubicBezTo>
                        <a:pt x="187" y="150"/>
                        <a:pt x="187" y="150"/>
                        <a:pt x="187" y="150"/>
                      </a:cubicBezTo>
                      <a:cubicBezTo>
                        <a:pt x="187" y="1"/>
                        <a:pt x="187" y="1"/>
                        <a:pt x="187"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80" y="181"/>
                        <a:pt x="380" y="181"/>
                        <a:pt x="380" y="181"/>
                      </a:cubicBezTo>
                      <a:cubicBezTo>
                        <a:pt x="380" y="181"/>
                        <a:pt x="380" y="181"/>
                        <a:pt x="380" y="181"/>
                      </a:cubicBezTo>
                      <a:cubicBezTo>
                        <a:pt x="256" y="182"/>
                        <a:pt x="256" y="182"/>
                        <a:pt x="256" y="182"/>
                      </a:cubicBezTo>
                      <a:cubicBezTo>
                        <a:pt x="256" y="143"/>
                        <a:pt x="256" y="100"/>
                        <a:pt x="256" y="62"/>
                      </a:cubicBezTo>
                      <a:cubicBezTo>
                        <a:pt x="285" y="62"/>
                        <a:pt x="313" y="62"/>
                        <a:pt x="342" y="62"/>
                      </a:cubicBezTo>
                      <a:cubicBezTo>
                        <a:pt x="342" y="62"/>
                        <a:pt x="342" y="62"/>
                        <a:pt x="342" y="62"/>
                      </a:cubicBezTo>
                      <a:cubicBezTo>
                        <a:pt x="343" y="62"/>
                        <a:pt x="343" y="62"/>
                        <a:pt x="343" y="62"/>
                      </a:cubicBezTo>
                      <a:cubicBezTo>
                        <a:pt x="343" y="94"/>
                        <a:pt x="343" y="94"/>
                        <a:pt x="343"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9" y="94"/>
                        <a:pt x="289" y="94"/>
                        <a:pt x="289" y="94"/>
                      </a:cubicBezTo>
                      <a:cubicBezTo>
                        <a:pt x="289" y="149"/>
                        <a:pt x="289" y="149"/>
                        <a:pt x="289" y="149"/>
                      </a:cubicBezTo>
                      <a:cubicBezTo>
                        <a:pt x="380" y="149"/>
                        <a:pt x="380" y="149"/>
                        <a:pt x="380" y="149"/>
                      </a:cubicBezTo>
                      <a:cubicBezTo>
                        <a:pt x="380" y="32"/>
                        <a:pt x="380" y="32"/>
                        <a:pt x="380" y="32"/>
                      </a:cubicBezTo>
                      <a:cubicBezTo>
                        <a:pt x="221" y="32"/>
                        <a:pt x="221" y="32"/>
                        <a:pt x="221" y="32"/>
                      </a:cubicBezTo>
                      <a:cubicBezTo>
                        <a:pt x="221" y="32"/>
                        <a:pt x="221" y="32"/>
                        <a:pt x="221"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7" y="115"/>
                        <a:pt x="157" y="115"/>
                        <a:pt x="157" y="115"/>
                      </a:cubicBezTo>
                      <a:cubicBezTo>
                        <a:pt x="100" y="115"/>
                        <a:pt x="100" y="115"/>
                        <a:pt x="100" y="115"/>
                      </a:cubicBezTo>
                      <a:cubicBezTo>
                        <a:pt x="100" y="116"/>
                        <a:pt x="100" y="116"/>
                        <a:pt x="100" y="116"/>
                      </a:cubicBezTo>
                      <a:cubicBezTo>
                        <a:pt x="71" y="116"/>
                        <a:pt x="71" y="116"/>
                        <a:pt x="71" y="116"/>
                      </a:cubicBezTo>
                      <a:cubicBezTo>
                        <a:pt x="71" y="115"/>
                        <a:pt x="71" y="115"/>
                        <a:pt x="71" y="115"/>
                      </a:cubicBezTo>
                      <a:cubicBezTo>
                        <a:pt x="70" y="115"/>
                        <a:pt x="70" y="115"/>
                        <a:pt x="70" y="115"/>
                      </a:cubicBezTo>
                      <a:cubicBezTo>
                        <a:pt x="69" y="61"/>
                        <a:pt x="69" y="61"/>
                        <a:pt x="69" y="61"/>
                      </a:cubicBezTo>
                      <a:cubicBezTo>
                        <a:pt x="100" y="61"/>
                        <a:pt x="100" y="61"/>
                        <a:pt x="100" y="61"/>
                      </a:cubicBezTo>
                      <a:cubicBezTo>
                        <a:pt x="100" y="84"/>
                        <a:pt x="100" y="84"/>
                        <a:pt x="100" y="84"/>
                      </a:cubicBezTo>
                      <a:cubicBezTo>
                        <a:pt x="124" y="84"/>
                        <a:pt x="124" y="84"/>
                        <a:pt x="124" y="84"/>
                      </a:cubicBezTo>
                      <a:cubicBezTo>
                        <a:pt x="124" y="33"/>
                        <a:pt x="124" y="33"/>
                        <a:pt x="124" y="33"/>
                      </a:cubicBezTo>
                      <a:cubicBezTo>
                        <a:pt x="33" y="33"/>
                        <a:pt x="33" y="33"/>
                        <a:pt x="33" y="33"/>
                      </a:cubicBezTo>
                      <a:lnTo>
                        <a:pt x="33"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57" name="Freeform 23"/>
                <p:cNvSpPr>
                  <a:spLocks/>
                </p:cNvSpPr>
                <p:nvPr/>
              </p:nvSpPr>
              <p:spPr bwMode="auto">
                <a:xfrm>
                  <a:off x="12250836" y="5029200"/>
                  <a:ext cx="524643" cy="126831"/>
                </a:xfrm>
                <a:custGeom>
                  <a:avLst/>
                  <a:gdLst>
                    <a:gd name="T0" fmla="*/ 32 w 411"/>
                    <a:gd name="T1" fmla="*/ 150 h 182"/>
                    <a:gd name="T2" fmla="*/ 186 w 411"/>
                    <a:gd name="T3" fmla="*/ 150 h 182"/>
                    <a:gd name="T4" fmla="*/ 186 w 411"/>
                    <a:gd name="T5" fmla="*/ 1 h 182"/>
                    <a:gd name="T6" fmla="*/ 187 w 411"/>
                    <a:gd name="T7" fmla="*/ 1 h 182"/>
                    <a:gd name="T8" fmla="*/ 187 w 411"/>
                    <a:gd name="T9" fmla="*/ 1 h 182"/>
                    <a:gd name="T10" fmla="*/ 411 w 411"/>
                    <a:gd name="T11" fmla="*/ 0 h 182"/>
                    <a:gd name="T12" fmla="*/ 411 w 411"/>
                    <a:gd name="T13" fmla="*/ 181 h 182"/>
                    <a:gd name="T14" fmla="*/ 379 w 411"/>
                    <a:gd name="T15" fmla="*/ 181 h 182"/>
                    <a:gd name="T16" fmla="*/ 379 w 411"/>
                    <a:gd name="T17" fmla="*/ 181 h 182"/>
                    <a:gd name="T18" fmla="*/ 256 w 411"/>
                    <a:gd name="T19" fmla="*/ 182 h 182"/>
                    <a:gd name="T20" fmla="*/ 255 w 411"/>
                    <a:gd name="T21" fmla="*/ 62 h 182"/>
                    <a:gd name="T22" fmla="*/ 342 w 411"/>
                    <a:gd name="T23" fmla="*/ 62 h 182"/>
                    <a:gd name="T24" fmla="*/ 342 w 411"/>
                    <a:gd name="T25" fmla="*/ 62 h 182"/>
                    <a:gd name="T26" fmla="*/ 342 w 411"/>
                    <a:gd name="T27" fmla="*/ 62 h 182"/>
                    <a:gd name="T28" fmla="*/ 342 w 411"/>
                    <a:gd name="T29" fmla="*/ 94 h 182"/>
                    <a:gd name="T30" fmla="*/ 342 w 411"/>
                    <a:gd name="T31" fmla="*/ 94 h 182"/>
                    <a:gd name="T32" fmla="*/ 342 w 411"/>
                    <a:gd name="T33" fmla="*/ 116 h 182"/>
                    <a:gd name="T34" fmla="*/ 313 w 411"/>
                    <a:gd name="T35" fmla="*/ 116 h 182"/>
                    <a:gd name="T36" fmla="*/ 313 w 411"/>
                    <a:gd name="T37" fmla="*/ 94 h 182"/>
                    <a:gd name="T38" fmla="*/ 288 w 411"/>
                    <a:gd name="T39" fmla="*/ 94 h 182"/>
                    <a:gd name="T40" fmla="*/ 288 w 411"/>
                    <a:gd name="T41" fmla="*/ 149 h 182"/>
                    <a:gd name="T42" fmla="*/ 379 w 411"/>
                    <a:gd name="T43" fmla="*/ 149 h 182"/>
                    <a:gd name="T44" fmla="*/ 379 w 411"/>
                    <a:gd name="T45" fmla="*/ 32 h 182"/>
                    <a:gd name="T46" fmla="*/ 220 w 411"/>
                    <a:gd name="T47" fmla="*/ 32 h 182"/>
                    <a:gd name="T48" fmla="*/ 220 w 411"/>
                    <a:gd name="T49" fmla="*/ 32 h 182"/>
                    <a:gd name="T50" fmla="*/ 219 w 411"/>
                    <a:gd name="T51" fmla="*/ 32 h 182"/>
                    <a:gd name="T52" fmla="*/ 219 w 411"/>
                    <a:gd name="T53" fmla="*/ 182 h 182"/>
                    <a:gd name="T54" fmla="*/ 0 w 411"/>
                    <a:gd name="T55" fmla="*/ 182 h 182"/>
                    <a:gd name="T56" fmla="*/ 0 w 411"/>
                    <a:gd name="T57" fmla="*/ 1 h 182"/>
                    <a:gd name="T58" fmla="*/ 156 w 411"/>
                    <a:gd name="T59" fmla="*/ 0 h 182"/>
                    <a:gd name="T60" fmla="*/ 156 w 411"/>
                    <a:gd name="T61" fmla="*/ 115 h 182"/>
                    <a:gd name="T62" fmla="*/ 99 w 411"/>
                    <a:gd name="T63" fmla="*/ 115 h 182"/>
                    <a:gd name="T64" fmla="*/ 99 w 411"/>
                    <a:gd name="T65" fmla="*/ 116 h 182"/>
                    <a:gd name="T66" fmla="*/ 70 w 411"/>
                    <a:gd name="T67" fmla="*/ 116 h 182"/>
                    <a:gd name="T68" fmla="*/ 70 w 411"/>
                    <a:gd name="T69" fmla="*/ 115 h 182"/>
                    <a:gd name="T70" fmla="*/ 69 w 411"/>
                    <a:gd name="T71" fmla="*/ 115 h 182"/>
                    <a:gd name="T72" fmla="*/ 69 w 411"/>
                    <a:gd name="T73" fmla="*/ 61 h 182"/>
                    <a:gd name="T74" fmla="*/ 99 w 411"/>
                    <a:gd name="T75" fmla="*/ 61 h 182"/>
                    <a:gd name="T76" fmla="*/ 99 w 411"/>
                    <a:gd name="T77" fmla="*/ 84 h 182"/>
                    <a:gd name="T78" fmla="*/ 123 w 411"/>
                    <a:gd name="T79" fmla="*/ 84 h 182"/>
                    <a:gd name="T80" fmla="*/ 123 w 411"/>
                    <a:gd name="T81" fmla="*/ 33 h 182"/>
                    <a:gd name="T82" fmla="*/ 32 w 411"/>
                    <a:gd name="T83" fmla="*/ 33 h 182"/>
                    <a:gd name="T84" fmla="*/ 32 w 411"/>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1" h="182">
                      <a:moveTo>
                        <a:pt x="32" y="150"/>
                      </a:moveTo>
                      <a:cubicBezTo>
                        <a:pt x="186" y="150"/>
                        <a:pt x="186" y="150"/>
                        <a:pt x="186" y="150"/>
                      </a:cubicBezTo>
                      <a:cubicBezTo>
                        <a:pt x="186" y="1"/>
                        <a:pt x="186" y="1"/>
                        <a:pt x="186" y="1"/>
                      </a:cubicBezTo>
                      <a:cubicBezTo>
                        <a:pt x="187" y="1"/>
                        <a:pt x="187" y="1"/>
                        <a:pt x="187" y="1"/>
                      </a:cubicBezTo>
                      <a:cubicBezTo>
                        <a:pt x="187" y="1"/>
                        <a:pt x="187" y="1"/>
                        <a:pt x="187" y="1"/>
                      </a:cubicBezTo>
                      <a:cubicBezTo>
                        <a:pt x="268" y="1"/>
                        <a:pt x="332" y="0"/>
                        <a:pt x="411" y="0"/>
                      </a:cubicBezTo>
                      <a:cubicBezTo>
                        <a:pt x="411" y="181"/>
                        <a:pt x="411" y="181"/>
                        <a:pt x="411" y="181"/>
                      </a:cubicBezTo>
                      <a:cubicBezTo>
                        <a:pt x="379" y="181"/>
                        <a:pt x="379" y="181"/>
                        <a:pt x="379" y="181"/>
                      </a:cubicBezTo>
                      <a:cubicBezTo>
                        <a:pt x="379" y="181"/>
                        <a:pt x="379" y="181"/>
                        <a:pt x="379" y="181"/>
                      </a:cubicBezTo>
                      <a:cubicBezTo>
                        <a:pt x="256" y="182"/>
                        <a:pt x="256" y="182"/>
                        <a:pt x="256" y="182"/>
                      </a:cubicBezTo>
                      <a:cubicBezTo>
                        <a:pt x="256" y="143"/>
                        <a:pt x="255" y="100"/>
                        <a:pt x="255" y="62"/>
                      </a:cubicBezTo>
                      <a:cubicBezTo>
                        <a:pt x="284" y="62"/>
                        <a:pt x="313" y="62"/>
                        <a:pt x="342" y="62"/>
                      </a:cubicBezTo>
                      <a:cubicBezTo>
                        <a:pt x="342" y="62"/>
                        <a:pt x="342" y="62"/>
                        <a:pt x="342" y="62"/>
                      </a:cubicBezTo>
                      <a:cubicBezTo>
                        <a:pt x="342" y="62"/>
                        <a:pt x="342" y="62"/>
                        <a:pt x="342" y="62"/>
                      </a:cubicBezTo>
                      <a:cubicBezTo>
                        <a:pt x="342" y="94"/>
                        <a:pt x="342" y="94"/>
                        <a:pt x="342"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8" y="94"/>
                        <a:pt x="288" y="94"/>
                        <a:pt x="288" y="94"/>
                      </a:cubicBezTo>
                      <a:cubicBezTo>
                        <a:pt x="288" y="149"/>
                        <a:pt x="288" y="149"/>
                        <a:pt x="288" y="149"/>
                      </a:cubicBezTo>
                      <a:cubicBezTo>
                        <a:pt x="379" y="149"/>
                        <a:pt x="379" y="149"/>
                        <a:pt x="379" y="149"/>
                      </a:cubicBezTo>
                      <a:cubicBezTo>
                        <a:pt x="379" y="32"/>
                        <a:pt x="379" y="32"/>
                        <a:pt x="379" y="32"/>
                      </a:cubicBezTo>
                      <a:cubicBezTo>
                        <a:pt x="220" y="32"/>
                        <a:pt x="220" y="32"/>
                        <a:pt x="220" y="32"/>
                      </a:cubicBezTo>
                      <a:cubicBezTo>
                        <a:pt x="220" y="32"/>
                        <a:pt x="220" y="32"/>
                        <a:pt x="220"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6" y="115"/>
                        <a:pt x="156" y="115"/>
                        <a:pt x="156" y="115"/>
                      </a:cubicBezTo>
                      <a:cubicBezTo>
                        <a:pt x="99" y="115"/>
                        <a:pt x="99" y="115"/>
                        <a:pt x="99" y="115"/>
                      </a:cubicBezTo>
                      <a:cubicBezTo>
                        <a:pt x="99" y="116"/>
                        <a:pt x="99" y="116"/>
                        <a:pt x="99" y="116"/>
                      </a:cubicBezTo>
                      <a:cubicBezTo>
                        <a:pt x="70" y="116"/>
                        <a:pt x="70" y="116"/>
                        <a:pt x="70" y="116"/>
                      </a:cubicBezTo>
                      <a:cubicBezTo>
                        <a:pt x="70" y="115"/>
                        <a:pt x="70" y="115"/>
                        <a:pt x="70" y="115"/>
                      </a:cubicBezTo>
                      <a:cubicBezTo>
                        <a:pt x="69" y="115"/>
                        <a:pt x="69" y="115"/>
                        <a:pt x="69" y="115"/>
                      </a:cubicBezTo>
                      <a:cubicBezTo>
                        <a:pt x="69" y="61"/>
                        <a:pt x="69" y="61"/>
                        <a:pt x="69" y="61"/>
                      </a:cubicBezTo>
                      <a:cubicBezTo>
                        <a:pt x="99" y="61"/>
                        <a:pt x="99" y="61"/>
                        <a:pt x="99" y="61"/>
                      </a:cubicBezTo>
                      <a:cubicBezTo>
                        <a:pt x="99" y="84"/>
                        <a:pt x="99" y="84"/>
                        <a:pt x="99" y="84"/>
                      </a:cubicBezTo>
                      <a:cubicBezTo>
                        <a:pt x="123" y="84"/>
                        <a:pt x="123" y="84"/>
                        <a:pt x="123" y="84"/>
                      </a:cubicBezTo>
                      <a:cubicBezTo>
                        <a:pt x="123" y="33"/>
                        <a:pt x="123" y="33"/>
                        <a:pt x="123" y="33"/>
                      </a:cubicBezTo>
                      <a:cubicBezTo>
                        <a:pt x="32" y="33"/>
                        <a:pt x="32" y="33"/>
                        <a:pt x="32" y="33"/>
                      </a:cubicBezTo>
                      <a:lnTo>
                        <a:pt x="32"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58" name="Freeform 24"/>
                <p:cNvSpPr>
                  <a:spLocks/>
                </p:cNvSpPr>
                <p:nvPr/>
              </p:nvSpPr>
              <p:spPr bwMode="auto">
                <a:xfrm>
                  <a:off x="12806750" y="5029200"/>
                  <a:ext cx="526381" cy="126831"/>
                </a:xfrm>
                <a:custGeom>
                  <a:avLst/>
                  <a:gdLst>
                    <a:gd name="T0" fmla="*/ 33 w 412"/>
                    <a:gd name="T1" fmla="*/ 150 h 182"/>
                    <a:gd name="T2" fmla="*/ 187 w 412"/>
                    <a:gd name="T3" fmla="*/ 150 h 182"/>
                    <a:gd name="T4" fmla="*/ 187 w 412"/>
                    <a:gd name="T5" fmla="*/ 1 h 182"/>
                    <a:gd name="T6" fmla="*/ 187 w 412"/>
                    <a:gd name="T7" fmla="*/ 1 h 182"/>
                    <a:gd name="T8" fmla="*/ 187 w 412"/>
                    <a:gd name="T9" fmla="*/ 1 h 182"/>
                    <a:gd name="T10" fmla="*/ 412 w 412"/>
                    <a:gd name="T11" fmla="*/ 0 h 182"/>
                    <a:gd name="T12" fmla="*/ 412 w 412"/>
                    <a:gd name="T13" fmla="*/ 181 h 182"/>
                    <a:gd name="T14" fmla="*/ 380 w 412"/>
                    <a:gd name="T15" fmla="*/ 181 h 182"/>
                    <a:gd name="T16" fmla="*/ 380 w 412"/>
                    <a:gd name="T17" fmla="*/ 181 h 182"/>
                    <a:gd name="T18" fmla="*/ 256 w 412"/>
                    <a:gd name="T19" fmla="*/ 182 h 182"/>
                    <a:gd name="T20" fmla="*/ 255 w 412"/>
                    <a:gd name="T21" fmla="*/ 62 h 182"/>
                    <a:gd name="T22" fmla="*/ 342 w 412"/>
                    <a:gd name="T23" fmla="*/ 62 h 182"/>
                    <a:gd name="T24" fmla="*/ 342 w 412"/>
                    <a:gd name="T25" fmla="*/ 62 h 182"/>
                    <a:gd name="T26" fmla="*/ 342 w 412"/>
                    <a:gd name="T27" fmla="*/ 62 h 182"/>
                    <a:gd name="T28" fmla="*/ 342 w 412"/>
                    <a:gd name="T29" fmla="*/ 94 h 182"/>
                    <a:gd name="T30" fmla="*/ 342 w 412"/>
                    <a:gd name="T31" fmla="*/ 94 h 182"/>
                    <a:gd name="T32" fmla="*/ 342 w 412"/>
                    <a:gd name="T33" fmla="*/ 116 h 182"/>
                    <a:gd name="T34" fmla="*/ 313 w 412"/>
                    <a:gd name="T35" fmla="*/ 116 h 182"/>
                    <a:gd name="T36" fmla="*/ 313 w 412"/>
                    <a:gd name="T37" fmla="*/ 94 h 182"/>
                    <a:gd name="T38" fmla="*/ 288 w 412"/>
                    <a:gd name="T39" fmla="*/ 94 h 182"/>
                    <a:gd name="T40" fmla="*/ 288 w 412"/>
                    <a:gd name="T41" fmla="*/ 149 h 182"/>
                    <a:gd name="T42" fmla="*/ 380 w 412"/>
                    <a:gd name="T43" fmla="*/ 149 h 182"/>
                    <a:gd name="T44" fmla="*/ 380 w 412"/>
                    <a:gd name="T45" fmla="*/ 32 h 182"/>
                    <a:gd name="T46" fmla="*/ 220 w 412"/>
                    <a:gd name="T47" fmla="*/ 32 h 182"/>
                    <a:gd name="T48" fmla="*/ 220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7 w 412"/>
                    <a:gd name="T61" fmla="*/ 115 h 182"/>
                    <a:gd name="T62" fmla="*/ 100 w 412"/>
                    <a:gd name="T63" fmla="*/ 115 h 182"/>
                    <a:gd name="T64" fmla="*/ 100 w 412"/>
                    <a:gd name="T65" fmla="*/ 116 h 182"/>
                    <a:gd name="T66" fmla="*/ 71 w 412"/>
                    <a:gd name="T67" fmla="*/ 116 h 182"/>
                    <a:gd name="T68" fmla="*/ 71 w 412"/>
                    <a:gd name="T69" fmla="*/ 115 h 182"/>
                    <a:gd name="T70" fmla="*/ 70 w 412"/>
                    <a:gd name="T71" fmla="*/ 115 h 182"/>
                    <a:gd name="T72" fmla="*/ 69 w 412"/>
                    <a:gd name="T73" fmla="*/ 61 h 182"/>
                    <a:gd name="T74" fmla="*/ 100 w 412"/>
                    <a:gd name="T75" fmla="*/ 61 h 182"/>
                    <a:gd name="T76" fmla="*/ 100 w 412"/>
                    <a:gd name="T77" fmla="*/ 84 h 182"/>
                    <a:gd name="T78" fmla="*/ 124 w 412"/>
                    <a:gd name="T79" fmla="*/ 84 h 182"/>
                    <a:gd name="T80" fmla="*/ 124 w 412"/>
                    <a:gd name="T81" fmla="*/ 33 h 182"/>
                    <a:gd name="T82" fmla="*/ 33 w 412"/>
                    <a:gd name="T83" fmla="*/ 33 h 182"/>
                    <a:gd name="T84" fmla="*/ 33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3" y="150"/>
                      </a:moveTo>
                      <a:cubicBezTo>
                        <a:pt x="187" y="150"/>
                        <a:pt x="187" y="150"/>
                        <a:pt x="187" y="150"/>
                      </a:cubicBezTo>
                      <a:cubicBezTo>
                        <a:pt x="187" y="1"/>
                        <a:pt x="187" y="1"/>
                        <a:pt x="187"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80" y="181"/>
                        <a:pt x="380" y="181"/>
                        <a:pt x="380" y="181"/>
                      </a:cubicBezTo>
                      <a:cubicBezTo>
                        <a:pt x="380" y="181"/>
                        <a:pt x="380" y="181"/>
                        <a:pt x="380" y="181"/>
                      </a:cubicBezTo>
                      <a:cubicBezTo>
                        <a:pt x="256" y="182"/>
                        <a:pt x="256" y="182"/>
                        <a:pt x="256" y="182"/>
                      </a:cubicBezTo>
                      <a:cubicBezTo>
                        <a:pt x="256" y="143"/>
                        <a:pt x="255" y="100"/>
                        <a:pt x="255" y="62"/>
                      </a:cubicBezTo>
                      <a:cubicBezTo>
                        <a:pt x="285" y="62"/>
                        <a:pt x="313" y="62"/>
                        <a:pt x="342" y="62"/>
                      </a:cubicBezTo>
                      <a:cubicBezTo>
                        <a:pt x="342" y="62"/>
                        <a:pt x="342" y="62"/>
                        <a:pt x="342" y="62"/>
                      </a:cubicBezTo>
                      <a:cubicBezTo>
                        <a:pt x="342" y="62"/>
                        <a:pt x="342" y="62"/>
                        <a:pt x="342" y="62"/>
                      </a:cubicBezTo>
                      <a:cubicBezTo>
                        <a:pt x="342" y="94"/>
                        <a:pt x="342" y="94"/>
                        <a:pt x="342"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8" y="94"/>
                        <a:pt x="288" y="94"/>
                        <a:pt x="288" y="94"/>
                      </a:cubicBezTo>
                      <a:cubicBezTo>
                        <a:pt x="288" y="149"/>
                        <a:pt x="288" y="149"/>
                        <a:pt x="288" y="149"/>
                      </a:cubicBezTo>
                      <a:cubicBezTo>
                        <a:pt x="380" y="149"/>
                        <a:pt x="380" y="149"/>
                        <a:pt x="380" y="149"/>
                      </a:cubicBezTo>
                      <a:cubicBezTo>
                        <a:pt x="380" y="32"/>
                        <a:pt x="380" y="32"/>
                        <a:pt x="380" y="32"/>
                      </a:cubicBezTo>
                      <a:cubicBezTo>
                        <a:pt x="220" y="32"/>
                        <a:pt x="220" y="32"/>
                        <a:pt x="220" y="32"/>
                      </a:cubicBezTo>
                      <a:cubicBezTo>
                        <a:pt x="220" y="32"/>
                        <a:pt x="220" y="32"/>
                        <a:pt x="220"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7" y="115"/>
                        <a:pt x="157" y="115"/>
                        <a:pt x="157" y="115"/>
                      </a:cubicBezTo>
                      <a:cubicBezTo>
                        <a:pt x="100" y="115"/>
                        <a:pt x="100" y="115"/>
                        <a:pt x="100" y="115"/>
                      </a:cubicBezTo>
                      <a:cubicBezTo>
                        <a:pt x="100" y="116"/>
                        <a:pt x="100" y="116"/>
                        <a:pt x="100" y="116"/>
                      </a:cubicBezTo>
                      <a:cubicBezTo>
                        <a:pt x="71" y="116"/>
                        <a:pt x="71" y="116"/>
                        <a:pt x="71" y="116"/>
                      </a:cubicBezTo>
                      <a:cubicBezTo>
                        <a:pt x="71" y="115"/>
                        <a:pt x="71" y="115"/>
                        <a:pt x="71" y="115"/>
                      </a:cubicBezTo>
                      <a:cubicBezTo>
                        <a:pt x="70" y="115"/>
                        <a:pt x="70" y="115"/>
                        <a:pt x="70" y="115"/>
                      </a:cubicBezTo>
                      <a:cubicBezTo>
                        <a:pt x="69" y="61"/>
                        <a:pt x="69" y="61"/>
                        <a:pt x="69" y="61"/>
                      </a:cubicBezTo>
                      <a:cubicBezTo>
                        <a:pt x="100" y="61"/>
                        <a:pt x="100" y="61"/>
                        <a:pt x="100" y="61"/>
                      </a:cubicBezTo>
                      <a:cubicBezTo>
                        <a:pt x="100" y="84"/>
                        <a:pt x="100" y="84"/>
                        <a:pt x="100" y="84"/>
                      </a:cubicBezTo>
                      <a:cubicBezTo>
                        <a:pt x="124" y="84"/>
                        <a:pt x="124" y="84"/>
                        <a:pt x="124" y="84"/>
                      </a:cubicBezTo>
                      <a:cubicBezTo>
                        <a:pt x="124" y="33"/>
                        <a:pt x="124" y="33"/>
                        <a:pt x="124" y="33"/>
                      </a:cubicBezTo>
                      <a:cubicBezTo>
                        <a:pt x="33" y="33"/>
                        <a:pt x="33" y="33"/>
                        <a:pt x="33" y="33"/>
                      </a:cubicBezTo>
                      <a:lnTo>
                        <a:pt x="33"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59" name="Freeform 25"/>
                <p:cNvSpPr>
                  <a:spLocks/>
                </p:cNvSpPr>
                <p:nvPr/>
              </p:nvSpPr>
              <p:spPr bwMode="auto">
                <a:xfrm>
                  <a:off x="13364400" y="5029200"/>
                  <a:ext cx="526381" cy="126831"/>
                </a:xfrm>
                <a:custGeom>
                  <a:avLst/>
                  <a:gdLst>
                    <a:gd name="T0" fmla="*/ 32 w 412"/>
                    <a:gd name="T1" fmla="*/ 150 h 182"/>
                    <a:gd name="T2" fmla="*/ 186 w 412"/>
                    <a:gd name="T3" fmla="*/ 150 h 182"/>
                    <a:gd name="T4" fmla="*/ 186 w 412"/>
                    <a:gd name="T5" fmla="*/ 1 h 182"/>
                    <a:gd name="T6" fmla="*/ 187 w 412"/>
                    <a:gd name="T7" fmla="*/ 1 h 182"/>
                    <a:gd name="T8" fmla="*/ 187 w 412"/>
                    <a:gd name="T9" fmla="*/ 1 h 182"/>
                    <a:gd name="T10" fmla="*/ 412 w 412"/>
                    <a:gd name="T11" fmla="*/ 0 h 182"/>
                    <a:gd name="T12" fmla="*/ 412 w 412"/>
                    <a:gd name="T13" fmla="*/ 181 h 182"/>
                    <a:gd name="T14" fmla="*/ 379 w 412"/>
                    <a:gd name="T15" fmla="*/ 181 h 182"/>
                    <a:gd name="T16" fmla="*/ 379 w 412"/>
                    <a:gd name="T17" fmla="*/ 181 h 182"/>
                    <a:gd name="T18" fmla="*/ 256 w 412"/>
                    <a:gd name="T19" fmla="*/ 182 h 182"/>
                    <a:gd name="T20" fmla="*/ 255 w 412"/>
                    <a:gd name="T21" fmla="*/ 62 h 182"/>
                    <a:gd name="T22" fmla="*/ 342 w 412"/>
                    <a:gd name="T23" fmla="*/ 62 h 182"/>
                    <a:gd name="T24" fmla="*/ 342 w 412"/>
                    <a:gd name="T25" fmla="*/ 62 h 182"/>
                    <a:gd name="T26" fmla="*/ 342 w 412"/>
                    <a:gd name="T27" fmla="*/ 62 h 182"/>
                    <a:gd name="T28" fmla="*/ 342 w 412"/>
                    <a:gd name="T29" fmla="*/ 94 h 182"/>
                    <a:gd name="T30" fmla="*/ 342 w 412"/>
                    <a:gd name="T31" fmla="*/ 94 h 182"/>
                    <a:gd name="T32" fmla="*/ 342 w 412"/>
                    <a:gd name="T33" fmla="*/ 116 h 182"/>
                    <a:gd name="T34" fmla="*/ 313 w 412"/>
                    <a:gd name="T35" fmla="*/ 116 h 182"/>
                    <a:gd name="T36" fmla="*/ 313 w 412"/>
                    <a:gd name="T37" fmla="*/ 94 h 182"/>
                    <a:gd name="T38" fmla="*/ 288 w 412"/>
                    <a:gd name="T39" fmla="*/ 94 h 182"/>
                    <a:gd name="T40" fmla="*/ 288 w 412"/>
                    <a:gd name="T41" fmla="*/ 149 h 182"/>
                    <a:gd name="T42" fmla="*/ 379 w 412"/>
                    <a:gd name="T43" fmla="*/ 149 h 182"/>
                    <a:gd name="T44" fmla="*/ 379 w 412"/>
                    <a:gd name="T45" fmla="*/ 32 h 182"/>
                    <a:gd name="T46" fmla="*/ 220 w 412"/>
                    <a:gd name="T47" fmla="*/ 32 h 182"/>
                    <a:gd name="T48" fmla="*/ 220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6 w 412"/>
                    <a:gd name="T61" fmla="*/ 115 h 182"/>
                    <a:gd name="T62" fmla="*/ 99 w 412"/>
                    <a:gd name="T63" fmla="*/ 115 h 182"/>
                    <a:gd name="T64" fmla="*/ 99 w 412"/>
                    <a:gd name="T65" fmla="*/ 116 h 182"/>
                    <a:gd name="T66" fmla="*/ 70 w 412"/>
                    <a:gd name="T67" fmla="*/ 116 h 182"/>
                    <a:gd name="T68" fmla="*/ 70 w 412"/>
                    <a:gd name="T69" fmla="*/ 115 h 182"/>
                    <a:gd name="T70" fmla="*/ 69 w 412"/>
                    <a:gd name="T71" fmla="*/ 115 h 182"/>
                    <a:gd name="T72" fmla="*/ 69 w 412"/>
                    <a:gd name="T73" fmla="*/ 61 h 182"/>
                    <a:gd name="T74" fmla="*/ 99 w 412"/>
                    <a:gd name="T75" fmla="*/ 61 h 182"/>
                    <a:gd name="T76" fmla="*/ 99 w 412"/>
                    <a:gd name="T77" fmla="*/ 84 h 182"/>
                    <a:gd name="T78" fmla="*/ 123 w 412"/>
                    <a:gd name="T79" fmla="*/ 84 h 182"/>
                    <a:gd name="T80" fmla="*/ 123 w 412"/>
                    <a:gd name="T81" fmla="*/ 33 h 182"/>
                    <a:gd name="T82" fmla="*/ 32 w 412"/>
                    <a:gd name="T83" fmla="*/ 33 h 182"/>
                    <a:gd name="T84" fmla="*/ 32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2" y="150"/>
                      </a:moveTo>
                      <a:cubicBezTo>
                        <a:pt x="186" y="150"/>
                        <a:pt x="186" y="150"/>
                        <a:pt x="186" y="150"/>
                      </a:cubicBezTo>
                      <a:cubicBezTo>
                        <a:pt x="186" y="1"/>
                        <a:pt x="186" y="1"/>
                        <a:pt x="186"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79" y="181"/>
                        <a:pt x="379" y="181"/>
                        <a:pt x="379" y="181"/>
                      </a:cubicBezTo>
                      <a:cubicBezTo>
                        <a:pt x="379" y="181"/>
                        <a:pt x="379" y="181"/>
                        <a:pt x="379" y="181"/>
                      </a:cubicBezTo>
                      <a:cubicBezTo>
                        <a:pt x="256" y="182"/>
                        <a:pt x="256" y="182"/>
                        <a:pt x="256" y="182"/>
                      </a:cubicBezTo>
                      <a:cubicBezTo>
                        <a:pt x="256" y="143"/>
                        <a:pt x="255" y="100"/>
                        <a:pt x="255" y="62"/>
                      </a:cubicBezTo>
                      <a:cubicBezTo>
                        <a:pt x="284" y="62"/>
                        <a:pt x="313" y="62"/>
                        <a:pt x="342" y="62"/>
                      </a:cubicBezTo>
                      <a:cubicBezTo>
                        <a:pt x="342" y="62"/>
                        <a:pt x="342" y="62"/>
                        <a:pt x="342" y="62"/>
                      </a:cubicBezTo>
                      <a:cubicBezTo>
                        <a:pt x="342" y="62"/>
                        <a:pt x="342" y="62"/>
                        <a:pt x="342" y="62"/>
                      </a:cubicBezTo>
                      <a:cubicBezTo>
                        <a:pt x="342" y="94"/>
                        <a:pt x="342" y="94"/>
                        <a:pt x="342"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8" y="94"/>
                        <a:pt x="288" y="94"/>
                        <a:pt x="288" y="94"/>
                      </a:cubicBezTo>
                      <a:cubicBezTo>
                        <a:pt x="288" y="149"/>
                        <a:pt x="288" y="149"/>
                        <a:pt x="288" y="149"/>
                      </a:cubicBezTo>
                      <a:cubicBezTo>
                        <a:pt x="379" y="149"/>
                        <a:pt x="379" y="149"/>
                        <a:pt x="379" y="149"/>
                      </a:cubicBezTo>
                      <a:cubicBezTo>
                        <a:pt x="379" y="32"/>
                        <a:pt x="379" y="32"/>
                        <a:pt x="379" y="32"/>
                      </a:cubicBezTo>
                      <a:cubicBezTo>
                        <a:pt x="220" y="32"/>
                        <a:pt x="220" y="32"/>
                        <a:pt x="220" y="32"/>
                      </a:cubicBezTo>
                      <a:cubicBezTo>
                        <a:pt x="220" y="32"/>
                        <a:pt x="220" y="32"/>
                        <a:pt x="220"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6" y="115"/>
                        <a:pt x="156" y="115"/>
                        <a:pt x="156" y="115"/>
                      </a:cubicBezTo>
                      <a:cubicBezTo>
                        <a:pt x="99" y="115"/>
                        <a:pt x="99" y="115"/>
                        <a:pt x="99" y="115"/>
                      </a:cubicBezTo>
                      <a:cubicBezTo>
                        <a:pt x="99" y="116"/>
                        <a:pt x="99" y="116"/>
                        <a:pt x="99" y="116"/>
                      </a:cubicBezTo>
                      <a:cubicBezTo>
                        <a:pt x="70" y="116"/>
                        <a:pt x="70" y="116"/>
                        <a:pt x="70" y="116"/>
                      </a:cubicBezTo>
                      <a:cubicBezTo>
                        <a:pt x="70" y="115"/>
                        <a:pt x="70" y="115"/>
                        <a:pt x="70" y="115"/>
                      </a:cubicBezTo>
                      <a:cubicBezTo>
                        <a:pt x="69" y="115"/>
                        <a:pt x="69" y="115"/>
                        <a:pt x="69" y="115"/>
                      </a:cubicBezTo>
                      <a:cubicBezTo>
                        <a:pt x="69" y="61"/>
                        <a:pt x="69" y="61"/>
                        <a:pt x="69" y="61"/>
                      </a:cubicBezTo>
                      <a:cubicBezTo>
                        <a:pt x="99" y="61"/>
                        <a:pt x="99" y="61"/>
                        <a:pt x="99" y="61"/>
                      </a:cubicBezTo>
                      <a:cubicBezTo>
                        <a:pt x="99" y="84"/>
                        <a:pt x="99" y="84"/>
                        <a:pt x="99" y="84"/>
                      </a:cubicBezTo>
                      <a:cubicBezTo>
                        <a:pt x="123" y="84"/>
                        <a:pt x="123" y="84"/>
                        <a:pt x="123" y="84"/>
                      </a:cubicBezTo>
                      <a:cubicBezTo>
                        <a:pt x="123" y="33"/>
                        <a:pt x="123" y="33"/>
                        <a:pt x="123" y="33"/>
                      </a:cubicBezTo>
                      <a:cubicBezTo>
                        <a:pt x="32" y="33"/>
                        <a:pt x="32" y="33"/>
                        <a:pt x="32" y="33"/>
                      </a:cubicBezTo>
                      <a:lnTo>
                        <a:pt x="32"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grpSp>
          <p:sp>
            <p:nvSpPr>
              <p:cNvPr id="37" name="Freeform 5"/>
              <p:cNvSpPr>
                <a:spLocks/>
              </p:cNvSpPr>
              <p:nvPr/>
            </p:nvSpPr>
            <p:spPr bwMode="auto">
              <a:xfrm>
                <a:off x="13957724" y="4880089"/>
                <a:ext cx="498907" cy="149111"/>
              </a:xfrm>
              <a:custGeom>
                <a:avLst/>
                <a:gdLst>
                  <a:gd name="T0" fmla="*/ 33 w 412"/>
                  <a:gd name="T1" fmla="*/ 150 h 182"/>
                  <a:gd name="T2" fmla="*/ 187 w 412"/>
                  <a:gd name="T3" fmla="*/ 150 h 182"/>
                  <a:gd name="T4" fmla="*/ 187 w 412"/>
                  <a:gd name="T5" fmla="*/ 1 h 182"/>
                  <a:gd name="T6" fmla="*/ 187 w 412"/>
                  <a:gd name="T7" fmla="*/ 1 h 182"/>
                  <a:gd name="T8" fmla="*/ 187 w 412"/>
                  <a:gd name="T9" fmla="*/ 1 h 182"/>
                  <a:gd name="T10" fmla="*/ 412 w 412"/>
                  <a:gd name="T11" fmla="*/ 0 h 182"/>
                  <a:gd name="T12" fmla="*/ 412 w 412"/>
                  <a:gd name="T13" fmla="*/ 181 h 182"/>
                  <a:gd name="T14" fmla="*/ 379 w 412"/>
                  <a:gd name="T15" fmla="*/ 181 h 182"/>
                  <a:gd name="T16" fmla="*/ 379 w 412"/>
                  <a:gd name="T17" fmla="*/ 181 h 182"/>
                  <a:gd name="T18" fmla="*/ 256 w 412"/>
                  <a:gd name="T19" fmla="*/ 182 h 182"/>
                  <a:gd name="T20" fmla="*/ 255 w 412"/>
                  <a:gd name="T21" fmla="*/ 62 h 182"/>
                  <a:gd name="T22" fmla="*/ 342 w 412"/>
                  <a:gd name="T23" fmla="*/ 62 h 182"/>
                  <a:gd name="T24" fmla="*/ 342 w 412"/>
                  <a:gd name="T25" fmla="*/ 62 h 182"/>
                  <a:gd name="T26" fmla="*/ 342 w 412"/>
                  <a:gd name="T27" fmla="*/ 62 h 182"/>
                  <a:gd name="T28" fmla="*/ 342 w 412"/>
                  <a:gd name="T29" fmla="*/ 94 h 182"/>
                  <a:gd name="T30" fmla="*/ 342 w 412"/>
                  <a:gd name="T31" fmla="*/ 94 h 182"/>
                  <a:gd name="T32" fmla="*/ 342 w 412"/>
                  <a:gd name="T33" fmla="*/ 116 h 182"/>
                  <a:gd name="T34" fmla="*/ 313 w 412"/>
                  <a:gd name="T35" fmla="*/ 116 h 182"/>
                  <a:gd name="T36" fmla="*/ 313 w 412"/>
                  <a:gd name="T37" fmla="*/ 94 h 182"/>
                  <a:gd name="T38" fmla="*/ 288 w 412"/>
                  <a:gd name="T39" fmla="*/ 94 h 182"/>
                  <a:gd name="T40" fmla="*/ 288 w 412"/>
                  <a:gd name="T41" fmla="*/ 149 h 182"/>
                  <a:gd name="T42" fmla="*/ 379 w 412"/>
                  <a:gd name="T43" fmla="*/ 149 h 182"/>
                  <a:gd name="T44" fmla="*/ 379 w 412"/>
                  <a:gd name="T45" fmla="*/ 32 h 182"/>
                  <a:gd name="T46" fmla="*/ 220 w 412"/>
                  <a:gd name="T47" fmla="*/ 32 h 182"/>
                  <a:gd name="T48" fmla="*/ 220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7 w 412"/>
                  <a:gd name="T61" fmla="*/ 115 h 182"/>
                  <a:gd name="T62" fmla="*/ 100 w 412"/>
                  <a:gd name="T63" fmla="*/ 115 h 182"/>
                  <a:gd name="T64" fmla="*/ 100 w 412"/>
                  <a:gd name="T65" fmla="*/ 116 h 182"/>
                  <a:gd name="T66" fmla="*/ 71 w 412"/>
                  <a:gd name="T67" fmla="*/ 116 h 182"/>
                  <a:gd name="T68" fmla="*/ 71 w 412"/>
                  <a:gd name="T69" fmla="*/ 115 h 182"/>
                  <a:gd name="T70" fmla="*/ 70 w 412"/>
                  <a:gd name="T71" fmla="*/ 115 h 182"/>
                  <a:gd name="T72" fmla="*/ 69 w 412"/>
                  <a:gd name="T73" fmla="*/ 61 h 182"/>
                  <a:gd name="T74" fmla="*/ 100 w 412"/>
                  <a:gd name="T75" fmla="*/ 61 h 182"/>
                  <a:gd name="T76" fmla="*/ 100 w 412"/>
                  <a:gd name="T77" fmla="*/ 84 h 182"/>
                  <a:gd name="T78" fmla="*/ 124 w 412"/>
                  <a:gd name="T79" fmla="*/ 84 h 182"/>
                  <a:gd name="T80" fmla="*/ 124 w 412"/>
                  <a:gd name="T81" fmla="*/ 33 h 182"/>
                  <a:gd name="T82" fmla="*/ 33 w 412"/>
                  <a:gd name="T83" fmla="*/ 33 h 182"/>
                  <a:gd name="T84" fmla="*/ 33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3" y="150"/>
                    </a:moveTo>
                    <a:cubicBezTo>
                      <a:pt x="187" y="150"/>
                      <a:pt x="187" y="150"/>
                      <a:pt x="187" y="150"/>
                    </a:cubicBezTo>
                    <a:cubicBezTo>
                      <a:pt x="187" y="1"/>
                      <a:pt x="187" y="1"/>
                      <a:pt x="187"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79" y="181"/>
                      <a:pt x="379" y="181"/>
                      <a:pt x="379" y="181"/>
                    </a:cubicBezTo>
                    <a:cubicBezTo>
                      <a:pt x="379" y="181"/>
                      <a:pt x="379" y="181"/>
                      <a:pt x="379" y="181"/>
                    </a:cubicBezTo>
                    <a:cubicBezTo>
                      <a:pt x="256" y="182"/>
                      <a:pt x="256" y="182"/>
                      <a:pt x="256" y="182"/>
                    </a:cubicBezTo>
                    <a:cubicBezTo>
                      <a:pt x="256" y="143"/>
                      <a:pt x="255" y="100"/>
                      <a:pt x="255" y="62"/>
                    </a:cubicBezTo>
                    <a:cubicBezTo>
                      <a:pt x="285" y="62"/>
                      <a:pt x="313" y="62"/>
                      <a:pt x="342" y="62"/>
                    </a:cubicBezTo>
                    <a:cubicBezTo>
                      <a:pt x="342" y="62"/>
                      <a:pt x="342" y="62"/>
                      <a:pt x="342" y="62"/>
                    </a:cubicBezTo>
                    <a:cubicBezTo>
                      <a:pt x="342" y="62"/>
                      <a:pt x="342" y="62"/>
                      <a:pt x="342" y="62"/>
                    </a:cubicBezTo>
                    <a:cubicBezTo>
                      <a:pt x="342" y="94"/>
                      <a:pt x="342" y="94"/>
                      <a:pt x="342"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8" y="94"/>
                      <a:pt x="288" y="94"/>
                      <a:pt x="288" y="94"/>
                    </a:cubicBezTo>
                    <a:cubicBezTo>
                      <a:pt x="288" y="149"/>
                      <a:pt x="288" y="149"/>
                      <a:pt x="288" y="149"/>
                    </a:cubicBezTo>
                    <a:cubicBezTo>
                      <a:pt x="379" y="149"/>
                      <a:pt x="379" y="149"/>
                      <a:pt x="379" y="149"/>
                    </a:cubicBezTo>
                    <a:cubicBezTo>
                      <a:pt x="379" y="32"/>
                      <a:pt x="379" y="32"/>
                      <a:pt x="379" y="32"/>
                    </a:cubicBezTo>
                    <a:cubicBezTo>
                      <a:pt x="220" y="32"/>
                      <a:pt x="220" y="32"/>
                      <a:pt x="220" y="32"/>
                    </a:cubicBezTo>
                    <a:cubicBezTo>
                      <a:pt x="220" y="32"/>
                      <a:pt x="220" y="32"/>
                      <a:pt x="220"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7" y="115"/>
                      <a:pt x="157" y="115"/>
                      <a:pt x="157" y="115"/>
                    </a:cubicBezTo>
                    <a:cubicBezTo>
                      <a:pt x="100" y="115"/>
                      <a:pt x="100" y="115"/>
                      <a:pt x="100" y="115"/>
                    </a:cubicBezTo>
                    <a:cubicBezTo>
                      <a:pt x="100" y="116"/>
                      <a:pt x="100" y="116"/>
                      <a:pt x="100" y="116"/>
                    </a:cubicBezTo>
                    <a:cubicBezTo>
                      <a:pt x="71" y="116"/>
                      <a:pt x="71" y="116"/>
                      <a:pt x="71" y="116"/>
                    </a:cubicBezTo>
                    <a:cubicBezTo>
                      <a:pt x="71" y="115"/>
                      <a:pt x="71" y="115"/>
                      <a:pt x="71" y="115"/>
                    </a:cubicBezTo>
                    <a:cubicBezTo>
                      <a:pt x="70" y="115"/>
                      <a:pt x="70" y="115"/>
                      <a:pt x="70" y="115"/>
                    </a:cubicBezTo>
                    <a:cubicBezTo>
                      <a:pt x="69" y="61"/>
                      <a:pt x="69" y="61"/>
                      <a:pt x="69" y="61"/>
                    </a:cubicBezTo>
                    <a:cubicBezTo>
                      <a:pt x="100" y="61"/>
                      <a:pt x="100" y="61"/>
                      <a:pt x="100" y="61"/>
                    </a:cubicBezTo>
                    <a:cubicBezTo>
                      <a:pt x="100" y="84"/>
                      <a:pt x="100" y="84"/>
                      <a:pt x="100" y="84"/>
                    </a:cubicBezTo>
                    <a:cubicBezTo>
                      <a:pt x="124" y="84"/>
                      <a:pt x="124" y="84"/>
                      <a:pt x="124" y="84"/>
                    </a:cubicBezTo>
                    <a:cubicBezTo>
                      <a:pt x="124" y="33"/>
                      <a:pt x="124" y="33"/>
                      <a:pt x="124" y="33"/>
                    </a:cubicBezTo>
                    <a:cubicBezTo>
                      <a:pt x="33" y="33"/>
                      <a:pt x="33" y="33"/>
                      <a:pt x="33" y="33"/>
                    </a:cubicBezTo>
                    <a:lnTo>
                      <a:pt x="33"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38" name="Freeform 6"/>
              <p:cNvSpPr>
                <a:spLocks/>
              </p:cNvSpPr>
              <p:nvPr/>
            </p:nvSpPr>
            <p:spPr bwMode="auto">
              <a:xfrm>
                <a:off x="14486269" y="4880089"/>
                <a:ext cx="497260" cy="149111"/>
              </a:xfrm>
              <a:custGeom>
                <a:avLst/>
                <a:gdLst>
                  <a:gd name="T0" fmla="*/ 32 w 411"/>
                  <a:gd name="T1" fmla="*/ 150 h 182"/>
                  <a:gd name="T2" fmla="*/ 186 w 411"/>
                  <a:gd name="T3" fmla="*/ 150 h 182"/>
                  <a:gd name="T4" fmla="*/ 186 w 411"/>
                  <a:gd name="T5" fmla="*/ 1 h 182"/>
                  <a:gd name="T6" fmla="*/ 187 w 411"/>
                  <a:gd name="T7" fmla="*/ 1 h 182"/>
                  <a:gd name="T8" fmla="*/ 187 w 411"/>
                  <a:gd name="T9" fmla="*/ 1 h 182"/>
                  <a:gd name="T10" fmla="*/ 411 w 411"/>
                  <a:gd name="T11" fmla="*/ 0 h 182"/>
                  <a:gd name="T12" fmla="*/ 411 w 411"/>
                  <a:gd name="T13" fmla="*/ 181 h 182"/>
                  <a:gd name="T14" fmla="*/ 379 w 411"/>
                  <a:gd name="T15" fmla="*/ 181 h 182"/>
                  <a:gd name="T16" fmla="*/ 379 w 411"/>
                  <a:gd name="T17" fmla="*/ 181 h 182"/>
                  <a:gd name="T18" fmla="*/ 255 w 411"/>
                  <a:gd name="T19" fmla="*/ 182 h 182"/>
                  <a:gd name="T20" fmla="*/ 255 w 411"/>
                  <a:gd name="T21" fmla="*/ 62 h 182"/>
                  <a:gd name="T22" fmla="*/ 341 w 411"/>
                  <a:gd name="T23" fmla="*/ 62 h 182"/>
                  <a:gd name="T24" fmla="*/ 341 w 411"/>
                  <a:gd name="T25" fmla="*/ 62 h 182"/>
                  <a:gd name="T26" fmla="*/ 342 w 411"/>
                  <a:gd name="T27" fmla="*/ 62 h 182"/>
                  <a:gd name="T28" fmla="*/ 342 w 411"/>
                  <a:gd name="T29" fmla="*/ 94 h 182"/>
                  <a:gd name="T30" fmla="*/ 341 w 411"/>
                  <a:gd name="T31" fmla="*/ 94 h 182"/>
                  <a:gd name="T32" fmla="*/ 341 w 411"/>
                  <a:gd name="T33" fmla="*/ 116 h 182"/>
                  <a:gd name="T34" fmla="*/ 312 w 411"/>
                  <a:gd name="T35" fmla="*/ 116 h 182"/>
                  <a:gd name="T36" fmla="*/ 312 w 411"/>
                  <a:gd name="T37" fmla="*/ 94 h 182"/>
                  <a:gd name="T38" fmla="*/ 288 w 411"/>
                  <a:gd name="T39" fmla="*/ 94 h 182"/>
                  <a:gd name="T40" fmla="*/ 288 w 411"/>
                  <a:gd name="T41" fmla="*/ 149 h 182"/>
                  <a:gd name="T42" fmla="*/ 379 w 411"/>
                  <a:gd name="T43" fmla="*/ 149 h 182"/>
                  <a:gd name="T44" fmla="*/ 379 w 411"/>
                  <a:gd name="T45" fmla="*/ 32 h 182"/>
                  <a:gd name="T46" fmla="*/ 220 w 411"/>
                  <a:gd name="T47" fmla="*/ 32 h 182"/>
                  <a:gd name="T48" fmla="*/ 220 w 411"/>
                  <a:gd name="T49" fmla="*/ 32 h 182"/>
                  <a:gd name="T50" fmla="*/ 218 w 411"/>
                  <a:gd name="T51" fmla="*/ 32 h 182"/>
                  <a:gd name="T52" fmla="*/ 218 w 411"/>
                  <a:gd name="T53" fmla="*/ 182 h 182"/>
                  <a:gd name="T54" fmla="*/ 0 w 411"/>
                  <a:gd name="T55" fmla="*/ 182 h 182"/>
                  <a:gd name="T56" fmla="*/ 0 w 411"/>
                  <a:gd name="T57" fmla="*/ 1 h 182"/>
                  <a:gd name="T58" fmla="*/ 156 w 411"/>
                  <a:gd name="T59" fmla="*/ 0 h 182"/>
                  <a:gd name="T60" fmla="*/ 156 w 411"/>
                  <a:gd name="T61" fmla="*/ 115 h 182"/>
                  <a:gd name="T62" fmla="*/ 99 w 411"/>
                  <a:gd name="T63" fmla="*/ 115 h 182"/>
                  <a:gd name="T64" fmla="*/ 99 w 411"/>
                  <a:gd name="T65" fmla="*/ 116 h 182"/>
                  <a:gd name="T66" fmla="*/ 70 w 411"/>
                  <a:gd name="T67" fmla="*/ 116 h 182"/>
                  <a:gd name="T68" fmla="*/ 70 w 411"/>
                  <a:gd name="T69" fmla="*/ 115 h 182"/>
                  <a:gd name="T70" fmla="*/ 69 w 411"/>
                  <a:gd name="T71" fmla="*/ 115 h 182"/>
                  <a:gd name="T72" fmla="*/ 69 w 411"/>
                  <a:gd name="T73" fmla="*/ 61 h 182"/>
                  <a:gd name="T74" fmla="*/ 99 w 411"/>
                  <a:gd name="T75" fmla="*/ 61 h 182"/>
                  <a:gd name="T76" fmla="*/ 99 w 411"/>
                  <a:gd name="T77" fmla="*/ 84 h 182"/>
                  <a:gd name="T78" fmla="*/ 123 w 411"/>
                  <a:gd name="T79" fmla="*/ 84 h 182"/>
                  <a:gd name="T80" fmla="*/ 123 w 411"/>
                  <a:gd name="T81" fmla="*/ 33 h 182"/>
                  <a:gd name="T82" fmla="*/ 32 w 411"/>
                  <a:gd name="T83" fmla="*/ 33 h 182"/>
                  <a:gd name="T84" fmla="*/ 32 w 411"/>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1" h="182">
                    <a:moveTo>
                      <a:pt x="32" y="150"/>
                    </a:moveTo>
                    <a:cubicBezTo>
                      <a:pt x="186" y="150"/>
                      <a:pt x="186" y="150"/>
                      <a:pt x="186" y="150"/>
                    </a:cubicBezTo>
                    <a:cubicBezTo>
                      <a:pt x="186" y="1"/>
                      <a:pt x="186" y="1"/>
                      <a:pt x="186" y="1"/>
                    </a:cubicBezTo>
                    <a:cubicBezTo>
                      <a:pt x="187" y="1"/>
                      <a:pt x="187" y="1"/>
                      <a:pt x="187" y="1"/>
                    </a:cubicBezTo>
                    <a:cubicBezTo>
                      <a:pt x="187" y="1"/>
                      <a:pt x="187" y="1"/>
                      <a:pt x="187" y="1"/>
                    </a:cubicBezTo>
                    <a:cubicBezTo>
                      <a:pt x="268" y="1"/>
                      <a:pt x="332" y="0"/>
                      <a:pt x="411" y="0"/>
                    </a:cubicBezTo>
                    <a:cubicBezTo>
                      <a:pt x="411" y="181"/>
                      <a:pt x="411" y="181"/>
                      <a:pt x="411" y="181"/>
                    </a:cubicBezTo>
                    <a:cubicBezTo>
                      <a:pt x="379" y="181"/>
                      <a:pt x="379" y="181"/>
                      <a:pt x="379" y="181"/>
                    </a:cubicBezTo>
                    <a:cubicBezTo>
                      <a:pt x="379" y="181"/>
                      <a:pt x="379" y="181"/>
                      <a:pt x="379" y="181"/>
                    </a:cubicBezTo>
                    <a:cubicBezTo>
                      <a:pt x="255" y="182"/>
                      <a:pt x="255" y="182"/>
                      <a:pt x="255" y="182"/>
                    </a:cubicBezTo>
                    <a:cubicBezTo>
                      <a:pt x="255" y="143"/>
                      <a:pt x="255" y="100"/>
                      <a:pt x="255" y="62"/>
                    </a:cubicBezTo>
                    <a:cubicBezTo>
                      <a:pt x="284" y="62"/>
                      <a:pt x="312" y="62"/>
                      <a:pt x="341" y="62"/>
                    </a:cubicBezTo>
                    <a:cubicBezTo>
                      <a:pt x="341" y="62"/>
                      <a:pt x="341" y="62"/>
                      <a:pt x="341" y="62"/>
                    </a:cubicBezTo>
                    <a:cubicBezTo>
                      <a:pt x="342" y="62"/>
                      <a:pt x="342" y="62"/>
                      <a:pt x="342" y="62"/>
                    </a:cubicBezTo>
                    <a:cubicBezTo>
                      <a:pt x="342" y="94"/>
                      <a:pt x="342" y="94"/>
                      <a:pt x="342" y="94"/>
                    </a:cubicBezTo>
                    <a:cubicBezTo>
                      <a:pt x="341" y="94"/>
                      <a:pt x="341" y="94"/>
                      <a:pt x="341" y="94"/>
                    </a:cubicBezTo>
                    <a:cubicBezTo>
                      <a:pt x="341" y="116"/>
                      <a:pt x="341" y="116"/>
                      <a:pt x="341" y="116"/>
                    </a:cubicBezTo>
                    <a:cubicBezTo>
                      <a:pt x="312" y="116"/>
                      <a:pt x="312" y="116"/>
                      <a:pt x="312" y="116"/>
                    </a:cubicBezTo>
                    <a:cubicBezTo>
                      <a:pt x="312" y="94"/>
                      <a:pt x="312" y="94"/>
                      <a:pt x="312" y="94"/>
                    </a:cubicBezTo>
                    <a:cubicBezTo>
                      <a:pt x="288" y="94"/>
                      <a:pt x="288" y="94"/>
                      <a:pt x="288" y="94"/>
                    </a:cubicBezTo>
                    <a:cubicBezTo>
                      <a:pt x="288" y="149"/>
                      <a:pt x="288" y="149"/>
                      <a:pt x="288" y="149"/>
                    </a:cubicBezTo>
                    <a:cubicBezTo>
                      <a:pt x="379" y="149"/>
                      <a:pt x="379" y="149"/>
                      <a:pt x="379" y="149"/>
                    </a:cubicBezTo>
                    <a:cubicBezTo>
                      <a:pt x="379" y="32"/>
                      <a:pt x="379" y="32"/>
                      <a:pt x="379" y="32"/>
                    </a:cubicBezTo>
                    <a:cubicBezTo>
                      <a:pt x="220" y="32"/>
                      <a:pt x="220" y="32"/>
                      <a:pt x="220" y="32"/>
                    </a:cubicBezTo>
                    <a:cubicBezTo>
                      <a:pt x="220" y="32"/>
                      <a:pt x="220" y="32"/>
                      <a:pt x="220" y="32"/>
                    </a:cubicBezTo>
                    <a:cubicBezTo>
                      <a:pt x="218" y="32"/>
                      <a:pt x="218" y="32"/>
                      <a:pt x="218" y="32"/>
                    </a:cubicBezTo>
                    <a:cubicBezTo>
                      <a:pt x="218" y="182"/>
                      <a:pt x="218" y="182"/>
                      <a:pt x="218" y="182"/>
                    </a:cubicBezTo>
                    <a:cubicBezTo>
                      <a:pt x="0" y="182"/>
                      <a:pt x="0" y="182"/>
                      <a:pt x="0" y="182"/>
                    </a:cubicBezTo>
                    <a:cubicBezTo>
                      <a:pt x="0" y="1"/>
                      <a:pt x="0" y="1"/>
                      <a:pt x="0" y="1"/>
                    </a:cubicBezTo>
                    <a:cubicBezTo>
                      <a:pt x="156" y="0"/>
                      <a:pt x="156" y="0"/>
                      <a:pt x="156" y="0"/>
                    </a:cubicBezTo>
                    <a:cubicBezTo>
                      <a:pt x="156" y="115"/>
                      <a:pt x="156" y="115"/>
                      <a:pt x="156" y="115"/>
                    </a:cubicBezTo>
                    <a:cubicBezTo>
                      <a:pt x="99" y="115"/>
                      <a:pt x="99" y="115"/>
                      <a:pt x="99" y="115"/>
                    </a:cubicBezTo>
                    <a:cubicBezTo>
                      <a:pt x="99" y="116"/>
                      <a:pt x="99" y="116"/>
                      <a:pt x="99" y="116"/>
                    </a:cubicBezTo>
                    <a:cubicBezTo>
                      <a:pt x="70" y="116"/>
                      <a:pt x="70" y="116"/>
                      <a:pt x="70" y="116"/>
                    </a:cubicBezTo>
                    <a:cubicBezTo>
                      <a:pt x="70" y="115"/>
                      <a:pt x="70" y="115"/>
                      <a:pt x="70" y="115"/>
                    </a:cubicBezTo>
                    <a:cubicBezTo>
                      <a:pt x="69" y="115"/>
                      <a:pt x="69" y="115"/>
                      <a:pt x="69" y="115"/>
                    </a:cubicBezTo>
                    <a:cubicBezTo>
                      <a:pt x="69" y="61"/>
                      <a:pt x="69" y="61"/>
                      <a:pt x="69" y="61"/>
                    </a:cubicBezTo>
                    <a:cubicBezTo>
                      <a:pt x="99" y="61"/>
                      <a:pt x="99" y="61"/>
                      <a:pt x="99" y="61"/>
                    </a:cubicBezTo>
                    <a:cubicBezTo>
                      <a:pt x="99" y="84"/>
                      <a:pt x="99" y="84"/>
                      <a:pt x="99" y="84"/>
                    </a:cubicBezTo>
                    <a:cubicBezTo>
                      <a:pt x="123" y="84"/>
                      <a:pt x="123" y="84"/>
                      <a:pt x="123" y="84"/>
                    </a:cubicBezTo>
                    <a:cubicBezTo>
                      <a:pt x="123" y="33"/>
                      <a:pt x="123" y="33"/>
                      <a:pt x="123" y="33"/>
                    </a:cubicBezTo>
                    <a:cubicBezTo>
                      <a:pt x="32" y="33"/>
                      <a:pt x="32" y="33"/>
                      <a:pt x="32" y="33"/>
                    </a:cubicBezTo>
                    <a:lnTo>
                      <a:pt x="32"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grpSp>
        <p:sp>
          <p:nvSpPr>
            <p:cNvPr id="31" name="Freeform 5"/>
            <p:cNvSpPr>
              <a:spLocks/>
            </p:cNvSpPr>
            <p:nvPr/>
          </p:nvSpPr>
          <p:spPr bwMode="auto">
            <a:xfrm>
              <a:off x="17100025" y="4800600"/>
              <a:ext cx="498907" cy="149111"/>
            </a:xfrm>
            <a:custGeom>
              <a:avLst/>
              <a:gdLst>
                <a:gd name="T0" fmla="*/ 33 w 412"/>
                <a:gd name="T1" fmla="*/ 150 h 182"/>
                <a:gd name="T2" fmla="*/ 187 w 412"/>
                <a:gd name="T3" fmla="*/ 150 h 182"/>
                <a:gd name="T4" fmla="*/ 187 w 412"/>
                <a:gd name="T5" fmla="*/ 1 h 182"/>
                <a:gd name="T6" fmla="*/ 187 w 412"/>
                <a:gd name="T7" fmla="*/ 1 h 182"/>
                <a:gd name="T8" fmla="*/ 187 w 412"/>
                <a:gd name="T9" fmla="*/ 1 h 182"/>
                <a:gd name="T10" fmla="*/ 412 w 412"/>
                <a:gd name="T11" fmla="*/ 0 h 182"/>
                <a:gd name="T12" fmla="*/ 412 w 412"/>
                <a:gd name="T13" fmla="*/ 181 h 182"/>
                <a:gd name="T14" fmla="*/ 379 w 412"/>
                <a:gd name="T15" fmla="*/ 181 h 182"/>
                <a:gd name="T16" fmla="*/ 379 w 412"/>
                <a:gd name="T17" fmla="*/ 181 h 182"/>
                <a:gd name="T18" fmla="*/ 256 w 412"/>
                <a:gd name="T19" fmla="*/ 182 h 182"/>
                <a:gd name="T20" fmla="*/ 255 w 412"/>
                <a:gd name="T21" fmla="*/ 62 h 182"/>
                <a:gd name="T22" fmla="*/ 342 w 412"/>
                <a:gd name="T23" fmla="*/ 62 h 182"/>
                <a:gd name="T24" fmla="*/ 342 w 412"/>
                <a:gd name="T25" fmla="*/ 62 h 182"/>
                <a:gd name="T26" fmla="*/ 342 w 412"/>
                <a:gd name="T27" fmla="*/ 62 h 182"/>
                <a:gd name="T28" fmla="*/ 342 w 412"/>
                <a:gd name="T29" fmla="*/ 94 h 182"/>
                <a:gd name="T30" fmla="*/ 342 w 412"/>
                <a:gd name="T31" fmla="*/ 94 h 182"/>
                <a:gd name="T32" fmla="*/ 342 w 412"/>
                <a:gd name="T33" fmla="*/ 116 h 182"/>
                <a:gd name="T34" fmla="*/ 313 w 412"/>
                <a:gd name="T35" fmla="*/ 116 h 182"/>
                <a:gd name="T36" fmla="*/ 313 w 412"/>
                <a:gd name="T37" fmla="*/ 94 h 182"/>
                <a:gd name="T38" fmla="*/ 288 w 412"/>
                <a:gd name="T39" fmla="*/ 94 h 182"/>
                <a:gd name="T40" fmla="*/ 288 w 412"/>
                <a:gd name="T41" fmla="*/ 149 h 182"/>
                <a:gd name="T42" fmla="*/ 379 w 412"/>
                <a:gd name="T43" fmla="*/ 149 h 182"/>
                <a:gd name="T44" fmla="*/ 379 w 412"/>
                <a:gd name="T45" fmla="*/ 32 h 182"/>
                <a:gd name="T46" fmla="*/ 220 w 412"/>
                <a:gd name="T47" fmla="*/ 32 h 182"/>
                <a:gd name="T48" fmla="*/ 220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7 w 412"/>
                <a:gd name="T61" fmla="*/ 115 h 182"/>
                <a:gd name="T62" fmla="*/ 100 w 412"/>
                <a:gd name="T63" fmla="*/ 115 h 182"/>
                <a:gd name="T64" fmla="*/ 100 w 412"/>
                <a:gd name="T65" fmla="*/ 116 h 182"/>
                <a:gd name="T66" fmla="*/ 71 w 412"/>
                <a:gd name="T67" fmla="*/ 116 h 182"/>
                <a:gd name="T68" fmla="*/ 71 w 412"/>
                <a:gd name="T69" fmla="*/ 115 h 182"/>
                <a:gd name="T70" fmla="*/ 70 w 412"/>
                <a:gd name="T71" fmla="*/ 115 h 182"/>
                <a:gd name="T72" fmla="*/ 69 w 412"/>
                <a:gd name="T73" fmla="*/ 61 h 182"/>
                <a:gd name="T74" fmla="*/ 100 w 412"/>
                <a:gd name="T75" fmla="*/ 61 h 182"/>
                <a:gd name="T76" fmla="*/ 100 w 412"/>
                <a:gd name="T77" fmla="*/ 84 h 182"/>
                <a:gd name="T78" fmla="*/ 124 w 412"/>
                <a:gd name="T79" fmla="*/ 84 h 182"/>
                <a:gd name="T80" fmla="*/ 124 w 412"/>
                <a:gd name="T81" fmla="*/ 33 h 182"/>
                <a:gd name="T82" fmla="*/ 33 w 412"/>
                <a:gd name="T83" fmla="*/ 33 h 182"/>
                <a:gd name="T84" fmla="*/ 33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3" y="150"/>
                  </a:moveTo>
                  <a:cubicBezTo>
                    <a:pt x="187" y="150"/>
                    <a:pt x="187" y="150"/>
                    <a:pt x="187" y="150"/>
                  </a:cubicBezTo>
                  <a:cubicBezTo>
                    <a:pt x="187" y="1"/>
                    <a:pt x="187" y="1"/>
                    <a:pt x="187"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79" y="181"/>
                    <a:pt x="379" y="181"/>
                    <a:pt x="379" y="181"/>
                  </a:cubicBezTo>
                  <a:cubicBezTo>
                    <a:pt x="379" y="181"/>
                    <a:pt x="379" y="181"/>
                    <a:pt x="379" y="181"/>
                  </a:cubicBezTo>
                  <a:cubicBezTo>
                    <a:pt x="256" y="182"/>
                    <a:pt x="256" y="182"/>
                    <a:pt x="256" y="182"/>
                  </a:cubicBezTo>
                  <a:cubicBezTo>
                    <a:pt x="256" y="143"/>
                    <a:pt x="255" y="100"/>
                    <a:pt x="255" y="62"/>
                  </a:cubicBezTo>
                  <a:cubicBezTo>
                    <a:pt x="285" y="62"/>
                    <a:pt x="313" y="62"/>
                    <a:pt x="342" y="62"/>
                  </a:cubicBezTo>
                  <a:cubicBezTo>
                    <a:pt x="342" y="62"/>
                    <a:pt x="342" y="62"/>
                    <a:pt x="342" y="62"/>
                  </a:cubicBezTo>
                  <a:cubicBezTo>
                    <a:pt x="342" y="62"/>
                    <a:pt x="342" y="62"/>
                    <a:pt x="342" y="62"/>
                  </a:cubicBezTo>
                  <a:cubicBezTo>
                    <a:pt x="342" y="94"/>
                    <a:pt x="342" y="94"/>
                    <a:pt x="342"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8" y="94"/>
                    <a:pt x="288" y="94"/>
                    <a:pt x="288" y="94"/>
                  </a:cubicBezTo>
                  <a:cubicBezTo>
                    <a:pt x="288" y="149"/>
                    <a:pt x="288" y="149"/>
                    <a:pt x="288" y="149"/>
                  </a:cubicBezTo>
                  <a:cubicBezTo>
                    <a:pt x="379" y="149"/>
                    <a:pt x="379" y="149"/>
                    <a:pt x="379" y="149"/>
                  </a:cubicBezTo>
                  <a:cubicBezTo>
                    <a:pt x="379" y="32"/>
                    <a:pt x="379" y="32"/>
                    <a:pt x="379" y="32"/>
                  </a:cubicBezTo>
                  <a:cubicBezTo>
                    <a:pt x="220" y="32"/>
                    <a:pt x="220" y="32"/>
                    <a:pt x="220" y="32"/>
                  </a:cubicBezTo>
                  <a:cubicBezTo>
                    <a:pt x="220" y="32"/>
                    <a:pt x="220" y="32"/>
                    <a:pt x="220"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7" y="115"/>
                    <a:pt x="157" y="115"/>
                    <a:pt x="157" y="115"/>
                  </a:cubicBezTo>
                  <a:cubicBezTo>
                    <a:pt x="100" y="115"/>
                    <a:pt x="100" y="115"/>
                    <a:pt x="100" y="115"/>
                  </a:cubicBezTo>
                  <a:cubicBezTo>
                    <a:pt x="100" y="116"/>
                    <a:pt x="100" y="116"/>
                    <a:pt x="100" y="116"/>
                  </a:cubicBezTo>
                  <a:cubicBezTo>
                    <a:pt x="71" y="116"/>
                    <a:pt x="71" y="116"/>
                    <a:pt x="71" y="116"/>
                  </a:cubicBezTo>
                  <a:cubicBezTo>
                    <a:pt x="71" y="115"/>
                    <a:pt x="71" y="115"/>
                    <a:pt x="71" y="115"/>
                  </a:cubicBezTo>
                  <a:cubicBezTo>
                    <a:pt x="70" y="115"/>
                    <a:pt x="70" y="115"/>
                    <a:pt x="70" y="115"/>
                  </a:cubicBezTo>
                  <a:cubicBezTo>
                    <a:pt x="69" y="61"/>
                    <a:pt x="69" y="61"/>
                    <a:pt x="69" y="61"/>
                  </a:cubicBezTo>
                  <a:cubicBezTo>
                    <a:pt x="100" y="61"/>
                    <a:pt x="100" y="61"/>
                    <a:pt x="100" y="61"/>
                  </a:cubicBezTo>
                  <a:cubicBezTo>
                    <a:pt x="100" y="84"/>
                    <a:pt x="100" y="84"/>
                    <a:pt x="100" y="84"/>
                  </a:cubicBezTo>
                  <a:cubicBezTo>
                    <a:pt x="124" y="84"/>
                    <a:pt x="124" y="84"/>
                    <a:pt x="124" y="84"/>
                  </a:cubicBezTo>
                  <a:cubicBezTo>
                    <a:pt x="124" y="33"/>
                    <a:pt x="124" y="33"/>
                    <a:pt x="124" y="33"/>
                  </a:cubicBezTo>
                  <a:cubicBezTo>
                    <a:pt x="33" y="33"/>
                    <a:pt x="33" y="33"/>
                    <a:pt x="33" y="33"/>
                  </a:cubicBezTo>
                  <a:lnTo>
                    <a:pt x="33"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32" name="Freeform 6"/>
            <p:cNvSpPr>
              <a:spLocks/>
            </p:cNvSpPr>
            <p:nvPr/>
          </p:nvSpPr>
          <p:spPr bwMode="auto">
            <a:xfrm>
              <a:off x="17628570" y="4800600"/>
              <a:ext cx="497260" cy="149111"/>
            </a:xfrm>
            <a:custGeom>
              <a:avLst/>
              <a:gdLst>
                <a:gd name="T0" fmla="*/ 32 w 411"/>
                <a:gd name="T1" fmla="*/ 150 h 182"/>
                <a:gd name="T2" fmla="*/ 186 w 411"/>
                <a:gd name="T3" fmla="*/ 150 h 182"/>
                <a:gd name="T4" fmla="*/ 186 w 411"/>
                <a:gd name="T5" fmla="*/ 1 h 182"/>
                <a:gd name="T6" fmla="*/ 187 w 411"/>
                <a:gd name="T7" fmla="*/ 1 h 182"/>
                <a:gd name="T8" fmla="*/ 187 w 411"/>
                <a:gd name="T9" fmla="*/ 1 h 182"/>
                <a:gd name="T10" fmla="*/ 411 w 411"/>
                <a:gd name="T11" fmla="*/ 0 h 182"/>
                <a:gd name="T12" fmla="*/ 411 w 411"/>
                <a:gd name="T13" fmla="*/ 181 h 182"/>
                <a:gd name="T14" fmla="*/ 379 w 411"/>
                <a:gd name="T15" fmla="*/ 181 h 182"/>
                <a:gd name="T16" fmla="*/ 379 w 411"/>
                <a:gd name="T17" fmla="*/ 181 h 182"/>
                <a:gd name="T18" fmla="*/ 255 w 411"/>
                <a:gd name="T19" fmla="*/ 182 h 182"/>
                <a:gd name="T20" fmla="*/ 255 w 411"/>
                <a:gd name="T21" fmla="*/ 62 h 182"/>
                <a:gd name="T22" fmla="*/ 341 w 411"/>
                <a:gd name="T23" fmla="*/ 62 h 182"/>
                <a:gd name="T24" fmla="*/ 341 w 411"/>
                <a:gd name="T25" fmla="*/ 62 h 182"/>
                <a:gd name="T26" fmla="*/ 342 w 411"/>
                <a:gd name="T27" fmla="*/ 62 h 182"/>
                <a:gd name="T28" fmla="*/ 342 w 411"/>
                <a:gd name="T29" fmla="*/ 94 h 182"/>
                <a:gd name="T30" fmla="*/ 341 w 411"/>
                <a:gd name="T31" fmla="*/ 94 h 182"/>
                <a:gd name="T32" fmla="*/ 341 w 411"/>
                <a:gd name="T33" fmla="*/ 116 h 182"/>
                <a:gd name="T34" fmla="*/ 312 w 411"/>
                <a:gd name="T35" fmla="*/ 116 h 182"/>
                <a:gd name="T36" fmla="*/ 312 w 411"/>
                <a:gd name="T37" fmla="*/ 94 h 182"/>
                <a:gd name="T38" fmla="*/ 288 w 411"/>
                <a:gd name="T39" fmla="*/ 94 h 182"/>
                <a:gd name="T40" fmla="*/ 288 w 411"/>
                <a:gd name="T41" fmla="*/ 149 h 182"/>
                <a:gd name="T42" fmla="*/ 379 w 411"/>
                <a:gd name="T43" fmla="*/ 149 h 182"/>
                <a:gd name="T44" fmla="*/ 379 w 411"/>
                <a:gd name="T45" fmla="*/ 32 h 182"/>
                <a:gd name="T46" fmla="*/ 220 w 411"/>
                <a:gd name="T47" fmla="*/ 32 h 182"/>
                <a:gd name="T48" fmla="*/ 220 w 411"/>
                <a:gd name="T49" fmla="*/ 32 h 182"/>
                <a:gd name="T50" fmla="*/ 218 w 411"/>
                <a:gd name="T51" fmla="*/ 32 h 182"/>
                <a:gd name="T52" fmla="*/ 218 w 411"/>
                <a:gd name="T53" fmla="*/ 182 h 182"/>
                <a:gd name="T54" fmla="*/ 0 w 411"/>
                <a:gd name="T55" fmla="*/ 182 h 182"/>
                <a:gd name="T56" fmla="*/ 0 w 411"/>
                <a:gd name="T57" fmla="*/ 1 h 182"/>
                <a:gd name="T58" fmla="*/ 156 w 411"/>
                <a:gd name="T59" fmla="*/ 0 h 182"/>
                <a:gd name="T60" fmla="*/ 156 w 411"/>
                <a:gd name="T61" fmla="*/ 115 h 182"/>
                <a:gd name="T62" fmla="*/ 99 w 411"/>
                <a:gd name="T63" fmla="*/ 115 h 182"/>
                <a:gd name="T64" fmla="*/ 99 w 411"/>
                <a:gd name="T65" fmla="*/ 116 h 182"/>
                <a:gd name="T66" fmla="*/ 70 w 411"/>
                <a:gd name="T67" fmla="*/ 116 h 182"/>
                <a:gd name="T68" fmla="*/ 70 w 411"/>
                <a:gd name="T69" fmla="*/ 115 h 182"/>
                <a:gd name="T70" fmla="*/ 69 w 411"/>
                <a:gd name="T71" fmla="*/ 115 h 182"/>
                <a:gd name="T72" fmla="*/ 69 w 411"/>
                <a:gd name="T73" fmla="*/ 61 h 182"/>
                <a:gd name="T74" fmla="*/ 99 w 411"/>
                <a:gd name="T75" fmla="*/ 61 h 182"/>
                <a:gd name="T76" fmla="*/ 99 w 411"/>
                <a:gd name="T77" fmla="*/ 84 h 182"/>
                <a:gd name="T78" fmla="*/ 123 w 411"/>
                <a:gd name="T79" fmla="*/ 84 h 182"/>
                <a:gd name="T80" fmla="*/ 123 w 411"/>
                <a:gd name="T81" fmla="*/ 33 h 182"/>
                <a:gd name="T82" fmla="*/ 32 w 411"/>
                <a:gd name="T83" fmla="*/ 33 h 182"/>
                <a:gd name="T84" fmla="*/ 32 w 411"/>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1" h="182">
                  <a:moveTo>
                    <a:pt x="32" y="150"/>
                  </a:moveTo>
                  <a:cubicBezTo>
                    <a:pt x="186" y="150"/>
                    <a:pt x="186" y="150"/>
                    <a:pt x="186" y="150"/>
                  </a:cubicBezTo>
                  <a:cubicBezTo>
                    <a:pt x="186" y="1"/>
                    <a:pt x="186" y="1"/>
                    <a:pt x="186" y="1"/>
                  </a:cubicBezTo>
                  <a:cubicBezTo>
                    <a:pt x="187" y="1"/>
                    <a:pt x="187" y="1"/>
                    <a:pt x="187" y="1"/>
                  </a:cubicBezTo>
                  <a:cubicBezTo>
                    <a:pt x="187" y="1"/>
                    <a:pt x="187" y="1"/>
                    <a:pt x="187" y="1"/>
                  </a:cubicBezTo>
                  <a:cubicBezTo>
                    <a:pt x="268" y="1"/>
                    <a:pt x="332" y="0"/>
                    <a:pt x="411" y="0"/>
                  </a:cubicBezTo>
                  <a:cubicBezTo>
                    <a:pt x="411" y="181"/>
                    <a:pt x="411" y="181"/>
                    <a:pt x="411" y="181"/>
                  </a:cubicBezTo>
                  <a:cubicBezTo>
                    <a:pt x="379" y="181"/>
                    <a:pt x="379" y="181"/>
                    <a:pt x="379" y="181"/>
                  </a:cubicBezTo>
                  <a:cubicBezTo>
                    <a:pt x="379" y="181"/>
                    <a:pt x="379" y="181"/>
                    <a:pt x="379" y="181"/>
                  </a:cubicBezTo>
                  <a:cubicBezTo>
                    <a:pt x="255" y="182"/>
                    <a:pt x="255" y="182"/>
                    <a:pt x="255" y="182"/>
                  </a:cubicBezTo>
                  <a:cubicBezTo>
                    <a:pt x="255" y="143"/>
                    <a:pt x="255" y="100"/>
                    <a:pt x="255" y="62"/>
                  </a:cubicBezTo>
                  <a:cubicBezTo>
                    <a:pt x="284" y="62"/>
                    <a:pt x="312" y="62"/>
                    <a:pt x="341" y="62"/>
                  </a:cubicBezTo>
                  <a:cubicBezTo>
                    <a:pt x="341" y="62"/>
                    <a:pt x="341" y="62"/>
                    <a:pt x="341" y="62"/>
                  </a:cubicBezTo>
                  <a:cubicBezTo>
                    <a:pt x="342" y="62"/>
                    <a:pt x="342" y="62"/>
                    <a:pt x="342" y="62"/>
                  </a:cubicBezTo>
                  <a:cubicBezTo>
                    <a:pt x="342" y="94"/>
                    <a:pt x="342" y="94"/>
                    <a:pt x="342" y="94"/>
                  </a:cubicBezTo>
                  <a:cubicBezTo>
                    <a:pt x="341" y="94"/>
                    <a:pt x="341" y="94"/>
                    <a:pt x="341" y="94"/>
                  </a:cubicBezTo>
                  <a:cubicBezTo>
                    <a:pt x="341" y="116"/>
                    <a:pt x="341" y="116"/>
                    <a:pt x="341" y="116"/>
                  </a:cubicBezTo>
                  <a:cubicBezTo>
                    <a:pt x="312" y="116"/>
                    <a:pt x="312" y="116"/>
                    <a:pt x="312" y="116"/>
                  </a:cubicBezTo>
                  <a:cubicBezTo>
                    <a:pt x="312" y="94"/>
                    <a:pt x="312" y="94"/>
                    <a:pt x="312" y="94"/>
                  </a:cubicBezTo>
                  <a:cubicBezTo>
                    <a:pt x="288" y="94"/>
                    <a:pt x="288" y="94"/>
                    <a:pt x="288" y="94"/>
                  </a:cubicBezTo>
                  <a:cubicBezTo>
                    <a:pt x="288" y="149"/>
                    <a:pt x="288" y="149"/>
                    <a:pt x="288" y="149"/>
                  </a:cubicBezTo>
                  <a:cubicBezTo>
                    <a:pt x="379" y="149"/>
                    <a:pt x="379" y="149"/>
                    <a:pt x="379" y="149"/>
                  </a:cubicBezTo>
                  <a:cubicBezTo>
                    <a:pt x="379" y="32"/>
                    <a:pt x="379" y="32"/>
                    <a:pt x="379" y="32"/>
                  </a:cubicBezTo>
                  <a:cubicBezTo>
                    <a:pt x="220" y="32"/>
                    <a:pt x="220" y="32"/>
                    <a:pt x="220" y="32"/>
                  </a:cubicBezTo>
                  <a:cubicBezTo>
                    <a:pt x="220" y="32"/>
                    <a:pt x="220" y="32"/>
                    <a:pt x="220" y="32"/>
                  </a:cubicBezTo>
                  <a:cubicBezTo>
                    <a:pt x="218" y="32"/>
                    <a:pt x="218" y="32"/>
                    <a:pt x="218" y="32"/>
                  </a:cubicBezTo>
                  <a:cubicBezTo>
                    <a:pt x="218" y="182"/>
                    <a:pt x="218" y="182"/>
                    <a:pt x="218" y="182"/>
                  </a:cubicBezTo>
                  <a:cubicBezTo>
                    <a:pt x="0" y="182"/>
                    <a:pt x="0" y="182"/>
                    <a:pt x="0" y="182"/>
                  </a:cubicBezTo>
                  <a:cubicBezTo>
                    <a:pt x="0" y="1"/>
                    <a:pt x="0" y="1"/>
                    <a:pt x="0" y="1"/>
                  </a:cubicBezTo>
                  <a:cubicBezTo>
                    <a:pt x="156" y="0"/>
                    <a:pt x="156" y="0"/>
                    <a:pt x="156" y="0"/>
                  </a:cubicBezTo>
                  <a:cubicBezTo>
                    <a:pt x="156" y="115"/>
                    <a:pt x="156" y="115"/>
                    <a:pt x="156" y="115"/>
                  </a:cubicBezTo>
                  <a:cubicBezTo>
                    <a:pt x="99" y="115"/>
                    <a:pt x="99" y="115"/>
                    <a:pt x="99" y="115"/>
                  </a:cubicBezTo>
                  <a:cubicBezTo>
                    <a:pt x="99" y="116"/>
                    <a:pt x="99" y="116"/>
                    <a:pt x="99" y="116"/>
                  </a:cubicBezTo>
                  <a:cubicBezTo>
                    <a:pt x="70" y="116"/>
                    <a:pt x="70" y="116"/>
                    <a:pt x="70" y="116"/>
                  </a:cubicBezTo>
                  <a:cubicBezTo>
                    <a:pt x="70" y="115"/>
                    <a:pt x="70" y="115"/>
                    <a:pt x="70" y="115"/>
                  </a:cubicBezTo>
                  <a:cubicBezTo>
                    <a:pt x="69" y="115"/>
                    <a:pt x="69" y="115"/>
                    <a:pt x="69" y="115"/>
                  </a:cubicBezTo>
                  <a:cubicBezTo>
                    <a:pt x="69" y="61"/>
                    <a:pt x="69" y="61"/>
                    <a:pt x="69" y="61"/>
                  </a:cubicBezTo>
                  <a:cubicBezTo>
                    <a:pt x="99" y="61"/>
                    <a:pt x="99" y="61"/>
                    <a:pt x="99" y="61"/>
                  </a:cubicBezTo>
                  <a:cubicBezTo>
                    <a:pt x="99" y="84"/>
                    <a:pt x="99" y="84"/>
                    <a:pt x="99" y="84"/>
                  </a:cubicBezTo>
                  <a:cubicBezTo>
                    <a:pt x="123" y="84"/>
                    <a:pt x="123" y="84"/>
                    <a:pt x="123" y="84"/>
                  </a:cubicBezTo>
                  <a:cubicBezTo>
                    <a:pt x="123" y="33"/>
                    <a:pt x="123" y="33"/>
                    <a:pt x="123" y="33"/>
                  </a:cubicBezTo>
                  <a:cubicBezTo>
                    <a:pt x="32" y="33"/>
                    <a:pt x="32" y="33"/>
                    <a:pt x="32" y="33"/>
                  </a:cubicBezTo>
                  <a:lnTo>
                    <a:pt x="32"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33" name="Freeform 7"/>
            <p:cNvSpPr>
              <a:spLocks/>
            </p:cNvSpPr>
            <p:nvPr/>
          </p:nvSpPr>
          <p:spPr bwMode="auto">
            <a:xfrm>
              <a:off x="18155468" y="4800600"/>
              <a:ext cx="498907" cy="149111"/>
            </a:xfrm>
            <a:custGeom>
              <a:avLst/>
              <a:gdLst>
                <a:gd name="T0" fmla="*/ 33 w 412"/>
                <a:gd name="T1" fmla="*/ 150 h 182"/>
                <a:gd name="T2" fmla="*/ 187 w 412"/>
                <a:gd name="T3" fmla="*/ 150 h 182"/>
                <a:gd name="T4" fmla="*/ 187 w 412"/>
                <a:gd name="T5" fmla="*/ 1 h 182"/>
                <a:gd name="T6" fmla="*/ 187 w 412"/>
                <a:gd name="T7" fmla="*/ 1 h 182"/>
                <a:gd name="T8" fmla="*/ 187 w 412"/>
                <a:gd name="T9" fmla="*/ 1 h 182"/>
                <a:gd name="T10" fmla="*/ 412 w 412"/>
                <a:gd name="T11" fmla="*/ 0 h 182"/>
                <a:gd name="T12" fmla="*/ 412 w 412"/>
                <a:gd name="T13" fmla="*/ 181 h 182"/>
                <a:gd name="T14" fmla="*/ 380 w 412"/>
                <a:gd name="T15" fmla="*/ 181 h 182"/>
                <a:gd name="T16" fmla="*/ 380 w 412"/>
                <a:gd name="T17" fmla="*/ 181 h 182"/>
                <a:gd name="T18" fmla="*/ 256 w 412"/>
                <a:gd name="T19" fmla="*/ 182 h 182"/>
                <a:gd name="T20" fmla="*/ 255 w 412"/>
                <a:gd name="T21" fmla="*/ 62 h 182"/>
                <a:gd name="T22" fmla="*/ 342 w 412"/>
                <a:gd name="T23" fmla="*/ 62 h 182"/>
                <a:gd name="T24" fmla="*/ 342 w 412"/>
                <a:gd name="T25" fmla="*/ 62 h 182"/>
                <a:gd name="T26" fmla="*/ 342 w 412"/>
                <a:gd name="T27" fmla="*/ 62 h 182"/>
                <a:gd name="T28" fmla="*/ 342 w 412"/>
                <a:gd name="T29" fmla="*/ 94 h 182"/>
                <a:gd name="T30" fmla="*/ 342 w 412"/>
                <a:gd name="T31" fmla="*/ 94 h 182"/>
                <a:gd name="T32" fmla="*/ 342 w 412"/>
                <a:gd name="T33" fmla="*/ 116 h 182"/>
                <a:gd name="T34" fmla="*/ 313 w 412"/>
                <a:gd name="T35" fmla="*/ 116 h 182"/>
                <a:gd name="T36" fmla="*/ 313 w 412"/>
                <a:gd name="T37" fmla="*/ 94 h 182"/>
                <a:gd name="T38" fmla="*/ 288 w 412"/>
                <a:gd name="T39" fmla="*/ 94 h 182"/>
                <a:gd name="T40" fmla="*/ 288 w 412"/>
                <a:gd name="T41" fmla="*/ 149 h 182"/>
                <a:gd name="T42" fmla="*/ 380 w 412"/>
                <a:gd name="T43" fmla="*/ 149 h 182"/>
                <a:gd name="T44" fmla="*/ 380 w 412"/>
                <a:gd name="T45" fmla="*/ 32 h 182"/>
                <a:gd name="T46" fmla="*/ 220 w 412"/>
                <a:gd name="T47" fmla="*/ 32 h 182"/>
                <a:gd name="T48" fmla="*/ 220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7 w 412"/>
                <a:gd name="T61" fmla="*/ 115 h 182"/>
                <a:gd name="T62" fmla="*/ 100 w 412"/>
                <a:gd name="T63" fmla="*/ 115 h 182"/>
                <a:gd name="T64" fmla="*/ 100 w 412"/>
                <a:gd name="T65" fmla="*/ 116 h 182"/>
                <a:gd name="T66" fmla="*/ 71 w 412"/>
                <a:gd name="T67" fmla="*/ 116 h 182"/>
                <a:gd name="T68" fmla="*/ 71 w 412"/>
                <a:gd name="T69" fmla="*/ 115 h 182"/>
                <a:gd name="T70" fmla="*/ 70 w 412"/>
                <a:gd name="T71" fmla="*/ 115 h 182"/>
                <a:gd name="T72" fmla="*/ 69 w 412"/>
                <a:gd name="T73" fmla="*/ 61 h 182"/>
                <a:gd name="T74" fmla="*/ 100 w 412"/>
                <a:gd name="T75" fmla="*/ 61 h 182"/>
                <a:gd name="T76" fmla="*/ 100 w 412"/>
                <a:gd name="T77" fmla="*/ 84 h 182"/>
                <a:gd name="T78" fmla="*/ 124 w 412"/>
                <a:gd name="T79" fmla="*/ 84 h 182"/>
                <a:gd name="T80" fmla="*/ 124 w 412"/>
                <a:gd name="T81" fmla="*/ 33 h 182"/>
                <a:gd name="T82" fmla="*/ 33 w 412"/>
                <a:gd name="T83" fmla="*/ 33 h 182"/>
                <a:gd name="T84" fmla="*/ 33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3" y="150"/>
                  </a:moveTo>
                  <a:cubicBezTo>
                    <a:pt x="187" y="150"/>
                    <a:pt x="187" y="150"/>
                    <a:pt x="187" y="150"/>
                  </a:cubicBezTo>
                  <a:cubicBezTo>
                    <a:pt x="187" y="1"/>
                    <a:pt x="187" y="1"/>
                    <a:pt x="187"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80" y="181"/>
                    <a:pt x="380" y="181"/>
                    <a:pt x="380" y="181"/>
                  </a:cubicBezTo>
                  <a:cubicBezTo>
                    <a:pt x="380" y="181"/>
                    <a:pt x="380" y="181"/>
                    <a:pt x="380" y="181"/>
                  </a:cubicBezTo>
                  <a:cubicBezTo>
                    <a:pt x="256" y="182"/>
                    <a:pt x="256" y="182"/>
                    <a:pt x="256" y="182"/>
                  </a:cubicBezTo>
                  <a:cubicBezTo>
                    <a:pt x="256" y="143"/>
                    <a:pt x="255" y="100"/>
                    <a:pt x="255" y="62"/>
                  </a:cubicBezTo>
                  <a:cubicBezTo>
                    <a:pt x="285" y="62"/>
                    <a:pt x="313" y="62"/>
                    <a:pt x="342" y="62"/>
                  </a:cubicBezTo>
                  <a:cubicBezTo>
                    <a:pt x="342" y="62"/>
                    <a:pt x="342" y="62"/>
                    <a:pt x="342" y="62"/>
                  </a:cubicBezTo>
                  <a:cubicBezTo>
                    <a:pt x="342" y="62"/>
                    <a:pt x="342" y="62"/>
                    <a:pt x="342" y="62"/>
                  </a:cubicBezTo>
                  <a:cubicBezTo>
                    <a:pt x="342" y="94"/>
                    <a:pt x="342" y="94"/>
                    <a:pt x="342"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8" y="94"/>
                    <a:pt x="288" y="94"/>
                    <a:pt x="288" y="94"/>
                  </a:cubicBezTo>
                  <a:cubicBezTo>
                    <a:pt x="288" y="149"/>
                    <a:pt x="288" y="149"/>
                    <a:pt x="288" y="149"/>
                  </a:cubicBezTo>
                  <a:cubicBezTo>
                    <a:pt x="380" y="149"/>
                    <a:pt x="380" y="149"/>
                    <a:pt x="380" y="149"/>
                  </a:cubicBezTo>
                  <a:cubicBezTo>
                    <a:pt x="380" y="32"/>
                    <a:pt x="380" y="32"/>
                    <a:pt x="380" y="32"/>
                  </a:cubicBezTo>
                  <a:cubicBezTo>
                    <a:pt x="220" y="32"/>
                    <a:pt x="220" y="32"/>
                    <a:pt x="220" y="32"/>
                  </a:cubicBezTo>
                  <a:cubicBezTo>
                    <a:pt x="220" y="32"/>
                    <a:pt x="220" y="32"/>
                    <a:pt x="220"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7" y="115"/>
                    <a:pt x="157" y="115"/>
                    <a:pt x="157" y="115"/>
                  </a:cubicBezTo>
                  <a:cubicBezTo>
                    <a:pt x="100" y="115"/>
                    <a:pt x="100" y="115"/>
                    <a:pt x="100" y="115"/>
                  </a:cubicBezTo>
                  <a:cubicBezTo>
                    <a:pt x="100" y="116"/>
                    <a:pt x="100" y="116"/>
                    <a:pt x="100" y="116"/>
                  </a:cubicBezTo>
                  <a:cubicBezTo>
                    <a:pt x="71" y="116"/>
                    <a:pt x="71" y="116"/>
                    <a:pt x="71" y="116"/>
                  </a:cubicBezTo>
                  <a:cubicBezTo>
                    <a:pt x="71" y="115"/>
                    <a:pt x="71" y="115"/>
                    <a:pt x="71" y="115"/>
                  </a:cubicBezTo>
                  <a:cubicBezTo>
                    <a:pt x="70" y="115"/>
                    <a:pt x="70" y="115"/>
                    <a:pt x="70" y="115"/>
                  </a:cubicBezTo>
                  <a:cubicBezTo>
                    <a:pt x="69" y="61"/>
                    <a:pt x="69" y="61"/>
                    <a:pt x="69" y="61"/>
                  </a:cubicBezTo>
                  <a:cubicBezTo>
                    <a:pt x="100" y="61"/>
                    <a:pt x="100" y="61"/>
                    <a:pt x="100" y="61"/>
                  </a:cubicBezTo>
                  <a:cubicBezTo>
                    <a:pt x="100" y="84"/>
                    <a:pt x="100" y="84"/>
                    <a:pt x="100" y="84"/>
                  </a:cubicBezTo>
                  <a:cubicBezTo>
                    <a:pt x="124" y="84"/>
                    <a:pt x="124" y="84"/>
                    <a:pt x="124" y="84"/>
                  </a:cubicBezTo>
                  <a:cubicBezTo>
                    <a:pt x="124" y="33"/>
                    <a:pt x="124" y="33"/>
                    <a:pt x="124" y="33"/>
                  </a:cubicBezTo>
                  <a:cubicBezTo>
                    <a:pt x="33" y="33"/>
                    <a:pt x="33" y="33"/>
                    <a:pt x="33" y="33"/>
                  </a:cubicBezTo>
                  <a:lnTo>
                    <a:pt x="33"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34" name="Freeform 8"/>
            <p:cNvSpPr>
              <a:spLocks/>
            </p:cNvSpPr>
            <p:nvPr/>
          </p:nvSpPr>
          <p:spPr bwMode="auto">
            <a:xfrm>
              <a:off x="18682365" y="4800600"/>
              <a:ext cx="497260" cy="149111"/>
            </a:xfrm>
            <a:custGeom>
              <a:avLst/>
              <a:gdLst>
                <a:gd name="T0" fmla="*/ 33 w 412"/>
                <a:gd name="T1" fmla="*/ 150 h 182"/>
                <a:gd name="T2" fmla="*/ 187 w 412"/>
                <a:gd name="T3" fmla="*/ 150 h 182"/>
                <a:gd name="T4" fmla="*/ 187 w 412"/>
                <a:gd name="T5" fmla="*/ 1 h 182"/>
                <a:gd name="T6" fmla="*/ 187 w 412"/>
                <a:gd name="T7" fmla="*/ 1 h 182"/>
                <a:gd name="T8" fmla="*/ 187 w 412"/>
                <a:gd name="T9" fmla="*/ 1 h 182"/>
                <a:gd name="T10" fmla="*/ 412 w 412"/>
                <a:gd name="T11" fmla="*/ 0 h 182"/>
                <a:gd name="T12" fmla="*/ 412 w 412"/>
                <a:gd name="T13" fmla="*/ 181 h 182"/>
                <a:gd name="T14" fmla="*/ 380 w 412"/>
                <a:gd name="T15" fmla="*/ 181 h 182"/>
                <a:gd name="T16" fmla="*/ 380 w 412"/>
                <a:gd name="T17" fmla="*/ 181 h 182"/>
                <a:gd name="T18" fmla="*/ 256 w 412"/>
                <a:gd name="T19" fmla="*/ 182 h 182"/>
                <a:gd name="T20" fmla="*/ 255 w 412"/>
                <a:gd name="T21" fmla="*/ 62 h 182"/>
                <a:gd name="T22" fmla="*/ 342 w 412"/>
                <a:gd name="T23" fmla="*/ 62 h 182"/>
                <a:gd name="T24" fmla="*/ 342 w 412"/>
                <a:gd name="T25" fmla="*/ 62 h 182"/>
                <a:gd name="T26" fmla="*/ 342 w 412"/>
                <a:gd name="T27" fmla="*/ 62 h 182"/>
                <a:gd name="T28" fmla="*/ 342 w 412"/>
                <a:gd name="T29" fmla="*/ 94 h 182"/>
                <a:gd name="T30" fmla="*/ 342 w 412"/>
                <a:gd name="T31" fmla="*/ 94 h 182"/>
                <a:gd name="T32" fmla="*/ 342 w 412"/>
                <a:gd name="T33" fmla="*/ 116 h 182"/>
                <a:gd name="T34" fmla="*/ 313 w 412"/>
                <a:gd name="T35" fmla="*/ 116 h 182"/>
                <a:gd name="T36" fmla="*/ 313 w 412"/>
                <a:gd name="T37" fmla="*/ 94 h 182"/>
                <a:gd name="T38" fmla="*/ 288 w 412"/>
                <a:gd name="T39" fmla="*/ 94 h 182"/>
                <a:gd name="T40" fmla="*/ 288 w 412"/>
                <a:gd name="T41" fmla="*/ 149 h 182"/>
                <a:gd name="T42" fmla="*/ 380 w 412"/>
                <a:gd name="T43" fmla="*/ 149 h 182"/>
                <a:gd name="T44" fmla="*/ 380 w 412"/>
                <a:gd name="T45" fmla="*/ 32 h 182"/>
                <a:gd name="T46" fmla="*/ 220 w 412"/>
                <a:gd name="T47" fmla="*/ 32 h 182"/>
                <a:gd name="T48" fmla="*/ 220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7 w 412"/>
                <a:gd name="T61" fmla="*/ 115 h 182"/>
                <a:gd name="T62" fmla="*/ 100 w 412"/>
                <a:gd name="T63" fmla="*/ 115 h 182"/>
                <a:gd name="T64" fmla="*/ 100 w 412"/>
                <a:gd name="T65" fmla="*/ 116 h 182"/>
                <a:gd name="T66" fmla="*/ 71 w 412"/>
                <a:gd name="T67" fmla="*/ 116 h 182"/>
                <a:gd name="T68" fmla="*/ 71 w 412"/>
                <a:gd name="T69" fmla="*/ 115 h 182"/>
                <a:gd name="T70" fmla="*/ 70 w 412"/>
                <a:gd name="T71" fmla="*/ 115 h 182"/>
                <a:gd name="T72" fmla="*/ 69 w 412"/>
                <a:gd name="T73" fmla="*/ 61 h 182"/>
                <a:gd name="T74" fmla="*/ 100 w 412"/>
                <a:gd name="T75" fmla="*/ 61 h 182"/>
                <a:gd name="T76" fmla="*/ 100 w 412"/>
                <a:gd name="T77" fmla="*/ 84 h 182"/>
                <a:gd name="T78" fmla="*/ 124 w 412"/>
                <a:gd name="T79" fmla="*/ 84 h 182"/>
                <a:gd name="T80" fmla="*/ 124 w 412"/>
                <a:gd name="T81" fmla="*/ 33 h 182"/>
                <a:gd name="T82" fmla="*/ 33 w 412"/>
                <a:gd name="T83" fmla="*/ 33 h 182"/>
                <a:gd name="T84" fmla="*/ 33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3" y="150"/>
                  </a:moveTo>
                  <a:cubicBezTo>
                    <a:pt x="187" y="150"/>
                    <a:pt x="187" y="150"/>
                    <a:pt x="187" y="150"/>
                  </a:cubicBezTo>
                  <a:cubicBezTo>
                    <a:pt x="187" y="1"/>
                    <a:pt x="187" y="1"/>
                    <a:pt x="187"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80" y="181"/>
                    <a:pt x="380" y="181"/>
                    <a:pt x="380" y="181"/>
                  </a:cubicBezTo>
                  <a:cubicBezTo>
                    <a:pt x="380" y="181"/>
                    <a:pt x="380" y="181"/>
                    <a:pt x="380" y="181"/>
                  </a:cubicBezTo>
                  <a:cubicBezTo>
                    <a:pt x="256" y="182"/>
                    <a:pt x="256" y="182"/>
                    <a:pt x="256" y="182"/>
                  </a:cubicBezTo>
                  <a:cubicBezTo>
                    <a:pt x="256" y="143"/>
                    <a:pt x="255" y="100"/>
                    <a:pt x="255" y="62"/>
                  </a:cubicBezTo>
                  <a:cubicBezTo>
                    <a:pt x="285" y="62"/>
                    <a:pt x="313" y="62"/>
                    <a:pt x="342" y="62"/>
                  </a:cubicBezTo>
                  <a:cubicBezTo>
                    <a:pt x="342" y="62"/>
                    <a:pt x="342" y="62"/>
                    <a:pt x="342" y="62"/>
                  </a:cubicBezTo>
                  <a:cubicBezTo>
                    <a:pt x="342" y="62"/>
                    <a:pt x="342" y="62"/>
                    <a:pt x="342" y="62"/>
                  </a:cubicBezTo>
                  <a:cubicBezTo>
                    <a:pt x="342" y="94"/>
                    <a:pt x="342" y="94"/>
                    <a:pt x="342"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8" y="94"/>
                    <a:pt x="288" y="94"/>
                    <a:pt x="288" y="94"/>
                  </a:cubicBezTo>
                  <a:cubicBezTo>
                    <a:pt x="288" y="149"/>
                    <a:pt x="288" y="149"/>
                    <a:pt x="288" y="149"/>
                  </a:cubicBezTo>
                  <a:cubicBezTo>
                    <a:pt x="380" y="149"/>
                    <a:pt x="380" y="149"/>
                    <a:pt x="380" y="149"/>
                  </a:cubicBezTo>
                  <a:cubicBezTo>
                    <a:pt x="380" y="32"/>
                    <a:pt x="380" y="32"/>
                    <a:pt x="380" y="32"/>
                  </a:cubicBezTo>
                  <a:cubicBezTo>
                    <a:pt x="220" y="32"/>
                    <a:pt x="220" y="32"/>
                    <a:pt x="220" y="32"/>
                  </a:cubicBezTo>
                  <a:cubicBezTo>
                    <a:pt x="220" y="32"/>
                    <a:pt x="220" y="32"/>
                    <a:pt x="220"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7" y="115"/>
                    <a:pt x="157" y="115"/>
                    <a:pt x="157" y="115"/>
                  </a:cubicBezTo>
                  <a:cubicBezTo>
                    <a:pt x="100" y="115"/>
                    <a:pt x="100" y="115"/>
                    <a:pt x="100" y="115"/>
                  </a:cubicBezTo>
                  <a:cubicBezTo>
                    <a:pt x="100" y="116"/>
                    <a:pt x="100" y="116"/>
                    <a:pt x="100" y="116"/>
                  </a:cubicBezTo>
                  <a:cubicBezTo>
                    <a:pt x="71" y="116"/>
                    <a:pt x="71" y="116"/>
                    <a:pt x="71" y="116"/>
                  </a:cubicBezTo>
                  <a:cubicBezTo>
                    <a:pt x="71" y="115"/>
                    <a:pt x="71" y="115"/>
                    <a:pt x="71" y="115"/>
                  </a:cubicBezTo>
                  <a:cubicBezTo>
                    <a:pt x="70" y="115"/>
                    <a:pt x="70" y="115"/>
                    <a:pt x="70" y="115"/>
                  </a:cubicBezTo>
                  <a:cubicBezTo>
                    <a:pt x="69" y="61"/>
                    <a:pt x="69" y="61"/>
                    <a:pt x="69" y="61"/>
                  </a:cubicBezTo>
                  <a:cubicBezTo>
                    <a:pt x="100" y="61"/>
                    <a:pt x="100" y="61"/>
                    <a:pt x="100" y="61"/>
                  </a:cubicBezTo>
                  <a:cubicBezTo>
                    <a:pt x="100" y="84"/>
                    <a:pt x="100" y="84"/>
                    <a:pt x="100" y="84"/>
                  </a:cubicBezTo>
                  <a:cubicBezTo>
                    <a:pt x="124" y="84"/>
                    <a:pt x="124" y="84"/>
                    <a:pt x="124" y="84"/>
                  </a:cubicBezTo>
                  <a:cubicBezTo>
                    <a:pt x="124" y="33"/>
                    <a:pt x="124" y="33"/>
                    <a:pt x="124" y="33"/>
                  </a:cubicBezTo>
                  <a:cubicBezTo>
                    <a:pt x="33" y="33"/>
                    <a:pt x="33" y="33"/>
                    <a:pt x="33" y="33"/>
                  </a:cubicBezTo>
                  <a:lnTo>
                    <a:pt x="33"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35" name="Freeform 9"/>
            <p:cNvSpPr>
              <a:spLocks/>
            </p:cNvSpPr>
            <p:nvPr/>
          </p:nvSpPr>
          <p:spPr bwMode="auto">
            <a:xfrm>
              <a:off x="19209263" y="4800600"/>
              <a:ext cx="498907" cy="149111"/>
            </a:xfrm>
            <a:custGeom>
              <a:avLst/>
              <a:gdLst>
                <a:gd name="T0" fmla="*/ 32 w 412"/>
                <a:gd name="T1" fmla="*/ 150 h 182"/>
                <a:gd name="T2" fmla="*/ 186 w 412"/>
                <a:gd name="T3" fmla="*/ 150 h 182"/>
                <a:gd name="T4" fmla="*/ 186 w 412"/>
                <a:gd name="T5" fmla="*/ 1 h 182"/>
                <a:gd name="T6" fmla="*/ 187 w 412"/>
                <a:gd name="T7" fmla="*/ 1 h 182"/>
                <a:gd name="T8" fmla="*/ 187 w 412"/>
                <a:gd name="T9" fmla="*/ 1 h 182"/>
                <a:gd name="T10" fmla="*/ 412 w 412"/>
                <a:gd name="T11" fmla="*/ 0 h 182"/>
                <a:gd name="T12" fmla="*/ 412 w 412"/>
                <a:gd name="T13" fmla="*/ 181 h 182"/>
                <a:gd name="T14" fmla="*/ 379 w 412"/>
                <a:gd name="T15" fmla="*/ 181 h 182"/>
                <a:gd name="T16" fmla="*/ 379 w 412"/>
                <a:gd name="T17" fmla="*/ 181 h 182"/>
                <a:gd name="T18" fmla="*/ 256 w 412"/>
                <a:gd name="T19" fmla="*/ 182 h 182"/>
                <a:gd name="T20" fmla="*/ 255 w 412"/>
                <a:gd name="T21" fmla="*/ 62 h 182"/>
                <a:gd name="T22" fmla="*/ 342 w 412"/>
                <a:gd name="T23" fmla="*/ 62 h 182"/>
                <a:gd name="T24" fmla="*/ 342 w 412"/>
                <a:gd name="T25" fmla="*/ 62 h 182"/>
                <a:gd name="T26" fmla="*/ 342 w 412"/>
                <a:gd name="T27" fmla="*/ 62 h 182"/>
                <a:gd name="T28" fmla="*/ 342 w 412"/>
                <a:gd name="T29" fmla="*/ 94 h 182"/>
                <a:gd name="T30" fmla="*/ 342 w 412"/>
                <a:gd name="T31" fmla="*/ 94 h 182"/>
                <a:gd name="T32" fmla="*/ 342 w 412"/>
                <a:gd name="T33" fmla="*/ 116 h 182"/>
                <a:gd name="T34" fmla="*/ 313 w 412"/>
                <a:gd name="T35" fmla="*/ 116 h 182"/>
                <a:gd name="T36" fmla="*/ 313 w 412"/>
                <a:gd name="T37" fmla="*/ 94 h 182"/>
                <a:gd name="T38" fmla="*/ 288 w 412"/>
                <a:gd name="T39" fmla="*/ 94 h 182"/>
                <a:gd name="T40" fmla="*/ 288 w 412"/>
                <a:gd name="T41" fmla="*/ 149 h 182"/>
                <a:gd name="T42" fmla="*/ 379 w 412"/>
                <a:gd name="T43" fmla="*/ 149 h 182"/>
                <a:gd name="T44" fmla="*/ 379 w 412"/>
                <a:gd name="T45" fmla="*/ 32 h 182"/>
                <a:gd name="T46" fmla="*/ 220 w 412"/>
                <a:gd name="T47" fmla="*/ 32 h 182"/>
                <a:gd name="T48" fmla="*/ 220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6 w 412"/>
                <a:gd name="T61" fmla="*/ 115 h 182"/>
                <a:gd name="T62" fmla="*/ 99 w 412"/>
                <a:gd name="T63" fmla="*/ 115 h 182"/>
                <a:gd name="T64" fmla="*/ 99 w 412"/>
                <a:gd name="T65" fmla="*/ 116 h 182"/>
                <a:gd name="T66" fmla="*/ 70 w 412"/>
                <a:gd name="T67" fmla="*/ 116 h 182"/>
                <a:gd name="T68" fmla="*/ 70 w 412"/>
                <a:gd name="T69" fmla="*/ 115 h 182"/>
                <a:gd name="T70" fmla="*/ 69 w 412"/>
                <a:gd name="T71" fmla="*/ 115 h 182"/>
                <a:gd name="T72" fmla="*/ 69 w 412"/>
                <a:gd name="T73" fmla="*/ 61 h 182"/>
                <a:gd name="T74" fmla="*/ 99 w 412"/>
                <a:gd name="T75" fmla="*/ 61 h 182"/>
                <a:gd name="T76" fmla="*/ 99 w 412"/>
                <a:gd name="T77" fmla="*/ 84 h 182"/>
                <a:gd name="T78" fmla="*/ 123 w 412"/>
                <a:gd name="T79" fmla="*/ 84 h 182"/>
                <a:gd name="T80" fmla="*/ 123 w 412"/>
                <a:gd name="T81" fmla="*/ 33 h 182"/>
                <a:gd name="T82" fmla="*/ 32 w 412"/>
                <a:gd name="T83" fmla="*/ 33 h 182"/>
                <a:gd name="T84" fmla="*/ 32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2" y="150"/>
                  </a:moveTo>
                  <a:cubicBezTo>
                    <a:pt x="186" y="150"/>
                    <a:pt x="186" y="150"/>
                    <a:pt x="186" y="150"/>
                  </a:cubicBezTo>
                  <a:cubicBezTo>
                    <a:pt x="186" y="1"/>
                    <a:pt x="186" y="1"/>
                    <a:pt x="186"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79" y="181"/>
                    <a:pt x="379" y="181"/>
                    <a:pt x="379" y="181"/>
                  </a:cubicBezTo>
                  <a:cubicBezTo>
                    <a:pt x="379" y="181"/>
                    <a:pt x="379" y="181"/>
                    <a:pt x="379" y="181"/>
                  </a:cubicBezTo>
                  <a:cubicBezTo>
                    <a:pt x="256" y="182"/>
                    <a:pt x="256" y="182"/>
                    <a:pt x="256" y="182"/>
                  </a:cubicBezTo>
                  <a:cubicBezTo>
                    <a:pt x="256" y="143"/>
                    <a:pt x="255" y="100"/>
                    <a:pt x="255" y="62"/>
                  </a:cubicBezTo>
                  <a:cubicBezTo>
                    <a:pt x="284" y="62"/>
                    <a:pt x="313" y="62"/>
                    <a:pt x="342" y="62"/>
                  </a:cubicBezTo>
                  <a:cubicBezTo>
                    <a:pt x="342" y="62"/>
                    <a:pt x="342" y="62"/>
                    <a:pt x="342" y="62"/>
                  </a:cubicBezTo>
                  <a:cubicBezTo>
                    <a:pt x="342" y="62"/>
                    <a:pt x="342" y="62"/>
                    <a:pt x="342" y="62"/>
                  </a:cubicBezTo>
                  <a:cubicBezTo>
                    <a:pt x="342" y="94"/>
                    <a:pt x="342" y="94"/>
                    <a:pt x="342"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8" y="94"/>
                    <a:pt x="288" y="94"/>
                    <a:pt x="288" y="94"/>
                  </a:cubicBezTo>
                  <a:cubicBezTo>
                    <a:pt x="288" y="149"/>
                    <a:pt x="288" y="149"/>
                    <a:pt x="288" y="149"/>
                  </a:cubicBezTo>
                  <a:cubicBezTo>
                    <a:pt x="379" y="149"/>
                    <a:pt x="379" y="149"/>
                    <a:pt x="379" y="149"/>
                  </a:cubicBezTo>
                  <a:cubicBezTo>
                    <a:pt x="379" y="32"/>
                    <a:pt x="379" y="32"/>
                    <a:pt x="379" y="32"/>
                  </a:cubicBezTo>
                  <a:cubicBezTo>
                    <a:pt x="220" y="32"/>
                    <a:pt x="220" y="32"/>
                    <a:pt x="220" y="32"/>
                  </a:cubicBezTo>
                  <a:cubicBezTo>
                    <a:pt x="220" y="32"/>
                    <a:pt x="220" y="32"/>
                    <a:pt x="220"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6" y="115"/>
                    <a:pt x="156" y="115"/>
                    <a:pt x="156" y="115"/>
                  </a:cubicBezTo>
                  <a:cubicBezTo>
                    <a:pt x="99" y="115"/>
                    <a:pt x="99" y="115"/>
                    <a:pt x="99" y="115"/>
                  </a:cubicBezTo>
                  <a:cubicBezTo>
                    <a:pt x="99" y="116"/>
                    <a:pt x="99" y="116"/>
                    <a:pt x="99" y="116"/>
                  </a:cubicBezTo>
                  <a:cubicBezTo>
                    <a:pt x="70" y="116"/>
                    <a:pt x="70" y="116"/>
                    <a:pt x="70" y="116"/>
                  </a:cubicBezTo>
                  <a:cubicBezTo>
                    <a:pt x="70" y="115"/>
                    <a:pt x="70" y="115"/>
                    <a:pt x="70" y="115"/>
                  </a:cubicBezTo>
                  <a:cubicBezTo>
                    <a:pt x="69" y="115"/>
                    <a:pt x="69" y="115"/>
                    <a:pt x="69" y="115"/>
                  </a:cubicBezTo>
                  <a:cubicBezTo>
                    <a:pt x="69" y="61"/>
                    <a:pt x="69" y="61"/>
                    <a:pt x="69" y="61"/>
                  </a:cubicBezTo>
                  <a:cubicBezTo>
                    <a:pt x="99" y="61"/>
                    <a:pt x="99" y="61"/>
                    <a:pt x="99" y="61"/>
                  </a:cubicBezTo>
                  <a:cubicBezTo>
                    <a:pt x="99" y="84"/>
                    <a:pt x="99" y="84"/>
                    <a:pt x="99" y="84"/>
                  </a:cubicBezTo>
                  <a:cubicBezTo>
                    <a:pt x="123" y="84"/>
                    <a:pt x="123" y="84"/>
                    <a:pt x="123" y="84"/>
                  </a:cubicBezTo>
                  <a:cubicBezTo>
                    <a:pt x="123" y="33"/>
                    <a:pt x="123" y="33"/>
                    <a:pt x="123" y="33"/>
                  </a:cubicBezTo>
                  <a:cubicBezTo>
                    <a:pt x="32" y="33"/>
                    <a:pt x="32" y="33"/>
                    <a:pt x="32" y="33"/>
                  </a:cubicBezTo>
                  <a:lnTo>
                    <a:pt x="32"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grpSp>
      <p:pic>
        <p:nvPicPr>
          <p:cNvPr id="8" name="Picture 7"/>
          <p:cNvPicPr>
            <a:picLocks noChangeAspect="1"/>
          </p:cNvPicPr>
          <p:nvPr/>
        </p:nvPicPr>
        <p:blipFill rotWithShape="1">
          <a:blip r:embed="rId2">
            <a:extLst>
              <a:ext uri="{BEBA8EAE-BF5A-486C-A8C5-ECC9F3942E4B}">
                <a14:imgProps xmlns:a14="http://schemas.microsoft.com/office/drawing/2010/main">
                  <a14:imgLayer r:embed="rId3">
                    <a14:imgEffect>
                      <a14:backgroundRemoval t="1778" b="96000" l="3125" r="96875">
                        <a14:foregroundMark x1="20536" y1="72000" x2="79018" y2="75556"/>
                        <a14:foregroundMark x1="17857" y1="68889" x2="17857" y2="76000"/>
                        <a14:foregroundMark x1="17411" y1="67556" x2="83482" y2="68000"/>
                        <a14:foregroundMark x1="86607" y1="67556" x2="82589" y2="72444"/>
                        <a14:foregroundMark x1="82143" y1="77333" x2="85268" y2="79111"/>
                        <a14:foregroundMark x1="37946" y1="36889" x2="38393" y2="60444"/>
                        <a14:foregroundMark x1="58929" y1="39556" x2="57143" y2="62667"/>
                        <a14:foregroundMark x1="68750" y1="47111" x2="70089" y2="59556"/>
                        <a14:foregroundMark x1="36607" y1="40889" x2="19643" y2="55556"/>
                        <a14:foregroundMark x1="42411" y1="46667" x2="45536" y2="59556"/>
                        <a14:foregroundMark x1="50000" y1="52889" x2="53125" y2="64889"/>
                        <a14:foregroundMark x1="74107" y1="52889" x2="75893" y2="59111"/>
                        <a14:foregroundMark x1="29464" y1="50667" x2="29018" y2="61778"/>
                        <a14:backgroundMark x1="87500" y1="67556" x2="87500" y2="67556"/>
                      </a14:backgroundRemoval>
                    </a14:imgEffect>
                  </a14:imgLayer>
                </a14:imgProps>
              </a:ext>
              <a:ext uri="{28A0092B-C50C-407E-A947-70E740481C1C}">
                <a14:useLocalDpi xmlns:a14="http://schemas.microsoft.com/office/drawing/2010/main" val="0"/>
              </a:ext>
            </a:extLst>
          </a:blip>
          <a:srcRect l="9591" t="17646" r="10437" b="17595"/>
          <a:stretch/>
        </p:blipFill>
        <p:spPr>
          <a:xfrm>
            <a:off x="11342293" y="53231"/>
            <a:ext cx="847239" cy="689138"/>
          </a:xfrm>
          <a:prstGeom prst="rect">
            <a:avLst/>
          </a:prstGeom>
        </p:spPr>
      </p:pic>
      <p:sp>
        <p:nvSpPr>
          <p:cNvPr id="60" name="Rectangle 59"/>
          <p:cNvSpPr/>
          <p:nvPr/>
        </p:nvSpPr>
        <p:spPr>
          <a:xfrm>
            <a:off x="2273756" y="1250752"/>
            <a:ext cx="7257832" cy="61608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3500" b="1" dirty="0" smtClean="0">
                <a:solidFill>
                  <a:srgbClr val="C00000"/>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BÀI 7. </a:t>
            </a:r>
            <a:endParaRPr lang="en-US" sz="3500" b="1" dirty="0">
              <a:solidFill>
                <a:srgbClr val="C00000"/>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endParaRPr>
          </a:p>
          <a:p>
            <a:r>
              <a:rPr lang="en-US" sz="3500" b="1" dirty="0" smtClean="0">
                <a:solidFill>
                  <a:srgbClr val="C00000"/>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           ANH HÙNG VÀ NGHỆ SĨ</a:t>
            </a:r>
            <a:endParaRPr lang="en-US" sz="3500" b="1" dirty="0">
              <a:solidFill>
                <a:srgbClr val="C00000"/>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endParaRPr>
          </a:p>
        </p:txBody>
      </p:sp>
      <p:pic>
        <p:nvPicPr>
          <p:cNvPr id="3" name="Picture 2"/>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209006" y="2176462"/>
            <a:ext cx="11566761" cy="4106772"/>
          </a:xfrm>
          <a:prstGeom prst="rect">
            <a:avLst/>
          </a:prstGeom>
        </p:spPr>
      </p:pic>
    </p:spTree>
    <p:extLst>
      <p:ext uri="{BB962C8B-B14F-4D97-AF65-F5344CB8AC3E}">
        <p14:creationId xmlns:p14="http://schemas.microsoft.com/office/powerpoint/2010/main" val="4029282463"/>
      </p:ext>
    </p:extLst>
  </p:cSld>
  <p:clrMapOvr>
    <a:masterClrMapping/>
  </p:clrMapOvr>
  <p:transition spd="slow">
    <p:split orient="vert"/>
  </p:transition>
  <p:timing>
    <p:tnLst>
      <p:par>
        <p:cTn id="1" dur="indefinite" restart="never" nodeType="tmRoot"/>
      </p:par>
    </p:tnLst>
  </p:timing>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Freeform 3"/>
          <p:cNvSpPr>
            <a:spLocks/>
          </p:cNvSpPr>
          <p:nvPr/>
        </p:nvSpPr>
        <p:spPr bwMode="auto">
          <a:xfrm>
            <a:off x="5087898" y="71677"/>
            <a:ext cx="3184603" cy="389226"/>
          </a:xfrm>
          <a:custGeom>
            <a:avLst/>
            <a:gdLst>
              <a:gd name="T0" fmla="+- 0 3326 3326"/>
              <a:gd name="T1" fmla="*/ T0 w 7474"/>
              <a:gd name="T2" fmla="+- 0 2203 761"/>
              <a:gd name="T3" fmla="*/ 2203 h 1443"/>
              <a:gd name="T4" fmla="+- 0 3485 3326"/>
              <a:gd name="T5" fmla="*/ T4 w 7474"/>
              <a:gd name="T6" fmla="+- 0 761 761"/>
              <a:gd name="T7" fmla="*/ 761 h 1443"/>
              <a:gd name="T8" fmla="+- 0 10800 3326"/>
              <a:gd name="T9" fmla="*/ T8 w 7474"/>
              <a:gd name="T10" fmla="+- 0 761 761"/>
              <a:gd name="T11" fmla="*/ 761 h 1443"/>
              <a:gd name="T12" fmla="+- 0 10800 3326"/>
              <a:gd name="T13" fmla="*/ T12 w 7474"/>
              <a:gd name="T14" fmla="+- 0 2191 761"/>
              <a:gd name="T15" fmla="*/ 2191 h 1443"/>
              <a:gd name="T16" fmla="+- 0 3326 3326"/>
              <a:gd name="T17" fmla="*/ T16 w 7474"/>
              <a:gd name="T18" fmla="+- 0 2203 761"/>
              <a:gd name="T19" fmla="*/ 2203 h 1443"/>
            </a:gdLst>
            <a:ahLst/>
            <a:cxnLst>
              <a:cxn ang="0">
                <a:pos x="T1" y="T3"/>
              </a:cxn>
              <a:cxn ang="0">
                <a:pos x="T5" y="T7"/>
              </a:cxn>
              <a:cxn ang="0">
                <a:pos x="T9" y="T11"/>
              </a:cxn>
              <a:cxn ang="0">
                <a:pos x="T13" y="T15"/>
              </a:cxn>
              <a:cxn ang="0">
                <a:pos x="T17" y="T19"/>
              </a:cxn>
            </a:cxnLst>
            <a:rect l="0" t="0" r="r" b="b"/>
            <a:pathLst>
              <a:path w="7474" h="1443">
                <a:moveTo>
                  <a:pt x="0" y="1442"/>
                </a:moveTo>
                <a:lnTo>
                  <a:pt x="159" y="0"/>
                </a:lnTo>
                <a:lnTo>
                  <a:pt x="7474" y="0"/>
                </a:lnTo>
                <a:lnTo>
                  <a:pt x="7474" y="1430"/>
                </a:lnTo>
                <a:lnTo>
                  <a:pt x="0" y="1442"/>
                </a:lnTo>
                <a:close/>
              </a:path>
            </a:pathLst>
          </a:custGeom>
          <a:solidFill>
            <a:srgbClr val="FBFBE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 name="Rectangle 2"/>
          <p:cNvSpPr>
            <a:spLocks noChangeArrowheads="1"/>
          </p:cNvSpPr>
          <p:nvPr/>
        </p:nvSpPr>
        <p:spPr bwMode="auto">
          <a:xfrm>
            <a:off x="17460" y="0"/>
            <a:ext cx="12192000" cy="652321"/>
          </a:xfrm>
          <a:prstGeom prst="rect">
            <a:avLst/>
          </a:prstGeom>
          <a:solidFill>
            <a:srgbClr val="B1C1E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Freeform 3"/>
          <p:cNvSpPr>
            <a:spLocks/>
          </p:cNvSpPr>
          <p:nvPr/>
        </p:nvSpPr>
        <p:spPr bwMode="auto">
          <a:xfrm>
            <a:off x="1893557" y="71677"/>
            <a:ext cx="10315903" cy="684643"/>
          </a:xfrm>
          <a:custGeom>
            <a:avLst/>
            <a:gdLst>
              <a:gd name="T0" fmla="+- 0 3326 3326"/>
              <a:gd name="T1" fmla="*/ T0 w 7474"/>
              <a:gd name="T2" fmla="+- 0 2203 761"/>
              <a:gd name="T3" fmla="*/ 2203 h 1443"/>
              <a:gd name="T4" fmla="+- 0 3485 3326"/>
              <a:gd name="T5" fmla="*/ T4 w 7474"/>
              <a:gd name="T6" fmla="+- 0 761 761"/>
              <a:gd name="T7" fmla="*/ 761 h 1443"/>
              <a:gd name="T8" fmla="+- 0 10800 3326"/>
              <a:gd name="T9" fmla="*/ T8 w 7474"/>
              <a:gd name="T10" fmla="+- 0 761 761"/>
              <a:gd name="T11" fmla="*/ 761 h 1443"/>
              <a:gd name="T12" fmla="+- 0 10800 3326"/>
              <a:gd name="T13" fmla="*/ T12 w 7474"/>
              <a:gd name="T14" fmla="+- 0 2191 761"/>
              <a:gd name="T15" fmla="*/ 2191 h 1443"/>
              <a:gd name="T16" fmla="+- 0 3326 3326"/>
              <a:gd name="T17" fmla="*/ T16 w 7474"/>
              <a:gd name="T18" fmla="+- 0 2203 761"/>
              <a:gd name="T19" fmla="*/ 2203 h 1443"/>
            </a:gdLst>
            <a:ahLst/>
            <a:cxnLst>
              <a:cxn ang="0">
                <a:pos x="T1" y="T3"/>
              </a:cxn>
              <a:cxn ang="0">
                <a:pos x="T5" y="T7"/>
              </a:cxn>
              <a:cxn ang="0">
                <a:pos x="T9" y="T11"/>
              </a:cxn>
              <a:cxn ang="0">
                <a:pos x="T13" y="T15"/>
              </a:cxn>
              <a:cxn ang="0">
                <a:pos x="T17" y="T19"/>
              </a:cxn>
            </a:cxnLst>
            <a:rect l="0" t="0" r="r" b="b"/>
            <a:pathLst>
              <a:path w="7474" h="1443">
                <a:moveTo>
                  <a:pt x="0" y="1442"/>
                </a:moveTo>
                <a:lnTo>
                  <a:pt x="159" y="0"/>
                </a:lnTo>
                <a:lnTo>
                  <a:pt x="7474" y="0"/>
                </a:lnTo>
                <a:lnTo>
                  <a:pt x="7474" y="1430"/>
                </a:lnTo>
                <a:lnTo>
                  <a:pt x="0" y="1442"/>
                </a:lnTo>
                <a:close/>
              </a:path>
            </a:pathLst>
          </a:custGeom>
          <a:solidFill>
            <a:schemeClr val="accent6">
              <a:lumMod val="20000"/>
              <a:lumOff val="8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15" name="Group 14"/>
          <p:cNvGrpSpPr/>
          <p:nvPr/>
        </p:nvGrpSpPr>
        <p:grpSpPr>
          <a:xfrm>
            <a:off x="1608530" y="53231"/>
            <a:ext cx="538945" cy="821412"/>
            <a:chOff x="908603" y="80216"/>
            <a:chExt cx="538945" cy="676514"/>
          </a:xfrm>
        </p:grpSpPr>
        <p:sp>
          <p:nvSpPr>
            <p:cNvPr id="20" name="Freeform 4"/>
            <p:cNvSpPr>
              <a:spLocks/>
            </p:cNvSpPr>
            <p:nvPr/>
          </p:nvSpPr>
          <p:spPr bwMode="auto">
            <a:xfrm>
              <a:off x="1136046" y="80216"/>
              <a:ext cx="311502" cy="676514"/>
            </a:xfrm>
            <a:custGeom>
              <a:avLst/>
              <a:gdLst>
                <a:gd name="T0" fmla="+- 0 3055 3055"/>
                <a:gd name="T1" fmla="*/ T0 w 430"/>
                <a:gd name="T2" fmla="+- 0 2450 761"/>
                <a:gd name="T3" fmla="*/ 2450 h 1690"/>
                <a:gd name="T4" fmla="+- 0 3086 3055"/>
                <a:gd name="T5" fmla="*/ T4 w 430"/>
                <a:gd name="T6" fmla="+- 0 1116 761"/>
                <a:gd name="T7" fmla="*/ 1116 h 1690"/>
                <a:gd name="T8" fmla="+- 0 3485 3055"/>
                <a:gd name="T9" fmla="*/ T8 w 430"/>
                <a:gd name="T10" fmla="+- 0 761 761"/>
                <a:gd name="T11" fmla="*/ 761 h 1690"/>
                <a:gd name="T12" fmla="+- 0 3326 3055"/>
                <a:gd name="T13" fmla="*/ T12 w 430"/>
                <a:gd name="T14" fmla="+- 0 2203 761"/>
                <a:gd name="T15" fmla="*/ 2203 h 1690"/>
                <a:gd name="T16" fmla="+- 0 3055 3055"/>
                <a:gd name="T17" fmla="*/ T16 w 430"/>
                <a:gd name="T18" fmla="+- 0 2450 761"/>
                <a:gd name="T19" fmla="*/ 2450 h 1690"/>
              </a:gdLst>
              <a:ahLst/>
              <a:cxnLst>
                <a:cxn ang="0">
                  <a:pos x="T1" y="T3"/>
                </a:cxn>
                <a:cxn ang="0">
                  <a:pos x="T5" y="T7"/>
                </a:cxn>
                <a:cxn ang="0">
                  <a:pos x="T9" y="T11"/>
                </a:cxn>
                <a:cxn ang="0">
                  <a:pos x="T13" y="T15"/>
                </a:cxn>
                <a:cxn ang="0">
                  <a:pos x="T17" y="T19"/>
                </a:cxn>
              </a:cxnLst>
              <a:rect l="0" t="0" r="r" b="b"/>
              <a:pathLst>
                <a:path w="430" h="1690">
                  <a:moveTo>
                    <a:pt x="0" y="1689"/>
                  </a:moveTo>
                  <a:lnTo>
                    <a:pt x="31" y="355"/>
                  </a:lnTo>
                  <a:lnTo>
                    <a:pt x="430" y="0"/>
                  </a:lnTo>
                  <a:lnTo>
                    <a:pt x="271" y="1442"/>
                  </a:lnTo>
                  <a:lnTo>
                    <a:pt x="0" y="1689"/>
                  </a:lnTo>
                  <a:close/>
                </a:path>
              </a:pathLst>
            </a:custGeom>
            <a:solidFill>
              <a:srgbClr val="FBB6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 name="Freeform 5"/>
            <p:cNvSpPr>
              <a:spLocks/>
            </p:cNvSpPr>
            <p:nvPr/>
          </p:nvSpPr>
          <p:spPr bwMode="auto">
            <a:xfrm>
              <a:off x="908603" y="80216"/>
              <a:ext cx="258983" cy="676514"/>
            </a:xfrm>
            <a:custGeom>
              <a:avLst/>
              <a:gdLst>
                <a:gd name="T0" fmla="+- 0 3055 2731"/>
                <a:gd name="T1" fmla="*/ T0 w 356"/>
                <a:gd name="T2" fmla="+- 0 2450 761"/>
                <a:gd name="T3" fmla="*/ 2450 h 1690"/>
                <a:gd name="T4" fmla="+- 0 2798 2731"/>
                <a:gd name="T5" fmla="*/ T4 w 356"/>
                <a:gd name="T6" fmla="+- 0 2203 761"/>
                <a:gd name="T7" fmla="*/ 2203 h 1690"/>
                <a:gd name="T8" fmla="+- 0 2731 2731"/>
                <a:gd name="T9" fmla="*/ T8 w 356"/>
                <a:gd name="T10" fmla="+- 0 761 761"/>
                <a:gd name="T11" fmla="*/ 761 h 1690"/>
                <a:gd name="T12" fmla="+- 0 3086 2731"/>
                <a:gd name="T13" fmla="*/ T12 w 356"/>
                <a:gd name="T14" fmla="+- 0 1116 761"/>
                <a:gd name="T15" fmla="*/ 1116 h 1690"/>
                <a:gd name="T16" fmla="+- 0 3055 2731"/>
                <a:gd name="T17" fmla="*/ T16 w 356"/>
                <a:gd name="T18" fmla="+- 0 2450 761"/>
                <a:gd name="T19" fmla="*/ 2450 h 1690"/>
              </a:gdLst>
              <a:ahLst/>
              <a:cxnLst>
                <a:cxn ang="0">
                  <a:pos x="T1" y="T3"/>
                </a:cxn>
                <a:cxn ang="0">
                  <a:pos x="T5" y="T7"/>
                </a:cxn>
                <a:cxn ang="0">
                  <a:pos x="T9" y="T11"/>
                </a:cxn>
                <a:cxn ang="0">
                  <a:pos x="T13" y="T15"/>
                </a:cxn>
                <a:cxn ang="0">
                  <a:pos x="T17" y="T19"/>
                </a:cxn>
              </a:cxnLst>
              <a:rect l="0" t="0" r="r" b="b"/>
              <a:pathLst>
                <a:path w="356" h="1690">
                  <a:moveTo>
                    <a:pt x="324" y="1689"/>
                  </a:moveTo>
                  <a:lnTo>
                    <a:pt x="67" y="1442"/>
                  </a:lnTo>
                  <a:lnTo>
                    <a:pt x="0" y="0"/>
                  </a:lnTo>
                  <a:lnTo>
                    <a:pt x="355" y="355"/>
                  </a:lnTo>
                  <a:lnTo>
                    <a:pt x="324" y="1689"/>
                  </a:lnTo>
                  <a:close/>
                </a:path>
              </a:pathLst>
            </a:custGeom>
            <a:solidFill>
              <a:srgbClr val="DB6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5" name="Freeform 6"/>
          <p:cNvSpPr>
            <a:spLocks/>
          </p:cNvSpPr>
          <p:nvPr/>
        </p:nvSpPr>
        <p:spPr bwMode="auto">
          <a:xfrm>
            <a:off x="889114" y="71678"/>
            <a:ext cx="772509" cy="684642"/>
          </a:xfrm>
          <a:custGeom>
            <a:avLst/>
            <a:gdLst>
              <a:gd name="T0" fmla="+- 0 2798 1553"/>
              <a:gd name="T1" fmla="*/ T0 w 1246"/>
              <a:gd name="T2" fmla="+- 0 2203 761"/>
              <a:gd name="T3" fmla="*/ 2203 h 1443"/>
              <a:gd name="T4" fmla="+- 0 1553 1553"/>
              <a:gd name="T5" fmla="*/ T4 w 1246"/>
              <a:gd name="T6" fmla="+- 0 2203 761"/>
              <a:gd name="T7" fmla="*/ 2203 h 1443"/>
              <a:gd name="T8" fmla="+- 0 1553 1553"/>
              <a:gd name="T9" fmla="*/ T8 w 1246"/>
              <a:gd name="T10" fmla="+- 0 761 761"/>
              <a:gd name="T11" fmla="*/ 761 h 1443"/>
              <a:gd name="T12" fmla="+- 0 2731 1553"/>
              <a:gd name="T13" fmla="*/ T12 w 1246"/>
              <a:gd name="T14" fmla="+- 0 761 761"/>
              <a:gd name="T15" fmla="*/ 761 h 1443"/>
              <a:gd name="T16" fmla="+- 0 2798 1553"/>
              <a:gd name="T17" fmla="*/ T16 w 1246"/>
              <a:gd name="T18" fmla="+- 0 2203 761"/>
              <a:gd name="T19" fmla="*/ 2203 h 1443"/>
            </a:gdLst>
            <a:ahLst/>
            <a:cxnLst>
              <a:cxn ang="0">
                <a:pos x="T1" y="T3"/>
              </a:cxn>
              <a:cxn ang="0">
                <a:pos x="T5" y="T7"/>
              </a:cxn>
              <a:cxn ang="0">
                <a:pos x="T9" y="T11"/>
              </a:cxn>
              <a:cxn ang="0">
                <a:pos x="T13" y="T15"/>
              </a:cxn>
              <a:cxn ang="0">
                <a:pos x="T17" y="T19"/>
              </a:cxn>
            </a:cxnLst>
            <a:rect l="0" t="0" r="r" b="b"/>
            <a:pathLst>
              <a:path w="1246" h="1443">
                <a:moveTo>
                  <a:pt x="1245" y="1442"/>
                </a:moveTo>
                <a:lnTo>
                  <a:pt x="0" y="1442"/>
                </a:lnTo>
                <a:lnTo>
                  <a:pt x="0" y="0"/>
                </a:lnTo>
                <a:lnTo>
                  <a:pt x="1178" y="0"/>
                </a:lnTo>
                <a:lnTo>
                  <a:pt x="1245" y="1442"/>
                </a:lnTo>
                <a:close/>
              </a:path>
            </a:pathLst>
          </a:custGeom>
          <a:solidFill>
            <a:srgbClr val="F4832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 name="Rectangle 25"/>
          <p:cNvSpPr/>
          <p:nvPr/>
        </p:nvSpPr>
        <p:spPr>
          <a:xfrm>
            <a:off x="889114" y="88180"/>
            <a:ext cx="719416" cy="58064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smtClean="0">
                <a:latin typeface="Times New Roman" panose="02020603050405020304" pitchFamily="18" charset="0"/>
                <a:cs typeface="Times New Roman" panose="02020603050405020304" pitchFamily="18" charset="0"/>
              </a:rPr>
              <a:t>LỚP</a:t>
            </a:r>
          </a:p>
          <a:p>
            <a:pPr algn="ctr"/>
            <a:r>
              <a:rPr lang="en-US" b="1" smtClean="0">
                <a:latin typeface="Times New Roman" panose="02020603050405020304" pitchFamily="18" charset="0"/>
                <a:cs typeface="Times New Roman" panose="02020603050405020304" pitchFamily="18" charset="0"/>
              </a:rPr>
              <a:t>10</a:t>
            </a:r>
            <a:endParaRPr lang="en-US" b="1">
              <a:latin typeface="Times New Roman" panose="02020603050405020304" pitchFamily="18" charset="0"/>
              <a:cs typeface="Times New Roman" panose="02020603050405020304" pitchFamily="18" charset="0"/>
            </a:endParaRPr>
          </a:p>
        </p:txBody>
      </p:sp>
      <p:sp>
        <p:nvSpPr>
          <p:cNvPr id="18" name="Rounded Rectangle 17"/>
          <p:cNvSpPr/>
          <p:nvPr/>
        </p:nvSpPr>
        <p:spPr>
          <a:xfrm>
            <a:off x="94594" y="71678"/>
            <a:ext cx="747224" cy="684642"/>
          </a:xfrm>
          <a:prstGeom prst="roundRect">
            <a:avLst/>
          </a:prstGeom>
          <a:solidFill>
            <a:schemeClr val="accent6">
              <a:lumMod val="75000"/>
            </a:schemeClr>
          </a:solidFill>
          <a:ln>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700" b="1" smtClean="0">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NGỮ VĂN</a:t>
            </a:r>
            <a:endParaRPr lang="en-US" sz="1700" b="1">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endParaRPr>
          </a:p>
        </p:txBody>
      </p:sp>
      <p:sp>
        <p:nvSpPr>
          <p:cNvPr id="23" name="Rectangle 22"/>
          <p:cNvSpPr/>
          <p:nvPr/>
        </p:nvSpPr>
        <p:spPr>
          <a:xfrm>
            <a:off x="1561235" y="131928"/>
            <a:ext cx="10630766" cy="67762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dirty="0" smtClean="0">
                <a:solidFill>
                  <a:srgbClr val="C00000"/>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BÀI 7: ANH HÙNG VÀ NGHỆ SĨ (PHẦN VIẾT)</a:t>
            </a:r>
            <a:endParaRPr lang="en-US" sz="3200" b="1" dirty="0">
              <a:solidFill>
                <a:srgbClr val="C00000"/>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endParaRPr>
          </a:p>
        </p:txBody>
      </p:sp>
      <p:grpSp>
        <p:nvGrpSpPr>
          <p:cNvPr id="29" name="Group 28"/>
          <p:cNvGrpSpPr/>
          <p:nvPr/>
        </p:nvGrpSpPr>
        <p:grpSpPr>
          <a:xfrm>
            <a:off x="17460" y="6782919"/>
            <a:ext cx="12194502" cy="75081"/>
            <a:chOff x="4931841" y="4800600"/>
            <a:chExt cx="14776329" cy="149111"/>
          </a:xfrm>
          <a:solidFill>
            <a:schemeClr val="accent6">
              <a:lumMod val="50000"/>
            </a:schemeClr>
          </a:solidFill>
        </p:grpSpPr>
        <p:grpSp>
          <p:nvGrpSpPr>
            <p:cNvPr id="30" name="Group 29"/>
            <p:cNvGrpSpPr/>
            <p:nvPr/>
          </p:nvGrpSpPr>
          <p:grpSpPr>
            <a:xfrm>
              <a:off x="4931841" y="4800600"/>
              <a:ext cx="12138546" cy="149111"/>
              <a:chOff x="2844983" y="4880089"/>
              <a:chExt cx="12138546" cy="149111"/>
            </a:xfrm>
            <a:grpFill/>
          </p:grpSpPr>
          <p:grpSp>
            <p:nvGrpSpPr>
              <p:cNvPr id="36" name="Group 35"/>
              <p:cNvGrpSpPr/>
              <p:nvPr/>
            </p:nvGrpSpPr>
            <p:grpSpPr>
              <a:xfrm>
                <a:off x="2844983" y="4880089"/>
                <a:ext cx="11069794" cy="149111"/>
                <a:chOff x="2211387" y="5029200"/>
                <a:chExt cx="11679394" cy="126831"/>
              </a:xfrm>
              <a:grpFill/>
            </p:grpSpPr>
            <p:sp>
              <p:nvSpPr>
                <p:cNvPr id="39" name="Freeform 5"/>
                <p:cNvSpPr>
                  <a:spLocks/>
                </p:cNvSpPr>
                <p:nvPr/>
              </p:nvSpPr>
              <p:spPr bwMode="auto">
                <a:xfrm>
                  <a:off x="2211387" y="5029200"/>
                  <a:ext cx="526381" cy="126831"/>
                </a:xfrm>
                <a:custGeom>
                  <a:avLst/>
                  <a:gdLst>
                    <a:gd name="T0" fmla="*/ 33 w 412"/>
                    <a:gd name="T1" fmla="*/ 150 h 182"/>
                    <a:gd name="T2" fmla="*/ 187 w 412"/>
                    <a:gd name="T3" fmla="*/ 150 h 182"/>
                    <a:gd name="T4" fmla="*/ 187 w 412"/>
                    <a:gd name="T5" fmla="*/ 1 h 182"/>
                    <a:gd name="T6" fmla="*/ 187 w 412"/>
                    <a:gd name="T7" fmla="*/ 1 h 182"/>
                    <a:gd name="T8" fmla="*/ 187 w 412"/>
                    <a:gd name="T9" fmla="*/ 1 h 182"/>
                    <a:gd name="T10" fmla="*/ 412 w 412"/>
                    <a:gd name="T11" fmla="*/ 0 h 182"/>
                    <a:gd name="T12" fmla="*/ 412 w 412"/>
                    <a:gd name="T13" fmla="*/ 181 h 182"/>
                    <a:gd name="T14" fmla="*/ 379 w 412"/>
                    <a:gd name="T15" fmla="*/ 181 h 182"/>
                    <a:gd name="T16" fmla="*/ 379 w 412"/>
                    <a:gd name="T17" fmla="*/ 181 h 182"/>
                    <a:gd name="T18" fmla="*/ 256 w 412"/>
                    <a:gd name="T19" fmla="*/ 182 h 182"/>
                    <a:gd name="T20" fmla="*/ 255 w 412"/>
                    <a:gd name="T21" fmla="*/ 62 h 182"/>
                    <a:gd name="T22" fmla="*/ 342 w 412"/>
                    <a:gd name="T23" fmla="*/ 62 h 182"/>
                    <a:gd name="T24" fmla="*/ 342 w 412"/>
                    <a:gd name="T25" fmla="*/ 62 h 182"/>
                    <a:gd name="T26" fmla="*/ 342 w 412"/>
                    <a:gd name="T27" fmla="*/ 62 h 182"/>
                    <a:gd name="T28" fmla="*/ 342 w 412"/>
                    <a:gd name="T29" fmla="*/ 94 h 182"/>
                    <a:gd name="T30" fmla="*/ 342 w 412"/>
                    <a:gd name="T31" fmla="*/ 94 h 182"/>
                    <a:gd name="T32" fmla="*/ 342 w 412"/>
                    <a:gd name="T33" fmla="*/ 116 h 182"/>
                    <a:gd name="T34" fmla="*/ 313 w 412"/>
                    <a:gd name="T35" fmla="*/ 116 h 182"/>
                    <a:gd name="T36" fmla="*/ 313 w 412"/>
                    <a:gd name="T37" fmla="*/ 94 h 182"/>
                    <a:gd name="T38" fmla="*/ 288 w 412"/>
                    <a:gd name="T39" fmla="*/ 94 h 182"/>
                    <a:gd name="T40" fmla="*/ 288 w 412"/>
                    <a:gd name="T41" fmla="*/ 149 h 182"/>
                    <a:gd name="T42" fmla="*/ 379 w 412"/>
                    <a:gd name="T43" fmla="*/ 149 h 182"/>
                    <a:gd name="T44" fmla="*/ 379 w 412"/>
                    <a:gd name="T45" fmla="*/ 32 h 182"/>
                    <a:gd name="T46" fmla="*/ 220 w 412"/>
                    <a:gd name="T47" fmla="*/ 32 h 182"/>
                    <a:gd name="T48" fmla="*/ 220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7 w 412"/>
                    <a:gd name="T61" fmla="*/ 115 h 182"/>
                    <a:gd name="T62" fmla="*/ 100 w 412"/>
                    <a:gd name="T63" fmla="*/ 115 h 182"/>
                    <a:gd name="T64" fmla="*/ 100 w 412"/>
                    <a:gd name="T65" fmla="*/ 116 h 182"/>
                    <a:gd name="T66" fmla="*/ 71 w 412"/>
                    <a:gd name="T67" fmla="*/ 116 h 182"/>
                    <a:gd name="T68" fmla="*/ 71 w 412"/>
                    <a:gd name="T69" fmla="*/ 115 h 182"/>
                    <a:gd name="T70" fmla="*/ 70 w 412"/>
                    <a:gd name="T71" fmla="*/ 115 h 182"/>
                    <a:gd name="T72" fmla="*/ 69 w 412"/>
                    <a:gd name="T73" fmla="*/ 61 h 182"/>
                    <a:gd name="T74" fmla="*/ 100 w 412"/>
                    <a:gd name="T75" fmla="*/ 61 h 182"/>
                    <a:gd name="T76" fmla="*/ 100 w 412"/>
                    <a:gd name="T77" fmla="*/ 84 h 182"/>
                    <a:gd name="T78" fmla="*/ 124 w 412"/>
                    <a:gd name="T79" fmla="*/ 84 h 182"/>
                    <a:gd name="T80" fmla="*/ 124 w 412"/>
                    <a:gd name="T81" fmla="*/ 33 h 182"/>
                    <a:gd name="T82" fmla="*/ 33 w 412"/>
                    <a:gd name="T83" fmla="*/ 33 h 182"/>
                    <a:gd name="T84" fmla="*/ 33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3" y="150"/>
                      </a:moveTo>
                      <a:cubicBezTo>
                        <a:pt x="187" y="150"/>
                        <a:pt x="187" y="150"/>
                        <a:pt x="187" y="150"/>
                      </a:cubicBezTo>
                      <a:cubicBezTo>
                        <a:pt x="187" y="1"/>
                        <a:pt x="187" y="1"/>
                        <a:pt x="187"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79" y="181"/>
                        <a:pt x="379" y="181"/>
                        <a:pt x="379" y="181"/>
                      </a:cubicBezTo>
                      <a:cubicBezTo>
                        <a:pt x="379" y="181"/>
                        <a:pt x="379" y="181"/>
                        <a:pt x="379" y="181"/>
                      </a:cubicBezTo>
                      <a:cubicBezTo>
                        <a:pt x="256" y="182"/>
                        <a:pt x="256" y="182"/>
                        <a:pt x="256" y="182"/>
                      </a:cubicBezTo>
                      <a:cubicBezTo>
                        <a:pt x="256" y="143"/>
                        <a:pt x="255" y="100"/>
                        <a:pt x="255" y="62"/>
                      </a:cubicBezTo>
                      <a:cubicBezTo>
                        <a:pt x="285" y="62"/>
                        <a:pt x="313" y="62"/>
                        <a:pt x="342" y="62"/>
                      </a:cubicBezTo>
                      <a:cubicBezTo>
                        <a:pt x="342" y="62"/>
                        <a:pt x="342" y="62"/>
                        <a:pt x="342" y="62"/>
                      </a:cubicBezTo>
                      <a:cubicBezTo>
                        <a:pt x="342" y="62"/>
                        <a:pt x="342" y="62"/>
                        <a:pt x="342" y="62"/>
                      </a:cubicBezTo>
                      <a:cubicBezTo>
                        <a:pt x="342" y="94"/>
                        <a:pt x="342" y="94"/>
                        <a:pt x="342"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8" y="94"/>
                        <a:pt x="288" y="94"/>
                        <a:pt x="288" y="94"/>
                      </a:cubicBezTo>
                      <a:cubicBezTo>
                        <a:pt x="288" y="149"/>
                        <a:pt x="288" y="149"/>
                        <a:pt x="288" y="149"/>
                      </a:cubicBezTo>
                      <a:cubicBezTo>
                        <a:pt x="379" y="149"/>
                        <a:pt x="379" y="149"/>
                        <a:pt x="379" y="149"/>
                      </a:cubicBezTo>
                      <a:cubicBezTo>
                        <a:pt x="379" y="32"/>
                        <a:pt x="379" y="32"/>
                        <a:pt x="379" y="32"/>
                      </a:cubicBezTo>
                      <a:cubicBezTo>
                        <a:pt x="220" y="32"/>
                        <a:pt x="220" y="32"/>
                        <a:pt x="220" y="32"/>
                      </a:cubicBezTo>
                      <a:cubicBezTo>
                        <a:pt x="220" y="32"/>
                        <a:pt x="220" y="32"/>
                        <a:pt x="220"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7" y="115"/>
                        <a:pt x="157" y="115"/>
                        <a:pt x="157" y="115"/>
                      </a:cubicBezTo>
                      <a:cubicBezTo>
                        <a:pt x="100" y="115"/>
                        <a:pt x="100" y="115"/>
                        <a:pt x="100" y="115"/>
                      </a:cubicBezTo>
                      <a:cubicBezTo>
                        <a:pt x="100" y="116"/>
                        <a:pt x="100" y="116"/>
                        <a:pt x="100" y="116"/>
                      </a:cubicBezTo>
                      <a:cubicBezTo>
                        <a:pt x="71" y="116"/>
                        <a:pt x="71" y="116"/>
                        <a:pt x="71" y="116"/>
                      </a:cubicBezTo>
                      <a:cubicBezTo>
                        <a:pt x="71" y="115"/>
                        <a:pt x="71" y="115"/>
                        <a:pt x="71" y="115"/>
                      </a:cubicBezTo>
                      <a:cubicBezTo>
                        <a:pt x="70" y="115"/>
                        <a:pt x="70" y="115"/>
                        <a:pt x="70" y="115"/>
                      </a:cubicBezTo>
                      <a:cubicBezTo>
                        <a:pt x="69" y="61"/>
                        <a:pt x="69" y="61"/>
                        <a:pt x="69" y="61"/>
                      </a:cubicBezTo>
                      <a:cubicBezTo>
                        <a:pt x="100" y="61"/>
                        <a:pt x="100" y="61"/>
                        <a:pt x="100" y="61"/>
                      </a:cubicBezTo>
                      <a:cubicBezTo>
                        <a:pt x="100" y="84"/>
                        <a:pt x="100" y="84"/>
                        <a:pt x="100" y="84"/>
                      </a:cubicBezTo>
                      <a:cubicBezTo>
                        <a:pt x="124" y="84"/>
                        <a:pt x="124" y="84"/>
                        <a:pt x="124" y="84"/>
                      </a:cubicBezTo>
                      <a:cubicBezTo>
                        <a:pt x="124" y="33"/>
                        <a:pt x="124" y="33"/>
                        <a:pt x="124" y="33"/>
                      </a:cubicBezTo>
                      <a:cubicBezTo>
                        <a:pt x="33" y="33"/>
                        <a:pt x="33" y="33"/>
                        <a:pt x="33" y="33"/>
                      </a:cubicBezTo>
                      <a:lnTo>
                        <a:pt x="33"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40" name="Freeform 6"/>
                <p:cNvSpPr>
                  <a:spLocks/>
                </p:cNvSpPr>
                <p:nvPr/>
              </p:nvSpPr>
              <p:spPr bwMode="auto">
                <a:xfrm>
                  <a:off x="2769038" y="5029200"/>
                  <a:ext cx="524643" cy="126831"/>
                </a:xfrm>
                <a:custGeom>
                  <a:avLst/>
                  <a:gdLst>
                    <a:gd name="T0" fmla="*/ 32 w 411"/>
                    <a:gd name="T1" fmla="*/ 150 h 182"/>
                    <a:gd name="T2" fmla="*/ 186 w 411"/>
                    <a:gd name="T3" fmla="*/ 150 h 182"/>
                    <a:gd name="T4" fmla="*/ 186 w 411"/>
                    <a:gd name="T5" fmla="*/ 1 h 182"/>
                    <a:gd name="T6" fmla="*/ 187 w 411"/>
                    <a:gd name="T7" fmla="*/ 1 h 182"/>
                    <a:gd name="T8" fmla="*/ 187 w 411"/>
                    <a:gd name="T9" fmla="*/ 1 h 182"/>
                    <a:gd name="T10" fmla="*/ 411 w 411"/>
                    <a:gd name="T11" fmla="*/ 0 h 182"/>
                    <a:gd name="T12" fmla="*/ 411 w 411"/>
                    <a:gd name="T13" fmla="*/ 181 h 182"/>
                    <a:gd name="T14" fmla="*/ 379 w 411"/>
                    <a:gd name="T15" fmla="*/ 181 h 182"/>
                    <a:gd name="T16" fmla="*/ 379 w 411"/>
                    <a:gd name="T17" fmla="*/ 181 h 182"/>
                    <a:gd name="T18" fmla="*/ 255 w 411"/>
                    <a:gd name="T19" fmla="*/ 182 h 182"/>
                    <a:gd name="T20" fmla="*/ 255 w 411"/>
                    <a:gd name="T21" fmla="*/ 62 h 182"/>
                    <a:gd name="T22" fmla="*/ 341 w 411"/>
                    <a:gd name="T23" fmla="*/ 62 h 182"/>
                    <a:gd name="T24" fmla="*/ 341 w 411"/>
                    <a:gd name="T25" fmla="*/ 62 h 182"/>
                    <a:gd name="T26" fmla="*/ 342 w 411"/>
                    <a:gd name="T27" fmla="*/ 62 h 182"/>
                    <a:gd name="T28" fmla="*/ 342 w 411"/>
                    <a:gd name="T29" fmla="*/ 94 h 182"/>
                    <a:gd name="T30" fmla="*/ 341 w 411"/>
                    <a:gd name="T31" fmla="*/ 94 h 182"/>
                    <a:gd name="T32" fmla="*/ 341 w 411"/>
                    <a:gd name="T33" fmla="*/ 116 h 182"/>
                    <a:gd name="T34" fmla="*/ 312 w 411"/>
                    <a:gd name="T35" fmla="*/ 116 h 182"/>
                    <a:gd name="T36" fmla="*/ 312 w 411"/>
                    <a:gd name="T37" fmla="*/ 94 h 182"/>
                    <a:gd name="T38" fmla="*/ 288 w 411"/>
                    <a:gd name="T39" fmla="*/ 94 h 182"/>
                    <a:gd name="T40" fmla="*/ 288 w 411"/>
                    <a:gd name="T41" fmla="*/ 149 h 182"/>
                    <a:gd name="T42" fmla="*/ 379 w 411"/>
                    <a:gd name="T43" fmla="*/ 149 h 182"/>
                    <a:gd name="T44" fmla="*/ 379 w 411"/>
                    <a:gd name="T45" fmla="*/ 32 h 182"/>
                    <a:gd name="T46" fmla="*/ 220 w 411"/>
                    <a:gd name="T47" fmla="*/ 32 h 182"/>
                    <a:gd name="T48" fmla="*/ 220 w 411"/>
                    <a:gd name="T49" fmla="*/ 32 h 182"/>
                    <a:gd name="T50" fmla="*/ 218 w 411"/>
                    <a:gd name="T51" fmla="*/ 32 h 182"/>
                    <a:gd name="T52" fmla="*/ 218 w 411"/>
                    <a:gd name="T53" fmla="*/ 182 h 182"/>
                    <a:gd name="T54" fmla="*/ 0 w 411"/>
                    <a:gd name="T55" fmla="*/ 182 h 182"/>
                    <a:gd name="T56" fmla="*/ 0 w 411"/>
                    <a:gd name="T57" fmla="*/ 1 h 182"/>
                    <a:gd name="T58" fmla="*/ 156 w 411"/>
                    <a:gd name="T59" fmla="*/ 0 h 182"/>
                    <a:gd name="T60" fmla="*/ 156 w 411"/>
                    <a:gd name="T61" fmla="*/ 115 h 182"/>
                    <a:gd name="T62" fmla="*/ 99 w 411"/>
                    <a:gd name="T63" fmla="*/ 115 h 182"/>
                    <a:gd name="T64" fmla="*/ 99 w 411"/>
                    <a:gd name="T65" fmla="*/ 116 h 182"/>
                    <a:gd name="T66" fmla="*/ 70 w 411"/>
                    <a:gd name="T67" fmla="*/ 116 h 182"/>
                    <a:gd name="T68" fmla="*/ 70 w 411"/>
                    <a:gd name="T69" fmla="*/ 115 h 182"/>
                    <a:gd name="T70" fmla="*/ 69 w 411"/>
                    <a:gd name="T71" fmla="*/ 115 h 182"/>
                    <a:gd name="T72" fmla="*/ 69 w 411"/>
                    <a:gd name="T73" fmla="*/ 61 h 182"/>
                    <a:gd name="T74" fmla="*/ 99 w 411"/>
                    <a:gd name="T75" fmla="*/ 61 h 182"/>
                    <a:gd name="T76" fmla="*/ 99 w 411"/>
                    <a:gd name="T77" fmla="*/ 84 h 182"/>
                    <a:gd name="T78" fmla="*/ 123 w 411"/>
                    <a:gd name="T79" fmla="*/ 84 h 182"/>
                    <a:gd name="T80" fmla="*/ 123 w 411"/>
                    <a:gd name="T81" fmla="*/ 33 h 182"/>
                    <a:gd name="T82" fmla="*/ 32 w 411"/>
                    <a:gd name="T83" fmla="*/ 33 h 182"/>
                    <a:gd name="T84" fmla="*/ 32 w 411"/>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1" h="182">
                      <a:moveTo>
                        <a:pt x="32" y="150"/>
                      </a:moveTo>
                      <a:cubicBezTo>
                        <a:pt x="186" y="150"/>
                        <a:pt x="186" y="150"/>
                        <a:pt x="186" y="150"/>
                      </a:cubicBezTo>
                      <a:cubicBezTo>
                        <a:pt x="186" y="1"/>
                        <a:pt x="186" y="1"/>
                        <a:pt x="186" y="1"/>
                      </a:cubicBezTo>
                      <a:cubicBezTo>
                        <a:pt x="187" y="1"/>
                        <a:pt x="187" y="1"/>
                        <a:pt x="187" y="1"/>
                      </a:cubicBezTo>
                      <a:cubicBezTo>
                        <a:pt x="187" y="1"/>
                        <a:pt x="187" y="1"/>
                        <a:pt x="187" y="1"/>
                      </a:cubicBezTo>
                      <a:cubicBezTo>
                        <a:pt x="268" y="1"/>
                        <a:pt x="332" y="0"/>
                        <a:pt x="411" y="0"/>
                      </a:cubicBezTo>
                      <a:cubicBezTo>
                        <a:pt x="411" y="181"/>
                        <a:pt x="411" y="181"/>
                        <a:pt x="411" y="181"/>
                      </a:cubicBezTo>
                      <a:cubicBezTo>
                        <a:pt x="379" y="181"/>
                        <a:pt x="379" y="181"/>
                        <a:pt x="379" y="181"/>
                      </a:cubicBezTo>
                      <a:cubicBezTo>
                        <a:pt x="379" y="181"/>
                        <a:pt x="379" y="181"/>
                        <a:pt x="379" y="181"/>
                      </a:cubicBezTo>
                      <a:cubicBezTo>
                        <a:pt x="255" y="182"/>
                        <a:pt x="255" y="182"/>
                        <a:pt x="255" y="182"/>
                      </a:cubicBezTo>
                      <a:cubicBezTo>
                        <a:pt x="255" y="143"/>
                        <a:pt x="255" y="100"/>
                        <a:pt x="255" y="62"/>
                      </a:cubicBezTo>
                      <a:cubicBezTo>
                        <a:pt x="284" y="62"/>
                        <a:pt x="312" y="62"/>
                        <a:pt x="341" y="62"/>
                      </a:cubicBezTo>
                      <a:cubicBezTo>
                        <a:pt x="341" y="62"/>
                        <a:pt x="341" y="62"/>
                        <a:pt x="341" y="62"/>
                      </a:cubicBezTo>
                      <a:cubicBezTo>
                        <a:pt x="342" y="62"/>
                        <a:pt x="342" y="62"/>
                        <a:pt x="342" y="62"/>
                      </a:cubicBezTo>
                      <a:cubicBezTo>
                        <a:pt x="342" y="94"/>
                        <a:pt x="342" y="94"/>
                        <a:pt x="342" y="94"/>
                      </a:cubicBezTo>
                      <a:cubicBezTo>
                        <a:pt x="341" y="94"/>
                        <a:pt x="341" y="94"/>
                        <a:pt x="341" y="94"/>
                      </a:cubicBezTo>
                      <a:cubicBezTo>
                        <a:pt x="341" y="116"/>
                        <a:pt x="341" y="116"/>
                        <a:pt x="341" y="116"/>
                      </a:cubicBezTo>
                      <a:cubicBezTo>
                        <a:pt x="312" y="116"/>
                        <a:pt x="312" y="116"/>
                        <a:pt x="312" y="116"/>
                      </a:cubicBezTo>
                      <a:cubicBezTo>
                        <a:pt x="312" y="94"/>
                        <a:pt x="312" y="94"/>
                        <a:pt x="312" y="94"/>
                      </a:cubicBezTo>
                      <a:cubicBezTo>
                        <a:pt x="288" y="94"/>
                        <a:pt x="288" y="94"/>
                        <a:pt x="288" y="94"/>
                      </a:cubicBezTo>
                      <a:cubicBezTo>
                        <a:pt x="288" y="149"/>
                        <a:pt x="288" y="149"/>
                        <a:pt x="288" y="149"/>
                      </a:cubicBezTo>
                      <a:cubicBezTo>
                        <a:pt x="379" y="149"/>
                        <a:pt x="379" y="149"/>
                        <a:pt x="379" y="149"/>
                      </a:cubicBezTo>
                      <a:cubicBezTo>
                        <a:pt x="379" y="32"/>
                        <a:pt x="379" y="32"/>
                        <a:pt x="379" y="32"/>
                      </a:cubicBezTo>
                      <a:cubicBezTo>
                        <a:pt x="220" y="32"/>
                        <a:pt x="220" y="32"/>
                        <a:pt x="220" y="32"/>
                      </a:cubicBezTo>
                      <a:cubicBezTo>
                        <a:pt x="220" y="32"/>
                        <a:pt x="220" y="32"/>
                        <a:pt x="220" y="32"/>
                      </a:cubicBezTo>
                      <a:cubicBezTo>
                        <a:pt x="218" y="32"/>
                        <a:pt x="218" y="32"/>
                        <a:pt x="218" y="32"/>
                      </a:cubicBezTo>
                      <a:cubicBezTo>
                        <a:pt x="218" y="182"/>
                        <a:pt x="218" y="182"/>
                        <a:pt x="218" y="182"/>
                      </a:cubicBezTo>
                      <a:cubicBezTo>
                        <a:pt x="0" y="182"/>
                        <a:pt x="0" y="182"/>
                        <a:pt x="0" y="182"/>
                      </a:cubicBezTo>
                      <a:cubicBezTo>
                        <a:pt x="0" y="1"/>
                        <a:pt x="0" y="1"/>
                        <a:pt x="0" y="1"/>
                      </a:cubicBezTo>
                      <a:cubicBezTo>
                        <a:pt x="156" y="0"/>
                        <a:pt x="156" y="0"/>
                        <a:pt x="156" y="0"/>
                      </a:cubicBezTo>
                      <a:cubicBezTo>
                        <a:pt x="156" y="115"/>
                        <a:pt x="156" y="115"/>
                        <a:pt x="156" y="115"/>
                      </a:cubicBezTo>
                      <a:cubicBezTo>
                        <a:pt x="99" y="115"/>
                        <a:pt x="99" y="115"/>
                        <a:pt x="99" y="115"/>
                      </a:cubicBezTo>
                      <a:cubicBezTo>
                        <a:pt x="99" y="116"/>
                        <a:pt x="99" y="116"/>
                        <a:pt x="99" y="116"/>
                      </a:cubicBezTo>
                      <a:cubicBezTo>
                        <a:pt x="70" y="116"/>
                        <a:pt x="70" y="116"/>
                        <a:pt x="70" y="116"/>
                      </a:cubicBezTo>
                      <a:cubicBezTo>
                        <a:pt x="70" y="115"/>
                        <a:pt x="70" y="115"/>
                        <a:pt x="70" y="115"/>
                      </a:cubicBezTo>
                      <a:cubicBezTo>
                        <a:pt x="69" y="115"/>
                        <a:pt x="69" y="115"/>
                        <a:pt x="69" y="115"/>
                      </a:cubicBezTo>
                      <a:cubicBezTo>
                        <a:pt x="69" y="61"/>
                        <a:pt x="69" y="61"/>
                        <a:pt x="69" y="61"/>
                      </a:cubicBezTo>
                      <a:cubicBezTo>
                        <a:pt x="99" y="61"/>
                        <a:pt x="99" y="61"/>
                        <a:pt x="99" y="61"/>
                      </a:cubicBezTo>
                      <a:cubicBezTo>
                        <a:pt x="99" y="84"/>
                        <a:pt x="99" y="84"/>
                        <a:pt x="99" y="84"/>
                      </a:cubicBezTo>
                      <a:cubicBezTo>
                        <a:pt x="123" y="84"/>
                        <a:pt x="123" y="84"/>
                        <a:pt x="123" y="84"/>
                      </a:cubicBezTo>
                      <a:cubicBezTo>
                        <a:pt x="123" y="33"/>
                        <a:pt x="123" y="33"/>
                        <a:pt x="123" y="33"/>
                      </a:cubicBezTo>
                      <a:cubicBezTo>
                        <a:pt x="32" y="33"/>
                        <a:pt x="32" y="33"/>
                        <a:pt x="32" y="33"/>
                      </a:cubicBezTo>
                      <a:lnTo>
                        <a:pt x="32"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41" name="Freeform 7"/>
                <p:cNvSpPr>
                  <a:spLocks/>
                </p:cNvSpPr>
                <p:nvPr/>
              </p:nvSpPr>
              <p:spPr bwMode="auto">
                <a:xfrm>
                  <a:off x="3324952" y="5029200"/>
                  <a:ext cx="526381" cy="126831"/>
                </a:xfrm>
                <a:custGeom>
                  <a:avLst/>
                  <a:gdLst>
                    <a:gd name="T0" fmla="*/ 33 w 412"/>
                    <a:gd name="T1" fmla="*/ 150 h 182"/>
                    <a:gd name="T2" fmla="*/ 187 w 412"/>
                    <a:gd name="T3" fmla="*/ 150 h 182"/>
                    <a:gd name="T4" fmla="*/ 187 w 412"/>
                    <a:gd name="T5" fmla="*/ 1 h 182"/>
                    <a:gd name="T6" fmla="*/ 187 w 412"/>
                    <a:gd name="T7" fmla="*/ 1 h 182"/>
                    <a:gd name="T8" fmla="*/ 187 w 412"/>
                    <a:gd name="T9" fmla="*/ 1 h 182"/>
                    <a:gd name="T10" fmla="*/ 412 w 412"/>
                    <a:gd name="T11" fmla="*/ 0 h 182"/>
                    <a:gd name="T12" fmla="*/ 412 w 412"/>
                    <a:gd name="T13" fmla="*/ 181 h 182"/>
                    <a:gd name="T14" fmla="*/ 380 w 412"/>
                    <a:gd name="T15" fmla="*/ 181 h 182"/>
                    <a:gd name="T16" fmla="*/ 380 w 412"/>
                    <a:gd name="T17" fmla="*/ 181 h 182"/>
                    <a:gd name="T18" fmla="*/ 256 w 412"/>
                    <a:gd name="T19" fmla="*/ 182 h 182"/>
                    <a:gd name="T20" fmla="*/ 255 w 412"/>
                    <a:gd name="T21" fmla="*/ 62 h 182"/>
                    <a:gd name="T22" fmla="*/ 342 w 412"/>
                    <a:gd name="T23" fmla="*/ 62 h 182"/>
                    <a:gd name="T24" fmla="*/ 342 w 412"/>
                    <a:gd name="T25" fmla="*/ 62 h 182"/>
                    <a:gd name="T26" fmla="*/ 342 w 412"/>
                    <a:gd name="T27" fmla="*/ 62 h 182"/>
                    <a:gd name="T28" fmla="*/ 342 w 412"/>
                    <a:gd name="T29" fmla="*/ 94 h 182"/>
                    <a:gd name="T30" fmla="*/ 342 w 412"/>
                    <a:gd name="T31" fmla="*/ 94 h 182"/>
                    <a:gd name="T32" fmla="*/ 342 w 412"/>
                    <a:gd name="T33" fmla="*/ 116 h 182"/>
                    <a:gd name="T34" fmla="*/ 313 w 412"/>
                    <a:gd name="T35" fmla="*/ 116 h 182"/>
                    <a:gd name="T36" fmla="*/ 313 w 412"/>
                    <a:gd name="T37" fmla="*/ 94 h 182"/>
                    <a:gd name="T38" fmla="*/ 288 w 412"/>
                    <a:gd name="T39" fmla="*/ 94 h 182"/>
                    <a:gd name="T40" fmla="*/ 288 w 412"/>
                    <a:gd name="T41" fmla="*/ 149 h 182"/>
                    <a:gd name="T42" fmla="*/ 380 w 412"/>
                    <a:gd name="T43" fmla="*/ 149 h 182"/>
                    <a:gd name="T44" fmla="*/ 380 w 412"/>
                    <a:gd name="T45" fmla="*/ 32 h 182"/>
                    <a:gd name="T46" fmla="*/ 220 w 412"/>
                    <a:gd name="T47" fmla="*/ 32 h 182"/>
                    <a:gd name="T48" fmla="*/ 220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7 w 412"/>
                    <a:gd name="T61" fmla="*/ 115 h 182"/>
                    <a:gd name="T62" fmla="*/ 100 w 412"/>
                    <a:gd name="T63" fmla="*/ 115 h 182"/>
                    <a:gd name="T64" fmla="*/ 100 w 412"/>
                    <a:gd name="T65" fmla="*/ 116 h 182"/>
                    <a:gd name="T66" fmla="*/ 71 w 412"/>
                    <a:gd name="T67" fmla="*/ 116 h 182"/>
                    <a:gd name="T68" fmla="*/ 71 w 412"/>
                    <a:gd name="T69" fmla="*/ 115 h 182"/>
                    <a:gd name="T70" fmla="*/ 70 w 412"/>
                    <a:gd name="T71" fmla="*/ 115 h 182"/>
                    <a:gd name="T72" fmla="*/ 69 w 412"/>
                    <a:gd name="T73" fmla="*/ 61 h 182"/>
                    <a:gd name="T74" fmla="*/ 100 w 412"/>
                    <a:gd name="T75" fmla="*/ 61 h 182"/>
                    <a:gd name="T76" fmla="*/ 100 w 412"/>
                    <a:gd name="T77" fmla="*/ 84 h 182"/>
                    <a:gd name="T78" fmla="*/ 124 w 412"/>
                    <a:gd name="T79" fmla="*/ 84 h 182"/>
                    <a:gd name="T80" fmla="*/ 124 w 412"/>
                    <a:gd name="T81" fmla="*/ 33 h 182"/>
                    <a:gd name="T82" fmla="*/ 33 w 412"/>
                    <a:gd name="T83" fmla="*/ 33 h 182"/>
                    <a:gd name="T84" fmla="*/ 33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3" y="150"/>
                      </a:moveTo>
                      <a:cubicBezTo>
                        <a:pt x="187" y="150"/>
                        <a:pt x="187" y="150"/>
                        <a:pt x="187" y="150"/>
                      </a:cubicBezTo>
                      <a:cubicBezTo>
                        <a:pt x="187" y="1"/>
                        <a:pt x="187" y="1"/>
                        <a:pt x="187"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80" y="181"/>
                        <a:pt x="380" y="181"/>
                        <a:pt x="380" y="181"/>
                      </a:cubicBezTo>
                      <a:cubicBezTo>
                        <a:pt x="380" y="181"/>
                        <a:pt x="380" y="181"/>
                        <a:pt x="380" y="181"/>
                      </a:cubicBezTo>
                      <a:cubicBezTo>
                        <a:pt x="256" y="182"/>
                        <a:pt x="256" y="182"/>
                        <a:pt x="256" y="182"/>
                      </a:cubicBezTo>
                      <a:cubicBezTo>
                        <a:pt x="256" y="143"/>
                        <a:pt x="255" y="100"/>
                        <a:pt x="255" y="62"/>
                      </a:cubicBezTo>
                      <a:cubicBezTo>
                        <a:pt x="285" y="62"/>
                        <a:pt x="313" y="62"/>
                        <a:pt x="342" y="62"/>
                      </a:cubicBezTo>
                      <a:cubicBezTo>
                        <a:pt x="342" y="62"/>
                        <a:pt x="342" y="62"/>
                        <a:pt x="342" y="62"/>
                      </a:cubicBezTo>
                      <a:cubicBezTo>
                        <a:pt x="342" y="62"/>
                        <a:pt x="342" y="62"/>
                        <a:pt x="342" y="62"/>
                      </a:cubicBezTo>
                      <a:cubicBezTo>
                        <a:pt x="342" y="94"/>
                        <a:pt x="342" y="94"/>
                        <a:pt x="342"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8" y="94"/>
                        <a:pt x="288" y="94"/>
                        <a:pt x="288" y="94"/>
                      </a:cubicBezTo>
                      <a:cubicBezTo>
                        <a:pt x="288" y="149"/>
                        <a:pt x="288" y="149"/>
                        <a:pt x="288" y="149"/>
                      </a:cubicBezTo>
                      <a:cubicBezTo>
                        <a:pt x="380" y="149"/>
                        <a:pt x="380" y="149"/>
                        <a:pt x="380" y="149"/>
                      </a:cubicBezTo>
                      <a:cubicBezTo>
                        <a:pt x="380" y="32"/>
                        <a:pt x="380" y="32"/>
                        <a:pt x="380" y="32"/>
                      </a:cubicBezTo>
                      <a:cubicBezTo>
                        <a:pt x="220" y="32"/>
                        <a:pt x="220" y="32"/>
                        <a:pt x="220" y="32"/>
                      </a:cubicBezTo>
                      <a:cubicBezTo>
                        <a:pt x="220" y="32"/>
                        <a:pt x="220" y="32"/>
                        <a:pt x="220"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7" y="115"/>
                        <a:pt x="157" y="115"/>
                        <a:pt x="157" y="115"/>
                      </a:cubicBezTo>
                      <a:cubicBezTo>
                        <a:pt x="100" y="115"/>
                        <a:pt x="100" y="115"/>
                        <a:pt x="100" y="115"/>
                      </a:cubicBezTo>
                      <a:cubicBezTo>
                        <a:pt x="100" y="116"/>
                        <a:pt x="100" y="116"/>
                        <a:pt x="100" y="116"/>
                      </a:cubicBezTo>
                      <a:cubicBezTo>
                        <a:pt x="71" y="116"/>
                        <a:pt x="71" y="116"/>
                        <a:pt x="71" y="116"/>
                      </a:cubicBezTo>
                      <a:cubicBezTo>
                        <a:pt x="71" y="115"/>
                        <a:pt x="71" y="115"/>
                        <a:pt x="71" y="115"/>
                      </a:cubicBezTo>
                      <a:cubicBezTo>
                        <a:pt x="70" y="115"/>
                        <a:pt x="70" y="115"/>
                        <a:pt x="70" y="115"/>
                      </a:cubicBezTo>
                      <a:cubicBezTo>
                        <a:pt x="69" y="61"/>
                        <a:pt x="69" y="61"/>
                        <a:pt x="69" y="61"/>
                      </a:cubicBezTo>
                      <a:cubicBezTo>
                        <a:pt x="100" y="61"/>
                        <a:pt x="100" y="61"/>
                        <a:pt x="100" y="61"/>
                      </a:cubicBezTo>
                      <a:cubicBezTo>
                        <a:pt x="100" y="84"/>
                        <a:pt x="100" y="84"/>
                        <a:pt x="100" y="84"/>
                      </a:cubicBezTo>
                      <a:cubicBezTo>
                        <a:pt x="124" y="84"/>
                        <a:pt x="124" y="84"/>
                        <a:pt x="124" y="84"/>
                      </a:cubicBezTo>
                      <a:cubicBezTo>
                        <a:pt x="124" y="33"/>
                        <a:pt x="124" y="33"/>
                        <a:pt x="124" y="33"/>
                      </a:cubicBezTo>
                      <a:cubicBezTo>
                        <a:pt x="33" y="33"/>
                        <a:pt x="33" y="33"/>
                        <a:pt x="33" y="33"/>
                      </a:cubicBezTo>
                      <a:lnTo>
                        <a:pt x="33"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42" name="Freeform 8"/>
                <p:cNvSpPr>
                  <a:spLocks/>
                </p:cNvSpPr>
                <p:nvPr/>
              </p:nvSpPr>
              <p:spPr bwMode="auto">
                <a:xfrm>
                  <a:off x="3880865" y="5029200"/>
                  <a:ext cx="524643" cy="126831"/>
                </a:xfrm>
                <a:custGeom>
                  <a:avLst/>
                  <a:gdLst>
                    <a:gd name="T0" fmla="*/ 33 w 412"/>
                    <a:gd name="T1" fmla="*/ 150 h 182"/>
                    <a:gd name="T2" fmla="*/ 187 w 412"/>
                    <a:gd name="T3" fmla="*/ 150 h 182"/>
                    <a:gd name="T4" fmla="*/ 187 w 412"/>
                    <a:gd name="T5" fmla="*/ 1 h 182"/>
                    <a:gd name="T6" fmla="*/ 187 w 412"/>
                    <a:gd name="T7" fmla="*/ 1 h 182"/>
                    <a:gd name="T8" fmla="*/ 187 w 412"/>
                    <a:gd name="T9" fmla="*/ 1 h 182"/>
                    <a:gd name="T10" fmla="*/ 412 w 412"/>
                    <a:gd name="T11" fmla="*/ 0 h 182"/>
                    <a:gd name="T12" fmla="*/ 412 w 412"/>
                    <a:gd name="T13" fmla="*/ 181 h 182"/>
                    <a:gd name="T14" fmla="*/ 380 w 412"/>
                    <a:gd name="T15" fmla="*/ 181 h 182"/>
                    <a:gd name="T16" fmla="*/ 380 w 412"/>
                    <a:gd name="T17" fmla="*/ 181 h 182"/>
                    <a:gd name="T18" fmla="*/ 256 w 412"/>
                    <a:gd name="T19" fmla="*/ 182 h 182"/>
                    <a:gd name="T20" fmla="*/ 255 w 412"/>
                    <a:gd name="T21" fmla="*/ 62 h 182"/>
                    <a:gd name="T22" fmla="*/ 342 w 412"/>
                    <a:gd name="T23" fmla="*/ 62 h 182"/>
                    <a:gd name="T24" fmla="*/ 342 w 412"/>
                    <a:gd name="T25" fmla="*/ 62 h 182"/>
                    <a:gd name="T26" fmla="*/ 342 w 412"/>
                    <a:gd name="T27" fmla="*/ 62 h 182"/>
                    <a:gd name="T28" fmla="*/ 342 w 412"/>
                    <a:gd name="T29" fmla="*/ 94 h 182"/>
                    <a:gd name="T30" fmla="*/ 342 w 412"/>
                    <a:gd name="T31" fmla="*/ 94 h 182"/>
                    <a:gd name="T32" fmla="*/ 342 w 412"/>
                    <a:gd name="T33" fmla="*/ 116 h 182"/>
                    <a:gd name="T34" fmla="*/ 313 w 412"/>
                    <a:gd name="T35" fmla="*/ 116 h 182"/>
                    <a:gd name="T36" fmla="*/ 313 w 412"/>
                    <a:gd name="T37" fmla="*/ 94 h 182"/>
                    <a:gd name="T38" fmla="*/ 288 w 412"/>
                    <a:gd name="T39" fmla="*/ 94 h 182"/>
                    <a:gd name="T40" fmla="*/ 288 w 412"/>
                    <a:gd name="T41" fmla="*/ 149 h 182"/>
                    <a:gd name="T42" fmla="*/ 380 w 412"/>
                    <a:gd name="T43" fmla="*/ 149 h 182"/>
                    <a:gd name="T44" fmla="*/ 380 w 412"/>
                    <a:gd name="T45" fmla="*/ 32 h 182"/>
                    <a:gd name="T46" fmla="*/ 220 w 412"/>
                    <a:gd name="T47" fmla="*/ 32 h 182"/>
                    <a:gd name="T48" fmla="*/ 220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7 w 412"/>
                    <a:gd name="T61" fmla="*/ 115 h 182"/>
                    <a:gd name="T62" fmla="*/ 100 w 412"/>
                    <a:gd name="T63" fmla="*/ 115 h 182"/>
                    <a:gd name="T64" fmla="*/ 100 w 412"/>
                    <a:gd name="T65" fmla="*/ 116 h 182"/>
                    <a:gd name="T66" fmla="*/ 71 w 412"/>
                    <a:gd name="T67" fmla="*/ 116 h 182"/>
                    <a:gd name="T68" fmla="*/ 71 w 412"/>
                    <a:gd name="T69" fmla="*/ 115 h 182"/>
                    <a:gd name="T70" fmla="*/ 70 w 412"/>
                    <a:gd name="T71" fmla="*/ 115 h 182"/>
                    <a:gd name="T72" fmla="*/ 69 w 412"/>
                    <a:gd name="T73" fmla="*/ 61 h 182"/>
                    <a:gd name="T74" fmla="*/ 100 w 412"/>
                    <a:gd name="T75" fmla="*/ 61 h 182"/>
                    <a:gd name="T76" fmla="*/ 100 w 412"/>
                    <a:gd name="T77" fmla="*/ 84 h 182"/>
                    <a:gd name="T78" fmla="*/ 124 w 412"/>
                    <a:gd name="T79" fmla="*/ 84 h 182"/>
                    <a:gd name="T80" fmla="*/ 124 w 412"/>
                    <a:gd name="T81" fmla="*/ 33 h 182"/>
                    <a:gd name="T82" fmla="*/ 33 w 412"/>
                    <a:gd name="T83" fmla="*/ 33 h 182"/>
                    <a:gd name="T84" fmla="*/ 33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3" y="150"/>
                      </a:moveTo>
                      <a:cubicBezTo>
                        <a:pt x="187" y="150"/>
                        <a:pt x="187" y="150"/>
                        <a:pt x="187" y="150"/>
                      </a:cubicBezTo>
                      <a:cubicBezTo>
                        <a:pt x="187" y="1"/>
                        <a:pt x="187" y="1"/>
                        <a:pt x="187"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80" y="181"/>
                        <a:pt x="380" y="181"/>
                        <a:pt x="380" y="181"/>
                      </a:cubicBezTo>
                      <a:cubicBezTo>
                        <a:pt x="380" y="181"/>
                        <a:pt x="380" y="181"/>
                        <a:pt x="380" y="181"/>
                      </a:cubicBezTo>
                      <a:cubicBezTo>
                        <a:pt x="256" y="182"/>
                        <a:pt x="256" y="182"/>
                        <a:pt x="256" y="182"/>
                      </a:cubicBezTo>
                      <a:cubicBezTo>
                        <a:pt x="256" y="143"/>
                        <a:pt x="255" y="100"/>
                        <a:pt x="255" y="62"/>
                      </a:cubicBezTo>
                      <a:cubicBezTo>
                        <a:pt x="285" y="62"/>
                        <a:pt x="313" y="62"/>
                        <a:pt x="342" y="62"/>
                      </a:cubicBezTo>
                      <a:cubicBezTo>
                        <a:pt x="342" y="62"/>
                        <a:pt x="342" y="62"/>
                        <a:pt x="342" y="62"/>
                      </a:cubicBezTo>
                      <a:cubicBezTo>
                        <a:pt x="342" y="62"/>
                        <a:pt x="342" y="62"/>
                        <a:pt x="342" y="62"/>
                      </a:cubicBezTo>
                      <a:cubicBezTo>
                        <a:pt x="342" y="94"/>
                        <a:pt x="342" y="94"/>
                        <a:pt x="342"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8" y="94"/>
                        <a:pt x="288" y="94"/>
                        <a:pt x="288" y="94"/>
                      </a:cubicBezTo>
                      <a:cubicBezTo>
                        <a:pt x="288" y="149"/>
                        <a:pt x="288" y="149"/>
                        <a:pt x="288" y="149"/>
                      </a:cubicBezTo>
                      <a:cubicBezTo>
                        <a:pt x="380" y="149"/>
                        <a:pt x="380" y="149"/>
                        <a:pt x="380" y="149"/>
                      </a:cubicBezTo>
                      <a:cubicBezTo>
                        <a:pt x="380" y="32"/>
                        <a:pt x="380" y="32"/>
                        <a:pt x="380" y="32"/>
                      </a:cubicBezTo>
                      <a:cubicBezTo>
                        <a:pt x="220" y="32"/>
                        <a:pt x="220" y="32"/>
                        <a:pt x="220" y="32"/>
                      </a:cubicBezTo>
                      <a:cubicBezTo>
                        <a:pt x="220" y="32"/>
                        <a:pt x="220" y="32"/>
                        <a:pt x="220"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7" y="115"/>
                        <a:pt x="157" y="115"/>
                        <a:pt x="157" y="115"/>
                      </a:cubicBezTo>
                      <a:cubicBezTo>
                        <a:pt x="100" y="115"/>
                        <a:pt x="100" y="115"/>
                        <a:pt x="100" y="115"/>
                      </a:cubicBezTo>
                      <a:cubicBezTo>
                        <a:pt x="100" y="116"/>
                        <a:pt x="100" y="116"/>
                        <a:pt x="100" y="116"/>
                      </a:cubicBezTo>
                      <a:cubicBezTo>
                        <a:pt x="71" y="116"/>
                        <a:pt x="71" y="116"/>
                        <a:pt x="71" y="116"/>
                      </a:cubicBezTo>
                      <a:cubicBezTo>
                        <a:pt x="71" y="115"/>
                        <a:pt x="71" y="115"/>
                        <a:pt x="71" y="115"/>
                      </a:cubicBezTo>
                      <a:cubicBezTo>
                        <a:pt x="70" y="115"/>
                        <a:pt x="70" y="115"/>
                        <a:pt x="70" y="115"/>
                      </a:cubicBezTo>
                      <a:cubicBezTo>
                        <a:pt x="69" y="61"/>
                        <a:pt x="69" y="61"/>
                        <a:pt x="69" y="61"/>
                      </a:cubicBezTo>
                      <a:cubicBezTo>
                        <a:pt x="100" y="61"/>
                        <a:pt x="100" y="61"/>
                        <a:pt x="100" y="61"/>
                      </a:cubicBezTo>
                      <a:cubicBezTo>
                        <a:pt x="100" y="84"/>
                        <a:pt x="100" y="84"/>
                        <a:pt x="100" y="84"/>
                      </a:cubicBezTo>
                      <a:cubicBezTo>
                        <a:pt x="124" y="84"/>
                        <a:pt x="124" y="84"/>
                        <a:pt x="124" y="84"/>
                      </a:cubicBezTo>
                      <a:cubicBezTo>
                        <a:pt x="124" y="33"/>
                        <a:pt x="124" y="33"/>
                        <a:pt x="124" y="33"/>
                      </a:cubicBezTo>
                      <a:cubicBezTo>
                        <a:pt x="33" y="33"/>
                        <a:pt x="33" y="33"/>
                        <a:pt x="33" y="33"/>
                      </a:cubicBezTo>
                      <a:lnTo>
                        <a:pt x="33"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43" name="Freeform 9"/>
                <p:cNvSpPr>
                  <a:spLocks/>
                </p:cNvSpPr>
                <p:nvPr/>
              </p:nvSpPr>
              <p:spPr bwMode="auto">
                <a:xfrm>
                  <a:off x="4436778" y="5029200"/>
                  <a:ext cx="526381" cy="126831"/>
                </a:xfrm>
                <a:custGeom>
                  <a:avLst/>
                  <a:gdLst>
                    <a:gd name="T0" fmla="*/ 32 w 412"/>
                    <a:gd name="T1" fmla="*/ 150 h 182"/>
                    <a:gd name="T2" fmla="*/ 186 w 412"/>
                    <a:gd name="T3" fmla="*/ 150 h 182"/>
                    <a:gd name="T4" fmla="*/ 186 w 412"/>
                    <a:gd name="T5" fmla="*/ 1 h 182"/>
                    <a:gd name="T6" fmla="*/ 187 w 412"/>
                    <a:gd name="T7" fmla="*/ 1 h 182"/>
                    <a:gd name="T8" fmla="*/ 187 w 412"/>
                    <a:gd name="T9" fmla="*/ 1 h 182"/>
                    <a:gd name="T10" fmla="*/ 412 w 412"/>
                    <a:gd name="T11" fmla="*/ 0 h 182"/>
                    <a:gd name="T12" fmla="*/ 412 w 412"/>
                    <a:gd name="T13" fmla="*/ 181 h 182"/>
                    <a:gd name="T14" fmla="*/ 379 w 412"/>
                    <a:gd name="T15" fmla="*/ 181 h 182"/>
                    <a:gd name="T16" fmla="*/ 379 w 412"/>
                    <a:gd name="T17" fmla="*/ 181 h 182"/>
                    <a:gd name="T18" fmla="*/ 256 w 412"/>
                    <a:gd name="T19" fmla="*/ 182 h 182"/>
                    <a:gd name="T20" fmla="*/ 255 w 412"/>
                    <a:gd name="T21" fmla="*/ 62 h 182"/>
                    <a:gd name="T22" fmla="*/ 342 w 412"/>
                    <a:gd name="T23" fmla="*/ 62 h 182"/>
                    <a:gd name="T24" fmla="*/ 342 w 412"/>
                    <a:gd name="T25" fmla="*/ 62 h 182"/>
                    <a:gd name="T26" fmla="*/ 342 w 412"/>
                    <a:gd name="T27" fmla="*/ 62 h 182"/>
                    <a:gd name="T28" fmla="*/ 342 w 412"/>
                    <a:gd name="T29" fmla="*/ 94 h 182"/>
                    <a:gd name="T30" fmla="*/ 342 w 412"/>
                    <a:gd name="T31" fmla="*/ 94 h 182"/>
                    <a:gd name="T32" fmla="*/ 342 w 412"/>
                    <a:gd name="T33" fmla="*/ 116 h 182"/>
                    <a:gd name="T34" fmla="*/ 313 w 412"/>
                    <a:gd name="T35" fmla="*/ 116 h 182"/>
                    <a:gd name="T36" fmla="*/ 313 w 412"/>
                    <a:gd name="T37" fmla="*/ 94 h 182"/>
                    <a:gd name="T38" fmla="*/ 288 w 412"/>
                    <a:gd name="T39" fmla="*/ 94 h 182"/>
                    <a:gd name="T40" fmla="*/ 288 w 412"/>
                    <a:gd name="T41" fmla="*/ 149 h 182"/>
                    <a:gd name="T42" fmla="*/ 379 w 412"/>
                    <a:gd name="T43" fmla="*/ 149 h 182"/>
                    <a:gd name="T44" fmla="*/ 379 w 412"/>
                    <a:gd name="T45" fmla="*/ 32 h 182"/>
                    <a:gd name="T46" fmla="*/ 220 w 412"/>
                    <a:gd name="T47" fmla="*/ 32 h 182"/>
                    <a:gd name="T48" fmla="*/ 220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6 w 412"/>
                    <a:gd name="T61" fmla="*/ 115 h 182"/>
                    <a:gd name="T62" fmla="*/ 99 w 412"/>
                    <a:gd name="T63" fmla="*/ 115 h 182"/>
                    <a:gd name="T64" fmla="*/ 99 w 412"/>
                    <a:gd name="T65" fmla="*/ 116 h 182"/>
                    <a:gd name="T66" fmla="*/ 70 w 412"/>
                    <a:gd name="T67" fmla="*/ 116 h 182"/>
                    <a:gd name="T68" fmla="*/ 70 w 412"/>
                    <a:gd name="T69" fmla="*/ 115 h 182"/>
                    <a:gd name="T70" fmla="*/ 69 w 412"/>
                    <a:gd name="T71" fmla="*/ 115 h 182"/>
                    <a:gd name="T72" fmla="*/ 69 w 412"/>
                    <a:gd name="T73" fmla="*/ 61 h 182"/>
                    <a:gd name="T74" fmla="*/ 99 w 412"/>
                    <a:gd name="T75" fmla="*/ 61 h 182"/>
                    <a:gd name="T76" fmla="*/ 99 w 412"/>
                    <a:gd name="T77" fmla="*/ 84 h 182"/>
                    <a:gd name="T78" fmla="*/ 123 w 412"/>
                    <a:gd name="T79" fmla="*/ 84 h 182"/>
                    <a:gd name="T80" fmla="*/ 123 w 412"/>
                    <a:gd name="T81" fmla="*/ 33 h 182"/>
                    <a:gd name="T82" fmla="*/ 32 w 412"/>
                    <a:gd name="T83" fmla="*/ 33 h 182"/>
                    <a:gd name="T84" fmla="*/ 32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2" y="150"/>
                      </a:moveTo>
                      <a:cubicBezTo>
                        <a:pt x="186" y="150"/>
                        <a:pt x="186" y="150"/>
                        <a:pt x="186" y="150"/>
                      </a:cubicBezTo>
                      <a:cubicBezTo>
                        <a:pt x="186" y="1"/>
                        <a:pt x="186" y="1"/>
                        <a:pt x="186"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79" y="181"/>
                        <a:pt x="379" y="181"/>
                        <a:pt x="379" y="181"/>
                      </a:cubicBezTo>
                      <a:cubicBezTo>
                        <a:pt x="379" y="181"/>
                        <a:pt x="379" y="181"/>
                        <a:pt x="379" y="181"/>
                      </a:cubicBezTo>
                      <a:cubicBezTo>
                        <a:pt x="256" y="182"/>
                        <a:pt x="256" y="182"/>
                        <a:pt x="256" y="182"/>
                      </a:cubicBezTo>
                      <a:cubicBezTo>
                        <a:pt x="256" y="143"/>
                        <a:pt x="255" y="100"/>
                        <a:pt x="255" y="62"/>
                      </a:cubicBezTo>
                      <a:cubicBezTo>
                        <a:pt x="284" y="62"/>
                        <a:pt x="313" y="62"/>
                        <a:pt x="342" y="62"/>
                      </a:cubicBezTo>
                      <a:cubicBezTo>
                        <a:pt x="342" y="62"/>
                        <a:pt x="342" y="62"/>
                        <a:pt x="342" y="62"/>
                      </a:cubicBezTo>
                      <a:cubicBezTo>
                        <a:pt x="342" y="62"/>
                        <a:pt x="342" y="62"/>
                        <a:pt x="342" y="62"/>
                      </a:cubicBezTo>
                      <a:cubicBezTo>
                        <a:pt x="342" y="94"/>
                        <a:pt x="342" y="94"/>
                        <a:pt x="342"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8" y="94"/>
                        <a:pt x="288" y="94"/>
                        <a:pt x="288" y="94"/>
                      </a:cubicBezTo>
                      <a:cubicBezTo>
                        <a:pt x="288" y="149"/>
                        <a:pt x="288" y="149"/>
                        <a:pt x="288" y="149"/>
                      </a:cubicBezTo>
                      <a:cubicBezTo>
                        <a:pt x="379" y="149"/>
                        <a:pt x="379" y="149"/>
                        <a:pt x="379" y="149"/>
                      </a:cubicBezTo>
                      <a:cubicBezTo>
                        <a:pt x="379" y="32"/>
                        <a:pt x="379" y="32"/>
                        <a:pt x="379" y="32"/>
                      </a:cubicBezTo>
                      <a:cubicBezTo>
                        <a:pt x="220" y="32"/>
                        <a:pt x="220" y="32"/>
                        <a:pt x="220" y="32"/>
                      </a:cubicBezTo>
                      <a:cubicBezTo>
                        <a:pt x="220" y="32"/>
                        <a:pt x="220" y="32"/>
                        <a:pt x="220"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6" y="115"/>
                        <a:pt x="156" y="115"/>
                        <a:pt x="156" y="115"/>
                      </a:cubicBezTo>
                      <a:cubicBezTo>
                        <a:pt x="99" y="115"/>
                        <a:pt x="99" y="115"/>
                        <a:pt x="99" y="115"/>
                      </a:cubicBezTo>
                      <a:cubicBezTo>
                        <a:pt x="99" y="116"/>
                        <a:pt x="99" y="116"/>
                        <a:pt x="99" y="116"/>
                      </a:cubicBezTo>
                      <a:cubicBezTo>
                        <a:pt x="70" y="116"/>
                        <a:pt x="70" y="116"/>
                        <a:pt x="70" y="116"/>
                      </a:cubicBezTo>
                      <a:cubicBezTo>
                        <a:pt x="70" y="115"/>
                        <a:pt x="70" y="115"/>
                        <a:pt x="70" y="115"/>
                      </a:cubicBezTo>
                      <a:cubicBezTo>
                        <a:pt x="69" y="115"/>
                        <a:pt x="69" y="115"/>
                        <a:pt x="69" y="115"/>
                      </a:cubicBezTo>
                      <a:cubicBezTo>
                        <a:pt x="69" y="61"/>
                        <a:pt x="69" y="61"/>
                        <a:pt x="69" y="61"/>
                      </a:cubicBezTo>
                      <a:cubicBezTo>
                        <a:pt x="99" y="61"/>
                        <a:pt x="99" y="61"/>
                        <a:pt x="99" y="61"/>
                      </a:cubicBezTo>
                      <a:cubicBezTo>
                        <a:pt x="99" y="84"/>
                        <a:pt x="99" y="84"/>
                        <a:pt x="99" y="84"/>
                      </a:cubicBezTo>
                      <a:cubicBezTo>
                        <a:pt x="123" y="84"/>
                        <a:pt x="123" y="84"/>
                        <a:pt x="123" y="84"/>
                      </a:cubicBezTo>
                      <a:cubicBezTo>
                        <a:pt x="123" y="33"/>
                        <a:pt x="123" y="33"/>
                        <a:pt x="123" y="33"/>
                      </a:cubicBezTo>
                      <a:cubicBezTo>
                        <a:pt x="32" y="33"/>
                        <a:pt x="32" y="33"/>
                        <a:pt x="32" y="33"/>
                      </a:cubicBezTo>
                      <a:lnTo>
                        <a:pt x="32"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44" name="Freeform 10"/>
                <p:cNvSpPr>
                  <a:spLocks/>
                </p:cNvSpPr>
                <p:nvPr/>
              </p:nvSpPr>
              <p:spPr bwMode="auto">
                <a:xfrm>
                  <a:off x="4994429" y="5029200"/>
                  <a:ext cx="524643" cy="126831"/>
                </a:xfrm>
                <a:custGeom>
                  <a:avLst/>
                  <a:gdLst>
                    <a:gd name="T0" fmla="*/ 33 w 412"/>
                    <a:gd name="T1" fmla="*/ 150 h 182"/>
                    <a:gd name="T2" fmla="*/ 187 w 412"/>
                    <a:gd name="T3" fmla="*/ 150 h 182"/>
                    <a:gd name="T4" fmla="*/ 187 w 412"/>
                    <a:gd name="T5" fmla="*/ 1 h 182"/>
                    <a:gd name="T6" fmla="*/ 187 w 412"/>
                    <a:gd name="T7" fmla="*/ 1 h 182"/>
                    <a:gd name="T8" fmla="*/ 187 w 412"/>
                    <a:gd name="T9" fmla="*/ 1 h 182"/>
                    <a:gd name="T10" fmla="*/ 412 w 412"/>
                    <a:gd name="T11" fmla="*/ 0 h 182"/>
                    <a:gd name="T12" fmla="*/ 412 w 412"/>
                    <a:gd name="T13" fmla="*/ 181 h 182"/>
                    <a:gd name="T14" fmla="*/ 380 w 412"/>
                    <a:gd name="T15" fmla="*/ 181 h 182"/>
                    <a:gd name="T16" fmla="*/ 380 w 412"/>
                    <a:gd name="T17" fmla="*/ 181 h 182"/>
                    <a:gd name="T18" fmla="*/ 256 w 412"/>
                    <a:gd name="T19" fmla="*/ 182 h 182"/>
                    <a:gd name="T20" fmla="*/ 256 w 412"/>
                    <a:gd name="T21" fmla="*/ 62 h 182"/>
                    <a:gd name="T22" fmla="*/ 342 w 412"/>
                    <a:gd name="T23" fmla="*/ 62 h 182"/>
                    <a:gd name="T24" fmla="*/ 342 w 412"/>
                    <a:gd name="T25" fmla="*/ 62 h 182"/>
                    <a:gd name="T26" fmla="*/ 343 w 412"/>
                    <a:gd name="T27" fmla="*/ 62 h 182"/>
                    <a:gd name="T28" fmla="*/ 343 w 412"/>
                    <a:gd name="T29" fmla="*/ 94 h 182"/>
                    <a:gd name="T30" fmla="*/ 342 w 412"/>
                    <a:gd name="T31" fmla="*/ 94 h 182"/>
                    <a:gd name="T32" fmla="*/ 342 w 412"/>
                    <a:gd name="T33" fmla="*/ 116 h 182"/>
                    <a:gd name="T34" fmla="*/ 313 w 412"/>
                    <a:gd name="T35" fmla="*/ 116 h 182"/>
                    <a:gd name="T36" fmla="*/ 313 w 412"/>
                    <a:gd name="T37" fmla="*/ 94 h 182"/>
                    <a:gd name="T38" fmla="*/ 289 w 412"/>
                    <a:gd name="T39" fmla="*/ 94 h 182"/>
                    <a:gd name="T40" fmla="*/ 289 w 412"/>
                    <a:gd name="T41" fmla="*/ 149 h 182"/>
                    <a:gd name="T42" fmla="*/ 380 w 412"/>
                    <a:gd name="T43" fmla="*/ 149 h 182"/>
                    <a:gd name="T44" fmla="*/ 380 w 412"/>
                    <a:gd name="T45" fmla="*/ 32 h 182"/>
                    <a:gd name="T46" fmla="*/ 221 w 412"/>
                    <a:gd name="T47" fmla="*/ 32 h 182"/>
                    <a:gd name="T48" fmla="*/ 221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7 w 412"/>
                    <a:gd name="T61" fmla="*/ 115 h 182"/>
                    <a:gd name="T62" fmla="*/ 100 w 412"/>
                    <a:gd name="T63" fmla="*/ 115 h 182"/>
                    <a:gd name="T64" fmla="*/ 100 w 412"/>
                    <a:gd name="T65" fmla="*/ 116 h 182"/>
                    <a:gd name="T66" fmla="*/ 71 w 412"/>
                    <a:gd name="T67" fmla="*/ 116 h 182"/>
                    <a:gd name="T68" fmla="*/ 71 w 412"/>
                    <a:gd name="T69" fmla="*/ 115 h 182"/>
                    <a:gd name="T70" fmla="*/ 70 w 412"/>
                    <a:gd name="T71" fmla="*/ 115 h 182"/>
                    <a:gd name="T72" fmla="*/ 69 w 412"/>
                    <a:gd name="T73" fmla="*/ 61 h 182"/>
                    <a:gd name="T74" fmla="*/ 100 w 412"/>
                    <a:gd name="T75" fmla="*/ 61 h 182"/>
                    <a:gd name="T76" fmla="*/ 100 w 412"/>
                    <a:gd name="T77" fmla="*/ 84 h 182"/>
                    <a:gd name="T78" fmla="*/ 124 w 412"/>
                    <a:gd name="T79" fmla="*/ 84 h 182"/>
                    <a:gd name="T80" fmla="*/ 124 w 412"/>
                    <a:gd name="T81" fmla="*/ 33 h 182"/>
                    <a:gd name="T82" fmla="*/ 33 w 412"/>
                    <a:gd name="T83" fmla="*/ 33 h 182"/>
                    <a:gd name="T84" fmla="*/ 33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3" y="150"/>
                      </a:moveTo>
                      <a:cubicBezTo>
                        <a:pt x="187" y="150"/>
                        <a:pt x="187" y="150"/>
                        <a:pt x="187" y="150"/>
                      </a:cubicBezTo>
                      <a:cubicBezTo>
                        <a:pt x="187" y="1"/>
                        <a:pt x="187" y="1"/>
                        <a:pt x="187"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80" y="181"/>
                        <a:pt x="380" y="181"/>
                        <a:pt x="380" y="181"/>
                      </a:cubicBezTo>
                      <a:cubicBezTo>
                        <a:pt x="380" y="181"/>
                        <a:pt x="380" y="181"/>
                        <a:pt x="380" y="181"/>
                      </a:cubicBezTo>
                      <a:cubicBezTo>
                        <a:pt x="256" y="182"/>
                        <a:pt x="256" y="182"/>
                        <a:pt x="256" y="182"/>
                      </a:cubicBezTo>
                      <a:cubicBezTo>
                        <a:pt x="256" y="143"/>
                        <a:pt x="256" y="100"/>
                        <a:pt x="256" y="62"/>
                      </a:cubicBezTo>
                      <a:cubicBezTo>
                        <a:pt x="285" y="62"/>
                        <a:pt x="313" y="62"/>
                        <a:pt x="342" y="62"/>
                      </a:cubicBezTo>
                      <a:cubicBezTo>
                        <a:pt x="342" y="62"/>
                        <a:pt x="342" y="62"/>
                        <a:pt x="342" y="62"/>
                      </a:cubicBezTo>
                      <a:cubicBezTo>
                        <a:pt x="343" y="62"/>
                        <a:pt x="343" y="62"/>
                        <a:pt x="343" y="62"/>
                      </a:cubicBezTo>
                      <a:cubicBezTo>
                        <a:pt x="343" y="94"/>
                        <a:pt x="343" y="94"/>
                        <a:pt x="343"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9" y="94"/>
                        <a:pt x="289" y="94"/>
                        <a:pt x="289" y="94"/>
                      </a:cubicBezTo>
                      <a:cubicBezTo>
                        <a:pt x="289" y="149"/>
                        <a:pt x="289" y="149"/>
                        <a:pt x="289" y="149"/>
                      </a:cubicBezTo>
                      <a:cubicBezTo>
                        <a:pt x="380" y="149"/>
                        <a:pt x="380" y="149"/>
                        <a:pt x="380" y="149"/>
                      </a:cubicBezTo>
                      <a:cubicBezTo>
                        <a:pt x="380" y="32"/>
                        <a:pt x="380" y="32"/>
                        <a:pt x="380" y="32"/>
                      </a:cubicBezTo>
                      <a:cubicBezTo>
                        <a:pt x="221" y="32"/>
                        <a:pt x="221" y="32"/>
                        <a:pt x="221" y="32"/>
                      </a:cubicBezTo>
                      <a:cubicBezTo>
                        <a:pt x="221" y="32"/>
                        <a:pt x="221" y="32"/>
                        <a:pt x="221"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7" y="115"/>
                        <a:pt x="157" y="115"/>
                        <a:pt x="157" y="115"/>
                      </a:cubicBezTo>
                      <a:cubicBezTo>
                        <a:pt x="100" y="115"/>
                        <a:pt x="100" y="115"/>
                        <a:pt x="100" y="115"/>
                      </a:cubicBezTo>
                      <a:cubicBezTo>
                        <a:pt x="100" y="116"/>
                        <a:pt x="100" y="116"/>
                        <a:pt x="100" y="116"/>
                      </a:cubicBezTo>
                      <a:cubicBezTo>
                        <a:pt x="71" y="116"/>
                        <a:pt x="71" y="116"/>
                        <a:pt x="71" y="116"/>
                      </a:cubicBezTo>
                      <a:cubicBezTo>
                        <a:pt x="71" y="115"/>
                        <a:pt x="71" y="115"/>
                        <a:pt x="71" y="115"/>
                      </a:cubicBezTo>
                      <a:cubicBezTo>
                        <a:pt x="70" y="115"/>
                        <a:pt x="70" y="115"/>
                        <a:pt x="70" y="115"/>
                      </a:cubicBezTo>
                      <a:cubicBezTo>
                        <a:pt x="69" y="61"/>
                        <a:pt x="69" y="61"/>
                        <a:pt x="69" y="61"/>
                      </a:cubicBezTo>
                      <a:cubicBezTo>
                        <a:pt x="100" y="61"/>
                        <a:pt x="100" y="61"/>
                        <a:pt x="100" y="61"/>
                      </a:cubicBezTo>
                      <a:cubicBezTo>
                        <a:pt x="100" y="84"/>
                        <a:pt x="100" y="84"/>
                        <a:pt x="100" y="84"/>
                      </a:cubicBezTo>
                      <a:cubicBezTo>
                        <a:pt x="124" y="84"/>
                        <a:pt x="124" y="84"/>
                        <a:pt x="124" y="84"/>
                      </a:cubicBezTo>
                      <a:cubicBezTo>
                        <a:pt x="124" y="33"/>
                        <a:pt x="124" y="33"/>
                        <a:pt x="124" y="33"/>
                      </a:cubicBezTo>
                      <a:cubicBezTo>
                        <a:pt x="33" y="33"/>
                        <a:pt x="33" y="33"/>
                        <a:pt x="33" y="33"/>
                      </a:cubicBezTo>
                      <a:lnTo>
                        <a:pt x="33"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45" name="Freeform 11"/>
                <p:cNvSpPr>
                  <a:spLocks/>
                </p:cNvSpPr>
                <p:nvPr/>
              </p:nvSpPr>
              <p:spPr bwMode="auto">
                <a:xfrm>
                  <a:off x="5564240" y="5029200"/>
                  <a:ext cx="524643" cy="126831"/>
                </a:xfrm>
                <a:custGeom>
                  <a:avLst/>
                  <a:gdLst>
                    <a:gd name="T0" fmla="*/ 32 w 411"/>
                    <a:gd name="T1" fmla="*/ 150 h 182"/>
                    <a:gd name="T2" fmla="*/ 186 w 411"/>
                    <a:gd name="T3" fmla="*/ 150 h 182"/>
                    <a:gd name="T4" fmla="*/ 186 w 411"/>
                    <a:gd name="T5" fmla="*/ 1 h 182"/>
                    <a:gd name="T6" fmla="*/ 187 w 411"/>
                    <a:gd name="T7" fmla="*/ 1 h 182"/>
                    <a:gd name="T8" fmla="*/ 187 w 411"/>
                    <a:gd name="T9" fmla="*/ 1 h 182"/>
                    <a:gd name="T10" fmla="*/ 411 w 411"/>
                    <a:gd name="T11" fmla="*/ 0 h 182"/>
                    <a:gd name="T12" fmla="*/ 411 w 411"/>
                    <a:gd name="T13" fmla="*/ 181 h 182"/>
                    <a:gd name="T14" fmla="*/ 379 w 411"/>
                    <a:gd name="T15" fmla="*/ 181 h 182"/>
                    <a:gd name="T16" fmla="*/ 379 w 411"/>
                    <a:gd name="T17" fmla="*/ 181 h 182"/>
                    <a:gd name="T18" fmla="*/ 255 w 411"/>
                    <a:gd name="T19" fmla="*/ 182 h 182"/>
                    <a:gd name="T20" fmla="*/ 255 w 411"/>
                    <a:gd name="T21" fmla="*/ 62 h 182"/>
                    <a:gd name="T22" fmla="*/ 341 w 411"/>
                    <a:gd name="T23" fmla="*/ 62 h 182"/>
                    <a:gd name="T24" fmla="*/ 341 w 411"/>
                    <a:gd name="T25" fmla="*/ 62 h 182"/>
                    <a:gd name="T26" fmla="*/ 342 w 411"/>
                    <a:gd name="T27" fmla="*/ 62 h 182"/>
                    <a:gd name="T28" fmla="*/ 342 w 411"/>
                    <a:gd name="T29" fmla="*/ 94 h 182"/>
                    <a:gd name="T30" fmla="*/ 341 w 411"/>
                    <a:gd name="T31" fmla="*/ 94 h 182"/>
                    <a:gd name="T32" fmla="*/ 341 w 411"/>
                    <a:gd name="T33" fmla="*/ 116 h 182"/>
                    <a:gd name="T34" fmla="*/ 312 w 411"/>
                    <a:gd name="T35" fmla="*/ 116 h 182"/>
                    <a:gd name="T36" fmla="*/ 312 w 411"/>
                    <a:gd name="T37" fmla="*/ 94 h 182"/>
                    <a:gd name="T38" fmla="*/ 288 w 411"/>
                    <a:gd name="T39" fmla="*/ 94 h 182"/>
                    <a:gd name="T40" fmla="*/ 288 w 411"/>
                    <a:gd name="T41" fmla="*/ 149 h 182"/>
                    <a:gd name="T42" fmla="*/ 379 w 411"/>
                    <a:gd name="T43" fmla="*/ 149 h 182"/>
                    <a:gd name="T44" fmla="*/ 379 w 411"/>
                    <a:gd name="T45" fmla="*/ 32 h 182"/>
                    <a:gd name="T46" fmla="*/ 220 w 411"/>
                    <a:gd name="T47" fmla="*/ 32 h 182"/>
                    <a:gd name="T48" fmla="*/ 220 w 411"/>
                    <a:gd name="T49" fmla="*/ 32 h 182"/>
                    <a:gd name="T50" fmla="*/ 218 w 411"/>
                    <a:gd name="T51" fmla="*/ 32 h 182"/>
                    <a:gd name="T52" fmla="*/ 218 w 411"/>
                    <a:gd name="T53" fmla="*/ 182 h 182"/>
                    <a:gd name="T54" fmla="*/ 0 w 411"/>
                    <a:gd name="T55" fmla="*/ 182 h 182"/>
                    <a:gd name="T56" fmla="*/ 0 w 411"/>
                    <a:gd name="T57" fmla="*/ 1 h 182"/>
                    <a:gd name="T58" fmla="*/ 156 w 411"/>
                    <a:gd name="T59" fmla="*/ 0 h 182"/>
                    <a:gd name="T60" fmla="*/ 156 w 411"/>
                    <a:gd name="T61" fmla="*/ 115 h 182"/>
                    <a:gd name="T62" fmla="*/ 99 w 411"/>
                    <a:gd name="T63" fmla="*/ 115 h 182"/>
                    <a:gd name="T64" fmla="*/ 99 w 411"/>
                    <a:gd name="T65" fmla="*/ 116 h 182"/>
                    <a:gd name="T66" fmla="*/ 70 w 411"/>
                    <a:gd name="T67" fmla="*/ 116 h 182"/>
                    <a:gd name="T68" fmla="*/ 70 w 411"/>
                    <a:gd name="T69" fmla="*/ 115 h 182"/>
                    <a:gd name="T70" fmla="*/ 69 w 411"/>
                    <a:gd name="T71" fmla="*/ 115 h 182"/>
                    <a:gd name="T72" fmla="*/ 69 w 411"/>
                    <a:gd name="T73" fmla="*/ 61 h 182"/>
                    <a:gd name="T74" fmla="*/ 99 w 411"/>
                    <a:gd name="T75" fmla="*/ 61 h 182"/>
                    <a:gd name="T76" fmla="*/ 99 w 411"/>
                    <a:gd name="T77" fmla="*/ 84 h 182"/>
                    <a:gd name="T78" fmla="*/ 123 w 411"/>
                    <a:gd name="T79" fmla="*/ 84 h 182"/>
                    <a:gd name="T80" fmla="*/ 123 w 411"/>
                    <a:gd name="T81" fmla="*/ 33 h 182"/>
                    <a:gd name="T82" fmla="*/ 32 w 411"/>
                    <a:gd name="T83" fmla="*/ 33 h 182"/>
                    <a:gd name="T84" fmla="*/ 32 w 411"/>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1" h="182">
                      <a:moveTo>
                        <a:pt x="32" y="150"/>
                      </a:moveTo>
                      <a:cubicBezTo>
                        <a:pt x="186" y="150"/>
                        <a:pt x="186" y="150"/>
                        <a:pt x="186" y="150"/>
                      </a:cubicBezTo>
                      <a:cubicBezTo>
                        <a:pt x="186" y="1"/>
                        <a:pt x="186" y="1"/>
                        <a:pt x="186" y="1"/>
                      </a:cubicBezTo>
                      <a:cubicBezTo>
                        <a:pt x="187" y="1"/>
                        <a:pt x="187" y="1"/>
                        <a:pt x="187" y="1"/>
                      </a:cubicBezTo>
                      <a:cubicBezTo>
                        <a:pt x="187" y="1"/>
                        <a:pt x="187" y="1"/>
                        <a:pt x="187" y="1"/>
                      </a:cubicBezTo>
                      <a:cubicBezTo>
                        <a:pt x="268" y="1"/>
                        <a:pt x="331" y="0"/>
                        <a:pt x="411" y="0"/>
                      </a:cubicBezTo>
                      <a:cubicBezTo>
                        <a:pt x="411" y="181"/>
                        <a:pt x="411" y="181"/>
                        <a:pt x="411" y="181"/>
                      </a:cubicBezTo>
                      <a:cubicBezTo>
                        <a:pt x="379" y="181"/>
                        <a:pt x="379" y="181"/>
                        <a:pt x="379" y="181"/>
                      </a:cubicBezTo>
                      <a:cubicBezTo>
                        <a:pt x="379" y="181"/>
                        <a:pt x="379" y="181"/>
                        <a:pt x="379" y="181"/>
                      </a:cubicBezTo>
                      <a:cubicBezTo>
                        <a:pt x="255" y="182"/>
                        <a:pt x="255" y="182"/>
                        <a:pt x="255" y="182"/>
                      </a:cubicBezTo>
                      <a:cubicBezTo>
                        <a:pt x="255" y="143"/>
                        <a:pt x="255" y="100"/>
                        <a:pt x="255" y="62"/>
                      </a:cubicBezTo>
                      <a:cubicBezTo>
                        <a:pt x="284" y="62"/>
                        <a:pt x="312" y="62"/>
                        <a:pt x="341" y="62"/>
                      </a:cubicBezTo>
                      <a:cubicBezTo>
                        <a:pt x="341" y="62"/>
                        <a:pt x="341" y="62"/>
                        <a:pt x="341" y="62"/>
                      </a:cubicBezTo>
                      <a:cubicBezTo>
                        <a:pt x="342" y="62"/>
                        <a:pt x="342" y="62"/>
                        <a:pt x="342" y="62"/>
                      </a:cubicBezTo>
                      <a:cubicBezTo>
                        <a:pt x="342" y="94"/>
                        <a:pt x="342" y="94"/>
                        <a:pt x="342" y="94"/>
                      </a:cubicBezTo>
                      <a:cubicBezTo>
                        <a:pt x="341" y="94"/>
                        <a:pt x="341" y="94"/>
                        <a:pt x="341" y="94"/>
                      </a:cubicBezTo>
                      <a:cubicBezTo>
                        <a:pt x="341" y="116"/>
                        <a:pt x="341" y="116"/>
                        <a:pt x="341" y="116"/>
                      </a:cubicBezTo>
                      <a:cubicBezTo>
                        <a:pt x="312" y="116"/>
                        <a:pt x="312" y="116"/>
                        <a:pt x="312" y="116"/>
                      </a:cubicBezTo>
                      <a:cubicBezTo>
                        <a:pt x="312" y="94"/>
                        <a:pt x="312" y="94"/>
                        <a:pt x="312" y="94"/>
                      </a:cubicBezTo>
                      <a:cubicBezTo>
                        <a:pt x="288" y="94"/>
                        <a:pt x="288" y="94"/>
                        <a:pt x="288" y="94"/>
                      </a:cubicBezTo>
                      <a:cubicBezTo>
                        <a:pt x="288" y="149"/>
                        <a:pt x="288" y="149"/>
                        <a:pt x="288" y="149"/>
                      </a:cubicBezTo>
                      <a:cubicBezTo>
                        <a:pt x="379" y="149"/>
                        <a:pt x="379" y="149"/>
                        <a:pt x="379" y="149"/>
                      </a:cubicBezTo>
                      <a:cubicBezTo>
                        <a:pt x="379" y="32"/>
                        <a:pt x="379" y="32"/>
                        <a:pt x="379" y="32"/>
                      </a:cubicBezTo>
                      <a:cubicBezTo>
                        <a:pt x="220" y="32"/>
                        <a:pt x="220" y="32"/>
                        <a:pt x="220" y="32"/>
                      </a:cubicBezTo>
                      <a:cubicBezTo>
                        <a:pt x="220" y="32"/>
                        <a:pt x="220" y="32"/>
                        <a:pt x="220" y="32"/>
                      </a:cubicBezTo>
                      <a:cubicBezTo>
                        <a:pt x="218" y="32"/>
                        <a:pt x="218" y="32"/>
                        <a:pt x="218" y="32"/>
                      </a:cubicBezTo>
                      <a:cubicBezTo>
                        <a:pt x="218" y="182"/>
                        <a:pt x="218" y="182"/>
                        <a:pt x="218" y="182"/>
                      </a:cubicBezTo>
                      <a:cubicBezTo>
                        <a:pt x="0" y="182"/>
                        <a:pt x="0" y="182"/>
                        <a:pt x="0" y="182"/>
                      </a:cubicBezTo>
                      <a:cubicBezTo>
                        <a:pt x="0" y="1"/>
                        <a:pt x="0" y="1"/>
                        <a:pt x="0" y="1"/>
                      </a:cubicBezTo>
                      <a:cubicBezTo>
                        <a:pt x="156" y="0"/>
                        <a:pt x="156" y="0"/>
                        <a:pt x="156" y="0"/>
                      </a:cubicBezTo>
                      <a:cubicBezTo>
                        <a:pt x="156" y="115"/>
                        <a:pt x="156" y="115"/>
                        <a:pt x="156" y="115"/>
                      </a:cubicBezTo>
                      <a:cubicBezTo>
                        <a:pt x="99" y="115"/>
                        <a:pt x="99" y="115"/>
                        <a:pt x="99" y="115"/>
                      </a:cubicBezTo>
                      <a:cubicBezTo>
                        <a:pt x="99" y="116"/>
                        <a:pt x="99" y="116"/>
                        <a:pt x="99" y="116"/>
                      </a:cubicBezTo>
                      <a:cubicBezTo>
                        <a:pt x="70" y="116"/>
                        <a:pt x="70" y="116"/>
                        <a:pt x="70" y="116"/>
                      </a:cubicBezTo>
                      <a:cubicBezTo>
                        <a:pt x="70" y="115"/>
                        <a:pt x="70" y="115"/>
                        <a:pt x="70" y="115"/>
                      </a:cubicBezTo>
                      <a:cubicBezTo>
                        <a:pt x="69" y="115"/>
                        <a:pt x="69" y="115"/>
                        <a:pt x="69" y="115"/>
                      </a:cubicBezTo>
                      <a:cubicBezTo>
                        <a:pt x="69" y="61"/>
                        <a:pt x="69" y="61"/>
                        <a:pt x="69" y="61"/>
                      </a:cubicBezTo>
                      <a:cubicBezTo>
                        <a:pt x="99" y="61"/>
                        <a:pt x="99" y="61"/>
                        <a:pt x="99" y="61"/>
                      </a:cubicBezTo>
                      <a:cubicBezTo>
                        <a:pt x="99" y="84"/>
                        <a:pt x="99" y="84"/>
                        <a:pt x="99" y="84"/>
                      </a:cubicBezTo>
                      <a:cubicBezTo>
                        <a:pt x="123" y="84"/>
                        <a:pt x="123" y="84"/>
                        <a:pt x="123" y="84"/>
                      </a:cubicBezTo>
                      <a:cubicBezTo>
                        <a:pt x="123" y="33"/>
                        <a:pt x="123" y="33"/>
                        <a:pt x="123" y="33"/>
                      </a:cubicBezTo>
                      <a:cubicBezTo>
                        <a:pt x="32" y="33"/>
                        <a:pt x="32" y="33"/>
                        <a:pt x="32" y="33"/>
                      </a:cubicBezTo>
                      <a:lnTo>
                        <a:pt x="32"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46" name="Freeform 12"/>
                <p:cNvSpPr>
                  <a:spLocks/>
                </p:cNvSpPr>
                <p:nvPr/>
              </p:nvSpPr>
              <p:spPr bwMode="auto">
                <a:xfrm>
                  <a:off x="6120153" y="5029200"/>
                  <a:ext cx="526381" cy="126831"/>
                </a:xfrm>
                <a:custGeom>
                  <a:avLst/>
                  <a:gdLst>
                    <a:gd name="T0" fmla="*/ 33 w 412"/>
                    <a:gd name="T1" fmla="*/ 150 h 182"/>
                    <a:gd name="T2" fmla="*/ 187 w 412"/>
                    <a:gd name="T3" fmla="*/ 150 h 182"/>
                    <a:gd name="T4" fmla="*/ 187 w 412"/>
                    <a:gd name="T5" fmla="*/ 1 h 182"/>
                    <a:gd name="T6" fmla="*/ 187 w 412"/>
                    <a:gd name="T7" fmla="*/ 1 h 182"/>
                    <a:gd name="T8" fmla="*/ 187 w 412"/>
                    <a:gd name="T9" fmla="*/ 1 h 182"/>
                    <a:gd name="T10" fmla="*/ 412 w 412"/>
                    <a:gd name="T11" fmla="*/ 0 h 182"/>
                    <a:gd name="T12" fmla="*/ 412 w 412"/>
                    <a:gd name="T13" fmla="*/ 181 h 182"/>
                    <a:gd name="T14" fmla="*/ 379 w 412"/>
                    <a:gd name="T15" fmla="*/ 181 h 182"/>
                    <a:gd name="T16" fmla="*/ 379 w 412"/>
                    <a:gd name="T17" fmla="*/ 181 h 182"/>
                    <a:gd name="T18" fmla="*/ 256 w 412"/>
                    <a:gd name="T19" fmla="*/ 182 h 182"/>
                    <a:gd name="T20" fmla="*/ 255 w 412"/>
                    <a:gd name="T21" fmla="*/ 62 h 182"/>
                    <a:gd name="T22" fmla="*/ 342 w 412"/>
                    <a:gd name="T23" fmla="*/ 62 h 182"/>
                    <a:gd name="T24" fmla="*/ 342 w 412"/>
                    <a:gd name="T25" fmla="*/ 62 h 182"/>
                    <a:gd name="T26" fmla="*/ 342 w 412"/>
                    <a:gd name="T27" fmla="*/ 62 h 182"/>
                    <a:gd name="T28" fmla="*/ 342 w 412"/>
                    <a:gd name="T29" fmla="*/ 94 h 182"/>
                    <a:gd name="T30" fmla="*/ 342 w 412"/>
                    <a:gd name="T31" fmla="*/ 94 h 182"/>
                    <a:gd name="T32" fmla="*/ 342 w 412"/>
                    <a:gd name="T33" fmla="*/ 116 h 182"/>
                    <a:gd name="T34" fmla="*/ 313 w 412"/>
                    <a:gd name="T35" fmla="*/ 116 h 182"/>
                    <a:gd name="T36" fmla="*/ 313 w 412"/>
                    <a:gd name="T37" fmla="*/ 94 h 182"/>
                    <a:gd name="T38" fmla="*/ 288 w 412"/>
                    <a:gd name="T39" fmla="*/ 94 h 182"/>
                    <a:gd name="T40" fmla="*/ 288 w 412"/>
                    <a:gd name="T41" fmla="*/ 149 h 182"/>
                    <a:gd name="T42" fmla="*/ 379 w 412"/>
                    <a:gd name="T43" fmla="*/ 149 h 182"/>
                    <a:gd name="T44" fmla="*/ 379 w 412"/>
                    <a:gd name="T45" fmla="*/ 32 h 182"/>
                    <a:gd name="T46" fmla="*/ 220 w 412"/>
                    <a:gd name="T47" fmla="*/ 32 h 182"/>
                    <a:gd name="T48" fmla="*/ 220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7 w 412"/>
                    <a:gd name="T61" fmla="*/ 115 h 182"/>
                    <a:gd name="T62" fmla="*/ 100 w 412"/>
                    <a:gd name="T63" fmla="*/ 115 h 182"/>
                    <a:gd name="T64" fmla="*/ 100 w 412"/>
                    <a:gd name="T65" fmla="*/ 116 h 182"/>
                    <a:gd name="T66" fmla="*/ 71 w 412"/>
                    <a:gd name="T67" fmla="*/ 116 h 182"/>
                    <a:gd name="T68" fmla="*/ 71 w 412"/>
                    <a:gd name="T69" fmla="*/ 115 h 182"/>
                    <a:gd name="T70" fmla="*/ 70 w 412"/>
                    <a:gd name="T71" fmla="*/ 115 h 182"/>
                    <a:gd name="T72" fmla="*/ 69 w 412"/>
                    <a:gd name="T73" fmla="*/ 61 h 182"/>
                    <a:gd name="T74" fmla="*/ 100 w 412"/>
                    <a:gd name="T75" fmla="*/ 61 h 182"/>
                    <a:gd name="T76" fmla="*/ 100 w 412"/>
                    <a:gd name="T77" fmla="*/ 84 h 182"/>
                    <a:gd name="T78" fmla="*/ 124 w 412"/>
                    <a:gd name="T79" fmla="*/ 84 h 182"/>
                    <a:gd name="T80" fmla="*/ 124 w 412"/>
                    <a:gd name="T81" fmla="*/ 33 h 182"/>
                    <a:gd name="T82" fmla="*/ 33 w 412"/>
                    <a:gd name="T83" fmla="*/ 33 h 182"/>
                    <a:gd name="T84" fmla="*/ 33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3" y="150"/>
                      </a:moveTo>
                      <a:cubicBezTo>
                        <a:pt x="187" y="150"/>
                        <a:pt x="187" y="150"/>
                        <a:pt x="187" y="150"/>
                      </a:cubicBezTo>
                      <a:cubicBezTo>
                        <a:pt x="187" y="1"/>
                        <a:pt x="187" y="1"/>
                        <a:pt x="187"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79" y="181"/>
                        <a:pt x="379" y="181"/>
                        <a:pt x="379" y="181"/>
                      </a:cubicBezTo>
                      <a:cubicBezTo>
                        <a:pt x="379" y="181"/>
                        <a:pt x="379" y="181"/>
                        <a:pt x="379" y="181"/>
                      </a:cubicBezTo>
                      <a:cubicBezTo>
                        <a:pt x="256" y="182"/>
                        <a:pt x="256" y="182"/>
                        <a:pt x="256" y="182"/>
                      </a:cubicBezTo>
                      <a:cubicBezTo>
                        <a:pt x="256" y="143"/>
                        <a:pt x="255" y="100"/>
                        <a:pt x="255" y="62"/>
                      </a:cubicBezTo>
                      <a:cubicBezTo>
                        <a:pt x="285" y="62"/>
                        <a:pt x="313" y="62"/>
                        <a:pt x="342" y="62"/>
                      </a:cubicBezTo>
                      <a:cubicBezTo>
                        <a:pt x="342" y="62"/>
                        <a:pt x="342" y="62"/>
                        <a:pt x="342" y="62"/>
                      </a:cubicBezTo>
                      <a:cubicBezTo>
                        <a:pt x="342" y="62"/>
                        <a:pt x="342" y="62"/>
                        <a:pt x="342" y="62"/>
                      </a:cubicBezTo>
                      <a:cubicBezTo>
                        <a:pt x="342" y="94"/>
                        <a:pt x="342" y="94"/>
                        <a:pt x="342"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8" y="94"/>
                        <a:pt x="288" y="94"/>
                        <a:pt x="288" y="94"/>
                      </a:cubicBezTo>
                      <a:cubicBezTo>
                        <a:pt x="288" y="149"/>
                        <a:pt x="288" y="149"/>
                        <a:pt x="288" y="149"/>
                      </a:cubicBezTo>
                      <a:cubicBezTo>
                        <a:pt x="379" y="149"/>
                        <a:pt x="379" y="149"/>
                        <a:pt x="379" y="149"/>
                      </a:cubicBezTo>
                      <a:cubicBezTo>
                        <a:pt x="379" y="32"/>
                        <a:pt x="379" y="32"/>
                        <a:pt x="379" y="32"/>
                      </a:cubicBezTo>
                      <a:cubicBezTo>
                        <a:pt x="220" y="32"/>
                        <a:pt x="220" y="32"/>
                        <a:pt x="220" y="32"/>
                      </a:cubicBezTo>
                      <a:cubicBezTo>
                        <a:pt x="220" y="32"/>
                        <a:pt x="220" y="32"/>
                        <a:pt x="220"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7" y="115"/>
                        <a:pt x="157" y="115"/>
                        <a:pt x="157" y="115"/>
                      </a:cubicBezTo>
                      <a:cubicBezTo>
                        <a:pt x="100" y="115"/>
                        <a:pt x="100" y="115"/>
                        <a:pt x="100" y="115"/>
                      </a:cubicBezTo>
                      <a:cubicBezTo>
                        <a:pt x="100" y="116"/>
                        <a:pt x="100" y="116"/>
                        <a:pt x="100" y="116"/>
                      </a:cubicBezTo>
                      <a:cubicBezTo>
                        <a:pt x="71" y="116"/>
                        <a:pt x="71" y="116"/>
                        <a:pt x="71" y="116"/>
                      </a:cubicBezTo>
                      <a:cubicBezTo>
                        <a:pt x="71" y="115"/>
                        <a:pt x="71" y="115"/>
                        <a:pt x="71" y="115"/>
                      </a:cubicBezTo>
                      <a:cubicBezTo>
                        <a:pt x="70" y="115"/>
                        <a:pt x="70" y="115"/>
                        <a:pt x="70" y="115"/>
                      </a:cubicBezTo>
                      <a:cubicBezTo>
                        <a:pt x="69" y="61"/>
                        <a:pt x="69" y="61"/>
                        <a:pt x="69" y="61"/>
                      </a:cubicBezTo>
                      <a:cubicBezTo>
                        <a:pt x="100" y="61"/>
                        <a:pt x="100" y="61"/>
                        <a:pt x="100" y="61"/>
                      </a:cubicBezTo>
                      <a:cubicBezTo>
                        <a:pt x="100" y="84"/>
                        <a:pt x="100" y="84"/>
                        <a:pt x="100" y="84"/>
                      </a:cubicBezTo>
                      <a:cubicBezTo>
                        <a:pt x="124" y="84"/>
                        <a:pt x="124" y="84"/>
                        <a:pt x="124" y="84"/>
                      </a:cubicBezTo>
                      <a:cubicBezTo>
                        <a:pt x="124" y="33"/>
                        <a:pt x="124" y="33"/>
                        <a:pt x="124" y="33"/>
                      </a:cubicBezTo>
                      <a:cubicBezTo>
                        <a:pt x="33" y="33"/>
                        <a:pt x="33" y="33"/>
                        <a:pt x="33" y="33"/>
                      </a:cubicBezTo>
                      <a:lnTo>
                        <a:pt x="33"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47" name="Freeform 13"/>
                <p:cNvSpPr>
                  <a:spLocks/>
                </p:cNvSpPr>
                <p:nvPr/>
              </p:nvSpPr>
              <p:spPr bwMode="auto">
                <a:xfrm>
                  <a:off x="6677804" y="5029200"/>
                  <a:ext cx="524643" cy="126831"/>
                </a:xfrm>
                <a:custGeom>
                  <a:avLst/>
                  <a:gdLst>
                    <a:gd name="T0" fmla="*/ 32 w 411"/>
                    <a:gd name="T1" fmla="*/ 150 h 182"/>
                    <a:gd name="T2" fmla="*/ 186 w 411"/>
                    <a:gd name="T3" fmla="*/ 150 h 182"/>
                    <a:gd name="T4" fmla="*/ 186 w 411"/>
                    <a:gd name="T5" fmla="*/ 1 h 182"/>
                    <a:gd name="T6" fmla="*/ 187 w 411"/>
                    <a:gd name="T7" fmla="*/ 1 h 182"/>
                    <a:gd name="T8" fmla="*/ 187 w 411"/>
                    <a:gd name="T9" fmla="*/ 1 h 182"/>
                    <a:gd name="T10" fmla="*/ 411 w 411"/>
                    <a:gd name="T11" fmla="*/ 0 h 182"/>
                    <a:gd name="T12" fmla="*/ 411 w 411"/>
                    <a:gd name="T13" fmla="*/ 181 h 182"/>
                    <a:gd name="T14" fmla="*/ 379 w 411"/>
                    <a:gd name="T15" fmla="*/ 181 h 182"/>
                    <a:gd name="T16" fmla="*/ 379 w 411"/>
                    <a:gd name="T17" fmla="*/ 181 h 182"/>
                    <a:gd name="T18" fmla="*/ 255 w 411"/>
                    <a:gd name="T19" fmla="*/ 182 h 182"/>
                    <a:gd name="T20" fmla="*/ 255 w 411"/>
                    <a:gd name="T21" fmla="*/ 62 h 182"/>
                    <a:gd name="T22" fmla="*/ 342 w 411"/>
                    <a:gd name="T23" fmla="*/ 62 h 182"/>
                    <a:gd name="T24" fmla="*/ 342 w 411"/>
                    <a:gd name="T25" fmla="*/ 62 h 182"/>
                    <a:gd name="T26" fmla="*/ 342 w 411"/>
                    <a:gd name="T27" fmla="*/ 62 h 182"/>
                    <a:gd name="T28" fmla="*/ 342 w 411"/>
                    <a:gd name="T29" fmla="*/ 94 h 182"/>
                    <a:gd name="T30" fmla="*/ 342 w 411"/>
                    <a:gd name="T31" fmla="*/ 94 h 182"/>
                    <a:gd name="T32" fmla="*/ 342 w 411"/>
                    <a:gd name="T33" fmla="*/ 116 h 182"/>
                    <a:gd name="T34" fmla="*/ 313 w 411"/>
                    <a:gd name="T35" fmla="*/ 116 h 182"/>
                    <a:gd name="T36" fmla="*/ 313 w 411"/>
                    <a:gd name="T37" fmla="*/ 94 h 182"/>
                    <a:gd name="T38" fmla="*/ 288 w 411"/>
                    <a:gd name="T39" fmla="*/ 94 h 182"/>
                    <a:gd name="T40" fmla="*/ 288 w 411"/>
                    <a:gd name="T41" fmla="*/ 149 h 182"/>
                    <a:gd name="T42" fmla="*/ 379 w 411"/>
                    <a:gd name="T43" fmla="*/ 149 h 182"/>
                    <a:gd name="T44" fmla="*/ 379 w 411"/>
                    <a:gd name="T45" fmla="*/ 32 h 182"/>
                    <a:gd name="T46" fmla="*/ 220 w 411"/>
                    <a:gd name="T47" fmla="*/ 32 h 182"/>
                    <a:gd name="T48" fmla="*/ 220 w 411"/>
                    <a:gd name="T49" fmla="*/ 32 h 182"/>
                    <a:gd name="T50" fmla="*/ 219 w 411"/>
                    <a:gd name="T51" fmla="*/ 32 h 182"/>
                    <a:gd name="T52" fmla="*/ 219 w 411"/>
                    <a:gd name="T53" fmla="*/ 182 h 182"/>
                    <a:gd name="T54" fmla="*/ 0 w 411"/>
                    <a:gd name="T55" fmla="*/ 182 h 182"/>
                    <a:gd name="T56" fmla="*/ 0 w 411"/>
                    <a:gd name="T57" fmla="*/ 1 h 182"/>
                    <a:gd name="T58" fmla="*/ 156 w 411"/>
                    <a:gd name="T59" fmla="*/ 0 h 182"/>
                    <a:gd name="T60" fmla="*/ 156 w 411"/>
                    <a:gd name="T61" fmla="*/ 115 h 182"/>
                    <a:gd name="T62" fmla="*/ 99 w 411"/>
                    <a:gd name="T63" fmla="*/ 115 h 182"/>
                    <a:gd name="T64" fmla="*/ 99 w 411"/>
                    <a:gd name="T65" fmla="*/ 116 h 182"/>
                    <a:gd name="T66" fmla="*/ 70 w 411"/>
                    <a:gd name="T67" fmla="*/ 116 h 182"/>
                    <a:gd name="T68" fmla="*/ 70 w 411"/>
                    <a:gd name="T69" fmla="*/ 115 h 182"/>
                    <a:gd name="T70" fmla="*/ 69 w 411"/>
                    <a:gd name="T71" fmla="*/ 115 h 182"/>
                    <a:gd name="T72" fmla="*/ 69 w 411"/>
                    <a:gd name="T73" fmla="*/ 61 h 182"/>
                    <a:gd name="T74" fmla="*/ 99 w 411"/>
                    <a:gd name="T75" fmla="*/ 61 h 182"/>
                    <a:gd name="T76" fmla="*/ 99 w 411"/>
                    <a:gd name="T77" fmla="*/ 84 h 182"/>
                    <a:gd name="T78" fmla="*/ 123 w 411"/>
                    <a:gd name="T79" fmla="*/ 84 h 182"/>
                    <a:gd name="T80" fmla="*/ 123 w 411"/>
                    <a:gd name="T81" fmla="*/ 33 h 182"/>
                    <a:gd name="T82" fmla="*/ 32 w 411"/>
                    <a:gd name="T83" fmla="*/ 33 h 182"/>
                    <a:gd name="T84" fmla="*/ 32 w 411"/>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1" h="182">
                      <a:moveTo>
                        <a:pt x="32" y="150"/>
                      </a:moveTo>
                      <a:cubicBezTo>
                        <a:pt x="186" y="150"/>
                        <a:pt x="186" y="150"/>
                        <a:pt x="186" y="150"/>
                      </a:cubicBezTo>
                      <a:cubicBezTo>
                        <a:pt x="186" y="1"/>
                        <a:pt x="186" y="1"/>
                        <a:pt x="186" y="1"/>
                      </a:cubicBezTo>
                      <a:cubicBezTo>
                        <a:pt x="187" y="1"/>
                        <a:pt x="187" y="1"/>
                        <a:pt x="187" y="1"/>
                      </a:cubicBezTo>
                      <a:cubicBezTo>
                        <a:pt x="187" y="1"/>
                        <a:pt x="187" y="1"/>
                        <a:pt x="187" y="1"/>
                      </a:cubicBezTo>
                      <a:cubicBezTo>
                        <a:pt x="268" y="1"/>
                        <a:pt x="332" y="0"/>
                        <a:pt x="411" y="0"/>
                      </a:cubicBezTo>
                      <a:cubicBezTo>
                        <a:pt x="411" y="181"/>
                        <a:pt x="411" y="181"/>
                        <a:pt x="411" y="181"/>
                      </a:cubicBezTo>
                      <a:cubicBezTo>
                        <a:pt x="379" y="181"/>
                        <a:pt x="379" y="181"/>
                        <a:pt x="379" y="181"/>
                      </a:cubicBezTo>
                      <a:cubicBezTo>
                        <a:pt x="379" y="181"/>
                        <a:pt x="379" y="181"/>
                        <a:pt x="379" y="181"/>
                      </a:cubicBezTo>
                      <a:cubicBezTo>
                        <a:pt x="255" y="182"/>
                        <a:pt x="255" y="182"/>
                        <a:pt x="255" y="182"/>
                      </a:cubicBezTo>
                      <a:cubicBezTo>
                        <a:pt x="255" y="143"/>
                        <a:pt x="255" y="100"/>
                        <a:pt x="255" y="62"/>
                      </a:cubicBezTo>
                      <a:cubicBezTo>
                        <a:pt x="284" y="62"/>
                        <a:pt x="313" y="62"/>
                        <a:pt x="342" y="62"/>
                      </a:cubicBezTo>
                      <a:cubicBezTo>
                        <a:pt x="342" y="62"/>
                        <a:pt x="342" y="62"/>
                        <a:pt x="342" y="62"/>
                      </a:cubicBezTo>
                      <a:cubicBezTo>
                        <a:pt x="342" y="62"/>
                        <a:pt x="342" y="62"/>
                        <a:pt x="342" y="62"/>
                      </a:cubicBezTo>
                      <a:cubicBezTo>
                        <a:pt x="342" y="94"/>
                        <a:pt x="342" y="94"/>
                        <a:pt x="342"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8" y="94"/>
                        <a:pt x="288" y="94"/>
                        <a:pt x="288" y="94"/>
                      </a:cubicBezTo>
                      <a:cubicBezTo>
                        <a:pt x="288" y="149"/>
                        <a:pt x="288" y="149"/>
                        <a:pt x="288" y="149"/>
                      </a:cubicBezTo>
                      <a:cubicBezTo>
                        <a:pt x="379" y="149"/>
                        <a:pt x="379" y="149"/>
                        <a:pt x="379" y="149"/>
                      </a:cubicBezTo>
                      <a:cubicBezTo>
                        <a:pt x="379" y="32"/>
                        <a:pt x="379" y="32"/>
                        <a:pt x="379" y="32"/>
                      </a:cubicBezTo>
                      <a:cubicBezTo>
                        <a:pt x="220" y="32"/>
                        <a:pt x="220" y="32"/>
                        <a:pt x="220" y="32"/>
                      </a:cubicBezTo>
                      <a:cubicBezTo>
                        <a:pt x="220" y="32"/>
                        <a:pt x="220" y="32"/>
                        <a:pt x="220"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6" y="115"/>
                        <a:pt x="156" y="115"/>
                        <a:pt x="156" y="115"/>
                      </a:cubicBezTo>
                      <a:cubicBezTo>
                        <a:pt x="99" y="115"/>
                        <a:pt x="99" y="115"/>
                        <a:pt x="99" y="115"/>
                      </a:cubicBezTo>
                      <a:cubicBezTo>
                        <a:pt x="99" y="116"/>
                        <a:pt x="99" y="116"/>
                        <a:pt x="99" y="116"/>
                      </a:cubicBezTo>
                      <a:cubicBezTo>
                        <a:pt x="70" y="116"/>
                        <a:pt x="70" y="116"/>
                        <a:pt x="70" y="116"/>
                      </a:cubicBezTo>
                      <a:cubicBezTo>
                        <a:pt x="70" y="115"/>
                        <a:pt x="70" y="115"/>
                        <a:pt x="70" y="115"/>
                      </a:cubicBezTo>
                      <a:cubicBezTo>
                        <a:pt x="69" y="115"/>
                        <a:pt x="69" y="115"/>
                        <a:pt x="69" y="115"/>
                      </a:cubicBezTo>
                      <a:cubicBezTo>
                        <a:pt x="69" y="61"/>
                        <a:pt x="69" y="61"/>
                        <a:pt x="69" y="61"/>
                      </a:cubicBezTo>
                      <a:cubicBezTo>
                        <a:pt x="99" y="61"/>
                        <a:pt x="99" y="61"/>
                        <a:pt x="99" y="61"/>
                      </a:cubicBezTo>
                      <a:cubicBezTo>
                        <a:pt x="99" y="84"/>
                        <a:pt x="99" y="84"/>
                        <a:pt x="99" y="84"/>
                      </a:cubicBezTo>
                      <a:cubicBezTo>
                        <a:pt x="123" y="84"/>
                        <a:pt x="123" y="84"/>
                        <a:pt x="123" y="84"/>
                      </a:cubicBezTo>
                      <a:cubicBezTo>
                        <a:pt x="123" y="33"/>
                        <a:pt x="123" y="33"/>
                        <a:pt x="123" y="33"/>
                      </a:cubicBezTo>
                      <a:cubicBezTo>
                        <a:pt x="32" y="33"/>
                        <a:pt x="32" y="33"/>
                        <a:pt x="32" y="33"/>
                      </a:cubicBezTo>
                      <a:lnTo>
                        <a:pt x="32"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48" name="Freeform 14"/>
                <p:cNvSpPr>
                  <a:spLocks/>
                </p:cNvSpPr>
                <p:nvPr/>
              </p:nvSpPr>
              <p:spPr bwMode="auto">
                <a:xfrm>
                  <a:off x="7231980" y="5029200"/>
                  <a:ext cx="526381" cy="126831"/>
                </a:xfrm>
                <a:custGeom>
                  <a:avLst/>
                  <a:gdLst>
                    <a:gd name="T0" fmla="*/ 32 w 412"/>
                    <a:gd name="T1" fmla="*/ 150 h 182"/>
                    <a:gd name="T2" fmla="*/ 186 w 412"/>
                    <a:gd name="T3" fmla="*/ 150 h 182"/>
                    <a:gd name="T4" fmla="*/ 186 w 412"/>
                    <a:gd name="T5" fmla="*/ 1 h 182"/>
                    <a:gd name="T6" fmla="*/ 187 w 412"/>
                    <a:gd name="T7" fmla="*/ 1 h 182"/>
                    <a:gd name="T8" fmla="*/ 187 w 412"/>
                    <a:gd name="T9" fmla="*/ 1 h 182"/>
                    <a:gd name="T10" fmla="*/ 412 w 412"/>
                    <a:gd name="T11" fmla="*/ 0 h 182"/>
                    <a:gd name="T12" fmla="*/ 412 w 412"/>
                    <a:gd name="T13" fmla="*/ 181 h 182"/>
                    <a:gd name="T14" fmla="*/ 379 w 412"/>
                    <a:gd name="T15" fmla="*/ 181 h 182"/>
                    <a:gd name="T16" fmla="*/ 379 w 412"/>
                    <a:gd name="T17" fmla="*/ 181 h 182"/>
                    <a:gd name="T18" fmla="*/ 256 w 412"/>
                    <a:gd name="T19" fmla="*/ 182 h 182"/>
                    <a:gd name="T20" fmla="*/ 255 w 412"/>
                    <a:gd name="T21" fmla="*/ 62 h 182"/>
                    <a:gd name="T22" fmla="*/ 342 w 412"/>
                    <a:gd name="T23" fmla="*/ 62 h 182"/>
                    <a:gd name="T24" fmla="*/ 342 w 412"/>
                    <a:gd name="T25" fmla="*/ 62 h 182"/>
                    <a:gd name="T26" fmla="*/ 342 w 412"/>
                    <a:gd name="T27" fmla="*/ 62 h 182"/>
                    <a:gd name="T28" fmla="*/ 342 w 412"/>
                    <a:gd name="T29" fmla="*/ 94 h 182"/>
                    <a:gd name="T30" fmla="*/ 342 w 412"/>
                    <a:gd name="T31" fmla="*/ 94 h 182"/>
                    <a:gd name="T32" fmla="*/ 342 w 412"/>
                    <a:gd name="T33" fmla="*/ 116 h 182"/>
                    <a:gd name="T34" fmla="*/ 313 w 412"/>
                    <a:gd name="T35" fmla="*/ 116 h 182"/>
                    <a:gd name="T36" fmla="*/ 313 w 412"/>
                    <a:gd name="T37" fmla="*/ 94 h 182"/>
                    <a:gd name="T38" fmla="*/ 288 w 412"/>
                    <a:gd name="T39" fmla="*/ 94 h 182"/>
                    <a:gd name="T40" fmla="*/ 288 w 412"/>
                    <a:gd name="T41" fmla="*/ 149 h 182"/>
                    <a:gd name="T42" fmla="*/ 379 w 412"/>
                    <a:gd name="T43" fmla="*/ 149 h 182"/>
                    <a:gd name="T44" fmla="*/ 379 w 412"/>
                    <a:gd name="T45" fmla="*/ 32 h 182"/>
                    <a:gd name="T46" fmla="*/ 220 w 412"/>
                    <a:gd name="T47" fmla="*/ 32 h 182"/>
                    <a:gd name="T48" fmla="*/ 220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6 w 412"/>
                    <a:gd name="T61" fmla="*/ 115 h 182"/>
                    <a:gd name="T62" fmla="*/ 99 w 412"/>
                    <a:gd name="T63" fmla="*/ 115 h 182"/>
                    <a:gd name="T64" fmla="*/ 99 w 412"/>
                    <a:gd name="T65" fmla="*/ 116 h 182"/>
                    <a:gd name="T66" fmla="*/ 70 w 412"/>
                    <a:gd name="T67" fmla="*/ 116 h 182"/>
                    <a:gd name="T68" fmla="*/ 70 w 412"/>
                    <a:gd name="T69" fmla="*/ 115 h 182"/>
                    <a:gd name="T70" fmla="*/ 69 w 412"/>
                    <a:gd name="T71" fmla="*/ 115 h 182"/>
                    <a:gd name="T72" fmla="*/ 69 w 412"/>
                    <a:gd name="T73" fmla="*/ 61 h 182"/>
                    <a:gd name="T74" fmla="*/ 99 w 412"/>
                    <a:gd name="T75" fmla="*/ 61 h 182"/>
                    <a:gd name="T76" fmla="*/ 99 w 412"/>
                    <a:gd name="T77" fmla="*/ 84 h 182"/>
                    <a:gd name="T78" fmla="*/ 123 w 412"/>
                    <a:gd name="T79" fmla="*/ 84 h 182"/>
                    <a:gd name="T80" fmla="*/ 123 w 412"/>
                    <a:gd name="T81" fmla="*/ 33 h 182"/>
                    <a:gd name="T82" fmla="*/ 32 w 412"/>
                    <a:gd name="T83" fmla="*/ 33 h 182"/>
                    <a:gd name="T84" fmla="*/ 32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2" y="150"/>
                      </a:moveTo>
                      <a:cubicBezTo>
                        <a:pt x="186" y="150"/>
                        <a:pt x="186" y="150"/>
                        <a:pt x="186" y="150"/>
                      </a:cubicBezTo>
                      <a:cubicBezTo>
                        <a:pt x="186" y="1"/>
                        <a:pt x="186" y="1"/>
                        <a:pt x="186"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79" y="181"/>
                        <a:pt x="379" y="181"/>
                        <a:pt x="379" y="181"/>
                      </a:cubicBezTo>
                      <a:cubicBezTo>
                        <a:pt x="379" y="181"/>
                        <a:pt x="379" y="181"/>
                        <a:pt x="379" y="181"/>
                      </a:cubicBezTo>
                      <a:cubicBezTo>
                        <a:pt x="256" y="182"/>
                        <a:pt x="256" y="182"/>
                        <a:pt x="256" y="182"/>
                      </a:cubicBezTo>
                      <a:cubicBezTo>
                        <a:pt x="256" y="143"/>
                        <a:pt x="255" y="100"/>
                        <a:pt x="255" y="62"/>
                      </a:cubicBezTo>
                      <a:cubicBezTo>
                        <a:pt x="284" y="62"/>
                        <a:pt x="313" y="62"/>
                        <a:pt x="342" y="62"/>
                      </a:cubicBezTo>
                      <a:cubicBezTo>
                        <a:pt x="342" y="62"/>
                        <a:pt x="342" y="62"/>
                        <a:pt x="342" y="62"/>
                      </a:cubicBezTo>
                      <a:cubicBezTo>
                        <a:pt x="342" y="62"/>
                        <a:pt x="342" y="62"/>
                        <a:pt x="342" y="62"/>
                      </a:cubicBezTo>
                      <a:cubicBezTo>
                        <a:pt x="342" y="94"/>
                        <a:pt x="342" y="94"/>
                        <a:pt x="342"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8" y="94"/>
                        <a:pt x="288" y="94"/>
                        <a:pt x="288" y="94"/>
                      </a:cubicBezTo>
                      <a:cubicBezTo>
                        <a:pt x="288" y="149"/>
                        <a:pt x="288" y="149"/>
                        <a:pt x="288" y="149"/>
                      </a:cubicBezTo>
                      <a:cubicBezTo>
                        <a:pt x="379" y="149"/>
                        <a:pt x="379" y="149"/>
                        <a:pt x="379" y="149"/>
                      </a:cubicBezTo>
                      <a:cubicBezTo>
                        <a:pt x="379" y="32"/>
                        <a:pt x="379" y="32"/>
                        <a:pt x="379" y="32"/>
                      </a:cubicBezTo>
                      <a:cubicBezTo>
                        <a:pt x="220" y="32"/>
                        <a:pt x="220" y="32"/>
                        <a:pt x="220" y="32"/>
                      </a:cubicBezTo>
                      <a:cubicBezTo>
                        <a:pt x="220" y="32"/>
                        <a:pt x="220" y="32"/>
                        <a:pt x="220"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6" y="115"/>
                        <a:pt x="156" y="115"/>
                        <a:pt x="156" y="115"/>
                      </a:cubicBezTo>
                      <a:cubicBezTo>
                        <a:pt x="99" y="115"/>
                        <a:pt x="99" y="115"/>
                        <a:pt x="99" y="115"/>
                      </a:cubicBezTo>
                      <a:cubicBezTo>
                        <a:pt x="99" y="116"/>
                        <a:pt x="99" y="116"/>
                        <a:pt x="99" y="116"/>
                      </a:cubicBezTo>
                      <a:cubicBezTo>
                        <a:pt x="70" y="116"/>
                        <a:pt x="70" y="116"/>
                        <a:pt x="70" y="116"/>
                      </a:cubicBezTo>
                      <a:cubicBezTo>
                        <a:pt x="70" y="115"/>
                        <a:pt x="70" y="115"/>
                        <a:pt x="70" y="115"/>
                      </a:cubicBezTo>
                      <a:cubicBezTo>
                        <a:pt x="69" y="115"/>
                        <a:pt x="69" y="115"/>
                        <a:pt x="69" y="115"/>
                      </a:cubicBezTo>
                      <a:cubicBezTo>
                        <a:pt x="69" y="61"/>
                        <a:pt x="69" y="61"/>
                        <a:pt x="69" y="61"/>
                      </a:cubicBezTo>
                      <a:cubicBezTo>
                        <a:pt x="99" y="61"/>
                        <a:pt x="99" y="61"/>
                        <a:pt x="99" y="61"/>
                      </a:cubicBezTo>
                      <a:cubicBezTo>
                        <a:pt x="99" y="84"/>
                        <a:pt x="99" y="84"/>
                        <a:pt x="99" y="84"/>
                      </a:cubicBezTo>
                      <a:cubicBezTo>
                        <a:pt x="123" y="84"/>
                        <a:pt x="123" y="84"/>
                        <a:pt x="123" y="84"/>
                      </a:cubicBezTo>
                      <a:cubicBezTo>
                        <a:pt x="123" y="33"/>
                        <a:pt x="123" y="33"/>
                        <a:pt x="123" y="33"/>
                      </a:cubicBezTo>
                      <a:cubicBezTo>
                        <a:pt x="32" y="33"/>
                        <a:pt x="32" y="33"/>
                        <a:pt x="32" y="33"/>
                      </a:cubicBezTo>
                      <a:lnTo>
                        <a:pt x="32"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49" name="Freeform 15"/>
                <p:cNvSpPr>
                  <a:spLocks/>
                </p:cNvSpPr>
                <p:nvPr/>
              </p:nvSpPr>
              <p:spPr bwMode="auto">
                <a:xfrm>
                  <a:off x="7789631" y="5029200"/>
                  <a:ext cx="524643" cy="126831"/>
                </a:xfrm>
                <a:custGeom>
                  <a:avLst/>
                  <a:gdLst>
                    <a:gd name="T0" fmla="*/ 33 w 412"/>
                    <a:gd name="T1" fmla="*/ 150 h 182"/>
                    <a:gd name="T2" fmla="*/ 187 w 412"/>
                    <a:gd name="T3" fmla="*/ 150 h 182"/>
                    <a:gd name="T4" fmla="*/ 187 w 412"/>
                    <a:gd name="T5" fmla="*/ 1 h 182"/>
                    <a:gd name="T6" fmla="*/ 187 w 412"/>
                    <a:gd name="T7" fmla="*/ 1 h 182"/>
                    <a:gd name="T8" fmla="*/ 187 w 412"/>
                    <a:gd name="T9" fmla="*/ 1 h 182"/>
                    <a:gd name="T10" fmla="*/ 412 w 412"/>
                    <a:gd name="T11" fmla="*/ 0 h 182"/>
                    <a:gd name="T12" fmla="*/ 412 w 412"/>
                    <a:gd name="T13" fmla="*/ 181 h 182"/>
                    <a:gd name="T14" fmla="*/ 380 w 412"/>
                    <a:gd name="T15" fmla="*/ 181 h 182"/>
                    <a:gd name="T16" fmla="*/ 380 w 412"/>
                    <a:gd name="T17" fmla="*/ 181 h 182"/>
                    <a:gd name="T18" fmla="*/ 256 w 412"/>
                    <a:gd name="T19" fmla="*/ 182 h 182"/>
                    <a:gd name="T20" fmla="*/ 256 w 412"/>
                    <a:gd name="T21" fmla="*/ 62 h 182"/>
                    <a:gd name="T22" fmla="*/ 342 w 412"/>
                    <a:gd name="T23" fmla="*/ 62 h 182"/>
                    <a:gd name="T24" fmla="*/ 342 w 412"/>
                    <a:gd name="T25" fmla="*/ 62 h 182"/>
                    <a:gd name="T26" fmla="*/ 343 w 412"/>
                    <a:gd name="T27" fmla="*/ 62 h 182"/>
                    <a:gd name="T28" fmla="*/ 343 w 412"/>
                    <a:gd name="T29" fmla="*/ 94 h 182"/>
                    <a:gd name="T30" fmla="*/ 342 w 412"/>
                    <a:gd name="T31" fmla="*/ 94 h 182"/>
                    <a:gd name="T32" fmla="*/ 342 w 412"/>
                    <a:gd name="T33" fmla="*/ 116 h 182"/>
                    <a:gd name="T34" fmla="*/ 313 w 412"/>
                    <a:gd name="T35" fmla="*/ 116 h 182"/>
                    <a:gd name="T36" fmla="*/ 313 w 412"/>
                    <a:gd name="T37" fmla="*/ 94 h 182"/>
                    <a:gd name="T38" fmla="*/ 289 w 412"/>
                    <a:gd name="T39" fmla="*/ 94 h 182"/>
                    <a:gd name="T40" fmla="*/ 289 w 412"/>
                    <a:gd name="T41" fmla="*/ 149 h 182"/>
                    <a:gd name="T42" fmla="*/ 380 w 412"/>
                    <a:gd name="T43" fmla="*/ 149 h 182"/>
                    <a:gd name="T44" fmla="*/ 380 w 412"/>
                    <a:gd name="T45" fmla="*/ 32 h 182"/>
                    <a:gd name="T46" fmla="*/ 221 w 412"/>
                    <a:gd name="T47" fmla="*/ 32 h 182"/>
                    <a:gd name="T48" fmla="*/ 221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7 w 412"/>
                    <a:gd name="T61" fmla="*/ 115 h 182"/>
                    <a:gd name="T62" fmla="*/ 100 w 412"/>
                    <a:gd name="T63" fmla="*/ 115 h 182"/>
                    <a:gd name="T64" fmla="*/ 100 w 412"/>
                    <a:gd name="T65" fmla="*/ 116 h 182"/>
                    <a:gd name="T66" fmla="*/ 71 w 412"/>
                    <a:gd name="T67" fmla="*/ 116 h 182"/>
                    <a:gd name="T68" fmla="*/ 71 w 412"/>
                    <a:gd name="T69" fmla="*/ 115 h 182"/>
                    <a:gd name="T70" fmla="*/ 70 w 412"/>
                    <a:gd name="T71" fmla="*/ 115 h 182"/>
                    <a:gd name="T72" fmla="*/ 69 w 412"/>
                    <a:gd name="T73" fmla="*/ 61 h 182"/>
                    <a:gd name="T74" fmla="*/ 100 w 412"/>
                    <a:gd name="T75" fmla="*/ 61 h 182"/>
                    <a:gd name="T76" fmla="*/ 100 w 412"/>
                    <a:gd name="T77" fmla="*/ 84 h 182"/>
                    <a:gd name="T78" fmla="*/ 124 w 412"/>
                    <a:gd name="T79" fmla="*/ 84 h 182"/>
                    <a:gd name="T80" fmla="*/ 124 w 412"/>
                    <a:gd name="T81" fmla="*/ 33 h 182"/>
                    <a:gd name="T82" fmla="*/ 33 w 412"/>
                    <a:gd name="T83" fmla="*/ 33 h 182"/>
                    <a:gd name="T84" fmla="*/ 33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3" y="150"/>
                      </a:moveTo>
                      <a:cubicBezTo>
                        <a:pt x="187" y="150"/>
                        <a:pt x="187" y="150"/>
                        <a:pt x="187" y="150"/>
                      </a:cubicBezTo>
                      <a:cubicBezTo>
                        <a:pt x="187" y="1"/>
                        <a:pt x="187" y="1"/>
                        <a:pt x="187"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80" y="181"/>
                        <a:pt x="380" y="181"/>
                        <a:pt x="380" y="181"/>
                      </a:cubicBezTo>
                      <a:cubicBezTo>
                        <a:pt x="380" y="181"/>
                        <a:pt x="380" y="181"/>
                        <a:pt x="380" y="181"/>
                      </a:cubicBezTo>
                      <a:cubicBezTo>
                        <a:pt x="256" y="182"/>
                        <a:pt x="256" y="182"/>
                        <a:pt x="256" y="182"/>
                      </a:cubicBezTo>
                      <a:cubicBezTo>
                        <a:pt x="256" y="143"/>
                        <a:pt x="256" y="100"/>
                        <a:pt x="256" y="62"/>
                      </a:cubicBezTo>
                      <a:cubicBezTo>
                        <a:pt x="285" y="62"/>
                        <a:pt x="313" y="62"/>
                        <a:pt x="342" y="62"/>
                      </a:cubicBezTo>
                      <a:cubicBezTo>
                        <a:pt x="342" y="62"/>
                        <a:pt x="342" y="62"/>
                        <a:pt x="342" y="62"/>
                      </a:cubicBezTo>
                      <a:cubicBezTo>
                        <a:pt x="343" y="62"/>
                        <a:pt x="343" y="62"/>
                        <a:pt x="343" y="62"/>
                      </a:cubicBezTo>
                      <a:cubicBezTo>
                        <a:pt x="343" y="94"/>
                        <a:pt x="343" y="94"/>
                        <a:pt x="343"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9" y="94"/>
                        <a:pt x="289" y="94"/>
                        <a:pt x="289" y="94"/>
                      </a:cubicBezTo>
                      <a:cubicBezTo>
                        <a:pt x="289" y="149"/>
                        <a:pt x="289" y="149"/>
                        <a:pt x="289" y="149"/>
                      </a:cubicBezTo>
                      <a:cubicBezTo>
                        <a:pt x="380" y="149"/>
                        <a:pt x="380" y="149"/>
                        <a:pt x="380" y="149"/>
                      </a:cubicBezTo>
                      <a:cubicBezTo>
                        <a:pt x="380" y="32"/>
                        <a:pt x="380" y="32"/>
                        <a:pt x="380" y="32"/>
                      </a:cubicBezTo>
                      <a:cubicBezTo>
                        <a:pt x="221" y="32"/>
                        <a:pt x="221" y="32"/>
                        <a:pt x="221" y="32"/>
                      </a:cubicBezTo>
                      <a:cubicBezTo>
                        <a:pt x="221" y="32"/>
                        <a:pt x="221" y="32"/>
                        <a:pt x="221"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7" y="115"/>
                        <a:pt x="157" y="115"/>
                        <a:pt x="157" y="115"/>
                      </a:cubicBezTo>
                      <a:cubicBezTo>
                        <a:pt x="100" y="115"/>
                        <a:pt x="100" y="115"/>
                        <a:pt x="100" y="115"/>
                      </a:cubicBezTo>
                      <a:cubicBezTo>
                        <a:pt x="100" y="116"/>
                        <a:pt x="100" y="116"/>
                        <a:pt x="100" y="116"/>
                      </a:cubicBezTo>
                      <a:cubicBezTo>
                        <a:pt x="71" y="116"/>
                        <a:pt x="71" y="116"/>
                        <a:pt x="71" y="116"/>
                      </a:cubicBezTo>
                      <a:cubicBezTo>
                        <a:pt x="71" y="115"/>
                        <a:pt x="71" y="115"/>
                        <a:pt x="71" y="115"/>
                      </a:cubicBezTo>
                      <a:cubicBezTo>
                        <a:pt x="70" y="115"/>
                        <a:pt x="70" y="115"/>
                        <a:pt x="70" y="115"/>
                      </a:cubicBezTo>
                      <a:cubicBezTo>
                        <a:pt x="69" y="61"/>
                        <a:pt x="69" y="61"/>
                        <a:pt x="69" y="61"/>
                      </a:cubicBezTo>
                      <a:cubicBezTo>
                        <a:pt x="100" y="61"/>
                        <a:pt x="100" y="61"/>
                        <a:pt x="100" y="61"/>
                      </a:cubicBezTo>
                      <a:cubicBezTo>
                        <a:pt x="100" y="84"/>
                        <a:pt x="100" y="84"/>
                        <a:pt x="100" y="84"/>
                      </a:cubicBezTo>
                      <a:cubicBezTo>
                        <a:pt x="124" y="84"/>
                        <a:pt x="124" y="84"/>
                        <a:pt x="124" y="84"/>
                      </a:cubicBezTo>
                      <a:cubicBezTo>
                        <a:pt x="124" y="33"/>
                        <a:pt x="124" y="33"/>
                        <a:pt x="124" y="33"/>
                      </a:cubicBezTo>
                      <a:cubicBezTo>
                        <a:pt x="33" y="33"/>
                        <a:pt x="33" y="33"/>
                        <a:pt x="33" y="33"/>
                      </a:cubicBezTo>
                      <a:lnTo>
                        <a:pt x="33"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50" name="Freeform 16"/>
                <p:cNvSpPr>
                  <a:spLocks/>
                </p:cNvSpPr>
                <p:nvPr/>
              </p:nvSpPr>
              <p:spPr bwMode="auto">
                <a:xfrm>
                  <a:off x="8345545" y="5029200"/>
                  <a:ext cx="526381" cy="126831"/>
                </a:xfrm>
                <a:custGeom>
                  <a:avLst/>
                  <a:gdLst>
                    <a:gd name="T0" fmla="*/ 32 w 412"/>
                    <a:gd name="T1" fmla="*/ 150 h 182"/>
                    <a:gd name="T2" fmla="*/ 186 w 412"/>
                    <a:gd name="T3" fmla="*/ 150 h 182"/>
                    <a:gd name="T4" fmla="*/ 186 w 412"/>
                    <a:gd name="T5" fmla="*/ 1 h 182"/>
                    <a:gd name="T6" fmla="*/ 187 w 412"/>
                    <a:gd name="T7" fmla="*/ 1 h 182"/>
                    <a:gd name="T8" fmla="*/ 187 w 412"/>
                    <a:gd name="T9" fmla="*/ 1 h 182"/>
                    <a:gd name="T10" fmla="*/ 412 w 412"/>
                    <a:gd name="T11" fmla="*/ 0 h 182"/>
                    <a:gd name="T12" fmla="*/ 412 w 412"/>
                    <a:gd name="T13" fmla="*/ 181 h 182"/>
                    <a:gd name="T14" fmla="*/ 379 w 412"/>
                    <a:gd name="T15" fmla="*/ 181 h 182"/>
                    <a:gd name="T16" fmla="*/ 379 w 412"/>
                    <a:gd name="T17" fmla="*/ 181 h 182"/>
                    <a:gd name="T18" fmla="*/ 256 w 412"/>
                    <a:gd name="T19" fmla="*/ 182 h 182"/>
                    <a:gd name="T20" fmla="*/ 255 w 412"/>
                    <a:gd name="T21" fmla="*/ 62 h 182"/>
                    <a:gd name="T22" fmla="*/ 342 w 412"/>
                    <a:gd name="T23" fmla="*/ 62 h 182"/>
                    <a:gd name="T24" fmla="*/ 342 w 412"/>
                    <a:gd name="T25" fmla="*/ 62 h 182"/>
                    <a:gd name="T26" fmla="*/ 342 w 412"/>
                    <a:gd name="T27" fmla="*/ 62 h 182"/>
                    <a:gd name="T28" fmla="*/ 342 w 412"/>
                    <a:gd name="T29" fmla="*/ 94 h 182"/>
                    <a:gd name="T30" fmla="*/ 342 w 412"/>
                    <a:gd name="T31" fmla="*/ 94 h 182"/>
                    <a:gd name="T32" fmla="*/ 342 w 412"/>
                    <a:gd name="T33" fmla="*/ 116 h 182"/>
                    <a:gd name="T34" fmla="*/ 313 w 412"/>
                    <a:gd name="T35" fmla="*/ 116 h 182"/>
                    <a:gd name="T36" fmla="*/ 313 w 412"/>
                    <a:gd name="T37" fmla="*/ 94 h 182"/>
                    <a:gd name="T38" fmla="*/ 288 w 412"/>
                    <a:gd name="T39" fmla="*/ 94 h 182"/>
                    <a:gd name="T40" fmla="*/ 288 w 412"/>
                    <a:gd name="T41" fmla="*/ 149 h 182"/>
                    <a:gd name="T42" fmla="*/ 379 w 412"/>
                    <a:gd name="T43" fmla="*/ 149 h 182"/>
                    <a:gd name="T44" fmla="*/ 379 w 412"/>
                    <a:gd name="T45" fmla="*/ 32 h 182"/>
                    <a:gd name="T46" fmla="*/ 220 w 412"/>
                    <a:gd name="T47" fmla="*/ 32 h 182"/>
                    <a:gd name="T48" fmla="*/ 220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6 w 412"/>
                    <a:gd name="T61" fmla="*/ 115 h 182"/>
                    <a:gd name="T62" fmla="*/ 99 w 412"/>
                    <a:gd name="T63" fmla="*/ 115 h 182"/>
                    <a:gd name="T64" fmla="*/ 99 w 412"/>
                    <a:gd name="T65" fmla="*/ 116 h 182"/>
                    <a:gd name="T66" fmla="*/ 70 w 412"/>
                    <a:gd name="T67" fmla="*/ 116 h 182"/>
                    <a:gd name="T68" fmla="*/ 70 w 412"/>
                    <a:gd name="T69" fmla="*/ 115 h 182"/>
                    <a:gd name="T70" fmla="*/ 69 w 412"/>
                    <a:gd name="T71" fmla="*/ 115 h 182"/>
                    <a:gd name="T72" fmla="*/ 69 w 412"/>
                    <a:gd name="T73" fmla="*/ 61 h 182"/>
                    <a:gd name="T74" fmla="*/ 99 w 412"/>
                    <a:gd name="T75" fmla="*/ 61 h 182"/>
                    <a:gd name="T76" fmla="*/ 99 w 412"/>
                    <a:gd name="T77" fmla="*/ 84 h 182"/>
                    <a:gd name="T78" fmla="*/ 123 w 412"/>
                    <a:gd name="T79" fmla="*/ 84 h 182"/>
                    <a:gd name="T80" fmla="*/ 123 w 412"/>
                    <a:gd name="T81" fmla="*/ 33 h 182"/>
                    <a:gd name="T82" fmla="*/ 32 w 412"/>
                    <a:gd name="T83" fmla="*/ 33 h 182"/>
                    <a:gd name="T84" fmla="*/ 32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2" y="150"/>
                      </a:moveTo>
                      <a:cubicBezTo>
                        <a:pt x="186" y="150"/>
                        <a:pt x="186" y="150"/>
                        <a:pt x="186" y="150"/>
                      </a:cubicBezTo>
                      <a:cubicBezTo>
                        <a:pt x="186" y="1"/>
                        <a:pt x="186" y="1"/>
                        <a:pt x="186"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79" y="181"/>
                        <a:pt x="379" y="181"/>
                        <a:pt x="379" y="181"/>
                      </a:cubicBezTo>
                      <a:cubicBezTo>
                        <a:pt x="379" y="181"/>
                        <a:pt x="379" y="181"/>
                        <a:pt x="379" y="181"/>
                      </a:cubicBezTo>
                      <a:cubicBezTo>
                        <a:pt x="256" y="182"/>
                        <a:pt x="256" y="182"/>
                        <a:pt x="256" y="182"/>
                      </a:cubicBezTo>
                      <a:cubicBezTo>
                        <a:pt x="256" y="143"/>
                        <a:pt x="255" y="100"/>
                        <a:pt x="255" y="62"/>
                      </a:cubicBezTo>
                      <a:cubicBezTo>
                        <a:pt x="284" y="62"/>
                        <a:pt x="313" y="62"/>
                        <a:pt x="342" y="62"/>
                      </a:cubicBezTo>
                      <a:cubicBezTo>
                        <a:pt x="342" y="62"/>
                        <a:pt x="342" y="62"/>
                        <a:pt x="342" y="62"/>
                      </a:cubicBezTo>
                      <a:cubicBezTo>
                        <a:pt x="342" y="62"/>
                        <a:pt x="342" y="62"/>
                        <a:pt x="342" y="62"/>
                      </a:cubicBezTo>
                      <a:cubicBezTo>
                        <a:pt x="342" y="94"/>
                        <a:pt x="342" y="94"/>
                        <a:pt x="342"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8" y="94"/>
                        <a:pt x="288" y="94"/>
                        <a:pt x="288" y="94"/>
                      </a:cubicBezTo>
                      <a:cubicBezTo>
                        <a:pt x="288" y="149"/>
                        <a:pt x="288" y="149"/>
                        <a:pt x="288" y="149"/>
                      </a:cubicBezTo>
                      <a:cubicBezTo>
                        <a:pt x="379" y="149"/>
                        <a:pt x="379" y="149"/>
                        <a:pt x="379" y="149"/>
                      </a:cubicBezTo>
                      <a:cubicBezTo>
                        <a:pt x="379" y="32"/>
                        <a:pt x="379" y="32"/>
                        <a:pt x="379" y="32"/>
                      </a:cubicBezTo>
                      <a:cubicBezTo>
                        <a:pt x="220" y="32"/>
                        <a:pt x="220" y="32"/>
                        <a:pt x="220" y="32"/>
                      </a:cubicBezTo>
                      <a:cubicBezTo>
                        <a:pt x="220" y="32"/>
                        <a:pt x="220" y="32"/>
                        <a:pt x="220"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6" y="115"/>
                        <a:pt x="156" y="115"/>
                        <a:pt x="156" y="115"/>
                      </a:cubicBezTo>
                      <a:cubicBezTo>
                        <a:pt x="99" y="115"/>
                        <a:pt x="99" y="115"/>
                        <a:pt x="99" y="115"/>
                      </a:cubicBezTo>
                      <a:cubicBezTo>
                        <a:pt x="99" y="116"/>
                        <a:pt x="99" y="116"/>
                        <a:pt x="99" y="116"/>
                      </a:cubicBezTo>
                      <a:cubicBezTo>
                        <a:pt x="70" y="116"/>
                        <a:pt x="70" y="116"/>
                        <a:pt x="70" y="116"/>
                      </a:cubicBezTo>
                      <a:cubicBezTo>
                        <a:pt x="70" y="115"/>
                        <a:pt x="70" y="115"/>
                        <a:pt x="70" y="115"/>
                      </a:cubicBezTo>
                      <a:cubicBezTo>
                        <a:pt x="69" y="115"/>
                        <a:pt x="69" y="115"/>
                        <a:pt x="69" y="115"/>
                      </a:cubicBezTo>
                      <a:cubicBezTo>
                        <a:pt x="69" y="61"/>
                        <a:pt x="69" y="61"/>
                        <a:pt x="69" y="61"/>
                      </a:cubicBezTo>
                      <a:cubicBezTo>
                        <a:pt x="99" y="61"/>
                        <a:pt x="99" y="61"/>
                        <a:pt x="99" y="61"/>
                      </a:cubicBezTo>
                      <a:cubicBezTo>
                        <a:pt x="99" y="84"/>
                        <a:pt x="99" y="84"/>
                        <a:pt x="99" y="84"/>
                      </a:cubicBezTo>
                      <a:cubicBezTo>
                        <a:pt x="123" y="84"/>
                        <a:pt x="123" y="84"/>
                        <a:pt x="123" y="84"/>
                      </a:cubicBezTo>
                      <a:cubicBezTo>
                        <a:pt x="123" y="33"/>
                        <a:pt x="123" y="33"/>
                        <a:pt x="123" y="33"/>
                      </a:cubicBezTo>
                      <a:cubicBezTo>
                        <a:pt x="32" y="33"/>
                        <a:pt x="32" y="33"/>
                        <a:pt x="32" y="33"/>
                      </a:cubicBezTo>
                      <a:lnTo>
                        <a:pt x="32"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51" name="Freeform 17"/>
                <p:cNvSpPr>
                  <a:spLocks/>
                </p:cNvSpPr>
                <p:nvPr/>
              </p:nvSpPr>
              <p:spPr bwMode="auto">
                <a:xfrm>
                  <a:off x="8915356" y="5029200"/>
                  <a:ext cx="524643" cy="126831"/>
                </a:xfrm>
                <a:custGeom>
                  <a:avLst/>
                  <a:gdLst>
                    <a:gd name="T0" fmla="*/ 33 w 412"/>
                    <a:gd name="T1" fmla="*/ 150 h 182"/>
                    <a:gd name="T2" fmla="*/ 187 w 412"/>
                    <a:gd name="T3" fmla="*/ 150 h 182"/>
                    <a:gd name="T4" fmla="*/ 187 w 412"/>
                    <a:gd name="T5" fmla="*/ 1 h 182"/>
                    <a:gd name="T6" fmla="*/ 187 w 412"/>
                    <a:gd name="T7" fmla="*/ 1 h 182"/>
                    <a:gd name="T8" fmla="*/ 187 w 412"/>
                    <a:gd name="T9" fmla="*/ 1 h 182"/>
                    <a:gd name="T10" fmla="*/ 412 w 412"/>
                    <a:gd name="T11" fmla="*/ 0 h 182"/>
                    <a:gd name="T12" fmla="*/ 412 w 412"/>
                    <a:gd name="T13" fmla="*/ 181 h 182"/>
                    <a:gd name="T14" fmla="*/ 379 w 412"/>
                    <a:gd name="T15" fmla="*/ 181 h 182"/>
                    <a:gd name="T16" fmla="*/ 379 w 412"/>
                    <a:gd name="T17" fmla="*/ 181 h 182"/>
                    <a:gd name="T18" fmla="*/ 256 w 412"/>
                    <a:gd name="T19" fmla="*/ 182 h 182"/>
                    <a:gd name="T20" fmla="*/ 255 w 412"/>
                    <a:gd name="T21" fmla="*/ 62 h 182"/>
                    <a:gd name="T22" fmla="*/ 342 w 412"/>
                    <a:gd name="T23" fmla="*/ 62 h 182"/>
                    <a:gd name="T24" fmla="*/ 342 w 412"/>
                    <a:gd name="T25" fmla="*/ 62 h 182"/>
                    <a:gd name="T26" fmla="*/ 342 w 412"/>
                    <a:gd name="T27" fmla="*/ 62 h 182"/>
                    <a:gd name="T28" fmla="*/ 342 w 412"/>
                    <a:gd name="T29" fmla="*/ 94 h 182"/>
                    <a:gd name="T30" fmla="*/ 342 w 412"/>
                    <a:gd name="T31" fmla="*/ 94 h 182"/>
                    <a:gd name="T32" fmla="*/ 342 w 412"/>
                    <a:gd name="T33" fmla="*/ 116 h 182"/>
                    <a:gd name="T34" fmla="*/ 313 w 412"/>
                    <a:gd name="T35" fmla="*/ 116 h 182"/>
                    <a:gd name="T36" fmla="*/ 313 w 412"/>
                    <a:gd name="T37" fmla="*/ 94 h 182"/>
                    <a:gd name="T38" fmla="*/ 288 w 412"/>
                    <a:gd name="T39" fmla="*/ 94 h 182"/>
                    <a:gd name="T40" fmla="*/ 288 w 412"/>
                    <a:gd name="T41" fmla="*/ 149 h 182"/>
                    <a:gd name="T42" fmla="*/ 379 w 412"/>
                    <a:gd name="T43" fmla="*/ 149 h 182"/>
                    <a:gd name="T44" fmla="*/ 379 w 412"/>
                    <a:gd name="T45" fmla="*/ 32 h 182"/>
                    <a:gd name="T46" fmla="*/ 220 w 412"/>
                    <a:gd name="T47" fmla="*/ 32 h 182"/>
                    <a:gd name="T48" fmla="*/ 220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7 w 412"/>
                    <a:gd name="T61" fmla="*/ 115 h 182"/>
                    <a:gd name="T62" fmla="*/ 100 w 412"/>
                    <a:gd name="T63" fmla="*/ 115 h 182"/>
                    <a:gd name="T64" fmla="*/ 100 w 412"/>
                    <a:gd name="T65" fmla="*/ 116 h 182"/>
                    <a:gd name="T66" fmla="*/ 71 w 412"/>
                    <a:gd name="T67" fmla="*/ 116 h 182"/>
                    <a:gd name="T68" fmla="*/ 71 w 412"/>
                    <a:gd name="T69" fmla="*/ 115 h 182"/>
                    <a:gd name="T70" fmla="*/ 70 w 412"/>
                    <a:gd name="T71" fmla="*/ 115 h 182"/>
                    <a:gd name="T72" fmla="*/ 69 w 412"/>
                    <a:gd name="T73" fmla="*/ 61 h 182"/>
                    <a:gd name="T74" fmla="*/ 100 w 412"/>
                    <a:gd name="T75" fmla="*/ 61 h 182"/>
                    <a:gd name="T76" fmla="*/ 100 w 412"/>
                    <a:gd name="T77" fmla="*/ 84 h 182"/>
                    <a:gd name="T78" fmla="*/ 124 w 412"/>
                    <a:gd name="T79" fmla="*/ 84 h 182"/>
                    <a:gd name="T80" fmla="*/ 124 w 412"/>
                    <a:gd name="T81" fmla="*/ 33 h 182"/>
                    <a:gd name="T82" fmla="*/ 33 w 412"/>
                    <a:gd name="T83" fmla="*/ 33 h 182"/>
                    <a:gd name="T84" fmla="*/ 33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3" y="150"/>
                      </a:moveTo>
                      <a:cubicBezTo>
                        <a:pt x="187" y="150"/>
                        <a:pt x="187" y="150"/>
                        <a:pt x="187" y="150"/>
                      </a:cubicBezTo>
                      <a:cubicBezTo>
                        <a:pt x="187" y="1"/>
                        <a:pt x="187" y="1"/>
                        <a:pt x="187"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79" y="181"/>
                        <a:pt x="379" y="181"/>
                        <a:pt x="379" y="181"/>
                      </a:cubicBezTo>
                      <a:cubicBezTo>
                        <a:pt x="379" y="181"/>
                        <a:pt x="379" y="181"/>
                        <a:pt x="379" y="181"/>
                      </a:cubicBezTo>
                      <a:cubicBezTo>
                        <a:pt x="256" y="182"/>
                        <a:pt x="256" y="182"/>
                        <a:pt x="256" y="182"/>
                      </a:cubicBezTo>
                      <a:cubicBezTo>
                        <a:pt x="256" y="143"/>
                        <a:pt x="255" y="100"/>
                        <a:pt x="255" y="62"/>
                      </a:cubicBezTo>
                      <a:cubicBezTo>
                        <a:pt x="285" y="62"/>
                        <a:pt x="313" y="62"/>
                        <a:pt x="342" y="62"/>
                      </a:cubicBezTo>
                      <a:cubicBezTo>
                        <a:pt x="342" y="62"/>
                        <a:pt x="342" y="62"/>
                        <a:pt x="342" y="62"/>
                      </a:cubicBezTo>
                      <a:cubicBezTo>
                        <a:pt x="342" y="62"/>
                        <a:pt x="342" y="62"/>
                        <a:pt x="342" y="62"/>
                      </a:cubicBezTo>
                      <a:cubicBezTo>
                        <a:pt x="342" y="94"/>
                        <a:pt x="342" y="94"/>
                        <a:pt x="342"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8" y="94"/>
                        <a:pt x="288" y="94"/>
                        <a:pt x="288" y="94"/>
                      </a:cubicBezTo>
                      <a:cubicBezTo>
                        <a:pt x="288" y="149"/>
                        <a:pt x="288" y="149"/>
                        <a:pt x="288" y="149"/>
                      </a:cubicBezTo>
                      <a:cubicBezTo>
                        <a:pt x="379" y="149"/>
                        <a:pt x="379" y="149"/>
                        <a:pt x="379" y="149"/>
                      </a:cubicBezTo>
                      <a:cubicBezTo>
                        <a:pt x="379" y="32"/>
                        <a:pt x="379" y="32"/>
                        <a:pt x="379" y="32"/>
                      </a:cubicBezTo>
                      <a:cubicBezTo>
                        <a:pt x="220" y="32"/>
                        <a:pt x="220" y="32"/>
                        <a:pt x="220" y="32"/>
                      </a:cubicBezTo>
                      <a:cubicBezTo>
                        <a:pt x="220" y="32"/>
                        <a:pt x="220" y="32"/>
                        <a:pt x="220"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7" y="115"/>
                        <a:pt x="157" y="115"/>
                        <a:pt x="157" y="115"/>
                      </a:cubicBezTo>
                      <a:cubicBezTo>
                        <a:pt x="100" y="115"/>
                        <a:pt x="100" y="115"/>
                        <a:pt x="100" y="115"/>
                      </a:cubicBezTo>
                      <a:cubicBezTo>
                        <a:pt x="100" y="116"/>
                        <a:pt x="100" y="116"/>
                        <a:pt x="100" y="116"/>
                      </a:cubicBezTo>
                      <a:cubicBezTo>
                        <a:pt x="71" y="116"/>
                        <a:pt x="71" y="116"/>
                        <a:pt x="71" y="116"/>
                      </a:cubicBezTo>
                      <a:cubicBezTo>
                        <a:pt x="71" y="115"/>
                        <a:pt x="71" y="115"/>
                        <a:pt x="71" y="115"/>
                      </a:cubicBezTo>
                      <a:cubicBezTo>
                        <a:pt x="70" y="115"/>
                        <a:pt x="70" y="115"/>
                        <a:pt x="70" y="115"/>
                      </a:cubicBezTo>
                      <a:cubicBezTo>
                        <a:pt x="69" y="61"/>
                        <a:pt x="69" y="61"/>
                        <a:pt x="69" y="61"/>
                      </a:cubicBezTo>
                      <a:cubicBezTo>
                        <a:pt x="100" y="61"/>
                        <a:pt x="100" y="61"/>
                        <a:pt x="100" y="61"/>
                      </a:cubicBezTo>
                      <a:cubicBezTo>
                        <a:pt x="100" y="84"/>
                        <a:pt x="100" y="84"/>
                        <a:pt x="100" y="84"/>
                      </a:cubicBezTo>
                      <a:cubicBezTo>
                        <a:pt x="124" y="84"/>
                        <a:pt x="124" y="84"/>
                        <a:pt x="124" y="84"/>
                      </a:cubicBezTo>
                      <a:cubicBezTo>
                        <a:pt x="124" y="33"/>
                        <a:pt x="124" y="33"/>
                        <a:pt x="124" y="33"/>
                      </a:cubicBezTo>
                      <a:cubicBezTo>
                        <a:pt x="33" y="33"/>
                        <a:pt x="33" y="33"/>
                        <a:pt x="33" y="33"/>
                      </a:cubicBezTo>
                      <a:lnTo>
                        <a:pt x="33"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52" name="Freeform 18"/>
                <p:cNvSpPr>
                  <a:spLocks/>
                </p:cNvSpPr>
                <p:nvPr/>
              </p:nvSpPr>
              <p:spPr bwMode="auto">
                <a:xfrm>
                  <a:off x="9473006" y="5029200"/>
                  <a:ext cx="524643" cy="126831"/>
                </a:xfrm>
                <a:custGeom>
                  <a:avLst/>
                  <a:gdLst>
                    <a:gd name="T0" fmla="*/ 32 w 411"/>
                    <a:gd name="T1" fmla="*/ 150 h 182"/>
                    <a:gd name="T2" fmla="*/ 186 w 411"/>
                    <a:gd name="T3" fmla="*/ 150 h 182"/>
                    <a:gd name="T4" fmla="*/ 186 w 411"/>
                    <a:gd name="T5" fmla="*/ 1 h 182"/>
                    <a:gd name="T6" fmla="*/ 187 w 411"/>
                    <a:gd name="T7" fmla="*/ 1 h 182"/>
                    <a:gd name="T8" fmla="*/ 187 w 411"/>
                    <a:gd name="T9" fmla="*/ 1 h 182"/>
                    <a:gd name="T10" fmla="*/ 411 w 411"/>
                    <a:gd name="T11" fmla="*/ 0 h 182"/>
                    <a:gd name="T12" fmla="*/ 411 w 411"/>
                    <a:gd name="T13" fmla="*/ 181 h 182"/>
                    <a:gd name="T14" fmla="*/ 379 w 411"/>
                    <a:gd name="T15" fmla="*/ 181 h 182"/>
                    <a:gd name="T16" fmla="*/ 379 w 411"/>
                    <a:gd name="T17" fmla="*/ 181 h 182"/>
                    <a:gd name="T18" fmla="*/ 255 w 411"/>
                    <a:gd name="T19" fmla="*/ 182 h 182"/>
                    <a:gd name="T20" fmla="*/ 255 w 411"/>
                    <a:gd name="T21" fmla="*/ 62 h 182"/>
                    <a:gd name="T22" fmla="*/ 342 w 411"/>
                    <a:gd name="T23" fmla="*/ 62 h 182"/>
                    <a:gd name="T24" fmla="*/ 342 w 411"/>
                    <a:gd name="T25" fmla="*/ 62 h 182"/>
                    <a:gd name="T26" fmla="*/ 342 w 411"/>
                    <a:gd name="T27" fmla="*/ 62 h 182"/>
                    <a:gd name="T28" fmla="*/ 342 w 411"/>
                    <a:gd name="T29" fmla="*/ 94 h 182"/>
                    <a:gd name="T30" fmla="*/ 342 w 411"/>
                    <a:gd name="T31" fmla="*/ 94 h 182"/>
                    <a:gd name="T32" fmla="*/ 342 w 411"/>
                    <a:gd name="T33" fmla="*/ 116 h 182"/>
                    <a:gd name="T34" fmla="*/ 313 w 411"/>
                    <a:gd name="T35" fmla="*/ 116 h 182"/>
                    <a:gd name="T36" fmla="*/ 313 w 411"/>
                    <a:gd name="T37" fmla="*/ 94 h 182"/>
                    <a:gd name="T38" fmla="*/ 288 w 411"/>
                    <a:gd name="T39" fmla="*/ 94 h 182"/>
                    <a:gd name="T40" fmla="*/ 288 w 411"/>
                    <a:gd name="T41" fmla="*/ 149 h 182"/>
                    <a:gd name="T42" fmla="*/ 379 w 411"/>
                    <a:gd name="T43" fmla="*/ 149 h 182"/>
                    <a:gd name="T44" fmla="*/ 379 w 411"/>
                    <a:gd name="T45" fmla="*/ 32 h 182"/>
                    <a:gd name="T46" fmla="*/ 220 w 411"/>
                    <a:gd name="T47" fmla="*/ 32 h 182"/>
                    <a:gd name="T48" fmla="*/ 220 w 411"/>
                    <a:gd name="T49" fmla="*/ 32 h 182"/>
                    <a:gd name="T50" fmla="*/ 219 w 411"/>
                    <a:gd name="T51" fmla="*/ 32 h 182"/>
                    <a:gd name="T52" fmla="*/ 219 w 411"/>
                    <a:gd name="T53" fmla="*/ 182 h 182"/>
                    <a:gd name="T54" fmla="*/ 0 w 411"/>
                    <a:gd name="T55" fmla="*/ 182 h 182"/>
                    <a:gd name="T56" fmla="*/ 0 w 411"/>
                    <a:gd name="T57" fmla="*/ 1 h 182"/>
                    <a:gd name="T58" fmla="*/ 156 w 411"/>
                    <a:gd name="T59" fmla="*/ 0 h 182"/>
                    <a:gd name="T60" fmla="*/ 156 w 411"/>
                    <a:gd name="T61" fmla="*/ 115 h 182"/>
                    <a:gd name="T62" fmla="*/ 99 w 411"/>
                    <a:gd name="T63" fmla="*/ 115 h 182"/>
                    <a:gd name="T64" fmla="*/ 99 w 411"/>
                    <a:gd name="T65" fmla="*/ 116 h 182"/>
                    <a:gd name="T66" fmla="*/ 70 w 411"/>
                    <a:gd name="T67" fmla="*/ 116 h 182"/>
                    <a:gd name="T68" fmla="*/ 70 w 411"/>
                    <a:gd name="T69" fmla="*/ 115 h 182"/>
                    <a:gd name="T70" fmla="*/ 69 w 411"/>
                    <a:gd name="T71" fmla="*/ 115 h 182"/>
                    <a:gd name="T72" fmla="*/ 69 w 411"/>
                    <a:gd name="T73" fmla="*/ 61 h 182"/>
                    <a:gd name="T74" fmla="*/ 99 w 411"/>
                    <a:gd name="T75" fmla="*/ 61 h 182"/>
                    <a:gd name="T76" fmla="*/ 99 w 411"/>
                    <a:gd name="T77" fmla="*/ 84 h 182"/>
                    <a:gd name="T78" fmla="*/ 123 w 411"/>
                    <a:gd name="T79" fmla="*/ 84 h 182"/>
                    <a:gd name="T80" fmla="*/ 123 w 411"/>
                    <a:gd name="T81" fmla="*/ 33 h 182"/>
                    <a:gd name="T82" fmla="*/ 32 w 411"/>
                    <a:gd name="T83" fmla="*/ 33 h 182"/>
                    <a:gd name="T84" fmla="*/ 32 w 411"/>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1" h="182">
                      <a:moveTo>
                        <a:pt x="32" y="150"/>
                      </a:moveTo>
                      <a:cubicBezTo>
                        <a:pt x="186" y="150"/>
                        <a:pt x="186" y="150"/>
                        <a:pt x="186" y="150"/>
                      </a:cubicBezTo>
                      <a:cubicBezTo>
                        <a:pt x="186" y="1"/>
                        <a:pt x="186" y="1"/>
                        <a:pt x="186" y="1"/>
                      </a:cubicBezTo>
                      <a:cubicBezTo>
                        <a:pt x="187" y="1"/>
                        <a:pt x="187" y="1"/>
                        <a:pt x="187" y="1"/>
                      </a:cubicBezTo>
                      <a:cubicBezTo>
                        <a:pt x="187" y="1"/>
                        <a:pt x="187" y="1"/>
                        <a:pt x="187" y="1"/>
                      </a:cubicBezTo>
                      <a:cubicBezTo>
                        <a:pt x="268" y="1"/>
                        <a:pt x="332" y="0"/>
                        <a:pt x="411" y="0"/>
                      </a:cubicBezTo>
                      <a:cubicBezTo>
                        <a:pt x="411" y="181"/>
                        <a:pt x="411" y="181"/>
                        <a:pt x="411" y="181"/>
                      </a:cubicBezTo>
                      <a:cubicBezTo>
                        <a:pt x="379" y="181"/>
                        <a:pt x="379" y="181"/>
                        <a:pt x="379" y="181"/>
                      </a:cubicBezTo>
                      <a:cubicBezTo>
                        <a:pt x="379" y="181"/>
                        <a:pt x="379" y="181"/>
                        <a:pt x="379" y="181"/>
                      </a:cubicBezTo>
                      <a:cubicBezTo>
                        <a:pt x="255" y="182"/>
                        <a:pt x="255" y="182"/>
                        <a:pt x="255" y="182"/>
                      </a:cubicBezTo>
                      <a:cubicBezTo>
                        <a:pt x="255" y="143"/>
                        <a:pt x="255" y="100"/>
                        <a:pt x="255" y="62"/>
                      </a:cubicBezTo>
                      <a:cubicBezTo>
                        <a:pt x="284" y="62"/>
                        <a:pt x="313" y="62"/>
                        <a:pt x="342" y="62"/>
                      </a:cubicBezTo>
                      <a:cubicBezTo>
                        <a:pt x="342" y="62"/>
                        <a:pt x="342" y="62"/>
                        <a:pt x="342" y="62"/>
                      </a:cubicBezTo>
                      <a:cubicBezTo>
                        <a:pt x="342" y="62"/>
                        <a:pt x="342" y="62"/>
                        <a:pt x="342" y="62"/>
                      </a:cubicBezTo>
                      <a:cubicBezTo>
                        <a:pt x="342" y="94"/>
                        <a:pt x="342" y="94"/>
                        <a:pt x="342"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8" y="94"/>
                        <a:pt x="288" y="94"/>
                        <a:pt x="288" y="94"/>
                      </a:cubicBezTo>
                      <a:cubicBezTo>
                        <a:pt x="288" y="149"/>
                        <a:pt x="288" y="149"/>
                        <a:pt x="288" y="149"/>
                      </a:cubicBezTo>
                      <a:cubicBezTo>
                        <a:pt x="379" y="149"/>
                        <a:pt x="379" y="149"/>
                        <a:pt x="379" y="149"/>
                      </a:cubicBezTo>
                      <a:cubicBezTo>
                        <a:pt x="379" y="32"/>
                        <a:pt x="379" y="32"/>
                        <a:pt x="379" y="32"/>
                      </a:cubicBezTo>
                      <a:cubicBezTo>
                        <a:pt x="220" y="32"/>
                        <a:pt x="220" y="32"/>
                        <a:pt x="220" y="32"/>
                      </a:cubicBezTo>
                      <a:cubicBezTo>
                        <a:pt x="220" y="32"/>
                        <a:pt x="220" y="32"/>
                        <a:pt x="220"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6" y="115"/>
                        <a:pt x="156" y="115"/>
                        <a:pt x="156" y="115"/>
                      </a:cubicBezTo>
                      <a:cubicBezTo>
                        <a:pt x="99" y="115"/>
                        <a:pt x="99" y="115"/>
                        <a:pt x="99" y="115"/>
                      </a:cubicBezTo>
                      <a:cubicBezTo>
                        <a:pt x="99" y="116"/>
                        <a:pt x="99" y="116"/>
                        <a:pt x="99" y="116"/>
                      </a:cubicBezTo>
                      <a:cubicBezTo>
                        <a:pt x="70" y="116"/>
                        <a:pt x="70" y="116"/>
                        <a:pt x="70" y="116"/>
                      </a:cubicBezTo>
                      <a:cubicBezTo>
                        <a:pt x="70" y="115"/>
                        <a:pt x="70" y="115"/>
                        <a:pt x="70" y="115"/>
                      </a:cubicBezTo>
                      <a:cubicBezTo>
                        <a:pt x="69" y="115"/>
                        <a:pt x="69" y="115"/>
                        <a:pt x="69" y="115"/>
                      </a:cubicBezTo>
                      <a:cubicBezTo>
                        <a:pt x="69" y="61"/>
                        <a:pt x="69" y="61"/>
                        <a:pt x="69" y="61"/>
                      </a:cubicBezTo>
                      <a:cubicBezTo>
                        <a:pt x="99" y="61"/>
                        <a:pt x="99" y="61"/>
                        <a:pt x="99" y="61"/>
                      </a:cubicBezTo>
                      <a:cubicBezTo>
                        <a:pt x="99" y="84"/>
                        <a:pt x="99" y="84"/>
                        <a:pt x="99" y="84"/>
                      </a:cubicBezTo>
                      <a:cubicBezTo>
                        <a:pt x="123" y="84"/>
                        <a:pt x="123" y="84"/>
                        <a:pt x="123" y="84"/>
                      </a:cubicBezTo>
                      <a:cubicBezTo>
                        <a:pt x="123" y="33"/>
                        <a:pt x="123" y="33"/>
                        <a:pt x="123" y="33"/>
                      </a:cubicBezTo>
                      <a:cubicBezTo>
                        <a:pt x="32" y="33"/>
                        <a:pt x="32" y="33"/>
                        <a:pt x="32" y="33"/>
                      </a:cubicBezTo>
                      <a:lnTo>
                        <a:pt x="32"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53" name="Freeform 19"/>
                <p:cNvSpPr>
                  <a:spLocks/>
                </p:cNvSpPr>
                <p:nvPr/>
              </p:nvSpPr>
              <p:spPr bwMode="auto">
                <a:xfrm>
                  <a:off x="10028919" y="5029200"/>
                  <a:ext cx="526381" cy="126831"/>
                </a:xfrm>
                <a:custGeom>
                  <a:avLst/>
                  <a:gdLst>
                    <a:gd name="T0" fmla="*/ 33 w 412"/>
                    <a:gd name="T1" fmla="*/ 150 h 182"/>
                    <a:gd name="T2" fmla="*/ 187 w 412"/>
                    <a:gd name="T3" fmla="*/ 150 h 182"/>
                    <a:gd name="T4" fmla="*/ 187 w 412"/>
                    <a:gd name="T5" fmla="*/ 1 h 182"/>
                    <a:gd name="T6" fmla="*/ 187 w 412"/>
                    <a:gd name="T7" fmla="*/ 1 h 182"/>
                    <a:gd name="T8" fmla="*/ 187 w 412"/>
                    <a:gd name="T9" fmla="*/ 1 h 182"/>
                    <a:gd name="T10" fmla="*/ 412 w 412"/>
                    <a:gd name="T11" fmla="*/ 0 h 182"/>
                    <a:gd name="T12" fmla="*/ 412 w 412"/>
                    <a:gd name="T13" fmla="*/ 181 h 182"/>
                    <a:gd name="T14" fmla="*/ 380 w 412"/>
                    <a:gd name="T15" fmla="*/ 181 h 182"/>
                    <a:gd name="T16" fmla="*/ 380 w 412"/>
                    <a:gd name="T17" fmla="*/ 181 h 182"/>
                    <a:gd name="T18" fmla="*/ 256 w 412"/>
                    <a:gd name="T19" fmla="*/ 182 h 182"/>
                    <a:gd name="T20" fmla="*/ 255 w 412"/>
                    <a:gd name="T21" fmla="*/ 62 h 182"/>
                    <a:gd name="T22" fmla="*/ 342 w 412"/>
                    <a:gd name="T23" fmla="*/ 62 h 182"/>
                    <a:gd name="T24" fmla="*/ 342 w 412"/>
                    <a:gd name="T25" fmla="*/ 62 h 182"/>
                    <a:gd name="T26" fmla="*/ 342 w 412"/>
                    <a:gd name="T27" fmla="*/ 62 h 182"/>
                    <a:gd name="T28" fmla="*/ 342 w 412"/>
                    <a:gd name="T29" fmla="*/ 94 h 182"/>
                    <a:gd name="T30" fmla="*/ 342 w 412"/>
                    <a:gd name="T31" fmla="*/ 94 h 182"/>
                    <a:gd name="T32" fmla="*/ 342 w 412"/>
                    <a:gd name="T33" fmla="*/ 116 h 182"/>
                    <a:gd name="T34" fmla="*/ 313 w 412"/>
                    <a:gd name="T35" fmla="*/ 116 h 182"/>
                    <a:gd name="T36" fmla="*/ 313 w 412"/>
                    <a:gd name="T37" fmla="*/ 94 h 182"/>
                    <a:gd name="T38" fmla="*/ 288 w 412"/>
                    <a:gd name="T39" fmla="*/ 94 h 182"/>
                    <a:gd name="T40" fmla="*/ 288 w 412"/>
                    <a:gd name="T41" fmla="*/ 149 h 182"/>
                    <a:gd name="T42" fmla="*/ 380 w 412"/>
                    <a:gd name="T43" fmla="*/ 149 h 182"/>
                    <a:gd name="T44" fmla="*/ 380 w 412"/>
                    <a:gd name="T45" fmla="*/ 32 h 182"/>
                    <a:gd name="T46" fmla="*/ 220 w 412"/>
                    <a:gd name="T47" fmla="*/ 32 h 182"/>
                    <a:gd name="T48" fmla="*/ 220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7 w 412"/>
                    <a:gd name="T61" fmla="*/ 115 h 182"/>
                    <a:gd name="T62" fmla="*/ 100 w 412"/>
                    <a:gd name="T63" fmla="*/ 115 h 182"/>
                    <a:gd name="T64" fmla="*/ 100 w 412"/>
                    <a:gd name="T65" fmla="*/ 116 h 182"/>
                    <a:gd name="T66" fmla="*/ 71 w 412"/>
                    <a:gd name="T67" fmla="*/ 116 h 182"/>
                    <a:gd name="T68" fmla="*/ 71 w 412"/>
                    <a:gd name="T69" fmla="*/ 115 h 182"/>
                    <a:gd name="T70" fmla="*/ 70 w 412"/>
                    <a:gd name="T71" fmla="*/ 115 h 182"/>
                    <a:gd name="T72" fmla="*/ 69 w 412"/>
                    <a:gd name="T73" fmla="*/ 61 h 182"/>
                    <a:gd name="T74" fmla="*/ 100 w 412"/>
                    <a:gd name="T75" fmla="*/ 61 h 182"/>
                    <a:gd name="T76" fmla="*/ 100 w 412"/>
                    <a:gd name="T77" fmla="*/ 84 h 182"/>
                    <a:gd name="T78" fmla="*/ 124 w 412"/>
                    <a:gd name="T79" fmla="*/ 84 h 182"/>
                    <a:gd name="T80" fmla="*/ 124 w 412"/>
                    <a:gd name="T81" fmla="*/ 33 h 182"/>
                    <a:gd name="T82" fmla="*/ 33 w 412"/>
                    <a:gd name="T83" fmla="*/ 33 h 182"/>
                    <a:gd name="T84" fmla="*/ 33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3" y="150"/>
                      </a:moveTo>
                      <a:cubicBezTo>
                        <a:pt x="187" y="150"/>
                        <a:pt x="187" y="150"/>
                        <a:pt x="187" y="150"/>
                      </a:cubicBezTo>
                      <a:cubicBezTo>
                        <a:pt x="187" y="1"/>
                        <a:pt x="187" y="1"/>
                        <a:pt x="187"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80" y="181"/>
                        <a:pt x="380" y="181"/>
                        <a:pt x="380" y="181"/>
                      </a:cubicBezTo>
                      <a:cubicBezTo>
                        <a:pt x="380" y="181"/>
                        <a:pt x="380" y="181"/>
                        <a:pt x="380" y="181"/>
                      </a:cubicBezTo>
                      <a:cubicBezTo>
                        <a:pt x="256" y="182"/>
                        <a:pt x="256" y="182"/>
                        <a:pt x="256" y="182"/>
                      </a:cubicBezTo>
                      <a:cubicBezTo>
                        <a:pt x="256" y="143"/>
                        <a:pt x="255" y="100"/>
                        <a:pt x="255" y="62"/>
                      </a:cubicBezTo>
                      <a:cubicBezTo>
                        <a:pt x="285" y="62"/>
                        <a:pt x="313" y="62"/>
                        <a:pt x="342" y="62"/>
                      </a:cubicBezTo>
                      <a:cubicBezTo>
                        <a:pt x="342" y="62"/>
                        <a:pt x="342" y="62"/>
                        <a:pt x="342" y="62"/>
                      </a:cubicBezTo>
                      <a:cubicBezTo>
                        <a:pt x="342" y="62"/>
                        <a:pt x="342" y="62"/>
                        <a:pt x="342" y="62"/>
                      </a:cubicBezTo>
                      <a:cubicBezTo>
                        <a:pt x="342" y="94"/>
                        <a:pt x="342" y="94"/>
                        <a:pt x="342"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8" y="94"/>
                        <a:pt x="288" y="94"/>
                        <a:pt x="288" y="94"/>
                      </a:cubicBezTo>
                      <a:cubicBezTo>
                        <a:pt x="288" y="149"/>
                        <a:pt x="288" y="149"/>
                        <a:pt x="288" y="149"/>
                      </a:cubicBezTo>
                      <a:cubicBezTo>
                        <a:pt x="380" y="149"/>
                        <a:pt x="380" y="149"/>
                        <a:pt x="380" y="149"/>
                      </a:cubicBezTo>
                      <a:cubicBezTo>
                        <a:pt x="380" y="32"/>
                        <a:pt x="380" y="32"/>
                        <a:pt x="380" y="32"/>
                      </a:cubicBezTo>
                      <a:cubicBezTo>
                        <a:pt x="220" y="32"/>
                        <a:pt x="220" y="32"/>
                        <a:pt x="220" y="32"/>
                      </a:cubicBezTo>
                      <a:cubicBezTo>
                        <a:pt x="220" y="32"/>
                        <a:pt x="220" y="32"/>
                        <a:pt x="220"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7" y="115"/>
                        <a:pt x="157" y="115"/>
                        <a:pt x="157" y="115"/>
                      </a:cubicBezTo>
                      <a:cubicBezTo>
                        <a:pt x="100" y="115"/>
                        <a:pt x="100" y="115"/>
                        <a:pt x="100" y="115"/>
                      </a:cubicBezTo>
                      <a:cubicBezTo>
                        <a:pt x="100" y="116"/>
                        <a:pt x="100" y="116"/>
                        <a:pt x="100" y="116"/>
                      </a:cubicBezTo>
                      <a:cubicBezTo>
                        <a:pt x="71" y="116"/>
                        <a:pt x="71" y="116"/>
                        <a:pt x="71" y="116"/>
                      </a:cubicBezTo>
                      <a:cubicBezTo>
                        <a:pt x="71" y="115"/>
                        <a:pt x="71" y="115"/>
                        <a:pt x="71" y="115"/>
                      </a:cubicBezTo>
                      <a:cubicBezTo>
                        <a:pt x="70" y="115"/>
                        <a:pt x="70" y="115"/>
                        <a:pt x="70" y="115"/>
                      </a:cubicBezTo>
                      <a:cubicBezTo>
                        <a:pt x="69" y="61"/>
                        <a:pt x="69" y="61"/>
                        <a:pt x="69" y="61"/>
                      </a:cubicBezTo>
                      <a:cubicBezTo>
                        <a:pt x="100" y="61"/>
                        <a:pt x="100" y="61"/>
                        <a:pt x="100" y="61"/>
                      </a:cubicBezTo>
                      <a:cubicBezTo>
                        <a:pt x="100" y="84"/>
                        <a:pt x="100" y="84"/>
                        <a:pt x="100" y="84"/>
                      </a:cubicBezTo>
                      <a:cubicBezTo>
                        <a:pt x="124" y="84"/>
                        <a:pt x="124" y="84"/>
                        <a:pt x="124" y="84"/>
                      </a:cubicBezTo>
                      <a:cubicBezTo>
                        <a:pt x="124" y="33"/>
                        <a:pt x="124" y="33"/>
                        <a:pt x="124" y="33"/>
                      </a:cubicBezTo>
                      <a:cubicBezTo>
                        <a:pt x="33" y="33"/>
                        <a:pt x="33" y="33"/>
                        <a:pt x="33" y="33"/>
                      </a:cubicBezTo>
                      <a:lnTo>
                        <a:pt x="33"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54" name="Freeform 20"/>
                <p:cNvSpPr>
                  <a:spLocks/>
                </p:cNvSpPr>
                <p:nvPr/>
              </p:nvSpPr>
              <p:spPr bwMode="auto">
                <a:xfrm>
                  <a:off x="10583096" y="5029200"/>
                  <a:ext cx="526381" cy="126831"/>
                </a:xfrm>
                <a:custGeom>
                  <a:avLst/>
                  <a:gdLst>
                    <a:gd name="T0" fmla="*/ 33 w 412"/>
                    <a:gd name="T1" fmla="*/ 150 h 182"/>
                    <a:gd name="T2" fmla="*/ 187 w 412"/>
                    <a:gd name="T3" fmla="*/ 150 h 182"/>
                    <a:gd name="T4" fmla="*/ 187 w 412"/>
                    <a:gd name="T5" fmla="*/ 1 h 182"/>
                    <a:gd name="T6" fmla="*/ 187 w 412"/>
                    <a:gd name="T7" fmla="*/ 1 h 182"/>
                    <a:gd name="T8" fmla="*/ 187 w 412"/>
                    <a:gd name="T9" fmla="*/ 1 h 182"/>
                    <a:gd name="T10" fmla="*/ 412 w 412"/>
                    <a:gd name="T11" fmla="*/ 0 h 182"/>
                    <a:gd name="T12" fmla="*/ 412 w 412"/>
                    <a:gd name="T13" fmla="*/ 181 h 182"/>
                    <a:gd name="T14" fmla="*/ 380 w 412"/>
                    <a:gd name="T15" fmla="*/ 181 h 182"/>
                    <a:gd name="T16" fmla="*/ 380 w 412"/>
                    <a:gd name="T17" fmla="*/ 181 h 182"/>
                    <a:gd name="T18" fmla="*/ 256 w 412"/>
                    <a:gd name="T19" fmla="*/ 182 h 182"/>
                    <a:gd name="T20" fmla="*/ 256 w 412"/>
                    <a:gd name="T21" fmla="*/ 62 h 182"/>
                    <a:gd name="T22" fmla="*/ 342 w 412"/>
                    <a:gd name="T23" fmla="*/ 62 h 182"/>
                    <a:gd name="T24" fmla="*/ 342 w 412"/>
                    <a:gd name="T25" fmla="*/ 62 h 182"/>
                    <a:gd name="T26" fmla="*/ 343 w 412"/>
                    <a:gd name="T27" fmla="*/ 62 h 182"/>
                    <a:gd name="T28" fmla="*/ 343 w 412"/>
                    <a:gd name="T29" fmla="*/ 94 h 182"/>
                    <a:gd name="T30" fmla="*/ 342 w 412"/>
                    <a:gd name="T31" fmla="*/ 94 h 182"/>
                    <a:gd name="T32" fmla="*/ 342 w 412"/>
                    <a:gd name="T33" fmla="*/ 116 h 182"/>
                    <a:gd name="T34" fmla="*/ 313 w 412"/>
                    <a:gd name="T35" fmla="*/ 116 h 182"/>
                    <a:gd name="T36" fmla="*/ 313 w 412"/>
                    <a:gd name="T37" fmla="*/ 94 h 182"/>
                    <a:gd name="T38" fmla="*/ 289 w 412"/>
                    <a:gd name="T39" fmla="*/ 94 h 182"/>
                    <a:gd name="T40" fmla="*/ 289 w 412"/>
                    <a:gd name="T41" fmla="*/ 149 h 182"/>
                    <a:gd name="T42" fmla="*/ 380 w 412"/>
                    <a:gd name="T43" fmla="*/ 149 h 182"/>
                    <a:gd name="T44" fmla="*/ 380 w 412"/>
                    <a:gd name="T45" fmla="*/ 32 h 182"/>
                    <a:gd name="T46" fmla="*/ 221 w 412"/>
                    <a:gd name="T47" fmla="*/ 32 h 182"/>
                    <a:gd name="T48" fmla="*/ 221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7 w 412"/>
                    <a:gd name="T61" fmla="*/ 115 h 182"/>
                    <a:gd name="T62" fmla="*/ 100 w 412"/>
                    <a:gd name="T63" fmla="*/ 115 h 182"/>
                    <a:gd name="T64" fmla="*/ 100 w 412"/>
                    <a:gd name="T65" fmla="*/ 116 h 182"/>
                    <a:gd name="T66" fmla="*/ 71 w 412"/>
                    <a:gd name="T67" fmla="*/ 116 h 182"/>
                    <a:gd name="T68" fmla="*/ 71 w 412"/>
                    <a:gd name="T69" fmla="*/ 115 h 182"/>
                    <a:gd name="T70" fmla="*/ 70 w 412"/>
                    <a:gd name="T71" fmla="*/ 115 h 182"/>
                    <a:gd name="T72" fmla="*/ 69 w 412"/>
                    <a:gd name="T73" fmla="*/ 61 h 182"/>
                    <a:gd name="T74" fmla="*/ 100 w 412"/>
                    <a:gd name="T75" fmla="*/ 61 h 182"/>
                    <a:gd name="T76" fmla="*/ 100 w 412"/>
                    <a:gd name="T77" fmla="*/ 84 h 182"/>
                    <a:gd name="T78" fmla="*/ 124 w 412"/>
                    <a:gd name="T79" fmla="*/ 84 h 182"/>
                    <a:gd name="T80" fmla="*/ 124 w 412"/>
                    <a:gd name="T81" fmla="*/ 33 h 182"/>
                    <a:gd name="T82" fmla="*/ 33 w 412"/>
                    <a:gd name="T83" fmla="*/ 33 h 182"/>
                    <a:gd name="T84" fmla="*/ 33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3" y="150"/>
                      </a:moveTo>
                      <a:cubicBezTo>
                        <a:pt x="187" y="150"/>
                        <a:pt x="187" y="150"/>
                        <a:pt x="187" y="150"/>
                      </a:cubicBezTo>
                      <a:cubicBezTo>
                        <a:pt x="187" y="1"/>
                        <a:pt x="187" y="1"/>
                        <a:pt x="187"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80" y="181"/>
                        <a:pt x="380" y="181"/>
                        <a:pt x="380" y="181"/>
                      </a:cubicBezTo>
                      <a:cubicBezTo>
                        <a:pt x="380" y="181"/>
                        <a:pt x="380" y="181"/>
                        <a:pt x="380" y="181"/>
                      </a:cubicBezTo>
                      <a:cubicBezTo>
                        <a:pt x="256" y="182"/>
                        <a:pt x="256" y="182"/>
                        <a:pt x="256" y="182"/>
                      </a:cubicBezTo>
                      <a:cubicBezTo>
                        <a:pt x="256" y="143"/>
                        <a:pt x="256" y="100"/>
                        <a:pt x="256" y="62"/>
                      </a:cubicBezTo>
                      <a:cubicBezTo>
                        <a:pt x="285" y="62"/>
                        <a:pt x="313" y="62"/>
                        <a:pt x="342" y="62"/>
                      </a:cubicBezTo>
                      <a:cubicBezTo>
                        <a:pt x="342" y="62"/>
                        <a:pt x="342" y="62"/>
                        <a:pt x="342" y="62"/>
                      </a:cubicBezTo>
                      <a:cubicBezTo>
                        <a:pt x="343" y="62"/>
                        <a:pt x="343" y="62"/>
                        <a:pt x="343" y="62"/>
                      </a:cubicBezTo>
                      <a:cubicBezTo>
                        <a:pt x="343" y="94"/>
                        <a:pt x="343" y="94"/>
                        <a:pt x="343"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9" y="94"/>
                        <a:pt x="289" y="94"/>
                        <a:pt x="289" y="94"/>
                      </a:cubicBezTo>
                      <a:cubicBezTo>
                        <a:pt x="289" y="149"/>
                        <a:pt x="289" y="149"/>
                        <a:pt x="289" y="149"/>
                      </a:cubicBezTo>
                      <a:cubicBezTo>
                        <a:pt x="380" y="149"/>
                        <a:pt x="380" y="149"/>
                        <a:pt x="380" y="149"/>
                      </a:cubicBezTo>
                      <a:cubicBezTo>
                        <a:pt x="380" y="32"/>
                        <a:pt x="380" y="32"/>
                        <a:pt x="380" y="32"/>
                      </a:cubicBezTo>
                      <a:cubicBezTo>
                        <a:pt x="221" y="32"/>
                        <a:pt x="221" y="32"/>
                        <a:pt x="221" y="32"/>
                      </a:cubicBezTo>
                      <a:cubicBezTo>
                        <a:pt x="221" y="32"/>
                        <a:pt x="221" y="32"/>
                        <a:pt x="221"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7" y="115"/>
                        <a:pt x="157" y="115"/>
                        <a:pt x="157" y="115"/>
                      </a:cubicBezTo>
                      <a:cubicBezTo>
                        <a:pt x="100" y="115"/>
                        <a:pt x="100" y="115"/>
                        <a:pt x="100" y="115"/>
                      </a:cubicBezTo>
                      <a:cubicBezTo>
                        <a:pt x="100" y="116"/>
                        <a:pt x="100" y="116"/>
                        <a:pt x="100" y="116"/>
                      </a:cubicBezTo>
                      <a:cubicBezTo>
                        <a:pt x="71" y="116"/>
                        <a:pt x="71" y="116"/>
                        <a:pt x="71" y="116"/>
                      </a:cubicBezTo>
                      <a:cubicBezTo>
                        <a:pt x="71" y="115"/>
                        <a:pt x="71" y="115"/>
                        <a:pt x="71" y="115"/>
                      </a:cubicBezTo>
                      <a:cubicBezTo>
                        <a:pt x="70" y="115"/>
                        <a:pt x="70" y="115"/>
                        <a:pt x="70" y="115"/>
                      </a:cubicBezTo>
                      <a:cubicBezTo>
                        <a:pt x="69" y="61"/>
                        <a:pt x="69" y="61"/>
                        <a:pt x="69" y="61"/>
                      </a:cubicBezTo>
                      <a:cubicBezTo>
                        <a:pt x="100" y="61"/>
                        <a:pt x="100" y="61"/>
                        <a:pt x="100" y="61"/>
                      </a:cubicBezTo>
                      <a:cubicBezTo>
                        <a:pt x="100" y="84"/>
                        <a:pt x="100" y="84"/>
                        <a:pt x="100" y="84"/>
                      </a:cubicBezTo>
                      <a:cubicBezTo>
                        <a:pt x="124" y="84"/>
                        <a:pt x="124" y="84"/>
                        <a:pt x="124" y="84"/>
                      </a:cubicBezTo>
                      <a:cubicBezTo>
                        <a:pt x="124" y="33"/>
                        <a:pt x="124" y="33"/>
                        <a:pt x="124" y="33"/>
                      </a:cubicBezTo>
                      <a:cubicBezTo>
                        <a:pt x="33" y="33"/>
                        <a:pt x="33" y="33"/>
                        <a:pt x="33" y="33"/>
                      </a:cubicBezTo>
                      <a:lnTo>
                        <a:pt x="33"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55" name="Freeform 21"/>
                <p:cNvSpPr>
                  <a:spLocks/>
                </p:cNvSpPr>
                <p:nvPr/>
              </p:nvSpPr>
              <p:spPr bwMode="auto">
                <a:xfrm>
                  <a:off x="11140746" y="5029200"/>
                  <a:ext cx="526381" cy="126831"/>
                </a:xfrm>
                <a:custGeom>
                  <a:avLst/>
                  <a:gdLst>
                    <a:gd name="T0" fmla="*/ 32 w 412"/>
                    <a:gd name="T1" fmla="*/ 150 h 182"/>
                    <a:gd name="T2" fmla="*/ 186 w 412"/>
                    <a:gd name="T3" fmla="*/ 150 h 182"/>
                    <a:gd name="T4" fmla="*/ 186 w 412"/>
                    <a:gd name="T5" fmla="*/ 1 h 182"/>
                    <a:gd name="T6" fmla="*/ 187 w 412"/>
                    <a:gd name="T7" fmla="*/ 1 h 182"/>
                    <a:gd name="T8" fmla="*/ 187 w 412"/>
                    <a:gd name="T9" fmla="*/ 1 h 182"/>
                    <a:gd name="T10" fmla="*/ 412 w 412"/>
                    <a:gd name="T11" fmla="*/ 0 h 182"/>
                    <a:gd name="T12" fmla="*/ 412 w 412"/>
                    <a:gd name="T13" fmla="*/ 181 h 182"/>
                    <a:gd name="T14" fmla="*/ 379 w 412"/>
                    <a:gd name="T15" fmla="*/ 181 h 182"/>
                    <a:gd name="T16" fmla="*/ 379 w 412"/>
                    <a:gd name="T17" fmla="*/ 181 h 182"/>
                    <a:gd name="T18" fmla="*/ 256 w 412"/>
                    <a:gd name="T19" fmla="*/ 182 h 182"/>
                    <a:gd name="T20" fmla="*/ 255 w 412"/>
                    <a:gd name="T21" fmla="*/ 62 h 182"/>
                    <a:gd name="T22" fmla="*/ 342 w 412"/>
                    <a:gd name="T23" fmla="*/ 62 h 182"/>
                    <a:gd name="T24" fmla="*/ 342 w 412"/>
                    <a:gd name="T25" fmla="*/ 62 h 182"/>
                    <a:gd name="T26" fmla="*/ 342 w 412"/>
                    <a:gd name="T27" fmla="*/ 62 h 182"/>
                    <a:gd name="T28" fmla="*/ 342 w 412"/>
                    <a:gd name="T29" fmla="*/ 94 h 182"/>
                    <a:gd name="T30" fmla="*/ 342 w 412"/>
                    <a:gd name="T31" fmla="*/ 94 h 182"/>
                    <a:gd name="T32" fmla="*/ 342 w 412"/>
                    <a:gd name="T33" fmla="*/ 116 h 182"/>
                    <a:gd name="T34" fmla="*/ 313 w 412"/>
                    <a:gd name="T35" fmla="*/ 116 h 182"/>
                    <a:gd name="T36" fmla="*/ 313 w 412"/>
                    <a:gd name="T37" fmla="*/ 94 h 182"/>
                    <a:gd name="T38" fmla="*/ 288 w 412"/>
                    <a:gd name="T39" fmla="*/ 94 h 182"/>
                    <a:gd name="T40" fmla="*/ 288 w 412"/>
                    <a:gd name="T41" fmla="*/ 149 h 182"/>
                    <a:gd name="T42" fmla="*/ 379 w 412"/>
                    <a:gd name="T43" fmla="*/ 149 h 182"/>
                    <a:gd name="T44" fmla="*/ 379 w 412"/>
                    <a:gd name="T45" fmla="*/ 32 h 182"/>
                    <a:gd name="T46" fmla="*/ 220 w 412"/>
                    <a:gd name="T47" fmla="*/ 32 h 182"/>
                    <a:gd name="T48" fmla="*/ 220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6 w 412"/>
                    <a:gd name="T61" fmla="*/ 115 h 182"/>
                    <a:gd name="T62" fmla="*/ 99 w 412"/>
                    <a:gd name="T63" fmla="*/ 115 h 182"/>
                    <a:gd name="T64" fmla="*/ 99 w 412"/>
                    <a:gd name="T65" fmla="*/ 116 h 182"/>
                    <a:gd name="T66" fmla="*/ 70 w 412"/>
                    <a:gd name="T67" fmla="*/ 116 h 182"/>
                    <a:gd name="T68" fmla="*/ 70 w 412"/>
                    <a:gd name="T69" fmla="*/ 115 h 182"/>
                    <a:gd name="T70" fmla="*/ 69 w 412"/>
                    <a:gd name="T71" fmla="*/ 115 h 182"/>
                    <a:gd name="T72" fmla="*/ 69 w 412"/>
                    <a:gd name="T73" fmla="*/ 61 h 182"/>
                    <a:gd name="T74" fmla="*/ 99 w 412"/>
                    <a:gd name="T75" fmla="*/ 61 h 182"/>
                    <a:gd name="T76" fmla="*/ 99 w 412"/>
                    <a:gd name="T77" fmla="*/ 84 h 182"/>
                    <a:gd name="T78" fmla="*/ 124 w 412"/>
                    <a:gd name="T79" fmla="*/ 84 h 182"/>
                    <a:gd name="T80" fmla="*/ 124 w 412"/>
                    <a:gd name="T81" fmla="*/ 33 h 182"/>
                    <a:gd name="T82" fmla="*/ 32 w 412"/>
                    <a:gd name="T83" fmla="*/ 33 h 182"/>
                    <a:gd name="T84" fmla="*/ 32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2" y="150"/>
                      </a:moveTo>
                      <a:cubicBezTo>
                        <a:pt x="186" y="150"/>
                        <a:pt x="186" y="150"/>
                        <a:pt x="186" y="150"/>
                      </a:cubicBezTo>
                      <a:cubicBezTo>
                        <a:pt x="186" y="1"/>
                        <a:pt x="186" y="1"/>
                        <a:pt x="186"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79" y="181"/>
                        <a:pt x="379" y="181"/>
                        <a:pt x="379" y="181"/>
                      </a:cubicBezTo>
                      <a:cubicBezTo>
                        <a:pt x="379" y="181"/>
                        <a:pt x="379" y="181"/>
                        <a:pt x="379" y="181"/>
                      </a:cubicBezTo>
                      <a:cubicBezTo>
                        <a:pt x="256" y="182"/>
                        <a:pt x="256" y="182"/>
                        <a:pt x="256" y="182"/>
                      </a:cubicBezTo>
                      <a:cubicBezTo>
                        <a:pt x="256" y="143"/>
                        <a:pt x="255" y="100"/>
                        <a:pt x="255" y="62"/>
                      </a:cubicBezTo>
                      <a:cubicBezTo>
                        <a:pt x="284" y="62"/>
                        <a:pt x="313" y="62"/>
                        <a:pt x="342" y="62"/>
                      </a:cubicBezTo>
                      <a:cubicBezTo>
                        <a:pt x="342" y="62"/>
                        <a:pt x="342" y="62"/>
                        <a:pt x="342" y="62"/>
                      </a:cubicBezTo>
                      <a:cubicBezTo>
                        <a:pt x="342" y="62"/>
                        <a:pt x="342" y="62"/>
                        <a:pt x="342" y="62"/>
                      </a:cubicBezTo>
                      <a:cubicBezTo>
                        <a:pt x="342" y="94"/>
                        <a:pt x="342" y="94"/>
                        <a:pt x="342"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8" y="94"/>
                        <a:pt x="288" y="94"/>
                        <a:pt x="288" y="94"/>
                      </a:cubicBezTo>
                      <a:cubicBezTo>
                        <a:pt x="288" y="149"/>
                        <a:pt x="288" y="149"/>
                        <a:pt x="288" y="149"/>
                      </a:cubicBezTo>
                      <a:cubicBezTo>
                        <a:pt x="379" y="149"/>
                        <a:pt x="379" y="149"/>
                        <a:pt x="379" y="149"/>
                      </a:cubicBezTo>
                      <a:cubicBezTo>
                        <a:pt x="379" y="32"/>
                        <a:pt x="379" y="32"/>
                        <a:pt x="379" y="32"/>
                      </a:cubicBezTo>
                      <a:cubicBezTo>
                        <a:pt x="220" y="32"/>
                        <a:pt x="220" y="32"/>
                        <a:pt x="220" y="32"/>
                      </a:cubicBezTo>
                      <a:cubicBezTo>
                        <a:pt x="220" y="32"/>
                        <a:pt x="220" y="32"/>
                        <a:pt x="220"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6" y="115"/>
                        <a:pt x="156" y="115"/>
                        <a:pt x="156" y="115"/>
                      </a:cubicBezTo>
                      <a:cubicBezTo>
                        <a:pt x="99" y="115"/>
                        <a:pt x="99" y="115"/>
                        <a:pt x="99" y="115"/>
                      </a:cubicBezTo>
                      <a:cubicBezTo>
                        <a:pt x="99" y="116"/>
                        <a:pt x="99" y="116"/>
                        <a:pt x="99" y="116"/>
                      </a:cubicBezTo>
                      <a:cubicBezTo>
                        <a:pt x="70" y="116"/>
                        <a:pt x="70" y="116"/>
                        <a:pt x="70" y="116"/>
                      </a:cubicBezTo>
                      <a:cubicBezTo>
                        <a:pt x="70" y="115"/>
                        <a:pt x="70" y="115"/>
                        <a:pt x="70" y="115"/>
                      </a:cubicBezTo>
                      <a:cubicBezTo>
                        <a:pt x="69" y="115"/>
                        <a:pt x="69" y="115"/>
                        <a:pt x="69" y="115"/>
                      </a:cubicBezTo>
                      <a:cubicBezTo>
                        <a:pt x="69" y="61"/>
                        <a:pt x="69" y="61"/>
                        <a:pt x="69" y="61"/>
                      </a:cubicBezTo>
                      <a:cubicBezTo>
                        <a:pt x="99" y="61"/>
                        <a:pt x="99" y="61"/>
                        <a:pt x="99" y="61"/>
                      </a:cubicBezTo>
                      <a:cubicBezTo>
                        <a:pt x="99" y="84"/>
                        <a:pt x="99" y="84"/>
                        <a:pt x="99" y="84"/>
                      </a:cubicBezTo>
                      <a:cubicBezTo>
                        <a:pt x="124" y="84"/>
                        <a:pt x="124" y="84"/>
                        <a:pt x="124" y="84"/>
                      </a:cubicBezTo>
                      <a:cubicBezTo>
                        <a:pt x="124" y="33"/>
                        <a:pt x="124" y="33"/>
                        <a:pt x="124" y="33"/>
                      </a:cubicBezTo>
                      <a:cubicBezTo>
                        <a:pt x="32" y="33"/>
                        <a:pt x="32" y="33"/>
                        <a:pt x="32" y="33"/>
                      </a:cubicBezTo>
                      <a:lnTo>
                        <a:pt x="32"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56" name="Freeform 22"/>
                <p:cNvSpPr>
                  <a:spLocks/>
                </p:cNvSpPr>
                <p:nvPr/>
              </p:nvSpPr>
              <p:spPr bwMode="auto">
                <a:xfrm>
                  <a:off x="11696660" y="5029200"/>
                  <a:ext cx="526381" cy="126831"/>
                </a:xfrm>
                <a:custGeom>
                  <a:avLst/>
                  <a:gdLst>
                    <a:gd name="T0" fmla="*/ 33 w 412"/>
                    <a:gd name="T1" fmla="*/ 150 h 182"/>
                    <a:gd name="T2" fmla="*/ 187 w 412"/>
                    <a:gd name="T3" fmla="*/ 150 h 182"/>
                    <a:gd name="T4" fmla="*/ 187 w 412"/>
                    <a:gd name="T5" fmla="*/ 1 h 182"/>
                    <a:gd name="T6" fmla="*/ 187 w 412"/>
                    <a:gd name="T7" fmla="*/ 1 h 182"/>
                    <a:gd name="T8" fmla="*/ 187 w 412"/>
                    <a:gd name="T9" fmla="*/ 1 h 182"/>
                    <a:gd name="T10" fmla="*/ 412 w 412"/>
                    <a:gd name="T11" fmla="*/ 0 h 182"/>
                    <a:gd name="T12" fmla="*/ 412 w 412"/>
                    <a:gd name="T13" fmla="*/ 181 h 182"/>
                    <a:gd name="T14" fmla="*/ 380 w 412"/>
                    <a:gd name="T15" fmla="*/ 181 h 182"/>
                    <a:gd name="T16" fmla="*/ 380 w 412"/>
                    <a:gd name="T17" fmla="*/ 181 h 182"/>
                    <a:gd name="T18" fmla="*/ 256 w 412"/>
                    <a:gd name="T19" fmla="*/ 182 h 182"/>
                    <a:gd name="T20" fmla="*/ 256 w 412"/>
                    <a:gd name="T21" fmla="*/ 62 h 182"/>
                    <a:gd name="T22" fmla="*/ 342 w 412"/>
                    <a:gd name="T23" fmla="*/ 62 h 182"/>
                    <a:gd name="T24" fmla="*/ 342 w 412"/>
                    <a:gd name="T25" fmla="*/ 62 h 182"/>
                    <a:gd name="T26" fmla="*/ 343 w 412"/>
                    <a:gd name="T27" fmla="*/ 62 h 182"/>
                    <a:gd name="T28" fmla="*/ 343 w 412"/>
                    <a:gd name="T29" fmla="*/ 94 h 182"/>
                    <a:gd name="T30" fmla="*/ 342 w 412"/>
                    <a:gd name="T31" fmla="*/ 94 h 182"/>
                    <a:gd name="T32" fmla="*/ 342 w 412"/>
                    <a:gd name="T33" fmla="*/ 116 h 182"/>
                    <a:gd name="T34" fmla="*/ 313 w 412"/>
                    <a:gd name="T35" fmla="*/ 116 h 182"/>
                    <a:gd name="T36" fmla="*/ 313 w 412"/>
                    <a:gd name="T37" fmla="*/ 94 h 182"/>
                    <a:gd name="T38" fmla="*/ 289 w 412"/>
                    <a:gd name="T39" fmla="*/ 94 h 182"/>
                    <a:gd name="T40" fmla="*/ 289 w 412"/>
                    <a:gd name="T41" fmla="*/ 149 h 182"/>
                    <a:gd name="T42" fmla="*/ 380 w 412"/>
                    <a:gd name="T43" fmla="*/ 149 h 182"/>
                    <a:gd name="T44" fmla="*/ 380 w 412"/>
                    <a:gd name="T45" fmla="*/ 32 h 182"/>
                    <a:gd name="T46" fmla="*/ 221 w 412"/>
                    <a:gd name="T47" fmla="*/ 32 h 182"/>
                    <a:gd name="T48" fmla="*/ 221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7 w 412"/>
                    <a:gd name="T61" fmla="*/ 115 h 182"/>
                    <a:gd name="T62" fmla="*/ 100 w 412"/>
                    <a:gd name="T63" fmla="*/ 115 h 182"/>
                    <a:gd name="T64" fmla="*/ 100 w 412"/>
                    <a:gd name="T65" fmla="*/ 116 h 182"/>
                    <a:gd name="T66" fmla="*/ 71 w 412"/>
                    <a:gd name="T67" fmla="*/ 116 h 182"/>
                    <a:gd name="T68" fmla="*/ 71 w 412"/>
                    <a:gd name="T69" fmla="*/ 115 h 182"/>
                    <a:gd name="T70" fmla="*/ 70 w 412"/>
                    <a:gd name="T71" fmla="*/ 115 h 182"/>
                    <a:gd name="T72" fmla="*/ 69 w 412"/>
                    <a:gd name="T73" fmla="*/ 61 h 182"/>
                    <a:gd name="T74" fmla="*/ 100 w 412"/>
                    <a:gd name="T75" fmla="*/ 61 h 182"/>
                    <a:gd name="T76" fmla="*/ 100 w 412"/>
                    <a:gd name="T77" fmla="*/ 84 h 182"/>
                    <a:gd name="T78" fmla="*/ 124 w 412"/>
                    <a:gd name="T79" fmla="*/ 84 h 182"/>
                    <a:gd name="T80" fmla="*/ 124 w 412"/>
                    <a:gd name="T81" fmla="*/ 33 h 182"/>
                    <a:gd name="T82" fmla="*/ 33 w 412"/>
                    <a:gd name="T83" fmla="*/ 33 h 182"/>
                    <a:gd name="T84" fmla="*/ 33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3" y="150"/>
                      </a:moveTo>
                      <a:cubicBezTo>
                        <a:pt x="187" y="150"/>
                        <a:pt x="187" y="150"/>
                        <a:pt x="187" y="150"/>
                      </a:cubicBezTo>
                      <a:cubicBezTo>
                        <a:pt x="187" y="1"/>
                        <a:pt x="187" y="1"/>
                        <a:pt x="187"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80" y="181"/>
                        <a:pt x="380" y="181"/>
                        <a:pt x="380" y="181"/>
                      </a:cubicBezTo>
                      <a:cubicBezTo>
                        <a:pt x="380" y="181"/>
                        <a:pt x="380" y="181"/>
                        <a:pt x="380" y="181"/>
                      </a:cubicBezTo>
                      <a:cubicBezTo>
                        <a:pt x="256" y="182"/>
                        <a:pt x="256" y="182"/>
                        <a:pt x="256" y="182"/>
                      </a:cubicBezTo>
                      <a:cubicBezTo>
                        <a:pt x="256" y="143"/>
                        <a:pt x="256" y="100"/>
                        <a:pt x="256" y="62"/>
                      </a:cubicBezTo>
                      <a:cubicBezTo>
                        <a:pt x="285" y="62"/>
                        <a:pt x="313" y="62"/>
                        <a:pt x="342" y="62"/>
                      </a:cubicBezTo>
                      <a:cubicBezTo>
                        <a:pt x="342" y="62"/>
                        <a:pt x="342" y="62"/>
                        <a:pt x="342" y="62"/>
                      </a:cubicBezTo>
                      <a:cubicBezTo>
                        <a:pt x="343" y="62"/>
                        <a:pt x="343" y="62"/>
                        <a:pt x="343" y="62"/>
                      </a:cubicBezTo>
                      <a:cubicBezTo>
                        <a:pt x="343" y="94"/>
                        <a:pt x="343" y="94"/>
                        <a:pt x="343"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9" y="94"/>
                        <a:pt x="289" y="94"/>
                        <a:pt x="289" y="94"/>
                      </a:cubicBezTo>
                      <a:cubicBezTo>
                        <a:pt x="289" y="149"/>
                        <a:pt x="289" y="149"/>
                        <a:pt x="289" y="149"/>
                      </a:cubicBezTo>
                      <a:cubicBezTo>
                        <a:pt x="380" y="149"/>
                        <a:pt x="380" y="149"/>
                        <a:pt x="380" y="149"/>
                      </a:cubicBezTo>
                      <a:cubicBezTo>
                        <a:pt x="380" y="32"/>
                        <a:pt x="380" y="32"/>
                        <a:pt x="380" y="32"/>
                      </a:cubicBezTo>
                      <a:cubicBezTo>
                        <a:pt x="221" y="32"/>
                        <a:pt x="221" y="32"/>
                        <a:pt x="221" y="32"/>
                      </a:cubicBezTo>
                      <a:cubicBezTo>
                        <a:pt x="221" y="32"/>
                        <a:pt x="221" y="32"/>
                        <a:pt x="221"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7" y="115"/>
                        <a:pt x="157" y="115"/>
                        <a:pt x="157" y="115"/>
                      </a:cubicBezTo>
                      <a:cubicBezTo>
                        <a:pt x="100" y="115"/>
                        <a:pt x="100" y="115"/>
                        <a:pt x="100" y="115"/>
                      </a:cubicBezTo>
                      <a:cubicBezTo>
                        <a:pt x="100" y="116"/>
                        <a:pt x="100" y="116"/>
                        <a:pt x="100" y="116"/>
                      </a:cubicBezTo>
                      <a:cubicBezTo>
                        <a:pt x="71" y="116"/>
                        <a:pt x="71" y="116"/>
                        <a:pt x="71" y="116"/>
                      </a:cubicBezTo>
                      <a:cubicBezTo>
                        <a:pt x="71" y="115"/>
                        <a:pt x="71" y="115"/>
                        <a:pt x="71" y="115"/>
                      </a:cubicBezTo>
                      <a:cubicBezTo>
                        <a:pt x="70" y="115"/>
                        <a:pt x="70" y="115"/>
                        <a:pt x="70" y="115"/>
                      </a:cubicBezTo>
                      <a:cubicBezTo>
                        <a:pt x="69" y="61"/>
                        <a:pt x="69" y="61"/>
                        <a:pt x="69" y="61"/>
                      </a:cubicBezTo>
                      <a:cubicBezTo>
                        <a:pt x="100" y="61"/>
                        <a:pt x="100" y="61"/>
                        <a:pt x="100" y="61"/>
                      </a:cubicBezTo>
                      <a:cubicBezTo>
                        <a:pt x="100" y="84"/>
                        <a:pt x="100" y="84"/>
                        <a:pt x="100" y="84"/>
                      </a:cubicBezTo>
                      <a:cubicBezTo>
                        <a:pt x="124" y="84"/>
                        <a:pt x="124" y="84"/>
                        <a:pt x="124" y="84"/>
                      </a:cubicBezTo>
                      <a:cubicBezTo>
                        <a:pt x="124" y="33"/>
                        <a:pt x="124" y="33"/>
                        <a:pt x="124" y="33"/>
                      </a:cubicBezTo>
                      <a:cubicBezTo>
                        <a:pt x="33" y="33"/>
                        <a:pt x="33" y="33"/>
                        <a:pt x="33" y="33"/>
                      </a:cubicBezTo>
                      <a:lnTo>
                        <a:pt x="33"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57" name="Freeform 23"/>
                <p:cNvSpPr>
                  <a:spLocks/>
                </p:cNvSpPr>
                <p:nvPr/>
              </p:nvSpPr>
              <p:spPr bwMode="auto">
                <a:xfrm>
                  <a:off x="12250836" y="5029200"/>
                  <a:ext cx="524643" cy="126831"/>
                </a:xfrm>
                <a:custGeom>
                  <a:avLst/>
                  <a:gdLst>
                    <a:gd name="T0" fmla="*/ 32 w 411"/>
                    <a:gd name="T1" fmla="*/ 150 h 182"/>
                    <a:gd name="T2" fmla="*/ 186 w 411"/>
                    <a:gd name="T3" fmla="*/ 150 h 182"/>
                    <a:gd name="T4" fmla="*/ 186 w 411"/>
                    <a:gd name="T5" fmla="*/ 1 h 182"/>
                    <a:gd name="T6" fmla="*/ 187 w 411"/>
                    <a:gd name="T7" fmla="*/ 1 h 182"/>
                    <a:gd name="T8" fmla="*/ 187 w 411"/>
                    <a:gd name="T9" fmla="*/ 1 h 182"/>
                    <a:gd name="T10" fmla="*/ 411 w 411"/>
                    <a:gd name="T11" fmla="*/ 0 h 182"/>
                    <a:gd name="T12" fmla="*/ 411 w 411"/>
                    <a:gd name="T13" fmla="*/ 181 h 182"/>
                    <a:gd name="T14" fmla="*/ 379 w 411"/>
                    <a:gd name="T15" fmla="*/ 181 h 182"/>
                    <a:gd name="T16" fmla="*/ 379 w 411"/>
                    <a:gd name="T17" fmla="*/ 181 h 182"/>
                    <a:gd name="T18" fmla="*/ 256 w 411"/>
                    <a:gd name="T19" fmla="*/ 182 h 182"/>
                    <a:gd name="T20" fmla="*/ 255 w 411"/>
                    <a:gd name="T21" fmla="*/ 62 h 182"/>
                    <a:gd name="T22" fmla="*/ 342 w 411"/>
                    <a:gd name="T23" fmla="*/ 62 h 182"/>
                    <a:gd name="T24" fmla="*/ 342 w 411"/>
                    <a:gd name="T25" fmla="*/ 62 h 182"/>
                    <a:gd name="T26" fmla="*/ 342 w 411"/>
                    <a:gd name="T27" fmla="*/ 62 h 182"/>
                    <a:gd name="T28" fmla="*/ 342 w 411"/>
                    <a:gd name="T29" fmla="*/ 94 h 182"/>
                    <a:gd name="T30" fmla="*/ 342 w 411"/>
                    <a:gd name="T31" fmla="*/ 94 h 182"/>
                    <a:gd name="T32" fmla="*/ 342 w 411"/>
                    <a:gd name="T33" fmla="*/ 116 h 182"/>
                    <a:gd name="T34" fmla="*/ 313 w 411"/>
                    <a:gd name="T35" fmla="*/ 116 h 182"/>
                    <a:gd name="T36" fmla="*/ 313 w 411"/>
                    <a:gd name="T37" fmla="*/ 94 h 182"/>
                    <a:gd name="T38" fmla="*/ 288 w 411"/>
                    <a:gd name="T39" fmla="*/ 94 h 182"/>
                    <a:gd name="T40" fmla="*/ 288 w 411"/>
                    <a:gd name="T41" fmla="*/ 149 h 182"/>
                    <a:gd name="T42" fmla="*/ 379 w 411"/>
                    <a:gd name="T43" fmla="*/ 149 h 182"/>
                    <a:gd name="T44" fmla="*/ 379 w 411"/>
                    <a:gd name="T45" fmla="*/ 32 h 182"/>
                    <a:gd name="T46" fmla="*/ 220 w 411"/>
                    <a:gd name="T47" fmla="*/ 32 h 182"/>
                    <a:gd name="T48" fmla="*/ 220 w 411"/>
                    <a:gd name="T49" fmla="*/ 32 h 182"/>
                    <a:gd name="T50" fmla="*/ 219 w 411"/>
                    <a:gd name="T51" fmla="*/ 32 h 182"/>
                    <a:gd name="T52" fmla="*/ 219 w 411"/>
                    <a:gd name="T53" fmla="*/ 182 h 182"/>
                    <a:gd name="T54" fmla="*/ 0 w 411"/>
                    <a:gd name="T55" fmla="*/ 182 h 182"/>
                    <a:gd name="T56" fmla="*/ 0 w 411"/>
                    <a:gd name="T57" fmla="*/ 1 h 182"/>
                    <a:gd name="T58" fmla="*/ 156 w 411"/>
                    <a:gd name="T59" fmla="*/ 0 h 182"/>
                    <a:gd name="T60" fmla="*/ 156 w 411"/>
                    <a:gd name="T61" fmla="*/ 115 h 182"/>
                    <a:gd name="T62" fmla="*/ 99 w 411"/>
                    <a:gd name="T63" fmla="*/ 115 h 182"/>
                    <a:gd name="T64" fmla="*/ 99 w 411"/>
                    <a:gd name="T65" fmla="*/ 116 h 182"/>
                    <a:gd name="T66" fmla="*/ 70 w 411"/>
                    <a:gd name="T67" fmla="*/ 116 h 182"/>
                    <a:gd name="T68" fmla="*/ 70 w 411"/>
                    <a:gd name="T69" fmla="*/ 115 h 182"/>
                    <a:gd name="T70" fmla="*/ 69 w 411"/>
                    <a:gd name="T71" fmla="*/ 115 h 182"/>
                    <a:gd name="T72" fmla="*/ 69 w 411"/>
                    <a:gd name="T73" fmla="*/ 61 h 182"/>
                    <a:gd name="T74" fmla="*/ 99 w 411"/>
                    <a:gd name="T75" fmla="*/ 61 h 182"/>
                    <a:gd name="T76" fmla="*/ 99 w 411"/>
                    <a:gd name="T77" fmla="*/ 84 h 182"/>
                    <a:gd name="T78" fmla="*/ 123 w 411"/>
                    <a:gd name="T79" fmla="*/ 84 h 182"/>
                    <a:gd name="T80" fmla="*/ 123 w 411"/>
                    <a:gd name="T81" fmla="*/ 33 h 182"/>
                    <a:gd name="T82" fmla="*/ 32 w 411"/>
                    <a:gd name="T83" fmla="*/ 33 h 182"/>
                    <a:gd name="T84" fmla="*/ 32 w 411"/>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1" h="182">
                      <a:moveTo>
                        <a:pt x="32" y="150"/>
                      </a:moveTo>
                      <a:cubicBezTo>
                        <a:pt x="186" y="150"/>
                        <a:pt x="186" y="150"/>
                        <a:pt x="186" y="150"/>
                      </a:cubicBezTo>
                      <a:cubicBezTo>
                        <a:pt x="186" y="1"/>
                        <a:pt x="186" y="1"/>
                        <a:pt x="186" y="1"/>
                      </a:cubicBezTo>
                      <a:cubicBezTo>
                        <a:pt x="187" y="1"/>
                        <a:pt x="187" y="1"/>
                        <a:pt x="187" y="1"/>
                      </a:cubicBezTo>
                      <a:cubicBezTo>
                        <a:pt x="187" y="1"/>
                        <a:pt x="187" y="1"/>
                        <a:pt x="187" y="1"/>
                      </a:cubicBezTo>
                      <a:cubicBezTo>
                        <a:pt x="268" y="1"/>
                        <a:pt x="332" y="0"/>
                        <a:pt x="411" y="0"/>
                      </a:cubicBezTo>
                      <a:cubicBezTo>
                        <a:pt x="411" y="181"/>
                        <a:pt x="411" y="181"/>
                        <a:pt x="411" y="181"/>
                      </a:cubicBezTo>
                      <a:cubicBezTo>
                        <a:pt x="379" y="181"/>
                        <a:pt x="379" y="181"/>
                        <a:pt x="379" y="181"/>
                      </a:cubicBezTo>
                      <a:cubicBezTo>
                        <a:pt x="379" y="181"/>
                        <a:pt x="379" y="181"/>
                        <a:pt x="379" y="181"/>
                      </a:cubicBezTo>
                      <a:cubicBezTo>
                        <a:pt x="256" y="182"/>
                        <a:pt x="256" y="182"/>
                        <a:pt x="256" y="182"/>
                      </a:cubicBezTo>
                      <a:cubicBezTo>
                        <a:pt x="256" y="143"/>
                        <a:pt x="255" y="100"/>
                        <a:pt x="255" y="62"/>
                      </a:cubicBezTo>
                      <a:cubicBezTo>
                        <a:pt x="284" y="62"/>
                        <a:pt x="313" y="62"/>
                        <a:pt x="342" y="62"/>
                      </a:cubicBezTo>
                      <a:cubicBezTo>
                        <a:pt x="342" y="62"/>
                        <a:pt x="342" y="62"/>
                        <a:pt x="342" y="62"/>
                      </a:cubicBezTo>
                      <a:cubicBezTo>
                        <a:pt x="342" y="62"/>
                        <a:pt x="342" y="62"/>
                        <a:pt x="342" y="62"/>
                      </a:cubicBezTo>
                      <a:cubicBezTo>
                        <a:pt x="342" y="94"/>
                        <a:pt x="342" y="94"/>
                        <a:pt x="342"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8" y="94"/>
                        <a:pt x="288" y="94"/>
                        <a:pt x="288" y="94"/>
                      </a:cubicBezTo>
                      <a:cubicBezTo>
                        <a:pt x="288" y="149"/>
                        <a:pt x="288" y="149"/>
                        <a:pt x="288" y="149"/>
                      </a:cubicBezTo>
                      <a:cubicBezTo>
                        <a:pt x="379" y="149"/>
                        <a:pt x="379" y="149"/>
                        <a:pt x="379" y="149"/>
                      </a:cubicBezTo>
                      <a:cubicBezTo>
                        <a:pt x="379" y="32"/>
                        <a:pt x="379" y="32"/>
                        <a:pt x="379" y="32"/>
                      </a:cubicBezTo>
                      <a:cubicBezTo>
                        <a:pt x="220" y="32"/>
                        <a:pt x="220" y="32"/>
                        <a:pt x="220" y="32"/>
                      </a:cubicBezTo>
                      <a:cubicBezTo>
                        <a:pt x="220" y="32"/>
                        <a:pt x="220" y="32"/>
                        <a:pt x="220"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6" y="115"/>
                        <a:pt x="156" y="115"/>
                        <a:pt x="156" y="115"/>
                      </a:cubicBezTo>
                      <a:cubicBezTo>
                        <a:pt x="99" y="115"/>
                        <a:pt x="99" y="115"/>
                        <a:pt x="99" y="115"/>
                      </a:cubicBezTo>
                      <a:cubicBezTo>
                        <a:pt x="99" y="116"/>
                        <a:pt x="99" y="116"/>
                        <a:pt x="99" y="116"/>
                      </a:cubicBezTo>
                      <a:cubicBezTo>
                        <a:pt x="70" y="116"/>
                        <a:pt x="70" y="116"/>
                        <a:pt x="70" y="116"/>
                      </a:cubicBezTo>
                      <a:cubicBezTo>
                        <a:pt x="70" y="115"/>
                        <a:pt x="70" y="115"/>
                        <a:pt x="70" y="115"/>
                      </a:cubicBezTo>
                      <a:cubicBezTo>
                        <a:pt x="69" y="115"/>
                        <a:pt x="69" y="115"/>
                        <a:pt x="69" y="115"/>
                      </a:cubicBezTo>
                      <a:cubicBezTo>
                        <a:pt x="69" y="61"/>
                        <a:pt x="69" y="61"/>
                        <a:pt x="69" y="61"/>
                      </a:cubicBezTo>
                      <a:cubicBezTo>
                        <a:pt x="99" y="61"/>
                        <a:pt x="99" y="61"/>
                        <a:pt x="99" y="61"/>
                      </a:cubicBezTo>
                      <a:cubicBezTo>
                        <a:pt x="99" y="84"/>
                        <a:pt x="99" y="84"/>
                        <a:pt x="99" y="84"/>
                      </a:cubicBezTo>
                      <a:cubicBezTo>
                        <a:pt x="123" y="84"/>
                        <a:pt x="123" y="84"/>
                        <a:pt x="123" y="84"/>
                      </a:cubicBezTo>
                      <a:cubicBezTo>
                        <a:pt x="123" y="33"/>
                        <a:pt x="123" y="33"/>
                        <a:pt x="123" y="33"/>
                      </a:cubicBezTo>
                      <a:cubicBezTo>
                        <a:pt x="32" y="33"/>
                        <a:pt x="32" y="33"/>
                        <a:pt x="32" y="33"/>
                      </a:cubicBezTo>
                      <a:lnTo>
                        <a:pt x="32"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58" name="Freeform 24"/>
                <p:cNvSpPr>
                  <a:spLocks/>
                </p:cNvSpPr>
                <p:nvPr/>
              </p:nvSpPr>
              <p:spPr bwMode="auto">
                <a:xfrm>
                  <a:off x="12806750" y="5029200"/>
                  <a:ext cx="526381" cy="126831"/>
                </a:xfrm>
                <a:custGeom>
                  <a:avLst/>
                  <a:gdLst>
                    <a:gd name="T0" fmla="*/ 33 w 412"/>
                    <a:gd name="T1" fmla="*/ 150 h 182"/>
                    <a:gd name="T2" fmla="*/ 187 w 412"/>
                    <a:gd name="T3" fmla="*/ 150 h 182"/>
                    <a:gd name="T4" fmla="*/ 187 w 412"/>
                    <a:gd name="T5" fmla="*/ 1 h 182"/>
                    <a:gd name="T6" fmla="*/ 187 w 412"/>
                    <a:gd name="T7" fmla="*/ 1 h 182"/>
                    <a:gd name="T8" fmla="*/ 187 w 412"/>
                    <a:gd name="T9" fmla="*/ 1 h 182"/>
                    <a:gd name="T10" fmla="*/ 412 w 412"/>
                    <a:gd name="T11" fmla="*/ 0 h 182"/>
                    <a:gd name="T12" fmla="*/ 412 w 412"/>
                    <a:gd name="T13" fmla="*/ 181 h 182"/>
                    <a:gd name="T14" fmla="*/ 380 w 412"/>
                    <a:gd name="T15" fmla="*/ 181 h 182"/>
                    <a:gd name="T16" fmla="*/ 380 w 412"/>
                    <a:gd name="T17" fmla="*/ 181 h 182"/>
                    <a:gd name="T18" fmla="*/ 256 w 412"/>
                    <a:gd name="T19" fmla="*/ 182 h 182"/>
                    <a:gd name="T20" fmla="*/ 255 w 412"/>
                    <a:gd name="T21" fmla="*/ 62 h 182"/>
                    <a:gd name="T22" fmla="*/ 342 w 412"/>
                    <a:gd name="T23" fmla="*/ 62 h 182"/>
                    <a:gd name="T24" fmla="*/ 342 w 412"/>
                    <a:gd name="T25" fmla="*/ 62 h 182"/>
                    <a:gd name="T26" fmla="*/ 342 w 412"/>
                    <a:gd name="T27" fmla="*/ 62 h 182"/>
                    <a:gd name="T28" fmla="*/ 342 w 412"/>
                    <a:gd name="T29" fmla="*/ 94 h 182"/>
                    <a:gd name="T30" fmla="*/ 342 w 412"/>
                    <a:gd name="T31" fmla="*/ 94 h 182"/>
                    <a:gd name="T32" fmla="*/ 342 w 412"/>
                    <a:gd name="T33" fmla="*/ 116 h 182"/>
                    <a:gd name="T34" fmla="*/ 313 w 412"/>
                    <a:gd name="T35" fmla="*/ 116 h 182"/>
                    <a:gd name="T36" fmla="*/ 313 w 412"/>
                    <a:gd name="T37" fmla="*/ 94 h 182"/>
                    <a:gd name="T38" fmla="*/ 288 w 412"/>
                    <a:gd name="T39" fmla="*/ 94 h 182"/>
                    <a:gd name="T40" fmla="*/ 288 w 412"/>
                    <a:gd name="T41" fmla="*/ 149 h 182"/>
                    <a:gd name="T42" fmla="*/ 380 w 412"/>
                    <a:gd name="T43" fmla="*/ 149 h 182"/>
                    <a:gd name="T44" fmla="*/ 380 w 412"/>
                    <a:gd name="T45" fmla="*/ 32 h 182"/>
                    <a:gd name="T46" fmla="*/ 220 w 412"/>
                    <a:gd name="T47" fmla="*/ 32 h 182"/>
                    <a:gd name="T48" fmla="*/ 220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7 w 412"/>
                    <a:gd name="T61" fmla="*/ 115 h 182"/>
                    <a:gd name="T62" fmla="*/ 100 w 412"/>
                    <a:gd name="T63" fmla="*/ 115 h 182"/>
                    <a:gd name="T64" fmla="*/ 100 w 412"/>
                    <a:gd name="T65" fmla="*/ 116 h 182"/>
                    <a:gd name="T66" fmla="*/ 71 w 412"/>
                    <a:gd name="T67" fmla="*/ 116 h 182"/>
                    <a:gd name="T68" fmla="*/ 71 w 412"/>
                    <a:gd name="T69" fmla="*/ 115 h 182"/>
                    <a:gd name="T70" fmla="*/ 70 w 412"/>
                    <a:gd name="T71" fmla="*/ 115 h 182"/>
                    <a:gd name="T72" fmla="*/ 69 w 412"/>
                    <a:gd name="T73" fmla="*/ 61 h 182"/>
                    <a:gd name="T74" fmla="*/ 100 w 412"/>
                    <a:gd name="T75" fmla="*/ 61 h 182"/>
                    <a:gd name="T76" fmla="*/ 100 w 412"/>
                    <a:gd name="T77" fmla="*/ 84 h 182"/>
                    <a:gd name="T78" fmla="*/ 124 w 412"/>
                    <a:gd name="T79" fmla="*/ 84 h 182"/>
                    <a:gd name="T80" fmla="*/ 124 w 412"/>
                    <a:gd name="T81" fmla="*/ 33 h 182"/>
                    <a:gd name="T82" fmla="*/ 33 w 412"/>
                    <a:gd name="T83" fmla="*/ 33 h 182"/>
                    <a:gd name="T84" fmla="*/ 33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3" y="150"/>
                      </a:moveTo>
                      <a:cubicBezTo>
                        <a:pt x="187" y="150"/>
                        <a:pt x="187" y="150"/>
                        <a:pt x="187" y="150"/>
                      </a:cubicBezTo>
                      <a:cubicBezTo>
                        <a:pt x="187" y="1"/>
                        <a:pt x="187" y="1"/>
                        <a:pt x="187"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80" y="181"/>
                        <a:pt x="380" y="181"/>
                        <a:pt x="380" y="181"/>
                      </a:cubicBezTo>
                      <a:cubicBezTo>
                        <a:pt x="380" y="181"/>
                        <a:pt x="380" y="181"/>
                        <a:pt x="380" y="181"/>
                      </a:cubicBezTo>
                      <a:cubicBezTo>
                        <a:pt x="256" y="182"/>
                        <a:pt x="256" y="182"/>
                        <a:pt x="256" y="182"/>
                      </a:cubicBezTo>
                      <a:cubicBezTo>
                        <a:pt x="256" y="143"/>
                        <a:pt x="255" y="100"/>
                        <a:pt x="255" y="62"/>
                      </a:cubicBezTo>
                      <a:cubicBezTo>
                        <a:pt x="285" y="62"/>
                        <a:pt x="313" y="62"/>
                        <a:pt x="342" y="62"/>
                      </a:cubicBezTo>
                      <a:cubicBezTo>
                        <a:pt x="342" y="62"/>
                        <a:pt x="342" y="62"/>
                        <a:pt x="342" y="62"/>
                      </a:cubicBezTo>
                      <a:cubicBezTo>
                        <a:pt x="342" y="62"/>
                        <a:pt x="342" y="62"/>
                        <a:pt x="342" y="62"/>
                      </a:cubicBezTo>
                      <a:cubicBezTo>
                        <a:pt x="342" y="94"/>
                        <a:pt x="342" y="94"/>
                        <a:pt x="342"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8" y="94"/>
                        <a:pt x="288" y="94"/>
                        <a:pt x="288" y="94"/>
                      </a:cubicBezTo>
                      <a:cubicBezTo>
                        <a:pt x="288" y="149"/>
                        <a:pt x="288" y="149"/>
                        <a:pt x="288" y="149"/>
                      </a:cubicBezTo>
                      <a:cubicBezTo>
                        <a:pt x="380" y="149"/>
                        <a:pt x="380" y="149"/>
                        <a:pt x="380" y="149"/>
                      </a:cubicBezTo>
                      <a:cubicBezTo>
                        <a:pt x="380" y="32"/>
                        <a:pt x="380" y="32"/>
                        <a:pt x="380" y="32"/>
                      </a:cubicBezTo>
                      <a:cubicBezTo>
                        <a:pt x="220" y="32"/>
                        <a:pt x="220" y="32"/>
                        <a:pt x="220" y="32"/>
                      </a:cubicBezTo>
                      <a:cubicBezTo>
                        <a:pt x="220" y="32"/>
                        <a:pt x="220" y="32"/>
                        <a:pt x="220"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7" y="115"/>
                        <a:pt x="157" y="115"/>
                        <a:pt x="157" y="115"/>
                      </a:cubicBezTo>
                      <a:cubicBezTo>
                        <a:pt x="100" y="115"/>
                        <a:pt x="100" y="115"/>
                        <a:pt x="100" y="115"/>
                      </a:cubicBezTo>
                      <a:cubicBezTo>
                        <a:pt x="100" y="116"/>
                        <a:pt x="100" y="116"/>
                        <a:pt x="100" y="116"/>
                      </a:cubicBezTo>
                      <a:cubicBezTo>
                        <a:pt x="71" y="116"/>
                        <a:pt x="71" y="116"/>
                        <a:pt x="71" y="116"/>
                      </a:cubicBezTo>
                      <a:cubicBezTo>
                        <a:pt x="71" y="115"/>
                        <a:pt x="71" y="115"/>
                        <a:pt x="71" y="115"/>
                      </a:cubicBezTo>
                      <a:cubicBezTo>
                        <a:pt x="70" y="115"/>
                        <a:pt x="70" y="115"/>
                        <a:pt x="70" y="115"/>
                      </a:cubicBezTo>
                      <a:cubicBezTo>
                        <a:pt x="69" y="61"/>
                        <a:pt x="69" y="61"/>
                        <a:pt x="69" y="61"/>
                      </a:cubicBezTo>
                      <a:cubicBezTo>
                        <a:pt x="100" y="61"/>
                        <a:pt x="100" y="61"/>
                        <a:pt x="100" y="61"/>
                      </a:cubicBezTo>
                      <a:cubicBezTo>
                        <a:pt x="100" y="84"/>
                        <a:pt x="100" y="84"/>
                        <a:pt x="100" y="84"/>
                      </a:cubicBezTo>
                      <a:cubicBezTo>
                        <a:pt x="124" y="84"/>
                        <a:pt x="124" y="84"/>
                        <a:pt x="124" y="84"/>
                      </a:cubicBezTo>
                      <a:cubicBezTo>
                        <a:pt x="124" y="33"/>
                        <a:pt x="124" y="33"/>
                        <a:pt x="124" y="33"/>
                      </a:cubicBezTo>
                      <a:cubicBezTo>
                        <a:pt x="33" y="33"/>
                        <a:pt x="33" y="33"/>
                        <a:pt x="33" y="33"/>
                      </a:cubicBezTo>
                      <a:lnTo>
                        <a:pt x="33"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59" name="Freeform 25"/>
                <p:cNvSpPr>
                  <a:spLocks/>
                </p:cNvSpPr>
                <p:nvPr/>
              </p:nvSpPr>
              <p:spPr bwMode="auto">
                <a:xfrm>
                  <a:off x="13364400" y="5029200"/>
                  <a:ext cx="526381" cy="126831"/>
                </a:xfrm>
                <a:custGeom>
                  <a:avLst/>
                  <a:gdLst>
                    <a:gd name="T0" fmla="*/ 32 w 412"/>
                    <a:gd name="T1" fmla="*/ 150 h 182"/>
                    <a:gd name="T2" fmla="*/ 186 w 412"/>
                    <a:gd name="T3" fmla="*/ 150 h 182"/>
                    <a:gd name="T4" fmla="*/ 186 w 412"/>
                    <a:gd name="T5" fmla="*/ 1 h 182"/>
                    <a:gd name="T6" fmla="*/ 187 w 412"/>
                    <a:gd name="T7" fmla="*/ 1 h 182"/>
                    <a:gd name="T8" fmla="*/ 187 w 412"/>
                    <a:gd name="T9" fmla="*/ 1 h 182"/>
                    <a:gd name="T10" fmla="*/ 412 w 412"/>
                    <a:gd name="T11" fmla="*/ 0 h 182"/>
                    <a:gd name="T12" fmla="*/ 412 w 412"/>
                    <a:gd name="T13" fmla="*/ 181 h 182"/>
                    <a:gd name="T14" fmla="*/ 379 w 412"/>
                    <a:gd name="T15" fmla="*/ 181 h 182"/>
                    <a:gd name="T16" fmla="*/ 379 w 412"/>
                    <a:gd name="T17" fmla="*/ 181 h 182"/>
                    <a:gd name="T18" fmla="*/ 256 w 412"/>
                    <a:gd name="T19" fmla="*/ 182 h 182"/>
                    <a:gd name="T20" fmla="*/ 255 w 412"/>
                    <a:gd name="T21" fmla="*/ 62 h 182"/>
                    <a:gd name="T22" fmla="*/ 342 w 412"/>
                    <a:gd name="T23" fmla="*/ 62 h 182"/>
                    <a:gd name="T24" fmla="*/ 342 w 412"/>
                    <a:gd name="T25" fmla="*/ 62 h 182"/>
                    <a:gd name="T26" fmla="*/ 342 w 412"/>
                    <a:gd name="T27" fmla="*/ 62 h 182"/>
                    <a:gd name="T28" fmla="*/ 342 w 412"/>
                    <a:gd name="T29" fmla="*/ 94 h 182"/>
                    <a:gd name="T30" fmla="*/ 342 w 412"/>
                    <a:gd name="T31" fmla="*/ 94 h 182"/>
                    <a:gd name="T32" fmla="*/ 342 w 412"/>
                    <a:gd name="T33" fmla="*/ 116 h 182"/>
                    <a:gd name="T34" fmla="*/ 313 w 412"/>
                    <a:gd name="T35" fmla="*/ 116 h 182"/>
                    <a:gd name="T36" fmla="*/ 313 w 412"/>
                    <a:gd name="T37" fmla="*/ 94 h 182"/>
                    <a:gd name="T38" fmla="*/ 288 w 412"/>
                    <a:gd name="T39" fmla="*/ 94 h 182"/>
                    <a:gd name="T40" fmla="*/ 288 w 412"/>
                    <a:gd name="T41" fmla="*/ 149 h 182"/>
                    <a:gd name="T42" fmla="*/ 379 w 412"/>
                    <a:gd name="T43" fmla="*/ 149 h 182"/>
                    <a:gd name="T44" fmla="*/ 379 w 412"/>
                    <a:gd name="T45" fmla="*/ 32 h 182"/>
                    <a:gd name="T46" fmla="*/ 220 w 412"/>
                    <a:gd name="T47" fmla="*/ 32 h 182"/>
                    <a:gd name="T48" fmla="*/ 220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6 w 412"/>
                    <a:gd name="T61" fmla="*/ 115 h 182"/>
                    <a:gd name="T62" fmla="*/ 99 w 412"/>
                    <a:gd name="T63" fmla="*/ 115 h 182"/>
                    <a:gd name="T64" fmla="*/ 99 w 412"/>
                    <a:gd name="T65" fmla="*/ 116 h 182"/>
                    <a:gd name="T66" fmla="*/ 70 w 412"/>
                    <a:gd name="T67" fmla="*/ 116 h 182"/>
                    <a:gd name="T68" fmla="*/ 70 w 412"/>
                    <a:gd name="T69" fmla="*/ 115 h 182"/>
                    <a:gd name="T70" fmla="*/ 69 w 412"/>
                    <a:gd name="T71" fmla="*/ 115 h 182"/>
                    <a:gd name="T72" fmla="*/ 69 w 412"/>
                    <a:gd name="T73" fmla="*/ 61 h 182"/>
                    <a:gd name="T74" fmla="*/ 99 w 412"/>
                    <a:gd name="T75" fmla="*/ 61 h 182"/>
                    <a:gd name="T76" fmla="*/ 99 w 412"/>
                    <a:gd name="T77" fmla="*/ 84 h 182"/>
                    <a:gd name="T78" fmla="*/ 123 w 412"/>
                    <a:gd name="T79" fmla="*/ 84 h 182"/>
                    <a:gd name="T80" fmla="*/ 123 w 412"/>
                    <a:gd name="T81" fmla="*/ 33 h 182"/>
                    <a:gd name="T82" fmla="*/ 32 w 412"/>
                    <a:gd name="T83" fmla="*/ 33 h 182"/>
                    <a:gd name="T84" fmla="*/ 32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2" y="150"/>
                      </a:moveTo>
                      <a:cubicBezTo>
                        <a:pt x="186" y="150"/>
                        <a:pt x="186" y="150"/>
                        <a:pt x="186" y="150"/>
                      </a:cubicBezTo>
                      <a:cubicBezTo>
                        <a:pt x="186" y="1"/>
                        <a:pt x="186" y="1"/>
                        <a:pt x="186"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79" y="181"/>
                        <a:pt x="379" y="181"/>
                        <a:pt x="379" y="181"/>
                      </a:cubicBezTo>
                      <a:cubicBezTo>
                        <a:pt x="379" y="181"/>
                        <a:pt x="379" y="181"/>
                        <a:pt x="379" y="181"/>
                      </a:cubicBezTo>
                      <a:cubicBezTo>
                        <a:pt x="256" y="182"/>
                        <a:pt x="256" y="182"/>
                        <a:pt x="256" y="182"/>
                      </a:cubicBezTo>
                      <a:cubicBezTo>
                        <a:pt x="256" y="143"/>
                        <a:pt x="255" y="100"/>
                        <a:pt x="255" y="62"/>
                      </a:cubicBezTo>
                      <a:cubicBezTo>
                        <a:pt x="284" y="62"/>
                        <a:pt x="313" y="62"/>
                        <a:pt x="342" y="62"/>
                      </a:cubicBezTo>
                      <a:cubicBezTo>
                        <a:pt x="342" y="62"/>
                        <a:pt x="342" y="62"/>
                        <a:pt x="342" y="62"/>
                      </a:cubicBezTo>
                      <a:cubicBezTo>
                        <a:pt x="342" y="62"/>
                        <a:pt x="342" y="62"/>
                        <a:pt x="342" y="62"/>
                      </a:cubicBezTo>
                      <a:cubicBezTo>
                        <a:pt x="342" y="94"/>
                        <a:pt x="342" y="94"/>
                        <a:pt x="342"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8" y="94"/>
                        <a:pt x="288" y="94"/>
                        <a:pt x="288" y="94"/>
                      </a:cubicBezTo>
                      <a:cubicBezTo>
                        <a:pt x="288" y="149"/>
                        <a:pt x="288" y="149"/>
                        <a:pt x="288" y="149"/>
                      </a:cubicBezTo>
                      <a:cubicBezTo>
                        <a:pt x="379" y="149"/>
                        <a:pt x="379" y="149"/>
                        <a:pt x="379" y="149"/>
                      </a:cubicBezTo>
                      <a:cubicBezTo>
                        <a:pt x="379" y="32"/>
                        <a:pt x="379" y="32"/>
                        <a:pt x="379" y="32"/>
                      </a:cubicBezTo>
                      <a:cubicBezTo>
                        <a:pt x="220" y="32"/>
                        <a:pt x="220" y="32"/>
                        <a:pt x="220" y="32"/>
                      </a:cubicBezTo>
                      <a:cubicBezTo>
                        <a:pt x="220" y="32"/>
                        <a:pt x="220" y="32"/>
                        <a:pt x="220"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6" y="115"/>
                        <a:pt x="156" y="115"/>
                        <a:pt x="156" y="115"/>
                      </a:cubicBezTo>
                      <a:cubicBezTo>
                        <a:pt x="99" y="115"/>
                        <a:pt x="99" y="115"/>
                        <a:pt x="99" y="115"/>
                      </a:cubicBezTo>
                      <a:cubicBezTo>
                        <a:pt x="99" y="116"/>
                        <a:pt x="99" y="116"/>
                        <a:pt x="99" y="116"/>
                      </a:cubicBezTo>
                      <a:cubicBezTo>
                        <a:pt x="70" y="116"/>
                        <a:pt x="70" y="116"/>
                        <a:pt x="70" y="116"/>
                      </a:cubicBezTo>
                      <a:cubicBezTo>
                        <a:pt x="70" y="115"/>
                        <a:pt x="70" y="115"/>
                        <a:pt x="70" y="115"/>
                      </a:cubicBezTo>
                      <a:cubicBezTo>
                        <a:pt x="69" y="115"/>
                        <a:pt x="69" y="115"/>
                        <a:pt x="69" y="115"/>
                      </a:cubicBezTo>
                      <a:cubicBezTo>
                        <a:pt x="69" y="61"/>
                        <a:pt x="69" y="61"/>
                        <a:pt x="69" y="61"/>
                      </a:cubicBezTo>
                      <a:cubicBezTo>
                        <a:pt x="99" y="61"/>
                        <a:pt x="99" y="61"/>
                        <a:pt x="99" y="61"/>
                      </a:cubicBezTo>
                      <a:cubicBezTo>
                        <a:pt x="99" y="84"/>
                        <a:pt x="99" y="84"/>
                        <a:pt x="99" y="84"/>
                      </a:cubicBezTo>
                      <a:cubicBezTo>
                        <a:pt x="123" y="84"/>
                        <a:pt x="123" y="84"/>
                        <a:pt x="123" y="84"/>
                      </a:cubicBezTo>
                      <a:cubicBezTo>
                        <a:pt x="123" y="33"/>
                        <a:pt x="123" y="33"/>
                        <a:pt x="123" y="33"/>
                      </a:cubicBezTo>
                      <a:cubicBezTo>
                        <a:pt x="32" y="33"/>
                        <a:pt x="32" y="33"/>
                        <a:pt x="32" y="33"/>
                      </a:cubicBezTo>
                      <a:lnTo>
                        <a:pt x="32"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grpSp>
          <p:sp>
            <p:nvSpPr>
              <p:cNvPr id="37" name="Freeform 5"/>
              <p:cNvSpPr>
                <a:spLocks/>
              </p:cNvSpPr>
              <p:nvPr/>
            </p:nvSpPr>
            <p:spPr bwMode="auto">
              <a:xfrm>
                <a:off x="13957724" y="4880089"/>
                <a:ext cx="498907" cy="149111"/>
              </a:xfrm>
              <a:custGeom>
                <a:avLst/>
                <a:gdLst>
                  <a:gd name="T0" fmla="*/ 33 w 412"/>
                  <a:gd name="T1" fmla="*/ 150 h 182"/>
                  <a:gd name="T2" fmla="*/ 187 w 412"/>
                  <a:gd name="T3" fmla="*/ 150 h 182"/>
                  <a:gd name="T4" fmla="*/ 187 w 412"/>
                  <a:gd name="T5" fmla="*/ 1 h 182"/>
                  <a:gd name="T6" fmla="*/ 187 w 412"/>
                  <a:gd name="T7" fmla="*/ 1 h 182"/>
                  <a:gd name="T8" fmla="*/ 187 w 412"/>
                  <a:gd name="T9" fmla="*/ 1 h 182"/>
                  <a:gd name="T10" fmla="*/ 412 w 412"/>
                  <a:gd name="T11" fmla="*/ 0 h 182"/>
                  <a:gd name="T12" fmla="*/ 412 w 412"/>
                  <a:gd name="T13" fmla="*/ 181 h 182"/>
                  <a:gd name="T14" fmla="*/ 379 w 412"/>
                  <a:gd name="T15" fmla="*/ 181 h 182"/>
                  <a:gd name="T16" fmla="*/ 379 w 412"/>
                  <a:gd name="T17" fmla="*/ 181 h 182"/>
                  <a:gd name="T18" fmla="*/ 256 w 412"/>
                  <a:gd name="T19" fmla="*/ 182 h 182"/>
                  <a:gd name="T20" fmla="*/ 255 w 412"/>
                  <a:gd name="T21" fmla="*/ 62 h 182"/>
                  <a:gd name="T22" fmla="*/ 342 w 412"/>
                  <a:gd name="T23" fmla="*/ 62 h 182"/>
                  <a:gd name="T24" fmla="*/ 342 w 412"/>
                  <a:gd name="T25" fmla="*/ 62 h 182"/>
                  <a:gd name="T26" fmla="*/ 342 w 412"/>
                  <a:gd name="T27" fmla="*/ 62 h 182"/>
                  <a:gd name="T28" fmla="*/ 342 w 412"/>
                  <a:gd name="T29" fmla="*/ 94 h 182"/>
                  <a:gd name="T30" fmla="*/ 342 w 412"/>
                  <a:gd name="T31" fmla="*/ 94 h 182"/>
                  <a:gd name="T32" fmla="*/ 342 w 412"/>
                  <a:gd name="T33" fmla="*/ 116 h 182"/>
                  <a:gd name="T34" fmla="*/ 313 w 412"/>
                  <a:gd name="T35" fmla="*/ 116 h 182"/>
                  <a:gd name="T36" fmla="*/ 313 w 412"/>
                  <a:gd name="T37" fmla="*/ 94 h 182"/>
                  <a:gd name="T38" fmla="*/ 288 w 412"/>
                  <a:gd name="T39" fmla="*/ 94 h 182"/>
                  <a:gd name="T40" fmla="*/ 288 w 412"/>
                  <a:gd name="T41" fmla="*/ 149 h 182"/>
                  <a:gd name="T42" fmla="*/ 379 w 412"/>
                  <a:gd name="T43" fmla="*/ 149 h 182"/>
                  <a:gd name="T44" fmla="*/ 379 w 412"/>
                  <a:gd name="T45" fmla="*/ 32 h 182"/>
                  <a:gd name="T46" fmla="*/ 220 w 412"/>
                  <a:gd name="T47" fmla="*/ 32 h 182"/>
                  <a:gd name="T48" fmla="*/ 220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7 w 412"/>
                  <a:gd name="T61" fmla="*/ 115 h 182"/>
                  <a:gd name="T62" fmla="*/ 100 w 412"/>
                  <a:gd name="T63" fmla="*/ 115 h 182"/>
                  <a:gd name="T64" fmla="*/ 100 w 412"/>
                  <a:gd name="T65" fmla="*/ 116 h 182"/>
                  <a:gd name="T66" fmla="*/ 71 w 412"/>
                  <a:gd name="T67" fmla="*/ 116 h 182"/>
                  <a:gd name="T68" fmla="*/ 71 w 412"/>
                  <a:gd name="T69" fmla="*/ 115 h 182"/>
                  <a:gd name="T70" fmla="*/ 70 w 412"/>
                  <a:gd name="T71" fmla="*/ 115 h 182"/>
                  <a:gd name="T72" fmla="*/ 69 w 412"/>
                  <a:gd name="T73" fmla="*/ 61 h 182"/>
                  <a:gd name="T74" fmla="*/ 100 w 412"/>
                  <a:gd name="T75" fmla="*/ 61 h 182"/>
                  <a:gd name="T76" fmla="*/ 100 w 412"/>
                  <a:gd name="T77" fmla="*/ 84 h 182"/>
                  <a:gd name="T78" fmla="*/ 124 w 412"/>
                  <a:gd name="T79" fmla="*/ 84 h 182"/>
                  <a:gd name="T80" fmla="*/ 124 w 412"/>
                  <a:gd name="T81" fmla="*/ 33 h 182"/>
                  <a:gd name="T82" fmla="*/ 33 w 412"/>
                  <a:gd name="T83" fmla="*/ 33 h 182"/>
                  <a:gd name="T84" fmla="*/ 33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3" y="150"/>
                    </a:moveTo>
                    <a:cubicBezTo>
                      <a:pt x="187" y="150"/>
                      <a:pt x="187" y="150"/>
                      <a:pt x="187" y="150"/>
                    </a:cubicBezTo>
                    <a:cubicBezTo>
                      <a:pt x="187" y="1"/>
                      <a:pt x="187" y="1"/>
                      <a:pt x="187"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79" y="181"/>
                      <a:pt x="379" y="181"/>
                      <a:pt x="379" y="181"/>
                    </a:cubicBezTo>
                    <a:cubicBezTo>
                      <a:pt x="379" y="181"/>
                      <a:pt x="379" y="181"/>
                      <a:pt x="379" y="181"/>
                    </a:cubicBezTo>
                    <a:cubicBezTo>
                      <a:pt x="256" y="182"/>
                      <a:pt x="256" y="182"/>
                      <a:pt x="256" y="182"/>
                    </a:cubicBezTo>
                    <a:cubicBezTo>
                      <a:pt x="256" y="143"/>
                      <a:pt x="255" y="100"/>
                      <a:pt x="255" y="62"/>
                    </a:cubicBezTo>
                    <a:cubicBezTo>
                      <a:pt x="285" y="62"/>
                      <a:pt x="313" y="62"/>
                      <a:pt x="342" y="62"/>
                    </a:cubicBezTo>
                    <a:cubicBezTo>
                      <a:pt x="342" y="62"/>
                      <a:pt x="342" y="62"/>
                      <a:pt x="342" y="62"/>
                    </a:cubicBezTo>
                    <a:cubicBezTo>
                      <a:pt x="342" y="62"/>
                      <a:pt x="342" y="62"/>
                      <a:pt x="342" y="62"/>
                    </a:cubicBezTo>
                    <a:cubicBezTo>
                      <a:pt x="342" y="94"/>
                      <a:pt x="342" y="94"/>
                      <a:pt x="342"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8" y="94"/>
                      <a:pt x="288" y="94"/>
                      <a:pt x="288" y="94"/>
                    </a:cubicBezTo>
                    <a:cubicBezTo>
                      <a:pt x="288" y="149"/>
                      <a:pt x="288" y="149"/>
                      <a:pt x="288" y="149"/>
                    </a:cubicBezTo>
                    <a:cubicBezTo>
                      <a:pt x="379" y="149"/>
                      <a:pt x="379" y="149"/>
                      <a:pt x="379" y="149"/>
                    </a:cubicBezTo>
                    <a:cubicBezTo>
                      <a:pt x="379" y="32"/>
                      <a:pt x="379" y="32"/>
                      <a:pt x="379" y="32"/>
                    </a:cubicBezTo>
                    <a:cubicBezTo>
                      <a:pt x="220" y="32"/>
                      <a:pt x="220" y="32"/>
                      <a:pt x="220" y="32"/>
                    </a:cubicBezTo>
                    <a:cubicBezTo>
                      <a:pt x="220" y="32"/>
                      <a:pt x="220" y="32"/>
                      <a:pt x="220"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7" y="115"/>
                      <a:pt x="157" y="115"/>
                      <a:pt x="157" y="115"/>
                    </a:cubicBezTo>
                    <a:cubicBezTo>
                      <a:pt x="100" y="115"/>
                      <a:pt x="100" y="115"/>
                      <a:pt x="100" y="115"/>
                    </a:cubicBezTo>
                    <a:cubicBezTo>
                      <a:pt x="100" y="116"/>
                      <a:pt x="100" y="116"/>
                      <a:pt x="100" y="116"/>
                    </a:cubicBezTo>
                    <a:cubicBezTo>
                      <a:pt x="71" y="116"/>
                      <a:pt x="71" y="116"/>
                      <a:pt x="71" y="116"/>
                    </a:cubicBezTo>
                    <a:cubicBezTo>
                      <a:pt x="71" y="115"/>
                      <a:pt x="71" y="115"/>
                      <a:pt x="71" y="115"/>
                    </a:cubicBezTo>
                    <a:cubicBezTo>
                      <a:pt x="70" y="115"/>
                      <a:pt x="70" y="115"/>
                      <a:pt x="70" y="115"/>
                    </a:cubicBezTo>
                    <a:cubicBezTo>
                      <a:pt x="69" y="61"/>
                      <a:pt x="69" y="61"/>
                      <a:pt x="69" y="61"/>
                    </a:cubicBezTo>
                    <a:cubicBezTo>
                      <a:pt x="100" y="61"/>
                      <a:pt x="100" y="61"/>
                      <a:pt x="100" y="61"/>
                    </a:cubicBezTo>
                    <a:cubicBezTo>
                      <a:pt x="100" y="84"/>
                      <a:pt x="100" y="84"/>
                      <a:pt x="100" y="84"/>
                    </a:cubicBezTo>
                    <a:cubicBezTo>
                      <a:pt x="124" y="84"/>
                      <a:pt x="124" y="84"/>
                      <a:pt x="124" y="84"/>
                    </a:cubicBezTo>
                    <a:cubicBezTo>
                      <a:pt x="124" y="33"/>
                      <a:pt x="124" y="33"/>
                      <a:pt x="124" y="33"/>
                    </a:cubicBezTo>
                    <a:cubicBezTo>
                      <a:pt x="33" y="33"/>
                      <a:pt x="33" y="33"/>
                      <a:pt x="33" y="33"/>
                    </a:cubicBezTo>
                    <a:lnTo>
                      <a:pt x="33"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38" name="Freeform 6"/>
              <p:cNvSpPr>
                <a:spLocks/>
              </p:cNvSpPr>
              <p:nvPr/>
            </p:nvSpPr>
            <p:spPr bwMode="auto">
              <a:xfrm>
                <a:off x="14486269" y="4880089"/>
                <a:ext cx="497260" cy="149111"/>
              </a:xfrm>
              <a:custGeom>
                <a:avLst/>
                <a:gdLst>
                  <a:gd name="T0" fmla="*/ 32 w 411"/>
                  <a:gd name="T1" fmla="*/ 150 h 182"/>
                  <a:gd name="T2" fmla="*/ 186 w 411"/>
                  <a:gd name="T3" fmla="*/ 150 h 182"/>
                  <a:gd name="T4" fmla="*/ 186 w 411"/>
                  <a:gd name="T5" fmla="*/ 1 h 182"/>
                  <a:gd name="T6" fmla="*/ 187 w 411"/>
                  <a:gd name="T7" fmla="*/ 1 h 182"/>
                  <a:gd name="T8" fmla="*/ 187 w 411"/>
                  <a:gd name="T9" fmla="*/ 1 h 182"/>
                  <a:gd name="T10" fmla="*/ 411 w 411"/>
                  <a:gd name="T11" fmla="*/ 0 h 182"/>
                  <a:gd name="T12" fmla="*/ 411 w 411"/>
                  <a:gd name="T13" fmla="*/ 181 h 182"/>
                  <a:gd name="T14" fmla="*/ 379 w 411"/>
                  <a:gd name="T15" fmla="*/ 181 h 182"/>
                  <a:gd name="T16" fmla="*/ 379 w 411"/>
                  <a:gd name="T17" fmla="*/ 181 h 182"/>
                  <a:gd name="T18" fmla="*/ 255 w 411"/>
                  <a:gd name="T19" fmla="*/ 182 h 182"/>
                  <a:gd name="T20" fmla="*/ 255 w 411"/>
                  <a:gd name="T21" fmla="*/ 62 h 182"/>
                  <a:gd name="T22" fmla="*/ 341 w 411"/>
                  <a:gd name="T23" fmla="*/ 62 h 182"/>
                  <a:gd name="T24" fmla="*/ 341 w 411"/>
                  <a:gd name="T25" fmla="*/ 62 h 182"/>
                  <a:gd name="T26" fmla="*/ 342 w 411"/>
                  <a:gd name="T27" fmla="*/ 62 h 182"/>
                  <a:gd name="T28" fmla="*/ 342 w 411"/>
                  <a:gd name="T29" fmla="*/ 94 h 182"/>
                  <a:gd name="T30" fmla="*/ 341 w 411"/>
                  <a:gd name="T31" fmla="*/ 94 h 182"/>
                  <a:gd name="T32" fmla="*/ 341 w 411"/>
                  <a:gd name="T33" fmla="*/ 116 h 182"/>
                  <a:gd name="T34" fmla="*/ 312 w 411"/>
                  <a:gd name="T35" fmla="*/ 116 h 182"/>
                  <a:gd name="T36" fmla="*/ 312 w 411"/>
                  <a:gd name="T37" fmla="*/ 94 h 182"/>
                  <a:gd name="T38" fmla="*/ 288 w 411"/>
                  <a:gd name="T39" fmla="*/ 94 h 182"/>
                  <a:gd name="T40" fmla="*/ 288 w 411"/>
                  <a:gd name="T41" fmla="*/ 149 h 182"/>
                  <a:gd name="T42" fmla="*/ 379 w 411"/>
                  <a:gd name="T43" fmla="*/ 149 h 182"/>
                  <a:gd name="T44" fmla="*/ 379 w 411"/>
                  <a:gd name="T45" fmla="*/ 32 h 182"/>
                  <a:gd name="T46" fmla="*/ 220 w 411"/>
                  <a:gd name="T47" fmla="*/ 32 h 182"/>
                  <a:gd name="T48" fmla="*/ 220 w 411"/>
                  <a:gd name="T49" fmla="*/ 32 h 182"/>
                  <a:gd name="T50" fmla="*/ 218 w 411"/>
                  <a:gd name="T51" fmla="*/ 32 h 182"/>
                  <a:gd name="T52" fmla="*/ 218 w 411"/>
                  <a:gd name="T53" fmla="*/ 182 h 182"/>
                  <a:gd name="T54" fmla="*/ 0 w 411"/>
                  <a:gd name="T55" fmla="*/ 182 h 182"/>
                  <a:gd name="T56" fmla="*/ 0 w 411"/>
                  <a:gd name="T57" fmla="*/ 1 h 182"/>
                  <a:gd name="T58" fmla="*/ 156 w 411"/>
                  <a:gd name="T59" fmla="*/ 0 h 182"/>
                  <a:gd name="T60" fmla="*/ 156 w 411"/>
                  <a:gd name="T61" fmla="*/ 115 h 182"/>
                  <a:gd name="T62" fmla="*/ 99 w 411"/>
                  <a:gd name="T63" fmla="*/ 115 h 182"/>
                  <a:gd name="T64" fmla="*/ 99 w 411"/>
                  <a:gd name="T65" fmla="*/ 116 h 182"/>
                  <a:gd name="T66" fmla="*/ 70 w 411"/>
                  <a:gd name="T67" fmla="*/ 116 h 182"/>
                  <a:gd name="T68" fmla="*/ 70 w 411"/>
                  <a:gd name="T69" fmla="*/ 115 h 182"/>
                  <a:gd name="T70" fmla="*/ 69 w 411"/>
                  <a:gd name="T71" fmla="*/ 115 h 182"/>
                  <a:gd name="T72" fmla="*/ 69 w 411"/>
                  <a:gd name="T73" fmla="*/ 61 h 182"/>
                  <a:gd name="T74" fmla="*/ 99 w 411"/>
                  <a:gd name="T75" fmla="*/ 61 h 182"/>
                  <a:gd name="T76" fmla="*/ 99 w 411"/>
                  <a:gd name="T77" fmla="*/ 84 h 182"/>
                  <a:gd name="T78" fmla="*/ 123 w 411"/>
                  <a:gd name="T79" fmla="*/ 84 h 182"/>
                  <a:gd name="T80" fmla="*/ 123 w 411"/>
                  <a:gd name="T81" fmla="*/ 33 h 182"/>
                  <a:gd name="T82" fmla="*/ 32 w 411"/>
                  <a:gd name="T83" fmla="*/ 33 h 182"/>
                  <a:gd name="T84" fmla="*/ 32 w 411"/>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1" h="182">
                    <a:moveTo>
                      <a:pt x="32" y="150"/>
                    </a:moveTo>
                    <a:cubicBezTo>
                      <a:pt x="186" y="150"/>
                      <a:pt x="186" y="150"/>
                      <a:pt x="186" y="150"/>
                    </a:cubicBezTo>
                    <a:cubicBezTo>
                      <a:pt x="186" y="1"/>
                      <a:pt x="186" y="1"/>
                      <a:pt x="186" y="1"/>
                    </a:cubicBezTo>
                    <a:cubicBezTo>
                      <a:pt x="187" y="1"/>
                      <a:pt x="187" y="1"/>
                      <a:pt x="187" y="1"/>
                    </a:cubicBezTo>
                    <a:cubicBezTo>
                      <a:pt x="187" y="1"/>
                      <a:pt x="187" y="1"/>
                      <a:pt x="187" y="1"/>
                    </a:cubicBezTo>
                    <a:cubicBezTo>
                      <a:pt x="268" y="1"/>
                      <a:pt x="332" y="0"/>
                      <a:pt x="411" y="0"/>
                    </a:cubicBezTo>
                    <a:cubicBezTo>
                      <a:pt x="411" y="181"/>
                      <a:pt x="411" y="181"/>
                      <a:pt x="411" y="181"/>
                    </a:cubicBezTo>
                    <a:cubicBezTo>
                      <a:pt x="379" y="181"/>
                      <a:pt x="379" y="181"/>
                      <a:pt x="379" y="181"/>
                    </a:cubicBezTo>
                    <a:cubicBezTo>
                      <a:pt x="379" y="181"/>
                      <a:pt x="379" y="181"/>
                      <a:pt x="379" y="181"/>
                    </a:cubicBezTo>
                    <a:cubicBezTo>
                      <a:pt x="255" y="182"/>
                      <a:pt x="255" y="182"/>
                      <a:pt x="255" y="182"/>
                    </a:cubicBezTo>
                    <a:cubicBezTo>
                      <a:pt x="255" y="143"/>
                      <a:pt x="255" y="100"/>
                      <a:pt x="255" y="62"/>
                    </a:cubicBezTo>
                    <a:cubicBezTo>
                      <a:pt x="284" y="62"/>
                      <a:pt x="312" y="62"/>
                      <a:pt x="341" y="62"/>
                    </a:cubicBezTo>
                    <a:cubicBezTo>
                      <a:pt x="341" y="62"/>
                      <a:pt x="341" y="62"/>
                      <a:pt x="341" y="62"/>
                    </a:cubicBezTo>
                    <a:cubicBezTo>
                      <a:pt x="342" y="62"/>
                      <a:pt x="342" y="62"/>
                      <a:pt x="342" y="62"/>
                    </a:cubicBezTo>
                    <a:cubicBezTo>
                      <a:pt x="342" y="94"/>
                      <a:pt x="342" y="94"/>
                      <a:pt x="342" y="94"/>
                    </a:cubicBezTo>
                    <a:cubicBezTo>
                      <a:pt x="341" y="94"/>
                      <a:pt x="341" y="94"/>
                      <a:pt x="341" y="94"/>
                    </a:cubicBezTo>
                    <a:cubicBezTo>
                      <a:pt x="341" y="116"/>
                      <a:pt x="341" y="116"/>
                      <a:pt x="341" y="116"/>
                    </a:cubicBezTo>
                    <a:cubicBezTo>
                      <a:pt x="312" y="116"/>
                      <a:pt x="312" y="116"/>
                      <a:pt x="312" y="116"/>
                    </a:cubicBezTo>
                    <a:cubicBezTo>
                      <a:pt x="312" y="94"/>
                      <a:pt x="312" y="94"/>
                      <a:pt x="312" y="94"/>
                    </a:cubicBezTo>
                    <a:cubicBezTo>
                      <a:pt x="288" y="94"/>
                      <a:pt x="288" y="94"/>
                      <a:pt x="288" y="94"/>
                    </a:cubicBezTo>
                    <a:cubicBezTo>
                      <a:pt x="288" y="149"/>
                      <a:pt x="288" y="149"/>
                      <a:pt x="288" y="149"/>
                    </a:cubicBezTo>
                    <a:cubicBezTo>
                      <a:pt x="379" y="149"/>
                      <a:pt x="379" y="149"/>
                      <a:pt x="379" y="149"/>
                    </a:cubicBezTo>
                    <a:cubicBezTo>
                      <a:pt x="379" y="32"/>
                      <a:pt x="379" y="32"/>
                      <a:pt x="379" y="32"/>
                    </a:cubicBezTo>
                    <a:cubicBezTo>
                      <a:pt x="220" y="32"/>
                      <a:pt x="220" y="32"/>
                      <a:pt x="220" y="32"/>
                    </a:cubicBezTo>
                    <a:cubicBezTo>
                      <a:pt x="220" y="32"/>
                      <a:pt x="220" y="32"/>
                      <a:pt x="220" y="32"/>
                    </a:cubicBezTo>
                    <a:cubicBezTo>
                      <a:pt x="218" y="32"/>
                      <a:pt x="218" y="32"/>
                      <a:pt x="218" y="32"/>
                    </a:cubicBezTo>
                    <a:cubicBezTo>
                      <a:pt x="218" y="182"/>
                      <a:pt x="218" y="182"/>
                      <a:pt x="218" y="182"/>
                    </a:cubicBezTo>
                    <a:cubicBezTo>
                      <a:pt x="0" y="182"/>
                      <a:pt x="0" y="182"/>
                      <a:pt x="0" y="182"/>
                    </a:cubicBezTo>
                    <a:cubicBezTo>
                      <a:pt x="0" y="1"/>
                      <a:pt x="0" y="1"/>
                      <a:pt x="0" y="1"/>
                    </a:cubicBezTo>
                    <a:cubicBezTo>
                      <a:pt x="156" y="0"/>
                      <a:pt x="156" y="0"/>
                      <a:pt x="156" y="0"/>
                    </a:cubicBezTo>
                    <a:cubicBezTo>
                      <a:pt x="156" y="115"/>
                      <a:pt x="156" y="115"/>
                      <a:pt x="156" y="115"/>
                    </a:cubicBezTo>
                    <a:cubicBezTo>
                      <a:pt x="99" y="115"/>
                      <a:pt x="99" y="115"/>
                      <a:pt x="99" y="115"/>
                    </a:cubicBezTo>
                    <a:cubicBezTo>
                      <a:pt x="99" y="116"/>
                      <a:pt x="99" y="116"/>
                      <a:pt x="99" y="116"/>
                    </a:cubicBezTo>
                    <a:cubicBezTo>
                      <a:pt x="70" y="116"/>
                      <a:pt x="70" y="116"/>
                      <a:pt x="70" y="116"/>
                    </a:cubicBezTo>
                    <a:cubicBezTo>
                      <a:pt x="70" y="115"/>
                      <a:pt x="70" y="115"/>
                      <a:pt x="70" y="115"/>
                    </a:cubicBezTo>
                    <a:cubicBezTo>
                      <a:pt x="69" y="115"/>
                      <a:pt x="69" y="115"/>
                      <a:pt x="69" y="115"/>
                    </a:cubicBezTo>
                    <a:cubicBezTo>
                      <a:pt x="69" y="61"/>
                      <a:pt x="69" y="61"/>
                      <a:pt x="69" y="61"/>
                    </a:cubicBezTo>
                    <a:cubicBezTo>
                      <a:pt x="99" y="61"/>
                      <a:pt x="99" y="61"/>
                      <a:pt x="99" y="61"/>
                    </a:cubicBezTo>
                    <a:cubicBezTo>
                      <a:pt x="99" y="84"/>
                      <a:pt x="99" y="84"/>
                      <a:pt x="99" y="84"/>
                    </a:cubicBezTo>
                    <a:cubicBezTo>
                      <a:pt x="123" y="84"/>
                      <a:pt x="123" y="84"/>
                      <a:pt x="123" y="84"/>
                    </a:cubicBezTo>
                    <a:cubicBezTo>
                      <a:pt x="123" y="33"/>
                      <a:pt x="123" y="33"/>
                      <a:pt x="123" y="33"/>
                    </a:cubicBezTo>
                    <a:cubicBezTo>
                      <a:pt x="32" y="33"/>
                      <a:pt x="32" y="33"/>
                      <a:pt x="32" y="33"/>
                    </a:cubicBezTo>
                    <a:lnTo>
                      <a:pt x="32"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grpSp>
        <p:sp>
          <p:nvSpPr>
            <p:cNvPr id="31" name="Freeform 5"/>
            <p:cNvSpPr>
              <a:spLocks/>
            </p:cNvSpPr>
            <p:nvPr/>
          </p:nvSpPr>
          <p:spPr bwMode="auto">
            <a:xfrm>
              <a:off x="17100025" y="4800600"/>
              <a:ext cx="498907" cy="149111"/>
            </a:xfrm>
            <a:custGeom>
              <a:avLst/>
              <a:gdLst>
                <a:gd name="T0" fmla="*/ 33 w 412"/>
                <a:gd name="T1" fmla="*/ 150 h 182"/>
                <a:gd name="T2" fmla="*/ 187 w 412"/>
                <a:gd name="T3" fmla="*/ 150 h 182"/>
                <a:gd name="T4" fmla="*/ 187 w 412"/>
                <a:gd name="T5" fmla="*/ 1 h 182"/>
                <a:gd name="T6" fmla="*/ 187 w 412"/>
                <a:gd name="T7" fmla="*/ 1 h 182"/>
                <a:gd name="T8" fmla="*/ 187 w 412"/>
                <a:gd name="T9" fmla="*/ 1 h 182"/>
                <a:gd name="T10" fmla="*/ 412 w 412"/>
                <a:gd name="T11" fmla="*/ 0 h 182"/>
                <a:gd name="T12" fmla="*/ 412 w 412"/>
                <a:gd name="T13" fmla="*/ 181 h 182"/>
                <a:gd name="T14" fmla="*/ 379 w 412"/>
                <a:gd name="T15" fmla="*/ 181 h 182"/>
                <a:gd name="T16" fmla="*/ 379 w 412"/>
                <a:gd name="T17" fmla="*/ 181 h 182"/>
                <a:gd name="T18" fmla="*/ 256 w 412"/>
                <a:gd name="T19" fmla="*/ 182 h 182"/>
                <a:gd name="T20" fmla="*/ 255 w 412"/>
                <a:gd name="T21" fmla="*/ 62 h 182"/>
                <a:gd name="T22" fmla="*/ 342 w 412"/>
                <a:gd name="T23" fmla="*/ 62 h 182"/>
                <a:gd name="T24" fmla="*/ 342 w 412"/>
                <a:gd name="T25" fmla="*/ 62 h 182"/>
                <a:gd name="T26" fmla="*/ 342 w 412"/>
                <a:gd name="T27" fmla="*/ 62 h 182"/>
                <a:gd name="T28" fmla="*/ 342 w 412"/>
                <a:gd name="T29" fmla="*/ 94 h 182"/>
                <a:gd name="T30" fmla="*/ 342 w 412"/>
                <a:gd name="T31" fmla="*/ 94 h 182"/>
                <a:gd name="T32" fmla="*/ 342 w 412"/>
                <a:gd name="T33" fmla="*/ 116 h 182"/>
                <a:gd name="T34" fmla="*/ 313 w 412"/>
                <a:gd name="T35" fmla="*/ 116 h 182"/>
                <a:gd name="T36" fmla="*/ 313 w 412"/>
                <a:gd name="T37" fmla="*/ 94 h 182"/>
                <a:gd name="T38" fmla="*/ 288 w 412"/>
                <a:gd name="T39" fmla="*/ 94 h 182"/>
                <a:gd name="T40" fmla="*/ 288 w 412"/>
                <a:gd name="T41" fmla="*/ 149 h 182"/>
                <a:gd name="T42" fmla="*/ 379 w 412"/>
                <a:gd name="T43" fmla="*/ 149 h 182"/>
                <a:gd name="T44" fmla="*/ 379 w 412"/>
                <a:gd name="T45" fmla="*/ 32 h 182"/>
                <a:gd name="T46" fmla="*/ 220 w 412"/>
                <a:gd name="T47" fmla="*/ 32 h 182"/>
                <a:gd name="T48" fmla="*/ 220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7 w 412"/>
                <a:gd name="T61" fmla="*/ 115 h 182"/>
                <a:gd name="T62" fmla="*/ 100 w 412"/>
                <a:gd name="T63" fmla="*/ 115 h 182"/>
                <a:gd name="T64" fmla="*/ 100 w 412"/>
                <a:gd name="T65" fmla="*/ 116 h 182"/>
                <a:gd name="T66" fmla="*/ 71 w 412"/>
                <a:gd name="T67" fmla="*/ 116 h 182"/>
                <a:gd name="T68" fmla="*/ 71 w 412"/>
                <a:gd name="T69" fmla="*/ 115 h 182"/>
                <a:gd name="T70" fmla="*/ 70 w 412"/>
                <a:gd name="T71" fmla="*/ 115 h 182"/>
                <a:gd name="T72" fmla="*/ 69 w 412"/>
                <a:gd name="T73" fmla="*/ 61 h 182"/>
                <a:gd name="T74" fmla="*/ 100 w 412"/>
                <a:gd name="T75" fmla="*/ 61 h 182"/>
                <a:gd name="T76" fmla="*/ 100 w 412"/>
                <a:gd name="T77" fmla="*/ 84 h 182"/>
                <a:gd name="T78" fmla="*/ 124 w 412"/>
                <a:gd name="T79" fmla="*/ 84 h 182"/>
                <a:gd name="T80" fmla="*/ 124 w 412"/>
                <a:gd name="T81" fmla="*/ 33 h 182"/>
                <a:gd name="T82" fmla="*/ 33 w 412"/>
                <a:gd name="T83" fmla="*/ 33 h 182"/>
                <a:gd name="T84" fmla="*/ 33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3" y="150"/>
                  </a:moveTo>
                  <a:cubicBezTo>
                    <a:pt x="187" y="150"/>
                    <a:pt x="187" y="150"/>
                    <a:pt x="187" y="150"/>
                  </a:cubicBezTo>
                  <a:cubicBezTo>
                    <a:pt x="187" y="1"/>
                    <a:pt x="187" y="1"/>
                    <a:pt x="187"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79" y="181"/>
                    <a:pt x="379" y="181"/>
                    <a:pt x="379" y="181"/>
                  </a:cubicBezTo>
                  <a:cubicBezTo>
                    <a:pt x="379" y="181"/>
                    <a:pt x="379" y="181"/>
                    <a:pt x="379" y="181"/>
                  </a:cubicBezTo>
                  <a:cubicBezTo>
                    <a:pt x="256" y="182"/>
                    <a:pt x="256" y="182"/>
                    <a:pt x="256" y="182"/>
                  </a:cubicBezTo>
                  <a:cubicBezTo>
                    <a:pt x="256" y="143"/>
                    <a:pt x="255" y="100"/>
                    <a:pt x="255" y="62"/>
                  </a:cubicBezTo>
                  <a:cubicBezTo>
                    <a:pt x="285" y="62"/>
                    <a:pt x="313" y="62"/>
                    <a:pt x="342" y="62"/>
                  </a:cubicBezTo>
                  <a:cubicBezTo>
                    <a:pt x="342" y="62"/>
                    <a:pt x="342" y="62"/>
                    <a:pt x="342" y="62"/>
                  </a:cubicBezTo>
                  <a:cubicBezTo>
                    <a:pt x="342" y="62"/>
                    <a:pt x="342" y="62"/>
                    <a:pt x="342" y="62"/>
                  </a:cubicBezTo>
                  <a:cubicBezTo>
                    <a:pt x="342" y="94"/>
                    <a:pt x="342" y="94"/>
                    <a:pt x="342"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8" y="94"/>
                    <a:pt x="288" y="94"/>
                    <a:pt x="288" y="94"/>
                  </a:cubicBezTo>
                  <a:cubicBezTo>
                    <a:pt x="288" y="149"/>
                    <a:pt x="288" y="149"/>
                    <a:pt x="288" y="149"/>
                  </a:cubicBezTo>
                  <a:cubicBezTo>
                    <a:pt x="379" y="149"/>
                    <a:pt x="379" y="149"/>
                    <a:pt x="379" y="149"/>
                  </a:cubicBezTo>
                  <a:cubicBezTo>
                    <a:pt x="379" y="32"/>
                    <a:pt x="379" y="32"/>
                    <a:pt x="379" y="32"/>
                  </a:cubicBezTo>
                  <a:cubicBezTo>
                    <a:pt x="220" y="32"/>
                    <a:pt x="220" y="32"/>
                    <a:pt x="220" y="32"/>
                  </a:cubicBezTo>
                  <a:cubicBezTo>
                    <a:pt x="220" y="32"/>
                    <a:pt x="220" y="32"/>
                    <a:pt x="220"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7" y="115"/>
                    <a:pt x="157" y="115"/>
                    <a:pt x="157" y="115"/>
                  </a:cubicBezTo>
                  <a:cubicBezTo>
                    <a:pt x="100" y="115"/>
                    <a:pt x="100" y="115"/>
                    <a:pt x="100" y="115"/>
                  </a:cubicBezTo>
                  <a:cubicBezTo>
                    <a:pt x="100" y="116"/>
                    <a:pt x="100" y="116"/>
                    <a:pt x="100" y="116"/>
                  </a:cubicBezTo>
                  <a:cubicBezTo>
                    <a:pt x="71" y="116"/>
                    <a:pt x="71" y="116"/>
                    <a:pt x="71" y="116"/>
                  </a:cubicBezTo>
                  <a:cubicBezTo>
                    <a:pt x="71" y="115"/>
                    <a:pt x="71" y="115"/>
                    <a:pt x="71" y="115"/>
                  </a:cubicBezTo>
                  <a:cubicBezTo>
                    <a:pt x="70" y="115"/>
                    <a:pt x="70" y="115"/>
                    <a:pt x="70" y="115"/>
                  </a:cubicBezTo>
                  <a:cubicBezTo>
                    <a:pt x="69" y="61"/>
                    <a:pt x="69" y="61"/>
                    <a:pt x="69" y="61"/>
                  </a:cubicBezTo>
                  <a:cubicBezTo>
                    <a:pt x="100" y="61"/>
                    <a:pt x="100" y="61"/>
                    <a:pt x="100" y="61"/>
                  </a:cubicBezTo>
                  <a:cubicBezTo>
                    <a:pt x="100" y="84"/>
                    <a:pt x="100" y="84"/>
                    <a:pt x="100" y="84"/>
                  </a:cubicBezTo>
                  <a:cubicBezTo>
                    <a:pt x="124" y="84"/>
                    <a:pt x="124" y="84"/>
                    <a:pt x="124" y="84"/>
                  </a:cubicBezTo>
                  <a:cubicBezTo>
                    <a:pt x="124" y="33"/>
                    <a:pt x="124" y="33"/>
                    <a:pt x="124" y="33"/>
                  </a:cubicBezTo>
                  <a:cubicBezTo>
                    <a:pt x="33" y="33"/>
                    <a:pt x="33" y="33"/>
                    <a:pt x="33" y="33"/>
                  </a:cubicBezTo>
                  <a:lnTo>
                    <a:pt x="33"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32" name="Freeform 6"/>
            <p:cNvSpPr>
              <a:spLocks/>
            </p:cNvSpPr>
            <p:nvPr/>
          </p:nvSpPr>
          <p:spPr bwMode="auto">
            <a:xfrm>
              <a:off x="17628570" y="4800600"/>
              <a:ext cx="497260" cy="149111"/>
            </a:xfrm>
            <a:custGeom>
              <a:avLst/>
              <a:gdLst>
                <a:gd name="T0" fmla="*/ 32 w 411"/>
                <a:gd name="T1" fmla="*/ 150 h 182"/>
                <a:gd name="T2" fmla="*/ 186 w 411"/>
                <a:gd name="T3" fmla="*/ 150 h 182"/>
                <a:gd name="T4" fmla="*/ 186 w 411"/>
                <a:gd name="T5" fmla="*/ 1 h 182"/>
                <a:gd name="T6" fmla="*/ 187 w 411"/>
                <a:gd name="T7" fmla="*/ 1 h 182"/>
                <a:gd name="T8" fmla="*/ 187 w 411"/>
                <a:gd name="T9" fmla="*/ 1 h 182"/>
                <a:gd name="T10" fmla="*/ 411 w 411"/>
                <a:gd name="T11" fmla="*/ 0 h 182"/>
                <a:gd name="T12" fmla="*/ 411 w 411"/>
                <a:gd name="T13" fmla="*/ 181 h 182"/>
                <a:gd name="T14" fmla="*/ 379 w 411"/>
                <a:gd name="T15" fmla="*/ 181 h 182"/>
                <a:gd name="T16" fmla="*/ 379 w 411"/>
                <a:gd name="T17" fmla="*/ 181 h 182"/>
                <a:gd name="T18" fmla="*/ 255 w 411"/>
                <a:gd name="T19" fmla="*/ 182 h 182"/>
                <a:gd name="T20" fmla="*/ 255 w 411"/>
                <a:gd name="T21" fmla="*/ 62 h 182"/>
                <a:gd name="T22" fmla="*/ 341 w 411"/>
                <a:gd name="T23" fmla="*/ 62 h 182"/>
                <a:gd name="T24" fmla="*/ 341 w 411"/>
                <a:gd name="T25" fmla="*/ 62 h 182"/>
                <a:gd name="T26" fmla="*/ 342 w 411"/>
                <a:gd name="T27" fmla="*/ 62 h 182"/>
                <a:gd name="T28" fmla="*/ 342 w 411"/>
                <a:gd name="T29" fmla="*/ 94 h 182"/>
                <a:gd name="T30" fmla="*/ 341 w 411"/>
                <a:gd name="T31" fmla="*/ 94 h 182"/>
                <a:gd name="T32" fmla="*/ 341 w 411"/>
                <a:gd name="T33" fmla="*/ 116 h 182"/>
                <a:gd name="T34" fmla="*/ 312 w 411"/>
                <a:gd name="T35" fmla="*/ 116 h 182"/>
                <a:gd name="T36" fmla="*/ 312 w 411"/>
                <a:gd name="T37" fmla="*/ 94 h 182"/>
                <a:gd name="T38" fmla="*/ 288 w 411"/>
                <a:gd name="T39" fmla="*/ 94 h 182"/>
                <a:gd name="T40" fmla="*/ 288 w 411"/>
                <a:gd name="T41" fmla="*/ 149 h 182"/>
                <a:gd name="T42" fmla="*/ 379 w 411"/>
                <a:gd name="T43" fmla="*/ 149 h 182"/>
                <a:gd name="T44" fmla="*/ 379 w 411"/>
                <a:gd name="T45" fmla="*/ 32 h 182"/>
                <a:gd name="T46" fmla="*/ 220 w 411"/>
                <a:gd name="T47" fmla="*/ 32 h 182"/>
                <a:gd name="T48" fmla="*/ 220 w 411"/>
                <a:gd name="T49" fmla="*/ 32 h 182"/>
                <a:gd name="T50" fmla="*/ 218 w 411"/>
                <a:gd name="T51" fmla="*/ 32 h 182"/>
                <a:gd name="T52" fmla="*/ 218 w 411"/>
                <a:gd name="T53" fmla="*/ 182 h 182"/>
                <a:gd name="T54" fmla="*/ 0 w 411"/>
                <a:gd name="T55" fmla="*/ 182 h 182"/>
                <a:gd name="T56" fmla="*/ 0 w 411"/>
                <a:gd name="T57" fmla="*/ 1 h 182"/>
                <a:gd name="T58" fmla="*/ 156 w 411"/>
                <a:gd name="T59" fmla="*/ 0 h 182"/>
                <a:gd name="T60" fmla="*/ 156 w 411"/>
                <a:gd name="T61" fmla="*/ 115 h 182"/>
                <a:gd name="T62" fmla="*/ 99 w 411"/>
                <a:gd name="T63" fmla="*/ 115 h 182"/>
                <a:gd name="T64" fmla="*/ 99 w 411"/>
                <a:gd name="T65" fmla="*/ 116 h 182"/>
                <a:gd name="T66" fmla="*/ 70 w 411"/>
                <a:gd name="T67" fmla="*/ 116 h 182"/>
                <a:gd name="T68" fmla="*/ 70 w 411"/>
                <a:gd name="T69" fmla="*/ 115 h 182"/>
                <a:gd name="T70" fmla="*/ 69 w 411"/>
                <a:gd name="T71" fmla="*/ 115 h 182"/>
                <a:gd name="T72" fmla="*/ 69 w 411"/>
                <a:gd name="T73" fmla="*/ 61 h 182"/>
                <a:gd name="T74" fmla="*/ 99 w 411"/>
                <a:gd name="T75" fmla="*/ 61 h 182"/>
                <a:gd name="T76" fmla="*/ 99 w 411"/>
                <a:gd name="T77" fmla="*/ 84 h 182"/>
                <a:gd name="T78" fmla="*/ 123 w 411"/>
                <a:gd name="T79" fmla="*/ 84 h 182"/>
                <a:gd name="T80" fmla="*/ 123 w 411"/>
                <a:gd name="T81" fmla="*/ 33 h 182"/>
                <a:gd name="T82" fmla="*/ 32 w 411"/>
                <a:gd name="T83" fmla="*/ 33 h 182"/>
                <a:gd name="T84" fmla="*/ 32 w 411"/>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1" h="182">
                  <a:moveTo>
                    <a:pt x="32" y="150"/>
                  </a:moveTo>
                  <a:cubicBezTo>
                    <a:pt x="186" y="150"/>
                    <a:pt x="186" y="150"/>
                    <a:pt x="186" y="150"/>
                  </a:cubicBezTo>
                  <a:cubicBezTo>
                    <a:pt x="186" y="1"/>
                    <a:pt x="186" y="1"/>
                    <a:pt x="186" y="1"/>
                  </a:cubicBezTo>
                  <a:cubicBezTo>
                    <a:pt x="187" y="1"/>
                    <a:pt x="187" y="1"/>
                    <a:pt x="187" y="1"/>
                  </a:cubicBezTo>
                  <a:cubicBezTo>
                    <a:pt x="187" y="1"/>
                    <a:pt x="187" y="1"/>
                    <a:pt x="187" y="1"/>
                  </a:cubicBezTo>
                  <a:cubicBezTo>
                    <a:pt x="268" y="1"/>
                    <a:pt x="332" y="0"/>
                    <a:pt x="411" y="0"/>
                  </a:cubicBezTo>
                  <a:cubicBezTo>
                    <a:pt x="411" y="181"/>
                    <a:pt x="411" y="181"/>
                    <a:pt x="411" y="181"/>
                  </a:cubicBezTo>
                  <a:cubicBezTo>
                    <a:pt x="379" y="181"/>
                    <a:pt x="379" y="181"/>
                    <a:pt x="379" y="181"/>
                  </a:cubicBezTo>
                  <a:cubicBezTo>
                    <a:pt x="379" y="181"/>
                    <a:pt x="379" y="181"/>
                    <a:pt x="379" y="181"/>
                  </a:cubicBezTo>
                  <a:cubicBezTo>
                    <a:pt x="255" y="182"/>
                    <a:pt x="255" y="182"/>
                    <a:pt x="255" y="182"/>
                  </a:cubicBezTo>
                  <a:cubicBezTo>
                    <a:pt x="255" y="143"/>
                    <a:pt x="255" y="100"/>
                    <a:pt x="255" y="62"/>
                  </a:cubicBezTo>
                  <a:cubicBezTo>
                    <a:pt x="284" y="62"/>
                    <a:pt x="312" y="62"/>
                    <a:pt x="341" y="62"/>
                  </a:cubicBezTo>
                  <a:cubicBezTo>
                    <a:pt x="341" y="62"/>
                    <a:pt x="341" y="62"/>
                    <a:pt x="341" y="62"/>
                  </a:cubicBezTo>
                  <a:cubicBezTo>
                    <a:pt x="342" y="62"/>
                    <a:pt x="342" y="62"/>
                    <a:pt x="342" y="62"/>
                  </a:cubicBezTo>
                  <a:cubicBezTo>
                    <a:pt x="342" y="94"/>
                    <a:pt x="342" y="94"/>
                    <a:pt x="342" y="94"/>
                  </a:cubicBezTo>
                  <a:cubicBezTo>
                    <a:pt x="341" y="94"/>
                    <a:pt x="341" y="94"/>
                    <a:pt x="341" y="94"/>
                  </a:cubicBezTo>
                  <a:cubicBezTo>
                    <a:pt x="341" y="116"/>
                    <a:pt x="341" y="116"/>
                    <a:pt x="341" y="116"/>
                  </a:cubicBezTo>
                  <a:cubicBezTo>
                    <a:pt x="312" y="116"/>
                    <a:pt x="312" y="116"/>
                    <a:pt x="312" y="116"/>
                  </a:cubicBezTo>
                  <a:cubicBezTo>
                    <a:pt x="312" y="94"/>
                    <a:pt x="312" y="94"/>
                    <a:pt x="312" y="94"/>
                  </a:cubicBezTo>
                  <a:cubicBezTo>
                    <a:pt x="288" y="94"/>
                    <a:pt x="288" y="94"/>
                    <a:pt x="288" y="94"/>
                  </a:cubicBezTo>
                  <a:cubicBezTo>
                    <a:pt x="288" y="149"/>
                    <a:pt x="288" y="149"/>
                    <a:pt x="288" y="149"/>
                  </a:cubicBezTo>
                  <a:cubicBezTo>
                    <a:pt x="379" y="149"/>
                    <a:pt x="379" y="149"/>
                    <a:pt x="379" y="149"/>
                  </a:cubicBezTo>
                  <a:cubicBezTo>
                    <a:pt x="379" y="32"/>
                    <a:pt x="379" y="32"/>
                    <a:pt x="379" y="32"/>
                  </a:cubicBezTo>
                  <a:cubicBezTo>
                    <a:pt x="220" y="32"/>
                    <a:pt x="220" y="32"/>
                    <a:pt x="220" y="32"/>
                  </a:cubicBezTo>
                  <a:cubicBezTo>
                    <a:pt x="220" y="32"/>
                    <a:pt x="220" y="32"/>
                    <a:pt x="220" y="32"/>
                  </a:cubicBezTo>
                  <a:cubicBezTo>
                    <a:pt x="218" y="32"/>
                    <a:pt x="218" y="32"/>
                    <a:pt x="218" y="32"/>
                  </a:cubicBezTo>
                  <a:cubicBezTo>
                    <a:pt x="218" y="182"/>
                    <a:pt x="218" y="182"/>
                    <a:pt x="218" y="182"/>
                  </a:cubicBezTo>
                  <a:cubicBezTo>
                    <a:pt x="0" y="182"/>
                    <a:pt x="0" y="182"/>
                    <a:pt x="0" y="182"/>
                  </a:cubicBezTo>
                  <a:cubicBezTo>
                    <a:pt x="0" y="1"/>
                    <a:pt x="0" y="1"/>
                    <a:pt x="0" y="1"/>
                  </a:cubicBezTo>
                  <a:cubicBezTo>
                    <a:pt x="156" y="0"/>
                    <a:pt x="156" y="0"/>
                    <a:pt x="156" y="0"/>
                  </a:cubicBezTo>
                  <a:cubicBezTo>
                    <a:pt x="156" y="115"/>
                    <a:pt x="156" y="115"/>
                    <a:pt x="156" y="115"/>
                  </a:cubicBezTo>
                  <a:cubicBezTo>
                    <a:pt x="99" y="115"/>
                    <a:pt x="99" y="115"/>
                    <a:pt x="99" y="115"/>
                  </a:cubicBezTo>
                  <a:cubicBezTo>
                    <a:pt x="99" y="116"/>
                    <a:pt x="99" y="116"/>
                    <a:pt x="99" y="116"/>
                  </a:cubicBezTo>
                  <a:cubicBezTo>
                    <a:pt x="70" y="116"/>
                    <a:pt x="70" y="116"/>
                    <a:pt x="70" y="116"/>
                  </a:cubicBezTo>
                  <a:cubicBezTo>
                    <a:pt x="70" y="115"/>
                    <a:pt x="70" y="115"/>
                    <a:pt x="70" y="115"/>
                  </a:cubicBezTo>
                  <a:cubicBezTo>
                    <a:pt x="69" y="115"/>
                    <a:pt x="69" y="115"/>
                    <a:pt x="69" y="115"/>
                  </a:cubicBezTo>
                  <a:cubicBezTo>
                    <a:pt x="69" y="61"/>
                    <a:pt x="69" y="61"/>
                    <a:pt x="69" y="61"/>
                  </a:cubicBezTo>
                  <a:cubicBezTo>
                    <a:pt x="99" y="61"/>
                    <a:pt x="99" y="61"/>
                    <a:pt x="99" y="61"/>
                  </a:cubicBezTo>
                  <a:cubicBezTo>
                    <a:pt x="99" y="84"/>
                    <a:pt x="99" y="84"/>
                    <a:pt x="99" y="84"/>
                  </a:cubicBezTo>
                  <a:cubicBezTo>
                    <a:pt x="123" y="84"/>
                    <a:pt x="123" y="84"/>
                    <a:pt x="123" y="84"/>
                  </a:cubicBezTo>
                  <a:cubicBezTo>
                    <a:pt x="123" y="33"/>
                    <a:pt x="123" y="33"/>
                    <a:pt x="123" y="33"/>
                  </a:cubicBezTo>
                  <a:cubicBezTo>
                    <a:pt x="32" y="33"/>
                    <a:pt x="32" y="33"/>
                    <a:pt x="32" y="33"/>
                  </a:cubicBezTo>
                  <a:lnTo>
                    <a:pt x="32"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33" name="Freeform 7"/>
            <p:cNvSpPr>
              <a:spLocks/>
            </p:cNvSpPr>
            <p:nvPr/>
          </p:nvSpPr>
          <p:spPr bwMode="auto">
            <a:xfrm>
              <a:off x="18155468" y="4800600"/>
              <a:ext cx="498907" cy="149111"/>
            </a:xfrm>
            <a:custGeom>
              <a:avLst/>
              <a:gdLst>
                <a:gd name="T0" fmla="*/ 33 w 412"/>
                <a:gd name="T1" fmla="*/ 150 h 182"/>
                <a:gd name="T2" fmla="*/ 187 w 412"/>
                <a:gd name="T3" fmla="*/ 150 h 182"/>
                <a:gd name="T4" fmla="*/ 187 w 412"/>
                <a:gd name="T5" fmla="*/ 1 h 182"/>
                <a:gd name="T6" fmla="*/ 187 w 412"/>
                <a:gd name="T7" fmla="*/ 1 h 182"/>
                <a:gd name="T8" fmla="*/ 187 w 412"/>
                <a:gd name="T9" fmla="*/ 1 h 182"/>
                <a:gd name="T10" fmla="*/ 412 w 412"/>
                <a:gd name="T11" fmla="*/ 0 h 182"/>
                <a:gd name="T12" fmla="*/ 412 w 412"/>
                <a:gd name="T13" fmla="*/ 181 h 182"/>
                <a:gd name="T14" fmla="*/ 380 w 412"/>
                <a:gd name="T15" fmla="*/ 181 h 182"/>
                <a:gd name="T16" fmla="*/ 380 w 412"/>
                <a:gd name="T17" fmla="*/ 181 h 182"/>
                <a:gd name="T18" fmla="*/ 256 w 412"/>
                <a:gd name="T19" fmla="*/ 182 h 182"/>
                <a:gd name="T20" fmla="*/ 255 w 412"/>
                <a:gd name="T21" fmla="*/ 62 h 182"/>
                <a:gd name="T22" fmla="*/ 342 w 412"/>
                <a:gd name="T23" fmla="*/ 62 h 182"/>
                <a:gd name="T24" fmla="*/ 342 w 412"/>
                <a:gd name="T25" fmla="*/ 62 h 182"/>
                <a:gd name="T26" fmla="*/ 342 w 412"/>
                <a:gd name="T27" fmla="*/ 62 h 182"/>
                <a:gd name="T28" fmla="*/ 342 w 412"/>
                <a:gd name="T29" fmla="*/ 94 h 182"/>
                <a:gd name="T30" fmla="*/ 342 w 412"/>
                <a:gd name="T31" fmla="*/ 94 h 182"/>
                <a:gd name="T32" fmla="*/ 342 w 412"/>
                <a:gd name="T33" fmla="*/ 116 h 182"/>
                <a:gd name="T34" fmla="*/ 313 w 412"/>
                <a:gd name="T35" fmla="*/ 116 h 182"/>
                <a:gd name="T36" fmla="*/ 313 w 412"/>
                <a:gd name="T37" fmla="*/ 94 h 182"/>
                <a:gd name="T38" fmla="*/ 288 w 412"/>
                <a:gd name="T39" fmla="*/ 94 h 182"/>
                <a:gd name="T40" fmla="*/ 288 w 412"/>
                <a:gd name="T41" fmla="*/ 149 h 182"/>
                <a:gd name="T42" fmla="*/ 380 w 412"/>
                <a:gd name="T43" fmla="*/ 149 h 182"/>
                <a:gd name="T44" fmla="*/ 380 w 412"/>
                <a:gd name="T45" fmla="*/ 32 h 182"/>
                <a:gd name="T46" fmla="*/ 220 w 412"/>
                <a:gd name="T47" fmla="*/ 32 h 182"/>
                <a:gd name="T48" fmla="*/ 220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7 w 412"/>
                <a:gd name="T61" fmla="*/ 115 h 182"/>
                <a:gd name="T62" fmla="*/ 100 w 412"/>
                <a:gd name="T63" fmla="*/ 115 h 182"/>
                <a:gd name="T64" fmla="*/ 100 w 412"/>
                <a:gd name="T65" fmla="*/ 116 h 182"/>
                <a:gd name="T66" fmla="*/ 71 w 412"/>
                <a:gd name="T67" fmla="*/ 116 h 182"/>
                <a:gd name="T68" fmla="*/ 71 w 412"/>
                <a:gd name="T69" fmla="*/ 115 h 182"/>
                <a:gd name="T70" fmla="*/ 70 w 412"/>
                <a:gd name="T71" fmla="*/ 115 h 182"/>
                <a:gd name="T72" fmla="*/ 69 w 412"/>
                <a:gd name="T73" fmla="*/ 61 h 182"/>
                <a:gd name="T74" fmla="*/ 100 w 412"/>
                <a:gd name="T75" fmla="*/ 61 h 182"/>
                <a:gd name="T76" fmla="*/ 100 w 412"/>
                <a:gd name="T77" fmla="*/ 84 h 182"/>
                <a:gd name="T78" fmla="*/ 124 w 412"/>
                <a:gd name="T79" fmla="*/ 84 h 182"/>
                <a:gd name="T80" fmla="*/ 124 w 412"/>
                <a:gd name="T81" fmla="*/ 33 h 182"/>
                <a:gd name="T82" fmla="*/ 33 w 412"/>
                <a:gd name="T83" fmla="*/ 33 h 182"/>
                <a:gd name="T84" fmla="*/ 33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3" y="150"/>
                  </a:moveTo>
                  <a:cubicBezTo>
                    <a:pt x="187" y="150"/>
                    <a:pt x="187" y="150"/>
                    <a:pt x="187" y="150"/>
                  </a:cubicBezTo>
                  <a:cubicBezTo>
                    <a:pt x="187" y="1"/>
                    <a:pt x="187" y="1"/>
                    <a:pt x="187"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80" y="181"/>
                    <a:pt x="380" y="181"/>
                    <a:pt x="380" y="181"/>
                  </a:cubicBezTo>
                  <a:cubicBezTo>
                    <a:pt x="380" y="181"/>
                    <a:pt x="380" y="181"/>
                    <a:pt x="380" y="181"/>
                  </a:cubicBezTo>
                  <a:cubicBezTo>
                    <a:pt x="256" y="182"/>
                    <a:pt x="256" y="182"/>
                    <a:pt x="256" y="182"/>
                  </a:cubicBezTo>
                  <a:cubicBezTo>
                    <a:pt x="256" y="143"/>
                    <a:pt x="255" y="100"/>
                    <a:pt x="255" y="62"/>
                  </a:cubicBezTo>
                  <a:cubicBezTo>
                    <a:pt x="285" y="62"/>
                    <a:pt x="313" y="62"/>
                    <a:pt x="342" y="62"/>
                  </a:cubicBezTo>
                  <a:cubicBezTo>
                    <a:pt x="342" y="62"/>
                    <a:pt x="342" y="62"/>
                    <a:pt x="342" y="62"/>
                  </a:cubicBezTo>
                  <a:cubicBezTo>
                    <a:pt x="342" y="62"/>
                    <a:pt x="342" y="62"/>
                    <a:pt x="342" y="62"/>
                  </a:cubicBezTo>
                  <a:cubicBezTo>
                    <a:pt x="342" y="94"/>
                    <a:pt x="342" y="94"/>
                    <a:pt x="342"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8" y="94"/>
                    <a:pt x="288" y="94"/>
                    <a:pt x="288" y="94"/>
                  </a:cubicBezTo>
                  <a:cubicBezTo>
                    <a:pt x="288" y="149"/>
                    <a:pt x="288" y="149"/>
                    <a:pt x="288" y="149"/>
                  </a:cubicBezTo>
                  <a:cubicBezTo>
                    <a:pt x="380" y="149"/>
                    <a:pt x="380" y="149"/>
                    <a:pt x="380" y="149"/>
                  </a:cubicBezTo>
                  <a:cubicBezTo>
                    <a:pt x="380" y="32"/>
                    <a:pt x="380" y="32"/>
                    <a:pt x="380" y="32"/>
                  </a:cubicBezTo>
                  <a:cubicBezTo>
                    <a:pt x="220" y="32"/>
                    <a:pt x="220" y="32"/>
                    <a:pt x="220" y="32"/>
                  </a:cubicBezTo>
                  <a:cubicBezTo>
                    <a:pt x="220" y="32"/>
                    <a:pt x="220" y="32"/>
                    <a:pt x="220"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7" y="115"/>
                    <a:pt x="157" y="115"/>
                    <a:pt x="157" y="115"/>
                  </a:cubicBezTo>
                  <a:cubicBezTo>
                    <a:pt x="100" y="115"/>
                    <a:pt x="100" y="115"/>
                    <a:pt x="100" y="115"/>
                  </a:cubicBezTo>
                  <a:cubicBezTo>
                    <a:pt x="100" y="116"/>
                    <a:pt x="100" y="116"/>
                    <a:pt x="100" y="116"/>
                  </a:cubicBezTo>
                  <a:cubicBezTo>
                    <a:pt x="71" y="116"/>
                    <a:pt x="71" y="116"/>
                    <a:pt x="71" y="116"/>
                  </a:cubicBezTo>
                  <a:cubicBezTo>
                    <a:pt x="71" y="115"/>
                    <a:pt x="71" y="115"/>
                    <a:pt x="71" y="115"/>
                  </a:cubicBezTo>
                  <a:cubicBezTo>
                    <a:pt x="70" y="115"/>
                    <a:pt x="70" y="115"/>
                    <a:pt x="70" y="115"/>
                  </a:cubicBezTo>
                  <a:cubicBezTo>
                    <a:pt x="69" y="61"/>
                    <a:pt x="69" y="61"/>
                    <a:pt x="69" y="61"/>
                  </a:cubicBezTo>
                  <a:cubicBezTo>
                    <a:pt x="100" y="61"/>
                    <a:pt x="100" y="61"/>
                    <a:pt x="100" y="61"/>
                  </a:cubicBezTo>
                  <a:cubicBezTo>
                    <a:pt x="100" y="84"/>
                    <a:pt x="100" y="84"/>
                    <a:pt x="100" y="84"/>
                  </a:cubicBezTo>
                  <a:cubicBezTo>
                    <a:pt x="124" y="84"/>
                    <a:pt x="124" y="84"/>
                    <a:pt x="124" y="84"/>
                  </a:cubicBezTo>
                  <a:cubicBezTo>
                    <a:pt x="124" y="33"/>
                    <a:pt x="124" y="33"/>
                    <a:pt x="124" y="33"/>
                  </a:cubicBezTo>
                  <a:cubicBezTo>
                    <a:pt x="33" y="33"/>
                    <a:pt x="33" y="33"/>
                    <a:pt x="33" y="33"/>
                  </a:cubicBezTo>
                  <a:lnTo>
                    <a:pt x="33"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34" name="Freeform 8"/>
            <p:cNvSpPr>
              <a:spLocks/>
            </p:cNvSpPr>
            <p:nvPr/>
          </p:nvSpPr>
          <p:spPr bwMode="auto">
            <a:xfrm>
              <a:off x="18682365" y="4800600"/>
              <a:ext cx="497260" cy="149111"/>
            </a:xfrm>
            <a:custGeom>
              <a:avLst/>
              <a:gdLst>
                <a:gd name="T0" fmla="*/ 33 w 412"/>
                <a:gd name="T1" fmla="*/ 150 h 182"/>
                <a:gd name="T2" fmla="*/ 187 w 412"/>
                <a:gd name="T3" fmla="*/ 150 h 182"/>
                <a:gd name="T4" fmla="*/ 187 w 412"/>
                <a:gd name="T5" fmla="*/ 1 h 182"/>
                <a:gd name="T6" fmla="*/ 187 w 412"/>
                <a:gd name="T7" fmla="*/ 1 h 182"/>
                <a:gd name="T8" fmla="*/ 187 w 412"/>
                <a:gd name="T9" fmla="*/ 1 h 182"/>
                <a:gd name="T10" fmla="*/ 412 w 412"/>
                <a:gd name="T11" fmla="*/ 0 h 182"/>
                <a:gd name="T12" fmla="*/ 412 w 412"/>
                <a:gd name="T13" fmla="*/ 181 h 182"/>
                <a:gd name="T14" fmla="*/ 380 w 412"/>
                <a:gd name="T15" fmla="*/ 181 h 182"/>
                <a:gd name="T16" fmla="*/ 380 w 412"/>
                <a:gd name="T17" fmla="*/ 181 h 182"/>
                <a:gd name="T18" fmla="*/ 256 w 412"/>
                <a:gd name="T19" fmla="*/ 182 h 182"/>
                <a:gd name="T20" fmla="*/ 255 w 412"/>
                <a:gd name="T21" fmla="*/ 62 h 182"/>
                <a:gd name="T22" fmla="*/ 342 w 412"/>
                <a:gd name="T23" fmla="*/ 62 h 182"/>
                <a:gd name="T24" fmla="*/ 342 w 412"/>
                <a:gd name="T25" fmla="*/ 62 h 182"/>
                <a:gd name="T26" fmla="*/ 342 w 412"/>
                <a:gd name="T27" fmla="*/ 62 h 182"/>
                <a:gd name="T28" fmla="*/ 342 w 412"/>
                <a:gd name="T29" fmla="*/ 94 h 182"/>
                <a:gd name="T30" fmla="*/ 342 w 412"/>
                <a:gd name="T31" fmla="*/ 94 h 182"/>
                <a:gd name="T32" fmla="*/ 342 w 412"/>
                <a:gd name="T33" fmla="*/ 116 h 182"/>
                <a:gd name="T34" fmla="*/ 313 w 412"/>
                <a:gd name="T35" fmla="*/ 116 h 182"/>
                <a:gd name="T36" fmla="*/ 313 w 412"/>
                <a:gd name="T37" fmla="*/ 94 h 182"/>
                <a:gd name="T38" fmla="*/ 288 w 412"/>
                <a:gd name="T39" fmla="*/ 94 h 182"/>
                <a:gd name="T40" fmla="*/ 288 w 412"/>
                <a:gd name="T41" fmla="*/ 149 h 182"/>
                <a:gd name="T42" fmla="*/ 380 w 412"/>
                <a:gd name="T43" fmla="*/ 149 h 182"/>
                <a:gd name="T44" fmla="*/ 380 w 412"/>
                <a:gd name="T45" fmla="*/ 32 h 182"/>
                <a:gd name="T46" fmla="*/ 220 w 412"/>
                <a:gd name="T47" fmla="*/ 32 h 182"/>
                <a:gd name="T48" fmla="*/ 220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7 w 412"/>
                <a:gd name="T61" fmla="*/ 115 h 182"/>
                <a:gd name="T62" fmla="*/ 100 w 412"/>
                <a:gd name="T63" fmla="*/ 115 h 182"/>
                <a:gd name="T64" fmla="*/ 100 w 412"/>
                <a:gd name="T65" fmla="*/ 116 h 182"/>
                <a:gd name="T66" fmla="*/ 71 w 412"/>
                <a:gd name="T67" fmla="*/ 116 h 182"/>
                <a:gd name="T68" fmla="*/ 71 w 412"/>
                <a:gd name="T69" fmla="*/ 115 h 182"/>
                <a:gd name="T70" fmla="*/ 70 w 412"/>
                <a:gd name="T71" fmla="*/ 115 h 182"/>
                <a:gd name="T72" fmla="*/ 69 w 412"/>
                <a:gd name="T73" fmla="*/ 61 h 182"/>
                <a:gd name="T74" fmla="*/ 100 w 412"/>
                <a:gd name="T75" fmla="*/ 61 h 182"/>
                <a:gd name="T76" fmla="*/ 100 w 412"/>
                <a:gd name="T77" fmla="*/ 84 h 182"/>
                <a:gd name="T78" fmla="*/ 124 w 412"/>
                <a:gd name="T79" fmla="*/ 84 h 182"/>
                <a:gd name="T80" fmla="*/ 124 w 412"/>
                <a:gd name="T81" fmla="*/ 33 h 182"/>
                <a:gd name="T82" fmla="*/ 33 w 412"/>
                <a:gd name="T83" fmla="*/ 33 h 182"/>
                <a:gd name="T84" fmla="*/ 33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3" y="150"/>
                  </a:moveTo>
                  <a:cubicBezTo>
                    <a:pt x="187" y="150"/>
                    <a:pt x="187" y="150"/>
                    <a:pt x="187" y="150"/>
                  </a:cubicBezTo>
                  <a:cubicBezTo>
                    <a:pt x="187" y="1"/>
                    <a:pt x="187" y="1"/>
                    <a:pt x="187"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80" y="181"/>
                    <a:pt x="380" y="181"/>
                    <a:pt x="380" y="181"/>
                  </a:cubicBezTo>
                  <a:cubicBezTo>
                    <a:pt x="380" y="181"/>
                    <a:pt x="380" y="181"/>
                    <a:pt x="380" y="181"/>
                  </a:cubicBezTo>
                  <a:cubicBezTo>
                    <a:pt x="256" y="182"/>
                    <a:pt x="256" y="182"/>
                    <a:pt x="256" y="182"/>
                  </a:cubicBezTo>
                  <a:cubicBezTo>
                    <a:pt x="256" y="143"/>
                    <a:pt x="255" y="100"/>
                    <a:pt x="255" y="62"/>
                  </a:cubicBezTo>
                  <a:cubicBezTo>
                    <a:pt x="285" y="62"/>
                    <a:pt x="313" y="62"/>
                    <a:pt x="342" y="62"/>
                  </a:cubicBezTo>
                  <a:cubicBezTo>
                    <a:pt x="342" y="62"/>
                    <a:pt x="342" y="62"/>
                    <a:pt x="342" y="62"/>
                  </a:cubicBezTo>
                  <a:cubicBezTo>
                    <a:pt x="342" y="62"/>
                    <a:pt x="342" y="62"/>
                    <a:pt x="342" y="62"/>
                  </a:cubicBezTo>
                  <a:cubicBezTo>
                    <a:pt x="342" y="94"/>
                    <a:pt x="342" y="94"/>
                    <a:pt x="342"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8" y="94"/>
                    <a:pt x="288" y="94"/>
                    <a:pt x="288" y="94"/>
                  </a:cubicBezTo>
                  <a:cubicBezTo>
                    <a:pt x="288" y="149"/>
                    <a:pt x="288" y="149"/>
                    <a:pt x="288" y="149"/>
                  </a:cubicBezTo>
                  <a:cubicBezTo>
                    <a:pt x="380" y="149"/>
                    <a:pt x="380" y="149"/>
                    <a:pt x="380" y="149"/>
                  </a:cubicBezTo>
                  <a:cubicBezTo>
                    <a:pt x="380" y="32"/>
                    <a:pt x="380" y="32"/>
                    <a:pt x="380" y="32"/>
                  </a:cubicBezTo>
                  <a:cubicBezTo>
                    <a:pt x="220" y="32"/>
                    <a:pt x="220" y="32"/>
                    <a:pt x="220" y="32"/>
                  </a:cubicBezTo>
                  <a:cubicBezTo>
                    <a:pt x="220" y="32"/>
                    <a:pt x="220" y="32"/>
                    <a:pt x="220"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7" y="115"/>
                    <a:pt x="157" y="115"/>
                    <a:pt x="157" y="115"/>
                  </a:cubicBezTo>
                  <a:cubicBezTo>
                    <a:pt x="100" y="115"/>
                    <a:pt x="100" y="115"/>
                    <a:pt x="100" y="115"/>
                  </a:cubicBezTo>
                  <a:cubicBezTo>
                    <a:pt x="100" y="116"/>
                    <a:pt x="100" y="116"/>
                    <a:pt x="100" y="116"/>
                  </a:cubicBezTo>
                  <a:cubicBezTo>
                    <a:pt x="71" y="116"/>
                    <a:pt x="71" y="116"/>
                    <a:pt x="71" y="116"/>
                  </a:cubicBezTo>
                  <a:cubicBezTo>
                    <a:pt x="71" y="115"/>
                    <a:pt x="71" y="115"/>
                    <a:pt x="71" y="115"/>
                  </a:cubicBezTo>
                  <a:cubicBezTo>
                    <a:pt x="70" y="115"/>
                    <a:pt x="70" y="115"/>
                    <a:pt x="70" y="115"/>
                  </a:cubicBezTo>
                  <a:cubicBezTo>
                    <a:pt x="69" y="61"/>
                    <a:pt x="69" y="61"/>
                    <a:pt x="69" y="61"/>
                  </a:cubicBezTo>
                  <a:cubicBezTo>
                    <a:pt x="100" y="61"/>
                    <a:pt x="100" y="61"/>
                    <a:pt x="100" y="61"/>
                  </a:cubicBezTo>
                  <a:cubicBezTo>
                    <a:pt x="100" y="84"/>
                    <a:pt x="100" y="84"/>
                    <a:pt x="100" y="84"/>
                  </a:cubicBezTo>
                  <a:cubicBezTo>
                    <a:pt x="124" y="84"/>
                    <a:pt x="124" y="84"/>
                    <a:pt x="124" y="84"/>
                  </a:cubicBezTo>
                  <a:cubicBezTo>
                    <a:pt x="124" y="33"/>
                    <a:pt x="124" y="33"/>
                    <a:pt x="124" y="33"/>
                  </a:cubicBezTo>
                  <a:cubicBezTo>
                    <a:pt x="33" y="33"/>
                    <a:pt x="33" y="33"/>
                    <a:pt x="33" y="33"/>
                  </a:cubicBezTo>
                  <a:lnTo>
                    <a:pt x="33"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35" name="Freeform 9"/>
            <p:cNvSpPr>
              <a:spLocks/>
            </p:cNvSpPr>
            <p:nvPr/>
          </p:nvSpPr>
          <p:spPr bwMode="auto">
            <a:xfrm>
              <a:off x="19209263" y="4800600"/>
              <a:ext cx="498907" cy="149111"/>
            </a:xfrm>
            <a:custGeom>
              <a:avLst/>
              <a:gdLst>
                <a:gd name="T0" fmla="*/ 32 w 412"/>
                <a:gd name="T1" fmla="*/ 150 h 182"/>
                <a:gd name="T2" fmla="*/ 186 w 412"/>
                <a:gd name="T3" fmla="*/ 150 h 182"/>
                <a:gd name="T4" fmla="*/ 186 w 412"/>
                <a:gd name="T5" fmla="*/ 1 h 182"/>
                <a:gd name="T6" fmla="*/ 187 w 412"/>
                <a:gd name="T7" fmla="*/ 1 h 182"/>
                <a:gd name="T8" fmla="*/ 187 w 412"/>
                <a:gd name="T9" fmla="*/ 1 h 182"/>
                <a:gd name="T10" fmla="*/ 412 w 412"/>
                <a:gd name="T11" fmla="*/ 0 h 182"/>
                <a:gd name="T12" fmla="*/ 412 w 412"/>
                <a:gd name="T13" fmla="*/ 181 h 182"/>
                <a:gd name="T14" fmla="*/ 379 w 412"/>
                <a:gd name="T15" fmla="*/ 181 h 182"/>
                <a:gd name="T16" fmla="*/ 379 w 412"/>
                <a:gd name="T17" fmla="*/ 181 h 182"/>
                <a:gd name="T18" fmla="*/ 256 w 412"/>
                <a:gd name="T19" fmla="*/ 182 h 182"/>
                <a:gd name="T20" fmla="*/ 255 w 412"/>
                <a:gd name="T21" fmla="*/ 62 h 182"/>
                <a:gd name="T22" fmla="*/ 342 w 412"/>
                <a:gd name="T23" fmla="*/ 62 h 182"/>
                <a:gd name="T24" fmla="*/ 342 w 412"/>
                <a:gd name="T25" fmla="*/ 62 h 182"/>
                <a:gd name="T26" fmla="*/ 342 w 412"/>
                <a:gd name="T27" fmla="*/ 62 h 182"/>
                <a:gd name="T28" fmla="*/ 342 w 412"/>
                <a:gd name="T29" fmla="*/ 94 h 182"/>
                <a:gd name="T30" fmla="*/ 342 w 412"/>
                <a:gd name="T31" fmla="*/ 94 h 182"/>
                <a:gd name="T32" fmla="*/ 342 w 412"/>
                <a:gd name="T33" fmla="*/ 116 h 182"/>
                <a:gd name="T34" fmla="*/ 313 w 412"/>
                <a:gd name="T35" fmla="*/ 116 h 182"/>
                <a:gd name="T36" fmla="*/ 313 w 412"/>
                <a:gd name="T37" fmla="*/ 94 h 182"/>
                <a:gd name="T38" fmla="*/ 288 w 412"/>
                <a:gd name="T39" fmla="*/ 94 h 182"/>
                <a:gd name="T40" fmla="*/ 288 w 412"/>
                <a:gd name="T41" fmla="*/ 149 h 182"/>
                <a:gd name="T42" fmla="*/ 379 w 412"/>
                <a:gd name="T43" fmla="*/ 149 h 182"/>
                <a:gd name="T44" fmla="*/ 379 w 412"/>
                <a:gd name="T45" fmla="*/ 32 h 182"/>
                <a:gd name="T46" fmla="*/ 220 w 412"/>
                <a:gd name="T47" fmla="*/ 32 h 182"/>
                <a:gd name="T48" fmla="*/ 220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6 w 412"/>
                <a:gd name="T61" fmla="*/ 115 h 182"/>
                <a:gd name="T62" fmla="*/ 99 w 412"/>
                <a:gd name="T63" fmla="*/ 115 h 182"/>
                <a:gd name="T64" fmla="*/ 99 w 412"/>
                <a:gd name="T65" fmla="*/ 116 h 182"/>
                <a:gd name="T66" fmla="*/ 70 w 412"/>
                <a:gd name="T67" fmla="*/ 116 h 182"/>
                <a:gd name="T68" fmla="*/ 70 w 412"/>
                <a:gd name="T69" fmla="*/ 115 h 182"/>
                <a:gd name="T70" fmla="*/ 69 w 412"/>
                <a:gd name="T71" fmla="*/ 115 h 182"/>
                <a:gd name="T72" fmla="*/ 69 w 412"/>
                <a:gd name="T73" fmla="*/ 61 h 182"/>
                <a:gd name="T74" fmla="*/ 99 w 412"/>
                <a:gd name="T75" fmla="*/ 61 h 182"/>
                <a:gd name="T76" fmla="*/ 99 w 412"/>
                <a:gd name="T77" fmla="*/ 84 h 182"/>
                <a:gd name="T78" fmla="*/ 123 w 412"/>
                <a:gd name="T79" fmla="*/ 84 h 182"/>
                <a:gd name="T80" fmla="*/ 123 w 412"/>
                <a:gd name="T81" fmla="*/ 33 h 182"/>
                <a:gd name="T82" fmla="*/ 32 w 412"/>
                <a:gd name="T83" fmla="*/ 33 h 182"/>
                <a:gd name="T84" fmla="*/ 32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2" y="150"/>
                  </a:moveTo>
                  <a:cubicBezTo>
                    <a:pt x="186" y="150"/>
                    <a:pt x="186" y="150"/>
                    <a:pt x="186" y="150"/>
                  </a:cubicBezTo>
                  <a:cubicBezTo>
                    <a:pt x="186" y="1"/>
                    <a:pt x="186" y="1"/>
                    <a:pt x="186"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79" y="181"/>
                    <a:pt x="379" y="181"/>
                    <a:pt x="379" y="181"/>
                  </a:cubicBezTo>
                  <a:cubicBezTo>
                    <a:pt x="379" y="181"/>
                    <a:pt x="379" y="181"/>
                    <a:pt x="379" y="181"/>
                  </a:cubicBezTo>
                  <a:cubicBezTo>
                    <a:pt x="256" y="182"/>
                    <a:pt x="256" y="182"/>
                    <a:pt x="256" y="182"/>
                  </a:cubicBezTo>
                  <a:cubicBezTo>
                    <a:pt x="256" y="143"/>
                    <a:pt x="255" y="100"/>
                    <a:pt x="255" y="62"/>
                  </a:cubicBezTo>
                  <a:cubicBezTo>
                    <a:pt x="284" y="62"/>
                    <a:pt x="313" y="62"/>
                    <a:pt x="342" y="62"/>
                  </a:cubicBezTo>
                  <a:cubicBezTo>
                    <a:pt x="342" y="62"/>
                    <a:pt x="342" y="62"/>
                    <a:pt x="342" y="62"/>
                  </a:cubicBezTo>
                  <a:cubicBezTo>
                    <a:pt x="342" y="62"/>
                    <a:pt x="342" y="62"/>
                    <a:pt x="342" y="62"/>
                  </a:cubicBezTo>
                  <a:cubicBezTo>
                    <a:pt x="342" y="94"/>
                    <a:pt x="342" y="94"/>
                    <a:pt x="342"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8" y="94"/>
                    <a:pt x="288" y="94"/>
                    <a:pt x="288" y="94"/>
                  </a:cubicBezTo>
                  <a:cubicBezTo>
                    <a:pt x="288" y="149"/>
                    <a:pt x="288" y="149"/>
                    <a:pt x="288" y="149"/>
                  </a:cubicBezTo>
                  <a:cubicBezTo>
                    <a:pt x="379" y="149"/>
                    <a:pt x="379" y="149"/>
                    <a:pt x="379" y="149"/>
                  </a:cubicBezTo>
                  <a:cubicBezTo>
                    <a:pt x="379" y="32"/>
                    <a:pt x="379" y="32"/>
                    <a:pt x="379" y="32"/>
                  </a:cubicBezTo>
                  <a:cubicBezTo>
                    <a:pt x="220" y="32"/>
                    <a:pt x="220" y="32"/>
                    <a:pt x="220" y="32"/>
                  </a:cubicBezTo>
                  <a:cubicBezTo>
                    <a:pt x="220" y="32"/>
                    <a:pt x="220" y="32"/>
                    <a:pt x="220"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6" y="115"/>
                    <a:pt x="156" y="115"/>
                    <a:pt x="156" y="115"/>
                  </a:cubicBezTo>
                  <a:cubicBezTo>
                    <a:pt x="99" y="115"/>
                    <a:pt x="99" y="115"/>
                    <a:pt x="99" y="115"/>
                  </a:cubicBezTo>
                  <a:cubicBezTo>
                    <a:pt x="99" y="116"/>
                    <a:pt x="99" y="116"/>
                    <a:pt x="99" y="116"/>
                  </a:cubicBezTo>
                  <a:cubicBezTo>
                    <a:pt x="70" y="116"/>
                    <a:pt x="70" y="116"/>
                    <a:pt x="70" y="116"/>
                  </a:cubicBezTo>
                  <a:cubicBezTo>
                    <a:pt x="70" y="115"/>
                    <a:pt x="70" y="115"/>
                    <a:pt x="70" y="115"/>
                  </a:cubicBezTo>
                  <a:cubicBezTo>
                    <a:pt x="69" y="115"/>
                    <a:pt x="69" y="115"/>
                    <a:pt x="69" y="115"/>
                  </a:cubicBezTo>
                  <a:cubicBezTo>
                    <a:pt x="69" y="61"/>
                    <a:pt x="69" y="61"/>
                    <a:pt x="69" y="61"/>
                  </a:cubicBezTo>
                  <a:cubicBezTo>
                    <a:pt x="99" y="61"/>
                    <a:pt x="99" y="61"/>
                    <a:pt x="99" y="61"/>
                  </a:cubicBezTo>
                  <a:cubicBezTo>
                    <a:pt x="99" y="84"/>
                    <a:pt x="99" y="84"/>
                    <a:pt x="99" y="84"/>
                  </a:cubicBezTo>
                  <a:cubicBezTo>
                    <a:pt x="123" y="84"/>
                    <a:pt x="123" y="84"/>
                    <a:pt x="123" y="84"/>
                  </a:cubicBezTo>
                  <a:cubicBezTo>
                    <a:pt x="123" y="33"/>
                    <a:pt x="123" y="33"/>
                    <a:pt x="123" y="33"/>
                  </a:cubicBezTo>
                  <a:cubicBezTo>
                    <a:pt x="32" y="33"/>
                    <a:pt x="32" y="33"/>
                    <a:pt x="32" y="33"/>
                  </a:cubicBezTo>
                  <a:lnTo>
                    <a:pt x="32"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grpSp>
      <p:pic>
        <p:nvPicPr>
          <p:cNvPr id="8" name="Picture 7"/>
          <p:cNvPicPr>
            <a:picLocks noChangeAspect="1"/>
          </p:cNvPicPr>
          <p:nvPr/>
        </p:nvPicPr>
        <p:blipFill rotWithShape="1">
          <a:blip r:embed="rId2">
            <a:extLst>
              <a:ext uri="{BEBA8EAE-BF5A-486C-A8C5-ECC9F3942E4B}">
                <a14:imgProps xmlns:a14="http://schemas.microsoft.com/office/drawing/2010/main">
                  <a14:imgLayer r:embed="rId3">
                    <a14:imgEffect>
                      <a14:backgroundRemoval t="1778" b="96000" l="3125" r="96875">
                        <a14:foregroundMark x1="20536" y1="72000" x2="79018" y2="75556"/>
                        <a14:foregroundMark x1="17857" y1="68889" x2="17857" y2="76000"/>
                        <a14:foregroundMark x1="17411" y1="67556" x2="83482" y2="68000"/>
                        <a14:foregroundMark x1="86607" y1="67556" x2="82589" y2="72444"/>
                        <a14:foregroundMark x1="82143" y1="77333" x2="85268" y2="79111"/>
                        <a14:foregroundMark x1="37946" y1="36889" x2="38393" y2="60444"/>
                        <a14:foregroundMark x1="58929" y1="39556" x2="57143" y2="62667"/>
                        <a14:foregroundMark x1="68750" y1="47111" x2="70089" y2="59556"/>
                        <a14:foregroundMark x1="36607" y1="40889" x2="19643" y2="55556"/>
                        <a14:foregroundMark x1="42411" y1="46667" x2="45536" y2="59556"/>
                        <a14:foregroundMark x1="50000" y1="52889" x2="53125" y2="64889"/>
                        <a14:foregroundMark x1="74107" y1="52889" x2="75893" y2="59111"/>
                        <a14:foregroundMark x1="29464" y1="50667" x2="29018" y2="61778"/>
                        <a14:backgroundMark x1="87500" y1="67556" x2="87500" y2="67556"/>
                      </a14:backgroundRemoval>
                    </a14:imgEffect>
                  </a14:imgLayer>
                </a14:imgProps>
              </a:ext>
              <a:ext uri="{28A0092B-C50C-407E-A947-70E740481C1C}">
                <a14:useLocalDpi xmlns:a14="http://schemas.microsoft.com/office/drawing/2010/main" val="0"/>
              </a:ext>
            </a:extLst>
          </a:blip>
          <a:srcRect l="9591" t="17646" r="10437" b="17595"/>
          <a:stretch/>
        </p:blipFill>
        <p:spPr>
          <a:xfrm>
            <a:off x="11342293" y="53231"/>
            <a:ext cx="847239" cy="689138"/>
          </a:xfrm>
          <a:prstGeom prst="rect">
            <a:avLst/>
          </a:prstGeom>
        </p:spPr>
      </p:pic>
      <p:sp>
        <p:nvSpPr>
          <p:cNvPr id="61" name="Rounded Rectangle 60"/>
          <p:cNvSpPr/>
          <p:nvPr/>
        </p:nvSpPr>
        <p:spPr>
          <a:xfrm>
            <a:off x="468206" y="1143000"/>
            <a:ext cx="11446290" cy="5353334"/>
          </a:xfrm>
          <a:prstGeom prst="roundRect">
            <a:avLst>
              <a:gd name="adj" fmla="val 2335"/>
            </a:avLst>
          </a:prstGeom>
          <a:solidFill>
            <a:schemeClr val="accent6">
              <a:lumMod val="40000"/>
              <a:lumOff val="60000"/>
            </a:schemeClr>
          </a:solidFill>
          <a:ln w="57150">
            <a:solidFill>
              <a:schemeClr val="accent6">
                <a:lumMod val="50000"/>
              </a:schemeClr>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45711" tIns="22855" rIns="45711" bIns="22855" rtlCol="0" anchor="ctr"/>
          <a:lstStyle/>
          <a:p>
            <a:pPr algn="just"/>
            <a:endParaRPr lang="en-US">
              <a:solidFill>
                <a:srgbClr val="C00000"/>
              </a:solidFill>
            </a:endParaRPr>
          </a:p>
        </p:txBody>
      </p:sp>
      <p:sp>
        <p:nvSpPr>
          <p:cNvPr id="62" name="Freeform 6"/>
          <p:cNvSpPr>
            <a:spLocks/>
          </p:cNvSpPr>
          <p:nvPr/>
        </p:nvSpPr>
        <p:spPr bwMode="auto">
          <a:xfrm>
            <a:off x="3756044" y="1088740"/>
            <a:ext cx="4679911" cy="435635"/>
          </a:xfrm>
          <a:custGeom>
            <a:avLst/>
            <a:gdLst>
              <a:gd name="T0" fmla="*/ 1364 w 2724"/>
              <a:gd name="T1" fmla="*/ 0 h 409"/>
              <a:gd name="T2" fmla="*/ 1360 w 2724"/>
              <a:gd name="T3" fmla="*/ 0 h 409"/>
              <a:gd name="T4" fmla="*/ 0 w 2724"/>
              <a:gd name="T5" fmla="*/ 0 h 409"/>
              <a:gd name="T6" fmla="*/ 294 w 2724"/>
              <a:gd name="T7" fmla="*/ 309 h 409"/>
              <a:gd name="T8" fmla="*/ 503 w 2724"/>
              <a:gd name="T9" fmla="*/ 409 h 409"/>
              <a:gd name="T10" fmla="*/ 1360 w 2724"/>
              <a:gd name="T11" fmla="*/ 409 h 409"/>
              <a:gd name="T12" fmla="*/ 1364 w 2724"/>
              <a:gd name="T13" fmla="*/ 409 h 409"/>
              <a:gd name="T14" fmla="*/ 2221 w 2724"/>
              <a:gd name="T15" fmla="*/ 409 h 409"/>
              <a:gd name="T16" fmla="*/ 2430 w 2724"/>
              <a:gd name="T17" fmla="*/ 309 h 409"/>
              <a:gd name="T18" fmla="*/ 2724 w 2724"/>
              <a:gd name="T19" fmla="*/ 0 h 409"/>
              <a:gd name="T20" fmla="*/ 1364 w 2724"/>
              <a:gd name="T21" fmla="*/ 0 h 4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724" h="409">
                <a:moveTo>
                  <a:pt x="1364" y="0"/>
                </a:moveTo>
                <a:cubicBezTo>
                  <a:pt x="1360" y="0"/>
                  <a:pt x="1360" y="0"/>
                  <a:pt x="1360" y="0"/>
                </a:cubicBezTo>
                <a:cubicBezTo>
                  <a:pt x="0" y="0"/>
                  <a:pt x="0" y="0"/>
                  <a:pt x="0" y="0"/>
                </a:cubicBezTo>
                <a:cubicBezTo>
                  <a:pt x="216" y="96"/>
                  <a:pt x="232" y="210"/>
                  <a:pt x="294" y="309"/>
                </a:cubicBezTo>
                <a:cubicBezTo>
                  <a:pt x="331" y="368"/>
                  <a:pt x="379" y="409"/>
                  <a:pt x="503" y="409"/>
                </a:cubicBezTo>
                <a:cubicBezTo>
                  <a:pt x="744" y="409"/>
                  <a:pt x="1307" y="409"/>
                  <a:pt x="1360" y="409"/>
                </a:cubicBezTo>
                <a:cubicBezTo>
                  <a:pt x="1360" y="409"/>
                  <a:pt x="1362" y="409"/>
                  <a:pt x="1364" y="409"/>
                </a:cubicBezTo>
                <a:cubicBezTo>
                  <a:pt x="1417" y="409"/>
                  <a:pt x="1981" y="409"/>
                  <a:pt x="2221" y="409"/>
                </a:cubicBezTo>
                <a:cubicBezTo>
                  <a:pt x="2345" y="409"/>
                  <a:pt x="2393" y="368"/>
                  <a:pt x="2430" y="309"/>
                </a:cubicBezTo>
                <a:cubicBezTo>
                  <a:pt x="2492" y="210"/>
                  <a:pt x="2509" y="96"/>
                  <a:pt x="2724" y="0"/>
                </a:cubicBezTo>
                <a:lnTo>
                  <a:pt x="1364" y="0"/>
                </a:lnTo>
                <a:close/>
              </a:path>
            </a:pathLst>
          </a:custGeom>
          <a:solidFill>
            <a:schemeClr val="accent6">
              <a:lumMod val="75000"/>
            </a:schemeClr>
          </a:solidFill>
          <a:ln w="14288" cap="flat">
            <a:noFill/>
            <a:prstDash val="solid"/>
            <a:miter lim="800000"/>
            <a:headEnd/>
            <a:tailEnd/>
          </a:ln>
          <a:effectLst>
            <a:outerShdw blurRad="50800" dist="38100" dir="5400000" algn="t" rotWithShape="0">
              <a:prstClr val="black">
                <a:alpha val="40000"/>
              </a:prstClr>
            </a:outerShdw>
          </a:effectLst>
        </p:spPr>
        <p:txBody>
          <a:bodyPr vert="horz" wrap="square" lIns="45711" tIns="22855" rIns="45711" bIns="22855" numCol="1" anchor="ctr" anchorCtr="0" compatLnSpc="1">
            <a:prstTxWarp prst="textNoShape">
              <a:avLst/>
            </a:prstTxWarp>
          </a:bodyPr>
          <a:lstStyle/>
          <a:p>
            <a:pPr algn="ctr"/>
            <a:r>
              <a:rPr lang="en-US" sz="2400" b="1" smtClean="0">
                <a:solidFill>
                  <a:schemeClr val="bg1"/>
                </a:solidFill>
                <a:latin typeface="Arial" panose="020B0604020202020204" pitchFamily="34" charset="0"/>
                <a:ea typeface="Tahoma" pitchFamily="34" charset="0"/>
                <a:cs typeface="Arial" panose="020B0604020202020204" pitchFamily="34" charset="0"/>
              </a:rPr>
              <a:t>YÊU CẦU CẦN ĐẠT</a:t>
            </a:r>
            <a:endParaRPr lang="en-US" sz="2400" b="1" dirty="0">
              <a:solidFill>
                <a:schemeClr val="bg1"/>
              </a:solidFill>
              <a:latin typeface="Arial" panose="020B0604020202020204" pitchFamily="34" charset="0"/>
              <a:ea typeface="Tahoma" pitchFamily="34" charset="0"/>
              <a:cs typeface="Arial" panose="020B0604020202020204" pitchFamily="34" charset="0"/>
            </a:endParaRPr>
          </a:p>
        </p:txBody>
      </p:sp>
      <p:sp>
        <p:nvSpPr>
          <p:cNvPr id="63" name="Rectangle 62"/>
          <p:cNvSpPr/>
          <p:nvPr/>
        </p:nvSpPr>
        <p:spPr>
          <a:xfrm>
            <a:off x="468205" y="1524375"/>
            <a:ext cx="11129831" cy="4524315"/>
          </a:xfrm>
          <a:prstGeom prst="rect">
            <a:avLst/>
          </a:prstGeom>
        </p:spPr>
        <p:txBody>
          <a:bodyPr wrap="square">
            <a:spAutoFit/>
          </a:bodyPr>
          <a:lstStyle/>
          <a:p>
            <a:pPr algn="just"/>
            <a:r>
              <a:rPr lang="vi-VN" dirty="0">
                <a:latin typeface="Times New Roman" panose="02020603050405020304" pitchFamily="18" charset="0"/>
                <a:cs typeface="Times New Roman" panose="02020603050405020304" pitchFamily="18" charset="0"/>
              </a:rPr>
              <a:t>1. Kiến thức:</a:t>
            </a:r>
          </a:p>
          <a:p>
            <a:pPr algn="just"/>
            <a:r>
              <a:rPr lang="vi-VN" dirty="0">
                <a:latin typeface="Times New Roman" panose="02020603050405020304" pitchFamily="18" charset="0"/>
                <a:cs typeface="Times New Roman" panose="02020603050405020304" pitchFamily="18" charset="0"/>
              </a:rPr>
              <a:t>- Nội dung, yêu cầu của một bài văn nghị luận thuyết phục người khác từ bỏ một thói quen hay quan niệm;</a:t>
            </a:r>
          </a:p>
          <a:p>
            <a:pPr algn="just"/>
            <a:r>
              <a:rPr lang="vi-VN" dirty="0">
                <a:latin typeface="Times New Roman" panose="02020603050405020304" pitchFamily="18" charset="0"/>
                <a:cs typeface="Times New Roman" panose="02020603050405020304" pitchFamily="18" charset="0"/>
              </a:rPr>
              <a:t>- Cách thức triển khai bài văn nghị luận phù hợp cho kiểu đề trên.</a:t>
            </a:r>
          </a:p>
          <a:p>
            <a:pPr algn="just"/>
            <a:r>
              <a:rPr lang="vi-VN" dirty="0">
                <a:latin typeface="Times New Roman" panose="02020603050405020304" pitchFamily="18" charset="0"/>
                <a:cs typeface="Times New Roman" panose="02020603050405020304" pitchFamily="18" charset="0"/>
              </a:rPr>
              <a:t>2. Các năng lực:</a:t>
            </a:r>
          </a:p>
          <a:p>
            <a:pPr algn="just"/>
            <a:r>
              <a:rPr lang="vi-VN" dirty="0">
                <a:latin typeface="Times New Roman" panose="02020603050405020304" pitchFamily="18" charset="0"/>
                <a:cs typeface="Times New Roman" panose="02020603050405020304" pitchFamily="18" charset="0"/>
              </a:rPr>
              <a:t>2.1. Năng lực đặc thù:</a:t>
            </a:r>
          </a:p>
          <a:p>
            <a:pPr algn="just"/>
            <a:r>
              <a:rPr lang="vi-VN" dirty="0">
                <a:latin typeface="Times New Roman" panose="02020603050405020304" pitchFamily="18" charset="0"/>
                <a:cs typeface="Times New Roman" panose="02020603050405020304" pitchFamily="18" charset="0"/>
              </a:rPr>
              <a:t>- Xác định được tình huống cần thuyết phục người khác từ bỏ thói quen hay quan niệm.;</a:t>
            </a:r>
          </a:p>
          <a:p>
            <a:pPr algn="just"/>
            <a:r>
              <a:rPr lang="vi-VN" dirty="0">
                <a:latin typeface="Times New Roman" panose="02020603050405020304" pitchFamily="18" charset="0"/>
                <a:cs typeface="Times New Roman" panose="02020603050405020304" pitchFamily="18" charset="0"/>
              </a:rPr>
              <a:t>- Nắm được cách viết bài văn nghị luận và có khả năng tạo lập văn bản để thuyết phục người khác từ bỏ thói quen hay quan niệm;</a:t>
            </a:r>
          </a:p>
          <a:p>
            <a:pPr algn="just"/>
            <a:r>
              <a:rPr lang="vi-VN" dirty="0">
                <a:latin typeface="Times New Roman" panose="02020603050405020304" pitchFamily="18" charset="0"/>
                <a:cs typeface="Times New Roman" panose="02020603050405020304" pitchFamily="18" charset="0"/>
              </a:rPr>
              <a:t>- Phân tích được các công việc cần thực hiện để hoàn thành nhiệm vụ nhóm được GV phân công;</a:t>
            </a:r>
          </a:p>
          <a:p>
            <a:pPr algn="just"/>
            <a:r>
              <a:rPr lang="vi-VN" dirty="0">
                <a:latin typeface="Times New Roman" panose="02020603050405020304" pitchFamily="18" charset="0"/>
                <a:cs typeface="Times New Roman" panose="02020603050405020304" pitchFamily="18" charset="0"/>
              </a:rPr>
              <a:t>- Có ý thức tiếp thu những quan niệm đúng đắn vè phê phán những quan niệm sai lầm;</a:t>
            </a:r>
          </a:p>
          <a:p>
            <a:pPr algn="just"/>
            <a:r>
              <a:rPr lang="vi-VN" dirty="0">
                <a:latin typeface="Times New Roman" panose="02020603050405020304" pitchFamily="18" charset="0"/>
                <a:cs typeface="Times New Roman" panose="02020603050405020304" pitchFamily="18" charset="0"/>
              </a:rPr>
              <a:t>- Hình thành tư duy phản biện trước một vấn đề trong học tập hay thực tế cuộc sống, suy nghĩ thấu đáu, có chính kiến.</a:t>
            </a:r>
          </a:p>
          <a:p>
            <a:pPr algn="just"/>
            <a:r>
              <a:rPr lang="vi-VN" dirty="0" smtClean="0">
                <a:latin typeface="Times New Roman" panose="02020603050405020304" pitchFamily="18" charset="0"/>
                <a:cs typeface="Times New Roman" panose="02020603050405020304" pitchFamily="18" charset="0"/>
              </a:rPr>
              <a:t>2.2.</a:t>
            </a:r>
            <a:r>
              <a:rPr lang="en-US" dirty="0" smtClean="0">
                <a:latin typeface="Times New Roman" panose="02020603050405020304" pitchFamily="18" charset="0"/>
                <a:cs typeface="Times New Roman" panose="02020603050405020304" pitchFamily="18" charset="0"/>
              </a:rPr>
              <a:t> </a:t>
            </a:r>
            <a:r>
              <a:rPr lang="vi-VN" dirty="0" smtClean="0">
                <a:latin typeface="Times New Roman" panose="02020603050405020304" pitchFamily="18" charset="0"/>
                <a:cs typeface="Times New Roman" panose="02020603050405020304" pitchFamily="18" charset="0"/>
              </a:rPr>
              <a:t>Năng </a:t>
            </a:r>
            <a:r>
              <a:rPr lang="vi-VN" dirty="0">
                <a:latin typeface="Times New Roman" panose="02020603050405020304" pitchFamily="18" charset="0"/>
                <a:cs typeface="Times New Roman" panose="02020603050405020304" pitchFamily="18" charset="0"/>
              </a:rPr>
              <a:t>lực chung:</a:t>
            </a:r>
          </a:p>
          <a:p>
            <a:pPr algn="just"/>
            <a:r>
              <a:rPr lang="vi-VN" dirty="0" smtClean="0">
                <a:latin typeface="Times New Roman" panose="02020603050405020304" pitchFamily="18" charset="0"/>
                <a:cs typeface="Times New Roman" panose="02020603050405020304" pitchFamily="18" charset="0"/>
              </a:rPr>
              <a:t>-</a:t>
            </a:r>
            <a:r>
              <a:rPr lang="en-US" dirty="0" smtClean="0">
                <a:latin typeface="Times New Roman" panose="02020603050405020304" pitchFamily="18" charset="0"/>
                <a:cs typeface="Times New Roman" panose="02020603050405020304" pitchFamily="18" charset="0"/>
              </a:rPr>
              <a:t> </a:t>
            </a:r>
            <a:r>
              <a:rPr lang="vi-VN" dirty="0" smtClean="0">
                <a:latin typeface="Times New Roman" panose="02020603050405020304" pitchFamily="18" charset="0"/>
                <a:cs typeface="Times New Roman" panose="02020603050405020304" pitchFamily="18" charset="0"/>
              </a:rPr>
              <a:t>Năng </a:t>
            </a:r>
            <a:r>
              <a:rPr lang="vi-VN" dirty="0">
                <a:latin typeface="Times New Roman" panose="02020603050405020304" pitchFamily="18" charset="0"/>
                <a:cs typeface="Times New Roman" panose="02020603050405020304" pitchFamily="18" charset="0"/>
              </a:rPr>
              <a:t>lực tự chủ và tự học: luôn chủ động, tích cực thực hiện những công việc của bản thân trong học tập và trong cuộc sống.</a:t>
            </a:r>
          </a:p>
          <a:p>
            <a:pPr algn="just"/>
            <a:r>
              <a:rPr lang="vi-VN" dirty="0" smtClean="0">
                <a:latin typeface="Times New Roman" panose="02020603050405020304" pitchFamily="18" charset="0"/>
                <a:cs typeface="Times New Roman" panose="02020603050405020304" pitchFamily="18" charset="0"/>
              </a:rPr>
              <a:t>-</a:t>
            </a:r>
            <a:r>
              <a:rPr lang="en-US" dirty="0" smtClean="0">
                <a:latin typeface="Times New Roman" panose="02020603050405020304" pitchFamily="18" charset="0"/>
                <a:cs typeface="Times New Roman" panose="02020603050405020304" pitchFamily="18" charset="0"/>
              </a:rPr>
              <a:t> </a:t>
            </a:r>
            <a:r>
              <a:rPr lang="vi-VN" dirty="0" smtClean="0">
                <a:latin typeface="Times New Roman" panose="02020603050405020304" pitchFamily="18" charset="0"/>
                <a:cs typeface="Times New Roman" panose="02020603050405020304" pitchFamily="18" charset="0"/>
              </a:rPr>
              <a:t>Năng </a:t>
            </a:r>
            <a:r>
              <a:rPr lang="vi-VN" dirty="0">
                <a:latin typeface="Times New Roman" panose="02020603050405020304" pitchFamily="18" charset="0"/>
                <a:cs typeface="Times New Roman" panose="02020603050405020304" pitchFamily="18" charset="0"/>
              </a:rPr>
              <a:t>lực giao tiếp và hợp tác: phân tích được các công việc cần thực hiện để hoàn thành nhiệm vụ của nhóm.</a:t>
            </a:r>
          </a:p>
          <a:p>
            <a:pPr algn="just"/>
            <a:r>
              <a:rPr lang="vi-VN" dirty="0" smtClean="0">
                <a:latin typeface="Times New Roman" panose="02020603050405020304" pitchFamily="18" charset="0"/>
                <a:cs typeface="Times New Roman" panose="02020603050405020304" pitchFamily="18" charset="0"/>
              </a:rPr>
              <a:t>3.</a:t>
            </a:r>
            <a:r>
              <a:rPr lang="en-US" dirty="0" smtClean="0">
                <a:latin typeface="Times New Roman" panose="02020603050405020304" pitchFamily="18" charset="0"/>
                <a:cs typeface="Times New Roman" panose="02020603050405020304" pitchFamily="18" charset="0"/>
              </a:rPr>
              <a:t> </a:t>
            </a:r>
            <a:r>
              <a:rPr lang="vi-VN" dirty="0" smtClean="0">
                <a:latin typeface="Times New Roman" panose="02020603050405020304" pitchFamily="18" charset="0"/>
                <a:cs typeface="Times New Roman" panose="02020603050405020304" pitchFamily="18" charset="0"/>
              </a:rPr>
              <a:t>Về </a:t>
            </a:r>
            <a:r>
              <a:rPr lang="vi-VN" dirty="0">
                <a:latin typeface="Times New Roman" panose="02020603050405020304" pitchFamily="18" charset="0"/>
                <a:cs typeface="Times New Roman" panose="02020603050405020304" pitchFamily="18" charset="0"/>
              </a:rPr>
              <a:t>phẩm chất: hình thành phẩm chất chăm chỉ, siêng năng, chịu khó tìm tòi, sáng tạo trong học tập và đời sống</a:t>
            </a:r>
            <a:r>
              <a:rPr lang="vi-VN" dirty="0" smtClean="0">
                <a:latin typeface="Times New Roman" panose="02020603050405020304" pitchFamily="18" charset="0"/>
                <a:cs typeface="Times New Roman" panose="02020603050405020304" pitchFamily="18" charset="0"/>
              </a:rPr>
              <a:t>.</a:t>
            </a:r>
            <a:endParaRPr lang="vi-VN" dirty="0">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4249513262"/>
      </p:ext>
    </p:extLst>
  </p:cSld>
  <p:clrMapOvr>
    <a:masterClrMapping/>
  </p:clrMapOvr>
  <p:transition spd="slow">
    <p:split orient="vert"/>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withEffect">
                                  <p:stCondLst>
                                    <p:cond delay="0"/>
                                  </p:stCondLst>
                                  <p:childTnLst>
                                    <p:set>
                                      <p:cBhvr>
                                        <p:cTn id="6" dur="1" fill="hold">
                                          <p:stCondLst>
                                            <p:cond delay="0"/>
                                          </p:stCondLst>
                                        </p:cTn>
                                        <p:tgtEl>
                                          <p:spTgt spid="61"/>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62"/>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6" presetClass="entr" presetSubtype="21" fill="hold" grpId="0" nodeType="clickEffect">
                                  <p:stCondLst>
                                    <p:cond delay="0"/>
                                  </p:stCondLst>
                                  <p:childTnLst>
                                    <p:set>
                                      <p:cBhvr>
                                        <p:cTn id="12" dur="1" fill="hold">
                                          <p:stCondLst>
                                            <p:cond delay="0"/>
                                          </p:stCondLst>
                                        </p:cTn>
                                        <p:tgtEl>
                                          <p:spTgt spid="63"/>
                                        </p:tgtEl>
                                        <p:attrNameLst>
                                          <p:attrName>style.visibility</p:attrName>
                                        </p:attrNameLst>
                                      </p:cBhvr>
                                      <p:to>
                                        <p:strVal val="visible"/>
                                      </p:to>
                                    </p:set>
                                    <p:animEffect transition="in" filter="barn(inVertical)">
                                      <p:cBhvr>
                                        <p:cTn id="13" dur="500"/>
                                        <p:tgtEl>
                                          <p:spTgt spid="6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1" grpId="0" animBg="1"/>
      <p:bldP spid="62" grpId="0" animBg="1"/>
      <p:bldP spid="63" grpId="0"/>
    </p:bldLst>
  </p:timing>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Freeform 3"/>
          <p:cNvSpPr>
            <a:spLocks/>
          </p:cNvSpPr>
          <p:nvPr/>
        </p:nvSpPr>
        <p:spPr bwMode="auto">
          <a:xfrm>
            <a:off x="5087898" y="71677"/>
            <a:ext cx="3184603" cy="389226"/>
          </a:xfrm>
          <a:custGeom>
            <a:avLst/>
            <a:gdLst>
              <a:gd name="T0" fmla="+- 0 3326 3326"/>
              <a:gd name="T1" fmla="*/ T0 w 7474"/>
              <a:gd name="T2" fmla="+- 0 2203 761"/>
              <a:gd name="T3" fmla="*/ 2203 h 1443"/>
              <a:gd name="T4" fmla="+- 0 3485 3326"/>
              <a:gd name="T5" fmla="*/ T4 w 7474"/>
              <a:gd name="T6" fmla="+- 0 761 761"/>
              <a:gd name="T7" fmla="*/ 761 h 1443"/>
              <a:gd name="T8" fmla="+- 0 10800 3326"/>
              <a:gd name="T9" fmla="*/ T8 w 7474"/>
              <a:gd name="T10" fmla="+- 0 761 761"/>
              <a:gd name="T11" fmla="*/ 761 h 1443"/>
              <a:gd name="T12" fmla="+- 0 10800 3326"/>
              <a:gd name="T13" fmla="*/ T12 w 7474"/>
              <a:gd name="T14" fmla="+- 0 2191 761"/>
              <a:gd name="T15" fmla="*/ 2191 h 1443"/>
              <a:gd name="T16" fmla="+- 0 3326 3326"/>
              <a:gd name="T17" fmla="*/ T16 w 7474"/>
              <a:gd name="T18" fmla="+- 0 2203 761"/>
              <a:gd name="T19" fmla="*/ 2203 h 1443"/>
            </a:gdLst>
            <a:ahLst/>
            <a:cxnLst>
              <a:cxn ang="0">
                <a:pos x="T1" y="T3"/>
              </a:cxn>
              <a:cxn ang="0">
                <a:pos x="T5" y="T7"/>
              </a:cxn>
              <a:cxn ang="0">
                <a:pos x="T9" y="T11"/>
              </a:cxn>
              <a:cxn ang="0">
                <a:pos x="T13" y="T15"/>
              </a:cxn>
              <a:cxn ang="0">
                <a:pos x="T17" y="T19"/>
              </a:cxn>
            </a:cxnLst>
            <a:rect l="0" t="0" r="r" b="b"/>
            <a:pathLst>
              <a:path w="7474" h="1443">
                <a:moveTo>
                  <a:pt x="0" y="1442"/>
                </a:moveTo>
                <a:lnTo>
                  <a:pt x="159" y="0"/>
                </a:lnTo>
                <a:lnTo>
                  <a:pt x="7474" y="0"/>
                </a:lnTo>
                <a:lnTo>
                  <a:pt x="7474" y="1430"/>
                </a:lnTo>
                <a:lnTo>
                  <a:pt x="0" y="1442"/>
                </a:lnTo>
                <a:close/>
              </a:path>
            </a:pathLst>
          </a:custGeom>
          <a:solidFill>
            <a:srgbClr val="FBFBE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 name="Rectangle 2"/>
          <p:cNvSpPr>
            <a:spLocks noChangeArrowheads="1"/>
          </p:cNvSpPr>
          <p:nvPr/>
        </p:nvSpPr>
        <p:spPr bwMode="auto">
          <a:xfrm>
            <a:off x="17460" y="0"/>
            <a:ext cx="12192000" cy="652321"/>
          </a:xfrm>
          <a:prstGeom prst="rect">
            <a:avLst/>
          </a:prstGeom>
          <a:solidFill>
            <a:srgbClr val="B1C1E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Freeform 3"/>
          <p:cNvSpPr>
            <a:spLocks/>
          </p:cNvSpPr>
          <p:nvPr/>
        </p:nvSpPr>
        <p:spPr bwMode="auto">
          <a:xfrm>
            <a:off x="1893557" y="71677"/>
            <a:ext cx="10315903" cy="684643"/>
          </a:xfrm>
          <a:custGeom>
            <a:avLst/>
            <a:gdLst>
              <a:gd name="T0" fmla="+- 0 3326 3326"/>
              <a:gd name="T1" fmla="*/ T0 w 7474"/>
              <a:gd name="T2" fmla="+- 0 2203 761"/>
              <a:gd name="T3" fmla="*/ 2203 h 1443"/>
              <a:gd name="T4" fmla="+- 0 3485 3326"/>
              <a:gd name="T5" fmla="*/ T4 w 7474"/>
              <a:gd name="T6" fmla="+- 0 761 761"/>
              <a:gd name="T7" fmla="*/ 761 h 1443"/>
              <a:gd name="T8" fmla="+- 0 10800 3326"/>
              <a:gd name="T9" fmla="*/ T8 w 7474"/>
              <a:gd name="T10" fmla="+- 0 761 761"/>
              <a:gd name="T11" fmla="*/ 761 h 1443"/>
              <a:gd name="T12" fmla="+- 0 10800 3326"/>
              <a:gd name="T13" fmla="*/ T12 w 7474"/>
              <a:gd name="T14" fmla="+- 0 2191 761"/>
              <a:gd name="T15" fmla="*/ 2191 h 1443"/>
              <a:gd name="T16" fmla="+- 0 3326 3326"/>
              <a:gd name="T17" fmla="*/ T16 w 7474"/>
              <a:gd name="T18" fmla="+- 0 2203 761"/>
              <a:gd name="T19" fmla="*/ 2203 h 1443"/>
            </a:gdLst>
            <a:ahLst/>
            <a:cxnLst>
              <a:cxn ang="0">
                <a:pos x="T1" y="T3"/>
              </a:cxn>
              <a:cxn ang="0">
                <a:pos x="T5" y="T7"/>
              </a:cxn>
              <a:cxn ang="0">
                <a:pos x="T9" y="T11"/>
              </a:cxn>
              <a:cxn ang="0">
                <a:pos x="T13" y="T15"/>
              </a:cxn>
              <a:cxn ang="0">
                <a:pos x="T17" y="T19"/>
              </a:cxn>
            </a:cxnLst>
            <a:rect l="0" t="0" r="r" b="b"/>
            <a:pathLst>
              <a:path w="7474" h="1443">
                <a:moveTo>
                  <a:pt x="0" y="1442"/>
                </a:moveTo>
                <a:lnTo>
                  <a:pt x="159" y="0"/>
                </a:lnTo>
                <a:lnTo>
                  <a:pt x="7474" y="0"/>
                </a:lnTo>
                <a:lnTo>
                  <a:pt x="7474" y="1430"/>
                </a:lnTo>
                <a:lnTo>
                  <a:pt x="0" y="1442"/>
                </a:lnTo>
                <a:close/>
              </a:path>
            </a:pathLst>
          </a:custGeom>
          <a:solidFill>
            <a:schemeClr val="accent6">
              <a:lumMod val="20000"/>
              <a:lumOff val="8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15" name="Group 14"/>
          <p:cNvGrpSpPr/>
          <p:nvPr/>
        </p:nvGrpSpPr>
        <p:grpSpPr>
          <a:xfrm>
            <a:off x="1608530" y="53231"/>
            <a:ext cx="538945" cy="821412"/>
            <a:chOff x="908603" y="80216"/>
            <a:chExt cx="538945" cy="676514"/>
          </a:xfrm>
        </p:grpSpPr>
        <p:sp>
          <p:nvSpPr>
            <p:cNvPr id="20" name="Freeform 4"/>
            <p:cNvSpPr>
              <a:spLocks/>
            </p:cNvSpPr>
            <p:nvPr/>
          </p:nvSpPr>
          <p:spPr bwMode="auto">
            <a:xfrm>
              <a:off x="1136046" y="80216"/>
              <a:ext cx="311502" cy="676514"/>
            </a:xfrm>
            <a:custGeom>
              <a:avLst/>
              <a:gdLst>
                <a:gd name="T0" fmla="+- 0 3055 3055"/>
                <a:gd name="T1" fmla="*/ T0 w 430"/>
                <a:gd name="T2" fmla="+- 0 2450 761"/>
                <a:gd name="T3" fmla="*/ 2450 h 1690"/>
                <a:gd name="T4" fmla="+- 0 3086 3055"/>
                <a:gd name="T5" fmla="*/ T4 w 430"/>
                <a:gd name="T6" fmla="+- 0 1116 761"/>
                <a:gd name="T7" fmla="*/ 1116 h 1690"/>
                <a:gd name="T8" fmla="+- 0 3485 3055"/>
                <a:gd name="T9" fmla="*/ T8 w 430"/>
                <a:gd name="T10" fmla="+- 0 761 761"/>
                <a:gd name="T11" fmla="*/ 761 h 1690"/>
                <a:gd name="T12" fmla="+- 0 3326 3055"/>
                <a:gd name="T13" fmla="*/ T12 w 430"/>
                <a:gd name="T14" fmla="+- 0 2203 761"/>
                <a:gd name="T15" fmla="*/ 2203 h 1690"/>
                <a:gd name="T16" fmla="+- 0 3055 3055"/>
                <a:gd name="T17" fmla="*/ T16 w 430"/>
                <a:gd name="T18" fmla="+- 0 2450 761"/>
                <a:gd name="T19" fmla="*/ 2450 h 1690"/>
              </a:gdLst>
              <a:ahLst/>
              <a:cxnLst>
                <a:cxn ang="0">
                  <a:pos x="T1" y="T3"/>
                </a:cxn>
                <a:cxn ang="0">
                  <a:pos x="T5" y="T7"/>
                </a:cxn>
                <a:cxn ang="0">
                  <a:pos x="T9" y="T11"/>
                </a:cxn>
                <a:cxn ang="0">
                  <a:pos x="T13" y="T15"/>
                </a:cxn>
                <a:cxn ang="0">
                  <a:pos x="T17" y="T19"/>
                </a:cxn>
              </a:cxnLst>
              <a:rect l="0" t="0" r="r" b="b"/>
              <a:pathLst>
                <a:path w="430" h="1690">
                  <a:moveTo>
                    <a:pt x="0" y="1689"/>
                  </a:moveTo>
                  <a:lnTo>
                    <a:pt x="31" y="355"/>
                  </a:lnTo>
                  <a:lnTo>
                    <a:pt x="430" y="0"/>
                  </a:lnTo>
                  <a:lnTo>
                    <a:pt x="271" y="1442"/>
                  </a:lnTo>
                  <a:lnTo>
                    <a:pt x="0" y="1689"/>
                  </a:lnTo>
                  <a:close/>
                </a:path>
              </a:pathLst>
            </a:custGeom>
            <a:solidFill>
              <a:srgbClr val="FBB6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 name="Freeform 5"/>
            <p:cNvSpPr>
              <a:spLocks/>
            </p:cNvSpPr>
            <p:nvPr/>
          </p:nvSpPr>
          <p:spPr bwMode="auto">
            <a:xfrm>
              <a:off x="908603" y="80216"/>
              <a:ext cx="258983" cy="676514"/>
            </a:xfrm>
            <a:custGeom>
              <a:avLst/>
              <a:gdLst>
                <a:gd name="T0" fmla="+- 0 3055 2731"/>
                <a:gd name="T1" fmla="*/ T0 w 356"/>
                <a:gd name="T2" fmla="+- 0 2450 761"/>
                <a:gd name="T3" fmla="*/ 2450 h 1690"/>
                <a:gd name="T4" fmla="+- 0 2798 2731"/>
                <a:gd name="T5" fmla="*/ T4 w 356"/>
                <a:gd name="T6" fmla="+- 0 2203 761"/>
                <a:gd name="T7" fmla="*/ 2203 h 1690"/>
                <a:gd name="T8" fmla="+- 0 2731 2731"/>
                <a:gd name="T9" fmla="*/ T8 w 356"/>
                <a:gd name="T10" fmla="+- 0 761 761"/>
                <a:gd name="T11" fmla="*/ 761 h 1690"/>
                <a:gd name="T12" fmla="+- 0 3086 2731"/>
                <a:gd name="T13" fmla="*/ T12 w 356"/>
                <a:gd name="T14" fmla="+- 0 1116 761"/>
                <a:gd name="T15" fmla="*/ 1116 h 1690"/>
                <a:gd name="T16" fmla="+- 0 3055 2731"/>
                <a:gd name="T17" fmla="*/ T16 w 356"/>
                <a:gd name="T18" fmla="+- 0 2450 761"/>
                <a:gd name="T19" fmla="*/ 2450 h 1690"/>
              </a:gdLst>
              <a:ahLst/>
              <a:cxnLst>
                <a:cxn ang="0">
                  <a:pos x="T1" y="T3"/>
                </a:cxn>
                <a:cxn ang="0">
                  <a:pos x="T5" y="T7"/>
                </a:cxn>
                <a:cxn ang="0">
                  <a:pos x="T9" y="T11"/>
                </a:cxn>
                <a:cxn ang="0">
                  <a:pos x="T13" y="T15"/>
                </a:cxn>
                <a:cxn ang="0">
                  <a:pos x="T17" y="T19"/>
                </a:cxn>
              </a:cxnLst>
              <a:rect l="0" t="0" r="r" b="b"/>
              <a:pathLst>
                <a:path w="356" h="1690">
                  <a:moveTo>
                    <a:pt x="324" y="1689"/>
                  </a:moveTo>
                  <a:lnTo>
                    <a:pt x="67" y="1442"/>
                  </a:lnTo>
                  <a:lnTo>
                    <a:pt x="0" y="0"/>
                  </a:lnTo>
                  <a:lnTo>
                    <a:pt x="355" y="355"/>
                  </a:lnTo>
                  <a:lnTo>
                    <a:pt x="324" y="1689"/>
                  </a:lnTo>
                  <a:close/>
                </a:path>
              </a:pathLst>
            </a:custGeom>
            <a:solidFill>
              <a:srgbClr val="DB6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5" name="Freeform 6"/>
          <p:cNvSpPr>
            <a:spLocks/>
          </p:cNvSpPr>
          <p:nvPr/>
        </p:nvSpPr>
        <p:spPr bwMode="auto">
          <a:xfrm>
            <a:off x="889114" y="71678"/>
            <a:ext cx="772509" cy="684642"/>
          </a:xfrm>
          <a:custGeom>
            <a:avLst/>
            <a:gdLst>
              <a:gd name="T0" fmla="+- 0 2798 1553"/>
              <a:gd name="T1" fmla="*/ T0 w 1246"/>
              <a:gd name="T2" fmla="+- 0 2203 761"/>
              <a:gd name="T3" fmla="*/ 2203 h 1443"/>
              <a:gd name="T4" fmla="+- 0 1553 1553"/>
              <a:gd name="T5" fmla="*/ T4 w 1246"/>
              <a:gd name="T6" fmla="+- 0 2203 761"/>
              <a:gd name="T7" fmla="*/ 2203 h 1443"/>
              <a:gd name="T8" fmla="+- 0 1553 1553"/>
              <a:gd name="T9" fmla="*/ T8 w 1246"/>
              <a:gd name="T10" fmla="+- 0 761 761"/>
              <a:gd name="T11" fmla="*/ 761 h 1443"/>
              <a:gd name="T12" fmla="+- 0 2731 1553"/>
              <a:gd name="T13" fmla="*/ T12 w 1246"/>
              <a:gd name="T14" fmla="+- 0 761 761"/>
              <a:gd name="T15" fmla="*/ 761 h 1443"/>
              <a:gd name="T16" fmla="+- 0 2798 1553"/>
              <a:gd name="T17" fmla="*/ T16 w 1246"/>
              <a:gd name="T18" fmla="+- 0 2203 761"/>
              <a:gd name="T19" fmla="*/ 2203 h 1443"/>
            </a:gdLst>
            <a:ahLst/>
            <a:cxnLst>
              <a:cxn ang="0">
                <a:pos x="T1" y="T3"/>
              </a:cxn>
              <a:cxn ang="0">
                <a:pos x="T5" y="T7"/>
              </a:cxn>
              <a:cxn ang="0">
                <a:pos x="T9" y="T11"/>
              </a:cxn>
              <a:cxn ang="0">
                <a:pos x="T13" y="T15"/>
              </a:cxn>
              <a:cxn ang="0">
                <a:pos x="T17" y="T19"/>
              </a:cxn>
            </a:cxnLst>
            <a:rect l="0" t="0" r="r" b="b"/>
            <a:pathLst>
              <a:path w="1246" h="1443">
                <a:moveTo>
                  <a:pt x="1245" y="1442"/>
                </a:moveTo>
                <a:lnTo>
                  <a:pt x="0" y="1442"/>
                </a:lnTo>
                <a:lnTo>
                  <a:pt x="0" y="0"/>
                </a:lnTo>
                <a:lnTo>
                  <a:pt x="1178" y="0"/>
                </a:lnTo>
                <a:lnTo>
                  <a:pt x="1245" y="1442"/>
                </a:lnTo>
                <a:close/>
              </a:path>
            </a:pathLst>
          </a:custGeom>
          <a:solidFill>
            <a:srgbClr val="F4832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 name="Rectangle 25"/>
          <p:cNvSpPr/>
          <p:nvPr/>
        </p:nvSpPr>
        <p:spPr>
          <a:xfrm>
            <a:off x="889114" y="88180"/>
            <a:ext cx="719416" cy="58064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smtClean="0">
                <a:latin typeface="Times New Roman" panose="02020603050405020304" pitchFamily="18" charset="0"/>
                <a:cs typeface="Times New Roman" panose="02020603050405020304" pitchFamily="18" charset="0"/>
              </a:rPr>
              <a:t>LỚP</a:t>
            </a:r>
          </a:p>
          <a:p>
            <a:pPr algn="ctr"/>
            <a:r>
              <a:rPr lang="en-US" b="1" smtClean="0">
                <a:latin typeface="Times New Roman" panose="02020603050405020304" pitchFamily="18" charset="0"/>
                <a:cs typeface="Times New Roman" panose="02020603050405020304" pitchFamily="18" charset="0"/>
              </a:rPr>
              <a:t>10</a:t>
            </a:r>
            <a:endParaRPr lang="en-US" b="1">
              <a:latin typeface="Times New Roman" panose="02020603050405020304" pitchFamily="18" charset="0"/>
              <a:cs typeface="Times New Roman" panose="02020603050405020304" pitchFamily="18" charset="0"/>
            </a:endParaRPr>
          </a:p>
        </p:txBody>
      </p:sp>
      <p:sp>
        <p:nvSpPr>
          <p:cNvPr id="18" name="Rounded Rectangle 17"/>
          <p:cNvSpPr/>
          <p:nvPr/>
        </p:nvSpPr>
        <p:spPr>
          <a:xfrm>
            <a:off x="94594" y="71678"/>
            <a:ext cx="747224" cy="684642"/>
          </a:xfrm>
          <a:prstGeom prst="roundRect">
            <a:avLst/>
          </a:prstGeom>
          <a:solidFill>
            <a:schemeClr val="accent6">
              <a:lumMod val="75000"/>
            </a:schemeClr>
          </a:solidFill>
          <a:ln>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700" b="1" smtClean="0">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NGỮ VĂN</a:t>
            </a:r>
            <a:endParaRPr lang="en-US" sz="1700" b="1">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endParaRPr>
          </a:p>
        </p:txBody>
      </p:sp>
      <p:sp>
        <p:nvSpPr>
          <p:cNvPr id="23" name="Rectangle 22"/>
          <p:cNvSpPr/>
          <p:nvPr/>
        </p:nvSpPr>
        <p:spPr>
          <a:xfrm>
            <a:off x="1561235" y="131928"/>
            <a:ext cx="10630766" cy="67762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dirty="0" smtClean="0">
                <a:solidFill>
                  <a:srgbClr val="C00000"/>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BÀI 7: ANH HÙNG VÀ NGHỆ SĨ (PHẦN VIẾT)</a:t>
            </a:r>
            <a:endParaRPr lang="en-US" sz="3200" b="1" dirty="0">
              <a:solidFill>
                <a:srgbClr val="C00000"/>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endParaRPr>
          </a:p>
        </p:txBody>
      </p:sp>
      <p:grpSp>
        <p:nvGrpSpPr>
          <p:cNvPr id="29" name="Group 28"/>
          <p:cNvGrpSpPr/>
          <p:nvPr/>
        </p:nvGrpSpPr>
        <p:grpSpPr>
          <a:xfrm>
            <a:off x="17460" y="6782919"/>
            <a:ext cx="12194502" cy="75081"/>
            <a:chOff x="4931841" y="4800600"/>
            <a:chExt cx="14776329" cy="149111"/>
          </a:xfrm>
          <a:solidFill>
            <a:schemeClr val="accent6">
              <a:lumMod val="50000"/>
            </a:schemeClr>
          </a:solidFill>
        </p:grpSpPr>
        <p:grpSp>
          <p:nvGrpSpPr>
            <p:cNvPr id="30" name="Group 29"/>
            <p:cNvGrpSpPr/>
            <p:nvPr/>
          </p:nvGrpSpPr>
          <p:grpSpPr>
            <a:xfrm>
              <a:off x="4931841" y="4800600"/>
              <a:ext cx="12138546" cy="149111"/>
              <a:chOff x="2844983" y="4880089"/>
              <a:chExt cx="12138546" cy="149111"/>
            </a:xfrm>
            <a:grpFill/>
          </p:grpSpPr>
          <p:grpSp>
            <p:nvGrpSpPr>
              <p:cNvPr id="36" name="Group 35"/>
              <p:cNvGrpSpPr/>
              <p:nvPr/>
            </p:nvGrpSpPr>
            <p:grpSpPr>
              <a:xfrm>
                <a:off x="2844983" y="4880089"/>
                <a:ext cx="11069794" cy="149111"/>
                <a:chOff x="2211387" y="5029200"/>
                <a:chExt cx="11679394" cy="126831"/>
              </a:xfrm>
              <a:grpFill/>
            </p:grpSpPr>
            <p:sp>
              <p:nvSpPr>
                <p:cNvPr id="39" name="Freeform 5"/>
                <p:cNvSpPr>
                  <a:spLocks/>
                </p:cNvSpPr>
                <p:nvPr/>
              </p:nvSpPr>
              <p:spPr bwMode="auto">
                <a:xfrm>
                  <a:off x="2211387" y="5029200"/>
                  <a:ext cx="526381" cy="126831"/>
                </a:xfrm>
                <a:custGeom>
                  <a:avLst/>
                  <a:gdLst>
                    <a:gd name="T0" fmla="*/ 33 w 412"/>
                    <a:gd name="T1" fmla="*/ 150 h 182"/>
                    <a:gd name="T2" fmla="*/ 187 w 412"/>
                    <a:gd name="T3" fmla="*/ 150 h 182"/>
                    <a:gd name="T4" fmla="*/ 187 w 412"/>
                    <a:gd name="T5" fmla="*/ 1 h 182"/>
                    <a:gd name="T6" fmla="*/ 187 w 412"/>
                    <a:gd name="T7" fmla="*/ 1 h 182"/>
                    <a:gd name="T8" fmla="*/ 187 w 412"/>
                    <a:gd name="T9" fmla="*/ 1 h 182"/>
                    <a:gd name="T10" fmla="*/ 412 w 412"/>
                    <a:gd name="T11" fmla="*/ 0 h 182"/>
                    <a:gd name="T12" fmla="*/ 412 w 412"/>
                    <a:gd name="T13" fmla="*/ 181 h 182"/>
                    <a:gd name="T14" fmla="*/ 379 w 412"/>
                    <a:gd name="T15" fmla="*/ 181 h 182"/>
                    <a:gd name="T16" fmla="*/ 379 w 412"/>
                    <a:gd name="T17" fmla="*/ 181 h 182"/>
                    <a:gd name="T18" fmla="*/ 256 w 412"/>
                    <a:gd name="T19" fmla="*/ 182 h 182"/>
                    <a:gd name="T20" fmla="*/ 255 w 412"/>
                    <a:gd name="T21" fmla="*/ 62 h 182"/>
                    <a:gd name="T22" fmla="*/ 342 w 412"/>
                    <a:gd name="T23" fmla="*/ 62 h 182"/>
                    <a:gd name="T24" fmla="*/ 342 w 412"/>
                    <a:gd name="T25" fmla="*/ 62 h 182"/>
                    <a:gd name="T26" fmla="*/ 342 w 412"/>
                    <a:gd name="T27" fmla="*/ 62 h 182"/>
                    <a:gd name="T28" fmla="*/ 342 w 412"/>
                    <a:gd name="T29" fmla="*/ 94 h 182"/>
                    <a:gd name="T30" fmla="*/ 342 w 412"/>
                    <a:gd name="T31" fmla="*/ 94 h 182"/>
                    <a:gd name="T32" fmla="*/ 342 w 412"/>
                    <a:gd name="T33" fmla="*/ 116 h 182"/>
                    <a:gd name="T34" fmla="*/ 313 w 412"/>
                    <a:gd name="T35" fmla="*/ 116 h 182"/>
                    <a:gd name="T36" fmla="*/ 313 w 412"/>
                    <a:gd name="T37" fmla="*/ 94 h 182"/>
                    <a:gd name="T38" fmla="*/ 288 w 412"/>
                    <a:gd name="T39" fmla="*/ 94 h 182"/>
                    <a:gd name="T40" fmla="*/ 288 w 412"/>
                    <a:gd name="T41" fmla="*/ 149 h 182"/>
                    <a:gd name="T42" fmla="*/ 379 w 412"/>
                    <a:gd name="T43" fmla="*/ 149 h 182"/>
                    <a:gd name="T44" fmla="*/ 379 w 412"/>
                    <a:gd name="T45" fmla="*/ 32 h 182"/>
                    <a:gd name="T46" fmla="*/ 220 w 412"/>
                    <a:gd name="T47" fmla="*/ 32 h 182"/>
                    <a:gd name="T48" fmla="*/ 220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7 w 412"/>
                    <a:gd name="T61" fmla="*/ 115 h 182"/>
                    <a:gd name="T62" fmla="*/ 100 w 412"/>
                    <a:gd name="T63" fmla="*/ 115 h 182"/>
                    <a:gd name="T64" fmla="*/ 100 w 412"/>
                    <a:gd name="T65" fmla="*/ 116 h 182"/>
                    <a:gd name="T66" fmla="*/ 71 w 412"/>
                    <a:gd name="T67" fmla="*/ 116 h 182"/>
                    <a:gd name="T68" fmla="*/ 71 w 412"/>
                    <a:gd name="T69" fmla="*/ 115 h 182"/>
                    <a:gd name="T70" fmla="*/ 70 w 412"/>
                    <a:gd name="T71" fmla="*/ 115 h 182"/>
                    <a:gd name="T72" fmla="*/ 69 w 412"/>
                    <a:gd name="T73" fmla="*/ 61 h 182"/>
                    <a:gd name="T74" fmla="*/ 100 w 412"/>
                    <a:gd name="T75" fmla="*/ 61 h 182"/>
                    <a:gd name="T76" fmla="*/ 100 w 412"/>
                    <a:gd name="T77" fmla="*/ 84 h 182"/>
                    <a:gd name="T78" fmla="*/ 124 w 412"/>
                    <a:gd name="T79" fmla="*/ 84 h 182"/>
                    <a:gd name="T80" fmla="*/ 124 w 412"/>
                    <a:gd name="T81" fmla="*/ 33 h 182"/>
                    <a:gd name="T82" fmla="*/ 33 w 412"/>
                    <a:gd name="T83" fmla="*/ 33 h 182"/>
                    <a:gd name="T84" fmla="*/ 33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3" y="150"/>
                      </a:moveTo>
                      <a:cubicBezTo>
                        <a:pt x="187" y="150"/>
                        <a:pt x="187" y="150"/>
                        <a:pt x="187" y="150"/>
                      </a:cubicBezTo>
                      <a:cubicBezTo>
                        <a:pt x="187" y="1"/>
                        <a:pt x="187" y="1"/>
                        <a:pt x="187"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79" y="181"/>
                        <a:pt x="379" y="181"/>
                        <a:pt x="379" y="181"/>
                      </a:cubicBezTo>
                      <a:cubicBezTo>
                        <a:pt x="379" y="181"/>
                        <a:pt x="379" y="181"/>
                        <a:pt x="379" y="181"/>
                      </a:cubicBezTo>
                      <a:cubicBezTo>
                        <a:pt x="256" y="182"/>
                        <a:pt x="256" y="182"/>
                        <a:pt x="256" y="182"/>
                      </a:cubicBezTo>
                      <a:cubicBezTo>
                        <a:pt x="256" y="143"/>
                        <a:pt x="255" y="100"/>
                        <a:pt x="255" y="62"/>
                      </a:cubicBezTo>
                      <a:cubicBezTo>
                        <a:pt x="285" y="62"/>
                        <a:pt x="313" y="62"/>
                        <a:pt x="342" y="62"/>
                      </a:cubicBezTo>
                      <a:cubicBezTo>
                        <a:pt x="342" y="62"/>
                        <a:pt x="342" y="62"/>
                        <a:pt x="342" y="62"/>
                      </a:cubicBezTo>
                      <a:cubicBezTo>
                        <a:pt x="342" y="62"/>
                        <a:pt x="342" y="62"/>
                        <a:pt x="342" y="62"/>
                      </a:cubicBezTo>
                      <a:cubicBezTo>
                        <a:pt x="342" y="94"/>
                        <a:pt x="342" y="94"/>
                        <a:pt x="342"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8" y="94"/>
                        <a:pt x="288" y="94"/>
                        <a:pt x="288" y="94"/>
                      </a:cubicBezTo>
                      <a:cubicBezTo>
                        <a:pt x="288" y="149"/>
                        <a:pt x="288" y="149"/>
                        <a:pt x="288" y="149"/>
                      </a:cubicBezTo>
                      <a:cubicBezTo>
                        <a:pt x="379" y="149"/>
                        <a:pt x="379" y="149"/>
                        <a:pt x="379" y="149"/>
                      </a:cubicBezTo>
                      <a:cubicBezTo>
                        <a:pt x="379" y="32"/>
                        <a:pt x="379" y="32"/>
                        <a:pt x="379" y="32"/>
                      </a:cubicBezTo>
                      <a:cubicBezTo>
                        <a:pt x="220" y="32"/>
                        <a:pt x="220" y="32"/>
                        <a:pt x="220" y="32"/>
                      </a:cubicBezTo>
                      <a:cubicBezTo>
                        <a:pt x="220" y="32"/>
                        <a:pt x="220" y="32"/>
                        <a:pt x="220"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7" y="115"/>
                        <a:pt x="157" y="115"/>
                        <a:pt x="157" y="115"/>
                      </a:cubicBezTo>
                      <a:cubicBezTo>
                        <a:pt x="100" y="115"/>
                        <a:pt x="100" y="115"/>
                        <a:pt x="100" y="115"/>
                      </a:cubicBezTo>
                      <a:cubicBezTo>
                        <a:pt x="100" y="116"/>
                        <a:pt x="100" y="116"/>
                        <a:pt x="100" y="116"/>
                      </a:cubicBezTo>
                      <a:cubicBezTo>
                        <a:pt x="71" y="116"/>
                        <a:pt x="71" y="116"/>
                        <a:pt x="71" y="116"/>
                      </a:cubicBezTo>
                      <a:cubicBezTo>
                        <a:pt x="71" y="115"/>
                        <a:pt x="71" y="115"/>
                        <a:pt x="71" y="115"/>
                      </a:cubicBezTo>
                      <a:cubicBezTo>
                        <a:pt x="70" y="115"/>
                        <a:pt x="70" y="115"/>
                        <a:pt x="70" y="115"/>
                      </a:cubicBezTo>
                      <a:cubicBezTo>
                        <a:pt x="69" y="61"/>
                        <a:pt x="69" y="61"/>
                        <a:pt x="69" y="61"/>
                      </a:cubicBezTo>
                      <a:cubicBezTo>
                        <a:pt x="100" y="61"/>
                        <a:pt x="100" y="61"/>
                        <a:pt x="100" y="61"/>
                      </a:cubicBezTo>
                      <a:cubicBezTo>
                        <a:pt x="100" y="84"/>
                        <a:pt x="100" y="84"/>
                        <a:pt x="100" y="84"/>
                      </a:cubicBezTo>
                      <a:cubicBezTo>
                        <a:pt x="124" y="84"/>
                        <a:pt x="124" y="84"/>
                        <a:pt x="124" y="84"/>
                      </a:cubicBezTo>
                      <a:cubicBezTo>
                        <a:pt x="124" y="33"/>
                        <a:pt x="124" y="33"/>
                        <a:pt x="124" y="33"/>
                      </a:cubicBezTo>
                      <a:cubicBezTo>
                        <a:pt x="33" y="33"/>
                        <a:pt x="33" y="33"/>
                        <a:pt x="33" y="33"/>
                      </a:cubicBezTo>
                      <a:lnTo>
                        <a:pt x="33"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40" name="Freeform 6"/>
                <p:cNvSpPr>
                  <a:spLocks/>
                </p:cNvSpPr>
                <p:nvPr/>
              </p:nvSpPr>
              <p:spPr bwMode="auto">
                <a:xfrm>
                  <a:off x="2769038" y="5029200"/>
                  <a:ext cx="524643" cy="126831"/>
                </a:xfrm>
                <a:custGeom>
                  <a:avLst/>
                  <a:gdLst>
                    <a:gd name="T0" fmla="*/ 32 w 411"/>
                    <a:gd name="T1" fmla="*/ 150 h 182"/>
                    <a:gd name="T2" fmla="*/ 186 w 411"/>
                    <a:gd name="T3" fmla="*/ 150 h 182"/>
                    <a:gd name="T4" fmla="*/ 186 w 411"/>
                    <a:gd name="T5" fmla="*/ 1 h 182"/>
                    <a:gd name="T6" fmla="*/ 187 w 411"/>
                    <a:gd name="T7" fmla="*/ 1 h 182"/>
                    <a:gd name="T8" fmla="*/ 187 w 411"/>
                    <a:gd name="T9" fmla="*/ 1 h 182"/>
                    <a:gd name="T10" fmla="*/ 411 w 411"/>
                    <a:gd name="T11" fmla="*/ 0 h 182"/>
                    <a:gd name="T12" fmla="*/ 411 w 411"/>
                    <a:gd name="T13" fmla="*/ 181 h 182"/>
                    <a:gd name="T14" fmla="*/ 379 w 411"/>
                    <a:gd name="T15" fmla="*/ 181 h 182"/>
                    <a:gd name="T16" fmla="*/ 379 w 411"/>
                    <a:gd name="T17" fmla="*/ 181 h 182"/>
                    <a:gd name="T18" fmla="*/ 255 w 411"/>
                    <a:gd name="T19" fmla="*/ 182 h 182"/>
                    <a:gd name="T20" fmla="*/ 255 w 411"/>
                    <a:gd name="T21" fmla="*/ 62 h 182"/>
                    <a:gd name="T22" fmla="*/ 341 w 411"/>
                    <a:gd name="T23" fmla="*/ 62 h 182"/>
                    <a:gd name="T24" fmla="*/ 341 w 411"/>
                    <a:gd name="T25" fmla="*/ 62 h 182"/>
                    <a:gd name="T26" fmla="*/ 342 w 411"/>
                    <a:gd name="T27" fmla="*/ 62 h 182"/>
                    <a:gd name="T28" fmla="*/ 342 w 411"/>
                    <a:gd name="T29" fmla="*/ 94 h 182"/>
                    <a:gd name="T30" fmla="*/ 341 w 411"/>
                    <a:gd name="T31" fmla="*/ 94 h 182"/>
                    <a:gd name="T32" fmla="*/ 341 w 411"/>
                    <a:gd name="T33" fmla="*/ 116 h 182"/>
                    <a:gd name="T34" fmla="*/ 312 w 411"/>
                    <a:gd name="T35" fmla="*/ 116 h 182"/>
                    <a:gd name="T36" fmla="*/ 312 w 411"/>
                    <a:gd name="T37" fmla="*/ 94 h 182"/>
                    <a:gd name="T38" fmla="*/ 288 w 411"/>
                    <a:gd name="T39" fmla="*/ 94 h 182"/>
                    <a:gd name="T40" fmla="*/ 288 w 411"/>
                    <a:gd name="T41" fmla="*/ 149 h 182"/>
                    <a:gd name="T42" fmla="*/ 379 w 411"/>
                    <a:gd name="T43" fmla="*/ 149 h 182"/>
                    <a:gd name="T44" fmla="*/ 379 w 411"/>
                    <a:gd name="T45" fmla="*/ 32 h 182"/>
                    <a:gd name="T46" fmla="*/ 220 w 411"/>
                    <a:gd name="T47" fmla="*/ 32 h 182"/>
                    <a:gd name="T48" fmla="*/ 220 w 411"/>
                    <a:gd name="T49" fmla="*/ 32 h 182"/>
                    <a:gd name="T50" fmla="*/ 218 w 411"/>
                    <a:gd name="T51" fmla="*/ 32 h 182"/>
                    <a:gd name="T52" fmla="*/ 218 w 411"/>
                    <a:gd name="T53" fmla="*/ 182 h 182"/>
                    <a:gd name="T54" fmla="*/ 0 w 411"/>
                    <a:gd name="T55" fmla="*/ 182 h 182"/>
                    <a:gd name="T56" fmla="*/ 0 w 411"/>
                    <a:gd name="T57" fmla="*/ 1 h 182"/>
                    <a:gd name="T58" fmla="*/ 156 w 411"/>
                    <a:gd name="T59" fmla="*/ 0 h 182"/>
                    <a:gd name="T60" fmla="*/ 156 w 411"/>
                    <a:gd name="T61" fmla="*/ 115 h 182"/>
                    <a:gd name="T62" fmla="*/ 99 w 411"/>
                    <a:gd name="T63" fmla="*/ 115 h 182"/>
                    <a:gd name="T64" fmla="*/ 99 w 411"/>
                    <a:gd name="T65" fmla="*/ 116 h 182"/>
                    <a:gd name="T66" fmla="*/ 70 w 411"/>
                    <a:gd name="T67" fmla="*/ 116 h 182"/>
                    <a:gd name="T68" fmla="*/ 70 w 411"/>
                    <a:gd name="T69" fmla="*/ 115 h 182"/>
                    <a:gd name="T70" fmla="*/ 69 w 411"/>
                    <a:gd name="T71" fmla="*/ 115 h 182"/>
                    <a:gd name="T72" fmla="*/ 69 w 411"/>
                    <a:gd name="T73" fmla="*/ 61 h 182"/>
                    <a:gd name="T74" fmla="*/ 99 w 411"/>
                    <a:gd name="T75" fmla="*/ 61 h 182"/>
                    <a:gd name="T76" fmla="*/ 99 w 411"/>
                    <a:gd name="T77" fmla="*/ 84 h 182"/>
                    <a:gd name="T78" fmla="*/ 123 w 411"/>
                    <a:gd name="T79" fmla="*/ 84 h 182"/>
                    <a:gd name="T80" fmla="*/ 123 w 411"/>
                    <a:gd name="T81" fmla="*/ 33 h 182"/>
                    <a:gd name="T82" fmla="*/ 32 w 411"/>
                    <a:gd name="T83" fmla="*/ 33 h 182"/>
                    <a:gd name="T84" fmla="*/ 32 w 411"/>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1" h="182">
                      <a:moveTo>
                        <a:pt x="32" y="150"/>
                      </a:moveTo>
                      <a:cubicBezTo>
                        <a:pt x="186" y="150"/>
                        <a:pt x="186" y="150"/>
                        <a:pt x="186" y="150"/>
                      </a:cubicBezTo>
                      <a:cubicBezTo>
                        <a:pt x="186" y="1"/>
                        <a:pt x="186" y="1"/>
                        <a:pt x="186" y="1"/>
                      </a:cubicBezTo>
                      <a:cubicBezTo>
                        <a:pt x="187" y="1"/>
                        <a:pt x="187" y="1"/>
                        <a:pt x="187" y="1"/>
                      </a:cubicBezTo>
                      <a:cubicBezTo>
                        <a:pt x="187" y="1"/>
                        <a:pt x="187" y="1"/>
                        <a:pt x="187" y="1"/>
                      </a:cubicBezTo>
                      <a:cubicBezTo>
                        <a:pt x="268" y="1"/>
                        <a:pt x="332" y="0"/>
                        <a:pt x="411" y="0"/>
                      </a:cubicBezTo>
                      <a:cubicBezTo>
                        <a:pt x="411" y="181"/>
                        <a:pt x="411" y="181"/>
                        <a:pt x="411" y="181"/>
                      </a:cubicBezTo>
                      <a:cubicBezTo>
                        <a:pt x="379" y="181"/>
                        <a:pt x="379" y="181"/>
                        <a:pt x="379" y="181"/>
                      </a:cubicBezTo>
                      <a:cubicBezTo>
                        <a:pt x="379" y="181"/>
                        <a:pt x="379" y="181"/>
                        <a:pt x="379" y="181"/>
                      </a:cubicBezTo>
                      <a:cubicBezTo>
                        <a:pt x="255" y="182"/>
                        <a:pt x="255" y="182"/>
                        <a:pt x="255" y="182"/>
                      </a:cubicBezTo>
                      <a:cubicBezTo>
                        <a:pt x="255" y="143"/>
                        <a:pt x="255" y="100"/>
                        <a:pt x="255" y="62"/>
                      </a:cubicBezTo>
                      <a:cubicBezTo>
                        <a:pt x="284" y="62"/>
                        <a:pt x="312" y="62"/>
                        <a:pt x="341" y="62"/>
                      </a:cubicBezTo>
                      <a:cubicBezTo>
                        <a:pt x="341" y="62"/>
                        <a:pt x="341" y="62"/>
                        <a:pt x="341" y="62"/>
                      </a:cubicBezTo>
                      <a:cubicBezTo>
                        <a:pt x="342" y="62"/>
                        <a:pt x="342" y="62"/>
                        <a:pt x="342" y="62"/>
                      </a:cubicBezTo>
                      <a:cubicBezTo>
                        <a:pt x="342" y="94"/>
                        <a:pt x="342" y="94"/>
                        <a:pt x="342" y="94"/>
                      </a:cubicBezTo>
                      <a:cubicBezTo>
                        <a:pt x="341" y="94"/>
                        <a:pt x="341" y="94"/>
                        <a:pt x="341" y="94"/>
                      </a:cubicBezTo>
                      <a:cubicBezTo>
                        <a:pt x="341" y="116"/>
                        <a:pt x="341" y="116"/>
                        <a:pt x="341" y="116"/>
                      </a:cubicBezTo>
                      <a:cubicBezTo>
                        <a:pt x="312" y="116"/>
                        <a:pt x="312" y="116"/>
                        <a:pt x="312" y="116"/>
                      </a:cubicBezTo>
                      <a:cubicBezTo>
                        <a:pt x="312" y="94"/>
                        <a:pt x="312" y="94"/>
                        <a:pt x="312" y="94"/>
                      </a:cubicBezTo>
                      <a:cubicBezTo>
                        <a:pt x="288" y="94"/>
                        <a:pt x="288" y="94"/>
                        <a:pt x="288" y="94"/>
                      </a:cubicBezTo>
                      <a:cubicBezTo>
                        <a:pt x="288" y="149"/>
                        <a:pt x="288" y="149"/>
                        <a:pt x="288" y="149"/>
                      </a:cubicBezTo>
                      <a:cubicBezTo>
                        <a:pt x="379" y="149"/>
                        <a:pt x="379" y="149"/>
                        <a:pt x="379" y="149"/>
                      </a:cubicBezTo>
                      <a:cubicBezTo>
                        <a:pt x="379" y="32"/>
                        <a:pt x="379" y="32"/>
                        <a:pt x="379" y="32"/>
                      </a:cubicBezTo>
                      <a:cubicBezTo>
                        <a:pt x="220" y="32"/>
                        <a:pt x="220" y="32"/>
                        <a:pt x="220" y="32"/>
                      </a:cubicBezTo>
                      <a:cubicBezTo>
                        <a:pt x="220" y="32"/>
                        <a:pt x="220" y="32"/>
                        <a:pt x="220" y="32"/>
                      </a:cubicBezTo>
                      <a:cubicBezTo>
                        <a:pt x="218" y="32"/>
                        <a:pt x="218" y="32"/>
                        <a:pt x="218" y="32"/>
                      </a:cubicBezTo>
                      <a:cubicBezTo>
                        <a:pt x="218" y="182"/>
                        <a:pt x="218" y="182"/>
                        <a:pt x="218" y="182"/>
                      </a:cubicBezTo>
                      <a:cubicBezTo>
                        <a:pt x="0" y="182"/>
                        <a:pt x="0" y="182"/>
                        <a:pt x="0" y="182"/>
                      </a:cubicBezTo>
                      <a:cubicBezTo>
                        <a:pt x="0" y="1"/>
                        <a:pt x="0" y="1"/>
                        <a:pt x="0" y="1"/>
                      </a:cubicBezTo>
                      <a:cubicBezTo>
                        <a:pt x="156" y="0"/>
                        <a:pt x="156" y="0"/>
                        <a:pt x="156" y="0"/>
                      </a:cubicBezTo>
                      <a:cubicBezTo>
                        <a:pt x="156" y="115"/>
                        <a:pt x="156" y="115"/>
                        <a:pt x="156" y="115"/>
                      </a:cubicBezTo>
                      <a:cubicBezTo>
                        <a:pt x="99" y="115"/>
                        <a:pt x="99" y="115"/>
                        <a:pt x="99" y="115"/>
                      </a:cubicBezTo>
                      <a:cubicBezTo>
                        <a:pt x="99" y="116"/>
                        <a:pt x="99" y="116"/>
                        <a:pt x="99" y="116"/>
                      </a:cubicBezTo>
                      <a:cubicBezTo>
                        <a:pt x="70" y="116"/>
                        <a:pt x="70" y="116"/>
                        <a:pt x="70" y="116"/>
                      </a:cubicBezTo>
                      <a:cubicBezTo>
                        <a:pt x="70" y="115"/>
                        <a:pt x="70" y="115"/>
                        <a:pt x="70" y="115"/>
                      </a:cubicBezTo>
                      <a:cubicBezTo>
                        <a:pt x="69" y="115"/>
                        <a:pt x="69" y="115"/>
                        <a:pt x="69" y="115"/>
                      </a:cubicBezTo>
                      <a:cubicBezTo>
                        <a:pt x="69" y="61"/>
                        <a:pt x="69" y="61"/>
                        <a:pt x="69" y="61"/>
                      </a:cubicBezTo>
                      <a:cubicBezTo>
                        <a:pt x="99" y="61"/>
                        <a:pt x="99" y="61"/>
                        <a:pt x="99" y="61"/>
                      </a:cubicBezTo>
                      <a:cubicBezTo>
                        <a:pt x="99" y="84"/>
                        <a:pt x="99" y="84"/>
                        <a:pt x="99" y="84"/>
                      </a:cubicBezTo>
                      <a:cubicBezTo>
                        <a:pt x="123" y="84"/>
                        <a:pt x="123" y="84"/>
                        <a:pt x="123" y="84"/>
                      </a:cubicBezTo>
                      <a:cubicBezTo>
                        <a:pt x="123" y="33"/>
                        <a:pt x="123" y="33"/>
                        <a:pt x="123" y="33"/>
                      </a:cubicBezTo>
                      <a:cubicBezTo>
                        <a:pt x="32" y="33"/>
                        <a:pt x="32" y="33"/>
                        <a:pt x="32" y="33"/>
                      </a:cubicBezTo>
                      <a:lnTo>
                        <a:pt x="32"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41" name="Freeform 7"/>
                <p:cNvSpPr>
                  <a:spLocks/>
                </p:cNvSpPr>
                <p:nvPr/>
              </p:nvSpPr>
              <p:spPr bwMode="auto">
                <a:xfrm>
                  <a:off x="3324952" y="5029200"/>
                  <a:ext cx="526381" cy="126831"/>
                </a:xfrm>
                <a:custGeom>
                  <a:avLst/>
                  <a:gdLst>
                    <a:gd name="T0" fmla="*/ 33 w 412"/>
                    <a:gd name="T1" fmla="*/ 150 h 182"/>
                    <a:gd name="T2" fmla="*/ 187 w 412"/>
                    <a:gd name="T3" fmla="*/ 150 h 182"/>
                    <a:gd name="T4" fmla="*/ 187 w 412"/>
                    <a:gd name="T5" fmla="*/ 1 h 182"/>
                    <a:gd name="T6" fmla="*/ 187 w 412"/>
                    <a:gd name="T7" fmla="*/ 1 h 182"/>
                    <a:gd name="T8" fmla="*/ 187 w 412"/>
                    <a:gd name="T9" fmla="*/ 1 h 182"/>
                    <a:gd name="T10" fmla="*/ 412 w 412"/>
                    <a:gd name="T11" fmla="*/ 0 h 182"/>
                    <a:gd name="T12" fmla="*/ 412 w 412"/>
                    <a:gd name="T13" fmla="*/ 181 h 182"/>
                    <a:gd name="T14" fmla="*/ 380 w 412"/>
                    <a:gd name="T15" fmla="*/ 181 h 182"/>
                    <a:gd name="T16" fmla="*/ 380 w 412"/>
                    <a:gd name="T17" fmla="*/ 181 h 182"/>
                    <a:gd name="T18" fmla="*/ 256 w 412"/>
                    <a:gd name="T19" fmla="*/ 182 h 182"/>
                    <a:gd name="T20" fmla="*/ 255 w 412"/>
                    <a:gd name="T21" fmla="*/ 62 h 182"/>
                    <a:gd name="T22" fmla="*/ 342 w 412"/>
                    <a:gd name="T23" fmla="*/ 62 h 182"/>
                    <a:gd name="T24" fmla="*/ 342 w 412"/>
                    <a:gd name="T25" fmla="*/ 62 h 182"/>
                    <a:gd name="T26" fmla="*/ 342 w 412"/>
                    <a:gd name="T27" fmla="*/ 62 h 182"/>
                    <a:gd name="T28" fmla="*/ 342 w 412"/>
                    <a:gd name="T29" fmla="*/ 94 h 182"/>
                    <a:gd name="T30" fmla="*/ 342 w 412"/>
                    <a:gd name="T31" fmla="*/ 94 h 182"/>
                    <a:gd name="T32" fmla="*/ 342 w 412"/>
                    <a:gd name="T33" fmla="*/ 116 h 182"/>
                    <a:gd name="T34" fmla="*/ 313 w 412"/>
                    <a:gd name="T35" fmla="*/ 116 h 182"/>
                    <a:gd name="T36" fmla="*/ 313 w 412"/>
                    <a:gd name="T37" fmla="*/ 94 h 182"/>
                    <a:gd name="T38" fmla="*/ 288 w 412"/>
                    <a:gd name="T39" fmla="*/ 94 h 182"/>
                    <a:gd name="T40" fmla="*/ 288 w 412"/>
                    <a:gd name="T41" fmla="*/ 149 h 182"/>
                    <a:gd name="T42" fmla="*/ 380 w 412"/>
                    <a:gd name="T43" fmla="*/ 149 h 182"/>
                    <a:gd name="T44" fmla="*/ 380 w 412"/>
                    <a:gd name="T45" fmla="*/ 32 h 182"/>
                    <a:gd name="T46" fmla="*/ 220 w 412"/>
                    <a:gd name="T47" fmla="*/ 32 h 182"/>
                    <a:gd name="T48" fmla="*/ 220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7 w 412"/>
                    <a:gd name="T61" fmla="*/ 115 h 182"/>
                    <a:gd name="T62" fmla="*/ 100 w 412"/>
                    <a:gd name="T63" fmla="*/ 115 h 182"/>
                    <a:gd name="T64" fmla="*/ 100 w 412"/>
                    <a:gd name="T65" fmla="*/ 116 h 182"/>
                    <a:gd name="T66" fmla="*/ 71 w 412"/>
                    <a:gd name="T67" fmla="*/ 116 h 182"/>
                    <a:gd name="T68" fmla="*/ 71 w 412"/>
                    <a:gd name="T69" fmla="*/ 115 h 182"/>
                    <a:gd name="T70" fmla="*/ 70 w 412"/>
                    <a:gd name="T71" fmla="*/ 115 h 182"/>
                    <a:gd name="T72" fmla="*/ 69 w 412"/>
                    <a:gd name="T73" fmla="*/ 61 h 182"/>
                    <a:gd name="T74" fmla="*/ 100 w 412"/>
                    <a:gd name="T75" fmla="*/ 61 h 182"/>
                    <a:gd name="T76" fmla="*/ 100 w 412"/>
                    <a:gd name="T77" fmla="*/ 84 h 182"/>
                    <a:gd name="T78" fmla="*/ 124 w 412"/>
                    <a:gd name="T79" fmla="*/ 84 h 182"/>
                    <a:gd name="T80" fmla="*/ 124 w 412"/>
                    <a:gd name="T81" fmla="*/ 33 h 182"/>
                    <a:gd name="T82" fmla="*/ 33 w 412"/>
                    <a:gd name="T83" fmla="*/ 33 h 182"/>
                    <a:gd name="T84" fmla="*/ 33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3" y="150"/>
                      </a:moveTo>
                      <a:cubicBezTo>
                        <a:pt x="187" y="150"/>
                        <a:pt x="187" y="150"/>
                        <a:pt x="187" y="150"/>
                      </a:cubicBezTo>
                      <a:cubicBezTo>
                        <a:pt x="187" y="1"/>
                        <a:pt x="187" y="1"/>
                        <a:pt x="187"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80" y="181"/>
                        <a:pt x="380" y="181"/>
                        <a:pt x="380" y="181"/>
                      </a:cubicBezTo>
                      <a:cubicBezTo>
                        <a:pt x="380" y="181"/>
                        <a:pt x="380" y="181"/>
                        <a:pt x="380" y="181"/>
                      </a:cubicBezTo>
                      <a:cubicBezTo>
                        <a:pt x="256" y="182"/>
                        <a:pt x="256" y="182"/>
                        <a:pt x="256" y="182"/>
                      </a:cubicBezTo>
                      <a:cubicBezTo>
                        <a:pt x="256" y="143"/>
                        <a:pt x="255" y="100"/>
                        <a:pt x="255" y="62"/>
                      </a:cubicBezTo>
                      <a:cubicBezTo>
                        <a:pt x="285" y="62"/>
                        <a:pt x="313" y="62"/>
                        <a:pt x="342" y="62"/>
                      </a:cubicBezTo>
                      <a:cubicBezTo>
                        <a:pt x="342" y="62"/>
                        <a:pt x="342" y="62"/>
                        <a:pt x="342" y="62"/>
                      </a:cubicBezTo>
                      <a:cubicBezTo>
                        <a:pt x="342" y="62"/>
                        <a:pt x="342" y="62"/>
                        <a:pt x="342" y="62"/>
                      </a:cubicBezTo>
                      <a:cubicBezTo>
                        <a:pt x="342" y="94"/>
                        <a:pt x="342" y="94"/>
                        <a:pt x="342"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8" y="94"/>
                        <a:pt x="288" y="94"/>
                        <a:pt x="288" y="94"/>
                      </a:cubicBezTo>
                      <a:cubicBezTo>
                        <a:pt x="288" y="149"/>
                        <a:pt x="288" y="149"/>
                        <a:pt x="288" y="149"/>
                      </a:cubicBezTo>
                      <a:cubicBezTo>
                        <a:pt x="380" y="149"/>
                        <a:pt x="380" y="149"/>
                        <a:pt x="380" y="149"/>
                      </a:cubicBezTo>
                      <a:cubicBezTo>
                        <a:pt x="380" y="32"/>
                        <a:pt x="380" y="32"/>
                        <a:pt x="380" y="32"/>
                      </a:cubicBezTo>
                      <a:cubicBezTo>
                        <a:pt x="220" y="32"/>
                        <a:pt x="220" y="32"/>
                        <a:pt x="220" y="32"/>
                      </a:cubicBezTo>
                      <a:cubicBezTo>
                        <a:pt x="220" y="32"/>
                        <a:pt x="220" y="32"/>
                        <a:pt x="220"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7" y="115"/>
                        <a:pt x="157" y="115"/>
                        <a:pt x="157" y="115"/>
                      </a:cubicBezTo>
                      <a:cubicBezTo>
                        <a:pt x="100" y="115"/>
                        <a:pt x="100" y="115"/>
                        <a:pt x="100" y="115"/>
                      </a:cubicBezTo>
                      <a:cubicBezTo>
                        <a:pt x="100" y="116"/>
                        <a:pt x="100" y="116"/>
                        <a:pt x="100" y="116"/>
                      </a:cubicBezTo>
                      <a:cubicBezTo>
                        <a:pt x="71" y="116"/>
                        <a:pt x="71" y="116"/>
                        <a:pt x="71" y="116"/>
                      </a:cubicBezTo>
                      <a:cubicBezTo>
                        <a:pt x="71" y="115"/>
                        <a:pt x="71" y="115"/>
                        <a:pt x="71" y="115"/>
                      </a:cubicBezTo>
                      <a:cubicBezTo>
                        <a:pt x="70" y="115"/>
                        <a:pt x="70" y="115"/>
                        <a:pt x="70" y="115"/>
                      </a:cubicBezTo>
                      <a:cubicBezTo>
                        <a:pt x="69" y="61"/>
                        <a:pt x="69" y="61"/>
                        <a:pt x="69" y="61"/>
                      </a:cubicBezTo>
                      <a:cubicBezTo>
                        <a:pt x="100" y="61"/>
                        <a:pt x="100" y="61"/>
                        <a:pt x="100" y="61"/>
                      </a:cubicBezTo>
                      <a:cubicBezTo>
                        <a:pt x="100" y="84"/>
                        <a:pt x="100" y="84"/>
                        <a:pt x="100" y="84"/>
                      </a:cubicBezTo>
                      <a:cubicBezTo>
                        <a:pt x="124" y="84"/>
                        <a:pt x="124" y="84"/>
                        <a:pt x="124" y="84"/>
                      </a:cubicBezTo>
                      <a:cubicBezTo>
                        <a:pt x="124" y="33"/>
                        <a:pt x="124" y="33"/>
                        <a:pt x="124" y="33"/>
                      </a:cubicBezTo>
                      <a:cubicBezTo>
                        <a:pt x="33" y="33"/>
                        <a:pt x="33" y="33"/>
                        <a:pt x="33" y="33"/>
                      </a:cubicBezTo>
                      <a:lnTo>
                        <a:pt x="33"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42" name="Freeform 8"/>
                <p:cNvSpPr>
                  <a:spLocks/>
                </p:cNvSpPr>
                <p:nvPr/>
              </p:nvSpPr>
              <p:spPr bwMode="auto">
                <a:xfrm>
                  <a:off x="3880865" y="5029200"/>
                  <a:ext cx="524643" cy="126831"/>
                </a:xfrm>
                <a:custGeom>
                  <a:avLst/>
                  <a:gdLst>
                    <a:gd name="T0" fmla="*/ 33 w 412"/>
                    <a:gd name="T1" fmla="*/ 150 h 182"/>
                    <a:gd name="T2" fmla="*/ 187 w 412"/>
                    <a:gd name="T3" fmla="*/ 150 h 182"/>
                    <a:gd name="T4" fmla="*/ 187 w 412"/>
                    <a:gd name="T5" fmla="*/ 1 h 182"/>
                    <a:gd name="T6" fmla="*/ 187 w 412"/>
                    <a:gd name="T7" fmla="*/ 1 h 182"/>
                    <a:gd name="T8" fmla="*/ 187 w 412"/>
                    <a:gd name="T9" fmla="*/ 1 h 182"/>
                    <a:gd name="T10" fmla="*/ 412 w 412"/>
                    <a:gd name="T11" fmla="*/ 0 h 182"/>
                    <a:gd name="T12" fmla="*/ 412 w 412"/>
                    <a:gd name="T13" fmla="*/ 181 h 182"/>
                    <a:gd name="T14" fmla="*/ 380 w 412"/>
                    <a:gd name="T15" fmla="*/ 181 h 182"/>
                    <a:gd name="T16" fmla="*/ 380 w 412"/>
                    <a:gd name="T17" fmla="*/ 181 h 182"/>
                    <a:gd name="T18" fmla="*/ 256 w 412"/>
                    <a:gd name="T19" fmla="*/ 182 h 182"/>
                    <a:gd name="T20" fmla="*/ 255 w 412"/>
                    <a:gd name="T21" fmla="*/ 62 h 182"/>
                    <a:gd name="T22" fmla="*/ 342 w 412"/>
                    <a:gd name="T23" fmla="*/ 62 h 182"/>
                    <a:gd name="T24" fmla="*/ 342 w 412"/>
                    <a:gd name="T25" fmla="*/ 62 h 182"/>
                    <a:gd name="T26" fmla="*/ 342 w 412"/>
                    <a:gd name="T27" fmla="*/ 62 h 182"/>
                    <a:gd name="T28" fmla="*/ 342 w 412"/>
                    <a:gd name="T29" fmla="*/ 94 h 182"/>
                    <a:gd name="T30" fmla="*/ 342 w 412"/>
                    <a:gd name="T31" fmla="*/ 94 h 182"/>
                    <a:gd name="T32" fmla="*/ 342 w 412"/>
                    <a:gd name="T33" fmla="*/ 116 h 182"/>
                    <a:gd name="T34" fmla="*/ 313 w 412"/>
                    <a:gd name="T35" fmla="*/ 116 h 182"/>
                    <a:gd name="T36" fmla="*/ 313 w 412"/>
                    <a:gd name="T37" fmla="*/ 94 h 182"/>
                    <a:gd name="T38" fmla="*/ 288 w 412"/>
                    <a:gd name="T39" fmla="*/ 94 h 182"/>
                    <a:gd name="T40" fmla="*/ 288 w 412"/>
                    <a:gd name="T41" fmla="*/ 149 h 182"/>
                    <a:gd name="T42" fmla="*/ 380 w 412"/>
                    <a:gd name="T43" fmla="*/ 149 h 182"/>
                    <a:gd name="T44" fmla="*/ 380 w 412"/>
                    <a:gd name="T45" fmla="*/ 32 h 182"/>
                    <a:gd name="T46" fmla="*/ 220 w 412"/>
                    <a:gd name="T47" fmla="*/ 32 h 182"/>
                    <a:gd name="T48" fmla="*/ 220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7 w 412"/>
                    <a:gd name="T61" fmla="*/ 115 h 182"/>
                    <a:gd name="T62" fmla="*/ 100 w 412"/>
                    <a:gd name="T63" fmla="*/ 115 h 182"/>
                    <a:gd name="T64" fmla="*/ 100 w 412"/>
                    <a:gd name="T65" fmla="*/ 116 h 182"/>
                    <a:gd name="T66" fmla="*/ 71 w 412"/>
                    <a:gd name="T67" fmla="*/ 116 h 182"/>
                    <a:gd name="T68" fmla="*/ 71 w 412"/>
                    <a:gd name="T69" fmla="*/ 115 h 182"/>
                    <a:gd name="T70" fmla="*/ 70 w 412"/>
                    <a:gd name="T71" fmla="*/ 115 h 182"/>
                    <a:gd name="T72" fmla="*/ 69 w 412"/>
                    <a:gd name="T73" fmla="*/ 61 h 182"/>
                    <a:gd name="T74" fmla="*/ 100 w 412"/>
                    <a:gd name="T75" fmla="*/ 61 h 182"/>
                    <a:gd name="T76" fmla="*/ 100 w 412"/>
                    <a:gd name="T77" fmla="*/ 84 h 182"/>
                    <a:gd name="T78" fmla="*/ 124 w 412"/>
                    <a:gd name="T79" fmla="*/ 84 h 182"/>
                    <a:gd name="T80" fmla="*/ 124 w 412"/>
                    <a:gd name="T81" fmla="*/ 33 h 182"/>
                    <a:gd name="T82" fmla="*/ 33 w 412"/>
                    <a:gd name="T83" fmla="*/ 33 h 182"/>
                    <a:gd name="T84" fmla="*/ 33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3" y="150"/>
                      </a:moveTo>
                      <a:cubicBezTo>
                        <a:pt x="187" y="150"/>
                        <a:pt x="187" y="150"/>
                        <a:pt x="187" y="150"/>
                      </a:cubicBezTo>
                      <a:cubicBezTo>
                        <a:pt x="187" y="1"/>
                        <a:pt x="187" y="1"/>
                        <a:pt x="187"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80" y="181"/>
                        <a:pt x="380" y="181"/>
                        <a:pt x="380" y="181"/>
                      </a:cubicBezTo>
                      <a:cubicBezTo>
                        <a:pt x="380" y="181"/>
                        <a:pt x="380" y="181"/>
                        <a:pt x="380" y="181"/>
                      </a:cubicBezTo>
                      <a:cubicBezTo>
                        <a:pt x="256" y="182"/>
                        <a:pt x="256" y="182"/>
                        <a:pt x="256" y="182"/>
                      </a:cubicBezTo>
                      <a:cubicBezTo>
                        <a:pt x="256" y="143"/>
                        <a:pt x="255" y="100"/>
                        <a:pt x="255" y="62"/>
                      </a:cubicBezTo>
                      <a:cubicBezTo>
                        <a:pt x="285" y="62"/>
                        <a:pt x="313" y="62"/>
                        <a:pt x="342" y="62"/>
                      </a:cubicBezTo>
                      <a:cubicBezTo>
                        <a:pt x="342" y="62"/>
                        <a:pt x="342" y="62"/>
                        <a:pt x="342" y="62"/>
                      </a:cubicBezTo>
                      <a:cubicBezTo>
                        <a:pt x="342" y="62"/>
                        <a:pt x="342" y="62"/>
                        <a:pt x="342" y="62"/>
                      </a:cubicBezTo>
                      <a:cubicBezTo>
                        <a:pt x="342" y="94"/>
                        <a:pt x="342" y="94"/>
                        <a:pt x="342"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8" y="94"/>
                        <a:pt x="288" y="94"/>
                        <a:pt x="288" y="94"/>
                      </a:cubicBezTo>
                      <a:cubicBezTo>
                        <a:pt x="288" y="149"/>
                        <a:pt x="288" y="149"/>
                        <a:pt x="288" y="149"/>
                      </a:cubicBezTo>
                      <a:cubicBezTo>
                        <a:pt x="380" y="149"/>
                        <a:pt x="380" y="149"/>
                        <a:pt x="380" y="149"/>
                      </a:cubicBezTo>
                      <a:cubicBezTo>
                        <a:pt x="380" y="32"/>
                        <a:pt x="380" y="32"/>
                        <a:pt x="380" y="32"/>
                      </a:cubicBezTo>
                      <a:cubicBezTo>
                        <a:pt x="220" y="32"/>
                        <a:pt x="220" y="32"/>
                        <a:pt x="220" y="32"/>
                      </a:cubicBezTo>
                      <a:cubicBezTo>
                        <a:pt x="220" y="32"/>
                        <a:pt x="220" y="32"/>
                        <a:pt x="220"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7" y="115"/>
                        <a:pt x="157" y="115"/>
                        <a:pt x="157" y="115"/>
                      </a:cubicBezTo>
                      <a:cubicBezTo>
                        <a:pt x="100" y="115"/>
                        <a:pt x="100" y="115"/>
                        <a:pt x="100" y="115"/>
                      </a:cubicBezTo>
                      <a:cubicBezTo>
                        <a:pt x="100" y="116"/>
                        <a:pt x="100" y="116"/>
                        <a:pt x="100" y="116"/>
                      </a:cubicBezTo>
                      <a:cubicBezTo>
                        <a:pt x="71" y="116"/>
                        <a:pt x="71" y="116"/>
                        <a:pt x="71" y="116"/>
                      </a:cubicBezTo>
                      <a:cubicBezTo>
                        <a:pt x="71" y="115"/>
                        <a:pt x="71" y="115"/>
                        <a:pt x="71" y="115"/>
                      </a:cubicBezTo>
                      <a:cubicBezTo>
                        <a:pt x="70" y="115"/>
                        <a:pt x="70" y="115"/>
                        <a:pt x="70" y="115"/>
                      </a:cubicBezTo>
                      <a:cubicBezTo>
                        <a:pt x="69" y="61"/>
                        <a:pt x="69" y="61"/>
                        <a:pt x="69" y="61"/>
                      </a:cubicBezTo>
                      <a:cubicBezTo>
                        <a:pt x="100" y="61"/>
                        <a:pt x="100" y="61"/>
                        <a:pt x="100" y="61"/>
                      </a:cubicBezTo>
                      <a:cubicBezTo>
                        <a:pt x="100" y="84"/>
                        <a:pt x="100" y="84"/>
                        <a:pt x="100" y="84"/>
                      </a:cubicBezTo>
                      <a:cubicBezTo>
                        <a:pt x="124" y="84"/>
                        <a:pt x="124" y="84"/>
                        <a:pt x="124" y="84"/>
                      </a:cubicBezTo>
                      <a:cubicBezTo>
                        <a:pt x="124" y="33"/>
                        <a:pt x="124" y="33"/>
                        <a:pt x="124" y="33"/>
                      </a:cubicBezTo>
                      <a:cubicBezTo>
                        <a:pt x="33" y="33"/>
                        <a:pt x="33" y="33"/>
                        <a:pt x="33" y="33"/>
                      </a:cubicBezTo>
                      <a:lnTo>
                        <a:pt x="33"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43" name="Freeform 9"/>
                <p:cNvSpPr>
                  <a:spLocks/>
                </p:cNvSpPr>
                <p:nvPr/>
              </p:nvSpPr>
              <p:spPr bwMode="auto">
                <a:xfrm>
                  <a:off x="4436778" y="5029200"/>
                  <a:ext cx="526381" cy="126831"/>
                </a:xfrm>
                <a:custGeom>
                  <a:avLst/>
                  <a:gdLst>
                    <a:gd name="T0" fmla="*/ 32 w 412"/>
                    <a:gd name="T1" fmla="*/ 150 h 182"/>
                    <a:gd name="T2" fmla="*/ 186 w 412"/>
                    <a:gd name="T3" fmla="*/ 150 h 182"/>
                    <a:gd name="T4" fmla="*/ 186 w 412"/>
                    <a:gd name="T5" fmla="*/ 1 h 182"/>
                    <a:gd name="T6" fmla="*/ 187 w 412"/>
                    <a:gd name="T7" fmla="*/ 1 h 182"/>
                    <a:gd name="T8" fmla="*/ 187 w 412"/>
                    <a:gd name="T9" fmla="*/ 1 h 182"/>
                    <a:gd name="T10" fmla="*/ 412 w 412"/>
                    <a:gd name="T11" fmla="*/ 0 h 182"/>
                    <a:gd name="T12" fmla="*/ 412 w 412"/>
                    <a:gd name="T13" fmla="*/ 181 h 182"/>
                    <a:gd name="T14" fmla="*/ 379 w 412"/>
                    <a:gd name="T15" fmla="*/ 181 h 182"/>
                    <a:gd name="T16" fmla="*/ 379 w 412"/>
                    <a:gd name="T17" fmla="*/ 181 h 182"/>
                    <a:gd name="T18" fmla="*/ 256 w 412"/>
                    <a:gd name="T19" fmla="*/ 182 h 182"/>
                    <a:gd name="T20" fmla="*/ 255 w 412"/>
                    <a:gd name="T21" fmla="*/ 62 h 182"/>
                    <a:gd name="T22" fmla="*/ 342 w 412"/>
                    <a:gd name="T23" fmla="*/ 62 h 182"/>
                    <a:gd name="T24" fmla="*/ 342 w 412"/>
                    <a:gd name="T25" fmla="*/ 62 h 182"/>
                    <a:gd name="T26" fmla="*/ 342 w 412"/>
                    <a:gd name="T27" fmla="*/ 62 h 182"/>
                    <a:gd name="T28" fmla="*/ 342 w 412"/>
                    <a:gd name="T29" fmla="*/ 94 h 182"/>
                    <a:gd name="T30" fmla="*/ 342 w 412"/>
                    <a:gd name="T31" fmla="*/ 94 h 182"/>
                    <a:gd name="T32" fmla="*/ 342 w 412"/>
                    <a:gd name="T33" fmla="*/ 116 h 182"/>
                    <a:gd name="T34" fmla="*/ 313 w 412"/>
                    <a:gd name="T35" fmla="*/ 116 h 182"/>
                    <a:gd name="T36" fmla="*/ 313 w 412"/>
                    <a:gd name="T37" fmla="*/ 94 h 182"/>
                    <a:gd name="T38" fmla="*/ 288 w 412"/>
                    <a:gd name="T39" fmla="*/ 94 h 182"/>
                    <a:gd name="T40" fmla="*/ 288 w 412"/>
                    <a:gd name="T41" fmla="*/ 149 h 182"/>
                    <a:gd name="T42" fmla="*/ 379 w 412"/>
                    <a:gd name="T43" fmla="*/ 149 h 182"/>
                    <a:gd name="T44" fmla="*/ 379 w 412"/>
                    <a:gd name="T45" fmla="*/ 32 h 182"/>
                    <a:gd name="T46" fmla="*/ 220 w 412"/>
                    <a:gd name="T47" fmla="*/ 32 h 182"/>
                    <a:gd name="T48" fmla="*/ 220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6 w 412"/>
                    <a:gd name="T61" fmla="*/ 115 h 182"/>
                    <a:gd name="T62" fmla="*/ 99 w 412"/>
                    <a:gd name="T63" fmla="*/ 115 h 182"/>
                    <a:gd name="T64" fmla="*/ 99 w 412"/>
                    <a:gd name="T65" fmla="*/ 116 h 182"/>
                    <a:gd name="T66" fmla="*/ 70 w 412"/>
                    <a:gd name="T67" fmla="*/ 116 h 182"/>
                    <a:gd name="T68" fmla="*/ 70 w 412"/>
                    <a:gd name="T69" fmla="*/ 115 h 182"/>
                    <a:gd name="T70" fmla="*/ 69 w 412"/>
                    <a:gd name="T71" fmla="*/ 115 h 182"/>
                    <a:gd name="T72" fmla="*/ 69 w 412"/>
                    <a:gd name="T73" fmla="*/ 61 h 182"/>
                    <a:gd name="T74" fmla="*/ 99 w 412"/>
                    <a:gd name="T75" fmla="*/ 61 h 182"/>
                    <a:gd name="T76" fmla="*/ 99 w 412"/>
                    <a:gd name="T77" fmla="*/ 84 h 182"/>
                    <a:gd name="T78" fmla="*/ 123 w 412"/>
                    <a:gd name="T79" fmla="*/ 84 h 182"/>
                    <a:gd name="T80" fmla="*/ 123 w 412"/>
                    <a:gd name="T81" fmla="*/ 33 h 182"/>
                    <a:gd name="T82" fmla="*/ 32 w 412"/>
                    <a:gd name="T83" fmla="*/ 33 h 182"/>
                    <a:gd name="T84" fmla="*/ 32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2" y="150"/>
                      </a:moveTo>
                      <a:cubicBezTo>
                        <a:pt x="186" y="150"/>
                        <a:pt x="186" y="150"/>
                        <a:pt x="186" y="150"/>
                      </a:cubicBezTo>
                      <a:cubicBezTo>
                        <a:pt x="186" y="1"/>
                        <a:pt x="186" y="1"/>
                        <a:pt x="186"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79" y="181"/>
                        <a:pt x="379" y="181"/>
                        <a:pt x="379" y="181"/>
                      </a:cubicBezTo>
                      <a:cubicBezTo>
                        <a:pt x="379" y="181"/>
                        <a:pt x="379" y="181"/>
                        <a:pt x="379" y="181"/>
                      </a:cubicBezTo>
                      <a:cubicBezTo>
                        <a:pt x="256" y="182"/>
                        <a:pt x="256" y="182"/>
                        <a:pt x="256" y="182"/>
                      </a:cubicBezTo>
                      <a:cubicBezTo>
                        <a:pt x="256" y="143"/>
                        <a:pt x="255" y="100"/>
                        <a:pt x="255" y="62"/>
                      </a:cubicBezTo>
                      <a:cubicBezTo>
                        <a:pt x="284" y="62"/>
                        <a:pt x="313" y="62"/>
                        <a:pt x="342" y="62"/>
                      </a:cubicBezTo>
                      <a:cubicBezTo>
                        <a:pt x="342" y="62"/>
                        <a:pt x="342" y="62"/>
                        <a:pt x="342" y="62"/>
                      </a:cubicBezTo>
                      <a:cubicBezTo>
                        <a:pt x="342" y="62"/>
                        <a:pt x="342" y="62"/>
                        <a:pt x="342" y="62"/>
                      </a:cubicBezTo>
                      <a:cubicBezTo>
                        <a:pt x="342" y="94"/>
                        <a:pt x="342" y="94"/>
                        <a:pt x="342"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8" y="94"/>
                        <a:pt x="288" y="94"/>
                        <a:pt x="288" y="94"/>
                      </a:cubicBezTo>
                      <a:cubicBezTo>
                        <a:pt x="288" y="149"/>
                        <a:pt x="288" y="149"/>
                        <a:pt x="288" y="149"/>
                      </a:cubicBezTo>
                      <a:cubicBezTo>
                        <a:pt x="379" y="149"/>
                        <a:pt x="379" y="149"/>
                        <a:pt x="379" y="149"/>
                      </a:cubicBezTo>
                      <a:cubicBezTo>
                        <a:pt x="379" y="32"/>
                        <a:pt x="379" y="32"/>
                        <a:pt x="379" y="32"/>
                      </a:cubicBezTo>
                      <a:cubicBezTo>
                        <a:pt x="220" y="32"/>
                        <a:pt x="220" y="32"/>
                        <a:pt x="220" y="32"/>
                      </a:cubicBezTo>
                      <a:cubicBezTo>
                        <a:pt x="220" y="32"/>
                        <a:pt x="220" y="32"/>
                        <a:pt x="220"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6" y="115"/>
                        <a:pt x="156" y="115"/>
                        <a:pt x="156" y="115"/>
                      </a:cubicBezTo>
                      <a:cubicBezTo>
                        <a:pt x="99" y="115"/>
                        <a:pt x="99" y="115"/>
                        <a:pt x="99" y="115"/>
                      </a:cubicBezTo>
                      <a:cubicBezTo>
                        <a:pt x="99" y="116"/>
                        <a:pt x="99" y="116"/>
                        <a:pt x="99" y="116"/>
                      </a:cubicBezTo>
                      <a:cubicBezTo>
                        <a:pt x="70" y="116"/>
                        <a:pt x="70" y="116"/>
                        <a:pt x="70" y="116"/>
                      </a:cubicBezTo>
                      <a:cubicBezTo>
                        <a:pt x="70" y="115"/>
                        <a:pt x="70" y="115"/>
                        <a:pt x="70" y="115"/>
                      </a:cubicBezTo>
                      <a:cubicBezTo>
                        <a:pt x="69" y="115"/>
                        <a:pt x="69" y="115"/>
                        <a:pt x="69" y="115"/>
                      </a:cubicBezTo>
                      <a:cubicBezTo>
                        <a:pt x="69" y="61"/>
                        <a:pt x="69" y="61"/>
                        <a:pt x="69" y="61"/>
                      </a:cubicBezTo>
                      <a:cubicBezTo>
                        <a:pt x="99" y="61"/>
                        <a:pt x="99" y="61"/>
                        <a:pt x="99" y="61"/>
                      </a:cubicBezTo>
                      <a:cubicBezTo>
                        <a:pt x="99" y="84"/>
                        <a:pt x="99" y="84"/>
                        <a:pt x="99" y="84"/>
                      </a:cubicBezTo>
                      <a:cubicBezTo>
                        <a:pt x="123" y="84"/>
                        <a:pt x="123" y="84"/>
                        <a:pt x="123" y="84"/>
                      </a:cubicBezTo>
                      <a:cubicBezTo>
                        <a:pt x="123" y="33"/>
                        <a:pt x="123" y="33"/>
                        <a:pt x="123" y="33"/>
                      </a:cubicBezTo>
                      <a:cubicBezTo>
                        <a:pt x="32" y="33"/>
                        <a:pt x="32" y="33"/>
                        <a:pt x="32" y="33"/>
                      </a:cubicBezTo>
                      <a:lnTo>
                        <a:pt x="32"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44" name="Freeform 10"/>
                <p:cNvSpPr>
                  <a:spLocks/>
                </p:cNvSpPr>
                <p:nvPr/>
              </p:nvSpPr>
              <p:spPr bwMode="auto">
                <a:xfrm>
                  <a:off x="4994429" y="5029200"/>
                  <a:ext cx="524643" cy="126831"/>
                </a:xfrm>
                <a:custGeom>
                  <a:avLst/>
                  <a:gdLst>
                    <a:gd name="T0" fmla="*/ 33 w 412"/>
                    <a:gd name="T1" fmla="*/ 150 h 182"/>
                    <a:gd name="T2" fmla="*/ 187 w 412"/>
                    <a:gd name="T3" fmla="*/ 150 h 182"/>
                    <a:gd name="T4" fmla="*/ 187 w 412"/>
                    <a:gd name="T5" fmla="*/ 1 h 182"/>
                    <a:gd name="T6" fmla="*/ 187 w 412"/>
                    <a:gd name="T7" fmla="*/ 1 h 182"/>
                    <a:gd name="T8" fmla="*/ 187 w 412"/>
                    <a:gd name="T9" fmla="*/ 1 h 182"/>
                    <a:gd name="T10" fmla="*/ 412 w 412"/>
                    <a:gd name="T11" fmla="*/ 0 h 182"/>
                    <a:gd name="T12" fmla="*/ 412 w 412"/>
                    <a:gd name="T13" fmla="*/ 181 h 182"/>
                    <a:gd name="T14" fmla="*/ 380 w 412"/>
                    <a:gd name="T15" fmla="*/ 181 h 182"/>
                    <a:gd name="T16" fmla="*/ 380 w 412"/>
                    <a:gd name="T17" fmla="*/ 181 h 182"/>
                    <a:gd name="T18" fmla="*/ 256 w 412"/>
                    <a:gd name="T19" fmla="*/ 182 h 182"/>
                    <a:gd name="T20" fmla="*/ 256 w 412"/>
                    <a:gd name="T21" fmla="*/ 62 h 182"/>
                    <a:gd name="T22" fmla="*/ 342 w 412"/>
                    <a:gd name="T23" fmla="*/ 62 h 182"/>
                    <a:gd name="T24" fmla="*/ 342 w 412"/>
                    <a:gd name="T25" fmla="*/ 62 h 182"/>
                    <a:gd name="T26" fmla="*/ 343 w 412"/>
                    <a:gd name="T27" fmla="*/ 62 h 182"/>
                    <a:gd name="T28" fmla="*/ 343 w 412"/>
                    <a:gd name="T29" fmla="*/ 94 h 182"/>
                    <a:gd name="T30" fmla="*/ 342 w 412"/>
                    <a:gd name="T31" fmla="*/ 94 h 182"/>
                    <a:gd name="T32" fmla="*/ 342 w 412"/>
                    <a:gd name="T33" fmla="*/ 116 h 182"/>
                    <a:gd name="T34" fmla="*/ 313 w 412"/>
                    <a:gd name="T35" fmla="*/ 116 h 182"/>
                    <a:gd name="T36" fmla="*/ 313 w 412"/>
                    <a:gd name="T37" fmla="*/ 94 h 182"/>
                    <a:gd name="T38" fmla="*/ 289 w 412"/>
                    <a:gd name="T39" fmla="*/ 94 h 182"/>
                    <a:gd name="T40" fmla="*/ 289 w 412"/>
                    <a:gd name="T41" fmla="*/ 149 h 182"/>
                    <a:gd name="T42" fmla="*/ 380 w 412"/>
                    <a:gd name="T43" fmla="*/ 149 h 182"/>
                    <a:gd name="T44" fmla="*/ 380 w 412"/>
                    <a:gd name="T45" fmla="*/ 32 h 182"/>
                    <a:gd name="T46" fmla="*/ 221 w 412"/>
                    <a:gd name="T47" fmla="*/ 32 h 182"/>
                    <a:gd name="T48" fmla="*/ 221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7 w 412"/>
                    <a:gd name="T61" fmla="*/ 115 h 182"/>
                    <a:gd name="T62" fmla="*/ 100 w 412"/>
                    <a:gd name="T63" fmla="*/ 115 h 182"/>
                    <a:gd name="T64" fmla="*/ 100 w 412"/>
                    <a:gd name="T65" fmla="*/ 116 h 182"/>
                    <a:gd name="T66" fmla="*/ 71 w 412"/>
                    <a:gd name="T67" fmla="*/ 116 h 182"/>
                    <a:gd name="T68" fmla="*/ 71 w 412"/>
                    <a:gd name="T69" fmla="*/ 115 h 182"/>
                    <a:gd name="T70" fmla="*/ 70 w 412"/>
                    <a:gd name="T71" fmla="*/ 115 h 182"/>
                    <a:gd name="T72" fmla="*/ 69 w 412"/>
                    <a:gd name="T73" fmla="*/ 61 h 182"/>
                    <a:gd name="T74" fmla="*/ 100 w 412"/>
                    <a:gd name="T75" fmla="*/ 61 h 182"/>
                    <a:gd name="T76" fmla="*/ 100 w 412"/>
                    <a:gd name="T77" fmla="*/ 84 h 182"/>
                    <a:gd name="T78" fmla="*/ 124 w 412"/>
                    <a:gd name="T79" fmla="*/ 84 h 182"/>
                    <a:gd name="T80" fmla="*/ 124 w 412"/>
                    <a:gd name="T81" fmla="*/ 33 h 182"/>
                    <a:gd name="T82" fmla="*/ 33 w 412"/>
                    <a:gd name="T83" fmla="*/ 33 h 182"/>
                    <a:gd name="T84" fmla="*/ 33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3" y="150"/>
                      </a:moveTo>
                      <a:cubicBezTo>
                        <a:pt x="187" y="150"/>
                        <a:pt x="187" y="150"/>
                        <a:pt x="187" y="150"/>
                      </a:cubicBezTo>
                      <a:cubicBezTo>
                        <a:pt x="187" y="1"/>
                        <a:pt x="187" y="1"/>
                        <a:pt x="187"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80" y="181"/>
                        <a:pt x="380" y="181"/>
                        <a:pt x="380" y="181"/>
                      </a:cubicBezTo>
                      <a:cubicBezTo>
                        <a:pt x="380" y="181"/>
                        <a:pt x="380" y="181"/>
                        <a:pt x="380" y="181"/>
                      </a:cubicBezTo>
                      <a:cubicBezTo>
                        <a:pt x="256" y="182"/>
                        <a:pt x="256" y="182"/>
                        <a:pt x="256" y="182"/>
                      </a:cubicBezTo>
                      <a:cubicBezTo>
                        <a:pt x="256" y="143"/>
                        <a:pt x="256" y="100"/>
                        <a:pt x="256" y="62"/>
                      </a:cubicBezTo>
                      <a:cubicBezTo>
                        <a:pt x="285" y="62"/>
                        <a:pt x="313" y="62"/>
                        <a:pt x="342" y="62"/>
                      </a:cubicBezTo>
                      <a:cubicBezTo>
                        <a:pt x="342" y="62"/>
                        <a:pt x="342" y="62"/>
                        <a:pt x="342" y="62"/>
                      </a:cubicBezTo>
                      <a:cubicBezTo>
                        <a:pt x="343" y="62"/>
                        <a:pt x="343" y="62"/>
                        <a:pt x="343" y="62"/>
                      </a:cubicBezTo>
                      <a:cubicBezTo>
                        <a:pt x="343" y="94"/>
                        <a:pt x="343" y="94"/>
                        <a:pt x="343"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9" y="94"/>
                        <a:pt x="289" y="94"/>
                        <a:pt x="289" y="94"/>
                      </a:cubicBezTo>
                      <a:cubicBezTo>
                        <a:pt x="289" y="149"/>
                        <a:pt x="289" y="149"/>
                        <a:pt x="289" y="149"/>
                      </a:cubicBezTo>
                      <a:cubicBezTo>
                        <a:pt x="380" y="149"/>
                        <a:pt x="380" y="149"/>
                        <a:pt x="380" y="149"/>
                      </a:cubicBezTo>
                      <a:cubicBezTo>
                        <a:pt x="380" y="32"/>
                        <a:pt x="380" y="32"/>
                        <a:pt x="380" y="32"/>
                      </a:cubicBezTo>
                      <a:cubicBezTo>
                        <a:pt x="221" y="32"/>
                        <a:pt x="221" y="32"/>
                        <a:pt x="221" y="32"/>
                      </a:cubicBezTo>
                      <a:cubicBezTo>
                        <a:pt x="221" y="32"/>
                        <a:pt x="221" y="32"/>
                        <a:pt x="221"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7" y="115"/>
                        <a:pt x="157" y="115"/>
                        <a:pt x="157" y="115"/>
                      </a:cubicBezTo>
                      <a:cubicBezTo>
                        <a:pt x="100" y="115"/>
                        <a:pt x="100" y="115"/>
                        <a:pt x="100" y="115"/>
                      </a:cubicBezTo>
                      <a:cubicBezTo>
                        <a:pt x="100" y="116"/>
                        <a:pt x="100" y="116"/>
                        <a:pt x="100" y="116"/>
                      </a:cubicBezTo>
                      <a:cubicBezTo>
                        <a:pt x="71" y="116"/>
                        <a:pt x="71" y="116"/>
                        <a:pt x="71" y="116"/>
                      </a:cubicBezTo>
                      <a:cubicBezTo>
                        <a:pt x="71" y="115"/>
                        <a:pt x="71" y="115"/>
                        <a:pt x="71" y="115"/>
                      </a:cubicBezTo>
                      <a:cubicBezTo>
                        <a:pt x="70" y="115"/>
                        <a:pt x="70" y="115"/>
                        <a:pt x="70" y="115"/>
                      </a:cubicBezTo>
                      <a:cubicBezTo>
                        <a:pt x="69" y="61"/>
                        <a:pt x="69" y="61"/>
                        <a:pt x="69" y="61"/>
                      </a:cubicBezTo>
                      <a:cubicBezTo>
                        <a:pt x="100" y="61"/>
                        <a:pt x="100" y="61"/>
                        <a:pt x="100" y="61"/>
                      </a:cubicBezTo>
                      <a:cubicBezTo>
                        <a:pt x="100" y="84"/>
                        <a:pt x="100" y="84"/>
                        <a:pt x="100" y="84"/>
                      </a:cubicBezTo>
                      <a:cubicBezTo>
                        <a:pt x="124" y="84"/>
                        <a:pt x="124" y="84"/>
                        <a:pt x="124" y="84"/>
                      </a:cubicBezTo>
                      <a:cubicBezTo>
                        <a:pt x="124" y="33"/>
                        <a:pt x="124" y="33"/>
                        <a:pt x="124" y="33"/>
                      </a:cubicBezTo>
                      <a:cubicBezTo>
                        <a:pt x="33" y="33"/>
                        <a:pt x="33" y="33"/>
                        <a:pt x="33" y="33"/>
                      </a:cubicBezTo>
                      <a:lnTo>
                        <a:pt x="33"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45" name="Freeform 11"/>
                <p:cNvSpPr>
                  <a:spLocks/>
                </p:cNvSpPr>
                <p:nvPr/>
              </p:nvSpPr>
              <p:spPr bwMode="auto">
                <a:xfrm>
                  <a:off x="5564240" y="5029200"/>
                  <a:ext cx="524643" cy="126831"/>
                </a:xfrm>
                <a:custGeom>
                  <a:avLst/>
                  <a:gdLst>
                    <a:gd name="T0" fmla="*/ 32 w 411"/>
                    <a:gd name="T1" fmla="*/ 150 h 182"/>
                    <a:gd name="T2" fmla="*/ 186 w 411"/>
                    <a:gd name="T3" fmla="*/ 150 h 182"/>
                    <a:gd name="T4" fmla="*/ 186 w 411"/>
                    <a:gd name="T5" fmla="*/ 1 h 182"/>
                    <a:gd name="T6" fmla="*/ 187 w 411"/>
                    <a:gd name="T7" fmla="*/ 1 h 182"/>
                    <a:gd name="T8" fmla="*/ 187 w 411"/>
                    <a:gd name="T9" fmla="*/ 1 h 182"/>
                    <a:gd name="T10" fmla="*/ 411 w 411"/>
                    <a:gd name="T11" fmla="*/ 0 h 182"/>
                    <a:gd name="T12" fmla="*/ 411 w 411"/>
                    <a:gd name="T13" fmla="*/ 181 h 182"/>
                    <a:gd name="T14" fmla="*/ 379 w 411"/>
                    <a:gd name="T15" fmla="*/ 181 h 182"/>
                    <a:gd name="T16" fmla="*/ 379 w 411"/>
                    <a:gd name="T17" fmla="*/ 181 h 182"/>
                    <a:gd name="T18" fmla="*/ 255 w 411"/>
                    <a:gd name="T19" fmla="*/ 182 h 182"/>
                    <a:gd name="T20" fmla="*/ 255 w 411"/>
                    <a:gd name="T21" fmla="*/ 62 h 182"/>
                    <a:gd name="T22" fmla="*/ 341 w 411"/>
                    <a:gd name="T23" fmla="*/ 62 h 182"/>
                    <a:gd name="T24" fmla="*/ 341 w 411"/>
                    <a:gd name="T25" fmla="*/ 62 h 182"/>
                    <a:gd name="T26" fmla="*/ 342 w 411"/>
                    <a:gd name="T27" fmla="*/ 62 h 182"/>
                    <a:gd name="T28" fmla="*/ 342 w 411"/>
                    <a:gd name="T29" fmla="*/ 94 h 182"/>
                    <a:gd name="T30" fmla="*/ 341 w 411"/>
                    <a:gd name="T31" fmla="*/ 94 h 182"/>
                    <a:gd name="T32" fmla="*/ 341 w 411"/>
                    <a:gd name="T33" fmla="*/ 116 h 182"/>
                    <a:gd name="T34" fmla="*/ 312 w 411"/>
                    <a:gd name="T35" fmla="*/ 116 h 182"/>
                    <a:gd name="T36" fmla="*/ 312 w 411"/>
                    <a:gd name="T37" fmla="*/ 94 h 182"/>
                    <a:gd name="T38" fmla="*/ 288 w 411"/>
                    <a:gd name="T39" fmla="*/ 94 h 182"/>
                    <a:gd name="T40" fmla="*/ 288 w 411"/>
                    <a:gd name="T41" fmla="*/ 149 h 182"/>
                    <a:gd name="T42" fmla="*/ 379 w 411"/>
                    <a:gd name="T43" fmla="*/ 149 h 182"/>
                    <a:gd name="T44" fmla="*/ 379 w 411"/>
                    <a:gd name="T45" fmla="*/ 32 h 182"/>
                    <a:gd name="T46" fmla="*/ 220 w 411"/>
                    <a:gd name="T47" fmla="*/ 32 h 182"/>
                    <a:gd name="T48" fmla="*/ 220 w 411"/>
                    <a:gd name="T49" fmla="*/ 32 h 182"/>
                    <a:gd name="T50" fmla="*/ 218 w 411"/>
                    <a:gd name="T51" fmla="*/ 32 h 182"/>
                    <a:gd name="T52" fmla="*/ 218 w 411"/>
                    <a:gd name="T53" fmla="*/ 182 h 182"/>
                    <a:gd name="T54" fmla="*/ 0 w 411"/>
                    <a:gd name="T55" fmla="*/ 182 h 182"/>
                    <a:gd name="T56" fmla="*/ 0 w 411"/>
                    <a:gd name="T57" fmla="*/ 1 h 182"/>
                    <a:gd name="T58" fmla="*/ 156 w 411"/>
                    <a:gd name="T59" fmla="*/ 0 h 182"/>
                    <a:gd name="T60" fmla="*/ 156 w 411"/>
                    <a:gd name="T61" fmla="*/ 115 h 182"/>
                    <a:gd name="T62" fmla="*/ 99 w 411"/>
                    <a:gd name="T63" fmla="*/ 115 h 182"/>
                    <a:gd name="T64" fmla="*/ 99 w 411"/>
                    <a:gd name="T65" fmla="*/ 116 h 182"/>
                    <a:gd name="T66" fmla="*/ 70 w 411"/>
                    <a:gd name="T67" fmla="*/ 116 h 182"/>
                    <a:gd name="T68" fmla="*/ 70 w 411"/>
                    <a:gd name="T69" fmla="*/ 115 h 182"/>
                    <a:gd name="T70" fmla="*/ 69 w 411"/>
                    <a:gd name="T71" fmla="*/ 115 h 182"/>
                    <a:gd name="T72" fmla="*/ 69 w 411"/>
                    <a:gd name="T73" fmla="*/ 61 h 182"/>
                    <a:gd name="T74" fmla="*/ 99 w 411"/>
                    <a:gd name="T75" fmla="*/ 61 h 182"/>
                    <a:gd name="T76" fmla="*/ 99 w 411"/>
                    <a:gd name="T77" fmla="*/ 84 h 182"/>
                    <a:gd name="T78" fmla="*/ 123 w 411"/>
                    <a:gd name="T79" fmla="*/ 84 h 182"/>
                    <a:gd name="T80" fmla="*/ 123 w 411"/>
                    <a:gd name="T81" fmla="*/ 33 h 182"/>
                    <a:gd name="T82" fmla="*/ 32 w 411"/>
                    <a:gd name="T83" fmla="*/ 33 h 182"/>
                    <a:gd name="T84" fmla="*/ 32 w 411"/>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1" h="182">
                      <a:moveTo>
                        <a:pt x="32" y="150"/>
                      </a:moveTo>
                      <a:cubicBezTo>
                        <a:pt x="186" y="150"/>
                        <a:pt x="186" y="150"/>
                        <a:pt x="186" y="150"/>
                      </a:cubicBezTo>
                      <a:cubicBezTo>
                        <a:pt x="186" y="1"/>
                        <a:pt x="186" y="1"/>
                        <a:pt x="186" y="1"/>
                      </a:cubicBezTo>
                      <a:cubicBezTo>
                        <a:pt x="187" y="1"/>
                        <a:pt x="187" y="1"/>
                        <a:pt x="187" y="1"/>
                      </a:cubicBezTo>
                      <a:cubicBezTo>
                        <a:pt x="187" y="1"/>
                        <a:pt x="187" y="1"/>
                        <a:pt x="187" y="1"/>
                      </a:cubicBezTo>
                      <a:cubicBezTo>
                        <a:pt x="268" y="1"/>
                        <a:pt x="331" y="0"/>
                        <a:pt x="411" y="0"/>
                      </a:cubicBezTo>
                      <a:cubicBezTo>
                        <a:pt x="411" y="181"/>
                        <a:pt x="411" y="181"/>
                        <a:pt x="411" y="181"/>
                      </a:cubicBezTo>
                      <a:cubicBezTo>
                        <a:pt x="379" y="181"/>
                        <a:pt x="379" y="181"/>
                        <a:pt x="379" y="181"/>
                      </a:cubicBezTo>
                      <a:cubicBezTo>
                        <a:pt x="379" y="181"/>
                        <a:pt x="379" y="181"/>
                        <a:pt x="379" y="181"/>
                      </a:cubicBezTo>
                      <a:cubicBezTo>
                        <a:pt x="255" y="182"/>
                        <a:pt x="255" y="182"/>
                        <a:pt x="255" y="182"/>
                      </a:cubicBezTo>
                      <a:cubicBezTo>
                        <a:pt x="255" y="143"/>
                        <a:pt x="255" y="100"/>
                        <a:pt x="255" y="62"/>
                      </a:cubicBezTo>
                      <a:cubicBezTo>
                        <a:pt x="284" y="62"/>
                        <a:pt x="312" y="62"/>
                        <a:pt x="341" y="62"/>
                      </a:cubicBezTo>
                      <a:cubicBezTo>
                        <a:pt x="341" y="62"/>
                        <a:pt x="341" y="62"/>
                        <a:pt x="341" y="62"/>
                      </a:cubicBezTo>
                      <a:cubicBezTo>
                        <a:pt x="342" y="62"/>
                        <a:pt x="342" y="62"/>
                        <a:pt x="342" y="62"/>
                      </a:cubicBezTo>
                      <a:cubicBezTo>
                        <a:pt x="342" y="94"/>
                        <a:pt x="342" y="94"/>
                        <a:pt x="342" y="94"/>
                      </a:cubicBezTo>
                      <a:cubicBezTo>
                        <a:pt x="341" y="94"/>
                        <a:pt x="341" y="94"/>
                        <a:pt x="341" y="94"/>
                      </a:cubicBezTo>
                      <a:cubicBezTo>
                        <a:pt x="341" y="116"/>
                        <a:pt x="341" y="116"/>
                        <a:pt x="341" y="116"/>
                      </a:cubicBezTo>
                      <a:cubicBezTo>
                        <a:pt x="312" y="116"/>
                        <a:pt x="312" y="116"/>
                        <a:pt x="312" y="116"/>
                      </a:cubicBezTo>
                      <a:cubicBezTo>
                        <a:pt x="312" y="94"/>
                        <a:pt x="312" y="94"/>
                        <a:pt x="312" y="94"/>
                      </a:cubicBezTo>
                      <a:cubicBezTo>
                        <a:pt x="288" y="94"/>
                        <a:pt x="288" y="94"/>
                        <a:pt x="288" y="94"/>
                      </a:cubicBezTo>
                      <a:cubicBezTo>
                        <a:pt x="288" y="149"/>
                        <a:pt x="288" y="149"/>
                        <a:pt x="288" y="149"/>
                      </a:cubicBezTo>
                      <a:cubicBezTo>
                        <a:pt x="379" y="149"/>
                        <a:pt x="379" y="149"/>
                        <a:pt x="379" y="149"/>
                      </a:cubicBezTo>
                      <a:cubicBezTo>
                        <a:pt x="379" y="32"/>
                        <a:pt x="379" y="32"/>
                        <a:pt x="379" y="32"/>
                      </a:cubicBezTo>
                      <a:cubicBezTo>
                        <a:pt x="220" y="32"/>
                        <a:pt x="220" y="32"/>
                        <a:pt x="220" y="32"/>
                      </a:cubicBezTo>
                      <a:cubicBezTo>
                        <a:pt x="220" y="32"/>
                        <a:pt x="220" y="32"/>
                        <a:pt x="220" y="32"/>
                      </a:cubicBezTo>
                      <a:cubicBezTo>
                        <a:pt x="218" y="32"/>
                        <a:pt x="218" y="32"/>
                        <a:pt x="218" y="32"/>
                      </a:cubicBezTo>
                      <a:cubicBezTo>
                        <a:pt x="218" y="182"/>
                        <a:pt x="218" y="182"/>
                        <a:pt x="218" y="182"/>
                      </a:cubicBezTo>
                      <a:cubicBezTo>
                        <a:pt x="0" y="182"/>
                        <a:pt x="0" y="182"/>
                        <a:pt x="0" y="182"/>
                      </a:cubicBezTo>
                      <a:cubicBezTo>
                        <a:pt x="0" y="1"/>
                        <a:pt x="0" y="1"/>
                        <a:pt x="0" y="1"/>
                      </a:cubicBezTo>
                      <a:cubicBezTo>
                        <a:pt x="156" y="0"/>
                        <a:pt x="156" y="0"/>
                        <a:pt x="156" y="0"/>
                      </a:cubicBezTo>
                      <a:cubicBezTo>
                        <a:pt x="156" y="115"/>
                        <a:pt x="156" y="115"/>
                        <a:pt x="156" y="115"/>
                      </a:cubicBezTo>
                      <a:cubicBezTo>
                        <a:pt x="99" y="115"/>
                        <a:pt x="99" y="115"/>
                        <a:pt x="99" y="115"/>
                      </a:cubicBezTo>
                      <a:cubicBezTo>
                        <a:pt x="99" y="116"/>
                        <a:pt x="99" y="116"/>
                        <a:pt x="99" y="116"/>
                      </a:cubicBezTo>
                      <a:cubicBezTo>
                        <a:pt x="70" y="116"/>
                        <a:pt x="70" y="116"/>
                        <a:pt x="70" y="116"/>
                      </a:cubicBezTo>
                      <a:cubicBezTo>
                        <a:pt x="70" y="115"/>
                        <a:pt x="70" y="115"/>
                        <a:pt x="70" y="115"/>
                      </a:cubicBezTo>
                      <a:cubicBezTo>
                        <a:pt x="69" y="115"/>
                        <a:pt x="69" y="115"/>
                        <a:pt x="69" y="115"/>
                      </a:cubicBezTo>
                      <a:cubicBezTo>
                        <a:pt x="69" y="61"/>
                        <a:pt x="69" y="61"/>
                        <a:pt x="69" y="61"/>
                      </a:cubicBezTo>
                      <a:cubicBezTo>
                        <a:pt x="99" y="61"/>
                        <a:pt x="99" y="61"/>
                        <a:pt x="99" y="61"/>
                      </a:cubicBezTo>
                      <a:cubicBezTo>
                        <a:pt x="99" y="84"/>
                        <a:pt x="99" y="84"/>
                        <a:pt x="99" y="84"/>
                      </a:cubicBezTo>
                      <a:cubicBezTo>
                        <a:pt x="123" y="84"/>
                        <a:pt x="123" y="84"/>
                        <a:pt x="123" y="84"/>
                      </a:cubicBezTo>
                      <a:cubicBezTo>
                        <a:pt x="123" y="33"/>
                        <a:pt x="123" y="33"/>
                        <a:pt x="123" y="33"/>
                      </a:cubicBezTo>
                      <a:cubicBezTo>
                        <a:pt x="32" y="33"/>
                        <a:pt x="32" y="33"/>
                        <a:pt x="32" y="33"/>
                      </a:cubicBezTo>
                      <a:lnTo>
                        <a:pt x="32"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46" name="Freeform 12"/>
                <p:cNvSpPr>
                  <a:spLocks/>
                </p:cNvSpPr>
                <p:nvPr/>
              </p:nvSpPr>
              <p:spPr bwMode="auto">
                <a:xfrm>
                  <a:off x="6120153" y="5029200"/>
                  <a:ext cx="526381" cy="126831"/>
                </a:xfrm>
                <a:custGeom>
                  <a:avLst/>
                  <a:gdLst>
                    <a:gd name="T0" fmla="*/ 33 w 412"/>
                    <a:gd name="T1" fmla="*/ 150 h 182"/>
                    <a:gd name="T2" fmla="*/ 187 w 412"/>
                    <a:gd name="T3" fmla="*/ 150 h 182"/>
                    <a:gd name="T4" fmla="*/ 187 w 412"/>
                    <a:gd name="T5" fmla="*/ 1 h 182"/>
                    <a:gd name="T6" fmla="*/ 187 w 412"/>
                    <a:gd name="T7" fmla="*/ 1 h 182"/>
                    <a:gd name="T8" fmla="*/ 187 w 412"/>
                    <a:gd name="T9" fmla="*/ 1 h 182"/>
                    <a:gd name="T10" fmla="*/ 412 w 412"/>
                    <a:gd name="T11" fmla="*/ 0 h 182"/>
                    <a:gd name="T12" fmla="*/ 412 w 412"/>
                    <a:gd name="T13" fmla="*/ 181 h 182"/>
                    <a:gd name="T14" fmla="*/ 379 w 412"/>
                    <a:gd name="T15" fmla="*/ 181 h 182"/>
                    <a:gd name="T16" fmla="*/ 379 w 412"/>
                    <a:gd name="T17" fmla="*/ 181 h 182"/>
                    <a:gd name="T18" fmla="*/ 256 w 412"/>
                    <a:gd name="T19" fmla="*/ 182 h 182"/>
                    <a:gd name="T20" fmla="*/ 255 w 412"/>
                    <a:gd name="T21" fmla="*/ 62 h 182"/>
                    <a:gd name="T22" fmla="*/ 342 w 412"/>
                    <a:gd name="T23" fmla="*/ 62 h 182"/>
                    <a:gd name="T24" fmla="*/ 342 w 412"/>
                    <a:gd name="T25" fmla="*/ 62 h 182"/>
                    <a:gd name="T26" fmla="*/ 342 w 412"/>
                    <a:gd name="T27" fmla="*/ 62 h 182"/>
                    <a:gd name="T28" fmla="*/ 342 w 412"/>
                    <a:gd name="T29" fmla="*/ 94 h 182"/>
                    <a:gd name="T30" fmla="*/ 342 w 412"/>
                    <a:gd name="T31" fmla="*/ 94 h 182"/>
                    <a:gd name="T32" fmla="*/ 342 w 412"/>
                    <a:gd name="T33" fmla="*/ 116 h 182"/>
                    <a:gd name="T34" fmla="*/ 313 w 412"/>
                    <a:gd name="T35" fmla="*/ 116 h 182"/>
                    <a:gd name="T36" fmla="*/ 313 w 412"/>
                    <a:gd name="T37" fmla="*/ 94 h 182"/>
                    <a:gd name="T38" fmla="*/ 288 w 412"/>
                    <a:gd name="T39" fmla="*/ 94 h 182"/>
                    <a:gd name="T40" fmla="*/ 288 w 412"/>
                    <a:gd name="T41" fmla="*/ 149 h 182"/>
                    <a:gd name="T42" fmla="*/ 379 w 412"/>
                    <a:gd name="T43" fmla="*/ 149 h 182"/>
                    <a:gd name="T44" fmla="*/ 379 w 412"/>
                    <a:gd name="T45" fmla="*/ 32 h 182"/>
                    <a:gd name="T46" fmla="*/ 220 w 412"/>
                    <a:gd name="T47" fmla="*/ 32 h 182"/>
                    <a:gd name="T48" fmla="*/ 220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7 w 412"/>
                    <a:gd name="T61" fmla="*/ 115 h 182"/>
                    <a:gd name="T62" fmla="*/ 100 w 412"/>
                    <a:gd name="T63" fmla="*/ 115 h 182"/>
                    <a:gd name="T64" fmla="*/ 100 w 412"/>
                    <a:gd name="T65" fmla="*/ 116 h 182"/>
                    <a:gd name="T66" fmla="*/ 71 w 412"/>
                    <a:gd name="T67" fmla="*/ 116 h 182"/>
                    <a:gd name="T68" fmla="*/ 71 w 412"/>
                    <a:gd name="T69" fmla="*/ 115 h 182"/>
                    <a:gd name="T70" fmla="*/ 70 w 412"/>
                    <a:gd name="T71" fmla="*/ 115 h 182"/>
                    <a:gd name="T72" fmla="*/ 69 w 412"/>
                    <a:gd name="T73" fmla="*/ 61 h 182"/>
                    <a:gd name="T74" fmla="*/ 100 w 412"/>
                    <a:gd name="T75" fmla="*/ 61 h 182"/>
                    <a:gd name="T76" fmla="*/ 100 w 412"/>
                    <a:gd name="T77" fmla="*/ 84 h 182"/>
                    <a:gd name="T78" fmla="*/ 124 w 412"/>
                    <a:gd name="T79" fmla="*/ 84 h 182"/>
                    <a:gd name="T80" fmla="*/ 124 w 412"/>
                    <a:gd name="T81" fmla="*/ 33 h 182"/>
                    <a:gd name="T82" fmla="*/ 33 w 412"/>
                    <a:gd name="T83" fmla="*/ 33 h 182"/>
                    <a:gd name="T84" fmla="*/ 33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3" y="150"/>
                      </a:moveTo>
                      <a:cubicBezTo>
                        <a:pt x="187" y="150"/>
                        <a:pt x="187" y="150"/>
                        <a:pt x="187" y="150"/>
                      </a:cubicBezTo>
                      <a:cubicBezTo>
                        <a:pt x="187" y="1"/>
                        <a:pt x="187" y="1"/>
                        <a:pt x="187"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79" y="181"/>
                        <a:pt x="379" y="181"/>
                        <a:pt x="379" y="181"/>
                      </a:cubicBezTo>
                      <a:cubicBezTo>
                        <a:pt x="379" y="181"/>
                        <a:pt x="379" y="181"/>
                        <a:pt x="379" y="181"/>
                      </a:cubicBezTo>
                      <a:cubicBezTo>
                        <a:pt x="256" y="182"/>
                        <a:pt x="256" y="182"/>
                        <a:pt x="256" y="182"/>
                      </a:cubicBezTo>
                      <a:cubicBezTo>
                        <a:pt x="256" y="143"/>
                        <a:pt x="255" y="100"/>
                        <a:pt x="255" y="62"/>
                      </a:cubicBezTo>
                      <a:cubicBezTo>
                        <a:pt x="285" y="62"/>
                        <a:pt x="313" y="62"/>
                        <a:pt x="342" y="62"/>
                      </a:cubicBezTo>
                      <a:cubicBezTo>
                        <a:pt x="342" y="62"/>
                        <a:pt x="342" y="62"/>
                        <a:pt x="342" y="62"/>
                      </a:cubicBezTo>
                      <a:cubicBezTo>
                        <a:pt x="342" y="62"/>
                        <a:pt x="342" y="62"/>
                        <a:pt x="342" y="62"/>
                      </a:cubicBezTo>
                      <a:cubicBezTo>
                        <a:pt x="342" y="94"/>
                        <a:pt x="342" y="94"/>
                        <a:pt x="342"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8" y="94"/>
                        <a:pt x="288" y="94"/>
                        <a:pt x="288" y="94"/>
                      </a:cubicBezTo>
                      <a:cubicBezTo>
                        <a:pt x="288" y="149"/>
                        <a:pt x="288" y="149"/>
                        <a:pt x="288" y="149"/>
                      </a:cubicBezTo>
                      <a:cubicBezTo>
                        <a:pt x="379" y="149"/>
                        <a:pt x="379" y="149"/>
                        <a:pt x="379" y="149"/>
                      </a:cubicBezTo>
                      <a:cubicBezTo>
                        <a:pt x="379" y="32"/>
                        <a:pt x="379" y="32"/>
                        <a:pt x="379" y="32"/>
                      </a:cubicBezTo>
                      <a:cubicBezTo>
                        <a:pt x="220" y="32"/>
                        <a:pt x="220" y="32"/>
                        <a:pt x="220" y="32"/>
                      </a:cubicBezTo>
                      <a:cubicBezTo>
                        <a:pt x="220" y="32"/>
                        <a:pt x="220" y="32"/>
                        <a:pt x="220"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7" y="115"/>
                        <a:pt x="157" y="115"/>
                        <a:pt x="157" y="115"/>
                      </a:cubicBezTo>
                      <a:cubicBezTo>
                        <a:pt x="100" y="115"/>
                        <a:pt x="100" y="115"/>
                        <a:pt x="100" y="115"/>
                      </a:cubicBezTo>
                      <a:cubicBezTo>
                        <a:pt x="100" y="116"/>
                        <a:pt x="100" y="116"/>
                        <a:pt x="100" y="116"/>
                      </a:cubicBezTo>
                      <a:cubicBezTo>
                        <a:pt x="71" y="116"/>
                        <a:pt x="71" y="116"/>
                        <a:pt x="71" y="116"/>
                      </a:cubicBezTo>
                      <a:cubicBezTo>
                        <a:pt x="71" y="115"/>
                        <a:pt x="71" y="115"/>
                        <a:pt x="71" y="115"/>
                      </a:cubicBezTo>
                      <a:cubicBezTo>
                        <a:pt x="70" y="115"/>
                        <a:pt x="70" y="115"/>
                        <a:pt x="70" y="115"/>
                      </a:cubicBezTo>
                      <a:cubicBezTo>
                        <a:pt x="69" y="61"/>
                        <a:pt x="69" y="61"/>
                        <a:pt x="69" y="61"/>
                      </a:cubicBezTo>
                      <a:cubicBezTo>
                        <a:pt x="100" y="61"/>
                        <a:pt x="100" y="61"/>
                        <a:pt x="100" y="61"/>
                      </a:cubicBezTo>
                      <a:cubicBezTo>
                        <a:pt x="100" y="84"/>
                        <a:pt x="100" y="84"/>
                        <a:pt x="100" y="84"/>
                      </a:cubicBezTo>
                      <a:cubicBezTo>
                        <a:pt x="124" y="84"/>
                        <a:pt x="124" y="84"/>
                        <a:pt x="124" y="84"/>
                      </a:cubicBezTo>
                      <a:cubicBezTo>
                        <a:pt x="124" y="33"/>
                        <a:pt x="124" y="33"/>
                        <a:pt x="124" y="33"/>
                      </a:cubicBezTo>
                      <a:cubicBezTo>
                        <a:pt x="33" y="33"/>
                        <a:pt x="33" y="33"/>
                        <a:pt x="33" y="33"/>
                      </a:cubicBezTo>
                      <a:lnTo>
                        <a:pt x="33"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47" name="Freeform 13"/>
                <p:cNvSpPr>
                  <a:spLocks/>
                </p:cNvSpPr>
                <p:nvPr/>
              </p:nvSpPr>
              <p:spPr bwMode="auto">
                <a:xfrm>
                  <a:off x="6677804" y="5029200"/>
                  <a:ext cx="524643" cy="126831"/>
                </a:xfrm>
                <a:custGeom>
                  <a:avLst/>
                  <a:gdLst>
                    <a:gd name="T0" fmla="*/ 32 w 411"/>
                    <a:gd name="T1" fmla="*/ 150 h 182"/>
                    <a:gd name="T2" fmla="*/ 186 w 411"/>
                    <a:gd name="T3" fmla="*/ 150 h 182"/>
                    <a:gd name="T4" fmla="*/ 186 w 411"/>
                    <a:gd name="T5" fmla="*/ 1 h 182"/>
                    <a:gd name="T6" fmla="*/ 187 w 411"/>
                    <a:gd name="T7" fmla="*/ 1 h 182"/>
                    <a:gd name="T8" fmla="*/ 187 w 411"/>
                    <a:gd name="T9" fmla="*/ 1 h 182"/>
                    <a:gd name="T10" fmla="*/ 411 w 411"/>
                    <a:gd name="T11" fmla="*/ 0 h 182"/>
                    <a:gd name="T12" fmla="*/ 411 w 411"/>
                    <a:gd name="T13" fmla="*/ 181 h 182"/>
                    <a:gd name="T14" fmla="*/ 379 w 411"/>
                    <a:gd name="T15" fmla="*/ 181 h 182"/>
                    <a:gd name="T16" fmla="*/ 379 w 411"/>
                    <a:gd name="T17" fmla="*/ 181 h 182"/>
                    <a:gd name="T18" fmla="*/ 255 w 411"/>
                    <a:gd name="T19" fmla="*/ 182 h 182"/>
                    <a:gd name="T20" fmla="*/ 255 w 411"/>
                    <a:gd name="T21" fmla="*/ 62 h 182"/>
                    <a:gd name="T22" fmla="*/ 342 w 411"/>
                    <a:gd name="T23" fmla="*/ 62 h 182"/>
                    <a:gd name="T24" fmla="*/ 342 w 411"/>
                    <a:gd name="T25" fmla="*/ 62 h 182"/>
                    <a:gd name="T26" fmla="*/ 342 w 411"/>
                    <a:gd name="T27" fmla="*/ 62 h 182"/>
                    <a:gd name="T28" fmla="*/ 342 w 411"/>
                    <a:gd name="T29" fmla="*/ 94 h 182"/>
                    <a:gd name="T30" fmla="*/ 342 w 411"/>
                    <a:gd name="T31" fmla="*/ 94 h 182"/>
                    <a:gd name="T32" fmla="*/ 342 w 411"/>
                    <a:gd name="T33" fmla="*/ 116 h 182"/>
                    <a:gd name="T34" fmla="*/ 313 w 411"/>
                    <a:gd name="T35" fmla="*/ 116 h 182"/>
                    <a:gd name="T36" fmla="*/ 313 w 411"/>
                    <a:gd name="T37" fmla="*/ 94 h 182"/>
                    <a:gd name="T38" fmla="*/ 288 w 411"/>
                    <a:gd name="T39" fmla="*/ 94 h 182"/>
                    <a:gd name="T40" fmla="*/ 288 w 411"/>
                    <a:gd name="T41" fmla="*/ 149 h 182"/>
                    <a:gd name="T42" fmla="*/ 379 w 411"/>
                    <a:gd name="T43" fmla="*/ 149 h 182"/>
                    <a:gd name="T44" fmla="*/ 379 w 411"/>
                    <a:gd name="T45" fmla="*/ 32 h 182"/>
                    <a:gd name="T46" fmla="*/ 220 w 411"/>
                    <a:gd name="T47" fmla="*/ 32 h 182"/>
                    <a:gd name="T48" fmla="*/ 220 w 411"/>
                    <a:gd name="T49" fmla="*/ 32 h 182"/>
                    <a:gd name="T50" fmla="*/ 219 w 411"/>
                    <a:gd name="T51" fmla="*/ 32 h 182"/>
                    <a:gd name="T52" fmla="*/ 219 w 411"/>
                    <a:gd name="T53" fmla="*/ 182 h 182"/>
                    <a:gd name="T54" fmla="*/ 0 w 411"/>
                    <a:gd name="T55" fmla="*/ 182 h 182"/>
                    <a:gd name="T56" fmla="*/ 0 w 411"/>
                    <a:gd name="T57" fmla="*/ 1 h 182"/>
                    <a:gd name="T58" fmla="*/ 156 w 411"/>
                    <a:gd name="T59" fmla="*/ 0 h 182"/>
                    <a:gd name="T60" fmla="*/ 156 w 411"/>
                    <a:gd name="T61" fmla="*/ 115 h 182"/>
                    <a:gd name="T62" fmla="*/ 99 w 411"/>
                    <a:gd name="T63" fmla="*/ 115 h 182"/>
                    <a:gd name="T64" fmla="*/ 99 w 411"/>
                    <a:gd name="T65" fmla="*/ 116 h 182"/>
                    <a:gd name="T66" fmla="*/ 70 w 411"/>
                    <a:gd name="T67" fmla="*/ 116 h 182"/>
                    <a:gd name="T68" fmla="*/ 70 w 411"/>
                    <a:gd name="T69" fmla="*/ 115 h 182"/>
                    <a:gd name="T70" fmla="*/ 69 w 411"/>
                    <a:gd name="T71" fmla="*/ 115 h 182"/>
                    <a:gd name="T72" fmla="*/ 69 w 411"/>
                    <a:gd name="T73" fmla="*/ 61 h 182"/>
                    <a:gd name="T74" fmla="*/ 99 w 411"/>
                    <a:gd name="T75" fmla="*/ 61 h 182"/>
                    <a:gd name="T76" fmla="*/ 99 w 411"/>
                    <a:gd name="T77" fmla="*/ 84 h 182"/>
                    <a:gd name="T78" fmla="*/ 123 w 411"/>
                    <a:gd name="T79" fmla="*/ 84 h 182"/>
                    <a:gd name="T80" fmla="*/ 123 w 411"/>
                    <a:gd name="T81" fmla="*/ 33 h 182"/>
                    <a:gd name="T82" fmla="*/ 32 w 411"/>
                    <a:gd name="T83" fmla="*/ 33 h 182"/>
                    <a:gd name="T84" fmla="*/ 32 w 411"/>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1" h="182">
                      <a:moveTo>
                        <a:pt x="32" y="150"/>
                      </a:moveTo>
                      <a:cubicBezTo>
                        <a:pt x="186" y="150"/>
                        <a:pt x="186" y="150"/>
                        <a:pt x="186" y="150"/>
                      </a:cubicBezTo>
                      <a:cubicBezTo>
                        <a:pt x="186" y="1"/>
                        <a:pt x="186" y="1"/>
                        <a:pt x="186" y="1"/>
                      </a:cubicBezTo>
                      <a:cubicBezTo>
                        <a:pt x="187" y="1"/>
                        <a:pt x="187" y="1"/>
                        <a:pt x="187" y="1"/>
                      </a:cubicBezTo>
                      <a:cubicBezTo>
                        <a:pt x="187" y="1"/>
                        <a:pt x="187" y="1"/>
                        <a:pt x="187" y="1"/>
                      </a:cubicBezTo>
                      <a:cubicBezTo>
                        <a:pt x="268" y="1"/>
                        <a:pt x="332" y="0"/>
                        <a:pt x="411" y="0"/>
                      </a:cubicBezTo>
                      <a:cubicBezTo>
                        <a:pt x="411" y="181"/>
                        <a:pt x="411" y="181"/>
                        <a:pt x="411" y="181"/>
                      </a:cubicBezTo>
                      <a:cubicBezTo>
                        <a:pt x="379" y="181"/>
                        <a:pt x="379" y="181"/>
                        <a:pt x="379" y="181"/>
                      </a:cubicBezTo>
                      <a:cubicBezTo>
                        <a:pt x="379" y="181"/>
                        <a:pt x="379" y="181"/>
                        <a:pt x="379" y="181"/>
                      </a:cubicBezTo>
                      <a:cubicBezTo>
                        <a:pt x="255" y="182"/>
                        <a:pt x="255" y="182"/>
                        <a:pt x="255" y="182"/>
                      </a:cubicBezTo>
                      <a:cubicBezTo>
                        <a:pt x="255" y="143"/>
                        <a:pt x="255" y="100"/>
                        <a:pt x="255" y="62"/>
                      </a:cubicBezTo>
                      <a:cubicBezTo>
                        <a:pt x="284" y="62"/>
                        <a:pt x="313" y="62"/>
                        <a:pt x="342" y="62"/>
                      </a:cubicBezTo>
                      <a:cubicBezTo>
                        <a:pt x="342" y="62"/>
                        <a:pt x="342" y="62"/>
                        <a:pt x="342" y="62"/>
                      </a:cubicBezTo>
                      <a:cubicBezTo>
                        <a:pt x="342" y="62"/>
                        <a:pt x="342" y="62"/>
                        <a:pt x="342" y="62"/>
                      </a:cubicBezTo>
                      <a:cubicBezTo>
                        <a:pt x="342" y="94"/>
                        <a:pt x="342" y="94"/>
                        <a:pt x="342"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8" y="94"/>
                        <a:pt x="288" y="94"/>
                        <a:pt x="288" y="94"/>
                      </a:cubicBezTo>
                      <a:cubicBezTo>
                        <a:pt x="288" y="149"/>
                        <a:pt x="288" y="149"/>
                        <a:pt x="288" y="149"/>
                      </a:cubicBezTo>
                      <a:cubicBezTo>
                        <a:pt x="379" y="149"/>
                        <a:pt x="379" y="149"/>
                        <a:pt x="379" y="149"/>
                      </a:cubicBezTo>
                      <a:cubicBezTo>
                        <a:pt x="379" y="32"/>
                        <a:pt x="379" y="32"/>
                        <a:pt x="379" y="32"/>
                      </a:cubicBezTo>
                      <a:cubicBezTo>
                        <a:pt x="220" y="32"/>
                        <a:pt x="220" y="32"/>
                        <a:pt x="220" y="32"/>
                      </a:cubicBezTo>
                      <a:cubicBezTo>
                        <a:pt x="220" y="32"/>
                        <a:pt x="220" y="32"/>
                        <a:pt x="220"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6" y="115"/>
                        <a:pt x="156" y="115"/>
                        <a:pt x="156" y="115"/>
                      </a:cubicBezTo>
                      <a:cubicBezTo>
                        <a:pt x="99" y="115"/>
                        <a:pt x="99" y="115"/>
                        <a:pt x="99" y="115"/>
                      </a:cubicBezTo>
                      <a:cubicBezTo>
                        <a:pt x="99" y="116"/>
                        <a:pt x="99" y="116"/>
                        <a:pt x="99" y="116"/>
                      </a:cubicBezTo>
                      <a:cubicBezTo>
                        <a:pt x="70" y="116"/>
                        <a:pt x="70" y="116"/>
                        <a:pt x="70" y="116"/>
                      </a:cubicBezTo>
                      <a:cubicBezTo>
                        <a:pt x="70" y="115"/>
                        <a:pt x="70" y="115"/>
                        <a:pt x="70" y="115"/>
                      </a:cubicBezTo>
                      <a:cubicBezTo>
                        <a:pt x="69" y="115"/>
                        <a:pt x="69" y="115"/>
                        <a:pt x="69" y="115"/>
                      </a:cubicBezTo>
                      <a:cubicBezTo>
                        <a:pt x="69" y="61"/>
                        <a:pt x="69" y="61"/>
                        <a:pt x="69" y="61"/>
                      </a:cubicBezTo>
                      <a:cubicBezTo>
                        <a:pt x="99" y="61"/>
                        <a:pt x="99" y="61"/>
                        <a:pt x="99" y="61"/>
                      </a:cubicBezTo>
                      <a:cubicBezTo>
                        <a:pt x="99" y="84"/>
                        <a:pt x="99" y="84"/>
                        <a:pt x="99" y="84"/>
                      </a:cubicBezTo>
                      <a:cubicBezTo>
                        <a:pt x="123" y="84"/>
                        <a:pt x="123" y="84"/>
                        <a:pt x="123" y="84"/>
                      </a:cubicBezTo>
                      <a:cubicBezTo>
                        <a:pt x="123" y="33"/>
                        <a:pt x="123" y="33"/>
                        <a:pt x="123" y="33"/>
                      </a:cubicBezTo>
                      <a:cubicBezTo>
                        <a:pt x="32" y="33"/>
                        <a:pt x="32" y="33"/>
                        <a:pt x="32" y="33"/>
                      </a:cubicBezTo>
                      <a:lnTo>
                        <a:pt x="32"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48" name="Freeform 14"/>
                <p:cNvSpPr>
                  <a:spLocks/>
                </p:cNvSpPr>
                <p:nvPr/>
              </p:nvSpPr>
              <p:spPr bwMode="auto">
                <a:xfrm>
                  <a:off x="7231980" y="5029200"/>
                  <a:ext cx="526381" cy="126831"/>
                </a:xfrm>
                <a:custGeom>
                  <a:avLst/>
                  <a:gdLst>
                    <a:gd name="T0" fmla="*/ 32 w 412"/>
                    <a:gd name="T1" fmla="*/ 150 h 182"/>
                    <a:gd name="T2" fmla="*/ 186 w 412"/>
                    <a:gd name="T3" fmla="*/ 150 h 182"/>
                    <a:gd name="T4" fmla="*/ 186 w 412"/>
                    <a:gd name="T5" fmla="*/ 1 h 182"/>
                    <a:gd name="T6" fmla="*/ 187 w 412"/>
                    <a:gd name="T7" fmla="*/ 1 h 182"/>
                    <a:gd name="T8" fmla="*/ 187 w 412"/>
                    <a:gd name="T9" fmla="*/ 1 h 182"/>
                    <a:gd name="T10" fmla="*/ 412 w 412"/>
                    <a:gd name="T11" fmla="*/ 0 h 182"/>
                    <a:gd name="T12" fmla="*/ 412 w 412"/>
                    <a:gd name="T13" fmla="*/ 181 h 182"/>
                    <a:gd name="T14" fmla="*/ 379 w 412"/>
                    <a:gd name="T15" fmla="*/ 181 h 182"/>
                    <a:gd name="T16" fmla="*/ 379 w 412"/>
                    <a:gd name="T17" fmla="*/ 181 h 182"/>
                    <a:gd name="T18" fmla="*/ 256 w 412"/>
                    <a:gd name="T19" fmla="*/ 182 h 182"/>
                    <a:gd name="T20" fmla="*/ 255 w 412"/>
                    <a:gd name="T21" fmla="*/ 62 h 182"/>
                    <a:gd name="T22" fmla="*/ 342 w 412"/>
                    <a:gd name="T23" fmla="*/ 62 h 182"/>
                    <a:gd name="T24" fmla="*/ 342 w 412"/>
                    <a:gd name="T25" fmla="*/ 62 h 182"/>
                    <a:gd name="T26" fmla="*/ 342 w 412"/>
                    <a:gd name="T27" fmla="*/ 62 h 182"/>
                    <a:gd name="T28" fmla="*/ 342 w 412"/>
                    <a:gd name="T29" fmla="*/ 94 h 182"/>
                    <a:gd name="T30" fmla="*/ 342 w 412"/>
                    <a:gd name="T31" fmla="*/ 94 h 182"/>
                    <a:gd name="T32" fmla="*/ 342 w 412"/>
                    <a:gd name="T33" fmla="*/ 116 h 182"/>
                    <a:gd name="T34" fmla="*/ 313 w 412"/>
                    <a:gd name="T35" fmla="*/ 116 h 182"/>
                    <a:gd name="T36" fmla="*/ 313 w 412"/>
                    <a:gd name="T37" fmla="*/ 94 h 182"/>
                    <a:gd name="T38" fmla="*/ 288 w 412"/>
                    <a:gd name="T39" fmla="*/ 94 h 182"/>
                    <a:gd name="T40" fmla="*/ 288 w 412"/>
                    <a:gd name="T41" fmla="*/ 149 h 182"/>
                    <a:gd name="T42" fmla="*/ 379 w 412"/>
                    <a:gd name="T43" fmla="*/ 149 h 182"/>
                    <a:gd name="T44" fmla="*/ 379 w 412"/>
                    <a:gd name="T45" fmla="*/ 32 h 182"/>
                    <a:gd name="T46" fmla="*/ 220 w 412"/>
                    <a:gd name="T47" fmla="*/ 32 h 182"/>
                    <a:gd name="T48" fmla="*/ 220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6 w 412"/>
                    <a:gd name="T61" fmla="*/ 115 h 182"/>
                    <a:gd name="T62" fmla="*/ 99 w 412"/>
                    <a:gd name="T63" fmla="*/ 115 h 182"/>
                    <a:gd name="T64" fmla="*/ 99 w 412"/>
                    <a:gd name="T65" fmla="*/ 116 h 182"/>
                    <a:gd name="T66" fmla="*/ 70 w 412"/>
                    <a:gd name="T67" fmla="*/ 116 h 182"/>
                    <a:gd name="T68" fmla="*/ 70 w 412"/>
                    <a:gd name="T69" fmla="*/ 115 h 182"/>
                    <a:gd name="T70" fmla="*/ 69 w 412"/>
                    <a:gd name="T71" fmla="*/ 115 h 182"/>
                    <a:gd name="T72" fmla="*/ 69 w 412"/>
                    <a:gd name="T73" fmla="*/ 61 h 182"/>
                    <a:gd name="T74" fmla="*/ 99 w 412"/>
                    <a:gd name="T75" fmla="*/ 61 h 182"/>
                    <a:gd name="T76" fmla="*/ 99 w 412"/>
                    <a:gd name="T77" fmla="*/ 84 h 182"/>
                    <a:gd name="T78" fmla="*/ 123 w 412"/>
                    <a:gd name="T79" fmla="*/ 84 h 182"/>
                    <a:gd name="T80" fmla="*/ 123 w 412"/>
                    <a:gd name="T81" fmla="*/ 33 h 182"/>
                    <a:gd name="T82" fmla="*/ 32 w 412"/>
                    <a:gd name="T83" fmla="*/ 33 h 182"/>
                    <a:gd name="T84" fmla="*/ 32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2" y="150"/>
                      </a:moveTo>
                      <a:cubicBezTo>
                        <a:pt x="186" y="150"/>
                        <a:pt x="186" y="150"/>
                        <a:pt x="186" y="150"/>
                      </a:cubicBezTo>
                      <a:cubicBezTo>
                        <a:pt x="186" y="1"/>
                        <a:pt x="186" y="1"/>
                        <a:pt x="186"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79" y="181"/>
                        <a:pt x="379" y="181"/>
                        <a:pt x="379" y="181"/>
                      </a:cubicBezTo>
                      <a:cubicBezTo>
                        <a:pt x="379" y="181"/>
                        <a:pt x="379" y="181"/>
                        <a:pt x="379" y="181"/>
                      </a:cubicBezTo>
                      <a:cubicBezTo>
                        <a:pt x="256" y="182"/>
                        <a:pt x="256" y="182"/>
                        <a:pt x="256" y="182"/>
                      </a:cubicBezTo>
                      <a:cubicBezTo>
                        <a:pt x="256" y="143"/>
                        <a:pt x="255" y="100"/>
                        <a:pt x="255" y="62"/>
                      </a:cubicBezTo>
                      <a:cubicBezTo>
                        <a:pt x="284" y="62"/>
                        <a:pt x="313" y="62"/>
                        <a:pt x="342" y="62"/>
                      </a:cubicBezTo>
                      <a:cubicBezTo>
                        <a:pt x="342" y="62"/>
                        <a:pt x="342" y="62"/>
                        <a:pt x="342" y="62"/>
                      </a:cubicBezTo>
                      <a:cubicBezTo>
                        <a:pt x="342" y="62"/>
                        <a:pt x="342" y="62"/>
                        <a:pt x="342" y="62"/>
                      </a:cubicBezTo>
                      <a:cubicBezTo>
                        <a:pt x="342" y="94"/>
                        <a:pt x="342" y="94"/>
                        <a:pt x="342"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8" y="94"/>
                        <a:pt x="288" y="94"/>
                        <a:pt x="288" y="94"/>
                      </a:cubicBezTo>
                      <a:cubicBezTo>
                        <a:pt x="288" y="149"/>
                        <a:pt x="288" y="149"/>
                        <a:pt x="288" y="149"/>
                      </a:cubicBezTo>
                      <a:cubicBezTo>
                        <a:pt x="379" y="149"/>
                        <a:pt x="379" y="149"/>
                        <a:pt x="379" y="149"/>
                      </a:cubicBezTo>
                      <a:cubicBezTo>
                        <a:pt x="379" y="32"/>
                        <a:pt x="379" y="32"/>
                        <a:pt x="379" y="32"/>
                      </a:cubicBezTo>
                      <a:cubicBezTo>
                        <a:pt x="220" y="32"/>
                        <a:pt x="220" y="32"/>
                        <a:pt x="220" y="32"/>
                      </a:cubicBezTo>
                      <a:cubicBezTo>
                        <a:pt x="220" y="32"/>
                        <a:pt x="220" y="32"/>
                        <a:pt x="220"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6" y="115"/>
                        <a:pt x="156" y="115"/>
                        <a:pt x="156" y="115"/>
                      </a:cubicBezTo>
                      <a:cubicBezTo>
                        <a:pt x="99" y="115"/>
                        <a:pt x="99" y="115"/>
                        <a:pt x="99" y="115"/>
                      </a:cubicBezTo>
                      <a:cubicBezTo>
                        <a:pt x="99" y="116"/>
                        <a:pt x="99" y="116"/>
                        <a:pt x="99" y="116"/>
                      </a:cubicBezTo>
                      <a:cubicBezTo>
                        <a:pt x="70" y="116"/>
                        <a:pt x="70" y="116"/>
                        <a:pt x="70" y="116"/>
                      </a:cubicBezTo>
                      <a:cubicBezTo>
                        <a:pt x="70" y="115"/>
                        <a:pt x="70" y="115"/>
                        <a:pt x="70" y="115"/>
                      </a:cubicBezTo>
                      <a:cubicBezTo>
                        <a:pt x="69" y="115"/>
                        <a:pt x="69" y="115"/>
                        <a:pt x="69" y="115"/>
                      </a:cubicBezTo>
                      <a:cubicBezTo>
                        <a:pt x="69" y="61"/>
                        <a:pt x="69" y="61"/>
                        <a:pt x="69" y="61"/>
                      </a:cubicBezTo>
                      <a:cubicBezTo>
                        <a:pt x="99" y="61"/>
                        <a:pt x="99" y="61"/>
                        <a:pt x="99" y="61"/>
                      </a:cubicBezTo>
                      <a:cubicBezTo>
                        <a:pt x="99" y="84"/>
                        <a:pt x="99" y="84"/>
                        <a:pt x="99" y="84"/>
                      </a:cubicBezTo>
                      <a:cubicBezTo>
                        <a:pt x="123" y="84"/>
                        <a:pt x="123" y="84"/>
                        <a:pt x="123" y="84"/>
                      </a:cubicBezTo>
                      <a:cubicBezTo>
                        <a:pt x="123" y="33"/>
                        <a:pt x="123" y="33"/>
                        <a:pt x="123" y="33"/>
                      </a:cubicBezTo>
                      <a:cubicBezTo>
                        <a:pt x="32" y="33"/>
                        <a:pt x="32" y="33"/>
                        <a:pt x="32" y="33"/>
                      </a:cubicBezTo>
                      <a:lnTo>
                        <a:pt x="32"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49" name="Freeform 15"/>
                <p:cNvSpPr>
                  <a:spLocks/>
                </p:cNvSpPr>
                <p:nvPr/>
              </p:nvSpPr>
              <p:spPr bwMode="auto">
                <a:xfrm>
                  <a:off x="7789631" y="5029200"/>
                  <a:ext cx="524643" cy="126831"/>
                </a:xfrm>
                <a:custGeom>
                  <a:avLst/>
                  <a:gdLst>
                    <a:gd name="T0" fmla="*/ 33 w 412"/>
                    <a:gd name="T1" fmla="*/ 150 h 182"/>
                    <a:gd name="T2" fmla="*/ 187 w 412"/>
                    <a:gd name="T3" fmla="*/ 150 h 182"/>
                    <a:gd name="T4" fmla="*/ 187 w 412"/>
                    <a:gd name="T5" fmla="*/ 1 h 182"/>
                    <a:gd name="T6" fmla="*/ 187 w 412"/>
                    <a:gd name="T7" fmla="*/ 1 h 182"/>
                    <a:gd name="T8" fmla="*/ 187 w 412"/>
                    <a:gd name="T9" fmla="*/ 1 h 182"/>
                    <a:gd name="T10" fmla="*/ 412 w 412"/>
                    <a:gd name="T11" fmla="*/ 0 h 182"/>
                    <a:gd name="T12" fmla="*/ 412 w 412"/>
                    <a:gd name="T13" fmla="*/ 181 h 182"/>
                    <a:gd name="T14" fmla="*/ 380 w 412"/>
                    <a:gd name="T15" fmla="*/ 181 h 182"/>
                    <a:gd name="T16" fmla="*/ 380 w 412"/>
                    <a:gd name="T17" fmla="*/ 181 h 182"/>
                    <a:gd name="T18" fmla="*/ 256 w 412"/>
                    <a:gd name="T19" fmla="*/ 182 h 182"/>
                    <a:gd name="T20" fmla="*/ 256 w 412"/>
                    <a:gd name="T21" fmla="*/ 62 h 182"/>
                    <a:gd name="T22" fmla="*/ 342 w 412"/>
                    <a:gd name="T23" fmla="*/ 62 h 182"/>
                    <a:gd name="T24" fmla="*/ 342 w 412"/>
                    <a:gd name="T25" fmla="*/ 62 h 182"/>
                    <a:gd name="T26" fmla="*/ 343 w 412"/>
                    <a:gd name="T27" fmla="*/ 62 h 182"/>
                    <a:gd name="T28" fmla="*/ 343 w 412"/>
                    <a:gd name="T29" fmla="*/ 94 h 182"/>
                    <a:gd name="T30" fmla="*/ 342 w 412"/>
                    <a:gd name="T31" fmla="*/ 94 h 182"/>
                    <a:gd name="T32" fmla="*/ 342 w 412"/>
                    <a:gd name="T33" fmla="*/ 116 h 182"/>
                    <a:gd name="T34" fmla="*/ 313 w 412"/>
                    <a:gd name="T35" fmla="*/ 116 h 182"/>
                    <a:gd name="T36" fmla="*/ 313 w 412"/>
                    <a:gd name="T37" fmla="*/ 94 h 182"/>
                    <a:gd name="T38" fmla="*/ 289 w 412"/>
                    <a:gd name="T39" fmla="*/ 94 h 182"/>
                    <a:gd name="T40" fmla="*/ 289 w 412"/>
                    <a:gd name="T41" fmla="*/ 149 h 182"/>
                    <a:gd name="T42" fmla="*/ 380 w 412"/>
                    <a:gd name="T43" fmla="*/ 149 h 182"/>
                    <a:gd name="T44" fmla="*/ 380 w 412"/>
                    <a:gd name="T45" fmla="*/ 32 h 182"/>
                    <a:gd name="T46" fmla="*/ 221 w 412"/>
                    <a:gd name="T47" fmla="*/ 32 h 182"/>
                    <a:gd name="T48" fmla="*/ 221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7 w 412"/>
                    <a:gd name="T61" fmla="*/ 115 h 182"/>
                    <a:gd name="T62" fmla="*/ 100 w 412"/>
                    <a:gd name="T63" fmla="*/ 115 h 182"/>
                    <a:gd name="T64" fmla="*/ 100 w 412"/>
                    <a:gd name="T65" fmla="*/ 116 h 182"/>
                    <a:gd name="T66" fmla="*/ 71 w 412"/>
                    <a:gd name="T67" fmla="*/ 116 h 182"/>
                    <a:gd name="T68" fmla="*/ 71 w 412"/>
                    <a:gd name="T69" fmla="*/ 115 h 182"/>
                    <a:gd name="T70" fmla="*/ 70 w 412"/>
                    <a:gd name="T71" fmla="*/ 115 h 182"/>
                    <a:gd name="T72" fmla="*/ 69 w 412"/>
                    <a:gd name="T73" fmla="*/ 61 h 182"/>
                    <a:gd name="T74" fmla="*/ 100 w 412"/>
                    <a:gd name="T75" fmla="*/ 61 h 182"/>
                    <a:gd name="T76" fmla="*/ 100 w 412"/>
                    <a:gd name="T77" fmla="*/ 84 h 182"/>
                    <a:gd name="T78" fmla="*/ 124 w 412"/>
                    <a:gd name="T79" fmla="*/ 84 h 182"/>
                    <a:gd name="T80" fmla="*/ 124 w 412"/>
                    <a:gd name="T81" fmla="*/ 33 h 182"/>
                    <a:gd name="T82" fmla="*/ 33 w 412"/>
                    <a:gd name="T83" fmla="*/ 33 h 182"/>
                    <a:gd name="T84" fmla="*/ 33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3" y="150"/>
                      </a:moveTo>
                      <a:cubicBezTo>
                        <a:pt x="187" y="150"/>
                        <a:pt x="187" y="150"/>
                        <a:pt x="187" y="150"/>
                      </a:cubicBezTo>
                      <a:cubicBezTo>
                        <a:pt x="187" y="1"/>
                        <a:pt x="187" y="1"/>
                        <a:pt x="187"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80" y="181"/>
                        <a:pt x="380" y="181"/>
                        <a:pt x="380" y="181"/>
                      </a:cubicBezTo>
                      <a:cubicBezTo>
                        <a:pt x="380" y="181"/>
                        <a:pt x="380" y="181"/>
                        <a:pt x="380" y="181"/>
                      </a:cubicBezTo>
                      <a:cubicBezTo>
                        <a:pt x="256" y="182"/>
                        <a:pt x="256" y="182"/>
                        <a:pt x="256" y="182"/>
                      </a:cubicBezTo>
                      <a:cubicBezTo>
                        <a:pt x="256" y="143"/>
                        <a:pt x="256" y="100"/>
                        <a:pt x="256" y="62"/>
                      </a:cubicBezTo>
                      <a:cubicBezTo>
                        <a:pt x="285" y="62"/>
                        <a:pt x="313" y="62"/>
                        <a:pt x="342" y="62"/>
                      </a:cubicBezTo>
                      <a:cubicBezTo>
                        <a:pt x="342" y="62"/>
                        <a:pt x="342" y="62"/>
                        <a:pt x="342" y="62"/>
                      </a:cubicBezTo>
                      <a:cubicBezTo>
                        <a:pt x="343" y="62"/>
                        <a:pt x="343" y="62"/>
                        <a:pt x="343" y="62"/>
                      </a:cubicBezTo>
                      <a:cubicBezTo>
                        <a:pt x="343" y="94"/>
                        <a:pt x="343" y="94"/>
                        <a:pt x="343"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9" y="94"/>
                        <a:pt x="289" y="94"/>
                        <a:pt x="289" y="94"/>
                      </a:cubicBezTo>
                      <a:cubicBezTo>
                        <a:pt x="289" y="149"/>
                        <a:pt x="289" y="149"/>
                        <a:pt x="289" y="149"/>
                      </a:cubicBezTo>
                      <a:cubicBezTo>
                        <a:pt x="380" y="149"/>
                        <a:pt x="380" y="149"/>
                        <a:pt x="380" y="149"/>
                      </a:cubicBezTo>
                      <a:cubicBezTo>
                        <a:pt x="380" y="32"/>
                        <a:pt x="380" y="32"/>
                        <a:pt x="380" y="32"/>
                      </a:cubicBezTo>
                      <a:cubicBezTo>
                        <a:pt x="221" y="32"/>
                        <a:pt x="221" y="32"/>
                        <a:pt x="221" y="32"/>
                      </a:cubicBezTo>
                      <a:cubicBezTo>
                        <a:pt x="221" y="32"/>
                        <a:pt x="221" y="32"/>
                        <a:pt x="221"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7" y="115"/>
                        <a:pt x="157" y="115"/>
                        <a:pt x="157" y="115"/>
                      </a:cubicBezTo>
                      <a:cubicBezTo>
                        <a:pt x="100" y="115"/>
                        <a:pt x="100" y="115"/>
                        <a:pt x="100" y="115"/>
                      </a:cubicBezTo>
                      <a:cubicBezTo>
                        <a:pt x="100" y="116"/>
                        <a:pt x="100" y="116"/>
                        <a:pt x="100" y="116"/>
                      </a:cubicBezTo>
                      <a:cubicBezTo>
                        <a:pt x="71" y="116"/>
                        <a:pt x="71" y="116"/>
                        <a:pt x="71" y="116"/>
                      </a:cubicBezTo>
                      <a:cubicBezTo>
                        <a:pt x="71" y="115"/>
                        <a:pt x="71" y="115"/>
                        <a:pt x="71" y="115"/>
                      </a:cubicBezTo>
                      <a:cubicBezTo>
                        <a:pt x="70" y="115"/>
                        <a:pt x="70" y="115"/>
                        <a:pt x="70" y="115"/>
                      </a:cubicBezTo>
                      <a:cubicBezTo>
                        <a:pt x="69" y="61"/>
                        <a:pt x="69" y="61"/>
                        <a:pt x="69" y="61"/>
                      </a:cubicBezTo>
                      <a:cubicBezTo>
                        <a:pt x="100" y="61"/>
                        <a:pt x="100" y="61"/>
                        <a:pt x="100" y="61"/>
                      </a:cubicBezTo>
                      <a:cubicBezTo>
                        <a:pt x="100" y="84"/>
                        <a:pt x="100" y="84"/>
                        <a:pt x="100" y="84"/>
                      </a:cubicBezTo>
                      <a:cubicBezTo>
                        <a:pt x="124" y="84"/>
                        <a:pt x="124" y="84"/>
                        <a:pt x="124" y="84"/>
                      </a:cubicBezTo>
                      <a:cubicBezTo>
                        <a:pt x="124" y="33"/>
                        <a:pt x="124" y="33"/>
                        <a:pt x="124" y="33"/>
                      </a:cubicBezTo>
                      <a:cubicBezTo>
                        <a:pt x="33" y="33"/>
                        <a:pt x="33" y="33"/>
                        <a:pt x="33" y="33"/>
                      </a:cubicBezTo>
                      <a:lnTo>
                        <a:pt x="33"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50" name="Freeform 16"/>
                <p:cNvSpPr>
                  <a:spLocks/>
                </p:cNvSpPr>
                <p:nvPr/>
              </p:nvSpPr>
              <p:spPr bwMode="auto">
                <a:xfrm>
                  <a:off x="8345545" y="5029200"/>
                  <a:ext cx="526381" cy="126831"/>
                </a:xfrm>
                <a:custGeom>
                  <a:avLst/>
                  <a:gdLst>
                    <a:gd name="T0" fmla="*/ 32 w 412"/>
                    <a:gd name="T1" fmla="*/ 150 h 182"/>
                    <a:gd name="T2" fmla="*/ 186 w 412"/>
                    <a:gd name="T3" fmla="*/ 150 h 182"/>
                    <a:gd name="T4" fmla="*/ 186 w 412"/>
                    <a:gd name="T5" fmla="*/ 1 h 182"/>
                    <a:gd name="T6" fmla="*/ 187 w 412"/>
                    <a:gd name="T7" fmla="*/ 1 h 182"/>
                    <a:gd name="T8" fmla="*/ 187 w 412"/>
                    <a:gd name="T9" fmla="*/ 1 h 182"/>
                    <a:gd name="T10" fmla="*/ 412 w 412"/>
                    <a:gd name="T11" fmla="*/ 0 h 182"/>
                    <a:gd name="T12" fmla="*/ 412 w 412"/>
                    <a:gd name="T13" fmla="*/ 181 h 182"/>
                    <a:gd name="T14" fmla="*/ 379 w 412"/>
                    <a:gd name="T15" fmla="*/ 181 h 182"/>
                    <a:gd name="T16" fmla="*/ 379 w 412"/>
                    <a:gd name="T17" fmla="*/ 181 h 182"/>
                    <a:gd name="T18" fmla="*/ 256 w 412"/>
                    <a:gd name="T19" fmla="*/ 182 h 182"/>
                    <a:gd name="T20" fmla="*/ 255 w 412"/>
                    <a:gd name="T21" fmla="*/ 62 h 182"/>
                    <a:gd name="T22" fmla="*/ 342 w 412"/>
                    <a:gd name="T23" fmla="*/ 62 h 182"/>
                    <a:gd name="T24" fmla="*/ 342 w 412"/>
                    <a:gd name="T25" fmla="*/ 62 h 182"/>
                    <a:gd name="T26" fmla="*/ 342 w 412"/>
                    <a:gd name="T27" fmla="*/ 62 h 182"/>
                    <a:gd name="T28" fmla="*/ 342 w 412"/>
                    <a:gd name="T29" fmla="*/ 94 h 182"/>
                    <a:gd name="T30" fmla="*/ 342 w 412"/>
                    <a:gd name="T31" fmla="*/ 94 h 182"/>
                    <a:gd name="T32" fmla="*/ 342 w 412"/>
                    <a:gd name="T33" fmla="*/ 116 h 182"/>
                    <a:gd name="T34" fmla="*/ 313 w 412"/>
                    <a:gd name="T35" fmla="*/ 116 h 182"/>
                    <a:gd name="T36" fmla="*/ 313 w 412"/>
                    <a:gd name="T37" fmla="*/ 94 h 182"/>
                    <a:gd name="T38" fmla="*/ 288 w 412"/>
                    <a:gd name="T39" fmla="*/ 94 h 182"/>
                    <a:gd name="T40" fmla="*/ 288 w 412"/>
                    <a:gd name="T41" fmla="*/ 149 h 182"/>
                    <a:gd name="T42" fmla="*/ 379 w 412"/>
                    <a:gd name="T43" fmla="*/ 149 h 182"/>
                    <a:gd name="T44" fmla="*/ 379 w 412"/>
                    <a:gd name="T45" fmla="*/ 32 h 182"/>
                    <a:gd name="T46" fmla="*/ 220 w 412"/>
                    <a:gd name="T47" fmla="*/ 32 h 182"/>
                    <a:gd name="T48" fmla="*/ 220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6 w 412"/>
                    <a:gd name="T61" fmla="*/ 115 h 182"/>
                    <a:gd name="T62" fmla="*/ 99 w 412"/>
                    <a:gd name="T63" fmla="*/ 115 h 182"/>
                    <a:gd name="T64" fmla="*/ 99 w 412"/>
                    <a:gd name="T65" fmla="*/ 116 h 182"/>
                    <a:gd name="T66" fmla="*/ 70 w 412"/>
                    <a:gd name="T67" fmla="*/ 116 h 182"/>
                    <a:gd name="T68" fmla="*/ 70 w 412"/>
                    <a:gd name="T69" fmla="*/ 115 h 182"/>
                    <a:gd name="T70" fmla="*/ 69 w 412"/>
                    <a:gd name="T71" fmla="*/ 115 h 182"/>
                    <a:gd name="T72" fmla="*/ 69 w 412"/>
                    <a:gd name="T73" fmla="*/ 61 h 182"/>
                    <a:gd name="T74" fmla="*/ 99 w 412"/>
                    <a:gd name="T75" fmla="*/ 61 h 182"/>
                    <a:gd name="T76" fmla="*/ 99 w 412"/>
                    <a:gd name="T77" fmla="*/ 84 h 182"/>
                    <a:gd name="T78" fmla="*/ 123 w 412"/>
                    <a:gd name="T79" fmla="*/ 84 h 182"/>
                    <a:gd name="T80" fmla="*/ 123 w 412"/>
                    <a:gd name="T81" fmla="*/ 33 h 182"/>
                    <a:gd name="T82" fmla="*/ 32 w 412"/>
                    <a:gd name="T83" fmla="*/ 33 h 182"/>
                    <a:gd name="T84" fmla="*/ 32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2" y="150"/>
                      </a:moveTo>
                      <a:cubicBezTo>
                        <a:pt x="186" y="150"/>
                        <a:pt x="186" y="150"/>
                        <a:pt x="186" y="150"/>
                      </a:cubicBezTo>
                      <a:cubicBezTo>
                        <a:pt x="186" y="1"/>
                        <a:pt x="186" y="1"/>
                        <a:pt x="186"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79" y="181"/>
                        <a:pt x="379" y="181"/>
                        <a:pt x="379" y="181"/>
                      </a:cubicBezTo>
                      <a:cubicBezTo>
                        <a:pt x="379" y="181"/>
                        <a:pt x="379" y="181"/>
                        <a:pt x="379" y="181"/>
                      </a:cubicBezTo>
                      <a:cubicBezTo>
                        <a:pt x="256" y="182"/>
                        <a:pt x="256" y="182"/>
                        <a:pt x="256" y="182"/>
                      </a:cubicBezTo>
                      <a:cubicBezTo>
                        <a:pt x="256" y="143"/>
                        <a:pt x="255" y="100"/>
                        <a:pt x="255" y="62"/>
                      </a:cubicBezTo>
                      <a:cubicBezTo>
                        <a:pt x="284" y="62"/>
                        <a:pt x="313" y="62"/>
                        <a:pt x="342" y="62"/>
                      </a:cubicBezTo>
                      <a:cubicBezTo>
                        <a:pt x="342" y="62"/>
                        <a:pt x="342" y="62"/>
                        <a:pt x="342" y="62"/>
                      </a:cubicBezTo>
                      <a:cubicBezTo>
                        <a:pt x="342" y="62"/>
                        <a:pt x="342" y="62"/>
                        <a:pt x="342" y="62"/>
                      </a:cubicBezTo>
                      <a:cubicBezTo>
                        <a:pt x="342" y="94"/>
                        <a:pt x="342" y="94"/>
                        <a:pt x="342"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8" y="94"/>
                        <a:pt x="288" y="94"/>
                        <a:pt x="288" y="94"/>
                      </a:cubicBezTo>
                      <a:cubicBezTo>
                        <a:pt x="288" y="149"/>
                        <a:pt x="288" y="149"/>
                        <a:pt x="288" y="149"/>
                      </a:cubicBezTo>
                      <a:cubicBezTo>
                        <a:pt x="379" y="149"/>
                        <a:pt x="379" y="149"/>
                        <a:pt x="379" y="149"/>
                      </a:cubicBezTo>
                      <a:cubicBezTo>
                        <a:pt x="379" y="32"/>
                        <a:pt x="379" y="32"/>
                        <a:pt x="379" y="32"/>
                      </a:cubicBezTo>
                      <a:cubicBezTo>
                        <a:pt x="220" y="32"/>
                        <a:pt x="220" y="32"/>
                        <a:pt x="220" y="32"/>
                      </a:cubicBezTo>
                      <a:cubicBezTo>
                        <a:pt x="220" y="32"/>
                        <a:pt x="220" y="32"/>
                        <a:pt x="220"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6" y="115"/>
                        <a:pt x="156" y="115"/>
                        <a:pt x="156" y="115"/>
                      </a:cubicBezTo>
                      <a:cubicBezTo>
                        <a:pt x="99" y="115"/>
                        <a:pt x="99" y="115"/>
                        <a:pt x="99" y="115"/>
                      </a:cubicBezTo>
                      <a:cubicBezTo>
                        <a:pt x="99" y="116"/>
                        <a:pt x="99" y="116"/>
                        <a:pt x="99" y="116"/>
                      </a:cubicBezTo>
                      <a:cubicBezTo>
                        <a:pt x="70" y="116"/>
                        <a:pt x="70" y="116"/>
                        <a:pt x="70" y="116"/>
                      </a:cubicBezTo>
                      <a:cubicBezTo>
                        <a:pt x="70" y="115"/>
                        <a:pt x="70" y="115"/>
                        <a:pt x="70" y="115"/>
                      </a:cubicBezTo>
                      <a:cubicBezTo>
                        <a:pt x="69" y="115"/>
                        <a:pt x="69" y="115"/>
                        <a:pt x="69" y="115"/>
                      </a:cubicBezTo>
                      <a:cubicBezTo>
                        <a:pt x="69" y="61"/>
                        <a:pt x="69" y="61"/>
                        <a:pt x="69" y="61"/>
                      </a:cubicBezTo>
                      <a:cubicBezTo>
                        <a:pt x="99" y="61"/>
                        <a:pt x="99" y="61"/>
                        <a:pt x="99" y="61"/>
                      </a:cubicBezTo>
                      <a:cubicBezTo>
                        <a:pt x="99" y="84"/>
                        <a:pt x="99" y="84"/>
                        <a:pt x="99" y="84"/>
                      </a:cubicBezTo>
                      <a:cubicBezTo>
                        <a:pt x="123" y="84"/>
                        <a:pt x="123" y="84"/>
                        <a:pt x="123" y="84"/>
                      </a:cubicBezTo>
                      <a:cubicBezTo>
                        <a:pt x="123" y="33"/>
                        <a:pt x="123" y="33"/>
                        <a:pt x="123" y="33"/>
                      </a:cubicBezTo>
                      <a:cubicBezTo>
                        <a:pt x="32" y="33"/>
                        <a:pt x="32" y="33"/>
                        <a:pt x="32" y="33"/>
                      </a:cubicBezTo>
                      <a:lnTo>
                        <a:pt x="32"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51" name="Freeform 17"/>
                <p:cNvSpPr>
                  <a:spLocks/>
                </p:cNvSpPr>
                <p:nvPr/>
              </p:nvSpPr>
              <p:spPr bwMode="auto">
                <a:xfrm>
                  <a:off x="8915356" y="5029200"/>
                  <a:ext cx="524643" cy="126831"/>
                </a:xfrm>
                <a:custGeom>
                  <a:avLst/>
                  <a:gdLst>
                    <a:gd name="T0" fmla="*/ 33 w 412"/>
                    <a:gd name="T1" fmla="*/ 150 h 182"/>
                    <a:gd name="T2" fmla="*/ 187 w 412"/>
                    <a:gd name="T3" fmla="*/ 150 h 182"/>
                    <a:gd name="T4" fmla="*/ 187 w 412"/>
                    <a:gd name="T5" fmla="*/ 1 h 182"/>
                    <a:gd name="T6" fmla="*/ 187 w 412"/>
                    <a:gd name="T7" fmla="*/ 1 h 182"/>
                    <a:gd name="T8" fmla="*/ 187 w 412"/>
                    <a:gd name="T9" fmla="*/ 1 h 182"/>
                    <a:gd name="T10" fmla="*/ 412 w 412"/>
                    <a:gd name="T11" fmla="*/ 0 h 182"/>
                    <a:gd name="T12" fmla="*/ 412 w 412"/>
                    <a:gd name="T13" fmla="*/ 181 h 182"/>
                    <a:gd name="T14" fmla="*/ 379 w 412"/>
                    <a:gd name="T15" fmla="*/ 181 h 182"/>
                    <a:gd name="T16" fmla="*/ 379 w 412"/>
                    <a:gd name="T17" fmla="*/ 181 h 182"/>
                    <a:gd name="T18" fmla="*/ 256 w 412"/>
                    <a:gd name="T19" fmla="*/ 182 h 182"/>
                    <a:gd name="T20" fmla="*/ 255 w 412"/>
                    <a:gd name="T21" fmla="*/ 62 h 182"/>
                    <a:gd name="T22" fmla="*/ 342 w 412"/>
                    <a:gd name="T23" fmla="*/ 62 h 182"/>
                    <a:gd name="T24" fmla="*/ 342 w 412"/>
                    <a:gd name="T25" fmla="*/ 62 h 182"/>
                    <a:gd name="T26" fmla="*/ 342 w 412"/>
                    <a:gd name="T27" fmla="*/ 62 h 182"/>
                    <a:gd name="T28" fmla="*/ 342 w 412"/>
                    <a:gd name="T29" fmla="*/ 94 h 182"/>
                    <a:gd name="T30" fmla="*/ 342 w 412"/>
                    <a:gd name="T31" fmla="*/ 94 h 182"/>
                    <a:gd name="T32" fmla="*/ 342 w 412"/>
                    <a:gd name="T33" fmla="*/ 116 h 182"/>
                    <a:gd name="T34" fmla="*/ 313 w 412"/>
                    <a:gd name="T35" fmla="*/ 116 h 182"/>
                    <a:gd name="T36" fmla="*/ 313 w 412"/>
                    <a:gd name="T37" fmla="*/ 94 h 182"/>
                    <a:gd name="T38" fmla="*/ 288 w 412"/>
                    <a:gd name="T39" fmla="*/ 94 h 182"/>
                    <a:gd name="T40" fmla="*/ 288 w 412"/>
                    <a:gd name="T41" fmla="*/ 149 h 182"/>
                    <a:gd name="T42" fmla="*/ 379 w 412"/>
                    <a:gd name="T43" fmla="*/ 149 h 182"/>
                    <a:gd name="T44" fmla="*/ 379 w 412"/>
                    <a:gd name="T45" fmla="*/ 32 h 182"/>
                    <a:gd name="T46" fmla="*/ 220 w 412"/>
                    <a:gd name="T47" fmla="*/ 32 h 182"/>
                    <a:gd name="T48" fmla="*/ 220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7 w 412"/>
                    <a:gd name="T61" fmla="*/ 115 h 182"/>
                    <a:gd name="T62" fmla="*/ 100 w 412"/>
                    <a:gd name="T63" fmla="*/ 115 h 182"/>
                    <a:gd name="T64" fmla="*/ 100 w 412"/>
                    <a:gd name="T65" fmla="*/ 116 h 182"/>
                    <a:gd name="T66" fmla="*/ 71 w 412"/>
                    <a:gd name="T67" fmla="*/ 116 h 182"/>
                    <a:gd name="T68" fmla="*/ 71 w 412"/>
                    <a:gd name="T69" fmla="*/ 115 h 182"/>
                    <a:gd name="T70" fmla="*/ 70 w 412"/>
                    <a:gd name="T71" fmla="*/ 115 h 182"/>
                    <a:gd name="T72" fmla="*/ 69 w 412"/>
                    <a:gd name="T73" fmla="*/ 61 h 182"/>
                    <a:gd name="T74" fmla="*/ 100 w 412"/>
                    <a:gd name="T75" fmla="*/ 61 h 182"/>
                    <a:gd name="T76" fmla="*/ 100 w 412"/>
                    <a:gd name="T77" fmla="*/ 84 h 182"/>
                    <a:gd name="T78" fmla="*/ 124 w 412"/>
                    <a:gd name="T79" fmla="*/ 84 h 182"/>
                    <a:gd name="T80" fmla="*/ 124 w 412"/>
                    <a:gd name="T81" fmla="*/ 33 h 182"/>
                    <a:gd name="T82" fmla="*/ 33 w 412"/>
                    <a:gd name="T83" fmla="*/ 33 h 182"/>
                    <a:gd name="T84" fmla="*/ 33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3" y="150"/>
                      </a:moveTo>
                      <a:cubicBezTo>
                        <a:pt x="187" y="150"/>
                        <a:pt x="187" y="150"/>
                        <a:pt x="187" y="150"/>
                      </a:cubicBezTo>
                      <a:cubicBezTo>
                        <a:pt x="187" y="1"/>
                        <a:pt x="187" y="1"/>
                        <a:pt x="187"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79" y="181"/>
                        <a:pt x="379" y="181"/>
                        <a:pt x="379" y="181"/>
                      </a:cubicBezTo>
                      <a:cubicBezTo>
                        <a:pt x="379" y="181"/>
                        <a:pt x="379" y="181"/>
                        <a:pt x="379" y="181"/>
                      </a:cubicBezTo>
                      <a:cubicBezTo>
                        <a:pt x="256" y="182"/>
                        <a:pt x="256" y="182"/>
                        <a:pt x="256" y="182"/>
                      </a:cubicBezTo>
                      <a:cubicBezTo>
                        <a:pt x="256" y="143"/>
                        <a:pt x="255" y="100"/>
                        <a:pt x="255" y="62"/>
                      </a:cubicBezTo>
                      <a:cubicBezTo>
                        <a:pt x="285" y="62"/>
                        <a:pt x="313" y="62"/>
                        <a:pt x="342" y="62"/>
                      </a:cubicBezTo>
                      <a:cubicBezTo>
                        <a:pt x="342" y="62"/>
                        <a:pt x="342" y="62"/>
                        <a:pt x="342" y="62"/>
                      </a:cubicBezTo>
                      <a:cubicBezTo>
                        <a:pt x="342" y="62"/>
                        <a:pt x="342" y="62"/>
                        <a:pt x="342" y="62"/>
                      </a:cubicBezTo>
                      <a:cubicBezTo>
                        <a:pt x="342" y="94"/>
                        <a:pt x="342" y="94"/>
                        <a:pt x="342"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8" y="94"/>
                        <a:pt x="288" y="94"/>
                        <a:pt x="288" y="94"/>
                      </a:cubicBezTo>
                      <a:cubicBezTo>
                        <a:pt x="288" y="149"/>
                        <a:pt x="288" y="149"/>
                        <a:pt x="288" y="149"/>
                      </a:cubicBezTo>
                      <a:cubicBezTo>
                        <a:pt x="379" y="149"/>
                        <a:pt x="379" y="149"/>
                        <a:pt x="379" y="149"/>
                      </a:cubicBezTo>
                      <a:cubicBezTo>
                        <a:pt x="379" y="32"/>
                        <a:pt x="379" y="32"/>
                        <a:pt x="379" y="32"/>
                      </a:cubicBezTo>
                      <a:cubicBezTo>
                        <a:pt x="220" y="32"/>
                        <a:pt x="220" y="32"/>
                        <a:pt x="220" y="32"/>
                      </a:cubicBezTo>
                      <a:cubicBezTo>
                        <a:pt x="220" y="32"/>
                        <a:pt x="220" y="32"/>
                        <a:pt x="220"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7" y="115"/>
                        <a:pt x="157" y="115"/>
                        <a:pt x="157" y="115"/>
                      </a:cubicBezTo>
                      <a:cubicBezTo>
                        <a:pt x="100" y="115"/>
                        <a:pt x="100" y="115"/>
                        <a:pt x="100" y="115"/>
                      </a:cubicBezTo>
                      <a:cubicBezTo>
                        <a:pt x="100" y="116"/>
                        <a:pt x="100" y="116"/>
                        <a:pt x="100" y="116"/>
                      </a:cubicBezTo>
                      <a:cubicBezTo>
                        <a:pt x="71" y="116"/>
                        <a:pt x="71" y="116"/>
                        <a:pt x="71" y="116"/>
                      </a:cubicBezTo>
                      <a:cubicBezTo>
                        <a:pt x="71" y="115"/>
                        <a:pt x="71" y="115"/>
                        <a:pt x="71" y="115"/>
                      </a:cubicBezTo>
                      <a:cubicBezTo>
                        <a:pt x="70" y="115"/>
                        <a:pt x="70" y="115"/>
                        <a:pt x="70" y="115"/>
                      </a:cubicBezTo>
                      <a:cubicBezTo>
                        <a:pt x="69" y="61"/>
                        <a:pt x="69" y="61"/>
                        <a:pt x="69" y="61"/>
                      </a:cubicBezTo>
                      <a:cubicBezTo>
                        <a:pt x="100" y="61"/>
                        <a:pt x="100" y="61"/>
                        <a:pt x="100" y="61"/>
                      </a:cubicBezTo>
                      <a:cubicBezTo>
                        <a:pt x="100" y="84"/>
                        <a:pt x="100" y="84"/>
                        <a:pt x="100" y="84"/>
                      </a:cubicBezTo>
                      <a:cubicBezTo>
                        <a:pt x="124" y="84"/>
                        <a:pt x="124" y="84"/>
                        <a:pt x="124" y="84"/>
                      </a:cubicBezTo>
                      <a:cubicBezTo>
                        <a:pt x="124" y="33"/>
                        <a:pt x="124" y="33"/>
                        <a:pt x="124" y="33"/>
                      </a:cubicBezTo>
                      <a:cubicBezTo>
                        <a:pt x="33" y="33"/>
                        <a:pt x="33" y="33"/>
                        <a:pt x="33" y="33"/>
                      </a:cubicBezTo>
                      <a:lnTo>
                        <a:pt x="33"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52" name="Freeform 18"/>
                <p:cNvSpPr>
                  <a:spLocks/>
                </p:cNvSpPr>
                <p:nvPr/>
              </p:nvSpPr>
              <p:spPr bwMode="auto">
                <a:xfrm>
                  <a:off x="9473006" y="5029200"/>
                  <a:ext cx="524643" cy="126831"/>
                </a:xfrm>
                <a:custGeom>
                  <a:avLst/>
                  <a:gdLst>
                    <a:gd name="T0" fmla="*/ 32 w 411"/>
                    <a:gd name="T1" fmla="*/ 150 h 182"/>
                    <a:gd name="T2" fmla="*/ 186 w 411"/>
                    <a:gd name="T3" fmla="*/ 150 h 182"/>
                    <a:gd name="T4" fmla="*/ 186 w 411"/>
                    <a:gd name="T5" fmla="*/ 1 h 182"/>
                    <a:gd name="T6" fmla="*/ 187 w 411"/>
                    <a:gd name="T7" fmla="*/ 1 h 182"/>
                    <a:gd name="T8" fmla="*/ 187 w 411"/>
                    <a:gd name="T9" fmla="*/ 1 h 182"/>
                    <a:gd name="T10" fmla="*/ 411 w 411"/>
                    <a:gd name="T11" fmla="*/ 0 h 182"/>
                    <a:gd name="T12" fmla="*/ 411 w 411"/>
                    <a:gd name="T13" fmla="*/ 181 h 182"/>
                    <a:gd name="T14" fmla="*/ 379 w 411"/>
                    <a:gd name="T15" fmla="*/ 181 h 182"/>
                    <a:gd name="T16" fmla="*/ 379 w 411"/>
                    <a:gd name="T17" fmla="*/ 181 h 182"/>
                    <a:gd name="T18" fmla="*/ 255 w 411"/>
                    <a:gd name="T19" fmla="*/ 182 h 182"/>
                    <a:gd name="T20" fmla="*/ 255 w 411"/>
                    <a:gd name="T21" fmla="*/ 62 h 182"/>
                    <a:gd name="T22" fmla="*/ 342 w 411"/>
                    <a:gd name="T23" fmla="*/ 62 h 182"/>
                    <a:gd name="T24" fmla="*/ 342 w 411"/>
                    <a:gd name="T25" fmla="*/ 62 h 182"/>
                    <a:gd name="T26" fmla="*/ 342 w 411"/>
                    <a:gd name="T27" fmla="*/ 62 h 182"/>
                    <a:gd name="T28" fmla="*/ 342 w 411"/>
                    <a:gd name="T29" fmla="*/ 94 h 182"/>
                    <a:gd name="T30" fmla="*/ 342 w 411"/>
                    <a:gd name="T31" fmla="*/ 94 h 182"/>
                    <a:gd name="T32" fmla="*/ 342 w 411"/>
                    <a:gd name="T33" fmla="*/ 116 h 182"/>
                    <a:gd name="T34" fmla="*/ 313 w 411"/>
                    <a:gd name="T35" fmla="*/ 116 h 182"/>
                    <a:gd name="T36" fmla="*/ 313 w 411"/>
                    <a:gd name="T37" fmla="*/ 94 h 182"/>
                    <a:gd name="T38" fmla="*/ 288 w 411"/>
                    <a:gd name="T39" fmla="*/ 94 h 182"/>
                    <a:gd name="T40" fmla="*/ 288 w 411"/>
                    <a:gd name="T41" fmla="*/ 149 h 182"/>
                    <a:gd name="T42" fmla="*/ 379 w 411"/>
                    <a:gd name="T43" fmla="*/ 149 h 182"/>
                    <a:gd name="T44" fmla="*/ 379 w 411"/>
                    <a:gd name="T45" fmla="*/ 32 h 182"/>
                    <a:gd name="T46" fmla="*/ 220 w 411"/>
                    <a:gd name="T47" fmla="*/ 32 h 182"/>
                    <a:gd name="T48" fmla="*/ 220 w 411"/>
                    <a:gd name="T49" fmla="*/ 32 h 182"/>
                    <a:gd name="T50" fmla="*/ 219 w 411"/>
                    <a:gd name="T51" fmla="*/ 32 h 182"/>
                    <a:gd name="T52" fmla="*/ 219 w 411"/>
                    <a:gd name="T53" fmla="*/ 182 h 182"/>
                    <a:gd name="T54" fmla="*/ 0 w 411"/>
                    <a:gd name="T55" fmla="*/ 182 h 182"/>
                    <a:gd name="T56" fmla="*/ 0 w 411"/>
                    <a:gd name="T57" fmla="*/ 1 h 182"/>
                    <a:gd name="T58" fmla="*/ 156 w 411"/>
                    <a:gd name="T59" fmla="*/ 0 h 182"/>
                    <a:gd name="T60" fmla="*/ 156 w 411"/>
                    <a:gd name="T61" fmla="*/ 115 h 182"/>
                    <a:gd name="T62" fmla="*/ 99 w 411"/>
                    <a:gd name="T63" fmla="*/ 115 h 182"/>
                    <a:gd name="T64" fmla="*/ 99 w 411"/>
                    <a:gd name="T65" fmla="*/ 116 h 182"/>
                    <a:gd name="T66" fmla="*/ 70 w 411"/>
                    <a:gd name="T67" fmla="*/ 116 h 182"/>
                    <a:gd name="T68" fmla="*/ 70 w 411"/>
                    <a:gd name="T69" fmla="*/ 115 h 182"/>
                    <a:gd name="T70" fmla="*/ 69 w 411"/>
                    <a:gd name="T71" fmla="*/ 115 h 182"/>
                    <a:gd name="T72" fmla="*/ 69 w 411"/>
                    <a:gd name="T73" fmla="*/ 61 h 182"/>
                    <a:gd name="T74" fmla="*/ 99 w 411"/>
                    <a:gd name="T75" fmla="*/ 61 h 182"/>
                    <a:gd name="T76" fmla="*/ 99 w 411"/>
                    <a:gd name="T77" fmla="*/ 84 h 182"/>
                    <a:gd name="T78" fmla="*/ 123 w 411"/>
                    <a:gd name="T79" fmla="*/ 84 h 182"/>
                    <a:gd name="T80" fmla="*/ 123 w 411"/>
                    <a:gd name="T81" fmla="*/ 33 h 182"/>
                    <a:gd name="T82" fmla="*/ 32 w 411"/>
                    <a:gd name="T83" fmla="*/ 33 h 182"/>
                    <a:gd name="T84" fmla="*/ 32 w 411"/>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1" h="182">
                      <a:moveTo>
                        <a:pt x="32" y="150"/>
                      </a:moveTo>
                      <a:cubicBezTo>
                        <a:pt x="186" y="150"/>
                        <a:pt x="186" y="150"/>
                        <a:pt x="186" y="150"/>
                      </a:cubicBezTo>
                      <a:cubicBezTo>
                        <a:pt x="186" y="1"/>
                        <a:pt x="186" y="1"/>
                        <a:pt x="186" y="1"/>
                      </a:cubicBezTo>
                      <a:cubicBezTo>
                        <a:pt x="187" y="1"/>
                        <a:pt x="187" y="1"/>
                        <a:pt x="187" y="1"/>
                      </a:cubicBezTo>
                      <a:cubicBezTo>
                        <a:pt x="187" y="1"/>
                        <a:pt x="187" y="1"/>
                        <a:pt x="187" y="1"/>
                      </a:cubicBezTo>
                      <a:cubicBezTo>
                        <a:pt x="268" y="1"/>
                        <a:pt x="332" y="0"/>
                        <a:pt x="411" y="0"/>
                      </a:cubicBezTo>
                      <a:cubicBezTo>
                        <a:pt x="411" y="181"/>
                        <a:pt x="411" y="181"/>
                        <a:pt x="411" y="181"/>
                      </a:cubicBezTo>
                      <a:cubicBezTo>
                        <a:pt x="379" y="181"/>
                        <a:pt x="379" y="181"/>
                        <a:pt x="379" y="181"/>
                      </a:cubicBezTo>
                      <a:cubicBezTo>
                        <a:pt x="379" y="181"/>
                        <a:pt x="379" y="181"/>
                        <a:pt x="379" y="181"/>
                      </a:cubicBezTo>
                      <a:cubicBezTo>
                        <a:pt x="255" y="182"/>
                        <a:pt x="255" y="182"/>
                        <a:pt x="255" y="182"/>
                      </a:cubicBezTo>
                      <a:cubicBezTo>
                        <a:pt x="255" y="143"/>
                        <a:pt x="255" y="100"/>
                        <a:pt x="255" y="62"/>
                      </a:cubicBezTo>
                      <a:cubicBezTo>
                        <a:pt x="284" y="62"/>
                        <a:pt x="313" y="62"/>
                        <a:pt x="342" y="62"/>
                      </a:cubicBezTo>
                      <a:cubicBezTo>
                        <a:pt x="342" y="62"/>
                        <a:pt x="342" y="62"/>
                        <a:pt x="342" y="62"/>
                      </a:cubicBezTo>
                      <a:cubicBezTo>
                        <a:pt x="342" y="62"/>
                        <a:pt x="342" y="62"/>
                        <a:pt x="342" y="62"/>
                      </a:cubicBezTo>
                      <a:cubicBezTo>
                        <a:pt x="342" y="94"/>
                        <a:pt x="342" y="94"/>
                        <a:pt x="342"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8" y="94"/>
                        <a:pt x="288" y="94"/>
                        <a:pt x="288" y="94"/>
                      </a:cubicBezTo>
                      <a:cubicBezTo>
                        <a:pt x="288" y="149"/>
                        <a:pt x="288" y="149"/>
                        <a:pt x="288" y="149"/>
                      </a:cubicBezTo>
                      <a:cubicBezTo>
                        <a:pt x="379" y="149"/>
                        <a:pt x="379" y="149"/>
                        <a:pt x="379" y="149"/>
                      </a:cubicBezTo>
                      <a:cubicBezTo>
                        <a:pt x="379" y="32"/>
                        <a:pt x="379" y="32"/>
                        <a:pt x="379" y="32"/>
                      </a:cubicBezTo>
                      <a:cubicBezTo>
                        <a:pt x="220" y="32"/>
                        <a:pt x="220" y="32"/>
                        <a:pt x="220" y="32"/>
                      </a:cubicBezTo>
                      <a:cubicBezTo>
                        <a:pt x="220" y="32"/>
                        <a:pt x="220" y="32"/>
                        <a:pt x="220"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6" y="115"/>
                        <a:pt x="156" y="115"/>
                        <a:pt x="156" y="115"/>
                      </a:cubicBezTo>
                      <a:cubicBezTo>
                        <a:pt x="99" y="115"/>
                        <a:pt x="99" y="115"/>
                        <a:pt x="99" y="115"/>
                      </a:cubicBezTo>
                      <a:cubicBezTo>
                        <a:pt x="99" y="116"/>
                        <a:pt x="99" y="116"/>
                        <a:pt x="99" y="116"/>
                      </a:cubicBezTo>
                      <a:cubicBezTo>
                        <a:pt x="70" y="116"/>
                        <a:pt x="70" y="116"/>
                        <a:pt x="70" y="116"/>
                      </a:cubicBezTo>
                      <a:cubicBezTo>
                        <a:pt x="70" y="115"/>
                        <a:pt x="70" y="115"/>
                        <a:pt x="70" y="115"/>
                      </a:cubicBezTo>
                      <a:cubicBezTo>
                        <a:pt x="69" y="115"/>
                        <a:pt x="69" y="115"/>
                        <a:pt x="69" y="115"/>
                      </a:cubicBezTo>
                      <a:cubicBezTo>
                        <a:pt x="69" y="61"/>
                        <a:pt x="69" y="61"/>
                        <a:pt x="69" y="61"/>
                      </a:cubicBezTo>
                      <a:cubicBezTo>
                        <a:pt x="99" y="61"/>
                        <a:pt x="99" y="61"/>
                        <a:pt x="99" y="61"/>
                      </a:cubicBezTo>
                      <a:cubicBezTo>
                        <a:pt x="99" y="84"/>
                        <a:pt x="99" y="84"/>
                        <a:pt x="99" y="84"/>
                      </a:cubicBezTo>
                      <a:cubicBezTo>
                        <a:pt x="123" y="84"/>
                        <a:pt x="123" y="84"/>
                        <a:pt x="123" y="84"/>
                      </a:cubicBezTo>
                      <a:cubicBezTo>
                        <a:pt x="123" y="33"/>
                        <a:pt x="123" y="33"/>
                        <a:pt x="123" y="33"/>
                      </a:cubicBezTo>
                      <a:cubicBezTo>
                        <a:pt x="32" y="33"/>
                        <a:pt x="32" y="33"/>
                        <a:pt x="32" y="33"/>
                      </a:cubicBezTo>
                      <a:lnTo>
                        <a:pt x="32"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53" name="Freeform 19"/>
                <p:cNvSpPr>
                  <a:spLocks/>
                </p:cNvSpPr>
                <p:nvPr/>
              </p:nvSpPr>
              <p:spPr bwMode="auto">
                <a:xfrm>
                  <a:off x="10028919" y="5029200"/>
                  <a:ext cx="526381" cy="126831"/>
                </a:xfrm>
                <a:custGeom>
                  <a:avLst/>
                  <a:gdLst>
                    <a:gd name="T0" fmla="*/ 33 w 412"/>
                    <a:gd name="T1" fmla="*/ 150 h 182"/>
                    <a:gd name="T2" fmla="*/ 187 w 412"/>
                    <a:gd name="T3" fmla="*/ 150 h 182"/>
                    <a:gd name="T4" fmla="*/ 187 w 412"/>
                    <a:gd name="T5" fmla="*/ 1 h 182"/>
                    <a:gd name="T6" fmla="*/ 187 w 412"/>
                    <a:gd name="T7" fmla="*/ 1 h 182"/>
                    <a:gd name="T8" fmla="*/ 187 w 412"/>
                    <a:gd name="T9" fmla="*/ 1 h 182"/>
                    <a:gd name="T10" fmla="*/ 412 w 412"/>
                    <a:gd name="T11" fmla="*/ 0 h 182"/>
                    <a:gd name="T12" fmla="*/ 412 w 412"/>
                    <a:gd name="T13" fmla="*/ 181 h 182"/>
                    <a:gd name="T14" fmla="*/ 380 w 412"/>
                    <a:gd name="T15" fmla="*/ 181 h 182"/>
                    <a:gd name="T16" fmla="*/ 380 w 412"/>
                    <a:gd name="T17" fmla="*/ 181 h 182"/>
                    <a:gd name="T18" fmla="*/ 256 w 412"/>
                    <a:gd name="T19" fmla="*/ 182 h 182"/>
                    <a:gd name="T20" fmla="*/ 255 w 412"/>
                    <a:gd name="T21" fmla="*/ 62 h 182"/>
                    <a:gd name="T22" fmla="*/ 342 w 412"/>
                    <a:gd name="T23" fmla="*/ 62 h 182"/>
                    <a:gd name="T24" fmla="*/ 342 w 412"/>
                    <a:gd name="T25" fmla="*/ 62 h 182"/>
                    <a:gd name="T26" fmla="*/ 342 w 412"/>
                    <a:gd name="T27" fmla="*/ 62 h 182"/>
                    <a:gd name="T28" fmla="*/ 342 w 412"/>
                    <a:gd name="T29" fmla="*/ 94 h 182"/>
                    <a:gd name="T30" fmla="*/ 342 w 412"/>
                    <a:gd name="T31" fmla="*/ 94 h 182"/>
                    <a:gd name="T32" fmla="*/ 342 w 412"/>
                    <a:gd name="T33" fmla="*/ 116 h 182"/>
                    <a:gd name="T34" fmla="*/ 313 w 412"/>
                    <a:gd name="T35" fmla="*/ 116 h 182"/>
                    <a:gd name="T36" fmla="*/ 313 w 412"/>
                    <a:gd name="T37" fmla="*/ 94 h 182"/>
                    <a:gd name="T38" fmla="*/ 288 w 412"/>
                    <a:gd name="T39" fmla="*/ 94 h 182"/>
                    <a:gd name="T40" fmla="*/ 288 w 412"/>
                    <a:gd name="T41" fmla="*/ 149 h 182"/>
                    <a:gd name="T42" fmla="*/ 380 w 412"/>
                    <a:gd name="T43" fmla="*/ 149 h 182"/>
                    <a:gd name="T44" fmla="*/ 380 w 412"/>
                    <a:gd name="T45" fmla="*/ 32 h 182"/>
                    <a:gd name="T46" fmla="*/ 220 w 412"/>
                    <a:gd name="T47" fmla="*/ 32 h 182"/>
                    <a:gd name="T48" fmla="*/ 220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7 w 412"/>
                    <a:gd name="T61" fmla="*/ 115 h 182"/>
                    <a:gd name="T62" fmla="*/ 100 w 412"/>
                    <a:gd name="T63" fmla="*/ 115 h 182"/>
                    <a:gd name="T64" fmla="*/ 100 w 412"/>
                    <a:gd name="T65" fmla="*/ 116 h 182"/>
                    <a:gd name="T66" fmla="*/ 71 w 412"/>
                    <a:gd name="T67" fmla="*/ 116 h 182"/>
                    <a:gd name="T68" fmla="*/ 71 w 412"/>
                    <a:gd name="T69" fmla="*/ 115 h 182"/>
                    <a:gd name="T70" fmla="*/ 70 w 412"/>
                    <a:gd name="T71" fmla="*/ 115 h 182"/>
                    <a:gd name="T72" fmla="*/ 69 w 412"/>
                    <a:gd name="T73" fmla="*/ 61 h 182"/>
                    <a:gd name="T74" fmla="*/ 100 w 412"/>
                    <a:gd name="T75" fmla="*/ 61 h 182"/>
                    <a:gd name="T76" fmla="*/ 100 w 412"/>
                    <a:gd name="T77" fmla="*/ 84 h 182"/>
                    <a:gd name="T78" fmla="*/ 124 w 412"/>
                    <a:gd name="T79" fmla="*/ 84 h 182"/>
                    <a:gd name="T80" fmla="*/ 124 w 412"/>
                    <a:gd name="T81" fmla="*/ 33 h 182"/>
                    <a:gd name="T82" fmla="*/ 33 w 412"/>
                    <a:gd name="T83" fmla="*/ 33 h 182"/>
                    <a:gd name="T84" fmla="*/ 33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3" y="150"/>
                      </a:moveTo>
                      <a:cubicBezTo>
                        <a:pt x="187" y="150"/>
                        <a:pt x="187" y="150"/>
                        <a:pt x="187" y="150"/>
                      </a:cubicBezTo>
                      <a:cubicBezTo>
                        <a:pt x="187" y="1"/>
                        <a:pt x="187" y="1"/>
                        <a:pt x="187"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80" y="181"/>
                        <a:pt x="380" y="181"/>
                        <a:pt x="380" y="181"/>
                      </a:cubicBezTo>
                      <a:cubicBezTo>
                        <a:pt x="380" y="181"/>
                        <a:pt x="380" y="181"/>
                        <a:pt x="380" y="181"/>
                      </a:cubicBezTo>
                      <a:cubicBezTo>
                        <a:pt x="256" y="182"/>
                        <a:pt x="256" y="182"/>
                        <a:pt x="256" y="182"/>
                      </a:cubicBezTo>
                      <a:cubicBezTo>
                        <a:pt x="256" y="143"/>
                        <a:pt x="255" y="100"/>
                        <a:pt x="255" y="62"/>
                      </a:cubicBezTo>
                      <a:cubicBezTo>
                        <a:pt x="285" y="62"/>
                        <a:pt x="313" y="62"/>
                        <a:pt x="342" y="62"/>
                      </a:cubicBezTo>
                      <a:cubicBezTo>
                        <a:pt x="342" y="62"/>
                        <a:pt x="342" y="62"/>
                        <a:pt x="342" y="62"/>
                      </a:cubicBezTo>
                      <a:cubicBezTo>
                        <a:pt x="342" y="62"/>
                        <a:pt x="342" y="62"/>
                        <a:pt x="342" y="62"/>
                      </a:cubicBezTo>
                      <a:cubicBezTo>
                        <a:pt x="342" y="94"/>
                        <a:pt x="342" y="94"/>
                        <a:pt x="342"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8" y="94"/>
                        <a:pt x="288" y="94"/>
                        <a:pt x="288" y="94"/>
                      </a:cubicBezTo>
                      <a:cubicBezTo>
                        <a:pt x="288" y="149"/>
                        <a:pt x="288" y="149"/>
                        <a:pt x="288" y="149"/>
                      </a:cubicBezTo>
                      <a:cubicBezTo>
                        <a:pt x="380" y="149"/>
                        <a:pt x="380" y="149"/>
                        <a:pt x="380" y="149"/>
                      </a:cubicBezTo>
                      <a:cubicBezTo>
                        <a:pt x="380" y="32"/>
                        <a:pt x="380" y="32"/>
                        <a:pt x="380" y="32"/>
                      </a:cubicBezTo>
                      <a:cubicBezTo>
                        <a:pt x="220" y="32"/>
                        <a:pt x="220" y="32"/>
                        <a:pt x="220" y="32"/>
                      </a:cubicBezTo>
                      <a:cubicBezTo>
                        <a:pt x="220" y="32"/>
                        <a:pt x="220" y="32"/>
                        <a:pt x="220"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7" y="115"/>
                        <a:pt x="157" y="115"/>
                        <a:pt x="157" y="115"/>
                      </a:cubicBezTo>
                      <a:cubicBezTo>
                        <a:pt x="100" y="115"/>
                        <a:pt x="100" y="115"/>
                        <a:pt x="100" y="115"/>
                      </a:cubicBezTo>
                      <a:cubicBezTo>
                        <a:pt x="100" y="116"/>
                        <a:pt x="100" y="116"/>
                        <a:pt x="100" y="116"/>
                      </a:cubicBezTo>
                      <a:cubicBezTo>
                        <a:pt x="71" y="116"/>
                        <a:pt x="71" y="116"/>
                        <a:pt x="71" y="116"/>
                      </a:cubicBezTo>
                      <a:cubicBezTo>
                        <a:pt x="71" y="115"/>
                        <a:pt x="71" y="115"/>
                        <a:pt x="71" y="115"/>
                      </a:cubicBezTo>
                      <a:cubicBezTo>
                        <a:pt x="70" y="115"/>
                        <a:pt x="70" y="115"/>
                        <a:pt x="70" y="115"/>
                      </a:cubicBezTo>
                      <a:cubicBezTo>
                        <a:pt x="69" y="61"/>
                        <a:pt x="69" y="61"/>
                        <a:pt x="69" y="61"/>
                      </a:cubicBezTo>
                      <a:cubicBezTo>
                        <a:pt x="100" y="61"/>
                        <a:pt x="100" y="61"/>
                        <a:pt x="100" y="61"/>
                      </a:cubicBezTo>
                      <a:cubicBezTo>
                        <a:pt x="100" y="84"/>
                        <a:pt x="100" y="84"/>
                        <a:pt x="100" y="84"/>
                      </a:cubicBezTo>
                      <a:cubicBezTo>
                        <a:pt x="124" y="84"/>
                        <a:pt x="124" y="84"/>
                        <a:pt x="124" y="84"/>
                      </a:cubicBezTo>
                      <a:cubicBezTo>
                        <a:pt x="124" y="33"/>
                        <a:pt x="124" y="33"/>
                        <a:pt x="124" y="33"/>
                      </a:cubicBezTo>
                      <a:cubicBezTo>
                        <a:pt x="33" y="33"/>
                        <a:pt x="33" y="33"/>
                        <a:pt x="33" y="33"/>
                      </a:cubicBezTo>
                      <a:lnTo>
                        <a:pt x="33"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54" name="Freeform 20"/>
                <p:cNvSpPr>
                  <a:spLocks/>
                </p:cNvSpPr>
                <p:nvPr/>
              </p:nvSpPr>
              <p:spPr bwMode="auto">
                <a:xfrm>
                  <a:off x="10583096" y="5029200"/>
                  <a:ext cx="526381" cy="126831"/>
                </a:xfrm>
                <a:custGeom>
                  <a:avLst/>
                  <a:gdLst>
                    <a:gd name="T0" fmla="*/ 33 w 412"/>
                    <a:gd name="T1" fmla="*/ 150 h 182"/>
                    <a:gd name="T2" fmla="*/ 187 w 412"/>
                    <a:gd name="T3" fmla="*/ 150 h 182"/>
                    <a:gd name="T4" fmla="*/ 187 w 412"/>
                    <a:gd name="T5" fmla="*/ 1 h 182"/>
                    <a:gd name="T6" fmla="*/ 187 w 412"/>
                    <a:gd name="T7" fmla="*/ 1 h 182"/>
                    <a:gd name="T8" fmla="*/ 187 w 412"/>
                    <a:gd name="T9" fmla="*/ 1 h 182"/>
                    <a:gd name="T10" fmla="*/ 412 w 412"/>
                    <a:gd name="T11" fmla="*/ 0 h 182"/>
                    <a:gd name="T12" fmla="*/ 412 w 412"/>
                    <a:gd name="T13" fmla="*/ 181 h 182"/>
                    <a:gd name="T14" fmla="*/ 380 w 412"/>
                    <a:gd name="T15" fmla="*/ 181 h 182"/>
                    <a:gd name="T16" fmla="*/ 380 w 412"/>
                    <a:gd name="T17" fmla="*/ 181 h 182"/>
                    <a:gd name="T18" fmla="*/ 256 w 412"/>
                    <a:gd name="T19" fmla="*/ 182 h 182"/>
                    <a:gd name="T20" fmla="*/ 256 w 412"/>
                    <a:gd name="T21" fmla="*/ 62 h 182"/>
                    <a:gd name="T22" fmla="*/ 342 w 412"/>
                    <a:gd name="T23" fmla="*/ 62 h 182"/>
                    <a:gd name="T24" fmla="*/ 342 w 412"/>
                    <a:gd name="T25" fmla="*/ 62 h 182"/>
                    <a:gd name="T26" fmla="*/ 343 w 412"/>
                    <a:gd name="T27" fmla="*/ 62 h 182"/>
                    <a:gd name="T28" fmla="*/ 343 w 412"/>
                    <a:gd name="T29" fmla="*/ 94 h 182"/>
                    <a:gd name="T30" fmla="*/ 342 w 412"/>
                    <a:gd name="T31" fmla="*/ 94 h 182"/>
                    <a:gd name="T32" fmla="*/ 342 w 412"/>
                    <a:gd name="T33" fmla="*/ 116 h 182"/>
                    <a:gd name="T34" fmla="*/ 313 w 412"/>
                    <a:gd name="T35" fmla="*/ 116 h 182"/>
                    <a:gd name="T36" fmla="*/ 313 w 412"/>
                    <a:gd name="T37" fmla="*/ 94 h 182"/>
                    <a:gd name="T38" fmla="*/ 289 w 412"/>
                    <a:gd name="T39" fmla="*/ 94 h 182"/>
                    <a:gd name="T40" fmla="*/ 289 w 412"/>
                    <a:gd name="T41" fmla="*/ 149 h 182"/>
                    <a:gd name="T42" fmla="*/ 380 w 412"/>
                    <a:gd name="T43" fmla="*/ 149 h 182"/>
                    <a:gd name="T44" fmla="*/ 380 w 412"/>
                    <a:gd name="T45" fmla="*/ 32 h 182"/>
                    <a:gd name="T46" fmla="*/ 221 w 412"/>
                    <a:gd name="T47" fmla="*/ 32 h 182"/>
                    <a:gd name="T48" fmla="*/ 221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7 w 412"/>
                    <a:gd name="T61" fmla="*/ 115 h 182"/>
                    <a:gd name="T62" fmla="*/ 100 w 412"/>
                    <a:gd name="T63" fmla="*/ 115 h 182"/>
                    <a:gd name="T64" fmla="*/ 100 w 412"/>
                    <a:gd name="T65" fmla="*/ 116 h 182"/>
                    <a:gd name="T66" fmla="*/ 71 w 412"/>
                    <a:gd name="T67" fmla="*/ 116 h 182"/>
                    <a:gd name="T68" fmla="*/ 71 w 412"/>
                    <a:gd name="T69" fmla="*/ 115 h 182"/>
                    <a:gd name="T70" fmla="*/ 70 w 412"/>
                    <a:gd name="T71" fmla="*/ 115 h 182"/>
                    <a:gd name="T72" fmla="*/ 69 w 412"/>
                    <a:gd name="T73" fmla="*/ 61 h 182"/>
                    <a:gd name="T74" fmla="*/ 100 w 412"/>
                    <a:gd name="T75" fmla="*/ 61 h 182"/>
                    <a:gd name="T76" fmla="*/ 100 w 412"/>
                    <a:gd name="T77" fmla="*/ 84 h 182"/>
                    <a:gd name="T78" fmla="*/ 124 w 412"/>
                    <a:gd name="T79" fmla="*/ 84 h 182"/>
                    <a:gd name="T80" fmla="*/ 124 w 412"/>
                    <a:gd name="T81" fmla="*/ 33 h 182"/>
                    <a:gd name="T82" fmla="*/ 33 w 412"/>
                    <a:gd name="T83" fmla="*/ 33 h 182"/>
                    <a:gd name="T84" fmla="*/ 33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3" y="150"/>
                      </a:moveTo>
                      <a:cubicBezTo>
                        <a:pt x="187" y="150"/>
                        <a:pt x="187" y="150"/>
                        <a:pt x="187" y="150"/>
                      </a:cubicBezTo>
                      <a:cubicBezTo>
                        <a:pt x="187" y="1"/>
                        <a:pt x="187" y="1"/>
                        <a:pt x="187"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80" y="181"/>
                        <a:pt x="380" y="181"/>
                        <a:pt x="380" y="181"/>
                      </a:cubicBezTo>
                      <a:cubicBezTo>
                        <a:pt x="380" y="181"/>
                        <a:pt x="380" y="181"/>
                        <a:pt x="380" y="181"/>
                      </a:cubicBezTo>
                      <a:cubicBezTo>
                        <a:pt x="256" y="182"/>
                        <a:pt x="256" y="182"/>
                        <a:pt x="256" y="182"/>
                      </a:cubicBezTo>
                      <a:cubicBezTo>
                        <a:pt x="256" y="143"/>
                        <a:pt x="256" y="100"/>
                        <a:pt x="256" y="62"/>
                      </a:cubicBezTo>
                      <a:cubicBezTo>
                        <a:pt x="285" y="62"/>
                        <a:pt x="313" y="62"/>
                        <a:pt x="342" y="62"/>
                      </a:cubicBezTo>
                      <a:cubicBezTo>
                        <a:pt x="342" y="62"/>
                        <a:pt x="342" y="62"/>
                        <a:pt x="342" y="62"/>
                      </a:cubicBezTo>
                      <a:cubicBezTo>
                        <a:pt x="343" y="62"/>
                        <a:pt x="343" y="62"/>
                        <a:pt x="343" y="62"/>
                      </a:cubicBezTo>
                      <a:cubicBezTo>
                        <a:pt x="343" y="94"/>
                        <a:pt x="343" y="94"/>
                        <a:pt x="343"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9" y="94"/>
                        <a:pt x="289" y="94"/>
                        <a:pt x="289" y="94"/>
                      </a:cubicBezTo>
                      <a:cubicBezTo>
                        <a:pt x="289" y="149"/>
                        <a:pt x="289" y="149"/>
                        <a:pt x="289" y="149"/>
                      </a:cubicBezTo>
                      <a:cubicBezTo>
                        <a:pt x="380" y="149"/>
                        <a:pt x="380" y="149"/>
                        <a:pt x="380" y="149"/>
                      </a:cubicBezTo>
                      <a:cubicBezTo>
                        <a:pt x="380" y="32"/>
                        <a:pt x="380" y="32"/>
                        <a:pt x="380" y="32"/>
                      </a:cubicBezTo>
                      <a:cubicBezTo>
                        <a:pt x="221" y="32"/>
                        <a:pt x="221" y="32"/>
                        <a:pt x="221" y="32"/>
                      </a:cubicBezTo>
                      <a:cubicBezTo>
                        <a:pt x="221" y="32"/>
                        <a:pt x="221" y="32"/>
                        <a:pt x="221"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7" y="115"/>
                        <a:pt x="157" y="115"/>
                        <a:pt x="157" y="115"/>
                      </a:cubicBezTo>
                      <a:cubicBezTo>
                        <a:pt x="100" y="115"/>
                        <a:pt x="100" y="115"/>
                        <a:pt x="100" y="115"/>
                      </a:cubicBezTo>
                      <a:cubicBezTo>
                        <a:pt x="100" y="116"/>
                        <a:pt x="100" y="116"/>
                        <a:pt x="100" y="116"/>
                      </a:cubicBezTo>
                      <a:cubicBezTo>
                        <a:pt x="71" y="116"/>
                        <a:pt x="71" y="116"/>
                        <a:pt x="71" y="116"/>
                      </a:cubicBezTo>
                      <a:cubicBezTo>
                        <a:pt x="71" y="115"/>
                        <a:pt x="71" y="115"/>
                        <a:pt x="71" y="115"/>
                      </a:cubicBezTo>
                      <a:cubicBezTo>
                        <a:pt x="70" y="115"/>
                        <a:pt x="70" y="115"/>
                        <a:pt x="70" y="115"/>
                      </a:cubicBezTo>
                      <a:cubicBezTo>
                        <a:pt x="69" y="61"/>
                        <a:pt x="69" y="61"/>
                        <a:pt x="69" y="61"/>
                      </a:cubicBezTo>
                      <a:cubicBezTo>
                        <a:pt x="100" y="61"/>
                        <a:pt x="100" y="61"/>
                        <a:pt x="100" y="61"/>
                      </a:cubicBezTo>
                      <a:cubicBezTo>
                        <a:pt x="100" y="84"/>
                        <a:pt x="100" y="84"/>
                        <a:pt x="100" y="84"/>
                      </a:cubicBezTo>
                      <a:cubicBezTo>
                        <a:pt x="124" y="84"/>
                        <a:pt x="124" y="84"/>
                        <a:pt x="124" y="84"/>
                      </a:cubicBezTo>
                      <a:cubicBezTo>
                        <a:pt x="124" y="33"/>
                        <a:pt x="124" y="33"/>
                        <a:pt x="124" y="33"/>
                      </a:cubicBezTo>
                      <a:cubicBezTo>
                        <a:pt x="33" y="33"/>
                        <a:pt x="33" y="33"/>
                        <a:pt x="33" y="33"/>
                      </a:cubicBezTo>
                      <a:lnTo>
                        <a:pt x="33"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55" name="Freeform 21"/>
                <p:cNvSpPr>
                  <a:spLocks/>
                </p:cNvSpPr>
                <p:nvPr/>
              </p:nvSpPr>
              <p:spPr bwMode="auto">
                <a:xfrm>
                  <a:off x="11140746" y="5029200"/>
                  <a:ext cx="526381" cy="126831"/>
                </a:xfrm>
                <a:custGeom>
                  <a:avLst/>
                  <a:gdLst>
                    <a:gd name="T0" fmla="*/ 32 w 412"/>
                    <a:gd name="T1" fmla="*/ 150 h 182"/>
                    <a:gd name="T2" fmla="*/ 186 w 412"/>
                    <a:gd name="T3" fmla="*/ 150 h 182"/>
                    <a:gd name="T4" fmla="*/ 186 w 412"/>
                    <a:gd name="T5" fmla="*/ 1 h 182"/>
                    <a:gd name="T6" fmla="*/ 187 w 412"/>
                    <a:gd name="T7" fmla="*/ 1 h 182"/>
                    <a:gd name="T8" fmla="*/ 187 w 412"/>
                    <a:gd name="T9" fmla="*/ 1 h 182"/>
                    <a:gd name="T10" fmla="*/ 412 w 412"/>
                    <a:gd name="T11" fmla="*/ 0 h 182"/>
                    <a:gd name="T12" fmla="*/ 412 w 412"/>
                    <a:gd name="T13" fmla="*/ 181 h 182"/>
                    <a:gd name="T14" fmla="*/ 379 w 412"/>
                    <a:gd name="T15" fmla="*/ 181 h 182"/>
                    <a:gd name="T16" fmla="*/ 379 w 412"/>
                    <a:gd name="T17" fmla="*/ 181 h 182"/>
                    <a:gd name="T18" fmla="*/ 256 w 412"/>
                    <a:gd name="T19" fmla="*/ 182 h 182"/>
                    <a:gd name="T20" fmla="*/ 255 w 412"/>
                    <a:gd name="T21" fmla="*/ 62 h 182"/>
                    <a:gd name="T22" fmla="*/ 342 w 412"/>
                    <a:gd name="T23" fmla="*/ 62 h 182"/>
                    <a:gd name="T24" fmla="*/ 342 w 412"/>
                    <a:gd name="T25" fmla="*/ 62 h 182"/>
                    <a:gd name="T26" fmla="*/ 342 w 412"/>
                    <a:gd name="T27" fmla="*/ 62 h 182"/>
                    <a:gd name="T28" fmla="*/ 342 w 412"/>
                    <a:gd name="T29" fmla="*/ 94 h 182"/>
                    <a:gd name="T30" fmla="*/ 342 w 412"/>
                    <a:gd name="T31" fmla="*/ 94 h 182"/>
                    <a:gd name="T32" fmla="*/ 342 w 412"/>
                    <a:gd name="T33" fmla="*/ 116 h 182"/>
                    <a:gd name="T34" fmla="*/ 313 w 412"/>
                    <a:gd name="T35" fmla="*/ 116 h 182"/>
                    <a:gd name="T36" fmla="*/ 313 w 412"/>
                    <a:gd name="T37" fmla="*/ 94 h 182"/>
                    <a:gd name="T38" fmla="*/ 288 w 412"/>
                    <a:gd name="T39" fmla="*/ 94 h 182"/>
                    <a:gd name="T40" fmla="*/ 288 w 412"/>
                    <a:gd name="T41" fmla="*/ 149 h 182"/>
                    <a:gd name="T42" fmla="*/ 379 w 412"/>
                    <a:gd name="T43" fmla="*/ 149 h 182"/>
                    <a:gd name="T44" fmla="*/ 379 w 412"/>
                    <a:gd name="T45" fmla="*/ 32 h 182"/>
                    <a:gd name="T46" fmla="*/ 220 w 412"/>
                    <a:gd name="T47" fmla="*/ 32 h 182"/>
                    <a:gd name="T48" fmla="*/ 220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6 w 412"/>
                    <a:gd name="T61" fmla="*/ 115 h 182"/>
                    <a:gd name="T62" fmla="*/ 99 w 412"/>
                    <a:gd name="T63" fmla="*/ 115 h 182"/>
                    <a:gd name="T64" fmla="*/ 99 w 412"/>
                    <a:gd name="T65" fmla="*/ 116 h 182"/>
                    <a:gd name="T66" fmla="*/ 70 w 412"/>
                    <a:gd name="T67" fmla="*/ 116 h 182"/>
                    <a:gd name="T68" fmla="*/ 70 w 412"/>
                    <a:gd name="T69" fmla="*/ 115 h 182"/>
                    <a:gd name="T70" fmla="*/ 69 w 412"/>
                    <a:gd name="T71" fmla="*/ 115 h 182"/>
                    <a:gd name="T72" fmla="*/ 69 w 412"/>
                    <a:gd name="T73" fmla="*/ 61 h 182"/>
                    <a:gd name="T74" fmla="*/ 99 w 412"/>
                    <a:gd name="T75" fmla="*/ 61 h 182"/>
                    <a:gd name="T76" fmla="*/ 99 w 412"/>
                    <a:gd name="T77" fmla="*/ 84 h 182"/>
                    <a:gd name="T78" fmla="*/ 124 w 412"/>
                    <a:gd name="T79" fmla="*/ 84 h 182"/>
                    <a:gd name="T80" fmla="*/ 124 w 412"/>
                    <a:gd name="T81" fmla="*/ 33 h 182"/>
                    <a:gd name="T82" fmla="*/ 32 w 412"/>
                    <a:gd name="T83" fmla="*/ 33 h 182"/>
                    <a:gd name="T84" fmla="*/ 32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2" y="150"/>
                      </a:moveTo>
                      <a:cubicBezTo>
                        <a:pt x="186" y="150"/>
                        <a:pt x="186" y="150"/>
                        <a:pt x="186" y="150"/>
                      </a:cubicBezTo>
                      <a:cubicBezTo>
                        <a:pt x="186" y="1"/>
                        <a:pt x="186" y="1"/>
                        <a:pt x="186"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79" y="181"/>
                        <a:pt x="379" y="181"/>
                        <a:pt x="379" y="181"/>
                      </a:cubicBezTo>
                      <a:cubicBezTo>
                        <a:pt x="379" y="181"/>
                        <a:pt x="379" y="181"/>
                        <a:pt x="379" y="181"/>
                      </a:cubicBezTo>
                      <a:cubicBezTo>
                        <a:pt x="256" y="182"/>
                        <a:pt x="256" y="182"/>
                        <a:pt x="256" y="182"/>
                      </a:cubicBezTo>
                      <a:cubicBezTo>
                        <a:pt x="256" y="143"/>
                        <a:pt x="255" y="100"/>
                        <a:pt x="255" y="62"/>
                      </a:cubicBezTo>
                      <a:cubicBezTo>
                        <a:pt x="284" y="62"/>
                        <a:pt x="313" y="62"/>
                        <a:pt x="342" y="62"/>
                      </a:cubicBezTo>
                      <a:cubicBezTo>
                        <a:pt x="342" y="62"/>
                        <a:pt x="342" y="62"/>
                        <a:pt x="342" y="62"/>
                      </a:cubicBezTo>
                      <a:cubicBezTo>
                        <a:pt x="342" y="62"/>
                        <a:pt x="342" y="62"/>
                        <a:pt x="342" y="62"/>
                      </a:cubicBezTo>
                      <a:cubicBezTo>
                        <a:pt x="342" y="94"/>
                        <a:pt x="342" y="94"/>
                        <a:pt x="342"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8" y="94"/>
                        <a:pt x="288" y="94"/>
                        <a:pt x="288" y="94"/>
                      </a:cubicBezTo>
                      <a:cubicBezTo>
                        <a:pt x="288" y="149"/>
                        <a:pt x="288" y="149"/>
                        <a:pt x="288" y="149"/>
                      </a:cubicBezTo>
                      <a:cubicBezTo>
                        <a:pt x="379" y="149"/>
                        <a:pt x="379" y="149"/>
                        <a:pt x="379" y="149"/>
                      </a:cubicBezTo>
                      <a:cubicBezTo>
                        <a:pt x="379" y="32"/>
                        <a:pt x="379" y="32"/>
                        <a:pt x="379" y="32"/>
                      </a:cubicBezTo>
                      <a:cubicBezTo>
                        <a:pt x="220" y="32"/>
                        <a:pt x="220" y="32"/>
                        <a:pt x="220" y="32"/>
                      </a:cubicBezTo>
                      <a:cubicBezTo>
                        <a:pt x="220" y="32"/>
                        <a:pt x="220" y="32"/>
                        <a:pt x="220"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6" y="115"/>
                        <a:pt x="156" y="115"/>
                        <a:pt x="156" y="115"/>
                      </a:cubicBezTo>
                      <a:cubicBezTo>
                        <a:pt x="99" y="115"/>
                        <a:pt x="99" y="115"/>
                        <a:pt x="99" y="115"/>
                      </a:cubicBezTo>
                      <a:cubicBezTo>
                        <a:pt x="99" y="116"/>
                        <a:pt x="99" y="116"/>
                        <a:pt x="99" y="116"/>
                      </a:cubicBezTo>
                      <a:cubicBezTo>
                        <a:pt x="70" y="116"/>
                        <a:pt x="70" y="116"/>
                        <a:pt x="70" y="116"/>
                      </a:cubicBezTo>
                      <a:cubicBezTo>
                        <a:pt x="70" y="115"/>
                        <a:pt x="70" y="115"/>
                        <a:pt x="70" y="115"/>
                      </a:cubicBezTo>
                      <a:cubicBezTo>
                        <a:pt x="69" y="115"/>
                        <a:pt x="69" y="115"/>
                        <a:pt x="69" y="115"/>
                      </a:cubicBezTo>
                      <a:cubicBezTo>
                        <a:pt x="69" y="61"/>
                        <a:pt x="69" y="61"/>
                        <a:pt x="69" y="61"/>
                      </a:cubicBezTo>
                      <a:cubicBezTo>
                        <a:pt x="99" y="61"/>
                        <a:pt x="99" y="61"/>
                        <a:pt x="99" y="61"/>
                      </a:cubicBezTo>
                      <a:cubicBezTo>
                        <a:pt x="99" y="84"/>
                        <a:pt x="99" y="84"/>
                        <a:pt x="99" y="84"/>
                      </a:cubicBezTo>
                      <a:cubicBezTo>
                        <a:pt x="124" y="84"/>
                        <a:pt x="124" y="84"/>
                        <a:pt x="124" y="84"/>
                      </a:cubicBezTo>
                      <a:cubicBezTo>
                        <a:pt x="124" y="33"/>
                        <a:pt x="124" y="33"/>
                        <a:pt x="124" y="33"/>
                      </a:cubicBezTo>
                      <a:cubicBezTo>
                        <a:pt x="32" y="33"/>
                        <a:pt x="32" y="33"/>
                        <a:pt x="32" y="33"/>
                      </a:cubicBezTo>
                      <a:lnTo>
                        <a:pt x="32"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56" name="Freeform 22"/>
                <p:cNvSpPr>
                  <a:spLocks/>
                </p:cNvSpPr>
                <p:nvPr/>
              </p:nvSpPr>
              <p:spPr bwMode="auto">
                <a:xfrm>
                  <a:off x="11696660" y="5029200"/>
                  <a:ext cx="526381" cy="126831"/>
                </a:xfrm>
                <a:custGeom>
                  <a:avLst/>
                  <a:gdLst>
                    <a:gd name="T0" fmla="*/ 33 w 412"/>
                    <a:gd name="T1" fmla="*/ 150 h 182"/>
                    <a:gd name="T2" fmla="*/ 187 w 412"/>
                    <a:gd name="T3" fmla="*/ 150 h 182"/>
                    <a:gd name="T4" fmla="*/ 187 w 412"/>
                    <a:gd name="T5" fmla="*/ 1 h 182"/>
                    <a:gd name="T6" fmla="*/ 187 w 412"/>
                    <a:gd name="T7" fmla="*/ 1 h 182"/>
                    <a:gd name="T8" fmla="*/ 187 w 412"/>
                    <a:gd name="T9" fmla="*/ 1 h 182"/>
                    <a:gd name="T10" fmla="*/ 412 w 412"/>
                    <a:gd name="T11" fmla="*/ 0 h 182"/>
                    <a:gd name="T12" fmla="*/ 412 w 412"/>
                    <a:gd name="T13" fmla="*/ 181 h 182"/>
                    <a:gd name="T14" fmla="*/ 380 w 412"/>
                    <a:gd name="T15" fmla="*/ 181 h 182"/>
                    <a:gd name="T16" fmla="*/ 380 w 412"/>
                    <a:gd name="T17" fmla="*/ 181 h 182"/>
                    <a:gd name="T18" fmla="*/ 256 w 412"/>
                    <a:gd name="T19" fmla="*/ 182 h 182"/>
                    <a:gd name="T20" fmla="*/ 256 w 412"/>
                    <a:gd name="T21" fmla="*/ 62 h 182"/>
                    <a:gd name="T22" fmla="*/ 342 w 412"/>
                    <a:gd name="T23" fmla="*/ 62 h 182"/>
                    <a:gd name="T24" fmla="*/ 342 w 412"/>
                    <a:gd name="T25" fmla="*/ 62 h 182"/>
                    <a:gd name="T26" fmla="*/ 343 w 412"/>
                    <a:gd name="T27" fmla="*/ 62 h 182"/>
                    <a:gd name="T28" fmla="*/ 343 w 412"/>
                    <a:gd name="T29" fmla="*/ 94 h 182"/>
                    <a:gd name="T30" fmla="*/ 342 w 412"/>
                    <a:gd name="T31" fmla="*/ 94 h 182"/>
                    <a:gd name="T32" fmla="*/ 342 w 412"/>
                    <a:gd name="T33" fmla="*/ 116 h 182"/>
                    <a:gd name="T34" fmla="*/ 313 w 412"/>
                    <a:gd name="T35" fmla="*/ 116 h 182"/>
                    <a:gd name="T36" fmla="*/ 313 w 412"/>
                    <a:gd name="T37" fmla="*/ 94 h 182"/>
                    <a:gd name="T38" fmla="*/ 289 w 412"/>
                    <a:gd name="T39" fmla="*/ 94 h 182"/>
                    <a:gd name="T40" fmla="*/ 289 w 412"/>
                    <a:gd name="T41" fmla="*/ 149 h 182"/>
                    <a:gd name="T42" fmla="*/ 380 w 412"/>
                    <a:gd name="T43" fmla="*/ 149 h 182"/>
                    <a:gd name="T44" fmla="*/ 380 w 412"/>
                    <a:gd name="T45" fmla="*/ 32 h 182"/>
                    <a:gd name="T46" fmla="*/ 221 w 412"/>
                    <a:gd name="T47" fmla="*/ 32 h 182"/>
                    <a:gd name="T48" fmla="*/ 221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7 w 412"/>
                    <a:gd name="T61" fmla="*/ 115 h 182"/>
                    <a:gd name="T62" fmla="*/ 100 w 412"/>
                    <a:gd name="T63" fmla="*/ 115 h 182"/>
                    <a:gd name="T64" fmla="*/ 100 w 412"/>
                    <a:gd name="T65" fmla="*/ 116 h 182"/>
                    <a:gd name="T66" fmla="*/ 71 w 412"/>
                    <a:gd name="T67" fmla="*/ 116 h 182"/>
                    <a:gd name="T68" fmla="*/ 71 w 412"/>
                    <a:gd name="T69" fmla="*/ 115 h 182"/>
                    <a:gd name="T70" fmla="*/ 70 w 412"/>
                    <a:gd name="T71" fmla="*/ 115 h 182"/>
                    <a:gd name="T72" fmla="*/ 69 w 412"/>
                    <a:gd name="T73" fmla="*/ 61 h 182"/>
                    <a:gd name="T74" fmla="*/ 100 w 412"/>
                    <a:gd name="T75" fmla="*/ 61 h 182"/>
                    <a:gd name="T76" fmla="*/ 100 w 412"/>
                    <a:gd name="T77" fmla="*/ 84 h 182"/>
                    <a:gd name="T78" fmla="*/ 124 w 412"/>
                    <a:gd name="T79" fmla="*/ 84 h 182"/>
                    <a:gd name="T80" fmla="*/ 124 w 412"/>
                    <a:gd name="T81" fmla="*/ 33 h 182"/>
                    <a:gd name="T82" fmla="*/ 33 w 412"/>
                    <a:gd name="T83" fmla="*/ 33 h 182"/>
                    <a:gd name="T84" fmla="*/ 33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3" y="150"/>
                      </a:moveTo>
                      <a:cubicBezTo>
                        <a:pt x="187" y="150"/>
                        <a:pt x="187" y="150"/>
                        <a:pt x="187" y="150"/>
                      </a:cubicBezTo>
                      <a:cubicBezTo>
                        <a:pt x="187" y="1"/>
                        <a:pt x="187" y="1"/>
                        <a:pt x="187"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80" y="181"/>
                        <a:pt x="380" y="181"/>
                        <a:pt x="380" y="181"/>
                      </a:cubicBezTo>
                      <a:cubicBezTo>
                        <a:pt x="380" y="181"/>
                        <a:pt x="380" y="181"/>
                        <a:pt x="380" y="181"/>
                      </a:cubicBezTo>
                      <a:cubicBezTo>
                        <a:pt x="256" y="182"/>
                        <a:pt x="256" y="182"/>
                        <a:pt x="256" y="182"/>
                      </a:cubicBezTo>
                      <a:cubicBezTo>
                        <a:pt x="256" y="143"/>
                        <a:pt x="256" y="100"/>
                        <a:pt x="256" y="62"/>
                      </a:cubicBezTo>
                      <a:cubicBezTo>
                        <a:pt x="285" y="62"/>
                        <a:pt x="313" y="62"/>
                        <a:pt x="342" y="62"/>
                      </a:cubicBezTo>
                      <a:cubicBezTo>
                        <a:pt x="342" y="62"/>
                        <a:pt x="342" y="62"/>
                        <a:pt x="342" y="62"/>
                      </a:cubicBezTo>
                      <a:cubicBezTo>
                        <a:pt x="343" y="62"/>
                        <a:pt x="343" y="62"/>
                        <a:pt x="343" y="62"/>
                      </a:cubicBezTo>
                      <a:cubicBezTo>
                        <a:pt x="343" y="94"/>
                        <a:pt x="343" y="94"/>
                        <a:pt x="343"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9" y="94"/>
                        <a:pt x="289" y="94"/>
                        <a:pt x="289" y="94"/>
                      </a:cubicBezTo>
                      <a:cubicBezTo>
                        <a:pt x="289" y="149"/>
                        <a:pt x="289" y="149"/>
                        <a:pt x="289" y="149"/>
                      </a:cubicBezTo>
                      <a:cubicBezTo>
                        <a:pt x="380" y="149"/>
                        <a:pt x="380" y="149"/>
                        <a:pt x="380" y="149"/>
                      </a:cubicBezTo>
                      <a:cubicBezTo>
                        <a:pt x="380" y="32"/>
                        <a:pt x="380" y="32"/>
                        <a:pt x="380" y="32"/>
                      </a:cubicBezTo>
                      <a:cubicBezTo>
                        <a:pt x="221" y="32"/>
                        <a:pt x="221" y="32"/>
                        <a:pt x="221" y="32"/>
                      </a:cubicBezTo>
                      <a:cubicBezTo>
                        <a:pt x="221" y="32"/>
                        <a:pt x="221" y="32"/>
                        <a:pt x="221"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7" y="115"/>
                        <a:pt x="157" y="115"/>
                        <a:pt x="157" y="115"/>
                      </a:cubicBezTo>
                      <a:cubicBezTo>
                        <a:pt x="100" y="115"/>
                        <a:pt x="100" y="115"/>
                        <a:pt x="100" y="115"/>
                      </a:cubicBezTo>
                      <a:cubicBezTo>
                        <a:pt x="100" y="116"/>
                        <a:pt x="100" y="116"/>
                        <a:pt x="100" y="116"/>
                      </a:cubicBezTo>
                      <a:cubicBezTo>
                        <a:pt x="71" y="116"/>
                        <a:pt x="71" y="116"/>
                        <a:pt x="71" y="116"/>
                      </a:cubicBezTo>
                      <a:cubicBezTo>
                        <a:pt x="71" y="115"/>
                        <a:pt x="71" y="115"/>
                        <a:pt x="71" y="115"/>
                      </a:cubicBezTo>
                      <a:cubicBezTo>
                        <a:pt x="70" y="115"/>
                        <a:pt x="70" y="115"/>
                        <a:pt x="70" y="115"/>
                      </a:cubicBezTo>
                      <a:cubicBezTo>
                        <a:pt x="69" y="61"/>
                        <a:pt x="69" y="61"/>
                        <a:pt x="69" y="61"/>
                      </a:cubicBezTo>
                      <a:cubicBezTo>
                        <a:pt x="100" y="61"/>
                        <a:pt x="100" y="61"/>
                        <a:pt x="100" y="61"/>
                      </a:cubicBezTo>
                      <a:cubicBezTo>
                        <a:pt x="100" y="84"/>
                        <a:pt x="100" y="84"/>
                        <a:pt x="100" y="84"/>
                      </a:cubicBezTo>
                      <a:cubicBezTo>
                        <a:pt x="124" y="84"/>
                        <a:pt x="124" y="84"/>
                        <a:pt x="124" y="84"/>
                      </a:cubicBezTo>
                      <a:cubicBezTo>
                        <a:pt x="124" y="33"/>
                        <a:pt x="124" y="33"/>
                        <a:pt x="124" y="33"/>
                      </a:cubicBezTo>
                      <a:cubicBezTo>
                        <a:pt x="33" y="33"/>
                        <a:pt x="33" y="33"/>
                        <a:pt x="33" y="33"/>
                      </a:cubicBezTo>
                      <a:lnTo>
                        <a:pt x="33"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57" name="Freeform 23"/>
                <p:cNvSpPr>
                  <a:spLocks/>
                </p:cNvSpPr>
                <p:nvPr/>
              </p:nvSpPr>
              <p:spPr bwMode="auto">
                <a:xfrm>
                  <a:off x="12250836" y="5029200"/>
                  <a:ext cx="524643" cy="126831"/>
                </a:xfrm>
                <a:custGeom>
                  <a:avLst/>
                  <a:gdLst>
                    <a:gd name="T0" fmla="*/ 32 w 411"/>
                    <a:gd name="T1" fmla="*/ 150 h 182"/>
                    <a:gd name="T2" fmla="*/ 186 w 411"/>
                    <a:gd name="T3" fmla="*/ 150 h 182"/>
                    <a:gd name="T4" fmla="*/ 186 w 411"/>
                    <a:gd name="T5" fmla="*/ 1 h 182"/>
                    <a:gd name="T6" fmla="*/ 187 w 411"/>
                    <a:gd name="T7" fmla="*/ 1 h 182"/>
                    <a:gd name="T8" fmla="*/ 187 w 411"/>
                    <a:gd name="T9" fmla="*/ 1 h 182"/>
                    <a:gd name="T10" fmla="*/ 411 w 411"/>
                    <a:gd name="T11" fmla="*/ 0 h 182"/>
                    <a:gd name="T12" fmla="*/ 411 w 411"/>
                    <a:gd name="T13" fmla="*/ 181 h 182"/>
                    <a:gd name="T14" fmla="*/ 379 w 411"/>
                    <a:gd name="T15" fmla="*/ 181 h 182"/>
                    <a:gd name="T16" fmla="*/ 379 w 411"/>
                    <a:gd name="T17" fmla="*/ 181 h 182"/>
                    <a:gd name="T18" fmla="*/ 256 w 411"/>
                    <a:gd name="T19" fmla="*/ 182 h 182"/>
                    <a:gd name="T20" fmla="*/ 255 w 411"/>
                    <a:gd name="T21" fmla="*/ 62 h 182"/>
                    <a:gd name="T22" fmla="*/ 342 w 411"/>
                    <a:gd name="T23" fmla="*/ 62 h 182"/>
                    <a:gd name="T24" fmla="*/ 342 w 411"/>
                    <a:gd name="T25" fmla="*/ 62 h 182"/>
                    <a:gd name="T26" fmla="*/ 342 w 411"/>
                    <a:gd name="T27" fmla="*/ 62 h 182"/>
                    <a:gd name="T28" fmla="*/ 342 w 411"/>
                    <a:gd name="T29" fmla="*/ 94 h 182"/>
                    <a:gd name="T30" fmla="*/ 342 w 411"/>
                    <a:gd name="T31" fmla="*/ 94 h 182"/>
                    <a:gd name="T32" fmla="*/ 342 w 411"/>
                    <a:gd name="T33" fmla="*/ 116 h 182"/>
                    <a:gd name="T34" fmla="*/ 313 w 411"/>
                    <a:gd name="T35" fmla="*/ 116 h 182"/>
                    <a:gd name="T36" fmla="*/ 313 w 411"/>
                    <a:gd name="T37" fmla="*/ 94 h 182"/>
                    <a:gd name="T38" fmla="*/ 288 w 411"/>
                    <a:gd name="T39" fmla="*/ 94 h 182"/>
                    <a:gd name="T40" fmla="*/ 288 w 411"/>
                    <a:gd name="T41" fmla="*/ 149 h 182"/>
                    <a:gd name="T42" fmla="*/ 379 w 411"/>
                    <a:gd name="T43" fmla="*/ 149 h 182"/>
                    <a:gd name="T44" fmla="*/ 379 w 411"/>
                    <a:gd name="T45" fmla="*/ 32 h 182"/>
                    <a:gd name="T46" fmla="*/ 220 w 411"/>
                    <a:gd name="T47" fmla="*/ 32 h 182"/>
                    <a:gd name="T48" fmla="*/ 220 w 411"/>
                    <a:gd name="T49" fmla="*/ 32 h 182"/>
                    <a:gd name="T50" fmla="*/ 219 w 411"/>
                    <a:gd name="T51" fmla="*/ 32 h 182"/>
                    <a:gd name="T52" fmla="*/ 219 w 411"/>
                    <a:gd name="T53" fmla="*/ 182 h 182"/>
                    <a:gd name="T54" fmla="*/ 0 w 411"/>
                    <a:gd name="T55" fmla="*/ 182 h 182"/>
                    <a:gd name="T56" fmla="*/ 0 w 411"/>
                    <a:gd name="T57" fmla="*/ 1 h 182"/>
                    <a:gd name="T58" fmla="*/ 156 w 411"/>
                    <a:gd name="T59" fmla="*/ 0 h 182"/>
                    <a:gd name="T60" fmla="*/ 156 w 411"/>
                    <a:gd name="T61" fmla="*/ 115 h 182"/>
                    <a:gd name="T62" fmla="*/ 99 w 411"/>
                    <a:gd name="T63" fmla="*/ 115 h 182"/>
                    <a:gd name="T64" fmla="*/ 99 w 411"/>
                    <a:gd name="T65" fmla="*/ 116 h 182"/>
                    <a:gd name="T66" fmla="*/ 70 w 411"/>
                    <a:gd name="T67" fmla="*/ 116 h 182"/>
                    <a:gd name="T68" fmla="*/ 70 w 411"/>
                    <a:gd name="T69" fmla="*/ 115 h 182"/>
                    <a:gd name="T70" fmla="*/ 69 w 411"/>
                    <a:gd name="T71" fmla="*/ 115 h 182"/>
                    <a:gd name="T72" fmla="*/ 69 w 411"/>
                    <a:gd name="T73" fmla="*/ 61 h 182"/>
                    <a:gd name="T74" fmla="*/ 99 w 411"/>
                    <a:gd name="T75" fmla="*/ 61 h 182"/>
                    <a:gd name="T76" fmla="*/ 99 w 411"/>
                    <a:gd name="T77" fmla="*/ 84 h 182"/>
                    <a:gd name="T78" fmla="*/ 123 w 411"/>
                    <a:gd name="T79" fmla="*/ 84 h 182"/>
                    <a:gd name="T80" fmla="*/ 123 w 411"/>
                    <a:gd name="T81" fmla="*/ 33 h 182"/>
                    <a:gd name="T82" fmla="*/ 32 w 411"/>
                    <a:gd name="T83" fmla="*/ 33 h 182"/>
                    <a:gd name="T84" fmla="*/ 32 w 411"/>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1" h="182">
                      <a:moveTo>
                        <a:pt x="32" y="150"/>
                      </a:moveTo>
                      <a:cubicBezTo>
                        <a:pt x="186" y="150"/>
                        <a:pt x="186" y="150"/>
                        <a:pt x="186" y="150"/>
                      </a:cubicBezTo>
                      <a:cubicBezTo>
                        <a:pt x="186" y="1"/>
                        <a:pt x="186" y="1"/>
                        <a:pt x="186" y="1"/>
                      </a:cubicBezTo>
                      <a:cubicBezTo>
                        <a:pt x="187" y="1"/>
                        <a:pt x="187" y="1"/>
                        <a:pt x="187" y="1"/>
                      </a:cubicBezTo>
                      <a:cubicBezTo>
                        <a:pt x="187" y="1"/>
                        <a:pt x="187" y="1"/>
                        <a:pt x="187" y="1"/>
                      </a:cubicBezTo>
                      <a:cubicBezTo>
                        <a:pt x="268" y="1"/>
                        <a:pt x="332" y="0"/>
                        <a:pt x="411" y="0"/>
                      </a:cubicBezTo>
                      <a:cubicBezTo>
                        <a:pt x="411" y="181"/>
                        <a:pt x="411" y="181"/>
                        <a:pt x="411" y="181"/>
                      </a:cubicBezTo>
                      <a:cubicBezTo>
                        <a:pt x="379" y="181"/>
                        <a:pt x="379" y="181"/>
                        <a:pt x="379" y="181"/>
                      </a:cubicBezTo>
                      <a:cubicBezTo>
                        <a:pt x="379" y="181"/>
                        <a:pt x="379" y="181"/>
                        <a:pt x="379" y="181"/>
                      </a:cubicBezTo>
                      <a:cubicBezTo>
                        <a:pt x="256" y="182"/>
                        <a:pt x="256" y="182"/>
                        <a:pt x="256" y="182"/>
                      </a:cubicBezTo>
                      <a:cubicBezTo>
                        <a:pt x="256" y="143"/>
                        <a:pt x="255" y="100"/>
                        <a:pt x="255" y="62"/>
                      </a:cubicBezTo>
                      <a:cubicBezTo>
                        <a:pt x="284" y="62"/>
                        <a:pt x="313" y="62"/>
                        <a:pt x="342" y="62"/>
                      </a:cubicBezTo>
                      <a:cubicBezTo>
                        <a:pt x="342" y="62"/>
                        <a:pt x="342" y="62"/>
                        <a:pt x="342" y="62"/>
                      </a:cubicBezTo>
                      <a:cubicBezTo>
                        <a:pt x="342" y="62"/>
                        <a:pt x="342" y="62"/>
                        <a:pt x="342" y="62"/>
                      </a:cubicBezTo>
                      <a:cubicBezTo>
                        <a:pt x="342" y="94"/>
                        <a:pt x="342" y="94"/>
                        <a:pt x="342"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8" y="94"/>
                        <a:pt x="288" y="94"/>
                        <a:pt x="288" y="94"/>
                      </a:cubicBezTo>
                      <a:cubicBezTo>
                        <a:pt x="288" y="149"/>
                        <a:pt x="288" y="149"/>
                        <a:pt x="288" y="149"/>
                      </a:cubicBezTo>
                      <a:cubicBezTo>
                        <a:pt x="379" y="149"/>
                        <a:pt x="379" y="149"/>
                        <a:pt x="379" y="149"/>
                      </a:cubicBezTo>
                      <a:cubicBezTo>
                        <a:pt x="379" y="32"/>
                        <a:pt x="379" y="32"/>
                        <a:pt x="379" y="32"/>
                      </a:cubicBezTo>
                      <a:cubicBezTo>
                        <a:pt x="220" y="32"/>
                        <a:pt x="220" y="32"/>
                        <a:pt x="220" y="32"/>
                      </a:cubicBezTo>
                      <a:cubicBezTo>
                        <a:pt x="220" y="32"/>
                        <a:pt x="220" y="32"/>
                        <a:pt x="220"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6" y="115"/>
                        <a:pt x="156" y="115"/>
                        <a:pt x="156" y="115"/>
                      </a:cubicBezTo>
                      <a:cubicBezTo>
                        <a:pt x="99" y="115"/>
                        <a:pt x="99" y="115"/>
                        <a:pt x="99" y="115"/>
                      </a:cubicBezTo>
                      <a:cubicBezTo>
                        <a:pt x="99" y="116"/>
                        <a:pt x="99" y="116"/>
                        <a:pt x="99" y="116"/>
                      </a:cubicBezTo>
                      <a:cubicBezTo>
                        <a:pt x="70" y="116"/>
                        <a:pt x="70" y="116"/>
                        <a:pt x="70" y="116"/>
                      </a:cubicBezTo>
                      <a:cubicBezTo>
                        <a:pt x="70" y="115"/>
                        <a:pt x="70" y="115"/>
                        <a:pt x="70" y="115"/>
                      </a:cubicBezTo>
                      <a:cubicBezTo>
                        <a:pt x="69" y="115"/>
                        <a:pt x="69" y="115"/>
                        <a:pt x="69" y="115"/>
                      </a:cubicBezTo>
                      <a:cubicBezTo>
                        <a:pt x="69" y="61"/>
                        <a:pt x="69" y="61"/>
                        <a:pt x="69" y="61"/>
                      </a:cubicBezTo>
                      <a:cubicBezTo>
                        <a:pt x="99" y="61"/>
                        <a:pt x="99" y="61"/>
                        <a:pt x="99" y="61"/>
                      </a:cubicBezTo>
                      <a:cubicBezTo>
                        <a:pt x="99" y="84"/>
                        <a:pt x="99" y="84"/>
                        <a:pt x="99" y="84"/>
                      </a:cubicBezTo>
                      <a:cubicBezTo>
                        <a:pt x="123" y="84"/>
                        <a:pt x="123" y="84"/>
                        <a:pt x="123" y="84"/>
                      </a:cubicBezTo>
                      <a:cubicBezTo>
                        <a:pt x="123" y="33"/>
                        <a:pt x="123" y="33"/>
                        <a:pt x="123" y="33"/>
                      </a:cubicBezTo>
                      <a:cubicBezTo>
                        <a:pt x="32" y="33"/>
                        <a:pt x="32" y="33"/>
                        <a:pt x="32" y="33"/>
                      </a:cubicBezTo>
                      <a:lnTo>
                        <a:pt x="32"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58" name="Freeform 24"/>
                <p:cNvSpPr>
                  <a:spLocks/>
                </p:cNvSpPr>
                <p:nvPr/>
              </p:nvSpPr>
              <p:spPr bwMode="auto">
                <a:xfrm>
                  <a:off x="12806750" y="5029200"/>
                  <a:ext cx="526381" cy="126831"/>
                </a:xfrm>
                <a:custGeom>
                  <a:avLst/>
                  <a:gdLst>
                    <a:gd name="T0" fmla="*/ 33 w 412"/>
                    <a:gd name="T1" fmla="*/ 150 h 182"/>
                    <a:gd name="T2" fmla="*/ 187 w 412"/>
                    <a:gd name="T3" fmla="*/ 150 h 182"/>
                    <a:gd name="T4" fmla="*/ 187 w 412"/>
                    <a:gd name="T5" fmla="*/ 1 h 182"/>
                    <a:gd name="T6" fmla="*/ 187 w 412"/>
                    <a:gd name="T7" fmla="*/ 1 h 182"/>
                    <a:gd name="T8" fmla="*/ 187 w 412"/>
                    <a:gd name="T9" fmla="*/ 1 h 182"/>
                    <a:gd name="T10" fmla="*/ 412 w 412"/>
                    <a:gd name="T11" fmla="*/ 0 h 182"/>
                    <a:gd name="T12" fmla="*/ 412 w 412"/>
                    <a:gd name="T13" fmla="*/ 181 h 182"/>
                    <a:gd name="T14" fmla="*/ 380 w 412"/>
                    <a:gd name="T15" fmla="*/ 181 h 182"/>
                    <a:gd name="T16" fmla="*/ 380 w 412"/>
                    <a:gd name="T17" fmla="*/ 181 h 182"/>
                    <a:gd name="T18" fmla="*/ 256 w 412"/>
                    <a:gd name="T19" fmla="*/ 182 h 182"/>
                    <a:gd name="T20" fmla="*/ 255 w 412"/>
                    <a:gd name="T21" fmla="*/ 62 h 182"/>
                    <a:gd name="T22" fmla="*/ 342 w 412"/>
                    <a:gd name="T23" fmla="*/ 62 h 182"/>
                    <a:gd name="T24" fmla="*/ 342 w 412"/>
                    <a:gd name="T25" fmla="*/ 62 h 182"/>
                    <a:gd name="T26" fmla="*/ 342 w 412"/>
                    <a:gd name="T27" fmla="*/ 62 h 182"/>
                    <a:gd name="T28" fmla="*/ 342 w 412"/>
                    <a:gd name="T29" fmla="*/ 94 h 182"/>
                    <a:gd name="T30" fmla="*/ 342 w 412"/>
                    <a:gd name="T31" fmla="*/ 94 h 182"/>
                    <a:gd name="T32" fmla="*/ 342 w 412"/>
                    <a:gd name="T33" fmla="*/ 116 h 182"/>
                    <a:gd name="T34" fmla="*/ 313 w 412"/>
                    <a:gd name="T35" fmla="*/ 116 h 182"/>
                    <a:gd name="T36" fmla="*/ 313 w 412"/>
                    <a:gd name="T37" fmla="*/ 94 h 182"/>
                    <a:gd name="T38" fmla="*/ 288 w 412"/>
                    <a:gd name="T39" fmla="*/ 94 h 182"/>
                    <a:gd name="T40" fmla="*/ 288 w 412"/>
                    <a:gd name="T41" fmla="*/ 149 h 182"/>
                    <a:gd name="T42" fmla="*/ 380 w 412"/>
                    <a:gd name="T43" fmla="*/ 149 h 182"/>
                    <a:gd name="T44" fmla="*/ 380 w 412"/>
                    <a:gd name="T45" fmla="*/ 32 h 182"/>
                    <a:gd name="T46" fmla="*/ 220 w 412"/>
                    <a:gd name="T47" fmla="*/ 32 h 182"/>
                    <a:gd name="T48" fmla="*/ 220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7 w 412"/>
                    <a:gd name="T61" fmla="*/ 115 h 182"/>
                    <a:gd name="T62" fmla="*/ 100 w 412"/>
                    <a:gd name="T63" fmla="*/ 115 h 182"/>
                    <a:gd name="T64" fmla="*/ 100 w 412"/>
                    <a:gd name="T65" fmla="*/ 116 h 182"/>
                    <a:gd name="T66" fmla="*/ 71 w 412"/>
                    <a:gd name="T67" fmla="*/ 116 h 182"/>
                    <a:gd name="T68" fmla="*/ 71 w 412"/>
                    <a:gd name="T69" fmla="*/ 115 h 182"/>
                    <a:gd name="T70" fmla="*/ 70 w 412"/>
                    <a:gd name="T71" fmla="*/ 115 h 182"/>
                    <a:gd name="T72" fmla="*/ 69 w 412"/>
                    <a:gd name="T73" fmla="*/ 61 h 182"/>
                    <a:gd name="T74" fmla="*/ 100 w 412"/>
                    <a:gd name="T75" fmla="*/ 61 h 182"/>
                    <a:gd name="T76" fmla="*/ 100 w 412"/>
                    <a:gd name="T77" fmla="*/ 84 h 182"/>
                    <a:gd name="T78" fmla="*/ 124 w 412"/>
                    <a:gd name="T79" fmla="*/ 84 h 182"/>
                    <a:gd name="T80" fmla="*/ 124 w 412"/>
                    <a:gd name="T81" fmla="*/ 33 h 182"/>
                    <a:gd name="T82" fmla="*/ 33 w 412"/>
                    <a:gd name="T83" fmla="*/ 33 h 182"/>
                    <a:gd name="T84" fmla="*/ 33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3" y="150"/>
                      </a:moveTo>
                      <a:cubicBezTo>
                        <a:pt x="187" y="150"/>
                        <a:pt x="187" y="150"/>
                        <a:pt x="187" y="150"/>
                      </a:cubicBezTo>
                      <a:cubicBezTo>
                        <a:pt x="187" y="1"/>
                        <a:pt x="187" y="1"/>
                        <a:pt x="187"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80" y="181"/>
                        <a:pt x="380" y="181"/>
                        <a:pt x="380" y="181"/>
                      </a:cubicBezTo>
                      <a:cubicBezTo>
                        <a:pt x="380" y="181"/>
                        <a:pt x="380" y="181"/>
                        <a:pt x="380" y="181"/>
                      </a:cubicBezTo>
                      <a:cubicBezTo>
                        <a:pt x="256" y="182"/>
                        <a:pt x="256" y="182"/>
                        <a:pt x="256" y="182"/>
                      </a:cubicBezTo>
                      <a:cubicBezTo>
                        <a:pt x="256" y="143"/>
                        <a:pt x="255" y="100"/>
                        <a:pt x="255" y="62"/>
                      </a:cubicBezTo>
                      <a:cubicBezTo>
                        <a:pt x="285" y="62"/>
                        <a:pt x="313" y="62"/>
                        <a:pt x="342" y="62"/>
                      </a:cubicBezTo>
                      <a:cubicBezTo>
                        <a:pt x="342" y="62"/>
                        <a:pt x="342" y="62"/>
                        <a:pt x="342" y="62"/>
                      </a:cubicBezTo>
                      <a:cubicBezTo>
                        <a:pt x="342" y="62"/>
                        <a:pt x="342" y="62"/>
                        <a:pt x="342" y="62"/>
                      </a:cubicBezTo>
                      <a:cubicBezTo>
                        <a:pt x="342" y="94"/>
                        <a:pt x="342" y="94"/>
                        <a:pt x="342"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8" y="94"/>
                        <a:pt x="288" y="94"/>
                        <a:pt x="288" y="94"/>
                      </a:cubicBezTo>
                      <a:cubicBezTo>
                        <a:pt x="288" y="149"/>
                        <a:pt x="288" y="149"/>
                        <a:pt x="288" y="149"/>
                      </a:cubicBezTo>
                      <a:cubicBezTo>
                        <a:pt x="380" y="149"/>
                        <a:pt x="380" y="149"/>
                        <a:pt x="380" y="149"/>
                      </a:cubicBezTo>
                      <a:cubicBezTo>
                        <a:pt x="380" y="32"/>
                        <a:pt x="380" y="32"/>
                        <a:pt x="380" y="32"/>
                      </a:cubicBezTo>
                      <a:cubicBezTo>
                        <a:pt x="220" y="32"/>
                        <a:pt x="220" y="32"/>
                        <a:pt x="220" y="32"/>
                      </a:cubicBezTo>
                      <a:cubicBezTo>
                        <a:pt x="220" y="32"/>
                        <a:pt x="220" y="32"/>
                        <a:pt x="220"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7" y="115"/>
                        <a:pt x="157" y="115"/>
                        <a:pt x="157" y="115"/>
                      </a:cubicBezTo>
                      <a:cubicBezTo>
                        <a:pt x="100" y="115"/>
                        <a:pt x="100" y="115"/>
                        <a:pt x="100" y="115"/>
                      </a:cubicBezTo>
                      <a:cubicBezTo>
                        <a:pt x="100" y="116"/>
                        <a:pt x="100" y="116"/>
                        <a:pt x="100" y="116"/>
                      </a:cubicBezTo>
                      <a:cubicBezTo>
                        <a:pt x="71" y="116"/>
                        <a:pt x="71" y="116"/>
                        <a:pt x="71" y="116"/>
                      </a:cubicBezTo>
                      <a:cubicBezTo>
                        <a:pt x="71" y="115"/>
                        <a:pt x="71" y="115"/>
                        <a:pt x="71" y="115"/>
                      </a:cubicBezTo>
                      <a:cubicBezTo>
                        <a:pt x="70" y="115"/>
                        <a:pt x="70" y="115"/>
                        <a:pt x="70" y="115"/>
                      </a:cubicBezTo>
                      <a:cubicBezTo>
                        <a:pt x="69" y="61"/>
                        <a:pt x="69" y="61"/>
                        <a:pt x="69" y="61"/>
                      </a:cubicBezTo>
                      <a:cubicBezTo>
                        <a:pt x="100" y="61"/>
                        <a:pt x="100" y="61"/>
                        <a:pt x="100" y="61"/>
                      </a:cubicBezTo>
                      <a:cubicBezTo>
                        <a:pt x="100" y="84"/>
                        <a:pt x="100" y="84"/>
                        <a:pt x="100" y="84"/>
                      </a:cubicBezTo>
                      <a:cubicBezTo>
                        <a:pt x="124" y="84"/>
                        <a:pt x="124" y="84"/>
                        <a:pt x="124" y="84"/>
                      </a:cubicBezTo>
                      <a:cubicBezTo>
                        <a:pt x="124" y="33"/>
                        <a:pt x="124" y="33"/>
                        <a:pt x="124" y="33"/>
                      </a:cubicBezTo>
                      <a:cubicBezTo>
                        <a:pt x="33" y="33"/>
                        <a:pt x="33" y="33"/>
                        <a:pt x="33" y="33"/>
                      </a:cubicBezTo>
                      <a:lnTo>
                        <a:pt x="33"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59" name="Freeform 25"/>
                <p:cNvSpPr>
                  <a:spLocks/>
                </p:cNvSpPr>
                <p:nvPr/>
              </p:nvSpPr>
              <p:spPr bwMode="auto">
                <a:xfrm>
                  <a:off x="13364400" y="5029200"/>
                  <a:ext cx="526381" cy="126831"/>
                </a:xfrm>
                <a:custGeom>
                  <a:avLst/>
                  <a:gdLst>
                    <a:gd name="T0" fmla="*/ 32 w 412"/>
                    <a:gd name="T1" fmla="*/ 150 h 182"/>
                    <a:gd name="T2" fmla="*/ 186 w 412"/>
                    <a:gd name="T3" fmla="*/ 150 h 182"/>
                    <a:gd name="T4" fmla="*/ 186 w 412"/>
                    <a:gd name="T5" fmla="*/ 1 h 182"/>
                    <a:gd name="T6" fmla="*/ 187 w 412"/>
                    <a:gd name="T7" fmla="*/ 1 h 182"/>
                    <a:gd name="T8" fmla="*/ 187 w 412"/>
                    <a:gd name="T9" fmla="*/ 1 h 182"/>
                    <a:gd name="T10" fmla="*/ 412 w 412"/>
                    <a:gd name="T11" fmla="*/ 0 h 182"/>
                    <a:gd name="T12" fmla="*/ 412 w 412"/>
                    <a:gd name="T13" fmla="*/ 181 h 182"/>
                    <a:gd name="T14" fmla="*/ 379 w 412"/>
                    <a:gd name="T15" fmla="*/ 181 h 182"/>
                    <a:gd name="T16" fmla="*/ 379 w 412"/>
                    <a:gd name="T17" fmla="*/ 181 h 182"/>
                    <a:gd name="T18" fmla="*/ 256 w 412"/>
                    <a:gd name="T19" fmla="*/ 182 h 182"/>
                    <a:gd name="T20" fmla="*/ 255 w 412"/>
                    <a:gd name="T21" fmla="*/ 62 h 182"/>
                    <a:gd name="T22" fmla="*/ 342 w 412"/>
                    <a:gd name="T23" fmla="*/ 62 h 182"/>
                    <a:gd name="T24" fmla="*/ 342 w 412"/>
                    <a:gd name="T25" fmla="*/ 62 h 182"/>
                    <a:gd name="T26" fmla="*/ 342 w 412"/>
                    <a:gd name="T27" fmla="*/ 62 h 182"/>
                    <a:gd name="T28" fmla="*/ 342 w 412"/>
                    <a:gd name="T29" fmla="*/ 94 h 182"/>
                    <a:gd name="T30" fmla="*/ 342 w 412"/>
                    <a:gd name="T31" fmla="*/ 94 h 182"/>
                    <a:gd name="T32" fmla="*/ 342 w 412"/>
                    <a:gd name="T33" fmla="*/ 116 h 182"/>
                    <a:gd name="T34" fmla="*/ 313 w 412"/>
                    <a:gd name="T35" fmla="*/ 116 h 182"/>
                    <a:gd name="T36" fmla="*/ 313 w 412"/>
                    <a:gd name="T37" fmla="*/ 94 h 182"/>
                    <a:gd name="T38" fmla="*/ 288 w 412"/>
                    <a:gd name="T39" fmla="*/ 94 h 182"/>
                    <a:gd name="T40" fmla="*/ 288 w 412"/>
                    <a:gd name="T41" fmla="*/ 149 h 182"/>
                    <a:gd name="T42" fmla="*/ 379 w 412"/>
                    <a:gd name="T43" fmla="*/ 149 h 182"/>
                    <a:gd name="T44" fmla="*/ 379 w 412"/>
                    <a:gd name="T45" fmla="*/ 32 h 182"/>
                    <a:gd name="T46" fmla="*/ 220 w 412"/>
                    <a:gd name="T47" fmla="*/ 32 h 182"/>
                    <a:gd name="T48" fmla="*/ 220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6 w 412"/>
                    <a:gd name="T61" fmla="*/ 115 h 182"/>
                    <a:gd name="T62" fmla="*/ 99 w 412"/>
                    <a:gd name="T63" fmla="*/ 115 h 182"/>
                    <a:gd name="T64" fmla="*/ 99 w 412"/>
                    <a:gd name="T65" fmla="*/ 116 h 182"/>
                    <a:gd name="T66" fmla="*/ 70 w 412"/>
                    <a:gd name="T67" fmla="*/ 116 h 182"/>
                    <a:gd name="T68" fmla="*/ 70 w 412"/>
                    <a:gd name="T69" fmla="*/ 115 h 182"/>
                    <a:gd name="T70" fmla="*/ 69 w 412"/>
                    <a:gd name="T71" fmla="*/ 115 h 182"/>
                    <a:gd name="T72" fmla="*/ 69 w 412"/>
                    <a:gd name="T73" fmla="*/ 61 h 182"/>
                    <a:gd name="T74" fmla="*/ 99 w 412"/>
                    <a:gd name="T75" fmla="*/ 61 h 182"/>
                    <a:gd name="T76" fmla="*/ 99 w 412"/>
                    <a:gd name="T77" fmla="*/ 84 h 182"/>
                    <a:gd name="T78" fmla="*/ 123 w 412"/>
                    <a:gd name="T79" fmla="*/ 84 h 182"/>
                    <a:gd name="T80" fmla="*/ 123 w 412"/>
                    <a:gd name="T81" fmla="*/ 33 h 182"/>
                    <a:gd name="T82" fmla="*/ 32 w 412"/>
                    <a:gd name="T83" fmla="*/ 33 h 182"/>
                    <a:gd name="T84" fmla="*/ 32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2" y="150"/>
                      </a:moveTo>
                      <a:cubicBezTo>
                        <a:pt x="186" y="150"/>
                        <a:pt x="186" y="150"/>
                        <a:pt x="186" y="150"/>
                      </a:cubicBezTo>
                      <a:cubicBezTo>
                        <a:pt x="186" y="1"/>
                        <a:pt x="186" y="1"/>
                        <a:pt x="186"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79" y="181"/>
                        <a:pt x="379" y="181"/>
                        <a:pt x="379" y="181"/>
                      </a:cubicBezTo>
                      <a:cubicBezTo>
                        <a:pt x="379" y="181"/>
                        <a:pt x="379" y="181"/>
                        <a:pt x="379" y="181"/>
                      </a:cubicBezTo>
                      <a:cubicBezTo>
                        <a:pt x="256" y="182"/>
                        <a:pt x="256" y="182"/>
                        <a:pt x="256" y="182"/>
                      </a:cubicBezTo>
                      <a:cubicBezTo>
                        <a:pt x="256" y="143"/>
                        <a:pt x="255" y="100"/>
                        <a:pt x="255" y="62"/>
                      </a:cubicBezTo>
                      <a:cubicBezTo>
                        <a:pt x="284" y="62"/>
                        <a:pt x="313" y="62"/>
                        <a:pt x="342" y="62"/>
                      </a:cubicBezTo>
                      <a:cubicBezTo>
                        <a:pt x="342" y="62"/>
                        <a:pt x="342" y="62"/>
                        <a:pt x="342" y="62"/>
                      </a:cubicBezTo>
                      <a:cubicBezTo>
                        <a:pt x="342" y="62"/>
                        <a:pt x="342" y="62"/>
                        <a:pt x="342" y="62"/>
                      </a:cubicBezTo>
                      <a:cubicBezTo>
                        <a:pt x="342" y="94"/>
                        <a:pt x="342" y="94"/>
                        <a:pt x="342"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8" y="94"/>
                        <a:pt x="288" y="94"/>
                        <a:pt x="288" y="94"/>
                      </a:cubicBezTo>
                      <a:cubicBezTo>
                        <a:pt x="288" y="149"/>
                        <a:pt x="288" y="149"/>
                        <a:pt x="288" y="149"/>
                      </a:cubicBezTo>
                      <a:cubicBezTo>
                        <a:pt x="379" y="149"/>
                        <a:pt x="379" y="149"/>
                        <a:pt x="379" y="149"/>
                      </a:cubicBezTo>
                      <a:cubicBezTo>
                        <a:pt x="379" y="32"/>
                        <a:pt x="379" y="32"/>
                        <a:pt x="379" y="32"/>
                      </a:cubicBezTo>
                      <a:cubicBezTo>
                        <a:pt x="220" y="32"/>
                        <a:pt x="220" y="32"/>
                        <a:pt x="220" y="32"/>
                      </a:cubicBezTo>
                      <a:cubicBezTo>
                        <a:pt x="220" y="32"/>
                        <a:pt x="220" y="32"/>
                        <a:pt x="220"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6" y="115"/>
                        <a:pt x="156" y="115"/>
                        <a:pt x="156" y="115"/>
                      </a:cubicBezTo>
                      <a:cubicBezTo>
                        <a:pt x="99" y="115"/>
                        <a:pt x="99" y="115"/>
                        <a:pt x="99" y="115"/>
                      </a:cubicBezTo>
                      <a:cubicBezTo>
                        <a:pt x="99" y="116"/>
                        <a:pt x="99" y="116"/>
                        <a:pt x="99" y="116"/>
                      </a:cubicBezTo>
                      <a:cubicBezTo>
                        <a:pt x="70" y="116"/>
                        <a:pt x="70" y="116"/>
                        <a:pt x="70" y="116"/>
                      </a:cubicBezTo>
                      <a:cubicBezTo>
                        <a:pt x="70" y="115"/>
                        <a:pt x="70" y="115"/>
                        <a:pt x="70" y="115"/>
                      </a:cubicBezTo>
                      <a:cubicBezTo>
                        <a:pt x="69" y="115"/>
                        <a:pt x="69" y="115"/>
                        <a:pt x="69" y="115"/>
                      </a:cubicBezTo>
                      <a:cubicBezTo>
                        <a:pt x="69" y="61"/>
                        <a:pt x="69" y="61"/>
                        <a:pt x="69" y="61"/>
                      </a:cubicBezTo>
                      <a:cubicBezTo>
                        <a:pt x="99" y="61"/>
                        <a:pt x="99" y="61"/>
                        <a:pt x="99" y="61"/>
                      </a:cubicBezTo>
                      <a:cubicBezTo>
                        <a:pt x="99" y="84"/>
                        <a:pt x="99" y="84"/>
                        <a:pt x="99" y="84"/>
                      </a:cubicBezTo>
                      <a:cubicBezTo>
                        <a:pt x="123" y="84"/>
                        <a:pt x="123" y="84"/>
                        <a:pt x="123" y="84"/>
                      </a:cubicBezTo>
                      <a:cubicBezTo>
                        <a:pt x="123" y="33"/>
                        <a:pt x="123" y="33"/>
                        <a:pt x="123" y="33"/>
                      </a:cubicBezTo>
                      <a:cubicBezTo>
                        <a:pt x="32" y="33"/>
                        <a:pt x="32" y="33"/>
                        <a:pt x="32" y="33"/>
                      </a:cubicBezTo>
                      <a:lnTo>
                        <a:pt x="32"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grpSp>
          <p:sp>
            <p:nvSpPr>
              <p:cNvPr id="37" name="Freeform 5"/>
              <p:cNvSpPr>
                <a:spLocks/>
              </p:cNvSpPr>
              <p:nvPr/>
            </p:nvSpPr>
            <p:spPr bwMode="auto">
              <a:xfrm>
                <a:off x="13957724" y="4880089"/>
                <a:ext cx="498907" cy="149111"/>
              </a:xfrm>
              <a:custGeom>
                <a:avLst/>
                <a:gdLst>
                  <a:gd name="T0" fmla="*/ 33 w 412"/>
                  <a:gd name="T1" fmla="*/ 150 h 182"/>
                  <a:gd name="T2" fmla="*/ 187 w 412"/>
                  <a:gd name="T3" fmla="*/ 150 h 182"/>
                  <a:gd name="T4" fmla="*/ 187 w 412"/>
                  <a:gd name="T5" fmla="*/ 1 h 182"/>
                  <a:gd name="T6" fmla="*/ 187 w 412"/>
                  <a:gd name="T7" fmla="*/ 1 h 182"/>
                  <a:gd name="T8" fmla="*/ 187 w 412"/>
                  <a:gd name="T9" fmla="*/ 1 h 182"/>
                  <a:gd name="T10" fmla="*/ 412 w 412"/>
                  <a:gd name="T11" fmla="*/ 0 h 182"/>
                  <a:gd name="T12" fmla="*/ 412 w 412"/>
                  <a:gd name="T13" fmla="*/ 181 h 182"/>
                  <a:gd name="T14" fmla="*/ 379 w 412"/>
                  <a:gd name="T15" fmla="*/ 181 h 182"/>
                  <a:gd name="T16" fmla="*/ 379 w 412"/>
                  <a:gd name="T17" fmla="*/ 181 h 182"/>
                  <a:gd name="T18" fmla="*/ 256 w 412"/>
                  <a:gd name="T19" fmla="*/ 182 h 182"/>
                  <a:gd name="T20" fmla="*/ 255 w 412"/>
                  <a:gd name="T21" fmla="*/ 62 h 182"/>
                  <a:gd name="T22" fmla="*/ 342 w 412"/>
                  <a:gd name="T23" fmla="*/ 62 h 182"/>
                  <a:gd name="T24" fmla="*/ 342 w 412"/>
                  <a:gd name="T25" fmla="*/ 62 h 182"/>
                  <a:gd name="T26" fmla="*/ 342 w 412"/>
                  <a:gd name="T27" fmla="*/ 62 h 182"/>
                  <a:gd name="T28" fmla="*/ 342 w 412"/>
                  <a:gd name="T29" fmla="*/ 94 h 182"/>
                  <a:gd name="T30" fmla="*/ 342 w 412"/>
                  <a:gd name="T31" fmla="*/ 94 h 182"/>
                  <a:gd name="T32" fmla="*/ 342 w 412"/>
                  <a:gd name="T33" fmla="*/ 116 h 182"/>
                  <a:gd name="T34" fmla="*/ 313 w 412"/>
                  <a:gd name="T35" fmla="*/ 116 h 182"/>
                  <a:gd name="T36" fmla="*/ 313 w 412"/>
                  <a:gd name="T37" fmla="*/ 94 h 182"/>
                  <a:gd name="T38" fmla="*/ 288 w 412"/>
                  <a:gd name="T39" fmla="*/ 94 h 182"/>
                  <a:gd name="T40" fmla="*/ 288 w 412"/>
                  <a:gd name="T41" fmla="*/ 149 h 182"/>
                  <a:gd name="T42" fmla="*/ 379 w 412"/>
                  <a:gd name="T43" fmla="*/ 149 h 182"/>
                  <a:gd name="T44" fmla="*/ 379 w 412"/>
                  <a:gd name="T45" fmla="*/ 32 h 182"/>
                  <a:gd name="T46" fmla="*/ 220 w 412"/>
                  <a:gd name="T47" fmla="*/ 32 h 182"/>
                  <a:gd name="T48" fmla="*/ 220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7 w 412"/>
                  <a:gd name="T61" fmla="*/ 115 h 182"/>
                  <a:gd name="T62" fmla="*/ 100 w 412"/>
                  <a:gd name="T63" fmla="*/ 115 h 182"/>
                  <a:gd name="T64" fmla="*/ 100 w 412"/>
                  <a:gd name="T65" fmla="*/ 116 h 182"/>
                  <a:gd name="T66" fmla="*/ 71 w 412"/>
                  <a:gd name="T67" fmla="*/ 116 h 182"/>
                  <a:gd name="T68" fmla="*/ 71 w 412"/>
                  <a:gd name="T69" fmla="*/ 115 h 182"/>
                  <a:gd name="T70" fmla="*/ 70 w 412"/>
                  <a:gd name="T71" fmla="*/ 115 h 182"/>
                  <a:gd name="T72" fmla="*/ 69 w 412"/>
                  <a:gd name="T73" fmla="*/ 61 h 182"/>
                  <a:gd name="T74" fmla="*/ 100 w 412"/>
                  <a:gd name="T75" fmla="*/ 61 h 182"/>
                  <a:gd name="T76" fmla="*/ 100 w 412"/>
                  <a:gd name="T77" fmla="*/ 84 h 182"/>
                  <a:gd name="T78" fmla="*/ 124 w 412"/>
                  <a:gd name="T79" fmla="*/ 84 h 182"/>
                  <a:gd name="T80" fmla="*/ 124 w 412"/>
                  <a:gd name="T81" fmla="*/ 33 h 182"/>
                  <a:gd name="T82" fmla="*/ 33 w 412"/>
                  <a:gd name="T83" fmla="*/ 33 h 182"/>
                  <a:gd name="T84" fmla="*/ 33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3" y="150"/>
                    </a:moveTo>
                    <a:cubicBezTo>
                      <a:pt x="187" y="150"/>
                      <a:pt x="187" y="150"/>
                      <a:pt x="187" y="150"/>
                    </a:cubicBezTo>
                    <a:cubicBezTo>
                      <a:pt x="187" y="1"/>
                      <a:pt x="187" y="1"/>
                      <a:pt x="187"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79" y="181"/>
                      <a:pt x="379" y="181"/>
                      <a:pt x="379" y="181"/>
                    </a:cubicBezTo>
                    <a:cubicBezTo>
                      <a:pt x="379" y="181"/>
                      <a:pt x="379" y="181"/>
                      <a:pt x="379" y="181"/>
                    </a:cubicBezTo>
                    <a:cubicBezTo>
                      <a:pt x="256" y="182"/>
                      <a:pt x="256" y="182"/>
                      <a:pt x="256" y="182"/>
                    </a:cubicBezTo>
                    <a:cubicBezTo>
                      <a:pt x="256" y="143"/>
                      <a:pt x="255" y="100"/>
                      <a:pt x="255" y="62"/>
                    </a:cubicBezTo>
                    <a:cubicBezTo>
                      <a:pt x="285" y="62"/>
                      <a:pt x="313" y="62"/>
                      <a:pt x="342" y="62"/>
                    </a:cubicBezTo>
                    <a:cubicBezTo>
                      <a:pt x="342" y="62"/>
                      <a:pt x="342" y="62"/>
                      <a:pt x="342" y="62"/>
                    </a:cubicBezTo>
                    <a:cubicBezTo>
                      <a:pt x="342" y="62"/>
                      <a:pt x="342" y="62"/>
                      <a:pt x="342" y="62"/>
                    </a:cubicBezTo>
                    <a:cubicBezTo>
                      <a:pt x="342" y="94"/>
                      <a:pt x="342" y="94"/>
                      <a:pt x="342"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8" y="94"/>
                      <a:pt x="288" y="94"/>
                      <a:pt x="288" y="94"/>
                    </a:cubicBezTo>
                    <a:cubicBezTo>
                      <a:pt x="288" y="149"/>
                      <a:pt x="288" y="149"/>
                      <a:pt x="288" y="149"/>
                    </a:cubicBezTo>
                    <a:cubicBezTo>
                      <a:pt x="379" y="149"/>
                      <a:pt x="379" y="149"/>
                      <a:pt x="379" y="149"/>
                    </a:cubicBezTo>
                    <a:cubicBezTo>
                      <a:pt x="379" y="32"/>
                      <a:pt x="379" y="32"/>
                      <a:pt x="379" y="32"/>
                    </a:cubicBezTo>
                    <a:cubicBezTo>
                      <a:pt x="220" y="32"/>
                      <a:pt x="220" y="32"/>
                      <a:pt x="220" y="32"/>
                    </a:cubicBezTo>
                    <a:cubicBezTo>
                      <a:pt x="220" y="32"/>
                      <a:pt x="220" y="32"/>
                      <a:pt x="220"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7" y="115"/>
                      <a:pt x="157" y="115"/>
                      <a:pt x="157" y="115"/>
                    </a:cubicBezTo>
                    <a:cubicBezTo>
                      <a:pt x="100" y="115"/>
                      <a:pt x="100" y="115"/>
                      <a:pt x="100" y="115"/>
                    </a:cubicBezTo>
                    <a:cubicBezTo>
                      <a:pt x="100" y="116"/>
                      <a:pt x="100" y="116"/>
                      <a:pt x="100" y="116"/>
                    </a:cubicBezTo>
                    <a:cubicBezTo>
                      <a:pt x="71" y="116"/>
                      <a:pt x="71" y="116"/>
                      <a:pt x="71" y="116"/>
                    </a:cubicBezTo>
                    <a:cubicBezTo>
                      <a:pt x="71" y="115"/>
                      <a:pt x="71" y="115"/>
                      <a:pt x="71" y="115"/>
                    </a:cubicBezTo>
                    <a:cubicBezTo>
                      <a:pt x="70" y="115"/>
                      <a:pt x="70" y="115"/>
                      <a:pt x="70" y="115"/>
                    </a:cubicBezTo>
                    <a:cubicBezTo>
                      <a:pt x="69" y="61"/>
                      <a:pt x="69" y="61"/>
                      <a:pt x="69" y="61"/>
                    </a:cubicBezTo>
                    <a:cubicBezTo>
                      <a:pt x="100" y="61"/>
                      <a:pt x="100" y="61"/>
                      <a:pt x="100" y="61"/>
                    </a:cubicBezTo>
                    <a:cubicBezTo>
                      <a:pt x="100" y="84"/>
                      <a:pt x="100" y="84"/>
                      <a:pt x="100" y="84"/>
                    </a:cubicBezTo>
                    <a:cubicBezTo>
                      <a:pt x="124" y="84"/>
                      <a:pt x="124" y="84"/>
                      <a:pt x="124" y="84"/>
                    </a:cubicBezTo>
                    <a:cubicBezTo>
                      <a:pt x="124" y="33"/>
                      <a:pt x="124" y="33"/>
                      <a:pt x="124" y="33"/>
                    </a:cubicBezTo>
                    <a:cubicBezTo>
                      <a:pt x="33" y="33"/>
                      <a:pt x="33" y="33"/>
                      <a:pt x="33" y="33"/>
                    </a:cubicBezTo>
                    <a:lnTo>
                      <a:pt x="33"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38" name="Freeform 6"/>
              <p:cNvSpPr>
                <a:spLocks/>
              </p:cNvSpPr>
              <p:nvPr/>
            </p:nvSpPr>
            <p:spPr bwMode="auto">
              <a:xfrm>
                <a:off x="14486269" y="4880089"/>
                <a:ext cx="497260" cy="149111"/>
              </a:xfrm>
              <a:custGeom>
                <a:avLst/>
                <a:gdLst>
                  <a:gd name="T0" fmla="*/ 32 w 411"/>
                  <a:gd name="T1" fmla="*/ 150 h 182"/>
                  <a:gd name="T2" fmla="*/ 186 w 411"/>
                  <a:gd name="T3" fmla="*/ 150 h 182"/>
                  <a:gd name="T4" fmla="*/ 186 w 411"/>
                  <a:gd name="T5" fmla="*/ 1 h 182"/>
                  <a:gd name="T6" fmla="*/ 187 w 411"/>
                  <a:gd name="T7" fmla="*/ 1 h 182"/>
                  <a:gd name="T8" fmla="*/ 187 w 411"/>
                  <a:gd name="T9" fmla="*/ 1 h 182"/>
                  <a:gd name="T10" fmla="*/ 411 w 411"/>
                  <a:gd name="T11" fmla="*/ 0 h 182"/>
                  <a:gd name="T12" fmla="*/ 411 w 411"/>
                  <a:gd name="T13" fmla="*/ 181 h 182"/>
                  <a:gd name="T14" fmla="*/ 379 w 411"/>
                  <a:gd name="T15" fmla="*/ 181 h 182"/>
                  <a:gd name="T16" fmla="*/ 379 w 411"/>
                  <a:gd name="T17" fmla="*/ 181 h 182"/>
                  <a:gd name="T18" fmla="*/ 255 w 411"/>
                  <a:gd name="T19" fmla="*/ 182 h 182"/>
                  <a:gd name="T20" fmla="*/ 255 w 411"/>
                  <a:gd name="T21" fmla="*/ 62 h 182"/>
                  <a:gd name="T22" fmla="*/ 341 w 411"/>
                  <a:gd name="T23" fmla="*/ 62 h 182"/>
                  <a:gd name="T24" fmla="*/ 341 w 411"/>
                  <a:gd name="T25" fmla="*/ 62 h 182"/>
                  <a:gd name="T26" fmla="*/ 342 w 411"/>
                  <a:gd name="T27" fmla="*/ 62 h 182"/>
                  <a:gd name="T28" fmla="*/ 342 w 411"/>
                  <a:gd name="T29" fmla="*/ 94 h 182"/>
                  <a:gd name="T30" fmla="*/ 341 w 411"/>
                  <a:gd name="T31" fmla="*/ 94 h 182"/>
                  <a:gd name="T32" fmla="*/ 341 w 411"/>
                  <a:gd name="T33" fmla="*/ 116 h 182"/>
                  <a:gd name="T34" fmla="*/ 312 w 411"/>
                  <a:gd name="T35" fmla="*/ 116 h 182"/>
                  <a:gd name="T36" fmla="*/ 312 w 411"/>
                  <a:gd name="T37" fmla="*/ 94 h 182"/>
                  <a:gd name="T38" fmla="*/ 288 w 411"/>
                  <a:gd name="T39" fmla="*/ 94 h 182"/>
                  <a:gd name="T40" fmla="*/ 288 w 411"/>
                  <a:gd name="T41" fmla="*/ 149 h 182"/>
                  <a:gd name="T42" fmla="*/ 379 w 411"/>
                  <a:gd name="T43" fmla="*/ 149 h 182"/>
                  <a:gd name="T44" fmla="*/ 379 w 411"/>
                  <a:gd name="T45" fmla="*/ 32 h 182"/>
                  <a:gd name="T46" fmla="*/ 220 w 411"/>
                  <a:gd name="T47" fmla="*/ 32 h 182"/>
                  <a:gd name="T48" fmla="*/ 220 w 411"/>
                  <a:gd name="T49" fmla="*/ 32 h 182"/>
                  <a:gd name="T50" fmla="*/ 218 w 411"/>
                  <a:gd name="T51" fmla="*/ 32 h 182"/>
                  <a:gd name="T52" fmla="*/ 218 w 411"/>
                  <a:gd name="T53" fmla="*/ 182 h 182"/>
                  <a:gd name="T54" fmla="*/ 0 w 411"/>
                  <a:gd name="T55" fmla="*/ 182 h 182"/>
                  <a:gd name="T56" fmla="*/ 0 w 411"/>
                  <a:gd name="T57" fmla="*/ 1 h 182"/>
                  <a:gd name="T58" fmla="*/ 156 w 411"/>
                  <a:gd name="T59" fmla="*/ 0 h 182"/>
                  <a:gd name="T60" fmla="*/ 156 w 411"/>
                  <a:gd name="T61" fmla="*/ 115 h 182"/>
                  <a:gd name="T62" fmla="*/ 99 w 411"/>
                  <a:gd name="T63" fmla="*/ 115 h 182"/>
                  <a:gd name="T64" fmla="*/ 99 w 411"/>
                  <a:gd name="T65" fmla="*/ 116 h 182"/>
                  <a:gd name="T66" fmla="*/ 70 w 411"/>
                  <a:gd name="T67" fmla="*/ 116 h 182"/>
                  <a:gd name="T68" fmla="*/ 70 w 411"/>
                  <a:gd name="T69" fmla="*/ 115 h 182"/>
                  <a:gd name="T70" fmla="*/ 69 w 411"/>
                  <a:gd name="T71" fmla="*/ 115 h 182"/>
                  <a:gd name="T72" fmla="*/ 69 w 411"/>
                  <a:gd name="T73" fmla="*/ 61 h 182"/>
                  <a:gd name="T74" fmla="*/ 99 w 411"/>
                  <a:gd name="T75" fmla="*/ 61 h 182"/>
                  <a:gd name="T76" fmla="*/ 99 w 411"/>
                  <a:gd name="T77" fmla="*/ 84 h 182"/>
                  <a:gd name="T78" fmla="*/ 123 w 411"/>
                  <a:gd name="T79" fmla="*/ 84 h 182"/>
                  <a:gd name="T80" fmla="*/ 123 w 411"/>
                  <a:gd name="T81" fmla="*/ 33 h 182"/>
                  <a:gd name="T82" fmla="*/ 32 w 411"/>
                  <a:gd name="T83" fmla="*/ 33 h 182"/>
                  <a:gd name="T84" fmla="*/ 32 w 411"/>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1" h="182">
                    <a:moveTo>
                      <a:pt x="32" y="150"/>
                    </a:moveTo>
                    <a:cubicBezTo>
                      <a:pt x="186" y="150"/>
                      <a:pt x="186" y="150"/>
                      <a:pt x="186" y="150"/>
                    </a:cubicBezTo>
                    <a:cubicBezTo>
                      <a:pt x="186" y="1"/>
                      <a:pt x="186" y="1"/>
                      <a:pt x="186" y="1"/>
                    </a:cubicBezTo>
                    <a:cubicBezTo>
                      <a:pt x="187" y="1"/>
                      <a:pt x="187" y="1"/>
                      <a:pt x="187" y="1"/>
                    </a:cubicBezTo>
                    <a:cubicBezTo>
                      <a:pt x="187" y="1"/>
                      <a:pt x="187" y="1"/>
                      <a:pt x="187" y="1"/>
                    </a:cubicBezTo>
                    <a:cubicBezTo>
                      <a:pt x="268" y="1"/>
                      <a:pt x="332" y="0"/>
                      <a:pt x="411" y="0"/>
                    </a:cubicBezTo>
                    <a:cubicBezTo>
                      <a:pt x="411" y="181"/>
                      <a:pt x="411" y="181"/>
                      <a:pt x="411" y="181"/>
                    </a:cubicBezTo>
                    <a:cubicBezTo>
                      <a:pt x="379" y="181"/>
                      <a:pt x="379" y="181"/>
                      <a:pt x="379" y="181"/>
                    </a:cubicBezTo>
                    <a:cubicBezTo>
                      <a:pt x="379" y="181"/>
                      <a:pt x="379" y="181"/>
                      <a:pt x="379" y="181"/>
                    </a:cubicBezTo>
                    <a:cubicBezTo>
                      <a:pt x="255" y="182"/>
                      <a:pt x="255" y="182"/>
                      <a:pt x="255" y="182"/>
                    </a:cubicBezTo>
                    <a:cubicBezTo>
                      <a:pt x="255" y="143"/>
                      <a:pt x="255" y="100"/>
                      <a:pt x="255" y="62"/>
                    </a:cubicBezTo>
                    <a:cubicBezTo>
                      <a:pt x="284" y="62"/>
                      <a:pt x="312" y="62"/>
                      <a:pt x="341" y="62"/>
                    </a:cubicBezTo>
                    <a:cubicBezTo>
                      <a:pt x="341" y="62"/>
                      <a:pt x="341" y="62"/>
                      <a:pt x="341" y="62"/>
                    </a:cubicBezTo>
                    <a:cubicBezTo>
                      <a:pt x="342" y="62"/>
                      <a:pt x="342" y="62"/>
                      <a:pt x="342" y="62"/>
                    </a:cubicBezTo>
                    <a:cubicBezTo>
                      <a:pt x="342" y="94"/>
                      <a:pt x="342" y="94"/>
                      <a:pt x="342" y="94"/>
                    </a:cubicBezTo>
                    <a:cubicBezTo>
                      <a:pt x="341" y="94"/>
                      <a:pt x="341" y="94"/>
                      <a:pt x="341" y="94"/>
                    </a:cubicBezTo>
                    <a:cubicBezTo>
                      <a:pt x="341" y="116"/>
                      <a:pt x="341" y="116"/>
                      <a:pt x="341" y="116"/>
                    </a:cubicBezTo>
                    <a:cubicBezTo>
                      <a:pt x="312" y="116"/>
                      <a:pt x="312" y="116"/>
                      <a:pt x="312" y="116"/>
                    </a:cubicBezTo>
                    <a:cubicBezTo>
                      <a:pt x="312" y="94"/>
                      <a:pt x="312" y="94"/>
                      <a:pt x="312" y="94"/>
                    </a:cubicBezTo>
                    <a:cubicBezTo>
                      <a:pt x="288" y="94"/>
                      <a:pt x="288" y="94"/>
                      <a:pt x="288" y="94"/>
                    </a:cubicBezTo>
                    <a:cubicBezTo>
                      <a:pt x="288" y="149"/>
                      <a:pt x="288" y="149"/>
                      <a:pt x="288" y="149"/>
                    </a:cubicBezTo>
                    <a:cubicBezTo>
                      <a:pt x="379" y="149"/>
                      <a:pt x="379" y="149"/>
                      <a:pt x="379" y="149"/>
                    </a:cubicBezTo>
                    <a:cubicBezTo>
                      <a:pt x="379" y="32"/>
                      <a:pt x="379" y="32"/>
                      <a:pt x="379" y="32"/>
                    </a:cubicBezTo>
                    <a:cubicBezTo>
                      <a:pt x="220" y="32"/>
                      <a:pt x="220" y="32"/>
                      <a:pt x="220" y="32"/>
                    </a:cubicBezTo>
                    <a:cubicBezTo>
                      <a:pt x="220" y="32"/>
                      <a:pt x="220" y="32"/>
                      <a:pt x="220" y="32"/>
                    </a:cubicBezTo>
                    <a:cubicBezTo>
                      <a:pt x="218" y="32"/>
                      <a:pt x="218" y="32"/>
                      <a:pt x="218" y="32"/>
                    </a:cubicBezTo>
                    <a:cubicBezTo>
                      <a:pt x="218" y="182"/>
                      <a:pt x="218" y="182"/>
                      <a:pt x="218" y="182"/>
                    </a:cubicBezTo>
                    <a:cubicBezTo>
                      <a:pt x="0" y="182"/>
                      <a:pt x="0" y="182"/>
                      <a:pt x="0" y="182"/>
                    </a:cubicBezTo>
                    <a:cubicBezTo>
                      <a:pt x="0" y="1"/>
                      <a:pt x="0" y="1"/>
                      <a:pt x="0" y="1"/>
                    </a:cubicBezTo>
                    <a:cubicBezTo>
                      <a:pt x="156" y="0"/>
                      <a:pt x="156" y="0"/>
                      <a:pt x="156" y="0"/>
                    </a:cubicBezTo>
                    <a:cubicBezTo>
                      <a:pt x="156" y="115"/>
                      <a:pt x="156" y="115"/>
                      <a:pt x="156" y="115"/>
                    </a:cubicBezTo>
                    <a:cubicBezTo>
                      <a:pt x="99" y="115"/>
                      <a:pt x="99" y="115"/>
                      <a:pt x="99" y="115"/>
                    </a:cubicBezTo>
                    <a:cubicBezTo>
                      <a:pt x="99" y="116"/>
                      <a:pt x="99" y="116"/>
                      <a:pt x="99" y="116"/>
                    </a:cubicBezTo>
                    <a:cubicBezTo>
                      <a:pt x="70" y="116"/>
                      <a:pt x="70" y="116"/>
                      <a:pt x="70" y="116"/>
                    </a:cubicBezTo>
                    <a:cubicBezTo>
                      <a:pt x="70" y="115"/>
                      <a:pt x="70" y="115"/>
                      <a:pt x="70" y="115"/>
                    </a:cubicBezTo>
                    <a:cubicBezTo>
                      <a:pt x="69" y="115"/>
                      <a:pt x="69" y="115"/>
                      <a:pt x="69" y="115"/>
                    </a:cubicBezTo>
                    <a:cubicBezTo>
                      <a:pt x="69" y="61"/>
                      <a:pt x="69" y="61"/>
                      <a:pt x="69" y="61"/>
                    </a:cubicBezTo>
                    <a:cubicBezTo>
                      <a:pt x="99" y="61"/>
                      <a:pt x="99" y="61"/>
                      <a:pt x="99" y="61"/>
                    </a:cubicBezTo>
                    <a:cubicBezTo>
                      <a:pt x="99" y="84"/>
                      <a:pt x="99" y="84"/>
                      <a:pt x="99" y="84"/>
                    </a:cubicBezTo>
                    <a:cubicBezTo>
                      <a:pt x="123" y="84"/>
                      <a:pt x="123" y="84"/>
                      <a:pt x="123" y="84"/>
                    </a:cubicBezTo>
                    <a:cubicBezTo>
                      <a:pt x="123" y="33"/>
                      <a:pt x="123" y="33"/>
                      <a:pt x="123" y="33"/>
                    </a:cubicBezTo>
                    <a:cubicBezTo>
                      <a:pt x="32" y="33"/>
                      <a:pt x="32" y="33"/>
                      <a:pt x="32" y="33"/>
                    </a:cubicBezTo>
                    <a:lnTo>
                      <a:pt x="32"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grpSp>
        <p:sp>
          <p:nvSpPr>
            <p:cNvPr id="31" name="Freeform 5"/>
            <p:cNvSpPr>
              <a:spLocks/>
            </p:cNvSpPr>
            <p:nvPr/>
          </p:nvSpPr>
          <p:spPr bwMode="auto">
            <a:xfrm>
              <a:off x="17100025" y="4800600"/>
              <a:ext cx="498907" cy="149111"/>
            </a:xfrm>
            <a:custGeom>
              <a:avLst/>
              <a:gdLst>
                <a:gd name="T0" fmla="*/ 33 w 412"/>
                <a:gd name="T1" fmla="*/ 150 h 182"/>
                <a:gd name="T2" fmla="*/ 187 w 412"/>
                <a:gd name="T3" fmla="*/ 150 h 182"/>
                <a:gd name="T4" fmla="*/ 187 w 412"/>
                <a:gd name="T5" fmla="*/ 1 h 182"/>
                <a:gd name="T6" fmla="*/ 187 w 412"/>
                <a:gd name="T7" fmla="*/ 1 h 182"/>
                <a:gd name="T8" fmla="*/ 187 w 412"/>
                <a:gd name="T9" fmla="*/ 1 h 182"/>
                <a:gd name="T10" fmla="*/ 412 w 412"/>
                <a:gd name="T11" fmla="*/ 0 h 182"/>
                <a:gd name="T12" fmla="*/ 412 w 412"/>
                <a:gd name="T13" fmla="*/ 181 h 182"/>
                <a:gd name="T14" fmla="*/ 379 w 412"/>
                <a:gd name="T15" fmla="*/ 181 h 182"/>
                <a:gd name="T16" fmla="*/ 379 w 412"/>
                <a:gd name="T17" fmla="*/ 181 h 182"/>
                <a:gd name="T18" fmla="*/ 256 w 412"/>
                <a:gd name="T19" fmla="*/ 182 h 182"/>
                <a:gd name="T20" fmla="*/ 255 w 412"/>
                <a:gd name="T21" fmla="*/ 62 h 182"/>
                <a:gd name="T22" fmla="*/ 342 w 412"/>
                <a:gd name="T23" fmla="*/ 62 h 182"/>
                <a:gd name="T24" fmla="*/ 342 w 412"/>
                <a:gd name="T25" fmla="*/ 62 h 182"/>
                <a:gd name="T26" fmla="*/ 342 w 412"/>
                <a:gd name="T27" fmla="*/ 62 h 182"/>
                <a:gd name="T28" fmla="*/ 342 w 412"/>
                <a:gd name="T29" fmla="*/ 94 h 182"/>
                <a:gd name="T30" fmla="*/ 342 w 412"/>
                <a:gd name="T31" fmla="*/ 94 h 182"/>
                <a:gd name="T32" fmla="*/ 342 w 412"/>
                <a:gd name="T33" fmla="*/ 116 h 182"/>
                <a:gd name="T34" fmla="*/ 313 w 412"/>
                <a:gd name="T35" fmla="*/ 116 h 182"/>
                <a:gd name="T36" fmla="*/ 313 w 412"/>
                <a:gd name="T37" fmla="*/ 94 h 182"/>
                <a:gd name="T38" fmla="*/ 288 w 412"/>
                <a:gd name="T39" fmla="*/ 94 h 182"/>
                <a:gd name="T40" fmla="*/ 288 w 412"/>
                <a:gd name="T41" fmla="*/ 149 h 182"/>
                <a:gd name="T42" fmla="*/ 379 w 412"/>
                <a:gd name="T43" fmla="*/ 149 h 182"/>
                <a:gd name="T44" fmla="*/ 379 w 412"/>
                <a:gd name="T45" fmla="*/ 32 h 182"/>
                <a:gd name="T46" fmla="*/ 220 w 412"/>
                <a:gd name="T47" fmla="*/ 32 h 182"/>
                <a:gd name="T48" fmla="*/ 220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7 w 412"/>
                <a:gd name="T61" fmla="*/ 115 h 182"/>
                <a:gd name="T62" fmla="*/ 100 w 412"/>
                <a:gd name="T63" fmla="*/ 115 h 182"/>
                <a:gd name="T64" fmla="*/ 100 w 412"/>
                <a:gd name="T65" fmla="*/ 116 h 182"/>
                <a:gd name="T66" fmla="*/ 71 w 412"/>
                <a:gd name="T67" fmla="*/ 116 h 182"/>
                <a:gd name="T68" fmla="*/ 71 w 412"/>
                <a:gd name="T69" fmla="*/ 115 h 182"/>
                <a:gd name="T70" fmla="*/ 70 w 412"/>
                <a:gd name="T71" fmla="*/ 115 h 182"/>
                <a:gd name="T72" fmla="*/ 69 w 412"/>
                <a:gd name="T73" fmla="*/ 61 h 182"/>
                <a:gd name="T74" fmla="*/ 100 w 412"/>
                <a:gd name="T75" fmla="*/ 61 h 182"/>
                <a:gd name="T76" fmla="*/ 100 w 412"/>
                <a:gd name="T77" fmla="*/ 84 h 182"/>
                <a:gd name="T78" fmla="*/ 124 w 412"/>
                <a:gd name="T79" fmla="*/ 84 h 182"/>
                <a:gd name="T80" fmla="*/ 124 w 412"/>
                <a:gd name="T81" fmla="*/ 33 h 182"/>
                <a:gd name="T82" fmla="*/ 33 w 412"/>
                <a:gd name="T83" fmla="*/ 33 h 182"/>
                <a:gd name="T84" fmla="*/ 33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3" y="150"/>
                  </a:moveTo>
                  <a:cubicBezTo>
                    <a:pt x="187" y="150"/>
                    <a:pt x="187" y="150"/>
                    <a:pt x="187" y="150"/>
                  </a:cubicBezTo>
                  <a:cubicBezTo>
                    <a:pt x="187" y="1"/>
                    <a:pt x="187" y="1"/>
                    <a:pt x="187"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79" y="181"/>
                    <a:pt x="379" y="181"/>
                    <a:pt x="379" y="181"/>
                  </a:cubicBezTo>
                  <a:cubicBezTo>
                    <a:pt x="379" y="181"/>
                    <a:pt x="379" y="181"/>
                    <a:pt x="379" y="181"/>
                  </a:cubicBezTo>
                  <a:cubicBezTo>
                    <a:pt x="256" y="182"/>
                    <a:pt x="256" y="182"/>
                    <a:pt x="256" y="182"/>
                  </a:cubicBezTo>
                  <a:cubicBezTo>
                    <a:pt x="256" y="143"/>
                    <a:pt x="255" y="100"/>
                    <a:pt x="255" y="62"/>
                  </a:cubicBezTo>
                  <a:cubicBezTo>
                    <a:pt x="285" y="62"/>
                    <a:pt x="313" y="62"/>
                    <a:pt x="342" y="62"/>
                  </a:cubicBezTo>
                  <a:cubicBezTo>
                    <a:pt x="342" y="62"/>
                    <a:pt x="342" y="62"/>
                    <a:pt x="342" y="62"/>
                  </a:cubicBezTo>
                  <a:cubicBezTo>
                    <a:pt x="342" y="62"/>
                    <a:pt x="342" y="62"/>
                    <a:pt x="342" y="62"/>
                  </a:cubicBezTo>
                  <a:cubicBezTo>
                    <a:pt x="342" y="94"/>
                    <a:pt x="342" y="94"/>
                    <a:pt x="342"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8" y="94"/>
                    <a:pt x="288" y="94"/>
                    <a:pt x="288" y="94"/>
                  </a:cubicBezTo>
                  <a:cubicBezTo>
                    <a:pt x="288" y="149"/>
                    <a:pt x="288" y="149"/>
                    <a:pt x="288" y="149"/>
                  </a:cubicBezTo>
                  <a:cubicBezTo>
                    <a:pt x="379" y="149"/>
                    <a:pt x="379" y="149"/>
                    <a:pt x="379" y="149"/>
                  </a:cubicBezTo>
                  <a:cubicBezTo>
                    <a:pt x="379" y="32"/>
                    <a:pt x="379" y="32"/>
                    <a:pt x="379" y="32"/>
                  </a:cubicBezTo>
                  <a:cubicBezTo>
                    <a:pt x="220" y="32"/>
                    <a:pt x="220" y="32"/>
                    <a:pt x="220" y="32"/>
                  </a:cubicBezTo>
                  <a:cubicBezTo>
                    <a:pt x="220" y="32"/>
                    <a:pt x="220" y="32"/>
                    <a:pt x="220"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7" y="115"/>
                    <a:pt x="157" y="115"/>
                    <a:pt x="157" y="115"/>
                  </a:cubicBezTo>
                  <a:cubicBezTo>
                    <a:pt x="100" y="115"/>
                    <a:pt x="100" y="115"/>
                    <a:pt x="100" y="115"/>
                  </a:cubicBezTo>
                  <a:cubicBezTo>
                    <a:pt x="100" y="116"/>
                    <a:pt x="100" y="116"/>
                    <a:pt x="100" y="116"/>
                  </a:cubicBezTo>
                  <a:cubicBezTo>
                    <a:pt x="71" y="116"/>
                    <a:pt x="71" y="116"/>
                    <a:pt x="71" y="116"/>
                  </a:cubicBezTo>
                  <a:cubicBezTo>
                    <a:pt x="71" y="115"/>
                    <a:pt x="71" y="115"/>
                    <a:pt x="71" y="115"/>
                  </a:cubicBezTo>
                  <a:cubicBezTo>
                    <a:pt x="70" y="115"/>
                    <a:pt x="70" y="115"/>
                    <a:pt x="70" y="115"/>
                  </a:cubicBezTo>
                  <a:cubicBezTo>
                    <a:pt x="69" y="61"/>
                    <a:pt x="69" y="61"/>
                    <a:pt x="69" y="61"/>
                  </a:cubicBezTo>
                  <a:cubicBezTo>
                    <a:pt x="100" y="61"/>
                    <a:pt x="100" y="61"/>
                    <a:pt x="100" y="61"/>
                  </a:cubicBezTo>
                  <a:cubicBezTo>
                    <a:pt x="100" y="84"/>
                    <a:pt x="100" y="84"/>
                    <a:pt x="100" y="84"/>
                  </a:cubicBezTo>
                  <a:cubicBezTo>
                    <a:pt x="124" y="84"/>
                    <a:pt x="124" y="84"/>
                    <a:pt x="124" y="84"/>
                  </a:cubicBezTo>
                  <a:cubicBezTo>
                    <a:pt x="124" y="33"/>
                    <a:pt x="124" y="33"/>
                    <a:pt x="124" y="33"/>
                  </a:cubicBezTo>
                  <a:cubicBezTo>
                    <a:pt x="33" y="33"/>
                    <a:pt x="33" y="33"/>
                    <a:pt x="33" y="33"/>
                  </a:cubicBezTo>
                  <a:lnTo>
                    <a:pt x="33"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32" name="Freeform 6"/>
            <p:cNvSpPr>
              <a:spLocks/>
            </p:cNvSpPr>
            <p:nvPr/>
          </p:nvSpPr>
          <p:spPr bwMode="auto">
            <a:xfrm>
              <a:off x="17628570" y="4800600"/>
              <a:ext cx="497260" cy="149111"/>
            </a:xfrm>
            <a:custGeom>
              <a:avLst/>
              <a:gdLst>
                <a:gd name="T0" fmla="*/ 32 w 411"/>
                <a:gd name="T1" fmla="*/ 150 h 182"/>
                <a:gd name="T2" fmla="*/ 186 w 411"/>
                <a:gd name="T3" fmla="*/ 150 h 182"/>
                <a:gd name="T4" fmla="*/ 186 w 411"/>
                <a:gd name="T5" fmla="*/ 1 h 182"/>
                <a:gd name="T6" fmla="*/ 187 w 411"/>
                <a:gd name="T7" fmla="*/ 1 h 182"/>
                <a:gd name="T8" fmla="*/ 187 w 411"/>
                <a:gd name="T9" fmla="*/ 1 h 182"/>
                <a:gd name="T10" fmla="*/ 411 w 411"/>
                <a:gd name="T11" fmla="*/ 0 h 182"/>
                <a:gd name="T12" fmla="*/ 411 w 411"/>
                <a:gd name="T13" fmla="*/ 181 h 182"/>
                <a:gd name="T14" fmla="*/ 379 w 411"/>
                <a:gd name="T15" fmla="*/ 181 h 182"/>
                <a:gd name="T16" fmla="*/ 379 w 411"/>
                <a:gd name="T17" fmla="*/ 181 h 182"/>
                <a:gd name="T18" fmla="*/ 255 w 411"/>
                <a:gd name="T19" fmla="*/ 182 h 182"/>
                <a:gd name="T20" fmla="*/ 255 w 411"/>
                <a:gd name="T21" fmla="*/ 62 h 182"/>
                <a:gd name="T22" fmla="*/ 341 w 411"/>
                <a:gd name="T23" fmla="*/ 62 h 182"/>
                <a:gd name="T24" fmla="*/ 341 w 411"/>
                <a:gd name="T25" fmla="*/ 62 h 182"/>
                <a:gd name="T26" fmla="*/ 342 w 411"/>
                <a:gd name="T27" fmla="*/ 62 h 182"/>
                <a:gd name="T28" fmla="*/ 342 w 411"/>
                <a:gd name="T29" fmla="*/ 94 h 182"/>
                <a:gd name="T30" fmla="*/ 341 w 411"/>
                <a:gd name="T31" fmla="*/ 94 h 182"/>
                <a:gd name="T32" fmla="*/ 341 w 411"/>
                <a:gd name="T33" fmla="*/ 116 h 182"/>
                <a:gd name="T34" fmla="*/ 312 w 411"/>
                <a:gd name="T35" fmla="*/ 116 h 182"/>
                <a:gd name="T36" fmla="*/ 312 w 411"/>
                <a:gd name="T37" fmla="*/ 94 h 182"/>
                <a:gd name="T38" fmla="*/ 288 w 411"/>
                <a:gd name="T39" fmla="*/ 94 h 182"/>
                <a:gd name="T40" fmla="*/ 288 w 411"/>
                <a:gd name="T41" fmla="*/ 149 h 182"/>
                <a:gd name="T42" fmla="*/ 379 w 411"/>
                <a:gd name="T43" fmla="*/ 149 h 182"/>
                <a:gd name="T44" fmla="*/ 379 w 411"/>
                <a:gd name="T45" fmla="*/ 32 h 182"/>
                <a:gd name="T46" fmla="*/ 220 w 411"/>
                <a:gd name="T47" fmla="*/ 32 h 182"/>
                <a:gd name="T48" fmla="*/ 220 w 411"/>
                <a:gd name="T49" fmla="*/ 32 h 182"/>
                <a:gd name="T50" fmla="*/ 218 w 411"/>
                <a:gd name="T51" fmla="*/ 32 h 182"/>
                <a:gd name="T52" fmla="*/ 218 w 411"/>
                <a:gd name="T53" fmla="*/ 182 h 182"/>
                <a:gd name="T54" fmla="*/ 0 w 411"/>
                <a:gd name="T55" fmla="*/ 182 h 182"/>
                <a:gd name="T56" fmla="*/ 0 w 411"/>
                <a:gd name="T57" fmla="*/ 1 h 182"/>
                <a:gd name="T58" fmla="*/ 156 w 411"/>
                <a:gd name="T59" fmla="*/ 0 h 182"/>
                <a:gd name="T60" fmla="*/ 156 w 411"/>
                <a:gd name="T61" fmla="*/ 115 h 182"/>
                <a:gd name="T62" fmla="*/ 99 w 411"/>
                <a:gd name="T63" fmla="*/ 115 h 182"/>
                <a:gd name="T64" fmla="*/ 99 w 411"/>
                <a:gd name="T65" fmla="*/ 116 h 182"/>
                <a:gd name="T66" fmla="*/ 70 w 411"/>
                <a:gd name="T67" fmla="*/ 116 h 182"/>
                <a:gd name="T68" fmla="*/ 70 w 411"/>
                <a:gd name="T69" fmla="*/ 115 h 182"/>
                <a:gd name="T70" fmla="*/ 69 w 411"/>
                <a:gd name="T71" fmla="*/ 115 h 182"/>
                <a:gd name="T72" fmla="*/ 69 w 411"/>
                <a:gd name="T73" fmla="*/ 61 h 182"/>
                <a:gd name="T74" fmla="*/ 99 w 411"/>
                <a:gd name="T75" fmla="*/ 61 h 182"/>
                <a:gd name="T76" fmla="*/ 99 w 411"/>
                <a:gd name="T77" fmla="*/ 84 h 182"/>
                <a:gd name="T78" fmla="*/ 123 w 411"/>
                <a:gd name="T79" fmla="*/ 84 h 182"/>
                <a:gd name="T80" fmla="*/ 123 w 411"/>
                <a:gd name="T81" fmla="*/ 33 h 182"/>
                <a:gd name="T82" fmla="*/ 32 w 411"/>
                <a:gd name="T83" fmla="*/ 33 h 182"/>
                <a:gd name="T84" fmla="*/ 32 w 411"/>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1" h="182">
                  <a:moveTo>
                    <a:pt x="32" y="150"/>
                  </a:moveTo>
                  <a:cubicBezTo>
                    <a:pt x="186" y="150"/>
                    <a:pt x="186" y="150"/>
                    <a:pt x="186" y="150"/>
                  </a:cubicBezTo>
                  <a:cubicBezTo>
                    <a:pt x="186" y="1"/>
                    <a:pt x="186" y="1"/>
                    <a:pt x="186" y="1"/>
                  </a:cubicBezTo>
                  <a:cubicBezTo>
                    <a:pt x="187" y="1"/>
                    <a:pt x="187" y="1"/>
                    <a:pt x="187" y="1"/>
                  </a:cubicBezTo>
                  <a:cubicBezTo>
                    <a:pt x="187" y="1"/>
                    <a:pt x="187" y="1"/>
                    <a:pt x="187" y="1"/>
                  </a:cubicBezTo>
                  <a:cubicBezTo>
                    <a:pt x="268" y="1"/>
                    <a:pt x="332" y="0"/>
                    <a:pt x="411" y="0"/>
                  </a:cubicBezTo>
                  <a:cubicBezTo>
                    <a:pt x="411" y="181"/>
                    <a:pt x="411" y="181"/>
                    <a:pt x="411" y="181"/>
                  </a:cubicBezTo>
                  <a:cubicBezTo>
                    <a:pt x="379" y="181"/>
                    <a:pt x="379" y="181"/>
                    <a:pt x="379" y="181"/>
                  </a:cubicBezTo>
                  <a:cubicBezTo>
                    <a:pt x="379" y="181"/>
                    <a:pt x="379" y="181"/>
                    <a:pt x="379" y="181"/>
                  </a:cubicBezTo>
                  <a:cubicBezTo>
                    <a:pt x="255" y="182"/>
                    <a:pt x="255" y="182"/>
                    <a:pt x="255" y="182"/>
                  </a:cubicBezTo>
                  <a:cubicBezTo>
                    <a:pt x="255" y="143"/>
                    <a:pt x="255" y="100"/>
                    <a:pt x="255" y="62"/>
                  </a:cubicBezTo>
                  <a:cubicBezTo>
                    <a:pt x="284" y="62"/>
                    <a:pt x="312" y="62"/>
                    <a:pt x="341" y="62"/>
                  </a:cubicBezTo>
                  <a:cubicBezTo>
                    <a:pt x="341" y="62"/>
                    <a:pt x="341" y="62"/>
                    <a:pt x="341" y="62"/>
                  </a:cubicBezTo>
                  <a:cubicBezTo>
                    <a:pt x="342" y="62"/>
                    <a:pt x="342" y="62"/>
                    <a:pt x="342" y="62"/>
                  </a:cubicBezTo>
                  <a:cubicBezTo>
                    <a:pt x="342" y="94"/>
                    <a:pt x="342" y="94"/>
                    <a:pt x="342" y="94"/>
                  </a:cubicBezTo>
                  <a:cubicBezTo>
                    <a:pt x="341" y="94"/>
                    <a:pt x="341" y="94"/>
                    <a:pt x="341" y="94"/>
                  </a:cubicBezTo>
                  <a:cubicBezTo>
                    <a:pt x="341" y="116"/>
                    <a:pt x="341" y="116"/>
                    <a:pt x="341" y="116"/>
                  </a:cubicBezTo>
                  <a:cubicBezTo>
                    <a:pt x="312" y="116"/>
                    <a:pt x="312" y="116"/>
                    <a:pt x="312" y="116"/>
                  </a:cubicBezTo>
                  <a:cubicBezTo>
                    <a:pt x="312" y="94"/>
                    <a:pt x="312" y="94"/>
                    <a:pt x="312" y="94"/>
                  </a:cubicBezTo>
                  <a:cubicBezTo>
                    <a:pt x="288" y="94"/>
                    <a:pt x="288" y="94"/>
                    <a:pt x="288" y="94"/>
                  </a:cubicBezTo>
                  <a:cubicBezTo>
                    <a:pt x="288" y="149"/>
                    <a:pt x="288" y="149"/>
                    <a:pt x="288" y="149"/>
                  </a:cubicBezTo>
                  <a:cubicBezTo>
                    <a:pt x="379" y="149"/>
                    <a:pt x="379" y="149"/>
                    <a:pt x="379" y="149"/>
                  </a:cubicBezTo>
                  <a:cubicBezTo>
                    <a:pt x="379" y="32"/>
                    <a:pt x="379" y="32"/>
                    <a:pt x="379" y="32"/>
                  </a:cubicBezTo>
                  <a:cubicBezTo>
                    <a:pt x="220" y="32"/>
                    <a:pt x="220" y="32"/>
                    <a:pt x="220" y="32"/>
                  </a:cubicBezTo>
                  <a:cubicBezTo>
                    <a:pt x="220" y="32"/>
                    <a:pt x="220" y="32"/>
                    <a:pt x="220" y="32"/>
                  </a:cubicBezTo>
                  <a:cubicBezTo>
                    <a:pt x="218" y="32"/>
                    <a:pt x="218" y="32"/>
                    <a:pt x="218" y="32"/>
                  </a:cubicBezTo>
                  <a:cubicBezTo>
                    <a:pt x="218" y="182"/>
                    <a:pt x="218" y="182"/>
                    <a:pt x="218" y="182"/>
                  </a:cubicBezTo>
                  <a:cubicBezTo>
                    <a:pt x="0" y="182"/>
                    <a:pt x="0" y="182"/>
                    <a:pt x="0" y="182"/>
                  </a:cubicBezTo>
                  <a:cubicBezTo>
                    <a:pt x="0" y="1"/>
                    <a:pt x="0" y="1"/>
                    <a:pt x="0" y="1"/>
                  </a:cubicBezTo>
                  <a:cubicBezTo>
                    <a:pt x="156" y="0"/>
                    <a:pt x="156" y="0"/>
                    <a:pt x="156" y="0"/>
                  </a:cubicBezTo>
                  <a:cubicBezTo>
                    <a:pt x="156" y="115"/>
                    <a:pt x="156" y="115"/>
                    <a:pt x="156" y="115"/>
                  </a:cubicBezTo>
                  <a:cubicBezTo>
                    <a:pt x="99" y="115"/>
                    <a:pt x="99" y="115"/>
                    <a:pt x="99" y="115"/>
                  </a:cubicBezTo>
                  <a:cubicBezTo>
                    <a:pt x="99" y="116"/>
                    <a:pt x="99" y="116"/>
                    <a:pt x="99" y="116"/>
                  </a:cubicBezTo>
                  <a:cubicBezTo>
                    <a:pt x="70" y="116"/>
                    <a:pt x="70" y="116"/>
                    <a:pt x="70" y="116"/>
                  </a:cubicBezTo>
                  <a:cubicBezTo>
                    <a:pt x="70" y="115"/>
                    <a:pt x="70" y="115"/>
                    <a:pt x="70" y="115"/>
                  </a:cubicBezTo>
                  <a:cubicBezTo>
                    <a:pt x="69" y="115"/>
                    <a:pt x="69" y="115"/>
                    <a:pt x="69" y="115"/>
                  </a:cubicBezTo>
                  <a:cubicBezTo>
                    <a:pt x="69" y="61"/>
                    <a:pt x="69" y="61"/>
                    <a:pt x="69" y="61"/>
                  </a:cubicBezTo>
                  <a:cubicBezTo>
                    <a:pt x="99" y="61"/>
                    <a:pt x="99" y="61"/>
                    <a:pt x="99" y="61"/>
                  </a:cubicBezTo>
                  <a:cubicBezTo>
                    <a:pt x="99" y="84"/>
                    <a:pt x="99" y="84"/>
                    <a:pt x="99" y="84"/>
                  </a:cubicBezTo>
                  <a:cubicBezTo>
                    <a:pt x="123" y="84"/>
                    <a:pt x="123" y="84"/>
                    <a:pt x="123" y="84"/>
                  </a:cubicBezTo>
                  <a:cubicBezTo>
                    <a:pt x="123" y="33"/>
                    <a:pt x="123" y="33"/>
                    <a:pt x="123" y="33"/>
                  </a:cubicBezTo>
                  <a:cubicBezTo>
                    <a:pt x="32" y="33"/>
                    <a:pt x="32" y="33"/>
                    <a:pt x="32" y="33"/>
                  </a:cubicBezTo>
                  <a:lnTo>
                    <a:pt x="32"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33" name="Freeform 7"/>
            <p:cNvSpPr>
              <a:spLocks/>
            </p:cNvSpPr>
            <p:nvPr/>
          </p:nvSpPr>
          <p:spPr bwMode="auto">
            <a:xfrm>
              <a:off x="18155468" y="4800600"/>
              <a:ext cx="498907" cy="149111"/>
            </a:xfrm>
            <a:custGeom>
              <a:avLst/>
              <a:gdLst>
                <a:gd name="T0" fmla="*/ 33 w 412"/>
                <a:gd name="T1" fmla="*/ 150 h 182"/>
                <a:gd name="T2" fmla="*/ 187 w 412"/>
                <a:gd name="T3" fmla="*/ 150 h 182"/>
                <a:gd name="T4" fmla="*/ 187 w 412"/>
                <a:gd name="T5" fmla="*/ 1 h 182"/>
                <a:gd name="T6" fmla="*/ 187 w 412"/>
                <a:gd name="T7" fmla="*/ 1 h 182"/>
                <a:gd name="T8" fmla="*/ 187 w 412"/>
                <a:gd name="T9" fmla="*/ 1 h 182"/>
                <a:gd name="T10" fmla="*/ 412 w 412"/>
                <a:gd name="T11" fmla="*/ 0 h 182"/>
                <a:gd name="T12" fmla="*/ 412 w 412"/>
                <a:gd name="T13" fmla="*/ 181 h 182"/>
                <a:gd name="T14" fmla="*/ 380 w 412"/>
                <a:gd name="T15" fmla="*/ 181 h 182"/>
                <a:gd name="T16" fmla="*/ 380 w 412"/>
                <a:gd name="T17" fmla="*/ 181 h 182"/>
                <a:gd name="T18" fmla="*/ 256 w 412"/>
                <a:gd name="T19" fmla="*/ 182 h 182"/>
                <a:gd name="T20" fmla="*/ 255 w 412"/>
                <a:gd name="T21" fmla="*/ 62 h 182"/>
                <a:gd name="T22" fmla="*/ 342 w 412"/>
                <a:gd name="T23" fmla="*/ 62 h 182"/>
                <a:gd name="T24" fmla="*/ 342 w 412"/>
                <a:gd name="T25" fmla="*/ 62 h 182"/>
                <a:gd name="T26" fmla="*/ 342 w 412"/>
                <a:gd name="T27" fmla="*/ 62 h 182"/>
                <a:gd name="T28" fmla="*/ 342 w 412"/>
                <a:gd name="T29" fmla="*/ 94 h 182"/>
                <a:gd name="T30" fmla="*/ 342 w 412"/>
                <a:gd name="T31" fmla="*/ 94 h 182"/>
                <a:gd name="T32" fmla="*/ 342 w 412"/>
                <a:gd name="T33" fmla="*/ 116 h 182"/>
                <a:gd name="T34" fmla="*/ 313 w 412"/>
                <a:gd name="T35" fmla="*/ 116 h 182"/>
                <a:gd name="T36" fmla="*/ 313 w 412"/>
                <a:gd name="T37" fmla="*/ 94 h 182"/>
                <a:gd name="T38" fmla="*/ 288 w 412"/>
                <a:gd name="T39" fmla="*/ 94 h 182"/>
                <a:gd name="T40" fmla="*/ 288 w 412"/>
                <a:gd name="T41" fmla="*/ 149 h 182"/>
                <a:gd name="T42" fmla="*/ 380 w 412"/>
                <a:gd name="T43" fmla="*/ 149 h 182"/>
                <a:gd name="T44" fmla="*/ 380 w 412"/>
                <a:gd name="T45" fmla="*/ 32 h 182"/>
                <a:gd name="T46" fmla="*/ 220 w 412"/>
                <a:gd name="T47" fmla="*/ 32 h 182"/>
                <a:gd name="T48" fmla="*/ 220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7 w 412"/>
                <a:gd name="T61" fmla="*/ 115 h 182"/>
                <a:gd name="T62" fmla="*/ 100 w 412"/>
                <a:gd name="T63" fmla="*/ 115 h 182"/>
                <a:gd name="T64" fmla="*/ 100 w 412"/>
                <a:gd name="T65" fmla="*/ 116 h 182"/>
                <a:gd name="T66" fmla="*/ 71 w 412"/>
                <a:gd name="T67" fmla="*/ 116 h 182"/>
                <a:gd name="T68" fmla="*/ 71 w 412"/>
                <a:gd name="T69" fmla="*/ 115 h 182"/>
                <a:gd name="T70" fmla="*/ 70 w 412"/>
                <a:gd name="T71" fmla="*/ 115 h 182"/>
                <a:gd name="T72" fmla="*/ 69 w 412"/>
                <a:gd name="T73" fmla="*/ 61 h 182"/>
                <a:gd name="T74" fmla="*/ 100 w 412"/>
                <a:gd name="T75" fmla="*/ 61 h 182"/>
                <a:gd name="T76" fmla="*/ 100 w 412"/>
                <a:gd name="T77" fmla="*/ 84 h 182"/>
                <a:gd name="T78" fmla="*/ 124 w 412"/>
                <a:gd name="T79" fmla="*/ 84 h 182"/>
                <a:gd name="T80" fmla="*/ 124 w 412"/>
                <a:gd name="T81" fmla="*/ 33 h 182"/>
                <a:gd name="T82" fmla="*/ 33 w 412"/>
                <a:gd name="T83" fmla="*/ 33 h 182"/>
                <a:gd name="T84" fmla="*/ 33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3" y="150"/>
                  </a:moveTo>
                  <a:cubicBezTo>
                    <a:pt x="187" y="150"/>
                    <a:pt x="187" y="150"/>
                    <a:pt x="187" y="150"/>
                  </a:cubicBezTo>
                  <a:cubicBezTo>
                    <a:pt x="187" y="1"/>
                    <a:pt x="187" y="1"/>
                    <a:pt x="187"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80" y="181"/>
                    <a:pt x="380" y="181"/>
                    <a:pt x="380" y="181"/>
                  </a:cubicBezTo>
                  <a:cubicBezTo>
                    <a:pt x="380" y="181"/>
                    <a:pt x="380" y="181"/>
                    <a:pt x="380" y="181"/>
                  </a:cubicBezTo>
                  <a:cubicBezTo>
                    <a:pt x="256" y="182"/>
                    <a:pt x="256" y="182"/>
                    <a:pt x="256" y="182"/>
                  </a:cubicBezTo>
                  <a:cubicBezTo>
                    <a:pt x="256" y="143"/>
                    <a:pt x="255" y="100"/>
                    <a:pt x="255" y="62"/>
                  </a:cubicBezTo>
                  <a:cubicBezTo>
                    <a:pt x="285" y="62"/>
                    <a:pt x="313" y="62"/>
                    <a:pt x="342" y="62"/>
                  </a:cubicBezTo>
                  <a:cubicBezTo>
                    <a:pt x="342" y="62"/>
                    <a:pt x="342" y="62"/>
                    <a:pt x="342" y="62"/>
                  </a:cubicBezTo>
                  <a:cubicBezTo>
                    <a:pt x="342" y="62"/>
                    <a:pt x="342" y="62"/>
                    <a:pt x="342" y="62"/>
                  </a:cubicBezTo>
                  <a:cubicBezTo>
                    <a:pt x="342" y="94"/>
                    <a:pt x="342" y="94"/>
                    <a:pt x="342"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8" y="94"/>
                    <a:pt x="288" y="94"/>
                    <a:pt x="288" y="94"/>
                  </a:cubicBezTo>
                  <a:cubicBezTo>
                    <a:pt x="288" y="149"/>
                    <a:pt x="288" y="149"/>
                    <a:pt x="288" y="149"/>
                  </a:cubicBezTo>
                  <a:cubicBezTo>
                    <a:pt x="380" y="149"/>
                    <a:pt x="380" y="149"/>
                    <a:pt x="380" y="149"/>
                  </a:cubicBezTo>
                  <a:cubicBezTo>
                    <a:pt x="380" y="32"/>
                    <a:pt x="380" y="32"/>
                    <a:pt x="380" y="32"/>
                  </a:cubicBezTo>
                  <a:cubicBezTo>
                    <a:pt x="220" y="32"/>
                    <a:pt x="220" y="32"/>
                    <a:pt x="220" y="32"/>
                  </a:cubicBezTo>
                  <a:cubicBezTo>
                    <a:pt x="220" y="32"/>
                    <a:pt x="220" y="32"/>
                    <a:pt x="220"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7" y="115"/>
                    <a:pt x="157" y="115"/>
                    <a:pt x="157" y="115"/>
                  </a:cubicBezTo>
                  <a:cubicBezTo>
                    <a:pt x="100" y="115"/>
                    <a:pt x="100" y="115"/>
                    <a:pt x="100" y="115"/>
                  </a:cubicBezTo>
                  <a:cubicBezTo>
                    <a:pt x="100" y="116"/>
                    <a:pt x="100" y="116"/>
                    <a:pt x="100" y="116"/>
                  </a:cubicBezTo>
                  <a:cubicBezTo>
                    <a:pt x="71" y="116"/>
                    <a:pt x="71" y="116"/>
                    <a:pt x="71" y="116"/>
                  </a:cubicBezTo>
                  <a:cubicBezTo>
                    <a:pt x="71" y="115"/>
                    <a:pt x="71" y="115"/>
                    <a:pt x="71" y="115"/>
                  </a:cubicBezTo>
                  <a:cubicBezTo>
                    <a:pt x="70" y="115"/>
                    <a:pt x="70" y="115"/>
                    <a:pt x="70" y="115"/>
                  </a:cubicBezTo>
                  <a:cubicBezTo>
                    <a:pt x="69" y="61"/>
                    <a:pt x="69" y="61"/>
                    <a:pt x="69" y="61"/>
                  </a:cubicBezTo>
                  <a:cubicBezTo>
                    <a:pt x="100" y="61"/>
                    <a:pt x="100" y="61"/>
                    <a:pt x="100" y="61"/>
                  </a:cubicBezTo>
                  <a:cubicBezTo>
                    <a:pt x="100" y="84"/>
                    <a:pt x="100" y="84"/>
                    <a:pt x="100" y="84"/>
                  </a:cubicBezTo>
                  <a:cubicBezTo>
                    <a:pt x="124" y="84"/>
                    <a:pt x="124" y="84"/>
                    <a:pt x="124" y="84"/>
                  </a:cubicBezTo>
                  <a:cubicBezTo>
                    <a:pt x="124" y="33"/>
                    <a:pt x="124" y="33"/>
                    <a:pt x="124" y="33"/>
                  </a:cubicBezTo>
                  <a:cubicBezTo>
                    <a:pt x="33" y="33"/>
                    <a:pt x="33" y="33"/>
                    <a:pt x="33" y="33"/>
                  </a:cubicBezTo>
                  <a:lnTo>
                    <a:pt x="33"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34" name="Freeform 8"/>
            <p:cNvSpPr>
              <a:spLocks/>
            </p:cNvSpPr>
            <p:nvPr/>
          </p:nvSpPr>
          <p:spPr bwMode="auto">
            <a:xfrm>
              <a:off x="18682365" y="4800600"/>
              <a:ext cx="497260" cy="149111"/>
            </a:xfrm>
            <a:custGeom>
              <a:avLst/>
              <a:gdLst>
                <a:gd name="T0" fmla="*/ 33 w 412"/>
                <a:gd name="T1" fmla="*/ 150 h 182"/>
                <a:gd name="T2" fmla="*/ 187 w 412"/>
                <a:gd name="T3" fmla="*/ 150 h 182"/>
                <a:gd name="T4" fmla="*/ 187 w 412"/>
                <a:gd name="T5" fmla="*/ 1 h 182"/>
                <a:gd name="T6" fmla="*/ 187 w 412"/>
                <a:gd name="T7" fmla="*/ 1 h 182"/>
                <a:gd name="T8" fmla="*/ 187 w 412"/>
                <a:gd name="T9" fmla="*/ 1 h 182"/>
                <a:gd name="T10" fmla="*/ 412 w 412"/>
                <a:gd name="T11" fmla="*/ 0 h 182"/>
                <a:gd name="T12" fmla="*/ 412 w 412"/>
                <a:gd name="T13" fmla="*/ 181 h 182"/>
                <a:gd name="T14" fmla="*/ 380 w 412"/>
                <a:gd name="T15" fmla="*/ 181 h 182"/>
                <a:gd name="T16" fmla="*/ 380 w 412"/>
                <a:gd name="T17" fmla="*/ 181 h 182"/>
                <a:gd name="T18" fmla="*/ 256 w 412"/>
                <a:gd name="T19" fmla="*/ 182 h 182"/>
                <a:gd name="T20" fmla="*/ 255 w 412"/>
                <a:gd name="T21" fmla="*/ 62 h 182"/>
                <a:gd name="T22" fmla="*/ 342 w 412"/>
                <a:gd name="T23" fmla="*/ 62 h 182"/>
                <a:gd name="T24" fmla="*/ 342 w 412"/>
                <a:gd name="T25" fmla="*/ 62 h 182"/>
                <a:gd name="T26" fmla="*/ 342 w 412"/>
                <a:gd name="T27" fmla="*/ 62 h 182"/>
                <a:gd name="T28" fmla="*/ 342 w 412"/>
                <a:gd name="T29" fmla="*/ 94 h 182"/>
                <a:gd name="T30" fmla="*/ 342 w 412"/>
                <a:gd name="T31" fmla="*/ 94 h 182"/>
                <a:gd name="T32" fmla="*/ 342 w 412"/>
                <a:gd name="T33" fmla="*/ 116 h 182"/>
                <a:gd name="T34" fmla="*/ 313 w 412"/>
                <a:gd name="T35" fmla="*/ 116 h 182"/>
                <a:gd name="T36" fmla="*/ 313 w 412"/>
                <a:gd name="T37" fmla="*/ 94 h 182"/>
                <a:gd name="T38" fmla="*/ 288 w 412"/>
                <a:gd name="T39" fmla="*/ 94 h 182"/>
                <a:gd name="T40" fmla="*/ 288 w 412"/>
                <a:gd name="T41" fmla="*/ 149 h 182"/>
                <a:gd name="T42" fmla="*/ 380 w 412"/>
                <a:gd name="T43" fmla="*/ 149 h 182"/>
                <a:gd name="T44" fmla="*/ 380 w 412"/>
                <a:gd name="T45" fmla="*/ 32 h 182"/>
                <a:gd name="T46" fmla="*/ 220 w 412"/>
                <a:gd name="T47" fmla="*/ 32 h 182"/>
                <a:gd name="T48" fmla="*/ 220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7 w 412"/>
                <a:gd name="T61" fmla="*/ 115 h 182"/>
                <a:gd name="T62" fmla="*/ 100 w 412"/>
                <a:gd name="T63" fmla="*/ 115 h 182"/>
                <a:gd name="T64" fmla="*/ 100 w 412"/>
                <a:gd name="T65" fmla="*/ 116 h 182"/>
                <a:gd name="T66" fmla="*/ 71 w 412"/>
                <a:gd name="T67" fmla="*/ 116 h 182"/>
                <a:gd name="T68" fmla="*/ 71 w 412"/>
                <a:gd name="T69" fmla="*/ 115 h 182"/>
                <a:gd name="T70" fmla="*/ 70 w 412"/>
                <a:gd name="T71" fmla="*/ 115 h 182"/>
                <a:gd name="T72" fmla="*/ 69 w 412"/>
                <a:gd name="T73" fmla="*/ 61 h 182"/>
                <a:gd name="T74" fmla="*/ 100 w 412"/>
                <a:gd name="T75" fmla="*/ 61 h 182"/>
                <a:gd name="T76" fmla="*/ 100 w 412"/>
                <a:gd name="T77" fmla="*/ 84 h 182"/>
                <a:gd name="T78" fmla="*/ 124 w 412"/>
                <a:gd name="T79" fmla="*/ 84 h 182"/>
                <a:gd name="T80" fmla="*/ 124 w 412"/>
                <a:gd name="T81" fmla="*/ 33 h 182"/>
                <a:gd name="T82" fmla="*/ 33 w 412"/>
                <a:gd name="T83" fmla="*/ 33 h 182"/>
                <a:gd name="T84" fmla="*/ 33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3" y="150"/>
                  </a:moveTo>
                  <a:cubicBezTo>
                    <a:pt x="187" y="150"/>
                    <a:pt x="187" y="150"/>
                    <a:pt x="187" y="150"/>
                  </a:cubicBezTo>
                  <a:cubicBezTo>
                    <a:pt x="187" y="1"/>
                    <a:pt x="187" y="1"/>
                    <a:pt x="187"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80" y="181"/>
                    <a:pt x="380" y="181"/>
                    <a:pt x="380" y="181"/>
                  </a:cubicBezTo>
                  <a:cubicBezTo>
                    <a:pt x="380" y="181"/>
                    <a:pt x="380" y="181"/>
                    <a:pt x="380" y="181"/>
                  </a:cubicBezTo>
                  <a:cubicBezTo>
                    <a:pt x="256" y="182"/>
                    <a:pt x="256" y="182"/>
                    <a:pt x="256" y="182"/>
                  </a:cubicBezTo>
                  <a:cubicBezTo>
                    <a:pt x="256" y="143"/>
                    <a:pt x="255" y="100"/>
                    <a:pt x="255" y="62"/>
                  </a:cubicBezTo>
                  <a:cubicBezTo>
                    <a:pt x="285" y="62"/>
                    <a:pt x="313" y="62"/>
                    <a:pt x="342" y="62"/>
                  </a:cubicBezTo>
                  <a:cubicBezTo>
                    <a:pt x="342" y="62"/>
                    <a:pt x="342" y="62"/>
                    <a:pt x="342" y="62"/>
                  </a:cubicBezTo>
                  <a:cubicBezTo>
                    <a:pt x="342" y="62"/>
                    <a:pt x="342" y="62"/>
                    <a:pt x="342" y="62"/>
                  </a:cubicBezTo>
                  <a:cubicBezTo>
                    <a:pt x="342" y="94"/>
                    <a:pt x="342" y="94"/>
                    <a:pt x="342"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8" y="94"/>
                    <a:pt x="288" y="94"/>
                    <a:pt x="288" y="94"/>
                  </a:cubicBezTo>
                  <a:cubicBezTo>
                    <a:pt x="288" y="149"/>
                    <a:pt x="288" y="149"/>
                    <a:pt x="288" y="149"/>
                  </a:cubicBezTo>
                  <a:cubicBezTo>
                    <a:pt x="380" y="149"/>
                    <a:pt x="380" y="149"/>
                    <a:pt x="380" y="149"/>
                  </a:cubicBezTo>
                  <a:cubicBezTo>
                    <a:pt x="380" y="32"/>
                    <a:pt x="380" y="32"/>
                    <a:pt x="380" y="32"/>
                  </a:cubicBezTo>
                  <a:cubicBezTo>
                    <a:pt x="220" y="32"/>
                    <a:pt x="220" y="32"/>
                    <a:pt x="220" y="32"/>
                  </a:cubicBezTo>
                  <a:cubicBezTo>
                    <a:pt x="220" y="32"/>
                    <a:pt x="220" y="32"/>
                    <a:pt x="220"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7" y="115"/>
                    <a:pt x="157" y="115"/>
                    <a:pt x="157" y="115"/>
                  </a:cubicBezTo>
                  <a:cubicBezTo>
                    <a:pt x="100" y="115"/>
                    <a:pt x="100" y="115"/>
                    <a:pt x="100" y="115"/>
                  </a:cubicBezTo>
                  <a:cubicBezTo>
                    <a:pt x="100" y="116"/>
                    <a:pt x="100" y="116"/>
                    <a:pt x="100" y="116"/>
                  </a:cubicBezTo>
                  <a:cubicBezTo>
                    <a:pt x="71" y="116"/>
                    <a:pt x="71" y="116"/>
                    <a:pt x="71" y="116"/>
                  </a:cubicBezTo>
                  <a:cubicBezTo>
                    <a:pt x="71" y="115"/>
                    <a:pt x="71" y="115"/>
                    <a:pt x="71" y="115"/>
                  </a:cubicBezTo>
                  <a:cubicBezTo>
                    <a:pt x="70" y="115"/>
                    <a:pt x="70" y="115"/>
                    <a:pt x="70" y="115"/>
                  </a:cubicBezTo>
                  <a:cubicBezTo>
                    <a:pt x="69" y="61"/>
                    <a:pt x="69" y="61"/>
                    <a:pt x="69" y="61"/>
                  </a:cubicBezTo>
                  <a:cubicBezTo>
                    <a:pt x="100" y="61"/>
                    <a:pt x="100" y="61"/>
                    <a:pt x="100" y="61"/>
                  </a:cubicBezTo>
                  <a:cubicBezTo>
                    <a:pt x="100" y="84"/>
                    <a:pt x="100" y="84"/>
                    <a:pt x="100" y="84"/>
                  </a:cubicBezTo>
                  <a:cubicBezTo>
                    <a:pt x="124" y="84"/>
                    <a:pt x="124" y="84"/>
                    <a:pt x="124" y="84"/>
                  </a:cubicBezTo>
                  <a:cubicBezTo>
                    <a:pt x="124" y="33"/>
                    <a:pt x="124" y="33"/>
                    <a:pt x="124" y="33"/>
                  </a:cubicBezTo>
                  <a:cubicBezTo>
                    <a:pt x="33" y="33"/>
                    <a:pt x="33" y="33"/>
                    <a:pt x="33" y="33"/>
                  </a:cubicBezTo>
                  <a:lnTo>
                    <a:pt x="33"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35" name="Freeform 9"/>
            <p:cNvSpPr>
              <a:spLocks/>
            </p:cNvSpPr>
            <p:nvPr/>
          </p:nvSpPr>
          <p:spPr bwMode="auto">
            <a:xfrm>
              <a:off x="19209263" y="4800600"/>
              <a:ext cx="498907" cy="149111"/>
            </a:xfrm>
            <a:custGeom>
              <a:avLst/>
              <a:gdLst>
                <a:gd name="T0" fmla="*/ 32 w 412"/>
                <a:gd name="T1" fmla="*/ 150 h 182"/>
                <a:gd name="T2" fmla="*/ 186 w 412"/>
                <a:gd name="T3" fmla="*/ 150 h 182"/>
                <a:gd name="T4" fmla="*/ 186 w 412"/>
                <a:gd name="T5" fmla="*/ 1 h 182"/>
                <a:gd name="T6" fmla="*/ 187 w 412"/>
                <a:gd name="T7" fmla="*/ 1 h 182"/>
                <a:gd name="T8" fmla="*/ 187 w 412"/>
                <a:gd name="T9" fmla="*/ 1 h 182"/>
                <a:gd name="T10" fmla="*/ 412 w 412"/>
                <a:gd name="T11" fmla="*/ 0 h 182"/>
                <a:gd name="T12" fmla="*/ 412 w 412"/>
                <a:gd name="T13" fmla="*/ 181 h 182"/>
                <a:gd name="T14" fmla="*/ 379 w 412"/>
                <a:gd name="T15" fmla="*/ 181 h 182"/>
                <a:gd name="T16" fmla="*/ 379 w 412"/>
                <a:gd name="T17" fmla="*/ 181 h 182"/>
                <a:gd name="T18" fmla="*/ 256 w 412"/>
                <a:gd name="T19" fmla="*/ 182 h 182"/>
                <a:gd name="T20" fmla="*/ 255 w 412"/>
                <a:gd name="T21" fmla="*/ 62 h 182"/>
                <a:gd name="T22" fmla="*/ 342 w 412"/>
                <a:gd name="T23" fmla="*/ 62 h 182"/>
                <a:gd name="T24" fmla="*/ 342 w 412"/>
                <a:gd name="T25" fmla="*/ 62 h 182"/>
                <a:gd name="T26" fmla="*/ 342 w 412"/>
                <a:gd name="T27" fmla="*/ 62 h 182"/>
                <a:gd name="T28" fmla="*/ 342 w 412"/>
                <a:gd name="T29" fmla="*/ 94 h 182"/>
                <a:gd name="T30" fmla="*/ 342 w 412"/>
                <a:gd name="T31" fmla="*/ 94 h 182"/>
                <a:gd name="T32" fmla="*/ 342 w 412"/>
                <a:gd name="T33" fmla="*/ 116 h 182"/>
                <a:gd name="T34" fmla="*/ 313 w 412"/>
                <a:gd name="T35" fmla="*/ 116 h 182"/>
                <a:gd name="T36" fmla="*/ 313 w 412"/>
                <a:gd name="T37" fmla="*/ 94 h 182"/>
                <a:gd name="T38" fmla="*/ 288 w 412"/>
                <a:gd name="T39" fmla="*/ 94 h 182"/>
                <a:gd name="T40" fmla="*/ 288 w 412"/>
                <a:gd name="T41" fmla="*/ 149 h 182"/>
                <a:gd name="T42" fmla="*/ 379 w 412"/>
                <a:gd name="T43" fmla="*/ 149 h 182"/>
                <a:gd name="T44" fmla="*/ 379 w 412"/>
                <a:gd name="T45" fmla="*/ 32 h 182"/>
                <a:gd name="T46" fmla="*/ 220 w 412"/>
                <a:gd name="T47" fmla="*/ 32 h 182"/>
                <a:gd name="T48" fmla="*/ 220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6 w 412"/>
                <a:gd name="T61" fmla="*/ 115 h 182"/>
                <a:gd name="T62" fmla="*/ 99 w 412"/>
                <a:gd name="T63" fmla="*/ 115 h 182"/>
                <a:gd name="T64" fmla="*/ 99 w 412"/>
                <a:gd name="T65" fmla="*/ 116 h 182"/>
                <a:gd name="T66" fmla="*/ 70 w 412"/>
                <a:gd name="T67" fmla="*/ 116 h 182"/>
                <a:gd name="T68" fmla="*/ 70 w 412"/>
                <a:gd name="T69" fmla="*/ 115 h 182"/>
                <a:gd name="T70" fmla="*/ 69 w 412"/>
                <a:gd name="T71" fmla="*/ 115 h 182"/>
                <a:gd name="T72" fmla="*/ 69 w 412"/>
                <a:gd name="T73" fmla="*/ 61 h 182"/>
                <a:gd name="T74" fmla="*/ 99 w 412"/>
                <a:gd name="T75" fmla="*/ 61 h 182"/>
                <a:gd name="T76" fmla="*/ 99 w 412"/>
                <a:gd name="T77" fmla="*/ 84 h 182"/>
                <a:gd name="T78" fmla="*/ 123 w 412"/>
                <a:gd name="T79" fmla="*/ 84 h 182"/>
                <a:gd name="T80" fmla="*/ 123 w 412"/>
                <a:gd name="T81" fmla="*/ 33 h 182"/>
                <a:gd name="T82" fmla="*/ 32 w 412"/>
                <a:gd name="T83" fmla="*/ 33 h 182"/>
                <a:gd name="T84" fmla="*/ 32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2" y="150"/>
                  </a:moveTo>
                  <a:cubicBezTo>
                    <a:pt x="186" y="150"/>
                    <a:pt x="186" y="150"/>
                    <a:pt x="186" y="150"/>
                  </a:cubicBezTo>
                  <a:cubicBezTo>
                    <a:pt x="186" y="1"/>
                    <a:pt x="186" y="1"/>
                    <a:pt x="186"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79" y="181"/>
                    <a:pt x="379" y="181"/>
                    <a:pt x="379" y="181"/>
                  </a:cubicBezTo>
                  <a:cubicBezTo>
                    <a:pt x="379" y="181"/>
                    <a:pt x="379" y="181"/>
                    <a:pt x="379" y="181"/>
                  </a:cubicBezTo>
                  <a:cubicBezTo>
                    <a:pt x="256" y="182"/>
                    <a:pt x="256" y="182"/>
                    <a:pt x="256" y="182"/>
                  </a:cubicBezTo>
                  <a:cubicBezTo>
                    <a:pt x="256" y="143"/>
                    <a:pt x="255" y="100"/>
                    <a:pt x="255" y="62"/>
                  </a:cubicBezTo>
                  <a:cubicBezTo>
                    <a:pt x="284" y="62"/>
                    <a:pt x="313" y="62"/>
                    <a:pt x="342" y="62"/>
                  </a:cubicBezTo>
                  <a:cubicBezTo>
                    <a:pt x="342" y="62"/>
                    <a:pt x="342" y="62"/>
                    <a:pt x="342" y="62"/>
                  </a:cubicBezTo>
                  <a:cubicBezTo>
                    <a:pt x="342" y="62"/>
                    <a:pt x="342" y="62"/>
                    <a:pt x="342" y="62"/>
                  </a:cubicBezTo>
                  <a:cubicBezTo>
                    <a:pt x="342" y="94"/>
                    <a:pt x="342" y="94"/>
                    <a:pt x="342"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8" y="94"/>
                    <a:pt x="288" y="94"/>
                    <a:pt x="288" y="94"/>
                  </a:cubicBezTo>
                  <a:cubicBezTo>
                    <a:pt x="288" y="149"/>
                    <a:pt x="288" y="149"/>
                    <a:pt x="288" y="149"/>
                  </a:cubicBezTo>
                  <a:cubicBezTo>
                    <a:pt x="379" y="149"/>
                    <a:pt x="379" y="149"/>
                    <a:pt x="379" y="149"/>
                  </a:cubicBezTo>
                  <a:cubicBezTo>
                    <a:pt x="379" y="32"/>
                    <a:pt x="379" y="32"/>
                    <a:pt x="379" y="32"/>
                  </a:cubicBezTo>
                  <a:cubicBezTo>
                    <a:pt x="220" y="32"/>
                    <a:pt x="220" y="32"/>
                    <a:pt x="220" y="32"/>
                  </a:cubicBezTo>
                  <a:cubicBezTo>
                    <a:pt x="220" y="32"/>
                    <a:pt x="220" y="32"/>
                    <a:pt x="220"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6" y="115"/>
                    <a:pt x="156" y="115"/>
                    <a:pt x="156" y="115"/>
                  </a:cubicBezTo>
                  <a:cubicBezTo>
                    <a:pt x="99" y="115"/>
                    <a:pt x="99" y="115"/>
                    <a:pt x="99" y="115"/>
                  </a:cubicBezTo>
                  <a:cubicBezTo>
                    <a:pt x="99" y="116"/>
                    <a:pt x="99" y="116"/>
                    <a:pt x="99" y="116"/>
                  </a:cubicBezTo>
                  <a:cubicBezTo>
                    <a:pt x="70" y="116"/>
                    <a:pt x="70" y="116"/>
                    <a:pt x="70" y="116"/>
                  </a:cubicBezTo>
                  <a:cubicBezTo>
                    <a:pt x="70" y="115"/>
                    <a:pt x="70" y="115"/>
                    <a:pt x="70" y="115"/>
                  </a:cubicBezTo>
                  <a:cubicBezTo>
                    <a:pt x="69" y="115"/>
                    <a:pt x="69" y="115"/>
                    <a:pt x="69" y="115"/>
                  </a:cubicBezTo>
                  <a:cubicBezTo>
                    <a:pt x="69" y="61"/>
                    <a:pt x="69" y="61"/>
                    <a:pt x="69" y="61"/>
                  </a:cubicBezTo>
                  <a:cubicBezTo>
                    <a:pt x="99" y="61"/>
                    <a:pt x="99" y="61"/>
                    <a:pt x="99" y="61"/>
                  </a:cubicBezTo>
                  <a:cubicBezTo>
                    <a:pt x="99" y="84"/>
                    <a:pt x="99" y="84"/>
                    <a:pt x="99" y="84"/>
                  </a:cubicBezTo>
                  <a:cubicBezTo>
                    <a:pt x="123" y="84"/>
                    <a:pt x="123" y="84"/>
                    <a:pt x="123" y="84"/>
                  </a:cubicBezTo>
                  <a:cubicBezTo>
                    <a:pt x="123" y="33"/>
                    <a:pt x="123" y="33"/>
                    <a:pt x="123" y="33"/>
                  </a:cubicBezTo>
                  <a:cubicBezTo>
                    <a:pt x="32" y="33"/>
                    <a:pt x="32" y="33"/>
                    <a:pt x="32" y="33"/>
                  </a:cubicBezTo>
                  <a:lnTo>
                    <a:pt x="32"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grpSp>
      <p:pic>
        <p:nvPicPr>
          <p:cNvPr id="8" name="Picture 7"/>
          <p:cNvPicPr>
            <a:picLocks noChangeAspect="1"/>
          </p:cNvPicPr>
          <p:nvPr/>
        </p:nvPicPr>
        <p:blipFill rotWithShape="1">
          <a:blip r:embed="rId2">
            <a:extLst>
              <a:ext uri="{BEBA8EAE-BF5A-486C-A8C5-ECC9F3942E4B}">
                <a14:imgProps xmlns:a14="http://schemas.microsoft.com/office/drawing/2010/main">
                  <a14:imgLayer r:embed="rId3">
                    <a14:imgEffect>
                      <a14:backgroundRemoval t="1778" b="96000" l="3125" r="96875">
                        <a14:foregroundMark x1="20536" y1="72000" x2="79018" y2="75556"/>
                        <a14:foregroundMark x1="17857" y1="68889" x2="17857" y2="76000"/>
                        <a14:foregroundMark x1="17411" y1="67556" x2="83482" y2="68000"/>
                        <a14:foregroundMark x1="86607" y1="67556" x2="82589" y2="72444"/>
                        <a14:foregroundMark x1="82143" y1="77333" x2="85268" y2="79111"/>
                        <a14:foregroundMark x1="37946" y1="36889" x2="38393" y2="60444"/>
                        <a14:foregroundMark x1="58929" y1="39556" x2="57143" y2="62667"/>
                        <a14:foregroundMark x1="68750" y1="47111" x2="70089" y2="59556"/>
                        <a14:foregroundMark x1="36607" y1="40889" x2="19643" y2="55556"/>
                        <a14:foregroundMark x1="42411" y1="46667" x2="45536" y2="59556"/>
                        <a14:foregroundMark x1="50000" y1="52889" x2="53125" y2="64889"/>
                        <a14:foregroundMark x1="74107" y1="52889" x2="75893" y2="59111"/>
                        <a14:foregroundMark x1="29464" y1="50667" x2="29018" y2="61778"/>
                        <a14:backgroundMark x1="87500" y1="67556" x2="87500" y2="67556"/>
                      </a14:backgroundRemoval>
                    </a14:imgEffect>
                  </a14:imgLayer>
                </a14:imgProps>
              </a:ext>
              <a:ext uri="{28A0092B-C50C-407E-A947-70E740481C1C}">
                <a14:useLocalDpi xmlns:a14="http://schemas.microsoft.com/office/drawing/2010/main" val="0"/>
              </a:ext>
            </a:extLst>
          </a:blip>
          <a:srcRect l="9591" t="17646" r="10437" b="17595"/>
          <a:stretch/>
        </p:blipFill>
        <p:spPr>
          <a:xfrm>
            <a:off x="11342293" y="53231"/>
            <a:ext cx="847239" cy="689138"/>
          </a:xfrm>
          <a:prstGeom prst="rect">
            <a:avLst/>
          </a:prstGeom>
        </p:spPr>
      </p:pic>
      <p:grpSp>
        <p:nvGrpSpPr>
          <p:cNvPr id="60" name="Group 59"/>
          <p:cNvGrpSpPr/>
          <p:nvPr/>
        </p:nvGrpSpPr>
        <p:grpSpPr>
          <a:xfrm>
            <a:off x="572287" y="835017"/>
            <a:ext cx="10422863" cy="1131633"/>
            <a:chOff x="2840539" y="3818711"/>
            <a:chExt cx="8133849" cy="864138"/>
          </a:xfrm>
        </p:grpSpPr>
        <p:sp>
          <p:nvSpPr>
            <p:cNvPr id="64" name="Isosceles Triangle 44"/>
            <p:cNvSpPr/>
            <p:nvPr/>
          </p:nvSpPr>
          <p:spPr>
            <a:xfrm rot="16200000">
              <a:off x="2851489" y="3807761"/>
              <a:ext cx="143688" cy="165588"/>
            </a:xfrm>
            <a:custGeom>
              <a:avLst/>
              <a:gdLst>
                <a:gd name="connsiteX0" fmla="*/ 0 w 293725"/>
                <a:gd name="connsiteY0" fmla="*/ 164224 h 164224"/>
                <a:gd name="connsiteX1" fmla="*/ 146863 w 293725"/>
                <a:gd name="connsiteY1" fmla="*/ 0 h 164224"/>
                <a:gd name="connsiteX2" fmla="*/ 293725 w 293725"/>
                <a:gd name="connsiteY2" fmla="*/ 164224 h 164224"/>
                <a:gd name="connsiteX3" fmla="*/ 0 w 293725"/>
                <a:gd name="connsiteY3" fmla="*/ 164224 h 164224"/>
                <a:gd name="connsiteX0" fmla="*/ 2363 w 296088"/>
                <a:gd name="connsiteY0" fmla="*/ 164221 h 164221"/>
                <a:gd name="connsiteX1" fmla="*/ 0 w 296088"/>
                <a:gd name="connsiteY1" fmla="*/ 0 h 164221"/>
                <a:gd name="connsiteX2" fmla="*/ 296088 w 296088"/>
                <a:gd name="connsiteY2" fmla="*/ 164221 h 164221"/>
                <a:gd name="connsiteX3" fmla="*/ 2363 w 296088"/>
                <a:gd name="connsiteY3" fmla="*/ 164221 h 164221"/>
              </a:gdLst>
              <a:ahLst/>
              <a:cxnLst>
                <a:cxn ang="0">
                  <a:pos x="connsiteX0" y="connsiteY0"/>
                </a:cxn>
                <a:cxn ang="0">
                  <a:pos x="connsiteX1" y="connsiteY1"/>
                </a:cxn>
                <a:cxn ang="0">
                  <a:pos x="connsiteX2" y="connsiteY2"/>
                </a:cxn>
                <a:cxn ang="0">
                  <a:pos x="connsiteX3" y="connsiteY3"/>
                </a:cxn>
              </a:cxnLst>
              <a:rect l="l" t="t" r="r" b="b"/>
              <a:pathLst>
                <a:path w="296088" h="164221">
                  <a:moveTo>
                    <a:pt x="2363" y="164221"/>
                  </a:moveTo>
                  <a:cubicBezTo>
                    <a:pt x="1575" y="109481"/>
                    <a:pt x="788" y="54740"/>
                    <a:pt x="0" y="0"/>
                  </a:cubicBezTo>
                  <a:lnTo>
                    <a:pt x="296088" y="164221"/>
                  </a:lnTo>
                  <a:lnTo>
                    <a:pt x="2363" y="164221"/>
                  </a:lnTo>
                  <a:close/>
                </a:path>
              </a:pathLst>
            </a:custGeom>
            <a:solidFill>
              <a:schemeClr val="accent5">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a:solidFill>
                  <a:prstClr val="white"/>
                </a:solidFill>
                <a:latin typeface="Times New Roman" panose="02020603050405020304" pitchFamily="18" charset="0"/>
                <a:cs typeface="Times New Roman" panose="02020603050405020304" pitchFamily="18" charset="0"/>
              </a:endParaRPr>
            </a:p>
          </p:txBody>
        </p:sp>
        <p:grpSp>
          <p:nvGrpSpPr>
            <p:cNvPr id="65" name="Group 64"/>
            <p:cNvGrpSpPr/>
            <p:nvPr/>
          </p:nvGrpSpPr>
          <p:grpSpPr>
            <a:xfrm>
              <a:off x="2840539" y="3951328"/>
              <a:ext cx="8133849" cy="731521"/>
              <a:chOff x="2840539" y="3798928"/>
              <a:chExt cx="8133849" cy="731521"/>
            </a:xfrm>
          </p:grpSpPr>
          <p:sp>
            <p:nvSpPr>
              <p:cNvPr id="66" name="Round Same Side Corner Rectangle 65"/>
              <p:cNvSpPr/>
              <p:nvPr/>
            </p:nvSpPr>
            <p:spPr>
              <a:xfrm rot="5400000">
                <a:off x="6544120" y="100180"/>
                <a:ext cx="731520" cy="8129016"/>
              </a:xfrm>
              <a:prstGeom prst="round2SameRect">
                <a:avLst/>
              </a:prstGeom>
              <a:solidFill>
                <a:schemeClr val="accent6">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a:solidFill>
                    <a:prstClr val="white"/>
                  </a:solidFill>
                  <a:latin typeface="Times New Roman" panose="02020603050405020304" pitchFamily="18" charset="0"/>
                  <a:cs typeface="Times New Roman" panose="02020603050405020304" pitchFamily="18" charset="0"/>
                </a:endParaRPr>
              </a:p>
            </p:txBody>
          </p:sp>
          <p:sp>
            <p:nvSpPr>
              <p:cNvPr id="67" name="Rectangle 66"/>
              <p:cNvSpPr/>
              <p:nvPr/>
            </p:nvSpPr>
            <p:spPr>
              <a:xfrm>
                <a:off x="2840539" y="3801289"/>
                <a:ext cx="1270616" cy="729160"/>
              </a:xfrm>
              <a:prstGeom prst="rect">
                <a:avLst/>
              </a:prstGeom>
              <a:solidFill>
                <a:schemeClr val="accent6">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a:solidFill>
                    <a:prstClr val="white"/>
                  </a:solidFill>
                  <a:latin typeface="Times New Roman" panose="02020603050405020304" pitchFamily="18" charset="0"/>
                  <a:cs typeface="Times New Roman" panose="02020603050405020304" pitchFamily="18" charset="0"/>
                </a:endParaRPr>
              </a:p>
            </p:txBody>
          </p:sp>
          <p:sp>
            <p:nvSpPr>
              <p:cNvPr id="68" name="Rectangle 67"/>
              <p:cNvSpPr/>
              <p:nvPr/>
            </p:nvSpPr>
            <p:spPr>
              <a:xfrm>
                <a:off x="4266498" y="3986835"/>
                <a:ext cx="1915470" cy="446546"/>
              </a:xfrm>
              <a:prstGeom prst="rect">
                <a:avLst/>
              </a:prstGeom>
            </p:spPr>
            <p:txBody>
              <a:bodyPr wrap="none">
                <a:spAutoFit/>
              </a:bodyPr>
              <a:lstStyle/>
              <a:p>
                <a:pPr defTabSz="457109">
                  <a:spcBef>
                    <a:spcPts val="600"/>
                  </a:spcBef>
                  <a:defRPr/>
                </a:pPr>
                <a:r>
                  <a:rPr lang="en-US" sz="3200" b="1" kern="0" dirty="0" smtClean="0">
                    <a:solidFill>
                      <a:prstClr val="white"/>
                    </a:solidFill>
                    <a:latin typeface="Times New Roman" panose="02020603050405020304" pitchFamily="18" charset="0"/>
                    <a:cs typeface="Times New Roman" panose="02020603050405020304" pitchFamily="18" charset="0"/>
                  </a:rPr>
                  <a:t>PHẦN VIẾT</a:t>
                </a:r>
                <a:endParaRPr lang="en-US" sz="3200" kern="0" dirty="0">
                  <a:solidFill>
                    <a:prstClr val="white"/>
                  </a:solidFill>
                  <a:latin typeface="Times New Roman" panose="02020603050405020304" pitchFamily="18" charset="0"/>
                  <a:cs typeface="Times New Roman" panose="02020603050405020304" pitchFamily="18" charset="0"/>
                </a:endParaRPr>
              </a:p>
            </p:txBody>
          </p:sp>
          <p:sp>
            <p:nvSpPr>
              <p:cNvPr id="69" name="TextBox 68"/>
              <p:cNvSpPr txBox="1"/>
              <p:nvPr/>
            </p:nvSpPr>
            <p:spPr>
              <a:xfrm>
                <a:off x="3148909" y="3986836"/>
                <a:ext cx="519399" cy="446546"/>
              </a:xfrm>
              <a:prstGeom prst="rect">
                <a:avLst/>
              </a:prstGeom>
              <a:noFill/>
            </p:spPr>
            <p:txBody>
              <a:bodyPr wrap="none" rtlCol="0">
                <a:spAutoFit/>
              </a:bodyPr>
              <a:lstStyle/>
              <a:p>
                <a:pPr algn="ctr"/>
                <a:r>
                  <a:rPr lang="en-US" sz="3200" b="1">
                    <a:solidFill>
                      <a:prstClr val="white"/>
                    </a:solidFill>
                    <a:latin typeface="Times New Roman" panose="02020603050405020304" pitchFamily="18" charset="0"/>
                    <a:ea typeface="Tahoma" pitchFamily="34" charset="0"/>
                    <a:cs typeface="Times New Roman" panose="02020603050405020304" pitchFamily="18" charset="0"/>
                  </a:rPr>
                  <a:t>III</a:t>
                </a:r>
              </a:p>
            </p:txBody>
          </p:sp>
        </p:grpSp>
      </p:grpSp>
      <p:sp>
        <p:nvSpPr>
          <p:cNvPr id="70" name="Rectangle 69"/>
          <p:cNvSpPr/>
          <p:nvPr/>
        </p:nvSpPr>
        <p:spPr>
          <a:xfrm>
            <a:off x="817856" y="2484853"/>
            <a:ext cx="8658225" cy="2015926"/>
          </a:xfrm>
          <a:prstGeom prst="rect">
            <a:avLst/>
          </a:prstGeom>
        </p:spPr>
        <p:txBody>
          <a:bodyPr wrap="square" lIns="45711" tIns="22855" rIns="45711" bIns="22855">
            <a:spAutoFit/>
          </a:bodyPr>
          <a:lstStyle/>
          <a:p>
            <a:r>
              <a:rPr lang="vi-VN" sz="3200" b="1" dirty="0" smtClean="0">
                <a:latin typeface="+mj-lt"/>
              </a:rPr>
              <a:t>1.</a:t>
            </a:r>
            <a:r>
              <a:rPr lang="en-US" sz="3200" b="1" dirty="0" smtClean="0">
                <a:latin typeface="+mj-lt"/>
              </a:rPr>
              <a:t> </a:t>
            </a:r>
            <a:r>
              <a:rPr lang="en-US" sz="3200" b="1" dirty="0" err="1" smtClean="0">
                <a:latin typeface="Times New Roman" panose="02020603050405020304" pitchFamily="18" charset="0"/>
                <a:cs typeface="Times New Roman" panose="02020603050405020304" pitchFamily="18" charset="0"/>
              </a:rPr>
              <a:t>Hoạt</a:t>
            </a:r>
            <a:r>
              <a:rPr lang="en-US" sz="3200" b="1" dirty="0" smtClean="0">
                <a:latin typeface="Times New Roman" panose="02020603050405020304" pitchFamily="18" charset="0"/>
                <a:cs typeface="Times New Roman" panose="02020603050405020304" pitchFamily="18" charset="0"/>
              </a:rPr>
              <a:t> </a:t>
            </a:r>
            <a:r>
              <a:rPr lang="en-US" sz="3200" b="1" dirty="0" err="1" smtClean="0">
                <a:latin typeface="Times New Roman" panose="02020603050405020304" pitchFamily="18" charset="0"/>
                <a:cs typeface="Times New Roman" panose="02020603050405020304" pitchFamily="18" charset="0"/>
              </a:rPr>
              <a:t>động</a:t>
            </a:r>
            <a:r>
              <a:rPr lang="en-US" sz="3200" b="1" dirty="0" smtClean="0">
                <a:latin typeface="Times New Roman" panose="02020603050405020304" pitchFamily="18" charset="0"/>
                <a:cs typeface="Times New Roman" panose="02020603050405020304" pitchFamily="18" charset="0"/>
              </a:rPr>
              <a:t> </a:t>
            </a:r>
            <a:r>
              <a:rPr lang="en-US" sz="3200" b="1" dirty="0" err="1">
                <a:latin typeface="Times New Roman" panose="02020603050405020304" pitchFamily="18" charset="0"/>
                <a:cs typeface="Times New Roman" panose="02020603050405020304" pitchFamily="18" charset="0"/>
              </a:rPr>
              <a:t>k</a:t>
            </a:r>
            <a:r>
              <a:rPr lang="en-US" sz="3200" b="1" dirty="0" err="1" smtClean="0">
                <a:latin typeface="Times New Roman" panose="02020603050405020304" pitchFamily="18" charset="0"/>
                <a:cs typeface="Times New Roman" panose="02020603050405020304" pitchFamily="18" charset="0"/>
              </a:rPr>
              <a:t>hởi</a:t>
            </a:r>
            <a:r>
              <a:rPr lang="en-US" sz="3200" b="1" dirty="0" smtClean="0">
                <a:latin typeface="Times New Roman" panose="02020603050405020304" pitchFamily="18" charset="0"/>
                <a:cs typeface="Times New Roman" panose="02020603050405020304" pitchFamily="18" charset="0"/>
              </a:rPr>
              <a:t> </a:t>
            </a:r>
            <a:r>
              <a:rPr lang="en-US" sz="3200" b="1" dirty="0" err="1" smtClean="0">
                <a:latin typeface="Times New Roman" panose="02020603050405020304" pitchFamily="18" charset="0"/>
                <a:cs typeface="Times New Roman" panose="02020603050405020304" pitchFamily="18" charset="0"/>
              </a:rPr>
              <a:t>động</a:t>
            </a:r>
            <a:endParaRPr lang="vi-VN" sz="3200" b="1" dirty="0">
              <a:latin typeface="Times New Roman" panose="02020603050405020304" pitchFamily="18" charset="0"/>
              <a:cs typeface="Times New Roman" panose="02020603050405020304" pitchFamily="18" charset="0"/>
            </a:endParaRPr>
          </a:p>
          <a:p>
            <a:r>
              <a:rPr lang="vi-VN" sz="3200" b="1" dirty="0" smtClean="0">
                <a:latin typeface="+mj-lt"/>
              </a:rPr>
              <a:t>2.</a:t>
            </a:r>
            <a:r>
              <a:rPr lang="en-US" sz="3200" b="1" dirty="0" smtClean="0">
                <a:latin typeface="+mj-lt"/>
              </a:rPr>
              <a:t> </a:t>
            </a:r>
            <a:r>
              <a:rPr lang="en-US" sz="3200" b="1" dirty="0" err="1" smtClean="0">
                <a:latin typeface="Times New Roman" panose="02020603050405020304" pitchFamily="18" charset="0"/>
                <a:cs typeface="Times New Roman" panose="02020603050405020304" pitchFamily="18" charset="0"/>
              </a:rPr>
              <a:t>Hoạt</a:t>
            </a:r>
            <a:r>
              <a:rPr lang="en-US" sz="3200" b="1" dirty="0" smtClean="0">
                <a:latin typeface="Times New Roman" panose="02020603050405020304" pitchFamily="18" charset="0"/>
                <a:cs typeface="Times New Roman" panose="02020603050405020304" pitchFamily="18" charset="0"/>
              </a:rPr>
              <a:t> </a:t>
            </a:r>
            <a:r>
              <a:rPr lang="en-US" sz="3200" b="1" dirty="0" err="1" smtClean="0">
                <a:latin typeface="Times New Roman" panose="02020603050405020304" pitchFamily="18" charset="0"/>
                <a:cs typeface="Times New Roman" panose="02020603050405020304" pitchFamily="18" charset="0"/>
              </a:rPr>
              <a:t>động</a:t>
            </a:r>
            <a:r>
              <a:rPr lang="en-US" sz="3200" b="1" dirty="0" smtClean="0">
                <a:latin typeface="Times New Roman" panose="02020603050405020304" pitchFamily="18" charset="0"/>
                <a:cs typeface="Times New Roman" panose="02020603050405020304" pitchFamily="18" charset="0"/>
              </a:rPr>
              <a:t> </a:t>
            </a:r>
            <a:r>
              <a:rPr lang="en-US" sz="3200" b="1" dirty="0" err="1" smtClean="0">
                <a:latin typeface="Times New Roman" panose="02020603050405020304" pitchFamily="18" charset="0"/>
                <a:cs typeface="Times New Roman" panose="02020603050405020304" pitchFamily="18" charset="0"/>
              </a:rPr>
              <a:t>khám</a:t>
            </a:r>
            <a:r>
              <a:rPr lang="en-US" sz="3200" b="1" dirty="0" smtClean="0">
                <a:latin typeface="Times New Roman" panose="02020603050405020304" pitchFamily="18" charset="0"/>
                <a:cs typeface="Times New Roman" panose="02020603050405020304" pitchFamily="18" charset="0"/>
              </a:rPr>
              <a:t> </a:t>
            </a:r>
            <a:r>
              <a:rPr lang="en-US" sz="3200" b="1" dirty="0" err="1" smtClean="0">
                <a:latin typeface="Times New Roman" panose="02020603050405020304" pitchFamily="18" charset="0"/>
                <a:cs typeface="Times New Roman" panose="02020603050405020304" pitchFamily="18" charset="0"/>
              </a:rPr>
              <a:t>phá</a:t>
            </a:r>
            <a:r>
              <a:rPr lang="en-US" sz="3200" b="1" dirty="0" smtClean="0">
                <a:latin typeface="Times New Roman" panose="02020603050405020304" pitchFamily="18" charset="0"/>
                <a:cs typeface="Times New Roman" panose="02020603050405020304" pitchFamily="18" charset="0"/>
              </a:rPr>
              <a:t> </a:t>
            </a:r>
            <a:r>
              <a:rPr lang="en-US" sz="3200" b="1" dirty="0" err="1" smtClean="0">
                <a:latin typeface="Times New Roman" panose="02020603050405020304" pitchFamily="18" charset="0"/>
                <a:cs typeface="Times New Roman" panose="02020603050405020304" pitchFamily="18" charset="0"/>
              </a:rPr>
              <a:t>kiến</a:t>
            </a:r>
            <a:r>
              <a:rPr lang="en-US" sz="3200" b="1" dirty="0" smtClean="0">
                <a:latin typeface="Times New Roman" panose="02020603050405020304" pitchFamily="18" charset="0"/>
                <a:cs typeface="Times New Roman" panose="02020603050405020304" pitchFamily="18" charset="0"/>
              </a:rPr>
              <a:t> </a:t>
            </a:r>
            <a:r>
              <a:rPr lang="en-US" sz="3200" b="1" dirty="0" err="1" smtClean="0">
                <a:latin typeface="Times New Roman" panose="02020603050405020304" pitchFamily="18" charset="0"/>
                <a:cs typeface="Times New Roman" panose="02020603050405020304" pitchFamily="18" charset="0"/>
              </a:rPr>
              <a:t>thức</a:t>
            </a:r>
            <a:endParaRPr lang="en-US" sz="3200" b="1" i="1" dirty="0" smtClean="0">
              <a:latin typeface="Times New Roman" panose="02020603050405020304" pitchFamily="18" charset="0"/>
              <a:cs typeface="Times New Roman" panose="02020603050405020304" pitchFamily="18" charset="0"/>
            </a:endParaRPr>
          </a:p>
          <a:p>
            <a:r>
              <a:rPr lang="en-US" sz="3200" b="1" dirty="0" smtClean="0">
                <a:latin typeface="Times New Roman" panose="02020603050405020304" pitchFamily="18" charset="0"/>
                <a:cs typeface="Times New Roman" panose="02020603050405020304" pitchFamily="18" charset="0"/>
              </a:rPr>
              <a:t>3</a:t>
            </a:r>
            <a:r>
              <a:rPr lang="en-US" sz="3200" b="1" dirty="0" smtClean="0">
                <a:latin typeface="+mj-lt"/>
              </a:rPr>
              <a:t>. </a:t>
            </a:r>
            <a:r>
              <a:rPr lang="en-US" sz="3200" b="1" dirty="0" err="1" smtClean="0">
                <a:latin typeface="Times New Roman" panose="02020603050405020304" pitchFamily="18" charset="0"/>
                <a:cs typeface="Times New Roman" panose="02020603050405020304" pitchFamily="18" charset="0"/>
              </a:rPr>
              <a:t>Hoạt</a:t>
            </a:r>
            <a:r>
              <a:rPr lang="en-US" sz="3200" b="1" dirty="0" smtClean="0">
                <a:latin typeface="Times New Roman" panose="02020603050405020304" pitchFamily="18" charset="0"/>
                <a:cs typeface="Times New Roman" panose="02020603050405020304" pitchFamily="18" charset="0"/>
              </a:rPr>
              <a:t> </a:t>
            </a:r>
            <a:r>
              <a:rPr lang="en-US" sz="3200" b="1" dirty="0" err="1" smtClean="0">
                <a:latin typeface="Times New Roman" panose="02020603050405020304" pitchFamily="18" charset="0"/>
                <a:cs typeface="Times New Roman" panose="02020603050405020304" pitchFamily="18" charset="0"/>
              </a:rPr>
              <a:t>động</a:t>
            </a:r>
            <a:r>
              <a:rPr lang="en-US" sz="3200" b="1" dirty="0" smtClean="0">
                <a:latin typeface="Times New Roman" panose="02020603050405020304" pitchFamily="18" charset="0"/>
                <a:cs typeface="Times New Roman" panose="02020603050405020304" pitchFamily="18" charset="0"/>
              </a:rPr>
              <a:t> </a:t>
            </a:r>
            <a:r>
              <a:rPr lang="en-US" sz="3200" b="1" dirty="0" err="1" smtClean="0">
                <a:latin typeface="Times New Roman" panose="02020603050405020304" pitchFamily="18" charset="0"/>
                <a:cs typeface="Times New Roman" panose="02020603050405020304" pitchFamily="18" charset="0"/>
              </a:rPr>
              <a:t>luyện</a:t>
            </a:r>
            <a:r>
              <a:rPr lang="en-US" sz="3200" b="1" dirty="0" smtClean="0">
                <a:latin typeface="Times New Roman" panose="02020603050405020304" pitchFamily="18" charset="0"/>
                <a:cs typeface="Times New Roman" panose="02020603050405020304" pitchFamily="18" charset="0"/>
              </a:rPr>
              <a:t> </a:t>
            </a:r>
            <a:r>
              <a:rPr lang="en-US" sz="3200" b="1" dirty="0" err="1" smtClean="0">
                <a:latin typeface="Times New Roman" panose="02020603050405020304" pitchFamily="18" charset="0"/>
                <a:cs typeface="Times New Roman" panose="02020603050405020304" pitchFamily="18" charset="0"/>
              </a:rPr>
              <a:t>tập</a:t>
            </a:r>
            <a:r>
              <a:rPr lang="en-US" sz="3200" b="1" dirty="0" smtClean="0">
                <a:latin typeface="Times New Roman" panose="02020603050405020304" pitchFamily="18" charset="0"/>
                <a:cs typeface="Times New Roman" panose="02020603050405020304" pitchFamily="18" charset="0"/>
              </a:rPr>
              <a:t> – </a:t>
            </a:r>
            <a:r>
              <a:rPr lang="en-US" sz="3200" b="1" dirty="0" err="1">
                <a:latin typeface="Times New Roman" panose="02020603050405020304" pitchFamily="18" charset="0"/>
                <a:cs typeface="Times New Roman" panose="02020603050405020304" pitchFamily="18" charset="0"/>
              </a:rPr>
              <a:t>v</a:t>
            </a:r>
            <a:r>
              <a:rPr lang="en-US" sz="3200" b="1" dirty="0" err="1" smtClean="0">
                <a:latin typeface="Times New Roman" panose="02020603050405020304" pitchFamily="18" charset="0"/>
                <a:cs typeface="Times New Roman" panose="02020603050405020304" pitchFamily="18" charset="0"/>
              </a:rPr>
              <a:t>ận</a:t>
            </a:r>
            <a:r>
              <a:rPr lang="en-US" sz="3200" b="1" dirty="0" smtClean="0">
                <a:latin typeface="Times New Roman" panose="02020603050405020304" pitchFamily="18" charset="0"/>
                <a:cs typeface="Times New Roman" panose="02020603050405020304" pitchFamily="18" charset="0"/>
              </a:rPr>
              <a:t> </a:t>
            </a:r>
            <a:r>
              <a:rPr lang="en-US" sz="3200" b="1" dirty="0" err="1" smtClean="0">
                <a:latin typeface="Times New Roman" panose="02020603050405020304" pitchFamily="18" charset="0"/>
                <a:cs typeface="Times New Roman" panose="02020603050405020304" pitchFamily="18" charset="0"/>
              </a:rPr>
              <a:t>dụng</a:t>
            </a:r>
            <a:endParaRPr lang="en-US" sz="3200" b="1" dirty="0" smtClean="0">
              <a:latin typeface="Times New Roman" panose="02020603050405020304" pitchFamily="18" charset="0"/>
              <a:cs typeface="Times New Roman" panose="02020603050405020304" pitchFamily="18" charset="0"/>
            </a:endParaRPr>
          </a:p>
          <a:p>
            <a:r>
              <a:rPr lang="vi-VN" sz="3200" b="1" dirty="0">
                <a:latin typeface="Times New Roman" panose="02020603050405020304" pitchFamily="18" charset="0"/>
                <a:cs typeface="Times New Roman" panose="02020603050405020304" pitchFamily="18" charset="0"/>
              </a:rPr>
              <a:t>4. </a:t>
            </a:r>
            <a:r>
              <a:rPr lang="en-US" sz="3200" b="1" dirty="0" err="1" smtClean="0">
                <a:latin typeface="Times New Roman" panose="02020603050405020304" pitchFamily="18" charset="0"/>
                <a:cs typeface="Times New Roman" panose="02020603050405020304" pitchFamily="18" charset="0"/>
              </a:rPr>
              <a:t>Hoạt</a:t>
            </a:r>
            <a:r>
              <a:rPr lang="en-US" sz="3200" b="1" dirty="0" smtClean="0">
                <a:latin typeface="Times New Roman" panose="02020603050405020304" pitchFamily="18" charset="0"/>
                <a:cs typeface="Times New Roman" panose="02020603050405020304" pitchFamily="18" charset="0"/>
              </a:rPr>
              <a:t> </a:t>
            </a:r>
            <a:r>
              <a:rPr lang="en-US" sz="3200" b="1" dirty="0" err="1" smtClean="0">
                <a:latin typeface="Times New Roman" panose="02020603050405020304" pitchFamily="18" charset="0"/>
                <a:cs typeface="Times New Roman" panose="02020603050405020304" pitchFamily="18" charset="0"/>
              </a:rPr>
              <a:t>động</a:t>
            </a:r>
            <a:r>
              <a:rPr lang="en-US" sz="3200" b="1" dirty="0" smtClean="0">
                <a:latin typeface="Times New Roman" panose="02020603050405020304" pitchFamily="18" charset="0"/>
                <a:cs typeface="Times New Roman" panose="02020603050405020304" pitchFamily="18" charset="0"/>
              </a:rPr>
              <a:t> c</a:t>
            </a:r>
            <a:r>
              <a:rPr lang="vi-VN" sz="3200" b="1" dirty="0" smtClean="0">
                <a:latin typeface="Times New Roman" panose="02020603050405020304" pitchFamily="18" charset="0"/>
                <a:cs typeface="Times New Roman" panose="02020603050405020304" pitchFamily="18" charset="0"/>
              </a:rPr>
              <a:t>ủng </a:t>
            </a:r>
            <a:r>
              <a:rPr lang="vi-VN" sz="3200" b="1" dirty="0">
                <a:latin typeface="Times New Roman" panose="02020603050405020304" pitchFamily="18" charset="0"/>
                <a:cs typeface="Times New Roman" panose="02020603050405020304" pitchFamily="18" charset="0"/>
              </a:rPr>
              <a:t>cố - </a:t>
            </a:r>
            <a:r>
              <a:rPr lang="en-US" sz="3200" b="1" dirty="0" smtClean="0">
                <a:latin typeface="Times New Roman" panose="02020603050405020304" pitchFamily="18" charset="0"/>
                <a:cs typeface="Times New Roman" panose="02020603050405020304" pitchFamily="18" charset="0"/>
              </a:rPr>
              <a:t>m</a:t>
            </a:r>
            <a:r>
              <a:rPr lang="vi-VN" sz="3200" b="1" dirty="0" smtClean="0">
                <a:latin typeface="Times New Roman" panose="02020603050405020304" pitchFamily="18" charset="0"/>
                <a:cs typeface="Times New Roman" panose="02020603050405020304" pitchFamily="18" charset="0"/>
              </a:rPr>
              <a:t>ở </a:t>
            </a:r>
            <a:r>
              <a:rPr lang="vi-VN" sz="3200" b="1" dirty="0">
                <a:latin typeface="Times New Roman" panose="02020603050405020304" pitchFamily="18" charset="0"/>
                <a:cs typeface="Times New Roman" panose="02020603050405020304" pitchFamily="18" charset="0"/>
              </a:rPr>
              <a:t>rộng</a:t>
            </a:r>
          </a:p>
        </p:txBody>
      </p:sp>
    </p:spTree>
    <p:extLst>
      <p:ext uri="{BB962C8B-B14F-4D97-AF65-F5344CB8AC3E}">
        <p14:creationId xmlns:p14="http://schemas.microsoft.com/office/powerpoint/2010/main" val="3874954421"/>
      </p:ext>
    </p:extLst>
  </p:cSld>
  <p:clrMapOvr>
    <a:masterClrMapping/>
  </p:clrMapOvr>
  <p:transition spd="slow">
    <p:split orient="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60"/>
                                        </p:tgtEl>
                                        <p:attrNameLst>
                                          <p:attrName>style.visibility</p:attrName>
                                        </p:attrNameLst>
                                      </p:cBhvr>
                                      <p:to>
                                        <p:strVal val="visible"/>
                                      </p:to>
                                    </p:set>
                                    <p:animEffect transition="in" filter="fade">
                                      <p:cBhvr>
                                        <p:cTn id="7" dur="500"/>
                                        <p:tgtEl>
                                          <p:spTgt spid="60"/>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70"/>
                                        </p:tgtEl>
                                        <p:attrNameLst>
                                          <p:attrName>style.visibility</p:attrName>
                                        </p:attrNameLst>
                                      </p:cBhvr>
                                      <p:to>
                                        <p:strVal val="visible"/>
                                      </p:to>
                                    </p:set>
                                    <p:animEffect transition="in" filter="fade">
                                      <p:cBhvr>
                                        <p:cTn id="10" dur="500"/>
                                        <p:tgtEl>
                                          <p:spTgt spid="7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0" grpId="0"/>
    </p:bldLst>
  </p:timing>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Freeform 3"/>
          <p:cNvSpPr>
            <a:spLocks/>
          </p:cNvSpPr>
          <p:nvPr/>
        </p:nvSpPr>
        <p:spPr bwMode="auto">
          <a:xfrm>
            <a:off x="5087898" y="71677"/>
            <a:ext cx="3184603" cy="389226"/>
          </a:xfrm>
          <a:custGeom>
            <a:avLst/>
            <a:gdLst>
              <a:gd name="T0" fmla="+- 0 3326 3326"/>
              <a:gd name="T1" fmla="*/ T0 w 7474"/>
              <a:gd name="T2" fmla="+- 0 2203 761"/>
              <a:gd name="T3" fmla="*/ 2203 h 1443"/>
              <a:gd name="T4" fmla="+- 0 3485 3326"/>
              <a:gd name="T5" fmla="*/ T4 w 7474"/>
              <a:gd name="T6" fmla="+- 0 761 761"/>
              <a:gd name="T7" fmla="*/ 761 h 1443"/>
              <a:gd name="T8" fmla="+- 0 10800 3326"/>
              <a:gd name="T9" fmla="*/ T8 w 7474"/>
              <a:gd name="T10" fmla="+- 0 761 761"/>
              <a:gd name="T11" fmla="*/ 761 h 1443"/>
              <a:gd name="T12" fmla="+- 0 10800 3326"/>
              <a:gd name="T13" fmla="*/ T12 w 7474"/>
              <a:gd name="T14" fmla="+- 0 2191 761"/>
              <a:gd name="T15" fmla="*/ 2191 h 1443"/>
              <a:gd name="T16" fmla="+- 0 3326 3326"/>
              <a:gd name="T17" fmla="*/ T16 w 7474"/>
              <a:gd name="T18" fmla="+- 0 2203 761"/>
              <a:gd name="T19" fmla="*/ 2203 h 1443"/>
            </a:gdLst>
            <a:ahLst/>
            <a:cxnLst>
              <a:cxn ang="0">
                <a:pos x="T1" y="T3"/>
              </a:cxn>
              <a:cxn ang="0">
                <a:pos x="T5" y="T7"/>
              </a:cxn>
              <a:cxn ang="0">
                <a:pos x="T9" y="T11"/>
              </a:cxn>
              <a:cxn ang="0">
                <a:pos x="T13" y="T15"/>
              </a:cxn>
              <a:cxn ang="0">
                <a:pos x="T17" y="T19"/>
              </a:cxn>
            </a:cxnLst>
            <a:rect l="0" t="0" r="r" b="b"/>
            <a:pathLst>
              <a:path w="7474" h="1443">
                <a:moveTo>
                  <a:pt x="0" y="1442"/>
                </a:moveTo>
                <a:lnTo>
                  <a:pt x="159" y="0"/>
                </a:lnTo>
                <a:lnTo>
                  <a:pt x="7474" y="0"/>
                </a:lnTo>
                <a:lnTo>
                  <a:pt x="7474" y="1430"/>
                </a:lnTo>
                <a:lnTo>
                  <a:pt x="0" y="1442"/>
                </a:lnTo>
                <a:close/>
              </a:path>
            </a:pathLst>
          </a:custGeom>
          <a:solidFill>
            <a:srgbClr val="FBFBE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 name="Rectangle 2"/>
          <p:cNvSpPr>
            <a:spLocks noChangeArrowheads="1"/>
          </p:cNvSpPr>
          <p:nvPr/>
        </p:nvSpPr>
        <p:spPr bwMode="auto">
          <a:xfrm>
            <a:off x="17460" y="0"/>
            <a:ext cx="12192000" cy="652321"/>
          </a:xfrm>
          <a:prstGeom prst="rect">
            <a:avLst/>
          </a:prstGeom>
          <a:solidFill>
            <a:srgbClr val="B1C1E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Freeform 3"/>
          <p:cNvSpPr>
            <a:spLocks/>
          </p:cNvSpPr>
          <p:nvPr/>
        </p:nvSpPr>
        <p:spPr bwMode="auto">
          <a:xfrm>
            <a:off x="1893557" y="71677"/>
            <a:ext cx="10315903" cy="684643"/>
          </a:xfrm>
          <a:custGeom>
            <a:avLst/>
            <a:gdLst>
              <a:gd name="T0" fmla="+- 0 3326 3326"/>
              <a:gd name="T1" fmla="*/ T0 w 7474"/>
              <a:gd name="T2" fmla="+- 0 2203 761"/>
              <a:gd name="T3" fmla="*/ 2203 h 1443"/>
              <a:gd name="T4" fmla="+- 0 3485 3326"/>
              <a:gd name="T5" fmla="*/ T4 w 7474"/>
              <a:gd name="T6" fmla="+- 0 761 761"/>
              <a:gd name="T7" fmla="*/ 761 h 1443"/>
              <a:gd name="T8" fmla="+- 0 10800 3326"/>
              <a:gd name="T9" fmla="*/ T8 w 7474"/>
              <a:gd name="T10" fmla="+- 0 761 761"/>
              <a:gd name="T11" fmla="*/ 761 h 1443"/>
              <a:gd name="T12" fmla="+- 0 10800 3326"/>
              <a:gd name="T13" fmla="*/ T12 w 7474"/>
              <a:gd name="T14" fmla="+- 0 2191 761"/>
              <a:gd name="T15" fmla="*/ 2191 h 1443"/>
              <a:gd name="T16" fmla="+- 0 3326 3326"/>
              <a:gd name="T17" fmla="*/ T16 w 7474"/>
              <a:gd name="T18" fmla="+- 0 2203 761"/>
              <a:gd name="T19" fmla="*/ 2203 h 1443"/>
            </a:gdLst>
            <a:ahLst/>
            <a:cxnLst>
              <a:cxn ang="0">
                <a:pos x="T1" y="T3"/>
              </a:cxn>
              <a:cxn ang="0">
                <a:pos x="T5" y="T7"/>
              </a:cxn>
              <a:cxn ang="0">
                <a:pos x="T9" y="T11"/>
              </a:cxn>
              <a:cxn ang="0">
                <a:pos x="T13" y="T15"/>
              </a:cxn>
              <a:cxn ang="0">
                <a:pos x="T17" y="T19"/>
              </a:cxn>
            </a:cxnLst>
            <a:rect l="0" t="0" r="r" b="b"/>
            <a:pathLst>
              <a:path w="7474" h="1443">
                <a:moveTo>
                  <a:pt x="0" y="1442"/>
                </a:moveTo>
                <a:lnTo>
                  <a:pt x="159" y="0"/>
                </a:lnTo>
                <a:lnTo>
                  <a:pt x="7474" y="0"/>
                </a:lnTo>
                <a:lnTo>
                  <a:pt x="7474" y="1430"/>
                </a:lnTo>
                <a:lnTo>
                  <a:pt x="0" y="1442"/>
                </a:lnTo>
                <a:close/>
              </a:path>
            </a:pathLst>
          </a:custGeom>
          <a:solidFill>
            <a:schemeClr val="accent6">
              <a:lumMod val="20000"/>
              <a:lumOff val="8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15" name="Group 14"/>
          <p:cNvGrpSpPr/>
          <p:nvPr/>
        </p:nvGrpSpPr>
        <p:grpSpPr>
          <a:xfrm>
            <a:off x="1608530" y="53231"/>
            <a:ext cx="538945" cy="821412"/>
            <a:chOff x="908603" y="80216"/>
            <a:chExt cx="538945" cy="676514"/>
          </a:xfrm>
        </p:grpSpPr>
        <p:sp>
          <p:nvSpPr>
            <p:cNvPr id="20" name="Freeform 4"/>
            <p:cNvSpPr>
              <a:spLocks/>
            </p:cNvSpPr>
            <p:nvPr/>
          </p:nvSpPr>
          <p:spPr bwMode="auto">
            <a:xfrm>
              <a:off x="1136046" y="80216"/>
              <a:ext cx="311502" cy="676514"/>
            </a:xfrm>
            <a:custGeom>
              <a:avLst/>
              <a:gdLst>
                <a:gd name="T0" fmla="+- 0 3055 3055"/>
                <a:gd name="T1" fmla="*/ T0 w 430"/>
                <a:gd name="T2" fmla="+- 0 2450 761"/>
                <a:gd name="T3" fmla="*/ 2450 h 1690"/>
                <a:gd name="T4" fmla="+- 0 3086 3055"/>
                <a:gd name="T5" fmla="*/ T4 w 430"/>
                <a:gd name="T6" fmla="+- 0 1116 761"/>
                <a:gd name="T7" fmla="*/ 1116 h 1690"/>
                <a:gd name="T8" fmla="+- 0 3485 3055"/>
                <a:gd name="T9" fmla="*/ T8 w 430"/>
                <a:gd name="T10" fmla="+- 0 761 761"/>
                <a:gd name="T11" fmla="*/ 761 h 1690"/>
                <a:gd name="T12" fmla="+- 0 3326 3055"/>
                <a:gd name="T13" fmla="*/ T12 w 430"/>
                <a:gd name="T14" fmla="+- 0 2203 761"/>
                <a:gd name="T15" fmla="*/ 2203 h 1690"/>
                <a:gd name="T16" fmla="+- 0 3055 3055"/>
                <a:gd name="T17" fmla="*/ T16 w 430"/>
                <a:gd name="T18" fmla="+- 0 2450 761"/>
                <a:gd name="T19" fmla="*/ 2450 h 1690"/>
              </a:gdLst>
              <a:ahLst/>
              <a:cxnLst>
                <a:cxn ang="0">
                  <a:pos x="T1" y="T3"/>
                </a:cxn>
                <a:cxn ang="0">
                  <a:pos x="T5" y="T7"/>
                </a:cxn>
                <a:cxn ang="0">
                  <a:pos x="T9" y="T11"/>
                </a:cxn>
                <a:cxn ang="0">
                  <a:pos x="T13" y="T15"/>
                </a:cxn>
                <a:cxn ang="0">
                  <a:pos x="T17" y="T19"/>
                </a:cxn>
              </a:cxnLst>
              <a:rect l="0" t="0" r="r" b="b"/>
              <a:pathLst>
                <a:path w="430" h="1690">
                  <a:moveTo>
                    <a:pt x="0" y="1689"/>
                  </a:moveTo>
                  <a:lnTo>
                    <a:pt x="31" y="355"/>
                  </a:lnTo>
                  <a:lnTo>
                    <a:pt x="430" y="0"/>
                  </a:lnTo>
                  <a:lnTo>
                    <a:pt x="271" y="1442"/>
                  </a:lnTo>
                  <a:lnTo>
                    <a:pt x="0" y="1689"/>
                  </a:lnTo>
                  <a:close/>
                </a:path>
              </a:pathLst>
            </a:custGeom>
            <a:solidFill>
              <a:srgbClr val="FBB6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 name="Freeform 5"/>
            <p:cNvSpPr>
              <a:spLocks/>
            </p:cNvSpPr>
            <p:nvPr/>
          </p:nvSpPr>
          <p:spPr bwMode="auto">
            <a:xfrm>
              <a:off x="908603" y="80216"/>
              <a:ext cx="258983" cy="676514"/>
            </a:xfrm>
            <a:custGeom>
              <a:avLst/>
              <a:gdLst>
                <a:gd name="T0" fmla="+- 0 3055 2731"/>
                <a:gd name="T1" fmla="*/ T0 w 356"/>
                <a:gd name="T2" fmla="+- 0 2450 761"/>
                <a:gd name="T3" fmla="*/ 2450 h 1690"/>
                <a:gd name="T4" fmla="+- 0 2798 2731"/>
                <a:gd name="T5" fmla="*/ T4 w 356"/>
                <a:gd name="T6" fmla="+- 0 2203 761"/>
                <a:gd name="T7" fmla="*/ 2203 h 1690"/>
                <a:gd name="T8" fmla="+- 0 2731 2731"/>
                <a:gd name="T9" fmla="*/ T8 w 356"/>
                <a:gd name="T10" fmla="+- 0 761 761"/>
                <a:gd name="T11" fmla="*/ 761 h 1690"/>
                <a:gd name="T12" fmla="+- 0 3086 2731"/>
                <a:gd name="T13" fmla="*/ T12 w 356"/>
                <a:gd name="T14" fmla="+- 0 1116 761"/>
                <a:gd name="T15" fmla="*/ 1116 h 1690"/>
                <a:gd name="T16" fmla="+- 0 3055 2731"/>
                <a:gd name="T17" fmla="*/ T16 w 356"/>
                <a:gd name="T18" fmla="+- 0 2450 761"/>
                <a:gd name="T19" fmla="*/ 2450 h 1690"/>
              </a:gdLst>
              <a:ahLst/>
              <a:cxnLst>
                <a:cxn ang="0">
                  <a:pos x="T1" y="T3"/>
                </a:cxn>
                <a:cxn ang="0">
                  <a:pos x="T5" y="T7"/>
                </a:cxn>
                <a:cxn ang="0">
                  <a:pos x="T9" y="T11"/>
                </a:cxn>
                <a:cxn ang="0">
                  <a:pos x="T13" y="T15"/>
                </a:cxn>
                <a:cxn ang="0">
                  <a:pos x="T17" y="T19"/>
                </a:cxn>
              </a:cxnLst>
              <a:rect l="0" t="0" r="r" b="b"/>
              <a:pathLst>
                <a:path w="356" h="1690">
                  <a:moveTo>
                    <a:pt x="324" y="1689"/>
                  </a:moveTo>
                  <a:lnTo>
                    <a:pt x="67" y="1442"/>
                  </a:lnTo>
                  <a:lnTo>
                    <a:pt x="0" y="0"/>
                  </a:lnTo>
                  <a:lnTo>
                    <a:pt x="355" y="355"/>
                  </a:lnTo>
                  <a:lnTo>
                    <a:pt x="324" y="1689"/>
                  </a:lnTo>
                  <a:close/>
                </a:path>
              </a:pathLst>
            </a:custGeom>
            <a:solidFill>
              <a:srgbClr val="DB6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5" name="Freeform 6"/>
          <p:cNvSpPr>
            <a:spLocks/>
          </p:cNvSpPr>
          <p:nvPr/>
        </p:nvSpPr>
        <p:spPr bwMode="auto">
          <a:xfrm>
            <a:off x="889114" y="71678"/>
            <a:ext cx="772509" cy="684642"/>
          </a:xfrm>
          <a:custGeom>
            <a:avLst/>
            <a:gdLst>
              <a:gd name="T0" fmla="+- 0 2798 1553"/>
              <a:gd name="T1" fmla="*/ T0 w 1246"/>
              <a:gd name="T2" fmla="+- 0 2203 761"/>
              <a:gd name="T3" fmla="*/ 2203 h 1443"/>
              <a:gd name="T4" fmla="+- 0 1553 1553"/>
              <a:gd name="T5" fmla="*/ T4 w 1246"/>
              <a:gd name="T6" fmla="+- 0 2203 761"/>
              <a:gd name="T7" fmla="*/ 2203 h 1443"/>
              <a:gd name="T8" fmla="+- 0 1553 1553"/>
              <a:gd name="T9" fmla="*/ T8 w 1246"/>
              <a:gd name="T10" fmla="+- 0 761 761"/>
              <a:gd name="T11" fmla="*/ 761 h 1443"/>
              <a:gd name="T12" fmla="+- 0 2731 1553"/>
              <a:gd name="T13" fmla="*/ T12 w 1246"/>
              <a:gd name="T14" fmla="+- 0 761 761"/>
              <a:gd name="T15" fmla="*/ 761 h 1443"/>
              <a:gd name="T16" fmla="+- 0 2798 1553"/>
              <a:gd name="T17" fmla="*/ T16 w 1246"/>
              <a:gd name="T18" fmla="+- 0 2203 761"/>
              <a:gd name="T19" fmla="*/ 2203 h 1443"/>
            </a:gdLst>
            <a:ahLst/>
            <a:cxnLst>
              <a:cxn ang="0">
                <a:pos x="T1" y="T3"/>
              </a:cxn>
              <a:cxn ang="0">
                <a:pos x="T5" y="T7"/>
              </a:cxn>
              <a:cxn ang="0">
                <a:pos x="T9" y="T11"/>
              </a:cxn>
              <a:cxn ang="0">
                <a:pos x="T13" y="T15"/>
              </a:cxn>
              <a:cxn ang="0">
                <a:pos x="T17" y="T19"/>
              </a:cxn>
            </a:cxnLst>
            <a:rect l="0" t="0" r="r" b="b"/>
            <a:pathLst>
              <a:path w="1246" h="1443">
                <a:moveTo>
                  <a:pt x="1245" y="1442"/>
                </a:moveTo>
                <a:lnTo>
                  <a:pt x="0" y="1442"/>
                </a:lnTo>
                <a:lnTo>
                  <a:pt x="0" y="0"/>
                </a:lnTo>
                <a:lnTo>
                  <a:pt x="1178" y="0"/>
                </a:lnTo>
                <a:lnTo>
                  <a:pt x="1245" y="1442"/>
                </a:lnTo>
                <a:close/>
              </a:path>
            </a:pathLst>
          </a:custGeom>
          <a:solidFill>
            <a:srgbClr val="F4832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 name="Rectangle 25"/>
          <p:cNvSpPr/>
          <p:nvPr/>
        </p:nvSpPr>
        <p:spPr>
          <a:xfrm>
            <a:off x="889114" y="88180"/>
            <a:ext cx="719416" cy="58064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smtClean="0">
                <a:latin typeface="Times New Roman" panose="02020603050405020304" pitchFamily="18" charset="0"/>
                <a:cs typeface="Times New Roman" panose="02020603050405020304" pitchFamily="18" charset="0"/>
              </a:rPr>
              <a:t>LỚP</a:t>
            </a:r>
          </a:p>
          <a:p>
            <a:pPr algn="ctr"/>
            <a:r>
              <a:rPr lang="en-US" b="1" smtClean="0">
                <a:latin typeface="Times New Roman" panose="02020603050405020304" pitchFamily="18" charset="0"/>
                <a:cs typeface="Times New Roman" panose="02020603050405020304" pitchFamily="18" charset="0"/>
              </a:rPr>
              <a:t>10</a:t>
            </a:r>
            <a:endParaRPr lang="en-US" b="1">
              <a:latin typeface="Times New Roman" panose="02020603050405020304" pitchFamily="18" charset="0"/>
              <a:cs typeface="Times New Roman" panose="02020603050405020304" pitchFamily="18" charset="0"/>
            </a:endParaRPr>
          </a:p>
        </p:txBody>
      </p:sp>
      <p:sp>
        <p:nvSpPr>
          <p:cNvPr id="18" name="Rounded Rectangle 17"/>
          <p:cNvSpPr/>
          <p:nvPr/>
        </p:nvSpPr>
        <p:spPr>
          <a:xfrm>
            <a:off x="94594" y="71678"/>
            <a:ext cx="747224" cy="684642"/>
          </a:xfrm>
          <a:prstGeom prst="roundRect">
            <a:avLst/>
          </a:prstGeom>
          <a:solidFill>
            <a:schemeClr val="accent6">
              <a:lumMod val="75000"/>
            </a:schemeClr>
          </a:solidFill>
          <a:ln>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700" b="1" smtClean="0">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NGỮ VĂN</a:t>
            </a:r>
            <a:endParaRPr lang="en-US" sz="1700" b="1">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endParaRPr>
          </a:p>
        </p:txBody>
      </p:sp>
      <p:sp>
        <p:nvSpPr>
          <p:cNvPr id="23" name="Rectangle 22"/>
          <p:cNvSpPr/>
          <p:nvPr/>
        </p:nvSpPr>
        <p:spPr>
          <a:xfrm>
            <a:off x="1561235" y="131928"/>
            <a:ext cx="10630766" cy="67762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dirty="0" smtClean="0">
                <a:solidFill>
                  <a:srgbClr val="C00000"/>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BÀI 7: ANH HÙNG VÀ NGHỆ SĨ (PHẦN VIẾT)</a:t>
            </a:r>
            <a:endParaRPr lang="en-US" sz="3200" b="1" dirty="0">
              <a:solidFill>
                <a:srgbClr val="C00000"/>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endParaRPr>
          </a:p>
        </p:txBody>
      </p:sp>
      <p:grpSp>
        <p:nvGrpSpPr>
          <p:cNvPr id="29" name="Group 28"/>
          <p:cNvGrpSpPr/>
          <p:nvPr/>
        </p:nvGrpSpPr>
        <p:grpSpPr>
          <a:xfrm>
            <a:off x="17460" y="6782919"/>
            <a:ext cx="12194502" cy="75081"/>
            <a:chOff x="4931841" y="4800600"/>
            <a:chExt cx="14776329" cy="149111"/>
          </a:xfrm>
          <a:solidFill>
            <a:schemeClr val="accent6">
              <a:lumMod val="50000"/>
            </a:schemeClr>
          </a:solidFill>
        </p:grpSpPr>
        <p:grpSp>
          <p:nvGrpSpPr>
            <p:cNvPr id="30" name="Group 29"/>
            <p:cNvGrpSpPr/>
            <p:nvPr/>
          </p:nvGrpSpPr>
          <p:grpSpPr>
            <a:xfrm>
              <a:off x="4931841" y="4800600"/>
              <a:ext cx="12138546" cy="149111"/>
              <a:chOff x="2844983" y="4880089"/>
              <a:chExt cx="12138546" cy="149111"/>
            </a:xfrm>
            <a:grpFill/>
          </p:grpSpPr>
          <p:grpSp>
            <p:nvGrpSpPr>
              <p:cNvPr id="36" name="Group 35"/>
              <p:cNvGrpSpPr/>
              <p:nvPr/>
            </p:nvGrpSpPr>
            <p:grpSpPr>
              <a:xfrm>
                <a:off x="2844983" y="4880089"/>
                <a:ext cx="11069794" cy="149111"/>
                <a:chOff x="2211387" y="5029200"/>
                <a:chExt cx="11679394" cy="126831"/>
              </a:xfrm>
              <a:grpFill/>
            </p:grpSpPr>
            <p:sp>
              <p:nvSpPr>
                <p:cNvPr id="39" name="Freeform 5"/>
                <p:cNvSpPr>
                  <a:spLocks/>
                </p:cNvSpPr>
                <p:nvPr/>
              </p:nvSpPr>
              <p:spPr bwMode="auto">
                <a:xfrm>
                  <a:off x="2211387" y="5029200"/>
                  <a:ext cx="526381" cy="126831"/>
                </a:xfrm>
                <a:custGeom>
                  <a:avLst/>
                  <a:gdLst>
                    <a:gd name="T0" fmla="*/ 33 w 412"/>
                    <a:gd name="T1" fmla="*/ 150 h 182"/>
                    <a:gd name="T2" fmla="*/ 187 w 412"/>
                    <a:gd name="T3" fmla="*/ 150 h 182"/>
                    <a:gd name="T4" fmla="*/ 187 w 412"/>
                    <a:gd name="T5" fmla="*/ 1 h 182"/>
                    <a:gd name="T6" fmla="*/ 187 w 412"/>
                    <a:gd name="T7" fmla="*/ 1 h 182"/>
                    <a:gd name="T8" fmla="*/ 187 w 412"/>
                    <a:gd name="T9" fmla="*/ 1 h 182"/>
                    <a:gd name="T10" fmla="*/ 412 w 412"/>
                    <a:gd name="T11" fmla="*/ 0 h 182"/>
                    <a:gd name="T12" fmla="*/ 412 w 412"/>
                    <a:gd name="T13" fmla="*/ 181 h 182"/>
                    <a:gd name="T14" fmla="*/ 379 w 412"/>
                    <a:gd name="T15" fmla="*/ 181 h 182"/>
                    <a:gd name="T16" fmla="*/ 379 w 412"/>
                    <a:gd name="T17" fmla="*/ 181 h 182"/>
                    <a:gd name="T18" fmla="*/ 256 w 412"/>
                    <a:gd name="T19" fmla="*/ 182 h 182"/>
                    <a:gd name="T20" fmla="*/ 255 w 412"/>
                    <a:gd name="T21" fmla="*/ 62 h 182"/>
                    <a:gd name="T22" fmla="*/ 342 w 412"/>
                    <a:gd name="T23" fmla="*/ 62 h 182"/>
                    <a:gd name="T24" fmla="*/ 342 w 412"/>
                    <a:gd name="T25" fmla="*/ 62 h 182"/>
                    <a:gd name="T26" fmla="*/ 342 w 412"/>
                    <a:gd name="T27" fmla="*/ 62 h 182"/>
                    <a:gd name="T28" fmla="*/ 342 w 412"/>
                    <a:gd name="T29" fmla="*/ 94 h 182"/>
                    <a:gd name="T30" fmla="*/ 342 w 412"/>
                    <a:gd name="T31" fmla="*/ 94 h 182"/>
                    <a:gd name="T32" fmla="*/ 342 w 412"/>
                    <a:gd name="T33" fmla="*/ 116 h 182"/>
                    <a:gd name="T34" fmla="*/ 313 w 412"/>
                    <a:gd name="T35" fmla="*/ 116 h 182"/>
                    <a:gd name="T36" fmla="*/ 313 w 412"/>
                    <a:gd name="T37" fmla="*/ 94 h 182"/>
                    <a:gd name="T38" fmla="*/ 288 w 412"/>
                    <a:gd name="T39" fmla="*/ 94 h 182"/>
                    <a:gd name="T40" fmla="*/ 288 w 412"/>
                    <a:gd name="T41" fmla="*/ 149 h 182"/>
                    <a:gd name="T42" fmla="*/ 379 w 412"/>
                    <a:gd name="T43" fmla="*/ 149 h 182"/>
                    <a:gd name="T44" fmla="*/ 379 w 412"/>
                    <a:gd name="T45" fmla="*/ 32 h 182"/>
                    <a:gd name="T46" fmla="*/ 220 w 412"/>
                    <a:gd name="T47" fmla="*/ 32 h 182"/>
                    <a:gd name="T48" fmla="*/ 220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7 w 412"/>
                    <a:gd name="T61" fmla="*/ 115 h 182"/>
                    <a:gd name="T62" fmla="*/ 100 w 412"/>
                    <a:gd name="T63" fmla="*/ 115 h 182"/>
                    <a:gd name="T64" fmla="*/ 100 w 412"/>
                    <a:gd name="T65" fmla="*/ 116 h 182"/>
                    <a:gd name="T66" fmla="*/ 71 w 412"/>
                    <a:gd name="T67" fmla="*/ 116 h 182"/>
                    <a:gd name="T68" fmla="*/ 71 w 412"/>
                    <a:gd name="T69" fmla="*/ 115 h 182"/>
                    <a:gd name="T70" fmla="*/ 70 w 412"/>
                    <a:gd name="T71" fmla="*/ 115 h 182"/>
                    <a:gd name="T72" fmla="*/ 69 w 412"/>
                    <a:gd name="T73" fmla="*/ 61 h 182"/>
                    <a:gd name="T74" fmla="*/ 100 w 412"/>
                    <a:gd name="T75" fmla="*/ 61 h 182"/>
                    <a:gd name="T76" fmla="*/ 100 w 412"/>
                    <a:gd name="T77" fmla="*/ 84 h 182"/>
                    <a:gd name="T78" fmla="*/ 124 w 412"/>
                    <a:gd name="T79" fmla="*/ 84 h 182"/>
                    <a:gd name="T80" fmla="*/ 124 w 412"/>
                    <a:gd name="T81" fmla="*/ 33 h 182"/>
                    <a:gd name="T82" fmla="*/ 33 w 412"/>
                    <a:gd name="T83" fmla="*/ 33 h 182"/>
                    <a:gd name="T84" fmla="*/ 33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3" y="150"/>
                      </a:moveTo>
                      <a:cubicBezTo>
                        <a:pt x="187" y="150"/>
                        <a:pt x="187" y="150"/>
                        <a:pt x="187" y="150"/>
                      </a:cubicBezTo>
                      <a:cubicBezTo>
                        <a:pt x="187" y="1"/>
                        <a:pt x="187" y="1"/>
                        <a:pt x="187"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79" y="181"/>
                        <a:pt x="379" y="181"/>
                        <a:pt x="379" y="181"/>
                      </a:cubicBezTo>
                      <a:cubicBezTo>
                        <a:pt x="379" y="181"/>
                        <a:pt x="379" y="181"/>
                        <a:pt x="379" y="181"/>
                      </a:cubicBezTo>
                      <a:cubicBezTo>
                        <a:pt x="256" y="182"/>
                        <a:pt x="256" y="182"/>
                        <a:pt x="256" y="182"/>
                      </a:cubicBezTo>
                      <a:cubicBezTo>
                        <a:pt x="256" y="143"/>
                        <a:pt x="255" y="100"/>
                        <a:pt x="255" y="62"/>
                      </a:cubicBezTo>
                      <a:cubicBezTo>
                        <a:pt x="285" y="62"/>
                        <a:pt x="313" y="62"/>
                        <a:pt x="342" y="62"/>
                      </a:cubicBezTo>
                      <a:cubicBezTo>
                        <a:pt x="342" y="62"/>
                        <a:pt x="342" y="62"/>
                        <a:pt x="342" y="62"/>
                      </a:cubicBezTo>
                      <a:cubicBezTo>
                        <a:pt x="342" y="62"/>
                        <a:pt x="342" y="62"/>
                        <a:pt x="342" y="62"/>
                      </a:cubicBezTo>
                      <a:cubicBezTo>
                        <a:pt x="342" y="94"/>
                        <a:pt x="342" y="94"/>
                        <a:pt x="342"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8" y="94"/>
                        <a:pt x="288" y="94"/>
                        <a:pt x="288" y="94"/>
                      </a:cubicBezTo>
                      <a:cubicBezTo>
                        <a:pt x="288" y="149"/>
                        <a:pt x="288" y="149"/>
                        <a:pt x="288" y="149"/>
                      </a:cubicBezTo>
                      <a:cubicBezTo>
                        <a:pt x="379" y="149"/>
                        <a:pt x="379" y="149"/>
                        <a:pt x="379" y="149"/>
                      </a:cubicBezTo>
                      <a:cubicBezTo>
                        <a:pt x="379" y="32"/>
                        <a:pt x="379" y="32"/>
                        <a:pt x="379" y="32"/>
                      </a:cubicBezTo>
                      <a:cubicBezTo>
                        <a:pt x="220" y="32"/>
                        <a:pt x="220" y="32"/>
                        <a:pt x="220" y="32"/>
                      </a:cubicBezTo>
                      <a:cubicBezTo>
                        <a:pt x="220" y="32"/>
                        <a:pt x="220" y="32"/>
                        <a:pt x="220"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7" y="115"/>
                        <a:pt x="157" y="115"/>
                        <a:pt x="157" y="115"/>
                      </a:cubicBezTo>
                      <a:cubicBezTo>
                        <a:pt x="100" y="115"/>
                        <a:pt x="100" y="115"/>
                        <a:pt x="100" y="115"/>
                      </a:cubicBezTo>
                      <a:cubicBezTo>
                        <a:pt x="100" y="116"/>
                        <a:pt x="100" y="116"/>
                        <a:pt x="100" y="116"/>
                      </a:cubicBezTo>
                      <a:cubicBezTo>
                        <a:pt x="71" y="116"/>
                        <a:pt x="71" y="116"/>
                        <a:pt x="71" y="116"/>
                      </a:cubicBezTo>
                      <a:cubicBezTo>
                        <a:pt x="71" y="115"/>
                        <a:pt x="71" y="115"/>
                        <a:pt x="71" y="115"/>
                      </a:cubicBezTo>
                      <a:cubicBezTo>
                        <a:pt x="70" y="115"/>
                        <a:pt x="70" y="115"/>
                        <a:pt x="70" y="115"/>
                      </a:cubicBezTo>
                      <a:cubicBezTo>
                        <a:pt x="69" y="61"/>
                        <a:pt x="69" y="61"/>
                        <a:pt x="69" y="61"/>
                      </a:cubicBezTo>
                      <a:cubicBezTo>
                        <a:pt x="100" y="61"/>
                        <a:pt x="100" y="61"/>
                        <a:pt x="100" y="61"/>
                      </a:cubicBezTo>
                      <a:cubicBezTo>
                        <a:pt x="100" y="84"/>
                        <a:pt x="100" y="84"/>
                        <a:pt x="100" y="84"/>
                      </a:cubicBezTo>
                      <a:cubicBezTo>
                        <a:pt x="124" y="84"/>
                        <a:pt x="124" y="84"/>
                        <a:pt x="124" y="84"/>
                      </a:cubicBezTo>
                      <a:cubicBezTo>
                        <a:pt x="124" y="33"/>
                        <a:pt x="124" y="33"/>
                        <a:pt x="124" y="33"/>
                      </a:cubicBezTo>
                      <a:cubicBezTo>
                        <a:pt x="33" y="33"/>
                        <a:pt x="33" y="33"/>
                        <a:pt x="33" y="33"/>
                      </a:cubicBezTo>
                      <a:lnTo>
                        <a:pt x="33"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40" name="Freeform 6"/>
                <p:cNvSpPr>
                  <a:spLocks/>
                </p:cNvSpPr>
                <p:nvPr/>
              </p:nvSpPr>
              <p:spPr bwMode="auto">
                <a:xfrm>
                  <a:off x="2769038" y="5029200"/>
                  <a:ext cx="524643" cy="126831"/>
                </a:xfrm>
                <a:custGeom>
                  <a:avLst/>
                  <a:gdLst>
                    <a:gd name="T0" fmla="*/ 32 w 411"/>
                    <a:gd name="T1" fmla="*/ 150 h 182"/>
                    <a:gd name="T2" fmla="*/ 186 w 411"/>
                    <a:gd name="T3" fmla="*/ 150 h 182"/>
                    <a:gd name="T4" fmla="*/ 186 w 411"/>
                    <a:gd name="T5" fmla="*/ 1 h 182"/>
                    <a:gd name="T6" fmla="*/ 187 w 411"/>
                    <a:gd name="T7" fmla="*/ 1 h 182"/>
                    <a:gd name="T8" fmla="*/ 187 w 411"/>
                    <a:gd name="T9" fmla="*/ 1 h 182"/>
                    <a:gd name="T10" fmla="*/ 411 w 411"/>
                    <a:gd name="T11" fmla="*/ 0 h 182"/>
                    <a:gd name="T12" fmla="*/ 411 w 411"/>
                    <a:gd name="T13" fmla="*/ 181 h 182"/>
                    <a:gd name="T14" fmla="*/ 379 w 411"/>
                    <a:gd name="T15" fmla="*/ 181 h 182"/>
                    <a:gd name="T16" fmla="*/ 379 w 411"/>
                    <a:gd name="T17" fmla="*/ 181 h 182"/>
                    <a:gd name="T18" fmla="*/ 255 w 411"/>
                    <a:gd name="T19" fmla="*/ 182 h 182"/>
                    <a:gd name="T20" fmla="*/ 255 w 411"/>
                    <a:gd name="T21" fmla="*/ 62 h 182"/>
                    <a:gd name="T22" fmla="*/ 341 w 411"/>
                    <a:gd name="T23" fmla="*/ 62 h 182"/>
                    <a:gd name="T24" fmla="*/ 341 w 411"/>
                    <a:gd name="T25" fmla="*/ 62 h 182"/>
                    <a:gd name="T26" fmla="*/ 342 w 411"/>
                    <a:gd name="T27" fmla="*/ 62 h 182"/>
                    <a:gd name="T28" fmla="*/ 342 w 411"/>
                    <a:gd name="T29" fmla="*/ 94 h 182"/>
                    <a:gd name="T30" fmla="*/ 341 w 411"/>
                    <a:gd name="T31" fmla="*/ 94 h 182"/>
                    <a:gd name="T32" fmla="*/ 341 w 411"/>
                    <a:gd name="T33" fmla="*/ 116 h 182"/>
                    <a:gd name="T34" fmla="*/ 312 w 411"/>
                    <a:gd name="T35" fmla="*/ 116 h 182"/>
                    <a:gd name="T36" fmla="*/ 312 w 411"/>
                    <a:gd name="T37" fmla="*/ 94 h 182"/>
                    <a:gd name="T38" fmla="*/ 288 w 411"/>
                    <a:gd name="T39" fmla="*/ 94 h 182"/>
                    <a:gd name="T40" fmla="*/ 288 w 411"/>
                    <a:gd name="T41" fmla="*/ 149 h 182"/>
                    <a:gd name="T42" fmla="*/ 379 w 411"/>
                    <a:gd name="T43" fmla="*/ 149 h 182"/>
                    <a:gd name="T44" fmla="*/ 379 w 411"/>
                    <a:gd name="T45" fmla="*/ 32 h 182"/>
                    <a:gd name="T46" fmla="*/ 220 w 411"/>
                    <a:gd name="T47" fmla="*/ 32 h 182"/>
                    <a:gd name="T48" fmla="*/ 220 w 411"/>
                    <a:gd name="T49" fmla="*/ 32 h 182"/>
                    <a:gd name="T50" fmla="*/ 218 w 411"/>
                    <a:gd name="T51" fmla="*/ 32 h 182"/>
                    <a:gd name="T52" fmla="*/ 218 w 411"/>
                    <a:gd name="T53" fmla="*/ 182 h 182"/>
                    <a:gd name="T54" fmla="*/ 0 w 411"/>
                    <a:gd name="T55" fmla="*/ 182 h 182"/>
                    <a:gd name="T56" fmla="*/ 0 w 411"/>
                    <a:gd name="T57" fmla="*/ 1 h 182"/>
                    <a:gd name="T58" fmla="*/ 156 w 411"/>
                    <a:gd name="T59" fmla="*/ 0 h 182"/>
                    <a:gd name="T60" fmla="*/ 156 w 411"/>
                    <a:gd name="T61" fmla="*/ 115 h 182"/>
                    <a:gd name="T62" fmla="*/ 99 w 411"/>
                    <a:gd name="T63" fmla="*/ 115 h 182"/>
                    <a:gd name="T64" fmla="*/ 99 w 411"/>
                    <a:gd name="T65" fmla="*/ 116 h 182"/>
                    <a:gd name="T66" fmla="*/ 70 w 411"/>
                    <a:gd name="T67" fmla="*/ 116 h 182"/>
                    <a:gd name="T68" fmla="*/ 70 w 411"/>
                    <a:gd name="T69" fmla="*/ 115 h 182"/>
                    <a:gd name="T70" fmla="*/ 69 w 411"/>
                    <a:gd name="T71" fmla="*/ 115 h 182"/>
                    <a:gd name="T72" fmla="*/ 69 w 411"/>
                    <a:gd name="T73" fmla="*/ 61 h 182"/>
                    <a:gd name="T74" fmla="*/ 99 w 411"/>
                    <a:gd name="T75" fmla="*/ 61 h 182"/>
                    <a:gd name="T76" fmla="*/ 99 w 411"/>
                    <a:gd name="T77" fmla="*/ 84 h 182"/>
                    <a:gd name="T78" fmla="*/ 123 w 411"/>
                    <a:gd name="T79" fmla="*/ 84 h 182"/>
                    <a:gd name="T80" fmla="*/ 123 w 411"/>
                    <a:gd name="T81" fmla="*/ 33 h 182"/>
                    <a:gd name="T82" fmla="*/ 32 w 411"/>
                    <a:gd name="T83" fmla="*/ 33 h 182"/>
                    <a:gd name="T84" fmla="*/ 32 w 411"/>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1" h="182">
                      <a:moveTo>
                        <a:pt x="32" y="150"/>
                      </a:moveTo>
                      <a:cubicBezTo>
                        <a:pt x="186" y="150"/>
                        <a:pt x="186" y="150"/>
                        <a:pt x="186" y="150"/>
                      </a:cubicBezTo>
                      <a:cubicBezTo>
                        <a:pt x="186" y="1"/>
                        <a:pt x="186" y="1"/>
                        <a:pt x="186" y="1"/>
                      </a:cubicBezTo>
                      <a:cubicBezTo>
                        <a:pt x="187" y="1"/>
                        <a:pt x="187" y="1"/>
                        <a:pt x="187" y="1"/>
                      </a:cubicBezTo>
                      <a:cubicBezTo>
                        <a:pt x="187" y="1"/>
                        <a:pt x="187" y="1"/>
                        <a:pt x="187" y="1"/>
                      </a:cubicBezTo>
                      <a:cubicBezTo>
                        <a:pt x="268" y="1"/>
                        <a:pt x="332" y="0"/>
                        <a:pt x="411" y="0"/>
                      </a:cubicBezTo>
                      <a:cubicBezTo>
                        <a:pt x="411" y="181"/>
                        <a:pt x="411" y="181"/>
                        <a:pt x="411" y="181"/>
                      </a:cubicBezTo>
                      <a:cubicBezTo>
                        <a:pt x="379" y="181"/>
                        <a:pt x="379" y="181"/>
                        <a:pt x="379" y="181"/>
                      </a:cubicBezTo>
                      <a:cubicBezTo>
                        <a:pt x="379" y="181"/>
                        <a:pt x="379" y="181"/>
                        <a:pt x="379" y="181"/>
                      </a:cubicBezTo>
                      <a:cubicBezTo>
                        <a:pt x="255" y="182"/>
                        <a:pt x="255" y="182"/>
                        <a:pt x="255" y="182"/>
                      </a:cubicBezTo>
                      <a:cubicBezTo>
                        <a:pt x="255" y="143"/>
                        <a:pt x="255" y="100"/>
                        <a:pt x="255" y="62"/>
                      </a:cubicBezTo>
                      <a:cubicBezTo>
                        <a:pt x="284" y="62"/>
                        <a:pt x="312" y="62"/>
                        <a:pt x="341" y="62"/>
                      </a:cubicBezTo>
                      <a:cubicBezTo>
                        <a:pt x="341" y="62"/>
                        <a:pt x="341" y="62"/>
                        <a:pt x="341" y="62"/>
                      </a:cubicBezTo>
                      <a:cubicBezTo>
                        <a:pt x="342" y="62"/>
                        <a:pt x="342" y="62"/>
                        <a:pt x="342" y="62"/>
                      </a:cubicBezTo>
                      <a:cubicBezTo>
                        <a:pt x="342" y="94"/>
                        <a:pt x="342" y="94"/>
                        <a:pt x="342" y="94"/>
                      </a:cubicBezTo>
                      <a:cubicBezTo>
                        <a:pt x="341" y="94"/>
                        <a:pt x="341" y="94"/>
                        <a:pt x="341" y="94"/>
                      </a:cubicBezTo>
                      <a:cubicBezTo>
                        <a:pt x="341" y="116"/>
                        <a:pt x="341" y="116"/>
                        <a:pt x="341" y="116"/>
                      </a:cubicBezTo>
                      <a:cubicBezTo>
                        <a:pt x="312" y="116"/>
                        <a:pt x="312" y="116"/>
                        <a:pt x="312" y="116"/>
                      </a:cubicBezTo>
                      <a:cubicBezTo>
                        <a:pt x="312" y="94"/>
                        <a:pt x="312" y="94"/>
                        <a:pt x="312" y="94"/>
                      </a:cubicBezTo>
                      <a:cubicBezTo>
                        <a:pt x="288" y="94"/>
                        <a:pt x="288" y="94"/>
                        <a:pt x="288" y="94"/>
                      </a:cubicBezTo>
                      <a:cubicBezTo>
                        <a:pt x="288" y="149"/>
                        <a:pt x="288" y="149"/>
                        <a:pt x="288" y="149"/>
                      </a:cubicBezTo>
                      <a:cubicBezTo>
                        <a:pt x="379" y="149"/>
                        <a:pt x="379" y="149"/>
                        <a:pt x="379" y="149"/>
                      </a:cubicBezTo>
                      <a:cubicBezTo>
                        <a:pt x="379" y="32"/>
                        <a:pt x="379" y="32"/>
                        <a:pt x="379" y="32"/>
                      </a:cubicBezTo>
                      <a:cubicBezTo>
                        <a:pt x="220" y="32"/>
                        <a:pt x="220" y="32"/>
                        <a:pt x="220" y="32"/>
                      </a:cubicBezTo>
                      <a:cubicBezTo>
                        <a:pt x="220" y="32"/>
                        <a:pt x="220" y="32"/>
                        <a:pt x="220" y="32"/>
                      </a:cubicBezTo>
                      <a:cubicBezTo>
                        <a:pt x="218" y="32"/>
                        <a:pt x="218" y="32"/>
                        <a:pt x="218" y="32"/>
                      </a:cubicBezTo>
                      <a:cubicBezTo>
                        <a:pt x="218" y="182"/>
                        <a:pt x="218" y="182"/>
                        <a:pt x="218" y="182"/>
                      </a:cubicBezTo>
                      <a:cubicBezTo>
                        <a:pt x="0" y="182"/>
                        <a:pt x="0" y="182"/>
                        <a:pt x="0" y="182"/>
                      </a:cubicBezTo>
                      <a:cubicBezTo>
                        <a:pt x="0" y="1"/>
                        <a:pt x="0" y="1"/>
                        <a:pt x="0" y="1"/>
                      </a:cubicBezTo>
                      <a:cubicBezTo>
                        <a:pt x="156" y="0"/>
                        <a:pt x="156" y="0"/>
                        <a:pt x="156" y="0"/>
                      </a:cubicBezTo>
                      <a:cubicBezTo>
                        <a:pt x="156" y="115"/>
                        <a:pt x="156" y="115"/>
                        <a:pt x="156" y="115"/>
                      </a:cubicBezTo>
                      <a:cubicBezTo>
                        <a:pt x="99" y="115"/>
                        <a:pt x="99" y="115"/>
                        <a:pt x="99" y="115"/>
                      </a:cubicBezTo>
                      <a:cubicBezTo>
                        <a:pt x="99" y="116"/>
                        <a:pt x="99" y="116"/>
                        <a:pt x="99" y="116"/>
                      </a:cubicBezTo>
                      <a:cubicBezTo>
                        <a:pt x="70" y="116"/>
                        <a:pt x="70" y="116"/>
                        <a:pt x="70" y="116"/>
                      </a:cubicBezTo>
                      <a:cubicBezTo>
                        <a:pt x="70" y="115"/>
                        <a:pt x="70" y="115"/>
                        <a:pt x="70" y="115"/>
                      </a:cubicBezTo>
                      <a:cubicBezTo>
                        <a:pt x="69" y="115"/>
                        <a:pt x="69" y="115"/>
                        <a:pt x="69" y="115"/>
                      </a:cubicBezTo>
                      <a:cubicBezTo>
                        <a:pt x="69" y="61"/>
                        <a:pt x="69" y="61"/>
                        <a:pt x="69" y="61"/>
                      </a:cubicBezTo>
                      <a:cubicBezTo>
                        <a:pt x="99" y="61"/>
                        <a:pt x="99" y="61"/>
                        <a:pt x="99" y="61"/>
                      </a:cubicBezTo>
                      <a:cubicBezTo>
                        <a:pt x="99" y="84"/>
                        <a:pt x="99" y="84"/>
                        <a:pt x="99" y="84"/>
                      </a:cubicBezTo>
                      <a:cubicBezTo>
                        <a:pt x="123" y="84"/>
                        <a:pt x="123" y="84"/>
                        <a:pt x="123" y="84"/>
                      </a:cubicBezTo>
                      <a:cubicBezTo>
                        <a:pt x="123" y="33"/>
                        <a:pt x="123" y="33"/>
                        <a:pt x="123" y="33"/>
                      </a:cubicBezTo>
                      <a:cubicBezTo>
                        <a:pt x="32" y="33"/>
                        <a:pt x="32" y="33"/>
                        <a:pt x="32" y="33"/>
                      </a:cubicBezTo>
                      <a:lnTo>
                        <a:pt x="32"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41" name="Freeform 7"/>
                <p:cNvSpPr>
                  <a:spLocks/>
                </p:cNvSpPr>
                <p:nvPr/>
              </p:nvSpPr>
              <p:spPr bwMode="auto">
                <a:xfrm>
                  <a:off x="3324952" y="5029200"/>
                  <a:ext cx="526381" cy="126831"/>
                </a:xfrm>
                <a:custGeom>
                  <a:avLst/>
                  <a:gdLst>
                    <a:gd name="T0" fmla="*/ 33 w 412"/>
                    <a:gd name="T1" fmla="*/ 150 h 182"/>
                    <a:gd name="T2" fmla="*/ 187 w 412"/>
                    <a:gd name="T3" fmla="*/ 150 h 182"/>
                    <a:gd name="T4" fmla="*/ 187 w 412"/>
                    <a:gd name="T5" fmla="*/ 1 h 182"/>
                    <a:gd name="T6" fmla="*/ 187 w 412"/>
                    <a:gd name="T7" fmla="*/ 1 h 182"/>
                    <a:gd name="T8" fmla="*/ 187 w 412"/>
                    <a:gd name="T9" fmla="*/ 1 h 182"/>
                    <a:gd name="T10" fmla="*/ 412 w 412"/>
                    <a:gd name="T11" fmla="*/ 0 h 182"/>
                    <a:gd name="T12" fmla="*/ 412 w 412"/>
                    <a:gd name="T13" fmla="*/ 181 h 182"/>
                    <a:gd name="T14" fmla="*/ 380 w 412"/>
                    <a:gd name="T15" fmla="*/ 181 h 182"/>
                    <a:gd name="T16" fmla="*/ 380 w 412"/>
                    <a:gd name="T17" fmla="*/ 181 h 182"/>
                    <a:gd name="T18" fmla="*/ 256 w 412"/>
                    <a:gd name="T19" fmla="*/ 182 h 182"/>
                    <a:gd name="T20" fmla="*/ 255 w 412"/>
                    <a:gd name="T21" fmla="*/ 62 h 182"/>
                    <a:gd name="T22" fmla="*/ 342 w 412"/>
                    <a:gd name="T23" fmla="*/ 62 h 182"/>
                    <a:gd name="T24" fmla="*/ 342 w 412"/>
                    <a:gd name="T25" fmla="*/ 62 h 182"/>
                    <a:gd name="T26" fmla="*/ 342 w 412"/>
                    <a:gd name="T27" fmla="*/ 62 h 182"/>
                    <a:gd name="T28" fmla="*/ 342 w 412"/>
                    <a:gd name="T29" fmla="*/ 94 h 182"/>
                    <a:gd name="T30" fmla="*/ 342 w 412"/>
                    <a:gd name="T31" fmla="*/ 94 h 182"/>
                    <a:gd name="T32" fmla="*/ 342 w 412"/>
                    <a:gd name="T33" fmla="*/ 116 h 182"/>
                    <a:gd name="T34" fmla="*/ 313 w 412"/>
                    <a:gd name="T35" fmla="*/ 116 h 182"/>
                    <a:gd name="T36" fmla="*/ 313 w 412"/>
                    <a:gd name="T37" fmla="*/ 94 h 182"/>
                    <a:gd name="T38" fmla="*/ 288 w 412"/>
                    <a:gd name="T39" fmla="*/ 94 h 182"/>
                    <a:gd name="T40" fmla="*/ 288 w 412"/>
                    <a:gd name="T41" fmla="*/ 149 h 182"/>
                    <a:gd name="T42" fmla="*/ 380 w 412"/>
                    <a:gd name="T43" fmla="*/ 149 h 182"/>
                    <a:gd name="T44" fmla="*/ 380 w 412"/>
                    <a:gd name="T45" fmla="*/ 32 h 182"/>
                    <a:gd name="T46" fmla="*/ 220 w 412"/>
                    <a:gd name="T47" fmla="*/ 32 h 182"/>
                    <a:gd name="T48" fmla="*/ 220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7 w 412"/>
                    <a:gd name="T61" fmla="*/ 115 h 182"/>
                    <a:gd name="T62" fmla="*/ 100 w 412"/>
                    <a:gd name="T63" fmla="*/ 115 h 182"/>
                    <a:gd name="T64" fmla="*/ 100 w 412"/>
                    <a:gd name="T65" fmla="*/ 116 h 182"/>
                    <a:gd name="T66" fmla="*/ 71 w 412"/>
                    <a:gd name="T67" fmla="*/ 116 h 182"/>
                    <a:gd name="T68" fmla="*/ 71 w 412"/>
                    <a:gd name="T69" fmla="*/ 115 h 182"/>
                    <a:gd name="T70" fmla="*/ 70 w 412"/>
                    <a:gd name="T71" fmla="*/ 115 h 182"/>
                    <a:gd name="T72" fmla="*/ 69 w 412"/>
                    <a:gd name="T73" fmla="*/ 61 h 182"/>
                    <a:gd name="T74" fmla="*/ 100 w 412"/>
                    <a:gd name="T75" fmla="*/ 61 h 182"/>
                    <a:gd name="T76" fmla="*/ 100 w 412"/>
                    <a:gd name="T77" fmla="*/ 84 h 182"/>
                    <a:gd name="T78" fmla="*/ 124 w 412"/>
                    <a:gd name="T79" fmla="*/ 84 h 182"/>
                    <a:gd name="T80" fmla="*/ 124 w 412"/>
                    <a:gd name="T81" fmla="*/ 33 h 182"/>
                    <a:gd name="T82" fmla="*/ 33 w 412"/>
                    <a:gd name="T83" fmla="*/ 33 h 182"/>
                    <a:gd name="T84" fmla="*/ 33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3" y="150"/>
                      </a:moveTo>
                      <a:cubicBezTo>
                        <a:pt x="187" y="150"/>
                        <a:pt x="187" y="150"/>
                        <a:pt x="187" y="150"/>
                      </a:cubicBezTo>
                      <a:cubicBezTo>
                        <a:pt x="187" y="1"/>
                        <a:pt x="187" y="1"/>
                        <a:pt x="187"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80" y="181"/>
                        <a:pt x="380" y="181"/>
                        <a:pt x="380" y="181"/>
                      </a:cubicBezTo>
                      <a:cubicBezTo>
                        <a:pt x="380" y="181"/>
                        <a:pt x="380" y="181"/>
                        <a:pt x="380" y="181"/>
                      </a:cubicBezTo>
                      <a:cubicBezTo>
                        <a:pt x="256" y="182"/>
                        <a:pt x="256" y="182"/>
                        <a:pt x="256" y="182"/>
                      </a:cubicBezTo>
                      <a:cubicBezTo>
                        <a:pt x="256" y="143"/>
                        <a:pt x="255" y="100"/>
                        <a:pt x="255" y="62"/>
                      </a:cubicBezTo>
                      <a:cubicBezTo>
                        <a:pt x="285" y="62"/>
                        <a:pt x="313" y="62"/>
                        <a:pt x="342" y="62"/>
                      </a:cubicBezTo>
                      <a:cubicBezTo>
                        <a:pt x="342" y="62"/>
                        <a:pt x="342" y="62"/>
                        <a:pt x="342" y="62"/>
                      </a:cubicBezTo>
                      <a:cubicBezTo>
                        <a:pt x="342" y="62"/>
                        <a:pt x="342" y="62"/>
                        <a:pt x="342" y="62"/>
                      </a:cubicBezTo>
                      <a:cubicBezTo>
                        <a:pt x="342" y="94"/>
                        <a:pt x="342" y="94"/>
                        <a:pt x="342"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8" y="94"/>
                        <a:pt x="288" y="94"/>
                        <a:pt x="288" y="94"/>
                      </a:cubicBezTo>
                      <a:cubicBezTo>
                        <a:pt x="288" y="149"/>
                        <a:pt x="288" y="149"/>
                        <a:pt x="288" y="149"/>
                      </a:cubicBezTo>
                      <a:cubicBezTo>
                        <a:pt x="380" y="149"/>
                        <a:pt x="380" y="149"/>
                        <a:pt x="380" y="149"/>
                      </a:cubicBezTo>
                      <a:cubicBezTo>
                        <a:pt x="380" y="32"/>
                        <a:pt x="380" y="32"/>
                        <a:pt x="380" y="32"/>
                      </a:cubicBezTo>
                      <a:cubicBezTo>
                        <a:pt x="220" y="32"/>
                        <a:pt x="220" y="32"/>
                        <a:pt x="220" y="32"/>
                      </a:cubicBezTo>
                      <a:cubicBezTo>
                        <a:pt x="220" y="32"/>
                        <a:pt x="220" y="32"/>
                        <a:pt x="220"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7" y="115"/>
                        <a:pt x="157" y="115"/>
                        <a:pt x="157" y="115"/>
                      </a:cubicBezTo>
                      <a:cubicBezTo>
                        <a:pt x="100" y="115"/>
                        <a:pt x="100" y="115"/>
                        <a:pt x="100" y="115"/>
                      </a:cubicBezTo>
                      <a:cubicBezTo>
                        <a:pt x="100" y="116"/>
                        <a:pt x="100" y="116"/>
                        <a:pt x="100" y="116"/>
                      </a:cubicBezTo>
                      <a:cubicBezTo>
                        <a:pt x="71" y="116"/>
                        <a:pt x="71" y="116"/>
                        <a:pt x="71" y="116"/>
                      </a:cubicBezTo>
                      <a:cubicBezTo>
                        <a:pt x="71" y="115"/>
                        <a:pt x="71" y="115"/>
                        <a:pt x="71" y="115"/>
                      </a:cubicBezTo>
                      <a:cubicBezTo>
                        <a:pt x="70" y="115"/>
                        <a:pt x="70" y="115"/>
                        <a:pt x="70" y="115"/>
                      </a:cubicBezTo>
                      <a:cubicBezTo>
                        <a:pt x="69" y="61"/>
                        <a:pt x="69" y="61"/>
                        <a:pt x="69" y="61"/>
                      </a:cubicBezTo>
                      <a:cubicBezTo>
                        <a:pt x="100" y="61"/>
                        <a:pt x="100" y="61"/>
                        <a:pt x="100" y="61"/>
                      </a:cubicBezTo>
                      <a:cubicBezTo>
                        <a:pt x="100" y="84"/>
                        <a:pt x="100" y="84"/>
                        <a:pt x="100" y="84"/>
                      </a:cubicBezTo>
                      <a:cubicBezTo>
                        <a:pt x="124" y="84"/>
                        <a:pt x="124" y="84"/>
                        <a:pt x="124" y="84"/>
                      </a:cubicBezTo>
                      <a:cubicBezTo>
                        <a:pt x="124" y="33"/>
                        <a:pt x="124" y="33"/>
                        <a:pt x="124" y="33"/>
                      </a:cubicBezTo>
                      <a:cubicBezTo>
                        <a:pt x="33" y="33"/>
                        <a:pt x="33" y="33"/>
                        <a:pt x="33" y="33"/>
                      </a:cubicBezTo>
                      <a:lnTo>
                        <a:pt x="33"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42" name="Freeform 8"/>
                <p:cNvSpPr>
                  <a:spLocks/>
                </p:cNvSpPr>
                <p:nvPr/>
              </p:nvSpPr>
              <p:spPr bwMode="auto">
                <a:xfrm>
                  <a:off x="3880865" y="5029200"/>
                  <a:ext cx="524643" cy="126831"/>
                </a:xfrm>
                <a:custGeom>
                  <a:avLst/>
                  <a:gdLst>
                    <a:gd name="T0" fmla="*/ 33 w 412"/>
                    <a:gd name="T1" fmla="*/ 150 h 182"/>
                    <a:gd name="T2" fmla="*/ 187 w 412"/>
                    <a:gd name="T3" fmla="*/ 150 h 182"/>
                    <a:gd name="T4" fmla="*/ 187 w 412"/>
                    <a:gd name="T5" fmla="*/ 1 h 182"/>
                    <a:gd name="T6" fmla="*/ 187 w 412"/>
                    <a:gd name="T7" fmla="*/ 1 h 182"/>
                    <a:gd name="T8" fmla="*/ 187 w 412"/>
                    <a:gd name="T9" fmla="*/ 1 h 182"/>
                    <a:gd name="T10" fmla="*/ 412 w 412"/>
                    <a:gd name="T11" fmla="*/ 0 h 182"/>
                    <a:gd name="T12" fmla="*/ 412 w 412"/>
                    <a:gd name="T13" fmla="*/ 181 h 182"/>
                    <a:gd name="T14" fmla="*/ 380 w 412"/>
                    <a:gd name="T15" fmla="*/ 181 h 182"/>
                    <a:gd name="T16" fmla="*/ 380 w 412"/>
                    <a:gd name="T17" fmla="*/ 181 h 182"/>
                    <a:gd name="T18" fmla="*/ 256 w 412"/>
                    <a:gd name="T19" fmla="*/ 182 h 182"/>
                    <a:gd name="T20" fmla="*/ 255 w 412"/>
                    <a:gd name="T21" fmla="*/ 62 h 182"/>
                    <a:gd name="T22" fmla="*/ 342 w 412"/>
                    <a:gd name="T23" fmla="*/ 62 h 182"/>
                    <a:gd name="T24" fmla="*/ 342 w 412"/>
                    <a:gd name="T25" fmla="*/ 62 h 182"/>
                    <a:gd name="T26" fmla="*/ 342 w 412"/>
                    <a:gd name="T27" fmla="*/ 62 h 182"/>
                    <a:gd name="T28" fmla="*/ 342 w 412"/>
                    <a:gd name="T29" fmla="*/ 94 h 182"/>
                    <a:gd name="T30" fmla="*/ 342 w 412"/>
                    <a:gd name="T31" fmla="*/ 94 h 182"/>
                    <a:gd name="T32" fmla="*/ 342 w 412"/>
                    <a:gd name="T33" fmla="*/ 116 h 182"/>
                    <a:gd name="T34" fmla="*/ 313 w 412"/>
                    <a:gd name="T35" fmla="*/ 116 h 182"/>
                    <a:gd name="T36" fmla="*/ 313 w 412"/>
                    <a:gd name="T37" fmla="*/ 94 h 182"/>
                    <a:gd name="T38" fmla="*/ 288 w 412"/>
                    <a:gd name="T39" fmla="*/ 94 h 182"/>
                    <a:gd name="T40" fmla="*/ 288 w 412"/>
                    <a:gd name="T41" fmla="*/ 149 h 182"/>
                    <a:gd name="T42" fmla="*/ 380 w 412"/>
                    <a:gd name="T43" fmla="*/ 149 h 182"/>
                    <a:gd name="T44" fmla="*/ 380 w 412"/>
                    <a:gd name="T45" fmla="*/ 32 h 182"/>
                    <a:gd name="T46" fmla="*/ 220 w 412"/>
                    <a:gd name="T47" fmla="*/ 32 h 182"/>
                    <a:gd name="T48" fmla="*/ 220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7 w 412"/>
                    <a:gd name="T61" fmla="*/ 115 h 182"/>
                    <a:gd name="T62" fmla="*/ 100 w 412"/>
                    <a:gd name="T63" fmla="*/ 115 h 182"/>
                    <a:gd name="T64" fmla="*/ 100 w 412"/>
                    <a:gd name="T65" fmla="*/ 116 h 182"/>
                    <a:gd name="T66" fmla="*/ 71 w 412"/>
                    <a:gd name="T67" fmla="*/ 116 h 182"/>
                    <a:gd name="T68" fmla="*/ 71 w 412"/>
                    <a:gd name="T69" fmla="*/ 115 h 182"/>
                    <a:gd name="T70" fmla="*/ 70 w 412"/>
                    <a:gd name="T71" fmla="*/ 115 h 182"/>
                    <a:gd name="T72" fmla="*/ 69 w 412"/>
                    <a:gd name="T73" fmla="*/ 61 h 182"/>
                    <a:gd name="T74" fmla="*/ 100 w 412"/>
                    <a:gd name="T75" fmla="*/ 61 h 182"/>
                    <a:gd name="T76" fmla="*/ 100 w 412"/>
                    <a:gd name="T77" fmla="*/ 84 h 182"/>
                    <a:gd name="T78" fmla="*/ 124 w 412"/>
                    <a:gd name="T79" fmla="*/ 84 h 182"/>
                    <a:gd name="T80" fmla="*/ 124 w 412"/>
                    <a:gd name="T81" fmla="*/ 33 h 182"/>
                    <a:gd name="T82" fmla="*/ 33 w 412"/>
                    <a:gd name="T83" fmla="*/ 33 h 182"/>
                    <a:gd name="T84" fmla="*/ 33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3" y="150"/>
                      </a:moveTo>
                      <a:cubicBezTo>
                        <a:pt x="187" y="150"/>
                        <a:pt x="187" y="150"/>
                        <a:pt x="187" y="150"/>
                      </a:cubicBezTo>
                      <a:cubicBezTo>
                        <a:pt x="187" y="1"/>
                        <a:pt x="187" y="1"/>
                        <a:pt x="187"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80" y="181"/>
                        <a:pt x="380" y="181"/>
                        <a:pt x="380" y="181"/>
                      </a:cubicBezTo>
                      <a:cubicBezTo>
                        <a:pt x="380" y="181"/>
                        <a:pt x="380" y="181"/>
                        <a:pt x="380" y="181"/>
                      </a:cubicBezTo>
                      <a:cubicBezTo>
                        <a:pt x="256" y="182"/>
                        <a:pt x="256" y="182"/>
                        <a:pt x="256" y="182"/>
                      </a:cubicBezTo>
                      <a:cubicBezTo>
                        <a:pt x="256" y="143"/>
                        <a:pt x="255" y="100"/>
                        <a:pt x="255" y="62"/>
                      </a:cubicBezTo>
                      <a:cubicBezTo>
                        <a:pt x="285" y="62"/>
                        <a:pt x="313" y="62"/>
                        <a:pt x="342" y="62"/>
                      </a:cubicBezTo>
                      <a:cubicBezTo>
                        <a:pt x="342" y="62"/>
                        <a:pt x="342" y="62"/>
                        <a:pt x="342" y="62"/>
                      </a:cubicBezTo>
                      <a:cubicBezTo>
                        <a:pt x="342" y="62"/>
                        <a:pt x="342" y="62"/>
                        <a:pt x="342" y="62"/>
                      </a:cubicBezTo>
                      <a:cubicBezTo>
                        <a:pt x="342" y="94"/>
                        <a:pt x="342" y="94"/>
                        <a:pt x="342"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8" y="94"/>
                        <a:pt x="288" y="94"/>
                        <a:pt x="288" y="94"/>
                      </a:cubicBezTo>
                      <a:cubicBezTo>
                        <a:pt x="288" y="149"/>
                        <a:pt x="288" y="149"/>
                        <a:pt x="288" y="149"/>
                      </a:cubicBezTo>
                      <a:cubicBezTo>
                        <a:pt x="380" y="149"/>
                        <a:pt x="380" y="149"/>
                        <a:pt x="380" y="149"/>
                      </a:cubicBezTo>
                      <a:cubicBezTo>
                        <a:pt x="380" y="32"/>
                        <a:pt x="380" y="32"/>
                        <a:pt x="380" y="32"/>
                      </a:cubicBezTo>
                      <a:cubicBezTo>
                        <a:pt x="220" y="32"/>
                        <a:pt x="220" y="32"/>
                        <a:pt x="220" y="32"/>
                      </a:cubicBezTo>
                      <a:cubicBezTo>
                        <a:pt x="220" y="32"/>
                        <a:pt x="220" y="32"/>
                        <a:pt x="220"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7" y="115"/>
                        <a:pt x="157" y="115"/>
                        <a:pt x="157" y="115"/>
                      </a:cubicBezTo>
                      <a:cubicBezTo>
                        <a:pt x="100" y="115"/>
                        <a:pt x="100" y="115"/>
                        <a:pt x="100" y="115"/>
                      </a:cubicBezTo>
                      <a:cubicBezTo>
                        <a:pt x="100" y="116"/>
                        <a:pt x="100" y="116"/>
                        <a:pt x="100" y="116"/>
                      </a:cubicBezTo>
                      <a:cubicBezTo>
                        <a:pt x="71" y="116"/>
                        <a:pt x="71" y="116"/>
                        <a:pt x="71" y="116"/>
                      </a:cubicBezTo>
                      <a:cubicBezTo>
                        <a:pt x="71" y="115"/>
                        <a:pt x="71" y="115"/>
                        <a:pt x="71" y="115"/>
                      </a:cubicBezTo>
                      <a:cubicBezTo>
                        <a:pt x="70" y="115"/>
                        <a:pt x="70" y="115"/>
                        <a:pt x="70" y="115"/>
                      </a:cubicBezTo>
                      <a:cubicBezTo>
                        <a:pt x="69" y="61"/>
                        <a:pt x="69" y="61"/>
                        <a:pt x="69" y="61"/>
                      </a:cubicBezTo>
                      <a:cubicBezTo>
                        <a:pt x="100" y="61"/>
                        <a:pt x="100" y="61"/>
                        <a:pt x="100" y="61"/>
                      </a:cubicBezTo>
                      <a:cubicBezTo>
                        <a:pt x="100" y="84"/>
                        <a:pt x="100" y="84"/>
                        <a:pt x="100" y="84"/>
                      </a:cubicBezTo>
                      <a:cubicBezTo>
                        <a:pt x="124" y="84"/>
                        <a:pt x="124" y="84"/>
                        <a:pt x="124" y="84"/>
                      </a:cubicBezTo>
                      <a:cubicBezTo>
                        <a:pt x="124" y="33"/>
                        <a:pt x="124" y="33"/>
                        <a:pt x="124" y="33"/>
                      </a:cubicBezTo>
                      <a:cubicBezTo>
                        <a:pt x="33" y="33"/>
                        <a:pt x="33" y="33"/>
                        <a:pt x="33" y="33"/>
                      </a:cubicBezTo>
                      <a:lnTo>
                        <a:pt x="33"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43" name="Freeform 9"/>
                <p:cNvSpPr>
                  <a:spLocks/>
                </p:cNvSpPr>
                <p:nvPr/>
              </p:nvSpPr>
              <p:spPr bwMode="auto">
                <a:xfrm>
                  <a:off x="4436778" y="5029200"/>
                  <a:ext cx="526381" cy="126831"/>
                </a:xfrm>
                <a:custGeom>
                  <a:avLst/>
                  <a:gdLst>
                    <a:gd name="T0" fmla="*/ 32 w 412"/>
                    <a:gd name="T1" fmla="*/ 150 h 182"/>
                    <a:gd name="T2" fmla="*/ 186 w 412"/>
                    <a:gd name="T3" fmla="*/ 150 h 182"/>
                    <a:gd name="T4" fmla="*/ 186 w 412"/>
                    <a:gd name="T5" fmla="*/ 1 h 182"/>
                    <a:gd name="T6" fmla="*/ 187 w 412"/>
                    <a:gd name="T7" fmla="*/ 1 h 182"/>
                    <a:gd name="T8" fmla="*/ 187 w 412"/>
                    <a:gd name="T9" fmla="*/ 1 h 182"/>
                    <a:gd name="T10" fmla="*/ 412 w 412"/>
                    <a:gd name="T11" fmla="*/ 0 h 182"/>
                    <a:gd name="T12" fmla="*/ 412 w 412"/>
                    <a:gd name="T13" fmla="*/ 181 h 182"/>
                    <a:gd name="T14" fmla="*/ 379 w 412"/>
                    <a:gd name="T15" fmla="*/ 181 h 182"/>
                    <a:gd name="T16" fmla="*/ 379 w 412"/>
                    <a:gd name="T17" fmla="*/ 181 h 182"/>
                    <a:gd name="T18" fmla="*/ 256 w 412"/>
                    <a:gd name="T19" fmla="*/ 182 h 182"/>
                    <a:gd name="T20" fmla="*/ 255 w 412"/>
                    <a:gd name="T21" fmla="*/ 62 h 182"/>
                    <a:gd name="T22" fmla="*/ 342 w 412"/>
                    <a:gd name="T23" fmla="*/ 62 h 182"/>
                    <a:gd name="T24" fmla="*/ 342 w 412"/>
                    <a:gd name="T25" fmla="*/ 62 h 182"/>
                    <a:gd name="T26" fmla="*/ 342 w 412"/>
                    <a:gd name="T27" fmla="*/ 62 h 182"/>
                    <a:gd name="T28" fmla="*/ 342 w 412"/>
                    <a:gd name="T29" fmla="*/ 94 h 182"/>
                    <a:gd name="T30" fmla="*/ 342 w 412"/>
                    <a:gd name="T31" fmla="*/ 94 h 182"/>
                    <a:gd name="T32" fmla="*/ 342 w 412"/>
                    <a:gd name="T33" fmla="*/ 116 h 182"/>
                    <a:gd name="T34" fmla="*/ 313 w 412"/>
                    <a:gd name="T35" fmla="*/ 116 h 182"/>
                    <a:gd name="T36" fmla="*/ 313 w 412"/>
                    <a:gd name="T37" fmla="*/ 94 h 182"/>
                    <a:gd name="T38" fmla="*/ 288 w 412"/>
                    <a:gd name="T39" fmla="*/ 94 h 182"/>
                    <a:gd name="T40" fmla="*/ 288 w 412"/>
                    <a:gd name="T41" fmla="*/ 149 h 182"/>
                    <a:gd name="T42" fmla="*/ 379 w 412"/>
                    <a:gd name="T43" fmla="*/ 149 h 182"/>
                    <a:gd name="T44" fmla="*/ 379 w 412"/>
                    <a:gd name="T45" fmla="*/ 32 h 182"/>
                    <a:gd name="T46" fmla="*/ 220 w 412"/>
                    <a:gd name="T47" fmla="*/ 32 h 182"/>
                    <a:gd name="T48" fmla="*/ 220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6 w 412"/>
                    <a:gd name="T61" fmla="*/ 115 h 182"/>
                    <a:gd name="T62" fmla="*/ 99 w 412"/>
                    <a:gd name="T63" fmla="*/ 115 h 182"/>
                    <a:gd name="T64" fmla="*/ 99 w 412"/>
                    <a:gd name="T65" fmla="*/ 116 h 182"/>
                    <a:gd name="T66" fmla="*/ 70 w 412"/>
                    <a:gd name="T67" fmla="*/ 116 h 182"/>
                    <a:gd name="T68" fmla="*/ 70 w 412"/>
                    <a:gd name="T69" fmla="*/ 115 h 182"/>
                    <a:gd name="T70" fmla="*/ 69 w 412"/>
                    <a:gd name="T71" fmla="*/ 115 h 182"/>
                    <a:gd name="T72" fmla="*/ 69 w 412"/>
                    <a:gd name="T73" fmla="*/ 61 h 182"/>
                    <a:gd name="T74" fmla="*/ 99 w 412"/>
                    <a:gd name="T75" fmla="*/ 61 h 182"/>
                    <a:gd name="T76" fmla="*/ 99 w 412"/>
                    <a:gd name="T77" fmla="*/ 84 h 182"/>
                    <a:gd name="T78" fmla="*/ 123 w 412"/>
                    <a:gd name="T79" fmla="*/ 84 h 182"/>
                    <a:gd name="T80" fmla="*/ 123 w 412"/>
                    <a:gd name="T81" fmla="*/ 33 h 182"/>
                    <a:gd name="T82" fmla="*/ 32 w 412"/>
                    <a:gd name="T83" fmla="*/ 33 h 182"/>
                    <a:gd name="T84" fmla="*/ 32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2" y="150"/>
                      </a:moveTo>
                      <a:cubicBezTo>
                        <a:pt x="186" y="150"/>
                        <a:pt x="186" y="150"/>
                        <a:pt x="186" y="150"/>
                      </a:cubicBezTo>
                      <a:cubicBezTo>
                        <a:pt x="186" y="1"/>
                        <a:pt x="186" y="1"/>
                        <a:pt x="186"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79" y="181"/>
                        <a:pt x="379" y="181"/>
                        <a:pt x="379" y="181"/>
                      </a:cubicBezTo>
                      <a:cubicBezTo>
                        <a:pt x="379" y="181"/>
                        <a:pt x="379" y="181"/>
                        <a:pt x="379" y="181"/>
                      </a:cubicBezTo>
                      <a:cubicBezTo>
                        <a:pt x="256" y="182"/>
                        <a:pt x="256" y="182"/>
                        <a:pt x="256" y="182"/>
                      </a:cubicBezTo>
                      <a:cubicBezTo>
                        <a:pt x="256" y="143"/>
                        <a:pt x="255" y="100"/>
                        <a:pt x="255" y="62"/>
                      </a:cubicBezTo>
                      <a:cubicBezTo>
                        <a:pt x="284" y="62"/>
                        <a:pt x="313" y="62"/>
                        <a:pt x="342" y="62"/>
                      </a:cubicBezTo>
                      <a:cubicBezTo>
                        <a:pt x="342" y="62"/>
                        <a:pt x="342" y="62"/>
                        <a:pt x="342" y="62"/>
                      </a:cubicBezTo>
                      <a:cubicBezTo>
                        <a:pt x="342" y="62"/>
                        <a:pt x="342" y="62"/>
                        <a:pt x="342" y="62"/>
                      </a:cubicBezTo>
                      <a:cubicBezTo>
                        <a:pt x="342" y="94"/>
                        <a:pt x="342" y="94"/>
                        <a:pt x="342"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8" y="94"/>
                        <a:pt x="288" y="94"/>
                        <a:pt x="288" y="94"/>
                      </a:cubicBezTo>
                      <a:cubicBezTo>
                        <a:pt x="288" y="149"/>
                        <a:pt x="288" y="149"/>
                        <a:pt x="288" y="149"/>
                      </a:cubicBezTo>
                      <a:cubicBezTo>
                        <a:pt x="379" y="149"/>
                        <a:pt x="379" y="149"/>
                        <a:pt x="379" y="149"/>
                      </a:cubicBezTo>
                      <a:cubicBezTo>
                        <a:pt x="379" y="32"/>
                        <a:pt x="379" y="32"/>
                        <a:pt x="379" y="32"/>
                      </a:cubicBezTo>
                      <a:cubicBezTo>
                        <a:pt x="220" y="32"/>
                        <a:pt x="220" y="32"/>
                        <a:pt x="220" y="32"/>
                      </a:cubicBezTo>
                      <a:cubicBezTo>
                        <a:pt x="220" y="32"/>
                        <a:pt x="220" y="32"/>
                        <a:pt x="220"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6" y="115"/>
                        <a:pt x="156" y="115"/>
                        <a:pt x="156" y="115"/>
                      </a:cubicBezTo>
                      <a:cubicBezTo>
                        <a:pt x="99" y="115"/>
                        <a:pt x="99" y="115"/>
                        <a:pt x="99" y="115"/>
                      </a:cubicBezTo>
                      <a:cubicBezTo>
                        <a:pt x="99" y="116"/>
                        <a:pt x="99" y="116"/>
                        <a:pt x="99" y="116"/>
                      </a:cubicBezTo>
                      <a:cubicBezTo>
                        <a:pt x="70" y="116"/>
                        <a:pt x="70" y="116"/>
                        <a:pt x="70" y="116"/>
                      </a:cubicBezTo>
                      <a:cubicBezTo>
                        <a:pt x="70" y="115"/>
                        <a:pt x="70" y="115"/>
                        <a:pt x="70" y="115"/>
                      </a:cubicBezTo>
                      <a:cubicBezTo>
                        <a:pt x="69" y="115"/>
                        <a:pt x="69" y="115"/>
                        <a:pt x="69" y="115"/>
                      </a:cubicBezTo>
                      <a:cubicBezTo>
                        <a:pt x="69" y="61"/>
                        <a:pt x="69" y="61"/>
                        <a:pt x="69" y="61"/>
                      </a:cubicBezTo>
                      <a:cubicBezTo>
                        <a:pt x="99" y="61"/>
                        <a:pt x="99" y="61"/>
                        <a:pt x="99" y="61"/>
                      </a:cubicBezTo>
                      <a:cubicBezTo>
                        <a:pt x="99" y="84"/>
                        <a:pt x="99" y="84"/>
                        <a:pt x="99" y="84"/>
                      </a:cubicBezTo>
                      <a:cubicBezTo>
                        <a:pt x="123" y="84"/>
                        <a:pt x="123" y="84"/>
                        <a:pt x="123" y="84"/>
                      </a:cubicBezTo>
                      <a:cubicBezTo>
                        <a:pt x="123" y="33"/>
                        <a:pt x="123" y="33"/>
                        <a:pt x="123" y="33"/>
                      </a:cubicBezTo>
                      <a:cubicBezTo>
                        <a:pt x="32" y="33"/>
                        <a:pt x="32" y="33"/>
                        <a:pt x="32" y="33"/>
                      </a:cubicBezTo>
                      <a:lnTo>
                        <a:pt x="32"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44" name="Freeform 10"/>
                <p:cNvSpPr>
                  <a:spLocks/>
                </p:cNvSpPr>
                <p:nvPr/>
              </p:nvSpPr>
              <p:spPr bwMode="auto">
                <a:xfrm>
                  <a:off x="4994429" y="5029200"/>
                  <a:ext cx="524643" cy="126831"/>
                </a:xfrm>
                <a:custGeom>
                  <a:avLst/>
                  <a:gdLst>
                    <a:gd name="T0" fmla="*/ 33 w 412"/>
                    <a:gd name="T1" fmla="*/ 150 h 182"/>
                    <a:gd name="T2" fmla="*/ 187 w 412"/>
                    <a:gd name="T3" fmla="*/ 150 h 182"/>
                    <a:gd name="T4" fmla="*/ 187 w 412"/>
                    <a:gd name="T5" fmla="*/ 1 h 182"/>
                    <a:gd name="T6" fmla="*/ 187 w 412"/>
                    <a:gd name="T7" fmla="*/ 1 h 182"/>
                    <a:gd name="T8" fmla="*/ 187 w 412"/>
                    <a:gd name="T9" fmla="*/ 1 h 182"/>
                    <a:gd name="T10" fmla="*/ 412 w 412"/>
                    <a:gd name="T11" fmla="*/ 0 h 182"/>
                    <a:gd name="T12" fmla="*/ 412 w 412"/>
                    <a:gd name="T13" fmla="*/ 181 h 182"/>
                    <a:gd name="T14" fmla="*/ 380 w 412"/>
                    <a:gd name="T15" fmla="*/ 181 h 182"/>
                    <a:gd name="T16" fmla="*/ 380 w 412"/>
                    <a:gd name="T17" fmla="*/ 181 h 182"/>
                    <a:gd name="T18" fmla="*/ 256 w 412"/>
                    <a:gd name="T19" fmla="*/ 182 h 182"/>
                    <a:gd name="T20" fmla="*/ 256 w 412"/>
                    <a:gd name="T21" fmla="*/ 62 h 182"/>
                    <a:gd name="T22" fmla="*/ 342 w 412"/>
                    <a:gd name="T23" fmla="*/ 62 h 182"/>
                    <a:gd name="T24" fmla="*/ 342 w 412"/>
                    <a:gd name="T25" fmla="*/ 62 h 182"/>
                    <a:gd name="T26" fmla="*/ 343 w 412"/>
                    <a:gd name="T27" fmla="*/ 62 h 182"/>
                    <a:gd name="T28" fmla="*/ 343 w 412"/>
                    <a:gd name="T29" fmla="*/ 94 h 182"/>
                    <a:gd name="T30" fmla="*/ 342 w 412"/>
                    <a:gd name="T31" fmla="*/ 94 h 182"/>
                    <a:gd name="T32" fmla="*/ 342 w 412"/>
                    <a:gd name="T33" fmla="*/ 116 h 182"/>
                    <a:gd name="T34" fmla="*/ 313 w 412"/>
                    <a:gd name="T35" fmla="*/ 116 h 182"/>
                    <a:gd name="T36" fmla="*/ 313 w 412"/>
                    <a:gd name="T37" fmla="*/ 94 h 182"/>
                    <a:gd name="T38" fmla="*/ 289 w 412"/>
                    <a:gd name="T39" fmla="*/ 94 h 182"/>
                    <a:gd name="T40" fmla="*/ 289 w 412"/>
                    <a:gd name="T41" fmla="*/ 149 h 182"/>
                    <a:gd name="T42" fmla="*/ 380 w 412"/>
                    <a:gd name="T43" fmla="*/ 149 h 182"/>
                    <a:gd name="T44" fmla="*/ 380 w 412"/>
                    <a:gd name="T45" fmla="*/ 32 h 182"/>
                    <a:gd name="T46" fmla="*/ 221 w 412"/>
                    <a:gd name="T47" fmla="*/ 32 h 182"/>
                    <a:gd name="T48" fmla="*/ 221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7 w 412"/>
                    <a:gd name="T61" fmla="*/ 115 h 182"/>
                    <a:gd name="T62" fmla="*/ 100 w 412"/>
                    <a:gd name="T63" fmla="*/ 115 h 182"/>
                    <a:gd name="T64" fmla="*/ 100 w 412"/>
                    <a:gd name="T65" fmla="*/ 116 h 182"/>
                    <a:gd name="T66" fmla="*/ 71 w 412"/>
                    <a:gd name="T67" fmla="*/ 116 h 182"/>
                    <a:gd name="T68" fmla="*/ 71 w 412"/>
                    <a:gd name="T69" fmla="*/ 115 h 182"/>
                    <a:gd name="T70" fmla="*/ 70 w 412"/>
                    <a:gd name="T71" fmla="*/ 115 h 182"/>
                    <a:gd name="T72" fmla="*/ 69 w 412"/>
                    <a:gd name="T73" fmla="*/ 61 h 182"/>
                    <a:gd name="T74" fmla="*/ 100 w 412"/>
                    <a:gd name="T75" fmla="*/ 61 h 182"/>
                    <a:gd name="T76" fmla="*/ 100 w 412"/>
                    <a:gd name="T77" fmla="*/ 84 h 182"/>
                    <a:gd name="T78" fmla="*/ 124 w 412"/>
                    <a:gd name="T79" fmla="*/ 84 h 182"/>
                    <a:gd name="T80" fmla="*/ 124 w 412"/>
                    <a:gd name="T81" fmla="*/ 33 h 182"/>
                    <a:gd name="T82" fmla="*/ 33 w 412"/>
                    <a:gd name="T83" fmla="*/ 33 h 182"/>
                    <a:gd name="T84" fmla="*/ 33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3" y="150"/>
                      </a:moveTo>
                      <a:cubicBezTo>
                        <a:pt x="187" y="150"/>
                        <a:pt x="187" y="150"/>
                        <a:pt x="187" y="150"/>
                      </a:cubicBezTo>
                      <a:cubicBezTo>
                        <a:pt x="187" y="1"/>
                        <a:pt x="187" y="1"/>
                        <a:pt x="187"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80" y="181"/>
                        <a:pt x="380" y="181"/>
                        <a:pt x="380" y="181"/>
                      </a:cubicBezTo>
                      <a:cubicBezTo>
                        <a:pt x="380" y="181"/>
                        <a:pt x="380" y="181"/>
                        <a:pt x="380" y="181"/>
                      </a:cubicBezTo>
                      <a:cubicBezTo>
                        <a:pt x="256" y="182"/>
                        <a:pt x="256" y="182"/>
                        <a:pt x="256" y="182"/>
                      </a:cubicBezTo>
                      <a:cubicBezTo>
                        <a:pt x="256" y="143"/>
                        <a:pt x="256" y="100"/>
                        <a:pt x="256" y="62"/>
                      </a:cubicBezTo>
                      <a:cubicBezTo>
                        <a:pt x="285" y="62"/>
                        <a:pt x="313" y="62"/>
                        <a:pt x="342" y="62"/>
                      </a:cubicBezTo>
                      <a:cubicBezTo>
                        <a:pt x="342" y="62"/>
                        <a:pt x="342" y="62"/>
                        <a:pt x="342" y="62"/>
                      </a:cubicBezTo>
                      <a:cubicBezTo>
                        <a:pt x="343" y="62"/>
                        <a:pt x="343" y="62"/>
                        <a:pt x="343" y="62"/>
                      </a:cubicBezTo>
                      <a:cubicBezTo>
                        <a:pt x="343" y="94"/>
                        <a:pt x="343" y="94"/>
                        <a:pt x="343"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9" y="94"/>
                        <a:pt x="289" y="94"/>
                        <a:pt x="289" y="94"/>
                      </a:cubicBezTo>
                      <a:cubicBezTo>
                        <a:pt x="289" y="149"/>
                        <a:pt x="289" y="149"/>
                        <a:pt x="289" y="149"/>
                      </a:cubicBezTo>
                      <a:cubicBezTo>
                        <a:pt x="380" y="149"/>
                        <a:pt x="380" y="149"/>
                        <a:pt x="380" y="149"/>
                      </a:cubicBezTo>
                      <a:cubicBezTo>
                        <a:pt x="380" y="32"/>
                        <a:pt x="380" y="32"/>
                        <a:pt x="380" y="32"/>
                      </a:cubicBezTo>
                      <a:cubicBezTo>
                        <a:pt x="221" y="32"/>
                        <a:pt x="221" y="32"/>
                        <a:pt x="221" y="32"/>
                      </a:cubicBezTo>
                      <a:cubicBezTo>
                        <a:pt x="221" y="32"/>
                        <a:pt x="221" y="32"/>
                        <a:pt x="221"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7" y="115"/>
                        <a:pt x="157" y="115"/>
                        <a:pt x="157" y="115"/>
                      </a:cubicBezTo>
                      <a:cubicBezTo>
                        <a:pt x="100" y="115"/>
                        <a:pt x="100" y="115"/>
                        <a:pt x="100" y="115"/>
                      </a:cubicBezTo>
                      <a:cubicBezTo>
                        <a:pt x="100" y="116"/>
                        <a:pt x="100" y="116"/>
                        <a:pt x="100" y="116"/>
                      </a:cubicBezTo>
                      <a:cubicBezTo>
                        <a:pt x="71" y="116"/>
                        <a:pt x="71" y="116"/>
                        <a:pt x="71" y="116"/>
                      </a:cubicBezTo>
                      <a:cubicBezTo>
                        <a:pt x="71" y="115"/>
                        <a:pt x="71" y="115"/>
                        <a:pt x="71" y="115"/>
                      </a:cubicBezTo>
                      <a:cubicBezTo>
                        <a:pt x="70" y="115"/>
                        <a:pt x="70" y="115"/>
                        <a:pt x="70" y="115"/>
                      </a:cubicBezTo>
                      <a:cubicBezTo>
                        <a:pt x="69" y="61"/>
                        <a:pt x="69" y="61"/>
                        <a:pt x="69" y="61"/>
                      </a:cubicBezTo>
                      <a:cubicBezTo>
                        <a:pt x="100" y="61"/>
                        <a:pt x="100" y="61"/>
                        <a:pt x="100" y="61"/>
                      </a:cubicBezTo>
                      <a:cubicBezTo>
                        <a:pt x="100" y="84"/>
                        <a:pt x="100" y="84"/>
                        <a:pt x="100" y="84"/>
                      </a:cubicBezTo>
                      <a:cubicBezTo>
                        <a:pt x="124" y="84"/>
                        <a:pt x="124" y="84"/>
                        <a:pt x="124" y="84"/>
                      </a:cubicBezTo>
                      <a:cubicBezTo>
                        <a:pt x="124" y="33"/>
                        <a:pt x="124" y="33"/>
                        <a:pt x="124" y="33"/>
                      </a:cubicBezTo>
                      <a:cubicBezTo>
                        <a:pt x="33" y="33"/>
                        <a:pt x="33" y="33"/>
                        <a:pt x="33" y="33"/>
                      </a:cubicBezTo>
                      <a:lnTo>
                        <a:pt x="33"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45" name="Freeform 11"/>
                <p:cNvSpPr>
                  <a:spLocks/>
                </p:cNvSpPr>
                <p:nvPr/>
              </p:nvSpPr>
              <p:spPr bwMode="auto">
                <a:xfrm>
                  <a:off x="5564240" y="5029200"/>
                  <a:ext cx="524643" cy="126831"/>
                </a:xfrm>
                <a:custGeom>
                  <a:avLst/>
                  <a:gdLst>
                    <a:gd name="T0" fmla="*/ 32 w 411"/>
                    <a:gd name="T1" fmla="*/ 150 h 182"/>
                    <a:gd name="T2" fmla="*/ 186 w 411"/>
                    <a:gd name="T3" fmla="*/ 150 h 182"/>
                    <a:gd name="T4" fmla="*/ 186 w 411"/>
                    <a:gd name="T5" fmla="*/ 1 h 182"/>
                    <a:gd name="T6" fmla="*/ 187 w 411"/>
                    <a:gd name="T7" fmla="*/ 1 h 182"/>
                    <a:gd name="T8" fmla="*/ 187 w 411"/>
                    <a:gd name="T9" fmla="*/ 1 h 182"/>
                    <a:gd name="T10" fmla="*/ 411 w 411"/>
                    <a:gd name="T11" fmla="*/ 0 h 182"/>
                    <a:gd name="T12" fmla="*/ 411 w 411"/>
                    <a:gd name="T13" fmla="*/ 181 h 182"/>
                    <a:gd name="T14" fmla="*/ 379 w 411"/>
                    <a:gd name="T15" fmla="*/ 181 h 182"/>
                    <a:gd name="T16" fmla="*/ 379 w 411"/>
                    <a:gd name="T17" fmla="*/ 181 h 182"/>
                    <a:gd name="T18" fmla="*/ 255 w 411"/>
                    <a:gd name="T19" fmla="*/ 182 h 182"/>
                    <a:gd name="T20" fmla="*/ 255 w 411"/>
                    <a:gd name="T21" fmla="*/ 62 h 182"/>
                    <a:gd name="T22" fmla="*/ 341 w 411"/>
                    <a:gd name="T23" fmla="*/ 62 h 182"/>
                    <a:gd name="T24" fmla="*/ 341 w 411"/>
                    <a:gd name="T25" fmla="*/ 62 h 182"/>
                    <a:gd name="T26" fmla="*/ 342 w 411"/>
                    <a:gd name="T27" fmla="*/ 62 h 182"/>
                    <a:gd name="T28" fmla="*/ 342 w 411"/>
                    <a:gd name="T29" fmla="*/ 94 h 182"/>
                    <a:gd name="T30" fmla="*/ 341 w 411"/>
                    <a:gd name="T31" fmla="*/ 94 h 182"/>
                    <a:gd name="T32" fmla="*/ 341 w 411"/>
                    <a:gd name="T33" fmla="*/ 116 h 182"/>
                    <a:gd name="T34" fmla="*/ 312 w 411"/>
                    <a:gd name="T35" fmla="*/ 116 h 182"/>
                    <a:gd name="T36" fmla="*/ 312 w 411"/>
                    <a:gd name="T37" fmla="*/ 94 h 182"/>
                    <a:gd name="T38" fmla="*/ 288 w 411"/>
                    <a:gd name="T39" fmla="*/ 94 h 182"/>
                    <a:gd name="T40" fmla="*/ 288 w 411"/>
                    <a:gd name="T41" fmla="*/ 149 h 182"/>
                    <a:gd name="T42" fmla="*/ 379 w 411"/>
                    <a:gd name="T43" fmla="*/ 149 h 182"/>
                    <a:gd name="T44" fmla="*/ 379 w 411"/>
                    <a:gd name="T45" fmla="*/ 32 h 182"/>
                    <a:gd name="T46" fmla="*/ 220 w 411"/>
                    <a:gd name="T47" fmla="*/ 32 h 182"/>
                    <a:gd name="T48" fmla="*/ 220 w 411"/>
                    <a:gd name="T49" fmla="*/ 32 h 182"/>
                    <a:gd name="T50" fmla="*/ 218 w 411"/>
                    <a:gd name="T51" fmla="*/ 32 h 182"/>
                    <a:gd name="T52" fmla="*/ 218 w 411"/>
                    <a:gd name="T53" fmla="*/ 182 h 182"/>
                    <a:gd name="T54" fmla="*/ 0 w 411"/>
                    <a:gd name="T55" fmla="*/ 182 h 182"/>
                    <a:gd name="T56" fmla="*/ 0 w 411"/>
                    <a:gd name="T57" fmla="*/ 1 h 182"/>
                    <a:gd name="T58" fmla="*/ 156 w 411"/>
                    <a:gd name="T59" fmla="*/ 0 h 182"/>
                    <a:gd name="T60" fmla="*/ 156 w 411"/>
                    <a:gd name="T61" fmla="*/ 115 h 182"/>
                    <a:gd name="T62" fmla="*/ 99 w 411"/>
                    <a:gd name="T63" fmla="*/ 115 h 182"/>
                    <a:gd name="T64" fmla="*/ 99 w 411"/>
                    <a:gd name="T65" fmla="*/ 116 h 182"/>
                    <a:gd name="T66" fmla="*/ 70 w 411"/>
                    <a:gd name="T67" fmla="*/ 116 h 182"/>
                    <a:gd name="T68" fmla="*/ 70 w 411"/>
                    <a:gd name="T69" fmla="*/ 115 h 182"/>
                    <a:gd name="T70" fmla="*/ 69 w 411"/>
                    <a:gd name="T71" fmla="*/ 115 h 182"/>
                    <a:gd name="T72" fmla="*/ 69 w 411"/>
                    <a:gd name="T73" fmla="*/ 61 h 182"/>
                    <a:gd name="T74" fmla="*/ 99 w 411"/>
                    <a:gd name="T75" fmla="*/ 61 h 182"/>
                    <a:gd name="T76" fmla="*/ 99 w 411"/>
                    <a:gd name="T77" fmla="*/ 84 h 182"/>
                    <a:gd name="T78" fmla="*/ 123 w 411"/>
                    <a:gd name="T79" fmla="*/ 84 h 182"/>
                    <a:gd name="T80" fmla="*/ 123 w 411"/>
                    <a:gd name="T81" fmla="*/ 33 h 182"/>
                    <a:gd name="T82" fmla="*/ 32 w 411"/>
                    <a:gd name="T83" fmla="*/ 33 h 182"/>
                    <a:gd name="T84" fmla="*/ 32 w 411"/>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1" h="182">
                      <a:moveTo>
                        <a:pt x="32" y="150"/>
                      </a:moveTo>
                      <a:cubicBezTo>
                        <a:pt x="186" y="150"/>
                        <a:pt x="186" y="150"/>
                        <a:pt x="186" y="150"/>
                      </a:cubicBezTo>
                      <a:cubicBezTo>
                        <a:pt x="186" y="1"/>
                        <a:pt x="186" y="1"/>
                        <a:pt x="186" y="1"/>
                      </a:cubicBezTo>
                      <a:cubicBezTo>
                        <a:pt x="187" y="1"/>
                        <a:pt x="187" y="1"/>
                        <a:pt x="187" y="1"/>
                      </a:cubicBezTo>
                      <a:cubicBezTo>
                        <a:pt x="187" y="1"/>
                        <a:pt x="187" y="1"/>
                        <a:pt x="187" y="1"/>
                      </a:cubicBezTo>
                      <a:cubicBezTo>
                        <a:pt x="268" y="1"/>
                        <a:pt x="331" y="0"/>
                        <a:pt x="411" y="0"/>
                      </a:cubicBezTo>
                      <a:cubicBezTo>
                        <a:pt x="411" y="181"/>
                        <a:pt x="411" y="181"/>
                        <a:pt x="411" y="181"/>
                      </a:cubicBezTo>
                      <a:cubicBezTo>
                        <a:pt x="379" y="181"/>
                        <a:pt x="379" y="181"/>
                        <a:pt x="379" y="181"/>
                      </a:cubicBezTo>
                      <a:cubicBezTo>
                        <a:pt x="379" y="181"/>
                        <a:pt x="379" y="181"/>
                        <a:pt x="379" y="181"/>
                      </a:cubicBezTo>
                      <a:cubicBezTo>
                        <a:pt x="255" y="182"/>
                        <a:pt x="255" y="182"/>
                        <a:pt x="255" y="182"/>
                      </a:cubicBezTo>
                      <a:cubicBezTo>
                        <a:pt x="255" y="143"/>
                        <a:pt x="255" y="100"/>
                        <a:pt x="255" y="62"/>
                      </a:cubicBezTo>
                      <a:cubicBezTo>
                        <a:pt x="284" y="62"/>
                        <a:pt x="312" y="62"/>
                        <a:pt x="341" y="62"/>
                      </a:cubicBezTo>
                      <a:cubicBezTo>
                        <a:pt x="341" y="62"/>
                        <a:pt x="341" y="62"/>
                        <a:pt x="341" y="62"/>
                      </a:cubicBezTo>
                      <a:cubicBezTo>
                        <a:pt x="342" y="62"/>
                        <a:pt x="342" y="62"/>
                        <a:pt x="342" y="62"/>
                      </a:cubicBezTo>
                      <a:cubicBezTo>
                        <a:pt x="342" y="94"/>
                        <a:pt x="342" y="94"/>
                        <a:pt x="342" y="94"/>
                      </a:cubicBezTo>
                      <a:cubicBezTo>
                        <a:pt x="341" y="94"/>
                        <a:pt x="341" y="94"/>
                        <a:pt x="341" y="94"/>
                      </a:cubicBezTo>
                      <a:cubicBezTo>
                        <a:pt x="341" y="116"/>
                        <a:pt x="341" y="116"/>
                        <a:pt x="341" y="116"/>
                      </a:cubicBezTo>
                      <a:cubicBezTo>
                        <a:pt x="312" y="116"/>
                        <a:pt x="312" y="116"/>
                        <a:pt x="312" y="116"/>
                      </a:cubicBezTo>
                      <a:cubicBezTo>
                        <a:pt x="312" y="94"/>
                        <a:pt x="312" y="94"/>
                        <a:pt x="312" y="94"/>
                      </a:cubicBezTo>
                      <a:cubicBezTo>
                        <a:pt x="288" y="94"/>
                        <a:pt x="288" y="94"/>
                        <a:pt x="288" y="94"/>
                      </a:cubicBezTo>
                      <a:cubicBezTo>
                        <a:pt x="288" y="149"/>
                        <a:pt x="288" y="149"/>
                        <a:pt x="288" y="149"/>
                      </a:cubicBezTo>
                      <a:cubicBezTo>
                        <a:pt x="379" y="149"/>
                        <a:pt x="379" y="149"/>
                        <a:pt x="379" y="149"/>
                      </a:cubicBezTo>
                      <a:cubicBezTo>
                        <a:pt x="379" y="32"/>
                        <a:pt x="379" y="32"/>
                        <a:pt x="379" y="32"/>
                      </a:cubicBezTo>
                      <a:cubicBezTo>
                        <a:pt x="220" y="32"/>
                        <a:pt x="220" y="32"/>
                        <a:pt x="220" y="32"/>
                      </a:cubicBezTo>
                      <a:cubicBezTo>
                        <a:pt x="220" y="32"/>
                        <a:pt x="220" y="32"/>
                        <a:pt x="220" y="32"/>
                      </a:cubicBezTo>
                      <a:cubicBezTo>
                        <a:pt x="218" y="32"/>
                        <a:pt x="218" y="32"/>
                        <a:pt x="218" y="32"/>
                      </a:cubicBezTo>
                      <a:cubicBezTo>
                        <a:pt x="218" y="182"/>
                        <a:pt x="218" y="182"/>
                        <a:pt x="218" y="182"/>
                      </a:cubicBezTo>
                      <a:cubicBezTo>
                        <a:pt x="0" y="182"/>
                        <a:pt x="0" y="182"/>
                        <a:pt x="0" y="182"/>
                      </a:cubicBezTo>
                      <a:cubicBezTo>
                        <a:pt x="0" y="1"/>
                        <a:pt x="0" y="1"/>
                        <a:pt x="0" y="1"/>
                      </a:cubicBezTo>
                      <a:cubicBezTo>
                        <a:pt x="156" y="0"/>
                        <a:pt x="156" y="0"/>
                        <a:pt x="156" y="0"/>
                      </a:cubicBezTo>
                      <a:cubicBezTo>
                        <a:pt x="156" y="115"/>
                        <a:pt x="156" y="115"/>
                        <a:pt x="156" y="115"/>
                      </a:cubicBezTo>
                      <a:cubicBezTo>
                        <a:pt x="99" y="115"/>
                        <a:pt x="99" y="115"/>
                        <a:pt x="99" y="115"/>
                      </a:cubicBezTo>
                      <a:cubicBezTo>
                        <a:pt x="99" y="116"/>
                        <a:pt x="99" y="116"/>
                        <a:pt x="99" y="116"/>
                      </a:cubicBezTo>
                      <a:cubicBezTo>
                        <a:pt x="70" y="116"/>
                        <a:pt x="70" y="116"/>
                        <a:pt x="70" y="116"/>
                      </a:cubicBezTo>
                      <a:cubicBezTo>
                        <a:pt x="70" y="115"/>
                        <a:pt x="70" y="115"/>
                        <a:pt x="70" y="115"/>
                      </a:cubicBezTo>
                      <a:cubicBezTo>
                        <a:pt x="69" y="115"/>
                        <a:pt x="69" y="115"/>
                        <a:pt x="69" y="115"/>
                      </a:cubicBezTo>
                      <a:cubicBezTo>
                        <a:pt x="69" y="61"/>
                        <a:pt x="69" y="61"/>
                        <a:pt x="69" y="61"/>
                      </a:cubicBezTo>
                      <a:cubicBezTo>
                        <a:pt x="99" y="61"/>
                        <a:pt x="99" y="61"/>
                        <a:pt x="99" y="61"/>
                      </a:cubicBezTo>
                      <a:cubicBezTo>
                        <a:pt x="99" y="84"/>
                        <a:pt x="99" y="84"/>
                        <a:pt x="99" y="84"/>
                      </a:cubicBezTo>
                      <a:cubicBezTo>
                        <a:pt x="123" y="84"/>
                        <a:pt x="123" y="84"/>
                        <a:pt x="123" y="84"/>
                      </a:cubicBezTo>
                      <a:cubicBezTo>
                        <a:pt x="123" y="33"/>
                        <a:pt x="123" y="33"/>
                        <a:pt x="123" y="33"/>
                      </a:cubicBezTo>
                      <a:cubicBezTo>
                        <a:pt x="32" y="33"/>
                        <a:pt x="32" y="33"/>
                        <a:pt x="32" y="33"/>
                      </a:cubicBezTo>
                      <a:lnTo>
                        <a:pt x="32"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46" name="Freeform 12"/>
                <p:cNvSpPr>
                  <a:spLocks/>
                </p:cNvSpPr>
                <p:nvPr/>
              </p:nvSpPr>
              <p:spPr bwMode="auto">
                <a:xfrm>
                  <a:off x="6120153" y="5029200"/>
                  <a:ext cx="526381" cy="126831"/>
                </a:xfrm>
                <a:custGeom>
                  <a:avLst/>
                  <a:gdLst>
                    <a:gd name="T0" fmla="*/ 33 w 412"/>
                    <a:gd name="T1" fmla="*/ 150 h 182"/>
                    <a:gd name="T2" fmla="*/ 187 w 412"/>
                    <a:gd name="T3" fmla="*/ 150 h 182"/>
                    <a:gd name="T4" fmla="*/ 187 w 412"/>
                    <a:gd name="T5" fmla="*/ 1 h 182"/>
                    <a:gd name="T6" fmla="*/ 187 w 412"/>
                    <a:gd name="T7" fmla="*/ 1 h 182"/>
                    <a:gd name="T8" fmla="*/ 187 w 412"/>
                    <a:gd name="T9" fmla="*/ 1 h 182"/>
                    <a:gd name="T10" fmla="*/ 412 w 412"/>
                    <a:gd name="T11" fmla="*/ 0 h 182"/>
                    <a:gd name="T12" fmla="*/ 412 w 412"/>
                    <a:gd name="T13" fmla="*/ 181 h 182"/>
                    <a:gd name="T14" fmla="*/ 379 w 412"/>
                    <a:gd name="T15" fmla="*/ 181 h 182"/>
                    <a:gd name="T16" fmla="*/ 379 w 412"/>
                    <a:gd name="T17" fmla="*/ 181 h 182"/>
                    <a:gd name="T18" fmla="*/ 256 w 412"/>
                    <a:gd name="T19" fmla="*/ 182 h 182"/>
                    <a:gd name="T20" fmla="*/ 255 w 412"/>
                    <a:gd name="T21" fmla="*/ 62 h 182"/>
                    <a:gd name="T22" fmla="*/ 342 w 412"/>
                    <a:gd name="T23" fmla="*/ 62 h 182"/>
                    <a:gd name="T24" fmla="*/ 342 w 412"/>
                    <a:gd name="T25" fmla="*/ 62 h 182"/>
                    <a:gd name="T26" fmla="*/ 342 w 412"/>
                    <a:gd name="T27" fmla="*/ 62 h 182"/>
                    <a:gd name="T28" fmla="*/ 342 w 412"/>
                    <a:gd name="T29" fmla="*/ 94 h 182"/>
                    <a:gd name="T30" fmla="*/ 342 w 412"/>
                    <a:gd name="T31" fmla="*/ 94 h 182"/>
                    <a:gd name="T32" fmla="*/ 342 w 412"/>
                    <a:gd name="T33" fmla="*/ 116 h 182"/>
                    <a:gd name="T34" fmla="*/ 313 w 412"/>
                    <a:gd name="T35" fmla="*/ 116 h 182"/>
                    <a:gd name="T36" fmla="*/ 313 w 412"/>
                    <a:gd name="T37" fmla="*/ 94 h 182"/>
                    <a:gd name="T38" fmla="*/ 288 w 412"/>
                    <a:gd name="T39" fmla="*/ 94 h 182"/>
                    <a:gd name="T40" fmla="*/ 288 w 412"/>
                    <a:gd name="T41" fmla="*/ 149 h 182"/>
                    <a:gd name="T42" fmla="*/ 379 w 412"/>
                    <a:gd name="T43" fmla="*/ 149 h 182"/>
                    <a:gd name="T44" fmla="*/ 379 w 412"/>
                    <a:gd name="T45" fmla="*/ 32 h 182"/>
                    <a:gd name="T46" fmla="*/ 220 w 412"/>
                    <a:gd name="T47" fmla="*/ 32 h 182"/>
                    <a:gd name="T48" fmla="*/ 220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7 w 412"/>
                    <a:gd name="T61" fmla="*/ 115 h 182"/>
                    <a:gd name="T62" fmla="*/ 100 w 412"/>
                    <a:gd name="T63" fmla="*/ 115 h 182"/>
                    <a:gd name="T64" fmla="*/ 100 w 412"/>
                    <a:gd name="T65" fmla="*/ 116 h 182"/>
                    <a:gd name="T66" fmla="*/ 71 w 412"/>
                    <a:gd name="T67" fmla="*/ 116 h 182"/>
                    <a:gd name="T68" fmla="*/ 71 w 412"/>
                    <a:gd name="T69" fmla="*/ 115 h 182"/>
                    <a:gd name="T70" fmla="*/ 70 w 412"/>
                    <a:gd name="T71" fmla="*/ 115 h 182"/>
                    <a:gd name="T72" fmla="*/ 69 w 412"/>
                    <a:gd name="T73" fmla="*/ 61 h 182"/>
                    <a:gd name="T74" fmla="*/ 100 w 412"/>
                    <a:gd name="T75" fmla="*/ 61 h 182"/>
                    <a:gd name="T76" fmla="*/ 100 w 412"/>
                    <a:gd name="T77" fmla="*/ 84 h 182"/>
                    <a:gd name="T78" fmla="*/ 124 w 412"/>
                    <a:gd name="T79" fmla="*/ 84 h 182"/>
                    <a:gd name="T80" fmla="*/ 124 w 412"/>
                    <a:gd name="T81" fmla="*/ 33 h 182"/>
                    <a:gd name="T82" fmla="*/ 33 w 412"/>
                    <a:gd name="T83" fmla="*/ 33 h 182"/>
                    <a:gd name="T84" fmla="*/ 33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3" y="150"/>
                      </a:moveTo>
                      <a:cubicBezTo>
                        <a:pt x="187" y="150"/>
                        <a:pt x="187" y="150"/>
                        <a:pt x="187" y="150"/>
                      </a:cubicBezTo>
                      <a:cubicBezTo>
                        <a:pt x="187" y="1"/>
                        <a:pt x="187" y="1"/>
                        <a:pt x="187"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79" y="181"/>
                        <a:pt x="379" y="181"/>
                        <a:pt x="379" y="181"/>
                      </a:cubicBezTo>
                      <a:cubicBezTo>
                        <a:pt x="379" y="181"/>
                        <a:pt x="379" y="181"/>
                        <a:pt x="379" y="181"/>
                      </a:cubicBezTo>
                      <a:cubicBezTo>
                        <a:pt x="256" y="182"/>
                        <a:pt x="256" y="182"/>
                        <a:pt x="256" y="182"/>
                      </a:cubicBezTo>
                      <a:cubicBezTo>
                        <a:pt x="256" y="143"/>
                        <a:pt x="255" y="100"/>
                        <a:pt x="255" y="62"/>
                      </a:cubicBezTo>
                      <a:cubicBezTo>
                        <a:pt x="285" y="62"/>
                        <a:pt x="313" y="62"/>
                        <a:pt x="342" y="62"/>
                      </a:cubicBezTo>
                      <a:cubicBezTo>
                        <a:pt x="342" y="62"/>
                        <a:pt x="342" y="62"/>
                        <a:pt x="342" y="62"/>
                      </a:cubicBezTo>
                      <a:cubicBezTo>
                        <a:pt x="342" y="62"/>
                        <a:pt x="342" y="62"/>
                        <a:pt x="342" y="62"/>
                      </a:cubicBezTo>
                      <a:cubicBezTo>
                        <a:pt x="342" y="94"/>
                        <a:pt x="342" y="94"/>
                        <a:pt x="342"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8" y="94"/>
                        <a:pt x="288" y="94"/>
                        <a:pt x="288" y="94"/>
                      </a:cubicBezTo>
                      <a:cubicBezTo>
                        <a:pt x="288" y="149"/>
                        <a:pt x="288" y="149"/>
                        <a:pt x="288" y="149"/>
                      </a:cubicBezTo>
                      <a:cubicBezTo>
                        <a:pt x="379" y="149"/>
                        <a:pt x="379" y="149"/>
                        <a:pt x="379" y="149"/>
                      </a:cubicBezTo>
                      <a:cubicBezTo>
                        <a:pt x="379" y="32"/>
                        <a:pt x="379" y="32"/>
                        <a:pt x="379" y="32"/>
                      </a:cubicBezTo>
                      <a:cubicBezTo>
                        <a:pt x="220" y="32"/>
                        <a:pt x="220" y="32"/>
                        <a:pt x="220" y="32"/>
                      </a:cubicBezTo>
                      <a:cubicBezTo>
                        <a:pt x="220" y="32"/>
                        <a:pt x="220" y="32"/>
                        <a:pt x="220"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7" y="115"/>
                        <a:pt x="157" y="115"/>
                        <a:pt x="157" y="115"/>
                      </a:cubicBezTo>
                      <a:cubicBezTo>
                        <a:pt x="100" y="115"/>
                        <a:pt x="100" y="115"/>
                        <a:pt x="100" y="115"/>
                      </a:cubicBezTo>
                      <a:cubicBezTo>
                        <a:pt x="100" y="116"/>
                        <a:pt x="100" y="116"/>
                        <a:pt x="100" y="116"/>
                      </a:cubicBezTo>
                      <a:cubicBezTo>
                        <a:pt x="71" y="116"/>
                        <a:pt x="71" y="116"/>
                        <a:pt x="71" y="116"/>
                      </a:cubicBezTo>
                      <a:cubicBezTo>
                        <a:pt x="71" y="115"/>
                        <a:pt x="71" y="115"/>
                        <a:pt x="71" y="115"/>
                      </a:cubicBezTo>
                      <a:cubicBezTo>
                        <a:pt x="70" y="115"/>
                        <a:pt x="70" y="115"/>
                        <a:pt x="70" y="115"/>
                      </a:cubicBezTo>
                      <a:cubicBezTo>
                        <a:pt x="69" y="61"/>
                        <a:pt x="69" y="61"/>
                        <a:pt x="69" y="61"/>
                      </a:cubicBezTo>
                      <a:cubicBezTo>
                        <a:pt x="100" y="61"/>
                        <a:pt x="100" y="61"/>
                        <a:pt x="100" y="61"/>
                      </a:cubicBezTo>
                      <a:cubicBezTo>
                        <a:pt x="100" y="84"/>
                        <a:pt x="100" y="84"/>
                        <a:pt x="100" y="84"/>
                      </a:cubicBezTo>
                      <a:cubicBezTo>
                        <a:pt x="124" y="84"/>
                        <a:pt x="124" y="84"/>
                        <a:pt x="124" y="84"/>
                      </a:cubicBezTo>
                      <a:cubicBezTo>
                        <a:pt x="124" y="33"/>
                        <a:pt x="124" y="33"/>
                        <a:pt x="124" y="33"/>
                      </a:cubicBezTo>
                      <a:cubicBezTo>
                        <a:pt x="33" y="33"/>
                        <a:pt x="33" y="33"/>
                        <a:pt x="33" y="33"/>
                      </a:cubicBezTo>
                      <a:lnTo>
                        <a:pt x="33"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47" name="Freeform 13"/>
                <p:cNvSpPr>
                  <a:spLocks/>
                </p:cNvSpPr>
                <p:nvPr/>
              </p:nvSpPr>
              <p:spPr bwMode="auto">
                <a:xfrm>
                  <a:off x="6677804" y="5029200"/>
                  <a:ext cx="524643" cy="126831"/>
                </a:xfrm>
                <a:custGeom>
                  <a:avLst/>
                  <a:gdLst>
                    <a:gd name="T0" fmla="*/ 32 w 411"/>
                    <a:gd name="T1" fmla="*/ 150 h 182"/>
                    <a:gd name="T2" fmla="*/ 186 w 411"/>
                    <a:gd name="T3" fmla="*/ 150 h 182"/>
                    <a:gd name="T4" fmla="*/ 186 w 411"/>
                    <a:gd name="T5" fmla="*/ 1 h 182"/>
                    <a:gd name="T6" fmla="*/ 187 w 411"/>
                    <a:gd name="T7" fmla="*/ 1 h 182"/>
                    <a:gd name="T8" fmla="*/ 187 w 411"/>
                    <a:gd name="T9" fmla="*/ 1 h 182"/>
                    <a:gd name="T10" fmla="*/ 411 w 411"/>
                    <a:gd name="T11" fmla="*/ 0 h 182"/>
                    <a:gd name="T12" fmla="*/ 411 w 411"/>
                    <a:gd name="T13" fmla="*/ 181 h 182"/>
                    <a:gd name="T14" fmla="*/ 379 w 411"/>
                    <a:gd name="T15" fmla="*/ 181 h 182"/>
                    <a:gd name="T16" fmla="*/ 379 w 411"/>
                    <a:gd name="T17" fmla="*/ 181 h 182"/>
                    <a:gd name="T18" fmla="*/ 255 w 411"/>
                    <a:gd name="T19" fmla="*/ 182 h 182"/>
                    <a:gd name="T20" fmla="*/ 255 w 411"/>
                    <a:gd name="T21" fmla="*/ 62 h 182"/>
                    <a:gd name="T22" fmla="*/ 342 w 411"/>
                    <a:gd name="T23" fmla="*/ 62 h 182"/>
                    <a:gd name="T24" fmla="*/ 342 w 411"/>
                    <a:gd name="T25" fmla="*/ 62 h 182"/>
                    <a:gd name="T26" fmla="*/ 342 w 411"/>
                    <a:gd name="T27" fmla="*/ 62 h 182"/>
                    <a:gd name="T28" fmla="*/ 342 w 411"/>
                    <a:gd name="T29" fmla="*/ 94 h 182"/>
                    <a:gd name="T30" fmla="*/ 342 w 411"/>
                    <a:gd name="T31" fmla="*/ 94 h 182"/>
                    <a:gd name="T32" fmla="*/ 342 w 411"/>
                    <a:gd name="T33" fmla="*/ 116 h 182"/>
                    <a:gd name="T34" fmla="*/ 313 w 411"/>
                    <a:gd name="T35" fmla="*/ 116 h 182"/>
                    <a:gd name="T36" fmla="*/ 313 w 411"/>
                    <a:gd name="T37" fmla="*/ 94 h 182"/>
                    <a:gd name="T38" fmla="*/ 288 w 411"/>
                    <a:gd name="T39" fmla="*/ 94 h 182"/>
                    <a:gd name="T40" fmla="*/ 288 w 411"/>
                    <a:gd name="T41" fmla="*/ 149 h 182"/>
                    <a:gd name="T42" fmla="*/ 379 w 411"/>
                    <a:gd name="T43" fmla="*/ 149 h 182"/>
                    <a:gd name="T44" fmla="*/ 379 w 411"/>
                    <a:gd name="T45" fmla="*/ 32 h 182"/>
                    <a:gd name="T46" fmla="*/ 220 w 411"/>
                    <a:gd name="T47" fmla="*/ 32 h 182"/>
                    <a:gd name="T48" fmla="*/ 220 w 411"/>
                    <a:gd name="T49" fmla="*/ 32 h 182"/>
                    <a:gd name="T50" fmla="*/ 219 w 411"/>
                    <a:gd name="T51" fmla="*/ 32 h 182"/>
                    <a:gd name="T52" fmla="*/ 219 w 411"/>
                    <a:gd name="T53" fmla="*/ 182 h 182"/>
                    <a:gd name="T54" fmla="*/ 0 w 411"/>
                    <a:gd name="T55" fmla="*/ 182 h 182"/>
                    <a:gd name="T56" fmla="*/ 0 w 411"/>
                    <a:gd name="T57" fmla="*/ 1 h 182"/>
                    <a:gd name="T58" fmla="*/ 156 w 411"/>
                    <a:gd name="T59" fmla="*/ 0 h 182"/>
                    <a:gd name="T60" fmla="*/ 156 w 411"/>
                    <a:gd name="T61" fmla="*/ 115 h 182"/>
                    <a:gd name="T62" fmla="*/ 99 w 411"/>
                    <a:gd name="T63" fmla="*/ 115 h 182"/>
                    <a:gd name="T64" fmla="*/ 99 w 411"/>
                    <a:gd name="T65" fmla="*/ 116 h 182"/>
                    <a:gd name="T66" fmla="*/ 70 w 411"/>
                    <a:gd name="T67" fmla="*/ 116 h 182"/>
                    <a:gd name="T68" fmla="*/ 70 w 411"/>
                    <a:gd name="T69" fmla="*/ 115 h 182"/>
                    <a:gd name="T70" fmla="*/ 69 w 411"/>
                    <a:gd name="T71" fmla="*/ 115 h 182"/>
                    <a:gd name="T72" fmla="*/ 69 w 411"/>
                    <a:gd name="T73" fmla="*/ 61 h 182"/>
                    <a:gd name="T74" fmla="*/ 99 w 411"/>
                    <a:gd name="T75" fmla="*/ 61 h 182"/>
                    <a:gd name="T76" fmla="*/ 99 w 411"/>
                    <a:gd name="T77" fmla="*/ 84 h 182"/>
                    <a:gd name="T78" fmla="*/ 123 w 411"/>
                    <a:gd name="T79" fmla="*/ 84 h 182"/>
                    <a:gd name="T80" fmla="*/ 123 w 411"/>
                    <a:gd name="T81" fmla="*/ 33 h 182"/>
                    <a:gd name="T82" fmla="*/ 32 w 411"/>
                    <a:gd name="T83" fmla="*/ 33 h 182"/>
                    <a:gd name="T84" fmla="*/ 32 w 411"/>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1" h="182">
                      <a:moveTo>
                        <a:pt x="32" y="150"/>
                      </a:moveTo>
                      <a:cubicBezTo>
                        <a:pt x="186" y="150"/>
                        <a:pt x="186" y="150"/>
                        <a:pt x="186" y="150"/>
                      </a:cubicBezTo>
                      <a:cubicBezTo>
                        <a:pt x="186" y="1"/>
                        <a:pt x="186" y="1"/>
                        <a:pt x="186" y="1"/>
                      </a:cubicBezTo>
                      <a:cubicBezTo>
                        <a:pt x="187" y="1"/>
                        <a:pt x="187" y="1"/>
                        <a:pt x="187" y="1"/>
                      </a:cubicBezTo>
                      <a:cubicBezTo>
                        <a:pt x="187" y="1"/>
                        <a:pt x="187" y="1"/>
                        <a:pt x="187" y="1"/>
                      </a:cubicBezTo>
                      <a:cubicBezTo>
                        <a:pt x="268" y="1"/>
                        <a:pt x="332" y="0"/>
                        <a:pt x="411" y="0"/>
                      </a:cubicBezTo>
                      <a:cubicBezTo>
                        <a:pt x="411" y="181"/>
                        <a:pt x="411" y="181"/>
                        <a:pt x="411" y="181"/>
                      </a:cubicBezTo>
                      <a:cubicBezTo>
                        <a:pt x="379" y="181"/>
                        <a:pt x="379" y="181"/>
                        <a:pt x="379" y="181"/>
                      </a:cubicBezTo>
                      <a:cubicBezTo>
                        <a:pt x="379" y="181"/>
                        <a:pt x="379" y="181"/>
                        <a:pt x="379" y="181"/>
                      </a:cubicBezTo>
                      <a:cubicBezTo>
                        <a:pt x="255" y="182"/>
                        <a:pt x="255" y="182"/>
                        <a:pt x="255" y="182"/>
                      </a:cubicBezTo>
                      <a:cubicBezTo>
                        <a:pt x="255" y="143"/>
                        <a:pt x="255" y="100"/>
                        <a:pt x="255" y="62"/>
                      </a:cubicBezTo>
                      <a:cubicBezTo>
                        <a:pt x="284" y="62"/>
                        <a:pt x="313" y="62"/>
                        <a:pt x="342" y="62"/>
                      </a:cubicBezTo>
                      <a:cubicBezTo>
                        <a:pt x="342" y="62"/>
                        <a:pt x="342" y="62"/>
                        <a:pt x="342" y="62"/>
                      </a:cubicBezTo>
                      <a:cubicBezTo>
                        <a:pt x="342" y="62"/>
                        <a:pt x="342" y="62"/>
                        <a:pt x="342" y="62"/>
                      </a:cubicBezTo>
                      <a:cubicBezTo>
                        <a:pt x="342" y="94"/>
                        <a:pt x="342" y="94"/>
                        <a:pt x="342"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8" y="94"/>
                        <a:pt x="288" y="94"/>
                        <a:pt x="288" y="94"/>
                      </a:cubicBezTo>
                      <a:cubicBezTo>
                        <a:pt x="288" y="149"/>
                        <a:pt x="288" y="149"/>
                        <a:pt x="288" y="149"/>
                      </a:cubicBezTo>
                      <a:cubicBezTo>
                        <a:pt x="379" y="149"/>
                        <a:pt x="379" y="149"/>
                        <a:pt x="379" y="149"/>
                      </a:cubicBezTo>
                      <a:cubicBezTo>
                        <a:pt x="379" y="32"/>
                        <a:pt x="379" y="32"/>
                        <a:pt x="379" y="32"/>
                      </a:cubicBezTo>
                      <a:cubicBezTo>
                        <a:pt x="220" y="32"/>
                        <a:pt x="220" y="32"/>
                        <a:pt x="220" y="32"/>
                      </a:cubicBezTo>
                      <a:cubicBezTo>
                        <a:pt x="220" y="32"/>
                        <a:pt x="220" y="32"/>
                        <a:pt x="220"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6" y="115"/>
                        <a:pt x="156" y="115"/>
                        <a:pt x="156" y="115"/>
                      </a:cubicBezTo>
                      <a:cubicBezTo>
                        <a:pt x="99" y="115"/>
                        <a:pt x="99" y="115"/>
                        <a:pt x="99" y="115"/>
                      </a:cubicBezTo>
                      <a:cubicBezTo>
                        <a:pt x="99" y="116"/>
                        <a:pt x="99" y="116"/>
                        <a:pt x="99" y="116"/>
                      </a:cubicBezTo>
                      <a:cubicBezTo>
                        <a:pt x="70" y="116"/>
                        <a:pt x="70" y="116"/>
                        <a:pt x="70" y="116"/>
                      </a:cubicBezTo>
                      <a:cubicBezTo>
                        <a:pt x="70" y="115"/>
                        <a:pt x="70" y="115"/>
                        <a:pt x="70" y="115"/>
                      </a:cubicBezTo>
                      <a:cubicBezTo>
                        <a:pt x="69" y="115"/>
                        <a:pt x="69" y="115"/>
                        <a:pt x="69" y="115"/>
                      </a:cubicBezTo>
                      <a:cubicBezTo>
                        <a:pt x="69" y="61"/>
                        <a:pt x="69" y="61"/>
                        <a:pt x="69" y="61"/>
                      </a:cubicBezTo>
                      <a:cubicBezTo>
                        <a:pt x="99" y="61"/>
                        <a:pt x="99" y="61"/>
                        <a:pt x="99" y="61"/>
                      </a:cubicBezTo>
                      <a:cubicBezTo>
                        <a:pt x="99" y="84"/>
                        <a:pt x="99" y="84"/>
                        <a:pt x="99" y="84"/>
                      </a:cubicBezTo>
                      <a:cubicBezTo>
                        <a:pt x="123" y="84"/>
                        <a:pt x="123" y="84"/>
                        <a:pt x="123" y="84"/>
                      </a:cubicBezTo>
                      <a:cubicBezTo>
                        <a:pt x="123" y="33"/>
                        <a:pt x="123" y="33"/>
                        <a:pt x="123" y="33"/>
                      </a:cubicBezTo>
                      <a:cubicBezTo>
                        <a:pt x="32" y="33"/>
                        <a:pt x="32" y="33"/>
                        <a:pt x="32" y="33"/>
                      </a:cubicBezTo>
                      <a:lnTo>
                        <a:pt x="32"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48" name="Freeform 14"/>
                <p:cNvSpPr>
                  <a:spLocks/>
                </p:cNvSpPr>
                <p:nvPr/>
              </p:nvSpPr>
              <p:spPr bwMode="auto">
                <a:xfrm>
                  <a:off x="7231980" y="5029200"/>
                  <a:ext cx="526381" cy="126831"/>
                </a:xfrm>
                <a:custGeom>
                  <a:avLst/>
                  <a:gdLst>
                    <a:gd name="T0" fmla="*/ 32 w 412"/>
                    <a:gd name="T1" fmla="*/ 150 h 182"/>
                    <a:gd name="T2" fmla="*/ 186 w 412"/>
                    <a:gd name="T3" fmla="*/ 150 h 182"/>
                    <a:gd name="T4" fmla="*/ 186 w 412"/>
                    <a:gd name="T5" fmla="*/ 1 h 182"/>
                    <a:gd name="T6" fmla="*/ 187 w 412"/>
                    <a:gd name="T7" fmla="*/ 1 h 182"/>
                    <a:gd name="T8" fmla="*/ 187 w 412"/>
                    <a:gd name="T9" fmla="*/ 1 h 182"/>
                    <a:gd name="T10" fmla="*/ 412 w 412"/>
                    <a:gd name="T11" fmla="*/ 0 h 182"/>
                    <a:gd name="T12" fmla="*/ 412 w 412"/>
                    <a:gd name="T13" fmla="*/ 181 h 182"/>
                    <a:gd name="T14" fmla="*/ 379 w 412"/>
                    <a:gd name="T15" fmla="*/ 181 h 182"/>
                    <a:gd name="T16" fmla="*/ 379 w 412"/>
                    <a:gd name="T17" fmla="*/ 181 h 182"/>
                    <a:gd name="T18" fmla="*/ 256 w 412"/>
                    <a:gd name="T19" fmla="*/ 182 h 182"/>
                    <a:gd name="T20" fmla="*/ 255 w 412"/>
                    <a:gd name="T21" fmla="*/ 62 h 182"/>
                    <a:gd name="T22" fmla="*/ 342 w 412"/>
                    <a:gd name="T23" fmla="*/ 62 h 182"/>
                    <a:gd name="T24" fmla="*/ 342 w 412"/>
                    <a:gd name="T25" fmla="*/ 62 h 182"/>
                    <a:gd name="T26" fmla="*/ 342 w 412"/>
                    <a:gd name="T27" fmla="*/ 62 h 182"/>
                    <a:gd name="T28" fmla="*/ 342 w 412"/>
                    <a:gd name="T29" fmla="*/ 94 h 182"/>
                    <a:gd name="T30" fmla="*/ 342 w 412"/>
                    <a:gd name="T31" fmla="*/ 94 h 182"/>
                    <a:gd name="T32" fmla="*/ 342 w 412"/>
                    <a:gd name="T33" fmla="*/ 116 h 182"/>
                    <a:gd name="T34" fmla="*/ 313 w 412"/>
                    <a:gd name="T35" fmla="*/ 116 h 182"/>
                    <a:gd name="T36" fmla="*/ 313 w 412"/>
                    <a:gd name="T37" fmla="*/ 94 h 182"/>
                    <a:gd name="T38" fmla="*/ 288 w 412"/>
                    <a:gd name="T39" fmla="*/ 94 h 182"/>
                    <a:gd name="T40" fmla="*/ 288 w 412"/>
                    <a:gd name="T41" fmla="*/ 149 h 182"/>
                    <a:gd name="T42" fmla="*/ 379 w 412"/>
                    <a:gd name="T43" fmla="*/ 149 h 182"/>
                    <a:gd name="T44" fmla="*/ 379 w 412"/>
                    <a:gd name="T45" fmla="*/ 32 h 182"/>
                    <a:gd name="T46" fmla="*/ 220 w 412"/>
                    <a:gd name="T47" fmla="*/ 32 h 182"/>
                    <a:gd name="T48" fmla="*/ 220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6 w 412"/>
                    <a:gd name="T61" fmla="*/ 115 h 182"/>
                    <a:gd name="T62" fmla="*/ 99 w 412"/>
                    <a:gd name="T63" fmla="*/ 115 h 182"/>
                    <a:gd name="T64" fmla="*/ 99 w 412"/>
                    <a:gd name="T65" fmla="*/ 116 h 182"/>
                    <a:gd name="T66" fmla="*/ 70 w 412"/>
                    <a:gd name="T67" fmla="*/ 116 h 182"/>
                    <a:gd name="T68" fmla="*/ 70 w 412"/>
                    <a:gd name="T69" fmla="*/ 115 h 182"/>
                    <a:gd name="T70" fmla="*/ 69 w 412"/>
                    <a:gd name="T71" fmla="*/ 115 h 182"/>
                    <a:gd name="T72" fmla="*/ 69 w 412"/>
                    <a:gd name="T73" fmla="*/ 61 h 182"/>
                    <a:gd name="T74" fmla="*/ 99 w 412"/>
                    <a:gd name="T75" fmla="*/ 61 h 182"/>
                    <a:gd name="T76" fmla="*/ 99 w 412"/>
                    <a:gd name="T77" fmla="*/ 84 h 182"/>
                    <a:gd name="T78" fmla="*/ 123 w 412"/>
                    <a:gd name="T79" fmla="*/ 84 h 182"/>
                    <a:gd name="T80" fmla="*/ 123 w 412"/>
                    <a:gd name="T81" fmla="*/ 33 h 182"/>
                    <a:gd name="T82" fmla="*/ 32 w 412"/>
                    <a:gd name="T83" fmla="*/ 33 h 182"/>
                    <a:gd name="T84" fmla="*/ 32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2" y="150"/>
                      </a:moveTo>
                      <a:cubicBezTo>
                        <a:pt x="186" y="150"/>
                        <a:pt x="186" y="150"/>
                        <a:pt x="186" y="150"/>
                      </a:cubicBezTo>
                      <a:cubicBezTo>
                        <a:pt x="186" y="1"/>
                        <a:pt x="186" y="1"/>
                        <a:pt x="186"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79" y="181"/>
                        <a:pt x="379" y="181"/>
                        <a:pt x="379" y="181"/>
                      </a:cubicBezTo>
                      <a:cubicBezTo>
                        <a:pt x="379" y="181"/>
                        <a:pt x="379" y="181"/>
                        <a:pt x="379" y="181"/>
                      </a:cubicBezTo>
                      <a:cubicBezTo>
                        <a:pt x="256" y="182"/>
                        <a:pt x="256" y="182"/>
                        <a:pt x="256" y="182"/>
                      </a:cubicBezTo>
                      <a:cubicBezTo>
                        <a:pt x="256" y="143"/>
                        <a:pt x="255" y="100"/>
                        <a:pt x="255" y="62"/>
                      </a:cubicBezTo>
                      <a:cubicBezTo>
                        <a:pt x="284" y="62"/>
                        <a:pt x="313" y="62"/>
                        <a:pt x="342" y="62"/>
                      </a:cubicBezTo>
                      <a:cubicBezTo>
                        <a:pt x="342" y="62"/>
                        <a:pt x="342" y="62"/>
                        <a:pt x="342" y="62"/>
                      </a:cubicBezTo>
                      <a:cubicBezTo>
                        <a:pt x="342" y="62"/>
                        <a:pt x="342" y="62"/>
                        <a:pt x="342" y="62"/>
                      </a:cubicBezTo>
                      <a:cubicBezTo>
                        <a:pt x="342" y="94"/>
                        <a:pt x="342" y="94"/>
                        <a:pt x="342"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8" y="94"/>
                        <a:pt x="288" y="94"/>
                        <a:pt x="288" y="94"/>
                      </a:cubicBezTo>
                      <a:cubicBezTo>
                        <a:pt x="288" y="149"/>
                        <a:pt x="288" y="149"/>
                        <a:pt x="288" y="149"/>
                      </a:cubicBezTo>
                      <a:cubicBezTo>
                        <a:pt x="379" y="149"/>
                        <a:pt x="379" y="149"/>
                        <a:pt x="379" y="149"/>
                      </a:cubicBezTo>
                      <a:cubicBezTo>
                        <a:pt x="379" y="32"/>
                        <a:pt x="379" y="32"/>
                        <a:pt x="379" y="32"/>
                      </a:cubicBezTo>
                      <a:cubicBezTo>
                        <a:pt x="220" y="32"/>
                        <a:pt x="220" y="32"/>
                        <a:pt x="220" y="32"/>
                      </a:cubicBezTo>
                      <a:cubicBezTo>
                        <a:pt x="220" y="32"/>
                        <a:pt x="220" y="32"/>
                        <a:pt x="220"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6" y="115"/>
                        <a:pt x="156" y="115"/>
                        <a:pt x="156" y="115"/>
                      </a:cubicBezTo>
                      <a:cubicBezTo>
                        <a:pt x="99" y="115"/>
                        <a:pt x="99" y="115"/>
                        <a:pt x="99" y="115"/>
                      </a:cubicBezTo>
                      <a:cubicBezTo>
                        <a:pt x="99" y="116"/>
                        <a:pt x="99" y="116"/>
                        <a:pt x="99" y="116"/>
                      </a:cubicBezTo>
                      <a:cubicBezTo>
                        <a:pt x="70" y="116"/>
                        <a:pt x="70" y="116"/>
                        <a:pt x="70" y="116"/>
                      </a:cubicBezTo>
                      <a:cubicBezTo>
                        <a:pt x="70" y="115"/>
                        <a:pt x="70" y="115"/>
                        <a:pt x="70" y="115"/>
                      </a:cubicBezTo>
                      <a:cubicBezTo>
                        <a:pt x="69" y="115"/>
                        <a:pt x="69" y="115"/>
                        <a:pt x="69" y="115"/>
                      </a:cubicBezTo>
                      <a:cubicBezTo>
                        <a:pt x="69" y="61"/>
                        <a:pt x="69" y="61"/>
                        <a:pt x="69" y="61"/>
                      </a:cubicBezTo>
                      <a:cubicBezTo>
                        <a:pt x="99" y="61"/>
                        <a:pt x="99" y="61"/>
                        <a:pt x="99" y="61"/>
                      </a:cubicBezTo>
                      <a:cubicBezTo>
                        <a:pt x="99" y="84"/>
                        <a:pt x="99" y="84"/>
                        <a:pt x="99" y="84"/>
                      </a:cubicBezTo>
                      <a:cubicBezTo>
                        <a:pt x="123" y="84"/>
                        <a:pt x="123" y="84"/>
                        <a:pt x="123" y="84"/>
                      </a:cubicBezTo>
                      <a:cubicBezTo>
                        <a:pt x="123" y="33"/>
                        <a:pt x="123" y="33"/>
                        <a:pt x="123" y="33"/>
                      </a:cubicBezTo>
                      <a:cubicBezTo>
                        <a:pt x="32" y="33"/>
                        <a:pt x="32" y="33"/>
                        <a:pt x="32" y="33"/>
                      </a:cubicBezTo>
                      <a:lnTo>
                        <a:pt x="32"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49" name="Freeform 15"/>
                <p:cNvSpPr>
                  <a:spLocks/>
                </p:cNvSpPr>
                <p:nvPr/>
              </p:nvSpPr>
              <p:spPr bwMode="auto">
                <a:xfrm>
                  <a:off x="7789631" y="5029200"/>
                  <a:ext cx="524643" cy="126831"/>
                </a:xfrm>
                <a:custGeom>
                  <a:avLst/>
                  <a:gdLst>
                    <a:gd name="T0" fmla="*/ 33 w 412"/>
                    <a:gd name="T1" fmla="*/ 150 h 182"/>
                    <a:gd name="T2" fmla="*/ 187 w 412"/>
                    <a:gd name="T3" fmla="*/ 150 h 182"/>
                    <a:gd name="T4" fmla="*/ 187 w 412"/>
                    <a:gd name="T5" fmla="*/ 1 h 182"/>
                    <a:gd name="T6" fmla="*/ 187 w 412"/>
                    <a:gd name="T7" fmla="*/ 1 h 182"/>
                    <a:gd name="T8" fmla="*/ 187 w 412"/>
                    <a:gd name="T9" fmla="*/ 1 h 182"/>
                    <a:gd name="T10" fmla="*/ 412 w 412"/>
                    <a:gd name="T11" fmla="*/ 0 h 182"/>
                    <a:gd name="T12" fmla="*/ 412 w 412"/>
                    <a:gd name="T13" fmla="*/ 181 h 182"/>
                    <a:gd name="T14" fmla="*/ 380 w 412"/>
                    <a:gd name="T15" fmla="*/ 181 h 182"/>
                    <a:gd name="T16" fmla="*/ 380 w 412"/>
                    <a:gd name="T17" fmla="*/ 181 h 182"/>
                    <a:gd name="T18" fmla="*/ 256 w 412"/>
                    <a:gd name="T19" fmla="*/ 182 h 182"/>
                    <a:gd name="T20" fmla="*/ 256 w 412"/>
                    <a:gd name="T21" fmla="*/ 62 h 182"/>
                    <a:gd name="T22" fmla="*/ 342 w 412"/>
                    <a:gd name="T23" fmla="*/ 62 h 182"/>
                    <a:gd name="T24" fmla="*/ 342 w 412"/>
                    <a:gd name="T25" fmla="*/ 62 h 182"/>
                    <a:gd name="T26" fmla="*/ 343 w 412"/>
                    <a:gd name="T27" fmla="*/ 62 h 182"/>
                    <a:gd name="T28" fmla="*/ 343 w 412"/>
                    <a:gd name="T29" fmla="*/ 94 h 182"/>
                    <a:gd name="T30" fmla="*/ 342 w 412"/>
                    <a:gd name="T31" fmla="*/ 94 h 182"/>
                    <a:gd name="T32" fmla="*/ 342 w 412"/>
                    <a:gd name="T33" fmla="*/ 116 h 182"/>
                    <a:gd name="T34" fmla="*/ 313 w 412"/>
                    <a:gd name="T35" fmla="*/ 116 h 182"/>
                    <a:gd name="T36" fmla="*/ 313 w 412"/>
                    <a:gd name="T37" fmla="*/ 94 h 182"/>
                    <a:gd name="T38" fmla="*/ 289 w 412"/>
                    <a:gd name="T39" fmla="*/ 94 h 182"/>
                    <a:gd name="T40" fmla="*/ 289 w 412"/>
                    <a:gd name="T41" fmla="*/ 149 h 182"/>
                    <a:gd name="T42" fmla="*/ 380 w 412"/>
                    <a:gd name="T43" fmla="*/ 149 h 182"/>
                    <a:gd name="T44" fmla="*/ 380 w 412"/>
                    <a:gd name="T45" fmla="*/ 32 h 182"/>
                    <a:gd name="T46" fmla="*/ 221 w 412"/>
                    <a:gd name="T47" fmla="*/ 32 h 182"/>
                    <a:gd name="T48" fmla="*/ 221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7 w 412"/>
                    <a:gd name="T61" fmla="*/ 115 h 182"/>
                    <a:gd name="T62" fmla="*/ 100 w 412"/>
                    <a:gd name="T63" fmla="*/ 115 h 182"/>
                    <a:gd name="T64" fmla="*/ 100 w 412"/>
                    <a:gd name="T65" fmla="*/ 116 h 182"/>
                    <a:gd name="T66" fmla="*/ 71 w 412"/>
                    <a:gd name="T67" fmla="*/ 116 h 182"/>
                    <a:gd name="T68" fmla="*/ 71 w 412"/>
                    <a:gd name="T69" fmla="*/ 115 h 182"/>
                    <a:gd name="T70" fmla="*/ 70 w 412"/>
                    <a:gd name="T71" fmla="*/ 115 h 182"/>
                    <a:gd name="T72" fmla="*/ 69 w 412"/>
                    <a:gd name="T73" fmla="*/ 61 h 182"/>
                    <a:gd name="T74" fmla="*/ 100 w 412"/>
                    <a:gd name="T75" fmla="*/ 61 h 182"/>
                    <a:gd name="T76" fmla="*/ 100 w 412"/>
                    <a:gd name="T77" fmla="*/ 84 h 182"/>
                    <a:gd name="T78" fmla="*/ 124 w 412"/>
                    <a:gd name="T79" fmla="*/ 84 h 182"/>
                    <a:gd name="T80" fmla="*/ 124 w 412"/>
                    <a:gd name="T81" fmla="*/ 33 h 182"/>
                    <a:gd name="T82" fmla="*/ 33 w 412"/>
                    <a:gd name="T83" fmla="*/ 33 h 182"/>
                    <a:gd name="T84" fmla="*/ 33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3" y="150"/>
                      </a:moveTo>
                      <a:cubicBezTo>
                        <a:pt x="187" y="150"/>
                        <a:pt x="187" y="150"/>
                        <a:pt x="187" y="150"/>
                      </a:cubicBezTo>
                      <a:cubicBezTo>
                        <a:pt x="187" y="1"/>
                        <a:pt x="187" y="1"/>
                        <a:pt x="187"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80" y="181"/>
                        <a:pt x="380" y="181"/>
                        <a:pt x="380" y="181"/>
                      </a:cubicBezTo>
                      <a:cubicBezTo>
                        <a:pt x="380" y="181"/>
                        <a:pt x="380" y="181"/>
                        <a:pt x="380" y="181"/>
                      </a:cubicBezTo>
                      <a:cubicBezTo>
                        <a:pt x="256" y="182"/>
                        <a:pt x="256" y="182"/>
                        <a:pt x="256" y="182"/>
                      </a:cubicBezTo>
                      <a:cubicBezTo>
                        <a:pt x="256" y="143"/>
                        <a:pt x="256" y="100"/>
                        <a:pt x="256" y="62"/>
                      </a:cubicBezTo>
                      <a:cubicBezTo>
                        <a:pt x="285" y="62"/>
                        <a:pt x="313" y="62"/>
                        <a:pt x="342" y="62"/>
                      </a:cubicBezTo>
                      <a:cubicBezTo>
                        <a:pt x="342" y="62"/>
                        <a:pt x="342" y="62"/>
                        <a:pt x="342" y="62"/>
                      </a:cubicBezTo>
                      <a:cubicBezTo>
                        <a:pt x="343" y="62"/>
                        <a:pt x="343" y="62"/>
                        <a:pt x="343" y="62"/>
                      </a:cubicBezTo>
                      <a:cubicBezTo>
                        <a:pt x="343" y="94"/>
                        <a:pt x="343" y="94"/>
                        <a:pt x="343"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9" y="94"/>
                        <a:pt x="289" y="94"/>
                        <a:pt x="289" y="94"/>
                      </a:cubicBezTo>
                      <a:cubicBezTo>
                        <a:pt x="289" y="149"/>
                        <a:pt x="289" y="149"/>
                        <a:pt x="289" y="149"/>
                      </a:cubicBezTo>
                      <a:cubicBezTo>
                        <a:pt x="380" y="149"/>
                        <a:pt x="380" y="149"/>
                        <a:pt x="380" y="149"/>
                      </a:cubicBezTo>
                      <a:cubicBezTo>
                        <a:pt x="380" y="32"/>
                        <a:pt x="380" y="32"/>
                        <a:pt x="380" y="32"/>
                      </a:cubicBezTo>
                      <a:cubicBezTo>
                        <a:pt x="221" y="32"/>
                        <a:pt x="221" y="32"/>
                        <a:pt x="221" y="32"/>
                      </a:cubicBezTo>
                      <a:cubicBezTo>
                        <a:pt x="221" y="32"/>
                        <a:pt x="221" y="32"/>
                        <a:pt x="221"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7" y="115"/>
                        <a:pt x="157" y="115"/>
                        <a:pt x="157" y="115"/>
                      </a:cubicBezTo>
                      <a:cubicBezTo>
                        <a:pt x="100" y="115"/>
                        <a:pt x="100" y="115"/>
                        <a:pt x="100" y="115"/>
                      </a:cubicBezTo>
                      <a:cubicBezTo>
                        <a:pt x="100" y="116"/>
                        <a:pt x="100" y="116"/>
                        <a:pt x="100" y="116"/>
                      </a:cubicBezTo>
                      <a:cubicBezTo>
                        <a:pt x="71" y="116"/>
                        <a:pt x="71" y="116"/>
                        <a:pt x="71" y="116"/>
                      </a:cubicBezTo>
                      <a:cubicBezTo>
                        <a:pt x="71" y="115"/>
                        <a:pt x="71" y="115"/>
                        <a:pt x="71" y="115"/>
                      </a:cubicBezTo>
                      <a:cubicBezTo>
                        <a:pt x="70" y="115"/>
                        <a:pt x="70" y="115"/>
                        <a:pt x="70" y="115"/>
                      </a:cubicBezTo>
                      <a:cubicBezTo>
                        <a:pt x="69" y="61"/>
                        <a:pt x="69" y="61"/>
                        <a:pt x="69" y="61"/>
                      </a:cubicBezTo>
                      <a:cubicBezTo>
                        <a:pt x="100" y="61"/>
                        <a:pt x="100" y="61"/>
                        <a:pt x="100" y="61"/>
                      </a:cubicBezTo>
                      <a:cubicBezTo>
                        <a:pt x="100" y="84"/>
                        <a:pt x="100" y="84"/>
                        <a:pt x="100" y="84"/>
                      </a:cubicBezTo>
                      <a:cubicBezTo>
                        <a:pt x="124" y="84"/>
                        <a:pt x="124" y="84"/>
                        <a:pt x="124" y="84"/>
                      </a:cubicBezTo>
                      <a:cubicBezTo>
                        <a:pt x="124" y="33"/>
                        <a:pt x="124" y="33"/>
                        <a:pt x="124" y="33"/>
                      </a:cubicBezTo>
                      <a:cubicBezTo>
                        <a:pt x="33" y="33"/>
                        <a:pt x="33" y="33"/>
                        <a:pt x="33" y="33"/>
                      </a:cubicBezTo>
                      <a:lnTo>
                        <a:pt x="33"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50" name="Freeform 16"/>
                <p:cNvSpPr>
                  <a:spLocks/>
                </p:cNvSpPr>
                <p:nvPr/>
              </p:nvSpPr>
              <p:spPr bwMode="auto">
                <a:xfrm>
                  <a:off x="8345545" y="5029200"/>
                  <a:ext cx="526381" cy="126831"/>
                </a:xfrm>
                <a:custGeom>
                  <a:avLst/>
                  <a:gdLst>
                    <a:gd name="T0" fmla="*/ 32 w 412"/>
                    <a:gd name="T1" fmla="*/ 150 h 182"/>
                    <a:gd name="T2" fmla="*/ 186 w 412"/>
                    <a:gd name="T3" fmla="*/ 150 h 182"/>
                    <a:gd name="T4" fmla="*/ 186 w 412"/>
                    <a:gd name="T5" fmla="*/ 1 h 182"/>
                    <a:gd name="T6" fmla="*/ 187 w 412"/>
                    <a:gd name="T7" fmla="*/ 1 h 182"/>
                    <a:gd name="T8" fmla="*/ 187 w 412"/>
                    <a:gd name="T9" fmla="*/ 1 h 182"/>
                    <a:gd name="T10" fmla="*/ 412 w 412"/>
                    <a:gd name="T11" fmla="*/ 0 h 182"/>
                    <a:gd name="T12" fmla="*/ 412 w 412"/>
                    <a:gd name="T13" fmla="*/ 181 h 182"/>
                    <a:gd name="T14" fmla="*/ 379 w 412"/>
                    <a:gd name="T15" fmla="*/ 181 h 182"/>
                    <a:gd name="T16" fmla="*/ 379 w 412"/>
                    <a:gd name="T17" fmla="*/ 181 h 182"/>
                    <a:gd name="T18" fmla="*/ 256 w 412"/>
                    <a:gd name="T19" fmla="*/ 182 h 182"/>
                    <a:gd name="T20" fmla="*/ 255 w 412"/>
                    <a:gd name="T21" fmla="*/ 62 h 182"/>
                    <a:gd name="T22" fmla="*/ 342 w 412"/>
                    <a:gd name="T23" fmla="*/ 62 h 182"/>
                    <a:gd name="T24" fmla="*/ 342 w 412"/>
                    <a:gd name="T25" fmla="*/ 62 h 182"/>
                    <a:gd name="T26" fmla="*/ 342 w 412"/>
                    <a:gd name="T27" fmla="*/ 62 h 182"/>
                    <a:gd name="T28" fmla="*/ 342 w 412"/>
                    <a:gd name="T29" fmla="*/ 94 h 182"/>
                    <a:gd name="T30" fmla="*/ 342 w 412"/>
                    <a:gd name="T31" fmla="*/ 94 h 182"/>
                    <a:gd name="T32" fmla="*/ 342 w 412"/>
                    <a:gd name="T33" fmla="*/ 116 h 182"/>
                    <a:gd name="T34" fmla="*/ 313 w 412"/>
                    <a:gd name="T35" fmla="*/ 116 h 182"/>
                    <a:gd name="T36" fmla="*/ 313 w 412"/>
                    <a:gd name="T37" fmla="*/ 94 h 182"/>
                    <a:gd name="T38" fmla="*/ 288 w 412"/>
                    <a:gd name="T39" fmla="*/ 94 h 182"/>
                    <a:gd name="T40" fmla="*/ 288 w 412"/>
                    <a:gd name="T41" fmla="*/ 149 h 182"/>
                    <a:gd name="T42" fmla="*/ 379 w 412"/>
                    <a:gd name="T43" fmla="*/ 149 h 182"/>
                    <a:gd name="T44" fmla="*/ 379 w 412"/>
                    <a:gd name="T45" fmla="*/ 32 h 182"/>
                    <a:gd name="T46" fmla="*/ 220 w 412"/>
                    <a:gd name="T47" fmla="*/ 32 h 182"/>
                    <a:gd name="T48" fmla="*/ 220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6 w 412"/>
                    <a:gd name="T61" fmla="*/ 115 h 182"/>
                    <a:gd name="T62" fmla="*/ 99 w 412"/>
                    <a:gd name="T63" fmla="*/ 115 h 182"/>
                    <a:gd name="T64" fmla="*/ 99 w 412"/>
                    <a:gd name="T65" fmla="*/ 116 h 182"/>
                    <a:gd name="T66" fmla="*/ 70 w 412"/>
                    <a:gd name="T67" fmla="*/ 116 h 182"/>
                    <a:gd name="T68" fmla="*/ 70 w 412"/>
                    <a:gd name="T69" fmla="*/ 115 h 182"/>
                    <a:gd name="T70" fmla="*/ 69 w 412"/>
                    <a:gd name="T71" fmla="*/ 115 h 182"/>
                    <a:gd name="T72" fmla="*/ 69 w 412"/>
                    <a:gd name="T73" fmla="*/ 61 h 182"/>
                    <a:gd name="T74" fmla="*/ 99 w 412"/>
                    <a:gd name="T75" fmla="*/ 61 h 182"/>
                    <a:gd name="T76" fmla="*/ 99 w 412"/>
                    <a:gd name="T77" fmla="*/ 84 h 182"/>
                    <a:gd name="T78" fmla="*/ 123 w 412"/>
                    <a:gd name="T79" fmla="*/ 84 h 182"/>
                    <a:gd name="T80" fmla="*/ 123 w 412"/>
                    <a:gd name="T81" fmla="*/ 33 h 182"/>
                    <a:gd name="T82" fmla="*/ 32 w 412"/>
                    <a:gd name="T83" fmla="*/ 33 h 182"/>
                    <a:gd name="T84" fmla="*/ 32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2" y="150"/>
                      </a:moveTo>
                      <a:cubicBezTo>
                        <a:pt x="186" y="150"/>
                        <a:pt x="186" y="150"/>
                        <a:pt x="186" y="150"/>
                      </a:cubicBezTo>
                      <a:cubicBezTo>
                        <a:pt x="186" y="1"/>
                        <a:pt x="186" y="1"/>
                        <a:pt x="186"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79" y="181"/>
                        <a:pt x="379" y="181"/>
                        <a:pt x="379" y="181"/>
                      </a:cubicBezTo>
                      <a:cubicBezTo>
                        <a:pt x="379" y="181"/>
                        <a:pt x="379" y="181"/>
                        <a:pt x="379" y="181"/>
                      </a:cubicBezTo>
                      <a:cubicBezTo>
                        <a:pt x="256" y="182"/>
                        <a:pt x="256" y="182"/>
                        <a:pt x="256" y="182"/>
                      </a:cubicBezTo>
                      <a:cubicBezTo>
                        <a:pt x="256" y="143"/>
                        <a:pt x="255" y="100"/>
                        <a:pt x="255" y="62"/>
                      </a:cubicBezTo>
                      <a:cubicBezTo>
                        <a:pt x="284" y="62"/>
                        <a:pt x="313" y="62"/>
                        <a:pt x="342" y="62"/>
                      </a:cubicBezTo>
                      <a:cubicBezTo>
                        <a:pt x="342" y="62"/>
                        <a:pt x="342" y="62"/>
                        <a:pt x="342" y="62"/>
                      </a:cubicBezTo>
                      <a:cubicBezTo>
                        <a:pt x="342" y="62"/>
                        <a:pt x="342" y="62"/>
                        <a:pt x="342" y="62"/>
                      </a:cubicBezTo>
                      <a:cubicBezTo>
                        <a:pt x="342" y="94"/>
                        <a:pt x="342" y="94"/>
                        <a:pt x="342"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8" y="94"/>
                        <a:pt x="288" y="94"/>
                        <a:pt x="288" y="94"/>
                      </a:cubicBezTo>
                      <a:cubicBezTo>
                        <a:pt x="288" y="149"/>
                        <a:pt x="288" y="149"/>
                        <a:pt x="288" y="149"/>
                      </a:cubicBezTo>
                      <a:cubicBezTo>
                        <a:pt x="379" y="149"/>
                        <a:pt x="379" y="149"/>
                        <a:pt x="379" y="149"/>
                      </a:cubicBezTo>
                      <a:cubicBezTo>
                        <a:pt x="379" y="32"/>
                        <a:pt x="379" y="32"/>
                        <a:pt x="379" y="32"/>
                      </a:cubicBezTo>
                      <a:cubicBezTo>
                        <a:pt x="220" y="32"/>
                        <a:pt x="220" y="32"/>
                        <a:pt x="220" y="32"/>
                      </a:cubicBezTo>
                      <a:cubicBezTo>
                        <a:pt x="220" y="32"/>
                        <a:pt x="220" y="32"/>
                        <a:pt x="220"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6" y="115"/>
                        <a:pt x="156" y="115"/>
                        <a:pt x="156" y="115"/>
                      </a:cubicBezTo>
                      <a:cubicBezTo>
                        <a:pt x="99" y="115"/>
                        <a:pt x="99" y="115"/>
                        <a:pt x="99" y="115"/>
                      </a:cubicBezTo>
                      <a:cubicBezTo>
                        <a:pt x="99" y="116"/>
                        <a:pt x="99" y="116"/>
                        <a:pt x="99" y="116"/>
                      </a:cubicBezTo>
                      <a:cubicBezTo>
                        <a:pt x="70" y="116"/>
                        <a:pt x="70" y="116"/>
                        <a:pt x="70" y="116"/>
                      </a:cubicBezTo>
                      <a:cubicBezTo>
                        <a:pt x="70" y="115"/>
                        <a:pt x="70" y="115"/>
                        <a:pt x="70" y="115"/>
                      </a:cubicBezTo>
                      <a:cubicBezTo>
                        <a:pt x="69" y="115"/>
                        <a:pt x="69" y="115"/>
                        <a:pt x="69" y="115"/>
                      </a:cubicBezTo>
                      <a:cubicBezTo>
                        <a:pt x="69" y="61"/>
                        <a:pt x="69" y="61"/>
                        <a:pt x="69" y="61"/>
                      </a:cubicBezTo>
                      <a:cubicBezTo>
                        <a:pt x="99" y="61"/>
                        <a:pt x="99" y="61"/>
                        <a:pt x="99" y="61"/>
                      </a:cubicBezTo>
                      <a:cubicBezTo>
                        <a:pt x="99" y="84"/>
                        <a:pt x="99" y="84"/>
                        <a:pt x="99" y="84"/>
                      </a:cubicBezTo>
                      <a:cubicBezTo>
                        <a:pt x="123" y="84"/>
                        <a:pt x="123" y="84"/>
                        <a:pt x="123" y="84"/>
                      </a:cubicBezTo>
                      <a:cubicBezTo>
                        <a:pt x="123" y="33"/>
                        <a:pt x="123" y="33"/>
                        <a:pt x="123" y="33"/>
                      </a:cubicBezTo>
                      <a:cubicBezTo>
                        <a:pt x="32" y="33"/>
                        <a:pt x="32" y="33"/>
                        <a:pt x="32" y="33"/>
                      </a:cubicBezTo>
                      <a:lnTo>
                        <a:pt x="32"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51" name="Freeform 17"/>
                <p:cNvSpPr>
                  <a:spLocks/>
                </p:cNvSpPr>
                <p:nvPr/>
              </p:nvSpPr>
              <p:spPr bwMode="auto">
                <a:xfrm>
                  <a:off x="8915356" y="5029200"/>
                  <a:ext cx="524643" cy="126831"/>
                </a:xfrm>
                <a:custGeom>
                  <a:avLst/>
                  <a:gdLst>
                    <a:gd name="T0" fmla="*/ 33 w 412"/>
                    <a:gd name="T1" fmla="*/ 150 h 182"/>
                    <a:gd name="T2" fmla="*/ 187 w 412"/>
                    <a:gd name="T3" fmla="*/ 150 h 182"/>
                    <a:gd name="T4" fmla="*/ 187 w 412"/>
                    <a:gd name="T5" fmla="*/ 1 h 182"/>
                    <a:gd name="T6" fmla="*/ 187 w 412"/>
                    <a:gd name="T7" fmla="*/ 1 h 182"/>
                    <a:gd name="T8" fmla="*/ 187 w 412"/>
                    <a:gd name="T9" fmla="*/ 1 h 182"/>
                    <a:gd name="T10" fmla="*/ 412 w 412"/>
                    <a:gd name="T11" fmla="*/ 0 h 182"/>
                    <a:gd name="T12" fmla="*/ 412 w 412"/>
                    <a:gd name="T13" fmla="*/ 181 h 182"/>
                    <a:gd name="T14" fmla="*/ 379 w 412"/>
                    <a:gd name="T15" fmla="*/ 181 h 182"/>
                    <a:gd name="T16" fmla="*/ 379 w 412"/>
                    <a:gd name="T17" fmla="*/ 181 h 182"/>
                    <a:gd name="T18" fmla="*/ 256 w 412"/>
                    <a:gd name="T19" fmla="*/ 182 h 182"/>
                    <a:gd name="T20" fmla="*/ 255 w 412"/>
                    <a:gd name="T21" fmla="*/ 62 h 182"/>
                    <a:gd name="T22" fmla="*/ 342 w 412"/>
                    <a:gd name="T23" fmla="*/ 62 h 182"/>
                    <a:gd name="T24" fmla="*/ 342 w 412"/>
                    <a:gd name="T25" fmla="*/ 62 h 182"/>
                    <a:gd name="T26" fmla="*/ 342 w 412"/>
                    <a:gd name="T27" fmla="*/ 62 h 182"/>
                    <a:gd name="T28" fmla="*/ 342 w 412"/>
                    <a:gd name="T29" fmla="*/ 94 h 182"/>
                    <a:gd name="T30" fmla="*/ 342 w 412"/>
                    <a:gd name="T31" fmla="*/ 94 h 182"/>
                    <a:gd name="T32" fmla="*/ 342 w 412"/>
                    <a:gd name="T33" fmla="*/ 116 h 182"/>
                    <a:gd name="T34" fmla="*/ 313 w 412"/>
                    <a:gd name="T35" fmla="*/ 116 h 182"/>
                    <a:gd name="T36" fmla="*/ 313 w 412"/>
                    <a:gd name="T37" fmla="*/ 94 h 182"/>
                    <a:gd name="T38" fmla="*/ 288 w 412"/>
                    <a:gd name="T39" fmla="*/ 94 h 182"/>
                    <a:gd name="T40" fmla="*/ 288 w 412"/>
                    <a:gd name="T41" fmla="*/ 149 h 182"/>
                    <a:gd name="T42" fmla="*/ 379 w 412"/>
                    <a:gd name="T43" fmla="*/ 149 h 182"/>
                    <a:gd name="T44" fmla="*/ 379 w 412"/>
                    <a:gd name="T45" fmla="*/ 32 h 182"/>
                    <a:gd name="T46" fmla="*/ 220 w 412"/>
                    <a:gd name="T47" fmla="*/ 32 h 182"/>
                    <a:gd name="T48" fmla="*/ 220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7 w 412"/>
                    <a:gd name="T61" fmla="*/ 115 h 182"/>
                    <a:gd name="T62" fmla="*/ 100 w 412"/>
                    <a:gd name="T63" fmla="*/ 115 h 182"/>
                    <a:gd name="T64" fmla="*/ 100 w 412"/>
                    <a:gd name="T65" fmla="*/ 116 h 182"/>
                    <a:gd name="T66" fmla="*/ 71 w 412"/>
                    <a:gd name="T67" fmla="*/ 116 h 182"/>
                    <a:gd name="T68" fmla="*/ 71 w 412"/>
                    <a:gd name="T69" fmla="*/ 115 h 182"/>
                    <a:gd name="T70" fmla="*/ 70 w 412"/>
                    <a:gd name="T71" fmla="*/ 115 h 182"/>
                    <a:gd name="T72" fmla="*/ 69 w 412"/>
                    <a:gd name="T73" fmla="*/ 61 h 182"/>
                    <a:gd name="T74" fmla="*/ 100 w 412"/>
                    <a:gd name="T75" fmla="*/ 61 h 182"/>
                    <a:gd name="T76" fmla="*/ 100 w 412"/>
                    <a:gd name="T77" fmla="*/ 84 h 182"/>
                    <a:gd name="T78" fmla="*/ 124 w 412"/>
                    <a:gd name="T79" fmla="*/ 84 h 182"/>
                    <a:gd name="T80" fmla="*/ 124 w 412"/>
                    <a:gd name="T81" fmla="*/ 33 h 182"/>
                    <a:gd name="T82" fmla="*/ 33 w 412"/>
                    <a:gd name="T83" fmla="*/ 33 h 182"/>
                    <a:gd name="T84" fmla="*/ 33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3" y="150"/>
                      </a:moveTo>
                      <a:cubicBezTo>
                        <a:pt x="187" y="150"/>
                        <a:pt x="187" y="150"/>
                        <a:pt x="187" y="150"/>
                      </a:cubicBezTo>
                      <a:cubicBezTo>
                        <a:pt x="187" y="1"/>
                        <a:pt x="187" y="1"/>
                        <a:pt x="187"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79" y="181"/>
                        <a:pt x="379" y="181"/>
                        <a:pt x="379" y="181"/>
                      </a:cubicBezTo>
                      <a:cubicBezTo>
                        <a:pt x="379" y="181"/>
                        <a:pt x="379" y="181"/>
                        <a:pt x="379" y="181"/>
                      </a:cubicBezTo>
                      <a:cubicBezTo>
                        <a:pt x="256" y="182"/>
                        <a:pt x="256" y="182"/>
                        <a:pt x="256" y="182"/>
                      </a:cubicBezTo>
                      <a:cubicBezTo>
                        <a:pt x="256" y="143"/>
                        <a:pt x="255" y="100"/>
                        <a:pt x="255" y="62"/>
                      </a:cubicBezTo>
                      <a:cubicBezTo>
                        <a:pt x="285" y="62"/>
                        <a:pt x="313" y="62"/>
                        <a:pt x="342" y="62"/>
                      </a:cubicBezTo>
                      <a:cubicBezTo>
                        <a:pt x="342" y="62"/>
                        <a:pt x="342" y="62"/>
                        <a:pt x="342" y="62"/>
                      </a:cubicBezTo>
                      <a:cubicBezTo>
                        <a:pt x="342" y="62"/>
                        <a:pt x="342" y="62"/>
                        <a:pt x="342" y="62"/>
                      </a:cubicBezTo>
                      <a:cubicBezTo>
                        <a:pt x="342" y="94"/>
                        <a:pt x="342" y="94"/>
                        <a:pt x="342"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8" y="94"/>
                        <a:pt x="288" y="94"/>
                        <a:pt x="288" y="94"/>
                      </a:cubicBezTo>
                      <a:cubicBezTo>
                        <a:pt x="288" y="149"/>
                        <a:pt x="288" y="149"/>
                        <a:pt x="288" y="149"/>
                      </a:cubicBezTo>
                      <a:cubicBezTo>
                        <a:pt x="379" y="149"/>
                        <a:pt x="379" y="149"/>
                        <a:pt x="379" y="149"/>
                      </a:cubicBezTo>
                      <a:cubicBezTo>
                        <a:pt x="379" y="32"/>
                        <a:pt x="379" y="32"/>
                        <a:pt x="379" y="32"/>
                      </a:cubicBezTo>
                      <a:cubicBezTo>
                        <a:pt x="220" y="32"/>
                        <a:pt x="220" y="32"/>
                        <a:pt x="220" y="32"/>
                      </a:cubicBezTo>
                      <a:cubicBezTo>
                        <a:pt x="220" y="32"/>
                        <a:pt x="220" y="32"/>
                        <a:pt x="220"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7" y="115"/>
                        <a:pt x="157" y="115"/>
                        <a:pt x="157" y="115"/>
                      </a:cubicBezTo>
                      <a:cubicBezTo>
                        <a:pt x="100" y="115"/>
                        <a:pt x="100" y="115"/>
                        <a:pt x="100" y="115"/>
                      </a:cubicBezTo>
                      <a:cubicBezTo>
                        <a:pt x="100" y="116"/>
                        <a:pt x="100" y="116"/>
                        <a:pt x="100" y="116"/>
                      </a:cubicBezTo>
                      <a:cubicBezTo>
                        <a:pt x="71" y="116"/>
                        <a:pt x="71" y="116"/>
                        <a:pt x="71" y="116"/>
                      </a:cubicBezTo>
                      <a:cubicBezTo>
                        <a:pt x="71" y="115"/>
                        <a:pt x="71" y="115"/>
                        <a:pt x="71" y="115"/>
                      </a:cubicBezTo>
                      <a:cubicBezTo>
                        <a:pt x="70" y="115"/>
                        <a:pt x="70" y="115"/>
                        <a:pt x="70" y="115"/>
                      </a:cubicBezTo>
                      <a:cubicBezTo>
                        <a:pt x="69" y="61"/>
                        <a:pt x="69" y="61"/>
                        <a:pt x="69" y="61"/>
                      </a:cubicBezTo>
                      <a:cubicBezTo>
                        <a:pt x="100" y="61"/>
                        <a:pt x="100" y="61"/>
                        <a:pt x="100" y="61"/>
                      </a:cubicBezTo>
                      <a:cubicBezTo>
                        <a:pt x="100" y="84"/>
                        <a:pt x="100" y="84"/>
                        <a:pt x="100" y="84"/>
                      </a:cubicBezTo>
                      <a:cubicBezTo>
                        <a:pt x="124" y="84"/>
                        <a:pt x="124" y="84"/>
                        <a:pt x="124" y="84"/>
                      </a:cubicBezTo>
                      <a:cubicBezTo>
                        <a:pt x="124" y="33"/>
                        <a:pt x="124" y="33"/>
                        <a:pt x="124" y="33"/>
                      </a:cubicBezTo>
                      <a:cubicBezTo>
                        <a:pt x="33" y="33"/>
                        <a:pt x="33" y="33"/>
                        <a:pt x="33" y="33"/>
                      </a:cubicBezTo>
                      <a:lnTo>
                        <a:pt x="33"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52" name="Freeform 18"/>
                <p:cNvSpPr>
                  <a:spLocks/>
                </p:cNvSpPr>
                <p:nvPr/>
              </p:nvSpPr>
              <p:spPr bwMode="auto">
                <a:xfrm>
                  <a:off x="9473006" y="5029200"/>
                  <a:ext cx="524643" cy="126831"/>
                </a:xfrm>
                <a:custGeom>
                  <a:avLst/>
                  <a:gdLst>
                    <a:gd name="T0" fmla="*/ 32 w 411"/>
                    <a:gd name="T1" fmla="*/ 150 h 182"/>
                    <a:gd name="T2" fmla="*/ 186 w 411"/>
                    <a:gd name="T3" fmla="*/ 150 h 182"/>
                    <a:gd name="T4" fmla="*/ 186 w 411"/>
                    <a:gd name="T5" fmla="*/ 1 h 182"/>
                    <a:gd name="T6" fmla="*/ 187 w 411"/>
                    <a:gd name="T7" fmla="*/ 1 h 182"/>
                    <a:gd name="T8" fmla="*/ 187 w 411"/>
                    <a:gd name="T9" fmla="*/ 1 h 182"/>
                    <a:gd name="T10" fmla="*/ 411 w 411"/>
                    <a:gd name="T11" fmla="*/ 0 h 182"/>
                    <a:gd name="T12" fmla="*/ 411 w 411"/>
                    <a:gd name="T13" fmla="*/ 181 h 182"/>
                    <a:gd name="T14" fmla="*/ 379 w 411"/>
                    <a:gd name="T15" fmla="*/ 181 h 182"/>
                    <a:gd name="T16" fmla="*/ 379 w 411"/>
                    <a:gd name="T17" fmla="*/ 181 h 182"/>
                    <a:gd name="T18" fmla="*/ 255 w 411"/>
                    <a:gd name="T19" fmla="*/ 182 h 182"/>
                    <a:gd name="T20" fmla="*/ 255 w 411"/>
                    <a:gd name="T21" fmla="*/ 62 h 182"/>
                    <a:gd name="T22" fmla="*/ 342 w 411"/>
                    <a:gd name="T23" fmla="*/ 62 h 182"/>
                    <a:gd name="T24" fmla="*/ 342 w 411"/>
                    <a:gd name="T25" fmla="*/ 62 h 182"/>
                    <a:gd name="T26" fmla="*/ 342 w 411"/>
                    <a:gd name="T27" fmla="*/ 62 h 182"/>
                    <a:gd name="T28" fmla="*/ 342 w 411"/>
                    <a:gd name="T29" fmla="*/ 94 h 182"/>
                    <a:gd name="T30" fmla="*/ 342 w 411"/>
                    <a:gd name="T31" fmla="*/ 94 h 182"/>
                    <a:gd name="T32" fmla="*/ 342 w 411"/>
                    <a:gd name="T33" fmla="*/ 116 h 182"/>
                    <a:gd name="T34" fmla="*/ 313 w 411"/>
                    <a:gd name="T35" fmla="*/ 116 h 182"/>
                    <a:gd name="T36" fmla="*/ 313 w 411"/>
                    <a:gd name="T37" fmla="*/ 94 h 182"/>
                    <a:gd name="T38" fmla="*/ 288 w 411"/>
                    <a:gd name="T39" fmla="*/ 94 h 182"/>
                    <a:gd name="T40" fmla="*/ 288 w 411"/>
                    <a:gd name="T41" fmla="*/ 149 h 182"/>
                    <a:gd name="T42" fmla="*/ 379 w 411"/>
                    <a:gd name="T43" fmla="*/ 149 h 182"/>
                    <a:gd name="T44" fmla="*/ 379 w 411"/>
                    <a:gd name="T45" fmla="*/ 32 h 182"/>
                    <a:gd name="T46" fmla="*/ 220 w 411"/>
                    <a:gd name="T47" fmla="*/ 32 h 182"/>
                    <a:gd name="T48" fmla="*/ 220 w 411"/>
                    <a:gd name="T49" fmla="*/ 32 h 182"/>
                    <a:gd name="T50" fmla="*/ 219 w 411"/>
                    <a:gd name="T51" fmla="*/ 32 h 182"/>
                    <a:gd name="T52" fmla="*/ 219 w 411"/>
                    <a:gd name="T53" fmla="*/ 182 h 182"/>
                    <a:gd name="T54" fmla="*/ 0 w 411"/>
                    <a:gd name="T55" fmla="*/ 182 h 182"/>
                    <a:gd name="T56" fmla="*/ 0 w 411"/>
                    <a:gd name="T57" fmla="*/ 1 h 182"/>
                    <a:gd name="T58" fmla="*/ 156 w 411"/>
                    <a:gd name="T59" fmla="*/ 0 h 182"/>
                    <a:gd name="T60" fmla="*/ 156 w 411"/>
                    <a:gd name="T61" fmla="*/ 115 h 182"/>
                    <a:gd name="T62" fmla="*/ 99 w 411"/>
                    <a:gd name="T63" fmla="*/ 115 h 182"/>
                    <a:gd name="T64" fmla="*/ 99 w 411"/>
                    <a:gd name="T65" fmla="*/ 116 h 182"/>
                    <a:gd name="T66" fmla="*/ 70 w 411"/>
                    <a:gd name="T67" fmla="*/ 116 h 182"/>
                    <a:gd name="T68" fmla="*/ 70 w 411"/>
                    <a:gd name="T69" fmla="*/ 115 h 182"/>
                    <a:gd name="T70" fmla="*/ 69 w 411"/>
                    <a:gd name="T71" fmla="*/ 115 h 182"/>
                    <a:gd name="T72" fmla="*/ 69 w 411"/>
                    <a:gd name="T73" fmla="*/ 61 h 182"/>
                    <a:gd name="T74" fmla="*/ 99 w 411"/>
                    <a:gd name="T75" fmla="*/ 61 h 182"/>
                    <a:gd name="T76" fmla="*/ 99 w 411"/>
                    <a:gd name="T77" fmla="*/ 84 h 182"/>
                    <a:gd name="T78" fmla="*/ 123 w 411"/>
                    <a:gd name="T79" fmla="*/ 84 h 182"/>
                    <a:gd name="T80" fmla="*/ 123 w 411"/>
                    <a:gd name="T81" fmla="*/ 33 h 182"/>
                    <a:gd name="T82" fmla="*/ 32 w 411"/>
                    <a:gd name="T83" fmla="*/ 33 h 182"/>
                    <a:gd name="T84" fmla="*/ 32 w 411"/>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1" h="182">
                      <a:moveTo>
                        <a:pt x="32" y="150"/>
                      </a:moveTo>
                      <a:cubicBezTo>
                        <a:pt x="186" y="150"/>
                        <a:pt x="186" y="150"/>
                        <a:pt x="186" y="150"/>
                      </a:cubicBezTo>
                      <a:cubicBezTo>
                        <a:pt x="186" y="1"/>
                        <a:pt x="186" y="1"/>
                        <a:pt x="186" y="1"/>
                      </a:cubicBezTo>
                      <a:cubicBezTo>
                        <a:pt x="187" y="1"/>
                        <a:pt x="187" y="1"/>
                        <a:pt x="187" y="1"/>
                      </a:cubicBezTo>
                      <a:cubicBezTo>
                        <a:pt x="187" y="1"/>
                        <a:pt x="187" y="1"/>
                        <a:pt x="187" y="1"/>
                      </a:cubicBezTo>
                      <a:cubicBezTo>
                        <a:pt x="268" y="1"/>
                        <a:pt x="332" y="0"/>
                        <a:pt x="411" y="0"/>
                      </a:cubicBezTo>
                      <a:cubicBezTo>
                        <a:pt x="411" y="181"/>
                        <a:pt x="411" y="181"/>
                        <a:pt x="411" y="181"/>
                      </a:cubicBezTo>
                      <a:cubicBezTo>
                        <a:pt x="379" y="181"/>
                        <a:pt x="379" y="181"/>
                        <a:pt x="379" y="181"/>
                      </a:cubicBezTo>
                      <a:cubicBezTo>
                        <a:pt x="379" y="181"/>
                        <a:pt x="379" y="181"/>
                        <a:pt x="379" y="181"/>
                      </a:cubicBezTo>
                      <a:cubicBezTo>
                        <a:pt x="255" y="182"/>
                        <a:pt x="255" y="182"/>
                        <a:pt x="255" y="182"/>
                      </a:cubicBezTo>
                      <a:cubicBezTo>
                        <a:pt x="255" y="143"/>
                        <a:pt x="255" y="100"/>
                        <a:pt x="255" y="62"/>
                      </a:cubicBezTo>
                      <a:cubicBezTo>
                        <a:pt x="284" y="62"/>
                        <a:pt x="313" y="62"/>
                        <a:pt x="342" y="62"/>
                      </a:cubicBezTo>
                      <a:cubicBezTo>
                        <a:pt x="342" y="62"/>
                        <a:pt x="342" y="62"/>
                        <a:pt x="342" y="62"/>
                      </a:cubicBezTo>
                      <a:cubicBezTo>
                        <a:pt x="342" y="62"/>
                        <a:pt x="342" y="62"/>
                        <a:pt x="342" y="62"/>
                      </a:cubicBezTo>
                      <a:cubicBezTo>
                        <a:pt x="342" y="94"/>
                        <a:pt x="342" y="94"/>
                        <a:pt x="342"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8" y="94"/>
                        <a:pt x="288" y="94"/>
                        <a:pt x="288" y="94"/>
                      </a:cubicBezTo>
                      <a:cubicBezTo>
                        <a:pt x="288" y="149"/>
                        <a:pt x="288" y="149"/>
                        <a:pt x="288" y="149"/>
                      </a:cubicBezTo>
                      <a:cubicBezTo>
                        <a:pt x="379" y="149"/>
                        <a:pt x="379" y="149"/>
                        <a:pt x="379" y="149"/>
                      </a:cubicBezTo>
                      <a:cubicBezTo>
                        <a:pt x="379" y="32"/>
                        <a:pt x="379" y="32"/>
                        <a:pt x="379" y="32"/>
                      </a:cubicBezTo>
                      <a:cubicBezTo>
                        <a:pt x="220" y="32"/>
                        <a:pt x="220" y="32"/>
                        <a:pt x="220" y="32"/>
                      </a:cubicBezTo>
                      <a:cubicBezTo>
                        <a:pt x="220" y="32"/>
                        <a:pt x="220" y="32"/>
                        <a:pt x="220"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6" y="115"/>
                        <a:pt x="156" y="115"/>
                        <a:pt x="156" y="115"/>
                      </a:cubicBezTo>
                      <a:cubicBezTo>
                        <a:pt x="99" y="115"/>
                        <a:pt x="99" y="115"/>
                        <a:pt x="99" y="115"/>
                      </a:cubicBezTo>
                      <a:cubicBezTo>
                        <a:pt x="99" y="116"/>
                        <a:pt x="99" y="116"/>
                        <a:pt x="99" y="116"/>
                      </a:cubicBezTo>
                      <a:cubicBezTo>
                        <a:pt x="70" y="116"/>
                        <a:pt x="70" y="116"/>
                        <a:pt x="70" y="116"/>
                      </a:cubicBezTo>
                      <a:cubicBezTo>
                        <a:pt x="70" y="115"/>
                        <a:pt x="70" y="115"/>
                        <a:pt x="70" y="115"/>
                      </a:cubicBezTo>
                      <a:cubicBezTo>
                        <a:pt x="69" y="115"/>
                        <a:pt x="69" y="115"/>
                        <a:pt x="69" y="115"/>
                      </a:cubicBezTo>
                      <a:cubicBezTo>
                        <a:pt x="69" y="61"/>
                        <a:pt x="69" y="61"/>
                        <a:pt x="69" y="61"/>
                      </a:cubicBezTo>
                      <a:cubicBezTo>
                        <a:pt x="99" y="61"/>
                        <a:pt x="99" y="61"/>
                        <a:pt x="99" y="61"/>
                      </a:cubicBezTo>
                      <a:cubicBezTo>
                        <a:pt x="99" y="84"/>
                        <a:pt x="99" y="84"/>
                        <a:pt x="99" y="84"/>
                      </a:cubicBezTo>
                      <a:cubicBezTo>
                        <a:pt x="123" y="84"/>
                        <a:pt x="123" y="84"/>
                        <a:pt x="123" y="84"/>
                      </a:cubicBezTo>
                      <a:cubicBezTo>
                        <a:pt x="123" y="33"/>
                        <a:pt x="123" y="33"/>
                        <a:pt x="123" y="33"/>
                      </a:cubicBezTo>
                      <a:cubicBezTo>
                        <a:pt x="32" y="33"/>
                        <a:pt x="32" y="33"/>
                        <a:pt x="32" y="33"/>
                      </a:cubicBezTo>
                      <a:lnTo>
                        <a:pt x="32"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53" name="Freeform 19"/>
                <p:cNvSpPr>
                  <a:spLocks/>
                </p:cNvSpPr>
                <p:nvPr/>
              </p:nvSpPr>
              <p:spPr bwMode="auto">
                <a:xfrm>
                  <a:off x="10028919" y="5029200"/>
                  <a:ext cx="526381" cy="126831"/>
                </a:xfrm>
                <a:custGeom>
                  <a:avLst/>
                  <a:gdLst>
                    <a:gd name="T0" fmla="*/ 33 w 412"/>
                    <a:gd name="T1" fmla="*/ 150 h 182"/>
                    <a:gd name="T2" fmla="*/ 187 w 412"/>
                    <a:gd name="T3" fmla="*/ 150 h 182"/>
                    <a:gd name="T4" fmla="*/ 187 w 412"/>
                    <a:gd name="T5" fmla="*/ 1 h 182"/>
                    <a:gd name="T6" fmla="*/ 187 w 412"/>
                    <a:gd name="T7" fmla="*/ 1 h 182"/>
                    <a:gd name="T8" fmla="*/ 187 w 412"/>
                    <a:gd name="T9" fmla="*/ 1 h 182"/>
                    <a:gd name="T10" fmla="*/ 412 w 412"/>
                    <a:gd name="T11" fmla="*/ 0 h 182"/>
                    <a:gd name="T12" fmla="*/ 412 w 412"/>
                    <a:gd name="T13" fmla="*/ 181 h 182"/>
                    <a:gd name="T14" fmla="*/ 380 w 412"/>
                    <a:gd name="T15" fmla="*/ 181 h 182"/>
                    <a:gd name="T16" fmla="*/ 380 w 412"/>
                    <a:gd name="T17" fmla="*/ 181 h 182"/>
                    <a:gd name="T18" fmla="*/ 256 w 412"/>
                    <a:gd name="T19" fmla="*/ 182 h 182"/>
                    <a:gd name="T20" fmla="*/ 255 w 412"/>
                    <a:gd name="T21" fmla="*/ 62 h 182"/>
                    <a:gd name="T22" fmla="*/ 342 w 412"/>
                    <a:gd name="T23" fmla="*/ 62 h 182"/>
                    <a:gd name="T24" fmla="*/ 342 w 412"/>
                    <a:gd name="T25" fmla="*/ 62 h 182"/>
                    <a:gd name="T26" fmla="*/ 342 w 412"/>
                    <a:gd name="T27" fmla="*/ 62 h 182"/>
                    <a:gd name="T28" fmla="*/ 342 w 412"/>
                    <a:gd name="T29" fmla="*/ 94 h 182"/>
                    <a:gd name="T30" fmla="*/ 342 w 412"/>
                    <a:gd name="T31" fmla="*/ 94 h 182"/>
                    <a:gd name="T32" fmla="*/ 342 w 412"/>
                    <a:gd name="T33" fmla="*/ 116 h 182"/>
                    <a:gd name="T34" fmla="*/ 313 w 412"/>
                    <a:gd name="T35" fmla="*/ 116 h 182"/>
                    <a:gd name="T36" fmla="*/ 313 w 412"/>
                    <a:gd name="T37" fmla="*/ 94 h 182"/>
                    <a:gd name="T38" fmla="*/ 288 w 412"/>
                    <a:gd name="T39" fmla="*/ 94 h 182"/>
                    <a:gd name="T40" fmla="*/ 288 w 412"/>
                    <a:gd name="T41" fmla="*/ 149 h 182"/>
                    <a:gd name="T42" fmla="*/ 380 w 412"/>
                    <a:gd name="T43" fmla="*/ 149 h 182"/>
                    <a:gd name="T44" fmla="*/ 380 w 412"/>
                    <a:gd name="T45" fmla="*/ 32 h 182"/>
                    <a:gd name="T46" fmla="*/ 220 w 412"/>
                    <a:gd name="T47" fmla="*/ 32 h 182"/>
                    <a:gd name="T48" fmla="*/ 220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7 w 412"/>
                    <a:gd name="T61" fmla="*/ 115 h 182"/>
                    <a:gd name="T62" fmla="*/ 100 w 412"/>
                    <a:gd name="T63" fmla="*/ 115 h 182"/>
                    <a:gd name="T64" fmla="*/ 100 w 412"/>
                    <a:gd name="T65" fmla="*/ 116 h 182"/>
                    <a:gd name="T66" fmla="*/ 71 w 412"/>
                    <a:gd name="T67" fmla="*/ 116 h 182"/>
                    <a:gd name="T68" fmla="*/ 71 w 412"/>
                    <a:gd name="T69" fmla="*/ 115 h 182"/>
                    <a:gd name="T70" fmla="*/ 70 w 412"/>
                    <a:gd name="T71" fmla="*/ 115 h 182"/>
                    <a:gd name="T72" fmla="*/ 69 w 412"/>
                    <a:gd name="T73" fmla="*/ 61 h 182"/>
                    <a:gd name="T74" fmla="*/ 100 w 412"/>
                    <a:gd name="T75" fmla="*/ 61 h 182"/>
                    <a:gd name="T76" fmla="*/ 100 w 412"/>
                    <a:gd name="T77" fmla="*/ 84 h 182"/>
                    <a:gd name="T78" fmla="*/ 124 w 412"/>
                    <a:gd name="T79" fmla="*/ 84 h 182"/>
                    <a:gd name="T80" fmla="*/ 124 w 412"/>
                    <a:gd name="T81" fmla="*/ 33 h 182"/>
                    <a:gd name="T82" fmla="*/ 33 w 412"/>
                    <a:gd name="T83" fmla="*/ 33 h 182"/>
                    <a:gd name="T84" fmla="*/ 33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3" y="150"/>
                      </a:moveTo>
                      <a:cubicBezTo>
                        <a:pt x="187" y="150"/>
                        <a:pt x="187" y="150"/>
                        <a:pt x="187" y="150"/>
                      </a:cubicBezTo>
                      <a:cubicBezTo>
                        <a:pt x="187" y="1"/>
                        <a:pt x="187" y="1"/>
                        <a:pt x="187"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80" y="181"/>
                        <a:pt x="380" y="181"/>
                        <a:pt x="380" y="181"/>
                      </a:cubicBezTo>
                      <a:cubicBezTo>
                        <a:pt x="380" y="181"/>
                        <a:pt x="380" y="181"/>
                        <a:pt x="380" y="181"/>
                      </a:cubicBezTo>
                      <a:cubicBezTo>
                        <a:pt x="256" y="182"/>
                        <a:pt x="256" y="182"/>
                        <a:pt x="256" y="182"/>
                      </a:cubicBezTo>
                      <a:cubicBezTo>
                        <a:pt x="256" y="143"/>
                        <a:pt x="255" y="100"/>
                        <a:pt x="255" y="62"/>
                      </a:cubicBezTo>
                      <a:cubicBezTo>
                        <a:pt x="285" y="62"/>
                        <a:pt x="313" y="62"/>
                        <a:pt x="342" y="62"/>
                      </a:cubicBezTo>
                      <a:cubicBezTo>
                        <a:pt x="342" y="62"/>
                        <a:pt x="342" y="62"/>
                        <a:pt x="342" y="62"/>
                      </a:cubicBezTo>
                      <a:cubicBezTo>
                        <a:pt x="342" y="62"/>
                        <a:pt x="342" y="62"/>
                        <a:pt x="342" y="62"/>
                      </a:cubicBezTo>
                      <a:cubicBezTo>
                        <a:pt x="342" y="94"/>
                        <a:pt x="342" y="94"/>
                        <a:pt x="342"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8" y="94"/>
                        <a:pt x="288" y="94"/>
                        <a:pt x="288" y="94"/>
                      </a:cubicBezTo>
                      <a:cubicBezTo>
                        <a:pt x="288" y="149"/>
                        <a:pt x="288" y="149"/>
                        <a:pt x="288" y="149"/>
                      </a:cubicBezTo>
                      <a:cubicBezTo>
                        <a:pt x="380" y="149"/>
                        <a:pt x="380" y="149"/>
                        <a:pt x="380" y="149"/>
                      </a:cubicBezTo>
                      <a:cubicBezTo>
                        <a:pt x="380" y="32"/>
                        <a:pt x="380" y="32"/>
                        <a:pt x="380" y="32"/>
                      </a:cubicBezTo>
                      <a:cubicBezTo>
                        <a:pt x="220" y="32"/>
                        <a:pt x="220" y="32"/>
                        <a:pt x="220" y="32"/>
                      </a:cubicBezTo>
                      <a:cubicBezTo>
                        <a:pt x="220" y="32"/>
                        <a:pt x="220" y="32"/>
                        <a:pt x="220"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7" y="115"/>
                        <a:pt x="157" y="115"/>
                        <a:pt x="157" y="115"/>
                      </a:cubicBezTo>
                      <a:cubicBezTo>
                        <a:pt x="100" y="115"/>
                        <a:pt x="100" y="115"/>
                        <a:pt x="100" y="115"/>
                      </a:cubicBezTo>
                      <a:cubicBezTo>
                        <a:pt x="100" y="116"/>
                        <a:pt x="100" y="116"/>
                        <a:pt x="100" y="116"/>
                      </a:cubicBezTo>
                      <a:cubicBezTo>
                        <a:pt x="71" y="116"/>
                        <a:pt x="71" y="116"/>
                        <a:pt x="71" y="116"/>
                      </a:cubicBezTo>
                      <a:cubicBezTo>
                        <a:pt x="71" y="115"/>
                        <a:pt x="71" y="115"/>
                        <a:pt x="71" y="115"/>
                      </a:cubicBezTo>
                      <a:cubicBezTo>
                        <a:pt x="70" y="115"/>
                        <a:pt x="70" y="115"/>
                        <a:pt x="70" y="115"/>
                      </a:cubicBezTo>
                      <a:cubicBezTo>
                        <a:pt x="69" y="61"/>
                        <a:pt x="69" y="61"/>
                        <a:pt x="69" y="61"/>
                      </a:cubicBezTo>
                      <a:cubicBezTo>
                        <a:pt x="100" y="61"/>
                        <a:pt x="100" y="61"/>
                        <a:pt x="100" y="61"/>
                      </a:cubicBezTo>
                      <a:cubicBezTo>
                        <a:pt x="100" y="84"/>
                        <a:pt x="100" y="84"/>
                        <a:pt x="100" y="84"/>
                      </a:cubicBezTo>
                      <a:cubicBezTo>
                        <a:pt x="124" y="84"/>
                        <a:pt x="124" y="84"/>
                        <a:pt x="124" y="84"/>
                      </a:cubicBezTo>
                      <a:cubicBezTo>
                        <a:pt x="124" y="33"/>
                        <a:pt x="124" y="33"/>
                        <a:pt x="124" y="33"/>
                      </a:cubicBezTo>
                      <a:cubicBezTo>
                        <a:pt x="33" y="33"/>
                        <a:pt x="33" y="33"/>
                        <a:pt x="33" y="33"/>
                      </a:cubicBezTo>
                      <a:lnTo>
                        <a:pt x="33"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54" name="Freeform 20"/>
                <p:cNvSpPr>
                  <a:spLocks/>
                </p:cNvSpPr>
                <p:nvPr/>
              </p:nvSpPr>
              <p:spPr bwMode="auto">
                <a:xfrm>
                  <a:off x="10583096" y="5029200"/>
                  <a:ext cx="526381" cy="126831"/>
                </a:xfrm>
                <a:custGeom>
                  <a:avLst/>
                  <a:gdLst>
                    <a:gd name="T0" fmla="*/ 33 w 412"/>
                    <a:gd name="T1" fmla="*/ 150 h 182"/>
                    <a:gd name="T2" fmla="*/ 187 w 412"/>
                    <a:gd name="T3" fmla="*/ 150 h 182"/>
                    <a:gd name="T4" fmla="*/ 187 w 412"/>
                    <a:gd name="T5" fmla="*/ 1 h 182"/>
                    <a:gd name="T6" fmla="*/ 187 w 412"/>
                    <a:gd name="T7" fmla="*/ 1 h 182"/>
                    <a:gd name="T8" fmla="*/ 187 w 412"/>
                    <a:gd name="T9" fmla="*/ 1 h 182"/>
                    <a:gd name="T10" fmla="*/ 412 w 412"/>
                    <a:gd name="T11" fmla="*/ 0 h 182"/>
                    <a:gd name="T12" fmla="*/ 412 w 412"/>
                    <a:gd name="T13" fmla="*/ 181 h 182"/>
                    <a:gd name="T14" fmla="*/ 380 w 412"/>
                    <a:gd name="T15" fmla="*/ 181 h 182"/>
                    <a:gd name="T16" fmla="*/ 380 w 412"/>
                    <a:gd name="T17" fmla="*/ 181 h 182"/>
                    <a:gd name="T18" fmla="*/ 256 w 412"/>
                    <a:gd name="T19" fmla="*/ 182 h 182"/>
                    <a:gd name="T20" fmla="*/ 256 w 412"/>
                    <a:gd name="T21" fmla="*/ 62 h 182"/>
                    <a:gd name="T22" fmla="*/ 342 w 412"/>
                    <a:gd name="T23" fmla="*/ 62 h 182"/>
                    <a:gd name="T24" fmla="*/ 342 w 412"/>
                    <a:gd name="T25" fmla="*/ 62 h 182"/>
                    <a:gd name="T26" fmla="*/ 343 w 412"/>
                    <a:gd name="T27" fmla="*/ 62 h 182"/>
                    <a:gd name="T28" fmla="*/ 343 w 412"/>
                    <a:gd name="T29" fmla="*/ 94 h 182"/>
                    <a:gd name="T30" fmla="*/ 342 w 412"/>
                    <a:gd name="T31" fmla="*/ 94 h 182"/>
                    <a:gd name="T32" fmla="*/ 342 w 412"/>
                    <a:gd name="T33" fmla="*/ 116 h 182"/>
                    <a:gd name="T34" fmla="*/ 313 w 412"/>
                    <a:gd name="T35" fmla="*/ 116 h 182"/>
                    <a:gd name="T36" fmla="*/ 313 w 412"/>
                    <a:gd name="T37" fmla="*/ 94 h 182"/>
                    <a:gd name="T38" fmla="*/ 289 w 412"/>
                    <a:gd name="T39" fmla="*/ 94 h 182"/>
                    <a:gd name="T40" fmla="*/ 289 w 412"/>
                    <a:gd name="T41" fmla="*/ 149 h 182"/>
                    <a:gd name="T42" fmla="*/ 380 w 412"/>
                    <a:gd name="T43" fmla="*/ 149 h 182"/>
                    <a:gd name="T44" fmla="*/ 380 w 412"/>
                    <a:gd name="T45" fmla="*/ 32 h 182"/>
                    <a:gd name="T46" fmla="*/ 221 w 412"/>
                    <a:gd name="T47" fmla="*/ 32 h 182"/>
                    <a:gd name="T48" fmla="*/ 221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7 w 412"/>
                    <a:gd name="T61" fmla="*/ 115 h 182"/>
                    <a:gd name="T62" fmla="*/ 100 w 412"/>
                    <a:gd name="T63" fmla="*/ 115 h 182"/>
                    <a:gd name="T64" fmla="*/ 100 w 412"/>
                    <a:gd name="T65" fmla="*/ 116 h 182"/>
                    <a:gd name="T66" fmla="*/ 71 w 412"/>
                    <a:gd name="T67" fmla="*/ 116 h 182"/>
                    <a:gd name="T68" fmla="*/ 71 w 412"/>
                    <a:gd name="T69" fmla="*/ 115 h 182"/>
                    <a:gd name="T70" fmla="*/ 70 w 412"/>
                    <a:gd name="T71" fmla="*/ 115 h 182"/>
                    <a:gd name="T72" fmla="*/ 69 w 412"/>
                    <a:gd name="T73" fmla="*/ 61 h 182"/>
                    <a:gd name="T74" fmla="*/ 100 w 412"/>
                    <a:gd name="T75" fmla="*/ 61 h 182"/>
                    <a:gd name="T76" fmla="*/ 100 w 412"/>
                    <a:gd name="T77" fmla="*/ 84 h 182"/>
                    <a:gd name="T78" fmla="*/ 124 w 412"/>
                    <a:gd name="T79" fmla="*/ 84 h 182"/>
                    <a:gd name="T80" fmla="*/ 124 w 412"/>
                    <a:gd name="T81" fmla="*/ 33 h 182"/>
                    <a:gd name="T82" fmla="*/ 33 w 412"/>
                    <a:gd name="T83" fmla="*/ 33 h 182"/>
                    <a:gd name="T84" fmla="*/ 33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3" y="150"/>
                      </a:moveTo>
                      <a:cubicBezTo>
                        <a:pt x="187" y="150"/>
                        <a:pt x="187" y="150"/>
                        <a:pt x="187" y="150"/>
                      </a:cubicBezTo>
                      <a:cubicBezTo>
                        <a:pt x="187" y="1"/>
                        <a:pt x="187" y="1"/>
                        <a:pt x="187"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80" y="181"/>
                        <a:pt x="380" y="181"/>
                        <a:pt x="380" y="181"/>
                      </a:cubicBezTo>
                      <a:cubicBezTo>
                        <a:pt x="380" y="181"/>
                        <a:pt x="380" y="181"/>
                        <a:pt x="380" y="181"/>
                      </a:cubicBezTo>
                      <a:cubicBezTo>
                        <a:pt x="256" y="182"/>
                        <a:pt x="256" y="182"/>
                        <a:pt x="256" y="182"/>
                      </a:cubicBezTo>
                      <a:cubicBezTo>
                        <a:pt x="256" y="143"/>
                        <a:pt x="256" y="100"/>
                        <a:pt x="256" y="62"/>
                      </a:cubicBezTo>
                      <a:cubicBezTo>
                        <a:pt x="285" y="62"/>
                        <a:pt x="313" y="62"/>
                        <a:pt x="342" y="62"/>
                      </a:cubicBezTo>
                      <a:cubicBezTo>
                        <a:pt x="342" y="62"/>
                        <a:pt x="342" y="62"/>
                        <a:pt x="342" y="62"/>
                      </a:cubicBezTo>
                      <a:cubicBezTo>
                        <a:pt x="343" y="62"/>
                        <a:pt x="343" y="62"/>
                        <a:pt x="343" y="62"/>
                      </a:cubicBezTo>
                      <a:cubicBezTo>
                        <a:pt x="343" y="94"/>
                        <a:pt x="343" y="94"/>
                        <a:pt x="343"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9" y="94"/>
                        <a:pt x="289" y="94"/>
                        <a:pt x="289" y="94"/>
                      </a:cubicBezTo>
                      <a:cubicBezTo>
                        <a:pt x="289" y="149"/>
                        <a:pt x="289" y="149"/>
                        <a:pt x="289" y="149"/>
                      </a:cubicBezTo>
                      <a:cubicBezTo>
                        <a:pt x="380" y="149"/>
                        <a:pt x="380" y="149"/>
                        <a:pt x="380" y="149"/>
                      </a:cubicBezTo>
                      <a:cubicBezTo>
                        <a:pt x="380" y="32"/>
                        <a:pt x="380" y="32"/>
                        <a:pt x="380" y="32"/>
                      </a:cubicBezTo>
                      <a:cubicBezTo>
                        <a:pt x="221" y="32"/>
                        <a:pt x="221" y="32"/>
                        <a:pt x="221" y="32"/>
                      </a:cubicBezTo>
                      <a:cubicBezTo>
                        <a:pt x="221" y="32"/>
                        <a:pt x="221" y="32"/>
                        <a:pt x="221"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7" y="115"/>
                        <a:pt x="157" y="115"/>
                        <a:pt x="157" y="115"/>
                      </a:cubicBezTo>
                      <a:cubicBezTo>
                        <a:pt x="100" y="115"/>
                        <a:pt x="100" y="115"/>
                        <a:pt x="100" y="115"/>
                      </a:cubicBezTo>
                      <a:cubicBezTo>
                        <a:pt x="100" y="116"/>
                        <a:pt x="100" y="116"/>
                        <a:pt x="100" y="116"/>
                      </a:cubicBezTo>
                      <a:cubicBezTo>
                        <a:pt x="71" y="116"/>
                        <a:pt x="71" y="116"/>
                        <a:pt x="71" y="116"/>
                      </a:cubicBezTo>
                      <a:cubicBezTo>
                        <a:pt x="71" y="115"/>
                        <a:pt x="71" y="115"/>
                        <a:pt x="71" y="115"/>
                      </a:cubicBezTo>
                      <a:cubicBezTo>
                        <a:pt x="70" y="115"/>
                        <a:pt x="70" y="115"/>
                        <a:pt x="70" y="115"/>
                      </a:cubicBezTo>
                      <a:cubicBezTo>
                        <a:pt x="69" y="61"/>
                        <a:pt x="69" y="61"/>
                        <a:pt x="69" y="61"/>
                      </a:cubicBezTo>
                      <a:cubicBezTo>
                        <a:pt x="100" y="61"/>
                        <a:pt x="100" y="61"/>
                        <a:pt x="100" y="61"/>
                      </a:cubicBezTo>
                      <a:cubicBezTo>
                        <a:pt x="100" y="84"/>
                        <a:pt x="100" y="84"/>
                        <a:pt x="100" y="84"/>
                      </a:cubicBezTo>
                      <a:cubicBezTo>
                        <a:pt x="124" y="84"/>
                        <a:pt x="124" y="84"/>
                        <a:pt x="124" y="84"/>
                      </a:cubicBezTo>
                      <a:cubicBezTo>
                        <a:pt x="124" y="33"/>
                        <a:pt x="124" y="33"/>
                        <a:pt x="124" y="33"/>
                      </a:cubicBezTo>
                      <a:cubicBezTo>
                        <a:pt x="33" y="33"/>
                        <a:pt x="33" y="33"/>
                        <a:pt x="33" y="33"/>
                      </a:cubicBezTo>
                      <a:lnTo>
                        <a:pt x="33"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55" name="Freeform 21"/>
                <p:cNvSpPr>
                  <a:spLocks/>
                </p:cNvSpPr>
                <p:nvPr/>
              </p:nvSpPr>
              <p:spPr bwMode="auto">
                <a:xfrm>
                  <a:off x="11140746" y="5029200"/>
                  <a:ext cx="526381" cy="126831"/>
                </a:xfrm>
                <a:custGeom>
                  <a:avLst/>
                  <a:gdLst>
                    <a:gd name="T0" fmla="*/ 32 w 412"/>
                    <a:gd name="T1" fmla="*/ 150 h 182"/>
                    <a:gd name="T2" fmla="*/ 186 w 412"/>
                    <a:gd name="T3" fmla="*/ 150 h 182"/>
                    <a:gd name="T4" fmla="*/ 186 w 412"/>
                    <a:gd name="T5" fmla="*/ 1 h 182"/>
                    <a:gd name="T6" fmla="*/ 187 w 412"/>
                    <a:gd name="T7" fmla="*/ 1 h 182"/>
                    <a:gd name="T8" fmla="*/ 187 w 412"/>
                    <a:gd name="T9" fmla="*/ 1 h 182"/>
                    <a:gd name="T10" fmla="*/ 412 w 412"/>
                    <a:gd name="T11" fmla="*/ 0 h 182"/>
                    <a:gd name="T12" fmla="*/ 412 w 412"/>
                    <a:gd name="T13" fmla="*/ 181 h 182"/>
                    <a:gd name="T14" fmla="*/ 379 w 412"/>
                    <a:gd name="T15" fmla="*/ 181 h 182"/>
                    <a:gd name="T16" fmla="*/ 379 w 412"/>
                    <a:gd name="T17" fmla="*/ 181 h 182"/>
                    <a:gd name="T18" fmla="*/ 256 w 412"/>
                    <a:gd name="T19" fmla="*/ 182 h 182"/>
                    <a:gd name="T20" fmla="*/ 255 w 412"/>
                    <a:gd name="T21" fmla="*/ 62 h 182"/>
                    <a:gd name="T22" fmla="*/ 342 w 412"/>
                    <a:gd name="T23" fmla="*/ 62 h 182"/>
                    <a:gd name="T24" fmla="*/ 342 w 412"/>
                    <a:gd name="T25" fmla="*/ 62 h 182"/>
                    <a:gd name="T26" fmla="*/ 342 w 412"/>
                    <a:gd name="T27" fmla="*/ 62 h 182"/>
                    <a:gd name="T28" fmla="*/ 342 w 412"/>
                    <a:gd name="T29" fmla="*/ 94 h 182"/>
                    <a:gd name="T30" fmla="*/ 342 w 412"/>
                    <a:gd name="T31" fmla="*/ 94 h 182"/>
                    <a:gd name="T32" fmla="*/ 342 w 412"/>
                    <a:gd name="T33" fmla="*/ 116 h 182"/>
                    <a:gd name="T34" fmla="*/ 313 w 412"/>
                    <a:gd name="T35" fmla="*/ 116 h 182"/>
                    <a:gd name="T36" fmla="*/ 313 w 412"/>
                    <a:gd name="T37" fmla="*/ 94 h 182"/>
                    <a:gd name="T38" fmla="*/ 288 w 412"/>
                    <a:gd name="T39" fmla="*/ 94 h 182"/>
                    <a:gd name="T40" fmla="*/ 288 w 412"/>
                    <a:gd name="T41" fmla="*/ 149 h 182"/>
                    <a:gd name="T42" fmla="*/ 379 w 412"/>
                    <a:gd name="T43" fmla="*/ 149 h 182"/>
                    <a:gd name="T44" fmla="*/ 379 w 412"/>
                    <a:gd name="T45" fmla="*/ 32 h 182"/>
                    <a:gd name="T46" fmla="*/ 220 w 412"/>
                    <a:gd name="T47" fmla="*/ 32 h 182"/>
                    <a:gd name="T48" fmla="*/ 220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6 w 412"/>
                    <a:gd name="T61" fmla="*/ 115 h 182"/>
                    <a:gd name="T62" fmla="*/ 99 w 412"/>
                    <a:gd name="T63" fmla="*/ 115 h 182"/>
                    <a:gd name="T64" fmla="*/ 99 w 412"/>
                    <a:gd name="T65" fmla="*/ 116 h 182"/>
                    <a:gd name="T66" fmla="*/ 70 w 412"/>
                    <a:gd name="T67" fmla="*/ 116 h 182"/>
                    <a:gd name="T68" fmla="*/ 70 w 412"/>
                    <a:gd name="T69" fmla="*/ 115 h 182"/>
                    <a:gd name="T70" fmla="*/ 69 w 412"/>
                    <a:gd name="T71" fmla="*/ 115 h 182"/>
                    <a:gd name="T72" fmla="*/ 69 w 412"/>
                    <a:gd name="T73" fmla="*/ 61 h 182"/>
                    <a:gd name="T74" fmla="*/ 99 w 412"/>
                    <a:gd name="T75" fmla="*/ 61 h 182"/>
                    <a:gd name="T76" fmla="*/ 99 w 412"/>
                    <a:gd name="T77" fmla="*/ 84 h 182"/>
                    <a:gd name="T78" fmla="*/ 124 w 412"/>
                    <a:gd name="T79" fmla="*/ 84 h 182"/>
                    <a:gd name="T80" fmla="*/ 124 w 412"/>
                    <a:gd name="T81" fmla="*/ 33 h 182"/>
                    <a:gd name="T82" fmla="*/ 32 w 412"/>
                    <a:gd name="T83" fmla="*/ 33 h 182"/>
                    <a:gd name="T84" fmla="*/ 32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2" y="150"/>
                      </a:moveTo>
                      <a:cubicBezTo>
                        <a:pt x="186" y="150"/>
                        <a:pt x="186" y="150"/>
                        <a:pt x="186" y="150"/>
                      </a:cubicBezTo>
                      <a:cubicBezTo>
                        <a:pt x="186" y="1"/>
                        <a:pt x="186" y="1"/>
                        <a:pt x="186"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79" y="181"/>
                        <a:pt x="379" y="181"/>
                        <a:pt x="379" y="181"/>
                      </a:cubicBezTo>
                      <a:cubicBezTo>
                        <a:pt x="379" y="181"/>
                        <a:pt x="379" y="181"/>
                        <a:pt x="379" y="181"/>
                      </a:cubicBezTo>
                      <a:cubicBezTo>
                        <a:pt x="256" y="182"/>
                        <a:pt x="256" y="182"/>
                        <a:pt x="256" y="182"/>
                      </a:cubicBezTo>
                      <a:cubicBezTo>
                        <a:pt x="256" y="143"/>
                        <a:pt x="255" y="100"/>
                        <a:pt x="255" y="62"/>
                      </a:cubicBezTo>
                      <a:cubicBezTo>
                        <a:pt x="284" y="62"/>
                        <a:pt x="313" y="62"/>
                        <a:pt x="342" y="62"/>
                      </a:cubicBezTo>
                      <a:cubicBezTo>
                        <a:pt x="342" y="62"/>
                        <a:pt x="342" y="62"/>
                        <a:pt x="342" y="62"/>
                      </a:cubicBezTo>
                      <a:cubicBezTo>
                        <a:pt x="342" y="62"/>
                        <a:pt x="342" y="62"/>
                        <a:pt x="342" y="62"/>
                      </a:cubicBezTo>
                      <a:cubicBezTo>
                        <a:pt x="342" y="94"/>
                        <a:pt x="342" y="94"/>
                        <a:pt x="342"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8" y="94"/>
                        <a:pt x="288" y="94"/>
                        <a:pt x="288" y="94"/>
                      </a:cubicBezTo>
                      <a:cubicBezTo>
                        <a:pt x="288" y="149"/>
                        <a:pt x="288" y="149"/>
                        <a:pt x="288" y="149"/>
                      </a:cubicBezTo>
                      <a:cubicBezTo>
                        <a:pt x="379" y="149"/>
                        <a:pt x="379" y="149"/>
                        <a:pt x="379" y="149"/>
                      </a:cubicBezTo>
                      <a:cubicBezTo>
                        <a:pt x="379" y="32"/>
                        <a:pt x="379" y="32"/>
                        <a:pt x="379" y="32"/>
                      </a:cubicBezTo>
                      <a:cubicBezTo>
                        <a:pt x="220" y="32"/>
                        <a:pt x="220" y="32"/>
                        <a:pt x="220" y="32"/>
                      </a:cubicBezTo>
                      <a:cubicBezTo>
                        <a:pt x="220" y="32"/>
                        <a:pt x="220" y="32"/>
                        <a:pt x="220"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6" y="115"/>
                        <a:pt x="156" y="115"/>
                        <a:pt x="156" y="115"/>
                      </a:cubicBezTo>
                      <a:cubicBezTo>
                        <a:pt x="99" y="115"/>
                        <a:pt x="99" y="115"/>
                        <a:pt x="99" y="115"/>
                      </a:cubicBezTo>
                      <a:cubicBezTo>
                        <a:pt x="99" y="116"/>
                        <a:pt x="99" y="116"/>
                        <a:pt x="99" y="116"/>
                      </a:cubicBezTo>
                      <a:cubicBezTo>
                        <a:pt x="70" y="116"/>
                        <a:pt x="70" y="116"/>
                        <a:pt x="70" y="116"/>
                      </a:cubicBezTo>
                      <a:cubicBezTo>
                        <a:pt x="70" y="115"/>
                        <a:pt x="70" y="115"/>
                        <a:pt x="70" y="115"/>
                      </a:cubicBezTo>
                      <a:cubicBezTo>
                        <a:pt x="69" y="115"/>
                        <a:pt x="69" y="115"/>
                        <a:pt x="69" y="115"/>
                      </a:cubicBezTo>
                      <a:cubicBezTo>
                        <a:pt x="69" y="61"/>
                        <a:pt x="69" y="61"/>
                        <a:pt x="69" y="61"/>
                      </a:cubicBezTo>
                      <a:cubicBezTo>
                        <a:pt x="99" y="61"/>
                        <a:pt x="99" y="61"/>
                        <a:pt x="99" y="61"/>
                      </a:cubicBezTo>
                      <a:cubicBezTo>
                        <a:pt x="99" y="84"/>
                        <a:pt x="99" y="84"/>
                        <a:pt x="99" y="84"/>
                      </a:cubicBezTo>
                      <a:cubicBezTo>
                        <a:pt x="124" y="84"/>
                        <a:pt x="124" y="84"/>
                        <a:pt x="124" y="84"/>
                      </a:cubicBezTo>
                      <a:cubicBezTo>
                        <a:pt x="124" y="33"/>
                        <a:pt x="124" y="33"/>
                        <a:pt x="124" y="33"/>
                      </a:cubicBezTo>
                      <a:cubicBezTo>
                        <a:pt x="32" y="33"/>
                        <a:pt x="32" y="33"/>
                        <a:pt x="32" y="33"/>
                      </a:cubicBezTo>
                      <a:lnTo>
                        <a:pt x="32"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56" name="Freeform 22"/>
                <p:cNvSpPr>
                  <a:spLocks/>
                </p:cNvSpPr>
                <p:nvPr/>
              </p:nvSpPr>
              <p:spPr bwMode="auto">
                <a:xfrm>
                  <a:off x="11696660" y="5029200"/>
                  <a:ext cx="526381" cy="126831"/>
                </a:xfrm>
                <a:custGeom>
                  <a:avLst/>
                  <a:gdLst>
                    <a:gd name="T0" fmla="*/ 33 w 412"/>
                    <a:gd name="T1" fmla="*/ 150 h 182"/>
                    <a:gd name="T2" fmla="*/ 187 w 412"/>
                    <a:gd name="T3" fmla="*/ 150 h 182"/>
                    <a:gd name="T4" fmla="*/ 187 w 412"/>
                    <a:gd name="T5" fmla="*/ 1 h 182"/>
                    <a:gd name="T6" fmla="*/ 187 w 412"/>
                    <a:gd name="T7" fmla="*/ 1 h 182"/>
                    <a:gd name="T8" fmla="*/ 187 w 412"/>
                    <a:gd name="T9" fmla="*/ 1 h 182"/>
                    <a:gd name="T10" fmla="*/ 412 w 412"/>
                    <a:gd name="T11" fmla="*/ 0 h 182"/>
                    <a:gd name="T12" fmla="*/ 412 w 412"/>
                    <a:gd name="T13" fmla="*/ 181 h 182"/>
                    <a:gd name="T14" fmla="*/ 380 w 412"/>
                    <a:gd name="T15" fmla="*/ 181 h 182"/>
                    <a:gd name="T16" fmla="*/ 380 w 412"/>
                    <a:gd name="T17" fmla="*/ 181 h 182"/>
                    <a:gd name="T18" fmla="*/ 256 w 412"/>
                    <a:gd name="T19" fmla="*/ 182 h 182"/>
                    <a:gd name="T20" fmla="*/ 256 w 412"/>
                    <a:gd name="T21" fmla="*/ 62 h 182"/>
                    <a:gd name="T22" fmla="*/ 342 w 412"/>
                    <a:gd name="T23" fmla="*/ 62 h 182"/>
                    <a:gd name="T24" fmla="*/ 342 w 412"/>
                    <a:gd name="T25" fmla="*/ 62 h 182"/>
                    <a:gd name="T26" fmla="*/ 343 w 412"/>
                    <a:gd name="T27" fmla="*/ 62 h 182"/>
                    <a:gd name="T28" fmla="*/ 343 w 412"/>
                    <a:gd name="T29" fmla="*/ 94 h 182"/>
                    <a:gd name="T30" fmla="*/ 342 w 412"/>
                    <a:gd name="T31" fmla="*/ 94 h 182"/>
                    <a:gd name="T32" fmla="*/ 342 w 412"/>
                    <a:gd name="T33" fmla="*/ 116 h 182"/>
                    <a:gd name="T34" fmla="*/ 313 w 412"/>
                    <a:gd name="T35" fmla="*/ 116 h 182"/>
                    <a:gd name="T36" fmla="*/ 313 w 412"/>
                    <a:gd name="T37" fmla="*/ 94 h 182"/>
                    <a:gd name="T38" fmla="*/ 289 w 412"/>
                    <a:gd name="T39" fmla="*/ 94 h 182"/>
                    <a:gd name="T40" fmla="*/ 289 w 412"/>
                    <a:gd name="T41" fmla="*/ 149 h 182"/>
                    <a:gd name="T42" fmla="*/ 380 w 412"/>
                    <a:gd name="T43" fmla="*/ 149 h 182"/>
                    <a:gd name="T44" fmla="*/ 380 w 412"/>
                    <a:gd name="T45" fmla="*/ 32 h 182"/>
                    <a:gd name="T46" fmla="*/ 221 w 412"/>
                    <a:gd name="T47" fmla="*/ 32 h 182"/>
                    <a:gd name="T48" fmla="*/ 221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7 w 412"/>
                    <a:gd name="T61" fmla="*/ 115 h 182"/>
                    <a:gd name="T62" fmla="*/ 100 w 412"/>
                    <a:gd name="T63" fmla="*/ 115 h 182"/>
                    <a:gd name="T64" fmla="*/ 100 w 412"/>
                    <a:gd name="T65" fmla="*/ 116 h 182"/>
                    <a:gd name="T66" fmla="*/ 71 w 412"/>
                    <a:gd name="T67" fmla="*/ 116 h 182"/>
                    <a:gd name="T68" fmla="*/ 71 w 412"/>
                    <a:gd name="T69" fmla="*/ 115 h 182"/>
                    <a:gd name="T70" fmla="*/ 70 w 412"/>
                    <a:gd name="T71" fmla="*/ 115 h 182"/>
                    <a:gd name="T72" fmla="*/ 69 w 412"/>
                    <a:gd name="T73" fmla="*/ 61 h 182"/>
                    <a:gd name="T74" fmla="*/ 100 w 412"/>
                    <a:gd name="T75" fmla="*/ 61 h 182"/>
                    <a:gd name="T76" fmla="*/ 100 w 412"/>
                    <a:gd name="T77" fmla="*/ 84 h 182"/>
                    <a:gd name="T78" fmla="*/ 124 w 412"/>
                    <a:gd name="T79" fmla="*/ 84 h 182"/>
                    <a:gd name="T80" fmla="*/ 124 w 412"/>
                    <a:gd name="T81" fmla="*/ 33 h 182"/>
                    <a:gd name="T82" fmla="*/ 33 w 412"/>
                    <a:gd name="T83" fmla="*/ 33 h 182"/>
                    <a:gd name="T84" fmla="*/ 33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3" y="150"/>
                      </a:moveTo>
                      <a:cubicBezTo>
                        <a:pt x="187" y="150"/>
                        <a:pt x="187" y="150"/>
                        <a:pt x="187" y="150"/>
                      </a:cubicBezTo>
                      <a:cubicBezTo>
                        <a:pt x="187" y="1"/>
                        <a:pt x="187" y="1"/>
                        <a:pt x="187"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80" y="181"/>
                        <a:pt x="380" y="181"/>
                        <a:pt x="380" y="181"/>
                      </a:cubicBezTo>
                      <a:cubicBezTo>
                        <a:pt x="380" y="181"/>
                        <a:pt x="380" y="181"/>
                        <a:pt x="380" y="181"/>
                      </a:cubicBezTo>
                      <a:cubicBezTo>
                        <a:pt x="256" y="182"/>
                        <a:pt x="256" y="182"/>
                        <a:pt x="256" y="182"/>
                      </a:cubicBezTo>
                      <a:cubicBezTo>
                        <a:pt x="256" y="143"/>
                        <a:pt x="256" y="100"/>
                        <a:pt x="256" y="62"/>
                      </a:cubicBezTo>
                      <a:cubicBezTo>
                        <a:pt x="285" y="62"/>
                        <a:pt x="313" y="62"/>
                        <a:pt x="342" y="62"/>
                      </a:cubicBezTo>
                      <a:cubicBezTo>
                        <a:pt x="342" y="62"/>
                        <a:pt x="342" y="62"/>
                        <a:pt x="342" y="62"/>
                      </a:cubicBezTo>
                      <a:cubicBezTo>
                        <a:pt x="343" y="62"/>
                        <a:pt x="343" y="62"/>
                        <a:pt x="343" y="62"/>
                      </a:cubicBezTo>
                      <a:cubicBezTo>
                        <a:pt x="343" y="94"/>
                        <a:pt x="343" y="94"/>
                        <a:pt x="343"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9" y="94"/>
                        <a:pt x="289" y="94"/>
                        <a:pt x="289" y="94"/>
                      </a:cubicBezTo>
                      <a:cubicBezTo>
                        <a:pt x="289" y="149"/>
                        <a:pt x="289" y="149"/>
                        <a:pt x="289" y="149"/>
                      </a:cubicBezTo>
                      <a:cubicBezTo>
                        <a:pt x="380" y="149"/>
                        <a:pt x="380" y="149"/>
                        <a:pt x="380" y="149"/>
                      </a:cubicBezTo>
                      <a:cubicBezTo>
                        <a:pt x="380" y="32"/>
                        <a:pt x="380" y="32"/>
                        <a:pt x="380" y="32"/>
                      </a:cubicBezTo>
                      <a:cubicBezTo>
                        <a:pt x="221" y="32"/>
                        <a:pt x="221" y="32"/>
                        <a:pt x="221" y="32"/>
                      </a:cubicBezTo>
                      <a:cubicBezTo>
                        <a:pt x="221" y="32"/>
                        <a:pt x="221" y="32"/>
                        <a:pt x="221"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7" y="115"/>
                        <a:pt x="157" y="115"/>
                        <a:pt x="157" y="115"/>
                      </a:cubicBezTo>
                      <a:cubicBezTo>
                        <a:pt x="100" y="115"/>
                        <a:pt x="100" y="115"/>
                        <a:pt x="100" y="115"/>
                      </a:cubicBezTo>
                      <a:cubicBezTo>
                        <a:pt x="100" y="116"/>
                        <a:pt x="100" y="116"/>
                        <a:pt x="100" y="116"/>
                      </a:cubicBezTo>
                      <a:cubicBezTo>
                        <a:pt x="71" y="116"/>
                        <a:pt x="71" y="116"/>
                        <a:pt x="71" y="116"/>
                      </a:cubicBezTo>
                      <a:cubicBezTo>
                        <a:pt x="71" y="115"/>
                        <a:pt x="71" y="115"/>
                        <a:pt x="71" y="115"/>
                      </a:cubicBezTo>
                      <a:cubicBezTo>
                        <a:pt x="70" y="115"/>
                        <a:pt x="70" y="115"/>
                        <a:pt x="70" y="115"/>
                      </a:cubicBezTo>
                      <a:cubicBezTo>
                        <a:pt x="69" y="61"/>
                        <a:pt x="69" y="61"/>
                        <a:pt x="69" y="61"/>
                      </a:cubicBezTo>
                      <a:cubicBezTo>
                        <a:pt x="100" y="61"/>
                        <a:pt x="100" y="61"/>
                        <a:pt x="100" y="61"/>
                      </a:cubicBezTo>
                      <a:cubicBezTo>
                        <a:pt x="100" y="84"/>
                        <a:pt x="100" y="84"/>
                        <a:pt x="100" y="84"/>
                      </a:cubicBezTo>
                      <a:cubicBezTo>
                        <a:pt x="124" y="84"/>
                        <a:pt x="124" y="84"/>
                        <a:pt x="124" y="84"/>
                      </a:cubicBezTo>
                      <a:cubicBezTo>
                        <a:pt x="124" y="33"/>
                        <a:pt x="124" y="33"/>
                        <a:pt x="124" y="33"/>
                      </a:cubicBezTo>
                      <a:cubicBezTo>
                        <a:pt x="33" y="33"/>
                        <a:pt x="33" y="33"/>
                        <a:pt x="33" y="33"/>
                      </a:cubicBezTo>
                      <a:lnTo>
                        <a:pt x="33"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57" name="Freeform 23"/>
                <p:cNvSpPr>
                  <a:spLocks/>
                </p:cNvSpPr>
                <p:nvPr/>
              </p:nvSpPr>
              <p:spPr bwMode="auto">
                <a:xfrm>
                  <a:off x="12250836" y="5029200"/>
                  <a:ext cx="524643" cy="126831"/>
                </a:xfrm>
                <a:custGeom>
                  <a:avLst/>
                  <a:gdLst>
                    <a:gd name="T0" fmla="*/ 32 w 411"/>
                    <a:gd name="T1" fmla="*/ 150 h 182"/>
                    <a:gd name="T2" fmla="*/ 186 w 411"/>
                    <a:gd name="T3" fmla="*/ 150 h 182"/>
                    <a:gd name="T4" fmla="*/ 186 w 411"/>
                    <a:gd name="T5" fmla="*/ 1 h 182"/>
                    <a:gd name="T6" fmla="*/ 187 w 411"/>
                    <a:gd name="T7" fmla="*/ 1 h 182"/>
                    <a:gd name="T8" fmla="*/ 187 w 411"/>
                    <a:gd name="T9" fmla="*/ 1 h 182"/>
                    <a:gd name="T10" fmla="*/ 411 w 411"/>
                    <a:gd name="T11" fmla="*/ 0 h 182"/>
                    <a:gd name="T12" fmla="*/ 411 w 411"/>
                    <a:gd name="T13" fmla="*/ 181 h 182"/>
                    <a:gd name="T14" fmla="*/ 379 w 411"/>
                    <a:gd name="T15" fmla="*/ 181 h 182"/>
                    <a:gd name="T16" fmla="*/ 379 w 411"/>
                    <a:gd name="T17" fmla="*/ 181 h 182"/>
                    <a:gd name="T18" fmla="*/ 256 w 411"/>
                    <a:gd name="T19" fmla="*/ 182 h 182"/>
                    <a:gd name="T20" fmla="*/ 255 w 411"/>
                    <a:gd name="T21" fmla="*/ 62 h 182"/>
                    <a:gd name="T22" fmla="*/ 342 w 411"/>
                    <a:gd name="T23" fmla="*/ 62 h 182"/>
                    <a:gd name="T24" fmla="*/ 342 w 411"/>
                    <a:gd name="T25" fmla="*/ 62 h 182"/>
                    <a:gd name="T26" fmla="*/ 342 w 411"/>
                    <a:gd name="T27" fmla="*/ 62 h 182"/>
                    <a:gd name="T28" fmla="*/ 342 w 411"/>
                    <a:gd name="T29" fmla="*/ 94 h 182"/>
                    <a:gd name="T30" fmla="*/ 342 w 411"/>
                    <a:gd name="T31" fmla="*/ 94 h 182"/>
                    <a:gd name="T32" fmla="*/ 342 w 411"/>
                    <a:gd name="T33" fmla="*/ 116 h 182"/>
                    <a:gd name="T34" fmla="*/ 313 w 411"/>
                    <a:gd name="T35" fmla="*/ 116 h 182"/>
                    <a:gd name="T36" fmla="*/ 313 w 411"/>
                    <a:gd name="T37" fmla="*/ 94 h 182"/>
                    <a:gd name="T38" fmla="*/ 288 w 411"/>
                    <a:gd name="T39" fmla="*/ 94 h 182"/>
                    <a:gd name="T40" fmla="*/ 288 w 411"/>
                    <a:gd name="T41" fmla="*/ 149 h 182"/>
                    <a:gd name="T42" fmla="*/ 379 w 411"/>
                    <a:gd name="T43" fmla="*/ 149 h 182"/>
                    <a:gd name="T44" fmla="*/ 379 w 411"/>
                    <a:gd name="T45" fmla="*/ 32 h 182"/>
                    <a:gd name="T46" fmla="*/ 220 w 411"/>
                    <a:gd name="T47" fmla="*/ 32 h 182"/>
                    <a:gd name="T48" fmla="*/ 220 w 411"/>
                    <a:gd name="T49" fmla="*/ 32 h 182"/>
                    <a:gd name="T50" fmla="*/ 219 w 411"/>
                    <a:gd name="T51" fmla="*/ 32 h 182"/>
                    <a:gd name="T52" fmla="*/ 219 w 411"/>
                    <a:gd name="T53" fmla="*/ 182 h 182"/>
                    <a:gd name="T54" fmla="*/ 0 w 411"/>
                    <a:gd name="T55" fmla="*/ 182 h 182"/>
                    <a:gd name="T56" fmla="*/ 0 w 411"/>
                    <a:gd name="T57" fmla="*/ 1 h 182"/>
                    <a:gd name="T58" fmla="*/ 156 w 411"/>
                    <a:gd name="T59" fmla="*/ 0 h 182"/>
                    <a:gd name="T60" fmla="*/ 156 w 411"/>
                    <a:gd name="T61" fmla="*/ 115 h 182"/>
                    <a:gd name="T62" fmla="*/ 99 w 411"/>
                    <a:gd name="T63" fmla="*/ 115 h 182"/>
                    <a:gd name="T64" fmla="*/ 99 w 411"/>
                    <a:gd name="T65" fmla="*/ 116 h 182"/>
                    <a:gd name="T66" fmla="*/ 70 w 411"/>
                    <a:gd name="T67" fmla="*/ 116 h 182"/>
                    <a:gd name="T68" fmla="*/ 70 w 411"/>
                    <a:gd name="T69" fmla="*/ 115 h 182"/>
                    <a:gd name="T70" fmla="*/ 69 w 411"/>
                    <a:gd name="T71" fmla="*/ 115 h 182"/>
                    <a:gd name="T72" fmla="*/ 69 w 411"/>
                    <a:gd name="T73" fmla="*/ 61 h 182"/>
                    <a:gd name="T74" fmla="*/ 99 w 411"/>
                    <a:gd name="T75" fmla="*/ 61 h 182"/>
                    <a:gd name="T76" fmla="*/ 99 w 411"/>
                    <a:gd name="T77" fmla="*/ 84 h 182"/>
                    <a:gd name="T78" fmla="*/ 123 w 411"/>
                    <a:gd name="T79" fmla="*/ 84 h 182"/>
                    <a:gd name="T80" fmla="*/ 123 w 411"/>
                    <a:gd name="T81" fmla="*/ 33 h 182"/>
                    <a:gd name="T82" fmla="*/ 32 w 411"/>
                    <a:gd name="T83" fmla="*/ 33 h 182"/>
                    <a:gd name="T84" fmla="*/ 32 w 411"/>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1" h="182">
                      <a:moveTo>
                        <a:pt x="32" y="150"/>
                      </a:moveTo>
                      <a:cubicBezTo>
                        <a:pt x="186" y="150"/>
                        <a:pt x="186" y="150"/>
                        <a:pt x="186" y="150"/>
                      </a:cubicBezTo>
                      <a:cubicBezTo>
                        <a:pt x="186" y="1"/>
                        <a:pt x="186" y="1"/>
                        <a:pt x="186" y="1"/>
                      </a:cubicBezTo>
                      <a:cubicBezTo>
                        <a:pt x="187" y="1"/>
                        <a:pt x="187" y="1"/>
                        <a:pt x="187" y="1"/>
                      </a:cubicBezTo>
                      <a:cubicBezTo>
                        <a:pt x="187" y="1"/>
                        <a:pt x="187" y="1"/>
                        <a:pt x="187" y="1"/>
                      </a:cubicBezTo>
                      <a:cubicBezTo>
                        <a:pt x="268" y="1"/>
                        <a:pt x="332" y="0"/>
                        <a:pt x="411" y="0"/>
                      </a:cubicBezTo>
                      <a:cubicBezTo>
                        <a:pt x="411" y="181"/>
                        <a:pt x="411" y="181"/>
                        <a:pt x="411" y="181"/>
                      </a:cubicBezTo>
                      <a:cubicBezTo>
                        <a:pt x="379" y="181"/>
                        <a:pt x="379" y="181"/>
                        <a:pt x="379" y="181"/>
                      </a:cubicBezTo>
                      <a:cubicBezTo>
                        <a:pt x="379" y="181"/>
                        <a:pt x="379" y="181"/>
                        <a:pt x="379" y="181"/>
                      </a:cubicBezTo>
                      <a:cubicBezTo>
                        <a:pt x="256" y="182"/>
                        <a:pt x="256" y="182"/>
                        <a:pt x="256" y="182"/>
                      </a:cubicBezTo>
                      <a:cubicBezTo>
                        <a:pt x="256" y="143"/>
                        <a:pt x="255" y="100"/>
                        <a:pt x="255" y="62"/>
                      </a:cubicBezTo>
                      <a:cubicBezTo>
                        <a:pt x="284" y="62"/>
                        <a:pt x="313" y="62"/>
                        <a:pt x="342" y="62"/>
                      </a:cubicBezTo>
                      <a:cubicBezTo>
                        <a:pt x="342" y="62"/>
                        <a:pt x="342" y="62"/>
                        <a:pt x="342" y="62"/>
                      </a:cubicBezTo>
                      <a:cubicBezTo>
                        <a:pt x="342" y="62"/>
                        <a:pt x="342" y="62"/>
                        <a:pt x="342" y="62"/>
                      </a:cubicBezTo>
                      <a:cubicBezTo>
                        <a:pt x="342" y="94"/>
                        <a:pt x="342" y="94"/>
                        <a:pt x="342"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8" y="94"/>
                        <a:pt x="288" y="94"/>
                        <a:pt x="288" y="94"/>
                      </a:cubicBezTo>
                      <a:cubicBezTo>
                        <a:pt x="288" y="149"/>
                        <a:pt x="288" y="149"/>
                        <a:pt x="288" y="149"/>
                      </a:cubicBezTo>
                      <a:cubicBezTo>
                        <a:pt x="379" y="149"/>
                        <a:pt x="379" y="149"/>
                        <a:pt x="379" y="149"/>
                      </a:cubicBezTo>
                      <a:cubicBezTo>
                        <a:pt x="379" y="32"/>
                        <a:pt x="379" y="32"/>
                        <a:pt x="379" y="32"/>
                      </a:cubicBezTo>
                      <a:cubicBezTo>
                        <a:pt x="220" y="32"/>
                        <a:pt x="220" y="32"/>
                        <a:pt x="220" y="32"/>
                      </a:cubicBezTo>
                      <a:cubicBezTo>
                        <a:pt x="220" y="32"/>
                        <a:pt x="220" y="32"/>
                        <a:pt x="220"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6" y="115"/>
                        <a:pt x="156" y="115"/>
                        <a:pt x="156" y="115"/>
                      </a:cubicBezTo>
                      <a:cubicBezTo>
                        <a:pt x="99" y="115"/>
                        <a:pt x="99" y="115"/>
                        <a:pt x="99" y="115"/>
                      </a:cubicBezTo>
                      <a:cubicBezTo>
                        <a:pt x="99" y="116"/>
                        <a:pt x="99" y="116"/>
                        <a:pt x="99" y="116"/>
                      </a:cubicBezTo>
                      <a:cubicBezTo>
                        <a:pt x="70" y="116"/>
                        <a:pt x="70" y="116"/>
                        <a:pt x="70" y="116"/>
                      </a:cubicBezTo>
                      <a:cubicBezTo>
                        <a:pt x="70" y="115"/>
                        <a:pt x="70" y="115"/>
                        <a:pt x="70" y="115"/>
                      </a:cubicBezTo>
                      <a:cubicBezTo>
                        <a:pt x="69" y="115"/>
                        <a:pt x="69" y="115"/>
                        <a:pt x="69" y="115"/>
                      </a:cubicBezTo>
                      <a:cubicBezTo>
                        <a:pt x="69" y="61"/>
                        <a:pt x="69" y="61"/>
                        <a:pt x="69" y="61"/>
                      </a:cubicBezTo>
                      <a:cubicBezTo>
                        <a:pt x="99" y="61"/>
                        <a:pt x="99" y="61"/>
                        <a:pt x="99" y="61"/>
                      </a:cubicBezTo>
                      <a:cubicBezTo>
                        <a:pt x="99" y="84"/>
                        <a:pt x="99" y="84"/>
                        <a:pt x="99" y="84"/>
                      </a:cubicBezTo>
                      <a:cubicBezTo>
                        <a:pt x="123" y="84"/>
                        <a:pt x="123" y="84"/>
                        <a:pt x="123" y="84"/>
                      </a:cubicBezTo>
                      <a:cubicBezTo>
                        <a:pt x="123" y="33"/>
                        <a:pt x="123" y="33"/>
                        <a:pt x="123" y="33"/>
                      </a:cubicBezTo>
                      <a:cubicBezTo>
                        <a:pt x="32" y="33"/>
                        <a:pt x="32" y="33"/>
                        <a:pt x="32" y="33"/>
                      </a:cubicBezTo>
                      <a:lnTo>
                        <a:pt x="32"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58" name="Freeform 24"/>
                <p:cNvSpPr>
                  <a:spLocks/>
                </p:cNvSpPr>
                <p:nvPr/>
              </p:nvSpPr>
              <p:spPr bwMode="auto">
                <a:xfrm>
                  <a:off x="12806750" y="5029200"/>
                  <a:ext cx="526381" cy="126831"/>
                </a:xfrm>
                <a:custGeom>
                  <a:avLst/>
                  <a:gdLst>
                    <a:gd name="T0" fmla="*/ 33 w 412"/>
                    <a:gd name="T1" fmla="*/ 150 h 182"/>
                    <a:gd name="T2" fmla="*/ 187 w 412"/>
                    <a:gd name="T3" fmla="*/ 150 h 182"/>
                    <a:gd name="T4" fmla="*/ 187 w 412"/>
                    <a:gd name="T5" fmla="*/ 1 h 182"/>
                    <a:gd name="T6" fmla="*/ 187 w 412"/>
                    <a:gd name="T7" fmla="*/ 1 h 182"/>
                    <a:gd name="T8" fmla="*/ 187 w 412"/>
                    <a:gd name="T9" fmla="*/ 1 h 182"/>
                    <a:gd name="T10" fmla="*/ 412 w 412"/>
                    <a:gd name="T11" fmla="*/ 0 h 182"/>
                    <a:gd name="T12" fmla="*/ 412 w 412"/>
                    <a:gd name="T13" fmla="*/ 181 h 182"/>
                    <a:gd name="T14" fmla="*/ 380 w 412"/>
                    <a:gd name="T15" fmla="*/ 181 h 182"/>
                    <a:gd name="T16" fmla="*/ 380 w 412"/>
                    <a:gd name="T17" fmla="*/ 181 h 182"/>
                    <a:gd name="T18" fmla="*/ 256 w 412"/>
                    <a:gd name="T19" fmla="*/ 182 h 182"/>
                    <a:gd name="T20" fmla="*/ 255 w 412"/>
                    <a:gd name="T21" fmla="*/ 62 h 182"/>
                    <a:gd name="T22" fmla="*/ 342 w 412"/>
                    <a:gd name="T23" fmla="*/ 62 h 182"/>
                    <a:gd name="T24" fmla="*/ 342 w 412"/>
                    <a:gd name="T25" fmla="*/ 62 h 182"/>
                    <a:gd name="T26" fmla="*/ 342 w 412"/>
                    <a:gd name="T27" fmla="*/ 62 h 182"/>
                    <a:gd name="T28" fmla="*/ 342 w 412"/>
                    <a:gd name="T29" fmla="*/ 94 h 182"/>
                    <a:gd name="T30" fmla="*/ 342 w 412"/>
                    <a:gd name="T31" fmla="*/ 94 h 182"/>
                    <a:gd name="T32" fmla="*/ 342 w 412"/>
                    <a:gd name="T33" fmla="*/ 116 h 182"/>
                    <a:gd name="T34" fmla="*/ 313 w 412"/>
                    <a:gd name="T35" fmla="*/ 116 h 182"/>
                    <a:gd name="T36" fmla="*/ 313 w 412"/>
                    <a:gd name="T37" fmla="*/ 94 h 182"/>
                    <a:gd name="T38" fmla="*/ 288 w 412"/>
                    <a:gd name="T39" fmla="*/ 94 h 182"/>
                    <a:gd name="T40" fmla="*/ 288 w 412"/>
                    <a:gd name="T41" fmla="*/ 149 h 182"/>
                    <a:gd name="T42" fmla="*/ 380 w 412"/>
                    <a:gd name="T43" fmla="*/ 149 h 182"/>
                    <a:gd name="T44" fmla="*/ 380 w 412"/>
                    <a:gd name="T45" fmla="*/ 32 h 182"/>
                    <a:gd name="T46" fmla="*/ 220 w 412"/>
                    <a:gd name="T47" fmla="*/ 32 h 182"/>
                    <a:gd name="T48" fmla="*/ 220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7 w 412"/>
                    <a:gd name="T61" fmla="*/ 115 h 182"/>
                    <a:gd name="T62" fmla="*/ 100 w 412"/>
                    <a:gd name="T63" fmla="*/ 115 h 182"/>
                    <a:gd name="T64" fmla="*/ 100 w 412"/>
                    <a:gd name="T65" fmla="*/ 116 h 182"/>
                    <a:gd name="T66" fmla="*/ 71 w 412"/>
                    <a:gd name="T67" fmla="*/ 116 h 182"/>
                    <a:gd name="T68" fmla="*/ 71 w 412"/>
                    <a:gd name="T69" fmla="*/ 115 h 182"/>
                    <a:gd name="T70" fmla="*/ 70 w 412"/>
                    <a:gd name="T71" fmla="*/ 115 h 182"/>
                    <a:gd name="T72" fmla="*/ 69 w 412"/>
                    <a:gd name="T73" fmla="*/ 61 h 182"/>
                    <a:gd name="T74" fmla="*/ 100 w 412"/>
                    <a:gd name="T75" fmla="*/ 61 h 182"/>
                    <a:gd name="T76" fmla="*/ 100 w 412"/>
                    <a:gd name="T77" fmla="*/ 84 h 182"/>
                    <a:gd name="T78" fmla="*/ 124 w 412"/>
                    <a:gd name="T79" fmla="*/ 84 h 182"/>
                    <a:gd name="T80" fmla="*/ 124 w 412"/>
                    <a:gd name="T81" fmla="*/ 33 h 182"/>
                    <a:gd name="T82" fmla="*/ 33 w 412"/>
                    <a:gd name="T83" fmla="*/ 33 h 182"/>
                    <a:gd name="T84" fmla="*/ 33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3" y="150"/>
                      </a:moveTo>
                      <a:cubicBezTo>
                        <a:pt x="187" y="150"/>
                        <a:pt x="187" y="150"/>
                        <a:pt x="187" y="150"/>
                      </a:cubicBezTo>
                      <a:cubicBezTo>
                        <a:pt x="187" y="1"/>
                        <a:pt x="187" y="1"/>
                        <a:pt x="187"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80" y="181"/>
                        <a:pt x="380" y="181"/>
                        <a:pt x="380" y="181"/>
                      </a:cubicBezTo>
                      <a:cubicBezTo>
                        <a:pt x="380" y="181"/>
                        <a:pt x="380" y="181"/>
                        <a:pt x="380" y="181"/>
                      </a:cubicBezTo>
                      <a:cubicBezTo>
                        <a:pt x="256" y="182"/>
                        <a:pt x="256" y="182"/>
                        <a:pt x="256" y="182"/>
                      </a:cubicBezTo>
                      <a:cubicBezTo>
                        <a:pt x="256" y="143"/>
                        <a:pt x="255" y="100"/>
                        <a:pt x="255" y="62"/>
                      </a:cubicBezTo>
                      <a:cubicBezTo>
                        <a:pt x="285" y="62"/>
                        <a:pt x="313" y="62"/>
                        <a:pt x="342" y="62"/>
                      </a:cubicBezTo>
                      <a:cubicBezTo>
                        <a:pt x="342" y="62"/>
                        <a:pt x="342" y="62"/>
                        <a:pt x="342" y="62"/>
                      </a:cubicBezTo>
                      <a:cubicBezTo>
                        <a:pt x="342" y="62"/>
                        <a:pt x="342" y="62"/>
                        <a:pt x="342" y="62"/>
                      </a:cubicBezTo>
                      <a:cubicBezTo>
                        <a:pt x="342" y="94"/>
                        <a:pt x="342" y="94"/>
                        <a:pt x="342"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8" y="94"/>
                        <a:pt x="288" y="94"/>
                        <a:pt x="288" y="94"/>
                      </a:cubicBezTo>
                      <a:cubicBezTo>
                        <a:pt x="288" y="149"/>
                        <a:pt x="288" y="149"/>
                        <a:pt x="288" y="149"/>
                      </a:cubicBezTo>
                      <a:cubicBezTo>
                        <a:pt x="380" y="149"/>
                        <a:pt x="380" y="149"/>
                        <a:pt x="380" y="149"/>
                      </a:cubicBezTo>
                      <a:cubicBezTo>
                        <a:pt x="380" y="32"/>
                        <a:pt x="380" y="32"/>
                        <a:pt x="380" y="32"/>
                      </a:cubicBezTo>
                      <a:cubicBezTo>
                        <a:pt x="220" y="32"/>
                        <a:pt x="220" y="32"/>
                        <a:pt x="220" y="32"/>
                      </a:cubicBezTo>
                      <a:cubicBezTo>
                        <a:pt x="220" y="32"/>
                        <a:pt x="220" y="32"/>
                        <a:pt x="220"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7" y="115"/>
                        <a:pt x="157" y="115"/>
                        <a:pt x="157" y="115"/>
                      </a:cubicBezTo>
                      <a:cubicBezTo>
                        <a:pt x="100" y="115"/>
                        <a:pt x="100" y="115"/>
                        <a:pt x="100" y="115"/>
                      </a:cubicBezTo>
                      <a:cubicBezTo>
                        <a:pt x="100" y="116"/>
                        <a:pt x="100" y="116"/>
                        <a:pt x="100" y="116"/>
                      </a:cubicBezTo>
                      <a:cubicBezTo>
                        <a:pt x="71" y="116"/>
                        <a:pt x="71" y="116"/>
                        <a:pt x="71" y="116"/>
                      </a:cubicBezTo>
                      <a:cubicBezTo>
                        <a:pt x="71" y="115"/>
                        <a:pt x="71" y="115"/>
                        <a:pt x="71" y="115"/>
                      </a:cubicBezTo>
                      <a:cubicBezTo>
                        <a:pt x="70" y="115"/>
                        <a:pt x="70" y="115"/>
                        <a:pt x="70" y="115"/>
                      </a:cubicBezTo>
                      <a:cubicBezTo>
                        <a:pt x="69" y="61"/>
                        <a:pt x="69" y="61"/>
                        <a:pt x="69" y="61"/>
                      </a:cubicBezTo>
                      <a:cubicBezTo>
                        <a:pt x="100" y="61"/>
                        <a:pt x="100" y="61"/>
                        <a:pt x="100" y="61"/>
                      </a:cubicBezTo>
                      <a:cubicBezTo>
                        <a:pt x="100" y="84"/>
                        <a:pt x="100" y="84"/>
                        <a:pt x="100" y="84"/>
                      </a:cubicBezTo>
                      <a:cubicBezTo>
                        <a:pt x="124" y="84"/>
                        <a:pt x="124" y="84"/>
                        <a:pt x="124" y="84"/>
                      </a:cubicBezTo>
                      <a:cubicBezTo>
                        <a:pt x="124" y="33"/>
                        <a:pt x="124" y="33"/>
                        <a:pt x="124" y="33"/>
                      </a:cubicBezTo>
                      <a:cubicBezTo>
                        <a:pt x="33" y="33"/>
                        <a:pt x="33" y="33"/>
                        <a:pt x="33" y="33"/>
                      </a:cubicBezTo>
                      <a:lnTo>
                        <a:pt x="33"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59" name="Freeform 25"/>
                <p:cNvSpPr>
                  <a:spLocks/>
                </p:cNvSpPr>
                <p:nvPr/>
              </p:nvSpPr>
              <p:spPr bwMode="auto">
                <a:xfrm>
                  <a:off x="13364400" y="5029200"/>
                  <a:ext cx="526381" cy="126831"/>
                </a:xfrm>
                <a:custGeom>
                  <a:avLst/>
                  <a:gdLst>
                    <a:gd name="T0" fmla="*/ 32 w 412"/>
                    <a:gd name="T1" fmla="*/ 150 h 182"/>
                    <a:gd name="T2" fmla="*/ 186 w 412"/>
                    <a:gd name="T3" fmla="*/ 150 h 182"/>
                    <a:gd name="T4" fmla="*/ 186 w 412"/>
                    <a:gd name="T5" fmla="*/ 1 h 182"/>
                    <a:gd name="T6" fmla="*/ 187 w 412"/>
                    <a:gd name="T7" fmla="*/ 1 h 182"/>
                    <a:gd name="T8" fmla="*/ 187 w 412"/>
                    <a:gd name="T9" fmla="*/ 1 h 182"/>
                    <a:gd name="T10" fmla="*/ 412 w 412"/>
                    <a:gd name="T11" fmla="*/ 0 h 182"/>
                    <a:gd name="T12" fmla="*/ 412 w 412"/>
                    <a:gd name="T13" fmla="*/ 181 h 182"/>
                    <a:gd name="T14" fmla="*/ 379 w 412"/>
                    <a:gd name="T15" fmla="*/ 181 h 182"/>
                    <a:gd name="T16" fmla="*/ 379 w 412"/>
                    <a:gd name="T17" fmla="*/ 181 h 182"/>
                    <a:gd name="T18" fmla="*/ 256 w 412"/>
                    <a:gd name="T19" fmla="*/ 182 h 182"/>
                    <a:gd name="T20" fmla="*/ 255 w 412"/>
                    <a:gd name="T21" fmla="*/ 62 h 182"/>
                    <a:gd name="T22" fmla="*/ 342 w 412"/>
                    <a:gd name="T23" fmla="*/ 62 h 182"/>
                    <a:gd name="T24" fmla="*/ 342 w 412"/>
                    <a:gd name="T25" fmla="*/ 62 h 182"/>
                    <a:gd name="T26" fmla="*/ 342 w 412"/>
                    <a:gd name="T27" fmla="*/ 62 h 182"/>
                    <a:gd name="T28" fmla="*/ 342 w 412"/>
                    <a:gd name="T29" fmla="*/ 94 h 182"/>
                    <a:gd name="T30" fmla="*/ 342 w 412"/>
                    <a:gd name="T31" fmla="*/ 94 h 182"/>
                    <a:gd name="T32" fmla="*/ 342 w 412"/>
                    <a:gd name="T33" fmla="*/ 116 h 182"/>
                    <a:gd name="T34" fmla="*/ 313 w 412"/>
                    <a:gd name="T35" fmla="*/ 116 h 182"/>
                    <a:gd name="T36" fmla="*/ 313 w 412"/>
                    <a:gd name="T37" fmla="*/ 94 h 182"/>
                    <a:gd name="T38" fmla="*/ 288 w 412"/>
                    <a:gd name="T39" fmla="*/ 94 h 182"/>
                    <a:gd name="T40" fmla="*/ 288 w 412"/>
                    <a:gd name="T41" fmla="*/ 149 h 182"/>
                    <a:gd name="T42" fmla="*/ 379 w 412"/>
                    <a:gd name="T43" fmla="*/ 149 h 182"/>
                    <a:gd name="T44" fmla="*/ 379 w 412"/>
                    <a:gd name="T45" fmla="*/ 32 h 182"/>
                    <a:gd name="T46" fmla="*/ 220 w 412"/>
                    <a:gd name="T47" fmla="*/ 32 h 182"/>
                    <a:gd name="T48" fmla="*/ 220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6 w 412"/>
                    <a:gd name="T61" fmla="*/ 115 h 182"/>
                    <a:gd name="T62" fmla="*/ 99 w 412"/>
                    <a:gd name="T63" fmla="*/ 115 h 182"/>
                    <a:gd name="T64" fmla="*/ 99 w 412"/>
                    <a:gd name="T65" fmla="*/ 116 h 182"/>
                    <a:gd name="T66" fmla="*/ 70 w 412"/>
                    <a:gd name="T67" fmla="*/ 116 h 182"/>
                    <a:gd name="T68" fmla="*/ 70 w 412"/>
                    <a:gd name="T69" fmla="*/ 115 h 182"/>
                    <a:gd name="T70" fmla="*/ 69 w 412"/>
                    <a:gd name="T71" fmla="*/ 115 h 182"/>
                    <a:gd name="T72" fmla="*/ 69 w 412"/>
                    <a:gd name="T73" fmla="*/ 61 h 182"/>
                    <a:gd name="T74" fmla="*/ 99 w 412"/>
                    <a:gd name="T75" fmla="*/ 61 h 182"/>
                    <a:gd name="T76" fmla="*/ 99 w 412"/>
                    <a:gd name="T77" fmla="*/ 84 h 182"/>
                    <a:gd name="T78" fmla="*/ 123 w 412"/>
                    <a:gd name="T79" fmla="*/ 84 h 182"/>
                    <a:gd name="T80" fmla="*/ 123 w 412"/>
                    <a:gd name="T81" fmla="*/ 33 h 182"/>
                    <a:gd name="T82" fmla="*/ 32 w 412"/>
                    <a:gd name="T83" fmla="*/ 33 h 182"/>
                    <a:gd name="T84" fmla="*/ 32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2" y="150"/>
                      </a:moveTo>
                      <a:cubicBezTo>
                        <a:pt x="186" y="150"/>
                        <a:pt x="186" y="150"/>
                        <a:pt x="186" y="150"/>
                      </a:cubicBezTo>
                      <a:cubicBezTo>
                        <a:pt x="186" y="1"/>
                        <a:pt x="186" y="1"/>
                        <a:pt x="186"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79" y="181"/>
                        <a:pt x="379" y="181"/>
                        <a:pt x="379" y="181"/>
                      </a:cubicBezTo>
                      <a:cubicBezTo>
                        <a:pt x="379" y="181"/>
                        <a:pt x="379" y="181"/>
                        <a:pt x="379" y="181"/>
                      </a:cubicBezTo>
                      <a:cubicBezTo>
                        <a:pt x="256" y="182"/>
                        <a:pt x="256" y="182"/>
                        <a:pt x="256" y="182"/>
                      </a:cubicBezTo>
                      <a:cubicBezTo>
                        <a:pt x="256" y="143"/>
                        <a:pt x="255" y="100"/>
                        <a:pt x="255" y="62"/>
                      </a:cubicBezTo>
                      <a:cubicBezTo>
                        <a:pt x="284" y="62"/>
                        <a:pt x="313" y="62"/>
                        <a:pt x="342" y="62"/>
                      </a:cubicBezTo>
                      <a:cubicBezTo>
                        <a:pt x="342" y="62"/>
                        <a:pt x="342" y="62"/>
                        <a:pt x="342" y="62"/>
                      </a:cubicBezTo>
                      <a:cubicBezTo>
                        <a:pt x="342" y="62"/>
                        <a:pt x="342" y="62"/>
                        <a:pt x="342" y="62"/>
                      </a:cubicBezTo>
                      <a:cubicBezTo>
                        <a:pt x="342" y="94"/>
                        <a:pt x="342" y="94"/>
                        <a:pt x="342"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8" y="94"/>
                        <a:pt x="288" y="94"/>
                        <a:pt x="288" y="94"/>
                      </a:cubicBezTo>
                      <a:cubicBezTo>
                        <a:pt x="288" y="149"/>
                        <a:pt x="288" y="149"/>
                        <a:pt x="288" y="149"/>
                      </a:cubicBezTo>
                      <a:cubicBezTo>
                        <a:pt x="379" y="149"/>
                        <a:pt x="379" y="149"/>
                        <a:pt x="379" y="149"/>
                      </a:cubicBezTo>
                      <a:cubicBezTo>
                        <a:pt x="379" y="32"/>
                        <a:pt x="379" y="32"/>
                        <a:pt x="379" y="32"/>
                      </a:cubicBezTo>
                      <a:cubicBezTo>
                        <a:pt x="220" y="32"/>
                        <a:pt x="220" y="32"/>
                        <a:pt x="220" y="32"/>
                      </a:cubicBezTo>
                      <a:cubicBezTo>
                        <a:pt x="220" y="32"/>
                        <a:pt x="220" y="32"/>
                        <a:pt x="220"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6" y="115"/>
                        <a:pt x="156" y="115"/>
                        <a:pt x="156" y="115"/>
                      </a:cubicBezTo>
                      <a:cubicBezTo>
                        <a:pt x="99" y="115"/>
                        <a:pt x="99" y="115"/>
                        <a:pt x="99" y="115"/>
                      </a:cubicBezTo>
                      <a:cubicBezTo>
                        <a:pt x="99" y="116"/>
                        <a:pt x="99" y="116"/>
                        <a:pt x="99" y="116"/>
                      </a:cubicBezTo>
                      <a:cubicBezTo>
                        <a:pt x="70" y="116"/>
                        <a:pt x="70" y="116"/>
                        <a:pt x="70" y="116"/>
                      </a:cubicBezTo>
                      <a:cubicBezTo>
                        <a:pt x="70" y="115"/>
                        <a:pt x="70" y="115"/>
                        <a:pt x="70" y="115"/>
                      </a:cubicBezTo>
                      <a:cubicBezTo>
                        <a:pt x="69" y="115"/>
                        <a:pt x="69" y="115"/>
                        <a:pt x="69" y="115"/>
                      </a:cubicBezTo>
                      <a:cubicBezTo>
                        <a:pt x="69" y="61"/>
                        <a:pt x="69" y="61"/>
                        <a:pt x="69" y="61"/>
                      </a:cubicBezTo>
                      <a:cubicBezTo>
                        <a:pt x="99" y="61"/>
                        <a:pt x="99" y="61"/>
                        <a:pt x="99" y="61"/>
                      </a:cubicBezTo>
                      <a:cubicBezTo>
                        <a:pt x="99" y="84"/>
                        <a:pt x="99" y="84"/>
                        <a:pt x="99" y="84"/>
                      </a:cubicBezTo>
                      <a:cubicBezTo>
                        <a:pt x="123" y="84"/>
                        <a:pt x="123" y="84"/>
                        <a:pt x="123" y="84"/>
                      </a:cubicBezTo>
                      <a:cubicBezTo>
                        <a:pt x="123" y="33"/>
                        <a:pt x="123" y="33"/>
                        <a:pt x="123" y="33"/>
                      </a:cubicBezTo>
                      <a:cubicBezTo>
                        <a:pt x="32" y="33"/>
                        <a:pt x="32" y="33"/>
                        <a:pt x="32" y="33"/>
                      </a:cubicBezTo>
                      <a:lnTo>
                        <a:pt x="32"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grpSp>
          <p:sp>
            <p:nvSpPr>
              <p:cNvPr id="37" name="Freeform 5"/>
              <p:cNvSpPr>
                <a:spLocks/>
              </p:cNvSpPr>
              <p:nvPr/>
            </p:nvSpPr>
            <p:spPr bwMode="auto">
              <a:xfrm>
                <a:off x="13957724" y="4880089"/>
                <a:ext cx="498907" cy="149111"/>
              </a:xfrm>
              <a:custGeom>
                <a:avLst/>
                <a:gdLst>
                  <a:gd name="T0" fmla="*/ 33 w 412"/>
                  <a:gd name="T1" fmla="*/ 150 h 182"/>
                  <a:gd name="T2" fmla="*/ 187 w 412"/>
                  <a:gd name="T3" fmla="*/ 150 h 182"/>
                  <a:gd name="T4" fmla="*/ 187 w 412"/>
                  <a:gd name="T5" fmla="*/ 1 h 182"/>
                  <a:gd name="T6" fmla="*/ 187 w 412"/>
                  <a:gd name="T7" fmla="*/ 1 h 182"/>
                  <a:gd name="T8" fmla="*/ 187 w 412"/>
                  <a:gd name="T9" fmla="*/ 1 h 182"/>
                  <a:gd name="T10" fmla="*/ 412 w 412"/>
                  <a:gd name="T11" fmla="*/ 0 h 182"/>
                  <a:gd name="T12" fmla="*/ 412 w 412"/>
                  <a:gd name="T13" fmla="*/ 181 h 182"/>
                  <a:gd name="T14" fmla="*/ 379 w 412"/>
                  <a:gd name="T15" fmla="*/ 181 h 182"/>
                  <a:gd name="T16" fmla="*/ 379 w 412"/>
                  <a:gd name="T17" fmla="*/ 181 h 182"/>
                  <a:gd name="T18" fmla="*/ 256 w 412"/>
                  <a:gd name="T19" fmla="*/ 182 h 182"/>
                  <a:gd name="T20" fmla="*/ 255 w 412"/>
                  <a:gd name="T21" fmla="*/ 62 h 182"/>
                  <a:gd name="T22" fmla="*/ 342 w 412"/>
                  <a:gd name="T23" fmla="*/ 62 h 182"/>
                  <a:gd name="T24" fmla="*/ 342 w 412"/>
                  <a:gd name="T25" fmla="*/ 62 h 182"/>
                  <a:gd name="T26" fmla="*/ 342 w 412"/>
                  <a:gd name="T27" fmla="*/ 62 h 182"/>
                  <a:gd name="T28" fmla="*/ 342 w 412"/>
                  <a:gd name="T29" fmla="*/ 94 h 182"/>
                  <a:gd name="T30" fmla="*/ 342 w 412"/>
                  <a:gd name="T31" fmla="*/ 94 h 182"/>
                  <a:gd name="T32" fmla="*/ 342 w 412"/>
                  <a:gd name="T33" fmla="*/ 116 h 182"/>
                  <a:gd name="T34" fmla="*/ 313 w 412"/>
                  <a:gd name="T35" fmla="*/ 116 h 182"/>
                  <a:gd name="T36" fmla="*/ 313 w 412"/>
                  <a:gd name="T37" fmla="*/ 94 h 182"/>
                  <a:gd name="T38" fmla="*/ 288 w 412"/>
                  <a:gd name="T39" fmla="*/ 94 h 182"/>
                  <a:gd name="T40" fmla="*/ 288 w 412"/>
                  <a:gd name="T41" fmla="*/ 149 h 182"/>
                  <a:gd name="T42" fmla="*/ 379 w 412"/>
                  <a:gd name="T43" fmla="*/ 149 h 182"/>
                  <a:gd name="T44" fmla="*/ 379 w 412"/>
                  <a:gd name="T45" fmla="*/ 32 h 182"/>
                  <a:gd name="T46" fmla="*/ 220 w 412"/>
                  <a:gd name="T47" fmla="*/ 32 h 182"/>
                  <a:gd name="T48" fmla="*/ 220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7 w 412"/>
                  <a:gd name="T61" fmla="*/ 115 h 182"/>
                  <a:gd name="T62" fmla="*/ 100 w 412"/>
                  <a:gd name="T63" fmla="*/ 115 h 182"/>
                  <a:gd name="T64" fmla="*/ 100 w 412"/>
                  <a:gd name="T65" fmla="*/ 116 h 182"/>
                  <a:gd name="T66" fmla="*/ 71 w 412"/>
                  <a:gd name="T67" fmla="*/ 116 h 182"/>
                  <a:gd name="T68" fmla="*/ 71 w 412"/>
                  <a:gd name="T69" fmla="*/ 115 h 182"/>
                  <a:gd name="T70" fmla="*/ 70 w 412"/>
                  <a:gd name="T71" fmla="*/ 115 h 182"/>
                  <a:gd name="T72" fmla="*/ 69 w 412"/>
                  <a:gd name="T73" fmla="*/ 61 h 182"/>
                  <a:gd name="T74" fmla="*/ 100 w 412"/>
                  <a:gd name="T75" fmla="*/ 61 h 182"/>
                  <a:gd name="T76" fmla="*/ 100 w 412"/>
                  <a:gd name="T77" fmla="*/ 84 h 182"/>
                  <a:gd name="T78" fmla="*/ 124 w 412"/>
                  <a:gd name="T79" fmla="*/ 84 h 182"/>
                  <a:gd name="T80" fmla="*/ 124 w 412"/>
                  <a:gd name="T81" fmla="*/ 33 h 182"/>
                  <a:gd name="T82" fmla="*/ 33 w 412"/>
                  <a:gd name="T83" fmla="*/ 33 h 182"/>
                  <a:gd name="T84" fmla="*/ 33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3" y="150"/>
                    </a:moveTo>
                    <a:cubicBezTo>
                      <a:pt x="187" y="150"/>
                      <a:pt x="187" y="150"/>
                      <a:pt x="187" y="150"/>
                    </a:cubicBezTo>
                    <a:cubicBezTo>
                      <a:pt x="187" y="1"/>
                      <a:pt x="187" y="1"/>
                      <a:pt x="187"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79" y="181"/>
                      <a:pt x="379" y="181"/>
                      <a:pt x="379" y="181"/>
                    </a:cubicBezTo>
                    <a:cubicBezTo>
                      <a:pt x="379" y="181"/>
                      <a:pt x="379" y="181"/>
                      <a:pt x="379" y="181"/>
                    </a:cubicBezTo>
                    <a:cubicBezTo>
                      <a:pt x="256" y="182"/>
                      <a:pt x="256" y="182"/>
                      <a:pt x="256" y="182"/>
                    </a:cubicBezTo>
                    <a:cubicBezTo>
                      <a:pt x="256" y="143"/>
                      <a:pt x="255" y="100"/>
                      <a:pt x="255" y="62"/>
                    </a:cubicBezTo>
                    <a:cubicBezTo>
                      <a:pt x="285" y="62"/>
                      <a:pt x="313" y="62"/>
                      <a:pt x="342" y="62"/>
                    </a:cubicBezTo>
                    <a:cubicBezTo>
                      <a:pt x="342" y="62"/>
                      <a:pt x="342" y="62"/>
                      <a:pt x="342" y="62"/>
                    </a:cubicBezTo>
                    <a:cubicBezTo>
                      <a:pt x="342" y="62"/>
                      <a:pt x="342" y="62"/>
                      <a:pt x="342" y="62"/>
                    </a:cubicBezTo>
                    <a:cubicBezTo>
                      <a:pt x="342" y="94"/>
                      <a:pt x="342" y="94"/>
                      <a:pt x="342"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8" y="94"/>
                      <a:pt x="288" y="94"/>
                      <a:pt x="288" y="94"/>
                    </a:cubicBezTo>
                    <a:cubicBezTo>
                      <a:pt x="288" y="149"/>
                      <a:pt x="288" y="149"/>
                      <a:pt x="288" y="149"/>
                    </a:cubicBezTo>
                    <a:cubicBezTo>
                      <a:pt x="379" y="149"/>
                      <a:pt x="379" y="149"/>
                      <a:pt x="379" y="149"/>
                    </a:cubicBezTo>
                    <a:cubicBezTo>
                      <a:pt x="379" y="32"/>
                      <a:pt x="379" y="32"/>
                      <a:pt x="379" y="32"/>
                    </a:cubicBezTo>
                    <a:cubicBezTo>
                      <a:pt x="220" y="32"/>
                      <a:pt x="220" y="32"/>
                      <a:pt x="220" y="32"/>
                    </a:cubicBezTo>
                    <a:cubicBezTo>
                      <a:pt x="220" y="32"/>
                      <a:pt x="220" y="32"/>
                      <a:pt x="220"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7" y="115"/>
                      <a:pt x="157" y="115"/>
                      <a:pt x="157" y="115"/>
                    </a:cubicBezTo>
                    <a:cubicBezTo>
                      <a:pt x="100" y="115"/>
                      <a:pt x="100" y="115"/>
                      <a:pt x="100" y="115"/>
                    </a:cubicBezTo>
                    <a:cubicBezTo>
                      <a:pt x="100" y="116"/>
                      <a:pt x="100" y="116"/>
                      <a:pt x="100" y="116"/>
                    </a:cubicBezTo>
                    <a:cubicBezTo>
                      <a:pt x="71" y="116"/>
                      <a:pt x="71" y="116"/>
                      <a:pt x="71" y="116"/>
                    </a:cubicBezTo>
                    <a:cubicBezTo>
                      <a:pt x="71" y="115"/>
                      <a:pt x="71" y="115"/>
                      <a:pt x="71" y="115"/>
                    </a:cubicBezTo>
                    <a:cubicBezTo>
                      <a:pt x="70" y="115"/>
                      <a:pt x="70" y="115"/>
                      <a:pt x="70" y="115"/>
                    </a:cubicBezTo>
                    <a:cubicBezTo>
                      <a:pt x="69" y="61"/>
                      <a:pt x="69" y="61"/>
                      <a:pt x="69" y="61"/>
                    </a:cubicBezTo>
                    <a:cubicBezTo>
                      <a:pt x="100" y="61"/>
                      <a:pt x="100" y="61"/>
                      <a:pt x="100" y="61"/>
                    </a:cubicBezTo>
                    <a:cubicBezTo>
                      <a:pt x="100" y="84"/>
                      <a:pt x="100" y="84"/>
                      <a:pt x="100" y="84"/>
                    </a:cubicBezTo>
                    <a:cubicBezTo>
                      <a:pt x="124" y="84"/>
                      <a:pt x="124" y="84"/>
                      <a:pt x="124" y="84"/>
                    </a:cubicBezTo>
                    <a:cubicBezTo>
                      <a:pt x="124" y="33"/>
                      <a:pt x="124" y="33"/>
                      <a:pt x="124" y="33"/>
                    </a:cubicBezTo>
                    <a:cubicBezTo>
                      <a:pt x="33" y="33"/>
                      <a:pt x="33" y="33"/>
                      <a:pt x="33" y="33"/>
                    </a:cubicBezTo>
                    <a:lnTo>
                      <a:pt x="33"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38" name="Freeform 6"/>
              <p:cNvSpPr>
                <a:spLocks/>
              </p:cNvSpPr>
              <p:nvPr/>
            </p:nvSpPr>
            <p:spPr bwMode="auto">
              <a:xfrm>
                <a:off x="14486269" y="4880089"/>
                <a:ext cx="497260" cy="149111"/>
              </a:xfrm>
              <a:custGeom>
                <a:avLst/>
                <a:gdLst>
                  <a:gd name="T0" fmla="*/ 32 w 411"/>
                  <a:gd name="T1" fmla="*/ 150 h 182"/>
                  <a:gd name="T2" fmla="*/ 186 w 411"/>
                  <a:gd name="T3" fmla="*/ 150 h 182"/>
                  <a:gd name="T4" fmla="*/ 186 w 411"/>
                  <a:gd name="T5" fmla="*/ 1 h 182"/>
                  <a:gd name="T6" fmla="*/ 187 w 411"/>
                  <a:gd name="T7" fmla="*/ 1 h 182"/>
                  <a:gd name="T8" fmla="*/ 187 w 411"/>
                  <a:gd name="T9" fmla="*/ 1 h 182"/>
                  <a:gd name="T10" fmla="*/ 411 w 411"/>
                  <a:gd name="T11" fmla="*/ 0 h 182"/>
                  <a:gd name="T12" fmla="*/ 411 w 411"/>
                  <a:gd name="T13" fmla="*/ 181 h 182"/>
                  <a:gd name="T14" fmla="*/ 379 w 411"/>
                  <a:gd name="T15" fmla="*/ 181 h 182"/>
                  <a:gd name="T16" fmla="*/ 379 w 411"/>
                  <a:gd name="T17" fmla="*/ 181 h 182"/>
                  <a:gd name="T18" fmla="*/ 255 w 411"/>
                  <a:gd name="T19" fmla="*/ 182 h 182"/>
                  <a:gd name="T20" fmla="*/ 255 w 411"/>
                  <a:gd name="T21" fmla="*/ 62 h 182"/>
                  <a:gd name="T22" fmla="*/ 341 w 411"/>
                  <a:gd name="T23" fmla="*/ 62 h 182"/>
                  <a:gd name="T24" fmla="*/ 341 w 411"/>
                  <a:gd name="T25" fmla="*/ 62 h 182"/>
                  <a:gd name="T26" fmla="*/ 342 w 411"/>
                  <a:gd name="T27" fmla="*/ 62 h 182"/>
                  <a:gd name="T28" fmla="*/ 342 w 411"/>
                  <a:gd name="T29" fmla="*/ 94 h 182"/>
                  <a:gd name="T30" fmla="*/ 341 w 411"/>
                  <a:gd name="T31" fmla="*/ 94 h 182"/>
                  <a:gd name="T32" fmla="*/ 341 w 411"/>
                  <a:gd name="T33" fmla="*/ 116 h 182"/>
                  <a:gd name="T34" fmla="*/ 312 w 411"/>
                  <a:gd name="T35" fmla="*/ 116 h 182"/>
                  <a:gd name="T36" fmla="*/ 312 w 411"/>
                  <a:gd name="T37" fmla="*/ 94 h 182"/>
                  <a:gd name="T38" fmla="*/ 288 w 411"/>
                  <a:gd name="T39" fmla="*/ 94 h 182"/>
                  <a:gd name="T40" fmla="*/ 288 w 411"/>
                  <a:gd name="T41" fmla="*/ 149 h 182"/>
                  <a:gd name="T42" fmla="*/ 379 w 411"/>
                  <a:gd name="T43" fmla="*/ 149 h 182"/>
                  <a:gd name="T44" fmla="*/ 379 w 411"/>
                  <a:gd name="T45" fmla="*/ 32 h 182"/>
                  <a:gd name="T46" fmla="*/ 220 w 411"/>
                  <a:gd name="T47" fmla="*/ 32 h 182"/>
                  <a:gd name="T48" fmla="*/ 220 w 411"/>
                  <a:gd name="T49" fmla="*/ 32 h 182"/>
                  <a:gd name="T50" fmla="*/ 218 w 411"/>
                  <a:gd name="T51" fmla="*/ 32 h 182"/>
                  <a:gd name="T52" fmla="*/ 218 w 411"/>
                  <a:gd name="T53" fmla="*/ 182 h 182"/>
                  <a:gd name="T54" fmla="*/ 0 w 411"/>
                  <a:gd name="T55" fmla="*/ 182 h 182"/>
                  <a:gd name="T56" fmla="*/ 0 w 411"/>
                  <a:gd name="T57" fmla="*/ 1 h 182"/>
                  <a:gd name="T58" fmla="*/ 156 w 411"/>
                  <a:gd name="T59" fmla="*/ 0 h 182"/>
                  <a:gd name="T60" fmla="*/ 156 w 411"/>
                  <a:gd name="T61" fmla="*/ 115 h 182"/>
                  <a:gd name="T62" fmla="*/ 99 w 411"/>
                  <a:gd name="T63" fmla="*/ 115 h 182"/>
                  <a:gd name="T64" fmla="*/ 99 w 411"/>
                  <a:gd name="T65" fmla="*/ 116 h 182"/>
                  <a:gd name="T66" fmla="*/ 70 w 411"/>
                  <a:gd name="T67" fmla="*/ 116 h 182"/>
                  <a:gd name="T68" fmla="*/ 70 w 411"/>
                  <a:gd name="T69" fmla="*/ 115 h 182"/>
                  <a:gd name="T70" fmla="*/ 69 w 411"/>
                  <a:gd name="T71" fmla="*/ 115 h 182"/>
                  <a:gd name="T72" fmla="*/ 69 w 411"/>
                  <a:gd name="T73" fmla="*/ 61 h 182"/>
                  <a:gd name="T74" fmla="*/ 99 w 411"/>
                  <a:gd name="T75" fmla="*/ 61 h 182"/>
                  <a:gd name="T76" fmla="*/ 99 w 411"/>
                  <a:gd name="T77" fmla="*/ 84 h 182"/>
                  <a:gd name="T78" fmla="*/ 123 w 411"/>
                  <a:gd name="T79" fmla="*/ 84 h 182"/>
                  <a:gd name="T80" fmla="*/ 123 w 411"/>
                  <a:gd name="T81" fmla="*/ 33 h 182"/>
                  <a:gd name="T82" fmla="*/ 32 w 411"/>
                  <a:gd name="T83" fmla="*/ 33 h 182"/>
                  <a:gd name="T84" fmla="*/ 32 w 411"/>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1" h="182">
                    <a:moveTo>
                      <a:pt x="32" y="150"/>
                    </a:moveTo>
                    <a:cubicBezTo>
                      <a:pt x="186" y="150"/>
                      <a:pt x="186" y="150"/>
                      <a:pt x="186" y="150"/>
                    </a:cubicBezTo>
                    <a:cubicBezTo>
                      <a:pt x="186" y="1"/>
                      <a:pt x="186" y="1"/>
                      <a:pt x="186" y="1"/>
                    </a:cubicBezTo>
                    <a:cubicBezTo>
                      <a:pt x="187" y="1"/>
                      <a:pt x="187" y="1"/>
                      <a:pt x="187" y="1"/>
                    </a:cubicBezTo>
                    <a:cubicBezTo>
                      <a:pt x="187" y="1"/>
                      <a:pt x="187" y="1"/>
                      <a:pt x="187" y="1"/>
                    </a:cubicBezTo>
                    <a:cubicBezTo>
                      <a:pt x="268" y="1"/>
                      <a:pt x="332" y="0"/>
                      <a:pt x="411" y="0"/>
                    </a:cubicBezTo>
                    <a:cubicBezTo>
                      <a:pt x="411" y="181"/>
                      <a:pt x="411" y="181"/>
                      <a:pt x="411" y="181"/>
                    </a:cubicBezTo>
                    <a:cubicBezTo>
                      <a:pt x="379" y="181"/>
                      <a:pt x="379" y="181"/>
                      <a:pt x="379" y="181"/>
                    </a:cubicBezTo>
                    <a:cubicBezTo>
                      <a:pt x="379" y="181"/>
                      <a:pt x="379" y="181"/>
                      <a:pt x="379" y="181"/>
                    </a:cubicBezTo>
                    <a:cubicBezTo>
                      <a:pt x="255" y="182"/>
                      <a:pt x="255" y="182"/>
                      <a:pt x="255" y="182"/>
                    </a:cubicBezTo>
                    <a:cubicBezTo>
                      <a:pt x="255" y="143"/>
                      <a:pt x="255" y="100"/>
                      <a:pt x="255" y="62"/>
                    </a:cubicBezTo>
                    <a:cubicBezTo>
                      <a:pt x="284" y="62"/>
                      <a:pt x="312" y="62"/>
                      <a:pt x="341" y="62"/>
                    </a:cubicBezTo>
                    <a:cubicBezTo>
                      <a:pt x="341" y="62"/>
                      <a:pt x="341" y="62"/>
                      <a:pt x="341" y="62"/>
                    </a:cubicBezTo>
                    <a:cubicBezTo>
                      <a:pt x="342" y="62"/>
                      <a:pt x="342" y="62"/>
                      <a:pt x="342" y="62"/>
                    </a:cubicBezTo>
                    <a:cubicBezTo>
                      <a:pt x="342" y="94"/>
                      <a:pt x="342" y="94"/>
                      <a:pt x="342" y="94"/>
                    </a:cubicBezTo>
                    <a:cubicBezTo>
                      <a:pt x="341" y="94"/>
                      <a:pt x="341" y="94"/>
                      <a:pt x="341" y="94"/>
                    </a:cubicBezTo>
                    <a:cubicBezTo>
                      <a:pt x="341" y="116"/>
                      <a:pt x="341" y="116"/>
                      <a:pt x="341" y="116"/>
                    </a:cubicBezTo>
                    <a:cubicBezTo>
                      <a:pt x="312" y="116"/>
                      <a:pt x="312" y="116"/>
                      <a:pt x="312" y="116"/>
                    </a:cubicBezTo>
                    <a:cubicBezTo>
                      <a:pt x="312" y="94"/>
                      <a:pt x="312" y="94"/>
                      <a:pt x="312" y="94"/>
                    </a:cubicBezTo>
                    <a:cubicBezTo>
                      <a:pt x="288" y="94"/>
                      <a:pt x="288" y="94"/>
                      <a:pt x="288" y="94"/>
                    </a:cubicBezTo>
                    <a:cubicBezTo>
                      <a:pt x="288" y="149"/>
                      <a:pt x="288" y="149"/>
                      <a:pt x="288" y="149"/>
                    </a:cubicBezTo>
                    <a:cubicBezTo>
                      <a:pt x="379" y="149"/>
                      <a:pt x="379" y="149"/>
                      <a:pt x="379" y="149"/>
                    </a:cubicBezTo>
                    <a:cubicBezTo>
                      <a:pt x="379" y="32"/>
                      <a:pt x="379" y="32"/>
                      <a:pt x="379" y="32"/>
                    </a:cubicBezTo>
                    <a:cubicBezTo>
                      <a:pt x="220" y="32"/>
                      <a:pt x="220" y="32"/>
                      <a:pt x="220" y="32"/>
                    </a:cubicBezTo>
                    <a:cubicBezTo>
                      <a:pt x="220" y="32"/>
                      <a:pt x="220" y="32"/>
                      <a:pt x="220" y="32"/>
                    </a:cubicBezTo>
                    <a:cubicBezTo>
                      <a:pt x="218" y="32"/>
                      <a:pt x="218" y="32"/>
                      <a:pt x="218" y="32"/>
                    </a:cubicBezTo>
                    <a:cubicBezTo>
                      <a:pt x="218" y="182"/>
                      <a:pt x="218" y="182"/>
                      <a:pt x="218" y="182"/>
                    </a:cubicBezTo>
                    <a:cubicBezTo>
                      <a:pt x="0" y="182"/>
                      <a:pt x="0" y="182"/>
                      <a:pt x="0" y="182"/>
                    </a:cubicBezTo>
                    <a:cubicBezTo>
                      <a:pt x="0" y="1"/>
                      <a:pt x="0" y="1"/>
                      <a:pt x="0" y="1"/>
                    </a:cubicBezTo>
                    <a:cubicBezTo>
                      <a:pt x="156" y="0"/>
                      <a:pt x="156" y="0"/>
                      <a:pt x="156" y="0"/>
                    </a:cubicBezTo>
                    <a:cubicBezTo>
                      <a:pt x="156" y="115"/>
                      <a:pt x="156" y="115"/>
                      <a:pt x="156" y="115"/>
                    </a:cubicBezTo>
                    <a:cubicBezTo>
                      <a:pt x="99" y="115"/>
                      <a:pt x="99" y="115"/>
                      <a:pt x="99" y="115"/>
                    </a:cubicBezTo>
                    <a:cubicBezTo>
                      <a:pt x="99" y="116"/>
                      <a:pt x="99" y="116"/>
                      <a:pt x="99" y="116"/>
                    </a:cubicBezTo>
                    <a:cubicBezTo>
                      <a:pt x="70" y="116"/>
                      <a:pt x="70" y="116"/>
                      <a:pt x="70" y="116"/>
                    </a:cubicBezTo>
                    <a:cubicBezTo>
                      <a:pt x="70" y="115"/>
                      <a:pt x="70" y="115"/>
                      <a:pt x="70" y="115"/>
                    </a:cubicBezTo>
                    <a:cubicBezTo>
                      <a:pt x="69" y="115"/>
                      <a:pt x="69" y="115"/>
                      <a:pt x="69" y="115"/>
                    </a:cubicBezTo>
                    <a:cubicBezTo>
                      <a:pt x="69" y="61"/>
                      <a:pt x="69" y="61"/>
                      <a:pt x="69" y="61"/>
                    </a:cubicBezTo>
                    <a:cubicBezTo>
                      <a:pt x="99" y="61"/>
                      <a:pt x="99" y="61"/>
                      <a:pt x="99" y="61"/>
                    </a:cubicBezTo>
                    <a:cubicBezTo>
                      <a:pt x="99" y="84"/>
                      <a:pt x="99" y="84"/>
                      <a:pt x="99" y="84"/>
                    </a:cubicBezTo>
                    <a:cubicBezTo>
                      <a:pt x="123" y="84"/>
                      <a:pt x="123" y="84"/>
                      <a:pt x="123" y="84"/>
                    </a:cubicBezTo>
                    <a:cubicBezTo>
                      <a:pt x="123" y="33"/>
                      <a:pt x="123" y="33"/>
                      <a:pt x="123" y="33"/>
                    </a:cubicBezTo>
                    <a:cubicBezTo>
                      <a:pt x="32" y="33"/>
                      <a:pt x="32" y="33"/>
                      <a:pt x="32" y="33"/>
                    </a:cubicBezTo>
                    <a:lnTo>
                      <a:pt x="32"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grpSp>
        <p:sp>
          <p:nvSpPr>
            <p:cNvPr id="31" name="Freeform 5"/>
            <p:cNvSpPr>
              <a:spLocks/>
            </p:cNvSpPr>
            <p:nvPr/>
          </p:nvSpPr>
          <p:spPr bwMode="auto">
            <a:xfrm>
              <a:off x="17100025" y="4800600"/>
              <a:ext cx="498907" cy="149111"/>
            </a:xfrm>
            <a:custGeom>
              <a:avLst/>
              <a:gdLst>
                <a:gd name="T0" fmla="*/ 33 w 412"/>
                <a:gd name="T1" fmla="*/ 150 h 182"/>
                <a:gd name="T2" fmla="*/ 187 w 412"/>
                <a:gd name="T3" fmla="*/ 150 h 182"/>
                <a:gd name="T4" fmla="*/ 187 w 412"/>
                <a:gd name="T5" fmla="*/ 1 h 182"/>
                <a:gd name="T6" fmla="*/ 187 w 412"/>
                <a:gd name="T7" fmla="*/ 1 h 182"/>
                <a:gd name="T8" fmla="*/ 187 w 412"/>
                <a:gd name="T9" fmla="*/ 1 h 182"/>
                <a:gd name="T10" fmla="*/ 412 w 412"/>
                <a:gd name="T11" fmla="*/ 0 h 182"/>
                <a:gd name="T12" fmla="*/ 412 w 412"/>
                <a:gd name="T13" fmla="*/ 181 h 182"/>
                <a:gd name="T14" fmla="*/ 379 w 412"/>
                <a:gd name="T15" fmla="*/ 181 h 182"/>
                <a:gd name="T16" fmla="*/ 379 w 412"/>
                <a:gd name="T17" fmla="*/ 181 h 182"/>
                <a:gd name="T18" fmla="*/ 256 w 412"/>
                <a:gd name="T19" fmla="*/ 182 h 182"/>
                <a:gd name="T20" fmla="*/ 255 w 412"/>
                <a:gd name="T21" fmla="*/ 62 h 182"/>
                <a:gd name="T22" fmla="*/ 342 w 412"/>
                <a:gd name="T23" fmla="*/ 62 h 182"/>
                <a:gd name="T24" fmla="*/ 342 w 412"/>
                <a:gd name="T25" fmla="*/ 62 h 182"/>
                <a:gd name="T26" fmla="*/ 342 w 412"/>
                <a:gd name="T27" fmla="*/ 62 h 182"/>
                <a:gd name="T28" fmla="*/ 342 w 412"/>
                <a:gd name="T29" fmla="*/ 94 h 182"/>
                <a:gd name="T30" fmla="*/ 342 w 412"/>
                <a:gd name="T31" fmla="*/ 94 h 182"/>
                <a:gd name="T32" fmla="*/ 342 w 412"/>
                <a:gd name="T33" fmla="*/ 116 h 182"/>
                <a:gd name="T34" fmla="*/ 313 w 412"/>
                <a:gd name="T35" fmla="*/ 116 h 182"/>
                <a:gd name="T36" fmla="*/ 313 w 412"/>
                <a:gd name="T37" fmla="*/ 94 h 182"/>
                <a:gd name="T38" fmla="*/ 288 w 412"/>
                <a:gd name="T39" fmla="*/ 94 h 182"/>
                <a:gd name="T40" fmla="*/ 288 w 412"/>
                <a:gd name="T41" fmla="*/ 149 h 182"/>
                <a:gd name="T42" fmla="*/ 379 w 412"/>
                <a:gd name="T43" fmla="*/ 149 h 182"/>
                <a:gd name="T44" fmla="*/ 379 w 412"/>
                <a:gd name="T45" fmla="*/ 32 h 182"/>
                <a:gd name="T46" fmla="*/ 220 w 412"/>
                <a:gd name="T47" fmla="*/ 32 h 182"/>
                <a:gd name="T48" fmla="*/ 220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7 w 412"/>
                <a:gd name="T61" fmla="*/ 115 h 182"/>
                <a:gd name="T62" fmla="*/ 100 w 412"/>
                <a:gd name="T63" fmla="*/ 115 h 182"/>
                <a:gd name="T64" fmla="*/ 100 w 412"/>
                <a:gd name="T65" fmla="*/ 116 h 182"/>
                <a:gd name="T66" fmla="*/ 71 w 412"/>
                <a:gd name="T67" fmla="*/ 116 h 182"/>
                <a:gd name="T68" fmla="*/ 71 w 412"/>
                <a:gd name="T69" fmla="*/ 115 h 182"/>
                <a:gd name="T70" fmla="*/ 70 w 412"/>
                <a:gd name="T71" fmla="*/ 115 h 182"/>
                <a:gd name="T72" fmla="*/ 69 w 412"/>
                <a:gd name="T73" fmla="*/ 61 h 182"/>
                <a:gd name="T74" fmla="*/ 100 w 412"/>
                <a:gd name="T75" fmla="*/ 61 h 182"/>
                <a:gd name="T76" fmla="*/ 100 w 412"/>
                <a:gd name="T77" fmla="*/ 84 h 182"/>
                <a:gd name="T78" fmla="*/ 124 w 412"/>
                <a:gd name="T79" fmla="*/ 84 h 182"/>
                <a:gd name="T80" fmla="*/ 124 w 412"/>
                <a:gd name="T81" fmla="*/ 33 h 182"/>
                <a:gd name="T82" fmla="*/ 33 w 412"/>
                <a:gd name="T83" fmla="*/ 33 h 182"/>
                <a:gd name="T84" fmla="*/ 33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3" y="150"/>
                  </a:moveTo>
                  <a:cubicBezTo>
                    <a:pt x="187" y="150"/>
                    <a:pt x="187" y="150"/>
                    <a:pt x="187" y="150"/>
                  </a:cubicBezTo>
                  <a:cubicBezTo>
                    <a:pt x="187" y="1"/>
                    <a:pt x="187" y="1"/>
                    <a:pt x="187"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79" y="181"/>
                    <a:pt x="379" y="181"/>
                    <a:pt x="379" y="181"/>
                  </a:cubicBezTo>
                  <a:cubicBezTo>
                    <a:pt x="379" y="181"/>
                    <a:pt x="379" y="181"/>
                    <a:pt x="379" y="181"/>
                  </a:cubicBezTo>
                  <a:cubicBezTo>
                    <a:pt x="256" y="182"/>
                    <a:pt x="256" y="182"/>
                    <a:pt x="256" y="182"/>
                  </a:cubicBezTo>
                  <a:cubicBezTo>
                    <a:pt x="256" y="143"/>
                    <a:pt x="255" y="100"/>
                    <a:pt x="255" y="62"/>
                  </a:cubicBezTo>
                  <a:cubicBezTo>
                    <a:pt x="285" y="62"/>
                    <a:pt x="313" y="62"/>
                    <a:pt x="342" y="62"/>
                  </a:cubicBezTo>
                  <a:cubicBezTo>
                    <a:pt x="342" y="62"/>
                    <a:pt x="342" y="62"/>
                    <a:pt x="342" y="62"/>
                  </a:cubicBezTo>
                  <a:cubicBezTo>
                    <a:pt x="342" y="62"/>
                    <a:pt x="342" y="62"/>
                    <a:pt x="342" y="62"/>
                  </a:cubicBezTo>
                  <a:cubicBezTo>
                    <a:pt x="342" y="94"/>
                    <a:pt x="342" y="94"/>
                    <a:pt x="342"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8" y="94"/>
                    <a:pt x="288" y="94"/>
                    <a:pt x="288" y="94"/>
                  </a:cubicBezTo>
                  <a:cubicBezTo>
                    <a:pt x="288" y="149"/>
                    <a:pt x="288" y="149"/>
                    <a:pt x="288" y="149"/>
                  </a:cubicBezTo>
                  <a:cubicBezTo>
                    <a:pt x="379" y="149"/>
                    <a:pt x="379" y="149"/>
                    <a:pt x="379" y="149"/>
                  </a:cubicBezTo>
                  <a:cubicBezTo>
                    <a:pt x="379" y="32"/>
                    <a:pt x="379" y="32"/>
                    <a:pt x="379" y="32"/>
                  </a:cubicBezTo>
                  <a:cubicBezTo>
                    <a:pt x="220" y="32"/>
                    <a:pt x="220" y="32"/>
                    <a:pt x="220" y="32"/>
                  </a:cubicBezTo>
                  <a:cubicBezTo>
                    <a:pt x="220" y="32"/>
                    <a:pt x="220" y="32"/>
                    <a:pt x="220"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7" y="115"/>
                    <a:pt x="157" y="115"/>
                    <a:pt x="157" y="115"/>
                  </a:cubicBezTo>
                  <a:cubicBezTo>
                    <a:pt x="100" y="115"/>
                    <a:pt x="100" y="115"/>
                    <a:pt x="100" y="115"/>
                  </a:cubicBezTo>
                  <a:cubicBezTo>
                    <a:pt x="100" y="116"/>
                    <a:pt x="100" y="116"/>
                    <a:pt x="100" y="116"/>
                  </a:cubicBezTo>
                  <a:cubicBezTo>
                    <a:pt x="71" y="116"/>
                    <a:pt x="71" y="116"/>
                    <a:pt x="71" y="116"/>
                  </a:cubicBezTo>
                  <a:cubicBezTo>
                    <a:pt x="71" y="115"/>
                    <a:pt x="71" y="115"/>
                    <a:pt x="71" y="115"/>
                  </a:cubicBezTo>
                  <a:cubicBezTo>
                    <a:pt x="70" y="115"/>
                    <a:pt x="70" y="115"/>
                    <a:pt x="70" y="115"/>
                  </a:cubicBezTo>
                  <a:cubicBezTo>
                    <a:pt x="69" y="61"/>
                    <a:pt x="69" y="61"/>
                    <a:pt x="69" y="61"/>
                  </a:cubicBezTo>
                  <a:cubicBezTo>
                    <a:pt x="100" y="61"/>
                    <a:pt x="100" y="61"/>
                    <a:pt x="100" y="61"/>
                  </a:cubicBezTo>
                  <a:cubicBezTo>
                    <a:pt x="100" y="84"/>
                    <a:pt x="100" y="84"/>
                    <a:pt x="100" y="84"/>
                  </a:cubicBezTo>
                  <a:cubicBezTo>
                    <a:pt x="124" y="84"/>
                    <a:pt x="124" y="84"/>
                    <a:pt x="124" y="84"/>
                  </a:cubicBezTo>
                  <a:cubicBezTo>
                    <a:pt x="124" y="33"/>
                    <a:pt x="124" y="33"/>
                    <a:pt x="124" y="33"/>
                  </a:cubicBezTo>
                  <a:cubicBezTo>
                    <a:pt x="33" y="33"/>
                    <a:pt x="33" y="33"/>
                    <a:pt x="33" y="33"/>
                  </a:cubicBezTo>
                  <a:lnTo>
                    <a:pt x="33"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32" name="Freeform 6"/>
            <p:cNvSpPr>
              <a:spLocks/>
            </p:cNvSpPr>
            <p:nvPr/>
          </p:nvSpPr>
          <p:spPr bwMode="auto">
            <a:xfrm>
              <a:off x="17628570" y="4800600"/>
              <a:ext cx="497260" cy="149111"/>
            </a:xfrm>
            <a:custGeom>
              <a:avLst/>
              <a:gdLst>
                <a:gd name="T0" fmla="*/ 32 w 411"/>
                <a:gd name="T1" fmla="*/ 150 h 182"/>
                <a:gd name="T2" fmla="*/ 186 w 411"/>
                <a:gd name="T3" fmla="*/ 150 h 182"/>
                <a:gd name="T4" fmla="*/ 186 w 411"/>
                <a:gd name="T5" fmla="*/ 1 h 182"/>
                <a:gd name="T6" fmla="*/ 187 w 411"/>
                <a:gd name="T7" fmla="*/ 1 h 182"/>
                <a:gd name="T8" fmla="*/ 187 w 411"/>
                <a:gd name="T9" fmla="*/ 1 h 182"/>
                <a:gd name="T10" fmla="*/ 411 w 411"/>
                <a:gd name="T11" fmla="*/ 0 h 182"/>
                <a:gd name="T12" fmla="*/ 411 w 411"/>
                <a:gd name="T13" fmla="*/ 181 h 182"/>
                <a:gd name="T14" fmla="*/ 379 w 411"/>
                <a:gd name="T15" fmla="*/ 181 h 182"/>
                <a:gd name="T16" fmla="*/ 379 w 411"/>
                <a:gd name="T17" fmla="*/ 181 h 182"/>
                <a:gd name="T18" fmla="*/ 255 w 411"/>
                <a:gd name="T19" fmla="*/ 182 h 182"/>
                <a:gd name="T20" fmla="*/ 255 w 411"/>
                <a:gd name="T21" fmla="*/ 62 h 182"/>
                <a:gd name="T22" fmla="*/ 341 w 411"/>
                <a:gd name="T23" fmla="*/ 62 h 182"/>
                <a:gd name="T24" fmla="*/ 341 w 411"/>
                <a:gd name="T25" fmla="*/ 62 h 182"/>
                <a:gd name="T26" fmla="*/ 342 w 411"/>
                <a:gd name="T27" fmla="*/ 62 h 182"/>
                <a:gd name="T28" fmla="*/ 342 w 411"/>
                <a:gd name="T29" fmla="*/ 94 h 182"/>
                <a:gd name="T30" fmla="*/ 341 w 411"/>
                <a:gd name="T31" fmla="*/ 94 h 182"/>
                <a:gd name="T32" fmla="*/ 341 w 411"/>
                <a:gd name="T33" fmla="*/ 116 h 182"/>
                <a:gd name="T34" fmla="*/ 312 w 411"/>
                <a:gd name="T35" fmla="*/ 116 h 182"/>
                <a:gd name="T36" fmla="*/ 312 w 411"/>
                <a:gd name="T37" fmla="*/ 94 h 182"/>
                <a:gd name="T38" fmla="*/ 288 w 411"/>
                <a:gd name="T39" fmla="*/ 94 h 182"/>
                <a:gd name="T40" fmla="*/ 288 w 411"/>
                <a:gd name="T41" fmla="*/ 149 h 182"/>
                <a:gd name="T42" fmla="*/ 379 w 411"/>
                <a:gd name="T43" fmla="*/ 149 h 182"/>
                <a:gd name="T44" fmla="*/ 379 w 411"/>
                <a:gd name="T45" fmla="*/ 32 h 182"/>
                <a:gd name="T46" fmla="*/ 220 w 411"/>
                <a:gd name="T47" fmla="*/ 32 h 182"/>
                <a:gd name="T48" fmla="*/ 220 w 411"/>
                <a:gd name="T49" fmla="*/ 32 h 182"/>
                <a:gd name="T50" fmla="*/ 218 w 411"/>
                <a:gd name="T51" fmla="*/ 32 h 182"/>
                <a:gd name="T52" fmla="*/ 218 w 411"/>
                <a:gd name="T53" fmla="*/ 182 h 182"/>
                <a:gd name="T54" fmla="*/ 0 w 411"/>
                <a:gd name="T55" fmla="*/ 182 h 182"/>
                <a:gd name="T56" fmla="*/ 0 w 411"/>
                <a:gd name="T57" fmla="*/ 1 h 182"/>
                <a:gd name="T58" fmla="*/ 156 w 411"/>
                <a:gd name="T59" fmla="*/ 0 h 182"/>
                <a:gd name="T60" fmla="*/ 156 w 411"/>
                <a:gd name="T61" fmla="*/ 115 h 182"/>
                <a:gd name="T62" fmla="*/ 99 w 411"/>
                <a:gd name="T63" fmla="*/ 115 h 182"/>
                <a:gd name="T64" fmla="*/ 99 w 411"/>
                <a:gd name="T65" fmla="*/ 116 h 182"/>
                <a:gd name="T66" fmla="*/ 70 w 411"/>
                <a:gd name="T67" fmla="*/ 116 h 182"/>
                <a:gd name="T68" fmla="*/ 70 w 411"/>
                <a:gd name="T69" fmla="*/ 115 h 182"/>
                <a:gd name="T70" fmla="*/ 69 w 411"/>
                <a:gd name="T71" fmla="*/ 115 h 182"/>
                <a:gd name="T72" fmla="*/ 69 w 411"/>
                <a:gd name="T73" fmla="*/ 61 h 182"/>
                <a:gd name="T74" fmla="*/ 99 w 411"/>
                <a:gd name="T75" fmla="*/ 61 h 182"/>
                <a:gd name="T76" fmla="*/ 99 w 411"/>
                <a:gd name="T77" fmla="*/ 84 h 182"/>
                <a:gd name="T78" fmla="*/ 123 w 411"/>
                <a:gd name="T79" fmla="*/ 84 h 182"/>
                <a:gd name="T80" fmla="*/ 123 w 411"/>
                <a:gd name="T81" fmla="*/ 33 h 182"/>
                <a:gd name="T82" fmla="*/ 32 w 411"/>
                <a:gd name="T83" fmla="*/ 33 h 182"/>
                <a:gd name="T84" fmla="*/ 32 w 411"/>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1" h="182">
                  <a:moveTo>
                    <a:pt x="32" y="150"/>
                  </a:moveTo>
                  <a:cubicBezTo>
                    <a:pt x="186" y="150"/>
                    <a:pt x="186" y="150"/>
                    <a:pt x="186" y="150"/>
                  </a:cubicBezTo>
                  <a:cubicBezTo>
                    <a:pt x="186" y="1"/>
                    <a:pt x="186" y="1"/>
                    <a:pt x="186" y="1"/>
                  </a:cubicBezTo>
                  <a:cubicBezTo>
                    <a:pt x="187" y="1"/>
                    <a:pt x="187" y="1"/>
                    <a:pt x="187" y="1"/>
                  </a:cubicBezTo>
                  <a:cubicBezTo>
                    <a:pt x="187" y="1"/>
                    <a:pt x="187" y="1"/>
                    <a:pt x="187" y="1"/>
                  </a:cubicBezTo>
                  <a:cubicBezTo>
                    <a:pt x="268" y="1"/>
                    <a:pt x="332" y="0"/>
                    <a:pt x="411" y="0"/>
                  </a:cubicBezTo>
                  <a:cubicBezTo>
                    <a:pt x="411" y="181"/>
                    <a:pt x="411" y="181"/>
                    <a:pt x="411" y="181"/>
                  </a:cubicBezTo>
                  <a:cubicBezTo>
                    <a:pt x="379" y="181"/>
                    <a:pt x="379" y="181"/>
                    <a:pt x="379" y="181"/>
                  </a:cubicBezTo>
                  <a:cubicBezTo>
                    <a:pt x="379" y="181"/>
                    <a:pt x="379" y="181"/>
                    <a:pt x="379" y="181"/>
                  </a:cubicBezTo>
                  <a:cubicBezTo>
                    <a:pt x="255" y="182"/>
                    <a:pt x="255" y="182"/>
                    <a:pt x="255" y="182"/>
                  </a:cubicBezTo>
                  <a:cubicBezTo>
                    <a:pt x="255" y="143"/>
                    <a:pt x="255" y="100"/>
                    <a:pt x="255" y="62"/>
                  </a:cubicBezTo>
                  <a:cubicBezTo>
                    <a:pt x="284" y="62"/>
                    <a:pt x="312" y="62"/>
                    <a:pt x="341" y="62"/>
                  </a:cubicBezTo>
                  <a:cubicBezTo>
                    <a:pt x="341" y="62"/>
                    <a:pt x="341" y="62"/>
                    <a:pt x="341" y="62"/>
                  </a:cubicBezTo>
                  <a:cubicBezTo>
                    <a:pt x="342" y="62"/>
                    <a:pt x="342" y="62"/>
                    <a:pt x="342" y="62"/>
                  </a:cubicBezTo>
                  <a:cubicBezTo>
                    <a:pt x="342" y="94"/>
                    <a:pt x="342" y="94"/>
                    <a:pt x="342" y="94"/>
                  </a:cubicBezTo>
                  <a:cubicBezTo>
                    <a:pt x="341" y="94"/>
                    <a:pt x="341" y="94"/>
                    <a:pt x="341" y="94"/>
                  </a:cubicBezTo>
                  <a:cubicBezTo>
                    <a:pt x="341" y="116"/>
                    <a:pt x="341" y="116"/>
                    <a:pt x="341" y="116"/>
                  </a:cubicBezTo>
                  <a:cubicBezTo>
                    <a:pt x="312" y="116"/>
                    <a:pt x="312" y="116"/>
                    <a:pt x="312" y="116"/>
                  </a:cubicBezTo>
                  <a:cubicBezTo>
                    <a:pt x="312" y="94"/>
                    <a:pt x="312" y="94"/>
                    <a:pt x="312" y="94"/>
                  </a:cubicBezTo>
                  <a:cubicBezTo>
                    <a:pt x="288" y="94"/>
                    <a:pt x="288" y="94"/>
                    <a:pt x="288" y="94"/>
                  </a:cubicBezTo>
                  <a:cubicBezTo>
                    <a:pt x="288" y="149"/>
                    <a:pt x="288" y="149"/>
                    <a:pt x="288" y="149"/>
                  </a:cubicBezTo>
                  <a:cubicBezTo>
                    <a:pt x="379" y="149"/>
                    <a:pt x="379" y="149"/>
                    <a:pt x="379" y="149"/>
                  </a:cubicBezTo>
                  <a:cubicBezTo>
                    <a:pt x="379" y="32"/>
                    <a:pt x="379" y="32"/>
                    <a:pt x="379" y="32"/>
                  </a:cubicBezTo>
                  <a:cubicBezTo>
                    <a:pt x="220" y="32"/>
                    <a:pt x="220" y="32"/>
                    <a:pt x="220" y="32"/>
                  </a:cubicBezTo>
                  <a:cubicBezTo>
                    <a:pt x="220" y="32"/>
                    <a:pt x="220" y="32"/>
                    <a:pt x="220" y="32"/>
                  </a:cubicBezTo>
                  <a:cubicBezTo>
                    <a:pt x="218" y="32"/>
                    <a:pt x="218" y="32"/>
                    <a:pt x="218" y="32"/>
                  </a:cubicBezTo>
                  <a:cubicBezTo>
                    <a:pt x="218" y="182"/>
                    <a:pt x="218" y="182"/>
                    <a:pt x="218" y="182"/>
                  </a:cubicBezTo>
                  <a:cubicBezTo>
                    <a:pt x="0" y="182"/>
                    <a:pt x="0" y="182"/>
                    <a:pt x="0" y="182"/>
                  </a:cubicBezTo>
                  <a:cubicBezTo>
                    <a:pt x="0" y="1"/>
                    <a:pt x="0" y="1"/>
                    <a:pt x="0" y="1"/>
                  </a:cubicBezTo>
                  <a:cubicBezTo>
                    <a:pt x="156" y="0"/>
                    <a:pt x="156" y="0"/>
                    <a:pt x="156" y="0"/>
                  </a:cubicBezTo>
                  <a:cubicBezTo>
                    <a:pt x="156" y="115"/>
                    <a:pt x="156" y="115"/>
                    <a:pt x="156" y="115"/>
                  </a:cubicBezTo>
                  <a:cubicBezTo>
                    <a:pt x="99" y="115"/>
                    <a:pt x="99" y="115"/>
                    <a:pt x="99" y="115"/>
                  </a:cubicBezTo>
                  <a:cubicBezTo>
                    <a:pt x="99" y="116"/>
                    <a:pt x="99" y="116"/>
                    <a:pt x="99" y="116"/>
                  </a:cubicBezTo>
                  <a:cubicBezTo>
                    <a:pt x="70" y="116"/>
                    <a:pt x="70" y="116"/>
                    <a:pt x="70" y="116"/>
                  </a:cubicBezTo>
                  <a:cubicBezTo>
                    <a:pt x="70" y="115"/>
                    <a:pt x="70" y="115"/>
                    <a:pt x="70" y="115"/>
                  </a:cubicBezTo>
                  <a:cubicBezTo>
                    <a:pt x="69" y="115"/>
                    <a:pt x="69" y="115"/>
                    <a:pt x="69" y="115"/>
                  </a:cubicBezTo>
                  <a:cubicBezTo>
                    <a:pt x="69" y="61"/>
                    <a:pt x="69" y="61"/>
                    <a:pt x="69" y="61"/>
                  </a:cubicBezTo>
                  <a:cubicBezTo>
                    <a:pt x="99" y="61"/>
                    <a:pt x="99" y="61"/>
                    <a:pt x="99" y="61"/>
                  </a:cubicBezTo>
                  <a:cubicBezTo>
                    <a:pt x="99" y="84"/>
                    <a:pt x="99" y="84"/>
                    <a:pt x="99" y="84"/>
                  </a:cubicBezTo>
                  <a:cubicBezTo>
                    <a:pt x="123" y="84"/>
                    <a:pt x="123" y="84"/>
                    <a:pt x="123" y="84"/>
                  </a:cubicBezTo>
                  <a:cubicBezTo>
                    <a:pt x="123" y="33"/>
                    <a:pt x="123" y="33"/>
                    <a:pt x="123" y="33"/>
                  </a:cubicBezTo>
                  <a:cubicBezTo>
                    <a:pt x="32" y="33"/>
                    <a:pt x="32" y="33"/>
                    <a:pt x="32" y="33"/>
                  </a:cubicBezTo>
                  <a:lnTo>
                    <a:pt x="32"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33" name="Freeform 7"/>
            <p:cNvSpPr>
              <a:spLocks/>
            </p:cNvSpPr>
            <p:nvPr/>
          </p:nvSpPr>
          <p:spPr bwMode="auto">
            <a:xfrm>
              <a:off x="18155468" y="4800600"/>
              <a:ext cx="498907" cy="149111"/>
            </a:xfrm>
            <a:custGeom>
              <a:avLst/>
              <a:gdLst>
                <a:gd name="T0" fmla="*/ 33 w 412"/>
                <a:gd name="T1" fmla="*/ 150 h 182"/>
                <a:gd name="T2" fmla="*/ 187 w 412"/>
                <a:gd name="T3" fmla="*/ 150 h 182"/>
                <a:gd name="T4" fmla="*/ 187 w 412"/>
                <a:gd name="T5" fmla="*/ 1 h 182"/>
                <a:gd name="T6" fmla="*/ 187 w 412"/>
                <a:gd name="T7" fmla="*/ 1 h 182"/>
                <a:gd name="T8" fmla="*/ 187 w 412"/>
                <a:gd name="T9" fmla="*/ 1 h 182"/>
                <a:gd name="T10" fmla="*/ 412 w 412"/>
                <a:gd name="T11" fmla="*/ 0 h 182"/>
                <a:gd name="T12" fmla="*/ 412 w 412"/>
                <a:gd name="T13" fmla="*/ 181 h 182"/>
                <a:gd name="T14" fmla="*/ 380 w 412"/>
                <a:gd name="T15" fmla="*/ 181 h 182"/>
                <a:gd name="T16" fmla="*/ 380 w 412"/>
                <a:gd name="T17" fmla="*/ 181 h 182"/>
                <a:gd name="T18" fmla="*/ 256 w 412"/>
                <a:gd name="T19" fmla="*/ 182 h 182"/>
                <a:gd name="T20" fmla="*/ 255 w 412"/>
                <a:gd name="T21" fmla="*/ 62 h 182"/>
                <a:gd name="T22" fmla="*/ 342 w 412"/>
                <a:gd name="T23" fmla="*/ 62 h 182"/>
                <a:gd name="T24" fmla="*/ 342 w 412"/>
                <a:gd name="T25" fmla="*/ 62 h 182"/>
                <a:gd name="T26" fmla="*/ 342 w 412"/>
                <a:gd name="T27" fmla="*/ 62 h 182"/>
                <a:gd name="T28" fmla="*/ 342 w 412"/>
                <a:gd name="T29" fmla="*/ 94 h 182"/>
                <a:gd name="T30" fmla="*/ 342 w 412"/>
                <a:gd name="T31" fmla="*/ 94 h 182"/>
                <a:gd name="T32" fmla="*/ 342 w 412"/>
                <a:gd name="T33" fmla="*/ 116 h 182"/>
                <a:gd name="T34" fmla="*/ 313 w 412"/>
                <a:gd name="T35" fmla="*/ 116 h 182"/>
                <a:gd name="T36" fmla="*/ 313 w 412"/>
                <a:gd name="T37" fmla="*/ 94 h 182"/>
                <a:gd name="T38" fmla="*/ 288 w 412"/>
                <a:gd name="T39" fmla="*/ 94 h 182"/>
                <a:gd name="T40" fmla="*/ 288 w 412"/>
                <a:gd name="T41" fmla="*/ 149 h 182"/>
                <a:gd name="T42" fmla="*/ 380 w 412"/>
                <a:gd name="T43" fmla="*/ 149 h 182"/>
                <a:gd name="T44" fmla="*/ 380 w 412"/>
                <a:gd name="T45" fmla="*/ 32 h 182"/>
                <a:gd name="T46" fmla="*/ 220 w 412"/>
                <a:gd name="T47" fmla="*/ 32 h 182"/>
                <a:gd name="T48" fmla="*/ 220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7 w 412"/>
                <a:gd name="T61" fmla="*/ 115 h 182"/>
                <a:gd name="T62" fmla="*/ 100 w 412"/>
                <a:gd name="T63" fmla="*/ 115 h 182"/>
                <a:gd name="T64" fmla="*/ 100 w 412"/>
                <a:gd name="T65" fmla="*/ 116 h 182"/>
                <a:gd name="T66" fmla="*/ 71 w 412"/>
                <a:gd name="T67" fmla="*/ 116 h 182"/>
                <a:gd name="T68" fmla="*/ 71 w 412"/>
                <a:gd name="T69" fmla="*/ 115 h 182"/>
                <a:gd name="T70" fmla="*/ 70 w 412"/>
                <a:gd name="T71" fmla="*/ 115 h 182"/>
                <a:gd name="T72" fmla="*/ 69 w 412"/>
                <a:gd name="T73" fmla="*/ 61 h 182"/>
                <a:gd name="T74" fmla="*/ 100 w 412"/>
                <a:gd name="T75" fmla="*/ 61 h 182"/>
                <a:gd name="T76" fmla="*/ 100 w 412"/>
                <a:gd name="T77" fmla="*/ 84 h 182"/>
                <a:gd name="T78" fmla="*/ 124 w 412"/>
                <a:gd name="T79" fmla="*/ 84 h 182"/>
                <a:gd name="T80" fmla="*/ 124 w 412"/>
                <a:gd name="T81" fmla="*/ 33 h 182"/>
                <a:gd name="T82" fmla="*/ 33 w 412"/>
                <a:gd name="T83" fmla="*/ 33 h 182"/>
                <a:gd name="T84" fmla="*/ 33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3" y="150"/>
                  </a:moveTo>
                  <a:cubicBezTo>
                    <a:pt x="187" y="150"/>
                    <a:pt x="187" y="150"/>
                    <a:pt x="187" y="150"/>
                  </a:cubicBezTo>
                  <a:cubicBezTo>
                    <a:pt x="187" y="1"/>
                    <a:pt x="187" y="1"/>
                    <a:pt x="187"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80" y="181"/>
                    <a:pt x="380" y="181"/>
                    <a:pt x="380" y="181"/>
                  </a:cubicBezTo>
                  <a:cubicBezTo>
                    <a:pt x="380" y="181"/>
                    <a:pt x="380" y="181"/>
                    <a:pt x="380" y="181"/>
                  </a:cubicBezTo>
                  <a:cubicBezTo>
                    <a:pt x="256" y="182"/>
                    <a:pt x="256" y="182"/>
                    <a:pt x="256" y="182"/>
                  </a:cubicBezTo>
                  <a:cubicBezTo>
                    <a:pt x="256" y="143"/>
                    <a:pt x="255" y="100"/>
                    <a:pt x="255" y="62"/>
                  </a:cubicBezTo>
                  <a:cubicBezTo>
                    <a:pt x="285" y="62"/>
                    <a:pt x="313" y="62"/>
                    <a:pt x="342" y="62"/>
                  </a:cubicBezTo>
                  <a:cubicBezTo>
                    <a:pt x="342" y="62"/>
                    <a:pt x="342" y="62"/>
                    <a:pt x="342" y="62"/>
                  </a:cubicBezTo>
                  <a:cubicBezTo>
                    <a:pt x="342" y="62"/>
                    <a:pt x="342" y="62"/>
                    <a:pt x="342" y="62"/>
                  </a:cubicBezTo>
                  <a:cubicBezTo>
                    <a:pt x="342" y="94"/>
                    <a:pt x="342" y="94"/>
                    <a:pt x="342"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8" y="94"/>
                    <a:pt x="288" y="94"/>
                    <a:pt x="288" y="94"/>
                  </a:cubicBezTo>
                  <a:cubicBezTo>
                    <a:pt x="288" y="149"/>
                    <a:pt x="288" y="149"/>
                    <a:pt x="288" y="149"/>
                  </a:cubicBezTo>
                  <a:cubicBezTo>
                    <a:pt x="380" y="149"/>
                    <a:pt x="380" y="149"/>
                    <a:pt x="380" y="149"/>
                  </a:cubicBezTo>
                  <a:cubicBezTo>
                    <a:pt x="380" y="32"/>
                    <a:pt x="380" y="32"/>
                    <a:pt x="380" y="32"/>
                  </a:cubicBezTo>
                  <a:cubicBezTo>
                    <a:pt x="220" y="32"/>
                    <a:pt x="220" y="32"/>
                    <a:pt x="220" y="32"/>
                  </a:cubicBezTo>
                  <a:cubicBezTo>
                    <a:pt x="220" y="32"/>
                    <a:pt x="220" y="32"/>
                    <a:pt x="220"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7" y="115"/>
                    <a:pt x="157" y="115"/>
                    <a:pt x="157" y="115"/>
                  </a:cubicBezTo>
                  <a:cubicBezTo>
                    <a:pt x="100" y="115"/>
                    <a:pt x="100" y="115"/>
                    <a:pt x="100" y="115"/>
                  </a:cubicBezTo>
                  <a:cubicBezTo>
                    <a:pt x="100" y="116"/>
                    <a:pt x="100" y="116"/>
                    <a:pt x="100" y="116"/>
                  </a:cubicBezTo>
                  <a:cubicBezTo>
                    <a:pt x="71" y="116"/>
                    <a:pt x="71" y="116"/>
                    <a:pt x="71" y="116"/>
                  </a:cubicBezTo>
                  <a:cubicBezTo>
                    <a:pt x="71" y="115"/>
                    <a:pt x="71" y="115"/>
                    <a:pt x="71" y="115"/>
                  </a:cubicBezTo>
                  <a:cubicBezTo>
                    <a:pt x="70" y="115"/>
                    <a:pt x="70" y="115"/>
                    <a:pt x="70" y="115"/>
                  </a:cubicBezTo>
                  <a:cubicBezTo>
                    <a:pt x="69" y="61"/>
                    <a:pt x="69" y="61"/>
                    <a:pt x="69" y="61"/>
                  </a:cubicBezTo>
                  <a:cubicBezTo>
                    <a:pt x="100" y="61"/>
                    <a:pt x="100" y="61"/>
                    <a:pt x="100" y="61"/>
                  </a:cubicBezTo>
                  <a:cubicBezTo>
                    <a:pt x="100" y="84"/>
                    <a:pt x="100" y="84"/>
                    <a:pt x="100" y="84"/>
                  </a:cubicBezTo>
                  <a:cubicBezTo>
                    <a:pt x="124" y="84"/>
                    <a:pt x="124" y="84"/>
                    <a:pt x="124" y="84"/>
                  </a:cubicBezTo>
                  <a:cubicBezTo>
                    <a:pt x="124" y="33"/>
                    <a:pt x="124" y="33"/>
                    <a:pt x="124" y="33"/>
                  </a:cubicBezTo>
                  <a:cubicBezTo>
                    <a:pt x="33" y="33"/>
                    <a:pt x="33" y="33"/>
                    <a:pt x="33" y="33"/>
                  </a:cubicBezTo>
                  <a:lnTo>
                    <a:pt x="33"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34" name="Freeform 8"/>
            <p:cNvSpPr>
              <a:spLocks/>
            </p:cNvSpPr>
            <p:nvPr/>
          </p:nvSpPr>
          <p:spPr bwMode="auto">
            <a:xfrm>
              <a:off x="18682365" y="4800600"/>
              <a:ext cx="497260" cy="149111"/>
            </a:xfrm>
            <a:custGeom>
              <a:avLst/>
              <a:gdLst>
                <a:gd name="T0" fmla="*/ 33 w 412"/>
                <a:gd name="T1" fmla="*/ 150 h 182"/>
                <a:gd name="T2" fmla="*/ 187 w 412"/>
                <a:gd name="T3" fmla="*/ 150 h 182"/>
                <a:gd name="T4" fmla="*/ 187 w 412"/>
                <a:gd name="T5" fmla="*/ 1 h 182"/>
                <a:gd name="T6" fmla="*/ 187 w 412"/>
                <a:gd name="T7" fmla="*/ 1 h 182"/>
                <a:gd name="T8" fmla="*/ 187 w 412"/>
                <a:gd name="T9" fmla="*/ 1 h 182"/>
                <a:gd name="T10" fmla="*/ 412 w 412"/>
                <a:gd name="T11" fmla="*/ 0 h 182"/>
                <a:gd name="T12" fmla="*/ 412 w 412"/>
                <a:gd name="T13" fmla="*/ 181 h 182"/>
                <a:gd name="T14" fmla="*/ 380 w 412"/>
                <a:gd name="T15" fmla="*/ 181 h 182"/>
                <a:gd name="T16" fmla="*/ 380 w 412"/>
                <a:gd name="T17" fmla="*/ 181 h 182"/>
                <a:gd name="T18" fmla="*/ 256 w 412"/>
                <a:gd name="T19" fmla="*/ 182 h 182"/>
                <a:gd name="T20" fmla="*/ 255 w 412"/>
                <a:gd name="T21" fmla="*/ 62 h 182"/>
                <a:gd name="T22" fmla="*/ 342 w 412"/>
                <a:gd name="T23" fmla="*/ 62 h 182"/>
                <a:gd name="T24" fmla="*/ 342 w 412"/>
                <a:gd name="T25" fmla="*/ 62 h 182"/>
                <a:gd name="T26" fmla="*/ 342 w 412"/>
                <a:gd name="T27" fmla="*/ 62 h 182"/>
                <a:gd name="T28" fmla="*/ 342 w 412"/>
                <a:gd name="T29" fmla="*/ 94 h 182"/>
                <a:gd name="T30" fmla="*/ 342 w 412"/>
                <a:gd name="T31" fmla="*/ 94 h 182"/>
                <a:gd name="T32" fmla="*/ 342 w 412"/>
                <a:gd name="T33" fmla="*/ 116 h 182"/>
                <a:gd name="T34" fmla="*/ 313 w 412"/>
                <a:gd name="T35" fmla="*/ 116 h 182"/>
                <a:gd name="T36" fmla="*/ 313 w 412"/>
                <a:gd name="T37" fmla="*/ 94 h 182"/>
                <a:gd name="T38" fmla="*/ 288 w 412"/>
                <a:gd name="T39" fmla="*/ 94 h 182"/>
                <a:gd name="T40" fmla="*/ 288 w 412"/>
                <a:gd name="T41" fmla="*/ 149 h 182"/>
                <a:gd name="T42" fmla="*/ 380 w 412"/>
                <a:gd name="T43" fmla="*/ 149 h 182"/>
                <a:gd name="T44" fmla="*/ 380 w 412"/>
                <a:gd name="T45" fmla="*/ 32 h 182"/>
                <a:gd name="T46" fmla="*/ 220 w 412"/>
                <a:gd name="T47" fmla="*/ 32 h 182"/>
                <a:gd name="T48" fmla="*/ 220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7 w 412"/>
                <a:gd name="T61" fmla="*/ 115 h 182"/>
                <a:gd name="T62" fmla="*/ 100 w 412"/>
                <a:gd name="T63" fmla="*/ 115 h 182"/>
                <a:gd name="T64" fmla="*/ 100 w 412"/>
                <a:gd name="T65" fmla="*/ 116 h 182"/>
                <a:gd name="T66" fmla="*/ 71 w 412"/>
                <a:gd name="T67" fmla="*/ 116 h 182"/>
                <a:gd name="T68" fmla="*/ 71 w 412"/>
                <a:gd name="T69" fmla="*/ 115 h 182"/>
                <a:gd name="T70" fmla="*/ 70 w 412"/>
                <a:gd name="T71" fmla="*/ 115 h 182"/>
                <a:gd name="T72" fmla="*/ 69 w 412"/>
                <a:gd name="T73" fmla="*/ 61 h 182"/>
                <a:gd name="T74" fmla="*/ 100 w 412"/>
                <a:gd name="T75" fmla="*/ 61 h 182"/>
                <a:gd name="T76" fmla="*/ 100 w 412"/>
                <a:gd name="T77" fmla="*/ 84 h 182"/>
                <a:gd name="T78" fmla="*/ 124 w 412"/>
                <a:gd name="T79" fmla="*/ 84 h 182"/>
                <a:gd name="T80" fmla="*/ 124 w 412"/>
                <a:gd name="T81" fmla="*/ 33 h 182"/>
                <a:gd name="T82" fmla="*/ 33 w 412"/>
                <a:gd name="T83" fmla="*/ 33 h 182"/>
                <a:gd name="T84" fmla="*/ 33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3" y="150"/>
                  </a:moveTo>
                  <a:cubicBezTo>
                    <a:pt x="187" y="150"/>
                    <a:pt x="187" y="150"/>
                    <a:pt x="187" y="150"/>
                  </a:cubicBezTo>
                  <a:cubicBezTo>
                    <a:pt x="187" y="1"/>
                    <a:pt x="187" y="1"/>
                    <a:pt x="187"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80" y="181"/>
                    <a:pt x="380" y="181"/>
                    <a:pt x="380" y="181"/>
                  </a:cubicBezTo>
                  <a:cubicBezTo>
                    <a:pt x="380" y="181"/>
                    <a:pt x="380" y="181"/>
                    <a:pt x="380" y="181"/>
                  </a:cubicBezTo>
                  <a:cubicBezTo>
                    <a:pt x="256" y="182"/>
                    <a:pt x="256" y="182"/>
                    <a:pt x="256" y="182"/>
                  </a:cubicBezTo>
                  <a:cubicBezTo>
                    <a:pt x="256" y="143"/>
                    <a:pt x="255" y="100"/>
                    <a:pt x="255" y="62"/>
                  </a:cubicBezTo>
                  <a:cubicBezTo>
                    <a:pt x="285" y="62"/>
                    <a:pt x="313" y="62"/>
                    <a:pt x="342" y="62"/>
                  </a:cubicBezTo>
                  <a:cubicBezTo>
                    <a:pt x="342" y="62"/>
                    <a:pt x="342" y="62"/>
                    <a:pt x="342" y="62"/>
                  </a:cubicBezTo>
                  <a:cubicBezTo>
                    <a:pt x="342" y="62"/>
                    <a:pt x="342" y="62"/>
                    <a:pt x="342" y="62"/>
                  </a:cubicBezTo>
                  <a:cubicBezTo>
                    <a:pt x="342" y="94"/>
                    <a:pt x="342" y="94"/>
                    <a:pt x="342"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8" y="94"/>
                    <a:pt x="288" y="94"/>
                    <a:pt x="288" y="94"/>
                  </a:cubicBezTo>
                  <a:cubicBezTo>
                    <a:pt x="288" y="149"/>
                    <a:pt x="288" y="149"/>
                    <a:pt x="288" y="149"/>
                  </a:cubicBezTo>
                  <a:cubicBezTo>
                    <a:pt x="380" y="149"/>
                    <a:pt x="380" y="149"/>
                    <a:pt x="380" y="149"/>
                  </a:cubicBezTo>
                  <a:cubicBezTo>
                    <a:pt x="380" y="32"/>
                    <a:pt x="380" y="32"/>
                    <a:pt x="380" y="32"/>
                  </a:cubicBezTo>
                  <a:cubicBezTo>
                    <a:pt x="220" y="32"/>
                    <a:pt x="220" y="32"/>
                    <a:pt x="220" y="32"/>
                  </a:cubicBezTo>
                  <a:cubicBezTo>
                    <a:pt x="220" y="32"/>
                    <a:pt x="220" y="32"/>
                    <a:pt x="220"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7" y="115"/>
                    <a:pt x="157" y="115"/>
                    <a:pt x="157" y="115"/>
                  </a:cubicBezTo>
                  <a:cubicBezTo>
                    <a:pt x="100" y="115"/>
                    <a:pt x="100" y="115"/>
                    <a:pt x="100" y="115"/>
                  </a:cubicBezTo>
                  <a:cubicBezTo>
                    <a:pt x="100" y="116"/>
                    <a:pt x="100" y="116"/>
                    <a:pt x="100" y="116"/>
                  </a:cubicBezTo>
                  <a:cubicBezTo>
                    <a:pt x="71" y="116"/>
                    <a:pt x="71" y="116"/>
                    <a:pt x="71" y="116"/>
                  </a:cubicBezTo>
                  <a:cubicBezTo>
                    <a:pt x="71" y="115"/>
                    <a:pt x="71" y="115"/>
                    <a:pt x="71" y="115"/>
                  </a:cubicBezTo>
                  <a:cubicBezTo>
                    <a:pt x="70" y="115"/>
                    <a:pt x="70" y="115"/>
                    <a:pt x="70" y="115"/>
                  </a:cubicBezTo>
                  <a:cubicBezTo>
                    <a:pt x="69" y="61"/>
                    <a:pt x="69" y="61"/>
                    <a:pt x="69" y="61"/>
                  </a:cubicBezTo>
                  <a:cubicBezTo>
                    <a:pt x="100" y="61"/>
                    <a:pt x="100" y="61"/>
                    <a:pt x="100" y="61"/>
                  </a:cubicBezTo>
                  <a:cubicBezTo>
                    <a:pt x="100" y="84"/>
                    <a:pt x="100" y="84"/>
                    <a:pt x="100" y="84"/>
                  </a:cubicBezTo>
                  <a:cubicBezTo>
                    <a:pt x="124" y="84"/>
                    <a:pt x="124" y="84"/>
                    <a:pt x="124" y="84"/>
                  </a:cubicBezTo>
                  <a:cubicBezTo>
                    <a:pt x="124" y="33"/>
                    <a:pt x="124" y="33"/>
                    <a:pt x="124" y="33"/>
                  </a:cubicBezTo>
                  <a:cubicBezTo>
                    <a:pt x="33" y="33"/>
                    <a:pt x="33" y="33"/>
                    <a:pt x="33" y="33"/>
                  </a:cubicBezTo>
                  <a:lnTo>
                    <a:pt x="33"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35" name="Freeform 9"/>
            <p:cNvSpPr>
              <a:spLocks/>
            </p:cNvSpPr>
            <p:nvPr/>
          </p:nvSpPr>
          <p:spPr bwMode="auto">
            <a:xfrm>
              <a:off x="19209263" y="4800600"/>
              <a:ext cx="498907" cy="149111"/>
            </a:xfrm>
            <a:custGeom>
              <a:avLst/>
              <a:gdLst>
                <a:gd name="T0" fmla="*/ 32 w 412"/>
                <a:gd name="T1" fmla="*/ 150 h 182"/>
                <a:gd name="T2" fmla="*/ 186 w 412"/>
                <a:gd name="T3" fmla="*/ 150 h 182"/>
                <a:gd name="T4" fmla="*/ 186 w 412"/>
                <a:gd name="T5" fmla="*/ 1 h 182"/>
                <a:gd name="T6" fmla="*/ 187 w 412"/>
                <a:gd name="T7" fmla="*/ 1 h 182"/>
                <a:gd name="T8" fmla="*/ 187 w 412"/>
                <a:gd name="T9" fmla="*/ 1 h 182"/>
                <a:gd name="T10" fmla="*/ 412 w 412"/>
                <a:gd name="T11" fmla="*/ 0 h 182"/>
                <a:gd name="T12" fmla="*/ 412 w 412"/>
                <a:gd name="T13" fmla="*/ 181 h 182"/>
                <a:gd name="T14" fmla="*/ 379 w 412"/>
                <a:gd name="T15" fmla="*/ 181 h 182"/>
                <a:gd name="T16" fmla="*/ 379 w 412"/>
                <a:gd name="T17" fmla="*/ 181 h 182"/>
                <a:gd name="T18" fmla="*/ 256 w 412"/>
                <a:gd name="T19" fmla="*/ 182 h 182"/>
                <a:gd name="T20" fmla="*/ 255 w 412"/>
                <a:gd name="T21" fmla="*/ 62 h 182"/>
                <a:gd name="T22" fmla="*/ 342 w 412"/>
                <a:gd name="T23" fmla="*/ 62 h 182"/>
                <a:gd name="T24" fmla="*/ 342 w 412"/>
                <a:gd name="T25" fmla="*/ 62 h 182"/>
                <a:gd name="T26" fmla="*/ 342 w 412"/>
                <a:gd name="T27" fmla="*/ 62 h 182"/>
                <a:gd name="T28" fmla="*/ 342 w 412"/>
                <a:gd name="T29" fmla="*/ 94 h 182"/>
                <a:gd name="T30" fmla="*/ 342 w 412"/>
                <a:gd name="T31" fmla="*/ 94 h 182"/>
                <a:gd name="T32" fmla="*/ 342 w 412"/>
                <a:gd name="T33" fmla="*/ 116 h 182"/>
                <a:gd name="T34" fmla="*/ 313 w 412"/>
                <a:gd name="T35" fmla="*/ 116 h 182"/>
                <a:gd name="T36" fmla="*/ 313 w 412"/>
                <a:gd name="T37" fmla="*/ 94 h 182"/>
                <a:gd name="T38" fmla="*/ 288 w 412"/>
                <a:gd name="T39" fmla="*/ 94 h 182"/>
                <a:gd name="T40" fmla="*/ 288 w 412"/>
                <a:gd name="T41" fmla="*/ 149 h 182"/>
                <a:gd name="T42" fmla="*/ 379 w 412"/>
                <a:gd name="T43" fmla="*/ 149 h 182"/>
                <a:gd name="T44" fmla="*/ 379 w 412"/>
                <a:gd name="T45" fmla="*/ 32 h 182"/>
                <a:gd name="T46" fmla="*/ 220 w 412"/>
                <a:gd name="T47" fmla="*/ 32 h 182"/>
                <a:gd name="T48" fmla="*/ 220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6 w 412"/>
                <a:gd name="T61" fmla="*/ 115 h 182"/>
                <a:gd name="T62" fmla="*/ 99 w 412"/>
                <a:gd name="T63" fmla="*/ 115 h 182"/>
                <a:gd name="T64" fmla="*/ 99 w 412"/>
                <a:gd name="T65" fmla="*/ 116 h 182"/>
                <a:gd name="T66" fmla="*/ 70 w 412"/>
                <a:gd name="T67" fmla="*/ 116 h 182"/>
                <a:gd name="T68" fmla="*/ 70 w 412"/>
                <a:gd name="T69" fmla="*/ 115 h 182"/>
                <a:gd name="T70" fmla="*/ 69 w 412"/>
                <a:gd name="T71" fmla="*/ 115 h 182"/>
                <a:gd name="T72" fmla="*/ 69 w 412"/>
                <a:gd name="T73" fmla="*/ 61 h 182"/>
                <a:gd name="T74" fmla="*/ 99 w 412"/>
                <a:gd name="T75" fmla="*/ 61 h 182"/>
                <a:gd name="T76" fmla="*/ 99 w 412"/>
                <a:gd name="T77" fmla="*/ 84 h 182"/>
                <a:gd name="T78" fmla="*/ 123 w 412"/>
                <a:gd name="T79" fmla="*/ 84 h 182"/>
                <a:gd name="T80" fmla="*/ 123 w 412"/>
                <a:gd name="T81" fmla="*/ 33 h 182"/>
                <a:gd name="T82" fmla="*/ 32 w 412"/>
                <a:gd name="T83" fmla="*/ 33 h 182"/>
                <a:gd name="T84" fmla="*/ 32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2" y="150"/>
                  </a:moveTo>
                  <a:cubicBezTo>
                    <a:pt x="186" y="150"/>
                    <a:pt x="186" y="150"/>
                    <a:pt x="186" y="150"/>
                  </a:cubicBezTo>
                  <a:cubicBezTo>
                    <a:pt x="186" y="1"/>
                    <a:pt x="186" y="1"/>
                    <a:pt x="186"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79" y="181"/>
                    <a:pt x="379" y="181"/>
                    <a:pt x="379" y="181"/>
                  </a:cubicBezTo>
                  <a:cubicBezTo>
                    <a:pt x="379" y="181"/>
                    <a:pt x="379" y="181"/>
                    <a:pt x="379" y="181"/>
                  </a:cubicBezTo>
                  <a:cubicBezTo>
                    <a:pt x="256" y="182"/>
                    <a:pt x="256" y="182"/>
                    <a:pt x="256" y="182"/>
                  </a:cubicBezTo>
                  <a:cubicBezTo>
                    <a:pt x="256" y="143"/>
                    <a:pt x="255" y="100"/>
                    <a:pt x="255" y="62"/>
                  </a:cubicBezTo>
                  <a:cubicBezTo>
                    <a:pt x="284" y="62"/>
                    <a:pt x="313" y="62"/>
                    <a:pt x="342" y="62"/>
                  </a:cubicBezTo>
                  <a:cubicBezTo>
                    <a:pt x="342" y="62"/>
                    <a:pt x="342" y="62"/>
                    <a:pt x="342" y="62"/>
                  </a:cubicBezTo>
                  <a:cubicBezTo>
                    <a:pt x="342" y="62"/>
                    <a:pt x="342" y="62"/>
                    <a:pt x="342" y="62"/>
                  </a:cubicBezTo>
                  <a:cubicBezTo>
                    <a:pt x="342" y="94"/>
                    <a:pt x="342" y="94"/>
                    <a:pt x="342"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8" y="94"/>
                    <a:pt x="288" y="94"/>
                    <a:pt x="288" y="94"/>
                  </a:cubicBezTo>
                  <a:cubicBezTo>
                    <a:pt x="288" y="149"/>
                    <a:pt x="288" y="149"/>
                    <a:pt x="288" y="149"/>
                  </a:cubicBezTo>
                  <a:cubicBezTo>
                    <a:pt x="379" y="149"/>
                    <a:pt x="379" y="149"/>
                    <a:pt x="379" y="149"/>
                  </a:cubicBezTo>
                  <a:cubicBezTo>
                    <a:pt x="379" y="32"/>
                    <a:pt x="379" y="32"/>
                    <a:pt x="379" y="32"/>
                  </a:cubicBezTo>
                  <a:cubicBezTo>
                    <a:pt x="220" y="32"/>
                    <a:pt x="220" y="32"/>
                    <a:pt x="220" y="32"/>
                  </a:cubicBezTo>
                  <a:cubicBezTo>
                    <a:pt x="220" y="32"/>
                    <a:pt x="220" y="32"/>
                    <a:pt x="220"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6" y="115"/>
                    <a:pt x="156" y="115"/>
                    <a:pt x="156" y="115"/>
                  </a:cubicBezTo>
                  <a:cubicBezTo>
                    <a:pt x="99" y="115"/>
                    <a:pt x="99" y="115"/>
                    <a:pt x="99" y="115"/>
                  </a:cubicBezTo>
                  <a:cubicBezTo>
                    <a:pt x="99" y="116"/>
                    <a:pt x="99" y="116"/>
                    <a:pt x="99" y="116"/>
                  </a:cubicBezTo>
                  <a:cubicBezTo>
                    <a:pt x="70" y="116"/>
                    <a:pt x="70" y="116"/>
                    <a:pt x="70" y="116"/>
                  </a:cubicBezTo>
                  <a:cubicBezTo>
                    <a:pt x="70" y="115"/>
                    <a:pt x="70" y="115"/>
                    <a:pt x="70" y="115"/>
                  </a:cubicBezTo>
                  <a:cubicBezTo>
                    <a:pt x="69" y="115"/>
                    <a:pt x="69" y="115"/>
                    <a:pt x="69" y="115"/>
                  </a:cubicBezTo>
                  <a:cubicBezTo>
                    <a:pt x="69" y="61"/>
                    <a:pt x="69" y="61"/>
                    <a:pt x="69" y="61"/>
                  </a:cubicBezTo>
                  <a:cubicBezTo>
                    <a:pt x="99" y="61"/>
                    <a:pt x="99" y="61"/>
                    <a:pt x="99" y="61"/>
                  </a:cubicBezTo>
                  <a:cubicBezTo>
                    <a:pt x="99" y="84"/>
                    <a:pt x="99" y="84"/>
                    <a:pt x="99" y="84"/>
                  </a:cubicBezTo>
                  <a:cubicBezTo>
                    <a:pt x="123" y="84"/>
                    <a:pt x="123" y="84"/>
                    <a:pt x="123" y="84"/>
                  </a:cubicBezTo>
                  <a:cubicBezTo>
                    <a:pt x="123" y="33"/>
                    <a:pt x="123" y="33"/>
                    <a:pt x="123" y="33"/>
                  </a:cubicBezTo>
                  <a:cubicBezTo>
                    <a:pt x="32" y="33"/>
                    <a:pt x="32" y="33"/>
                    <a:pt x="32" y="33"/>
                  </a:cubicBezTo>
                  <a:lnTo>
                    <a:pt x="32"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grpSp>
      <p:pic>
        <p:nvPicPr>
          <p:cNvPr id="8" name="Picture 7"/>
          <p:cNvPicPr>
            <a:picLocks noChangeAspect="1"/>
          </p:cNvPicPr>
          <p:nvPr/>
        </p:nvPicPr>
        <p:blipFill rotWithShape="1">
          <a:blip r:embed="rId2">
            <a:extLst>
              <a:ext uri="{BEBA8EAE-BF5A-486C-A8C5-ECC9F3942E4B}">
                <a14:imgProps xmlns:a14="http://schemas.microsoft.com/office/drawing/2010/main">
                  <a14:imgLayer r:embed="rId3">
                    <a14:imgEffect>
                      <a14:backgroundRemoval t="1778" b="96000" l="3125" r="96875">
                        <a14:foregroundMark x1="20536" y1="72000" x2="79018" y2="75556"/>
                        <a14:foregroundMark x1="17857" y1="68889" x2="17857" y2="76000"/>
                        <a14:foregroundMark x1="17411" y1="67556" x2="83482" y2="68000"/>
                        <a14:foregroundMark x1="86607" y1="67556" x2="82589" y2="72444"/>
                        <a14:foregroundMark x1="82143" y1="77333" x2="85268" y2="79111"/>
                        <a14:foregroundMark x1="37946" y1="36889" x2="38393" y2="60444"/>
                        <a14:foregroundMark x1="58929" y1="39556" x2="57143" y2="62667"/>
                        <a14:foregroundMark x1="68750" y1="47111" x2="70089" y2="59556"/>
                        <a14:foregroundMark x1="36607" y1="40889" x2="19643" y2="55556"/>
                        <a14:foregroundMark x1="42411" y1="46667" x2="45536" y2="59556"/>
                        <a14:foregroundMark x1="50000" y1="52889" x2="53125" y2="64889"/>
                        <a14:foregroundMark x1="74107" y1="52889" x2="75893" y2="59111"/>
                        <a14:foregroundMark x1="29464" y1="50667" x2="29018" y2="61778"/>
                        <a14:backgroundMark x1="87500" y1="67556" x2="87500" y2="67556"/>
                      </a14:backgroundRemoval>
                    </a14:imgEffect>
                  </a14:imgLayer>
                </a14:imgProps>
              </a:ext>
              <a:ext uri="{28A0092B-C50C-407E-A947-70E740481C1C}">
                <a14:useLocalDpi xmlns:a14="http://schemas.microsoft.com/office/drawing/2010/main" val="0"/>
              </a:ext>
            </a:extLst>
          </a:blip>
          <a:srcRect l="9591" t="17646" r="10437" b="17595"/>
          <a:stretch/>
        </p:blipFill>
        <p:spPr>
          <a:xfrm>
            <a:off x="11342293" y="53231"/>
            <a:ext cx="847239" cy="689138"/>
          </a:xfrm>
          <a:prstGeom prst="rect">
            <a:avLst/>
          </a:prstGeom>
        </p:spPr>
      </p:pic>
      <p:sp>
        <p:nvSpPr>
          <p:cNvPr id="4" name="Rectangle 3"/>
          <p:cNvSpPr/>
          <p:nvPr/>
        </p:nvSpPr>
        <p:spPr>
          <a:xfrm>
            <a:off x="94595" y="1786993"/>
            <a:ext cx="11681174" cy="1962048"/>
          </a:xfrm>
          <a:prstGeom prst="rect">
            <a:avLst/>
          </a:prstGeom>
        </p:spPr>
        <p:style>
          <a:lnRef idx="2">
            <a:schemeClr val="accent6"/>
          </a:lnRef>
          <a:fillRef idx="1">
            <a:schemeClr val="lt1"/>
          </a:fillRef>
          <a:effectRef idx="0">
            <a:schemeClr val="accent6"/>
          </a:effectRef>
          <a:fontRef idx="minor">
            <a:schemeClr val="dk1"/>
          </a:fontRef>
        </p:style>
        <p:txBody>
          <a:bodyPr rtlCol="0" anchor="ctr"/>
          <a:lstStyle/>
          <a:p>
            <a:pPr algn="just"/>
            <a:r>
              <a:rPr lang="en-US" sz="3200" dirty="0" err="1">
                <a:latin typeface="Times New Roman" panose="02020603050405020304" pitchFamily="18" charset="0"/>
                <a:cs typeface="Times New Roman" panose="02020603050405020304" pitchFamily="18" charset="0"/>
              </a:rPr>
              <a:t>N</a:t>
            </a:r>
            <a:r>
              <a:rPr lang="en-US" sz="3200" dirty="0" err="1" smtClean="0">
                <a:latin typeface="Times New Roman" panose="02020603050405020304" pitchFamily="18" charset="0"/>
                <a:cs typeface="Times New Roman" panose="02020603050405020304" pitchFamily="18" charset="0"/>
              </a:rPr>
              <a:t>hiệm</a:t>
            </a:r>
            <a:r>
              <a:rPr lang="en-US" sz="3200" dirty="0" smtClean="0">
                <a:latin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cs typeface="Times New Roman" panose="02020603050405020304" pitchFamily="18" charset="0"/>
              </a:rPr>
              <a:t>vụ</a:t>
            </a:r>
            <a:r>
              <a:rPr lang="en-US" sz="3200" dirty="0">
                <a:latin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cs typeface="Times New Roman" panose="02020603050405020304" pitchFamily="18" charset="0"/>
              </a:rPr>
              <a:t>học</a:t>
            </a:r>
            <a:r>
              <a:rPr lang="en-US" sz="3200" dirty="0">
                <a:latin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cs typeface="Times New Roman" panose="02020603050405020304" pitchFamily="18" charset="0"/>
              </a:rPr>
              <a:t>tập</a:t>
            </a:r>
            <a:r>
              <a:rPr lang="en-US" sz="3200" dirty="0">
                <a:latin typeface="Times New Roman" panose="02020603050405020304" pitchFamily="18" charset="0"/>
                <a:cs typeface="Times New Roman" panose="02020603050405020304" pitchFamily="18" charset="0"/>
              </a:rPr>
              <a:t>: GV </a:t>
            </a:r>
            <a:r>
              <a:rPr lang="en-US" sz="3200" dirty="0" err="1">
                <a:latin typeface="Times New Roman" panose="02020603050405020304" pitchFamily="18" charset="0"/>
                <a:cs typeface="Times New Roman" panose="02020603050405020304" pitchFamily="18" charset="0"/>
              </a:rPr>
              <a:t>yêu</a:t>
            </a:r>
            <a:r>
              <a:rPr lang="en-US" sz="3200" dirty="0">
                <a:latin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cs typeface="Times New Roman" panose="02020603050405020304" pitchFamily="18" charset="0"/>
              </a:rPr>
              <a:t>cầu</a:t>
            </a:r>
            <a:r>
              <a:rPr lang="en-US" sz="3200" dirty="0">
                <a:latin typeface="Times New Roman" panose="02020603050405020304" pitchFamily="18" charset="0"/>
                <a:cs typeface="Times New Roman" panose="02020603050405020304" pitchFamily="18" charset="0"/>
              </a:rPr>
              <a:t> HS </a:t>
            </a:r>
            <a:r>
              <a:rPr lang="en-US" sz="3200" dirty="0" err="1">
                <a:latin typeface="Times New Roman" panose="02020603050405020304" pitchFamily="18" charset="0"/>
                <a:cs typeface="Times New Roman" panose="02020603050405020304" pitchFamily="18" charset="0"/>
              </a:rPr>
              <a:t>đọc</a:t>
            </a:r>
            <a:r>
              <a:rPr lang="en-US" sz="3200" dirty="0">
                <a:latin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cs typeface="Times New Roman" panose="02020603050405020304" pitchFamily="18" charset="0"/>
              </a:rPr>
              <a:t>phần</a:t>
            </a:r>
            <a:r>
              <a:rPr lang="en-US" sz="3200" dirty="0">
                <a:latin typeface="Times New Roman" panose="02020603050405020304" pitchFamily="18" charset="0"/>
                <a:cs typeface="Times New Roman" panose="02020603050405020304" pitchFamily="18" charset="0"/>
              </a:rPr>
              <a:t> tri </a:t>
            </a:r>
            <a:r>
              <a:rPr lang="en-US" sz="3200" dirty="0" err="1">
                <a:latin typeface="Times New Roman" panose="02020603050405020304" pitchFamily="18" charset="0"/>
                <a:cs typeface="Times New Roman" panose="02020603050405020304" pitchFamily="18" charset="0"/>
              </a:rPr>
              <a:t>thức</a:t>
            </a:r>
            <a:r>
              <a:rPr lang="en-US" sz="3200" dirty="0">
                <a:latin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cs typeface="Times New Roman" panose="02020603050405020304" pitchFamily="18" charset="0"/>
              </a:rPr>
              <a:t>về</a:t>
            </a:r>
            <a:r>
              <a:rPr lang="en-US" sz="3200" dirty="0">
                <a:latin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cs typeface="Times New Roman" panose="02020603050405020304" pitchFamily="18" charset="0"/>
              </a:rPr>
              <a:t>kiểu</a:t>
            </a:r>
            <a:r>
              <a:rPr lang="en-US" sz="3200" dirty="0">
                <a:latin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cs typeface="Times New Roman" panose="02020603050405020304" pitchFamily="18" charset="0"/>
              </a:rPr>
              <a:t>bài</a:t>
            </a:r>
            <a:r>
              <a:rPr lang="en-US" sz="3200" dirty="0">
                <a:latin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cs typeface="Times New Roman" panose="02020603050405020304" pitchFamily="18" charset="0"/>
              </a:rPr>
              <a:t>và</a:t>
            </a:r>
            <a:r>
              <a:rPr lang="en-US" sz="3200" dirty="0">
                <a:latin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cs typeface="Times New Roman" panose="02020603050405020304" pitchFamily="18" charset="0"/>
              </a:rPr>
              <a:t>thực</a:t>
            </a:r>
            <a:r>
              <a:rPr lang="en-US" sz="3200" dirty="0">
                <a:latin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cs typeface="Times New Roman" panose="02020603050405020304" pitchFamily="18" charset="0"/>
              </a:rPr>
              <a:t>hiện</a:t>
            </a:r>
            <a:r>
              <a:rPr lang="en-US" sz="3200" dirty="0">
                <a:latin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cs typeface="Times New Roman" panose="02020603050405020304" pitchFamily="18" charset="0"/>
              </a:rPr>
              <a:t>ghi</a:t>
            </a:r>
            <a:r>
              <a:rPr lang="en-US" sz="3200" dirty="0">
                <a:latin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cs typeface="Times New Roman" panose="02020603050405020304" pitchFamily="18" charset="0"/>
              </a:rPr>
              <a:t>chú</a:t>
            </a:r>
            <a:r>
              <a:rPr lang="en-US" sz="3200" dirty="0">
                <a:latin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cs typeface="Times New Roman" panose="02020603050405020304" pitchFamily="18" charset="0"/>
              </a:rPr>
              <a:t>lại</a:t>
            </a:r>
            <a:r>
              <a:rPr lang="en-US" sz="3200" dirty="0">
                <a:latin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cs typeface="Times New Roman" panose="02020603050405020304" pitchFamily="18" charset="0"/>
              </a:rPr>
              <a:t>những</a:t>
            </a:r>
            <a:r>
              <a:rPr lang="en-US" sz="3200" dirty="0">
                <a:latin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cs typeface="Times New Roman" panose="02020603050405020304" pitchFamily="18" charset="0"/>
              </a:rPr>
              <a:t>đặc</a:t>
            </a:r>
            <a:r>
              <a:rPr lang="en-US" sz="3200" dirty="0">
                <a:latin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cs typeface="Times New Roman" panose="02020603050405020304" pitchFamily="18" charset="0"/>
              </a:rPr>
              <a:t>điểm</a:t>
            </a:r>
            <a:r>
              <a:rPr lang="en-US" sz="3200" dirty="0">
                <a:latin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cs typeface="Times New Roman" panose="02020603050405020304" pitchFamily="18" charset="0"/>
              </a:rPr>
              <a:t>của</a:t>
            </a:r>
            <a:r>
              <a:rPr lang="en-US" sz="3200" dirty="0">
                <a:latin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cs typeface="Times New Roman" panose="02020603050405020304" pitchFamily="18" charset="0"/>
              </a:rPr>
              <a:t>loại</a:t>
            </a:r>
            <a:r>
              <a:rPr lang="en-US" sz="3200" dirty="0">
                <a:latin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cs typeface="Times New Roman" panose="02020603050405020304" pitchFamily="18" charset="0"/>
              </a:rPr>
              <a:t>văn</a:t>
            </a:r>
            <a:r>
              <a:rPr lang="en-US" sz="3200" dirty="0">
                <a:latin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cs typeface="Times New Roman" panose="02020603050405020304" pitchFamily="18" charset="0"/>
              </a:rPr>
              <a:t>bản</a:t>
            </a:r>
            <a:r>
              <a:rPr lang="en-US" sz="3200" dirty="0">
                <a:latin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cs typeface="Times New Roman" panose="02020603050405020304" pitchFamily="18" charset="0"/>
              </a:rPr>
              <a:t>nghị</a:t>
            </a:r>
            <a:r>
              <a:rPr lang="en-US" sz="3200" dirty="0">
                <a:latin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cs typeface="Times New Roman" panose="02020603050405020304" pitchFamily="18" charset="0"/>
              </a:rPr>
              <a:t>luận</a:t>
            </a:r>
            <a:r>
              <a:rPr lang="en-US" sz="3200" dirty="0">
                <a:latin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cs typeface="Times New Roman" panose="02020603050405020304" pitchFamily="18" charset="0"/>
              </a:rPr>
              <a:t>thuyết</a:t>
            </a:r>
            <a:r>
              <a:rPr lang="en-US" sz="3200" dirty="0">
                <a:latin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cs typeface="Times New Roman" panose="02020603050405020304" pitchFamily="18" charset="0"/>
              </a:rPr>
              <a:t>phục</a:t>
            </a:r>
            <a:r>
              <a:rPr lang="en-US" sz="3200" dirty="0">
                <a:latin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cs typeface="Times New Roman" panose="02020603050405020304" pitchFamily="18" charset="0"/>
              </a:rPr>
              <a:t>người</a:t>
            </a:r>
            <a:r>
              <a:rPr lang="en-US" sz="3200" dirty="0">
                <a:latin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cs typeface="Times New Roman" panose="02020603050405020304" pitchFamily="18" charset="0"/>
              </a:rPr>
              <a:t>khác</a:t>
            </a:r>
            <a:r>
              <a:rPr lang="en-US" sz="3200" dirty="0">
                <a:latin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cs typeface="Times New Roman" panose="02020603050405020304" pitchFamily="18" charset="0"/>
              </a:rPr>
              <a:t>từ</a:t>
            </a:r>
            <a:r>
              <a:rPr lang="en-US" sz="3200" dirty="0">
                <a:latin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cs typeface="Times New Roman" panose="02020603050405020304" pitchFamily="18" charset="0"/>
              </a:rPr>
              <a:t>bỏ</a:t>
            </a:r>
            <a:r>
              <a:rPr lang="en-US" sz="3200" dirty="0">
                <a:latin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cs typeface="Times New Roman" panose="02020603050405020304" pitchFamily="18" charset="0"/>
              </a:rPr>
              <a:t>một</a:t>
            </a:r>
            <a:r>
              <a:rPr lang="en-US" sz="3200" dirty="0">
                <a:latin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cs typeface="Times New Roman" panose="02020603050405020304" pitchFamily="18" charset="0"/>
              </a:rPr>
              <a:t>thói</a:t>
            </a:r>
            <a:r>
              <a:rPr lang="en-US" sz="3200" dirty="0">
                <a:latin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cs typeface="Times New Roman" panose="02020603050405020304" pitchFamily="18" charset="0"/>
              </a:rPr>
              <a:t>quen</a:t>
            </a:r>
            <a:r>
              <a:rPr lang="en-US" sz="3200" dirty="0">
                <a:latin typeface="Times New Roman" panose="02020603050405020304" pitchFamily="18" charset="0"/>
                <a:cs typeface="Times New Roman" panose="02020603050405020304" pitchFamily="18" charset="0"/>
              </a:rPr>
              <a:t> hay </a:t>
            </a:r>
            <a:r>
              <a:rPr lang="en-US" sz="3200" dirty="0" err="1">
                <a:latin typeface="Times New Roman" panose="02020603050405020304" pitchFamily="18" charset="0"/>
                <a:cs typeface="Times New Roman" panose="02020603050405020304" pitchFamily="18" charset="0"/>
              </a:rPr>
              <a:t>một</a:t>
            </a:r>
            <a:r>
              <a:rPr lang="en-US" sz="3200" dirty="0">
                <a:latin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cs typeface="Times New Roman" panose="02020603050405020304" pitchFamily="18" charset="0"/>
              </a:rPr>
              <a:t>quan</a:t>
            </a:r>
            <a:r>
              <a:rPr lang="en-US" sz="3200" dirty="0">
                <a:latin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cs typeface="Times New Roman" panose="02020603050405020304" pitchFamily="18" charset="0"/>
              </a:rPr>
              <a:t>niệm</a:t>
            </a:r>
            <a:r>
              <a:rPr lang="en-US" sz="3200" dirty="0">
                <a:latin typeface="Times New Roman" panose="02020603050405020304" pitchFamily="18" charset="0"/>
                <a:cs typeface="Times New Roman" panose="02020603050405020304" pitchFamily="18" charset="0"/>
              </a:rPr>
              <a:t>.</a:t>
            </a:r>
          </a:p>
        </p:txBody>
      </p:sp>
      <p:sp>
        <p:nvSpPr>
          <p:cNvPr id="60" name="Rectangle 59"/>
          <p:cNvSpPr/>
          <p:nvPr/>
        </p:nvSpPr>
        <p:spPr>
          <a:xfrm>
            <a:off x="429195" y="966651"/>
            <a:ext cx="5840976" cy="522515"/>
          </a:xfrm>
          <a:prstGeom prst="rect">
            <a:avLst/>
          </a:prstGeom>
        </p:spPr>
        <p:style>
          <a:lnRef idx="2">
            <a:schemeClr val="accent6"/>
          </a:lnRef>
          <a:fillRef idx="1">
            <a:schemeClr val="lt1"/>
          </a:fillRef>
          <a:effectRef idx="0">
            <a:schemeClr val="accent6"/>
          </a:effectRef>
          <a:fontRef idx="minor">
            <a:schemeClr val="dk1"/>
          </a:fontRef>
        </p:style>
        <p:txBody>
          <a:bodyPr rtlCol="0" anchor="ctr"/>
          <a:lstStyle/>
          <a:p>
            <a:pPr algn="ctr"/>
            <a:r>
              <a:rPr lang="en-US" sz="2800" dirty="0" smtClean="0">
                <a:ln w="22225">
                  <a:solidFill>
                    <a:schemeClr val="accent2"/>
                  </a:solidFill>
                  <a:prstDash val="solid"/>
                </a:ln>
                <a:solidFill>
                  <a:schemeClr val="accent2">
                    <a:lumMod val="40000"/>
                    <a:lumOff val="60000"/>
                  </a:schemeClr>
                </a:solidFill>
                <a:latin typeface="Times New Roman" panose="02020603050405020304" pitchFamily="18" charset="0"/>
                <a:cs typeface="Times New Roman" panose="02020603050405020304" pitchFamily="18" charset="0"/>
              </a:rPr>
              <a:t>1. </a:t>
            </a:r>
            <a:r>
              <a:rPr lang="en-US" sz="2800" dirty="0" err="1">
                <a:ln w="22225">
                  <a:solidFill>
                    <a:schemeClr val="accent2"/>
                  </a:solidFill>
                  <a:prstDash val="solid"/>
                </a:ln>
                <a:solidFill>
                  <a:schemeClr val="accent2">
                    <a:lumMod val="40000"/>
                    <a:lumOff val="60000"/>
                  </a:schemeClr>
                </a:solidFill>
                <a:latin typeface="Times New Roman" panose="02020603050405020304" pitchFamily="18" charset="0"/>
                <a:cs typeface="Times New Roman" panose="02020603050405020304" pitchFamily="18" charset="0"/>
              </a:rPr>
              <a:t>Hoạt</a:t>
            </a:r>
            <a:r>
              <a:rPr lang="en-US" sz="2800" dirty="0">
                <a:ln w="22225">
                  <a:solidFill>
                    <a:schemeClr val="accent2"/>
                  </a:solidFill>
                  <a:prstDash val="solid"/>
                </a:ln>
                <a:solidFill>
                  <a:schemeClr val="accent2">
                    <a:lumMod val="40000"/>
                    <a:lumOff val="60000"/>
                  </a:schemeClr>
                </a:solidFill>
                <a:latin typeface="Times New Roman" panose="02020603050405020304" pitchFamily="18" charset="0"/>
                <a:cs typeface="Times New Roman" panose="02020603050405020304" pitchFamily="18" charset="0"/>
              </a:rPr>
              <a:t> </a:t>
            </a:r>
            <a:r>
              <a:rPr lang="en-US" sz="2800" dirty="0" err="1" smtClean="0">
                <a:ln w="22225">
                  <a:solidFill>
                    <a:schemeClr val="accent2"/>
                  </a:solidFill>
                  <a:prstDash val="solid"/>
                </a:ln>
                <a:solidFill>
                  <a:schemeClr val="accent2">
                    <a:lumMod val="40000"/>
                    <a:lumOff val="60000"/>
                  </a:schemeClr>
                </a:solidFill>
                <a:latin typeface="Times New Roman" panose="02020603050405020304" pitchFamily="18" charset="0"/>
                <a:cs typeface="Times New Roman" panose="02020603050405020304" pitchFamily="18" charset="0"/>
              </a:rPr>
              <a:t>động</a:t>
            </a:r>
            <a:r>
              <a:rPr lang="en-US" sz="2800" dirty="0" smtClean="0">
                <a:ln w="22225">
                  <a:solidFill>
                    <a:schemeClr val="accent2"/>
                  </a:solidFill>
                  <a:prstDash val="solid"/>
                </a:ln>
                <a:solidFill>
                  <a:schemeClr val="accent2">
                    <a:lumMod val="40000"/>
                    <a:lumOff val="60000"/>
                  </a:schemeClr>
                </a:solidFill>
                <a:latin typeface="Times New Roman" panose="02020603050405020304" pitchFamily="18" charset="0"/>
                <a:cs typeface="Times New Roman" panose="02020603050405020304" pitchFamily="18" charset="0"/>
              </a:rPr>
              <a:t> 1: </a:t>
            </a:r>
            <a:r>
              <a:rPr lang="en-US" sz="2800" dirty="0" err="1" smtClean="0">
                <a:ln w="22225">
                  <a:solidFill>
                    <a:schemeClr val="accent2"/>
                  </a:solidFill>
                  <a:prstDash val="solid"/>
                </a:ln>
                <a:solidFill>
                  <a:schemeClr val="accent2">
                    <a:lumMod val="40000"/>
                    <a:lumOff val="60000"/>
                  </a:schemeClr>
                </a:solidFill>
                <a:latin typeface="Times New Roman" panose="02020603050405020304" pitchFamily="18" charset="0"/>
                <a:cs typeface="Times New Roman" panose="02020603050405020304" pitchFamily="18" charset="0"/>
              </a:rPr>
              <a:t>Khởi</a:t>
            </a:r>
            <a:r>
              <a:rPr lang="en-US" sz="2800" dirty="0" smtClean="0">
                <a:ln w="22225">
                  <a:solidFill>
                    <a:schemeClr val="accent2"/>
                  </a:solidFill>
                  <a:prstDash val="solid"/>
                </a:ln>
                <a:solidFill>
                  <a:schemeClr val="accent2">
                    <a:lumMod val="40000"/>
                    <a:lumOff val="60000"/>
                  </a:schemeClr>
                </a:solidFill>
                <a:latin typeface="Times New Roman" panose="02020603050405020304" pitchFamily="18" charset="0"/>
                <a:cs typeface="Times New Roman" panose="02020603050405020304" pitchFamily="18" charset="0"/>
              </a:rPr>
              <a:t> </a:t>
            </a:r>
            <a:r>
              <a:rPr lang="en-US" sz="2800" dirty="0" err="1" smtClean="0">
                <a:ln w="22225">
                  <a:solidFill>
                    <a:schemeClr val="accent2"/>
                  </a:solidFill>
                  <a:prstDash val="solid"/>
                </a:ln>
                <a:solidFill>
                  <a:schemeClr val="accent2">
                    <a:lumMod val="40000"/>
                    <a:lumOff val="60000"/>
                  </a:schemeClr>
                </a:solidFill>
                <a:latin typeface="Times New Roman" panose="02020603050405020304" pitchFamily="18" charset="0"/>
                <a:cs typeface="Times New Roman" panose="02020603050405020304" pitchFamily="18" charset="0"/>
              </a:rPr>
              <a:t>động</a:t>
            </a:r>
            <a:r>
              <a:rPr lang="en-US" sz="2800" dirty="0" smtClean="0">
                <a:ln w="22225">
                  <a:solidFill>
                    <a:schemeClr val="accent2"/>
                  </a:solidFill>
                  <a:prstDash val="solid"/>
                </a:ln>
                <a:solidFill>
                  <a:schemeClr val="accent2">
                    <a:lumMod val="40000"/>
                    <a:lumOff val="60000"/>
                  </a:schemeClr>
                </a:solidFill>
                <a:latin typeface="Times New Roman" panose="02020603050405020304" pitchFamily="18" charset="0"/>
                <a:cs typeface="Times New Roman" panose="02020603050405020304" pitchFamily="18" charset="0"/>
              </a:rPr>
              <a:t> </a:t>
            </a:r>
            <a:endParaRPr lang="en-US" sz="2800" dirty="0">
              <a:ln w="22225">
                <a:solidFill>
                  <a:schemeClr val="accent2"/>
                </a:solidFill>
                <a:prstDash val="solid"/>
              </a:ln>
              <a:solidFill>
                <a:schemeClr val="accent2">
                  <a:lumMod val="40000"/>
                  <a:lumOff val="60000"/>
                </a:schemeClr>
              </a:solidFill>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174995044"/>
      </p:ext>
    </p:extLst>
  </p:cSld>
  <p:clrMapOvr>
    <a:masterClrMapping/>
  </p:clrMapOvr>
  <p:transition spd="slow">
    <p:split orient="vert"/>
  </p:transition>
  <p:timing>
    <p:tnLst>
      <p:par>
        <p:cTn id="1" dur="indefinite" restart="never" nodeType="tmRoot"/>
      </p:par>
    </p:tnLst>
  </p:timing>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Freeform 3"/>
          <p:cNvSpPr>
            <a:spLocks/>
          </p:cNvSpPr>
          <p:nvPr/>
        </p:nvSpPr>
        <p:spPr bwMode="auto">
          <a:xfrm>
            <a:off x="5087898" y="71677"/>
            <a:ext cx="3184603" cy="389226"/>
          </a:xfrm>
          <a:custGeom>
            <a:avLst/>
            <a:gdLst>
              <a:gd name="T0" fmla="+- 0 3326 3326"/>
              <a:gd name="T1" fmla="*/ T0 w 7474"/>
              <a:gd name="T2" fmla="+- 0 2203 761"/>
              <a:gd name="T3" fmla="*/ 2203 h 1443"/>
              <a:gd name="T4" fmla="+- 0 3485 3326"/>
              <a:gd name="T5" fmla="*/ T4 w 7474"/>
              <a:gd name="T6" fmla="+- 0 761 761"/>
              <a:gd name="T7" fmla="*/ 761 h 1443"/>
              <a:gd name="T8" fmla="+- 0 10800 3326"/>
              <a:gd name="T9" fmla="*/ T8 w 7474"/>
              <a:gd name="T10" fmla="+- 0 761 761"/>
              <a:gd name="T11" fmla="*/ 761 h 1443"/>
              <a:gd name="T12" fmla="+- 0 10800 3326"/>
              <a:gd name="T13" fmla="*/ T12 w 7474"/>
              <a:gd name="T14" fmla="+- 0 2191 761"/>
              <a:gd name="T15" fmla="*/ 2191 h 1443"/>
              <a:gd name="T16" fmla="+- 0 3326 3326"/>
              <a:gd name="T17" fmla="*/ T16 w 7474"/>
              <a:gd name="T18" fmla="+- 0 2203 761"/>
              <a:gd name="T19" fmla="*/ 2203 h 1443"/>
            </a:gdLst>
            <a:ahLst/>
            <a:cxnLst>
              <a:cxn ang="0">
                <a:pos x="T1" y="T3"/>
              </a:cxn>
              <a:cxn ang="0">
                <a:pos x="T5" y="T7"/>
              </a:cxn>
              <a:cxn ang="0">
                <a:pos x="T9" y="T11"/>
              </a:cxn>
              <a:cxn ang="0">
                <a:pos x="T13" y="T15"/>
              </a:cxn>
              <a:cxn ang="0">
                <a:pos x="T17" y="T19"/>
              </a:cxn>
            </a:cxnLst>
            <a:rect l="0" t="0" r="r" b="b"/>
            <a:pathLst>
              <a:path w="7474" h="1443">
                <a:moveTo>
                  <a:pt x="0" y="1442"/>
                </a:moveTo>
                <a:lnTo>
                  <a:pt x="159" y="0"/>
                </a:lnTo>
                <a:lnTo>
                  <a:pt x="7474" y="0"/>
                </a:lnTo>
                <a:lnTo>
                  <a:pt x="7474" y="1430"/>
                </a:lnTo>
                <a:lnTo>
                  <a:pt x="0" y="1442"/>
                </a:lnTo>
                <a:close/>
              </a:path>
            </a:pathLst>
          </a:custGeom>
          <a:solidFill>
            <a:srgbClr val="FBFBE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 name="Rectangle 2"/>
          <p:cNvSpPr>
            <a:spLocks noChangeArrowheads="1"/>
          </p:cNvSpPr>
          <p:nvPr/>
        </p:nvSpPr>
        <p:spPr bwMode="auto">
          <a:xfrm>
            <a:off x="17460" y="0"/>
            <a:ext cx="12192000" cy="652321"/>
          </a:xfrm>
          <a:prstGeom prst="rect">
            <a:avLst/>
          </a:prstGeom>
          <a:solidFill>
            <a:srgbClr val="B1C1E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Freeform 3"/>
          <p:cNvSpPr>
            <a:spLocks/>
          </p:cNvSpPr>
          <p:nvPr/>
        </p:nvSpPr>
        <p:spPr bwMode="auto">
          <a:xfrm>
            <a:off x="1893557" y="71677"/>
            <a:ext cx="10315903" cy="684643"/>
          </a:xfrm>
          <a:custGeom>
            <a:avLst/>
            <a:gdLst>
              <a:gd name="T0" fmla="+- 0 3326 3326"/>
              <a:gd name="T1" fmla="*/ T0 w 7474"/>
              <a:gd name="T2" fmla="+- 0 2203 761"/>
              <a:gd name="T3" fmla="*/ 2203 h 1443"/>
              <a:gd name="T4" fmla="+- 0 3485 3326"/>
              <a:gd name="T5" fmla="*/ T4 w 7474"/>
              <a:gd name="T6" fmla="+- 0 761 761"/>
              <a:gd name="T7" fmla="*/ 761 h 1443"/>
              <a:gd name="T8" fmla="+- 0 10800 3326"/>
              <a:gd name="T9" fmla="*/ T8 w 7474"/>
              <a:gd name="T10" fmla="+- 0 761 761"/>
              <a:gd name="T11" fmla="*/ 761 h 1443"/>
              <a:gd name="T12" fmla="+- 0 10800 3326"/>
              <a:gd name="T13" fmla="*/ T12 w 7474"/>
              <a:gd name="T14" fmla="+- 0 2191 761"/>
              <a:gd name="T15" fmla="*/ 2191 h 1443"/>
              <a:gd name="T16" fmla="+- 0 3326 3326"/>
              <a:gd name="T17" fmla="*/ T16 w 7474"/>
              <a:gd name="T18" fmla="+- 0 2203 761"/>
              <a:gd name="T19" fmla="*/ 2203 h 1443"/>
            </a:gdLst>
            <a:ahLst/>
            <a:cxnLst>
              <a:cxn ang="0">
                <a:pos x="T1" y="T3"/>
              </a:cxn>
              <a:cxn ang="0">
                <a:pos x="T5" y="T7"/>
              </a:cxn>
              <a:cxn ang="0">
                <a:pos x="T9" y="T11"/>
              </a:cxn>
              <a:cxn ang="0">
                <a:pos x="T13" y="T15"/>
              </a:cxn>
              <a:cxn ang="0">
                <a:pos x="T17" y="T19"/>
              </a:cxn>
            </a:cxnLst>
            <a:rect l="0" t="0" r="r" b="b"/>
            <a:pathLst>
              <a:path w="7474" h="1443">
                <a:moveTo>
                  <a:pt x="0" y="1442"/>
                </a:moveTo>
                <a:lnTo>
                  <a:pt x="159" y="0"/>
                </a:lnTo>
                <a:lnTo>
                  <a:pt x="7474" y="0"/>
                </a:lnTo>
                <a:lnTo>
                  <a:pt x="7474" y="1430"/>
                </a:lnTo>
                <a:lnTo>
                  <a:pt x="0" y="1442"/>
                </a:lnTo>
                <a:close/>
              </a:path>
            </a:pathLst>
          </a:custGeom>
          <a:solidFill>
            <a:schemeClr val="accent6">
              <a:lumMod val="20000"/>
              <a:lumOff val="8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15" name="Group 14"/>
          <p:cNvGrpSpPr/>
          <p:nvPr/>
        </p:nvGrpSpPr>
        <p:grpSpPr>
          <a:xfrm>
            <a:off x="1608530" y="53231"/>
            <a:ext cx="538945" cy="821412"/>
            <a:chOff x="908603" y="80216"/>
            <a:chExt cx="538945" cy="676514"/>
          </a:xfrm>
        </p:grpSpPr>
        <p:sp>
          <p:nvSpPr>
            <p:cNvPr id="20" name="Freeform 4"/>
            <p:cNvSpPr>
              <a:spLocks/>
            </p:cNvSpPr>
            <p:nvPr/>
          </p:nvSpPr>
          <p:spPr bwMode="auto">
            <a:xfrm>
              <a:off x="1136046" y="80216"/>
              <a:ext cx="311502" cy="676514"/>
            </a:xfrm>
            <a:custGeom>
              <a:avLst/>
              <a:gdLst>
                <a:gd name="T0" fmla="+- 0 3055 3055"/>
                <a:gd name="T1" fmla="*/ T0 w 430"/>
                <a:gd name="T2" fmla="+- 0 2450 761"/>
                <a:gd name="T3" fmla="*/ 2450 h 1690"/>
                <a:gd name="T4" fmla="+- 0 3086 3055"/>
                <a:gd name="T5" fmla="*/ T4 w 430"/>
                <a:gd name="T6" fmla="+- 0 1116 761"/>
                <a:gd name="T7" fmla="*/ 1116 h 1690"/>
                <a:gd name="T8" fmla="+- 0 3485 3055"/>
                <a:gd name="T9" fmla="*/ T8 w 430"/>
                <a:gd name="T10" fmla="+- 0 761 761"/>
                <a:gd name="T11" fmla="*/ 761 h 1690"/>
                <a:gd name="T12" fmla="+- 0 3326 3055"/>
                <a:gd name="T13" fmla="*/ T12 w 430"/>
                <a:gd name="T14" fmla="+- 0 2203 761"/>
                <a:gd name="T15" fmla="*/ 2203 h 1690"/>
                <a:gd name="T16" fmla="+- 0 3055 3055"/>
                <a:gd name="T17" fmla="*/ T16 w 430"/>
                <a:gd name="T18" fmla="+- 0 2450 761"/>
                <a:gd name="T19" fmla="*/ 2450 h 1690"/>
              </a:gdLst>
              <a:ahLst/>
              <a:cxnLst>
                <a:cxn ang="0">
                  <a:pos x="T1" y="T3"/>
                </a:cxn>
                <a:cxn ang="0">
                  <a:pos x="T5" y="T7"/>
                </a:cxn>
                <a:cxn ang="0">
                  <a:pos x="T9" y="T11"/>
                </a:cxn>
                <a:cxn ang="0">
                  <a:pos x="T13" y="T15"/>
                </a:cxn>
                <a:cxn ang="0">
                  <a:pos x="T17" y="T19"/>
                </a:cxn>
              </a:cxnLst>
              <a:rect l="0" t="0" r="r" b="b"/>
              <a:pathLst>
                <a:path w="430" h="1690">
                  <a:moveTo>
                    <a:pt x="0" y="1689"/>
                  </a:moveTo>
                  <a:lnTo>
                    <a:pt x="31" y="355"/>
                  </a:lnTo>
                  <a:lnTo>
                    <a:pt x="430" y="0"/>
                  </a:lnTo>
                  <a:lnTo>
                    <a:pt x="271" y="1442"/>
                  </a:lnTo>
                  <a:lnTo>
                    <a:pt x="0" y="1689"/>
                  </a:lnTo>
                  <a:close/>
                </a:path>
              </a:pathLst>
            </a:custGeom>
            <a:solidFill>
              <a:srgbClr val="FBB6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 name="Freeform 5"/>
            <p:cNvSpPr>
              <a:spLocks/>
            </p:cNvSpPr>
            <p:nvPr/>
          </p:nvSpPr>
          <p:spPr bwMode="auto">
            <a:xfrm>
              <a:off x="908603" y="80216"/>
              <a:ext cx="258983" cy="676514"/>
            </a:xfrm>
            <a:custGeom>
              <a:avLst/>
              <a:gdLst>
                <a:gd name="T0" fmla="+- 0 3055 2731"/>
                <a:gd name="T1" fmla="*/ T0 w 356"/>
                <a:gd name="T2" fmla="+- 0 2450 761"/>
                <a:gd name="T3" fmla="*/ 2450 h 1690"/>
                <a:gd name="T4" fmla="+- 0 2798 2731"/>
                <a:gd name="T5" fmla="*/ T4 w 356"/>
                <a:gd name="T6" fmla="+- 0 2203 761"/>
                <a:gd name="T7" fmla="*/ 2203 h 1690"/>
                <a:gd name="T8" fmla="+- 0 2731 2731"/>
                <a:gd name="T9" fmla="*/ T8 w 356"/>
                <a:gd name="T10" fmla="+- 0 761 761"/>
                <a:gd name="T11" fmla="*/ 761 h 1690"/>
                <a:gd name="T12" fmla="+- 0 3086 2731"/>
                <a:gd name="T13" fmla="*/ T12 w 356"/>
                <a:gd name="T14" fmla="+- 0 1116 761"/>
                <a:gd name="T15" fmla="*/ 1116 h 1690"/>
                <a:gd name="T16" fmla="+- 0 3055 2731"/>
                <a:gd name="T17" fmla="*/ T16 w 356"/>
                <a:gd name="T18" fmla="+- 0 2450 761"/>
                <a:gd name="T19" fmla="*/ 2450 h 1690"/>
              </a:gdLst>
              <a:ahLst/>
              <a:cxnLst>
                <a:cxn ang="0">
                  <a:pos x="T1" y="T3"/>
                </a:cxn>
                <a:cxn ang="0">
                  <a:pos x="T5" y="T7"/>
                </a:cxn>
                <a:cxn ang="0">
                  <a:pos x="T9" y="T11"/>
                </a:cxn>
                <a:cxn ang="0">
                  <a:pos x="T13" y="T15"/>
                </a:cxn>
                <a:cxn ang="0">
                  <a:pos x="T17" y="T19"/>
                </a:cxn>
              </a:cxnLst>
              <a:rect l="0" t="0" r="r" b="b"/>
              <a:pathLst>
                <a:path w="356" h="1690">
                  <a:moveTo>
                    <a:pt x="324" y="1689"/>
                  </a:moveTo>
                  <a:lnTo>
                    <a:pt x="67" y="1442"/>
                  </a:lnTo>
                  <a:lnTo>
                    <a:pt x="0" y="0"/>
                  </a:lnTo>
                  <a:lnTo>
                    <a:pt x="355" y="355"/>
                  </a:lnTo>
                  <a:lnTo>
                    <a:pt x="324" y="1689"/>
                  </a:lnTo>
                  <a:close/>
                </a:path>
              </a:pathLst>
            </a:custGeom>
            <a:solidFill>
              <a:srgbClr val="DB6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5" name="Freeform 6"/>
          <p:cNvSpPr>
            <a:spLocks/>
          </p:cNvSpPr>
          <p:nvPr/>
        </p:nvSpPr>
        <p:spPr bwMode="auto">
          <a:xfrm>
            <a:off x="889114" y="71678"/>
            <a:ext cx="772509" cy="684642"/>
          </a:xfrm>
          <a:custGeom>
            <a:avLst/>
            <a:gdLst>
              <a:gd name="T0" fmla="+- 0 2798 1553"/>
              <a:gd name="T1" fmla="*/ T0 w 1246"/>
              <a:gd name="T2" fmla="+- 0 2203 761"/>
              <a:gd name="T3" fmla="*/ 2203 h 1443"/>
              <a:gd name="T4" fmla="+- 0 1553 1553"/>
              <a:gd name="T5" fmla="*/ T4 w 1246"/>
              <a:gd name="T6" fmla="+- 0 2203 761"/>
              <a:gd name="T7" fmla="*/ 2203 h 1443"/>
              <a:gd name="T8" fmla="+- 0 1553 1553"/>
              <a:gd name="T9" fmla="*/ T8 w 1246"/>
              <a:gd name="T10" fmla="+- 0 761 761"/>
              <a:gd name="T11" fmla="*/ 761 h 1443"/>
              <a:gd name="T12" fmla="+- 0 2731 1553"/>
              <a:gd name="T13" fmla="*/ T12 w 1246"/>
              <a:gd name="T14" fmla="+- 0 761 761"/>
              <a:gd name="T15" fmla="*/ 761 h 1443"/>
              <a:gd name="T16" fmla="+- 0 2798 1553"/>
              <a:gd name="T17" fmla="*/ T16 w 1246"/>
              <a:gd name="T18" fmla="+- 0 2203 761"/>
              <a:gd name="T19" fmla="*/ 2203 h 1443"/>
            </a:gdLst>
            <a:ahLst/>
            <a:cxnLst>
              <a:cxn ang="0">
                <a:pos x="T1" y="T3"/>
              </a:cxn>
              <a:cxn ang="0">
                <a:pos x="T5" y="T7"/>
              </a:cxn>
              <a:cxn ang="0">
                <a:pos x="T9" y="T11"/>
              </a:cxn>
              <a:cxn ang="0">
                <a:pos x="T13" y="T15"/>
              </a:cxn>
              <a:cxn ang="0">
                <a:pos x="T17" y="T19"/>
              </a:cxn>
            </a:cxnLst>
            <a:rect l="0" t="0" r="r" b="b"/>
            <a:pathLst>
              <a:path w="1246" h="1443">
                <a:moveTo>
                  <a:pt x="1245" y="1442"/>
                </a:moveTo>
                <a:lnTo>
                  <a:pt x="0" y="1442"/>
                </a:lnTo>
                <a:lnTo>
                  <a:pt x="0" y="0"/>
                </a:lnTo>
                <a:lnTo>
                  <a:pt x="1178" y="0"/>
                </a:lnTo>
                <a:lnTo>
                  <a:pt x="1245" y="1442"/>
                </a:lnTo>
                <a:close/>
              </a:path>
            </a:pathLst>
          </a:custGeom>
          <a:solidFill>
            <a:srgbClr val="F4832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 name="Rectangle 25"/>
          <p:cNvSpPr/>
          <p:nvPr/>
        </p:nvSpPr>
        <p:spPr>
          <a:xfrm>
            <a:off x="889114" y="88180"/>
            <a:ext cx="719416" cy="58064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smtClean="0">
                <a:latin typeface="Times New Roman" panose="02020603050405020304" pitchFamily="18" charset="0"/>
                <a:cs typeface="Times New Roman" panose="02020603050405020304" pitchFamily="18" charset="0"/>
              </a:rPr>
              <a:t>LỚP</a:t>
            </a:r>
          </a:p>
          <a:p>
            <a:pPr algn="ctr"/>
            <a:r>
              <a:rPr lang="en-US" b="1" smtClean="0">
                <a:latin typeface="Times New Roman" panose="02020603050405020304" pitchFamily="18" charset="0"/>
                <a:cs typeface="Times New Roman" panose="02020603050405020304" pitchFamily="18" charset="0"/>
              </a:rPr>
              <a:t>10</a:t>
            </a:r>
            <a:endParaRPr lang="en-US" b="1">
              <a:latin typeface="Times New Roman" panose="02020603050405020304" pitchFamily="18" charset="0"/>
              <a:cs typeface="Times New Roman" panose="02020603050405020304" pitchFamily="18" charset="0"/>
            </a:endParaRPr>
          </a:p>
        </p:txBody>
      </p:sp>
      <p:sp>
        <p:nvSpPr>
          <p:cNvPr id="18" name="Rounded Rectangle 17"/>
          <p:cNvSpPr/>
          <p:nvPr/>
        </p:nvSpPr>
        <p:spPr>
          <a:xfrm>
            <a:off x="94594" y="71678"/>
            <a:ext cx="747224" cy="684642"/>
          </a:xfrm>
          <a:prstGeom prst="roundRect">
            <a:avLst/>
          </a:prstGeom>
          <a:solidFill>
            <a:schemeClr val="accent6">
              <a:lumMod val="75000"/>
            </a:schemeClr>
          </a:solidFill>
          <a:ln>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700" b="1" smtClean="0">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NGỮ VĂN</a:t>
            </a:r>
            <a:endParaRPr lang="en-US" sz="1700" b="1">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endParaRPr>
          </a:p>
        </p:txBody>
      </p:sp>
      <p:sp>
        <p:nvSpPr>
          <p:cNvPr id="23" name="Rectangle 22"/>
          <p:cNvSpPr/>
          <p:nvPr/>
        </p:nvSpPr>
        <p:spPr>
          <a:xfrm>
            <a:off x="1561235" y="131928"/>
            <a:ext cx="10630766" cy="67762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dirty="0" smtClean="0">
                <a:solidFill>
                  <a:srgbClr val="C00000"/>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BÀI 7: ANH HÙNG VÀ NGHỆ SĨ (PHẦN VIẾT)</a:t>
            </a:r>
            <a:endParaRPr lang="en-US" sz="3200" b="1" dirty="0">
              <a:solidFill>
                <a:srgbClr val="C00000"/>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endParaRPr>
          </a:p>
        </p:txBody>
      </p:sp>
      <p:grpSp>
        <p:nvGrpSpPr>
          <p:cNvPr id="29" name="Group 28"/>
          <p:cNvGrpSpPr/>
          <p:nvPr/>
        </p:nvGrpSpPr>
        <p:grpSpPr>
          <a:xfrm>
            <a:off x="17460" y="6782919"/>
            <a:ext cx="12194502" cy="75081"/>
            <a:chOff x="4931841" y="4800600"/>
            <a:chExt cx="14776329" cy="149111"/>
          </a:xfrm>
          <a:solidFill>
            <a:schemeClr val="accent6">
              <a:lumMod val="50000"/>
            </a:schemeClr>
          </a:solidFill>
        </p:grpSpPr>
        <p:grpSp>
          <p:nvGrpSpPr>
            <p:cNvPr id="30" name="Group 29"/>
            <p:cNvGrpSpPr/>
            <p:nvPr/>
          </p:nvGrpSpPr>
          <p:grpSpPr>
            <a:xfrm>
              <a:off x="4931841" y="4800600"/>
              <a:ext cx="12138546" cy="149111"/>
              <a:chOff x="2844983" y="4880089"/>
              <a:chExt cx="12138546" cy="149111"/>
            </a:xfrm>
            <a:grpFill/>
          </p:grpSpPr>
          <p:grpSp>
            <p:nvGrpSpPr>
              <p:cNvPr id="36" name="Group 35"/>
              <p:cNvGrpSpPr/>
              <p:nvPr/>
            </p:nvGrpSpPr>
            <p:grpSpPr>
              <a:xfrm>
                <a:off x="2844983" y="4880089"/>
                <a:ext cx="11069794" cy="149111"/>
                <a:chOff x="2211387" y="5029200"/>
                <a:chExt cx="11679394" cy="126831"/>
              </a:xfrm>
              <a:grpFill/>
            </p:grpSpPr>
            <p:sp>
              <p:nvSpPr>
                <p:cNvPr id="39" name="Freeform 5"/>
                <p:cNvSpPr>
                  <a:spLocks/>
                </p:cNvSpPr>
                <p:nvPr/>
              </p:nvSpPr>
              <p:spPr bwMode="auto">
                <a:xfrm>
                  <a:off x="2211387" y="5029200"/>
                  <a:ext cx="526381" cy="126831"/>
                </a:xfrm>
                <a:custGeom>
                  <a:avLst/>
                  <a:gdLst>
                    <a:gd name="T0" fmla="*/ 33 w 412"/>
                    <a:gd name="T1" fmla="*/ 150 h 182"/>
                    <a:gd name="T2" fmla="*/ 187 w 412"/>
                    <a:gd name="T3" fmla="*/ 150 h 182"/>
                    <a:gd name="T4" fmla="*/ 187 w 412"/>
                    <a:gd name="T5" fmla="*/ 1 h 182"/>
                    <a:gd name="T6" fmla="*/ 187 w 412"/>
                    <a:gd name="T7" fmla="*/ 1 h 182"/>
                    <a:gd name="T8" fmla="*/ 187 w 412"/>
                    <a:gd name="T9" fmla="*/ 1 h 182"/>
                    <a:gd name="T10" fmla="*/ 412 w 412"/>
                    <a:gd name="T11" fmla="*/ 0 h 182"/>
                    <a:gd name="T12" fmla="*/ 412 w 412"/>
                    <a:gd name="T13" fmla="*/ 181 h 182"/>
                    <a:gd name="T14" fmla="*/ 379 w 412"/>
                    <a:gd name="T15" fmla="*/ 181 h 182"/>
                    <a:gd name="T16" fmla="*/ 379 w 412"/>
                    <a:gd name="T17" fmla="*/ 181 h 182"/>
                    <a:gd name="T18" fmla="*/ 256 w 412"/>
                    <a:gd name="T19" fmla="*/ 182 h 182"/>
                    <a:gd name="T20" fmla="*/ 255 w 412"/>
                    <a:gd name="T21" fmla="*/ 62 h 182"/>
                    <a:gd name="T22" fmla="*/ 342 w 412"/>
                    <a:gd name="T23" fmla="*/ 62 h 182"/>
                    <a:gd name="T24" fmla="*/ 342 w 412"/>
                    <a:gd name="T25" fmla="*/ 62 h 182"/>
                    <a:gd name="T26" fmla="*/ 342 w 412"/>
                    <a:gd name="T27" fmla="*/ 62 h 182"/>
                    <a:gd name="T28" fmla="*/ 342 w 412"/>
                    <a:gd name="T29" fmla="*/ 94 h 182"/>
                    <a:gd name="T30" fmla="*/ 342 w 412"/>
                    <a:gd name="T31" fmla="*/ 94 h 182"/>
                    <a:gd name="T32" fmla="*/ 342 w 412"/>
                    <a:gd name="T33" fmla="*/ 116 h 182"/>
                    <a:gd name="T34" fmla="*/ 313 w 412"/>
                    <a:gd name="T35" fmla="*/ 116 h 182"/>
                    <a:gd name="T36" fmla="*/ 313 w 412"/>
                    <a:gd name="T37" fmla="*/ 94 h 182"/>
                    <a:gd name="T38" fmla="*/ 288 w 412"/>
                    <a:gd name="T39" fmla="*/ 94 h 182"/>
                    <a:gd name="T40" fmla="*/ 288 w 412"/>
                    <a:gd name="T41" fmla="*/ 149 h 182"/>
                    <a:gd name="T42" fmla="*/ 379 w 412"/>
                    <a:gd name="T43" fmla="*/ 149 h 182"/>
                    <a:gd name="T44" fmla="*/ 379 w 412"/>
                    <a:gd name="T45" fmla="*/ 32 h 182"/>
                    <a:gd name="T46" fmla="*/ 220 w 412"/>
                    <a:gd name="T47" fmla="*/ 32 h 182"/>
                    <a:gd name="T48" fmla="*/ 220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7 w 412"/>
                    <a:gd name="T61" fmla="*/ 115 h 182"/>
                    <a:gd name="T62" fmla="*/ 100 w 412"/>
                    <a:gd name="T63" fmla="*/ 115 h 182"/>
                    <a:gd name="T64" fmla="*/ 100 w 412"/>
                    <a:gd name="T65" fmla="*/ 116 h 182"/>
                    <a:gd name="T66" fmla="*/ 71 w 412"/>
                    <a:gd name="T67" fmla="*/ 116 h 182"/>
                    <a:gd name="T68" fmla="*/ 71 w 412"/>
                    <a:gd name="T69" fmla="*/ 115 h 182"/>
                    <a:gd name="T70" fmla="*/ 70 w 412"/>
                    <a:gd name="T71" fmla="*/ 115 h 182"/>
                    <a:gd name="T72" fmla="*/ 69 w 412"/>
                    <a:gd name="T73" fmla="*/ 61 h 182"/>
                    <a:gd name="T74" fmla="*/ 100 w 412"/>
                    <a:gd name="T75" fmla="*/ 61 h 182"/>
                    <a:gd name="T76" fmla="*/ 100 w 412"/>
                    <a:gd name="T77" fmla="*/ 84 h 182"/>
                    <a:gd name="T78" fmla="*/ 124 w 412"/>
                    <a:gd name="T79" fmla="*/ 84 h 182"/>
                    <a:gd name="T80" fmla="*/ 124 w 412"/>
                    <a:gd name="T81" fmla="*/ 33 h 182"/>
                    <a:gd name="T82" fmla="*/ 33 w 412"/>
                    <a:gd name="T83" fmla="*/ 33 h 182"/>
                    <a:gd name="T84" fmla="*/ 33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3" y="150"/>
                      </a:moveTo>
                      <a:cubicBezTo>
                        <a:pt x="187" y="150"/>
                        <a:pt x="187" y="150"/>
                        <a:pt x="187" y="150"/>
                      </a:cubicBezTo>
                      <a:cubicBezTo>
                        <a:pt x="187" y="1"/>
                        <a:pt x="187" y="1"/>
                        <a:pt x="187"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79" y="181"/>
                        <a:pt x="379" y="181"/>
                        <a:pt x="379" y="181"/>
                      </a:cubicBezTo>
                      <a:cubicBezTo>
                        <a:pt x="379" y="181"/>
                        <a:pt x="379" y="181"/>
                        <a:pt x="379" y="181"/>
                      </a:cubicBezTo>
                      <a:cubicBezTo>
                        <a:pt x="256" y="182"/>
                        <a:pt x="256" y="182"/>
                        <a:pt x="256" y="182"/>
                      </a:cubicBezTo>
                      <a:cubicBezTo>
                        <a:pt x="256" y="143"/>
                        <a:pt x="255" y="100"/>
                        <a:pt x="255" y="62"/>
                      </a:cubicBezTo>
                      <a:cubicBezTo>
                        <a:pt x="285" y="62"/>
                        <a:pt x="313" y="62"/>
                        <a:pt x="342" y="62"/>
                      </a:cubicBezTo>
                      <a:cubicBezTo>
                        <a:pt x="342" y="62"/>
                        <a:pt x="342" y="62"/>
                        <a:pt x="342" y="62"/>
                      </a:cubicBezTo>
                      <a:cubicBezTo>
                        <a:pt x="342" y="62"/>
                        <a:pt x="342" y="62"/>
                        <a:pt x="342" y="62"/>
                      </a:cubicBezTo>
                      <a:cubicBezTo>
                        <a:pt x="342" y="94"/>
                        <a:pt x="342" y="94"/>
                        <a:pt x="342"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8" y="94"/>
                        <a:pt x="288" y="94"/>
                        <a:pt x="288" y="94"/>
                      </a:cubicBezTo>
                      <a:cubicBezTo>
                        <a:pt x="288" y="149"/>
                        <a:pt x="288" y="149"/>
                        <a:pt x="288" y="149"/>
                      </a:cubicBezTo>
                      <a:cubicBezTo>
                        <a:pt x="379" y="149"/>
                        <a:pt x="379" y="149"/>
                        <a:pt x="379" y="149"/>
                      </a:cubicBezTo>
                      <a:cubicBezTo>
                        <a:pt x="379" y="32"/>
                        <a:pt x="379" y="32"/>
                        <a:pt x="379" y="32"/>
                      </a:cubicBezTo>
                      <a:cubicBezTo>
                        <a:pt x="220" y="32"/>
                        <a:pt x="220" y="32"/>
                        <a:pt x="220" y="32"/>
                      </a:cubicBezTo>
                      <a:cubicBezTo>
                        <a:pt x="220" y="32"/>
                        <a:pt x="220" y="32"/>
                        <a:pt x="220"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7" y="115"/>
                        <a:pt x="157" y="115"/>
                        <a:pt x="157" y="115"/>
                      </a:cubicBezTo>
                      <a:cubicBezTo>
                        <a:pt x="100" y="115"/>
                        <a:pt x="100" y="115"/>
                        <a:pt x="100" y="115"/>
                      </a:cubicBezTo>
                      <a:cubicBezTo>
                        <a:pt x="100" y="116"/>
                        <a:pt x="100" y="116"/>
                        <a:pt x="100" y="116"/>
                      </a:cubicBezTo>
                      <a:cubicBezTo>
                        <a:pt x="71" y="116"/>
                        <a:pt x="71" y="116"/>
                        <a:pt x="71" y="116"/>
                      </a:cubicBezTo>
                      <a:cubicBezTo>
                        <a:pt x="71" y="115"/>
                        <a:pt x="71" y="115"/>
                        <a:pt x="71" y="115"/>
                      </a:cubicBezTo>
                      <a:cubicBezTo>
                        <a:pt x="70" y="115"/>
                        <a:pt x="70" y="115"/>
                        <a:pt x="70" y="115"/>
                      </a:cubicBezTo>
                      <a:cubicBezTo>
                        <a:pt x="69" y="61"/>
                        <a:pt x="69" y="61"/>
                        <a:pt x="69" y="61"/>
                      </a:cubicBezTo>
                      <a:cubicBezTo>
                        <a:pt x="100" y="61"/>
                        <a:pt x="100" y="61"/>
                        <a:pt x="100" y="61"/>
                      </a:cubicBezTo>
                      <a:cubicBezTo>
                        <a:pt x="100" y="84"/>
                        <a:pt x="100" y="84"/>
                        <a:pt x="100" y="84"/>
                      </a:cubicBezTo>
                      <a:cubicBezTo>
                        <a:pt x="124" y="84"/>
                        <a:pt x="124" y="84"/>
                        <a:pt x="124" y="84"/>
                      </a:cubicBezTo>
                      <a:cubicBezTo>
                        <a:pt x="124" y="33"/>
                        <a:pt x="124" y="33"/>
                        <a:pt x="124" y="33"/>
                      </a:cubicBezTo>
                      <a:cubicBezTo>
                        <a:pt x="33" y="33"/>
                        <a:pt x="33" y="33"/>
                        <a:pt x="33" y="33"/>
                      </a:cubicBezTo>
                      <a:lnTo>
                        <a:pt x="33"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40" name="Freeform 6"/>
                <p:cNvSpPr>
                  <a:spLocks/>
                </p:cNvSpPr>
                <p:nvPr/>
              </p:nvSpPr>
              <p:spPr bwMode="auto">
                <a:xfrm>
                  <a:off x="2769038" y="5029200"/>
                  <a:ext cx="524643" cy="126831"/>
                </a:xfrm>
                <a:custGeom>
                  <a:avLst/>
                  <a:gdLst>
                    <a:gd name="T0" fmla="*/ 32 w 411"/>
                    <a:gd name="T1" fmla="*/ 150 h 182"/>
                    <a:gd name="T2" fmla="*/ 186 w 411"/>
                    <a:gd name="T3" fmla="*/ 150 h 182"/>
                    <a:gd name="T4" fmla="*/ 186 w 411"/>
                    <a:gd name="T5" fmla="*/ 1 h 182"/>
                    <a:gd name="T6" fmla="*/ 187 w 411"/>
                    <a:gd name="T7" fmla="*/ 1 h 182"/>
                    <a:gd name="T8" fmla="*/ 187 w 411"/>
                    <a:gd name="T9" fmla="*/ 1 h 182"/>
                    <a:gd name="T10" fmla="*/ 411 w 411"/>
                    <a:gd name="T11" fmla="*/ 0 h 182"/>
                    <a:gd name="T12" fmla="*/ 411 w 411"/>
                    <a:gd name="T13" fmla="*/ 181 h 182"/>
                    <a:gd name="T14" fmla="*/ 379 w 411"/>
                    <a:gd name="T15" fmla="*/ 181 h 182"/>
                    <a:gd name="T16" fmla="*/ 379 w 411"/>
                    <a:gd name="T17" fmla="*/ 181 h 182"/>
                    <a:gd name="T18" fmla="*/ 255 w 411"/>
                    <a:gd name="T19" fmla="*/ 182 h 182"/>
                    <a:gd name="T20" fmla="*/ 255 w 411"/>
                    <a:gd name="T21" fmla="*/ 62 h 182"/>
                    <a:gd name="T22" fmla="*/ 341 w 411"/>
                    <a:gd name="T23" fmla="*/ 62 h 182"/>
                    <a:gd name="T24" fmla="*/ 341 w 411"/>
                    <a:gd name="T25" fmla="*/ 62 h 182"/>
                    <a:gd name="T26" fmla="*/ 342 w 411"/>
                    <a:gd name="T27" fmla="*/ 62 h 182"/>
                    <a:gd name="T28" fmla="*/ 342 w 411"/>
                    <a:gd name="T29" fmla="*/ 94 h 182"/>
                    <a:gd name="T30" fmla="*/ 341 w 411"/>
                    <a:gd name="T31" fmla="*/ 94 h 182"/>
                    <a:gd name="T32" fmla="*/ 341 w 411"/>
                    <a:gd name="T33" fmla="*/ 116 h 182"/>
                    <a:gd name="T34" fmla="*/ 312 w 411"/>
                    <a:gd name="T35" fmla="*/ 116 h 182"/>
                    <a:gd name="T36" fmla="*/ 312 w 411"/>
                    <a:gd name="T37" fmla="*/ 94 h 182"/>
                    <a:gd name="T38" fmla="*/ 288 w 411"/>
                    <a:gd name="T39" fmla="*/ 94 h 182"/>
                    <a:gd name="T40" fmla="*/ 288 w 411"/>
                    <a:gd name="T41" fmla="*/ 149 h 182"/>
                    <a:gd name="T42" fmla="*/ 379 w 411"/>
                    <a:gd name="T43" fmla="*/ 149 h 182"/>
                    <a:gd name="T44" fmla="*/ 379 w 411"/>
                    <a:gd name="T45" fmla="*/ 32 h 182"/>
                    <a:gd name="T46" fmla="*/ 220 w 411"/>
                    <a:gd name="T47" fmla="*/ 32 h 182"/>
                    <a:gd name="T48" fmla="*/ 220 w 411"/>
                    <a:gd name="T49" fmla="*/ 32 h 182"/>
                    <a:gd name="T50" fmla="*/ 218 w 411"/>
                    <a:gd name="T51" fmla="*/ 32 h 182"/>
                    <a:gd name="T52" fmla="*/ 218 w 411"/>
                    <a:gd name="T53" fmla="*/ 182 h 182"/>
                    <a:gd name="T54" fmla="*/ 0 w 411"/>
                    <a:gd name="T55" fmla="*/ 182 h 182"/>
                    <a:gd name="T56" fmla="*/ 0 w 411"/>
                    <a:gd name="T57" fmla="*/ 1 h 182"/>
                    <a:gd name="T58" fmla="*/ 156 w 411"/>
                    <a:gd name="T59" fmla="*/ 0 h 182"/>
                    <a:gd name="T60" fmla="*/ 156 w 411"/>
                    <a:gd name="T61" fmla="*/ 115 h 182"/>
                    <a:gd name="T62" fmla="*/ 99 w 411"/>
                    <a:gd name="T63" fmla="*/ 115 h 182"/>
                    <a:gd name="T64" fmla="*/ 99 w 411"/>
                    <a:gd name="T65" fmla="*/ 116 h 182"/>
                    <a:gd name="T66" fmla="*/ 70 w 411"/>
                    <a:gd name="T67" fmla="*/ 116 h 182"/>
                    <a:gd name="T68" fmla="*/ 70 w 411"/>
                    <a:gd name="T69" fmla="*/ 115 h 182"/>
                    <a:gd name="T70" fmla="*/ 69 w 411"/>
                    <a:gd name="T71" fmla="*/ 115 h 182"/>
                    <a:gd name="T72" fmla="*/ 69 w 411"/>
                    <a:gd name="T73" fmla="*/ 61 h 182"/>
                    <a:gd name="T74" fmla="*/ 99 w 411"/>
                    <a:gd name="T75" fmla="*/ 61 h 182"/>
                    <a:gd name="T76" fmla="*/ 99 w 411"/>
                    <a:gd name="T77" fmla="*/ 84 h 182"/>
                    <a:gd name="T78" fmla="*/ 123 w 411"/>
                    <a:gd name="T79" fmla="*/ 84 h 182"/>
                    <a:gd name="T80" fmla="*/ 123 w 411"/>
                    <a:gd name="T81" fmla="*/ 33 h 182"/>
                    <a:gd name="T82" fmla="*/ 32 w 411"/>
                    <a:gd name="T83" fmla="*/ 33 h 182"/>
                    <a:gd name="T84" fmla="*/ 32 w 411"/>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1" h="182">
                      <a:moveTo>
                        <a:pt x="32" y="150"/>
                      </a:moveTo>
                      <a:cubicBezTo>
                        <a:pt x="186" y="150"/>
                        <a:pt x="186" y="150"/>
                        <a:pt x="186" y="150"/>
                      </a:cubicBezTo>
                      <a:cubicBezTo>
                        <a:pt x="186" y="1"/>
                        <a:pt x="186" y="1"/>
                        <a:pt x="186" y="1"/>
                      </a:cubicBezTo>
                      <a:cubicBezTo>
                        <a:pt x="187" y="1"/>
                        <a:pt x="187" y="1"/>
                        <a:pt x="187" y="1"/>
                      </a:cubicBezTo>
                      <a:cubicBezTo>
                        <a:pt x="187" y="1"/>
                        <a:pt x="187" y="1"/>
                        <a:pt x="187" y="1"/>
                      </a:cubicBezTo>
                      <a:cubicBezTo>
                        <a:pt x="268" y="1"/>
                        <a:pt x="332" y="0"/>
                        <a:pt x="411" y="0"/>
                      </a:cubicBezTo>
                      <a:cubicBezTo>
                        <a:pt x="411" y="181"/>
                        <a:pt x="411" y="181"/>
                        <a:pt x="411" y="181"/>
                      </a:cubicBezTo>
                      <a:cubicBezTo>
                        <a:pt x="379" y="181"/>
                        <a:pt x="379" y="181"/>
                        <a:pt x="379" y="181"/>
                      </a:cubicBezTo>
                      <a:cubicBezTo>
                        <a:pt x="379" y="181"/>
                        <a:pt x="379" y="181"/>
                        <a:pt x="379" y="181"/>
                      </a:cubicBezTo>
                      <a:cubicBezTo>
                        <a:pt x="255" y="182"/>
                        <a:pt x="255" y="182"/>
                        <a:pt x="255" y="182"/>
                      </a:cubicBezTo>
                      <a:cubicBezTo>
                        <a:pt x="255" y="143"/>
                        <a:pt x="255" y="100"/>
                        <a:pt x="255" y="62"/>
                      </a:cubicBezTo>
                      <a:cubicBezTo>
                        <a:pt x="284" y="62"/>
                        <a:pt x="312" y="62"/>
                        <a:pt x="341" y="62"/>
                      </a:cubicBezTo>
                      <a:cubicBezTo>
                        <a:pt x="341" y="62"/>
                        <a:pt x="341" y="62"/>
                        <a:pt x="341" y="62"/>
                      </a:cubicBezTo>
                      <a:cubicBezTo>
                        <a:pt x="342" y="62"/>
                        <a:pt x="342" y="62"/>
                        <a:pt x="342" y="62"/>
                      </a:cubicBezTo>
                      <a:cubicBezTo>
                        <a:pt x="342" y="94"/>
                        <a:pt x="342" y="94"/>
                        <a:pt x="342" y="94"/>
                      </a:cubicBezTo>
                      <a:cubicBezTo>
                        <a:pt x="341" y="94"/>
                        <a:pt x="341" y="94"/>
                        <a:pt x="341" y="94"/>
                      </a:cubicBezTo>
                      <a:cubicBezTo>
                        <a:pt x="341" y="116"/>
                        <a:pt x="341" y="116"/>
                        <a:pt x="341" y="116"/>
                      </a:cubicBezTo>
                      <a:cubicBezTo>
                        <a:pt x="312" y="116"/>
                        <a:pt x="312" y="116"/>
                        <a:pt x="312" y="116"/>
                      </a:cubicBezTo>
                      <a:cubicBezTo>
                        <a:pt x="312" y="94"/>
                        <a:pt x="312" y="94"/>
                        <a:pt x="312" y="94"/>
                      </a:cubicBezTo>
                      <a:cubicBezTo>
                        <a:pt x="288" y="94"/>
                        <a:pt x="288" y="94"/>
                        <a:pt x="288" y="94"/>
                      </a:cubicBezTo>
                      <a:cubicBezTo>
                        <a:pt x="288" y="149"/>
                        <a:pt x="288" y="149"/>
                        <a:pt x="288" y="149"/>
                      </a:cubicBezTo>
                      <a:cubicBezTo>
                        <a:pt x="379" y="149"/>
                        <a:pt x="379" y="149"/>
                        <a:pt x="379" y="149"/>
                      </a:cubicBezTo>
                      <a:cubicBezTo>
                        <a:pt x="379" y="32"/>
                        <a:pt x="379" y="32"/>
                        <a:pt x="379" y="32"/>
                      </a:cubicBezTo>
                      <a:cubicBezTo>
                        <a:pt x="220" y="32"/>
                        <a:pt x="220" y="32"/>
                        <a:pt x="220" y="32"/>
                      </a:cubicBezTo>
                      <a:cubicBezTo>
                        <a:pt x="220" y="32"/>
                        <a:pt x="220" y="32"/>
                        <a:pt x="220" y="32"/>
                      </a:cubicBezTo>
                      <a:cubicBezTo>
                        <a:pt x="218" y="32"/>
                        <a:pt x="218" y="32"/>
                        <a:pt x="218" y="32"/>
                      </a:cubicBezTo>
                      <a:cubicBezTo>
                        <a:pt x="218" y="182"/>
                        <a:pt x="218" y="182"/>
                        <a:pt x="218" y="182"/>
                      </a:cubicBezTo>
                      <a:cubicBezTo>
                        <a:pt x="0" y="182"/>
                        <a:pt x="0" y="182"/>
                        <a:pt x="0" y="182"/>
                      </a:cubicBezTo>
                      <a:cubicBezTo>
                        <a:pt x="0" y="1"/>
                        <a:pt x="0" y="1"/>
                        <a:pt x="0" y="1"/>
                      </a:cubicBezTo>
                      <a:cubicBezTo>
                        <a:pt x="156" y="0"/>
                        <a:pt x="156" y="0"/>
                        <a:pt x="156" y="0"/>
                      </a:cubicBezTo>
                      <a:cubicBezTo>
                        <a:pt x="156" y="115"/>
                        <a:pt x="156" y="115"/>
                        <a:pt x="156" y="115"/>
                      </a:cubicBezTo>
                      <a:cubicBezTo>
                        <a:pt x="99" y="115"/>
                        <a:pt x="99" y="115"/>
                        <a:pt x="99" y="115"/>
                      </a:cubicBezTo>
                      <a:cubicBezTo>
                        <a:pt x="99" y="116"/>
                        <a:pt x="99" y="116"/>
                        <a:pt x="99" y="116"/>
                      </a:cubicBezTo>
                      <a:cubicBezTo>
                        <a:pt x="70" y="116"/>
                        <a:pt x="70" y="116"/>
                        <a:pt x="70" y="116"/>
                      </a:cubicBezTo>
                      <a:cubicBezTo>
                        <a:pt x="70" y="115"/>
                        <a:pt x="70" y="115"/>
                        <a:pt x="70" y="115"/>
                      </a:cubicBezTo>
                      <a:cubicBezTo>
                        <a:pt x="69" y="115"/>
                        <a:pt x="69" y="115"/>
                        <a:pt x="69" y="115"/>
                      </a:cubicBezTo>
                      <a:cubicBezTo>
                        <a:pt x="69" y="61"/>
                        <a:pt x="69" y="61"/>
                        <a:pt x="69" y="61"/>
                      </a:cubicBezTo>
                      <a:cubicBezTo>
                        <a:pt x="99" y="61"/>
                        <a:pt x="99" y="61"/>
                        <a:pt x="99" y="61"/>
                      </a:cubicBezTo>
                      <a:cubicBezTo>
                        <a:pt x="99" y="84"/>
                        <a:pt x="99" y="84"/>
                        <a:pt x="99" y="84"/>
                      </a:cubicBezTo>
                      <a:cubicBezTo>
                        <a:pt x="123" y="84"/>
                        <a:pt x="123" y="84"/>
                        <a:pt x="123" y="84"/>
                      </a:cubicBezTo>
                      <a:cubicBezTo>
                        <a:pt x="123" y="33"/>
                        <a:pt x="123" y="33"/>
                        <a:pt x="123" y="33"/>
                      </a:cubicBezTo>
                      <a:cubicBezTo>
                        <a:pt x="32" y="33"/>
                        <a:pt x="32" y="33"/>
                        <a:pt x="32" y="33"/>
                      </a:cubicBezTo>
                      <a:lnTo>
                        <a:pt x="32"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41" name="Freeform 7"/>
                <p:cNvSpPr>
                  <a:spLocks/>
                </p:cNvSpPr>
                <p:nvPr/>
              </p:nvSpPr>
              <p:spPr bwMode="auto">
                <a:xfrm>
                  <a:off x="3324952" y="5029200"/>
                  <a:ext cx="526381" cy="126831"/>
                </a:xfrm>
                <a:custGeom>
                  <a:avLst/>
                  <a:gdLst>
                    <a:gd name="T0" fmla="*/ 33 w 412"/>
                    <a:gd name="T1" fmla="*/ 150 h 182"/>
                    <a:gd name="T2" fmla="*/ 187 w 412"/>
                    <a:gd name="T3" fmla="*/ 150 h 182"/>
                    <a:gd name="T4" fmla="*/ 187 w 412"/>
                    <a:gd name="T5" fmla="*/ 1 h 182"/>
                    <a:gd name="T6" fmla="*/ 187 w 412"/>
                    <a:gd name="T7" fmla="*/ 1 h 182"/>
                    <a:gd name="T8" fmla="*/ 187 w 412"/>
                    <a:gd name="T9" fmla="*/ 1 h 182"/>
                    <a:gd name="T10" fmla="*/ 412 w 412"/>
                    <a:gd name="T11" fmla="*/ 0 h 182"/>
                    <a:gd name="T12" fmla="*/ 412 w 412"/>
                    <a:gd name="T13" fmla="*/ 181 h 182"/>
                    <a:gd name="T14" fmla="*/ 380 w 412"/>
                    <a:gd name="T15" fmla="*/ 181 h 182"/>
                    <a:gd name="T16" fmla="*/ 380 w 412"/>
                    <a:gd name="T17" fmla="*/ 181 h 182"/>
                    <a:gd name="T18" fmla="*/ 256 w 412"/>
                    <a:gd name="T19" fmla="*/ 182 h 182"/>
                    <a:gd name="T20" fmla="*/ 255 w 412"/>
                    <a:gd name="T21" fmla="*/ 62 h 182"/>
                    <a:gd name="T22" fmla="*/ 342 w 412"/>
                    <a:gd name="T23" fmla="*/ 62 h 182"/>
                    <a:gd name="T24" fmla="*/ 342 w 412"/>
                    <a:gd name="T25" fmla="*/ 62 h 182"/>
                    <a:gd name="T26" fmla="*/ 342 w 412"/>
                    <a:gd name="T27" fmla="*/ 62 h 182"/>
                    <a:gd name="T28" fmla="*/ 342 w 412"/>
                    <a:gd name="T29" fmla="*/ 94 h 182"/>
                    <a:gd name="T30" fmla="*/ 342 w 412"/>
                    <a:gd name="T31" fmla="*/ 94 h 182"/>
                    <a:gd name="T32" fmla="*/ 342 w 412"/>
                    <a:gd name="T33" fmla="*/ 116 h 182"/>
                    <a:gd name="T34" fmla="*/ 313 w 412"/>
                    <a:gd name="T35" fmla="*/ 116 h 182"/>
                    <a:gd name="T36" fmla="*/ 313 w 412"/>
                    <a:gd name="T37" fmla="*/ 94 h 182"/>
                    <a:gd name="T38" fmla="*/ 288 w 412"/>
                    <a:gd name="T39" fmla="*/ 94 h 182"/>
                    <a:gd name="T40" fmla="*/ 288 w 412"/>
                    <a:gd name="T41" fmla="*/ 149 h 182"/>
                    <a:gd name="T42" fmla="*/ 380 w 412"/>
                    <a:gd name="T43" fmla="*/ 149 h 182"/>
                    <a:gd name="T44" fmla="*/ 380 w 412"/>
                    <a:gd name="T45" fmla="*/ 32 h 182"/>
                    <a:gd name="T46" fmla="*/ 220 w 412"/>
                    <a:gd name="T47" fmla="*/ 32 h 182"/>
                    <a:gd name="T48" fmla="*/ 220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7 w 412"/>
                    <a:gd name="T61" fmla="*/ 115 h 182"/>
                    <a:gd name="T62" fmla="*/ 100 w 412"/>
                    <a:gd name="T63" fmla="*/ 115 h 182"/>
                    <a:gd name="T64" fmla="*/ 100 w 412"/>
                    <a:gd name="T65" fmla="*/ 116 h 182"/>
                    <a:gd name="T66" fmla="*/ 71 w 412"/>
                    <a:gd name="T67" fmla="*/ 116 h 182"/>
                    <a:gd name="T68" fmla="*/ 71 w 412"/>
                    <a:gd name="T69" fmla="*/ 115 h 182"/>
                    <a:gd name="T70" fmla="*/ 70 w 412"/>
                    <a:gd name="T71" fmla="*/ 115 h 182"/>
                    <a:gd name="T72" fmla="*/ 69 w 412"/>
                    <a:gd name="T73" fmla="*/ 61 h 182"/>
                    <a:gd name="T74" fmla="*/ 100 w 412"/>
                    <a:gd name="T75" fmla="*/ 61 h 182"/>
                    <a:gd name="T76" fmla="*/ 100 w 412"/>
                    <a:gd name="T77" fmla="*/ 84 h 182"/>
                    <a:gd name="T78" fmla="*/ 124 w 412"/>
                    <a:gd name="T79" fmla="*/ 84 h 182"/>
                    <a:gd name="T80" fmla="*/ 124 w 412"/>
                    <a:gd name="T81" fmla="*/ 33 h 182"/>
                    <a:gd name="T82" fmla="*/ 33 w 412"/>
                    <a:gd name="T83" fmla="*/ 33 h 182"/>
                    <a:gd name="T84" fmla="*/ 33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3" y="150"/>
                      </a:moveTo>
                      <a:cubicBezTo>
                        <a:pt x="187" y="150"/>
                        <a:pt x="187" y="150"/>
                        <a:pt x="187" y="150"/>
                      </a:cubicBezTo>
                      <a:cubicBezTo>
                        <a:pt x="187" y="1"/>
                        <a:pt x="187" y="1"/>
                        <a:pt x="187"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80" y="181"/>
                        <a:pt x="380" y="181"/>
                        <a:pt x="380" y="181"/>
                      </a:cubicBezTo>
                      <a:cubicBezTo>
                        <a:pt x="380" y="181"/>
                        <a:pt x="380" y="181"/>
                        <a:pt x="380" y="181"/>
                      </a:cubicBezTo>
                      <a:cubicBezTo>
                        <a:pt x="256" y="182"/>
                        <a:pt x="256" y="182"/>
                        <a:pt x="256" y="182"/>
                      </a:cubicBezTo>
                      <a:cubicBezTo>
                        <a:pt x="256" y="143"/>
                        <a:pt x="255" y="100"/>
                        <a:pt x="255" y="62"/>
                      </a:cubicBezTo>
                      <a:cubicBezTo>
                        <a:pt x="285" y="62"/>
                        <a:pt x="313" y="62"/>
                        <a:pt x="342" y="62"/>
                      </a:cubicBezTo>
                      <a:cubicBezTo>
                        <a:pt x="342" y="62"/>
                        <a:pt x="342" y="62"/>
                        <a:pt x="342" y="62"/>
                      </a:cubicBezTo>
                      <a:cubicBezTo>
                        <a:pt x="342" y="62"/>
                        <a:pt x="342" y="62"/>
                        <a:pt x="342" y="62"/>
                      </a:cubicBezTo>
                      <a:cubicBezTo>
                        <a:pt x="342" y="94"/>
                        <a:pt x="342" y="94"/>
                        <a:pt x="342"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8" y="94"/>
                        <a:pt x="288" y="94"/>
                        <a:pt x="288" y="94"/>
                      </a:cubicBezTo>
                      <a:cubicBezTo>
                        <a:pt x="288" y="149"/>
                        <a:pt x="288" y="149"/>
                        <a:pt x="288" y="149"/>
                      </a:cubicBezTo>
                      <a:cubicBezTo>
                        <a:pt x="380" y="149"/>
                        <a:pt x="380" y="149"/>
                        <a:pt x="380" y="149"/>
                      </a:cubicBezTo>
                      <a:cubicBezTo>
                        <a:pt x="380" y="32"/>
                        <a:pt x="380" y="32"/>
                        <a:pt x="380" y="32"/>
                      </a:cubicBezTo>
                      <a:cubicBezTo>
                        <a:pt x="220" y="32"/>
                        <a:pt x="220" y="32"/>
                        <a:pt x="220" y="32"/>
                      </a:cubicBezTo>
                      <a:cubicBezTo>
                        <a:pt x="220" y="32"/>
                        <a:pt x="220" y="32"/>
                        <a:pt x="220"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7" y="115"/>
                        <a:pt x="157" y="115"/>
                        <a:pt x="157" y="115"/>
                      </a:cubicBezTo>
                      <a:cubicBezTo>
                        <a:pt x="100" y="115"/>
                        <a:pt x="100" y="115"/>
                        <a:pt x="100" y="115"/>
                      </a:cubicBezTo>
                      <a:cubicBezTo>
                        <a:pt x="100" y="116"/>
                        <a:pt x="100" y="116"/>
                        <a:pt x="100" y="116"/>
                      </a:cubicBezTo>
                      <a:cubicBezTo>
                        <a:pt x="71" y="116"/>
                        <a:pt x="71" y="116"/>
                        <a:pt x="71" y="116"/>
                      </a:cubicBezTo>
                      <a:cubicBezTo>
                        <a:pt x="71" y="115"/>
                        <a:pt x="71" y="115"/>
                        <a:pt x="71" y="115"/>
                      </a:cubicBezTo>
                      <a:cubicBezTo>
                        <a:pt x="70" y="115"/>
                        <a:pt x="70" y="115"/>
                        <a:pt x="70" y="115"/>
                      </a:cubicBezTo>
                      <a:cubicBezTo>
                        <a:pt x="69" y="61"/>
                        <a:pt x="69" y="61"/>
                        <a:pt x="69" y="61"/>
                      </a:cubicBezTo>
                      <a:cubicBezTo>
                        <a:pt x="100" y="61"/>
                        <a:pt x="100" y="61"/>
                        <a:pt x="100" y="61"/>
                      </a:cubicBezTo>
                      <a:cubicBezTo>
                        <a:pt x="100" y="84"/>
                        <a:pt x="100" y="84"/>
                        <a:pt x="100" y="84"/>
                      </a:cubicBezTo>
                      <a:cubicBezTo>
                        <a:pt x="124" y="84"/>
                        <a:pt x="124" y="84"/>
                        <a:pt x="124" y="84"/>
                      </a:cubicBezTo>
                      <a:cubicBezTo>
                        <a:pt x="124" y="33"/>
                        <a:pt x="124" y="33"/>
                        <a:pt x="124" y="33"/>
                      </a:cubicBezTo>
                      <a:cubicBezTo>
                        <a:pt x="33" y="33"/>
                        <a:pt x="33" y="33"/>
                        <a:pt x="33" y="33"/>
                      </a:cubicBezTo>
                      <a:lnTo>
                        <a:pt x="33"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42" name="Freeform 8"/>
                <p:cNvSpPr>
                  <a:spLocks/>
                </p:cNvSpPr>
                <p:nvPr/>
              </p:nvSpPr>
              <p:spPr bwMode="auto">
                <a:xfrm>
                  <a:off x="3880865" y="5029200"/>
                  <a:ext cx="524643" cy="126831"/>
                </a:xfrm>
                <a:custGeom>
                  <a:avLst/>
                  <a:gdLst>
                    <a:gd name="T0" fmla="*/ 33 w 412"/>
                    <a:gd name="T1" fmla="*/ 150 h 182"/>
                    <a:gd name="T2" fmla="*/ 187 w 412"/>
                    <a:gd name="T3" fmla="*/ 150 h 182"/>
                    <a:gd name="T4" fmla="*/ 187 w 412"/>
                    <a:gd name="T5" fmla="*/ 1 h 182"/>
                    <a:gd name="T6" fmla="*/ 187 w 412"/>
                    <a:gd name="T7" fmla="*/ 1 h 182"/>
                    <a:gd name="T8" fmla="*/ 187 w 412"/>
                    <a:gd name="T9" fmla="*/ 1 h 182"/>
                    <a:gd name="T10" fmla="*/ 412 w 412"/>
                    <a:gd name="T11" fmla="*/ 0 h 182"/>
                    <a:gd name="T12" fmla="*/ 412 w 412"/>
                    <a:gd name="T13" fmla="*/ 181 h 182"/>
                    <a:gd name="T14" fmla="*/ 380 w 412"/>
                    <a:gd name="T15" fmla="*/ 181 h 182"/>
                    <a:gd name="T16" fmla="*/ 380 w 412"/>
                    <a:gd name="T17" fmla="*/ 181 h 182"/>
                    <a:gd name="T18" fmla="*/ 256 w 412"/>
                    <a:gd name="T19" fmla="*/ 182 h 182"/>
                    <a:gd name="T20" fmla="*/ 255 w 412"/>
                    <a:gd name="T21" fmla="*/ 62 h 182"/>
                    <a:gd name="T22" fmla="*/ 342 w 412"/>
                    <a:gd name="T23" fmla="*/ 62 h 182"/>
                    <a:gd name="T24" fmla="*/ 342 w 412"/>
                    <a:gd name="T25" fmla="*/ 62 h 182"/>
                    <a:gd name="T26" fmla="*/ 342 w 412"/>
                    <a:gd name="T27" fmla="*/ 62 h 182"/>
                    <a:gd name="T28" fmla="*/ 342 w 412"/>
                    <a:gd name="T29" fmla="*/ 94 h 182"/>
                    <a:gd name="T30" fmla="*/ 342 w 412"/>
                    <a:gd name="T31" fmla="*/ 94 h 182"/>
                    <a:gd name="T32" fmla="*/ 342 w 412"/>
                    <a:gd name="T33" fmla="*/ 116 h 182"/>
                    <a:gd name="T34" fmla="*/ 313 w 412"/>
                    <a:gd name="T35" fmla="*/ 116 h 182"/>
                    <a:gd name="T36" fmla="*/ 313 w 412"/>
                    <a:gd name="T37" fmla="*/ 94 h 182"/>
                    <a:gd name="T38" fmla="*/ 288 w 412"/>
                    <a:gd name="T39" fmla="*/ 94 h 182"/>
                    <a:gd name="T40" fmla="*/ 288 w 412"/>
                    <a:gd name="T41" fmla="*/ 149 h 182"/>
                    <a:gd name="T42" fmla="*/ 380 w 412"/>
                    <a:gd name="T43" fmla="*/ 149 h 182"/>
                    <a:gd name="T44" fmla="*/ 380 w 412"/>
                    <a:gd name="T45" fmla="*/ 32 h 182"/>
                    <a:gd name="T46" fmla="*/ 220 w 412"/>
                    <a:gd name="T47" fmla="*/ 32 h 182"/>
                    <a:gd name="T48" fmla="*/ 220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7 w 412"/>
                    <a:gd name="T61" fmla="*/ 115 h 182"/>
                    <a:gd name="T62" fmla="*/ 100 w 412"/>
                    <a:gd name="T63" fmla="*/ 115 h 182"/>
                    <a:gd name="T64" fmla="*/ 100 w 412"/>
                    <a:gd name="T65" fmla="*/ 116 h 182"/>
                    <a:gd name="T66" fmla="*/ 71 w 412"/>
                    <a:gd name="T67" fmla="*/ 116 h 182"/>
                    <a:gd name="T68" fmla="*/ 71 w 412"/>
                    <a:gd name="T69" fmla="*/ 115 h 182"/>
                    <a:gd name="T70" fmla="*/ 70 w 412"/>
                    <a:gd name="T71" fmla="*/ 115 h 182"/>
                    <a:gd name="T72" fmla="*/ 69 w 412"/>
                    <a:gd name="T73" fmla="*/ 61 h 182"/>
                    <a:gd name="T74" fmla="*/ 100 w 412"/>
                    <a:gd name="T75" fmla="*/ 61 h 182"/>
                    <a:gd name="T76" fmla="*/ 100 w 412"/>
                    <a:gd name="T77" fmla="*/ 84 h 182"/>
                    <a:gd name="T78" fmla="*/ 124 w 412"/>
                    <a:gd name="T79" fmla="*/ 84 h 182"/>
                    <a:gd name="T80" fmla="*/ 124 w 412"/>
                    <a:gd name="T81" fmla="*/ 33 h 182"/>
                    <a:gd name="T82" fmla="*/ 33 w 412"/>
                    <a:gd name="T83" fmla="*/ 33 h 182"/>
                    <a:gd name="T84" fmla="*/ 33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3" y="150"/>
                      </a:moveTo>
                      <a:cubicBezTo>
                        <a:pt x="187" y="150"/>
                        <a:pt x="187" y="150"/>
                        <a:pt x="187" y="150"/>
                      </a:cubicBezTo>
                      <a:cubicBezTo>
                        <a:pt x="187" y="1"/>
                        <a:pt x="187" y="1"/>
                        <a:pt x="187"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80" y="181"/>
                        <a:pt x="380" y="181"/>
                        <a:pt x="380" y="181"/>
                      </a:cubicBezTo>
                      <a:cubicBezTo>
                        <a:pt x="380" y="181"/>
                        <a:pt x="380" y="181"/>
                        <a:pt x="380" y="181"/>
                      </a:cubicBezTo>
                      <a:cubicBezTo>
                        <a:pt x="256" y="182"/>
                        <a:pt x="256" y="182"/>
                        <a:pt x="256" y="182"/>
                      </a:cubicBezTo>
                      <a:cubicBezTo>
                        <a:pt x="256" y="143"/>
                        <a:pt x="255" y="100"/>
                        <a:pt x="255" y="62"/>
                      </a:cubicBezTo>
                      <a:cubicBezTo>
                        <a:pt x="285" y="62"/>
                        <a:pt x="313" y="62"/>
                        <a:pt x="342" y="62"/>
                      </a:cubicBezTo>
                      <a:cubicBezTo>
                        <a:pt x="342" y="62"/>
                        <a:pt x="342" y="62"/>
                        <a:pt x="342" y="62"/>
                      </a:cubicBezTo>
                      <a:cubicBezTo>
                        <a:pt x="342" y="62"/>
                        <a:pt x="342" y="62"/>
                        <a:pt x="342" y="62"/>
                      </a:cubicBezTo>
                      <a:cubicBezTo>
                        <a:pt x="342" y="94"/>
                        <a:pt x="342" y="94"/>
                        <a:pt x="342"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8" y="94"/>
                        <a:pt x="288" y="94"/>
                        <a:pt x="288" y="94"/>
                      </a:cubicBezTo>
                      <a:cubicBezTo>
                        <a:pt x="288" y="149"/>
                        <a:pt x="288" y="149"/>
                        <a:pt x="288" y="149"/>
                      </a:cubicBezTo>
                      <a:cubicBezTo>
                        <a:pt x="380" y="149"/>
                        <a:pt x="380" y="149"/>
                        <a:pt x="380" y="149"/>
                      </a:cubicBezTo>
                      <a:cubicBezTo>
                        <a:pt x="380" y="32"/>
                        <a:pt x="380" y="32"/>
                        <a:pt x="380" y="32"/>
                      </a:cubicBezTo>
                      <a:cubicBezTo>
                        <a:pt x="220" y="32"/>
                        <a:pt x="220" y="32"/>
                        <a:pt x="220" y="32"/>
                      </a:cubicBezTo>
                      <a:cubicBezTo>
                        <a:pt x="220" y="32"/>
                        <a:pt x="220" y="32"/>
                        <a:pt x="220"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7" y="115"/>
                        <a:pt x="157" y="115"/>
                        <a:pt x="157" y="115"/>
                      </a:cubicBezTo>
                      <a:cubicBezTo>
                        <a:pt x="100" y="115"/>
                        <a:pt x="100" y="115"/>
                        <a:pt x="100" y="115"/>
                      </a:cubicBezTo>
                      <a:cubicBezTo>
                        <a:pt x="100" y="116"/>
                        <a:pt x="100" y="116"/>
                        <a:pt x="100" y="116"/>
                      </a:cubicBezTo>
                      <a:cubicBezTo>
                        <a:pt x="71" y="116"/>
                        <a:pt x="71" y="116"/>
                        <a:pt x="71" y="116"/>
                      </a:cubicBezTo>
                      <a:cubicBezTo>
                        <a:pt x="71" y="115"/>
                        <a:pt x="71" y="115"/>
                        <a:pt x="71" y="115"/>
                      </a:cubicBezTo>
                      <a:cubicBezTo>
                        <a:pt x="70" y="115"/>
                        <a:pt x="70" y="115"/>
                        <a:pt x="70" y="115"/>
                      </a:cubicBezTo>
                      <a:cubicBezTo>
                        <a:pt x="69" y="61"/>
                        <a:pt x="69" y="61"/>
                        <a:pt x="69" y="61"/>
                      </a:cubicBezTo>
                      <a:cubicBezTo>
                        <a:pt x="100" y="61"/>
                        <a:pt x="100" y="61"/>
                        <a:pt x="100" y="61"/>
                      </a:cubicBezTo>
                      <a:cubicBezTo>
                        <a:pt x="100" y="84"/>
                        <a:pt x="100" y="84"/>
                        <a:pt x="100" y="84"/>
                      </a:cubicBezTo>
                      <a:cubicBezTo>
                        <a:pt x="124" y="84"/>
                        <a:pt x="124" y="84"/>
                        <a:pt x="124" y="84"/>
                      </a:cubicBezTo>
                      <a:cubicBezTo>
                        <a:pt x="124" y="33"/>
                        <a:pt x="124" y="33"/>
                        <a:pt x="124" y="33"/>
                      </a:cubicBezTo>
                      <a:cubicBezTo>
                        <a:pt x="33" y="33"/>
                        <a:pt x="33" y="33"/>
                        <a:pt x="33" y="33"/>
                      </a:cubicBezTo>
                      <a:lnTo>
                        <a:pt x="33"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43" name="Freeform 9"/>
                <p:cNvSpPr>
                  <a:spLocks/>
                </p:cNvSpPr>
                <p:nvPr/>
              </p:nvSpPr>
              <p:spPr bwMode="auto">
                <a:xfrm>
                  <a:off x="4436778" y="5029200"/>
                  <a:ext cx="526381" cy="126831"/>
                </a:xfrm>
                <a:custGeom>
                  <a:avLst/>
                  <a:gdLst>
                    <a:gd name="T0" fmla="*/ 32 w 412"/>
                    <a:gd name="T1" fmla="*/ 150 h 182"/>
                    <a:gd name="T2" fmla="*/ 186 w 412"/>
                    <a:gd name="T3" fmla="*/ 150 h 182"/>
                    <a:gd name="T4" fmla="*/ 186 w 412"/>
                    <a:gd name="T5" fmla="*/ 1 h 182"/>
                    <a:gd name="T6" fmla="*/ 187 w 412"/>
                    <a:gd name="T7" fmla="*/ 1 h 182"/>
                    <a:gd name="T8" fmla="*/ 187 w 412"/>
                    <a:gd name="T9" fmla="*/ 1 h 182"/>
                    <a:gd name="T10" fmla="*/ 412 w 412"/>
                    <a:gd name="T11" fmla="*/ 0 h 182"/>
                    <a:gd name="T12" fmla="*/ 412 w 412"/>
                    <a:gd name="T13" fmla="*/ 181 h 182"/>
                    <a:gd name="T14" fmla="*/ 379 w 412"/>
                    <a:gd name="T15" fmla="*/ 181 h 182"/>
                    <a:gd name="T16" fmla="*/ 379 w 412"/>
                    <a:gd name="T17" fmla="*/ 181 h 182"/>
                    <a:gd name="T18" fmla="*/ 256 w 412"/>
                    <a:gd name="T19" fmla="*/ 182 h 182"/>
                    <a:gd name="T20" fmla="*/ 255 w 412"/>
                    <a:gd name="T21" fmla="*/ 62 h 182"/>
                    <a:gd name="T22" fmla="*/ 342 w 412"/>
                    <a:gd name="T23" fmla="*/ 62 h 182"/>
                    <a:gd name="T24" fmla="*/ 342 w 412"/>
                    <a:gd name="T25" fmla="*/ 62 h 182"/>
                    <a:gd name="T26" fmla="*/ 342 w 412"/>
                    <a:gd name="T27" fmla="*/ 62 h 182"/>
                    <a:gd name="T28" fmla="*/ 342 w 412"/>
                    <a:gd name="T29" fmla="*/ 94 h 182"/>
                    <a:gd name="T30" fmla="*/ 342 w 412"/>
                    <a:gd name="T31" fmla="*/ 94 h 182"/>
                    <a:gd name="T32" fmla="*/ 342 w 412"/>
                    <a:gd name="T33" fmla="*/ 116 h 182"/>
                    <a:gd name="T34" fmla="*/ 313 w 412"/>
                    <a:gd name="T35" fmla="*/ 116 h 182"/>
                    <a:gd name="T36" fmla="*/ 313 w 412"/>
                    <a:gd name="T37" fmla="*/ 94 h 182"/>
                    <a:gd name="T38" fmla="*/ 288 w 412"/>
                    <a:gd name="T39" fmla="*/ 94 h 182"/>
                    <a:gd name="T40" fmla="*/ 288 w 412"/>
                    <a:gd name="T41" fmla="*/ 149 h 182"/>
                    <a:gd name="T42" fmla="*/ 379 w 412"/>
                    <a:gd name="T43" fmla="*/ 149 h 182"/>
                    <a:gd name="T44" fmla="*/ 379 w 412"/>
                    <a:gd name="T45" fmla="*/ 32 h 182"/>
                    <a:gd name="T46" fmla="*/ 220 w 412"/>
                    <a:gd name="T47" fmla="*/ 32 h 182"/>
                    <a:gd name="T48" fmla="*/ 220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6 w 412"/>
                    <a:gd name="T61" fmla="*/ 115 h 182"/>
                    <a:gd name="T62" fmla="*/ 99 w 412"/>
                    <a:gd name="T63" fmla="*/ 115 h 182"/>
                    <a:gd name="T64" fmla="*/ 99 w 412"/>
                    <a:gd name="T65" fmla="*/ 116 h 182"/>
                    <a:gd name="T66" fmla="*/ 70 w 412"/>
                    <a:gd name="T67" fmla="*/ 116 h 182"/>
                    <a:gd name="T68" fmla="*/ 70 w 412"/>
                    <a:gd name="T69" fmla="*/ 115 h 182"/>
                    <a:gd name="T70" fmla="*/ 69 w 412"/>
                    <a:gd name="T71" fmla="*/ 115 h 182"/>
                    <a:gd name="T72" fmla="*/ 69 w 412"/>
                    <a:gd name="T73" fmla="*/ 61 h 182"/>
                    <a:gd name="T74" fmla="*/ 99 w 412"/>
                    <a:gd name="T75" fmla="*/ 61 h 182"/>
                    <a:gd name="T76" fmla="*/ 99 w 412"/>
                    <a:gd name="T77" fmla="*/ 84 h 182"/>
                    <a:gd name="T78" fmla="*/ 123 w 412"/>
                    <a:gd name="T79" fmla="*/ 84 h 182"/>
                    <a:gd name="T80" fmla="*/ 123 w 412"/>
                    <a:gd name="T81" fmla="*/ 33 h 182"/>
                    <a:gd name="T82" fmla="*/ 32 w 412"/>
                    <a:gd name="T83" fmla="*/ 33 h 182"/>
                    <a:gd name="T84" fmla="*/ 32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2" y="150"/>
                      </a:moveTo>
                      <a:cubicBezTo>
                        <a:pt x="186" y="150"/>
                        <a:pt x="186" y="150"/>
                        <a:pt x="186" y="150"/>
                      </a:cubicBezTo>
                      <a:cubicBezTo>
                        <a:pt x="186" y="1"/>
                        <a:pt x="186" y="1"/>
                        <a:pt x="186"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79" y="181"/>
                        <a:pt x="379" y="181"/>
                        <a:pt x="379" y="181"/>
                      </a:cubicBezTo>
                      <a:cubicBezTo>
                        <a:pt x="379" y="181"/>
                        <a:pt x="379" y="181"/>
                        <a:pt x="379" y="181"/>
                      </a:cubicBezTo>
                      <a:cubicBezTo>
                        <a:pt x="256" y="182"/>
                        <a:pt x="256" y="182"/>
                        <a:pt x="256" y="182"/>
                      </a:cubicBezTo>
                      <a:cubicBezTo>
                        <a:pt x="256" y="143"/>
                        <a:pt x="255" y="100"/>
                        <a:pt x="255" y="62"/>
                      </a:cubicBezTo>
                      <a:cubicBezTo>
                        <a:pt x="284" y="62"/>
                        <a:pt x="313" y="62"/>
                        <a:pt x="342" y="62"/>
                      </a:cubicBezTo>
                      <a:cubicBezTo>
                        <a:pt x="342" y="62"/>
                        <a:pt x="342" y="62"/>
                        <a:pt x="342" y="62"/>
                      </a:cubicBezTo>
                      <a:cubicBezTo>
                        <a:pt x="342" y="62"/>
                        <a:pt x="342" y="62"/>
                        <a:pt x="342" y="62"/>
                      </a:cubicBezTo>
                      <a:cubicBezTo>
                        <a:pt x="342" y="94"/>
                        <a:pt x="342" y="94"/>
                        <a:pt x="342"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8" y="94"/>
                        <a:pt x="288" y="94"/>
                        <a:pt x="288" y="94"/>
                      </a:cubicBezTo>
                      <a:cubicBezTo>
                        <a:pt x="288" y="149"/>
                        <a:pt x="288" y="149"/>
                        <a:pt x="288" y="149"/>
                      </a:cubicBezTo>
                      <a:cubicBezTo>
                        <a:pt x="379" y="149"/>
                        <a:pt x="379" y="149"/>
                        <a:pt x="379" y="149"/>
                      </a:cubicBezTo>
                      <a:cubicBezTo>
                        <a:pt x="379" y="32"/>
                        <a:pt x="379" y="32"/>
                        <a:pt x="379" y="32"/>
                      </a:cubicBezTo>
                      <a:cubicBezTo>
                        <a:pt x="220" y="32"/>
                        <a:pt x="220" y="32"/>
                        <a:pt x="220" y="32"/>
                      </a:cubicBezTo>
                      <a:cubicBezTo>
                        <a:pt x="220" y="32"/>
                        <a:pt x="220" y="32"/>
                        <a:pt x="220"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6" y="115"/>
                        <a:pt x="156" y="115"/>
                        <a:pt x="156" y="115"/>
                      </a:cubicBezTo>
                      <a:cubicBezTo>
                        <a:pt x="99" y="115"/>
                        <a:pt x="99" y="115"/>
                        <a:pt x="99" y="115"/>
                      </a:cubicBezTo>
                      <a:cubicBezTo>
                        <a:pt x="99" y="116"/>
                        <a:pt x="99" y="116"/>
                        <a:pt x="99" y="116"/>
                      </a:cubicBezTo>
                      <a:cubicBezTo>
                        <a:pt x="70" y="116"/>
                        <a:pt x="70" y="116"/>
                        <a:pt x="70" y="116"/>
                      </a:cubicBezTo>
                      <a:cubicBezTo>
                        <a:pt x="70" y="115"/>
                        <a:pt x="70" y="115"/>
                        <a:pt x="70" y="115"/>
                      </a:cubicBezTo>
                      <a:cubicBezTo>
                        <a:pt x="69" y="115"/>
                        <a:pt x="69" y="115"/>
                        <a:pt x="69" y="115"/>
                      </a:cubicBezTo>
                      <a:cubicBezTo>
                        <a:pt x="69" y="61"/>
                        <a:pt x="69" y="61"/>
                        <a:pt x="69" y="61"/>
                      </a:cubicBezTo>
                      <a:cubicBezTo>
                        <a:pt x="99" y="61"/>
                        <a:pt x="99" y="61"/>
                        <a:pt x="99" y="61"/>
                      </a:cubicBezTo>
                      <a:cubicBezTo>
                        <a:pt x="99" y="84"/>
                        <a:pt x="99" y="84"/>
                        <a:pt x="99" y="84"/>
                      </a:cubicBezTo>
                      <a:cubicBezTo>
                        <a:pt x="123" y="84"/>
                        <a:pt x="123" y="84"/>
                        <a:pt x="123" y="84"/>
                      </a:cubicBezTo>
                      <a:cubicBezTo>
                        <a:pt x="123" y="33"/>
                        <a:pt x="123" y="33"/>
                        <a:pt x="123" y="33"/>
                      </a:cubicBezTo>
                      <a:cubicBezTo>
                        <a:pt x="32" y="33"/>
                        <a:pt x="32" y="33"/>
                        <a:pt x="32" y="33"/>
                      </a:cubicBezTo>
                      <a:lnTo>
                        <a:pt x="32"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44" name="Freeform 10"/>
                <p:cNvSpPr>
                  <a:spLocks/>
                </p:cNvSpPr>
                <p:nvPr/>
              </p:nvSpPr>
              <p:spPr bwMode="auto">
                <a:xfrm>
                  <a:off x="4994429" y="5029200"/>
                  <a:ext cx="524643" cy="126831"/>
                </a:xfrm>
                <a:custGeom>
                  <a:avLst/>
                  <a:gdLst>
                    <a:gd name="T0" fmla="*/ 33 w 412"/>
                    <a:gd name="T1" fmla="*/ 150 h 182"/>
                    <a:gd name="T2" fmla="*/ 187 w 412"/>
                    <a:gd name="T3" fmla="*/ 150 h 182"/>
                    <a:gd name="T4" fmla="*/ 187 w 412"/>
                    <a:gd name="T5" fmla="*/ 1 h 182"/>
                    <a:gd name="T6" fmla="*/ 187 w 412"/>
                    <a:gd name="T7" fmla="*/ 1 h 182"/>
                    <a:gd name="T8" fmla="*/ 187 w 412"/>
                    <a:gd name="T9" fmla="*/ 1 h 182"/>
                    <a:gd name="T10" fmla="*/ 412 w 412"/>
                    <a:gd name="T11" fmla="*/ 0 h 182"/>
                    <a:gd name="T12" fmla="*/ 412 w 412"/>
                    <a:gd name="T13" fmla="*/ 181 h 182"/>
                    <a:gd name="T14" fmla="*/ 380 w 412"/>
                    <a:gd name="T15" fmla="*/ 181 h 182"/>
                    <a:gd name="T16" fmla="*/ 380 w 412"/>
                    <a:gd name="T17" fmla="*/ 181 h 182"/>
                    <a:gd name="T18" fmla="*/ 256 w 412"/>
                    <a:gd name="T19" fmla="*/ 182 h 182"/>
                    <a:gd name="T20" fmla="*/ 256 w 412"/>
                    <a:gd name="T21" fmla="*/ 62 h 182"/>
                    <a:gd name="T22" fmla="*/ 342 w 412"/>
                    <a:gd name="T23" fmla="*/ 62 h 182"/>
                    <a:gd name="T24" fmla="*/ 342 w 412"/>
                    <a:gd name="T25" fmla="*/ 62 h 182"/>
                    <a:gd name="T26" fmla="*/ 343 w 412"/>
                    <a:gd name="T27" fmla="*/ 62 h 182"/>
                    <a:gd name="T28" fmla="*/ 343 w 412"/>
                    <a:gd name="T29" fmla="*/ 94 h 182"/>
                    <a:gd name="T30" fmla="*/ 342 w 412"/>
                    <a:gd name="T31" fmla="*/ 94 h 182"/>
                    <a:gd name="T32" fmla="*/ 342 w 412"/>
                    <a:gd name="T33" fmla="*/ 116 h 182"/>
                    <a:gd name="T34" fmla="*/ 313 w 412"/>
                    <a:gd name="T35" fmla="*/ 116 h 182"/>
                    <a:gd name="T36" fmla="*/ 313 w 412"/>
                    <a:gd name="T37" fmla="*/ 94 h 182"/>
                    <a:gd name="T38" fmla="*/ 289 w 412"/>
                    <a:gd name="T39" fmla="*/ 94 h 182"/>
                    <a:gd name="T40" fmla="*/ 289 w 412"/>
                    <a:gd name="T41" fmla="*/ 149 h 182"/>
                    <a:gd name="T42" fmla="*/ 380 w 412"/>
                    <a:gd name="T43" fmla="*/ 149 h 182"/>
                    <a:gd name="T44" fmla="*/ 380 w 412"/>
                    <a:gd name="T45" fmla="*/ 32 h 182"/>
                    <a:gd name="T46" fmla="*/ 221 w 412"/>
                    <a:gd name="T47" fmla="*/ 32 h 182"/>
                    <a:gd name="T48" fmla="*/ 221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7 w 412"/>
                    <a:gd name="T61" fmla="*/ 115 h 182"/>
                    <a:gd name="T62" fmla="*/ 100 w 412"/>
                    <a:gd name="T63" fmla="*/ 115 h 182"/>
                    <a:gd name="T64" fmla="*/ 100 w 412"/>
                    <a:gd name="T65" fmla="*/ 116 h 182"/>
                    <a:gd name="T66" fmla="*/ 71 w 412"/>
                    <a:gd name="T67" fmla="*/ 116 h 182"/>
                    <a:gd name="T68" fmla="*/ 71 w 412"/>
                    <a:gd name="T69" fmla="*/ 115 h 182"/>
                    <a:gd name="T70" fmla="*/ 70 w 412"/>
                    <a:gd name="T71" fmla="*/ 115 h 182"/>
                    <a:gd name="T72" fmla="*/ 69 w 412"/>
                    <a:gd name="T73" fmla="*/ 61 h 182"/>
                    <a:gd name="T74" fmla="*/ 100 w 412"/>
                    <a:gd name="T75" fmla="*/ 61 h 182"/>
                    <a:gd name="T76" fmla="*/ 100 w 412"/>
                    <a:gd name="T77" fmla="*/ 84 h 182"/>
                    <a:gd name="T78" fmla="*/ 124 w 412"/>
                    <a:gd name="T79" fmla="*/ 84 h 182"/>
                    <a:gd name="T80" fmla="*/ 124 w 412"/>
                    <a:gd name="T81" fmla="*/ 33 h 182"/>
                    <a:gd name="T82" fmla="*/ 33 w 412"/>
                    <a:gd name="T83" fmla="*/ 33 h 182"/>
                    <a:gd name="T84" fmla="*/ 33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3" y="150"/>
                      </a:moveTo>
                      <a:cubicBezTo>
                        <a:pt x="187" y="150"/>
                        <a:pt x="187" y="150"/>
                        <a:pt x="187" y="150"/>
                      </a:cubicBezTo>
                      <a:cubicBezTo>
                        <a:pt x="187" y="1"/>
                        <a:pt x="187" y="1"/>
                        <a:pt x="187"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80" y="181"/>
                        <a:pt x="380" y="181"/>
                        <a:pt x="380" y="181"/>
                      </a:cubicBezTo>
                      <a:cubicBezTo>
                        <a:pt x="380" y="181"/>
                        <a:pt x="380" y="181"/>
                        <a:pt x="380" y="181"/>
                      </a:cubicBezTo>
                      <a:cubicBezTo>
                        <a:pt x="256" y="182"/>
                        <a:pt x="256" y="182"/>
                        <a:pt x="256" y="182"/>
                      </a:cubicBezTo>
                      <a:cubicBezTo>
                        <a:pt x="256" y="143"/>
                        <a:pt x="256" y="100"/>
                        <a:pt x="256" y="62"/>
                      </a:cubicBezTo>
                      <a:cubicBezTo>
                        <a:pt x="285" y="62"/>
                        <a:pt x="313" y="62"/>
                        <a:pt x="342" y="62"/>
                      </a:cubicBezTo>
                      <a:cubicBezTo>
                        <a:pt x="342" y="62"/>
                        <a:pt x="342" y="62"/>
                        <a:pt x="342" y="62"/>
                      </a:cubicBezTo>
                      <a:cubicBezTo>
                        <a:pt x="343" y="62"/>
                        <a:pt x="343" y="62"/>
                        <a:pt x="343" y="62"/>
                      </a:cubicBezTo>
                      <a:cubicBezTo>
                        <a:pt x="343" y="94"/>
                        <a:pt x="343" y="94"/>
                        <a:pt x="343"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9" y="94"/>
                        <a:pt x="289" y="94"/>
                        <a:pt x="289" y="94"/>
                      </a:cubicBezTo>
                      <a:cubicBezTo>
                        <a:pt x="289" y="149"/>
                        <a:pt x="289" y="149"/>
                        <a:pt x="289" y="149"/>
                      </a:cubicBezTo>
                      <a:cubicBezTo>
                        <a:pt x="380" y="149"/>
                        <a:pt x="380" y="149"/>
                        <a:pt x="380" y="149"/>
                      </a:cubicBezTo>
                      <a:cubicBezTo>
                        <a:pt x="380" y="32"/>
                        <a:pt x="380" y="32"/>
                        <a:pt x="380" y="32"/>
                      </a:cubicBezTo>
                      <a:cubicBezTo>
                        <a:pt x="221" y="32"/>
                        <a:pt x="221" y="32"/>
                        <a:pt x="221" y="32"/>
                      </a:cubicBezTo>
                      <a:cubicBezTo>
                        <a:pt x="221" y="32"/>
                        <a:pt x="221" y="32"/>
                        <a:pt x="221"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7" y="115"/>
                        <a:pt x="157" y="115"/>
                        <a:pt x="157" y="115"/>
                      </a:cubicBezTo>
                      <a:cubicBezTo>
                        <a:pt x="100" y="115"/>
                        <a:pt x="100" y="115"/>
                        <a:pt x="100" y="115"/>
                      </a:cubicBezTo>
                      <a:cubicBezTo>
                        <a:pt x="100" y="116"/>
                        <a:pt x="100" y="116"/>
                        <a:pt x="100" y="116"/>
                      </a:cubicBezTo>
                      <a:cubicBezTo>
                        <a:pt x="71" y="116"/>
                        <a:pt x="71" y="116"/>
                        <a:pt x="71" y="116"/>
                      </a:cubicBezTo>
                      <a:cubicBezTo>
                        <a:pt x="71" y="115"/>
                        <a:pt x="71" y="115"/>
                        <a:pt x="71" y="115"/>
                      </a:cubicBezTo>
                      <a:cubicBezTo>
                        <a:pt x="70" y="115"/>
                        <a:pt x="70" y="115"/>
                        <a:pt x="70" y="115"/>
                      </a:cubicBezTo>
                      <a:cubicBezTo>
                        <a:pt x="69" y="61"/>
                        <a:pt x="69" y="61"/>
                        <a:pt x="69" y="61"/>
                      </a:cubicBezTo>
                      <a:cubicBezTo>
                        <a:pt x="100" y="61"/>
                        <a:pt x="100" y="61"/>
                        <a:pt x="100" y="61"/>
                      </a:cubicBezTo>
                      <a:cubicBezTo>
                        <a:pt x="100" y="84"/>
                        <a:pt x="100" y="84"/>
                        <a:pt x="100" y="84"/>
                      </a:cubicBezTo>
                      <a:cubicBezTo>
                        <a:pt x="124" y="84"/>
                        <a:pt x="124" y="84"/>
                        <a:pt x="124" y="84"/>
                      </a:cubicBezTo>
                      <a:cubicBezTo>
                        <a:pt x="124" y="33"/>
                        <a:pt x="124" y="33"/>
                        <a:pt x="124" y="33"/>
                      </a:cubicBezTo>
                      <a:cubicBezTo>
                        <a:pt x="33" y="33"/>
                        <a:pt x="33" y="33"/>
                        <a:pt x="33" y="33"/>
                      </a:cubicBezTo>
                      <a:lnTo>
                        <a:pt x="33"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45" name="Freeform 11"/>
                <p:cNvSpPr>
                  <a:spLocks/>
                </p:cNvSpPr>
                <p:nvPr/>
              </p:nvSpPr>
              <p:spPr bwMode="auto">
                <a:xfrm>
                  <a:off x="5564240" y="5029200"/>
                  <a:ext cx="524643" cy="126831"/>
                </a:xfrm>
                <a:custGeom>
                  <a:avLst/>
                  <a:gdLst>
                    <a:gd name="T0" fmla="*/ 32 w 411"/>
                    <a:gd name="T1" fmla="*/ 150 h 182"/>
                    <a:gd name="T2" fmla="*/ 186 w 411"/>
                    <a:gd name="T3" fmla="*/ 150 h 182"/>
                    <a:gd name="T4" fmla="*/ 186 w 411"/>
                    <a:gd name="T5" fmla="*/ 1 h 182"/>
                    <a:gd name="T6" fmla="*/ 187 w 411"/>
                    <a:gd name="T7" fmla="*/ 1 h 182"/>
                    <a:gd name="T8" fmla="*/ 187 w 411"/>
                    <a:gd name="T9" fmla="*/ 1 h 182"/>
                    <a:gd name="T10" fmla="*/ 411 w 411"/>
                    <a:gd name="T11" fmla="*/ 0 h 182"/>
                    <a:gd name="T12" fmla="*/ 411 w 411"/>
                    <a:gd name="T13" fmla="*/ 181 h 182"/>
                    <a:gd name="T14" fmla="*/ 379 w 411"/>
                    <a:gd name="T15" fmla="*/ 181 h 182"/>
                    <a:gd name="T16" fmla="*/ 379 w 411"/>
                    <a:gd name="T17" fmla="*/ 181 h 182"/>
                    <a:gd name="T18" fmla="*/ 255 w 411"/>
                    <a:gd name="T19" fmla="*/ 182 h 182"/>
                    <a:gd name="T20" fmla="*/ 255 w 411"/>
                    <a:gd name="T21" fmla="*/ 62 h 182"/>
                    <a:gd name="T22" fmla="*/ 341 w 411"/>
                    <a:gd name="T23" fmla="*/ 62 h 182"/>
                    <a:gd name="T24" fmla="*/ 341 w 411"/>
                    <a:gd name="T25" fmla="*/ 62 h 182"/>
                    <a:gd name="T26" fmla="*/ 342 w 411"/>
                    <a:gd name="T27" fmla="*/ 62 h 182"/>
                    <a:gd name="T28" fmla="*/ 342 w 411"/>
                    <a:gd name="T29" fmla="*/ 94 h 182"/>
                    <a:gd name="T30" fmla="*/ 341 w 411"/>
                    <a:gd name="T31" fmla="*/ 94 h 182"/>
                    <a:gd name="T32" fmla="*/ 341 w 411"/>
                    <a:gd name="T33" fmla="*/ 116 h 182"/>
                    <a:gd name="T34" fmla="*/ 312 w 411"/>
                    <a:gd name="T35" fmla="*/ 116 h 182"/>
                    <a:gd name="T36" fmla="*/ 312 w 411"/>
                    <a:gd name="T37" fmla="*/ 94 h 182"/>
                    <a:gd name="T38" fmla="*/ 288 w 411"/>
                    <a:gd name="T39" fmla="*/ 94 h 182"/>
                    <a:gd name="T40" fmla="*/ 288 w 411"/>
                    <a:gd name="T41" fmla="*/ 149 h 182"/>
                    <a:gd name="T42" fmla="*/ 379 w 411"/>
                    <a:gd name="T43" fmla="*/ 149 h 182"/>
                    <a:gd name="T44" fmla="*/ 379 w 411"/>
                    <a:gd name="T45" fmla="*/ 32 h 182"/>
                    <a:gd name="T46" fmla="*/ 220 w 411"/>
                    <a:gd name="T47" fmla="*/ 32 h 182"/>
                    <a:gd name="T48" fmla="*/ 220 w 411"/>
                    <a:gd name="T49" fmla="*/ 32 h 182"/>
                    <a:gd name="T50" fmla="*/ 218 w 411"/>
                    <a:gd name="T51" fmla="*/ 32 h 182"/>
                    <a:gd name="T52" fmla="*/ 218 w 411"/>
                    <a:gd name="T53" fmla="*/ 182 h 182"/>
                    <a:gd name="T54" fmla="*/ 0 w 411"/>
                    <a:gd name="T55" fmla="*/ 182 h 182"/>
                    <a:gd name="T56" fmla="*/ 0 w 411"/>
                    <a:gd name="T57" fmla="*/ 1 h 182"/>
                    <a:gd name="T58" fmla="*/ 156 w 411"/>
                    <a:gd name="T59" fmla="*/ 0 h 182"/>
                    <a:gd name="T60" fmla="*/ 156 w 411"/>
                    <a:gd name="T61" fmla="*/ 115 h 182"/>
                    <a:gd name="T62" fmla="*/ 99 w 411"/>
                    <a:gd name="T63" fmla="*/ 115 h 182"/>
                    <a:gd name="T64" fmla="*/ 99 w 411"/>
                    <a:gd name="T65" fmla="*/ 116 h 182"/>
                    <a:gd name="T66" fmla="*/ 70 w 411"/>
                    <a:gd name="T67" fmla="*/ 116 h 182"/>
                    <a:gd name="T68" fmla="*/ 70 w 411"/>
                    <a:gd name="T69" fmla="*/ 115 h 182"/>
                    <a:gd name="T70" fmla="*/ 69 w 411"/>
                    <a:gd name="T71" fmla="*/ 115 h 182"/>
                    <a:gd name="T72" fmla="*/ 69 w 411"/>
                    <a:gd name="T73" fmla="*/ 61 h 182"/>
                    <a:gd name="T74" fmla="*/ 99 w 411"/>
                    <a:gd name="T75" fmla="*/ 61 h 182"/>
                    <a:gd name="T76" fmla="*/ 99 w 411"/>
                    <a:gd name="T77" fmla="*/ 84 h 182"/>
                    <a:gd name="T78" fmla="*/ 123 w 411"/>
                    <a:gd name="T79" fmla="*/ 84 h 182"/>
                    <a:gd name="T80" fmla="*/ 123 w 411"/>
                    <a:gd name="T81" fmla="*/ 33 h 182"/>
                    <a:gd name="T82" fmla="*/ 32 w 411"/>
                    <a:gd name="T83" fmla="*/ 33 h 182"/>
                    <a:gd name="T84" fmla="*/ 32 w 411"/>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1" h="182">
                      <a:moveTo>
                        <a:pt x="32" y="150"/>
                      </a:moveTo>
                      <a:cubicBezTo>
                        <a:pt x="186" y="150"/>
                        <a:pt x="186" y="150"/>
                        <a:pt x="186" y="150"/>
                      </a:cubicBezTo>
                      <a:cubicBezTo>
                        <a:pt x="186" y="1"/>
                        <a:pt x="186" y="1"/>
                        <a:pt x="186" y="1"/>
                      </a:cubicBezTo>
                      <a:cubicBezTo>
                        <a:pt x="187" y="1"/>
                        <a:pt x="187" y="1"/>
                        <a:pt x="187" y="1"/>
                      </a:cubicBezTo>
                      <a:cubicBezTo>
                        <a:pt x="187" y="1"/>
                        <a:pt x="187" y="1"/>
                        <a:pt x="187" y="1"/>
                      </a:cubicBezTo>
                      <a:cubicBezTo>
                        <a:pt x="268" y="1"/>
                        <a:pt x="331" y="0"/>
                        <a:pt x="411" y="0"/>
                      </a:cubicBezTo>
                      <a:cubicBezTo>
                        <a:pt x="411" y="181"/>
                        <a:pt x="411" y="181"/>
                        <a:pt x="411" y="181"/>
                      </a:cubicBezTo>
                      <a:cubicBezTo>
                        <a:pt x="379" y="181"/>
                        <a:pt x="379" y="181"/>
                        <a:pt x="379" y="181"/>
                      </a:cubicBezTo>
                      <a:cubicBezTo>
                        <a:pt x="379" y="181"/>
                        <a:pt x="379" y="181"/>
                        <a:pt x="379" y="181"/>
                      </a:cubicBezTo>
                      <a:cubicBezTo>
                        <a:pt x="255" y="182"/>
                        <a:pt x="255" y="182"/>
                        <a:pt x="255" y="182"/>
                      </a:cubicBezTo>
                      <a:cubicBezTo>
                        <a:pt x="255" y="143"/>
                        <a:pt x="255" y="100"/>
                        <a:pt x="255" y="62"/>
                      </a:cubicBezTo>
                      <a:cubicBezTo>
                        <a:pt x="284" y="62"/>
                        <a:pt x="312" y="62"/>
                        <a:pt x="341" y="62"/>
                      </a:cubicBezTo>
                      <a:cubicBezTo>
                        <a:pt x="341" y="62"/>
                        <a:pt x="341" y="62"/>
                        <a:pt x="341" y="62"/>
                      </a:cubicBezTo>
                      <a:cubicBezTo>
                        <a:pt x="342" y="62"/>
                        <a:pt x="342" y="62"/>
                        <a:pt x="342" y="62"/>
                      </a:cubicBezTo>
                      <a:cubicBezTo>
                        <a:pt x="342" y="94"/>
                        <a:pt x="342" y="94"/>
                        <a:pt x="342" y="94"/>
                      </a:cubicBezTo>
                      <a:cubicBezTo>
                        <a:pt x="341" y="94"/>
                        <a:pt x="341" y="94"/>
                        <a:pt x="341" y="94"/>
                      </a:cubicBezTo>
                      <a:cubicBezTo>
                        <a:pt x="341" y="116"/>
                        <a:pt x="341" y="116"/>
                        <a:pt x="341" y="116"/>
                      </a:cubicBezTo>
                      <a:cubicBezTo>
                        <a:pt x="312" y="116"/>
                        <a:pt x="312" y="116"/>
                        <a:pt x="312" y="116"/>
                      </a:cubicBezTo>
                      <a:cubicBezTo>
                        <a:pt x="312" y="94"/>
                        <a:pt x="312" y="94"/>
                        <a:pt x="312" y="94"/>
                      </a:cubicBezTo>
                      <a:cubicBezTo>
                        <a:pt x="288" y="94"/>
                        <a:pt x="288" y="94"/>
                        <a:pt x="288" y="94"/>
                      </a:cubicBezTo>
                      <a:cubicBezTo>
                        <a:pt x="288" y="149"/>
                        <a:pt x="288" y="149"/>
                        <a:pt x="288" y="149"/>
                      </a:cubicBezTo>
                      <a:cubicBezTo>
                        <a:pt x="379" y="149"/>
                        <a:pt x="379" y="149"/>
                        <a:pt x="379" y="149"/>
                      </a:cubicBezTo>
                      <a:cubicBezTo>
                        <a:pt x="379" y="32"/>
                        <a:pt x="379" y="32"/>
                        <a:pt x="379" y="32"/>
                      </a:cubicBezTo>
                      <a:cubicBezTo>
                        <a:pt x="220" y="32"/>
                        <a:pt x="220" y="32"/>
                        <a:pt x="220" y="32"/>
                      </a:cubicBezTo>
                      <a:cubicBezTo>
                        <a:pt x="220" y="32"/>
                        <a:pt x="220" y="32"/>
                        <a:pt x="220" y="32"/>
                      </a:cubicBezTo>
                      <a:cubicBezTo>
                        <a:pt x="218" y="32"/>
                        <a:pt x="218" y="32"/>
                        <a:pt x="218" y="32"/>
                      </a:cubicBezTo>
                      <a:cubicBezTo>
                        <a:pt x="218" y="182"/>
                        <a:pt x="218" y="182"/>
                        <a:pt x="218" y="182"/>
                      </a:cubicBezTo>
                      <a:cubicBezTo>
                        <a:pt x="0" y="182"/>
                        <a:pt x="0" y="182"/>
                        <a:pt x="0" y="182"/>
                      </a:cubicBezTo>
                      <a:cubicBezTo>
                        <a:pt x="0" y="1"/>
                        <a:pt x="0" y="1"/>
                        <a:pt x="0" y="1"/>
                      </a:cubicBezTo>
                      <a:cubicBezTo>
                        <a:pt x="156" y="0"/>
                        <a:pt x="156" y="0"/>
                        <a:pt x="156" y="0"/>
                      </a:cubicBezTo>
                      <a:cubicBezTo>
                        <a:pt x="156" y="115"/>
                        <a:pt x="156" y="115"/>
                        <a:pt x="156" y="115"/>
                      </a:cubicBezTo>
                      <a:cubicBezTo>
                        <a:pt x="99" y="115"/>
                        <a:pt x="99" y="115"/>
                        <a:pt x="99" y="115"/>
                      </a:cubicBezTo>
                      <a:cubicBezTo>
                        <a:pt x="99" y="116"/>
                        <a:pt x="99" y="116"/>
                        <a:pt x="99" y="116"/>
                      </a:cubicBezTo>
                      <a:cubicBezTo>
                        <a:pt x="70" y="116"/>
                        <a:pt x="70" y="116"/>
                        <a:pt x="70" y="116"/>
                      </a:cubicBezTo>
                      <a:cubicBezTo>
                        <a:pt x="70" y="115"/>
                        <a:pt x="70" y="115"/>
                        <a:pt x="70" y="115"/>
                      </a:cubicBezTo>
                      <a:cubicBezTo>
                        <a:pt x="69" y="115"/>
                        <a:pt x="69" y="115"/>
                        <a:pt x="69" y="115"/>
                      </a:cubicBezTo>
                      <a:cubicBezTo>
                        <a:pt x="69" y="61"/>
                        <a:pt x="69" y="61"/>
                        <a:pt x="69" y="61"/>
                      </a:cubicBezTo>
                      <a:cubicBezTo>
                        <a:pt x="99" y="61"/>
                        <a:pt x="99" y="61"/>
                        <a:pt x="99" y="61"/>
                      </a:cubicBezTo>
                      <a:cubicBezTo>
                        <a:pt x="99" y="84"/>
                        <a:pt x="99" y="84"/>
                        <a:pt x="99" y="84"/>
                      </a:cubicBezTo>
                      <a:cubicBezTo>
                        <a:pt x="123" y="84"/>
                        <a:pt x="123" y="84"/>
                        <a:pt x="123" y="84"/>
                      </a:cubicBezTo>
                      <a:cubicBezTo>
                        <a:pt x="123" y="33"/>
                        <a:pt x="123" y="33"/>
                        <a:pt x="123" y="33"/>
                      </a:cubicBezTo>
                      <a:cubicBezTo>
                        <a:pt x="32" y="33"/>
                        <a:pt x="32" y="33"/>
                        <a:pt x="32" y="33"/>
                      </a:cubicBezTo>
                      <a:lnTo>
                        <a:pt x="32"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46" name="Freeform 12"/>
                <p:cNvSpPr>
                  <a:spLocks/>
                </p:cNvSpPr>
                <p:nvPr/>
              </p:nvSpPr>
              <p:spPr bwMode="auto">
                <a:xfrm>
                  <a:off x="6120153" y="5029200"/>
                  <a:ext cx="526381" cy="126831"/>
                </a:xfrm>
                <a:custGeom>
                  <a:avLst/>
                  <a:gdLst>
                    <a:gd name="T0" fmla="*/ 33 w 412"/>
                    <a:gd name="T1" fmla="*/ 150 h 182"/>
                    <a:gd name="T2" fmla="*/ 187 w 412"/>
                    <a:gd name="T3" fmla="*/ 150 h 182"/>
                    <a:gd name="T4" fmla="*/ 187 w 412"/>
                    <a:gd name="T5" fmla="*/ 1 h 182"/>
                    <a:gd name="T6" fmla="*/ 187 w 412"/>
                    <a:gd name="T7" fmla="*/ 1 h 182"/>
                    <a:gd name="T8" fmla="*/ 187 w 412"/>
                    <a:gd name="T9" fmla="*/ 1 h 182"/>
                    <a:gd name="T10" fmla="*/ 412 w 412"/>
                    <a:gd name="T11" fmla="*/ 0 h 182"/>
                    <a:gd name="T12" fmla="*/ 412 w 412"/>
                    <a:gd name="T13" fmla="*/ 181 h 182"/>
                    <a:gd name="T14" fmla="*/ 379 w 412"/>
                    <a:gd name="T15" fmla="*/ 181 h 182"/>
                    <a:gd name="T16" fmla="*/ 379 w 412"/>
                    <a:gd name="T17" fmla="*/ 181 h 182"/>
                    <a:gd name="T18" fmla="*/ 256 w 412"/>
                    <a:gd name="T19" fmla="*/ 182 h 182"/>
                    <a:gd name="T20" fmla="*/ 255 w 412"/>
                    <a:gd name="T21" fmla="*/ 62 h 182"/>
                    <a:gd name="T22" fmla="*/ 342 w 412"/>
                    <a:gd name="T23" fmla="*/ 62 h 182"/>
                    <a:gd name="T24" fmla="*/ 342 w 412"/>
                    <a:gd name="T25" fmla="*/ 62 h 182"/>
                    <a:gd name="T26" fmla="*/ 342 w 412"/>
                    <a:gd name="T27" fmla="*/ 62 h 182"/>
                    <a:gd name="T28" fmla="*/ 342 w 412"/>
                    <a:gd name="T29" fmla="*/ 94 h 182"/>
                    <a:gd name="T30" fmla="*/ 342 w 412"/>
                    <a:gd name="T31" fmla="*/ 94 h 182"/>
                    <a:gd name="T32" fmla="*/ 342 w 412"/>
                    <a:gd name="T33" fmla="*/ 116 h 182"/>
                    <a:gd name="T34" fmla="*/ 313 w 412"/>
                    <a:gd name="T35" fmla="*/ 116 h 182"/>
                    <a:gd name="T36" fmla="*/ 313 w 412"/>
                    <a:gd name="T37" fmla="*/ 94 h 182"/>
                    <a:gd name="T38" fmla="*/ 288 w 412"/>
                    <a:gd name="T39" fmla="*/ 94 h 182"/>
                    <a:gd name="T40" fmla="*/ 288 w 412"/>
                    <a:gd name="T41" fmla="*/ 149 h 182"/>
                    <a:gd name="T42" fmla="*/ 379 w 412"/>
                    <a:gd name="T43" fmla="*/ 149 h 182"/>
                    <a:gd name="T44" fmla="*/ 379 w 412"/>
                    <a:gd name="T45" fmla="*/ 32 h 182"/>
                    <a:gd name="T46" fmla="*/ 220 w 412"/>
                    <a:gd name="T47" fmla="*/ 32 h 182"/>
                    <a:gd name="T48" fmla="*/ 220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7 w 412"/>
                    <a:gd name="T61" fmla="*/ 115 h 182"/>
                    <a:gd name="T62" fmla="*/ 100 w 412"/>
                    <a:gd name="T63" fmla="*/ 115 h 182"/>
                    <a:gd name="T64" fmla="*/ 100 w 412"/>
                    <a:gd name="T65" fmla="*/ 116 h 182"/>
                    <a:gd name="T66" fmla="*/ 71 w 412"/>
                    <a:gd name="T67" fmla="*/ 116 h 182"/>
                    <a:gd name="T68" fmla="*/ 71 w 412"/>
                    <a:gd name="T69" fmla="*/ 115 h 182"/>
                    <a:gd name="T70" fmla="*/ 70 w 412"/>
                    <a:gd name="T71" fmla="*/ 115 h 182"/>
                    <a:gd name="T72" fmla="*/ 69 w 412"/>
                    <a:gd name="T73" fmla="*/ 61 h 182"/>
                    <a:gd name="T74" fmla="*/ 100 w 412"/>
                    <a:gd name="T75" fmla="*/ 61 h 182"/>
                    <a:gd name="T76" fmla="*/ 100 w 412"/>
                    <a:gd name="T77" fmla="*/ 84 h 182"/>
                    <a:gd name="T78" fmla="*/ 124 w 412"/>
                    <a:gd name="T79" fmla="*/ 84 h 182"/>
                    <a:gd name="T80" fmla="*/ 124 w 412"/>
                    <a:gd name="T81" fmla="*/ 33 h 182"/>
                    <a:gd name="T82" fmla="*/ 33 w 412"/>
                    <a:gd name="T83" fmla="*/ 33 h 182"/>
                    <a:gd name="T84" fmla="*/ 33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3" y="150"/>
                      </a:moveTo>
                      <a:cubicBezTo>
                        <a:pt x="187" y="150"/>
                        <a:pt x="187" y="150"/>
                        <a:pt x="187" y="150"/>
                      </a:cubicBezTo>
                      <a:cubicBezTo>
                        <a:pt x="187" y="1"/>
                        <a:pt x="187" y="1"/>
                        <a:pt x="187"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79" y="181"/>
                        <a:pt x="379" y="181"/>
                        <a:pt x="379" y="181"/>
                      </a:cubicBezTo>
                      <a:cubicBezTo>
                        <a:pt x="379" y="181"/>
                        <a:pt x="379" y="181"/>
                        <a:pt x="379" y="181"/>
                      </a:cubicBezTo>
                      <a:cubicBezTo>
                        <a:pt x="256" y="182"/>
                        <a:pt x="256" y="182"/>
                        <a:pt x="256" y="182"/>
                      </a:cubicBezTo>
                      <a:cubicBezTo>
                        <a:pt x="256" y="143"/>
                        <a:pt x="255" y="100"/>
                        <a:pt x="255" y="62"/>
                      </a:cubicBezTo>
                      <a:cubicBezTo>
                        <a:pt x="285" y="62"/>
                        <a:pt x="313" y="62"/>
                        <a:pt x="342" y="62"/>
                      </a:cubicBezTo>
                      <a:cubicBezTo>
                        <a:pt x="342" y="62"/>
                        <a:pt x="342" y="62"/>
                        <a:pt x="342" y="62"/>
                      </a:cubicBezTo>
                      <a:cubicBezTo>
                        <a:pt x="342" y="62"/>
                        <a:pt x="342" y="62"/>
                        <a:pt x="342" y="62"/>
                      </a:cubicBezTo>
                      <a:cubicBezTo>
                        <a:pt x="342" y="94"/>
                        <a:pt x="342" y="94"/>
                        <a:pt x="342"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8" y="94"/>
                        <a:pt x="288" y="94"/>
                        <a:pt x="288" y="94"/>
                      </a:cubicBezTo>
                      <a:cubicBezTo>
                        <a:pt x="288" y="149"/>
                        <a:pt x="288" y="149"/>
                        <a:pt x="288" y="149"/>
                      </a:cubicBezTo>
                      <a:cubicBezTo>
                        <a:pt x="379" y="149"/>
                        <a:pt x="379" y="149"/>
                        <a:pt x="379" y="149"/>
                      </a:cubicBezTo>
                      <a:cubicBezTo>
                        <a:pt x="379" y="32"/>
                        <a:pt x="379" y="32"/>
                        <a:pt x="379" y="32"/>
                      </a:cubicBezTo>
                      <a:cubicBezTo>
                        <a:pt x="220" y="32"/>
                        <a:pt x="220" y="32"/>
                        <a:pt x="220" y="32"/>
                      </a:cubicBezTo>
                      <a:cubicBezTo>
                        <a:pt x="220" y="32"/>
                        <a:pt x="220" y="32"/>
                        <a:pt x="220"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7" y="115"/>
                        <a:pt x="157" y="115"/>
                        <a:pt x="157" y="115"/>
                      </a:cubicBezTo>
                      <a:cubicBezTo>
                        <a:pt x="100" y="115"/>
                        <a:pt x="100" y="115"/>
                        <a:pt x="100" y="115"/>
                      </a:cubicBezTo>
                      <a:cubicBezTo>
                        <a:pt x="100" y="116"/>
                        <a:pt x="100" y="116"/>
                        <a:pt x="100" y="116"/>
                      </a:cubicBezTo>
                      <a:cubicBezTo>
                        <a:pt x="71" y="116"/>
                        <a:pt x="71" y="116"/>
                        <a:pt x="71" y="116"/>
                      </a:cubicBezTo>
                      <a:cubicBezTo>
                        <a:pt x="71" y="115"/>
                        <a:pt x="71" y="115"/>
                        <a:pt x="71" y="115"/>
                      </a:cubicBezTo>
                      <a:cubicBezTo>
                        <a:pt x="70" y="115"/>
                        <a:pt x="70" y="115"/>
                        <a:pt x="70" y="115"/>
                      </a:cubicBezTo>
                      <a:cubicBezTo>
                        <a:pt x="69" y="61"/>
                        <a:pt x="69" y="61"/>
                        <a:pt x="69" y="61"/>
                      </a:cubicBezTo>
                      <a:cubicBezTo>
                        <a:pt x="100" y="61"/>
                        <a:pt x="100" y="61"/>
                        <a:pt x="100" y="61"/>
                      </a:cubicBezTo>
                      <a:cubicBezTo>
                        <a:pt x="100" y="84"/>
                        <a:pt x="100" y="84"/>
                        <a:pt x="100" y="84"/>
                      </a:cubicBezTo>
                      <a:cubicBezTo>
                        <a:pt x="124" y="84"/>
                        <a:pt x="124" y="84"/>
                        <a:pt x="124" y="84"/>
                      </a:cubicBezTo>
                      <a:cubicBezTo>
                        <a:pt x="124" y="33"/>
                        <a:pt x="124" y="33"/>
                        <a:pt x="124" y="33"/>
                      </a:cubicBezTo>
                      <a:cubicBezTo>
                        <a:pt x="33" y="33"/>
                        <a:pt x="33" y="33"/>
                        <a:pt x="33" y="33"/>
                      </a:cubicBezTo>
                      <a:lnTo>
                        <a:pt x="33"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47" name="Freeform 13"/>
                <p:cNvSpPr>
                  <a:spLocks/>
                </p:cNvSpPr>
                <p:nvPr/>
              </p:nvSpPr>
              <p:spPr bwMode="auto">
                <a:xfrm>
                  <a:off x="6677804" y="5029200"/>
                  <a:ext cx="524643" cy="126831"/>
                </a:xfrm>
                <a:custGeom>
                  <a:avLst/>
                  <a:gdLst>
                    <a:gd name="T0" fmla="*/ 32 w 411"/>
                    <a:gd name="T1" fmla="*/ 150 h 182"/>
                    <a:gd name="T2" fmla="*/ 186 w 411"/>
                    <a:gd name="T3" fmla="*/ 150 h 182"/>
                    <a:gd name="T4" fmla="*/ 186 w 411"/>
                    <a:gd name="T5" fmla="*/ 1 h 182"/>
                    <a:gd name="T6" fmla="*/ 187 w 411"/>
                    <a:gd name="T7" fmla="*/ 1 h 182"/>
                    <a:gd name="T8" fmla="*/ 187 w 411"/>
                    <a:gd name="T9" fmla="*/ 1 h 182"/>
                    <a:gd name="T10" fmla="*/ 411 w 411"/>
                    <a:gd name="T11" fmla="*/ 0 h 182"/>
                    <a:gd name="T12" fmla="*/ 411 w 411"/>
                    <a:gd name="T13" fmla="*/ 181 h 182"/>
                    <a:gd name="T14" fmla="*/ 379 w 411"/>
                    <a:gd name="T15" fmla="*/ 181 h 182"/>
                    <a:gd name="T16" fmla="*/ 379 w 411"/>
                    <a:gd name="T17" fmla="*/ 181 h 182"/>
                    <a:gd name="T18" fmla="*/ 255 w 411"/>
                    <a:gd name="T19" fmla="*/ 182 h 182"/>
                    <a:gd name="T20" fmla="*/ 255 w 411"/>
                    <a:gd name="T21" fmla="*/ 62 h 182"/>
                    <a:gd name="T22" fmla="*/ 342 w 411"/>
                    <a:gd name="T23" fmla="*/ 62 h 182"/>
                    <a:gd name="T24" fmla="*/ 342 w 411"/>
                    <a:gd name="T25" fmla="*/ 62 h 182"/>
                    <a:gd name="T26" fmla="*/ 342 w 411"/>
                    <a:gd name="T27" fmla="*/ 62 h 182"/>
                    <a:gd name="T28" fmla="*/ 342 w 411"/>
                    <a:gd name="T29" fmla="*/ 94 h 182"/>
                    <a:gd name="T30" fmla="*/ 342 w 411"/>
                    <a:gd name="T31" fmla="*/ 94 h 182"/>
                    <a:gd name="T32" fmla="*/ 342 w 411"/>
                    <a:gd name="T33" fmla="*/ 116 h 182"/>
                    <a:gd name="T34" fmla="*/ 313 w 411"/>
                    <a:gd name="T35" fmla="*/ 116 h 182"/>
                    <a:gd name="T36" fmla="*/ 313 w 411"/>
                    <a:gd name="T37" fmla="*/ 94 h 182"/>
                    <a:gd name="T38" fmla="*/ 288 w 411"/>
                    <a:gd name="T39" fmla="*/ 94 h 182"/>
                    <a:gd name="T40" fmla="*/ 288 w 411"/>
                    <a:gd name="T41" fmla="*/ 149 h 182"/>
                    <a:gd name="T42" fmla="*/ 379 w 411"/>
                    <a:gd name="T43" fmla="*/ 149 h 182"/>
                    <a:gd name="T44" fmla="*/ 379 w 411"/>
                    <a:gd name="T45" fmla="*/ 32 h 182"/>
                    <a:gd name="T46" fmla="*/ 220 w 411"/>
                    <a:gd name="T47" fmla="*/ 32 h 182"/>
                    <a:gd name="T48" fmla="*/ 220 w 411"/>
                    <a:gd name="T49" fmla="*/ 32 h 182"/>
                    <a:gd name="T50" fmla="*/ 219 w 411"/>
                    <a:gd name="T51" fmla="*/ 32 h 182"/>
                    <a:gd name="T52" fmla="*/ 219 w 411"/>
                    <a:gd name="T53" fmla="*/ 182 h 182"/>
                    <a:gd name="T54" fmla="*/ 0 w 411"/>
                    <a:gd name="T55" fmla="*/ 182 h 182"/>
                    <a:gd name="T56" fmla="*/ 0 w 411"/>
                    <a:gd name="T57" fmla="*/ 1 h 182"/>
                    <a:gd name="T58" fmla="*/ 156 w 411"/>
                    <a:gd name="T59" fmla="*/ 0 h 182"/>
                    <a:gd name="T60" fmla="*/ 156 w 411"/>
                    <a:gd name="T61" fmla="*/ 115 h 182"/>
                    <a:gd name="T62" fmla="*/ 99 w 411"/>
                    <a:gd name="T63" fmla="*/ 115 h 182"/>
                    <a:gd name="T64" fmla="*/ 99 w 411"/>
                    <a:gd name="T65" fmla="*/ 116 h 182"/>
                    <a:gd name="T66" fmla="*/ 70 w 411"/>
                    <a:gd name="T67" fmla="*/ 116 h 182"/>
                    <a:gd name="T68" fmla="*/ 70 w 411"/>
                    <a:gd name="T69" fmla="*/ 115 h 182"/>
                    <a:gd name="T70" fmla="*/ 69 w 411"/>
                    <a:gd name="T71" fmla="*/ 115 h 182"/>
                    <a:gd name="T72" fmla="*/ 69 w 411"/>
                    <a:gd name="T73" fmla="*/ 61 h 182"/>
                    <a:gd name="T74" fmla="*/ 99 w 411"/>
                    <a:gd name="T75" fmla="*/ 61 h 182"/>
                    <a:gd name="T76" fmla="*/ 99 w 411"/>
                    <a:gd name="T77" fmla="*/ 84 h 182"/>
                    <a:gd name="T78" fmla="*/ 123 w 411"/>
                    <a:gd name="T79" fmla="*/ 84 h 182"/>
                    <a:gd name="T80" fmla="*/ 123 w 411"/>
                    <a:gd name="T81" fmla="*/ 33 h 182"/>
                    <a:gd name="T82" fmla="*/ 32 w 411"/>
                    <a:gd name="T83" fmla="*/ 33 h 182"/>
                    <a:gd name="T84" fmla="*/ 32 w 411"/>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1" h="182">
                      <a:moveTo>
                        <a:pt x="32" y="150"/>
                      </a:moveTo>
                      <a:cubicBezTo>
                        <a:pt x="186" y="150"/>
                        <a:pt x="186" y="150"/>
                        <a:pt x="186" y="150"/>
                      </a:cubicBezTo>
                      <a:cubicBezTo>
                        <a:pt x="186" y="1"/>
                        <a:pt x="186" y="1"/>
                        <a:pt x="186" y="1"/>
                      </a:cubicBezTo>
                      <a:cubicBezTo>
                        <a:pt x="187" y="1"/>
                        <a:pt x="187" y="1"/>
                        <a:pt x="187" y="1"/>
                      </a:cubicBezTo>
                      <a:cubicBezTo>
                        <a:pt x="187" y="1"/>
                        <a:pt x="187" y="1"/>
                        <a:pt x="187" y="1"/>
                      </a:cubicBezTo>
                      <a:cubicBezTo>
                        <a:pt x="268" y="1"/>
                        <a:pt x="332" y="0"/>
                        <a:pt x="411" y="0"/>
                      </a:cubicBezTo>
                      <a:cubicBezTo>
                        <a:pt x="411" y="181"/>
                        <a:pt x="411" y="181"/>
                        <a:pt x="411" y="181"/>
                      </a:cubicBezTo>
                      <a:cubicBezTo>
                        <a:pt x="379" y="181"/>
                        <a:pt x="379" y="181"/>
                        <a:pt x="379" y="181"/>
                      </a:cubicBezTo>
                      <a:cubicBezTo>
                        <a:pt x="379" y="181"/>
                        <a:pt x="379" y="181"/>
                        <a:pt x="379" y="181"/>
                      </a:cubicBezTo>
                      <a:cubicBezTo>
                        <a:pt x="255" y="182"/>
                        <a:pt x="255" y="182"/>
                        <a:pt x="255" y="182"/>
                      </a:cubicBezTo>
                      <a:cubicBezTo>
                        <a:pt x="255" y="143"/>
                        <a:pt x="255" y="100"/>
                        <a:pt x="255" y="62"/>
                      </a:cubicBezTo>
                      <a:cubicBezTo>
                        <a:pt x="284" y="62"/>
                        <a:pt x="313" y="62"/>
                        <a:pt x="342" y="62"/>
                      </a:cubicBezTo>
                      <a:cubicBezTo>
                        <a:pt x="342" y="62"/>
                        <a:pt x="342" y="62"/>
                        <a:pt x="342" y="62"/>
                      </a:cubicBezTo>
                      <a:cubicBezTo>
                        <a:pt x="342" y="62"/>
                        <a:pt x="342" y="62"/>
                        <a:pt x="342" y="62"/>
                      </a:cubicBezTo>
                      <a:cubicBezTo>
                        <a:pt x="342" y="94"/>
                        <a:pt x="342" y="94"/>
                        <a:pt x="342"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8" y="94"/>
                        <a:pt x="288" y="94"/>
                        <a:pt x="288" y="94"/>
                      </a:cubicBezTo>
                      <a:cubicBezTo>
                        <a:pt x="288" y="149"/>
                        <a:pt x="288" y="149"/>
                        <a:pt x="288" y="149"/>
                      </a:cubicBezTo>
                      <a:cubicBezTo>
                        <a:pt x="379" y="149"/>
                        <a:pt x="379" y="149"/>
                        <a:pt x="379" y="149"/>
                      </a:cubicBezTo>
                      <a:cubicBezTo>
                        <a:pt x="379" y="32"/>
                        <a:pt x="379" y="32"/>
                        <a:pt x="379" y="32"/>
                      </a:cubicBezTo>
                      <a:cubicBezTo>
                        <a:pt x="220" y="32"/>
                        <a:pt x="220" y="32"/>
                        <a:pt x="220" y="32"/>
                      </a:cubicBezTo>
                      <a:cubicBezTo>
                        <a:pt x="220" y="32"/>
                        <a:pt x="220" y="32"/>
                        <a:pt x="220"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6" y="115"/>
                        <a:pt x="156" y="115"/>
                        <a:pt x="156" y="115"/>
                      </a:cubicBezTo>
                      <a:cubicBezTo>
                        <a:pt x="99" y="115"/>
                        <a:pt x="99" y="115"/>
                        <a:pt x="99" y="115"/>
                      </a:cubicBezTo>
                      <a:cubicBezTo>
                        <a:pt x="99" y="116"/>
                        <a:pt x="99" y="116"/>
                        <a:pt x="99" y="116"/>
                      </a:cubicBezTo>
                      <a:cubicBezTo>
                        <a:pt x="70" y="116"/>
                        <a:pt x="70" y="116"/>
                        <a:pt x="70" y="116"/>
                      </a:cubicBezTo>
                      <a:cubicBezTo>
                        <a:pt x="70" y="115"/>
                        <a:pt x="70" y="115"/>
                        <a:pt x="70" y="115"/>
                      </a:cubicBezTo>
                      <a:cubicBezTo>
                        <a:pt x="69" y="115"/>
                        <a:pt x="69" y="115"/>
                        <a:pt x="69" y="115"/>
                      </a:cubicBezTo>
                      <a:cubicBezTo>
                        <a:pt x="69" y="61"/>
                        <a:pt x="69" y="61"/>
                        <a:pt x="69" y="61"/>
                      </a:cubicBezTo>
                      <a:cubicBezTo>
                        <a:pt x="99" y="61"/>
                        <a:pt x="99" y="61"/>
                        <a:pt x="99" y="61"/>
                      </a:cubicBezTo>
                      <a:cubicBezTo>
                        <a:pt x="99" y="84"/>
                        <a:pt x="99" y="84"/>
                        <a:pt x="99" y="84"/>
                      </a:cubicBezTo>
                      <a:cubicBezTo>
                        <a:pt x="123" y="84"/>
                        <a:pt x="123" y="84"/>
                        <a:pt x="123" y="84"/>
                      </a:cubicBezTo>
                      <a:cubicBezTo>
                        <a:pt x="123" y="33"/>
                        <a:pt x="123" y="33"/>
                        <a:pt x="123" y="33"/>
                      </a:cubicBezTo>
                      <a:cubicBezTo>
                        <a:pt x="32" y="33"/>
                        <a:pt x="32" y="33"/>
                        <a:pt x="32" y="33"/>
                      </a:cubicBezTo>
                      <a:lnTo>
                        <a:pt x="32"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48" name="Freeform 14"/>
                <p:cNvSpPr>
                  <a:spLocks/>
                </p:cNvSpPr>
                <p:nvPr/>
              </p:nvSpPr>
              <p:spPr bwMode="auto">
                <a:xfrm>
                  <a:off x="7231980" y="5029200"/>
                  <a:ext cx="526381" cy="126831"/>
                </a:xfrm>
                <a:custGeom>
                  <a:avLst/>
                  <a:gdLst>
                    <a:gd name="T0" fmla="*/ 32 w 412"/>
                    <a:gd name="T1" fmla="*/ 150 h 182"/>
                    <a:gd name="T2" fmla="*/ 186 w 412"/>
                    <a:gd name="T3" fmla="*/ 150 h 182"/>
                    <a:gd name="T4" fmla="*/ 186 w 412"/>
                    <a:gd name="T5" fmla="*/ 1 h 182"/>
                    <a:gd name="T6" fmla="*/ 187 w 412"/>
                    <a:gd name="T7" fmla="*/ 1 h 182"/>
                    <a:gd name="T8" fmla="*/ 187 w 412"/>
                    <a:gd name="T9" fmla="*/ 1 h 182"/>
                    <a:gd name="T10" fmla="*/ 412 w 412"/>
                    <a:gd name="T11" fmla="*/ 0 h 182"/>
                    <a:gd name="T12" fmla="*/ 412 w 412"/>
                    <a:gd name="T13" fmla="*/ 181 h 182"/>
                    <a:gd name="T14" fmla="*/ 379 w 412"/>
                    <a:gd name="T15" fmla="*/ 181 h 182"/>
                    <a:gd name="T16" fmla="*/ 379 w 412"/>
                    <a:gd name="T17" fmla="*/ 181 h 182"/>
                    <a:gd name="T18" fmla="*/ 256 w 412"/>
                    <a:gd name="T19" fmla="*/ 182 h 182"/>
                    <a:gd name="T20" fmla="*/ 255 w 412"/>
                    <a:gd name="T21" fmla="*/ 62 h 182"/>
                    <a:gd name="T22" fmla="*/ 342 w 412"/>
                    <a:gd name="T23" fmla="*/ 62 h 182"/>
                    <a:gd name="T24" fmla="*/ 342 w 412"/>
                    <a:gd name="T25" fmla="*/ 62 h 182"/>
                    <a:gd name="T26" fmla="*/ 342 w 412"/>
                    <a:gd name="T27" fmla="*/ 62 h 182"/>
                    <a:gd name="T28" fmla="*/ 342 w 412"/>
                    <a:gd name="T29" fmla="*/ 94 h 182"/>
                    <a:gd name="T30" fmla="*/ 342 w 412"/>
                    <a:gd name="T31" fmla="*/ 94 h 182"/>
                    <a:gd name="T32" fmla="*/ 342 w 412"/>
                    <a:gd name="T33" fmla="*/ 116 h 182"/>
                    <a:gd name="T34" fmla="*/ 313 w 412"/>
                    <a:gd name="T35" fmla="*/ 116 h 182"/>
                    <a:gd name="T36" fmla="*/ 313 w 412"/>
                    <a:gd name="T37" fmla="*/ 94 h 182"/>
                    <a:gd name="T38" fmla="*/ 288 w 412"/>
                    <a:gd name="T39" fmla="*/ 94 h 182"/>
                    <a:gd name="T40" fmla="*/ 288 w 412"/>
                    <a:gd name="T41" fmla="*/ 149 h 182"/>
                    <a:gd name="T42" fmla="*/ 379 w 412"/>
                    <a:gd name="T43" fmla="*/ 149 h 182"/>
                    <a:gd name="T44" fmla="*/ 379 w 412"/>
                    <a:gd name="T45" fmla="*/ 32 h 182"/>
                    <a:gd name="T46" fmla="*/ 220 w 412"/>
                    <a:gd name="T47" fmla="*/ 32 h 182"/>
                    <a:gd name="T48" fmla="*/ 220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6 w 412"/>
                    <a:gd name="T61" fmla="*/ 115 h 182"/>
                    <a:gd name="T62" fmla="*/ 99 w 412"/>
                    <a:gd name="T63" fmla="*/ 115 h 182"/>
                    <a:gd name="T64" fmla="*/ 99 w 412"/>
                    <a:gd name="T65" fmla="*/ 116 h 182"/>
                    <a:gd name="T66" fmla="*/ 70 w 412"/>
                    <a:gd name="T67" fmla="*/ 116 h 182"/>
                    <a:gd name="T68" fmla="*/ 70 w 412"/>
                    <a:gd name="T69" fmla="*/ 115 h 182"/>
                    <a:gd name="T70" fmla="*/ 69 w 412"/>
                    <a:gd name="T71" fmla="*/ 115 h 182"/>
                    <a:gd name="T72" fmla="*/ 69 w 412"/>
                    <a:gd name="T73" fmla="*/ 61 h 182"/>
                    <a:gd name="T74" fmla="*/ 99 w 412"/>
                    <a:gd name="T75" fmla="*/ 61 h 182"/>
                    <a:gd name="T76" fmla="*/ 99 w 412"/>
                    <a:gd name="T77" fmla="*/ 84 h 182"/>
                    <a:gd name="T78" fmla="*/ 123 w 412"/>
                    <a:gd name="T79" fmla="*/ 84 h 182"/>
                    <a:gd name="T80" fmla="*/ 123 w 412"/>
                    <a:gd name="T81" fmla="*/ 33 h 182"/>
                    <a:gd name="T82" fmla="*/ 32 w 412"/>
                    <a:gd name="T83" fmla="*/ 33 h 182"/>
                    <a:gd name="T84" fmla="*/ 32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2" y="150"/>
                      </a:moveTo>
                      <a:cubicBezTo>
                        <a:pt x="186" y="150"/>
                        <a:pt x="186" y="150"/>
                        <a:pt x="186" y="150"/>
                      </a:cubicBezTo>
                      <a:cubicBezTo>
                        <a:pt x="186" y="1"/>
                        <a:pt x="186" y="1"/>
                        <a:pt x="186"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79" y="181"/>
                        <a:pt x="379" y="181"/>
                        <a:pt x="379" y="181"/>
                      </a:cubicBezTo>
                      <a:cubicBezTo>
                        <a:pt x="379" y="181"/>
                        <a:pt x="379" y="181"/>
                        <a:pt x="379" y="181"/>
                      </a:cubicBezTo>
                      <a:cubicBezTo>
                        <a:pt x="256" y="182"/>
                        <a:pt x="256" y="182"/>
                        <a:pt x="256" y="182"/>
                      </a:cubicBezTo>
                      <a:cubicBezTo>
                        <a:pt x="256" y="143"/>
                        <a:pt x="255" y="100"/>
                        <a:pt x="255" y="62"/>
                      </a:cubicBezTo>
                      <a:cubicBezTo>
                        <a:pt x="284" y="62"/>
                        <a:pt x="313" y="62"/>
                        <a:pt x="342" y="62"/>
                      </a:cubicBezTo>
                      <a:cubicBezTo>
                        <a:pt x="342" y="62"/>
                        <a:pt x="342" y="62"/>
                        <a:pt x="342" y="62"/>
                      </a:cubicBezTo>
                      <a:cubicBezTo>
                        <a:pt x="342" y="62"/>
                        <a:pt x="342" y="62"/>
                        <a:pt x="342" y="62"/>
                      </a:cubicBezTo>
                      <a:cubicBezTo>
                        <a:pt x="342" y="94"/>
                        <a:pt x="342" y="94"/>
                        <a:pt x="342"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8" y="94"/>
                        <a:pt x="288" y="94"/>
                        <a:pt x="288" y="94"/>
                      </a:cubicBezTo>
                      <a:cubicBezTo>
                        <a:pt x="288" y="149"/>
                        <a:pt x="288" y="149"/>
                        <a:pt x="288" y="149"/>
                      </a:cubicBezTo>
                      <a:cubicBezTo>
                        <a:pt x="379" y="149"/>
                        <a:pt x="379" y="149"/>
                        <a:pt x="379" y="149"/>
                      </a:cubicBezTo>
                      <a:cubicBezTo>
                        <a:pt x="379" y="32"/>
                        <a:pt x="379" y="32"/>
                        <a:pt x="379" y="32"/>
                      </a:cubicBezTo>
                      <a:cubicBezTo>
                        <a:pt x="220" y="32"/>
                        <a:pt x="220" y="32"/>
                        <a:pt x="220" y="32"/>
                      </a:cubicBezTo>
                      <a:cubicBezTo>
                        <a:pt x="220" y="32"/>
                        <a:pt x="220" y="32"/>
                        <a:pt x="220"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6" y="115"/>
                        <a:pt x="156" y="115"/>
                        <a:pt x="156" y="115"/>
                      </a:cubicBezTo>
                      <a:cubicBezTo>
                        <a:pt x="99" y="115"/>
                        <a:pt x="99" y="115"/>
                        <a:pt x="99" y="115"/>
                      </a:cubicBezTo>
                      <a:cubicBezTo>
                        <a:pt x="99" y="116"/>
                        <a:pt x="99" y="116"/>
                        <a:pt x="99" y="116"/>
                      </a:cubicBezTo>
                      <a:cubicBezTo>
                        <a:pt x="70" y="116"/>
                        <a:pt x="70" y="116"/>
                        <a:pt x="70" y="116"/>
                      </a:cubicBezTo>
                      <a:cubicBezTo>
                        <a:pt x="70" y="115"/>
                        <a:pt x="70" y="115"/>
                        <a:pt x="70" y="115"/>
                      </a:cubicBezTo>
                      <a:cubicBezTo>
                        <a:pt x="69" y="115"/>
                        <a:pt x="69" y="115"/>
                        <a:pt x="69" y="115"/>
                      </a:cubicBezTo>
                      <a:cubicBezTo>
                        <a:pt x="69" y="61"/>
                        <a:pt x="69" y="61"/>
                        <a:pt x="69" y="61"/>
                      </a:cubicBezTo>
                      <a:cubicBezTo>
                        <a:pt x="99" y="61"/>
                        <a:pt x="99" y="61"/>
                        <a:pt x="99" y="61"/>
                      </a:cubicBezTo>
                      <a:cubicBezTo>
                        <a:pt x="99" y="84"/>
                        <a:pt x="99" y="84"/>
                        <a:pt x="99" y="84"/>
                      </a:cubicBezTo>
                      <a:cubicBezTo>
                        <a:pt x="123" y="84"/>
                        <a:pt x="123" y="84"/>
                        <a:pt x="123" y="84"/>
                      </a:cubicBezTo>
                      <a:cubicBezTo>
                        <a:pt x="123" y="33"/>
                        <a:pt x="123" y="33"/>
                        <a:pt x="123" y="33"/>
                      </a:cubicBezTo>
                      <a:cubicBezTo>
                        <a:pt x="32" y="33"/>
                        <a:pt x="32" y="33"/>
                        <a:pt x="32" y="33"/>
                      </a:cubicBezTo>
                      <a:lnTo>
                        <a:pt x="32"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49" name="Freeform 15"/>
                <p:cNvSpPr>
                  <a:spLocks/>
                </p:cNvSpPr>
                <p:nvPr/>
              </p:nvSpPr>
              <p:spPr bwMode="auto">
                <a:xfrm>
                  <a:off x="7789631" y="5029200"/>
                  <a:ext cx="524643" cy="126831"/>
                </a:xfrm>
                <a:custGeom>
                  <a:avLst/>
                  <a:gdLst>
                    <a:gd name="T0" fmla="*/ 33 w 412"/>
                    <a:gd name="T1" fmla="*/ 150 h 182"/>
                    <a:gd name="T2" fmla="*/ 187 w 412"/>
                    <a:gd name="T3" fmla="*/ 150 h 182"/>
                    <a:gd name="T4" fmla="*/ 187 w 412"/>
                    <a:gd name="T5" fmla="*/ 1 h 182"/>
                    <a:gd name="T6" fmla="*/ 187 w 412"/>
                    <a:gd name="T7" fmla="*/ 1 h 182"/>
                    <a:gd name="T8" fmla="*/ 187 w 412"/>
                    <a:gd name="T9" fmla="*/ 1 h 182"/>
                    <a:gd name="T10" fmla="*/ 412 w 412"/>
                    <a:gd name="T11" fmla="*/ 0 h 182"/>
                    <a:gd name="T12" fmla="*/ 412 w 412"/>
                    <a:gd name="T13" fmla="*/ 181 h 182"/>
                    <a:gd name="T14" fmla="*/ 380 w 412"/>
                    <a:gd name="T15" fmla="*/ 181 h 182"/>
                    <a:gd name="T16" fmla="*/ 380 w 412"/>
                    <a:gd name="T17" fmla="*/ 181 h 182"/>
                    <a:gd name="T18" fmla="*/ 256 w 412"/>
                    <a:gd name="T19" fmla="*/ 182 h 182"/>
                    <a:gd name="T20" fmla="*/ 256 w 412"/>
                    <a:gd name="T21" fmla="*/ 62 h 182"/>
                    <a:gd name="T22" fmla="*/ 342 w 412"/>
                    <a:gd name="T23" fmla="*/ 62 h 182"/>
                    <a:gd name="T24" fmla="*/ 342 w 412"/>
                    <a:gd name="T25" fmla="*/ 62 h 182"/>
                    <a:gd name="T26" fmla="*/ 343 w 412"/>
                    <a:gd name="T27" fmla="*/ 62 h 182"/>
                    <a:gd name="T28" fmla="*/ 343 w 412"/>
                    <a:gd name="T29" fmla="*/ 94 h 182"/>
                    <a:gd name="T30" fmla="*/ 342 w 412"/>
                    <a:gd name="T31" fmla="*/ 94 h 182"/>
                    <a:gd name="T32" fmla="*/ 342 w 412"/>
                    <a:gd name="T33" fmla="*/ 116 h 182"/>
                    <a:gd name="T34" fmla="*/ 313 w 412"/>
                    <a:gd name="T35" fmla="*/ 116 h 182"/>
                    <a:gd name="T36" fmla="*/ 313 w 412"/>
                    <a:gd name="T37" fmla="*/ 94 h 182"/>
                    <a:gd name="T38" fmla="*/ 289 w 412"/>
                    <a:gd name="T39" fmla="*/ 94 h 182"/>
                    <a:gd name="T40" fmla="*/ 289 w 412"/>
                    <a:gd name="T41" fmla="*/ 149 h 182"/>
                    <a:gd name="T42" fmla="*/ 380 w 412"/>
                    <a:gd name="T43" fmla="*/ 149 h 182"/>
                    <a:gd name="T44" fmla="*/ 380 w 412"/>
                    <a:gd name="T45" fmla="*/ 32 h 182"/>
                    <a:gd name="T46" fmla="*/ 221 w 412"/>
                    <a:gd name="T47" fmla="*/ 32 h 182"/>
                    <a:gd name="T48" fmla="*/ 221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7 w 412"/>
                    <a:gd name="T61" fmla="*/ 115 h 182"/>
                    <a:gd name="T62" fmla="*/ 100 w 412"/>
                    <a:gd name="T63" fmla="*/ 115 h 182"/>
                    <a:gd name="T64" fmla="*/ 100 w 412"/>
                    <a:gd name="T65" fmla="*/ 116 h 182"/>
                    <a:gd name="T66" fmla="*/ 71 w 412"/>
                    <a:gd name="T67" fmla="*/ 116 h 182"/>
                    <a:gd name="T68" fmla="*/ 71 w 412"/>
                    <a:gd name="T69" fmla="*/ 115 h 182"/>
                    <a:gd name="T70" fmla="*/ 70 w 412"/>
                    <a:gd name="T71" fmla="*/ 115 h 182"/>
                    <a:gd name="T72" fmla="*/ 69 w 412"/>
                    <a:gd name="T73" fmla="*/ 61 h 182"/>
                    <a:gd name="T74" fmla="*/ 100 w 412"/>
                    <a:gd name="T75" fmla="*/ 61 h 182"/>
                    <a:gd name="T76" fmla="*/ 100 w 412"/>
                    <a:gd name="T77" fmla="*/ 84 h 182"/>
                    <a:gd name="T78" fmla="*/ 124 w 412"/>
                    <a:gd name="T79" fmla="*/ 84 h 182"/>
                    <a:gd name="T80" fmla="*/ 124 w 412"/>
                    <a:gd name="T81" fmla="*/ 33 h 182"/>
                    <a:gd name="T82" fmla="*/ 33 w 412"/>
                    <a:gd name="T83" fmla="*/ 33 h 182"/>
                    <a:gd name="T84" fmla="*/ 33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3" y="150"/>
                      </a:moveTo>
                      <a:cubicBezTo>
                        <a:pt x="187" y="150"/>
                        <a:pt x="187" y="150"/>
                        <a:pt x="187" y="150"/>
                      </a:cubicBezTo>
                      <a:cubicBezTo>
                        <a:pt x="187" y="1"/>
                        <a:pt x="187" y="1"/>
                        <a:pt x="187"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80" y="181"/>
                        <a:pt x="380" y="181"/>
                        <a:pt x="380" y="181"/>
                      </a:cubicBezTo>
                      <a:cubicBezTo>
                        <a:pt x="380" y="181"/>
                        <a:pt x="380" y="181"/>
                        <a:pt x="380" y="181"/>
                      </a:cubicBezTo>
                      <a:cubicBezTo>
                        <a:pt x="256" y="182"/>
                        <a:pt x="256" y="182"/>
                        <a:pt x="256" y="182"/>
                      </a:cubicBezTo>
                      <a:cubicBezTo>
                        <a:pt x="256" y="143"/>
                        <a:pt x="256" y="100"/>
                        <a:pt x="256" y="62"/>
                      </a:cubicBezTo>
                      <a:cubicBezTo>
                        <a:pt x="285" y="62"/>
                        <a:pt x="313" y="62"/>
                        <a:pt x="342" y="62"/>
                      </a:cubicBezTo>
                      <a:cubicBezTo>
                        <a:pt x="342" y="62"/>
                        <a:pt x="342" y="62"/>
                        <a:pt x="342" y="62"/>
                      </a:cubicBezTo>
                      <a:cubicBezTo>
                        <a:pt x="343" y="62"/>
                        <a:pt x="343" y="62"/>
                        <a:pt x="343" y="62"/>
                      </a:cubicBezTo>
                      <a:cubicBezTo>
                        <a:pt x="343" y="94"/>
                        <a:pt x="343" y="94"/>
                        <a:pt x="343"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9" y="94"/>
                        <a:pt x="289" y="94"/>
                        <a:pt x="289" y="94"/>
                      </a:cubicBezTo>
                      <a:cubicBezTo>
                        <a:pt x="289" y="149"/>
                        <a:pt x="289" y="149"/>
                        <a:pt x="289" y="149"/>
                      </a:cubicBezTo>
                      <a:cubicBezTo>
                        <a:pt x="380" y="149"/>
                        <a:pt x="380" y="149"/>
                        <a:pt x="380" y="149"/>
                      </a:cubicBezTo>
                      <a:cubicBezTo>
                        <a:pt x="380" y="32"/>
                        <a:pt x="380" y="32"/>
                        <a:pt x="380" y="32"/>
                      </a:cubicBezTo>
                      <a:cubicBezTo>
                        <a:pt x="221" y="32"/>
                        <a:pt x="221" y="32"/>
                        <a:pt x="221" y="32"/>
                      </a:cubicBezTo>
                      <a:cubicBezTo>
                        <a:pt x="221" y="32"/>
                        <a:pt x="221" y="32"/>
                        <a:pt x="221"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7" y="115"/>
                        <a:pt x="157" y="115"/>
                        <a:pt x="157" y="115"/>
                      </a:cubicBezTo>
                      <a:cubicBezTo>
                        <a:pt x="100" y="115"/>
                        <a:pt x="100" y="115"/>
                        <a:pt x="100" y="115"/>
                      </a:cubicBezTo>
                      <a:cubicBezTo>
                        <a:pt x="100" y="116"/>
                        <a:pt x="100" y="116"/>
                        <a:pt x="100" y="116"/>
                      </a:cubicBezTo>
                      <a:cubicBezTo>
                        <a:pt x="71" y="116"/>
                        <a:pt x="71" y="116"/>
                        <a:pt x="71" y="116"/>
                      </a:cubicBezTo>
                      <a:cubicBezTo>
                        <a:pt x="71" y="115"/>
                        <a:pt x="71" y="115"/>
                        <a:pt x="71" y="115"/>
                      </a:cubicBezTo>
                      <a:cubicBezTo>
                        <a:pt x="70" y="115"/>
                        <a:pt x="70" y="115"/>
                        <a:pt x="70" y="115"/>
                      </a:cubicBezTo>
                      <a:cubicBezTo>
                        <a:pt x="69" y="61"/>
                        <a:pt x="69" y="61"/>
                        <a:pt x="69" y="61"/>
                      </a:cubicBezTo>
                      <a:cubicBezTo>
                        <a:pt x="100" y="61"/>
                        <a:pt x="100" y="61"/>
                        <a:pt x="100" y="61"/>
                      </a:cubicBezTo>
                      <a:cubicBezTo>
                        <a:pt x="100" y="84"/>
                        <a:pt x="100" y="84"/>
                        <a:pt x="100" y="84"/>
                      </a:cubicBezTo>
                      <a:cubicBezTo>
                        <a:pt x="124" y="84"/>
                        <a:pt x="124" y="84"/>
                        <a:pt x="124" y="84"/>
                      </a:cubicBezTo>
                      <a:cubicBezTo>
                        <a:pt x="124" y="33"/>
                        <a:pt x="124" y="33"/>
                        <a:pt x="124" y="33"/>
                      </a:cubicBezTo>
                      <a:cubicBezTo>
                        <a:pt x="33" y="33"/>
                        <a:pt x="33" y="33"/>
                        <a:pt x="33" y="33"/>
                      </a:cubicBezTo>
                      <a:lnTo>
                        <a:pt x="33"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50" name="Freeform 16"/>
                <p:cNvSpPr>
                  <a:spLocks/>
                </p:cNvSpPr>
                <p:nvPr/>
              </p:nvSpPr>
              <p:spPr bwMode="auto">
                <a:xfrm>
                  <a:off x="8345545" y="5029200"/>
                  <a:ext cx="526381" cy="126831"/>
                </a:xfrm>
                <a:custGeom>
                  <a:avLst/>
                  <a:gdLst>
                    <a:gd name="T0" fmla="*/ 32 w 412"/>
                    <a:gd name="T1" fmla="*/ 150 h 182"/>
                    <a:gd name="T2" fmla="*/ 186 w 412"/>
                    <a:gd name="T3" fmla="*/ 150 h 182"/>
                    <a:gd name="T4" fmla="*/ 186 w 412"/>
                    <a:gd name="T5" fmla="*/ 1 h 182"/>
                    <a:gd name="T6" fmla="*/ 187 w 412"/>
                    <a:gd name="T7" fmla="*/ 1 h 182"/>
                    <a:gd name="T8" fmla="*/ 187 w 412"/>
                    <a:gd name="T9" fmla="*/ 1 h 182"/>
                    <a:gd name="T10" fmla="*/ 412 w 412"/>
                    <a:gd name="T11" fmla="*/ 0 h 182"/>
                    <a:gd name="T12" fmla="*/ 412 w 412"/>
                    <a:gd name="T13" fmla="*/ 181 h 182"/>
                    <a:gd name="T14" fmla="*/ 379 w 412"/>
                    <a:gd name="T15" fmla="*/ 181 h 182"/>
                    <a:gd name="T16" fmla="*/ 379 w 412"/>
                    <a:gd name="T17" fmla="*/ 181 h 182"/>
                    <a:gd name="T18" fmla="*/ 256 w 412"/>
                    <a:gd name="T19" fmla="*/ 182 h 182"/>
                    <a:gd name="T20" fmla="*/ 255 w 412"/>
                    <a:gd name="T21" fmla="*/ 62 h 182"/>
                    <a:gd name="T22" fmla="*/ 342 w 412"/>
                    <a:gd name="T23" fmla="*/ 62 h 182"/>
                    <a:gd name="T24" fmla="*/ 342 w 412"/>
                    <a:gd name="T25" fmla="*/ 62 h 182"/>
                    <a:gd name="T26" fmla="*/ 342 w 412"/>
                    <a:gd name="T27" fmla="*/ 62 h 182"/>
                    <a:gd name="T28" fmla="*/ 342 w 412"/>
                    <a:gd name="T29" fmla="*/ 94 h 182"/>
                    <a:gd name="T30" fmla="*/ 342 w 412"/>
                    <a:gd name="T31" fmla="*/ 94 h 182"/>
                    <a:gd name="T32" fmla="*/ 342 w 412"/>
                    <a:gd name="T33" fmla="*/ 116 h 182"/>
                    <a:gd name="T34" fmla="*/ 313 w 412"/>
                    <a:gd name="T35" fmla="*/ 116 h 182"/>
                    <a:gd name="T36" fmla="*/ 313 w 412"/>
                    <a:gd name="T37" fmla="*/ 94 h 182"/>
                    <a:gd name="T38" fmla="*/ 288 w 412"/>
                    <a:gd name="T39" fmla="*/ 94 h 182"/>
                    <a:gd name="T40" fmla="*/ 288 w 412"/>
                    <a:gd name="T41" fmla="*/ 149 h 182"/>
                    <a:gd name="T42" fmla="*/ 379 w 412"/>
                    <a:gd name="T43" fmla="*/ 149 h 182"/>
                    <a:gd name="T44" fmla="*/ 379 w 412"/>
                    <a:gd name="T45" fmla="*/ 32 h 182"/>
                    <a:gd name="T46" fmla="*/ 220 w 412"/>
                    <a:gd name="T47" fmla="*/ 32 h 182"/>
                    <a:gd name="T48" fmla="*/ 220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6 w 412"/>
                    <a:gd name="T61" fmla="*/ 115 h 182"/>
                    <a:gd name="T62" fmla="*/ 99 w 412"/>
                    <a:gd name="T63" fmla="*/ 115 h 182"/>
                    <a:gd name="T64" fmla="*/ 99 w 412"/>
                    <a:gd name="T65" fmla="*/ 116 h 182"/>
                    <a:gd name="T66" fmla="*/ 70 w 412"/>
                    <a:gd name="T67" fmla="*/ 116 h 182"/>
                    <a:gd name="T68" fmla="*/ 70 w 412"/>
                    <a:gd name="T69" fmla="*/ 115 h 182"/>
                    <a:gd name="T70" fmla="*/ 69 w 412"/>
                    <a:gd name="T71" fmla="*/ 115 h 182"/>
                    <a:gd name="T72" fmla="*/ 69 w 412"/>
                    <a:gd name="T73" fmla="*/ 61 h 182"/>
                    <a:gd name="T74" fmla="*/ 99 w 412"/>
                    <a:gd name="T75" fmla="*/ 61 h 182"/>
                    <a:gd name="T76" fmla="*/ 99 w 412"/>
                    <a:gd name="T77" fmla="*/ 84 h 182"/>
                    <a:gd name="T78" fmla="*/ 123 w 412"/>
                    <a:gd name="T79" fmla="*/ 84 h 182"/>
                    <a:gd name="T80" fmla="*/ 123 w 412"/>
                    <a:gd name="T81" fmla="*/ 33 h 182"/>
                    <a:gd name="T82" fmla="*/ 32 w 412"/>
                    <a:gd name="T83" fmla="*/ 33 h 182"/>
                    <a:gd name="T84" fmla="*/ 32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2" y="150"/>
                      </a:moveTo>
                      <a:cubicBezTo>
                        <a:pt x="186" y="150"/>
                        <a:pt x="186" y="150"/>
                        <a:pt x="186" y="150"/>
                      </a:cubicBezTo>
                      <a:cubicBezTo>
                        <a:pt x="186" y="1"/>
                        <a:pt x="186" y="1"/>
                        <a:pt x="186"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79" y="181"/>
                        <a:pt x="379" y="181"/>
                        <a:pt x="379" y="181"/>
                      </a:cubicBezTo>
                      <a:cubicBezTo>
                        <a:pt x="379" y="181"/>
                        <a:pt x="379" y="181"/>
                        <a:pt x="379" y="181"/>
                      </a:cubicBezTo>
                      <a:cubicBezTo>
                        <a:pt x="256" y="182"/>
                        <a:pt x="256" y="182"/>
                        <a:pt x="256" y="182"/>
                      </a:cubicBezTo>
                      <a:cubicBezTo>
                        <a:pt x="256" y="143"/>
                        <a:pt x="255" y="100"/>
                        <a:pt x="255" y="62"/>
                      </a:cubicBezTo>
                      <a:cubicBezTo>
                        <a:pt x="284" y="62"/>
                        <a:pt x="313" y="62"/>
                        <a:pt x="342" y="62"/>
                      </a:cubicBezTo>
                      <a:cubicBezTo>
                        <a:pt x="342" y="62"/>
                        <a:pt x="342" y="62"/>
                        <a:pt x="342" y="62"/>
                      </a:cubicBezTo>
                      <a:cubicBezTo>
                        <a:pt x="342" y="62"/>
                        <a:pt x="342" y="62"/>
                        <a:pt x="342" y="62"/>
                      </a:cubicBezTo>
                      <a:cubicBezTo>
                        <a:pt x="342" y="94"/>
                        <a:pt x="342" y="94"/>
                        <a:pt x="342"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8" y="94"/>
                        <a:pt x="288" y="94"/>
                        <a:pt x="288" y="94"/>
                      </a:cubicBezTo>
                      <a:cubicBezTo>
                        <a:pt x="288" y="149"/>
                        <a:pt x="288" y="149"/>
                        <a:pt x="288" y="149"/>
                      </a:cubicBezTo>
                      <a:cubicBezTo>
                        <a:pt x="379" y="149"/>
                        <a:pt x="379" y="149"/>
                        <a:pt x="379" y="149"/>
                      </a:cubicBezTo>
                      <a:cubicBezTo>
                        <a:pt x="379" y="32"/>
                        <a:pt x="379" y="32"/>
                        <a:pt x="379" y="32"/>
                      </a:cubicBezTo>
                      <a:cubicBezTo>
                        <a:pt x="220" y="32"/>
                        <a:pt x="220" y="32"/>
                        <a:pt x="220" y="32"/>
                      </a:cubicBezTo>
                      <a:cubicBezTo>
                        <a:pt x="220" y="32"/>
                        <a:pt x="220" y="32"/>
                        <a:pt x="220"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6" y="115"/>
                        <a:pt x="156" y="115"/>
                        <a:pt x="156" y="115"/>
                      </a:cubicBezTo>
                      <a:cubicBezTo>
                        <a:pt x="99" y="115"/>
                        <a:pt x="99" y="115"/>
                        <a:pt x="99" y="115"/>
                      </a:cubicBezTo>
                      <a:cubicBezTo>
                        <a:pt x="99" y="116"/>
                        <a:pt x="99" y="116"/>
                        <a:pt x="99" y="116"/>
                      </a:cubicBezTo>
                      <a:cubicBezTo>
                        <a:pt x="70" y="116"/>
                        <a:pt x="70" y="116"/>
                        <a:pt x="70" y="116"/>
                      </a:cubicBezTo>
                      <a:cubicBezTo>
                        <a:pt x="70" y="115"/>
                        <a:pt x="70" y="115"/>
                        <a:pt x="70" y="115"/>
                      </a:cubicBezTo>
                      <a:cubicBezTo>
                        <a:pt x="69" y="115"/>
                        <a:pt x="69" y="115"/>
                        <a:pt x="69" y="115"/>
                      </a:cubicBezTo>
                      <a:cubicBezTo>
                        <a:pt x="69" y="61"/>
                        <a:pt x="69" y="61"/>
                        <a:pt x="69" y="61"/>
                      </a:cubicBezTo>
                      <a:cubicBezTo>
                        <a:pt x="99" y="61"/>
                        <a:pt x="99" y="61"/>
                        <a:pt x="99" y="61"/>
                      </a:cubicBezTo>
                      <a:cubicBezTo>
                        <a:pt x="99" y="84"/>
                        <a:pt x="99" y="84"/>
                        <a:pt x="99" y="84"/>
                      </a:cubicBezTo>
                      <a:cubicBezTo>
                        <a:pt x="123" y="84"/>
                        <a:pt x="123" y="84"/>
                        <a:pt x="123" y="84"/>
                      </a:cubicBezTo>
                      <a:cubicBezTo>
                        <a:pt x="123" y="33"/>
                        <a:pt x="123" y="33"/>
                        <a:pt x="123" y="33"/>
                      </a:cubicBezTo>
                      <a:cubicBezTo>
                        <a:pt x="32" y="33"/>
                        <a:pt x="32" y="33"/>
                        <a:pt x="32" y="33"/>
                      </a:cubicBezTo>
                      <a:lnTo>
                        <a:pt x="32"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51" name="Freeform 17"/>
                <p:cNvSpPr>
                  <a:spLocks/>
                </p:cNvSpPr>
                <p:nvPr/>
              </p:nvSpPr>
              <p:spPr bwMode="auto">
                <a:xfrm>
                  <a:off x="8915356" y="5029200"/>
                  <a:ext cx="524643" cy="126831"/>
                </a:xfrm>
                <a:custGeom>
                  <a:avLst/>
                  <a:gdLst>
                    <a:gd name="T0" fmla="*/ 33 w 412"/>
                    <a:gd name="T1" fmla="*/ 150 h 182"/>
                    <a:gd name="T2" fmla="*/ 187 w 412"/>
                    <a:gd name="T3" fmla="*/ 150 h 182"/>
                    <a:gd name="T4" fmla="*/ 187 w 412"/>
                    <a:gd name="T5" fmla="*/ 1 h 182"/>
                    <a:gd name="T6" fmla="*/ 187 w 412"/>
                    <a:gd name="T7" fmla="*/ 1 h 182"/>
                    <a:gd name="T8" fmla="*/ 187 w 412"/>
                    <a:gd name="T9" fmla="*/ 1 h 182"/>
                    <a:gd name="T10" fmla="*/ 412 w 412"/>
                    <a:gd name="T11" fmla="*/ 0 h 182"/>
                    <a:gd name="T12" fmla="*/ 412 w 412"/>
                    <a:gd name="T13" fmla="*/ 181 h 182"/>
                    <a:gd name="T14" fmla="*/ 379 w 412"/>
                    <a:gd name="T15" fmla="*/ 181 h 182"/>
                    <a:gd name="T16" fmla="*/ 379 w 412"/>
                    <a:gd name="T17" fmla="*/ 181 h 182"/>
                    <a:gd name="T18" fmla="*/ 256 w 412"/>
                    <a:gd name="T19" fmla="*/ 182 h 182"/>
                    <a:gd name="T20" fmla="*/ 255 w 412"/>
                    <a:gd name="T21" fmla="*/ 62 h 182"/>
                    <a:gd name="T22" fmla="*/ 342 w 412"/>
                    <a:gd name="T23" fmla="*/ 62 h 182"/>
                    <a:gd name="T24" fmla="*/ 342 w 412"/>
                    <a:gd name="T25" fmla="*/ 62 h 182"/>
                    <a:gd name="T26" fmla="*/ 342 w 412"/>
                    <a:gd name="T27" fmla="*/ 62 h 182"/>
                    <a:gd name="T28" fmla="*/ 342 w 412"/>
                    <a:gd name="T29" fmla="*/ 94 h 182"/>
                    <a:gd name="T30" fmla="*/ 342 w 412"/>
                    <a:gd name="T31" fmla="*/ 94 h 182"/>
                    <a:gd name="T32" fmla="*/ 342 w 412"/>
                    <a:gd name="T33" fmla="*/ 116 h 182"/>
                    <a:gd name="T34" fmla="*/ 313 w 412"/>
                    <a:gd name="T35" fmla="*/ 116 h 182"/>
                    <a:gd name="T36" fmla="*/ 313 w 412"/>
                    <a:gd name="T37" fmla="*/ 94 h 182"/>
                    <a:gd name="T38" fmla="*/ 288 w 412"/>
                    <a:gd name="T39" fmla="*/ 94 h 182"/>
                    <a:gd name="T40" fmla="*/ 288 w 412"/>
                    <a:gd name="T41" fmla="*/ 149 h 182"/>
                    <a:gd name="T42" fmla="*/ 379 w 412"/>
                    <a:gd name="T43" fmla="*/ 149 h 182"/>
                    <a:gd name="T44" fmla="*/ 379 w 412"/>
                    <a:gd name="T45" fmla="*/ 32 h 182"/>
                    <a:gd name="T46" fmla="*/ 220 w 412"/>
                    <a:gd name="T47" fmla="*/ 32 h 182"/>
                    <a:gd name="T48" fmla="*/ 220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7 w 412"/>
                    <a:gd name="T61" fmla="*/ 115 h 182"/>
                    <a:gd name="T62" fmla="*/ 100 w 412"/>
                    <a:gd name="T63" fmla="*/ 115 h 182"/>
                    <a:gd name="T64" fmla="*/ 100 w 412"/>
                    <a:gd name="T65" fmla="*/ 116 h 182"/>
                    <a:gd name="T66" fmla="*/ 71 w 412"/>
                    <a:gd name="T67" fmla="*/ 116 h 182"/>
                    <a:gd name="T68" fmla="*/ 71 w 412"/>
                    <a:gd name="T69" fmla="*/ 115 h 182"/>
                    <a:gd name="T70" fmla="*/ 70 w 412"/>
                    <a:gd name="T71" fmla="*/ 115 h 182"/>
                    <a:gd name="T72" fmla="*/ 69 w 412"/>
                    <a:gd name="T73" fmla="*/ 61 h 182"/>
                    <a:gd name="T74" fmla="*/ 100 w 412"/>
                    <a:gd name="T75" fmla="*/ 61 h 182"/>
                    <a:gd name="T76" fmla="*/ 100 w 412"/>
                    <a:gd name="T77" fmla="*/ 84 h 182"/>
                    <a:gd name="T78" fmla="*/ 124 w 412"/>
                    <a:gd name="T79" fmla="*/ 84 h 182"/>
                    <a:gd name="T80" fmla="*/ 124 w 412"/>
                    <a:gd name="T81" fmla="*/ 33 h 182"/>
                    <a:gd name="T82" fmla="*/ 33 w 412"/>
                    <a:gd name="T83" fmla="*/ 33 h 182"/>
                    <a:gd name="T84" fmla="*/ 33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3" y="150"/>
                      </a:moveTo>
                      <a:cubicBezTo>
                        <a:pt x="187" y="150"/>
                        <a:pt x="187" y="150"/>
                        <a:pt x="187" y="150"/>
                      </a:cubicBezTo>
                      <a:cubicBezTo>
                        <a:pt x="187" y="1"/>
                        <a:pt x="187" y="1"/>
                        <a:pt x="187"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79" y="181"/>
                        <a:pt x="379" y="181"/>
                        <a:pt x="379" y="181"/>
                      </a:cubicBezTo>
                      <a:cubicBezTo>
                        <a:pt x="379" y="181"/>
                        <a:pt x="379" y="181"/>
                        <a:pt x="379" y="181"/>
                      </a:cubicBezTo>
                      <a:cubicBezTo>
                        <a:pt x="256" y="182"/>
                        <a:pt x="256" y="182"/>
                        <a:pt x="256" y="182"/>
                      </a:cubicBezTo>
                      <a:cubicBezTo>
                        <a:pt x="256" y="143"/>
                        <a:pt x="255" y="100"/>
                        <a:pt x="255" y="62"/>
                      </a:cubicBezTo>
                      <a:cubicBezTo>
                        <a:pt x="285" y="62"/>
                        <a:pt x="313" y="62"/>
                        <a:pt x="342" y="62"/>
                      </a:cubicBezTo>
                      <a:cubicBezTo>
                        <a:pt x="342" y="62"/>
                        <a:pt x="342" y="62"/>
                        <a:pt x="342" y="62"/>
                      </a:cubicBezTo>
                      <a:cubicBezTo>
                        <a:pt x="342" y="62"/>
                        <a:pt x="342" y="62"/>
                        <a:pt x="342" y="62"/>
                      </a:cubicBezTo>
                      <a:cubicBezTo>
                        <a:pt x="342" y="94"/>
                        <a:pt x="342" y="94"/>
                        <a:pt x="342"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8" y="94"/>
                        <a:pt x="288" y="94"/>
                        <a:pt x="288" y="94"/>
                      </a:cubicBezTo>
                      <a:cubicBezTo>
                        <a:pt x="288" y="149"/>
                        <a:pt x="288" y="149"/>
                        <a:pt x="288" y="149"/>
                      </a:cubicBezTo>
                      <a:cubicBezTo>
                        <a:pt x="379" y="149"/>
                        <a:pt x="379" y="149"/>
                        <a:pt x="379" y="149"/>
                      </a:cubicBezTo>
                      <a:cubicBezTo>
                        <a:pt x="379" y="32"/>
                        <a:pt x="379" y="32"/>
                        <a:pt x="379" y="32"/>
                      </a:cubicBezTo>
                      <a:cubicBezTo>
                        <a:pt x="220" y="32"/>
                        <a:pt x="220" y="32"/>
                        <a:pt x="220" y="32"/>
                      </a:cubicBezTo>
                      <a:cubicBezTo>
                        <a:pt x="220" y="32"/>
                        <a:pt x="220" y="32"/>
                        <a:pt x="220"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7" y="115"/>
                        <a:pt x="157" y="115"/>
                        <a:pt x="157" y="115"/>
                      </a:cubicBezTo>
                      <a:cubicBezTo>
                        <a:pt x="100" y="115"/>
                        <a:pt x="100" y="115"/>
                        <a:pt x="100" y="115"/>
                      </a:cubicBezTo>
                      <a:cubicBezTo>
                        <a:pt x="100" y="116"/>
                        <a:pt x="100" y="116"/>
                        <a:pt x="100" y="116"/>
                      </a:cubicBezTo>
                      <a:cubicBezTo>
                        <a:pt x="71" y="116"/>
                        <a:pt x="71" y="116"/>
                        <a:pt x="71" y="116"/>
                      </a:cubicBezTo>
                      <a:cubicBezTo>
                        <a:pt x="71" y="115"/>
                        <a:pt x="71" y="115"/>
                        <a:pt x="71" y="115"/>
                      </a:cubicBezTo>
                      <a:cubicBezTo>
                        <a:pt x="70" y="115"/>
                        <a:pt x="70" y="115"/>
                        <a:pt x="70" y="115"/>
                      </a:cubicBezTo>
                      <a:cubicBezTo>
                        <a:pt x="69" y="61"/>
                        <a:pt x="69" y="61"/>
                        <a:pt x="69" y="61"/>
                      </a:cubicBezTo>
                      <a:cubicBezTo>
                        <a:pt x="100" y="61"/>
                        <a:pt x="100" y="61"/>
                        <a:pt x="100" y="61"/>
                      </a:cubicBezTo>
                      <a:cubicBezTo>
                        <a:pt x="100" y="84"/>
                        <a:pt x="100" y="84"/>
                        <a:pt x="100" y="84"/>
                      </a:cubicBezTo>
                      <a:cubicBezTo>
                        <a:pt x="124" y="84"/>
                        <a:pt x="124" y="84"/>
                        <a:pt x="124" y="84"/>
                      </a:cubicBezTo>
                      <a:cubicBezTo>
                        <a:pt x="124" y="33"/>
                        <a:pt x="124" y="33"/>
                        <a:pt x="124" y="33"/>
                      </a:cubicBezTo>
                      <a:cubicBezTo>
                        <a:pt x="33" y="33"/>
                        <a:pt x="33" y="33"/>
                        <a:pt x="33" y="33"/>
                      </a:cubicBezTo>
                      <a:lnTo>
                        <a:pt x="33"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52" name="Freeform 18"/>
                <p:cNvSpPr>
                  <a:spLocks/>
                </p:cNvSpPr>
                <p:nvPr/>
              </p:nvSpPr>
              <p:spPr bwMode="auto">
                <a:xfrm>
                  <a:off x="9473006" y="5029200"/>
                  <a:ext cx="524643" cy="126831"/>
                </a:xfrm>
                <a:custGeom>
                  <a:avLst/>
                  <a:gdLst>
                    <a:gd name="T0" fmla="*/ 32 w 411"/>
                    <a:gd name="T1" fmla="*/ 150 h 182"/>
                    <a:gd name="T2" fmla="*/ 186 w 411"/>
                    <a:gd name="T3" fmla="*/ 150 h 182"/>
                    <a:gd name="T4" fmla="*/ 186 w 411"/>
                    <a:gd name="T5" fmla="*/ 1 h 182"/>
                    <a:gd name="T6" fmla="*/ 187 w 411"/>
                    <a:gd name="T7" fmla="*/ 1 h 182"/>
                    <a:gd name="T8" fmla="*/ 187 w 411"/>
                    <a:gd name="T9" fmla="*/ 1 h 182"/>
                    <a:gd name="T10" fmla="*/ 411 w 411"/>
                    <a:gd name="T11" fmla="*/ 0 h 182"/>
                    <a:gd name="T12" fmla="*/ 411 w 411"/>
                    <a:gd name="T13" fmla="*/ 181 h 182"/>
                    <a:gd name="T14" fmla="*/ 379 w 411"/>
                    <a:gd name="T15" fmla="*/ 181 h 182"/>
                    <a:gd name="T16" fmla="*/ 379 w 411"/>
                    <a:gd name="T17" fmla="*/ 181 h 182"/>
                    <a:gd name="T18" fmla="*/ 255 w 411"/>
                    <a:gd name="T19" fmla="*/ 182 h 182"/>
                    <a:gd name="T20" fmla="*/ 255 w 411"/>
                    <a:gd name="T21" fmla="*/ 62 h 182"/>
                    <a:gd name="T22" fmla="*/ 342 w 411"/>
                    <a:gd name="T23" fmla="*/ 62 h 182"/>
                    <a:gd name="T24" fmla="*/ 342 w 411"/>
                    <a:gd name="T25" fmla="*/ 62 h 182"/>
                    <a:gd name="T26" fmla="*/ 342 w 411"/>
                    <a:gd name="T27" fmla="*/ 62 h 182"/>
                    <a:gd name="T28" fmla="*/ 342 w 411"/>
                    <a:gd name="T29" fmla="*/ 94 h 182"/>
                    <a:gd name="T30" fmla="*/ 342 w 411"/>
                    <a:gd name="T31" fmla="*/ 94 h 182"/>
                    <a:gd name="T32" fmla="*/ 342 w 411"/>
                    <a:gd name="T33" fmla="*/ 116 h 182"/>
                    <a:gd name="T34" fmla="*/ 313 w 411"/>
                    <a:gd name="T35" fmla="*/ 116 h 182"/>
                    <a:gd name="T36" fmla="*/ 313 w 411"/>
                    <a:gd name="T37" fmla="*/ 94 h 182"/>
                    <a:gd name="T38" fmla="*/ 288 w 411"/>
                    <a:gd name="T39" fmla="*/ 94 h 182"/>
                    <a:gd name="T40" fmla="*/ 288 w 411"/>
                    <a:gd name="T41" fmla="*/ 149 h 182"/>
                    <a:gd name="T42" fmla="*/ 379 w 411"/>
                    <a:gd name="T43" fmla="*/ 149 h 182"/>
                    <a:gd name="T44" fmla="*/ 379 w 411"/>
                    <a:gd name="T45" fmla="*/ 32 h 182"/>
                    <a:gd name="T46" fmla="*/ 220 w 411"/>
                    <a:gd name="T47" fmla="*/ 32 h 182"/>
                    <a:gd name="T48" fmla="*/ 220 w 411"/>
                    <a:gd name="T49" fmla="*/ 32 h 182"/>
                    <a:gd name="T50" fmla="*/ 219 w 411"/>
                    <a:gd name="T51" fmla="*/ 32 h 182"/>
                    <a:gd name="T52" fmla="*/ 219 w 411"/>
                    <a:gd name="T53" fmla="*/ 182 h 182"/>
                    <a:gd name="T54" fmla="*/ 0 w 411"/>
                    <a:gd name="T55" fmla="*/ 182 h 182"/>
                    <a:gd name="T56" fmla="*/ 0 w 411"/>
                    <a:gd name="T57" fmla="*/ 1 h 182"/>
                    <a:gd name="T58" fmla="*/ 156 w 411"/>
                    <a:gd name="T59" fmla="*/ 0 h 182"/>
                    <a:gd name="T60" fmla="*/ 156 w 411"/>
                    <a:gd name="T61" fmla="*/ 115 h 182"/>
                    <a:gd name="T62" fmla="*/ 99 w 411"/>
                    <a:gd name="T63" fmla="*/ 115 h 182"/>
                    <a:gd name="T64" fmla="*/ 99 w 411"/>
                    <a:gd name="T65" fmla="*/ 116 h 182"/>
                    <a:gd name="T66" fmla="*/ 70 w 411"/>
                    <a:gd name="T67" fmla="*/ 116 h 182"/>
                    <a:gd name="T68" fmla="*/ 70 w 411"/>
                    <a:gd name="T69" fmla="*/ 115 h 182"/>
                    <a:gd name="T70" fmla="*/ 69 w 411"/>
                    <a:gd name="T71" fmla="*/ 115 h 182"/>
                    <a:gd name="T72" fmla="*/ 69 w 411"/>
                    <a:gd name="T73" fmla="*/ 61 h 182"/>
                    <a:gd name="T74" fmla="*/ 99 w 411"/>
                    <a:gd name="T75" fmla="*/ 61 h 182"/>
                    <a:gd name="T76" fmla="*/ 99 w 411"/>
                    <a:gd name="T77" fmla="*/ 84 h 182"/>
                    <a:gd name="T78" fmla="*/ 123 w 411"/>
                    <a:gd name="T79" fmla="*/ 84 h 182"/>
                    <a:gd name="T80" fmla="*/ 123 w 411"/>
                    <a:gd name="T81" fmla="*/ 33 h 182"/>
                    <a:gd name="T82" fmla="*/ 32 w 411"/>
                    <a:gd name="T83" fmla="*/ 33 h 182"/>
                    <a:gd name="T84" fmla="*/ 32 w 411"/>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1" h="182">
                      <a:moveTo>
                        <a:pt x="32" y="150"/>
                      </a:moveTo>
                      <a:cubicBezTo>
                        <a:pt x="186" y="150"/>
                        <a:pt x="186" y="150"/>
                        <a:pt x="186" y="150"/>
                      </a:cubicBezTo>
                      <a:cubicBezTo>
                        <a:pt x="186" y="1"/>
                        <a:pt x="186" y="1"/>
                        <a:pt x="186" y="1"/>
                      </a:cubicBezTo>
                      <a:cubicBezTo>
                        <a:pt x="187" y="1"/>
                        <a:pt x="187" y="1"/>
                        <a:pt x="187" y="1"/>
                      </a:cubicBezTo>
                      <a:cubicBezTo>
                        <a:pt x="187" y="1"/>
                        <a:pt x="187" y="1"/>
                        <a:pt x="187" y="1"/>
                      </a:cubicBezTo>
                      <a:cubicBezTo>
                        <a:pt x="268" y="1"/>
                        <a:pt x="332" y="0"/>
                        <a:pt x="411" y="0"/>
                      </a:cubicBezTo>
                      <a:cubicBezTo>
                        <a:pt x="411" y="181"/>
                        <a:pt x="411" y="181"/>
                        <a:pt x="411" y="181"/>
                      </a:cubicBezTo>
                      <a:cubicBezTo>
                        <a:pt x="379" y="181"/>
                        <a:pt x="379" y="181"/>
                        <a:pt x="379" y="181"/>
                      </a:cubicBezTo>
                      <a:cubicBezTo>
                        <a:pt x="379" y="181"/>
                        <a:pt x="379" y="181"/>
                        <a:pt x="379" y="181"/>
                      </a:cubicBezTo>
                      <a:cubicBezTo>
                        <a:pt x="255" y="182"/>
                        <a:pt x="255" y="182"/>
                        <a:pt x="255" y="182"/>
                      </a:cubicBezTo>
                      <a:cubicBezTo>
                        <a:pt x="255" y="143"/>
                        <a:pt x="255" y="100"/>
                        <a:pt x="255" y="62"/>
                      </a:cubicBezTo>
                      <a:cubicBezTo>
                        <a:pt x="284" y="62"/>
                        <a:pt x="313" y="62"/>
                        <a:pt x="342" y="62"/>
                      </a:cubicBezTo>
                      <a:cubicBezTo>
                        <a:pt x="342" y="62"/>
                        <a:pt x="342" y="62"/>
                        <a:pt x="342" y="62"/>
                      </a:cubicBezTo>
                      <a:cubicBezTo>
                        <a:pt x="342" y="62"/>
                        <a:pt x="342" y="62"/>
                        <a:pt x="342" y="62"/>
                      </a:cubicBezTo>
                      <a:cubicBezTo>
                        <a:pt x="342" y="94"/>
                        <a:pt x="342" y="94"/>
                        <a:pt x="342"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8" y="94"/>
                        <a:pt x="288" y="94"/>
                        <a:pt x="288" y="94"/>
                      </a:cubicBezTo>
                      <a:cubicBezTo>
                        <a:pt x="288" y="149"/>
                        <a:pt x="288" y="149"/>
                        <a:pt x="288" y="149"/>
                      </a:cubicBezTo>
                      <a:cubicBezTo>
                        <a:pt x="379" y="149"/>
                        <a:pt x="379" y="149"/>
                        <a:pt x="379" y="149"/>
                      </a:cubicBezTo>
                      <a:cubicBezTo>
                        <a:pt x="379" y="32"/>
                        <a:pt x="379" y="32"/>
                        <a:pt x="379" y="32"/>
                      </a:cubicBezTo>
                      <a:cubicBezTo>
                        <a:pt x="220" y="32"/>
                        <a:pt x="220" y="32"/>
                        <a:pt x="220" y="32"/>
                      </a:cubicBezTo>
                      <a:cubicBezTo>
                        <a:pt x="220" y="32"/>
                        <a:pt x="220" y="32"/>
                        <a:pt x="220"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6" y="115"/>
                        <a:pt x="156" y="115"/>
                        <a:pt x="156" y="115"/>
                      </a:cubicBezTo>
                      <a:cubicBezTo>
                        <a:pt x="99" y="115"/>
                        <a:pt x="99" y="115"/>
                        <a:pt x="99" y="115"/>
                      </a:cubicBezTo>
                      <a:cubicBezTo>
                        <a:pt x="99" y="116"/>
                        <a:pt x="99" y="116"/>
                        <a:pt x="99" y="116"/>
                      </a:cubicBezTo>
                      <a:cubicBezTo>
                        <a:pt x="70" y="116"/>
                        <a:pt x="70" y="116"/>
                        <a:pt x="70" y="116"/>
                      </a:cubicBezTo>
                      <a:cubicBezTo>
                        <a:pt x="70" y="115"/>
                        <a:pt x="70" y="115"/>
                        <a:pt x="70" y="115"/>
                      </a:cubicBezTo>
                      <a:cubicBezTo>
                        <a:pt x="69" y="115"/>
                        <a:pt x="69" y="115"/>
                        <a:pt x="69" y="115"/>
                      </a:cubicBezTo>
                      <a:cubicBezTo>
                        <a:pt x="69" y="61"/>
                        <a:pt x="69" y="61"/>
                        <a:pt x="69" y="61"/>
                      </a:cubicBezTo>
                      <a:cubicBezTo>
                        <a:pt x="99" y="61"/>
                        <a:pt x="99" y="61"/>
                        <a:pt x="99" y="61"/>
                      </a:cubicBezTo>
                      <a:cubicBezTo>
                        <a:pt x="99" y="84"/>
                        <a:pt x="99" y="84"/>
                        <a:pt x="99" y="84"/>
                      </a:cubicBezTo>
                      <a:cubicBezTo>
                        <a:pt x="123" y="84"/>
                        <a:pt x="123" y="84"/>
                        <a:pt x="123" y="84"/>
                      </a:cubicBezTo>
                      <a:cubicBezTo>
                        <a:pt x="123" y="33"/>
                        <a:pt x="123" y="33"/>
                        <a:pt x="123" y="33"/>
                      </a:cubicBezTo>
                      <a:cubicBezTo>
                        <a:pt x="32" y="33"/>
                        <a:pt x="32" y="33"/>
                        <a:pt x="32" y="33"/>
                      </a:cubicBezTo>
                      <a:lnTo>
                        <a:pt x="32"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53" name="Freeform 19"/>
                <p:cNvSpPr>
                  <a:spLocks/>
                </p:cNvSpPr>
                <p:nvPr/>
              </p:nvSpPr>
              <p:spPr bwMode="auto">
                <a:xfrm>
                  <a:off x="10028919" y="5029200"/>
                  <a:ext cx="526381" cy="126831"/>
                </a:xfrm>
                <a:custGeom>
                  <a:avLst/>
                  <a:gdLst>
                    <a:gd name="T0" fmla="*/ 33 w 412"/>
                    <a:gd name="T1" fmla="*/ 150 h 182"/>
                    <a:gd name="T2" fmla="*/ 187 w 412"/>
                    <a:gd name="T3" fmla="*/ 150 h 182"/>
                    <a:gd name="T4" fmla="*/ 187 w 412"/>
                    <a:gd name="T5" fmla="*/ 1 h 182"/>
                    <a:gd name="T6" fmla="*/ 187 w 412"/>
                    <a:gd name="T7" fmla="*/ 1 h 182"/>
                    <a:gd name="T8" fmla="*/ 187 w 412"/>
                    <a:gd name="T9" fmla="*/ 1 h 182"/>
                    <a:gd name="T10" fmla="*/ 412 w 412"/>
                    <a:gd name="T11" fmla="*/ 0 h 182"/>
                    <a:gd name="T12" fmla="*/ 412 w 412"/>
                    <a:gd name="T13" fmla="*/ 181 h 182"/>
                    <a:gd name="T14" fmla="*/ 380 w 412"/>
                    <a:gd name="T15" fmla="*/ 181 h 182"/>
                    <a:gd name="T16" fmla="*/ 380 w 412"/>
                    <a:gd name="T17" fmla="*/ 181 h 182"/>
                    <a:gd name="T18" fmla="*/ 256 w 412"/>
                    <a:gd name="T19" fmla="*/ 182 h 182"/>
                    <a:gd name="T20" fmla="*/ 255 w 412"/>
                    <a:gd name="T21" fmla="*/ 62 h 182"/>
                    <a:gd name="T22" fmla="*/ 342 w 412"/>
                    <a:gd name="T23" fmla="*/ 62 h 182"/>
                    <a:gd name="T24" fmla="*/ 342 w 412"/>
                    <a:gd name="T25" fmla="*/ 62 h 182"/>
                    <a:gd name="T26" fmla="*/ 342 w 412"/>
                    <a:gd name="T27" fmla="*/ 62 h 182"/>
                    <a:gd name="T28" fmla="*/ 342 w 412"/>
                    <a:gd name="T29" fmla="*/ 94 h 182"/>
                    <a:gd name="T30" fmla="*/ 342 w 412"/>
                    <a:gd name="T31" fmla="*/ 94 h 182"/>
                    <a:gd name="T32" fmla="*/ 342 w 412"/>
                    <a:gd name="T33" fmla="*/ 116 h 182"/>
                    <a:gd name="T34" fmla="*/ 313 w 412"/>
                    <a:gd name="T35" fmla="*/ 116 h 182"/>
                    <a:gd name="T36" fmla="*/ 313 w 412"/>
                    <a:gd name="T37" fmla="*/ 94 h 182"/>
                    <a:gd name="T38" fmla="*/ 288 w 412"/>
                    <a:gd name="T39" fmla="*/ 94 h 182"/>
                    <a:gd name="T40" fmla="*/ 288 w 412"/>
                    <a:gd name="T41" fmla="*/ 149 h 182"/>
                    <a:gd name="T42" fmla="*/ 380 w 412"/>
                    <a:gd name="T43" fmla="*/ 149 h 182"/>
                    <a:gd name="T44" fmla="*/ 380 w 412"/>
                    <a:gd name="T45" fmla="*/ 32 h 182"/>
                    <a:gd name="T46" fmla="*/ 220 w 412"/>
                    <a:gd name="T47" fmla="*/ 32 h 182"/>
                    <a:gd name="T48" fmla="*/ 220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7 w 412"/>
                    <a:gd name="T61" fmla="*/ 115 h 182"/>
                    <a:gd name="T62" fmla="*/ 100 w 412"/>
                    <a:gd name="T63" fmla="*/ 115 h 182"/>
                    <a:gd name="T64" fmla="*/ 100 w 412"/>
                    <a:gd name="T65" fmla="*/ 116 h 182"/>
                    <a:gd name="T66" fmla="*/ 71 w 412"/>
                    <a:gd name="T67" fmla="*/ 116 h 182"/>
                    <a:gd name="T68" fmla="*/ 71 w 412"/>
                    <a:gd name="T69" fmla="*/ 115 h 182"/>
                    <a:gd name="T70" fmla="*/ 70 w 412"/>
                    <a:gd name="T71" fmla="*/ 115 h 182"/>
                    <a:gd name="T72" fmla="*/ 69 w 412"/>
                    <a:gd name="T73" fmla="*/ 61 h 182"/>
                    <a:gd name="T74" fmla="*/ 100 w 412"/>
                    <a:gd name="T75" fmla="*/ 61 h 182"/>
                    <a:gd name="T76" fmla="*/ 100 w 412"/>
                    <a:gd name="T77" fmla="*/ 84 h 182"/>
                    <a:gd name="T78" fmla="*/ 124 w 412"/>
                    <a:gd name="T79" fmla="*/ 84 h 182"/>
                    <a:gd name="T80" fmla="*/ 124 w 412"/>
                    <a:gd name="T81" fmla="*/ 33 h 182"/>
                    <a:gd name="T82" fmla="*/ 33 w 412"/>
                    <a:gd name="T83" fmla="*/ 33 h 182"/>
                    <a:gd name="T84" fmla="*/ 33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3" y="150"/>
                      </a:moveTo>
                      <a:cubicBezTo>
                        <a:pt x="187" y="150"/>
                        <a:pt x="187" y="150"/>
                        <a:pt x="187" y="150"/>
                      </a:cubicBezTo>
                      <a:cubicBezTo>
                        <a:pt x="187" y="1"/>
                        <a:pt x="187" y="1"/>
                        <a:pt x="187"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80" y="181"/>
                        <a:pt x="380" y="181"/>
                        <a:pt x="380" y="181"/>
                      </a:cubicBezTo>
                      <a:cubicBezTo>
                        <a:pt x="380" y="181"/>
                        <a:pt x="380" y="181"/>
                        <a:pt x="380" y="181"/>
                      </a:cubicBezTo>
                      <a:cubicBezTo>
                        <a:pt x="256" y="182"/>
                        <a:pt x="256" y="182"/>
                        <a:pt x="256" y="182"/>
                      </a:cubicBezTo>
                      <a:cubicBezTo>
                        <a:pt x="256" y="143"/>
                        <a:pt x="255" y="100"/>
                        <a:pt x="255" y="62"/>
                      </a:cubicBezTo>
                      <a:cubicBezTo>
                        <a:pt x="285" y="62"/>
                        <a:pt x="313" y="62"/>
                        <a:pt x="342" y="62"/>
                      </a:cubicBezTo>
                      <a:cubicBezTo>
                        <a:pt x="342" y="62"/>
                        <a:pt x="342" y="62"/>
                        <a:pt x="342" y="62"/>
                      </a:cubicBezTo>
                      <a:cubicBezTo>
                        <a:pt x="342" y="62"/>
                        <a:pt x="342" y="62"/>
                        <a:pt x="342" y="62"/>
                      </a:cubicBezTo>
                      <a:cubicBezTo>
                        <a:pt x="342" y="94"/>
                        <a:pt x="342" y="94"/>
                        <a:pt x="342"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8" y="94"/>
                        <a:pt x="288" y="94"/>
                        <a:pt x="288" y="94"/>
                      </a:cubicBezTo>
                      <a:cubicBezTo>
                        <a:pt x="288" y="149"/>
                        <a:pt x="288" y="149"/>
                        <a:pt x="288" y="149"/>
                      </a:cubicBezTo>
                      <a:cubicBezTo>
                        <a:pt x="380" y="149"/>
                        <a:pt x="380" y="149"/>
                        <a:pt x="380" y="149"/>
                      </a:cubicBezTo>
                      <a:cubicBezTo>
                        <a:pt x="380" y="32"/>
                        <a:pt x="380" y="32"/>
                        <a:pt x="380" y="32"/>
                      </a:cubicBezTo>
                      <a:cubicBezTo>
                        <a:pt x="220" y="32"/>
                        <a:pt x="220" y="32"/>
                        <a:pt x="220" y="32"/>
                      </a:cubicBezTo>
                      <a:cubicBezTo>
                        <a:pt x="220" y="32"/>
                        <a:pt x="220" y="32"/>
                        <a:pt x="220"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7" y="115"/>
                        <a:pt x="157" y="115"/>
                        <a:pt x="157" y="115"/>
                      </a:cubicBezTo>
                      <a:cubicBezTo>
                        <a:pt x="100" y="115"/>
                        <a:pt x="100" y="115"/>
                        <a:pt x="100" y="115"/>
                      </a:cubicBezTo>
                      <a:cubicBezTo>
                        <a:pt x="100" y="116"/>
                        <a:pt x="100" y="116"/>
                        <a:pt x="100" y="116"/>
                      </a:cubicBezTo>
                      <a:cubicBezTo>
                        <a:pt x="71" y="116"/>
                        <a:pt x="71" y="116"/>
                        <a:pt x="71" y="116"/>
                      </a:cubicBezTo>
                      <a:cubicBezTo>
                        <a:pt x="71" y="115"/>
                        <a:pt x="71" y="115"/>
                        <a:pt x="71" y="115"/>
                      </a:cubicBezTo>
                      <a:cubicBezTo>
                        <a:pt x="70" y="115"/>
                        <a:pt x="70" y="115"/>
                        <a:pt x="70" y="115"/>
                      </a:cubicBezTo>
                      <a:cubicBezTo>
                        <a:pt x="69" y="61"/>
                        <a:pt x="69" y="61"/>
                        <a:pt x="69" y="61"/>
                      </a:cubicBezTo>
                      <a:cubicBezTo>
                        <a:pt x="100" y="61"/>
                        <a:pt x="100" y="61"/>
                        <a:pt x="100" y="61"/>
                      </a:cubicBezTo>
                      <a:cubicBezTo>
                        <a:pt x="100" y="84"/>
                        <a:pt x="100" y="84"/>
                        <a:pt x="100" y="84"/>
                      </a:cubicBezTo>
                      <a:cubicBezTo>
                        <a:pt x="124" y="84"/>
                        <a:pt x="124" y="84"/>
                        <a:pt x="124" y="84"/>
                      </a:cubicBezTo>
                      <a:cubicBezTo>
                        <a:pt x="124" y="33"/>
                        <a:pt x="124" y="33"/>
                        <a:pt x="124" y="33"/>
                      </a:cubicBezTo>
                      <a:cubicBezTo>
                        <a:pt x="33" y="33"/>
                        <a:pt x="33" y="33"/>
                        <a:pt x="33" y="33"/>
                      </a:cubicBezTo>
                      <a:lnTo>
                        <a:pt x="33"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54" name="Freeform 20"/>
                <p:cNvSpPr>
                  <a:spLocks/>
                </p:cNvSpPr>
                <p:nvPr/>
              </p:nvSpPr>
              <p:spPr bwMode="auto">
                <a:xfrm>
                  <a:off x="10583096" y="5029200"/>
                  <a:ext cx="526381" cy="126831"/>
                </a:xfrm>
                <a:custGeom>
                  <a:avLst/>
                  <a:gdLst>
                    <a:gd name="T0" fmla="*/ 33 w 412"/>
                    <a:gd name="T1" fmla="*/ 150 h 182"/>
                    <a:gd name="T2" fmla="*/ 187 w 412"/>
                    <a:gd name="T3" fmla="*/ 150 h 182"/>
                    <a:gd name="T4" fmla="*/ 187 w 412"/>
                    <a:gd name="T5" fmla="*/ 1 h 182"/>
                    <a:gd name="T6" fmla="*/ 187 w 412"/>
                    <a:gd name="T7" fmla="*/ 1 h 182"/>
                    <a:gd name="T8" fmla="*/ 187 w 412"/>
                    <a:gd name="T9" fmla="*/ 1 h 182"/>
                    <a:gd name="T10" fmla="*/ 412 w 412"/>
                    <a:gd name="T11" fmla="*/ 0 h 182"/>
                    <a:gd name="T12" fmla="*/ 412 w 412"/>
                    <a:gd name="T13" fmla="*/ 181 h 182"/>
                    <a:gd name="T14" fmla="*/ 380 w 412"/>
                    <a:gd name="T15" fmla="*/ 181 h 182"/>
                    <a:gd name="T16" fmla="*/ 380 w 412"/>
                    <a:gd name="T17" fmla="*/ 181 h 182"/>
                    <a:gd name="T18" fmla="*/ 256 w 412"/>
                    <a:gd name="T19" fmla="*/ 182 h 182"/>
                    <a:gd name="T20" fmla="*/ 256 w 412"/>
                    <a:gd name="T21" fmla="*/ 62 h 182"/>
                    <a:gd name="T22" fmla="*/ 342 w 412"/>
                    <a:gd name="T23" fmla="*/ 62 h 182"/>
                    <a:gd name="T24" fmla="*/ 342 w 412"/>
                    <a:gd name="T25" fmla="*/ 62 h 182"/>
                    <a:gd name="T26" fmla="*/ 343 w 412"/>
                    <a:gd name="T27" fmla="*/ 62 h 182"/>
                    <a:gd name="T28" fmla="*/ 343 w 412"/>
                    <a:gd name="T29" fmla="*/ 94 h 182"/>
                    <a:gd name="T30" fmla="*/ 342 w 412"/>
                    <a:gd name="T31" fmla="*/ 94 h 182"/>
                    <a:gd name="T32" fmla="*/ 342 w 412"/>
                    <a:gd name="T33" fmla="*/ 116 h 182"/>
                    <a:gd name="T34" fmla="*/ 313 w 412"/>
                    <a:gd name="T35" fmla="*/ 116 h 182"/>
                    <a:gd name="T36" fmla="*/ 313 w 412"/>
                    <a:gd name="T37" fmla="*/ 94 h 182"/>
                    <a:gd name="T38" fmla="*/ 289 w 412"/>
                    <a:gd name="T39" fmla="*/ 94 h 182"/>
                    <a:gd name="T40" fmla="*/ 289 w 412"/>
                    <a:gd name="T41" fmla="*/ 149 h 182"/>
                    <a:gd name="T42" fmla="*/ 380 w 412"/>
                    <a:gd name="T43" fmla="*/ 149 h 182"/>
                    <a:gd name="T44" fmla="*/ 380 w 412"/>
                    <a:gd name="T45" fmla="*/ 32 h 182"/>
                    <a:gd name="T46" fmla="*/ 221 w 412"/>
                    <a:gd name="T47" fmla="*/ 32 h 182"/>
                    <a:gd name="T48" fmla="*/ 221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7 w 412"/>
                    <a:gd name="T61" fmla="*/ 115 h 182"/>
                    <a:gd name="T62" fmla="*/ 100 w 412"/>
                    <a:gd name="T63" fmla="*/ 115 h 182"/>
                    <a:gd name="T64" fmla="*/ 100 w 412"/>
                    <a:gd name="T65" fmla="*/ 116 h 182"/>
                    <a:gd name="T66" fmla="*/ 71 w 412"/>
                    <a:gd name="T67" fmla="*/ 116 h 182"/>
                    <a:gd name="T68" fmla="*/ 71 w 412"/>
                    <a:gd name="T69" fmla="*/ 115 h 182"/>
                    <a:gd name="T70" fmla="*/ 70 w 412"/>
                    <a:gd name="T71" fmla="*/ 115 h 182"/>
                    <a:gd name="T72" fmla="*/ 69 w 412"/>
                    <a:gd name="T73" fmla="*/ 61 h 182"/>
                    <a:gd name="T74" fmla="*/ 100 w 412"/>
                    <a:gd name="T75" fmla="*/ 61 h 182"/>
                    <a:gd name="T76" fmla="*/ 100 w 412"/>
                    <a:gd name="T77" fmla="*/ 84 h 182"/>
                    <a:gd name="T78" fmla="*/ 124 w 412"/>
                    <a:gd name="T79" fmla="*/ 84 h 182"/>
                    <a:gd name="T80" fmla="*/ 124 w 412"/>
                    <a:gd name="T81" fmla="*/ 33 h 182"/>
                    <a:gd name="T82" fmla="*/ 33 w 412"/>
                    <a:gd name="T83" fmla="*/ 33 h 182"/>
                    <a:gd name="T84" fmla="*/ 33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3" y="150"/>
                      </a:moveTo>
                      <a:cubicBezTo>
                        <a:pt x="187" y="150"/>
                        <a:pt x="187" y="150"/>
                        <a:pt x="187" y="150"/>
                      </a:cubicBezTo>
                      <a:cubicBezTo>
                        <a:pt x="187" y="1"/>
                        <a:pt x="187" y="1"/>
                        <a:pt x="187"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80" y="181"/>
                        <a:pt x="380" y="181"/>
                        <a:pt x="380" y="181"/>
                      </a:cubicBezTo>
                      <a:cubicBezTo>
                        <a:pt x="380" y="181"/>
                        <a:pt x="380" y="181"/>
                        <a:pt x="380" y="181"/>
                      </a:cubicBezTo>
                      <a:cubicBezTo>
                        <a:pt x="256" y="182"/>
                        <a:pt x="256" y="182"/>
                        <a:pt x="256" y="182"/>
                      </a:cubicBezTo>
                      <a:cubicBezTo>
                        <a:pt x="256" y="143"/>
                        <a:pt x="256" y="100"/>
                        <a:pt x="256" y="62"/>
                      </a:cubicBezTo>
                      <a:cubicBezTo>
                        <a:pt x="285" y="62"/>
                        <a:pt x="313" y="62"/>
                        <a:pt x="342" y="62"/>
                      </a:cubicBezTo>
                      <a:cubicBezTo>
                        <a:pt x="342" y="62"/>
                        <a:pt x="342" y="62"/>
                        <a:pt x="342" y="62"/>
                      </a:cubicBezTo>
                      <a:cubicBezTo>
                        <a:pt x="343" y="62"/>
                        <a:pt x="343" y="62"/>
                        <a:pt x="343" y="62"/>
                      </a:cubicBezTo>
                      <a:cubicBezTo>
                        <a:pt x="343" y="94"/>
                        <a:pt x="343" y="94"/>
                        <a:pt x="343"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9" y="94"/>
                        <a:pt x="289" y="94"/>
                        <a:pt x="289" y="94"/>
                      </a:cubicBezTo>
                      <a:cubicBezTo>
                        <a:pt x="289" y="149"/>
                        <a:pt x="289" y="149"/>
                        <a:pt x="289" y="149"/>
                      </a:cubicBezTo>
                      <a:cubicBezTo>
                        <a:pt x="380" y="149"/>
                        <a:pt x="380" y="149"/>
                        <a:pt x="380" y="149"/>
                      </a:cubicBezTo>
                      <a:cubicBezTo>
                        <a:pt x="380" y="32"/>
                        <a:pt x="380" y="32"/>
                        <a:pt x="380" y="32"/>
                      </a:cubicBezTo>
                      <a:cubicBezTo>
                        <a:pt x="221" y="32"/>
                        <a:pt x="221" y="32"/>
                        <a:pt x="221" y="32"/>
                      </a:cubicBezTo>
                      <a:cubicBezTo>
                        <a:pt x="221" y="32"/>
                        <a:pt x="221" y="32"/>
                        <a:pt x="221"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7" y="115"/>
                        <a:pt x="157" y="115"/>
                        <a:pt x="157" y="115"/>
                      </a:cubicBezTo>
                      <a:cubicBezTo>
                        <a:pt x="100" y="115"/>
                        <a:pt x="100" y="115"/>
                        <a:pt x="100" y="115"/>
                      </a:cubicBezTo>
                      <a:cubicBezTo>
                        <a:pt x="100" y="116"/>
                        <a:pt x="100" y="116"/>
                        <a:pt x="100" y="116"/>
                      </a:cubicBezTo>
                      <a:cubicBezTo>
                        <a:pt x="71" y="116"/>
                        <a:pt x="71" y="116"/>
                        <a:pt x="71" y="116"/>
                      </a:cubicBezTo>
                      <a:cubicBezTo>
                        <a:pt x="71" y="115"/>
                        <a:pt x="71" y="115"/>
                        <a:pt x="71" y="115"/>
                      </a:cubicBezTo>
                      <a:cubicBezTo>
                        <a:pt x="70" y="115"/>
                        <a:pt x="70" y="115"/>
                        <a:pt x="70" y="115"/>
                      </a:cubicBezTo>
                      <a:cubicBezTo>
                        <a:pt x="69" y="61"/>
                        <a:pt x="69" y="61"/>
                        <a:pt x="69" y="61"/>
                      </a:cubicBezTo>
                      <a:cubicBezTo>
                        <a:pt x="100" y="61"/>
                        <a:pt x="100" y="61"/>
                        <a:pt x="100" y="61"/>
                      </a:cubicBezTo>
                      <a:cubicBezTo>
                        <a:pt x="100" y="84"/>
                        <a:pt x="100" y="84"/>
                        <a:pt x="100" y="84"/>
                      </a:cubicBezTo>
                      <a:cubicBezTo>
                        <a:pt x="124" y="84"/>
                        <a:pt x="124" y="84"/>
                        <a:pt x="124" y="84"/>
                      </a:cubicBezTo>
                      <a:cubicBezTo>
                        <a:pt x="124" y="33"/>
                        <a:pt x="124" y="33"/>
                        <a:pt x="124" y="33"/>
                      </a:cubicBezTo>
                      <a:cubicBezTo>
                        <a:pt x="33" y="33"/>
                        <a:pt x="33" y="33"/>
                        <a:pt x="33" y="33"/>
                      </a:cubicBezTo>
                      <a:lnTo>
                        <a:pt x="33"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55" name="Freeform 21"/>
                <p:cNvSpPr>
                  <a:spLocks/>
                </p:cNvSpPr>
                <p:nvPr/>
              </p:nvSpPr>
              <p:spPr bwMode="auto">
                <a:xfrm>
                  <a:off x="11140746" y="5029200"/>
                  <a:ext cx="526381" cy="126831"/>
                </a:xfrm>
                <a:custGeom>
                  <a:avLst/>
                  <a:gdLst>
                    <a:gd name="T0" fmla="*/ 32 w 412"/>
                    <a:gd name="T1" fmla="*/ 150 h 182"/>
                    <a:gd name="T2" fmla="*/ 186 w 412"/>
                    <a:gd name="T3" fmla="*/ 150 h 182"/>
                    <a:gd name="T4" fmla="*/ 186 w 412"/>
                    <a:gd name="T5" fmla="*/ 1 h 182"/>
                    <a:gd name="T6" fmla="*/ 187 w 412"/>
                    <a:gd name="T7" fmla="*/ 1 h 182"/>
                    <a:gd name="T8" fmla="*/ 187 w 412"/>
                    <a:gd name="T9" fmla="*/ 1 h 182"/>
                    <a:gd name="T10" fmla="*/ 412 w 412"/>
                    <a:gd name="T11" fmla="*/ 0 h 182"/>
                    <a:gd name="T12" fmla="*/ 412 w 412"/>
                    <a:gd name="T13" fmla="*/ 181 h 182"/>
                    <a:gd name="T14" fmla="*/ 379 w 412"/>
                    <a:gd name="T15" fmla="*/ 181 h 182"/>
                    <a:gd name="T16" fmla="*/ 379 w 412"/>
                    <a:gd name="T17" fmla="*/ 181 h 182"/>
                    <a:gd name="T18" fmla="*/ 256 w 412"/>
                    <a:gd name="T19" fmla="*/ 182 h 182"/>
                    <a:gd name="T20" fmla="*/ 255 w 412"/>
                    <a:gd name="T21" fmla="*/ 62 h 182"/>
                    <a:gd name="T22" fmla="*/ 342 w 412"/>
                    <a:gd name="T23" fmla="*/ 62 h 182"/>
                    <a:gd name="T24" fmla="*/ 342 w 412"/>
                    <a:gd name="T25" fmla="*/ 62 h 182"/>
                    <a:gd name="T26" fmla="*/ 342 w 412"/>
                    <a:gd name="T27" fmla="*/ 62 h 182"/>
                    <a:gd name="T28" fmla="*/ 342 w 412"/>
                    <a:gd name="T29" fmla="*/ 94 h 182"/>
                    <a:gd name="T30" fmla="*/ 342 w 412"/>
                    <a:gd name="T31" fmla="*/ 94 h 182"/>
                    <a:gd name="T32" fmla="*/ 342 w 412"/>
                    <a:gd name="T33" fmla="*/ 116 h 182"/>
                    <a:gd name="T34" fmla="*/ 313 w 412"/>
                    <a:gd name="T35" fmla="*/ 116 h 182"/>
                    <a:gd name="T36" fmla="*/ 313 w 412"/>
                    <a:gd name="T37" fmla="*/ 94 h 182"/>
                    <a:gd name="T38" fmla="*/ 288 w 412"/>
                    <a:gd name="T39" fmla="*/ 94 h 182"/>
                    <a:gd name="T40" fmla="*/ 288 w 412"/>
                    <a:gd name="T41" fmla="*/ 149 h 182"/>
                    <a:gd name="T42" fmla="*/ 379 w 412"/>
                    <a:gd name="T43" fmla="*/ 149 h 182"/>
                    <a:gd name="T44" fmla="*/ 379 w 412"/>
                    <a:gd name="T45" fmla="*/ 32 h 182"/>
                    <a:gd name="T46" fmla="*/ 220 w 412"/>
                    <a:gd name="T47" fmla="*/ 32 h 182"/>
                    <a:gd name="T48" fmla="*/ 220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6 w 412"/>
                    <a:gd name="T61" fmla="*/ 115 h 182"/>
                    <a:gd name="T62" fmla="*/ 99 w 412"/>
                    <a:gd name="T63" fmla="*/ 115 h 182"/>
                    <a:gd name="T64" fmla="*/ 99 w 412"/>
                    <a:gd name="T65" fmla="*/ 116 h 182"/>
                    <a:gd name="T66" fmla="*/ 70 w 412"/>
                    <a:gd name="T67" fmla="*/ 116 h 182"/>
                    <a:gd name="T68" fmla="*/ 70 w 412"/>
                    <a:gd name="T69" fmla="*/ 115 h 182"/>
                    <a:gd name="T70" fmla="*/ 69 w 412"/>
                    <a:gd name="T71" fmla="*/ 115 h 182"/>
                    <a:gd name="T72" fmla="*/ 69 w 412"/>
                    <a:gd name="T73" fmla="*/ 61 h 182"/>
                    <a:gd name="T74" fmla="*/ 99 w 412"/>
                    <a:gd name="T75" fmla="*/ 61 h 182"/>
                    <a:gd name="T76" fmla="*/ 99 w 412"/>
                    <a:gd name="T77" fmla="*/ 84 h 182"/>
                    <a:gd name="T78" fmla="*/ 124 w 412"/>
                    <a:gd name="T79" fmla="*/ 84 h 182"/>
                    <a:gd name="T80" fmla="*/ 124 w 412"/>
                    <a:gd name="T81" fmla="*/ 33 h 182"/>
                    <a:gd name="T82" fmla="*/ 32 w 412"/>
                    <a:gd name="T83" fmla="*/ 33 h 182"/>
                    <a:gd name="T84" fmla="*/ 32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2" y="150"/>
                      </a:moveTo>
                      <a:cubicBezTo>
                        <a:pt x="186" y="150"/>
                        <a:pt x="186" y="150"/>
                        <a:pt x="186" y="150"/>
                      </a:cubicBezTo>
                      <a:cubicBezTo>
                        <a:pt x="186" y="1"/>
                        <a:pt x="186" y="1"/>
                        <a:pt x="186"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79" y="181"/>
                        <a:pt x="379" y="181"/>
                        <a:pt x="379" y="181"/>
                      </a:cubicBezTo>
                      <a:cubicBezTo>
                        <a:pt x="379" y="181"/>
                        <a:pt x="379" y="181"/>
                        <a:pt x="379" y="181"/>
                      </a:cubicBezTo>
                      <a:cubicBezTo>
                        <a:pt x="256" y="182"/>
                        <a:pt x="256" y="182"/>
                        <a:pt x="256" y="182"/>
                      </a:cubicBezTo>
                      <a:cubicBezTo>
                        <a:pt x="256" y="143"/>
                        <a:pt x="255" y="100"/>
                        <a:pt x="255" y="62"/>
                      </a:cubicBezTo>
                      <a:cubicBezTo>
                        <a:pt x="284" y="62"/>
                        <a:pt x="313" y="62"/>
                        <a:pt x="342" y="62"/>
                      </a:cubicBezTo>
                      <a:cubicBezTo>
                        <a:pt x="342" y="62"/>
                        <a:pt x="342" y="62"/>
                        <a:pt x="342" y="62"/>
                      </a:cubicBezTo>
                      <a:cubicBezTo>
                        <a:pt x="342" y="62"/>
                        <a:pt x="342" y="62"/>
                        <a:pt x="342" y="62"/>
                      </a:cubicBezTo>
                      <a:cubicBezTo>
                        <a:pt x="342" y="94"/>
                        <a:pt x="342" y="94"/>
                        <a:pt x="342"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8" y="94"/>
                        <a:pt x="288" y="94"/>
                        <a:pt x="288" y="94"/>
                      </a:cubicBezTo>
                      <a:cubicBezTo>
                        <a:pt x="288" y="149"/>
                        <a:pt x="288" y="149"/>
                        <a:pt x="288" y="149"/>
                      </a:cubicBezTo>
                      <a:cubicBezTo>
                        <a:pt x="379" y="149"/>
                        <a:pt x="379" y="149"/>
                        <a:pt x="379" y="149"/>
                      </a:cubicBezTo>
                      <a:cubicBezTo>
                        <a:pt x="379" y="32"/>
                        <a:pt x="379" y="32"/>
                        <a:pt x="379" y="32"/>
                      </a:cubicBezTo>
                      <a:cubicBezTo>
                        <a:pt x="220" y="32"/>
                        <a:pt x="220" y="32"/>
                        <a:pt x="220" y="32"/>
                      </a:cubicBezTo>
                      <a:cubicBezTo>
                        <a:pt x="220" y="32"/>
                        <a:pt x="220" y="32"/>
                        <a:pt x="220"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6" y="115"/>
                        <a:pt x="156" y="115"/>
                        <a:pt x="156" y="115"/>
                      </a:cubicBezTo>
                      <a:cubicBezTo>
                        <a:pt x="99" y="115"/>
                        <a:pt x="99" y="115"/>
                        <a:pt x="99" y="115"/>
                      </a:cubicBezTo>
                      <a:cubicBezTo>
                        <a:pt x="99" y="116"/>
                        <a:pt x="99" y="116"/>
                        <a:pt x="99" y="116"/>
                      </a:cubicBezTo>
                      <a:cubicBezTo>
                        <a:pt x="70" y="116"/>
                        <a:pt x="70" y="116"/>
                        <a:pt x="70" y="116"/>
                      </a:cubicBezTo>
                      <a:cubicBezTo>
                        <a:pt x="70" y="115"/>
                        <a:pt x="70" y="115"/>
                        <a:pt x="70" y="115"/>
                      </a:cubicBezTo>
                      <a:cubicBezTo>
                        <a:pt x="69" y="115"/>
                        <a:pt x="69" y="115"/>
                        <a:pt x="69" y="115"/>
                      </a:cubicBezTo>
                      <a:cubicBezTo>
                        <a:pt x="69" y="61"/>
                        <a:pt x="69" y="61"/>
                        <a:pt x="69" y="61"/>
                      </a:cubicBezTo>
                      <a:cubicBezTo>
                        <a:pt x="99" y="61"/>
                        <a:pt x="99" y="61"/>
                        <a:pt x="99" y="61"/>
                      </a:cubicBezTo>
                      <a:cubicBezTo>
                        <a:pt x="99" y="84"/>
                        <a:pt x="99" y="84"/>
                        <a:pt x="99" y="84"/>
                      </a:cubicBezTo>
                      <a:cubicBezTo>
                        <a:pt x="124" y="84"/>
                        <a:pt x="124" y="84"/>
                        <a:pt x="124" y="84"/>
                      </a:cubicBezTo>
                      <a:cubicBezTo>
                        <a:pt x="124" y="33"/>
                        <a:pt x="124" y="33"/>
                        <a:pt x="124" y="33"/>
                      </a:cubicBezTo>
                      <a:cubicBezTo>
                        <a:pt x="32" y="33"/>
                        <a:pt x="32" y="33"/>
                        <a:pt x="32" y="33"/>
                      </a:cubicBezTo>
                      <a:lnTo>
                        <a:pt x="32"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56" name="Freeform 22"/>
                <p:cNvSpPr>
                  <a:spLocks/>
                </p:cNvSpPr>
                <p:nvPr/>
              </p:nvSpPr>
              <p:spPr bwMode="auto">
                <a:xfrm>
                  <a:off x="11696660" y="5029200"/>
                  <a:ext cx="526381" cy="126831"/>
                </a:xfrm>
                <a:custGeom>
                  <a:avLst/>
                  <a:gdLst>
                    <a:gd name="T0" fmla="*/ 33 w 412"/>
                    <a:gd name="T1" fmla="*/ 150 h 182"/>
                    <a:gd name="T2" fmla="*/ 187 w 412"/>
                    <a:gd name="T3" fmla="*/ 150 h 182"/>
                    <a:gd name="T4" fmla="*/ 187 w 412"/>
                    <a:gd name="T5" fmla="*/ 1 h 182"/>
                    <a:gd name="T6" fmla="*/ 187 w 412"/>
                    <a:gd name="T7" fmla="*/ 1 h 182"/>
                    <a:gd name="T8" fmla="*/ 187 w 412"/>
                    <a:gd name="T9" fmla="*/ 1 h 182"/>
                    <a:gd name="T10" fmla="*/ 412 w 412"/>
                    <a:gd name="T11" fmla="*/ 0 h 182"/>
                    <a:gd name="T12" fmla="*/ 412 w 412"/>
                    <a:gd name="T13" fmla="*/ 181 h 182"/>
                    <a:gd name="T14" fmla="*/ 380 w 412"/>
                    <a:gd name="T15" fmla="*/ 181 h 182"/>
                    <a:gd name="T16" fmla="*/ 380 w 412"/>
                    <a:gd name="T17" fmla="*/ 181 h 182"/>
                    <a:gd name="T18" fmla="*/ 256 w 412"/>
                    <a:gd name="T19" fmla="*/ 182 h 182"/>
                    <a:gd name="T20" fmla="*/ 256 w 412"/>
                    <a:gd name="T21" fmla="*/ 62 h 182"/>
                    <a:gd name="T22" fmla="*/ 342 w 412"/>
                    <a:gd name="T23" fmla="*/ 62 h 182"/>
                    <a:gd name="T24" fmla="*/ 342 w 412"/>
                    <a:gd name="T25" fmla="*/ 62 h 182"/>
                    <a:gd name="T26" fmla="*/ 343 w 412"/>
                    <a:gd name="T27" fmla="*/ 62 h 182"/>
                    <a:gd name="T28" fmla="*/ 343 w 412"/>
                    <a:gd name="T29" fmla="*/ 94 h 182"/>
                    <a:gd name="T30" fmla="*/ 342 w 412"/>
                    <a:gd name="T31" fmla="*/ 94 h 182"/>
                    <a:gd name="T32" fmla="*/ 342 w 412"/>
                    <a:gd name="T33" fmla="*/ 116 h 182"/>
                    <a:gd name="T34" fmla="*/ 313 w 412"/>
                    <a:gd name="T35" fmla="*/ 116 h 182"/>
                    <a:gd name="T36" fmla="*/ 313 w 412"/>
                    <a:gd name="T37" fmla="*/ 94 h 182"/>
                    <a:gd name="T38" fmla="*/ 289 w 412"/>
                    <a:gd name="T39" fmla="*/ 94 h 182"/>
                    <a:gd name="T40" fmla="*/ 289 w 412"/>
                    <a:gd name="T41" fmla="*/ 149 h 182"/>
                    <a:gd name="T42" fmla="*/ 380 w 412"/>
                    <a:gd name="T43" fmla="*/ 149 h 182"/>
                    <a:gd name="T44" fmla="*/ 380 w 412"/>
                    <a:gd name="T45" fmla="*/ 32 h 182"/>
                    <a:gd name="T46" fmla="*/ 221 w 412"/>
                    <a:gd name="T47" fmla="*/ 32 h 182"/>
                    <a:gd name="T48" fmla="*/ 221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7 w 412"/>
                    <a:gd name="T61" fmla="*/ 115 h 182"/>
                    <a:gd name="T62" fmla="*/ 100 w 412"/>
                    <a:gd name="T63" fmla="*/ 115 h 182"/>
                    <a:gd name="T64" fmla="*/ 100 w 412"/>
                    <a:gd name="T65" fmla="*/ 116 h 182"/>
                    <a:gd name="T66" fmla="*/ 71 w 412"/>
                    <a:gd name="T67" fmla="*/ 116 h 182"/>
                    <a:gd name="T68" fmla="*/ 71 w 412"/>
                    <a:gd name="T69" fmla="*/ 115 h 182"/>
                    <a:gd name="T70" fmla="*/ 70 w 412"/>
                    <a:gd name="T71" fmla="*/ 115 h 182"/>
                    <a:gd name="T72" fmla="*/ 69 w 412"/>
                    <a:gd name="T73" fmla="*/ 61 h 182"/>
                    <a:gd name="T74" fmla="*/ 100 w 412"/>
                    <a:gd name="T75" fmla="*/ 61 h 182"/>
                    <a:gd name="T76" fmla="*/ 100 w 412"/>
                    <a:gd name="T77" fmla="*/ 84 h 182"/>
                    <a:gd name="T78" fmla="*/ 124 w 412"/>
                    <a:gd name="T79" fmla="*/ 84 h 182"/>
                    <a:gd name="T80" fmla="*/ 124 w 412"/>
                    <a:gd name="T81" fmla="*/ 33 h 182"/>
                    <a:gd name="T82" fmla="*/ 33 w 412"/>
                    <a:gd name="T83" fmla="*/ 33 h 182"/>
                    <a:gd name="T84" fmla="*/ 33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3" y="150"/>
                      </a:moveTo>
                      <a:cubicBezTo>
                        <a:pt x="187" y="150"/>
                        <a:pt x="187" y="150"/>
                        <a:pt x="187" y="150"/>
                      </a:cubicBezTo>
                      <a:cubicBezTo>
                        <a:pt x="187" y="1"/>
                        <a:pt x="187" y="1"/>
                        <a:pt x="187"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80" y="181"/>
                        <a:pt x="380" y="181"/>
                        <a:pt x="380" y="181"/>
                      </a:cubicBezTo>
                      <a:cubicBezTo>
                        <a:pt x="380" y="181"/>
                        <a:pt x="380" y="181"/>
                        <a:pt x="380" y="181"/>
                      </a:cubicBezTo>
                      <a:cubicBezTo>
                        <a:pt x="256" y="182"/>
                        <a:pt x="256" y="182"/>
                        <a:pt x="256" y="182"/>
                      </a:cubicBezTo>
                      <a:cubicBezTo>
                        <a:pt x="256" y="143"/>
                        <a:pt x="256" y="100"/>
                        <a:pt x="256" y="62"/>
                      </a:cubicBezTo>
                      <a:cubicBezTo>
                        <a:pt x="285" y="62"/>
                        <a:pt x="313" y="62"/>
                        <a:pt x="342" y="62"/>
                      </a:cubicBezTo>
                      <a:cubicBezTo>
                        <a:pt x="342" y="62"/>
                        <a:pt x="342" y="62"/>
                        <a:pt x="342" y="62"/>
                      </a:cubicBezTo>
                      <a:cubicBezTo>
                        <a:pt x="343" y="62"/>
                        <a:pt x="343" y="62"/>
                        <a:pt x="343" y="62"/>
                      </a:cubicBezTo>
                      <a:cubicBezTo>
                        <a:pt x="343" y="94"/>
                        <a:pt x="343" y="94"/>
                        <a:pt x="343"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9" y="94"/>
                        <a:pt x="289" y="94"/>
                        <a:pt x="289" y="94"/>
                      </a:cubicBezTo>
                      <a:cubicBezTo>
                        <a:pt x="289" y="149"/>
                        <a:pt x="289" y="149"/>
                        <a:pt x="289" y="149"/>
                      </a:cubicBezTo>
                      <a:cubicBezTo>
                        <a:pt x="380" y="149"/>
                        <a:pt x="380" y="149"/>
                        <a:pt x="380" y="149"/>
                      </a:cubicBezTo>
                      <a:cubicBezTo>
                        <a:pt x="380" y="32"/>
                        <a:pt x="380" y="32"/>
                        <a:pt x="380" y="32"/>
                      </a:cubicBezTo>
                      <a:cubicBezTo>
                        <a:pt x="221" y="32"/>
                        <a:pt x="221" y="32"/>
                        <a:pt x="221" y="32"/>
                      </a:cubicBezTo>
                      <a:cubicBezTo>
                        <a:pt x="221" y="32"/>
                        <a:pt x="221" y="32"/>
                        <a:pt x="221"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7" y="115"/>
                        <a:pt x="157" y="115"/>
                        <a:pt x="157" y="115"/>
                      </a:cubicBezTo>
                      <a:cubicBezTo>
                        <a:pt x="100" y="115"/>
                        <a:pt x="100" y="115"/>
                        <a:pt x="100" y="115"/>
                      </a:cubicBezTo>
                      <a:cubicBezTo>
                        <a:pt x="100" y="116"/>
                        <a:pt x="100" y="116"/>
                        <a:pt x="100" y="116"/>
                      </a:cubicBezTo>
                      <a:cubicBezTo>
                        <a:pt x="71" y="116"/>
                        <a:pt x="71" y="116"/>
                        <a:pt x="71" y="116"/>
                      </a:cubicBezTo>
                      <a:cubicBezTo>
                        <a:pt x="71" y="115"/>
                        <a:pt x="71" y="115"/>
                        <a:pt x="71" y="115"/>
                      </a:cubicBezTo>
                      <a:cubicBezTo>
                        <a:pt x="70" y="115"/>
                        <a:pt x="70" y="115"/>
                        <a:pt x="70" y="115"/>
                      </a:cubicBezTo>
                      <a:cubicBezTo>
                        <a:pt x="69" y="61"/>
                        <a:pt x="69" y="61"/>
                        <a:pt x="69" y="61"/>
                      </a:cubicBezTo>
                      <a:cubicBezTo>
                        <a:pt x="100" y="61"/>
                        <a:pt x="100" y="61"/>
                        <a:pt x="100" y="61"/>
                      </a:cubicBezTo>
                      <a:cubicBezTo>
                        <a:pt x="100" y="84"/>
                        <a:pt x="100" y="84"/>
                        <a:pt x="100" y="84"/>
                      </a:cubicBezTo>
                      <a:cubicBezTo>
                        <a:pt x="124" y="84"/>
                        <a:pt x="124" y="84"/>
                        <a:pt x="124" y="84"/>
                      </a:cubicBezTo>
                      <a:cubicBezTo>
                        <a:pt x="124" y="33"/>
                        <a:pt x="124" y="33"/>
                        <a:pt x="124" y="33"/>
                      </a:cubicBezTo>
                      <a:cubicBezTo>
                        <a:pt x="33" y="33"/>
                        <a:pt x="33" y="33"/>
                        <a:pt x="33" y="33"/>
                      </a:cubicBezTo>
                      <a:lnTo>
                        <a:pt x="33"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57" name="Freeform 23"/>
                <p:cNvSpPr>
                  <a:spLocks/>
                </p:cNvSpPr>
                <p:nvPr/>
              </p:nvSpPr>
              <p:spPr bwMode="auto">
                <a:xfrm>
                  <a:off x="12250836" y="5029200"/>
                  <a:ext cx="524643" cy="126831"/>
                </a:xfrm>
                <a:custGeom>
                  <a:avLst/>
                  <a:gdLst>
                    <a:gd name="T0" fmla="*/ 32 w 411"/>
                    <a:gd name="T1" fmla="*/ 150 h 182"/>
                    <a:gd name="T2" fmla="*/ 186 w 411"/>
                    <a:gd name="T3" fmla="*/ 150 h 182"/>
                    <a:gd name="T4" fmla="*/ 186 w 411"/>
                    <a:gd name="T5" fmla="*/ 1 h 182"/>
                    <a:gd name="T6" fmla="*/ 187 w 411"/>
                    <a:gd name="T7" fmla="*/ 1 h 182"/>
                    <a:gd name="T8" fmla="*/ 187 w 411"/>
                    <a:gd name="T9" fmla="*/ 1 h 182"/>
                    <a:gd name="T10" fmla="*/ 411 w 411"/>
                    <a:gd name="T11" fmla="*/ 0 h 182"/>
                    <a:gd name="T12" fmla="*/ 411 w 411"/>
                    <a:gd name="T13" fmla="*/ 181 h 182"/>
                    <a:gd name="T14" fmla="*/ 379 w 411"/>
                    <a:gd name="T15" fmla="*/ 181 h 182"/>
                    <a:gd name="T16" fmla="*/ 379 w 411"/>
                    <a:gd name="T17" fmla="*/ 181 h 182"/>
                    <a:gd name="T18" fmla="*/ 256 w 411"/>
                    <a:gd name="T19" fmla="*/ 182 h 182"/>
                    <a:gd name="T20" fmla="*/ 255 w 411"/>
                    <a:gd name="T21" fmla="*/ 62 h 182"/>
                    <a:gd name="T22" fmla="*/ 342 w 411"/>
                    <a:gd name="T23" fmla="*/ 62 h 182"/>
                    <a:gd name="T24" fmla="*/ 342 w 411"/>
                    <a:gd name="T25" fmla="*/ 62 h 182"/>
                    <a:gd name="T26" fmla="*/ 342 w 411"/>
                    <a:gd name="T27" fmla="*/ 62 h 182"/>
                    <a:gd name="T28" fmla="*/ 342 w 411"/>
                    <a:gd name="T29" fmla="*/ 94 h 182"/>
                    <a:gd name="T30" fmla="*/ 342 w 411"/>
                    <a:gd name="T31" fmla="*/ 94 h 182"/>
                    <a:gd name="T32" fmla="*/ 342 w 411"/>
                    <a:gd name="T33" fmla="*/ 116 h 182"/>
                    <a:gd name="T34" fmla="*/ 313 w 411"/>
                    <a:gd name="T35" fmla="*/ 116 h 182"/>
                    <a:gd name="T36" fmla="*/ 313 w 411"/>
                    <a:gd name="T37" fmla="*/ 94 h 182"/>
                    <a:gd name="T38" fmla="*/ 288 w 411"/>
                    <a:gd name="T39" fmla="*/ 94 h 182"/>
                    <a:gd name="T40" fmla="*/ 288 w 411"/>
                    <a:gd name="T41" fmla="*/ 149 h 182"/>
                    <a:gd name="T42" fmla="*/ 379 w 411"/>
                    <a:gd name="T43" fmla="*/ 149 h 182"/>
                    <a:gd name="T44" fmla="*/ 379 w 411"/>
                    <a:gd name="T45" fmla="*/ 32 h 182"/>
                    <a:gd name="T46" fmla="*/ 220 w 411"/>
                    <a:gd name="T47" fmla="*/ 32 h 182"/>
                    <a:gd name="T48" fmla="*/ 220 w 411"/>
                    <a:gd name="T49" fmla="*/ 32 h 182"/>
                    <a:gd name="T50" fmla="*/ 219 w 411"/>
                    <a:gd name="T51" fmla="*/ 32 h 182"/>
                    <a:gd name="T52" fmla="*/ 219 w 411"/>
                    <a:gd name="T53" fmla="*/ 182 h 182"/>
                    <a:gd name="T54" fmla="*/ 0 w 411"/>
                    <a:gd name="T55" fmla="*/ 182 h 182"/>
                    <a:gd name="T56" fmla="*/ 0 w 411"/>
                    <a:gd name="T57" fmla="*/ 1 h 182"/>
                    <a:gd name="T58" fmla="*/ 156 w 411"/>
                    <a:gd name="T59" fmla="*/ 0 h 182"/>
                    <a:gd name="T60" fmla="*/ 156 w 411"/>
                    <a:gd name="T61" fmla="*/ 115 h 182"/>
                    <a:gd name="T62" fmla="*/ 99 w 411"/>
                    <a:gd name="T63" fmla="*/ 115 h 182"/>
                    <a:gd name="T64" fmla="*/ 99 w 411"/>
                    <a:gd name="T65" fmla="*/ 116 h 182"/>
                    <a:gd name="T66" fmla="*/ 70 w 411"/>
                    <a:gd name="T67" fmla="*/ 116 h 182"/>
                    <a:gd name="T68" fmla="*/ 70 w 411"/>
                    <a:gd name="T69" fmla="*/ 115 h 182"/>
                    <a:gd name="T70" fmla="*/ 69 w 411"/>
                    <a:gd name="T71" fmla="*/ 115 h 182"/>
                    <a:gd name="T72" fmla="*/ 69 w 411"/>
                    <a:gd name="T73" fmla="*/ 61 h 182"/>
                    <a:gd name="T74" fmla="*/ 99 w 411"/>
                    <a:gd name="T75" fmla="*/ 61 h 182"/>
                    <a:gd name="T76" fmla="*/ 99 w 411"/>
                    <a:gd name="T77" fmla="*/ 84 h 182"/>
                    <a:gd name="T78" fmla="*/ 123 w 411"/>
                    <a:gd name="T79" fmla="*/ 84 h 182"/>
                    <a:gd name="T80" fmla="*/ 123 w 411"/>
                    <a:gd name="T81" fmla="*/ 33 h 182"/>
                    <a:gd name="T82" fmla="*/ 32 w 411"/>
                    <a:gd name="T83" fmla="*/ 33 h 182"/>
                    <a:gd name="T84" fmla="*/ 32 w 411"/>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1" h="182">
                      <a:moveTo>
                        <a:pt x="32" y="150"/>
                      </a:moveTo>
                      <a:cubicBezTo>
                        <a:pt x="186" y="150"/>
                        <a:pt x="186" y="150"/>
                        <a:pt x="186" y="150"/>
                      </a:cubicBezTo>
                      <a:cubicBezTo>
                        <a:pt x="186" y="1"/>
                        <a:pt x="186" y="1"/>
                        <a:pt x="186" y="1"/>
                      </a:cubicBezTo>
                      <a:cubicBezTo>
                        <a:pt x="187" y="1"/>
                        <a:pt x="187" y="1"/>
                        <a:pt x="187" y="1"/>
                      </a:cubicBezTo>
                      <a:cubicBezTo>
                        <a:pt x="187" y="1"/>
                        <a:pt x="187" y="1"/>
                        <a:pt x="187" y="1"/>
                      </a:cubicBezTo>
                      <a:cubicBezTo>
                        <a:pt x="268" y="1"/>
                        <a:pt x="332" y="0"/>
                        <a:pt x="411" y="0"/>
                      </a:cubicBezTo>
                      <a:cubicBezTo>
                        <a:pt x="411" y="181"/>
                        <a:pt x="411" y="181"/>
                        <a:pt x="411" y="181"/>
                      </a:cubicBezTo>
                      <a:cubicBezTo>
                        <a:pt x="379" y="181"/>
                        <a:pt x="379" y="181"/>
                        <a:pt x="379" y="181"/>
                      </a:cubicBezTo>
                      <a:cubicBezTo>
                        <a:pt x="379" y="181"/>
                        <a:pt x="379" y="181"/>
                        <a:pt x="379" y="181"/>
                      </a:cubicBezTo>
                      <a:cubicBezTo>
                        <a:pt x="256" y="182"/>
                        <a:pt x="256" y="182"/>
                        <a:pt x="256" y="182"/>
                      </a:cubicBezTo>
                      <a:cubicBezTo>
                        <a:pt x="256" y="143"/>
                        <a:pt x="255" y="100"/>
                        <a:pt x="255" y="62"/>
                      </a:cubicBezTo>
                      <a:cubicBezTo>
                        <a:pt x="284" y="62"/>
                        <a:pt x="313" y="62"/>
                        <a:pt x="342" y="62"/>
                      </a:cubicBezTo>
                      <a:cubicBezTo>
                        <a:pt x="342" y="62"/>
                        <a:pt x="342" y="62"/>
                        <a:pt x="342" y="62"/>
                      </a:cubicBezTo>
                      <a:cubicBezTo>
                        <a:pt x="342" y="62"/>
                        <a:pt x="342" y="62"/>
                        <a:pt x="342" y="62"/>
                      </a:cubicBezTo>
                      <a:cubicBezTo>
                        <a:pt x="342" y="94"/>
                        <a:pt x="342" y="94"/>
                        <a:pt x="342"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8" y="94"/>
                        <a:pt x="288" y="94"/>
                        <a:pt x="288" y="94"/>
                      </a:cubicBezTo>
                      <a:cubicBezTo>
                        <a:pt x="288" y="149"/>
                        <a:pt x="288" y="149"/>
                        <a:pt x="288" y="149"/>
                      </a:cubicBezTo>
                      <a:cubicBezTo>
                        <a:pt x="379" y="149"/>
                        <a:pt x="379" y="149"/>
                        <a:pt x="379" y="149"/>
                      </a:cubicBezTo>
                      <a:cubicBezTo>
                        <a:pt x="379" y="32"/>
                        <a:pt x="379" y="32"/>
                        <a:pt x="379" y="32"/>
                      </a:cubicBezTo>
                      <a:cubicBezTo>
                        <a:pt x="220" y="32"/>
                        <a:pt x="220" y="32"/>
                        <a:pt x="220" y="32"/>
                      </a:cubicBezTo>
                      <a:cubicBezTo>
                        <a:pt x="220" y="32"/>
                        <a:pt x="220" y="32"/>
                        <a:pt x="220"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6" y="115"/>
                        <a:pt x="156" y="115"/>
                        <a:pt x="156" y="115"/>
                      </a:cubicBezTo>
                      <a:cubicBezTo>
                        <a:pt x="99" y="115"/>
                        <a:pt x="99" y="115"/>
                        <a:pt x="99" y="115"/>
                      </a:cubicBezTo>
                      <a:cubicBezTo>
                        <a:pt x="99" y="116"/>
                        <a:pt x="99" y="116"/>
                        <a:pt x="99" y="116"/>
                      </a:cubicBezTo>
                      <a:cubicBezTo>
                        <a:pt x="70" y="116"/>
                        <a:pt x="70" y="116"/>
                        <a:pt x="70" y="116"/>
                      </a:cubicBezTo>
                      <a:cubicBezTo>
                        <a:pt x="70" y="115"/>
                        <a:pt x="70" y="115"/>
                        <a:pt x="70" y="115"/>
                      </a:cubicBezTo>
                      <a:cubicBezTo>
                        <a:pt x="69" y="115"/>
                        <a:pt x="69" y="115"/>
                        <a:pt x="69" y="115"/>
                      </a:cubicBezTo>
                      <a:cubicBezTo>
                        <a:pt x="69" y="61"/>
                        <a:pt x="69" y="61"/>
                        <a:pt x="69" y="61"/>
                      </a:cubicBezTo>
                      <a:cubicBezTo>
                        <a:pt x="99" y="61"/>
                        <a:pt x="99" y="61"/>
                        <a:pt x="99" y="61"/>
                      </a:cubicBezTo>
                      <a:cubicBezTo>
                        <a:pt x="99" y="84"/>
                        <a:pt x="99" y="84"/>
                        <a:pt x="99" y="84"/>
                      </a:cubicBezTo>
                      <a:cubicBezTo>
                        <a:pt x="123" y="84"/>
                        <a:pt x="123" y="84"/>
                        <a:pt x="123" y="84"/>
                      </a:cubicBezTo>
                      <a:cubicBezTo>
                        <a:pt x="123" y="33"/>
                        <a:pt x="123" y="33"/>
                        <a:pt x="123" y="33"/>
                      </a:cubicBezTo>
                      <a:cubicBezTo>
                        <a:pt x="32" y="33"/>
                        <a:pt x="32" y="33"/>
                        <a:pt x="32" y="33"/>
                      </a:cubicBezTo>
                      <a:lnTo>
                        <a:pt x="32"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58" name="Freeform 24"/>
                <p:cNvSpPr>
                  <a:spLocks/>
                </p:cNvSpPr>
                <p:nvPr/>
              </p:nvSpPr>
              <p:spPr bwMode="auto">
                <a:xfrm>
                  <a:off x="12806750" y="5029200"/>
                  <a:ext cx="526381" cy="126831"/>
                </a:xfrm>
                <a:custGeom>
                  <a:avLst/>
                  <a:gdLst>
                    <a:gd name="T0" fmla="*/ 33 w 412"/>
                    <a:gd name="T1" fmla="*/ 150 h 182"/>
                    <a:gd name="T2" fmla="*/ 187 w 412"/>
                    <a:gd name="T3" fmla="*/ 150 h 182"/>
                    <a:gd name="T4" fmla="*/ 187 w 412"/>
                    <a:gd name="T5" fmla="*/ 1 h 182"/>
                    <a:gd name="T6" fmla="*/ 187 w 412"/>
                    <a:gd name="T7" fmla="*/ 1 h 182"/>
                    <a:gd name="T8" fmla="*/ 187 w 412"/>
                    <a:gd name="T9" fmla="*/ 1 h 182"/>
                    <a:gd name="T10" fmla="*/ 412 w 412"/>
                    <a:gd name="T11" fmla="*/ 0 h 182"/>
                    <a:gd name="T12" fmla="*/ 412 w 412"/>
                    <a:gd name="T13" fmla="*/ 181 h 182"/>
                    <a:gd name="T14" fmla="*/ 380 w 412"/>
                    <a:gd name="T15" fmla="*/ 181 h 182"/>
                    <a:gd name="T16" fmla="*/ 380 w 412"/>
                    <a:gd name="T17" fmla="*/ 181 h 182"/>
                    <a:gd name="T18" fmla="*/ 256 w 412"/>
                    <a:gd name="T19" fmla="*/ 182 h 182"/>
                    <a:gd name="T20" fmla="*/ 255 w 412"/>
                    <a:gd name="T21" fmla="*/ 62 h 182"/>
                    <a:gd name="T22" fmla="*/ 342 w 412"/>
                    <a:gd name="T23" fmla="*/ 62 h 182"/>
                    <a:gd name="T24" fmla="*/ 342 w 412"/>
                    <a:gd name="T25" fmla="*/ 62 h 182"/>
                    <a:gd name="T26" fmla="*/ 342 w 412"/>
                    <a:gd name="T27" fmla="*/ 62 h 182"/>
                    <a:gd name="T28" fmla="*/ 342 w 412"/>
                    <a:gd name="T29" fmla="*/ 94 h 182"/>
                    <a:gd name="T30" fmla="*/ 342 w 412"/>
                    <a:gd name="T31" fmla="*/ 94 h 182"/>
                    <a:gd name="T32" fmla="*/ 342 w 412"/>
                    <a:gd name="T33" fmla="*/ 116 h 182"/>
                    <a:gd name="T34" fmla="*/ 313 w 412"/>
                    <a:gd name="T35" fmla="*/ 116 h 182"/>
                    <a:gd name="T36" fmla="*/ 313 w 412"/>
                    <a:gd name="T37" fmla="*/ 94 h 182"/>
                    <a:gd name="T38" fmla="*/ 288 w 412"/>
                    <a:gd name="T39" fmla="*/ 94 h 182"/>
                    <a:gd name="T40" fmla="*/ 288 w 412"/>
                    <a:gd name="T41" fmla="*/ 149 h 182"/>
                    <a:gd name="T42" fmla="*/ 380 w 412"/>
                    <a:gd name="T43" fmla="*/ 149 h 182"/>
                    <a:gd name="T44" fmla="*/ 380 w 412"/>
                    <a:gd name="T45" fmla="*/ 32 h 182"/>
                    <a:gd name="T46" fmla="*/ 220 w 412"/>
                    <a:gd name="T47" fmla="*/ 32 h 182"/>
                    <a:gd name="T48" fmla="*/ 220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7 w 412"/>
                    <a:gd name="T61" fmla="*/ 115 h 182"/>
                    <a:gd name="T62" fmla="*/ 100 w 412"/>
                    <a:gd name="T63" fmla="*/ 115 h 182"/>
                    <a:gd name="T64" fmla="*/ 100 w 412"/>
                    <a:gd name="T65" fmla="*/ 116 h 182"/>
                    <a:gd name="T66" fmla="*/ 71 w 412"/>
                    <a:gd name="T67" fmla="*/ 116 h 182"/>
                    <a:gd name="T68" fmla="*/ 71 w 412"/>
                    <a:gd name="T69" fmla="*/ 115 h 182"/>
                    <a:gd name="T70" fmla="*/ 70 w 412"/>
                    <a:gd name="T71" fmla="*/ 115 h 182"/>
                    <a:gd name="T72" fmla="*/ 69 w 412"/>
                    <a:gd name="T73" fmla="*/ 61 h 182"/>
                    <a:gd name="T74" fmla="*/ 100 w 412"/>
                    <a:gd name="T75" fmla="*/ 61 h 182"/>
                    <a:gd name="T76" fmla="*/ 100 w 412"/>
                    <a:gd name="T77" fmla="*/ 84 h 182"/>
                    <a:gd name="T78" fmla="*/ 124 w 412"/>
                    <a:gd name="T79" fmla="*/ 84 h 182"/>
                    <a:gd name="T80" fmla="*/ 124 w 412"/>
                    <a:gd name="T81" fmla="*/ 33 h 182"/>
                    <a:gd name="T82" fmla="*/ 33 w 412"/>
                    <a:gd name="T83" fmla="*/ 33 h 182"/>
                    <a:gd name="T84" fmla="*/ 33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3" y="150"/>
                      </a:moveTo>
                      <a:cubicBezTo>
                        <a:pt x="187" y="150"/>
                        <a:pt x="187" y="150"/>
                        <a:pt x="187" y="150"/>
                      </a:cubicBezTo>
                      <a:cubicBezTo>
                        <a:pt x="187" y="1"/>
                        <a:pt x="187" y="1"/>
                        <a:pt x="187"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80" y="181"/>
                        <a:pt x="380" y="181"/>
                        <a:pt x="380" y="181"/>
                      </a:cubicBezTo>
                      <a:cubicBezTo>
                        <a:pt x="380" y="181"/>
                        <a:pt x="380" y="181"/>
                        <a:pt x="380" y="181"/>
                      </a:cubicBezTo>
                      <a:cubicBezTo>
                        <a:pt x="256" y="182"/>
                        <a:pt x="256" y="182"/>
                        <a:pt x="256" y="182"/>
                      </a:cubicBezTo>
                      <a:cubicBezTo>
                        <a:pt x="256" y="143"/>
                        <a:pt x="255" y="100"/>
                        <a:pt x="255" y="62"/>
                      </a:cubicBezTo>
                      <a:cubicBezTo>
                        <a:pt x="285" y="62"/>
                        <a:pt x="313" y="62"/>
                        <a:pt x="342" y="62"/>
                      </a:cubicBezTo>
                      <a:cubicBezTo>
                        <a:pt x="342" y="62"/>
                        <a:pt x="342" y="62"/>
                        <a:pt x="342" y="62"/>
                      </a:cubicBezTo>
                      <a:cubicBezTo>
                        <a:pt x="342" y="62"/>
                        <a:pt x="342" y="62"/>
                        <a:pt x="342" y="62"/>
                      </a:cubicBezTo>
                      <a:cubicBezTo>
                        <a:pt x="342" y="94"/>
                        <a:pt x="342" y="94"/>
                        <a:pt x="342"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8" y="94"/>
                        <a:pt x="288" y="94"/>
                        <a:pt x="288" y="94"/>
                      </a:cubicBezTo>
                      <a:cubicBezTo>
                        <a:pt x="288" y="149"/>
                        <a:pt x="288" y="149"/>
                        <a:pt x="288" y="149"/>
                      </a:cubicBezTo>
                      <a:cubicBezTo>
                        <a:pt x="380" y="149"/>
                        <a:pt x="380" y="149"/>
                        <a:pt x="380" y="149"/>
                      </a:cubicBezTo>
                      <a:cubicBezTo>
                        <a:pt x="380" y="32"/>
                        <a:pt x="380" y="32"/>
                        <a:pt x="380" y="32"/>
                      </a:cubicBezTo>
                      <a:cubicBezTo>
                        <a:pt x="220" y="32"/>
                        <a:pt x="220" y="32"/>
                        <a:pt x="220" y="32"/>
                      </a:cubicBezTo>
                      <a:cubicBezTo>
                        <a:pt x="220" y="32"/>
                        <a:pt x="220" y="32"/>
                        <a:pt x="220"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7" y="115"/>
                        <a:pt x="157" y="115"/>
                        <a:pt x="157" y="115"/>
                      </a:cubicBezTo>
                      <a:cubicBezTo>
                        <a:pt x="100" y="115"/>
                        <a:pt x="100" y="115"/>
                        <a:pt x="100" y="115"/>
                      </a:cubicBezTo>
                      <a:cubicBezTo>
                        <a:pt x="100" y="116"/>
                        <a:pt x="100" y="116"/>
                        <a:pt x="100" y="116"/>
                      </a:cubicBezTo>
                      <a:cubicBezTo>
                        <a:pt x="71" y="116"/>
                        <a:pt x="71" y="116"/>
                        <a:pt x="71" y="116"/>
                      </a:cubicBezTo>
                      <a:cubicBezTo>
                        <a:pt x="71" y="115"/>
                        <a:pt x="71" y="115"/>
                        <a:pt x="71" y="115"/>
                      </a:cubicBezTo>
                      <a:cubicBezTo>
                        <a:pt x="70" y="115"/>
                        <a:pt x="70" y="115"/>
                        <a:pt x="70" y="115"/>
                      </a:cubicBezTo>
                      <a:cubicBezTo>
                        <a:pt x="69" y="61"/>
                        <a:pt x="69" y="61"/>
                        <a:pt x="69" y="61"/>
                      </a:cubicBezTo>
                      <a:cubicBezTo>
                        <a:pt x="100" y="61"/>
                        <a:pt x="100" y="61"/>
                        <a:pt x="100" y="61"/>
                      </a:cubicBezTo>
                      <a:cubicBezTo>
                        <a:pt x="100" y="84"/>
                        <a:pt x="100" y="84"/>
                        <a:pt x="100" y="84"/>
                      </a:cubicBezTo>
                      <a:cubicBezTo>
                        <a:pt x="124" y="84"/>
                        <a:pt x="124" y="84"/>
                        <a:pt x="124" y="84"/>
                      </a:cubicBezTo>
                      <a:cubicBezTo>
                        <a:pt x="124" y="33"/>
                        <a:pt x="124" y="33"/>
                        <a:pt x="124" y="33"/>
                      </a:cubicBezTo>
                      <a:cubicBezTo>
                        <a:pt x="33" y="33"/>
                        <a:pt x="33" y="33"/>
                        <a:pt x="33" y="33"/>
                      </a:cubicBezTo>
                      <a:lnTo>
                        <a:pt x="33"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59" name="Freeform 25"/>
                <p:cNvSpPr>
                  <a:spLocks/>
                </p:cNvSpPr>
                <p:nvPr/>
              </p:nvSpPr>
              <p:spPr bwMode="auto">
                <a:xfrm>
                  <a:off x="13364400" y="5029200"/>
                  <a:ext cx="526381" cy="126831"/>
                </a:xfrm>
                <a:custGeom>
                  <a:avLst/>
                  <a:gdLst>
                    <a:gd name="T0" fmla="*/ 32 w 412"/>
                    <a:gd name="T1" fmla="*/ 150 h 182"/>
                    <a:gd name="T2" fmla="*/ 186 w 412"/>
                    <a:gd name="T3" fmla="*/ 150 h 182"/>
                    <a:gd name="T4" fmla="*/ 186 w 412"/>
                    <a:gd name="T5" fmla="*/ 1 h 182"/>
                    <a:gd name="T6" fmla="*/ 187 w 412"/>
                    <a:gd name="T7" fmla="*/ 1 h 182"/>
                    <a:gd name="T8" fmla="*/ 187 w 412"/>
                    <a:gd name="T9" fmla="*/ 1 h 182"/>
                    <a:gd name="T10" fmla="*/ 412 w 412"/>
                    <a:gd name="T11" fmla="*/ 0 h 182"/>
                    <a:gd name="T12" fmla="*/ 412 w 412"/>
                    <a:gd name="T13" fmla="*/ 181 h 182"/>
                    <a:gd name="T14" fmla="*/ 379 w 412"/>
                    <a:gd name="T15" fmla="*/ 181 h 182"/>
                    <a:gd name="T16" fmla="*/ 379 w 412"/>
                    <a:gd name="T17" fmla="*/ 181 h 182"/>
                    <a:gd name="T18" fmla="*/ 256 w 412"/>
                    <a:gd name="T19" fmla="*/ 182 h 182"/>
                    <a:gd name="T20" fmla="*/ 255 w 412"/>
                    <a:gd name="T21" fmla="*/ 62 h 182"/>
                    <a:gd name="T22" fmla="*/ 342 w 412"/>
                    <a:gd name="T23" fmla="*/ 62 h 182"/>
                    <a:gd name="T24" fmla="*/ 342 w 412"/>
                    <a:gd name="T25" fmla="*/ 62 h 182"/>
                    <a:gd name="T26" fmla="*/ 342 w 412"/>
                    <a:gd name="T27" fmla="*/ 62 h 182"/>
                    <a:gd name="T28" fmla="*/ 342 w 412"/>
                    <a:gd name="T29" fmla="*/ 94 h 182"/>
                    <a:gd name="T30" fmla="*/ 342 w 412"/>
                    <a:gd name="T31" fmla="*/ 94 h 182"/>
                    <a:gd name="T32" fmla="*/ 342 w 412"/>
                    <a:gd name="T33" fmla="*/ 116 h 182"/>
                    <a:gd name="T34" fmla="*/ 313 w 412"/>
                    <a:gd name="T35" fmla="*/ 116 h 182"/>
                    <a:gd name="T36" fmla="*/ 313 w 412"/>
                    <a:gd name="T37" fmla="*/ 94 h 182"/>
                    <a:gd name="T38" fmla="*/ 288 w 412"/>
                    <a:gd name="T39" fmla="*/ 94 h 182"/>
                    <a:gd name="T40" fmla="*/ 288 w 412"/>
                    <a:gd name="T41" fmla="*/ 149 h 182"/>
                    <a:gd name="T42" fmla="*/ 379 w 412"/>
                    <a:gd name="T43" fmla="*/ 149 h 182"/>
                    <a:gd name="T44" fmla="*/ 379 w 412"/>
                    <a:gd name="T45" fmla="*/ 32 h 182"/>
                    <a:gd name="T46" fmla="*/ 220 w 412"/>
                    <a:gd name="T47" fmla="*/ 32 h 182"/>
                    <a:gd name="T48" fmla="*/ 220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6 w 412"/>
                    <a:gd name="T61" fmla="*/ 115 h 182"/>
                    <a:gd name="T62" fmla="*/ 99 w 412"/>
                    <a:gd name="T63" fmla="*/ 115 h 182"/>
                    <a:gd name="T64" fmla="*/ 99 w 412"/>
                    <a:gd name="T65" fmla="*/ 116 h 182"/>
                    <a:gd name="T66" fmla="*/ 70 w 412"/>
                    <a:gd name="T67" fmla="*/ 116 h 182"/>
                    <a:gd name="T68" fmla="*/ 70 w 412"/>
                    <a:gd name="T69" fmla="*/ 115 h 182"/>
                    <a:gd name="T70" fmla="*/ 69 w 412"/>
                    <a:gd name="T71" fmla="*/ 115 h 182"/>
                    <a:gd name="T72" fmla="*/ 69 w 412"/>
                    <a:gd name="T73" fmla="*/ 61 h 182"/>
                    <a:gd name="T74" fmla="*/ 99 w 412"/>
                    <a:gd name="T75" fmla="*/ 61 h 182"/>
                    <a:gd name="T76" fmla="*/ 99 w 412"/>
                    <a:gd name="T77" fmla="*/ 84 h 182"/>
                    <a:gd name="T78" fmla="*/ 123 w 412"/>
                    <a:gd name="T79" fmla="*/ 84 h 182"/>
                    <a:gd name="T80" fmla="*/ 123 w 412"/>
                    <a:gd name="T81" fmla="*/ 33 h 182"/>
                    <a:gd name="T82" fmla="*/ 32 w 412"/>
                    <a:gd name="T83" fmla="*/ 33 h 182"/>
                    <a:gd name="T84" fmla="*/ 32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2" y="150"/>
                      </a:moveTo>
                      <a:cubicBezTo>
                        <a:pt x="186" y="150"/>
                        <a:pt x="186" y="150"/>
                        <a:pt x="186" y="150"/>
                      </a:cubicBezTo>
                      <a:cubicBezTo>
                        <a:pt x="186" y="1"/>
                        <a:pt x="186" y="1"/>
                        <a:pt x="186"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79" y="181"/>
                        <a:pt x="379" y="181"/>
                        <a:pt x="379" y="181"/>
                      </a:cubicBezTo>
                      <a:cubicBezTo>
                        <a:pt x="379" y="181"/>
                        <a:pt x="379" y="181"/>
                        <a:pt x="379" y="181"/>
                      </a:cubicBezTo>
                      <a:cubicBezTo>
                        <a:pt x="256" y="182"/>
                        <a:pt x="256" y="182"/>
                        <a:pt x="256" y="182"/>
                      </a:cubicBezTo>
                      <a:cubicBezTo>
                        <a:pt x="256" y="143"/>
                        <a:pt x="255" y="100"/>
                        <a:pt x="255" y="62"/>
                      </a:cubicBezTo>
                      <a:cubicBezTo>
                        <a:pt x="284" y="62"/>
                        <a:pt x="313" y="62"/>
                        <a:pt x="342" y="62"/>
                      </a:cubicBezTo>
                      <a:cubicBezTo>
                        <a:pt x="342" y="62"/>
                        <a:pt x="342" y="62"/>
                        <a:pt x="342" y="62"/>
                      </a:cubicBezTo>
                      <a:cubicBezTo>
                        <a:pt x="342" y="62"/>
                        <a:pt x="342" y="62"/>
                        <a:pt x="342" y="62"/>
                      </a:cubicBezTo>
                      <a:cubicBezTo>
                        <a:pt x="342" y="94"/>
                        <a:pt x="342" y="94"/>
                        <a:pt x="342"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8" y="94"/>
                        <a:pt x="288" y="94"/>
                        <a:pt x="288" y="94"/>
                      </a:cubicBezTo>
                      <a:cubicBezTo>
                        <a:pt x="288" y="149"/>
                        <a:pt x="288" y="149"/>
                        <a:pt x="288" y="149"/>
                      </a:cubicBezTo>
                      <a:cubicBezTo>
                        <a:pt x="379" y="149"/>
                        <a:pt x="379" y="149"/>
                        <a:pt x="379" y="149"/>
                      </a:cubicBezTo>
                      <a:cubicBezTo>
                        <a:pt x="379" y="32"/>
                        <a:pt x="379" y="32"/>
                        <a:pt x="379" y="32"/>
                      </a:cubicBezTo>
                      <a:cubicBezTo>
                        <a:pt x="220" y="32"/>
                        <a:pt x="220" y="32"/>
                        <a:pt x="220" y="32"/>
                      </a:cubicBezTo>
                      <a:cubicBezTo>
                        <a:pt x="220" y="32"/>
                        <a:pt x="220" y="32"/>
                        <a:pt x="220"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6" y="115"/>
                        <a:pt x="156" y="115"/>
                        <a:pt x="156" y="115"/>
                      </a:cubicBezTo>
                      <a:cubicBezTo>
                        <a:pt x="99" y="115"/>
                        <a:pt x="99" y="115"/>
                        <a:pt x="99" y="115"/>
                      </a:cubicBezTo>
                      <a:cubicBezTo>
                        <a:pt x="99" y="116"/>
                        <a:pt x="99" y="116"/>
                        <a:pt x="99" y="116"/>
                      </a:cubicBezTo>
                      <a:cubicBezTo>
                        <a:pt x="70" y="116"/>
                        <a:pt x="70" y="116"/>
                        <a:pt x="70" y="116"/>
                      </a:cubicBezTo>
                      <a:cubicBezTo>
                        <a:pt x="70" y="115"/>
                        <a:pt x="70" y="115"/>
                        <a:pt x="70" y="115"/>
                      </a:cubicBezTo>
                      <a:cubicBezTo>
                        <a:pt x="69" y="115"/>
                        <a:pt x="69" y="115"/>
                        <a:pt x="69" y="115"/>
                      </a:cubicBezTo>
                      <a:cubicBezTo>
                        <a:pt x="69" y="61"/>
                        <a:pt x="69" y="61"/>
                        <a:pt x="69" y="61"/>
                      </a:cubicBezTo>
                      <a:cubicBezTo>
                        <a:pt x="99" y="61"/>
                        <a:pt x="99" y="61"/>
                        <a:pt x="99" y="61"/>
                      </a:cubicBezTo>
                      <a:cubicBezTo>
                        <a:pt x="99" y="84"/>
                        <a:pt x="99" y="84"/>
                        <a:pt x="99" y="84"/>
                      </a:cubicBezTo>
                      <a:cubicBezTo>
                        <a:pt x="123" y="84"/>
                        <a:pt x="123" y="84"/>
                        <a:pt x="123" y="84"/>
                      </a:cubicBezTo>
                      <a:cubicBezTo>
                        <a:pt x="123" y="33"/>
                        <a:pt x="123" y="33"/>
                        <a:pt x="123" y="33"/>
                      </a:cubicBezTo>
                      <a:cubicBezTo>
                        <a:pt x="32" y="33"/>
                        <a:pt x="32" y="33"/>
                        <a:pt x="32" y="33"/>
                      </a:cubicBezTo>
                      <a:lnTo>
                        <a:pt x="32"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grpSp>
          <p:sp>
            <p:nvSpPr>
              <p:cNvPr id="37" name="Freeform 5"/>
              <p:cNvSpPr>
                <a:spLocks/>
              </p:cNvSpPr>
              <p:nvPr/>
            </p:nvSpPr>
            <p:spPr bwMode="auto">
              <a:xfrm>
                <a:off x="13957724" y="4880089"/>
                <a:ext cx="498907" cy="149111"/>
              </a:xfrm>
              <a:custGeom>
                <a:avLst/>
                <a:gdLst>
                  <a:gd name="T0" fmla="*/ 33 w 412"/>
                  <a:gd name="T1" fmla="*/ 150 h 182"/>
                  <a:gd name="T2" fmla="*/ 187 w 412"/>
                  <a:gd name="T3" fmla="*/ 150 h 182"/>
                  <a:gd name="T4" fmla="*/ 187 w 412"/>
                  <a:gd name="T5" fmla="*/ 1 h 182"/>
                  <a:gd name="T6" fmla="*/ 187 w 412"/>
                  <a:gd name="T7" fmla="*/ 1 h 182"/>
                  <a:gd name="T8" fmla="*/ 187 w 412"/>
                  <a:gd name="T9" fmla="*/ 1 h 182"/>
                  <a:gd name="T10" fmla="*/ 412 w 412"/>
                  <a:gd name="T11" fmla="*/ 0 h 182"/>
                  <a:gd name="T12" fmla="*/ 412 w 412"/>
                  <a:gd name="T13" fmla="*/ 181 h 182"/>
                  <a:gd name="T14" fmla="*/ 379 w 412"/>
                  <a:gd name="T15" fmla="*/ 181 h 182"/>
                  <a:gd name="T16" fmla="*/ 379 w 412"/>
                  <a:gd name="T17" fmla="*/ 181 h 182"/>
                  <a:gd name="T18" fmla="*/ 256 w 412"/>
                  <a:gd name="T19" fmla="*/ 182 h 182"/>
                  <a:gd name="T20" fmla="*/ 255 w 412"/>
                  <a:gd name="T21" fmla="*/ 62 h 182"/>
                  <a:gd name="T22" fmla="*/ 342 w 412"/>
                  <a:gd name="T23" fmla="*/ 62 h 182"/>
                  <a:gd name="T24" fmla="*/ 342 w 412"/>
                  <a:gd name="T25" fmla="*/ 62 h 182"/>
                  <a:gd name="T26" fmla="*/ 342 w 412"/>
                  <a:gd name="T27" fmla="*/ 62 h 182"/>
                  <a:gd name="T28" fmla="*/ 342 w 412"/>
                  <a:gd name="T29" fmla="*/ 94 h 182"/>
                  <a:gd name="T30" fmla="*/ 342 w 412"/>
                  <a:gd name="T31" fmla="*/ 94 h 182"/>
                  <a:gd name="T32" fmla="*/ 342 w 412"/>
                  <a:gd name="T33" fmla="*/ 116 h 182"/>
                  <a:gd name="T34" fmla="*/ 313 w 412"/>
                  <a:gd name="T35" fmla="*/ 116 h 182"/>
                  <a:gd name="T36" fmla="*/ 313 w 412"/>
                  <a:gd name="T37" fmla="*/ 94 h 182"/>
                  <a:gd name="T38" fmla="*/ 288 w 412"/>
                  <a:gd name="T39" fmla="*/ 94 h 182"/>
                  <a:gd name="T40" fmla="*/ 288 w 412"/>
                  <a:gd name="T41" fmla="*/ 149 h 182"/>
                  <a:gd name="T42" fmla="*/ 379 w 412"/>
                  <a:gd name="T43" fmla="*/ 149 h 182"/>
                  <a:gd name="T44" fmla="*/ 379 w 412"/>
                  <a:gd name="T45" fmla="*/ 32 h 182"/>
                  <a:gd name="T46" fmla="*/ 220 w 412"/>
                  <a:gd name="T47" fmla="*/ 32 h 182"/>
                  <a:gd name="T48" fmla="*/ 220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7 w 412"/>
                  <a:gd name="T61" fmla="*/ 115 h 182"/>
                  <a:gd name="T62" fmla="*/ 100 w 412"/>
                  <a:gd name="T63" fmla="*/ 115 h 182"/>
                  <a:gd name="T64" fmla="*/ 100 w 412"/>
                  <a:gd name="T65" fmla="*/ 116 h 182"/>
                  <a:gd name="T66" fmla="*/ 71 w 412"/>
                  <a:gd name="T67" fmla="*/ 116 h 182"/>
                  <a:gd name="T68" fmla="*/ 71 w 412"/>
                  <a:gd name="T69" fmla="*/ 115 h 182"/>
                  <a:gd name="T70" fmla="*/ 70 w 412"/>
                  <a:gd name="T71" fmla="*/ 115 h 182"/>
                  <a:gd name="T72" fmla="*/ 69 w 412"/>
                  <a:gd name="T73" fmla="*/ 61 h 182"/>
                  <a:gd name="T74" fmla="*/ 100 w 412"/>
                  <a:gd name="T75" fmla="*/ 61 h 182"/>
                  <a:gd name="T76" fmla="*/ 100 w 412"/>
                  <a:gd name="T77" fmla="*/ 84 h 182"/>
                  <a:gd name="T78" fmla="*/ 124 w 412"/>
                  <a:gd name="T79" fmla="*/ 84 h 182"/>
                  <a:gd name="T80" fmla="*/ 124 w 412"/>
                  <a:gd name="T81" fmla="*/ 33 h 182"/>
                  <a:gd name="T82" fmla="*/ 33 w 412"/>
                  <a:gd name="T83" fmla="*/ 33 h 182"/>
                  <a:gd name="T84" fmla="*/ 33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3" y="150"/>
                    </a:moveTo>
                    <a:cubicBezTo>
                      <a:pt x="187" y="150"/>
                      <a:pt x="187" y="150"/>
                      <a:pt x="187" y="150"/>
                    </a:cubicBezTo>
                    <a:cubicBezTo>
                      <a:pt x="187" y="1"/>
                      <a:pt x="187" y="1"/>
                      <a:pt x="187"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79" y="181"/>
                      <a:pt x="379" y="181"/>
                      <a:pt x="379" y="181"/>
                    </a:cubicBezTo>
                    <a:cubicBezTo>
                      <a:pt x="379" y="181"/>
                      <a:pt x="379" y="181"/>
                      <a:pt x="379" y="181"/>
                    </a:cubicBezTo>
                    <a:cubicBezTo>
                      <a:pt x="256" y="182"/>
                      <a:pt x="256" y="182"/>
                      <a:pt x="256" y="182"/>
                    </a:cubicBezTo>
                    <a:cubicBezTo>
                      <a:pt x="256" y="143"/>
                      <a:pt x="255" y="100"/>
                      <a:pt x="255" y="62"/>
                    </a:cubicBezTo>
                    <a:cubicBezTo>
                      <a:pt x="285" y="62"/>
                      <a:pt x="313" y="62"/>
                      <a:pt x="342" y="62"/>
                    </a:cubicBezTo>
                    <a:cubicBezTo>
                      <a:pt x="342" y="62"/>
                      <a:pt x="342" y="62"/>
                      <a:pt x="342" y="62"/>
                    </a:cubicBezTo>
                    <a:cubicBezTo>
                      <a:pt x="342" y="62"/>
                      <a:pt x="342" y="62"/>
                      <a:pt x="342" y="62"/>
                    </a:cubicBezTo>
                    <a:cubicBezTo>
                      <a:pt x="342" y="94"/>
                      <a:pt x="342" y="94"/>
                      <a:pt x="342"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8" y="94"/>
                      <a:pt x="288" y="94"/>
                      <a:pt x="288" y="94"/>
                    </a:cubicBezTo>
                    <a:cubicBezTo>
                      <a:pt x="288" y="149"/>
                      <a:pt x="288" y="149"/>
                      <a:pt x="288" y="149"/>
                    </a:cubicBezTo>
                    <a:cubicBezTo>
                      <a:pt x="379" y="149"/>
                      <a:pt x="379" y="149"/>
                      <a:pt x="379" y="149"/>
                    </a:cubicBezTo>
                    <a:cubicBezTo>
                      <a:pt x="379" y="32"/>
                      <a:pt x="379" y="32"/>
                      <a:pt x="379" y="32"/>
                    </a:cubicBezTo>
                    <a:cubicBezTo>
                      <a:pt x="220" y="32"/>
                      <a:pt x="220" y="32"/>
                      <a:pt x="220" y="32"/>
                    </a:cubicBezTo>
                    <a:cubicBezTo>
                      <a:pt x="220" y="32"/>
                      <a:pt x="220" y="32"/>
                      <a:pt x="220"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7" y="115"/>
                      <a:pt x="157" y="115"/>
                      <a:pt x="157" y="115"/>
                    </a:cubicBezTo>
                    <a:cubicBezTo>
                      <a:pt x="100" y="115"/>
                      <a:pt x="100" y="115"/>
                      <a:pt x="100" y="115"/>
                    </a:cubicBezTo>
                    <a:cubicBezTo>
                      <a:pt x="100" y="116"/>
                      <a:pt x="100" y="116"/>
                      <a:pt x="100" y="116"/>
                    </a:cubicBezTo>
                    <a:cubicBezTo>
                      <a:pt x="71" y="116"/>
                      <a:pt x="71" y="116"/>
                      <a:pt x="71" y="116"/>
                    </a:cubicBezTo>
                    <a:cubicBezTo>
                      <a:pt x="71" y="115"/>
                      <a:pt x="71" y="115"/>
                      <a:pt x="71" y="115"/>
                    </a:cubicBezTo>
                    <a:cubicBezTo>
                      <a:pt x="70" y="115"/>
                      <a:pt x="70" y="115"/>
                      <a:pt x="70" y="115"/>
                    </a:cubicBezTo>
                    <a:cubicBezTo>
                      <a:pt x="69" y="61"/>
                      <a:pt x="69" y="61"/>
                      <a:pt x="69" y="61"/>
                    </a:cubicBezTo>
                    <a:cubicBezTo>
                      <a:pt x="100" y="61"/>
                      <a:pt x="100" y="61"/>
                      <a:pt x="100" y="61"/>
                    </a:cubicBezTo>
                    <a:cubicBezTo>
                      <a:pt x="100" y="84"/>
                      <a:pt x="100" y="84"/>
                      <a:pt x="100" y="84"/>
                    </a:cubicBezTo>
                    <a:cubicBezTo>
                      <a:pt x="124" y="84"/>
                      <a:pt x="124" y="84"/>
                      <a:pt x="124" y="84"/>
                    </a:cubicBezTo>
                    <a:cubicBezTo>
                      <a:pt x="124" y="33"/>
                      <a:pt x="124" y="33"/>
                      <a:pt x="124" y="33"/>
                    </a:cubicBezTo>
                    <a:cubicBezTo>
                      <a:pt x="33" y="33"/>
                      <a:pt x="33" y="33"/>
                      <a:pt x="33" y="33"/>
                    </a:cubicBezTo>
                    <a:lnTo>
                      <a:pt x="33"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38" name="Freeform 6"/>
              <p:cNvSpPr>
                <a:spLocks/>
              </p:cNvSpPr>
              <p:nvPr/>
            </p:nvSpPr>
            <p:spPr bwMode="auto">
              <a:xfrm>
                <a:off x="14486269" y="4880089"/>
                <a:ext cx="497260" cy="149111"/>
              </a:xfrm>
              <a:custGeom>
                <a:avLst/>
                <a:gdLst>
                  <a:gd name="T0" fmla="*/ 32 w 411"/>
                  <a:gd name="T1" fmla="*/ 150 h 182"/>
                  <a:gd name="T2" fmla="*/ 186 w 411"/>
                  <a:gd name="T3" fmla="*/ 150 h 182"/>
                  <a:gd name="T4" fmla="*/ 186 w 411"/>
                  <a:gd name="T5" fmla="*/ 1 h 182"/>
                  <a:gd name="T6" fmla="*/ 187 w 411"/>
                  <a:gd name="T7" fmla="*/ 1 h 182"/>
                  <a:gd name="T8" fmla="*/ 187 w 411"/>
                  <a:gd name="T9" fmla="*/ 1 h 182"/>
                  <a:gd name="T10" fmla="*/ 411 w 411"/>
                  <a:gd name="T11" fmla="*/ 0 h 182"/>
                  <a:gd name="T12" fmla="*/ 411 w 411"/>
                  <a:gd name="T13" fmla="*/ 181 h 182"/>
                  <a:gd name="T14" fmla="*/ 379 w 411"/>
                  <a:gd name="T15" fmla="*/ 181 h 182"/>
                  <a:gd name="T16" fmla="*/ 379 w 411"/>
                  <a:gd name="T17" fmla="*/ 181 h 182"/>
                  <a:gd name="T18" fmla="*/ 255 w 411"/>
                  <a:gd name="T19" fmla="*/ 182 h 182"/>
                  <a:gd name="T20" fmla="*/ 255 w 411"/>
                  <a:gd name="T21" fmla="*/ 62 h 182"/>
                  <a:gd name="T22" fmla="*/ 341 w 411"/>
                  <a:gd name="T23" fmla="*/ 62 h 182"/>
                  <a:gd name="T24" fmla="*/ 341 w 411"/>
                  <a:gd name="T25" fmla="*/ 62 h 182"/>
                  <a:gd name="T26" fmla="*/ 342 w 411"/>
                  <a:gd name="T27" fmla="*/ 62 h 182"/>
                  <a:gd name="T28" fmla="*/ 342 w 411"/>
                  <a:gd name="T29" fmla="*/ 94 h 182"/>
                  <a:gd name="T30" fmla="*/ 341 w 411"/>
                  <a:gd name="T31" fmla="*/ 94 h 182"/>
                  <a:gd name="T32" fmla="*/ 341 w 411"/>
                  <a:gd name="T33" fmla="*/ 116 h 182"/>
                  <a:gd name="T34" fmla="*/ 312 w 411"/>
                  <a:gd name="T35" fmla="*/ 116 h 182"/>
                  <a:gd name="T36" fmla="*/ 312 w 411"/>
                  <a:gd name="T37" fmla="*/ 94 h 182"/>
                  <a:gd name="T38" fmla="*/ 288 w 411"/>
                  <a:gd name="T39" fmla="*/ 94 h 182"/>
                  <a:gd name="T40" fmla="*/ 288 w 411"/>
                  <a:gd name="T41" fmla="*/ 149 h 182"/>
                  <a:gd name="T42" fmla="*/ 379 w 411"/>
                  <a:gd name="T43" fmla="*/ 149 h 182"/>
                  <a:gd name="T44" fmla="*/ 379 w 411"/>
                  <a:gd name="T45" fmla="*/ 32 h 182"/>
                  <a:gd name="T46" fmla="*/ 220 w 411"/>
                  <a:gd name="T47" fmla="*/ 32 h 182"/>
                  <a:gd name="T48" fmla="*/ 220 w 411"/>
                  <a:gd name="T49" fmla="*/ 32 h 182"/>
                  <a:gd name="T50" fmla="*/ 218 w 411"/>
                  <a:gd name="T51" fmla="*/ 32 h 182"/>
                  <a:gd name="T52" fmla="*/ 218 w 411"/>
                  <a:gd name="T53" fmla="*/ 182 h 182"/>
                  <a:gd name="T54" fmla="*/ 0 w 411"/>
                  <a:gd name="T55" fmla="*/ 182 h 182"/>
                  <a:gd name="T56" fmla="*/ 0 w 411"/>
                  <a:gd name="T57" fmla="*/ 1 h 182"/>
                  <a:gd name="T58" fmla="*/ 156 w 411"/>
                  <a:gd name="T59" fmla="*/ 0 h 182"/>
                  <a:gd name="T60" fmla="*/ 156 w 411"/>
                  <a:gd name="T61" fmla="*/ 115 h 182"/>
                  <a:gd name="T62" fmla="*/ 99 w 411"/>
                  <a:gd name="T63" fmla="*/ 115 h 182"/>
                  <a:gd name="T64" fmla="*/ 99 w 411"/>
                  <a:gd name="T65" fmla="*/ 116 h 182"/>
                  <a:gd name="T66" fmla="*/ 70 w 411"/>
                  <a:gd name="T67" fmla="*/ 116 h 182"/>
                  <a:gd name="T68" fmla="*/ 70 w 411"/>
                  <a:gd name="T69" fmla="*/ 115 h 182"/>
                  <a:gd name="T70" fmla="*/ 69 w 411"/>
                  <a:gd name="T71" fmla="*/ 115 h 182"/>
                  <a:gd name="T72" fmla="*/ 69 w 411"/>
                  <a:gd name="T73" fmla="*/ 61 h 182"/>
                  <a:gd name="T74" fmla="*/ 99 w 411"/>
                  <a:gd name="T75" fmla="*/ 61 h 182"/>
                  <a:gd name="T76" fmla="*/ 99 w 411"/>
                  <a:gd name="T77" fmla="*/ 84 h 182"/>
                  <a:gd name="T78" fmla="*/ 123 w 411"/>
                  <a:gd name="T79" fmla="*/ 84 h 182"/>
                  <a:gd name="T80" fmla="*/ 123 w 411"/>
                  <a:gd name="T81" fmla="*/ 33 h 182"/>
                  <a:gd name="T82" fmla="*/ 32 w 411"/>
                  <a:gd name="T83" fmla="*/ 33 h 182"/>
                  <a:gd name="T84" fmla="*/ 32 w 411"/>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1" h="182">
                    <a:moveTo>
                      <a:pt x="32" y="150"/>
                    </a:moveTo>
                    <a:cubicBezTo>
                      <a:pt x="186" y="150"/>
                      <a:pt x="186" y="150"/>
                      <a:pt x="186" y="150"/>
                    </a:cubicBezTo>
                    <a:cubicBezTo>
                      <a:pt x="186" y="1"/>
                      <a:pt x="186" y="1"/>
                      <a:pt x="186" y="1"/>
                    </a:cubicBezTo>
                    <a:cubicBezTo>
                      <a:pt x="187" y="1"/>
                      <a:pt x="187" y="1"/>
                      <a:pt x="187" y="1"/>
                    </a:cubicBezTo>
                    <a:cubicBezTo>
                      <a:pt x="187" y="1"/>
                      <a:pt x="187" y="1"/>
                      <a:pt x="187" y="1"/>
                    </a:cubicBezTo>
                    <a:cubicBezTo>
                      <a:pt x="268" y="1"/>
                      <a:pt x="332" y="0"/>
                      <a:pt x="411" y="0"/>
                    </a:cubicBezTo>
                    <a:cubicBezTo>
                      <a:pt x="411" y="181"/>
                      <a:pt x="411" y="181"/>
                      <a:pt x="411" y="181"/>
                    </a:cubicBezTo>
                    <a:cubicBezTo>
                      <a:pt x="379" y="181"/>
                      <a:pt x="379" y="181"/>
                      <a:pt x="379" y="181"/>
                    </a:cubicBezTo>
                    <a:cubicBezTo>
                      <a:pt x="379" y="181"/>
                      <a:pt x="379" y="181"/>
                      <a:pt x="379" y="181"/>
                    </a:cubicBezTo>
                    <a:cubicBezTo>
                      <a:pt x="255" y="182"/>
                      <a:pt x="255" y="182"/>
                      <a:pt x="255" y="182"/>
                    </a:cubicBezTo>
                    <a:cubicBezTo>
                      <a:pt x="255" y="143"/>
                      <a:pt x="255" y="100"/>
                      <a:pt x="255" y="62"/>
                    </a:cubicBezTo>
                    <a:cubicBezTo>
                      <a:pt x="284" y="62"/>
                      <a:pt x="312" y="62"/>
                      <a:pt x="341" y="62"/>
                    </a:cubicBezTo>
                    <a:cubicBezTo>
                      <a:pt x="341" y="62"/>
                      <a:pt x="341" y="62"/>
                      <a:pt x="341" y="62"/>
                    </a:cubicBezTo>
                    <a:cubicBezTo>
                      <a:pt x="342" y="62"/>
                      <a:pt x="342" y="62"/>
                      <a:pt x="342" y="62"/>
                    </a:cubicBezTo>
                    <a:cubicBezTo>
                      <a:pt x="342" y="94"/>
                      <a:pt x="342" y="94"/>
                      <a:pt x="342" y="94"/>
                    </a:cubicBezTo>
                    <a:cubicBezTo>
                      <a:pt x="341" y="94"/>
                      <a:pt x="341" y="94"/>
                      <a:pt x="341" y="94"/>
                    </a:cubicBezTo>
                    <a:cubicBezTo>
                      <a:pt x="341" y="116"/>
                      <a:pt x="341" y="116"/>
                      <a:pt x="341" y="116"/>
                    </a:cubicBezTo>
                    <a:cubicBezTo>
                      <a:pt x="312" y="116"/>
                      <a:pt x="312" y="116"/>
                      <a:pt x="312" y="116"/>
                    </a:cubicBezTo>
                    <a:cubicBezTo>
                      <a:pt x="312" y="94"/>
                      <a:pt x="312" y="94"/>
                      <a:pt x="312" y="94"/>
                    </a:cubicBezTo>
                    <a:cubicBezTo>
                      <a:pt x="288" y="94"/>
                      <a:pt x="288" y="94"/>
                      <a:pt x="288" y="94"/>
                    </a:cubicBezTo>
                    <a:cubicBezTo>
                      <a:pt x="288" y="149"/>
                      <a:pt x="288" y="149"/>
                      <a:pt x="288" y="149"/>
                    </a:cubicBezTo>
                    <a:cubicBezTo>
                      <a:pt x="379" y="149"/>
                      <a:pt x="379" y="149"/>
                      <a:pt x="379" y="149"/>
                    </a:cubicBezTo>
                    <a:cubicBezTo>
                      <a:pt x="379" y="32"/>
                      <a:pt x="379" y="32"/>
                      <a:pt x="379" y="32"/>
                    </a:cubicBezTo>
                    <a:cubicBezTo>
                      <a:pt x="220" y="32"/>
                      <a:pt x="220" y="32"/>
                      <a:pt x="220" y="32"/>
                    </a:cubicBezTo>
                    <a:cubicBezTo>
                      <a:pt x="220" y="32"/>
                      <a:pt x="220" y="32"/>
                      <a:pt x="220" y="32"/>
                    </a:cubicBezTo>
                    <a:cubicBezTo>
                      <a:pt x="218" y="32"/>
                      <a:pt x="218" y="32"/>
                      <a:pt x="218" y="32"/>
                    </a:cubicBezTo>
                    <a:cubicBezTo>
                      <a:pt x="218" y="182"/>
                      <a:pt x="218" y="182"/>
                      <a:pt x="218" y="182"/>
                    </a:cubicBezTo>
                    <a:cubicBezTo>
                      <a:pt x="0" y="182"/>
                      <a:pt x="0" y="182"/>
                      <a:pt x="0" y="182"/>
                    </a:cubicBezTo>
                    <a:cubicBezTo>
                      <a:pt x="0" y="1"/>
                      <a:pt x="0" y="1"/>
                      <a:pt x="0" y="1"/>
                    </a:cubicBezTo>
                    <a:cubicBezTo>
                      <a:pt x="156" y="0"/>
                      <a:pt x="156" y="0"/>
                      <a:pt x="156" y="0"/>
                    </a:cubicBezTo>
                    <a:cubicBezTo>
                      <a:pt x="156" y="115"/>
                      <a:pt x="156" y="115"/>
                      <a:pt x="156" y="115"/>
                    </a:cubicBezTo>
                    <a:cubicBezTo>
                      <a:pt x="99" y="115"/>
                      <a:pt x="99" y="115"/>
                      <a:pt x="99" y="115"/>
                    </a:cubicBezTo>
                    <a:cubicBezTo>
                      <a:pt x="99" y="116"/>
                      <a:pt x="99" y="116"/>
                      <a:pt x="99" y="116"/>
                    </a:cubicBezTo>
                    <a:cubicBezTo>
                      <a:pt x="70" y="116"/>
                      <a:pt x="70" y="116"/>
                      <a:pt x="70" y="116"/>
                    </a:cubicBezTo>
                    <a:cubicBezTo>
                      <a:pt x="70" y="115"/>
                      <a:pt x="70" y="115"/>
                      <a:pt x="70" y="115"/>
                    </a:cubicBezTo>
                    <a:cubicBezTo>
                      <a:pt x="69" y="115"/>
                      <a:pt x="69" y="115"/>
                      <a:pt x="69" y="115"/>
                    </a:cubicBezTo>
                    <a:cubicBezTo>
                      <a:pt x="69" y="61"/>
                      <a:pt x="69" y="61"/>
                      <a:pt x="69" y="61"/>
                    </a:cubicBezTo>
                    <a:cubicBezTo>
                      <a:pt x="99" y="61"/>
                      <a:pt x="99" y="61"/>
                      <a:pt x="99" y="61"/>
                    </a:cubicBezTo>
                    <a:cubicBezTo>
                      <a:pt x="99" y="84"/>
                      <a:pt x="99" y="84"/>
                      <a:pt x="99" y="84"/>
                    </a:cubicBezTo>
                    <a:cubicBezTo>
                      <a:pt x="123" y="84"/>
                      <a:pt x="123" y="84"/>
                      <a:pt x="123" y="84"/>
                    </a:cubicBezTo>
                    <a:cubicBezTo>
                      <a:pt x="123" y="33"/>
                      <a:pt x="123" y="33"/>
                      <a:pt x="123" y="33"/>
                    </a:cubicBezTo>
                    <a:cubicBezTo>
                      <a:pt x="32" y="33"/>
                      <a:pt x="32" y="33"/>
                      <a:pt x="32" y="33"/>
                    </a:cubicBezTo>
                    <a:lnTo>
                      <a:pt x="32"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grpSp>
        <p:sp>
          <p:nvSpPr>
            <p:cNvPr id="31" name="Freeform 5"/>
            <p:cNvSpPr>
              <a:spLocks/>
            </p:cNvSpPr>
            <p:nvPr/>
          </p:nvSpPr>
          <p:spPr bwMode="auto">
            <a:xfrm>
              <a:off x="17100025" y="4800600"/>
              <a:ext cx="498907" cy="149111"/>
            </a:xfrm>
            <a:custGeom>
              <a:avLst/>
              <a:gdLst>
                <a:gd name="T0" fmla="*/ 33 w 412"/>
                <a:gd name="T1" fmla="*/ 150 h 182"/>
                <a:gd name="T2" fmla="*/ 187 w 412"/>
                <a:gd name="T3" fmla="*/ 150 h 182"/>
                <a:gd name="T4" fmla="*/ 187 w 412"/>
                <a:gd name="T5" fmla="*/ 1 h 182"/>
                <a:gd name="T6" fmla="*/ 187 w 412"/>
                <a:gd name="T7" fmla="*/ 1 h 182"/>
                <a:gd name="T8" fmla="*/ 187 w 412"/>
                <a:gd name="T9" fmla="*/ 1 h 182"/>
                <a:gd name="T10" fmla="*/ 412 w 412"/>
                <a:gd name="T11" fmla="*/ 0 h 182"/>
                <a:gd name="T12" fmla="*/ 412 w 412"/>
                <a:gd name="T13" fmla="*/ 181 h 182"/>
                <a:gd name="T14" fmla="*/ 379 w 412"/>
                <a:gd name="T15" fmla="*/ 181 h 182"/>
                <a:gd name="T16" fmla="*/ 379 w 412"/>
                <a:gd name="T17" fmla="*/ 181 h 182"/>
                <a:gd name="T18" fmla="*/ 256 w 412"/>
                <a:gd name="T19" fmla="*/ 182 h 182"/>
                <a:gd name="T20" fmla="*/ 255 w 412"/>
                <a:gd name="T21" fmla="*/ 62 h 182"/>
                <a:gd name="T22" fmla="*/ 342 w 412"/>
                <a:gd name="T23" fmla="*/ 62 h 182"/>
                <a:gd name="T24" fmla="*/ 342 w 412"/>
                <a:gd name="T25" fmla="*/ 62 h 182"/>
                <a:gd name="T26" fmla="*/ 342 w 412"/>
                <a:gd name="T27" fmla="*/ 62 h 182"/>
                <a:gd name="T28" fmla="*/ 342 w 412"/>
                <a:gd name="T29" fmla="*/ 94 h 182"/>
                <a:gd name="T30" fmla="*/ 342 w 412"/>
                <a:gd name="T31" fmla="*/ 94 h 182"/>
                <a:gd name="T32" fmla="*/ 342 w 412"/>
                <a:gd name="T33" fmla="*/ 116 h 182"/>
                <a:gd name="T34" fmla="*/ 313 w 412"/>
                <a:gd name="T35" fmla="*/ 116 h 182"/>
                <a:gd name="T36" fmla="*/ 313 w 412"/>
                <a:gd name="T37" fmla="*/ 94 h 182"/>
                <a:gd name="T38" fmla="*/ 288 w 412"/>
                <a:gd name="T39" fmla="*/ 94 h 182"/>
                <a:gd name="T40" fmla="*/ 288 w 412"/>
                <a:gd name="T41" fmla="*/ 149 h 182"/>
                <a:gd name="T42" fmla="*/ 379 w 412"/>
                <a:gd name="T43" fmla="*/ 149 h 182"/>
                <a:gd name="T44" fmla="*/ 379 w 412"/>
                <a:gd name="T45" fmla="*/ 32 h 182"/>
                <a:gd name="T46" fmla="*/ 220 w 412"/>
                <a:gd name="T47" fmla="*/ 32 h 182"/>
                <a:gd name="T48" fmla="*/ 220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7 w 412"/>
                <a:gd name="T61" fmla="*/ 115 h 182"/>
                <a:gd name="T62" fmla="*/ 100 w 412"/>
                <a:gd name="T63" fmla="*/ 115 h 182"/>
                <a:gd name="T64" fmla="*/ 100 w 412"/>
                <a:gd name="T65" fmla="*/ 116 h 182"/>
                <a:gd name="T66" fmla="*/ 71 w 412"/>
                <a:gd name="T67" fmla="*/ 116 h 182"/>
                <a:gd name="T68" fmla="*/ 71 w 412"/>
                <a:gd name="T69" fmla="*/ 115 h 182"/>
                <a:gd name="T70" fmla="*/ 70 w 412"/>
                <a:gd name="T71" fmla="*/ 115 h 182"/>
                <a:gd name="T72" fmla="*/ 69 w 412"/>
                <a:gd name="T73" fmla="*/ 61 h 182"/>
                <a:gd name="T74" fmla="*/ 100 w 412"/>
                <a:gd name="T75" fmla="*/ 61 h 182"/>
                <a:gd name="T76" fmla="*/ 100 w 412"/>
                <a:gd name="T77" fmla="*/ 84 h 182"/>
                <a:gd name="T78" fmla="*/ 124 w 412"/>
                <a:gd name="T79" fmla="*/ 84 h 182"/>
                <a:gd name="T80" fmla="*/ 124 w 412"/>
                <a:gd name="T81" fmla="*/ 33 h 182"/>
                <a:gd name="T82" fmla="*/ 33 w 412"/>
                <a:gd name="T83" fmla="*/ 33 h 182"/>
                <a:gd name="T84" fmla="*/ 33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3" y="150"/>
                  </a:moveTo>
                  <a:cubicBezTo>
                    <a:pt x="187" y="150"/>
                    <a:pt x="187" y="150"/>
                    <a:pt x="187" y="150"/>
                  </a:cubicBezTo>
                  <a:cubicBezTo>
                    <a:pt x="187" y="1"/>
                    <a:pt x="187" y="1"/>
                    <a:pt x="187"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79" y="181"/>
                    <a:pt x="379" y="181"/>
                    <a:pt x="379" y="181"/>
                  </a:cubicBezTo>
                  <a:cubicBezTo>
                    <a:pt x="379" y="181"/>
                    <a:pt x="379" y="181"/>
                    <a:pt x="379" y="181"/>
                  </a:cubicBezTo>
                  <a:cubicBezTo>
                    <a:pt x="256" y="182"/>
                    <a:pt x="256" y="182"/>
                    <a:pt x="256" y="182"/>
                  </a:cubicBezTo>
                  <a:cubicBezTo>
                    <a:pt x="256" y="143"/>
                    <a:pt x="255" y="100"/>
                    <a:pt x="255" y="62"/>
                  </a:cubicBezTo>
                  <a:cubicBezTo>
                    <a:pt x="285" y="62"/>
                    <a:pt x="313" y="62"/>
                    <a:pt x="342" y="62"/>
                  </a:cubicBezTo>
                  <a:cubicBezTo>
                    <a:pt x="342" y="62"/>
                    <a:pt x="342" y="62"/>
                    <a:pt x="342" y="62"/>
                  </a:cubicBezTo>
                  <a:cubicBezTo>
                    <a:pt x="342" y="62"/>
                    <a:pt x="342" y="62"/>
                    <a:pt x="342" y="62"/>
                  </a:cubicBezTo>
                  <a:cubicBezTo>
                    <a:pt x="342" y="94"/>
                    <a:pt x="342" y="94"/>
                    <a:pt x="342"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8" y="94"/>
                    <a:pt x="288" y="94"/>
                    <a:pt x="288" y="94"/>
                  </a:cubicBezTo>
                  <a:cubicBezTo>
                    <a:pt x="288" y="149"/>
                    <a:pt x="288" y="149"/>
                    <a:pt x="288" y="149"/>
                  </a:cubicBezTo>
                  <a:cubicBezTo>
                    <a:pt x="379" y="149"/>
                    <a:pt x="379" y="149"/>
                    <a:pt x="379" y="149"/>
                  </a:cubicBezTo>
                  <a:cubicBezTo>
                    <a:pt x="379" y="32"/>
                    <a:pt x="379" y="32"/>
                    <a:pt x="379" y="32"/>
                  </a:cubicBezTo>
                  <a:cubicBezTo>
                    <a:pt x="220" y="32"/>
                    <a:pt x="220" y="32"/>
                    <a:pt x="220" y="32"/>
                  </a:cubicBezTo>
                  <a:cubicBezTo>
                    <a:pt x="220" y="32"/>
                    <a:pt x="220" y="32"/>
                    <a:pt x="220"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7" y="115"/>
                    <a:pt x="157" y="115"/>
                    <a:pt x="157" y="115"/>
                  </a:cubicBezTo>
                  <a:cubicBezTo>
                    <a:pt x="100" y="115"/>
                    <a:pt x="100" y="115"/>
                    <a:pt x="100" y="115"/>
                  </a:cubicBezTo>
                  <a:cubicBezTo>
                    <a:pt x="100" y="116"/>
                    <a:pt x="100" y="116"/>
                    <a:pt x="100" y="116"/>
                  </a:cubicBezTo>
                  <a:cubicBezTo>
                    <a:pt x="71" y="116"/>
                    <a:pt x="71" y="116"/>
                    <a:pt x="71" y="116"/>
                  </a:cubicBezTo>
                  <a:cubicBezTo>
                    <a:pt x="71" y="115"/>
                    <a:pt x="71" y="115"/>
                    <a:pt x="71" y="115"/>
                  </a:cubicBezTo>
                  <a:cubicBezTo>
                    <a:pt x="70" y="115"/>
                    <a:pt x="70" y="115"/>
                    <a:pt x="70" y="115"/>
                  </a:cubicBezTo>
                  <a:cubicBezTo>
                    <a:pt x="69" y="61"/>
                    <a:pt x="69" y="61"/>
                    <a:pt x="69" y="61"/>
                  </a:cubicBezTo>
                  <a:cubicBezTo>
                    <a:pt x="100" y="61"/>
                    <a:pt x="100" y="61"/>
                    <a:pt x="100" y="61"/>
                  </a:cubicBezTo>
                  <a:cubicBezTo>
                    <a:pt x="100" y="84"/>
                    <a:pt x="100" y="84"/>
                    <a:pt x="100" y="84"/>
                  </a:cubicBezTo>
                  <a:cubicBezTo>
                    <a:pt x="124" y="84"/>
                    <a:pt x="124" y="84"/>
                    <a:pt x="124" y="84"/>
                  </a:cubicBezTo>
                  <a:cubicBezTo>
                    <a:pt x="124" y="33"/>
                    <a:pt x="124" y="33"/>
                    <a:pt x="124" y="33"/>
                  </a:cubicBezTo>
                  <a:cubicBezTo>
                    <a:pt x="33" y="33"/>
                    <a:pt x="33" y="33"/>
                    <a:pt x="33" y="33"/>
                  </a:cubicBezTo>
                  <a:lnTo>
                    <a:pt x="33"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32" name="Freeform 6"/>
            <p:cNvSpPr>
              <a:spLocks/>
            </p:cNvSpPr>
            <p:nvPr/>
          </p:nvSpPr>
          <p:spPr bwMode="auto">
            <a:xfrm>
              <a:off x="17628570" y="4800600"/>
              <a:ext cx="497260" cy="149111"/>
            </a:xfrm>
            <a:custGeom>
              <a:avLst/>
              <a:gdLst>
                <a:gd name="T0" fmla="*/ 32 w 411"/>
                <a:gd name="T1" fmla="*/ 150 h 182"/>
                <a:gd name="T2" fmla="*/ 186 w 411"/>
                <a:gd name="T3" fmla="*/ 150 h 182"/>
                <a:gd name="T4" fmla="*/ 186 w 411"/>
                <a:gd name="T5" fmla="*/ 1 h 182"/>
                <a:gd name="T6" fmla="*/ 187 w 411"/>
                <a:gd name="T7" fmla="*/ 1 h 182"/>
                <a:gd name="T8" fmla="*/ 187 w 411"/>
                <a:gd name="T9" fmla="*/ 1 h 182"/>
                <a:gd name="T10" fmla="*/ 411 w 411"/>
                <a:gd name="T11" fmla="*/ 0 h 182"/>
                <a:gd name="T12" fmla="*/ 411 w 411"/>
                <a:gd name="T13" fmla="*/ 181 h 182"/>
                <a:gd name="T14" fmla="*/ 379 w 411"/>
                <a:gd name="T15" fmla="*/ 181 h 182"/>
                <a:gd name="T16" fmla="*/ 379 w 411"/>
                <a:gd name="T17" fmla="*/ 181 h 182"/>
                <a:gd name="T18" fmla="*/ 255 w 411"/>
                <a:gd name="T19" fmla="*/ 182 h 182"/>
                <a:gd name="T20" fmla="*/ 255 w 411"/>
                <a:gd name="T21" fmla="*/ 62 h 182"/>
                <a:gd name="T22" fmla="*/ 341 w 411"/>
                <a:gd name="T23" fmla="*/ 62 h 182"/>
                <a:gd name="T24" fmla="*/ 341 w 411"/>
                <a:gd name="T25" fmla="*/ 62 h 182"/>
                <a:gd name="T26" fmla="*/ 342 w 411"/>
                <a:gd name="T27" fmla="*/ 62 h 182"/>
                <a:gd name="T28" fmla="*/ 342 w 411"/>
                <a:gd name="T29" fmla="*/ 94 h 182"/>
                <a:gd name="T30" fmla="*/ 341 w 411"/>
                <a:gd name="T31" fmla="*/ 94 h 182"/>
                <a:gd name="T32" fmla="*/ 341 w 411"/>
                <a:gd name="T33" fmla="*/ 116 h 182"/>
                <a:gd name="T34" fmla="*/ 312 w 411"/>
                <a:gd name="T35" fmla="*/ 116 h 182"/>
                <a:gd name="T36" fmla="*/ 312 w 411"/>
                <a:gd name="T37" fmla="*/ 94 h 182"/>
                <a:gd name="T38" fmla="*/ 288 w 411"/>
                <a:gd name="T39" fmla="*/ 94 h 182"/>
                <a:gd name="T40" fmla="*/ 288 w 411"/>
                <a:gd name="T41" fmla="*/ 149 h 182"/>
                <a:gd name="T42" fmla="*/ 379 w 411"/>
                <a:gd name="T43" fmla="*/ 149 h 182"/>
                <a:gd name="T44" fmla="*/ 379 w 411"/>
                <a:gd name="T45" fmla="*/ 32 h 182"/>
                <a:gd name="T46" fmla="*/ 220 w 411"/>
                <a:gd name="T47" fmla="*/ 32 h 182"/>
                <a:gd name="T48" fmla="*/ 220 w 411"/>
                <a:gd name="T49" fmla="*/ 32 h 182"/>
                <a:gd name="T50" fmla="*/ 218 w 411"/>
                <a:gd name="T51" fmla="*/ 32 h 182"/>
                <a:gd name="T52" fmla="*/ 218 w 411"/>
                <a:gd name="T53" fmla="*/ 182 h 182"/>
                <a:gd name="T54" fmla="*/ 0 w 411"/>
                <a:gd name="T55" fmla="*/ 182 h 182"/>
                <a:gd name="T56" fmla="*/ 0 w 411"/>
                <a:gd name="T57" fmla="*/ 1 h 182"/>
                <a:gd name="T58" fmla="*/ 156 w 411"/>
                <a:gd name="T59" fmla="*/ 0 h 182"/>
                <a:gd name="T60" fmla="*/ 156 w 411"/>
                <a:gd name="T61" fmla="*/ 115 h 182"/>
                <a:gd name="T62" fmla="*/ 99 w 411"/>
                <a:gd name="T63" fmla="*/ 115 h 182"/>
                <a:gd name="T64" fmla="*/ 99 w 411"/>
                <a:gd name="T65" fmla="*/ 116 h 182"/>
                <a:gd name="T66" fmla="*/ 70 w 411"/>
                <a:gd name="T67" fmla="*/ 116 h 182"/>
                <a:gd name="T68" fmla="*/ 70 w 411"/>
                <a:gd name="T69" fmla="*/ 115 h 182"/>
                <a:gd name="T70" fmla="*/ 69 w 411"/>
                <a:gd name="T71" fmla="*/ 115 h 182"/>
                <a:gd name="T72" fmla="*/ 69 w 411"/>
                <a:gd name="T73" fmla="*/ 61 h 182"/>
                <a:gd name="T74" fmla="*/ 99 w 411"/>
                <a:gd name="T75" fmla="*/ 61 h 182"/>
                <a:gd name="T76" fmla="*/ 99 w 411"/>
                <a:gd name="T77" fmla="*/ 84 h 182"/>
                <a:gd name="T78" fmla="*/ 123 w 411"/>
                <a:gd name="T79" fmla="*/ 84 h 182"/>
                <a:gd name="T80" fmla="*/ 123 w 411"/>
                <a:gd name="T81" fmla="*/ 33 h 182"/>
                <a:gd name="T82" fmla="*/ 32 w 411"/>
                <a:gd name="T83" fmla="*/ 33 h 182"/>
                <a:gd name="T84" fmla="*/ 32 w 411"/>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1" h="182">
                  <a:moveTo>
                    <a:pt x="32" y="150"/>
                  </a:moveTo>
                  <a:cubicBezTo>
                    <a:pt x="186" y="150"/>
                    <a:pt x="186" y="150"/>
                    <a:pt x="186" y="150"/>
                  </a:cubicBezTo>
                  <a:cubicBezTo>
                    <a:pt x="186" y="1"/>
                    <a:pt x="186" y="1"/>
                    <a:pt x="186" y="1"/>
                  </a:cubicBezTo>
                  <a:cubicBezTo>
                    <a:pt x="187" y="1"/>
                    <a:pt x="187" y="1"/>
                    <a:pt x="187" y="1"/>
                  </a:cubicBezTo>
                  <a:cubicBezTo>
                    <a:pt x="187" y="1"/>
                    <a:pt x="187" y="1"/>
                    <a:pt x="187" y="1"/>
                  </a:cubicBezTo>
                  <a:cubicBezTo>
                    <a:pt x="268" y="1"/>
                    <a:pt x="332" y="0"/>
                    <a:pt x="411" y="0"/>
                  </a:cubicBezTo>
                  <a:cubicBezTo>
                    <a:pt x="411" y="181"/>
                    <a:pt x="411" y="181"/>
                    <a:pt x="411" y="181"/>
                  </a:cubicBezTo>
                  <a:cubicBezTo>
                    <a:pt x="379" y="181"/>
                    <a:pt x="379" y="181"/>
                    <a:pt x="379" y="181"/>
                  </a:cubicBezTo>
                  <a:cubicBezTo>
                    <a:pt x="379" y="181"/>
                    <a:pt x="379" y="181"/>
                    <a:pt x="379" y="181"/>
                  </a:cubicBezTo>
                  <a:cubicBezTo>
                    <a:pt x="255" y="182"/>
                    <a:pt x="255" y="182"/>
                    <a:pt x="255" y="182"/>
                  </a:cubicBezTo>
                  <a:cubicBezTo>
                    <a:pt x="255" y="143"/>
                    <a:pt x="255" y="100"/>
                    <a:pt x="255" y="62"/>
                  </a:cubicBezTo>
                  <a:cubicBezTo>
                    <a:pt x="284" y="62"/>
                    <a:pt x="312" y="62"/>
                    <a:pt x="341" y="62"/>
                  </a:cubicBezTo>
                  <a:cubicBezTo>
                    <a:pt x="341" y="62"/>
                    <a:pt x="341" y="62"/>
                    <a:pt x="341" y="62"/>
                  </a:cubicBezTo>
                  <a:cubicBezTo>
                    <a:pt x="342" y="62"/>
                    <a:pt x="342" y="62"/>
                    <a:pt x="342" y="62"/>
                  </a:cubicBezTo>
                  <a:cubicBezTo>
                    <a:pt x="342" y="94"/>
                    <a:pt x="342" y="94"/>
                    <a:pt x="342" y="94"/>
                  </a:cubicBezTo>
                  <a:cubicBezTo>
                    <a:pt x="341" y="94"/>
                    <a:pt x="341" y="94"/>
                    <a:pt x="341" y="94"/>
                  </a:cubicBezTo>
                  <a:cubicBezTo>
                    <a:pt x="341" y="116"/>
                    <a:pt x="341" y="116"/>
                    <a:pt x="341" y="116"/>
                  </a:cubicBezTo>
                  <a:cubicBezTo>
                    <a:pt x="312" y="116"/>
                    <a:pt x="312" y="116"/>
                    <a:pt x="312" y="116"/>
                  </a:cubicBezTo>
                  <a:cubicBezTo>
                    <a:pt x="312" y="94"/>
                    <a:pt x="312" y="94"/>
                    <a:pt x="312" y="94"/>
                  </a:cubicBezTo>
                  <a:cubicBezTo>
                    <a:pt x="288" y="94"/>
                    <a:pt x="288" y="94"/>
                    <a:pt x="288" y="94"/>
                  </a:cubicBezTo>
                  <a:cubicBezTo>
                    <a:pt x="288" y="149"/>
                    <a:pt x="288" y="149"/>
                    <a:pt x="288" y="149"/>
                  </a:cubicBezTo>
                  <a:cubicBezTo>
                    <a:pt x="379" y="149"/>
                    <a:pt x="379" y="149"/>
                    <a:pt x="379" y="149"/>
                  </a:cubicBezTo>
                  <a:cubicBezTo>
                    <a:pt x="379" y="32"/>
                    <a:pt x="379" y="32"/>
                    <a:pt x="379" y="32"/>
                  </a:cubicBezTo>
                  <a:cubicBezTo>
                    <a:pt x="220" y="32"/>
                    <a:pt x="220" y="32"/>
                    <a:pt x="220" y="32"/>
                  </a:cubicBezTo>
                  <a:cubicBezTo>
                    <a:pt x="220" y="32"/>
                    <a:pt x="220" y="32"/>
                    <a:pt x="220" y="32"/>
                  </a:cubicBezTo>
                  <a:cubicBezTo>
                    <a:pt x="218" y="32"/>
                    <a:pt x="218" y="32"/>
                    <a:pt x="218" y="32"/>
                  </a:cubicBezTo>
                  <a:cubicBezTo>
                    <a:pt x="218" y="182"/>
                    <a:pt x="218" y="182"/>
                    <a:pt x="218" y="182"/>
                  </a:cubicBezTo>
                  <a:cubicBezTo>
                    <a:pt x="0" y="182"/>
                    <a:pt x="0" y="182"/>
                    <a:pt x="0" y="182"/>
                  </a:cubicBezTo>
                  <a:cubicBezTo>
                    <a:pt x="0" y="1"/>
                    <a:pt x="0" y="1"/>
                    <a:pt x="0" y="1"/>
                  </a:cubicBezTo>
                  <a:cubicBezTo>
                    <a:pt x="156" y="0"/>
                    <a:pt x="156" y="0"/>
                    <a:pt x="156" y="0"/>
                  </a:cubicBezTo>
                  <a:cubicBezTo>
                    <a:pt x="156" y="115"/>
                    <a:pt x="156" y="115"/>
                    <a:pt x="156" y="115"/>
                  </a:cubicBezTo>
                  <a:cubicBezTo>
                    <a:pt x="99" y="115"/>
                    <a:pt x="99" y="115"/>
                    <a:pt x="99" y="115"/>
                  </a:cubicBezTo>
                  <a:cubicBezTo>
                    <a:pt x="99" y="116"/>
                    <a:pt x="99" y="116"/>
                    <a:pt x="99" y="116"/>
                  </a:cubicBezTo>
                  <a:cubicBezTo>
                    <a:pt x="70" y="116"/>
                    <a:pt x="70" y="116"/>
                    <a:pt x="70" y="116"/>
                  </a:cubicBezTo>
                  <a:cubicBezTo>
                    <a:pt x="70" y="115"/>
                    <a:pt x="70" y="115"/>
                    <a:pt x="70" y="115"/>
                  </a:cubicBezTo>
                  <a:cubicBezTo>
                    <a:pt x="69" y="115"/>
                    <a:pt x="69" y="115"/>
                    <a:pt x="69" y="115"/>
                  </a:cubicBezTo>
                  <a:cubicBezTo>
                    <a:pt x="69" y="61"/>
                    <a:pt x="69" y="61"/>
                    <a:pt x="69" y="61"/>
                  </a:cubicBezTo>
                  <a:cubicBezTo>
                    <a:pt x="99" y="61"/>
                    <a:pt x="99" y="61"/>
                    <a:pt x="99" y="61"/>
                  </a:cubicBezTo>
                  <a:cubicBezTo>
                    <a:pt x="99" y="84"/>
                    <a:pt x="99" y="84"/>
                    <a:pt x="99" y="84"/>
                  </a:cubicBezTo>
                  <a:cubicBezTo>
                    <a:pt x="123" y="84"/>
                    <a:pt x="123" y="84"/>
                    <a:pt x="123" y="84"/>
                  </a:cubicBezTo>
                  <a:cubicBezTo>
                    <a:pt x="123" y="33"/>
                    <a:pt x="123" y="33"/>
                    <a:pt x="123" y="33"/>
                  </a:cubicBezTo>
                  <a:cubicBezTo>
                    <a:pt x="32" y="33"/>
                    <a:pt x="32" y="33"/>
                    <a:pt x="32" y="33"/>
                  </a:cubicBezTo>
                  <a:lnTo>
                    <a:pt x="32"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33" name="Freeform 7"/>
            <p:cNvSpPr>
              <a:spLocks/>
            </p:cNvSpPr>
            <p:nvPr/>
          </p:nvSpPr>
          <p:spPr bwMode="auto">
            <a:xfrm>
              <a:off x="18155468" y="4800600"/>
              <a:ext cx="498907" cy="149111"/>
            </a:xfrm>
            <a:custGeom>
              <a:avLst/>
              <a:gdLst>
                <a:gd name="T0" fmla="*/ 33 w 412"/>
                <a:gd name="T1" fmla="*/ 150 h 182"/>
                <a:gd name="T2" fmla="*/ 187 w 412"/>
                <a:gd name="T3" fmla="*/ 150 h 182"/>
                <a:gd name="T4" fmla="*/ 187 w 412"/>
                <a:gd name="T5" fmla="*/ 1 h 182"/>
                <a:gd name="T6" fmla="*/ 187 w 412"/>
                <a:gd name="T7" fmla="*/ 1 h 182"/>
                <a:gd name="T8" fmla="*/ 187 w 412"/>
                <a:gd name="T9" fmla="*/ 1 h 182"/>
                <a:gd name="T10" fmla="*/ 412 w 412"/>
                <a:gd name="T11" fmla="*/ 0 h 182"/>
                <a:gd name="T12" fmla="*/ 412 w 412"/>
                <a:gd name="T13" fmla="*/ 181 h 182"/>
                <a:gd name="T14" fmla="*/ 380 w 412"/>
                <a:gd name="T15" fmla="*/ 181 h 182"/>
                <a:gd name="T16" fmla="*/ 380 w 412"/>
                <a:gd name="T17" fmla="*/ 181 h 182"/>
                <a:gd name="T18" fmla="*/ 256 w 412"/>
                <a:gd name="T19" fmla="*/ 182 h 182"/>
                <a:gd name="T20" fmla="*/ 255 w 412"/>
                <a:gd name="T21" fmla="*/ 62 h 182"/>
                <a:gd name="T22" fmla="*/ 342 w 412"/>
                <a:gd name="T23" fmla="*/ 62 h 182"/>
                <a:gd name="T24" fmla="*/ 342 w 412"/>
                <a:gd name="T25" fmla="*/ 62 h 182"/>
                <a:gd name="T26" fmla="*/ 342 w 412"/>
                <a:gd name="T27" fmla="*/ 62 h 182"/>
                <a:gd name="T28" fmla="*/ 342 w 412"/>
                <a:gd name="T29" fmla="*/ 94 h 182"/>
                <a:gd name="T30" fmla="*/ 342 w 412"/>
                <a:gd name="T31" fmla="*/ 94 h 182"/>
                <a:gd name="T32" fmla="*/ 342 w 412"/>
                <a:gd name="T33" fmla="*/ 116 h 182"/>
                <a:gd name="T34" fmla="*/ 313 w 412"/>
                <a:gd name="T35" fmla="*/ 116 h 182"/>
                <a:gd name="T36" fmla="*/ 313 w 412"/>
                <a:gd name="T37" fmla="*/ 94 h 182"/>
                <a:gd name="T38" fmla="*/ 288 w 412"/>
                <a:gd name="T39" fmla="*/ 94 h 182"/>
                <a:gd name="T40" fmla="*/ 288 w 412"/>
                <a:gd name="T41" fmla="*/ 149 h 182"/>
                <a:gd name="T42" fmla="*/ 380 w 412"/>
                <a:gd name="T43" fmla="*/ 149 h 182"/>
                <a:gd name="T44" fmla="*/ 380 w 412"/>
                <a:gd name="T45" fmla="*/ 32 h 182"/>
                <a:gd name="T46" fmla="*/ 220 w 412"/>
                <a:gd name="T47" fmla="*/ 32 h 182"/>
                <a:gd name="T48" fmla="*/ 220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7 w 412"/>
                <a:gd name="T61" fmla="*/ 115 h 182"/>
                <a:gd name="T62" fmla="*/ 100 w 412"/>
                <a:gd name="T63" fmla="*/ 115 h 182"/>
                <a:gd name="T64" fmla="*/ 100 w 412"/>
                <a:gd name="T65" fmla="*/ 116 h 182"/>
                <a:gd name="T66" fmla="*/ 71 w 412"/>
                <a:gd name="T67" fmla="*/ 116 h 182"/>
                <a:gd name="T68" fmla="*/ 71 w 412"/>
                <a:gd name="T69" fmla="*/ 115 h 182"/>
                <a:gd name="T70" fmla="*/ 70 w 412"/>
                <a:gd name="T71" fmla="*/ 115 h 182"/>
                <a:gd name="T72" fmla="*/ 69 w 412"/>
                <a:gd name="T73" fmla="*/ 61 h 182"/>
                <a:gd name="T74" fmla="*/ 100 w 412"/>
                <a:gd name="T75" fmla="*/ 61 h 182"/>
                <a:gd name="T76" fmla="*/ 100 w 412"/>
                <a:gd name="T77" fmla="*/ 84 h 182"/>
                <a:gd name="T78" fmla="*/ 124 w 412"/>
                <a:gd name="T79" fmla="*/ 84 h 182"/>
                <a:gd name="T80" fmla="*/ 124 w 412"/>
                <a:gd name="T81" fmla="*/ 33 h 182"/>
                <a:gd name="T82" fmla="*/ 33 w 412"/>
                <a:gd name="T83" fmla="*/ 33 h 182"/>
                <a:gd name="T84" fmla="*/ 33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3" y="150"/>
                  </a:moveTo>
                  <a:cubicBezTo>
                    <a:pt x="187" y="150"/>
                    <a:pt x="187" y="150"/>
                    <a:pt x="187" y="150"/>
                  </a:cubicBezTo>
                  <a:cubicBezTo>
                    <a:pt x="187" y="1"/>
                    <a:pt x="187" y="1"/>
                    <a:pt x="187"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80" y="181"/>
                    <a:pt x="380" y="181"/>
                    <a:pt x="380" y="181"/>
                  </a:cubicBezTo>
                  <a:cubicBezTo>
                    <a:pt x="380" y="181"/>
                    <a:pt x="380" y="181"/>
                    <a:pt x="380" y="181"/>
                  </a:cubicBezTo>
                  <a:cubicBezTo>
                    <a:pt x="256" y="182"/>
                    <a:pt x="256" y="182"/>
                    <a:pt x="256" y="182"/>
                  </a:cubicBezTo>
                  <a:cubicBezTo>
                    <a:pt x="256" y="143"/>
                    <a:pt x="255" y="100"/>
                    <a:pt x="255" y="62"/>
                  </a:cubicBezTo>
                  <a:cubicBezTo>
                    <a:pt x="285" y="62"/>
                    <a:pt x="313" y="62"/>
                    <a:pt x="342" y="62"/>
                  </a:cubicBezTo>
                  <a:cubicBezTo>
                    <a:pt x="342" y="62"/>
                    <a:pt x="342" y="62"/>
                    <a:pt x="342" y="62"/>
                  </a:cubicBezTo>
                  <a:cubicBezTo>
                    <a:pt x="342" y="62"/>
                    <a:pt x="342" y="62"/>
                    <a:pt x="342" y="62"/>
                  </a:cubicBezTo>
                  <a:cubicBezTo>
                    <a:pt x="342" y="94"/>
                    <a:pt x="342" y="94"/>
                    <a:pt x="342"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8" y="94"/>
                    <a:pt x="288" y="94"/>
                    <a:pt x="288" y="94"/>
                  </a:cubicBezTo>
                  <a:cubicBezTo>
                    <a:pt x="288" y="149"/>
                    <a:pt x="288" y="149"/>
                    <a:pt x="288" y="149"/>
                  </a:cubicBezTo>
                  <a:cubicBezTo>
                    <a:pt x="380" y="149"/>
                    <a:pt x="380" y="149"/>
                    <a:pt x="380" y="149"/>
                  </a:cubicBezTo>
                  <a:cubicBezTo>
                    <a:pt x="380" y="32"/>
                    <a:pt x="380" y="32"/>
                    <a:pt x="380" y="32"/>
                  </a:cubicBezTo>
                  <a:cubicBezTo>
                    <a:pt x="220" y="32"/>
                    <a:pt x="220" y="32"/>
                    <a:pt x="220" y="32"/>
                  </a:cubicBezTo>
                  <a:cubicBezTo>
                    <a:pt x="220" y="32"/>
                    <a:pt x="220" y="32"/>
                    <a:pt x="220"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7" y="115"/>
                    <a:pt x="157" y="115"/>
                    <a:pt x="157" y="115"/>
                  </a:cubicBezTo>
                  <a:cubicBezTo>
                    <a:pt x="100" y="115"/>
                    <a:pt x="100" y="115"/>
                    <a:pt x="100" y="115"/>
                  </a:cubicBezTo>
                  <a:cubicBezTo>
                    <a:pt x="100" y="116"/>
                    <a:pt x="100" y="116"/>
                    <a:pt x="100" y="116"/>
                  </a:cubicBezTo>
                  <a:cubicBezTo>
                    <a:pt x="71" y="116"/>
                    <a:pt x="71" y="116"/>
                    <a:pt x="71" y="116"/>
                  </a:cubicBezTo>
                  <a:cubicBezTo>
                    <a:pt x="71" y="115"/>
                    <a:pt x="71" y="115"/>
                    <a:pt x="71" y="115"/>
                  </a:cubicBezTo>
                  <a:cubicBezTo>
                    <a:pt x="70" y="115"/>
                    <a:pt x="70" y="115"/>
                    <a:pt x="70" y="115"/>
                  </a:cubicBezTo>
                  <a:cubicBezTo>
                    <a:pt x="69" y="61"/>
                    <a:pt x="69" y="61"/>
                    <a:pt x="69" y="61"/>
                  </a:cubicBezTo>
                  <a:cubicBezTo>
                    <a:pt x="100" y="61"/>
                    <a:pt x="100" y="61"/>
                    <a:pt x="100" y="61"/>
                  </a:cubicBezTo>
                  <a:cubicBezTo>
                    <a:pt x="100" y="84"/>
                    <a:pt x="100" y="84"/>
                    <a:pt x="100" y="84"/>
                  </a:cubicBezTo>
                  <a:cubicBezTo>
                    <a:pt x="124" y="84"/>
                    <a:pt x="124" y="84"/>
                    <a:pt x="124" y="84"/>
                  </a:cubicBezTo>
                  <a:cubicBezTo>
                    <a:pt x="124" y="33"/>
                    <a:pt x="124" y="33"/>
                    <a:pt x="124" y="33"/>
                  </a:cubicBezTo>
                  <a:cubicBezTo>
                    <a:pt x="33" y="33"/>
                    <a:pt x="33" y="33"/>
                    <a:pt x="33" y="33"/>
                  </a:cubicBezTo>
                  <a:lnTo>
                    <a:pt x="33"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34" name="Freeform 8"/>
            <p:cNvSpPr>
              <a:spLocks/>
            </p:cNvSpPr>
            <p:nvPr/>
          </p:nvSpPr>
          <p:spPr bwMode="auto">
            <a:xfrm>
              <a:off x="18682365" y="4800600"/>
              <a:ext cx="497260" cy="149111"/>
            </a:xfrm>
            <a:custGeom>
              <a:avLst/>
              <a:gdLst>
                <a:gd name="T0" fmla="*/ 33 w 412"/>
                <a:gd name="T1" fmla="*/ 150 h 182"/>
                <a:gd name="T2" fmla="*/ 187 w 412"/>
                <a:gd name="T3" fmla="*/ 150 h 182"/>
                <a:gd name="T4" fmla="*/ 187 w 412"/>
                <a:gd name="T5" fmla="*/ 1 h 182"/>
                <a:gd name="T6" fmla="*/ 187 w 412"/>
                <a:gd name="T7" fmla="*/ 1 h 182"/>
                <a:gd name="T8" fmla="*/ 187 w 412"/>
                <a:gd name="T9" fmla="*/ 1 h 182"/>
                <a:gd name="T10" fmla="*/ 412 w 412"/>
                <a:gd name="T11" fmla="*/ 0 h 182"/>
                <a:gd name="T12" fmla="*/ 412 w 412"/>
                <a:gd name="T13" fmla="*/ 181 h 182"/>
                <a:gd name="T14" fmla="*/ 380 w 412"/>
                <a:gd name="T15" fmla="*/ 181 h 182"/>
                <a:gd name="T16" fmla="*/ 380 w 412"/>
                <a:gd name="T17" fmla="*/ 181 h 182"/>
                <a:gd name="T18" fmla="*/ 256 w 412"/>
                <a:gd name="T19" fmla="*/ 182 h 182"/>
                <a:gd name="T20" fmla="*/ 255 w 412"/>
                <a:gd name="T21" fmla="*/ 62 h 182"/>
                <a:gd name="T22" fmla="*/ 342 w 412"/>
                <a:gd name="T23" fmla="*/ 62 h 182"/>
                <a:gd name="T24" fmla="*/ 342 w 412"/>
                <a:gd name="T25" fmla="*/ 62 h 182"/>
                <a:gd name="T26" fmla="*/ 342 w 412"/>
                <a:gd name="T27" fmla="*/ 62 h 182"/>
                <a:gd name="T28" fmla="*/ 342 w 412"/>
                <a:gd name="T29" fmla="*/ 94 h 182"/>
                <a:gd name="T30" fmla="*/ 342 w 412"/>
                <a:gd name="T31" fmla="*/ 94 h 182"/>
                <a:gd name="T32" fmla="*/ 342 w 412"/>
                <a:gd name="T33" fmla="*/ 116 h 182"/>
                <a:gd name="T34" fmla="*/ 313 w 412"/>
                <a:gd name="T35" fmla="*/ 116 h 182"/>
                <a:gd name="T36" fmla="*/ 313 w 412"/>
                <a:gd name="T37" fmla="*/ 94 h 182"/>
                <a:gd name="T38" fmla="*/ 288 w 412"/>
                <a:gd name="T39" fmla="*/ 94 h 182"/>
                <a:gd name="T40" fmla="*/ 288 w 412"/>
                <a:gd name="T41" fmla="*/ 149 h 182"/>
                <a:gd name="T42" fmla="*/ 380 w 412"/>
                <a:gd name="T43" fmla="*/ 149 h 182"/>
                <a:gd name="T44" fmla="*/ 380 w 412"/>
                <a:gd name="T45" fmla="*/ 32 h 182"/>
                <a:gd name="T46" fmla="*/ 220 w 412"/>
                <a:gd name="T47" fmla="*/ 32 h 182"/>
                <a:gd name="T48" fmla="*/ 220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7 w 412"/>
                <a:gd name="T61" fmla="*/ 115 h 182"/>
                <a:gd name="T62" fmla="*/ 100 w 412"/>
                <a:gd name="T63" fmla="*/ 115 h 182"/>
                <a:gd name="T64" fmla="*/ 100 w 412"/>
                <a:gd name="T65" fmla="*/ 116 h 182"/>
                <a:gd name="T66" fmla="*/ 71 w 412"/>
                <a:gd name="T67" fmla="*/ 116 h 182"/>
                <a:gd name="T68" fmla="*/ 71 w 412"/>
                <a:gd name="T69" fmla="*/ 115 h 182"/>
                <a:gd name="T70" fmla="*/ 70 w 412"/>
                <a:gd name="T71" fmla="*/ 115 h 182"/>
                <a:gd name="T72" fmla="*/ 69 w 412"/>
                <a:gd name="T73" fmla="*/ 61 h 182"/>
                <a:gd name="T74" fmla="*/ 100 w 412"/>
                <a:gd name="T75" fmla="*/ 61 h 182"/>
                <a:gd name="T76" fmla="*/ 100 w 412"/>
                <a:gd name="T77" fmla="*/ 84 h 182"/>
                <a:gd name="T78" fmla="*/ 124 w 412"/>
                <a:gd name="T79" fmla="*/ 84 h 182"/>
                <a:gd name="T80" fmla="*/ 124 w 412"/>
                <a:gd name="T81" fmla="*/ 33 h 182"/>
                <a:gd name="T82" fmla="*/ 33 w 412"/>
                <a:gd name="T83" fmla="*/ 33 h 182"/>
                <a:gd name="T84" fmla="*/ 33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3" y="150"/>
                  </a:moveTo>
                  <a:cubicBezTo>
                    <a:pt x="187" y="150"/>
                    <a:pt x="187" y="150"/>
                    <a:pt x="187" y="150"/>
                  </a:cubicBezTo>
                  <a:cubicBezTo>
                    <a:pt x="187" y="1"/>
                    <a:pt x="187" y="1"/>
                    <a:pt x="187"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80" y="181"/>
                    <a:pt x="380" y="181"/>
                    <a:pt x="380" y="181"/>
                  </a:cubicBezTo>
                  <a:cubicBezTo>
                    <a:pt x="380" y="181"/>
                    <a:pt x="380" y="181"/>
                    <a:pt x="380" y="181"/>
                  </a:cubicBezTo>
                  <a:cubicBezTo>
                    <a:pt x="256" y="182"/>
                    <a:pt x="256" y="182"/>
                    <a:pt x="256" y="182"/>
                  </a:cubicBezTo>
                  <a:cubicBezTo>
                    <a:pt x="256" y="143"/>
                    <a:pt x="255" y="100"/>
                    <a:pt x="255" y="62"/>
                  </a:cubicBezTo>
                  <a:cubicBezTo>
                    <a:pt x="285" y="62"/>
                    <a:pt x="313" y="62"/>
                    <a:pt x="342" y="62"/>
                  </a:cubicBezTo>
                  <a:cubicBezTo>
                    <a:pt x="342" y="62"/>
                    <a:pt x="342" y="62"/>
                    <a:pt x="342" y="62"/>
                  </a:cubicBezTo>
                  <a:cubicBezTo>
                    <a:pt x="342" y="62"/>
                    <a:pt x="342" y="62"/>
                    <a:pt x="342" y="62"/>
                  </a:cubicBezTo>
                  <a:cubicBezTo>
                    <a:pt x="342" y="94"/>
                    <a:pt x="342" y="94"/>
                    <a:pt x="342"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8" y="94"/>
                    <a:pt x="288" y="94"/>
                    <a:pt x="288" y="94"/>
                  </a:cubicBezTo>
                  <a:cubicBezTo>
                    <a:pt x="288" y="149"/>
                    <a:pt x="288" y="149"/>
                    <a:pt x="288" y="149"/>
                  </a:cubicBezTo>
                  <a:cubicBezTo>
                    <a:pt x="380" y="149"/>
                    <a:pt x="380" y="149"/>
                    <a:pt x="380" y="149"/>
                  </a:cubicBezTo>
                  <a:cubicBezTo>
                    <a:pt x="380" y="32"/>
                    <a:pt x="380" y="32"/>
                    <a:pt x="380" y="32"/>
                  </a:cubicBezTo>
                  <a:cubicBezTo>
                    <a:pt x="220" y="32"/>
                    <a:pt x="220" y="32"/>
                    <a:pt x="220" y="32"/>
                  </a:cubicBezTo>
                  <a:cubicBezTo>
                    <a:pt x="220" y="32"/>
                    <a:pt x="220" y="32"/>
                    <a:pt x="220"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7" y="115"/>
                    <a:pt x="157" y="115"/>
                    <a:pt x="157" y="115"/>
                  </a:cubicBezTo>
                  <a:cubicBezTo>
                    <a:pt x="100" y="115"/>
                    <a:pt x="100" y="115"/>
                    <a:pt x="100" y="115"/>
                  </a:cubicBezTo>
                  <a:cubicBezTo>
                    <a:pt x="100" y="116"/>
                    <a:pt x="100" y="116"/>
                    <a:pt x="100" y="116"/>
                  </a:cubicBezTo>
                  <a:cubicBezTo>
                    <a:pt x="71" y="116"/>
                    <a:pt x="71" y="116"/>
                    <a:pt x="71" y="116"/>
                  </a:cubicBezTo>
                  <a:cubicBezTo>
                    <a:pt x="71" y="115"/>
                    <a:pt x="71" y="115"/>
                    <a:pt x="71" y="115"/>
                  </a:cubicBezTo>
                  <a:cubicBezTo>
                    <a:pt x="70" y="115"/>
                    <a:pt x="70" y="115"/>
                    <a:pt x="70" y="115"/>
                  </a:cubicBezTo>
                  <a:cubicBezTo>
                    <a:pt x="69" y="61"/>
                    <a:pt x="69" y="61"/>
                    <a:pt x="69" y="61"/>
                  </a:cubicBezTo>
                  <a:cubicBezTo>
                    <a:pt x="100" y="61"/>
                    <a:pt x="100" y="61"/>
                    <a:pt x="100" y="61"/>
                  </a:cubicBezTo>
                  <a:cubicBezTo>
                    <a:pt x="100" y="84"/>
                    <a:pt x="100" y="84"/>
                    <a:pt x="100" y="84"/>
                  </a:cubicBezTo>
                  <a:cubicBezTo>
                    <a:pt x="124" y="84"/>
                    <a:pt x="124" y="84"/>
                    <a:pt x="124" y="84"/>
                  </a:cubicBezTo>
                  <a:cubicBezTo>
                    <a:pt x="124" y="33"/>
                    <a:pt x="124" y="33"/>
                    <a:pt x="124" y="33"/>
                  </a:cubicBezTo>
                  <a:cubicBezTo>
                    <a:pt x="33" y="33"/>
                    <a:pt x="33" y="33"/>
                    <a:pt x="33" y="33"/>
                  </a:cubicBezTo>
                  <a:lnTo>
                    <a:pt x="33"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35" name="Freeform 9"/>
            <p:cNvSpPr>
              <a:spLocks/>
            </p:cNvSpPr>
            <p:nvPr/>
          </p:nvSpPr>
          <p:spPr bwMode="auto">
            <a:xfrm>
              <a:off x="19209263" y="4800600"/>
              <a:ext cx="498907" cy="149111"/>
            </a:xfrm>
            <a:custGeom>
              <a:avLst/>
              <a:gdLst>
                <a:gd name="T0" fmla="*/ 32 w 412"/>
                <a:gd name="T1" fmla="*/ 150 h 182"/>
                <a:gd name="T2" fmla="*/ 186 w 412"/>
                <a:gd name="T3" fmla="*/ 150 h 182"/>
                <a:gd name="T4" fmla="*/ 186 w 412"/>
                <a:gd name="T5" fmla="*/ 1 h 182"/>
                <a:gd name="T6" fmla="*/ 187 w 412"/>
                <a:gd name="T7" fmla="*/ 1 h 182"/>
                <a:gd name="T8" fmla="*/ 187 w 412"/>
                <a:gd name="T9" fmla="*/ 1 h 182"/>
                <a:gd name="T10" fmla="*/ 412 w 412"/>
                <a:gd name="T11" fmla="*/ 0 h 182"/>
                <a:gd name="T12" fmla="*/ 412 w 412"/>
                <a:gd name="T13" fmla="*/ 181 h 182"/>
                <a:gd name="T14" fmla="*/ 379 w 412"/>
                <a:gd name="T15" fmla="*/ 181 h 182"/>
                <a:gd name="T16" fmla="*/ 379 w 412"/>
                <a:gd name="T17" fmla="*/ 181 h 182"/>
                <a:gd name="T18" fmla="*/ 256 w 412"/>
                <a:gd name="T19" fmla="*/ 182 h 182"/>
                <a:gd name="T20" fmla="*/ 255 w 412"/>
                <a:gd name="T21" fmla="*/ 62 h 182"/>
                <a:gd name="T22" fmla="*/ 342 w 412"/>
                <a:gd name="T23" fmla="*/ 62 h 182"/>
                <a:gd name="T24" fmla="*/ 342 w 412"/>
                <a:gd name="T25" fmla="*/ 62 h 182"/>
                <a:gd name="T26" fmla="*/ 342 w 412"/>
                <a:gd name="T27" fmla="*/ 62 h 182"/>
                <a:gd name="T28" fmla="*/ 342 w 412"/>
                <a:gd name="T29" fmla="*/ 94 h 182"/>
                <a:gd name="T30" fmla="*/ 342 w 412"/>
                <a:gd name="T31" fmla="*/ 94 h 182"/>
                <a:gd name="T32" fmla="*/ 342 w 412"/>
                <a:gd name="T33" fmla="*/ 116 h 182"/>
                <a:gd name="T34" fmla="*/ 313 w 412"/>
                <a:gd name="T35" fmla="*/ 116 h 182"/>
                <a:gd name="T36" fmla="*/ 313 w 412"/>
                <a:gd name="T37" fmla="*/ 94 h 182"/>
                <a:gd name="T38" fmla="*/ 288 w 412"/>
                <a:gd name="T39" fmla="*/ 94 h 182"/>
                <a:gd name="T40" fmla="*/ 288 w 412"/>
                <a:gd name="T41" fmla="*/ 149 h 182"/>
                <a:gd name="T42" fmla="*/ 379 w 412"/>
                <a:gd name="T43" fmla="*/ 149 h 182"/>
                <a:gd name="T44" fmla="*/ 379 w 412"/>
                <a:gd name="T45" fmla="*/ 32 h 182"/>
                <a:gd name="T46" fmla="*/ 220 w 412"/>
                <a:gd name="T47" fmla="*/ 32 h 182"/>
                <a:gd name="T48" fmla="*/ 220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6 w 412"/>
                <a:gd name="T61" fmla="*/ 115 h 182"/>
                <a:gd name="T62" fmla="*/ 99 w 412"/>
                <a:gd name="T63" fmla="*/ 115 h 182"/>
                <a:gd name="T64" fmla="*/ 99 w 412"/>
                <a:gd name="T65" fmla="*/ 116 h 182"/>
                <a:gd name="T66" fmla="*/ 70 w 412"/>
                <a:gd name="T67" fmla="*/ 116 h 182"/>
                <a:gd name="T68" fmla="*/ 70 w 412"/>
                <a:gd name="T69" fmla="*/ 115 h 182"/>
                <a:gd name="T70" fmla="*/ 69 w 412"/>
                <a:gd name="T71" fmla="*/ 115 h 182"/>
                <a:gd name="T72" fmla="*/ 69 w 412"/>
                <a:gd name="T73" fmla="*/ 61 h 182"/>
                <a:gd name="T74" fmla="*/ 99 w 412"/>
                <a:gd name="T75" fmla="*/ 61 h 182"/>
                <a:gd name="T76" fmla="*/ 99 w 412"/>
                <a:gd name="T77" fmla="*/ 84 h 182"/>
                <a:gd name="T78" fmla="*/ 123 w 412"/>
                <a:gd name="T79" fmla="*/ 84 h 182"/>
                <a:gd name="T80" fmla="*/ 123 w 412"/>
                <a:gd name="T81" fmla="*/ 33 h 182"/>
                <a:gd name="T82" fmla="*/ 32 w 412"/>
                <a:gd name="T83" fmla="*/ 33 h 182"/>
                <a:gd name="T84" fmla="*/ 32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2" y="150"/>
                  </a:moveTo>
                  <a:cubicBezTo>
                    <a:pt x="186" y="150"/>
                    <a:pt x="186" y="150"/>
                    <a:pt x="186" y="150"/>
                  </a:cubicBezTo>
                  <a:cubicBezTo>
                    <a:pt x="186" y="1"/>
                    <a:pt x="186" y="1"/>
                    <a:pt x="186"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79" y="181"/>
                    <a:pt x="379" y="181"/>
                    <a:pt x="379" y="181"/>
                  </a:cubicBezTo>
                  <a:cubicBezTo>
                    <a:pt x="379" y="181"/>
                    <a:pt x="379" y="181"/>
                    <a:pt x="379" y="181"/>
                  </a:cubicBezTo>
                  <a:cubicBezTo>
                    <a:pt x="256" y="182"/>
                    <a:pt x="256" y="182"/>
                    <a:pt x="256" y="182"/>
                  </a:cubicBezTo>
                  <a:cubicBezTo>
                    <a:pt x="256" y="143"/>
                    <a:pt x="255" y="100"/>
                    <a:pt x="255" y="62"/>
                  </a:cubicBezTo>
                  <a:cubicBezTo>
                    <a:pt x="284" y="62"/>
                    <a:pt x="313" y="62"/>
                    <a:pt x="342" y="62"/>
                  </a:cubicBezTo>
                  <a:cubicBezTo>
                    <a:pt x="342" y="62"/>
                    <a:pt x="342" y="62"/>
                    <a:pt x="342" y="62"/>
                  </a:cubicBezTo>
                  <a:cubicBezTo>
                    <a:pt x="342" y="62"/>
                    <a:pt x="342" y="62"/>
                    <a:pt x="342" y="62"/>
                  </a:cubicBezTo>
                  <a:cubicBezTo>
                    <a:pt x="342" y="94"/>
                    <a:pt x="342" y="94"/>
                    <a:pt x="342"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8" y="94"/>
                    <a:pt x="288" y="94"/>
                    <a:pt x="288" y="94"/>
                  </a:cubicBezTo>
                  <a:cubicBezTo>
                    <a:pt x="288" y="149"/>
                    <a:pt x="288" y="149"/>
                    <a:pt x="288" y="149"/>
                  </a:cubicBezTo>
                  <a:cubicBezTo>
                    <a:pt x="379" y="149"/>
                    <a:pt x="379" y="149"/>
                    <a:pt x="379" y="149"/>
                  </a:cubicBezTo>
                  <a:cubicBezTo>
                    <a:pt x="379" y="32"/>
                    <a:pt x="379" y="32"/>
                    <a:pt x="379" y="32"/>
                  </a:cubicBezTo>
                  <a:cubicBezTo>
                    <a:pt x="220" y="32"/>
                    <a:pt x="220" y="32"/>
                    <a:pt x="220" y="32"/>
                  </a:cubicBezTo>
                  <a:cubicBezTo>
                    <a:pt x="220" y="32"/>
                    <a:pt x="220" y="32"/>
                    <a:pt x="220"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6" y="115"/>
                    <a:pt x="156" y="115"/>
                    <a:pt x="156" y="115"/>
                  </a:cubicBezTo>
                  <a:cubicBezTo>
                    <a:pt x="99" y="115"/>
                    <a:pt x="99" y="115"/>
                    <a:pt x="99" y="115"/>
                  </a:cubicBezTo>
                  <a:cubicBezTo>
                    <a:pt x="99" y="116"/>
                    <a:pt x="99" y="116"/>
                    <a:pt x="99" y="116"/>
                  </a:cubicBezTo>
                  <a:cubicBezTo>
                    <a:pt x="70" y="116"/>
                    <a:pt x="70" y="116"/>
                    <a:pt x="70" y="116"/>
                  </a:cubicBezTo>
                  <a:cubicBezTo>
                    <a:pt x="70" y="115"/>
                    <a:pt x="70" y="115"/>
                    <a:pt x="70" y="115"/>
                  </a:cubicBezTo>
                  <a:cubicBezTo>
                    <a:pt x="69" y="115"/>
                    <a:pt x="69" y="115"/>
                    <a:pt x="69" y="115"/>
                  </a:cubicBezTo>
                  <a:cubicBezTo>
                    <a:pt x="69" y="61"/>
                    <a:pt x="69" y="61"/>
                    <a:pt x="69" y="61"/>
                  </a:cubicBezTo>
                  <a:cubicBezTo>
                    <a:pt x="99" y="61"/>
                    <a:pt x="99" y="61"/>
                    <a:pt x="99" y="61"/>
                  </a:cubicBezTo>
                  <a:cubicBezTo>
                    <a:pt x="99" y="84"/>
                    <a:pt x="99" y="84"/>
                    <a:pt x="99" y="84"/>
                  </a:cubicBezTo>
                  <a:cubicBezTo>
                    <a:pt x="123" y="84"/>
                    <a:pt x="123" y="84"/>
                    <a:pt x="123" y="84"/>
                  </a:cubicBezTo>
                  <a:cubicBezTo>
                    <a:pt x="123" y="33"/>
                    <a:pt x="123" y="33"/>
                    <a:pt x="123" y="33"/>
                  </a:cubicBezTo>
                  <a:cubicBezTo>
                    <a:pt x="32" y="33"/>
                    <a:pt x="32" y="33"/>
                    <a:pt x="32" y="33"/>
                  </a:cubicBezTo>
                  <a:lnTo>
                    <a:pt x="32"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grpSp>
      <p:pic>
        <p:nvPicPr>
          <p:cNvPr id="8" name="Picture 7"/>
          <p:cNvPicPr>
            <a:picLocks noChangeAspect="1"/>
          </p:cNvPicPr>
          <p:nvPr/>
        </p:nvPicPr>
        <p:blipFill rotWithShape="1">
          <a:blip r:embed="rId2">
            <a:extLst>
              <a:ext uri="{BEBA8EAE-BF5A-486C-A8C5-ECC9F3942E4B}">
                <a14:imgProps xmlns:a14="http://schemas.microsoft.com/office/drawing/2010/main">
                  <a14:imgLayer r:embed="rId3">
                    <a14:imgEffect>
                      <a14:backgroundRemoval t="1778" b="96000" l="3125" r="96875">
                        <a14:foregroundMark x1="20536" y1="72000" x2="79018" y2="75556"/>
                        <a14:foregroundMark x1="17857" y1="68889" x2="17857" y2="76000"/>
                        <a14:foregroundMark x1="17411" y1="67556" x2="83482" y2="68000"/>
                        <a14:foregroundMark x1="86607" y1="67556" x2="82589" y2="72444"/>
                        <a14:foregroundMark x1="82143" y1="77333" x2="85268" y2="79111"/>
                        <a14:foregroundMark x1="37946" y1="36889" x2="38393" y2="60444"/>
                        <a14:foregroundMark x1="58929" y1="39556" x2="57143" y2="62667"/>
                        <a14:foregroundMark x1="68750" y1="47111" x2="70089" y2="59556"/>
                        <a14:foregroundMark x1="36607" y1="40889" x2="19643" y2="55556"/>
                        <a14:foregroundMark x1="42411" y1="46667" x2="45536" y2="59556"/>
                        <a14:foregroundMark x1="50000" y1="52889" x2="53125" y2="64889"/>
                        <a14:foregroundMark x1="74107" y1="52889" x2="75893" y2="59111"/>
                        <a14:foregroundMark x1="29464" y1="50667" x2="29018" y2="61778"/>
                        <a14:backgroundMark x1="87500" y1="67556" x2="87500" y2="67556"/>
                      </a14:backgroundRemoval>
                    </a14:imgEffect>
                  </a14:imgLayer>
                </a14:imgProps>
              </a:ext>
              <a:ext uri="{28A0092B-C50C-407E-A947-70E740481C1C}">
                <a14:useLocalDpi xmlns:a14="http://schemas.microsoft.com/office/drawing/2010/main" val="0"/>
              </a:ext>
            </a:extLst>
          </a:blip>
          <a:srcRect l="9591" t="17646" r="10437" b="17595"/>
          <a:stretch/>
        </p:blipFill>
        <p:spPr>
          <a:xfrm>
            <a:off x="11342293" y="53231"/>
            <a:ext cx="847239" cy="689138"/>
          </a:xfrm>
          <a:prstGeom prst="rect">
            <a:avLst/>
          </a:prstGeom>
        </p:spPr>
      </p:pic>
      <p:sp>
        <p:nvSpPr>
          <p:cNvPr id="3" name="Rectangle 2"/>
          <p:cNvSpPr/>
          <p:nvPr/>
        </p:nvSpPr>
        <p:spPr>
          <a:xfrm>
            <a:off x="429195" y="966651"/>
            <a:ext cx="5840976" cy="522515"/>
          </a:xfrm>
          <a:prstGeom prst="rect">
            <a:avLst/>
          </a:prstGeom>
        </p:spPr>
        <p:style>
          <a:lnRef idx="2">
            <a:schemeClr val="accent6"/>
          </a:lnRef>
          <a:fillRef idx="1">
            <a:schemeClr val="lt1"/>
          </a:fillRef>
          <a:effectRef idx="0">
            <a:schemeClr val="accent6"/>
          </a:effectRef>
          <a:fontRef idx="minor">
            <a:schemeClr val="dk1"/>
          </a:fontRef>
        </p:style>
        <p:txBody>
          <a:bodyPr rtlCol="0" anchor="ctr"/>
          <a:lstStyle/>
          <a:p>
            <a:pPr algn="ctr"/>
            <a:r>
              <a:rPr lang="en-US" sz="2800" dirty="0">
                <a:ln w="22225">
                  <a:solidFill>
                    <a:schemeClr val="accent2"/>
                  </a:solidFill>
                  <a:prstDash val="solid"/>
                </a:ln>
                <a:solidFill>
                  <a:schemeClr val="accent2">
                    <a:lumMod val="40000"/>
                    <a:lumOff val="60000"/>
                  </a:schemeClr>
                </a:solidFill>
                <a:latin typeface="Times New Roman" panose="02020603050405020304" pitchFamily="18" charset="0"/>
                <a:cs typeface="Times New Roman" panose="02020603050405020304" pitchFamily="18" charset="0"/>
              </a:rPr>
              <a:t>2. </a:t>
            </a:r>
            <a:r>
              <a:rPr lang="en-US" sz="2800" dirty="0" err="1">
                <a:ln w="22225">
                  <a:solidFill>
                    <a:schemeClr val="accent2"/>
                  </a:solidFill>
                  <a:prstDash val="solid"/>
                </a:ln>
                <a:solidFill>
                  <a:schemeClr val="accent2">
                    <a:lumMod val="40000"/>
                    <a:lumOff val="60000"/>
                  </a:schemeClr>
                </a:solidFill>
                <a:latin typeface="Times New Roman" panose="02020603050405020304" pitchFamily="18" charset="0"/>
                <a:cs typeface="Times New Roman" panose="02020603050405020304" pitchFamily="18" charset="0"/>
              </a:rPr>
              <a:t>Hoạt</a:t>
            </a:r>
            <a:r>
              <a:rPr lang="en-US" sz="2800" dirty="0">
                <a:ln w="22225">
                  <a:solidFill>
                    <a:schemeClr val="accent2"/>
                  </a:solidFill>
                  <a:prstDash val="solid"/>
                </a:ln>
                <a:solidFill>
                  <a:schemeClr val="accent2">
                    <a:lumMod val="40000"/>
                    <a:lumOff val="60000"/>
                  </a:schemeClr>
                </a:solidFill>
                <a:latin typeface="Times New Roman" panose="02020603050405020304" pitchFamily="18" charset="0"/>
                <a:cs typeface="Times New Roman" panose="02020603050405020304" pitchFamily="18" charset="0"/>
              </a:rPr>
              <a:t> </a:t>
            </a:r>
            <a:r>
              <a:rPr lang="en-US" sz="2800" dirty="0" err="1" smtClean="0">
                <a:ln w="22225">
                  <a:solidFill>
                    <a:schemeClr val="accent2"/>
                  </a:solidFill>
                  <a:prstDash val="solid"/>
                </a:ln>
                <a:solidFill>
                  <a:schemeClr val="accent2">
                    <a:lumMod val="40000"/>
                    <a:lumOff val="60000"/>
                  </a:schemeClr>
                </a:solidFill>
                <a:latin typeface="Times New Roman" panose="02020603050405020304" pitchFamily="18" charset="0"/>
                <a:cs typeface="Times New Roman" panose="02020603050405020304" pitchFamily="18" charset="0"/>
              </a:rPr>
              <a:t>động</a:t>
            </a:r>
            <a:r>
              <a:rPr lang="en-US" sz="2800" dirty="0" smtClean="0">
                <a:ln w="22225">
                  <a:solidFill>
                    <a:schemeClr val="accent2"/>
                  </a:solidFill>
                  <a:prstDash val="solid"/>
                </a:ln>
                <a:solidFill>
                  <a:schemeClr val="accent2">
                    <a:lumMod val="40000"/>
                    <a:lumOff val="60000"/>
                  </a:schemeClr>
                </a:solidFill>
                <a:latin typeface="Times New Roman" panose="02020603050405020304" pitchFamily="18" charset="0"/>
                <a:cs typeface="Times New Roman" panose="02020603050405020304" pitchFamily="18" charset="0"/>
              </a:rPr>
              <a:t> 2: </a:t>
            </a:r>
            <a:r>
              <a:rPr lang="en-US" sz="2800" dirty="0" err="1">
                <a:ln w="22225">
                  <a:solidFill>
                    <a:schemeClr val="accent2"/>
                  </a:solidFill>
                  <a:prstDash val="solid"/>
                </a:ln>
                <a:solidFill>
                  <a:schemeClr val="accent2">
                    <a:lumMod val="40000"/>
                    <a:lumOff val="60000"/>
                  </a:schemeClr>
                </a:solidFill>
                <a:latin typeface="Times New Roman" panose="02020603050405020304" pitchFamily="18" charset="0"/>
                <a:cs typeface="Times New Roman" panose="02020603050405020304" pitchFamily="18" charset="0"/>
              </a:rPr>
              <a:t>Khám</a:t>
            </a:r>
            <a:r>
              <a:rPr lang="en-US" sz="2800" dirty="0">
                <a:ln w="22225">
                  <a:solidFill>
                    <a:schemeClr val="accent2"/>
                  </a:solidFill>
                  <a:prstDash val="solid"/>
                </a:ln>
                <a:solidFill>
                  <a:schemeClr val="accent2">
                    <a:lumMod val="40000"/>
                    <a:lumOff val="60000"/>
                  </a:schemeClr>
                </a:solidFill>
                <a:latin typeface="Times New Roman" panose="02020603050405020304" pitchFamily="18" charset="0"/>
                <a:cs typeface="Times New Roman" panose="02020603050405020304" pitchFamily="18" charset="0"/>
              </a:rPr>
              <a:t> </a:t>
            </a:r>
            <a:r>
              <a:rPr lang="en-US" sz="2800" dirty="0" err="1">
                <a:ln w="22225">
                  <a:solidFill>
                    <a:schemeClr val="accent2"/>
                  </a:solidFill>
                  <a:prstDash val="solid"/>
                </a:ln>
                <a:solidFill>
                  <a:schemeClr val="accent2">
                    <a:lumMod val="40000"/>
                    <a:lumOff val="60000"/>
                  </a:schemeClr>
                </a:solidFill>
                <a:latin typeface="Times New Roman" panose="02020603050405020304" pitchFamily="18" charset="0"/>
                <a:cs typeface="Times New Roman" panose="02020603050405020304" pitchFamily="18" charset="0"/>
              </a:rPr>
              <a:t>phá</a:t>
            </a:r>
            <a:r>
              <a:rPr lang="en-US" sz="2800" dirty="0">
                <a:ln w="22225">
                  <a:solidFill>
                    <a:schemeClr val="accent2"/>
                  </a:solidFill>
                  <a:prstDash val="solid"/>
                </a:ln>
                <a:solidFill>
                  <a:schemeClr val="accent2">
                    <a:lumMod val="40000"/>
                    <a:lumOff val="60000"/>
                  </a:schemeClr>
                </a:solidFill>
                <a:latin typeface="Times New Roman" panose="02020603050405020304" pitchFamily="18" charset="0"/>
                <a:cs typeface="Times New Roman" panose="02020603050405020304" pitchFamily="18" charset="0"/>
              </a:rPr>
              <a:t> </a:t>
            </a:r>
            <a:r>
              <a:rPr lang="en-US" sz="2800" dirty="0" err="1">
                <a:ln w="22225">
                  <a:solidFill>
                    <a:schemeClr val="accent2"/>
                  </a:solidFill>
                  <a:prstDash val="solid"/>
                </a:ln>
                <a:solidFill>
                  <a:schemeClr val="accent2">
                    <a:lumMod val="40000"/>
                    <a:lumOff val="60000"/>
                  </a:schemeClr>
                </a:solidFill>
                <a:latin typeface="Times New Roman" panose="02020603050405020304" pitchFamily="18" charset="0"/>
                <a:cs typeface="Times New Roman" panose="02020603050405020304" pitchFamily="18" charset="0"/>
              </a:rPr>
              <a:t>kiến</a:t>
            </a:r>
            <a:r>
              <a:rPr lang="en-US" sz="2800" dirty="0">
                <a:ln w="22225">
                  <a:solidFill>
                    <a:schemeClr val="accent2"/>
                  </a:solidFill>
                  <a:prstDash val="solid"/>
                </a:ln>
                <a:solidFill>
                  <a:schemeClr val="accent2">
                    <a:lumMod val="40000"/>
                    <a:lumOff val="60000"/>
                  </a:schemeClr>
                </a:solidFill>
                <a:latin typeface="Times New Roman" panose="02020603050405020304" pitchFamily="18" charset="0"/>
                <a:cs typeface="Times New Roman" panose="02020603050405020304" pitchFamily="18" charset="0"/>
              </a:rPr>
              <a:t> </a:t>
            </a:r>
            <a:r>
              <a:rPr lang="en-US" sz="2800" dirty="0" err="1">
                <a:ln w="22225">
                  <a:solidFill>
                    <a:schemeClr val="accent2"/>
                  </a:solidFill>
                  <a:prstDash val="solid"/>
                </a:ln>
                <a:solidFill>
                  <a:schemeClr val="accent2">
                    <a:lumMod val="40000"/>
                    <a:lumOff val="60000"/>
                  </a:schemeClr>
                </a:solidFill>
                <a:latin typeface="Times New Roman" panose="02020603050405020304" pitchFamily="18" charset="0"/>
                <a:cs typeface="Times New Roman" panose="02020603050405020304" pitchFamily="18" charset="0"/>
              </a:rPr>
              <a:t>thức</a:t>
            </a:r>
            <a:r>
              <a:rPr lang="en-US" sz="2800" dirty="0">
                <a:ln w="22225">
                  <a:solidFill>
                    <a:schemeClr val="accent2"/>
                  </a:solidFill>
                  <a:prstDash val="solid"/>
                </a:ln>
                <a:solidFill>
                  <a:schemeClr val="accent2">
                    <a:lumMod val="40000"/>
                    <a:lumOff val="60000"/>
                  </a:schemeClr>
                </a:solidFill>
                <a:latin typeface="Times New Roman" panose="02020603050405020304" pitchFamily="18" charset="0"/>
                <a:cs typeface="Times New Roman" panose="02020603050405020304" pitchFamily="18" charset="0"/>
              </a:rPr>
              <a:t> </a:t>
            </a:r>
          </a:p>
        </p:txBody>
      </p:sp>
      <p:sp>
        <p:nvSpPr>
          <p:cNvPr id="4" name="Rectangle 3"/>
          <p:cNvSpPr/>
          <p:nvPr/>
        </p:nvSpPr>
        <p:spPr>
          <a:xfrm>
            <a:off x="94595" y="1786993"/>
            <a:ext cx="11681174" cy="4647278"/>
          </a:xfrm>
          <a:prstGeom prst="rect">
            <a:avLst/>
          </a:prstGeom>
        </p:spPr>
        <p:style>
          <a:lnRef idx="2">
            <a:schemeClr val="accent6"/>
          </a:lnRef>
          <a:fillRef idx="1">
            <a:schemeClr val="lt1"/>
          </a:fillRef>
          <a:effectRef idx="0">
            <a:schemeClr val="accent6"/>
          </a:effectRef>
          <a:fontRef idx="minor">
            <a:schemeClr val="dk1"/>
          </a:fontRef>
        </p:style>
        <p:txBody>
          <a:bodyPr rtlCol="0" anchor="ctr"/>
          <a:lstStyle/>
          <a:p>
            <a:pPr algn="just"/>
            <a:r>
              <a:rPr lang="vi-VN" sz="3200" dirty="0">
                <a:latin typeface="Times New Roman" panose="02020603050405020304" pitchFamily="18" charset="0"/>
                <a:cs typeface="Times New Roman" panose="02020603050405020304" pitchFamily="18" charset="0"/>
              </a:rPr>
              <a:t>Hoạt động 2.1. Đọc văn bản tham khảo (SGK/tr.51-52) và phân tích ngữ liệu:</a:t>
            </a:r>
          </a:p>
          <a:p>
            <a:pPr algn="just"/>
            <a:r>
              <a:rPr lang="vi-VN" sz="3200" dirty="0">
                <a:latin typeface="Times New Roman" panose="02020603050405020304" pitchFamily="18" charset="0"/>
                <a:cs typeface="Times New Roman" panose="02020603050405020304" pitchFamily="18" charset="0"/>
              </a:rPr>
              <a:t>a)	Mục tiêu: Viết được văn bản đúng quy trình; viết được văn bản nghị luận thuyết phục người khác từ bỏ một thói quen hay một quan niệm.</a:t>
            </a:r>
          </a:p>
          <a:p>
            <a:pPr algn="just"/>
            <a:r>
              <a:rPr lang="vi-VN" sz="3200" dirty="0">
                <a:latin typeface="Times New Roman" panose="02020603050405020304" pitchFamily="18" charset="0"/>
                <a:cs typeface="Times New Roman" panose="02020603050405020304" pitchFamily="18" charset="0"/>
              </a:rPr>
              <a:t>b)	Nội dung: Đọc văn bản và trả lời câu hỏi hướng dẫn. </a:t>
            </a:r>
          </a:p>
          <a:p>
            <a:pPr algn="just"/>
            <a:r>
              <a:rPr lang="vi-VN" sz="3200" dirty="0">
                <a:latin typeface="Times New Roman" panose="02020603050405020304" pitchFamily="18" charset="0"/>
                <a:cs typeface="Times New Roman" panose="02020603050405020304" pitchFamily="18" charset="0"/>
              </a:rPr>
              <a:t>c)	Sản phẩm: </a:t>
            </a:r>
            <a:r>
              <a:rPr lang="en-US" sz="3200" dirty="0" smtClean="0">
                <a:latin typeface="Times New Roman" panose="02020603050405020304" pitchFamily="18" charset="0"/>
                <a:cs typeface="Times New Roman" panose="02020603050405020304" pitchFamily="18" charset="0"/>
              </a:rPr>
              <a:t>HS chia 8 </a:t>
            </a:r>
            <a:r>
              <a:rPr lang="en-US" sz="3200" dirty="0" err="1" smtClean="0">
                <a:latin typeface="Times New Roman" panose="02020603050405020304" pitchFamily="18" charset="0"/>
                <a:cs typeface="Times New Roman" panose="02020603050405020304" pitchFamily="18" charset="0"/>
              </a:rPr>
              <a:t>nhóm</a:t>
            </a:r>
            <a:r>
              <a:rPr lang="en-US" sz="3200" dirty="0" smtClean="0">
                <a:latin typeface="Times New Roman" panose="02020603050405020304" pitchFamily="18" charset="0"/>
                <a:cs typeface="Times New Roman" panose="02020603050405020304" pitchFamily="18" charset="0"/>
              </a:rPr>
              <a:t> (6-8HS) </a:t>
            </a:r>
            <a:r>
              <a:rPr lang="en-US" sz="3200" dirty="0" err="1" smtClean="0">
                <a:latin typeface="Times New Roman" panose="02020603050405020304" pitchFamily="18" charset="0"/>
                <a:cs typeface="Times New Roman" panose="02020603050405020304" pitchFamily="18" charset="0"/>
              </a:rPr>
              <a:t>thảo</a:t>
            </a:r>
            <a:r>
              <a:rPr lang="en-US" sz="3200" dirty="0" smtClean="0">
                <a:latin typeface="Times New Roman" panose="02020603050405020304" pitchFamily="18" charset="0"/>
                <a:cs typeface="Times New Roman" panose="02020603050405020304" pitchFamily="18" charset="0"/>
              </a:rPr>
              <a:t> </a:t>
            </a:r>
            <a:r>
              <a:rPr lang="en-US" sz="3200" dirty="0" err="1" smtClean="0">
                <a:latin typeface="Times New Roman" panose="02020603050405020304" pitchFamily="18" charset="0"/>
                <a:cs typeface="Times New Roman" panose="02020603050405020304" pitchFamily="18" charset="0"/>
              </a:rPr>
              <a:t>luận</a:t>
            </a:r>
            <a:r>
              <a:rPr lang="en-US" sz="3200" dirty="0">
                <a:latin typeface="Times New Roman" panose="02020603050405020304" pitchFamily="18" charset="0"/>
                <a:cs typeface="Times New Roman" panose="02020603050405020304" pitchFamily="18" charset="0"/>
              </a:rPr>
              <a:t> </a:t>
            </a:r>
            <a:r>
              <a:rPr lang="en-US" sz="3200" dirty="0" err="1" smtClean="0">
                <a:latin typeface="Times New Roman" panose="02020603050405020304" pitchFamily="18" charset="0"/>
                <a:cs typeface="Times New Roman" panose="02020603050405020304" pitchFamily="18" charset="0"/>
              </a:rPr>
              <a:t>hoàn</a:t>
            </a:r>
            <a:r>
              <a:rPr lang="en-US" sz="3200" dirty="0" smtClean="0">
                <a:latin typeface="Times New Roman" panose="02020603050405020304" pitchFamily="18" charset="0"/>
                <a:cs typeface="Times New Roman" panose="02020603050405020304" pitchFamily="18" charset="0"/>
              </a:rPr>
              <a:t> </a:t>
            </a:r>
            <a:r>
              <a:rPr lang="en-US" sz="3200" dirty="0" err="1" smtClean="0">
                <a:latin typeface="Times New Roman" panose="02020603050405020304" pitchFamily="18" charset="0"/>
                <a:cs typeface="Times New Roman" panose="02020603050405020304" pitchFamily="18" charset="0"/>
              </a:rPr>
              <a:t>thành</a:t>
            </a:r>
            <a:r>
              <a:rPr lang="en-US" sz="3200" dirty="0" smtClean="0">
                <a:latin typeface="Times New Roman" panose="02020603050405020304" pitchFamily="18" charset="0"/>
                <a:cs typeface="Times New Roman" panose="02020603050405020304" pitchFamily="18" charset="0"/>
              </a:rPr>
              <a:t> </a:t>
            </a:r>
            <a:r>
              <a:rPr lang="vi-VN" sz="3200" dirty="0" smtClean="0">
                <a:latin typeface="Times New Roman" panose="02020603050405020304" pitchFamily="18" charset="0"/>
                <a:cs typeface="Times New Roman" panose="02020603050405020304" pitchFamily="18" charset="0"/>
              </a:rPr>
              <a:t>Phiếu </a:t>
            </a:r>
            <a:r>
              <a:rPr lang="vi-VN" sz="3200" dirty="0">
                <a:latin typeface="Times New Roman" panose="02020603050405020304" pitchFamily="18" charset="0"/>
                <a:cs typeface="Times New Roman" panose="02020603050405020304" pitchFamily="18" charset="0"/>
              </a:rPr>
              <a:t>học tập số </a:t>
            </a:r>
            <a:r>
              <a:rPr lang="en-US" sz="3200" dirty="0">
                <a:latin typeface="Times New Roman" panose="02020603050405020304" pitchFamily="18" charset="0"/>
                <a:cs typeface="Times New Roman" panose="02020603050405020304" pitchFamily="18" charset="0"/>
              </a:rPr>
              <a:t>1</a:t>
            </a:r>
            <a:r>
              <a:rPr lang="vi-VN" sz="3200" dirty="0" smtClean="0">
                <a:latin typeface="Times New Roman" panose="02020603050405020304" pitchFamily="18" charset="0"/>
                <a:cs typeface="Times New Roman" panose="02020603050405020304" pitchFamily="18" charset="0"/>
              </a:rPr>
              <a:t>. </a:t>
            </a:r>
            <a:endParaRPr lang="vi-VN" sz="3200" dirty="0">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3742481491"/>
      </p:ext>
    </p:extLst>
  </p:cSld>
  <p:clrMapOvr>
    <a:masterClrMapping/>
  </p:clrMapOvr>
  <p:transition spd="slow">
    <p:split orient="vert"/>
  </p:transition>
  <p:timing>
    <p:tnLst>
      <p:par>
        <p:cTn id="1" dur="indefinite" restart="never" nodeType="tmRoot"/>
      </p:par>
    </p:tnLst>
  </p:timing>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875211" y="1306286"/>
            <a:ext cx="9810205" cy="5225142"/>
          </a:xfrm>
          <a:prstGeom prst="rect">
            <a:avLst/>
          </a:prstGeom>
        </p:spPr>
      </p:pic>
      <p:sp>
        <p:nvSpPr>
          <p:cNvPr id="4" name="Rounded Rectangle 3"/>
          <p:cNvSpPr/>
          <p:nvPr/>
        </p:nvSpPr>
        <p:spPr>
          <a:xfrm>
            <a:off x="1332414" y="156755"/>
            <a:ext cx="8961119" cy="1110343"/>
          </a:xfrm>
          <a:prstGeom prst="roundRect">
            <a:avLst/>
          </a:prstGeom>
        </p:spPr>
        <p:style>
          <a:lnRef idx="1">
            <a:schemeClr val="accent6"/>
          </a:lnRef>
          <a:fillRef idx="2">
            <a:schemeClr val="accent6"/>
          </a:fillRef>
          <a:effectRef idx="1">
            <a:schemeClr val="accent6"/>
          </a:effectRef>
          <a:fontRef idx="minor">
            <a:schemeClr val="dk1"/>
          </a:fontRef>
        </p:style>
        <p:txBody>
          <a:bodyPr rtlCol="0" anchor="ctr"/>
          <a:lstStyle/>
          <a:p>
            <a:pPr algn="ctr"/>
            <a:r>
              <a:rPr lang="en-US" sz="2800" b="1" dirty="0" smtClean="0">
                <a:solidFill>
                  <a:srgbClr val="C00000"/>
                </a:solidFill>
                <a:latin typeface="Times New Roman" panose="02020603050405020304" pitchFamily="18" charset="0"/>
                <a:cs typeface="Times New Roman" panose="02020603050405020304" pitchFamily="18" charset="0"/>
              </a:rPr>
              <a:t>THẢO LUẬN NHÓM</a:t>
            </a:r>
            <a:r>
              <a:rPr lang="en-US" sz="2800" b="1" dirty="0">
                <a:solidFill>
                  <a:srgbClr val="C00000"/>
                </a:solidFill>
                <a:latin typeface="Times New Roman" panose="02020603050405020304" pitchFamily="18" charset="0"/>
                <a:cs typeface="Times New Roman" panose="02020603050405020304" pitchFamily="18" charset="0"/>
              </a:rPr>
              <a:t>: HS chia 8 </a:t>
            </a:r>
            <a:r>
              <a:rPr lang="en-US" sz="2800" b="1" dirty="0" err="1">
                <a:solidFill>
                  <a:srgbClr val="C00000"/>
                </a:solidFill>
                <a:latin typeface="Times New Roman" panose="02020603050405020304" pitchFamily="18" charset="0"/>
                <a:cs typeface="Times New Roman" panose="02020603050405020304" pitchFamily="18" charset="0"/>
              </a:rPr>
              <a:t>nhóm</a:t>
            </a:r>
            <a:r>
              <a:rPr lang="en-US" sz="2800" b="1" dirty="0">
                <a:solidFill>
                  <a:srgbClr val="C00000"/>
                </a:solidFill>
                <a:latin typeface="Times New Roman" panose="02020603050405020304" pitchFamily="18" charset="0"/>
                <a:cs typeface="Times New Roman" panose="02020603050405020304" pitchFamily="18" charset="0"/>
              </a:rPr>
              <a:t> (6-8HS) </a:t>
            </a:r>
            <a:r>
              <a:rPr lang="en-US" sz="2800" b="1" dirty="0" err="1">
                <a:solidFill>
                  <a:srgbClr val="C00000"/>
                </a:solidFill>
                <a:latin typeface="Times New Roman" panose="02020603050405020304" pitchFamily="18" charset="0"/>
                <a:cs typeface="Times New Roman" panose="02020603050405020304" pitchFamily="18" charset="0"/>
              </a:rPr>
              <a:t>thảo</a:t>
            </a:r>
            <a:r>
              <a:rPr lang="en-US" sz="2800" b="1" dirty="0">
                <a:solidFill>
                  <a:srgbClr val="C00000"/>
                </a:solidFill>
                <a:latin typeface="Times New Roman" panose="02020603050405020304" pitchFamily="18" charset="0"/>
                <a:cs typeface="Times New Roman" panose="02020603050405020304" pitchFamily="18" charset="0"/>
              </a:rPr>
              <a:t> </a:t>
            </a:r>
            <a:r>
              <a:rPr lang="en-US" sz="2800" b="1" dirty="0" err="1">
                <a:solidFill>
                  <a:srgbClr val="C00000"/>
                </a:solidFill>
                <a:latin typeface="Times New Roman" panose="02020603050405020304" pitchFamily="18" charset="0"/>
                <a:cs typeface="Times New Roman" panose="02020603050405020304" pitchFamily="18" charset="0"/>
              </a:rPr>
              <a:t>luận</a:t>
            </a:r>
            <a:r>
              <a:rPr lang="en-US" sz="2800" b="1" dirty="0">
                <a:solidFill>
                  <a:srgbClr val="C00000"/>
                </a:solidFill>
                <a:latin typeface="Times New Roman" panose="02020603050405020304" pitchFamily="18" charset="0"/>
                <a:cs typeface="Times New Roman" panose="02020603050405020304" pitchFamily="18" charset="0"/>
              </a:rPr>
              <a:t> </a:t>
            </a:r>
            <a:r>
              <a:rPr lang="en-US" sz="2800" b="1" dirty="0" err="1">
                <a:solidFill>
                  <a:srgbClr val="C00000"/>
                </a:solidFill>
                <a:latin typeface="Times New Roman" panose="02020603050405020304" pitchFamily="18" charset="0"/>
                <a:cs typeface="Times New Roman" panose="02020603050405020304" pitchFamily="18" charset="0"/>
              </a:rPr>
              <a:t>hoàn</a:t>
            </a:r>
            <a:r>
              <a:rPr lang="en-US" sz="2800" b="1" dirty="0">
                <a:solidFill>
                  <a:srgbClr val="C00000"/>
                </a:solidFill>
                <a:latin typeface="Times New Roman" panose="02020603050405020304" pitchFamily="18" charset="0"/>
                <a:cs typeface="Times New Roman" panose="02020603050405020304" pitchFamily="18" charset="0"/>
              </a:rPr>
              <a:t> </a:t>
            </a:r>
            <a:r>
              <a:rPr lang="en-US" sz="2800" b="1" dirty="0" err="1">
                <a:solidFill>
                  <a:srgbClr val="C00000"/>
                </a:solidFill>
                <a:latin typeface="Times New Roman" panose="02020603050405020304" pitchFamily="18" charset="0"/>
                <a:cs typeface="Times New Roman" panose="02020603050405020304" pitchFamily="18" charset="0"/>
              </a:rPr>
              <a:t>thành</a:t>
            </a:r>
            <a:r>
              <a:rPr lang="en-US" sz="2800" b="1" dirty="0">
                <a:solidFill>
                  <a:srgbClr val="C00000"/>
                </a:solidFill>
                <a:latin typeface="Times New Roman" panose="02020603050405020304" pitchFamily="18" charset="0"/>
                <a:cs typeface="Times New Roman" panose="02020603050405020304" pitchFamily="18" charset="0"/>
              </a:rPr>
              <a:t> </a:t>
            </a:r>
            <a:r>
              <a:rPr lang="en-US" sz="2800" b="1" dirty="0" err="1">
                <a:solidFill>
                  <a:srgbClr val="C00000"/>
                </a:solidFill>
                <a:latin typeface="Times New Roman" panose="02020603050405020304" pitchFamily="18" charset="0"/>
                <a:cs typeface="Times New Roman" panose="02020603050405020304" pitchFamily="18" charset="0"/>
              </a:rPr>
              <a:t>Phiếu</a:t>
            </a:r>
            <a:r>
              <a:rPr lang="en-US" sz="2800" b="1" dirty="0">
                <a:solidFill>
                  <a:srgbClr val="C00000"/>
                </a:solidFill>
                <a:latin typeface="Times New Roman" panose="02020603050405020304" pitchFamily="18" charset="0"/>
                <a:cs typeface="Times New Roman" panose="02020603050405020304" pitchFamily="18" charset="0"/>
              </a:rPr>
              <a:t> </a:t>
            </a:r>
            <a:r>
              <a:rPr lang="en-US" sz="2800" b="1" dirty="0" err="1">
                <a:solidFill>
                  <a:srgbClr val="C00000"/>
                </a:solidFill>
                <a:latin typeface="Times New Roman" panose="02020603050405020304" pitchFamily="18" charset="0"/>
                <a:cs typeface="Times New Roman" panose="02020603050405020304" pitchFamily="18" charset="0"/>
              </a:rPr>
              <a:t>học</a:t>
            </a:r>
            <a:r>
              <a:rPr lang="en-US" sz="2800" b="1" dirty="0">
                <a:solidFill>
                  <a:srgbClr val="C00000"/>
                </a:solidFill>
                <a:latin typeface="Times New Roman" panose="02020603050405020304" pitchFamily="18" charset="0"/>
                <a:cs typeface="Times New Roman" panose="02020603050405020304" pitchFamily="18" charset="0"/>
              </a:rPr>
              <a:t> </a:t>
            </a:r>
            <a:r>
              <a:rPr lang="en-US" sz="2800" b="1" dirty="0" err="1">
                <a:solidFill>
                  <a:srgbClr val="C00000"/>
                </a:solidFill>
                <a:latin typeface="Times New Roman" panose="02020603050405020304" pitchFamily="18" charset="0"/>
                <a:cs typeface="Times New Roman" panose="02020603050405020304" pitchFamily="18" charset="0"/>
              </a:rPr>
              <a:t>tập</a:t>
            </a:r>
            <a:r>
              <a:rPr lang="en-US" sz="2800" b="1" dirty="0">
                <a:solidFill>
                  <a:srgbClr val="C00000"/>
                </a:solidFill>
                <a:latin typeface="Times New Roman" panose="02020603050405020304" pitchFamily="18" charset="0"/>
                <a:cs typeface="Times New Roman" panose="02020603050405020304" pitchFamily="18" charset="0"/>
              </a:rPr>
              <a:t> </a:t>
            </a:r>
            <a:r>
              <a:rPr lang="en-US" sz="2800" b="1" dirty="0" err="1">
                <a:solidFill>
                  <a:srgbClr val="C00000"/>
                </a:solidFill>
                <a:latin typeface="Times New Roman" panose="02020603050405020304" pitchFamily="18" charset="0"/>
                <a:cs typeface="Times New Roman" panose="02020603050405020304" pitchFamily="18" charset="0"/>
              </a:rPr>
              <a:t>số</a:t>
            </a:r>
            <a:r>
              <a:rPr lang="en-US" sz="2800" b="1" dirty="0">
                <a:solidFill>
                  <a:srgbClr val="C00000"/>
                </a:solidFill>
                <a:latin typeface="Times New Roman" panose="02020603050405020304" pitchFamily="18" charset="0"/>
                <a:cs typeface="Times New Roman" panose="02020603050405020304" pitchFamily="18" charset="0"/>
              </a:rPr>
              <a:t> 1</a:t>
            </a:r>
          </a:p>
        </p:txBody>
      </p:sp>
    </p:spTree>
    <p:extLst>
      <p:ext uri="{BB962C8B-B14F-4D97-AF65-F5344CB8AC3E}">
        <p14:creationId xmlns:p14="http://schemas.microsoft.com/office/powerpoint/2010/main" val="3904746103"/>
      </p:ext>
    </p:extLst>
  </p:cSld>
  <p:clrMapOvr>
    <a:masterClrMapping/>
  </p:clrMapOvr>
  <p:timing>
    <p:tnLst>
      <p:par>
        <p:cTn id="1" dur="indefinite" restart="never" nodeType="tmRoot"/>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Shape 151"/>
        <p:cNvGrpSpPr/>
        <p:nvPr/>
      </p:nvGrpSpPr>
      <p:grpSpPr>
        <a:xfrm>
          <a:off x="0" y="0"/>
          <a:ext cx="0" cy="0"/>
          <a:chOff x="0" y="0"/>
          <a:chExt cx="0" cy="0"/>
        </a:xfrm>
      </p:grpSpPr>
      <p:sp>
        <p:nvSpPr>
          <p:cNvPr id="152" name="Google Shape;152;p23"/>
          <p:cNvSpPr txBox="1">
            <a:spLocks noGrp="1"/>
          </p:cNvSpPr>
          <p:nvPr>
            <p:ph type="body" idx="1"/>
          </p:nvPr>
        </p:nvSpPr>
        <p:spPr>
          <a:xfrm>
            <a:off x="3676967" y="1498600"/>
            <a:ext cx="3600800" cy="4419600"/>
          </a:xfrm>
          <a:prstGeom prst="rect">
            <a:avLst/>
          </a:prstGeom>
          <a:solidFill>
            <a:schemeClr val="accent3">
              <a:lumMod val="20000"/>
              <a:lumOff val="80000"/>
            </a:schemeClr>
          </a:solidFill>
          <a:ln>
            <a:solidFill>
              <a:schemeClr val="accent3">
                <a:lumMod val="50000"/>
              </a:schemeClr>
            </a:solidFill>
          </a:ln>
        </p:spPr>
        <p:txBody>
          <a:bodyPr spcFirstLastPara="1" wrap="square" lIns="121897" tIns="121897" rIns="121897" bIns="121897" anchor="t" anchorCtr="0">
            <a:noAutofit/>
          </a:bodyPr>
          <a:lstStyle/>
          <a:p>
            <a:pPr marL="0" indent="0">
              <a:buNone/>
            </a:pPr>
            <a:r>
              <a:rPr lang="en-US" b="1" dirty="0"/>
              <a:t>2. </a:t>
            </a:r>
            <a:r>
              <a:rPr lang="en-US" b="1" dirty="0" err="1"/>
              <a:t>Tác</a:t>
            </a:r>
            <a:r>
              <a:rPr lang="en-US" b="1" dirty="0"/>
              <a:t> </a:t>
            </a:r>
            <a:r>
              <a:rPr lang="en-US" b="1" dirty="0" err="1"/>
              <a:t>phẩm</a:t>
            </a:r>
            <a:r>
              <a:rPr lang="en-US" b="1" dirty="0"/>
              <a:t> </a:t>
            </a:r>
            <a:r>
              <a:rPr lang="en-US" b="1" dirty="0" err="1"/>
              <a:t>tiêu</a:t>
            </a:r>
            <a:r>
              <a:rPr lang="en-US" b="1" dirty="0"/>
              <a:t> </a:t>
            </a:r>
            <a:r>
              <a:rPr lang="en-US" b="1" dirty="0" err="1"/>
              <a:t>biểu</a:t>
            </a:r>
            <a:r>
              <a:rPr lang="en-US" b="1" dirty="0"/>
              <a:t> </a:t>
            </a:r>
            <a:r>
              <a:rPr lang="en-US" b="1" dirty="0" err="1"/>
              <a:t>của</a:t>
            </a:r>
            <a:r>
              <a:rPr lang="en-US" b="1" dirty="0"/>
              <a:t> </a:t>
            </a:r>
            <a:r>
              <a:rPr lang="en-US" b="1" dirty="0" err="1"/>
              <a:t>Nguyễn</a:t>
            </a:r>
            <a:r>
              <a:rPr lang="en-US" b="1" dirty="0"/>
              <a:t> </a:t>
            </a:r>
            <a:r>
              <a:rPr lang="en-US" b="1" dirty="0" err="1" smtClean="0"/>
              <a:t>Trãi</a:t>
            </a:r>
            <a:endParaRPr lang="en-US" b="1" dirty="0" smtClean="0"/>
          </a:p>
          <a:p>
            <a:pPr marL="0" indent="0">
              <a:buNone/>
            </a:pPr>
            <a:endParaRPr lang="en-US" b="1" dirty="0"/>
          </a:p>
          <a:p>
            <a:pPr marL="0" lvl="0" indent="0">
              <a:buNone/>
            </a:pPr>
            <a:r>
              <a:rPr lang="en-US" dirty="0" smtClean="0"/>
              <a:t>- </a:t>
            </a:r>
            <a:r>
              <a:rPr lang="en-US" dirty="0" err="1" smtClean="0"/>
              <a:t>Văn</a:t>
            </a:r>
            <a:r>
              <a:rPr lang="en-US" dirty="0" smtClean="0"/>
              <a:t> </a:t>
            </a:r>
            <a:r>
              <a:rPr lang="en-US" dirty="0" err="1"/>
              <a:t>nghị</a:t>
            </a:r>
            <a:r>
              <a:rPr lang="en-US" dirty="0"/>
              <a:t> </a:t>
            </a:r>
            <a:r>
              <a:rPr lang="en-US" dirty="0" err="1" smtClean="0"/>
              <a:t>luận</a:t>
            </a:r>
            <a:r>
              <a:rPr lang="en-US" dirty="0" smtClean="0"/>
              <a:t>:</a:t>
            </a:r>
            <a:endParaRPr lang="en-US" dirty="0"/>
          </a:p>
          <a:p>
            <a:pPr marL="0" indent="0">
              <a:buNone/>
            </a:pPr>
            <a:endParaRPr lang="en-US" b="1" dirty="0" smtClean="0"/>
          </a:p>
        </p:txBody>
      </p:sp>
      <p:sp>
        <p:nvSpPr>
          <p:cNvPr id="153" name="Google Shape;153;p23"/>
          <p:cNvSpPr txBox="1">
            <a:spLocks noGrp="1"/>
          </p:cNvSpPr>
          <p:nvPr>
            <p:ph type="title"/>
          </p:nvPr>
        </p:nvSpPr>
        <p:spPr>
          <a:xfrm>
            <a:off x="712813" y="721572"/>
            <a:ext cx="2151200" cy="1958128"/>
          </a:xfrm>
          <a:prstGeom prst="rect">
            <a:avLst/>
          </a:prstGeom>
        </p:spPr>
        <p:txBody>
          <a:bodyPr spcFirstLastPara="1" wrap="square" lIns="121897" tIns="121897" rIns="121897" bIns="121897" anchor="t" anchorCtr="0">
            <a:noAutofit/>
          </a:bodyPr>
          <a:lstStyle/>
          <a:p>
            <a:pPr algn="just"/>
            <a:r>
              <a:rPr lang="en-US" sz="3600" b="1" dirty="0" err="1" smtClean="0"/>
              <a:t>Phiếu</a:t>
            </a:r>
            <a:r>
              <a:rPr lang="en-US" sz="3600" b="1" dirty="0" smtClean="0"/>
              <a:t> </a:t>
            </a:r>
            <a:r>
              <a:rPr lang="en-US" sz="3600" b="1" dirty="0" err="1" smtClean="0"/>
              <a:t>học</a:t>
            </a:r>
            <a:r>
              <a:rPr lang="en-US" sz="3600" b="1" dirty="0" smtClean="0"/>
              <a:t> </a:t>
            </a:r>
            <a:r>
              <a:rPr lang="en-US" sz="3600" b="1" dirty="0" err="1" smtClean="0"/>
              <a:t>tập</a:t>
            </a:r>
            <a:r>
              <a:rPr lang="en-US" sz="3600" b="1" dirty="0" smtClean="0"/>
              <a:t> </a:t>
            </a:r>
            <a:r>
              <a:rPr lang="en-US" sz="3600" b="1" dirty="0" err="1" smtClean="0"/>
              <a:t>số</a:t>
            </a:r>
            <a:r>
              <a:rPr lang="en-US" sz="3600" b="1" dirty="0" smtClean="0"/>
              <a:t> 1</a:t>
            </a:r>
            <a:endParaRPr sz="3600" b="1" dirty="0"/>
          </a:p>
        </p:txBody>
      </p:sp>
      <p:sp>
        <p:nvSpPr>
          <p:cNvPr id="154" name="Google Shape;154;p23"/>
          <p:cNvSpPr txBox="1">
            <a:spLocks noGrp="1"/>
          </p:cNvSpPr>
          <p:nvPr>
            <p:ph type="body" idx="2"/>
          </p:nvPr>
        </p:nvSpPr>
        <p:spPr>
          <a:xfrm>
            <a:off x="7494537" y="1498600"/>
            <a:ext cx="3600800" cy="4445000"/>
          </a:xfrm>
          <a:prstGeom prst="rect">
            <a:avLst/>
          </a:prstGeom>
          <a:solidFill>
            <a:schemeClr val="accent3">
              <a:lumMod val="20000"/>
              <a:lumOff val="80000"/>
            </a:schemeClr>
          </a:solidFill>
          <a:ln>
            <a:solidFill>
              <a:schemeClr val="accent3">
                <a:lumMod val="50000"/>
              </a:schemeClr>
            </a:solidFill>
          </a:ln>
        </p:spPr>
        <p:txBody>
          <a:bodyPr spcFirstLastPara="1" wrap="square" lIns="121897" tIns="121897" rIns="121897" bIns="121897" anchor="t" anchorCtr="0">
            <a:noAutofit/>
          </a:bodyPr>
          <a:lstStyle/>
          <a:p>
            <a:pPr marL="0" indent="0">
              <a:buNone/>
            </a:pPr>
            <a:r>
              <a:rPr lang="en-US" dirty="0" smtClean="0"/>
              <a:t>- </a:t>
            </a:r>
            <a:r>
              <a:rPr lang="en-US" dirty="0" err="1" smtClean="0"/>
              <a:t>Thơ</a:t>
            </a:r>
            <a:r>
              <a:rPr lang="en-US" dirty="0" smtClean="0"/>
              <a:t> </a:t>
            </a:r>
            <a:r>
              <a:rPr lang="en-US" dirty="0" err="1" smtClean="0"/>
              <a:t>trữ</a:t>
            </a:r>
            <a:r>
              <a:rPr lang="en-US" dirty="0" smtClean="0"/>
              <a:t> </a:t>
            </a:r>
            <a:r>
              <a:rPr lang="en-US" dirty="0" err="1" smtClean="0"/>
              <a:t>tình</a:t>
            </a:r>
            <a:r>
              <a:rPr lang="en-US" dirty="0" smtClean="0"/>
              <a:t>:</a:t>
            </a:r>
            <a:endParaRPr dirty="0"/>
          </a:p>
        </p:txBody>
      </p:sp>
      <p:sp>
        <p:nvSpPr>
          <p:cNvPr id="155" name="Google Shape;155;p23"/>
          <p:cNvSpPr txBox="1">
            <a:spLocks noGrp="1"/>
          </p:cNvSpPr>
          <p:nvPr>
            <p:ph type="sldNum" idx="12"/>
          </p:nvPr>
        </p:nvSpPr>
        <p:spPr>
          <a:xfrm>
            <a:off x="11409045" y="6333135"/>
            <a:ext cx="731600" cy="524800"/>
          </a:xfrm>
          <a:prstGeom prst="rect">
            <a:avLst/>
          </a:prstGeom>
        </p:spPr>
        <p:txBody>
          <a:bodyPr spcFirstLastPara="1" wrap="square" lIns="121897" tIns="121897" rIns="121897" bIns="121897" anchor="t" anchorCtr="0">
            <a:noAutofit/>
          </a:bodyPr>
          <a:lstStyle/>
          <a:p>
            <a:pPr algn="r"/>
            <a:fld id="{00000000-1234-1234-1234-123412341234}" type="slidenum">
              <a:rPr lang="en"/>
              <a:pPr algn="r"/>
              <a:t>15</a:t>
            </a:fld>
            <a:endParaRPr/>
          </a:p>
        </p:txBody>
      </p:sp>
      <p:sp>
        <p:nvSpPr>
          <p:cNvPr id="6" name="Freeform 3"/>
          <p:cNvSpPr>
            <a:spLocks/>
          </p:cNvSpPr>
          <p:nvPr/>
        </p:nvSpPr>
        <p:spPr bwMode="auto">
          <a:xfrm>
            <a:off x="1893557" y="71677"/>
            <a:ext cx="10315903" cy="684643"/>
          </a:xfrm>
          <a:custGeom>
            <a:avLst/>
            <a:gdLst>
              <a:gd name="T0" fmla="+- 0 3326 3326"/>
              <a:gd name="T1" fmla="*/ T0 w 7474"/>
              <a:gd name="T2" fmla="+- 0 2203 761"/>
              <a:gd name="T3" fmla="*/ 2203 h 1443"/>
              <a:gd name="T4" fmla="+- 0 3485 3326"/>
              <a:gd name="T5" fmla="*/ T4 w 7474"/>
              <a:gd name="T6" fmla="+- 0 761 761"/>
              <a:gd name="T7" fmla="*/ 761 h 1443"/>
              <a:gd name="T8" fmla="+- 0 10800 3326"/>
              <a:gd name="T9" fmla="*/ T8 w 7474"/>
              <a:gd name="T10" fmla="+- 0 761 761"/>
              <a:gd name="T11" fmla="*/ 761 h 1443"/>
              <a:gd name="T12" fmla="+- 0 10800 3326"/>
              <a:gd name="T13" fmla="*/ T12 w 7474"/>
              <a:gd name="T14" fmla="+- 0 2191 761"/>
              <a:gd name="T15" fmla="*/ 2191 h 1443"/>
              <a:gd name="T16" fmla="+- 0 3326 3326"/>
              <a:gd name="T17" fmla="*/ T16 w 7474"/>
              <a:gd name="T18" fmla="+- 0 2203 761"/>
              <a:gd name="T19" fmla="*/ 2203 h 1443"/>
            </a:gdLst>
            <a:ahLst/>
            <a:cxnLst>
              <a:cxn ang="0">
                <a:pos x="T1" y="T3"/>
              </a:cxn>
              <a:cxn ang="0">
                <a:pos x="T5" y="T7"/>
              </a:cxn>
              <a:cxn ang="0">
                <a:pos x="T9" y="T11"/>
              </a:cxn>
              <a:cxn ang="0">
                <a:pos x="T13" y="T15"/>
              </a:cxn>
              <a:cxn ang="0">
                <a:pos x="T17" y="T19"/>
              </a:cxn>
            </a:cxnLst>
            <a:rect l="0" t="0" r="r" b="b"/>
            <a:pathLst>
              <a:path w="7474" h="1443">
                <a:moveTo>
                  <a:pt x="0" y="1442"/>
                </a:moveTo>
                <a:lnTo>
                  <a:pt x="159" y="0"/>
                </a:lnTo>
                <a:lnTo>
                  <a:pt x="7474" y="0"/>
                </a:lnTo>
                <a:lnTo>
                  <a:pt x="7474" y="1430"/>
                </a:lnTo>
                <a:lnTo>
                  <a:pt x="0" y="1442"/>
                </a:lnTo>
                <a:close/>
              </a:path>
            </a:pathLst>
          </a:custGeom>
          <a:solidFill>
            <a:srgbClr val="FBFBE1"/>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 name="Freeform 6"/>
          <p:cNvSpPr>
            <a:spLocks/>
          </p:cNvSpPr>
          <p:nvPr/>
        </p:nvSpPr>
        <p:spPr bwMode="auto">
          <a:xfrm>
            <a:off x="889114" y="71678"/>
            <a:ext cx="772509" cy="684642"/>
          </a:xfrm>
          <a:custGeom>
            <a:avLst/>
            <a:gdLst>
              <a:gd name="T0" fmla="+- 0 2798 1553"/>
              <a:gd name="T1" fmla="*/ T0 w 1246"/>
              <a:gd name="T2" fmla="+- 0 2203 761"/>
              <a:gd name="T3" fmla="*/ 2203 h 1443"/>
              <a:gd name="T4" fmla="+- 0 1553 1553"/>
              <a:gd name="T5" fmla="*/ T4 w 1246"/>
              <a:gd name="T6" fmla="+- 0 2203 761"/>
              <a:gd name="T7" fmla="*/ 2203 h 1443"/>
              <a:gd name="T8" fmla="+- 0 1553 1553"/>
              <a:gd name="T9" fmla="*/ T8 w 1246"/>
              <a:gd name="T10" fmla="+- 0 761 761"/>
              <a:gd name="T11" fmla="*/ 761 h 1443"/>
              <a:gd name="T12" fmla="+- 0 2731 1553"/>
              <a:gd name="T13" fmla="*/ T12 w 1246"/>
              <a:gd name="T14" fmla="+- 0 761 761"/>
              <a:gd name="T15" fmla="*/ 761 h 1443"/>
              <a:gd name="T16" fmla="+- 0 2798 1553"/>
              <a:gd name="T17" fmla="*/ T16 w 1246"/>
              <a:gd name="T18" fmla="+- 0 2203 761"/>
              <a:gd name="T19" fmla="*/ 2203 h 1443"/>
            </a:gdLst>
            <a:ahLst/>
            <a:cxnLst>
              <a:cxn ang="0">
                <a:pos x="T1" y="T3"/>
              </a:cxn>
              <a:cxn ang="0">
                <a:pos x="T5" y="T7"/>
              </a:cxn>
              <a:cxn ang="0">
                <a:pos x="T9" y="T11"/>
              </a:cxn>
              <a:cxn ang="0">
                <a:pos x="T13" y="T15"/>
              </a:cxn>
              <a:cxn ang="0">
                <a:pos x="T17" y="T19"/>
              </a:cxn>
            </a:cxnLst>
            <a:rect l="0" t="0" r="r" b="b"/>
            <a:pathLst>
              <a:path w="1246" h="1443">
                <a:moveTo>
                  <a:pt x="1245" y="1442"/>
                </a:moveTo>
                <a:lnTo>
                  <a:pt x="0" y="1442"/>
                </a:lnTo>
                <a:lnTo>
                  <a:pt x="0" y="0"/>
                </a:lnTo>
                <a:lnTo>
                  <a:pt x="1178" y="0"/>
                </a:lnTo>
                <a:lnTo>
                  <a:pt x="1245" y="1442"/>
                </a:lnTo>
                <a:close/>
              </a:path>
            </a:pathLst>
          </a:custGeom>
          <a:solidFill>
            <a:srgbClr val="F4832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 name="Rectangle 7"/>
          <p:cNvSpPr/>
          <p:nvPr/>
        </p:nvSpPr>
        <p:spPr>
          <a:xfrm>
            <a:off x="889114" y="88180"/>
            <a:ext cx="719416" cy="58064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smtClean="0">
                <a:latin typeface="Times New Roman" panose="02020603050405020304" pitchFamily="18" charset="0"/>
                <a:cs typeface="Times New Roman" panose="02020603050405020304" pitchFamily="18" charset="0"/>
              </a:rPr>
              <a:t>LỚP</a:t>
            </a:r>
          </a:p>
          <a:p>
            <a:pPr algn="ctr"/>
            <a:r>
              <a:rPr lang="en-US" b="1" dirty="0" smtClean="0">
                <a:latin typeface="Times New Roman" panose="02020603050405020304" pitchFamily="18" charset="0"/>
                <a:cs typeface="Times New Roman" panose="02020603050405020304" pitchFamily="18" charset="0"/>
              </a:rPr>
              <a:t>10</a:t>
            </a:r>
            <a:endParaRPr lang="en-US" b="1" dirty="0">
              <a:latin typeface="Times New Roman" panose="02020603050405020304" pitchFamily="18" charset="0"/>
              <a:cs typeface="Times New Roman" panose="02020603050405020304" pitchFamily="18" charset="0"/>
            </a:endParaRPr>
          </a:p>
        </p:txBody>
      </p:sp>
      <p:sp>
        <p:nvSpPr>
          <p:cNvPr id="9" name="Rectangle 8"/>
          <p:cNvSpPr/>
          <p:nvPr/>
        </p:nvSpPr>
        <p:spPr>
          <a:xfrm>
            <a:off x="2147475" y="131928"/>
            <a:ext cx="10044525" cy="56414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b="1" dirty="0" smtClean="0">
                <a:solidFill>
                  <a:srgbClr val="C00000"/>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BÀI 7. ANH HÙNG VÀ NGHỆ SĨ (VĂN BẢN NGHỊ LUẬN)</a:t>
            </a:r>
            <a:endParaRPr lang="en-US" sz="2800" b="1" dirty="0">
              <a:solidFill>
                <a:srgbClr val="C00000"/>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endParaRPr>
          </a:p>
        </p:txBody>
      </p:sp>
      <p:sp>
        <p:nvSpPr>
          <p:cNvPr id="10" name="Rounded Rectangle 9"/>
          <p:cNvSpPr/>
          <p:nvPr/>
        </p:nvSpPr>
        <p:spPr>
          <a:xfrm>
            <a:off x="94594" y="71678"/>
            <a:ext cx="747224" cy="684642"/>
          </a:xfrm>
          <a:prstGeom prst="roundRect">
            <a:avLst/>
          </a:prstGeom>
          <a:solidFill>
            <a:schemeClr val="accent6">
              <a:lumMod val="75000"/>
            </a:schemeClr>
          </a:solidFill>
          <a:ln>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700" b="1" dirty="0" smtClean="0">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NGỮ VĂN</a:t>
            </a:r>
            <a:endParaRPr lang="en-US" sz="1700" b="1" dirty="0">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endParaRPr>
          </a:p>
        </p:txBody>
      </p:sp>
      <p:grpSp>
        <p:nvGrpSpPr>
          <p:cNvPr id="11" name="Group 10"/>
          <p:cNvGrpSpPr/>
          <p:nvPr/>
        </p:nvGrpSpPr>
        <p:grpSpPr>
          <a:xfrm>
            <a:off x="1608530" y="53231"/>
            <a:ext cx="538945" cy="821412"/>
            <a:chOff x="908603" y="80216"/>
            <a:chExt cx="538945" cy="676514"/>
          </a:xfrm>
        </p:grpSpPr>
        <p:sp>
          <p:nvSpPr>
            <p:cNvPr id="12" name="Freeform 4"/>
            <p:cNvSpPr>
              <a:spLocks/>
            </p:cNvSpPr>
            <p:nvPr/>
          </p:nvSpPr>
          <p:spPr bwMode="auto">
            <a:xfrm>
              <a:off x="1136046" y="80216"/>
              <a:ext cx="311502" cy="676514"/>
            </a:xfrm>
            <a:custGeom>
              <a:avLst/>
              <a:gdLst>
                <a:gd name="T0" fmla="+- 0 3055 3055"/>
                <a:gd name="T1" fmla="*/ T0 w 430"/>
                <a:gd name="T2" fmla="+- 0 2450 761"/>
                <a:gd name="T3" fmla="*/ 2450 h 1690"/>
                <a:gd name="T4" fmla="+- 0 3086 3055"/>
                <a:gd name="T5" fmla="*/ T4 w 430"/>
                <a:gd name="T6" fmla="+- 0 1116 761"/>
                <a:gd name="T7" fmla="*/ 1116 h 1690"/>
                <a:gd name="T8" fmla="+- 0 3485 3055"/>
                <a:gd name="T9" fmla="*/ T8 w 430"/>
                <a:gd name="T10" fmla="+- 0 761 761"/>
                <a:gd name="T11" fmla="*/ 761 h 1690"/>
                <a:gd name="T12" fmla="+- 0 3326 3055"/>
                <a:gd name="T13" fmla="*/ T12 w 430"/>
                <a:gd name="T14" fmla="+- 0 2203 761"/>
                <a:gd name="T15" fmla="*/ 2203 h 1690"/>
                <a:gd name="T16" fmla="+- 0 3055 3055"/>
                <a:gd name="T17" fmla="*/ T16 w 430"/>
                <a:gd name="T18" fmla="+- 0 2450 761"/>
                <a:gd name="T19" fmla="*/ 2450 h 1690"/>
              </a:gdLst>
              <a:ahLst/>
              <a:cxnLst>
                <a:cxn ang="0">
                  <a:pos x="T1" y="T3"/>
                </a:cxn>
                <a:cxn ang="0">
                  <a:pos x="T5" y="T7"/>
                </a:cxn>
                <a:cxn ang="0">
                  <a:pos x="T9" y="T11"/>
                </a:cxn>
                <a:cxn ang="0">
                  <a:pos x="T13" y="T15"/>
                </a:cxn>
                <a:cxn ang="0">
                  <a:pos x="T17" y="T19"/>
                </a:cxn>
              </a:cxnLst>
              <a:rect l="0" t="0" r="r" b="b"/>
              <a:pathLst>
                <a:path w="430" h="1690">
                  <a:moveTo>
                    <a:pt x="0" y="1689"/>
                  </a:moveTo>
                  <a:lnTo>
                    <a:pt x="31" y="355"/>
                  </a:lnTo>
                  <a:lnTo>
                    <a:pt x="430" y="0"/>
                  </a:lnTo>
                  <a:lnTo>
                    <a:pt x="271" y="1442"/>
                  </a:lnTo>
                  <a:lnTo>
                    <a:pt x="0" y="1689"/>
                  </a:lnTo>
                  <a:close/>
                </a:path>
              </a:pathLst>
            </a:custGeom>
            <a:solidFill>
              <a:srgbClr val="FBB6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 name="Freeform 5"/>
            <p:cNvSpPr>
              <a:spLocks/>
            </p:cNvSpPr>
            <p:nvPr/>
          </p:nvSpPr>
          <p:spPr bwMode="auto">
            <a:xfrm>
              <a:off x="908603" y="80216"/>
              <a:ext cx="258983" cy="676514"/>
            </a:xfrm>
            <a:custGeom>
              <a:avLst/>
              <a:gdLst>
                <a:gd name="T0" fmla="+- 0 3055 2731"/>
                <a:gd name="T1" fmla="*/ T0 w 356"/>
                <a:gd name="T2" fmla="+- 0 2450 761"/>
                <a:gd name="T3" fmla="*/ 2450 h 1690"/>
                <a:gd name="T4" fmla="+- 0 2798 2731"/>
                <a:gd name="T5" fmla="*/ T4 w 356"/>
                <a:gd name="T6" fmla="+- 0 2203 761"/>
                <a:gd name="T7" fmla="*/ 2203 h 1690"/>
                <a:gd name="T8" fmla="+- 0 2731 2731"/>
                <a:gd name="T9" fmla="*/ T8 w 356"/>
                <a:gd name="T10" fmla="+- 0 761 761"/>
                <a:gd name="T11" fmla="*/ 761 h 1690"/>
                <a:gd name="T12" fmla="+- 0 3086 2731"/>
                <a:gd name="T13" fmla="*/ T12 w 356"/>
                <a:gd name="T14" fmla="+- 0 1116 761"/>
                <a:gd name="T15" fmla="*/ 1116 h 1690"/>
                <a:gd name="T16" fmla="+- 0 3055 2731"/>
                <a:gd name="T17" fmla="*/ T16 w 356"/>
                <a:gd name="T18" fmla="+- 0 2450 761"/>
                <a:gd name="T19" fmla="*/ 2450 h 1690"/>
              </a:gdLst>
              <a:ahLst/>
              <a:cxnLst>
                <a:cxn ang="0">
                  <a:pos x="T1" y="T3"/>
                </a:cxn>
                <a:cxn ang="0">
                  <a:pos x="T5" y="T7"/>
                </a:cxn>
                <a:cxn ang="0">
                  <a:pos x="T9" y="T11"/>
                </a:cxn>
                <a:cxn ang="0">
                  <a:pos x="T13" y="T15"/>
                </a:cxn>
                <a:cxn ang="0">
                  <a:pos x="T17" y="T19"/>
                </a:cxn>
              </a:cxnLst>
              <a:rect l="0" t="0" r="r" b="b"/>
              <a:pathLst>
                <a:path w="356" h="1690">
                  <a:moveTo>
                    <a:pt x="324" y="1689"/>
                  </a:moveTo>
                  <a:lnTo>
                    <a:pt x="67" y="1442"/>
                  </a:lnTo>
                  <a:lnTo>
                    <a:pt x="0" y="0"/>
                  </a:lnTo>
                  <a:lnTo>
                    <a:pt x="355" y="355"/>
                  </a:lnTo>
                  <a:lnTo>
                    <a:pt x="324" y="1689"/>
                  </a:lnTo>
                  <a:close/>
                </a:path>
              </a:pathLst>
            </a:custGeom>
            <a:solidFill>
              <a:srgbClr val="DB6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3356721223"/>
      </p:ext>
    </p:extLst>
  </p:cSld>
  <p:clrMapOvr>
    <a:masterClrMapping/>
  </p:clrMapOvr>
  <p:timing>
    <p:tnLst>
      <p:par>
        <p:cTn id="1" dur="indefinite" restart="never" nodeType="tmRoot"/>
      </p:par>
    </p:tnLst>
  </p:timing>
</p:sld>
</file>

<file path=ppt/slides/slide1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Freeform 3"/>
          <p:cNvSpPr>
            <a:spLocks/>
          </p:cNvSpPr>
          <p:nvPr/>
        </p:nvSpPr>
        <p:spPr bwMode="auto">
          <a:xfrm>
            <a:off x="5087898" y="71677"/>
            <a:ext cx="3184603" cy="389226"/>
          </a:xfrm>
          <a:custGeom>
            <a:avLst/>
            <a:gdLst>
              <a:gd name="T0" fmla="+- 0 3326 3326"/>
              <a:gd name="T1" fmla="*/ T0 w 7474"/>
              <a:gd name="T2" fmla="+- 0 2203 761"/>
              <a:gd name="T3" fmla="*/ 2203 h 1443"/>
              <a:gd name="T4" fmla="+- 0 3485 3326"/>
              <a:gd name="T5" fmla="*/ T4 w 7474"/>
              <a:gd name="T6" fmla="+- 0 761 761"/>
              <a:gd name="T7" fmla="*/ 761 h 1443"/>
              <a:gd name="T8" fmla="+- 0 10800 3326"/>
              <a:gd name="T9" fmla="*/ T8 w 7474"/>
              <a:gd name="T10" fmla="+- 0 761 761"/>
              <a:gd name="T11" fmla="*/ 761 h 1443"/>
              <a:gd name="T12" fmla="+- 0 10800 3326"/>
              <a:gd name="T13" fmla="*/ T12 w 7474"/>
              <a:gd name="T14" fmla="+- 0 2191 761"/>
              <a:gd name="T15" fmla="*/ 2191 h 1443"/>
              <a:gd name="T16" fmla="+- 0 3326 3326"/>
              <a:gd name="T17" fmla="*/ T16 w 7474"/>
              <a:gd name="T18" fmla="+- 0 2203 761"/>
              <a:gd name="T19" fmla="*/ 2203 h 1443"/>
            </a:gdLst>
            <a:ahLst/>
            <a:cxnLst>
              <a:cxn ang="0">
                <a:pos x="T1" y="T3"/>
              </a:cxn>
              <a:cxn ang="0">
                <a:pos x="T5" y="T7"/>
              </a:cxn>
              <a:cxn ang="0">
                <a:pos x="T9" y="T11"/>
              </a:cxn>
              <a:cxn ang="0">
                <a:pos x="T13" y="T15"/>
              </a:cxn>
              <a:cxn ang="0">
                <a:pos x="T17" y="T19"/>
              </a:cxn>
            </a:cxnLst>
            <a:rect l="0" t="0" r="r" b="b"/>
            <a:pathLst>
              <a:path w="7474" h="1443">
                <a:moveTo>
                  <a:pt x="0" y="1442"/>
                </a:moveTo>
                <a:lnTo>
                  <a:pt x="159" y="0"/>
                </a:lnTo>
                <a:lnTo>
                  <a:pt x="7474" y="0"/>
                </a:lnTo>
                <a:lnTo>
                  <a:pt x="7474" y="1430"/>
                </a:lnTo>
                <a:lnTo>
                  <a:pt x="0" y="1442"/>
                </a:lnTo>
                <a:close/>
              </a:path>
            </a:pathLst>
          </a:custGeom>
          <a:solidFill>
            <a:srgbClr val="FBFBE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 name="Rectangle 2"/>
          <p:cNvSpPr>
            <a:spLocks noChangeArrowheads="1"/>
          </p:cNvSpPr>
          <p:nvPr/>
        </p:nvSpPr>
        <p:spPr bwMode="auto">
          <a:xfrm>
            <a:off x="17460" y="0"/>
            <a:ext cx="12192000" cy="652321"/>
          </a:xfrm>
          <a:prstGeom prst="rect">
            <a:avLst/>
          </a:prstGeom>
          <a:solidFill>
            <a:srgbClr val="B1C1E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Freeform 3"/>
          <p:cNvSpPr>
            <a:spLocks/>
          </p:cNvSpPr>
          <p:nvPr/>
        </p:nvSpPr>
        <p:spPr bwMode="auto">
          <a:xfrm>
            <a:off x="1893557" y="71677"/>
            <a:ext cx="10315903" cy="684643"/>
          </a:xfrm>
          <a:custGeom>
            <a:avLst/>
            <a:gdLst>
              <a:gd name="T0" fmla="+- 0 3326 3326"/>
              <a:gd name="T1" fmla="*/ T0 w 7474"/>
              <a:gd name="T2" fmla="+- 0 2203 761"/>
              <a:gd name="T3" fmla="*/ 2203 h 1443"/>
              <a:gd name="T4" fmla="+- 0 3485 3326"/>
              <a:gd name="T5" fmla="*/ T4 w 7474"/>
              <a:gd name="T6" fmla="+- 0 761 761"/>
              <a:gd name="T7" fmla="*/ 761 h 1443"/>
              <a:gd name="T8" fmla="+- 0 10800 3326"/>
              <a:gd name="T9" fmla="*/ T8 w 7474"/>
              <a:gd name="T10" fmla="+- 0 761 761"/>
              <a:gd name="T11" fmla="*/ 761 h 1443"/>
              <a:gd name="T12" fmla="+- 0 10800 3326"/>
              <a:gd name="T13" fmla="*/ T12 w 7474"/>
              <a:gd name="T14" fmla="+- 0 2191 761"/>
              <a:gd name="T15" fmla="*/ 2191 h 1443"/>
              <a:gd name="T16" fmla="+- 0 3326 3326"/>
              <a:gd name="T17" fmla="*/ T16 w 7474"/>
              <a:gd name="T18" fmla="+- 0 2203 761"/>
              <a:gd name="T19" fmla="*/ 2203 h 1443"/>
            </a:gdLst>
            <a:ahLst/>
            <a:cxnLst>
              <a:cxn ang="0">
                <a:pos x="T1" y="T3"/>
              </a:cxn>
              <a:cxn ang="0">
                <a:pos x="T5" y="T7"/>
              </a:cxn>
              <a:cxn ang="0">
                <a:pos x="T9" y="T11"/>
              </a:cxn>
              <a:cxn ang="0">
                <a:pos x="T13" y="T15"/>
              </a:cxn>
              <a:cxn ang="0">
                <a:pos x="T17" y="T19"/>
              </a:cxn>
            </a:cxnLst>
            <a:rect l="0" t="0" r="r" b="b"/>
            <a:pathLst>
              <a:path w="7474" h="1443">
                <a:moveTo>
                  <a:pt x="0" y="1442"/>
                </a:moveTo>
                <a:lnTo>
                  <a:pt x="159" y="0"/>
                </a:lnTo>
                <a:lnTo>
                  <a:pt x="7474" y="0"/>
                </a:lnTo>
                <a:lnTo>
                  <a:pt x="7474" y="1430"/>
                </a:lnTo>
                <a:lnTo>
                  <a:pt x="0" y="1442"/>
                </a:lnTo>
                <a:close/>
              </a:path>
            </a:pathLst>
          </a:custGeom>
          <a:solidFill>
            <a:schemeClr val="accent6">
              <a:lumMod val="20000"/>
              <a:lumOff val="8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15" name="Group 14"/>
          <p:cNvGrpSpPr/>
          <p:nvPr/>
        </p:nvGrpSpPr>
        <p:grpSpPr>
          <a:xfrm>
            <a:off x="1608530" y="53231"/>
            <a:ext cx="538945" cy="821412"/>
            <a:chOff x="908603" y="80216"/>
            <a:chExt cx="538945" cy="676514"/>
          </a:xfrm>
        </p:grpSpPr>
        <p:sp>
          <p:nvSpPr>
            <p:cNvPr id="20" name="Freeform 4"/>
            <p:cNvSpPr>
              <a:spLocks/>
            </p:cNvSpPr>
            <p:nvPr/>
          </p:nvSpPr>
          <p:spPr bwMode="auto">
            <a:xfrm>
              <a:off x="1136046" y="80216"/>
              <a:ext cx="311502" cy="676514"/>
            </a:xfrm>
            <a:custGeom>
              <a:avLst/>
              <a:gdLst>
                <a:gd name="T0" fmla="+- 0 3055 3055"/>
                <a:gd name="T1" fmla="*/ T0 w 430"/>
                <a:gd name="T2" fmla="+- 0 2450 761"/>
                <a:gd name="T3" fmla="*/ 2450 h 1690"/>
                <a:gd name="T4" fmla="+- 0 3086 3055"/>
                <a:gd name="T5" fmla="*/ T4 w 430"/>
                <a:gd name="T6" fmla="+- 0 1116 761"/>
                <a:gd name="T7" fmla="*/ 1116 h 1690"/>
                <a:gd name="T8" fmla="+- 0 3485 3055"/>
                <a:gd name="T9" fmla="*/ T8 w 430"/>
                <a:gd name="T10" fmla="+- 0 761 761"/>
                <a:gd name="T11" fmla="*/ 761 h 1690"/>
                <a:gd name="T12" fmla="+- 0 3326 3055"/>
                <a:gd name="T13" fmla="*/ T12 w 430"/>
                <a:gd name="T14" fmla="+- 0 2203 761"/>
                <a:gd name="T15" fmla="*/ 2203 h 1690"/>
                <a:gd name="T16" fmla="+- 0 3055 3055"/>
                <a:gd name="T17" fmla="*/ T16 w 430"/>
                <a:gd name="T18" fmla="+- 0 2450 761"/>
                <a:gd name="T19" fmla="*/ 2450 h 1690"/>
              </a:gdLst>
              <a:ahLst/>
              <a:cxnLst>
                <a:cxn ang="0">
                  <a:pos x="T1" y="T3"/>
                </a:cxn>
                <a:cxn ang="0">
                  <a:pos x="T5" y="T7"/>
                </a:cxn>
                <a:cxn ang="0">
                  <a:pos x="T9" y="T11"/>
                </a:cxn>
                <a:cxn ang="0">
                  <a:pos x="T13" y="T15"/>
                </a:cxn>
                <a:cxn ang="0">
                  <a:pos x="T17" y="T19"/>
                </a:cxn>
              </a:cxnLst>
              <a:rect l="0" t="0" r="r" b="b"/>
              <a:pathLst>
                <a:path w="430" h="1690">
                  <a:moveTo>
                    <a:pt x="0" y="1689"/>
                  </a:moveTo>
                  <a:lnTo>
                    <a:pt x="31" y="355"/>
                  </a:lnTo>
                  <a:lnTo>
                    <a:pt x="430" y="0"/>
                  </a:lnTo>
                  <a:lnTo>
                    <a:pt x="271" y="1442"/>
                  </a:lnTo>
                  <a:lnTo>
                    <a:pt x="0" y="1689"/>
                  </a:lnTo>
                  <a:close/>
                </a:path>
              </a:pathLst>
            </a:custGeom>
            <a:solidFill>
              <a:srgbClr val="FBB6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 name="Freeform 5"/>
            <p:cNvSpPr>
              <a:spLocks/>
            </p:cNvSpPr>
            <p:nvPr/>
          </p:nvSpPr>
          <p:spPr bwMode="auto">
            <a:xfrm>
              <a:off x="908603" y="80216"/>
              <a:ext cx="258983" cy="676514"/>
            </a:xfrm>
            <a:custGeom>
              <a:avLst/>
              <a:gdLst>
                <a:gd name="T0" fmla="+- 0 3055 2731"/>
                <a:gd name="T1" fmla="*/ T0 w 356"/>
                <a:gd name="T2" fmla="+- 0 2450 761"/>
                <a:gd name="T3" fmla="*/ 2450 h 1690"/>
                <a:gd name="T4" fmla="+- 0 2798 2731"/>
                <a:gd name="T5" fmla="*/ T4 w 356"/>
                <a:gd name="T6" fmla="+- 0 2203 761"/>
                <a:gd name="T7" fmla="*/ 2203 h 1690"/>
                <a:gd name="T8" fmla="+- 0 2731 2731"/>
                <a:gd name="T9" fmla="*/ T8 w 356"/>
                <a:gd name="T10" fmla="+- 0 761 761"/>
                <a:gd name="T11" fmla="*/ 761 h 1690"/>
                <a:gd name="T12" fmla="+- 0 3086 2731"/>
                <a:gd name="T13" fmla="*/ T12 w 356"/>
                <a:gd name="T14" fmla="+- 0 1116 761"/>
                <a:gd name="T15" fmla="*/ 1116 h 1690"/>
                <a:gd name="T16" fmla="+- 0 3055 2731"/>
                <a:gd name="T17" fmla="*/ T16 w 356"/>
                <a:gd name="T18" fmla="+- 0 2450 761"/>
                <a:gd name="T19" fmla="*/ 2450 h 1690"/>
              </a:gdLst>
              <a:ahLst/>
              <a:cxnLst>
                <a:cxn ang="0">
                  <a:pos x="T1" y="T3"/>
                </a:cxn>
                <a:cxn ang="0">
                  <a:pos x="T5" y="T7"/>
                </a:cxn>
                <a:cxn ang="0">
                  <a:pos x="T9" y="T11"/>
                </a:cxn>
                <a:cxn ang="0">
                  <a:pos x="T13" y="T15"/>
                </a:cxn>
                <a:cxn ang="0">
                  <a:pos x="T17" y="T19"/>
                </a:cxn>
              </a:cxnLst>
              <a:rect l="0" t="0" r="r" b="b"/>
              <a:pathLst>
                <a:path w="356" h="1690">
                  <a:moveTo>
                    <a:pt x="324" y="1689"/>
                  </a:moveTo>
                  <a:lnTo>
                    <a:pt x="67" y="1442"/>
                  </a:lnTo>
                  <a:lnTo>
                    <a:pt x="0" y="0"/>
                  </a:lnTo>
                  <a:lnTo>
                    <a:pt x="355" y="355"/>
                  </a:lnTo>
                  <a:lnTo>
                    <a:pt x="324" y="1689"/>
                  </a:lnTo>
                  <a:close/>
                </a:path>
              </a:pathLst>
            </a:custGeom>
            <a:solidFill>
              <a:srgbClr val="DB6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5" name="Freeform 6"/>
          <p:cNvSpPr>
            <a:spLocks/>
          </p:cNvSpPr>
          <p:nvPr/>
        </p:nvSpPr>
        <p:spPr bwMode="auto">
          <a:xfrm>
            <a:off x="889114" y="71678"/>
            <a:ext cx="772509" cy="684642"/>
          </a:xfrm>
          <a:custGeom>
            <a:avLst/>
            <a:gdLst>
              <a:gd name="T0" fmla="+- 0 2798 1553"/>
              <a:gd name="T1" fmla="*/ T0 w 1246"/>
              <a:gd name="T2" fmla="+- 0 2203 761"/>
              <a:gd name="T3" fmla="*/ 2203 h 1443"/>
              <a:gd name="T4" fmla="+- 0 1553 1553"/>
              <a:gd name="T5" fmla="*/ T4 w 1246"/>
              <a:gd name="T6" fmla="+- 0 2203 761"/>
              <a:gd name="T7" fmla="*/ 2203 h 1443"/>
              <a:gd name="T8" fmla="+- 0 1553 1553"/>
              <a:gd name="T9" fmla="*/ T8 w 1246"/>
              <a:gd name="T10" fmla="+- 0 761 761"/>
              <a:gd name="T11" fmla="*/ 761 h 1443"/>
              <a:gd name="T12" fmla="+- 0 2731 1553"/>
              <a:gd name="T13" fmla="*/ T12 w 1246"/>
              <a:gd name="T14" fmla="+- 0 761 761"/>
              <a:gd name="T15" fmla="*/ 761 h 1443"/>
              <a:gd name="T16" fmla="+- 0 2798 1553"/>
              <a:gd name="T17" fmla="*/ T16 w 1246"/>
              <a:gd name="T18" fmla="+- 0 2203 761"/>
              <a:gd name="T19" fmla="*/ 2203 h 1443"/>
            </a:gdLst>
            <a:ahLst/>
            <a:cxnLst>
              <a:cxn ang="0">
                <a:pos x="T1" y="T3"/>
              </a:cxn>
              <a:cxn ang="0">
                <a:pos x="T5" y="T7"/>
              </a:cxn>
              <a:cxn ang="0">
                <a:pos x="T9" y="T11"/>
              </a:cxn>
              <a:cxn ang="0">
                <a:pos x="T13" y="T15"/>
              </a:cxn>
              <a:cxn ang="0">
                <a:pos x="T17" y="T19"/>
              </a:cxn>
            </a:cxnLst>
            <a:rect l="0" t="0" r="r" b="b"/>
            <a:pathLst>
              <a:path w="1246" h="1443">
                <a:moveTo>
                  <a:pt x="1245" y="1442"/>
                </a:moveTo>
                <a:lnTo>
                  <a:pt x="0" y="1442"/>
                </a:lnTo>
                <a:lnTo>
                  <a:pt x="0" y="0"/>
                </a:lnTo>
                <a:lnTo>
                  <a:pt x="1178" y="0"/>
                </a:lnTo>
                <a:lnTo>
                  <a:pt x="1245" y="1442"/>
                </a:lnTo>
                <a:close/>
              </a:path>
            </a:pathLst>
          </a:custGeom>
          <a:solidFill>
            <a:srgbClr val="F4832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 name="Rectangle 25"/>
          <p:cNvSpPr/>
          <p:nvPr/>
        </p:nvSpPr>
        <p:spPr>
          <a:xfrm>
            <a:off x="889114" y="88180"/>
            <a:ext cx="719416" cy="58064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smtClean="0">
                <a:latin typeface="Times New Roman" panose="02020603050405020304" pitchFamily="18" charset="0"/>
                <a:cs typeface="Times New Roman" panose="02020603050405020304" pitchFamily="18" charset="0"/>
              </a:rPr>
              <a:t>LỚP</a:t>
            </a:r>
          </a:p>
          <a:p>
            <a:pPr algn="ctr"/>
            <a:r>
              <a:rPr lang="en-US" b="1" smtClean="0">
                <a:latin typeface="Times New Roman" panose="02020603050405020304" pitchFamily="18" charset="0"/>
                <a:cs typeface="Times New Roman" panose="02020603050405020304" pitchFamily="18" charset="0"/>
              </a:rPr>
              <a:t>10</a:t>
            </a:r>
            <a:endParaRPr lang="en-US" b="1">
              <a:latin typeface="Times New Roman" panose="02020603050405020304" pitchFamily="18" charset="0"/>
              <a:cs typeface="Times New Roman" panose="02020603050405020304" pitchFamily="18" charset="0"/>
            </a:endParaRPr>
          </a:p>
        </p:txBody>
      </p:sp>
      <p:sp>
        <p:nvSpPr>
          <p:cNvPr id="18" name="Rounded Rectangle 17"/>
          <p:cNvSpPr/>
          <p:nvPr/>
        </p:nvSpPr>
        <p:spPr>
          <a:xfrm>
            <a:off x="94594" y="71678"/>
            <a:ext cx="747224" cy="684642"/>
          </a:xfrm>
          <a:prstGeom prst="roundRect">
            <a:avLst/>
          </a:prstGeom>
          <a:solidFill>
            <a:schemeClr val="accent6">
              <a:lumMod val="75000"/>
            </a:schemeClr>
          </a:solidFill>
          <a:ln>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700" b="1" smtClean="0">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NGỮ VĂN</a:t>
            </a:r>
            <a:endParaRPr lang="en-US" sz="1700" b="1">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endParaRPr>
          </a:p>
        </p:txBody>
      </p:sp>
      <p:sp>
        <p:nvSpPr>
          <p:cNvPr id="23" name="Rectangle 22"/>
          <p:cNvSpPr/>
          <p:nvPr/>
        </p:nvSpPr>
        <p:spPr>
          <a:xfrm>
            <a:off x="1561235" y="131928"/>
            <a:ext cx="10630766" cy="67762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dirty="0" smtClean="0">
                <a:solidFill>
                  <a:srgbClr val="C00000"/>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BÀI 7: ANH HÙNG VÀ NGHỆ SĨ (PHẦN VIẾT)</a:t>
            </a:r>
            <a:endParaRPr lang="en-US" sz="3200" b="1" dirty="0">
              <a:solidFill>
                <a:srgbClr val="C00000"/>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endParaRPr>
          </a:p>
        </p:txBody>
      </p:sp>
      <p:grpSp>
        <p:nvGrpSpPr>
          <p:cNvPr id="29" name="Group 28"/>
          <p:cNvGrpSpPr/>
          <p:nvPr/>
        </p:nvGrpSpPr>
        <p:grpSpPr>
          <a:xfrm>
            <a:off x="17460" y="6782919"/>
            <a:ext cx="12194502" cy="75081"/>
            <a:chOff x="4931841" y="4800600"/>
            <a:chExt cx="14776329" cy="149111"/>
          </a:xfrm>
          <a:solidFill>
            <a:schemeClr val="accent6">
              <a:lumMod val="50000"/>
            </a:schemeClr>
          </a:solidFill>
        </p:grpSpPr>
        <p:grpSp>
          <p:nvGrpSpPr>
            <p:cNvPr id="30" name="Group 29"/>
            <p:cNvGrpSpPr/>
            <p:nvPr/>
          </p:nvGrpSpPr>
          <p:grpSpPr>
            <a:xfrm>
              <a:off x="4931841" y="4800600"/>
              <a:ext cx="12138546" cy="149111"/>
              <a:chOff x="2844983" y="4880089"/>
              <a:chExt cx="12138546" cy="149111"/>
            </a:xfrm>
            <a:grpFill/>
          </p:grpSpPr>
          <p:grpSp>
            <p:nvGrpSpPr>
              <p:cNvPr id="36" name="Group 35"/>
              <p:cNvGrpSpPr/>
              <p:nvPr/>
            </p:nvGrpSpPr>
            <p:grpSpPr>
              <a:xfrm>
                <a:off x="2844983" y="4880089"/>
                <a:ext cx="11069794" cy="149111"/>
                <a:chOff x="2211387" y="5029200"/>
                <a:chExt cx="11679394" cy="126831"/>
              </a:xfrm>
              <a:grpFill/>
            </p:grpSpPr>
            <p:sp>
              <p:nvSpPr>
                <p:cNvPr id="39" name="Freeform 5"/>
                <p:cNvSpPr>
                  <a:spLocks/>
                </p:cNvSpPr>
                <p:nvPr/>
              </p:nvSpPr>
              <p:spPr bwMode="auto">
                <a:xfrm>
                  <a:off x="2211387" y="5029200"/>
                  <a:ext cx="526381" cy="126831"/>
                </a:xfrm>
                <a:custGeom>
                  <a:avLst/>
                  <a:gdLst>
                    <a:gd name="T0" fmla="*/ 33 w 412"/>
                    <a:gd name="T1" fmla="*/ 150 h 182"/>
                    <a:gd name="T2" fmla="*/ 187 w 412"/>
                    <a:gd name="T3" fmla="*/ 150 h 182"/>
                    <a:gd name="T4" fmla="*/ 187 w 412"/>
                    <a:gd name="T5" fmla="*/ 1 h 182"/>
                    <a:gd name="T6" fmla="*/ 187 w 412"/>
                    <a:gd name="T7" fmla="*/ 1 h 182"/>
                    <a:gd name="T8" fmla="*/ 187 w 412"/>
                    <a:gd name="T9" fmla="*/ 1 h 182"/>
                    <a:gd name="T10" fmla="*/ 412 w 412"/>
                    <a:gd name="T11" fmla="*/ 0 h 182"/>
                    <a:gd name="T12" fmla="*/ 412 w 412"/>
                    <a:gd name="T13" fmla="*/ 181 h 182"/>
                    <a:gd name="T14" fmla="*/ 379 w 412"/>
                    <a:gd name="T15" fmla="*/ 181 h 182"/>
                    <a:gd name="T16" fmla="*/ 379 w 412"/>
                    <a:gd name="T17" fmla="*/ 181 h 182"/>
                    <a:gd name="T18" fmla="*/ 256 w 412"/>
                    <a:gd name="T19" fmla="*/ 182 h 182"/>
                    <a:gd name="T20" fmla="*/ 255 w 412"/>
                    <a:gd name="T21" fmla="*/ 62 h 182"/>
                    <a:gd name="T22" fmla="*/ 342 w 412"/>
                    <a:gd name="T23" fmla="*/ 62 h 182"/>
                    <a:gd name="T24" fmla="*/ 342 w 412"/>
                    <a:gd name="T25" fmla="*/ 62 h 182"/>
                    <a:gd name="T26" fmla="*/ 342 w 412"/>
                    <a:gd name="T27" fmla="*/ 62 h 182"/>
                    <a:gd name="T28" fmla="*/ 342 w 412"/>
                    <a:gd name="T29" fmla="*/ 94 h 182"/>
                    <a:gd name="T30" fmla="*/ 342 w 412"/>
                    <a:gd name="T31" fmla="*/ 94 h 182"/>
                    <a:gd name="T32" fmla="*/ 342 w 412"/>
                    <a:gd name="T33" fmla="*/ 116 h 182"/>
                    <a:gd name="T34" fmla="*/ 313 w 412"/>
                    <a:gd name="T35" fmla="*/ 116 h 182"/>
                    <a:gd name="T36" fmla="*/ 313 w 412"/>
                    <a:gd name="T37" fmla="*/ 94 h 182"/>
                    <a:gd name="T38" fmla="*/ 288 w 412"/>
                    <a:gd name="T39" fmla="*/ 94 h 182"/>
                    <a:gd name="T40" fmla="*/ 288 w 412"/>
                    <a:gd name="T41" fmla="*/ 149 h 182"/>
                    <a:gd name="T42" fmla="*/ 379 w 412"/>
                    <a:gd name="T43" fmla="*/ 149 h 182"/>
                    <a:gd name="T44" fmla="*/ 379 w 412"/>
                    <a:gd name="T45" fmla="*/ 32 h 182"/>
                    <a:gd name="T46" fmla="*/ 220 w 412"/>
                    <a:gd name="T47" fmla="*/ 32 h 182"/>
                    <a:gd name="T48" fmla="*/ 220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7 w 412"/>
                    <a:gd name="T61" fmla="*/ 115 h 182"/>
                    <a:gd name="T62" fmla="*/ 100 w 412"/>
                    <a:gd name="T63" fmla="*/ 115 h 182"/>
                    <a:gd name="T64" fmla="*/ 100 w 412"/>
                    <a:gd name="T65" fmla="*/ 116 h 182"/>
                    <a:gd name="T66" fmla="*/ 71 w 412"/>
                    <a:gd name="T67" fmla="*/ 116 h 182"/>
                    <a:gd name="T68" fmla="*/ 71 w 412"/>
                    <a:gd name="T69" fmla="*/ 115 h 182"/>
                    <a:gd name="T70" fmla="*/ 70 w 412"/>
                    <a:gd name="T71" fmla="*/ 115 h 182"/>
                    <a:gd name="T72" fmla="*/ 69 w 412"/>
                    <a:gd name="T73" fmla="*/ 61 h 182"/>
                    <a:gd name="T74" fmla="*/ 100 w 412"/>
                    <a:gd name="T75" fmla="*/ 61 h 182"/>
                    <a:gd name="T76" fmla="*/ 100 w 412"/>
                    <a:gd name="T77" fmla="*/ 84 h 182"/>
                    <a:gd name="T78" fmla="*/ 124 w 412"/>
                    <a:gd name="T79" fmla="*/ 84 h 182"/>
                    <a:gd name="T80" fmla="*/ 124 w 412"/>
                    <a:gd name="T81" fmla="*/ 33 h 182"/>
                    <a:gd name="T82" fmla="*/ 33 w 412"/>
                    <a:gd name="T83" fmla="*/ 33 h 182"/>
                    <a:gd name="T84" fmla="*/ 33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3" y="150"/>
                      </a:moveTo>
                      <a:cubicBezTo>
                        <a:pt x="187" y="150"/>
                        <a:pt x="187" y="150"/>
                        <a:pt x="187" y="150"/>
                      </a:cubicBezTo>
                      <a:cubicBezTo>
                        <a:pt x="187" y="1"/>
                        <a:pt x="187" y="1"/>
                        <a:pt x="187"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79" y="181"/>
                        <a:pt x="379" y="181"/>
                        <a:pt x="379" y="181"/>
                      </a:cubicBezTo>
                      <a:cubicBezTo>
                        <a:pt x="379" y="181"/>
                        <a:pt x="379" y="181"/>
                        <a:pt x="379" y="181"/>
                      </a:cubicBezTo>
                      <a:cubicBezTo>
                        <a:pt x="256" y="182"/>
                        <a:pt x="256" y="182"/>
                        <a:pt x="256" y="182"/>
                      </a:cubicBezTo>
                      <a:cubicBezTo>
                        <a:pt x="256" y="143"/>
                        <a:pt x="255" y="100"/>
                        <a:pt x="255" y="62"/>
                      </a:cubicBezTo>
                      <a:cubicBezTo>
                        <a:pt x="285" y="62"/>
                        <a:pt x="313" y="62"/>
                        <a:pt x="342" y="62"/>
                      </a:cubicBezTo>
                      <a:cubicBezTo>
                        <a:pt x="342" y="62"/>
                        <a:pt x="342" y="62"/>
                        <a:pt x="342" y="62"/>
                      </a:cubicBezTo>
                      <a:cubicBezTo>
                        <a:pt x="342" y="62"/>
                        <a:pt x="342" y="62"/>
                        <a:pt x="342" y="62"/>
                      </a:cubicBezTo>
                      <a:cubicBezTo>
                        <a:pt x="342" y="94"/>
                        <a:pt x="342" y="94"/>
                        <a:pt x="342"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8" y="94"/>
                        <a:pt x="288" y="94"/>
                        <a:pt x="288" y="94"/>
                      </a:cubicBezTo>
                      <a:cubicBezTo>
                        <a:pt x="288" y="149"/>
                        <a:pt x="288" y="149"/>
                        <a:pt x="288" y="149"/>
                      </a:cubicBezTo>
                      <a:cubicBezTo>
                        <a:pt x="379" y="149"/>
                        <a:pt x="379" y="149"/>
                        <a:pt x="379" y="149"/>
                      </a:cubicBezTo>
                      <a:cubicBezTo>
                        <a:pt x="379" y="32"/>
                        <a:pt x="379" y="32"/>
                        <a:pt x="379" y="32"/>
                      </a:cubicBezTo>
                      <a:cubicBezTo>
                        <a:pt x="220" y="32"/>
                        <a:pt x="220" y="32"/>
                        <a:pt x="220" y="32"/>
                      </a:cubicBezTo>
                      <a:cubicBezTo>
                        <a:pt x="220" y="32"/>
                        <a:pt x="220" y="32"/>
                        <a:pt x="220"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7" y="115"/>
                        <a:pt x="157" y="115"/>
                        <a:pt x="157" y="115"/>
                      </a:cubicBezTo>
                      <a:cubicBezTo>
                        <a:pt x="100" y="115"/>
                        <a:pt x="100" y="115"/>
                        <a:pt x="100" y="115"/>
                      </a:cubicBezTo>
                      <a:cubicBezTo>
                        <a:pt x="100" y="116"/>
                        <a:pt x="100" y="116"/>
                        <a:pt x="100" y="116"/>
                      </a:cubicBezTo>
                      <a:cubicBezTo>
                        <a:pt x="71" y="116"/>
                        <a:pt x="71" y="116"/>
                        <a:pt x="71" y="116"/>
                      </a:cubicBezTo>
                      <a:cubicBezTo>
                        <a:pt x="71" y="115"/>
                        <a:pt x="71" y="115"/>
                        <a:pt x="71" y="115"/>
                      </a:cubicBezTo>
                      <a:cubicBezTo>
                        <a:pt x="70" y="115"/>
                        <a:pt x="70" y="115"/>
                        <a:pt x="70" y="115"/>
                      </a:cubicBezTo>
                      <a:cubicBezTo>
                        <a:pt x="69" y="61"/>
                        <a:pt x="69" y="61"/>
                        <a:pt x="69" y="61"/>
                      </a:cubicBezTo>
                      <a:cubicBezTo>
                        <a:pt x="100" y="61"/>
                        <a:pt x="100" y="61"/>
                        <a:pt x="100" y="61"/>
                      </a:cubicBezTo>
                      <a:cubicBezTo>
                        <a:pt x="100" y="84"/>
                        <a:pt x="100" y="84"/>
                        <a:pt x="100" y="84"/>
                      </a:cubicBezTo>
                      <a:cubicBezTo>
                        <a:pt x="124" y="84"/>
                        <a:pt x="124" y="84"/>
                        <a:pt x="124" y="84"/>
                      </a:cubicBezTo>
                      <a:cubicBezTo>
                        <a:pt x="124" y="33"/>
                        <a:pt x="124" y="33"/>
                        <a:pt x="124" y="33"/>
                      </a:cubicBezTo>
                      <a:cubicBezTo>
                        <a:pt x="33" y="33"/>
                        <a:pt x="33" y="33"/>
                        <a:pt x="33" y="33"/>
                      </a:cubicBezTo>
                      <a:lnTo>
                        <a:pt x="33"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40" name="Freeform 6"/>
                <p:cNvSpPr>
                  <a:spLocks/>
                </p:cNvSpPr>
                <p:nvPr/>
              </p:nvSpPr>
              <p:spPr bwMode="auto">
                <a:xfrm>
                  <a:off x="2769038" y="5029200"/>
                  <a:ext cx="524643" cy="126831"/>
                </a:xfrm>
                <a:custGeom>
                  <a:avLst/>
                  <a:gdLst>
                    <a:gd name="T0" fmla="*/ 32 w 411"/>
                    <a:gd name="T1" fmla="*/ 150 h 182"/>
                    <a:gd name="T2" fmla="*/ 186 w 411"/>
                    <a:gd name="T3" fmla="*/ 150 h 182"/>
                    <a:gd name="T4" fmla="*/ 186 w 411"/>
                    <a:gd name="T5" fmla="*/ 1 h 182"/>
                    <a:gd name="T6" fmla="*/ 187 w 411"/>
                    <a:gd name="T7" fmla="*/ 1 h 182"/>
                    <a:gd name="T8" fmla="*/ 187 w 411"/>
                    <a:gd name="T9" fmla="*/ 1 h 182"/>
                    <a:gd name="T10" fmla="*/ 411 w 411"/>
                    <a:gd name="T11" fmla="*/ 0 h 182"/>
                    <a:gd name="T12" fmla="*/ 411 w 411"/>
                    <a:gd name="T13" fmla="*/ 181 h 182"/>
                    <a:gd name="T14" fmla="*/ 379 w 411"/>
                    <a:gd name="T15" fmla="*/ 181 h 182"/>
                    <a:gd name="T16" fmla="*/ 379 w 411"/>
                    <a:gd name="T17" fmla="*/ 181 h 182"/>
                    <a:gd name="T18" fmla="*/ 255 w 411"/>
                    <a:gd name="T19" fmla="*/ 182 h 182"/>
                    <a:gd name="T20" fmla="*/ 255 w 411"/>
                    <a:gd name="T21" fmla="*/ 62 h 182"/>
                    <a:gd name="T22" fmla="*/ 341 w 411"/>
                    <a:gd name="T23" fmla="*/ 62 h 182"/>
                    <a:gd name="T24" fmla="*/ 341 w 411"/>
                    <a:gd name="T25" fmla="*/ 62 h 182"/>
                    <a:gd name="T26" fmla="*/ 342 w 411"/>
                    <a:gd name="T27" fmla="*/ 62 h 182"/>
                    <a:gd name="T28" fmla="*/ 342 w 411"/>
                    <a:gd name="T29" fmla="*/ 94 h 182"/>
                    <a:gd name="T30" fmla="*/ 341 w 411"/>
                    <a:gd name="T31" fmla="*/ 94 h 182"/>
                    <a:gd name="T32" fmla="*/ 341 w 411"/>
                    <a:gd name="T33" fmla="*/ 116 h 182"/>
                    <a:gd name="T34" fmla="*/ 312 w 411"/>
                    <a:gd name="T35" fmla="*/ 116 h 182"/>
                    <a:gd name="T36" fmla="*/ 312 w 411"/>
                    <a:gd name="T37" fmla="*/ 94 h 182"/>
                    <a:gd name="T38" fmla="*/ 288 w 411"/>
                    <a:gd name="T39" fmla="*/ 94 h 182"/>
                    <a:gd name="T40" fmla="*/ 288 w 411"/>
                    <a:gd name="T41" fmla="*/ 149 h 182"/>
                    <a:gd name="T42" fmla="*/ 379 w 411"/>
                    <a:gd name="T43" fmla="*/ 149 h 182"/>
                    <a:gd name="T44" fmla="*/ 379 w 411"/>
                    <a:gd name="T45" fmla="*/ 32 h 182"/>
                    <a:gd name="T46" fmla="*/ 220 w 411"/>
                    <a:gd name="T47" fmla="*/ 32 h 182"/>
                    <a:gd name="T48" fmla="*/ 220 w 411"/>
                    <a:gd name="T49" fmla="*/ 32 h 182"/>
                    <a:gd name="T50" fmla="*/ 218 w 411"/>
                    <a:gd name="T51" fmla="*/ 32 h 182"/>
                    <a:gd name="T52" fmla="*/ 218 w 411"/>
                    <a:gd name="T53" fmla="*/ 182 h 182"/>
                    <a:gd name="T54" fmla="*/ 0 w 411"/>
                    <a:gd name="T55" fmla="*/ 182 h 182"/>
                    <a:gd name="T56" fmla="*/ 0 w 411"/>
                    <a:gd name="T57" fmla="*/ 1 h 182"/>
                    <a:gd name="T58" fmla="*/ 156 w 411"/>
                    <a:gd name="T59" fmla="*/ 0 h 182"/>
                    <a:gd name="T60" fmla="*/ 156 w 411"/>
                    <a:gd name="T61" fmla="*/ 115 h 182"/>
                    <a:gd name="T62" fmla="*/ 99 w 411"/>
                    <a:gd name="T63" fmla="*/ 115 h 182"/>
                    <a:gd name="T64" fmla="*/ 99 w 411"/>
                    <a:gd name="T65" fmla="*/ 116 h 182"/>
                    <a:gd name="T66" fmla="*/ 70 w 411"/>
                    <a:gd name="T67" fmla="*/ 116 h 182"/>
                    <a:gd name="T68" fmla="*/ 70 w 411"/>
                    <a:gd name="T69" fmla="*/ 115 h 182"/>
                    <a:gd name="T70" fmla="*/ 69 w 411"/>
                    <a:gd name="T71" fmla="*/ 115 h 182"/>
                    <a:gd name="T72" fmla="*/ 69 w 411"/>
                    <a:gd name="T73" fmla="*/ 61 h 182"/>
                    <a:gd name="T74" fmla="*/ 99 w 411"/>
                    <a:gd name="T75" fmla="*/ 61 h 182"/>
                    <a:gd name="T76" fmla="*/ 99 w 411"/>
                    <a:gd name="T77" fmla="*/ 84 h 182"/>
                    <a:gd name="T78" fmla="*/ 123 w 411"/>
                    <a:gd name="T79" fmla="*/ 84 h 182"/>
                    <a:gd name="T80" fmla="*/ 123 w 411"/>
                    <a:gd name="T81" fmla="*/ 33 h 182"/>
                    <a:gd name="T82" fmla="*/ 32 w 411"/>
                    <a:gd name="T83" fmla="*/ 33 h 182"/>
                    <a:gd name="T84" fmla="*/ 32 w 411"/>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1" h="182">
                      <a:moveTo>
                        <a:pt x="32" y="150"/>
                      </a:moveTo>
                      <a:cubicBezTo>
                        <a:pt x="186" y="150"/>
                        <a:pt x="186" y="150"/>
                        <a:pt x="186" y="150"/>
                      </a:cubicBezTo>
                      <a:cubicBezTo>
                        <a:pt x="186" y="1"/>
                        <a:pt x="186" y="1"/>
                        <a:pt x="186" y="1"/>
                      </a:cubicBezTo>
                      <a:cubicBezTo>
                        <a:pt x="187" y="1"/>
                        <a:pt x="187" y="1"/>
                        <a:pt x="187" y="1"/>
                      </a:cubicBezTo>
                      <a:cubicBezTo>
                        <a:pt x="187" y="1"/>
                        <a:pt x="187" y="1"/>
                        <a:pt x="187" y="1"/>
                      </a:cubicBezTo>
                      <a:cubicBezTo>
                        <a:pt x="268" y="1"/>
                        <a:pt x="332" y="0"/>
                        <a:pt x="411" y="0"/>
                      </a:cubicBezTo>
                      <a:cubicBezTo>
                        <a:pt x="411" y="181"/>
                        <a:pt x="411" y="181"/>
                        <a:pt x="411" y="181"/>
                      </a:cubicBezTo>
                      <a:cubicBezTo>
                        <a:pt x="379" y="181"/>
                        <a:pt x="379" y="181"/>
                        <a:pt x="379" y="181"/>
                      </a:cubicBezTo>
                      <a:cubicBezTo>
                        <a:pt x="379" y="181"/>
                        <a:pt x="379" y="181"/>
                        <a:pt x="379" y="181"/>
                      </a:cubicBezTo>
                      <a:cubicBezTo>
                        <a:pt x="255" y="182"/>
                        <a:pt x="255" y="182"/>
                        <a:pt x="255" y="182"/>
                      </a:cubicBezTo>
                      <a:cubicBezTo>
                        <a:pt x="255" y="143"/>
                        <a:pt x="255" y="100"/>
                        <a:pt x="255" y="62"/>
                      </a:cubicBezTo>
                      <a:cubicBezTo>
                        <a:pt x="284" y="62"/>
                        <a:pt x="312" y="62"/>
                        <a:pt x="341" y="62"/>
                      </a:cubicBezTo>
                      <a:cubicBezTo>
                        <a:pt x="341" y="62"/>
                        <a:pt x="341" y="62"/>
                        <a:pt x="341" y="62"/>
                      </a:cubicBezTo>
                      <a:cubicBezTo>
                        <a:pt x="342" y="62"/>
                        <a:pt x="342" y="62"/>
                        <a:pt x="342" y="62"/>
                      </a:cubicBezTo>
                      <a:cubicBezTo>
                        <a:pt x="342" y="94"/>
                        <a:pt x="342" y="94"/>
                        <a:pt x="342" y="94"/>
                      </a:cubicBezTo>
                      <a:cubicBezTo>
                        <a:pt x="341" y="94"/>
                        <a:pt x="341" y="94"/>
                        <a:pt x="341" y="94"/>
                      </a:cubicBezTo>
                      <a:cubicBezTo>
                        <a:pt x="341" y="116"/>
                        <a:pt x="341" y="116"/>
                        <a:pt x="341" y="116"/>
                      </a:cubicBezTo>
                      <a:cubicBezTo>
                        <a:pt x="312" y="116"/>
                        <a:pt x="312" y="116"/>
                        <a:pt x="312" y="116"/>
                      </a:cubicBezTo>
                      <a:cubicBezTo>
                        <a:pt x="312" y="94"/>
                        <a:pt x="312" y="94"/>
                        <a:pt x="312" y="94"/>
                      </a:cubicBezTo>
                      <a:cubicBezTo>
                        <a:pt x="288" y="94"/>
                        <a:pt x="288" y="94"/>
                        <a:pt x="288" y="94"/>
                      </a:cubicBezTo>
                      <a:cubicBezTo>
                        <a:pt x="288" y="149"/>
                        <a:pt x="288" y="149"/>
                        <a:pt x="288" y="149"/>
                      </a:cubicBezTo>
                      <a:cubicBezTo>
                        <a:pt x="379" y="149"/>
                        <a:pt x="379" y="149"/>
                        <a:pt x="379" y="149"/>
                      </a:cubicBezTo>
                      <a:cubicBezTo>
                        <a:pt x="379" y="32"/>
                        <a:pt x="379" y="32"/>
                        <a:pt x="379" y="32"/>
                      </a:cubicBezTo>
                      <a:cubicBezTo>
                        <a:pt x="220" y="32"/>
                        <a:pt x="220" y="32"/>
                        <a:pt x="220" y="32"/>
                      </a:cubicBezTo>
                      <a:cubicBezTo>
                        <a:pt x="220" y="32"/>
                        <a:pt x="220" y="32"/>
                        <a:pt x="220" y="32"/>
                      </a:cubicBezTo>
                      <a:cubicBezTo>
                        <a:pt x="218" y="32"/>
                        <a:pt x="218" y="32"/>
                        <a:pt x="218" y="32"/>
                      </a:cubicBezTo>
                      <a:cubicBezTo>
                        <a:pt x="218" y="182"/>
                        <a:pt x="218" y="182"/>
                        <a:pt x="218" y="182"/>
                      </a:cubicBezTo>
                      <a:cubicBezTo>
                        <a:pt x="0" y="182"/>
                        <a:pt x="0" y="182"/>
                        <a:pt x="0" y="182"/>
                      </a:cubicBezTo>
                      <a:cubicBezTo>
                        <a:pt x="0" y="1"/>
                        <a:pt x="0" y="1"/>
                        <a:pt x="0" y="1"/>
                      </a:cubicBezTo>
                      <a:cubicBezTo>
                        <a:pt x="156" y="0"/>
                        <a:pt x="156" y="0"/>
                        <a:pt x="156" y="0"/>
                      </a:cubicBezTo>
                      <a:cubicBezTo>
                        <a:pt x="156" y="115"/>
                        <a:pt x="156" y="115"/>
                        <a:pt x="156" y="115"/>
                      </a:cubicBezTo>
                      <a:cubicBezTo>
                        <a:pt x="99" y="115"/>
                        <a:pt x="99" y="115"/>
                        <a:pt x="99" y="115"/>
                      </a:cubicBezTo>
                      <a:cubicBezTo>
                        <a:pt x="99" y="116"/>
                        <a:pt x="99" y="116"/>
                        <a:pt x="99" y="116"/>
                      </a:cubicBezTo>
                      <a:cubicBezTo>
                        <a:pt x="70" y="116"/>
                        <a:pt x="70" y="116"/>
                        <a:pt x="70" y="116"/>
                      </a:cubicBezTo>
                      <a:cubicBezTo>
                        <a:pt x="70" y="115"/>
                        <a:pt x="70" y="115"/>
                        <a:pt x="70" y="115"/>
                      </a:cubicBezTo>
                      <a:cubicBezTo>
                        <a:pt x="69" y="115"/>
                        <a:pt x="69" y="115"/>
                        <a:pt x="69" y="115"/>
                      </a:cubicBezTo>
                      <a:cubicBezTo>
                        <a:pt x="69" y="61"/>
                        <a:pt x="69" y="61"/>
                        <a:pt x="69" y="61"/>
                      </a:cubicBezTo>
                      <a:cubicBezTo>
                        <a:pt x="99" y="61"/>
                        <a:pt x="99" y="61"/>
                        <a:pt x="99" y="61"/>
                      </a:cubicBezTo>
                      <a:cubicBezTo>
                        <a:pt x="99" y="84"/>
                        <a:pt x="99" y="84"/>
                        <a:pt x="99" y="84"/>
                      </a:cubicBezTo>
                      <a:cubicBezTo>
                        <a:pt x="123" y="84"/>
                        <a:pt x="123" y="84"/>
                        <a:pt x="123" y="84"/>
                      </a:cubicBezTo>
                      <a:cubicBezTo>
                        <a:pt x="123" y="33"/>
                        <a:pt x="123" y="33"/>
                        <a:pt x="123" y="33"/>
                      </a:cubicBezTo>
                      <a:cubicBezTo>
                        <a:pt x="32" y="33"/>
                        <a:pt x="32" y="33"/>
                        <a:pt x="32" y="33"/>
                      </a:cubicBezTo>
                      <a:lnTo>
                        <a:pt x="32"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41" name="Freeform 7"/>
                <p:cNvSpPr>
                  <a:spLocks/>
                </p:cNvSpPr>
                <p:nvPr/>
              </p:nvSpPr>
              <p:spPr bwMode="auto">
                <a:xfrm>
                  <a:off x="3324952" y="5029200"/>
                  <a:ext cx="526381" cy="126831"/>
                </a:xfrm>
                <a:custGeom>
                  <a:avLst/>
                  <a:gdLst>
                    <a:gd name="T0" fmla="*/ 33 w 412"/>
                    <a:gd name="T1" fmla="*/ 150 h 182"/>
                    <a:gd name="T2" fmla="*/ 187 w 412"/>
                    <a:gd name="T3" fmla="*/ 150 h 182"/>
                    <a:gd name="T4" fmla="*/ 187 w 412"/>
                    <a:gd name="T5" fmla="*/ 1 h 182"/>
                    <a:gd name="T6" fmla="*/ 187 w 412"/>
                    <a:gd name="T7" fmla="*/ 1 h 182"/>
                    <a:gd name="T8" fmla="*/ 187 w 412"/>
                    <a:gd name="T9" fmla="*/ 1 h 182"/>
                    <a:gd name="T10" fmla="*/ 412 w 412"/>
                    <a:gd name="T11" fmla="*/ 0 h 182"/>
                    <a:gd name="T12" fmla="*/ 412 w 412"/>
                    <a:gd name="T13" fmla="*/ 181 h 182"/>
                    <a:gd name="T14" fmla="*/ 380 w 412"/>
                    <a:gd name="T15" fmla="*/ 181 h 182"/>
                    <a:gd name="T16" fmla="*/ 380 w 412"/>
                    <a:gd name="T17" fmla="*/ 181 h 182"/>
                    <a:gd name="T18" fmla="*/ 256 w 412"/>
                    <a:gd name="T19" fmla="*/ 182 h 182"/>
                    <a:gd name="T20" fmla="*/ 255 w 412"/>
                    <a:gd name="T21" fmla="*/ 62 h 182"/>
                    <a:gd name="T22" fmla="*/ 342 w 412"/>
                    <a:gd name="T23" fmla="*/ 62 h 182"/>
                    <a:gd name="T24" fmla="*/ 342 w 412"/>
                    <a:gd name="T25" fmla="*/ 62 h 182"/>
                    <a:gd name="T26" fmla="*/ 342 w 412"/>
                    <a:gd name="T27" fmla="*/ 62 h 182"/>
                    <a:gd name="T28" fmla="*/ 342 w 412"/>
                    <a:gd name="T29" fmla="*/ 94 h 182"/>
                    <a:gd name="T30" fmla="*/ 342 w 412"/>
                    <a:gd name="T31" fmla="*/ 94 h 182"/>
                    <a:gd name="T32" fmla="*/ 342 w 412"/>
                    <a:gd name="T33" fmla="*/ 116 h 182"/>
                    <a:gd name="T34" fmla="*/ 313 w 412"/>
                    <a:gd name="T35" fmla="*/ 116 h 182"/>
                    <a:gd name="T36" fmla="*/ 313 w 412"/>
                    <a:gd name="T37" fmla="*/ 94 h 182"/>
                    <a:gd name="T38" fmla="*/ 288 w 412"/>
                    <a:gd name="T39" fmla="*/ 94 h 182"/>
                    <a:gd name="T40" fmla="*/ 288 w 412"/>
                    <a:gd name="T41" fmla="*/ 149 h 182"/>
                    <a:gd name="T42" fmla="*/ 380 w 412"/>
                    <a:gd name="T43" fmla="*/ 149 h 182"/>
                    <a:gd name="T44" fmla="*/ 380 w 412"/>
                    <a:gd name="T45" fmla="*/ 32 h 182"/>
                    <a:gd name="T46" fmla="*/ 220 w 412"/>
                    <a:gd name="T47" fmla="*/ 32 h 182"/>
                    <a:gd name="T48" fmla="*/ 220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7 w 412"/>
                    <a:gd name="T61" fmla="*/ 115 h 182"/>
                    <a:gd name="T62" fmla="*/ 100 w 412"/>
                    <a:gd name="T63" fmla="*/ 115 h 182"/>
                    <a:gd name="T64" fmla="*/ 100 w 412"/>
                    <a:gd name="T65" fmla="*/ 116 h 182"/>
                    <a:gd name="T66" fmla="*/ 71 w 412"/>
                    <a:gd name="T67" fmla="*/ 116 h 182"/>
                    <a:gd name="T68" fmla="*/ 71 w 412"/>
                    <a:gd name="T69" fmla="*/ 115 h 182"/>
                    <a:gd name="T70" fmla="*/ 70 w 412"/>
                    <a:gd name="T71" fmla="*/ 115 h 182"/>
                    <a:gd name="T72" fmla="*/ 69 w 412"/>
                    <a:gd name="T73" fmla="*/ 61 h 182"/>
                    <a:gd name="T74" fmla="*/ 100 w 412"/>
                    <a:gd name="T75" fmla="*/ 61 h 182"/>
                    <a:gd name="T76" fmla="*/ 100 w 412"/>
                    <a:gd name="T77" fmla="*/ 84 h 182"/>
                    <a:gd name="T78" fmla="*/ 124 w 412"/>
                    <a:gd name="T79" fmla="*/ 84 h 182"/>
                    <a:gd name="T80" fmla="*/ 124 w 412"/>
                    <a:gd name="T81" fmla="*/ 33 h 182"/>
                    <a:gd name="T82" fmla="*/ 33 w 412"/>
                    <a:gd name="T83" fmla="*/ 33 h 182"/>
                    <a:gd name="T84" fmla="*/ 33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3" y="150"/>
                      </a:moveTo>
                      <a:cubicBezTo>
                        <a:pt x="187" y="150"/>
                        <a:pt x="187" y="150"/>
                        <a:pt x="187" y="150"/>
                      </a:cubicBezTo>
                      <a:cubicBezTo>
                        <a:pt x="187" y="1"/>
                        <a:pt x="187" y="1"/>
                        <a:pt x="187"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80" y="181"/>
                        <a:pt x="380" y="181"/>
                        <a:pt x="380" y="181"/>
                      </a:cubicBezTo>
                      <a:cubicBezTo>
                        <a:pt x="380" y="181"/>
                        <a:pt x="380" y="181"/>
                        <a:pt x="380" y="181"/>
                      </a:cubicBezTo>
                      <a:cubicBezTo>
                        <a:pt x="256" y="182"/>
                        <a:pt x="256" y="182"/>
                        <a:pt x="256" y="182"/>
                      </a:cubicBezTo>
                      <a:cubicBezTo>
                        <a:pt x="256" y="143"/>
                        <a:pt x="255" y="100"/>
                        <a:pt x="255" y="62"/>
                      </a:cubicBezTo>
                      <a:cubicBezTo>
                        <a:pt x="285" y="62"/>
                        <a:pt x="313" y="62"/>
                        <a:pt x="342" y="62"/>
                      </a:cubicBezTo>
                      <a:cubicBezTo>
                        <a:pt x="342" y="62"/>
                        <a:pt x="342" y="62"/>
                        <a:pt x="342" y="62"/>
                      </a:cubicBezTo>
                      <a:cubicBezTo>
                        <a:pt x="342" y="62"/>
                        <a:pt x="342" y="62"/>
                        <a:pt x="342" y="62"/>
                      </a:cubicBezTo>
                      <a:cubicBezTo>
                        <a:pt x="342" y="94"/>
                        <a:pt x="342" y="94"/>
                        <a:pt x="342"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8" y="94"/>
                        <a:pt x="288" y="94"/>
                        <a:pt x="288" y="94"/>
                      </a:cubicBezTo>
                      <a:cubicBezTo>
                        <a:pt x="288" y="149"/>
                        <a:pt x="288" y="149"/>
                        <a:pt x="288" y="149"/>
                      </a:cubicBezTo>
                      <a:cubicBezTo>
                        <a:pt x="380" y="149"/>
                        <a:pt x="380" y="149"/>
                        <a:pt x="380" y="149"/>
                      </a:cubicBezTo>
                      <a:cubicBezTo>
                        <a:pt x="380" y="32"/>
                        <a:pt x="380" y="32"/>
                        <a:pt x="380" y="32"/>
                      </a:cubicBezTo>
                      <a:cubicBezTo>
                        <a:pt x="220" y="32"/>
                        <a:pt x="220" y="32"/>
                        <a:pt x="220" y="32"/>
                      </a:cubicBezTo>
                      <a:cubicBezTo>
                        <a:pt x="220" y="32"/>
                        <a:pt x="220" y="32"/>
                        <a:pt x="220"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7" y="115"/>
                        <a:pt x="157" y="115"/>
                        <a:pt x="157" y="115"/>
                      </a:cubicBezTo>
                      <a:cubicBezTo>
                        <a:pt x="100" y="115"/>
                        <a:pt x="100" y="115"/>
                        <a:pt x="100" y="115"/>
                      </a:cubicBezTo>
                      <a:cubicBezTo>
                        <a:pt x="100" y="116"/>
                        <a:pt x="100" y="116"/>
                        <a:pt x="100" y="116"/>
                      </a:cubicBezTo>
                      <a:cubicBezTo>
                        <a:pt x="71" y="116"/>
                        <a:pt x="71" y="116"/>
                        <a:pt x="71" y="116"/>
                      </a:cubicBezTo>
                      <a:cubicBezTo>
                        <a:pt x="71" y="115"/>
                        <a:pt x="71" y="115"/>
                        <a:pt x="71" y="115"/>
                      </a:cubicBezTo>
                      <a:cubicBezTo>
                        <a:pt x="70" y="115"/>
                        <a:pt x="70" y="115"/>
                        <a:pt x="70" y="115"/>
                      </a:cubicBezTo>
                      <a:cubicBezTo>
                        <a:pt x="69" y="61"/>
                        <a:pt x="69" y="61"/>
                        <a:pt x="69" y="61"/>
                      </a:cubicBezTo>
                      <a:cubicBezTo>
                        <a:pt x="100" y="61"/>
                        <a:pt x="100" y="61"/>
                        <a:pt x="100" y="61"/>
                      </a:cubicBezTo>
                      <a:cubicBezTo>
                        <a:pt x="100" y="84"/>
                        <a:pt x="100" y="84"/>
                        <a:pt x="100" y="84"/>
                      </a:cubicBezTo>
                      <a:cubicBezTo>
                        <a:pt x="124" y="84"/>
                        <a:pt x="124" y="84"/>
                        <a:pt x="124" y="84"/>
                      </a:cubicBezTo>
                      <a:cubicBezTo>
                        <a:pt x="124" y="33"/>
                        <a:pt x="124" y="33"/>
                        <a:pt x="124" y="33"/>
                      </a:cubicBezTo>
                      <a:cubicBezTo>
                        <a:pt x="33" y="33"/>
                        <a:pt x="33" y="33"/>
                        <a:pt x="33" y="33"/>
                      </a:cubicBezTo>
                      <a:lnTo>
                        <a:pt x="33"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42" name="Freeform 8"/>
                <p:cNvSpPr>
                  <a:spLocks/>
                </p:cNvSpPr>
                <p:nvPr/>
              </p:nvSpPr>
              <p:spPr bwMode="auto">
                <a:xfrm>
                  <a:off x="3880865" y="5029200"/>
                  <a:ext cx="524643" cy="126831"/>
                </a:xfrm>
                <a:custGeom>
                  <a:avLst/>
                  <a:gdLst>
                    <a:gd name="T0" fmla="*/ 33 w 412"/>
                    <a:gd name="T1" fmla="*/ 150 h 182"/>
                    <a:gd name="T2" fmla="*/ 187 w 412"/>
                    <a:gd name="T3" fmla="*/ 150 h 182"/>
                    <a:gd name="T4" fmla="*/ 187 w 412"/>
                    <a:gd name="T5" fmla="*/ 1 h 182"/>
                    <a:gd name="T6" fmla="*/ 187 w 412"/>
                    <a:gd name="T7" fmla="*/ 1 h 182"/>
                    <a:gd name="T8" fmla="*/ 187 w 412"/>
                    <a:gd name="T9" fmla="*/ 1 h 182"/>
                    <a:gd name="T10" fmla="*/ 412 w 412"/>
                    <a:gd name="T11" fmla="*/ 0 h 182"/>
                    <a:gd name="T12" fmla="*/ 412 w 412"/>
                    <a:gd name="T13" fmla="*/ 181 h 182"/>
                    <a:gd name="T14" fmla="*/ 380 w 412"/>
                    <a:gd name="T15" fmla="*/ 181 h 182"/>
                    <a:gd name="T16" fmla="*/ 380 w 412"/>
                    <a:gd name="T17" fmla="*/ 181 h 182"/>
                    <a:gd name="T18" fmla="*/ 256 w 412"/>
                    <a:gd name="T19" fmla="*/ 182 h 182"/>
                    <a:gd name="T20" fmla="*/ 255 w 412"/>
                    <a:gd name="T21" fmla="*/ 62 h 182"/>
                    <a:gd name="T22" fmla="*/ 342 w 412"/>
                    <a:gd name="T23" fmla="*/ 62 h 182"/>
                    <a:gd name="T24" fmla="*/ 342 w 412"/>
                    <a:gd name="T25" fmla="*/ 62 h 182"/>
                    <a:gd name="T26" fmla="*/ 342 w 412"/>
                    <a:gd name="T27" fmla="*/ 62 h 182"/>
                    <a:gd name="T28" fmla="*/ 342 w 412"/>
                    <a:gd name="T29" fmla="*/ 94 h 182"/>
                    <a:gd name="T30" fmla="*/ 342 w 412"/>
                    <a:gd name="T31" fmla="*/ 94 h 182"/>
                    <a:gd name="T32" fmla="*/ 342 w 412"/>
                    <a:gd name="T33" fmla="*/ 116 h 182"/>
                    <a:gd name="T34" fmla="*/ 313 w 412"/>
                    <a:gd name="T35" fmla="*/ 116 h 182"/>
                    <a:gd name="T36" fmla="*/ 313 w 412"/>
                    <a:gd name="T37" fmla="*/ 94 h 182"/>
                    <a:gd name="T38" fmla="*/ 288 w 412"/>
                    <a:gd name="T39" fmla="*/ 94 h 182"/>
                    <a:gd name="T40" fmla="*/ 288 w 412"/>
                    <a:gd name="T41" fmla="*/ 149 h 182"/>
                    <a:gd name="T42" fmla="*/ 380 w 412"/>
                    <a:gd name="T43" fmla="*/ 149 h 182"/>
                    <a:gd name="T44" fmla="*/ 380 w 412"/>
                    <a:gd name="T45" fmla="*/ 32 h 182"/>
                    <a:gd name="T46" fmla="*/ 220 w 412"/>
                    <a:gd name="T47" fmla="*/ 32 h 182"/>
                    <a:gd name="T48" fmla="*/ 220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7 w 412"/>
                    <a:gd name="T61" fmla="*/ 115 h 182"/>
                    <a:gd name="T62" fmla="*/ 100 w 412"/>
                    <a:gd name="T63" fmla="*/ 115 h 182"/>
                    <a:gd name="T64" fmla="*/ 100 w 412"/>
                    <a:gd name="T65" fmla="*/ 116 h 182"/>
                    <a:gd name="T66" fmla="*/ 71 w 412"/>
                    <a:gd name="T67" fmla="*/ 116 h 182"/>
                    <a:gd name="T68" fmla="*/ 71 w 412"/>
                    <a:gd name="T69" fmla="*/ 115 h 182"/>
                    <a:gd name="T70" fmla="*/ 70 w 412"/>
                    <a:gd name="T71" fmla="*/ 115 h 182"/>
                    <a:gd name="T72" fmla="*/ 69 w 412"/>
                    <a:gd name="T73" fmla="*/ 61 h 182"/>
                    <a:gd name="T74" fmla="*/ 100 w 412"/>
                    <a:gd name="T75" fmla="*/ 61 h 182"/>
                    <a:gd name="T76" fmla="*/ 100 w 412"/>
                    <a:gd name="T77" fmla="*/ 84 h 182"/>
                    <a:gd name="T78" fmla="*/ 124 w 412"/>
                    <a:gd name="T79" fmla="*/ 84 h 182"/>
                    <a:gd name="T80" fmla="*/ 124 w 412"/>
                    <a:gd name="T81" fmla="*/ 33 h 182"/>
                    <a:gd name="T82" fmla="*/ 33 w 412"/>
                    <a:gd name="T83" fmla="*/ 33 h 182"/>
                    <a:gd name="T84" fmla="*/ 33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3" y="150"/>
                      </a:moveTo>
                      <a:cubicBezTo>
                        <a:pt x="187" y="150"/>
                        <a:pt x="187" y="150"/>
                        <a:pt x="187" y="150"/>
                      </a:cubicBezTo>
                      <a:cubicBezTo>
                        <a:pt x="187" y="1"/>
                        <a:pt x="187" y="1"/>
                        <a:pt x="187"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80" y="181"/>
                        <a:pt x="380" y="181"/>
                        <a:pt x="380" y="181"/>
                      </a:cubicBezTo>
                      <a:cubicBezTo>
                        <a:pt x="380" y="181"/>
                        <a:pt x="380" y="181"/>
                        <a:pt x="380" y="181"/>
                      </a:cubicBezTo>
                      <a:cubicBezTo>
                        <a:pt x="256" y="182"/>
                        <a:pt x="256" y="182"/>
                        <a:pt x="256" y="182"/>
                      </a:cubicBezTo>
                      <a:cubicBezTo>
                        <a:pt x="256" y="143"/>
                        <a:pt x="255" y="100"/>
                        <a:pt x="255" y="62"/>
                      </a:cubicBezTo>
                      <a:cubicBezTo>
                        <a:pt x="285" y="62"/>
                        <a:pt x="313" y="62"/>
                        <a:pt x="342" y="62"/>
                      </a:cubicBezTo>
                      <a:cubicBezTo>
                        <a:pt x="342" y="62"/>
                        <a:pt x="342" y="62"/>
                        <a:pt x="342" y="62"/>
                      </a:cubicBezTo>
                      <a:cubicBezTo>
                        <a:pt x="342" y="62"/>
                        <a:pt x="342" y="62"/>
                        <a:pt x="342" y="62"/>
                      </a:cubicBezTo>
                      <a:cubicBezTo>
                        <a:pt x="342" y="94"/>
                        <a:pt x="342" y="94"/>
                        <a:pt x="342"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8" y="94"/>
                        <a:pt x="288" y="94"/>
                        <a:pt x="288" y="94"/>
                      </a:cubicBezTo>
                      <a:cubicBezTo>
                        <a:pt x="288" y="149"/>
                        <a:pt x="288" y="149"/>
                        <a:pt x="288" y="149"/>
                      </a:cubicBezTo>
                      <a:cubicBezTo>
                        <a:pt x="380" y="149"/>
                        <a:pt x="380" y="149"/>
                        <a:pt x="380" y="149"/>
                      </a:cubicBezTo>
                      <a:cubicBezTo>
                        <a:pt x="380" y="32"/>
                        <a:pt x="380" y="32"/>
                        <a:pt x="380" y="32"/>
                      </a:cubicBezTo>
                      <a:cubicBezTo>
                        <a:pt x="220" y="32"/>
                        <a:pt x="220" y="32"/>
                        <a:pt x="220" y="32"/>
                      </a:cubicBezTo>
                      <a:cubicBezTo>
                        <a:pt x="220" y="32"/>
                        <a:pt x="220" y="32"/>
                        <a:pt x="220"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7" y="115"/>
                        <a:pt x="157" y="115"/>
                        <a:pt x="157" y="115"/>
                      </a:cubicBezTo>
                      <a:cubicBezTo>
                        <a:pt x="100" y="115"/>
                        <a:pt x="100" y="115"/>
                        <a:pt x="100" y="115"/>
                      </a:cubicBezTo>
                      <a:cubicBezTo>
                        <a:pt x="100" y="116"/>
                        <a:pt x="100" y="116"/>
                        <a:pt x="100" y="116"/>
                      </a:cubicBezTo>
                      <a:cubicBezTo>
                        <a:pt x="71" y="116"/>
                        <a:pt x="71" y="116"/>
                        <a:pt x="71" y="116"/>
                      </a:cubicBezTo>
                      <a:cubicBezTo>
                        <a:pt x="71" y="115"/>
                        <a:pt x="71" y="115"/>
                        <a:pt x="71" y="115"/>
                      </a:cubicBezTo>
                      <a:cubicBezTo>
                        <a:pt x="70" y="115"/>
                        <a:pt x="70" y="115"/>
                        <a:pt x="70" y="115"/>
                      </a:cubicBezTo>
                      <a:cubicBezTo>
                        <a:pt x="69" y="61"/>
                        <a:pt x="69" y="61"/>
                        <a:pt x="69" y="61"/>
                      </a:cubicBezTo>
                      <a:cubicBezTo>
                        <a:pt x="100" y="61"/>
                        <a:pt x="100" y="61"/>
                        <a:pt x="100" y="61"/>
                      </a:cubicBezTo>
                      <a:cubicBezTo>
                        <a:pt x="100" y="84"/>
                        <a:pt x="100" y="84"/>
                        <a:pt x="100" y="84"/>
                      </a:cubicBezTo>
                      <a:cubicBezTo>
                        <a:pt x="124" y="84"/>
                        <a:pt x="124" y="84"/>
                        <a:pt x="124" y="84"/>
                      </a:cubicBezTo>
                      <a:cubicBezTo>
                        <a:pt x="124" y="33"/>
                        <a:pt x="124" y="33"/>
                        <a:pt x="124" y="33"/>
                      </a:cubicBezTo>
                      <a:cubicBezTo>
                        <a:pt x="33" y="33"/>
                        <a:pt x="33" y="33"/>
                        <a:pt x="33" y="33"/>
                      </a:cubicBezTo>
                      <a:lnTo>
                        <a:pt x="33"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43" name="Freeform 9"/>
                <p:cNvSpPr>
                  <a:spLocks/>
                </p:cNvSpPr>
                <p:nvPr/>
              </p:nvSpPr>
              <p:spPr bwMode="auto">
                <a:xfrm>
                  <a:off x="4436778" y="5029200"/>
                  <a:ext cx="526381" cy="126831"/>
                </a:xfrm>
                <a:custGeom>
                  <a:avLst/>
                  <a:gdLst>
                    <a:gd name="T0" fmla="*/ 32 w 412"/>
                    <a:gd name="T1" fmla="*/ 150 h 182"/>
                    <a:gd name="T2" fmla="*/ 186 w 412"/>
                    <a:gd name="T3" fmla="*/ 150 h 182"/>
                    <a:gd name="T4" fmla="*/ 186 w 412"/>
                    <a:gd name="T5" fmla="*/ 1 h 182"/>
                    <a:gd name="T6" fmla="*/ 187 w 412"/>
                    <a:gd name="T7" fmla="*/ 1 h 182"/>
                    <a:gd name="T8" fmla="*/ 187 w 412"/>
                    <a:gd name="T9" fmla="*/ 1 h 182"/>
                    <a:gd name="T10" fmla="*/ 412 w 412"/>
                    <a:gd name="T11" fmla="*/ 0 h 182"/>
                    <a:gd name="T12" fmla="*/ 412 w 412"/>
                    <a:gd name="T13" fmla="*/ 181 h 182"/>
                    <a:gd name="T14" fmla="*/ 379 w 412"/>
                    <a:gd name="T15" fmla="*/ 181 h 182"/>
                    <a:gd name="T16" fmla="*/ 379 w 412"/>
                    <a:gd name="T17" fmla="*/ 181 h 182"/>
                    <a:gd name="T18" fmla="*/ 256 w 412"/>
                    <a:gd name="T19" fmla="*/ 182 h 182"/>
                    <a:gd name="T20" fmla="*/ 255 w 412"/>
                    <a:gd name="T21" fmla="*/ 62 h 182"/>
                    <a:gd name="T22" fmla="*/ 342 w 412"/>
                    <a:gd name="T23" fmla="*/ 62 h 182"/>
                    <a:gd name="T24" fmla="*/ 342 w 412"/>
                    <a:gd name="T25" fmla="*/ 62 h 182"/>
                    <a:gd name="T26" fmla="*/ 342 w 412"/>
                    <a:gd name="T27" fmla="*/ 62 h 182"/>
                    <a:gd name="T28" fmla="*/ 342 w 412"/>
                    <a:gd name="T29" fmla="*/ 94 h 182"/>
                    <a:gd name="T30" fmla="*/ 342 w 412"/>
                    <a:gd name="T31" fmla="*/ 94 h 182"/>
                    <a:gd name="T32" fmla="*/ 342 w 412"/>
                    <a:gd name="T33" fmla="*/ 116 h 182"/>
                    <a:gd name="T34" fmla="*/ 313 w 412"/>
                    <a:gd name="T35" fmla="*/ 116 h 182"/>
                    <a:gd name="T36" fmla="*/ 313 w 412"/>
                    <a:gd name="T37" fmla="*/ 94 h 182"/>
                    <a:gd name="T38" fmla="*/ 288 w 412"/>
                    <a:gd name="T39" fmla="*/ 94 h 182"/>
                    <a:gd name="T40" fmla="*/ 288 w 412"/>
                    <a:gd name="T41" fmla="*/ 149 h 182"/>
                    <a:gd name="T42" fmla="*/ 379 w 412"/>
                    <a:gd name="T43" fmla="*/ 149 h 182"/>
                    <a:gd name="T44" fmla="*/ 379 w 412"/>
                    <a:gd name="T45" fmla="*/ 32 h 182"/>
                    <a:gd name="T46" fmla="*/ 220 w 412"/>
                    <a:gd name="T47" fmla="*/ 32 h 182"/>
                    <a:gd name="T48" fmla="*/ 220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6 w 412"/>
                    <a:gd name="T61" fmla="*/ 115 h 182"/>
                    <a:gd name="T62" fmla="*/ 99 w 412"/>
                    <a:gd name="T63" fmla="*/ 115 h 182"/>
                    <a:gd name="T64" fmla="*/ 99 w 412"/>
                    <a:gd name="T65" fmla="*/ 116 h 182"/>
                    <a:gd name="T66" fmla="*/ 70 w 412"/>
                    <a:gd name="T67" fmla="*/ 116 h 182"/>
                    <a:gd name="T68" fmla="*/ 70 w 412"/>
                    <a:gd name="T69" fmla="*/ 115 h 182"/>
                    <a:gd name="T70" fmla="*/ 69 w 412"/>
                    <a:gd name="T71" fmla="*/ 115 h 182"/>
                    <a:gd name="T72" fmla="*/ 69 w 412"/>
                    <a:gd name="T73" fmla="*/ 61 h 182"/>
                    <a:gd name="T74" fmla="*/ 99 w 412"/>
                    <a:gd name="T75" fmla="*/ 61 h 182"/>
                    <a:gd name="T76" fmla="*/ 99 w 412"/>
                    <a:gd name="T77" fmla="*/ 84 h 182"/>
                    <a:gd name="T78" fmla="*/ 123 w 412"/>
                    <a:gd name="T79" fmla="*/ 84 h 182"/>
                    <a:gd name="T80" fmla="*/ 123 w 412"/>
                    <a:gd name="T81" fmla="*/ 33 h 182"/>
                    <a:gd name="T82" fmla="*/ 32 w 412"/>
                    <a:gd name="T83" fmla="*/ 33 h 182"/>
                    <a:gd name="T84" fmla="*/ 32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2" y="150"/>
                      </a:moveTo>
                      <a:cubicBezTo>
                        <a:pt x="186" y="150"/>
                        <a:pt x="186" y="150"/>
                        <a:pt x="186" y="150"/>
                      </a:cubicBezTo>
                      <a:cubicBezTo>
                        <a:pt x="186" y="1"/>
                        <a:pt x="186" y="1"/>
                        <a:pt x="186"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79" y="181"/>
                        <a:pt x="379" y="181"/>
                        <a:pt x="379" y="181"/>
                      </a:cubicBezTo>
                      <a:cubicBezTo>
                        <a:pt x="379" y="181"/>
                        <a:pt x="379" y="181"/>
                        <a:pt x="379" y="181"/>
                      </a:cubicBezTo>
                      <a:cubicBezTo>
                        <a:pt x="256" y="182"/>
                        <a:pt x="256" y="182"/>
                        <a:pt x="256" y="182"/>
                      </a:cubicBezTo>
                      <a:cubicBezTo>
                        <a:pt x="256" y="143"/>
                        <a:pt x="255" y="100"/>
                        <a:pt x="255" y="62"/>
                      </a:cubicBezTo>
                      <a:cubicBezTo>
                        <a:pt x="284" y="62"/>
                        <a:pt x="313" y="62"/>
                        <a:pt x="342" y="62"/>
                      </a:cubicBezTo>
                      <a:cubicBezTo>
                        <a:pt x="342" y="62"/>
                        <a:pt x="342" y="62"/>
                        <a:pt x="342" y="62"/>
                      </a:cubicBezTo>
                      <a:cubicBezTo>
                        <a:pt x="342" y="62"/>
                        <a:pt x="342" y="62"/>
                        <a:pt x="342" y="62"/>
                      </a:cubicBezTo>
                      <a:cubicBezTo>
                        <a:pt x="342" y="94"/>
                        <a:pt x="342" y="94"/>
                        <a:pt x="342"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8" y="94"/>
                        <a:pt x="288" y="94"/>
                        <a:pt x="288" y="94"/>
                      </a:cubicBezTo>
                      <a:cubicBezTo>
                        <a:pt x="288" y="149"/>
                        <a:pt x="288" y="149"/>
                        <a:pt x="288" y="149"/>
                      </a:cubicBezTo>
                      <a:cubicBezTo>
                        <a:pt x="379" y="149"/>
                        <a:pt x="379" y="149"/>
                        <a:pt x="379" y="149"/>
                      </a:cubicBezTo>
                      <a:cubicBezTo>
                        <a:pt x="379" y="32"/>
                        <a:pt x="379" y="32"/>
                        <a:pt x="379" y="32"/>
                      </a:cubicBezTo>
                      <a:cubicBezTo>
                        <a:pt x="220" y="32"/>
                        <a:pt x="220" y="32"/>
                        <a:pt x="220" y="32"/>
                      </a:cubicBezTo>
                      <a:cubicBezTo>
                        <a:pt x="220" y="32"/>
                        <a:pt x="220" y="32"/>
                        <a:pt x="220"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6" y="115"/>
                        <a:pt x="156" y="115"/>
                        <a:pt x="156" y="115"/>
                      </a:cubicBezTo>
                      <a:cubicBezTo>
                        <a:pt x="99" y="115"/>
                        <a:pt x="99" y="115"/>
                        <a:pt x="99" y="115"/>
                      </a:cubicBezTo>
                      <a:cubicBezTo>
                        <a:pt x="99" y="116"/>
                        <a:pt x="99" y="116"/>
                        <a:pt x="99" y="116"/>
                      </a:cubicBezTo>
                      <a:cubicBezTo>
                        <a:pt x="70" y="116"/>
                        <a:pt x="70" y="116"/>
                        <a:pt x="70" y="116"/>
                      </a:cubicBezTo>
                      <a:cubicBezTo>
                        <a:pt x="70" y="115"/>
                        <a:pt x="70" y="115"/>
                        <a:pt x="70" y="115"/>
                      </a:cubicBezTo>
                      <a:cubicBezTo>
                        <a:pt x="69" y="115"/>
                        <a:pt x="69" y="115"/>
                        <a:pt x="69" y="115"/>
                      </a:cubicBezTo>
                      <a:cubicBezTo>
                        <a:pt x="69" y="61"/>
                        <a:pt x="69" y="61"/>
                        <a:pt x="69" y="61"/>
                      </a:cubicBezTo>
                      <a:cubicBezTo>
                        <a:pt x="99" y="61"/>
                        <a:pt x="99" y="61"/>
                        <a:pt x="99" y="61"/>
                      </a:cubicBezTo>
                      <a:cubicBezTo>
                        <a:pt x="99" y="84"/>
                        <a:pt x="99" y="84"/>
                        <a:pt x="99" y="84"/>
                      </a:cubicBezTo>
                      <a:cubicBezTo>
                        <a:pt x="123" y="84"/>
                        <a:pt x="123" y="84"/>
                        <a:pt x="123" y="84"/>
                      </a:cubicBezTo>
                      <a:cubicBezTo>
                        <a:pt x="123" y="33"/>
                        <a:pt x="123" y="33"/>
                        <a:pt x="123" y="33"/>
                      </a:cubicBezTo>
                      <a:cubicBezTo>
                        <a:pt x="32" y="33"/>
                        <a:pt x="32" y="33"/>
                        <a:pt x="32" y="33"/>
                      </a:cubicBezTo>
                      <a:lnTo>
                        <a:pt x="32"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44" name="Freeform 10"/>
                <p:cNvSpPr>
                  <a:spLocks/>
                </p:cNvSpPr>
                <p:nvPr/>
              </p:nvSpPr>
              <p:spPr bwMode="auto">
                <a:xfrm>
                  <a:off x="4994429" y="5029200"/>
                  <a:ext cx="524643" cy="126831"/>
                </a:xfrm>
                <a:custGeom>
                  <a:avLst/>
                  <a:gdLst>
                    <a:gd name="T0" fmla="*/ 33 w 412"/>
                    <a:gd name="T1" fmla="*/ 150 h 182"/>
                    <a:gd name="T2" fmla="*/ 187 w 412"/>
                    <a:gd name="T3" fmla="*/ 150 h 182"/>
                    <a:gd name="T4" fmla="*/ 187 w 412"/>
                    <a:gd name="T5" fmla="*/ 1 h 182"/>
                    <a:gd name="T6" fmla="*/ 187 w 412"/>
                    <a:gd name="T7" fmla="*/ 1 h 182"/>
                    <a:gd name="T8" fmla="*/ 187 w 412"/>
                    <a:gd name="T9" fmla="*/ 1 h 182"/>
                    <a:gd name="T10" fmla="*/ 412 w 412"/>
                    <a:gd name="T11" fmla="*/ 0 h 182"/>
                    <a:gd name="T12" fmla="*/ 412 w 412"/>
                    <a:gd name="T13" fmla="*/ 181 h 182"/>
                    <a:gd name="T14" fmla="*/ 380 w 412"/>
                    <a:gd name="T15" fmla="*/ 181 h 182"/>
                    <a:gd name="T16" fmla="*/ 380 w 412"/>
                    <a:gd name="T17" fmla="*/ 181 h 182"/>
                    <a:gd name="T18" fmla="*/ 256 w 412"/>
                    <a:gd name="T19" fmla="*/ 182 h 182"/>
                    <a:gd name="T20" fmla="*/ 256 w 412"/>
                    <a:gd name="T21" fmla="*/ 62 h 182"/>
                    <a:gd name="T22" fmla="*/ 342 w 412"/>
                    <a:gd name="T23" fmla="*/ 62 h 182"/>
                    <a:gd name="T24" fmla="*/ 342 w 412"/>
                    <a:gd name="T25" fmla="*/ 62 h 182"/>
                    <a:gd name="T26" fmla="*/ 343 w 412"/>
                    <a:gd name="T27" fmla="*/ 62 h 182"/>
                    <a:gd name="T28" fmla="*/ 343 w 412"/>
                    <a:gd name="T29" fmla="*/ 94 h 182"/>
                    <a:gd name="T30" fmla="*/ 342 w 412"/>
                    <a:gd name="T31" fmla="*/ 94 h 182"/>
                    <a:gd name="T32" fmla="*/ 342 w 412"/>
                    <a:gd name="T33" fmla="*/ 116 h 182"/>
                    <a:gd name="T34" fmla="*/ 313 w 412"/>
                    <a:gd name="T35" fmla="*/ 116 h 182"/>
                    <a:gd name="T36" fmla="*/ 313 w 412"/>
                    <a:gd name="T37" fmla="*/ 94 h 182"/>
                    <a:gd name="T38" fmla="*/ 289 w 412"/>
                    <a:gd name="T39" fmla="*/ 94 h 182"/>
                    <a:gd name="T40" fmla="*/ 289 w 412"/>
                    <a:gd name="T41" fmla="*/ 149 h 182"/>
                    <a:gd name="T42" fmla="*/ 380 w 412"/>
                    <a:gd name="T43" fmla="*/ 149 h 182"/>
                    <a:gd name="T44" fmla="*/ 380 w 412"/>
                    <a:gd name="T45" fmla="*/ 32 h 182"/>
                    <a:gd name="T46" fmla="*/ 221 w 412"/>
                    <a:gd name="T47" fmla="*/ 32 h 182"/>
                    <a:gd name="T48" fmla="*/ 221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7 w 412"/>
                    <a:gd name="T61" fmla="*/ 115 h 182"/>
                    <a:gd name="T62" fmla="*/ 100 w 412"/>
                    <a:gd name="T63" fmla="*/ 115 h 182"/>
                    <a:gd name="T64" fmla="*/ 100 w 412"/>
                    <a:gd name="T65" fmla="*/ 116 h 182"/>
                    <a:gd name="T66" fmla="*/ 71 w 412"/>
                    <a:gd name="T67" fmla="*/ 116 h 182"/>
                    <a:gd name="T68" fmla="*/ 71 w 412"/>
                    <a:gd name="T69" fmla="*/ 115 h 182"/>
                    <a:gd name="T70" fmla="*/ 70 w 412"/>
                    <a:gd name="T71" fmla="*/ 115 h 182"/>
                    <a:gd name="T72" fmla="*/ 69 w 412"/>
                    <a:gd name="T73" fmla="*/ 61 h 182"/>
                    <a:gd name="T74" fmla="*/ 100 w 412"/>
                    <a:gd name="T75" fmla="*/ 61 h 182"/>
                    <a:gd name="T76" fmla="*/ 100 w 412"/>
                    <a:gd name="T77" fmla="*/ 84 h 182"/>
                    <a:gd name="T78" fmla="*/ 124 w 412"/>
                    <a:gd name="T79" fmla="*/ 84 h 182"/>
                    <a:gd name="T80" fmla="*/ 124 w 412"/>
                    <a:gd name="T81" fmla="*/ 33 h 182"/>
                    <a:gd name="T82" fmla="*/ 33 w 412"/>
                    <a:gd name="T83" fmla="*/ 33 h 182"/>
                    <a:gd name="T84" fmla="*/ 33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3" y="150"/>
                      </a:moveTo>
                      <a:cubicBezTo>
                        <a:pt x="187" y="150"/>
                        <a:pt x="187" y="150"/>
                        <a:pt x="187" y="150"/>
                      </a:cubicBezTo>
                      <a:cubicBezTo>
                        <a:pt x="187" y="1"/>
                        <a:pt x="187" y="1"/>
                        <a:pt x="187"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80" y="181"/>
                        <a:pt x="380" y="181"/>
                        <a:pt x="380" y="181"/>
                      </a:cubicBezTo>
                      <a:cubicBezTo>
                        <a:pt x="380" y="181"/>
                        <a:pt x="380" y="181"/>
                        <a:pt x="380" y="181"/>
                      </a:cubicBezTo>
                      <a:cubicBezTo>
                        <a:pt x="256" y="182"/>
                        <a:pt x="256" y="182"/>
                        <a:pt x="256" y="182"/>
                      </a:cubicBezTo>
                      <a:cubicBezTo>
                        <a:pt x="256" y="143"/>
                        <a:pt x="256" y="100"/>
                        <a:pt x="256" y="62"/>
                      </a:cubicBezTo>
                      <a:cubicBezTo>
                        <a:pt x="285" y="62"/>
                        <a:pt x="313" y="62"/>
                        <a:pt x="342" y="62"/>
                      </a:cubicBezTo>
                      <a:cubicBezTo>
                        <a:pt x="342" y="62"/>
                        <a:pt x="342" y="62"/>
                        <a:pt x="342" y="62"/>
                      </a:cubicBezTo>
                      <a:cubicBezTo>
                        <a:pt x="343" y="62"/>
                        <a:pt x="343" y="62"/>
                        <a:pt x="343" y="62"/>
                      </a:cubicBezTo>
                      <a:cubicBezTo>
                        <a:pt x="343" y="94"/>
                        <a:pt x="343" y="94"/>
                        <a:pt x="343"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9" y="94"/>
                        <a:pt x="289" y="94"/>
                        <a:pt x="289" y="94"/>
                      </a:cubicBezTo>
                      <a:cubicBezTo>
                        <a:pt x="289" y="149"/>
                        <a:pt x="289" y="149"/>
                        <a:pt x="289" y="149"/>
                      </a:cubicBezTo>
                      <a:cubicBezTo>
                        <a:pt x="380" y="149"/>
                        <a:pt x="380" y="149"/>
                        <a:pt x="380" y="149"/>
                      </a:cubicBezTo>
                      <a:cubicBezTo>
                        <a:pt x="380" y="32"/>
                        <a:pt x="380" y="32"/>
                        <a:pt x="380" y="32"/>
                      </a:cubicBezTo>
                      <a:cubicBezTo>
                        <a:pt x="221" y="32"/>
                        <a:pt x="221" y="32"/>
                        <a:pt x="221" y="32"/>
                      </a:cubicBezTo>
                      <a:cubicBezTo>
                        <a:pt x="221" y="32"/>
                        <a:pt x="221" y="32"/>
                        <a:pt x="221"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7" y="115"/>
                        <a:pt x="157" y="115"/>
                        <a:pt x="157" y="115"/>
                      </a:cubicBezTo>
                      <a:cubicBezTo>
                        <a:pt x="100" y="115"/>
                        <a:pt x="100" y="115"/>
                        <a:pt x="100" y="115"/>
                      </a:cubicBezTo>
                      <a:cubicBezTo>
                        <a:pt x="100" y="116"/>
                        <a:pt x="100" y="116"/>
                        <a:pt x="100" y="116"/>
                      </a:cubicBezTo>
                      <a:cubicBezTo>
                        <a:pt x="71" y="116"/>
                        <a:pt x="71" y="116"/>
                        <a:pt x="71" y="116"/>
                      </a:cubicBezTo>
                      <a:cubicBezTo>
                        <a:pt x="71" y="115"/>
                        <a:pt x="71" y="115"/>
                        <a:pt x="71" y="115"/>
                      </a:cubicBezTo>
                      <a:cubicBezTo>
                        <a:pt x="70" y="115"/>
                        <a:pt x="70" y="115"/>
                        <a:pt x="70" y="115"/>
                      </a:cubicBezTo>
                      <a:cubicBezTo>
                        <a:pt x="69" y="61"/>
                        <a:pt x="69" y="61"/>
                        <a:pt x="69" y="61"/>
                      </a:cubicBezTo>
                      <a:cubicBezTo>
                        <a:pt x="100" y="61"/>
                        <a:pt x="100" y="61"/>
                        <a:pt x="100" y="61"/>
                      </a:cubicBezTo>
                      <a:cubicBezTo>
                        <a:pt x="100" y="84"/>
                        <a:pt x="100" y="84"/>
                        <a:pt x="100" y="84"/>
                      </a:cubicBezTo>
                      <a:cubicBezTo>
                        <a:pt x="124" y="84"/>
                        <a:pt x="124" y="84"/>
                        <a:pt x="124" y="84"/>
                      </a:cubicBezTo>
                      <a:cubicBezTo>
                        <a:pt x="124" y="33"/>
                        <a:pt x="124" y="33"/>
                        <a:pt x="124" y="33"/>
                      </a:cubicBezTo>
                      <a:cubicBezTo>
                        <a:pt x="33" y="33"/>
                        <a:pt x="33" y="33"/>
                        <a:pt x="33" y="33"/>
                      </a:cubicBezTo>
                      <a:lnTo>
                        <a:pt x="33"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45" name="Freeform 11"/>
                <p:cNvSpPr>
                  <a:spLocks/>
                </p:cNvSpPr>
                <p:nvPr/>
              </p:nvSpPr>
              <p:spPr bwMode="auto">
                <a:xfrm>
                  <a:off x="5564240" y="5029200"/>
                  <a:ext cx="524643" cy="126831"/>
                </a:xfrm>
                <a:custGeom>
                  <a:avLst/>
                  <a:gdLst>
                    <a:gd name="T0" fmla="*/ 32 w 411"/>
                    <a:gd name="T1" fmla="*/ 150 h 182"/>
                    <a:gd name="T2" fmla="*/ 186 w 411"/>
                    <a:gd name="T3" fmla="*/ 150 h 182"/>
                    <a:gd name="T4" fmla="*/ 186 w 411"/>
                    <a:gd name="T5" fmla="*/ 1 h 182"/>
                    <a:gd name="T6" fmla="*/ 187 w 411"/>
                    <a:gd name="T7" fmla="*/ 1 h 182"/>
                    <a:gd name="T8" fmla="*/ 187 w 411"/>
                    <a:gd name="T9" fmla="*/ 1 h 182"/>
                    <a:gd name="T10" fmla="*/ 411 w 411"/>
                    <a:gd name="T11" fmla="*/ 0 h 182"/>
                    <a:gd name="T12" fmla="*/ 411 w 411"/>
                    <a:gd name="T13" fmla="*/ 181 h 182"/>
                    <a:gd name="T14" fmla="*/ 379 w 411"/>
                    <a:gd name="T15" fmla="*/ 181 h 182"/>
                    <a:gd name="T16" fmla="*/ 379 w 411"/>
                    <a:gd name="T17" fmla="*/ 181 h 182"/>
                    <a:gd name="T18" fmla="*/ 255 w 411"/>
                    <a:gd name="T19" fmla="*/ 182 h 182"/>
                    <a:gd name="T20" fmla="*/ 255 w 411"/>
                    <a:gd name="T21" fmla="*/ 62 h 182"/>
                    <a:gd name="T22" fmla="*/ 341 w 411"/>
                    <a:gd name="T23" fmla="*/ 62 h 182"/>
                    <a:gd name="T24" fmla="*/ 341 w 411"/>
                    <a:gd name="T25" fmla="*/ 62 h 182"/>
                    <a:gd name="T26" fmla="*/ 342 w 411"/>
                    <a:gd name="T27" fmla="*/ 62 h 182"/>
                    <a:gd name="T28" fmla="*/ 342 w 411"/>
                    <a:gd name="T29" fmla="*/ 94 h 182"/>
                    <a:gd name="T30" fmla="*/ 341 w 411"/>
                    <a:gd name="T31" fmla="*/ 94 h 182"/>
                    <a:gd name="T32" fmla="*/ 341 w 411"/>
                    <a:gd name="T33" fmla="*/ 116 h 182"/>
                    <a:gd name="T34" fmla="*/ 312 w 411"/>
                    <a:gd name="T35" fmla="*/ 116 h 182"/>
                    <a:gd name="T36" fmla="*/ 312 w 411"/>
                    <a:gd name="T37" fmla="*/ 94 h 182"/>
                    <a:gd name="T38" fmla="*/ 288 w 411"/>
                    <a:gd name="T39" fmla="*/ 94 h 182"/>
                    <a:gd name="T40" fmla="*/ 288 w 411"/>
                    <a:gd name="T41" fmla="*/ 149 h 182"/>
                    <a:gd name="T42" fmla="*/ 379 w 411"/>
                    <a:gd name="T43" fmla="*/ 149 h 182"/>
                    <a:gd name="T44" fmla="*/ 379 w 411"/>
                    <a:gd name="T45" fmla="*/ 32 h 182"/>
                    <a:gd name="T46" fmla="*/ 220 w 411"/>
                    <a:gd name="T47" fmla="*/ 32 h 182"/>
                    <a:gd name="T48" fmla="*/ 220 w 411"/>
                    <a:gd name="T49" fmla="*/ 32 h 182"/>
                    <a:gd name="T50" fmla="*/ 218 w 411"/>
                    <a:gd name="T51" fmla="*/ 32 h 182"/>
                    <a:gd name="T52" fmla="*/ 218 w 411"/>
                    <a:gd name="T53" fmla="*/ 182 h 182"/>
                    <a:gd name="T54" fmla="*/ 0 w 411"/>
                    <a:gd name="T55" fmla="*/ 182 h 182"/>
                    <a:gd name="T56" fmla="*/ 0 w 411"/>
                    <a:gd name="T57" fmla="*/ 1 h 182"/>
                    <a:gd name="T58" fmla="*/ 156 w 411"/>
                    <a:gd name="T59" fmla="*/ 0 h 182"/>
                    <a:gd name="T60" fmla="*/ 156 w 411"/>
                    <a:gd name="T61" fmla="*/ 115 h 182"/>
                    <a:gd name="T62" fmla="*/ 99 w 411"/>
                    <a:gd name="T63" fmla="*/ 115 h 182"/>
                    <a:gd name="T64" fmla="*/ 99 w 411"/>
                    <a:gd name="T65" fmla="*/ 116 h 182"/>
                    <a:gd name="T66" fmla="*/ 70 w 411"/>
                    <a:gd name="T67" fmla="*/ 116 h 182"/>
                    <a:gd name="T68" fmla="*/ 70 w 411"/>
                    <a:gd name="T69" fmla="*/ 115 h 182"/>
                    <a:gd name="T70" fmla="*/ 69 w 411"/>
                    <a:gd name="T71" fmla="*/ 115 h 182"/>
                    <a:gd name="T72" fmla="*/ 69 w 411"/>
                    <a:gd name="T73" fmla="*/ 61 h 182"/>
                    <a:gd name="T74" fmla="*/ 99 w 411"/>
                    <a:gd name="T75" fmla="*/ 61 h 182"/>
                    <a:gd name="T76" fmla="*/ 99 w 411"/>
                    <a:gd name="T77" fmla="*/ 84 h 182"/>
                    <a:gd name="T78" fmla="*/ 123 w 411"/>
                    <a:gd name="T79" fmla="*/ 84 h 182"/>
                    <a:gd name="T80" fmla="*/ 123 w 411"/>
                    <a:gd name="T81" fmla="*/ 33 h 182"/>
                    <a:gd name="T82" fmla="*/ 32 w 411"/>
                    <a:gd name="T83" fmla="*/ 33 h 182"/>
                    <a:gd name="T84" fmla="*/ 32 w 411"/>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1" h="182">
                      <a:moveTo>
                        <a:pt x="32" y="150"/>
                      </a:moveTo>
                      <a:cubicBezTo>
                        <a:pt x="186" y="150"/>
                        <a:pt x="186" y="150"/>
                        <a:pt x="186" y="150"/>
                      </a:cubicBezTo>
                      <a:cubicBezTo>
                        <a:pt x="186" y="1"/>
                        <a:pt x="186" y="1"/>
                        <a:pt x="186" y="1"/>
                      </a:cubicBezTo>
                      <a:cubicBezTo>
                        <a:pt x="187" y="1"/>
                        <a:pt x="187" y="1"/>
                        <a:pt x="187" y="1"/>
                      </a:cubicBezTo>
                      <a:cubicBezTo>
                        <a:pt x="187" y="1"/>
                        <a:pt x="187" y="1"/>
                        <a:pt x="187" y="1"/>
                      </a:cubicBezTo>
                      <a:cubicBezTo>
                        <a:pt x="268" y="1"/>
                        <a:pt x="331" y="0"/>
                        <a:pt x="411" y="0"/>
                      </a:cubicBezTo>
                      <a:cubicBezTo>
                        <a:pt x="411" y="181"/>
                        <a:pt x="411" y="181"/>
                        <a:pt x="411" y="181"/>
                      </a:cubicBezTo>
                      <a:cubicBezTo>
                        <a:pt x="379" y="181"/>
                        <a:pt x="379" y="181"/>
                        <a:pt x="379" y="181"/>
                      </a:cubicBezTo>
                      <a:cubicBezTo>
                        <a:pt x="379" y="181"/>
                        <a:pt x="379" y="181"/>
                        <a:pt x="379" y="181"/>
                      </a:cubicBezTo>
                      <a:cubicBezTo>
                        <a:pt x="255" y="182"/>
                        <a:pt x="255" y="182"/>
                        <a:pt x="255" y="182"/>
                      </a:cubicBezTo>
                      <a:cubicBezTo>
                        <a:pt x="255" y="143"/>
                        <a:pt x="255" y="100"/>
                        <a:pt x="255" y="62"/>
                      </a:cubicBezTo>
                      <a:cubicBezTo>
                        <a:pt x="284" y="62"/>
                        <a:pt x="312" y="62"/>
                        <a:pt x="341" y="62"/>
                      </a:cubicBezTo>
                      <a:cubicBezTo>
                        <a:pt x="341" y="62"/>
                        <a:pt x="341" y="62"/>
                        <a:pt x="341" y="62"/>
                      </a:cubicBezTo>
                      <a:cubicBezTo>
                        <a:pt x="342" y="62"/>
                        <a:pt x="342" y="62"/>
                        <a:pt x="342" y="62"/>
                      </a:cubicBezTo>
                      <a:cubicBezTo>
                        <a:pt x="342" y="94"/>
                        <a:pt x="342" y="94"/>
                        <a:pt x="342" y="94"/>
                      </a:cubicBezTo>
                      <a:cubicBezTo>
                        <a:pt x="341" y="94"/>
                        <a:pt x="341" y="94"/>
                        <a:pt x="341" y="94"/>
                      </a:cubicBezTo>
                      <a:cubicBezTo>
                        <a:pt x="341" y="116"/>
                        <a:pt x="341" y="116"/>
                        <a:pt x="341" y="116"/>
                      </a:cubicBezTo>
                      <a:cubicBezTo>
                        <a:pt x="312" y="116"/>
                        <a:pt x="312" y="116"/>
                        <a:pt x="312" y="116"/>
                      </a:cubicBezTo>
                      <a:cubicBezTo>
                        <a:pt x="312" y="94"/>
                        <a:pt x="312" y="94"/>
                        <a:pt x="312" y="94"/>
                      </a:cubicBezTo>
                      <a:cubicBezTo>
                        <a:pt x="288" y="94"/>
                        <a:pt x="288" y="94"/>
                        <a:pt x="288" y="94"/>
                      </a:cubicBezTo>
                      <a:cubicBezTo>
                        <a:pt x="288" y="149"/>
                        <a:pt x="288" y="149"/>
                        <a:pt x="288" y="149"/>
                      </a:cubicBezTo>
                      <a:cubicBezTo>
                        <a:pt x="379" y="149"/>
                        <a:pt x="379" y="149"/>
                        <a:pt x="379" y="149"/>
                      </a:cubicBezTo>
                      <a:cubicBezTo>
                        <a:pt x="379" y="32"/>
                        <a:pt x="379" y="32"/>
                        <a:pt x="379" y="32"/>
                      </a:cubicBezTo>
                      <a:cubicBezTo>
                        <a:pt x="220" y="32"/>
                        <a:pt x="220" y="32"/>
                        <a:pt x="220" y="32"/>
                      </a:cubicBezTo>
                      <a:cubicBezTo>
                        <a:pt x="220" y="32"/>
                        <a:pt x="220" y="32"/>
                        <a:pt x="220" y="32"/>
                      </a:cubicBezTo>
                      <a:cubicBezTo>
                        <a:pt x="218" y="32"/>
                        <a:pt x="218" y="32"/>
                        <a:pt x="218" y="32"/>
                      </a:cubicBezTo>
                      <a:cubicBezTo>
                        <a:pt x="218" y="182"/>
                        <a:pt x="218" y="182"/>
                        <a:pt x="218" y="182"/>
                      </a:cubicBezTo>
                      <a:cubicBezTo>
                        <a:pt x="0" y="182"/>
                        <a:pt x="0" y="182"/>
                        <a:pt x="0" y="182"/>
                      </a:cubicBezTo>
                      <a:cubicBezTo>
                        <a:pt x="0" y="1"/>
                        <a:pt x="0" y="1"/>
                        <a:pt x="0" y="1"/>
                      </a:cubicBezTo>
                      <a:cubicBezTo>
                        <a:pt x="156" y="0"/>
                        <a:pt x="156" y="0"/>
                        <a:pt x="156" y="0"/>
                      </a:cubicBezTo>
                      <a:cubicBezTo>
                        <a:pt x="156" y="115"/>
                        <a:pt x="156" y="115"/>
                        <a:pt x="156" y="115"/>
                      </a:cubicBezTo>
                      <a:cubicBezTo>
                        <a:pt x="99" y="115"/>
                        <a:pt x="99" y="115"/>
                        <a:pt x="99" y="115"/>
                      </a:cubicBezTo>
                      <a:cubicBezTo>
                        <a:pt x="99" y="116"/>
                        <a:pt x="99" y="116"/>
                        <a:pt x="99" y="116"/>
                      </a:cubicBezTo>
                      <a:cubicBezTo>
                        <a:pt x="70" y="116"/>
                        <a:pt x="70" y="116"/>
                        <a:pt x="70" y="116"/>
                      </a:cubicBezTo>
                      <a:cubicBezTo>
                        <a:pt x="70" y="115"/>
                        <a:pt x="70" y="115"/>
                        <a:pt x="70" y="115"/>
                      </a:cubicBezTo>
                      <a:cubicBezTo>
                        <a:pt x="69" y="115"/>
                        <a:pt x="69" y="115"/>
                        <a:pt x="69" y="115"/>
                      </a:cubicBezTo>
                      <a:cubicBezTo>
                        <a:pt x="69" y="61"/>
                        <a:pt x="69" y="61"/>
                        <a:pt x="69" y="61"/>
                      </a:cubicBezTo>
                      <a:cubicBezTo>
                        <a:pt x="99" y="61"/>
                        <a:pt x="99" y="61"/>
                        <a:pt x="99" y="61"/>
                      </a:cubicBezTo>
                      <a:cubicBezTo>
                        <a:pt x="99" y="84"/>
                        <a:pt x="99" y="84"/>
                        <a:pt x="99" y="84"/>
                      </a:cubicBezTo>
                      <a:cubicBezTo>
                        <a:pt x="123" y="84"/>
                        <a:pt x="123" y="84"/>
                        <a:pt x="123" y="84"/>
                      </a:cubicBezTo>
                      <a:cubicBezTo>
                        <a:pt x="123" y="33"/>
                        <a:pt x="123" y="33"/>
                        <a:pt x="123" y="33"/>
                      </a:cubicBezTo>
                      <a:cubicBezTo>
                        <a:pt x="32" y="33"/>
                        <a:pt x="32" y="33"/>
                        <a:pt x="32" y="33"/>
                      </a:cubicBezTo>
                      <a:lnTo>
                        <a:pt x="32"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46" name="Freeform 12"/>
                <p:cNvSpPr>
                  <a:spLocks/>
                </p:cNvSpPr>
                <p:nvPr/>
              </p:nvSpPr>
              <p:spPr bwMode="auto">
                <a:xfrm>
                  <a:off x="6120153" y="5029200"/>
                  <a:ext cx="526381" cy="126831"/>
                </a:xfrm>
                <a:custGeom>
                  <a:avLst/>
                  <a:gdLst>
                    <a:gd name="T0" fmla="*/ 33 w 412"/>
                    <a:gd name="T1" fmla="*/ 150 h 182"/>
                    <a:gd name="T2" fmla="*/ 187 w 412"/>
                    <a:gd name="T3" fmla="*/ 150 h 182"/>
                    <a:gd name="T4" fmla="*/ 187 w 412"/>
                    <a:gd name="T5" fmla="*/ 1 h 182"/>
                    <a:gd name="T6" fmla="*/ 187 w 412"/>
                    <a:gd name="T7" fmla="*/ 1 h 182"/>
                    <a:gd name="T8" fmla="*/ 187 w 412"/>
                    <a:gd name="T9" fmla="*/ 1 h 182"/>
                    <a:gd name="T10" fmla="*/ 412 w 412"/>
                    <a:gd name="T11" fmla="*/ 0 h 182"/>
                    <a:gd name="T12" fmla="*/ 412 w 412"/>
                    <a:gd name="T13" fmla="*/ 181 h 182"/>
                    <a:gd name="T14" fmla="*/ 379 w 412"/>
                    <a:gd name="T15" fmla="*/ 181 h 182"/>
                    <a:gd name="T16" fmla="*/ 379 w 412"/>
                    <a:gd name="T17" fmla="*/ 181 h 182"/>
                    <a:gd name="T18" fmla="*/ 256 w 412"/>
                    <a:gd name="T19" fmla="*/ 182 h 182"/>
                    <a:gd name="T20" fmla="*/ 255 w 412"/>
                    <a:gd name="T21" fmla="*/ 62 h 182"/>
                    <a:gd name="T22" fmla="*/ 342 w 412"/>
                    <a:gd name="T23" fmla="*/ 62 h 182"/>
                    <a:gd name="T24" fmla="*/ 342 w 412"/>
                    <a:gd name="T25" fmla="*/ 62 h 182"/>
                    <a:gd name="T26" fmla="*/ 342 w 412"/>
                    <a:gd name="T27" fmla="*/ 62 h 182"/>
                    <a:gd name="T28" fmla="*/ 342 w 412"/>
                    <a:gd name="T29" fmla="*/ 94 h 182"/>
                    <a:gd name="T30" fmla="*/ 342 w 412"/>
                    <a:gd name="T31" fmla="*/ 94 h 182"/>
                    <a:gd name="T32" fmla="*/ 342 w 412"/>
                    <a:gd name="T33" fmla="*/ 116 h 182"/>
                    <a:gd name="T34" fmla="*/ 313 w 412"/>
                    <a:gd name="T35" fmla="*/ 116 h 182"/>
                    <a:gd name="T36" fmla="*/ 313 w 412"/>
                    <a:gd name="T37" fmla="*/ 94 h 182"/>
                    <a:gd name="T38" fmla="*/ 288 w 412"/>
                    <a:gd name="T39" fmla="*/ 94 h 182"/>
                    <a:gd name="T40" fmla="*/ 288 w 412"/>
                    <a:gd name="T41" fmla="*/ 149 h 182"/>
                    <a:gd name="T42" fmla="*/ 379 w 412"/>
                    <a:gd name="T43" fmla="*/ 149 h 182"/>
                    <a:gd name="T44" fmla="*/ 379 w 412"/>
                    <a:gd name="T45" fmla="*/ 32 h 182"/>
                    <a:gd name="T46" fmla="*/ 220 w 412"/>
                    <a:gd name="T47" fmla="*/ 32 h 182"/>
                    <a:gd name="T48" fmla="*/ 220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7 w 412"/>
                    <a:gd name="T61" fmla="*/ 115 h 182"/>
                    <a:gd name="T62" fmla="*/ 100 w 412"/>
                    <a:gd name="T63" fmla="*/ 115 h 182"/>
                    <a:gd name="T64" fmla="*/ 100 w 412"/>
                    <a:gd name="T65" fmla="*/ 116 h 182"/>
                    <a:gd name="T66" fmla="*/ 71 w 412"/>
                    <a:gd name="T67" fmla="*/ 116 h 182"/>
                    <a:gd name="T68" fmla="*/ 71 w 412"/>
                    <a:gd name="T69" fmla="*/ 115 h 182"/>
                    <a:gd name="T70" fmla="*/ 70 w 412"/>
                    <a:gd name="T71" fmla="*/ 115 h 182"/>
                    <a:gd name="T72" fmla="*/ 69 w 412"/>
                    <a:gd name="T73" fmla="*/ 61 h 182"/>
                    <a:gd name="T74" fmla="*/ 100 w 412"/>
                    <a:gd name="T75" fmla="*/ 61 h 182"/>
                    <a:gd name="T76" fmla="*/ 100 w 412"/>
                    <a:gd name="T77" fmla="*/ 84 h 182"/>
                    <a:gd name="T78" fmla="*/ 124 w 412"/>
                    <a:gd name="T79" fmla="*/ 84 h 182"/>
                    <a:gd name="T80" fmla="*/ 124 w 412"/>
                    <a:gd name="T81" fmla="*/ 33 h 182"/>
                    <a:gd name="T82" fmla="*/ 33 w 412"/>
                    <a:gd name="T83" fmla="*/ 33 h 182"/>
                    <a:gd name="T84" fmla="*/ 33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3" y="150"/>
                      </a:moveTo>
                      <a:cubicBezTo>
                        <a:pt x="187" y="150"/>
                        <a:pt x="187" y="150"/>
                        <a:pt x="187" y="150"/>
                      </a:cubicBezTo>
                      <a:cubicBezTo>
                        <a:pt x="187" y="1"/>
                        <a:pt x="187" y="1"/>
                        <a:pt x="187"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79" y="181"/>
                        <a:pt x="379" y="181"/>
                        <a:pt x="379" y="181"/>
                      </a:cubicBezTo>
                      <a:cubicBezTo>
                        <a:pt x="379" y="181"/>
                        <a:pt x="379" y="181"/>
                        <a:pt x="379" y="181"/>
                      </a:cubicBezTo>
                      <a:cubicBezTo>
                        <a:pt x="256" y="182"/>
                        <a:pt x="256" y="182"/>
                        <a:pt x="256" y="182"/>
                      </a:cubicBezTo>
                      <a:cubicBezTo>
                        <a:pt x="256" y="143"/>
                        <a:pt x="255" y="100"/>
                        <a:pt x="255" y="62"/>
                      </a:cubicBezTo>
                      <a:cubicBezTo>
                        <a:pt x="285" y="62"/>
                        <a:pt x="313" y="62"/>
                        <a:pt x="342" y="62"/>
                      </a:cubicBezTo>
                      <a:cubicBezTo>
                        <a:pt x="342" y="62"/>
                        <a:pt x="342" y="62"/>
                        <a:pt x="342" y="62"/>
                      </a:cubicBezTo>
                      <a:cubicBezTo>
                        <a:pt x="342" y="62"/>
                        <a:pt x="342" y="62"/>
                        <a:pt x="342" y="62"/>
                      </a:cubicBezTo>
                      <a:cubicBezTo>
                        <a:pt x="342" y="94"/>
                        <a:pt x="342" y="94"/>
                        <a:pt x="342"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8" y="94"/>
                        <a:pt x="288" y="94"/>
                        <a:pt x="288" y="94"/>
                      </a:cubicBezTo>
                      <a:cubicBezTo>
                        <a:pt x="288" y="149"/>
                        <a:pt x="288" y="149"/>
                        <a:pt x="288" y="149"/>
                      </a:cubicBezTo>
                      <a:cubicBezTo>
                        <a:pt x="379" y="149"/>
                        <a:pt x="379" y="149"/>
                        <a:pt x="379" y="149"/>
                      </a:cubicBezTo>
                      <a:cubicBezTo>
                        <a:pt x="379" y="32"/>
                        <a:pt x="379" y="32"/>
                        <a:pt x="379" y="32"/>
                      </a:cubicBezTo>
                      <a:cubicBezTo>
                        <a:pt x="220" y="32"/>
                        <a:pt x="220" y="32"/>
                        <a:pt x="220" y="32"/>
                      </a:cubicBezTo>
                      <a:cubicBezTo>
                        <a:pt x="220" y="32"/>
                        <a:pt x="220" y="32"/>
                        <a:pt x="220"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7" y="115"/>
                        <a:pt x="157" y="115"/>
                        <a:pt x="157" y="115"/>
                      </a:cubicBezTo>
                      <a:cubicBezTo>
                        <a:pt x="100" y="115"/>
                        <a:pt x="100" y="115"/>
                        <a:pt x="100" y="115"/>
                      </a:cubicBezTo>
                      <a:cubicBezTo>
                        <a:pt x="100" y="116"/>
                        <a:pt x="100" y="116"/>
                        <a:pt x="100" y="116"/>
                      </a:cubicBezTo>
                      <a:cubicBezTo>
                        <a:pt x="71" y="116"/>
                        <a:pt x="71" y="116"/>
                        <a:pt x="71" y="116"/>
                      </a:cubicBezTo>
                      <a:cubicBezTo>
                        <a:pt x="71" y="115"/>
                        <a:pt x="71" y="115"/>
                        <a:pt x="71" y="115"/>
                      </a:cubicBezTo>
                      <a:cubicBezTo>
                        <a:pt x="70" y="115"/>
                        <a:pt x="70" y="115"/>
                        <a:pt x="70" y="115"/>
                      </a:cubicBezTo>
                      <a:cubicBezTo>
                        <a:pt x="69" y="61"/>
                        <a:pt x="69" y="61"/>
                        <a:pt x="69" y="61"/>
                      </a:cubicBezTo>
                      <a:cubicBezTo>
                        <a:pt x="100" y="61"/>
                        <a:pt x="100" y="61"/>
                        <a:pt x="100" y="61"/>
                      </a:cubicBezTo>
                      <a:cubicBezTo>
                        <a:pt x="100" y="84"/>
                        <a:pt x="100" y="84"/>
                        <a:pt x="100" y="84"/>
                      </a:cubicBezTo>
                      <a:cubicBezTo>
                        <a:pt x="124" y="84"/>
                        <a:pt x="124" y="84"/>
                        <a:pt x="124" y="84"/>
                      </a:cubicBezTo>
                      <a:cubicBezTo>
                        <a:pt x="124" y="33"/>
                        <a:pt x="124" y="33"/>
                        <a:pt x="124" y="33"/>
                      </a:cubicBezTo>
                      <a:cubicBezTo>
                        <a:pt x="33" y="33"/>
                        <a:pt x="33" y="33"/>
                        <a:pt x="33" y="33"/>
                      </a:cubicBezTo>
                      <a:lnTo>
                        <a:pt x="33"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47" name="Freeform 13"/>
                <p:cNvSpPr>
                  <a:spLocks/>
                </p:cNvSpPr>
                <p:nvPr/>
              </p:nvSpPr>
              <p:spPr bwMode="auto">
                <a:xfrm>
                  <a:off x="6677804" y="5029200"/>
                  <a:ext cx="524643" cy="126831"/>
                </a:xfrm>
                <a:custGeom>
                  <a:avLst/>
                  <a:gdLst>
                    <a:gd name="T0" fmla="*/ 32 w 411"/>
                    <a:gd name="T1" fmla="*/ 150 h 182"/>
                    <a:gd name="T2" fmla="*/ 186 w 411"/>
                    <a:gd name="T3" fmla="*/ 150 h 182"/>
                    <a:gd name="T4" fmla="*/ 186 w 411"/>
                    <a:gd name="T5" fmla="*/ 1 h 182"/>
                    <a:gd name="T6" fmla="*/ 187 w 411"/>
                    <a:gd name="T7" fmla="*/ 1 h 182"/>
                    <a:gd name="T8" fmla="*/ 187 w 411"/>
                    <a:gd name="T9" fmla="*/ 1 h 182"/>
                    <a:gd name="T10" fmla="*/ 411 w 411"/>
                    <a:gd name="T11" fmla="*/ 0 h 182"/>
                    <a:gd name="T12" fmla="*/ 411 w 411"/>
                    <a:gd name="T13" fmla="*/ 181 h 182"/>
                    <a:gd name="T14" fmla="*/ 379 w 411"/>
                    <a:gd name="T15" fmla="*/ 181 h 182"/>
                    <a:gd name="T16" fmla="*/ 379 w 411"/>
                    <a:gd name="T17" fmla="*/ 181 h 182"/>
                    <a:gd name="T18" fmla="*/ 255 w 411"/>
                    <a:gd name="T19" fmla="*/ 182 h 182"/>
                    <a:gd name="T20" fmla="*/ 255 w 411"/>
                    <a:gd name="T21" fmla="*/ 62 h 182"/>
                    <a:gd name="T22" fmla="*/ 342 w 411"/>
                    <a:gd name="T23" fmla="*/ 62 h 182"/>
                    <a:gd name="T24" fmla="*/ 342 w 411"/>
                    <a:gd name="T25" fmla="*/ 62 h 182"/>
                    <a:gd name="T26" fmla="*/ 342 w 411"/>
                    <a:gd name="T27" fmla="*/ 62 h 182"/>
                    <a:gd name="T28" fmla="*/ 342 w 411"/>
                    <a:gd name="T29" fmla="*/ 94 h 182"/>
                    <a:gd name="T30" fmla="*/ 342 w 411"/>
                    <a:gd name="T31" fmla="*/ 94 h 182"/>
                    <a:gd name="T32" fmla="*/ 342 w 411"/>
                    <a:gd name="T33" fmla="*/ 116 h 182"/>
                    <a:gd name="T34" fmla="*/ 313 w 411"/>
                    <a:gd name="T35" fmla="*/ 116 h 182"/>
                    <a:gd name="T36" fmla="*/ 313 w 411"/>
                    <a:gd name="T37" fmla="*/ 94 h 182"/>
                    <a:gd name="T38" fmla="*/ 288 w 411"/>
                    <a:gd name="T39" fmla="*/ 94 h 182"/>
                    <a:gd name="T40" fmla="*/ 288 w 411"/>
                    <a:gd name="T41" fmla="*/ 149 h 182"/>
                    <a:gd name="T42" fmla="*/ 379 w 411"/>
                    <a:gd name="T43" fmla="*/ 149 h 182"/>
                    <a:gd name="T44" fmla="*/ 379 w 411"/>
                    <a:gd name="T45" fmla="*/ 32 h 182"/>
                    <a:gd name="T46" fmla="*/ 220 w 411"/>
                    <a:gd name="T47" fmla="*/ 32 h 182"/>
                    <a:gd name="T48" fmla="*/ 220 w 411"/>
                    <a:gd name="T49" fmla="*/ 32 h 182"/>
                    <a:gd name="T50" fmla="*/ 219 w 411"/>
                    <a:gd name="T51" fmla="*/ 32 h 182"/>
                    <a:gd name="T52" fmla="*/ 219 w 411"/>
                    <a:gd name="T53" fmla="*/ 182 h 182"/>
                    <a:gd name="T54" fmla="*/ 0 w 411"/>
                    <a:gd name="T55" fmla="*/ 182 h 182"/>
                    <a:gd name="T56" fmla="*/ 0 w 411"/>
                    <a:gd name="T57" fmla="*/ 1 h 182"/>
                    <a:gd name="T58" fmla="*/ 156 w 411"/>
                    <a:gd name="T59" fmla="*/ 0 h 182"/>
                    <a:gd name="T60" fmla="*/ 156 w 411"/>
                    <a:gd name="T61" fmla="*/ 115 h 182"/>
                    <a:gd name="T62" fmla="*/ 99 w 411"/>
                    <a:gd name="T63" fmla="*/ 115 h 182"/>
                    <a:gd name="T64" fmla="*/ 99 w 411"/>
                    <a:gd name="T65" fmla="*/ 116 h 182"/>
                    <a:gd name="T66" fmla="*/ 70 w 411"/>
                    <a:gd name="T67" fmla="*/ 116 h 182"/>
                    <a:gd name="T68" fmla="*/ 70 w 411"/>
                    <a:gd name="T69" fmla="*/ 115 h 182"/>
                    <a:gd name="T70" fmla="*/ 69 w 411"/>
                    <a:gd name="T71" fmla="*/ 115 h 182"/>
                    <a:gd name="T72" fmla="*/ 69 w 411"/>
                    <a:gd name="T73" fmla="*/ 61 h 182"/>
                    <a:gd name="T74" fmla="*/ 99 w 411"/>
                    <a:gd name="T75" fmla="*/ 61 h 182"/>
                    <a:gd name="T76" fmla="*/ 99 w 411"/>
                    <a:gd name="T77" fmla="*/ 84 h 182"/>
                    <a:gd name="T78" fmla="*/ 123 w 411"/>
                    <a:gd name="T79" fmla="*/ 84 h 182"/>
                    <a:gd name="T80" fmla="*/ 123 w 411"/>
                    <a:gd name="T81" fmla="*/ 33 h 182"/>
                    <a:gd name="T82" fmla="*/ 32 w 411"/>
                    <a:gd name="T83" fmla="*/ 33 h 182"/>
                    <a:gd name="T84" fmla="*/ 32 w 411"/>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1" h="182">
                      <a:moveTo>
                        <a:pt x="32" y="150"/>
                      </a:moveTo>
                      <a:cubicBezTo>
                        <a:pt x="186" y="150"/>
                        <a:pt x="186" y="150"/>
                        <a:pt x="186" y="150"/>
                      </a:cubicBezTo>
                      <a:cubicBezTo>
                        <a:pt x="186" y="1"/>
                        <a:pt x="186" y="1"/>
                        <a:pt x="186" y="1"/>
                      </a:cubicBezTo>
                      <a:cubicBezTo>
                        <a:pt x="187" y="1"/>
                        <a:pt x="187" y="1"/>
                        <a:pt x="187" y="1"/>
                      </a:cubicBezTo>
                      <a:cubicBezTo>
                        <a:pt x="187" y="1"/>
                        <a:pt x="187" y="1"/>
                        <a:pt x="187" y="1"/>
                      </a:cubicBezTo>
                      <a:cubicBezTo>
                        <a:pt x="268" y="1"/>
                        <a:pt x="332" y="0"/>
                        <a:pt x="411" y="0"/>
                      </a:cubicBezTo>
                      <a:cubicBezTo>
                        <a:pt x="411" y="181"/>
                        <a:pt x="411" y="181"/>
                        <a:pt x="411" y="181"/>
                      </a:cubicBezTo>
                      <a:cubicBezTo>
                        <a:pt x="379" y="181"/>
                        <a:pt x="379" y="181"/>
                        <a:pt x="379" y="181"/>
                      </a:cubicBezTo>
                      <a:cubicBezTo>
                        <a:pt x="379" y="181"/>
                        <a:pt x="379" y="181"/>
                        <a:pt x="379" y="181"/>
                      </a:cubicBezTo>
                      <a:cubicBezTo>
                        <a:pt x="255" y="182"/>
                        <a:pt x="255" y="182"/>
                        <a:pt x="255" y="182"/>
                      </a:cubicBezTo>
                      <a:cubicBezTo>
                        <a:pt x="255" y="143"/>
                        <a:pt x="255" y="100"/>
                        <a:pt x="255" y="62"/>
                      </a:cubicBezTo>
                      <a:cubicBezTo>
                        <a:pt x="284" y="62"/>
                        <a:pt x="313" y="62"/>
                        <a:pt x="342" y="62"/>
                      </a:cubicBezTo>
                      <a:cubicBezTo>
                        <a:pt x="342" y="62"/>
                        <a:pt x="342" y="62"/>
                        <a:pt x="342" y="62"/>
                      </a:cubicBezTo>
                      <a:cubicBezTo>
                        <a:pt x="342" y="62"/>
                        <a:pt x="342" y="62"/>
                        <a:pt x="342" y="62"/>
                      </a:cubicBezTo>
                      <a:cubicBezTo>
                        <a:pt x="342" y="94"/>
                        <a:pt x="342" y="94"/>
                        <a:pt x="342"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8" y="94"/>
                        <a:pt x="288" y="94"/>
                        <a:pt x="288" y="94"/>
                      </a:cubicBezTo>
                      <a:cubicBezTo>
                        <a:pt x="288" y="149"/>
                        <a:pt x="288" y="149"/>
                        <a:pt x="288" y="149"/>
                      </a:cubicBezTo>
                      <a:cubicBezTo>
                        <a:pt x="379" y="149"/>
                        <a:pt x="379" y="149"/>
                        <a:pt x="379" y="149"/>
                      </a:cubicBezTo>
                      <a:cubicBezTo>
                        <a:pt x="379" y="32"/>
                        <a:pt x="379" y="32"/>
                        <a:pt x="379" y="32"/>
                      </a:cubicBezTo>
                      <a:cubicBezTo>
                        <a:pt x="220" y="32"/>
                        <a:pt x="220" y="32"/>
                        <a:pt x="220" y="32"/>
                      </a:cubicBezTo>
                      <a:cubicBezTo>
                        <a:pt x="220" y="32"/>
                        <a:pt x="220" y="32"/>
                        <a:pt x="220"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6" y="115"/>
                        <a:pt x="156" y="115"/>
                        <a:pt x="156" y="115"/>
                      </a:cubicBezTo>
                      <a:cubicBezTo>
                        <a:pt x="99" y="115"/>
                        <a:pt x="99" y="115"/>
                        <a:pt x="99" y="115"/>
                      </a:cubicBezTo>
                      <a:cubicBezTo>
                        <a:pt x="99" y="116"/>
                        <a:pt x="99" y="116"/>
                        <a:pt x="99" y="116"/>
                      </a:cubicBezTo>
                      <a:cubicBezTo>
                        <a:pt x="70" y="116"/>
                        <a:pt x="70" y="116"/>
                        <a:pt x="70" y="116"/>
                      </a:cubicBezTo>
                      <a:cubicBezTo>
                        <a:pt x="70" y="115"/>
                        <a:pt x="70" y="115"/>
                        <a:pt x="70" y="115"/>
                      </a:cubicBezTo>
                      <a:cubicBezTo>
                        <a:pt x="69" y="115"/>
                        <a:pt x="69" y="115"/>
                        <a:pt x="69" y="115"/>
                      </a:cubicBezTo>
                      <a:cubicBezTo>
                        <a:pt x="69" y="61"/>
                        <a:pt x="69" y="61"/>
                        <a:pt x="69" y="61"/>
                      </a:cubicBezTo>
                      <a:cubicBezTo>
                        <a:pt x="99" y="61"/>
                        <a:pt x="99" y="61"/>
                        <a:pt x="99" y="61"/>
                      </a:cubicBezTo>
                      <a:cubicBezTo>
                        <a:pt x="99" y="84"/>
                        <a:pt x="99" y="84"/>
                        <a:pt x="99" y="84"/>
                      </a:cubicBezTo>
                      <a:cubicBezTo>
                        <a:pt x="123" y="84"/>
                        <a:pt x="123" y="84"/>
                        <a:pt x="123" y="84"/>
                      </a:cubicBezTo>
                      <a:cubicBezTo>
                        <a:pt x="123" y="33"/>
                        <a:pt x="123" y="33"/>
                        <a:pt x="123" y="33"/>
                      </a:cubicBezTo>
                      <a:cubicBezTo>
                        <a:pt x="32" y="33"/>
                        <a:pt x="32" y="33"/>
                        <a:pt x="32" y="33"/>
                      </a:cubicBezTo>
                      <a:lnTo>
                        <a:pt x="32"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48" name="Freeform 14"/>
                <p:cNvSpPr>
                  <a:spLocks/>
                </p:cNvSpPr>
                <p:nvPr/>
              </p:nvSpPr>
              <p:spPr bwMode="auto">
                <a:xfrm>
                  <a:off x="7231980" y="5029200"/>
                  <a:ext cx="526381" cy="126831"/>
                </a:xfrm>
                <a:custGeom>
                  <a:avLst/>
                  <a:gdLst>
                    <a:gd name="T0" fmla="*/ 32 w 412"/>
                    <a:gd name="T1" fmla="*/ 150 h 182"/>
                    <a:gd name="T2" fmla="*/ 186 w 412"/>
                    <a:gd name="T3" fmla="*/ 150 h 182"/>
                    <a:gd name="T4" fmla="*/ 186 w 412"/>
                    <a:gd name="T5" fmla="*/ 1 h 182"/>
                    <a:gd name="T6" fmla="*/ 187 w 412"/>
                    <a:gd name="T7" fmla="*/ 1 h 182"/>
                    <a:gd name="T8" fmla="*/ 187 w 412"/>
                    <a:gd name="T9" fmla="*/ 1 h 182"/>
                    <a:gd name="T10" fmla="*/ 412 w 412"/>
                    <a:gd name="T11" fmla="*/ 0 h 182"/>
                    <a:gd name="T12" fmla="*/ 412 w 412"/>
                    <a:gd name="T13" fmla="*/ 181 h 182"/>
                    <a:gd name="T14" fmla="*/ 379 w 412"/>
                    <a:gd name="T15" fmla="*/ 181 h 182"/>
                    <a:gd name="T16" fmla="*/ 379 w 412"/>
                    <a:gd name="T17" fmla="*/ 181 h 182"/>
                    <a:gd name="T18" fmla="*/ 256 w 412"/>
                    <a:gd name="T19" fmla="*/ 182 h 182"/>
                    <a:gd name="T20" fmla="*/ 255 w 412"/>
                    <a:gd name="T21" fmla="*/ 62 h 182"/>
                    <a:gd name="T22" fmla="*/ 342 w 412"/>
                    <a:gd name="T23" fmla="*/ 62 h 182"/>
                    <a:gd name="T24" fmla="*/ 342 w 412"/>
                    <a:gd name="T25" fmla="*/ 62 h 182"/>
                    <a:gd name="T26" fmla="*/ 342 w 412"/>
                    <a:gd name="T27" fmla="*/ 62 h 182"/>
                    <a:gd name="T28" fmla="*/ 342 w 412"/>
                    <a:gd name="T29" fmla="*/ 94 h 182"/>
                    <a:gd name="T30" fmla="*/ 342 w 412"/>
                    <a:gd name="T31" fmla="*/ 94 h 182"/>
                    <a:gd name="T32" fmla="*/ 342 w 412"/>
                    <a:gd name="T33" fmla="*/ 116 h 182"/>
                    <a:gd name="T34" fmla="*/ 313 w 412"/>
                    <a:gd name="T35" fmla="*/ 116 h 182"/>
                    <a:gd name="T36" fmla="*/ 313 w 412"/>
                    <a:gd name="T37" fmla="*/ 94 h 182"/>
                    <a:gd name="T38" fmla="*/ 288 w 412"/>
                    <a:gd name="T39" fmla="*/ 94 h 182"/>
                    <a:gd name="T40" fmla="*/ 288 w 412"/>
                    <a:gd name="T41" fmla="*/ 149 h 182"/>
                    <a:gd name="T42" fmla="*/ 379 w 412"/>
                    <a:gd name="T43" fmla="*/ 149 h 182"/>
                    <a:gd name="T44" fmla="*/ 379 w 412"/>
                    <a:gd name="T45" fmla="*/ 32 h 182"/>
                    <a:gd name="T46" fmla="*/ 220 w 412"/>
                    <a:gd name="T47" fmla="*/ 32 h 182"/>
                    <a:gd name="T48" fmla="*/ 220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6 w 412"/>
                    <a:gd name="T61" fmla="*/ 115 h 182"/>
                    <a:gd name="T62" fmla="*/ 99 w 412"/>
                    <a:gd name="T63" fmla="*/ 115 h 182"/>
                    <a:gd name="T64" fmla="*/ 99 w 412"/>
                    <a:gd name="T65" fmla="*/ 116 h 182"/>
                    <a:gd name="T66" fmla="*/ 70 w 412"/>
                    <a:gd name="T67" fmla="*/ 116 h 182"/>
                    <a:gd name="T68" fmla="*/ 70 w 412"/>
                    <a:gd name="T69" fmla="*/ 115 h 182"/>
                    <a:gd name="T70" fmla="*/ 69 w 412"/>
                    <a:gd name="T71" fmla="*/ 115 h 182"/>
                    <a:gd name="T72" fmla="*/ 69 w 412"/>
                    <a:gd name="T73" fmla="*/ 61 h 182"/>
                    <a:gd name="T74" fmla="*/ 99 w 412"/>
                    <a:gd name="T75" fmla="*/ 61 h 182"/>
                    <a:gd name="T76" fmla="*/ 99 w 412"/>
                    <a:gd name="T77" fmla="*/ 84 h 182"/>
                    <a:gd name="T78" fmla="*/ 123 w 412"/>
                    <a:gd name="T79" fmla="*/ 84 h 182"/>
                    <a:gd name="T80" fmla="*/ 123 w 412"/>
                    <a:gd name="T81" fmla="*/ 33 h 182"/>
                    <a:gd name="T82" fmla="*/ 32 w 412"/>
                    <a:gd name="T83" fmla="*/ 33 h 182"/>
                    <a:gd name="T84" fmla="*/ 32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2" y="150"/>
                      </a:moveTo>
                      <a:cubicBezTo>
                        <a:pt x="186" y="150"/>
                        <a:pt x="186" y="150"/>
                        <a:pt x="186" y="150"/>
                      </a:cubicBezTo>
                      <a:cubicBezTo>
                        <a:pt x="186" y="1"/>
                        <a:pt x="186" y="1"/>
                        <a:pt x="186"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79" y="181"/>
                        <a:pt x="379" y="181"/>
                        <a:pt x="379" y="181"/>
                      </a:cubicBezTo>
                      <a:cubicBezTo>
                        <a:pt x="379" y="181"/>
                        <a:pt x="379" y="181"/>
                        <a:pt x="379" y="181"/>
                      </a:cubicBezTo>
                      <a:cubicBezTo>
                        <a:pt x="256" y="182"/>
                        <a:pt x="256" y="182"/>
                        <a:pt x="256" y="182"/>
                      </a:cubicBezTo>
                      <a:cubicBezTo>
                        <a:pt x="256" y="143"/>
                        <a:pt x="255" y="100"/>
                        <a:pt x="255" y="62"/>
                      </a:cubicBezTo>
                      <a:cubicBezTo>
                        <a:pt x="284" y="62"/>
                        <a:pt x="313" y="62"/>
                        <a:pt x="342" y="62"/>
                      </a:cubicBezTo>
                      <a:cubicBezTo>
                        <a:pt x="342" y="62"/>
                        <a:pt x="342" y="62"/>
                        <a:pt x="342" y="62"/>
                      </a:cubicBezTo>
                      <a:cubicBezTo>
                        <a:pt x="342" y="62"/>
                        <a:pt x="342" y="62"/>
                        <a:pt x="342" y="62"/>
                      </a:cubicBezTo>
                      <a:cubicBezTo>
                        <a:pt x="342" y="94"/>
                        <a:pt x="342" y="94"/>
                        <a:pt x="342"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8" y="94"/>
                        <a:pt x="288" y="94"/>
                        <a:pt x="288" y="94"/>
                      </a:cubicBezTo>
                      <a:cubicBezTo>
                        <a:pt x="288" y="149"/>
                        <a:pt x="288" y="149"/>
                        <a:pt x="288" y="149"/>
                      </a:cubicBezTo>
                      <a:cubicBezTo>
                        <a:pt x="379" y="149"/>
                        <a:pt x="379" y="149"/>
                        <a:pt x="379" y="149"/>
                      </a:cubicBezTo>
                      <a:cubicBezTo>
                        <a:pt x="379" y="32"/>
                        <a:pt x="379" y="32"/>
                        <a:pt x="379" y="32"/>
                      </a:cubicBezTo>
                      <a:cubicBezTo>
                        <a:pt x="220" y="32"/>
                        <a:pt x="220" y="32"/>
                        <a:pt x="220" y="32"/>
                      </a:cubicBezTo>
                      <a:cubicBezTo>
                        <a:pt x="220" y="32"/>
                        <a:pt x="220" y="32"/>
                        <a:pt x="220"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6" y="115"/>
                        <a:pt x="156" y="115"/>
                        <a:pt x="156" y="115"/>
                      </a:cubicBezTo>
                      <a:cubicBezTo>
                        <a:pt x="99" y="115"/>
                        <a:pt x="99" y="115"/>
                        <a:pt x="99" y="115"/>
                      </a:cubicBezTo>
                      <a:cubicBezTo>
                        <a:pt x="99" y="116"/>
                        <a:pt x="99" y="116"/>
                        <a:pt x="99" y="116"/>
                      </a:cubicBezTo>
                      <a:cubicBezTo>
                        <a:pt x="70" y="116"/>
                        <a:pt x="70" y="116"/>
                        <a:pt x="70" y="116"/>
                      </a:cubicBezTo>
                      <a:cubicBezTo>
                        <a:pt x="70" y="115"/>
                        <a:pt x="70" y="115"/>
                        <a:pt x="70" y="115"/>
                      </a:cubicBezTo>
                      <a:cubicBezTo>
                        <a:pt x="69" y="115"/>
                        <a:pt x="69" y="115"/>
                        <a:pt x="69" y="115"/>
                      </a:cubicBezTo>
                      <a:cubicBezTo>
                        <a:pt x="69" y="61"/>
                        <a:pt x="69" y="61"/>
                        <a:pt x="69" y="61"/>
                      </a:cubicBezTo>
                      <a:cubicBezTo>
                        <a:pt x="99" y="61"/>
                        <a:pt x="99" y="61"/>
                        <a:pt x="99" y="61"/>
                      </a:cubicBezTo>
                      <a:cubicBezTo>
                        <a:pt x="99" y="84"/>
                        <a:pt x="99" y="84"/>
                        <a:pt x="99" y="84"/>
                      </a:cubicBezTo>
                      <a:cubicBezTo>
                        <a:pt x="123" y="84"/>
                        <a:pt x="123" y="84"/>
                        <a:pt x="123" y="84"/>
                      </a:cubicBezTo>
                      <a:cubicBezTo>
                        <a:pt x="123" y="33"/>
                        <a:pt x="123" y="33"/>
                        <a:pt x="123" y="33"/>
                      </a:cubicBezTo>
                      <a:cubicBezTo>
                        <a:pt x="32" y="33"/>
                        <a:pt x="32" y="33"/>
                        <a:pt x="32" y="33"/>
                      </a:cubicBezTo>
                      <a:lnTo>
                        <a:pt x="32"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49" name="Freeform 15"/>
                <p:cNvSpPr>
                  <a:spLocks/>
                </p:cNvSpPr>
                <p:nvPr/>
              </p:nvSpPr>
              <p:spPr bwMode="auto">
                <a:xfrm>
                  <a:off x="7789631" y="5029200"/>
                  <a:ext cx="524643" cy="126831"/>
                </a:xfrm>
                <a:custGeom>
                  <a:avLst/>
                  <a:gdLst>
                    <a:gd name="T0" fmla="*/ 33 w 412"/>
                    <a:gd name="T1" fmla="*/ 150 h 182"/>
                    <a:gd name="T2" fmla="*/ 187 w 412"/>
                    <a:gd name="T3" fmla="*/ 150 h 182"/>
                    <a:gd name="T4" fmla="*/ 187 w 412"/>
                    <a:gd name="T5" fmla="*/ 1 h 182"/>
                    <a:gd name="T6" fmla="*/ 187 w 412"/>
                    <a:gd name="T7" fmla="*/ 1 h 182"/>
                    <a:gd name="T8" fmla="*/ 187 w 412"/>
                    <a:gd name="T9" fmla="*/ 1 h 182"/>
                    <a:gd name="T10" fmla="*/ 412 w 412"/>
                    <a:gd name="T11" fmla="*/ 0 h 182"/>
                    <a:gd name="T12" fmla="*/ 412 w 412"/>
                    <a:gd name="T13" fmla="*/ 181 h 182"/>
                    <a:gd name="T14" fmla="*/ 380 w 412"/>
                    <a:gd name="T15" fmla="*/ 181 h 182"/>
                    <a:gd name="T16" fmla="*/ 380 w 412"/>
                    <a:gd name="T17" fmla="*/ 181 h 182"/>
                    <a:gd name="T18" fmla="*/ 256 w 412"/>
                    <a:gd name="T19" fmla="*/ 182 h 182"/>
                    <a:gd name="T20" fmla="*/ 256 w 412"/>
                    <a:gd name="T21" fmla="*/ 62 h 182"/>
                    <a:gd name="T22" fmla="*/ 342 w 412"/>
                    <a:gd name="T23" fmla="*/ 62 h 182"/>
                    <a:gd name="T24" fmla="*/ 342 w 412"/>
                    <a:gd name="T25" fmla="*/ 62 h 182"/>
                    <a:gd name="T26" fmla="*/ 343 w 412"/>
                    <a:gd name="T27" fmla="*/ 62 h 182"/>
                    <a:gd name="T28" fmla="*/ 343 w 412"/>
                    <a:gd name="T29" fmla="*/ 94 h 182"/>
                    <a:gd name="T30" fmla="*/ 342 w 412"/>
                    <a:gd name="T31" fmla="*/ 94 h 182"/>
                    <a:gd name="T32" fmla="*/ 342 w 412"/>
                    <a:gd name="T33" fmla="*/ 116 h 182"/>
                    <a:gd name="T34" fmla="*/ 313 w 412"/>
                    <a:gd name="T35" fmla="*/ 116 h 182"/>
                    <a:gd name="T36" fmla="*/ 313 w 412"/>
                    <a:gd name="T37" fmla="*/ 94 h 182"/>
                    <a:gd name="T38" fmla="*/ 289 w 412"/>
                    <a:gd name="T39" fmla="*/ 94 h 182"/>
                    <a:gd name="T40" fmla="*/ 289 w 412"/>
                    <a:gd name="T41" fmla="*/ 149 h 182"/>
                    <a:gd name="T42" fmla="*/ 380 w 412"/>
                    <a:gd name="T43" fmla="*/ 149 h 182"/>
                    <a:gd name="T44" fmla="*/ 380 w 412"/>
                    <a:gd name="T45" fmla="*/ 32 h 182"/>
                    <a:gd name="T46" fmla="*/ 221 w 412"/>
                    <a:gd name="T47" fmla="*/ 32 h 182"/>
                    <a:gd name="T48" fmla="*/ 221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7 w 412"/>
                    <a:gd name="T61" fmla="*/ 115 h 182"/>
                    <a:gd name="T62" fmla="*/ 100 w 412"/>
                    <a:gd name="T63" fmla="*/ 115 h 182"/>
                    <a:gd name="T64" fmla="*/ 100 w 412"/>
                    <a:gd name="T65" fmla="*/ 116 h 182"/>
                    <a:gd name="T66" fmla="*/ 71 w 412"/>
                    <a:gd name="T67" fmla="*/ 116 h 182"/>
                    <a:gd name="T68" fmla="*/ 71 w 412"/>
                    <a:gd name="T69" fmla="*/ 115 h 182"/>
                    <a:gd name="T70" fmla="*/ 70 w 412"/>
                    <a:gd name="T71" fmla="*/ 115 h 182"/>
                    <a:gd name="T72" fmla="*/ 69 w 412"/>
                    <a:gd name="T73" fmla="*/ 61 h 182"/>
                    <a:gd name="T74" fmla="*/ 100 w 412"/>
                    <a:gd name="T75" fmla="*/ 61 h 182"/>
                    <a:gd name="T76" fmla="*/ 100 w 412"/>
                    <a:gd name="T77" fmla="*/ 84 h 182"/>
                    <a:gd name="T78" fmla="*/ 124 w 412"/>
                    <a:gd name="T79" fmla="*/ 84 h 182"/>
                    <a:gd name="T80" fmla="*/ 124 w 412"/>
                    <a:gd name="T81" fmla="*/ 33 h 182"/>
                    <a:gd name="T82" fmla="*/ 33 w 412"/>
                    <a:gd name="T83" fmla="*/ 33 h 182"/>
                    <a:gd name="T84" fmla="*/ 33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3" y="150"/>
                      </a:moveTo>
                      <a:cubicBezTo>
                        <a:pt x="187" y="150"/>
                        <a:pt x="187" y="150"/>
                        <a:pt x="187" y="150"/>
                      </a:cubicBezTo>
                      <a:cubicBezTo>
                        <a:pt x="187" y="1"/>
                        <a:pt x="187" y="1"/>
                        <a:pt x="187"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80" y="181"/>
                        <a:pt x="380" y="181"/>
                        <a:pt x="380" y="181"/>
                      </a:cubicBezTo>
                      <a:cubicBezTo>
                        <a:pt x="380" y="181"/>
                        <a:pt x="380" y="181"/>
                        <a:pt x="380" y="181"/>
                      </a:cubicBezTo>
                      <a:cubicBezTo>
                        <a:pt x="256" y="182"/>
                        <a:pt x="256" y="182"/>
                        <a:pt x="256" y="182"/>
                      </a:cubicBezTo>
                      <a:cubicBezTo>
                        <a:pt x="256" y="143"/>
                        <a:pt x="256" y="100"/>
                        <a:pt x="256" y="62"/>
                      </a:cubicBezTo>
                      <a:cubicBezTo>
                        <a:pt x="285" y="62"/>
                        <a:pt x="313" y="62"/>
                        <a:pt x="342" y="62"/>
                      </a:cubicBezTo>
                      <a:cubicBezTo>
                        <a:pt x="342" y="62"/>
                        <a:pt x="342" y="62"/>
                        <a:pt x="342" y="62"/>
                      </a:cubicBezTo>
                      <a:cubicBezTo>
                        <a:pt x="343" y="62"/>
                        <a:pt x="343" y="62"/>
                        <a:pt x="343" y="62"/>
                      </a:cubicBezTo>
                      <a:cubicBezTo>
                        <a:pt x="343" y="94"/>
                        <a:pt x="343" y="94"/>
                        <a:pt x="343"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9" y="94"/>
                        <a:pt x="289" y="94"/>
                        <a:pt x="289" y="94"/>
                      </a:cubicBezTo>
                      <a:cubicBezTo>
                        <a:pt x="289" y="149"/>
                        <a:pt x="289" y="149"/>
                        <a:pt x="289" y="149"/>
                      </a:cubicBezTo>
                      <a:cubicBezTo>
                        <a:pt x="380" y="149"/>
                        <a:pt x="380" y="149"/>
                        <a:pt x="380" y="149"/>
                      </a:cubicBezTo>
                      <a:cubicBezTo>
                        <a:pt x="380" y="32"/>
                        <a:pt x="380" y="32"/>
                        <a:pt x="380" y="32"/>
                      </a:cubicBezTo>
                      <a:cubicBezTo>
                        <a:pt x="221" y="32"/>
                        <a:pt x="221" y="32"/>
                        <a:pt x="221" y="32"/>
                      </a:cubicBezTo>
                      <a:cubicBezTo>
                        <a:pt x="221" y="32"/>
                        <a:pt x="221" y="32"/>
                        <a:pt x="221"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7" y="115"/>
                        <a:pt x="157" y="115"/>
                        <a:pt x="157" y="115"/>
                      </a:cubicBezTo>
                      <a:cubicBezTo>
                        <a:pt x="100" y="115"/>
                        <a:pt x="100" y="115"/>
                        <a:pt x="100" y="115"/>
                      </a:cubicBezTo>
                      <a:cubicBezTo>
                        <a:pt x="100" y="116"/>
                        <a:pt x="100" y="116"/>
                        <a:pt x="100" y="116"/>
                      </a:cubicBezTo>
                      <a:cubicBezTo>
                        <a:pt x="71" y="116"/>
                        <a:pt x="71" y="116"/>
                        <a:pt x="71" y="116"/>
                      </a:cubicBezTo>
                      <a:cubicBezTo>
                        <a:pt x="71" y="115"/>
                        <a:pt x="71" y="115"/>
                        <a:pt x="71" y="115"/>
                      </a:cubicBezTo>
                      <a:cubicBezTo>
                        <a:pt x="70" y="115"/>
                        <a:pt x="70" y="115"/>
                        <a:pt x="70" y="115"/>
                      </a:cubicBezTo>
                      <a:cubicBezTo>
                        <a:pt x="69" y="61"/>
                        <a:pt x="69" y="61"/>
                        <a:pt x="69" y="61"/>
                      </a:cubicBezTo>
                      <a:cubicBezTo>
                        <a:pt x="100" y="61"/>
                        <a:pt x="100" y="61"/>
                        <a:pt x="100" y="61"/>
                      </a:cubicBezTo>
                      <a:cubicBezTo>
                        <a:pt x="100" y="84"/>
                        <a:pt x="100" y="84"/>
                        <a:pt x="100" y="84"/>
                      </a:cubicBezTo>
                      <a:cubicBezTo>
                        <a:pt x="124" y="84"/>
                        <a:pt x="124" y="84"/>
                        <a:pt x="124" y="84"/>
                      </a:cubicBezTo>
                      <a:cubicBezTo>
                        <a:pt x="124" y="33"/>
                        <a:pt x="124" y="33"/>
                        <a:pt x="124" y="33"/>
                      </a:cubicBezTo>
                      <a:cubicBezTo>
                        <a:pt x="33" y="33"/>
                        <a:pt x="33" y="33"/>
                        <a:pt x="33" y="33"/>
                      </a:cubicBezTo>
                      <a:lnTo>
                        <a:pt x="33"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50" name="Freeform 16"/>
                <p:cNvSpPr>
                  <a:spLocks/>
                </p:cNvSpPr>
                <p:nvPr/>
              </p:nvSpPr>
              <p:spPr bwMode="auto">
                <a:xfrm>
                  <a:off x="8345545" y="5029200"/>
                  <a:ext cx="526381" cy="126831"/>
                </a:xfrm>
                <a:custGeom>
                  <a:avLst/>
                  <a:gdLst>
                    <a:gd name="T0" fmla="*/ 32 w 412"/>
                    <a:gd name="T1" fmla="*/ 150 h 182"/>
                    <a:gd name="T2" fmla="*/ 186 w 412"/>
                    <a:gd name="T3" fmla="*/ 150 h 182"/>
                    <a:gd name="T4" fmla="*/ 186 w 412"/>
                    <a:gd name="T5" fmla="*/ 1 h 182"/>
                    <a:gd name="T6" fmla="*/ 187 w 412"/>
                    <a:gd name="T7" fmla="*/ 1 h 182"/>
                    <a:gd name="T8" fmla="*/ 187 w 412"/>
                    <a:gd name="T9" fmla="*/ 1 h 182"/>
                    <a:gd name="T10" fmla="*/ 412 w 412"/>
                    <a:gd name="T11" fmla="*/ 0 h 182"/>
                    <a:gd name="T12" fmla="*/ 412 w 412"/>
                    <a:gd name="T13" fmla="*/ 181 h 182"/>
                    <a:gd name="T14" fmla="*/ 379 w 412"/>
                    <a:gd name="T15" fmla="*/ 181 h 182"/>
                    <a:gd name="T16" fmla="*/ 379 w 412"/>
                    <a:gd name="T17" fmla="*/ 181 h 182"/>
                    <a:gd name="T18" fmla="*/ 256 w 412"/>
                    <a:gd name="T19" fmla="*/ 182 h 182"/>
                    <a:gd name="T20" fmla="*/ 255 w 412"/>
                    <a:gd name="T21" fmla="*/ 62 h 182"/>
                    <a:gd name="T22" fmla="*/ 342 w 412"/>
                    <a:gd name="T23" fmla="*/ 62 h 182"/>
                    <a:gd name="T24" fmla="*/ 342 w 412"/>
                    <a:gd name="T25" fmla="*/ 62 h 182"/>
                    <a:gd name="T26" fmla="*/ 342 w 412"/>
                    <a:gd name="T27" fmla="*/ 62 h 182"/>
                    <a:gd name="T28" fmla="*/ 342 w 412"/>
                    <a:gd name="T29" fmla="*/ 94 h 182"/>
                    <a:gd name="T30" fmla="*/ 342 w 412"/>
                    <a:gd name="T31" fmla="*/ 94 h 182"/>
                    <a:gd name="T32" fmla="*/ 342 w 412"/>
                    <a:gd name="T33" fmla="*/ 116 h 182"/>
                    <a:gd name="T34" fmla="*/ 313 w 412"/>
                    <a:gd name="T35" fmla="*/ 116 h 182"/>
                    <a:gd name="T36" fmla="*/ 313 w 412"/>
                    <a:gd name="T37" fmla="*/ 94 h 182"/>
                    <a:gd name="T38" fmla="*/ 288 w 412"/>
                    <a:gd name="T39" fmla="*/ 94 h 182"/>
                    <a:gd name="T40" fmla="*/ 288 w 412"/>
                    <a:gd name="T41" fmla="*/ 149 h 182"/>
                    <a:gd name="T42" fmla="*/ 379 w 412"/>
                    <a:gd name="T43" fmla="*/ 149 h 182"/>
                    <a:gd name="T44" fmla="*/ 379 w 412"/>
                    <a:gd name="T45" fmla="*/ 32 h 182"/>
                    <a:gd name="T46" fmla="*/ 220 w 412"/>
                    <a:gd name="T47" fmla="*/ 32 h 182"/>
                    <a:gd name="T48" fmla="*/ 220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6 w 412"/>
                    <a:gd name="T61" fmla="*/ 115 h 182"/>
                    <a:gd name="T62" fmla="*/ 99 w 412"/>
                    <a:gd name="T63" fmla="*/ 115 h 182"/>
                    <a:gd name="T64" fmla="*/ 99 w 412"/>
                    <a:gd name="T65" fmla="*/ 116 h 182"/>
                    <a:gd name="T66" fmla="*/ 70 w 412"/>
                    <a:gd name="T67" fmla="*/ 116 h 182"/>
                    <a:gd name="T68" fmla="*/ 70 w 412"/>
                    <a:gd name="T69" fmla="*/ 115 h 182"/>
                    <a:gd name="T70" fmla="*/ 69 w 412"/>
                    <a:gd name="T71" fmla="*/ 115 h 182"/>
                    <a:gd name="T72" fmla="*/ 69 w 412"/>
                    <a:gd name="T73" fmla="*/ 61 h 182"/>
                    <a:gd name="T74" fmla="*/ 99 w 412"/>
                    <a:gd name="T75" fmla="*/ 61 h 182"/>
                    <a:gd name="T76" fmla="*/ 99 w 412"/>
                    <a:gd name="T77" fmla="*/ 84 h 182"/>
                    <a:gd name="T78" fmla="*/ 123 w 412"/>
                    <a:gd name="T79" fmla="*/ 84 h 182"/>
                    <a:gd name="T80" fmla="*/ 123 w 412"/>
                    <a:gd name="T81" fmla="*/ 33 h 182"/>
                    <a:gd name="T82" fmla="*/ 32 w 412"/>
                    <a:gd name="T83" fmla="*/ 33 h 182"/>
                    <a:gd name="T84" fmla="*/ 32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2" y="150"/>
                      </a:moveTo>
                      <a:cubicBezTo>
                        <a:pt x="186" y="150"/>
                        <a:pt x="186" y="150"/>
                        <a:pt x="186" y="150"/>
                      </a:cubicBezTo>
                      <a:cubicBezTo>
                        <a:pt x="186" y="1"/>
                        <a:pt x="186" y="1"/>
                        <a:pt x="186"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79" y="181"/>
                        <a:pt x="379" y="181"/>
                        <a:pt x="379" y="181"/>
                      </a:cubicBezTo>
                      <a:cubicBezTo>
                        <a:pt x="379" y="181"/>
                        <a:pt x="379" y="181"/>
                        <a:pt x="379" y="181"/>
                      </a:cubicBezTo>
                      <a:cubicBezTo>
                        <a:pt x="256" y="182"/>
                        <a:pt x="256" y="182"/>
                        <a:pt x="256" y="182"/>
                      </a:cubicBezTo>
                      <a:cubicBezTo>
                        <a:pt x="256" y="143"/>
                        <a:pt x="255" y="100"/>
                        <a:pt x="255" y="62"/>
                      </a:cubicBezTo>
                      <a:cubicBezTo>
                        <a:pt x="284" y="62"/>
                        <a:pt x="313" y="62"/>
                        <a:pt x="342" y="62"/>
                      </a:cubicBezTo>
                      <a:cubicBezTo>
                        <a:pt x="342" y="62"/>
                        <a:pt x="342" y="62"/>
                        <a:pt x="342" y="62"/>
                      </a:cubicBezTo>
                      <a:cubicBezTo>
                        <a:pt x="342" y="62"/>
                        <a:pt x="342" y="62"/>
                        <a:pt x="342" y="62"/>
                      </a:cubicBezTo>
                      <a:cubicBezTo>
                        <a:pt x="342" y="94"/>
                        <a:pt x="342" y="94"/>
                        <a:pt x="342"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8" y="94"/>
                        <a:pt x="288" y="94"/>
                        <a:pt x="288" y="94"/>
                      </a:cubicBezTo>
                      <a:cubicBezTo>
                        <a:pt x="288" y="149"/>
                        <a:pt x="288" y="149"/>
                        <a:pt x="288" y="149"/>
                      </a:cubicBezTo>
                      <a:cubicBezTo>
                        <a:pt x="379" y="149"/>
                        <a:pt x="379" y="149"/>
                        <a:pt x="379" y="149"/>
                      </a:cubicBezTo>
                      <a:cubicBezTo>
                        <a:pt x="379" y="32"/>
                        <a:pt x="379" y="32"/>
                        <a:pt x="379" y="32"/>
                      </a:cubicBezTo>
                      <a:cubicBezTo>
                        <a:pt x="220" y="32"/>
                        <a:pt x="220" y="32"/>
                        <a:pt x="220" y="32"/>
                      </a:cubicBezTo>
                      <a:cubicBezTo>
                        <a:pt x="220" y="32"/>
                        <a:pt x="220" y="32"/>
                        <a:pt x="220"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6" y="115"/>
                        <a:pt x="156" y="115"/>
                        <a:pt x="156" y="115"/>
                      </a:cubicBezTo>
                      <a:cubicBezTo>
                        <a:pt x="99" y="115"/>
                        <a:pt x="99" y="115"/>
                        <a:pt x="99" y="115"/>
                      </a:cubicBezTo>
                      <a:cubicBezTo>
                        <a:pt x="99" y="116"/>
                        <a:pt x="99" y="116"/>
                        <a:pt x="99" y="116"/>
                      </a:cubicBezTo>
                      <a:cubicBezTo>
                        <a:pt x="70" y="116"/>
                        <a:pt x="70" y="116"/>
                        <a:pt x="70" y="116"/>
                      </a:cubicBezTo>
                      <a:cubicBezTo>
                        <a:pt x="70" y="115"/>
                        <a:pt x="70" y="115"/>
                        <a:pt x="70" y="115"/>
                      </a:cubicBezTo>
                      <a:cubicBezTo>
                        <a:pt x="69" y="115"/>
                        <a:pt x="69" y="115"/>
                        <a:pt x="69" y="115"/>
                      </a:cubicBezTo>
                      <a:cubicBezTo>
                        <a:pt x="69" y="61"/>
                        <a:pt x="69" y="61"/>
                        <a:pt x="69" y="61"/>
                      </a:cubicBezTo>
                      <a:cubicBezTo>
                        <a:pt x="99" y="61"/>
                        <a:pt x="99" y="61"/>
                        <a:pt x="99" y="61"/>
                      </a:cubicBezTo>
                      <a:cubicBezTo>
                        <a:pt x="99" y="84"/>
                        <a:pt x="99" y="84"/>
                        <a:pt x="99" y="84"/>
                      </a:cubicBezTo>
                      <a:cubicBezTo>
                        <a:pt x="123" y="84"/>
                        <a:pt x="123" y="84"/>
                        <a:pt x="123" y="84"/>
                      </a:cubicBezTo>
                      <a:cubicBezTo>
                        <a:pt x="123" y="33"/>
                        <a:pt x="123" y="33"/>
                        <a:pt x="123" y="33"/>
                      </a:cubicBezTo>
                      <a:cubicBezTo>
                        <a:pt x="32" y="33"/>
                        <a:pt x="32" y="33"/>
                        <a:pt x="32" y="33"/>
                      </a:cubicBezTo>
                      <a:lnTo>
                        <a:pt x="32"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51" name="Freeform 17"/>
                <p:cNvSpPr>
                  <a:spLocks/>
                </p:cNvSpPr>
                <p:nvPr/>
              </p:nvSpPr>
              <p:spPr bwMode="auto">
                <a:xfrm>
                  <a:off x="8915356" y="5029200"/>
                  <a:ext cx="524643" cy="126831"/>
                </a:xfrm>
                <a:custGeom>
                  <a:avLst/>
                  <a:gdLst>
                    <a:gd name="T0" fmla="*/ 33 w 412"/>
                    <a:gd name="T1" fmla="*/ 150 h 182"/>
                    <a:gd name="T2" fmla="*/ 187 w 412"/>
                    <a:gd name="T3" fmla="*/ 150 h 182"/>
                    <a:gd name="T4" fmla="*/ 187 w 412"/>
                    <a:gd name="T5" fmla="*/ 1 h 182"/>
                    <a:gd name="T6" fmla="*/ 187 w 412"/>
                    <a:gd name="T7" fmla="*/ 1 h 182"/>
                    <a:gd name="T8" fmla="*/ 187 w 412"/>
                    <a:gd name="T9" fmla="*/ 1 h 182"/>
                    <a:gd name="T10" fmla="*/ 412 w 412"/>
                    <a:gd name="T11" fmla="*/ 0 h 182"/>
                    <a:gd name="T12" fmla="*/ 412 w 412"/>
                    <a:gd name="T13" fmla="*/ 181 h 182"/>
                    <a:gd name="T14" fmla="*/ 379 w 412"/>
                    <a:gd name="T15" fmla="*/ 181 h 182"/>
                    <a:gd name="T16" fmla="*/ 379 w 412"/>
                    <a:gd name="T17" fmla="*/ 181 h 182"/>
                    <a:gd name="T18" fmla="*/ 256 w 412"/>
                    <a:gd name="T19" fmla="*/ 182 h 182"/>
                    <a:gd name="T20" fmla="*/ 255 w 412"/>
                    <a:gd name="T21" fmla="*/ 62 h 182"/>
                    <a:gd name="T22" fmla="*/ 342 w 412"/>
                    <a:gd name="T23" fmla="*/ 62 h 182"/>
                    <a:gd name="T24" fmla="*/ 342 w 412"/>
                    <a:gd name="T25" fmla="*/ 62 h 182"/>
                    <a:gd name="T26" fmla="*/ 342 w 412"/>
                    <a:gd name="T27" fmla="*/ 62 h 182"/>
                    <a:gd name="T28" fmla="*/ 342 w 412"/>
                    <a:gd name="T29" fmla="*/ 94 h 182"/>
                    <a:gd name="T30" fmla="*/ 342 w 412"/>
                    <a:gd name="T31" fmla="*/ 94 h 182"/>
                    <a:gd name="T32" fmla="*/ 342 w 412"/>
                    <a:gd name="T33" fmla="*/ 116 h 182"/>
                    <a:gd name="T34" fmla="*/ 313 w 412"/>
                    <a:gd name="T35" fmla="*/ 116 h 182"/>
                    <a:gd name="T36" fmla="*/ 313 w 412"/>
                    <a:gd name="T37" fmla="*/ 94 h 182"/>
                    <a:gd name="T38" fmla="*/ 288 w 412"/>
                    <a:gd name="T39" fmla="*/ 94 h 182"/>
                    <a:gd name="T40" fmla="*/ 288 w 412"/>
                    <a:gd name="T41" fmla="*/ 149 h 182"/>
                    <a:gd name="T42" fmla="*/ 379 w 412"/>
                    <a:gd name="T43" fmla="*/ 149 h 182"/>
                    <a:gd name="T44" fmla="*/ 379 w 412"/>
                    <a:gd name="T45" fmla="*/ 32 h 182"/>
                    <a:gd name="T46" fmla="*/ 220 w 412"/>
                    <a:gd name="T47" fmla="*/ 32 h 182"/>
                    <a:gd name="T48" fmla="*/ 220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7 w 412"/>
                    <a:gd name="T61" fmla="*/ 115 h 182"/>
                    <a:gd name="T62" fmla="*/ 100 w 412"/>
                    <a:gd name="T63" fmla="*/ 115 h 182"/>
                    <a:gd name="T64" fmla="*/ 100 w 412"/>
                    <a:gd name="T65" fmla="*/ 116 h 182"/>
                    <a:gd name="T66" fmla="*/ 71 w 412"/>
                    <a:gd name="T67" fmla="*/ 116 h 182"/>
                    <a:gd name="T68" fmla="*/ 71 w 412"/>
                    <a:gd name="T69" fmla="*/ 115 h 182"/>
                    <a:gd name="T70" fmla="*/ 70 w 412"/>
                    <a:gd name="T71" fmla="*/ 115 h 182"/>
                    <a:gd name="T72" fmla="*/ 69 w 412"/>
                    <a:gd name="T73" fmla="*/ 61 h 182"/>
                    <a:gd name="T74" fmla="*/ 100 w 412"/>
                    <a:gd name="T75" fmla="*/ 61 h 182"/>
                    <a:gd name="T76" fmla="*/ 100 w 412"/>
                    <a:gd name="T77" fmla="*/ 84 h 182"/>
                    <a:gd name="T78" fmla="*/ 124 w 412"/>
                    <a:gd name="T79" fmla="*/ 84 h 182"/>
                    <a:gd name="T80" fmla="*/ 124 w 412"/>
                    <a:gd name="T81" fmla="*/ 33 h 182"/>
                    <a:gd name="T82" fmla="*/ 33 w 412"/>
                    <a:gd name="T83" fmla="*/ 33 h 182"/>
                    <a:gd name="T84" fmla="*/ 33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3" y="150"/>
                      </a:moveTo>
                      <a:cubicBezTo>
                        <a:pt x="187" y="150"/>
                        <a:pt x="187" y="150"/>
                        <a:pt x="187" y="150"/>
                      </a:cubicBezTo>
                      <a:cubicBezTo>
                        <a:pt x="187" y="1"/>
                        <a:pt x="187" y="1"/>
                        <a:pt x="187"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79" y="181"/>
                        <a:pt x="379" y="181"/>
                        <a:pt x="379" y="181"/>
                      </a:cubicBezTo>
                      <a:cubicBezTo>
                        <a:pt x="379" y="181"/>
                        <a:pt x="379" y="181"/>
                        <a:pt x="379" y="181"/>
                      </a:cubicBezTo>
                      <a:cubicBezTo>
                        <a:pt x="256" y="182"/>
                        <a:pt x="256" y="182"/>
                        <a:pt x="256" y="182"/>
                      </a:cubicBezTo>
                      <a:cubicBezTo>
                        <a:pt x="256" y="143"/>
                        <a:pt x="255" y="100"/>
                        <a:pt x="255" y="62"/>
                      </a:cubicBezTo>
                      <a:cubicBezTo>
                        <a:pt x="285" y="62"/>
                        <a:pt x="313" y="62"/>
                        <a:pt x="342" y="62"/>
                      </a:cubicBezTo>
                      <a:cubicBezTo>
                        <a:pt x="342" y="62"/>
                        <a:pt x="342" y="62"/>
                        <a:pt x="342" y="62"/>
                      </a:cubicBezTo>
                      <a:cubicBezTo>
                        <a:pt x="342" y="62"/>
                        <a:pt x="342" y="62"/>
                        <a:pt x="342" y="62"/>
                      </a:cubicBezTo>
                      <a:cubicBezTo>
                        <a:pt x="342" y="94"/>
                        <a:pt x="342" y="94"/>
                        <a:pt x="342"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8" y="94"/>
                        <a:pt x="288" y="94"/>
                        <a:pt x="288" y="94"/>
                      </a:cubicBezTo>
                      <a:cubicBezTo>
                        <a:pt x="288" y="149"/>
                        <a:pt x="288" y="149"/>
                        <a:pt x="288" y="149"/>
                      </a:cubicBezTo>
                      <a:cubicBezTo>
                        <a:pt x="379" y="149"/>
                        <a:pt x="379" y="149"/>
                        <a:pt x="379" y="149"/>
                      </a:cubicBezTo>
                      <a:cubicBezTo>
                        <a:pt x="379" y="32"/>
                        <a:pt x="379" y="32"/>
                        <a:pt x="379" y="32"/>
                      </a:cubicBezTo>
                      <a:cubicBezTo>
                        <a:pt x="220" y="32"/>
                        <a:pt x="220" y="32"/>
                        <a:pt x="220" y="32"/>
                      </a:cubicBezTo>
                      <a:cubicBezTo>
                        <a:pt x="220" y="32"/>
                        <a:pt x="220" y="32"/>
                        <a:pt x="220"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7" y="115"/>
                        <a:pt x="157" y="115"/>
                        <a:pt x="157" y="115"/>
                      </a:cubicBezTo>
                      <a:cubicBezTo>
                        <a:pt x="100" y="115"/>
                        <a:pt x="100" y="115"/>
                        <a:pt x="100" y="115"/>
                      </a:cubicBezTo>
                      <a:cubicBezTo>
                        <a:pt x="100" y="116"/>
                        <a:pt x="100" y="116"/>
                        <a:pt x="100" y="116"/>
                      </a:cubicBezTo>
                      <a:cubicBezTo>
                        <a:pt x="71" y="116"/>
                        <a:pt x="71" y="116"/>
                        <a:pt x="71" y="116"/>
                      </a:cubicBezTo>
                      <a:cubicBezTo>
                        <a:pt x="71" y="115"/>
                        <a:pt x="71" y="115"/>
                        <a:pt x="71" y="115"/>
                      </a:cubicBezTo>
                      <a:cubicBezTo>
                        <a:pt x="70" y="115"/>
                        <a:pt x="70" y="115"/>
                        <a:pt x="70" y="115"/>
                      </a:cubicBezTo>
                      <a:cubicBezTo>
                        <a:pt x="69" y="61"/>
                        <a:pt x="69" y="61"/>
                        <a:pt x="69" y="61"/>
                      </a:cubicBezTo>
                      <a:cubicBezTo>
                        <a:pt x="100" y="61"/>
                        <a:pt x="100" y="61"/>
                        <a:pt x="100" y="61"/>
                      </a:cubicBezTo>
                      <a:cubicBezTo>
                        <a:pt x="100" y="84"/>
                        <a:pt x="100" y="84"/>
                        <a:pt x="100" y="84"/>
                      </a:cubicBezTo>
                      <a:cubicBezTo>
                        <a:pt x="124" y="84"/>
                        <a:pt x="124" y="84"/>
                        <a:pt x="124" y="84"/>
                      </a:cubicBezTo>
                      <a:cubicBezTo>
                        <a:pt x="124" y="33"/>
                        <a:pt x="124" y="33"/>
                        <a:pt x="124" y="33"/>
                      </a:cubicBezTo>
                      <a:cubicBezTo>
                        <a:pt x="33" y="33"/>
                        <a:pt x="33" y="33"/>
                        <a:pt x="33" y="33"/>
                      </a:cubicBezTo>
                      <a:lnTo>
                        <a:pt x="33"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52" name="Freeform 18"/>
                <p:cNvSpPr>
                  <a:spLocks/>
                </p:cNvSpPr>
                <p:nvPr/>
              </p:nvSpPr>
              <p:spPr bwMode="auto">
                <a:xfrm>
                  <a:off x="9473006" y="5029200"/>
                  <a:ext cx="524643" cy="126831"/>
                </a:xfrm>
                <a:custGeom>
                  <a:avLst/>
                  <a:gdLst>
                    <a:gd name="T0" fmla="*/ 32 w 411"/>
                    <a:gd name="T1" fmla="*/ 150 h 182"/>
                    <a:gd name="T2" fmla="*/ 186 w 411"/>
                    <a:gd name="T3" fmla="*/ 150 h 182"/>
                    <a:gd name="T4" fmla="*/ 186 w 411"/>
                    <a:gd name="T5" fmla="*/ 1 h 182"/>
                    <a:gd name="T6" fmla="*/ 187 w 411"/>
                    <a:gd name="T7" fmla="*/ 1 h 182"/>
                    <a:gd name="T8" fmla="*/ 187 w 411"/>
                    <a:gd name="T9" fmla="*/ 1 h 182"/>
                    <a:gd name="T10" fmla="*/ 411 w 411"/>
                    <a:gd name="T11" fmla="*/ 0 h 182"/>
                    <a:gd name="T12" fmla="*/ 411 w 411"/>
                    <a:gd name="T13" fmla="*/ 181 h 182"/>
                    <a:gd name="T14" fmla="*/ 379 w 411"/>
                    <a:gd name="T15" fmla="*/ 181 h 182"/>
                    <a:gd name="T16" fmla="*/ 379 w 411"/>
                    <a:gd name="T17" fmla="*/ 181 h 182"/>
                    <a:gd name="T18" fmla="*/ 255 w 411"/>
                    <a:gd name="T19" fmla="*/ 182 h 182"/>
                    <a:gd name="T20" fmla="*/ 255 w 411"/>
                    <a:gd name="T21" fmla="*/ 62 h 182"/>
                    <a:gd name="T22" fmla="*/ 342 w 411"/>
                    <a:gd name="T23" fmla="*/ 62 h 182"/>
                    <a:gd name="T24" fmla="*/ 342 w 411"/>
                    <a:gd name="T25" fmla="*/ 62 h 182"/>
                    <a:gd name="T26" fmla="*/ 342 w 411"/>
                    <a:gd name="T27" fmla="*/ 62 h 182"/>
                    <a:gd name="T28" fmla="*/ 342 w 411"/>
                    <a:gd name="T29" fmla="*/ 94 h 182"/>
                    <a:gd name="T30" fmla="*/ 342 w 411"/>
                    <a:gd name="T31" fmla="*/ 94 h 182"/>
                    <a:gd name="T32" fmla="*/ 342 w 411"/>
                    <a:gd name="T33" fmla="*/ 116 h 182"/>
                    <a:gd name="T34" fmla="*/ 313 w 411"/>
                    <a:gd name="T35" fmla="*/ 116 h 182"/>
                    <a:gd name="T36" fmla="*/ 313 w 411"/>
                    <a:gd name="T37" fmla="*/ 94 h 182"/>
                    <a:gd name="T38" fmla="*/ 288 w 411"/>
                    <a:gd name="T39" fmla="*/ 94 h 182"/>
                    <a:gd name="T40" fmla="*/ 288 w 411"/>
                    <a:gd name="T41" fmla="*/ 149 h 182"/>
                    <a:gd name="T42" fmla="*/ 379 w 411"/>
                    <a:gd name="T43" fmla="*/ 149 h 182"/>
                    <a:gd name="T44" fmla="*/ 379 w 411"/>
                    <a:gd name="T45" fmla="*/ 32 h 182"/>
                    <a:gd name="T46" fmla="*/ 220 w 411"/>
                    <a:gd name="T47" fmla="*/ 32 h 182"/>
                    <a:gd name="T48" fmla="*/ 220 w 411"/>
                    <a:gd name="T49" fmla="*/ 32 h 182"/>
                    <a:gd name="T50" fmla="*/ 219 w 411"/>
                    <a:gd name="T51" fmla="*/ 32 h 182"/>
                    <a:gd name="T52" fmla="*/ 219 w 411"/>
                    <a:gd name="T53" fmla="*/ 182 h 182"/>
                    <a:gd name="T54" fmla="*/ 0 w 411"/>
                    <a:gd name="T55" fmla="*/ 182 h 182"/>
                    <a:gd name="T56" fmla="*/ 0 w 411"/>
                    <a:gd name="T57" fmla="*/ 1 h 182"/>
                    <a:gd name="T58" fmla="*/ 156 w 411"/>
                    <a:gd name="T59" fmla="*/ 0 h 182"/>
                    <a:gd name="T60" fmla="*/ 156 w 411"/>
                    <a:gd name="T61" fmla="*/ 115 h 182"/>
                    <a:gd name="T62" fmla="*/ 99 w 411"/>
                    <a:gd name="T63" fmla="*/ 115 h 182"/>
                    <a:gd name="T64" fmla="*/ 99 w 411"/>
                    <a:gd name="T65" fmla="*/ 116 h 182"/>
                    <a:gd name="T66" fmla="*/ 70 w 411"/>
                    <a:gd name="T67" fmla="*/ 116 h 182"/>
                    <a:gd name="T68" fmla="*/ 70 w 411"/>
                    <a:gd name="T69" fmla="*/ 115 h 182"/>
                    <a:gd name="T70" fmla="*/ 69 w 411"/>
                    <a:gd name="T71" fmla="*/ 115 h 182"/>
                    <a:gd name="T72" fmla="*/ 69 w 411"/>
                    <a:gd name="T73" fmla="*/ 61 h 182"/>
                    <a:gd name="T74" fmla="*/ 99 w 411"/>
                    <a:gd name="T75" fmla="*/ 61 h 182"/>
                    <a:gd name="T76" fmla="*/ 99 w 411"/>
                    <a:gd name="T77" fmla="*/ 84 h 182"/>
                    <a:gd name="T78" fmla="*/ 123 w 411"/>
                    <a:gd name="T79" fmla="*/ 84 h 182"/>
                    <a:gd name="T80" fmla="*/ 123 w 411"/>
                    <a:gd name="T81" fmla="*/ 33 h 182"/>
                    <a:gd name="T82" fmla="*/ 32 w 411"/>
                    <a:gd name="T83" fmla="*/ 33 h 182"/>
                    <a:gd name="T84" fmla="*/ 32 w 411"/>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1" h="182">
                      <a:moveTo>
                        <a:pt x="32" y="150"/>
                      </a:moveTo>
                      <a:cubicBezTo>
                        <a:pt x="186" y="150"/>
                        <a:pt x="186" y="150"/>
                        <a:pt x="186" y="150"/>
                      </a:cubicBezTo>
                      <a:cubicBezTo>
                        <a:pt x="186" y="1"/>
                        <a:pt x="186" y="1"/>
                        <a:pt x="186" y="1"/>
                      </a:cubicBezTo>
                      <a:cubicBezTo>
                        <a:pt x="187" y="1"/>
                        <a:pt x="187" y="1"/>
                        <a:pt x="187" y="1"/>
                      </a:cubicBezTo>
                      <a:cubicBezTo>
                        <a:pt x="187" y="1"/>
                        <a:pt x="187" y="1"/>
                        <a:pt x="187" y="1"/>
                      </a:cubicBezTo>
                      <a:cubicBezTo>
                        <a:pt x="268" y="1"/>
                        <a:pt x="332" y="0"/>
                        <a:pt x="411" y="0"/>
                      </a:cubicBezTo>
                      <a:cubicBezTo>
                        <a:pt x="411" y="181"/>
                        <a:pt x="411" y="181"/>
                        <a:pt x="411" y="181"/>
                      </a:cubicBezTo>
                      <a:cubicBezTo>
                        <a:pt x="379" y="181"/>
                        <a:pt x="379" y="181"/>
                        <a:pt x="379" y="181"/>
                      </a:cubicBezTo>
                      <a:cubicBezTo>
                        <a:pt x="379" y="181"/>
                        <a:pt x="379" y="181"/>
                        <a:pt x="379" y="181"/>
                      </a:cubicBezTo>
                      <a:cubicBezTo>
                        <a:pt x="255" y="182"/>
                        <a:pt x="255" y="182"/>
                        <a:pt x="255" y="182"/>
                      </a:cubicBezTo>
                      <a:cubicBezTo>
                        <a:pt x="255" y="143"/>
                        <a:pt x="255" y="100"/>
                        <a:pt x="255" y="62"/>
                      </a:cubicBezTo>
                      <a:cubicBezTo>
                        <a:pt x="284" y="62"/>
                        <a:pt x="313" y="62"/>
                        <a:pt x="342" y="62"/>
                      </a:cubicBezTo>
                      <a:cubicBezTo>
                        <a:pt x="342" y="62"/>
                        <a:pt x="342" y="62"/>
                        <a:pt x="342" y="62"/>
                      </a:cubicBezTo>
                      <a:cubicBezTo>
                        <a:pt x="342" y="62"/>
                        <a:pt x="342" y="62"/>
                        <a:pt x="342" y="62"/>
                      </a:cubicBezTo>
                      <a:cubicBezTo>
                        <a:pt x="342" y="94"/>
                        <a:pt x="342" y="94"/>
                        <a:pt x="342"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8" y="94"/>
                        <a:pt x="288" y="94"/>
                        <a:pt x="288" y="94"/>
                      </a:cubicBezTo>
                      <a:cubicBezTo>
                        <a:pt x="288" y="149"/>
                        <a:pt x="288" y="149"/>
                        <a:pt x="288" y="149"/>
                      </a:cubicBezTo>
                      <a:cubicBezTo>
                        <a:pt x="379" y="149"/>
                        <a:pt x="379" y="149"/>
                        <a:pt x="379" y="149"/>
                      </a:cubicBezTo>
                      <a:cubicBezTo>
                        <a:pt x="379" y="32"/>
                        <a:pt x="379" y="32"/>
                        <a:pt x="379" y="32"/>
                      </a:cubicBezTo>
                      <a:cubicBezTo>
                        <a:pt x="220" y="32"/>
                        <a:pt x="220" y="32"/>
                        <a:pt x="220" y="32"/>
                      </a:cubicBezTo>
                      <a:cubicBezTo>
                        <a:pt x="220" y="32"/>
                        <a:pt x="220" y="32"/>
                        <a:pt x="220"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6" y="115"/>
                        <a:pt x="156" y="115"/>
                        <a:pt x="156" y="115"/>
                      </a:cubicBezTo>
                      <a:cubicBezTo>
                        <a:pt x="99" y="115"/>
                        <a:pt x="99" y="115"/>
                        <a:pt x="99" y="115"/>
                      </a:cubicBezTo>
                      <a:cubicBezTo>
                        <a:pt x="99" y="116"/>
                        <a:pt x="99" y="116"/>
                        <a:pt x="99" y="116"/>
                      </a:cubicBezTo>
                      <a:cubicBezTo>
                        <a:pt x="70" y="116"/>
                        <a:pt x="70" y="116"/>
                        <a:pt x="70" y="116"/>
                      </a:cubicBezTo>
                      <a:cubicBezTo>
                        <a:pt x="70" y="115"/>
                        <a:pt x="70" y="115"/>
                        <a:pt x="70" y="115"/>
                      </a:cubicBezTo>
                      <a:cubicBezTo>
                        <a:pt x="69" y="115"/>
                        <a:pt x="69" y="115"/>
                        <a:pt x="69" y="115"/>
                      </a:cubicBezTo>
                      <a:cubicBezTo>
                        <a:pt x="69" y="61"/>
                        <a:pt x="69" y="61"/>
                        <a:pt x="69" y="61"/>
                      </a:cubicBezTo>
                      <a:cubicBezTo>
                        <a:pt x="99" y="61"/>
                        <a:pt x="99" y="61"/>
                        <a:pt x="99" y="61"/>
                      </a:cubicBezTo>
                      <a:cubicBezTo>
                        <a:pt x="99" y="84"/>
                        <a:pt x="99" y="84"/>
                        <a:pt x="99" y="84"/>
                      </a:cubicBezTo>
                      <a:cubicBezTo>
                        <a:pt x="123" y="84"/>
                        <a:pt x="123" y="84"/>
                        <a:pt x="123" y="84"/>
                      </a:cubicBezTo>
                      <a:cubicBezTo>
                        <a:pt x="123" y="33"/>
                        <a:pt x="123" y="33"/>
                        <a:pt x="123" y="33"/>
                      </a:cubicBezTo>
                      <a:cubicBezTo>
                        <a:pt x="32" y="33"/>
                        <a:pt x="32" y="33"/>
                        <a:pt x="32" y="33"/>
                      </a:cubicBezTo>
                      <a:lnTo>
                        <a:pt x="32"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53" name="Freeform 19"/>
                <p:cNvSpPr>
                  <a:spLocks/>
                </p:cNvSpPr>
                <p:nvPr/>
              </p:nvSpPr>
              <p:spPr bwMode="auto">
                <a:xfrm>
                  <a:off x="10028919" y="5029200"/>
                  <a:ext cx="526381" cy="126831"/>
                </a:xfrm>
                <a:custGeom>
                  <a:avLst/>
                  <a:gdLst>
                    <a:gd name="T0" fmla="*/ 33 w 412"/>
                    <a:gd name="T1" fmla="*/ 150 h 182"/>
                    <a:gd name="T2" fmla="*/ 187 w 412"/>
                    <a:gd name="T3" fmla="*/ 150 h 182"/>
                    <a:gd name="T4" fmla="*/ 187 w 412"/>
                    <a:gd name="T5" fmla="*/ 1 h 182"/>
                    <a:gd name="T6" fmla="*/ 187 w 412"/>
                    <a:gd name="T7" fmla="*/ 1 h 182"/>
                    <a:gd name="T8" fmla="*/ 187 w 412"/>
                    <a:gd name="T9" fmla="*/ 1 h 182"/>
                    <a:gd name="T10" fmla="*/ 412 w 412"/>
                    <a:gd name="T11" fmla="*/ 0 h 182"/>
                    <a:gd name="T12" fmla="*/ 412 w 412"/>
                    <a:gd name="T13" fmla="*/ 181 h 182"/>
                    <a:gd name="T14" fmla="*/ 380 w 412"/>
                    <a:gd name="T15" fmla="*/ 181 h 182"/>
                    <a:gd name="T16" fmla="*/ 380 w 412"/>
                    <a:gd name="T17" fmla="*/ 181 h 182"/>
                    <a:gd name="T18" fmla="*/ 256 w 412"/>
                    <a:gd name="T19" fmla="*/ 182 h 182"/>
                    <a:gd name="T20" fmla="*/ 255 w 412"/>
                    <a:gd name="T21" fmla="*/ 62 h 182"/>
                    <a:gd name="T22" fmla="*/ 342 w 412"/>
                    <a:gd name="T23" fmla="*/ 62 h 182"/>
                    <a:gd name="T24" fmla="*/ 342 w 412"/>
                    <a:gd name="T25" fmla="*/ 62 h 182"/>
                    <a:gd name="T26" fmla="*/ 342 w 412"/>
                    <a:gd name="T27" fmla="*/ 62 h 182"/>
                    <a:gd name="T28" fmla="*/ 342 w 412"/>
                    <a:gd name="T29" fmla="*/ 94 h 182"/>
                    <a:gd name="T30" fmla="*/ 342 w 412"/>
                    <a:gd name="T31" fmla="*/ 94 h 182"/>
                    <a:gd name="T32" fmla="*/ 342 w 412"/>
                    <a:gd name="T33" fmla="*/ 116 h 182"/>
                    <a:gd name="T34" fmla="*/ 313 w 412"/>
                    <a:gd name="T35" fmla="*/ 116 h 182"/>
                    <a:gd name="T36" fmla="*/ 313 w 412"/>
                    <a:gd name="T37" fmla="*/ 94 h 182"/>
                    <a:gd name="T38" fmla="*/ 288 w 412"/>
                    <a:gd name="T39" fmla="*/ 94 h 182"/>
                    <a:gd name="T40" fmla="*/ 288 w 412"/>
                    <a:gd name="T41" fmla="*/ 149 h 182"/>
                    <a:gd name="T42" fmla="*/ 380 w 412"/>
                    <a:gd name="T43" fmla="*/ 149 h 182"/>
                    <a:gd name="T44" fmla="*/ 380 w 412"/>
                    <a:gd name="T45" fmla="*/ 32 h 182"/>
                    <a:gd name="T46" fmla="*/ 220 w 412"/>
                    <a:gd name="T47" fmla="*/ 32 h 182"/>
                    <a:gd name="T48" fmla="*/ 220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7 w 412"/>
                    <a:gd name="T61" fmla="*/ 115 h 182"/>
                    <a:gd name="T62" fmla="*/ 100 w 412"/>
                    <a:gd name="T63" fmla="*/ 115 h 182"/>
                    <a:gd name="T64" fmla="*/ 100 w 412"/>
                    <a:gd name="T65" fmla="*/ 116 h 182"/>
                    <a:gd name="T66" fmla="*/ 71 w 412"/>
                    <a:gd name="T67" fmla="*/ 116 h 182"/>
                    <a:gd name="T68" fmla="*/ 71 w 412"/>
                    <a:gd name="T69" fmla="*/ 115 h 182"/>
                    <a:gd name="T70" fmla="*/ 70 w 412"/>
                    <a:gd name="T71" fmla="*/ 115 h 182"/>
                    <a:gd name="T72" fmla="*/ 69 w 412"/>
                    <a:gd name="T73" fmla="*/ 61 h 182"/>
                    <a:gd name="T74" fmla="*/ 100 w 412"/>
                    <a:gd name="T75" fmla="*/ 61 h 182"/>
                    <a:gd name="T76" fmla="*/ 100 w 412"/>
                    <a:gd name="T77" fmla="*/ 84 h 182"/>
                    <a:gd name="T78" fmla="*/ 124 w 412"/>
                    <a:gd name="T79" fmla="*/ 84 h 182"/>
                    <a:gd name="T80" fmla="*/ 124 w 412"/>
                    <a:gd name="T81" fmla="*/ 33 h 182"/>
                    <a:gd name="T82" fmla="*/ 33 w 412"/>
                    <a:gd name="T83" fmla="*/ 33 h 182"/>
                    <a:gd name="T84" fmla="*/ 33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3" y="150"/>
                      </a:moveTo>
                      <a:cubicBezTo>
                        <a:pt x="187" y="150"/>
                        <a:pt x="187" y="150"/>
                        <a:pt x="187" y="150"/>
                      </a:cubicBezTo>
                      <a:cubicBezTo>
                        <a:pt x="187" y="1"/>
                        <a:pt x="187" y="1"/>
                        <a:pt x="187"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80" y="181"/>
                        <a:pt x="380" y="181"/>
                        <a:pt x="380" y="181"/>
                      </a:cubicBezTo>
                      <a:cubicBezTo>
                        <a:pt x="380" y="181"/>
                        <a:pt x="380" y="181"/>
                        <a:pt x="380" y="181"/>
                      </a:cubicBezTo>
                      <a:cubicBezTo>
                        <a:pt x="256" y="182"/>
                        <a:pt x="256" y="182"/>
                        <a:pt x="256" y="182"/>
                      </a:cubicBezTo>
                      <a:cubicBezTo>
                        <a:pt x="256" y="143"/>
                        <a:pt x="255" y="100"/>
                        <a:pt x="255" y="62"/>
                      </a:cubicBezTo>
                      <a:cubicBezTo>
                        <a:pt x="285" y="62"/>
                        <a:pt x="313" y="62"/>
                        <a:pt x="342" y="62"/>
                      </a:cubicBezTo>
                      <a:cubicBezTo>
                        <a:pt x="342" y="62"/>
                        <a:pt x="342" y="62"/>
                        <a:pt x="342" y="62"/>
                      </a:cubicBezTo>
                      <a:cubicBezTo>
                        <a:pt x="342" y="62"/>
                        <a:pt x="342" y="62"/>
                        <a:pt x="342" y="62"/>
                      </a:cubicBezTo>
                      <a:cubicBezTo>
                        <a:pt x="342" y="94"/>
                        <a:pt x="342" y="94"/>
                        <a:pt x="342"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8" y="94"/>
                        <a:pt x="288" y="94"/>
                        <a:pt x="288" y="94"/>
                      </a:cubicBezTo>
                      <a:cubicBezTo>
                        <a:pt x="288" y="149"/>
                        <a:pt x="288" y="149"/>
                        <a:pt x="288" y="149"/>
                      </a:cubicBezTo>
                      <a:cubicBezTo>
                        <a:pt x="380" y="149"/>
                        <a:pt x="380" y="149"/>
                        <a:pt x="380" y="149"/>
                      </a:cubicBezTo>
                      <a:cubicBezTo>
                        <a:pt x="380" y="32"/>
                        <a:pt x="380" y="32"/>
                        <a:pt x="380" y="32"/>
                      </a:cubicBezTo>
                      <a:cubicBezTo>
                        <a:pt x="220" y="32"/>
                        <a:pt x="220" y="32"/>
                        <a:pt x="220" y="32"/>
                      </a:cubicBezTo>
                      <a:cubicBezTo>
                        <a:pt x="220" y="32"/>
                        <a:pt x="220" y="32"/>
                        <a:pt x="220"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7" y="115"/>
                        <a:pt x="157" y="115"/>
                        <a:pt x="157" y="115"/>
                      </a:cubicBezTo>
                      <a:cubicBezTo>
                        <a:pt x="100" y="115"/>
                        <a:pt x="100" y="115"/>
                        <a:pt x="100" y="115"/>
                      </a:cubicBezTo>
                      <a:cubicBezTo>
                        <a:pt x="100" y="116"/>
                        <a:pt x="100" y="116"/>
                        <a:pt x="100" y="116"/>
                      </a:cubicBezTo>
                      <a:cubicBezTo>
                        <a:pt x="71" y="116"/>
                        <a:pt x="71" y="116"/>
                        <a:pt x="71" y="116"/>
                      </a:cubicBezTo>
                      <a:cubicBezTo>
                        <a:pt x="71" y="115"/>
                        <a:pt x="71" y="115"/>
                        <a:pt x="71" y="115"/>
                      </a:cubicBezTo>
                      <a:cubicBezTo>
                        <a:pt x="70" y="115"/>
                        <a:pt x="70" y="115"/>
                        <a:pt x="70" y="115"/>
                      </a:cubicBezTo>
                      <a:cubicBezTo>
                        <a:pt x="69" y="61"/>
                        <a:pt x="69" y="61"/>
                        <a:pt x="69" y="61"/>
                      </a:cubicBezTo>
                      <a:cubicBezTo>
                        <a:pt x="100" y="61"/>
                        <a:pt x="100" y="61"/>
                        <a:pt x="100" y="61"/>
                      </a:cubicBezTo>
                      <a:cubicBezTo>
                        <a:pt x="100" y="84"/>
                        <a:pt x="100" y="84"/>
                        <a:pt x="100" y="84"/>
                      </a:cubicBezTo>
                      <a:cubicBezTo>
                        <a:pt x="124" y="84"/>
                        <a:pt x="124" y="84"/>
                        <a:pt x="124" y="84"/>
                      </a:cubicBezTo>
                      <a:cubicBezTo>
                        <a:pt x="124" y="33"/>
                        <a:pt x="124" y="33"/>
                        <a:pt x="124" y="33"/>
                      </a:cubicBezTo>
                      <a:cubicBezTo>
                        <a:pt x="33" y="33"/>
                        <a:pt x="33" y="33"/>
                        <a:pt x="33" y="33"/>
                      </a:cubicBezTo>
                      <a:lnTo>
                        <a:pt x="33"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54" name="Freeform 20"/>
                <p:cNvSpPr>
                  <a:spLocks/>
                </p:cNvSpPr>
                <p:nvPr/>
              </p:nvSpPr>
              <p:spPr bwMode="auto">
                <a:xfrm>
                  <a:off x="10583096" y="5029200"/>
                  <a:ext cx="526381" cy="126831"/>
                </a:xfrm>
                <a:custGeom>
                  <a:avLst/>
                  <a:gdLst>
                    <a:gd name="T0" fmla="*/ 33 w 412"/>
                    <a:gd name="T1" fmla="*/ 150 h 182"/>
                    <a:gd name="T2" fmla="*/ 187 w 412"/>
                    <a:gd name="T3" fmla="*/ 150 h 182"/>
                    <a:gd name="T4" fmla="*/ 187 w 412"/>
                    <a:gd name="T5" fmla="*/ 1 h 182"/>
                    <a:gd name="T6" fmla="*/ 187 w 412"/>
                    <a:gd name="T7" fmla="*/ 1 h 182"/>
                    <a:gd name="T8" fmla="*/ 187 w 412"/>
                    <a:gd name="T9" fmla="*/ 1 h 182"/>
                    <a:gd name="T10" fmla="*/ 412 w 412"/>
                    <a:gd name="T11" fmla="*/ 0 h 182"/>
                    <a:gd name="T12" fmla="*/ 412 w 412"/>
                    <a:gd name="T13" fmla="*/ 181 h 182"/>
                    <a:gd name="T14" fmla="*/ 380 w 412"/>
                    <a:gd name="T15" fmla="*/ 181 h 182"/>
                    <a:gd name="T16" fmla="*/ 380 w 412"/>
                    <a:gd name="T17" fmla="*/ 181 h 182"/>
                    <a:gd name="T18" fmla="*/ 256 w 412"/>
                    <a:gd name="T19" fmla="*/ 182 h 182"/>
                    <a:gd name="T20" fmla="*/ 256 w 412"/>
                    <a:gd name="T21" fmla="*/ 62 h 182"/>
                    <a:gd name="T22" fmla="*/ 342 w 412"/>
                    <a:gd name="T23" fmla="*/ 62 h 182"/>
                    <a:gd name="T24" fmla="*/ 342 w 412"/>
                    <a:gd name="T25" fmla="*/ 62 h 182"/>
                    <a:gd name="T26" fmla="*/ 343 w 412"/>
                    <a:gd name="T27" fmla="*/ 62 h 182"/>
                    <a:gd name="T28" fmla="*/ 343 w 412"/>
                    <a:gd name="T29" fmla="*/ 94 h 182"/>
                    <a:gd name="T30" fmla="*/ 342 w 412"/>
                    <a:gd name="T31" fmla="*/ 94 h 182"/>
                    <a:gd name="T32" fmla="*/ 342 w 412"/>
                    <a:gd name="T33" fmla="*/ 116 h 182"/>
                    <a:gd name="T34" fmla="*/ 313 w 412"/>
                    <a:gd name="T35" fmla="*/ 116 h 182"/>
                    <a:gd name="T36" fmla="*/ 313 w 412"/>
                    <a:gd name="T37" fmla="*/ 94 h 182"/>
                    <a:gd name="T38" fmla="*/ 289 w 412"/>
                    <a:gd name="T39" fmla="*/ 94 h 182"/>
                    <a:gd name="T40" fmla="*/ 289 w 412"/>
                    <a:gd name="T41" fmla="*/ 149 h 182"/>
                    <a:gd name="T42" fmla="*/ 380 w 412"/>
                    <a:gd name="T43" fmla="*/ 149 h 182"/>
                    <a:gd name="T44" fmla="*/ 380 w 412"/>
                    <a:gd name="T45" fmla="*/ 32 h 182"/>
                    <a:gd name="T46" fmla="*/ 221 w 412"/>
                    <a:gd name="T47" fmla="*/ 32 h 182"/>
                    <a:gd name="T48" fmla="*/ 221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7 w 412"/>
                    <a:gd name="T61" fmla="*/ 115 h 182"/>
                    <a:gd name="T62" fmla="*/ 100 w 412"/>
                    <a:gd name="T63" fmla="*/ 115 h 182"/>
                    <a:gd name="T64" fmla="*/ 100 w 412"/>
                    <a:gd name="T65" fmla="*/ 116 h 182"/>
                    <a:gd name="T66" fmla="*/ 71 w 412"/>
                    <a:gd name="T67" fmla="*/ 116 h 182"/>
                    <a:gd name="T68" fmla="*/ 71 w 412"/>
                    <a:gd name="T69" fmla="*/ 115 h 182"/>
                    <a:gd name="T70" fmla="*/ 70 w 412"/>
                    <a:gd name="T71" fmla="*/ 115 h 182"/>
                    <a:gd name="T72" fmla="*/ 69 w 412"/>
                    <a:gd name="T73" fmla="*/ 61 h 182"/>
                    <a:gd name="T74" fmla="*/ 100 w 412"/>
                    <a:gd name="T75" fmla="*/ 61 h 182"/>
                    <a:gd name="T76" fmla="*/ 100 w 412"/>
                    <a:gd name="T77" fmla="*/ 84 h 182"/>
                    <a:gd name="T78" fmla="*/ 124 w 412"/>
                    <a:gd name="T79" fmla="*/ 84 h 182"/>
                    <a:gd name="T80" fmla="*/ 124 w 412"/>
                    <a:gd name="T81" fmla="*/ 33 h 182"/>
                    <a:gd name="T82" fmla="*/ 33 w 412"/>
                    <a:gd name="T83" fmla="*/ 33 h 182"/>
                    <a:gd name="T84" fmla="*/ 33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3" y="150"/>
                      </a:moveTo>
                      <a:cubicBezTo>
                        <a:pt x="187" y="150"/>
                        <a:pt x="187" y="150"/>
                        <a:pt x="187" y="150"/>
                      </a:cubicBezTo>
                      <a:cubicBezTo>
                        <a:pt x="187" y="1"/>
                        <a:pt x="187" y="1"/>
                        <a:pt x="187"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80" y="181"/>
                        <a:pt x="380" y="181"/>
                        <a:pt x="380" y="181"/>
                      </a:cubicBezTo>
                      <a:cubicBezTo>
                        <a:pt x="380" y="181"/>
                        <a:pt x="380" y="181"/>
                        <a:pt x="380" y="181"/>
                      </a:cubicBezTo>
                      <a:cubicBezTo>
                        <a:pt x="256" y="182"/>
                        <a:pt x="256" y="182"/>
                        <a:pt x="256" y="182"/>
                      </a:cubicBezTo>
                      <a:cubicBezTo>
                        <a:pt x="256" y="143"/>
                        <a:pt x="256" y="100"/>
                        <a:pt x="256" y="62"/>
                      </a:cubicBezTo>
                      <a:cubicBezTo>
                        <a:pt x="285" y="62"/>
                        <a:pt x="313" y="62"/>
                        <a:pt x="342" y="62"/>
                      </a:cubicBezTo>
                      <a:cubicBezTo>
                        <a:pt x="342" y="62"/>
                        <a:pt x="342" y="62"/>
                        <a:pt x="342" y="62"/>
                      </a:cubicBezTo>
                      <a:cubicBezTo>
                        <a:pt x="343" y="62"/>
                        <a:pt x="343" y="62"/>
                        <a:pt x="343" y="62"/>
                      </a:cubicBezTo>
                      <a:cubicBezTo>
                        <a:pt x="343" y="94"/>
                        <a:pt x="343" y="94"/>
                        <a:pt x="343"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9" y="94"/>
                        <a:pt x="289" y="94"/>
                        <a:pt x="289" y="94"/>
                      </a:cubicBezTo>
                      <a:cubicBezTo>
                        <a:pt x="289" y="149"/>
                        <a:pt x="289" y="149"/>
                        <a:pt x="289" y="149"/>
                      </a:cubicBezTo>
                      <a:cubicBezTo>
                        <a:pt x="380" y="149"/>
                        <a:pt x="380" y="149"/>
                        <a:pt x="380" y="149"/>
                      </a:cubicBezTo>
                      <a:cubicBezTo>
                        <a:pt x="380" y="32"/>
                        <a:pt x="380" y="32"/>
                        <a:pt x="380" y="32"/>
                      </a:cubicBezTo>
                      <a:cubicBezTo>
                        <a:pt x="221" y="32"/>
                        <a:pt x="221" y="32"/>
                        <a:pt x="221" y="32"/>
                      </a:cubicBezTo>
                      <a:cubicBezTo>
                        <a:pt x="221" y="32"/>
                        <a:pt x="221" y="32"/>
                        <a:pt x="221"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7" y="115"/>
                        <a:pt x="157" y="115"/>
                        <a:pt x="157" y="115"/>
                      </a:cubicBezTo>
                      <a:cubicBezTo>
                        <a:pt x="100" y="115"/>
                        <a:pt x="100" y="115"/>
                        <a:pt x="100" y="115"/>
                      </a:cubicBezTo>
                      <a:cubicBezTo>
                        <a:pt x="100" y="116"/>
                        <a:pt x="100" y="116"/>
                        <a:pt x="100" y="116"/>
                      </a:cubicBezTo>
                      <a:cubicBezTo>
                        <a:pt x="71" y="116"/>
                        <a:pt x="71" y="116"/>
                        <a:pt x="71" y="116"/>
                      </a:cubicBezTo>
                      <a:cubicBezTo>
                        <a:pt x="71" y="115"/>
                        <a:pt x="71" y="115"/>
                        <a:pt x="71" y="115"/>
                      </a:cubicBezTo>
                      <a:cubicBezTo>
                        <a:pt x="70" y="115"/>
                        <a:pt x="70" y="115"/>
                        <a:pt x="70" y="115"/>
                      </a:cubicBezTo>
                      <a:cubicBezTo>
                        <a:pt x="69" y="61"/>
                        <a:pt x="69" y="61"/>
                        <a:pt x="69" y="61"/>
                      </a:cubicBezTo>
                      <a:cubicBezTo>
                        <a:pt x="100" y="61"/>
                        <a:pt x="100" y="61"/>
                        <a:pt x="100" y="61"/>
                      </a:cubicBezTo>
                      <a:cubicBezTo>
                        <a:pt x="100" y="84"/>
                        <a:pt x="100" y="84"/>
                        <a:pt x="100" y="84"/>
                      </a:cubicBezTo>
                      <a:cubicBezTo>
                        <a:pt x="124" y="84"/>
                        <a:pt x="124" y="84"/>
                        <a:pt x="124" y="84"/>
                      </a:cubicBezTo>
                      <a:cubicBezTo>
                        <a:pt x="124" y="33"/>
                        <a:pt x="124" y="33"/>
                        <a:pt x="124" y="33"/>
                      </a:cubicBezTo>
                      <a:cubicBezTo>
                        <a:pt x="33" y="33"/>
                        <a:pt x="33" y="33"/>
                        <a:pt x="33" y="33"/>
                      </a:cubicBezTo>
                      <a:lnTo>
                        <a:pt x="33"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55" name="Freeform 21"/>
                <p:cNvSpPr>
                  <a:spLocks/>
                </p:cNvSpPr>
                <p:nvPr/>
              </p:nvSpPr>
              <p:spPr bwMode="auto">
                <a:xfrm>
                  <a:off x="11140746" y="5029200"/>
                  <a:ext cx="526381" cy="126831"/>
                </a:xfrm>
                <a:custGeom>
                  <a:avLst/>
                  <a:gdLst>
                    <a:gd name="T0" fmla="*/ 32 w 412"/>
                    <a:gd name="T1" fmla="*/ 150 h 182"/>
                    <a:gd name="T2" fmla="*/ 186 w 412"/>
                    <a:gd name="T3" fmla="*/ 150 h 182"/>
                    <a:gd name="T4" fmla="*/ 186 w 412"/>
                    <a:gd name="T5" fmla="*/ 1 h 182"/>
                    <a:gd name="T6" fmla="*/ 187 w 412"/>
                    <a:gd name="T7" fmla="*/ 1 h 182"/>
                    <a:gd name="T8" fmla="*/ 187 w 412"/>
                    <a:gd name="T9" fmla="*/ 1 h 182"/>
                    <a:gd name="T10" fmla="*/ 412 w 412"/>
                    <a:gd name="T11" fmla="*/ 0 h 182"/>
                    <a:gd name="T12" fmla="*/ 412 w 412"/>
                    <a:gd name="T13" fmla="*/ 181 h 182"/>
                    <a:gd name="T14" fmla="*/ 379 w 412"/>
                    <a:gd name="T15" fmla="*/ 181 h 182"/>
                    <a:gd name="T16" fmla="*/ 379 w 412"/>
                    <a:gd name="T17" fmla="*/ 181 h 182"/>
                    <a:gd name="T18" fmla="*/ 256 w 412"/>
                    <a:gd name="T19" fmla="*/ 182 h 182"/>
                    <a:gd name="T20" fmla="*/ 255 w 412"/>
                    <a:gd name="T21" fmla="*/ 62 h 182"/>
                    <a:gd name="T22" fmla="*/ 342 w 412"/>
                    <a:gd name="T23" fmla="*/ 62 h 182"/>
                    <a:gd name="T24" fmla="*/ 342 w 412"/>
                    <a:gd name="T25" fmla="*/ 62 h 182"/>
                    <a:gd name="T26" fmla="*/ 342 w 412"/>
                    <a:gd name="T27" fmla="*/ 62 h 182"/>
                    <a:gd name="T28" fmla="*/ 342 w 412"/>
                    <a:gd name="T29" fmla="*/ 94 h 182"/>
                    <a:gd name="T30" fmla="*/ 342 w 412"/>
                    <a:gd name="T31" fmla="*/ 94 h 182"/>
                    <a:gd name="T32" fmla="*/ 342 w 412"/>
                    <a:gd name="T33" fmla="*/ 116 h 182"/>
                    <a:gd name="T34" fmla="*/ 313 w 412"/>
                    <a:gd name="T35" fmla="*/ 116 h 182"/>
                    <a:gd name="T36" fmla="*/ 313 w 412"/>
                    <a:gd name="T37" fmla="*/ 94 h 182"/>
                    <a:gd name="T38" fmla="*/ 288 w 412"/>
                    <a:gd name="T39" fmla="*/ 94 h 182"/>
                    <a:gd name="T40" fmla="*/ 288 w 412"/>
                    <a:gd name="T41" fmla="*/ 149 h 182"/>
                    <a:gd name="T42" fmla="*/ 379 w 412"/>
                    <a:gd name="T43" fmla="*/ 149 h 182"/>
                    <a:gd name="T44" fmla="*/ 379 w 412"/>
                    <a:gd name="T45" fmla="*/ 32 h 182"/>
                    <a:gd name="T46" fmla="*/ 220 w 412"/>
                    <a:gd name="T47" fmla="*/ 32 h 182"/>
                    <a:gd name="T48" fmla="*/ 220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6 w 412"/>
                    <a:gd name="T61" fmla="*/ 115 h 182"/>
                    <a:gd name="T62" fmla="*/ 99 w 412"/>
                    <a:gd name="T63" fmla="*/ 115 h 182"/>
                    <a:gd name="T64" fmla="*/ 99 w 412"/>
                    <a:gd name="T65" fmla="*/ 116 h 182"/>
                    <a:gd name="T66" fmla="*/ 70 w 412"/>
                    <a:gd name="T67" fmla="*/ 116 h 182"/>
                    <a:gd name="T68" fmla="*/ 70 w 412"/>
                    <a:gd name="T69" fmla="*/ 115 h 182"/>
                    <a:gd name="T70" fmla="*/ 69 w 412"/>
                    <a:gd name="T71" fmla="*/ 115 h 182"/>
                    <a:gd name="T72" fmla="*/ 69 w 412"/>
                    <a:gd name="T73" fmla="*/ 61 h 182"/>
                    <a:gd name="T74" fmla="*/ 99 w 412"/>
                    <a:gd name="T75" fmla="*/ 61 h 182"/>
                    <a:gd name="T76" fmla="*/ 99 w 412"/>
                    <a:gd name="T77" fmla="*/ 84 h 182"/>
                    <a:gd name="T78" fmla="*/ 124 w 412"/>
                    <a:gd name="T79" fmla="*/ 84 h 182"/>
                    <a:gd name="T80" fmla="*/ 124 w 412"/>
                    <a:gd name="T81" fmla="*/ 33 h 182"/>
                    <a:gd name="T82" fmla="*/ 32 w 412"/>
                    <a:gd name="T83" fmla="*/ 33 h 182"/>
                    <a:gd name="T84" fmla="*/ 32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2" y="150"/>
                      </a:moveTo>
                      <a:cubicBezTo>
                        <a:pt x="186" y="150"/>
                        <a:pt x="186" y="150"/>
                        <a:pt x="186" y="150"/>
                      </a:cubicBezTo>
                      <a:cubicBezTo>
                        <a:pt x="186" y="1"/>
                        <a:pt x="186" y="1"/>
                        <a:pt x="186"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79" y="181"/>
                        <a:pt x="379" y="181"/>
                        <a:pt x="379" y="181"/>
                      </a:cubicBezTo>
                      <a:cubicBezTo>
                        <a:pt x="379" y="181"/>
                        <a:pt x="379" y="181"/>
                        <a:pt x="379" y="181"/>
                      </a:cubicBezTo>
                      <a:cubicBezTo>
                        <a:pt x="256" y="182"/>
                        <a:pt x="256" y="182"/>
                        <a:pt x="256" y="182"/>
                      </a:cubicBezTo>
                      <a:cubicBezTo>
                        <a:pt x="256" y="143"/>
                        <a:pt x="255" y="100"/>
                        <a:pt x="255" y="62"/>
                      </a:cubicBezTo>
                      <a:cubicBezTo>
                        <a:pt x="284" y="62"/>
                        <a:pt x="313" y="62"/>
                        <a:pt x="342" y="62"/>
                      </a:cubicBezTo>
                      <a:cubicBezTo>
                        <a:pt x="342" y="62"/>
                        <a:pt x="342" y="62"/>
                        <a:pt x="342" y="62"/>
                      </a:cubicBezTo>
                      <a:cubicBezTo>
                        <a:pt x="342" y="62"/>
                        <a:pt x="342" y="62"/>
                        <a:pt x="342" y="62"/>
                      </a:cubicBezTo>
                      <a:cubicBezTo>
                        <a:pt x="342" y="94"/>
                        <a:pt x="342" y="94"/>
                        <a:pt x="342"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8" y="94"/>
                        <a:pt x="288" y="94"/>
                        <a:pt x="288" y="94"/>
                      </a:cubicBezTo>
                      <a:cubicBezTo>
                        <a:pt x="288" y="149"/>
                        <a:pt x="288" y="149"/>
                        <a:pt x="288" y="149"/>
                      </a:cubicBezTo>
                      <a:cubicBezTo>
                        <a:pt x="379" y="149"/>
                        <a:pt x="379" y="149"/>
                        <a:pt x="379" y="149"/>
                      </a:cubicBezTo>
                      <a:cubicBezTo>
                        <a:pt x="379" y="32"/>
                        <a:pt x="379" y="32"/>
                        <a:pt x="379" y="32"/>
                      </a:cubicBezTo>
                      <a:cubicBezTo>
                        <a:pt x="220" y="32"/>
                        <a:pt x="220" y="32"/>
                        <a:pt x="220" y="32"/>
                      </a:cubicBezTo>
                      <a:cubicBezTo>
                        <a:pt x="220" y="32"/>
                        <a:pt x="220" y="32"/>
                        <a:pt x="220"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6" y="115"/>
                        <a:pt x="156" y="115"/>
                        <a:pt x="156" y="115"/>
                      </a:cubicBezTo>
                      <a:cubicBezTo>
                        <a:pt x="99" y="115"/>
                        <a:pt x="99" y="115"/>
                        <a:pt x="99" y="115"/>
                      </a:cubicBezTo>
                      <a:cubicBezTo>
                        <a:pt x="99" y="116"/>
                        <a:pt x="99" y="116"/>
                        <a:pt x="99" y="116"/>
                      </a:cubicBezTo>
                      <a:cubicBezTo>
                        <a:pt x="70" y="116"/>
                        <a:pt x="70" y="116"/>
                        <a:pt x="70" y="116"/>
                      </a:cubicBezTo>
                      <a:cubicBezTo>
                        <a:pt x="70" y="115"/>
                        <a:pt x="70" y="115"/>
                        <a:pt x="70" y="115"/>
                      </a:cubicBezTo>
                      <a:cubicBezTo>
                        <a:pt x="69" y="115"/>
                        <a:pt x="69" y="115"/>
                        <a:pt x="69" y="115"/>
                      </a:cubicBezTo>
                      <a:cubicBezTo>
                        <a:pt x="69" y="61"/>
                        <a:pt x="69" y="61"/>
                        <a:pt x="69" y="61"/>
                      </a:cubicBezTo>
                      <a:cubicBezTo>
                        <a:pt x="99" y="61"/>
                        <a:pt x="99" y="61"/>
                        <a:pt x="99" y="61"/>
                      </a:cubicBezTo>
                      <a:cubicBezTo>
                        <a:pt x="99" y="84"/>
                        <a:pt x="99" y="84"/>
                        <a:pt x="99" y="84"/>
                      </a:cubicBezTo>
                      <a:cubicBezTo>
                        <a:pt x="124" y="84"/>
                        <a:pt x="124" y="84"/>
                        <a:pt x="124" y="84"/>
                      </a:cubicBezTo>
                      <a:cubicBezTo>
                        <a:pt x="124" y="33"/>
                        <a:pt x="124" y="33"/>
                        <a:pt x="124" y="33"/>
                      </a:cubicBezTo>
                      <a:cubicBezTo>
                        <a:pt x="32" y="33"/>
                        <a:pt x="32" y="33"/>
                        <a:pt x="32" y="33"/>
                      </a:cubicBezTo>
                      <a:lnTo>
                        <a:pt x="32"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56" name="Freeform 22"/>
                <p:cNvSpPr>
                  <a:spLocks/>
                </p:cNvSpPr>
                <p:nvPr/>
              </p:nvSpPr>
              <p:spPr bwMode="auto">
                <a:xfrm>
                  <a:off x="11696660" y="5029200"/>
                  <a:ext cx="526381" cy="126831"/>
                </a:xfrm>
                <a:custGeom>
                  <a:avLst/>
                  <a:gdLst>
                    <a:gd name="T0" fmla="*/ 33 w 412"/>
                    <a:gd name="T1" fmla="*/ 150 h 182"/>
                    <a:gd name="T2" fmla="*/ 187 w 412"/>
                    <a:gd name="T3" fmla="*/ 150 h 182"/>
                    <a:gd name="T4" fmla="*/ 187 w 412"/>
                    <a:gd name="T5" fmla="*/ 1 h 182"/>
                    <a:gd name="T6" fmla="*/ 187 w 412"/>
                    <a:gd name="T7" fmla="*/ 1 h 182"/>
                    <a:gd name="T8" fmla="*/ 187 w 412"/>
                    <a:gd name="T9" fmla="*/ 1 h 182"/>
                    <a:gd name="T10" fmla="*/ 412 w 412"/>
                    <a:gd name="T11" fmla="*/ 0 h 182"/>
                    <a:gd name="T12" fmla="*/ 412 w 412"/>
                    <a:gd name="T13" fmla="*/ 181 h 182"/>
                    <a:gd name="T14" fmla="*/ 380 w 412"/>
                    <a:gd name="T15" fmla="*/ 181 h 182"/>
                    <a:gd name="T16" fmla="*/ 380 w 412"/>
                    <a:gd name="T17" fmla="*/ 181 h 182"/>
                    <a:gd name="T18" fmla="*/ 256 w 412"/>
                    <a:gd name="T19" fmla="*/ 182 h 182"/>
                    <a:gd name="T20" fmla="*/ 256 w 412"/>
                    <a:gd name="T21" fmla="*/ 62 h 182"/>
                    <a:gd name="T22" fmla="*/ 342 w 412"/>
                    <a:gd name="T23" fmla="*/ 62 h 182"/>
                    <a:gd name="T24" fmla="*/ 342 w 412"/>
                    <a:gd name="T25" fmla="*/ 62 h 182"/>
                    <a:gd name="T26" fmla="*/ 343 w 412"/>
                    <a:gd name="T27" fmla="*/ 62 h 182"/>
                    <a:gd name="T28" fmla="*/ 343 w 412"/>
                    <a:gd name="T29" fmla="*/ 94 h 182"/>
                    <a:gd name="T30" fmla="*/ 342 w 412"/>
                    <a:gd name="T31" fmla="*/ 94 h 182"/>
                    <a:gd name="T32" fmla="*/ 342 w 412"/>
                    <a:gd name="T33" fmla="*/ 116 h 182"/>
                    <a:gd name="T34" fmla="*/ 313 w 412"/>
                    <a:gd name="T35" fmla="*/ 116 h 182"/>
                    <a:gd name="T36" fmla="*/ 313 w 412"/>
                    <a:gd name="T37" fmla="*/ 94 h 182"/>
                    <a:gd name="T38" fmla="*/ 289 w 412"/>
                    <a:gd name="T39" fmla="*/ 94 h 182"/>
                    <a:gd name="T40" fmla="*/ 289 w 412"/>
                    <a:gd name="T41" fmla="*/ 149 h 182"/>
                    <a:gd name="T42" fmla="*/ 380 w 412"/>
                    <a:gd name="T43" fmla="*/ 149 h 182"/>
                    <a:gd name="T44" fmla="*/ 380 w 412"/>
                    <a:gd name="T45" fmla="*/ 32 h 182"/>
                    <a:gd name="T46" fmla="*/ 221 w 412"/>
                    <a:gd name="T47" fmla="*/ 32 h 182"/>
                    <a:gd name="T48" fmla="*/ 221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7 w 412"/>
                    <a:gd name="T61" fmla="*/ 115 h 182"/>
                    <a:gd name="T62" fmla="*/ 100 w 412"/>
                    <a:gd name="T63" fmla="*/ 115 h 182"/>
                    <a:gd name="T64" fmla="*/ 100 w 412"/>
                    <a:gd name="T65" fmla="*/ 116 h 182"/>
                    <a:gd name="T66" fmla="*/ 71 w 412"/>
                    <a:gd name="T67" fmla="*/ 116 h 182"/>
                    <a:gd name="T68" fmla="*/ 71 w 412"/>
                    <a:gd name="T69" fmla="*/ 115 h 182"/>
                    <a:gd name="T70" fmla="*/ 70 w 412"/>
                    <a:gd name="T71" fmla="*/ 115 h 182"/>
                    <a:gd name="T72" fmla="*/ 69 w 412"/>
                    <a:gd name="T73" fmla="*/ 61 h 182"/>
                    <a:gd name="T74" fmla="*/ 100 w 412"/>
                    <a:gd name="T75" fmla="*/ 61 h 182"/>
                    <a:gd name="T76" fmla="*/ 100 w 412"/>
                    <a:gd name="T77" fmla="*/ 84 h 182"/>
                    <a:gd name="T78" fmla="*/ 124 w 412"/>
                    <a:gd name="T79" fmla="*/ 84 h 182"/>
                    <a:gd name="T80" fmla="*/ 124 w 412"/>
                    <a:gd name="T81" fmla="*/ 33 h 182"/>
                    <a:gd name="T82" fmla="*/ 33 w 412"/>
                    <a:gd name="T83" fmla="*/ 33 h 182"/>
                    <a:gd name="T84" fmla="*/ 33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3" y="150"/>
                      </a:moveTo>
                      <a:cubicBezTo>
                        <a:pt x="187" y="150"/>
                        <a:pt x="187" y="150"/>
                        <a:pt x="187" y="150"/>
                      </a:cubicBezTo>
                      <a:cubicBezTo>
                        <a:pt x="187" y="1"/>
                        <a:pt x="187" y="1"/>
                        <a:pt x="187"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80" y="181"/>
                        <a:pt x="380" y="181"/>
                        <a:pt x="380" y="181"/>
                      </a:cubicBezTo>
                      <a:cubicBezTo>
                        <a:pt x="380" y="181"/>
                        <a:pt x="380" y="181"/>
                        <a:pt x="380" y="181"/>
                      </a:cubicBezTo>
                      <a:cubicBezTo>
                        <a:pt x="256" y="182"/>
                        <a:pt x="256" y="182"/>
                        <a:pt x="256" y="182"/>
                      </a:cubicBezTo>
                      <a:cubicBezTo>
                        <a:pt x="256" y="143"/>
                        <a:pt x="256" y="100"/>
                        <a:pt x="256" y="62"/>
                      </a:cubicBezTo>
                      <a:cubicBezTo>
                        <a:pt x="285" y="62"/>
                        <a:pt x="313" y="62"/>
                        <a:pt x="342" y="62"/>
                      </a:cubicBezTo>
                      <a:cubicBezTo>
                        <a:pt x="342" y="62"/>
                        <a:pt x="342" y="62"/>
                        <a:pt x="342" y="62"/>
                      </a:cubicBezTo>
                      <a:cubicBezTo>
                        <a:pt x="343" y="62"/>
                        <a:pt x="343" y="62"/>
                        <a:pt x="343" y="62"/>
                      </a:cubicBezTo>
                      <a:cubicBezTo>
                        <a:pt x="343" y="94"/>
                        <a:pt x="343" y="94"/>
                        <a:pt x="343"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9" y="94"/>
                        <a:pt x="289" y="94"/>
                        <a:pt x="289" y="94"/>
                      </a:cubicBezTo>
                      <a:cubicBezTo>
                        <a:pt x="289" y="149"/>
                        <a:pt x="289" y="149"/>
                        <a:pt x="289" y="149"/>
                      </a:cubicBezTo>
                      <a:cubicBezTo>
                        <a:pt x="380" y="149"/>
                        <a:pt x="380" y="149"/>
                        <a:pt x="380" y="149"/>
                      </a:cubicBezTo>
                      <a:cubicBezTo>
                        <a:pt x="380" y="32"/>
                        <a:pt x="380" y="32"/>
                        <a:pt x="380" y="32"/>
                      </a:cubicBezTo>
                      <a:cubicBezTo>
                        <a:pt x="221" y="32"/>
                        <a:pt x="221" y="32"/>
                        <a:pt x="221" y="32"/>
                      </a:cubicBezTo>
                      <a:cubicBezTo>
                        <a:pt x="221" y="32"/>
                        <a:pt x="221" y="32"/>
                        <a:pt x="221"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7" y="115"/>
                        <a:pt x="157" y="115"/>
                        <a:pt x="157" y="115"/>
                      </a:cubicBezTo>
                      <a:cubicBezTo>
                        <a:pt x="100" y="115"/>
                        <a:pt x="100" y="115"/>
                        <a:pt x="100" y="115"/>
                      </a:cubicBezTo>
                      <a:cubicBezTo>
                        <a:pt x="100" y="116"/>
                        <a:pt x="100" y="116"/>
                        <a:pt x="100" y="116"/>
                      </a:cubicBezTo>
                      <a:cubicBezTo>
                        <a:pt x="71" y="116"/>
                        <a:pt x="71" y="116"/>
                        <a:pt x="71" y="116"/>
                      </a:cubicBezTo>
                      <a:cubicBezTo>
                        <a:pt x="71" y="115"/>
                        <a:pt x="71" y="115"/>
                        <a:pt x="71" y="115"/>
                      </a:cubicBezTo>
                      <a:cubicBezTo>
                        <a:pt x="70" y="115"/>
                        <a:pt x="70" y="115"/>
                        <a:pt x="70" y="115"/>
                      </a:cubicBezTo>
                      <a:cubicBezTo>
                        <a:pt x="69" y="61"/>
                        <a:pt x="69" y="61"/>
                        <a:pt x="69" y="61"/>
                      </a:cubicBezTo>
                      <a:cubicBezTo>
                        <a:pt x="100" y="61"/>
                        <a:pt x="100" y="61"/>
                        <a:pt x="100" y="61"/>
                      </a:cubicBezTo>
                      <a:cubicBezTo>
                        <a:pt x="100" y="84"/>
                        <a:pt x="100" y="84"/>
                        <a:pt x="100" y="84"/>
                      </a:cubicBezTo>
                      <a:cubicBezTo>
                        <a:pt x="124" y="84"/>
                        <a:pt x="124" y="84"/>
                        <a:pt x="124" y="84"/>
                      </a:cubicBezTo>
                      <a:cubicBezTo>
                        <a:pt x="124" y="33"/>
                        <a:pt x="124" y="33"/>
                        <a:pt x="124" y="33"/>
                      </a:cubicBezTo>
                      <a:cubicBezTo>
                        <a:pt x="33" y="33"/>
                        <a:pt x="33" y="33"/>
                        <a:pt x="33" y="33"/>
                      </a:cubicBezTo>
                      <a:lnTo>
                        <a:pt x="33"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57" name="Freeform 23"/>
                <p:cNvSpPr>
                  <a:spLocks/>
                </p:cNvSpPr>
                <p:nvPr/>
              </p:nvSpPr>
              <p:spPr bwMode="auto">
                <a:xfrm>
                  <a:off x="12250836" y="5029200"/>
                  <a:ext cx="524643" cy="126831"/>
                </a:xfrm>
                <a:custGeom>
                  <a:avLst/>
                  <a:gdLst>
                    <a:gd name="T0" fmla="*/ 32 w 411"/>
                    <a:gd name="T1" fmla="*/ 150 h 182"/>
                    <a:gd name="T2" fmla="*/ 186 w 411"/>
                    <a:gd name="T3" fmla="*/ 150 h 182"/>
                    <a:gd name="T4" fmla="*/ 186 w 411"/>
                    <a:gd name="T5" fmla="*/ 1 h 182"/>
                    <a:gd name="T6" fmla="*/ 187 w 411"/>
                    <a:gd name="T7" fmla="*/ 1 h 182"/>
                    <a:gd name="T8" fmla="*/ 187 w 411"/>
                    <a:gd name="T9" fmla="*/ 1 h 182"/>
                    <a:gd name="T10" fmla="*/ 411 w 411"/>
                    <a:gd name="T11" fmla="*/ 0 h 182"/>
                    <a:gd name="T12" fmla="*/ 411 w 411"/>
                    <a:gd name="T13" fmla="*/ 181 h 182"/>
                    <a:gd name="T14" fmla="*/ 379 w 411"/>
                    <a:gd name="T15" fmla="*/ 181 h 182"/>
                    <a:gd name="T16" fmla="*/ 379 w 411"/>
                    <a:gd name="T17" fmla="*/ 181 h 182"/>
                    <a:gd name="T18" fmla="*/ 256 w 411"/>
                    <a:gd name="T19" fmla="*/ 182 h 182"/>
                    <a:gd name="T20" fmla="*/ 255 w 411"/>
                    <a:gd name="T21" fmla="*/ 62 h 182"/>
                    <a:gd name="T22" fmla="*/ 342 w 411"/>
                    <a:gd name="T23" fmla="*/ 62 h 182"/>
                    <a:gd name="T24" fmla="*/ 342 w 411"/>
                    <a:gd name="T25" fmla="*/ 62 h 182"/>
                    <a:gd name="T26" fmla="*/ 342 w 411"/>
                    <a:gd name="T27" fmla="*/ 62 h 182"/>
                    <a:gd name="T28" fmla="*/ 342 w 411"/>
                    <a:gd name="T29" fmla="*/ 94 h 182"/>
                    <a:gd name="T30" fmla="*/ 342 w 411"/>
                    <a:gd name="T31" fmla="*/ 94 h 182"/>
                    <a:gd name="T32" fmla="*/ 342 w 411"/>
                    <a:gd name="T33" fmla="*/ 116 h 182"/>
                    <a:gd name="T34" fmla="*/ 313 w 411"/>
                    <a:gd name="T35" fmla="*/ 116 h 182"/>
                    <a:gd name="T36" fmla="*/ 313 w 411"/>
                    <a:gd name="T37" fmla="*/ 94 h 182"/>
                    <a:gd name="T38" fmla="*/ 288 w 411"/>
                    <a:gd name="T39" fmla="*/ 94 h 182"/>
                    <a:gd name="T40" fmla="*/ 288 w 411"/>
                    <a:gd name="T41" fmla="*/ 149 h 182"/>
                    <a:gd name="T42" fmla="*/ 379 w 411"/>
                    <a:gd name="T43" fmla="*/ 149 h 182"/>
                    <a:gd name="T44" fmla="*/ 379 w 411"/>
                    <a:gd name="T45" fmla="*/ 32 h 182"/>
                    <a:gd name="T46" fmla="*/ 220 w 411"/>
                    <a:gd name="T47" fmla="*/ 32 h 182"/>
                    <a:gd name="T48" fmla="*/ 220 w 411"/>
                    <a:gd name="T49" fmla="*/ 32 h 182"/>
                    <a:gd name="T50" fmla="*/ 219 w 411"/>
                    <a:gd name="T51" fmla="*/ 32 h 182"/>
                    <a:gd name="T52" fmla="*/ 219 w 411"/>
                    <a:gd name="T53" fmla="*/ 182 h 182"/>
                    <a:gd name="T54" fmla="*/ 0 w 411"/>
                    <a:gd name="T55" fmla="*/ 182 h 182"/>
                    <a:gd name="T56" fmla="*/ 0 w 411"/>
                    <a:gd name="T57" fmla="*/ 1 h 182"/>
                    <a:gd name="T58" fmla="*/ 156 w 411"/>
                    <a:gd name="T59" fmla="*/ 0 h 182"/>
                    <a:gd name="T60" fmla="*/ 156 w 411"/>
                    <a:gd name="T61" fmla="*/ 115 h 182"/>
                    <a:gd name="T62" fmla="*/ 99 w 411"/>
                    <a:gd name="T63" fmla="*/ 115 h 182"/>
                    <a:gd name="T64" fmla="*/ 99 w 411"/>
                    <a:gd name="T65" fmla="*/ 116 h 182"/>
                    <a:gd name="T66" fmla="*/ 70 w 411"/>
                    <a:gd name="T67" fmla="*/ 116 h 182"/>
                    <a:gd name="T68" fmla="*/ 70 w 411"/>
                    <a:gd name="T69" fmla="*/ 115 h 182"/>
                    <a:gd name="T70" fmla="*/ 69 w 411"/>
                    <a:gd name="T71" fmla="*/ 115 h 182"/>
                    <a:gd name="T72" fmla="*/ 69 w 411"/>
                    <a:gd name="T73" fmla="*/ 61 h 182"/>
                    <a:gd name="T74" fmla="*/ 99 w 411"/>
                    <a:gd name="T75" fmla="*/ 61 h 182"/>
                    <a:gd name="T76" fmla="*/ 99 w 411"/>
                    <a:gd name="T77" fmla="*/ 84 h 182"/>
                    <a:gd name="T78" fmla="*/ 123 w 411"/>
                    <a:gd name="T79" fmla="*/ 84 h 182"/>
                    <a:gd name="T80" fmla="*/ 123 w 411"/>
                    <a:gd name="T81" fmla="*/ 33 h 182"/>
                    <a:gd name="T82" fmla="*/ 32 w 411"/>
                    <a:gd name="T83" fmla="*/ 33 h 182"/>
                    <a:gd name="T84" fmla="*/ 32 w 411"/>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1" h="182">
                      <a:moveTo>
                        <a:pt x="32" y="150"/>
                      </a:moveTo>
                      <a:cubicBezTo>
                        <a:pt x="186" y="150"/>
                        <a:pt x="186" y="150"/>
                        <a:pt x="186" y="150"/>
                      </a:cubicBezTo>
                      <a:cubicBezTo>
                        <a:pt x="186" y="1"/>
                        <a:pt x="186" y="1"/>
                        <a:pt x="186" y="1"/>
                      </a:cubicBezTo>
                      <a:cubicBezTo>
                        <a:pt x="187" y="1"/>
                        <a:pt x="187" y="1"/>
                        <a:pt x="187" y="1"/>
                      </a:cubicBezTo>
                      <a:cubicBezTo>
                        <a:pt x="187" y="1"/>
                        <a:pt x="187" y="1"/>
                        <a:pt x="187" y="1"/>
                      </a:cubicBezTo>
                      <a:cubicBezTo>
                        <a:pt x="268" y="1"/>
                        <a:pt x="332" y="0"/>
                        <a:pt x="411" y="0"/>
                      </a:cubicBezTo>
                      <a:cubicBezTo>
                        <a:pt x="411" y="181"/>
                        <a:pt x="411" y="181"/>
                        <a:pt x="411" y="181"/>
                      </a:cubicBezTo>
                      <a:cubicBezTo>
                        <a:pt x="379" y="181"/>
                        <a:pt x="379" y="181"/>
                        <a:pt x="379" y="181"/>
                      </a:cubicBezTo>
                      <a:cubicBezTo>
                        <a:pt x="379" y="181"/>
                        <a:pt x="379" y="181"/>
                        <a:pt x="379" y="181"/>
                      </a:cubicBezTo>
                      <a:cubicBezTo>
                        <a:pt x="256" y="182"/>
                        <a:pt x="256" y="182"/>
                        <a:pt x="256" y="182"/>
                      </a:cubicBezTo>
                      <a:cubicBezTo>
                        <a:pt x="256" y="143"/>
                        <a:pt x="255" y="100"/>
                        <a:pt x="255" y="62"/>
                      </a:cubicBezTo>
                      <a:cubicBezTo>
                        <a:pt x="284" y="62"/>
                        <a:pt x="313" y="62"/>
                        <a:pt x="342" y="62"/>
                      </a:cubicBezTo>
                      <a:cubicBezTo>
                        <a:pt x="342" y="62"/>
                        <a:pt x="342" y="62"/>
                        <a:pt x="342" y="62"/>
                      </a:cubicBezTo>
                      <a:cubicBezTo>
                        <a:pt x="342" y="62"/>
                        <a:pt x="342" y="62"/>
                        <a:pt x="342" y="62"/>
                      </a:cubicBezTo>
                      <a:cubicBezTo>
                        <a:pt x="342" y="94"/>
                        <a:pt x="342" y="94"/>
                        <a:pt x="342"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8" y="94"/>
                        <a:pt x="288" y="94"/>
                        <a:pt x="288" y="94"/>
                      </a:cubicBezTo>
                      <a:cubicBezTo>
                        <a:pt x="288" y="149"/>
                        <a:pt x="288" y="149"/>
                        <a:pt x="288" y="149"/>
                      </a:cubicBezTo>
                      <a:cubicBezTo>
                        <a:pt x="379" y="149"/>
                        <a:pt x="379" y="149"/>
                        <a:pt x="379" y="149"/>
                      </a:cubicBezTo>
                      <a:cubicBezTo>
                        <a:pt x="379" y="32"/>
                        <a:pt x="379" y="32"/>
                        <a:pt x="379" y="32"/>
                      </a:cubicBezTo>
                      <a:cubicBezTo>
                        <a:pt x="220" y="32"/>
                        <a:pt x="220" y="32"/>
                        <a:pt x="220" y="32"/>
                      </a:cubicBezTo>
                      <a:cubicBezTo>
                        <a:pt x="220" y="32"/>
                        <a:pt x="220" y="32"/>
                        <a:pt x="220"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6" y="115"/>
                        <a:pt x="156" y="115"/>
                        <a:pt x="156" y="115"/>
                      </a:cubicBezTo>
                      <a:cubicBezTo>
                        <a:pt x="99" y="115"/>
                        <a:pt x="99" y="115"/>
                        <a:pt x="99" y="115"/>
                      </a:cubicBezTo>
                      <a:cubicBezTo>
                        <a:pt x="99" y="116"/>
                        <a:pt x="99" y="116"/>
                        <a:pt x="99" y="116"/>
                      </a:cubicBezTo>
                      <a:cubicBezTo>
                        <a:pt x="70" y="116"/>
                        <a:pt x="70" y="116"/>
                        <a:pt x="70" y="116"/>
                      </a:cubicBezTo>
                      <a:cubicBezTo>
                        <a:pt x="70" y="115"/>
                        <a:pt x="70" y="115"/>
                        <a:pt x="70" y="115"/>
                      </a:cubicBezTo>
                      <a:cubicBezTo>
                        <a:pt x="69" y="115"/>
                        <a:pt x="69" y="115"/>
                        <a:pt x="69" y="115"/>
                      </a:cubicBezTo>
                      <a:cubicBezTo>
                        <a:pt x="69" y="61"/>
                        <a:pt x="69" y="61"/>
                        <a:pt x="69" y="61"/>
                      </a:cubicBezTo>
                      <a:cubicBezTo>
                        <a:pt x="99" y="61"/>
                        <a:pt x="99" y="61"/>
                        <a:pt x="99" y="61"/>
                      </a:cubicBezTo>
                      <a:cubicBezTo>
                        <a:pt x="99" y="84"/>
                        <a:pt x="99" y="84"/>
                        <a:pt x="99" y="84"/>
                      </a:cubicBezTo>
                      <a:cubicBezTo>
                        <a:pt x="123" y="84"/>
                        <a:pt x="123" y="84"/>
                        <a:pt x="123" y="84"/>
                      </a:cubicBezTo>
                      <a:cubicBezTo>
                        <a:pt x="123" y="33"/>
                        <a:pt x="123" y="33"/>
                        <a:pt x="123" y="33"/>
                      </a:cubicBezTo>
                      <a:cubicBezTo>
                        <a:pt x="32" y="33"/>
                        <a:pt x="32" y="33"/>
                        <a:pt x="32" y="33"/>
                      </a:cubicBezTo>
                      <a:lnTo>
                        <a:pt x="32"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58" name="Freeform 24"/>
                <p:cNvSpPr>
                  <a:spLocks/>
                </p:cNvSpPr>
                <p:nvPr/>
              </p:nvSpPr>
              <p:spPr bwMode="auto">
                <a:xfrm>
                  <a:off x="12806750" y="5029200"/>
                  <a:ext cx="526381" cy="126831"/>
                </a:xfrm>
                <a:custGeom>
                  <a:avLst/>
                  <a:gdLst>
                    <a:gd name="T0" fmla="*/ 33 w 412"/>
                    <a:gd name="T1" fmla="*/ 150 h 182"/>
                    <a:gd name="T2" fmla="*/ 187 w 412"/>
                    <a:gd name="T3" fmla="*/ 150 h 182"/>
                    <a:gd name="T4" fmla="*/ 187 w 412"/>
                    <a:gd name="T5" fmla="*/ 1 h 182"/>
                    <a:gd name="T6" fmla="*/ 187 w 412"/>
                    <a:gd name="T7" fmla="*/ 1 h 182"/>
                    <a:gd name="T8" fmla="*/ 187 w 412"/>
                    <a:gd name="T9" fmla="*/ 1 h 182"/>
                    <a:gd name="T10" fmla="*/ 412 w 412"/>
                    <a:gd name="T11" fmla="*/ 0 h 182"/>
                    <a:gd name="T12" fmla="*/ 412 w 412"/>
                    <a:gd name="T13" fmla="*/ 181 h 182"/>
                    <a:gd name="T14" fmla="*/ 380 w 412"/>
                    <a:gd name="T15" fmla="*/ 181 h 182"/>
                    <a:gd name="T16" fmla="*/ 380 w 412"/>
                    <a:gd name="T17" fmla="*/ 181 h 182"/>
                    <a:gd name="T18" fmla="*/ 256 w 412"/>
                    <a:gd name="T19" fmla="*/ 182 h 182"/>
                    <a:gd name="T20" fmla="*/ 255 w 412"/>
                    <a:gd name="T21" fmla="*/ 62 h 182"/>
                    <a:gd name="T22" fmla="*/ 342 w 412"/>
                    <a:gd name="T23" fmla="*/ 62 h 182"/>
                    <a:gd name="T24" fmla="*/ 342 w 412"/>
                    <a:gd name="T25" fmla="*/ 62 h 182"/>
                    <a:gd name="T26" fmla="*/ 342 w 412"/>
                    <a:gd name="T27" fmla="*/ 62 h 182"/>
                    <a:gd name="T28" fmla="*/ 342 w 412"/>
                    <a:gd name="T29" fmla="*/ 94 h 182"/>
                    <a:gd name="T30" fmla="*/ 342 w 412"/>
                    <a:gd name="T31" fmla="*/ 94 h 182"/>
                    <a:gd name="T32" fmla="*/ 342 w 412"/>
                    <a:gd name="T33" fmla="*/ 116 h 182"/>
                    <a:gd name="T34" fmla="*/ 313 w 412"/>
                    <a:gd name="T35" fmla="*/ 116 h 182"/>
                    <a:gd name="T36" fmla="*/ 313 w 412"/>
                    <a:gd name="T37" fmla="*/ 94 h 182"/>
                    <a:gd name="T38" fmla="*/ 288 w 412"/>
                    <a:gd name="T39" fmla="*/ 94 h 182"/>
                    <a:gd name="T40" fmla="*/ 288 w 412"/>
                    <a:gd name="T41" fmla="*/ 149 h 182"/>
                    <a:gd name="T42" fmla="*/ 380 w 412"/>
                    <a:gd name="T43" fmla="*/ 149 h 182"/>
                    <a:gd name="T44" fmla="*/ 380 w 412"/>
                    <a:gd name="T45" fmla="*/ 32 h 182"/>
                    <a:gd name="T46" fmla="*/ 220 w 412"/>
                    <a:gd name="T47" fmla="*/ 32 h 182"/>
                    <a:gd name="T48" fmla="*/ 220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7 w 412"/>
                    <a:gd name="T61" fmla="*/ 115 h 182"/>
                    <a:gd name="T62" fmla="*/ 100 w 412"/>
                    <a:gd name="T63" fmla="*/ 115 h 182"/>
                    <a:gd name="T64" fmla="*/ 100 w 412"/>
                    <a:gd name="T65" fmla="*/ 116 h 182"/>
                    <a:gd name="T66" fmla="*/ 71 w 412"/>
                    <a:gd name="T67" fmla="*/ 116 h 182"/>
                    <a:gd name="T68" fmla="*/ 71 w 412"/>
                    <a:gd name="T69" fmla="*/ 115 h 182"/>
                    <a:gd name="T70" fmla="*/ 70 w 412"/>
                    <a:gd name="T71" fmla="*/ 115 h 182"/>
                    <a:gd name="T72" fmla="*/ 69 w 412"/>
                    <a:gd name="T73" fmla="*/ 61 h 182"/>
                    <a:gd name="T74" fmla="*/ 100 w 412"/>
                    <a:gd name="T75" fmla="*/ 61 h 182"/>
                    <a:gd name="T76" fmla="*/ 100 w 412"/>
                    <a:gd name="T77" fmla="*/ 84 h 182"/>
                    <a:gd name="T78" fmla="*/ 124 w 412"/>
                    <a:gd name="T79" fmla="*/ 84 h 182"/>
                    <a:gd name="T80" fmla="*/ 124 w 412"/>
                    <a:gd name="T81" fmla="*/ 33 h 182"/>
                    <a:gd name="T82" fmla="*/ 33 w 412"/>
                    <a:gd name="T83" fmla="*/ 33 h 182"/>
                    <a:gd name="T84" fmla="*/ 33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3" y="150"/>
                      </a:moveTo>
                      <a:cubicBezTo>
                        <a:pt x="187" y="150"/>
                        <a:pt x="187" y="150"/>
                        <a:pt x="187" y="150"/>
                      </a:cubicBezTo>
                      <a:cubicBezTo>
                        <a:pt x="187" y="1"/>
                        <a:pt x="187" y="1"/>
                        <a:pt x="187"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80" y="181"/>
                        <a:pt x="380" y="181"/>
                        <a:pt x="380" y="181"/>
                      </a:cubicBezTo>
                      <a:cubicBezTo>
                        <a:pt x="380" y="181"/>
                        <a:pt x="380" y="181"/>
                        <a:pt x="380" y="181"/>
                      </a:cubicBezTo>
                      <a:cubicBezTo>
                        <a:pt x="256" y="182"/>
                        <a:pt x="256" y="182"/>
                        <a:pt x="256" y="182"/>
                      </a:cubicBezTo>
                      <a:cubicBezTo>
                        <a:pt x="256" y="143"/>
                        <a:pt x="255" y="100"/>
                        <a:pt x="255" y="62"/>
                      </a:cubicBezTo>
                      <a:cubicBezTo>
                        <a:pt x="285" y="62"/>
                        <a:pt x="313" y="62"/>
                        <a:pt x="342" y="62"/>
                      </a:cubicBezTo>
                      <a:cubicBezTo>
                        <a:pt x="342" y="62"/>
                        <a:pt x="342" y="62"/>
                        <a:pt x="342" y="62"/>
                      </a:cubicBezTo>
                      <a:cubicBezTo>
                        <a:pt x="342" y="62"/>
                        <a:pt x="342" y="62"/>
                        <a:pt x="342" y="62"/>
                      </a:cubicBezTo>
                      <a:cubicBezTo>
                        <a:pt x="342" y="94"/>
                        <a:pt x="342" y="94"/>
                        <a:pt x="342"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8" y="94"/>
                        <a:pt x="288" y="94"/>
                        <a:pt x="288" y="94"/>
                      </a:cubicBezTo>
                      <a:cubicBezTo>
                        <a:pt x="288" y="149"/>
                        <a:pt x="288" y="149"/>
                        <a:pt x="288" y="149"/>
                      </a:cubicBezTo>
                      <a:cubicBezTo>
                        <a:pt x="380" y="149"/>
                        <a:pt x="380" y="149"/>
                        <a:pt x="380" y="149"/>
                      </a:cubicBezTo>
                      <a:cubicBezTo>
                        <a:pt x="380" y="32"/>
                        <a:pt x="380" y="32"/>
                        <a:pt x="380" y="32"/>
                      </a:cubicBezTo>
                      <a:cubicBezTo>
                        <a:pt x="220" y="32"/>
                        <a:pt x="220" y="32"/>
                        <a:pt x="220" y="32"/>
                      </a:cubicBezTo>
                      <a:cubicBezTo>
                        <a:pt x="220" y="32"/>
                        <a:pt x="220" y="32"/>
                        <a:pt x="220"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7" y="115"/>
                        <a:pt x="157" y="115"/>
                        <a:pt x="157" y="115"/>
                      </a:cubicBezTo>
                      <a:cubicBezTo>
                        <a:pt x="100" y="115"/>
                        <a:pt x="100" y="115"/>
                        <a:pt x="100" y="115"/>
                      </a:cubicBezTo>
                      <a:cubicBezTo>
                        <a:pt x="100" y="116"/>
                        <a:pt x="100" y="116"/>
                        <a:pt x="100" y="116"/>
                      </a:cubicBezTo>
                      <a:cubicBezTo>
                        <a:pt x="71" y="116"/>
                        <a:pt x="71" y="116"/>
                        <a:pt x="71" y="116"/>
                      </a:cubicBezTo>
                      <a:cubicBezTo>
                        <a:pt x="71" y="115"/>
                        <a:pt x="71" y="115"/>
                        <a:pt x="71" y="115"/>
                      </a:cubicBezTo>
                      <a:cubicBezTo>
                        <a:pt x="70" y="115"/>
                        <a:pt x="70" y="115"/>
                        <a:pt x="70" y="115"/>
                      </a:cubicBezTo>
                      <a:cubicBezTo>
                        <a:pt x="69" y="61"/>
                        <a:pt x="69" y="61"/>
                        <a:pt x="69" y="61"/>
                      </a:cubicBezTo>
                      <a:cubicBezTo>
                        <a:pt x="100" y="61"/>
                        <a:pt x="100" y="61"/>
                        <a:pt x="100" y="61"/>
                      </a:cubicBezTo>
                      <a:cubicBezTo>
                        <a:pt x="100" y="84"/>
                        <a:pt x="100" y="84"/>
                        <a:pt x="100" y="84"/>
                      </a:cubicBezTo>
                      <a:cubicBezTo>
                        <a:pt x="124" y="84"/>
                        <a:pt x="124" y="84"/>
                        <a:pt x="124" y="84"/>
                      </a:cubicBezTo>
                      <a:cubicBezTo>
                        <a:pt x="124" y="33"/>
                        <a:pt x="124" y="33"/>
                        <a:pt x="124" y="33"/>
                      </a:cubicBezTo>
                      <a:cubicBezTo>
                        <a:pt x="33" y="33"/>
                        <a:pt x="33" y="33"/>
                        <a:pt x="33" y="33"/>
                      </a:cubicBezTo>
                      <a:lnTo>
                        <a:pt x="33"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59" name="Freeform 25"/>
                <p:cNvSpPr>
                  <a:spLocks/>
                </p:cNvSpPr>
                <p:nvPr/>
              </p:nvSpPr>
              <p:spPr bwMode="auto">
                <a:xfrm>
                  <a:off x="13364400" y="5029200"/>
                  <a:ext cx="526381" cy="126831"/>
                </a:xfrm>
                <a:custGeom>
                  <a:avLst/>
                  <a:gdLst>
                    <a:gd name="T0" fmla="*/ 32 w 412"/>
                    <a:gd name="T1" fmla="*/ 150 h 182"/>
                    <a:gd name="T2" fmla="*/ 186 w 412"/>
                    <a:gd name="T3" fmla="*/ 150 h 182"/>
                    <a:gd name="T4" fmla="*/ 186 w 412"/>
                    <a:gd name="T5" fmla="*/ 1 h 182"/>
                    <a:gd name="T6" fmla="*/ 187 w 412"/>
                    <a:gd name="T7" fmla="*/ 1 h 182"/>
                    <a:gd name="T8" fmla="*/ 187 w 412"/>
                    <a:gd name="T9" fmla="*/ 1 h 182"/>
                    <a:gd name="T10" fmla="*/ 412 w 412"/>
                    <a:gd name="T11" fmla="*/ 0 h 182"/>
                    <a:gd name="T12" fmla="*/ 412 w 412"/>
                    <a:gd name="T13" fmla="*/ 181 h 182"/>
                    <a:gd name="T14" fmla="*/ 379 w 412"/>
                    <a:gd name="T15" fmla="*/ 181 h 182"/>
                    <a:gd name="T16" fmla="*/ 379 w 412"/>
                    <a:gd name="T17" fmla="*/ 181 h 182"/>
                    <a:gd name="T18" fmla="*/ 256 w 412"/>
                    <a:gd name="T19" fmla="*/ 182 h 182"/>
                    <a:gd name="T20" fmla="*/ 255 w 412"/>
                    <a:gd name="T21" fmla="*/ 62 h 182"/>
                    <a:gd name="T22" fmla="*/ 342 w 412"/>
                    <a:gd name="T23" fmla="*/ 62 h 182"/>
                    <a:gd name="T24" fmla="*/ 342 w 412"/>
                    <a:gd name="T25" fmla="*/ 62 h 182"/>
                    <a:gd name="T26" fmla="*/ 342 w 412"/>
                    <a:gd name="T27" fmla="*/ 62 h 182"/>
                    <a:gd name="T28" fmla="*/ 342 w 412"/>
                    <a:gd name="T29" fmla="*/ 94 h 182"/>
                    <a:gd name="T30" fmla="*/ 342 w 412"/>
                    <a:gd name="T31" fmla="*/ 94 h 182"/>
                    <a:gd name="T32" fmla="*/ 342 w 412"/>
                    <a:gd name="T33" fmla="*/ 116 h 182"/>
                    <a:gd name="T34" fmla="*/ 313 w 412"/>
                    <a:gd name="T35" fmla="*/ 116 h 182"/>
                    <a:gd name="T36" fmla="*/ 313 w 412"/>
                    <a:gd name="T37" fmla="*/ 94 h 182"/>
                    <a:gd name="T38" fmla="*/ 288 w 412"/>
                    <a:gd name="T39" fmla="*/ 94 h 182"/>
                    <a:gd name="T40" fmla="*/ 288 w 412"/>
                    <a:gd name="T41" fmla="*/ 149 h 182"/>
                    <a:gd name="T42" fmla="*/ 379 w 412"/>
                    <a:gd name="T43" fmla="*/ 149 h 182"/>
                    <a:gd name="T44" fmla="*/ 379 w 412"/>
                    <a:gd name="T45" fmla="*/ 32 h 182"/>
                    <a:gd name="T46" fmla="*/ 220 w 412"/>
                    <a:gd name="T47" fmla="*/ 32 h 182"/>
                    <a:gd name="T48" fmla="*/ 220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6 w 412"/>
                    <a:gd name="T61" fmla="*/ 115 h 182"/>
                    <a:gd name="T62" fmla="*/ 99 w 412"/>
                    <a:gd name="T63" fmla="*/ 115 h 182"/>
                    <a:gd name="T64" fmla="*/ 99 w 412"/>
                    <a:gd name="T65" fmla="*/ 116 h 182"/>
                    <a:gd name="T66" fmla="*/ 70 w 412"/>
                    <a:gd name="T67" fmla="*/ 116 h 182"/>
                    <a:gd name="T68" fmla="*/ 70 w 412"/>
                    <a:gd name="T69" fmla="*/ 115 h 182"/>
                    <a:gd name="T70" fmla="*/ 69 w 412"/>
                    <a:gd name="T71" fmla="*/ 115 h 182"/>
                    <a:gd name="T72" fmla="*/ 69 w 412"/>
                    <a:gd name="T73" fmla="*/ 61 h 182"/>
                    <a:gd name="T74" fmla="*/ 99 w 412"/>
                    <a:gd name="T75" fmla="*/ 61 h 182"/>
                    <a:gd name="T76" fmla="*/ 99 w 412"/>
                    <a:gd name="T77" fmla="*/ 84 h 182"/>
                    <a:gd name="T78" fmla="*/ 123 w 412"/>
                    <a:gd name="T79" fmla="*/ 84 h 182"/>
                    <a:gd name="T80" fmla="*/ 123 w 412"/>
                    <a:gd name="T81" fmla="*/ 33 h 182"/>
                    <a:gd name="T82" fmla="*/ 32 w 412"/>
                    <a:gd name="T83" fmla="*/ 33 h 182"/>
                    <a:gd name="T84" fmla="*/ 32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2" y="150"/>
                      </a:moveTo>
                      <a:cubicBezTo>
                        <a:pt x="186" y="150"/>
                        <a:pt x="186" y="150"/>
                        <a:pt x="186" y="150"/>
                      </a:cubicBezTo>
                      <a:cubicBezTo>
                        <a:pt x="186" y="1"/>
                        <a:pt x="186" y="1"/>
                        <a:pt x="186"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79" y="181"/>
                        <a:pt x="379" y="181"/>
                        <a:pt x="379" y="181"/>
                      </a:cubicBezTo>
                      <a:cubicBezTo>
                        <a:pt x="379" y="181"/>
                        <a:pt x="379" y="181"/>
                        <a:pt x="379" y="181"/>
                      </a:cubicBezTo>
                      <a:cubicBezTo>
                        <a:pt x="256" y="182"/>
                        <a:pt x="256" y="182"/>
                        <a:pt x="256" y="182"/>
                      </a:cubicBezTo>
                      <a:cubicBezTo>
                        <a:pt x="256" y="143"/>
                        <a:pt x="255" y="100"/>
                        <a:pt x="255" y="62"/>
                      </a:cubicBezTo>
                      <a:cubicBezTo>
                        <a:pt x="284" y="62"/>
                        <a:pt x="313" y="62"/>
                        <a:pt x="342" y="62"/>
                      </a:cubicBezTo>
                      <a:cubicBezTo>
                        <a:pt x="342" y="62"/>
                        <a:pt x="342" y="62"/>
                        <a:pt x="342" y="62"/>
                      </a:cubicBezTo>
                      <a:cubicBezTo>
                        <a:pt x="342" y="62"/>
                        <a:pt x="342" y="62"/>
                        <a:pt x="342" y="62"/>
                      </a:cubicBezTo>
                      <a:cubicBezTo>
                        <a:pt x="342" y="94"/>
                        <a:pt x="342" y="94"/>
                        <a:pt x="342"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8" y="94"/>
                        <a:pt x="288" y="94"/>
                        <a:pt x="288" y="94"/>
                      </a:cubicBezTo>
                      <a:cubicBezTo>
                        <a:pt x="288" y="149"/>
                        <a:pt x="288" y="149"/>
                        <a:pt x="288" y="149"/>
                      </a:cubicBezTo>
                      <a:cubicBezTo>
                        <a:pt x="379" y="149"/>
                        <a:pt x="379" y="149"/>
                        <a:pt x="379" y="149"/>
                      </a:cubicBezTo>
                      <a:cubicBezTo>
                        <a:pt x="379" y="32"/>
                        <a:pt x="379" y="32"/>
                        <a:pt x="379" y="32"/>
                      </a:cubicBezTo>
                      <a:cubicBezTo>
                        <a:pt x="220" y="32"/>
                        <a:pt x="220" y="32"/>
                        <a:pt x="220" y="32"/>
                      </a:cubicBezTo>
                      <a:cubicBezTo>
                        <a:pt x="220" y="32"/>
                        <a:pt x="220" y="32"/>
                        <a:pt x="220"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6" y="115"/>
                        <a:pt x="156" y="115"/>
                        <a:pt x="156" y="115"/>
                      </a:cubicBezTo>
                      <a:cubicBezTo>
                        <a:pt x="99" y="115"/>
                        <a:pt x="99" y="115"/>
                        <a:pt x="99" y="115"/>
                      </a:cubicBezTo>
                      <a:cubicBezTo>
                        <a:pt x="99" y="116"/>
                        <a:pt x="99" y="116"/>
                        <a:pt x="99" y="116"/>
                      </a:cubicBezTo>
                      <a:cubicBezTo>
                        <a:pt x="70" y="116"/>
                        <a:pt x="70" y="116"/>
                        <a:pt x="70" y="116"/>
                      </a:cubicBezTo>
                      <a:cubicBezTo>
                        <a:pt x="70" y="115"/>
                        <a:pt x="70" y="115"/>
                        <a:pt x="70" y="115"/>
                      </a:cubicBezTo>
                      <a:cubicBezTo>
                        <a:pt x="69" y="115"/>
                        <a:pt x="69" y="115"/>
                        <a:pt x="69" y="115"/>
                      </a:cubicBezTo>
                      <a:cubicBezTo>
                        <a:pt x="69" y="61"/>
                        <a:pt x="69" y="61"/>
                        <a:pt x="69" y="61"/>
                      </a:cubicBezTo>
                      <a:cubicBezTo>
                        <a:pt x="99" y="61"/>
                        <a:pt x="99" y="61"/>
                        <a:pt x="99" y="61"/>
                      </a:cubicBezTo>
                      <a:cubicBezTo>
                        <a:pt x="99" y="84"/>
                        <a:pt x="99" y="84"/>
                        <a:pt x="99" y="84"/>
                      </a:cubicBezTo>
                      <a:cubicBezTo>
                        <a:pt x="123" y="84"/>
                        <a:pt x="123" y="84"/>
                        <a:pt x="123" y="84"/>
                      </a:cubicBezTo>
                      <a:cubicBezTo>
                        <a:pt x="123" y="33"/>
                        <a:pt x="123" y="33"/>
                        <a:pt x="123" y="33"/>
                      </a:cubicBezTo>
                      <a:cubicBezTo>
                        <a:pt x="32" y="33"/>
                        <a:pt x="32" y="33"/>
                        <a:pt x="32" y="33"/>
                      </a:cubicBezTo>
                      <a:lnTo>
                        <a:pt x="32"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grpSp>
          <p:sp>
            <p:nvSpPr>
              <p:cNvPr id="37" name="Freeform 5"/>
              <p:cNvSpPr>
                <a:spLocks/>
              </p:cNvSpPr>
              <p:nvPr/>
            </p:nvSpPr>
            <p:spPr bwMode="auto">
              <a:xfrm>
                <a:off x="13957724" y="4880089"/>
                <a:ext cx="498907" cy="149111"/>
              </a:xfrm>
              <a:custGeom>
                <a:avLst/>
                <a:gdLst>
                  <a:gd name="T0" fmla="*/ 33 w 412"/>
                  <a:gd name="T1" fmla="*/ 150 h 182"/>
                  <a:gd name="T2" fmla="*/ 187 w 412"/>
                  <a:gd name="T3" fmla="*/ 150 h 182"/>
                  <a:gd name="T4" fmla="*/ 187 w 412"/>
                  <a:gd name="T5" fmla="*/ 1 h 182"/>
                  <a:gd name="T6" fmla="*/ 187 w 412"/>
                  <a:gd name="T7" fmla="*/ 1 h 182"/>
                  <a:gd name="T8" fmla="*/ 187 w 412"/>
                  <a:gd name="T9" fmla="*/ 1 h 182"/>
                  <a:gd name="T10" fmla="*/ 412 w 412"/>
                  <a:gd name="T11" fmla="*/ 0 h 182"/>
                  <a:gd name="T12" fmla="*/ 412 w 412"/>
                  <a:gd name="T13" fmla="*/ 181 h 182"/>
                  <a:gd name="T14" fmla="*/ 379 w 412"/>
                  <a:gd name="T15" fmla="*/ 181 h 182"/>
                  <a:gd name="T16" fmla="*/ 379 w 412"/>
                  <a:gd name="T17" fmla="*/ 181 h 182"/>
                  <a:gd name="T18" fmla="*/ 256 w 412"/>
                  <a:gd name="T19" fmla="*/ 182 h 182"/>
                  <a:gd name="T20" fmla="*/ 255 w 412"/>
                  <a:gd name="T21" fmla="*/ 62 h 182"/>
                  <a:gd name="T22" fmla="*/ 342 w 412"/>
                  <a:gd name="T23" fmla="*/ 62 h 182"/>
                  <a:gd name="T24" fmla="*/ 342 w 412"/>
                  <a:gd name="T25" fmla="*/ 62 h 182"/>
                  <a:gd name="T26" fmla="*/ 342 w 412"/>
                  <a:gd name="T27" fmla="*/ 62 h 182"/>
                  <a:gd name="T28" fmla="*/ 342 w 412"/>
                  <a:gd name="T29" fmla="*/ 94 h 182"/>
                  <a:gd name="T30" fmla="*/ 342 w 412"/>
                  <a:gd name="T31" fmla="*/ 94 h 182"/>
                  <a:gd name="T32" fmla="*/ 342 w 412"/>
                  <a:gd name="T33" fmla="*/ 116 h 182"/>
                  <a:gd name="T34" fmla="*/ 313 w 412"/>
                  <a:gd name="T35" fmla="*/ 116 h 182"/>
                  <a:gd name="T36" fmla="*/ 313 w 412"/>
                  <a:gd name="T37" fmla="*/ 94 h 182"/>
                  <a:gd name="T38" fmla="*/ 288 w 412"/>
                  <a:gd name="T39" fmla="*/ 94 h 182"/>
                  <a:gd name="T40" fmla="*/ 288 w 412"/>
                  <a:gd name="T41" fmla="*/ 149 h 182"/>
                  <a:gd name="T42" fmla="*/ 379 w 412"/>
                  <a:gd name="T43" fmla="*/ 149 h 182"/>
                  <a:gd name="T44" fmla="*/ 379 w 412"/>
                  <a:gd name="T45" fmla="*/ 32 h 182"/>
                  <a:gd name="T46" fmla="*/ 220 w 412"/>
                  <a:gd name="T47" fmla="*/ 32 h 182"/>
                  <a:gd name="T48" fmla="*/ 220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7 w 412"/>
                  <a:gd name="T61" fmla="*/ 115 h 182"/>
                  <a:gd name="T62" fmla="*/ 100 w 412"/>
                  <a:gd name="T63" fmla="*/ 115 h 182"/>
                  <a:gd name="T64" fmla="*/ 100 w 412"/>
                  <a:gd name="T65" fmla="*/ 116 h 182"/>
                  <a:gd name="T66" fmla="*/ 71 w 412"/>
                  <a:gd name="T67" fmla="*/ 116 h 182"/>
                  <a:gd name="T68" fmla="*/ 71 w 412"/>
                  <a:gd name="T69" fmla="*/ 115 h 182"/>
                  <a:gd name="T70" fmla="*/ 70 w 412"/>
                  <a:gd name="T71" fmla="*/ 115 h 182"/>
                  <a:gd name="T72" fmla="*/ 69 w 412"/>
                  <a:gd name="T73" fmla="*/ 61 h 182"/>
                  <a:gd name="T74" fmla="*/ 100 w 412"/>
                  <a:gd name="T75" fmla="*/ 61 h 182"/>
                  <a:gd name="T76" fmla="*/ 100 w 412"/>
                  <a:gd name="T77" fmla="*/ 84 h 182"/>
                  <a:gd name="T78" fmla="*/ 124 w 412"/>
                  <a:gd name="T79" fmla="*/ 84 h 182"/>
                  <a:gd name="T80" fmla="*/ 124 w 412"/>
                  <a:gd name="T81" fmla="*/ 33 h 182"/>
                  <a:gd name="T82" fmla="*/ 33 w 412"/>
                  <a:gd name="T83" fmla="*/ 33 h 182"/>
                  <a:gd name="T84" fmla="*/ 33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3" y="150"/>
                    </a:moveTo>
                    <a:cubicBezTo>
                      <a:pt x="187" y="150"/>
                      <a:pt x="187" y="150"/>
                      <a:pt x="187" y="150"/>
                    </a:cubicBezTo>
                    <a:cubicBezTo>
                      <a:pt x="187" y="1"/>
                      <a:pt x="187" y="1"/>
                      <a:pt x="187"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79" y="181"/>
                      <a:pt x="379" y="181"/>
                      <a:pt x="379" y="181"/>
                    </a:cubicBezTo>
                    <a:cubicBezTo>
                      <a:pt x="379" y="181"/>
                      <a:pt x="379" y="181"/>
                      <a:pt x="379" y="181"/>
                    </a:cubicBezTo>
                    <a:cubicBezTo>
                      <a:pt x="256" y="182"/>
                      <a:pt x="256" y="182"/>
                      <a:pt x="256" y="182"/>
                    </a:cubicBezTo>
                    <a:cubicBezTo>
                      <a:pt x="256" y="143"/>
                      <a:pt x="255" y="100"/>
                      <a:pt x="255" y="62"/>
                    </a:cubicBezTo>
                    <a:cubicBezTo>
                      <a:pt x="285" y="62"/>
                      <a:pt x="313" y="62"/>
                      <a:pt x="342" y="62"/>
                    </a:cubicBezTo>
                    <a:cubicBezTo>
                      <a:pt x="342" y="62"/>
                      <a:pt x="342" y="62"/>
                      <a:pt x="342" y="62"/>
                    </a:cubicBezTo>
                    <a:cubicBezTo>
                      <a:pt x="342" y="62"/>
                      <a:pt x="342" y="62"/>
                      <a:pt x="342" y="62"/>
                    </a:cubicBezTo>
                    <a:cubicBezTo>
                      <a:pt x="342" y="94"/>
                      <a:pt x="342" y="94"/>
                      <a:pt x="342"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8" y="94"/>
                      <a:pt x="288" y="94"/>
                      <a:pt x="288" y="94"/>
                    </a:cubicBezTo>
                    <a:cubicBezTo>
                      <a:pt x="288" y="149"/>
                      <a:pt x="288" y="149"/>
                      <a:pt x="288" y="149"/>
                    </a:cubicBezTo>
                    <a:cubicBezTo>
                      <a:pt x="379" y="149"/>
                      <a:pt x="379" y="149"/>
                      <a:pt x="379" y="149"/>
                    </a:cubicBezTo>
                    <a:cubicBezTo>
                      <a:pt x="379" y="32"/>
                      <a:pt x="379" y="32"/>
                      <a:pt x="379" y="32"/>
                    </a:cubicBezTo>
                    <a:cubicBezTo>
                      <a:pt x="220" y="32"/>
                      <a:pt x="220" y="32"/>
                      <a:pt x="220" y="32"/>
                    </a:cubicBezTo>
                    <a:cubicBezTo>
                      <a:pt x="220" y="32"/>
                      <a:pt x="220" y="32"/>
                      <a:pt x="220"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7" y="115"/>
                      <a:pt x="157" y="115"/>
                      <a:pt x="157" y="115"/>
                    </a:cubicBezTo>
                    <a:cubicBezTo>
                      <a:pt x="100" y="115"/>
                      <a:pt x="100" y="115"/>
                      <a:pt x="100" y="115"/>
                    </a:cubicBezTo>
                    <a:cubicBezTo>
                      <a:pt x="100" y="116"/>
                      <a:pt x="100" y="116"/>
                      <a:pt x="100" y="116"/>
                    </a:cubicBezTo>
                    <a:cubicBezTo>
                      <a:pt x="71" y="116"/>
                      <a:pt x="71" y="116"/>
                      <a:pt x="71" y="116"/>
                    </a:cubicBezTo>
                    <a:cubicBezTo>
                      <a:pt x="71" y="115"/>
                      <a:pt x="71" y="115"/>
                      <a:pt x="71" y="115"/>
                    </a:cubicBezTo>
                    <a:cubicBezTo>
                      <a:pt x="70" y="115"/>
                      <a:pt x="70" y="115"/>
                      <a:pt x="70" y="115"/>
                    </a:cubicBezTo>
                    <a:cubicBezTo>
                      <a:pt x="69" y="61"/>
                      <a:pt x="69" y="61"/>
                      <a:pt x="69" y="61"/>
                    </a:cubicBezTo>
                    <a:cubicBezTo>
                      <a:pt x="100" y="61"/>
                      <a:pt x="100" y="61"/>
                      <a:pt x="100" y="61"/>
                    </a:cubicBezTo>
                    <a:cubicBezTo>
                      <a:pt x="100" y="84"/>
                      <a:pt x="100" y="84"/>
                      <a:pt x="100" y="84"/>
                    </a:cubicBezTo>
                    <a:cubicBezTo>
                      <a:pt x="124" y="84"/>
                      <a:pt x="124" y="84"/>
                      <a:pt x="124" y="84"/>
                    </a:cubicBezTo>
                    <a:cubicBezTo>
                      <a:pt x="124" y="33"/>
                      <a:pt x="124" y="33"/>
                      <a:pt x="124" y="33"/>
                    </a:cubicBezTo>
                    <a:cubicBezTo>
                      <a:pt x="33" y="33"/>
                      <a:pt x="33" y="33"/>
                      <a:pt x="33" y="33"/>
                    </a:cubicBezTo>
                    <a:lnTo>
                      <a:pt x="33"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38" name="Freeform 6"/>
              <p:cNvSpPr>
                <a:spLocks/>
              </p:cNvSpPr>
              <p:nvPr/>
            </p:nvSpPr>
            <p:spPr bwMode="auto">
              <a:xfrm>
                <a:off x="14486269" y="4880089"/>
                <a:ext cx="497260" cy="149111"/>
              </a:xfrm>
              <a:custGeom>
                <a:avLst/>
                <a:gdLst>
                  <a:gd name="T0" fmla="*/ 32 w 411"/>
                  <a:gd name="T1" fmla="*/ 150 h 182"/>
                  <a:gd name="T2" fmla="*/ 186 w 411"/>
                  <a:gd name="T3" fmla="*/ 150 h 182"/>
                  <a:gd name="T4" fmla="*/ 186 w 411"/>
                  <a:gd name="T5" fmla="*/ 1 h 182"/>
                  <a:gd name="T6" fmla="*/ 187 w 411"/>
                  <a:gd name="T7" fmla="*/ 1 h 182"/>
                  <a:gd name="T8" fmla="*/ 187 w 411"/>
                  <a:gd name="T9" fmla="*/ 1 h 182"/>
                  <a:gd name="T10" fmla="*/ 411 w 411"/>
                  <a:gd name="T11" fmla="*/ 0 h 182"/>
                  <a:gd name="T12" fmla="*/ 411 w 411"/>
                  <a:gd name="T13" fmla="*/ 181 h 182"/>
                  <a:gd name="T14" fmla="*/ 379 w 411"/>
                  <a:gd name="T15" fmla="*/ 181 h 182"/>
                  <a:gd name="T16" fmla="*/ 379 w 411"/>
                  <a:gd name="T17" fmla="*/ 181 h 182"/>
                  <a:gd name="T18" fmla="*/ 255 w 411"/>
                  <a:gd name="T19" fmla="*/ 182 h 182"/>
                  <a:gd name="T20" fmla="*/ 255 w 411"/>
                  <a:gd name="T21" fmla="*/ 62 h 182"/>
                  <a:gd name="T22" fmla="*/ 341 w 411"/>
                  <a:gd name="T23" fmla="*/ 62 h 182"/>
                  <a:gd name="T24" fmla="*/ 341 w 411"/>
                  <a:gd name="T25" fmla="*/ 62 h 182"/>
                  <a:gd name="T26" fmla="*/ 342 w 411"/>
                  <a:gd name="T27" fmla="*/ 62 h 182"/>
                  <a:gd name="T28" fmla="*/ 342 w 411"/>
                  <a:gd name="T29" fmla="*/ 94 h 182"/>
                  <a:gd name="T30" fmla="*/ 341 w 411"/>
                  <a:gd name="T31" fmla="*/ 94 h 182"/>
                  <a:gd name="T32" fmla="*/ 341 w 411"/>
                  <a:gd name="T33" fmla="*/ 116 h 182"/>
                  <a:gd name="T34" fmla="*/ 312 w 411"/>
                  <a:gd name="T35" fmla="*/ 116 h 182"/>
                  <a:gd name="T36" fmla="*/ 312 w 411"/>
                  <a:gd name="T37" fmla="*/ 94 h 182"/>
                  <a:gd name="T38" fmla="*/ 288 w 411"/>
                  <a:gd name="T39" fmla="*/ 94 h 182"/>
                  <a:gd name="T40" fmla="*/ 288 w 411"/>
                  <a:gd name="T41" fmla="*/ 149 h 182"/>
                  <a:gd name="T42" fmla="*/ 379 w 411"/>
                  <a:gd name="T43" fmla="*/ 149 h 182"/>
                  <a:gd name="T44" fmla="*/ 379 w 411"/>
                  <a:gd name="T45" fmla="*/ 32 h 182"/>
                  <a:gd name="T46" fmla="*/ 220 w 411"/>
                  <a:gd name="T47" fmla="*/ 32 h 182"/>
                  <a:gd name="T48" fmla="*/ 220 w 411"/>
                  <a:gd name="T49" fmla="*/ 32 h 182"/>
                  <a:gd name="T50" fmla="*/ 218 w 411"/>
                  <a:gd name="T51" fmla="*/ 32 h 182"/>
                  <a:gd name="T52" fmla="*/ 218 w 411"/>
                  <a:gd name="T53" fmla="*/ 182 h 182"/>
                  <a:gd name="T54" fmla="*/ 0 w 411"/>
                  <a:gd name="T55" fmla="*/ 182 h 182"/>
                  <a:gd name="T56" fmla="*/ 0 w 411"/>
                  <a:gd name="T57" fmla="*/ 1 h 182"/>
                  <a:gd name="T58" fmla="*/ 156 w 411"/>
                  <a:gd name="T59" fmla="*/ 0 h 182"/>
                  <a:gd name="T60" fmla="*/ 156 w 411"/>
                  <a:gd name="T61" fmla="*/ 115 h 182"/>
                  <a:gd name="T62" fmla="*/ 99 w 411"/>
                  <a:gd name="T63" fmla="*/ 115 h 182"/>
                  <a:gd name="T64" fmla="*/ 99 w 411"/>
                  <a:gd name="T65" fmla="*/ 116 h 182"/>
                  <a:gd name="T66" fmla="*/ 70 w 411"/>
                  <a:gd name="T67" fmla="*/ 116 h 182"/>
                  <a:gd name="T68" fmla="*/ 70 w 411"/>
                  <a:gd name="T69" fmla="*/ 115 h 182"/>
                  <a:gd name="T70" fmla="*/ 69 w 411"/>
                  <a:gd name="T71" fmla="*/ 115 h 182"/>
                  <a:gd name="T72" fmla="*/ 69 w 411"/>
                  <a:gd name="T73" fmla="*/ 61 h 182"/>
                  <a:gd name="T74" fmla="*/ 99 w 411"/>
                  <a:gd name="T75" fmla="*/ 61 h 182"/>
                  <a:gd name="T76" fmla="*/ 99 w 411"/>
                  <a:gd name="T77" fmla="*/ 84 h 182"/>
                  <a:gd name="T78" fmla="*/ 123 w 411"/>
                  <a:gd name="T79" fmla="*/ 84 h 182"/>
                  <a:gd name="T80" fmla="*/ 123 w 411"/>
                  <a:gd name="T81" fmla="*/ 33 h 182"/>
                  <a:gd name="T82" fmla="*/ 32 w 411"/>
                  <a:gd name="T83" fmla="*/ 33 h 182"/>
                  <a:gd name="T84" fmla="*/ 32 w 411"/>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1" h="182">
                    <a:moveTo>
                      <a:pt x="32" y="150"/>
                    </a:moveTo>
                    <a:cubicBezTo>
                      <a:pt x="186" y="150"/>
                      <a:pt x="186" y="150"/>
                      <a:pt x="186" y="150"/>
                    </a:cubicBezTo>
                    <a:cubicBezTo>
                      <a:pt x="186" y="1"/>
                      <a:pt x="186" y="1"/>
                      <a:pt x="186" y="1"/>
                    </a:cubicBezTo>
                    <a:cubicBezTo>
                      <a:pt x="187" y="1"/>
                      <a:pt x="187" y="1"/>
                      <a:pt x="187" y="1"/>
                    </a:cubicBezTo>
                    <a:cubicBezTo>
                      <a:pt x="187" y="1"/>
                      <a:pt x="187" y="1"/>
                      <a:pt x="187" y="1"/>
                    </a:cubicBezTo>
                    <a:cubicBezTo>
                      <a:pt x="268" y="1"/>
                      <a:pt x="332" y="0"/>
                      <a:pt x="411" y="0"/>
                    </a:cubicBezTo>
                    <a:cubicBezTo>
                      <a:pt x="411" y="181"/>
                      <a:pt x="411" y="181"/>
                      <a:pt x="411" y="181"/>
                    </a:cubicBezTo>
                    <a:cubicBezTo>
                      <a:pt x="379" y="181"/>
                      <a:pt x="379" y="181"/>
                      <a:pt x="379" y="181"/>
                    </a:cubicBezTo>
                    <a:cubicBezTo>
                      <a:pt x="379" y="181"/>
                      <a:pt x="379" y="181"/>
                      <a:pt x="379" y="181"/>
                    </a:cubicBezTo>
                    <a:cubicBezTo>
                      <a:pt x="255" y="182"/>
                      <a:pt x="255" y="182"/>
                      <a:pt x="255" y="182"/>
                    </a:cubicBezTo>
                    <a:cubicBezTo>
                      <a:pt x="255" y="143"/>
                      <a:pt x="255" y="100"/>
                      <a:pt x="255" y="62"/>
                    </a:cubicBezTo>
                    <a:cubicBezTo>
                      <a:pt x="284" y="62"/>
                      <a:pt x="312" y="62"/>
                      <a:pt x="341" y="62"/>
                    </a:cubicBezTo>
                    <a:cubicBezTo>
                      <a:pt x="341" y="62"/>
                      <a:pt x="341" y="62"/>
                      <a:pt x="341" y="62"/>
                    </a:cubicBezTo>
                    <a:cubicBezTo>
                      <a:pt x="342" y="62"/>
                      <a:pt x="342" y="62"/>
                      <a:pt x="342" y="62"/>
                    </a:cubicBezTo>
                    <a:cubicBezTo>
                      <a:pt x="342" y="94"/>
                      <a:pt x="342" y="94"/>
                      <a:pt x="342" y="94"/>
                    </a:cubicBezTo>
                    <a:cubicBezTo>
                      <a:pt x="341" y="94"/>
                      <a:pt x="341" y="94"/>
                      <a:pt x="341" y="94"/>
                    </a:cubicBezTo>
                    <a:cubicBezTo>
                      <a:pt x="341" y="116"/>
                      <a:pt x="341" y="116"/>
                      <a:pt x="341" y="116"/>
                    </a:cubicBezTo>
                    <a:cubicBezTo>
                      <a:pt x="312" y="116"/>
                      <a:pt x="312" y="116"/>
                      <a:pt x="312" y="116"/>
                    </a:cubicBezTo>
                    <a:cubicBezTo>
                      <a:pt x="312" y="94"/>
                      <a:pt x="312" y="94"/>
                      <a:pt x="312" y="94"/>
                    </a:cubicBezTo>
                    <a:cubicBezTo>
                      <a:pt x="288" y="94"/>
                      <a:pt x="288" y="94"/>
                      <a:pt x="288" y="94"/>
                    </a:cubicBezTo>
                    <a:cubicBezTo>
                      <a:pt x="288" y="149"/>
                      <a:pt x="288" y="149"/>
                      <a:pt x="288" y="149"/>
                    </a:cubicBezTo>
                    <a:cubicBezTo>
                      <a:pt x="379" y="149"/>
                      <a:pt x="379" y="149"/>
                      <a:pt x="379" y="149"/>
                    </a:cubicBezTo>
                    <a:cubicBezTo>
                      <a:pt x="379" y="32"/>
                      <a:pt x="379" y="32"/>
                      <a:pt x="379" y="32"/>
                    </a:cubicBezTo>
                    <a:cubicBezTo>
                      <a:pt x="220" y="32"/>
                      <a:pt x="220" y="32"/>
                      <a:pt x="220" y="32"/>
                    </a:cubicBezTo>
                    <a:cubicBezTo>
                      <a:pt x="220" y="32"/>
                      <a:pt x="220" y="32"/>
                      <a:pt x="220" y="32"/>
                    </a:cubicBezTo>
                    <a:cubicBezTo>
                      <a:pt x="218" y="32"/>
                      <a:pt x="218" y="32"/>
                      <a:pt x="218" y="32"/>
                    </a:cubicBezTo>
                    <a:cubicBezTo>
                      <a:pt x="218" y="182"/>
                      <a:pt x="218" y="182"/>
                      <a:pt x="218" y="182"/>
                    </a:cubicBezTo>
                    <a:cubicBezTo>
                      <a:pt x="0" y="182"/>
                      <a:pt x="0" y="182"/>
                      <a:pt x="0" y="182"/>
                    </a:cubicBezTo>
                    <a:cubicBezTo>
                      <a:pt x="0" y="1"/>
                      <a:pt x="0" y="1"/>
                      <a:pt x="0" y="1"/>
                    </a:cubicBezTo>
                    <a:cubicBezTo>
                      <a:pt x="156" y="0"/>
                      <a:pt x="156" y="0"/>
                      <a:pt x="156" y="0"/>
                    </a:cubicBezTo>
                    <a:cubicBezTo>
                      <a:pt x="156" y="115"/>
                      <a:pt x="156" y="115"/>
                      <a:pt x="156" y="115"/>
                    </a:cubicBezTo>
                    <a:cubicBezTo>
                      <a:pt x="99" y="115"/>
                      <a:pt x="99" y="115"/>
                      <a:pt x="99" y="115"/>
                    </a:cubicBezTo>
                    <a:cubicBezTo>
                      <a:pt x="99" y="116"/>
                      <a:pt x="99" y="116"/>
                      <a:pt x="99" y="116"/>
                    </a:cubicBezTo>
                    <a:cubicBezTo>
                      <a:pt x="70" y="116"/>
                      <a:pt x="70" y="116"/>
                      <a:pt x="70" y="116"/>
                    </a:cubicBezTo>
                    <a:cubicBezTo>
                      <a:pt x="70" y="115"/>
                      <a:pt x="70" y="115"/>
                      <a:pt x="70" y="115"/>
                    </a:cubicBezTo>
                    <a:cubicBezTo>
                      <a:pt x="69" y="115"/>
                      <a:pt x="69" y="115"/>
                      <a:pt x="69" y="115"/>
                    </a:cubicBezTo>
                    <a:cubicBezTo>
                      <a:pt x="69" y="61"/>
                      <a:pt x="69" y="61"/>
                      <a:pt x="69" y="61"/>
                    </a:cubicBezTo>
                    <a:cubicBezTo>
                      <a:pt x="99" y="61"/>
                      <a:pt x="99" y="61"/>
                      <a:pt x="99" y="61"/>
                    </a:cubicBezTo>
                    <a:cubicBezTo>
                      <a:pt x="99" y="84"/>
                      <a:pt x="99" y="84"/>
                      <a:pt x="99" y="84"/>
                    </a:cubicBezTo>
                    <a:cubicBezTo>
                      <a:pt x="123" y="84"/>
                      <a:pt x="123" y="84"/>
                      <a:pt x="123" y="84"/>
                    </a:cubicBezTo>
                    <a:cubicBezTo>
                      <a:pt x="123" y="33"/>
                      <a:pt x="123" y="33"/>
                      <a:pt x="123" y="33"/>
                    </a:cubicBezTo>
                    <a:cubicBezTo>
                      <a:pt x="32" y="33"/>
                      <a:pt x="32" y="33"/>
                      <a:pt x="32" y="33"/>
                    </a:cubicBezTo>
                    <a:lnTo>
                      <a:pt x="32"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grpSp>
        <p:sp>
          <p:nvSpPr>
            <p:cNvPr id="31" name="Freeform 5"/>
            <p:cNvSpPr>
              <a:spLocks/>
            </p:cNvSpPr>
            <p:nvPr/>
          </p:nvSpPr>
          <p:spPr bwMode="auto">
            <a:xfrm>
              <a:off x="17100025" y="4800600"/>
              <a:ext cx="498907" cy="149111"/>
            </a:xfrm>
            <a:custGeom>
              <a:avLst/>
              <a:gdLst>
                <a:gd name="T0" fmla="*/ 33 w 412"/>
                <a:gd name="T1" fmla="*/ 150 h 182"/>
                <a:gd name="T2" fmla="*/ 187 w 412"/>
                <a:gd name="T3" fmla="*/ 150 h 182"/>
                <a:gd name="T4" fmla="*/ 187 w 412"/>
                <a:gd name="T5" fmla="*/ 1 h 182"/>
                <a:gd name="T6" fmla="*/ 187 w 412"/>
                <a:gd name="T7" fmla="*/ 1 h 182"/>
                <a:gd name="T8" fmla="*/ 187 w 412"/>
                <a:gd name="T9" fmla="*/ 1 h 182"/>
                <a:gd name="T10" fmla="*/ 412 w 412"/>
                <a:gd name="T11" fmla="*/ 0 h 182"/>
                <a:gd name="T12" fmla="*/ 412 w 412"/>
                <a:gd name="T13" fmla="*/ 181 h 182"/>
                <a:gd name="T14" fmla="*/ 379 w 412"/>
                <a:gd name="T15" fmla="*/ 181 h 182"/>
                <a:gd name="T16" fmla="*/ 379 w 412"/>
                <a:gd name="T17" fmla="*/ 181 h 182"/>
                <a:gd name="T18" fmla="*/ 256 w 412"/>
                <a:gd name="T19" fmla="*/ 182 h 182"/>
                <a:gd name="T20" fmla="*/ 255 w 412"/>
                <a:gd name="T21" fmla="*/ 62 h 182"/>
                <a:gd name="T22" fmla="*/ 342 w 412"/>
                <a:gd name="T23" fmla="*/ 62 h 182"/>
                <a:gd name="T24" fmla="*/ 342 w 412"/>
                <a:gd name="T25" fmla="*/ 62 h 182"/>
                <a:gd name="T26" fmla="*/ 342 w 412"/>
                <a:gd name="T27" fmla="*/ 62 h 182"/>
                <a:gd name="T28" fmla="*/ 342 w 412"/>
                <a:gd name="T29" fmla="*/ 94 h 182"/>
                <a:gd name="T30" fmla="*/ 342 w 412"/>
                <a:gd name="T31" fmla="*/ 94 h 182"/>
                <a:gd name="T32" fmla="*/ 342 w 412"/>
                <a:gd name="T33" fmla="*/ 116 h 182"/>
                <a:gd name="T34" fmla="*/ 313 w 412"/>
                <a:gd name="T35" fmla="*/ 116 h 182"/>
                <a:gd name="T36" fmla="*/ 313 w 412"/>
                <a:gd name="T37" fmla="*/ 94 h 182"/>
                <a:gd name="T38" fmla="*/ 288 w 412"/>
                <a:gd name="T39" fmla="*/ 94 h 182"/>
                <a:gd name="T40" fmla="*/ 288 w 412"/>
                <a:gd name="T41" fmla="*/ 149 h 182"/>
                <a:gd name="T42" fmla="*/ 379 w 412"/>
                <a:gd name="T43" fmla="*/ 149 h 182"/>
                <a:gd name="T44" fmla="*/ 379 w 412"/>
                <a:gd name="T45" fmla="*/ 32 h 182"/>
                <a:gd name="T46" fmla="*/ 220 w 412"/>
                <a:gd name="T47" fmla="*/ 32 h 182"/>
                <a:gd name="T48" fmla="*/ 220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7 w 412"/>
                <a:gd name="T61" fmla="*/ 115 h 182"/>
                <a:gd name="T62" fmla="*/ 100 w 412"/>
                <a:gd name="T63" fmla="*/ 115 h 182"/>
                <a:gd name="T64" fmla="*/ 100 w 412"/>
                <a:gd name="T65" fmla="*/ 116 h 182"/>
                <a:gd name="T66" fmla="*/ 71 w 412"/>
                <a:gd name="T67" fmla="*/ 116 h 182"/>
                <a:gd name="T68" fmla="*/ 71 w 412"/>
                <a:gd name="T69" fmla="*/ 115 h 182"/>
                <a:gd name="T70" fmla="*/ 70 w 412"/>
                <a:gd name="T71" fmla="*/ 115 h 182"/>
                <a:gd name="T72" fmla="*/ 69 w 412"/>
                <a:gd name="T73" fmla="*/ 61 h 182"/>
                <a:gd name="T74" fmla="*/ 100 w 412"/>
                <a:gd name="T75" fmla="*/ 61 h 182"/>
                <a:gd name="T76" fmla="*/ 100 w 412"/>
                <a:gd name="T77" fmla="*/ 84 h 182"/>
                <a:gd name="T78" fmla="*/ 124 w 412"/>
                <a:gd name="T79" fmla="*/ 84 h 182"/>
                <a:gd name="T80" fmla="*/ 124 w 412"/>
                <a:gd name="T81" fmla="*/ 33 h 182"/>
                <a:gd name="T82" fmla="*/ 33 w 412"/>
                <a:gd name="T83" fmla="*/ 33 h 182"/>
                <a:gd name="T84" fmla="*/ 33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3" y="150"/>
                  </a:moveTo>
                  <a:cubicBezTo>
                    <a:pt x="187" y="150"/>
                    <a:pt x="187" y="150"/>
                    <a:pt x="187" y="150"/>
                  </a:cubicBezTo>
                  <a:cubicBezTo>
                    <a:pt x="187" y="1"/>
                    <a:pt x="187" y="1"/>
                    <a:pt x="187"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79" y="181"/>
                    <a:pt x="379" y="181"/>
                    <a:pt x="379" y="181"/>
                  </a:cubicBezTo>
                  <a:cubicBezTo>
                    <a:pt x="379" y="181"/>
                    <a:pt x="379" y="181"/>
                    <a:pt x="379" y="181"/>
                  </a:cubicBezTo>
                  <a:cubicBezTo>
                    <a:pt x="256" y="182"/>
                    <a:pt x="256" y="182"/>
                    <a:pt x="256" y="182"/>
                  </a:cubicBezTo>
                  <a:cubicBezTo>
                    <a:pt x="256" y="143"/>
                    <a:pt x="255" y="100"/>
                    <a:pt x="255" y="62"/>
                  </a:cubicBezTo>
                  <a:cubicBezTo>
                    <a:pt x="285" y="62"/>
                    <a:pt x="313" y="62"/>
                    <a:pt x="342" y="62"/>
                  </a:cubicBezTo>
                  <a:cubicBezTo>
                    <a:pt x="342" y="62"/>
                    <a:pt x="342" y="62"/>
                    <a:pt x="342" y="62"/>
                  </a:cubicBezTo>
                  <a:cubicBezTo>
                    <a:pt x="342" y="62"/>
                    <a:pt x="342" y="62"/>
                    <a:pt x="342" y="62"/>
                  </a:cubicBezTo>
                  <a:cubicBezTo>
                    <a:pt x="342" y="94"/>
                    <a:pt x="342" y="94"/>
                    <a:pt x="342"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8" y="94"/>
                    <a:pt x="288" y="94"/>
                    <a:pt x="288" y="94"/>
                  </a:cubicBezTo>
                  <a:cubicBezTo>
                    <a:pt x="288" y="149"/>
                    <a:pt x="288" y="149"/>
                    <a:pt x="288" y="149"/>
                  </a:cubicBezTo>
                  <a:cubicBezTo>
                    <a:pt x="379" y="149"/>
                    <a:pt x="379" y="149"/>
                    <a:pt x="379" y="149"/>
                  </a:cubicBezTo>
                  <a:cubicBezTo>
                    <a:pt x="379" y="32"/>
                    <a:pt x="379" y="32"/>
                    <a:pt x="379" y="32"/>
                  </a:cubicBezTo>
                  <a:cubicBezTo>
                    <a:pt x="220" y="32"/>
                    <a:pt x="220" y="32"/>
                    <a:pt x="220" y="32"/>
                  </a:cubicBezTo>
                  <a:cubicBezTo>
                    <a:pt x="220" y="32"/>
                    <a:pt x="220" y="32"/>
                    <a:pt x="220"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7" y="115"/>
                    <a:pt x="157" y="115"/>
                    <a:pt x="157" y="115"/>
                  </a:cubicBezTo>
                  <a:cubicBezTo>
                    <a:pt x="100" y="115"/>
                    <a:pt x="100" y="115"/>
                    <a:pt x="100" y="115"/>
                  </a:cubicBezTo>
                  <a:cubicBezTo>
                    <a:pt x="100" y="116"/>
                    <a:pt x="100" y="116"/>
                    <a:pt x="100" y="116"/>
                  </a:cubicBezTo>
                  <a:cubicBezTo>
                    <a:pt x="71" y="116"/>
                    <a:pt x="71" y="116"/>
                    <a:pt x="71" y="116"/>
                  </a:cubicBezTo>
                  <a:cubicBezTo>
                    <a:pt x="71" y="115"/>
                    <a:pt x="71" y="115"/>
                    <a:pt x="71" y="115"/>
                  </a:cubicBezTo>
                  <a:cubicBezTo>
                    <a:pt x="70" y="115"/>
                    <a:pt x="70" y="115"/>
                    <a:pt x="70" y="115"/>
                  </a:cubicBezTo>
                  <a:cubicBezTo>
                    <a:pt x="69" y="61"/>
                    <a:pt x="69" y="61"/>
                    <a:pt x="69" y="61"/>
                  </a:cubicBezTo>
                  <a:cubicBezTo>
                    <a:pt x="100" y="61"/>
                    <a:pt x="100" y="61"/>
                    <a:pt x="100" y="61"/>
                  </a:cubicBezTo>
                  <a:cubicBezTo>
                    <a:pt x="100" y="84"/>
                    <a:pt x="100" y="84"/>
                    <a:pt x="100" y="84"/>
                  </a:cubicBezTo>
                  <a:cubicBezTo>
                    <a:pt x="124" y="84"/>
                    <a:pt x="124" y="84"/>
                    <a:pt x="124" y="84"/>
                  </a:cubicBezTo>
                  <a:cubicBezTo>
                    <a:pt x="124" y="33"/>
                    <a:pt x="124" y="33"/>
                    <a:pt x="124" y="33"/>
                  </a:cubicBezTo>
                  <a:cubicBezTo>
                    <a:pt x="33" y="33"/>
                    <a:pt x="33" y="33"/>
                    <a:pt x="33" y="33"/>
                  </a:cubicBezTo>
                  <a:lnTo>
                    <a:pt x="33"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32" name="Freeform 6"/>
            <p:cNvSpPr>
              <a:spLocks/>
            </p:cNvSpPr>
            <p:nvPr/>
          </p:nvSpPr>
          <p:spPr bwMode="auto">
            <a:xfrm>
              <a:off x="17628570" y="4800600"/>
              <a:ext cx="497260" cy="149111"/>
            </a:xfrm>
            <a:custGeom>
              <a:avLst/>
              <a:gdLst>
                <a:gd name="T0" fmla="*/ 32 w 411"/>
                <a:gd name="T1" fmla="*/ 150 h 182"/>
                <a:gd name="T2" fmla="*/ 186 w 411"/>
                <a:gd name="T3" fmla="*/ 150 h 182"/>
                <a:gd name="T4" fmla="*/ 186 w 411"/>
                <a:gd name="T5" fmla="*/ 1 h 182"/>
                <a:gd name="T6" fmla="*/ 187 w 411"/>
                <a:gd name="T7" fmla="*/ 1 h 182"/>
                <a:gd name="T8" fmla="*/ 187 w 411"/>
                <a:gd name="T9" fmla="*/ 1 h 182"/>
                <a:gd name="T10" fmla="*/ 411 w 411"/>
                <a:gd name="T11" fmla="*/ 0 h 182"/>
                <a:gd name="T12" fmla="*/ 411 w 411"/>
                <a:gd name="T13" fmla="*/ 181 h 182"/>
                <a:gd name="T14" fmla="*/ 379 w 411"/>
                <a:gd name="T15" fmla="*/ 181 h 182"/>
                <a:gd name="T16" fmla="*/ 379 w 411"/>
                <a:gd name="T17" fmla="*/ 181 h 182"/>
                <a:gd name="T18" fmla="*/ 255 w 411"/>
                <a:gd name="T19" fmla="*/ 182 h 182"/>
                <a:gd name="T20" fmla="*/ 255 w 411"/>
                <a:gd name="T21" fmla="*/ 62 h 182"/>
                <a:gd name="T22" fmla="*/ 341 w 411"/>
                <a:gd name="T23" fmla="*/ 62 h 182"/>
                <a:gd name="T24" fmla="*/ 341 w 411"/>
                <a:gd name="T25" fmla="*/ 62 h 182"/>
                <a:gd name="T26" fmla="*/ 342 w 411"/>
                <a:gd name="T27" fmla="*/ 62 h 182"/>
                <a:gd name="T28" fmla="*/ 342 w 411"/>
                <a:gd name="T29" fmla="*/ 94 h 182"/>
                <a:gd name="T30" fmla="*/ 341 w 411"/>
                <a:gd name="T31" fmla="*/ 94 h 182"/>
                <a:gd name="T32" fmla="*/ 341 w 411"/>
                <a:gd name="T33" fmla="*/ 116 h 182"/>
                <a:gd name="T34" fmla="*/ 312 w 411"/>
                <a:gd name="T35" fmla="*/ 116 h 182"/>
                <a:gd name="T36" fmla="*/ 312 w 411"/>
                <a:gd name="T37" fmla="*/ 94 h 182"/>
                <a:gd name="T38" fmla="*/ 288 w 411"/>
                <a:gd name="T39" fmla="*/ 94 h 182"/>
                <a:gd name="T40" fmla="*/ 288 w 411"/>
                <a:gd name="T41" fmla="*/ 149 h 182"/>
                <a:gd name="T42" fmla="*/ 379 w 411"/>
                <a:gd name="T43" fmla="*/ 149 h 182"/>
                <a:gd name="T44" fmla="*/ 379 w 411"/>
                <a:gd name="T45" fmla="*/ 32 h 182"/>
                <a:gd name="T46" fmla="*/ 220 w 411"/>
                <a:gd name="T47" fmla="*/ 32 h 182"/>
                <a:gd name="T48" fmla="*/ 220 w 411"/>
                <a:gd name="T49" fmla="*/ 32 h 182"/>
                <a:gd name="T50" fmla="*/ 218 w 411"/>
                <a:gd name="T51" fmla="*/ 32 h 182"/>
                <a:gd name="T52" fmla="*/ 218 w 411"/>
                <a:gd name="T53" fmla="*/ 182 h 182"/>
                <a:gd name="T54" fmla="*/ 0 w 411"/>
                <a:gd name="T55" fmla="*/ 182 h 182"/>
                <a:gd name="T56" fmla="*/ 0 w 411"/>
                <a:gd name="T57" fmla="*/ 1 h 182"/>
                <a:gd name="T58" fmla="*/ 156 w 411"/>
                <a:gd name="T59" fmla="*/ 0 h 182"/>
                <a:gd name="T60" fmla="*/ 156 w 411"/>
                <a:gd name="T61" fmla="*/ 115 h 182"/>
                <a:gd name="T62" fmla="*/ 99 w 411"/>
                <a:gd name="T63" fmla="*/ 115 h 182"/>
                <a:gd name="T64" fmla="*/ 99 w 411"/>
                <a:gd name="T65" fmla="*/ 116 h 182"/>
                <a:gd name="T66" fmla="*/ 70 w 411"/>
                <a:gd name="T67" fmla="*/ 116 h 182"/>
                <a:gd name="T68" fmla="*/ 70 w 411"/>
                <a:gd name="T69" fmla="*/ 115 h 182"/>
                <a:gd name="T70" fmla="*/ 69 w 411"/>
                <a:gd name="T71" fmla="*/ 115 h 182"/>
                <a:gd name="T72" fmla="*/ 69 w 411"/>
                <a:gd name="T73" fmla="*/ 61 h 182"/>
                <a:gd name="T74" fmla="*/ 99 w 411"/>
                <a:gd name="T75" fmla="*/ 61 h 182"/>
                <a:gd name="T76" fmla="*/ 99 w 411"/>
                <a:gd name="T77" fmla="*/ 84 h 182"/>
                <a:gd name="T78" fmla="*/ 123 w 411"/>
                <a:gd name="T79" fmla="*/ 84 h 182"/>
                <a:gd name="T80" fmla="*/ 123 w 411"/>
                <a:gd name="T81" fmla="*/ 33 h 182"/>
                <a:gd name="T82" fmla="*/ 32 w 411"/>
                <a:gd name="T83" fmla="*/ 33 h 182"/>
                <a:gd name="T84" fmla="*/ 32 w 411"/>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1" h="182">
                  <a:moveTo>
                    <a:pt x="32" y="150"/>
                  </a:moveTo>
                  <a:cubicBezTo>
                    <a:pt x="186" y="150"/>
                    <a:pt x="186" y="150"/>
                    <a:pt x="186" y="150"/>
                  </a:cubicBezTo>
                  <a:cubicBezTo>
                    <a:pt x="186" y="1"/>
                    <a:pt x="186" y="1"/>
                    <a:pt x="186" y="1"/>
                  </a:cubicBezTo>
                  <a:cubicBezTo>
                    <a:pt x="187" y="1"/>
                    <a:pt x="187" y="1"/>
                    <a:pt x="187" y="1"/>
                  </a:cubicBezTo>
                  <a:cubicBezTo>
                    <a:pt x="187" y="1"/>
                    <a:pt x="187" y="1"/>
                    <a:pt x="187" y="1"/>
                  </a:cubicBezTo>
                  <a:cubicBezTo>
                    <a:pt x="268" y="1"/>
                    <a:pt x="332" y="0"/>
                    <a:pt x="411" y="0"/>
                  </a:cubicBezTo>
                  <a:cubicBezTo>
                    <a:pt x="411" y="181"/>
                    <a:pt x="411" y="181"/>
                    <a:pt x="411" y="181"/>
                  </a:cubicBezTo>
                  <a:cubicBezTo>
                    <a:pt x="379" y="181"/>
                    <a:pt x="379" y="181"/>
                    <a:pt x="379" y="181"/>
                  </a:cubicBezTo>
                  <a:cubicBezTo>
                    <a:pt x="379" y="181"/>
                    <a:pt x="379" y="181"/>
                    <a:pt x="379" y="181"/>
                  </a:cubicBezTo>
                  <a:cubicBezTo>
                    <a:pt x="255" y="182"/>
                    <a:pt x="255" y="182"/>
                    <a:pt x="255" y="182"/>
                  </a:cubicBezTo>
                  <a:cubicBezTo>
                    <a:pt x="255" y="143"/>
                    <a:pt x="255" y="100"/>
                    <a:pt x="255" y="62"/>
                  </a:cubicBezTo>
                  <a:cubicBezTo>
                    <a:pt x="284" y="62"/>
                    <a:pt x="312" y="62"/>
                    <a:pt x="341" y="62"/>
                  </a:cubicBezTo>
                  <a:cubicBezTo>
                    <a:pt x="341" y="62"/>
                    <a:pt x="341" y="62"/>
                    <a:pt x="341" y="62"/>
                  </a:cubicBezTo>
                  <a:cubicBezTo>
                    <a:pt x="342" y="62"/>
                    <a:pt x="342" y="62"/>
                    <a:pt x="342" y="62"/>
                  </a:cubicBezTo>
                  <a:cubicBezTo>
                    <a:pt x="342" y="94"/>
                    <a:pt x="342" y="94"/>
                    <a:pt x="342" y="94"/>
                  </a:cubicBezTo>
                  <a:cubicBezTo>
                    <a:pt x="341" y="94"/>
                    <a:pt x="341" y="94"/>
                    <a:pt x="341" y="94"/>
                  </a:cubicBezTo>
                  <a:cubicBezTo>
                    <a:pt x="341" y="116"/>
                    <a:pt x="341" y="116"/>
                    <a:pt x="341" y="116"/>
                  </a:cubicBezTo>
                  <a:cubicBezTo>
                    <a:pt x="312" y="116"/>
                    <a:pt x="312" y="116"/>
                    <a:pt x="312" y="116"/>
                  </a:cubicBezTo>
                  <a:cubicBezTo>
                    <a:pt x="312" y="94"/>
                    <a:pt x="312" y="94"/>
                    <a:pt x="312" y="94"/>
                  </a:cubicBezTo>
                  <a:cubicBezTo>
                    <a:pt x="288" y="94"/>
                    <a:pt x="288" y="94"/>
                    <a:pt x="288" y="94"/>
                  </a:cubicBezTo>
                  <a:cubicBezTo>
                    <a:pt x="288" y="149"/>
                    <a:pt x="288" y="149"/>
                    <a:pt x="288" y="149"/>
                  </a:cubicBezTo>
                  <a:cubicBezTo>
                    <a:pt x="379" y="149"/>
                    <a:pt x="379" y="149"/>
                    <a:pt x="379" y="149"/>
                  </a:cubicBezTo>
                  <a:cubicBezTo>
                    <a:pt x="379" y="32"/>
                    <a:pt x="379" y="32"/>
                    <a:pt x="379" y="32"/>
                  </a:cubicBezTo>
                  <a:cubicBezTo>
                    <a:pt x="220" y="32"/>
                    <a:pt x="220" y="32"/>
                    <a:pt x="220" y="32"/>
                  </a:cubicBezTo>
                  <a:cubicBezTo>
                    <a:pt x="220" y="32"/>
                    <a:pt x="220" y="32"/>
                    <a:pt x="220" y="32"/>
                  </a:cubicBezTo>
                  <a:cubicBezTo>
                    <a:pt x="218" y="32"/>
                    <a:pt x="218" y="32"/>
                    <a:pt x="218" y="32"/>
                  </a:cubicBezTo>
                  <a:cubicBezTo>
                    <a:pt x="218" y="182"/>
                    <a:pt x="218" y="182"/>
                    <a:pt x="218" y="182"/>
                  </a:cubicBezTo>
                  <a:cubicBezTo>
                    <a:pt x="0" y="182"/>
                    <a:pt x="0" y="182"/>
                    <a:pt x="0" y="182"/>
                  </a:cubicBezTo>
                  <a:cubicBezTo>
                    <a:pt x="0" y="1"/>
                    <a:pt x="0" y="1"/>
                    <a:pt x="0" y="1"/>
                  </a:cubicBezTo>
                  <a:cubicBezTo>
                    <a:pt x="156" y="0"/>
                    <a:pt x="156" y="0"/>
                    <a:pt x="156" y="0"/>
                  </a:cubicBezTo>
                  <a:cubicBezTo>
                    <a:pt x="156" y="115"/>
                    <a:pt x="156" y="115"/>
                    <a:pt x="156" y="115"/>
                  </a:cubicBezTo>
                  <a:cubicBezTo>
                    <a:pt x="99" y="115"/>
                    <a:pt x="99" y="115"/>
                    <a:pt x="99" y="115"/>
                  </a:cubicBezTo>
                  <a:cubicBezTo>
                    <a:pt x="99" y="116"/>
                    <a:pt x="99" y="116"/>
                    <a:pt x="99" y="116"/>
                  </a:cubicBezTo>
                  <a:cubicBezTo>
                    <a:pt x="70" y="116"/>
                    <a:pt x="70" y="116"/>
                    <a:pt x="70" y="116"/>
                  </a:cubicBezTo>
                  <a:cubicBezTo>
                    <a:pt x="70" y="115"/>
                    <a:pt x="70" y="115"/>
                    <a:pt x="70" y="115"/>
                  </a:cubicBezTo>
                  <a:cubicBezTo>
                    <a:pt x="69" y="115"/>
                    <a:pt x="69" y="115"/>
                    <a:pt x="69" y="115"/>
                  </a:cubicBezTo>
                  <a:cubicBezTo>
                    <a:pt x="69" y="61"/>
                    <a:pt x="69" y="61"/>
                    <a:pt x="69" y="61"/>
                  </a:cubicBezTo>
                  <a:cubicBezTo>
                    <a:pt x="99" y="61"/>
                    <a:pt x="99" y="61"/>
                    <a:pt x="99" y="61"/>
                  </a:cubicBezTo>
                  <a:cubicBezTo>
                    <a:pt x="99" y="84"/>
                    <a:pt x="99" y="84"/>
                    <a:pt x="99" y="84"/>
                  </a:cubicBezTo>
                  <a:cubicBezTo>
                    <a:pt x="123" y="84"/>
                    <a:pt x="123" y="84"/>
                    <a:pt x="123" y="84"/>
                  </a:cubicBezTo>
                  <a:cubicBezTo>
                    <a:pt x="123" y="33"/>
                    <a:pt x="123" y="33"/>
                    <a:pt x="123" y="33"/>
                  </a:cubicBezTo>
                  <a:cubicBezTo>
                    <a:pt x="32" y="33"/>
                    <a:pt x="32" y="33"/>
                    <a:pt x="32" y="33"/>
                  </a:cubicBezTo>
                  <a:lnTo>
                    <a:pt x="32"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33" name="Freeform 7"/>
            <p:cNvSpPr>
              <a:spLocks/>
            </p:cNvSpPr>
            <p:nvPr/>
          </p:nvSpPr>
          <p:spPr bwMode="auto">
            <a:xfrm>
              <a:off x="18155468" y="4800600"/>
              <a:ext cx="498907" cy="149111"/>
            </a:xfrm>
            <a:custGeom>
              <a:avLst/>
              <a:gdLst>
                <a:gd name="T0" fmla="*/ 33 w 412"/>
                <a:gd name="T1" fmla="*/ 150 h 182"/>
                <a:gd name="T2" fmla="*/ 187 w 412"/>
                <a:gd name="T3" fmla="*/ 150 h 182"/>
                <a:gd name="T4" fmla="*/ 187 w 412"/>
                <a:gd name="T5" fmla="*/ 1 h 182"/>
                <a:gd name="T6" fmla="*/ 187 w 412"/>
                <a:gd name="T7" fmla="*/ 1 h 182"/>
                <a:gd name="T8" fmla="*/ 187 w 412"/>
                <a:gd name="T9" fmla="*/ 1 h 182"/>
                <a:gd name="T10" fmla="*/ 412 w 412"/>
                <a:gd name="T11" fmla="*/ 0 h 182"/>
                <a:gd name="T12" fmla="*/ 412 w 412"/>
                <a:gd name="T13" fmla="*/ 181 h 182"/>
                <a:gd name="T14" fmla="*/ 380 w 412"/>
                <a:gd name="T15" fmla="*/ 181 h 182"/>
                <a:gd name="T16" fmla="*/ 380 w 412"/>
                <a:gd name="T17" fmla="*/ 181 h 182"/>
                <a:gd name="T18" fmla="*/ 256 w 412"/>
                <a:gd name="T19" fmla="*/ 182 h 182"/>
                <a:gd name="T20" fmla="*/ 255 w 412"/>
                <a:gd name="T21" fmla="*/ 62 h 182"/>
                <a:gd name="T22" fmla="*/ 342 w 412"/>
                <a:gd name="T23" fmla="*/ 62 h 182"/>
                <a:gd name="T24" fmla="*/ 342 w 412"/>
                <a:gd name="T25" fmla="*/ 62 h 182"/>
                <a:gd name="T26" fmla="*/ 342 w 412"/>
                <a:gd name="T27" fmla="*/ 62 h 182"/>
                <a:gd name="T28" fmla="*/ 342 w 412"/>
                <a:gd name="T29" fmla="*/ 94 h 182"/>
                <a:gd name="T30" fmla="*/ 342 w 412"/>
                <a:gd name="T31" fmla="*/ 94 h 182"/>
                <a:gd name="T32" fmla="*/ 342 w 412"/>
                <a:gd name="T33" fmla="*/ 116 h 182"/>
                <a:gd name="T34" fmla="*/ 313 w 412"/>
                <a:gd name="T35" fmla="*/ 116 h 182"/>
                <a:gd name="T36" fmla="*/ 313 w 412"/>
                <a:gd name="T37" fmla="*/ 94 h 182"/>
                <a:gd name="T38" fmla="*/ 288 w 412"/>
                <a:gd name="T39" fmla="*/ 94 h 182"/>
                <a:gd name="T40" fmla="*/ 288 w 412"/>
                <a:gd name="T41" fmla="*/ 149 h 182"/>
                <a:gd name="T42" fmla="*/ 380 w 412"/>
                <a:gd name="T43" fmla="*/ 149 h 182"/>
                <a:gd name="T44" fmla="*/ 380 w 412"/>
                <a:gd name="T45" fmla="*/ 32 h 182"/>
                <a:gd name="T46" fmla="*/ 220 w 412"/>
                <a:gd name="T47" fmla="*/ 32 h 182"/>
                <a:gd name="T48" fmla="*/ 220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7 w 412"/>
                <a:gd name="T61" fmla="*/ 115 h 182"/>
                <a:gd name="T62" fmla="*/ 100 w 412"/>
                <a:gd name="T63" fmla="*/ 115 h 182"/>
                <a:gd name="T64" fmla="*/ 100 w 412"/>
                <a:gd name="T65" fmla="*/ 116 h 182"/>
                <a:gd name="T66" fmla="*/ 71 w 412"/>
                <a:gd name="T67" fmla="*/ 116 h 182"/>
                <a:gd name="T68" fmla="*/ 71 w 412"/>
                <a:gd name="T69" fmla="*/ 115 h 182"/>
                <a:gd name="T70" fmla="*/ 70 w 412"/>
                <a:gd name="T71" fmla="*/ 115 h 182"/>
                <a:gd name="T72" fmla="*/ 69 w 412"/>
                <a:gd name="T73" fmla="*/ 61 h 182"/>
                <a:gd name="T74" fmla="*/ 100 w 412"/>
                <a:gd name="T75" fmla="*/ 61 h 182"/>
                <a:gd name="T76" fmla="*/ 100 w 412"/>
                <a:gd name="T77" fmla="*/ 84 h 182"/>
                <a:gd name="T78" fmla="*/ 124 w 412"/>
                <a:gd name="T79" fmla="*/ 84 h 182"/>
                <a:gd name="T80" fmla="*/ 124 w 412"/>
                <a:gd name="T81" fmla="*/ 33 h 182"/>
                <a:gd name="T82" fmla="*/ 33 w 412"/>
                <a:gd name="T83" fmla="*/ 33 h 182"/>
                <a:gd name="T84" fmla="*/ 33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3" y="150"/>
                  </a:moveTo>
                  <a:cubicBezTo>
                    <a:pt x="187" y="150"/>
                    <a:pt x="187" y="150"/>
                    <a:pt x="187" y="150"/>
                  </a:cubicBezTo>
                  <a:cubicBezTo>
                    <a:pt x="187" y="1"/>
                    <a:pt x="187" y="1"/>
                    <a:pt x="187"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80" y="181"/>
                    <a:pt x="380" y="181"/>
                    <a:pt x="380" y="181"/>
                  </a:cubicBezTo>
                  <a:cubicBezTo>
                    <a:pt x="380" y="181"/>
                    <a:pt x="380" y="181"/>
                    <a:pt x="380" y="181"/>
                  </a:cubicBezTo>
                  <a:cubicBezTo>
                    <a:pt x="256" y="182"/>
                    <a:pt x="256" y="182"/>
                    <a:pt x="256" y="182"/>
                  </a:cubicBezTo>
                  <a:cubicBezTo>
                    <a:pt x="256" y="143"/>
                    <a:pt x="255" y="100"/>
                    <a:pt x="255" y="62"/>
                  </a:cubicBezTo>
                  <a:cubicBezTo>
                    <a:pt x="285" y="62"/>
                    <a:pt x="313" y="62"/>
                    <a:pt x="342" y="62"/>
                  </a:cubicBezTo>
                  <a:cubicBezTo>
                    <a:pt x="342" y="62"/>
                    <a:pt x="342" y="62"/>
                    <a:pt x="342" y="62"/>
                  </a:cubicBezTo>
                  <a:cubicBezTo>
                    <a:pt x="342" y="62"/>
                    <a:pt x="342" y="62"/>
                    <a:pt x="342" y="62"/>
                  </a:cubicBezTo>
                  <a:cubicBezTo>
                    <a:pt x="342" y="94"/>
                    <a:pt x="342" y="94"/>
                    <a:pt x="342"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8" y="94"/>
                    <a:pt x="288" y="94"/>
                    <a:pt x="288" y="94"/>
                  </a:cubicBezTo>
                  <a:cubicBezTo>
                    <a:pt x="288" y="149"/>
                    <a:pt x="288" y="149"/>
                    <a:pt x="288" y="149"/>
                  </a:cubicBezTo>
                  <a:cubicBezTo>
                    <a:pt x="380" y="149"/>
                    <a:pt x="380" y="149"/>
                    <a:pt x="380" y="149"/>
                  </a:cubicBezTo>
                  <a:cubicBezTo>
                    <a:pt x="380" y="32"/>
                    <a:pt x="380" y="32"/>
                    <a:pt x="380" y="32"/>
                  </a:cubicBezTo>
                  <a:cubicBezTo>
                    <a:pt x="220" y="32"/>
                    <a:pt x="220" y="32"/>
                    <a:pt x="220" y="32"/>
                  </a:cubicBezTo>
                  <a:cubicBezTo>
                    <a:pt x="220" y="32"/>
                    <a:pt x="220" y="32"/>
                    <a:pt x="220"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7" y="115"/>
                    <a:pt x="157" y="115"/>
                    <a:pt x="157" y="115"/>
                  </a:cubicBezTo>
                  <a:cubicBezTo>
                    <a:pt x="100" y="115"/>
                    <a:pt x="100" y="115"/>
                    <a:pt x="100" y="115"/>
                  </a:cubicBezTo>
                  <a:cubicBezTo>
                    <a:pt x="100" y="116"/>
                    <a:pt x="100" y="116"/>
                    <a:pt x="100" y="116"/>
                  </a:cubicBezTo>
                  <a:cubicBezTo>
                    <a:pt x="71" y="116"/>
                    <a:pt x="71" y="116"/>
                    <a:pt x="71" y="116"/>
                  </a:cubicBezTo>
                  <a:cubicBezTo>
                    <a:pt x="71" y="115"/>
                    <a:pt x="71" y="115"/>
                    <a:pt x="71" y="115"/>
                  </a:cubicBezTo>
                  <a:cubicBezTo>
                    <a:pt x="70" y="115"/>
                    <a:pt x="70" y="115"/>
                    <a:pt x="70" y="115"/>
                  </a:cubicBezTo>
                  <a:cubicBezTo>
                    <a:pt x="69" y="61"/>
                    <a:pt x="69" y="61"/>
                    <a:pt x="69" y="61"/>
                  </a:cubicBezTo>
                  <a:cubicBezTo>
                    <a:pt x="100" y="61"/>
                    <a:pt x="100" y="61"/>
                    <a:pt x="100" y="61"/>
                  </a:cubicBezTo>
                  <a:cubicBezTo>
                    <a:pt x="100" y="84"/>
                    <a:pt x="100" y="84"/>
                    <a:pt x="100" y="84"/>
                  </a:cubicBezTo>
                  <a:cubicBezTo>
                    <a:pt x="124" y="84"/>
                    <a:pt x="124" y="84"/>
                    <a:pt x="124" y="84"/>
                  </a:cubicBezTo>
                  <a:cubicBezTo>
                    <a:pt x="124" y="33"/>
                    <a:pt x="124" y="33"/>
                    <a:pt x="124" y="33"/>
                  </a:cubicBezTo>
                  <a:cubicBezTo>
                    <a:pt x="33" y="33"/>
                    <a:pt x="33" y="33"/>
                    <a:pt x="33" y="33"/>
                  </a:cubicBezTo>
                  <a:lnTo>
                    <a:pt x="33"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34" name="Freeform 8"/>
            <p:cNvSpPr>
              <a:spLocks/>
            </p:cNvSpPr>
            <p:nvPr/>
          </p:nvSpPr>
          <p:spPr bwMode="auto">
            <a:xfrm>
              <a:off x="18682365" y="4800600"/>
              <a:ext cx="497260" cy="149111"/>
            </a:xfrm>
            <a:custGeom>
              <a:avLst/>
              <a:gdLst>
                <a:gd name="T0" fmla="*/ 33 w 412"/>
                <a:gd name="T1" fmla="*/ 150 h 182"/>
                <a:gd name="T2" fmla="*/ 187 w 412"/>
                <a:gd name="T3" fmla="*/ 150 h 182"/>
                <a:gd name="T4" fmla="*/ 187 w 412"/>
                <a:gd name="T5" fmla="*/ 1 h 182"/>
                <a:gd name="T6" fmla="*/ 187 w 412"/>
                <a:gd name="T7" fmla="*/ 1 h 182"/>
                <a:gd name="T8" fmla="*/ 187 w 412"/>
                <a:gd name="T9" fmla="*/ 1 h 182"/>
                <a:gd name="T10" fmla="*/ 412 w 412"/>
                <a:gd name="T11" fmla="*/ 0 h 182"/>
                <a:gd name="T12" fmla="*/ 412 w 412"/>
                <a:gd name="T13" fmla="*/ 181 h 182"/>
                <a:gd name="T14" fmla="*/ 380 w 412"/>
                <a:gd name="T15" fmla="*/ 181 h 182"/>
                <a:gd name="T16" fmla="*/ 380 w 412"/>
                <a:gd name="T17" fmla="*/ 181 h 182"/>
                <a:gd name="T18" fmla="*/ 256 w 412"/>
                <a:gd name="T19" fmla="*/ 182 h 182"/>
                <a:gd name="T20" fmla="*/ 255 w 412"/>
                <a:gd name="T21" fmla="*/ 62 h 182"/>
                <a:gd name="T22" fmla="*/ 342 w 412"/>
                <a:gd name="T23" fmla="*/ 62 h 182"/>
                <a:gd name="T24" fmla="*/ 342 w 412"/>
                <a:gd name="T25" fmla="*/ 62 h 182"/>
                <a:gd name="T26" fmla="*/ 342 w 412"/>
                <a:gd name="T27" fmla="*/ 62 h 182"/>
                <a:gd name="T28" fmla="*/ 342 w 412"/>
                <a:gd name="T29" fmla="*/ 94 h 182"/>
                <a:gd name="T30" fmla="*/ 342 w 412"/>
                <a:gd name="T31" fmla="*/ 94 h 182"/>
                <a:gd name="T32" fmla="*/ 342 w 412"/>
                <a:gd name="T33" fmla="*/ 116 h 182"/>
                <a:gd name="T34" fmla="*/ 313 w 412"/>
                <a:gd name="T35" fmla="*/ 116 h 182"/>
                <a:gd name="T36" fmla="*/ 313 w 412"/>
                <a:gd name="T37" fmla="*/ 94 h 182"/>
                <a:gd name="T38" fmla="*/ 288 w 412"/>
                <a:gd name="T39" fmla="*/ 94 h 182"/>
                <a:gd name="T40" fmla="*/ 288 w 412"/>
                <a:gd name="T41" fmla="*/ 149 h 182"/>
                <a:gd name="T42" fmla="*/ 380 w 412"/>
                <a:gd name="T43" fmla="*/ 149 h 182"/>
                <a:gd name="T44" fmla="*/ 380 w 412"/>
                <a:gd name="T45" fmla="*/ 32 h 182"/>
                <a:gd name="T46" fmla="*/ 220 w 412"/>
                <a:gd name="T47" fmla="*/ 32 h 182"/>
                <a:gd name="T48" fmla="*/ 220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7 w 412"/>
                <a:gd name="T61" fmla="*/ 115 h 182"/>
                <a:gd name="T62" fmla="*/ 100 w 412"/>
                <a:gd name="T63" fmla="*/ 115 h 182"/>
                <a:gd name="T64" fmla="*/ 100 w 412"/>
                <a:gd name="T65" fmla="*/ 116 h 182"/>
                <a:gd name="T66" fmla="*/ 71 w 412"/>
                <a:gd name="T67" fmla="*/ 116 h 182"/>
                <a:gd name="T68" fmla="*/ 71 w 412"/>
                <a:gd name="T69" fmla="*/ 115 h 182"/>
                <a:gd name="T70" fmla="*/ 70 w 412"/>
                <a:gd name="T71" fmla="*/ 115 h 182"/>
                <a:gd name="T72" fmla="*/ 69 w 412"/>
                <a:gd name="T73" fmla="*/ 61 h 182"/>
                <a:gd name="T74" fmla="*/ 100 w 412"/>
                <a:gd name="T75" fmla="*/ 61 h 182"/>
                <a:gd name="T76" fmla="*/ 100 w 412"/>
                <a:gd name="T77" fmla="*/ 84 h 182"/>
                <a:gd name="T78" fmla="*/ 124 w 412"/>
                <a:gd name="T79" fmla="*/ 84 h 182"/>
                <a:gd name="T80" fmla="*/ 124 w 412"/>
                <a:gd name="T81" fmla="*/ 33 h 182"/>
                <a:gd name="T82" fmla="*/ 33 w 412"/>
                <a:gd name="T83" fmla="*/ 33 h 182"/>
                <a:gd name="T84" fmla="*/ 33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3" y="150"/>
                  </a:moveTo>
                  <a:cubicBezTo>
                    <a:pt x="187" y="150"/>
                    <a:pt x="187" y="150"/>
                    <a:pt x="187" y="150"/>
                  </a:cubicBezTo>
                  <a:cubicBezTo>
                    <a:pt x="187" y="1"/>
                    <a:pt x="187" y="1"/>
                    <a:pt x="187"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80" y="181"/>
                    <a:pt x="380" y="181"/>
                    <a:pt x="380" y="181"/>
                  </a:cubicBezTo>
                  <a:cubicBezTo>
                    <a:pt x="380" y="181"/>
                    <a:pt x="380" y="181"/>
                    <a:pt x="380" y="181"/>
                  </a:cubicBezTo>
                  <a:cubicBezTo>
                    <a:pt x="256" y="182"/>
                    <a:pt x="256" y="182"/>
                    <a:pt x="256" y="182"/>
                  </a:cubicBezTo>
                  <a:cubicBezTo>
                    <a:pt x="256" y="143"/>
                    <a:pt x="255" y="100"/>
                    <a:pt x="255" y="62"/>
                  </a:cubicBezTo>
                  <a:cubicBezTo>
                    <a:pt x="285" y="62"/>
                    <a:pt x="313" y="62"/>
                    <a:pt x="342" y="62"/>
                  </a:cubicBezTo>
                  <a:cubicBezTo>
                    <a:pt x="342" y="62"/>
                    <a:pt x="342" y="62"/>
                    <a:pt x="342" y="62"/>
                  </a:cubicBezTo>
                  <a:cubicBezTo>
                    <a:pt x="342" y="62"/>
                    <a:pt x="342" y="62"/>
                    <a:pt x="342" y="62"/>
                  </a:cubicBezTo>
                  <a:cubicBezTo>
                    <a:pt x="342" y="94"/>
                    <a:pt x="342" y="94"/>
                    <a:pt x="342"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8" y="94"/>
                    <a:pt x="288" y="94"/>
                    <a:pt x="288" y="94"/>
                  </a:cubicBezTo>
                  <a:cubicBezTo>
                    <a:pt x="288" y="149"/>
                    <a:pt x="288" y="149"/>
                    <a:pt x="288" y="149"/>
                  </a:cubicBezTo>
                  <a:cubicBezTo>
                    <a:pt x="380" y="149"/>
                    <a:pt x="380" y="149"/>
                    <a:pt x="380" y="149"/>
                  </a:cubicBezTo>
                  <a:cubicBezTo>
                    <a:pt x="380" y="32"/>
                    <a:pt x="380" y="32"/>
                    <a:pt x="380" y="32"/>
                  </a:cubicBezTo>
                  <a:cubicBezTo>
                    <a:pt x="220" y="32"/>
                    <a:pt x="220" y="32"/>
                    <a:pt x="220" y="32"/>
                  </a:cubicBezTo>
                  <a:cubicBezTo>
                    <a:pt x="220" y="32"/>
                    <a:pt x="220" y="32"/>
                    <a:pt x="220"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7" y="115"/>
                    <a:pt x="157" y="115"/>
                    <a:pt x="157" y="115"/>
                  </a:cubicBezTo>
                  <a:cubicBezTo>
                    <a:pt x="100" y="115"/>
                    <a:pt x="100" y="115"/>
                    <a:pt x="100" y="115"/>
                  </a:cubicBezTo>
                  <a:cubicBezTo>
                    <a:pt x="100" y="116"/>
                    <a:pt x="100" y="116"/>
                    <a:pt x="100" y="116"/>
                  </a:cubicBezTo>
                  <a:cubicBezTo>
                    <a:pt x="71" y="116"/>
                    <a:pt x="71" y="116"/>
                    <a:pt x="71" y="116"/>
                  </a:cubicBezTo>
                  <a:cubicBezTo>
                    <a:pt x="71" y="115"/>
                    <a:pt x="71" y="115"/>
                    <a:pt x="71" y="115"/>
                  </a:cubicBezTo>
                  <a:cubicBezTo>
                    <a:pt x="70" y="115"/>
                    <a:pt x="70" y="115"/>
                    <a:pt x="70" y="115"/>
                  </a:cubicBezTo>
                  <a:cubicBezTo>
                    <a:pt x="69" y="61"/>
                    <a:pt x="69" y="61"/>
                    <a:pt x="69" y="61"/>
                  </a:cubicBezTo>
                  <a:cubicBezTo>
                    <a:pt x="100" y="61"/>
                    <a:pt x="100" y="61"/>
                    <a:pt x="100" y="61"/>
                  </a:cubicBezTo>
                  <a:cubicBezTo>
                    <a:pt x="100" y="84"/>
                    <a:pt x="100" y="84"/>
                    <a:pt x="100" y="84"/>
                  </a:cubicBezTo>
                  <a:cubicBezTo>
                    <a:pt x="124" y="84"/>
                    <a:pt x="124" y="84"/>
                    <a:pt x="124" y="84"/>
                  </a:cubicBezTo>
                  <a:cubicBezTo>
                    <a:pt x="124" y="33"/>
                    <a:pt x="124" y="33"/>
                    <a:pt x="124" y="33"/>
                  </a:cubicBezTo>
                  <a:cubicBezTo>
                    <a:pt x="33" y="33"/>
                    <a:pt x="33" y="33"/>
                    <a:pt x="33" y="33"/>
                  </a:cubicBezTo>
                  <a:lnTo>
                    <a:pt x="33"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35" name="Freeform 9"/>
            <p:cNvSpPr>
              <a:spLocks/>
            </p:cNvSpPr>
            <p:nvPr/>
          </p:nvSpPr>
          <p:spPr bwMode="auto">
            <a:xfrm>
              <a:off x="19209263" y="4800600"/>
              <a:ext cx="498907" cy="149111"/>
            </a:xfrm>
            <a:custGeom>
              <a:avLst/>
              <a:gdLst>
                <a:gd name="T0" fmla="*/ 32 w 412"/>
                <a:gd name="T1" fmla="*/ 150 h 182"/>
                <a:gd name="T2" fmla="*/ 186 w 412"/>
                <a:gd name="T3" fmla="*/ 150 h 182"/>
                <a:gd name="T4" fmla="*/ 186 w 412"/>
                <a:gd name="T5" fmla="*/ 1 h 182"/>
                <a:gd name="T6" fmla="*/ 187 w 412"/>
                <a:gd name="T7" fmla="*/ 1 h 182"/>
                <a:gd name="T8" fmla="*/ 187 w 412"/>
                <a:gd name="T9" fmla="*/ 1 h 182"/>
                <a:gd name="T10" fmla="*/ 412 w 412"/>
                <a:gd name="T11" fmla="*/ 0 h 182"/>
                <a:gd name="T12" fmla="*/ 412 w 412"/>
                <a:gd name="T13" fmla="*/ 181 h 182"/>
                <a:gd name="T14" fmla="*/ 379 w 412"/>
                <a:gd name="T15" fmla="*/ 181 h 182"/>
                <a:gd name="T16" fmla="*/ 379 w 412"/>
                <a:gd name="T17" fmla="*/ 181 h 182"/>
                <a:gd name="T18" fmla="*/ 256 w 412"/>
                <a:gd name="T19" fmla="*/ 182 h 182"/>
                <a:gd name="T20" fmla="*/ 255 w 412"/>
                <a:gd name="T21" fmla="*/ 62 h 182"/>
                <a:gd name="T22" fmla="*/ 342 w 412"/>
                <a:gd name="T23" fmla="*/ 62 h 182"/>
                <a:gd name="T24" fmla="*/ 342 w 412"/>
                <a:gd name="T25" fmla="*/ 62 h 182"/>
                <a:gd name="T26" fmla="*/ 342 w 412"/>
                <a:gd name="T27" fmla="*/ 62 h 182"/>
                <a:gd name="T28" fmla="*/ 342 w 412"/>
                <a:gd name="T29" fmla="*/ 94 h 182"/>
                <a:gd name="T30" fmla="*/ 342 w 412"/>
                <a:gd name="T31" fmla="*/ 94 h 182"/>
                <a:gd name="T32" fmla="*/ 342 w 412"/>
                <a:gd name="T33" fmla="*/ 116 h 182"/>
                <a:gd name="T34" fmla="*/ 313 w 412"/>
                <a:gd name="T35" fmla="*/ 116 h 182"/>
                <a:gd name="T36" fmla="*/ 313 w 412"/>
                <a:gd name="T37" fmla="*/ 94 h 182"/>
                <a:gd name="T38" fmla="*/ 288 w 412"/>
                <a:gd name="T39" fmla="*/ 94 h 182"/>
                <a:gd name="T40" fmla="*/ 288 w 412"/>
                <a:gd name="T41" fmla="*/ 149 h 182"/>
                <a:gd name="T42" fmla="*/ 379 w 412"/>
                <a:gd name="T43" fmla="*/ 149 h 182"/>
                <a:gd name="T44" fmla="*/ 379 w 412"/>
                <a:gd name="T45" fmla="*/ 32 h 182"/>
                <a:gd name="T46" fmla="*/ 220 w 412"/>
                <a:gd name="T47" fmla="*/ 32 h 182"/>
                <a:gd name="T48" fmla="*/ 220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6 w 412"/>
                <a:gd name="T61" fmla="*/ 115 h 182"/>
                <a:gd name="T62" fmla="*/ 99 w 412"/>
                <a:gd name="T63" fmla="*/ 115 h 182"/>
                <a:gd name="T64" fmla="*/ 99 w 412"/>
                <a:gd name="T65" fmla="*/ 116 h 182"/>
                <a:gd name="T66" fmla="*/ 70 w 412"/>
                <a:gd name="T67" fmla="*/ 116 h 182"/>
                <a:gd name="T68" fmla="*/ 70 w 412"/>
                <a:gd name="T69" fmla="*/ 115 h 182"/>
                <a:gd name="T70" fmla="*/ 69 w 412"/>
                <a:gd name="T71" fmla="*/ 115 h 182"/>
                <a:gd name="T72" fmla="*/ 69 w 412"/>
                <a:gd name="T73" fmla="*/ 61 h 182"/>
                <a:gd name="T74" fmla="*/ 99 w 412"/>
                <a:gd name="T75" fmla="*/ 61 h 182"/>
                <a:gd name="T76" fmla="*/ 99 w 412"/>
                <a:gd name="T77" fmla="*/ 84 h 182"/>
                <a:gd name="T78" fmla="*/ 123 w 412"/>
                <a:gd name="T79" fmla="*/ 84 h 182"/>
                <a:gd name="T80" fmla="*/ 123 w 412"/>
                <a:gd name="T81" fmla="*/ 33 h 182"/>
                <a:gd name="T82" fmla="*/ 32 w 412"/>
                <a:gd name="T83" fmla="*/ 33 h 182"/>
                <a:gd name="T84" fmla="*/ 32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2" y="150"/>
                  </a:moveTo>
                  <a:cubicBezTo>
                    <a:pt x="186" y="150"/>
                    <a:pt x="186" y="150"/>
                    <a:pt x="186" y="150"/>
                  </a:cubicBezTo>
                  <a:cubicBezTo>
                    <a:pt x="186" y="1"/>
                    <a:pt x="186" y="1"/>
                    <a:pt x="186"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79" y="181"/>
                    <a:pt x="379" y="181"/>
                    <a:pt x="379" y="181"/>
                  </a:cubicBezTo>
                  <a:cubicBezTo>
                    <a:pt x="379" y="181"/>
                    <a:pt x="379" y="181"/>
                    <a:pt x="379" y="181"/>
                  </a:cubicBezTo>
                  <a:cubicBezTo>
                    <a:pt x="256" y="182"/>
                    <a:pt x="256" y="182"/>
                    <a:pt x="256" y="182"/>
                  </a:cubicBezTo>
                  <a:cubicBezTo>
                    <a:pt x="256" y="143"/>
                    <a:pt x="255" y="100"/>
                    <a:pt x="255" y="62"/>
                  </a:cubicBezTo>
                  <a:cubicBezTo>
                    <a:pt x="284" y="62"/>
                    <a:pt x="313" y="62"/>
                    <a:pt x="342" y="62"/>
                  </a:cubicBezTo>
                  <a:cubicBezTo>
                    <a:pt x="342" y="62"/>
                    <a:pt x="342" y="62"/>
                    <a:pt x="342" y="62"/>
                  </a:cubicBezTo>
                  <a:cubicBezTo>
                    <a:pt x="342" y="62"/>
                    <a:pt x="342" y="62"/>
                    <a:pt x="342" y="62"/>
                  </a:cubicBezTo>
                  <a:cubicBezTo>
                    <a:pt x="342" y="94"/>
                    <a:pt x="342" y="94"/>
                    <a:pt x="342"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8" y="94"/>
                    <a:pt x="288" y="94"/>
                    <a:pt x="288" y="94"/>
                  </a:cubicBezTo>
                  <a:cubicBezTo>
                    <a:pt x="288" y="149"/>
                    <a:pt x="288" y="149"/>
                    <a:pt x="288" y="149"/>
                  </a:cubicBezTo>
                  <a:cubicBezTo>
                    <a:pt x="379" y="149"/>
                    <a:pt x="379" y="149"/>
                    <a:pt x="379" y="149"/>
                  </a:cubicBezTo>
                  <a:cubicBezTo>
                    <a:pt x="379" y="32"/>
                    <a:pt x="379" y="32"/>
                    <a:pt x="379" y="32"/>
                  </a:cubicBezTo>
                  <a:cubicBezTo>
                    <a:pt x="220" y="32"/>
                    <a:pt x="220" y="32"/>
                    <a:pt x="220" y="32"/>
                  </a:cubicBezTo>
                  <a:cubicBezTo>
                    <a:pt x="220" y="32"/>
                    <a:pt x="220" y="32"/>
                    <a:pt x="220"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6" y="115"/>
                    <a:pt x="156" y="115"/>
                    <a:pt x="156" y="115"/>
                  </a:cubicBezTo>
                  <a:cubicBezTo>
                    <a:pt x="99" y="115"/>
                    <a:pt x="99" y="115"/>
                    <a:pt x="99" y="115"/>
                  </a:cubicBezTo>
                  <a:cubicBezTo>
                    <a:pt x="99" y="116"/>
                    <a:pt x="99" y="116"/>
                    <a:pt x="99" y="116"/>
                  </a:cubicBezTo>
                  <a:cubicBezTo>
                    <a:pt x="70" y="116"/>
                    <a:pt x="70" y="116"/>
                    <a:pt x="70" y="116"/>
                  </a:cubicBezTo>
                  <a:cubicBezTo>
                    <a:pt x="70" y="115"/>
                    <a:pt x="70" y="115"/>
                    <a:pt x="70" y="115"/>
                  </a:cubicBezTo>
                  <a:cubicBezTo>
                    <a:pt x="69" y="115"/>
                    <a:pt x="69" y="115"/>
                    <a:pt x="69" y="115"/>
                  </a:cubicBezTo>
                  <a:cubicBezTo>
                    <a:pt x="69" y="61"/>
                    <a:pt x="69" y="61"/>
                    <a:pt x="69" y="61"/>
                  </a:cubicBezTo>
                  <a:cubicBezTo>
                    <a:pt x="99" y="61"/>
                    <a:pt x="99" y="61"/>
                    <a:pt x="99" y="61"/>
                  </a:cubicBezTo>
                  <a:cubicBezTo>
                    <a:pt x="99" y="84"/>
                    <a:pt x="99" y="84"/>
                    <a:pt x="99" y="84"/>
                  </a:cubicBezTo>
                  <a:cubicBezTo>
                    <a:pt x="123" y="84"/>
                    <a:pt x="123" y="84"/>
                    <a:pt x="123" y="84"/>
                  </a:cubicBezTo>
                  <a:cubicBezTo>
                    <a:pt x="123" y="33"/>
                    <a:pt x="123" y="33"/>
                    <a:pt x="123" y="33"/>
                  </a:cubicBezTo>
                  <a:cubicBezTo>
                    <a:pt x="32" y="33"/>
                    <a:pt x="32" y="33"/>
                    <a:pt x="32" y="33"/>
                  </a:cubicBezTo>
                  <a:lnTo>
                    <a:pt x="32"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grpSp>
      <p:pic>
        <p:nvPicPr>
          <p:cNvPr id="8" name="Picture 7"/>
          <p:cNvPicPr>
            <a:picLocks noChangeAspect="1"/>
          </p:cNvPicPr>
          <p:nvPr/>
        </p:nvPicPr>
        <p:blipFill rotWithShape="1">
          <a:blip r:embed="rId2">
            <a:extLst>
              <a:ext uri="{BEBA8EAE-BF5A-486C-A8C5-ECC9F3942E4B}">
                <a14:imgProps xmlns:a14="http://schemas.microsoft.com/office/drawing/2010/main">
                  <a14:imgLayer r:embed="rId3">
                    <a14:imgEffect>
                      <a14:backgroundRemoval t="1778" b="96000" l="3125" r="96875">
                        <a14:foregroundMark x1="20536" y1="72000" x2="79018" y2="75556"/>
                        <a14:foregroundMark x1="17857" y1="68889" x2="17857" y2="76000"/>
                        <a14:foregroundMark x1="17411" y1="67556" x2="83482" y2="68000"/>
                        <a14:foregroundMark x1="86607" y1="67556" x2="82589" y2="72444"/>
                        <a14:foregroundMark x1="82143" y1="77333" x2="85268" y2="79111"/>
                        <a14:foregroundMark x1="37946" y1="36889" x2="38393" y2="60444"/>
                        <a14:foregroundMark x1="58929" y1="39556" x2="57143" y2="62667"/>
                        <a14:foregroundMark x1="68750" y1="47111" x2="70089" y2="59556"/>
                        <a14:foregroundMark x1="36607" y1="40889" x2="19643" y2="55556"/>
                        <a14:foregroundMark x1="42411" y1="46667" x2="45536" y2="59556"/>
                        <a14:foregroundMark x1="50000" y1="52889" x2="53125" y2="64889"/>
                        <a14:foregroundMark x1="74107" y1="52889" x2="75893" y2="59111"/>
                        <a14:foregroundMark x1="29464" y1="50667" x2="29018" y2="61778"/>
                        <a14:backgroundMark x1="87500" y1="67556" x2="87500" y2="67556"/>
                      </a14:backgroundRemoval>
                    </a14:imgEffect>
                  </a14:imgLayer>
                </a14:imgProps>
              </a:ext>
              <a:ext uri="{28A0092B-C50C-407E-A947-70E740481C1C}">
                <a14:useLocalDpi xmlns:a14="http://schemas.microsoft.com/office/drawing/2010/main" val="0"/>
              </a:ext>
            </a:extLst>
          </a:blip>
          <a:srcRect l="9591" t="17646" r="10437" b="17595"/>
          <a:stretch/>
        </p:blipFill>
        <p:spPr>
          <a:xfrm>
            <a:off x="11342293" y="53231"/>
            <a:ext cx="847239" cy="689138"/>
          </a:xfrm>
          <a:prstGeom prst="rect">
            <a:avLst/>
          </a:prstGeom>
        </p:spPr>
      </p:pic>
      <p:sp>
        <p:nvSpPr>
          <p:cNvPr id="60" name="Rectangle 59"/>
          <p:cNvSpPr/>
          <p:nvPr/>
        </p:nvSpPr>
        <p:spPr>
          <a:xfrm>
            <a:off x="453654" y="953341"/>
            <a:ext cx="11247699" cy="5638160"/>
          </a:xfrm>
          <a:prstGeom prst="rect">
            <a:avLst/>
          </a:prstGeom>
        </p:spPr>
        <p:style>
          <a:lnRef idx="2">
            <a:schemeClr val="dk1"/>
          </a:lnRef>
          <a:fillRef idx="1">
            <a:schemeClr val="lt1"/>
          </a:fillRef>
          <a:effectRef idx="0">
            <a:schemeClr val="dk1"/>
          </a:effectRef>
          <a:fontRef idx="minor">
            <a:schemeClr val="dk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algn="ctr">
              <a:lnSpc>
                <a:spcPct val="107000"/>
              </a:lnSpc>
              <a:spcAft>
                <a:spcPts val="800"/>
              </a:spcAft>
            </a:pPr>
            <a:r>
              <a:rPr lang="en-US" sz="2400" b="1" i="1" dirty="0">
                <a:effectLst/>
                <a:latin typeface="Times New Roman" panose="02020603050405020304" pitchFamily="18" charset="0"/>
                <a:ea typeface="Calibri" panose="020F0502020204030204" pitchFamily="34" charset="0"/>
                <a:cs typeface="Times New Roman" panose="02020603050405020304" pitchFamily="18" charset="0"/>
              </a:rPr>
              <a:t>PHIẾU HỌC TẬP SỐ 1</a:t>
            </a:r>
            <a:endParaRPr lang="en-US" sz="2400" dirty="0">
              <a:effectLst/>
              <a:latin typeface="Times New Roman" panose="02020603050405020304" pitchFamily="18" charset="0"/>
              <a:ea typeface="Calibri" panose="020F0502020204030204" pitchFamily="34" charset="0"/>
              <a:cs typeface="Times New Roman" panose="02020603050405020304" pitchFamily="18" charset="0"/>
            </a:endParaRPr>
          </a:p>
          <a:p>
            <a:pPr algn="just">
              <a:lnSpc>
                <a:spcPct val="107000"/>
              </a:lnSpc>
              <a:spcAft>
                <a:spcPts val="800"/>
              </a:spcAft>
            </a:pPr>
            <a:r>
              <a:rPr lang="en-US" sz="2400" b="1" dirty="0" err="1">
                <a:effectLst/>
                <a:latin typeface="Times New Roman" panose="02020603050405020304" pitchFamily="18" charset="0"/>
                <a:ea typeface="Calibri" panose="020F0502020204030204" pitchFamily="34" charset="0"/>
                <a:cs typeface="Times New Roman" panose="02020603050405020304" pitchFamily="18" charset="0"/>
              </a:rPr>
              <a:t>Câu</a:t>
            </a:r>
            <a:r>
              <a:rPr lang="en-US" sz="2400" b="1" dirty="0">
                <a:effectLst/>
                <a:latin typeface="Times New Roman" panose="02020603050405020304" pitchFamily="18" charset="0"/>
                <a:ea typeface="Calibri" panose="020F0502020204030204" pitchFamily="34" charset="0"/>
                <a:cs typeface="Times New Roman" panose="02020603050405020304" pitchFamily="18" charset="0"/>
              </a:rPr>
              <a:t> 1:</a:t>
            </a:r>
            <a:r>
              <a:rPr lang="en-US" sz="24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effectLst/>
                <a:latin typeface="Times New Roman" panose="02020603050405020304" pitchFamily="18" charset="0"/>
                <a:ea typeface="Calibri" panose="020F0502020204030204" pitchFamily="34" charset="0"/>
                <a:cs typeface="Times New Roman" panose="02020603050405020304" pitchFamily="18" charset="0"/>
              </a:rPr>
              <a:t>Các</a:t>
            </a:r>
            <a:r>
              <a:rPr lang="en-US" sz="24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effectLst/>
                <a:latin typeface="Times New Roman" panose="02020603050405020304" pitchFamily="18" charset="0"/>
                <a:ea typeface="Calibri" panose="020F0502020204030204" pitchFamily="34" charset="0"/>
                <a:cs typeface="Times New Roman" panose="02020603050405020304" pitchFamily="18" charset="0"/>
              </a:rPr>
              <a:t>phần</a:t>
            </a:r>
            <a:r>
              <a:rPr lang="en-US" sz="24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effectLst/>
                <a:latin typeface="Times New Roman" panose="02020603050405020304" pitchFamily="18" charset="0"/>
                <a:ea typeface="Calibri" panose="020F0502020204030204" pitchFamily="34" charset="0"/>
                <a:cs typeface="Times New Roman" panose="02020603050405020304" pitchFamily="18" charset="0"/>
              </a:rPr>
              <a:t>mở</a:t>
            </a:r>
            <a:r>
              <a:rPr lang="en-US" sz="24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effectLst/>
                <a:latin typeface="Times New Roman" panose="02020603050405020304" pitchFamily="18" charset="0"/>
                <a:ea typeface="Calibri" panose="020F0502020204030204" pitchFamily="34" charset="0"/>
                <a:cs typeface="Times New Roman" panose="02020603050405020304" pitchFamily="18" charset="0"/>
              </a:rPr>
              <a:t>bài</a:t>
            </a:r>
            <a:r>
              <a:rPr lang="en-US" sz="24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effectLst/>
                <a:latin typeface="Times New Roman" panose="02020603050405020304" pitchFamily="18" charset="0"/>
                <a:ea typeface="Calibri" panose="020F0502020204030204" pitchFamily="34" charset="0"/>
                <a:cs typeface="Times New Roman" panose="02020603050405020304" pitchFamily="18" charset="0"/>
              </a:rPr>
              <a:t>thân</a:t>
            </a:r>
            <a:r>
              <a:rPr lang="en-US" sz="24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effectLst/>
                <a:latin typeface="Times New Roman" panose="02020603050405020304" pitchFamily="18" charset="0"/>
                <a:ea typeface="Calibri" panose="020F0502020204030204" pitchFamily="34" charset="0"/>
                <a:cs typeface="Times New Roman" panose="02020603050405020304" pitchFamily="18" charset="0"/>
              </a:rPr>
              <a:t>bài</a:t>
            </a:r>
            <a:r>
              <a:rPr lang="en-US" sz="24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effectLst/>
                <a:latin typeface="Times New Roman" panose="02020603050405020304" pitchFamily="18" charset="0"/>
                <a:ea typeface="Calibri" panose="020F0502020204030204" pitchFamily="34" charset="0"/>
                <a:cs typeface="Times New Roman" panose="02020603050405020304" pitchFamily="18" charset="0"/>
              </a:rPr>
              <a:t>kết</a:t>
            </a:r>
            <a:r>
              <a:rPr lang="en-US" sz="24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effectLst/>
                <a:latin typeface="Times New Roman" panose="02020603050405020304" pitchFamily="18" charset="0"/>
                <a:ea typeface="Calibri" panose="020F0502020204030204" pitchFamily="34" charset="0"/>
                <a:cs typeface="Times New Roman" panose="02020603050405020304" pitchFamily="18" charset="0"/>
              </a:rPr>
              <a:t>bài</a:t>
            </a:r>
            <a:r>
              <a:rPr lang="en-US" sz="24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effectLst/>
                <a:latin typeface="Times New Roman" panose="02020603050405020304" pitchFamily="18" charset="0"/>
                <a:ea typeface="Calibri" panose="020F0502020204030204" pitchFamily="34" charset="0"/>
                <a:cs typeface="Times New Roman" panose="02020603050405020304" pitchFamily="18" charset="0"/>
              </a:rPr>
              <a:t>trong</a:t>
            </a:r>
            <a:r>
              <a:rPr lang="en-US" sz="24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effectLst/>
                <a:latin typeface="Times New Roman" panose="02020603050405020304" pitchFamily="18" charset="0"/>
                <a:ea typeface="Calibri" panose="020F0502020204030204" pitchFamily="34" charset="0"/>
                <a:cs typeface="Times New Roman" panose="02020603050405020304" pitchFamily="18" charset="0"/>
              </a:rPr>
              <a:t>ngữ</a:t>
            </a:r>
            <a:r>
              <a:rPr lang="en-US" sz="24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effectLst/>
                <a:latin typeface="Times New Roman" panose="02020603050405020304" pitchFamily="18" charset="0"/>
                <a:ea typeface="Calibri" panose="020F0502020204030204" pitchFamily="34" charset="0"/>
                <a:cs typeface="Times New Roman" panose="02020603050405020304" pitchFamily="18" charset="0"/>
              </a:rPr>
              <a:t>liệu</a:t>
            </a:r>
            <a:r>
              <a:rPr lang="en-US" sz="24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effectLst/>
                <a:latin typeface="Times New Roman" panose="02020603050405020304" pitchFamily="18" charset="0"/>
                <a:ea typeface="Calibri" panose="020F0502020204030204" pitchFamily="34" charset="0"/>
                <a:cs typeface="Times New Roman" panose="02020603050405020304" pitchFamily="18" charset="0"/>
              </a:rPr>
              <a:t>đã</a:t>
            </a:r>
            <a:r>
              <a:rPr lang="en-US" sz="24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effectLst/>
                <a:latin typeface="Times New Roman" panose="02020603050405020304" pitchFamily="18" charset="0"/>
                <a:ea typeface="Calibri" panose="020F0502020204030204" pitchFamily="34" charset="0"/>
                <a:cs typeface="Times New Roman" panose="02020603050405020304" pitchFamily="18" charset="0"/>
              </a:rPr>
              <a:t>đáp</a:t>
            </a:r>
            <a:r>
              <a:rPr lang="en-US" sz="24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effectLst/>
                <a:latin typeface="Times New Roman" panose="02020603050405020304" pitchFamily="18" charset="0"/>
                <a:ea typeface="Calibri" panose="020F0502020204030204" pitchFamily="34" charset="0"/>
                <a:cs typeface="Times New Roman" panose="02020603050405020304" pitchFamily="18" charset="0"/>
              </a:rPr>
              <a:t>ứng</a:t>
            </a:r>
            <a:r>
              <a:rPr lang="en-US" sz="24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effectLst/>
                <a:latin typeface="Times New Roman" panose="02020603050405020304" pitchFamily="18" charset="0"/>
                <a:ea typeface="Calibri" panose="020F0502020204030204" pitchFamily="34" charset="0"/>
                <a:cs typeface="Times New Roman" panose="02020603050405020304" pitchFamily="18" charset="0"/>
              </a:rPr>
              <a:t>được</a:t>
            </a:r>
            <a:r>
              <a:rPr lang="en-US" sz="24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effectLst/>
                <a:latin typeface="Times New Roman" panose="02020603050405020304" pitchFamily="18" charset="0"/>
                <a:ea typeface="Calibri" panose="020F0502020204030204" pitchFamily="34" charset="0"/>
                <a:cs typeface="Times New Roman" panose="02020603050405020304" pitchFamily="18" charset="0"/>
              </a:rPr>
              <a:t>yêu</a:t>
            </a:r>
            <a:r>
              <a:rPr lang="en-US" sz="24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effectLst/>
                <a:latin typeface="Times New Roman" panose="02020603050405020304" pitchFamily="18" charset="0"/>
                <a:ea typeface="Calibri" panose="020F0502020204030204" pitchFamily="34" charset="0"/>
                <a:cs typeface="Times New Roman" panose="02020603050405020304" pitchFamily="18" charset="0"/>
              </a:rPr>
              <a:t>cầu</a:t>
            </a:r>
            <a:r>
              <a:rPr lang="en-US" sz="24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effectLst/>
                <a:latin typeface="Times New Roman" panose="02020603050405020304" pitchFamily="18" charset="0"/>
                <a:ea typeface="Calibri" panose="020F0502020204030204" pitchFamily="34" charset="0"/>
                <a:cs typeface="Times New Roman" panose="02020603050405020304" pitchFamily="18" charset="0"/>
              </a:rPr>
              <a:t>về</a:t>
            </a:r>
            <a:r>
              <a:rPr lang="en-US" sz="24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effectLst/>
                <a:latin typeface="Times New Roman" panose="02020603050405020304" pitchFamily="18" charset="0"/>
                <a:ea typeface="Calibri" panose="020F0502020204030204" pitchFamily="34" charset="0"/>
                <a:cs typeface="Times New Roman" panose="02020603050405020304" pitchFamily="18" charset="0"/>
              </a:rPr>
              <a:t>bố</a:t>
            </a:r>
            <a:r>
              <a:rPr lang="en-US" sz="24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effectLst/>
                <a:latin typeface="Times New Roman" panose="02020603050405020304" pitchFamily="18" charset="0"/>
                <a:ea typeface="Calibri" panose="020F0502020204030204" pitchFamily="34" charset="0"/>
                <a:cs typeface="Times New Roman" panose="02020603050405020304" pitchFamily="18" charset="0"/>
              </a:rPr>
              <a:t>cục</a:t>
            </a:r>
            <a:r>
              <a:rPr lang="en-US" sz="24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effectLst/>
                <a:latin typeface="Times New Roman" panose="02020603050405020304" pitchFamily="18" charset="0"/>
                <a:ea typeface="Calibri" panose="020F0502020204030204" pitchFamily="34" charset="0"/>
                <a:cs typeface="Times New Roman" panose="02020603050405020304" pitchFamily="18" charset="0"/>
              </a:rPr>
              <a:t>đối</a:t>
            </a:r>
            <a:r>
              <a:rPr lang="en-US" sz="24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effectLst/>
                <a:latin typeface="Times New Roman" panose="02020603050405020304" pitchFamily="18" charset="0"/>
                <a:ea typeface="Calibri" panose="020F0502020204030204" pitchFamily="34" charset="0"/>
                <a:cs typeface="Times New Roman" panose="02020603050405020304" pitchFamily="18" charset="0"/>
              </a:rPr>
              <a:t>với</a:t>
            </a:r>
            <a:r>
              <a:rPr lang="en-US" sz="24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effectLst/>
                <a:latin typeface="Times New Roman" panose="02020603050405020304" pitchFamily="18" charset="0"/>
                <a:ea typeface="Calibri" panose="020F0502020204030204" pitchFamily="34" charset="0"/>
                <a:cs typeface="Times New Roman" panose="02020603050405020304" pitchFamily="18" charset="0"/>
              </a:rPr>
              <a:t>kiểu</a:t>
            </a:r>
            <a:r>
              <a:rPr lang="en-US" sz="24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effectLst/>
                <a:latin typeface="Times New Roman" panose="02020603050405020304" pitchFamily="18" charset="0"/>
                <a:ea typeface="Calibri" panose="020F0502020204030204" pitchFamily="34" charset="0"/>
                <a:cs typeface="Times New Roman" panose="02020603050405020304" pitchFamily="18" charset="0"/>
              </a:rPr>
              <a:t>bài</a:t>
            </a:r>
            <a:r>
              <a:rPr lang="en-US" sz="24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effectLst/>
                <a:latin typeface="Times New Roman" panose="02020603050405020304" pitchFamily="18" charset="0"/>
                <a:ea typeface="Calibri" panose="020F0502020204030204" pitchFamily="34" charset="0"/>
                <a:cs typeface="Times New Roman" panose="02020603050405020304" pitchFamily="18" charset="0"/>
              </a:rPr>
              <a:t>thuyết</a:t>
            </a:r>
            <a:r>
              <a:rPr lang="en-US" sz="2400" i="1"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effectLst/>
                <a:latin typeface="Times New Roman" panose="02020603050405020304" pitchFamily="18" charset="0"/>
                <a:ea typeface="Calibri" panose="020F0502020204030204" pitchFamily="34" charset="0"/>
                <a:cs typeface="Times New Roman" panose="02020603050405020304" pitchFamily="18" charset="0"/>
              </a:rPr>
              <a:t>phục</a:t>
            </a:r>
            <a:r>
              <a:rPr lang="en-US" sz="2400" i="1"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effectLst/>
                <a:latin typeface="Times New Roman" panose="02020603050405020304" pitchFamily="18" charset="0"/>
                <a:ea typeface="Calibri" panose="020F0502020204030204" pitchFamily="34" charset="0"/>
                <a:cs typeface="Times New Roman" panose="02020603050405020304" pitchFamily="18" charset="0"/>
              </a:rPr>
              <a:t>người</a:t>
            </a:r>
            <a:r>
              <a:rPr lang="en-US" sz="2400" i="1"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effectLst/>
                <a:latin typeface="Times New Roman" panose="02020603050405020304" pitchFamily="18" charset="0"/>
                <a:ea typeface="Calibri" panose="020F0502020204030204" pitchFamily="34" charset="0"/>
                <a:cs typeface="Times New Roman" panose="02020603050405020304" pitchFamily="18" charset="0"/>
              </a:rPr>
              <a:t>khác</a:t>
            </a:r>
            <a:r>
              <a:rPr lang="en-US" sz="2400" i="1"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effectLst/>
                <a:latin typeface="Times New Roman" panose="02020603050405020304" pitchFamily="18" charset="0"/>
                <a:ea typeface="Calibri" panose="020F0502020204030204" pitchFamily="34" charset="0"/>
                <a:cs typeface="Times New Roman" panose="02020603050405020304" pitchFamily="18" charset="0"/>
              </a:rPr>
              <a:t>từ</a:t>
            </a:r>
            <a:r>
              <a:rPr lang="en-US" sz="2400" i="1"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effectLst/>
                <a:latin typeface="Times New Roman" panose="02020603050405020304" pitchFamily="18" charset="0"/>
                <a:ea typeface="Calibri" panose="020F0502020204030204" pitchFamily="34" charset="0"/>
                <a:cs typeface="Times New Roman" panose="02020603050405020304" pitchFamily="18" charset="0"/>
              </a:rPr>
              <a:t>bỏ</a:t>
            </a:r>
            <a:r>
              <a:rPr lang="en-US" sz="2400" i="1"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effectLst/>
                <a:latin typeface="Times New Roman" panose="02020603050405020304" pitchFamily="18" charset="0"/>
                <a:ea typeface="Calibri" panose="020F0502020204030204" pitchFamily="34" charset="0"/>
                <a:cs typeface="Times New Roman" panose="02020603050405020304" pitchFamily="18" charset="0"/>
              </a:rPr>
              <a:t>một</a:t>
            </a:r>
            <a:r>
              <a:rPr lang="en-US" sz="2400" i="1"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effectLst/>
                <a:latin typeface="Times New Roman" panose="02020603050405020304" pitchFamily="18" charset="0"/>
                <a:ea typeface="Calibri" panose="020F0502020204030204" pitchFamily="34" charset="0"/>
                <a:cs typeface="Times New Roman" panose="02020603050405020304" pitchFamily="18" charset="0"/>
              </a:rPr>
              <a:t>thói</a:t>
            </a:r>
            <a:r>
              <a:rPr lang="en-US" sz="2400" i="1"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effectLst/>
                <a:latin typeface="Times New Roman" panose="02020603050405020304" pitchFamily="18" charset="0"/>
                <a:ea typeface="Calibri" panose="020F0502020204030204" pitchFamily="34" charset="0"/>
                <a:cs typeface="Times New Roman" panose="02020603050405020304" pitchFamily="18" charset="0"/>
              </a:rPr>
              <a:t>quen</a:t>
            </a:r>
            <a:r>
              <a:rPr lang="en-US" sz="2400" i="1" dirty="0">
                <a:effectLst/>
                <a:latin typeface="Times New Roman" panose="02020603050405020304" pitchFamily="18" charset="0"/>
                <a:ea typeface="Calibri" panose="020F0502020204030204" pitchFamily="34" charset="0"/>
                <a:cs typeface="Times New Roman" panose="02020603050405020304" pitchFamily="18" charset="0"/>
              </a:rPr>
              <a:t> hay </a:t>
            </a:r>
            <a:r>
              <a:rPr lang="en-US" sz="2400" i="1" dirty="0" err="1">
                <a:effectLst/>
                <a:latin typeface="Times New Roman" panose="02020603050405020304" pitchFamily="18" charset="0"/>
                <a:ea typeface="Calibri" panose="020F0502020204030204" pitchFamily="34" charset="0"/>
                <a:cs typeface="Times New Roman" panose="02020603050405020304" pitchFamily="18" charset="0"/>
              </a:rPr>
              <a:t>một</a:t>
            </a:r>
            <a:r>
              <a:rPr lang="en-US" sz="2400" i="1"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effectLst/>
                <a:latin typeface="Times New Roman" panose="02020603050405020304" pitchFamily="18" charset="0"/>
                <a:ea typeface="Calibri" panose="020F0502020204030204" pitchFamily="34" charset="0"/>
                <a:cs typeface="Times New Roman" panose="02020603050405020304" pitchFamily="18" charset="0"/>
              </a:rPr>
              <a:t>quan</a:t>
            </a:r>
            <a:r>
              <a:rPr lang="en-US" sz="2400" i="1"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effectLst/>
                <a:latin typeface="Times New Roman" panose="02020603050405020304" pitchFamily="18" charset="0"/>
                <a:ea typeface="Calibri" panose="020F0502020204030204" pitchFamily="34" charset="0"/>
                <a:cs typeface="Times New Roman" panose="02020603050405020304" pitchFamily="18" charset="0"/>
              </a:rPr>
              <a:t>niệm</a:t>
            </a:r>
            <a:r>
              <a:rPr lang="en-US" sz="24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effectLst/>
                <a:latin typeface="Times New Roman" panose="02020603050405020304" pitchFamily="18" charset="0"/>
                <a:ea typeface="Calibri" panose="020F0502020204030204" pitchFamily="34" charset="0"/>
                <a:cs typeface="Times New Roman" panose="02020603050405020304" pitchFamily="18" charset="0"/>
              </a:rPr>
              <a:t>chưa</a:t>
            </a:r>
            <a:r>
              <a:rPr lang="en-US" sz="2400" dirty="0">
                <a:effectLst/>
                <a:latin typeface="Times New Roman" panose="02020603050405020304" pitchFamily="18" charset="0"/>
                <a:ea typeface="Calibri" panose="020F0502020204030204" pitchFamily="34" charset="0"/>
                <a:cs typeface="Times New Roman" panose="02020603050405020304" pitchFamily="18" charset="0"/>
              </a:rPr>
              <a:t>?</a:t>
            </a:r>
          </a:p>
          <a:p>
            <a:pPr algn="just">
              <a:lnSpc>
                <a:spcPct val="107000"/>
              </a:lnSpc>
              <a:spcAft>
                <a:spcPts val="800"/>
              </a:spcAft>
            </a:pPr>
            <a:r>
              <a:rPr lang="en-US" sz="2400" b="1" dirty="0" err="1">
                <a:effectLst/>
                <a:latin typeface="Times New Roman" panose="02020603050405020304" pitchFamily="18" charset="0"/>
                <a:ea typeface="Calibri" panose="020F0502020204030204" pitchFamily="34" charset="0"/>
                <a:cs typeface="Times New Roman" panose="02020603050405020304" pitchFamily="18" charset="0"/>
              </a:rPr>
              <a:t>Câu</a:t>
            </a:r>
            <a:r>
              <a:rPr lang="en-US" sz="2400" b="1" dirty="0">
                <a:effectLst/>
                <a:latin typeface="Times New Roman" panose="02020603050405020304" pitchFamily="18" charset="0"/>
                <a:ea typeface="Calibri" panose="020F0502020204030204" pitchFamily="34" charset="0"/>
                <a:cs typeface="Times New Roman" panose="02020603050405020304" pitchFamily="18" charset="0"/>
              </a:rPr>
              <a:t> 2:</a:t>
            </a:r>
            <a:r>
              <a:rPr lang="en-US" sz="2400" dirty="0">
                <a:effectLst/>
                <a:latin typeface="Times New Roman" panose="02020603050405020304" pitchFamily="18" charset="0"/>
                <a:ea typeface="Calibri" panose="020F0502020204030204" pitchFamily="34" charset="0"/>
                <a:cs typeface="Times New Roman" panose="02020603050405020304" pitchFamily="18" charset="0"/>
              </a:rPr>
              <a:t> Theo </a:t>
            </a:r>
            <a:r>
              <a:rPr lang="en-US" sz="2400" dirty="0" err="1">
                <a:effectLst/>
                <a:latin typeface="Times New Roman" panose="02020603050405020304" pitchFamily="18" charset="0"/>
                <a:ea typeface="Calibri" panose="020F0502020204030204" pitchFamily="34" charset="0"/>
                <a:cs typeface="Times New Roman" panose="02020603050405020304" pitchFamily="18" charset="0"/>
              </a:rPr>
              <a:t>em</a:t>
            </a:r>
            <a:r>
              <a:rPr lang="en-US" sz="24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effectLst/>
                <a:latin typeface="Times New Roman" panose="02020603050405020304" pitchFamily="18" charset="0"/>
                <a:ea typeface="Calibri" panose="020F0502020204030204" pitchFamily="34" charset="0"/>
                <a:cs typeface="Times New Roman" panose="02020603050405020304" pitchFamily="18" charset="0"/>
              </a:rPr>
              <a:t>vai</a:t>
            </a:r>
            <a:r>
              <a:rPr lang="en-US" sz="24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effectLst/>
                <a:latin typeface="Times New Roman" panose="02020603050405020304" pitchFamily="18" charset="0"/>
                <a:ea typeface="Calibri" panose="020F0502020204030204" pitchFamily="34" charset="0"/>
                <a:cs typeface="Times New Roman" panose="02020603050405020304" pitchFamily="18" charset="0"/>
              </a:rPr>
              <a:t>trò</a:t>
            </a:r>
            <a:r>
              <a:rPr lang="en-US" sz="24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effectLst/>
                <a:latin typeface="Times New Roman" panose="02020603050405020304" pitchFamily="18" charset="0"/>
                <a:ea typeface="Calibri" panose="020F0502020204030204" pitchFamily="34" charset="0"/>
                <a:cs typeface="Times New Roman" panose="02020603050405020304" pitchFamily="18" charset="0"/>
              </a:rPr>
              <a:t>của</a:t>
            </a:r>
            <a:r>
              <a:rPr lang="en-US" sz="24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effectLst/>
                <a:latin typeface="Times New Roman" panose="02020603050405020304" pitchFamily="18" charset="0"/>
                <a:ea typeface="Calibri" panose="020F0502020204030204" pitchFamily="34" charset="0"/>
                <a:cs typeface="Times New Roman" panose="02020603050405020304" pitchFamily="18" charset="0"/>
              </a:rPr>
              <a:t>đoạn</a:t>
            </a:r>
            <a:r>
              <a:rPr lang="en-US" sz="24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effectLst/>
                <a:latin typeface="Times New Roman" panose="02020603050405020304" pitchFamily="18" charset="0"/>
                <a:ea typeface="Calibri" panose="020F0502020204030204" pitchFamily="34" charset="0"/>
                <a:cs typeface="Times New Roman" panose="02020603050405020304" pitchFamily="18" charset="0"/>
              </a:rPr>
              <a:t>mở</a:t>
            </a:r>
            <a:r>
              <a:rPr lang="en-US" sz="24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effectLst/>
                <a:latin typeface="Times New Roman" panose="02020603050405020304" pitchFamily="18" charset="0"/>
                <a:ea typeface="Calibri" panose="020F0502020204030204" pitchFamily="34" charset="0"/>
                <a:cs typeface="Times New Roman" panose="02020603050405020304" pitchFamily="18" charset="0"/>
              </a:rPr>
              <a:t>bài</a:t>
            </a:r>
            <a:r>
              <a:rPr lang="en-US" sz="24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effectLst/>
                <a:latin typeface="Times New Roman" panose="02020603050405020304" pitchFamily="18" charset="0"/>
                <a:ea typeface="Calibri" panose="020F0502020204030204" pitchFamily="34" charset="0"/>
                <a:cs typeface="Times New Roman" panose="02020603050405020304" pitchFamily="18" charset="0"/>
              </a:rPr>
              <a:t>là</a:t>
            </a:r>
            <a:r>
              <a:rPr lang="en-US" sz="24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effectLst/>
                <a:latin typeface="Times New Roman" panose="02020603050405020304" pitchFamily="18" charset="0"/>
                <a:ea typeface="Calibri" panose="020F0502020204030204" pitchFamily="34" charset="0"/>
                <a:cs typeface="Times New Roman" panose="02020603050405020304" pitchFamily="18" charset="0"/>
              </a:rPr>
              <a:t>gì</a:t>
            </a:r>
            <a:r>
              <a:rPr lang="en-US" sz="24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effectLst/>
                <a:latin typeface="Times New Roman" panose="02020603050405020304" pitchFamily="18" charset="0"/>
                <a:ea typeface="Calibri" panose="020F0502020204030204" pitchFamily="34" charset="0"/>
                <a:cs typeface="Times New Roman" panose="02020603050405020304" pitchFamily="18" charset="0"/>
              </a:rPr>
              <a:t>Cách</a:t>
            </a:r>
            <a:r>
              <a:rPr lang="en-US" sz="24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effectLst/>
                <a:latin typeface="Times New Roman" panose="02020603050405020304" pitchFamily="18" charset="0"/>
                <a:ea typeface="Calibri" panose="020F0502020204030204" pitchFamily="34" charset="0"/>
                <a:cs typeface="Times New Roman" panose="02020603050405020304" pitchFamily="18" charset="0"/>
              </a:rPr>
              <a:t>tác</a:t>
            </a:r>
            <a:r>
              <a:rPr lang="en-US" sz="24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effectLst/>
                <a:latin typeface="Times New Roman" panose="02020603050405020304" pitchFamily="18" charset="0"/>
                <a:ea typeface="Calibri" panose="020F0502020204030204" pitchFamily="34" charset="0"/>
                <a:cs typeface="Times New Roman" panose="02020603050405020304" pitchFamily="18" charset="0"/>
              </a:rPr>
              <a:t>giả</a:t>
            </a:r>
            <a:r>
              <a:rPr lang="en-US" sz="24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effectLst/>
                <a:latin typeface="Times New Roman" panose="02020603050405020304" pitchFamily="18" charset="0"/>
                <a:ea typeface="Calibri" panose="020F0502020204030204" pitchFamily="34" charset="0"/>
                <a:cs typeface="Times New Roman" panose="02020603050405020304" pitchFamily="18" charset="0"/>
              </a:rPr>
              <a:t>trình</a:t>
            </a:r>
            <a:r>
              <a:rPr lang="en-US" sz="24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effectLst/>
                <a:latin typeface="Times New Roman" panose="02020603050405020304" pitchFamily="18" charset="0"/>
                <a:ea typeface="Calibri" panose="020F0502020204030204" pitchFamily="34" charset="0"/>
                <a:cs typeface="Times New Roman" panose="02020603050405020304" pitchFamily="18" charset="0"/>
              </a:rPr>
              <a:t>bày</a:t>
            </a:r>
            <a:r>
              <a:rPr lang="en-US" sz="24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effectLst/>
                <a:latin typeface="Times New Roman" panose="02020603050405020304" pitchFamily="18" charset="0"/>
                <a:ea typeface="Calibri" panose="020F0502020204030204" pitchFamily="34" charset="0"/>
                <a:cs typeface="Times New Roman" panose="02020603050405020304" pitchFamily="18" charset="0"/>
              </a:rPr>
              <a:t>có</a:t>
            </a:r>
            <a:r>
              <a:rPr lang="en-US" sz="24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effectLst/>
                <a:latin typeface="Times New Roman" panose="02020603050405020304" pitchFamily="18" charset="0"/>
                <a:ea typeface="Calibri" panose="020F0502020204030204" pitchFamily="34" charset="0"/>
                <a:cs typeface="Times New Roman" panose="02020603050405020304" pitchFamily="18" charset="0"/>
              </a:rPr>
              <a:t>gì</a:t>
            </a:r>
            <a:r>
              <a:rPr lang="en-US" sz="24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effectLst/>
                <a:latin typeface="Times New Roman" panose="02020603050405020304" pitchFamily="18" charset="0"/>
                <a:ea typeface="Calibri" panose="020F0502020204030204" pitchFamily="34" charset="0"/>
                <a:cs typeface="Times New Roman" panose="02020603050405020304" pitchFamily="18" charset="0"/>
              </a:rPr>
              <a:t>đặc</a:t>
            </a:r>
            <a:r>
              <a:rPr lang="en-US" sz="24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effectLst/>
                <a:latin typeface="Times New Roman" panose="02020603050405020304" pitchFamily="18" charset="0"/>
                <a:ea typeface="Calibri" panose="020F0502020204030204" pitchFamily="34" charset="0"/>
                <a:cs typeface="Times New Roman" panose="02020603050405020304" pitchFamily="18" charset="0"/>
              </a:rPr>
              <a:t>biệt</a:t>
            </a:r>
            <a:r>
              <a:rPr lang="en-US" sz="2400" dirty="0">
                <a:effectLst/>
                <a:latin typeface="Times New Roman" panose="02020603050405020304" pitchFamily="18" charset="0"/>
                <a:ea typeface="Calibri" panose="020F0502020204030204" pitchFamily="34" charset="0"/>
                <a:cs typeface="Times New Roman" panose="02020603050405020304" pitchFamily="18" charset="0"/>
              </a:rPr>
              <a:t>?</a:t>
            </a:r>
          </a:p>
          <a:p>
            <a:pPr algn="just">
              <a:lnSpc>
                <a:spcPct val="107000"/>
              </a:lnSpc>
              <a:spcAft>
                <a:spcPts val="800"/>
              </a:spcAft>
            </a:pPr>
            <a:r>
              <a:rPr lang="en-US" sz="2400" b="1" dirty="0" err="1">
                <a:effectLst/>
                <a:latin typeface="Times New Roman" panose="02020603050405020304" pitchFamily="18" charset="0"/>
                <a:ea typeface="Calibri" panose="020F0502020204030204" pitchFamily="34" charset="0"/>
                <a:cs typeface="Times New Roman" panose="02020603050405020304" pitchFamily="18" charset="0"/>
              </a:rPr>
              <a:t>Câu</a:t>
            </a:r>
            <a:r>
              <a:rPr lang="en-US" sz="2400" b="1" dirty="0">
                <a:effectLst/>
                <a:latin typeface="Times New Roman" panose="02020603050405020304" pitchFamily="18" charset="0"/>
                <a:ea typeface="Calibri" panose="020F0502020204030204" pitchFamily="34" charset="0"/>
                <a:cs typeface="Times New Roman" panose="02020603050405020304" pitchFamily="18" charset="0"/>
              </a:rPr>
              <a:t> 3:</a:t>
            </a:r>
            <a:r>
              <a:rPr lang="en-US" sz="24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effectLst/>
                <a:latin typeface="Times New Roman" panose="02020603050405020304" pitchFamily="18" charset="0"/>
                <a:ea typeface="Calibri" panose="020F0502020204030204" pitchFamily="34" charset="0"/>
                <a:cs typeface="Times New Roman" panose="02020603050405020304" pitchFamily="18" charset="0"/>
              </a:rPr>
              <a:t>Bài</a:t>
            </a:r>
            <a:r>
              <a:rPr lang="en-US" sz="24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effectLst/>
                <a:latin typeface="Times New Roman" panose="02020603050405020304" pitchFamily="18" charset="0"/>
                <a:ea typeface="Calibri" panose="020F0502020204030204" pitchFamily="34" charset="0"/>
                <a:cs typeface="Times New Roman" panose="02020603050405020304" pitchFamily="18" charset="0"/>
              </a:rPr>
              <a:t>viết</a:t>
            </a:r>
            <a:r>
              <a:rPr lang="en-US" sz="24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effectLst/>
                <a:latin typeface="Times New Roman" panose="02020603050405020304" pitchFamily="18" charset="0"/>
                <a:ea typeface="Calibri" panose="020F0502020204030204" pitchFamily="34" charset="0"/>
                <a:cs typeface="Times New Roman" panose="02020603050405020304" pitchFamily="18" charset="0"/>
              </a:rPr>
              <a:t>đã</a:t>
            </a:r>
            <a:r>
              <a:rPr lang="en-US" sz="24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effectLst/>
                <a:latin typeface="Times New Roman" panose="02020603050405020304" pitchFamily="18" charset="0"/>
                <a:ea typeface="Calibri" panose="020F0502020204030204" pitchFamily="34" charset="0"/>
                <a:cs typeface="Times New Roman" panose="02020603050405020304" pitchFamily="18" charset="0"/>
              </a:rPr>
              <a:t>chỉ</a:t>
            </a:r>
            <a:r>
              <a:rPr lang="en-US" sz="24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effectLst/>
                <a:latin typeface="Times New Roman" panose="02020603050405020304" pitchFamily="18" charset="0"/>
                <a:ea typeface="Calibri" panose="020F0502020204030204" pitchFamily="34" charset="0"/>
                <a:cs typeface="Times New Roman" panose="02020603050405020304" pitchFamily="18" charset="0"/>
              </a:rPr>
              <a:t>ra</a:t>
            </a:r>
            <a:r>
              <a:rPr lang="en-US" sz="24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effectLst/>
                <a:latin typeface="Times New Roman" panose="02020603050405020304" pitchFamily="18" charset="0"/>
                <a:ea typeface="Calibri" panose="020F0502020204030204" pitchFamily="34" charset="0"/>
                <a:cs typeface="Times New Roman" panose="02020603050405020304" pitchFamily="18" charset="0"/>
              </a:rPr>
              <a:t>tác</a:t>
            </a:r>
            <a:r>
              <a:rPr lang="en-US" sz="24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effectLst/>
                <a:latin typeface="Times New Roman" panose="02020603050405020304" pitchFamily="18" charset="0"/>
                <a:ea typeface="Calibri" panose="020F0502020204030204" pitchFamily="34" charset="0"/>
                <a:cs typeface="Times New Roman" panose="02020603050405020304" pitchFamily="18" charset="0"/>
              </a:rPr>
              <a:t>hại</a:t>
            </a:r>
            <a:r>
              <a:rPr lang="en-US" sz="24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effectLst/>
                <a:latin typeface="Times New Roman" panose="02020603050405020304" pitchFamily="18" charset="0"/>
                <a:ea typeface="Calibri" panose="020F0502020204030204" pitchFamily="34" charset="0"/>
                <a:cs typeface="Times New Roman" panose="02020603050405020304" pitchFamily="18" charset="0"/>
              </a:rPr>
              <a:t>của</a:t>
            </a:r>
            <a:r>
              <a:rPr lang="en-US" sz="24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effectLst/>
                <a:latin typeface="Times New Roman" panose="02020603050405020304" pitchFamily="18" charset="0"/>
                <a:ea typeface="Calibri" panose="020F0502020204030204" pitchFamily="34" charset="0"/>
                <a:cs typeface="Times New Roman" panose="02020603050405020304" pitchFamily="18" charset="0"/>
              </a:rPr>
              <a:t>thói</a:t>
            </a:r>
            <a:r>
              <a:rPr lang="en-US" sz="24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effectLst/>
                <a:latin typeface="Times New Roman" panose="02020603050405020304" pitchFamily="18" charset="0"/>
                <a:ea typeface="Calibri" panose="020F0502020204030204" pitchFamily="34" charset="0"/>
                <a:cs typeface="Times New Roman" panose="02020603050405020304" pitchFamily="18" charset="0"/>
              </a:rPr>
              <a:t>quen</a:t>
            </a:r>
            <a:r>
              <a:rPr lang="en-US" sz="24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effectLst/>
                <a:latin typeface="Times New Roman" panose="02020603050405020304" pitchFamily="18" charset="0"/>
                <a:ea typeface="Calibri" panose="020F0502020204030204" pitchFamily="34" charset="0"/>
                <a:cs typeface="Times New Roman" panose="02020603050405020304" pitchFamily="18" charset="0"/>
              </a:rPr>
              <a:t>và</a:t>
            </a:r>
            <a:r>
              <a:rPr lang="en-US" sz="24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effectLst/>
                <a:latin typeface="Times New Roman" panose="02020603050405020304" pitchFamily="18" charset="0"/>
                <a:ea typeface="Calibri" panose="020F0502020204030204" pitchFamily="34" charset="0"/>
                <a:cs typeface="Times New Roman" panose="02020603050405020304" pitchFamily="18" charset="0"/>
              </a:rPr>
              <a:t>lợi</a:t>
            </a:r>
            <a:r>
              <a:rPr lang="en-US" sz="24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effectLst/>
                <a:latin typeface="Times New Roman" panose="02020603050405020304" pitchFamily="18" charset="0"/>
                <a:ea typeface="Calibri" panose="020F0502020204030204" pitchFamily="34" charset="0"/>
                <a:cs typeface="Times New Roman" panose="02020603050405020304" pitchFamily="18" charset="0"/>
              </a:rPr>
              <a:t>ích</a:t>
            </a:r>
            <a:r>
              <a:rPr lang="en-US" sz="24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effectLst/>
                <a:latin typeface="Times New Roman" panose="02020603050405020304" pitchFamily="18" charset="0"/>
                <a:ea typeface="Calibri" panose="020F0502020204030204" pitchFamily="34" charset="0"/>
                <a:cs typeface="Times New Roman" panose="02020603050405020304" pitchFamily="18" charset="0"/>
              </a:rPr>
              <a:t>của</a:t>
            </a:r>
            <a:r>
              <a:rPr lang="en-US" sz="24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effectLst/>
                <a:latin typeface="Times New Roman" panose="02020603050405020304" pitchFamily="18" charset="0"/>
                <a:ea typeface="Calibri" panose="020F0502020204030204" pitchFamily="34" charset="0"/>
                <a:cs typeface="Times New Roman" panose="02020603050405020304" pitchFamily="18" charset="0"/>
              </a:rPr>
              <a:t>việc</a:t>
            </a:r>
            <a:r>
              <a:rPr lang="en-US" sz="24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effectLst/>
                <a:latin typeface="Times New Roman" panose="02020603050405020304" pitchFamily="18" charset="0"/>
                <a:ea typeface="Calibri" panose="020F0502020204030204" pitchFamily="34" charset="0"/>
                <a:cs typeface="Times New Roman" panose="02020603050405020304" pitchFamily="18" charset="0"/>
              </a:rPr>
              <a:t>từ</a:t>
            </a:r>
            <a:r>
              <a:rPr lang="en-US" sz="24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effectLst/>
                <a:latin typeface="Times New Roman" panose="02020603050405020304" pitchFamily="18" charset="0"/>
                <a:ea typeface="Calibri" panose="020F0502020204030204" pitchFamily="34" charset="0"/>
                <a:cs typeface="Times New Roman" panose="02020603050405020304" pitchFamily="18" charset="0"/>
              </a:rPr>
              <a:t>bỏ</a:t>
            </a:r>
            <a:r>
              <a:rPr lang="en-US" sz="24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effectLst/>
                <a:latin typeface="Times New Roman" panose="02020603050405020304" pitchFamily="18" charset="0"/>
                <a:ea typeface="Calibri" panose="020F0502020204030204" pitchFamily="34" charset="0"/>
                <a:cs typeface="Times New Roman" panose="02020603050405020304" pitchFamily="18" charset="0"/>
              </a:rPr>
              <a:t>thói</a:t>
            </a:r>
            <a:r>
              <a:rPr lang="en-US" sz="24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effectLst/>
                <a:latin typeface="Times New Roman" panose="02020603050405020304" pitchFamily="18" charset="0"/>
                <a:ea typeface="Calibri" panose="020F0502020204030204" pitchFamily="34" charset="0"/>
                <a:cs typeface="Times New Roman" panose="02020603050405020304" pitchFamily="18" charset="0"/>
              </a:rPr>
              <a:t>quen</a:t>
            </a:r>
            <a:r>
              <a:rPr lang="en-US" sz="24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effectLst/>
                <a:latin typeface="Times New Roman" panose="02020603050405020304" pitchFamily="18" charset="0"/>
                <a:ea typeface="Calibri" panose="020F0502020204030204" pitchFamily="34" charset="0"/>
                <a:cs typeface="Times New Roman" panose="02020603050405020304" pitchFamily="18" charset="0"/>
              </a:rPr>
              <a:t>lạm</a:t>
            </a:r>
            <a:r>
              <a:rPr lang="en-US" sz="24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effectLst/>
                <a:latin typeface="Times New Roman" panose="02020603050405020304" pitchFamily="18" charset="0"/>
                <a:ea typeface="Calibri" panose="020F0502020204030204" pitchFamily="34" charset="0"/>
                <a:cs typeface="Times New Roman" panose="02020603050405020304" pitchFamily="18" charset="0"/>
              </a:rPr>
              <a:t>dụng</a:t>
            </a:r>
            <a:r>
              <a:rPr lang="en-US" sz="24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effectLst/>
                <a:latin typeface="Times New Roman" panose="02020603050405020304" pitchFamily="18" charset="0"/>
                <a:ea typeface="Calibri" panose="020F0502020204030204" pitchFamily="34" charset="0"/>
                <a:cs typeface="Times New Roman" panose="02020603050405020304" pitchFamily="18" charset="0"/>
              </a:rPr>
              <a:t>điện</a:t>
            </a:r>
            <a:r>
              <a:rPr lang="en-US" sz="24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effectLst/>
                <a:latin typeface="Times New Roman" panose="02020603050405020304" pitchFamily="18" charset="0"/>
                <a:ea typeface="Calibri" panose="020F0502020204030204" pitchFamily="34" charset="0"/>
                <a:cs typeface="Times New Roman" panose="02020603050405020304" pitchFamily="18" charset="0"/>
              </a:rPr>
              <a:t>thoại</a:t>
            </a:r>
            <a:r>
              <a:rPr lang="en-US" sz="2400" dirty="0">
                <a:effectLst/>
                <a:latin typeface="Times New Roman" panose="02020603050405020304" pitchFamily="18" charset="0"/>
                <a:ea typeface="Calibri" panose="020F0502020204030204" pitchFamily="34" charset="0"/>
                <a:cs typeface="Times New Roman" panose="02020603050405020304" pitchFamily="18" charset="0"/>
              </a:rPr>
              <a:t> di </a:t>
            </a:r>
            <a:r>
              <a:rPr lang="en-US" sz="2400" dirty="0" err="1">
                <a:effectLst/>
                <a:latin typeface="Times New Roman" panose="02020603050405020304" pitchFamily="18" charset="0"/>
                <a:ea typeface="Calibri" panose="020F0502020204030204" pitchFamily="34" charset="0"/>
                <a:cs typeface="Times New Roman" panose="02020603050405020304" pitchFamily="18" charset="0"/>
              </a:rPr>
              <a:t>động</a:t>
            </a:r>
            <a:r>
              <a:rPr lang="en-US" sz="24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effectLst/>
                <a:latin typeface="Times New Roman" panose="02020603050405020304" pitchFamily="18" charset="0"/>
                <a:ea typeface="Calibri" panose="020F0502020204030204" pitchFamily="34" charset="0"/>
                <a:cs typeface="Times New Roman" panose="02020603050405020304" pitchFamily="18" charset="0"/>
              </a:rPr>
              <a:t>bằng</a:t>
            </a:r>
            <a:r>
              <a:rPr lang="en-US" sz="24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effectLst/>
                <a:latin typeface="Times New Roman" panose="02020603050405020304" pitchFamily="18" charset="0"/>
                <a:ea typeface="Calibri" panose="020F0502020204030204" pitchFamily="34" charset="0"/>
                <a:cs typeface="Times New Roman" panose="02020603050405020304" pitchFamily="18" charset="0"/>
              </a:rPr>
              <a:t>các</a:t>
            </a:r>
            <a:r>
              <a:rPr lang="en-US" sz="24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effectLst/>
                <a:latin typeface="Times New Roman" panose="02020603050405020304" pitchFamily="18" charset="0"/>
                <a:ea typeface="Calibri" panose="020F0502020204030204" pitchFamily="34" charset="0"/>
                <a:cs typeface="Times New Roman" panose="02020603050405020304" pitchFamily="18" charset="0"/>
              </a:rPr>
              <a:t>lí</a:t>
            </a:r>
            <a:r>
              <a:rPr lang="en-US" sz="24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effectLst/>
                <a:latin typeface="Times New Roman" panose="02020603050405020304" pitchFamily="18" charset="0"/>
                <a:ea typeface="Calibri" panose="020F0502020204030204" pitchFamily="34" charset="0"/>
                <a:cs typeface="Times New Roman" panose="02020603050405020304" pitchFamily="18" charset="0"/>
              </a:rPr>
              <a:t>lẽ</a:t>
            </a:r>
            <a:r>
              <a:rPr lang="en-US" sz="24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effectLst/>
                <a:latin typeface="Times New Roman" panose="02020603050405020304" pitchFamily="18" charset="0"/>
                <a:ea typeface="Calibri" panose="020F0502020204030204" pitchFamily="34" charset="0"/>
                <a:cs typeface="Times New Roman" panose="02020603050405020304" pitchFamily="18" charset="0"/>
              </a:rPr>
              <a:t>bằng</a:t>
            </a:r>
            <a:r>
              <a:rPr lang="en-US" sz="24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effectLst/>
                <a:latin typeface="Times New Roman" panose="02020603050405020304" pitchFamily="18" charset="0"/>
                <a:ea typeface="Calibri" panose="020F0502020204030204" pitchFamily="34" charset="0"/>
                <a:cs typeface="Times New Roman" panose="02020603050405020304" pitchFamily="18" charset="0"/>
              </a:rPr>
              <a:t>chứng</a:t>
            </a:r>
            <a:r>
              <a:rPr lang="en-US" sz="24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effectLst/>
                <a:latin typeface="Times New Roman" panose="02020603050405020304" pitchFamily="18" charset="0"/>
                <a:ea typeface="Calibri" panose="020F0502020204030204" pitchFamily="34" charset="0"/>
                <a:cs typeface="Times New Roman" panose="02020603050405020304" pitchFamily="18" charset="0"/>
              </a:rPr>
              <a:t>nào</a:t>
            </a:r>
            <a:r>
              <a:rPr lang="en-US" sz="24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effectLst/>
                <a:latin typeface="Times New Roman" panose="02020603050405020304" pitchFamily="18" charset="0"/>
                <a:ea typeface="Calibri" panose="020F0502020204030204" pitchFamily="34" charset="0"/>
                <a:cs typeface="Times New Roman" panose="02020603050405020304" pitchFamily="18" charset="0"/>
              </a:rPr>
              <a:t>Các</a:t>
            </a:r>
            <a:r>
              <a:rPr lang="en-US" sz="24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effectLst/>
                <a:latin typeface="Times New Roman" panose="02020603050405020304" pitchFamily="18" charset="0"/>
                <a:ea typeface="Calibri" panose="020F0502020204030204" pitchFamily="34" charset="0"/>
                <a:cs typeface="Times New Roman" panose="02020603050405020304" pitchFamily="18" charset="0"/>
              </a:rPr>
              <a:t>lí</a:t>
            </a:r>
            <a:r>
              <a:rPr lang="en-US" sz="24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effectLst/>
                <a:latin typeface="Times New Roman" panose="02020603050405020304" pitchFamily="18" charset="0"/>
                <a:ea typeface="Calibri" panose="020F0502020204030204" pitchFamily="34" charset="0"/>
                <a:cs typeface="Times New Roman" panose="02020603050405020304" pitchFamily="18" charset="0"/>
              </a:rPr>
              <a:t>lẽ</a:t>
            </a:r>
            <a:r>
              <a:rPr lang="en-US" sz="24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effectLst/>
                <a:latin typeface="Times New Roman" panose="02020603050405020304" pitchFamily="18" charset="0"/>
                <a:ea typeface="Calibri" panose="020F0502020204030204" pitchFamily="34" charset="0"/>
                <a:cs typeface="Times New Roman" panose="02020603050405020304" pitchFamily="18" charset="0"/>
              </a:rPr>
              <a:t>bằng</a:t>
            </a:r>
            <a:r>
              <a:rPr lang="en-US" sz="24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effectLst/>
                <a:latin typeface="Times New Roman" panose="02020603050405020304" pitchFamily="18" charset="0"/>
                <a:ea typeface="Calibri" panose="020F0502020204030204" pitchFamily="34" charset="0"/>
                <a:cs typeface="Times New Roman" panose="02020603050405020304" pitchFamily="18" charset="0"/>
              </a:rPr>
              <a:t>chứng</a:t>
            </a:r>
            <a:r>
              <a:rPr lang="en-US" sz="24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effectLst/>
                <a:latin typeface="Times New Roman" panose="02020603050405020304" pitchFamily="18" charset="0"/>
                <a:ea typeface="Calibri" panose="020F0502020204030204" pitchFamily="34" charset="0"/>
                <a:cs typeface="Times New Roman" panose="02020603050405020304" pitchFamily="18" charset="0"/>
              </a:rPr>
              <a:t>ấy</a:t>
            </a:r>
            <a:r>
              <a:rPr lang="en-US" sz="24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effectLst/>
                <a:latin typeface="Times New Roman" panose="02020603050405020304" pitchFamily="18" charset="0"/>
                <a:ea typeface="Calibri" panose="020F0502020204030204" pitchFamily="34" charset="0"/>
                <a:cs typeface="Times New Roman" panose="02020603050405020304" pitchFamily="18" charset="0"/>
              </a:rPr>
              <a:t>có</a:t>
            </a:r>
            <a:r>
              <a:rPr lang="en-US" sz="24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effectLst/>
                <a:latin typeface="Times New Roman" panose="02020603050405020304" pitchFamily="18" charset="0"/>
                <a:ea typeface="Calibri" panose="020F0502020204030204" pitchFamily="34" charset="0"/>
                <a:cs typeface="Times New Roman" panose="02020603050405020304" pitchFamily="18" charset="0"/>
              </a:rPr>
              <a:t>được</a:t>
            </a:r>
            <a:r>
              <a:rPr lang="en-US" sz="24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effectLst/>
                <a:latin typeface="Times New Roman" panose="02020603050405020304" pitchFamily="18" charset="0"/>
                <a:ea typeface="Calibri" panose="020F0502020204030204" pitchFamily="34" charset="0"/>
                <a:cs typeface="Times New Roman" panose="02020603050405020304" pitchFamily="18" charset="0"/>
              </a:rPr>
              <a:t>sắp</a:t>
            </a:r>
            <a:r>
              <a:rPr lang="en-US" sz="24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effectLst/>
                <a:latin typeface="Times New Roman" panose="02020603050405020304" pitchFamily="18" charset="0"/>
                <a:ea typeface="Calibri" panose="020F0502020204030204" pitchFamily="34" charset="0"/>
                <a:cs typeface="Times New Roman" panose="02020603050405020304" pitchFamily="18" charset="0"/>
              </a:rPr>
              <a:t>xếp</a:t>
            </a:r>
            <a:r>
              <a:rPr lang="en-US" sz="24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effectLst/>
                <a:latin typeface="Times New Roman" panose="02020603050405020304" pitchFamily="18" charset="0"/>
                <a:ea typeface="Calibri" panose="020F0502020204030204" pitchFamily="34" charset="0"/>
                <a:cs typeface="Times New Roman" panose="02020603050405020304" pitchFamily="18" charset="0"/>
              </a:rPr>
              <a:t>hợp</a:t>
            </a:r>
            <a:r>
              <a:rPr lang="en-US" sz="24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effectLst/>
                <a:latin typeface="Times New Roman" panose="02020603050405020304" pitchFamily="18" charset="0"/>
                <a:ea typeface="Calibri" panose="020F0502020204030204" pitchFamily="34" charset="0"/>
                <a:cs typeface="Times New Roman" panose="02020603050405020304" pitchFamily="18" charset="0"/>
              </a:rPr>
              <a:t>lí</a:t>
            </a:r>
            <a:r>
              <a:rPr lang="en-US" sz="24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effectLst/>
                <a:latin typeface="Times New Roman" panose="02020603050405020304" pitchFamily="18" charset="0"/>
                <a:ea typeface="Calibri" panose="020F0502020204030204" pitchFamily="34" charset="0"/>
                <a:cs typeface="Times New Roman" panose="02020603050405020304" pitchFamily="18" charset="0"/>
              </a:rPr>
              <a:t>không</a:t>
            </a:r>
            <a:r>
              <a:rPr lang="en-US" sz="2400" dirty="0">
                <a:effectLst/>
                <a:latin typeface="Times New Roman" panose="02020603050405020304" pitchFamily="18" charset="0"/>
                <a:ea typeface="Calibri" panose="020F0502020204030204" pitchFamily="34" charset="0"/>
                <a:cs typeface="Times New Roman" panose="02020603050405020304" pitchFamily="18" charset="0"/>
              </a:rPr>
              <a:t>?</a:t>
            </a:r>
          </a:p>
          <a:p>
            <a:pPr algn="just">
              <a:lnSpc>
                <a:spcPct val="107000"/>
              </a:lnSpc>
              <a:spcAft>
                <a:spcPts val="800"/>
              </a:spcAft>
            </a:pPr>
            <a:r>
              <a:rPr lang="en-US" sz="2400" b="1" dirty="0" err="1">
                <a:effectLst/>
                <a:latin typeface="Times New Roman" panose="02020603050405020304" pitchFamily="18" charset="0"/>
                <a:ea typeface="Calibri" panose="020F0502020204030204" pitchFamily="34" charset="0"/>
                <a:cs typeface="Times New Roman" panose="02020603050405020304" pitchFamily="18" charset="0"/>
              </a:rPr>
              <a:t>Câu</a:t>
            </a:r>
            <a:r>
              <a:rPr lang="en-US" sz="2400" b="1" dirty="0">
                <a:effectLst/>
                <a:latin typeface="Times New Roman" panose="02020603050405020304" pitchFamily="18" charset="0"/>
                <a:ea typeface="Calibri" panose="020F0502020204030204" pitchFamily="34" charset="0"/>
                <a:cs typeface="Times New Roman" panose="02020603050405020304" pitchFamily="18" charset="0"/>
              </a:rPr>
              <a:t> 4:</a:t>
            </a:r>
            <a:r>
              <a:rPr lang="en-US" sz="24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effectLst/>
                <a:latin typeface="Times New Roman" panose="02020603050405020304" pitchFamily="18" charset="0"/>
                <a:ea typeface="Calibri" panose="020F0502020204030204" pitchFamily="34" charset="0"/>
                <a:cs typeface="Times New Roman" panose="02020603050405020304" pitchFamily="18" charset="0"/>
              </a:rPr>
              <a:t>Quan</a:t>
            </a:r>
            <a:r>
              <a:rPr lang="en-US" sz="24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effectLst/>
                <a:latin typeface="Times New Roman" panose="02020603050405020304" pitchFamily="18" charset="0"/>
                <a:ea typeface="Calibri" panose="020F0502020204030204" pitchFamily="34" charset="0"/>
                <a:cs typeface="Times New Roman" panose="02020603050405020304" pitchFamily="18" charset="0"/>
              </a:rPr>
              <a:t>điểm</a:t>
            </a:r>
            <a:r>
              <a:rPr lang="en-US" sz="24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effectLst/>
                <a:latin typeface="Times New Roman" panose="02020603050405020304" pitchFamily="18" charset="0"/>
                <a:ea typeface="Calibri" panose="020F0502020204030204" pitchFamily="34" charset="0"/>
                <a:cs typeface="Times New Roman" panose="02020603050405020304" pitchFamily="18" charset="0"/>
              </a:rPr>
              <a:t>thái</a:t>
            </a:r>
            <a:r>
              <a:rPr lang="en-US" sz="24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effectLst/>
                <a:latin typeface="Times New Roman" panose="02020603050405020304" pitchFamily="18" charset="0"/>
                <a:ea typeface="Calibri" panose="020F0502020204030204" pitchFamily="34" charset="0"/>
                <a:cs typeface="Times New Roman" panose="02020603050405020304" pitchFamily="18" charset="0"/>
              </a:rPr>
              <a:t>độ</a:t>
            </a:r>
            <a:r>
              <a:rPr lang="en-US" sz="24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effectLst/>
                <a:latin typeface="Times New Roman" panose="02020603050405020304" pitchFamily="18" charset="0"/>
                <a:ea typeface="Calibri" panose="020F0502020204030204" pitchFamily="34" charset="0"/>
                <a:cs typeface="Times New Roman" panose="02020603050405020304" pitchFamily="18" charset="0"/>
              </a:rPr>
              <a:t>của</a:t>
            </a:r>
            <a:r>
              <a:rPr lang="en-US" sz="24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effectLst/>
                <a:latin typeface="Times New Roman" panose="02020603050405020304" pitchFamily="18" charset="0"/>
                <a:ea typeface="Calibri" panose="020F0502020204030204" pitchFamily="34" charset="0"/>
                <a:cs typeface="Times New Roman" panose="02020603050405020304" pitchFamily="18" charset="0"/>
              </a:rPr>
              <a:t>người</a:t>
            </a:r>
            <a:r>
              <a:rPr lang="en-US" sz="24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effectLst/>
                <a:latin typeface="Times New Roman" panose="02020603050405020304" pitchFamily="18" charset="0"/>
                <a:ea typeface="Calibri" panose="020F0502020204030204" pitchFamily="34" charset="0"/>
                <a:cs typeface="Times New Roman" panose="02020603050405020304" pitchFamily="18" charset="0"/>
              </a:rPr>
              <a:t>viết</a:t>
            </a:r>
            <a:r>
              <a:rPr lang="en-US" sz="24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effectLst/>
                <a:latin typeface="Times New Roman" panose="02020603050405020304" pitchFamily="18" charset="0"/>
                <a:ea typeface="Calibri" panose="020F0502020204030204" pitchFamily="34" charset="0"/>
                <a:cs typeface="Times New Roman" panose="02020603050405020304" pitchFamily="18" charset="0"/>
              </a:rPr>
              <a:t>về</a:t>
            </a:r>
            <a:r>
              <a:rPr lang="en-US" sz="24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effectLst/>
                <a:latin typeface="Times New Roman" panose="02020603050405020304" pitchFamily="18" charset="0"/>
                <a:ea typeface="Calibri" panose="020F0502020204030204" pitchFamily="34" charset="0"/>
                <a:cs typeface="Times New Roman" panose="02020603050405020304" pitchFamily="18" charset="0"/>
              </a:rPr>
              <a:t>vấn</a:t>
            </a:r>
            <a:r>
              <a:rPr lang="en-US" sz="24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effectLst/>
                <a:latin typeface="Times New Roman" panose="02020603050405020304" pitchFamily="18" charset="0"/>
                <a:ea typeface="Calibri" panose="020F0502020204030204" pitchFamily="34" charset="0"/>
                <a:cs typeface="Times New Roman" panose="02020603050405020304" pitchFamily="18" charset="0"/>
              </a:rPr>
              <a:t>đề</a:t>
            </a:r>
            <a:r>
              <a:rPr lang="en-US" sz="24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effectLst/>
                <a:latin typeface="Times New Roman" panose="02020603050405020304" pitchFamily="18" charset="0"/>
                <a:ea typeface="Calibri" panose="020F0502020204030204" pitchFamily="34" charset="0"/>
                <a:cs typeface="Times New Roman" panose="02020603050405020304" pitchFamily="18" charset="0"/>
              </a:rPr>
              <a:t>có</a:t>
            </a:r>
            <a:r>
              <a:rPr lang="en-US" sz="24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effectLst/>
                <a:latin typeface="Times New Roman" panose="02020603050405020304" pitchFamily="18" charset="0"/>
                <a:ea typeface="Calibri" panose="020F0502020204030204" pitchFamily="34" charset="0"/>
                <a:cs typeface="Times New Roman" panose="02020603050405020304" pitchFamily="18" charset="0"/>
              </a:rPr>
              <a:t>được</a:t>
            </a:r>
            <a:r>
              <a:rPr lang="en-US" sz="24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effectLst/>
                <a:latin typeface="Times New Roman" panose="02020603050405020304" pitchFamily="18" charset="0"/>
                <a:ea typeface="Calibri" panose="020F0502020204030204" pitchFamily="34" charset="0"/>
                <a:cs typeface="Times New Roman" panose="02020603050405020304" pitchFamily="18" charset="0"/>
              </a:rPr>
              <a:t>thể</a:t>
            </a:r>
            <a:r>
              <a:rPr lang="en-US" sz="24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effectLst/>
                <a:latin typeface="Times New Roman" panose="02020603050405020304" pitchFamily="18" charset="0"/>
                <a:ea typeface="Calibri" panose="020F0502020204030204" pitchFamily="34" charset="0"/>
                <a:cs typeface="Times New Roman" panose="02020603050405020304" pitchFamily="18" charset="0"/>
              </a:rPr>
              <a:t>hiện</a:t>
            </a:r>
            <a:r>
              <a:rPr lang="en-US" sz="24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effectLst/>
                <a:latin typeface="Times New Roman" panose="02020603050405020304" pitchFamily="18" charset="0"/>
                <a:ea typeface="Calibri" panose="020F0502020204030204" pitchFamily="34" charset="0"/>
                <a:cs typeface="Times New Roman" panose="02020603050405020304" pitchFamily="18" charset="0"/>
              </a:rPr>
              <a:t>rõ</a:t>
            </a:r>
            <a:r>
              <a:rPr lang="en-US" sz="24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effectLst/>
                <a:latin typeface="Times New Roman" panose="02020603050405020304" pitchFamily="18" charset="0"/>
                <a:ea typeface="Calibri" panose="020F0502020204030204" pitchFamily="34" charset="0"/>
                <a:cs typeface="Times New Roman" panose="02020603050405020304" pitchFamily="18" charset="0"/>
              </a:rPr>
              <a:t>ràng</a:t>
            </a:r>
            <a:r>
              <a:rPr lang="en-US" sz="24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effectLst/>
                <a:latin typeface="Times New Roman" panose="02020603050405020304" pitchFamily="18" charset="0"/>
                <a:ea typeface="Calibri" panose="020F0502020204030204" pitchFamily="34" charset="0"/>
                <a:cs typeface="Times New Roman" panose="02020603050405020304" pitchFamily="18" charset="0"/>
              </a:rPr>
              <a:t>nhất</a:t>
            </a:r>
            <a:r>
              <a:rPr lang="en-US" sz="24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effectLst/>
                <a:latin typeface="Times New Roman" panose="02020603050405020304" pitchFamily="18" charset="0"/>
                <a:ea typeface="Calibri" panose="020F0502020204030204" pitchFamily="34" charset="0"/>
                <a:cs typeface="Times New Roman" panose="02020603050405020304" pitchFamily="18" charset="0"/>
              </a:rPr>
              <a:t>quán</a:t>
            </a:r>
            <a:r>
              <a:rPr lang="en-US" sz="24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effectLst/>
                <a:latin typeface="Times New Roman" panose="02020603050405020304" pitchFamily="18" charset="0"/>
                <a:ea typeface="Calibri" panose="020F0502020204030204" pitchFamily="34" charset="0"/>
                <a:cs typeface="Times New Roman" panose="02020603050405020304" pitchFamily="18" charset="0"/>
              </a:rPr>
              <a:t>không</a:t>
            </a:r>
            <a:r>
              <a:rPr lang="en-US" sz="2400" dirty="0">
                <a:effectLst/>
                <a:latin typeface="Times New Roman" panose="02020603050405020304" pitchFamily="18" charset="0"/>
                <a:ea typeface="Calibri" panose="020F0502020204030204" pitchFamily="34" charset="0"/>
                <a:cs typeface="Times New Roman" panose="02020603050405020304" pitchFamily="18" charset="0"/>
              </a:rPr>
              <a:t>?</a:t>
            </a:r>
          </a:p>
          <a:p>
            <a:pPr algn="just">
              <a:lnSpc>
                <a:spcPct val="107000"/>
              </a:lnSpc>
              <a:spcAft>
                <a:spcPts val="800"/>
              </a:spcAft>
            </a:pPr>
            <a:r>
              <a:rPr lang="en-US" sz="2400" b="1" dirty="0" err="1">
                <a:effectLst/>
                <a:latin typeface="Times New Roman" panose="02020603050405020304" pitchFamily="18" charset="0"/>
                <a:ea typeface="Calibri" panose="020F0502020204030204" pitchFamily="34" charset="0"/>
                <a:cs typeface="Times New Roman" panose="02020603050405020304" pitchFamily="18" charset="0"/>
              </a:rPr>
              <a:t>Câu</a:t>
            </a:r>
            <a:r>
              <a:rPr lang="en-US" sz="2400" b="1" dirty="0">
                <a:effectLst/>
                <a:latin typeface="Times New Roman" panose="02020603050405020304" pitchFamily="18" charset="0"/>
                <a:ea typeface="Calibri" panose="020F0502020204030204" pitchFamily="34" charset="0"/>
                <a:cs typeface="Times New Roman" panose="02020603050405020304" pitchFamily="18" charset="0"/>
              </a:rPr>
              <a:t> 5:</a:t>
            </a:r>
            <a:r>
              <a:rPr lang="en-US" sz="24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effectLst/>
                <a:latin typeface="Times New Roman" panose="02020603050405020304" pitchFamily="18" charset="0"/>
                <a:ea typeface="Calibri" panose="020F0502020204030204" pitchFamily="34" charset="0"/>
                <a:cs typeface="Times New Roman" panose="02020603050405020304" pitchFamily="18" charset="0"/>
              </a:rPr>
              <a:t>Cách</a:t>
            </a:r>
            <a:r>
              <a:rPr lang="en-US" sz="24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effectLst/>
                <a:latin typeface="Times New Roman" panose="02020603050405020304" pitchFamily="18" charset="0"/>
                <a:ea typeface="Calibri" panose="020F0502020204030204" pitchFamily="34" charset="0"/>
                <a:cs typeface="Times New Roman" panose="02020603050405020304" pitchFamily="18" charset="0"/>
              </a:rPr>
              <a:t>sử</a:t>
            </a:r>
            <a:r>
              <a:rPr lang="en-US" sz="24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effectLst/>
                <a:latin typeface="Times New Roman" panose="02020603050405020304" pitchFamily="18" charset="0"/>
                <a:ea typeface="Calibri" panose="020F0502020204030204" pitchFamily="34" charset="0"/>
                <a:cs typeface="Times New Roman" panose="02020603050405020304" pitchFamily="18" charset="0"/>
              </a:rPr>
              <a:t>dụng</a:t>
            </a:r>
            <a:r>
              <a:rPr lang="en-US" sz="24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effectLst/>
                <a:latin typeface="Times New Roman" panose="02020603050405020304" pitchFamily="18" charset="0"/>
                <a:ea typeface="Calibri" panose="020F0502020204030204" pitchFamily="34" charset="0"/>
                <a:cs typeface="Times New Roman" panose="02020603050405020304" pitchFamily="18" charset="0"/>
              </a:rPr>
              <a:t>ngôn</a:t>
            </a:r>
            <a:r>
              <a:rPr lang="en-US" sz="24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effectLst/>
                <a:latin typeface="Times New Roman" panose="02020603050405020304" pitchFamily="18" charset="0"/>
                <a:ea typeface="Calibri" panose="020F0502020204030204" pitchFamily="34" charset="0"/>
                <a:cs typeface="Times New Roman" panose="02020603050405020304" pitchFamily="18" charset="0"/>
              </a:rPr>
              <a:t>ngữ</a:t>
            </a:r>
            <a:r>
              <a:rPr lang="en-US" sz="24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effectLst/>
                <a:latin typeface="Times New Roman" panose="02020603050405020304" pitchFamily="18" charset="0"/>
                <a:ea typeface="Calibri" panose="020F0502020204030204" pitchFamily="34" charset="0"/>
                <a:cs typeface="Times New Roman" panose="02020603050405020304" pitchFamily="18" charset="0"/>
              </a:rPr>
              <a:t>giọng</a:t>
            </a:r>
            <a:r>
              <a:rPr lang="en-US" sz="24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effectLst/>
                <a:latin typeface="Times New Roman" panose="02020603050405020304" pitchFamily="18" charset="0"/>
                <a:ea typeface="Calibri" panose="020F0502020204030204" pitchFamily="34" charset="0"/>
                <a:cs typeface="Times New Roman" panose="02020603050405020304" pitchFamily="18" charset="0"/>
              </a:rPr>
              <a:t>điệu</a:t>
            </a:r>
            <a:r>
              <a:rPr lang="en-US" sz="24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effectLst/>
                <a:latin typeface="Times New Roman" panose="02020603050405020304" pitchFamily="18" charset="0"/>
                <a:ea typeface="Calibri" panose="020F0502020204030204" pitchFamily="34" charset="0"/>
                <a:cs typeface="Times New Roman" panose="02020603050405020304" pitchFamily="18" charset="0"/>
              </a:rPr>
              <a:t>của</a:t>
            </a:r>
            <a:r>
              <a:rPr lang="en-US" sz="24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effectLst/>
                <a:latin typeface="Times New Roman" panose="02020603050405020304" pitchFamily="18" charset="0"/>
                <a:ea typeface="Calibri" panose="020F0502020204030204" pitchFamily="34" charset="0"/>
                <a:cs typeface="Times New Roman" panose="02020603050405020304" pitchFamily="18" charset="0"/>
              </a:rPr>
              <a:t>người</a:t>
            </a:r>
            <a:r>
              <a:rPr lang="en-US" sz="24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effectLst/>
                <a:latin typeface="Times New Roman" panose="02020603050405020304" pitchFamily="18" charset="0"/>
                <a:ea typeface="Calibri" panose="020F0502020204030204" pitchFamily="34" charset="0"/>
                <a:cs typeface="Times New Roman" panose="02020603050405020304" pitchFamily="18" charset="0"/>
              </a:rPr>
              <a:t>viết</a:t>
            </a:r>
            <a:r>
              <a:rPr lang="en-US" sz="24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effectLst/>
                <a:latin typeface="Times New Roman" panose="02020603050405020304" pitchFamily="18" charset="0"/>
                <a:ea typeface="Calibri" panose="020F0502020204030204" pitchFamily="34" charset="0"/>
                <a:cs typeface="Times New Roman" panose="02020603050405020304" pitchFamily="18" charset="0"/>
              </a:rPr>
              <a:t>đã</a:t>
            </a:r>
            <a:r>
              <a:rPr lang="en-US" sz="24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effectLst/>
                <a:latin typeface="Times New Roman" panose="02020603050405020304" pitchFamily="18" charset="0"/>
                <a:ea typeface="Calibri" panose="020F0502020204030204" pitchFamily="34" charset="0"/>
                <a:cs typeface="Times New Roman" panose="02020603050405020304" pitchFamily="18" charset="0"/>
              </a:rPr>
              <a:t>phù</a:t>
            </a:r>
            <a:r>
              <a:rPr lang="en-US" sz="24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effectLst/>
                <a:latin typeface="Times New Roman" panose="02020603050405020304" pitchFamily="18" charset="0"/>
                <a:ea typeface="Calibri" panose="020F0502020204030204" pitchFamily="34" charset="0"/>
                <a:cs typeface="Times New Roman" panose="02020603050405020304" pitchFamily="18" charset="0"/>
              </a:rPr>
              <a:t>hợp</a:t>
            </a:r>
            <a:r>
              <a:rPr lang="en-US" sz="24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effectLst/>
                <a:latin typeface="Times New Roman" panose="02020603050405020304" pitchFamily="18" charset="0"/>
                <a:ea typeface="Calibri" panose="020F0502020204030204" pitchFamily="34" charset="0"/>
                <a:cs typeface="Times New Roman" panose="02020603050405020304" pitchFamily="18" charset="0"/>
              </a:rPr>
              <a:t>với</a:t>
            </a:r>
            <a:r>
              <a:rPr lang="en-US" sz="24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effectLst/>
                <a:latin typeface="Times New Roman" panose="02020603050405020304" pitchFamily="18" charset="0"/>
                <a:ea typeface="Calibri" panose="020F0502020204030204" pitchFamily="34" charset="0"/>
                <a:cs typeface="Times New Roman" panose="02020603050405020304" pitchFamily="18" charset="0"/>
              </a:rPr>
              <a:t>mục</a:t>
            </a:r>
            <a:r>
              <a:rPr lang="en-US" sz="24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effectLst/>
                <a:latin typeface="Times New Roman" panose="02020603050405020304" pitchFamily="18" charset="0"/>
                <a:ea typeface="Calibri" panose="020F0502020204030204" pitchFamily="34" charset="0"/>
                <a:cs typeface="Times New Roman" panose="02020603050405020304" pitchFamily="18" charset="0"/>
              </a:rPr>
              <a:t>đích</a:t>
            </a:r>
            <a:r>
              <a:rPr lang="en-US" sz="24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effectLst/>
                <a:latin typeface="Times New Roman" panose="02020603050405020304" pitchFamily="18" charset="0"/>
                <a:ea typeface="Calibri" panose="020F0502020204030204" pitchFamily="34" charset="0"/>
                <a:cs typeface="Times New Roman" panose="02020603050405020304" pitchFamily="18" charset="0"/>
              </a:rPr>
              <a:t>của</a:t>
            </a:r>
            <a:r>
              <a:rPr lang="en-US" sz="24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effectLst/>
                <a:latin typeface="Times New Roman" panose="02020603050405020304" pitchFamily="18" charset="0"/>
                <a:ea typeface="Calibri" panose="020F0502020204030204" pitchFamily="34" charset="0"/>
                <a:cs typeface="Times New Roman" panose="02020603050405020304" pitchFamily="18" charset="0"/>
              </a:rPr>
              <a:t>bài</a:t>
            </a:r>
            <a:r>
              <a:rPr lang="en-US" sz="24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effectLst/>
                <a:latin typeface="Times New Roman" panose="02020603050405020304" pitchFamily="18" charset="0"/>
                <a:ea typeface="Calibri" panose="020F0502020204030204" pitchFamily="34" charset="0"/>
                <a:cs typeface="Times New Roman" panose="02020603050405020304" pitchFamily="18" charset="0"/>
              </a:rPr>
              <a:t>luận</a:t>
            </a:r>
            <a:r>
              <a:rPr lang="en-US" sz="2400" dirty="0">
                <a:effectLst/>
                <a:latin typeface="Times New Roman" panose="02020603050405020304" pitchFamily="18" charset="0"/>
                <a:ea typeface="Calibri" panose="020F0502020204030204" pitchFamily="34" charset="0"/>
                <a:cs typeface="Times New Roman" panose="02020603050405020304" pitchFamily="18" charset="0"/>
              </a:rPr>
              <a:t> hay </a:t>
            </a:r>
            <a:r>
              <a:rPr lang="en-US" sz="2400" dirty="0" err="1">
                <a:effectLst/>
                <a:latin typeface="Times New Roman" panose="02020603050405020304" pitchFamily="18" charset="0"/>
                <a:ea typeface="Calibri" panose="020F0502020204030204" pitchFamily="34" charset="0"/>
                <a:cs typeface="Times New Roman" panose="02020603050405020304" pitchFamily="18" charset="0"/>
              </a:rPr>
              <a:t>chưa</a:t>
            </a:r>
            <a:r>
              <a:rPr lang="en-US" sz="2400" dirty="0">
                <a:effectLst/>
                <a:latin typeface="Times New Roman" panose="02020603050405020304" pitchFamily="18" charset="0"/>
                <a:ea typeface="Calibri" panose="020F0502020204030204" pitchFamily="34" charset="0"/>
                <a:cs typeface="Times New Roman" panose="02020603050405020304" pitchFamily="18" charset="0"/>
              </a:rPr>
              <a:t>?</a:t>
            </a:r>
          </a:p>
          <a:p>
            <a:pPr algn="just">
              <a:lnSpc>
                <a:spcPct val="107000"/>
              </a:lnSpc>
              <a:spcAft>
                <a:spcPts val="800"/>
              </a:spcAft>
            </a:pPr>
            <a:r>
              <a:rPr lang="en-US" sz="2400" b="1" dirty="0" err="1">
                <a:effectLst/>
                <a:latin typeface="Times New Roman" panose="02020603050405020304" pitchFamily="18" charset="0"/>
                <a:ea typeface="Calibri" panose="020F0502020204030204" pitchFamily="34" charset="0"/>
                <a:cs typeface="Times New Roman" panose="02020603050405020304" pitchFamily="18" charset="0"/>
              </a:rPr>
              <a:t>Câu</a:t>
            </a:r>
            <a:r>
              <a:rPr lang="en-US" sz="2400" b="1" dirty="0">
                <a:effectLst/>
                <a:latin typeface="Times New Roman" panose="02020603050405020304" pitchFamily="18" charset="0"/>
                <a:ea typeface="Calibri" panose="020F0502020204030204" pitchFamily="34" charset="0"/>
                <a:cs typeface="Times New Roman" panose="02020603050405020304" pitchFamily="18" charset="0"/>
              </a:rPr>
              <a:t> 6:</a:t>
            </a:r>
            <a:r>
              <a:rPr lang="en-US" sz="2400" dirty="0">
                <a:effectLst/>
                <a:latin typeface="Times New Roman" panose="02020603050405020304" pitchFamily="18" charset="0"/>
                <a:ea typeface="Calibri" panose="020F0502020204030204" pitchFamily="34" charset="0"/>
                <a:cs typeface="Times New Roman" panose="02020603050405020304" pitchFamily="18" charset="0"/>
              </a:rPr>
              <a:t> </a:t>
            </a:r>
            <a:r>
              <a:rPr lang="vi-VN" sz="2400" dirty="0">
                <a:effectLst/>
                <a:latin typeface="Times New Roman" panose="02020603050405020304" pitchFamily="18" charset="0"/>
                <a:ea typeface="Calibri" panose="020F0502020204030204" pitchFamily="34" charset="0"/>
                <a:cs typeface="Times New Roman" panose="02020603050405020304" pitchFamily="18" charset="0"/>
              </a:rPr>
              <a:t>Em</a:t>
            </a:r>
            <a:r>
              <a:rPr lang="en-US" sz="24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effectLst/>
                <a:latin typeface="Times New Roman" panose="02020603050405020304" pitchFamily="18" charset="0"/>
                <a:ea typeface="Calibri" panose="020F0502020204030204" pitchFamily="34" charset="0"/>
                <a:cs typeface="Times New Roman" panose="02020603050405020304" pitchFamily="18" charset="0"/>
              </a:rPr>
              <a:t>rút</a:t>
            </a:r>
            <a:r>
              <a:rPr lang="en-US" sz="24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effectLst/>
                <a:latin typeface="Times New Roman" panose="02020603050405020304" pitchFamily="18" charset="0"/>
                <a:ea typeface="Calibri" panose="020F0502020204030204" pitchFamily="34" charset="0"/>
                <a:cs typeface="Times New Roman" panose="02020603050405020304" pitchFamily="18" charset="0"/>
              </a:rPr>
              <a:t>được</a:t>
            </a:r>
            <a:r>
              <a:rPr lang="en-US" sz="24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effectLst/>
                <a:latin typeface="Times New Roman" panose="02020603050405020304" pitchFamily="18" charset="0"/>
                <a:ea typeface="Calibri" panose="020F0502020204030204" pitchFamily="34" charset="0"/>
                <a:cs typeface="Times New Roman" panose="02020603050405020304" pitchFamily="18" charset="0"/>
              </a:rPr>
              <a:t>kinh</a:t>
            </a:r>
            <a:r>
              <a:rPr lang="en-US" sz="24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effectLst/>
                <a:latin typeface="Times New Roman" panose="02020603050405020304" pitchFamily="18" charset="0"/>
                <a:ea typeface="Calibri" panose="020F0502020204030204" pitchFamily="34" charset="0"/>
                <a:cs typeface="Times New Roman" panose="02020603050405020304" pitchFamily="18" charset="0"/>
              </a:rPr>
              <a:t>nghiệm</a:t>
            </a:r>
            <a:r>
              <a:rPr lang="en-US" sz="2400" dirty="0">
                <a:effectLst/>
                <a:latin typeface="Times New Roman" panose="02020603050405020304" pitchFamily="18" charset="0"/>
                <a:ea typeface="Calibri" panose="020F0502020204030204" pitchFamily="34" charset="0"/>
                <a:cs typeface="Times New Roman" panose="02020603050405020304" pitchFamily="18" charset="0"/>
              </a:rPr>
              <a:t> hay </a:t>
            </a:r>
            <a:r>
              <a:rPr lang="en-US" sz="2400" dirty="0" err="1">
                <a:effectLst/>
                <a:latin typeface="Times New Roman" panose="02020603050405020304" pitchFamily="18" charset="0"/>
                <a:ea typeface="Calibri" panose="020F0502020204030204" pitchFamily="34" charset="0"/>
                <a:cs typeface="Times New Roman" panose="02020603050405020304" pitchFamily="18" charset="0"/>
              </a:rPr>
              <a:t>lưu</a:t>
            </a:r>
            <a:r>
              <a:rPr lang="en-US" sz="2400" dirty="0">
                <a:effectLst/>
                <a:latin typeface="Times New Roman" panose="02020603050405020304" pitchFamily="18" charset="0"/>
                <a:ea typeface="Calibri" panose="020F0502020204030204" pitchFamily="34" charset="0"/>
                <a:cs typeface="Times New Roman" panose="02020603050405020304" pitchFamily="18" charset="0"/>
              </a:rPr>
              <a:t> ý </a:t>
            </a:r>
            <a:r>
              <a:rPr lang="en-US" sz="2400" dirty="0" err="1">
                <a:effectLst/>
                <a:latin typeface="Times New Roman" panose="02020603050405020304" pitchFamily="18" charset="0"/>
                <a:ea typeface="Calibri" panose="020F0502020204030204" pitchFamily="34" charset="0"/>
                <a:cs typeface="Times New Roman" panose="02020603050405020304" pitchFamily="18" charset="0"/>
              </a:rPr>
              <a:t>gì</a:t>
            </a:r>
            <a:r>
              <a:rPr lang="en-US" sz="24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effectLst/>
                <a:latin typeface="Times New Roman" panose="02020603050405020304" pitchFamily="18" charset="0"/>
                <a:ea typeface="Calibri" panose="020F0502020204030204" pitchFamily="34" charset="0"/>
                <a:cs typeface="Times New Roman" panose="02020603050405020304" pitchFamily="18" charset="0"/>
              </a:rPr>
              <a:t>khi</a:t>
            </a:r>
            <a:r>
              <a:rPr lang="en-US" sz="24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effectLst/>
                <a:latin typeface="Times New Roman" panose="02020603050405020304" pitchFamily="18" charset="0"/>
                <a:ea typeface="Calibri" panose="020F0502020204030204" pitchFamily="34" charset="0"/>
                <a:cs typeface="Times New Roman" panose="02020603050405020304" pitchFamily="18" charset="0"/>
              </a:rPr>
              <a:t>thực</a:t>
            </a:r>
            <a:r>
              <a:rPr lang="en-US" sz="24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effectLst/>
                <a:latin typeface="Times New Roman" panose="02020603050405020304" pitchFamily="18" charset="0"/>
                <a:ea typeface="Calibri" panose="020F0502020204030204" pitchFamily="34" charset="0"/>
                <a:cs typeface="Times New Roman" panose="02020603050405020304" pitchFamily="18" charset="0"/>
              </a:rPr>
              <a:t>hiện</a:t>
            </a:r>
            <a:r>
              <a:rPr lang="en-US" sz="24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effectLst/>
                <a:latin typeface="Times New Roman" panose="02020603050405020304" pitchFamily="18" charset="0"/>
                <a:ea typeface="Calibri" panose="020F0502020204030204" pitchFamily="34" charset="0"/>
                <a:cs typeface="Times New Roman" panose="02020603050405020304" pitchFamily="18" charset="0"/>
              </a:rPr>
              <a:t>một</a:t>
            </a:r>
            <a:r>
              <a:rPr lang="en-US" sz="24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effectLst/>
                <a:latin typeface="Times New Roman" panose="02020603050405020304" pitchFamily="18" charset="0"/>
                <a:ea typeface="Calibri" panose="020F0502020204030204" pitchFamily="34" charset="0"/>
                <a:cs typeface="Times New Roman" panose="02020603050405020304" pitchFamily="18" charset="0"/>
              </a:rPr>
              <a:t>kiểu</a:t>
            </a:r>
            <a:r>
              <a:rPr lang="en-US" sz="24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effectLst/>
                <a:latin typeface="Times New Roman" panose="02020603050405020304" pitchFamily="18" charset="0"/>
                <a:ea typeface="Calibri" panose="020F0502020204030204" pitchFamily="34" charset="0"/>
                <a:cs typeface="Times New Roman" panose="02020603050405020304" pitchFamily="18" charset="0"/>
              </a:rPr>
              <a:t>bài</a:t>
            </a:r>
            <a:r>
              <a:rPr lang="en-US" sz="24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effectLst/>
                <a:latin typeface="Times New Roman" panose="02020603050405020304" pitchFamily="18" charset="0"/>
                <a:ea typeface="Calibri" panose="020F0502020204030204" pitchFamily="34" charset="0"/>
                <a:cs typeface="Times New Roman" panose="02020603050405020304" pitchFamily="18" charset="0"/>
              </a:rPr>
              <a:t>luận</a:t>
            </a:r>
            <a:r>
              <a:rPr lang="en-US" sz="24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effectLst/>
                <a:latin typeface="Times New Roman" panose="02020603050405020304" pitchFamily="18" charset="0"/>
                <a:ea typeface="Calibri" panose="020F0502020204030204" pitchFamily="34" charset="0"/>
                <a:cs typeface="Times New Roman" panose="02020603050405020304" pitchFamily="18" charset="0"/>
              </a:rPr>
              <a:t>tương</a:t>
            </a:r>
            <a:r>
              <a:rPr lang="en-US" sz="24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effectLst/>
                <a:latin typeface="Times New Roman" panose="02020603050405020304" pitchFamily="18" charset="0"/>
                <a:ea typeface="Calibri" panose="020F0502020204030204" pitchFamily="34" charset="0"/>
                <a:cs typeface="Times New Roman" panose="02020603050405020304" pitchFamily="18" charset="0"/>
              </a:rPr>
              <a:t>tự</a:t>
            </a:r>
            <a:r>
              <a:rPr lang="en-US" sz="2400" dirty="0" smtClean="0">
                <a:effectLst/>
                <a:latin typeface="Times New Roman" panose="02020603050405020304" pitchFamily="18" charset="0"/>
                <a:ea typeface="Calibri" panose="020F0502020204030204" pitchFamily="34" charset="0"/>
                <a:cs typeface="Times New Roman" panose="02020603050405020304" pitchFamily="18" charset="0"/>
              </a:rPr>
              <a:t>?</a:t>
            </a:r>
            <a:endParaRPr lang="en-US" sz="2400" dirty="0">
              <a:effectLst/>
              <a:latin typeface="Times New Roman" panose="02020603050405020304" pitchFamily="18" charset="0"/>
              <a:ea typeface="Calibri" panose="020F0502020204030204" pitchFamily="34" charset="0"/>
              <a:cs typeface="Times New Roman" panose="02020603050405020304" pitchFamily="18" charset="0"/>
            </a:endParaRPr>
          </a:p>
        </p:txBody>
      </p:sp>
    </p:spTree>
    <p:extLst>
      <p:ext uri="{BB962C8B-B14F-4D97-AF65-F5344CB8AC3E}">
        <p14:creationId xmlns:p14="http://schemas.microsoft.com/office/powerpoint/2010/main" val="1402766037"/>
      </p:ext>
    </p:extLst>
  </p:cSld>
  <p:clrMapOvr>
    <a:masterClrMapping/>
  </p:clrMapOvr>
  <p:transition spd="slow">
    <p:split orient="vert"/>
  </p:transition>
  <p:timing>
    <p:tnLst>
      <p:par>
        <p:cTn id="1" dur="indefinite" restart="never" nodeType="tmRoot"/>
      </p:par>
    </p:tnLst>
  </p:timing>
</p:sld>
</file>

<file path=ppt/slides/slide1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Freeform 3"/>
          <p:cNvSpPr>
            <a:spLocks/>
          </p:cNvSpPr>
          <p:nvPr/>
        </p:nvSpPr>
        <p:spPr bwMode="auto">
          <a:xfrm>
            <a:off x="5087898" y="71677"/>
            <a:ext cx="3184603" cy="389226"/>
          </a:xfrm>
          <a:custGeom>
            <a:avLst/>
            <a:gdLst>
              <a:gd name="T0" fmla="+- 0 3326 3326"/>
              <a:gd name="T1" fmla="*/ T0 w 7474"/>
              <a:gd name="T2" fmla="+- 0 2203 761"/>
              <a:gd name="T3" fmla="*/ 2203 h 1443"/>
              <a:gd name="T4" fmla="+- 0 3485 3326"/>
              <a:gd name="T5" fmla="*/ T4 w 7474"/>
              <a:gd name="T6" fmla="+- 0 761 761"/>
              <a:gd name="T7" fmla="*/ 761 h 1443"/>
              <a:gd name="T8" fmla="+- 0 10800 3326"/>
              <a:gd name="T9" fmla="*/ T8 w 7474"/>
              <a:gd name="T10" fmla="+- 0 761 761"/>
              <a:gd name="T11" fmla="*/ 761 h 1443"/>
              <a:gd name="T12" fmla="+- 0 10800 3326"/>
              <a:gd name="T13" fmla="*/ T12 w 7474"/>
              <a:gd name="T14" fmla="+- 0 2191 761"/>
              <a:gd name="T15" fmla="*/ 2191 h 1443"/>
              <a:gd name="T16" fmla="+- 0 3326 3326"/>
              <a:gd name="T17" fmla="*/ T16 w 7474"/>
              <a:gd name="T18" fmla="+- 0 2203 761"/>
              <a:gd name="T19" fmla="*/ 2203 h 1443"/>
            </a:gdLst>
            <a:ahLst/>
            <a:cxnLst>
              <a:cxn ang="0">
                <a:pos x="T1" y="T3"/>
              </a:cxn>
              <a:cxn ang="0">
                <a:pos x="T5" y="T7"/>
              </a:cxn>
              <a:cxn ang="0">
                <a:pos x="T9" y="T11"/>
              </a:cxn>
              <a:cxn ang="0">
                <a:pos x="T13" y="T15"/>
              </a:cxn>
              <a:cxn ang="0">
                <a:pos x="T17" y="T19"/>
              </a:cxn>
            </a:cxnLst>
            <a:rect l="0" t="0" r="r" b="b"/>
            <a:pathLst>
              <a:path w="7474" h="1443">
                <a:moveTo>
                  <a:pt x="0" y="1442"/>
                </a:moveTo>
                <a:lnTo>
                  <a:pt x="159" y="0"/>
                </a:lnTo>
                <a:lnTo>
                  <a:pt x="7474" y="0"/>
                </a:lnTo>
                <a:lnTo>
                  <a:pt x="7474" y="1430"/>
                </a:lnTo>
                <a:lnTo>
                  <a:pt x="0" y="1442"/>
                </a:lnTo>
                <a:close/>
              </a:path>
            </a:pathLst>
          </a:custGeom>
          <a:solidFill>
            <a:srgbClr val="FBFBE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 name="Rectangle 2"/>
          <p:cNvSpPr>
            <a:spLocks noChangeArrowheads="1"/>
          </p:cNvSpPr>
          <p:nvPr/>
        </p:nvSpPr>
        <p:spPr bwMode="auto">
          <a:xfrm>
            <a:off x="17460" y="0"/>
            <a:ext cx="12192000" cy="652321"/>
          </a:xfrm>
          <a:prstGeom prst="rect">
            <a:avLst/>
          </a:prstGeom>
          <a:solidFill>
            <a:srgbClr val="B1C1E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Freeform 3"/>
          <p:cNvSpPr>
            <a:spLocks/>
          </p:cNvSpPr>
          <p:nvPr/>
        </p:nvSpPr>
        <p:spPr bwMode="auto">
          <a:xfrm>
            <a:off x="1893557" y="71677"/>
            <a:ext cx="10315903" cy="684643"/>
          </a:xfrm>
          <a:custGeom>
            <a:avLst/>
            <a:gdLst>
              <a:gd name="T0" fmla="+- 0 3326 3326"/>
              <a:gd name="T1" fmla="*/ T0 w 7474"/>
              <a:gd name="T2" fmla="+- 0 2203 761"/>
              <a:gd name="T3" fmla="*/ 2203 h 1443"/>
              <a:gd name="T4" fmla="+- 0 3485 3326"/>
              <a:gd name="T5" fmla="*/ T4 w 7474"/>
              <a:gd name="T6" fmla="+- 0 761 761"/>
              <a:gd name="T7" fmla="*/ 761 h 1443"/>
              <a:gd name="T8" fmla="+- 0 10800 3326"/>
              <a:gd name="T9" fmla="*/ T8 w 7474"/>
              <a:gd name="T10" fmla="+- 0 761 761"/>
              <a:gd name="T11" fmla="*/ 761 h 1443"/>
              <a:gd name="T12" fmla="+- 0 10800 3326"/>
              <a:gd name="T13" fmla="*/ T12 w 7474"/>
              <a:gd name="T14" fmla="+- 0 2191 761"/>
              <a:gd name="T15" fmla="*/ 2191 h 1443"/>
              <a:gd name="T16" fmla="+- 0 3326 3326"/>
              <a:gd name="T17" fmla="*/ T16 w 7474"/>
              <a:gd name="T18" fmla="+- 0 2203 761"/>
              <a:gd name="T19" fmla="*/ 2203 h 1443"/>
            </a:gdLst>
            <a:ahLst/>
            <a:cxnLst>
              <a:cxn ang="0">
                <a:pos x="T1" y="T3"/>
              </a:cxn>
              <a:cxn ang="0">
                <a:pos x="T5" y="T7"/>
              </a:cxn>
              <a:cxn ang="0">
                <a:pos x="T9" y="T11"/>
              </a:cxn>
              <a:cxn ang="0">
                <a:pos x="T13" y="T15"/>
              </a:cxn>
              <a:cxn ang="0">
                <a:pos x="T17" y="T19"/>
              </a:cxn>
            </a:cxnLst>
            <a:rect l="0" t="0" r="r" b="b"/>
            <a:pathLst>
              <a:path w="7474" h="1443">
                <a:moveTo>
                  <a:pt x="0" y="1442"/>
                </a:moveTo>
                <a:lnTo>
                  <a:pt x="159" y="0"/>
                </a:lnTo>
                <a:lnTo>
                  <a:pt x="7474" y="0"/>
                </a:lnTo>
                <a:lnTo>
                  <a:pt x="7474" y="1430"/>
                </a:lnTo>
                <a:lnTo>
                  <a:pt x="0" y="1442"/>
                </a:lnTo>
                <a:close/>
              </a:path>
            </a:pathLst>
          </a:custGeom>
          <a:solidFill>
            <a:schemeClr val="accent6">
              <a:lumMod val="20000"/>
              <a:lumOff val="8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15" name="Group 14"/>
          <p:cNvGrpSpPr/>
          <p:nvPr/>
        </p:nvGrpSpPr>
        <p:grpSpPr>
          <a:xfrm>
            <a:off x="1608530" y="53231"/>
            <a:ext cx="538945" cy="821412"/>
            <a:chOff x="908603" y="80216"/>
            <a:chExt cx="538945" cy="676514"/>
          </a:xfrm>
        </p:grpSpPr>
        <p:sp>
          <p:nvSpPr>
            <p:cNvPr id="20" name="Freeform 4"/>
            <p:cNvSpPr>
              <a:spLocks/>
            </p:cNvSpPr>
            <p:nvPr/>
          </p:nvSpPr>
          <p:spPr bwMode="auto">
            <a:xfrm>
              <a:off x="1136046" y="80216"/>
              <a:ext cx="311502" cy="676514"/>
            </a:xfrm>
            <a:custGeom>
              <a:avLst/>
              <a:gdLst>
                <a:gd name="T0" fmla="+- 0 3055 3055"/>
                <a:gd name="T1" fmla="*/ T0 w 430"/>
                <a:gd name="T2" fmla="+- 0 2450 761"/>
                <a:gd name="T3" fmla="*/ 2450 h 1690"/>
                <a:gd name="T4" fmla="+- 0 3086 3055"/>
                <a:gd name="T5" fmla="*/ T4 w 430"/>
                <a:gd name="T6" fmla="+- 0 1116 761"/>
                <a:gd name="T7" fmla="*/ 1116 h 1690"/>
                <a:gd name="T8" fmla="+- 0 3485 3055"/>
                <a:gd name="T9" fmla="*/ T8 w 430"/>
                <a:gd name="T10" fmla="+- 0 761 761"/>
                <a:gd name="T11" fmla="*/ 761 h 1690"/>
                <a:gd name="T12" fmla="+- 0 3326 3055"/>
                <a:gd name="T13" fmla="*/ T12 w 430"/>
                <a:gd name="T14" fmla="+- 0 2203 761"/>
                <a:gd name="T15" fmla="*/ 2203 h 1690"/>
                <a:gd name="T16" fmla="+- 0 3055 3055"/>
                <a:gd name="T17" fmla="*/ T16 w 430"/>
                <a:gd name="T18" fmla="+- 0 2450 761"/>
                <a:gd name="T19" fmla="*/ 2450 h 1690"/>
              </a:gdLst>
              <a:ahLst/>
              <a:cxnLst>
                <a:cxn ang="0">
                  <a:pos x="T1" y="T3"/>
                </a:cxn>
                <a:cxn ang="0">
                  <a:pos x="T5" y="T7"/>
                </a:cxn>
                <a:cxn ang="0">
                  <a:pos x="T9" y="T11"/>
                </a:cxn>
                <a:cxn ang="0">
                  <a:pos x="T13" y="T15"/>
                </a:cxn>
                <a:cxn ang="0">
                  <a:pos x="T17" y="T19"/>
                </a:cxn>
              </a:cxnLst>
              <a:rect l="0" t="0" r="r" b="b"/>
              <a:pathLst>
                <a:path w="430" h="1690">
                  <a:moveTo>
                    <a:pt x="0" y="1689"/>
                  </a:moveTo>
                  <a:lnTo>
                    <a:pt x="31" y="355"/>
                  </a:lnTo>
                  <a:lnTo>
                    <a:pt x="430" y="0"/>
                  </a:lnTo>
                  <a:lnTo>
                    <a:pt x="271" y="1442"/>
                  </a:lnTo>
                  <a:lnTo>
                    <a:pt x="0" y="1689"/>
                  </a:lnTo>
                  <a:close/>
                </a:path>
              </a:pathLst>
            </a:custGeom>
            <a:solidFill>
              <a:srgbClr val="FBB6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 name="Freeform 5"/>
            <p:cNvSpPr>
              <a:spLocks/>
            </p:cNvSpPr>
            <p:nvPr/>
          </p:nvSpPr>
          <p:spPr bwMode="auto">
            <a:xfrm>
              <a:off x="908603" y="80216"/>
              <a:ext cx="258983" cy="676514"/>
            </a:xfrm>
            <a:custGeom>
              <a:avLst/>
              <a:gdLst>
                <a:gd name="T0" fmla="+- 0 3055 2731"/>
                <a:gd name="T1" fmla="*/ T0 w 356"/>
                <a:gd name="T2" fmla="+- 0 2450 761"/>
                <a:gd name="T3" fmla="*/ 2450 h 1690"/>
                <a:gd name="T4" fmla="+- 0 2798 2731"/>
                <a:gd name="T5" fmla="*/ T4 w 356"/>
                <a:gd name="T6" fmla="+- 0 2203 761"/>
                <a:gd name="T7" fmla="*/ 2203 h 1690"/>
                <a:gd name="T8" fmla="+- 0 2731 2731"/>
                <a:gd name="T9" fmla="*/ T8 w 356"/>
                <a:gd name="T10" fmla="+- 0 761 761"/>
                <a:gd name="T11" fmla="*/ 761 h 1690"/>
                <a:gd name="T12" fmla="+- 0 3086 2731"/>
                <a:gd name="T13" fmla="*/ T12 w 356"/>
                <a:gd name="T14" fmla="+- 0 1116 761"/>
                <a:gd name="T15" fmla="*/ 1116 h 1690"/>
                <a:gd name="T16" fmla="+- 0 3055 2731"/>
                <a:gd name="T17" fmla="*/ T16 w 356"/>
                <a:gd name="T18" fmla="+- 0 2450 761"/>
                <a:gd name="T19" fmla="*/ 2450 h 1690"/>
              </a:gdLst>
              <a:ahLst/>
              <a:cxnLst>
                <a:cxn ang="0">
                  <a:pos x="T1" y="T3"/>
                </a:cxn>
                <a:cxn ang="0">
                  <a:pos x="T5" y="T7"/>
                </a:cxn>
                <a:cxn ang="0">
                  <a:pos x="T9" y="T11"/>
                </a:cxn>
                <a:cxn ang="0">
                  <a:pos x="T13" y="T15"/>
                </a:cxn>
                <a:cxn ang="0">
                  <a:pos x="T17" y="T19"/>
                </a:cxn>
              </a:cxnLst>
              <a:rect l="0" t="0" r="r" b="b"/>
              <a:pathLst>
                <a:path w="356" h="1690">
                  <a:moveTo>
                    <a:pt x="324" y="1689"/>
                  </a:moveTo>
                  <a:lnTo>
                    <a:pt x="67" y="1442"/>
                  </a:lnTo>
                  <a:lnTo>
                    <a:pt x="0" y="0"/>
                  </a:lnTo>
                  <a:lnTo>
                    <a:pt x="355" y="355"/>
                  </a:lnTo>
                  <a:lnTo>
                    <a:pt x="324" y="1689"/>
                  </a:lnTo>
                  <a:close/>
                </a:path>
              </a:pathLst>
            </a:custGeom>
            <a:solidFill>
              <a:srgbClr val="DB6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5" name="Freeform 6"/>
          <p:cNvSpPr>
            <a:spLocks/>
          </p:cNvSpPr>
          <p:nvPr/>
        </p:nvSpPr>
        <p:spPr bwMode="auto">
          <a:xfrm>
            <a:off x="889114" y="71678"/>
            <a:ext cx="772509" cy="684642"/>
          </a:xfrm>
          <a:custGeom>
            <a:avLst/>
            <a:gdLst>
              <a:gd name="T0" fmla="+- 0 2798 1553"/>
              <a:gd name="T1" fmla="*/ T0 w 1246"/>
              <a:gd name="T2" fmla="+- 0 2203 761"/>
              <a:gd name="T3" fmla="*/ 2203 h 1443"/>
              <a:gd name="T4" fmla="+- 0 1553 1553"/>
              <a:gd name="T5" fmla="*/ T4 w 1246"/>
              <a:gd name="T6" fmla="+- 0 2203 761"/>
              <a:gd name="T7" fmla="*/ 2203 h 1443"/>
              <a:gd name="T8" fmla="+- 0 1553 1553"/>
              <a:gd name="T9" fmla="*/ T8 w 1246"/>
              <a:gd name="T10" fmla="+- 0 761 761"/>
              <a:gd name="T11" fmla="*/ 761 h 1443"/>
              <a:gd name="T12" fmla="+- 0 2731 1553"/>
              <a:gd name="T13" fmla="*/ T12 w 1246"/>
              <a:gd name="T14" fmla="+- 0 761 761"/>
              <a:gd name="T15" fmla="*/ 761 h 1443"/>
              <a:gd name="T16" fmla="+- 0 2798 1553"/>
              <a:gd name="T17" fmla="*/ T16 w 1246"/>
              <a:gd name="T18" fmla="+- 0 2203 761"/>
              <a:gd name="T19" fmla="*/ 2203 h 1443"/>
            </a:gdLst>
            <a:ahLst/>
            <a:cxnLst>
              <a:cxn ang="0">
                <a:pos x="T1" y="T3"/>
              </a:cxn>
              <a:cxn ang="0">
                <a:pos x="T5" y="T7"/>
              </a:cxn>
              <a:cxn ang="0">
                <a:pos x="T9" y="T11"/>
              </a:cxn>
              <a:cxn ang="0">
                <a:pos x="T13" y="T15"/>
              </a:cxn>
              <a:cxn ang="0">
                <a:pos x="T17" y="T19"/>
              </a:cxn>
            </a:cxnLst>
            <a:rect l="0" t="0" r="r" b="b"/>
            <a:pathLst>
              <a:path w="1246" h="1443">
                <a:moveTo>
                  <a:pt x="1245" y="1442"/>
                </a:moveTo>
                <a:lnTo>
                  <a:pt x="0" y="1442"/>
                </a:lnTo>
                <a:lnTo>
                  <a:pt x="0" y="0"/>
                </a:lnTo>
                <a:lnTo>
                  <a:pt x="1178" y="0"/>
                </a:lnTo>
                <a:lnTo>
                  <a:pt x="1245" y="1442"/>
                </a:lnTo>
                <a:close/>
              </a:path>
            </a:pathLst>
          </a:custGeom>
          <a:solidFill>
            <a:srgbClr val="F4832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 name="Rectangle 25"/>
          <p:cNvSpPr/>
          <p:nvPr/>
        </p:nvSpPr>
        <p:spPr>
          <a:xfrm>
            <a:off x="889114" y="88180"/>
            <a:ext cx="719416" cy="58064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smtClean="0">
                <a:latin typeface="Times New Roman" panose="02020603050405020304" pitchFamily="18" charset="0"/>
                <a:cs typeface="Times New Roman" panose="02020603050405020304" pitchFamily="18" charset="0"/>
              </a:rPr>
              <a:t>LỚP</a:t>
            </a:r>
          </a:p>
          <a:p>
            <a:pPr algn="ctr"/>
            <a:r>
              <a:rPr lang="en-US" b="1" smtClean="0">
                <a:latin typeface="Times New Roman" panose="02020603050405020304" pitchFamily="18" charset="0"/>
                <a:cs typeface="Times New Roman" panose="02020603050405020304" pitchFamily="18" charset="0"/>
              </a:rPr>
              <a:t>10</a:t>
            </a:r>
            <a:endParaRPr lang="en-US" b="1">
              <a:latin typeface="Times New Roman" panose="02020603050405020304" pitchFamily="18" charset="0"/>
              <a:cs typeface="Times New Roman" panose="02020603050405020304" pitchFamily="18" charset="0"/>
            </a:endParaRPr>
          </a:p>
        </p:txBody>
      </p:sp>
      <p:sp>
        <p:nvSpPr>
          <p:cNvPr id="18" name="Rounded Rectangle 17"/>
          <p:cNvSpPr/>
          <p:nvPr/>
        </p:nvSpPr>
        <p:spPr>
          <a:xfrm>
            <a:off x="94594" y="71678"/>
            <a:ext cx="747224" cy="684642"/>
          </a:xfrm>
          <a:prstGeom prst="roundRect">
            <a:avLst/>
          </a:prstGeom>
          <a:solidFill>
            <a:schemeClr val="accent6">
              <a:lumMod val="75000"/>
            </a:schemeClr>
          </a:solidFill>
          <a:ln>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700" b="1" smtClean="0">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NGỮ VĂN</a:t>
            </a:r>
            <a:endParaRPr lang="en-US" sz="1700" b="1">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endParaRPr>
          </a:p>
        </p:txBody>
      </p:sp>
      <p:sp>
        <p:nvSpPr>
          <p:cNvPr id="23" name="Rectangle 22"/>
          <p:cNvSpPr/>
          <p:nvPr/>
        </p:nvSpPr>
        <p:spPr>
          <a:xfrm>
            <a:off x="1561235" y="131928"/>
            <a:ext cx="10630766" cy="67762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dirty="0" smtClean="0">
                <a:solidFill>
                  <a:srgbClr val="C00000"/>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BÀI 7: ANH HÙNG VÀ NGHỆ SĨ (PHẦN VIẾT)</a:t>
            </a:r>
            <a:endParaRPr lang="en-US" sz="3200" b="1" dirty="0">
              <a:solidFill>
                <a:srgbClr val="C00000"/>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endParaRPr>
          </a:p>
        </p:txBody>
      </p:sp>
      <p:grpSp>
        <p:nvGrpSpPr>
          <p:cNvPr id="29" name="Group 28"/>
          <p:cNvGrpSpPr/>
          <p:nvPr/>
        </p:nvGrpSpPr>
        <p:grpSpPr>
          <a:xfrm>
            <a:off x="17460" y="6782919"/>
            <a:ext cx="12194502" cy="75081"/>
            <a:chOff x="4931841" y="4800600"/>
            <a:chExt cx="14776329" cy="149111"/>
          </a:xfrm>
          <a:solidFill>
            <a:schemeClr val="accent6">
              <a:lumMod val="50000"/>
            </a:schemeClr>
          </a:solidFill>
        </p:grpSpPr>
        <p:grpSp>
          <p:nvGrpSpPr>
            <p:cNvPr id="30" name="Group 29"/>
            <p:cNvGrpSpPr/>
            <p:nvPr/>
          </p:nvGrpSpPr>
          <p:grpSpPr>
            <a:xfrm>
              <a:off x="4931841" y="4800600"/>
              <a:ext cx="12138546" cy="149111"/>
              <a:chOff x="2844983" y="4880089"/>
              <a:chExt cx="12138546" cy="149111"/>
            </a:xfrm>
            <a:grpFill/>
          </p:grpSpPr>
          <p:grpSp>
            <p:nvGrpSpPr>
              <p:cNvPr id="36" name="Group 35"/>
              <p:cNvGrpSpPr/>
              <p:nvPr/>
            </p:nvGrpSpPr>
            <p:grpSpPr>
              <a:xfrm>
                <a:off x="2844983" y="4880089"/>
                <a:ext cx="11069794" cy="149111"/>
                <a:chOff x="2211387" y="5029200"/>
                <a:chExt cx="11679394" cy="126831"/>
              </a:xfrm>
              <a:grpFill/>
            </p:grpSpPr>
            <p:sp>
              <p:nvSpPr>
                <p:cNvPr id="39" name="Freeform 5"/>
                <p:cNvSpPr>
                  <a:spLocks/>
                </p:cNvSpPr>
                <p:nvPr/>
              </p:nvSpPr>
              <p:spPr bwMode="auto">
                <a:xfrm>
                  <a:off x="2211387" y="5029200"/>
                  <a:ext cx="526381" cy="126831"/>
                </a:xfrm>
                <a:custGeom>
                  <a:avLst/>
                  <a:gdLst>
                    <a:gd name="T0" fmla="*/ 33 w 412"/>
                    <a:gd name="T1" fmla="*/ 150 h 182"/>
                    <a:gd name="T2" fmla="*/ 187 w 412"/>
                    <a:gd name="T3" fmla="*/ 150 h 182"/>
                    <a:gd name="T4" fmla="*/ 187 w 412"/>
                    <a:gd name="T5" fmla="*/ 1 h 182"/>
                    <a:gd name="T6" fmla="*/ 187 w 412"/>
                    <a:gd name="T7" fmla="*/ 1 h 182"/>
                    <a:gd name="T8" fmla="*/ 187 w 412"/>
                    <a:gd name="T9" fmla="*/ 1 h 182"/>
                    <a:gd name="T10" fmla="*/ 412 w 412"/>
                    <a:gd name="T11" fmla="*/ 0 h 182"/>
                    <a:gd name="T12" fmla="*/ 412 w 412"/>
                    <a:gd name="T13" fmla="*/ 181 h 182"/>
                    <a:gd name="T14" fmla="*/ 379 w 412"/>
                    <a:gd name="T15" fmla="*/ 181 h 182"/>
                    <a:gd name="T16" fmla="*/ 379 w 412"/>
                    <a:gd name="T17" fmla="*/ 181 h 182"/>
                    <a:gd name="T18" fmla="*/ 256 w 412"/>
                    <a:gd name="T19" fmla="*/ 182 h 182"/>
                    <a:gd name="T20" fmla="*/ 255 w 412"/>
                    <a:gd name="T21" fmla="*/ 62 h 182"/>
                    <a:gd name="T22" fmla="*/ 342 w 412"/>
                    <a:gd name="T23" fmla="*/ 62 h 182"/>
                    <a:gd name="T24" fmla="*/ 342 w 412"/>
                    <a:gd name="T25" fmla="*/ 62 h 182"/>
                    <a:gd name="T26" fmla="*/ 342 w 412"/>
                    <a:gd name="T27" fmla="*/ 62 h 182"/>
                    <a:gd name="T28" fmla="*/ 342 w 412"/>
                    <a:gd name="T29" fmla="*/ 94 h 182"/>
                    <a:gd name="T30" fmla="*/ 342 w 412"/>
                    <a:gd name="T31" fmla="*/ 94 h 182"/>
                    <a:gd name="T32" fmla="*/ 342 w 412"/>
                    <a:gd name="T33" fmla="*/ 116 h 182"/>
                    <a:gd name="T34" fmla="*/ 313 w 412"/>
                    <a:gd name="T35" fmla="*/ 116 h 182"/>
                    <a:gd name="T36" fmla="*/ 313 w 412"/>
                    <a:gd name="T37" fmla="*/ 94 h 182"/>
                    <a:gd name="T38" fmla="*/ 288 w 412"/>
                    <a:gd name="T39" fmla="*/ 94 h 182"/>
                    <a:gd name="T40" fmla="*/ 288 w 412"/>
                    <a:gd name="T41" fmla="*/ 149 h 182"/>
                    <a:gd name="T42" fmla="*/ 379 w 412"/>
                    <a:gd name="T43" fmla="*/ 149 h 182"/>
                    <a:gd name="T44" fmla="*/ 379 w 412"/>
                    <a:gd name="T45" fmla="*/ 32 h 182"/>
                    <a:gd name="T46" fmla="*/ 220 w 412"/>
                    <a:gd name="T47" fmla="*/ 32 h 182"/>
                    <a:gd name="T48" fmla="*/ 220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7 w 412"/>
                    <a:gd name="T61" fmla="*/ 115 h 182"/>
                    <a:gd name="T62" fmla="*/ 100 w 412"/>
                    <a:gd name="T63" fmla="*/ 115 h 182"/>
                    <a:gd name="T64" fmla="*/ 100 w 412"/>
                    <a:gd name="T65" fmla="*/ 116 h 182"/>
                    <a:gd name="T66" fmla="*/ 71 w 412"/>
                    <a:gd name="T67" fmla="*/ 116 h 182"/>
                    <a:gd name="T68" fmla="*/ 71 w 412"/>
                    <a:gd name="T69" fmla="*/ 115 h 182"/>
                    <a:gd name="T70" fmla="*/ 70 w 412"/>
                    <a:gd name="T71" fmla="*/ 115 h 182"/>
                    <a:gd name="T72" fmla="*/ 69 w 412"/>
                    <a:gd name="T73" fmla="*/ 61 h 182"/>
                    <a:gd name="T74" fmla="*/ 100 w 412"/>
                    <a:gd name="T75" fmla="*/ 61 h 182"/>
                    <a:gd name="T76" fmla="*/ 100 w 412"/>
                    <a:gd name="T77" fmla="*/ 84 h 182"/>
                    <a:gd name="T78" fmla="*/ 124 w 412"/>
                    <a:gd name="T79" fmla="*/ 84 h 182"/>
                    <a:gd name="T80" fmla="*/ 124 w 412"/>
                    <a:gd name="T81" fmla="*/ 33 h 182"/>
                    <a:gd name="T82" fmla="*/ 33 w 412"/>
                    <a:gd name="T83" fmla="*/ 33 h 182"/>
                    <a:gd name="T84" fmla="*/ 33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3" y="150"/>
                      </a:moveTo>
                      <a:cubicBezTo>
                        <a:pt x="187" y="150"/>
                        <a:pt x="187" y="150"/>
                        <a:pt x="187" y="150"/>
                      </a:cubicBezTo>
                      <a:cubicBezTo>
                        <a:pt x="187" y="1"/>
                        <a:pt x="187" y="1"/>
                        <a:pt x="187"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79" y="181"/>
                        <a:pt x="379" y="181"/>
                        <a:pt x="379" y="181"/>
                      </a:cubicBezTo>
                      <a:cubicBezTo>
                        <a:pt x="379" y="181"/>
                        <a:pt x="379" y="181"/>
                        <a:pt x="379" y="181"/>
                      </a:cubicBezTo>
                      <a:cubicBezTo>
                        <a:pt x="256" y="182"/>
                        <a:pt x="256" y="182"/>
                        <a:pt x="256" y="182"/>
                      </a:cubicBezTo>
                      <a:cubicBezTo>
                        <a:pt x="256" y="143"/>
                        <a:pt x="255" y="100"/>
                        <a:pt x="255" y="62"/>
                      </a:cubicBezTo>
                      <a:cubicBezTo>
                        <a:pt x="285" y="62"/>
                        <a:pt x="313" y="62"/>
                        <a:pt x="342" y="62"/>
                      </a:cubicBezTo>
                      <a:cubicBezTo>
                        <a:pt x="342" y="62"/>
                        <a:pt x="342" y="62"/>
                        <a:pt x="342" y="62"/>
                      </a:cubicBezTo>
                      <a:cubicBezTo>
                        <a:pt x="342" y="62"/>
                        <a:pt x="342" y="62"/>
                        <a:pt x="342" y="62"/>
                      </a:cubicBezTo>
                      <a:cubicBezTo>
                        <a:pt x="342" y="94"/>
                        <a:pt x="342" y="94"/>
                        <a:pt x="342"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8" y="94"/>
                        <a:pt x="288" y="94"/>
                        <a:pt x="288" y="94"/>
                      </a:cubicBezTo>
                      <a:cubicBezTo>
                        <a:pt x="288" y="149"/>
                        <a:pt x="288" y="149"/>
                        <a:pt x="288" y="149"/>
                      </a:cubicBezTo>
                      <a:cubicBezTo>
                        <a:pt x="379" y="149"/>
                        <a:pt x="379" y="149"/>
                        <a:pt x="379" y="149"/>
                      </a:cubicBezTo>
                      <a:cubicBezTo>
                        <a:pt x="379" y="32"/>
                        <a:pt x="379" y="32"/>
                        <a:pt x="379" y="32"/>
                      </a:cubicBezTo>
                      <a:cubicBezTo>
                        <a:pt x="220" y="32"/>
                        <a:pt x="220" y="32"/>
                        <a:pt x="220" y="32"/>
                      </a:cubicBezTo>
                      <a:cubicBezTo>
                        <a:pt x="220" y="32"/>
                        <a:pt x="220" y="32"/>
                        <a:pt x="220"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7" y="115"/>
                        <a:pt x="157" y="115"/>
                        <a:pt x="157" y="115"/>
                      </a:cubicBezTo>
                      <a:cubicBezTo>
                        <a:pt x="100" y="115"/>
                        <a:pt x="100" y="115"/>
                        <a:pt x="100" y="115"/>
                      </a:cubicBezTo>
                      <a:cubicBezTo>
                        <a:pt x="100" y="116"/>
                        <a:pt x="100" y="116"/>
                        <a:pt x="100" y="116"/>
                      </a:cubicBezTo>
                      <a:cubicBezTo>
                        <a:pt x="71" y="116"/>
                        <a:pt x="71" y="116"/>
                        <a:pt x="71" y="116"/>
                      </a:cubicBezTo>
                      <a:cubicBezTo>
                        <a:pt x="71" y="115"/>
                        <a:pt x="71" y="115"/>
                        <a:pt x="71" y="115"/>
                      </a:cubicBezTo>
                      <a:cubicBezTo>
                        <a:pt x="70" y="115"/>
                        <a:pt x="70" y="115"/>
                        <a:pt x="70" y="115"/>
                      </a:cubicBezTo>
                      <a:cubicBezTo>
                        <a:pt x="69" y="61"/>
                        <a:pt x="69" y="61"/>
                        <a:pt x="69" y="61"/>
                      </a:cubicBezTo>
                      <a:cubicBezTo>
                        <a:pt x="100" y="61"/>
                        <a:pt x="100" y="61"/>
                        <a:pt x="100" y="61"/>
                      </a:cubicBezTo>
                      <a:cubicBezTo>
                        <a:pt x="100" y="84"/>
                        <a:pt x="100" y="84"/>
                        <a:pt x="100" y="84"/>
                      </a:cubicBezTo>
                      <a:cubicBezTo>
                        <a:pt x="124" y="84"/>
                        <a:pt x="124" y="84"/>
                        <a:pt x="124" y="84"/>
                      </a:cubicBezTo>
                      <a:cubicBezTo>
                        <a:pt x="124" y="33"/>
                        <a:pt x="124" y="33"/>
                        <a:pt x="124" y="33"/>
                      </a:cubicBezTo>
                      <a:cubicBezTo>
                        <a:pt x="33" y="33"/>
                        <a:pt x="33" y="33"/>
                        <a:pt x="33" y="33"/>
                      </a:cubicBezTo>
                      <a:lnTo>
                        <a:pt x="33"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40" name="Freeform 6"/>
                <p:cNvSpPr>
                  <a:spLocks/>
                </p:cNvSpPr>
                <p:nvPr/>
              </p:nvSpPr>
              <p:spPr bwMode="auto">
                <a:xfrm>
                  <a:off x="2769038" y="5029200"/>
                  <a:ext cx="524643" cy="126831"/>
                </a:xfrm>
                <a:custGeom>
                  <a:avLst/>
                  <a:gdLst>
                    <a:gd name="T0" fmla="*/ 32 w 411"/>
                    <a:gd name="T1" fmla="*/ 150 h 182"/>
                    <a:gd name="T2" fmla="*/ 186 w 411"/>
                    <a:gd name="T3" fmla="*/ 150 h 182"/>
                    <a:gd name="T4" fmla="*/ 186 w 411"/>
                    <a:gd name="T5" fmla="*/ 1 h 182"/>
                    <a:gd name="T6" fmla="*/ 187 w 411"/>
                    <a:gd name="T7" fmla="*/ 1 h 182"/>
                    <a:gd name="T8" fmla="*/ 187 w 411"/>
                    <a:gd name="T9" fmla="*/ 1 h 182"/>
                    <a:gd name="T10" fmla="*/ 411 w 411"/>
                    <a:gd name="T11" fmla="*/ 0 h 182"/>
                    <a:gd name="T12" fmla="*/ 411 w 411"/>
                    <a:gd name="T13" fmla="*/ 181 h 182"/>
                    <a:gd name="T14" fmla="*/ 379 w 411"/>
                    <a:gd name="T15" fmla="*/ 181 h 182"/>
                    <a:gd name="T16" fmla="*/ 379 w 411"/>
                    <a:gd name="T17" fmla="*/ 181 h 182"/>
                    <a:gd name="T18" fmla="*/ 255 w 411"/>
                    <a:gd name="T19" fmla="*/ 182 h 182"/>
                    <a:gd name="T20" fmla="*/ 255 w 411"/>
                    <a:gd name="T21" fmla="*/ 62 h 182"/>
                    <a:gd name="T22" fmla="*/ 341 w 411"/>
                    <a:gd name="T23" fmla="*/ 62 h 182"/>
                    <a:gd name="T24" fmla="*/ 341 w 411"/>
                    <a:gd name="T25" fmla="*/ 62 h 182"/>
                    <a:gd name="T26" fmla="*/ 342 w 411"/>
                    <a:gd name="T27" fmla="*/ 62 h 182"/>
                    <a:gd name="T28" fmla="*/ 342 w 411"/>
                    <a:gd name="T29" fmla="*/ 94 h 182"/>
                    <a:gd name="T30" fmla="*/ 341 w 411"/>
                    <a:gd name="T31" fmla="*/ 94 h 182"/>
                    <a:gd name="T32" fmla="*/ 341 w 411"/>
                    <a:gd name="T33" fmla="*/ 116 h 182"/>
                    <a:gd name="T34" fmla="*/ 312 w 411"/>
                    <a:gd name="T35" fmla="*/ 116 h 182"/>
                    <a:gd name="T36" fmla="*/ 312 w 411"/>
                    <a:gd name="T37" fmla="*/ 94 h 182"/>
                    <a:gd name="T38" fmla="*/ 288 w 411"/>
                    <a:gd name="T39" fmla="*/ 94 h 182"/>
                    <a:gd name="T40" fmla="*/ 288 w 411"/>
                    <a:gd name="T41" fmla="*/ 149 h 182"/>
                    <a:gd name="T42" fmla="*/ 379 w 411"/>
                    <a:gd name="T43" fmla="*/ 149 h 182"/>
                    <a:gd name="T44" fmla="*/ 379 w 411"/>
                    <a:gd name="T45" fmla="*/ 32 h 182"/>
                    <a:gd name="T46" fmla="*/ 220 w 411"/>
                    <a:gd name="T47" fmla="*/ 32 h 182"/>
                    <a:gd name="T48" fmla="*/ 220 w 411"/>
                    <a:gd name="T49" fmla="*/ 32 h 182"/>
                    <a:gd name="T50" fmla="*/ 218 w 411"/>
                    <a:gd name="T51" fmla="*/ 32 h 182"/>
                    <a:gd name="T52" fmla="*/ 218 w 411"/>
                    <a:gd name="T53" fmla="*/ 182 h 182"/>
                    <a:gd name="T54" fmla="*/ 0 w 411"/>
                    <a:gd name="T55" fmla="*/ 182 h 182"/>
                    <a:gd name="T56" fmla="*/ 0 w 411"/>
                    <a:gd name="T57" fmla="*/ 1 h 182"/>
                    <a:gd name="T58" fmla="*/ 156 w 411"/>
                    <a:gd name="T59" fmla="*/ 0 h 182"/>
                    <a:gd name="T60" fmla="*/ 156 w 411"/>
                    <a:gd name="T61" fmla="*/ 115 h 182"/>
                    <a:gd name="T62" fmla="*/ 99 w 411"/>
                    <a:gd name="T63" fmla="*/ 115 h 182"/>
                    <a:gd name="T64" fmla="*/ 99 w 411"/>
                    <a:gd name="T65" fmla="*/ 116 h 182"/>
                    <a:gd name="T66" fmla="*/ 70 w 411"/>
                    <a:gd name="T67" fmla="*/ 116 h 182"/>
                    <a:gd name="T68" fmla="*/ 70 w 411"/>
                    <a:gd name="T69" fmla="*/ 115 h 182"/>
                    <a:gd name="T70" fmla="*/ 69 w 411"/>
                    <a:gd name="T71" fmla="*/ 115 h 182"/>
                    <a:gd name="T72" fmla="*/ 69 w 411"/>
                    <a:gd name="T73" fmla="*/ 61 h 182"/>
                    <a:gd name="T74" fmla="*/ 99 w 411"/>
                    <a:gd name="T75" fmla="*/ 61 h 182"/>
                    <a:gd name="T76" fmla="*/ 99 w 411"/>
                    <a:gd name="T77" fmla="*/ 84 h 182"/>
                    <a:gd name="T78" fmla="*/ 123 w 411"/>
                    <a:gd name="T79" fmla="*/ 84 h 182"/>
                    <a:gd name="T80" fmla="*/ 123 w 411"/>
                    <a:gd name="T81" fmla="*/ 33 h 182"/>
                    <a:gd name="T82" fmla="*/ 32 w 411"/>
                    <a:gd name="T83" fmla="*/ 33 h 182"/>
                    <a:gd name="T84" fmla="*/ 32 w 411"/>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1" h="182">
                      <a:moveTo>
                        <a:pt x="32" y="150"/>
                      </a:moveTo>
                      <a:cubicBezTo>
                        <a:pt x="186" y="150"/>
                        <a:pt x="186" y="150"/>
                        <a:pt x="186" y="150"/>
                      </a:cubicBezTo>
                      <a:cubicBezTo>
                        <a:pt x="186" y="1"/>
                        <a:pt x="186" y="1"/>
                        <a:pt x="186" y="1"/>
                      </a:cubicBezTo>
                      <a:cubicBezTo>
                        <a:pt x="187" y="1"/>
                        <a:pt x="187" y="1"/>
                        <a:pt x="187" y="1"/>
                      </a:cubicBezTo>
                      <a:cubicBezTo>
                        <a:pt x="187" y="1"/>
                        <a:pt x="187" y="1"/>
                        <a:pt x="187" y="1"/>
                      </a:cubicBezTo>
                      <a:cubicBezTo>
                        <a:pt x="268" y="1"/>
                        <a:pt x="332" y="0"/>
                        <a:pt x="411" y="0"/>
                      </a:cubicBezTo>
                      <a:cubicBezTo>
                        <a:pt x="411" y="181"/>
                        <a:pt x="411" y="181"/>
                        <a:pt x="411" y="181"/>
                      </a:cubicBezTo>
                      <a:cubicBezTo>
                        <a:pt x="379" y="181"/>
                        <a:pt x="379" y="181"/>
                        <a:pt x="379" y="181"/>
                      </a:cubicBezTo>
                      <a:cubicBezTo>
                        <a:pt x="379" y="181"/>
                        <a:pt x="379" y="181"/>
                        <a:pt x="379" y="181"/>
                      </a:cubicBezTo>
                      <a:cubicBezTo>
                        <a:pt x="255" y="182"/>
                        <a:pt x="255" y="182"/>
                        <a:pt x="255" y="182"/>
                      </a:cubicBezTo>
                      <a:cubicBezTo>
                        <a:pt x="255" y="143"/>
                        <a:pt x="255" y="100"/>
                        <a:pt x="255" y="62"/>
                      </a:cubicBezTo>
                      <a:cubicBezTo>
                        <a:pt x="284" y="62"/>
                        <a:pt x="312" y="62"/>
                        <a:pt x="341" y="62"/>
                      </a:cubicBezTo>
                      <a:cubicBezTo>
                        <a:pt x="341" y="62"/>
                        <a:pt x="341" y="62"/>
                        <a:pt x="341" y="62"/>
                      </a:cubicBezTo>
                      <a:cubicBezTo>
                        <a:pt x="342" y="62"/>
                        <a:pt x="342" y="62"/>
                        <a:pt x="342" y="62"/>
                      </a:cubicBezTo>
                      <a:cubicBezTo>
                        <a:pt x="342" y="94"/>
                        <a:pt x="342" y="94"/>
                        <a:pt x="342" y="94"/>
                      </a:cubicBezTo>
                      <a:cubicBezTo>
                        <a:pt x="341" y="94"/>
                        <a:pt x="341" y="94"/>
                        <a:pt x="341" y="94"/>
                      </a:cubicBezTo>
                      <a:cubicBezTo>
                        <a:pt x="341" y="116"/>
                        <a:pt x="341" y="116"/>
                        <a:pt x="341" y="116"/>
                      </a:cubicBezTo>
                      <a:cubicBezTo>
                        <a:pt x="312" y="116"/>
                        <a:pt x="312" y="116"/>
                        <a:pt x="312" y="116"/>
                      </a:cubicBezTo>
                      <a:cubicBezTo>
                        <a:pt x="312" y="94"/>
                        <a:pt x="312" y="94"/>
                        <a:pt x="312" y="94"/>
                      </a:cubicBezTo>
                      <a:cubicBezTo>
                        <a:pt x="288" y="94"/>
                        <a:pt x="288" y="94"/>
                        <a:pt x="288" y="94"/>
                      </a:cubicBezTo>
                      <a:cubicBezTo>
                        <a:pt x="288" y="149"/>
                        <a:pt x="288" y="149"/>
                        <a:pt x="288" y="149"/>
                      </a:cubicBezTo>
                      <a:cubicBezTo>
                        <a:pt x="379" y="149"/>
                        <a:pt x="379" y="149"/>
                        <a:pt x="379" y="149"/>
                      </a:cubicBezTo>
                      <a:cubicBezTo>
                        <a:pt x="379" y="32"/>
                        <a:pt x="379" y="32"/>
                        <a:pt x="379" y="32"/>
                      </a:cubicBezTo>
                      <a:cubicBezTo>
                        <a:pt x="220" y="32"/>
                        <a:pt x="220" y="32"/>
                        <a:pt x="220" y="32"/>
                      </a:cubicBezTo>
                      <a:cubicBezTo>
                        <a:pt x="220" y="32"/>
                        <a:pt x="220" y="32"/>
                        <a:pt x="220" y="32"/>
                      </a:cubicBezTo>
                      <a:cubicBezTo>
                        <a:pt x="218" y="32"/>
                        <a:pt x="218" y="32"/>
                        <a:pt x="218" y="32"/>
                      </a:cubicBezTo>
                      <a:cubicBezTo>
                        <a:pt x="218" y="182"/>
                        <a:pt x="218" y="182"/>
                        <a:pt x="218" y="182"/>
                      </a:cubicBezTo>
                      <a:cubicBezTo>
                        <a:pt x="0" y="182"/>
                        <a:pt x="0" y="182"/>
                        <a:pt x="0" y="182"/>
                      </a:cubicBezTo>
                      <a:cubicBezTo>
                        <a:pt x="0" y="1"/>
                        <a:pt x="0" y="1"/>
                        <a:pt x="0" y="1"/>
                      </a:cubicBezTo>
                      <a:cubicBezTo>
                        <a:pt x="156" y="0"/>
                        <a:pt x="156" y="0"/>
                        <a:pt x="156" y="0"/>
                      </a:cubicBezTo>
                      <a:cubicBezTo>
                        <a:pt x="156" y="115"/>
                        <a:pt x="156" y="115"/>
                        <a:pt x="156" y="115"/>
                      </a:cubicBezTo>
                      <a:cubicBezTo>
                        <a:pt x="99" y="115"/>
                        <a:pt x="99" y="115"/>
                        <a:pt x="99" y="115"/>
                      </a:cubicBezTo>
                      <a:cubicBezTo>
                        <a:pt x="99" y="116"/>
                        <a:pt x="99" y="116"/>
                        <a:pt x="99" y="116"/>
                      </a:cubicBezTo>
                      <a:cubicBezTo>
                        <a:pt x="70" y="116"/>
                        <a:pt x="70" y="116"/>
                        <a:pt x="70" y="116"/>
                      </a:cubicBezTo>
                      <a:cubicBezTo>
                        <a:pt x="70" y="115"/>
                        <a:pt x="70" y="115"/>
                        <a:pt x="70" y="115"/>
                      </a:cubicBezTo>
                      <a:cubicBezTo>
                        <a:pt x="69" y="115"/>
                        <a:pt x="69" y="115"/>
                        <a:pt x="69" y="115"/>
                      </a:cubicBezTo>
                      <a:cubicBezTo>
                        <a:pt x="69" y="61"/>
                        <a:pt x="69" y="61"/>
                        <a:pt x="69" y="61"/>
                      </a:cubicBezTo>
                      <a:cubicBezTo>
                        <a:pt x="99" y="61"/>
                        <a:pt x="99" y="61"/>
                        <a:pt x="99" y="61"/>
                      </a:cubicBezTo>
                      <a:cubicBezTo>
                        <a:pt x="99" y="84"/>
                        <a:pt x="99" y="84"/>
                        <a:pt x="99" y="84"/>
                      </a:cubicBezTo>
                      <a:cubicBezTo>
                        <a:pt x="123" y="84"/>
                        <a:pt x="123" y="84"/>
                        <a:pt x="123" y="84"/>
                      </a:cubicBezTo>
                      <a:cubicBezTo>
                        <a:pt x="123" y="33"/>
                        <a:pt x="123" y="33"/>
                        <a:pt x="123" y="33"/>
                      </a:cubicBezTo>
                      <a:cubicBezTo>
                        <a:pt x="32" y="33"/>
                        <a:pt x="32" y="33"/>
                        <a:pt x="32" y="33"/>
                      </a:cubicBezTo>
                      <a:lnTo>
                        <a:pt x="32"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41" name="Freeform 7"/>
                <p:cNvSpPr>
                  <a:spLocks/>
                </p:cNvSpPr>
                <p:nvPr/>
              </p:nvSpPr>
              <p:spPr bwMode="auto">
                <a:xfrm>
                  <a:off x="3324952" y="5029200"/>
                  <a:ext cx="526381" cy="126831"/>
                </a:xfrm>
                <a:custGeom>
                  <a:avLst/>
                  <a:gdLst>
                    <a:gd name="T0" fmla="*/ 33 w 412"/>
                    <a:gd name="T1" fmla="*/ 150 h 182"/>
                    <a:gd name="T2" fmla="*/ 187 w 412"/>
                    <a:gd name="T3" fmla="*/ 150 h 182"/>
                    <a:gd name="T4" fmla="*/ 187 w 412"/>
                    <a:gd name="T5" fmla="*/ 1 h 182"/>
                    <a:gd name="T6" fmla="*/ 187 w 412"/>
                    <a:gd name="T7" fmla="*/ 1 h 182"/>
                    <a:gd name="T8" fmla="*/ 187 w 412"/>
                    <a:gd name="T9" fmla="*/ 1 h 182"/>
                    <a:gd name="T10" fmla="*/ 412 w 412"/>
                    <a:gd name="T11" fmla="*/ 0 h 182"/>
                    <a:gd name="T12" fmla="*/ 412 w 412"/>
                    <a:gd name="T13" fmla="*/ 181 h 182"/>
                    <a:gd name="T14" fmla="*/ 380 w 412"/>
                    <a:gd name="T15" fmla="*/ 181 h 182"/>
                    <a:gd name="T16" fmla="*/ 380 w 412"/>
                    <a:gd name="T17" fmla="*/ 181 h 182"/>
                    <a:gd name="T18" fmla="*/ 256 w 412"/>
                    <a:gd name="T19" fmla="*/ 182 h 182"/>
                    <a:gd name="T20" fmla="*/ 255 w 412"/>
                    <a:gd name="T21" fmla="*/ 62 h 182"/>
                    <a:gd name="T22" fmla="*/ 342 w 412"/>
                    <a:gd name="T23" fmla="*/ 62 h 182"/>
                    <a:gd name="T24" fmla="*/ 342 w 412"/>
                    <a:gd name="T25" fmla="*/ 62 h 182"/>
                    <a:gd name="T26" fmla="*/ 342 w 412"/>
                    <a:gd name="T27" fmla="*/ 62 h 182"/>
                    <a:gd name="T28" fmla="*/ 342 w 412"/>
                    <a:gd name="T29" fmla="*/ 94 h 182"/>
                    <a:gd name="T30" fmla="*/ 342 w 412"/>
                    <a:gd name="T31" fmla="*/ 94 h 182"/>
                    <a:gd name="T32" fmla="*/ 342 w 412"/>
                    <a:gd name="T33" fmla="*/ 116 h 182"/>
                    <a:gd name="T34" fmla="*/ 313 w 412"/>
                    <a:gd name="T35" fmla="*/ 116 h 182"/>
                    <a:gd name="T36" fmla="*/ 313 w 412"/>
                    <a:gd name="T37" fmla="*/ 94 h 182"/>
                    <a:gd name="T38" fmla="*/ 288 w 412"/>
                    <a:gd name="T39" fmla="*/ 94 h 182"/>
                    <a:gd name="T40" fmla="*/ 288 w 412"/>
                    <a:gd name="T41" fmla="*/ 149 h 182"/>
                    <a:gd name="T42" fmla="*/ 380 w 412"/>
                    <a:gd name="T43" fmla="*/ 149 h 182"/>
                    <a:gd name="T44" fmla="*/ 380 w 412"/>
                    <a:gd name="T45" fmla="*/ 32 h 182"/>
                    <a:gd name="T46" fmla="*/ 220 w 412"/>
                    <a:gd name="T47" fmla="*/ 32 h 182"/>
                    <a:gd name="T48" fmla="*/ 220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7 w 412"/>
                    <a:gd name="T61" fmla="*/ 115 h 182"/>
                    <a:gd name="T62" fmla="*/ 100 w 412"/>
                    <a:gd name="T63" fmla="*/ 115 h 182"/>
                    <a:gd name="T64" fmla="*/ 100 w 412"/>
                    <a:gd name="T65" fmla="*/ 116 h 182"/>
                    <a:gd name="T66" fmla="*/ 71 w 412"/>
                    <a:gd name="T67" fmla="*/ 116 h 182"/>
                    <a:gd name="T68" fmla="*/ 71 w 412"/>
                    <a:gd name="T69" fmla="*/ 115 h 182"/>
                    <a:gd name="T70" fmla="*/ 70 w 412"/>
                    <a:gd name="T71" fmla="*/ 115 h 182"/>
                    <a:gd name="T72" fmla="*/ 69 w 412"/>
                    <a:gd name="T73" fmla="*/ 61 h 182"/>
                    <a:gd name="T74" fmla="*/ 100 w 412"/>
                    <a:gd name="T75" fmla="*/ 61 h 182"/>
                    <a:gd name="T76" fmla="*/ 100 w 412"/>
                    <a:gd name="T77" fmla="*/ 84 h 182"/>
                    <a:gd name="T78" fmla="*/ 124 w 412"/>
                    <a:gd name="T79" fmla="*/ 84 h 182"/>
                    <a:gd name="T80" fmla="*/ 124 w 412"/>
                    <a:gd name="T81" fmla="*/ 33 h 182"/>
                    <a:gd name="T82" fmla="*/ 33 w 412"/>
                    <a:gd name="T83" fmla="*/ 33 h 182"/>
                    <a:gd name="T84" fmla="*/ 33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3" y="150"/>
                      </a:moveTo>
                      <a:cubicBezTo>
                        <a:pt x="187" y="150"/>
                        <a:pt x="187" y="150"/>
                        <a:pt x="187" y="150"/>
                      </a:cubicBezTo>
                      <a:cubicBezTo>
                        <a:pt x="187" y="1"/>
                        <a:pt x="187" y="1"/>
                        <a:pt x="187"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80" y="181"/>
                        <a:pt x="380" y="181"/>
                        <a:pt x="380" y="181"/>
                      </a:cubicBezTo>
                      <a:cubicBezTo>
                        <a:pt x="380" y="181"/>
                        <a:pt x="380" y="181"/>
                        <a:pt x="380" y="181"/>
                      </a:cubicBezTo>
                      <a:cubicBezTo>
                        <a:pt x="256" y="182"/>
                        <a:pt x="256" y="182"/>
                        <a:pt x="256" y="182"/>
                      </a:cubicBezTo>
                      <a:cubicBezTo>
                        <a:pt x="256" y="143"/>
                        <a:pt x="255" y="100"/>
                        <a:pt x="255" y="62"/>
                      </a:cubicBezTo>
                      <a:cubicBezTo>
                        <a:pt x="285" y="62"/>
                        <a:pt x="313" y="62"/>
                        <a:pt x="342" y="62"/>
                      </a:cubicBezTo>
                      <a:cubicBezTo>
                        <a:pt x="342" y="62"/>
                        <a:pt x="342" y="62"/>
                        <a:pt x="342" y="62"/>
                      </a:cubicBezTo>
                      <a:cubicBezTo>
                        <a:pt x="342" y="62"/>
                        <a:pt x="342" y="62"/>
                        <a:pt x="342" y="62"/>
                      </a:cubicBezTo>
                      <a:cubicBezTo>
                        <a:pt x="342" y="94"/>
                        <a:pt x="342" y="94"/>
                        <a:pt x="342"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8" y="94"/>
                        <a:pt x="288" y="94"/>
                        <a:pt x="288" y="94"/>
                      </a:cubicBezTo>
                      <a:cubicBezTo>
                        <a:pt x="288" y="149"/>
                        <a:pt x="288" y="149"/>
                        <a:pt x="288" y="149"/>
                      </a:cubicBezTo>
                      <a:cubicBezTo>
                        <a:pt x="380" y="149"/>
                        <a:pt x="380" y="149"/>
                        <a:pt x="380" y="149"/>
                      </a:cubicBezTo>
                      <a:cubicBezTo>
                        <a:pt x="380" y="32"/>
                        <a:pt x="380" y="32"/>
                        <a:pt x="380" y="32"/>
                      </a:cubicBezTo>
                      <a:cubicBezTo>
                        <a:pt x="220" y="32"/>
                        <a:pt x="220" y="32"/>
                        <a:pt x="220" y="32"/>
                      </a:cubicBezTo>
                      <a:cubicBezTo>
                        <a:pt x="220" y="32"/>
                        <a:pt x="220" y="32"/>
                        <a:pt x="220"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7" y="115"/>
                        <a:pt x="157" y="115"/>
                        <a:pt x="157" y="115"/>
                      </a:cubicBezTo>
                      <a:cubicBezTo>
                        <a:pt x="100" y="115"/>
                        <a:pt x="100" y="115"/>
                        <a:pt x="100" y="115"/>
                      </a:cubicBezTo>
                      <a:cubicBezTo>
                        <a:pt x="100" y="116"/>
                        <a:pt x="100" y="116"/>
                        <a:pt x="100" y="116"/>
                      </a:cubicBezTo>
                      <a:cubicBezTo>
                        <a:pt x="71" y="116"/>
                        <a:pt x="71" y="116"/>
                        <a:pt x="71" y="116"/>
                      </a:cubicBezTo>
                      <a:cubicBezTo>
                        <a:pt x="71" y="115"/>
                        <a:pt x="71" y="115"/>
                        <a:pt x="71" y="115"/>
                      </a:cubicBezTo>
                      <a:cubicBezTo>
                        <a:pt x="70" y="115"/>
                        <a:pt x="70" y="115"/>
                        <a:pt x="70" y="115"/>
                      </a:cubicBezTo>
                      <a:cubicBezTo>
                        <a:pt x="69" y="61"/>
                        <a:pt x="69" y="61"/>
                        <a:pt x="69" y="61"/>
                      </a:cubicBezTo>
                      <a:cubicBezTo>
                        <a:pt x="100" y="61"/>
                        <a:pt x="100" y="61"/>
                        <a:pt x="100" y="61"/>
                      </a:cubicBezTo>
                      <a:cubicBezTo>
                        <a:pt x="100" y="84"/>
                        <a:pt x="100" y="84"/>
                        <a:pt x="100" y="84"/>
                      </a:cubicBezTo>
                      <a:cubicBezTo>
                        <a:pt x="124" y="84"/>
                        <a:pt x="124" y="84"/>
                        <a:pt x="124" y="84"/>
                      </a:cubicBezTo>
                      <a:cubicBezTo>
                        <a:pt x="124" y="33"/>
                        <a:pt x="124" y="33"/>
                        <a:pt x="124" y="33"/>
                      </a:cubicBezTo>
                      <a:cubicBezTo>
                        <a:pt x="33" y="33"/>
                        <a:pt x="33" y="33"/>
                        <a:pt x="33" y="33"/>
                      </a:cubicBezTo>
                      <a:lnTo>
                        <a:pt x="33"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42" name="Freeform 8"/>
                <p:cNvSpPr>
                  <a:spLocks/>
                </p:cNvSpPr>
                <p:nvPr/>
              </p:nvSpPr>
              <p:spPr bwMode="auto">
                <a:xfrm>
                  <a:off x="3880865" y="5029200"/>
                  <a:ext cx="524643" cy="126831"/>
                </a:xfrm>
                <a:custGeom>
                  <a:avLst/>
                  <a:gdLst>
                    <a:gd name="T0" fmla="*/ 33 w 412"/>
                    <a:gd name="T1" fmla="*/ 150 h 182"/>
                    <a:gd name="T2" fmla="*/ 187 w 412"/>
                    <a:gd name="T3" fmla="*/ 150 h 182"/>
                    <a:gd name="T4" fmla="*/ 187 w 412"/>
                    <a:gd name="T5" fmla="*/ 1 h 182"/>
                    <a:gd name="T6" fmla="*/ 187 w 412"/>
                    <a:gd name="T7" fmla="*/ 1 h 182"/>
                    <a:gd name="T8" fmla="*/ 187 w 412"/>
                    <a:gd name="T9" fmla="*/ 1 h 182"/>
                    <a:gd name="T10" fmla="*/ 412 w 412"/>
                    <a:gd name="T11" fmla="*/ 0 h 182"/>
                    <a:gd name="T12" fmla="*/ 412 w 412"/>
                    <a:gd name="T13" fmla="*/ 181 h 182"/>
                    <a:gd name="T14" fmla="*/ 380 w 412"/>
                    <a:gd name="T15" fmla="*/ 181 h 182"/>
                    <a:gd name="T16" fmla="*/ 380 w 412"/>
                    <a:gd name="T17" fmla="*/ 181 h 182"/>
                    <a:gd name="T18" fmla="*/ 256 w 412"/>
                    <a:gd name="T19" fmla="*/ 182 h 182"/>
                    <a:gd name="T20" fmla="*/ 255 w 412"/>
                    <a:gd name="T21" fmla="*/ 62 h 182"/>
                    <a:gd name="T22" fmla="*/ 342 w 412"/>
                    <a:gd name="T23" fmla="*/ 62 h 182"/>
                    <a:gd name="T24" fmla="*/ 342 w 412"/>
                    <a:gd name="T25" fmla="*/ 62 h 182"/>
                    <a:gd name="T26" fmla="*/ 342 w 412"/>
                    <a:gd name="T27" fmla="*/ 62 h 182"/>
                    <a:gd name="T28" fmla="*/ 342 w 412"/>
                    <a:gd name="T29" fmla="*/ 94 h 182"/>
                    <a:gd name="T30" fmla="*/ 342 w 412"/>
                    <a:gd name="T31" fmla="*/ 94 h 182"/>
                    <a:gd name="T32" fmla="*/ 342 w 412"/>
                    <a:gd name="T33" fmla="*/ 116 h 182"/>
                    <a:gd name="T34" fmla="*/ 313 w 412"/>
                    <a:gd name="T35" fmla="*/ 116 h 182"/>
                    <a:gd name="T36" fmla="*/ 313 w 412"/>
                    <a:gd name="T37" fmla="*/ 94 h 182"/>
                    <a:gd name="T38" fmla="*/ 288 w 412"/>
                    <a:gd name="T39" fmla="*/ 94 h 182"/>
                    <a:gd name="T40" fmla="*/ 288 w 412"/>
                    <a:gd name="T41" fmla="*/ 149 h 182"/>
                    <a:gd name="T42" fmla="*/ 380 w 412"/>
                    <a:gd name="T43" fmla="*/ 149 h 182"/>
                    <a:gd name="T44" fmla="*/ 380 w 412"/>
                    <a:gd name="T45" fmla="*/ 32 h 182"/>
                    <a:gd name="T46" fmla="*/ 220 w 412"/>
                    <a:gd name="T47" fmla="*/ 32 h 182"/>
                    <a:gd name="T48" fmla="*/ 220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7 w 412"/>
                    <a:gd name="T61" fmla="*/ 115 h 182"/>
                    <a:gd name="T62" fmla="*/ 100 w 412"/>
                    <a:gd name="T63" fmla="*/ 115 h 182"/>
                    <a:gd name="T64" fmla="*/ 100 w 412"/>
                    <a:gd name="T65" fmla="*/ 116 h 182"/>
                    <a:gd name="T66" fmla="*/ 71 w 412"/>
                    <a:gd name="T67" fmla="*/ 116 h 182"/>
                    <a:gd name="T68" fmla="*/ 71 w 412"/>
                    <a:gd name="T69" fmla="*/ 115 h 182"/>
                    <a:gd name="T70" fmla="*/ 70 w 412"/>
                    <a:gd name="T71" fmla="*/ 115 h 182"/>
                    <a:gd name="T72" fmla="*/ 69 w 412"/>
                    <a:gd name="T73" fmla="*/ 61 h 182"/>
                    <a:gd name="T74" fmla="*/ 100 w 412"/>
                    <a:gd name="T75" fmla="*/ 61 h 182"/>
                    <a:gd name="T76" fmla="*/ 100 w 412"/>
                    <a:gd name="T77" fmla="*/ 84 h 182"/>
                    <a:gd name="T78" fmla="*/ 124 w 412"/>
                    <a:gd name="T79" fmla="*/ 84 h 182"/>
                    <a:gd name="T80" fmla="*/ 124 w 412"/>
                    <a:gd name="T81" fmla="*/ 33 h 182"/>
                    <a:gd name="T82" fmla="*/ 33 w 412"/>
                    <a:gd name="T83" fmla="*/ 33 h 182"/>
                    <a:gd name="T84" fmla="*/ 33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3" y="150"/>
                      </a:moveTo>
                      <a:cubicBezTo>
                        <a:pt x="187" y="150"/>
                        <a:pt x="187" y="150"/>
                        <a:pt x="187" y="150"/>
                      </a:cubicBezTo>
                      <a:cubicBezTo>
                        <a:pt x="187" y="1"/>
                        <a:pt x="187" y="1"/>
                        <a:pt x="187"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80" y="181"/>
                        <a:pt x="380" y="181"/>
                        <a:pt x="380" y="181"/>
                      </a:cubicBezTo>
                      <a:cubicBezTo>
                        <a:pt x="380" y="181"/>
                        <a:pt x="380" y="181"/>
                        <a:pt x="380" y="181"/>
                      </a:cubicBezTo>
                      <a:cubicBezTo>
                        <a:pt x="256" y="182"/>
                        <a:pt x="256" y="182"/>
                        <a:pt x="256" y="182"/>
                      </a:cubicBezTo>
                      <a:cubicBezTo>
                        <a:pt x="256" y="143"/>
                        <a:pt x="255" y="100"/>
                        <a:pt x="255" y="62"/>
                      </a:cubicBezTo>
                      <a:cubicBezTo>
                        <a:pt x="285" y="62"/>
                        <a:pt x="313" y="62"/>
                        <a:pt x="342" y="62"/>
                      </a:cubicBezTo>
                      <a:cubicBezTo>
                        <a:pt x="342" y="62"/>
                        <a:pt x="342" y="62"/>
                        <a:pt x="342" y="62"/>
                      </a:cubicBezTo>
                      <a:cubicBezTo>
                        <a:pt x="342" y="62"/>
                        <a:pt x="342" y="62"/>
                        <a:pt x="342" y="62"/>
                      </a:cubicBezTo>
                      <a:cubicBezTo>
                        <a:pt x="342" y="94"/>
                        <a:pt x="342" y="94"/>
                        <a:pt x="342"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8" y="94"/>
                        <a:pt x="288" y="94"/>
                        <a:pt x="288" y="94"/>
                      </a:cubicBezTo>
                      <a:cubicBezTo>
                        <a:pt x="288" y="149"/>
                        <a:pt x="288" y="149"/>
                        <a:pt x="288" y="149"/>
                      </a:cubicBezTo>
                      <a:cubicBezTo>
                        <a:pt x="380" y="149"/>
                        <a:pt x="380" y="149"/>
                        <a:pt x="380" y="149"/>
                      </a:cubicBezTo>
                      <a:cubicBezTo>
                        <a:pt x="380" y="32"/>
                        <a:pt x="380" y="32"/>
                        <a:pt x="380" y="32"/>
                      </a:cubicBezTo>
                      <a:cubicBezTo>
                        <a:pt x="220" y="32"/>
                        <a:pt x="220" y="32"/>
                        <a:pt x="220" y="32"/>
                      </a:cubicBezTo>
                      <a:cubicBezTo>
                        <a:pt x="220" y="32"/>
                        <a:pt x="220" y="32"/>
                        <a:pt x="220"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7" y="115"/>
                        <a:pt x="157" y="115"/>
                        <a:pt x="157" y="115"/>
                      </a:cubicBezTo>
                      <a:cubicBezTo>
                        <a:pt x="100" y="115"/>
                        <a:pt x="100" y="115"/>
                        <a:pt x="100" y="115"/>
                      </a:cubicBezTo>
                      <a:cubicBezTo>
                        <a:pt x="100" y="116"/>
                        <a:pt x="100" y="116"/>
                        <a:pt x="100" y="116"/>
                      </a:cubicBezTo>
                      <a:cubicBezTo>
                        <a:pt x="71" y="116"/>
                        <a:pt x="71" y="116"/>
                        <a:pt x="71" y="116"/>
                      </a:cubicBezTo>
                      <a:cubicBezTo>
                        <a:pt x="71" y="115"/>
                        <a:pt x="71" y="115"/>
                        <a:pt x="71" y="115"/>
                      </a:cubicBezTo>
                      <a:cubicBezTo>
                        <a:pt x="70" y="115"/>
                        <a:pt x="70" y="115"/>
                        <a:pt x="70" y="115"/>
                      </a:cubicBezTo>
                      <a:cubicBezTo>
                        <a:pt x="69" y="61"/>
                        <a:pt x="69" y="61"/>
                        <a:pt x="69" y="61"/>
                      </a:cubicBezTo>
                      <a:cubicBezTo>
                        <a:pt x="100" y="61"/>
                        <a:pt x="100" y="61"/>
                        <a:pt x="100" y="61"/>
                      </a:cubicBezTo>
                      <a:cubicBezTo>
                        <a:pt x="100" y="84"/>
                        <a:pt x="100" y="84"/>
                        <a:pt x="100" y="84"/>
                      </a:cubicBezTo>
                      <a:cubicBezTo>
                        <a:pt x="124" y="84"/>
                        <a:pt x="124" y="84"/>
                        <a:pt x="124" y="84"/>
                      </a:cubicBezTo>
                      <a:cubicBezTo>
                        <a:pt x="124" y="33"/>
                        <a:pt x="124" y="33"/>
                        <a:pt x="124" y="33"/>
                      </a:cubicBezTo>
                      <a:cubicBezTo>
                        <a:pt x="33" y="33"/>
                        <a:pt x="33" y="33"/>
                        <a:pt x="33" y="33"/>
                      </a:cubicBezTo>
                      <a:lnTo>
                        <a:pt x="33"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43" name="Freeform 9"/>
                <p:cNvSpPr>
                  <a:spLocks/>
                </p:cNvSpPr>
                <p:nvPr/>
              </p:nvSpPr>
              <p:spPr bwMode="auto">
                <a:xfrm>
                  <a:off x="4436778" y="5029200"/>
                  <a:ext cx="526381" cy="126831"/>
                </a:xfrm>
                <a:custGeom>
                  <a:avLst/>
                  <a:gdLst>
                    <a:gd name="T0" fmla="*/ 32 w 412"/>
                    <a:gd name="T1" fmla="*/ 150 h 182"/>
                    <a:gd name="T2" fmla="*/ 186 w 412"/>
                    <a:gd name="T3" fmla="*/ 150 h 182"/>
                    <a:gd name="T4" fmla="*/ 186 w 412"/>
                    <a:gd name="T5" fmla="*/ 1 h 182"/>
                    <a:gd name="T6" fmla="*/ 187 w 412"/>
                    <a:gd name="T7" fmla="*/ 1 h 182"/>
                    <a:gd name="T8" fmla="*/ 187 w 412"/>
                    <a:gd name="T9" fmla="*/ 1 h 182"/>
                    <a:gd name="T10" fmla="*/ 412 w 412"/>
                    <a:gd name="T11" fmla="*/ 0 h 182"/>
                    <a:gd name="T12" fmla="*/ 412 w 412"/>
                    <a:gd name="T13" fmla="*/ 181 h 182"/>
                    <a:gd name="T14" fmla="*/ 379 w 412"/>
                    <a:gd name="T15" fmla="*/ 181 h 182"/>
                    <a:gd name="T16" fmla="*/ 379 w 412"/>
                    <a:gd name="T17" fmla="*/ 181 h 182"/>
                    <a:gd name="T18" fmla="*/ 256 w 412"/>
                    <a:gd name="T19" fmla="*/ 182 h 182"/>
                    <a:gd name="T20" fmla="*/ 255 w 412"/>
                    <a:gd name="T21" fmla="*/ 62 h 182"/>
                    <a:gd name="T22" fmla="*/ 342 w 412"/>
                    <a:gd name="T23" fmla="*/ 62 h 182"/>
                    <a:gd name="T24" fmla="*/ 342 w 412"/>
                    <a:gd name="T25" fmla="*/ 62 h 182"/>
                    <a:gd name="T26" fmla="*/ 342 w 412"/>
                    <a:gd name="T27" fmla="*/ 62 h 182"/>
                    <a:gd name="T28" fmla="*/ 342 w 412"/>
                    <a:gd name="T29" fmla="*/ 94 h 182"/>
                    <a:gd name="T30" fmla="*/ 342 w 412"/>
                    <a:gd name="T31" fmla="*/ 94 h 182"/>
                    <a:gd name="T32" fmla="*/ 342 w 412"/>
                    <a:gd name="T33" fmla="*/ 116 h 182"/>
                    <a:gd name="T34" fmla="*/ 313 w 412"/>
                    <a:gd name="T35" fmla="*/ 116 h 182"/>
                    <a:gd name="T36" fmla="*/ 313 w 412"/>
                    <a:gd name="T37" fmla="*/ 94 h 182"/>
                    <a:gd name="T38" fmla="*/ 288 w 412"/>
                    <a:gd name="T39" fmla="*/ 94 h 182"/>
                    <a:gd name="T40" fmla="*/ 288 w 412"/>
                    <a:gd name="T41" fmla="*/ 149 h 182"/>
                    <a:gd name="T42" fmla="*/ 379 w 412"/>
                    <a:gd name="T43" fmla="*/ 149 h 182"/>
                    <a:gd name="T44" fmla="*/ 379 w 412"/>
                    <a:gd name="T45" fmla="*/ 32 h 182"/>
                    <a:gd name="T46" fmla="*/ 220 w 412"/>
                    <a:gd name="T47" fmla="*/ 32 h 182"/>
                    <a:gd name="T48" fmla="*/ 220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6 w 412"/>
                    <a:gd name="T61" fmla="*/ 115 h 182"/>
                    <a:gd name="T62" fmla="*/ 99 w 412"/>
                    <a:gd name="T63" fmla="*/ 115 h 182"/>
                    <a:gd name="T64" fmla="*/ 99 w 412"/>
                    <a:gd name="T65" fmla="*/ 116 h 182"/>
                    <a:gd name="T66" fmla="*/ 70 w 412"/>
                    <a:gd name="T67" fmla="*/ 116 h 182"/>
                    <a:gd name="T68" fmla="*/ 70 w 412"/>
                    <a:gd name="T69" fmla="*/ 115 h 182"/>
                    <a:gd name="T70" fmla="*/ 69 w 412"/>
                    <a:gd name="T71" fmla="*/ 115 h 182"/>
                    <a:gd name="T72" fmla="*/ 69 w 412"/>
                    <a:gd name="T73" fmla="*/ 61 h 182"/>
                    <a:gd name="T74" fmla="*/ 99 w 412"/>
                    <a:gd name="T75" fmla="*/ 61 h 182"/>
                    <a:gd name="T76" fmla="*/ 99 w 412"/>
                    <a:gd name="T77" fmla="*/ 84 h 182"/>
                    <a:gd name="T78" fmla="*/ 123 w 412"/>
                    <a:gd name="T79" fmla="*/ 84 h 182"/>
                    <a:gd name="T80" fmla="*/ 123 w 412"/>
                    <a:gd name="T81" fmla="*/ 33 h 182"/>
                    <a:gd name="T82" fmla="*/ 32 w 412"/>
                    <a:gd name="T83" fmla="*/ 33 h 182"/>
                    <a:gd name="T84" fmla="*/ 32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2" y="150"/>
                      </a:moveTo>
                      <a:cubicBezTo>
                        <a:pt x="186" y="150"/>
                        <a:pt x="186" y="150"/>
                        <a:pt x="186" y="150"/>
                      </a:cubicBezTo>
                      <a:cubicBezTo>
                        <a:pt x="186" y="1"/>
                        <a:pt x="186" y="1"/>
                        <a:pt x="186"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79" y="181"/>
                        <a:pt x="379" y="181"/>
                        <a:pt x="379" y="181"/>
                      </a:cubicBezTo>
                      <a:cubicBezTo>
                        <a:pt x="379" y="181"/>
                        <a:pt x="379" y="181"/>
                        <a:pt x="379" y="181"/>
                      </a:cubicBezTo>
                      <a:cubicBezTo>
                        <a:pt x="256" y="182"/>
                        <a:pt x="256" y="182"/>
                        <a:pt x="256" y="182"/>
                      </a:cubicBezTo>
                      <a:cubicBezTo>
                        <a:pt x="256" y="143"/>
                        <a:pt x="255" y="100"/>
                        <a:pt x="255" y="62"/>
                      </a:cubicBezTo>
                      <a:cubicBezTo>
                        <a:pt x="284" y="62"/>
                        <a:pt x="313" y="62"/>
                        <a:pt x="342" y="62"/>
                      </a:cubicBezTo>
                      <a:cubicBezTo>
                        <a:pt x="342" y="62"/>
                        <a:pt x="342" y="62"/>
                        <a:pt x="342" y="62"/>
                      </a:cubicBezTo>
                      <a:cubicBezTo>
                        <a:pt x="342" y="62"/>
                        <a:pt x="342" y="62"/>
                        <a:pt x="342" y="62"/>
                      </a:cubicBezTo>
                      <a:cubicBezTo>
                        <a:pt x="342" y="94"/>
                        <a:pt x="342" y="94"/>
                        <a:pt x="342"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8" y="94"/>
                        <a:pt x="288" y="94"/>
                        <a:pt x="288" y="94"/>
                      </a:cubicBezTo>
                      <a:cubicBezTo>
                        <a:pt x="288" y="149"/>
                        <a:pt x="288" y="149"/>
                        <a:pt x="288" y="149"/>
                      </a:cubicBezTo>
                      <a:cubicBezTo>
                        <a:pt x="379" y="149"/>
                        <a:pt x="379" y="149"/>
                        <a:pt x="379" y="149"/>
                      </a:cubicBezTo>
                      <a:cubicBezTo>
                        <a:pt x="379" y="32"/>
                        <a:pt x="379" y="32"/>
                        <a:pt x="379" y="32"/>
                      </a:cubicBezTo>
                      <a:cubicBezTo>
                        <a:pt x="220" y="32"/>
                        <a:pt x="220" y="32"/>
                        <a:pt x="220" y="32"/>
                      </a:cubicBezTo>
                      <a:cubicBezTo>
                        <a:pt x="220" y="32"/>
                        <a:pt x="220" y="32"/>
                        <a:pt x="220"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6" y="115"/>
                        <a:pt x="156" y="115"/>
                        <a:pt x="156" y="115"/>
                      </a:cubicBezTo>
                      <a:cubicBezTo>
                        <a:pt x="99" y="115"/>
                        <a:pt x="99" y="115"/>
                        <a:pt x="99" y="115"/>
                      </a:cubicBezTo>
                      <a:cubicBezTo>
                        <a:pt x="99" y="116"/>
                        <a:pt x="99" y="116"/>
                        <a:pt x="99" y="116"/>
                      </a:cubicBezTo>
                      <a:cubicBezTo>
                        <a:pt x="70" y="116"/>
                        <a:pt x="70" y="116"/>
                        <a:pt x="70" y="116"/>
                      </a:cubicBezTo>
                      <a:cubicBezTo>
                        <a:pt x="70" y="115"/>
                        <a:pt x="70" y="115"/>
                        <a:pt x="70" y="115"/>
                      </a:cubicBezTo>
                      <a:cubicBezTo>
                        <a:pt x="69" y="115"/>
                        <a:pt x="69" y="115"/>
                        <a:pt x="69" y="115"/>
                      </a:cubicBezTo>
                      <a:cubicBezTo>
                        <a:pt x="69" y="61"/>
                        <a:pt x="69" y="61"/>
                        <a:pt x="69" y="61"/>
                      </a:cubicBezTo>
                      <a:cubicBezTo>
                        <a:pt x="99" y="61"/>
                        <a:pt x="99" y="61"/>
                        <a:pt x="99" y="61"/>
                      </a:cubicBezTo>
                      <a:cubicBezTo>
                        <a:pt x="99" y="84"/>
                        <a:pt x="99" y="84"/>
                        <a:pt x="99" y="84"/>
                      </a:cubicBezTo>
                      <a:cubicBezTo>
                        <a:pt x="123" y="84"/>
                        <a:pt x="123" y="84"/>
                        <a:pt x="123" y="84"/>
                      </a:cubicBezTo>
                      <a:cubicBezTo>
                        <a:pt x="123" y="33"/>
                        <a:pt x="123" y="33"/>
                        <a:pt x="123" y="33"/>
                      </a:cubicBezTo>
                      <a:cubicBezTo>
                        <a:pt x="32" y="33"/>
                        <a:pt x="32" y="33"/>
                        <a:pt x="32" y="33"/>
                      </a:cubicBezTo>
                      <a:lnTo>
                        <a:pt x="32"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44" name="Freeform 10"/>
                <p:cNvSpPr>
                  <a:spLocks/>
                </p:cNvSpPr>
                <p:nvPr/>
              </p:nvSpPr>
              <p:spPr bwMode="auto">
                <a:xfrm>
                  <a:off x="4994429" y="5029200"/>
                  <a:ext cx="524643" cy="126831"/>
                </a:xfrm>
                <a:custGeom>
                  <a:avLst/>
                  <a:gdLst>
                    <a:gd name="T0" fmla="*/ 33 w 412"/>
                    <a:gd name="T1" fmla="*/ 150 h 182"/>
                    <a:gd name="T2" fmla="*/ 187 w 412"/>
                    <a:gd name="T3" fmla="*/ 150 h 182"/>
                    <a:gd name="T4" fmla="*/ 187 w 412"/>
                    <a:gd name="T5" fmla="*/ 1 h 182"/>
                    <a:gd name="T6" fmla="*/ 187 w 412"/>
                    <a:gd name="T7" fmla="*/ 1 h 182"/>
                    <a:gd name="T8" fmla="*/ 187 w 412"/>
                    <a:gd name="T9" fmla="*/ 1 h 182"/>
                    <a:gd name="T10" fmla="*/ 412 w 412"/>
                    <a:gd name="T11" fmla="*/ 0 h 182"/>
                    <a:gd name="T12" fmla="*/ 412 w 412"/>
                    <a:gd name="T13" fmla="*/ 181 h 182"/>
                    <a:gd name="T14" fmla="*/ 380 w 412"/>
                    <a:gd name="T15" fmla="*/ 181 h 182"/>
                    <a:gd name="T16" fmla="*/ 380 w 412"/>
                    <a:gd name="T17" fmla="*/ 181 h 182"/>
                    <a:gd name="T18" fmla="*/ 256 w 412"/>
                    <a:gd name="T19" fmla="*/ 182 h 182"/>
                    <a:gd name="T20" fmla="*/ 256 w 412"/>
                    <a:gd name="T21" fmla="*/ 62 h 182"/>
                    <a:gd name="T22" fmla="*/ 342 w 412"/>
                    <a:gd name="T23" fmla="*/ 62 h 182"/>
                    <a:gd name="T24" fmla="*/ 342 w 412"/>
                    <a:gd name="T25" fmla="*/ 62 h 182"/>
                    <a:gd name="T26" fmla="*/ 343 w 412"/>
                    <a:gd name="T27" fmla="*/ 62 h 182"/>
                    <a:gd name="T28" fmla="*/ 343 w 412"/>
                    <a:gd name="T29" fmla="*/ 94 h 182"/>
                    <a:gd name="T30" fmla="*/ 342 w 412"/>
                    <a:gd name="T31" fmla="*/ 94 h 182"/>
                    <a:gd name="T32" fmla="*/ 342 w 412"/>
                    <a:gd name="T33" fmla="*/ 116 h 182"/>
                    <a:gd name="T34" fmla="*/ 313 w 412"/>
                    <a:gd name="T35" fmla="*/ 116 h 182"/>
                    <a:gd name="T36" fmla="*/ 313 w 412"/>
                    <a:gd name="T37" fmla="*/ 94 h 182"/>
                    <a:gd name="T38" fmla="*/ 289 w 412"/>
                    <a:gd name="T39" fmla="*/ 94 h 182"/>
                    <a:gd name="T40" fmla="*/ 289 w 412"/>
                    <a:gd name="T41" fmla="*/ 149 h 182"/>
                    <a:gd name="T42" fmla="*/ 380 w 412"/>
                    <a:gd name="T43" fmla="*/ 149 h 182"/>
                    <a:gd name="T44" fmla="*/ 380 w 412"/>
                    <a:gd name="T45" fmla="*/ 32 h 182"/>
                    <a:gd name="T46" fmla="*/ 221 w 412"/>
                    <a:gd name="T47" fmla="*/ 32 h 182"/>
                    <a:gd name="T48" fmla="*/ 221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7 w 412"/>
                    <a:gd name="T61" fmla="*/ 115 h 182"/>
                    <a:gd name="T62" fmla="*/ 100 w 412"/>
                    <a:gd name="T63" fmla="*/ 115 h 182"/>
                    <a:gd name="T64" fmla="*/ 100 w 412"/>
                    <a:gd name="T65" fmla="*/ 116 h 182"/>
                    <a:gd name="T66" fmla="*/ 71 w 412"/>
                    <a:gd name="T67" fmla="*/ 116 h 182"/>
                    <a:gd name="T68" fmla="*/ 71 w 412"/>
                    <a:gd name="T69" fmla="*/ 115 h 182"/>
                    <a:gd name="T70" fmla="*/ 70 w 412"/>
                    <a:gd name="T71" fmla="*/ 115 h 182"/>
                    <a:gd name="T72" fmla="*/ 69 w 412"/>
                    <a:gd name="T73" fmla="*/ 61 h 182"/>
                    <a:gd name="T74" fmla="*/ 100 w 412"/>
                    <a:gd name="T75" fmla="*/ 61 h 182"/>
                    <a:gd name="T76" fmla="*/ 100 w 412"/>
                    <a:gd name="T77" fmla="*/ 84 h 182"/>
                    <a:gd name="T78" fmla="*/ 124 w 412"/>
                    <a:gd name="T79" fmla="*/ 84 h 182"/>
                    <a:gd name="T80" fmla="*/ 124 w 412"/>
                    <a:gd name="T81" fmla="*/ 33 h 182"/>
                    <a:gd name="T82" fmla="*/ 33 w 412"/>
                    <a:gd name="T83" fmla="*/ 33 h 182"/>
                    <a:gd name="T84" fmla="*/ 33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3" y="150"/>
                      </a:moveTo>
                      <a:cubicBezTo>
                        <a:pt x="187" y="150"/>
                        <a:pt x="187" y="150"/>
                        <a:pt x="187" y="150"/>
                      </a:cubicBezTo>
                      <a:cubicBezTo>
                        <a:pt x="187" y="1"/>
                        <a:pt x="187" y="1"/>
                        <a:pt x="187"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80" y="181"/>
                        <a:pt x="380" y="181"/>
                        <a:pt x="380" y="181"/>
                      </a:cubicBezTo>
                      <a:cubicBezTo>
                        <a:pt x="380" y="181"/>
                        <a:pt x="380" y="181"/>
                        <a:pt x="380" y="181"/>
                      </a:cubicBezTo>
                      <a:cubicBezTo>
                        <a:pt x="256" y="182"/>
                        <a:pt x="256" y="182"/>
                        <a:pt x="256" y="182"/>
                      </a:cubicBezTo>
                      <a:cubicBezTo>
                        <a:pt x="256" y="143"/>
                        <a:pt x="256" y="100"/>
                        <a:pt x="256" y="62"/>
                      </a:cubicBezTo>
                      <a:cubicBezTo>
                        <a:pt x="285" y="62"/>
                        <a:pt x="313" y="62"/>
                        <a:pt x="342" y="62"/>
                      </a:cubicBezTo>
                      <a:cubicBezTo>
                        <a:pt x="342" y="62"/>
                        <a:pt x="342" y="62"/>
                        <a:pt x="342" y="62"/>
                      </a:cubicBezTo>
                      <a:cubicBezTo>
                        <a:pt x="343" y="62"/>
                        <a:pt x="343" y="62"/>
                        <a:pt x="343" y="62"/>
                      </a:cubicBezTo>
                      <a:cubicBezTo>
                        <a:pt x="343" y="94"/>
                        <a:pt x="343" y="94"/>
                        <a:pt x="343"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9" y="94"/>
                        <a:pt x="289" y="94"/>
                        <a:pt x="289" y="94"/>
                      </a:cubicBezTo>
                      <a:cubicBezTo>
                        <a:pt x="289" y="149"/>
                        <a:pt x="289" y="149"/>
                        <a:pt x="289" y="149"/>
                      </a:cubicBezTo>
                      <a:cubicBezTo>
                        <a:pt x="380" y="149"/>
                        <a:pt x="380" y="149"/>
                        <a:pt x="380" y="149"/>
                      </a:cubicBezTo>
                      <a:cubicBezTo>
                        <a:pt x="380" y="32"/>
                        <a:pt x="380" y="32"/>
                        <a:pt x="380" y="32"/>
                      </a:cubicBezTo>
                      <a:cubicBezTo>
                        <a:pt x="221" y="32"/>
                        <a:pt x="221" y="32"/>
                        <a:pt x="221" y="32"/>
                      </a:cubicBezTo>
                      <a:cubicBezTo>
                        <a:pt x="221" y="32"/>
                        <a:pt x="221" y="32"/>
                        <a:pt x="221"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7" y="115"/>
                        <a:pt x="157" y="115"/>
                        <a:pt x="157" y="115"/>
                      </a:cubicBezTo>
                      <a:cubicBezTo>
                        <a:pt x="100" y="115"/>
                        <a:pt x="100" y="115"/>
                        <a:pt x="100" y="115"/>
                      </a:cubicBezTo>
                      <a:cubicBezTo>
                        <a:pt x="100" y="116"/>
                        <a:pt x="100" y="116"/>
                        <a:pt x="100" y="116"/>
                      </a:cubicBezTo>
                      <a:cubicBezTo>
                        <a:pt x="71" y="116"/>
                        <a:pt x="71" y="116"/>
                        <a:pt x="71" y="116"/>
                      </a:cubicBezTo>
                      <a:cubicBezTo>
                        <a:pt x="71" y="115"/>
                        <a:pt x="71" y="115"/>
                        <a:pt x="71" y="115"/>
                      </a:cubicBezTo>
                      <a:cubicBezTo>
                        <a:pt x="70" y="115"/>
                        <a:pt x="70" y="115"/>
                        <a:pt x="70" y="115"/>
                      </a:cubicBezTo>
                      <a:cubicBezTo>
                        <a:pt x="69" y="61"/>
                        <a:pt x="69" y="61"/>
                        <a:pt x="69" y="61"/>
                      </a:cubicBezTo>
                      <a:cubicBezTo>
                        <a:pt x="100" y="61"/>
                        <a:pt x="100" y="61"/>
                        <a:pt x="100" y="61"/>
                      </a:cubicBezTo>
                      <a:cubicBezTo>
                        <a:pt x="100" y="84"/>
                        <a:pt x="100" y="84"/>
                        <a:pt x="100" y="84"/>
                      </a:cubicBezTo>
                      <a:cubicBezTo>
                        <a:pt x="124" y="84"/>
                        <a:pt x="124" y="84"/>
                        <a:pt x="124" y="84"/>
                      </a:cubicBezTo>
                      <a:cubicBezTo>
                        <a:pt x="124" y="33"/>
                        <a:pt x="124" y="33"/>
                        <a:pt x="124" y="33"/>
                      </a:cubicBezTo>
                      <a:cubicBezTo>
                        <a:pt x="33" y="33"/>
                        <a:pt x="33" y="33"/>
                        <a:pt x="33" y="33"/>
                      </a:cubicBezTo>
                      <a:lnTo>
                        <a:pt x="33"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45" name="Freeform 11"/>
                <p:cNvSpPr>
                  <a:spLocks/>
                </p:cNvSpPr>
                <p:nvPr/>
              </p:nvSpPr>
              <p:spPr bwMode="auto">
                <a:xfrm>
                  <a:off x="5564240" y="5029200"/>
                  <a:ext cx="524643" cy="126831"/>
                </a:xfrm>
                <a:custGeom>
                  <a:avLst/>
                  <a:gdLst>
                    <a:gd name="T0" fmla="*/ 32 w 411"/>
                    <a:gd name="T1" fmla="*/ 150 h 182"/>
                    <a:gd name="T2" fmla="*/ 186 w 411"/>
                    <a:gd name="T3" fmla="*/ 150 h 182"/>
                    <a:gd name="T4" fmla="*/ 186 w 411"/>
                    <a:gd name="T5" fmla="*/ 1 h 182"/>
                    <a:gd name="T6" fmla="*/ 187 w 411"/>
                    <a:gd name="T7" fmla="*/ 1 h 182"/>
                    <a:gd name="T8" fmla="*/ 187 w 411"/>
                    <a:gd name="T9" fmla="*/ 1 h 182"/>
                    <a:gd name="T10" fmla="*/ 411 w 411"/>
                    <a:gd name="T11" fmla="*/ 0 h 182"/>
                    <a:gd name="T12" fmla="*/ 411 w 411"/>
                    <a:gd name="T13" fmla="*/ 181 h 182"/>
                    <a:gd name="T14" fmla="*/ 379 w 411"/>
                    <a:gd name="T15" fmla="*/ 181 h 182"/>
                    <a:gd name="T16" fmla="*/ 379 w 411"/>
                    <a:gd name="T17" fmla="*/ 181 h 182"/>
                    <a:gd name="T18" fmla="*/ 255 w 411"/>
                    <a:gd name="T19" fmla="*/ 182 h 182"/>
                    <a:gd name="T20" fmla="*/ 255 w 411"/>
                    <a:gd name="T21" fmla="*/ 62 h 182"/>
                    <a:gd name="T22" fmla="*/ 341 w 411"/>
                    <a:gd name="T23" fmla="*/ 62 h 182"/>
                    <a:gd name="T24" fmla="*/ 341 w 411"/>
                    <a:gd name="T25" fmla="*/ 62 h 182"/>
                    <a:gd name="T26" fmla="*/ 342 w 411"/>
                    <a:gd name="T27" fmla="*/ 62 h 182"/>
                    <a:gd name="T28" fmla="*/ 342 w 411"/>
                    <a:gd name="T29" fmla="*/ 94 h 182"/>
                    <a:gd name="T30" fmla="*/ 341 w 411"/>
                    <a:gd name="T31" fmla="*/ 94 h 182"/>
                    <a:gd name="T32" fmla="*/ 341 w 411"/>
                    <a:gd name="T33" fmla="*/ 116 h 182"/>
                    <a:gd name="T34" fmla="*/ 312 w 411"/>
                    <a:gd name="T35" fmla="*/ 116 h 182"/>
                    <a:gd name="T36" fmla="*/ 312 w 411"/>
                    <a:gd name="T37" fmla="*/ 94 h 182"/>
                    <a:gd name="T38" fmla="*/ 288 w 411"/>
                    <a:gd name="T39" fmla="*/ 94 h 182"/>
                    <a:gd name="T40" fmla="*/ 288 w 411"/>
                    <a:gd name="T41" fmla="*/ 149 h 182"/>
                    <a:gd name="T42" fmla="*/ 379 w 411"/>
                    <a:gd name="T43" fmla="*/ 149 h 182"/>
                    <a:gd name="T44" fmla="*/ 379 w 411"/>
                    <a:gd name="T45" fmla="*/ 32 h 182"/>
                    <a:gd name="T46" fmla="*/ 220 w 411"/>
                    <a:gd name="T47" fmla="*/ 32 h 182"/>
                    <a:gd name="T48" fmla="*/ 220 w 411"/>
                    <a:gd name="T49" fmla="*/ 32 h 182"/>
                    <a:gd name="T50" fmla="*/ 218 w 411"/>
                    <a:gd name="T51" fmla="*/ 32 h 182"/>
                    <a:gd name="T52" fmla="*/ 218 w 411"/>
                    <a:gd name="T53" fmla="*/ 182 h 182"/>
                    <a:gd name="T54" fmla="*/ 0 w 411"/>
                    <a:gd name="T55" fmla="*/ 182 h 182"/>
                    <a:gd name="T56" fmla="*/ 0 w 411"/>
                    <a:gd name="T57" fmla="*/ 1 h 182"/>
                    <a:gd name="T58" fmla="*/ 156 w 411"/>
                    <a:gd name="T59" fmla="*/ 0 h 182"/>
                    <a:gd name="T60" fmla="*/ 156 w 411"/>
                    <a:gd name="T61" fmla="*/ 115 h 182"/>
                    <a:gd name="T62" fmla="*/ 99 w 411"/>
                    <a:gd name="T63" fmla="*/ 115 h 182"/>
                    <a:gd name="T64" fmla="*/ 99 w 411"/>
                    <a:gd name="T65" fmla="*/ 116 h 182"/>
                    <a:gd name="T66" fmla="*/ 70 w 411"/>
                    <a:gd name="T67" fmla="*/ 116 h 182"/>
                    <a:gd name="T68" fmla="*/ 70 w 411"/>
                    <a:gd name="T69" fmla="*/ 115 h 182"/>
                    <a:gd name="T70" fmla="*/ 69 w 411"/>
                    <a:gd name="T71" fmla="*/ 115 h 182"/>
                    <a:gd name="T72" fmla="*/ 69 w 411"/>
                    <a:gd name="T73" fmla="*/ 61 h 182"/>
                    <a:gd name="T74" fmla="*/ 99 w 411"/>
                    <a:gd name="T75" fmla="*/ 61 h 182"/>
                    <a:gd name="T76" fmla="*/ 99 w 411"/>
                    <a:gd name="T77" fmla="*/ 84 h 182"/>
                    <a:gd name="T78" fmla="*/ 123 w 411"/>
                    <a:gd name="T79" fmla="*/ 84 h 182"/>
                    <a:gd name="T80" fmla="*/ 123 w 411"/>
                    <a:gd name="T81" fmla="*/ 33 h 182"/>
                    <a:gd name="T82" fmla="*/ 32 w 411"/>
                    <a:gd name="T83" fmla="*/ 33 h 182"/>
                    <a:gd name="T84" fmla="*/ 32 w 411"/>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1" h="182">
                      <a:moveTo>
                        <a:pt x="32" y="150"/>
                      </a:moveTo>
                      <a:cubicBezTo>
                        <a:pt x="186" y="150"/>
                        <a:pt x="186" y="150"/>
                        <a:pt x="186" y="150"/>
                      </a:cubicBezTo>
                      <a:cubicBezTo>
                        <a:pt x="186" y="1"/>
                        <a:pt x="186" y="1"/>
                        <a:pt x="186" y="1"/>
                      </a:cubicBezTo>
                      <a:cubicBezTo>
                        <a:pt x="187" y="1"/>
                        <a:pt x="187" y="1"/>
                        <a:pt x="187" y="1"/>
                      </a:cubicBezTo>
                      <a:cubicBezTo>
                        <a:pt x="187" y="1"/>
                        <a:pt x="187" y="1"/>
                        <a:pt x="187" y="1"/>
                      </a:cubicBezTo>
                      <a:cubicBezTo>
                        <a:pt x="268" y="1"/>
                        <a:pt x="331" y="0"/>
                        <a:pt x="411" y="0"/>
                      </a:cubicBezTo>
                      <a:cubicBezTo>
                        <a:pt x="411" y="181"/>
                        <a:pt x="411" y="181"/>
                        <a:pt x="411" y="181"/>
                      </a:cubicBezTo>
                      <a:cubicBezTo>
                        <a:pt x="379" y="181"/>
                        <a:pt x="379" y="181"/>
                        <a:pt x="379" y="181"/>
                      </a:cubicBezTo>
                      <a:cubicBezTo>
                        <a:pt x="379" y="181"/>
                        <a:pt x="379" y="181"/>
                        <a:pt x="379" y="181"/>
                      </a:cubicBezTo>
                      <a:cubicBezTo>
                        <a:pt x="255" y="182"/>
                        <a:pt x="255" y="182"/>
                        <a:pt x="255" y="182"/>
                      </a:cubicBezTo>
                      <a:cubicBezTo>
                        <a:pt x="255" y="143"/>
                        <a:pt x="255" y="100"/>
                        <a:pt x="255" y="62"/>
                      </a:cubicBezTo>
                      <a:cubicBezTo>
                        <a:pt x="284" y="62"/>
                        <a:pt x="312" y="62"/>
                        <a:pt x="341" y="62"/>
                      </a:cubicBezTo>
                      <a:cubicBezTo>
                        <a:pt x="341" y="62"/>
                        <a:pt x="341" y="62"/>
                        <a:pt x="341" y="62"/>
                      </a:cubicBezTo>
                      <a:cubicBezTo>
                        <a:pt x="342" y="62"/>
                        <a:pt x="342" y="62"/>
                        <a:pt x="342" y="62"/>
                      </a:cubicBezTo>
                      <a:cubicBezTo>
                        <a:pt x="342" y="94"/>
                        <a:pt x="342" y="94"/>
                        <a:pt x="342" y="94"/>
                      </a:cubicBezTo>
                      <a:cubicBezTo>
                        <a:pt x="341" y="94"/>
                        <a:pt x="341" y="94"/>
                        <a:pt x="341" y="94"/>
                      </a:cubicBezTo>
                      <a:cubicBezTo>
                        <a:pt x="341" y="116"/>
                        <a:pt x="341" y="116"/>
                        <a:pt x="341" y="116"/>
                      </a:cubicBezTo>
                      <a:cubicBezTo>
                        <a:pt x="312" y="116"/>
                        <a:pt x="312" y="116"/>
                        <a:pt x="312" y="116"/>
                      </a:cubicBezTo>
                      <a:cubicBezTo>
                        <a:pt x="312" y="94"/>
                        <a:pt x="312" y="94"/>
                        <a:pt x="312" y="94"/>
                      </a:cubicBezTo>
                      <a:cubicBezTo>
                        <a:pt x="288" y="94"/>
                        <a:pt x="288" y="94"/>
                        <a:pt x="288" y="94"/>
                      </a:cubicBezTo>
                      <a:cubicBezTo>
                        <a:pt x="288" y="149"/>
                        <a:pt x="288" y="149"/>
                        <a:pt x="288" y="149"/>
                      </a:cubicBezTo>
                      <a:cubicBezTo>
                        <a:pt x="379" y="149"/>
                        <a:pt x="379" y="149"/>
                        <a:pt x="379" y="149"/>
                      </a:cubicBezTo>
                      <a:cubicBezTo>
                        <a:pt x="379" y="32"/>
                        <a:pt x="379" y="32"/>
                        <a:pt x="379" y="32"/>
                      </a:cubicBezTo>
                      <a:cubicBezTo>
                        <a:pt x="220" y="32"/>
                        <a:pt x="220" y="32"/>
                        <a:pt x="220" y="32"/>
                      </a:cubicBezTo>
                      <a:cubicBezTo>
                        <a:pt x="220" y="32"/>
                        <a:pt x="220" y="32"/>
                        <a:pt x="220" y="32"/>
                      </a:cubicBezTo>
                      <a:cubicBezTo>
                        <a:pt x="218" y="32"/>
                        <a:pt x="218" y="32"/>
                        <a:pt x="218" y="32"/>
                      </a:cubicBezTo>
                      <a:cubicBezTo>
                        <a:pt x="218" y="182"/>
                        <a:pt x="218" y="182"/>
                        <a:pt x="218" y="182"/>
                      </a:cubicBezTo>
                      <a:cubicBezTo>
                        <a:pt x="0" y="182"/>
                        <a:pt x="0" y="182"/>
                        <a:pt x="0" y="182"/>
                      </a:cubicBezTo>
                      <a:cubicBezTo>
                        <a:pt x="0" y="1"/>
                        <a:pt x="0" y="1"/>
                        <a:pt x="0" y="1"/>
                      </a:cubicBezTo>
                      <a:cubicBezTo>
                        <a:pt x="156" y="0"/>
                        <a:pt x="156" y="0"/>
                        <a:pt x="156" y="0"/>
                      </a:cubicBezTo>
                      <a:cubicBezTo>
                        <a:pt x="156" y="115"/>
                        <a:pt x="156" y="115"/>
                        <a:pt x="156" y="115"/>
                      </a:cubicBezTo>
                      <a:cubicBezTo>
                        <a:pt x="99" y="115"/>
                        <a:pt x="99" y="115"/>
                        <a:pt x="99" y="115"/>
                      </a:cubicBezTo>
                      <a:cubicBezTo>
                        <a:pt x="99" y="116"/>
                        <a:pt x="99" y="116"/>
                        <a:pt x="99" y="116"/>
                      </a:cubicBezTo>
                      <a:cubicBezTo>
                        <a:pt x="70" y="116"/>
                        <a:pt x="70" y="116"/>
                        <a:pt x="70" y="116"/>
                      </a:cubicBezTo>
                      <a:cubicBezTo>
                        <a:pt x="70" y="115"/>
                        <a:pt x="70" y="115"/>
                        <a:pt x="70" y="115"/>
                      </a:cubicBezTo>
                      <a:cubicBezTo>
                        <a:pt x="69" y="115"/>
                        <a:pt x="69" y="115"/>
                        <a:pt x="69" y="115"/>
                      </a:cubicBezTo>
                      <a:cubicBezTo>
                        <a:pt x="69" y="61"/>
                        <a:pt x="69" y="61"/>
                        <a:pt x="69" y="61"/>
                      </a:cubicBezTo>
                      <a:cubicBezTo>
                        <a:pt x="99" y="61"/>
                        <a:pt x="99" y="61"/>
                        <a:pt x="99" y="61"/>
                      </a:cubicBezTo>
                      <a:cubicBezTo>
                        <a:pt x="99" y="84"/>
                        <a:pt x="99" y="84"/>
                        <a:pt x="99" y="84"/>
                      </a:cubicBezTo>
                      <a:cubicBezTo>
                        <a:pt x="123" y="84"/>
                        <a:pt x="123" y="84"/>
                        <a:pt x="123" y="84"/>
                      </a:cubicBezTo>
                      <a:cubicBezTo>
                        <a:pt x="123" y="33"/>
                        <a:pt x="123" y="33"/>
                        <a:pt x="123" y="33"/>
                      </a:cubicBezTo>
                      <a:cubicBezTo>
                        <a:pt x="32" y="33"/>
                        <a:pt x="32" y="33"/>
                        <a:pt x="32" y="33"/>
                      </a:cubicBezTo>
                      <a:lnTo>
                        <a:pt x="32"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46" name="Freeform 12"/>
                <p:cNvSpPr>
                  <a:spLocks/>
                </p:cNvSpPr>
                <p:nvPr/>
              </p:nvSpPr>
              <p:spPr bwMode="auto">
                <a:xfrm>
                  <a:off x="6120153" y="5029200"/>
                  <a:ext cx="526381" cy="126831"/>
                </a:xfrm>
                <a:custGeom>
                  <a:avLst/>
                  <a:gdLst>
                    <a:gd name="T0" fmla="*/ 33 w 412"/>
                    <a:gd name="T1" fmla="*/ 150 h 182"/>
                    <a:gd name="T2" fmla="*/ 187 w 412"/>
                    <a:gd name="T3" fmla="*/ 150 h 182"/>
                    <a:gd name="T4" fmla="*/ 187 w 412"/>
                    <a:gd name="T5" fmla="*/ 1 h 182"/>
                    <a:gd name="T6" fmla="*/ 187 w 412"/>
                    <a:gd name="T7" fmla="*/ 1 h 182"/>
                    <a:gd name="T8" fmla="*/ 187 w 412"/>
                    <a:gd name="T9" fmla="*/ 1 h 182"/>
                    <a:gd name="T10" fmla="*/ 412 w 412"/>
                    <a:gd name="T11" fmla="*/ 0 h 182"/>
                    <a:gd name="T12" fmla="*/ 412 w 412"/>
                    <a:gd name="T13" fmla="*/ 181 h 182"/>
                    <a:gd name="T14" fmla="*/ 379 w 412"/>
                    <a:gd name="T15" fmla="*/ 181 h 182"/>
                    <a:gd name="T16" fmla="*/ 379 w 412"/>
                    <a:gd name="T17" fmla="*/ 181 h 182"/>
                    <a:gd name="T18" fmla="*/ 256 w 412"/>
                    <a:gd name="T19" fmla="*/ 182 h 182"/>
                    <a:gd name="T20" fmla="*/ 255 w 412"/>
                    <a:gd name="T21" fmla="*/ 62 h 182"/>
                    <a:gd name="T22" fmla="*/ 342 w 412"/>
                    <a:gd name="T23" fmla="*/ 62 h 182"/>
                    <a:gd name="T24" fmla="*/ 342 w 412"/>
                    <a:gd name="T25" fmla="*/ 62 h 182"/>
                    <a:gd name="T26" fmla="*/ 342 w 412"/>
                    <a:gd name="T27" fmla="*/ 62 h 182"/>
                    <a:gd name="T28" fmla="*/ 342 w 412"/>
                    <a:gd name="T29" fmla="*/ 94 h 182"/>
                    <a:gd name="T30" fmla="*/ 342 w 412"/>
                    <a:gd name="T31" fmla="*/ 94 h 182"/>
                    <a:gd name="T32" fmla="*/ 342 w 412"/>
                    <a:gd name="T33" fmla="*/ 116 h 182"/>
                    <a:gd name="T34" fmla="*/ 313 w 412"/>
                    <a:gd name="T35" fmla="*/ 116 h 182"/>
                    <a:gd name="T36" fmla="*/ 313 w 412"/>
                    <a:gd name="T37" fmla="*/ 94 h 182"/>
                    <a:gd name="T38" fmla="*/ 288 w 412"/>
                    <a:gd name="T39" fmla="*/ 94 h 182"/>
                    <a:gd name="T40" fmla="*/ 288 w 412"/>
                    <a:gd name="T41" fmla="*/ 149 h 182"/>
                    <a:gd name="T42" fmla="*/ 379 w 412"/>
                    <a:gd name="T43" fmla="*/ 149 h 182"/>
                    <a:gd name="T44" fmla="*/ 379 w 412"/>
                    <a:gd name="T45" fmla="*/ 32 h 182"/>
                    <a:gd name="T46" fmla="*/ 220 w 412"/>
                    <a:gd name="T47" fmla="*/ 32 h 182"/>
                    <a:gd name="T48" fmla="*/ 220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7 w 412"/>
                    <a:gd name="T61" fmla="*/ 115 h 182"/>
                    <a:gd name="T62" fmla="*/ 100 w 412"/>
                    <a:gd name="T63" fmla="*/ 115 h 182"/>
                    <a:gd name="T64" fmla="*/ 100 w 412"/>
                    <a:gd name="T65" fmla="*/ 116 h 182"/>
                    <a:gd name="T66" fmla="*/ 71 w 412"/>
                    <a:gd name="T67" fmla="*/ 116 h 182"/>
                    <a:gd name="T68" fmla="*/ 71 w 412"/>
                    <a:gd name="T69" fmla="*/ 115 h 182"/>
                    <a:gd name="T70" fmla="*/ 70 w 412"/>
                    <a:gd name="T71" fmla="*/ 115 h 182"/>
                    <a:gd name="T72" fmla="*/ 69 w 412"/>
                    <a:gd name="T73" fmla="*/ 61 h 182"/>
                    <a:gd name="T74" fmla="*/ 100 w 412"/>
                    <a:gd name="T75" fmla="*/ 61 h 182"/>
                    <a:gd name="T76" fmla="*/ 100 w 412"/>
                    <a:gd name="T77" fmla="*/ 84 h 182"/>
                    <a:gd name="T78" fmla="*/ 124 w 412"/>
                    <a:gd name="T79" fmla="*/ 84 h 182"/>
                    <a:gd name="T80" fmla="*/ 124 w 412"/>
                    <a:gd name="T81" fmla="*/ 33 h 182"/>
                    <a:gd name="T82" fmla="*/ 33 w 412"/>
                    <a:gd name="T83" fmla="*/ 33 h 182"/>
                    <a:gd name="T84" fmla="*/ 33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3" y="150"/>
                      </a:moveTo>
                      <a:cubicBezTo>
                        <a:pt x="187" y="150"/>
                        <a:pt x="187" y="150"/>
                        <a:pt x="187" y="150"/>
                      </a:cubicBezTo>
                      <a:cubicBezTo>
                        <a:pt x="187" y="1"/>
                        <a:pt x="187" y="1"/>
                        <a:pt x="187"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79" y="181"/>
                        <a:pt x="379" y="181"/>
                        <a:pt x="379" y="181"/>
                      </a:cubicBezTo>
                      <a:cubicBezTo>
                        <a:pt x="379" y="181"/>
                        <a:pt x="379" y="181"/>
                        <a:pt x="379" y="181"/>
                      </a:cubicBezTo>
                      <a:cubicBezTo>
                        <a:pt x="256" y="182"/>
                        <a:pt x="256" y="182"/>
                        <a:pt x="256" y="182"/>
                      </a:cubicBezTo>
                      <a:cubicBezTo>
                        <a:pt x="256" y="143"/>
                        <a:pt x="255" y="100"/>
                        <a:pt x="255" y="62"/>
                      </a:cubicBezTo>
                      <a:cubicBezTo>
                        <a:pt x="285" y="62"/>
                        <a:pt x="313" y="62"/>
                        <a:pt x="342" y="62"/>
                      </a:cubicBezTo>
                      <a:cubicBezTo>
                        <a:pt x="342" y="62"/>
                        <a:pt x="342" y="62"/>
                        <a:pt x="342" y="62"/>
                      </a:cubicBezTo>
                      <a:cubicBezTo>
                        <a:pt x="342" y="62"/>
                        <a:pt x="342" y="62"/>
                        <a:pt x="342" y="62"/>
                      </a:cubicBezTo>
                      <a:cubicBezTo>
                        <a:pt x="342" y="94"/>
                        <a:pt x="342" y="94"/>
                        <a:pt x="342"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8" y="94"/>
                        <a:pt x="288" y="94"/>
                        <a:pt x="288" y="94"/>
                      </a:cubicBezTo>
                      <a:cubicBezTo>
                        <a:pt x="288" y="149"/>
                        <a:pt x="288" y="149"/>
                        <a:pt x="288" y="149"/>
                      </a:cubicBezTo>
                      <a:cubicBezTo>
                        <a:pt x="379" y="149"/>
                        <a:pt x="379" y="149"/>
                        <a:pt x="379" y="149"/>
                      </a:cubicBezTo>
                      <a:cubicBezTo>
                        <a:pt x="379" y="32"/>
                        <a:pt x="379" y="32"/>
                        <a:pt x="379" y="32"/>
                      </a:cubicBezTo>
                      <a:cubicBezTo>
                        <a:pt x="220" y="32"/>
                        <a:pt x="220" y="32"/>
                        <a:pt x="220" y="32"/>
                      </a:cubicBezTo>
                      <a:cubicBezTo>
                        <a:pt x="220" y="32"/>
                        <a:pt x="220" y="32"/>
                        <a:pt x="220"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7" y="115"/>
                        <a:pt x="157" y="115"/>
                        <a:pt x="157" y="115"/>
                      </a:cubicBezTo>
                      <a:cubicBezTo>
                        <a:pt x="100" y="115"/>
                        <a:pt x="100" y="115"/>
                        <a:pt x="100" y="115"/>
                      </a:cubicBezTo>
                      <a:cubicBezTo>
                        <a:pt x="100" y="116"/>
                        <a:pt x="100" y="116"/>
                        <a:pt x="100" y="116"/>
                      </a:cubicBezTo>
                      <a:cubicBezTo>
                        <a:pt x="71" y="116"/>
                        <a:pt x="71" y="116"/>
                        <a:pt x="71" y="116"/>
                      </a:cubicBezTo>
                      <a:cubicBezTo>
                        <a:pt x="71" y="115"/>
                        <a:pt x="71" y="115"/>
                        <a:pt x="71" y="115"/>
                      </a:cubicBezTo>
                      <a:cubicBezTo>
                        <a:pt x="70" y="115"/>
                        <a:pt x="70" y="115"/>
                        <a:pt x="70" y="115"/>
                      </a:cubicBezTo>
                      <a:cubicBezTo>
                        <a:pt x="69" y="61"/>
                        <a:pt x="69" y="61"/>
                        <a:pt x="69" y="61"/>
                      </a:cubicBezTo>
                      <a:cubicBezTo>
                        <a:pt x="100" y="61"/>
                        <a:pt x="100" y="61"/>
                        <a:pt x="100" y="61"/>
                      </a:cubicBezTo>
                      <a:cubicBezTo>
                        <a:pt x="100" y="84"/>
                        <a:pt x="100" y="84"/>
                        <a:pt x="100" y="84"/>
                      </a:cubicBezTo>
                      <a:cubicBezTo>
                        <a:pt x="124" y="84"/>
                        <a:pt x="124" y="84"/>
                        <a:pt x="124" y="84"/>
                      </a:cubicBezTo>
                      <a:cubicBezTo>
                        <a:pt x="124" y="33"/>
                        <a:pt x="124" y="33"/>
                        <a:pt x="124" y="33"/>
                      </a:cubicBezTo>
                      <a:cubicBezTo>
                        <a:pt x="33" y="33"/>
                        <a:pt x="33" y="33"/>
                        <a:pt x="33" y="33"/>
                      </a:cubicBezTo>
                      <a:lnTo>
                        <a:pt x="33"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47" name="Freeform 13"/>
                <p:cNvSpPr>
                  <a:spLocks/>
                </p:cNvSpPr>
                <p:nvPr/>
              </p:nvSpPr>
              <p:spPr bwMode="auto">
                <a:xfrm>
                  <a:off x="6677804" y="5029200"/>
                  <a:ext cx="524643" cy="126831"/>
                </a:xfrm>
                <a:custGeom>
                  <a:avLst/>
                  <a:gdLst>
                    <a:gd name="T0" fmla="*/ 32 w 411"/>
                    <a:gd name="T1" fmla="*/ 150 h 182"/>
                    <a:gd name="T2" fmla="*/ 186 w 411"/>
                    <a:gd name="T3" fmla="*/ 150 h 182"/>
                    <a:gd name="T4" fmla="*/ 186 w 411"/>
                    <a:gd name="T5" fmla="*/ 1 h 182"/>
                    <a:gd name="T6" fmla="*/ 187 w 411"/>
                    <a:gd name="T7" fmla="*/ 1 h 182"/>
                    <a:gd name="T8" fmla="*/ 187 w 411"/>
                    <a:gd name="T9" fmla="*/ 1 h 182"/>
                    <a:gd name="T10" fmla="*/ 411 w 411"/>
                    <a:gd name="T11" fmla="*/ 0 h 182"/>
                    <a:gd name="T12" fmla="*/ 411 w 411"/>
                    <a:gd name="T13" fmla="*/ 181 h 182"/>
                    <a:gd name="T14" fmla="*/ 379 w 411"/>
                    <a:gd name="T15" fmla="*/ 181 h 182"/>
                    <a:gd name="T16" fmla="*/ 379 w 411"/>
                    <a:gd name="T17" fmla="*/ 181 h 182"/>
                    <a:gd name="T18" fmla="*/ 255 w 411"/>
                    <a:gd name="T19" fmla="*/ 182 h 182"/>
                    <a:gd name="T20" fmla="*/ 255 w 411"/>
                    <a:gd name="T21" fmla="*/ 62 h 182"/>
                    <a:gd name="T22" fmla="*/ 342 w 411"/>
                    <a:gd name="T23" fmla="*/ 62 h 182"/>
                    <a:gd name="T24" fmla="*/ 342 w 411"/>
                    <a:gd name="T25" fmla="*/ 62 h 182"/>
                    <a:gd name="T26" fmla="*/ 342 w 411"/>
                    <a:gd name="T27" fmla="*/ 62 h 182"/>
                    <a:gd name="T28" fmla="*/ 342 w 411"/>
                    <a:gd name="T29" fmla="*/ 94 h 182"/>
                    <a:gd name="T30" fmla="*/ 342 w 411"/>
                    <a:gd name="T31" fmla="*/ 94 h 182"/>
                    <a:gd name="T32" fmla="*/ 342 w 411"/>
                    <a:gd name="T33" fmla="*/ 116 h 182"/>
                    <a:gd name="T34" fmla="*/ 313 w 411"/>
                    <a:gd name="T35" fmla="*/ 116 h 182"/>
                    <a:gd name="T36" fmla="*/ 313 w 411"/>
                    <a:gd name="T37" fmla="*/ 94 h 182"/>
                    <a:gd name="T38" fmla="*/ 288 w 411"/>
                    <a:gd name="T39" fmla="*/ 94 h 182"/>
                    <a:gd name="T40" fmla="*/ 288 w 411"/>
                    <a:gd name="T41" fmla="*/ 149 h 182"/>
                    <a:gd name="T42" fmla="*/ 379 w 411"/>
                    <a:gd name="T43" fmla="*/ 149 h 182"/>
                    <a:gd name="T44" fmla="*/ 379 w 411"/>
                    <a:gd name="T45" fmla="*/ 32 h 182"/>
                    <a:gd name="T46" fmla="*/ 220 w 411"/>
                    <a:gd name="T47" fmla="*/ 32 h 182"/>
                    <a:gd name="T48" fmla="*/ 220 w 411"/>
                    <a:gd name="T49" fmla="*/ 32 h 182"/>
                    <a:gd name="T50" fmla="*/ 219 w 411"/>
                    <a:gd name="T51" fmla="*/ 32 h 182"/>
                    <a:gd name="T52" fmla="*/ 219 w 411"/>
                    <a:gd name="T53" fmla="*/ 182 h 182"/>
                    <a:gd name="T54" fmla="*/ 0 w 411"/>
                    <a:gd name="T55" fmla="*/ 182 h 182"/>
                    <a:gd name="T56" fmla="*/ 0 w 411"/>
                    <a:gd name="T57" fmla="*/ 1 h 182"/>
                    <a:gd name="T58" fmla="*/ 156 w 411"/>
                    <a:gd name="T59" fmla="*/ 0 h 182"/>
                    <a:gd name="T60" fmla="*/ 156 w 411"/>
                    <a:gd name="T61" fmla="*/ 115 h 182"/>
                    <a:gd name="T62" fmla="*/ 99 w 411"/>
                    <a:gd name="T63" fmla="*/ 115 h 182"/>
                    <a:gd name="T64" fmla="*/ 99 w 411"/>
                    <a:gd name="T65" fmla="*/ 116 h 182"/>
                    <a:gd name="T66" fmla="*/ 70 w 411"/>
                    <a:gd name="T67" fmla="*/ 116 h 182"/>
                    <a:gd name="T68" fmla="*/ 70 w 411"/>
                    <a:gd name="T69" fmla="*/ 115 h 182"/>
                    <a:gd name="T70" fmla="*/ 69 w 411"/>
                    <a:gd name="T71" fmla="*/ 115 h 182"/>
                    <a:gd name="T72" fmla="*/ 69 w 411"/>
                    <a:gd name="T73" fmla="*/ 61 h 182"/>
                    <a:gd name="T74" fmla="*/ 99 w 411"/>
                    <a:gd name="T75" fmla="*/ 61 h 182"/>
                    <a:gd name="T76" fmla="*/ 99 w 411"/>
                    <a:gd name="T77" fmla="*/ 84 h 182"/>
                    <a:gd name="T78" fmla="*/ 123 w 411"/>
                    <a:gd name="T79" fmla="*/ 84 h 182"/>
                    <a:gd name="T80" fmla="*/ 123 w 411"/>
                    <a:gd name="T81" fmla="*/ 33 h 182"/>
                    <a:gd name="T82" fmla="*/ 32 w 411"/>
                    <a:gd name="T83" fmla="*/ 33 h 182"/>
                    <a:gd name="T84" fmla="*/ 32 w 411"/>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1" h="182">
                      <a:moveTo>
                        <a:pt x="32" y="150"/>
                      </a:moveTo>
                      <a:cubicBezTo>
                        <a:pt x="186" y="150"/>
                        <a:pt x="186" y="150"/>
                        <a:pt x="186" y="150"/>
                      </a:cubicBezTo>
                      <a:cubicBezTo>
                        <a:pt x="186" y="1"/>
                        <a:pt x="186" y="1"/>
                        <a:pt x="186" y="1"/>
                      </a:cubicBezTo>
                      <a:cubicBezTo>
                        <a:pt x="187" y="1"/>
                        <a:pt x="187" y="1"/>
                        <a:pt x="187" y="1"/>
                      </a:cubicBezTo>
                      <a:cubicBezTo>
                        <a:pt x="187" y="1"/>
                        <a:pt x="187" y="1"/>
                        <a:pt x="187" y="1"/>
                      </a:cubicBezTo>
                      <a:cubicBezTo>
                        <a:pt x="268" y="1"/>
                        <a:pt x="332" y="0"/>
                        <a:pt x="411" y="0"/>
                      </a:cubicBezTo>
                      <a:cubicBezTo>
                        <a:pt x="411" y="181"/>
                        <a:pt x="411" y="181"/>
                        <a:pt x="411" y="181"/>
                      </a:cubicBezTo>
                      <a:cubicBezTo>
                        <a:pt x="379" y="181"/>
                        <a:pt x="379" y="181"/>
                        <a:pt x="379" y="181"/>
                      </a:cubicBezTo>
                      <a:cubicBezTo>
                        <a:pt x="379" y="181"/>
                        <a:pt x="379" y="181"/>
                        <a:pt x="379" y="181"/>
                      </a:cubicBezTo>
                      <a:cubicBezTo>
                        <a:pt x="255" y="182"/>
                        <a:pt x="255" y="182"/>
                        <a:pt x="255" y="182"/>
                      </a:cubicBezTo>
                      <a:cubicBezTo>
                        <a:pt x="255" y="143"/>
                        <a:pt x="255" y="100"/>
                        <a:pt x="255" y="62"/>
                      </a:cubicBezTo>
                      <a:cubicBezTo>
                        <a:pt x="284" y="62"/>
                        <a:pt x="313" y="62"/>
                        <a:pt x="342" y="62"/>
                      </a:cubicBezTo>
                      <a:cubicBezTo>
                        <a:pt x="342" y="62"/>
                        <a:pt x="342" y="62"/>
                        <a:pt x="342" y="62"/>
                      </a:cubicBezTo>
                      <a:cubicBezTo>
                        <a:pt x="342" y="62"/>
                        <a:pt x="342" y="62"/>
                        <a:pt x="342" y="62"/>
                      </a:cubicBezTo>
                      <a:cubicBezTo>
                        <a:pt x="342" y="94"/>
                        <a:pt x="342" y="94"/>
                        <a:pt x="342"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8" y="94"/>
                        <a:pt x="288" y="94"/>
                        <a:pt x="288" y="94"/>
                      </a:cubicBezTo>
                      <a:cubicBezTo>
                        <a:pt x="288" y="149"/>
                        <a:pt x="288" y="149"/>
                        <a:pt x="288" y="149"/>
                      </a:cubicBezTo>
                      <a:cubicBezTo>
                        <a:pt x="379" y="149"/>
                        <a:pt x="379" y="149"/>
                        <a:pt x="379" y="149"/>
                      </a:cubicBezTo>
                      <a:cubicBezTo>
                        <a:pt x="379" y="32"/>
                        <a:pt x="379" y="32"/>
                        <a:pt x="379" y="32"/>
                      </a:cubicBezTo>
                      <a:cubicBezTo>
                        <a:pt x="220" y="32"/>
                        <a:pt x="220" y="32"/>
                        <a:pt x="220" y="32"/>
                      </a:cubicBezTo>
                      <a:cubicBezTo>
                        <a:pt x="220" y="32"/>
                        <a:pt x="220" y="32"/>
                        <a:pt x="220"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6" y="115"/>
                        <a:pt x="156" y="115"/>
                        <a:pt x="156" y="115"/>
                      </a:cubicBezTo>
                      <a:cubicBezTo>
                        <a:pt x="99" y="115"/>
                        <a:pt x="99" y="115"/>
                        <a:pt x="99" y="115"/>
                      </a:cubicBezTo>
                      <a:cubicBezTo>
                        <a:pt x="99" y="116"/>
                        <a:pt x="99" y="116"/>
                        <a:pt x="99" y="116"/>
                      </a:cubicBezTo>
                      <a:cubicBezTo>
                        <a:pt x="70" y="116"/>
                        <a:pt x="70" y="116"/>
                        <a:pt x="70" y="116"/>
                      </a:cubicBezTo>
                      <a:cubicBezTo>
                        <a:pt x="70" y="115"/>
                        <a:pt x="70" y="115"/>
                        <a:pt x="70" y="115"/>
                      </a:cubicBezTo>
                      <a:cubicBezTo>
                        <a:pt x="69" y="115"/>
                        <a:pt x="69" y="115"/>
                        <a:pt x="69" y="115"/>
                      </a:cubicBezTo>
                      <a:cubicBezTo>
                        <a:pt x="69" y="61"/>
                        <a:pt x="69" y="61"/>
                        <a:pt x="69" y="61"/>
                      </a:cubicBezTo>
                      <a:cubicBezTo>
                        <a:pt x="99" y="61"/>
                        <a:pt x="99" y="61"/>
                        <a:pt x="99" y="61"/>
                      </a:cubicBezTo>
                      <a:cubicBezTo>
                        <a:pt x="99" y="84"/>
                        <a:pt x="99" y="84"/>
                        <a:pt x="99" y="84"/>
                      </a:cubicBezTo>
                      <a:cubicBezTo>
                        <a:pt x="123" y="84"/>
                        <a:pt x="123" y="84"/>
                        <a:pt x="123" y="84"/>
                      </a:cubicBezTo>
                      <a:cubicBezTo>
                        <a:pt x="123" y="33"/>
                        <a:pt x="123" y="33"/>
                        <a:pt x="123" y="33"/>
                      </a:cubicBezTo>
                      <a:cubicBezTo>
                        <a:pt x="32" y="33"/>
                        <a:pt x="32" y="33"/>
                        <a:pt x="32" y="33"/>
                      </a:cubicBezTo>
                      <a:lnTo>
                        <a:pt x="32"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48" name="Freeform 14"/>
                <p:cNvSpPr>
                  <a:spLocks/>
                </p:cNvSpPr>
                <p:nvPr/>
              </p:nvSpPr>
              <p:spPr bwMode="auto">
                <a:xfrm>
                  <a:off x="7231980" y="5029200"/>
                  <a:ext cx="526381" cy="126831"/>
                </a:xfrm>
                <a:custGeom>
                  <a:avLst/>
                  <a:gdLst>
                    <a:gd name="T0" fmla="*/ 32 w 412"/>
                    <a:gd name="T1" fmla="*/ 150 h 182"/>
                    <a:gd name="T2" fmla="*/ 186 w 412"/>
                    <a:gd name="T3" fmla="*/ 150 h 182"/>
                    <a:gd name="T4" fmla="*/ 186 w 412"/>
                    <a:gd name="T5" fmla="*/ 1 h 182"/>
                    <a:gd name="T6" fmla="*/ 187 w 412"/>
                    <a:gd name="T7" fmla="*/ 1 h 182"/>
                    <a:gd name="T8" fmla="*/ 187 w 412"/>
                    <a:gd name="T9" fmla="*/ 1 h 182"/>
                    <a:gd name="T10" fmla="*/ 412 w 412"/>
                    <a:gd name="T11" fmla="*/ 0 h 182"/>
                    <a:gd name="T12" fmla="*/ 412 w 412"/>
                    <a:gd name="T13" fmla="*/ 181 h 182"/>
                    <a:gd name="T14" fmla="*/ 379 w 412"/>
                    <a:gd name="T15" fmla="*/ 181 h 182"/>
                    <a:gd name="T16" fmla="*/ 379 w 412"/>
                    <a:gd name="T17" fmla="*/ 181 h 182"/>
                    <a:gd name="T18" fmla="*/ 256 w 412"/>
                    <a:gd name="T19" fmla="*/ 182 h 182"/>
                    <a:gd name="T20" fmla="*/ 255 w 412"/>
                    <a:gd name="T21" fmla="*/ 62 h 182"/>
                    <a:gd name="T22" fmla="*/ 342 w 412"/>
                    <a:gd name="T23" fmla="*/ 62 h 182"/>
                    <a:gd name="T24" fmla="*/ 342 w 412"/>
                    <a:gd name="T25" fmla="*/ 62 h 182"/>
                    <a:gd name="T26" fmla="*/ 342 w 412"/>
                    <a:gd name="T27" fmla="*/ 62 h 182"/>
                    <a:gd name="T28" fmla="*/ 342 w 412"/>
                    <a:gd name="T29" fmla="*/ 94 h 182"/>
                    <a:gd name="T30" fmla="*/ 342 w 412"/>
                    <a:gd name="T31" fmla="*/ 94 h 182"/>
                    <a:gd name="T32" fmla="*/ 342 w 412"/>
                    <a:gd name="T33" fmla="*/ 116 h 182"/>
                    <a:gd name="T34" fmla="*/ 313 w 412"/>
                    <a:gd name="T35" fmla="*/ 116 h 182"/>
                    <a:gd name="T36" fmla="*/ 313 w 412"/>
                    <a:gd name="T37" fmla="*/ 94 h 182"/>
                    <a:gd name="T38" fmla="*/ 288 w 412"/>
                    <a:gd name="T39" fmla="*/ 94 h 182"/>
                    <a:gd name="T40" fmla="*/ 288 w 412"/>
                    <a:gd name="T41" fmla="*/ 149 h 182"/>
                    <a:gd name="T42" fmla="*/ 379 w 412"/>
                    <a:gd name="T43" fmla="*/ 149 h 182"/>
                    <a:gd name="T44" fmla="*/ 379 w 412"/>
                    <a:gd name="T45" fmla="*/ 32 h 182"/>
                    <a:gd name="T46" fmla="*/ 220 w 412"/>
                    <a:gd name="T47" fmla="*/ 32 h 182"/>
                    <a:gd name="T48" fmla="*/ 220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6 w 412"/>
                    <a:gd name="T61" fmla="*/ 115 h 182"/>
                    <a:gd name="T62" fmla="*/ 99 w 412"/>
                    <a:gd name="T63" fmla="*/ 115 h 182"/>
                    <a:gd name="T64" fmla="*/ 99 w 412"/>
                    <a:gd name="T65" fmla="*/ 116 h 182"/>
                    <a:gd name="T66" fmla="*/ 70 w 412"/>
                    <a:gd name="T67" fmla="*/ 116 h 182"/>
                    <a:gd name="T68" fmla="*/ 70 w 412"/>
                    <a:gd name="T69" fmla="*/ 115 h 182"/>
                    <a:gd name="T70" fmla="*/ 69 w 412"/>
                    <a:gd name="T71" fmla="*/ 115 h 182"/>
                    <a:gd name="T72" fmla="*/ 69 w 412"/>
                    <a:gd name="T73" fmla="*/ 61 h 182"/>
                    <a:gd name="T74" fmla="*/ 99 w 412"/>
                    <a:gd name="T75" fmla="*/ 61 h 182"/>
                    <a:gd name="T76" fmla="*/ 99 w 412"/>
                    <a:gd name="T77" fmla="*/ 84 h 182"/>
                    <a:gd name="T78" fmla="*/ 123 w 412"/>
                    <a:gd name="T79" fmla="*/ 84 h 182"/>
                    <a:gd name="T80" fmla="*/ 123 w 412"/>
                    <a:gd name="T81" fmla="*/ 33 h 182"/>
                    <a:gd name="T82" fmla="*/ 32 w 412"/>
                    <a:gd name="T83" fmla="*/ 33 h 182"/>
                    <a:gd name="T84" fmla="*/ 32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2" y="150"/>
                      </a:moveTo>
                      <a:cubicBezTo>
                        <a:pt x="186" y="150"/>
                        <a:pt x="186" y="150"/>
                        <a:pt x="186" y="150"/>
                      </a:cubicBezTo>
                      <a:cubicBezTo>
                        <a:pt x="186" y="1"/>
                        <a:pt x="186" y="1"/>
                        <a:pt x="186"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79" y="181"/>
                        <a:pt x="379" y="181"/>
                        <a:pt x="379" y="181"/>
                      </a:cubicBezTo>
                      <a:cubicBezTo>
                        <a:pt x="379" y="181"/>
                        <a:pt x="379" y="181"/>
                        <a:pt x="379" y="181"/>
                      </a:cubicBezTo>
                      <a:cubicBezTo>
                        <a:pt x="256" y="182"/>
                        <a:pt x="256" y="182"/>
                        <a:pt x="256" y="182"/>
                      </a:cubicBezTo>
                      <a:cubicBezTo>
                        <a:pt x="256" y="143"/>
                        <a:pt x="255" y="100"/>
                        <a:pt x="255" y="62"/>
                      </a:cubicBezTo>
                      <a:cubicBezTo>
                        <a:pt x="284" y="62"/>
                        <a:pt x="313" y="62"/>
                        <a:pt x="342" y="62"/>
                      </a:cubicBezTo>
                      <a:cubicBezTo>
                        <a:pt x="342" y="62"/>
                        <a:pt x="342" y="62"/>
                        <a:pt x="342" y="62"/>
                      </a:cubicBezTo>
                      <a:cubicBezTo>
                        <a:pt x="342" y="62"/>
                        <a:pt x="342" y="62"/>
                        <a:pt x="342" y="62"/>
                      </a:cubicBezTo>
                      <a:cubicBezTo>
                        <a:pt x="342" y="94"/>
                        <a:pt x="342" y="94"/>
                        <a:pt x="342"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8" y="94"/>
                        <a:pt x="288" y="94"/>
                        <a:pt x="288" y="94"/>
                      </a:cubicBezTo>
                      <a:cubicBezTo>
                        <a:pt x="288" y="149"/>
                        <a:pt x="288" y="149"/>
                        <a:pt x="288" y="149"/>
                      </a:cubicBezTo>
                      <a:cubicBezTo>
                        <a:pt x="379" y="149"/>
                        <a:pt x="379" y="149"/>
                        <a:pt x="379" y="149"/>
                      </a:cubicBezTo>
                      <a:cubicBezTo>
                        <a:pt x="379" y="32"/>
                        <a:pt x="379" y="32"/>
                        <a:pt x="379" y="32"/>
                      </a:cubicBezTo>
                      <a:cubicBezTo>
                        <a:pt x="220" y="32"/>
                        <a:pt x="220" y="32"/>
                        <a:pt x="220" y="32"/>
                      </a:cubicBezTo>
                      <a:cubicBezTo>
                        <a:pt x="220" y="32"/>
                        <a:pt x="220" y="32"/>
                        <a:pt x="220"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6" y="115"/>
                        <a:pt x="156" y="115"/>
                        <a:pt x="156" y="115"/>
                      </a:cubicBezTo>
                      <a:cubicBezTo>
                        <a:pt x="99" y="115"/>
                        <a:pt x="99" y="115"/>
                        <a:pt x="99" y="115"/>
                      </a:cubicBezTo>
                      <a:cubicBezTo>
                        <a:pt x="99" y="116"/>
                        <a:pt x="99" y="116"/>
                        <a:pt x="99" y="116"/>
                      </a:cubicBezTo>
                      <a:cubicBezTo>
                        <a:pt x="70" y="116"/>
                        <a:pt x="70" y="116"/>
                        <a:pt x="70" y="116"/>
                      </a:cubicBezTo>
                      <a:cubicBezTo>
                        <a:pt x="70" y="115"/>
                        <a:pt x="70" y="115"/>
                        <a:pt x="70" y="115"/>
                      </a:cubicBezTo>
                      <a:cubicBezTo>
                        <a:pt x="69" y="115"/>
                        <a:pt x="69" y="115"/>
                        <a:pt x="69" y="115"/>
                      </a:cubicBezTo>
                      <a:cubicBezTo>
                        <a:pt x="69" y="61"/>
                        <a:pt x="69" y="61"/>
                        <a:pt x="69" y="61"/>
                      </a:cubicBezTo>
                      <a:cubicBezTo>
                        <a:pt x="99" y="61"/>
                        <a:pt x="99" y="61"/>
                        <a:pt x="99" y="61"/>
                      </a:cubicBezTo>
                      <a:cubicBezTo>
                        <a:pt x="99" y="84"/>
                        <a:pt x="99" y="84"/>
                        <a:pt x="99" y="84"/>
                      </a:cubicBezTo>
                      <a:cubicBezTo>
                        <a:pt x="123" y="84"/>
                        <a:pt x="123" y="84"/>
                        <a:pt x="123" y="84"/>
                      </a:cubicBezTo>
                      <a:cubicBezTo>
                        <a:pt x="123" y="33"/>
                        <a:pt x="123" y="33"/>
                        <a:pt x="123" y="33"/>
                      </a:cubicBezTo>
                      <a:cubicBezTo>
                        <a:pt x="32" y="33"/>
                        <a:pt x="32" y="33"/>
                        <a:pt x="32" y="33"/>
                      </a:cubicBezTo>
                      <a:lnTo>
                        <a:pt x="32"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49" name="Freeform 15"/>
                <p:cNvSpPr>
                  <a:spLocks/>
                </p:cNvSpPr>
                <p:nvPr/>
              </p:nvSpPr>
              <p:spPr bwMode="auto">
                <a:xfrm>
                  <a:off x="7789631" y="5029200"/>
                  <a:ext cx="524643" cy="126831"/>
                </a:xfrm>
                <a:custGeom>
                  <a:avLst/>
                  <a:gdLst>
                    <a:gd name="T0" fmla="*/ 33 w 412"/>
                    <a:gd name="T1" fmla="*/ 150 h 182"/>
                    <a:gd name="T2" fmla="*/ 187 w 412"/>
                    <a:gd name="T3" fmla="*/ 150 h 182"/>
                    <a:gd name="T4" fmla="*/ 187 w 412"/>
                    <a:gd name="T5" fmla="*/ 1 h 182"/>
                    <a:gd name="T6" fmla="*/ 187 w 412"/>
                    <a:gd name="T7" fmla="*/ 1 h 182"/>
                    <a:gd name="T8" fmla="*/ 187 w 412"/>
                    <a:gd name="T9" fmla="*/ 1 h 182"/>
                    <a:gd name="T10" fmla="*/ 412 w 412"/>
                    <a:gd name="T11" fmla="*/ 0 h 182"/>
                    <a:gd name="T12" fmla="*/ 412 w 412"/>
                    <a:gd name="T13" fmla="*/ 181 h 182"/>
                    <a:gd name="T14" fmla="*/ 380 w 412"/>
                    <a:gd name="T15" fmla="*/ 181 h 182"/>
                    <a:gd name="T16" fmla="*/ 380 w 412"/>
                    <a:gd name="T17" fmla="*/ 181 h 182"/>
                    <a:gd name="T18" fmla="*/ 256 w 412"/>
                    <a:gd name="T19" fmla="*/ 182 h 182"/>
                    <a:gd name="T20" fmla="*/ 256 w 412"/>
                    <a:gd name="T21" fmla="*/ 62 h 182"/>
                    <a:gd name="T22" fmla="*/ 342 w 412"/>
                    <a:gd name="T23" fmla="*/ 62 h 182"/>
                    <a:gd name="T24" fmla="*/ 342 w 412"/>
                    <a:gd name="T25" fmla="*/ 62 h 182"/>
                    <a:gd name="T26" fmla="*/ 343 w 412"/>
                    <a:gd name="T27" fmla="*/ 62 h 182"/>
                    <a:gd name="T28" fmla="*/ 343 w 412"/>
                    <a:gd name="T29" fmla="*/ 94 h 182"/>
                    <a:gd name="T30" fmla="*/ 342 w 412"/>
                    <a:gd name="T31" fmla="*/ 94 h 182"/>
                    <a:gd name="T32" fmla="*/ 342 w 412"/>
                    <a:gd name="T33" fmla="*/ 116 h 182"/>
                    <a:gd name="T34" fmla="*/ 313 w 412"/>
                    <a:gd name="T35" fmla="*/ 116 h 182"/>
                    <a:gd name="T36" fmla="*/ 313 w 412"/>
                    <a:gd name="T37" fmla="*/ 94 h 182"/>
                    <a:gd name="T38" fmla="*/ 289 w 412"/>
                    <a:gd name="T39" fmla="*/ 94 h 182"/>
                    <a:gd name="T40" fmla="*/ 289 w 412"/>
                    <a:gd name="T41" fmla="*/ 149 h 182"/>
                    <a:gd name="T42" fmla="*/ 380 w 412"/>
                    <a:gd name="T43" fmla="*/ 149 h 182"/>
                    <a:gd name="T44" fmla="*/ 380 w 412"/>
                    <a:gd name="T45" fmla="*/ 32 h 182"/>
                    <a:gd name="T46" fmla="*/ 221 w 412"/>
                    <a:gd name="T47" fmla="*/ 32 h 182"/>
                    <a:gd name="T48" fmla="*/ 221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7 w 412"/>
                    <a:gd name="T61" fmla="*/ 115 h 182"/>
                    <a:gd name="T62" fmla="*/ 100 w 412"/>
                    <a:gd name="T63" fmla="*/ 115 h 182"/>
                    <a:gd name="T64" fmla="*/ 100 w 412"/>
                    <a:gd name="T65" fmla="*/ 116 h 182"/>
                    <a:gd name="T66" fmla="*/ 71 w 412"/>
                    <a:gd name="T67" fmla="*/ 116 h 182"/>
                    <a:gd name="T68" fmla="*/ 71 w 412"/>
                    <a:gd name="T69" fmla="*/ 115 h 182"/>
                    <a:gd name="T70" fmla="*/ 70 w 412"/>
                    <a:gd name="T71" fmla="*/ 115 h 182"/>
                    <a:gd name="T72" fmla="*/ 69 w 412"/>
                    <a:gd name="T73" fmla="*/ 61 h 182"/>
                    <a:gd name="T74" fmla="*/ 100 w 412"/>
                    <a:gd name="T75" fmla="*/ 61 h 182"/>
                    <a:gd name="T76" fmla="*/ 100 w 412"/>
                    <a:gd name="T77" fmla="*/ 84 h 182"/>
                    <a:gd name="T78" fmla="*/ 124 w 412"/>
                    <a:gd name="T79" fmla="*/ 84 h 182"/>
                    <a:gd name="T80" fmla="*/ 124 w 412"/>
                    <a:gd name="T81" fmla="*/ 33 h 182"/>
                    <a:gd name="T82" fmla="*/ 33 w 412"/>
                    <a:gd name="T83" fmla="*/ 33 h 182"/>
                    <a:gd name="T84" fmla="*/ 33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3" y="150"/>
                      </a:moveTo>
                      <a:cubicBezTo>
                        <a:pt x="187" y="150"/>
                        <a:pt x="187" y="150"/>
                        <a:pt x="187" y="150"/>
                      </a:cubicBezTo>
                      <a:cubicBezTo>
                        <a:pt x="187" y="1"/>
                        <a:pt x="187" y="1"/>
                        <a:pt x="187"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80" y="181"/>
                        <a:pt x="380" y="181"/>
                        <a:pt x="380" y="181"/>
                      </a:cubicBezTo>
                      <a:cubicBezTo>
                        <a:pt x="380" y="181"/>
                        <a:pt x="380" y="181"/>
                        <a:pt x="380" y="181"/>
                      </a:cubicBezTo>
                      <a:cubicBezTo>
                        <a:pt x="256" y="182"/>
                        <a:pt x="256" y="182"/>
                        <a:pt x="256" y="182"/>
                      </a:cubicBezTo>
                      <a:cubicBezTo>
                        <a:pt x="256" y="143"/>
                        <a:pt x="256" y="100"/>
                        <a:pt x="256" y="62"/>
                      </a:cubicBezTo>
                      <a:cubicBezTo>
                        <a:pt x="285" y="62"/>
                        <a:pt x="313" y="62"/>
                        <a:pt x="342" y="62"/>
                      </a:cubicBezTo>
                      <a:cubicBezTo>
                        <a:pt x="342" y="62"/>
                        <a:pt x="342" y="62"/>
                        <a:pt x="342" y="62"/>
                      </a:cubicBezTo>
                      <a:cubicBezTo>
                        <a:pt x="343" y="62"/>
                        <a:pt x="343" y="62"/>
                        <a:pt x="343" y="62"/>
                      </a:cubicBezTo>
                      <a:cubicBezTo>
                        <a:pt x="343" y="94"/>
                        <a:pt x="343" y="94"/>
                        <a:pt x="343"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9" y="94"/>
                        <a:pt x="289" y="94"/>
                        <a:pt x="289" y="94"/>
                      </a:cubicBezTo>
                      <a:cubicBezTo>
                        <a:pt x="289" y="149"/>
                        <a:pt x="289" y="149"/>
                        <a:pt x="289" y="149"/>
                      </a:cubicBezTo>
                      <a:cubicBezTo>
                        <a:pt x="380" y="149"/>
                        <a:pt x="380" y="149"/>
                        <a:pt x="380" y="149"/>
                      </a:cubicBezTo>
                      <a:cubicBezTo>
                        <a:pt x="380" y="32"/>
                        <a:pt x="380" y="32"/>
                        <a:pt x="380" y="32"/>
                      </a:cubicBezTo>
                      <a:cubicBezTo>
                        <a:pt x="221" y="32"/>
                        <a:pt x="221" y="32"/>
                        <a:pt x="221" y="32"/>
                      </a:cubicBezTo>
                      <a:cubicBezTo>
                        <a:pt x="221" y="32"/>
                        <a:pt x="221" y="32"/>
                        <a:pt x="221"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7" y="115"/>
                        <a:pt x="157" y="115"/>
                        <a:pt x="157" y="115"/>
                      </a:cubicBezTo>
                      <a:cubicBezTo>
                        <a:pt x="100" y="115"/>
                        <a:pt x="100" y="115"/>
                        <a:pt x="100" y="115"/>
                      </a:cubicBezTo>
                      <a:cubicBezTo>
                        <a:pt x="100" y="116"/>
                        <a:pt x="100" y="116"/>
                        <a:pt x="100" y="116"/>
                      </a:cubicBezTo>
                      <a:cubicBezTo>
                        <a:pt x="71" y="116"/>
                        <a:pt x="71" y="116"/>
                        <a:pt x="71" y="116"/>
                      </a:cubicBezTo>
                      <a:cubicBezTo>
                        <a:pt x="71" y="115"/>
                        <a:pt x="71" y="115"/>
                        <a:pt x="71" y="115"/>
                      </a:cubicBezTo>
                      <a:cubicBezTo>
                        <a:pt x="70" y="115"/>
                        <a:pt x="70" y="115"/>
                        <a:pt x="70" y="115"/>
                      </a:cubicBezTo>
                      <a:cubicBezTo>
                        <a:pt x="69" y="61"/>
                        <a:pt x="69" y="61"/>
                        <a:pt x="69" y="61"/>
                      </a:cubicBezTo>
                      <a:cubicBezTo>
                        <a:pt x="100" y="61"/>
                        <a:pt x="100" y="61"/>
                        <a:pt x="100" y="61"/>
                      </a:cubicBezTo>
                      <a:cubicBezTo>
                        <a:pt x="100" y="84"/>
                        <a:pt x="100" y="84"/>
                        <a:pt x="100" y="84"/>
                      </a:cubicBezTo>
                      <a:cubicBezTo>
                        <a:pt x="124" y="84"/>
                        <a:pt x="124" y="84"/>
                        <a:pt x="124" y="84"/>
                      </a:cubicBezTo>
                      <a:cubicBezTo>
                        <a:pt x="124" y="33"/>
                        <a:pt x="124" y="33"/>
                        <a:pt x="124" y="33"/>
                      </a:cubicBezTo>
                      <a:cubicBezTo>
                        <a:pt x="33" y="33"/>
                        <a:pt x="33" y="33"/>
                        <a:pt x="33" y="33"/>
                      </a:cubicBezTo>
                      <a:lnTo>
                        <a:pt x="33"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50" name="Freeform 16"/>
                <p:cNvSpPr>
                  <a:spLocks/>
                </p:cNvSpPr>
                <p:nvPr/>
              </p:nvSpPr>
              <p:spPr bwMode="auto">
                <a:xfrm>
                  <a:off x="8345545" y="5029200"/>
                  <a:ext cx="526381" cy="126831"/>
                </a:xfrm>
                <a:custGeom>
                  <a:avLst/>
                  <a:gdLst>
                    <a:gd name="T0" fmla="*/ 32 w 412"/>
                    <a:gd name="T1" fmla="*/ 150 h 182"/>
                    <a:gd name="T2" fmla="*/ 186 w 412"/>
                    <a:gd name="T3" fmla="*/ 150 h 182"/>
                    <a:gd name="T4" fmla="*/ 186 w 412"/>
                    <a:gd name="T5" fmla="*/ 1 h 182"/>
                    <a:gd name="T6" fmla="*/ 187 w 412"/>
                    <a:gd name="T7" fmla="*/ 1 h 182"/>
                    <a:gd name="T8" fmla="*/ 187 w 412"/>
                    <a:gd name="T9" fmla="*/ 1 h 182"/>
                    <a:gd name="T10" fmla="*/ 412 w 412"/>
                    <a:gd name="T11" fmla="*/ 0 h 182"/>
                    <a:gd name="T12" fmla="*/ 412 w 412"/>
                    <a:gd name="T13" fmla="*/ 181 h 182"/>
                    <a:gd name="T14" fmla="*/ 379 w 412"/>
                    <a:gd name="T15" fmla="*/ 181 h 182"/>
                    <a:gd name="T16" fmla="*/ 379 w 412"/>
                    <a:gd name="T17" fmla="*/ 181 h 182"/>
                    <a:gd name="T18" fmla="*/ 256 w 412"/>
                    <a:gd name="T19" fmla="*/ 182 h 182"/>
                    <a:gd name="T20" fmla="*/ 255 w 412"/>
                    <a:gd name="T21" fmla="*/ 62 h 182"/>
                    <a:gd name="T22" fmla="*/ 342 w 412"/>
                    <a:gd name="T23" fmla="*/ 62 h 182"/>
                    <a:gd name="T24" fmla="*/ 342 w 412"/>
                    <a:gd name="T25" fmla="*/ 62 h 182"/>
                    <a:gd name="T26" fmla="*/ 342 w 412"/>
                    <a:gd name="T27" fmla="*/ 62 h 182"/>
                    <a:gd name="T28" fmla="*/ 342 w 412"/>
                    <a:gd name="T29" fmla="*/ 94 h 182"/>
                    <a:gd name="T30" fmla="*/ 342 w 412"/>
                    <a:gd name="T31" fmla="*/ 94 h 182"/>
                    <a:gd name="T32" fmla="*/ 342 w 412"/>
                    <a:gd name="T33" fmla="*/ 116 h 182"/>
                    <a:gd name="T34" fmla="*/ 313 w 412"/>
                    <a:gd name="T35" fmla="*/ 116 h 182"/>
                    <a:gd name="T36" fmla="*/ 313 w 412"/>
                    <a:gd name="T37" fmla="*/ 94 h 182"/>
                    <a:gd name="T38" fmla="*/ 288 w 412"/>
                    <a:gd name="T39" fmla="*/ 94 h 182"/>
                    <a:gd name="T40" fmla="*/ 288 w 412"/>
                    <a:gd name="T41" fmla="*/ 149 h 182"/>
                    <a:gd name="T42" fmla="*/ 379 w 412"/>
                    <a:gd name="T43" fmla="*/ 149 h 182"/>
                    <a:gd name="T44" fmla="*/ 379 w 412"/>
                    <a:gd name="T45" fmla="*/ 32 h 182"/>
                    <a:gd name="T46" fmla="*/ 220 w 412"/>
                    <a:gd name="T47" fmla="*/ 32 h 182"/>
                    <a:gd name="T48" fmla="*/ 220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6 w 412"/>
                    <a:gd name="T61" fmla="*/ 115 h 182"/>
                    <a:gd name="T62" fmla="*/ 99 w 412"/>
                    <a:gd name="T63" fmla="*/ 115 h 182"/>
                    <a:gd name="T64" fmla="*/ 99 w 412"/>
                    <a:gd name="T65" fmla="*/ 116 h 182"/>
                    <a:gd name="T66" fmla="*/ 70 w 412"/>
                    <a:gd name="T67" fmla="*/ 116 h 182"/>
                    <a:gd name="T68" fmla="*/ 70 w 412"/>
                    <a:gd name="T69" fmla="*/ 115 h 182"/>
                    <a:gd name="T70" fmla="*/ 69 w 412"/>
                    <a:gd name="T71" fmla="*/ 115 h 182"/>
                    <a:gd name="T72" fmla="*/ 69 w 412"/>
                    <a:gd name="T73" fmla="*/ 61 h 182"/>
                    <a:gd name="T74" fmla="*/ 99 w 412"/>
                    <a:gd name="T75" fmla="*/ 61 h 182"/>
                    <a:gd name="T76" fmla="*/ 99 w 412"/>
                    <a:gd name="T77" fmla="*/ 84 h 182"/>
                    <a:gd name="T78" fmla="*/ 123 w 412"/>
                    <a:gd name="T79" fmla="*/ 84 h 182"/>
                    <a:gd name="T80" fmla="*/ 123 w 412"/>
                    <a:gd name="T81" fmla="*/ 33 h 182"/>
                    <a:gd name="T82" fmla="*/ 32 w 412"/>
                    <a:gd name="T83" fmla="*/ 33 h 182"/>
                    <a:gd name="T84" fmla="*/ 32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2" y="150"/>
                      </a:moveTo>
                      <a:cubicBezTo>
                        <a:pt x="186" y="150"/>
                        <a:pt x="186" y="150"/>
                        <a:pt x="186" y="150"/>
                      </a:cubicBezTo>
                      <a:cubicBezTo>
                        <a:pt x="186" y="1"/>
                        <a:pt x="186" y="1"/>
                        <a:pt x="186"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79" y="181"/>
                        <a:pt x="379" y="181"/>
                        <a:pt x="379" y="181"/>
                      </a:cubicBezTo>
                      <a:cubicBezTo>
                        <a:pt x="379" y="181"/>
                        <a:pt x="379" y="181"/>
                        <a:pt x="379" y="181"/>
                      </a:cubicBezTo>
                      <a:cubicBezTo>
                        <a:pt x="256" y="182"/>
                        <a:pt x="256" y="182"/>
                        <a:pt x="256" y="182"/>
                      </a:cubicBezTo>
                      <a:cubicBezTo>
                        <a:pt x="256" y="143"/>
                        <a:pt x="255" y="100"/>
                        <a:pt x="255" y="62"/>
                      </a:cubicBezTo>
                      <a:cubicBezTo>
                        <a:pt x="284" y="62"/>
                        <a:pt x="313" y="62"/>
                        <a:pt x="342" y="62"/>
                      </a:cubicBezTo>
                      <a:cubicBezTo>
                        <a:pt x="342" y="62"/>
                        <a:pt x="342" y="62"/>
                        <a:pt x="342" y="62"/>
                      </a:cubicBezTo>
                      <a:cubicBezTo>
                        <a:pt x="342" y="62"/>
                        <a:pt x="342" y="62"/>
                        <a:pt x="342" y="62"/>
                      </a:cubicBezTo>
                      <a:cubicBezTo>
                        <a:pt x="342" y="94"/>
                        <a:pt x="342" y="94"/>
                        <a:pt x="342"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8" y="94"/>
                        <a:pt x="288" y="94"/>
                        <a:pt x="288" y="94"/>
                      </a:cubicBezTo>
                      <a:cubicBezTo>
                        <a:pt x="288" y="149"/>
                        <a:pt x="288" y="149"/>
                        <a:pt x="288" y="149"/>
                      </a:cubicBezTo>
                      <a:cubicBezTo>
                        <a:pt x="379" y="149"/>
                        <a:pt x="379" y="149"/>
                        <a:pt x="379" y="149"/>
                      </a:cubicBezTo>
                      <a:cubicBezTo>
                        <a:pt x="379" y="32"/>
                        <a:pt x="379" y="32"/>
                        <a:pt x="379" y="32"/>
                      </a:cubicBezTo>
                      <a:cubicBezTo>
                        <a:pt x="220" y="32"/>
                        <a:pt x="220" y="32"/>
                        <a:pt x="220" y="32"/>
                      </a:cubicBezTo>
                      <a:cubicBezTo>
                        <a:pt x="220" y="32"/>
                        <a:pt x="220" y="32"/>
                        <a:pt x="220"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6" y="115"/>
                        <a:pt x="156" y="115"/>
                        <a:pt x="156" y="115"/>
                      </a:cubicBezTo>
                      <a:cubicBezTo>
                        <a:pt x="99" y="115"/>
                        <a:pt x="99" y="115"/>
                        <a:pt x="99" y="115"/>
                      </a:cubicBezTo>
                      <a:cubicBezTo>
                        <a:pt x="99" y="116"/>
                        <a:pt x="99" y="116"/>
                        <a:pt x="99" y="116"/>
                      </a:cubicBezTo>
                      <a:cubicBezTo>
                        <a:pt x="70" y="116"/>
                        <a:pt x="70" y="116"/>
                        <a:pt x="70" y="116"/>
                      </a:cubicBezTo>
                      <a:cubicBezTo>
                        <a:pt x="70" y="115"/>
                        <a:pt x="70" y="115"/>
                        <a:pt x="70" y="115"/>
                      </a:cubicBezTo>
                      <a:cubicBezTo>
                        <a:pt x="69" y="115"/>
                        <a:pt x="69" y="115"/>
                        <a:pt x="69" y="115"/>
                      </a:cubicBezTo>
                      <a:cubicBezTo>
                        <a:pt x="69" y="61"/>
                        <a:pt x="69" y="61"/>
                        <a:pt x="69" y="61"/>
                      </a:cubicBezTo>
                      <a:cubicBezTo>
                        <a:pt x="99" y="61"/>
                        <a:pt x="99" y="61"/>
                        <a:pt x="99" y="61"/>
                      </a:cubicBezTo>
                      <a:cubicBezTo>
                        <a:pt x="99" y="84"/>
                        <a:pt x="99" y="84"/>
                        <a:pt x="99" y="84"/>
                      </a:cubicBezTo>
                      <a:cubicBezTo>
                        <a:pt x="123" y="84"/>
                        <a:pt x="123" y="84"/>
                        <a:pt x="123" y="84"/>
                      </a:cubicBezTo>
                      <a:cubicBezTo>
                        <a:pt x="123" y="33"/>
                        <a:pt x="123" y="33"/>
                        <a:pt x="123" y="33"/>
                      </a:cubicBezTo>
                      <a:cubicBezTo>
                        <a:pt x="32" y="33"/>
                        <a:pt x="32" y="33"/>
                        <a:pt x="32" y="33"/>
                      </a:cubicBezTo>
                      <a:lnTo>
                        <a:pt x="32"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51" name="Freeform 17"/>
                <p:cNvSpPr>
                  <a:spLocks/>
                </p:cNvSpPr>
                <p:nvPr/>
              </p:nvSpPr>
              <p:spPr bwMode="auto">
                <a:xfrm>
                  <a:off x="8915356" y="5029200"/>
                  <a:ext cx="524643" cy="126831"/>
                </a:xfrm>
                <a:custGeom>
                  <a:avLst/>
                  <a:gdLst>
                    <a:gd name="T0" fmla="*/ 33 w 412"/>
                    <a:gd name="T1" fmla="*/ 150 h 182"/>
                    <a:gd name="T2" fmla="*/ 187 w 412"/>
                    <a:gd name="T3" fmla="*/ 150 h 182"/>
                    <a:gd name="T4" fmla="*/ 187 w 412"/>
                    <a:gd name="T5" fmla="*/ 1 h 182"/>
                    <a:gd name="T6" fmla="*/ 187 w 412"/>
                    <a:gd name="T7" fmla="*/ 1 h 182"/>
                    <a:gd name="T8" fmla="*/ 187 w 412"/>
                    <a:gd name="T9" fmla="*/ 1 h 182"/>
                    <a:gd name="T10" fmla="*/ 412 w 412"/>
                    <a:gd name="T11" fmla="*/ 0 h 182"/>
                    <a:gd name="T12" fmla="*/ 412 w 412"/>
                    <a:gd name="T13" fmla="*/ 181 h 182"/>
                    <a:gd name="T14" fmla="*/ 379 w 412"/>
                    <a:gd name="T15" fmla="*/ 181 h 182"/>
                    <a:gd name="T16" fmla="*/ 379 w 412"/>
                    <a:gd name="T17" fmla="*/ 181 h 182"/>
                    <a:gd name="T18" fmla="*/ 256 w 412"/>
                    <a:gd name="T19" fmla="*/ 182 h 182"/>
                    <a:gd name="T20" fmla="*/ 255 w 412"/>
                    <a:gd name="T21" fmla="*/ 62 h 182"/>
                    <a:gd name="T22" fmla="*/ 342 w 412"/>
                    <a:gd name="T23" fmla="*/ 62 h 182"/>
                    <a:gd name="T24" fmla="*/ 342 w 412"/>
                    <a:gd name="T25" fmla="*/ 62 h 182"/>
                    <a:gd name="T26" fmla="*/ 342 w 412"/>
                    <a:gd name="T27" fmla="*/ 62 h 182"/>
                    <a:gd name="T28" fmla="*/ 342 w 412"/>
                    <a:gd name="T29" fmla="*/ 94 h 182"/>
                    <a:gd name="T30" fmla="*/ 342 w 412"/>
                    <a:gd name="T31" fmla="*/ 94 h 182"/>
                    <a:gd name="T32" fmla="*/ 342 w 412"/>
                    <a:gd name="T33" fmla="*/ 116 h 182"/>
                    <a:gd name="T34" fmla="*/ 313 w 412"/>
                    <a:gd name="T35" fmla="*/ 116 h 182"/>
                    <a:gd name="T36" fmla="*/ 313 w 412"/>
                    <a:gd name="T37" fmla="*/ 94 h 182"/>
                    <a:gd name="T38" fmla="*/ 288 w 412"/>
                    <a:gd name="T39" fmla="*/ 94 h 182"/>
                    <a:gd name="T40" fmla="*/ 288 w 412"/>
                    <a:gd name="T41" fmla="*/ 149 h 182"/>
                    <a:gd name="T42" fmla="*/ 379 w 412"/>
                    <a:gd name="T43" fmla="*/ 149 h 182"/>
                    <a:gd name="T44" fmla="*/ 379 w 412"/>
                    <a:gd name="T45" fmla="*/ 32 h 182"/>
                    <a:gd name="T46" fmla="*/ 220 w 412"/>
                    <a:gd name="T47" fmla="*/ 32 h 182"/>
                    <a:gd name="T48" fmla="*/ 220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7 w 412"/>
                    <a:gd name="T61" fmla="*/ 115 h 182"/>
                    <a:gd name="T62" fmla="*/ 100 w 412"/>
                    <a:gd name="T63" fmla="*/ 115 h 182"/>
                    <a:gd name="T64" fmla="*/ 100 w 412"/>
                    <a:gd name="T65" fmla="*/ 116 h 182"/>
                    <a:gd name="T66" fmla="*/ 71 w 412"/>
                    <a:gd name="T67" fmla="*/ 116 h 182"/>
                    <a:gd name="T68" fmla="*/ 71 w 412"/>
                    <a:gd name="T69" fmla="*/ 115 h 182"/>
                    <a:gd name="T70" fmla="*/ 70 w 412"/>
                    <a:gd name="T71" fmla="*/ 115 h 182"/>
                    <a:gd name="T72" fmla="*/ 69 w 412"/>
                    <a:gd name="T73" fmla="*/ 61 h 182"/>
                    <a:gd name="T74" fmla="*/ 100 w 412"/>
                    <a:gd name="T75" fmla="*/ 61 h 182"/>
                    <a:gd name="T76" fmla="*/ 100 w 412"/>
                    <a:gd name="T77" fmla="*/ 84 h 182"/>
                    <a:gd name="T78" fmla="*/ 124 w 412"/>
                    <a:gd name="T79" fmla="*/ 84 h 182"/>
                    <a:gd name="T80" fmla="*/ 124 w 412"/>
                    <a:gd name="T81" fmla="*/ 33 h 182"/>
                    <a:gd name="T82" fmla="*/ 33 w 412"/>
                    <a:gd name="T83" fmla="*/ 33 h 182"/>
                    <a:gd name="T84" fmla="*/ 33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3" y="150"/>
                      </a:moveTo>
                      <a:cubicBezTo>
                        <a:pt x="187" y="150"/>
                        <a:pt x="187" y="150"/>
                        <a:pt x="187" y="150"/>
                      </a:cubicBezTo>
                      <a:cubicBezTo>
                        <a:pt x="187" y="1"/>
                        <a:pt x="187" y="1"/>
                        <a:pt x="187"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79" y="181"/>
                        <a:pt x="379" y="181"/>
                        <a:pt x="379" y="181"/>
                      </a:cubicBezTo>
                      <a:cubicBezTo>
                        <a:pt x="379" y="181"/>
                        <a:pt x="379" y="181"/>
                        <a:pt x="379" y="181"/>
                      </a:cubicBezTo>
                      <a:cubicBezTo>
                        <a:pt x="256" y="182"/>
                        <a:pt x="256" y="182"/>
                        <a:pt x="256" y="182"/>
                      </a:cubicBezTo>
                      <a:cubicBezTo>
                        <a:pt x="256" y="143"/>
                        <a:pt x="255" y="100"/>
                        <a:pt x="255" y="62"/>
                      </a:cubicBezTo>
                      <a:cubicBezTo>
                        <a:pt x="285" y="62"/>
                        <a:pt x="313" y="62"/>
                        <a:pt x="342" y="62"/>
                      </a:cubicBezTo>
                      <a:cubicBezTo>
                        <a:pt x="342" y="62"/>
                        <a:pt x="342" y="62"/>
                        <a:pt x="342" y="62"/>
                      </a:cubicBezTo>
                      <a:cubicBezTo>
                        <a:pt x="342" y="62"/>
                        <a:pt x="342" y="62"/>
                        <a:pt x="342" y="62"/>
                      </a:cubicBezTo>
                      <a:cubicBezTo>
                        <a:pt x="342" y="94"/>
                        <a:pt x="342" y="94"/>
                        <a:pt x="342"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8" y="94"/>
                        <a:pt x="288" y="94"/>
                        <a:pt x="288" y="94"/>
                      </a:cubicBezTo>
                      <a:cubicBezTo>
                        <a:pt x="288" y="149"/>
                        <a:pt x="288" y="149"/>
                        <a:pt x="288" y="149"/>
                      </a:cubicBezTo>
                      <a:cubicBezTo>
                        <a:pt x="379" y="149"/>
                        <a:pt x="379" y="149"/>
                        <a:pt x="379" y="149"/>
                      </a:cubicBezTo>
                      <a:cubicBezTo>
                        <a:pt x="379" y="32"/>
                        <a:pt x="379" y="32"/>
                        <a:pt x="379" y="32"/>
                      </a:cubicBezTo>
                      <a:cubicBezTo>
                        <a:pt x="220" y="32"/>
                        <a:pt x="220" y="32"/>
                        <a:pt x="220" y="32"/>
                      </a:cubicBezTo>
                      <a:cubicBezTo>
                        <a:pt x="220" y="32"/>
                        <a:pt x="220" y="32"/>
                        <a:pt x="220"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7" y="115"/>
                        <a:pt x="157" y="115"/>
                        <a:pt x="157" y="115"/>
                      </a:cubicBezTo>
                      <a:cubicBezTo>
                        <a:pt x="100" y="115"/>
                        <a:pt x="100" y="115"/>
                        <a:pt x="100" y="115"/>
                      </a:cubicBezTo>
                      <a:cubicBezTo>
                        <a:pt x="100" y="116"/>
                        <a:pt x="100" y="116"/>
                        <a:pt x="100" y="116"/>
                      </a:cubicBezTo>
                      <a:cubicBezTo>
                        <a:pt x="71" y="116"/>
                        <a:pt x="71" y="116"/>
                        <a:pt x="71" y="116"/>
                      </a:cubicBezTo>
                      <a:cubicBezTo>
                        <a:pt x="71" y="115"/>
                        <a:pt x="71" y="115"/>
                        <a:pt x="71" y="115"/>
                      </a:cubicBezTo>
                      <a:cubicBezTo>
                        <a:pt x="70" y="115"/>
                        <a:pt x="70" y="115"/>
                        <a:pt x="70" y="115"/>
                      </a:cubicBezTo>
                      <a:cubicBezTo>
                        <a:pt x="69" y="61"/>
                        <a:pt x="69" y="61"/>
                        <a:pt x="69" y="61"/>
                      </a:cubicBezTo>
                      <a:cubicBezTo>
                        <a:pt x="100" y="61"/>
                        <a:pt x="100" y="61"/>
                        <a:pt x="100" y="61"/>
                      </a:cubicBezTo>
                      <a:cubicBezTo>
                        <a:pt x="100" y="84"/>
                        <a:pt x="100" y="84"/>
                        <a:pt x="100" y="84"/>
                      </a:cubicBezTo>
                      <a:cubicBezTo>
                        <a:pt x="124" y="84"/>
                        <a:pt x="124" y="84"/>
                        <a:pt x="124" y="84"/>
                      </a:cubicBezTo>
                      <a:cubicBezTo>
                        <a:pt x="124" y="33"/>
                        <a:pt x="124" y="33"/>
                        <a:pt x="124" y="33"/>
                      </a:cubicBezTo>
                      <a:cubicBezTo>
                        <a:pt x="33" y="33"/>
                        <a:pt x="33" y="33"/>
                        <a:pt x="33" y="33"/>
                      </a:cubicBezTo>
                      <a:lnTo>
                        <a:pt x="33"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52" name="Freeform 18"/>
                <p:cNvSpPr>
                  <a:spLocks/>
                </p:cNvSpPr>
                <p:nvPr/>
              </p:nvSpPr>
              <p:spPr bwMode="auto">
                <a:xfrm>
                  <a:off x="9473006" y="5029200"/>
                  <a:ext cx="524643" cy="126831"/>
                </a:xfrm>
                <a:custGeom>
                  <a:avLst/>
                  <a:gdLst>
                    <a:gd name="T0" fmla="*/ 32 w 411"/>
                    <a:gd name="T1" fmla="*/ 150 h 182"/>
                    <a:gd name="T2" fmla="*/ 186 w 411"/>
                    <a:gd name="T3" fmla="*/ 150 h 182"/>
                    <a:gd name="T4" fmla="*/ 186 w 411"/>
                    <a:gd name="T5" fmla="*/ 1 h 182"/>
                    <a:gd name="T6" fmla="*/ 187 w 411"/>
                    <a:gd name="T7" fmla="*/ 1 h 182"/>
                    <a:gd name="T8" fmla="*/ 187 w 411"/>
                    <a:gd name="T9" fmla="*/ 1 h 182"/>
                    <a:gd name="T10" fmla="*/ 411 w 411"/>
                    <a:gd name="T11" fmla="*/ 0 h 182"/>
                    <a:gd name="T12" fmla="*/ 411 w 411"/>
                    <a:gd name="T13" fmla="*/ 181 h 182"/>
                    <a:gd name="T14" fmla="*/ 379 w 411"/>
                    <a:gd name="T15" fmla="*/ 181 h 182"/>
                    <a:gd name="T16" fmla="*/ 379 w 411"/>
                    <a:gd name="T17" fmla="*/ 181 h 182"/>
                    <a:gd name="T18" fmla="*/ 255 w 411"/>
                    <a:gd name="T19" fmla="*/ 182 h 182"/>
                    <a:gd name="T20" fmla="*/ 255 w 411"/>
                    <a:gd name="T21" fmla="*/ 62 h 182"/>
                    <a:gd name="T22" fmla="*/ 342 w 411"/>
                    <a:gd name="T23" fmla="*/ 62 h 182"/>
                    <a:gd name="T24" fmla="*/ 342 w 411"/>
                    <a:gd name="T25" fmla="*/ 62 h 182"/>
                    <a:gd name="T26" fmla="*/ 342 w 411"/>
                    <a:gd name="T27" fmla="*/ 62 h 182"/>
                    <a:gd name="T28" fmla="*/ 342 w 411"/>
                    <a:gd name="T29" fmla="*/ 94 h 182"/>
                    <a:gd name="T30" fmla="*/ 342 w 411"/>
                    <a:gd name="T31" fmla="*/ 94 h 182"/>
                    <a:gd name="T32" fmla="*/ 342 w 411"/>
                    <a:gd name="T33" fmla="*/ 116 h 182"/>
                    <a:gd name="T34" fmla="*/ 313 w 411"/>
                    <a:gd name="T35" fmla="*/ 116 h 182"/>
                    <a:gd name="T36" fmla="*/ 313 w 411"/>
                    <a:gd name="T37" fmla="*/ 94 h 182"/>
                    <a:gd name="T38" fmla="*/ 288 w 411"/>
                    <a:gd name="T39" fmla="*/ 94 h 182"/>
                    <a:gd name="T40" fmla="*/ 288 w 411"/>
                    <a:gd name="T41" fmla="*/ 149 h 182"/>
                    <a:gd name="T42" fmla="*/ 379 w 411"/>
                    <a:gd name="T43" fmla="*/ 149 h 182"/>
                    <a:gd name="T44" fmla="*/ 379 w 411"/>
                    <a:gd name="T45" fmla="*/ 32 h 182"/>
                    <a:gd name="T46" fmla="*/ 220 w 411"/>
                    <a:gd name="T47" fmla="*/ 32 h 182"/>
                    <a:gd name="T48" fmla="*/ 220 w 411"/>
                    <a:gd name="T49" fmla="*/ 32 h 182"/>
                    <a:gd name="T50" fmla="*/ 219 w 411"/>
                    <a:gd name="T51" fmla="*/ 32 h 182"/>
                    <a:gd name="T52" fmla="*/ 219 w 411"/>
                    <a:gd name="T53" fmla="*/ 182 h 182"/>
                    <a:gd name="T54" fmla="*/ 0 w 411"/>
                    <a:gd name="T55" fmla="*/ 182 h 182"/>
                    <a:gd name="T56" fmla="*/ 0 w 411"/>
                    <a:gd name="T57" fmla="*/ 1 h 182"/>
                    <a:gd name="T58" fmla="*/ 156 w 411"/>
                    <a:gd name="T59" fmla="*/ 0 h 182"/>
                    <a:gd name="T60" fmla="*/ 156 w 411"/>
                    <a:gd name="T61" fmla="*/ 115 h 182"/>
                    <a:gd name="T62" fmla="*/ 99 w 411"/>
                    <a:gd name="T63" fmla="*/ 115 h 182"/>
                    <a:gd name="T64" fmla="*/ 99 w 411"/>
                    <a:gd name="T65" fmla="*/ 116 h 182"/>
                    <a:gd name="T66" fmla="*/ 70 w 411"/>
                    <a:gd name="T67" fmla="*/ 116 h 182"/>
                    <a:gd name="T68" fmla="*/ 70 w 411"/>
                    <a:gd name="T69" fmla="*/ 115 h 182"/>
                    <a:gd name="T70" fmla="*/ 69 w 411"/>
                    <a:gd name="T71" fmla="*/ 115 h 182"/>
                    <a:gd name="T72" fmla="*/ 69 w 411"/>
                    <a:gd name="T73" fmla="*/ 61 h 182"/>
                    <a:gd name="T74" fmla="*/ 99 w 411"/>
                    <a:gd name="T75" fmla="*/ 61 h 182"/>
                    <a:gd name="T76" fmla="*/ 99 w 411"/>
                    <a:gd name="T77" fmla="*/ 84 h 182"/>
                    <a:gd name="T78" fmla="*/ 123 w 411"/>
                    <a:gd name="T79" fmla="*/ 84 h 182"/>
                    <a:gd name="T80" fmla="*/ 123 w 411"/>
                    <a:gd name="T81" fmla="*/ 33 h 182"/>
                    <a:gd name="T82" fmla="*/ 32 w 411"/>
                    <a:gd name="T83" fmla="*/ 33 h 182"/>
                    <a:gd name="T84" fmla="*/ 32 w 411"/>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1" h="182">
                      <a:moveTo>
                        <a:pt x="32" y="150"/>
                      </a:moveTo>
                      <a:cubicBezTo>
                        <a:pt x="186" y="150"/>
                        <a:pt x="186" y="150"/>
                        <a:pt x="186" y="150"/>
                      </a:cubicBezTo>
                      <a:cubicBezTo>
                        <a:pt x="186" y="1"/>
                        <a:pt x="186" y="1"/>
                        <a:pt x="186" y="1"/>
                      </a:cubicBezTo>
                      <a:cubicBezTo>
                        <a:pt x="187" y="1"/>
                        <a:pt x="187" y="1"/>
                        <a:pt x="187" y="1"/>
                      </a:cubicBezTo>
                      <a:cubicBezTo>
                        <a:pt x="187" y="1"/>
                        <a:pt x="187" y="1"/>
                        <a:pt x="187" y="1"/>
                      </a:cubicBezTo>
                      <a:cubicBezTo>
                        <a:pt x="268" y="1"/>
                        <a:pt x="332" y="0"/>
                        <a:pt x="411" y="0"/>
                      </a:cubicBezTo>
                      <a:cubicBezTo>
                        <a:pt x="411" y="181"/>
                        <a:pt x="411" y="181"/>
                        <a:pt x="411" y="181"/>
                      </a:cubicBezTo>
                      <a:cubicBezTo>
                        <a:pt x="379" y="181"/>
                        <a:pt x="379" y="181"/>
                        <a:pt x="379" y="181"/>
                      </a:cubicBezTo>
                      <a:cubicBezTo>
                        <a:pt x="379" y="181"/>
                        <a:pt x="379" y="181"/>
                        <a:pt x="379" y="181"/>
                      </a:cubicBezTo>
                      <a:cubicBezTo>
                        <a:pt x="255" y="182"/>
                        <a:pt x="255" y="182"/>
                        <a:pt x="255" y="182"/>
                      </a:cubicBezTo>
                      <a:cubicBezTo>
                        <a:pt x="255" y="143"/>
                        <a:pt x="255" y="100"/>
                        <a:pt x="255" y="62"/>
                      </a:cubicBezTo>
                      <a:cubicBezTo>
                        <a:pt x="284" y="62"/>
                        <a:pt x="313" y="62"/>
                        <a:pt x="342" y="62"/>
                      </a:cubicBezTo>
                      <a:cubicBezTo>
                        <a:pt x="342" y="62"/>
                        <a:pt x="342" y="62"/>
                        <a:pt x="342" y="62"/>
                      </a:cubicBezTo>
                      <a:cubicBezTo>
                        <a:pt x="342" y="62"/>
                        <a:pt x="342" y="62"/>
                        <a:pt x="342" y="62"/>
                      </a:cubicBezTo>
                      <a:cubicBezTo>
                        <a:pt x="342" y="94"/>
                        <a:pt x="342" y="94"/>
                        <a:pt x="342"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8" y="94"/>
                        <a:pt x="288" y="94"/>
                        <a:pt x="288" y="94"/>
                      </a:cubicBezTo>
                      <a:cubicBezTo>
                        <a:pt x="288" y="149"/>
                        <a:pt x="288" y="149"/>
                        <a:pt x="288" y="149"/>
                      </a:cubicBezTo>
                      <a:cubicBezTo>
                        <a:pt x="379" y="149"/>
                        <a:pt x="379" y="149"/>
                        <a:pt x="379" y="149"/>
                      </a:cubicBezTo>
                      <a:cubicBezTo>
                        <a:pt x="379" y="32"/>
                        <a:pt x="379" y="32"/>
                        <a:pt x="379" y="32"/>
                      </a:cubicBezTo>
                      <a:cubicBezTo>
                        <a:pt x="220" y="32"/>
                        <a:pt x="220" y="32"/>
                        <a:pt x="220" y="32"/>
                      </a:cubicBezTo>
                      <a:cubicBezTo>
                        <a:pt x="220" y="32"/>
                        <a:pt x="220" y="32"/>
                        <a:pt x="220"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6" y="115"/>
                        <a:pt x="156" y="115"/>
                        <a:pt x="156" y="115"/>
                      </a:cubicBezTo>
                      <a:cubicBezTo>
                        <a:pt x="99" y="115"/>
                        <a:pt x="99" y="115"/>
                        <a:pt x="99" y="115"/>
                      </a:cubicBezTo>
                      <a:cubicBezTo>
                        <a:pt x="99" y="116"/>
                        <a:pt x="99" y="116"/>
                        <a:pt x="99" y="116"/>
                      </a:cubicBezTo>
                      <a:cubicBezTo>
                        <a:pt x="70" y="116"/>
                        <a:pt x="70" y="116"/>
                        <a:pt x="70" y="116"/>
                      </a:cubicBezTo>
                      <a:cubicBezTo>
                        <a:pt x="70" y="115"/>
                        <a:pt x="70" y="115"/>
                        <a:pt x="70" y="115"/>
                      </a:cubicBezTo>
                      <a:cubicBezTo>
                        <a:pt x="69" y="115"/>
                        <a:pt x="69" y="115"/>
                        <a:pt x="69" y="115"/>
                      </a:cubicBezTo>
                      <a:cubicBezTo>
                        <a:pt x="69" y="61"/>
                        <a:pt x="69" y="61"/>
                        <a:pt x="69" y="61"/>
                      </a:cubicBezTo>
                      <a:cubicBezTo>
                        <a:pt x="99" y="61"/>
                        <a:pt x="99" y="61"/>
                        <a:pt x="99" y="61"/>
                      </a:cubicBezTo>
                      <a:cubicBezTo>
                        <a:pt x="99" y="84"/>
                        <a:pt x="99" y="84"/>
                        <a:pt x="99" y="84"/>
                      </a:cubicBezTo>
                      <a:cubicBezTo>
                        <a:pt x="123" y="84"/>
                        <a:pt x="123" y="84"/>
                        <a:pt x="123" y="84"/>
                      </a:cubicBezTo>
                      <a:cubicBezTo>
                        <a:pt x="123" y="33"/>
                        <a:pt x="123" y="33"/>
                        <a:pt x="123" y="33"/>
                      </a:cubicBezTo>
                      <a:cubicBezTo>
                        <a:pt x="32" y="33"/>
                        <a:pt x="32" y="33"/>
                        <a:pt x="32" y="33"/>
                      </a:cubicBezTo>
                      <a:lnTo>
                        <a:pt x="32"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53" name="Freeform 19"/>
                <p:cNvSpPr>
                  <a:spLocks/>
                </p:cNvSpPr>
                <p:nvPr/>
              </p:nvSpPr>
              <p:spPr bwMode="auto">
                <a:xfrm>
                  <a:off x="10028919" y="5029200"/>
                  <a:ext cx="526381" cy="126831"/>
                </a:xfrm>
                <a:custGeom>
                  <a:avLst/>
                  <a:gdLst>
                    <a:gd name="T0" fmla="*/ 33 w 412"/>
                    <a:gd name="T1" fmla="*/ 150 h 182"/>
                    <a:gd name="T2" fmla="*/ 187 w 412"/>
                    <a:gd name="T3" fmla="*/ 150 h 182"/>
                    <a:gd name="T4" fmla="*/ 187 w 412"/>
                    <a:gd name="T5" fmla="*/ 1 h 182"/>
                    <a:gd name="T6" fmla="*/ 187 w 412"/>
                    <a:gd name="T7" fmla="*/ 1 h 182"/>
                    <a:gd name="T8" fmla="*/ 187 w 412"/>
                    <a:gd name="T9" fmla="*/ 1 h 182"/>
                    <a:gd name="T10" fmla="*/ 412 w 412"/>
                    <a:gd name="T11" fmla="*/ 0 h 182"/>
                    <a:gd name="T12" fmla="*/ 412 w 412"/>
                    <a:gd name="T13" fmla="*/ 181 h 182"/>
                    <a:gd name="T14" fmla="*/ 380 w 412"/>
                    <a:gd name="T15" fmla="*/ 181 h 182"/>
                    <a:gd name="T16" fmla="*/ 380 w 412"/>
                    <a:gd name="T17" fmla="*/ 181 h 182"/>
                    <a:gd name="T18" fmla="*/ 256 w 412"/>
                    <a:gd name="T19" fmla="*/ 182 h 182"/>
                    <a:gd name="T20" fmla="*/ 255 w 412"/>
                    <a:gd name="T21" fmla="*/ 62 h 182"/>
                    <a:gd name="T22" fmla="*/ 342 w 412"/>
                    <a:gd name="T23" fmla="*/ 62 h 182"/>
                    <a:gd name="T24" fmla="*/ 342 w 412"/>
                    <a:gd name="T25" fmla="*/ 62 h 182"/>
                    <a:gd name="T26" fmla="*/ 342 w 412"/>
                    <a:gd name="T27" fmla="*/ 62 h 182"/>
                    <a:gd name="T28" fmla="*/ 342 w 412"/>
                    <a:gd name="T29" fmla="*/ 94 h 182"/>
                    <a:gd name="T30" fmla="*/ 342 w 412"/>
                    <a:gd name="T31" fmla="*/ 94 h 182"/>
                    <a:gd name="T32" fmla="*/ 342 w 412"/>
                    <a:gd name="T33" fmla="*/ 116 h 182"/>
                    <a:gd name="T34" fmla="*/ 313 w 412"/>
                    <a:gd name="T35" fmla="*/ 116 h 182"/>
                    <a:gd name="T36" fmla="*/ 313 w 412"/>
                    <a:gd name="T37" fmla="*/ 94 h 182"/>
                    <a:gd name="T38" fmla="*/ 288 w 412"/>
                    <a:gd name="T39" fmla="*/ 94 h 182"/>
                    <a:gd name="T40" fmla="*/ 288 w 412"/>
                    <a:gd name="T41" fmla="*/ 149 h 182"/>
                    <a:gd name="T42" fmla="*/ 380 w 412"/>
                    <a:gd name="T43" fmla="*/ 149 h 182"/>
                    <a:gd name="T44" fmla="*/ 380 w 412"/>
                    <a:gd name="T45" fmla="*/ 32 h 182"/>
                    <a:gd name="T46" fmla="*/ 220 w 412"/>
                    <a:gd name="T47" fmla="*/ 32 h 182"/>
                    <a:gd name="T48" fmla="*/ 220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7 w 412"/>
                    <a:gd name="T61" fmla="*/ 115 h 182"/>
                    <a:gd name="T62" fmla="*/ 100 w 412"/>
                    <a:gd name="T63" fmla="*/ 115 h 182"/>
                    <a:gd name="T64" fmla="*/ 100 w 412"/>
                    <a:gd name="T65" fmla="*/ 116 h 182"/>
                    <a:gd name="T66" fmla="*/ 71 w 412"/>
                    <a:gd name="T67" fmla="*/ 116 h 182"/>
                    <a:gd name="T68" fmla="*/ 71 w 412"/>
                    <a:gd name="T69" fmla="*/ 115 h 182"/>
                    <a:gd name="T70" fmla="*/ 70 w 412"/>
                    <a:gd name="T71" fmla="*/ 115 h 182"/>
                    <a:gd name="T72" fmla="*/ 69 w 412"/>
                    <a:gd name="T73" fmla="*/ 61 h 182"/>
                    <a:gd name="T74" fmla="*/ 100 w 412"/>
                    <a:gd name="T75" fmla="*/ 61 h 182"/>
                    <a:gd name="T76" fmla="*/ 100 w 412"/>
                    <a:gd name="T77" fmla="*/ 84 h 182"/>
                    <a:gd name="T78" fmla="*/ 124 w 412"/>
                    <a:gd name="T79" fmla="*/ 84 h 182"/>
                    <a:gd name="T80" fmla="*/ 124 w 412"/>
                    <a:gd name="T81" fmla="*/ 33 h 182"/>
                    <a:gd name="T82" fmla="*/ 33 w 412"/>
                    <a:gd name="T83" fmla="*/ 33 h 182"/>
                    <a:gd name="T84" fmla="*/ 33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3" y="150"/>
                      </a:moveTo>
                      <a:cubicBezTo>
                        <a:pt x="187" y="150"/>
                        <a:pt x="187" y="150"/>
                        <a:pt x="187" y="150"/>
                      </a:cubicBezTo>
                      <a:cubicBezTo>
                        <a:pt x="187" y="1"/>
                        <a:pt x="187" y="1"/>
                        <a:pt x="187"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80" y="181"/>
                        <a:pt x="380" y="181"/>
                        <a:pt x="380" y="181"/>
                      </a:cubicBezTo>
                      <a:cubicBezTo>
                        <a:pt x="380" y="181"/>
                        <a:pt x="380" y="181"/>
                        <a:pt x="380" y="181"/>
                      </a:cubicBezTo>
                      <a:cubicBezTo>
                        <a:pt x="256" y="182"/>
                        <a:pt x="256" y="182"/>
                        <a:pt x="256" y="182"/>
                      </a:cubicBezTo>
                      <a:cubicBezTo>
                        <a:pt x="256" y="143"/>
                        <a:pt x="255" y="100"/>
                        <a:pt x="255" y="62"/>
                      </a:cubicBezTo>
                      <a:cubicBezTo>
                        <a:pt x="285" y="62"/>
                        <a:pt x="313" y="62"/>
                        <a:pt x="342" y="62"/>
                      </a:cubicBezTo>
                      <a:cubicBezTo>
                        <a:pt x="342" y="62"/>
                        <a:pt x="342" y="62"/>
                        <a:pt x="342" y="62"/>
                      </a:cubicBezTo>
                      <a:cubicBezTo>
                        <a:pt x="342" y="62"/>
                        <a:pt x="342" y="62"/>
                        <a:pt x="342" y="62"/>
                      </a:cubicBezTo>
                      <a:cubicBezTo>
                        <a:pt x="342" y="94"/>
                        <a:pt x="342" y="94"/>
                        <a:pt x="342"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8" y="94"/>
                        <a:pt x="288" y="94"/>
                        <a:pt x="288" y="94"/>
                      </a:cubicBezTo>
                      <a:cubicBezTo>
                        <a:pt x="288" y="149"/>
                        <a:pt x="288" y="149"/>
                        <a:pt x="288" y="149"/>
                      </a:cubicBezTo>
                      <a:cubicBezTo>
                        <a:pt x="380" y="149"/>
                        <a:pt x="380" y="149"/>
                        <a:pt x="380" y="149"/>
                      </a:cubicBezTo>
                      <a:cubicBezTo>
                        <a:pt x="380" y="32"/>
                        <a:pt x="380" y="32"/>
                        <a:pt x="380" y="32"/>
                      </a:cubicBezTo>
                      <a:cubicBezTo>
                        <a:pt x="220" y="32"/>
                        <a:pt x="220" y="32"/>
                        <a:pt x="220" y="32"/>
                      </a:cubicBezTo>
                      <a:cubicBezTo>
                        <a:pt x="220" y="32"/>
                        <a:pt x="220" y="32"/>
                        <a:pt x="220"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7" y="115"/>
                        <a:pt x="157" y="115"/>
                        <a:pt x="157" y="115"/>
                      </a:cubicBezTo>
                      <a:cubicBezTo>
                        <a:pt x="100" y="115"/>
                        <a:pt x="100" y="115"/>
                        <a:pt x="100" y="115"/>
                      </a:cubicBezTo>
                      <a:cubicBezTo>
                        <a:pt x="100" y="116"/>
                        <a:pt x="100" y="116"/>
                        <a:pt x="100" y="116"/>
                      </a:cubicBezTo>
                      <a:cubicBezTo>
                        <a:pt x="71" y="116"/>
                        <a:pt x="71" y="116"/>
                        <a:pt x="71" y="116"/>
                      </a:cubicBezTo>
                      <a:cubicBezTo>
                        <a:pt x="71" y="115"/>
                        <a:pt x="71" y="115"/>
                        <a:pt x="71" y="115"/>
                      </a:cubicBezTo>
                      <a:cubicBezTo>
                        <a:pt x="70" y="115"/>
                        <a:pt x="70" y="115"/>
                        <a:pt x="70" y="115"/>
                      </a:cubicBezTo>
                      <a:cubicBezTo>
                        <a:pt x="69" y="61"/>
                        <a:pt x="69" y="61"/>
                        <a:pt x="69" y="61"/>
                      </a:cubicBezTo>
                      <a:cubicBezTo>
                        <a:pt x="100" y="61"/>
                        <a:pt x="100" y="61"/>
                        <a:pt x="100" y="61"/>
                      </a:cubicBezTo>
                      <a:cubicBezTo>
                        <a:pt x="100" y="84"/>
                        <a:pt x="100" y="84"/>
                        <a:pt x="100" y="84"/>
                      </a:cubicBezTo>
                      <a:cubicBezTo>
                        <a:pt x="124" y="84"/>
                        <a:pt x="124" y="84"/>
                        <a:pt x="124" y="84"/>
                      </a:cubicBezTo>
                      <a:cubicBezTo>
                        <a:pt x="124" y="33"/>
                        <a:pt x="124" y="33"/>
                        <a:pt x="124" y="33"/>
                      </a:cubicBezTo>
                      <a:cubicBezTo>
                        <a:pt x="33" y="33"/>
                        <a:pt x="33" y="33"/>
                        <a:pt x="33" y="33"/>
                      </a:cubicBezTo>
                      <a:lnTo>
                        <a:pt x="33"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54" name="Freeform 20"/>
                <p:cNvSpPr>
                  <a:spLocks/>
                </p:cNvSpPr>
                <p:nvPr/>
              </p:nvSpPr>
              <p:spPr bwMode="auto">
                <a:xfrm>
                  <a:off x="10583096" y="5029200"/>
                  <a:ext cx="526381" cy="126831"/>
                </a:xfrm>
                <a:custGeom>
                  <a:avLst/>
                  <a:gdLst>
                    <a:gd name="T0" fmla="*/ 33 w 412"/>
                    <a:gd name="T1" fmla="*/ 150 h 182"/>
                    <a:gd name="T2" fmla="*/ 187 w 412"/>
                    <a:gd name="T3" fmla="*/ 150 h 182"/>
                    <a:gd name="T4" fmla="*/ 187 w 412"/>
                    <a:gd name="T5" fmla="*/ 1 h 182"/>
                    <a:gd name="T6" fmla="*/ 187 w 412"/>
                    <a:gd name="T7" fmla="*/ 1 h 182"/>
                    <a:gd name="T8" fmla="*/ 187 w 412"/>
                    <a:gd name="T9" fmla="*/ 1 h 182"/>
                    <a:gd name="T10" fmla="*/ 412 w 412"/>
                    <a:gd name="T11" fmla="*/ 0 h 182"/>
                    <a:gd name="T12" fmla="*/ 412 w 412"/>
                    <a:gd name="T13" fmla="*/ 181 h 182"/>
                    <a:gd name="T14" fmla="*/ 380 w 412"/>
                    <a:gd name="T15" fmla="*/ 181 h 182"/>
                    <a:gd name="T16" fmla="*/ 380 w 412"/>
                    <a:gd name="T17" fmla="*/ 181 h 182"/>
                    <a:gd name="T18" fmla="*/ 256 w 412"/>
                    <a:gd name="T19" fmla="*/ 182 h 182"/>
                    <a:gd name="T20" fmla="*/ 256 w 412"/>
                    <a:gd name="T21" fmla="*/ 62 h 182"/>
                    <a:gd name="T22" fmla="*/ 342 w 412"/>
                    <a:gd name="T23" fmla="*/ 62 h 182"/>
                    <a:gd name="T24" fmla="*/ 342 w 412"/>
                    <a:gd name="T25" fmla="*/ 62 h 182"/>
                    <a:gd name="T26" fmla="*/ 343 w 412"/>
                    <a:gd name="T27" fmla="*/ 62 h 182"/>
                    <a:gd name="T28" fmla="*/ 343 w 412"/>
                    <a:gd name="T29" fmla="*/ 94 h 182"/>
                    <a:gd name="T30" fmla="*/ 342 w 412"/>
                    <a:gd name="T31" fmla="*/ 94 h 182"/>
                    <a:gd name="T32" fmla="*/ 342 w 412"/>
                    <a:gd name="T33" fmla="*/ 116 h 182"/>
                    <a:gd name="T34" fmla="*/ 313 w 412"/>
                    <a:gd name="T35" fmla="*/ 116 h 182"/>
                    <a:gd name="T36" fmla="*/ 313 w 412"/>
                    <a:gd name="T37" fmla="*/ 94 h 182"/>
                    <a:gd name="T38" fmla="*/ 289 w 412"/>
                    <a:gd name="T39" fmla="*/ 94 h 182"/>
                    <a:gd name="T40" fmla="*/ 289 w 412"/>
                    <a:gd name="T41" fmla="*/ 149 h 182"/>
                    <a:gd name="T42" fmla="*/ 380 w 412"/>
                    <a:gd name="T43" fmla="*/ 149 h 182"/>
                    <a:gd name="T44" fmla="*/ 380 w 412"/>
                    <a:gd name="T45" fmla="*/ 32 h 182"/>
                    <a:gd name="T46" fmla="*/ 221 w 412"/>
                    <a:gd name="T47" fmla="*/ 32 h 182"/>
                    <a:gd name="T48" fmla="*/ 221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7 w 412"/>
                    <a:gd name="T61" fmla="*/ 115 h 182"/>
                    <a:gd name="T62" fmla="*/ 100 w 412"/>
                    <a:gd name="T63" fmla="*/ 115 h 182"/>
                    <a:gd name="T64" fmla="*/ 100 w 412"/>
                    <a:gd name="T65" fmla="*/ 116 h 182"/>
                    <a:gd name="T66" fmla="*/ 71 w 412"/>
                    <a:gd name="T67" fmla="*/ 116 h 182"/>
                    <a:gd name="T68" fmla="*/ 71 w 412"/>
                    <a:gd name="T69" fmla="*/ 115 h 182"/>
                    <a:gd name="T70" fmla="*/ 70 w 412"/>
                    <a:gd name="T71" fmla="*/ 115 h 182"/>
                    <a:gd name="T72" fmla="*/ 69 w 412"/>
                    <a:gd name="T73" fmla="*/ 61 h 182"/>
                    <a:gd name="T74" fmla="*/ 100 w 412"/>
                    <a:gd name="T75" fmla="*/ 61 h 182"/>
                    <a:gd name="T76" fmla="*/ 100 w 412"/>
                    <a:gd name="T77" fmla="*/ 84 h 182"/>
                    <a:gd name="T78" fmla="*/ 124 w 412"/>
                    <a:gd name="T79" fmla="*/ 84 h 182"/>
                    <a:gd name="T80" fmla="*/ 124 w 412"/>
                    <a:gd name="T81" fmla="*/ 33 h 182"/>
                    <a:gd name="T82" fmla="*/ 33 w 412"/>
                    <a:gd name="T83" fmla="*/ 33 h 182"/>
                    <a:gd name="T84" fmla="*/ 33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3" y="150"/>
                      </a:moveTo>
                      <a:cubicBezTo>
                        <a:pt x="187" y="150"/>
                        <a:pt x="187" y="150"/>
                        <a:pt x="187" y="150"/>
                      </a:cubicBezTo>
                      <a:cubicBezTo>
                        <a:pt x="187" y="1"/>
                        <a:pt x="187" y="1"/>
                        <a:pt x="187"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80" y="181"/>
                        <a:pt x="380" y="181"/>
                        <a:pt x="380" y="181"/>
                      </a:cubicBezTo>
                      <a:cubicBezTo>
                        <a:pt x="380" y="181"/>
                        <a:pt x="380" y="181"/>
                        <a:pt x="380" y="181"/>
                      </a:cubicBezTo>
                      <a:cubicBezTo>
                        <a:pt x="256" y="182"/>
                        <a:pt x="256" y="182"/>
                        <a:pt x="256" y="182"/>
                      </a:cubicBezTo>
                      <a:cubicBezTo>
                        <a:pt x="256" y="143"/>
                        <a:pt x="256" y="100"/>
                        <a:pt x="256" y="62"/>
                      </a:cubicBezTo>
                      <a:cubicBezTo>
                        <a:pt x="285" y="62"/>
                        <a:pt x="313" y="62"/>
                        <a:pt x="342" y="62"/>
                      </a:cubicBezTo>
                      <a:cubicBezTo>
                        <a:pt x="342" y="62"/>
                        <a:pt x="342" y="62"/>
                        <a:pt x="342" y="62"/>
                      </a:cubicBezTo>
                      <a:cubicBezTo>
                        <a:pt x="343" y="62"/>
                        <a:pt x="343" y="62"/>
                        <a:pt x="343" y="62"/>
                      </a:cubicBezTo>
                      <a:cubicBezTo>
                        <a:pt x="343" y="94"/>
                        <a:pt x="343" y="94"/>
                        <a:pt x="343"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9" y="94"/>
                        <a:pt x="289" y="94"/>
                        <a:pt x="289" y="94"/>
                      </a:cubicBezTo>
                      <a:cubicBezTo>
                        <a:pt x="289" y="149"/>
                        <a:pt x="289" y="149"/>
                        <a:pt x="289" y="149"/>
                      </a:cubicBezTo>
                      <a:cubicBezTo>
                        <a:pt x="380" y="149"/>
                        <a:pt x="380" y="149"/>
                        <a:pt x="380" y="149"/>
                      </a:cubicBezTo>
                      <a:cubicBezTo>
                        <a:pt x="380" y="32"/>
                        <a:pt x="380" y="32"/>
                        <a:pt x="380" y="32"/>
                      </a:cubicBezTo>
                      <a:cubicBezTo>
                        <a:pt x="221" y="32"/>
                        <a:pt x="221" y="32"/>
                        <a:pt x="221" y="32"/>
                      </a:cubicBezTo>
                      <a:cubicBezTo>
                        <a:pt x="221" y="32"/>
                        <a:pt x="221" y="32"/>
                        <a:pt x="221"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7" y="115"/>
                        <a:pt x="157" y="115"/>
                        <a:pt x="157" y="115"/>
                      </a:cubicBezTo>
                      <a:cubicBezTo>
                        <a:pt x="100" y="115"/>
                        <a:pt x="100" y="115"/>
                        <a:pt x="100" y="115"/>
                      </a:cubicBezTo>
                      <a:cubicBezTo>
                        <a:pt x="100" y="116"/>
                        <a:pt x="100" y="116"/>
                        <a:pt x="100" y="116"/>
                      </a:cubicBezTo>
                      <a:cubicBezTo>
                        <a:pt x="71" y="116"/>
                        <a:pt x="71" y="116"/>
                        <a:pt x="71" y="116"/>
                      </a:cubicBezTo>
                      <a:cubicBezTo>
                        <a:pt x="71" y="115"/>
                        <a:pt x="71" y="115"/>
                        <a:pt x="71" y="115"/>
                      </a:cubicBezTo>
                      <a:cubicBezTo>
                        <a:pt x="70" y="115"/>
                        <a:pt x="70" y="115"/>
                        <a:pt x="70" y="115"/>
                      </a:cubicBezTo>
                      <a:cubicBezTo>
                        <a:pt x="69" y="61"/>
                        <a:pt x="69" y="61"/>
                        <a:pt x="69" y="61"/>
                      </a:cubicBezTo>
                      <a:cubicBezTo>
                        <a:pt x="100" y="61"/>
                        <a:pt x="100" y="61"/>
                        <a:pt x="100" y="61"/>
                      </a:cubicBezTo>
                      <a:cubicBezTo>
                        <a:pt x="100" y="84"/>
                        <a:pt x="100" y="84"/>
                        <a:pt x="100" y="84"/>
                      </a:cubicBezTo>
                      <a:cubicBezTo>
                        <a:pt x="124" y="84"/>
                        <a:pt x="124" y="84"/>
                        <a:pt x="124" y="84"/>
                      </a:cubicBezTo>
                      <a:cubicBezTo>
                        <a:pt x="124" y="33"/>
                        <a:pt x="124" y="33"/>
                        <a:pt x="124" y="33"/>
                      </a:cubicBezTo>
                      <a:cubicBezTo>
                        <a:pt x="33" y="33"/>
                        <a:pt x="33" y="33"/>
                        <a:pt x="33" y="33"/>
                      </a:cubicBezTo>
                      <a:lnTo>
                        <a:pt x="33"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55" name="Freeform 21"/>
                <p:cNvSpPr>
                  <a:spLocks/>
                </p:cNvSpPr>
                <p:nvPr/>
              </p:nvSpPr>
              <p:spPr bwMode="auto">
                <a:xfrm>
                  <a:off x="11140746" y="5029200"/>
                  <a:ext cx="526381" cy="126831"/>
                </a:xfrm>
                <a:custGeom>
                  <a:avLst/>
                  <a:gdLst>
                    <a:gd name="T0" fmla="*/ 32 w 412"/>
                    <a:gd name="T1" fmla="*/ 150 h 182"/>
                    <a:gd name="T2" fmla="*/ 186 w 412"/>
                    <a:gd name="T3" fmla="*/ 150 h 182"/>
                    <a:gd name="T4" fmla="*/ 186 w 412"/>
                    <a:gd name="T5" fmla="*/ 1 h 182"/>
                    <a:gd name="T6" fmla="*/ 187 w 412"/>
                    <a:gd name="T7" fmla="*/ 1 h 182"/>
                    <a:gd name="T8" fmla="*/ 187 w 412"/>
                    <a:gd name="T9" fmla="*/ 1 h 182"/>
                    <a:gd name="T10" fmla="*/ 412 w 412"/>
                    <a:gd name="T11" fmla="*/ 0 h 182"/>
                    <a:gd name="T12" fmla="*/ 412 w 412"/>
                    <a:gd name="T13" fmla="*/ 181 h 182"/>
                    <a:gd name="T14" fmla="*/ 379 w 412"/>
                    <a:gd name="T15" fmla="*/ 181 h 182"/>
                    <a:gd name="T16" fmla="*/ 379 w 412"/>
                    <a:gd name="T17" fmla="*/ 181 h 182"/>
                    <a:gd name="T18" fmla="*/ 256 w 412"/>
                    <a:gd name="T19" fmla="*/ 182 h 182"/>
                    <a:gd name="T20" fmla="*/ 255 w 412"/>
                    <a:gd name="T21" fmla="*/ 62 h 182"/>
                    <a:gd name="T22" fmla="*/ 342 w 412"/>
                    <a:gd name="T23" fmla="*/ 62 h 182"/>
                    <a:gd name="T24" fmla="*/ 342 w 412"/>
                    <a:gd name="T25" fmla="*/ 62 h 182"/>
                    <a:gd name="T26" fmla="*/ 342 w 412"/>
                    <a:gd name="T27" fmla="*/ 62 h 182"/>
                    <a:gd name="T28" fmla="*/ 342 w 412"/>
                    <a:gd name="T29" fmla="*/ 94 h 182"/>
                    <a:gd name="T30" fmla="*/ 342 w 412"/>
                    <a:gd name="T31" fmla="*/ 94 h 182"/>
                    <a:gd name="T32" fmla="*/ 342 w 412"/>
                    <a:gd name="T33" fmla="*/ 116 h 182"/>
                    <a:gd name="T34" fmla="*/ 313 w 412"/>
                    <a:gd name="T35" fmla="*/ 116 h 182"/>
                    <a:gd name="T36" fmla="*/ 313 w 412"/>
                    <a:gd name="T37" fmla="*/ 94 h 182"/>
                    <a:gd name="T38" fmla="*/ 288 w 412"/>
                    <a:gd name="T39" fmla="*/ 94 h 182"/>
                    <a:gd name="T40" fmla="*/ 288 w 412"/>
                    <a:gd name="T41" fmla="*/ 149 h 182"/>
                    <a:gd name="T42" fmla="*/ 379 w 412"/>
                    <a:gd name="T43" fmla="*/ 149 h 182"/>
                    <a:gd name="T44" fmla="*/ 379 w 412"/>
                    <a:gd name="T45" fmla="*/ 32 h 182"/>
                    <a:gd name="T46" fmla="*/ 220 w 412"/>
                    <a:gd name="T47" fmla="*/ 32 h 182"/>
                    <a:gd name="T48" fmla="*/ 220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6 w 412"/>
                    <a:gd name="T61" fmla="*/ 115 h 182"/>
                    <a:gd name="T62" fmla="*/ 99 w 412"/>
                    <a:gd name="T63" fmla="*/ 115 h 182"/>
                    <a:gd name="T64" fmla="*/ 99 w 412"/>
                    <a:gd name="T65" fmla="*/ 116 h 182"/>
                    <a:gd name="T66" fmla="*/ 70 w 412"/>
                    <a:gd name="T67" fmla="*/ 116 h 182"/>
                    <a:gd name="T68" fmla="*/ 70 w 412"/>
                    <a:gd name="T69" fmla="*/ 115 h 182"/>
                    <a:gd name="T70" fmla="*/ 69 w 412"/>
                    <a:gd name="T71" fmla="*/ 115 h 182"/>
                    <a:gd name="T72" fmla="*/ 69 w 412"/>
                    <a:gd name="T73" fmla="*/ 61 h 182"/>
                    <a:gd name="T74" fmla="*/ 99 w 412"/>
                    <a:gd name="T75" fmla="*/ 61 h 182"/>
                    <a:gd name="T76" fmla="*/ 99 w 412"/>
                    <a:gd name="T77" fmla="*/ 84 h 182"/>
                    <a:gd name="T78" fmla="*/ 124 w 412"/>
                    <a:gd name="T79" fmla="*/ 84 h 182"/>
                    <a:gd name="T80" fmla="*/ 124 w 412"/>
                    <a:gd name="T81" fmla="*/ 33 h 182"/>
                    <a:gd name="T82" fmla="*/ 32 w 412"/>
                    <a:gd name="T83" fmla="*/ 33 h 182"/>
                    <a:gd name="T84" fmla="*/ 32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2" y="150"/>
                      </a:moveTo>
                      <a:cubicBezTo>
                        <a:pt x="186" y="150"/>
                        <a:pt x="186" y="150"/>
                        <a:pt x="186" y="150"/>
                      </a:cubicBezTo>
                      <a:cubicBezTo>
                        <a:pt x="186" y="1"/>
                        <a:pt x="186" y="1"/>
                        <a:pt x="186"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79" y="181"/>
                        <a:pt x="379" y="181"/>
                        <a:pt x="379" y="181"/>
                      </a:cubicBezTo>
                      <a:cubicBezTo>
                        <a:pt x="379" y="181"/>
                        <a:pt x="379" y="181"/>
                        <a:pt x="379" y="181"/>
                      </a:cubicBezTo>
                      <a:cubicBezTo>
                        <a:pt x="256" y="182"/>
                        <a:pt x="256" y="182"/>
                        <a:pt x="256" y="182"/>
                      </a:cubicBezTo>
                      <a:cubicBezTo>
                        <a:pt x="256" y="143"/>
                        <a:pt x="255" y="100"/>
                        <a:pt x="255" y="62"/>
                      </a:cubicBezTo>
                      <a:cubicBezTo>
                        <a:pt x="284" y="62"/>
                        <a:pt x="313" y="62"/>
                        <a:pt x="342" y="62"/>
                      </a:cubicBezTo>
                      <a:cubicBezTo>
                        <a:pt x="342" y="62"/>
                        <a:pt x="342" y="62"/>
                        <a:pt x="342" y="62"/>
                      </a:cubicBezTo>
                      <a:cubicBezTo>
                        <a:pt x="342" y="62"/>
                        <a:pt x="342" y="62"/>
                        <a:pt x="342" y="62"/>
                      </a:cubicBezTo>
                      <a:cubicBezTo>
                        <a:pt x="342" y="94"/>
                        <a:pt x="342" y="94"/>
                        <a:pt x="342"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8" y="94"/>
                        <a:pt x="288" y="94"/>
                        <a:pt x="288" y="94"/>
                      </a:cubicBezTo>
                      <a:cubicBezTo>
                        <a:pt x="288" y="149"/>
                        <a:pt x="288" y="149"/>
                        <a:pt x="288" y="149"/>
                      </a:cubicBezTo>
                      <a:cubicBezTo>
                        <a:pt x="379" y="149"/>
                        <a:pt x="379" y="149"/>
                        <a:pt x="379" y="149"/>
                      </a:cubicBezTo>
                      <a:cubicBezTo>
                        <a:pt x="379" y="32"/>
                        <a:pt x="379" y="32"/>
                        <a:pt x="379" y="32"/>
                      </a:cubicBezTo>
                      <a:cubicBezTo>
                        <a:pt x="220" y="32"/>
                        <a:pt x="220" y="32"/>
                        <a:pt x="220" y="32"/>
                      </a:cubicBezTo>
                      <a:cubicBezTo>
                        <a:pt x="220" y="32"/>
                        <a:pt x="220" y="32"/>
                        <a:pt x="220"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6" y="115"/>
                        <a:pt x="156" y="115"/>
                        <a:pt x="156" y="115"/>
                      </a:cubicBezTo>
                      <a:cubicBezTo>
                        <a:pt x="99" y="115"/>
                        <a:pt x="99" y="115"/>
                        <a:pt x="99" y="115"/>
                      </a:cubicBezTo>
                      <a:cubicBezTo>
                        <a:pt x="99" y="116"/>
                        <a:pt x="99" y="116"/>
                        <a:pt x="99" y="116"/>
                      </a:cubicBezTo>
                      <a:cubicBezTo>
                        <a:pt x="70" y="116"/>
                        <a:pt x="70" y="116"/>
                        <a:pt x="70" y="116"/>
                      </a:cubicBezTo>
                      <a:cubicBezTo>
                        <a:pt x="70" y="115"/>
                        <a:pt x="70" y="115"/>
                        <a:pt x="70" y="115"/>
                      </a:cubicBezTo>
                      <a:cubicBezTo>
                        <a:pt x="69" y="115"/>
                        <a:pt x="69" y="115"/>
                        <a:pt x="69" y="115"/>
                      </a:cubicBezTo>
                      <a:cubicBezTo>
                        <a:pt x="69" y="61"/>
                        <a:pt x="69" y="61"/>
                        <a:pt x="69" y="61"/>
                      </a:cubicBezTo>
                      <a:cubicBezTo>
                        <a:pt x="99" y="61"/>
                        <a:pt x="99" y="61"/>
                        <a:pt x="99" y="61"/>
                      </a:cubicBezTo>
                      <a:cubicBezTo>
                        <a:pt x="99" y="84"/>
                        <a:pt x="99" y="84"/>
                        <a:pt x="99" y="84"/>
                      </a:cubicBezTo>
                      <a:cubicBezTo>
                        <a:pt x="124" y="84"/>
                        <a:pt x="124" y="84"/>
                        <a:pt x="124" y="84"/>
                      </a:cubicBezTo>
                      <a:cubicBezTo>
                        <a:pt x="124" y="33"/>
                        <a:pt x="124" y="33"/>
                        <a:pt x="124" y="33"/>
                      </a:cubicBezTo>
                      <a:cubicBezTo>
                        <a:pt x="32" y="33"/>
                        <a:pt x="32" y="33"/>
                        <a:pt x="32" y="33"/>
                      </a:cubicBezTo>
                      <a:lnTo>
                        <a:pt x="32"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56" name="Freeform 22"/>
                <p:cNvSpPr>
                  <a:spLocks/>
                </p:cNvSpPr>
                <p:nvPr/>
              </p:nvSpPr>
              <p:spPr bwMode="auto">
                <a:xfrm>
                  <a:off x="11696660" y="5029200"/>
                  <a:ext cx="526381" cy="126831"/>
                </a:xfrm>
                <a:custGeom>
                  <a:avLst/>
                  <a:gdLst>
                    <a:gd name="T0" fmla="*/ 33 w 412"/>
                    <a:gd name="T1" fmla="*/ 150 h 182"/>
                    <a:gd name="T2" fmla="*/ 187 w 412"/>
                    <a:gd name="T3" fmla="*/ 150 h 182"/>
                    <a:gd name="T4" fmla="*/ 187 w 412"/>
                    <a:gd name="T5" fmla="*/ 1 h 182"/>
                    <a:gd name="T6" fmla="*/ 187 w 412"/>
                    <a:gd name="T7" fmla="*/ 1 h 182"/>
                    <a:gd name="T8" fmla="*/ 187 w 412"/>
                    <a:gd name="T9" fmla="*/ 1 h 182"/>
                    <a:gd name="T10" fmla="*/ 412 w 412"/>
                    <a:gd name="T11" fmla="*/ 0 h 182"/>
                    <a:gd name="T12" fmla="*/ 412 w 412"/>
                    <a:gd name="T13" fmla="*/ 181 h 182"/>
                    <a:gd name="T14" fmla="*/ 380 w 412"/>
                    <a:gd name="T15" fmla="*/ 181 h 182"/>
                    <a:gd name="T16" fmla="*/ 380 w 412"/>
                    <a:gd name="T17" fmla="*/ 181 h 182"/>
                    <a:gd name="T18" fmla="*/ 256 w 412"/>
                    <a:gd name="T19" fmla="*/ 182 h 182"/>
                    <a:gd name="T20" fmla="*/ 256 w 412"/>
                    <a:gd name="T21" fmla="*/ 62 h 182"/>
                    <a:gd name="T22" fmla="*/ 342 w 412"/>
                    <a:gd name="T23" fmla="*/ 62 h 182"/>
                    <a:gd name="T24" fmla="*/ 342 w 412"/>
                    <a:gd name="T25" fmla="*/ 62 h 182"/>
                    <a:gd name="T26" fmla="*/ 343 w 412"/>
                    <a:gd name="T27" fmla="*/ 62 h 182"/>
                    <a:gd name="T28" fmla="*/ 343 w 412"/>
                    <a:gd name="T29" fmla="*/ 94 h 182"/>
                    <a:gd name="T30" fmla="*/ 342 w 412"/>
                    <a:gd name="T31" fmla="*/ 94 h 182"/>
                    <a:gd name="T32" fmla="*/ 342 w 412"/>
                    <a:gd name="T33" fmla="*/ 116 h 182"/>
                    <a:gd name="T34" fmla="*/ 313 w 412"/>
                    <a:gd name="T35" fmla="*/ 116 h 182"/>
                    <a:gd name="T36" fmla="*/ 313 w 412"/>
                    <a:gd name="T37" fmla="*/ 94 h 182"/>
                    <a:gd name="T38" fmla="*/ 289 w 412"/>
                    <a:gd name="T39" fmla="*/ 94 h 182"/>
                    <a:gd name="T40" fmla="*/ 289 w 412"/>
                    <a:gd name="T41" fmla="*/ 149 h 182"/>
                    <a:gd name="T42" fmla="*/ 380 w 412"/>
                    <a:gd name="T43" fmla="*/ 149 h 182"/>
                    <a:gd name="T44" fmla="*/ 380 w 412"/>
                    <a:gd name="T45" fmla="*/ 32 h 182"/>
                    <a:gd name="T46" fmla="*/ 221 w 412"/>
                    <a:gd name="T47" fmla="*/ 32 h 182"/>
                    <a:gd name="T48" fmla="*/ 221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7 w 412"/>
                    <a:gd name="T61" fmla="*/ 115 h 182"/>
                    <a:gd name="T62" fmla="*/ 100 w 412"/>
                    <a:gd name="T63" fmla="*/ 115 h 182"/>
                    <a:gd name="T64" fmla="*/ 100 w 412"/>
                    <a:gd name="T65" fmla="*/ 116 h 182"/>
                    <a:gd name="T66" fmla="*/ 71 w 412"/>
                    <a:gd name="T67" fmla="*/ 116 h 182"/>
                    <a:gd name="T68" fmla="*/ 71 w 412"/>
                    <a:gd name="T69" fmla="*/ 115 h 182"/>
                    <a:gd name="T70" fmla="*/ 70 w 412"/>
                    <a:gd name="T71" fmla="*/ 115 h 182"/>
                    <a:gd name="T72" fmla="*/ 69 w 412"/>
                    <a:gd name="T73" fmla="*/ 61 h 182"/>
                    <a:gd name="T74" fmla="*/ 100 w 412"/>
                    <a:gd name="T75" fmla="*/ 61 h 182"/>
                    <a:gd name="T76" fmla="*/ 100 w 412"/>
                    <a:gd name="T77" fmla="*/ 84 h 182"/>
                    <a:gd name="T78" fmla="*/ 124 w 412"/>
                    <a:gd name="T79" fmla="*/ 84 h 182"/>
                    <a:gd name="T80" fmla="*/ 124 w 412"/>
                    <a:gd name="T81" fmla="*/ 33 h 182"/>
                    <a:gd name="T82" fmla="*/ 33 w 412"/>
                    <a:gd name="T83" fmla="*/ 33 h 182"/>
                    <a:gd name="T84" fmla="*/ 33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3" y="150"/>
                      </a:moveTo>
                      <a:cubicBezTo>
                        <a:pt x="187" y="150"/>
                        <a:pt x="187" y="150"/>
                        <a:pt x="187" y="150"/>
                      </a:cubicBezTo>
                      <a:cubicBezTo>
                        <a:pt x="187" y="1"/>
                        <a:pt x="187" y="1"/>
                        <a:pt x="187"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80" y="181"/>
                        <a:pt x="380" y="181"/>
                        <a:pt x="380" y="181"/>
                      </a:cubicBezTo>
                      <a:cubicBezTo>
                        <a:pt x="380" y="181"/>
                        <a:pt x="380" y="181"/>
                        <a:pt x="380" y="181"/>
                      </a:cubicBezTo>
                      <a:cubicBezTo>
                        <a:pt x="256" y="182"/>
                        <a:pt x="256" y="182"/>
                        <a:pt x="256" y="182"/>
                      </a:cubicBezTo>
                      <a:cubicBezTo>
                        <a:pt x="256" y="143"/>
                        <a:pt x="256" y="100"/>
                        <a:pt x="256" y="62"/>
                      </a:cubicBezTo>
                      <a:cubicBezTo>
                        <a:pt x="285" y="62"/>
                        <a:pt x="313" y="62"/>
                        <a:pt x="342" y="62"/>
                      </a:cubicBezTo>
                      <a:cubicBezTo>
                        <a:pt x="342" y="62"/>
                        <a:pt x="342" y="62"/>
                        <a:pt x="342" y="62"/>
                      </a:cubicBezTo>
                      <a:cubicBezTo>
                        <a:pt x="343" y="62"/>
                        <a:pt x="343" y="62"/>
                        <a:pt x="343" y="62"/>
                      </a:cubicBezTo>
                      <a:cubicBezTo>
                        <a:pt x="343" y="94"/>
                        <a:pt x="343" y="94"/>
                        <a:pt x="343"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9" y="94"/>
                        <a:pt x="289" y="94"/>
                        <a:pt x="289" y="94"/>
                      </a:cubicBezTo>
                      <a:cubicBezTo>
                        <a:pt x="289" y="149"/>
                        <a:pt x="289" y="149"/>
                        <a:pt x="289" y="149"/>
                      </a:cubicBezTo>
                      <a:cubicBezTo>
                        <a:pt x="380" y="149"/>
                        <a:pt x="380" y="149"/>
                        <a:pt x="380" y="149"/>
                      </a:cubicBezTo>
                      <a:cubicBezTo>
                        <a:pt x="380" y="32"/>
                        <a:pt x="380" y="32"/>
                        <a:pt x="380" y="32"/>
                      </a:cubicBezTo>
                      <a:cubicBezTo>
                        <a:pt x="221" y="32"/>
                        <a:pt x="221" y="32"/>
                        <a:pt x="221" y="32"/>
                      </a:cubicBezTo>
                      <a:cubicBezTo>
                        <a:pt x="221" y="32"/>
                        <a:pt x="221" y="32"/>
                        <a:pt x="221"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7" y="115"/>
                        <a:pt x="157" y="115"/>
                        <a:pt x="157" y="115"/>
                      </a:cubicBezTo>
                      <a:cubicBezTo>
                        <a:pt x="100" y="115"/>
                        <a:pt x="100" y="115"/>
                        <a:pt x="100" y="115"/>
                      </a:cubicBezTo>
                      <a:cubicBezTo>
                        <a:pt x="100" y="116"/>
                        <a:pt x="100" y="116"/>
                        <a:pt x="100" y="116"/>
                      </a:cubicBezTo>
                      <a:cubicBezTo>
                        <a:pt x="71" y="116"/>
                        <a:pt x="71" y="116"/>
                        <a:pt x="71" y="116"/>
                      </a:cubicBezTo>
                      <a:cubicBezTo>
                        <a:pt x="71" y="115"/>
                        <a:pt x="71" y="115"/>
                        <a:pt x="71" y="115"/>
                      </a:cubicBezTo>
                      <a:cubicBezTo>
                        <a:pt x="70" y="115"/>
                        <a:pt x="70" y="115"/>
                        <a:pt x="70" y="115"/>
                      </a:cubicBezTo>
                      <a:cubicBezTo>
                        <a:pt x="69" y="61"/>
                        <a:pt x="69" y="61"/>
                        <a:pt x="69" y="61"/>
                      </a:cubicBezTo>
                      <a:cubicBezTo>
                        <a:pt x="100" y="61"/>
                        <a:pt x="100" y="61"/>
                        <a:pt x="100" y="61"/>
                      </a:cubicBezTo>
                      <a:cubicBezTo>
                        <a:pt x="100" y="84"/>
                        <a:pt x="100" y="84"/>
                        <a:pt x="100" y="84"/>
                      </a:cubicBezTo>
                      <a:cubicBezTo>
                        <a:pt x="124" y="84"/>
                        <a:pt x="124" y="84"/>
                        <a:pt x="124" y="84"/>
                      </a:cubicBezTo>
                      <a:cubicBezTo>
                        <a:pt x="124" y="33"/>
                        <a:pt x="124" y="33"/>
                        <a:pt x="124" y="33"/>
                      </a:cubicBezTo>
                      <a:cubicBezTo>
                        <a:pt x="33" y="33"/>
                        <a:pt x="33" y="33"/>
                        <a:pt x="33" y="33"/>
                      </a:cubicBezTo>
                      <a:lnTo>
                        <a:pt x="33"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57" name="Freeform 23"/>
                <p:cNvSpPr>
                  <a:spLocks/>
                </p:cNvSpPr>
                <p:nvPr/>
              </p:nvSpPr>
              <p:spPr bwMode="auto">
                <a:xfrm>
                  <a:off x="12250836" y="5029200"/>
                  <a:ext cx="524643" cy="126831"/>
                </a:xfrm>
                <a:custGeom>
                  <a:avLst/>
                  <a:gdLst>
                    <a:gd name="T0" fmla="*/ 32 w 411"/>
                    <a:gd name="T1" fmla="*/ 150 h 182"/>
                    <a:gd name="T2" fmla="*/ 186 w 411"/>
                    <a:gd name="T3" fmla="*/ 150 h 182"/>
                    <a:gd name="T4" fmla="*/ 186 w 411"/>
                    <a:gd name="T5" fmla="*/ 1 h 182"/>
                    <a:gd name="T6" fmla="*/ 187 w 411"/>
                    <a:gd name="T7" fmla="*/ 1 h 182"/>
                    <a:gd name="T8" fmla="*/ 187 w 411"/>
                    <a:gd name="T9" fmla="*/ 1 h 182"/>
                    <a:gd name="T10" fmla="*/ 411 w 411"/>
                    <a:gd name="T11" fmla="*/ 0 h 182"/>
                    <a:gd name="T12" fmla="*/ 411 w 411"/>
                    <a:gd name="T13" fmla="*/ 181 h 182"/>
                    <a:gd name="T14" fmla="*/ 379 w 411"/>
                    <a:gd name="T15" fmla="*/ 181 h 182"/>
                    <a:gd name="T16" fmla="*/ 379 w 411"/>
                    <a:gd name="T17" fmla="*/ 181 h 182"/>
                    <a:gd name="T18" fmla="*/ 256 w 411"/>
                    <a:gd name="T19" fmla="*/ 182 h 182"/>
                    <a:gd name="T20" fmla="*/ 255 w 411"/>
                    <a:gd name="T21" fmla="*/ 62 h 182"/>
                    <a:gd name="T22" fmla="*/ 342 w 411"/>
                    <a:gd name="T23" fmla="*/ 62 h 182"/>
                    <a:gd name="T24" fmla="*/ 342 w 411"/>
                    <a:gd name="T25" fmla="*/ 62 h 182"/>
                    <a:gd name="T26" fmla="*/ 342 w 411"/>
                    <a:gd name="T27" fmla="*/ 62 h 182"/>
                    <a:gd name="T28" fmla="*/ 342 w 411"/>
                    <a:gd name="T29" fmla="*/ 94 h 182"/>
                    <a:gd name="T30" fmla="*/ 342 w 411"/>
                    <a:gd name="T31" fmla="*/ 94 h 182"/>
                    <a:gd name="T32" fmla="*/ 342 w 411"/>
                    <a:gd name="T33" fmla="*/ 116 h 182"/>
                    <a:gd name="T34" fmla="*/ 313 w 411"/>
                    <a:gd name="T35" fmla="*/ 116 h 182"/>
                    <a:gd name="T36" fmla="*/ 313 w 411"/>
                    <a:gd name="T37" fmla="*/ 94 h 182"/>
                    <a:gd name="T38" fmla="*/ 288 w 411"/>
                    <a:gd name="T39" fmla="*/ 94 h 182"/>
                    <a:gd name="T40" fmla="*/ 288 w 411"/>
                    <a:gd name="T41" fmla="*/ 149 h 182"/>
                    <a:gd name="T42" fmla="*/ 379 w 411"/>
                    <a:gd name="T43" fmla="*/ 149 h 182"/>
                    <a:gd name="T44" fmla="*/ 379 w 411"/>
                    <a:gd name="T45" fmla="*/ 32 h 182"/>
                    <a:gd name="T46" fmla="*/ 220 w 411"/>
                    <a:gd name="T47" fmla="*/ 32 h 182"/>
                    <a:gd name="T48" fmla="*/ 220 w 411"/>
                    <a:gd name="T49" fmla="*/ 32 h 182"/>
                    <a:gd name="T50" fmla="*/ 219 w 411"/>
                    <a:gd name="T51" fmla="*/ 32 h 182"/>
                    <a:gd name="T52" fmla="*/ 219 w 411"/>
                    <a:gd name="T53" fmla="*/ 182 h 182"/>
                    <a:gd name="T54" fmla="*/ 0 w 411"/>
                    <a:gd name="T55" fmla="*/ 182 h 182"/>
                    <a:gd name="T56" fmla="*/ 0 w 411"/>
                    <a:gd name="T57" fmla="*/ 1 h 182"/>
                    <a:gd name="T58" fmla="*/ 156 w 411"/>
                    <a:gd name="T59" fmla="*/ 0 h 182"/>
                    <a:gd name="T60" fmla="*/ 156 w 411"/>
                    <a:gd name="T61" fmla="*/ 115 h 182"/>
                    <a:gd name="T62" fmla="*/ 99 w 411"/>
                    <a:gd name="T63" fmla="*/ 115 h 182"/>
                    <a:gd name="T64" fmla="*/ 99 w 411"/>
                    <a:gd name="T65" fmla="*/ 116 h 182"/>
                    <a:gd name="T66" fmla="*/ 70 w 411"/>
                    <a:gd name="T67" fmla="*/ 116 h 182"/>
                    <a:gd name="T68" fmla="*/ 70 w 411"/>
                    <a:gd name="T69" fmla="*/ 115 h 182"/>
                    <a:gd name="T70" fmla="*/ 69 w 411"/>
                    <a:gd name="T71" fmla="*/ 115 h 182"/>
                    <a:gd name="T72" fmla="*/ 69 w 411"/>
                    <a:gd name="T73" fmla="*/ 61 h 182"/>
                    <a:gd name="T74" fmla="*/ 99 w 411"/>
                    <a:gd name="T75" fmla="*/ 61 h 182"/>
                    <a:gd name="T76" fmla="*/ 99 w 411"/>
                    <a:gd name="T77" fmla="*/ 84 h 182"/>
                    <a:gd name="T78" fmla="*/ 123 w 411"/>
                    <a:gd name="T79" fmla="*/ 84 h 182"/>
                    <a:gd name="T80" fmla="*/ 123 w 411"/>
                    <a:gd name="T81" fmla="*/ 33 h 182"/>
                    <a:gd name="T82" fmla="*/ 32 w 411"/>
                    <a:gd name="T83" fmla="*/ 33 h 182"/>
                    <a:gd name="T84" fmla="*/ 32 w 411"/>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1" h="182">
                      <a:moveTo>
                        <a:pt x="32" y="150"/>
                      </a:moveTo>
                      <a:cubicBezTo>
                        <a:pt x="186" y="150"/>
                        <a:pt x="186" y="150"/>
                        <a:pt x="186" y="150"/>
                      </a:cubicBezTo>
                      <a:cubicBezTo>
                        <a:pt x="186" y="1"/>
                        <a:pt x="186" y="1"/>
                        <a:pt x="186" y="1"/>
                      </a:cubicBezTo>
                      <a:cubicBezTo>
                        <a:pt x="187" y="1"/>
                        <a:pt x="187" y="1"/>
                        <a:pt x="187" y="1"/>
                      </a:cubicBezTo>
                      <a:cubicBezTo>
                        <a:pt x="187" y="1"/>
                        <a:pt x="187" y="1"/>
                        <a:pt x="187" y="1"/>
                      </a:cubicBezTo>
                      <a:cubicBezTo>
                        <a:pt x="268" y="1"/>
                        <a:pt x="332" y="0"/>
                        <a:pt x="411" y="0"/>
                      </a:cubicBezTo>
                      <a:cubicBezTo>
                        <a:pt x="411" y="181"/>
                        <a:pt x="411" y="181"/>
                        <a:pt x="411" y="181"/>
                      </a:cubicBezTo>
                      <a:cubicBezTo>
                        <a:pt x="379" y="181"/>
                        <a:pt x="379" y="181"/>
                        <a:pt x="379" y="181"/>
                      </a:cubicBezTo>
                      <a:cubicBezTo>
                        <a:pt x="379" y="181"/>
                        <a:pt x="379" y="181"/>
                        <a:pt x="379" y="181"/>
                      </a:cubicBezTo>
                      <a:cubicBezTo>
                        <a:pt x="256" y="182"/>
                        <a:pt x="256" y="182"/>
                        <a:pt x="256" y="182"/>
                      </a:cubicBezTo>
                      <a:cubicBezTo>
                        <a:pt x="256" y="143"/>
                        <a:pt x="255" y="100"/>
                        <a:pt x="255" y="62"/>
                      </a:cubicBezTo>
                      <a:cubicBezTo>
                        <a:pt x="284" y="62"/>
                        <a:pt x="313" y="62"/>
                        <a:pt x="342" y="62"/>
                      </a:cubicBezTo>
                      <a:cubicBezTo>
                        <a:pt x="342" y="62"/>
                        <a:pt x="342" y="62"/>
                        <a:pt x="342" y="62"/>
                      </a:cubicBezTo>
                      <a:cubicBezTo>
                        <a:pt x="342" y="62"/>
                        <a:pt x="342" y="62"/>
                        <a:pt x="342" y="62"/>
                      </a:cubicBezTo>
                      <a:cubicBezTo>
                        <a:pt x="342" y="94"/>
                        <a:pt x="342" y="94"/>
                        <a:pt x="342"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8" y="94"/>
                        <a:pt x="288" y="94"/>
                        <a:pt x="288" y="94"/>
                      </a:cubicBezTo>
                      <a:cubicBezTo>
                        <a:pt x="288" y="149"/>
                        <a:pt x="288" y="149"/>
                        <a:pt x="288" y="149"/>
                      </a:cubicBezTo>
                      <a:cubicBezTo>
                        <a:pt x="379" y="149"/>
                        <a:pt x="379" y="149"/>
                        <a:pt x="379" y="149"/>
                      </a:cubicBezTo>
                      <a:cubicBezTo>
                        <a:pt x="379" y="32"/>
                        <a:pt x="379" y="32"/>
                        <a:pt x="379" y="32"/>
                      </a:cubicBezTo>
                      <a:cubicBezTo>
                        <a:pt x="220" y="32"/>
                        <a:pt x="220" y="32"/>
                        <a:pt x="220" y="32"/>
                      </a:cubicBezTo>
                      <a:cubicBezTo>
                        <a:pt x="220" y="32"/>
                        <a:pt x="220" y="32"/>
                        <a:pt x="220"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6" y="115"/>
                        <a:pt x="156" y="115"/>
                        <a:pt x="156" y="115"/>
                      </a:cubicBezTo>
                      <a:cubicBezTo>
                        <a:pt x="99" y="115"/>
                        <a:pt x="99" y="115"/>
                        <a:pt x="99" y="115"/>
                      </a:cubicBezTo>
                      <a:cubicBezTo>
                        <a:pt x="99" y="116"/>
                        <a:pt x="99" y="116"/>
                        <a:pt x="99" y="116"/>
                      </a:cubicBezTo>
                      <a:cubicBezTo>
                        <a:pt x="70" y="116"/>
                        <a:pt x="70" y="116"/>
                        <a:pt x="70" y="116"/>
                      </a:cubicBezTo>
                      <a:cubicBezTo>
                        <a:pt x="70" y="115"/>
                        <a:pt x="70" y="115"/>
                        <a:pt x="70" y="115"/>
                      </a:cubicBezTo>
                      <a:cubicBezTo>
                        <a:pt x="69" y="115"/>
                        <a:pt x="69" y="115"/>
                        <a:pt x="69" y="115"/>
                      </a:cubicBezTo>
                      <a:cubicBezTo>
                        <a:pt x="69" y="61"/>
                        <a:pt x="69" y="61"/>
                        <a:pt x="69" y="61"/>
                      </a:cubicBezTo>
                      <a:cubicBezTo>
                        <a:pt x="99" y="61"/>
                        <a:pt x="99" y="61"/>
                        <a:pt x="99" y="61"/>
                      </a:cubicBezTo>
                      <a:cubicBezTo>
                        <a:pt x="99" y="84"/>
                        <a:pt x="99" y="84"/>
                        <a:pt x="99" y="84"/>
                      </a:cubicBezTo>
                      <a:cubicBezTo>
                        <a:pt x="123" y="84"/>
                        <a:pt x="123" y="84"/>
                        <a:pt x="123" y="84"/>
                      </a:cubicBezTo>
                      <a:cubicBezTo>
                        <a:pt x="123" y="33"/>
                        <a:pt x="123" y="33"/>
                        <a:pt x="123" y="33"/>
                      </a:cubicBezTo>
                      <a:cubicBezTo>
                        <a:pt x="32" y="33"/>
                        <a:pt x="32" y="33"/>
                        <a:pt x="32" y="33"/>
                      </a:cubicBezTo>
                      <a:lnTo>
                        <a:pt x="32"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58" name="Freeform 24"/>
                <p:cNvSpPr>
                  <a:spLocks/>
                </p:cNvSpPr>
                <p:nvPr/>
              </p:nvSpPr>
              <p:spPr bwMode="auto">
                <a:xfrm>
                  <a:off x="12806750" y="5029200"/>
                  <a:ext cx="526381" cy="126831"/>
                </a:xfrm>
                <a:custGeom>
                  <a:avLst/>
                  <a:gdLst>
                    <a:gd name="T0" fmla="*/ 33 w 412"/>
                    <a:gd name="T1" fmla="*/ 150 h 182"/>
                    <a:gd name="T2" fmla="*/ 187 w 412"/>
                    <a:gd name="T3" fmla="*/ 150 h 182"/>
                    <a:gd name="T4" fmla="*/ 187 w 412"/>
                    <a:gd name="T5" fmla="*/ 1 h 182"/>
                    <a:gd name="T6" fmla="*/ 187 w 412"/>
                    <a:gd name="T7" fmla="*/ 1 h 182"/>
                    <a:gd name="T8" fmla="*/ 187 w 412"/>
                    <a:gd name="T9" fmla="*/ 1 h 182"/>
                    <a:gd name="T10" fmla="*/ 412 w 412"/>
                    <a:gd name="T11" fmla="*/ 0 h 182"/>
                    <a:gd name="T12" fmla="*/ 412 w 412"/>
                    <a:gd name="T13" fmla="*/ 181 h 182"/>
                    <a:gd name="T14" fmla="*/ 380 w 412"/>
                    <a:gd name="T15" fmla="*/ 181 h 182"/>
                    <a:gd name="T16" fmla="*/ 380 w 412"/>
                    <a:gd name="T17" fmla="*/ 181 h 182"/>
                    <a:gd name="T18" fmla="*/ 256 w 412"/>
                    <a:gd name="T19" fmla="*/ 182 h 182"/>
                    <a:gd name="T20" fmla="*/ 255 w 412"/>
                    <a:gd name="T21" fmla="*/ 62 h 182"/>
                    <a:gd name="T22" fmla="*/ 342 w 412"/>
                    <a:gd name="T23" fmla="*/ 62 h 182"/>
                    <a:gd name="T24" fmla="*/ 342 w 412"/>
                    <a:gd name="T25" fmla="*/ 62 h 182"/>
                    <a:gd name="T26" fmla="*/ 342 w 412"/>
                    <a:gd name="T27" fmla="*/ 62 h 182"/>
                    <a:gd name="T28" fmla="*/ 342 w 412"/>
                    <a:gd name="T29" fmla="*/ 94 h 182"/>
                    <a:gd name="T30" fmla="*/ 342 w 412"/>
                    <a:gd name="T31" fmla="*/ 94 h 182"/>
                    <a:gd name="T32" fmla="*/ 342 w 412"/>
                    <a:gd name="T33" fmla="*/ 116 h 182"/>
                    <a:gd name="T34" fmla="*/ 313 w 412"/>
                    <a:gd name="T35" fmla="*/ 116 h 182"/>
                    <a:gd name="T36" fmla="*/ 313 w 412"/>
                    <a:gd name="T37" fmla="*/ 94 h 182"/>
                    <a:gd name="T38" fmla="*/ 288 w 412"/>
                    <a:gd name="T39" fmla="*/ 94 h 182"/>
                    <a:gd name="T40" fmla="*/ 288 w 412"/>
                    <a:gd name="T41" fmla="*/ 149 h 182"/>
                    <a:gd name="T42" fmla="*/ 380 w 412"/>
                    <a:gd name="T43" fmla="*/ 149 h 182"/>
                    <a:gd name="T44" fmla="*/ 380 w 412"/>
                    <a:gd name="T45" fmla="*/ 32 h 182"/>
                    <a:gd name="T46" fmla="*/ 220 w 412"/>
                    <a:gd name="T47" fmla="*/ 32 h 182"/>
                    <a:gd name="T48" fmla="*/ 220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7 w 412"/>
                    <a:gd name="T61" fmla="*/ 115 h 182"/>
                    <a:gd name="T62" fmla="*/ 100 w 412"/>
                    <a:gd name="T63" fmla="*/ 115 h 182"/>
                    <a:gd name="T64" fmla="*/ 100 w 412"/>
                    <a:gd name="T65" fmla="*/ 116 h 182"/>
                    <a:gd name="T66" fmla="*/ 71 w 412"/>
                    <a:gd name="T67" fmla="*/ 116 h 182"/>
                    <a:gd name="T68" fmla="*/ 71 w 412"/>
                    <a:gd name="T69" fmla="*/ 115 h 182"/>
                    <a:gd name="T70" fmla="*/ 70 w 412"/>
                    <a:gd name="T71" fmla="*/ 115 h 182"/>
                    <a:gd name="T72" fmla="*/ 69 w 412"/>
                    <a:gd name="T73" fmla="*/ 61 h 182"/>
                    <a:gd name="T74" fmla="*/ 100 w 412"/>
                    <a:gd name="T75" fmla="*/ 61 h 182"/>
                    <a:gd name="T76" fmla="*/ 100 w 412"/>
                    <a:gd name="T77" fmla="*/ 84 h 182"/>
                    <a:gd name="T78" fmla="*/ 124 w 412"/>
                    <a:gd name="T79" fmla="*/ 84 h 182"/>
                    <a:gd name="T80" fmla="*/ 124 w 412"/>
                    <a:gd name="T81" fmla="*/ 33 h 182"/>
                    <a:gd name="T82" fmla="*/ 33 w 412"/>
                    <a:gd name="T83" fmla="*/ 33 h 182"/>
                    <a:gd name="T84" fmla="*/ 33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3" y="150"/>
                      </a:moveTo>
                      <a:cubicBezTo>
                        <a:pt x="187" y="150"/>
                        <a:pt x="187" y="150"/>
                        <a:pt x="187" y="150"/>
                      </a:cubicBezTo>
                      <a:cubicBezTo>
                        <a:pt x="187" y="1"/>
                        <a:pt x="187" y="1"/>
                        <a:pt x="187"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80" y="181"/>
                        <a:pt x="380" y="181"/>
                        <a:pt x="380" y="181"/>
                      </a:cubicBezTo>
                      <a:cubicBezTo>
                        <a:pt x="380" y="181"/>
                        <a:pt x="380" y="181"/>
                        <a:pt x="380" y="181"/>
                      </a:cubicBezTo>
                      <a:cubicBezTo>
                        <a:pt x="256" y="182"/>
                        <a:pt x="256" y="182"/>
                        <a:pt x="256" y="182"/>
                      </a:cubicBezTo>
                      <a:cubicBezTo>
                        <a:pt x="256" y="143"/>
                        <a:pt x="255" y="100"/>
                        <a:pt x="255" y="62"/>
                      </a:cubicBezTo>
                      <a:cubicBezTo>
                        <a:pt x="285" y="62"/>
                        <a:pt x="313" y="62"/>
                        <a:pt x="342" y="62"/>
                      </a:cubicBezTo>
                      <a:cubicBezTo>
                        <a:pt x="342" y="62"/>
                        <a:pt x="342" y="62"/>
                        <a:pt x="342" y="62"/>
                      </a:cubicBezTo>
                      <a:cubicBezTo>
                        <a:pt x="342" y="62"/>
                        <a:pt x="342" y="62"/>
                        <a:pt x="342" y="62"/>
                      </a:cubicBezTo>
                      <a:cubicBezTo>
                        <a:pt x="342" y="94"/>
                        <a:pt x="342" y="94"/>
                        <a:pt x="342"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8" y="94"/>
                        <a:pt x="288" y="94"/>
                        <a:pt x="288" y="94"/>
                      </a:cubicBezTo>
                      <a:cubicBezTo>
                        <a:pt x="288" y="149"/>
                        <a:pt x="288" y="149"/>
                        <a:pt x="288" y="149"/>
                      </a:cubicBezTo>
                      <a:cubicBezTo>
                        <a:pt x="380" y="149"/>
                        <a:pt x="380" y="149"/>
                        <a:pt x="380" y="149"/>
                      </a:cubicBezTo>
                      <a:cubicBezTo>
                        <a:pt x="380" y="32"/>
                        <a:pt x="380" y="32"/>
                        <a:pt x="380" y="32"/>
                      </a:cubicBezTo>
                      <a:cubicBezTo>
                        <a:pt x="220" y="32"/>
                        <a:pt x="220" y="32"/>
                        <a:pt x="220" y="32"/>
                      </a:cubicBezTo>
                      <a:cubicBezTo>
                        <a:pt x="220" y="32"/>
                        <a:pt x="220" y="32"/>
                        <a:pt x="220"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7" y="115"/>
                        <a:pt x="157" y="115"/>
                        <a:pt x="157" y="115"/>
                      </a:cubicBezTo>
                      <a:cubicBezTo>
                        <a:pt x="100" y="115"/>
                        <a:pt x="100" y="115"/>
                        <a:pt x="100" y="115"/>
                      </a:cubicBezTo>
                      <a:cubicBezTo>
                        <a:pt x="100" y="116"/>
                        <a:pt x="100" y="116"/>
                        <a:pt x="100" y="116"/>
                      </a:cubicBezTo>
                      <a:cubicBezTo>
                        <a:pt x="71" y="116"/>
                        <a:pt x="71" y="116"/>
                        <a:pt x="71" y="116"/>
                      </a:cubicBezTo>
                      <a:cubicBezTo>
                        <a:pt x="71" y="115"/>
                        <a:pt x="71" y="115"/>
                        <a:pt x="71" y="115"/>
                      </a:cubicBezTo>
                      <a:cubicBezTo>
                        <a:pt x="70" y="115"/>
                        <a:pt x="70" y="115"/>
                        <a:pt x="70" y="115"/>
                      </a:cubicBezTo>
                      <a:cubicBezTo>
                        <a:pt x="69" y="61"/>
                        <a:pt x="69" y="61"/>
                        <a:pt x="69" y="61"/>
                      </a:cubicBezTo>
                      <a:cubicBezTo>
                        <a:pt x="100" y="61"/>
                        <a:pt x="100" y="61"/>
                        <a:pt x="100" y="61"/>
                      </a:cubicBezTo>
                      <a:cubicBezTo>
                        <a:pt x="100" y="84"/>
                        <a:pt x="100" y="84"/>
                        <a:pt x="100" y="84"/>
                      </a:cubicBezTo>
                      <a:cubicBezTo>
                        <a:pt x="124" y="84"/>
                        <a:pt x="124" y="84"/>
                        <a:pt x="124" y="84"/>
                      </a:cubicBezTo>
                      <a:cubicBezTo>
                        <a:pt x="124" y="33"/>
                        <a:pt x="124" y="33"/>
                        <a:pt x="124" y="33"/>
                      </a:cubicBezTo>
                      <a:cubicBezTo>
                        <a:pt x="33" y="33"/>
                        <a:pt x="33" y="33"/>
                        <a:pt x="33" y="33"/>
                      </a:cubicBezTo>
                      <a:lnTo>
                        <a:pt x="33"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59" name="Freeform 25"/>
                <p:cNvSpPr>
                  <a:spLocks/>
                </p:cNvSpPr>
                <p:nvPr/>
              </p:nvSpPr>
              <p:spPr bwMode="auto">
                <a:xfrm>
                  <a:off x="13364400" y="5029200"/>
                  <a:ext cx="526381" cy="126831"/>
                </a:xfrm>
                <a:custGeom>
                  <a:avLst/>
                  <a:gdLst>
                    <a:gd name="T0" fmla="*/ 32 w 412"/>
                    <a:gd name="T1" fmla="*/ 150 h 182"/>
                    <a:gd name="T2" fmla="*/ 186 w 412"/>
                    <a:gd name="T3" fmla="*/ 150 h 182"/>
                    <a:gd name="T4" fmla="*/ 186 w 412"/>
                    <a:gd name="T5" fmla="*/ 1 h 182"/>
                    <a:gd name="T6" fmla="*/ 187 w 412"/>
                    <a:gd name="T7" fmla="*/ 1 h 182"/>
                    <a:gd name="T8" fmla="*/ 187 w 412"/>
                    <a:gd name="T9" fmla="*/ 1 h 182"/>
                    <a:gd name="T10" fmla="*/ 412 w 412"/>
                    <a:gd name="T11" fmla="*/ 0 h 182"/>
                    <a:gd name="T12" fmla="*/ 412 w 412"/>
                    <a:gd name="T13" fmla="*/ 181 h 182"/>
                    <a:gd name="T14" fmla="*/ 379 w 412"/>
                    <a:gd name="T15" fmla="*/ 181 h 182"/>
                    <a:gd name="T16" fmla="*/ 379 w 412"/>
                    <a:gd name="T17" fmla="*/ 181 h 182"/>
                    <a:gd name="T18" fmla="*/ 256 w 412"/>
                    <a:gd name="T19" fmla="*/ 182 h 182"/>
                    <a:gd name="T20" fmla="*/ 255 w 412"/>
                    <a:gd name="T21" fmla="*/ 62 h 182"/>
                    <a:gd name="T22" fmla="*/ 342 w 412"/>
                    <a:gd name="T23" fmla="*/ 62 h 182"/>
                    <a:gd name="T24" fmla="*/ 342 w 412"/>
                    <a:gd name="T25" fmla="*/ 62 h 182"/>
                    <a:gd name="T26" fmla="*/ 342 w 412"/>
                    <a:gd name="T27" fmla="*/ 62 h 182"/>
                    <a:gd name="T28" fmla="*/ 342 w 412"/>
                    <a:gd name="T29" fmla="*/ 94 h 182"/>
                    <a:gd name="T30" fmla="*/ 342 w 412"/>
                    <a:gd name="T31" fmla="*/ 94 h 182"/>
                    <a:gd name="T32" fmla="*/ 342 w 412"/>
                    <a:gd name="T33" fmla="*/ 116 h 182"/>
                    <a:gd name="T34" fmla="*/ 313 w 412"/>
                    <a:gd name="T35" fmla="*/ 116 h 182"/>
                    <a:gd name="T36" fmla="*/ 313 w 412"/>
                    <a:gd name="T37" fmla="*/ 94 h 182"/>
                    <a:gd name="T38" fmla="*/ 288 w 412"/>
                    <a:gd name="T39" fmla="*/ 94 h 182"/>
                    <a:gd name="T40" fmla="*/ 288 w 412"/>
                    <a:gd name="T41" fmla="*/ 149 h 182"/>
                    <a:gd name="T42" fmla="*/ 379 w 412"/>
                    <a:gd name="T43" fmla="*/ 149 h 182"/>
                    <a:gd name="T44" fmla="*/ 379 w 412"/>
                    <a:gd name="T45" fmla="*/ 32 h 182"/>
                    <a:gd name="T46" fmla="*/ 220 w 412"/>
                    <a:gd name="T47" fmla="*/ 32 h 182"/>
                    <a:gd name="T48" fmla="*/ 220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6 w 412"/>
                    <a:gd name="T61" fmla="*/ 115 h 182"/>
                    <a:gd name="T62" fmla="*/ 99 w 412"/>
                    <a:gd name="T63" fmla="*/ 115 h 182"/>
                    <a:gd name="T64" fmla="*/ 99 w 412"/>
                    <a:gd name="T65" fmla="*/ 116 h 182"/>
                    <a:gd name="T66" fmla="*/ 70 w 412"/>
                    <a:gd name="T67" fmla="*/ 116 h 182"/>
                    <a:gd name="T68" fmla="*/ 70 w 412"/>
                    <a:gd name="T69" fmla="*/ 115 h 182"/>
                    <a:gd name="T70" fmla="*/ 69 w 412"/>
                    <a:gd name="T71" fmla="*/ 115 h 182"/>
                    <a:gd name="T72" fmla="*/ 69 w 412"/>
                    <a:gd name="T73" fmla="*/ 61 h 182"/>
                    <a:gd name="T74" fmla="*/ 99 w 412"/>
                    <a:gd name="T75" fmla="*/ 61 h 182"/>
                    <a:gd name="T76" fmla="*/ 99 w 412"/>
                    <a:gd name="T77" fmla="*/ 84 h 182"/>
                    <a:gd name="T78" fmla="*/ 123 w 412"/>
                    <a:gd name="T79" fmla="*/ 84 h 182"/>
                    <a:gd name="T80" fmla="*/ 123 w 412"/>
                    <a:gd name="T81" fmla="*/ 33 h 182"/>
                    <a:gd name="T82" fmla="*/ 32 w 412"/>
                    <a:gd name="T83" fmla="*/ 33 h 182"/>
                    <a:gd name="T84" fmla="*/ 32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2" y="150"/>
                      </a:moveTo>
                      <a:cubicBezTo>
                        <a:pt x="186" y="150"/>
                        <a:pt x="186" y="150"/>
                        <a:pt x="186" y="150"/>
                      </a:cubicBezTo>
                      <a:cubicBezTo>
                        <a:pt x="186" y="1"/>
                        <a:pt x="186" y="1"/>
                        <a:pt x="186"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79" y="181"/>
                        <a:pt x="379" y="181"/>
                        <a:pt x="379" y="181"/>
                      </a:cubicBezTo>
                      <a:cubicBezTo>
                        <a:pt x="379" y="181"/>
                        <a:pt x="379" y="181"/>
                        <a:pt x="379" y="181"/>
                      </a:cubicBezTo>
                      <a:cubicBezTo>
                        <a:pt x="256" y="182"/>
                        <a:pt x="256" y="182"/>
                        <a:pt x="256" y="182"/>
                      </a:cubicBezTo>
                      <a:cubicBezTo>
                        <a:pt x="256" y="143"/>
                        <a:pt x="255" y="100"/>
                        <a:pt x="255" y="62"/>
                      </a:cubicBezTo>
                      <a:cubicBezTo>
                        <a:pt x="284" y="62"/>
                        <a:pt x="313" y="62"/>
                        <a:pt x="342" y="62"/>
                      </a:cubicBezTo>
                      <a:cubicBezTo>
                        <a:pt x="342" y="62"/>
                        <a:pt x="342" y="62"/>
                        <a:pt x="342" y="62"/>
                      </a:cubicBezTo>
                      <a:cubicBezTo>
                        <a:pt x="342" y="62"/>
                        <a:pt x="342" y="62"/>
                        <a:pt x="342" y="62"/>
                      </a:cubicBezTo>
                      <a:cubicBezTo>
                        <a:pt x="342" y="94"/>
                        <a:pt x="342" y="94"/>
                        <a:pt x="342"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8" y="94"/>
                        <a:pt x="288" y="94"/>
                        <a:pt x="288" y="94"/>
                      </a:cubicBezTo>
                      <a:cubicBezTo>
                        <a:pt x="288" y="149"/>
                        <a:pt x="288" y="149"/>
                        <a:pt x="288" y="149"/>
                      </a:cubicBezTo>
                      <a:cubicBezTo>
                        <a:pt x="379" y="149"/>
                        <a:pt x="379" y="149"/>
                        <a:pt x="379" y="149"/>
                      </a:cubicBezTo>
                      <a:cubicBezTo>
                        <a:pt x="379" y="32"/>
                        <a:pt x="379" y="32"/>
                        <a:pt x="379" y="32"/>
                      </a:cubicBezTo>
                      <a:cubicBezTo>
                        <a:pt x="220" y="32"/>
                        <a:pt x="220" y="32"/>
                        <a:pt x="220" y="32"/>
                      </a:cubicBezTo>
                      <a:cubicBezTo>
                        <a:pt x="220" y="32"/>
                        <a:pt x="220" y="32"/>
                        <a:pt x="220"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6" y="115"/>
                        <a:pt x="156" y="115"/>
                        <a:pt x="156" y="115"/>
                      </a:cubicBezTo>
                      <a:cubicBezTo>
                        <a:pt x="99" y="115"/>
                        <a:pt x="99" y="115"/>
                        <a:pt x="99" y="115"/>
                      </a:cubicBezTo>
                      <a:cubicBezTo>
                        <a:pt x="99" y="116"/>
                        <a:pt x="99" y="116"/>
                        <a:pt x="99" y="116"/>
                      </a:cubicBezTo>
                      <a:cubicBezTo>
                        <a:pt x="70" y="116"/>
                        <a:pt x="70" y="116"/>
                        <a:pt x="70" y="116"/>
                      </a:cubicBezTo>
                      <a:cubicBezTo>
                        <a:pt x="70" y="115"/>
                        <a:pt x="70" y="115"/>
                        <a:pt x="70" y="115"/>
                      </a:cubicBezTo>
                      <a:cubicBezTo>
                        <a:pt x="69" y="115"/>
                        <a:pt x="69" y="115"/>
                        <a:pt x="69" y="115"/>
                      </a:cubicBezTo>
                      <a:cubicBezTo>
                        <a:pt x="69" y="61"/>
                        <a:pt x="69" y="61"/>
                        <a:pt x="69" y="61"/>
                      </a:cubicBezTo>
                      <a:cubicBezTo>
                        <a:pt x="99" y="61"/>
                        <a:pt x="99" y="61"/>
                        <a:pt x="99" y="61"/>
                      </a:cubicBezTo>
                      <a:cubicBezTo>
                        <a:pt x="99" y="84"/>
                        <a:pt x="99" y="84"/>
                        <a:pt x="99" y="84"/>
                      </a:cubicBezTo>
                      <a:cubicBezTo>
                        <a:pt x="123" y="84"/>
                        <a:pt x="123" y="84"/>
                        <a:pt x="123" y="84"/>
                      </a:cubicBezTo>
                      <a:cubicBezTo>
                        <a:pt x="123" y="33"/>
                        <a:pt x="123" y="33"/>
                        <a:pt x="123" y="33"/>
                      </a:cubicBezTo>
                      <a:cubicBezTo>
                        <a:pt x="32" y="33"/>
                        <a:pt x="32" y="33"/>
                        <a:pt x="32" y="33"/>
                      </a:cubicBezTo>
                      <a:lnTo>
                        <a:pt x="32"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grpSp>
          <p:sp>
            <p:nvSpPr>
              <p:cNvPr id="37" name="Freeform 5"/>
              <p:cNvSpPr>
                <a:spLocks/>
              </p:cNvSpPr>
              <p:nvPr/>
            </p:nvSpPr>
            <p:spPr bwMode="auto">
              <a:xfrm>
                <a:off x="13957724" y="4880089"/>
                <a:ext cx="498907" cy="149111"/>
              </a:xfrm>
              <a:custGeom>
                <a:avLst/>
                <a:gdLst>
                  <a:gd name="T0" fmla="*/ 33 w 412"/>
                  <a:gd name="T1" fmla="*/ 150 h 182"/>
                  <a:gd name="T2" fmla="*/ 187 w 412"/>
                  <a:gd name="T3" fmla="*/ 150 h 182"/>
                  <a:gd name="T4" fmla="*/ 187 w 412"/>
                  <a:gd name="T5" fmla="*/ 1 h 182"/>
                  <a:gd name="T6" fmla="*/ 187 w 412"/>
                  <a:gd name="T7" fmla="*/ 1 h 182"/>
                  <a:gd name="T8" fmla="*/ 187 w 412"/>
                  <a:gd name="T9" fmla="*/ 1 h 182"/>
                  <a:gd name="T10" fmla="*/ 412 w 412"/>
                  <a:gd name="T11" fmla="*/ 0 h 182"/>
                  <a:gd name="T12" fmla="*/ 412 w 412"/>
                  <a:gd name="T13" fmla="*/ 181 h 182"/>
                  <a:gd name="T14" fmla="*/ 379 w 412"/>
                  <a:gd name="T15" fmla="*/ 181 h 182"/>
                  <a:gd name="T16" fmla="*/ 379 w 412"/>
                  <a:gd name="T17" fmla="*/ 181 h 182"/>
                  <a:gd name="T18" fmla="*/ 256 w 412"/>
                  <a:gd name="T19" fmla="*/ 182 h 182"/>
                  <a:gd name="T20" fmla="*/ 255 w 412"/>
                  <a:gd name="T21" fmla="*/ 62 h 182"/>
                  <a:gd name="T22" fmla="*/ 342 w 412"/>
                  <a:gd name="T23" fmla="*/ 62 h 182"/>
                  <a:gd name="T24" fmla="*/ 342 w 412"/>
                  <a:gd name="T25" fmla="*/ 62 h 182"/>
                  <a:gd name="T26" fmla="*/ 342 w 412"/>
                  <a:gd name="T27" fmla="*/ 62 h 182"/>
                  <a:gd name="T28" fmla="*/ 342 w 412"/>
                  <a:gd name="T29" fmla="*/ 94 h 182"/>
                  <a:gd name="T30" fmla="*/ 342 w 412"/>
                  <a:gd name="T31" fmla="*/ 94 h 182"/>
                  <a:gd name="T32" fmla="*/ 342 w 412"/>
                  <a:gd name="T33" fmla="*/ 116 h 182"/>
                  <a:gd name="T34" fmla="*/ 313 w 412"/>
                  <a:gd name="T35" fmla="*/ 116 h 182"/>
                  <a:gd name="T36" fmla="*/ 313 w 412"/>
                  <a:gd name="T37" fmla="*/ 94 h 182"/>
                  <a:gd name="T38" fmla="*/ 288 w 412"/>
                  <a:gd name="T39" fmla="*/ 94 h 182"/>
                  <a:gd name="T40" fmla="*/ 288 w 412"/>
                  <a:gd name="T41" fmla="*/ 149 h 182"/>
                  <a:gd name="T42" fmla="*/ 379 w 412"/>
                  <a:gd name="T43" fmla="*/ 149 h 182"/>
                  <a:gd name="T44" fmla="*/ 379 w 412"/>
                  <a:gd name="T45" fmla="*/ 32 h 182"/>
                  <a:gd name="T46" fmla="*/ 220 w 412"/>
                  <a:gd name="T47" fmla="*/ 32 h 182"/>
                  <a:gd name="T48" fmla="*/ 220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7 w 412"/>
                  <a:gd name="T61" fmla="*/ 115 h 182"/>
                  <a:gd name="T62" fmla="*/ 100 w 412"/>
                  <a:gd name="T63" fmla="*/ 115 h 182"/>
                  <a:gd name="T64" fmla="*/ 100 w 412"/>
                  <a:gd name="T65" fmla="*/ 116 h 182"/>
                  <a:gd name="T66" fmla="*/ 71 w 412"/>
                  <a:gd name="T67" fmla="*/ 116 h 182"/>
                  <a:gd name="T68" fmla="*/ 71 w 412"/>
                  <a:gd name="T69" fmla="*/ 115 h 182"/>
                  <a:gd name="T70" fmla="*/ 70 w 412"/>
                  <a:gd name="T71" fmla="*/ 115 h 182"/>
                  <a:gd name="T72" fmla="*/ 69 w 412"/>
                  <a:gd name="T73" fmla="*/ 61 h 182"/>
                  <a:gd name="T74" fmla="*/ 100 w 412"/>
                  <a:gd name="T75" fmla="*/ 61 h 182"/>
                  <a:gd name="T76" fmla="*/ 100 w 412"/>
                  <a:gd name="T77" fmla="*/ 84 h 182"/>
                  <a:gd name="T78" fmla="*/ 124 w 412"/>
                  <a:gd name="T79" fmla="*/ 84 h 182"/>
                  <a:gd name="T80" fmla="*/ 124 w 412"/>
                  <a:gd name="T81" fmla="*/ 33 h 182"/>
                  <a:gd name="T82" fmla="*/ 33 w 412"/>
                  <a:gd name="T83" fmla="*/ 33 h 182"/>
                  <a:gd name="T84" fmla="*/ 33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3" y="150"/>
                    </a:moveTo>
                    <a:cubicBezTo>
                      <a:pt x="187" y="150"/>
                      <a:pt x="187" y="150"/>
                      <a:pt x="187" y="150"/>
                    </a:cubicBezTo>
                    <a:cubicBezTo>
                      <a:pt x="187" y="1"/>
                      <a:pt x="187" y="1"/>
                      <a:pt x="187"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79" y="181"/>
                      <a:pt x="379" y="181"/>
                      <a:pt x="379" y="181"/>
                    </a:cubicBezTo>
                    <a:cubicBezTo>
                      <a:pt x="379" y="181"/>
                      <a:pt x="379" y="181"/>
                      <a:pt x="379" y="181"/>
                    </a:cubicBezTo>
                    <a:cubicBezTo>
                      <a:pt x="256" y="182"/>
                      <a:pt x="256" y="182"/>
                      <a:pt x="256" y="182"/>
                    </a:cubicBezTo>
                    <a:cubicBezTo>
                      <a:pt x="256" y="143"/>
                      <a:pt x="255" y="100"/>
                      <a:pt x="255" y="62"/>
                    </a:cubicBezTo>
                    <a:cubicBezTo>
                      <a:pt x="285" y="62"/>
                      <a:pt x="313" y="62"/>
                      <a:pt x="342" y="62"/>
                    </a:cubicBezTo>
                    <a:cubicBezTo>
                      <a:pt x="342" y="62"/>
                      <a:pt x="342" y="62"/>
                      <a:pt x="342" y="62"/>
                    </a:cubicBezTo>
                    <a:cubicBezTo>
                      <a:pt x="342" y="62"/>
                      <a:pt x="342" y="62"/>
                      <a:pt x="342" y="62"/>
                    </a:cubicBezTo>
                    <a:cubicBezTo>
                      <a:pt x="342" y="94"/>
                      <a:pt x="342" y="94"/>
                      <a:pt x="342"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8" y="94"/>
                      <a:pt x="288" y="94"/>
                      <a:pt x="288" y="94"/>
                    </a:cubicBezTo>
                    <a:cubicBezTo>
                      <a:pt x="288" y="149"/>
                      <a:pt x="288" y="149"/>
                      <a:pt x="288" y="149"/>
                    </a:cubicBezTo>
                    <a:cubicBezTo>
                      <a:pt x="379" y="149"/>
                      <a:pt x="379" y="149"/>
                      <a:pt x="379" y="149"/>
                    </a:cubicBezTo>
                    <a:cubicBezTo>
                      <a:pt x="379" y="32"/>
                      <a:pt x="379" y="32"/>
                      <a:pt x="379" y="32"/>
                    </a:cubicBezTo>
                    <a:cubicBezTo>
                      <a:pt x="220" y="32"/>
                      <a:pt x="220" y="32"/>
                      <a:pt x="220" y="32"/>
                    </a:cubicBezTo>
                    <a:cubicBezTo>
                      <a:pt x="220" y="32"/>
                      <a:pt x="220" y="32"/>
                      <a:pt x="220"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7" y="115"/>
                      <a:pt x="157" y="115"/>
                      <a:pt x="157" y="115"/>
                    </a:cubicBezTo>
                    <a:cubicBezTo>
                      <a:pt x="100" y="115"/>
                      <a:pt x="100" y="115"/>
                      <a:pt x="100" y="115"/>
                    </a:cubicBezTo>
                    <a:cubicBezTo>
                      <a:pt x="100" y="116"/>
                      <a:pt x="100" y="116"/>
                      <a:pt x="100" y="116"/>
                    </a:cubicBezTo>
                    <a:cubicBezTo>
                      <a:pt x="71" y="116"/>
                      <a:pt x="71" y="116"/>
                      <a:pt x="71" y="116"/>
                    </a:cubicBezTo>
                    <a:cubicBezTo>
                      <a:pt x="71" y="115"/>
                      <a:pt x="71" y="115"/>
                      <a:pt x="71" y="115"/>
                    </a:cubicBezTo>
                    <a:cubicBezTo>
                      <a:pt x="70" y="115"/>
                      <a:pt x="70" y="115"/>
                      <a:pt x="70" y="115"/>
                    </a:cubicBezTo>
                    <a:cubicBezTo>
                      <a:pt x="69" y="61"/>
                      <a:pt x="69" y="61"/>
                      <a:pt x="69" y="61"/>
                    </a:cubicBezTo>
                    <a:cubicBezTo>
                      <a:pt x="100" y="61"/>
                      <a:pt x="100" y="61"/>
                      <a:pt x="100" y="61"/>
                    </a:cubicBezTo>
                    <a:cubicBezTo>
                      <a:pt x="100" y="84"/>
                      <a:pt x="100" y="84"/>
                      <a:pt x="100" y="84"/>
                    </a:cubicBezTo>
                    <a:cubicBezTo>
                      <a:pt x="124" y="84"/>
                      <a:pt x="124" y="84"/>
                      <a:pt x="124" y="84"/>
                    </a:cubicBezTo>
                    <a:cubicBezTo>
                      <a:pt x="124" y="33"/>
                      <a:pt x="124" y="33"/>
                      <a:pt x="124" y="33"/>
                    </a:cubicBezTo>
                    <a:cubicBezTo>
                      <a:pt x="33" y="33"/>
                      <a:pt x="33" y="33"/>
                      <a:pt x="33" y="33"/>
                    </a:cubicBezTo>
                    <a:lnTo>
                      <a:pt x="33"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38" name="Freeform 6"/>
              <p:cNvSpPr>
                <a:spLocks/>
              </p:cNvSpPr>
              <p:nvPr/>
            </p:nvSpPr>
            <p:spPr bwMode="auto">
              <a:xfrm>
                <a:off x="14486269" y="4880089"/>
                <a:ext cx="497260" cy="149111"/>
              </a:xfrm>
              <a:custGeom>
                <a:avLst/>
                <a:gdLst>
                  <a:gd name="T0" fmla="*/ 32 w 411"/>
                  <a:gd name="T1" fmla="*/ 150 h 182"/>
                  <a:gd name="T2" fmla="*/ 186 w 411"/>
                  <a:gd name="T3" fmla="*/ 150 h 182"/>
                  <a:gd name="T4" fmla="*/ 186 w 411"/>
                  <a:gd name="T5" fmla="*/ 1 h 182"/>
                  <a:gd name="T6" fmla="*/ 187 w 411"/>
                  <a:gd name="T7" fmla="*/ 1 h 182"/>
                  <a:gd name="T8" fmla="*/ 187 w 411"/>
                  <a:gd name="T9" fmla="*/ 1 h 182"/>
                  <a:gd name="T10" fmla="*/ 411 w 411"/>
                  <a:gd name="T11" fmla="*/ 0 h 182"/>
                  <a:gd name="T12" fmla="*/ 411 w 411"/>
                  <a:gd name="T13" fmla="*/ 181 h 182"/>
                  <a:gd name="T14" fmla="*/ 379 w 411"/>
                  <a:gd name="T15" fmla="*/ 181 h 182"/>
                  <a:gd name="T16" fmla="*/ 379 w 411"/>
                  <a:gd name="T17" fmla="*/ 181 h 182"/>
                  <a:gd name="T18" fmla="*/ 255 w 411"/>
                  <a:gd name="T19" fmla="*/ 182 h 182"/>
                  <a:gd name="T20" fmla="*/ 255 w 411"/>
                  <a:gd name="T21" fmla="*/ 62 h 182"/>
                  <a:gd name="T22" fmla="*/ 341 w 411"/>
                  <a:gd name="T23" fmla="*/ 62 h 182"/>
                  <a:gd name="T24" fmla="*/ 341 w 411"/>
                  <a:gd name="T25" fmla="*/ 62 h 182"/>
                  <a:gd name="T26" fmla="*/ 342 w 411"/>
                  <a:gd name="T27" fmla="*/ 62 h 182"/>
                  <a:gd name="T28" fmla="*/ 342 w 411"/>
                  <a:gd name="T29" fmla="*/ 94 h 182"/>
                  <a:gd name="T30" fmla="*/ 341 w 411"/>
                  <a:gd name="T31" fmla="*/ 94 h 182"/>
                  <a:gd name="T32" fmla="*/ 341 w 411"/>
                  <a:gd name="T33" fmla="*/ 116 h 182"/>
                  <a:gd name="T34" fmla="*/ 312 w 411"/>
                  <a:gd name="T35" fmla="*/ 116 h 182"/>
                  <a:gd name="T36" fmla="*/ 312 w 411"/>
                  <a:gd name="T37" fmla="*/ 94 h 182"/>
                  <a:gd name="T38" fmla="*/ 288 w 411"/>
                  <a:gd name="T39" fmla="*/ 94 h 182"/>
                  <a:gd name="T40" fmla="*/ 288 w 411"/>
                  <a:gd name="T41" fmla="*/ 149 h 182"/>
                  <a:gd name="T42" fmla="*/ 379 w 411"/>
                  <a:gd name="T43" fmla="*/ 149 h 182"/>
                  <a:gd name="T44" fmla="*/ 379 w 411"/>
                  <a:gd name="T45" fmla="*/ 32 h 182"/>
                  <a:gd name="T46" fmla="*/ 220 w 411"/>
                  <a:gd name="T47" fmla="*/ 32 h 182"/>
                  <a:gd name="T48" fmla="*/ 220 w 411"/>
                  <a:gd name="T49" fmla="*/ 32 h 182"/>
                  <a:gd name="T50" fmla="*/ 218 w 411"/>
                  <a:gd name="T51" fmla="*/ 32 h 182"/>
                  <a:gd name="T52" fmla="*/ 218 w 411"/>
                  <a:gd name="T53" fmla="*/ 182 h 182"/>
                  <a:gd name="T54" fmla="*/ 0 w 411"/>
                  <a:gd name="T55" fmla="*/ 182 h 182"/>
                  <a:gd name="T56" fmla="*/ 0 w 411"/>
                  <a:gd name="T57" fmla="*/ 1 h 182"/>
                  <a:gd name="T58" fmla="*/ 156 w 411"/>
                  <a:gd name="T59" fmla="*/ 0 h 182"/>
                  <a:gd name="T60" fmla="*/ 156 w 411"/>
                  <a:gd name="T61" fmla="*/ 115 h 182"/>
                  <a:gd name="T62" fmla="*/ 99 w 411"/>
                  <a:gd name="T63" fmla="*/ 115 h 182"/>
                  <a:gd name="T64" fmla="*/ 99 w 411"/>
                  <a:gd name="T65" fmla="*/ 116 h 182"/>
                  <a:gd name="T66" fmla="*/ 70 w 411"/>
                  <a:gd name="T67" fmla="*/ 116 h 182"/>
                  <a:gd name="T68" fmla="*/ 70 w 411"/>
                  <a:gd name="T69" fmla="*/ 115 h 182"/>
                  <a:gd name="T70" fmla="*/ 69 w 411"/>
                  <a:gd name="T71" fmla="*/ 115 h 182"/>
                  <a:gd name="T72" fmla="*/ 69 w 411"/>
                  <a:gd name="T73" fmla="*/ 61 h 182"/>
                  <a:gd name="T74" fmla="*/ 99 w 411"/>
                  <a:gd name="T75" fmla="*/ 61 h 182"/>
                  <a:gd name="T76" fmla="*/ 99 w 411"/>
                  <a:gd name="T77" fmla="*/ 84 h 182"/>
                  <a:gd name="T78" fmla="*/ 123 w 411"/>
                  <a:gd name="T79" fmla="*/ 84 h 182"/>
                  <a:gd name="T80" fmla="*/ 123 w 411"/>
                  <a:gd name="T81" fmla="*/ 33 h 182"/>
                  <a:gd name="T82" fmla="*/ 32 w 411"/>
                  <a:gd name="T83" fmla="*/ 33 h 182"/>
                  <a:gd name="T84" fmla="*/ 32 w 411"/>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1" h="182">
                    <a:moveTo>
                      <a:pt x="32" y="150"/>
                    </a:moveTo>
                    <a:cubicBezTo>
                      <a:pt x="186" y="150"/>
                      <a:pt x="186" y="150"/>
                      <a:pt x="186" y="150"/>
                    </a:cubicBezTo>
                    <a:cubicBezTo>
                      <a:pt x="186" y="1"/>
                      <a:pt x="186" y="1"/>
                      <a:pt x="186" y="1"/>
                    </a:cubicBezTo>
                    <a:cubicBezTo>
                      <a:pt x="187" y="1"/>
                      <a:pt x="187" y="1"/>
                      <a:pt x="187" y="1"/>
                    </a:cubicBezTo>
                    <a:cubicBezTo>
                      <a:pt x="187" y="1"/>
                      <a:pt x="187" y="1"/>
                      <a:pt x="187" y="1"/>
                    </a:cubicBezTo>
                    <a:cubicBezTo>
                      <a:pt x="268" y="1"/>
                      <a:pt x="332" y="0"/>
                      <a:pt x="411" y="0"/>
                    </a:cubicBezTo>
                    <a:cubicBezTo>
                      <a:pt x="411" y="181"/>
                      <a:pt x="411" y="181"/>
                      <a:pt x="411" y="181"/>
                    </a:cubicBezTo>
                    <a:cubicBezTo>
                      <a:pt x="379" y="181"/>
                      <a:pt x="379" y="181"/>
                      <a:pt x="379" y="181"/>
                    </a:cubicBezTo>
                    <a:cubicBezTo>
                      <a:pt x="379" y="181"/>
                      <a:pt x="379" y="181"/>
                      <a:pt x="379" y="181"/>
                    </a:cubicBezTo>
                    <a:cubicBezTo>
                      <a:pt x="255" y="182"/>
                      <a:pt x="255" y="182"/>
                      <a:pt x="255" y="182"/>
                    </a:cubicBezTo>
                    <a:cubicBezTo>
                      <a:pt x="255" y="143"/>
                      <a:pt x="255" y="100"/>
                      <a:pt x="255" y="62"/>
                    </a:cubicBezTo>
                    <a:cubicBezTo>
                      <a:pt x="284" y="62"/>
                      <a:pt x="312" y="62"/>
                      <a:pt x="341" y="62"/>
                    </a:cubicBezTo>
                    <a:cubicBezTo>
                      <a:pt x="341" y="62"/>
                      <a:pt x="341" y="62"/>
                      <a:pt x="341" y="62"/>
                    </a:cubicBezTo>
                    <a:cubicBezTo>
                      <a:pt x="342" y="62"/>
                      <a:pt x="342" y="62"/>
                      <a:pt x="342" y="62"/>
                    </a:cubicBezTo>
                    <a:cubicBezTo>
                      <a:pt x="342" y="94"/>
                      <a:pt x="342" y="94"/>
                      <a:pt x="342" y="94"/>
                    </a:cubicBezTo>
                    <a:cubicBezTo>
                      <a:pt x="341" y="94"/>
                      <a:pt x="341" y="94"/>
                      <a:pt x="341" y="94"/>
                    </a:cubicBezTo>
                    <a:cubicBezTo>
                      <a:pt x="341" y="116"/>
                      <a:pt x="341" y="116"/>
                      <a:pt x="341" y="116"/>
                    </a:cubicBezTo>
                    <a:cubicBezTo>
                      <a:pt x="312" y="116"/>
                      <a:pt x="312" y="116"/>
                      <a:pt x="312" y="116"/>
                    </a:cubicBezTo>
                    <a:cubicBezTo>
                      <a:pt x="312" y="94"/>
                      <a:pt x="312" y="94"/>
                      <a:pt x="312" y="94"/>
                    </a:cubicBezTo>
                    <a:cubicBezTo>
                      <a:pt x="288" y="94"/>
                      <a:pt x="288" y="94"/>
                      <a:pt x="288" y="94"/>
                    </a:cubicBezTo>
                    <a:cubicBezTo>
                      <a:pt x="288" y="149"/>
                      <a:pt x="288" y="149"/>
                      <a:pt x="288" y="149"/>
                    </a:cubicBezTo>
                    <a:cubicBezTo>
                      <a:pt x="379" y="149"/>
                      <a:pt x="379" y="149"/>
                      <a:pt x="379" y="149"/>
                    </a:cubicBezTo>
                    <a:cubicBezTo>
                      <a:pt x="379" y="32"/>
                      <a:pt x="379" y="32"/>
                      <a:pt x="379" y="32"/>
                    </a:cubicBezTo>
                    <a:cubicBezTo>
                      <a:pt x="220" y="32"/>
                      <a:pt x="220" y="32"/>
                      <a:pt x="220" y="32"/>
                    </a:cubicBezTo>
                    <a:cubicBezTo>
                      <a:pt x="220" y="32"/>
                      <a:pt x="220" y="32"/>
                      <a:pt x="220" y="32"/>
                    </a:cubicBezTo>
                    <a:cubicBezTo>
                      <a:pt x="218" y="32"/>
                      <a:pt x="218" y="32"/>
                      <a:pt x="218" y="32"/>
                    </a:cubicBezTo>
                    <a:cubicBezTo>
                      <a:pt x="218" y="182"/>
                      <a:pt x="218" y="182"/>
                      <a:pt x="218" y="182"/>
                    </a:cubicBezTo>
                    <a:cubicBezTo>
                      <a:pt x="0" y="182"/>
                      <a:pt x="0" y="182"/>
                      <a:pt x="0" y="182"/>
                    </a:cubicBezTo>
                    <a:cubicBezTo>
                      <a:pt x="0" y="1"/>
                      <a:pt x="0" y="1"/>
                      <a:pt x="0" y="1"/>
                    </a:cubicBezTo>
                    <a:cubicBezTo>
                      <a:pt x="156" y="0"/>
                      <a:pt x="156" y="0"/>
                      <a:pt x="156" y="0"/>
                    </a:cubicBezTo>
                    <a:cubicBezTo>
                      <a:pt x="156" y="115"/>
                      <a:pt x="156" y="115"/>
                      <a:pt x="156" y="115"/>
                    </a:cubicBezTo>
                    <a:cubicBezTo>
                      <a:pt x="99" y="115"/>
                      <a:pt x="99" y="115"/>
                      <a:pt x="99" y="115"/>
                    </a:cubicBezTo>
                    <a:cubicBezTo>
                      <a:pt x="99" y="116"/>
                      <a:pt x="99" y="116"/>
                      <a:pt x="99" y="116"/>
                    </a:cubicBezTo>
                    <a:cubicBezTo>
                      <a:pt x="70" y="116"/>
                      <a:pt x="70" y="116"/>
                      <a:pt x="70" y="116"/>
                    </a:cubicBezTo>
                    <a:cubicBezTo>
                      <a:pt x="70" y="115"/>
                      <a:pt x="70" y="115"/>
                      <a:pt x="70" y="115"/>
                    </a:cubicBezTo>
                    <a:cubicBezTo>
                      <a:pt x="69" y="115"/>
                      <a:pt x="69" y="115"/>
                      <a:pt x="69" y="115"/>
                    </a:cubicBezTo>
                    <a:cubicBezTo>
                      <a:pt x="69" y="61"/>
                      <a:pt x="69" y="61"/>
                      <a:pt x="69" y="61"/>
                    </a:cubicBezTo>
                    <a:cubicBezTo>
                      <a:pt x="99" y="61"/>
                      <a:pt x="99" y="61"/>
                      <a:pt x="99" y="61"/>
                    </a:cubicBezTo>
                    <a:cubicBezTo>
                      <a:pt x="99" y="84"/>
                      <a:pt x="99" y="84"/>
                      <a:pt x="99" y="84"/>
                    </a:cubicBezTo>
                    <a:cubicBezTo>
                      <a:pt x="123" y="84"/>
                      <a:pt x="123" y="84"/>
                      <a:pt x="123" y="84"/>
                    </a:cubicBezTo>
                    <a:cubicBezTo>
                      <a:pt x="123" y="33"/>
                      <a:pt x="123" y="33"/>
                      <a:pt x="123" y="33"/>
                    </a:cubicBezTo>
                    <a:cubicBezTo>
                      <a:pt x="32" y="33"/>
                      <a:pt x="32" y="33"/>
                      <a:pt x="32" y="33"/>
                    </a:cubicBezTo>
                    <a:lnTo>
                      <a:pt x="32"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grpSp>
        <p:sp>
          <p:nvSpPr>
            <p:cNvPr id="31" name="Freeform 5"/>
            <p:cNvSpPr>
              <a:spLocks/>
            </p:cNvSpPr>
            <p:nvPr/>
          </p:nvSpPr>
          <p:spPr bwMode="auto">
            <a:xfrm>
              <a:off x="17100025" y="4800600"/>
              <a:ext cx="498907" cy="149111"/>
            </a:xfrm>
            <a:custGeom>
              <a:avLst/>
              <a:gdLst>
                <a:gd name="T0" fmla="*/ 33 w 412"/>
                <a:gd name="T1" fmla="*/ 150 h 182"/>
                <a:gd name="T2" fmla="*/ 187 w 412"/>
                <a:gd name="T3" fmla="*/ 150 h 182"/>
                <a:gd name="T4" fmla="*/ 187 w 412"/>
                <a:gd name="T5" fmla="*/ 1 h 182"/>
                <a:gd name="T6" fmla="*/ 187 w 412"/>
                <a:gd name="T7" fmla="*/ 1 h 182"/>
                <a:gd name="T8" fmla="*/ 187 w 412"/>
                <a:gd name="T9" fmla="*/ 1 h 182"/>
                <a:gd name="T10" fmla="*/ 412 w 412"/>
                <a:gd name="T11" fmla="*/ 0 h 182"/>
                <a:gd name="T12" fmla="*/ 412 w 412"/>
                <a:gd name="T13" fmla="*/ 181 h 182"/>
                <a:gd name="T14" fmla="*/ 379 w 412"/>
                <a:gd name="T15" fmla="*/ 181 h 182"/>
                <a:gd name="T16" fmla="*/ 379 w 412"/>
                <a:gd name="T17" fmla="*/ 181 h 182"/>
                <a:gd name="T18" fmla="*/ 256 w 412"/>
                <a:gd name="T19" fmla="*/ 182 h 182"/>
                <a:gd name="T20" fmla="*/ 255 w 412"/>
                <a:gd name="T21" fmla="*/ 62 h 182"/>
                <a:gd name="T22" fmla="*/ 342 w 412"/>
                <a:gd name="T23" fmla="*/ 62 h 182"/>
                <a:gd name="T24" fmla="*/ 342 w 412"/>
                <a:gd name="T25" fmla="*/ 62 h 182"/>
                <a:gd name="T26" fmla="*/ 342 w 412"/>
                <a:gd name="T27" fmla="*/ 62 h 182"/>
                <a:gd name="T28" fmla="*/ 342 w 412"/>
                <a:gd name="T29" fmla="*/ 94 h 182"/>
                <a:gd name="T30" fmla="*/ 342 w 412"/>
                <a:gd name="T31" fmla="*/ 94 h 182"/>
                <a:gd name="T32" fmla="*/ 342 w 412"/>
                <a:gd name="T33" fmla="*/ 116 h 182"/>
                <a:gd name="T34" fmla="*/ 313 w 412"/>
                <a:gd name="T35" fmla="*/ 116 h 182"/>
                <a:gd name="T36" fmla="*/ 313 w 412"/>
                <a:gd name="T37" fmla="*/ 94 h 182"/>
                <a:gd name="T38" fmla="*/ 288 w 412"/>
                <a:gd name="T39" fmla="*/ 94 h 182"/>
                <a:gd name="T40" fmla="*/ 288 w 412"/>
                <a:gd name="T41" fmla="*/ 149 h 182"/>
                <a:gd name="T42" fmla="*/ 379 w 412"/>
                <a:gd name="T43" fmla="*/ 149 h 182"/>
                <a:gd name="T44" fmla="*/ 379 w 412"/>
                <a:gd name="T45" fmla="*/ 32 h 182"/>
                <a:gd name="T46" fmla="*/ 220 w 412"/>
                <a:gd name="T47" fmla="*/ 32 h 182"/>
                <a:gd name="T48" fmla="*/ 220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7 w 412"/>
                <a:gd name="T61" fmla="*/ 115 h 182"/>
                <a:gd name="T62" fmla="*/ 100 w 412"/>
                <a:gd name="T63" fmla="*/ 115 h 182"/>
                <a:gd name="T64" fmla="*/ 100 w 412"/>
                <a:gd name="T65" fmla="*/ 116 h 182"/>
                <a:gd name="T66" fmla="*/ 71 w 412"/>
                <a:gd name="T67" fmla="*/ 116 h 182"/>
                <a:gd name="T68" fmla="*/ 71 w 412"/>
                <a:gd name="T69" fmla="*/ 115 h 182"/>
                <a:gd name="T70" fmla="*/ 70 w 412"/>
                <a:gd name="T71" fmla="*/ 115 h 182"/>
                <a:gd name="T72" fmla="*/ 69 w 412"/>
                <a:gd name="T73" fmla="*/ 61 h 182"/>
                <a:gd name="T74" fmla="*/ 100 w 412"/>
                <a:gd name="T75" fmla="*/ 61 h 182"/>
                <a:gd name="T76" fmla="*/ 100 w 412"/>
                <a:gd name="T77" fmla="*/ 84 h 182"/>
                <a:gd name="T78" fmla="*/ 124 w 412"/>
                <a:gd name="T79" fmla="*/ 84 h 182"/>
                <a:gd name="T80" fmla="*/ 124 w 412"/>
                <a:gd name="T81" fmla="*/ 33 h 182"/>
                <a:gd name="T82" fmla="*/ 33 w 412"/>
                <a:gd name="T83" fmla="*/ 33 h 182"/>
                <a:gd name="T84" fmla="*/ 33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3" y="150"/>
                  </a:moveTo>
                  <a:cubicBezTo>
                    <a:pt x="187" y="150"/>
                    <a:pt x="187" y="150"/>
                    <a:pt x="187" y="150"/>
                  </a:cubicBezTo>
                  <a:cubicBezTo>
                    <a:pt x="187" y="1"/>
                    <a:pt x="187" y="1"/>
                    <a:pt x="187"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79" y="181"/>
                    <a:pt x="379" y="181"/>
                    <a:pt x="379" y="181"/>
                  </a:cubicBezTo>
                  <a:cubicBezTo>
                    <a:pt x="379" y="181"/>
                    <a:pt x="379" y="181"/>
                    <a:pt x="379" y="181"/>
                  </a:cubicBezTo>
                  <a:cubicBezTo>
                    <a:pt x="256" y="182"/>
                    <a:pt x="256" y="182"/>
                    <a:pt x="256" y="182"/>
                  </a:cubicBezTo>
                  <a:cubicBezTo>
                    <a:pt x="256" y="143"/>
                    <a:pt x="255" y="100"/>
                    <a:pt x="255" y="62"/>
                  </a:cubicBezTo>
                  <a:cubicBezTo>
                    <a:pt x="285" y="62"/>
                    <a:pt x="313" y="62"/>
                    <a:pt x="342" y="62"/>
                  </a:cubicBezTo>
                  <a:cubicBezTo>
                    <a:pt x="342" y="62"/>
                    <a:pt x="342" y="62"/>
                    <a:pt x="342" y="62"/>
                  </a:cubicBezTo>
                  <a:cubicBezTo>
                    <a:pt x="342" y="62"/>
                    <a:pt x="342" y="62"/>
                    <a:pt x="342" y="62"/>
                  </a:cubicBezTo>
                  <a:cubicBezTo>
                    <a:pt x="342" y="94"/>
                    <a:pt x="342" y="94"/>
                    <a:pt x="342"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8" y="94"/>
                    <a:pt x="288" y="94"/>
                    <a:pt x="288" y="94"/>
                  </a:cubicBezTo>
                  <a:cubicBezTo>
                    <a:pt x="288" y="149"/>
                    <a:pt x="288" y="149"/>
                    <a:pt x="288" y="149"/>
                  </a:cubicBezTo>
                  <a:cubicBezTo>
                    <a:pt x="379" y="149"/>
                    <a:pt x="379" y="149"/>
                    <a:pt x="379" y="149"/>
                  </a:cubicBezTo>
                  <a:cubicBezTo>
                    <a:pt x="379" y="32"/>
                    <a:pt x="379" y="32"/>
                    <a:pt x="379" y="32"/>
                  </a:cubicBezTo>
                  <a:cubicBezTo>
                    <a:pt x="220" y="32"/>
                    <a:pt x="220" y="32"/>
                    <a:pt x="220" y="32"/>
                  </a:cubicBezTo>
                  <a:cubicBezTo>
                    <a:pt x="220" y="32"/>
                    <a:pt x="220" y="32"/>
                    <a:pt x="220"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7" y="115"/>
                    <a:pt x="157" y="115"/>
                    <a:pt x="157" y="115"/>
                  </a:cubicBezTo>
                  <a:cubicBezTo>
                    <a:pt x="100" y="115"/>
                    <a:pt x="100" y="115"/>
                    <a:pt x="100" y="115"/>
                  </a:cubicBezTo>
                  <a:cubicBezTo>
                    <a:pt x="100" y="116"/>
                    <a:pt x="100" y="116"/>
                    <a:pt x="100" y="116"/>
                  </a:cubicBezTo>
                  <a:cubicBezTo>
                    <a:pt x="71" y="116"/>
                    <a:pt x="71" y="116"/>
                    <a:pt x="71" y="116"/>
                  </a:cubicBezTo>
                  <a:cubicBezTo>
                    <a:pt x="71" y="115"/>
                    <a:pt x="71" y="115"/>
                    <a:pt x="71" y="115"/>
                  </a:cubicBezTo>
                  <a:cubicBezTo>
                    <a:pt x="70" y="115"/>
                    <a:pt x="70" y="115"/>
                    <a:pt x="70" y="115"/>
                  </a:cubicBezTo>
                  <a:cubicBezTo>
                    <a:pt x="69" y="61"/>
                    <a:pt x="69" y="61"/>
                    <a:pt x="69" y="61"/>
                  </a:cubicBezTo>
                  <a:cubicBezTo>
                    <a:pt x="100" y="61"/>
                    <a:pt x="100" y="61"/>
                    <a:pt x="100" y="61"/>
                  </a:cubicBezTo>
                  <a:cubicBezTo>
                    <a:pt x="100" y="84"/>
                    <a:pt x="100" y="84"/>
                    <a:pt x="100" y="84"/>
                  </a:cubicBezTo>
                  <a:cubicBezTo>
                    <a:pt x="124" y="84"/>
                    <a:pt x="124" y="84"/>
                    <a:pt x="124" y="84"/>
                  </a:cubicBezTo>
                  <a:cubicBezTo>
                    <a:pt x="124" y="33"/>
                    <a:pt x="124" y="33"/>
                    <a:pt x="124" y="33"/>
                  </a:cubicBezTo>
                  <a:cubicBezTo>
                    <a:pt x="33" y="33"/>
                    <a:pt x="33" y="33"/>
                    <a:pt x="33" y="33"/>
                  </a:cubicBezTo>
                  <a:lnTo>
                    <a:pt x="33"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32" name="Freeform 6"/>
            <p:cNvSpPr>
              <a:spLocks/>
            </p:cNvSpPr>
            <p:nvPr/>
          </p:nvSpPr>
          <p:spPr bwMode="auto">
            <a:xfrm>
              <a:off x="17628570" y="4800600"/>
              <a:ext cx="497260" cy="149111"/>
            </a:xfrm>
            <a:custGeom>
              <a:avLst/>
              <a:gdLst>
                <a:gd name="T0" fmla="*/ 32 w 411"/>
                <a:gd name="T1" fmla="*/ 150 h 182"/>
                <a:gd name="T2" fmla="*/ 186 w 411"/>
                <a:gd name="T3" fmla="*/ 150 h 182"/>
                <a:gd name="T4" fmla="*/ 186 w 411"/>
                <a:gd name="T5" fmla="*/ 1 h 182"/>
                <a:gd name="T6" fmla="*/ 187 w 411"/>
                <a:gd name="T7" fmla="*/ 1 h 182"/>
                <a:gd name="T8" fmla="*/ 187 w 411"/>
                <a:gd name="T9" fmla="*/ 1 h 182"/>
                <a:gd name="T10" fmla="*/ 411 w 411"/>
                <a:gd name="T11" fmla="*/ 0 h 182"/>
                <a:gd name="T12" fmla="*/ 411 w 411"/>
                <a:gd name="T13" fmla="*/ 181 h 182"/>
                <a:gd name="T14" fmla="*/ 379 w 411"/>
                <a:gd name="T15" fmla="*/ 181 h 182"/>
                <a:gd name="T16" fmla="*/ 379 w 411"/>
                <a:gd name="T17" fmla="*/ 181 h 182"/>
                <a:gd name="T18" fmla="*/ 255 w 411"/>
                <a:gd name="T19" fmla="*/ 182 h 182"/>
                <a:gd name="T20" fmla="*/ 255 w 411"/>
                <a:gd name="T21" fmla="*/ 62 h 182"/>
                <a:gd name="T22" fmla="*/ 341 w 411"/>
                <a:gd name="T23" fmla="*/ 62 h 182"/>
                <a:gd name="T24" fmla="*/ 341 w 411"/>
                <a:gd name="T25" fmla="*/ 62 h 182"/>
                <a:gd name="T26" fmla="*/ 342 w 411"/>
                <a:gd name="T27" fmla="*/ 62 h 182"/>
                <a:gd name="T28" fmla="*/ 342 w 411"/>
                <a:gd name="T29" fmla="*/ 94 h 182"/>
                <a:gd name="T30" fmla="*/ 341 w 411"/>
                <a:gd name="T31" fmla="*/ 94 h 182"/>
                <a:gd name="T32" fmla="*/ 341 w 411"/>
                <a:gd name="T33" fmla="*/ 116 h 182"/>
                <a:gd name="T34" fmla="*/ 312 w 411"/>
                <a:gd name="T35" fmla="*/ 116 h 182"/>
                <a:gd name="T36" fmla="*/ 312 w 411"/>
                <a:gd name="T37" fmla="*/ 94 h 182"/>
                <a:gd name="T38" fmla="*/ 288 w 411"/>
                <a:gd name="T39" fmla="*/ 94 h 182"/>
                <a:gd name="T40" fmla="*/ 288 w 411"/>
                <a:gd name="T41" fmla="*/ 149 h 182"/>
                <a:gd name="T42" fmla="*/ 379 w 411"/>
                <a:gd name="T43" fmla="*/ 149 h 182"/>
                <a:gd name="T44" fmla="*/ 379 w 411"/>
                <a:gd name="T45" fmla="*/ 32 h 182"/>
                <a:gd name="T46" fmla="*/ 220 w 411"/>
                <a:gd name="T47" fmla="*/ 32 h 182"/>
                <a:gd name="T48" fmla="*/ 220 w 411"/>
                <a:gd name="T49" fmla="*/ 32 h 182"/>
                <a:gd name="T50" fmla="*/ 218 w 411"/>
                <a:gd name="T51" fmla="*/ 32 h 182"/>
                <a:gd name="T52" fmla="*/ 218 w 411"/>
                <a:gd name="T53" fmla="*/ 182 h 182"/>
                <a:gd name="T54" fmla="*/ 0 w 411"/>
                <a:gd name="T55" fmla="*/ 182 h 182"/>
                <a:gd name="T56" fmla="*/ 0 w 411"/>
                <a:gd name="T57" fmla="*/ 1 h 182"/>
                <a:gd name="T58" fmla="*/ 156 w 411"/>
                <a:gd name="T59" fmla="*/ 0 h 182"/>
                <a:gd name="T60" fmla="*/ 156 w 411"/>
                <a:gd name="T61" fmla="*/ 115 h 182"/>
                <a:gd name="T62" fmla="*/ 99 w 411"/>
                <a:gd name="T63" fmla="*/ 115 h 182"/>
                <a:gd name="T64" fmla="*/ 99 w 411"/>
                <a:gd name="T65" fmla="*/ 116 h 182"/>
                <a:gd name="T66" fmla="*/ 70 w 411"/>
                <a:gd name="T67" fmla="*/ 116 h 182"/>
                <a:gd name="T68" fmla="*/ 70 w 411"/>
                <a:gd name="T69" fmla="*/ 115 h 182"/>
                <a:gd name="T70" fmla="*/ 69 w 411"/>
                <a:gd name="T71" fmla="*/ 115 h 182"/>
                <a:gd name="T72" fmla="*/ 69 w 411"/>
                <a:gd name="T73" fmla="*/ 61 h 182"/>
                <a:gd name="T74" fmla="*/ 99 w 411"/>
                <a:gd name="T75" fmla="*/ 61 h 182"/>
                <a:gd name="T76" fmla="*/ 99 w 411"/>
                <a:gd name="T77" fmla="*/ 84 h 182"/>
                <a:gd name="T78" fmla="*/ 123 w 411"/>
                <a:gd name="T79" fmla="*/ 84 h 182"/>
                <a:gd name="T80" fmla="*/ 123 w 411"/>
                <a:gd name="T81" fmla="*/ 33 h 182"/>
                <a:gd name="T82" fmla="*/ 32 w 411"/>
                <a:gd name="T83" fmla="*/ 33 h 182"/>
                <a:gd name="T84" fmla="*/ 32 w 411"/>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1" h="182">
                  <a:moveTo>
                    <a:pt x="32" y="150"/>
                  </a:moveTo>
                  <a:cubicBezTo>
                    <a:pt x="186" y="150"/>
                    <a:pt x="186" y="150"/>
                    <a:pt x="186" y="150"/>
                  </a:cubicBezTo>
                  <a:cubicBezTo>
                    <a:pt x="186" y="1"/>
                    <a:pt x="186" y="1"/>
                    <a:pt x="186" y="1"/>
                  </a:cubicBezTo>
                  <a:cubicBezTo>
                    <a:pt x="187" y="1"/>
                    <a:pt x="187" y="1"/>
                    <a:pt x="187" y="1"/>
                  </a:cubicBezTo>
                  <a:cubicBezTo>
                    <a:pt x="187" y="1"/>
                    <a:pt x="187" y="1"/>
                    <a:pt x="187" y="1"/>
                  </a:cubicBezTo>
                  <a:cubicBezTo>
                    <a:pt x="268" y="1"/>
                    <a:pt x="332" y="0"/>
                    <a:pt x="411" y="0"/>
                  </a:cubicBezTo>
                  <a:cubicBezTo>
                    <a:pt x="411" y="181"/>
                    <a:pt x="411" y="181"/>
                    <a:pt x="411" y="181"/>
                  </a:cubicBezTo>
                  <a:cubicBezTo>
                    <a:pt x="379" y="181"/>
                    <a:pt x="379" y="181"/>
                    <a:pt x="379" y="181"/>
                  </a:cubicBezTo>
                  <a:cubicBezTo>
                    <a:pt x="379" y="181"/>
                    <a:pt x="379" y="181"/>
                    <a:pt x="379" y="181"/>
                  </a:cubicBezTo>
                  <a:cubicBezTo>
                    <a:pt x="255" y="182"/>
                    <a:pt x="255" y="182"/>
                    <a:pt x="255" y="182"/>
                  </a:cubicBezTo>
                  <a:cubicBezTo>
                    <a:pt x="255" y="143"/>
                    <a:pt x="255" y="100"/>
                    <a:pt x="255" y="62"/>
                  </a:cubicBezTo>
                  <a:cubicBezTo>
                    <a:pt x="284" y="62"/>
                    <a:pt x="312" y="62"/>
                    <a:pt x="341" y="62"/>
                  </a:cubicBezTo>
                  <a:cubicBezTo>
                    <a:pt x="341" y="62"/>
                    <a:pt x="341" y="62"/>
                    <a:pt x="341" y="62"/>
                  </a:cubicBezTo>
                  <a:cubicBezTo>
                    <a:pt x="342" y="62"/>
                    <a:pt x="342" y="62"/>
                    <a:pt x="342" y="62"/>
                  </a:cubicBezTo>
                  <a:cubicBezTo>
                    <a:pt x="342" y="94"/>
                    <a:pt x="342" y="94"/>
                    <a:pt x="342" y="94"/>
                  </a:cubicBezTo>
                  <a:cubicBezTo>
                    <a:pt x="341" y="94"/>
                    <a:pt x="341" y="94"/>
                    <a:pt x="341" y="94"/>
                  </a:cubicBezTo>
                  <a:cubicBezTo>
                    <a:pt x="341" y="116"/>
                    <a:pt x="341" y="116"/>
                    <a:pt x="341" y="116"/>
                  </a:cubicBezTo>
                  <a:cubicBezTo>
                    <a:pt x="312" y="116"/>
                    <a:pt x="312" y="116"/>
                    <a:pt x="312" y="116"/>
                  </a:cubicBezTo>
                  <a:cubicBezTo>
                    <a:pt x="312" y="94"/>
                    <a:pt x="312" y="94"/>
                    <a:pt x="312" y="94"/>
                  </a:cubicBezTo>
                  <a:cubicBezTo>
                    <a:pt x="288" y="94"/>
                    <a:pt x="288" y="94"/>
                    <a:pt x="288" y="94"/>
                  </a:cubicBezTo>
                  <a:cubicBezTo>
                    <a:pt x="288" y="149"/>
                    <a:pt x="288" y="149"/>
                    <a:pt x="288" y="149"/>
                  </a:cubicBezTo>
                  <a:cubicBezTo>
                    <a:pt x="379" y="149"/>
                    <a:pt x="379" y="149"/>
                    <a:pt x="379" y="149"/>
                  </a:cubicBezTo>
                  <a:cubicBezTo>
                    <a:pt x="379" y="32"/>
                    <a:pt x="379" y="32"/>
                    <a:pt x="379" y="32"/>
                  </a:cubicBezTo>
                  <a:cubicBezTo>
                    <a:pt x="220" y="32"/>
                    <a:pt x="220" y="32"/>
                    <a:pt x="220" y="32"/>
                  </a:cubicBezTo>
                  <a:cubicBezTo>
                    <a:pt x="220" y="32"/>
                    <a:pt x="220" y="32"/>
                    <a:pt x="220" y="32"/>
                  </a:cubicBezTo>
                  <a:cubicBezTo>
                    <a:pt x="218" y="32"/>
                    <a:pt x="218" y="32"/>
                    <a:pt x="218" y="32"/>
                  </a:cubicBezTo>
                  <a:cubicBezTo>
                    <a:pt x="218" y="182"/>
                    <a:pt x="218" y="182"/>
                    <a:pt x="218" y="182"/>
                  </a:cubicBezTo>
                  <a:cubicBezTo>
                    <a:pt x="0" y="182"/>
                    <a:pt x="0" y="182"/>
                    <a:pt x="0" y="182"/>
                  </a:cubicBezTo>
                  <a:cubicBezTo>
                    <a:pt x="0" y="1"/>
                    <a:pt x="0" y="1"/>
                    <a:pt x="0" y="1"/>
                  </a:cubicBezTo>
                  <a:cubicBezTo>
                    <a:pt x="156" y="0"/>
                    <a:pt x="156" y="0"/>
                    <a:pt x="156" y="0"/>
                  </a:cubicBezTo>
                  <a:cubicBezTo>
                    <a:pt x="156" y="115"/>
                    <a:pt x="156" y="115"/>
                    <a:pt x="156" y="115"/>
                  </a:cubicBezTo>
                  <a:cubicBezTo>
                    <a:pt x="99" y="115"/>
                    <a:pt x="99" y="115"/>
                    <a:pt x="99" y="115"/>
                  </a:cubicBezTo>
                  <a:cubicBezTo>
                    <a:pt x="99" y="116"/>
                    <a:pt x="99" y="116"/>
                    <a:pt x="99" y="116"/>
                  </a:cubicBezTo>
                  <a:cubicBezTo>
                    <a:pt x="70" y="116"/>
                    <a:pt x="70" y="116"/>
                    <a:pt x="70" y="116"/>
                  </a:cubicBezTo>
                  <a:cubicBezTo>
                    <a:pt x="70" y="115"/>
                    <a:pt x="70" y="115"/>
                    <a:pt x="70" y="115"/>
                  </a:cubicBezTo>
                  <a:cubicBezTo>
                    <a:pt x="69" y="115"/>
                    <a:pt x="69" y="115"/>
                    <a:pt x="69" y="115"/>
                  </a:cubicBezTo>
                  <a:cubicBezTo>
                    <a:pt x="69" y="61"/>
                    <a:pt x="69" y="61"/>
                    <a:pt x="69" y="61"/>
                  </a:cubicBezTo>
                  <a:cubicBezTo>
                    <a:pt x="99" y="61"/>
                    <a:pt x="99" y="61"/>
                    <a:pt x="99" y="61"/>
                  </a:cubicBezTo>
                  <a:cubicBezTo>
                    <a:pt x="99" y="84"/>
                    <a:pt x="99" y="84"/>
                    <a:pt x="99" y="84"/>
                  </a:cubicBezTo>
                  <a:cubicBezTo>
                    <a:pt x="123" y="84"/>
                    <a:pt x="123" y="84"/>
                    <a:pt x="123" y="84"/>
                  </a:cubicBezTo>
                  <a:cubicBezTo>
                    <a:pt x="123" y="33"/>
                    <a:pt x="123" y="33"/>
                    <a:pt x="123" y="33"/>
                  </a:cubicBezTo>
                  <a:cubicBezTo>
                    <a:pt x="32" y="33"/>
                    <a:pt x="32" y="33"/>
                    <a:pt x="32" y="33"/>
                  </a:cubicBezTo>
                  <a:lnTo>
                    <a:pt x="32"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33" name="Freeform 7"/>
            <p:cNvSpPr>
              <a:spLocks/>
            </p:cNvSpPr>
            <p:nvPr/>
          </p:nvSpPr>
          <p:spPr bwMode="auto">
            <a:xfrm>
              <a:off x="18155468" y="4800600"/>
              <a:ext cx="498907" cy="149111"/>
            </a:xfrm>
            <a:custGeom>
              <a:avLst/>
              <a:gdLst>
                <a:gd name="T0" fmla="*/ 33 w 412"/>
                <a:gd name="T1" fmla="*/ 150 h 182"/>
                <a:gd name="T2" fmla="*/ 187 w 412"/>
                <a:gd name="T3" fmla="*/ 150 h 182"/>
                <a:gd name="T4" fmla="*/ 187 w 412"/>
                <a:gd name="T5" fmla="*/ 1 h 182"/>
                <a:gd name="T6" fmla="*/ 187 w 412"/>
                <a:gd name="T7" fmla="*/ 1 h 182"/>
                <a:gd name="T8" fmla="*/ 187 w 412"/>
                <a:gd name="T9" fmla="*/ 1 h 182"/>
                <a:gd name="T10" fmla="*/ 412 w 412"/>
                <a:gd name="T11" fmla="*/ 0 h 182"/>
                <a:gd name="T12" fmla="*/ 412 w 412"/>
                <a:gd name="T13" fmla="*/ 181 h 182"/>
                <a:gd name="T14" fmla="*/ 380 w 412"/>
                <a:gd name="T15" fmla="*/ 181 h 182"/>
                <a:gd name="T16" fmla="*/ 380 w 412"/>
                <a:gd name="T17" fmla="*/ 181 h 182"/>
                <a:gd name="T18" fmla="*/ 256 w 412"/>
                <a:gd name="T19" fmla="*/ 182 h 182"/>
                <a:gd name="T20" fmla="*/ 255 w 412"/>
                <a:gd name="T21" fmla="*/ 62 h 182"/>
                <a:gd name="T22" fmla="*/ 342 w 412"/>
                <a:gd name="T23" fmla="*/ 62 h 182"/>
                <a:gd name="T24" fmla="*/ 342 w 412"/>
                <a:gd name="T25" fmla="*/ 62 h 182"/>
                <a:gd name="T26" fmla="*/ 342 w 412"/>
                <a:gd name="T27" fmla="*/ 62 h 182"/>
                <a:gd name="T28" fmla="*/ 342 w 412"/>
                <a:gd name="T29" fmla="*/ 94 h 182"/>
                <a:gd name="T30" fmla="*/ 342 w 412"/>
                <a:gd name="T31" fmla="*/ 94 h 182"/>
                <a:gd name="T32" fmla="*/ 342 w 412"/>
                <a:gd name="T33" fmla="*/ 116 h 182"/>
                <a:gd name="T34" fmla="*/ 313 w 412"/>
                <a:gd name="T35" fmla="*/ 116 h 182"/>
                <a:gd name="T36" fmla="*/ 313 w 412"/>
                <a:gd name="T37" fmla="*/ 94 h 182"/>
                <a:gd name="T38" fmla="*/ 288 w 412"/>
                <a:gd name="T39" fmla="*/ 94 h 182"/>
                <a:gd name="T40" fmla="*/ 288 w 412"/>
                <a:gd name="T41" fmla="*/ 149 h 182"/>
                <a:gd name="T42" fmla="*/ 380 w 412"/>
                <a:gd name="T43" fmla="*/ 149 h 182"/>
                <a:gd name="T44" fmla="*/ 380 w 412"/>
                <a:gd name="T45" fmla="*/ 32 h 182"/>
                <a:gd name="T46" fmla="*/ 220 w 412"/>
                <a:gd name="T47" fmla="*/ 32 h 182"/>
                <a:gd name="T48" fmla="*/ 220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7 w 412"/>
                <a:gd name="T61" fmla="*/ 115 h 182"/>
                <a:gd name="T62" fmla="*/ 100 w 412"/>
                <a:gd name="T63" fmla="*/ 115 h 182"/>
                <a:gd name="T64" fmla="*/ 100 w 412"/>
                <a:gd name="T65" fmla="*/ 116 h 182"/>
                <a:gd name="T66" fmla="*/ 71 w 412"/>
                <a:gd name="T67" fmla="*/ 116 h 182"/>
                <a:gd name="T68" fmla="*/ 71 w 412"/>
                <a:gd name="T69" fmla="*/ 115 h 182"/>
                <a:gd name="T70" fmla="*/ 70 w 412"/>
                <a:gd name="T71" fmla="*/ 115 h 182"/>
                <a:gd name="T72" fmla="*/ 69 w 412"/>
                <a:gd name="T73" fmla="*/ 61 h 182"/>
                <a:gd name="T74" fmla="*/ 100 w 412"/>
                <a:gd name="T75" fmla="*/ 61 h 182"/>
                <a:gd name="T76" fmla="*/ 100 w 412"/>
                <a:gd name="T77" fmla="*/ 84 h 182"/>
                <a:gd name="T78" fmla="*/ 124 w 412"/>
                <a:gd name="T79" fmla="*/ 84 h 182"/>
                <a:gd name="T80" fmla="*/ 124 w 412"/>
                <a:gd name="T81" fmla="*/ 33 h 182"/>
                <a:gd name="T82" fmla="*/ 33 w 412"/>
                <a:gd name="T83" fmla="*/ 33 h 182"/>
                <a:gd name="T84" fmla="*/ 33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3" y="150"/>
                  </a:moveTo>
                  <a:cubicBezTo>
                    <a:pt x="187" y="150"/>
                    <a:pt x="187" y="150"/>
                    <a:pt x="187" y="150"/>
                  </a:cubicBezTo>
                  <a:cubicBezTo>
                    <a:pt x="187" y="1"/>
                    <a:pt x="187" y="1"/>
                    <a:pt x="187"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80" y="181"/>
                    <a:pt x="380" y="181"/>
                    <a:pt x="380" y="181"/>
                  </a:cubicBezTo>
                  <a:cubicBezTo>
                    <a:pt x="380" y="181"/>
                    <a:pt x="380" y="181"/>
                    <a:pt x="380" y="181"/>
                  </a:cubicBezTo>
                  <a:cubicBezTo>
                    <a:pt x="256" y="182"/>
                    <a:pt x="256" y="182"/>
                    <a:pt x="256" y="182"/>
                  </a:cubicBezTo>
                  <a:cubicBezTo>
                    <a:pt x="256" y="143"/>
                    <a:pt x="255" y="100"/>
                    <a:pt x="255" y="62"/>
                  </a:cubicBezTo>
                  <a:cubicBezTo>
                    <a:pt x="285" y="62"/>
                    <a:pt x="313" y="62"/>
                    <a:pt x="342" y="62"/>
                  </a:cubicBezTo>
                  <a:cubicBezTo>
                    <a:pt x="342" y="62"/>
                    <a:pt x="342" y="62"/>
                    <a:pt x="342" y="62"/>
                  </a:cubicBezTo>
                  <a:cubicBezTo>
                    <a:pt x="342" y="62"/>
                    <a:pt x="342" y="62"/>
                    <a:pt x="342" y="62"/>
                  </a:cubicBezTo>
                  <a:cubicBezTo>
                    <a:pt x="342" y="94"/>
                    <a:pt x="342" y="94"/>
                    <a:pt x="342"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8" y="94"/>
                    <a:pt x="288" y="94"/>
                    <a:pt x="288" y="94"/>
                  </a:cubicBezTo>
                  <a:cubicBezTo>
                    <a:pt x="288" y="149"/>
                    <a:pt x="288" y="149"/>
                    <a:pt x="288" y="149"/>
                  </a:cubicBezTo>
                  <a:cubicBezTo>
                    <a:pt x="380" y="149"/>
                    <a:pt x="380" y="149"/>
                    <a:pt x="380" y="149"/>
                  </a:cubicBezTo>
                  <a:cubicBezTo>
                    <a:pt x="380" y="32"/>
                    <a:pt x="380" y="32"/>
                    <a:pt x="380" y="32"/>
                  </a:cubicBezTo>
                  <a:cubicBezTo>
                    <a:pt x="220" y="32"/>
                    <a:pt x="220" y="32"/>
                    <a:pt x="220" y="32"/>
                  </a:cubicBezTo>
                  <a:cubicBezTo>
                    <a:pt x="220" y="32"/>
                    <a:pt x="220" y="32"/>
                    <a:pt x="220"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7" y="115"/>
                    <a:pt x="157" y="115"/>
                    <a:pt x="157" y="115"/>
                  </a:cubicBezTo>
                  <a:cubicBezTo>
                    <a:pt x="100" y="115"/>
                    <a:pt x="100" y="115"/>
                    <a:pt x="100" y="115"/>
                  </a:cubicBezTo>
                  <a:cubicBezTo>
                    <a:pt x="100" y="116"/>
                    <a:pt x="100" y="116"/>
                    <a:pt x="100" y="116"/>
                  </a:cubicBezTo>
                  <a:cubicBezTo>
                    <a:pt x="71" y="116"/>
                    <a:pt x="71" y="116"/>
                    <a:pt x="71" y="116"/>
                  </a:cubicBezTo>
                  <a:cubicBezTo>
                    <a:pt x="71" y="115"/>
                    <a:pt x="71" y="115"/>
                    <a:pt x="71" y="115"/>
                  </a:cubicBezTo>
                  <a:cubicBezTo>
                    <a:pt x="70" y="115"/>
                    <a:pt x="70" y="115"/>
                    <a:pt x="70" y="115"/>
                  </a:cubicBezTo>
                  <a:cubicBezTo>
                    <a:pt x="69" y="61"/>
                    <a:pt x="69" y="61"/>
                    <a:pt x="69" y="61"/>
                  </a:cubicBezTo>
                  <a:cubicBezTo>
                    <a:pt x="100" y="61"/>
                    <a:pt x="100" y="61"/>
                    <a:pt x="100" y="61"/>
                  </a:cubicBezTo>
                  <a:cubicBezTo>
                    <a:pt x="100" y="84"/>
                    <a:pt x="100" y="84"/>
                    <a:pt x="100" y="84"/>
                  </a:cubicBezTo>
                  <a:cubicBezTo>
                    <a:pt x="124" y="84"/>
                    <a:pt x="124" y="84"/>
                    <a:pt x="124" y="84"/>
                  </a:cubicBezTo>
                  <a:cubicBezTo>
                    <a:pt x="124" y="33"/>
                    <a:pt x="124" y="33"/>
                    <a:pt x="124" y="33"/>
                  </a:cubicBezTo>
                  <a:cubicBezTo>
                    <a:pt x="33" y="33"/>
                    <a:pt x="33" y="33"/>
                    <a:pt x="33" y="33"/>
                  </a:cubicBezTo>
                  <a:lnTo>
                    <a:pt x="33"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34" name="Freeform 8"/>
            <p:cNvSpPr>
              <a:spLocks/>
            </p:cNvSpPr>
            <p:nvPr/>
          </p:nvSpPr>
          <p:spPr bwMode="auto">
            <a:xfrm>
              <a:off x="18682365" y="4800600"/>
              <a:ext cx="497260" cy="149111"/>
            </a:xfrm>
            <a:custGeom>
              <a:avLst/>
              <a:gdLst>
                <a:gd name="T0" fmla="*/ 33 w 412"/>
                <a:gd name="T1" fmla="*/ 150 h 182"/>
                <a:gd name="T2" fmla="*/ 187 w 412"/>
                <a:gd name="T3" fmla="*/ 150 h 182"/>
                <a:gd name="T4" fmla="*/ 187 w 412"/>
                <a:gd name="T5" fmla="*/ 1 h 182"/>
                <a:gd name="T6" fmla="*/ 187 w 412"/>
                <a:gd name="T7" fmla="*/ 1 h 182"/>
                <a:gd name="T8" fmla="*/ 187 w 412"/>
                <a:gd name="T9" fmla="*/ 1 h 182"/>
                <a:gd name="T10" fmla="*/ 412 w 412"/>
                <a:gd name="T11" fmla="*/ 0 h 182"/>
                <a:gd name="T12" fmla="*/ 412 w 412"/>
                <a:gd name="T13" fmla="*/ 181 h 182"/>
                <a:gd name="T14" fmla="*/ 380 w 412"/>
                <a:gd name="T15" fmla="*/ 181 h 182"/>
                <a:gd name="T16" fmla="*/ 380 w 412"/>
                <a:gd name="T17" fmla="*/ 181 h 182"/>
                <a:gd name="T18" fmla="*/ 256 w 412"/>
                <a:gd name="T19" fmla="*/ 182 h 182"/>
                <a:gd name="T20" fmla="*/ 255 w 412"/>
                <a:gd name="T21" fmla="*/ 62 h 182"/>
                <a:gd name="T22" fmla="*/ 342 w 412"/>
                <a:gd name="T23" fmla="*/ 62 h 182"/>
                <a:gd name="T24" fmla="*/ 342 w 412"/>
                <a:gd name="T25" fmla="*/ 62 h 182"/>
                <a:gd name="T26" fmla="*/ 342 w 412"/>
                <a:gd name="T27" fmla="*/ 62 h 182"/>
                <a:gd name="T28" fmla="*/ 342 w 412"/>
                <a:gd name="T29" fmla="*/ 94 h 182"/>
                <a:gd name="T30" fmla="*/ 342 w 412"/>
                <a:gd name="T31" fmla="*/ 94 h 182"/>
                <a:gd name="T32" fmla="*/ 342 w 412"/>
                <a:gd name="T33" fmla="*/ 116 h 182"/>
                <a:gd name="T34" fmla="*/ 313 w 412"/>
                <a:gd name="T35" fmla="*/ 116 h 182"/>
                <a:gd name="T36" fmla="*/ 313 w 412"/>
                <a:gd name="T37" fmla="*/ 94 h 182"/>
                <a:gd name="T38" fmla="*/ 288 w 412"/>
                <a:gd name="T39" fmla="*/ 94 h 182"/>
                <a:gd name="T40" fmla="*/ 288 w 412"/>
                <a:gd name="T41" fmla="*/ 149 h 182"/>
                <a:gd name="T42" fmla="*/ 380 w 412"/>
                <a:gd name="T43" fmla="*/ 149 h 182"/>
                <a:gd name="T44" fmla="*/ 380 w 412"/>
                <a:gd name="T45" fmla="*/ 32 h 182"/>
                <a:gd name="T46" fmla="*/ 220 w 412"/>
                <a:gd name="T47" fmla="*/ 32 h 182"/>
                <a:gd name="T48" fmla="*/ 220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7 w 412"/>
                <a:gd name="T61" fmla="*/ 115 h 182"/>
                <a:gd name="T62" fmla="*/ 100 w 412"/>
                <a:gd name="T63" fmla="*/ 115 h 182"/>
                <a:gd name="T64" fmla="*/ 100 w 412"/>
                <a:gd name="T65" fmla="*/ 116 h 182"/>
                <a:gd name="T66" fmla="*/ 71 w 412"/>
                <a:gd name="T67" fmla="*/ 116 h 182"/>
                <a:gd name="T68" fmla="*/ 71 w 412"/>
                <a:gd name="T69" fmla="*/ 115 h 182"/>
                <a:gd name="T70" fmla="*/ 70 w 412"/>
                <a:gd name="T71" fmla="*/ 115 h 182"/>
                <a:gd name="T72" fmla="*/ 69 w 412"/>
                <a:gd name="T73" fmla="*/ 61 h 182"/>
                <a:gd name="T74" fmla="*/ 100 w 412"/>
                <a:gd name="T75" fmla="*/ 61 h 182"/>
                <a:gd name="T76" fmla="*/ 100 w 412"/>
                <a:gd name="T77" fmla="*/ 84 h 182"/>
                <a:gd name="T78" fmla="*/ 124 w 412"/>
                <a:gd name="T79" fmla="*/ 84 h 182"/>
                <a:gd name="T80" fmla="*/ 124 w 412"/>
                <a:gd name="T81" fmla="*/ 33 h 182"/>
                <a:gd name="T82" fmla="*/ 33 w 412"/>
                <a:gd name="T83" fmla="*/ 33 h 182"/>
                <a:gd name="T84" fmla="*/ 33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3" y="150"/>
                  </a:moveTo>
                  <a:cubicBezTo>
                    <a:pt x="187" y="150"/>
                    <a:pt x="187" y="150"/>
                    <a:pt x="187" y="150"/>
                  </a:cubicBezTo>
                  <a:cubicBezTo>
                    <a:pt x="187" y="1"/>
                    <a:pt x="187" y="1"/>
                    <a:pt x="187"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80" y="181"/>
                    <a:pt x="380" y="181"/>
                    <a:pt x="380" y="181"/>
                  </a:cubicBezTo>
                  <a:cubicBezTo>
                    <a:pt x="380" y="181"/>
                    <a:pt x="380" y="181"/>
                    <a:pt x="380" y="181"/>
                  </a:cubicBezTo>
                  <a:cubicBezTo>
                    <a:pt x="256" y="182"/>
                    <a:pt x="256" y="182"/>
                    <a:pt x="256" y="182"/>
                  </a:cubicBezTo>
                  <a:cubicBezTo>
                    <a:pt x="256" y="143"/>
                    <a:pt x="255" y="100"/>
                    <a:pt x="255" y="62"/>
                  </a:cubicBezTo>
                  <a:cubicBezTo>
                    <a:pt x="285" y="62"/>
                    <a:pt x="313" y="62"/>
                    <a:pt x="342" y="62"/>
                  </a:cubicBezTo>
                  <a:cubicBezTo>
                    <a:pt x="342" y="62"/>
                    <a:pt x="342" y="62"/>
                    <a:pt x="342" y="62"/>
                  </a:cubicBezTo>
                  <a:cubicBezTo>
                    <a:pt x="342" y="62"/>
                    <a:pt x="342" y="62"/>
                    <a:pt x="342" y="62"/>
                  </a:cubicBezTo>
                  <a:cubicBezTo>
                    <a:pt x="342" y="94"/>
                    <a:pt x="342" y="94"/>
                    <a:pt x="342"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8" y="94"/>
                    <a:pt x="288" y="94"/>
                    <a:pt x="288" y="94"/>
                  </a:cubicBezTo>
                  <a:cubicBezTo>
                    <a:pt x="288" y="149"/>
                    <a:pt x="288" y="149"/>
                    <a:pt x="288" y="149"/>
                  </a:cubicBezTo>
                  <a:cubicBezTo>
                    <a:pt x="380" y="149"/>
                    <a:pt x="380" y="149"/>
                    <a:pt x="380" y="149"/>
                  </a:cubicBezTo>
                  <a:cubicBezTo>
                    <a:pt x="380" y="32"/>
                    <a:pt x="380" y="32"/>
                    <a:pt x="380" y="32"/>
                  </a:cubicBezTo>
                  <a:cubicBezTo>
                    <a:pt x="220" y="32"/>
                    <a:pt x="220" y="32"/>
                    <a:pt x="220" y="32"/>
                  </a:cubicBezTo>
                  <a:cubicBezTo>
                    <a:pt x="220" y="32"/>
                    <a:pt x="220" y="32"/>
                    <a:pt x="220"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7" y="115"/>
                    <a:pt x="157" y="115"/>
                    <a:pt x="157" y="115"/>
                  </a:cubicBezTo>
                  <a:cubicBezTo>
                    <a:pt x="100" y="115"/>
                    <a:pt x="100" y="115"/>
                    <a:pt x="100" y="115"/>
                  </a:cubicBezTo>
                  <a:cubicBezTo>
                    <a:pt x="100" y="116"/>
                    <a:pt x="100" y="116"/>
                    <a:pt x="100" y="116"/>
                  </a:cubicBezTo>
                  <a:cubicBezTo>
                    <a:pt x="71" y="116"/>
                    <a:pt x="71" y="116"/>
                    <a:pt x="71" y="116"/>
                  </a:cubicBezTo>
                  <a:cubicBezTo>
                    <a:pt x="71" y="115"/>
                    <a:pt x="71" y="115"/>
                    <a:pt x="71" y="115"/>
                  </a:cubicBezTo>
                  <a:cubicBezTo>
                    <a:pt x="70" y="115"/>
                    <a:pt x="70" y="115"/>
                    <a:pt x="70" y="115"/>
                  </a:cubicBezTo>
                  <a:cubicBezTo>
                    <a:pt x="69" y="61"/>
                    <a:pt x="69" y="61"/>
                    <a:pt x="69" y="61"/>
                  </a:cubicBezTo>
                  <a:cubicBezTo>
                    <a:pt x="100" y="61"/>
                    <a:pt x="100" y="61"/>
                    <a:pt x="100" y="61"/>
                  </a:cubicBezTo>
                  <a:cubicBezTo>
                    <a:pt x="100" y="84"/>
                    <a:pt x="100" y="84"/>
                    <a:pt x="100" y="84"/>
                  </a:cubicBezTo>
                  <a:cubicBezTo>
                    <a:pt x="124" y="84"/>
                    <a:pt x="124" y="84"/>
                    <a:pt x="124" y="84"/>
                  </a:cubicBezTo>
                  <a:cubicBezTo>
                    <a:pt x="124" y="33"/>
                    <a:pt x="124" y="33"/>
                    <a:pt x="124" y="33"/>
                  </a:cubicBezTo>
                  <a:cubicBezTo>
                    <a:pt x="33" y="33"/>
                    <a:pt x="33" y="33"/>
                    <a:pt x="33" y="33"/>
                  </a:cubicBezTo>
                  <a:lnTo>
                    <a:pt x="33"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35" name="Freeform 9"/>
            <p:cNvSpPr>
              <a:spLocks/>
            </p:cNvSpPr>
            <p:nvPr/>
          </p:nvSpPr>
          <p:spPr bwMode="auto">
            <a:xfrm>
              <a:off x="19209263" y="4800600"/>
              <a:ext cx="498907" cy="149111"/>
            </a:xfrm>
            <a:custGeom>
              <a:avLst/>
              <a:gdLst>
                <a:gd name="T0" fmla="*/ 32 w 412"/>
                <a:gd name="T1" fmla="*/ 150 h 182"/>
                <a:gd name="T2" fmla="*/ 186 w 412"/>
                <a:gd name="T3" fmla="*/ 150 h 182"/>
                <a:gd name="T4" fmla="*/ 186 w 412"/>
                <a:gd name="T5" fmla="*/ 1 h 182"/>
                <a:gd name="T6" fmla="*/ 187 w 412"/>
                <a:gd name="T7" fmla="*/ 1 h 182"/>
                <a:gd name="T8" fmla="*/ 187 w 412"/>
                <a:gd name="T9" fmla="*/ 1 h 182"/>
                <a:gd name="T10" fmla="*/ 412 w 412"/>
                <a:gd name="T11" fmla="*/ 0 h 182"/>
                <a:gd name="T12" fmla="*/ 412 w 412"/>
                <a:gd name="T13" fmla="*/ 181 h 182"/>
                <a:gd name="T14" fmla="*/ 379 w 412"/>
                <a:gd name="T15" fmla="*/ 181 h 182"/>
                <a:gd name="T16" fmla="*/ 379 w 412"/>
                <a:gd name="T17" fmla="*/ 181 h 182"/>
                <a:gd name="T18" fmla="*/ 256 w 412"/>
                <a:gd name="T19" fmla="*/ 182 h 182"/>
                <a:gd name="T20" fmla="*/ 255 w 412"/>
                <a:gd name="T21" fmla="*/ 62 h 182"/>
                <a:gd name="T22" fmla="*/ 342 w 412"/>
                <a:gd name="T23" fmla="*/ 62 h 182"/>
                <a:gd name="T24" fmla="*/ 342 w 412"/>
                <a:gd name="T25" fmla="*/ 62 h 182"/>
                <a:gd name="T26" fmla="*/ 342 w 412"/>
                <a:gd name="T27" fmla="*/ 62 h 182"/>
                <a:gd name="T28" fmla="*/ 342 w 412"/>
                <a:gd name="T29" fmla="*/ 94 h 182"/>
                <a:gd name="T30" fmla="*/ 342 w 412"/>
                <a:gd name="T31" fmla="*/ 94 h 182"/>
                <a:gd name="T32" fmla="*/ 342 w 412"/>
                <a:gd name="T33" fmla="*/ 116 h 182"/>
                <a:gd name="T34" fmla="*/ 313 w 412"/>
                <a:gd name="T35" fmla="*/ 116 h 182"/>
                <a:gd name="T36" fmla="*/ 313 w 412"/>
                <a:gd name="T37" fmla="*/ 94 h 182"/>
                <a:gd name="T38" fmla="*/ 288 w 412"/>
                <a:gd name="T39" fmla="*/ 94 h 182"/>
                <a:gd name="T40" fmla="*/ 288 w 412"/>
                <a:gd name="T41" fmla="*/ 149 h 182"/>
                <a:gd name="T42" fmla="*/ 379 w 412"/>
                <a:gd name="T43" fmla="*/ 149 h 182"/>
                <a:gd name="T44" fmla="*/ 379 w 412"/>
                <a:gd name="T45" fmla="*/ 32 h 182"/>
                <a:gd name="T46" fmla="*/ 220 w 412"/>
                <a:gd name="T47" fmla="*/ 32 h 182"/>
                <a:gd name="T48" fmla="*/ 220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6 w 412"/>
                <a:gd name="T61" fmla="*/ 115 h 182"/>
                <a:gd name="T62" fmla="*/ 99 w 412"/>
                <a:gd name="T63" fmla="*/ 115 h 182"/>
                <a:gd name="T64" fmla="*/ 99 w 412"/>
                <a:gd name="T65" fmla="*/ 116 h 182"/>
                <a:gd name="T66" fmla="*/ 70 w 412"/>
                <a:gd name="T67" fmla="*/ 116 h 182"/>
                <a:gd name="T68" fmla="*/ 70 w 412"/>
                <a:gd name="T69" fmla="*/ 115 h 182"/>
                <a:gd name="T70" fmla="*/ 69 w 412"/>
                <a:gd name="T71" fmla="*/ 115 h 182"/>
                <a:gd name="T72" fmla="*/ 69 w 412"/>
                <a:gd name="T73" fmla="*/ 61 h 182"/>
                <a:gd name="T74" fmla="*/ 99 w 412"/>
                <a:gd name="T75" fmla="*/ 61 h 182"/>
                <a:gd name="T76" fmla="*/ 99 w 412"/>
                <a:gd name="T77" fmla="*/ 84 h 182"/>
                <a:gd name="T78" fmla="*/ 123 w 412"/>
                <a:gd name="T79" fmla="*/ 84 h 182"/>
                <a:gd name="T80" fmla="*/ 123 w 412"/>
                <a:gd name="T81" fmla="*/ 33 h 182"/>
                <a:gd name="T82" fmla="*/ 32 w 412"/>
                <a:gd name="T83" fmla="*/ 33 h 182"/>
                <a:gd name="T84" fmla="*/ 32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2" y="150"/>
                  </a:moveTo>
                  <a:cubicBezTo>
                    <a:pt x="186" y="150"/>
                    <a:pt x="186" y="150"/>
                    <a:pt x="186" y="150"/>
                  </a:cubicBezTo>
                  <a:cubicBezTo>
                    <a:pt x="186" y="1"/>
                    <a:pt x="186" y="1"/>
                    <a:pt x="186"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79" y="181"/>
                    <a:pt x="379" y="181"/>
                    <a:pt x="379" y="181"/>
                  </a:cubicBezTo>
                  <a:cubicBezTo>
                    <a:pt x="379" y="181"/>
                    <a:pt x="379" y="181"/>
                    <a:pt x="379" y="181"/>
                  </a:cubicBezTo>
                  <a:cubicBezTo>
                    <a:pt x="256" y="182"/>
                    <a:pt x="256" y="182"/>
                    <a:pt x="256" y="182"/>
                  </a:cubicBezTo>
                  <a:cubicBezTo>
                    <a:pt x="256" y="143"/>
                    <a:pt x="255" y="100"/>
                    <a:pt x="255" y="62"/>
                  </a:cubicBezTo>
                  <a:cubicBezTo>
                    <a:pt x="284" y="62"/>
                    <a:pt x="313" y="62"/>
                    <a:pt x="342" y="62"/>
                  </a:cubicBezTo>
                  <a:cubicBezTo>
                    <a:pt x="342" y="62"/>
                    <a:pt x="342" y="62"/>
                    <a:pt x="342" y="62"/>
                  </a:cubicBezTo>
                  <a:cubicBezTo>
                    <a:pt x="342" y="62"/>
                    <a:pt x="342" y="62"/>
                    <a:pt x="342" y="62"/>
                  </a:cubicBezTo>
                  <a:cubicBezTo>
                    <a:pt x="342" y="94"/>
                    <a:pt x="342" y="94"/>
                    <a:pt x="342"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8" y="94"/>
                    <a:pt x="288" y="94"/>
                    <a:pt x="288" y="94"/>
                  </a:cubicBezTo>
                  <a:cubicBezTo>
                    <a:pt x="288" y="149"/>
                    <a:pt x="288" y="149"/>
                    <a:pt x="288" y="149"/>
                  </a:cubicBezTo>
                  <a:cubicBezTo>
                    <a:pt x="379" y="149"/>
                    <a:pt x="379" y="149"/>
                    <a:pt x="379" y="149"/>
                  </a:cubicBezTo>
                  <a:cubicBezTo>
                    <a:pt x="379" y="32"/>
                    <a:pt x="379" y="32"/>
                    <a:pt x="379" y="32"/>
                  </a:cubicBezTo>
                  <a:cubicBezTo>
                    <a:pt x="220" y="32"/>
                    <a:pt x="220" y="32"/>
                    <a:pt x="220" y="32"/>
                  </a:cubicBezTo>
                  <a:cubicBezTo>
                    <a:pt x="220" y="32"/>
                    <a:pt x="220" y="32"/>
                    <a:pt x="220"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6" y="115"/>
                    <a:pt x="156" y="115"/>
                    <a:pt x="156" y="115"/>
                  </a:cubicBezTo>
                  <a:cubicBezTo>
                    <a:pt x="99" y="115"/>
                    <a:pt x="99" y="115"/>
                    <a:pt x="99" y="115"/>
                  </a:cubicBezTo>
                  <a:cubicBezTo>
                    <a:pt x="99" y="116"/>
                    <a:pt x="99" y="116"/>
                    <a:pt x="99" y="116"/>
                  </a:cubicBezTo>
                  <a:cubicBezTo>
                    <a:pt x="70" y="116"/>
                    <a:pt x="70" y="116"/>
                    <a:pt x="70" y="116"/>
                  </a:cubicBezTo>
                  <a:cubicBezTo>
                    <a:pt x="70" y="115"/>
                    <a:pt x="70" y="115"/>
                    <a:pt x="70" y="115"/>
                  </a:cubicBezTo>
                  <a:cubicBezTo>
                    <a:pt x="69" y="115"/>
                    <a:pt x="69" y="115"/>
                    <a:pt x="69" y="115"/>
                  </a:cubicBezTo>
                  <a:cubicBezTo>
                    <a:pt x="69" y="61"/>
                    <a:pt x="69" y="61"/>
                    <a:pt x="69" y="61"/>
                  </a:cubicBezTo>
                  <a:cubicBezTo>
                    <a:pt x="99" y="61"/>
                    <a:pt x="99" y="61"/>
                    <a:pt x="99" y="61"/>
                  </a:cubicBezTo>
                  <a:cubicBezTo>
                    <a:pt x="99" y="84"/>
                    <a:pt x="99" y="84"/>
                    <a:pt x="99" y="84"/>
                  </a:cubicBezTo>
                  <a:cubicBezTo>
                    <a:pt x="123" y="84"/>
                    <a:pt x="123" y="84"/>
                    <a:pt x="123" y="84"/>
                  </a:cubicBezTo>
                  <a:cubicBezTo>
                    <a:pt x="123" y="33"/>
                    <a:pt x="123" y="33"/>
                    <a:pt x="123" y="33"/>
                  </a:cubicBezTo>
                  <a:cubicBezTo>
                    <a:pt x="32" y="33"/>
                    <a:pt x="32" y="33"/>
                    <a:pt x="32" y="33"/>
                  </a:cubicBezTo>
                  <a:lnTo>
                    <a:pt x="32"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grpSp>
      <p:pic>
        <p:nvPicPr>
          <p:cNvPr id="8" name="Picture 7"/>
          <p:cNvPicPr>
            <a:picLocks noChangeAspect="1"/>
          </p:cNvPicPr>
          <p:nvPr/>
        </p:nvPicPr>
        <p:blipFill rotWithShape="1">
          <a:blip r:embed="rId2">
            <a:extLst>
              <a:ext uri="{BEBA8EAE-BF5A-486C-A8C5-ECC9F3942E4B}">
                <a14:imgProps xmlns:a14="http://schemas.microsoft.com/office/drawing/2010/main">
                  <a14:imgLayer r:embed="rId3">
                    <a14:imgEffect>
                      <a14:backgroundRemoval t="1778" b="96000" l="3125" r="96875">
                        <a14:foregroundMark x1="20536" y1="72000" x2="79018" y2="75556"/>
                        <a14:foregroundMark x1="17857" y1="68889" x2="17857" y2="76000"/>
                        <a14:foregroundMark x1="17411" y1="67556" x2="83482" y2="68000"/>
                        <a14:foregroundMark x1="86607" y1="67556" x2="82589" y2="72444"/>
                        <a14:foregroundMark x1="82143" y1="77333" x2="85268" y2="79111"/>
                        <a14:foregroundMark x1="37946" y1="36889" x2="38393" y2="60444"/>
                        <a14:foregroundMark x1="58929" y1="39556" x2="57143" y2="62667"/>
                        <a14:foregroundMark x1="68750" y1="47111" x2="70089" y2="59556"/>
                        <a14:foregroundMark x1="36607" y1="40889" x2="19643" y2="55556"/>
                        <a14:foregroundMark x1="42411" y1="46667" x2="45536" y2="59556"/>
                        <a14:foregroundMark x1="50000" y1="52889" x2="53125" y2="64889"/>
                        <a14:foregroundMark x1="74107" y1="52889" x2="75893" y2="59111"/>
                        <a14:foregroundMark x1="29464" y1="50667" x2="29018" y2="61778"/>
                        <a14:backgroundMark x1="87500" y1="67556" x2="87500" y2="67556"/>
                      </a14:backgroundRemoval>
                    </a14:imgEffect>
                  </a14:imgLayer>
                </a14:imgProps>
              </a:ext>
              <a:ext uri="{28A0092B-C50C-407E-A947-70E740481C1C}">
                <a14:useLocalDpi xmlns:a14="http://schemas.microsoft.com/office/drawing/2010/main" val="0"/>
              </a:ext>
            </a:extLst>
          </a:blip>
          <a:srcRect l="9591" t="17646" r="10437" b="17595"/>
          <a:stretch/>
        </p:blipFill>
        <p:spPr>
          <a:xfrm>
            <a:off x="11342293" y="53231"/>
            <a:ext cx="847239" cy="689138"/>
          </a:xfrm>
          <a:prstGeom prst="rect">
            <a:avLst/>
          </a:prstGeom>
        </p:spPr>
      </p:pic>
      <p:sp>
        <p:nvSpPr>
          <p:cNvPr id="4" name="Rectangle 3"/>
          <p:cNvSpPr/>
          <p:nvPr/>
        </p:nvSpPr>
        <p:spPr>
          <a:xfrm>
            <a:off x="94595" y="1786992"/>
            <a:ext cx="11681174" cy="4159081"/>
          </a:xfrm>
          <a:prstGeom prst="rect">
            <a:avLst/>
          </a:prstGeom>
        </p:spPr>
        <p:style>
          <a:lnRef idx="2">
            <a:schemeClr val="accent6"/>
          </a:lnRef>
          <a:fillRef idx="1">
            <a:schemeClr val="lt1"/>
          </a:fillRef>
          <a:effectRef idx="0">
            <a:schemeClr val="accent6"/>
          </a:effectRef>
          <a:fontRef idx="minor">
            <a:schemeClr val="dk1"/>
          </a:fontRef>
        </p:style>
        <p:txBody>
          <a:bodyPr rtlCol="0" anchor="ctr"/>
          <a:lstStyle/>
          <a:p>
            <a:pPr algn="just"/>
            <a:r>
              <a:rPr lang="vi-VN" sz="3200" dirty="0">
                <a:latin typeface="Times New Roman" panose="02020603050405020304" pitchFamily="18" charset="0"/>
                <a:cs typeface="Times New Roman" panose="02020603050405020304" pitchFamily="18" charset="0"/>
              </a:rPr>
              <a:t>Hoạt động 2.2. Thực hành viết theo quy trình</a:t>
            </a:r>
          </a:p>
          <a:p>
            <a:pPr algn="just"/>
            <a:r>
              <a:rPr lang="vi-VN" sz="3200" dirty="0">
                <a:latin typeface="Times New Roman" panose="02020603050405020304" pitchFamily="18" charset="0"/>
                <a:cs typeface="Times New Roman" panose="02020603050405020304" pitchFamily="18" charset="0"/>
              </a:rPr>
              <a:t>a)	Mục tiêu: Viết được văn bản đúng quy trình; viết được văn bản nghị luận thuyết phục người khác từ bỏ một thói quen hay một quan niệm. </a:t>
            </a:r>
          </a:p>
          <a:p>
            <a:pPr algn="just"/>
            <a:r>
              <a:rPr lang="vi-VN" sz="3200" dirty="0">
                <a:latin typeface="Times New Roman" panose="02020603050405020304" pitchFamily="18" charset="0"/>
                <a:cs typeface="Times New Roman" panose="02020603050405020304" pitchFamily="18" charset="0"/>
              </a:rPr>
              <a:t>b) Nội dung: GV hướng dẫn HS viết văn bản nghị luận thuyết phục người khác từ bỏ một thói quen hay một quan niệm.</a:t>
            </a:r>
          </a:p>
          <a:p>
            <a:pPr algn="just"/>
            <a:r>
              <a:rPr lang="vi-VN" sz="3200" dirty="0">
                <a:latin typeface="Times New Roman" panose="02020603050405020304" pitchFamily="18" charset="0"/>
                <a:cs typeface="Times New Roman" panose="02020603050405020304" pitchFamily="18" charset="0"/>
              </a:rPr>
              <a:t>c) Sản phẩm: Dàn ý, bài viết của HS </a:t>
            </a:r>
          </a:p>
        </p:txBody>
      </p:sp>
    </p:spTree>
    <p:extLst>
      <p:ext uri="{BB962C8B-B14F-4D97-AF65-F5344CB8AC3E}">
        <p14:creationId xmlns:p14="http://schemas.microsoft.com/office/powerpoint/2010/main" val="2875038260"/>
      </p:ext>
    </p:extLst>
  </p:cSld>
  <p:clrMapOvr>
    <a:masterClrMapping/>
  </p:clrMapOvr>
  <p:transition spd="slow">
    <p:split orient="vert"/>
  </p:transition>
  <p:timing>
    <p:tnLst>
      <p:par>
        <p:cTn id="1" dur="indefinite" restart="never" nodeType="tmRoot"/>
      </p:par>
    </p:tnLst>
  </p:timing>
</p:sld>
</file>

<file path=ppt/slides/slide1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Freeform 3"/>
          <p:cNvSpPr>
            <a:spLocks/>
          </p:cNvSpPr>
          <p:nvPr/>
        </p:nvSpPr>
        <p:spPr bwMode="auto">
          <a:xfrm>
            <a:off x="5087898" y="71677"/>
            <a:ext cx="3184603" cy="389226"/>
          </a:xfrm>
          <a:custGeom>
            <a:avLst/>
            <a:gdLst>
              <a:gd name="T0" fmla="+- 0 3326 3326"/>
              <a:gd name="T1" fmla="*/ T0 w 7474"/>
              <a:gd name="T2" fmla="+- 0 2203 761"/>
              <a:gd name="T3" fmla="*/ 2203 h 1443"/>
              <a:gd name="T4" fmla="+- 0 3485 3326"/>
              <a:gd name="T5" fmla="*/ T4 w 7474"/>
              <a:gd name="T6" fmla="+- 0 761 761"/>
              <a:gd name="T7" fmla="*/ 761 h 1443"/>
              <a:gd name="T8" fmla="+- 0 10800 3326"/>
              <a:gd name="T9" fmla="*/ T8 w 7474"/>
              <a:gd name="T10" fmla="+- 0 761 761"/>
              <a:gd name="T11" fmla="*/ 761 h 1443"/>
              <a:gd name="T12" fmla="+- 0 10800 3326"/>
              <a:gd name="T13" fmla="*/ T12 w 7474"/>
              <a:gd name="T14" fmla="+- 0 2191 761"/>
              <a:gd name="T15" fmla="*/ 2191 h 1443"/>
              <a:gd name="T16" fmla="+- 0 3326 3326"/>
              <a:gd name="T17" fmla="*/ T16 w 7474"/>
              <a:gd name="T18" fmla="+- 0 2203 761"/>
              <a:gd name="T19" fmla="*/ 2203 h 1443"/>
            </a:gdLst>
            <a:ahLst/>
            <a:cxnLst>
              <a:cxn ang="0">
                <a:pos x="T1" y="T3"/>
              </a:cxn>
              <a:cxn ang="0">
                <a:pos x="T5" y="T7"/>
              </a:cxn>
              <a:cxn ang="0">
                <a:pos x="T9" y="T11"/>
              </a:cxn>
              <a:cxn ang="0">
                <a:pos x="T13" y="T15"/>
              </a:cxn>
              <a:cxn ang="0">
                <a:pos x="T17" y="T19"/>
              </a:cxn>
            </a:cxnLst>
            <a:rect l="0" t="0" r="r" b="b"/>
            <a:pathLst>
              <a:path w="7474" h="1443">
                <a:moveTo>
                  <a:pt x="0" y="1442"/>
                </a:moveTo>
                <a:lnTo>
                  <a:pt x="159" y="0"/>
                </a:lnTo>
                <a:lnTo>
                  <a:pt x="7474" y="0"/>
                </a:lnTo>
                <a:lnTo>
                  <a:pt x="7474" y="1430"/>
                </a:lnTo>
                <a:lnTo>
                  <a:pt x="0" y="1442"/>
                </a:lnTo>
                <a:close/>
              </a:path>
            </a:pathLst>
          </a:custGeom>
          <a:solidFill>
            <a:srgbClr val="FBFBE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 name="Rectangle 2"/>
          <p:cNvSpPr>
            <a:spLocks noChangeArrowheads="1"/>
          </p:cNvSpPr>
          <p:nvPr/>
        </p:nvSpPr>
        <p:spPr bwMode="auto">
          <a:xfrm>
            <a:off x="17460" y="0"/>
            <a:ext cx="12192000" cy="652321"/>
          </a:xfrm>
          <a:prstGeom prst="rect">
            <a:avLst/>
          </a:prstGeom>
          <a:solidFill>
            <a:srgbClr val="B1C1E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Freeform 3"/>
          <p:cNvSpPr>
            <a:spLocks/>
          </p:cNvSpPr>
          <p:nvPr/>
        </p:nvSpPr>
        <p:spPr bwMode="auto">
          <a:xfrm>
            <a:off x="1893557" y="71677"/>
            <a:ext cx="10315903" cy="684643"/>
          </a:xfrm>
          <a:custGeom>
            <a:avLst/>
            <a:gdLst>
              <a:gd name="T0" fmla="+- 0 3326 3326"/>
              <a:gd name="T1" fmla="*/ T0 w 7474"/>
              <a:gd name="T2" fmla="+- 0 2203 761"/>
              <a:gd name="T3" fmla="*/ 2203 h 1443"/>
              <a:gd name="T4" fmla="+- 0 3485 3326"/>
              <a:gd name="T5" fmla="*/ T4 w 7474"/>
              <a:gd name="T6" fmla="+- 0 761 761"/>
              <a:gd name="T7" fmla="*/ 761 h 1443"/>
              <a:gd name="T8" fmla="+- 0 10800 3326"/>
              <a:gd name="T9" fmla="*/ T8 w 7474"/>
              <a:gd name="T10" fmla="+- 0 761 761"/>
              <a:gd name="T11" fmla="*/ 761 h 1443"/>
              <a:gd name="T12" fmla="+- 0 10800 3326"/>
              <a:gd name="T13" fmla="*/ T12 w 7474"/>
              <a:gd name="T14" fmla="+- 0 2191 761"/>
              <a:gd name="T15" fmla="*/ 2191 h 1443"/>
              <a:gd name="T16" fmla="+- 0 3326 3326"/>
              <a:gd name="T17" fmla="*/ T16 w 7474"/>
              <a:gd name="T18" fmla="+- 0 2203 761"/>
              <a:gd name="T19" fmla="*/ 2203 h 1443"/>
            </a:gdLst>
            <a:ahLst/>
            <a:cxnLst>
              <a:cxn ang="0">
                <a:pos x="T1" y="T3"/>
              </a:cxn>
              <a:cxn ang="0">
                <a:pos x="T5" y="T7"/>
              </a:cxn>
              <a:cxn ang="0">
                <a:pos x="T9" y="T11"/>
              </a:cxn>
              <a:cxn ang="0">
                <a:pos x="T13" y="T15"/>
              </a:cxn>
              <a:cxn ang="0">
                <a:pos x="T17" y="T19"/>
              </a:cxn>
            </a:cxnLst>
            <a:rect l="0" t="0" r="r" b="b"/>
            <a:pathLst>
              <a:path w="7474" h="1443">
                <a:moveTo>
                  <a:pt x="0" y="1442"/>
                </a:moveTo>
                <a:lnTo>
                  <a:pt x="159" y="0"/>
                </a:lnTo>
                <a:lnTo>
                  <a:pt x="7474" y="0"/>
                </a:lnTo>
                <a:lnTo>
                  <a:pt x="7474" y="1430"/>
                </a:lnTo>
                <a:lnTo>
                  <a:pt x="0" y="1442"/>
                </a:lnTo>
                <a:close/>
              </a:path>
            </a:pathLst>
          </a:custGeom>
          <a:solidFill>
            <a:schemeClr val="accent6">
              <a:lumMod val="20000"/>
              <a:lumOff val="8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15" name="Group 14"/>
          <p:cNvGrpSpPr/>
          <p:nvPr/>
        </p:nvGrpSpPr>
        <p:grpSpPr>
          <a:xfrm>
            <a:off x="1608530" y="53231"/>
            <a:ext cx="538945" cy="821412"/>
            <a:chOff x="908603" y="80216"/>
            <a:chExt cx="538945" cy="676514"/>
          </a:xfrm>
        </p:grpSpPr>
        <p:sp>
          <p:nvSpPr>
            <p:cNvPr id="20" name="Freeform 4"/>
            <p:cNvSpPr>
              <a:spLocks/>
            </p:cNvSpPr>
            <p:nvPr/>
          </p:nvSpPr>
          <p:spPr bwMode="auto">
            <a:xfrm>
              <a:off x="1136046" y="80216"/>
              <a:ext cx="311502" cy="676514"/>
            </a:xfrm>
            <a:custGeom>
              <a:avLst/>
              <a:gdLst>
                <a:gd name="T0" fmla="+- 0 3055 3055"/>
                <a:gd name="T1" fmla="*/ T0 w 430"/>
                <a:gd name="T2" fmla="+- 0 2450 761"/>
                <a:gd name="T3" fmla="*/ 2450 h 1690"/>
                <a:gd name="T4" fmla="+- 0 3086 3055"/>
                <a:gd name="T5" fmla="*/ T4 w 430"/>
                <a:gd name="T6" fmla="+- 0 1116 761"/>
                <a:gd name="T7" fmla="*/ 1116 h 1690"/>
                <a:gd name="T8" fmla="+- 0 3485 3055"/>
                <a:gd name="T9" fmla="*/ T8 w 430"/>
                <a:gd name="T10" fmla="+- 0 761 761"/>
                <a:gd name="T11" fmla="*/ 761 h 1690"/>
                <a:gd name="T12" fmla="+- 0 3326 3055"/>
                <a:gd name="T13" fmla="*/ T12 w 430"/>
                <a:gd name="T14" fmla="+- 0 2203 761"/>
                <a:gd name="T15" fmla="*/ 2203 h 1690"/>
                <a:gd name="T16" fmla="+- 0 3055 3055"/>
                <a:gd name="T17" fmla="*/ T16 w 430"/>
                <a:gd name="T18" fmla="+- 0 2450 761"/>
                <a:gd name="T19" fmla="*/ 2450 h 1690"/>
              </a:gdLst>
              <a:ahLst/>
              <a:cxnLst>
                <a:cxn ang="0">
                  <a:pos x="T1" y="T3"/>
                </a:cxn>
                <a:cxn ang="0">
                  <a:pos x="T5" y="T7"/>
                </a:cxn>
                <a:cxn ang="0">
                  <a:pos x="T9" y="T11"/>
                </a:cxn>
                <a:cxn ang="0">
                  <a:pos x="T13" y="T15"/>
                </a:cxn>
                <a:cxn ang="0">
                  <a:pos x="T17" y="T19"/>
                </a:cxn>
              </a:cxnLst>
              <a:rect l="0" t="0" r="r" b="b"/>
              <a:pathLst>
                <a:path w="430" h="1690">
                  <a:moveTo>
                    <a:pt x="0" y="1689"/>
                  </a:moveTo>
                  <a:lnTo>
                    <a:pt x="31" y="355"/>
                  </a:lnTo>
                  <a:lnTo>
                    <a:pt x="430" y="0"/>
                  </a:lnTo>
                  <a:lnTo>
                    <a:pt x="271" y="1442"/>
                  </a:lnTo>
                  <a:lnTo>
                    <a:pt x="0" y="1689"/>
                  </a:lnTo>
                  <a:close/>
                </a:path>
              </a:pathLst>
            </a:custGeom>
            <a:solidFill>
              <a:srgbClr val="FBB6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 name="Freeform 5"/>
            <p:cNvSpPr>
              <a:spLocks/>
            </p:cNvSpPr>
            <p:nvPr/>
          </p:nvSpPr>
          <p:spPr bwMode="auto">
            <a:xfrm>
              <a:off x="908603" y="80216"/>
              <a:ext cx="258983" cy="676514"/>
            </a:xfrm>
            <a:custGeom>
              <a:avLst/>
              <a:gdLst>
                <a:gd name="T0" fmla="+- 0 3055 2731"/>
                <a:gd name="T1" fmla="*/ T0 w 356"/>
                <a:gd name="T2" fmla="+- 0 2450 761"/>
                <a:gd name="T3" fmla="*/ 2450 h 1690"/>
                <a:gd name="T4" fmla="+- 0 2798 2731"/>
                <a:gd name="T5" fmla="*/ T4 w 356"/>
                <a:gd name="T6" fmla="+- 0 2203 761"/>
                <a:gd name="T7" fmla="*/ 2203 h 1690"/>
                <a:gd name="T8" fmla="+- 0 2731 2731"/>
                <a:gd name="T9" fmla="*/ T8 w 356"/>
                <a:gd name="T10" fmla="+- 0 761 761"/>
                <a:gd name="T11" fmla="*/ 761 h 1690"/>
                <a:gd name="T12" fmla="+- 0 3086 2731"/>
                <a:gd name="T13" fmla="*/ T12 w 356"/>
                <a:gd name="T14" fmla="+- 0 1116 761"/>
                <a:gd name="T15" fmla="*/ 1116 h 1690"/>
                <a:gd name="T16" fmla="+- 0 3055 2731"/>
                <a:gd name="T17" fmla="*/ T16 w 356"/>
                <a:gd name="T18" fmla="+- 0 2450 761"/>
                <a:gd name="T19" fmla="*/ 2450 h 1690"/>
              </a:gdLst>
              <a:ahLst/>
              <a:cxnLst>
                <a:cxn ang="0">
                  <a:pos x="T1" y="T3"/>
                </a:cxn>
                <a:cxn ang="0">
                  <a:pos x="T5" y="T7"/>
                </a:cxn>
                <a:cxn ang="0">
                  <a:pos x="T9" y="T11"/>
                </a:cxn>
                <a:cxn ang="0">
                  <a:pos x="T13" y="T15"/>
                </a:cxn>
                <a:cxn ang="0">
                  <a:pos x="T17" y="T19"/>
                </a:cxn>
              </a:cxnLst>
              <a:rect l="0" t="0" r="r" b="b"/>
              <a:pathLst>
                <a:path w="356" h="1690">
                  <a:moveTo>
                    <a:pt x="324" y="1689"/>
                  </a:moveTo>
                  <a:lnTo>
                    <a:pt x="67" y="1442"/>
                  </a:lnTo>
                  <a:lnTo>
                    <a:pt x="0" y="0"/>
                  </a:lnTo>
                  <a:lnTo>
                    <a:pt x="355" y="355"/>
                  </a:lnTo>
                  <a:lnTo>
                    <a:pt x="324" y="1689"/>
                  </a:lnTo>
                  <a:close/>
                </a:path>
              </a:pathLst>
            </a:custGeom>
            <a:solidFill>
              <a:srgbClr val="DB6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5" name="Freeform 6"/>
          <p:cNvSpPr>
            <a:spLocks/>
          </p:cNvSpPr>
          <p:nvPr/>
        </p:nvSpPr>
        <p:spPr bwMode="auto">
          <a:xfrm>
            <a:off x="889114" y="71678"/>
            <a:ext cx="772509" cy="684642"/>
          </a:xfrm>
          <a:custGeom>
            <a:avLst/>
            <a:gdLst>
              <a:gd name="T0" fmla="+- 0 2798 1553"/>
              <a:gd name="T1" fmla="*/ T0 w 1246"/>
              <a:gd name="T2" fmla="+- 0 2203 761"/>
              <a:gd name="T3" fmla="*/ 2203 h 1443"/>
              <a:gd name="T4" fmla="+- 0 1553 1553"/>
              <a:gd name="T5" fmla="*/ T4 w 1246"/>
              <a:gd name="T6" fmla="+- 0 2203 761"/>
              <a:gd name="T7" fmla="*/ 2203 h 1443"/>
              <a:gd name="T8" fmla="+- 0 1553 1553"/>
              <a:gd name="T9" fmla="*/ T8 w 1246"/>
              <a:gd name="T10" fmla="+- 0 761 761"/>
              <a:gd name="T11" fmla="*/ 761 h 1443"/>
              <a:gd name="T12" fmla="+- 0 2731 1553"/>
              <a:gd name="T13" fmla="*/ T12 w 1246"/>
              <a:gd name="T14" fmla="+- 0 761 761"/>
              <a:gd name="T15" fmla="*/ 761 h 1443"/>
              <a:gd name="T16" fmla="+- 0 2798 1553"/>
              <a:gd name="T17" fmla="*/ T16 w 1246"/>
              <a:gd name="T18" fmla="+- 0 2203 761"/>
              <a:gd name="T19" fmla="*/ 2203 h 1443"/>
            </a:gdLst>
            <a:ahLst/>
            <a:cxnLst>
              <a:cxn ang="0">
                <a:pos x="T1" y="T3"/>
              </a:cxn>
              <a:cxn ang="0">
                <a:pos x="T5" y="T7"/>
              </a:cxn>
              <a:cxn ang="0">
                <a:pos x="T9" y="T11"/>
              </a:cxn>
              <a:cxn ang="0">
                <a:pos x="T13" y="T15"/>
              </a:cxn>
              <a:cxn ang="0">
                <a:pos x="T17" y="T19"/>
              </a:cxn>
            </a:cxnLst>
            <a:rect l="0" t="0" r="r" b="b"/>
            <a:pathLst>
              <a:path w="1246" h="1443">
                <a:moveTo>
                  <a:pt x="1245" y="1442"/>
                </a:moveTo>
                <a:lnTo>
                  <a:pt x="0" y="1442"/>
                </a:lnTo>
                <a:lnTo>
                  <a:pt x="0" y="0"/>
                </a:lnTo>
                <a:lnTo>
                  <a:pt x="1178" y="0"/>
                </a:lnTo>
                <a:lnTo>
                  <a:pt x="1245" y="1442"/>
                </a:lnTo>
                <a:close/>
              </a:path>
            </a:pathLst>
          </a:custGeom>
          <a:solidFill>
            <a:srgbClr val="F4832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 name="Rectangle 25"/>
          <p:cNvSpPr/>
          <p:nvPr/>
        </p:nvSpPr>
        <p:spPr>
          <a:xfrm>
            <a:off x="889114" y="88180"/>
            <a:ext cx="719416" cy="58064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smtClean="0">
                <a:latin typeface="Times New Roman" panose="02020603050405020304" pitchFamily="18" charset="0"/>
                <a:cs typeface="Times New Roman" panose="02020603050405020304" pitchFamily="18" charset="0"/>
              </a:rPr>
              <a:t>LỚP</a:t>
            </a:r>
          </a:p>
          <a:p>
            <a:pPr algn="ctr"/>
            <a:r>
              <a:rPr lang="en-US" b="1" smtClean="0">
                <a:latin typeface="Times New Roman" panose="02020603050405020304" pitchFamily="18" charset="0"/>
                <a:cs typeface="Times New Roman" panose="02020603050405020304" pitchFamily="18" charset="0"/>
              </a:rPr>
              <a:t>10</a:t>
            </a:r>
            <a:endParaRPr lang="en-US" b="1">
              <a:latin typeface="Times New Roman" panose="02020603050405020304" pitchFamily="18" charset="0"/>
              <a:cs typeface="Times New Roman" panose="02020603050405020304" pitchFamily="18" charset="0"/>
            </a:endParaRPr>
          </a:p>
        </p:txBody>
      </p:sp>
      <p:sp>
        <p:nvSpPr>
          <p:cNvPr id="18" name="Rounded Rectangle 17"/>
          <p:cNvSpPr/>
          <p:nvPr/>
        </p:nvSpPr>
        <p:spPr>
          <a:xfrm>
            <a:off x="94594" y="71678"/>
            <a:ext cx="747224" cy="684642"/>
          </a:xfrm>
          <a:prstGeom prst="roundRect">
            <a:avLst/>
          </a:prstGeom>
          <a:solidFill>
            <a:schemeClr val="accent6">
              <a:lumMod val="75000"/>
            </a:schemeClr>
          </a:solidFill>
          <a:ln>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700" b="1" smtClean="0">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NGỮ VĂN</a:t>
            </a:r>
            <a:endParaRPr lang="en-US" sz="1700" b="1">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endParaRPr>
          </a:p>
        </p:txBody>
      </p:sp>
      <p:sp>
        <p:nvSpPr>
          <p:cNvPr id="23" name="Rectangle 22"/>
          <p:cNvSpPr/>
          <p:nvPr/>
        </p:nvSpPr>
        <p:spPr>
          <a:xfrm>
            <a:off x="1561235" y="131928"/>
            <a:ext cx="10630766" cy="67762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dirty="0" smtClean="0">
                <a:solidFill>
                  <a:srgbClr val="C00000"/>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BÀI 7: ANH HÙNG VÀ NGHỆ SĨ (PHẦN VIẾT)</a:t>
            </a:r>
            <a:endParaRPr lang="en-US" sz="3200" b="1" dirty="0">
              <a:solidFill>
                <a:srgbClr val="C00000"/>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endParaRPr>
          </a:p>
        </p:txBody>
      </p:sp>
      <p:grpSp>
        <p:nvGrpSpPr>
          <p:cNvPr id="29" name="Group 28"/>
          <p:cNvGrpSpPr/>
          <p:nvPr/>
        </p:nvGrpSpPr>
        <p:grpSpPr>
          <a:xfrm>
            <a:off x="17460" y="6782919"/>
            <a:ext cx="12194502" cy="75081"/>
            <a:chOff x="4931841" y="4800600"/>
            <a:chExt cx="14776329" cy="149111"/>
          </a:xfrm>
          <a:solidFill>
            <a:schemeClr val="accent6">
              <a:lumMod val="50000"/>
            </a:schemeClr>
          </a:solidFill>
        </p:grpSpPr>
        <p:grpSp>
          <p:nvGrpSpPr>
            <p:cNvPr id="30" name="Group 29"/>
            <p:cNvGrpSpPr/>
            <p:nvPr/>
          </p:nvGrpSpPr>
          <p:grpSpPr>
            <a:xfrm>
              <a:off x="4931841" y="4800600"/>
              <a:ext cx="12138546" cy="149111"/>
              <a:chOff x="2844983" y="4880089"/>
              <a:chExt cx="12138546" cy="149111"/>
            </a:xfrm>
            <a:grpFill/>
          </p:grpSpPr>
          <p:grpSp>
            <p:nvGrpSpPr>
              <p:cNvPr id="36" name="Group 35"/>
              <p:cNvGrpSpPr/>
              <p:nvPr/>
            </p:nvGrpSpPr>
            <p:grpSpPr>
              <a:xfrm>
                <a:off x="2844983" y="4880089"/>
                <a:ext cx="11069794" cy="149111"/>
                <a:chOff x="2211387" y="5029200"/>
                <a:chExt cx="11679394" cy="126831"/>
              </a:xfrm>
              <a:grpFill/>
            </p:grpSpPr>
            <p:sp>
              <p:nvSpPr>
                <p:cNvPr id="39" name="Freeform 5"/>
                <p:cNvSpPr>
                  <a:spLocks/>
                </p:cNvSpPr>
                <p:nvPr/>
              </p:nvSpPr>
              <p:spPr bwMode="auto">
                <a:xfrm>
                  <a:off x="2211387" y="5029200"/>
                  <a:ext cx="526381" cy="126831"/>
                </a:xfrm>
                <a:custGeom>
                  <a:avLst/>
                  <a:gdLst>
                    <a:gd name="T0" fmla="*/ 33 w 412"/>
                    <a:gd name="T1" fmla="*/ 150 h 182"/>
                    <a:gd name="T2" fmla="*/ 187 w 412"/>
                    <a:gd name="T3" fmla="*/ 150 h 182"/>
                    <a:gd name="T4" fmla="*/ 187 w 412"/>
                    <a:gd name="T5" fmla="*/ 1 h 182"/>
                    <a:gd name="T6" fmla="*/ 187 w 412"/>
                    <a:gd name="T7" fmla="*/ 1 h 182"/>
                    <a:gd name="T8" fmla="*/ 187 w 412"/>
                    <a:gd name="T9" fmla="*/ 1 h 182"/>
                    <a:gd name="T10" fmla="*/ 412 w 412"/>
                    <a:gd name="T11" fmla="*/ 0 h 182"/>
                    <a:gd name="T12" fmla="*/ 412 w 412"/>
                    <a:gd name="T13" fmla="*/ 181 h 182"/>
                    <a:gd name="T14" fmla="*/ 379 w 412"/>
                    <a:gd name="T15" fmla="*/ 181 h 182"/>
                    <a:gd name="T16" fmla="*/ 379 w 412"/>
                    <a:gd name="T17" fmla="*/ 181 h 182"/>
                    <a:gd name="T18" fmla="*/ 256 w 412"/>
                    <a:gd name="T19" fmla="*/ 182 h 182"/>
                    <a:gd name="T20" fmla="*/ 255 w 412"/>
                    <a:gd name="T21" fmla="*/ 62 h 182"/>
                    <a:gd name="T22" fmla="*/ 342 w 412"/>
                    <a:gd name="T23" fmla="*/ 62 h 182"/>
                    <a:gd name="T24" fmla="*/ 342 w 412"/>
                    <a:gd name="T25" fmla="*/ 62 h 182"/>
                    <a:gd name="T26" fmla="*/ 342 w 412"/>
                    <a:gd name="T27" fmla="*/ 62 h 182"/>
                    <a:gd name="T28" fmla="*/ 342 w 412"/>
                    <a:gd name="T29" fmla="*/ 94 h 182"/>
                    <a:gd name="T30" fmla="*/ 342 w 412"/>
                    <a:gd name="T31" fmla="*/ 94 h 182"/>
                    <a:gd name="T32" fmla="*/ 342 w 412"/>
                    <a:gd name="T33" fmla="*/ 116 h 182"/>
                    <a:gd name="T34" fmla="*/ 313 w 412"/>
                    <a:gd name="T35" fmla="*/ 116 h 182"/>
                    <a:gd name="T36" fmla="*/ 313 w 412"/>
                    <a:gd name="T37" fmla="*/ 94 h 182"/>
                    <a:gd name="T38" fmla="*/ 288 w 412"/>
                    <a:gd name="T39" fmla="*/ 94 h 182"/>
                    <a:gd name="T40" fmla="*/ 288 w 412"/>
                    <a:gd name="T41" fmla="*/ 149 h 182"/>
                    <a:gd name="T42" fmla="*/ 379 w 412"/>
                    <a:gd name="T43" fmla="*/ 149 h 182"/>
                    <a:gd name="T44" fmla="*/ 379 w 412"/>
                    <a:gd name="T45" fmla="*/ 32 h 182"/>
                    <a:gd name="T46" fmla="*/ 220 w 412"/>
                    <a:gd name="T47" fmla="*/ 32 h 182"/>
                    <a:gd name="T48" fmla="*/ 220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7 w 412"/>
                    <a:gd name="T61" fmla="*/ 115 h 182"/>
                    <a:gd name="T62" fmla="*/ 100 w 412"/>
                    <a:gd name="T63" fmla="*/ 115 h 182"/>
                    <a:gd name="T64" fmla="*/ 100 w 412"/>
                    <a:gd name="T65" fmla="*/ 116 h 182"/>
                    <a:gd name="T66" fmla="*/ 71 w 412"/>
                    <a:gd name="T67" fmla="*/ 116 h 182"/>
                    <a:gd name="T68" fmla="*/ 71 w 412"/>
                    <a:gd name="T69" fmla="*/ 115 h 182"/>
                    <a:gd name="T70" fmla="*/ 70 w 412"/>
                    <a:gd name="T71" fmla="*/ 115 h 182"/>
                    <a:gd name="T72" fmla="*/ 69 w 412"/>
                    <a:gd name="T73" fmla="*/ 61 h 182"/>
                    <a:gd name="T74" fmla="*/ 100 w 412"/>
                    <a:gd name="T75" fmla="*/ 61 h 182"/>
                    <a:gd name="T76" fmla="*/ 100 w 412"/>
                    <a:gd name="T77" fmla="*/ 84 h 182"/>
                    <a:gd name="T78" fmla="*/ 124 w 412"/>
                    <a:gd name="T79" fmla="*/ 84 h 182"/>
                    <a:gd name="T80" fmla="*/ 124 w 412"/>
                    <a:gd name="T81" fmla="*/ 33 h 182"/>
                    <a:gd name="T82" fmla="*/ 33 w 412"/>
                    <a:gd name="T83" fmla="*/ 33 h 182"/>
                    <a:gd name="T84" fmla="*/ 33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3" y="150"/>
                      </a:moveTo>
                      <a:cubicBezTo>
                        <a:pt x="187" y="150"/>
                        <a:pt x="187" y="150"/>
                        <a:pt x="187" y="150"/>
                      </a:cubicBezTo>
                      <a:cubicBezTo>
                        <a:pt x="187" y="1"/>
                        <a:pt x="187" y="1"/>
                        <a:pt x="187"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79" y="181"/>
                        <a:pt x="379" y="181"/>
                        <a:pt x="379" y="181"/>
                      </a:cubicBezTo>
                      <a:cubicBezTo>
                        <a:pt x="379" y="181"/>
                        <a:pt x="379" y="181"/>
                        <a:pt x="379" y="181"/>
                      </a:cubicBezTo>
                      <a:cubicBezTo>
                        <a:pt x="256" y="182"/>
                        <a:pt x="256" y="182"/>
                        <a:pt x="256" y="182"/>
                      </a:cubicBezTo>
                      <a:cubicBezTo>
                        <a:pt x="256" y="143"/>
                        <a:pt x="255" y="100"/>
                        <a:pt x="255" y="62"/>
                      </a:cubicBezTo>
                      <a:cubicBezTo>
                        <a:pt x="285" y="62"/>
                        <a:pt x="313" y="62"/>
                        <a:pt x="342" y="62"/>
                      </a:cubicBezTo>
                      <a:cubicBezTo>
                        <a:pt x="342" y="62"/>
                        <a:pt x="342" y="62"/>
                        <a:pt x="342" y="62"/>
                      </a:cubicBezTo>
                      <a:cubicBezTo>
                        <a:pt x="342" y="62"/>
                        <a:pt x="342" y="62"/>
                        <a:pt x="342" y="62"/>
                      </a:cubicBezTo>
                      <a:cubicBezTo>
                        <a:pt x="342" y="94"/>
                        <a:pt x="342" y="94"/>
                        <a:pt x="342"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8" y="94"/>
                        <a:pt x="288" y="94"/>
                        <a:pt x="288" y="94"/>
                      </a:cubicBezTo>
                      <a:cubicBezTo>
                        <a:pt x="288" y="149"/>
                        <a:pt x="288" y="149"/>
                        <a:pt x="288" y="149"/>
                      </a:cubicBezTo>
                      <a:cubicBezTo>
                        <a:pt x="379" y="149"/>
                        <a:pt x="379" y="149"/>
                        <a:pt x="379" y="149"/>
                      </a:cubicBezTo>
                      <a:cubicBezTo>
                        <a:pt x="379" y="32"/>
                        <a:pt x="379" y="32"/>
                        <a:pt x="379" y="32"/>
                      </a:cubicBezTo>
                      <a:cubicBezTo>
                        <a:pt x="220" y="32"/>
                        <a:pt x="220" y="32"/>
                        <a:pt x="220" y="32"/>
                      </a:cubicBezTo>
                      <a:cubicBezTo>
                        <a:pt x="220" y="32"/>
                        <a:pt x="220" y="32"/>
                        <a:pt x="220"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7" y="115"/>
                        <a:pt x="157" y="115"/>
                        <a:pt x="157" y="115"/>
                      </a:cubicBezTo>
                      <a:cubicBezTo>
                        <a:pt x="100" y="115"/>
                        <a:pt x="100" y="115"/>
                        <a:pt x="100" y="115"/>
                      </a:cubicBezTo>
                      <a:cubicBezTo>
                        <a:pt x="100" y="116"/>
                        <a:pt x="100" y="116"/>
                        <a:pt x="100" y="116"/>
                      </a:cubicBezTo>
                      <a:cubicBezTo>
                        <a:pt x="71" y="116"/>
                        <a:pt x="71" y="116"/>
                        <a:pt x="71" y="116"/>
                      </a:cubicBezTo>
                      <a:cubicBezTo>
                        <a:pt x="71" y="115"/>
                        <a:pt x="71" y="115"/>
                        <a:pt x="71" y="115"/>
                      </a:cubicBezTo>
                      <a:cubicBezTo>
                        <a:pt x="70" y="115"/>
                        <a:pt x="70" y="115"/>
                        <a:pt x="70" y="115"/>
                      </a:cubicBezTo>
                      <a:cubicBezTo>
                        <a:pt x="69" y="61"/>
                        <a:pt x="69" y="61"/>
                        <a:pt x="69" y="61"/>
                      </a:cubicBezTo>
                      <a:cubicBezTo>
                        <a:pt x="100" y="61"/>
                        <a:pt x="100" y="61"/>
                        <a:pt x="100" y="61"/>
                      </a:cubicBezTo>
                      <a:cubicBezTo>
                        <a:pt x="100" y="84"/>
                        <a:pt x="100" y="84"/>
                        <a:pt x="100" y="84"/>
                      </a:cubicBezTo>
                      <a:cubicBezTo>
                        <a:pt x="124" y="84"/>
                        <a:pt x="124" y="84"/>
                        <a:pt x="124" y="84"/>
                      </a:cubicBezTo>
                      <a:cubicBezTo>
                        <a:pt x="124" y="33"/>
                        <a:pt x="124" y="33"/>
                        <a:pt x="124" y="33"/>
                      </a:cubicBezTo>
                      <a:cubicBezTo>
                        <a:pt x="33" y="33"/>
                        <a:pt x="33" y="33"/>
                        <a:pt x="33" y="33"/>
                      </a:cubicBezTo>
                      <a:lnTo>
                        <a:pt x="33"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40" name="Freeform 6"/>
                <p:cNvSpPr>
                  <a:spLocks/>
                </p:cNvSpPr>
                <p:nvPr/>
              </p:nvSpPr>
              <p:spPr bwMode="auto">
                <a:xfrm>
                  <a:off x="2769038" y="5029200"/>
                  <a:ext cx="524643" cy="126831"/>
                </a:xfrm>
                <a:custGeom>
                  <a:avLst/>
                  <a:gdLst>
                    <a:gd name="T0" fmla="*/ 32 w 411"/>
                    <a:gd name="T1" fmla="*/ 150 h 182"/>
                    <a:gd name="T2" fmla="*/ 186 w 411"/>
                    <a:gd name="T3" fmla="*/ 150 h 182"/>
                    <a:gd name="T4" fmla="*/ 186 w 411"/>
                    <a:gd name="T5" fmla="*/ 1 h 182"/>
                    <a:gd name="T6" fmla="*/ 187 w 411"/>
                    <a:gd name="T7" fmla="*/ 1 h 182"/>
                    <a:gd name="T8" fmla="*/ 187 w 411"/>
                    <a:gd name="T9" fmla="*/ 1 h 182"/>
                    <a:gd name="T10" fmla="*/ 411 w 411"/>
                    <a:gd name="T11" fmla="*/ 0 h 182"/>
                    <a:gd name="T12" fmla="*/ 411 w 411"/>
                    <a:gd name="T13" fmla="*/ 181 h 182"/>
                    <a:gd name="T14" fmla="*/ 379 w 411"/>
                    <a:gd name="T15" fmla="*/ 181 h 182"/>
                    <a:gd name="T16" fmla="*/ 379 w 411"/>
                    <a:gd name="T17" fmla="*/ 181 h 182"/>
                    <a:gd name="T18" fmla="*/ 255 w 411"/>
                    <a:gd name="T19" fmla="*/ 182 h 182"/>
                    <a:gd name="T20" fmla="*/ 255 w 411"/>
                    <a:gd name="T21" fmla="*/ 62 h 182"/>
                    <a:gd name="T22" fmla="*/ 341 w 411"/>
                    <a:gd name="T23" fmla="*/ 62 h 182"/>
                    <a:gd name="T24" fmla="*/ 341 w 411"/>
                    <a:gd name="T25" fmla="*/ 62 h 182"/>
                    <a:gd name="T26" fmla="*/ 342 w 411"/>
                    <a:gd name="T27" fmla="*/ 62 h 182"/>
                    <a:gd name="T28" fmla="*/ 342 w 411"/>
                    <a:gd name="T29" fmla="*/ 94 h 182"/>
                    <a:gd name="T30" fmla="*/ 341 w 411"/>
                    <a:gd name="T31" fmla="*/ 94 h 182"/>
                    <a:gd name="T32" fmla="*/ 341 w 411"/>
                    <a:gd name="T33" fmla="*/ 116 h 182"/>
                    <a:gd name="T34" fmla="*/ 312 w 411"/>
                    <a:gd name="T35" fmla="*/ 116 h 182"/>
                    <a:gd name="T36" fmla="*/ 312 w 411"/>
                    <a:gd name="T37" fmla="*/ 94 h 182"/>
                    <a:gd name="T38" fmla="*/ 288 w 411"/>
                    <a:gd name="T39" fmla="*/ 94 h 182"/>
                    <a:gd name="T40" fmla="*/ 288 w 411"/>
                    <a:gd name="T41" fmla="*/ 149 h 182"/>
                    <a:gd name="T42" fmla="*/ 379 w 411"/>
                    <a:gd name="T43" fmla="*/ 149 h 182"/>
                    <a:gd name="T44" fmla="*/ 379 w 411"/>
                    <a:gd name="T45" fmla="*/ 32 h 182"/>
                    <a:gd name="T46" fmla="*/ 220 w 411"/>
                    <a:gd name="T47" fmla="*/ 32 h 182"/>
                    <a:gd name="T48" fmla="*/ 220 w 411"/>
                    <a:gd name="T49" fmla="*/ 32 h 182"/>
                    <a:gd name="T50" fmla="*/ 218 w 411"/>
                    <a:gd name="T51" fmla="*/ 32 h 182"/>
                    <a:gd name="T52" fmla="*/ 218 w 411"/>
                    <a:gd name="T53" fmla="*/ 182 h 182"/>
                    <a:gd name="T54" fmla="*/ 0 w 411"/>
                    <a:gd name="T55" fmla="*/ 182 h 182"/>
                    <a:gd name="T56" fmla="*/ 0 w 411"/>
                    <a:gd name="T57" fmla="*/ 1 h 182"/>
                    <a:gd name="T58" fmla="*/ 156 w 411"/>
                    <a:gd name="T59" fmla="*/ 0 h 182"/>
                    <a:gd name="T60" fmla="*/ 156 w 411"/>
                    <a:gd name="T61" fmla="*/ 115 h 182"/>
                    <a:gd name="T62" fmla="*/ 99 w 411"/>
                    <a:gd name="T63" fmla="*/ 115 h 182"/>
                    <a:gd name="T64" fmla="*/ 99 w 411"/>
                    <a:gd name="T65" fmla="*/ 116 h 182"/>
                    <a:gd name="T66" fmla="*/ 70 w 411"/>
                    <a:gd name="T67" fmla="*/ 116 h 182"/>
                    <a:gd name="T68" fmla="*/ 70 w 411"/>
                    <a:gd name="T69" fmla="*/ 115 h 182"/>
                    <a:gd name="T70" fmla="*/ 69 w 411"/>
                    <a:gd name="T71" fmla="*/ 115 h 182"/>
                    <a:gd name="T72" fmla="*/ 69 w 411"/>
                    <a:gd name="T73" fmla="*/ 61 h 182"/>
                    <a:gd name="T74" fmla="*/ 99 w 411"/>
                    <a:gd name="T75" fmla="*/ 61 h 182"/>
                    <a:gd name="T76" fmla="*/ 99 w 411"/>
                    <a:gd name="T77" fmla="*/ 84 h 182"/>
                    <a:gd name="T78" fmla="*/ 123 w 411"/>
                    <a:gd name="T79" fmla="*/ 84 h 182"/>
                    <a:gd name="T80" fmla="*/ 123 w 411"/>
                    <a:gd name="T81" fmla="*/ 33 h 182"/>
                    <a:gd name="T82" fmla="*/ 32 w 411"/>
                    <a:gd name="T83" fmla="*/ 33 h 182"/>
                    <a:gd name="T84" fmla="*/ 32 w 411"/>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1" h="182">
                      <a:moveTo>
                        <a:pt x="32" y="150"/>
                      </a:moveTo>
                      <a:cubicBezTo>
                        <a:pt x="186" y="150"/>
                        <a:pt x="186" y="150"/>
                        <a:pt x="186" y="150"/>
                      </a:cubicBezTo>
                      <a:cubicBezTo>
                        <a:pt x="186" y="1"/>
                        <a:pt x="186" y="1"/>
                        <a:pt x="186" y="1"/>
                      </a:cubicBezTo>
                      <a:cubicBezTo>
                        <a:pt x="187" y="1"/>
                        <a:pt x="187" y="1"/>
                        <a:pt x="187" y="1"/>
                      </a:cubicBezTo>
                      <a:cubicBezTo>
                        <a:pt x="187" y="1"/>
                        <a:pt x="187" y="1"/>
                        <a:pt x="187" y="1"/>
                      </a:cubicBezTo>
                      <a:cubicBezTo>
                        <a:pt x="268" y="1"/>
                        <a:pt x="332" y="0"/>
                        <a:pt x="411" y="0"/>
                      </a:cubicBezTo>
                      <a:cubicBezTo>
                        <a:pt x="411" y="181"/>
                        <a:pt x="411" y="181"/>
                        <a:pt x="411" y="181"/>
                      </a:cubicBezTo>
                      <a:cubicBezTo>
                        <a:pt x="379" y="181"/>
                        <a:pt x="379" y="181"/>
                        <a:pt x="379" y="181"/>
                      </a:cubicBezTo>
                      <a:cubicBezTo>
                        <a:pt x="379" y="181"/>
                        <a:pt x="379" y="181"/>
                        <a:pt x="379" y="181"/>
                      </a:cubicBezTo>
                      <a:cubicBezTo>
                        <a:pt x="255" y="182"/>
                        <a:pt x="255" y="182"/>
                        <a:pt x="255" y="182"/>
                      </a:cubicBezTo>
                      <a:cubicBezTo>
                        <a:pt x="255" y="143"/>
                        <a:pt x="255" y="100"/>
                        <a:pt x="255" y="62"/>
                      </a:cubicBezTo>
                      <a:cubicBezTo>
                        <a:pt x="284" y="62"/>
                        <a:pt x="312" y="62"/>
                        <a:pt x="341" y="62"/>
                      </a:cubicBezTo>
                      <a:cubicBezTo>
                        <a:pt x="341" y="62"/>
                        <a:pt x="341" y="62"/>
                        <a:pt x="341" y="62"/>
                      </a:cubicBezTo>
                      <a:cubicBezTo>
                        <a:pt x="342" y="62"/>
                        <a:pt x="342" y="62"/>
                        <a:pt x="342" y="62"/>
                      </a:cubicBezTo>
                      <a:cubicBezTo>
                        <a:pt x="342" y="94"/>
                        <a:pt x="342" y="94"/>
                        <a:pt x="342" y="94"/>
                      </a:cubicBezTo>
                      <a:cubicBezTo>
                        <a:pt x="341" y="94"/>
                        <a:pt x="341" y="94"/>
                        <a:pt x="341" y="94"/>
                      </a:cubicBezTo>
                      <a:cubicBezTo>
                        <a:pt x="341" y="116"/>
                        <a:pt x="341" y="116"/>
                        <a:pt x="341" y="116"/>
                      </a:cubicBezTo>
                      <a:cubicBezTo>
                        <a:pt x="312" y="116"/>
                        <a:pt x="312" y="116"/>
                        <a:pt x="312" y="116"/>
                      </a:cubicBezTo>
                      <a:cubicBezTo>
                        <a:pt x="312" y="94"/>
                        <a:pt x="312" y="94"/>
                        <a:pt x="312" y="94"/>
                      </a:cubicBezTo>
                      <a:cubicBezTo>
                        <a:pt x="288" y="94"/>
                        <a:pt x="288" y="94"/>
                        <a:pt x="288" y="94"/>
                      </a:cubicBezTo>
                      <a:cubicBezTo>
                        <a:pt x="288" y="149"/>
                        <a:pt x="288" y="149"/>
                        <a:pt x="288" y="149"/>
                      </a:cubicBezTo>
                      <a:cubicBezTo>
                        <a:pt x="379" y="149"/>
                        <a:pt x="379" y="149"/>
                        <a:pt x="379" y="149"/>
                      </a:cubicBezTo>
                      <a:cubicBezTo>
                        <a:pt x="379" y="32"/>
                        <a:pt x="379" y="32"/>
                        <a:pt x="379" y="32"/>
                      </a:cubicBezTo>
                      <a:cubicBezTo>
                        <a:pt x="220" y="32"/>
                        <a:pt x="220" y="32"/>
                        <a:pt x="220" y="32"/>
                      </a:cubicBezTo>
                      <a:cubicBezTo>
                        <a:pt x="220" y="32"/>
                        <a:pt x="220" y="32"/>
                        <a:pt x="220" y="32"/>
                      </a:cubicBezTo>
                      <a:cubicBezTo>
                        <a:pt x="218" y="32"/>
                        <a:pt x="218" y="32"/>
                        <a:pt x="218" y="32"/>
                      </a:cubicBezTo>
                      <a:cubicBezTo>
                        <a:pt x="218" y="182"/>
                        <a:pt x="218" y="182"/>
                        <a:pt x="218" y="182"/>
                      </a:cubicBezTo>
                      <a:cubicBezTo>
                        <a:pt x="0" y="182"/>
                        <a:pt x="0" y="182"/>
                        <a:pt x="0" y="182"/>
                      </a:cubicBezTo>
                      <a:cubicBezTo>
                        <a:pt x="0" y="1"/>
                        <a:pt x="0" y="1"/>
                        <a:pt x="0" y="1"/>
                      </a:cubicBezTo>
                      <a:cubicBezTo>
                        <a:pt x="156" y="0"/>
                        <a:pt x="156" y="0"/>
                        <a:pt x="156" y="0"/>
                      </a:cubicBezTo>
                      <a:cubicBezTo>
                        <a:pt x="156" y="115"/>
                        <a:pt x="156" y="115"/>
                        <a:pt x="156" y="115"/>
                      </a:cubicBezTo>
                      <a:cubicBezTo>
                        <a:pt x="99" y="115"/>
                        <a:pt x="99" y="115"/>
                        <a:pt x="99" y="115"/>
                      </a:cubicBezTo>
                      <a:cubicBezTo>
                        <a:pt x="99" y="116"/>
                        <a:pt x="99" y="116"/>
                        <a:pt x="99" y="116"/>
                      </a:cubicBezTo>
                      <a:cubicBezTo>
                        <a:pt x="70" y="116"/>
                        <a:pt x="70" y="116"/>
                        <a:pt x="70" y="116"/>
                      </a:cubicBezTo>
                      <a:cubicBezTo>
                        <a:pt x="70" y="115"/>
                        <a:pt x="70" y="115"/>
                        <a:pt x="70" y="115"/>
                      </a:cubicBezTo>
                      <a:cubicBezTo>
                        <a:pt x="69" y="115"/>
                        <a:pt x="69" y="115"/>
                        <a:pt x="69" y="115"/>
                      </a:cubicBezTo>
                      <a:cubicBezTo>
                        <a:pt x="69" y="61"/>
                        <a:pt x="69" y="61"/>
                        <a:pt x="69" y="61"/>
                      </a:cubicBezTo>
                      <a:cubicBezTo>
                        <a:pt x="99" y="61"/>
                        <a:pt x="99" y="61"/>
                        <a:pt x="99" y="61"/>
                      </a:cubicBezTo>
                      <a:cubicBezTo>
                        <a:pt x="99" y="84"/>
                        <a:pt x="99" y="84"/>
                        <a:pt x="99" y="84"/>
                      </a:cubicBezTo>
                      <a:cubicBezTo>
                        <a:pt x="123" y="84"/>
                        <a:pt x="123" y="84"/>
                        <a:pt x="123" y="84"/>
                      </a:cubicBezTo>
                      <a:cubicBezTo>
                        <a:pt x="123" y="33"/>
                        <a:pt x="123" y="33"/>
                        <a:pt x="123" y="33"/>
                      </a:cubicBezTo>
                      <a:cubicBezTo>
                        <a:pt x="32" y="33"/>
                        <a:pt x="32" y="33"/>
                        <a:pt x="32" y="33"/>
                      </a:cubicBezTo>
                      <a:lnTo>
                        <a:pt x="32"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41" name="Freeform 7"/>
                <p:cNvSpPr>
                  <a:spLocks/>
                </p:cNvSpPr>
                <p:nvPr/>
              </p:nvSpPr>
              <p:spPr bwMode="auto">
                <a:xfrm>
                  <a:off x="3324952" y="5029200"/>
                  <a:ext cx="526381" cy="126831"/>
                </a:xfrm>
                <a:custGeom>
                  <a:avLst/>
                  <a:gdLst>
                    <a:gd name="T0" fmla="*/ 33 w 412"/>
                    <a:gd name="T1" fmla="*/ 150 h 182"/>
                    <a:gd name="T2" fmla="*/ 187 w 412"/>
                    <a:gd name="T3" fmla="*/ 150 h 182"/>
                    <a:gd name="T4" fmla="*/ 187 w 412"/>
                    <a:gd name="T5" fmla="*/ 1 h 182"/>
                    <a:gd name="T6" fmla="*/ 187 w 412"/>
                    <a:gd name="T7" fmla="*/ 1 h 182"/>
                    <a:gd name="T8" fmla="*/ 187 w 412"/>
                    <a:gd name="T9" fmla="*/ 1 h 182"/>
                    <a:gd name="T10" fmla="*/ 412 w 412"/>
                    <a:gd name="T11" fmla="*/ 0 h 182"/>
                    <a:gd name="T12" fmla="*/ 412 w 412"/>
                    <a:gd name="T13" fmla="*/ 181 h 182"/>
                    <a:gd name="T14" fmla="*/ 380 w 412"/>
                    <a:gd name="T15" fmla="*/ 181 h 182"/>
                    <a:gd name="T16" fmla="*/ 380 w 412"/>
                    <a:gd name="T17" fmla="*/ 181 h 182"/>
                    <a:gd name="T18" fmla="*/ 256 w 412"/>
                    <a:gd name="T19" fmla="*/ 182 h 182"/>
                    <a:gd name="T20" fmla="*/ 255 w 412"/>
                    <a:gd name="T21" fmla="*/ 62 h 182"/>
                    <a:gd name="T22" fmla="*/ 342 w 412"/>
                    <a:gd name="T23" fmla="*/ 62 h 182"/>
                    <a:gd name="T24" fmla="*/ 342 w 412"/>
                    <a:gd name="T25" fmla="*/ 62 h 182"/>
                    <a:gd name="T26" fmla="*/ 342 w 412"/>
                    <a:gd name="T27" fmla="*/ 62 h 182"/>
                    <a:gd name="T28" fmla="*/ 342 w 412"/>
                    <a:gd name="T29" fmla="*/ 94 h 182"/>
                    <a:gd name="T30" fmla="*/ 342 w 412"/>
                    <a:gd name="T31" fmla="*/ 94 h 182"/>
                    <a:gd name="T32" fmla="*/ 342 w 412"/>
                    <a:gd name="T33" fmla="*/ 116 h 182"/>
                    <a:gd name="T34" fmla="*/ 313 w 412"/>
                    <a:gd name="T35" fmla="*/ 116 h 182"/>
                    <a:gd name="T36" fmla="*/ 313 w 412"/>
                    <a:gd name="T37" fmla="*/ 94 h 182"/>
                    <a:gd name="T38" fmla="*/ 288 w 412"/>
                    <a:gd name="T39" fmla="*/ 94 h 182"/>
                    <a:gd name="T40" fmla="*/ 288 w 412"/>
                    <a:gd name="T41" fmla="*/ 149 h 182"/>
                    <a:gd name="T42" fmla="*/ 380 w 412"/>
                    <a:gd name="T43" fmla="*/ 149 h 182"/>
                    <a:gd name="T44" fmla="*/ 380 w 412"/>
                    <a:gd name="T45" fmla="*/ 32 h 182"/>
                    <a:gd name="T46" fmla="*/ 220 w 412"/>
                    <a:gd name="T47" fmla="*/ 32 h 182"/>
                    <a:gd name="T48" fmla="*/ 220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7 w 412"/>
                    <a:gd name="T61" fmla="*/ 115 h 182"/>
                    <a:gd name="T62" fmla="*/ 100 w 412"/>
                    <a:gd name="T63" fmla="*/ 115 h 182"/>
                    <a:gd name="T64" fmla="*/ 100 w 412"/>
                    <a:gd name="T65" fmla="*/ 116 h 182"/>
                    <a:gd name="T66" fmla="*/ 71 w 412"/>
                    <a:gd name="T67" fmla="*/ 116 h 182"/>
                    <a:gd name="T68" fmla="*/ 71 w 412"/>
                    <a:gd name="T69" fmla="*/ 115 h 182"/>
                    <a:gd name="T70" fmla="*/ 70 w 412"/>
                    <a:gd name="T71" fmla="*/ 115 h 182"/>
                    <a:gd name="T72" fmla="*/ 69 w 412"/>
                    <a:gd name="T73" fmla="*/ 61 h 182"/>
                    <a:gd name="T74" fmla="*/ 100 w 412"/>
                    <a:gd name="T75" fmla="*/ 61 h 182"/>
                    <a:gd name="T76" fmla="*/ 100 w 412"/>
                    <a:gd name="T77" fmla="*/ 84 h 182"/>
                    <a:gd name="T78" fmla="*/ 124 w 412"/>
                    <a:gd name="T79" fmla="*/ 84 h 182"/>
                    <a:gd name="T80" fmla="*/ 124 w 412"/>
                    <a:gd name="T81" fmla="*/ 33 h 182"/>
                    <a:gd name="T82" fmla="*/ 33 w 412"/>
                    <a:gd name="T83" fmla="*/ 33 h 182"/>
                    <a:gd name="T84" fmla="*/ 33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3" y="150"/>
                      </a:moveTo>
                      <a:cubicBezTo>
                        <a:pt x="187" y="150"/>
                        <a:pt x="187" y="150"/>
                        <a:pt x="187" y="150"/>
                      </a:cubicBezTo>
                      <a:cubicBezTo>
                        <a:pt x="187" y="1"/>
                        <a:pt x="187" y="1"/>
                        <a:pt x="187"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80" y="181"/>
                        <a:pt x="380" y="181"/>
                        <a:pt x="380" y="181"/>
                      </a:cubicBezTo>
                      <a:cubicBezTo>
                        <a:pt x="380" y="181"/>
                        <a:pt x="380" y="181"/>
                        <a:pt x="380" y="181"/>
                      </a:cubicBezTo>
                      <a:cubicBezTo>
                        <a:pt x="256" y="182"/>
                        <a:pt x="256" y="182"/>
                        <a:pt x="256" y="182"/>
                      </a:cubicBezTo>
                      <a:cubicBezTo>
                        <a:pt x="256" y="143"/>
                        <a:pt x="255" y="100"/>
                        <a:pt x="255" y="62"/>
                      </a:cubicBezTo>
                      <a:cubicBezTo>
                        <a:pt x="285" y="62"/>
                        <a:pt x="313" y="62"/>
                        <a:pt x="342" y="62"/>
                      </a:cubicBezTo>
                      <a:cubicBezTo>
                        <a:pt x="342" y="62"/>
                        <a:pt x="342" y="62"/>
                        <a:pt x="342" y="62"/>
                      </a:cubicBezTo>
                      <a:cubicBezTo>
                        <a:pt x="342" y="62"/>
                        <a:pt x="342" y="62"/>
                        <a:pt x="342" y="62"/>
                      </a:cubicBezTo>
                      <a:cubicBezTo>
                        <a:pt x="342" y="94"/>
                        <a:pt x="342" y="94"/>
                        <a:pt x="342"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8" y="94"/>
                        <a:pt x="288" y="94"/>
                        <a:pt x="288" y="94"/>
                      </a:cubicBezTo>
                      <a:cubicBezTo>
                        <a:pt x="288" y="149"/>
                        <a:pt x="288" y="149"/>
                        <a:pt x="288" y="149"/>
                      </a:cubicBezTo>
                      <a:cubicBezTo>
                        <a:pt x="380" y="149"/>
                        <a:pt x="380" y="149"/>
                        <a:pt x="380" y="149"/>
                      </a:cubicBezTo>
                      <a:cubicBezTo>
                        <a:pt x="380" y="32"/>
                        <a:pt x="380" y="32"/>
                        <a:pt x="380" y="32"/>
                      </a:cubicBezTo>
                      <a:cubicBezTo>
                        <a:pt x="220" y="32"/>
                        <a:pt x="220" y="32"/>
                        <a:pt x="220" y="32"/>
                      </a:cubicBezTo>
                      <a:cubicBezTo>
                        <a:pt x="220" y="32"/>
                        <a:pt x="220" y="32"/>
                        <a:pt x="220"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7" y="115"/>
                        <a:pt x="157" y="115"/>
                        <a:pt x="157" y="115"/>
                      </a:cubicBezTo>
                      <a:cubicBezTo>
                        <a:pt x="100" y="115"/>
                        <a:pt x="100" y="115"/>
                        <a:pt x="100" y="115"/>
                      </a:cubicBezTo>
                      <a:cubicBezTo>
                        <a:pt x="100" y="116"/>
                        <a:pt x="100" y="116"/>
                        <a:pt x="100" y="116"/>
                      </a:cubicBezTo>
                      <a:cubicBezTo>
                        <a:pt x="71" y="116"/>
                        <a:pt x="71" y="116"/>
                        <a:pt x="71" y="116"/>
                      </a:cubicBezTo>
                      <a:cubicBezTo>
                        <a:pt x="71" y="115"/>
                        <a:pt x="71" y="115"/>
                        <a:pt x="71" y="115"/>
                      </a:cubicBezTo>
                      <a:cubicBezTo>
                        <a:pt x="70" y="115"/>
                        <a:pt x="70" y="115"/>
                        <a:pt x="70" y="115"/>
                      </a:cubicBezTo>
                      <a:cubicBezTo>
                        <a:pt x="69" y="61"/>
                        <a:pt x="69" y="61"/>
                        <a:pt x="69" y="61"/>
                      </a:cubicBezTo>
                      <a:cubicBezTo>
                        <a:pt x="100" y="61"/>
                        <a:pt x="100" y="61"/>
                        <a:pt x="100" y="61"/>
                      </a:cubicBezTo>
                      <a:cubicBezTo>
                        <a:pt x="100" y="84"/>
                        <a:pt x="100" y="84"/>
                        <a:pt x="100" y="84"/>
                      </a:cubicBezTo>
                      <a:cubicBezTo>
                        <a:pt x="124" y="84"/>
                        <a:pt x="124" y="84"/>
                        <a:pt x="124" y="84"/>
                      </a:cubicBezTo>
                      <a:cubicBezTo>
                        <a:pt x="124" y="33"/>
                        <a:pt x="124" y="33"/>
                        <a:pt x="124" y="33"/>
                      </a:cubicBezTo>
                      <a:cubicBezTo>
                        <a:pt x="33" y="33"/>
                        <a:pt x="33" y="33"/>
                        <a:pt x="33" y="33"/>
                      </a:cubicBezTo>
                      <a:lnTo>
                        <a:pt x="33"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42" name="Freeform 8"/>
                <p:cNvSpPr>
                  <a:spLocks/>
                </p:cNvSpPr>
                <p:nvPr/>
              </p:nvSpPr>
              <p:spPr bwMode="auto">
                <a:xfrm>
                  <a:off x="3880865" y="5029200"/>
                  <a:ext cx="524643" cy="126831"/>
                </a:xfrm>
                <a:custGeom>
                  <a:avLst/>
                  <a:gdLst>
                    <a:gd name="T0" fmla="*/ 33 w 412"/>
                    <a:gd name="T1" fmla="*/ 150 h 182"/>
                    <a:gd name="T2" fmla="*/ 187 w 412"/>
                    <a:gd name="T3" fmla="*/ 150 h 182"/>
                    <a:gd name="T4" fmla="*/ 187 w 412"/>
                    <a:gd name="T5" fmla="*/ 1 h 182"/>
                    <a:gd name="T6" fmla="*/ 187 w 412"/>
                    <a:gd name="T7" fmla="*/ 1 h 182"/>
                    <a:gd name="T8" fmla="*/ 187 w 412"/>
                    <a:gd name="T9" fmla="*/ 1 h 182"/>
                    <a:gd name="T10" fmla="*/ 412 w 412"/>
                    <a:gd name="T11" fmla="*/ 0 h 182"/>
                    <a:gd name="T12" fmla="*/ 412 w 412"/>
                    <a:gd name="T13" fmla="*/ 181 h 182"/>
                    <a:gd name="T14" fmla="*/ 380 w 412"/>
                    <a:gd name="T15" fmla="*/ 181 h 182"/>
                    <a:gd name="T16" fmla="*/ 380 w 412"/>
                    <a:gd name="T17" fmla="*/ 181 h 182"/>
                    <a:gd name="T18" fmla="*/ 256 w 412"/>
                    <a:gd name="T19" fmla="*/ 182 h 182"/>
                    <a:gd name="T20" fmla="*/ 255 w 412"/>
                    <a:gd name="T21" fmla="*/ 62 h 182"/>
                    <a:gd name="T22" fmla="*/ 342 w 412"/>
                    <a:gd name="T23" fmla="*/ 62 h 182"/>
                    <a:gd name="T24" fmla="*/ 342 w 412"/>
                    <a:gd name="T25" fmla="*/ 62 h 182"/>
                    <a:gd name="T26" fmla="*/ 342 w 412"/>
                    <a:gd name="T27" fmla="*/ 62 h 182"/>
                    <a:gd name="T28" fmla="*/ 342 w 412"/>
                    <a:gd name="T29" fmla="*/ 94 h 182"/>
                    <a:gd name="T30" fmla="*/ 342 w 412"/>
                    <a:gd name="T31" fmla="*/ 94 h 182"/>
                    <a:gd name="T32" fmla="*/ 342 w 412"/>
                    <a:gd name="T33" fmla="*/ 116 h 182"/>
                    <a:gd name="T34" fmla="*/ 313 w 412"/>
                    <a:gd name="T35" fmla="*/ 116 h 182"/>
                    <a:gd name="T36" fmla="*/ 313 w 412"/>
                    <a:gd name="T37" fmla="*/ 94 h 182"/>
                    <a:gd name="T38" fmla="*/ 288 w 412"/>
                    <a:gd name="T39" fmla="*/ 94 h 182"/>
                    <a:gd name="T40" fmla="*/ 288 w 412"/>
                    <a:gd name="T41" fmla="*/ 149 h 182"/>
                    <a:gd name="T42" fmla="*/ 380 w 412"/>
                    <a:gd name="T43" fmla="*/ 149 h 182"/>
                    <a:gd name="T44" fmla="*/ 380 w 412"/>
                    <a:gd name="T45" fmla="*/ 32 h 182"/>
                    <a:gd name="T46" fmla="*/ 220 w 412"/>
                    <a:gd name="T47" fmla="*/ 32 h 182"/>
                    <a:gd name="T48" fmla="*/ 220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7 w 412"/>
                    <a:gd name="T61" fmla="*/ 115 h 182"/>
                    <a:gd name="T62" fmla="*/ 100 w 412"/>
                    <a:gd name="T63" fmla="*/ 115 h 182"/>
                    <a:gd name="T64" fmla="*/ 100 w 412"/>
                    <a:gd name="T65" fmla="*/ 116 h 182"/>
                    <a:gd name="T66" fmla="*/ 71 w 412"/>
                    <a:gd name="T67" fmla="*/ 116 h 182"/>
                    <a:gd name="T68" fmla="*/ 71 w 412"/>
                    <a:gd name="T69" fmla="*/ 115 h 182"/>
                    <a:gd name="T70" fmla="*/ 70 w 412"/>
                    <a:gd name="T71" fmla="*/ 115 h 182"/>
                    <a:gd name="T72" fmla="*/ 69 w 412"/>
                    <a:gd name="T73" fmla="*/ 61 h 182"/>
                    <a:gd name="T74" fmla="*/ 100 w 412"/>
                    <a:gd name="T75" fmla="*/ 61 h 182"/>
                    <a:gd name="T76" fmla="*/ 100 w 412"/>
                    <a:gd name="T77" fmla="*/ 84 h 182"/>
                    <a:gd name="T78" fmla="*/ 124 w 412"/>
                    <a:gd name="T79" fmla="*/ 84 h 182"/>
                    <a:gd name="T80" fmla="*/ 124 w 412"/>
                    <a:gd name="T81" fmla="*/ 33 h 182"/>
                    <a:gd name="T82" fmla="*/ 33 w 412"/>
                    <a:gd name="T83" fmla="*/ 33 h 182"/>
                    <a:gd name="T84" fmla="*/ 33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3" y="150"/>
                      </a:moveTo>
                      <a:cubicBezTo>
                        <a:pt x="187" y="150"/>
                        <a:pt x="187" y="150"/>
                        <a:pt x="187" y="150"/>
                      </a:cubicBezTo>
                      <a:cubicBezTo>
                        <a:pt x="187" y="1"/>
                        <a:pt x="187" y="1"/>
                        <a:pt x="187"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80" y="181"/>
                        <a:pt x="380" y="181"/>
                        <a:pt x="380" y="181"/>
                      </a:cubicBezTo>
                      <a:cubicBezTo>
                        <a:pt x="380" y="181"/>
                        <a:pt x="380" y="181"/>
                        <a:pt x="380" y="181"/>
                      </a:cubicBezTo>
                      <a:cubicBezTo>
                        <a:pt x="256" y="182"/>
                        <a:pt x="256" y="182"/>
                        <a:pt x="256" y="182"/>
                      </a:cubicBezTo>
                      <a:cubicBezTo>
                        <a:pt x="256" y="143"/>
                        <a:pt x="255" y="100"/>
                        <a:pt x="255" y="62"/>
                      </a:cubicBezTo>
                      <a:cubicBezTo>
                        <a:pt x="285" y="62"/>
                        <a:pt x="313" y="62"/>
                        <a:pt x="342" y="62"/>
                      </a:cubicBezTo>
                      <a:cubicBezTo>
                        <a:pt x="342" y="62"/>
                        <a:pt x="342" y="62"/>
                        <a:pt x="342" y="62"/>
                      </a:cubicBezTo>
                      <a:cubicBezTo>
                        <a:pt x="342" y="62"/>
                        <a:pt x="342" y="62"/>
                        <a:pt x="342" y="62"/>
                      </a:cubicBezTo>
                      <a:cubicBezTo>
                        <a:pt x="342" y="94"/>
                        <a:pt x="342" y="94"/>
                        <a:pt x="342"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8" y="94"/>
                        <a:pt x="288" y="94"/>
                        <a:pt x="288" y="94"/>
                      </a:cubicBezTo>
                      <a:cubicBezTo>
                        <a:pt x="288" y="149"/>
                        <a:pt x="288" y="149"/>
                        <a:pt x="288" y="149"/>
                      </a:cubicBezTo>
                      <a:cubicBezTo>
                        <a:pt x="380" y="149"/>
                        <a:pt x="380" y="149"/>
                        <a:pt x="380" y="149"/>
                      </a:cubicBezTo>
                      <a:cubicBezTo>
                        <a:pt x="380" y="32"/>
                        <a:pt x="380" y="32"/>
                        <a:pt x="380" y="32"/>
                      </a:cubicBezTo>
                      <a:cubicBezTo>
                        <a:pt x="220" y="32"/>
                        <a:pt x="220" y="32"/>
                        <a:pt x="220" y="32"/>
                      </a:cubicBezTo>
                      <a:cubicBezTo>
                        <a:pt x="220" y="32"/>
                        <a:pt x="220" y="32"/>
                        <a:pt x="220"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7" y="115"/>
                        <a:pt x="157" y="115"/>
                        <a:pt x="157" y="115"/>
                      </a:cubicBezTo>
                      <a:cubicBezTo>
                        <a:pt x="100" y="115"/>
                        <a:pt x="100" y="115"/>
                        <a:pt x="100" y="115"/>
                      </a:cubicBezTo>
                      <a:cubicBezTo>
                        <a:pt x="100" y="116"/>
                        <a:pt x="100" y="116"/>
                        <a:pt x="100" y="116"/>
                      </a:cubicBezTo>
                      <a:cubicBezTo>
                        <a:pt x="71" y="116"/>
                        <a:pt x="71" y="116"/>
                        <a:pt x="71" y="116"/>
                      </a:cubicBezTo>
                      <a:cubicBezTo>
                        <a:pt x="71" y="115"/>
                        <a:pt x="71" y="115"/>
                        <a:pt x="71" y="115"/>
                      </a:cubicBezTo>
                      <a:cubicBezTo>
                        <a:pt x="70" y="115"/>
                        <a:pt x="70" y="115"/>
                        <a:pt x="70" y="115"/>
                      </a:cubicBezTo>
                      <a:cubicBezTo>
                        <a:pt x="69" y="61"/>
                        <a:pt x="69" y="61"/>
                        <a:pt x="69" y="61"/>
                      </a:cubicBezTo>
                      <a:cubicBezTo>
                        <a:pt x="100" y="61"/>
                        <a:pt x="100" y="61"/>
                        <a:pt x="100" y="61"/>
                      </a:cubicBezTo>
                      <a:cubicBezTo>
                        <a:pt x="100" y="84"/>
                        <a:pt x="100" y="84"/>
                        <a:pt x="100" y="84"/>
                      </a:cubicBezTo>
                      <a:cubicBezTo>
                        <a:pt x="124" y="84"/>
                        <a:pt x="124" y="84"/>
                        <a:pt x="124" y="84"/>
                      </a:cubicBezTo>
                      <a:cubicBezTo>
                        <a:pt x="124" y="33"/>
                        <a:pt x="124" y="33"/>
                        <a:pt x="124" y="33"/>
                      </a:cubicBezTo>
                      <a:cubicBezTo>
                        <a:pt x="33" y="33"/>
                        <a:pt x="33" y="33"/>
                        <a:pt x="33" y="33"/>
                      </a:cubicBezTo>
                      <a:lnTo>
                        <a:pt x="33"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43" name="Freeform 9"/>
                <p:cNvSpPr>
                  <a:spLocks/>
                </p:cNvSpPr>
                <p:nvPr/>
              </p:nvSpPr>
              <p:spPr bwMode="auto">
                <a:xfrm>
                  <a:off x="4436778" y="5029200"/>
                  <a:ext cx="526381" cy="126831"/>
                </a:xfrm>
                <a:custGeom>
                  <a:avLst/>
                  <a:gdLst>
                    <a:gd name="T0" fmla="*/ 32 w 412"/>
                    <a:gd name="T1" fmla="*/ 150 h 182"/>
                    <a:gd name="T2" fmla="*/ 186 w 412"/>
                    <a:gd name="T3" fmla="*/ 150 h 182"/>
                    <a:gd name="T4" fmla="*/ 186 w 412"/>
                    <a:gd name="T5" fmla="*/ 1 h 182"/>
                    <a:gd name="T6" fmla="*/ 187 w 412"/>
                    <a:gd name="T7" fmla="*/ 1 h 182"/>
                    <a:gd name="T8" fmla="*/ 187 w 412"/>
                    <a:gd name="T9" fmla="*/ 1 h 182"/>
                    <a:gd name="T10" fmla="*/ 412 w 412"/>
                    <a:gd name="T11" fmla="*/ 0 h 182"/>
                    <a:gd name="T12" fmla="*/ 412 w 412"/>
                    <a:gd name="T13" fmla="*/ 181 h 182"/>
                    <a:gd name="T14" fmla="*/ 379 w 412"/>
                    <a:gd name="T15" fmla="*/ 181 h 182"/>
                    <a:gd name="T16" fmla="*/ 379 w 412"/>
                    <a:gd name="T17" fmla="*/ 181 h 182"/>
                    <a:gd name="T18" fmla="*/ 256 w 412"/>
                    <a:gd name="T19" fmla="*/ 182 h 182"/>
                    <a:gd name="T20" fmla="*/ 255 w 412"/>
                    <a:gd name="T21" fmla="*/ 62 h 182"/>
                    <a:gd name="T22" fmla="*/ 342 w 412"/>
                    <a:gd name="T23" fmla="*/ 62 h 182"/>
                    <a:gd name="T24" fmla="*/ 342 w 412"/>
                    <a:gd name="T25" fmla="*/ 62 h 182"/>
                    <a:gd name="T26" fmla="*/ 342 w 412"/>
                    <a:gd name="T27" fmla="*/ 62 h 182"/>
                    <a:gd name="T28" fmla="*/ 342 w 412"/>
                    <a:gd name="T29" fmla="*/ 94 h 182"/>
                    <a:gd name="T30" fmla="*/ 342 w 412"/>
                    <a:gd name="T31" fmla="*/ 94 h 182"/>
                    <a:gd name="T32" fmla="*/ 342 w 412"/>
                    <a:gd name="T33" fmla="*/ 116 h 182"/>
                    <a:gd name="T34" fmla="*/ 313 w 412"/>
                    <a:gd name="T35" fmla="*/ 116 h 182"/>
                    <a:gd name="T36" fmla="*/ 313 w 412"/>
                    <a:gd name="T37" fmla="*/ 94 h 182"/>
                    <a:gd name="T38" fmla="*/ 288 w 412"/>
                    <a:gd name="T39" fmla="*/ 94 h 182"/>
                    <a:gd name="T40" fmla="*/ 288 w 412"/>
                    <a:gd name="T41" fmla="*/ 149 h 182"/>
                    <a:gd name="T42" fmla="*/ 379 w 412"/>
                    <a:gd name="T43" fmla="*/ 149 h 182"/>
                    <a:gd name="T44" fmla="*/ 379 w 412"/>
                    <a:gd name="T45" fmla="*/ 32 h 182"/>
                    <a:gd name="T46" fmla="*/ 220 w 412"/>
                    <a:gd name="T47" fmla="*/ 32 h 182"/>
                    <a:gd name="T48" fmla="*/ 220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6 w 412"/>
                    <a:gd name="T61" fmla="*/ 115 h 182"/>
                    <a:gd name="T62" fmla="*/ 99 w 412"/>
                    <a:gd name="T63" fmla="*/ 115 h 182"/>
                    <a:gd name="T64" fmla="*/ 99 w 412"/>
                    <a:gd name="T65" fmla="*/ 116 h 182"/>
                    <a:gd name="T66" fmla="*/ 70 w 412"/>
                    <a:gd name="T67" fmla="*/ 116 h 182"/>
                    <a:gd name="T68" fmla="*/ 70 w 412"/>
                    <a:gd name="T69" fmla="*/ 115 h 182"/>
                    <a:gd name="T70" fmla="*/ 69 w 412"/>
                    <a:gd name="T71" fmla="*/ 115 h 182"/>
                    <a:gd name="T72" fmla="*/ 69 w 412"/>
                    <a:gd name="T73" fmla="*/ 61 h 182"/>
                    <a:gd name="T74" fmla="*/ 99 w 412"/>
                    <a:gd name="T75" fmla="*/ 61 h 182"/>
                    <a:gd name="T76" fmla="*/ 99 w 412"/>
                    <a:gd name="T77" fmla="*/ 84 h 182"/>
                    <a:gd name="T78" fmla="*/ 123 w 412"/>
                    <a:gd name="T79" fmla="*/ 84 h 182"/>
                    <a:gd name="T80" fmla="*/ 123 w 412"/>
                    <a:gd name="T81" fmla="*/ 33 h 182"/>
                    <a:gd name="T82" fmla="*/ 32 w 412"/>
                    <a:gd name="T83" fmla="*/ 33 h 182"/>
                    <a:gd name="T84" fmla="*/ 32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2" y="150"/>
                      </a:moveTo>
                      <a:cubicBezTo>
                        <a:pt x="186" y="150"/>
                        <a:pt x="186" y="150"/>
                        <a:pt x="186" y="150"/>
                      </a:cubicBezTo>
                      <a:cubicBezTo>
                        <a:pt x="186" y="1"/>
                        <a:pt x="186" y="1"/>
                        <a:pt x="186"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79" y="181"/>
                        <a:pt x="379" y="181"/>
                        <a:pt x="379" y="181"/>
                      </a:cubicBezTo>
                      <a:cubicBezTo>
                        <a:pt x="379" y="181"/>
                        <a:pt x="379" y="181"/>
                        <a:pt x="379" y="181"/>
                      </a:cubicBezTo>
                      <a:cubicBezTo>
                        <a:pt x="256" y="182"/>
                        <a:pt x="256" y="182"/>
                        <a:pt x="256" y="182"/>
                      </a:cubicBezTo>
                      <a:cubicBezTo>
                        <a:pt x="256" y="143"/>
                        <a:pt x="255" y="100"/>
                        <a:pt x="255" y="62"/>
                      </a:cubicBezTo>
                      <a:cubicBezTo>
                        <a:pt x="284" y="62"/>
                        <a:pt x="313" y="62"/>
                        <a:pt x="342" y="62"/>
                      </a:cubicBezTo>
                      <a:cubicBezTo>
                        <a:pt x="342" y="62"/>
                        <a:pt x="342" y="62"/>
                        <a:pt x="342" y="62"/>
                      </a:cubicBezTo>
                      <a:cubicBezTo>
                        <a:pt x="342" y="62"/>
                        <a:pt x="342" y="62"/>
                        <a:pt x="342" y="62"/>
                      </a:cubicBezTo>
                      <a:cubicBezTo>
                        <a:pt x="342" y="94"/>
                        <a:pt x="342" y="94"/>
                        <a:pt x="342"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8" y="94"/>
                        <a:pt x="288" y="94"/>
                        <a:pt x="288" y="94"/>
                      </a:cubicBezTo>
                      <a:cubicBezTo>
                        <a:pt x="288" y="149"/>
                        <a:pt x="288" y="149"/>
                        <a:pt x="288" y="149"/>
                      </a:cubicBezTo>
                      <a:cubicBezTo>
                        <a:pt x="379" y="149"/>
                        <a:pt x="379" y="149"/>
                        <a:pt x="379" y="149"/>
                      </a:cubicBezTo>
                      <a:cubicBezTo>
                        <a:pt x="379" y="32"/>
                        <a:pt x="379" y="32"/>
                        <a:pt x="379" y="32"/>
                      </a:cubicBezTo>
                      <a:cubicBezTo>
                        <a:pt x="220" y="32"/>
                        <a:pt x="220" y="32"/>
                        <a:pt x="220" y="32"/>
                      </a:cubicBezTo>
                      <a:cubicBezTo>
                        <a:pt x="220" y="32"/>
                        <a:pt x="220" y="32"/>
                        <a:pt x="220"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6" y="115"/>
                        <a:pt x="156" y="115"/>
                        <a:pt x="156" y="115"/>
                      </a:cubicBezTo>
                      <a:cubicBezTo>
                        <a:pt x="99" y="115"/>
                        <a:pt x="99" y="115"/>
                        <a:pt x="99" y="115"/>
                      </a:cubicBezTo>
                      <a:cubicBezTo>
                        <a:pt x="99" y="116"/>
                        <a:pt x="99" y="116"/>
                        <a:pt x="99" y="116"/>
                      </a:cubicBezTo>
                      <a:cubicBezTo>
                        <a:pt x="70" y="116"/>
                        <a:pt x="70" y="116"/>
                        <a:pt x="70" y="116"/>
                      </a:cubicBezTo>
                      <a:cubicBezTo>
                        <a:pt x="70" y="115"/>
                        <a:pt x="70" y="115"/>
                        <a:pt x="70" y="115"/>
                      </a:cubicBezTo>
                      <a:cubicBezTo>
                        <a:pt x="69" y="115"/>
                        <a:pt x="69" y="115"/>
                        <a:pt x="69" y="115"/>
                      </a:cubicBezTo>
                      <a:cubicBezTo>
                        <a:pt x="69" y="61"/>
                        <a:pt x="69" y="61"/>
                        <a:pt x="69" y="61"/>
                      </a:cubicBezTo>
                      <a:cubicBezTo>
                        <a:pt x="99" y="61"/>
                        <a:pt x="99" y="61"/>
                        <a:pt x="99" y="61"/>
                      </a:cubicBezTo>
                      <a:cubicBezTo>
                        <a:pt x="99" y="84"/>
                        <a:pt x="99" y="84"/>
                        <a:pt x="99" y="84"/>
                      </a:cubicBezTo>
                      <a:cubicBezTo>
                        <a:pt x="123" y="84"/>
                        <a:pt x="123" y="84"/>
                        <a:pt x="123" y="84"/>
                      </a:cubicBezTo>
                      <a:cubicBezTo>
                        <a:pt x="123" y="33"/>
                        <a:pt x="123" y="33"/>
                        <a:pt x="123" y="33"/>
                      </a:cubicBezTo>
                      <a:cubicBezTo>
                        <a:pt x="32" y="33"/>
                        <a:pt x="32" y="33"/>
                        <a:pt x="32" y="33"/>
                      </a:cubicBezTo>
                      <a:lnTo>
                        <a:pt x="32"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44" name="Freeform 10"/>
                <p:cNvSpPr>
                  <a:spLocks/>
                </p:cNvSpPr>
                <p:nvPr/>
              </p:nvSpPr>
              <p:spPr bwMode="auto">
                <a:xfrm>
                  <a:off x="4994429" y="5029200"/>
                  <a:ext cx="524643" cy="126831"/>
                </a:xfrm>
                <a:custGeom>
                  <a:avLst/>
                  <a:gdLst>
                    <a:gd name="T0" fmla="*/ 33 w 412"/>
                    <a:gd name="T1" fmla="*/ 150 h 182"/>
                    <a:gd name="T2" fmla="*/ 187 w 412"/>
                    <a:gd name="T3" fmla="*/ 150 h 182"/>
                    <a:gd name="T4" fmla="*/ 187 w 412"/>
                    <a:gd name="T5" fmla="*/ 1 h 182"/>
                    <a:gd name="T6" fmla="*/ 187 w 412"/>
                    <a:gd name="T7" fmla="*/ 1 h 182"/>
                    <a:gd name="T8" fmla="*/ 187 w 412"/>
                    <a:gd name="T9" fmla="*/ 1 h 182"/>
                    <a:gd name="T10" fmla="*/ 412 w 412"/>
                    <a:gd name="T11" fmla="*/ 0 h 182"/>
                    <a:gd name="T12" fmla="*/ 412 w 412"/>
                    <a:gd name="T13" fmla="*/ 181 h 182"/>
                    <a:gd name="T14" fmla="*/ 380 w 412"/>
                    <a:gd name="T15" fmla="*/ 181 h 182"/>
                    <a:gd name="T16" fmla="*/ 380 w 412"/>
                    <a:gd name="T17" fmla="*/ 181 h 182"/>
                    <a:gd name="T18" fmla="*/ 256 w 412"/>
                    <a:gd name="T19" fmla="*/ 182 h 182"/>
                    <a:gd name="T20" fmla="*/ 256 w 412"/>
                    <a:gd name="T21" fmla="*/ 62 h 182"/>
                    <a:gd name="T22" fmla="*/ 342 w 412"/>
                    <a:gd name="T23" fmla="*/ 62 h 182"/>
                    <a:gd name="T24" fmla="*/ 342 w 412"/>
                    <a:gd name="T25" fmla="*/ 62 h 182"/>
                    <a:gd name="T26" fmla="*/ 343 w 412"/>
                    <a:gd name="T27" fmla="*/ 62 h 182"/>
                    <a:gd name="T28" fmla="*/ 343 w 412"/>
                    <a:gd name="T29" fmla="*/ 94 h 182"/>
                    <a:gd name="T30" fmla="*/ 342 w 412"/>
                    <a:gd name="T31" fmla="*/ 94 h 182"/>
                    <a:gd name="T32" fmla="*/ 342 w 412"/>
                    <a:gd name="T33" fmla="*/ 116 h 182"/>
                    <a:gd name="T34" fmla="*/ 313 w 412"/>
                    <a:gd name="T35" fmla="*/ 116 h 182"/>
                    <a:gd name="T36" fmla="*/ 313 w 412"/>
                    <a:gd name="T37" fmla="*/ 94 h 182"/>
                    <a:gd name="T38" fmla="*/ 289 w 412"/>
                    <a:gd name="T39" fmla="*/ 94 h 182"/>
                    <a:gd name="T40" fmla="*/ 289 w 412"/>
                    <a:gd name="T41" fmla="*/ 149 h 182"/>
                    <a:gd name="T42" fmla="*/ 380 w 412"/>
                    <a:gd name="T43" fmla="*/ 149 h 182"/>
                    <a:gd name="T44" fmla="*/ 380 w 412"/>
                    <a:gd name="T45" fmla="*/ 32 h 182"/>
                    <a:gd name="T46" fmla="*/ 221 w 412"/>
                    <a:gd name="T47" fmla="*/ 32 h 182"/>
                    <a:gd name="T48" fmla="*/ 221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7 w 412"/>
                    <a:gd name="T61" fmla="*/ 115 h 182"/>
                    <a:gd name="T62" fmla="*/ 100 w 412"/>
                    <a:gd name="T63" fmla="*/ 115 h 182"/>
                    <a:gd name="T64" fmla="*/ 100 w 412"/>
                    <a:gd name="T65" fmla="*/ 116 h 182"/>
                    <a:gd name="T66" fmla="*/ 71 w 412"/>
                    <a:gd name="T67" fmla="*/ 116 h 182"/>
                    <a:gd name="T68" fmla="*/ 71 w 412"/>
                    <a:gd name="T69" fmla="*/ 115 h 182"/>
                    <a:gd name="T70" fmla="*/ 70 w 412"/>
                    <a:gd name="T71" fmla="*/ 115 h 182"/>
                    <a:gd name="T72" fmla="*/ 69 w 412"/>
                    <a:gd name="T73" fmla="*/ 61 h 182"/>
                    <a:gd name="T74" fmla="*/ 100 w 412"/>
                    <a:gd name="T75" fmla="*/ 61 h 182"/>
                    <a:gd name="T76" fmla="*/ 100 w 412"/>
                    <a:gd name="T77" fmla="*/ 84 h 182"/>
                    <a:gd name="T78" fmla="*/ 124 w 412"/>
                    <a:gd name="T79" fmla="*/ 84 h 182"/>
                    <a:gd name="T80" fmla="*/ 124 w 412"/>
                    <a:gd name="T81" fmla="*/ 33 h 182"/>
                    <a:gd name="T82" fmla="*/ 33 w 412"/>
                    <a:gd name="T83" fmla="*/ 33 h 182"/>
                    <a:gd name="T84" fmla="*/ 33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3" y="150"/>
                      </a:moveTo>
                      <a:cubicBezTo>
                        <a:pt x="187" y="150"/>
                        <a:pt x="187" y="150"/>
                        <a:pt x="187" y="150"/>
                      </a:cubicBezTo>
                      <a:cubicBezTo>
                        <a:pt x="187" y="1"/>
                        <a:pt x="187" y="1"/>
                        <a:pt x="187"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80" y="181"/>
                        <a:pt x="380" y="181"/>
                        <a:pt x="380" y="181"/>
                      </a:cubicBezTo>
                      <a:cubicBezTo>
                        <a:pt x="380" y="181"/>
                        <a:pt x="380" y="181"/>
                        <a:pt x="380" y="181"/>
                      </a:cubicBezTo>
                      <a:cubicBezTo>
                        <a:pt x="256" y="182"/>
                        <a:pt x="256" y="182"/>
                        <a:pt x="256" y="182"/>
                      </a:cubicBezTo>
                      <a:cubicBezTo>
                        <a:pt x="256" y="143"/>
                        <a:pt x="256" y="100"/>
                        <a:pt x="256" y="62"/>
                      </a:cubicBezTo>
                      <a:cubicBezTo>
                        <a:pt x="285" y="62"/>
                        <a:pt x="313" y="62"/>
                        <a:pt x="342" y="62"/>
                      </a:cubicBezTo>
                      <a:cubicBezTo>
                        <a:pt x="342" y="62"/>
                        <a:pt x="342" y="62"/>
                        <a:pt x="342" y="62"/>
                      </a:cubicBezTo>
                      <a:cubicBezTo>
                        <a:pt x="343" y="62"/>
                        <a:pt x="343" y="62"/>
                        <a:pt x="343" y="62"/>
                      </a:cubicBezTo>
                      <a:cubicBezTo>
                        <a:pt x="343" y="94"/>
                        <a:pt x="343" y="94"/>
                        <a:pt x="343"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9" y="94"/>
                        <a:pt x="289" y="94"/>
                        <a:pt x="289" y="94"/>
                      </a:cubicBezTo>
                      <a:cubicBezTo>
                        <a:pt x="289" y="149"/>
                        <a:pt x="289" y="149"/>
                        <a:pt x="289" y="149"/>
                      </a:cubicBezTo>
                      <a:cubicBezTo>
                        <a:pt x="380" y="149"/>
                        <a:pt x="380" y="149"/>
                        <a:pt x="380" y="149"/>
                      </a:cubicBezTo>
                      <a:cubicBezTo>
                        <a:pt x="380" y="32"/>
                        <a:pt x="380" y="32"/>
                        <a:pt x="380" y="32"/>
                      </a:cubicBezTo>
                      <a:cubicBezTo>
                        <a:pt x="221" y="32"/>
                        <a:pt x="221" y="32"/>
                        <a:pt x="221" y="32"/>
                      </a:cubicBezTo>
                      <a:cubicBezTo>
                        <a:pt x="221" y="32"/>
                        <a:pt x="221" y="32"/>
                        <a:pt x="221"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7" y="115"/>
                        <a:pt x="157" y="115"/>
                        <a:pt x="157" y="115"/>
                      </a:cubicBezTo>
                      <a:cubicBezTo>
                        <a:pt x="100" y="115"/>
                        <a:pt x="100" y="115"/>
                        <a:pt x="100" y="115"/>
                      </a:cubicBezTo>
                      <a:cubicBezTo>
                        <a:pt x="100" y="116"/>
                        <a:pt x="100" y="116"/>
                        <a:pt x="100" y="116"/>
                      </a:cubicBezTo>
                      <a:cubicBezTo>
                        <a:pt x="71" y="116"/>
                        <a:pt x="71" y="116"/>
                        <a:pt x="71" y="116"/>
                      </a:cubicBezTo>
                      <a:cubicBezTo>
                        <a:pt x="71" y="115"/>
                        <a:pt x="71" y="115"/>
                        <a:pt x="71" y="115"/>
                      </a:cubicBezTo>
                      <a:cubicBezTo>
                        <a:pt x="70" y="115"/>
                        <a:pt x="70" y="115"/>
                        <a:pt x="70" y="115"/>
                      </a:cubicBezTo>
                      <a:cubicBezTo>
                        <a:pt x="69" y="61"/>
                        <a:pt x="69" y="61"/>
                        <a:pt x="69" y="61"/>
                      </a:cubicBezTo>
                      <a:cubicBezTo>
                        <a:pt x="100" y="61"/>
                        <a:pt x="100" y="61"/>
                        <a:pt x="100" y="61"/>
                      </a:cubicBezTo>
                      <a:cubicBezTo>
                        <a:pt x="100" y="84"/>
                        <a:pt x="100" y="84"/>
                        <a:pt x="100" y="84"/>
                      </a:cubicBezTo>
                      <a:cubicBezTo>
                        <a:pt x="124" y="84"/>
                        <a:pt x="124" y="84"/>
                        <a:pt x="124" y="84"/>
                      </a:cubicBezTo>
                      <a:cubicBezTo>
                        <a:pt x="124" y="33"/>
                        <a:pt x="124" y="33"/>
                        <a:pt x="124" y="33"/>
                      </a:cubicBezTo>
                      <a:cubicBezTo>
                        <a:pt x="33" y="33"/>
                        <a:pt x="33" y="33"/>
                        <a:pt x="33" y="33"/>
                      </a:cubicBezTo>
                      <a:lnTo>
                        <a:pt x="33"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45" name="Freeform 11"/>
                <p:cNvSpPr>
                  <a:spLocks/>
                </p:cNvSpPr>
                <p:nvPr/>
              </p:nvSpPr>
              <p:spPr bwMode="auto">
                <a:xfrm>
                  <a:off x="5564240" y="5029200"/>
                  <a:ext cx="524643" cy="126831"/>
                </a:xfrm>
                <a:custGeom>
                  <a:avLst/>
                  <a:gdLst>
                    <a:gd name="T0" fmla="*/ 32 w 411"/>
                    <a:gd name="T1" fmla="*/ 150 h 182"/>
                    <a:gd name="T2" fmla="*/ 186 w 411"/>
                    <a:gd name="T3" fmla="*/ 150 h 182"/>
                    <a:gd name="T4" fmla="*/ 186 w 411"/>
                    <a:gd name="T5" fmla="*/ 1 h 182"/>
                    <a:gd name="T6" fmla="*/ 187 w 411"/>
                    <a:gd name="T7" fmla="*/ 1 h 182"/>
                    <a:gd name="T8" fmla="*/ 187 w 411"/>
                    <a:gd name="T9" fmla="*/ 1 h 182"/>
                    <a:gd name="T10" fmla="*/ 411 w 411"/>
                    <a:gd name="T11" fmla="*/ 0 h 182"/>
                    <a:gd name="T12" fmla="*/ 411 w 411"/>
                    <a:gd name="T13" fmla="*/ 181 h 182"/>
                    <a:gd name="T14" fmla="*/ 379 w 411"/>
                    <a:gd name="T15" fmla="*/ 181 h 182"/>
                    <a:gd name="T16" fmla="*/ 379 w 411"/>
                    <a:gd name="T17" fmla="*/ 181 h 182"/>
                    <a:gd name="T18" fmla="*/ 255 w 411"/>
                    <a:gd name="T19" fmla="*/ 182 h 182"/>
                    <a:gd name="T20" fmla="*/ 255 w 411"/>
                    <a:gd name="T21" fmla="*/ 62 h 182"/>
                    <a:gd name="T22" fmla="*/ 341 w 411"/>
                    <a:gd name="T23" fmla="*/ 62 h 182"/>
                    <a:gd name="T24" fmla="*/ 341 w 411"/>
                    <a:gd name="T25" fmla="*/ 62 h 182"/>
                    <a:gd name="T26" fmla="*/ 342 w 411"/>
                    <a:gd name="T27" fmla="*/ 62 h 182"/>
                    <a:gd name="T28" fmla="*/ 342 w 411"/>
                    <a:gd name="T29" fmla="*/ 94 h 182"/>
                    <a:gd name="T30" fmla="*/ 341 w 411"/>
                    <a:gd name="T31" fmla="*/ 94 h 182"/>
                    <a:gd name="T32" fmla="*/ 341 w 411"/>
                    <a:gd name="T33" fmla="*/ 116 h 182"/>
                    <a:gd name="T34" fmla="*/ 312 w 411"/>
                    <a:gd name="T35" fmla="*/ 116 h 182"/>
                    <a:gd name="T36" fmla="*/ 312 w 411"/>
                    <a:gd name="T37" fmla="*/ 94 h 182"/>
                    <a:gd name="T38" fmla="*/ 288 w 411"/>
                    <a:gd name="T39" fmla="*/ 94 h 182"/>
                    <a:gd name="T40" fmla="*/ 288 w 411"/>
                    <a:gd name="T41" fmla="*/ 149 h 182"/>
                    <a:gd name="T42" fmla="*/ 379 w 411"/>
                    <a:gd name="T43" fmla="*/ 149 h 182"/>
                    <a:gd name="T44" fmla="*/ 379 w 411"/>
                    <a:gd name="T45" fmla="*/ 32 h 182"/>
                    <a:gd name="T46" fmla="*/ 220 w 411"/>
                    <a:gd name="T47" fmla="*/ 32 h 182"/>
                    <a:gd name="T48" fmla="*/ 220 w 411"/>
                    <a:gd name="T49" fmla="*/ 32 h 182"/>
                    <a:gd name="T50" fmla="*/ 218 w 411"/>
                    <a:gd name="T51" fmla="*/ 32 h 182"/>
                    <a:gd name="T52" fmla="*/ 218 w 411"/>
                    <a:gd name="T53" fmla="*/ 182 h 182"/>
                    <a:gd name="T54" fmla="*/ 0 w 411"/>
                    <a:gd name="T55" fmla="*/ 182 h 182"/>
                    <a:gd name="T56" fmla="*/ 0 w 411"/>
                    <a:gd name="T57" fmla="*/ 1 h 182"/>
                    <a:gd name="T58" fmla="*/ 156 w 411"/>
                    <a:gd name="T59" fmla="*/ 0 h 182"/>
                    <a:gd name="T60" fmla="*/ 156 w 411"/>
                    <a:gd name="T61" fmla="*/ 115 h 182"/>
                    <a:gd name="T62" fmla="*/ 99 w 411"/>
                    <a:gd name="T63" fmla="*/ 115 h 182"/>
                    <a:gd name="T64" fmla="*/ 99 w 411"/>
                    <a:gd name="T65" fmla="*/ 116 h 182"/>
                    <a:gd name="T66" fmla="*/ 70 w 411"/>
                    <a:gd name="T67" fmla="*/ 116 h 182"/>
                    <a:gd name="T68" fmla="*/ 70 w 411"/>
                    <a:gd name="T69" fmla="*/ 115 h 182"/>
                    <a:gd name="T70" fmla="*/ 69 w 411"/>
                    <a:gd name="T71" fmla="*/ 115 h 182"/>
                    <a:gd name="T72" fmla="*/ 69 w 411"/>
                    <a:gd name="T73" fmla="*/ 61 h 182"/>
                    <a:gd name="T74" fmla="*/ 99 w 411"/>
                    <a:gd name="T75" fmla="*/ 61 h 182"/>
                    <a:gd name="T76" fmla="*/ 99 w 411"/>
                    <a:gd name="T77" fmla="*/ 84 h 182"/>
                    <a:gd name="T78" fmla="*/ 123 w 411"/>
                    <a:gd name="T79" fmla="*/ 84 h 182"/>
                    <a:gd name="T80" fmla="*/ 123 w 411"/>
                    <a:gd name="T81" fmla="*/ 33 h 182"/>
                    <a:gd name="T82" fmla="*/ 32 w 411"/>
                    <a:gd name="T83" fmla="*/ 33 h 182"/>
                    <a:gd name="T84" fmla="*/ 32 w 411"/>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1" h="182">
                      <a:moveTo>
                        <a:pt x="32" y="150"/>
                      </a:moveTo>
                      <a:cubicBezTo>
                        <a:pt x="186" y="150"/>
                        <a:pt x="186" y="150"/>
                        <a:pt x="186" y="150"/>
                      </a:cubicBezTo>
                      <a:cubicBezTo>
                        <a:pt x="186" y="1"/>
                        <a:pt x="186" y="1"/>
                        <a:pt x="186" y="1"/>
                      </a:cubicBezTo>
                      <a:cubicBezTo>
                        <a:pt x="187" y="1"/>
                        <a:pt x="187" y="1"/>
                        <a:pt x="187" y="1"/>
                      </a:cubicBezTo>
                      <a:cubicBezTo>
                        <a:pt x="187" y="1"/>
                        <a:pt x="187" y="1"/>
                        <a:pt x="187" y="1"/>
                      </a:cubicBezTo>
                      <a:cubicBezTo>
                        <a:pt x="268" y="1"/>
                        <a:pt x="331" y="0"/>
                        <a:pt x="411" y="0"/>
                      </a:cubicBezTo>
                      <a:cubicBezTo>
                        <a:pt x="411" y="181"/>
                        <a:pt x="411" y="181"/>
                        <a:pt x="411" y="181"/>
                      </a:cubicBezTo>
                      <a:cubicBezTo>
                        <a:pt x="379" y="181"/>
                        <a:pt x="379" y="181"/>
                        <a:pt x="379" y="181"/>
                      </a:cubicBezTo>
                      <a:cubicBezTo>
                        <a:pt x="379" y="181"/>
                        <a:pt x="379" y="181"/>
                        <a:pt x="379" y="181"/>
                      </a:cubicBezTo>
                      <a:cubicBezTo>
                        <a:pt x="255" y="182"/>
                        <a:pt x="255" y="182"/>
                        <a:pt x="255" y="182"/>
                      </a:cubicBezTo>
                      <a:cubicBezTo>
                        <a:pt x="255" y="143"/>
                        <a:pt x="255" y="100"/>
                        <a:pt x="255" y="62"/>
                      </a:cubicBezTo>
                      <a:cubicBezTo>
                        <a:pt x="284" y="62"/>
                        <a:pt x="312" y="62"/>
                        <a:pt x="341" y="62"/>
                      </a:cubicBezTo>
                      <a:cubicBezTo>
                        <a:pt x="341" y="62"/>
                        <a:pt x="341" y="62"/>
                        <a:pt x="341" y="62"/>
                      </a:cubicBezTo>
                      <a:cubicBezTo>
                        <a:pt x="342" y="62"/>
                        <a:pt x="342" y="62"/>
                        <a:pt x="342" y="62"/>
                      </a:cubicBezTo>
                      <a:cubicBezTo>
                        <a:pt x="342" y="94"/>
                        <a:pt x="342" y="94"/>
                        <a:pt x="342" y="94"/>
                      </a:cubicBezTo>
                      <a:cubicBezTo>
                        <a:pt x="341" y="94"/>
                        <a:pt x="341" y="94"/>
                        <a:pt x="341" y="94"/>
                      </a:cubicBezTo>
                      <a:cubicBezTo>
                        <a:pt x="341" y="116"/>
                        <a:pt x="341" y="116"/>
                        <a:pt x="341" y="116"/>
                      </a:cubicBezTo>
                      <a:cubicBezTo>
                        <a:pt x="312" y="116"/>
                        <a:pt x="312" y="116"/>
                        <a:pt x="312" y="116"/>
                      </a:cubicBezTo>
                      <a:cubicBezTo>
                        <a:pt x="312" y="94"/>
                        <a:pt x="312" y="94"/>
                        <a:pt x="312" y="94"/>
                      </a:cubicBezTo>
                      <a:cubicBezTo>
                        <a:pt x="288" y="94"/>
                        <a:pt x="288" y="94"/>
                        <a:pt x="288" y="94"/>
                      </a:cubicBezTo>
                      <a:cubicBezTo>
                        <a:pt x="288" y="149"/>
                        <a:pt x="288" y="149"/>
                        <a:pt x="288" y="149"/>
                      </a:cubicBezTo>
                      <a:cubicBezTo>
                        <a:pt x="379" y="149"/>
                        <a:pt x="379" y="149"/>
                        <a:pt x="379" y="149"/>
                      </a:cubicBezTo>
                      <a:cubicBezTo>
                        <a:pt x="379" y="32"/>
                        <a:pt x="379" y="32"/>
                        <a:pt x="379" y="32"/>
                      </a:cubicBezTo>
                      <a:cubicBezTo>
                        <a:pt x="220" y="32"/>
                        <a:pt x="220" y="32"/>
                        <a:pt x="220" y="32"/>
                      </a:cubicBezTo>
                      <a:cubicBezTo>
                        <a:pt x="220" y="32"/>
                        <a:pt x="220" y="32"/>
                        <a:pt x="220" y="32"/>
                      </a:cubicBezTo>
                      <a:cubicBezTo>
                        <a:pt x="218" y="32"/>
                        <a:pt x="218" y="32"/>
                        <a:pt x="218" y="32"/>
                      </a:cubicBezTo>
                      <a:cubicBezTo>
                        <a:pt x="218" y="182"/>
                        <a:pt x="218" y="182"/>
                        <a:pt x="218" y="182"/>
                      </a:cubicBezTo>
                      <a:cubicBezTo>
                        <a:pt x="0" y="182"/>
                        <a:pt x="0" y="182"/>
                        <a:pt x="0" y="182"/>
                      </a:cubicBezTo>
                      <a:cubicBezTo>
                        <a:pt x="0" y="1"/>
                        <a:pt x="0" y="1"/>
                        <a:pt x="0" y="1"/>
                      </a:cubicBezTo>
                      <a:cubicBezTo>
                        <a:pt x="156" y="0"/>
                        <a:pt x="156" y="0"/>
                        <a:pt x="156" y="0"/>
                      </a:cubicBezTo>
                      <a:cubicBezTo>
                        <a:pt x="156" y="115"/>
                        <a:pt x="156" y="115"/>
                        <a:pt x="156" y="115"/>
                      </a:cubicBezTo>
                      <a:cubicBezTo>
                        <a:pt x="99" y="115"/>
                        <a:pt x="99" y="115"/>
                        <a:pt x="99" y="115"/>
                      </a:cubicBezTo>
                      <a:cubicBezTo>
                        <a:pt x="99" y="116"/>
                        <a:pt x="99" y="116"/>
                        <a:pt x="99" y="116"/>
                      </a:cubicBezTo>
                      <a:cubicBezTo>
                        <a:pt x="70" y="116"/>
                        <a:pt x="70" y="116"/>
                        <a:pt x="70" y="116"/>
                      </a:cubicBezTo>
                      <a:cubicBezTo>
                        <a:pt x="70" y="115"/>
                        <a:pt x="70" y="115"/>
                        <a:pt x="70" y="115"/>
                      </a:cubicBezTo>
                      <a:cubicBezTo>
                        <a:pt x="69" y="115"/>
                        <a:pt x="69" y="115"/>
                        <a:pt x="69" y="115"/>
                      </a:cubicBezTo>
                      <a:cubicBezTo>
                        <a:pt x="69" y="61"/>
                        <a:pt x="69" y="61"/>
                        <a:pt x="69" y="61"/>
                      </a:cubicBezTo>
                      <a:cubicBezTo>
                        <a:pt x="99" y="61"/>
                        <a:pt x="99" y="61"/>
                        <a:pt x="99" y="61"/>
                      </a:cubicBezTo>
                      <a:cubicBezTo>
                        <a:pt x="99" y="84"/>
                        <a:pt x="99" y="84"/>
                        <a:pt x="99" y="84"/>
                      </a:cubicBezTo>
                      <a:cubicBezTo>
                        <a:pt x="123" y="84"/>
                        <a:pt x="123" y="84"/>
                        <a:pt x="123" y="84"/>
                      </a:cubicBezTo>
                      <a:cubicBezTo>
                        <a:pt x="123" y="33"/>
                        <a:pt x="123" y="33"/>
                        <a:pt x="123" y="33"/>
                      </a:cubicBezTo>
                      <a:cubicBezTo>
                        <a:pt x="32" y="33"/>
                        <a:pt x="32" y="33"/>
                        <a:pt x="32" y="33"/>
                      </a:cubicBezTo>
                      <a:lnTo>
                        <a:pt x="32"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46" name="Freeform 12"/>
                <p:cNvSpPr>
                  <a:spLocks/>
                </p:cNvSpPr>
                <p:nvPr/>
              </p:nvSpPr>
              <p:spPr bwMode="auto">
                <a:xfrm>
                  <a:off x="6120153" y="5029200"/>
                  <a:ext cx="526381" cy="126831"/>
                </a:xfrm>
                <a:custGeom>
                  <a:avLst/>
                  <a:gdLst>
                    <a:gd name="T0" fmla="*/ 33 w 412"/>
                    <a:gd name="T1" fmla="*/ 150 h 182"/>
                    <a:gd name="T2" fmla="*/ 187 w 412"/>
                    <a:gd name="T3" fmla="*/ 150 h 182"/>
                    <a:gd name="T4" fmla="*/ 187 w 412"/>
                    <a:gd name="T5" fmla="*/ 1 h 182"/>
                    <a:gd name="T6" fmla="*/ 187 w 412"/>
                    <a:gd name="T7" fmla="*/ 1 h 182"/>
                    <a:gd name="T8" fmla="*/ 187 w 412"/>
                    <a:gd name="T9" fmla="*/ 1 h 182"/>
                    <a:gd name="T10" fmla="*/ 412 w 412"/>
                    <a:gd name="T11" fmla="*/ 0 h 182"/>
                    <a:gd name="T12" fmla="*/ 412 w 412"/>
                    <a:gd name="T13" fmla="*/ 181 h 182"/>
                    <a:gd name="T14" fmla="*/ 379 w 412"/>
                    <a:gd name="T15" fmla="*/ 181 h 182"/>
                    <a:gd name="T16" fmla="*/ 379 w 412"/>
                    <a:gd name="T17" fmla="*/ 181 h 182"/>
                    <a:gd name="T18" fmla="*/ 256 w 412"/>
                    <a:gd name="T19" fmla="*/ 182 h 182"/>
                    <a:gd name="T20" fmla="*/ 255 w 412"/>
                    <a:gd name="T21" fmla="*/ 62 h 182"/>
                    <a:gd name="T22" fmla="*/ 342 w 412"/>
                    <a:gd name="T23" fmla="*/ 62 h 182"/>
                    <a:gd name="T24" fmla="*/ 342 w 412"/>
                    <a:gd name="T25" fmla="*/ 62 h 182"/>
                    <a:gd name="T26" fmla="*/ 342 w 412"/>
                    <a:gd name="T27" fmla="*/ 62 h 182"/>
                    <a:gd name="T28" fmla="*/ 342 w 412"/>
                    <a:gd name="T29" fmla="*/ 94 h 182"/>
                    <a:gd name="T30" fmla="*/ 342 w 412"/>
                    <a:gd name="T31" fmla="*/ 94 h 182"/>
                    <a:gd name="T32" fmla="*/ 342 w 412"/>
                    <a:gd name="T33" fmla="*/ 116 h 182"/>
                    <a:gd name="T34" fmla="*/ 313 w 412"/>
                    <a:gd name="T35" fmla="*/ 116 h 182"/>
                    <a:gd name="T36" fmla="*/ 313 w 412"/>
                    <a:gd name="T37" fmla="*/ 94 h 182"/>
                    <a:gd name="T38" fmla="*/ 288 w 412"/>
                    <a:gd name="T39" fmla="*/ 94 h 182"/>
                    <a:gd name="T40" fmla="*/ 288 w 412"/>
                    <a:gd name="T41" fmla="*/ 149 h 182"/>
                    <a:gd name="T42" fmla="*/ 379 w 412"/>
                    <a:gd name="T43" fmla="*/ 149 h 182"/>
                    <a:gd name="T44" fmla="*/ 379 w 412"/>
                    <a:gd name="T45" fmla="*/ 32 h 182"/>
                    <a:gd name="T46" fmla="*/ 220 w 412"/>
                    <a:gd name="T47" fmla="*/ 32 h 182"/>
                    <a:gd name="T48" fmla="*/ 220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7 w 412"/>
                    <a:gd name="T61" fmla="*/ 115 h 182"/>
                    <a:gd name="T62" fmla="*/ 100 w 412"/>
                    <a:gd name="T63" fmla="*/ 115 h 182"/>
                    <a:gd name="T64" fmla="*/ 100 w 412"/>
                    <a:gd name="T65" fmla="*/ 116 h 182"/>
                    <a:gd name="T66" fmla="*/ 71 w 412"/>
                    <a:gd name="T67" fmla="*/ 116 h 182"/>
                    <a:gd name="T68" fmla="*/ 71 w 412"/>
                    <a:gd name="T69" fmla="*/ 115 h 182"/>
                    <a:gd name="T70" fmla="*/ 70 w 412"/>
                    <a:gd name="T71" fmla="*/ 115 h 182"/>
                    <a:gd name="T72" fmla="*/ 69 w 412"/>
                    <a:gd name="T73" fmla="*/ 61 h 182"/>
                    <a:gd name="T74" fmla="*/ 100 w 412"/>
                    <a:gd name="T75" fmla="*/ 61 h 182"/>
                    <a:gd name="T76" fmla="*/ 100 w 412"/>
                    <a:gd name="T77" fmla="*/ 84 h 182"/>
                    <a:gd name="T78" fmla="*/ 124 w 412"/>
                    <a:gd name="T79" fmla="*/ 84 h 182"/>
                    <a:gd name="T80" fmla="*/ 124 w 412"/>
                    <a:gd name="T81" fmla="*/ 33 h 182"/>
                    <a:gd name="T82" fmla="*/ 33 w 412"/>
                    <a:gd name="T83" fmla="*/ 33 h 182"/>
                    <a:gd name="T84" fmla="*/ 33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3" y="150"/>
                      </a:moveTo>
                      <a:cubicBezTo>
                        <a:pt x="187" y="150"/>
                        <a:pt x="187" y="150"/>
                        <a:pt x="187" y="150"/>
                      </a:cubicBezTo>
                      <a:cubicBezTo>
                        <a:pt x="187" y="1"/>
                        <a:pt x="187" y="1"/>
                        <a:pt x="187"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79" y="181"/>
                        <a:pt x="379" y="181"/>
                        <a:pt x="379" y="181"/>
                      </a:cubicBezTo>
                      <a:cubicBezTo>
                        <a:pt x="379" y="181"/>
                        <a:pt x="379" y="181"/>
                        <a:pt x="379" y="181"/>
                      </a:cubicBezTo>
                      <a:cubicBezTo>
                        <a:pt x="256" y="182"/>
                        <a:pt x="256" y="182"/>
                        <a:pt x="256" y="182"/>
                      </a:cubicBezTo>
                      <a:cubicBezTo>
                        <a:pt x="256" y="143"/>
                        <a:pt x="255" y="100"/>
                        <a:pt x="255" y="62"/>
                      </a:cubicBezTo>
                      <a:cubicBezTo>
                        <a:pt x="285" y="62"/>
                        <a:pt x="313" y="62"/>
                        <a:pt x="342" y="62"/>
                      </a:cubicBezTo>
                      <a:cubicBezTo>
                        <a:pt x="342" y="62"/>
                        <a:pt x="342" y="62"/>
                        <a:pt x="342" y="62"/>
                      </a:cubicBezTo>
                      <a:cubicBezTo>
                        <a:pt x="342" y="62"/>
                        <a:pt x="342" y="62"/>
                        <a:pt x="342" y="62"/>
                      </a:cubicBezTo>
                      <a:cubicBezTo>
                        <a:pt x="342" y="94"/>
                        <a:pt x="342" y="94"/>
                        <a:pt x="342"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8" y="94"/>
                        <a:pt x="288" y="94"/>
                        <a:pt x="288" y="94"/>
                      </a:cubicBezTo>
                      <a:cubicBezTo>
                        <a:pt x="288" y="149"/>
                        <a:pt x="288" y="149"/>
                        <a:pt x="288" y="149"/>
                      </a:cubicBezTo>
                      <a:cubicBezTo>
                        <a:pt x="379" y="149"/>
                        <a:pt x="379" y="149"/>
                        <a:pt x="379" y="149"/>
                      </a:cubicBezTo>
                      <a:cubicBezTo>
                        <a:pt x="379" y="32"/>
                        <a:pt x="379" y="32"/>
                        <a:pt x="379" y="32"/>
                      </a:cubicBezTo>
                      <a:cubicBezTo>
                        <a:pt x="220" y="32"/>
                        <a:pt x="220" y="32"/>
                        <a:pt x="220" y="32"/>
                      </a:cubicBezTo>
                      <a:cubicBezTo>
                        <a:pt x="220" y="32"/>
                        <a:pt x="220" y="32"/>
                        <a:pt x="220"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7" y="115"/>
                        <a:pt x="157" y="115"/>
                        <a:pt x="157" y="115"/>
                      </a:cubicBezTo>
                      <a:cubicBezTo>
                        <a:pt x="100" y="115"/>
                        <a:pt x="100" y="115"/>
                        <a:pt x="100" y="115"/>
                      </a:cubicBezTo>
                      <a:cubicBezTo>
                        <a:pt x="100" y="116"/>
                        <a:pt x="100" y="116"/>
                        <a:pt x="100" y="116"/>
                      </a:cubicBezTo>
                      <a:cubicBezTo>
                        <a:pt x="71" y="116"/>
                        <a:pt x="71" y="116"/>
                        <a:pt x="71" y="116"/>
                      </a:cubicBezTo>
                      <a:cubicBezTo>
                        <a:pt x="71" y="115"/>
                        <a:pt x="71" y="115"/>
                        <a:pt x="71" y="115"/>
                      </a:cubicBezTo>
                      <a:cubicBezTo>
                        <a:pt x="70" y="115"/>
                        <a:pt x="70" y="115"/>
                        <a:pt x="70" y="115"/>
                      </a:cubicBezTo>
                      <a:cubicBezTo>
                        <a:pt x="69" y="61"/>
                        <a:pt x="69" y="61"/>
                        <a:pt x="69" y="61"/>
                      </a:cubicBezTo>
                      <a:cubicBezTo>
                        <a:pt x="100" y="61"/>
                        <a:pt x="100" y="61"/>
                        <a:pt x="100" y="61"/>
                      </a:cubicBezTo>
                      <a:cubicBezTo>
                        <a:pt x="100" y="84"/>
                        <a:pt x="100" y="84"/>
                        <a:pt x="100" y="84"/>
                      </a:cubicBezTo>
                      <a:cubicBezTo>
                        <a:pt x="124" y="84"/>
                        <a:pt x="124" y="84"/>
                        <a:pt x="124" y="84"/>
                      </a:cubicBezTo>
                      <a:cubicBezTo>
                        <a:pt x="124" y="33"/>
                        <a:pt x="124" y="33"/>
                        <a:pt x="124" y="33"/>
                      </a:cubicBezTo>
                      <a:cubicBezTo>
                        <a:pt x="33" y="33"/>
                        <a:pt x="33" y="33"/>
                        <a:pt x="33" y="33"/>
                      </a:cubicBezTo>
                      <a:lnTo>
                        <a:pt x="33"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47" name="Freeform 13"/>
                <p:cNvSpPr>
                  <a:spLocks/>
                </p:cNvSpPr>
                <p:nvPr/>
              </p:nvSpPr>
              <p:spPr bwMode="auto">
                <a:xfrm>
                  <a:off x="6677804" y="5029200"/>
                  <a:ext cx="524643" cy="126831"/>
                </a:xfrm>
                <a:custGeom>
                  <a:avLst/>
                  <a:gdLst>
                    <a:gd name="T0" fmla="*/ 32 w 411"/>
                    <a:gd name="T1" fmla="*/ 150 h 182"/>
                    <a:gd name="T2" fmla="*/ 186 w 411"/>
                    <a:gd name="T3" fmla="*/ 150 h 182"/>
                    <a:gd name="T4" fmla="*/ 186 w 411"/>
                    <a:gd name="T5" fmla="*/ 1 h 182"/>
                    <a:gd name="T6" fmla="*/ 187 w 411"/>
                    <a:gd name="T7" fmla="*/ 1 h 182"/>
                    <a:gd name="T8" fmla="*/ 187 w 411"/>
                    <a:gd name="T9" fmla="*/ 1 h 182"/>
                    <a:gd name="T10" fmla="*/ 411 w 411"/>
                    <a:gd name="T11" fmla="*/ 0 h 182"/>
                    <a:gd name="T12" fmla="*/ 411 w 411"/>
                    <a:gd name="T13" fmla="*/ 181 h 182"/>
                    <a:gd name="T14" fmla="*/ 379 w 411"/>
                    <a:gd name="T15" fmla="*/ 181 h 182"/>
                    <a:gd name="T16" fmla="*/ 379 w 411"/>
                    <a:gd name="T17" fmla="*/ 181 h 182"/>
                    <a:gd name="T18" fmla="*/ 255 w 411"/>
                    <a:gd name="T19" fmla="*/ 182 h 182"/>
                    <a:gd name="T20" fmla="*/ 255 w 411"/>
                    <a:gd name="T21" fmla="*/ 62 h 182"/>
                    <a:gd name="T22" fmla="*/ 342 w 411"/>
                    <a:gd name="T23" fmla="*/ 62 h 182"/>
                    <a:gd name="T24" fmla="*/ 342 w 411"/>
                    <a:gd name="T25" fmla="*/ 62 h 182"/>
                    <a:gd name="T26" fmla="*/ 342 w 411"/>
                    <a:gd name="T27" fmla="*/ 62 h 182"/>
                    <a:gd name="T28" fmla="*/ 342 w 411"/>
                    <a:gd name="T29" fmla="*/ 94 h 182"/>
                    <a:gd name="T30" fmla="*/ 342 w 411"/>
                    <a:gd name="T31" fmla="*/ 94 h 182"/>
                    <a:gd name="T32" fmla="*/ 342 w 411"/>
                    <a:gd name="T33" fmla="*/ 116 h 182"/>
                    <a:gd name="T34" fmla="*/ 313 w 411"/>
                    <a:gd name="T35" fmla="*/ 116 h 182"/>
                    <a:gd name="T36" fmla="*/ 313 w 411"/>
                    <a:gd name="T37" fmla="*/ 94 h 182"/>
                    <a:gd name="T38" fmla="*/ 288 w 411"/>
                    <a:gd name="T39" fmla="*/ 94 h 182"/>
                    <a:gd name="T40" fmla="*/ 288 w 411"/>
                    <a:gd name="T41" fmla="*/ 149 h 182"/>
                    <a:gd name="T42" fmla="*/ 379 w 411"/>
                    <a:gd name="T43" fmla="*/ 149 h 182"/>
                    <a:gd name="T44" fmla="*/ 379 w 411"/>
                    <a:gd name="T45" fmla="*/ 32 h 182"/>
                    <a:gd name="T46" fmla="*/ 220 w 411"/>
                    <a:gd name="T47" fmla="*/ 32 h 182"/>
                    <a:gd name="T48" fmla="*/ 220 w 411"/>
                    <a:gd name="T49" fmla="*/ 32 h 182"/>
                    <a:gd name="T50" fmla="*/ 219 w 411"/>
                    <a:gd name="T51" fmla="*/ 32 h 182"/>
                    <a:gd name="T52" fmla="*/ 219 w 411"/>
                    <a:gd name="T53" fmla="*/ 182 h 182"/>
                    <a:gd name="T54" fmla="*/ 0 w 411"/>
                    <a:gd name="T55" fmla="*/ 182 h 182"/>
                    <a:gd name="T56" fmla="*/ 0 w 411"/>
                    <a:gd name="T57" fmla="*/ 1 h 182"/>
                    <a:gd name="T58" fmla="*/ 156 w 411"/>
                    <a:gd name="T59" fmla="*/ 0 h 182"/>
                    <a:gd name="T60" fmla="*/ 156 w 411"/>
                    <a:gd name="T61" fmla="*/ 115 h 182"/>
                    <a:gd name="T62" fmla="*/ 99 w 411"/>
                    <a:gd name="T63" fmla="*/ 115 h 182"/>
                    <a:gd name="T64" fmla="*/ 99 w 411"/>
                    <a:gd name="T65" fmla="*/ 116 h 182"/>
                    <a:gd name="T66" fmla="*/ 70 w 411"/>
                    <a:gd name="T67" fmla="*/ 116 h 182"/>
                    <a:gd name="T68" fmla="*/ 70 w 411"/>
                    <a:gd name="T69" fmla="*/ 115 h 182"/>
                    <a:gd name="T70" fmla="*/ 69 w 411"/>
                    <a:gd name="T71" fmla="*/ 115 h 182"/>
                    <a:gd name="T72" fmla="*/ 69 w 411"/>
                    <a:gd name="T73" fmla="*/ 61 h 182"/>
                    <a:gd name="T74" fmla="*/ 99 w 411"/>
                    <a:gd name="T75" fmla="*/ 61 h 182"/>
                    <a:gd name="T76" fmla="*/ 99 w 411"/>
                    <a:gd name="T77" fmla="*/ 84 h 182"/>
                    <a:gd name="T78" fmla="*/ 123 w 411"/>
                    <a:gd name="T79" fmla="*/ 84 h 182"/>
                    <a:gd name="T80" fmla="*/ 123 w 411"/>
                    <a:gd name="T81" fmla="*/ 33 h 182"/>
                    <a:gd name="T82" fmla="*/ 32 w 411"/>
                    <a:gd name="T83" fmla="*/ 33 h 182"/>
                    <a:gd name="T84" fmla="*/ 32 w 411"/>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1" h="182">
                      <a:moveTo>
                        <a:pt x="32" y="150"/>
                      </a:moveTo>
                      <a:cubicBezTo>
                        <a:pt x="186" y="150"/>
                        <a:pt x="186" y="150"/>
                        <a:pt x="186" y="150"/>
                      </a:cubicBezTo>
                      <a:cubicBezTo>
                        <a:pt x="186" y="1"/>
                        <a:pt x="186" y="1"/>
                        <a:pt x="186" y="1"/>
                      </a:cubicBezTo>
                      <a:cubicBezTo>
                        <a:pt x="187" y="1"/>
                        <a:pt x="187" y="1"/>
                        <a:pt x="187" y="1"/>
                      </a:cubicBezTo>
                      <a:cubicBezTo>
                        <a:pt x="187" y="1"/>
                        <a:pt x="187" y="1"/>
                        <a:pt x="187" y="1"/>
                      </a:cubicBezTo>
                      <a:cubicBezTo>
                        <a:pt x="268" y="1"/>
                        <a:pt x="332" y="0"/>
                        <a:pt x="411" y="0"/>
                      </a:cubicBezTo>
                      <a:cubicBezTo>
                        <a:pt x="411" y="181"/>
                        <a:pt x="411" y="181"/>
                        <a:pt x="411" y="181"/>
                      </a:cubicBezTo>
                      <a:cubicBezTo>
                        <a:pt x="379" y="181"/>
                        <a:pt x="379" y="181"/>
                        <a:pt x="379" y="181"/>
                      </a:cubicBezTo>
                      <a:cubicBezTo>
                        <a:pt x="379" y="181"/>
                        <a:pt x="379" y="181"/>
                        <a:pt x="379" y="181"/>
                      </a:cubicBezTo>
                      <a:cubicBezTo>
                        <a:pt x="255" y="182"/>
                        <a:pt x="255" y="182"/>
                        <a:pt x="255" y="182"/>
                      </a:cubicBezTo>
                      <a:cubicBezTo>
                        <a:pt x="255" y="143"/>
                        <a:pt x="255" y="100"/>
                        <a:pt x="255" y="62"/>
                      </a:cubicBezTo>
                      <a:cubicBezTo>
                        <a:pt x="284" y="62"/>
                        <a:pt x="313" y="62"/>
                        <a:pt x="342" y="62"/>
                      </a:cubicBezTo>
                      <a:cubicBezTo>
                        <a:pt x="342" y="62"/>
                        <a:pt x="342" y="62"/>
                        <a:pt x="342" y="62"/>
                      </a:cubicBezTo>
                      <a:cubicBezTo>
                        <a:pt x="342" y="62"/>
                        <a:pt x="342" y="62"/>
                        <a:pt x="342" y="62"/>
                      </a:cubicBezTo>
                      <a:cubicBezTo>
                        <a:pt x="342" y="94"/>
                        <a:pt x="342" y="94"/>
                        <a:pt x="342"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8" y="94"/>
                        <a:pt x="288" y="94"/>
                        <a:pt x="288" y="94"/>
                      </a:cubicBezTo>
                      <a:cubicBezTo>
                        <a:pt x="288" y="149"/>
                        <a:pt x="288" y="149"/>
                        <a:pt x="288" y="149"/>
                      </a:cubicBezTo>
                      <a:cubicBezTo>
                        <a:pt x="379" y="149"/>
                        <a:pt x="379" y="149"/>
                        <a:pt x="379" y="149"/>
                      </a:cubicBezTo>
                      <a:cubicBezTo>
                        <a:pt x="379" y="32"/>
                        <a:pt x="379" y="32"/>
                        <a:pt x="379" y="32"/>
                      </a:cubicBezTo>
                      <a:cubicBezTo>
                        <a:pt x="220" y="32"/>
                        <a:pt x="220" y="32"/>
                        <a:pt x="220" y="32"/>
                      </a:cubicBezTo>
                      <a:cubicBezTo>
                        <a:pt x="220" y="32"/>
                        <a:pt x="220" y="32"/>
                        <a:pt x="220"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6" y="115"/>
                        <a:pt x="156" y="115"/>
                        <a:pt x="156" y="115"/>
                      </a:cubicBezTo>
                      <a:cubicBezTo>
                        <a:pt x="99" y="115"/>
                        <a:pt x="99" y="115"/>
                        <a:pt x="99" y="115"/>
                      </a:cubicBezTo>
                      <a:cubicBezTo>
                        <a:pt x="99" y="116"/>
                        <a:pt x="99" y="116"/>
                        <a:pt x="99" y="116"/>
                      </a:cubicBezTo>
                      <a:cubicBezTo>
                        <a:pt x="70" y="116"/>
                        <a:pt x="70" y="116"/>
                        <a:pt x="70" y="116"/>
                      </a:cubicBezTo>
                      <a:cubicBezTo>
                        <a:pt x="70" y="115"/>
                        <a:pt x="70" y="115"/>
                        <a:pt x="70" y="115"/>
                      </a:cubicBezTo>
                      <a:cubicBezTo>
                        <a:pt x="69" y="115"/>
                        <a:pt x="69" y="115"/>
                        <a:pt x="69" y="115"/>
                      </a:cubicBezTo>
                      <a:cubicBezTo>
                        <a:pt x="69" y="61"/>
                        <a:pt x="69" y="61"/>
                        <a:pt x="69" y="61"/>
                      </a:cubicBezTo>
                      <a:cubicBezTo>
                        <a:pt x="99" y="61"/>
                        <a:pt x="99" y="61"/>
                        <a:pt x="99" y="61"/>
                      </a:cubicBezTo>
                      <a:cubicBezTo>
                        <a:pt x="99" y="84"/>
                        <a:pt x="99" y="84"/>
                        <a:pt x="99" y="84"/>
                      </a:cubicBezTo>
                      <a:cubicBezTo>
                        <a:pt x="123" y="84"/>
                        <a:pt x="123" y="84"/>
                        <a:pt x="123" y="84"/>
                      </a:cubicBezTo>
                      <a:cubicBezTo>
                        <a:pt x="123" y="33"/>
                        <a:pt x="123" y="33"/>
                        <a:pt x="123" y="33"/>
                      </a:cubicBezTo>
                      <a:cubicBezTo>
                        <a:pt x="32" y="33"/>
                        <a:pt x="32" y="33"/>
                        <a:pt x="32" y="33"/>
                      </a:cubicBezTo>
                      <a:lnTo>
                        <a:pt x="32"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48" name="Freeform 14"/>
                <p:cNvSpPr>
                  <a:spLocks/>
                </p:cNvSpPr>
                <p:nvPr/>
              </p:nvSpPr>
              <p:spPr bwMode="auto">
                <a:xfrm>
                  <a:off x="7231980" y="5029200"/>
                  <a:ext cx="526381" cy="126831"/>
                </a:xfrm>
                <a:custGeom>
                  <a:avLst/>
                  <a:gdLst>
                    <a:gd name="T0" fmla="*/ 32 w 412"/>
                    <a:gd name="T1" fmla="*/ 150 h 182"/>
                    <a:gd name="T2" fmla="*/ 186 w 412"/>
                    <a:gd name="T3" fmla="*/ 150 h 182"/>
                    <a:gd name="T4" fmla="*/ 186 w 412"/>
                    <a:gd name="T5" fmla="*/ 1 h 182"/>
                    <a:gd name="T6" fmla="*/ 187 w 412"/>
                    <a:gd name="T7" fmla="*/ 1 h 182"/>
                    <a:gd name="T8" fmla="*/ 187 w 412"/>
                    <a:gd name="T9" fmla="*/ 1 h 182"/>
                    <a:gd name="T10" fmla="*/ 412 w 412"/>
                    <a:gd name="T11" fmla="*/ 0 h 182"/>
                    <a:gd name="T12" fmla="*/ 412 w 412"/>
                    <a:gd name="T13" fmla="*/ 181 h 182"/>
                    <a:gd name="T14" fmla="*/ 379 w 412"/>
                    <a:gd name="T15" fmla="*/ 181 h 182"/>
                    <a:gd name="T16" fmla="*/ 379 w 412"/>
                    <a:gd name="T17" fmla="*/ 181 h 182"/>
                    <a:gd name="T18" fmla="*/ 256 w 412"/>
                    <a:gd name="T19" fmla="*/ 182 h 182"/>
                    <a:gd name="T20" fmla="*/ 255 w 412"/>
                    <a:gd name="T21" fmla="*/ 62 h 182"/>
                    <a:gd name="T22" fmla="*/ 342 w 412"/>
                    <a:gd name="T23" fmla="*/ 62 h 182"/>
                    <a:gd name="T24" fmla="*/ 342 w 412"/>
                    <a:gd name="T25" fmla="*/ 62 h 182"/>
                    <a:gd name="T26" fmla="*/ 342 w 412"/>
                    <a:gd name="T27" fmla="*/ 62 h 182"/>
                    <a:gd name="T28" fmla="*/ 342 w 412"/>
                    <a:gd name="T29" fmla="*/ 94 h 182"/>
                    <a:gd name="T30" fmla="*/ 342 w 412"/>
                    <a:gd name="T31" fmla="*/ 94 h 182"/>
                    <a:gd name="T32" fmla="*/ 342 w 412"/>
                    <a:gd name="T33" fmla="*/ 116 h 182"/>
                    <a:gd name="T34" fmla="*/ 313 w 412"/>
                    <a:gd name="T35" fmla="*/ 116 h 182"/>
                    <a:gd name="T36" fmla="*/ 313 w 412"/>
                    <a:gd name="T37" fmla="*/ 94 h 182"/>
                    <a:gd name="T38" fmla="*/ 288 w 412"/>
                    <a:gd name="T39" fmla="*/ 94 h 182"/>
                    <a:gd name="T40" fmla="*/ 288 w 412"/>
                    <a:gd name="T41" fmla="*/ 149 h 182"/>
                    <a:gd name="T42" fmla="*/ 379 w 412"/>
                    <a:gd name="T43" fmla="*/ 149 h 182"/>
                    <a:gd name="T44" fmla="*/ 379 w 412"/>
                    <a:gd name="T45" fmla="*/ 32 h 182"/>
                    <a:gd name="T46" fmla="*/ 220 w 412"/>
                    <a:gd name="T47" fmla="*/ 32 h 182"/>
                    <a:gd name="T48" fmla="*/ 220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6 w 412"/>
                    <a:gd name="T61" fmla="*/ 115 h 182"/>
                    <a:gd name="T62" fmla="*/ 99 w 412"/>
                    <a:gd name="T63" fmla="*/ 115 h 182"/>
                    <a:gd name="T64" fmla="*/ 99 w 412"/>
                    <a:gd name="T65" fmla="*/ 116 h 182"/>
                    <a:gd name="T66" fmla="*/ 70 w 412"/>
                    <a:gd name="T67" fmla="*/ 116 h 182"/>
                    <a:gd name="T68" fmla="*/ 70 w 412"/>
                    <a:gd name="T69" fmla="*/ 115 h 182"/>
                    <a:gd name="T70" fmla="*/ 69 w 412"/>
                    <a:gd name="T71" fmla="*/ 115 h 182"/>
                    <a:gd name="T72" fmla="*/ 69 w 412"/>
                    <a:gd name="T73" fmla="*/ 61 h 182"/>
                    <a:gd name="T74" fmla="*/ 99 w 412"/>
                    <a:gd name="T75" fmla="*/ 61 h 182"/>
                    <a:gd name="T76" fmla="*/ 99 w 412"/>
                    <a:gd name="T77" fmla="*/ 84 h 182"/>
                    <a:gd name="T78" fmla="*/ 123 w 412"/>
                    <a:gd name="T79" fmla="*/ 84 h 182"/>
                    <a:gd name="T80" fmla="*/ 123 w 412"/>
                    <a:gd name="T81" fmla="*/ 33 h 182"/>
                    <a:gd name="T82" fmla="*/ 32 w 412"/>
                    <a:gd name="T83" fmla="*/ 33 h 182"/>
                    <a:gd name="T84" fmla="*/ 32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2" y="150"/>
                      </a:moveTo>
                      <a:cubicBezTo>
                        <a:pt x="186" y="150"/>
                        <a:pt x="186" y="150"/>
                        <a:pt x="186" y="150"/>
                      </a:cubicBezTo>
                      <a:cubicBezTo>
                        <a:pt x="186" y="1"/>
                        <a:pt x="186" y="1"/>
                        <a:pt x="186"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79" y="181"/>
                        <a:pt x="379" y="181"/>
                        <a:pt x="379" y="181"/>
                      </a:cubicBezTo>
                      <a:cubicBezTo>
                        <a:pt x="379" y="181"/>
                        <a:pt x="379" y="181"/>
                        <a:pt x="379" y="181"/>
                      </a:cubicBezTo>
                      <a:cubicBezTo>
                        <a:pt x="256" y="182"/>
                        <a:pt x="256" y="182"/>
                        <a:pt x="256" y="182"/>
                      </a:cubicBezTo>
                      <a:cubicBezTo>
                        <a:pt x="256" y="143"/>
                        <a:pt x="255" y="100"/>
                        <a:pt x="255" y="62"/>
                      </a:cubicBezTo>
                      <a:cubicBezTo>
                        <a:pt x="284" y="62"/>
                        <a:pt x="313" y="62"/>
                        <a:pt x="342" y="62"/>
                      </a:cubicBezTo>
                      <a:cubicBezTo>
                        <a:pt x="342" y="62"/>
                        <a:pt x="342" y="62"/>
                        <a:pt x="342" y="62"/>
                      </a:cubicBezTo>
                      <a:cubicBezTo>
                        <a:pt x="342" y="62"/>
                        <a:pt x="342" y="62"/>
                        <a:pt x="342" y="62"/>
                      </a:cubicBezTo>
                      <a:cubicBezTo>
                        <a:pt x="342" y="94"/>
                        <a:pt x="342" y="94"/>
                        <a:pt x="342"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8" y="94"/>
                        <a:pt x="288" y="94"/>
                        <a:pt x="288" y="94"/>
                      </a:cubicBezTo>
                      <a:cubicBezTo>
                        <a:pt x="288" y="149"/>
                        <a:pt x="288" y="149"/>
                        <a:pt x="288" y="149"/>
                      </a:cubicBezTo>
                      <a:cubicBezTo>
                        <a:pt x="379" y="149"/>
                        <a:pt x="379" y="149"/>
                        <a:pt x="379" y="149"/>
                      </a:cubicBezTo>
                      <a:cubicBezTo>
                        <a:pt x="379" y="32"/>
                        <a:pt x="379" y="32"/>
                        <a:pt x="379" y="32"/>
                      </a:cubicBezTo>
                      <a:cubicBezTo>
                        <a:pt x="220" y="32"/>
                        <a:pt x="220" y="32"/>
                        <a:pt x="220" y="32"/>
                      </a:cubicBezTo>
                      <a:cubicBezTo>
                        <a:pt x="220" y="32"/>
                        <a:pt x="220" y="32"/>
                        <a:pt x="220"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6" y="115"/>
                        <a:pt x="156" y="115"/>
                        <a:pt x="156" y="115"/>
                      </a:cubicBezTo>
                      <a:cubicBezTo>
                        <a:pt x="99" y="115"/>
                        <a:pt x="99" y="115"/>
                        <a:pt x="99" y="115"/>
                      </a:cubicBezTo>
                      <a:cubicBezTo>
                        <a:pt x="99" y="116"/>
                        <a:pt x="99" y="116"/>
                        <a:pt x="99" y="116"/>
                      </a:cubicBezTo>
                      <a:cubicBezTo>
                        <a:pt x="70" y="116"/>
                        <a:pt x="70" y="116"/>
                        <a:pt x="70" y="116"/>
                      </a:cubicBezTo>
                      <a:cubicBezTo>
                        <a:pt x="70" y="115"/>
                        <a:pt x="70" y="115"/>
                        <a:pt x="70" y="115"/>
                      </a:cubicBezTo>
                      <a:cubicBezTo>
                        <a:pt x="69" y="115"/>
                        <a:pt x="69" y="115"/>
                        <a:pt x="69" y="115"/>
                      </a:cubicBezTo>
                      <a:cubicBezTo>
                        <a:pt x="69" y="61"/>
                        <a:pt x="69" y="61"/>
                        <a:pt x="69" y="61"/>
                      </a:cubicBezTo>
                      <a:cubicBezTo>
                        <a:pt x="99" y="61"/>
                        <a:pt x="99" y="61"/>
                        <a:pt x="99" y="61"/>
                      </a:cubicBezTo>
                      <a:cubicBezTo>
                        <a:pt x="99" y="84"/>
                        <a:pt x="99" y="84"/>
                        <a:pt x="99" y="84"/>
                      </a:cubicBezTo>
                      <a:cubicBezTo>
                        <a:pt x="123" y="84"/>
                        <a:pt x="123" y="84"/>
                        <a:pt x="123" y="84"/>
                      </a:cubicBezTo>
                      <a:cubicBezTo>
                        <a:pt x="123" y="33"/>
                        <a:pt x="123" y="33"/>
                        <a:pt x="123" y="33"/>
                      </a:cubicBezTo>
                      <a:cubicBezTo>
                        <a:pt x="32" y="33"/>
                        <a:pt x="32" y="33"/>
                        <a:pt x="32" y="33"/>
                      </a:cubicBezTo>
                      <a:lnTo>
                        <a:pt x="32"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49" name="Freeform 15"/>
                <p:cNvSpPr>
                  <a:spLocks/>
                </p:cNvSpPr>
                <p:nvPr/>
              </p:nvSpPr>
              <p:spPr bwMode="auto">
                <a:xfrm>
                  <a:off x="7789631" y="5029200"/>
                  <a:ext cx="524643" cy="126831"/>
                </a:xfrm>
                <a:custGeom>
                  <a:avLst/>
                  <a:gdLst>
                    <a:gd name="T0" fmla="*/ 33 w 412"/>
                    <a:gd name="T1" fmla="*/ 150 h 182"/>
                    <a:gd name="T2" fmla="*/ 187 w 412"/>
                    <a:gd name="T3" fmla="*/ 150 h 182"/>
                    <a:gd name="T4" fmla="*/ 187 w 412"/>
                    <a:gd name="T5" fmla="*/ 1 h 182"/>
                    <a:gd name="T6" fmla="*/ 187 w 412"/>
                    <a:gd name="T7" fmla="*/ 1 h 182"/>
                    <a:gd name="T8" fmla="*/ 187 w 412"/>
                    <a:gd name="T9" fmla="*/ 1 h 182"/>
                    <a:gd name="T10" fmla="*/ 412 w 412"/>
                    <a:gd name="T11" fmla="*/ 0 h 182"/>
                    <a:gd name="T12" fmla="*/ 412 w 412"/>
                    <a:gd name="T13" fmla="*/ 181 h 182"/>
                    <a:gd name="T14" fmla="*/ 380 w 412"/>
                    <a:gd name="T15" fmla="*/ 181 h 182"/>
                    <a:gd name="T16" fmla="*/ 380 w 412"/>
                    <a:gd name="T17" fmla="*/ 181 h 182"/>
                    <a:gd name="T18" fmla="*/ 256 w 412"/>
                    <a:gd name="T19" fmla="*/ 182 h 182"/>
                    <a:gd name="T20" fmla="*/ 256 w 412"/>
                    <a:gd name="T21" fmla="*/ 62 h 182"/>
                    <a:gd name="T22" fmla="*/ 342 w 412"/>
                    <a:gd name="T23" fmla="*/ 62 h 182"/>
                    <a:gd name="T24" fmla="*/ 342 w 412"/>
                    <a:gd name="T25" fmla="*/ 62 h 182"/>
                    <a:gd name="T26" fmla="*/ 343 w 412"/>
                    <a:gd name="T27" fmla="*/ 62 h 182"/>
                    <a:gd name="T28" fmla="*/ 343 w 412"/>
                    <a:gd name="T29" fmla="*/ 94 h 182"/>
                    <a:gd name="T30" fmla="*/ 342 w 412"/>
                    <a:gd name="T31" fmla="*/ 94 h 182"/>
                    <a:gd name="T32" fmla="*/ 342 w 412"/>
                    <a:gd name="T33" fmla="*/ 116 h 182"/>
                    <a:gd name="T34" fmla="*/ 313 w 412"/>
                    <a:gd name="T35" fmla="*/ 116 h 182"/>
                    <a:gd name="T36" fmla="*/ 313 w 412"/>
                    <a:gd name="T37" fmla="*/ 94 h 182"/>
                    <a:gd name="T38" fmla="*/ 289 w 412"/>
                    <a:gd name="T39" fmla="*/ 94 h 182"/>
                    <a:gd name="T40" fmla="*/ 289 w 412"/>
                    <a:gd name="T41" fmla="*/ 149 h 182"/>
                    <a:gd name="T42" fmla="*/ 380 w 412"/>
                    <a:gd name="T43" fmla="*/ 149 h 182"/>
                    <a:gd name="T44" fmla="*/ 380 w 412"/>
                    <a:gd name="T45" fmla="*/ 32 h 182"/>
                    <a:gd name="T46" fmla="*/ 221 w 412"/>
                    <a:gd name="T47" fmla="*/ 32 h 182"/>
                    <a:gd name="T48" fmla="*/ 221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7 w 412"/>
                    <a:gd name="T61" fmla="*/ 115 h 182"/>
                    <a:gd name="T62" fmla="*/ 100 w 412"/>
                    <a:gd name="T63" fmla="*/ 115 h 182"/>
                    <a:gd name="T64" fmla="*/ 100 w 412"/>
                    <a:gd name="T65" fmla="*/ 116 h 182"/>
                    <a:gd name="T66" fmla="*/ 71 w 412"/>
                    <a:gd name="T67" fmla="*/ 116 h 182"/>
                    <a:gd name="T68" fmla="*/ 71 w 412"/>
                    <a:gd name="T69" fmla="*/ 115 h 182"/>
                    <a:gd name="T70" fmla="*/ 70 w 412"/>
                    <a:gd name="T71" fmla="*/ 115 h 182"/>
                    <a:gd name="T72" fmla="*/ 69 w 412"/>
                    <a:gd name="T73" fmla="*/ 61 h 182"/>
                    <a:gd name="T74" fmla="*/ 100 w 412"/>
                    <a:gd name="T75" fmla="*/ 61 h 182"/>
                    <a:gd name="T76" fmla="*/ 100 w 412"/>
                    <a:gd name="T77" fmla="*/ 84 h 182"/>
                    <a:gd name="T78" fmla="*/ 124 w 412"/>
                    <a:gd name="T79" fmla="*/ 84 h 182"/>
                    <a:gd name="T80" fmla="*/ 124 w 412"/>
                    <a:gd name="T81" fmla="*/ 33 h 182"/>
                    <a:gd name="T82" fmla="*/ 33 w 412"/>
                    <a:gd name="T83" fmla="*/ 33 h 182"/>
                    <a:gd name="T84" fmla="*/ 33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3" y="150"/>
                      </a:moveTo>
                      <a:cubicBezTo>
                        <a:pt x="187" y="150"/>
                        <a:pt x="187" y="150"/>
                        <a:pt x="187" y="150"/>
                      </a:cubicBezTo>
                      <a:cubicBezTo>
                        <a:pt x="187" y="1"/>
                        <a:pt x="187" y="1"/>
                        <a:pt x="187"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80" y="181"/>
                        <a:pt x="380" y="181"/>
                        <a:pt x="380" y="181"/>
                      </a:cubicBezTo>
                      <a:cubicBezTo>
                        <a:pt x="380" y="181"/>
                        <a:pt x="380" y="181"/>
                        <a:pt x="380" y="181"/>
                      </a:cubicBezTo>
                      <a:cubicBezTo>
                        <a:pt x="256" y="182"/>
                        <a:pt x="256" y="182"/>
                        <a:pt x="256" y="182"/>
                      </a:cubicBezTo>
                      <a:cubicBezTo>
                        <a:pt x="256" y="143"/>
                        <a:pt x="256" y="100"/>
                        <a:pt x="256" y="62"/>
                      </a:cubicBezTo>
                      <a:cubicBezTo>
                        <a:pt x="285" y="62"/>
                        <a:pt x="313" y="62"/>
                        <a:pt x="342" y="62"/>
                      </a:cubicBezTo>
                      <a:cubicBezTo>
                        <a:pt x="342" y="62"/>
                        <a:pt x="342" y="62"/>
                        <a:pt x="342" y="62"/>
                      </a:cubicBezTo>
                      <a:cubicBezTo>
                        <a:pt x="343" y="62"/>
                        <a:pt x="343" y="62"/>
                        <a:pt x="343" y="62"/>
                      </a:cubicBezTo>
                      <a:cubicBezTo>
                        <a:pt x="343" y="94"/>
                        <a:pt x="343" y="94"/>
                        <a:pt x="343"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9" y="94"/>
                        <a:pt x="289" y="94"/>
                        <a:pt x="289" y="94"/>
                      </a:cubicBezTo>
                      <a:cubicBezTo>
                        <a:pt x="289" y="149"/>
                        <a:pt x="289" y="149"/>
                        <a:pt x="289" y="149"/>
                      </a:cubicBezTo>
                      <a:cubicBezTo>
                        <a:pt x="380" y="149"/>
                        <a:pt x="380" y="149"/>
                        <a:pt x="380" y="149"/>
                      </a:cubicBezTo>
                      <a:cubicBezTo>
                        <a:pt x="380" y="32"/>
                        <a:pt x="380" y="32"/>
                        <a:pt x="380" y="32"/>
                      </a:cubicBezTo>
                      <a:cubicBezTo>
                        <a:pt x="221" y="32"/>
                        <a:pt x="221" y="32"/>
                        <a:pt x="221" y="32"/>
                      </a:cubicBezTo>
                      <a:cubicBezTo>
                        <a:pt x="221" y="32"/>
                        <a:pt x="221" y="32"/>
                        <a:pt x="221"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7" y="115"/>
                        <a:pt x="157" y="115"/>
                        <a:pt x="157" y="115"/>
                      </a:cubicBezTo>
                      <a:cubicBezTo>
                        <a:pt x="100" y="115"/>
                        <a:pt x="100" y="115"/>
                        <a:pt x="100" y="115"/>
                      </a:cubicBezTo>
                      <a:cubicBezTo>
                        <a:pt x="100" y="116"/>
                        <a:pt x="100" y="116"/>
                        <a:pt x="100" y="116"/>
                      </a:cubicBezTo>
                      <a:cubicBezTo>
                        <a:pt x="71" y="116"/>
                        <a:pt x="71" y="116"/>
                        <a:pt x="71" y="116"/>
                      </a:cubicBezTo>
                      <a:cubicBezTo>
                        <a:pt x="71" y="115"/>
                        <a:pt x="71" y="115"/>
                        <a:pt x="71" y="115"/>
                      </a:cubicBezTo>
                      <a:cubicBezTo>
                        <a:pt x="70" y="115"/>
                        <a:pt x="70" y="115"/>
                        <a:pt x="70" y="115"/>
                      </a:cubicBezTo>
                      <a:cubicBezTo>
                        <a:pt x="69" y="61"/>
                        <a:pt x="69" y="61"/>
                        <a:pt x="69" y="61"/>
                      </a:cubicBezTo>
                      <a:cubicBezTo>
                        <a:pt x="100" y="61"/>
                        <a:pt x="100" y="61"/>
                        <a:pt x="100" y="61"/>
                      </a:cubicBezTo>
                      <a:cubicBezTo>
                        <a:pt x="100" y="84"/>
                        <a:pt x="100" y="84"/>
                        <a:pt x="100" y="84"/>
                      </a:cubicBezTo>
                      <a:cubicBezTo>
                        <a:pt x="124" y="84"/>
                        <a:pt x="124" y="84"/>
                        <a:pt x="124" y="84"/>
                      </a:cubicBezTo>
                      <a:cubicBezTo>
                        <a:pt x="124" y="33"/>
                        <a:pt x="124" y="33"/>
                        <a:pt x="124" y="33"/>
                      </a:cubicBezTo>
                      <a:cubicBezTo>
                        <a:pt x="33" y="33"/>
                        <a:pt x="33" y="33"/>
                        <a:pt x="33" y="33"/>
                      </a:cubicBezTo>
                      <a:lnTo>
                        <a:pt x="33"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50" name="Freeform 16"/>
                <p:cNvSpPr>
                  <a:spLocks/>
                </p:cNvSpPr>
                <p:nvPr/>
              </p:nvSpPr>
              <p:spPr bwMode="auto">
                <a:xfrm>
                  <a:off x="8345545" y="5029200"/>
                  <a:ext cx="526381" cy="126831"/>
                </a:xfrm>
                <a:custGeom>
                  <a:avLst/>
                  <a:gdLst>
                    <a:gd name="T0" fmla="*/ 32 w 412"/>
                    <a:gd name="T1" fmla="*/ 150 h 182"/>
                    <a:gd name="T2" fmla="*/ 186 w 412"/>
                    <a:gd name="T3" fmla="*/ 150 h 182"/>
                    <a:gd name="T4" fmla="*/ 186 w 412"/>
                    <a:gd name="T5" fmla="*/ 1 h 182"/>
                    <a:gd name="T6" fmla="*/ 187 w 412"/>
                    <a:gd name="T7" fmla="*/ 1 h 182"/>
                    <a:gd name="T8" fmla="*/ 187 w 412"/>
                    <a:gd name="T9" fmla="*/ 1 h 182"/>
                    <a:gd name="T10" fmla="*/ 412 w 412"/>
                    <a:gd name="T11" fmla="*/ 0 h 182"/>
                    <a:gd name="T12" fmla="*/ 412 w 412"/>
                    <a:gd name="T13" fmla="*/ 181 h 182"/>
                    <a:gd name="T14" fmla="*/ 379 w 412"/>
                    <a:gd name="T15" fmla="*/ 181 h 182"/>
                    <a:gd name="T16" fmla="*/ 379 w 412"/>
                    <a:gd name="T17" fmla="*/ 181 h 182"/>
                    <a:gd name="T18" fmla="*/ 256 w 412"/>
                    <a:gd name="T19" fmla="*/ 182 h 182"/>
                    <a:gd name="T20" fmla="*/ 255 w 412"/>
                    <a:gd name="T21" fmla="*/ 62 h 182"/>
                    <a:gd name="T22" fmla="*/ 342 w 412"/>
                    <a:gd name="T23" fmla="*/ 62 h 182"/>
                    <a:gd name="T24" fmla="*/ 342 w 412"/>
                    <a:gd name="T25" fmla="*/ 62 h 182"/>
                    <a:gd name="T26" fmla="*/ 342 w 412"/>
                    <a:gd name="T27" fmla="*/ 62 h 182"/>
                    <a:gd name="T28" fmla="*/ 342 w 412"/>
                    <a:gd name="T29" fmla="*/ 94 h 182"/>
                    <a:gd name="T30" fmla="*/ 342 w 412"/>
                    <a:gd name="T31" fmla="*/ 94 h 182"/>
                    <a:gd name="T32" fmla="*/ 342 w 412"/>
                    <a:gd name="T33" fmla="*/ 116 h 182"/>
                    <a:gd name="T34" fmla="*/ 313 w 412"/>
                    <a:gd name="T35" fmla="*/ 116 h 182"/>
                    <a:gd name="T36" fmla="*/ 313 w 412"/>
                    <a:gd name="T37" fmla="*/ 94 h 182"/>
                    <a:gd name="T38" fmla="*/ 288 w 412"/>
                    <a:gd name="T39" fmla="*/ 94 h 182"/>
                    <a:gd name="T40" fmla="*/ 288 w 412"/>
                    <a:gd name="T41" fmla="*/ 149 h 182"/>
                    <a:gd name="T42" fmla="*/ 379 w 412"/>
                    <a:gd name="T43" fmla="*/ 149 h 182"/>
                    <a:gd name="T44" fmla="*/ 379 w 412"/>
                    <a:gd name="T45" fmla="*/ 32 h 182"/>
                    <a:gd name="T46" fmla="*/ 220 w 412"/>
                    <a:gd name="T47" fmla="*/ 32 h 182"/>
                    <a:gd name="T48" fmla="*/ 220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6 w 412"/>
                    <a:gd name="T61" fmla="*/ 115 h 182"/>
                    <a:gd name="T62" fmla="*/ 99 w 412"/>
                    <a:gd name="T63" fmla="*/ 115 h 182"/>
                    <a:gd name="T64" fmla="*/ 99 w 412"/>
                    <a:gd name="T65" fmla="*/ 116 h 182"/>
                    <a:gd name="T66" fmla="*/ 70 w 412"/>
                    <a:gd name="T67" fmla="*/ 116 h 182"/>
                    <a:gd name="T68" fmla="*/ 70 w 412"/>
                    <a:gd name="T69" fmla="*/ 115 h 182"/>
                    <a:gd name="T70" fmla="*/ 69 w 412"/>
                    <a:gd name="T71" fmla="*/ 115 h 182"/>
                    <a:gd name="T72" fmla="*/ 69 w 412"/>
                    <a:gd name="T73" fmla="*/ 61 h 182"/>
                    <a:gd name="T74" fmla="*/ 99 w 412"/>
                    <a:gd name="T75" fmla="*/ 61 h 182"/>
                    <a:gd name="T76" fmla="*/ 99 w 412"/>
                    <a:gd name="T77" fmla="*/ 84 h 182"/>
                    <a:gd name="T78" fmla="*/ 123 w 412"/>
                    <a:gd name="T79" fmla="*/ 84 h 182"/>
                    <a:gd name="T80" fmla="*/ 123 w 412"/>
                    <a:gd name="T81" fmla="*/ 33 h 182"/>
                    <a:gd name="T82" fmla="*/ 32 w 412"/>
                    <a:gd name="T83" fmla="*/ 33 h 182"/>
                    <a:gd name="T84" fmla="*/ 32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2" y="150"/>
                      </a:moveTo>
                      <a:cubicBezTo>
                        <a:pt x="186" y="150"/>
                        <a:pt x="186" y="150"/>
                        <a:pt x="186" y="150"/>
                      </a:cubicBezTo>
                      <a:cubicBezTo>
                        <a:pt x="186" y="1"/>
                        <a:pt x="186" y="1"/>
                        <a:pt x="186"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79" y="181"/>
                        <a:pt x="379" y="181"/>
                        <a:pt x="379" y="181"/>
                      </a:cubicBezTo>
                      <a:cubicBezTo>
                        <a:pt x="379" y="181"/>
                        <a:pt x="379" y="181"/>
                        <a:pt x="379" y="181"/>
                      </a:cubicBezTo>
                      <a:cubicBezTo>
                        <a:pt x="256" y="182"/>
                        <a:pt x="256" y="182"/>
                        <a:pt x="256" y="182"/>
                      </a:cubicBezTo>
                      <a:cubicBezTo>
                        <a:pt x="256" y="143"/>
                        <a:pt x="255" y="100"/>
                        <a:pt x="255" y="62"/>
                      </a:cubicBezTo>
                      <a:cubicBezTo>
                        <a:pt x="284" y="62"/>
                        <a:pt x="313" y="62"/>
                        <a:pt x="342" y="62"/>
                      </a:cubicBezTo>
                      <a:cubicBezTo>
                        <a:pt x="342" y="62"/>
                        <a:pt x="342" y="62"/>
                        <a:pt x="342" y="62"/>
                      </a:cubicBezTo>
                      <a:cubicBezTo>
                        <a:pt x="342" y="62"/>
                        <a:pt x="342" y="62"/>
                        <a:pt x="342" y="62"/>
                      </a:cubicBezTo>
                      <a:cubicBezTo>
                        <a:pt x="342" y="94"/>
                        <a:pt x="342" y="94"/>
                        <a:pt x="342"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8" y="94"/>
                        <a:pt x="288" y="94"/>
                        <a:pt x="288" y="94"/>
                      </a:cubicBezTo>
                      <a:cubicBezTo>
                        <a:pt x="288" y="149"/>
                        <a:pt x="288" y="149"/>
                        <a:pt x="288" y="149"/>
                      </a:cubicBezTo>
                      <a:cubicBezTo>
                        <a:pt x="379" y="149"/>
                        <a:pt x="379" y="149"/>
                        <a:pt x="379" y="149"/>
                      </a:cubicBezTo>
                      <a:cubicBezTo>
                        <a:pt x="379" y="32"/>
                        <a:pt x="379" y="32"/>
                        <a:pt x="379" y="32"/>
                      </a:cubicBezTo>
                      <a:cubicBezTo>
                        <a:pt x="220" y="32"/>
                        <a:pt x="220" y="32"/>
                        <a:pt x="220" y="32"/>
                      </a:cubicBezTo>
                      <a:cubicBezTo>
                        <a:pt x="220" y="32"/>
                        <a:pt x="220" y="32"/>
                        <a:pt x="220"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6" y="115"/>
                        <a:pt x="156" y="115"/>
                        <a:pt x="156" y="115"/>
                      </a:cubicBezTo>
                      <a:cubicBezTo>
                        <a:pt x="99" y="115"/>
                        <a:pt x="99" y="115"/>
                        <a:pt x="99" y="115"/>
                      </a:cubicBezTo>
                      <a:cubicBezTo>
                        <a:pt x="99" y="116"/>
                        <a:pt x="99" y="116"/>
                        <a:pt x="99" y="116"/>
                      </a:cubicBezTo>
                      <a:cubicBezTo>
                        <a:pt x="70" y="116"/>
                        <a:pt x="70" y="116"/>
                        <a:pt x="70" y="116"/>
                      </a:cubicBezTo>
                      <a:cubicBezTo>
                        <a:pt x="70" y="115"/>
                        <a:pt x="70" y="115"/>
                        <a:pt x="70" y="115"/>
                      </a:cubicBezTo>
                      <a:cubicBezTo>
                        <a:pt x="69" y="115"/>
                        <a:pt x="69" y="115"/>
                        <a:pt x="69" y="115"/>
                      </a:cubicBezTo>
                      <a:cubicBezTo>
                        <a:pt x="69" y="61"/>
                        <a:pt x="69" y="61"/>
                        <a:pt x="69" y="61"/>
                      </a:cubicBezTo>
                      <a:cubicBezTo>
                        <a:pt x="99" y="61"/>
                        <a:pt x="99" y="61"/>
                        <a:pt x="99" y="61"/>
                      </a:cubicBezTo>
                      <a:cubicBezTo>
                        <a:pt x="99" y="84"/>
                        <a:pt x="99" y="84"/>
                        <a:pt x="99" y="84"/>
                      </a:cubicBezTo>
                      <a:cubicBezTo>
                        <a:pt x="123" y="84"/>
                        <a:pt x="123" y="84"/>
                        <a:pt x="123" y="84"/>
                      </a:cubicBezTo>
                      <a:cubicBezTo>
                        <a:pt x="123" y="33"/>
                        <a:pt x="123" y="33"/>
                        <a:pt x="123" y="33"/>
                      </a:cubicBezTo>
                      <a:cubicBezTo>
                        <a:pt x="32" y="33"/>
                        <a:pt x="32" y="33"/>
                        <a:pt x="32" y="33"/>
                      </a:cubicBezTo>
                      <a:lnTo>
                        <a:pt x="32"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51" name="Freeform 17"/>
                <p:cNvSpPr>
                  <a:spLocks/>
                </p:cNvSpPr>
                <p:nvPr/>
              </p:nvSpPr>
              <p:spPr bwMode="auto">
                <a:xfrm>
                  <a:off x="8915356" y="5029200"/>
                  <a:ext cx="524643" cy="126831"/>
                </a:xfrm>
                <a:custGeom>
                  <a:avLst/>
                  <a:gdLst>
                    <a:gd name="T0" fmla="*/ 33 w 412"/>
                    <a:gd name="T1" fmla="*/ 150 h 182"/>
                    <a:gd name="T2" fmla="*/ 187 w 412"/>
                    <a:gd name="T3" fmla="*/ 150 h 182"/>
                    <a:gd name="T4" fmla="*/ 187 w 412"/>
                    <a:gd name="T5" fmla="*/ 1 h 182"/>
                    <a:gd name="T6" fmla="*/ 187 w 412"/>
                    <a:gd name="T7" fmla="*/ 1 h 182"/>
                    <a:gd name="T8" fmla="*/ 187 w 412"/>
                    <a:gd name="T9" fmla="*/ 1 h 182"/>
                    <a:gd name="T10" fmla="*/ 412 w 412"/>
                    <a:gd name="T11" fmla="*/ 0 h 182"/>
                    <a:gd name="T12" fmla="*/ 412 w 412"/>
                    <a:gd name="T13" fmla="*/ 181 h 182"/>
                    <a:gd name="T14" fmla="*/ 379 w 412"/>
                    <a:gd name="T15" fmla="*/ 181 h 182"/>
                    <a:gd name="T16" fmla="*/ 379 w 412"/>
                    <a:gd name="T17" fmla="*/ 181 h 182"/>
                    <a:gd name="T18" fmla="*/ 256 w 412"/>
                    <a:gd name="T19" fmla="*/ 182 h 182"/>
                    <a:gd name="T20" fmla="*/ 255 w 412"/>
                    <a:gd name="T21" fmla="*/ 62 h 182"/>
                    <a:gd name="T22" fmla="*/ 342 w 412"/>
                    <a:gd name="T23" fmla="*/ 62 h 182"/>
                    <a:gd name="T24" fmla="*/ 342 w 412"/>
                    <a:gd name="T25" fmla="*/ 62 h 182"/>
                    <a:gd name="T26" fmla="*/ 342 w 412"/>
                    <a:gd name="T27" fmla="*/ 62 h 182"/>
                    <a:gd name="T28" fmla="*/ 342 w 412"/>
                    <a:gd name="T29" fmla="*/ 94 h 182"/>
                    <a:gd name="T30" fmla="*/ 342 w 412"/>
                    <a:gd name="T31" fmla="*/ 94 h 182"/>
                    <a:gd name="T32" fmla="*/ 342 w 412"/>
                    <a:gd name="T33" fmla="*/ 116 h 182"/>
                    <a:gd name="T34" fmla="*/ 313 w 412"/>
                    <a:gd name="T35" fmla="*/ 116 h 182"/>
                    <a:gd name="T36" fmla="*/ 313 w 412"/>
                    <a:gd name="T37" fmla="*/ 94 h 182"/>
                    <a:gd name="T38" fmla="*/ 288 w 412"/>
                    <a:gd name="T39" fmla="*/ 94 h 182"/>
                    <a:gd name="T40" fmla="*/ 288 w 412"/>
                    <a:gd name="T41" fmla="*/ 149 h 182"/>
                    <a:gd name="T42" fmla="*/ 379 w 412"/>
                    <a:gd name="T43" fmla="*/ 149 h 182"/>
                    <a:gd name="T44" fmla="*/ 379 w 412"/>
                    <a:gd name="T45" fmla="*/ 32 h 182"/>
                    <a:gd name="T46" fmla="*/ 220 w 412"/>
                    <a:gd name="T47" fmla="*/ 32 h 182"/>
                    <a:gd name="T48" fmla="*/ 220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7 w 412"/>
                    <a:gd name="T61" fmla="*/ 115 h 182"/>
                    <a:gd name="T62" fmla="*/ 100 w 412"/>
                    <a:gd name="T63" fmla="*/ 115 h 182"/>
                    <a:gd name="T64" fmla="*/ 100 w 412"/>
                    <a:gd name="T65" fmla="*/ 116 h 182"/>
                    <a:gd name="T66" fmla="*/ 71 w 412"/>
                    <a:gd name="T67" fmla="*/ 116 h 182"/>
                    <a:gd name="T68" fmla="*/ 71 w 412"/>
                    <a:gd name="T69" fmla="*/ 115 h 182"/>
                    <a:gd name="T70" fmla="*/ 70 w 412"/>
                    <a:gd name="T71" fmla="*/ 115 h 182"/>
                    <a:gd name="T72" fmla="*/ 69 w 412"/>
                    <a:gd name="T73" fmla="*/ 61 h 182"/>
                    <a:gd name="T74" fmla="*/ 100 w 412"/>
                    <a:gd name="T75" fmla="*/ 61 h 182"/>
                    <a:gd name="T76" fmla="*/ 100 w 412"/>
                    <a:gd name="T77" fmla="*/ 84 h 182"/>
                    <a:gd name="T78" fmla="*/ 124 w 412"/>
                    <a:gd name="T79" fmla="*/ 84 h 182"/>
                    <a:gd name="T80" fmla="*/ 124 w 412"/>
                    <a:gd name="T81" fmla="*/ 33 h 182"/>
                    <a:gd name="T82" fmla="*/ 33 w 412"/>
                    <a:gd name="T83" fmla="*/ 33 h 182"/>
                    <a:gd name="T84" fmla="*/ 33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3" y="150"/>
                      </a:moveTo>
                      <a:cubicBezTo>
                        <a:pt x="187" y="150"/>
                        <a:pt x="187" y="150"/>
                        <a:pt x="187" y="150"/>
                      </a:cubicBezTo>
                      <a:cubicBezTo>
                        <a:pt x="187" y="1"/>
                        <a:pt x="187" y="1"/>
                        <a:pt x="187"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79" y="181"/>
                        <a:pt x="379" y="181"/>
                        <a:pt x="379" y="181"/>
                      </a:cubicBezTo>
                      <a:cubicBezTo>
                        <a:pt x="379" y="181"/>
                        <a:pt x="379" y="181"/>
                        <a:pt x="379" y="181"/>
                      </a:cubicBezTo>
                      <a:cubicBezTo>
                        <a:pt x="256" y="182"/>
                        <a:pt x="256" y="182"/>
                        <a:pt x="256" y="182"/>
                      </a:cubicBezTo>
                      <a:cubicBezTo>
                        <a:pt x="256" y="143"/>
                        <a:pt x="255" y="100"/>
                        <a:pt x="255" y="62"/>
                      </a:cubicBezTo>
                      <a:cubicBezTo>
                        <a:pt x="285" y="62"/>
                        <a:pt x="313" y="62"/>
                        <a:pt x="342" y="62"/>
                      </a:cubicBezTo>
                      <a:cubicBezTo>
                        <a:pt x="342" y="62"/>
                        <a:pt x="342" y="62"/>
                        <a:pt x="342" y="62"/>
                      </a:cubicBezTo>
                      <a:cubicBezTo>
                        <a:pt x="342" y="62"/>
                        <a:pt x="342" y="62"/>
                        <a:pt x="342" y="62"/>
                      </a:cubicBezTo>
                      <a:cubicBezTo>
                        <a:pt x="342" y="94"/>
                        <a:pt x="342" y="94"/>
                        <a:pt x="342"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8" y="94"/>
                        <a:pt x="288" y="94"/>
                        <a:pt x="288" y="94"/>
                      </a:cubicBezTo>
                      <a:cubicBezTo>
                        <a:pt x="288" y="149"/>
                        <a:pt x="288" y="149"/>
                        <a:pt x="288" y="149"/>
                      </a:cubicBezTo>
                      <a:cubicBezTo>
                        <a:pt x="379" y="149"/>
                        <a:pt x="379" y="149"/>
                        <a:pt x="379" y="149"/>
                      </a:cubicBezTo>
                      <a:cubicBezTo>
                        <a:pt x="379" y="32"/>
                        <a:pt x="379" y="32"/>
                        <a:pt x="379" y="32"/>
                      </a:cubicBezTo>
                      <a:cubicBezTo>
                        <a:pt x="220" y="32"/>
                        <a:pt x="220" y="32"/>
                        <a:pt x="220" y="32"/>
                      </a:cubicBezTo>
                      <a:cubicBezTo>
                        <a:pt x="220" y="32"/>
                        <a:pt x="220" y="32"/>
                        <a:pt x="220"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7" y="115"/>
                        <a:pt x="157" y="115"/>
                        <a:pt x="157" y="115"/>
                      </a:cubicBezTo>
                      <a:cubicBezTo>
                        <a:pt x="100" y="115"/>
                        <a:pt x="100" y="115"/>
                        <a:pt x="100" y="115"/>
                      </a:cubicBezTo>
                      <a:cubicBezTo>
                        <a:pt x="100" y="116"/>
                        <a:pt x="100" y="116"/>
                        <a:pt x="100" y="116"/>
                      </a:cubicBezTo>
                      <a:cubicBezTo>
                        <a:pt x="71" y="116"/>
                        <a:pt x="71" y="116"/>
                        <a:pt x="71" y="116"/>
                      </a:cubicBezTo>
                      <a:cubicBezTo>
                        <a:pt x="71" y="115"/>
                        <a:pt x="71" y="115"/>
                        <a:pt x="71" y="115"/>
                      </a:cubicBezTo>
                      <a:cubicBezTo>
                        <a:pt x="70" y="115"/>
                        <a:pt x="70" y="115"/>
                        <a:pt x="70" y="115"/>
                      </a:cubicBezTo>
                      <a:cubicBezTo>
                        <a:pt x="69" y="61"/>
                        <a:pt x="69" y="61"/>
                        <a:pt x="69" y="61"/>
                      </a:cubicBezTo>
                      <a:cubicBezTo>
                        <a:pt x="100" y="61"/>
                        <a:pt x="100" y="61"/>
                        <a:pt x="100" y="61"/>
                      </a:cubicBezTo>
                      <a:cubicBezTo>
                        <a:pt x="100" y="84"/>
                        <a:pt x="100" y="84"/>
                        <a:pt x="100" y="84"/>
                      </a:cubicBezTo>
                      <a:cubicBezTo>
                        <a:pt x="124" y="84"/>
                        <a:pt x="124" y="84"/>
                        <a:pt x="124" y="84"/>
                      </a:cubicBezTo>
                      <a:cubicBezTo>
                        <a:pt x="124" y="33"/>
                        <a:pt x="124" y="33"/>
                        <a:pt x="124" y="33"/>
                      </a:cubicBezTo>
                      <a:cubicBezTo>
                        <a:pt x="33" y="33"/>
                        <a:pt x="33" y="33"/>
                        <a:pt x="33" y="33"/>
                      </a:cubicBezTo>
                      <a:lnTo>
                        <a:pt x="33"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52" name="Freeform 18"/>
                <p:cNvSpPr>
                  <a:spLocks/>
                </p:cNvSpPr>
                <p:nvPr/>
              </p:nvSpPr>
              <p:spPr bwMode="auto">
                <a:xfrm>
                  <a:off x="9473006" y="5029200"/>
                  <a:ext cx="524643" cy="126831"/>
                </a:xfrm>
                <a:custGeom>
                  <a:avLst/>
                  <a:gdLst>
                    <a:gd name="T0" fmla="*/ 32 w 411"/>
                    <a:gd name="T1" fmla="*/ 150 h 182"/>
                    <a:gd name="T2" fmla="*/ 186 w 411"/>
                    <a:gd name="T3" fmla="*/ 150 h 182"/>
                    <a:gd name="T4" fmla="*/ 186 w 411"/>
                    <a:gd name="T5" fmla="*/ 1 h 182"/>
                    <a:gd name="T6" fmla="*/ 187 w 411"/>
                    <a:gd name="T7" fmla="*/ 1 h 182"/>
                    <a:gd name="T8" fmla="*/ 187 w 411"/>
                    <a:gd name="T9" fmla="*/ 1 h 182"/>
                    <a:gd name="T10" fmla="*/ 411 w 411"/>
                    <a:gd name="T11" fmla="*/ 0 h 182"/>
                    <a:gd name="T12" fmla="*/ 411 w 411"/>
                    <a:gd name="T13" fmla="*/ 181 h 182"/>
                    <a:gd name="T14" fmla="*/ 379 w 411"/>
                    <a:gd name="T15" fmla="*/ 181 h 182"/>
                    <a:gd name="T16" fmla="*/ 379 w 411"/>
                    <a:gd name="T17" fmla="*/ 181 h 182"/>
                    <a:gd name="T18" fmla="*/ 255 w 411"/>
                    <a:gd name="T19" fmla="*/ 182 h 182"/>
                    <a:gd name="T20" fmla="*/ 255 w 411"/>
                    <a:gd name="T21" fmla="*/ 62 h 182"/>
                    <a:gd name="T22" fmla="*/ 342 w 411"/>
                    <a:gd name="T23" fmla="*/ 62 h 182"/>
                    <a:gd name="T24" fmla="*/ 342 w 411"/>
                    <a:gd name="T25" fmla="*/ 62 h 182"/>
                    <a:gd name="T26" fmla="*/ 342 w 411"/>
                    <a:gd name="T27" fmla="*/ 62 h 182"/>
                    <a:gd name="T28" fmla="*/ 342 w 411"/>
                    <a:gd name="T29" fmla="*/ 94 h 182"/>
                    <a:gd name="T30" fmla="*/ 342 w 411"/>
                    <a:gd name="T31" fmla="*/ 94 h 182"/>
                    <a:gd name="T32" fmla="*/ 342 w 411"/>
                    <a:gd name="T33" fmla="*/ 116 h 182"/>
                    <a:gd name="T34" fmla="*/ 313 w 411"/>
                    <a:gd name="T35" fmla="*/ 116 h 182"/>
                    <a:gd name="T36" fmla="*/ 313 w 411"/>
                    <a:gd name="T37" fmla="*/ 94 h 182"/>
                    <a:gd name="T38" fmla="*/ 288 w 411"/>
                    <a:gd name="T39" fmla="*/ 94 h 182"/>
                    <a:gd name="T40" fmla="*/ 288 w 411"/>
                    <a:gd name="T41" fmla="*/ 149 h 182"/>
                    <a:gd name="T42" fmla="*/ 379 w 411"/>
                    <a:gd name="T43" fmla="*/ 149 h 182"/>
                    <a:gd name="T44" fmla="*/ 379 w 411"/>
                    <a:gd name="T45" fmla="*/ 32 h 182"/>
                    <a:gd name="T46" fmla="*/ 220 w 411"/>
                    <a:gd name="T47" fmla="*/ 32 h 182"/>
                    <a:gd name="T48" fmla="*/ 220 w 411"/>
                    <a:gd name="T49" fmla="*/ 32 h 182"/>
                    <a:gd name="T50" fmla="*/ 219 w 411"/>
                    <a:gd name="T51" fmla="*/ 32 h 182"/>
                    <a:gd name="T52" fmla="*/ 219 w 411"/>
                    <a:gd name="T53" fmla="*/ 182 h 182"/>
                    <a:gd name="T54" fmla="*/ 0 w 411"/>
                    <a:gd name="T55" fmla="*/ 182 h 182"/>
                    <a:gd name="T56" fmla="*/ 0 w 411"/>
                    <a:gd name="T57" fmla="*/ 1 h 182"/>
                    <a:gd name="T58" fmla="*/ 156 w 411"/>
                    <a:gd name="T59" fmla="*/ 0 h 182"/>
                    <a:gd name="T60" fmla="*/ 156 w 411"/>
                    <a:gd name="T61" fmla="*/ 115 h 182"/>
                    <a:gd name="T62" fmla="*/ 99 w 411"/>
                    <a:gd name="T63" fmla="*/ 115 h 182"/>
                    <a:gd name="T64" fmla="*/ 99 w 411"/>
                    <a:gd name="T65" fmla="*/ 116 h 182"/>
                    <a:gd name="T66" fmla="*/ 70 w 411"/>
                    <a:gd name="T67" fmla="*/ 116 h 182"/>
                    <a:gd name="T68" fmla="*/ 70 w 411"/>
                    <a:gd name="T69" fmla="*/ 115 h 182"/>
                    <a:gd name="T70" fmla="*/ 69 w 411"/>
                    <a:gd name="T71" fmla="*/ 115 h 182"/>
                    <a:gd name="T72" fmla="*/ 69 w 411"/>
                    <a:gd name="T73" fmla="*/ 61 h 182"/>
                    <a:gd name="T74" fmla="*/ 99 w 411"/>
                    <a:gd name="T75" fmla="*/ 61 h 182"/>
                    <a:gd name="T76" fmla="*/ 99 w 411"/>
                    <a:gd name="T77" fmla="*/ 84 h 182"/>
                    <a:gd name="T78" fmla="*/ 123 w 411"/>
                    <a:gd name="T79" fmla="*/ 84 h 182"/>
                    <a:gd name="T80" fmla="*/ 123 w 411"/>
                    <a:gd name="T81" fmla="*/ 33 h 182"/>
                    <a:gd name="T82" fmla="*/ 32 w 411"/>
                    <a:gd name="T83" fmla="*/ 33 h 182"/>
                    <a:gd name="T84" fmla="*/ 32 w 411"/>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1" h="182">
                      <a:moveTo>
                        <a:pt x="32" y="150"/>
                      </a:moveTo>
                      <a:cubicBezTo>
                        <a:pt x="186" y="150"/>
                        <a:pt x="186" y="150"/>
                        <a:pt x="186" y="150"/>
                      </a:cubicBezTo>
                      <a:cubicBezTo>
                        <a:pt x="186" y="1"/>
                        <a:pt x="186" y="1"/>
                        <a:pt x="186" y="1"/>
                      </a:cubicBezTo>
                      <a:cubicBezTo>
                        <a:pt x="187" y="1"/>
                        <a:pt x="187" y="1"/>
                        <a:pt x="187" y="1"/>
                      </a:cubicBezTo>
                      <a:cubicBezTo>
                        <a:pt x="187" y="1"/>
                        <a:pt x="187" y="1"/>
                        <a:pt x="187" y="1"/>
                      </a:cubicBezTo>
                      <a:cubicBezTo>
                        <a:pt x="268" y="1"/>
                        <a:pt x="332" y="0"/>
                        <a:pt x="411" y="0"/>
                      </a:cubicBezTo>
                      <a:cubicBezTo>
                        <a:pt x="411" y="181"/>
                        <a:pt x="411" y="181"/>
                        <a:pt x="411" y="181"/>
                      </a:cubicBezTo>
                      <a:cubicBezTo>
                        <a:pt x="379" y="181"/>
                        <a:pt x="379" y="181"/>
                        <a:pt x="379" y="181"/>
                      </a:cubicBezTo>
                      <a:cubicBezTo>
                        <a:pt x="379" y="181"/>
                        <a:pt x="379" y="181"/>
                        <a:pt x="379" y="181"/>
                      </a:cubicBezTo>
                      <a:cubicBezTo>
                        <a:pt x="255" y="182"/>
                        <a:pt x="255" y="182"/>
                        <a:pt x="255" y="182"/>
                      </a:cubicBezTo>
                      <a:cubicBezTo>
                        <a:pt x="255" y="143"/>
                        <a:pt x="255" y="100"/>
                        <a:pt x="255" y="62"/>
                      </a:cubicBezTo>
                      <a:cubicBezTo>
                        <a:pt x="284" y="62"/>
                        <a:pt x="313" y="62"/>
                        <a:pt x="342" y="62"/>
                      </a:cubicBezTo>
                      <a:cubicBezTo>
                        <a:pt x="342" y="62"/>
                        <a:pt x="342" y="62"/>
                        <a:pt x="342" y="62"/>
                      </a:cubicBezTo>
                      <a:cubicBezTo>
                        <a:pt x="342" y="62"/>
                        <a:pt x="342" y="62"/>
                        <a:pt x="342" y="62"/>
                      </a:cubicBezTo>
                      <a:cubicBezTo>
                        <a:pt x="342" y="94"/>
                        <a:pt x="342" y="94"/>
                        <a:pt x="342"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8" y="94"/>
                        <a:pt x="288" y="94"/>
                        <a:pt x="288" y="94"/>
                      </a:cubicBezTo>
                      <a:cubicBezTo>
                        <a:pt x="288" y="149"/>
                        <a:pt x="288" y="149"/>
                        <a:pt x="288" y="149"/>
                      </a:cubicBezTo>
                      <a:cubicBezTo>
                        <a:pt x="379" y="149"/>
                        <a:pt x="379" y="149"/>
                        <a:pt x="379" y="149"/>
                      </a:cubicBezTo>
                      <a:cubicBezTo>
                        <a:pt x="379" y="32"/>
                        <a:pt x="379" y="32"/>
                        <a:pt x="379" y="32"/>
                      </a:cubicBezTo>
                      <a:cubicBezTo>
                        <a:pt x="220" y="32"/>
                        <a:pt x="220" y="32"/>
                        <a:pt x="220" y="32"/>
                      </a:cubicBezTo>
                      <a:cubicBezTo>
                        <a:pt x="220" y="32"/>
                        <a:pt x="220" y="32"/>
                        <a:pt x="220"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6" y="115"/>
                        <a:pt x="156" y="115"/>
                        <a:pt x="156" y="115"/>
                      </a:cubicBezTo>
                      <a:cubicBezTo>
                        <a:pt x="99" y="115"/>
                        <a:pt x="99" y="115"/>
                        <a:pt x="99" y="115"/>
                      </a:cubicBezTo>
                      <a:cubicBezTo>
                        <a:pt x="99" y="116"/>
                        <a:pt x="99" y="116"/>
                        <a:pt x="99" y="116"/>
                      </a:cubicBezTo>
                      <a:cubicBezTo>
                        <a:pt x="70" y="116"/>
                        <a:pt x="70" y="116"/>
                        <a:pt x="70" y="116"/>
                      </a:cubicBezTo>
                      <a:cubicBezTo>
                        <a:pt x="70" y="115"/>
                        <a:pt x="70" y="115"/>
                        <a:pt x="70" y="115"/>
                      </a:cubicBezTo>
                      <a:cubicBezTo>
                        <a:pt x="69" y="115"/>
                        <a:pt x="69" y="115"/>
                        <a:pt x="69" y="115"/>
                      </a:cubicBezTo>
                      <a:cubicBezTo>
                        <a:pt x="69" y="61"/>
                        <a:pt x="69" y="61"/>
                        <a:pt x="69" y="61"/>
                      </a:cubicBezTo>
                      <a:cubicBezTo>
                        <a:pt x="99" y="61"/>
                        <a:pt x="99" y="61"/>
                        <a:pt x="99" y="61"/>
                      </a:cubicBezTo>
                      <a:cubicBezTo>
                        <a:pt x="99" y="84"/>
                        <a:pt x="99" y="84"/>
                        <a:pt x="99" y="84"/>
                      </a:cubicBezTo>
                      <a:cubicBezTo>
                        <a:pt x="123" y="84"/>
                        <a:pt x="123" y="84"/>
                        <a:pt x="123" y="84"/>
                      </a:cubicBezTo>
                      <a:cubicBezTo>
                        <a:pt x="123" y="33"/>
                        <a:pt x="123" y="33"/>
                        <a:pt x="123" y="33"/>
                      </a:cubicBezTo>
                      <a:cubicBezTo>
                        <a:pt x="32" y="33"/>
                        <a:pt x="32" y="33"/>
                        <a:pt x="32" y="33"/>
                      </a:cubicBezTo>
                      <a:lnTo>
                        <a:pt x="32"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53" name="Freeform 19"/>
                <p:cNvSpPr>
                  <a:spLocks/>
                </p:cNvSpPr>
                <p:nvPr/>
              </p:nvSpPr>
              <p:spPr bwMode="auto">
                <a:xfrm>
                  <a:off x="10028919" y="5029200"/>
                  <a:ext cx="526381" cy="126831"/>
                </a:xfrm>
                <a:custGeom>
                  <a:avLst/>
                  <a:gdLst>
                    <a:gd name="T0" fmla="*/ 33 w 412"/>
                    <a:gd name="T1" fmla="*/ 150 h 182"/>
                    <a:gd name="T2" fmla="*/ 187 w 412"/>
                    <a:gd name="T3" fmla="*/ 150 h 182"/>
                    <a:gd name="T4" fmla="*/ 187 w 412"/>
                    <a:gd name="T5" fmla="*/ 1 h 182"/>
                    <a:gd name="T6" fmla="*/ 187 w 412"/>
                    <a:gd name="T7" fmla="*/ 1 h 182"/>
                    <a:gd name="T8" fmla="*/ 187 w 412"/>
                    <a:gd name="T9" fmla="*/ 1 h 182"/>
                    <a:gd name="T10" fmla="*/ 412 w 412"/>
                    <a:gd name="T11" fmla="*/ 0 h 182"/>
                    <a:gd name="T12" fmla="*/ 412 w 412"/>
                    <a:gd name="T13" fmla="*/ 181 h 182"/>
                    <a:gd name="T14" fmla="*/ 380 w 412"/>
                    <a:gd name="T15" fmla="*/ 181 h 182"/>
                    <a:gd name="T16" fmla="*/ 380 w 412"/>
                    <a:gd name="T17" fmla="*/ 181 h 182"/>
                    <a:gd name="T18" fmla="*/ 256 w 412"/>
                    <a:gd name="T19" fmla="*/ 182 h 182"/>
                    <a:gd name="T20" fmla="*/ 255 w 412"/>
                    <a:gd name="T21" fmla="*/ 62 h 182"/>
                    <a:gd name="T22" fmla="*/ 342 w 412"/>
                    <a:gd name="T23" fmla="*/ 62 h 182"/>
                    <a:gd name="T24" fmla="*/ 342 w 412"/>
                    <a:gd name="T25" fmla="*/ 62 h 182"/>
                    <a:gd name="T26" fmla="*/ 342 w 412"/>
                    <a:gd name="T27" fmla="*/ 62 h 182"/>
                    <a:gd name="T28" fmla="*/ 342 w 412"/>
                    <a:gd name="T29" fmla="*/ 94 h 182"/>
                    <a:gd name="T30" fmla="*/ 342 w 412"/>
                    <a:gd name="T31" fmla="*/ 94 h 182"/>
                    <a:gd name="T32" fmla="*/ 342 w 412"/>
                    <a:gd name="T33" fmla="*/ 116 h 182"/>
                    <a:gd name="T34" fmla="*/ 313 w 412"/>
                    <a:gd name="T35" fmla="*/ 116 h 182"/>
                    <a:gd name="T36" fmla="*/ 313 w 412"/>
                    <a:gd name="T37" fmla="*/ 94 h 182"/>
                    <a:gd name="T38" fmla="*/ 288 w 412"/>
                    <a:gd name="T39" fmla="*/ 94 h 182"/>
                    <a:gd name="T40" fmla="*/ 288 w 412"/>
                    <a:gd name="T41" fmla="*/ 149 h 182"/>
                    <a:gd name="T42" fmla="*/ 380 w 412"/>
                    <a:gd name="T43" fmla="*/ 149 h 182"/>
                    <a:gd name="T44" fmla="*/ 380 w 412"/>
                    <a:gd name="T45" fmla="*/ 32 h 182"/>
                    <a:gd name="T46" fmla="*/ 220 w 412"/>
                    <a:gd name="T47" fmla="*/ 32 h 182"/>
                    <a:gd name="T48" fmla="*/ 220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7 w 412"/>
                    <a:gd name="T61" fmla="*/ 115 h 182"/>
                    <a:gd name="T62" fmla="*/ 100 w 412"/>
                    <a:gd name="T63" fmla="*/ 115 h 182"/>
                    <a:gd name="T64" fmla="*/ 100 w 412"/>
                    <a:gd name="T65" fmla="*/ 116 h 182"/>
                    <a:gd name="T66" fmla="*/ 71 w 412"/>
                    <a:gd name="T67" fmla="*/ 116 h 182"/>
                    <a:gd name="T68" fmla="*/ 71 w 412"/>
                    <a:gd name="T69" fmla="*/ 115 h 182"/>
                    <a:gd name="T70" fmla="*/ 70 w 412"/>
                    <a:gd name="T71" fmla="*/ 115 h 182"/>
                    <a:gd name="T72" fmla="*/ 69 w 412"/>
                    <a:gd name="T73" fmla="*/ 61 h 182"/>
                    <a:gd name="T74" fmla="*/ 100 w 412"/>
                    <a:gd name="T75" fmla="*/ 61 h 182"/>
                    <a:gd name="T76" fmla="*/ 100 w 412"/>
                    <a:gd name="T77" fmla="*/ 84 h 182"/>
                    <a:gd name="T78" fmla="*/ 124 w 412"/>
                    <a:gd name="T79" fmla="*/ 84 h 182"/>
                    <a:gd name="T80" fmla="*/ 124 w 412"/>
                    <a:gd name="T81" fmla="*/ 33 h 182"/>
                    <a:gd name="T82" fmla="*/ 33 w 412"/>
                    <a:gd name="T83" fmla="*/ 33 h 182"/>
                    <a:gd name="T84" fmla="*/ 33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3" y="150"/>
                      </a:moveTo>
                      <a:cubicBezTo>
                        <a:pt x="187" y="150"/>
                        <a:pt x="187" y="150"/>
                        <a:pt x="187" y="150"/>
                      </a:cubicBezTo>
                      <a:cubicBezTo>
                        <a:pt x="187" y="1"/>
                        <a:pt x="187" y="1"/>
                        <a:pt x="187"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80" y="181"/>
                        <a:pt x="380" y="181"/>
                        <a:pt x="380" y="181"/>
                      </a:cubicBezTo>
                      <a:cubicBezTo>
                        <a:pt x="380" y="181"/>
                        <a:pt x="380" y="181"/>
                        <a:pt x="380" y="181"/>
                      </a:cubicBezTo>
                      <a:cubicBezTo>
                        <a:pt x="256" y="182"/>
                        <a:pt x="256" y="182"/>
                        <a:pt x="256" y="182"/>
                      </a:cubicBezTo>
                      <a:cubicBezTo>
                        <a:pt x="256" y="143"/>
                        <a:pt x="255" y="100"/>
                        <a:pt x="255" y="62"/>
                      </a:cubicBezTo>
                      <a:cubicBezTo>
                        <a:pt x="285" y="62"/>
                        <a:pt x="313" y="62"/>
                        <a:pt x="342" y="62"/>
                      </a:cubicBezTo>
                      <a:cubicBezTo>
                        <a:pt x="342" y="62"/>
                        <a:pt x="342" y="62"/>
                        <a:pt x="342" y="62"/>
                      </a:cubicBezTo>
                      <a:cubicBezTo>
                        <a:pt x="342" y="62"/>
                        <a:pt x="342" y="62"/>
                        <a:pt x="342" y="62"/>
                      </a:cubicBezTo>
                      <a:cubicBezTo>
                        <a:pt x="342" y="94"/>
                        <a:pt x="342" y="94"/>
                        <a:pt x="342"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8" y="94"/>
                        <a:pt x="288" y="94"/>
                        <a:pt x="288" y="94"/>
                      </a:cubicBezTo>
                      <a:cubicBezTo>
                        <a:pt x="288" y="149"/>
                        <a:pt x="288" y="149"/>
                        <a:pt x="288" y="149"/>
                      </a:cubicBezTo>
                      <a:cubicBezTo>
                        <a:pt x="380" y="149"/>
                        <a:pt x="380" y="149"/>
                        <a:pt x="380" y="149"/>
                      </a:cubicBezTo>
                      <a:cubicBezTo>
                        <a:pt x="380" y="32"/>
                        <a:pt x="380" y="32"/>
                        <a:pt x="380" y="32"/>
                      </a:cubicBezTo>
                      <a:cubicBezTo>
                        <a:pt x="220" y="32"/>
                        <a:pt x="220" y="32"/>
                        <a:pt x="220" y="32"/>
                      </a:cubicBezTo>
                      <a:cubicBezTo>
                        <a:pt x="220" y="32"/>
                        <a:pt x="220" y="32"/>
                        <a:pt x="220"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7" y="115"/>
                        <a:pt x="157" y="115"/>
                        <a:pt x="157" y="115"/>
                      </a:cubicBezTo>
                      <a:cubicBezTo>
                        <a:pt x="100" y="115"/>
                        <a:pt x="100" y="115"/>
                        <a:pt x="100" y="115"/>
                      </a:cubicBezTo>
                      <a:cubicBezTo>
                        <a:pt x="100" y="116"/>
                        <a:pt x="100" y="116"/>
                        <a:pt x="100" y="116"/>
                      </a:cubicBezTo>
                      <a:cubicBezTo>
                        <a:pt x="71" y="116"/>
                        <a:pt x="71" y="116"/>
                        <a:pt x="71" y="116"/>
                      </a:cubicBezTo>
                      <a:cubicBezTo>
                        <a:pt x="71" y="115"/>
                        <a:pt x="71" y="115"/>
                        <a:pt x="71" y="115"/>
                      </a:cubicBezTo>
                      <a:cubicBezTo>
                        <a:pt x="70" y="115"/>
                        <a:pt x="70" y="115"/>
                        <a:pt x="70" y="115"/>
                      </a:cubicBezTo>
                      <a:cubicBezTo>
                        <a:pt x="69" y="61"/>
                        <a:pt x="69" y="61"/>
                        <a:pt x="69" y="61"/>
                      </a:cubicBezTo>
                      <a:cubicBezTo>
                        <a:pt x="100" y="61"/>
                        <a:pt x="100" y="61"/>
                        <a:pt x="100" y="61"/>
                      </a:cubicBezTo>
                      <a:cubicBezTo>
                        <a:pt x="100" y="84"/>
                        <a:pt x="100" y="84"/>
                        <a:pt x="100" y="84"/>
                      </a:cubicBezTo>
                      <a:cubicBezTo>
                        <a:pt x="124" y="84"/>
                        <a:pt x="124" y="84"/>
                        <a:pt x="124" y="84"/>
                      </a:cubicBezTo>
                      <a:cubicBezTo>
                        <a:pt x="124" y="33"/>
                        <a:pt x="124" y="33"/>
                        <a:pt x="124" y="33"/>
                      </a:cubicBezTo>
                      <a:cubicBezTo>
                        <a:pt x="33" y="33"/>
                        <a:pt x="33" y="33"/>
                        <a:pt x="33" y="33"/>
                      </a:cubicBezTo>
                      <a:lnTo>
                        <a:pt x="33"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54" name="Freeform 20"/>
                <p:cNvSpPr>
                  <a:spLocks/>
                </p:cNvSpPr>
                <p:nvPr/>
              </p:nvSpPr>
              <p:spPr bwMode="auto">
                <a:xfrm>
                  <a:off x="10583096" y="5029200"/>
                  <a:ext cx="526381" cy="126831"/>
                </a:xfrm>
                <a:custGeom>
                  <a:avLst/>
                  <a:gdLst>
                    <a:gd name="T0" fmla="*/ 33 w 412"/>
                    <a:gd name="T1" fmla="*/ 150 h 182"/>
                    <a:gd name="T2" fmla="*/ 187 w 412"/>
                    <a:gd name="T3" fmla="*/ 150 h 182"/>
                    <a:gd name="T4" fmla="*/ 187 w 412"/>
                    <a:gd name="T5" fmla="*/ 1 h 182"/>
                    <a:gd name="T6" fmla="*/ 187 w 412"/>
                    <a:gd name="T7" fmla="*/ 1 h 182"/>
                    <a:gd name="T8" fmla="*/ 187 w 412"/>
                    <a:gd name="T9" fmla="*/ 1 h 182"/>
                    <a:gd name="T10" fmla="*/ 412 w 412"/>
                    <a:gd name="T11" fmla="*/ 0 h 182"/>
                    <a:gd name="T12" fmla="*/ 412 w 412"/>
                    <a:gd name="T13" fmla="*/ 181 h 182"/>
                    <a:gd name="T14" fmla="*/ 380 w 412"/>
                    <a:gd name="T15" fmla="*/ 181 h 182"/>
                    <a:gd name="T16" fmla="*/ 380 w 412"/>
                    <a:gd name="T17" fmla="*/ 181 h 182"/>
                    <a:gd name="T18" fmla="*/ 256 w 412"/>
                    <a:gd name="T19" fmla="*/ 182 h 182"/>
                    <a:gd name="T20" fmla="*/ 256 w 412"/>
                    <a:gd name="T21" fmla="*/ 62 h 182"/>
                    <a:gd name="T22" fmla="*/ 342 w 412"/>
                    <a:gd name="T23" fmla="*/ 62 h 182"/>
                    <a:gd name="T24" fmla="*/ 342 w 412"/>
                    <a:gd name="T25" fmla="*/ 62 h 182"/>
                    <a:gd name="T26" fmla="*/ 343 w 412"/>
                    <a:gd name="T27" fmla="*/ 62 h 182"/>
                    <a:gd name="T28" fmla="*/ 343 w 412"/>
                    <a:gd name="T29" fmla="*/ 94 h 182"/>
                    <a:gd name="T30" fmla="*/ 342 w 412"/>
                    <a:gd name="T31" fmla="*/ 94 h 182"/>
                    <a:gd name="T32" fmla="*/ 342 w 412"/>
                    <a:gd name="T33" fmla="*/ 116 h 182"/>
                    <a:gd name="T34" fmla="*/ 313 w 412"/>
                    <a:gd name="T35" fmla="*/ 116 h 182"/>
                    <a:gd name="T36" fmla="*/ 313 w 412"/>
                    <a:gd name="T37" fmla="*/ 94 h 182"/>
                    <a:gd name="T38" fmla="*/ 289 w 412"/>
                    <a:gd name="T39" fmla="*/ 94 h 182"/>
                    <a:gd name="T40" fmla="*/ 289 w 412"/>
                    <a:gd name="T41" fmla="*/ 149 h 182"/>
                    <a:gd name="T42" fmla="*/ 380 w 412"/>
                    <a:gd name="T43" fmla="*/ 149 h 182"/>
                    <a:gd name="T44" fmla="*/ 380 w 412"/>
                    <a:gd name="T45" fmla="*/ 32 h 182"/>
                    <a:gd name="T46" fmla="*/ 221 w 412"/>
                    <a:gd name="T47" fmla="*/ 32 h 182"/>
                    <a:gd name="T48" fmla="*/ 221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7 w 412"/>
                    <a:gd name="T61" fmla="*/ 115 h 182"/>
                    <a:gd name="T62" fmla="*/ 100 w 412"/>
                    <a:gd name="T63" fmla="*/ 115 h 182"/>
                    <a:gd name="T64" fmla="*/ 100 w 412"/>
                    <a:gd name="T65" fmla="*/ 116 h 182"/>
                    <a:gd name="T66" fmla="*/ 71 w 412"/>
                    <a:gd name="T67" fmla="*/ 116 h 182"/>
                    <a:gd name="T68" fmla="*/ 71 w 412"/>
                    <a:gd name="T69" fmla="*/ 115 h 182"/>
                    <a:gd name="T70" fmla="*/ 70 w 412"/>
                    <a:gd name="T71" fmla="*/ 115 h 182"/>
                    <a:gd name="T72" fmla="*/ 69 w 412"/>
                    <a:gd name="T73" fmla="*/ 61 h 182"/>
                    <a:gd name="T74" fmla="*/ 100 w 412"/>
                    <a:gd name="T75" fmla="*/ 61 h 182"/>
                    <a:gd name="T76" fmla="*/ 100 w 412"/>
                    <a:gd name="T77" fmla="*/ 84 h 182"/>
                    <a:gd name="T78" fmla="*/ 124 w 412"/>
                    <a:gd name="T79" fmla="*/ 84 h 182"/>
                    <a:gd name="T80" fmla="*/ 124 w 412"/>
                    <a:gd name="T81" fmla="*/ 33 h 182"/>
                    <a:gd name="T82" fmla="*/ 33 w 412"/>
                    <a:gd name="T83" fmla="*/ 33 h 182"/>
                    <a:gd name="T84" fmla="*/ 33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3" y="150"/>
                      </a:moveTo>
                      <a:cubicBezTo>
                        <a:pt x="187" y="150"/>
                        <a:pt x="187" y="150"/>
                        <a:pt x="187" y="150"/>
                      </a:cubicBezTo>
                      <a:cubicBezTo>
                        <a:pt x="187" y="1"/>
                        <a:pt x="187" y="1"/>
                        <a:pt x="187"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80" y="181"/>
                        <a:pt x="380" y="181"/>
                        <a:pt x="380" y="181"/>
                      </a:cubicBezTo>
                      <a:cubicBezTo>
                        <a:pt x="380" y="181"/>
                        <a:pt x="380" y="181"/>
                        <a:pt x="380" y="181"/>
                      </a:cubicBezTo>
                      <a:cubicBezTo>
                        <a:pt x="256" y="182"/>
                        <a:pt x="256" y="182"/>
                        <a:pt x="256" y="182"/>
                      </a:cubicBezTo>
                      <a:cubicBezTo>
                        <a:pt x="256" y="143"/>
                        <a:pt x="256" y="100"/>
                        <a:pt x="256" y="62"/>
                      </a:cubicBezTo>
                      <a:cubicBezTo>
                        <a:pt x="285" y="62"/>
                        <a:pt x="313" y="62"/>
                        <a:pt x="342" y="62"/>
                      </a:cubicBezTo>
                      <a:cubicBezTo>
                        <a:pt x="342" y="62"/>
                        <a:pt x="342" y="62"/>
                        <a:pt x="342" y="62"/>
                      </a:cubicBezTo>
                      <a:cubicBezTo>
                        <a:pt x="343" y="62"/>
                        <a:pt x="343" y="62"/>
                        <a:pt x="343" y="62"/>
                      </a:cubicBezTo>
                      <a:cubicBezTo>
                        <a:pt x="343" y="94"/>
                        <a:pt x="343" y="94"/>
                        <a:pt x="343"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9" y="94"/>
                        <a:pt x="289" y="94"/>
                        <a:pt x="289" y="94"/>
                      </a:cubicBezTo>
                      <a:cubicBezTo>
                        <a:pt x="289" y="149"/>
                        <a:pt x="289" y="149"/>
                        <a:pt x="289" y="149"/>
                      </a:cubicBezTo>
                      <a:cubicBezTo>
                        <a:pt x="380" y="149"/>
                        <a:pt x="380" y="149"/>
                        <a:pt x="380" y="149"/>
                      </a:cubicBezTo>
                      <a:cubicBezTo>
                        <a:pt x="380" y="32"/>
                        <a:pt x="380" y="32"/>
                        <a:pt x="380" y="32"/>
                      </a:cubicBezTo>
                      <a:cubicBezTo>
                        <a:pt x="221" y="32"/>
                        <a:pt x="221" y="32"/>
                        <a:pt x="221" y="32"/>
                      </a:cubicBezTo>
                      <a:cubicBezTo>
                        <a:pt x="221" y="32"/>
                        <a:pt x="221" y="32"/>
                        <a:pt x="221"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7" y="115"/>
                        <a:pt x="157" y="115"/>
                        <a:pt x="157" y="115"/>
                      </a:cubicBezTo>
                      <a:cubicBezTo>
                        <a:pt x="100" y="115"/>
                        <a:pt x="100" y="115"/>
                        <a:pt x="100" y="115"/>
                      </a:cubicBezTo>
                      <a:cubicBezTo>
                        <a:pt x="100" y="116"/>
                        <a:pt x="100" y="116"/>
                        <a:pt x="100" y="116"/>
                      </a:cubicBezTo>
                      <a:cubicBezTo>
                        <a:pt x="71" y="116"/>
                        <a:pt x="71" y="116"/>
                        <a:pt x="71" y="116"/>
                      </a:cubicBezTo>
                      <a:cubicBezTo>
                        <a:pt x="71" y="115"/>
                        <a:pt x="71" y="115"/>
                        <a:pt x="71" y="115"/>
                      </a:cubicBezTo>
                      <a:cubicBezTo>
                        <a:pt x="70" y="115"/>
                        <a:pt x="70" y="115"/>
                        <a:pt x="70" y="115"/>
                      </a:cubicBezTo>
                      <a:cubicBezTo>
                        <a:pt x="69" y="61"/>
                        <a:pt x="69" y="61"/>
                        <a:pt x="69" y="61"/>
                      </a:cubicBezTo>
                      <a:cubicBezTo>
                        <a:pt x="100" y="61"/>
                        <a:pt x="100" y="61"/>
                        <a:pt x="100" y="61"/>
                      </a:cubicBezTo>
                      <a:cubicBezTo>
                        <a:pt x="100" y="84"/>
                        <a:pt x="100" y="84"/>
                        <a:pt x="100" y="84"/>
                      </a:cubicBezTo>
                      <a:cubicBezTo>
                        <a:pt x="124" y="84"/>
                        <a:pt x="124" y="84"/>
                        <a:pt x="124" y="84"/>
                      </a:cubicBezTo>
                      <a:cubicBezTo>
                        <a:pt x="124" y="33"/>
                        <a:pt x="124" y="33"/>
                        <a:pt x="124" y="33"/>
                      </a:cubicBezTo>
                      <a:cubicBezTo>
                        <a:pt x="33" y="33"/>
                        <a:pt x="33" y="33"/>
                        <a:pt x="33" y="33"/>
                      </a:cubicBezTo>
                      <a:lnTo>
                        <a:pt x="33"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55" name="Freeform 21"/>
                <p:cNvSpPr>
                  <a:spLocks/>
                </p:cNvSpPr>
                <p:nvPr/>
              </p:nvSpPr>
              <p:spPr bwMode="auto">
                <a:xfrm>
                  <a:off x="11140746" y="5029200"/>
                  <a:ext cx="526381" cy="126831"/>
                </a:xfrm>
                <a:custGeom>
                  <a:avLst/>
                  <a:gdLst>
                    <a:gd name="T0" fmla="*/ 32 w 412"/>
                    <a:gd name="T1" fmla="*/ 150 h 182"/>
                    <a:gd name="T2" fmla="*/ 186 w 412"/>
                    <a:gd name="T3" fmla="*/ 150 h 182"/>
                    <a:gd name="T4" fmla="*/ 186 w 412"/>
                    <a:gd name="T5" fmla="*/ 1 h 182"/>
                    <a:gd name="T6" fmla="*/ 187 w 412"/>
                    <a:gd name="T7" fmla="*/ 1 h 182"/>
                    <a:gd name="T8" fmla="*/ 187 w 412"/>
                    <a:gd name="T9" fmla="*/ 1 h 182"/>
                    <a:gd name="T10" fmla="*/ 412 w 412"/>
                    <a:gd name="T11" fmla="*/ 0 h 182"/>
                    <a:gd name="T12" fmla="*/ 412 w 412"/>
                    <a:gd name="T13" fmla="*/ 181 h 182"/>
                    <a:gd name="T14" fmla="*/ 379 w 412"/>
                    <a:gd name="T15" fmla="*/ 181 h 182"/>
                    <a:gd name="T16" fmla="*/ 379 w 412"/>
                    <a:gd name="T17" fmla="*/ 181 h 182"/>
                    <a:gd name="T18" fmla="*/ 256 w 412"/>
                    <a:gd name="T19" fmla="*/ 182 h 182"/>
                    <a:gd name="T20" fmla="*/ 255 w 412"/>
                    <a:gd name="T21" fmla="*/ 62 h 182"/>
                    <a:gd name="T22" fmla="*/ 342 w 412"/>
                    <a:gd name="T23" fmla="*/ 62 h 182"/>
                    <a:gd name="T24" fmla="*/ 342 w 412"/>
                    <a:gd name="T25" fmla="*/ 62 h 182"/>
                    <a:gd name="T26" fmla="*/ 342 w 412"/>
                    <a:gd name="T27" fmla="*/ 62 h 182"/>
                    <a:gd name="T28" fmla="*/ 342 w 412"/>
                    <a:gd name="T29" fmla="*/ 94 h 182"/>
                    <a:gd name="T30" fmla="*/ 342 w 412"/>
                    <a:gd name="T31" fmla="*/ 94 h 182"/>
                    <a:gd name="T32" fmla="*/ 342 w 412"/>
                    <a:gd name="T33" fmla="*/ 116 h 182"/>
                    <a:gd name="T34" fmla="*/ 313 w 412"/>
                    <a:gd name="T35" fmla="*/ 116 h 182"/>
                    <a:gd name="T36" fmla="*/ 313 w 412"/>
                    <a:gd name="T37" fmla="*/ 94 h 182"/>
                    <a:gd name="T38" fmla="*/ 288 w 412"/>
                    <a:gd name="T39" fmla="*/ 94 h 182"/>
                    <a:gd name="T40" fmla="*/ 288 w 412"/>
                    <a:gd name="T41" fmla="*/ 149 h 182"/>
                    <a:gd name="T42" fmla="*/ 379 w 412"/>
                    <a:gd name="T43" fmla="*/ 149 h 182"/>
                    <a:gd name="T44" fmla="*/ 379 w 412"/>
                    <a:gd name="T45" fmla="*/ 32 h 182"/>
                    <a:gd name="T46" fmla="*/ 220 w 412"/>
                    <a:gd name="T47" fmla="*/ 32 h 182"/>
                    <a:gd name="T48" fmla="*/ 220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6 w 412"/>
                    <a:gd name="T61" fmla="*/ 115 h 182"/>
                    <a:gd name="T62" fmla="*/ 99 w 412"/>
                    <a:gd name="T63" fmla="*/ 115 h 182"/>
                    <a:gd name="T64" fmla="*/ 99 w 412"/>
                    <a:gd name="T65" fmla="*/ 116 h 182"/>
                    <a:gd name="T66" fmla="*/ 70 w 412"/>
                    <a:gd name="T67" fmla="*/ 116 h 182"/>
                    <a:gd name="T68" fmla="*/ 70 w 412"/>
                    <a:gd name="T69" fmla="*/ 115 h 182"/>
                    <a:gd name="T70" fmla="*/ 69 w 412"/>
                    <a:gd name="T71" fmla="*/ 115 h 182"/>
                    <a:gd name="T72" fmla="*/ 69 w 412"/>
                    <a:gd name="T73" fmla="*/ 61 h 182"/>
                    <a:gd name="T74" fmla="*/ 99 w 412"/>
                    <a:gd name="T75" fmla="*/ 61 h 182"/>
                    <a:gd name="T76" fmla="*/ 99 w 412"/>
                    <a:gd name="T77" fmla="*/ 84 h 182"/>
                    <a:gd name="T78" fmla="*/ 124 w 412"/>
                    <a:gd name="T79" fmla="*/ 84 h 182"/>
                    <a:gd name="T80" fmla="*/ 124 w 412"/>
                    <a:gd name="T81" fmla="*/ 33 h 182"/>
                    <a:gd name="T82" fmla="*/ 32 w 412"/>
                    <a:gd name="T83" fmla="*/ 33 h 182"/>
                    <a:gd name="T84" fmla="*/ 32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2" y="150"/>
                      </a:moveTo>
                      <a:cubicBezTo>
                        <a:pt x="186" y="150"/>
                        <a:pt x="186" y="150"/>
                        <a:pt x="186" y="150"/>
                      </a:cubicBezTo>
                      <a:cubicBezTo>
                        <a:pt x="186" y="1"/>
                        <a:pt x="186" y="1"/>
                        <a:pt x="186"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79" y="181"/>
                        <a:pt x="379" y="181"/>
                        <a:pt x="379" y="181"/>
                      </a:cubicBezTo>
                      <a:cubicBezTo>
                        <a:pt x="379" y="181"/>
                        <a:pt x="379" y="181"/>
                        <a:pt x="379" y="181"/>
                      </a:cubicBezTo>
                      <a:cubicBezTo>
                        <a:pt x="256" y="182"/>
                        <a:pt x="256" y="182"/>
                        <a:pt x="256" y="182"/>
                      </a:cubicBezTo>
                      <a:cubicBezTo>
                        <a:pt x="256" y="143"/>
                        <a:pt x="255" y="100"/>
                        <a:pt x="255" y="62"/>
                      </a:cubicBezTo>
                      <a:cubicBezTo>
                        <a:pt x="284" y="62"/>
                        <a:pt x="313" y="62"/>
                        <a:pt x="342" y="62"/>
                      </a:cubicBezTo>
                      <a:cubicBezTo>
                        <a:pt x="342" y="62"/>
                        <a:pt x="342" y="62"/>
                        <a:pt x="342" y="62"/>
                      </a:cubicBezTo>
                      <a:cubicBezTo>
                        <a:pt x="342" y="62"/>
                        <a:pt x="342" y="62"/>
                        <a:pt x="342" y="62"/>
                      </a:cubicBezTo>
                      <a:cubicBezTo>
                        <a:pt x="342" y="94"/>
                        <a:pt x="342" y="94"/>
                        <a:pt x="342"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8" y="94"/>
                        <a:pt x="288" y="94"/>
                        <a:pt x="288" y="94"/>
                      </a:cubicBezTo>
                      <a:cubicBezTo>
                        <a:pt x="288" y="149"/>
                        <a:pt x="288" y="149"/>
                        <a:pt x="288" y="149"/>
                      </a:cubicBezTo>
                      <a:cubicBezTo>
                        <a:pt x="379" y="149"/>
                        <a:pt x="379" y="149"/>
                        <a:pt x="379" y="149"/>
                      </a:cubicBezTo>
                      <a:cubicBezTo>
                        <a:pt x="379" y="32"/>
                        <a:pt x="379" y="32"/>
                        <a:pt x="379" y="32"/>
                      </a:cubicBezTo>
                      <a:cubicBezTo>
                        <a:pt x="220" y="32"/>
                        <a:pt x="220" y="32"/>
                        <a:pt x="220" y="32"/>
                      </a:cubicBezTo>
                      <a:cubicBezTo>
                        <a:pt x="220" y="32"/>
                        <a:pt x="220" y="32"/>
                        <a:pt x="220"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6" y="115"/>
                        <a:pt x="156" y="115"/>
                        <a:pt x="156" y="115"/>
                      </a:cubicBezTo>
                      <a:cubicBezTo>
                        <a:pt x="99" y="115"/>
                        <a:pt x="99" y="115"/>
                        <a:pt x="99" y="115"/>
                      </a:cubicBezTo>
                      <a:cubicBezTo>
                        <a:pt x="99" y="116"/>
                        <a:pt x="99" y="116"/>
                        <a:pt x="99" y="116"/>
                      </a:cubicBezTo>
                      <a:cubicBezTo>
                        <a:pt x="70" y="116"/>
                        <a:pt x="70" y="116"/>
                        <a:pt x="70" y="116"/>
                      </a:cubicBezTo>
                      <a:cubicBezTo>
                        <a:pt x="70" y="115"/>
                        <a:pt x="70" y="115"/>
                        <a:pt x="70" y="115"/>
                      </a:cubicBezTo>
                      <a:cubicBezTo>
                        <a:pt x="69" y="115"/>
                        <a:pt x="69" y="115"/>
                        <a:pt x="69" y="115"/>
                      </a:cubicBezTo>
                      <a:cubicBezTo>
                        <a:pt x="69" y="61"/>
                        <a:pt x="69" y="61"/>
                        <a:pt x="69" y="61"/>
                      </a:cubicBezTo>
                      <a:cubicBezTo>
                        <a:pt x="99" y="61"/>
                        <a:pt x="99" y="61"/>
                        <a:pt x="99" y="61"/>
                      </a:cubicBezTo>
                      <a:cubicBezTo>
                        <a:pt x="99" y="84"/>
                        <a:pt x="99" y="84"/>
                        <a:pt x="99" y="84"/>
                      </a:cubicBezTo>
                      <a:cubicBezTo>
                        <a:pt x="124" y="84"/>
                        <a:pt x="124" y="84"/>
                        <a:pt x="124" y="84"/>
                      </a:cubicBezTo>
                      <a:cubicBezTo>
                        <a:pt x="124" y="33"/>
                        <a:pt x="124" y="33"/>
                        <a:pt x="124" y="33"/>
                      </a:cubicBezTo>
                      <a:cubicBezTo>
                        <a:pt x="32" y="33"/>
                        <a:pt x="32" y="33"/>
                        <a:pt x="32" y="33"/>
                      </a:cubicBezTo>
                      <a:lnTo>
                        <a:pt x="32"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56" name="Freeform 22"/>
                <p:cNvSpPr>
                  <a:spLocks/>
                </p:cNvSpPr>
                <p:nvPr/>
              </p:nvSpPr>
              <p:spPr bwMode="auto">
                <a:xfrm>
                  <a:off x="11696660" y="5029200"/>
                  <a:ext cx="526381" cy="126831"/>
                </a:xfrm>
                <a:custGeom>
                  <a:avLst/>
                  <a:gdLst>
                    <a:gd name="T0" fmla="*/ 33 w 412"/>
                    <a:gd name="T1" fmla="*/ 150 h 182"/>
                    <a:gd name="T2" fmla="*/ 187 w 412"/>
                    <a:gd name="T3" fmla="*/ 150 h 182"/>
                    <a:gd name="T4" fmla="*/ 187 w 412"/>
                    <a:gd name="T5" fmla="*/ 1 h 182"/>
                    <a:gd name="T6" fmla="*/ 187 w 412"/>
                    <a:gd name="T7" fmla="*/ 1 h 182"/>
                    <a:gd name="T8" fmla="*/ 187 w 412"/>
                    <a:gd name="T9" fmla="*/ 1 h 182"/>
                    <a:gd name="T10" fmla="*/ 412 w 412"/>
                    <a:gd name="T11" fmla="*/ 0 h 182"/>
                    <a:gd name="T12" fmla="*/ 412 w 412"/>
                    <a:gd name="T13" fmla="*/ 181 h 182"/>
                    <a:gd name="T14" fmla="*/ 380 w 412"/>
                    <a:gd name="T15" fmla="*/ 181 h 182"/>
                    <a:gd name="T16" fmla="*/ 380 w 412"/>
                    <a:gd name="T17" fmla="*/ 181 h 182"/>
                    <a:gd name="T18" fmla="*/ 256 w 412"/>
                    <a:gd name="T19" fmla="*/ 182 h 182"/>
                    <a:gd name="T20" fmla="*/ 256 w 412"/>
                    <a:gd name="T21" fmla="*/ 62 h 182"/>
                    <a:gd name="T22" fmla="*/ 342 w 412"/>
                    <a:gd name="T23" fmla="*/ 62 h 182"/>
                    <a:gd name="T24" fmla="*/ 342 w 412"/>
                    <a:gd name="T25" fmla="*/ 62 h 182"/>
                    <a:gd name="T26" fmla="*/ 343 w 412"/>
                    <a:gd name="T27" fmla="*/ 62 h 182"/>
                    <a:gd name="T28" fmla="*/ 343 w 412"/>
                    <a:gd name="T29" fmla="*/ 94 h 182"/>
                    <a:gd name="T30" fmla="*/ 342 w 412"/>
                    <a:gd name="T31" fmla="*/ 94 h 182"/>
                    <a:gd name="T32" fmla="*/ 342 w 412"/>
                    <a:gd name="T33" fmla="*/ 116 h 182"/>
                    <a:gd name="T34" fmla="*/ 313 w 412"/>
                    <a:gd name="T35" fmla="*/ 116 h 182"/>
                    <a:gd name="T36" fmla="*/ 313 w 412"/>
                    <a:gd name="T37" fmla="*/ 94 h 182"/>
                    <a:gd name="T38" fmla="*/ 289 w 412"/>
                    <a:gd name="T39" fmla="*/ 94 h 182"/>
                    <a:gd name="T40" fmla="*/ 289 w 412"/>
                    <a:gd name="T41" fmla="*/ 149 h 182"/>
                    <a:gd name="T42" fmla="*/ 380 w 412"/>
                    <a:gd name="T43" fmla="*/ 149 h 182"/>
                    <a:gd name="T44" fmla="*/ 380 w 412"/>
                    <a:gd name="T45" fmla="*/ 32 h 182"/>
                    <a:gd name="T46" fmla="*/ 221 w 412"/>
                    <a:gd name="T47" fmla="*/ 32 h 182"/>
                    <a:gd name="T48" fmla="*/ 221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7 w 412"/>
                    <a:gd name="T61" fmla="*/ 115 h 182"/>
                    <a:gd name="T62" fmla="*/ 100 w 412"/>
                    <a:gd name="T63" fmla="*/ 115 h 182"/>
                    <a:gd name="T64" fmla="*/ 100 w 412"/>
                    <a:gd name="T65" fmla="*/ 116 h 182"/>
                    <a:gd name="T66" fmla="*/ 71 w 412"/>
                    <a:gd name="T67" fmla="*/ 116 h 182"/>
                    <a:gd name="T68" fmla="*/ 71 w 412"/>
                    <a:gd name="T69" fmla="*/ 115 h 182"/>
                    <a:gd name="T70" fmla="*/ 70 w 412"/>
                    <a:gd name="T71" fmla="*/ 115 h 182"/>
                    <a:gd name="T72" fmla="*/ 69 w 412"/>
                    <a:gd name="T73" fmla="*/ 61 h 182"/>
                    <a:gd name="T74" fmla="*/ 100 w 412"/>
                    <a:gd name="T75" fmla="*/ 61 h 182"/>
                    <a:gd name="T76" fmla="*/ 100 w 412"/>
                    <a:gd name="T77" fmla="*/ 84 h 182"/>
                    <a:gd name="T78" fmla="*/ 124 w 412"/>
                    <a:gd name="T79" fmla="*/ 84 h 182"/>
                    <a:gd name="T80" fmla="*/ 124 w 412"/>
                    <a:gd name="T81" fmla="*/ 33 h 182"/>
                    <a:gd name="T82" fmla="*/ 33 w 412"/>
                    <a:gd name="T83" fmla="*/ 33 h 182"/>
                    <a:gd name="T84" fmla="*/ 33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3" y="150"/>
                      </a:moveTo>
                      <a:cubicBezTo>
                        <a:pt x="187" y="150"/>
                        <a:pt x="187" y="150"/>
                        <a:pt x="187" y="150"/>
                      </a:cubicBezTo>
                      <a:cubicBezTo>
                        <a:pt x="187" y="1"/>
                        <a:pt x="187" y="1"/>
                        <a:pt x="187"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80" y="181"/>
                        <a:pt x="380" y="181"/>
                        <a:pt x="380" y="181"/>
                      </a:cubicBezTo>
                      <a:cubicBezTo>
                        <a:pt x="380" y="181"/>
                        <a:pt x="380" y="181"/>
                        <a:pt x="380" y="181"/>
                      </a:cubicBezTo>
                      <a:cubicBezTo>
                        <a:pt x="256" y="182"/>
                        <a:pt x="256" y="182"/>
                        <a:pt x="256" y="182"/>
                      </a:cubicBezTo>
                      <a:cubicBezTo>
                        <a:pt x="256" y="143"/>
                        <a:pt x="256" y="100"/>
                        <a:pt x="256" y="62"/>
                      </a:cubicBezTo>
                      <a:cubicBezTo>
                        <a:pt x="285" y="62"/>
                        <a:pt x="313" y="62"/>
                        <a:pt x="342" y="62"/>
                      </a:cubicBezTo>
                      <a:cubicBezTo>
                        <a:pt x="342" y="62"/>
                        <a:pt x="342" y="62"/>
                        <a:pt x="342" y="62"/>
                      </a:cubicBezTo>
                      <a:cubicBezTo>
                        <a:pt x="343" y="62"/>
                        <a:pt x="343" y="62"/>
                        <a:pt x="343" y="62"/>
                      </a:cubicBezTo>
                      <a:cubicBezTo>
                        <a:pt x="343" y="94"/>
                        <a:pt x="343" y="94"/>
                        <a:pt x="343"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9" y="94"/>
                        <a:pt x="289" y="94"/>
                        <a:pt x="289" y="94"/>
                      </a:cubicBezTo>
                      <a:cubicBezTo>
                        <a:pt x="289" y="149"/>
                        <a:pt x="289" y="149"/>
                        <a:pt x="289" y="149"/>
                      </a:cubicBezTo>
                      <a:cubicBezTo>
                        <a:pt x="380" y="149"/>
                        <a:pt x="380" y="149"/>
                        <a:pt x="380" y="149"/>
                      </a:cubicBezTo>
                      <a:cubicBezTo>
                        <a:pt x="380" y="32"/>
                        <a:pt x="380" y="32"/>
                        <a:pt x="380" y="32"/>
                      </a:cubicBezTo>
                      <a:cubicBezTo>
                        <a:pt x="221" y="32"/>
                        <a:pt x="221" y="32"/>
                        <a:pt x="221" y="32"/>
                      </a:cubicBezTo>
                      <a:cubicBezTo>
                        <a:pt x="221" y="32"/>
                        <a:pt x="221" y="32"/>
                        <a:pt x="221"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7" y="115"/>
                        <a:pt x="157" y="115"/>
                        <a:pt x="157" y="115"/>
                      </a:cubicBezTo>
                      <a:cubicBezTo>
                        <a:pt x="100" y="115"/>
                        <a:pt x="100" y="115"/>
                        <a:pt x="100" y="115"/>
                      </a:cubicBezTo>
                      <a:cubicBezTo>
                        <a:pt x="100" y="116"/>
                        <a:pt x="100" y="116"/>
                        <a:pt x="100" y="116"/>
                      </a:cubicBezTo>
                      <a:cubicBezTo>
                        <a:pt x="71" y="116"/>
                        <a:pt x="71" y="116"/>
                        <a:pt x="71" y="116"/>
                      </a:cubicBezTo>
                      <a:cubicBezTo>
                        <a:pt x="71" y="115"/>
                        <a:pt x="71" y="115"/>
                        <a:pt x="71" y="115"/>
                      </a:cubicBezTo>
                      <a:cubicBezTo>
                        <a:pt x="70" y="115"/>
                        <a:pt x="70" y="115"/>
                        <a:pt x="70" y="115"/>
                      </a:cubicBezTo>
                      <a:cubicBezTo>
                        <a:pt x="69" y="61"/>
                        <a:pt x="69" y="61"/>
                        <a:pt x="69" y="61"/>
                      </a:cubicBezTo>
                      <a:cubicBezTo>
                        <a:pt x="100" y="61"/>
                        <a:pt x="100" y="61"/>
                        <a:pt x="100" y="61"/>
                      </a:cubicBezTo>
                      <a:cubicBezTo>
                        <a:pt x="100" y="84"/>
                        <a:pt x="100" y="84"/>
                        <a:pt x="100" y="84"/>
                      </a:cubicBezTo>
                      <a:cubicBezTo>
                        <a:pt x="124" y="84"/>
                        <a:pt x="124" y="84"/>
                        <a:pt x="124" y="84"/>
                      </a:cubicBezTo>
                      <a:cubicBezTo>
                        <a:pt x="124" y="33"/>
                        <a:pt x="124" y="33"/>
                        <a:pt x="124" y="33"/>
                      </a:cubicBezTo>
                      <a:cubicBezTo>
                        <a:pt x="33" y="33"/>
                        <a:pt x="33" y="33"/>
                        <a:pt x="33" y="33"/>
                      </a:cubicBezTo>
                      <a:lnTo>
                        <a:pt x="33"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57" name="Freeform 23"/>
                <p:cNvSpPr>
                  <a:spLocks/>
                </p:cNvSpPr>
                <p:nvPr/>
              </p:nvSpPr>
              <p:spPr bwMode="auto">
                <a:xfrm>
                  <a:off x="12250836" y="5029200"/>
                  <a:ext cx="524643" cy="126831"/>
                </a:xfrm>
                <a:custGeom>
                  <a:avLst/>
                  <a:gdLst>
                    <a:gd name="T0" fmla="*/ 32 w 411"/>
                    <a:gd name="T1" fmla="*/ 150 h 182"/>
                    <a:gd name="T2" fmla="*/ 186 w 411"/>
                    <a:gd name="T3" fmla="*/ 150 h 182"/>
                    <a:gd name="T4" fmla="*/ 186 w 411"/>
                    <a:gd name="T5" fmla="*/ 1 h 182"/>
                    <a:gd name="T6" fmla="*/ 187 w 411"/>
                    <a:gd name="T7" fmla="*/ 1 h 182"/>
                    <a:gd name="T8" fmla="*/ 187 w 411"/>
                    <a:gd name="T9" fmla="*/ 1 h 182"/>
                    <a:gd name="T10" fmla="*/ 411 w 411"/>
                    <a:gd name="T11" fmla="*/ 0 h 182"/>
                    <a:gd name="T12" fmla="*/ 411 w 411"/>
                    <a:gd name="T13" fmla="*/ 181 h 182"/>
                    <a:gd name="T14" fmla="*/ 379 w 411"/>
                    <a:gd name="T15" fmla="*/ 181 h 182"/>
                    <a:gd name="T16" fmla="*/ 379 w 411"/>
                    <a:gd name="T17" fmla="*/ 181 h 182"/>
                    <a:gd name="T18" fmla="*/ 256 w 411"/>
                    <a:gd name="T19" fmla="*/ 182 h 182"/>
                    <a:gd name="T20" fmla="*/ 255 w 411"/>
                    <a:gd name="T21" fmla="*/ 62 h 182"/>
                    <a:gd name="T22" fmla="*/ 342 w 411"/>
                    <a:gd name="T23" fmla="*/ 62 h 182"/>
                    <a:gd name="T24" fmla="*/ 342 w 411"/>
                    <a:gd name="T25" fmla="*/ 62 h 182"/>
                    <a:gd name="T26" fmla="*/ 342 w 411"/>
                    <a:gd name="T27" fmla="*/ 62 h 182"/>
                    <a:gd name="T28" fmla="*/ 342 w 411"/>
                    <a:gd name="T29" fmla="*/ 94 h 182"/>
                    <a:gd name="T30" fmla="*/ 342 w 411"/>
                    <a:gd name="T31" fmla="*/ 94 h 182"/>
                    <a:gd name="T32" fmla="*/ 342 w 411"/>
                    <a:gd name="T33" fmla="*/ 116 h 182"/>
                    <a:gd name="T34" fmla="*/ 313 w 411"/>
                    <a:gd name="T35" fmla="*/ 116 h 182"/>
                    <a:gd name="T36" fmla="*/ 313 w 411"/>
                    <a:gd name="T37" fmla="*/ 94 h 182"/>
                    <a:gd name="T38" fmla="*/ 288 w 411"/>
                    <a:gd name="T39" fmla="*/ 94 h 182"/>
                    <a:gd name="T40" fmla="*/ 288 w 411"/>
                    <a:gd name="T41" fmla="*/ 149 h 182"/>
                    <a:gd name="T42" fmla="*/ 379 w 411"/>
                    <a:gd name="T43" fmla="*/ 149 h 182"/>
                    <a:gd name="T44" fmla="*/ 379 w 411"/>
                    <a:gd name="T45" fmla="*/ 32 h 182"/>
                    <a:gd name="T46" fmla="*/ 220 w 411"/>
                    <a:gd name="T47" fmla="*/ 32 h 182"/>
                    <a:gd name="T48" fmla="*/ 220 w 411"/>
                    <a:gd name="T49" fmla="*/ 32 h 182"/>
                    <a:gd name="T50" fmla="*/ 219 w 411"/>
                    <a:gd name="T51" fmla="*/ 32 h 182"/>
                    <a:gd name="T52" fmla="*/ 219 w 411"/>
                    <a:gd name="T53" fmla="*/ 182 h 182"/>
                    <a:gd name="T54" fmla="*/ 0 w 411"/>
                    <a:gd name="T55" fmla="*/ 182 h 182"/>
                    <a:gd name="T56" fmla="*/ 0 w 411"/>
                    <a:gd name="T57" fmla="*/ 1 h 182"/>
                    <a:gd name="T58" fmla="*/ 156 w 411"/>
                    <a:gd name="T59" fmla="*/ 0 h 182"/>
                    <a:gd name="T60" fmla="*/ 156 w 411"/>
                    <a:gd name="T61" fmla="*/ 115 h 182"/>
                    <a:gd name="T62" fmla="*/ 99 w 411"/>
                    <a:gd name="T63" fmla="*/ 115 h 182"/>
                    <a:gd name="T64" fmla="*/ 99 w 411"/>
                    <a:gd name="T65" fmla="*/ 116 h 182"/>
                    <a:gd name="T66" fmla="*/ 70 w 411"/>
                    <a:gd name="T67" fmla="*/ 116 h 182"/>
                    <a:gd name="T68" fmla="*/ 70 w 411"/>
                    <a:gd name="T69" fmla="*/ 115 h 182"/>
                    <a:gd name="T70" fmla="*/ 69 w 411"/>
                    <a:gd name="T71" fmla="*/ 115 h 182"/>
                    <a:gd name="T72" fmla="*/ 69 w 411"/>
                    <a:gd name="T73" fmla="*/ 61 h 182"/>
                    <a:gd name="T74" fmla="*/ 99 w 411"/>
                    <a:gd name="T75" fmla="*/ 61 h 182"/>
                    <a:gd name="T76" fmla="*/ 99 w 411"/>
                    <a:gd name="T77" fmla="*/ 84 h 182"/>
                    <a:gd name="T78" fmla="*/ 123 w 411"/>
                    <a:gd name="T79" fmla="*/ 84 h 182"/>
                    <a:gd name="T80" fmla="*/ 123 w 411"/>
                    <a:gd name="T81" fmla="*/ 33 h 182"/>
                    <a:gd name="T82" fmla="*/ 32 w 411"/>
                    <a:gd name="T83" fmla="*/ 33 h 182"/>
                    <a:gd name="T84" fmla="*/ 32 w 411"/>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1" h="182">
                      <a:moveTo>
                        <a:pt x="32" y="150"/>
                      </a:moveTo>
                      <a:cubicBezTo>
                        <a:pt x="186" y="150"/>
                        <a:pt x="186" y="150"/>
                        <a:pt x="186" y="150"/>
                      </a:cubicBezTo>
                      <a:cubicBezTo>
                        <a:pt x="186" y="1"/>
                        <a:pt x="186" y="1"/>
                        <a:pt x="186" y="1"/>
                      </a:cubicBezTo>
                      <a:cubicBezTo>
                        <a:pt x="187" y="1"/>
                        <a:pt x="187" y="1"/>
                        <a:pt x="187" y="1"/>
                      </a:cubicBezTo>
                      <a:cubicBezTo>
                        <a:pt x="187" y="1"/>
                        <a:pt x="187" y="1"/>
                        <a:pt x="187" y="1"/>
                      </a:cubicBezTo>
                      <a:cubicBezTo>
                        <a:pt x="268" y="1"/>
                        <a:pt x="332" y="0"/>
                        <a:pt x="411" y="0"/>
                      </a:cubicBezTo>
                      <a:cubicBezTo>
                        <a:pt x="411" y="181"/>
                        <a:pt x="411" y="181"/>
                        <a:pt x="411" y="181"/>
                      </a:cubicBezTo>
                      <a:cubicBezTo>
                        <a:pt x="379" y="181"/>
                        <a:pt x="379" y="181"/>
                        <a:pt x="379" y="181"/>
                      </a:cubicBezTo>
                      <a:cubicBezTo>
                        <a:pt x="379" y="181"/>
                        <a:pt x="379" y="181"/>
                        <a:pt x="379" y="181"/>
                      </a:cubicBezTo>
                      <a:cubicBezTo>
                        <a:pt x="256" y="182"/>
                        <a:pt x="256" y="182"/>
                        <a:pt x="256" y="182"/>
                      </a:cubicBezTo>
                      <a:cubicBezTo>
                        <a:pt x="256" y="143"/>
                        <a:pt x="255" y="100"/>
                        <a:pt x="255" y="62"/>
                      </a:cubicBezTo>
                      <a:cubicBezTo>
                        <a:pt x="284" y="62"/>
                        <a:pt x="313" y="62"/>
                        <a:pt x="342" y="62"/>
                      </a:cubicBezTo>
                      <a:cubicBezTo>
                        <a:pt x="342" y="62"/>
                        <a:pt x="342" y="62"/>
                        <a:pt x="342" y="62"/>
                      </a:cubicBezTo>
                      <a:cubicBezTo>
                        <a:pt x="342" y="62"/>
                        <a:pt x="342" y="62"/>
                        <a:pt x="342" y="62"/>
                      </a:cubicBezTo>
                      <a:cubicBezTo>
                        <a:pt x="342" y="94"/>
                        <a:pt x="342" y="94"/>
                        <a:pt x="342"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8" y="94"/>
                        <a:pt x="288" y="94"/>
                        <a:pt x="288" y="94"/>
                      </a:cubicBezTo>
                      <a:cubicBezTo>
                        <a:pt x="288" y="149"/>
                        <a:pt x="288" y="149"/>
                        <a:pt x="288" y="149"/>
                      </a:cubicBezTo>
                      <a:cubicBezTo>
                        <a:pt x="379" y="149"/>
                        <a:pt x="379" y="149"/>
                        <a:pt x="379" y="149"/>
                      </a:cubicBezTo>
                      <a:cubicBezTo>
                        <a:pt x="379" y="32"/>
                        <a:pt x="379" y="32"/>
                        <a:pt x="379" y="32"/>
                      </a:cubicBezTo>
                      <a:cubicBezTo>
                        <a:pt x="220" y="32"/>
                        <a:pt x="220" y="32"/>
                        <a:pt x="220" y="32"/>
                      </a:cubicBezTo>
                      <a:cubicBezTo>
                        <a:pt x="220" y="32"/>
                        <a:pt x="220" y="32"/>
                        <a:pt x="220"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6" y="115"/>
                        <a:pt x="156" y="115"/>
                        <a:pt x="156" y="115"/>
                      </a:cubicBezTo>
                      <a:cubicBezTo>
                        <a:pt x="99" y="115"/>
                        <a:pt x="99" y="115"/>
                        <a:pt x="99" y="115"/>
                      </a:cubicBezTo>
                      <a:cubicBezTo>
                        <a:pt x="99" y="116"/>
                        <a:pt x="99" y="116"/>
                        <a:pt x="99" y="116"/>
                      </a:cubicBezTo>
                      <a:cubicBezTo>
                        <a:pt x="70" y="116"/>
                        <a:pt x="70" y="116"/>
                        <a:pt x="70" y="116"/>
                      </a:cubicBezTo>
                      <a:cubicBezTo>
                        <a:pt x="70" y="115"/>
                        <a:pt x="70" y="115"/>
                        <a:pt x="70" y="115"/>
                      </a:cubicBezTo>
                      <a:cubicBezTo>
                        <a:pt x="69" y="115"/>
                        <a:pt x="69" y="115"/>
                        <a:pt x="69" y="115"/>
                      </a:cubicBezTo>
                      <a:cubicBezTo>
                        <a:pt x="69" y="61"/>
                        <a:pt x="69" y="61"/>
                        <a:pt x="69" y="61"/>
                      </a:cubicBezTo>
                      <a:cubicBezTo>
                        <a:pt x="99" y="61"/>
                        <a:pt x="99" y="61"/>
                        <a:pt x="99" y="61"/>
                      </a:cubicBezTo>
                      <a:cubicBezTo>
                        <a:pt x="99" y="84"/>
                        <a:pt x="99" y="84"/>
                        <a:pt x="99" y="84"/>
                      </a:cubicBezTo>
                      <a:cubicBezTo>
                        <a:pt x="123" y="84"/>
                        <a:pt x="123" y="84"/>
                        <a:pt x="123" y="84"/>
                      </a:cubicBezTo>
                      <a:cubicBezTo>
                        <a:pt x="123" y="33"/>
                        <a:pt x="123" y="33"/>
                        <a:pt x="123" y="33"/>
                      </a:cubicBezTo>
                      <a:cubicBezTo>
                        <a:pt x="32" y="33"/>
                        <a:pt x="32" y="33"/>
                        <a:pt x="32" y="33"/>
                      </a:cubicBezTo>
                      <a:lnTo>
                        <a:pt x="32"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58" name="Freeform 24"/>
                <p:cNvSpPr>
                  <a:spLocks/>
                </p:cNvSpPr>
                <p:nvPr/>
              </p:nvSpPr>
              <p:spPr bwMode="auto">
                <a:xfrm>
                  <a:off x="12806750" y="5029200"/>
                  <a:ext cx="526381" cy="126831"/>
                </a:xfrm>
                <a:custGeom>
                  <a:avLst/>
                  <a:gdLst>
                    <a:gd name="T0" fmla="*/ 33 w 412"/>
                    <a:gd name="T1" fmla="*/ 150 h 182"/>
                    <a:gd name="T2" fmla="*/ 187 w 412"/>
                    <a:gd name="T3" fmla="*/ 150 h 182"/>
                    <a:gd name="T4" fmla="*/ 187 w 412"/>
                    <a:gd name="T5" fmla="*/ 1 h 182"/>
                    <a:gd name="T6" fmla="*/ 187 w 412"/>
                    <a:gd name="T7" fmla="*/ 1 h 182"/>
                    <a:gd name="T8" fmla="*/ 187 w 412"/>
                    <a:gd name="T9" fmla="*/ 1 h 182"/>
                    <a:gd name="T10" fmla="*/ 412 w 412"/>
                    <a:gd name="T11" fmla="*/ 0 h 182"/>
                    <a:gd name="T12" fmla="*/ 412 w 412"/>
                    <a:gd name="T13" fmla="*/ 181 h 182"/>
                    <a:gd name="T14" fmla="*/ 380 w 412"/>
                    <a:gd name="T15" fmla="*/ 181 h 182"/>
                    <a:gd name="T16" fmla="*/ 380 w 412"/>
                    <a:gd name="T17" fmla="*/ 181 h 182"/>
                    <a:gd name="T18" fmla="*/ 256 w 412"/>
                    <a:gd name="T19" fmla="*/ 182 h 182"/>
                    <a:gd name="T20" fmla="*/ 255 w 412"/>
                    <a:gd name="T21" fmla="*/ 62 h 182"/>
                    <a:gd name="T22" fmla="*/ 342 w 412"/>
                    <a:gd name="T23" fmla="*/ 62 h 182"/>
                    <a:gd name="T24" fmla="*/ 342 w 412"/>
                    <a:gd name="T25" fmla="*/ 62 h 182"/>
                    <a:gd name="T26" fmla="*/ 342 w 412"/>
                    <a:gd name="T27" fmla="*/ 62 h 182"/>
                    <a:gd name="T28" fmla="*/ 342 w 412"/>
                    <a:gd name="T29" fmla="*/ 94 h 182"/>
                    <a:gd name="T30" fmla="*/ 342 w 412"/>
                    <a:gd name="T31" fmla="*/ 94 h 182"/>
                    <a:gd name="T32" fmla="*/ 342 w 412"/>
                    <a:gd name="T33" fmla="*/ 116 h 182"/>
                    <a:gd name="T34" fmla="*/ 313 w 412"/>
                    <a:gd name="T35" fmla="*/ 116 h 182"/>
                    <a:gd name="T36" fmla="*/ 313 w 412"/>
                    <a:gd name="T37" fmla="*/ 94 h 182"/>
                    <a:gd name="T38" fmla="*/ 288 w 412"/>
                    <a:gd name="T39" fmla="*/ 94 h 182"/>
                    <a:gd name="T40" fmla="*/ 288 w 412"/>
                    <a:gd name="T41" fmla="*/ 149 h 182"/>
                    <a:gd name="T42" fmla="*/ 380 w 412"/>
                    <a:gd name="T43" fmla="*/ 149 h 182"/>
                    <a:gd name="T44" fmla="*/ 380 w 412"/>
                    <a:gd name="T45" fmla="*/ 32 h 182"/>
                    <a:gd name="T46" fmla="*/ 220 w 412"/>
                    <a:gd name="T47" fmla="*/ 32 h 182"/>
                    <a:gd name="T48" fmla="*/ 220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7 w 412"/>
                    <a:gd name="T61" fmla="*/ 115 h 182"/>
                    <a:gd name="T62" fmla="*/ 100 w 412"/>
                    <a:gd name="T63" fmla="*/ 115 h 182"/>
                    <a:gd name="T64" fmla="*/ 100 w 412"/>
                    <a:gd name="T65" fmla="*/ 116 h 182"/>
                    <a:gd name="T66" fmla="*/ 71 w 412"/>
                    <a:gd name="T67" fmla="*/ 116 h 182"/>
                    <a:gd name="T68" fmla="*/ 71 w 412"/>
                    <a:gd name="T69" fmla="*/ 115 h 182"/>
                    <a:gd name="T70" fmla="*/ 70 w 412"/>
                    <a:gd name="T71" fmla="*/ 115 h 182"/>
                    <a:gd name="T72" fmla="*/ 69 w 412"/>
                    <a:gd name="T73" fmla="*/ 61 h 182"/>
                    <a:gd name="T74" fmla="*/ 100 w 412"/>
                    <a:gd name="T75" fmla="*/ 61 h 182"/>
                    <a:gd name="T76" fmla="*/ 100 w 412"/>
                    <a:gd name="T77" fmla="*/ 84 h 182"/>
                    <a:gd name="T78" fmla="*/ 124 w 412"/>
                    <a:gd name="T79" fmla="*/ 84 h 182"/>
                    <a:gd name="T80" fmla="*/ 124 w 412"/>
                    <a:gd name="T81" fmla="*/ 33 h 182"/>
                    <a:gd name="T82" fmla="*/ 33 w 412"/>
                    <a:gd name="T83" fmla="*/ 33 h 182"/>
                    <a:gd name="T84" fmla="*/ 33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3" y="150"/>
                      </a:moveTo>
                      <a:cubicBezTo>
                        <a:pt x="187" y="150"/>
                        <a:pt x="187" y="150"/>
                        <a:pt x="187" y="150"/>
                      </a:cubicBezTo>
                      <a:cubicBezTo>
                        <a:pt x="187" y="1"/>
                        <a:pt x="187" y="1"/>
                        <a:pt x="187"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80" y="181"/>
                        <a:pt x="380" y="181"/>
                        <a:pt x="380" y="181"/>
                      </a:cubicBezTo>
                      <a:cubicBezTo>
                        <a:pt x="380" y="181"/>
                        <a:pt x="380" y="181"/>
                        <a:pt x="380" y="181"/>
                      </a:cubicBezTo>
                      <a:cubicBezTo>
                        <a:pt x="256" y="182"/>
                        <a:pt x="256" y="182"/>
                        <a:pt x="256" y="182"/>
                      </a:cubicBezTo>
                      <a:cubicBezTo>
                        <a:pt x="256" y="143"/>
                        <a:pt x="255" y="100"/>
                        <a:pt x="255" y="62"/>
                      </a:cubicBezTo>
                      <a:cubicBezTo>
                        <a:pt x="285" y="62"/>
                        <a:pt x="313" y="62"/>
                        <a:pt x="342" y="62"/>
                      </a:cubicBezTo>
                      <a:cubicBezTo>
                        <a:pt x="342" y="62"/>
                        <a:pt x="342" y="62"/>
                        <a:pt x="342" y="62"/>
                      </a:cubicBezTo>
                      <a:cubicBezTo>
                        <a:pt x="342" y="62"/>
                        <a:pt x="342" y="62"/>
                        <a:pt x="342" y="62"/>
                      </a:cubicBezTo>
                      <a:cubicBezTo>
                        <a:pt x="342" y="94"/>
                        <a:pt x="342" y="94"/>
                        <a:pt x="342"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8" y="94"/>
                        <a:pt x="288" y="94"/>
                        <a:pt x="288" y="94"/>
                      </a:cubicBezTo>
                      <a:cubicBezTo>
                        <a:pt x="288" y="149"/>
                        <a:pt x="288" y="149"/>
                        <a:pt x="288" y="149"/>
                      </a:cubicBezTo>
                      <a:cubicBezTo>
                        <a:pt x="380" y="149"/>
                        <a:pt x="380" y="149"/>
                        <a:pt x="380" y="149"/>
                      </a:cubicBezTo>
                      <a:cubicBezTo>
                        <a:pt x="380" y="32"/>
                        <a:pt x="380" y="32"/>
                        <a:pt x="380" y="32"/>
                      </a:cubicBezTo>
                      <a:cubicBezTo>
                        <a:pt x="220" y="32"/>
                        <a:pt x="220" y="32"/>
                        <a:pt x="220" y="32"/>
                      </a:cubicBezTo>
                      <a:cubicBezTo>
                        <a:pt x="220" y="32"/>
                        <a:pt x="220" y="32"/>
                        <a:pt x="220"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7" y="115"/>
                        <a:pt x="157" y="115"/>
                        <a:pt x="157" y="115"/>
                      </a:cubicBezTo>
                      <a:cubicBezTo>
                        <a:pt x="100" y="115"/>
                        <a:pt x="100" y="115"/>
                        <a:pt x="100" y="115"/>
                      </a:cubicBezTo>
                      <a:cubicBezTo>
                        <a:pt x="100" y="116"/>
                        <a:pt x="100" y="116"/>
                        <a:pt x="100" y="116"/>
                      </a:cubicBezTo>
                      <a:cubicBezTo>
                        <a:pt x="71" y="116"/>
                        <a:pt x="71" y="116"/>
                        <a:pt x="71" y="116"/>
                      </a:cubicBezTo>
                      <a:cubicBezTo>
                        <a:pt x="71" y="115"/>
                        <a:pt x="71" y="115"/>
                        <a:pt x="71" y="115"/>
                      </a:cubicBezTo>
                      <a:cubicBezTo>
                        <a:pt x="70" y="115"/>
                        <a:pt x="70" y="115"/>
                        <a:pt x="70" y="115"/>
                      </a:cubicBezTo>
                      <a:cubicBezTo>
                        <a:pt x="69" y="61"/>
                        <a:pt x="69" y="61"/>
                        <a:pt x="69" y="61"/>
                      </a:cubicBezTo>
                      <a:cubicBezTo>
                        <a:pt x="100" y="61"/>
                        <a:pt x="100" y="61"/>
                        <a:pt x="100" y="61"/>
                      </a:cubicBezTo>
                      <a:cubicBezTo>
                        <a:pt x="100" y="84"/>
                        <a:pt x="100" y="84"/>
                        <a:pt x="100" y="84"/>
                      </a:cubicBezTo>
                      <a:cubicBezTo>
                        <a:pt x="124" y="84"/>
                        <a:pt x="124" y="84"/>
                        <a:pt x="124" y="84"/>
                      </a:cubicBezTo>
                      <a:cubicBezTo>
                        <a:pt x="124" y="33"/>
                        <a:pt x="124" y="33"/>
                        <a:pt x="124" y="33"/>
                      </a:cubicBezTo>
                      <a:cubicBezTo>
                        <a:pt x="33" y="33"/>
                        <a:pt x="33" y="33"/>
                        <a:pt x="33" y="33"/>
                      </a:cubicBezTo>
                      <a:lnTo>
                        <a:pt x="33"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59" name="Freeform 25"/>
                <p:cNvSpPr>
                  <a:spLocks/>
                </p:cNvSpPr>
                <p:nvPr/>
              </p:nvSpPr>
              <p:spPr bwMode="auto">
                <a:xfrm>
                  <a:off x="13364400" y="5029200"/>
                  <a:ext cx="526381" cy="126831"/>
                </a:xfrm>
                <a:custGeom>
                  <a:avLst/>
                  <a:gdLst>
                    <a:gd name="T0" fmla="*/ 32 w 412"/>
                    <a:gd name="T1" fmla="*/ 150 h 182"/>
                    <a:gd name="T2" fmla="*/ 186 w 412"/>
                    <a:gd name="T3" fmla="*/ 150 h 182"/>
                    <a:gd name="T4" fmla="*/ 186 w 412"/>
                    <a:gd name="T5" fmla="*/ 1 h 182"/>
                    <a:gd name="T6" fmla="*/ 187 w 412"/>
                    <a:gd name="T7" fmla="*/ 1 h 182"/>
                    <a:gd name="T8" fmla="*/ 187 w 412"/>
                    <a:gd name="T9" fmla="*/ 1 h 182"/>
                    <a:gd name="T10" fmla="*/ 412 w 412"/>
                    <a:gd name="T11" fmla="*/ 0 h 182"/>
                    <a:gd name="T12" fmla="*/ 412 w 412"/>
                    <a:gd name="T13" fmla="*/ 181 h 182"/>
                    <a:gd name="T14" fmla="*/ 379 w 412"/>
                    <a:gd name="T15" fmla="*/ 181 h 182"/>
                    <a:gd name="T16" fmla="*/ 379 w 412"/>
                    <a:gd name="T17" fmla="*/ 181 h 182"/>
                    <a:gd name="T18" fmla="*/ 256 w 412"/>
                    <a:gd name="T19" fmla="*/ 182 h 182"/>
                    <a:gd name="T20" fmla="*/ 255 w 412"/>
                    <a:gd name="T21" fmla="*/ 62 h 182"/>
                    <a:gd name="T22" fmla="*/ 342 w 412"/>
                    <a:gd name="T23" fmla="*/ 62 h 182"/>
                    <a:gd name="T24" fmla="*/ 342 w 412"/>
                    <a:gd name="T25" fmla="*/ 62 h 182"/>
                    <a:gd name="T26" fmla="*/ 342 w 412"/>
                    <a:gd name="T27" fmla="*/ 62 h 182"/>
                    <a:gd name="T28" fmla="*/ 342 w 412"/>
                    <a:gd name="T29" fmla="*/ 94 h 182"/>
                    <a:gd name="T30" fmla="*/ 342 w 412"/>
                    <a:gd name="T31" fmla="*/ 94 h 182"/>
                    <a:gd name="T32" fmla="*/ 342 w 412"/>
                    <a:gd name="T33" fmla="*/ 116 h 182"/>
                    <a:gd name="T34" fmla="*/ 313 w 412"/>
                    <a:gd name="T35" fmla="*/ 116 h 182"/>
                    <a:gd name="T36" fmla="*/ 313 w 412"/>
                    <a:gd name="T37" fmla="*/ 94 h 182"/>
                    <a:gd name="T38" fmla="*/ 288 w 412"/>
                    <a:gd name="T39" fmla="*/ 94 h 182"/>
                    <a:gd name="T40" fmla="*/ 288 w 412"/>
                    <a:gd name="T41" fmla="*/ 149 h 182"/>
                    <a:gd name="T42" fmla="*/ 379 w 412"/>
                    <a:gd name="T43" fmla="*/ 149 h 182"/>
                    <a:gd name="T44" fmla="*/ 379 w 412"/>
                    <a:gd name="T45" fmla="*/ 32 h 182"/>
                    <a:gd name="T46" fmla="*/ 220 w 412"/>
                    <a:gd name="T47" fmla="*/ 32 h 182"/>
                    <a:gd name="T48" fmla="*/ 220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6 w 412"/>
                    <a:gd name="T61" fmla="*/ 115 h 182"/>
                    <a:gd name="T62" fmla="*/ 99 w 412"/>
                    <a:gd name="T63" fmla="*/ 115 h 182"/>
                    <a:gd name="T64" fmla="*/ 99 w 412"/>
                    <a:gd name="T65" fmla="*/ 116 h 182"/>
                    <a:gd name="T66" fmla="*/ 70 w 412"/>
                    <a:gd name="T67" fmla="*/ 116 h 182"/>
                    <a:gd name="T68" fmla="*/ 70 w 412"/>
                    <a:gd name="T69" fmla="*/ 115 h 182"/>
                    <a:gd name="T70" fmla="*/ 69 w 412"/>
                    <a:gd name="T71" fmla="*/ 115 h 182"/>
                    <a:gd name="T72" fmla="*/ 69 w 412"/>
                    <a:gd name="T73" fmla="*/ 61 h 182"/>
                    <a:gd name="T74" fmla="*/ 99 w 412"/>
                    <a:gd name="T75" fmla="*/ 61 h 182"/>
                    <a:gd name="T76" fmla="*/ 99 w 412"/>
                    <a:gd name="T77" fmla="*/ 84 h 182"/>
                    <a:gd name="T78" fmla="*/ 123 w 412"/>
                    <a:gd name="T79" fmla="*/ 84 h 182"/>
                    <a:gd name="T80" fmla="*/ 123 w 412"/>
                    <a:gd name="T81" fmla="*/ 33 h 182"/>
                    <a:gd name="T82" fmla="*/ 32 w 412"/>
                    <a:gd name="T83" fmla="*/ 33 h 182"/>
                    <a:gd name="T84" fmla="*/ 32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2" y="150"/>
                      </a:moveTo>
                      <a:cubicBezTo>
                        <a:pt x="186" y="150"/>
                        <a:pt x="186" y="150"/>
                        <a:pt x="186" y="150"/>
                      </a:cubicBezTo>
                      <a:cubicBezTo>
                        <a:pt x="186" y="1"/>
                        <a:pt x="186" y="1"/>
                        <a:pt x="186"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79" y="181"/>
                        <a:pt x="379" y="181"/>
                        <a:pt x="379" y="181"/>
                      </a:cubicBezTo>
                      <a:cubicBezTo>
                        <a:pt x="379" y="181"/>
                        <a:pt x="379" y="181"/>
                        <a:pt x="379" y="181"/>
                      </a:cubicBezTo>
                      <a:cubicBezTo>
                        <a:pt x="256" y="182"/>
                        <a:pt x="256" y="182"/>
                        <a:pt x="256" y="182"/>
                      </a:cubicBezTo>
                      <a:cubicBezTo>
                        <a:pt x="256" y="143"/>
                        <a:pt x="255" y="100"/>
                        <a:pt x="255" y="62"/>
                      </a:cubicBezTo>
                      <a:cubicBezTo>
                        <a:pt x="284" y="62"/>
                        <a:pt x="313" y="62"/>
                        <a:pt x="342" y="62"/>
                      </a:cubicBezTo>
                      <a:cubicBezTo>
                        <a:pt x="342" y="62"/>
                        <a:pt x="342" y="62"/>
                        <a:pt x="342" y="62"/>
                      </a:cubicBezTo>
                      <a:cubicBezTo>
                        <a:pt x="342" y="62"/>
                        <a:pt x="342" y="62"/>
                        <a:pt x="342" y="62"/>
                      </a:cubicBezTo>
                      <a:cubicBezTo>
                        <a:pt x="342" y="94"/>
                        <a:pt x="342" y="94"/>
                        <a:pt x="342"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8" y="94"/>
                        <a:pt x="288" y="94"/>
                        <a:pt x="288" y="94"/>
                      </a:cubicBezTo>
                      <a:cubicBezTo>
                        <a:pt x="288" y="149"/>
                        <a:pt x="288" y="149"/>
                        <a:pt x="288" y="149"/>
                      </a:cubicBezTo>
                      <a:cubicBezTo>
                        <a:pt x="379" y="149"/>
                        <a:pt x="379" y="149"/>
                        <a:pt x="379" y="149"/>
                      </a:cubicBezTo>
                      <a:cubicBezTo>
                        <a:pt x="379" y="32"/>
                        <a:pt x="379" y="32"/>
                        <a:pt x="379" y="32"/>
                      </a:cubicBezTo>
                      <a:cubicBezTo>
                        <a:pt x="220" y="32"/>
                        <a:pt x="220" y="32"/>
                        <a:pt x="220" y="32"/>
                      </a:cubicBezTo>
                      <a:cubicBezTo>
                        <a:pt x="220" y="32"/>
                        <a:pt x="220" y="32"/>
                        <a:pt x="220"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6" y="115"/>
                        <a:pt x="156" y="115"/>
                        <a:pt x="156" y="115"/>
                      </a:cubicBezTo>
                      <a:cubicBezTo>
                        <a:pt x="99" y="115"/>
                        <a:pt x="99" y="115"/>
                        <a:pt x="99" y="115"/>
                      </a:cubicBezTo>
                      <a:cubicBezTo>
                        <a:pt x="99" y="116"/>
                        <a:pt x="99" y="116"/>
                        <a:pt x="99" y="116"/>
                      </a:cubicBezTo>
                      <a:cubicBezTo>
                        <a:pt x="70" y="116"/>
                        <a:pt x="70" y="116"/>
                        <a:pt x="70" y="116"/>
                      </a:cubicBezTo>
                      <a:cubicBezTo>
                        <a:pt x="70" y="115"/>
                        <a:pt x="70" y="115"/>
                        <a:pt x="70" y="115"/>
                      </a:cubicBezTo>
                      <a:cubicBezTo>
                        <a:pt x="69" y="115"/>
                        <a:pt x="69" y="115"/>
                        <a:pt x="69" y="115"/>
                      </a:cubicBezTo>
                      <a:cubicBezTo>
                        <a:pt x="69" y="61"/>
                        <a:pt x="69" y="61"/>
                        <a:pt x="69" y="61"/>
                      </a:cubicBezTo>
                      <a:cubicBezTo>
                        <a:pt x="99" y="61"/>
                        <a:pt x="99" y="61"/>
                        <a:pt x="99" y="61"/>
                      </a:cubicBezTo>
                      <a:cubicBezTo>
                        <a:pt x="99" y="84"/>
                        <a:pt x="99" y="84"/>
                        <a:pt x="99" y="84"/>
                      </a:cubicBezTo>
                      <a:cubicBezTo>
                        <a:pt x="123" y="84"/>
                        <a:pt x="123" y="84"/>
                        <a:pt x="123" y="84"/>
                      </a:cubicBezTo>
                      <a:cubicBezTo>
                        <a:pt x="123" y="33"/>
                        <a:pt x="123" y="33"/>
                        <a:pt x="123" y="33"/>
                      </a:cubicBezTo>
                      <a:cubicBezTo>
                        <a:pt x="32" y="33"/>
                        <a:pt x="32" y="33"/>
                        <a:pt x="32" y="33"/>
                      </a:cubicBezTo>
                      <a:lnTo>
                        <a:pt x="32"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grpSp>
          <p:sp>
            <p:nvSpPr>
              <p:cNvPr id="37" name="Freeform 5"/>
              <p:cNvSpPr>
                <a:spLocks/>
              </p:cNvSpPr>
              <p:nvPr/>
            </p:nvSpPr>
            <p:spPr bwMode="auto">
              <a:xfrm>
                <a:off x="13957724" y="4880089"/>
                <a:ext cx="498907" cy="149111"/>
              </a:xfrm>
              <a:custGeom>
                <a:avLst/>
                <a:gdLst>
                  <a:gd name="T0" fmla="*/ 33 w 412"/>
                  <a:gd name="T1" fmla="*/ 150 h 182"/>
                  <a:gd name="T2" fmla="*/ 187 w 412"/>
                  <a:gd name="T3" fmla="*/ 150 h 182"/>
                  <a:gd name="T4" fmla="*/ 187 w 412"/>
                  <a:gd name="T5" fmla="*/ 1 h 182"/>
                  <a:gd name="T6" fmla="*/ 187 w 412"/>
                  <a:gd name="T7" fmla="*/ 1 h 182"/>
                  <a:gd name="T8" fmla="*/ 187 w 412"/>
                  <a:gd name="T9" fmla="*/ 1 h 182"/>
                  <a:gd name="T10" fmla="*/ 412 w 412"/>
                  <a:gd name="T11" fmla="*/ 0 h 182"/>
                  <a:gd name="T12" fmla="*/ 412 w 412"/>
                  <a:gd name="T13" fmla="*/ 181 h 182"/>
                  <a:gd name="T14" fmla="*/ 379 w 412"/>
                  <a:gd name="T15" fmla="*/ 181 h 182"/>
                  <a:gd name="T16" fmla="*/ 379 w 412"/>
                  <a:gd name="T17" fmla="*/ 181 h 182"/>
                  <a:gd name="T18" fmla="*/ 256 w 412"/>
                  <a:gd name="T19" fmla="*/ 182 h 182"/>
                  <a:gd name="T20" fmla="*/ 255 w 412"/>
                  <a:gd name="T21" fmla="*/ 62 h 182"/>
                  <a:gd name="T22" fmla="*/ 342 w 412"/>
                  <a:gd name="T23" fmla="*/ 62 h 182"/>
                  <a:gd name="T24" fmla="*/ 342 w 412"/>
                  <a:gd name="T25" fmla="*/ 62 h 182"/>
                  <a:gd name="T26" fmla="*/ 342 w 412"/>
                  <a:gd name="T27" fmla="*/ 62 h 182"/>
                  <a:gd name="T28" fmla="*/ 342 w 412"/>
                  <a:gd name="T29" fmla="*/ 94 h 182"/>
                  <a:gd name="T30" fmla="*/ 342 w 412"/>
                  <a:gd name="T31" fmla="*/ 94 h 182"/>
                  <a:gd name="T32" fmla="*/ 342 w 412"/>
                  <a:gd name="T33" fmla="*/ 116 h 182"/>
                  <a:gd name="T34" fmla="*/ 313 w 412"/>
                  <a:gd name="T35" fmla="*/ 116 h 182"/>
                  <a:gd name="T36" fmla="*/ 313 w 412"/>
                  <a:gd name="T37" fmla="*/ 94 h 182"/>
                  <a:gd name="T38" fmla="*/ 288 w 412"/>
                  <a:gd name="T39" fmla="*/ 94 h 182"/>
                  <a:gd name="T40" fmla="*/ 288 w 412"/>
                  <a:gd name="T41" fmla="*/ 149 h 182"/>
                  <a:gd name="T42" fmla="*/ 379 w 412"/>
                  <a:gd name="T43" fmla="*/ 149 h 182"/>
                  <a:gd name="T44" fmla="*/ 379 w 412"/>
                  <a:gd name="T45" fmla="*/ 32 h 182"/>
                  <a:gd name="T46" fmla="*/ 220 w 412"/>
                  <a:gd name="T47" fmla="*/ 32 h 182"/>
                  <a:gd name="T48" fmla="*/ 220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7 w 412"/>
                  <a:gd name="T61" fmla="*/ 115 h 182"/>
                  <a:gd name="T62" fmla="*/ 100 w 412"/>
                  <a:gd name="T63" fmla="*/ 115 h 182"/>
                  <a:gd name="T64" fmla="*/ 100 w 412"/>
                  <a:gd name="T65" fmla="*/ 116 h 182"/>
                  <a:gd name="T66" fmla="*/ 71 w 412"/>
                  <a:gd name="T67" fmla="*/ 116 h 182"/>
                  <a:gd name="T68" fmla="*/ 71 w 412"/>
                  <a:gd name="T69" fmla="*/ 115 h 182"/>
                  <a:gd name="T70" fmla="*/ 70 w 412"/>
                  <a:gd name="T71" fmla="*/ 115 h 182"/>
                  <a:gd name="T72" fmla="*/ 69 w 412"/>
                  <a:gd name="T73" fmla="*/ 61 h 182"/>
                  <a:gd name="T74" fmla="*/ 100 w 412"/>
                  <a:gd name="T75" fmla="*/ 61 h 182"/>
                  <a:gd name="T76" fmla="*/ 100 w 412"/>
                  <a:gd name="T77" fmla="*/ 84 h 182"/>
                  <a:gd name="T78" fmla="*/ 124 w 412"/>
                  <a:gd name="T79" fmla="*/ 84 h 182"/>
                  <a:gd name="T80" fmla="*/ 124 w 412"/>
                  <a:gd name="T81" fmla="*/ 33 h 182"/>
                  <a:gd name="T82" fmla="*/ 33 w 412"/>
                  <a:gd name="T83" fmla="*/ 33 h 182"/>
                  <a:gd name="T84" fmla="*/ 33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3" y="150"/>
                    </a:moveTo>
                    <a:cubicBezTo>
                      <a:pt x="187" y="150"/>
                      <a:pt x="187" y="150"/>
                      <a:pt x="187" y="150"/>
                    </a:cubicBezTo>
                    <a:cubicBezTo>
                      <a:pt x="187" y="1"/>
                      <a:pt x="187" y="1"/>
                      <a:pt x="187"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79" y="181"/>
                      <a:pt x="379" y="181"/>
                      <a:pt x="379" y="181"/>
                    </a:cubicBezTo>
                    <a:cubicBezTo>
                      <a:pt x="379" y="181"/>
                      <a:pt x="379" y="181"/>
                      <a:pt x="379" y="181"/>
                    </a:cubicBezTo>
                    <a:cubicBezTo>
                      <a:pt x="256" y="182"/>
                      <a:pt x="256" y="182"/>
                      <a:pt x="256" y="182"/>
                    </a:cubicBezTo>
                    <a:cubicBezTo>
                      <a:pt x="256" y="143"/>
                      <a:pt x="255" y="100"/>
                      <a:pt x="255" y="62"/>
                    </a:cubicBezTo>
                    <a:cubicBezTo>
                      <a:pt x="285" y="62"/>
                      <a:pt x="313" y="62"/>
                      <a:pt x="342" y="62"/>
                    </a:cubicBezTo>
                    <a:cubicBezTo>
                      <a:pt x="342" y="62"/>
                      <a:pt x="342" y="62"/>
                      <a:pt x="342" y="62"/>
                    </a:cubicBezTo>
                    <a:cubicBezTo>
                      <a:pt x="342" y="62"/>
                      <a:pt x="342" y="62"/>
                      <a:pt x="342" y="62"/>
                    </a:cubicBezTo>
                    <a:cubicBezTo>
                      <a:pt x="342" y="94"/>
                      <a:pt x="342" y="94"/>
                      <a:pt x="342"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8" y="94"/>
                      <a:pt x="288" y="94"/>
                      <a:pt x="288" y="94"/>
                    </a:cubicBezTo>
                    <a:cubicBezTo>
                      <a:pt x="288" y="149"/>
                      <a:pt x="288" y="149"/>
                      <a:pt x="288" y="149"/>
                    </a:cubicBezTo>
                    <a:cubicBezTo>
                      <a:pt x="379" y="149"/>
                      <a:pt x="379" y="149"/>
                      <a:pt x="379" y="149"/>
                    </a:cubicBezTo>
                    <a:cubicBezTo>
                      <a:pt x="379" y="32"/>
                      <a:pt x="379" y="32"/>
                      <a:pt x="379" y="32"/>
                    </a:cubicBezTo>
                    <a:cubicBezTo>
                      <a:pt x="220" y="32"/>
                      <a:pt x="220" y="32"/>
                      <a:pt x="220" y="32"/>
                    </a:cubicBezTo>
                    <a:cubicBezTo>
                      <a:pt x="220" y="32"/>
                      <a:pt x="220" y="32"/>
                      <a:pt x="220"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7" y="115"/>
                      <a:pt x="157" y="115"/>
                      <a:pt x="157" y="115"/>
                    </a:cubicBezTo>
                    <a:cubicBezTo>
                      <a:pt x="100" y="115"/>
                      <a:pt x="100" y="115"/>
                      <a:pt x="100" y="115"/>
                    </a:cubicBezTo>
                    <a:cubicBezTo>
                      <a:pt x="100" y="116"/>
                      <a:pt x="100" y="116"/>
                      <a:pt x="100" y="116"/>
                    </a:cubicBezTo>
                    <a:cubicBezTo>
                      <a:pt x="71" y="116"/>
                      <a:pt x="71" y="116"/>
                      <a:pt x="71" y="116"/>
                    </a:cubicBezTo>
                    <a:cubicBezTo>
                      <a:pt x="71" y="115"/>
                      <a:pt x="71" y="115"/>
                      <a:pt x="71" y="115"/>
                    </a:cubicBezTo>
                    <a:cubicBezTo>
                      <a:pt x="70" y="115"/>
                      <a:pt x="70" y="115"/>
                      <a:pt x="70" y="115"/>
                    </a:cubicBezTo>
                    <a:cubicBezTo>
                      <a:pt x="69" y="61"/>
                      <a:pt x="69" y="61"/>
                      <a:pt x="69" y="61"/>
                    </a:cubicBezTo>
                    <a:cubicBezTo>
                      <a:pt x="100" y="61"/>
                      <a:pt x="100" y="61"/>
                      <a:pt x="100" y="61"/>
                    </a:cubicBezTo>
                    <a:cubicBezTo>
                      <a:pt x="100" y="84"/>
                      <a:pt x="100" y="84"/>
                      <a:pt x="100" y="84"/>
                    </a:cubicBezTo>
                    <a:cubicBezTo>
                      <a:pt x="124" y="84"/>
                      <a:pt x="124" y="84"/>
                      <a:pt x="124" y="84"/>
                    </a:cubicBezTo>
                    <a:cubicBezTo>
                      <a:pt x="124" y="33"/>
                      <a:pt x="124" y="33"/>
                      <a:pt x="124" y="33"/>
                    </a:cubicBezTo>
                    <a:cubicBezTo>
                      <a:pt x="33" y="33"/>
                      <a:pt x="33" y="33"/>
                      <a:pt x="33" y="33"/>
                    </a:cubicBezTo>
                    <a:lnTo>
                      <a:pt x="33"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38" name="Freeform 6"/>
              <p:cNvSpPr>
                <a:spLocks/>
              </p:cNvSpPr>
              <p:nvPr/>
            </p:nvSpPr>
            <p:spPr bwMode="auto">
              <a:xfrm>
                <a:off x="14486269" y="4880089"/>
                <a:ext cx="497260" cy="149111"/>
              </a:xfrm>
              <a:custGeom>
                <a:avLst/>
                <a:gdLst>
                  <a:gd name="T0" fmla="*/ 32 w 411"/>
                  <a:gd name="T1" fmla="*/ 150 h 182"/>
                  <a:gd name="T2" fmla="*/ 186 w 411"/>
                  <a:gd name="T3" fmla="*/ 150 h 182"/>
                  <a:gd name="T4" fmla="*/ 186 w 411"/>
                  <a:gd name="T5" fmla="*/ 1 h 182"/>
                  <a:gd name="T6" fmla="*/ 187 w 411"/>
                  <a:gd name="T7" fmla="*/ 1 h 182"/>
                  <a:gd name="T8" fmla="*/ 187 w 411"/>
                  <a:gd name="T9" fmla="*/ 1 h 182"/>
                  <a:gd name="T10" fmla="*/ 411 w 411"/>
                  <a:gd name="T11" fmla="*/ 0 h 182"/>
                  <a:gd name="T12" fmla="*/ 411 w 411"/>
                  <a:gd name="T13" fmla="*/ 181 h 182"/>
                  <a:gd name="T14" fmla="*/ 379 w 411"/>
                  <a:gd name="T15" fmla="*/ 181 h 182"/>
                  <a:gd name="T16" fmla="*/ 379 w 411"/>
                  <a:gd name="T17" fmla="*/ 181 h 182"/>
                  <a:gd name="T18" fmla="*/ 255 w 411"/>
                  <a:gd name="T19" fmla="*/ 182 h 182"/>
                  <a:gd name="T20" fmla="*/ 255 w 411"/>
                  <a:gd name="T21" fmla="*/ 62 h 182"/>
                  <a:gd name="T22" fmla="*/ 341 w 411"/>
                  <a:gd name="T23" fmla="*/ 62 h 182"/>
                  <a:gd name="T24" fmla="*/ 341 w 411"/>
                  <a:gd name="T25" fmla="*/ 62 h 182"/>
                  <a:gd name="T26" fmla="*/ 342 w 411"/>
                  <a:gd name="T27" fmla="*/ 62 h 182"/>
                  <a:gd name="T28" fmla="*/ 342 w 411"/>
                  <a:gd name="T29" fmla="*/ 94 h 182"/>
                  <a:gd name="T30" fmla="*/ 341 w 411"/>
                  <a:gd name="T31" fmla="*/ 94 h 182"/>
                  <a:gd name="T32" fmla="*/ 341 w 411"/>
                  <a:gd name="T33" fmla="*/ 116 h 182"/>
                  <a:gd name="T34" fmla="*/ 312 w 411"/>
                  <a:gd name="T35" fmla="*/ 116 h 182"/>
                  <a:gd name="T36" fmla="*/ 312 w 411"/>
                  <a:gd name="T37" fmla="*/ 94 h 182"/>
                  <a:gd name="T38" fmla="*/ 288 w 411"/>
                  <a:gd name="T39" fmla="*/ 94 h 182"/>
                  <a:gd name="T40" fmla="*/ 288 w 411"/>
                  <a:gd name="T41" fmla="*/ 149 h 182"/>
                  <a:gd name="T42" fmla="*/ 379 w 411"/>
                  <a:gd name="T43" fmla="*/ 149 h 182"/>
                  <a:gd name="T44" fmla="*/ 379 w 411"/>
                  <a:gd name="T45" fmla="*/ 32 h 182"/>
                  <a:gd name="T46" fmla="*/ 220 w 411"/>
                  <a:gd name="T47" fmla="*/ 32 h 182"/>
                  <a:gd name="T48" fmla="*/ 220 w 411"/>
                  <a:gd name="T49" fmla="*/ 32 h 182"/>
                  <a:gd name="T50" fmla="*/ 218 w 411"/>
                  <a:gd name="T51" fmla="*/ 32 h 182"/>
                  <a:gd name="T52" fmla="*/ 218 w 411"/>
                  <a:gd name="T53" fmla="*/ 182 h 182"/>
                  <a:gd name="T54" fmla="*/ 0 w 411"/>
                  <a:gd name="T55" fmla="*/ 182 h 182"/>
                  <a:gd name="T56" fmla="*/ 0 w 411"/>
                  <a:gd name="T57" fmla="*/ 1 h 182"/>
                  <a:gd name="T58" fmla="*/ 156 w 411"/>
                  <a:gd name="T59" fmla="*/ 0 h 182"/>
                  <a:gd name="T60" fmla="*/ 156 w 411"/>
                  <a:gd name="T61" fmla="*/ 115 h 182"/>
                  <a:gd name="T62" fmla="*/ 99 w 411"/>
                  <a:gd name="T63" fmla="*/ 115 h 182"/>
                  <a:gd name="T64" fmla="*/ 99 w 411"/>
                  <a:gd name="T65" fmla="*/ 116 h 182"/>
                  <a:gd name="T66" fmla="*/ 70 w 411"/>
                  <a:gd name="T67" fmla="*/ 116 h 182"/>
                  <a:gd name="T68" fmla="*/ 70 w 411"/>
                  <a:gd name="T69" fmla="*/ 115 h 182"/>
                  <a:gd name="T70" fmla="*/ 69 w 411"/>
                  <a:gd name="T71" fmla="*/ 115 h 182"/>
                  <a:gd name="T72" fmla="*/ 69 w 411"/>
                  <a:gd name="T73" fmla="*/ 61 h 182"/>
                  <a:gd name="T74" fmla="*/ 99 w 411"/>
                  <a:gd name="T75" fmla="*/ 61 h 182"/>
                  <a:gd name="T76" fmla="*/ 99 w 411"/>
                  <a:gd name="T77" fmla="*/ 84 h 182"/>
                  <a:gd name="T78" fmla="*/ 123 w 411"/>
                  <a:gd name="T79" fmla="*/ 84 h 182"/>
                  <a:gd name="T80" fmla="*/ 123 w 411"/>
                  <a:gd name="T81" fmla="*/ 33 h 182"/>
                  <a:gd name="T82" fmla="*/ 32 w 411"/>
                  <a:gd name="T83" fmla="*/ 33 h 182"/>
                  <a:gd name="T84" fmla="*/ 32 w 411"/>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1" h="182">
                    <a:moveTo>
                      <a:pt x="32" y="150"/>
                    </a:moveTo>
                    <a:cubicBezTo>
                      <a:pt x="186" y="150"/>
                      <a:pt x="186" y="150"/>
                      <a:pt x="186" y="150"/>
                    </a:cubicBezTo>
                    <a:cubicBezTo>
                      <a:pt x="186" y="1"/>
                      <a:pt x="186" y="1"/>
                      <a:pt x="186" y="1"/>
                    </a:cubicBezTo>
                    <a:cubicBezTo>
                      <a:pt x="187" y="1"/>
                      <a:pt x="187" y="1"/>
                      <a:pt x="187" y="1"/>
                    </a:cubicBezTo>
                    <a:cubicBezTo>
                      <a:pt x="187" y="1"/>
                      <a:pt x="187" y="1"/>
                      <a:pt x="187" y="1"/>
                    </a:cubicBezTo>
                    <a:cubicBezTo>
                      <a:pt x="268" y="1"/>
                      <a:pt x="332" y="0"/>
                      <a:pt x="411" y="0"/>
                    </a:cubicBezTo>
                    <a:cubicBezTo>
                      <a:pt x="411" y="181"/>
                      <a:pt x="411" y="181"/>
                      <a:pt x="411" y="181"/>
                    </a:cubicBezTo>
                    <a:cubicBezTo>
                      <a:pt x="379" y="181"/>
                      <a:pt x="379" y="181"/>
                      <a:pt x="379" y="181"/>
                    </a:cubicBezTo>
                    <a:cubicBezTo>
                      <a:pt x="379" y="181"/>
                      <a:pt x="379" y="181"/>
                      <a:pt x="379" y="181"/>
                    </a:cubicBezTo>
                    <a:cubicBezTo>
                      <a:pt x="255" y="182"/>
                      <a:pt x="255" y="182"/>
                      <a:pt x="255" y="182"/>
                    </a:cubicBezTo>
                    <a:cubicBezTo>
                      <a:pt x="255" y="143"/>
                      <a:pt x="255" y="100"/>
                      <a:pt x="255" y="62"/>
                    </a:cubicBezTo>
                    <a:cubicBezTo>
                      <a:pt x="284" y="62"/>
                      <a:pt x="312" y="62"/>
                      <a:pt x="341" y="62"/>
                    </a:cubicBezTo>
                    <a:cubicBezTo>
                      <a:pt x="341" y="62"/>
                      <a:pt x="341" y="62"/>
                      <a:pt x="341" y="62"/>
                    </a:cubicBezTo>
                    <a:cubicBezTo>
                      <a:pt x="342" y="62"/>
                      <a:pt x="342" y="62"/>
                      <a:pt x="342" y="62"/>
                    </a:cubicBezTo>
                    <a:cubicBezTo>
                      <a:pt x="342" y="94"/>
                      <a:pt x="342" y="94"/>
                      <a:pt x="342" y="94"/>
                    </a:cubicBezTo>
                    <a:cubicBezTo>
                      <a:pt x="341" y="94"/>
                      <a:pt x="341" y="94"/>
                      <a:pt x="341" y="94"/>
                    </a:cubicBezTo>
                    <a:cubicBezTo>
                      <a:pt x="341" y="116"/>
                      <a:pt x="341" y="116"/>
                      <a:pt x="341" y="116"/>
                    </a:cubicBezTo>
                    <a:cubicBezTo>
                      <a:pt x="312" y="116"/>
                      <a:pt x="312" y="116"/>
                      <a:pt x="312" y="116"/>
                    </a:cubicBezTo>
                    <a:cubicBezTo>
                      <a:pt x="312" y="94"/>
                      <a:pt x="312" y="94"/>
                      <a:pt x="312" y="94"/>
                    </a:cubicBezTo>
                    <a:cubicBezTo>
                      <a:pt x="288" y="94"/>
                      <a:pt x="288" y="94"/>
                      <a:pt x="288" y="94"/>
                    </a:cubicBezTo>
                    <a:cubicBezTo>
                      <a:pt x="288" y="149"/>
                      <a:pt x="288" y="149"/>
                      <a:pt x="288" y="149"/>
                    </a:cubicBezTo>
                    <a:cubicBezTo>
                      <a:pt x="379" y="149"/>
                      <a:pt x="379" y="149"/>
                      <a:pt x="379" y="149"/>
                    </a:cubicBezTo>
                    <a:cubicBezTo>
                      <a:pt x="379" y="32"/>
                      <a:pt x="379" y="32"/>
                      <a:pt x="379" y="32"/>
                    </a:cubicBezTo>
                    <a:cubicBezTo>
                      <a:pt x="220" y="32"/>
                      <a:pt x="220" y="32"/>
                      <a:pt x="220" y="32"/>
                    </a:cubicBezTo>
                    <a:cubicBezTo>
                      <a:pt x="220" y="32"/>
                      <a:pt x="220" y="32"/>
                      <a:pt x="220" y="32"/>
                    </a:cubicBezTo>
                    <a:cubicBezTo>
                      <a:pt x="218" y="32"/>
                      <a:pt x="218" y="32"/>
                      <a:pt x="218" y="32"/>
                    </a:cubicBezTo>
                    <a:cubicBezTo>
                      <a:pt x="218" y="182"/>
                      <a:pt x="218" y="182"/>
                      <a:pt x="218" y="182"/>
                    </a:cubicBezTo>
                    <a:cubicBezTo>
                      <a:pt x="0" y="182"/>
                      <a:pt x="0" y="182"/>
                      <a:pt x="0" y="182"/>
                    </a:cubicBezTo>
                    <a:cubicBezTo>
                      <a:pt x="0" y="1"/>
                      <a:pt x="0" y="1"/>
                      <a:pt x="0" y="1"/>
                    </a:cubicBezTo>
                    <a:cubicBezTo>
                      <a:pt x="156" y="0"/>
                      <a:pt x="156" y="0"/>
                      <a:pt x="156" y="0"/>
                    </a:cubicBezTo>
                    <a:cubicBezTo>
                      <a:pt x="156" y="115"/>
                      <a:pt x="156" y="115"/>
                      <a:pt x="156" y="115"/>
                    </a:cubicBezTo>
                    <a:cubicBezTo>
                      <a:pt x="99" y="115"/>
                      <a:pt x="99" y="115"/>
                      <a:pt x="99" y="115"/>
                    </a:cubicBezTo>
                    <a:cubicBezTo>
                      <a:pt x="99" y="116"/>
                      <a:pt x="99" y="116"/>
                      <a:pt x="99" y="116"/>
                    </a:cubicBezTo>
                    <a:cubicBezTo>
                      <a:pt x="70" y="116"/>
                      <a:pt x="70" y="116"/>
                      <a:pt x="70" y="116"/>
                    </a:cubicBezTo>
                    <a:cubicBezTo>
                      <a:pt x="70" y="115"/>
                      <a:pt x="70" y="115"/>
                      <a:pt x="70" y="115"/>
                    </a:cubicBezTo>
                    <a:cubicBezTo>
                      <a:pt x="69" y="115"/>
                      <a:pt x="69" y="115"/>
                      <a:pt x="69" y="115"/>
                    </a:cubicBezTo>
                    <a:cubicBezTo>
                      <a:pt x="69" y="61"/>
                      <a:pt x="69" y="61"/>
                      <a:pt x="69" y="61"/>
                    </a:cubicBezTo>
                    <a:cubicBezTo>
                      <a:pt x="99" y="61"/>
                      <a:pt x="99" y="61"/>
                      <a:pt x="99" y="61"/>
                    </a:cubicBezTo>
                    <a:cubicBezTo>
                      <a:pt x="99" y="84"/>
                      <a:pt x="99" y="84"/>
                      <a:pt x="99" y="84"/>
                    </a:cubicBezTo>
                    <a:cubicBezTo>
                      <a:pt x="123" y="84"/>
                      <a:pt x="123" y="84"/>
                      <a:pt x="123" y="84"/>
                    </a:cubicBezTo>
                    <a:cubicBezTo>
                      <a:pt x="123" y="33"/>
                      <a:pt x="123" y="33"/>
                      <a:pt x="123" y="33"/>
                    </a:cubicBezTo>
                    <a:cubicBezTo>
                      <a:pt x="32" y="33"/>
                      <a:pt x="32" y="33"/>
                      <a:pt x="32" y="33"/>
                    </a:cubicBezTo>
                    <a:lnTo>
                      <a:pt x="32"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grpSp>
        <p:sp>
          <p:nvSpPr>
            <p:cNvPr id="31" name="Freeform 5"/>
            <p:cNvSpPr>
              <a:spLocks/>
            </p:cNvSpPr>
            <p:nvPr/>
          </p:nvSpPr>
          <p:spPr bwMode="auto">
            <a:xfrm>
              <a:off x="17100025" y="4800600"/>
              <a:ext cx="498907" cy="149111"/>
            </a:xfrm>
            <a:custGeom>
              <a:avLst/>
              <a:gdLst>
                <a:gd name="T0" fmla="*/ 33 w 412"/>
                <a:gd name="T1" fmla="*/ 150 h 182"/>
                <a:gd name="T2" fmla="*/ 187 w 412"/>
                <a:gd name="T3" fmla="*/ 150 h 182"/>
                <a:gd name="T4" fmla="*/ 187 w 412"/>
                <a:gd name="T5" fmla="*/ 1 h 182"/>
                <a:gd name="T6" fmla="*/ 187 w 412"/>
                <a:gd name="T7" fmla="*/ 1 h 182"/>
                <a:gd name="T8" fmla="*/ 187 w 412"/>
                <a:gd name="T9" fmla="*/ 1 h 182"/>
                <a:gd name="T10" fmla="*/ 412 w 412"/>
                <a:gd name="T11" fmla="*/ 0 h 182"/>
                <a:gd name="T12" fmla="*/ 412 w 412"/>
                <a:gd name="T13" fmla="*/ 181 h 182"/>
                <a:gd name="T14" fmla="*/ 379 w 412"/>
                <a:gd name="T15" fmla="*/ 181 h 182"/>
                <a:gd name="T16" fmla="*/ 379 w 412"/>
                <a:gd name="T17" fmla="*/ 181 h 182"/>
                <a:gd name="T18" fmla="*/ 256 w 412"/>
                <a:gd name="T19" fmla="*/ 182 h 182"/>
                <a:gd name="T20" fmla="*/ 255 w 412"/>
                <a:gd name="T21" fmla="*/ 62 h 182"/>
                <a:gd name="T22" fmla="*/ 342 w 412"/>
                <a:gd name="T23" fmla="*/ 62 h 182"/>
                <a:gd name="T24" fmla="*/ 342 w 412"/>
                <a:gd name="T25" fmla="*/ 62 h 182"/>
                <a:gd name="T26" fmla="*/ 342 w 412"/>
                <a:gd name="T27" fmla="*/ 62 h 182"/>
                <a:gd name="T28" fmla="*/ 342 w 412"/>
                <a:gd name="T29" fmla="*/ 94 h 182"/>
                <a:gd name="T30" fmla="*/ 342 w 412"/>
                <a:gd name="T31" fmla="*/ 94 h 182"/>
                <a:gd name="T32" fmla="*/ 342 w 412"/>
                <a:gd name="T33" fmla="*/ 116 h 182"/>
                <a:gd name="T34" fmla="*/ 313 w 412"/>
                <a:gd name="T35" fmla="*/ 116 h 182"/>
                <a:gd name="T36" fmla="*/ 313 w 412"/>
                <a:gd name="T37" fmla="*/ 94 h 182"/>
                <a:gd name="T38" fmla="*/ 288 w 412"/>
                <a:gd name="T39" fmla="*/ 94 h 182"/>
                <a:gd name="T40" fmla="*/ 288 w 412"/>
                <a:gd name="T41" fmla="*/ 149 h 182"/>
                <a:gd name="T42" fmla="*/ 379 w 412"/>
                <a:gd name="T43" fmla="*/ 149 h 182"/>
                <a:gd name="T44" fmla="*/ 379 w 412"/>
                <a:gd name="T45" fmla="*/ 32 h 182"/>
                <a:gd name="T46" fmla="*/ 220 w 412"/>
                <a:gd name="T47" fmla="*/ 32 h 182"/>
                <a:gd name="T48" fmla="*/ 220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7 w 412"/>
                <a:gd name="T61" fmla="*/ 115 h 182"/>
                <a:gd name="T62" fmla="*/ 100 w 412"/>
                <a:gd name="T63" fmla="*/ 115 h 182"/>
                <a:gd name="T64" fmla="*/ 100 w 412"/>
                <a:gd name="T65" fmla="*/ 116 h 182"/>
                <a:gd name="T66" fmla="*/ 71 w 412"/>
                <a:gd name="T67" fmla="*/ 116 h 182"/>
                <a:gd name="T68" fmla="*/ 71 w 412"/>
                <a:gd name="T69" fmla="*/ 115 h 182"/>
                <a:gd name="T70" fmla="*/ 70 w 412"/>
                <a:gd name="T71" fmla="*/ 115 h 182"/>
                <a:gd name="T72" fmla="*/ 69 w 412"/>
                <a:gd name="T73" fmla="*/ 61 h 182"/>
                <a:gd name="T74" fmla="*/ 100 w 412"/>
                <a:gd name="T75" fmla="*/ 61 h 182"/>
                <a:gd name="T76" fmla="*/ 100 w 412"/>
                <a:gd name="T77" fmla="*/ 84 h 182"/>
                <a:gd name="T78" fmla="*/ 124 w 412"/>
                <a:gd name="T79" fmla="*/ 84 h 182"/>
                <a:gd name="T80" fmla="*/ 124 w 412"/>
                <a:gd name="T81" fmla="*/ 33 h 182"/>
                <a:gd name="T82" fmla="*/ 33 w 412"/>
                <a:gd name="T83" fmla="*/ 33 h 182"/>
                <a:gd name="T84" fmla="*/ 33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3" y="150"/>
                  </a:moveTo>
                  <a:cubicBezTo>
                    <a:pt x="187" y="150"/>
                    <a:pt x="187" y="150"/>
                    <a:pt x="187" y="150"/>
                  </a:cubicBezTo>
                  <a:cubicBezTo>
                    <a:pt x="187" y="1"/>
                    <a:pt x="187" y="1"/>
                    <a:pt x="187"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79" y="181"/>
                    <a:pt x="379" y="181"/>
                    <a:pt x="379" y="181"/>
                  </a:cubicBezTo>
                  <a:cubicBezTo>
                    <a:pt x="379" y="181"/>
                    <a:pt x="379" y="181"/>
                    <a:pt x="379" y="181"/>
                  </a:cubicBezTo>
                  <a:cubicBezTo>
                    <a:pt x="256" y="182"/>
                    <a:pt x="256" y="182"/>
                    <a:pt x="256" y="182"/>
                  </a:cubicBezTo>
                  <a:cubicBezTo>
                    <a:pt x="256" y="143"/>
                    <a:pt x="255" y="100"/>
                    <a:pt x="255" y="62"/>
                  </a:cubicBezTo>
                  <a:cubicBezTo>
                    <a:pt x="285" y="62"/>
                    <a:pt x="313" y="62"/>
                    <a:pt x="342" y="62"/>
                  </a:cubicBezTo>
                  <a:cubicBezTo>
                    <a:pt x="342" y="62"/>
                    <a:pt x="342" y="62"/>
                    <a:pt x="342" y="62"/>
                  </a:cubicBezTo>
                  <a:cubicBezTo>
                    <a:pt x="342" y="62"/>
                    <a:pt x="342" y="62"/>
                    <a:pt x="342" y="62"/>
                  </a:cubicBezTo>
                  <a:cubicBezTo>
                    <a:pt x="342" y="94"/>
                    <a:pt x="342" y="94"/>
                    <a:pt x="342"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8" y="94"/>
                    <a:pt x="288" y="94"/>
                    <a:pt x="288" y="94"/>
                  </a:cubicBezTo>
                  <a:cubicBezTo>
                    <a:pt x="288" y="149"/>
                    <a:pt x="288" y="149"/>
                    <a:pt x="288" y="149"/>
                  </a:cubicBezTo>
                  <a:cubicBezTo>
                    <a:pt x="379" y="149"/>
                    <a:pt x="379" y="149"/>
                    <a:pt x="379" y="149"/>
                  </a:cubicBezTo>
                  <a:cubicBezTo>
                    <a:pt x="379" y="32"/>
                    <a:pt x="379" y="32"/>
                    <a:pt x="379" y="32"/>
                  </a:cubicBezTo>
                  <a:cubicBezTo>
                    <a:pt x="220" y="32"/>
                    <a:pt x="220" y="32"/>
                    <a:pt x="220" y="32"/>
                  </a:cubicBezTo>
                  <a:cubicBezTo>
                    <a:pt x="220" y="32"/>
                    <a:pt x="220" y="32"/>
                    <a:pt x="220"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7" y="115"/>
                    <a:pt x="157" y="115"/>
                    <a:pt x="157" y="115"/>
                  </a:cubicBezTo>
                  <a:cubicBezTo>
                    <a:pt x="100" y="115"/>
                    <a:pt x="100" y="115"/>
                    <a:pt x="100" y="115"/>
                  </a:cubicBezTo>
                  <a:cubicBezTo>
                    <a:pt x="100" y="116"/>
                    <a:pt x="100" y="116"/>
                    <a:pt x="100" y="116"/>
                  </a:cubicBezTo>
                  <a:cubicBezTo>
                    <a:pt x="71" y="116"/>
                    <a:pt x="71" y="116"/>
                    <a:pt x="71" y="116"/>
                  </a:cubicBezTo>
                  <a:cubicBezTo>
                    <a:pt x="71" y="115"/>
                    <a:pt x="71" y="115"/>
                    <a:pt x="71" y="115"/>
                  </a:cubicBezTo>
                  <a:cubicBezTo>
                    <a:pt x="70" y="115"/>
                    <a:pt x="70" y="115"/>
                    <a:pt x="70" y="115"/>
                  </a:cubicBezTo>
                  <a:cubicBezTo>
                    <a:pt x="69" y="61"/>
                    <a:pt x="69" y="61"/>
                    <a:pt x="69" y="61"/>
                  </a:cubicBezTo>
                  <a:cubicBezTo>
                    <a:pt x="100" y="61"/>
                    <a:pt x="100" y="61"/>
                    <a:pt x="100" y="61"/>
                  </a:cubicBezTo>
                  <a:cubicBezTo>
                    <a:pt x="100" y="84"/>
                    <a:pt x="100" y="84"/>
                    <a:pt x="100" y="84"/>
                  </a:cubicBezTo>
                  <a:cubicBezTo>
                    <a:pt x="124" y="84"/>
                    <a:pt x="124" y="84"/>
                    <a:pt x="124" y="84"/>
                  </a:cubicBezTo>
                  <a:cubicBezTo>
                    <a:pt x="124" y="33"/>
                    <a:pt x="124" y="33"/>
                    <a:pt x="124" y="33"/>
                  </a:cubicBezTo>
                  <a:cubicBezTo>
                    <a:pt x="33" y="33"/>
                    <a:pt x="33" y="33"/>
                    <a:pt x="33" y="33"/>
                  </a:cubicBezTo>
                  <a:lnTo>
                    <a:pt x="33"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32" name="Freeform 6"/>
            <p:cNvSpPr>
              <a:spLocks/>
            </p:cNvSpPr>
            <p:nvPr/>
          </p:nvSpPr>
          <p:spPr bwMode="auto">
            <a:xfrm>
              <a:off x="17628570" y="4800600"/>
              <a:ext cx="497260" cy="149111"/>
            </a:xfrm>
            <a:custGeom>
              <a:avLst/>
              <a:gdLst>
                <a:gd name="T0" fmla="*/ 32 w 411"/>
                <a:gd name="T1" fmla="*/ 150 h 182"/>
                <a:gd name="T2" fmla="*/ 186 w 411"/>
                <a:gd name="T3" fmla="*/ 150 h 182"/>
                <a:gd name="T4" fmla="*/ 186 w 411"/>
                <a:gd name="T5" fmla="*/ 1 h 182"/>
                <a:gd name="T6" fmla="*/ 187 w 411"/>
                <a:gd name="T7" fmla="*/ 1 h 182"/>
                <a:gd name="T8" fmla="*/ 187 w 411"/>
                <a:gd name="T9" fmla="*/ 1 h 182"/>
                <a:gd name="T10" fmla="*/ 411 w 411"/>
                <a:gd name="T11" fmla="*/ 0 h 182"/>
                <a:gd name="T12" fmla="*/ 411 w 411"/>
                <a:gd name="T13" fmla="*/ 181 h 182"/>
                <a:gd name="T14" fmla="*/ 379 w 411"/>
                <a:gd name="T15" fmla="*/ 181 h 182"/>
                <a:gd name="T16" fmla="*/ 379 w 411"/>
                <a:gd name="T17" fmla="*/ 181 h 182"/>
                <a:gd name="T18" fmla="*/ 255 w 411"/>
                <a:gd name="T19" fmla="*/ 182 h 182"/>
                <a:gd name="T20" fmla="*/ 255 w 411"/>
                <a:gd name="T21" fmla="*/ 62 h 182"/>
                <a:gd name="T22" fmla="*/ 341 w 411"/>
                <a:gd name="T23" fmla="*/ 62 h 182"/>
                <a:gd name="T24" fmla="*/ 341 w 411"/>
                <a:gd name="T25" fmla="*/ 62 h 182"/>
                <a:gd name="T26" fmla="*/ 342 w 411"/>
                <a:gd name="T27" fmla="*/ 62 h 182"/>
                <a:gd name="T28" fmla="*/ 342 w 411"/>
                <a:gd name="T29" fmla="*/ 94 h 182"/>
                <a:gd name="T30" fmla="*/ 341 w 411"/>
                <a:gd name="T31" fmla="*/ 94 h 182"/>
                <a:gd name="T32" fmla="*/ 341 w 411"/>
                <a:gd name="T33" fmla="*/ 116 h 182"/>
                <a:gd name="T34" fmla="*/ 312 w 411"/>
                <a:gd name="T35" fmla="*/ 116 h 182"/>
                <a:gd name="T36" fmla="*/ 312 w 411"/>
                <a:gd name="T37" fmla="*/ 94 h 182"/>
                <a:gd name="T38" fmla="*/ 288 w 411"/>
                <a:gd name="T39" fmla="*/ 94 h 182"/>
                <a:gd name="T40" fmla="*/ 288 w 411"/>
                <a:gd name="T41" fmla="*/ 149 h 182"/>
                <a:gd name="T42" fmla="*/ 379 w 411"/>
                <a:gd name="T43" fmla="*/ 149 h 182"/>
                <a:gd name="T44" fmla="*/ 379 w 411"/>
                <a:gd name="T45" fmla="*/ 32 h 182"/>
                <a:gd name="T46" fmla="*/ 220 w 411"/>
                <a:gd name="T47" fmla="*/ 32 h 182"/>
                <a:gd name="T48" fmla="*/ 220 w 411"/>
                <a:gd name="T49" fmla="*/ 32 h 182"/>
                <a:gd name="T50" fmla="*/ 218 w 411"/>
                <a:gd name="T51" fmla="*/ 32 h 182"/>
                <a:gd name="T52" fmla="*/ 218 w 411"/>
                <a:gd name="T53" fmla="*/ 182 h 182"/>
                <a:gd name="T54" fmla="*/ 0 w 411"/>
                <a:gd name="T55" fmla="*/ 182 h 182"/>
                <a:gd name="T56" fmla="*/ 0 w 411"/>
                <a:gd name="T57" fmla="*/ 1 h 182"/>
                <a:gd name="T58" fmla="*/ 156 w 411"/>
                <a:gd name="T59" fmla="*/ 0 h 182"/>
                <a:gd name="T60" fmla="*/ 156 w 411"/>
                <a:gd name="T61" fmla="*/ 115 h 182"/>
                <a:gd name="T62" fmla="*/ 99 w 411"/>
                <a:gd name="T63" fmla="*/ 115 h 182"/>
                <a:gd name="T64" fmla="*/ 99 w 411"/>
                <a:gd name="T65" fmla="*/ 116 h 182"/>
                <a:gd name="T66" fmla="*/ 70 w 411"/>
                <a:gd name="T67" fmla="*/ 116 h 182"/>
                <a:gd name="T68" fmla="*/ 70 w 411"/>
                <a:gd name="T69" fmla="*/ 115 h 182"/>
                <a:gd name="T70" fmla="*/ 69 w 411"/>
                <a:gd name="T71" fmla="*/ 115 h 182"/>
                <a:gd name="T72" fmla="*/ 69 w 411"/>
                <a:gd name="T73" fmla="*/ 61 h 182"/>
                <a:gd name="T74" fmla="*/ 99 w 411"/>
                <a:gd name="T75" fmla="*/ 61 h 182"/>
                <a:gd name="T76" fmla="*/ 99 w 411"/>
                <a:gd name="T77" fmla="*/ 84 h 182"/>
                <a:gd name="T78" fmla="*/ 123 w 411"/>
                <a:gd name="T79" fmla="*/ 84 h 182"/>
                <a:gd name="T80" fmla="*/ 123 w 411"/>
                <a:gd name="T81" fmla="*/ 33 h 182"/>
                <a:gd name="T82" fmla="*/ 32 w 411"/>
                <a:gd name="T83" fmla="*/ 33 h 182"/>
                <a:gd name="T84" fmla="*/ 32 w 411"/>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1" h="182">
                  <a:moveTo>
                    <a:pt x="32" y="150"/>
                  </a:moveTo>
                  <a:cubicBezTo>
                    <a:pt x="186" y="150"/>
                    <a:pt x="186" y="150"/>
                    <a:pt x="186" y="150"/>
                  </a:cubicBezTo>
                  <a:cubicBezTo>
                    <a:pt x="186" y="1"/>
                    <a:pt x="186" y="1"/>
                    <a:pt x="186" y="1"/>
                  </a:cubicBezTo>
                  <a:cubicBezTo>
                    <a:pt x="187" y="1"/>
                    <a:pt x="187" y="1"/>
                    <a:pt x="187" y="1"/>
                  </a:cubicBezTo>
                  <a:cubicBezTo>
                    <a:pt x="187" y="1"/>
                    <a:pt x="187" y="1"/>
                    <a:pt x="187" y="1"/>
                  </a:cubicBezTo>
                  <a:cubicBezTo>
                    <a:pt x="268" y="1"/>
                    <a:pt x="332" y="0"/>
                    <a:pt x="411" y="0"/>
                  </a:cubicBezTo>
                  <a:cubicBezTo>
                    <a:pt x="411" y="181"/>
                    <a:pt x="411" y="181"/>
                    <a:pt x="411" y="181"/>
                  </a:cubicBezTo>
                  <a:cubicBezTo>
                    <a:pt x="379" y="181"/>
                    <a:pt x="379" y="181"/>
                    <a:pt x="379" y="181"/>
                  </a:cubicBezTo>
                  <a:cubicBezTo>
                    <a:pt x="379" y="181"/>
                    <a:pt x="379" y="181"/>
                    <a:pt x="379" y="181"/>
                  </a:cubicBezTo>
                  <a:cubicBezTo>
                    <a:pt x="255" y="182"/>
                    <a:pt x="255" y="182"/>
                    <a:pt x="255" y="182"/>
                  </a:cubicBezTo>
                  <a:cubicBezTo>
                    <a:pt x="255" y="143"/>
                    <a:pt x="255" y="100"/>
                    <a:pt x="255" y="62"/>
                  </a:cubicBezTo>
                  <a:cubicBezTo>
                    <a:pt x="284" y="62"/>
                    <a:pt x="312" y="62"/>
                    <a:pt x="341" y="62"/>
                  </a:cubicBezTo>
                  <a:cubicBezTo>
                    <a:pt x="341" y="62"/>
                    <a:pt x="341" y="62"/>
                    <a:pt x="341" y="62"/>
                  </a:cubicBezTo>
                  <a:cubicBezTo>
                    <a:pt x="342" y="62"/>
                    <a:pt x="342" y="62"/>
                    <a:pt x="342" y="62"/>
                  </a:cubicBezTo>
                  <a:cubicBezTo>
                    <a:pt x="342" y="94"/>
                    <a:pt x="342" y="94"/>
                    <a:pt x="342" y="94"/>
                  </a:cubicBezTo>
                  <a:cubicBezTo>
                    <a:pt x="341" y="94"/>
                    <a:pt x="341" y="94"/>
                    <a:pt x="341" y="94"/>
                  </a:cubicBezTo>
                  <a:cubicBezTo>
                    <a:pt x="341" y="116"/>
                    <a:pt x="341" y="116"/>
                    <a:pt x="341" y="116"/>
                  </a:cubicBezTo>
                  <a:cubicBezTo>
                    <a:pt x="312" y="116"/>
                    <a:pt x="312" y="116"/>
                    <a:pt x="312" y="116"/>
                  </a:cubicBezTo>
                  <a:cubicBezTo>
                    <a:pt x="312" y="94"/>
                    <a:pt x="312" y="94"/>
                    <a:pt x="312" y="94"/>
                  </a:cubicBezTo>
                  <a:cubicBezTo>
                    <a:pt x="288" y="94"/>
                    <a:pt x="288" y="94"/>
                    <a:pt x="288" y="94"/>
                  </a:cubicBezTo>
                  <a:cubicBezTo>
                    <a:pt x="288" y="149"/>
                    <a:pt x="288" y="149"/>
                    <a:pt x="288" y="149"/>
                  </a:cubicBezTo>
                  <a:cubicBezTo>
                    <a:pt x="379" y="149"/>
                    <a:pt x="379" y="149"/>
                    <a:pt x="379" y="149"/>
                  </a:cubicBezTo>
                  <a:cubicBezTo>
                    <a:pt x="379" y="32"/>
                    <a:pt x="379" y="32"/>
                    <a:pt x="379" y="32"/>
                  </a:cubicBezTo>
                  <a:cubicBezTo>
                    <a:pt x="220" y="32"/>
                    <a:pt x="220" y="32"/>
                    <a:pt x="220" y="32"/>
                  </a:cubicBezTo>
                  <a:cubicBezTo>
                    <a:pt x="220" y="32"/>
                    <a:pt x="220" y="32"/>
                    <a:pt x="220" y="32"/>
                  </a:cubicBezTo>
                  <a:cubicBezTo>
                    <a:pt x="218" y="32"/>
                    <a:pt x="218" y="32"/>
                    <a:pt x="218" y="32"/>
                  </a:cubicBezTo>
                  <a:cubicBezTo>
                    <a:pt x="218" y="182"/>
                    <a:pt x="218" y="182"/>
                    <a:pt x="218" y="182"/>
                  </a:cubicBezTo>
                  <a:cubicBezTo>
                    <a:pt x="0" y="182"/>
                    <a:pt x="0" y="182"/>
                    <a:pt x="0" y="182"/>
                  </a:cubicBezTo>
                  <a:cubicBezTo>
                    <a:pt x="0" y="1"/>
                    <a:pt x="0" y="1"/>
                    <a:pt x="0" y="1"/>
                  </a:cubicBezTo>
                  <a:cubicBezTo>
                    <a:pt x="156" y="0"/>
                    <a:pt x="156" y="0"/>
                    <a:pt x="156" y="0"/>
                  </a:cubicBezTo>
                  <a:cubicBezTo>
                    <a:pt x="156" y="115"/>
                    <a:pt x="156" y="115"/>
                    <a:pt x="156" y="115"/>
                  </a:cubicBezTo>
                  <a:cubicBezTo>
                    <a:pt x="99" y="115"/>
                    <a:pt x="99" y="115"/>
                    <a:pt x="99" y="115"/>
                  </a:cubicBezTo>
                  <a:cubicBezTo>
                    <a:pt x="99" y="116"/>
                    <a:pt x="99" y="116"/>
                    <a:pt x="99" y="116"/>
                  </a:cubicBezTo>
                  <a:cubicBezTo>
                    <a:pt x="70" y="116"/>
                    <a:pt x="70" y="116"/>
                    <a:pt x="70" y="116"/>
                  </a:cubicBezTo>
                  <a:cubicBezTo>
                    <a:pt x="70" y="115"/>
                    <a:pt x="70" y="115"/>
                    <a:pt x="70" y="115"/>
                  </a:cubicBezTo>
                  <a:cubicBezTo>
                    <a:pt x="69" y="115"/>
                    <a:pt x="69" y="115"/>
                    <a:pt x="69" y="115"/>
                  </a:cubicBezTo>
                  <a:cubicBezTo>
                    <a:pt x="69" y="61"/>
                    <a:pt x="69" y="61"/>
                    <a:pt x="69" y="61"/>
                  </a:cubicBezTo>
                  <a:cubicBezTo>
                    <a:pt x="99" y="61"/>
                    <a:pt x="99" y="61"/>
                    <a:pt x="99" y="61"/>
                  </a:cubicBezTo>
                  <a:cubicBezTo>
                    <a:pt x="99" y="84"/>
                    <a:pt x="99" y="84"/>
                    <a:pt x="99" y="84"/>
                  </a:cubicBezTo>
                  <a:cubicBezTo>
                    <a:pt x="123" y="84"/>
                    <a:pt x="123" y="84"/>
                    <a:pt x="123" y="84"/>
                  </a:cubicBezTo>
                  <a:cubicBezTo>
                    <a:pt x="123" y="33"/>
                    <a:pt x="123" y="33"/>
                    <a:pt x="123" y="33"/>
                  </a:cubicBezTo>
                  <a:cubicBezTo>
                    <a:pt x="32" y="33"/>
                    <a:pt x="32" y="33"/>
                    <a:pt x="32" y="33"/>
                  </a:cubicBezTo>
                  <a:lnTo>
                    <a:pt x="32"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33" name="Freeform 7"/>
            <p:cNvSpPr>
              <a:spLocks/>
            </p:cNvSpPr>
            <p:nvPr/>
          </p:nvSpPr>
          <p:spPr bwMode="auto">
            <a:xfrm>
              <a:off x="18155468" y="4800600"/>
              <a:ext cx="498907" cy="149111"/>
            </a:xfrm>
            <a:custGeom>
              <a:avLst/>
              <a:gdLst>
                <a:gd name="T0" fmla="*/ 33 w 412"/>
                <a:gd name="T1" fmla="*/ 150 h 182"/>
                <a:gd name="T2" fmla="*/ 187 w 412"/>
                <a:gd name="T3" fmla="*/ 150 h 182"/>
                <a:gd name="T4" fmla="*/ 187 w 412"/>
                <a:gd name="T5" fmla="*/ 1 h 182"/>
                <a:gd name="T6" fmla="*/ 187 w 412"/>
                <a:gd name="T7" fmla="*/ 1 h 182"/>
                <a:gd name="T8" fmla="*/ 187 w 412"/>
                <a:gd name="T9" fmla="*/ 1 h 182"/>
                <a:gd name="T10" fmla="*/ 412 w 412"/>
                <a:gd name="T11" fmla="*/ 0 h 182"/>
                <a:gd name="T12" fmla="*/ 412 w 412"/>
                <a:gd name="T13" fmla="*/ 181 h 182"/>
                <a:gd name="T14" fmla="*/ 380 w 412"/>
                <a:gd name="T15" fmla="*/ 181 h 182"/>
                <a:gd name="T16" fmla="*/ 380 w 412"/>
                <a:gd name="T17" fmla="*/ 181 h 182"/>
                <a:gd name="T18" fmla="*/ 256 w 412"/>
                <a:gd name="T19" fmla="*/ 182 h 182"/>
                <a:gd name="T20" fmla="*/ 255 w 412"/>
                <a:gd name="T21" fmla="*/ 62 h 182"/>
                <a:gd name="T22" fmla="*/ 342 w 412"/>
                <a:gd name="T23" fmla="*/ 62 h 182"/>
                <a:gd name="T24" fmla="*/ 342 w 412"/>
                <a:gd name="T25" fmla="*/ 62 h 182"/>
                <a:gd name="T26" fmla="*/ 342 w 412"/>
                <a:gd name="T27" fmla="*/ 62 h 182"/>
                <a:gd name="T28" fmla="*/ 342 w 412"/>
                <a:gd name="T29" fmla="*/ 94 h 182"/>
                <a:gd name="T30" fmla="*/ 342 w 412"/>
                <a:gd name="T31" fmla="*/ 94 h 182"/>
                <a:gd name="T32" fmla="*/ 342 w 412"/>
                <a:gd name="T33" fmla="*/ 116 h 182"/>
                <a:gd name="T34" fmla="*/ 313 w 412"/>
                <a:gd name="T35" fmla="*/ 116 h 182"/>
                <a:gd name="T36" fmla="*/ 313 w 412"/>
                <a:gd name="T37" fmla="*/ 94 h 182"/>
                <a:gd name="T38" fmla="*/ 288 w 412"/>
                <a:gd name="T39" fmla="*/ 94 h 182"/>
                <a:gd name="T40" fmla="*/ 288 w 412"/>
                <a:gd name="T41" fmla="*/ 149 h 182"/>
                <a:gd name="T42" fmla="*/ 380 w 412"/>
                <a:gd name="T43" fmla="*/ 149 h 182"/>
                <a:gd name="T44" fmla="*/ 380 w 412"/>
                <a:gd name="T45" fmla="*/ 32 h 182"/>
                <a:gd name="T46" fmla="*/ 220 w 412"/>
                <a:gd name="T47" fmla="*/ 32 h 182"/>
                <a:gd name="T48" fmla="*/ 220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7 w 412"/>
                <a:gd name="T61" fmla="*/ 115 h 182"/>
                <a:gd name="T62" fmla="*/ 100 w 412"/>
                <a:gd name="T63" fmla="*/ 115 h 182"/>
                <a:gd name="T64" fmla="*/ 100 w 412"/>
                <a:gd name="T65" fmla="*/ 116 h 182"/>
                <a:gd name="T66" fmla="*/ 71 w 412"/>
                <a:gd name="T67" fmla="*/ 116 h 182"/>
                <a:gd name="T68" fmla="*/ 71 w 412"/>
                <a:gd name="T69" fmla="*/ 115 h 182"/>
                <a:gd name="T70" fmla="*/ 70 w 412"/>
                <a:gd name="T71" fmla="*/ 115 h 182"/>
                <a:gd name="T72" fmla="*/ 69 w 412"/>
                <a:gd name="T73" fmla="*/ 61 h 182"/>
                <a:gd name="T74" fmla="*/ 100 w 412"/>
                <a:gd name="T75" fmla="*/ 61 h 182"/>
                <a:gd name="T76" fmla="*/ 100 w 412"/>
                <a:gd name="T77" fmla="*/ 84 h 182"/>
                <a:gd name="T78" fmla="*/ 124 w 412"/>
                <a:gd name="T79" fmla="*/ 84 h 182"/>
                <a:gd name="T80" fmla="*/ 124 w 412"/>
                <a:gd name="T81" fmla="*/ 33 h 182"/>
                <a:gd name="T82" fmla="*/ 33 w 412"/>
                <a:gd name="T83" fmla="*/ 33 h 182"/>
                <a:gd name="T84" fmla="*/ 33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3" y="150"/>
                  </a:moveTo>
                  <a:cubicBezTo>
                    <a:pt x="187" y="150"/>
                    <a:pt x="187" y="150"/>
                    <a:pt x="187" y="150"/>
                  </a:cubicBezTo>
                  <a:cubicBezTo>
                    <a:pt x="187" y="1"/>
                    <a:pt x="187" y="1"/>
                    <a:pt x="187"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80" y="181"/>
                    <a:pt x="380" y="181"/>
                    <a:pt x="380" y="181"/>
                  </a:cubicBezTo>
                  <a:cubicBezTo>
                    <a:pt x="380" y="181"/>
                    <a:pt x="380" y="181"/>
                    <a:pt x="380" y="181"/>
                  </a:cubicBezTo>
                  <a:cubicBezTo>
                    <a:pt x="256" y="182"/>
                    <a:pt x="256" y="182"/>
                    <a:pt x="256" y="182"/>
                  </a:cubicBezTo>
                  <a:cubicBezTo>
                    <a:pt x="256" y="143"/>
                    <a:pt x="255" y="100"/>
                    <a:pt x="255" y="62"/>
                  </a:cubicBezTo>
                  <a:cubicBezTo>
                    <a:pt x="285" y="62"/>
                    <a:pt x="313" y="62"/>
                    <a:pt x="342" y="62"/>
                  </a:cubicBezTo>
                  <a:cubicBezTo>
                    <a:pt x="342" y="62"/>
                    <a:pt x="342" y="62"/>
                    <a:pt x="342" y="62"/>
                  </a:cubicBezTo>
                  <a:cubicBezTo>
                    <a:pt x="342" y="62"/>
                    <a:pt x="342" y="62"/>
                    <a:pt x="342" y="62"/>
                  </a:cubicBezTo>
                  <a:cubicBezTo>
                    <a:pt x="342" y="94"/>
                    <a:pt x="342" y="94"/>
                    <a:pt x="342"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8" y="94"/>
                    <a:pt x="288" y="94"/>
                    <a:pt x="288" y="94"/>
                  </a:cubicBezTo>
                  <a:cubicBezTo>
                    <a:pt x="288" y="149"/>
                    <a:pt x="288" y="149"/>
                    <a:pt x="288" y="149"/>
                  </a:cubicBezTo>
                  <a:cubicBezTo>
                    <a:pt x="380" y="149"/>
                    <a:pt x="380" y="149"/>
                    <a:pt x="380" y="149"/>
                  </a:cubicBezTo>
                  <a:cubicBezTo>
                    <a:pt x="380" y="32"/>
                    <a:pt x="380" y="32"/>
                    <a:pt x="380" y="32"/>
                  </a:cubicBezTo>
                  <a:cubicBezTo>
                    <a:pt x="220" y="32"/>
                    <a:pt x="220" y="32"/>
                    <a:pt x="220" y="32"/>
                  </a:cubicBezTo>
                  <a:cubicBezTo>
                    <a:pt x="220" y="32"/>
                    <a:pt x="220" y="32"/>
                    <a:pt x="220"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7" y="115"/>
                    <a:pt x="157" y="115"/>
                    <a:pt x="157" y="115"/>
                  </a:cubicBezTo>
                  <a:cubicBezTo>
                    <a:pt x="100" y="115"/>
                    <a:pt x="100" y="115"/>
                    <a:pt x="100" y="115"/>
                  </a:cubicBezTo>
                  <a:cubicBezTo>
                    <a:pt x="100" y="116"/>
                    <a:pt x="100" y="116"/>
                    <a:pt x="100" y="116"/>
                  </a:cubicBezTo>
                  <a:cubicBezTo>
                    <a:pt x="71" y="116"/>
                    <a:pt x="71" y="116"/>
                    <a:pt x="71" y="116"/>
                  </a:cubicBezTo>
                  <a:cubicBezTo>
                    <a:pt x="71" y="115"/>
                    <a:pt x="71" y="115"/>
                    <a:pt x="71" y="115"/>
                  </a:cubicBezTo>
                  <a:cubicBezTo>
                    <a:pt x="70" y="115"/>
                    <a:pt x="70" y="115"/>
                    <a:pt x="70" y="115"/>
                  </a:cubicBezTo>
                  <a:cubicBezTo>
                    <a:pt x="69" y="61"/>
                    <a:pt x="69" y="61"/>
                    <a:pt x="69" y="61"/>
                  </a:cubicBezTo>
                  <a:cubicBezTo>
                    <a:pt x="100" y="61"/>
                    <a:pt x="100" y="61"/>
                    <a:pt x="100" y="61"/>
                  </a:cubicBezTo>
                  <a:cubicBezTo>
                    <a:pt x="100" y="84"/>
                    <a:pt x="100" y="84"/>
                    <a:pt x="100" y="84"/>
                  </a:cubicBezTo>
                  <a:cubicBezTo>
                    <a:pt x="124" y="84"/>
                    <a:pt x="124" y="84"/>
                    <a:pt x="124" y="84"/>
                  </a:cubicBezTo>
                  <a:cubicBezTo>
                    <a:pt x="124" y="33"/>
                    <a:pt x="124" y="33"/>
                    <a:pt x="124" y="33"/>
                  </a:cubicBezTo>
                  <a:cubicBezTo>
                    <a:pt x="33" y="33"/>
                    <a:pt x="33" y="33"/>
                    <a:pt x="33" y="33"/>
                  </a:cubicBezTo>
                  <a:lnTo>
                    <a:pt x="33"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34" name="Freeform 8"/>
            <p:cNvSpPr>
              <a:spLocks/>
            </p:cNvSpPr>
            <p:nvPr/>
          </p:nvSpPr>
          <p:spPr bwMode="auto">
            <a:xfrm>
              <a:off x="18682365" y="4800600"/>
              <a:ext cx="497260" cy="149111"/>
            </a:xfrm>
            <a:custGeom>
              <a:avLst/>
              <a:gdLst>
                <a:gd name="T0" fmla="*/ 33 w 412"/>
                <a:gd name="T1" fmla="*/ 150 h 182"/>
                <a:gd name="T2" fmla="*/ 187 w 412"/>
                <a:gd name="T3" fmla="*/ 150 h 182"/>
                <a:gd name="T4" fmla="*/ 187 w 412"/>
                <a:gd name="T5" fmla="*/ 1 h 182"/>
                <a:gd name="T6" fmla="*/ 187 w 412"/>
                <a:gd name="T7" fmla="*/ 1 h 182"/>
                <a:gd name="T8" fmla="*/ 187 w 412"/>
                <a:gd name="T9" fmla="*/ 1 h 182"/>
                <a:gd name="T10" fmla="*/ 412 w 412"/>
                <a:gd name="T11" fmla="*/ 0 h 182"/>
                <a:gd name="T12" fmla="*/ 412 w 412"/>
                <a:gd name="T13" fmla="*/ 181 h 182"/>
                <a:gd name="T14" fmla="*/ 380 w 412"/>
                <a:gd name="T15" fmla="*/ 181 h 182"/>
                <a:gd name="T16" fmla="*/ 380 w 412"/>
                <a:gd name="T17" fmla="*/ 181 h 182"/>
                <a:gd name="T18" fmla="*/ 256 w 412"/>
                <a:gd name="T19" fmla="*/ 182 h 182"/>
                <a:gd name="T20" fmla="*/ 255 w 412"/>
                <a:gd name="T21" fmla="*/ 62 h 182"/>
                <a:gd name="T22" fmla="*/ 342 w 412"/>
                <a:gd name="T23" fmla="*/ 62 h 182"/>
                <a:gd name="T24" fmla="*/ 342 w 412"/>
                <a:gd name="T25" fmla="*/ 62 h 182"/>
                <a:gd name="T26" fmla="*/ 342 w 412"/>
                <a:gd name="T27" fmla="*/ 62 h 182"/>
                <a:gd name="T28" fmla="*/ 342 w 412"/>
                <a:gd name="T29" fmla="*/ 94 h 182"/>
                <a:gd name="T30" fmla="*/ 342 w 412"/>
                <a:gd name="T31" fmla="*/ 94 h 182"/>
                <a:gd name="T32" fmla="*/ 342 w 412"/>
                <a:gd name="T33" fmla="*/ 116 h 182"/>
                <a:gd name="T34" fmla="*/ 313 w 412"/>
                <a:gd name="T35" fmla="*/ 116 h 182"/>
                <a:gd name="T36" fmla="*/ 313 w 412"/>
                <a:gd name="T37" fmla="*/ 94 h 182"/>
                <a:gd name="T38" fmla="*/ 288 w 412"/>
                <a:gd name="T39" fmla="*/ 94 h 182"/>
                <a:gd name="T40" fmla="*/ 288 w 412"/>
                <a:gd name="T41" fmla="*/ 149 h 182"/>
                <a:gd name="T42" fmla="*/ 380 w 412"/>
                <a:gd name="T43" fmla="*/ 149 h 182"/>
                <a:gd name="T44" fmla="*/ 380 w 412"/>
                <a:gd name="T45" fmla="*/ 32 h 182"/>
                <a:gd name="T46" fmla="*/ 220 w 412"/>
                <a:gd name="T47" fmla="*/ 32 h 182"/>
                <a:gd name="T48" fmla="*/ 220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7 w 412"/>
                <a:gd name="T61" fmla="*/ 115 h 182"/>
                <a:gd name="T62" fmla="*/ 100 w 412"/>
                <a:gd name="T63" fmla="*/ 115 h 182"/>
                <a:gd name="T64" fmla="*/ 100 w 412"/>
                <a:gd name="T65" fmla="*/ 116 h 182"/>
                <a:gd name="T66" fmla="*/ 71 w 412"/>
                <a:gd name="T67" fmla="*/ 116 h 182"/>
                <a:gd name="T68" fmla="*/ 71 w 412"/>
                <a:gd name="T69" fmla="*/ 115 h 182"/>
                <a:gd name="T70" fmla="*/ 70 w 412"/>
                <a:gd name="T71" fmla="*/ 115 h 182"/>
                <a:gd name="T72" fmla="*/ 69 w 412"/>
                <a:gd name="T73" fmla="*/ 61 h 182"/>
                <a:gd name="T74" fmla="*/ 100 w 412"/>
                <a:gd name="T75" fmla="*/ 61 h 182"/>
                <a:gd name="T76" fmla="*/ 100 w 412"/>
                <a:gd name="T77" fmla="*/ 84 h 182"/>
                <a:gd name="T78" fmla="*/ 124 w 412"/>
                <a:gd name="T79" fmla="*/ 84 h 182"/>
                <a:gd name="T80" fmla="*/ 124 w 412"/>
                <a:gd name="T81" fmla="*/ 33 h 182"/>
                <a:gd name="T82" fmla="*/ 33 w 412"/>
                <a:gd name="T83" fmla="*/ 33 h 182"/>
                <a:gd name="T84" fmla="*/ 33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3" y="150"/>
                  </a:moveTo>
                  <a:cubicBezTo>
                    <a:pt x="187" y="150"/>
                    <a:pt x="187" y="150"/>
                    <a:pt x="187" y="150"/>
                  </a:cubicBezTo>
                  <a:cubicBezTo>
                    <a:pt x="187" y="1"/>
                    <a:pt x="187" y="1"/>
                    <a:pt x="187"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80" y="181"/>
                    <a:pt x="380" y="181"/>
                    <a:pt x="380" y="181"/>
                  </a:cubicBezTo>
                  <a:cubicBezTo>
                    <a:pt x="380" y="181"/>
                    <a:pt x="380" y="181"/>
                    <a:pt x="380" y="181"/>
                  </a:cubicBezTo>
                  <a:cubicBezTo>
                    <a:pt x="256" y="182"/>
                    <a:pt x="256" y="182"/>
                    <a:pt x="256" y="182"/>
                  </a:cubicBezTo>
                  <a:cubicBezTo>
                    <a:pt x="256" y="143"/>
                    <a:pt x="255" y="100"/>
                    <a:pt x="255" y="62"/>
                  </a:cubicBezTo>
                  <a:cubicBezTo>
                    <a:pt x="285" y="62"/>
                    <a:pt x="313" y="62"/>
                    <a:pt x="342" y="62"/>
                  </a:cubicBezTo>
                  <a:cubicBezTo>
                    <a:pt x="342" y="62"/>
                    <a:pt x="342" y="62"/>
                    <a:pt x="342" y="62"/>
                  </a:cubicBezTo>
                  <a:cubicBezTo>
                    <a:pt x="342" y="62"/>
                    <a:pt x="342" y="62"/>
                    <a:pt x="342" y="62"/>
                  </a:cubicBezTo>
                  <a:cubicBezTo>
                    <a:pt x="342" y="94"/>
                    <a:pt x="342" y="94"/>
                    <a:pt x="342"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8" y="94"/>
                    <a:pt x="288" y="94"/>
                    <a:pt x="288" y="94"/>
                  </a:cubicBezTo>
                  <a:cubicBezTo>
                    <a:pt x="288" y="149"/>
                    <a:pt x="288" y="149"/>
                    <a:pt x="288" y="149"/>
                  </a:cubicBezTo>
                  <a:cubicBezTo>
                    <a:pt x="380" y="149"/>
                    <a:pt x="380" y="149"/>
                    <a:pt x="380" y="149"/>
                  </a:cubicBezTo>
                  <a:cubicBezTo>
                    <a:pt x="380" y="32"/>
                    <a:pt x="380" y="32"/>
                    <a:pt x="380" y="32"/>
                  </a:cubicBezTo>
                  <a:cubicBezTo>
                    <a:pt x="220" y="32"/>
                    <a:pt x="220" y="32"/>
                    <a:pt x="220" y="32"/>
                  </a:cubicBezTo>
                  <a:cubicBezTo>
                    <a:pt x="220" y="32"/>
                    <a:pt x="220" y="32"/>
                    <a:pt x="220"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7" y="115"/>
                    <a:pt x="157" y="115"/>
                    <a:pt x="157" y="115"/>
                  </a:cubicBezTo>
                  <a:cubicBezTo>
                    <a:pt x="100" y="115"/>
                    <a:pt x="100" y="115"/>
                    <a:pt x="100" y="115"/>
                  </a:cubicBezTo>
                  <a:cubicBezTo>
                    <a:pt x="100" y="116"/>
                    <a:pt x="100" y="116"/>
                    <a:pt x="100" y="116"/>
                  </a:cubicBezTo>
                  <a:cubicBezTo>
                    <a:pt x="71" y="116"/>
                    <a:pt x="71" y="116"/>
                    <a:pt x="71" y="116"/>
                  </a:cubicBezTo>
                  <a:cubicBezTo>
                    <a:pt x="71" y="115"/>
                    <a:pt x="71" y="115"/>
                    <a:pt x="71" y="115"/>
                  </a:cubicBezTo>
                  <a:cubicBezTo>
                    <a:pt x="70" y="115"/>
                    <a:pt x="70" y="115"/>
                    <a:pt x="70" y="115"/>
                  </a:cubicBezTo>
                  <a:cubicBezTo>
                    <a:pt x="69" y="61"/>
                    <a:pt x="69" y="61"/>
                    <a:pt x="69" y="61"/>
                  </a:cubicBezTo>
                  <a:cubicBezTo>
                    <a:pt x="100" y="61"/>
                    <a:pt x="100" y="61"/>
                    <a:pt x="100" y="61"/>
                  </a:cubicBezTo>
                  <a:cubicBezTo>
                    <a:pt x="100" y="84"/>
                    <a:pt x="100" y="84"/>
                    <a:pt x="100" y="84"/>
                  </a:cubicBezTo>
                  <a:cubicBezTo>
                    <a:pt x="124" y="84"/>
                    <a:pt x="124" y="84"/>
                    <a:pt x="124" y="84"/>
                  </a:cubicBezTo>
                  <a:cubicBezTo>
                    <a:pt x="124" y="33"/>
                    <a:pt x="124" y="33"/>
                    <a:pt x="124" y="33"/>
                  </a:cubicBezTo>
                  <a:cubicBezTo>
                    <a:pt x="33" y="33"/>
                    <a:pt x="33" y="33"/>
                    <a:pt x="33" y="33"/>
                  </a:cubicBezTo>
                  <a:lnTo>
                    <a:pt x="33"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35" name="Freeform 9"/>
            <p:cNvSpPr>
              <a:spLocks/>
            </p:cNvSpPr>
            <p:nvPr/>
          </p:nvSpPr>
          <p:spPr bwMode="auto">
            <a:xfrm>
              <a:off x="19209263" y="4800600"/>
              <a:ext cx="498907" cy="149111"/>
            </a:xfrm>
            <a:custGeom>
              <a:avLst/>
              <a:gdLst>
                <a:gd name="T0" fmla="*/ 32 w 412"/>
                <a:gd name="T1" fmla="*/ 150 h 182"/>
                <a:gd name="T2" fmla="*/ 186 w 412"/>
                <a:gd name="T3" fmla="*/ 150 h 182"/>
                <a:gd name="T4" fmla="*/ 186 w 412"/>
                <a:gd name="T5" fmla="*/ 1 h 182"/>
                <a:gd name="T6" fmla="*/ 187 w 412"/>
                <a:gd name="T7" fmla="*/ 1 h 182"/>
                <a:gd name="T8" fmla="*/ 187 w 412"/>
                <a:gd name="T9" fmla="*/ 1 h 182"/>
                <a:gd name="T10" fmla="*/ 412 w 412"/>
                <a:gd name="T11" fmla="*/ 0 h 182"/>
                <a:gd name="T12" fmla="*/ 412 w 412"/>
                <a:gd name="T13" fmla="*/ 181 h 182"/>
                <a:gd name="T14" fmla="*/ 379 w 412"/>
                <a:gd name="T15" fmla="*/ 181 h 182"/>
                <a:gd name="T16" fmla="*/ 379 w 412"/>
                <a:gd name="T17" fmla="*/ 181 h 182"/>
                <a:gd name="T18" fmla="*/ 256 w 412"/>
                <a:gd name="T19" fmla="*/ 182 h 182"/>
                <a:gd name="T20" fmla="*/ 255 w 412"/>
                <a:gd name="T21" fmla="*/ 62 h 182"/>
                <a:gd name="T22" fmla="*/ 342 w 412"/>
                <a:gd name="T23" fmla="*/ 62 h 182"/>
                <a:gd name="T24" fmla="*/ 342 w 412"/>
                <a:gd name="T25" fmla="*/ 62 h 182"/>
                <a:gd name="T26" fmla="*/ 342 w 412"/>
                <a:gd name="T27" fmla="*/ 62 h 182"/>
                <a:gd name="T28" fmla="*/ 342 w 412"/>
                <a:gd name="T29" fmla="*/ 94 h 182"/>
                <a:gd name="T30" fmla="*/ 342 w 412"/>
                <a:gd name="T31" fmla="*/ 94 h 182"/>
                <a:gd name="T32" fmla="*/ 342 w 412"/>
                <a:gd name="T33" fmla="*/ 116 h 182"/>
                <a:gd name="T34" fmla="*/ 313 w 412"/>
                <a:gd name="T35" fmla="*/ 116 h 182"/>
                <a:gd name="T36" fmla="*/ 313 w 412"/>
                <a:gd name="T37" fmla="*/ 94 h 182"/>
                <a:gd name="T38" fmla="*/ 288 w 412"/>
                <a:gd name="T39" fmla="*/ 94 h 182"/>
                <a:gd name="T40" fmla="*/ 288 w 412"/>
                <a:gd name="T41" fmla="*/ 149 h 182"/>
                <a:gd name="T42" fmla="*/ 379 w 412"/>
                <a:gd name="T43" fmla="*/ 149 h 182"/>
                <a:gd name="T44" fmla="*/ 379 w 412"/>
                <a:gd name="T45" fmla="*/ 32 h 182"/>
                <a:gd name="T46" fmla="*/ 220 w 412"/>
                <a:gd name="T47" fmla="*/ 32 h 182"/>
                <a:gd name="T48" fmla="*/ 220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6 w 412"/>
                <a:gd name="T61" fmla="*/ 115 h 182"/>
                <a:gd name="T62" fmla="*/ 99 w 412"/>
                <a:gd name="T63" fmla="*/ 115 h 182"/>
                <a:gd name="T64" fmla="*/ 99 w 412"/>
                <a:gd name="T65" fmla="*/ 116 h 182"/>
                <a:gd name="T66" fmla="*/ 70 w 412"/>
                <a:gd name="T67" fmla="*/ 116 h 182"/>
                <a:gd name="T68" fmla="*/ 70 w 412"/>
                <a:gd name="T69" fmla="*/ 115 h 182"/>
                <a:gd name="T70" fmla="*/ 69 w 412"/>
                <a:gd name="T71" fmla="*/ 115 h 182"/>
                <a:gd name="T72" fmla="*/ 69 w 412"/>
                <a:gd name="T73" fmla="*/ 61 h 182"/>
                <a:gd name="T74" fmla="*/ 99 w 412"/>
                <a:gd name="T75" fmla="*/ 61 h 182"/>
                <a:gd name="T76" fmla="*/ 99 w 412"/>
                <a:gd name="T77" fmla="*/ 84 h 182"/>
                <a:gd name="T78" fmla="*/ 123 w 412"/>
                <a:gd name="T79" fmla="*/ 84 h 182"/>
                <a:gd name="T80" fmla="*/ 123 w 412"/>
                <a:gd name="T81" fmla="*/ 33 h 182"/>
                <a:gd name="T82" fmla="*/ 32 w 412"/>
                <a:gd name="T83" fmla="*/ 33 h 182"/>
                <a:gd name="T84" fmla="*/ 32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2" y="150"/>
                  </a:moveTo>
                  <a:cubicBezTo>
                    <a:pt x="186" y="150"/>
                    <a:pt x="186" y="150"/>
                    <a:pt x="186" y="150"/>
                  </a:cubicBezTo>
                  <a:cubicBezTo>
                    <a:pt x="186" y="1"/>
                    <a:pt x="186" y="1"/>
                    <a:pt x="186"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79" y="181"/>
                    <a:pt x="379" y="181"/>
                    <a:pt x="379" y="181"/>
                  </a:cubicBezTo>
                  <a:cubicBezTo>
                    <a:pt x="379" y="181"/>
                    <a:pt x="379" y="181"/>
                    <a:pt x="379" y="181"/>
                  </a:cubicBezTo>
                  <a:cubicBezTo>
                    <a:pt x="256" y="182"/>
                    <a:pt x="256" y="182"/>
                    <a:pt x="256" y="182"/>
                  </a:cubicBezTo>
                  <a:cubicBezTo>
                    <a:pt x="256" y="143"/>
                    <a:pt x="255" y="100"/>
                    <a:pt x="255" y="62"/>
                  </a:cubicBezTo>
                  <a:cubicBezTo>
                    <a:pt x="284" y="62"/>
                    <a:pt x="313" y="62"/>
                    <a:pt x="342" y="62"/>
                  </a:cubicBezTo>
                  <a:cubicBezTo>
                    <a:pt x="342" y="62"/>
                    <a:pt x="342" y="62"/>
                    <a:pt x="342" y="62"/>
                  </a:cubicBezTo>
                  <a:cubicBezTo>
                    <a:pt x="342" y="62"/>
                    <a:pt x="342" y="62"/>
                    <a:pt x="342" y="62"/>
                  </a:cubicBezTo>
                  <a:cubicBezTo>
                    <a:pt x="342" y="94"/>
                    <a:pt x="342" y="94"/>
                    <a:pt x="342"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8" y="94"/>
                    <a:pt x="288" y="94"/>
                    <a:pt x="288" y="94"/>
                  </a:cubicBezTo>
                  <a:cubicBezTo>
                    <a:pt x="288" y="149"/>
                    <a:pt x="288" y="149"/>
                    <a:pt x="288" y="149"/>
                  </a:cubicBezTo>
                  <a:cubicBezTo>
                    <a:pt x="379" y="149"/>
                    <a:pt x="379" y="149"/>
                    <a:pt x="379" y="149"/>
                  </a:cubicBezTo>
                  <a:cubicBezTo>
                    <a:pt x="379" y="32"/>
                    <a:pt x="379" y="32"/>
                    <a:pt x="379" y="32"/>
                  </a:cubicBezTo>
                  <a:cubicBezTo>
                    <a:pt x="220" y="32"/>
                    <a:pt x="220" y="32"/>
                    <a:pt x="220" y="32"/>
                  </a:cubicBezTo>
                  <a:cubicBezTo>
                    <a:pt x="220" y="32"/>
                    <a:pt x="220" y="32"/>
                    <a:pt x="220"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6" y="115"/>
                    <a:pt x="156" y="115"/>
                    <a:pt x="156" y="115"/>
                  </a:cubicBezTo>
                  <a:cubicBezTo>
                    <a:pt x="99" y="115"/>
                    <a:pt x="99" y="115"/>
                    <a:pt x="99" y="115"/>
                  </a:cubicBezTo>
                  <a:cubicBezTo>
                    <a:pt x="99" y="116"/>
                    <a:pt x="99" y="116"/>
                    <a:pt x="99" y="116"/>
                  </a:cubicBezTo>
                  <a:cubicBezTo>
                    <a:pt x="70" y="116"/>
                    <a:pt x="70" y="116"/>
                    <a:pt x="70" y="116"/>
                  </a:cubicBezTo>
                  <a:cubicBezTo>
                    <a:pt x="70" y="115"/>
                    <a:pt x="70" y="115"/>
                    <a:pt x="70" y="115"/>
                  </a:cubicBezTo>
                  <a:cubicBezTo>
                    <a:pt x="69" y="115"/>
                    <a:pt x="69" y="115"/>
                    <a:pt x="69" y="115"/>
                  </a:cubicBezTo>
                  <a:cubicBezTo>
                    <a:pt x="69" y="61"/>
                    <a:pt x="69" y="61"/>
                    <a:pt x="69" y="61"/>
                  </a:cubicBezTo>
                  <a:cubicBezTo>
                    <a:pt x="99" y="61"/>
                    <a:pt x="99" y="61"/>
                    <a:pt x="99" y="61"/>
                  </a:cubicBezTo>
                  <a:cubicBezTo>
                    <a:pt x="99" y="84"/>
                    <a:pt x="99" y="84"/>
                    <a:pt x="99" y="84"/>
                  </a:cubicBezTo>
                  <a:cubicBezTo>
                    <a:pt x="123" y="84"/>
                    <a:pt x="123" y="84"/>
                    <a:pt x="123" y="84"/>
                  </a:cubicBezTo>
                  <a:cubicBezTo>
                    <a:pt x="123" y="33"/>
                    <a:pt x="123" y="33"/>
                    <a:pt x="123" y="33"/>
                  </a:cubicBezTo>
                  <a:cubicBezTo>
                    <a:pt x="32" y="33"/>
                    <a:pt x="32" y="33"/>
                    <a:pt x="32" y="33"/>
                  </a:cubicBezTo>
                  <a:lnTo>
                    <a:pt x="32"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grpSp>
      <p:pic>
        <p:nvPicPr>
          <p:cNvPr id="8" name="Picture 7"/>
          <p:cNvPicPr>
            <a:picLocks noChangeAspect="1"/>
          </p:cNvPicPr>
          <p:nvPr/>
        </p:nvPicPr>
        <p:blipFill rotWithShape="1">
          <a:blip r:embed="rId2">
            <a:extLst>
              <a:ext uri="{BEBA8EAE-BF5A-486C-A8C5-ECC9F3942E4B}">
                <a14:imgProps xmlns:a14="http://schemas.microsoft.com/office/drawing/2010/main">
                  <a14:imgLayer r:embed="rId3">
                    <a14:imgEffect>
                      <a14:backgroundRemoval t="1778" b="96000" l="3125" r="96875">
                        <a14:foregroundMark x1="20536" y1="72000" x2="79018" y2="75556"/>
                        <a14:foregroundMark x1="17857" y1="68889" x2="17857" y2="76000"/>
                        <a14:foregroundMark x1="17411" y1="67556" x2="83482" y2="68000"/>
                        <a14:foregroundMark x1="86607" y1="67556" x2="82589" y2="72444"/>
                        <a14:foregroundMark x1="82143" y1="77333" x2="85268" y2="79111"/>
                        <a14:foregroundMark x1="37946" y1="36889" x2="38393" y2="60444"/>
                        <a14:foregroundMark x1="58929" y1="39556" x2="57143" y2="62667"/>
                        <a14:foregroundMark x1="68750" y1="47111" x2="70089" y2="59556"/>
                        <a14:foregroundMark x1="36607" y1="40889" x2="19643" y2="55556"/>
                        <a14:foregroundMark x1="42411" y1="46667" x2="45536" y2="59556"/>
                        <a14:foregroundMark x1="50000" y1="52889" x2="53125" y2="64889"/>
                        <a14:foregroundMark x1="74107" y1="52889" x2="75893" y2="59111"/>
                        <a14:foregroundMark x1="29464" y1="50667" x2="29018" y2="61778"/>
                        <a14:backgroundMark x1="87500" y1="67556" x2="87500" y2="67556"/>
                      </a14:backgroundRemoval>
                    </a14:imgEffect>
                  </a14:imgLayer>
                </a14:imgProps>
              </a:ext>
              <a:ext uri="{28A0092B-C50C-407E-A947-70E740481C1C}">
                <a14:useLocalDpi xmlns:a14="http://schemas.microsoft.com/office/drawing/2010/main" val="0"/>
              </a:ext>
            </a:extLst>
          </a:blip>
          <a:srcRect l="9591" t="17646" r="10437" b="17595"/>
          <a:stretch/>
        </p:blipFill>
        <p:spPr>
          <a:xfrm>
            <a:off x="11342293" y="53231"/>
            <a:ext cx="847239" cy="689138"/>
          </a:xfrm>
          <a:prstGeom prst="rect">
            <a:avLst/>
          </a:prstGeom>
        </p:spPr>
      </p:pic>
      <p:sp>
        <p:nvSpPr>
          <p:cNvPr id="4" name="Rectangle 3"/>
          <p:cNvSpPr/>
          <p:nvPr/>
        </p:nvSpPr>
        <p:spPr>
          <a:xfrm>
            <a:off x="94595" y="1786992"/>
            <a:ext cx="11681174" cy="4159081"/>
          </a:xfrm>
          <a:prstGeom prst="rect">
            <a:avLst/>
          </a:prstGeom>
        </p:spPr>
        <p:style>
          <a:lnRef idx="2">
            <a:schemeClr val="accent6"/>
          </a:lnRef>
          <a:fillRef idx="1">
            <a:schemeClr val="lt1"/>
          </a:fillRef>
          <a:effectRef idx="0">
            <a:schemeClr val="accent6"/>
          </a:effectRef>
          <a:fontRef idx="minor">
            <a:schemeClr val="dk1"/>
          </a:fontRef>
        </p:style>
        <p:txBody>
          <a:bodyPr rtlCol="0" anchor="ctr"/>
          <a:lstStyle/>
          <a:p>
            <a:pPr algn="just"/>
            <a:r>
              <a:rPr lang="en-US" sz="3200" dirty="0" smtClean="0">
                <a:latin typeface="Times New Roman" panose="02020603050405020304" pitchFamily="18" charset="0"/>
                <a:cs typeface="Times New Roman" panose="02020603050405020304" pitchFamily="18" charset="0"/>
              </a:rPr>
              <a:t>N</a:t>
            </a:r>
            <a:r>
              <a:rPr lang="vi-VN" sz="3200" dirty="0" smtClean="0">
                <a:latin typeface="Times New Roman" panose="02020603050405020304" pitchFamily="18" charset="0"/>
                <a:cs typeface="Times New Roman" panose="02020603050405020304" pitchFamily="18" charset="0"/>
              </a:rPr>
              <a:t>hiệm </a:t>
            </a:r>
            <a:r>
              <a:rPr lang="vi-VN" sz="3200" dirty="0">
                <a:latin typeface="Times New Roman" panose="02020603050405020304" pitchFamily="18" charset="0"/>
                <a:cs typeface="Times New Roman" panose="02020603050405020304" pitchFamily="18" charset="0"/>
              </a:rPr>
              <a:t>vụ học tập: Hãy viết một bài văn văn bản nghị luận thuyết phục người khác từ bỏ một thói quen hay một quan </a:t>
            </a:r>
            <a:r>
              <a:rPr lang="vi-VN" sz="3200" dirty="0" smtClean="0">
                <a:latin typeface="Times New Roman" panose="02020603050405020304" pitchFamily="18" charset="0"/>
                <a:cs typeface="Times New Roman" panose="02020603050405020304" pitchFamily="18" charset="0"/>
              </a:rPr>
              <a:t>niệm</a:t>
            </a:r>
            <a:r>
              <a:rPr lang="en-US" sz="3200" dirty="0" smtClean="0">
                <a:latin typeface="Times New Roman" panose="02020603050405020304" pitchFamily="18" charset="0"/>
                <a:cs typeface="Times New Roman" panose="02020603050405020304" pitchFamily="18" charset="0"/>
              </a:rPr>
              <a:t>.</a:t>
            </a:r>
          </a:p>
          <a:p>
            <a:pPr algn="just"/>
            <a:r>
              <a:rPr lang="vi-VN" sz="3200" b="1" dirty="0">
                <a:latin typeface="Times New Roman" panose="02020603050405020304" pitchFamily="18" charset="0"/>
                <a:cs typeface="Times New Roman" panose="02020603050405020304" pitchFamily="18" charset="0"/>
              </a:rPr>
              <a:t>* Chuẩn bị trước khi viết:</a:t>
            </a:r>
          </a:p>
          <a:p>
            <a:pPr algn="just"/>
            <a:r>
              <a:rPr lang="vi-VN" sz="3200" dirty="0">
                <a:latin typeface="Times New Roman" panose="02020603050405020304" pitchFamily="18" charset="0"/>
                <a:cs typeface="Times New Roman" panose="02020603050405020304" pitchFamily="18" charset="0"/>
              </a:rPr>
              <a:t>- HS xác định đề tài.</a:t>
            </a:r>
          </a:p>
          <a:p>
            <a:pPr algn="just"/>
            <a:r>
              <a:rPr lang="vi-VN" sz="3200" dirty="0">
                <a:latin typeface="Times New Roman" panose="02020603050405020304" pitchFamily="18" charset="0"/>
                <a:cs typeface="Times New Roman" panose="02020603050405020304" pitchFamily="18" charset="0"/>
              </a:rPr>
              <a:t>- HS xác định mục đích viết, đối tượng người đọc cần hướng đến.</a:t>
            </a:r>
          </a:p>
          <a:p>
            <a:pPr algn="just"/>
            <a:r>
              <a:rPr lang="vi-VN" sz="3200" dirty="0">
                <a:latin typeface="Times New Roman" panose="02020603050405020304" pitchFamily="18" charset="0"/>
                <a:cs typeface="Times New Roman" panose="02020603050405020304" pitchFamily="18" charset="0"/>
              </a:rPr>
              <a:t>- HS chủ động đi tìm thông tin, thu thập tài liệu có liên quan đến đề tài cần viết</a:t>
            </a:r>
            <a:r>
              <a:rPr lang="vi-VN" sz="3200" dirty="0" smtClean="0">
                <a:latin typeface="Times New Roman" panose="02020603050405020304" pitchFamily="18" charset="0"/>
                <a:cs typeface="Times New Roman" panose="02020603050405020304" pitchFamily="18" charset="0"/>
              </a:rPr>
              <a:t>.</a:t>
            </a:r>
            <a:endParaRPr lang="vi-VN" sz="3200" dirty="0">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326516712"/>
      </p:ext>
    </p:extLst>
  </p:cSld>
  <p:clrMapOvr>
    <a:masterClrMapping/>
  </p:clrMapOvr>
  <p:transition spd="slow">
    <p:split orient="vert"/>
  </p:transition>
  <p:timing>
    <p:tnLst>
      <p:par>
        <p:cTn id="1" dur="indefinite" restart="never" nodeType="tmRoot"/>
      </p:par>
    </p:tnLst>
  </p:timing>
</p:sld>
</file>

<file path=ppt/slides/slide1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Freeform 3"/>
          <p:cNvSpPr>
            <a:spLocks/>
          </p:cNvSpPr>
          <p:nvPr/>
        </p:nvSpPr>
        <p:spPr bwMode="auto">
          <a:xfrm>
            <a:off x="5087898" y="71677"/>
            <a:ext cx="3184603" cy="389226"/>
          </a:xfrm>
          <a:custGeom>
            <a:avLst/>
            <a:gdLst>
              <a:gd name="T0" fmla="+- 0 3326 3326"/>
              <a:gd name="T1" fmla="*/ T0 w 7474"/>
              <a:gd name="T2" fmla="+- 0 2203 761"/>
              <a:gd name="T3" fmla="*/ 2203 h 1443"/>
              <a:gd name="T4" fmla="+- 0 3485 3326"/>
              <a:gd name="T5" fmla="*/ T4 w 7474"/>
              <a:gd name="T6" fmla="+- 0 761 761"/>
              <a:gd name="T7" fmla="*/ 761 h 1443"/>
              <a:gd name="T8" fmla="+- 0 10800 3326"/>
              <a:gd name="T9" fmla="*/ T8 w 7474"/>
              <a:gd name="T10" fmla="+- 0 761 761"/>
              <a:gd name="T11" fmla="*/ 761 h 1443"/>
              <a:gd name="T12" fmla="+- 0 10800 3326"/>
              <a:gd name="T13" fmla="*/ T12 w 7474"/>
              <a:gd name="T14" fmla="+- 0 2191 761"/>
              <a:gd name="T15" fmla="*/ 2191 h 1443"/>
              <a:gd name="T16" fmla="+- 0 3326 3326"/>
              <a:gd name="T17" fmla="*/ T16 w 7474"/>
              <a:gd name="T18" fmla="+- 0 2203 761"/>
              <a:gd name="T19" fmla="*/ 2203 h 1443"/>
            </a:gdLst>
            <a:ahLst/>
            <a:cxnLst>
              <a:cxn ang="0">
                <a:pos x="T1" y="T3"/>
              </a:cxn>
              <a:cxn ang="0">
                <a:pos x="T5" y="T7"/>
              </a:cxn>
              <a:cxn ang="0">
                <a:pos x="T9" y="T11"/>
              </a:cxn>
              <a:cxn ang="0">
                <a:pos x="T13" y="T15"/>
              </a:cxn>
              <a:cxn ang="0">
                <a:pos x="T17" y="T19"/>
              </a:cxn>
            </a:cxnLst>
            <a:rect l="0" t="0" r="r" b="b"/>
            <a:pathLst>
              <a:path w="7474" h="1443">
                <a:moveTo>
                  <a:pt x="0" y="1442"/>
                </a:moveTo>
                <a:lnTo>
                  <a:pt x="159" y="0"/>
                </a:lnTo>
                <a:lnTo>
                  <a:pt x="7474" y="0"/>
                </a:lnTo>
                <a:lnTo>
                  <a:pt x="7474" y="1430"/>
                </a:lnTo>
                <a:lnTo>
                  <a:pt x="0" y="1442"/>
                </a:lnTo>
                <a:close/>
              </a:path>
            </a:pathLst>
          </a:custGeom>
          <a:solidFill>
            <a:srgbClr val="FBFBE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 name="Rectangle 2"/>
          <p:cNvSpPr>
            <a:spLocks noChangeArrowheads="1"/>
          </p:cNvSpPr>
          <p:nvPr/>
        </p:nvSpPr>
        <p:spPr bwMode="auto">
          <a:xfrm>
            <a:off x="17460" y="0"/>
            <a:ext cx="12192000" cy="652321"/>
          </a:xfrm>
          <a:prstGeom prst="rect">
            <a:avLst/>
          </a:prstGeom>
          <a:solidFill>
            <a:srgbClr val="B1C1E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Freeform 3"/>
          <p:cNvSpPr>
            <a:spLocks/>
          </p:cNvSpPr>
          <p:nvPr/>
        </p:nvSpPr>
        <p:spPr bwMode="auto">
          <a:xfrm>
            <a:off x="1893557" y="71677"/>
            <a:ext cx="10315903" cy="684643"/>
          </a:xfrm>
          <a:custGeom>
            <a:avLst/>
            <a:gdLst>
              <a:gd name="T0" fmla="+- 0 3326 3326"/>
              <a:gd name="T1" fmla="*/ T0 w 7474"/>
              <a:gd name="T2" fmla="+- 0 2203 761"/>
              <a:gd name="T3" fmla="*/ 2203 h 1443"/>
              <a:gd name="T4" fmla="+- 0 3485 3326"/>
              <a:gd name="T5" fmla="*/ T4 w 7474"/>
              <a:gd name="T6" fmla="+- 0 761 761"/>
              <a:gd name="T7" fmla="*/ 761 h 1443"/>
              <a:gd name="T8" fmla="+- 0 10800 3326"/>
              <a:gd name="T9" fmla="*/ T8 w 7474"/>
              <a:gd name="T10" fmla="+- 0 761 761"/>
              <a:gd name="T11" fmla="*/ 761 h 1443"/>
              <a:gd name="T12" fmla="+- 0 10800 3326"/>
              <a:gd name="T13" fmla="*/ T12 w 7474"/>
              <a:gd name="T14" fmla="+- 0 2191 761"/>
              <a:gd name="T15" fmla="*/ 2191 h 1443"/>
              <a:gd name="T16" fmla="+- 0 3326 3326"/>
              <a:gd name="T17" fmla="*/ T16 w 7474"/>
              <a:gd name="T18" fmla="+- 0 2203 761"/>
              <a:gd name="T19" fmla="*/ 2203 h 1443"/>
            </a:gdLst>
            <a:ahLst/>
            <a:cxnLst>
              <a:cxn ang="0">
                <a:pos x="T1" y="T3"/>
              </a:cxn>
              <a:cxn ang="0">
                <a:pos x="T5" y="T7"/>
              </a:cxn>
              <a:cxn ang="0">
                <a:pos x="T9" y="T11"/>
              </a:cxn>
              <a:cxn ang="0">
                <a:pos x="T13" y="T15"/>
              </a:cxn>
              <a:cxn ang="0">
                <a:pos x="T17" y="T19"/>
              </a:cxn>
            </a:cxnLst>
            <a:rect l="0" t="0" r="r" b="b"/>
            <a:pathLst>
              <a:path w="7474" h="1443">
                <a:moveTo>
                  <a:pt x="0" y="1442"/>
                </a:moveTo>
                <a:lnTo>
                  <a:pt x="159" y="0"/>
                </a:lnTo>
                <a:lnTo>
                  <a:pt x="7474" y="0"/>
                </a:lnTo>
                <a:lnTo>
                  <a:pt x="7474" y="1430"/>
                </a:lnTo>
                <a:lnTo>
                  <a:pt x="0" y="1442"/>
                </a:lnTo>
                <a:close/>
              </a:path>
            </a:pathLst>
          </a:custGeom>
          <a:solidFill>
            <a:schemeClr val="accent6">
              <a:lumMod val="20000"/>
              <a:lumOff val="8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15" name="Group 14"/>
          <p:cNvGrpSpPr/>
          <p:nvPr/>
        </p:nvGrpSpPr>
        <p:grpSpPr>
          <a:xfrm>
            <a:off x="1608530" y="53231"/>
            <a:ext cx="538945" cy="821412"/>
            <a:chOff x="908603" y="80216"/>
            <a:chExt cx="538945" cy="676514"/>
          </a:xfrm>
        </p:grpSpPr>
        <p:sp>
          <p:nvSpPr>
            <p:cNvPr id="20" name="Freeform 4"/>
            <p:cNvSpPr>
              <a:spLocks/>
            </p:cNvSpPr>
            <p:nvPr/>
          </p:nvSpPr>
          <p:spPr bwMode="auto">
            <a:xfrm>
              <a:off x="1136046" y="80216"/>
              <a:ext cx="311502" cy="676514"/>
            </a:xfrm>
            <a:custGeom>
              <a:avLst/>
              <a:gdLst>
                <a:gd name="T0" fmla="+- 0 3055 3055"/>
                <a:gd name="T1" fmla="*/ T0 w 430"/>
                <a:gd name="T2" fmla="+- 0 2450 761"/>
                <a:gd name="T3" fmla="*/ 2450 h 1690"/>
                <a:gd name="T4" fmla="+- 0 3086 3055"/>
                <a:gd name="T5" fmla="*/ T4 w 430"/>
                <a:gd name="T6" fmla="+- 0 1116 761"/>
                <a:gd name="T7" fmla="*/ 1116 h 1690"/>
                <a:gd name="T8" fmla="+- 0 3485 3055"/>
                <a:gd name="T9" fmla="*/ T8 w 430"/>
                <a:gd name="T10" fmla="+- 0 761 761"/>
                <a:gd name="T11" fmla="*/ 761 h 1690"/>
                <a:gd name="T12" fmla="+- 0 3326 3055"/>
                <a:gd name="T13" fmla="*/ T12 w 430"/>
                <a:gd name="T14" fmla="+- 0 2203 761"/>
                <a:gd name="T15" fmla="*/ 2203 h 1690"/>
                <a:gd name="T16" fmla="+- 0 3055 3055"/>
                <a:gd name="T17" fmla="*/ T16 w 430"/>
                <a:gd name="T18" fmla="+- 0 2450 761"/>
                <a:gd name="T19" fmla="*/ 2450 h 1690"/>
              </a:gdLst>
              <a:ahLst/>
              <a:cxnLst>
                <a:cxn ang="0">
                  <a:pos x="T1" y="T3"/>
                </a:cxn>
                <a:cxn ang="0">
                  <a:pos x="T5" y="T7"/>
                </a:cxn>
                <a:cxn ang="0">
                  <a:pos x="T9" y="T11"/>
                </a:cxn>
                <a:cxn ang="0">
                  <a:pos x="T13" y="T15"/>
                </a:cxn>
                <a:cxn ang="0">
                  <a:pos x="T17" y="T19"/>
                </a:cxn>
              </a:cxnLst>
              <a:rect l="0" t="0" r="r" b="b"/>
              <a:pathLst>
                <a:path w="430" h="1690">
                  <a:moveTo>
                    <a:pt x="0" y="1689"/>
                  </a:moveTo>
                  <a:lnTo>
                    <a:pt x="31" y="355"/>
                  </a:lnTo>
                  <a:lnTo>
                    <a:pt x="430" y="0"/>
                  </a:lnTo>
                  <a:lnTo>
                    <a:pt x="271" y="1442"/>
                  </a:lnTo>
                  <a:lnTo>
                    <a:pt x="0" y="1689"/>
                  </a:lnTo>
                  <a:close/>
                </a:path>
              </a:pathLst>
            </a:custGeom>
            <a:solidFill>
              <a:srgbClr val="FBB6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 name="Freeform 5"/>
            <p:cNvSpPr>
              <a:spLocks/>
            </p:cNvSpPr>
            <p:nvPr/>
          </p:nvSpPr>
          <p:spPr bwMode="auto">
            <a:xfrm>
              <a:off x="908603" y="80216"/>
              <a:ext cx="258983" cy="676514"/>
            </a:xfrm>
            <a:custGeom>
              <a:avLst/>
              <a:gdLst>
                <a:gd name="T0" fmla="+- 0 3055 2731"/>
                <a:gd name="T1" fmla="*/ T0 w 356"/>
                <a:gd name="T2" fmla="+- 0 2450 761"/>
                <a:gd name="T3" fmla="*/ 2450 h 1690"/>
                <a:gd name="T4" fmla="+- 0 2798 2731"/>
                <a:gd name="T5" fmla="*/ T4 w 356"/>
                <a:gd name="T6" fmla="+- 0 2203 761"/>
                <a:gd name="T7" fmla="*/ 2203 h 1690"/>
                <a:gd name="T8" fmla="+- 0 2731 2731"/>
                <a:gd name="T9" fmla="*/ T8 w 356"/>
                <a:gd name="T10" fmla="+- 0 761 761"/>
                <a:gd name="T11" fmla="*/ 761 h 1690"/>
                <a:gd name="T12" fmla="+- 0 3086 2731"/>
                <a:gd name="T13" fmla="*/ T12 w 356"/>
                <a:gd name="T14" fmla="+- 0 1116 761"/>
                <a:gd name="T15" fmla="*/ 1116 h 1690"/>
                <a:gd name="T16" fmla="+- 0 3055 2731"/>
                <a:gd name="T17" fmla="*/ T16 w 356"/>
                <a:gd name="T18" fmla="+- 0 2450 761"/>
                <a:gd name="T19" fmla="*/ 2450 h 1690"/>
              </a:gdLst>
              <a:ahLst/>
              <a:cxnLst>
                <a:cxn ang="0">
                  <a:pos x="T1" y="T3"/>
                </a:cxn>
                <a:cxn ang="0">
                  <a:pos x="T5" y="T7"/>
                </a:cxn>
                <a:cxn ang="0">
                  <a:pos x="T9" y="T11"/>
                </a:cxn>
                <a:cxn ang="0">
                  <a:pos x="T13" y="T15"/>
                </a:cxn>
                <a:cxn ang="0">
                  <a:pos x="T17" y="T19"/>
                </a:cxn>
              </a:cxnLst>
              <a:rect l="0" t="0" r="r" b="b"/>
              <a:pathLst>
                <a:path w="356" h="1690">
                  <a:moveTo>
                    <a:pt x="324" y="1689"/>
                  </a:moveTo>
                  <a:lnTo>
                    <a:pt x="67" y="1442"/>
                  </a:lnTo>
                  <a:lnTo>
                    <a:pt x="0" y="0"/>
                  </a:lnTo>
                  <a:lnTo>
                    <a:pt x="355" y="355"/>
                  </a:lnTo>
                  <a:lnTo>
                    <a:pt x="324" y="1689"/>
                  </a:lnTo>
                  <a:close/>
                </a:path>
              </a:pathLst>
            </a:custGeom>
            <a:solidFill>
              <a:srgbClr val="DB6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5" name="Freeform 6"/>
          <p:cNvSpPr>
            <a:spLocks/>
          </p:cNvSpPr>
          <p:nvPr/>
        </p:nvSpPr>
        <p:spPr bwMode="auto">
          <a:xfrm>
            <a:off x="889114" y="71678"/>
            <a:ext cx="772509" cy="684642"/>
          </a:xfrm>
          <a:custGeom>
            <a:avLst/>
            <a:gdLst>
              <a:gd name="T0" fmla="+- 0 2798 1553"/>
              <a:gd name="T1" fmla="*/ T0 w 1246"/>
              <a:gd name="T2" fmla="+- 0 2203 761"/>
              <a:gd name="T3" fmla="*/ 2203 h 1443"/>
              <a:gd name="T4" fmla="+- 0 1553 1553"/>
              <a:gd name="T5" fmla="*/ T4 w 1246"/>
              <a:gd name="T6" fmla="+- 0 2203 761"/>
              <a:gd name="T7" fmla="*/ 2203 h 1443"/>
              <a:gd name="T8" fmla="+- 0 1553 1553"/>
              <a:gd name="T9" fmla="*/ T8 w 1246"/>
              <a:gd name="T10" fmla="+- 0 761 761"/>
              <a:gd name="T11" fmla="*/ 761 h 1443"/>
              <a:gd name="T12" fmla="+- 0 2731 1553"/>
              <a:gd name="T13" fmla="*/ T12 w 1246"/>
              <a:gd name="T14" fmla="+- 0 761 761"/>
              <a:gd name="T15" fmla="*/ 761 h 1443"/>
              <a:gd name="T16" fmla="+- 0 2798 1553"/>
              <a:gd name="T17" fmla="*/ T16 w 1246"/>
              <a:gd name="T18" fmla="+- 0 2203 761"/>
              <a:gd name="T19" fmla="*/ 2203 h 1443"/>
            </a:gdLst>
            <a:ahLst/>
            <a:cxnLst>
              <a:cxn ang="0">
                <a:pos x="T1" y="T3"/>
              </a:cxn>
              <a:cxn ang="0">
                <a:pos x="T5" y="T7"/>
              </a:cxn>
              <a:cxn ang="0">
                <a:pos x="T9" y="T11"/>
              </a:cxn>
              <a:cxn ang="0">
                <a:pos x="T13" y="T15"/>
              </a:cxn>
              <a:cxn ang="0">
                <a:pos x="T17" y="T19"/>
              </a:cxn>
            </a:cxnLst>
            <a:rect l="0" t="0" r="r" b="b"/>
            <a:pathLst>
              <a:path w="1246" h="1443">
                <a:moveTo>
                  <a:pt x="1245" y="1442"/>
                </a:moveTo>
                <a:lnTo>
                  <a:pt x="0" y="1442"/>
                </a:lnTo>
                <a:lnTo>
                  <a:pt x="0" y="0"/>
                </a:lnTo>
                <a:lnTo>
                  <a:pt x="1178" y="0"/>
                </a:lnTo>
                <a:lnTo>
                  <a:pt x="1245" y="1442"/>
                </a:lnTo>
                <a:close/>
              </a:path>
            </a:pathLst>
          </a:custGeom>
          <a:solidFill>
            <a:srgbClr val="F4832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 name="Rectangle 25"/>
          <p:cNvSpPr/>
          <p:nvPr/>
        </p:nvSpPr>
        <p:spPr>
          <a:xfrm>
            <a:off x="889114" y="88180"/>
            <a:ext cx="719416" cy="58064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smtClean="0">
                <a:latin typeface="Times New Roman" panose="02020603050405020304" pitchFamily="18" charset="0"/>
                <a:cs typeface="Times New Roman" panose="02020603050405020304" pitchFamily="18" charset="0"/>
              </a:rPr>
              <a:t>LỚP</a:t>
            </a:r>
          </a:p>
          <a:p>
            <a:pPr algn="ctr"/>
            <a:r>
              <a:rPr lang="en-US" b="1" smtClean="0">
                <a:latin typeface="Times New Roman" panose="02020603050405020304" pitchFamily="18" charset="0"/>
                <a:cs typeface="Times New Roman" panose="02020603050405020304" pitchFamily="18" charset="0"/>
              </a:rPr>
              <a:t>10</a:t>
            </a:r>
            <a:endParaRPr lang="en-US" b="1">
              <a:latin typeface="Times New Roman" panose="02020603050405020304" pitchFamily="18" charset="0"/>
              <a:cs typeface="Times New Roman" panose="02020603050405020304" pitchFamily="18" charset="0"/>
            </a:endParaRPr>
          </a:p>
        </p:txBody>
      </p:sp>
      <p:sp>
        <p:nvSpPr>
          <p:cNvPr id="18" name="Rounded Rectangle 17"/>
          <p:cNvSpPr/>
          <p:nvPr/>
        </p:nvSpPr>
        <p:spPr>
          <a:xfrm>
            <a:off x="94594" y="71678"/>
            <a:ext cx="747224" cy="684642"/>
          </a:xfrm>
          <a:prstGeom prst="roundRect">
            <a:avLst/>
          </a:prstGeom>
          <a:solidFill>
            <a:schemeClr val="accent6">
              <a:lumMod val="75000"/>
            </a:schemeClr>
          </a:solidFill>
          <a:ln>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700" b="1" smtClean="0">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NGỮ VĂN</a:t>
            </a:r>
            <a:endParaRPr lang="en-US" sz="1700" b="1">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endParaRPr>
          </a:p>
        </p:txBody>
      </p:sp>
      <p:sp>
        <p:nvSpPr>
          <p:cNvPr id="23" name="Rectangle 22"/>
          <p:cNvSpPr/>
          <p:nvPr/>
        </p:nvSpPr>
        <p:spPr>
          <a:xfrm>
            <a:off x="1561235" y="131928"/>
            <a:ext cx="10630766" cy="67762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dirty="0" smtClean="0">
                <a:solidFill>
                  <a:srgbClr val="C00000"/>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BÀI 7: ANH HÙNG VÀ NGHỆ SĨ (PHẦN VIẾT)</a:t>
            </a:r>
            <a:endParaRPr lang="en-US" sz="3200" b="1" dirty="0">
              <a:solidFill>
                <a:srgbClr val="C00000"/>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endParaRPr>
          </a:p>
        </p:txBody>
      </p:sp>
      <p:grpSp>
        <p:nvGrpSpPr>
          <p:cNvPr id="29" name="Group 28"/>
          <p:cNvGrpSpPr/>
          <p:nvPr/>
        </p:nvGrpSpPr>
        <p:grpSpPr>
          <a:xfrm>
            <a:off x="17460" y="6782919"/>
            <a:ext cx="12194502" cy="75081"/>
            <a:chOff x="4931841" y="4800600"/>
            <a:chExt cx="14776329" cy="149111"/>
          </a:xfrm>
          <a:solidFill>
            <a:schemeClr val="accent6">
              <a:lumMod val="50000"/>
            </a:schemeClr>
          </a:solidFill>
        </p:grpSpPr>
        <p:grpSp>
          <p:nvGrpSpPr>
            <p:cNvPr id="30" name="Group 29"/>
            <p:cNvGrpSpPr/>
            <p:nvPr/>
          </p:nvGrpSpPr>
          <p:grpSpPr>
            <a:xfrm>
              <a:off x="4931841" y="4800600"/>
              <a:ext cx="12138546" cy="149111"/>
              <a:chOff x="2844983" y="4880089"/>
              <a:chExt cx="12138546" cy="149111"/>
            </a:xfrm>
            <a:grpFill/>
          </p:grpSpPr>
          <p:grpSp>
            <p:nvGrpSpPr>
              <p:cNvPr id="36" name="Group 35"/>
              <p:cNvGrpSpPr/>
              <p:nvPr/>
            </p:nvGrpSpPr>
            <p:grpSpPr>
              <a:xfrm>
                <a:off x="2844983" y="4880089"/>
                <a:ext cx="11069794" cy="149111"/>
                <a:chOff x="2211387" y="5029200"/>
                <a:chExt cx="11679394" cy="126831"/>
              </a:xfrm>
              <a:grpFill/>
            </p:grpSpPr>
            <p:sp>
              <p:nvSpPr>
                <p:cNvPr id="39" name="Freeform 5"/>
                <p:cNvSpPr>
                  <a:spLocks/>
                </p:cNvSpPr>
                <p:nvPr/>
              </p:nvSpPr>
              <p:spPr bwMode="auto">
                <a:xfrm>
                  <a:off x="2211387" y="5029200"/>
                  <a:ext cx="526381" cy="126831"/>
                </a:xfrm>
                <a:custGeom>
                  <a:avLst/>
                  <a:gdLst>
                    <a:gd name="T0" fmla="*/ 33 w 412"/>
                    <a:gd name="T1" fmla="*/ 150 h 182"/>
                    <a:gd name="T2" fmla="*/ 187 w 412"/>
                    <a:gd name="T3" fmla="*/ 150 h 182"/>
                    <a:gd name="T4" fmla="*/ 187 w 412"/>
                    <a:gd name="T5" fmla="*/ 1 h 182"/>
                    <a:gd name="T6" fmla="*/ 187 w 412"/>
                    <a:gd name="T7" fmla="*/ 1 h 182"/>
                    <a:gd name="T8" fmla="*/ 187 w 412"/>
                    <a:gd name="T9" fmla="*/ 1 h 182"/>
                    <a:gd name="T10" fmla="*/ 412 w 412"/>
                    <a:gd name="T11" fmla="*/ 0 h 182"/>
                    <a:gd name="T12" fmla="*/ 412 w 412"/>
                    <a:gd name="T13" fmla="*/ 181 h 182"/>
                    <a:gd name="T14" fmla="*/ 379 w 412"/>
                    <a:gd name="T15" fmla="*/ 181 h 182"/>
                    <a:gd name="T16" fmla="*/ 379 w 412"/>
                    <a:gd name="T17" fmla="*/ 181 h 182"/>
                    <a:gd name="T18" fmla="*/ 256 w 412"/>
                    <a:gd name="T19" fmla="*/ 182 h 182"/>
                    <a:gd name="T20" fmla="*/ 255 w 412"/>
                    <a:gd name="T21" fmla="*/ 62 h 182"/>
                    <a:gd name="T22" fmla="*/ 342 w 412"/>
                    <a:gd name="T23" fmla="*/ 62 h 182"/>
                    <a:gd name="T24" fmla="*/ 342 w 412"/>
                    <a:gd name="T25" fmla="*/ 62 h 182"/>
                    <a:gd name="T26" fmla="*/ 342 w 412"/>
                    <a:gd name="T27" fmla="*/ 62 h 182"/>
                    <a:gd name="T28" fmla="*/ 342 w 412"/>
                    <a:gd name="T29" fmla="*/ 94 h 182"/>
                    <a:gd name="T30" fmla="*/ 342 w 412"/>
                    <a:gd name="T31" fmla="*/ 94 h 182"/>
                    <a:gd name="T32" fmla="*/ 342 w 412"/>
                    <a:gd name="T33" fmla="*/ 116 h 182"/>
                    <a:gd name="T34" fmla="*/ 313 w 412"/>
                    <a:gd name="T35" fmla="*/ 116 h 182"/>
                    <a:gd name="T36" fmla="*/ 313 w 412"/>
                    <a:gd name="T37" fmla="*/ 94 h 182"/>
                    <a:gd name="T38" fmla="*/ 288 w 412"/>
                    <a:gd name="T39" fmla="*/ 94 h 182"/>
                    <a:gd name="T40" fmla="*/ 288 w 412"/>
                    <a:gd name="T41" fmla="*/ 149 h 182"/>
                    <a:gd name="T42" fmla="*/ 379 w 412"/>
                    <a:gd name="T43" fmla="*/ 149 h 182"/>
                    <a:gd name="T44" fmla="*/ 379 w 412"/>
                    <a:gd name="T45" fmla="*/ 32 h 182"/>
                    <a:gd name="T46" fmla="*/ 220 w 412"/>
                    <a:gd name="T47" fmla="*/ 32 h 182"/>
                    <a:gd name="T48" fmla="*/ 220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7 w 412"/>
                    <a:gd name="T61" fmla="*/ 115 h 182"/>
                    <a:gd name="T62" fmla="*/ 100 w 412"/>
                    <a:gd name="T63" fmla="*/ 115 h 182"/>
                    <a:gd name="T64" fmla="*/ 100 w 412"/>
                    <a:gd name="T65" fmla="*/ 116 h 182"/>
                    <a:gd name="T66" fmla="*/ 71 w 412"/>
                    <a:gd name="T67" fmla="*/ 116 h 182"/>
                    <a:gd name="T68" fmla="*/ 71 w 412"/>
                    <a:gd name="T69" fmla="*/ 115 h 182"/>
                    <a:gd name="T70" fmla="*/ 70 w 412"/>
                    <a:gd name="T71" fmla="*/ 115 h 182"/>
                    <a:gd name="T72" fmla="*/ 69 w 412"/>
                    <a:gd name="T73" fmla="*/ 61 h 182"/>
                    <a:gd name="T74" fmla="*/ 100 w 412"/>
                    <a:gd name="T75" fmla="*/ 61 h 182"/>
                    <a:gd name="T76" fmla="*/ 100 w 412"/>
                    <a:gd name="T77" fmla="*/ 84 h 182"/>
                    <a:gd name="T78" fmla="*/ 124 w 412"/>
                    <a:gd name="T79" fmla="*/ 84 h 182"/>
                    <a:gd name="T80" fmla="*/ 124 w 412"/>
                    <a:gd name="T81" fmla="*/ 33 h 182"/>
                    <a:gd name="T82" fmla="*/ 33 w 412"/>
                    <a:gd name="T83" fmla="*/ 33 h 182"/>
                    <a:gd name="T84" fmla="*/ 33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3" y="150"/>
                      </a:moveTo>
                      <a:cubicBezTo>
                        <a:pt x="187" y="150"/>
                        <a:pt x="187" y="150"/>
                        <a:pt x="187" y="150"/>
                      </a:cubicBezTo>
                      <a:cubicBezTo>
                        <a:pt x="187" y="1"/>
                        <a:pt x="187" y="1"/>
                        <a:pt x="187"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79" y="181"/>
                        <a:pt x="379" y="181"/>
                        <a:pt x="379" y="181"/>
                      </a:cubicBezTo>
                      <a:cubicBezTo>
                        <a:pt x="379" y="181"/>
                        <a:pt x="379" y="181"/>
                        <a:pt x="379" y="181"/>
                      </a:cubicBezTo>
                      <a:cubicBezTo>
                        <a:pt x="256" y="182"/>
                        <a:pt x="256" y="182"/>
                        <a:pt x="256" y="182"/>
                      </a:cubicBezTo>
                      <a:cubicBezTo>
                        <a:pt x="256" y="143"/>
                        <a:pt x="255" y="100"/>
                        <a:pt x="255" y="62"/>
                      </a:cubicBezTo>
                      <a:cubicBezTo>
                        <a:pt x="285" y="62"/>
                        <a:pt x="313" y="62"/>
                        <a:pt x="342" y="62"/>
                      </a:cubicBezTo>
                      <a:cubicBezTo>
                        <a:pt x="342" y="62"/>
                        <a:pt x="342" y="62"/>
                        <a:pt x="342" y="62"/>
                      </a:cubicBezTo>
                      <a:cubicBezTo>
                        <a:pt x="342" y="62"/>
                        <a:pt x="342" y="62"/>
                        <a:pt x="342" y="62"/>
                      </a:cubicBezTo>
                      <a:cubicBezTo>
                        <a:pt x="342" y="94"/>
                        <a:pt x="342" y="94"/>
                        <a:pt x="342"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8" y="94"/>
                        <a:pt x="288" y="94"/>
                        <a:pt x="288" y="94"/>
                      </a:cubicBezTo>
                      <a:cubicBezTo>
                        <a:pt x="288" y="149"/>
                        <a:pt x="288" y="149"/>
                        <a:pt x="288" y="149"/>
                      </a:cubicBezTo>
                      <a:cubicBezTo>
                        <a:pt x="379" y="149"/>
                        <a:pt x="379" y="149"/>
                        <a:pt x="379" y="149"/>
                      </a:cubicBezTo>
                      <a:cubicBezTo>
                        <a:pt x="379" y="32"/>
                        <a:pt x="379" y="32"/>
                        <a:pt x="379" y="32"/>
                      </a:cubicBezTo>
                      <a:cubicBezTo>
                        <a:pt x="220" y="32"/>
                        <a:pt x="220" y="32"/>
                        <a:pt x="220" y="32"/>
                      </a:cubicBezTo>
                      <a:cubicBezTo>
                        <a:pt x="220" y="32"/>
                        <a:pt x="220" y="32"/>
                        <a:pt x="220"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7" y="115"/>
                        <a:pt x="157" y="115"/>
                        <a:pt x="157" y="115"/>
                      </a:cubicBezTo>
                      <a:cubicBezTo>
                        <a:pt x="100" y="115"/>
                        <a:pt x="100" y="115"/>
                        <a:pt x="100" y="115"/>
                      </a:cubicBezTo>
                      <a:cubicBezTo>
                        <a:pt x="100" y="116"/>
                        <a:pt x="100" y="116"/>
                        <a:pt x="100" y="116"/>
                      </a:cubicBezTo>
                      <a:cubicBezTo>
                        <a:pt x="71" y="116"/>
                        <a:pt x="71" y="116"/>
                        <a:pt x="71" y="116"/>
                      </a:cubicBezTo>
                      <a:cubicBezTo>
                        <a:pt x="71" y="115"/>
                        <a:pt x="71" y="115"/>
                        <a:pt x="71" y="115"/>
                      </a:cubicBezTo>
                      <a:cubicBezTo>
                        <a:pt x="70" y="115"/>
                        <a:pt x="70" y="115"/>
                        <a:pt x="70" y="115"/>
                      </a:cubicBezTo>
                      <a:cubicBezTo>
                        <a:pt x="69" y="61"/>
                        <a:pt x="69" y="61"/>
                        <a:pt x="69" y="61"/>
                      </a:cubicBezTo>
                      <a:cubicBezTo>
                        <a:pt x="100" y="61"/>
                        <a:pt x="100" y="61"/>
                        <a:pt x="100" y="61"/>
                      </a:cubicBezTo>
                      <a:cubicBezTo>
                        <a:pt x="100" y="84"/>
                        <a:pt x="100" y="84"/>
                        <a:pt x="100" y="84"/>
                      </a:cubicBezTo>
                      <a:cubicBezTo>
                        <a:pt x="124" y="84"/>
                        <a:pt x="124" y="84"/>
                        <a:pt x="124" y="84"/>
                      </a:cubicBezTo>
                      <a:cubicBezTo>
                        <a:pt x="124" y="33"/>
                        <a:pt x="124" y="33"/>
                        <a:pt x="124" y="33"/>
                      </a:cubicBezTo>
                      <a:cubicBezTo>
                        <a:pt x="33" y="33"/>
                        <a:pt x="33" y="33"/>
                        <a:pt x="33" y="33"/>
                      </a:cubicBezTo>
                      <a:lnTo>
                        <a:pt x="33"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40" name="Freeform 6"/>
                <p:cNvSpPr>
                  <a:spLocks/>
                </p:cNvSpPr>
                <p:nvPr/>
              </p:nvSpPr>
              <p:spPr bwMode="auto">
                <a:xfrm>
                  <a:off x="2769038" y="5029200"/>
                  <a:ext cx="524643" cy="126831"/>
                </a:xfrm>
                <a:custGeom>
                  <a:avLst/>
                  <a:gdLst>
                    <a:gd name="T0" fmla="*/ 32 w 411"/>
                    <a:gd name="T1" fmla="*/ 150 h 182"/>
                    <a:gd name="T2" fmla="*/ 186 w 411"/>
                    <a:gd name="T3" fmla="*/ 150 h 182"/>
                    <a:gd name="T4" fmla="*/ 186 w 411"/>
                    <a:gd name="T5" fmla="*/ 1 h 182"/>
                    <a:gd name="T6" fmla="*/ 187 w 411"/>
                    <a:gd name="T7" fmla="*/ 1 h 182"/>
                    <a:gd name="T8" fmla="*/ 187 w 411"/>
                    <a:gd name="T9" fmla="*/ 1 h 182"/>
                    <a:gd name="T10" fmla="*/ 411 w 411"/>
                    <a:gd name="T11" fmla="*/ 0 h 182"/>
                    <a:gd name="T12" fmla="*/ 411 w 411"/>
                    <a:gd name="T13" fmla="*/ 181 h 182"/>
                    <a:gd name="T14" fmla="*/ 379 w 411"/>
                    <a:gd name="T15" fmla="*/ 181 h 182"/>
                    <a:gd name="T16" fmla="*/ 379 w 411"/>
                    <a:gd name="T17" fmla="*/ 181 h 182"/>
                    <a:gd name="T18" fmla="*/ 255 w 411"/>
                    <a:gd name="T19" fmla="*/ 182 h 182"/>
                    <a:gd name="T20" fmla="*/ 255 w 411"/>
                    <a:gd name="T21" fmla="*/ 62 h 182"/>
                    <a:gd name="T22" fmla="*/ 341 w 411"/>
                    <a:gd name="T23" fmla="*/ 62 h 182"/>
                    <a:gd name="T24" fmla="*/ 341 w 411"/>
                    <a:gd name="T25" fmla="*/ 62 h 182"/>
                    <a:gd name="T26" fmla="*/ 342 w 411"/>
                    <a:gd name="T27" fmla="*/ 62 h 182"/>
                    <a:gd name="T28" fmla="*/ 342 w 411"/>
                    <a:gd name="T29" fmla="*/ 94 h 182"/>
                    <a:gd name="T30" fmla="*/ 341 w 411"/>
                    <a:gd name="T31" fmla="*/ 94 h 182"/>
                    <a:gd name="T32" fmla="*/ 341 w 411"/>
                    <a:gd name="T33" fmla="*/ 116 h 182"/>
                    <a:gd name="T34" fmla="*/ 312 w 411"/>
                    <a:gd name="T35" fmla="*/ 116 h 182"/>
                    <a:gd name="T36" fmla="*/ 312 w 411"/>
                    <a:gd name="T37" fmla="*/ 94 h 182"/>
                    <a:gd name="T38" fmla="*/ 288 w 411"/>
                    <a:gd name="T39" fmla="*/ 94 h 182"/>
                    <a:gd name="T40" fmla="*/ 288 w 411"/>
                    <a:gd name="T41" fmla="*/ 149 h 182"/>
                    <a:gd name="T42" fmla="*/ 379 w 411"/>
                    <a:gd name="T43" fmla="*/ 149 h 182"/>
                    <a:gd name="T44" fmla="*/ 379 w 411"/>
                    <a:gd name="T45" fmla="*/ 32 h 182"/>
                    <a:gd name="T46" fmla="*/ 220 w 411"/>
                    <a:gd name="T47" fmla="*/ 32 h 182"/>
                    <a:gd name="T48" fmla="*/ 220 w 411"/>
                    <a:gd name="T49" fmla="*/ 32 h 182"/>
                    <a:gd name="T50" fmla="*/ 218 w 411"/>
                    <a:gd name="T51" fmla="*/ 32 h 182"/>
                    <a:gd name="T52" fmla="*/ 218 w 411"/>
                    <a:gd name="T53" fmla="*/ 182 h 182"/>
                    <a:gd name="T54" fmla="*/ 0 w 411"/>
                    <a:gd name="T55" fmla="*/ 182 h 182"/>
                    <a:gd name="T56" fmla="*/ 0 w 411"/>
                    <a:gd name="T57" fmla="*/ 1 h 182"/>
                    <a:gd name="T58" fmla="*/ 156 w 411"/>
                    <a:gd name="T59" fmla="*/ 0 h 182"/>
                    <a:gd name="T60" fmla="*/ 156 w 411"/>
                    <a:gd name="T61" fmla="*/ 115 h 182"/>
                    <a:gd name="T62" fmla="*/ 99 w 411"/>
                    <a:gd name="T63" fmla="*/ 115 h 182"/>
                    <a:gd name="T64" fmla="*/ 99 w 411"/>
                    <a:gd name="T65" fmla="*/ 116 h 182"/>
                    <a:gd name="T66" fmla="*/ 70 w 411"/>
                    <a:gd name="T67" fmla="*/ 116 h 182"/>
                    <a:gd name="T68" fmla="*/ 70 w 411"/>
                    <a:gd name="T69" fmla="*/ 115 h 182"/>
                    <a:gd name="T70" fmla="*/ 69 w 411"/>
                    <a:gd name="T71" fmla="*/ 115 h 182"/>
                    <a:gd name="T72" fmla="*/ 69 w 411"/>
                    <a:gd name="T73" fmla="*/ 61 h 182"/>
                    <a:gd name="T74" fmla="*/ 99 w 411"/>
                    <a:gd name="T75" fmla="*/ 61 h 182"/>
                    <a:gd name="T76" fmla="*/ 99 w 411"/>
                    <a:gd name="T77" fmla="*/ 84 h 182"/>
                    <a:gd name="T78" fmla="*/ 123 w 411"/>
                    <a:gd name="T79" fmla="*/ 84 h 182"/>
                    <a:gd name="T80" fmla="*/ 123 w 411"/>
                    <a:gd name="T81" fmla="*/ 33 h 182"/>
                    <a:gd name="T82" fmla="*/ 32 w 411"/>
                    <a:gd name="T83" fmla="*/ 33 h 182"/>
                    <a:gd name="T84" fmla="*/ 32 w 411"/>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1" h="182">
                      <a:moveTo>
                        <a:pt x="32" y="150"/>
                      </a:moveTo>
                      <a:cubicBezTo>
                        <a:pt x="186" y="150"/>
                        <a:pt x="186" y="150"/>
                        <a:pt x="186" y="150"/>
                      </a:cubicBezTo>
                      <a:cubicBezTo>
                        <a:pt x="186" y="1"/>
                        <a:pt x="186" y="1"/>
                        <a:pt x="186" y="1"/>
                      </a:cubicBezTo>
                      <a:cubicBezTo>
                        <a:pt x="187" y="1"/>
                        <a:pt x="187" y="1"/>
                        <a:pt x="187" y="1"/>
                      </a:cubicBezTo>
                      <a:cubicBezTo>
                        <a:pt x="187" y="1"/>
                        <a:pt x="187" y="1"/>
                        <a:pt x="187" y="1"/>
                      </a:cubicBezTo>
                      <a:cubicBezTo>
                        <a:pt x="268" y="1"/>
                        <a:pt x="332" y="0"/>
                        <a:pt x="411" y="0"/>
                      </a:cubicBezTo>
                      <a:cubicBezTo>
                        <a:pt x="411" y="181"/>
                        <a:pt x="411" y="181"/>
                        <a:pt x="411" y="181"/>
                      </a:cubicBezTo>
                      <a:cubicBezTo>
                        <a:pt x="379" y="181"/>
                        <a:pt x="379" y="181"/>
                        <a:pt x="379" y="181"/>
                      </a:cubicBezTo>
                      <a:cubicBezTo>
                        <a:pt x="379" y="181"/>
                        <a:pt x="379" y="181"/>
                        <a:pt x="379" y="181"/>
                      </a:cubicBezTo>
                      <a:cubicBezTo>
                        <a:pt x="255" y="182"/>
                        <a:pt x="255" y="182"/>
                        <a:pt x="255" y="182"/>
                      </a:cubicBezTo>
                      <a:cubicBezTo>
                        <a:pt x="255" y="143"/>
                        <a:pt x="255" y="100"/>
                        <a:pt x="255" y="62"/>
                      </a:cubicBezTo>
                      <a:cubicBezTo>
                        <a:pt x="284" y="62"/>
                        <a:pt x="312" y="62"/>
                        <a:pt x="341" y="62"/>
                      </a:cubicBezTo>
                      <a:cubicBezTo>
                        <a:pt x="341" y="62"/>
                        <a:pt x="341" y="62"/>
                        <a:pt x="341" y="62"/>
                      </a:cubicBezTo>
                      <a:cubicBezTo>
                        <a:pt x="342" y="62"/>
                        <a:pt x="342" y="62"/>
                        <a:pt x="342" y="62"/>
                      </a:cubicBezTo>
                      <a:cubicBezTo>
                        <a:pt x="342" y="94"/>
                        <a:pt x="342" y="94"/>
                        <a:pt x="342" y="94"/>
                      </a:cubicBezTo>
                      <a:cubicBezTo>
                        <a:pt x="341" y="94"/>
                        <a:pt x="341" y="94"/>
                        <a:pt x="341" y="94"/>
                      </a:cubicBezTo>
                      <a:cubicBezTo>
                        <a:pt x="341" y="116"/>
                        <a:pt x="341" y="116"/>
                        <a:pt x="341" y="116"/>
                      </a:cubicBezTo>
                      <a:cubicBezTo>
                        <a:pt x="312" y="116"/>
                        <a:pt x="312" y="116"/>
                        <a:pt x="312" y="116"/>
                      </a:cubicBezTo>
                      <a:cubicBezTo>
                        <a:pt x="312" y="94"/>
                        <a:pt x="312" y="94"/>
                        <a:pt x="312" y="94"/>
                      </a:cubicBezTo>
                      <a:cubicBezTo>
                        <a:pt x="288" y="94"/>
                        <a:pt x="288" y="94"/>
                        <a:pt x="288" y="94"/>
                      </a:cubicBezTo>
                      <a:cubicBezTo>
                        <a:pt x="288" y="149"/>
                        <a:pt x="288" y="149"/>
                        <a:pt x="288" y="149"/>
                      </a:cubicBezTo>
                      <a:cubicBezTo>
                        <a:pt x="379" y="149"/>
                        <a:pt x="379" y="149"/>
                        <a:pt x="379" y="149"/>
                      </a:cubicBezTo>
                      <a:cubicBezTo>
                        <a:pt x="379" y="32"/>
                        <a:pt x="379" y="32"/>
                        <a:pt x="379" y="32"/>
                      </a:cubicBezTo>
                      <a:cubicBezTo>
                        <a:pt x="220" y="32"/>
                        <a:pt x="220" y="32"/>
                        <a:pt x="220" y="32"/>
                      </a:cubicBezTo>
                      <a:cubicBezTo>
                        <a:pt x="220" y="32"/>
                        <a:pt x="220" y="32"/>
                        <a:pt x="220" y="32"/>
                      </a:cubicBezTo>
                      <a:cubicBezTo>
                        <a:pt x="218" y="32"/>
                        <a:pt x="218" y="32"/>
                        <a:pt x="218" y="32"/>
                      </a:cubicBezTo>
                      <a:cubicBezTo>
                        <a:pt x="218" y="182"/>
                        <a:pt x="218" y="182"/>
                        <a:pt x="218" y="182"/>
                      </a:cubicBezTo>
                      <a:cubicBezTo>
                        <a:pt x="0" y="182"/>
                        <a:pt x="0" y="182"/>
                        <a:pt x="0" y="182"/>
                      </a:cubicBezTo>
                      <a:cubicBezTo>
                        <a:pt x="0" y="1"/>
                        <a:pt x="0" y="1"/>
                        <a:pt x="0" y="1"/>
                      </a:cubicBezTo>
                      <a:cubicBezTo>
                        <a:pt x="156" y="0"/>
                        <a:pt x="156" y="0"/>
                        <a:pt x="156" y="0"/>
                      </a:cubicBezTo>
                      <a:cubicBezTo>
                        <a:pt x="156" y="115"/>
                        <a:pt x="156" y="115"/>
                        <a:pt x="156" y="115"/>
                      </a:cubicBezTo>
                      <a:cubicBezTo>
                        <a:pt x="99" y="115"/>
                        <a:pt x="99" y="115"/>
                        <a:pt x="99" y="115"/>
                      </a:cubicBezTo>
                      <a:cubicBezTo>
                        <a:pt x="99" y="116"/>
                        <a:pt x="99" y="116"/>
                        <a:pt x="99" y="116"/>
                      </a:cubicBezTo>
                      <a:cubicBezTo>
                        <a:pt x="70" y="116"/>
                        <a:pt x="70" y="116"/>
                        <a:pt x="70" y="116"/>
                      </a:cubicBezTo>
                      <a:cubicBezTo>
                        <a:pt x="70" y="115"/>
                        <a:pt x="70" y="115"/>
                        <a:pt x="70" y="115"/>
                      </a:cubicBezTo>
                      <a:cubicBezTo>
                        <a:pt x="69" y="115"/>
                        <a:pt x="69" y="115"/>
                        <a:pt x="69" y="115"/>
                      </a:cubicBezTo>
                      <a:cubicBezTo>
                        <a:pt x="69" y="61"/>
                        <a:pt x="69" y="61"/>
                        <a:pt x="69" y="61"/>
                      </a:cubicBezTo>
                      <a:cubicBezTo>
                        <a:pt x="99" y="61"/>
                        <a:pt x="99" y="61"/>
                        <a:pt x="99" y="61"/>
                      </a:cubicBezTo>
                      <a:cubicBezTo>
                        <a:pt x="99" y="84"/>
                        <a:pt x="99" y="84"/>
                        <a:pt x="99" y="84"/>
                      </a:cubicBezTo>
                      <a:cubicBezTo>
                        <a:pt x="123" y="84"/>
                        <a:pt x="123" y="84"/>
                        <a:pt x="123" y="84"/>
                      </a:cubicBezTo>
                      <a:cubicBezTo>
                        <a:pt x="123" y="33"/>
                        <a:pt x="123" y="33"/>
                        <a:pt x="123" y="33"/>
                      </a:cubicBezTo>
                      <a:cubicBezTo>
                        <a:pt x="32" y="33"/>
                        <a:pt x="32" y="33"/>
                        <a:pt x="32" y="33"/>
                      </a:cubicBezTo>
                      <a:lnTo>
                        <a:pt x="32"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41" name="Freeform 7"/>
                <p:cNvSpPr>
                  <a:spLocks/>
                </p:cNvSpPr>
                <p:nvPr/>
              </p:nvSpPr>
              <p:spPr bwMode="auto">
                <a:xfrm>
                  <a:off x="3324952" y="5029200"/>
                  <a:ext cx="526381" cy="126831"/>
                </a:xfrm>
                <a:custGeom>
                  <a:avLst/>
                  <a:gdLst>
                    <a:gd name="T0" fmla="*/ 33 w 412"/>
                    <a:gd name="T1" fmla="*/ 150 h 182"/>
                    <a:gd name="T2" fmla="*/ 187 w 412"/>
                    <a:gd name="T3" fmla="*/ 150 h 182"/>
                    <a:gd name="T4" fmla="*/ 187 w 412"/>
                    <a:gd name="T5" fmla="*/ 1 h 182"/>
                    <a:gd name="T6" fmla="*/ 187 w 412"/>
                    <a:gd name="T7" fmla="*/ 1 h 182"/>
                    <a:gd name="T8" fmla="*/ 187 w 412"/>
                    <a:gd name="T9" fmla="*/ 1 h 182"/>
                    <a:gd name="T10" fmla="*/ 412 w 412"/>
                    <a:gd name="T11" fmla="*/ 0 h 182"/>
                    <a:gd name="T12" fmla="*/ 412 w 412"/>
                    <a:gd name="T13" fmla="*/ 181 h 182"/>
                    <a:gd name="T14" fmla="*/ 380 w 412"/>
                    <a:gd name="T15" fmla="*/ 181 h 182"/>
                    <a:gd name="T16" fmla="*/ 380 w 412"/>
                    <a:gd name="T17" fmla="*/ 181 h 182"/>
                    <a:gd name="T18" fmla="*/ 256 w 412"/>
                    <a:gd name="T19" fmla="*/ 182 h 182"/>
                    <a:gd name="T20" fmla="*/ 255 w 412"/>
                    <a:gd name="T21" fmla="*/ 62 h 182"/>
                    <a:gd name="T22" fmla="*/ 342 w 412"/>
                    <a:gd name="T23" fmla="*/ 62 h 182"/>
                    <a:gd name="T24" fmla="*/ 342 w 412"/>
                    <a:gd name="T25" fmla="*/ 62 h 182"/>
                    <a:gd name="T26" fmla="*/ 342 w 412"/>
                    <a:gd name="T27" fmla="*/ 62 h 182"/>
                    <a:gd name="T28" fmla="*/ 342 w 412"/>
                    <a:gd name="T29" fmla="*/ 94 h 182"/>
                    <a:gd name="T30" fmla="*/ 342 w 412"/>
                    <a:gd name="T31" fmla="*/ 94 h 182"/>
                    <a:gd name="T32" fmla="*/ 342 w 412"/>
                    <a:gd name="T33" fmla="*/ 116 h 182"/>
                    <a:gd name="T34" fmla="*/ 313 w 412"/>
                    <a:gd name="T35" fmla="*/ 116 h 182"/>
                    <a:gd name="T36" fmla="*/ 313 w 412"/>
                    <a:gd name="T37" fmla="*/ 94 h 182"/>
                    <a:gd name="T38" fmla="*/ 288 w 412"/>
                    <a:gd name="T39" fmla="*/ 94 h 182"/>
                    <a:gd name="T40" fmla="*/ 288 w 412"/>
                    <a:gd name="T41" fmla="*/ 149 h 182"/>
                    <a:gd name="T42" fmla="*/ 380 w 412"/>
                    <a:gd name="T43" fmla="*/ 149 h 182"/>
                    <a:gd name="T44" fmla="*/ 380 w 412"/>
                    <a:gd name="T45" fmla="*/ 32 h 182"/>
                    <a:gd name="T46" fmla="*/ 220 w 412"/>
                    <a:gd name="T47" fmla="*/ 32 h 182"/>
                    <a:gd name="T48" fmla="*/ 220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7 w 412"/>
                    <a:gd name="T61" fmla="*/ 115 h 182"/>
                    <a:gd name="T62" fmla="*/ 100 w 412"/>
                    <a:gd name="T63" fmla="*/ 115 h 182"/>
                    <a:gd name="T64" fmla="*/ 100 w 412"/>
                    <a:gd name="T65" fmla="*/ 116 h 182"/>
                    <a:gd name="T66" fmla="*/ 71 w 412"/>
                    <a:gd name="T67" fmla="*/ 116 h 182"/>
                    <a:gd name="T68" fmla="*/ 71 w 412"/>
                    <a:gd name="T69" fmla="*/ 115 h 182"/>
                    <a:gd name="T70" fmla="*/ 70 w 412"/>
                    <a:gd name="T71" fmla="*/ 115 h 182"/>
                    <a:gd name="T72" fmla="*/ 69 w 412"/>
                    <a:gd name="T73" fmla="*/ 61 h 182"/>
                    <a:gd name="T74" fmla="*/ 100 w 412"/>
                    <a:gd name="T75" fmla="*/ 61 h 182"/>
                    <a:gd name="T76" fmla="*/ 100 w 412"/>
                    <a:gd name="T77" fmla="*/ 84 h 182"/>
                    <a:gd name="T78" fmla="*/ 124 w 412"/>
                    <a:gd name="T79" fmla="*/ 84 h 182"/>
                    <a:gd name="T80" fmla="*/ 124 w 412"/>
                    <a:gd name="T81" fmla="*/ 33 h 182"/>
                    <a:gd name="T82" fmla="*/ 33 w 412"/>
                    <a:gd name="T83" fmla="*/ 33 h 182"/>
                    <a:gd name="T84" fmla="*/ 33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3" y="150"/>
                      </a:moveTo>
                      <a:cubicBezTo>
                        <a:pt x="187" y="150"/>
                        <a:pt x="187" y="150"/>
                        <a:pt x="187" y="150"/>
                      </a:cubicBezTo>
                      <a:cubicBezTo>
                        <a:pt x="187" y="1"/>
                        <a:pt x="187" y="1"/>
                        <a:pt x="187"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80" y="181"/>
                        <a:pt x="380" y="181"/>
                        <a:pt x="380" y="181"/>
                      </a:cubicBezTo>
                      <a:cubicBezTo>
                        <a:pt x="380" y="181"/>
                        <a:pt x="380" y="181"/>
                        <a:pt x="380" y="181"/>
                      </a:cubicBezTo>
                      <a:cubicBezTo>
                        <a:pt x="256" y="182"/>
                        <a:pt x="256" y="182"/>
                        <a:pt x="256" y="182"/>
                      </a:cubicBezTo>
                      <a:cubicBezTo>
                        <a:pt x="256" y="143"/>
                        <a:pt x="255" y="100"/>
                        <a:pt x="255" y="62"/>
                      </a:cubicBezTo>
                      <a:cubicBezTo>
                        <a:pt x="285" y="62"/>
                        <a:pt x="313" y="62"/>
                        <a:pt x="342" y="62"/>
                      </a:cubicBezTo>
                      <a:cubicBezTo>
                        <a:pt x="342" y="62"/>
                        <a:pt x="342" y="62"/>
                        <a:pt x="342" y="62"/>
                      </a:cubicBezTo>
                      <a:cubicBezTo>
                        <a:pt x="342" y="62"/>
                        <a:pt x="342" y="62"/>
                        <a:pt x="342" y="62"/>
                      </a:cubicBezTo>
                      <a:cubicBezTo>
                        <a:pt x="342" y="94"/>
                        <a:pt x="342" y="94"/>
                        <a:pt x="342"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8" y="94"/>
                        <a:pt x="288" y="94"/>
                        <a:pt x="288" y="94"/>
                      </a:cubicBezTo>
                      <a:cubicBezTo>
                        <a:pt x="288" y="149"/>
                        <a:pt x="288" y="149"/>
                        <a:pt x="288" y="149"/>
                      </a:cubicBezTo>
                      <a:cubicBezTo>
                        <a:pt x="380" y="149"/>
                        <a:pt x="380" y="149"/>
                        <a:pt x="380" y="149"/>
                      </a:cubicBezTo>
                      <a:cubicBezTo>
                        <a:pt x="380" y="32"/>
                        <a:pt x="380" y="32"/>
                        <a:pt x="380" y="32"/>
                      </a:cubicBezTo>
                      <a:cubicBezTo>
                        <a:pt x="220" y="32"/>
                        <a:pt x="220" y="32"/>
                        <a:pt x="220" y="32"/>
                      </a:cubicBezTo>
                      <a:cubicBezTo>
                        <a:pt x="220" y="32"/>
                        <a:pt x="220" y="32"/>
                        <a:pt x="220"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7" y="115"/>
                        <a:pt x="157" y="115"/>
                        <a:pt x="157" y="115"/>
                      </a:cubicBezTo>
                      <a:cubicBezTo>
                        <a:pt x="100" y="115"/>
                        <a:pt x="100" y="115"/>
                        <a:pt x="100" y="115"/>
                      </a:cubicBezTo>
                      <a:cubicBezTo>
                        <a:pt x="100" y="116"/>
                        <a:pt x="100" y="116"/>
                        <a:pt x="100" y="116"/>
                      </a:cubicBezTo>
                      <a:cubicBezTo>
                        <a:pt x="71" y="116"/>
                        <a:pt x="71" y="116"/>
                        <a:pt x="71" y="116"/>
                      </a:cubicBezTo>
                      <a:cubicBezTo>
                        <a:pt x="71" y="115"/>
                        <a:pt x="71" y="115"/>
                        <a:pt x="71" y="115"/>
                      </a:cubicBezTo>
                      <a:cubicBezTo>
                        <a:pt x="70" y="115"/>
                        <a:pt x="70" y="115"/>
                        <a:pt x="70" y="115"/>
                      </a:cubicBezTo>
                      <a:cubicBezTo>
                        <a:pt x="69" y="61"/>
                        <a:pt x="69" y="61"/>
                        <a:pt x="69" y="61"/>
                      </a:cubicBezTo>
                      <a:cubicBezTo>
                        <a:pt x="100" y="61"/>
                        <a:pt x="100" y="61"/>
                        <a:pt x="100" y="61"/>
                      </a:cubicBezTo>
                      <a:cubicBezTo>
                        <a:pt x="100" y="84"/>
                        <a:pt x="100" y="84"/>
                        <a:pt x="100" y="84"/>
                      </a:cubicBezTo>
                      <a:cubicBezTo>
                        <a:pt x="124" y="84"/>
                        <a:pt x="124" y="84"/>
                        <a:pt x="124" y="84"/>
                      </a:cubicBezTo>
                      <a:cubicBezTo>
                        <a:pt x="124" y="33"/>
                        <a:pt x="124" y="33"/>
                        <a:pt x="124" y="33"/>
                      </a:cubicBezTo>
                      <a:cubicBezTo>
                        <a:pt x="33" y="33"/>
                        <a:pt x="33" y="33"/>
                        <a:pt x="33" y="33"/>
                      </a:cubicBezTo>
                      <a:lnTo>
                        <a:pt x="33"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42" name="Freeform 8"/>
                <p:cNvSpPr>
                  <a:spLocks/>
                </p:cNvSpPr>
                <p:nvPr/>
              </p:nvSpPr>
              <p:spPr bwMode="auto">
                <a:xfrm>
                  <a:off x="3880865" y="5029200"/>
                  <a:ext cx="524643" cy="126831"/>
                </a:xfrm>
                <a:custGeom>
                  <a:avLst/>
                  <a:gdLst>
                    <a:gd name="T0" fmla="*/ 33 w 412"/>
                    <a:gd name="T1" fmla="*/ 150 h 182"/>
                    <a:gd name="T2" fmla="*/ 187 w 412"/>
                    <a:gd name="T3" fmla="*/ 150 h 182"/>
                    <a:gd name="T4" fmla="*/ 187 w 412"/>
                    <a:gd name="T5" fmla="*/ 1 h 182"/>
                    <a:gd name="T6" fmla="*/ 187 w 412"/>
                    <a:gd name="T7" fmla="*/ 1 h 182"/>
                    <a:gd name="T8" fmla="*/ 187 w 412"/>
                    <a:gd name="T9" fmla="*/ 1 h 182"/>
                    <a:gd name="T10" fmla="*/ 412 w 412"/>
                    <a:gd name="T11" fmla="*/ 0 h 182"/>
                    <a:gd name="T12" fmla="*/ 412 w 412"/>
                    <a:gd name="T13" fmla="*/ 181 h 182"/>
                    <a:gd name="T14" fmla="*/ 380 w 412"/>
                    <a:gd name="T15" fmla="*/ 181 h 182"/>
                    <a:gd name="T16" fmla="*/ 380 w 412"/>
                    <a:gd name="T17" fmla="*/ 181 h 182"/>
                    <a:gd name="T18" fmla="*/ 256 w 412"/>
                    <a:gd name="T19" fmla="*/ 182 h 182"/>
                    <a:gd name="T20" fmla="*/ 255 w 412"/>
                    <a:gd name="T21" fmla="*/ 62 h 182"/>
                    <a:gd name="T22" fmla="*/ 342 w 412"/>
                    <a:gd name="T23" fmla="*/ 62 h 182"/>
                    <a:gd name="T24" fmla="*/ 342 w 412"/>
                    <a:gd name="T25" fmla="*/ 62 h 182"/>
                    <a:gd name="T26" fmla="*/ 342 w 412"/>
                    <a:gd name="T27" fmla="*/ 62 h 182"/>
                    <a:gd name="T28" fmla="*/ 342 w 412"/>
                    <a:gd name="T29" fmla="*/ 94 h 182"/>
                    <a:gd name="T30" fmla="*/ 342 w 412"/>
                    <a:gd name="T31" fmla="*/ 94 h 182"/>
                    <a:gd name="T32" fmla="*/ 342 w 412"/>
                    <a:gd name="T33" fmla="*/ 116 h 182"/>
                    <a:gd name="T34" fmla="*/ 313 w 412"/>
                    <a:gd name="T35" fmla="*/ 116 h 182"/>
                    <a:gd name="T36" fmla="*/ 313 w 412"/>
                    <a:gd name="T37" fmla="*/ 94 h 182"/>
                    <a:gd name="T38" fmla="*/ 288 w 412"/>
                    <a:gd name="T39" fmla="*/ 94 h 182"/>
                    <a:gd name="T40" fmla="*/ 288 w 412"/>
                    <a:gd name="T41" fmla="*/ 149 h 182"/>
                    <a:gd name="T42" fmla="*/ 380 w 412"/>
                    <a:gd name="T43" fmla="*/ 149 h 182"/>
                    <a:gd name="T44" fmla="*/ 380 w 412"/>
                    <a:gd name="T45" fmla="*/ 32 h 182"/>
                    <a:gd name="T46" fmla="*/ 220 w 412"/>
                    <a:gd name="T47" fmla="*/ 32 h 182"/>
                    <a:gd name="T48" fmla="*/ 220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7 w 412"/>
                    <a:gd name="T61" fmla="*/ 115 h 182"/>
                    <a:gd name="T62" fmla="*/ 100 w 412"/>
                    <a:gd name="T63" fmla="*/ 115 h 182"/>
                    <a:gd name="T64" fmla="*/ 100 w 412"/>
                    <a:gd name="T65" fmla="*/ 116 h 182"/>
                    <a:gd name="T66" fmla="*/ 71 w 412"/>
                    <a:gd name="T67" fmla="*/ 116 h 182"/>
                    <a:gd name="T68" fmla="*/ 71 w 412"/>
                    <a:gd name="T69" fmla="*/ 115 h 182"/>
                    <a:gd name="T70" fmla="*/ 70 w 412"/>
                    <a:gd name="T71" fmla="*/ 115 h 182"/>
                    <a:gd name="T72" fmla="*/ 69 w 412"/>
                    <a:gd name="T73" fmla="*/ 61 h 182"/>
                    <a:gd name="T74" fmla="*/ 100 w 412"/>
                    <a:gd name="T75" fmla="*/ 61 h 182"/>
                    <a:gd name="T76" fmla="*/ 100 w 412"/>
                    <a:gd name="T77" fmla="*/ 84 h 182"/>
                    <a:gd name="T78" fmla="*/ 124 w 412"/>
                    <a:gd name="T79" fmla="*/ 84 h 182"/>
                    <a:gd name="T80" fmla="*/ 124 w 412"/>
                    <a:gd name="T81" fmla="*/ 33 h 182"/>
                    <a:gd name="T82" fmla="*/ 33 w 412"/>
                    <a:gd name="T83" fmla="*/ 33 h 182"/>
                    <a:gd name="T84" fmla="*/ 33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3" y="150"/>
                      </a:moveTo>
                      <a:cubicBezTo>
                        <a:pt x="187" y="150"/>
                        <a:pt x="187" y="150"/>
                        <a:pt x="187" y="150"/>
                      </a:cubicBezTo>
                      <a:cubicBezTo>
                        <a:pt x="187" y="1"/>
                        <a:pt x="187" y="1"/>
                        <a:pt x="187"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80" y="181"/>
                        <a:pt x="380" y="181"/>
                        <a:pt x="380" y="181"/>
                      </a:cubicBezTo>
                      <a:cubicBezTo>
                        <a:pt x="380" y="181"/>
                        <a:pt x="380" y="181"/>
                        <a:pt x="380" y="181"/>
                      </a:cubicBezTo>
                      <a:cubicBezTo>
                        <a:pt x="256" y="182"/>
                        <a:pt x="256" y="182"/>
                        <a:pt x="256" y="182"/>
                      </a:cubicBezTo>
                      <a:cubicBezTo>
                        <a:pt x="256" y="143"/>
                        <a:pt x="255" y="100"/>
                        <a:pt x="255" y="62"/>
                      </a:cubicBezTo>
                      <a:cubicBezTo>
                        <a:pt x="285" y="62"/>
                        <a:pt x="313" y="62"/>
                        <a:pt x="342" y="62"/>
                      </a:cubicBezTo>
                      <a:cubicBezTo>
                        <a:pt x="342" y="62"/>
                        <a:pt x="342" y="62"/>
                        <a:pt x="342" y="62"/>
                      </a:cubicBezTo>
                      <a:cubicBezTo>
                        <a:pt x="342" y="62"/>
                        <a:pt x="342" y="62"/>
                        <a:pt x="342" y="62"/>
                      </a:cubicBezTo>
                      <a:cubicBezTo>
                        <a:pt x="342" y="94"/>
                        <a:pt x="342" y="94"/>
                        <a:pt x="342"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8" y="94"/>
                        <a:pt x="288" y="94"/>
                        <a:pt x="288" y="94"/>
                      </a:cubicBezTo>
                      <a:cubicBezTo>
                        <a:pt x="288" y="149"/>
                        <a:pt x="288" y="149"/>
                        <a:pt x="288" y="149"/>
                      </a:cubicBezTo>
                      <a:cubicBezTo>
                        <a:pt x="380" y="149"/>
                        <a:pt x="380" y="149"/>
                        <a:pt x="380" y="149"/>
                      </a:cubicBezTo>
                      <a:cubicBezTo>
                        <a:pt x="380" y="32"/>
                        <a:pt x="380" y="32"/>
                        <a:pt x="380" y="32"/>
                      </a:cubicBezTo>
                      <a:cubicBezTo>
                        <a:pt x="220" y="32"/>
                        <a:pt x="220" y="32"/>
                        <a:pt x="220" y="32"/>
                      </a:cubicBezTo>
                      <a:cubicBezTo>
                        <a:pt x="220" y="32"/>
                        <a:pt x="220" y="32"/>
                        <a:pt x="220"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7" y="115"/>
                        <a:pt x="157" y="115"/>
                        <a:pt x="157" y="115"/>
                      </a:cubicBezTo>
                      <a:cubicBezTo>
                        <a:pt x="100" y="115"/>
                        <a:pt x="100" y="115"/>
                        <a:pt x="100" y="115"/>
                      </a:cubicBezTo>
                      <a:cubicBezTo>
                        <a:pt x="100" y="116"/>
                        <a:pt x="100" y="116"/>
                        <a:pt x="100" y="116"/>
                      </a:cubicBezTo>
                      <a:cubicBezTo>
                        <a:pt x="71" y="116"/>
                        <a:pt x="71" y="116"/>
                        <a:pt x="71" y="116"/>
                      </a:cubicBezTo>
                      <a:cubicBezTo>
                        <a:pt x="71" y="115"/>
                        <a:pt x="71" y="115"/>
                        <a:pt x="71" y="115"/>
                      </a:cubicBezTo>
                      <a:cubicBezTo>
                        <a:pt x="70" y="115"/>
                        <a:pt x="70" y="115"/>
                        <a:pt x="70" y="115"/>
                      </a:cubicBezTo>
                      <a:cubicBezTo>
                        <a:pt x="69" y="61"/>
                        <a:pt x="69" y="61"/>
                        <a:pt x="69" y="61"/>
                      </a:cubicBezTo>
                      <a:cubicBezTo>
                        <a:pt x="100" y="61"/>
                        <a:pt x="100" y="61"/>
                        <a:pt x="100" y="61"/>
                      </a:cubicBezTo>
                      <a:cubicBezTo>
                        <a:pt x="100" y="84"/>
                        <a:pt x="100" y="84"/>
                        <a:pt x="100" y="84"/>
                      </a:cubicBezTo>
                      <a:cubicBezTo>
                        <a:pt x="124" y="84"/>
                        <a:pt x="124" y="84"/>
                        <a:pt x="124" y="84"/>
                      </a:cubicBezTo>
                      <a:cubicBezTo>
                        <a:pt x="124" y="33"/>
                        <a:pt x="124" y="33"/>
                        <a:pt x="124" y="33"/>
                      </a:cubicBezTo>
                      <a:cubicBezTo>
                        <a:pt x="33" y="33"/>
                        <a:pt x="33" y="33"/>
                        <a:pt x="33" y="33"/>
                      </a:cubicBezTo>
                      <a:lnTo>
                        <a:pt x="33"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43" name="Freeform 9"/>
                <p:cNvSpPr>
                  <a:spLocks/>
                </p:cNvSpPr>
                <p:nvPr/>
              </p:nvSpPr>
              <p:spPr bwMode="auto">
                <a:xfrm>
                  <a:off x="4436778" y="5029200"/>
                  <a:ext cx="526381" cy="126831"/>
                </a:xfrm>
                <a:custGeom>
                  <a:avLst/>
                  <a:gdLst>
                    <a:gd name="T0" fmla="*/ 32 w 412"/>
                    <a:gd name="T1" fmla="*/ 150 h 182"/>
                    <a:gd name="T2" fmla="*/ 186 w 412"/>
                    <a:gd name="T3" fmla="*/ 150 h 182"/>
                    <a:gd name="T4" fmla="*/ 186 w 412"/>
                    <a:gd name="T5" fmla="*/ 1 h 182"/>
                    <a:gd name="T6" fmla="*/ 187 w 412"/>
                    <a:gd name="T7" fmla="*/ 1 h 182"/>
                    <a:gd name="T8" fmla="*/ 187 w 412"/>
                    <a:gd name="T9" fmla="*/ 1 h 182"/>
                    <a:gd name="T10" fmla="*/ 412 w 412"/>
                    <a:gd name="T11" fmla="*/ 0 h 182"/>
                    <a:gd name="T12" fmla="*/ 412 w 412"/>
                    <a:gd name="T13" fmla="*/ 181 h 182"/>
                    <a:gd name="T14" fmla="*/ 379 w 412"/>
                    <a:gd name="T15" fmla="*/ 181 h 182"/>
                    <a:gd name="T16" fmla="*/ 379 w 412"/>
                    <a:gd name="T17" fmla="*/ 181 h 182"/>
                    <a:gd name="T18" fmla="*/ 256 w 412"/>
                    <a:gd name="T19" fmla="*/ 182 h 182"/>
                    <a:gd name="T20" fmla="*/ 255 w 412"/>
                    <a:gd name="T21" fmla="*/ 62 h 182"/>
                    <a:gd name="T22" fmla="*/ 342 w 412"/>
                    <a:gd name="T23" fmla="*/ 62 h 182"/>
                    <a:gd name="T24" fmla="*/ 342 w 412"/>
                    <a:gd name="T25" fmla="*/ 62 h 182"/>
                    <a:gd name="T26" fmla="*/ 342 w 412"/>
                    <a:gd name="T27" fmla="*/ 62 h 182"/>
                    <a:gd name="T28" fmla="*/ 342 w 412"/>
                    <a:gd name="T29" fmla="*/ 94 h 182"/>
                    <a:gd name="T30" fmla="*/ 342 w 412"/>
                    <a:gd name="T31" fmla="*/ 94 h 182"/>
                    <a:gd name="T32" fmla="*/ 342 w 412"/>
                    <a:gd name="T33" fmla="*/ 116 h 182"/>
                    <a:gd name="T34" fmla="*/ 313 w 412"/>
                    <a:gd name="T35" fmla="*/ 116 h 182"/>
                    <a:gd name="T36" fmla="*/ 313 w 412"/>
                    <a:gd name="T37" fmla="*/ 94 h 182"/>
                    <a:gd name="T38" fmla="*/ 288 w 412"/>
                    <a:gd name="T39" fmla="*/ 94 h 182"/>
                    <a:gd name="T40" fmla="*/ 288 w 412"/>
                    <a:gd name="T41" fmla="*/ 149 h 182"/>
                    <a:gd name="T42" fmla="*/ 379 w 412"/>
                    <a:gd name="T43" fmla="*/ 149 h 182"/>
                    <a:gd name="T44" fmla="*/ 379 w 412"/>
                    <a:gd name="T45" fmla="*/ 32 h 182"/>
                    <a:gd name="T46" fmla="*/ 220 w 412"/>
                    <a:gd name="T47" fmla="*/ 32 h 182"/>
                    <a:gd name="T48" fmla="*/ 220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6 w 412"/>
                    <a:gd name="T61" fmla="*/ 115 h 182"/>
                    <a:gd name="T62" fmla="*/ 99 w 412"/>
                    <a:gd name="T63" fmla="*/ 115 h 182"/>
                    <a:gd name="T64" fmla="*/ 99 w 412"/>
                    <a:gd name="T65" fmla="*/ 116 h 182"/>
                    <a:gd name="T66" fmla="*/ 70 w 412"/>
                    <a:gd name="T67" fmla="*/ 116 h 182"/>
                    <a:gd name="T68" fmla="*/ 70 w 412"/>
                    <a:gd name="T69" fmla="*/ 115 h 182"/>
                    <a:gd name="T70" fmla="*/ 69 w 412"/>
                    <a:gd name="T71" fmla="*/ 115 h 182"/>
                    <a:gd name="T72" fmla="*/ 69 w 412"/>
                    <a:gd name="T73" fmla="*/ 61 h 182"/>
                    <a:gd name="T74" fmla="*/ 99 w 412"/>
                    <a:gd name="T75" fmla="*/ 61 h 182"/>
                    <a:gd name="T76" fmla="*/ 99 w 412"/>
                    <a:gd name="T77" fmla="*/ 84 h 182"/>
                    <a:gd name="T78" fmla="*/ 123 w 412"/>
                    <a:gd name="T79" fmla="*/ 84 h 182"/>
                    <a:gd name="T80" fmla="*/ 123 w 412"/>
                    <a:gd name="T81" fmla="*/ 33 h 182"/>
                    <a:gd name="T82" fmla="*/ 32 w 412"/>
                    <a:gd name="T83" fmla="*/ 33 h 182"/>
                    <a:gd name="T84" fmla="*/ 32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2" y="150"/>
                      </a:moveTo>
                      <a:cubicBezTo>
                        <a:pt x="186" y="150"/>
                        <a:pt x="186" y="150"/>
                        <a:pt x="186" y="150"/>
                      </a:cubicBezTo>
                      <a:cubicBezTo>
                        <a:pt x="186" y="1"/>
                        <a:pt x="186" y="1"/>
                        <a:pt x="186"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79" y="181"/>
                        <a:pt x="379" y="181"/>
                        <a:pt x="379" y="181"/>
                      </a:cubicBezTo>
                      <a:cubicBezTo>
                        <a:pt x="379" y="181"/>
                        <a:pt x="379" y="181"/>
                        <a:pt x="379" y="181"/>
                      </a:cubicBezTo>
                      <a:cubicBezTo>
                        <a:pt x="256" y="182"/>
                        <a:pt x="256" y="182"/>
                        <a:pt x="256" y="182"/>
                      </a:cubicBezTo>
                      <a:cubicBezTo>
                        <a:pt x="256" y="143"/>
                        <a:pt x="255" y="100"/>
                        <a:pt x="255" y="62"/>
                      </a:cubicBezTo>
                      <a:cubicBezTo>
                        <a:pt x="284" y="62"/>
                        <a:pt x="313" y="62"/>
                        <a:pt x="342" y="62"/>
                      </a:cubicBezTo>
                      <a:cubicBezTo>
                        <a:pt x="342" y="62"/>
                        <a:pt x="342" y="62"/>
                        <a:pt x="342" y="62"/>
                      </a:cubicBezTo>
                      <a:cubicBezTo>
                        <a:pt x="342" y="62"/>
                        <a:pt x="342" y="62"/>
                        <a:pt x="342" y="62"/>
                      </a:cubicBezTo>
                      <a:cubicBezTo>
                        <a:pt x="342" y="94"/>
                        <a:pt x="342" y="94"/>
                        <a:pt x="342"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8" y="94"/>
                        <a:pt x="288" y="94"/>
                        <a:pt x="288" y="94"/>
                      </a:cubicBezTo>
                      <a:cubicBezTo>
                        <a:pt x="288" y="149"/>
                        <a:pt x="288" y="149"/>
                        <a:pt x="288" y="149"/>
                      </a:cubicBezTo>
                      <a:cubicBezTo>
                        <a:pt x="379" y="149"/>
                        <a:pt x="379" y="149"/>
                        <a:pt x="379" y="149"/>
                      </a:cubicBezTo>
                      <a:cubicBezTo>
                        <a:pt x="379" y="32"/>
                        <a:pt x="379" y="32"/>
                        <a:pt x="379" y="32"/>
                      </a:cubicBezTo>
                      <a:cubicBezTo>
                        <a:pt x="220" y="32"/>
                        <a:pt x="220" y="32"/>
                        <a:pt x="220" y="32"/>
                      </a:cubicBezTo>
                      <a:cubicBezTo>
                        <a:pt x="220" y="32"/>
                        <a:pt x="220" y="32"/>
                        <a:pt x="220"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6" y="115"/>
                        <a:pt x="156" y="115"/>
                        <a:pt x="156" y="115"/>
                      </a:cubicBezTo>
                      <a:cubicBezTo>
                        <a:pt x="99" y="115"/>
                        <a:pt x="99" y="115"/>
                        <a:pt x="99" y="115"/>
                      </a:cubicBezTo>
                      <a:cubicBezTo>
                        <a:pt x="99" y="116"/>
                        <a:pt x="99" y="116"/>
                        <a:pt x="99" y="116"/>
                      </a:cubicBezTo>
                      <a:cubicBezTo>
                        <a:pt x="70" y="116"/>
                        <a:pt x="70" y="116"/>
                        <a:pt x="70" y="116"/>
                      </a:cubicBezTo>
                      <a:cubicBezTo>
                        <a:pt x="70" y="115"/>
                        <a:pt x="70" y="115"/>
                        <a:pt x="70" y="115"/>
                      </a:cubicBezTo>
                      <a:cubicBezTo>
                        <a:pt x="69" y="115"/>
                        <a:pt x="69" y="115"/>
                        <a:pt x="69" y="115"/>
                      </a:cubicBezTo>
                      <a:cubicBezTo>
                        <a:pt x="69" y="61"/>
                        <a:pt x="69" y="61"/>
                        <a:pt x="69" y="61"/>
                      </a:cubicBezTo>
                      <a:cubicBezTo>
                        <a:pt x="99" y="61"/>
                        <a:pt x="99" y="61"/>
                        <a:pt x="99" y="61"/>
                      </a:cubicBezTo>
                      <a:cubicBezTo>
                        <a:pt x="99" y="84"/>
                        <a:pt x="99" y="84"/>
                        <a:pt x="99" y="84"/>
                      </a:cubicBezTo>
                      <a:cubicBezTo>
                        <a:pt x="123" y="84"/>
                        <a:pt x="123" y="84"/>
                        <a:pt x="123" y="84"/>
                      </a:cubicBezTo>
                      <a:cubicBezTo>
                        <a:pt x="123" y="33"/>
                        <a:pt x="123" y="33"/>
                        <a:pt x="123" y="33"/>
                      </a:cubicBezTo>
                      <a:cubicBezTo>
                        <a:pt x="32" y="33"/>
                        <a:pt x="32" y="33"/>
                        <a:pt x="32" y="33"/>
                      </a:cubicBezTo>
                      <a:lnTo>
                        <a:pt x="32"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44" name="Freeform 10"/>
                <p:cNvSpPr>
                  <a:spLocks/>
                </p:cNvSpPr>
                <p:nvPr/>
              </p:nvSpPr>
              <p:spPr bwMode="auto">
                <a:xfrm>
                  <a:off x="4994429" y="5029200"/>
                  <a:ext cx="524643" cy="126831"/>
                </a:xfrm>
                <a:custGeom>
                  <a:avLst/>
                  <a:gdLst>
                    <a:gd name="T0" fmla="*/ 33 w 412"/>
                    <a:gd name="T1" fmla="*/ 150 h 182"/>
                    <a:gd name="T2" fmla="*/ 187 w 412"/>
                    <a:gd name="T3" fmla="*/ 150 h 182"/>
                    <a:gd name="T4" fmla="*/ 187 w 412"/>
                    <a:gd name="T5" fmla="*/ 1 h 182"/>
                    <a:gd name="T6" fmla="*/ 187 w 412"/>
                    <a:gd name="T7" fmla="*/ 1 h 182"/>
                    <a:gd name="T8" fmla="*/ 187 w 412"/>
                    <a:gd name="T9" fmla="*/ 1 h 182"/>
                    <a:gd name="T10" fmla="*/ 412 w 412"/>
                    <a:gd name="T11" fmla="*/ 0 h 182"/>
                    <a:gd name="T12" fmla="*/ 412 w 412"/>
                    <a:gd name="T13" fmla="*/ 181 h 182"/>
                    <a:gd name="T14" fmla="*/ 380 w 412"/>
                    <a:gd name="T15" fmla="*/ 181 h 182"/>
                    <a:gd name="T16" fmla="*/ 380 w 412"/>
                    <a:gd name="T17" fmla="*/ 181 h 182"/>
                    <a:gd name="T18" fmla="*/ 256 w 412"/>
                    <a:gd name="T19" fmla="*/ 182 h 182"/>
                    <a:gd name="T20" fmla="*/ 256 w 412"/>
                    <a:gd name="T21" fmla="*/ 62 h 182"/>
                    <a:gd name="T22" fmla="*/ 342 w 412"/>
                    <a:gd name="T23" fmla="*/ 62 h 182"/>
                    <a:gd name="T24" fmla="*/ 342 w 412"/>
                    <a:gd name="T25" fmla="*/ 62 h 182"/>
                    <a:gd name="T26" fmla="*/ 343 w 412"/>
                    <a:gd name="T27" fmla="*/ 62 h 182"/>
                    <a:gd name="T28" fmla="*/ 343 w 412"/>
                    <a:gd name="T29" fmla="*/ 94 h 182"/>
                    <a:gd name="T30" fmla="*/ 342 w 412"/>
                    <a:gd name="T31" fmla="*/ 94 h 182"/>
                    <a:gd name="T32" fmla="*/ 342 w 412"/>
                    <a:gd name="T33" fmla="*/ 116 h 182"/>
                    <a:gd name="T34" fmla="*/ 313 w 412"/>
                    <a:gd name="T35" fmla="*/ 116 h 182"/>
                    <a:gd name="T36" fmla="*/ 313 w 412"/>
                    <a:gd name="T37" fmla="*/ 94 h 182"/>
                    <a:gd name="T38" fmla="*/ 289 w 412"/>
                    <a:gd name="T39" fmla="*/ 94 h 182"/>
                    <a:gd name="T40" fmla="*/ 289 w 412"/>
                    <a:gd name="T41" fmla="*/ 149 h 182"/>
                    <a:gd name="T42" fmla="*/ 380 w 412"/>
                    <a:gd name="T43" fmla="*/ 149 h 182"/>
                    <a:gd name="T44" fmla="*/ 380 w 412"/>
                    <a:gd name="T45" fmla="*/ 32 h 182"/>
                    <a:gd name="T46" fmla="*/ 221 w 412"/>
                    <a:gd name="T47" fmla="*/ 32 h 182"/>
                    <a:gd name="T48" fmla="*/ 221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7 w 412"/>
                    <a:gd name="T61" fmla="*/ 115 h 182"/>
                    <a:gd name="T62" fmla="*/ 100 w 412"/>
                    <a:gd name="T63" fmla="*/ 115 h 182"/>
                    <a:gd name="T64" fmla="*/ 100 w 412"/>
                    <a:gd name="T65" fmla="*/ 116 h 182"/>
                    <a:gd name="T66" fmla="*/ 71 w 412"/>
                    <a:gd name="T67" fmla="*/ 116 h 182"/>
                    <a:gd name="T68" fmla="*/ 71 w 412"/>
                    <a:gd name="T69" fmla="*/ 115 h 182"/>
                    <a:gd name="T70" fmla="*/ 70 w 412"/>
                    <a:gd name="T71" fmla="*/ 115 h 182"/>
                    <a:gd name="T72" fmla="*/ 69 w 412"/>
                    <a:gd name="T73" fmla="*/ 61 h 182"/>
                    <a:gd name="T74" fmla="*/ 100 w 412"/>
                    <a:gd name="T75" fmla="*/ 61 h 182"/>
                    <a:gd name="T76" fmla="*/ 100 w 412"/>
                    <a:gd name="T77" fmla="*/ 84 h 182"/>
                    <a:gd name="T78" fmla="*/ 124 w 412"/>
                    <a:gd name="T79" fmla="*/ 84 h 182"/>
                    <a:gd name="T80" fmla="*/ 124 w 412"/>
                    <a:gd name="T81" fmla="*/ 33 h 182"/>
                    <a:gd name="T82" fmla="*/ 33 w 412"/>
                    <a:gd name="T83" fmla="*/ 33 h 182"/>
                    <a:gd name="T84" fmla="*/ 33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3" y="150"/>
                      </a:moveTo>
                      <a:cubicBezTo>
                        <a:pt x="187" y="150"/>
                        <a:pt x="187" y="150"/>
                        <a:pt x="187" y="150"/>
                      </a:cubicBezTo>
                      <a:cubicBezTo>
                        <a:pt x="187" y="1"/>
                        <a:pt x="187" y="1"/>
                        <a:pt x="187"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80" y="181"/>
                        <a:pt x="380" y="181"/>
                        <a:pt x="380" y="181"/>
                      </a:cubicBezTo>
                      <a:cubicBezTo>
                        <a:pt x="380" y="181"/>
                        <a:pt x="380" y="181"/>
                        <a:pt x="380" y="181"/>
                      </a:cubicBezTo>
                      <a:cubicBezTo>
                        <a:pt x="256" y="182"/>
                        <a:pt x="256" y="182"/>
                        <a:pt x="256" y="182"/>
                      </a:cubicBezTo>
                      <a:cubicBezTo>
                        <a:pt x="256" y="143"/>
                        <a:pt x="256" y="100"/>
                        <a:pt x="256" y="62"/>
                      </a:cubicBezTo>
                      <a:cubicBezTo>
                        <a:pt x="285" y="62"/>
                        <a:pt x="313" y="62"/>
                        <a:pt x="342" y="62"/>
                      </a:cubicBezTo>
                      <a:cubicBezTo>
                        <a:pt x="342" y="62"/>
                        <a:pt x="342" y="62"/>
                        <a:pt x="342" y="62"/>
                      </a:cubicBezTo>
                      <a:cubicBezTo>
                        <a:pt x="343" y="62"/>
                        <a:pt x="343" y="62"/>
                        <a:pt x="343" y="62"/>
                      </a:cubicBezTo>
                      <a:cubicBezTo>
                        <a:pt x="343" y="94"/>
                        <a:pt x="343" y="94"/>
                        <a:pt x="343"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9" y="94"/>
                        <a:pt x="289" y="94"/>
                        <a:pt x="289" y="94"/>
                      </a:cubicBezTo>
                      <a:cubicBezTo>
                        <a:pt x="289" y="149"/>
                        <a:pt x="289" y="149"/>
                        <a:pt x="289" y="149"/>
                      </a:cubicBezTo>
                      <a:cubicBezTo>
                        <a:pt x="380" y="149"/>
                        <a:pt x="380" y="149"/>
                        <a:pt x="380" y="149"/>
                      </a:cubicBezTo>
                      <a:cubicBezTo>
                        <a:pt x="380" y="32"/>
                        <a:pt x="380" y="32"/>
                        <a:pt x="380" y="32"/>
                      </a:cubicBezTo>
                      <a:cubicBezTo>
                        <a:pt x="221" y="32"/>
                        <a:pt x="221" y="32"/>
                        <a:pt x="221" y="32"/>
                      </a:cubicBezTo>
                      <a:cubicBezTo>
                        <a:pt x="221" y="32"/>
                        <a:pt x="221" y="32"/>
                        <a:pt x="221"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7" y="115"/>
                        <a:pt x="157" y="115"/>
                        <a:pt x="157" y="115"/>
                      </a:cubicBezTo>
                      <a:cubicBezTo>
                        <a:pt x="100" y="115"/>
                        <a:pt x="100" y="115"/>
                        <a:pt x="100" y="115"/>
                      </a:cubicBezTo>
                      <a:cubicBezTo>
                        <a:pt x="100" y="116"/>
                        <a:pt x="100" y="116"/>
                        <a:pt x="100" y="116"/>
                      </a:cubicBezTo>
                      <a:cubicBezTo>
                        <a:pt x="71" y="116"/>
                        <a:pt x="71" y="116"/>
                        <a:pt x="71" y="116"/>
                      </a:cubicBezTo>
                      <a:cubicBezTo>
                        <a:pt x="71" y="115"/>
                        <a:pt x="71" y="115"/>
                        <a:pt x="71" y="115"/>
                      </a:cubicBezTo>
                      <a:cubicBezTo>
                        <a:pt x="70" y="115"/>
                        <a:pt x="70" y="115"/>
                        <a:pt x="70" y="115"/>
                      </a:cubicBezTo>
                      <a:cubicBezTo>
                        <a:pt x="69" y="61"/>
                        <a:pt x="69" y="61"/>
                        <a:pt x="69" y="61"/>
                      </a:cubicBezTo>
                      <a:cubicBezTo>
                        <a:pt x="100" y="61"/>
                        <a:pt x="100" y="61"/>
                        <a:pt x="100" y="61"/>
                      </a:cubicBezTo>
                      <a:cubicBezTo>
                        <a:pt x="100" y="84"/>
                        <a:pt x="100" y="84"/>
                        <a:pt x="100" y="84"/>
                      </a:cubicBezTo>
                      <a:cubicBezTo>
                        <a:pt x="124" y="84"/>
                        <a:pt x="124" y="84"/>
                        <a:pt x="124" y="84"/>
                      </a:cubicBezTo>
                      <a:cubicBezTo>
                        <a:pt x="124" y="33"/>
                        <a:pt x="124" y="33"/>
                        <a:pt x="124" y="33"/>
                      </a:cubicBezTo>
                      <a:cubicBezTo>
                        <a:pt x="33" y="33"/>
                        <a:pt x="33" y="33"/>
                        <a:pt x="33" y="33"/>
                      </a:cubicBezTo>
                      <a:lnTo>
                        <a:pt x="33"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45" name="Freeform 11"/>
                <p:cNvSpPr>
                  <a:spLocks/>
                </p:cNvSpPr>
                <p:nvPr/>
              </p:nvSpPr>
              <p:spPr bwMode="auto">
                <a:xfrm>
                  <a:off x="5564240" y="5029200"/>
                  <a:ext cx="524643" cy="126831"/>
                </a:xfrm>
                <a:custGeom>
                  <a:avLst/>
                  <a:gdLst>
                    <a:gd name="T0" fmla="*/ 32 w 411"/>
                    <a:gd name="T1" fmla="*/ 150 h 182"/>
                    <a:gd name="T2" fmla="*/ 186 w 411"/>
                    <a:gd name="T3" fmla="*/ 150 h 182"/>
                    <a:gd name="T4" fmla="*/ 186 w 411"/>
                    <a:gd name="T5" fmla="*/ 1 h 182"/>
                    <a:gd name="T6" fmla="*/ 187 w 411"/>
                    <a:gd name="T7" fmla="*/ 1 h 182"/>
                    <a:gd name="T8" fmla="*/ 187 w 411"/>
                    <a:gd name="T9" fmla="*/ 1 h 182"/>
                    <a:gd name="T10" fmla="*/ 411 w 411"/>
                    <a:gd name="T11" fmla="*/ 0 h 182"/>
                    <a:gd name="T12" fmla="*/ 411 w 411"/>
                    <a:gd name="T13" fmla="*/ 181 h 182"/>
                    <a:gd name="T14" fmla="*/ 379 w 411"/>
                    <a:gd name="T15" fmla="*/ 181 h 182"/>
                    <a:gd name="T16" fmla="*/ 379 w 411"/>
                    <a:gd name="T17" fmla="*/ 181 h 182"/>
                    <a:gd name="T18" fmla="*/ 255 w 411"/>
                    <a:gd name="T19" fmla="*/ 182 h 182"/>
                    <a:gd name="T20" fmla="*/ 255 w 411"/>
                    <a:gd name="T21" fmla="*/ 62 h 182"/>
                    <a:gd name="T22" fmla="*/ 341 w 411"/>
                    <a:gd name="T23" fmla="*/ 62 h 182"/>
                    <a:gd name="T24" fmla="*/ 341 w 411"/>
                    <a:gd name="T25" fmla="*/ 62 h 182"/>
                    <a:gd name="T26" fmla="*/ 342 w 411"/>
                    <a:gd name="T27" fmla="*/ 62 h 182"/>
                    <a:gd name="T28" fmla="*/ 342 w 411"/>
                    <a:gd name="T29" fmla="*/ 94 h 182"/>
                    <a:gd name="T30" fmla="*/ 341 w 411"/>
                    <a:gd name="T31" fmla="*/ 94 h 182"/>
                    <a:gd name="T32" fmla="*/ 341 w 411"/>
                    <a:gd name="T33" fmla="*/ 116 h 182"/>
                    <a:gd name="T34" fmla="*/ 312 w 411"/>
                    <a:gd name="T35" fmla="*/ 116 h 182"/>
                    <a:gd name="T36" fmla="*/ 312 w 411"/>
                    <a:gd name="T37" fmla="*/ 94 h 182"/>
                    <a:gd name="T38" fmla="*/ 288 w 411"/>
                    <a:gd name="T39" fmla="*/ 94 h 182"/>
                    <a:gd name="T40" fmla="*/ 288 w 411"/>
                    <a:gd name="T41" fmla="*/ 149 h 182"/>
                    <a:gd name="T42" fmla="*/ 379 w 411"/>
                    <a:gd name="T43" fmla="*/ 149 h 182"/>
                    <a:gd name="T44" fmla="*/ 379 w 411"/>
                    <a:gd name="T45" fmla="*/ 32 h 182"/>
                    <a:gd name="T46" fmla="*/ 220 w 411"/>
                    <a:gd name="T47" fmla="*/ 32 h 182"/>
                    <a:gd name="T48" fmla="*/ 220 w 411"/>
                    <a:gd name="T49" fmla="*/ 32 h 182"/>
                    <a:gd name="T50" fmla="*/ 218 w 411"/>
                    <a:gd name="T51" fmla="*/ 32 h 182"/>
                    <a:gd name="T52" fmla="*/ 218 w 411"/>
                    <a:gd name="T53" fmla="*/ 182 h 182"/>
                    <a:gd name="T54" fmla="*/ 0 w 411"/>
                    <a:gd name="T55" fmla="*/ 182 h 182"/>
                    <a:gd name="T56" fmla="*/ 0 w 411"/>
                    <a:gd name="T57" fmla="*/ 1 h 182"/>
                    <a:gd name="T58" fmla="*/ 156 w 411"/>
                    <a:gd name="T59" fmla="*/ 0 h 182"/>
                    <a:gd name="T60" fmla="*/ 156 w 411"/>
                    <a:gd name="T61" fmla="*/ 115 h 182"/>
                    <a:gd name="T62" fmla="*/ 99 w 411"/>
                    <a:gd name="T63" fmla="*/ 115 h 182"/>
                    <a:gd name="T64" fmla="*/ 99 w 411"/>
                    <a:gd name="T65" fmla="*/ 116 h 182"/>
                    <a:gd name="T66" fmla="*/ 70 w 411"/>
                    <a:gd name="T67" fmla="*/ 116 h 182"/>
                    <a:gd name="T68" fmla="*/ 70 w 411"/>
                    <a:gd name="T69" fmla="*/ 115 h 182"/>
                    <a:gd name="T70" fmla="*/ 69 w 411"/>
                    <a:gd name="T71" fmla="*/ 115 h 182"/>
                    <a:gd name="T72" fmla="*/ 69 w 411"/>
                    <a:gd name="T73" fmla="*/ 61 h 182"/>
                    <a:gd name="T74" fmla="*/ 99 w 411"/>
                    <a:gd name="T75" fmla="*/ 61 h 182"/>
                    <a:gd name="T76" fmla="*/ 99 w 411"/>
                    <a:gd name="T77" fmla="*/ 84 h 182"/>
                    <a:gd name="T78" fmla="*/ 123 w 411"/>
                    <a:gd name="T79" fmla="*/ 84 h 182"/>
                    <a:gd name="T80" fmla="*/ 123 w 411"/>
                    <a:gd name="T81" fmla="*/ 33 h 182"/>
                    <a:gd name="T82" fmla="*/ 32 w 411"/>
                    <a:gd name="T83" fmla="*/ 33 h 182"/>
                    <a:gd name="T84" fmla="*/ 32 w 411"/>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1" h="182">
                      <a:moveTo>
                        <a:pt x="32" y="150"/>
                      </a:moveTo>
                      <a:cubicBezTo>
                        <a:pt x="186" y="150"/>
                        <a:pt x="186" y="150"/>
                        <a:pt x="186" y="150"/>
                      </a:cubicBezTo>
                      <a:cubicBezTo>
                        <a:pt x="186" y="1"/>
                        <a:pt x="186" y="1"/>
                        <a:pt x="186" y="1"/>
                      </a:cubicBezTo>
                      <a:cubicBezTo>
                        <a:pt x="187" y="1"/>
                        <a:pt x="187" y="1"/>
                        <a:pt x="187" y="1"/>
                      </a:cubicBezTo>
                      <a:cubicBezTo>
                        <a:pt x="187" y="1"/>
                        <a:pt x="187" y="1"/>
                        <a:pt x="187" y="1"/>
                      </a:cubicBezTo>
                      <a:cubicBezTo>
                        <a:pt x="268" y="1"/>
                        <a:pt x="331" y="0"/>
                        <a:pt x="411" y="0"/>
                      </a:cubicBezTo>
                      <a:cubicBezTo>
                        <a:pt x="411" y="181"/>
                        <a:pt x="411" y="181"/>
                        <a:pt x="411" y="181"/>
                      </a:cubicBezTo>
                      <a:cubicBezTo>
                        <a:pt x="379" y="181"/>
                        <a:pt x="379" y="181"/>
                        <a:pt x="379" y="181"/>
                      </a:cubicBezTo>
                      <a:cubicBezTo>
                        <a:pt x="379" y="181"/>
                        <a:pt x="379" y="181"/>
                        <a:pt x="379" y="181"/>
                      </a:cubicBezTo>
                      <a:cubicBezTo>
                        <a:pt x="255" y="182"/>
                        <a:pt x="255" y="182"/>
                        <a:pt x="255" y="182"/>
                      </a:cubicBezTo>
                      <a:cubicBezTo>
                        <a:pt x="255" y="143"/>
                        <a:pt x="255" y="100"/>
                        <a:pt x="255" y="62"/>
                      </a:cubicBezTo>
                      <a:cubicBezTo>
                        <a:pt x="284" y="62"/>
                        <a:pt x="312" y="62"/>
                        <a:pt x="341" y="62"/>
                      </a:cubicBezTo>
                      <a:cubicBezTo>
                        <a:pt x="341" y="62"/>
                        <a:pt x="341" y="62"/>
                        <a:pt x="341" y="62"/>
                      </a:cubicBezTo>
                      <a:cubicBezTo>
                        <a:pt x="342" y="62"/>
                        <a:pt x="342" y="62"/>
                        <a:pt x="342" y="62"/>
                      </a:cubicBezTo>
                      <a:cubicBezTo>
                        <a:pt x="342" y="94"/>
                        <a:pt x="342" y="94"/>
                        <a:pt x="342" y="94"/>
                      </a:cubicBezTo>
                      <a:cubicBezTo>
                        <a:pt x="341" y="94"/>
                        <a:pt x="341" y="94"/>
                        <a:pt x="341" y="94"/>
                      </a:cubicBezTo>
                      <a:cubicBezTo>
                        <a:pt x="341" y="116"/>
                        <a:pt x="341" y="116"/>
                        <a:pt x="341" y="116"/>
                      </a:cubicBezTo>
                      <a:cubicBezTo>
                        <a:pt x="312" y="116"/>
                        <a:pt x="312" y="116"/>
                        <a:pt x="312" y="116"/>
                      </a:cubicBezTo>
                      <a:cubicBezTo>
                        <a:pt x="312" y="94"/>
                        <a:pt x="312" y="94"/>
                        <a:pt x="312" y="94"/>
                      </a:cubicBezTo>
                      <a:cubicBezTo>
                        <a:pt x="288" y="94"/>
                        <a:pt x="288" y="94"/>
                        <a:pt x="288" y="94"/>
                      </a:cubicBezTo>
                      <a:cubicBezTo>
                        <a:pt x="288" y="149"/>
                        <a:pt x="288" y="149"/>
                        <a:pt x="288" y="149"/>
                      </a:cubicBezTo>
                      <a:cubicBezTo>
                        <a:pt x="379" y="149"/>
                        <a:pt x="379" y="149"/>
                        <a:pt x="379" y="149"/>
                      </a:cubicBezTo>
                      <a:cubicBezTo>
                        <a:pt x="379" y="32"/>
                        <a:pt x="379" y="32"/>
                        <a:pt x="379" y="32"/>
                      </a:cubicBezTo>
                      <a:cubicBezTo>
                        <a:pt x="220" y="32"/>
                        <a:pt x="220" y="32"/>
                        <a:pt x="220" y="32"/>
                      </a:cubicBezTo>
                      <a:cubicBezTo>
                        <a:pt x="220" y="32"/>
                        <a:pt x="220" y="32"/>
                        <a:pt x="220" y="32"/>
                      </a:cubicBezTo>
                      <a:cubicBezTo>
                        <a:pt x="218" y="32"/>
                        <a:pt x="218" y="32"/>
                        <a:pt x="218" y="32"/>
                      </a:cubicBezTo>
                      <a:cubicBezTo>
                        <a:pt x="218" y="182"/>
                        <a:pt x="218" y="182"/>
                        <a:pt x="218" y="182"/>
                      </a:cubicBezTo>
                      <a:cubicBezTo>
                        <a:pt x="0" y="182"/>
                        <a:pt x="0" y="182"/>
                        <a:pt x="0" y="182"/>
                      </a:cubicBezTo>
                      <a:cubicBezTo>
                        <a:pt x="0" y="1"/>
                        <a:pt x="0" y="1"/>
                        <a:pt x="0" y="1"/>
                      </a:cubicBezTo>
                      <a:cubicBezTo>
                        <a:pt x="156" y="0"/>
                        <a:pt x="156" y="0"/>
                        <a:pt x="156" y="0"/>
                      </a:cubicBezTo>
                      <a:cubicBezTo>
                        <a:pt x="156" y="115"/>
                        <a:pt x="156" y="115"/>
                        <a:pt x="156" y="115"/>
                      </a:cubicBezTo>
                      <a:cubicBezTo>
                        <a:pt x="99" y="115"/>
                        <a:pt x="99" y="115"/>
                        <a:pt x="99" y="115"/>
                      </a:cubicBezTo>
                      <a:cubicBezTo>
                        <a:pt x="99" y="116"/>
                        <a:pt x="99" y="116"/>
                        <a:pt x="99" y="116"/>
                      </a:cubicBezTo>
                      <a:cubicBezTo>
                        <a:pt x="70" y="116"/>
                        <a:pt x="70" y="116"/>
                        <a:pt x="70" y="116"/>
                      </a:cubicBezTo>
                      <a:cubicBezTo>
                        <a:pt x="70" y="115"/>
                        <a:pt x="70" y="115"/>
                        <a:pt x="70" y="115"/>
                      </a:cubicBezTo>
                      <a:cubicBezTo>
                        <a:pt x="69" y="115"/>
                        <a:pt x="69" y="115"/>
                        <a:pt x="69" y="115"/>
                      </a:cubicBezTo>
                      <a:cubicBezTo>
                        <a:pt x="69" y="61"/>
                        <a:pt x="69" y="61"/>
                        <a:pt x="69" y="61"/>
                      </a:cubicBezTo>
                      <a:cubicBezTo>
                        <a:pt x="99" y="61"/>
                        <a:pt x="99" y="61"/>
                        <a:pt x="99" y="61"/>
                      </a:cubicBezTo>
                      <a:cubicBezTo>
                        <a:pt x="99" y="84"/>
                        <a:pt x="99" y="84"/>
                        <a:pt x="99" y="84"/>
                      </a:cubicBezTo>
                      <a:cubicBezTo>
                        <a:pt x="123" y="84"/>
                        <a:pt x="123" y="84"/>
                        <a:pt x="123" y="84"/>
                      </a:cubicBezTo>
                      <a:cubicBezTo>
                        <a:pt x="123" y="33"/>
                        <a:pt x="123" y="33"/>
                        <a:pt x="123" y="33"/>
                      </a:cubicBezTo>
                      <a:cubicBezTo>
                        <a:pt x="32" y="33"/>
                        <a:pt x="32" y="33"/>
                        <a:pt x="32" y="33"/>
                      </a:cubicBezTo>
                      <a:lnTo>
                        <a:pt x="32"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46" name="Freeform 12"/>
                <p:cNvSpPr>
                  <a:spLocks/>
                </p:cNvSpPr>
                <p:nvPr/>
              </p:nvSpPr>
              <p:spPr bwMode="auto">
                <a:xfrm>
                  <a:off x="6120153" y="5029200"/>
                  <a:ext cx="526381" cy="126831"/>
                </a:xfrm>
                <a:custGeom>
                  <a:avLst/>
                  <a:gdLst>
                    <a:gd name="T0" fmla="*/ 33 w 412"/>
                    <a:gd name="T1" fmla="*/ 150 h 182"/>
                    <a:gd name="T2" fmla="*/ 187 w 412"/>
                    <a:gd name="T3" fmla="*/ 150 h 182"/>
                    <a:gd name="T4" fmla="*/ 187 w 412"/>
                    <a:gd name="T5" fmla="*/ 1 h 182"/>
                    <a:gd name="T6" fmla="*/ 187 w 412"/>
                    <a:gd name="T7" fmla="*/ 1 h 182"/>
                    <a:gd name="T8" fmla="*/ 187 w 412"/>
                    <a:gd name="T9" fmla="*/ 1 h 182"/>
                    <a:gd name="T10" fmla="*/ 412 w 412"/>
                    <a:gd name="T11" fmla="*/ 0 h 182"/>
                    <a:gd name="T12" fmla="*/ 412 w 412"/>
                    <a:gd name="T13" fmla="*/ 181 h 182"/>
                    <a:gd name="T14" fmla="*/ 379 w 412"/>
                    <a:gd name="T15" fmla="*/ 181 h 182"/>
                    <a:gd name="T16" fmla="*/ 379 w 412"/>
                    <a:gd name="T17" fmla="*/ 181 h 182"/>
                    <a:gd name="T18" fmla="*/ 256 w 412"/>
                    <a:gd name="T19" fmla="*/ 182 h 182"/>
                    <a:gd name="T20" fmla="*/ 255 w 412"/>
                    <a:gd name="T21" fmla="*/ 62 h 182"/>
                    <a:gd name="T22" fmla="*/ 342 w 412"/>
                    <a:gd name="T23" fmla="*/ 62 h 182"/>
                    <a:gd name="T24" fmla="*/ 342 w 412"/>
                    <a:gd name="T25" fmla="*/ 62 h 182"/>
                    <a:gd name="T26" fmla="*/ 342 w 412"/>
                    <a:gd name="T27" fmla="*/ 62 h 182"/>
                    <a:gd name="T28" fmla="*/ 342 w 412"/>
                    <a:gd name="T29" fmla="*/ 94 h 182"/>
                    <a:gd name="T30" fmla="*/ 342 w 412"/>
                    <a:gd name="T31" fmla="*/ 94 h 182"/>
                    <a:gd name="T32" fmla="*/ 342 w 412"/>
                    <a:gd name="T33" fmla="*/ 116 h 182"/>
                    <a:gd name="T34" fmla="*/ 313 w 412"/>
                    <a:gd name="T35" fmla="*/ 116 h 182"/>
                    <a:gd name="T36" fmla="*/ 313 w 412"/>
                    <a:gd name="T37" fmla="*/ 94 h 182"/>
                    <a:gd name="T38" fmla="*/ 288 w 412"/>
                    <a:gd name="T39" fmla="*/ 94 h 182"/>
                    <a:gd name="T40" fmla="*/ 288 w 412"/>
                    <a:gd name="T41" fmla="*/ 149 h 182"/>
                    <a:gd name="T42" fmla="*/ 379 w 412"/>
                    <a:gd name="T43" fmla="*/ 149 h 182"/>
                    <a:gd name="T44" fmla="*/ 379 w 412"/>
                    <a:gd name="T45" fmla="*/ 32 h 182"/>
                    <a:gd name="T46" fmla="*/ 220 w 412"/>
                    <a:gd name="T47" fmla="*/ 32 h 182"/>
                    <a:gd name="T48" fmla="*/ 220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7 w 412"/>
                    <a:gd name="T61" fmla="*/ 115 h 182"/>
                    <a:gd name="T62" fmla="*/ 100 w 412"/>
                    <a:gd name="T63" fmla="*/ 115 h 182"/>
                    <a:gd name="T64" fmla="*/ 100 w 412"/>
                    <a:gd name="T65" fmla="*/ 116 h 182"/>
                    <a:gd name="T66" fmla="*/ 71 w 412"/>
                    <a:gd name="T67" fmla="*/ 116 h 182"/>
                    <a:gd name="T68" fmla="*/ 71 w 412"/>
                    <a:gd name="T69" fmla="*/ 115 h 182"/>
                    <a:gd name="T70" fmla="*/ 70 w 412"/>
                    <a:gd name="T71" fmla="*/ 115 h 182"/>
                    <a:gd name="T72" fmla="*/ 69 w 412"/>
                    <a:gd name="T73" fmla="*/ 61 h 182"/>
                    <a:gd name="T74" fmla="*/ 100 w 412"/>
                    <a:gd name="T75" fmla="*/ 61 h 182"/>
                    <a:gd name="T76" fmla="*/ 100 w 412"/>
                    <a:gd name="T77" fmla="*/ 84 h 182"/>
                    <a:gd name="T78" fmla="*/ 124 w 412"/>
                    <a:gd name="T79" fmla="*/ 84 h 182"/>
                    <a:gd name="T80" fmla="*/ 124 w 412"/>
                    <a:gd name="T81" fmla="*/ 33 h 182"/>
                    <a:gd name="T82" fmla="*/ 33 w 412"/>
                    <a:gd name="T83" fmla="*/ 33 h 182"/>
                    <a:gd name="T84" fmla="*/ 33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3" y="150"/>
                      </a:moveTo>
                      <a:cubicBezTo>
                        <a:pt x="187" y="150"/>
                        <a:pt x="187" y="150"/>
                        <a:pt x="187" y="150"/>
                      </a:cubicBezTo>
                      <a:cubicBezTo>
                        <a:pt x="187" y="1"/>
                        <a:pt x="187" y="1"/>
                        <a:pt x="187"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79" y="181"/>
                        <a:pt x="379" y="181"/>
                        <a:pt x="379" y="181"/>
                      </a:cubicBezTo>
                      <a:cubicBezTo>
                        <a:pt x="379" y="181"/>
                        <a:pt x="379" y="181"/>
                        <a:pt x="379" y="181"/>
                      </a:cubicBezTo>
                      <a:cubicBezTo>
                        <a:pt x="256" y="182"/>
                        <a:pt x="256" y="182"/>
                        <a:pt x="256" y="182"/>
                      </a:cubicBezTo>
                      <a:cubicBezTo>
                        <a:pt x="256" y="143"/>
                        <a:pt x="255" y="100"/>
                        <a:pt x="255" y="62"/>
                      </a:cubicBezTo>
                      <a:cubicBezTo>
                        <a:pt x="285" y="62"/>
                        <a:pt x="313" y="62"/>
                        <a:pt x="342" y="62"/>
                      </a:cubicBezTo>
                      <a:cubicBezTo>
                        <a:pt x="342" y="62"/>
                        <a:pt x="342" y="62"/>
                        <a:pt x="342" y="62"/>
                      </a:cubicBezTo>
                      <a:cubicBezTo>
                        <a:pt x="342" y="62"/>
                        <a:pt x="342" y="62"/>
                        <a:pt x="342" y="62"/>
                      </a:cubicBezTo>
                      <a:cubicBezTo>
                        <a:pt x="342" y="94"/>
                        <a:pt x="342" y="94"/>
                        <a:pt x="342"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8" y="94"/>
                        <a:pt x="288" y="94"/>
                        <a:pt x="288" y="94"/>
                      </a:cubicBezTo>
                      <a:cubicBezTo>
                        <a:pt x="288" y="149"/>
                        <a:pt x="288" y="149"/>
                        <a:pt x="288" y="149"/>
                      </a:cubicBezTo>
                      <a:cubicBezTo>
                        <a:pt x="379" y="149"/>
                        <a:pt x="379" y="149"/>
                        <a:pt x="379" y="149"/>
                      </a:cubicBezTo>
                      <a:cubicBezTo>
                        <a:pt x="379" y="32"/>
                        <a:pt x="379" y="32"/>
                        <a:pt x="379" y="32"/>
                      </a:cubicBezTo>
                      <a:cubicBezTo>
                        <a:pt x="220" y="32"/>
                        <a:pt x="220" y="32"/>
                        <a:pt x="220" y="32"/>
                      </a:cubicBezTo>
                      <a:cubicBezTo>
                        <a:pt x="220" y="32"/>
                        <a:pt x="220" y="32"/>
                        <a:pt x="220"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7" y="115"/>
                        <a:pt x="157" y="115"/>
                        <a:pt x="157" y="115"/>
                      </a:cubicBezTo>
                      <a:cubicBezTo>
                        <a:pt x="100" y="115"/>
                        <a:pt x="100" y="115"/>
                        <a:pt x="100" y="115"/>
                      </a:cubicBezTo>
                      <a:cubicBezTo>
                        <a:pt x="100" y="116"/>
                        <a:pt x="100" y="116"/>
                        <a:pt x="100" y="116"/>
                      </a:cubicBezTo>
                      <a:cubicBezTo>
                        <a:pt x="71" y="116"/>
                        <a:pt x="71" y="116"/>
                        <a:pt x="71" y="116"/>
                      </a:cubicBezTo>
                      <a:cubicBezTo>
                        <a:pt x="71" y="115"/>
                        <a:pt x="71" y="115"/>
                        <a:pt x="71" y="115"/>
                      </a:cubicBezTo>
                      <a:cubicBezTo>
                        <a:pt x="70" y="115"/>
                        <a:pt x="70" y="115"/>
                        <a:pt x="70" y="115"/>
                      </a:cubicBezTo>
                      <a:cubicBezTo>
                        <a:pt x="69" y="61"/>
                        <a:pt x="69" y="61"/>
                        <a:pt x="69" y="61"/>
                      </a:cubicBezTo>
                      <a:cubicBezTo>
                        <a:pt x="100" y="61"/>
                        <a:pt x="100" y="61"/>
                        <a:pt x="100" y="61"/>
                      </a:cubicBezTo>
                      <a:cubicBezTo>
                        <a:pt x="100" y="84"/>
                        <a:pt x="100" y="84"/>
                        <a:pt x="100" y="84"/>
                      </a:cubicBezTo>
                      <a:cubicBezTo>
                        <a:pt x="124" y="84"/>
                        <a:pt x="124" y="84"/>
                        <a:pt x="124" y="84"/>
                      </a:cubicBezTo>
                      <a:cubicBezTo>
                        <a:pt x="124" y="33"/>
                        <a:pt x="124" y="33"/>
                        <a:pt x="124" y="33"/>
                      </a:cubicBezTo>
                      <a:cubicBezTo>
                        <a:pt x="33" y="33"/>
                        <a:pt x="33" y="33"/>
                        <a:pt x="33" y="33"/>
                      </a:cubicBezTo>
                      <a:lnTo>
                        <a:pt x="33"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47" name="Freeform 13"/>
                <p:cNvSpPr>
                  <a:spLocks/>
                </p:cNvSpPr>
                <p:nvPr/>
              </p:nvSpPr>
              <p:spPr bwMode="auto">
                <a:xfrm>
                  <a:off x="6677804" y="5029200"/>
                  <a:ext cx="524643" cy="126831"/>
                </a:xfrm>
                <a:custGeom>
                  <a:avLst/>
                  <a:gdLst>
                    <a:gd name="T0" fmla="*/ 32 w 411"/>
                    <a:gd name="T1" fmla="*/ 150 h 182"/>
                    <a:gd name="T2" fmla="*/ 186 w 411"/>
                    <a:gd name="T3" fmla="*/ 150 h 182"/>
                    <a:gd name="T4" fmla="*/ 186 w 411"/>
                    <a:gd name="T5" fmla="*/ 1 h 182"/>
                    <a:gd name="T6" fmla="*/ 187 w 411"/>
                    <a:gd name="T7" fmla="*/ 1 h 182"/>
                    <a:gd name="T8" fmla="*/ 187 w 411"/>
                    <a:gd name="T9" fmla="*/ 1 h 182"/>
                    <a:gd name="T10" fmla="*/ 411 w 411"/>
                    <a:gd name="T11" fmla="*/ 0 h 182"/>
                    <a:gd name="T12" fmla="*/ 411 w 411"/>
                    <a:gd name="T13" fmla="*/ 181 h 182"/>
                    <a:gd name="T14" fmla="*/ 379 w 411"/>
                    <a:gd name="T15" fmla="*/ 181 h 182"/>
                    <a:gd name="T16" fmla="*/ 379 w 411"/>
                    <a:gd name="T17" fmla="*/ 181 h 182"/>
                    <a:gd name="T18" fmla="*/ 255 w 411"/>
                    <a:gd name="T19" fmla="*/ 182 h 182"/>
                    <a:gd name="T20" fmla="*/ 255 w 411"/>
                    <a:gd name="T21" fmla="*/ 62 h 182"/>
                    <a:gd name="T22" fmla="*/ 342 w 411"/>
                    <a:gd name="T23" fmla="*/ 62 h 182"/>
                    <a:gd name="T24" fmla="*/ 342 w 411"/>
                    <a:gd name="T25" fmla="*/ 62 h 182"/>
                    <a:gd name="T26" fmla="*/ 342 w 411"/>
                    <a:gd name="T27" fmla="*/ 62 h 182"/>
                    <a:gd name="T28" fmla="*/ 342 w 411"/>
                    <a:gd name="T29" fmla="*/ 94 h 182"/>
                    <a:gd name="T30" fmla="*/ 342 w 411"/>
                    <a:gd name="T31" fmla="*/ 94 h 182"/>
                    <a:gd name="T32" fmla="*/ 342 w 411"/>
                    <a:gd name="T33" fmla="*/ 116 h 182"/>
                    <a:gd name="T34" fmla="*/ 313 w 411"/>
                    <a:gd name="T35" fmla="*/ 116 h 182"/>
                    <a:gd name="T36" fmla="*/ 313 w 411"/>
                    <a:gd name="T37" fmla="*/ 94 h 182"/>
                    <a:gd name="T38" fmla="*/ 288 w 411"/>
                    <a:gd name="T39" fmla="*/ 94 h 182"/>
                    <a:gd name="T40" fmla="*/ 288 w 411"/>
                    <a:gd name="T41" fmla="*/ 149 h 182"/>
                    <a:gd name="T42" fmla="*/ 379 w 411"/>
                    <a:gd name="T43" fmla="*/ 149 h 182"/>
                    <a:gd name="T44" fmla="*/ 379 w 411"/>
                    <a:gd name="T45" fmla="*/ 32 h 182"/>
                    <a:gd name="T46" fmla="*/ 220 w 411"/>
                    <a:gd name="T47" fmla="*/ 32 h 182"/>
                    <a:gd name="T48" fmla="*/ 220 w 411"/>
                    <a:gd name="T49" fmla="*/ 32 h 182"/>
                    <a:gd name="T50" fmla="*/ 219 w 411"/>
                    <a:gd name="T51" fmla="*/ 32 h 182"/>
                    <a:gd name="T52" fmla="*/ 219 w 411"/>
                    <a:gd name="T53" fmla="*/ 182 h 182"/>
                    <a:gd name="T54" fmla="*/ 0 w 411"/>
                    <a:gd name="T55" fmla="*/ 182 h 182"/>
                    <a:gd name="T56" fmla="*/ 0 w 411"/>
                    <a:gd name="T57" fmla="*/ 1 h 182"/>
                    <a:gd name="T58" fmla="*/ 156 w 411"/>
                    <a:gd name="T59" fmla="*/ 0 h 182"/>
                    <a:gd name="T60" fmla="*/ 156 w 411"/>
                    <a:gd name="T61" fmla="*/ 115 h 182"/>
                    <a:gd name="T62" fmla="*/ 99 w 411"/>
                    <a:gd name="T63" fmla="*/ 115 h 182"/>
                    <a:gd name="T64" fmla="*/ 99 w 411"/>
                    <a:gd name="T65" fmla="*/ 116 h 182"/>
                    <a:gd name="T66" fmla="*/ 70 w 411"/>
                    <a:gd name="T67" fmla="*/ 116 h 182"/>
                    <a:gd name="T68" fmla="*/ 70 w 411"/>
                    <a:gd name="T69" fmla="*/ 115 h 182"/>
                    <a:gd name="T70" fmla="*/ 69 w 411"/>
                    <a:gd name="T71" fmla="*/ 115 h 182"/>
                    <a:gd name="T72" fmla="*/ 69 w 411"/>
                    <a:gd name="T73" fmla="*/ 61 h 182"/>
                    <a:gd name="T74" fmla="*/ 99 w 411"/>
                    <a:gd name="T75" fmla="*/ 61 h 182"/>
                    <a:gd name="T76" fmla="*/ 99 w 411"/>
                    <a:gd name="T77" fmla="*/ 84 h 182"/>
                    <a:gd name="T78" fmla="*/ 123 w 411"/>
                    <a:gd name="T79" fmla="*/ 84 h 182"/>
                    <a:gd name="T80" fmla="*/ 123 w 411"/>
                    <a:gd name="T81" fmla="*/ 33 h 182"/>
                    <a:gd name="T82" fmla="*/ 32 w 411"/>
                    <a:gd name="T83" fmla="*/ 33 h 182"/>
                    <a:gd name="T84" fmla="*/ 32 w 411"/>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1" h="182">
                      <a:moveTo>
                        <a:pt x="32" y="150"/>
                      </a:moveTo>
                      <a:cubicBezTo>
                        <a:pt x="186" y="150"/>
                        <a:pt x="186" y="150"/>
                        <a:pt x="186" y="150"/>
                      </a:cubicBezTo>
                      <a:cubicBezTo>
                        <a:pt x="186" y="1"/>
                        <a:pt x="186" y="1"/>
                        <a:pt x="186" y="1"/>
                      </a:cubicBezTo>
                      <a:cubicBezTo>
                        <a:pt x="187" y="1"/>
                        <a:pt x="187" y="1"/>
                        <a:pt x="187" y="1"/>
                      </a:cubicBezTo>
                      <a:cubicBezTo>
                        <a:pt x="187" y="1"/>
                        <a:pt x="187" y="1"/>
                        <a:pt x="187" y="1"/>
                      </a:cubicBezTo>
                      <a:cubicBezTo>
                        <a:pt x="268" y="1"/>
                        <a:pt x="332" y="0"/>
                        <a:pt x="411" y="0"/>
                      </a:cubicBezTo>
                      <a:cubicBezTo>
                        <a:pt x="411" y="181"/>
                        <a:pt x="411" y="181"/>
                        <a:pt x="411" y="181"/>
                      </a:cubicBezTo>
                      <a:cubicBezTo>
                        <a:pt x="379" y="181"/>
                        <a:pt x="379" y="181"/>
                        <a:pt x="379" y="181"/>
                      </a:cubicBezTo>
                      <a:cubicBezTo>
                        <a:pt x="379" y="181"/>
                        <a:pt x="379" y="181"/>
                        <a:pt x="379" y="181"/>
                      </a:cubicBezTo>
                      <a:cubicBezTo>
                        <a:pt x="255" y="182"/>
                        <a:pt x="255" y="182"/>
                        <a:pt x="255" y="182"/>
                      </a:cubicBezTo>
                      <a:cubicBezTo>
                        <a:pt x="255" y="143"/>
                        <a:pt x="255" y="100"/>
                        <a:pt x="255" y="62"/>
                      </a:cubicBezTo>
                      <a:cubicBezTo>
                        <a:pt x="284" y="62"/>
                        <a:pt x="313" y="62"/>
                        <a:pt x="342" y="62"/>
                      </a:cubicBezTo>
                      <a:cubicBezTo>
                        <a:pt x="342" y="62"/>
                        <a:pt x="342" y="62"/>
                        <a:pt x="342" y="62"/>
                      </a:cubicBezTo>
                      <a:cubicBezTo>
                        <a:pt x="342" y="62"/>
                        <a:pt x="342" y="62"/>
                        <a:pt x="342" y="62"/>
                      </a:cubicBezTo>
                      <a:cubicBezTo>
                        <a:pt x="342" y="94"/>
                        <a:pt x="342" y="94"/>
                        <a:pt x="342"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8" y="94"/>
                        <a:pt x="288" y="94"/>
                        <a:pt x="288" y="94"/>
                      </a:cubicBezTo>
                      <a:cubicBezTo>
                        <a:pt x="288" y="149"/>
                        <a:pt x="288" y="149"/>
                        <a:pt x="288" y="149"/>
                      </a:cubicBezTo>
                      <a:cubicBezTo>
                        <a:pt x="379" y="149"/>
                        <a:pt x="379" y="149"/>
                        <a:pt x="379" y="149"/>
                      </a:cubicBezTo>
                      <a:cubicBezTo>
                        <a:pt x="379" y="32"/>
                        <a:pt x="379" y="32"/>
                        <a:pt x="379" y="32"/>
                      </a:cubicBezTo>
                      <a:cubicBezTo>
                        <a:pt x="220" y="32"/>
                        <a:pt x="220" y="32"/>
                        <a:pt x="220" y="32"/>
                      </a:cubicBezTo>
                      <a:cubicBezTo>
                        <a:pt x="220" y="32"/>
                        <a:pt x="220" y="32"/>
                        <a:pt x="220"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6" y="115"/>
                        <a:pt x="156" y="115"/>
                        <a:pt x="156" y="115"/>
                      </a:cubicBezTo>
                      <a:cubicBezTo>
                        <a:pt x="99" y="115"/>
                        <a:pt x="99" y="115"/>
                        <a:pt x="99" y="115"/>
                      </a:cubicBezTo>
                      <a:cubicBezTo>
                        <a:pt x="99" y="116"/>
                        <a:pt x="99" y="116"/>
                        <a:pt x="99" y="116"/>
                      </a:cubicBezTo>
                      <a:cubicBezTo>
                        <a:pt x="70" y="116"/>
                        <a:pt x="70" y="116"/>
                        <a:pt x="70" y="116"/>
                      </a:cubicBezTo>
                      <a:cubicBezTo>
                        <a:pt x="70" y="115"/>
                        <a:pt x="70" y="115"/>
                        <a:pt x="70" y="115"/>
                      </a:cubicBezTo>
                      <a:cubicBezTo>
                        <a:pt x="69" y="115"/>
                        <a:pt x="69" y="115"/>
                        <a:pt x="69" y="115"/>
                      </a:cubicBezTo>
                      <a:cubicBezTo>
                        <a:pt x="69" y="61"/>
                        <a:pt x="69" y="61"/>
                        <a:pt x="69" y="61"/>
                      </a:cubicBezTo>
                      <a:cubicBezTo>
                        <a:pt x="99" y="61"/>
                        <a:pt x="99" y="61"/>
                        <a:pt x="99" y="61"/>
                      </a:cubicBezTo>
                      <a:cubicBezTo>
                        <a:pt x="99" y="84"/>
                        <a:pt x="99" y="84"/>
                        <a:pt x="99" y="84"/>
                      </a:cubicBezTo>
                      <a:cubicBezTo>
                        <a:pt x="123" y="84"/>
                        <a:pt x="123" y="84"/>
                        <a:pt x="123" y="84"/>
                      </a:cubicBezTo>
                      <a:cubicBezTo>
                        <a:pt x="123" y="33"/>
                        <a:pt x="123" y="33"/>
                        <a:pt x="123" y="33"/>
                      </a:cubicBezTo>
                      <a:cubicBezTo>
                        <a:pt x="32" y="33"/>
                        <a:pt x="32" y="33"/>
                        <a:pt x="32" y="33"/>
                      </a:cubicBezTo>
                      <a:lnTo>
                        <a:pt x="32"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48" name="Freeform 14"/>
                <p:cNvSpPr>
                  <a:spLocks/>
                </p:cNvSpPr>
                <p:nvPr/>
              </p:nvSpPr>
              <p:spPr bwMode="auto">
                <a:xfrm>
                  <a:off x="7231980" y="5029200"/>
                  <a:ext cx="526381" cy="126831"/>
                </a:xfrm>
                <a:custGeom>
                  <a:avLst/>
                  <a:gdLst>
                    <a:gd name="T0" fmla="*/ 32 w 412"/>
                    <a:gd name="T1" fmla="*/ 150 h 182"/>
                    <a:gd name="T2" fmla="*/ 186 w 412"/>
                    <a:gd name="T3" fmla="*/ 150 h 182"/>
                    <a:gd name="T4" fmla="*/ 186 w 412"/>
                    <a:gd name="T5" fmla="*/ 1 h 182"/>
                    <a:gd name="T6" fmla="*/ 187 w 412"/>
                    <a:gd name="T7" fmla="*/ 1 h 182"/>
                    <a:gd name="T8" fmla="*/ 187 w 412"/>
                    <a:gd name="T9" fmla="*/ 1 h 182"/>
                    <a:gd name="T10" fmla="*/ 412 w 412"/>
                    <a:gd name="T11" fmla="*/ 0 h 182"/>
                    <a:gd name="T12" fmla="*/ 412 w 412"/>
                    <a:gd name="T13" fmla="*/ 181 h 182"/>
                    <a:gd name="T14" fmla="*/ 379 w 412"/>
                    <a:gd name="T15" fmla="*/ 181 h 182"/>
                    <a:gd name="T16" fmla="*/ 379 w 412"/>
                    <a:gd name="T17" fmla="*/ 181 h 182"/>
                    <a:gd name="T18" fmla="*/ 256 w 412"/>
                    <a:gd name="T19" fmla="*/ 182 h 182"/>
                    <a:gd name="T20" fmla="*/ 255 w 412"/>
                    <a:gd name="T21" fmla="*/ 62 h 182"/>
                    <a:gd name="T22" fmla="*/ 342 w 412"/>
                    <a:gd name="T23" fmla="*/ 62 h 182"/>
                    <a:gd name="T24" fmla="*/ 342 w 412"/>
                    <a:gd name="T25" fmla="*/ 62 h 182"/>
                    <a:gd name="T26" fmla="*/ 342 w 412"/>
                    <a:gd name="T27" fmla="*/ 62 h 182"/>
                    <a:gd name="T28" fmla="*/ 342 w 412"/>
                    <a:gd name="T29" fmla="*/ 94 h 182"/>
                    <a:gd name="T30" fmla="*/ 342 w 412"/>
                    <a:gd name="T31" fmla="*/ 94 h 182"/>
                    <a:gd name="T32" fmla="*/ 342 w 412"/>
                    <a:gd name="T33" fmla="*/ 116 h 182"/>
                    <a:gd name="T34" fmla="*/ 313 w 412"/>
                    <a:gd name="T35" fmla="*/ 116 h 182"/>
                    <a:gd name="T36" fmla="*/ 313 w 412"/>
                    <a:gd name="T37" fmla="*/ 94 h 182"/>
                    <a:gd name="T38" fmla="*/ 288 w 412"/>
                    <a:gd name="T39" fmla="*/ 94 h 182"/>
                    <a:gd name="T40" fmla="*/ 288 w 412"/>
                    <a:gd name="T41" fmla="*/ 149 h 182"/>
                    <a:gd name="T42" fmla="*/ 379 w 412"/>
                    <a:gd name="T43" fmla="*/ 149 h 182"/>
                    <a:gd name="T44" fmla="*/ 379 w 412"/>
                    <a:gd name="T45" fmla="*/ 32 h 182"/>
                    <a:gd name="T46" fmla="*/ 220 w 412"/>
                    <a:gd name="T47" fmla="*/ 32 h 182"/>
                    <a:gd name="T48" fmla="*/ 220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6 w 412"/>
                    <a:gd name="T61" fmla="*/ 115 h 182"/>
                    <a:gd name="T62" fmla="*/ 99 w 412"/>
                    <a:gd name="T63" fmla="*/ 115 h 182"/>
                    <a:gd name="T64" fmla="*/ 99 w 412"/>
                    <a:gd name="T65" fmla="*/ 116 h 182"/>
                    <a:gd name="T66" fmla="*/ 70 w 412"/>
                    <a:gd name="T67" fmla="*/ 116 h 182"/>
                    <a:gd name="T68" fmla="*/ 70 w 412"/>
                    <a:gd name="T69" fmla="*/ 115 h 182"/>
                    <a:gd name="T70" fmla="*/ 69 w 412"/>
                    <a:gd name="T71" fmla="*/ 115 h 182"/>
                    <a:gd name="T72" fmla="*/ 69 w 412"/>
                    <a:gd name="T73" fmla="*/ 61 h 182"/>
                    <a:gd name="T74" fmla="*/ 99 w 412"/>
                    <a:gd name="T75" fmla="*/ 61 h 182"/>
                    <a:gd name="T76" fmla="*/ 99 w 412"/>
                    <a:gd name="T77" fmla="*/ 84 h 182"/>
                    <a:gd name="T78" fmla="*/ 123 w 412"/>
                    <a:gd name="T79" fmla="*/ 84 h 182"/>
                    <a:gd name="T80" fmla="*/ 123 w 412"/>
                    <a:gd name="T81" fmla="*/ 33 h 182"/>
                    <a:gd name="T82" fmla="*/ 32 w 412"/>
                    <a:gd name="T83" fmla="*/ 33 h 182"/>
                    <a:gd name="T84" fmla="*/ 32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2" y="150"/>
                      </a:moveTo>
                      <a:cubicBezTo>
                        <a:pt x="186" y="150"/>
                        <a:pt x="186" y="150"/>
                        <a:pt x="186" y="150"/>
                      </a:cubicBezTo>
                      <a:cubicBezTo>
                        <a:pt x="186" y="1"/>
                        <a:pt x="186" y="1"/>
                        <a:pt x="186"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79" y="181"/>
                        <a:pt x="379" y="181"/>
                        <a:pt x="379" y="181"/>
                      </a:cubicBezTo>
                      <a:cubicBezTo>
                        <a:pt x="379" y="181"/>
                        <a:pt x="379" y="181"/>
                        <a:pt x="379" y="181"/>
                      </a:cubicBezTo>
                      <a:cubicBezTo>
                        <a:pt x="256" y="182"/>
                        <a:pt x="256" y="182"/>
                        <a:pt x="256" y="182"/>
                      </a:cubicBezTo>
                      <a:cubicBezTo>
                        <a:pt x="256" y="143"/>
                        <a:pt x="255" y="100"/>
                        <a:pt x="255" y="62"/>
                      </a:cubicBezTo>
                      <a:cubicBezTo>
                        <a:pt x="284" y="62"/>
                        <a:pt x="313" y="62"/>
                        <a:pt x="342" y="62"/>
                      </a:cubicBezTo>
                      <a:cubicBezTo>
                        <a:pt x="342" y="62"/>
                        <a:pt x="342" y="62"/>
                        <a:pt x="342" y="62"/>
                      </a:cubicBezTo>
                      <a:cubicBezTo>
                        <a:pt x="342" y="62"/>
                        <a:pt x="342" y="62"/>
                        <a:pt x="342" y="62"/>
                      </a:cubicBezTo>
                      <a:cubicBezTo>
                        <a:pt x="342" y="94"/>
                        <a:pt x="342" y="94"/>
                        <a:pt x="342"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8" y="94"/>
                        <a:pt x="288" y="94"/>
                        <a:pt x="288" y="94"/>
                      </a:cubicBezTo>
                      <a:cubicBezTo>
                        <a:pt x="288" y="149"/>
                        <a:pt x="288" y="149"/>
                        <a:pt x="288" y="149"/>
                      </a:cubicBezTo>
                      <a:cubicBezTo>
                        <a:pt x="379" y="149"/>
                        <a:pt x="379" y="149"/>
                        <a:pt x="379" y="149"/>
                      </a:cubicBezTo>
                      <a:cubicBezTo>
                        <a:pt x="379" y="32"/>
                        <a:pt x="379" y="32"/>
                        <a:pt x="379" y="32"/>
                      </a:cubicBezTo>
                      <a:cubicBezTo>
                        <a:pt x="220" y="32"/>
                        <a:pt x="220" y="32"/>
                        <a:pt x="220" y="32"/>
                      </a:cubicBezTo>
                      <a:cubicBezTo>
                        <a:pt x="220" y="32"/>
                        <a:pt x="220" y="32"/>
                        <a:pt x="220"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6" y="115"/>
                        <a:pt x="156" y="115"/>
                        <a:pt x="156" y="115"/>
                      </a:cubicBezTo>
                      <a:cubicBezTo>
                        <a:pt x="99" y="115"/>
                        <a:pt x="99" y="115"/>
                        <a:pt x="99" y="115"/>
                      </a:cubicBezTo>
                      <a:cubicBezTo>
                        <a:pt x="99" y="116"/>
                        <a:pt x="99" y="116"/>
                        <a:pt x="99" y="116"/>
                      </a:cubicBezTo>
                      <a:cubicBezTo>
                        <a:pt x="70" y="116"/>
                        <a:pt x="70" y="116"/>
                        <a:pt x="70" y="116"/>
                      </a:cubicBezTo>
                      <a:cubicBezTo>
                        <a:pt x="70" y="115"/>
                        <a:pt x="70" y="115"/>
                        <a:pt x="70" y="115"/>
                      </a:cubicBezTo>
                      <a:cubicBezTo>
                        <a:pt x="69" y="115"/>
                        <a:pt x="69" y="115"/>
                        <a:pt x="69" y="115"/>
                      </a:cubicBezTo>
                      <a:cubicBezTo>
                        <a:pt x="69" y="61"/>
                        <a:pt x="69" y="61"/>
                        <a:pt x="69" y="61"/>
                      </a:cubicBezTo>
                      <a:cubicBezTo>
                        <a:pt x="99" y="61"/>
                        <a:pt x="99" y="61"/>
                        <a:pt x="99" y="61"/>
                      </a:cubicBezTo>
                      <a:cubicBezTo>
                        <a:pt x="99" y="84"/>
                        <a:pt x="99" y="84"/>
                        <a:pt x="99" y="84"/>
                      </a:cubicBezTo>
                      <a:cubicBezTo>
                        <a:pt x="123" y="84"/>
                        <a:pt x="123" y="84"/>
                        <a:pt x="123" y="84"/>
                      </a:cubicBezTo>
                      <a:cubicBezTo>
                        <a:pt x="123" y="33"/>
                        <a:pt x="123" y="33"/>
                        <a:pt x="123" y="33"/>
                      </a:cubicBezTo>
                      <a:cubicBezTo>
                        <a:pt x="32" y="33"/>
                        <a:pt x="32" y="33"/>
                        <a:pt x="32" y="33"/>
                      </a:cubicBezTo>
                      <a:lnTo>
                        <a:pt x="32"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49" name="Freeform 15"/>
                <p:cNvSpPr>
                  <a:spLocks/>
                </p:cNvSpPr>
                <p:nvPr/>
              </p:nvSpPr>
              <p:spPr bwMode="auto">
                <a:xfrm>
                  <a:off x="7789631" y="5029200"/>
                  <a:ext cx="524643" cy="126831"/>
                </a:xfrm>
                <a:custGeom>
                  <a:avLst/>
                  <a:gdLst>
                    <a:gd name="T0" fmla="*/ 33 w 412"/>
                    <a:gd name="T1" fmla="*/ 150 h 182"/>
                    <a:gd name="T2" fmla="*/ 187 w 412"/>
                    <a:gd name="T3" fmla="*/ 150 h 182"/>
                    <a:gd name="T4" fmla="*/ 187 w 412"/>
                    <a:gd name="T5" fmla="*/ 1 h 182"/>
                    <a:gd name="T6" fmla="*/ 187 w 412"/>
                    <a:gd name="T7" fmla="*/ 1 h 182"/>
                    <a:gd name="T8" fmla="*/ 187 w 412"/>
                    <a:gd name="T9" fmla="*/ 1 h 182"/>
                    <a:gd name="T10" fmla="*/ 412 w 412"/>
                    <a:gd name="T11" fmla="*/ 0 h 182"/>
                    <a:gd name="T12" fmla="*/ 412 w 412"/>
                    <a:gd name="T13" fmla="*/ 181 h 182"/>
                    <a:gd name="T14" fmla="*/ 380 w 412"/>
                    <a:gd name="T15" fmla="*/ 181 h 182"/>
                    <a:gd name="T16" fmla="*/ 380 w 412"/>
                    <a:gd name="T17" fmla="*/ 181 h 182"/>
                    <a:gd name="T18" fmla="*/ 256 w 412"/>
                    <a:gd name="T19" fmla="*/ 182 h 182"/>
                    <a:gd name="T20" fmla="*/ 256 w 412"/>
                    <a:gd name="T21" fmla="*/ 62 h 182"/>
                    <a:gd name="T22" fmla="*/ 342 w 412"/>
                    <a:gd name="T23" fmla="*/ 62 h 182"/>
                    <a:gd name="T24" fmla="*/ 342 w 412"/>
                    <a:gd name="T25" fmla="*/ 62 h 182"/>
                    <a:gd name="T26" fmla="*/ 343 w 412"/>
                    <a:gd name="T27" fmla="*/ 62 h 182"/>
                    <a:gd name="T28" fmla="*/ 343 w 412"/>
                    <a:gd name="T29" fmla="*/ 94 h 182"/>
                    <a:gd name="T30" fmla="*/ 342 w 412"/>
                    <a:gd name="T31" fmla="*/ 94 h 182"/>
                    <a:gd name="T32" fmla="*/ 342 w 412"/>
                    <a:gd name="T33" fmla="*/ 116 h 182"/>
                    <a:gd name="T34" fmla="*/ 313 w 412"/>
                    <a:gd name="T35" fmla="*/ 116 h 182"/>
                    <a:gd name="T36" fmla="*/ 313 w 412"/>
                    <a:gd name="T37" fmla="*/ 94 h 182"/>
                    <a:gd name="T38" fmla="*/ 289 w 412"/>
                    <a:gd name="T39" fmla="*/ 94 h 182"/>
                    <a:gd name="T40" fmla="*/ 289 w 412"/>
                    <a:gd name="T41" fmla="*/ 149 h 182"/>
                    <a:gd name="T42" fmla="*/ 380 w 412"/>
                    <a:gd name="T43" fmla="*/ 149 h 182"/>
                    <a:gd name="T44" fmla="*/ 380 w 412"/>
                    <a:gd name="T45" fmla="*/ 32 h 182"/>
                    <a:gd name="T46" fmla="*/ 221 w 412"/>
                    <a:gd name="T47" fmla="*/ 32 h 182"/>
                    <a:gd name="T48" fmla="*/ 221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7 w 412"/>
                    <a:gd name="T61" fmla="*/ 115 h 182"/>
                    <a:gd name="T62" fmla="*/ 100 w 412"/>
                    <a:gd name="T63" fmla="*/ 115 h 182"/>
                    <a:gd name="T64" fmla="*/ 100 w 412"/>
                    <a:gd name="T65" fmla="*/ 116 h 182"/>
                    <a:gd name="T66" fmla="*/ 71 w 412"/>
                    <a:gd name="T67" fmla="*/ 116 h 182"/>
                    <a:gd name="T68" fmla="*/ 71 w 412"/>
                    <a:gd name="T69" fmla="*/ 115 h 182"/>
                    <a:gd name="T70" fmla="*/ 70 w 412"/>
                    <a:gd name="T71" fmla="*/ 115 h 182"/>
                    <a:gd name="T72" fmla="*/ 69 w 412"/>
                    <a:gd name="T73" fmla="*/ 61 h 182"/>
                    <a:gd name="T74" fmla="*/ 100 w 412"/>
                    <a:gd name="T75" fmla="*/ 61 h 182"/>
                    <a:gd name="T76" fmla="*/ 100 w 412"/>
                    <a:gd name="T77" fmla="*/ 84 h 182"/>
                    <a:gd name="T78" fmla="*/ 124 w 412"/>
                    <a:gd name="T79" fmla="*/ 84 h 182"/>
                    <a:gd name="T80" fmla="*/ 124 w 412"/>
                    <a:gd name="T81" fmla="*/ 33 h 182"/>
                    <a:gd name="T82" fmla="*/ 33 w 412"/>
                    <a:gd name="T83" fmla="*/ 33 h 182"/>
                    <a:gd name="T84" fmla="*/ 33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3" y="150"/>
                      </a:moveTo>
                      <a:cubicBezTo>
                        <a:pt x="187" y="150"/>
                        <a:pt x="187" y="150"/>
                        <a:pt x="187" y="150"/>
                      </a:cubicBezTo>
                      <a:cubicBezTo>
                        <a:pt x="187" y="1"/>
                        <a:pt x="187" y="1"/>
                        <a:pt x="187"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80" y="181"/>
                        <a:pt x="380" y="181"/>
                        <a:pt x="380" y="181"/>
                      </a:cubicBezTo>
                      <a:cubicBezTo>
                        <a:pt x="380" y="181"/>
                        <a:pt x="380" y="181"/>
                        <a:pt x="380" y="181"/>
                      </a:cubicBezTo>
                      <a:cubicBezTo>
                        <a:pt x="256" y="182"/>
                        <a:pt x="256" y="182"/>
                        <a:pt x="256" y="182"/>
                      </a:cubicBezTo>
                      <a:cubicBezTo>
                        <a:pt x="256" y="143"/>
                        <a:pt x="256" y="100"/>
                        <a:pt x="256" y="62"/>
                      </a:cubicBezTo>
                      <a:cubicBezTo>
                        <a:pt x="285" y="62"/>
                        <a:pt x="313" y="62"/>
                        <a:pt x="342" y="62"/>
                      </a:cubicBezTo>
                      <a:cubicBezTo>
                        <a:pt x="342" y="62"/>
                        <a:pt x="342" y="62"/>
                        <a:pt x="342" y="62"/>
                      </a:cubicBezTo>
                      <a:cubicBezTo>
                        <a:pt x="343" y="62"/>
                        <a:pt x="343" y="62"/>
                        <a:pt x="343" y="62"/>
                      </a:cubicBezTo>
                      <a:cubicBezTo>
                        <a:pt x="343" y="94"/>
                        <a:pt x="343" y="94"/>
                        <a:pt x="343"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9" y="94"/>
                        <a:pt x="289" y="94"/>
                        <a:pt x="289" y="94"/>
                      </a:cubicBezTo>
                      <a:cubicBezTo>
                        <a:pt x="289" y="149"/>
                        <a:pt x="289" y="149"/>
                        <a:pt x="289" y="149"/>
                      </a:cubicBezTo>
                      <a:cubicBezTo>
                        <a:pt x="380" y="149"/>
                        <a:pt x="380" y="149"/>
                        <a:pt x="380" y="149"/>
                      </a:cubicBezTo>
                      <a:cubicBezTo>
                        <a:pt x="380" y="32"/>
                        <a:pt x="380" y="32"/>
                        <a:pt x="380" y="32"/>
                      </a:cubicBezTo>
                      <a:cubicBezTo>
                        <a:pt x="221" y="32"/>
                        <a:pt x="221" y="32"/>
                        <a:pt x="221" y="32"/>
                      </a:cubicBezTo>
                      <a:cubicBezTo>
                        <a:pt x="221" y="32"/>
                        <a:pt x="221" y="32"/>
                        <a:pt x="221"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7" y="115"/>
                        <a:pt x="157" y="115"/>
                        <a:pt x="157" y="115"/>
                      </a:cubicBezTo>
                      <a:cubicBezTo>
                        <a:pt x="100" y="115"/>
                        <a:pt x="100" y="115"/>
                        <a:pt x="100" y="115"/>
                      </a:cubicBezTo>
                      <a:cubicBezTo>
                        <a:pt x="100" y="116"/>
                        <a:pt x="100" y="116"/>
                        <a:pt x="100" y="116"/>
                      </a:cubicBezTo>
                      <a:cubicBezTo>
                        <a:pt x="71" y="116"/>
                        <a:pt x="71" y="116"/>
                        <a:pt x="71" y="116"/>
                      </a:cubicBezTo>
                      <a:cubicBezTo>
                        <a:pt x="71" y="115"/>
                        <a:pt x="71" y="115"/>
                        <a:pt x="71" y="115"/>
                      </a:cubicBezTo>
                      <a:cubicBezTo>
                        <a:pt x="70" y="115"/>
                        <a:pt x="70" y="115"/>
                        <a:pt x="70" y="115"/>
                      </a:cubicBezTo>
                      <a:cubicBezTo>
                        <a:pt x="69" y="61"/>
                        <a:pt x="69" y="61"/>
                        <a:pt x="69" y="61"/>
                      </a:cubicBezTo>
                      <a:cubicBezTo>
                        <a:pt x="100" y="61"/>
                        <a:pt x="100" y="61"/>
                        <a:pt x="100" y="61"/>
                      </a:cubicBezTo>
                      <a:cubicBezTo>
                        <a:pt x="100" y="84"/>
                        <a:pt x="100" y="84"/>
                        <a:pt x="100" y="84"/>
                      </a:cubicBezTo>
                      <a:cubicBezTo>
                        <a:pt x="124" y="84"/>
                        <a:pt x="124" y="84"/>
                        <a:pt x="124" y="84"/>
                      </a:cubicBezTo>
                      <a:cubicBezTo>
                        <a:pt x="124" y="33"/>
                        <a:pt x="124" y="33"/>
                        <a:pt x="124" y="33"/>
                      </a:cubicBezTo>
                      <a:cubicBezTo>
                        <a:pt x="33" y="33"/>
                        <a:pt x="33" y="33"/>
                        <a:pt x="33" y="33"/>
                      </a:cubicBezTo>
                      <a:lnTo>
                        <a:pt x="33"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50" name="Freeform 16"/>
                <p:cNvSpPr>
                  <a:spLocks/>
                </p:cNvSpPr>
                <p:nvPr/>
              </p:nvSpPr>
              <p:spPr bwMode="auto">
                <a:xfrm>
                  <a:off x="8345545" y="5029200"/>
                  <a:ext cx="526381" cy="126831"/>
                </a:xfrm>
                <a:custGeom>
                  <a:avLst/>
                  <a:gdLst>
                    <a:gd name="T0" fmla="*/ 32 w 412"/>
                    <a:gd name="T1" fmla="*/ 150 h 182"/>
                    <a:gd name="T2" fmla="*/ 186 w 412"/>
                    <a:gd name="T3" fmla="*/ 150 h 182"/>
                    <a:gd name="T4" fmla="*/ 186 w 412"/>
                    <a:gd name="T5" fmla="*/ 1 h 182"/>
                    <a:gd name="T6" fmla="*/ 187 w 412"/>
                    <a:gd name="T7" fmla="*/ 1 h 182"/>
                    <a:gd name="T8" fmla="*/ 187 w 412"/>
                    <a:gd name="T9" fmla="*/ 1 h 182"/>
                    <a:gd name="T10" fmla="*/ 412 w 412"/>
                    <a:gd name="T11" fmla="*/ 0 h 182"/>
                    <a:gd name="T12" fmla="*/ 412 w 412"/>
                    <a:gd name="T13" fmla="*/ 181 h 182"/>
                    <a:gd name="T14" fmla="*/ 379 w 412"/>
                    <a:gd name="T15" fmla="*/ 181 h 182"/>
                    <a:gd name="T16" fmla="*/ 379 w 412"/>
                    <a:gd name="T17" fmla="*/ 181 h 182"/>
                    <a:gd name="T18" fmla="*/ 256 w 412"/>
                    <a:gd name="T19" fmla="*/ 182 h 182"/>
                    <a:gd name="T20" fmla="*/ 255 w 412"/>
                    <a:gd name="T21" fmla="*/ 62 h 182"/>
                    <a:gd name="T22" fmla="*/ 342 w 412"/>
                    <a:gd name="T23" fmla="*/ 62 h 182"/>
                    <a:gd name="T24" fmla="*/ 342 w 412"/>
                    <a:gd name="T25" fmla="*/ 62 h 182"/>
                    <a:gd name="T26" fmla="*/ 342 w 412"/>
                    <a:gd name="T27" fmla="*/ 62 h 182"/>
                    <a:gd name="T28" fmla="*/ 342 w 412"/>
                    <a:gd name="T29" fmla="*/ 94 h 182"/>
                    <a:gd name="T30" fmla="*/ 342 w 412"/>
                    <a:gd name="T31" fmla="*/ 94 h 182"/>
                    <a:gd name="T32" fmla="*/ 342 w 412"/>
                    <a:gd name="T33" fmla="*/ 116 h 182"/>
                    <a:gd name="T34" fmla="*/ 313 w 412"/>
                    <a:gd name="T35" fmla="*/ 116 h 182"/>
                    <a:gd name="T36" fmla="*/ 313 w 412"/>
                    <a:gd name="T37" fmla="*/ 94 h 182"/>
                    <a:gd name="T38" fmla="*/ 288 w 412"/>
                    <a:gd name="T39" fmla="*/ 94 h 182"/>
                    <a:gd name="T40" fmla="*/ 288 w 412"/>
                    <a:gd name="T41" fmla="*/ 149 h 182"/>
                    <a:gd name="T42" fmla="*/ 379 w 412"/>
                    <a:gd name="T43" fmla="*/ 149 h 182"/>
                    <a:gd name="T44" fmla="*/ 379 w 412"/>
                    <a:gd name="T45" fmla="*/ 32 h 182"/>
                    <a:gd name="T46" fmla="*/ 220 w 412"/>
                    <a:gd name="T47" fmla="*/ 32 h 182"/>
                    <a:gd name="T48" fmla="*/ 220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6 w 412"/>
                    <a:gd name="T61" fmla="*/ 115 h 182"/>
                    <a:gd name="T62" fmla="*/ 99 w 412"/>
                    <a:gd name="T63" fmla="*/ 115 h 182"/>
                    <a:gd name="T64" fmla="*/ 99 w 412"/>
                    <a:gd name="T65" fmla="*/ 116 h 182"/>
                    <a:gd name="T66" fmla="*/ 70 w 412"/>
                    <a:gd name="T67" fmla="*/ 116 h 182"/>
                    <a:gd name="T68" fmla="*/ 70 w 412"/>
                    <a:gd name="T69" fmla="*/ 115 h 182"/>
                    <a:gd name="T70" fmla="*/ 69 w 412"/>
                    <a:gd name="T71" fmla="*/ 115 h 182"/>
                    <a:gd name="T72" fmla="*/ 69 w 412"/>
                    <a:gd name="T73" fmla="*/ 61 h 182"/>
                    <a:gd name="T74" fmla="*/ 99 w 412"/>
                    <a:gd name="T75" fmla="*/ 61 h 182"/>
                    <a:gd name="T76" fmla="*/ 99 w 412"/>
                    <a:gd name="T77" fmla="*/ 84 h 182"/>
                    <a:gd name="T78" fmla="*/ 123 w 412"/>
                    <a:gd name="T79" fmla="*/ 84 h 182"/>
                    <a:gd name="T80" fmla="*/ 123 w 412"/>
                    <a:gd name="T81" fmla="*/ 33 h 182"/>
                    <a:gd name="T82" fmla="*/ 32 w 412"/>
                    <a:gd name="T83" fmla="*/ 33 h 182"/>
                    <a:gd name="T84" fmla="*/ 32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2" y="150"/>
                      </a:moveTo>
                      <a:cubicBezTo>
                        <a:pt x="186" y="150"/>
                        <a:pt x="186" y="150"/>
                        <a:pt x="186" y="150"/>
                      </a:cubicBezTo>
                      <a:cubicBezTo>
                        <a:pt x="186" y="1"/>
                        <a:pt x="186" y="1"/>
                        <a:pt x="186"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79" y="181"/>
                        <a:pt x="379" y="181"/>
                        <a:pt x="379" y="181"/>
                      </a:cubicBezTo>
                      <a:cubicBezTo>
                        <a:pt x="379" y="181"/>
                        <a:pt x="379" y="181"/>
                        <a:pt x="379" y="181"/>
                      </a:cubicBezTo>
                      <a:cubicBezTo>
                        <a:pt x="256" y="182"/>
                        <a:pt x="256" y="182"/>
                        <a:pt x="256" y="182"/>
                      </a:cubicBezTo>
                      <a:cubicBezTo>
                        <a:pt x="256" y="143"/>
                        <a:pt x="255" y="100"/>
                        <a:pt x="255" y="62"/>
                      </a:cubicBezTo>
                      <a:cubicBezTo>
                        <a:pt x="284" y="62"/>
                        <a:pt x="313" y="62"/>
                        <a:pt x="342" y="62"/>
                      </a:cubicBezTo>
                      <a:cubicBezTo>
                        <a:pt x="342" y="62"/>
                        <a:pt x="342" y="62"/>
                        <a:pt x="342" y="62"/>
                      </a:cubicBezTo>
                      <a:cubicBezTo>
                        <a:pt x="342" y="62"/>
                        <a:pt x="342" y="62"/>
                        <a:pt x="342" y="62"/>
                      </a:cubicBezTo>
                      <a:cubicBezTo>
                        <a:pt x="342" y="94"/>
                        <a:pt x="342" y="94"/>
                        <a:pt x="342"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8" y="94"/>
                        <a:pt x="288" y="94"/>
                        <a:pt x="288" y="94"/>
                      </a:cubicBezTo>
                      <a:cubicBezTo>
                        <a:pt x="288" y="149"/>
                        <a:pt x="288" y="149"/>
                        <a:pt x="288" y="149"/>
                      </a:cubicBezTo>
                      <a:cubicBezTo>
                        <a:pt x="379" y="149"/>
                        <a:pt x="379" y="149"/>
                        <a:pt x="379" y="149"/>
                      </a:cubicBezTo>
                      <a:cubicBezTo>
                        <a:pt x="379" y="32"/>
                        <a:pt x="379" y="32"/>
                        <a:pt x="379" y="32"/>
                      </a:cubicBezTo>
                      <a:cubicBezTo>
                        <a:pt x="220" y="32"/>
                        <a:pt x="220" y="32"/>
                        <a:pt x="220" y="32"/>
                      </a:cubicBezTo>
                      <a:cubicBezTo>
                        <a:pt x="220" y="32"/>
                        <a:pt x="220" y="32"/>
                        <a:pt x="220"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6" y="115"/>
                        <a:pt x="156" y="115"/>
                        <a:pt x="156" y="115"/>
                      </a:cubicBezTo>
                      <a:cubicBezTo>
                        <a:pt x="99" y="115"/>
                        <a:pt x="99" y="115"/>
                        <a:pt x="99" y="115"/>
                      </a:cubicBezTo>
                      <a:cubicBezTo>
                        <a:pt x="99" y="116"/>
                        <a:pt x="99" y="116"/>
                        <a:pt x="99" y="116"/>
                      </a:cubicBezTo>
                      <a:cubicBezTo>
                        <a:pt x="70" y="116"/>
                        <a:pt x="70" y="116"/>
                        <a:pt x="70" y="116"/>
                      </a:cubicBezTo>
                      <a:cubicBezTo>
                        <a:pt x="70" y="115"/>
                        <a:pt x="70" y="115"/>
                        <a:pt x="70" y="115"/>
                      </a:cubicBezTo>
                      <a:cubicBezTo>
                        <a:pt x="69" y="115"/>
                        <a:pt x="69" y="115"/>
                        <a:pt x="69" y="115"/>
                      </a:cubicBezTo>
                      <a:cubicBezTo>
                        <a:pt x="69" y="61"/>
                        <a:pt x="69" y="61"/>
                        <a:pt x="69" y="61"/>
                      </a:cubicBezTo>
                      <a:cubicBezTo>
                        <a:pt x="99" y="61"/>
                        <a:pt x="99" y="61"/>
                        <a:pt x="99" y="61"/>
                      </a:cubicBezTo>
                      <a:cubicBezTo>
                        <a:pt x="99" y="84"/>
                        <a:pt x="99" y="84"/>
                        <a:pt x="99" y="84"/>
                      </a:cubicBezTo>
                      <a:cubicBezTo>
                        <a:pt x="123" y="84"/>
                        <a:pt x="123" y="84"/>
                        <a:pt x="123" y="84"/>
                      </a:cubicBezTo>
                      <a:cubicBezTo>
                        <a:pt x="123" y="33"/>
                        <a:pt x="123" y="33"/>
                        <a:pt x="123" y="33"/>
                      </a:cubicBezTo>
                      <a:cubicBezTo>
                        <a:pt x="32" y="33"/>
                        <a:pt x="32" y="33"/>
                        <a:pt x="32" y="33"/>
                      </a:cubicBezTo>
                      <a:lnTo>
                        <a:pt x="32"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51" name="Freeform 17"/>
                <p:cNvSpPr>
                  <a:spLocks/>
                </p:cNvSpPr>
                <p:nvPr/>
              </p:nvSpPr>
              <p:spPr bwMode="auto">
                <a:xfrm>
                  <a:off x="8915356" y="5029200"/>
                  <a:ext cx="524643" cy="126831"/>
                </a:xfrm>
                <a:custGeom>
                  <a:avLst/>
                  <a:gdLst>
                    <a:gd name="T0" fmla="*/ 33 w 412"/>
                    <a:gd name="T1" fmla="*/ 150 h 182"/>
                    <a:gd name="T2" fmla="*/ 187 w 412"/>
                    <a:gd name="T3" fmla="*/ 150 h 182"/>
                    <a:gd name="T4" fmla="*/ 187 w 412"/>
                    <a:gd name="T5" fmla="*/ 1 h 182"/>
                    <a:gd name="T6" fmla="*/ 187 w 412"/>
                    <a:gd name="T7" fmla="*/ 1 h 182"/>
                    <a:gd name="T8" fmla="*/ 187 w 412"/>
                    <a:gd name="T9" fmla="*/ 1 h 182"/>
                    <a:gd name="T10" fmla="*/ 412 w 412"/>
                    <a:gd name="T11" fmla="*/ 0 h 182"/>
                    <a:gd name="T12" fmla="*/ 412 w 412"/>
                    <a:gd name="T13" fmla="*/ 181 h 182"/>
                    <a:gd name="T14" fmla="*/ 379 w 412"/>
                    <a:gd name="T15" fmla="*/ 181 h 182"/>
                    <a:gd name="T16" fmla="*/ 379 w 412"/>
                    <a:gd name="T17" fmla="*/ 181 h 182"/>
                    <a:gd name="T18" fmla="*/ 256 w 412"/>
                    <a:gd name="T19" fmla="*/ 182 h 182"/>
                    <a:gd name="T20" fmla="*/ 255 w 412"/>
                    <a:gd name="T21" fmla="*/ 62 h 182"/>
                    <a:gd name="T22" fmla="*/ 342 w 412"/>
                    <a:gd name="T23" fmla="*/ 62 h 182"/>
                    <a:gd name="T24" fmla="*/ 342 w 412"/>
                    <a:gd name="T25" fmla="*/ 62 h 182"/>
                    <a:gd name="T26" fmla="*/ 342 w 412"/>
                    <a:gd name="T27" fmla="*/ 62 h 182"/>
                    <a:gd name="T28" fmla="*/ 342 w 412"/>
                    <a:gd name="T29" fmla="*/ 94 h 182"/>
                    <a:gd name="T30" fmla="*/ 342 w 412"/>
                    <a:gd name="T31" fmla="*/ 94 h 182"/>
                    <a:gd name="T32" fmla="*/ 342 w 412"/>
                    <a:gd name="T33" fmla="*/ 116 h 182"/>
                    <a:gd name="T34" fmla="*/ 313 w 412"/>
                    <a:gd name="T35" fmla="*/ 116 h 182"/>
                    <a:gd name="T36" fmla="*/ 313 w 412"/>
                    <a:gd name="T37" fmla="*/ 94 h 182"/>
                    <a:gd name="T38" fmla="*/ 288 w 412"/>
                    <a:gd name="T39" fmla="*/ 94 h 182"/>
                    <a:gd name="T40" fmla="*/ 288 w 412"/>
                    <a:gd name="T41" fmla="*/ 149 h 182"/>
                    <a:gd name="T42" fmla="*/ 379 w 412"/>
                    <a:gd name="T43" fmla="*/ 149 h 182"/>
                    <a:gd name="T44" fmla="*/ 379 w 412"/>
                    <a:gd name="T45" fmla="*/ 32 h 182"/>
                    <a:gd name="T46" fmla="*/ 220 w 412"/>
                    <a:gd name="T47" fmla="*/ 32 h 182"/>
                    <a:gd name="T48" fmla="*/ 220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7 w 412"/>
                    <a:gd name="T61" fmla="*/ 115 h 182"/>
                    <a:gd name="T62" fmla="*/ 100 w 412"/>
                    <a:gd name="T63" fmla="*/ 115 h 182"/>
                    <a:gd name="T64" fmla="*/ 100 w 412"/>
                    <a:gd name="T65" fmla="*/ 116 h 182"/>
                    <a:gd name="T66" fmla="*/ 71 w 412"/>
                    <a:gd name="T67" fmla="*/ 116 h 182"/>
                    <a:gd name="T68" fmla="*/ 71 w 412"/>
                    <a:gd name="T69" fmla="*/ 115 h 182"/>
                    <a:gd name="T70" fmla="*/ 70 w 412"/>
                    <a:gd name="T71" fmla="*/ 115 h 182"/>
                    <a:gd name="T72" fmla="*/ 69 w 412"/>
                    <a:gd name="T73" fmla="*/ 61 h 182"/>
                    <a:gd name="T74" fmla="*/ 100 w 412"/>
                    <a:gd name="T75" fmla="*/ 61 h 182"/>
                    <a:gd name="T76" fmla="*/ 100 w 412"/>
                    <a:gd name="T77" fmla="*/ 84 h 182"/>
                    <a:gd name="T78" fmla="*/ 124 w 412"/>
                    <a:gd name="T79" fmla="*/ 84 h 182"/>
                    <a:gd name="T80" fmla="*/ 124 w 412"/>
                    <a:gd name="T81" fmla="*/ 33 h 182"/>
                    <a:gd name="T82" fmla="*/ 33 w 412"/>
                    <a:gd name="T83" fmla="*/ 33 h 182"/>
                    <a:gd name="T84" fmla="*/ 33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3" y="150"/>
                      </a:moveTo>
                      <a:cubicBezTo>
                        <a:pt x="187" y="150"/>
                        <a:pt x="187" y="150"/>
                        <a:pt x="187" y="150"/>
                      </a:cubicBezTo>
                      <a:cubicBezTo>
                        <a:pt x="187" y="1"/>
                        <a:pt x="187" y="1"/>
                        <a:pt x="187"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79" y="181"/>
                        <a:pt x="379" y="181"/>
                        <a:pt x="379" y="181"/>
                      </a:cubicBezTo>
                      <a:cubicBezTo>
                        <a:pt x="379" y="181"/>
                        <a:pt x="379" y="181"/>
                        <a:pt x="379" y="181"/>
                      </a:cubicBezTo>
                      <a:cubicBezTo>
                        <a:pt x="256" y="182"/>
                        <a:pt x="256" y="182"/>
                        <a:pt x="256" y="182"/>
                      </a:cubicBezTo>
                      <a:cubicBezTo>
                        <a:pt x="256" y="143"/>
                        <a:pt x="255" y="100"/>
                        <a:pt x="255" y="62"/>
                      </a:cubicBezTo>
                      <a:cubicBezTo>
                        <a:pt x="285" y="62"/>
                        <a:pt x="313" y="62"/>
                        <a:pt x="342" y="62"/>
                      </a:cubicBezTo>
                      <a:cubicBezTo>
                        <a:pt x="342" y="62"/>
                        <a:pt x="342" y="62"/>
                        <a:pt x="342" y="62"/>
                      </a:cubicBezTo>
                      <a:cubicBezTo>
                        <a:pt x="342" y="62"/>
                        <a:pt x="342" y="62"/>
                        <a:pt x="342" y="62"/>
                      </a:cubicBezTo>
                      <a:cubicBezTo>
                        <a:pt x="342" y="94"/>
                        <a:pt x="342" y="94"/>
                        <a:pt x="342"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8" y="94"/>
                        <a:pt x="288" y="94"/>
                        <a:pt x="288" y="94"/>
                      </a:cubicBezTo>
                      <a:cubicBezTo>
                        <a:pt x="288" y="149"/>
                        <a:pt x="288" y="149"/>
                        <a:pt x="288" y="149"/>
                      </a:cubicBezTo>
                      <a:cubicBezTo>
                        <a:pt x="379" y="149"/>
                        <a:pt x="379" y="149"/>
                        <a:pt x="379" y="149"/>
                      </a:cubicBezTo>
                      <a:cubicBezTo>
                        <a:pt x="379" y="32"/>
                        <a:pt x="379" y="32"/>
                        <a:pt x="379" y="32"/>
                      </a:cubicBezTo>
                      <a:cubicBezTo>
                        <a:pt x="220" y="32"/>
                        <a:pt x="220" y="32"/>
                        <a:pt x="220" y="32"/>
                      </a:cubicBezTo>
                      <a:cubicBezTo>
                        <a:pt x="220" y="32"/>
                        <a:pt x="220" y="32"/>
                        <a:pt x="220"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7" y="115"/>
                        <a:pt x="157" y="115"/>
                        <a:pt x="157" y="115"/>
                      </a:cubicBezTo>
                      <a:cubicBezTo>
                        <a:pt x="100" y="115"/>
                        <a:pt x="100" y="115"/>
                        <a:pt x="100" y="115"/>
                      </a:cubicBezTo>
                      <a:cubicBezTo>
                        <a:pt x="100" y="116"/>
                        <a:pt x="100" y="116"/>
                        <a:pt x="100" y="116"/>
                      </a:cubicBezTo>
                      <a:cubicBezTo>
                        <a:pt x="71" y="116"/>
                        <a:pt x="71" y="116"/>
                        <a:pt x="71" y="116"/>
                      </a:cubicBezTo>
                      <a:cubicBezTo>
                        <a:pt x="71" y="115"/>
                        <a:pt x="71" y="115"/>
                        <a:pt x="71" y="115"/>
                      </a:cubicBezTo>
                      <a:cubicBezTo>
                        <a:pt x="70" y="115"/>
                        <a:pt x="70" y="115"/>
                        <a:pt x="70" y="115"/>
                      </a:cubicBezTo>
                      <a:cubicBezTo>
                        <a:pt x="69" y="61"/>
                        <a:pt x="69" y="61"/>
                        <a:pt x="69" y="61"/>
                      </a:cubicBezTo>
                      <a:cubicBezTo>
                        <a:pt x="100" y="61"/>
                        <a:pt x="100" y="61"/>
                        <a:pt x="100" y="61"/>
                      </a:cubicBezTo>
                      <a:cubicBezTo>
                        <a:pt x="100" y="84"/>
                        <a:pt x="100" y="84"/>
                        <a:pt x="100" y="84"/>
                      </a:cubicBezTo>
                      <a:cubicBezTo>
                        <a:pt x="124" y="84"/>
                        <a:pt x="124" y="84"/>
                        <a:pt x="124" y="84"/>
                      </a:cubicBezTo>
                      <a:cubicBezTo>
                        <a:pt x="124" y="33"/>
                        <a:pt x="124" y="33"/>
                        <a:pt x="124" y="33"/>
                      </a:cubicBezTo>
                      <a:cubicBezTo>
                        <a:pt x="33" y="33"/>
                        <a:pt x="33" y="33"/>
                        <a:pt x="33" y="33"/>
                      </a:cubicBezTo>
                      <a:lnTo>
                        <a:pt x="33"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52" name="Freeform 18"/>
                <p:cNvSpPr>
                  <a:spLocks/>
                </p:cNvSpPr>
                <p:nvPr/>
              </p:nvSpPr>
              <p:spPr bwMode="auto">
                <a:xfrm>
                  <a:off x="9473006" y="5029200"/>
                  <a:ext cx="524643" cy="126831"/>
                </a:xfrm>
                <a:custGeom>
                  <a:avLst/>
                  <a:gdLst>
                    <a:gd name="T0" fmla="*/ 32 w 411"/>
                    <a:gd name="T1" fmla="*/ 150 h 182"/>
                    <a:gd name="T2" fmla="*/ 186 w 411"/>
                    <a:gd name="T3" fmla="*/ 150 h 182"/>
                    <a:gd name="T4" fmla="*/ 186 w 411"/>
                    <a:gd name="T5" fmla="*/ 1 h 182"/>
                    <a:gd name="T6" fmla="*/ 187 w 411"/>
                    <a:gd name="T7" fmla="*/ 1 h 182"/>
                    <a:gd name="T8" fmla="*/ 187 w 411"/>
                    <a:gd name="T9" fmla="*/ 1 h 182"/>
                    <a:gd name="T10" fmla="*/ 411 w 411"/>
                    <a:gd name="T11" fmla="*/ 0 h 182"/>
                    <a:gd name="T12" fmla="*/ 411 w 411"/>
                    <a:gd name="T13" fmla="*/ 181 h 182"/>
                    <a:gd name="T14" fmla="*/ 379 w 411"/>
                    <a:gd name="T15" fmla="*/ 181 h 182"/>
                    <a:gd name="T16" fmla="*/ 379 w 411"/>
                    <a:gd name="T17" fmla="*/ 181 h 182"/>
                    <a:gd name="T18" fmla="*/ 255 w 411"/>
                    <a:gd name="T19" fmla="*/ 182 h 182"/>
                    <a:gd name="T20" fmla="*/ 255 w 411"/>
                    <a:gd name="T21" fmla="*/ 62 h 182"/>
                    <a:gd name="T22" fmla="*/ 342 w 411"/>
                    <a:gd name="T23" fmla="*/ 62 h 182"/>
                    <a:gd name="T24" fmla="*/ 342 w 411"/>
                    <a:gd name="T25" fmla="*/ 62 h 182"/>
                    <a:gd name="T26" fmla="*/ 342 w 411"/>
                    <a:gd name="T27" fmla="*/ 62 h 182"/>
                    <a:gd name="T28" fmla="*/ 342 w 411"/>
                    <a:gd name="T29" fmla="*/ 94 h 182"/>
                    <a:gd name="T30" fmla="*/ 342 w 411"/>
                    <a:gd name="T31" fmla="*/ 94 h 182"/>
                    <a:gd name="T32" fmla="*/ 342 w 411"/>
                    <a:gd name="T33" fmla="*/ 116 h 182"/>
                    <a:gd name="T34" fmla="*/ 313 w 411"/>
                    <a:gd name="T35" fmla="*/ 116 h 182"/>
                    <a:gd name="T36" fmla="*/ 313 w 411"/>
                    <a:gd name="T37" fmla="*/ 94 h 182"/>
                    <a:gd name="T38" fmla="*/ 288 w 411"/>
                    <a:gd name="T39" fmla="*/ 94 h 182"/>
                    <a:gd name="T40" fmla="*/ 288 w 411"/>
                    <a:gd name="T41" fmla="*/ 149 h 182"/>
                    <a:gd name="T42" fmla="*/ 379 w 411"/>
                    <a:gd name="T43" fmla="*/ 149 h 182"/>
                    <a:gd name="T44" fmla="*/ 379 w 411"/>
                    <a:gd name="T45" fmla="*/ 32 h 182"/>
                    <a:gd name="T46" fmla="*/ 220 w 411"/>
                    <a:gd name="T47" fmla="*/ 32 h 182"/>
                    <a:gd name="T48" fmla="*/ 220 w 411"/>
                    <a:gd name="T49" fmla="*/ 32 h 182"/>
                    <a:gd name="T50" fmla="*/ 219 w 411"/>
                    <a:gd name="T51" fmla="*/ 32 h 182"/>
                    <a:gd name="T52" fmla="*/ 219 w 411"/>
                    <a:gd name="T53" fmla="*/ 182 h 182"/>
                    <a:gd name="T54" fmla="*/ 0 w 411"/>
                    <a:gd name="T55" fmla="*/ 182 h 182"/>
                    <a:gd name="T56" fmla="*/ 0 w 411"/>
                    <a:gd name="T57" fmla="*/ 1 h 182"/>
                    <a:gd name="T58" fmla="*/ 156 w 411"/>
                    <a:gd name="T59" fmla="*/ 0 h 182"/>
                    <a:gd name="T60" fmla="*/ 156 w 411"/>
                    <a:gd name="T61" fmla="*/ 115 h 182"/>
                    <a:gd name="T62" fmla="*/ 99 w 411"/>
                    <a:gd name="T63" fmla="*/ 115 h 182"/>
                    <a:gd name="T64" fmla="*/ 99 w 411"/>
                    <a:gd name="T65" fmla="*/ 116 h 182"/>
                    <a:gd name="T66" fmla="*/ 70 w 411"/>
                    <a:gd name="T67" fmla="*/ 116 h 182"/>
                    <a:gd name="T68" fmla="*/ 70 w 411"/>
                    <a:gd name="T69" fmla="*/ 115 h 182"/>
                    <a:gd name="T70" fmla="*/ 69 w 411"/>
                    <a:gd name="T71" fmla="*/ 115 h 182"/>
                    <a:gd name="T72" fmla="*/ 69 w 411"/>
                    <a:gd name="T73" fmla="*/ 61 h 182"/>
                    <a:gd name="T74" fmla="*/ 99 w 411"/>
                    <a:gd name="T75" fmla="*/ 61 h 182"/>
                    <a:gd name="T76" fmla="*/ 99 w 411"/>
                    <a:gd name="T77" fmla="*/ 84 h 182"/>
                    <a:gd name="T78" fmla="*/ 123 w 411"/>
                    <a:gd name="T79" fmla="*/ 84 h 182"/>
                    <a:gd name="T80" fmla="*/ 123 w 411"/>
                    <a:gd name="T81" fmla="*/ 33 h 182"/>
                    <a:gd name="T82" fmla="*/ 32 w 411"/>
                    <a:gd name="T83" fmla="*/ 33 h 182"/>
                    <a:gd name="T84" fmla="*/ 32 w 411"/>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1" h="182">
                      <a:moveTo>
                        <a:pt x="32" y="150"/>
                      </a:moveTo>
                      <a:cubicBezTo>
                        <a:pt x="186" y="150"/>
                        <a:pt x="186" y="150"/>
                        <a:pt x="186" y="150"/>
                      </a:cubicBezTo>
                      <a:cubicBezTo>
                        <a:pt x="186" y="1"/>
                        <a:pt x="186" y="1"/>
                        <a:pt x="186" y="1"/>
                      </a:cubicBezTo>
                      <a:cubicBezTo>
                        <a:pt x="187" y="1"/>
                        <a:pt x="187" y="1"/>
                        <a:pt x="187" y="1"/>
                      </a:cubicBezTo>
                      <a:cubicBezTo>
                        <a:pt x="187" y="1"/>
                        <a:pt x="187" y="1"/>
                        <a:pt x="187" y="1"/>
                      </a:cubicBezTo>
                      <a:cubicBezTo>
                        <a:pt x="268" y="1"/>
                        <a:pt x="332" y="0"/>
                        <a:pt x="411" y="0"/>
                      </a:cubicBezTo>
                      <a:cubicBezTo>
                        <a:pt x="411" y="181"/>
                        <a:pt x="411" y="181"/>
                        <a:pt x="411" y="181"/>
                      </a:cubicBezTo>
                      <a:cubicBezTo>
                        <a:pt x="379" y="181"/>
                        <a:pt x="379" y="181"/>
                        <a:pt x="379" y="181"/>
                      </a:cubicBezTo>
                      <a:cubicBezTo>
                        <a:pt x="379" y="181"/>
                        <a:pt x="379" y="181"/>
                        <a:pt x="379" y="181"/>
                      </a:cubicBezTo>
                      <a:cubicBezTo>
                        <a:pt x="255" y="182"/>
                        <a:pt x="255" y="182"/>
                        <a:pt x="255" y="182"/>
                      </a:cubicBezTo>
                      <a:cubicBezTo>
                        <a:pt x="255" y="143"/>
                        <a:pt x="255" y="100"/>
                        <a:pt x="255" y="62"/>
                      </a:cubicBezTo>
                      <a:cubicBezTo>
                        <a:pt x="284" y="62"/>
                        <a:pt x="313" y="62"/>
                        <a:pt x="342" y="62"/>
                      </a:cubicBezTo>
                      <a:cubicBezTo>
                        <a:pt x="342" y="62"/>
                        <a:pt x="342" y="62"/>
                        <a:pt x="342" y="62"/>
                      </a:cubicBezTo>
                      <a:cubicBezTo>
                        <a:pt x="342" y="62"/>
                        <a:pt x="342" y="62"/>
                        <a:pt x="342" y="62"/>
                      </a:cubicBezTo>
                      <a:cubicBezTo>
                        <a:pt x="342" y="94"/>
                        <a:pt x="342" y="94"/>
                        <a:pt x="342"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8" y="94"/>
                        <a:pt x="288" y="94"/>
                        <a:pt x="288" y="94"/>
                      </a:cubicBezTo>
                      <a:cubicBezTo>
                        <a:pt x="288" y="149"/>
                        <a:pt x="288" y="149"/>
                        <a:pt x="288" y="149"/>
                      </a:cubicBezTo>
                      <a:cubicBezTo>
                        <a:pt x="379" y="149"/>
                        <a:pt x="379" y="149"/>
                        <a:pt x="379" y="149"/>
                      </a:cubicBezTo>
                      <a:cubicBezTo>
                        <a:pt x="379" y="32"/>
                        <a:pt x="379" y="32"/>
                        <a:pt x="379" y="32"/>
                      </a:cubicBezTo>
                      <a:cubicBezTo>
                        <a:pt x="220" y="32"/>
                        <a:pt x="220" y="32"/>
                        <a:pt x="220" y="32"/>
                      </a:cubicBezTo>
                      <a:cubicBezTo>
                        <a:pt x="220" y="32"/>
                        <a:pt x="220" y="32"/>
                        <a:pt x="220"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6" y="115"/>
                        <a:pt x="156" y="115"/>
                        <a:pt x="156" y="115"/>
                      </a:cubicBezTo>
                      <a:cubicBezTo>
                        <a:pt x="99" y="115"/>
                        <a:pt x="99" y="115"/>
                        <a:pt x="99" y="115"/>
                      </a:cubicBezTo>
                      <a:cubicBezTo>
                        <a:pt x="99" y="116"/>
                        <a:pt x="99" y="116"/>
                        <a:pt x="99" y="116"/>
                      </a:cubicBezTo>
                      <a:cubicBezTo>
                        <a:pt x="70" y="116"/>
                        <a:pt x="70" y="116"/>
                        <a:pt x="70" y="116"/>
                      </a:cubicBezTo>
                      <a:cubicBezTo>
                        <a:pt x="70" y="115"/>
                        <a:pt x="70" y="115"/>
                        <a:pt x="70" y="115"/>
                      </a:cubicBezTo>
                      <a:cubicBezTo>
                        <a:pt x="69" y="115"/>
                        <a:pt x="69" y="115"/>
                        <a:pt x="69" y="115"/>
                      </a:cubicBezTo>
                      <a:cubicBezTo>
                        <a:pt x="69" y="61"/>
                        <a:pt x="69" y="61"/>
                        <a:pt x="69" y="61"/>
                      </a:cubicBezTo>
                      <a:cubicBezTo>
                        <a:pt x="99" y="61"/>
                        <a:pt x="99" y="61"/>
                        <a:pt x="99" y="61"/>
                      </a:cubicBezTo>
                      <a:cubicBezTo>
                        <a:pt x="99" y="84"/>
                        <a:pt x="99" y="84"/>
                        <a:pt x="99" y="84"/>
                      </a:cubicBezTo>
                      <a:cubicBezTo>
                        <a:pt x="123" y="84"/>
                        <a:pt x="123" y="84"/>
                        <a:pt x="123" y="84"/>
                      </a:cubicBezTo>
                      <a:cubicBezTo>
                        <a:pt x="123" y="33"/>
                        <a:pt x="123" y="33"/>
                        <a:pt x="123" y="33"/>
                      </a:cubicBezTo>
                      <a:cubicBezTo>
                        <a:pt x="32" y="33"/>
                        <a:pt x="32" y="33"/>
                        <a:pt x="32" y="33"/>
                      </a:cubicBezTo>
                      <a:lnTo>
                        <a:pt x="32"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53" name="Freeform 19"/>
                <p:cNvSpPr>
                  <a:spLocks/>
                </p:cNvSpPr>
                <p:nvPr/>
              </p:nvSpPr>
              <p:spPr bwMode="auto">
                <a:xfrm>
                  <a:off x="10028919" y="5029200"/>
                  <a:ext cx="526381" cy="126831"/>
                </a:xfrm>
                <a:custGeom>
                  <a:avLst/>
                  <a:gdLst>
                    <a:gd name="T0" fmla="*/ 33 w 412"/>
                    <a:gd name="T1" fmla="*/ 150 h 182"/>
                    <a:gd name="T2" fmla="*/ 187 w 412"/>
                    <a:gd name="T3" fmla="*/ 150 h 182"/>
                    <a:gd name="T4" fmla="*/ 187 w 412"/>
                    <a:gd name="T5" fmla="*/ 1 h 182"/>
                    <a:gd name="T6" fmla="*/ 187 w 412"/>
                    <a:gd name="T7" fmla="*/ 1 h 182"/>
                    <a:gd name="T8" fmla="*/ 187 w 412"/>
                    <a:gd name="T9" fmla="*/ 1 h 182"/>
                    <a:gd name="T10" fmla="*/ 412 w 412"/>
                    <a:gd name="T11" fmla="*/ 0 h 182"/>
                    <a:gd name="T12" fmla="*/ 412 w 412"/>
                    <a:gd name="T13" fmla="*/ 181 h 182"/>
                    <a:gd name="T14" fmla="*/ 380 w 412"/>
                    <a:gd name="T15" fmla="*/ 181 h 182"/>
                    <a:gd name="T16" fmla="*/ 380 w 412"/>
                    <a:gd name="T17" fmla="*/ 181 h 182"/>
                    <a:gd name="T18" fmla="*/ 256 w 412"/>
                    <a:gd name="T19" fmla="*/ 182 h 182"/>
                    <a:gd name="T20" fmla="*/ 255 w 412"/>
                    <a:gd name="T21" fmla="*/ 62 h 182"/>
                    <a:gd name="T22" fmla="*/ 342 w 412"/>
                    <a:gd name="T23" fmla="*/ 62 h 182"/>
                    <a:gd name="T24" fmla="*/ 342 w 412"/>
                    <a:gd name="T25" fmla="*/ 62 h 182"/>
                    <a:gd name="T26" fmla="*/ 342 w 412"/>
                    <a:gd name="T27" fmla="*/ 62 h 182"/>
                    <a:gd name="T28" fmla="*/ 342 w 412"/>
                    <a:gd name="T29" fmla="*/ 94 h 182"/>
                    <a:gd name="T30" fmla="*/ 342 w 412"/>
                    <a:gd name="T31" fmla="*/ 94 h 182"/>
                    <a:gd name="T32" fmla="*/ 342 w 412"/>
                    <a:gd name="T33" fmla="*/ 116 h 182"/>
                    <a:gd name="T34" fmla="*/ 313 w 412"/>
                    <a:gd name="T35" fmla="*/ 116 h 182"/>
                    <a:gd name="T36" fmla="*/ 313 w 412"/>
                    <a:gd name="T37" fmla="*/ 94 h 182"/>
                    <a:gd name="T38" fmla="*/ 288 w 412"/>
                    <a:gd name="T39" fmla="*/ 94 h 182"/>
                    <a:gd name="T40" fmla="*/ 288 w 412"/>
                    <a:gd name="T41" fmla="*/ 149 h 182"/>
                    <a:gd name="T42" fmla="*/ 380 w 412"/>
                    <a:gd name="T43" fmla="*/ 149 h 182"/>
                    <a:gd name="T44" fmla="*/ 380 w 412"/>
                    <a:gd name="T45" fmla="*/ 32 h 182"/>
                    <a:gd name="T46" fmla="*/ 220 w 412"/>
                    <a:gd name="T47" fmla="*/ 32 h 182"/>
                    <a:gd name="T48" fmla="*/ 220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7 w 412"/>
                    <a:gd name="T61" fmla="*/ 115 h 182"/>
                    <a:gd name="T62" fmla="*/ 100 w 412"/>
                    <a:gd name="T63" fmla="*/ 115 h 182"/>
                    <a:gd name="T64" fmla="*/ 100 w 412"/>
                    <a:gd name="T65" fmla="*/ 116 h 182"/>
                    <a:gd name="T66" fmla="*/ 71 w 412"/>
                    <a:gd name="T67" fmla="*/ 116 h 182"/>
                    <a:gd name="T68" fmla="*/ 71 w 412"/>
                    <a:gd name="T69" fmla="*/ 115 h 182"/>
                    <a:gd name="T70" fmla="*/ 70 w 412"/>
                    <a:gd name="T71" fmla="*/ 115 h 182"/>
                    <a:gd name="T72" fmla="*/ 69 w 412"/>
                    <a:gd name="T73" fmla="*/ 61 h 182"/>
                    <a:gd name="T74" fmla="*/ 100 w 412"/>
                    <a:gd name="T75" fmla="*/ 61 h 182"/>
                    <a:gd name="T76" fmla="*/ 100 w 412"/>
                    <a:gd name="T77" fmla="*/ 84 h 182"/>
                    <a:gd name="T78" fmla="*/ 124 w 412"/>
                    <a:gd name="T79" fmla="*/ 84 h 182"/>
                    <a:gd name="T80" fmla="*/ 124 w 412"/>
                    <a:gd name="T81" fmla="*/ 33 h 182"/>
                    <a:gd name="T82" fmla="*/ 33 w 412"/>
                    <a:gd name="T83" fmla="*/ 33 h 182"/>
                    <a:gd name="T84" fmla="*/ 33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3" y="150"/>
                      </a:moveTo>
                      <a:cubicBezTo>
                        <a:pt x="187" y="150"/>
                        <a:pt x="187" y="150"/>
                        <a:pt x="187" y="150"/>
                      </a:cubicBezTo>
                      <a:cubicBezTo>
                        <a:pt x="187" y="1"/>
                        <a:pt x="187" y="1"/>
                        <a:pt x="187"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80" y="181"/>
                        <a:pt x="380" y="181"/>
                        <a:pt x="380" y="181"/>
                      </a:cubicBezTo>
                      <a:cubicBezTo>
                        <a:pt x="380" y="181"/>
                        <a:pt x="380" y="181"/>
                        <a:pt x="380" y="181"/>
                      </a:cubicBezTo>
                      <a:cubicBezTo>
                        <a:pt x="256" y="182"/>
                        <a:pt x="256" y="182"/>
                        <a:pt x="256" y="182"/>
                      </a:cubicBezTo>
                      <a:cubicBezTo>
                        <a:pt x="256" y="143"/>
                        <a:pt x="255" y="100"/>
                        <a:pt x="255" y="62"/>
                      </a:cubicBezTo>
                      <a:cubicBezTo>
                        <a:pt x="285" y="62"/>
                        <a:pt x="313" y="62"/>
                        <a:pt x="342" y="62"/>
                      </a:cubicBezTo>
                      <a:cubicBezTo>
                        <a:pt x="342" y="62"/>
                        <a:pt x="342" y="62"/>
                        <a:pt x="342" y="62"/>
                      </a:cubicBezTo>
                      <a:cubicBezTo>
                        <a:pt x="342" y="62"/>
                        <a:pt x="342" y="62"/>
                        <a:pt x="342" y="62"/>
                      </a:cubicBezTo>
                      <a:cubicBezTo>
                        <a:pt x="342" y="94"/>
                        <a:pt x="342" y="94"/>
                        <a:pt x="342"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8" y="94"/>
                        <a:pt x="288" y="94"/>
                        <a:pt x="288" y="94"/>
                      </a:cubicBezTo>
                      <a:cubicBezTo>
                        <a:pt x="288" y="149"/>
                        <a:pt x="288" y="149"/>
                        <a:pt x="288" y="149"/>
                      </a:cubicBezTo>
                      <a:cubicBezTo>
                        <a:pt x="380" y="149"/>
                        <a:pt x="380" y="149"/>
                        <a:pt x="380" y="149"/>
                      </a:cubicBezTo>
                      <a:cubicBezTo>
                        <a:pt x="380" y="32"/>
                        <a:pt x="380" y="32"/>
                        <a:pt x="380" y="32"/>
                      </a:cubicBezTo>
                      <a:cubicBezTo>
                        <a:pt x="220" y="32"/>
                        <a:pt x="220" y="32"/>
                        <a:pt x="220" y="32"/>
                      </a:cubicBezTo>
                      <a:cubicBezTo>
                        <a:pt x="220" y="32"/>
                        <a:pt x="220" y="32"/>
                        <a:pt x="220"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7" y="115"/>
                        <a:pt x="157" y="115"/>
                        <a:pt x="157" y="115"/>
                      </a:cubicBezTo>
                      <a:cubicBezTo>
                        <a:pt x="100" y="115"/>
                        <a:pt x="100" y="115"/>
                        <a:pt x="100" y="115"/>
                      </a:cubicBezTo>
                      <a:cubicBezTo>
                        <a:pt x="100" y="116"/>
                        <a:pt x="100" y="116"/>
                        <a:pt x="100" y="116"/>
                      </a:cubicBezTo>
                      <a:cubicBezTo>
                        <a:pt x="71" y="116"/>
                        <a:pt x="71" y="116"/>
                        <a:pt x="71" y="116"/>
                      </a:cubicBezTo>
                      <a:cubicBezTo>
                        <a:pt x="71" y="115"/>
                        <a:pt x="71" y="115"/>
                        <a:pt x="71" y="115"/>
                      </a:cubicBezTo>
                      <a:cubicBezTo>
                        <a:pt x="70" y="115"/>
                        <a:pt x="70" y="115"/>
                        <a:pt x="70" y="115"/>
                      </a:cubicBezTo>
                      <a:cubicBezTo>
                        <a:pt x="69" y="61"/>
                        <a:pt x="69" y="61"/>
                        <a:pt x="69" y="61"/>
                      </a:cubicBezTo>
                      <a:cubicBezTo>
                        <a:pt x="100" y="61"/>
                        <a:pt x="100" y="61"/>
                        <a:pt x="100" y="61"/>
                      </a:cubicBezTo>
                      <a:cubicBezTo>
                        <a:pt x="100" y="84"/>
                        <a:pt x="100" y="84"/>
                        <a:pt x="100" y="84"/>
                      </a:cubicBezTo>
                      <a:cubicBezTo>
                        <a:pt x="124" y="84"/>
                        <a:pt x="124" y="84"/>
                        <a:pt x="124" y="84"/>
                      </a:cubicBezTo>
                      <a:cubicBezTo>
                        <a:pt x="124" y="33"/>
                        <a:pt x="124" y="33"/>
                        <a:pt x="124" y="33"/>
                      </a:cubicBezTo>
                      <a:cubicBezTo>
                        <a:pt x="33" y="33"/>
                        <a:pt x="33" y="33"/>
                        <a:pt x="33" y="33"/>
                      </a:cubicBezTo>
                      <a:lnTo>
                        <a:pt x="33"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54" name="Freeform 20"/>
                <p:cNvSpPr>
                  <a:spLocks/>
                </p:cNvSpPr>
                <p:nvPr/>
              </p:nvSpPr>
              <p:spPr bwMode="auto">
                <a:xfrm>
                  <a:off x="10583096" y="5029200"/>
                  <a:ext cx="526381" cy="126831"/>
                </a:xfrm>
                <a:custGeom>
                  <a:avLst/>
                  <a:gdLst>
                    <a:gd name="T0" fmla="*/ 33 w 412"/>
                    <a:gd name="T1" fmla="*/ 150 h 182"/>
                    <a:gd name="T2" fmla="*/ 187 w 412"/>
                    <a:gd name="T3" fmla="*/ 150 h 182"/>
                    <a:gd name="T4" fmla="*/ 187 w 412"/>
                    <a:gd name="T5" fmla="*/ 1 h 182"/>
                    <a:gd name="T6" fmla="*/ 187 w 412"/>
                    <a:gd name="T7" fmla="*/ 1 h 182"/>
                    <a:gd name="T8" fmla="*/ 187 w 412"/>
                    <a:gd name="T9" fmla="*/ 1 h 182"/>
                    <a:gd name="T10" fmla="*/ 412 w 412"/>
                    <a:gd name="T11" fmla="*/ 0 h 182"/>
                    <a:gd name="T12" fmla="*/ 412 w 412"/>
                    <a:gd name="T13" fmla="*/ 181 h 182"/>
                    <a:gd name="T14" fmla="*/ 380 w 412"/>
                    <a:gd name="T15" fmla="*/ 181 h 182"/>
                    <a:gd name="T16" fmla="*/ 380 w 412"/>
                    <a:gd name="T17" fmla="*/ 181 h 182"/>
                    <a:gd name="T18" fmla="*/ 256 w 412"/>
                    <a:gd name="T19" fmla="*/ 182 h 182"/>
                    <a:gd name="T20" fmla="*/ 256 w 412"/>
                    <a:gd name="T21" fmla="*/ 62 h 182"/>
                    <a:gd name="T22" fmla="*/ 342 w 412"/>
                    <a:gd name="T23" fmla="*/ 62 h 182"/>
                    <a:gd name="T24" fmla="*/ 342 w 412"/>
                    <a:gd name="T25" fmla="*/ 62 h 182"/>
                    <a:gd name="T26" fmla="*/ 343 w 412"/>
                    <a:gd name="T27" fmla="*/ 62 h 182"/>
                    <a:gd name="T28" fmla="*/ 343 w 412"/>
                    <a:gd name="T29" fmla="*/ 94 h 182"/>
                    <a:gd name="T30" fmla="*/ 342 w 412"/>
                    <a:gd name="T31" fmla="*/ 94 h 182"/>
                    <a:gd name="T32" fmla="*/ 342 w 412"/>
                    <a:gd name="T33" fmla="*/ 116 h 182"/>
                    <a:gd name="T34" fmla="*/ 313 w 412"/>
                    <a:gd name="T35" fmla="*/ 116 h 182"/>
                    <a:gd name="T36" fmla="*/ 313 w 412"/>
                    <a:gd name="T37" fmla="*/ 94 h 182"/>
                    <a:gd name="T38" fmla="*/ 289 w 412"/>
                    <a:gd name="T39" fmla="*/ 94 h 182"/>
                    <a:gd name="T40" fmla="*/ 289 w 412"/>
                    <a:gd name="T41" fmla="*/ 149 h 182"/>
                    <a:gd name="T42" fmla="*/ 380 w 412"/>
                    <a:gd name="T43" fmla="*/ 149 h 182"/>
                    <a:gd name="T44" fmla="*/ 380 w 412"/>
                    <a:gd name="T45" fmla="*/ 32 h 182"/>
                    <a:gd name="T46" fmla="*/ 221 w 412"/>
                    <a:gd name="T47" fmla="*/ 32 h 182"/>
                    <a:gd name="T48" fmla="*/ 221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7 w 412"/>
                    <a:gd name="T61" fmla="*/ 115 h 182"/>
                    <a:gd name="T62" fmla="*/ 100 w 412"/>
                    <a:gd name="T63" fmla="*/ 115 h 182"/>
                    <a:gd name="T64" fmla="*/ 100 w 412"/>
                    <a:gd name="T65" fmla="*/ 116 h 182"/>
                    <a:gd name="T66" fmla="*/ 71 w 412"/>
                    <a:gd name="T67" fmla="*/ 116 h 182"/>
                    <a:gd name="T68" fmla="*/ 71 w 412"/>
                    <a:gd name="T69" fmla="*/ 115 h 182"/>
                    <a:gd name="T70" fmla="*/ 70 w 412"/>
                    <a:gd name="T71" fmla="*/ 115 h 182"/>
                    <a:gd name="T72" fmla="*/ 69 w 412"/>
                    <a:gd name="T73" fmla="*/ 61 h 182"/>
                    <a:gd name="T74" fmla="*/ 100 w 412"/>
                    <a:gd name="T75" fmla="*/ 61 h 182"/>
                    <a:gd name="T76" fmla="*/ 100 w 412"/>
                    <a:gd name="T77" fmla="*/ 84 h 182"/>
                    <a:gd name="T78" fmla="*/ 124 w 412"/>
                    <a:gd name="T79" fmla="*/ 84 h 182"/>
                    <a:gd name="T80" fmla="*/ 124 w 412"/>
                    <a:gd name="T81" fmla="*/ 33 h 182"/>
                    <a:gd name="T82" fmla="*/ 33 w 412"/>
                    <a:gd name="T83" fmla="*/ 33 h 182"/>
                    <a:gd name="T84" fmla="*/ 33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3" y="150"/>
                      </a:moveTo>
                      <a:cubicBezTo>
                        <a:pt x="187" y="150"/>
                        <a:pt x="187" y="150"/>
                        <a:pt x="187" y="150"/>
                      </a:cubicBezTo>
                      <a:cubicBezTo>
                        <a:pt x="187" y="1"/>
                        <a:pt x="187" y="1"/>
                        <a:pt x="187"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80" y="181"/>
                        <a:pt x="380" y="181"/>
                        <a:pt x="380" y="181"/>
                      </a:cubicBezTo>
                      <a:cubicBezTo>
                        <a:pt x="380" y="181"/>
                        <a:pt x="380" y="181"/>
                        <a:pt x="380" y="181"/>
                      </a:cubicBezTo>
                      <a:cubicBezTo>
                        <a:pt x="256" y="182"/>
                        <a:pt x="256" y="182"/>
                        <a:pt x="256" y="182"/>
                      </a:cubicBezTo>
                      <a:cubicBezTo>
                        <a:pt x="256" y="143"/>
                        <a:pt x="256" y="100"/>
                        <a:pt x="256" y="62"/>
                      </a:cubicBezTo>
                      <a:cubicBezTo>
                        <a:pt x="285" y="62"/>
                        <a:pt x="313" y="62"/>
                        <a:pt x="342" y="62"/>
                      </a:cubicBezTo>
                      <a:cubicBezTo>
                        <a:pt x="342" y="62"/>
                        <a:pt x="342" y="62"/>
                        <a:pt x="342" y="62"/>
                      </a:cubicBezTo>
                      <a:cubicBezTo>
                        <a:pt x="343" y="62"/>
                        <a:pt x="343" y="62"/>
                        <a:pt x="343" y="62"/>
                      </a:cubicBezTo>
                      <a:cubicBezTo>
                        <a:pt x="343" y="94"/>
                        <a:pt x="343" y="94"/>
                        <a:pt x="343"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9" y="94"/>
                        <a:pt x="289" y="94"/>
                        <a:pt x="289" y="94"/>
                      </a:cubicBezTo>
                      <a:cubicBezTo>
                        <a:pt x="289" y="149"/>
                        <a:pt x="289" y="149"/>
                        <a:pt x="289" y="149"/>
                      </a:cubicBezTo>
                      <a:cubicBezTo>
                        <a:pt x="380" y="149"/>
                        <a:pt x="380" y="149"/>
                        <a:pt x="380" y="149"/>
                      </a:cubicBezTo>
                      <a:cubicBezTo>
                        <a:pt x="380" y="32"/>
                        <a:pt x="380" y="32"/>
                        <a:pt x="380" y="32"/>
                      </a:cubicBezTo>
                      <a:cubicBezTo>
                        <a:pt x="221" y="32"/>
                        <a:pt x="221" y="32"/>
                        <a:pt x="221" y="32"/>
                      </a:cubicBezTo>
                      <a:cubicBezTo>
                        <a:pt x="221" y="32"/>
                        <a:pt x="221" y="32"/>
                        <a:pt x="221"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7" y="115"/>
                        <a:pt x="157" y="115"/>
                        <a:pt x="157" y="115"/>
                      </a:cubicBezTo>
                      <a:cubicBezTo>
                        <a:pt x="100" y="115"/>
                        <a:pt x="100" y="115"/>
                        <a:pt x="100" y="115"/>
                      </a:cubicBezTo>
                      <a:cubicBezTo>
                        <a:pt x="100" y="116"/>
                        <a:pt x="100" y="116"/>
                        <a:pt x="100" y="116"/>
                      </a:cubicBezTo>
                      <a:cubicBezTo>
                        <a:pt x="71" y="116"/>
                        <a:pt x="71" y="116"/>
                        <a:pt x="71" y="116"/>
                      </a:cubicBezTo>
                      <a:cubicBezTo>
                        <a:pt x="71" y="115"/>
                        <a:pt x="71" y="115"/>
                        <a:pt x="71" y="115"/>
                      </a:cubicBezTo>
                      <a:cubicBezTo>
                        <a:pt x="70" y="115"/>
                        <a:pt x="70" y="115"/>
                        <a:pt x="70" y="115"/>
                      </a:cubicBezTo>
                      <a:cubicBezTo>
                        <a:pt x="69" y="61"/>
                        <a:pt x="69" y="61"/>
                        <a:pt x="69" y="61"/>
                      </a:cubicBezTo>
                      <a:cubicBezTo>
                        <a:pt x="100" y="61"/>
                        <a:pt x="100" y="61"/>
                        <a:pt x="100" y="61"/>
                      </a:cubicBezTo>
                      <a:cubicBezTo>
                        <a:pt x="100" y="84"/>
                        <a:pt x="100" y="84"/>
                        <a:pt x="100" y="84"/>
                      </a:cubicBezTo>
                      <a:cubicBezTo>
                        <a:pt x="124" y="84"/>
                        <a:pt x="124" y="84"/>
                        <a:pt x="124" y="84"/>
                      </a:cubicBezTo>
                      <a:cubicBezTo>
                        <a:pt x="124" y="33"/>
                        <a:pt x="124" y="33"/>
                        <a:pt x="124" y="33"/>
                      </a:cubicBezTo>
                      <a:cubicBezTo>
                        <a:pt x="33" y="33"/>
                        <a:pt x="33" y="33"/>
                        <a:pt x="33" y="33"/>
                      </a:cubicBezTo>
                      <a:lnTo>
                        <a:pt x="33"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55" name="Freeform 21"/>
                <p:cNvSpPr>
                  <a:spLocks/>
                </p:cNvSpPr>
                <p:nvPr/>
              </p:nvSpPr>
              <p:spPr bwMode="auto">
                <a:xfrm>
                  <a:off x="11140746" y="5029200"/>
                  <a:ext cx="526381" cy="126831"/>
                </a:xfrm>
                <a:custGeom>
                  <a:avLst/>
                  <a:gdLst>
                    <a:gd name="T0" fmla="*/ 32 w 412"/>
                    <a:gd name="T1" fmla="*/ 150 h 182"/>
                    <a:gd name="T2" fmla="*/ 186 w 412"/>
                    <a:gd name="T3" fmla="*/ 150 h 182"/>
                    <a:gd name="T4" fmla="*/ 186 w 412"/>
                    <a:gd name="T5" fmla="*/ 1 h 182"/>
                    <a:gd name="T6" fmla="*/ 187 w 412"/>
                    <a:gd name="T7" fmla="*/ 1 h 182"/>
                    <a:gd name="T8" fmla="*/ 187 w 412"/>
                    <a:gd name="T9" fmla="*/ 1 h 182"/>
                    <a:gd name="T10" fmla="*/ 412 w 412"/>
                    <a:gd name="T11" fmla="*/ 0 h 182"/>
                    <a:gd name="T12" fmla="*/ 412 w 412"/>
                    <a:gd name="T13" fmla="*/ 181 h 182"/>
                    <a:gd name="T14" fmla="*/ 379 w 412"/>
                    <a:gd name="T15" fmla="*/ 181 h 182"/>
                    <a:gd name="T16" fmla="*/ 379 w 412"/>
                    <a:gd name="T17" fmla="*/ 181 h 182"/>
                    <a:gd name="T18" fmla="*/ 256 w 412"/>
                    <a:gd name="T19" fmla="*/ 182 h 182"/>
                    <a:gd name="T20" fmla="*/ 255 w 412"/>
                    <a:gd name="T21" fmla="*/ 62 h 182"/>
                    <a:gd name="T22" fmla="*/ 342 w 412"/>
                    <a:gd name="T23" fmla="*/ 62 h 182"/>
                    <a:gd name="T24" fmla="*/ 342 w 412"/>
                    <a:gd name="T25" fmla="*/ 62 h 182"/>
                    <a:gd name="T26" fmla="*/ 342 w 412"/>
                    <a:gd name="T27" fmla="*/ 62 h 182"/>
                    <a:gd name="T28" fmla="*/ 342 w 412"/>
                    <a:gd name="T29" fmla="*/ 94 h 182"/>
                    <a:gd name="T30" fmla="*/ 342 w 412"/>
                    <a:gd name="T31" fmla="*/ 94 h 182"/>
                    <a:gd name="T32" fmla="*/ 342 w 412"/>
                    <a:gd name="T33" fmla="*/ 116 h 182"/>
                    <a:gd name="T34" fmla="*/ 313 w 412"/>
                    <a:gd name="T35" fmla="*/ 116 h 182"/>
                    <a:gd name="T36" fmla="*/ 313 w 412"/>
                    <a:gd name="T37" fmla="*/ 94 h 182"/>
                    <a:gd name="T38" fmla="*/ 288 w 412"/>
                    <a:gd name="T39" fmla="*/ 94 h 182"/>
                    <a:gd name="T40" fmla="*/ 288 w 412"/>
                    <a:gd name="T41" fmla="*/ 149 h 182"/>
                    <a:gd name="T42" fmla="*/ 379 w 412"/>
                    <a:gd name="T43" fmla="*/ 149 h 182"/>
                    <a:gd name="T44" fmla="*/ 379 w 412"/>
                    <a:gd name="T45" fmla="*/ 32 h 182"/>
                    <a:gd name="T46" fmla="*/ 220 w 412"/>
                    <a:gd name="T47" fmla="*/ 32 h 182"/>
                    <a:gd name="T48" fmla="*/ 220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6 w 412"/>
                    <a:gd name="T61" fmla="*/ 115 h 182"/>
                    <a:gd name="T62" fmla="*/ 99 w 412"/>
                    <a:gd name="T63" fmla="*/ 115 h 182"/>
                    <a:gd name="T64" fmla="*/ 99 w 412"/>
                    <a:gd name="T65" fmla="*/ 116 h 182"/>
                    <a:gd name="T66" fmla="*/ 70 w 412"/>
                    <a:gd name="T67" fmla="*/ 116 h 182"/>
                    <a:gd name="T68" fmla="*/ 70 w 412"/>
                    <a:gd name="T69" fmla="*/ 115 h 182"/>
                    <a:gd name="T70" fmla="*/ 69 w 412"/>
                    <a:gd name="T71" fmla="*/ 115 h 182"/>
                    <a:gd name="T72" fmla="*/ 69 w 412"/>
                    <a:gd name="T73" fmla="*/ 61 h 182"/>
                    <a:gd name="T74" fmla="*/ 99 w 412"/>
                    <a:gd name="T75" fmla="*/ 61 h 182"/>
                    <a:gd name="T76" fmla="*/ 99 w 412"/>
                    <a:gd name="T77" fmla="*/ 84 h 182"/>
                    <a:gd name="T78" fmla="*/ 124 w 412"/>
                    <a:gd name="T79" fmla="*/ 84 h 182"/>
                    <a:gd name="T80" fmla="*/ 124 w 412"/>
                    <a:gd name="T81" fmla="*/ 33 h 182"/>
                    <a:gd name="T82" fmla="*/ 32 w 412"/>
                    <a:gd name="T83" fmla="*/ 33 h 182"/>
                    <a:gd name="T84" fmla="*/ 32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2" y="150"/>
                      </a:moveTo>
                      <a:cubicBezTo>
                        <a:pt x="186" y="150"/>
                        <a:pt x="186" y="150"/>
                        <a:pt x="186" y="150"/>
                      </a:cubicBezTo>
                      <a:cubicBezTo>
                        <a:pt x="186" y="1"/>
                        <a:pt x="186" y="1"/>
                        <a:pt x="186"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79" y="181"/>
                        <a:pt x="379" y="181"/>
                        <a:pt x="379" y="181"/>
                      </a:cubicBezTo>
                      <a:cubicBezTo>
                        <a:pt x="379" y="181"/>
                        <a:pt x="379" y="181"/>
                        <a:pt x="379" y="181"/>
                      </a:cubicBezTo>
                      <a:cubicBezTo>
                        <a:pt x="256" y="182"/>
                        <a:pt x="256" y="182"/>
                        <a:pt x="256" y="182"/>
                      </a:cubicBezTo>
                      <a:cubicBezTo>
                        <a:pt x="256" y="143"/>
                        <a:pt x="255" y="100"/>
                        <a:pt x="255" y="62"/>
                      </a:cubicBezTo>
                      <a:cubicBezTo>
                        <a:pt x="284" y="62"/>
                        <a:pt x="313" y="62"/>
                        <a:pt x="342" y="62"/>
                      </a:cubicBezTo>
                      <a:cubicBezTo>
                        <a:pt x="342" y="62"/>
                        <a:pt x="342" y="62"/>
                        <a:pt x="342" y="62"/>
                      </a:cubicBezTo>
                      <a:cubicBezTo>
                        <a:pt x="342" y="62"/>
                        <a:pt x="342" y="62"/>
                        <a:pt x="342" y="62"/>
                      </a:cubicBezTo>
                      <a:cubicBezTo>
                        <a:pt x="342" y="94"/>
                        <a:pt x="342" y="94"/>
                        <a:pt x="342"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8" y="94"/>
                        <a:pt x="288" y="94"/>
                        <a:pt x="288" y="94"/>
                      </a:cubicBezTo>
                      <a:cubicBezTo>
                        <a:pt x="288" y="149"/>
                        <a:pt x="288" y="149"/>
                        <a:pt x="288" y="149"/>
                      </a:cubicBezTo>
                      <a:cubicBezTo>
                        <a:pt x="379" y="149"/>
                        <a:pt x="379" y="149"/>
                        <a:pt x="379" y="149"/>
                      </a:cubicBezTo>
                      <a:cubicBezTo>
                        <a:pt x="379" y="32"/>
                        <a:pt x="379" y="32"/>
                        <a:pt x="379" y="32"/>
                      </a:cubicBezTo>
                      <a:cubicBezTo>
                        <a:pt x="220" y="32"/>
                        <a:pt x="220" y="32"/>
                        <a:pt x="220" y="32"/>
                      </a:cubicBezTo>
                      <a:cubicBezTo>
                        <a:pt x="220" y="32"/>
                        <a:pt x="220" y="32"/>
                        <a:pt x="220"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6" y="115"/>
                        <a:pt x="156" y="115"/>
                        <a:pt x="156" y="115"/>
                      </a:cubicBezTo>
                      <a:cubicBezTo>
                        <a:pt x="99" y="115"/>
                        <a:pt x="99" y="115"/>
                        <a:pt x="99" y="115"/>
                      </a:cubicBezTo>
                      <a:cubicBezTo>
                        <a:pt x="99" y="116"/>
                        <a:pt x="99" y="116"/>
                        <a:pt x="99" y="116"/>
                      </a:cubicBezTo>
                      <a:cubicBezTo>
                        <a:pt x="70" y="116"/>
                        <a:pt x="70" y="116"/>
                        <a:pt x="70" y="116"/>
                      </a:cubicBezTo>
                      <a:cubicBezTo>
                        <a:pt x="70" y="115"/>
                        <a:pt x="70" y="115"/>
                        <a:pt x="70" y="115"/>
                      </a:cubicBezTo>
                      <a:cubicBezTo>
                        <a:pt x="69" y="115"/>
                        <a:pt x="69" y="115"/>
                        <a:pt x="69" y="115"/>
                      </a:cubicBezTo>
                      <a:cubicBezTo>
                        <a:pt x="69" y="61"/>
                        <a:pt x="69" y="61"/>
                        <a:pt x="69" y="61"/>
                      </a:cubicBezTo>
                      <a:cubicBezTo>
                        <a:pt x="99" y="61"/>
                        <a:pt x="99" y="61"/>
                        <a:pt x="99" y="61"/>
                      </a:cubicBezTo>
                      <a:cubicBezTo>
                        <a:pt x="99" y="84"/>
                        <a:pt x="99" y="84"/>
                        <a:pt x="99" y="84"/>
                      </a:cubicBezTo>
                      <a:cubicBezTo>
                        <a:pt x="124" y="84"/>
                        <a:pt x="124" y="84"/>
                        <a:pt x="124" y="84"/>
                      </a:cubicBezTo>
                      <a:cubicBezTo>
                        <a:pt x="124" y="33"/>
                        <a:pt x="124" y="33"/>
                        <a:pt x="124" y="33"/>
                      </a:cubicBezTo>
                      <a:cubicBezTo>
                        <a:pt x="32" y="33"/>
                        <a:pt x="32" y="33"/>
                        <a:pt x="32" y="33"/>
                      </a:cubicBezTo>
                      <a:lnTo>
                        <a:pt x="32"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56" name="Freeform 22"/>
                <p:cNvSpPr>
                  <a:spLocks/>
                </p:cNvSpPr>
                <p:nvPr/>
              </p:nvSpPr>
              <p:spPr bwMode="auto">
                <a:xfrm>
                  <a:off x="11696660" y="5029200"/>
                  <a:ext cx="526381" cy="126831"/>
                </a:xfrm>
                <a:custGeom>
                  <a:avLst/>
                  <a:gdLst>
                    <a:gd name="T0" fmla="*/ 33 w 412"/>
                    <a:gd name="T1" fmla="*/ 150 h 182"/>
                    <a:gd name="T2" fmla="*/ 187 w 412"/>
                    <a:gd name="T3" fmla="*/ 150 h 182"/>
                    <a:gd name="T4" fmla="*/ 187 w 412"/>
                    <a:gd name="T5" fmla="*/ 1 h 182"/>
                    <a:gd name="T6" fmla="*/ 187 w 412"/>
                    <a:gd name="T7" fmla="*/ 1 h 182"/>
                    <a:gd name="T8" fmla="*/ 187 w 412"/>
                    <a:gd name="T9" fmla="*/ 1 h 182"/>
                    <a:gd name="T10" fmla="*/ 412 w 412"/>
                    <a:gd name="T11" fmla="*/ 0 h 182"/>
                    <a:gd name="T12" fmla="*/ 412 w 412"/>
                    <a:gd name="T13" fmla="*/ 181 h 182"/>
                    <a:gd name="T14" fmla="*/ 380 w 412"/>
                    <a:gd name="T15" fmla="*/ 181 h 182"/>
                    <a:gd name="T16" fmla="*/ 380 w 412"/>
                    <a:gd name="T17" fmla="*/ 181 h 182"/>
                    <a:gd name="T18" fmla="*/ 256 w 412"/>
                    <a:gd name="T19" fmla="*/ 182 h 182"/>
                    <a:gd name="T20" fmla="*/ 256 w 412"/>
                    <a:gd name="T21" fmla="*/ 62 h 182"/>
                    <a:gd name="T22" fmla="*/ 342 w 412"/>
                    <a:gd name="T23" fmla="*/ 62 h 182"/>
                    <a:gd name="T24" fmla="*/ 342 w 412"/>
                    <a:gd name="T25" fmla="*/ 62 h 182"/>
                    <a:gd name="T26" fmla="*/ 343 w 412"/>
                    <a:gd name="T27" fmla="*/ 62 h 182"/>
                    <a:gd name="T28" fmla="*/ 343 w 412"/>
                    <a:gd name="T29" fmla="*/ 94 h 182"/>
                    <a:gd name="T30" fmla="*/ 342 w 412"/>
                    <a:gd name="T31" fmla="*/ 94 h 182"/>
                    <a:gd name="T32" fmla="*/ 342 w 412"/>
                    <a:gd name="T33" fmla="*/ 116 h 182"/>
                    <a:gd name="T34" fmla="*/ 313 w 412"/>
                    <a:gd name="T35" fmla="*/ 116 h 182"/>
                    <a:gd name="T36" fmla="*/ 313 w 412"/>
                    <a:gd name="T37" fmla="*/ 94 h 182"/>
                    <a:gd name="T38" fmla="*/ 289 w 412"/>
                    <a:gd name="T39" fmla="*/ 94 h 182"/>
                    <a:gd name="T40" fmla="*/ 289 w 412"/>
                    <a:gd name="T41" fmla="*/ 149 h 182"/>
                    <a:gd name="T42" fmla="*/ 380 w 412"/>
                    <a:gd name="T43" fmla="*/ 149 h 182"/>
                    <a:gd name="T44" fmla="*/ 380 w 412"/>
                    <a:gd name="T45" fmla="*/ 32 h 182"/>
                    <a:gd name="T46" fmla="*/ 221 w 412"/>
                    <a:gd name="T47" fmla="*/ 32 h 182"/>
                    <a:gd name="T48" fmla="*/ 221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7 w 412"/>
                    <a:gd name="T61" fmla="*/ 115 h 182"/>
                    <a:gd name="T62" fmla="*/ 100 w 412"/>
                    <a:gd name="T63" fmla="*/ 115 h 182"/>
                    <a:gd name="T64" fmla="*/ 100 w 412"/>
                    <a:gd name="T65" fmla="*/ 116 h 182"/>
                    <a:gd name="T66" fmla="*/ 71 w 412"/>
                    <a:gd name="T67" fmla="*/ 116 h 182"/>
                    <a:gd name="T68" fmla="*/ 71 w 412"/>
                    <a:gd name="T69" fmla="*/ 115 h 182"/>
                    <a:gd name="T70" fmla="*/ 70 w 412"/>
                    <a:gd name="T71" fmla="*/ 115 h 182"/>
                    <a:gd name="T72" fmla="*/ 69 w 412"/>
                    <a:gd name="T73" fmla="*/ 61 h 182"/>
                    <a:gd name="T74" fmla="*/ 100 w 412"/>
                    <a:gd name="T75" fmla="*/ 61 h 182"/>
                    <a:gd name="T76" fmla="*/ 100 w 412"/>
                    <a:gd name="T77" fmla="*/ 84 h 182"/>
                    <a:gd name="T78" fmla="*/ 124 w 412"/>
                    <a:gd name="T79" fmla="*/ 84 h 182"/>
                    <a:gd name="T80" fmla="*/ 124 w 412"/>
                    <a:gd name="T81" fmla="*/ 33 h 182"/>
                    <a:gd name="T82" fmla="*/ 33 w 412"/>
                    <a:gd name="T83" fmla="*/ 33 h 182"/>
                    <a:gd name="T84" fmla="*/ 33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3" y="150"/>
                      </a:moveTo>
                      <a:cubicBezTo>
                        <a:pt x="187" y="150"/>
                        <a:pt x="187" y="150"/>
                        <a:pt x="187" y="150"/>
                      </a:cubicBezTo>
                      <a:cubicBezTo>
                        <a:pt x="187" y="1"/>
                        <a:pt x="187" y="1"/>
                        <a:pt x="187"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80" y="181"/>
                        <a:pt x="380" y="181"/>
                        <a:pt x="380" y="181"/>
                      </a:cubicBezTo>
                      <a:cubicBezTo>
                        <a:pt x="380" y="181"/>
                        <a:pt x="380" y="181"/>
                        <a:pt x="380" y="181"/>
                      </a:cubicBezTo>
                      <a:cubicBezTo>
                        <a:pt x="256" y="182"/>
                        <a:pt x="256" y="182"/>
                        <a:pt x="256" y="182"/>
                      </a:cubicBezTo>
                      <a:cubicBezTo>
                        <a:pt x="256" y="143"/>
                        <a:pt x="256" y="100"/>
                        <a:pt x="256" y="62"/>
                      </a:cubicBezTo>
                      <a:cubicBezTo>
                        <a:pt x="285" y="62"/>
                        <a:pt x="313" y="62"/>
                        <a:pt x="342" y="62"/>
                      </a:cubicBezTo>
                      <a:cubicBezTo>
                        <a:pt x="342" y="62"/>
                        <a:pt x="342" y="62"/>
                        <a:pt x="342" y="62"/>
                      </a:cubicBezTo>
                      <a:cubicBezTo>
                        <a:pt x="343" y="62"/>
                        <a:pt x="343" y="62"/>
                        <a:pt x="343" y="62"/>
                      </a:cubicBezTo>
                      <a:cubicBezTo>
                        <a:pt x="343" y="94"/>
                        <a:pt x="343" y="94"/>
                        <a:pt x="343"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9" y="94"/>
                        <a:pt x="289" y="94"/>
                        <a:pt x="289" y="94"/>
                      </a:cubicBezTo>
                      <a:cubicBezTo>
                        <a:pt x="289" y="149"/>
                        <a:pt x="289" y="149"/>
                        <a:pt x="289" y="149"/>
                      </a:cubicBezTo>
                      <a:cubicBezTo>
                        <a:pt x="380" y="149"/>
                        <a:pt x="380" y="149"/>
                        <a:pt x="380" y="149"/>
                      </a:cubicBezTo>
                      <a:cubicBezTo>
                        <a:pt x="380" y="32"/>
                        <a:pt x="380" y="32"/>
                        <a:pt x="380" y="32"/>
                      </a:cubicBezTo>
                      <a:cubicBezTo>
                        <a:pt x="221" y="32"/>
                        <a:pt x="221" y="32"/>
                        <a:pt x="221" y="32"/>
                      </a:cubicBezTo>
                      <a:cubicBezTo>
                        <a:pt x="221" y="32"/>
                        <a:pt x="221" y="32"/>
                        <a:pt x="221"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7" y="115"/>
                        <a:pt x="157" y="115"/>
                        <a:pt x="157" y="115"/>
                      </a:cubicBezTo>
                      <a:cubicBezTo>
                        <a:pt x="100" y="115"/>
                        <a:pt x="100" y="115"/>
                        <a:pt x="100" y="115"/>
                      </a:cubicBezTo>
                      <a:cubicBezTo>
                        <a:pt x="100" y="116"/>
                        <a:pt x="100" y="116"/>
                        <a:pt x="100" y="116"/>
                      </a:cubicBezTo>
                      <a:cubicBezTo>
                        <a:pt x="71" y="116"/>
                        <a:pt x="71" y="116"/>
                        <a:pt x="71" y="116"/>
                      </a:cubicBezTo>
                      <a:cubicBezTo>
                        <a:pt x="71" y="115"/>
                        <a:pt x="71" y="115"/>
                        <a:pt x="71" y="115"/>
                      </a:cubicBezTo>
                      <a:cubicBezTo>
                        <a:pt x="70" y="115"/>
                        <a:pt x="70" y="115"/>
                        <a:pt x="70" y="115"/>
                      </a:cubicBezTo>
                      <a:cubicBezTo>
                        <a:pt x="69" y="61"/>
                        <a:pt x="69" y="61"/>
                        <a:pt x="69" y="61"/>
                      </a:cubicBezTo>
                      <a:cubicBezTo>
                        <a:pt x="100" y="61"/>
                        <a:pt x="100" y="61"/>
                        <a:pt x="100" y="61"/>
                      </a:cubicBezTo>
                      <a:cubicBezTo>
                        <a:pt x="100" y="84"/>
                        <a:pt x="100" y="84"/>
                        <a:pt x="100" y="84"/>
                      </a:cubicBezTo>
                      <a:cubicBezTo>
                        <a:pt x="124" y="84"/>
                        <a:pt x="124" y="84"/>
                        <a:pt x="124" y="84"/>
                      </a:cubicBezTo>
                      <a:cubicBezTo>
                        <a:pt x="124" y="33"/>
                        <a:pt x="124" y="33"/>
                        <a:pt x="124" y="33"/>
                      </a:cubicBezTo>
                      <a:cubicBezTo>
                        <a:pt x="33" y="33"/>
                        <a:pt x="33" y="33"/>
                        <a:pt x="33" y="33"/>
                      </a:cubicBezTo>
                      <a:lnTo>
                        <a:pt x="33"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57" name="Freeform 23"/>
                <p:cNvSpPr>
                  <a:spLocks/>
                </p:cNvSpPr>
                <p:nvPr/>
              </p:nvSpPr>
              <p:spPr bwMode="auto">
                <a:xfrm>
                  <a:off x="12250836" y="5029200"/>
                  <a:ext cx="524643" cy="126831"/>
                </a:xfrm>
                <a:custGeom>
                  <a:avLst/>
                  <a:gdLst>
                    <a:gd name="T0" fmla="*/ 32 w 411"/>
                    <a:gd name="T1" fmla="*/ 150 h 182"/>
                    <a:gd name="T2" fmla="*/ 186 w 411"/>
                    <a:gd name="T3" fmla="*/ 150 h 182"/>
                    <a:gd name="T4" fmla="*/ 186 w 411"/>
                    <a:gd name="T5" fmla="*/ 1 h 182"/>
                    <a:gd name="T6" fmla="*/ 187 w 411"/>
                    <a:gd name="T7" fmla="*/ 1 h 182"/>
                    <a:gd name="T8" fmla="*/ 187 w 411"/>
                    <a:gd name="T9" fmla="*/ 1 h 182"/>
                    <a:gd name="T10" fmla="*/ 411 w 411"/>
                    <a:gd name="T11" fmla="*/ 0 h 182"/>
                    <a:gd name="T12" fmla="*/ 411 w 411"/>
                    <a:gd name="T13" fmla="*/ 181 h 182"/>
                    <a:gd name="T14" fmla="*/ 379 w 411"/>
                    <a:gd name="T15" fmla="*/ 181 h 182"/>
                    <a:gd name="T16" fmla="*/ 379 w 411"/>
                    <a:gd name="T17" fmla="*/ 181 h 182"/>
                    <a:gd name="T18" fmla="*/ 256 w 411"/>
                    <a:gd name="T19" fmla="*/ 182 h 182"/>
                    <a:gd name="T20" fmla="*/ 255 w 411"/>
                    <a:gd name="T21" fmla="*/ 62 h 182"/>
                    <a:gd name="T22" fmla="*/ 342 w 411"/>
                    <a:gd name="T23" fmla="*/ 62 h 182"/>
                    <a:gd name="T24" fmla="*/ 342 w 411"/>
                    <a:gd name="T25" fmla="*/ 62 h 182"/>
                    <a:gd name="T26" fmla="*/ 342 w 411"/>
                    <a:gd name="T27" fmla="*/ 62 h 182"/>
                    <a:gd name="T28" fmla="*/ 342 w 411"/>
                    <a:gd name="T29" fmla="*/ 94 h 182"/>
                    <a:gd name="T30" fmla="*/ 342 w 411"/>
                    <a:gd name="T31" fmla="*/ 94 h 182"/>
                    <a:gd name="T32" fmla="*/ 342 w 411"/>
                    <a:gd name="T33" fmla="*/ 116 h 182"/>
                    <a:gd name="T34" fmla="*/ 313 w 411"/>
                    <a:gd name="T35" fmla="*/ 116 h 182"/>
                    <a:gd name="T36" fmla="*/ 313 w 411"/>
                    <a:gd name="T37" fmla="*/ 94 h 182"/>
                    <a:gd name="T38" fmla="*/ 288 w 411"/>
                    <a:gd name="T39" fmla="*/ 94 h 182"/>
                    <a:gd name="T40" fmla="*/ 288 w 411"/>
                    <a:gd name="T41" fmla="*/ 149 h 182"/>
                    <a:gd name="T42" fmla="*/ 379 w 411"/>
                    <a:gd name="T43" fmla="*/ 149 h 182"/>
                    <a:gd name="T44" fmla="*/ 379 w 411"/>
                    <a:gd name="T45" fmla="*/ 32 h 182"/>
                    <a:gd name="T46" fmla="*/ 220 w 411"/>
                    <a:gd name="T47" fmla="*/ 32 h 182"/>
                    <a:gd name="T48" fmla="*/ 220 w 411"/>
                    <a:gd name="T49" fmla="*/ 32 h 182"/>
                    <a:gd name="T50" fmla="*/ 219 w 411"/>
                    <a:gd name="T51" fmla="*/ 32 h 182"/>
                    <a:gd name="T52" fmla="*/ 219 w 411"/>
                    <a:gd name="T53" fmla="*/ 182 h 182"/>
                    <a:gd name="T54" fmla="*/ 0 w 411"/>
                    <a:gd name="T55" fmla="*/ 182 h 182"/>
                    <a:gd name="T56" fmla="*/ 0 w 411"/>
                    <a:gd name="T57" fmla="*/ 1 h 182"/>
                    <a:gd name="T58" fmla="*/ 156 w 411"/>
                    <a:gd name="T59" fmla="*/ 0 h 182"/>
                    <a:gd name="T60" fmla="*/ 156 w 411"/>
                    <a:gd name="T61" fmla="*/ 115 h 182"/>
                    <a:gd name="T62" fmla="*/ 99 w 411"/>
                    <a:gd name="T63" fmla="*/ 115 h 182"/>
                    <a:gd name="T64" fmla="*/ 99 w 411"/>
                    <a:gd name="T65" fmla="*/ 116 h 182"/>
                    <a:gd name="T66" fmla="*/ 70 w 411"/>
                    <a:gd name="T67" fmla="*/ 116 h 182"/>
                    <a:gd name="T68" fmla="*/ 70 w 411"/>
                    <a:gd name="T69" fmla="*/ 115 h 182"/>
                    <a:gd name="T70" fmla="*/ 69 w 411"/>
                    <a:gd name="T71" fmla="*/ 115 h 182"/>
                    <a:gd name="T72" fmla="*/ 69 w 411"/>
                    <a:gd name="T73" fmla="*/ 61 h 182"/>
                    <a:gd name="T74" fmla="*/ 99 w 411"/>
                    <a:gd name="T75" fmla="*/ 61 h 182"/>
                    <a:gd name="T76" fmla="*/ 99 w 411"/>
                    <a:gd name="T77" fmla="*/ 84 h 182"/>
                    <a:gd name="T78" fmla="*/ 123 w 411"/>
                    <a:gd name="T79" fmla="*/ 84 h 182"/>
                    <a:gd name="T80" fmla="*/ 123 w 411"/>
                    <a:gd name="T81" fmla="*/ 33 h 182"/>
                    <a:gd name="T82" fmla="*/ 32 w 411"/>
                    <a:gd name="T83" fmla="*/ 33 h 182"/>
                    <a:gd name="T84" fmla="*/ 32 w 411"/>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1" h="182">
                      <a:moveTo>
                        <a:pt x="32" y="150"/>
                      </a:moveTo>
                      <a:cubicBezTo>
                        <a:pt x="186" y="150"/>
                        <a:pt x="186" y="150"/>
                        <a:pt x="186" y="150"/>
                      </a:cubicBezTo>
                      <a:cubicBezTo>
                        <a:pt x="186" y="1"/>
                        <a:pt x="186" y="1"/>
                        <a:pt x="186" y="1"/>
                      </a:cubicBezTo>
                      <a:cubicBezTo>
                        <a:pt x="187" y="1"/>
                        <a:pt x="187" y="1"/>
                        <a:pt x="187" y="1"/>
                      </a:cubicBezTo>
                      <a:cubicBezTo>
                        <a:pt x="187" y="1"/>
                        <a:pt x="187" y="1"/>
                        <a:pt x="187" y="1"/>
                      </a:cubicBezTo>
                      <a:cubicBezTo>
                        <a:pt x="268" y="1"/>
                        <a:pt x="332" y="0"/>
                        <a:pt x="411" y="0"/>
                      </a:cubicBezTo>
                      <a:cubicBezTo>
                        <a:pt x="411" y="181"/>
                        <a:pt x="411" y="181"/>
                        <a:pt x="411" y="181"/>
                      </a:cubicBezTo>
                      <a:cubicBezTo>
                        <a:pt x="379" y="181"/>
                        <a:pt x="379" y="181"/>
                        <a:pt x="379" y="181"/>
                      </a:cubicBezTo>
                      <a:cubicBezTo>
                        <a:pt x="379" y="181"/>
                        <a:pt x="379" y="181"/>
                        <a:pt x="379" y="181"/>
                      </a:cubicBezTo>
                      <a:cubicBezTo>
                        <a:pt x="256" y="182"/>
                        <a:pt x="256" y="182"/>
                        <a:pt x="256" y="182"/>
                      </a:cubicBezTo>
                      <a:cubicBezTo>
                        <a:pt x="256" y="143"/>
                        <a:pt x="255" y="100"/>
                        <a:pt x="255" y="62"/>
                      </a:cubicBezTo>
                      <a:cubicBezTo>
                        <a:pt x="284" y="62"/>
                        <a:pt x="313" y="62"/>
                        <a:pt x="342" y="62"/>
                      </a:cubicBezTo>
                      <a:cubicBezTo>
                        <a:pt x="342" y="62"/>
                        <a:pt x="342" y="62"/>
                        <a:pt x="342" y="62"/>
                      </a:cubicBezTo>
                      <a:cubicBezTo>
                        <a:pt x="342" y="62"/>
                        <a:pt x="342" y="62"/>
                        <a:pt x="342" y="62"/>
                      </a:cubicBezTo>
                      <a:cubicBezTo>
                        <a:pt x="342" y="94"/>
                        <a:pt x="342" y="94"/>
                        <a:pt x="342"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8" y="94"/>
                        <a:pt x="288" y="94"/>
                        <a:pt x="288" y="94"/>
                      </a:cubicBezTo>
                      <a:cubicBezTo>
                        <a:pt x="288" y="149"/>
                        <a:pt x="288" y="149"/>
                        <a:pt x="288" y="149"/>
                      </a:cubicBezTo>
                      <a:cubicBezTo>
                        <a:pt x="379" y="149"/>
                        <a:pt x="379" y="149"/>
                        <a:pt x="379" y="149"/>
                      </a:cubicBezTo>
                      <a:cubicBezTo>
                        <a:pt x="379" y="32"/>
                        <a:pt x="379" y="32"/>
                        <a:pt x="379" y="32"/>
                      </a:cubicBezTo>
                      <a:cubicBezTo>
                        <a:pt x="220" y="32"/>
                        <a:pt x="220" y="32"/>
                        <a:pt x="220" y="32"/>
                      </a:cubicBezTo>
                      <a:cubicBezTo>
                        <a:pt x="220" y="32"/>
                        <a:pt x="220" y="32"/>
                        <a:pt x="220"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6" y="115"/>
                        <a:pt x="156" y="115"/>
                        <a:pt x="156" y="115"/>
                      </a:cubicBezTo>
                      <a:cubicBezTo>
                        <a:pt x="99" y="115"/>
                        <a:pt x="99" y="115"/>
                        <a:pt x="99" y="115"/>
                      </a:cubicBezTo>
                      <a:cubicBezTo>
                        <a:pt x="99" y="116"/>
                        <a:pt x="99" y="116"/>
                        <a:pt x="99" y="116"/>
                      </a:cubicBezTo>
                      <a:cubicBezTo>
                        <a:pt x="70" y="116"/>
                        <a:pt x="70" y="116"/>
                        <a:pt x="70" y="116"/>
                      </a:cubicBezTo>
                      <a:cubicBezTo>
                        <a:pt x="70" y="115"/>
                        <a:pt x="70" y="115"/>
                        <a:pt x="70" y="115"/>
                      </a:cubicBezTo>
                      <a:cubicBezTo>
                        <a:pt x="69" y="115"/>
                        <a:pt x="69" y="115"/>
                        <a:pt x="69" y="115"/>
                      </a:cubicBezTo>
                      <a:cubicBezTo>
                        <a:pt x="69" y="61"/>
                        <a:pt x="69" y="61"/>
                        <a:pt x="69" y="61"/>
                      </a:cubicBezTo>
                      <a:cubicBezTo>
                        <a:pt x="99" y="61"/>
                        <a:pt x="99" y="61"/>
                        <a:pt x="99" y="61"/>
                      </a:cubicBezTo>
                      <a:cubicBezTo>
                        <a:pt x="99" y="84"/>
                        <a:pt x="99" y="84"/>
                        <a:pt x="99" y="84"/>
                      </a:cubicBezTo>
                      <a:cubicBezTo>
                        <a:pt x="123" y="84"/>
                        <a:pt x="123" y="84"/>
                        <a:pt x="123" y="84"/>
                      </a:cubicBezTo>
                      <a:cubicBezTo>
                        <a:pt x="123" y="33"/>
                        <a:pt x="123" y="33"/>
                        <a:pt x="123" y="33"/>
                      </a:cubicBezTo>
                      <a:cubicBezTo>
                        <a:pt x="32" y="33"/>
                        <a:pt x="32" y="33"/>
                        <a:pt x="32" y="33"/>
                      </a:cubicBezTo>
                      <a:lnTo>
                        <a:pt x="32"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58" name="Freeform 24"/>
                <p:cNvSpPr>
                  <a:spLocks/>
                </p:cNvSpPr>
                <p:nvPr/>
              </p:nvSpPr>
              <p:spPr bwMode="auto">
                <a:xfrm>
                  <a:off x="12806750" y="5029200"/>
                  <a:ext cx="526381" cy="126831"/>
                </a:xfrm>
                <a:custGeom>
                  <a:avLst/>
                  <a:gdLst>
                    <a:gd name="T0" fmla="*/ 33 w 412"/>
                    <a:gd name="T1" fmla="*/ 150 h 182"/>
                    <a:gd name="T2" fmla="*/ 187 w 412"/>
                    <a:gd name="T3" fmla="*/ 150 h 182"/>
                    <a:gd name="T4" fmla="*/ 187 w 412"/>
                    <a:gd name="T5" fmla="*/ 1 h 182"/>
                    <a:gd name="T6" fmla="*/ 187 w 412"/>
                    <a:gd name="T7" fmla="*/ 1 h 182"/>
                    <a:gd name="T8" fmla="*/ 187 w 412"/>
                    <a:gd name="T9" fmla="*/ 1 h 182"/>
                    <a:gd name="T10" fmla="*/ 412 w 412"/>
                    <a:gd name="T11" fmla="*/ 0 h 182"/>
                    <a:gd name="T12" fmla="*/ 412 w 412"/>
                    <a:gd name="T13" fmla="*/ 181 h 182"/>
                    <a:gd name="T14" fmla="*/ 380 w 412"/>
                    <a:gd name="T15" fmla="*/ 181 h 182"/>
                    <a:gd name="T16" fmla="*/ 380 w 412"/>
                    <a:gd name="T17" fmla="*/ 181 h 182"/>
                    <a:gd name="T18" fmla="*/ 256 w 412"/>
                    <a:gd name="T19" fmla="*/ 182 h 182"/>
                    <a:gd name="T20" fmla="*/ 255 w 412"/>
                    <a:gd name="T21" fmla="*/ 62 h 182"/>
                    <a:gd name="T22" fmla="*/ 342 w 412"/>
                    <a:gd name="T23" fmla="*/ 62 h 182"/>
                    <a:gd name="T24" fmla="*/ 342 w 412"/>
                    <a:gd name="T25" fmla="*/ 62 h 182"/>
                    <a:gd name="T26" fmla="*/ 342 w 412"/>
                    <a:gd name="T27" fmla="*/ 62 h 182"/>
                    <a:gd name="T28" fmla="*/ 342 w 412"/>
                    <a:gd name="T29" fmla="*/ 94 h 182"/>
                    <a:gd name="T30" fmla="*/ 342 w 412"/>
                    <a:gd name="T31" fmla="*/ 94 h 182"/>
                    <a:gd name="T32" fmla="*/ 342 w 412"/>
                    <a:gd name="T33" fmla="*/ 116 h 182"/>
                    <a:gd name="T34" fmla="*/ 313 w 412"/>
                    <a:gd name="T35" fmla="*/ 116 h 182"/>
                    <a:gd name="T36" fmla="*/ 313 w 412"/>
                    <a:gd name="T37" fmla="*/ 94 h 182"/>
                    <a:gd name="T38" fmla="*/ 288 w 412"/>
                    <a:gd name="T39" fmla="*/ 94 h 182"/>
                    <a:gd name="T40" fmla="*/ 288 w 412"/>
                    <a:gd name="T41" fmla="*/ 149 h 182"/>
                    <a:gd name="T42" fmla="*/ 380 w 412"/>
                    <a:gd name="T43" fmla="*/ 149 h 182"/>
                    <a:gd name="T44" fmla="*/ 380 w 412"/>
                    <a:gd name="T45" fmla="*/ 32 h 182"/>
                    <a:gd name="T46" fmla="*/ 220 w 412"/>
                    <a:gd name="T47" fmla="*/ 32 h 182"/>
                    <a:gd name="T48" fmla="*/ 220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7 w 412"/>
                    <a:gd name="T61" fmla="*/ 115 h 182"/>
                    <a:gd name="T62" fmla="*/ 100 w 412"/>
                    <a:gd name="T63" fmla="*/ 115 h 182"/>
                    <a:gd name="T64" fmla="*/ 100 w 412"/>
                    <a:gd name="T65" fmla="*/ 116 h 182"/>
                    <a:gd name="T66" fmla="*/ 71 w 412"/>
                    <a:gd name="T67" fmla="*/ 116 h 182"/>
                    <a:gd name="T68" fmla="*/ 71 w 412"/>
                    <a:gd name="T69" fmla="*/ 115 h 182"/>
                    <a:gd name="T70" fmla="*/ 70 w 412"/>
                    <a:gd name="T71" fmla="*/ 115 h 182"/>
                    <a:gd name="T72" fmla="*/ 69 w 412"/>
                    <a:gd name="T73" fmla="*/ 61 h 182"/>
                    <a:gd name="T74" fmla="*/ 100 w 412"/>
                    <a:gd name="T75" fmla="*/ 61 h 182"/>
                    <a:gd name="T76" fmla="*/ 100 w 412"/>
                    <a:gd name="T77" fmla="*/ 84 h 182"/>
                    <a:gd name="T78" fmla="*/ 124 w 412"/>
                    <a:gd name="T79" fmla="*/ 84 h 182"/>
                    <a:gd name="T80" fmla="*/ 124 w 412"/>
                    <a:gd name="T81" fmla="*/ 33 h 182"/>
                    <a:gd name="T82" fmla="*/ 33 w 412"/>
                    <a:gd name="T83" fmla="*/ 33 h 182"/>
                    <a:gd name="T84" fmla="*/ 33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3" y="150"/>
                      </a:moveTo>
                      <a:cubicBezTo>
                        <a:pt x="187" y="150"/>
                        <a:pt x="187" y="150"/>
                        <a:pt x="187" y="150"/>
                      </a:cubicBezTo>
                      <a:cubicBezTo>
                        <a:pt x="187" y="1"/>
                        <a:pt x="187" y="1"/>
                        <a:pt x="187"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80" y="181"/>
                        <a:pt x="380" y="181"/>
                        <a:pt x="380" y="181"/>
                      </a:cubicBezTo>
                      <a:cubicBezTo>
                        <a:pt x="380" y="181"/>
                        <a:pt x="380" y="181"/>
                        <a:pt x="380" y="181"/>
                      </a:cubicBezTo>
                      <a:cubicBezTo>
                        <a:pt x="256" y="182"/>
                        <a:pt x="256" y="182"/>
                        <a:pt x="256" y="182"/>
                      </a:cubicBezTo>
                      <a:cubicBezTo>
                        <a:pt x="256" y="143"/>
                        <a:pt x="255" y="100"/>
                        <a:pt x="255" y="62"/>
                      </a:cubicBezTo>
                      <a:cubicBezTo>
                        <a:pt x="285" y="62"/>
                        <a:pt x="313" y="62"/>
                        <a:pt x="342" y="62"/>
                      </a:cubicBezTo>
                      <a:cubicBezTo>
                        <a:pt x="342" y="62"/>
                        <a:pt x="342" y="62"/>
                        <a:pt x="342" y="62"/>
                      </a:cubicBezTo>
                      <a:cubicBezTo>
                        <a:pt x="342" y="62"/>
                        <a:pt x="342" y="62"/>
                        <a:pt x="342" y="62"/>
                      </a:cubicBezTo>
                      <a:cubicBezTo>
                        <a:pt x="342" y="94"/>
                        <a:pt x="342" y="94"/>
                        <a:pt x="342"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8" y="94"/>
                        <a:pt x="288" y="94"/>
                        <a:pt x="288" y="94"/>
                      </a:cubicBezTo>
                      <a:cubicBezTo>
                        <a:pt x="288" y="149"/>
                        <a:pt x="288" y="149"/>
                        <a:pt x="288" y="149"/>
                      </a:cubicBezTo>
                      <a:cubicBezTo>
                        <a:pt x="380" y="149"/>
                        <a:pt x="380" y="149"/>
                        <a:pt x="380" y="149"/>
                      </a:cubicBezTo>
                      <a:cubicBezTo>
                        <a:pt x="380" y="32"/>
                        <a:pt x="380" y="32"/>
                        <a:pt x="380" y="32"/>
                      </a:cubicBezTo>
                      <a:cubicBezTo>
                        <a:pt x="220" y="32"/>
                        <a:pt x="220" y="32"/>
                        <a:pt x="220" y="32"/>
                      </a:cubicBezTo>
                      <a:cubicBezTo>
                        <a:pt x="220" y="32"/>
                        <a:pt x="220" y="32"/>
                        <a:pt x="220"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7" y="115"/>
                        <a:pt x="157" y="115"/>
                        <a:pt x="157" y="115"/>
                      </a:cubicBezTo>
                      <a:cubicBezTo>
                        <a:pt x="100" y="115"/>
                        <a:pt x="100" y="115"/>
                        <a:pt x="100" y="115"/>
                      </a:cubicBezTo>
                      <a:cubicBezTo>
                        <a:pt x="100" y="116"/>
                        <a:pt x="100" y="116"/>
                        <a:pt x="100" y="116"/>
                      </a:cubicBezTo>
                      <a:cubicBezTo>
                        <a:pt x="71" y="116"/>
                        <a:pt x="71" y="116"/>
                        <a:pt x="71" y="116"/>
                      </a:cubicBezTo>
                      <a:cubicBezTo>
                        <a:pt x="71" y="115"/>
                        <a:pt x="71" y="115"/>
                        <a:pt x="71" y="115"/>
                      </a:cubicBezTo>
                      <a:cubicBezTo>
                        <a:pt x="70" y="115"/>
                        <a:pt x="70" y="115"/>
                        <a:pt x="70" y="115"/>
                      </a:cubicBezTo>
                      <a:cubicBezTo>
                        <a:pt x="69" y="61"/>
                        <a:pt x="69" y="61"/>
                        <a:pt x="69" y="61"/>
                      </a:cubicBezTo>
                      <a:cubicBezTo>
                        <a:pt x="100" y="61"/>
                        <a:pt x="100" y="61"/>
                        <a:pt x="100" y="61"/>
                      </a:cubicBezTo>
                      <a:cubicBezTo>
                        <a:pt x="100" y="84"/>
                        <a:pt x="100" y="84"/>
                        <a:pt x="100" y="84"/>
                      </a:cubicBezTo>
                      <a:cubicBezTo>
                        <a:pt x="124" y="84"/>
                        <a:pt x="124" y="84"/>
                        <a:pt x="124" y="84"/>
                      </a:cubicBezTo>
                      <a:cubicBezTo>
                        <a:pt x="124" y="33"/>
                        <a:pt x="124" y="33"/>
                        <a:pt x="124" y="33"/>
                      </a:cubicBezTo>
                      <a:cubicBezTo>
                        <a:pt x="33" y="33"/>
                        <a:pt x="33" y="33"/>
                        <a:pt x="33" y="33"/>
                      </a:cubicBezTo>
                      <a:lnTo>
                        <a:pt x="33"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59" name="Freeform 25"/>
                <p:cNvSpPr>
                  <a:spLocks/>
                </p:cNvSpPr>
                <p:nvPr/>
              </p:nvSpPr>
              <p:spPr bwMode="auto">
                <a:xfrm>
                  <a:off x="13364400" y="5029200"/>
                  <a:ext cx="526381" cy="126831"/>
                </a:xfrm>
                <a:custGeom>
                  <a:avLst/>
                  <a:gdLst>
                    <a:gd name="T0" fmla="*/ 32 w 412"/>
                    <a:gd name="T1" fmla="*/ 150 h 182"/>
                    <a:gd name="T2" fmla="*/ 186 w 412"/>
                    <a:gd name="T3" fmla="*/ 150 h 182"/>
                    <a:gd name="T4" fmla="*/ 186 w 412"/>
                    <a:gd name="T5" fmla="*/ 1 h 182"/>
                    <a:gd name="T6" fmla="*/ 187 w 412"/>
                    <a:gd name="T7" fmla="*/ 1 h 182"/>
                    <a:gd name="T8" fmla="*/ 187 w 412"/>
                    <a:gd name="T9" fmla="*/ 1 h 182"/>
                    <a:gd name="T10" fmla="*/ 412 w 412"/>
                    <a:gd name="T11" fmla="*/ 0 h 182"/>
                    <a:gd name="T12" fmla="*/ 412 w 412"/>
                    <a:gd name="T13" fmla="*/ 181 h 182"/>
                    <a:gd name="T14" fmla="*/ 379 w 412"/>
                    <a:gd name="T15" fmla="*/ 181 h 182"/>
                    <a:gd name="T16" fmla="*/ 379 w 412"/>
                    <a:gd name="T17" fmla="*/ 181 h 182"/>
                    <a:gd name="T18" fmla="*/ 256 w 412"/>
                    <a:gd name="T19" fmla="*/ 182 h 182"/>
                    <a:gd name="T20" fmla="*/ 255 w 412"/>
                    <a:gd name="T21" fmla="*/ 62 h 182"/>
                    <a:gd name="T22" fmla="*/ 342 w 412"/>
                    <a:gd name="T23" fmla="*/ 62 h 182"/>
                    <a:gd name="T24" fmla="*/ 342 w 412"/>
                    <a:gd name="T25" fmla="*/ 62 h 182"/>
                    <a:gd name="T26" fmla="*/ 342 w 412"/>
                    <a:gd name="T27" fmla="*/ 62 h 182"/>
                    <a:gd name="T28" fmla="*/ 342 w 412"/>
                    <a:gd name="T29" fmla="*/ 94 h 182"/>
                    <a:gd name="T30" fmla="*/ 342 w 412"/>
                    <a:gd name="T31" fmla="*/ 94 h 182"/>
                    <a:gd name="T32" fmla="*/ 342 w 412"/>
                    <a:gd name="T33" fmla="*/ 116 h 182"/>
                    <a:gd name="T34" fmla="*/ 313 w 412"/>
                    <a:gd name="T35" fmla="*/ 116 h 182"/>
                    <a:gd name="T36" fmla="*/ 313 w 412"/>
                    <a:gd name="T37" fmla="*/ 94 h 182"/>
                    <a:gd name="T38" fmla="*/ 288 w 412"/>
                    <a:gd name="T39" fmla="*/ 94 h 182"/>
                    <a:gd name="T40" fmla="*/ 288 w 412"/>
                    <a:gd name="T41" fmla="*/ 149 h 182"/>
                    <a:gd name="T42" fmla="*/ 379 w 412"/>
                    <a:gd name="T43" fmla="*/ 149 h 182"/>
                    <a:gd name="T44" fmla="*/ 379 w 412"/>
                    <a:gd name="T45" fmla="*/ 32 h 182"/>
                    <a:gd name="T46" fmla="*/ 220 w 412"/>
                    <a:gd name="T47" fmla="*/ 32 h 182"/>
                    <a:gd name="T48" fmla="*/ 220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6 w 412"/>
                    <a:gd name="T61" fmla="*/ 115 h 182"/>
                    <a:gd name="T62" fmla="*/ 99 w 412"/>
                    <a:gd name="T63" fmla="*/ 115 h 182"/>
                    <a:gd name="T64" fmla="*/ 99 w 412"/>
                    <a:gd name="T65" fmla="*/ 116 h 182"/>
                    <a:gd name="T66" fmla="*/ 70 w 412"/>
                    <a:gd name="T67" fmla="*/ 116 h 182"/>
                    <a:gd name="T68" fmla="*/ 70 w 412"/>
                    <a:gd name="T69" fmla="*/ 115 h 182"/>
                    <a:gd name="T70" fmla="*/ 69 w 412"/>
                    <a:gd name="T71" fmla="*/ 115 h 182"/>
                    <a:gd name="T72" fmla="*/ 69 w 412"/>
                    <a:gd name="T73" fmla="*/ 61 h 182"/>
                    <a:gd name="T74" fmla="*/ 99 w 412"/>
                    <a:gd name="T75" fmla="*/ 61 h 182"/>
                    <a:gd name="T76" fmla="*/ 99 w 412"/>
                    <a:gd name="T77" fmla="*/ 84 h 182"/>
                    <a:gd name="T78" fmla="*/ 123 w 412"/>
                    <a:gd name="T79" fmla="*/ 84 h 182"/>
                    <a:gd name="T80" fmla="*/ 123 w 412"/>
                    <a:gd name="T81" fmla="*/ 33 h 182"/>
                    <a:gd name="T82" fmla="*/ 32 w 412"/>
                    <a:gd name="T83" fmla="*/ 33 h 182"/>
                    <a:gd name="T84" fmla="*/ 32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2" y="150"/>
                      </a:moveTo>
                      <a:cubicBezTo>
                        <a:pt x="186" y="150"/>
                        <a:pt x="186" y="150"/>
                        <a:pt x="186" y="150"/>
                      </a:cubicBezTo>
                      <a:cubicBezTo>
                        <a:pt x="186" y="1"/>
                        <a:pt x="186" y="1"/>
                        <a:pt x="186"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79" y="181"/>
                        <a:pt x="379" y="181"/>
                        <a:pt x="379" y="181"/>
                      </a:cubicBezTo>
                      <a:cubicBezTo>
                        <a:pt x="379" y="181"/>
                        <a:pt x="379" y="181"/>
                        <a:pt x="379" y="181"/>
                      </a:cubicBezTo>
                      <a:cubicBezTo>
                        <a:pt x="256" y="182"/>
                        <a:pt x="256" y="182"/>
                        <a:pt x="256" y="182"/>
                      </a:cubicBezTo>
                      <a:cubicBezTo>
                        <a:pt x="256" y="143"/>
                        <a:pt x="255" y="100"/>
                        <a:pt x="255" y="62"/>
                      </a:cubicBezTo>
                      <a:cubicBezTo>
                        <a:pt x="284" y="62"/>
                        <a:pt x="313" y="62"/>
                        <a:pt x="342" y="62"/>
                      </a:cubicBezTo>
                      <a:cubicBezTo>
                        <a:pt x="342" y="62"/>
                        <a:pt x="342" y="62"/>
                        <a:pt x="342" y="62"/>
                      </a:cubicBezTo>
                      <a:cubicBezTo>
                        <a:pt x="342" y="62"/>
                        <a:pt x="342" y="62"/>
                        <a:pt x="342" y="62"/>
                      </a:cubicBezTo>
                      <a:cubicBezTo>
                        <a:pt x="342" y="94"/>
                        <a:pt x="342" y="94"/>
                        <a:pt x="342"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8" y="94"/>
                        <a:pt x="288" y="94"/>
                        <a:pt x="288" y="94"/>
                      </a:cubicBezTo>
                      <a:cubicBezTo>
                        <a:pt x="288" y="149"/>
                        <a:pt x="288" y="149"/>
                        <a:pt x="288" y="149"/>
                      </a:cubicBezTo>
                      <a:cubicBezTo>
                        <a:pt x="379" y="149"/>
                        <a:pt x="379" y="149"/>
                        <a:pt x="379" y="149"/>
                      </a:cubicBezTo>
                      <a:cubicBezTo>
                        <a:pt x="379" y="32"/>
                        <a:pt x="379" y="32"/>
                        <a:pt x="379" y="32"/>
                      </a:cubicBezTo>
                      <a:cubicBezTo>
                        <a:pt x="220" y="32"/>
                        <a:pt x="220" y="32"/>
                        <a:pt x="220" y="32"/>
                      </a:cubicBezTo>
                      <a:cubicBezTo>
                        <a:pt x="220" y="32"/>
                        <a:pt x="220" y="32"/>
                        <a:pt x="220"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6" y="115"/>
                        <a:pt x="156" y="115"/>
                        <a:pt x="156" y="115"/>
                      </a:cubicBezTo>
                      <a:cubicBezTo>
                        <a:pt x="99" y="115"/>
                        <a:pt x="99" y="115"/>
                        <a:pt x="99" y="115"/>
                      </a:cubicBezTo>
                      <a:cubicBezTo>
                        <a:pt x="99" y="116"/>
                        <a:pt x="99" y="116"/>
                        <a:pt x="99" y="116"/>
                      </a:cubicBezTo>
                      <a:cubicBezTo>
                        <a:pt x="70" y="116"/>
                        <a:pt x="70" y="116"/>
                        <a:pt x="70" y="116"/>
                      </a:cubicBezTo>
                      <a:cubicBezTo>
                        <a:pt x="70" y="115"/>
                        <a:pt x="70" y="115"/>
                        <a:pt x="70" y="115"/>
                      </a:cubicBezTo>
                      <a:cubicBezTo>
                        <a:pt x="69" y="115"/>
                        <a:pt x="69" y="115"/>
                        <a:pt x="69" y="115"/>
                      </a:cubicBezTo>
                      <a:cubicBezTo>
                        <a:pt x="69" y="61"/>
                        <a:pt x="69" y="61"/>
                        <a:pt x="69" y="61"/>
                      </a:cubicBezTo>
                      <a:cubicBezTo>
                        <a:pt x="99" y="61"/>
                        <a:pt x="99" y="61"/>
                        <a:pt x="99" y="61"/>
                      </a:cubicBezTo>
                      <a:cubicBezTo>
                        <a:pt x="99" y="84"/>
                        <a:pt x="99" y="84"/>
                        <a:pt x="99" y="84"/>
                      </a:cubicBezTo>
                      <a:cubicBezTo>
                        <a:pt x="123" y="84"/>
                        <a:pt x="123" y="84"/>
                        <a:pt x="123" y="84"/>
                      </a:cubicBezTo>
                      <a:cubicBezTo>
                        <a:pt x="123" y="33"/>
                        <a:pt x="123" y="33"/>
                        <a:pt x="123" y="33"/>
                      </a:cubicBezTo>
                      <a:cubicBezTo>
                        <a:pt x="32" y="33"/>
                        <a:pt x="32" y="33"/>
                        <a:pt x="32" y="33"/>
                      </a:cubicBezTo>
                      <a:lnTo>
                        <a:pt x="32"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grpSp>
          <p:sp>
            <p:nvSpPr>
              <p:cNvPr id="37" name="Freeform 5"/>
              <p:cNvSpPr>
                <a:spLocks/>
              </p:cNvSpPr>
              <p:nvPr/>
            </p:nvSpPr>
            <p:spPr bwMode="auto">
              <a:xfrm>
                <a:off x="13957724" y="4880089"/>
                <a:ext cx="498907" cy="149111"/>
              </a:xfrm>
              <a:custGeom>
                <a:avLst/>
                <a:gdLst>
                  <a:gd name="T0" fmla="*/ 33 w 412"/>
                  <a:gd name="T1" fmla="*/ 150 h 182"/>
                  <a:gd name="T2" fmla="*/ 187 w 412"/>
                  <a:gd name="T3" fmla="*/ 150 h 182"/>
                  <a:gd name="T4" fmla="*/ 187 w 412"/>
                  <a:gd name="T5" fmla="*/ 1 h 182"/>
                  <a:gd name="T6" fmla="*/ 187 w 412"/>
                  <a:gd name="T7" fmla="*/ 1 h 182"/>
                  <a:gd name="T8" fmla="*/ 187 w 412"/>
                  <a:gd name="T9" fmla="*/ 1 h 182"/>
                  <a:gd name="T10" fmla="*/ 412 w 412"/>
                  <a:gd name="T11" fmla="*/ 0 h 182"/>
                  <a:gd name="T12" fmla="*/ 412 w 412"/>
                  <a:gd name="T13" fmla="*/ 181 h 182"/>
                  <a:gd name="T14" fmla="*/ 379 w 412"/>
                  <a:gd name="T15" fmla="*/ 181 h 182"/>
                  <a:gd name="T16" fmla="*/ 379 w 412"/>
                  <a:gd name="T17" fmla="*/ 181 h 182"/>
                  <a:gd name="T18" fmla="*/ 256 w 412"/>
                  <a:gd name="T19" fmla="*/ 182 h 182"/>
                  <a:gd name="T20" fmla="*/ 255 w 412"/>
                  <a:gd name="T21" fmla="*/ 62 h 182"/>
                  <a:gd name="T22" fmla="*/ 342 w 412"/>
                  <a:gd name="T23" fmla="*/ 62 h 182"/>
                  <a:gd name="T24" fmla="*/ 342 w 412"/>
                  <a:gd name="T25" fmla="*/ 62 h 182"/>
                  <a:gd name="T26" fmla="*/ 342 w 412"/>
                  <a:gd name="T27" fmla="*/ 62 h 182"/>
                  <a:gd name="T28" fmla="*/ 342 w 412"/>
                  <a:gd name="T29" fmla="*/ 94 h 182"/>
                  <a:gd name="T30" fmla="*/ 342 w 412"/>
                  <a:gd name="T31" fmla="*/ 94 h 182"/>
                  <a:gd name="T32" fmla="*/ 342 w 412"/>
                  <a:gd name="T33" fmla="*/ 116 h 182"/>
                  <a:gd name="T34" fmla="*/ 313 w 412"/>
                  <a:gd name="T35" fmla="*/ 116 h 182"/>
                  <a:gd name="T36" fmla="*/ 313 w 412"/>
                  <a:gd name="T37" fmla="*/ 94 h 182"/>
                  <a:gd name="T38" fmla="*/ 288 w 412"/>
                  <a:gd name="T39" fmla="*/ 94 h 182"/>
                  <a:gd name="T40" fmla="*/ 288 w 412"/>
                  <a:gd name="T41" fmla="*/ 149 h 182"/>
                  <a:gd name="T42" fmla="*/ 379 w 412"/>
                  <a:gd name="T43" fmla="*/ 149 h 182"/>
                  <a:gd name="T44" fmla="*/ 379 w 412"/>
                  <a:gd name="T45" fmla="*/ 32 h 182"/>
                  <a:gd name="T46" fmla="*/ 220 w 412"/>
                  <a:gd name="T47" fmla="*/ 32 h 182"/>
                  <a:gd name="T48" fmla="*/ 220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7 w 412"/>
                  <a:gd name="T61" fmla="*/ 115 h 182"/>
                  <a:gd name="T62" fmla="*/ 100 w 412"/>
                  <a:gd name="T63" fmla="*/ 115 h 182"/>
                  <a:gd name="T64" fmla="*/ 100 w 412"/>
                  <a:gd name="T65" fmla="*/ 116 h 182"/>
                  <a:gd name="T66" fmla="*/ 71 w 412"/>
                  <a:gd name="T67" fmla="*/ 116 h 182"/>
                  <a:gd name="T68" fmla="*/ 71 w 412"/>
                  <a:gd name="T69" fmla="*/ 115 h 182"/>
                  <a:gd name="T70" fmla="*/ 70 w 412"/>
                  <a:gd name="T71" fmla="*/ 115 h 182"/>
                  <a:gd name="T72" fmla="*/ 69 w 412"/>
                  <a:gd name="T73" fmla="*/ 61 h 182"/>
                  <a:gd name="T74" fmla="*/ 100 w 412"/>
                  <a:gd name="T75" fmla="*/ 61 h 182"/>
                  <a:gd name="T76" fmla="*/ 100 w 412"/>
                  <a:gd name="T77" fmla="*/ 84 h 182"/>
                  <a:gd name="T78" fmla="*/ 124 w 412"/>
                  <a:gd name="T79" fmla="*/ 84 h 182"/>
                  <a:gd name="T80" fmla="*/ 124 w 412"/>
                  <a:gd name="T81" fmla="*/ 33 h 182"/>
                  <a:gd name="T82" fmla="*/ 33 w 412"/>
                  <a:gd name="T83" fmla="*/ 33 h 182"/>
                  <a:gd name="T84" fmla="*/ 33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3" y="150"/>
                    </a:moveTo>
                    <a:cubicBezTo>
                      <a:pt x="187" y="150"/>
                      <a:pt x="187" y="150"/>
                      <a:pt x="187" y="150"/>
                    </a:cubicBezTo>
                    <a:cubicBezTo>
                      <a:pt x="187" y="1"/>
                      <a:pt x="187" y="1"/>
                      <a:pt x="187"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79" y="181"/>
                      <a:pt x="379" y="181"/>
                      <a:pt x="379" y="181"/>
                    </a:cubicBezTo>
                    <a:cubicBezTo>
                      <a:pt x="379" y="181"/>
                      <a:pt x="379" y="181"/>
                      <a:pt x="379" y="181"/>
                    </a:cubicBezTo>
                    <a:cubicBezTo>
                      <a:pt x="256" y="182"/>
                      <a:pt x="256" y="182"/>
                      <a:pt x="256" y="182"/>
                    </a:cubicBezTo>
                    <a:cubicBezTo>
                      <a:pt x="256" y="143"/>
                      <a:pt x="255" y="100"/>
                      <a:pt x="255" y="62"/>
                    </a:cubicBezTo>
                    <a:cubicBezTo>
                      <a:pt x="285" y="62"/>
                      <a:pt x="313" y="62"/>
                      <a:pt x="342" y="62"/>
                    </a:cubicBezTo>
                    <a:cubicBezTo>
                      <a:pt x="342" y="62"/>
                      <a:pt x="342" y="62"/>
                      <a:pt x="342" y="62"/>
                    </a:cubicBezTo>
                    <a:cubicBezTo>
                      <a:pt x="342" y="62"/>
                      <a:pt x="342" y="62"/>
                      <a:pt x="342" y="62"/>
                    </a:cubicBezTo>
                    <a:cubicBezTo>
                      <a:pt x="342" y="94"/>
                      <a:pt x="342" y="94"/>
                      <a:pt x="342"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8" y="94"/>
                      <a:pt x="288" y="94"/>
                      <a:pt x="288" y="94"/>
                    </a:cubicBezTo>
                    <a:cubicBezTo>
                      <a:pt x="288" y="149"/>
                      <a:pt x="288" y="149"/>
                      <a:pt x="288" y="149"/>
                    </a:cubicBezTo>
                    <a:cubicBezTo>
                      <a:pt x="379" y="149"/>
                      <a:pt x="379" y="149"/>
                      <a:pt x="379" y="149"/>
                    </a:cubicBezTo>
                    <a:cubicBezTo>
                      <a:pt x="379" y="32"/>
                      <a:pt x="379" y="32"/>
                      <a:pt x="379" y="32"/>
                    </a:cubicBezTo>
                    <a:cubicBezTo>
                      <a:pt x="220" y="32"/>
                      <a:pt x="220" y="32"/>
                      <a:pt x="220" y="32"/>
                    </a:cubicBezTo>
                    <a:cubicBezTo>
                      <a:pt x="220" y="32"/>
                      <a:pt x="220" y="32"/>
                      <a:pt x="220"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7" y="115"/>
                      <a:pt x="157" y="115"/>
                      <a:pt x="157" y="115"/>
                    </a:cubicBezTo>
                    <a:cubicBezTo>
                      <a:pt x="100" y="115"/>
                      <a:pt x="100" y="115"/>
                      <a:pt x="100" y="115"/>
                    </a:cubicBezTo>
                    <a:cubicBezTo>
                      <a:pt x="100" y="116"/>
                      <a:pt x="100" y="116"/>
                      <a:pt x="100" y="116"/>
                    </a:cubicBezTo>
                    <a:cubicBezTo>
                      <a:pt x="71" y="116"/>
                      <a:pt x="71" y="116"/>
                      <a:pt x="71" y="116"/>
                    </a:cubicBezTo>
                    <a:cubicBezTo>
                      <a:pt x="71" y="115"/>
                      <a:pt x="71" y="115"/>
                      <a:pt x="71" y="115"/>
                    </a:cubicBezTo>
                    <a:cubicBezTo>
                      <a:pt x="70" y="115"/>
                      <a:pt x="70" y="115"/>
                      <a:pt x="70" y="115"/>
                    </a:cubicBezTo>
                    <a:cubicBezTo>
                      <a:pt x="69" y="61"/>
                      <a:pt x="69" y="61"/>
                      <a:pt x="69" y="61"/>
                    </a:cubicBezTo>
                    <a:cubicBezTo>
                      <a:pt x="100" y="61"/>
                      <a:pt x="100" y="61"/>
                      <a:pt x="100" y="61"/>
                    </a:cubicBezTo>
                    <a:cubicBezTo>
                      <a:pt x="100" y="84"/>
                      <a:pt x="100" y="84"/>
                      <a:pt x="100" y="84"/>
                    </a:cubicBezTo>
                    <a:cubicBezTo>
                      <a:pt x="124" y="84"/>
                      <a:pt x="124" y="84"/>
                      <a:pt x="124" y="84"/>
                    </a:cubicBezTo>
                    <a:cubicBezTo>
                      <a:pt x="124" y="33"/>
                      <a:pt x="124" y="33"/>
                      <a:pt x="124" y="33"/>
                    </a:cubicBezTo>
                    <a:cubicBezTo>
                      <a:pt x="33" y="33"/>
                      <a:pt x="33" y="33"/>
                      <a:pt x="33" y="33"/>
                    </a:cubicBezTo>
                    <a:lnTo>
                      <a:pt x="33"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38" name="Freeform 6"/>
              <p:cNvSpPr>
                <a:spLocks/>
              </p:cNvSpPr>
              <p:nvPr/>
            </p:nvSpPr>
            <p:spPr bwMode="auto">
              <a:xfrm>
                <a:off x="14486269" y="4880089"/>
                <a:ext cx="497260" cy="149111"/>
              </a:xfrm>
              <a:custGeom>
                <a:avLst/>
                <a:gdLst>
                  <a:gd name="T0" fmla="*/ 32 w 411"/>
                  <a:gd name="T1" fmla="*/ 150 h 182"/>
                  <a:gd name="T2" fmla="*/ 186 w 411"/>
                  <a:gd name="T3" fmla="*/ 150 h 182"/>
                  <a:gd name="T4" fmla="*/ 186 w 411"/>
                  <a:gd name="T5" fmla="*/ 1 h 182"/>
                  <a:gd name="T6" fmla="*/ 187 w 411"/>
                  <a:gd name="T7" fmla="*/ 1 h 182"/>
                  <a:gd name="T8" fmla="*/ 187 w 411"/>
                  <a:gd name="T9" fmla="*/ 1 h 182"/>
                  <a:gd name="T10" fmla="*/ 411 w 411"/>
                  <a:gd name="T11" fmla="*/ 0 h 182"/>
                  <a:gd name="T12" fmla="*/ 411 w 411"/>
                  <a:gd name="T13" fmla="*/ 181 h 182"/>
                  <a:gd name="T14" fmla="*/ 379 w 411"/>
                  <a:gd name="T15" fmla="*/ 181 h 182"/>
                  <a:gd name="T16" fmla="*/ 379 w 411"/>
                  <a:gd name="T17" fmla="*/ 181 h 182"/>
                  <a:gd name="T18" fmla="*/ 255 w 411"/>
                  <a:gd name="T19" fmla="*/ 182 h 182"/>
                  <a:gd name="T20" fmla="*/ 255 w 411"/>
                  <a:gd name="T21" fmla="*/ 62 h 182"/>
                  <a:gd name="T22" fmla="*/ 341 w 411"/>
                  <a:gd name="T23" fmla="*/ 62 h 182"/>
                  <a:gd name="T24" fmla="*/ 341 w 411"/>
                  <a:gd name="T25" fmla="*/ 62 h 182"/>
                  <a:gd name="T26" fmla="*/ 342 w 411"/>
                  <a:gd name="T27" fmla="*/ 62 h 182"/>
                  <a:gd name="T28" fmla="*/ 342 w 411"/>
                  <a:gd name="T29" fmla="*/ 94 h 182"/>
                  <a:gd name="T30" fmla="*/ 341 w 411"/>
                  <a:gd name="T31" fmla="*/ 94 h 182"/>
                  <a:gd name="T32" fmla="*/ 341 w 411"/>
                  <a:gd name="T33" fmla="*/ 116 h 182"/>
                  <a:gd name="T34" fmla="*/ 312 w 411"/>
                  <a:gd name="T35" fmla="*/ 116 h 182"/>
                  <a:gd name="T36" fmla="*/ 312 w 411"/>
                  <a:gd name="T37" fmla="*/ 94 h 182"/>
                  <a:gd name="T38" fmla="*/ 288 w 411"/>
                  <a:gd name="T39" fmla="*/ 94 h 182"/>
                  <a:gd name="T40" fmla="*/ 288 w 411"/>
                  <a:gd name="T41" fmla="*/ 149 h 182"/>
                  <a:gd name="T42" fmla="*/ 379 w 411"/>
                  <a:gd name="T43" fmla="*/ 149 h 182"/>
                  <a:gd name="T44" fmla="*/ 379 w 411"/>
                  <a:gd name="T45" fmla="*/ 32 h 182"/>
                  <a:gd name="T46" fmla="*/ 220 w 411"/>
                  <a:gd name="T47" fmla="*/ 32 h 182"/>
                  <a:gd name="T48" fmla="*/ 220 w 411"/>
                  <a:gd name="T49" fmla="*/ 32 h 182"/>
                  <a:gd name="T50" fmla="*/ 218 w 411"/>
                  <a:gd name="T51" fmla="*/ 32 h 182"/>
                  <a:gd name="T52" fmla="*/ 218 w 411"/>
                  <a:gd name="T53" fmla="*/ 182 h 182"/>
                  <a:gd name="T54" fmla="*/ 0 w 411"/>
                  <a:gd name="T55" fmla="*/ 182 h 182"/>
                  <a:gd name="T56" fmla="*/ 0 w 411"/>
                  <a:gd name="T57" fmla="*/ 1 h 182"/>
                  <a:gd name="T58" fmla="*/ 156 w 411"/>
                  <a:gd name="T59" fmla="*/ 0 h 182"/>
                  <a:gd name="T60" fmla="*/ 156 w 411"/>
                  <a:gd name="T61" fmla="*/ 115 h 182"/>
                  <a:gd name="T62" fmla="*/ 99 w 411"/>
                  <a:gd name="T63" fmla="*/ 115 h 182"/>
                  <a:gd name="T64" fmla="*/ 99 w 411"/>
                  <a:gd name="T65" fmla="*/ 116 h 182"/>
                  <a:gd name="T66" fmla="*/ 70 w 411"/>
                  <a:gd name="T67" fmla="*/ 116 h 182"/>
                  <a:gd name="T68" fmla="*/ 70 w 411"/>
                  <a:gd name="T69" fmla="*/ 115 h 182"/>
                  <a:gd name="T70" fmla="*/ 69 w 411"/>
                  <a:gd name="T71" fmla="*/ 115 h 182"/>
                  <a:gd name="T72" fmla="*/ 69 w 411"/>
                  <a:gd name="T73" fmla="*/ 61 h 182"/>
                  <a:gd name="T74" fmla="*/ 99 w 411"/>
                  <a:gd name="T75" fmla="*/ 61 h 182"/>
                  <a:gd name="T76" fmla="*/ 99 w 411"/>
                  <a:gd name="T77" fmla="*/ 84 h 182"/>
                  <a:gd name="T78" fmla="*/ 123 w 411"/>
                  <a:gd name="T79" fmla="*/ 84 h 182"/>
                  <a:gd name="T80" fmla="*/ 123 w 411"/>
                  <a:gd name="T81" fmla="*/ 33 h 182"/>
                  <a:gd name="T82" fmla="*/ 32 w 411"/>
                  <a:gd name="T83" fmla="*/ 33 h 182"/>
                  <a:gd name="T84" fmla="*/ 32 w 411"/>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1" h="182">
                    <a:moveTo>
                      <a:pt x="32" y="150"/>
                    </a:moveTo>
                    <a:cubicBezTo>
                      <a:pt x="186" y="150"/>
                      <a:pt x="186" y="150"/>
                      <a:pt x="186" y="150"/>
                    </a:cubicBezTo>
                    <a:cubicBezTo>
                      <a:pt x="186" y="1"/>
                      <a:pt x="186" y="1"/>
                      <a:pt x="186" y="1"/>
                    </a:cubicBezTo>
                    <a:cubicBezTo>
                      <a:pt x="187" y="1"/>
                      <a:pt x="187" y="1"/>
                      <a:pt x="187" y="1"/>
                    </a:cubicBezTo>
                    <a:cubicBezTo>
                      <a:pt x="187" y="1"/>
                      <a:pt x="187" y="1"/>
                      <a:pt x="187" y="1"/>
                    </a:cubicBezTo>
                    <a:cubicBezTo>
                      <a:pt x="268" y="1"/>
                      <a:pt x="332" y="0"/>
                      <a:pt x="411" y="0"/>
                    </a:cubicBezTo>
                    <a:cubicBezTo>
                      <a:pt x="411" y="181"/>
                      <a:pt x="411" y="181"/>
                      <a:pt x="411" y="181"/>
                    </a:cubicBezTo>
                    <a:cubicBezTo>
                      <a:pt x="379" y="181"/>
                      <a:pt x="379" y="181"/>
                      <a:pt x="379" y="181"/>
                    </a:cubicBezTo>
                    <a:cubicBezTo>
                      <a:pt x="379" y="181"/>
                      <a:pt x="379" y="181"/>
                      <a:pt x="379" y="181"/>
                    </a:cubicBezTo>
                    <a:cubicBezTo>
                      <a:pt x="255" y="182"/>
                      <a:pt x="255" y="182"/>
                      <a:pt x="255" y="182"/>
                    </a:cubicBezTo>
                    <a:cubicBezTo>
                      <a:pt x="255" y="143"/>
                      <a:pt x="255" y="100"/>
                      <a:pt x="255" y="62"/>
                    </a:cubicBezTo>
                    <a:cubicBezTo>
                      <a:pt x="284" y="62"/>
                      <a:pt x="312" y="62"/>
                      <a:pt x="341" y="62"/>
                    </a:cubicBezTo>
                    <a:cubicBezTo>
                      <a:pt x="341" y="62"/>
                      <a:pt x="341" y="62"/>
                      <a:pt x="341" y="62"/>
                    </a:cubicBezTo>
                    <a:cubicBezTo>
                      <a:pt x="342" y="62"/>
                      <a:pt x="342" y="62"/>
                      <a:pt x="342" y="62"/>
                    </a:cubicBezTo>
                    <a:cubicBezTo>
                      <a:pt x="342" y="94"/>
                      <a:pt x="342" y="94"/>
                      <a:pt x="342" y="94"/>
                    </a:cubicBezTo>
                    <a:cubicBezTo>
                      <a:pt x="341" y="94"/>
                      <a:pt x="341" y="94"/>
                      <a:pt x="341" y="94"/>
                    </a:cubicBezTo>
                    <a:cubicBezTo>
                      <a:pt x="341" y="116"/>
                      <a:pt x="341" y="116"/>
                      <a:pt x="341" y="116"/>
                    </a:cubicBezTo>
                    <a:cubicBezTo>
                      <a:pt x="312" y="116"/>
                      <a:pt x="312" y="116"/>
                      <a:pt x="312" y="116"/>
                    </a:cubicBezTo>
                    <a:cubicBezTo>
                      <a:pt x="312" y="94"/>
                      <a:pt x="312" y="94"/>
                      <a:pt x="312" y="94"/>
                    </a:cubicBezTo>
                    <a:cubicBezTo>
                      <a:pt x="288" y="94"/>
                      <a:pt x="288" y="94"/>
                      <a:pt x="288" y="94"/>
                    </a:cubicBezTo>
                    <a:cubicBezTo>
                      <a:pt x="288" y="149"/>
                      <a:pt x="288" y="149"/>
                      <a:pt x="288" y="149"/>
                    </a:cubicBezTo>
                    <a:cubicBezTo>
                      <a:pt x="379" y="149"/>
                      <a:pt x="379" y="149"/>
                      <a:pt x="379" y="149"/>
                    </a:cubicBezTo>
                    <a:cubicBezTo>
                      <a:pt x="379" y="32"/>
                      <a:pt x="379" y="32"/>
                      <a:pt x="379" y="32"/>
                    </a:cubicBezTo>
                    <a:cubicBezTo>
                      <a:pt x="220" y="32"/>
                      <a:pt x="220" y="32"/>
                      <a:pt x="220" y="32"/>
                    </a:cubicBezTo>
                    <a:cubicBezTo>
                      <a:pt x="220" y="32"/>
                      <a:pt x="220" y="32"/>
                      <a:pt x="220" y="32"/>
                    </a:cubicBezTo>
                    <a:cubicBezTo>
                      <a:pt x="218" y="32"/>
                      <a:pt x="218" y="32"/>
                      <a:pt x="218" y="32"/>
                    </a:cubicBezTo>
                    <a:cubicBezTo>
                      <a:pt x="218" y="182"/>
                      <a:pt x="218" y="182"/>
                      <a:pt x="218" y="182"/>
                    </a:cubicBezTo>
                    <a:cubicBezTo>
                      <a:pt x="0" y="182"/>
                      <a:pt x="0" y="182"/>
                      <a:pt x="0" y="182"/>
                    </a:cubicBezTo>
                    <a:cubicBezTo>
                      <a:pt x="0" y="1"/>
                      <a:pt x="0" y="1"/>
                      <a:pt x="0" y="1"/>
                    </a:cubicBezTo>
                    <a:cubicBezTo>
                      <a:pt x="156" y="0"/>
                      <a:pt x="156" y="0"/>
                      <a:pt x="156" y="0"/>
                    </a:cubicBezTo>
                    <a:cubicBezTo>
                      <a:pt x="156" y="115"/>
                      <a:pt x="156" y="115"/>
                      <a:pt x="156" y="115"/>
                    </a:cubicBezTo>
                    <a:cubicBezTo>
                      <a:pt x="99" y="115"/>
                      <a:pt x="99" y="115"/>
                      <a:pt x="99" y="115"/>
                    </a:cubicBezTo>
                    <a:cubicBezTo>
                      <a:pt x="99" y="116"/>
                      <a:pt x="99" y="116"/>
                      <a:pt x="99" y="116"/>
                    </a:cubicBezTo>
                    <a:cubicBezTo>
                      <a:pt x="70" y="116"/>
                      <a:pt x="70" y="116"/>
                      <a:pt x="70" y="116"/>
                    </a:cubicBezTo>
                    <a:cubicBezTo>
                      <a:pt x="70" y="115"/>
                      <a:pt x="70" y="115"/>
                      <a:pt x="70" y="115"/>
                    </a:cubicBezTo>
                    <a:cubicBezTo>
                      <a:pt x="69" y="115"/>
                      <a:pt x="69" y="115"/>
                      <a:pt x="69" y="115"/>
                    </a:cubicBezTo>
                    <a:cubicBezTo>
                      <a:pt x="69" y="61"/>
                      <a:pt x="69" y="61"/>
                      <a:pt x="69" y="61"/>
                    </a:cubicBezTo>
                    <a:cubicBezTo>
                      <a:pt x="99" y="61"/>
                      <a:pt x="99" y="61"/>
                      <a:pt x="99" y="61"/>
                    </a:cubicBezTo>
                    <a:cubicBezTo>
                      <a:pt x="99" y="84"/>
                      <a:pt x="99" y="84"/>
                      <a:pt x="99" y="84"/>
                    </a:cubicBezTo>
                    <a:cubicBezTo>
                      <a:pt x="123" y="84"/>
                      <a:pt x="123" y="84"/>
                      <a:pt x="123" y="84"/>
                    </a:cubicBezTo>
                    <a:cubicBezTo>
                      <a:pt x="123" y="33"/>
                      <a:pt x="123" y="33"/>
                      <a:pt x="123" y="33"/>
                    </a:cubicBezTo>
                    <a:cubicBezTo>
                      <a:pt x="32" y="33"/>
                      <a:pt x="32" y="33"/>
                      <a:pt x="32" y="33"/>
                    </a:cubicBezTo>
                    <a:lnTo>
                      <a:pt x="32"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grpSp>
        <p:sp>
          <p:nvSpPr>
            <p:cNvPr id="31" name="Freeform 5"/>
            <p:cNvSpPr>
              <a:spLocks/>
            </p:cNvSpPr>
            <p:nvPr/>
          </p:nvSpPr>
          <p:spPr bwMode="auto">
            <a:xfrm>
              <a:off x="17100025" y="4800600"/>
              <a:ext cx="498907" cy="149111"/>
            </a:xfrm>
            <a:custGeom>
              <a:avLst/>
              <a:gdLst>
                <a:gd name="T0" fmla="*/ 33 w 412"/>
                <a:gd name="T1" fmla="*/ 150 h 182"/>
                <a:gd name="T2" fmla="*/ 187 w 412"/>
                <a:gd name="T3" fmla="*/ 150 h 182"/>
                <a:gd name="T4" fmla="*/ 187 w 412"/>
                <a:gd name="T5" fmla="*/ 1 h 182"/>
                <a:gd name="T6" fmla="*/ 187 w 412"/>
                <a:gd name="T7" fmla="*/ 1 h 182"/>
                <a:gd name="T8" fmla="*/ 187 w 412"/>
                <a:gd name="T9" fmla="*/ 1 h 182"/>
                <a:gd name="T10" fmla="*/ 412 w 412"/>
                <a:gd name="T11" fmla="*/ 0 h 182"/>
                <a:gd name="T12" fmla="*/ 412 w 412"/>
                <a:gd name="T13" fmla="*/ 181 h 182"/>
                <a:gd name="T14" fmla="*/ 379 w 412"/>
                <a:gd name="T15" fmla="*/ 181 h 182"/>
                <a:gd name="T16" fmla="*/ 379 w 412"/>
                <a:gd name="T17" fmla="*/ 181 h 182"/>
                <a:gd name="T18" fmla="*/ 256 w 412"/>
                <a:gd name="T19" fmla="*/ 182 h 182"/>
                <a:gd name="T20" fmla="*/ 255 w 412"/>
                <a:gd name="T21" fmla="*/ 62 h 182"/>
                <a:gd name="T22" fmla="*/ 342 w 412"/>
                <a:gd name="T23" fmla="*/ 62 h 182"/>
                <a:gd name="T24" fmla="*/ 342 w 412"/>
                <a:gd name="T25" fmla="*/ 62 h 182"/>
                <a:gd name="T26" fmla="*/ 342 w 412"/>
                <a:gd name="T27" fmla="*/ 62 h 182"/>
                <a:gd name="T28" fmla="*/ 342 w 412"/>
                <a:gd name="T29" fmla="*/ 94 h 182"/>
                <a:gd name="T30" fmla="*/ 342 w 412"/>
                <a:gd name="T31" fmla="*/ 94 h 182"/>
                <a:gd name="T32" fmla="*/ 342 w 412"/>
                <a:gd name="T33" fmla="*/ 116 h 182"/>
                <a:gd name="T34" fmla="*/ 313 w 412"/>
                <a:gd name="T35" fmla="*/ 116 h 182"/>
                <a:gd name="T36" fmla="*/ 313 w 412"/>
                <a:gd name="T37" fmla="*/ 94 h 182"/>
                <a:gd name="T38" fmla="*/ 288 w 412"/>
                <a:gd name="T39" fmla="*/ 94 h 182"/>
                <a:gd name="T40" fmla="*/ 288 w 412"/>
                <a:gd name="T41" fmla="*/ 149 h 182"/>
                <a:gd name="T42" fmla="*/ 379 w 412"/>
                <a:gd name="T43" fmla="*/ 149 h 182"/>
                <a:gd name="T44" fmla="*/ 379 w 412"/>
                <a:gd name="T45" fmla="*/ 32 h 182"/>
                <a:gd name="T46" fmla="*/ 220 w 412"/>
                <a:gd name="T47" fmla="*/ 32 h 182"/>
                <a:gd name="T48" fmla="*/ 220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7 w 412"/>
                <a:gd name="T61" fmla="*/ 115 h 182"/>
                <a:gd name="T62" fmla="*/ 100 w 412"/>
                <a:gd name="T63" fmla="*/ 115 h 182"/>
                <a:gd name="T64" fmla="*/ 100 w 412"/>
                <a:gd name="T65" fmla="*/ 116 h 182"/>
                <a:gd name="T66" fmla="*/ 71 w 412"/>
                <a:gd name="T67" fmla="*/ 116 h 182"/>
                <a:gd name="T68" fmla="*/ 71 w 412"/>
                <a:gd name="T69" fmla="*/ 115 h 182"/>
                <a:gd name="T70" fmla="*/ 70 w 412"/>
                <a:gd name="T71" fmla="*/ 115 h 182"/>
                <a:gd name="T72" fmla="*/ 69 w 412"/>
                <a:gd name="T73" fmla="*/ 61 h 182"/>
                <a:gd name="T74" fmla="*/ 100 w 412"/>
                <a:gd name="T75" fmla="*/ 61 h 182"/>
                <a:gd name="T76" fmla="*/ 100 w 412"/>
                <a:gd name="T77" fmla="*/ 84 h 182"/>
                <a:gd name="T78" fmla="*/ 124 w 412"/>
                <a:gd name="T79" fmla="*/ 84 h 182"/>
                <a:gd name="T80" fmla="*/ 124 w 412"/>
                <a:gd name="T81" fmla="*/ 33 h 182"/>
                <a:gd name="T82" fmla="*/ 33 w 412"/>
                <a:gd name="T83" fmla="*/ 33 h 182"/>
                <a:gd name="T84" fmla="*/ 33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3" y="150"/>
                  </a:moveTo>
                  <a:cubicBezTo>
                    <a:pt x="187" y="150"/>
                    <a:pt x="187" y="150"/>
                    <a:pt x="187" y="150"/>
                  </a:cubicBezTo>
                  <a:cubicBezTo>
                    <a:pt x="187" y="1"/>
                    <a:pt x="187" y="1"/>
                    <a:pt x="187"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79" y="181"/>
                    <a:pt x="379" y="181"/>
                    <a:pt x="379" y="181"/>
                  </a:cubicBezTo>
                  <a:cubicBezTo>
                    <a:pt x="379" y="181"/>
                    <a:pt x="379" y="181"/>
                    <a:pt x="379" y="181"/>
                  </a:cubicBezTo>
                  <a:cubicBezTo>
                    <a:pt x="256" y="182"/>
                    <a:pt x="256" y="182"/>
                    <a:pt x="256" y="182"/>
                  </a:cubicBezTo>
                  <a:cubicBezTo>
                    <a:pt x="256" y="143"/>
                    <a:pt x="255" y="100"/>
                    <a:pt x="255" y="62"/>
                  </a:cubicBezTo>
                  <a:cubicBezTo>
                    <a:pt x="285" y="62"/>
                    <a:pt x="313" y="62"/>
                    <a:pt x="342" y="62"/>
                  </a:cubicBezTo>
                  <a:cubicBezTo>
                    <a:pt x="342" y="62"/>
                    <a:pt x="342" y="62"/>
                    <a:pt x="342" y="62"/>
                  </a:cubicBezTo>
                  <a:cubicBezTo>
                    <a:pt x="342" y="62"/>
                    <a:pt x="342" y="62"/>
                    <a:pt x="342" y="62"/>
                  </a:cubicBezTo>
                  <a:cubicBezTo>
                    <a:pt x="342" y="94"/>
                    <a:pt x="342" y="94"/>
                    <a:pt x="342"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8" y="94"/>
                    <a:pt x="288" y="94"/>
                    <a:pt x="288" y="94"/>
                  </a:cubicBezTo>
                  <a:cubicBezTo>
                    <a:pt x="288" y="149"/>
                    <a:pt x="288" y="149"/>
                    <a:pt x="288" y="149"/>
                  </a:cubicBezTo>
                  <a:cubicBezTo>
                    <a:pt x="379" y="149"/>
                    <a:pt x="379" y="149"/>
                    <a:pt x="379" y="149"/>
                  </a:cubicBezTo>
                  <a:cubicBezTo>
                    <a:pt x="379" y="32"/>
                    <a:pt x="379" y="32"/>
                    <a:pt x="379" y="32"/>
                  </a:cubicBezTo>
                  <a:cubicBezTo>
                    <a:pt x="220" y="32"/>
                    <a:pt x="220" y="32"/>
                    <a:pt x="220" y="32"/>
                  </a:cubicBezTo>
                  <a:cubicBezTo>
                    <a:pt x="220" y="32"/>
                    <a:pt x="220" y="32"/>
                    <a:pt x="220"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7" y="115"/>
                    <a:pt x="157" y="115"/>
                    <a:pt x="157" y="115"/>
                  </a:cubicBezTo>
                  <a:cubicBezTo>
                    <a:pt x="100" y="115"/>
                    <a:pt x="100" y="115"/>
                    <a:pt x="100" y="115"/>
                  </a:cubicBezTo>
                  <a:cubicBezTo>
                    <a:pt x="100" y="116"/>
                    <a:pt x="100" y="116"/>
                    <a:pt x="100" y="116"/>
                  </a:cubicBezTo>
                  <a:cubicBezTo>
                    <a:pt x="71" y="116"/>
                    <a:pt x="71" y="116"/>
                    <a:pt x="71" y="116"/>
                  </a:cubicBezTo>
                  <a:cubicBezTo>
                    <a:pt x="71" y="115"/>
                    <a:pt x="71" y="115"/>
                    <a:pt x="71" y="115"/>
                  </a:cubicBezTo>
                  <a:cubicBezTo>
                    <a:pt x="70" y="115"/>
                    <a:pt x="70" y="115"/>
                    <a:pt x="70" y="115"/>
                  </a:cubicBezTo>
                  <a:cubicBezTo>
                    <a:pt x="69" y="61"/>
                    <a:pt x="69" y="61"/>
                    <a:pt x="69" y="61"/>
                  </a:cubicBezTo>
                  <a:cubicBezTo>
                    <a:pt x="100" y="61"/>
                    <a:pt x="100" y="61"/>
                    <a:pt x="100" y="61"/>
                  </a:cubicBezTo>
                  <a:cubicBezTo>
                    <a:pt x="100" y="84"/>
                    <a:pt x="100" y="84"/>
                    <a:pt x="100" y="84"/>
                  </a:cubicBezTo>
                  <a:cubicBezTo>
                    <a:pt x="124" y="84"/>
                    <a:pt x="124" y="84"/>
                    <a:pt x="124" y="84"/>
                  </a:cubicBezTo>
                  <a:cubicBezTo>
                    <a:pt x="124" y="33"/>
                    <a:pt x="124" y="33"/>
                    <a:pt x="124" y="33"/>
                  </a:cubicBezTo>
                  <a:cubicBezTo>
                    <a:pt x="33" y="33"/>
                    <a:pt x="33" y="33"/>
                    <a:pt x="33" y="33"/>
                  </a:cubicBezTo>
                  <a:lnTo>
                    <a:pt x="33"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32" name="Freeform 6"/>
            <p:cNvSpPr>
              <a:spLocks/>
            </p:cNvSpPr>
            <p:nvPr/>
          </p:nvSpPr>
          <p:spPr bwMode="auto">
            <a:xfrm>
              <a:off x="17628570" y="4800600"/>
              <a:ext cx="497260" cy="149111"/>
            </a:xfrm>
            <a:custGeom>
              <a:avLst/>
              <a:gdLst>
                <a:gd name="T0" fmla="*/ 32 w 411"/>
                <a:gd name="T1" fmla="*/ 150 h 182"/>
                <a:gd name="T2" fmla="*/ 186 w 411"/>
                <a:gd name="T3" fmla="*/ 150 h 182"/>
                <a:gd name="T4" fmla="*/ 186 w 411"/>
                <a:gd name="T5" fmla="*/ 1 h 182"/>
                <a:gd name="T6" fmla="*/ 187 w 411"/>
                <a:gd name="T7" fmla="*/ 1 h 182"/>
                <a:gd name="T8" fmla="*/ 187 w 411"/>
                <a:gd name="T9" fmla="*/ 1 h 182"/>
                <a:gd name="T10" fmla="*/ 411 w 411"/>
                <a:gd name="T11" fmla="*/ 0 h 182"/>
                <a:gd name="T12" fmla="*/ 411 w 411"/>
                <a:gd name="T13" fmla="*/ 181 h 182"/>
                <a:gd name="T14" fmla="*/ 379 w 411"/>
                <a:gd name="T15" fmla="*/ 181 h 182"/>
                <a:gd name="T16" fmla="*/ 379 w 411"/>
                <a:gd name="T17" fmla="*/ 181 h 182"/>
                <a:gd name="T18" fmla="*/ 255 w 411"/>
                <a:gd name="T19" fmla="*/ 182 h 182"/>
                <a:gd name="T20" fmla="*/ 255 w 411"/>
                <a:gd name="T21" fmla="*/ 62 h 182"/>
                <a:gd name="T22" fmla="*/ 341 w 411"/>
                <a:gd name="T23" fmla="*/ 62 h 182"/>
                <a:gd name="T24" fmla="*/ 341 w 411"/>
                <a:gd name="T25" fmla="*/ 62 h 182"/>
                <a:gd name="T26" fmla="*/ 342 w 411"/>
                <a:gd name="T27" fmla="*/ 62 h 182"/>
                <a:gd name="T28" fmla="*/ 342 w 411"/>
                <a:gd name="T29" fmla="*/ 94 h 182"/>
                <a:gd name="T30" fmla="*/ 341 w 411"/>
                <a:gd name="T31" fmla="*/ 94 h 182"/>
                <a:gd name="T32" fmla="*/ 341 w 411"/>
                <a:gd name="T33" fmla="*/ 116 h 182"/>
                <a:gd name="T34" fmla="*/ 312 w 411"/>
                <a:gd name="T35" fmla="*/ 116 h 182"/>
                <a:gd name="T36" fmla="*/ 312 w 411"/>
                <a:gd name="T37" fmla="*/ 94 h 182"/>
                <a:gd name="T38" fmla="*/ 288 w 411"/>
                <a:gd name="T39" fmla="*/ 94 h 182"/>
                <a:gd name="T40" fmla="*/ 288 w 411"/>
                <a:gd name="T41" fmla="*/ 149 h 182"/>
                <a:gd name="T42" fmla="*/ 379 w 411"/>
                <a:gd name="T43" fmla="*/ 149 h 182"/>
                <a:gd name="T44" fmla="*/ 379 w 411"/>
                <a:gd name="T45" fmla="*/ 32 h 182"/>
                <a:gd name="T46" fmla="*/ 220 w 411"/>
                <a:gd name="T47" fmla="*/ 32 h 182"/>
                <a:gd name="T48" fmla="*/ 220 w 411"/>
                <a:gd name="T49" fmla="*/ 32 h 182"/>
                <a:gd name="T50" fmla="*/ 218 w 411"/>
                <a:gd name="T51" fmla="*/ 32 h 182"/>
                <a:gd name="T52" fmla="*/ 218 w 411"/>
                <a:gd name="T53" fmla="*/ 182 h 182"/>
                <a:gd name="T54" fmla="*/ 0 w 411"/>
                <a:gd name="T55" fmla="*/ 182 h 182"/>
                <a:gd name="T56" fmla="*/ 0 w 411"/>
                <a:gd name="T57" fmla="*/ 1 h 182"/>
                <a:gd name="T58" fmla="*/ 156 w 411"/>
                <a:gd name="T59" fmla="*/ 0 h 182"/>
                <a:gd name="T60" fmla="*/ 156 w 411"/>
                <a:gd name="T61" fmla="*/ 115 h 182"/>
                <a:gd name="T62" fmla="*/ 99 w 411"/>
                <a:gd name="T63" fmla="*/ 115 h 182"/>
                <a:gd name="T64" fmla="*/ 99 w 411"/>
                <a:gd name="T65" fmla="*/ 116 h 182"/>
                <a:gd name="T66" fmla="*/ 70 w 411"/>
                <a:gd name="T67" fmla="*/ 116 h 182"/>
                <a:gd name="T68" fmla="*/ 70 w 411"/>
                <a:gd name="T69" fmla="*/ 115 h 182"/>
                <a:gd name="T70" fmla="*/ 69 w 411"/>
                <a:gd name="T71" fmla="*/ 115 h 182"/>
                <a:gd name="T72" fmla="*/ 69 w 411"/>
                <a:gd name="T73" fmla="*/ 61 h 182"/>
                <a:gd name="T74" fmla="*/ 99 w 411"/>
                <a:gd name="T75" fmla="*/ 61 h 182"/>
                <a:gd name="T76" fmla="*/ 99 w 411"/>
                <a:gd name="T77" fmla="*/ 84 h 182"/>
                <a:gd name="T78" fmla="*/ 123 w 411"/>
                <a:gd name="T79" fmla="*/ 84 h 182"/>
                <a:gd name="T80" fmla="*/ 123 w 411"/>
                <a:gd name="T81" fmla="*/ 33 h 182"/>
                <a:gd name="T82" fmla="*/ 32 w 411"/>
                <a:gd name="T83" fmla="*/ 33 h 182"/>
                <a:gd name="T84" fmla="*/ 32 w 411"/>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1" h="182">
                  <a:moveTo>
                    <a:pt x="32" y="150"/>
                  </a:moveTo>
                  <a:cubicBezTo>
                    <a:pt x="186" y="150"/>
                    <a:pt x="186" y="150"/>
                    <a:pt x="186" y="150"/>
                  </a:cubicBezTo>
                  <a:cubicBezTo>
                    <a:pt x="186" y="1"/>
                    <a:pt x="186" y="1"/>
                    <a:pt x="186" y="1"/>
                  </a:cubicBezTo>
                  <a:cubicBezTo>
                    <a:pt x="187" y="1"/>
                    <a:pt x="187" y="1"/>
                    <a:pt x="187" y="1"/>
                  </a:cubicBezTo>
                  <a:cubicBezTo>
                    <a:pt x="187" y="1"/>
                    <a:pt x="187" y="1"/>
                    <a:pt x="187" y="1"/>
                  </a:cubicBezTo>
                  <a:cubicBezTo>
                    <a:pt x="268" y="1"/>
                    <a:pt x="332" y="0"/>
                    <a:pt x="411" y="0"/>
                  </a:cubicBezTo>
                  <a:cubicBezTo>
                    <a:pt x="411" y="181"/>
                    <a:pt x="411" y="181"/>
                    <a:pt x="411" y="181"/>
                  </a:cubicBezTo>
                  <a:cubicBezTo>
                    <a:pt x="379" y="181"/>
                    <a:pt x="379" y="181"/>
                    <a:pt x="379" y="181"/>
                  </a:cubicBezTo>
                  <a:cubicBezTo>
                    <a:pt x="379" y="181"/>
                    <a:pt x="379" y="181"/>
                    <a:pt x="379" y="181"/>
                  </a:cubicBezTo>
                  <a:cubicBezTo>
                    <a:pt x="255" y="182"/>
                    <a:pt x="255" y="182"/>
                    <a:pt x="255" y="182"/>
                  </a:cubicBezTo>
                  <a:cubicBezTo>
                    <a:pt x="255" y="143"/>
                    <a:pt x="255" y="100"/>
                    <a:pt x="255" y="62"/>
                  </a:cubicBezTo>
                  <a:cubicBezTo>
                    <a:pt x="284" y="62"/>
                    <a:pt x="312" y="62"/>
                    <a:pt x="341" y="62"/>
                  </a:cubicBezTo>
                  <a:cubicBezTo>
                    <a:pt x="341" y="62"/>
                    <a:pt x="341" y="62"/>
                    <a:pt x="341" y="62"/>
                  </a:cubicBezTo>
                  <a:cubicBezTo>
                    <a:pt x="342" y="62"/>
                    <a:pt x="342" y="62"/>
                    <a:pt x="342" y="62"/>
                  </a:cubicBezTo>
                  <a:cubicBezTo>
                    <a:pt x="342" y="94"/>
                    <a:pt x="342" y="94"/>
                    <a:pt x="342" y="94"/>
                  </a:cubicBezTo>
                  <a:cubicBezTo>
                    <a:pt x="341" y="94"/>
                    <a:pt x="341" y="94"/>
                    <a:pt x="341" y="94"/>
                  </a:cubicBezTo>
                  <a:cubicBezTo>
                    <a:pt x="341" y="116"/>
                    <a:pt x="341" y="116"/>
                    <a:pt x="341" y="116"/>
                  </a:cubicBezTo>
                  <a:cubicBezTo>
                    <a:pt x="312" y="116"/>
                    <a:pt x="312" y="116"/>
                    <a:pt x="312" y="116"/>
                  </a:cubicBezTo>
                  <a:cubicBezTo>
                    <a:pt x="312" y="94"/>
                    <a:pt x="312" y="94"/>
                    <a:pt x="312" y="94"/>
                  </a:cubicBezTo>
                  <a:cubicBezTo>
                    <a:pt x="288" y="94"/>
                    <a:pt x="288" y="94"/>
                    <a:pt x="288" y="94"/>
                  </a:cubicBezTo>
                  <a:cubicBezTo>
                    <a:pt x="288" y="149"/>
                    <a:pt x="288" y="149"/>
                    <a:pt x="288" y="149"/>
                  </a:cubicBezTo>
                  <a:cubicBezTo>
                    <a:pt x="379" y="149"/>
                    <a:pt x="379" y="149"/>
                    <a:pt x="379" y="149"/>
                  </a:cubicBezTo>
                  <a:cubicBezTo>
                    <a:pt x="379" y="32"/>
                    <a:pt x="379" y="32"/>
                    <a:pt x="379" y="32"/>
                  </a:cubicBezTo>
                  <a:cubicBezTo>
                    <a:pt x="220" y="32"/>
                    <a:pt x="220" y="32"/>
                    <a:pt x="220" y="32"/>
                  </a:cubicBezTo>
                  <a:cubicBezTo>
                    <a:pt x="220" y="32"/>
                    <a:pt x="220" y="32"/>
                    <a:pt x="220" y="32"/>
                  </a:cubicBezTo>
                  <a:cubicBezTo>
                    <a:pt x="218" y="32"/>
                    <a:pt x="218" y="32"/>
                    <a:pt x="218" y="32"/>
                  </a:cubicBezTo>
                  <a:cubicBezTo>
                    <a:pt x="218" y="182"/>
                    <a:pt x="218" y="182"/>
                    <a:pt x="218" y="182"/>
                  </a:cubicBezTo>
                  <a:cubicBezTo>
                    <a:pt x="0" y="182"/>
                    <a:pt x="0" y="182"/>
                    <a:pt x="0" y="182"/>
                  </a:cubicBezTo>
                  <a:cubicBezTo>
                    <a:pt x="0" y="1"/>
                    <a:pt x="0" y="1"/>
                    <a:pt x="0" y="1"/>
                  </a:cubicBezTo>
                  <a:cubicBezTo>
                    <a:pt x="156" y="0"/>
                    <a:pt x="156" y="0"/>
                    <a:pt x="156" y="0"/>
                  </a:cubicBezTo>
                  <a:cubicBezTo>
                    <a:pt x="156" y="115"/>
                    <a:pt x="156" y="115"/>
                    <a:pt x="156" y="115"/>
                  </a:cubicBezTo>
                  <a:cubicBezTo>
                    <a:pt x="99" y="115"/>
                    <a:pt x="99" y="115"/>
                    <a:pt x="99" y="115"/>
                  </a:cubicBezTo>
                  <a:cubicBezTo>
                    <a:pt x="99" y="116"/>
                    <a:pt x="99" y="116"/>
                    <a:pt x="99" y="116"/>
                  </a:cubicBezTo>
                  <a:cubicBezTo>
                    <a:pt x="70" y="116"/>
                    <a:pt x="70" y="116"/>
                    <a:pt x="70" y="116"/>
                  </a:cubicBezTo>
                  <a:cubicBezTo>
                    <a:pt x="70" y="115"/>
                    <a:pt x="70" y="115"/>
                    <a:pt x="70" y="115"/>
                  </a:cubicBezTo>
                  <a:cubicBezTo>
                    <a:pt x="69" y="115"/>
                    <a:pt x="69" y="115"/>
                    <a:pt x="69" y="115"/>
                  </a:cubicBezTo>
                  <a:cubicBezTo>
                    <a:pt x="69" y="61"/>
                    <a:pt x="69" y="61"/>
                    <a:pt x="69" y="61"/>
                  </a:cubicBezTo>
                  <a:cubicBezTo>
                    <a:pt x="99" y="61"/>
                    <a:pt x="99" y="61"/>
                    <a:pt x="99" y="61"/>
                  </a:cubicBezTo>
                  <a:cubicBezTo>
                    <a:pt x="99" y="84"/>
                    <a:pt x="99" y="84"/>
                    <a:pt x="99" y="84"/>
                  </a:cubicBezTo>
                  <a:cubicBezTo>
                    <a:pt x="123" y="84"/>
                    <a:pt x="123" y="84"/>
                    <a:pt x="123" y="84"/>
                  </a:cubicBezTo>
                  <a:cubicBezTo>
                    <a:pt x="123" y="33"/>
                    <a:pt x="123" y="33"/>
                    <a:pt x="123" y="33"/>
                  </a:cubicBezTo>
                  <a:cubicBezTo>
                    <a:pt x="32" y="33"/>
                    <a:pt x="32" y="33"/>
                    <a:pt x="32" y="33"/>
                  </a:cubicBezTo>
                  <a:lnTo>
                    <a:pt x="32"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33" name="Freeform 7"/>
            <p:cNvSpPr>
              <a:spLocks/>
            </p:cNvSpPr>
            <p:nvPr/>
          </p:nvSpPr>
          <p:spPr bwMode="auto">
            <a:xfrm>
              <a:off x="18155468" y="4800600"/>
              <a:ext cx="498907" cy="149111"/>
            </a:xfrm>
            <a:custGeom>
              <a:avLst/>
              <a:gdLst>
                <a:gd name="T0" fmla="*/ 33 w 412"/>
                <a:gd name="T1" fmla="*/ 150 h 182"/>
                <a:gd name="T2" fmla="*/ 187 w 412"/>
                <a:gd name="T3" fmla="*/ 150 h 182"/>
                <a:gd name="T4" fmla="*/ 187 w 412"/>
                <a:gd name="T5" fmla="*/ 1 h 182"/>
                <a:gd name="T6" fmla="*/ 187 w 412"/>
                <a:gd name="T7" fmla="*/ 1 h 182"/>
                <a:gd name="T8" fmla="*/ 187 w 412"/>
                <a:gd name="T9" fmla="*/ 1 h 182"/>
                <a:gd name="T10" fmla="*/ 412 w 412"/>
                <a:gd name="T11" fmla="*/ 0 h 182"/>
                <a:gd name="T12" fmla="*/ 412 w 412"/>
                <a:gd name="T13" fmla="*/ 181 h 182"/>
                <a:gd name="T14" fmla="*/ 380 w 412"/>
                <a:gd name="T15" fmla="*/ 181 h 182"/>
                <a:gd name="T16" fmla="*/ 380 w 412"/>
                <a:gd name="T17" fmla="*/ 181 h 182"/>
                <a:gd name="T18" fmla="*/ 256 w 412"/>
                <a:gd name="T19" fmla="*/ 182 h 182"/>
                <a:gd name="T20" fmla="*/ 255 w 412"/>
                <a:gd name="T21" fmla="*/ 62 h 182"/>
                <a:gd name="T22" fmla="*/ 342 w 412"/>
                <a:gd name="T23" fmla="*/ 62 h 182"/>
                <a:gd name="T24" fmla="*/ 342 w 412"/>
                <a:gd name="T25" fmla="*/ 62 h 182"/>
                <a:gd name="T26" fmla="*/ 342 w 412"/>
                <a:gd name="T27" fmla="*/ 62 h 182"/>
                <a:gd name="T28" fmla="*/ 342 w 412"/>
                <a:gd name="T29" fmla="*/ 94 h 182"/>
                <a:gd name="T30" fmla="*/ 342 w 412"/>
                <a:gd name="T31" fmla="*/ 94 h 182"/>
                <a:gd name="T32" fmla="*/ 342 w 412"/>
                <a:gd name="T33" fmla="*/ 116 h 182"/>
                <a:gd name="T34" fmla="*/ 313 w 412"/>
                <a:gd name="T35" fmla="*/ 116 h 182"/>
                <a:gd name="T36" fmla="*/ 313 w 412"/>
                <a:gd name="T37" fmla="*/ 94 h 182"/>
                <a:gd name="T38" fmla="*/ 288 w 412"/>
                <a:gd name="T39" fmla="*/ 94 h 182"/>
                <a:gd name="T40" fmla="*/ 288 w 412"/>
                <a:gd name="T41" fmla="*/ 149 h 182"/>
                <a:gd name="T42" fmla="*/ 380 w 412"/>
                <a:gd name="T43" fmla="*/ 149 h 182"/>
                <a:gd name="T44" fmla="*/ 380 w 412"/>
                <a:gd name="T45" fmla="*/ 32 h 182"/>
                <a:gd name="T46" fmla="*/ 220 w 412"/>
                <a:gd name="T47" fmla="*/ 32 h 182"/>
                <a:gd name="T48" fmla="*/ 220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7 w 412"/>
                <a:gd name="T61" fmla="*/ 115 h 182"/>
                <a:gd name="T62" fmla="*/ 100 w 412"/>
                <a:gd name="T63" fmla="*/ 115 h 182"/>
                <a:gd name="T64" fmla="*/ 100 w 412"/>
                <a:gd name="T65" fmla="*/ 116 h 182"/>
                <a:gd name="T66" fmla="*/ 71 w 412"/>
                <a:gd name="T67" fmla="*/ 116 h 182"/>
                <a:gd name="T68" fmla="*/ 71 w 412"/>
                <a:gd name="T69" fmla="*/ 115 h 182"/>
                <a:gd name="T70" fmla="*/ 70 w 412"/>
                <a:gd name="T71" fmla="*/ 115 h 182"/>
                <a:gd name="T72" fmla="*/ 69 w 412"/>
                <a:gd name="T73" fmla="*/ 61 h 182"/>
                <a:gd name="T74" fmla="*/ 100 w 412"/>
                <a:gd name="T75" fmla="*/ 61 h 182"/>
                <a:gd name="T76" fmla="*/ 100 w 412"/>
                <a:gd name="T77" fmla="*/ 84 h 182"/>
                <a:gd name="T78" fmla="*/ 124 w 412"/>
                <a:gd name="T79" fmla="*/ 84 h 182"/>
                <a:gd name="T80" fmla="*/ 124 w 412"/>
                <a:gd name="T81" fmla="*/ 33 h 182"/>
                <a:gd name="T82" fmla="*/ 33 w 412"/>
                <a:gd name="T83" fmla="*/ 33 h 182"/>
                <a:gd name="T84" fmla="*/ 33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3" y="150"/>
                  </a:moveTo>
                  <a:cubicBezTo>
                    <a:pt x="187" y="150"/>
                    <a:pt x="187" y="150"/>
                    <a:pt x="187" y="150"/>
                  </a:cubicBezTo>
                  <a:cubicBezTo>
                    <a:pt x="187" y="1"/>
                    <a:pt x="187" y="1"/>
                    <a:pt x="187"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80" y="181"/>
                    <a:pt x="380" y="181"/>
                    <a:pt x="380" y="181"/>
                  </a:cubicBezTo>
                  <a:cubicBezTo>
                    <a:pt x="380" y="181"/>
                    <a:pt x="380" y="181"/>
                    <a:pt x="380" y="181"/>
                  </a:cubicBezTo>
                  <a:cubicBezTo>
                    <a:pt x="256" y="182"/>
                    <a:pt x="256" y="182"/>
                    <a:pt x="256" y="182"/>
                  </a:cubicBezTo>
                  <a:cubicBezTo>
                    <a:pt x="256" y="143"/>
                    <a:pt x="255" y="100"/>
                    <a:pt x="255" y="62"/>
                  </a:cubicBezTo>
                  <a:cubicBezTo>
                    <a:pt x="285" y="62"/>
                    <a:pt x="313" y="62"/>
                    <a:pt x="342" y="62"/>
                  </a:cubicBezTo>
                  <a:cubicBezTo>
                    <a:pt x="342" y="62"/>
                    <a:pt x="342" y="62"/>
                    <a:pt x="342" y="62"/>
                  </a:cubicBezTo>
                  <a:cubicBezTo>
                    <a:pt x="342" y="62"/>
                    <a:pt x="342" y="62"/>
                    <a:pt x="342" y="62"/>
                  </a:cubicBezTo>
                  <a:cubicBezTo>
                    <a:pt x="342" y="94"/>
                    <a:pt x="342" y="94"/>
                    <a:pt x="342"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8" y="94"/>
                    <a:pt x="288" y="94"/>
                    <a:pt x="288" y="94"/>
                  </a:cubicBezTo>
                  <a:cubicBezTo>
                    <a:pt x="288" y="149"/>
                    <a:pt x="288" y="149"/>
                    <a:pt x="288" y="149"/>
                  </a:cubicBezTo>
                  <a:cubicBezTo>
                    <a:pt x="380" y="149"/>
                    <a:pt x="380" y="149"/>
                    <a:pt x="380" y="149"/>
                  </a:cubicBezTo>
                  <a:cubicBezTo>
                    <a:pt x="380" y="32"/>
                    <a:pt x="380" y="32"/>
                    <a:pt x="380" y="32"/>
                  </a:cubicBezTo>
                  <a:cubicBezTo>
                    <a:pt x="220" y="32"/>
                    <a:pt x="220" y="32"/>
                    <a:pt x="220" y="32"/>
                  </a:cubicBezTo>
                  <a:cubicBezTo>
                    <a:pt x="220" y="32"/>
                    <a:pt x="220" y="32"/>
                    <a:pt x="220"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7" y="115"/>
                    <a:pt x="157" y="115"/>
                    <a:pt x="157" y="115"/>
                  </a:cubicBezTo>
                  <a:cubicBezTo>
                    <a:pt x="100" y="115"/>
                    <a:pt x="100" y="115"/>
                    <a:pt x="100" y="115"/>
                  </a:cubicBezTo>
                  <a:cubicBezTo>
                    <a:pt x="100" y="116"/>
                    <a:pt x="100" y="116"/>
                    <a:pt x="100" y="116"/>
                  </a:cubicBezTo>
                  <a:cubicBezTo>
                    <a:pt x="71" y="116"/>
                    <a:pt x="71" y="116"/>
                    <a:pt x="71" y="116"/>
                  </a:cubicBezTo>
                  <a:cubicBezTo>
                    <a:pt x="71" y="115"/>
                    <a:pt x="71" y="115"/>
                    <a:pt x="71" y="115"/>
                  </a:cubicBezTo>
                  <a:cubicBezTo>
                    <a:pt x="70" y="115"/>
                    <a:pt x="70" y="115"/>
                    <a:pt x="70" y="115"/>
                  </a:cubicBezTo>
                  <a:cubicBezTo>
                    <a:pt x="69" y="61"/>
                    <a:pt x="69" y="61"/>
                    <a:pt x="69" y="61"/>
                  </a:cubicBezTo>
                  <a:cubicBezTo>
                    <a:pt x="100" y="61"/>
                    <a:pt x="100" y="61"/>
                    <a:pt x="100" y="61"/>
                  </a:cubicBezTo>
                  <a:cubicBezTo>
                    <a:pt x="100" y="84"/>
                    <a:pt x="100" y="84"/>
                    <a:pt x="100" y="84"/>
                  </a:cubicBezTo>
                  <a:cubicBezTo>
                    <a:pt x="124" y="84"/>
                    <a:pt x="124" y="84"/>
                    <a:pt x="124" y="84"/>
                  </a:cubicBezTo>
                  <a:cubicBezTo>
                    <a:pt x="124" y="33"/>
                    <a:pt x="124" y="33"/>
                    <a:pt x="124" y="33"/>
                  </a:cubicBezTo>
                  <a:cubicBezTo>
                    <a:pt x="33" y="33"/>
                    <a:pt x="33" y="33"/>
                    <a:pt x="33" y="33"/>
                  </a:cubicBezTo>
                  <a:lnTo>
                    <a:pt x="33"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34" name="Freeform 8"/>
            <p:cNvSpPr>
              <a:spLocks/>
            </p:cNvSpPr>
            <p:nvPr/>
          </p:nvSpPr>
          <p:spPr bwMode="auto">
            <a:xfrm>
              <a:off x="18682365" y="4800600"/>
              <a:ext cx="497260" cy="149111"/>
            </a:xfrm>
            <a:custGeom>
              <a:avLst/>
              <a:gdLst>
                <a:gd name="T0" fmla="*/ 33 w 412"/>
                <a:gd name="T1" fmla="*/ 150 h 182"/>
                <a:gd name="T2" fmla="*/ 187 w 412"/>
                <a:gd name="T3" fmla="*/ 150 h 182"/>
                <a:gd name="T4" fmla="*/ 187 w 412"/>
                <a:gd name="T5" fmla="*/ 1 h 182"/>
                <a:gd name="T6" fmla="*/ 187 w 412"/>
                <a:gd name="T7" fmla="*/ 1 h 182"/>
                <a:gd name="T8" fmla="*/ 187 w 412"/>
                <a:gd name="T9" fmla="*/ 1 h 182"/>
                <a:gd name="T10" fmla="*/ 412 w 412"/>
                <a:gd name="T11" fmla="*/ 0 h 182"/>
                <a:gd name="T12" fmla="*/ 412 w 412"/>
                <a:gd name="T13" fmla="*/ 181 h 182"/>
                <a:gd name="T14" fmla="*/ 380 w 412"/>
                <a:gd name="T15" fmla="*/ 181 h 182"/>
                <a:gd name="T16" fmla="*/ 380 w 412"/>
                <a:gd name="T17" fmla="*/ 181 h 182"/>
                <a:gd name="T18" fmla="*/ 256 w 412"/>
                <a:gd name="T19" fmla="*/ 182 h 182"/>
                <a:gd name="T20" fmla="*/ 255 w 412"/>
                <a:gd name="T21" fmla="*/ 62 h 182"/>
                <a:gd name="T22" fmla="*/ 342 w 412"/>
                <a:gd name="T23" fmla="*/ 62 h 182"/>
                <a:gd name="T24" fmla="*/ 342 w 412"/>
                <a:gd name="T25" fmla="*/ 62 h 182"/>
                <a:gd name="T26" fmla="*/ 342 w 412"/>
                <a:gd name="T27" fmla="*/ 62 h 182"/>
                <a:gd name="T28" fmla="*/ 342 w 412"/>
                <a:gd name="T29" fmla="*/ 94 h 182"/>
                <a:gd name="T30" fmla="*/ 342 w 412"/>
                <a:gd name="T31" fmla="*/ 94 h 182"/>
                <a:gd name="T32" fmla="*/ 342 w 412"/>
                <a:gd name="T33" fmla="*/ 116 h 182"/>
                <a:gd name="T34" fmla="*/ 313 w 412"/>
                <a:gd name="T35" fmla="*/ 116 h 182"/>
                <a:gd name="T36" fmla="*/ 313 w 412"/>
                <a:gd name="T37" fmla="*/ 94 h 182"/>
                <a:gd name="T38" fmla="*/ 288 w 412"/>
                <a:gd name="T39" fmla="*/ 94 h 182"/>
                <a:gd name="T40" fmla="*/ 288 w 412"/>
                <a:gd name="T41" fmla="*/ 149 h 182"/>
                <a:gd name="T42" fmla="*/ 380 w 412"/>
                <a:gd name="T43" fmla="*/ 149 h 182"/>
                <a:gd name="T44" fmla="*/ 380 w 412"/>
                <a:gd name="T45" fmla="*/ 32 h 182"/>
                <a:gd name="T46" fmla="*/ 220 w 412"/>
                <a:gd name="T47" fmla="*/ 32 h 182"/>
                <a:gd name="T48" fmla="*/ 220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7 w 412"/>
                <a:gd name="T61" fmla="*/ 115 h 182"/>
                <a:gd name="T62" fmla="*/ 100 w 412"/>
                <a:gd name="T63" fmla="*/ 115 h 182"/>
                <a:gd name="T64" fmla="*/ 100 w 412"/>
                <a:gd name="T65" fmla="*/ 116 h 182"/>
                <a:gd name="T66" fmla="*/ 71 w 412"/>
                <a:gd name="T67" fmla="*/ 116 h 182"/>
                <a:gd name="T68" fmla="*/ 71 w 412"/>
                <a:gd name="T69" fmla="*/ 115 h 182"/>
                <a:gd name="T70" fmla="*/ 70 w 412"/>
                <a:gd name="T71" fmla="*/ 115 h 182"/>
                <a:gd name="T72" fmla="*/ 69 w 412"/>
                <a:gd name="T73" fmla="*/ 61 h 182"/>
                <a:gd name="T74" fmla="*/ 100 w 412"/>
                <a:gd name="T75" fmla="*/ 61 h 182"/>
                <a:gd name="T76" fmla="*/ 100 w 412"/>
                <a:gd name="T77" fmla="*/ 84 h 182"/>
                <a:gd name="T78" fmla="*/ 124 w 412"/>
                <a:gd name="T79" fmla="*/ 84 h 182"/>
                <a:gd name="T80" fmla="*/ 124 w 412"/>
                <a:gd name="T81" fmla="*/ 33 h 182"/>
                <a:gd name="T82" fmla="*/ 33 w 412"/>
                <a:gd name="T83" fmla="*/ 33 h 182"/>
                <a:gd name="T84" fmla="*/ 33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3" y="150"/>
                  </a:moveTo>
                  <a:cubicBezTo>
                    <a:pt x="187" y="150"/>
                    <a:pt x="187" y="150"/>
                    <a:pt x="187" y="150"/>
                  </a:cubicBezTo>
                  <a:cubicBezTo>
                    <a:pt x="187" y="1"/>
                    <a:pt x="187" y="1"/>
                    <a:pt x="187"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80" y="181"/>
                    <a:pt x="380" y="181"/>
                    <a:pt x="380" y="181"/>
                  </a:cubicBezTo>
                  <a:cubicBezTo>
                    <a:pt x="380" y="181"/>
                    <a:pt x="380" y="181"/>
                    <a:pt x="380" y="181"/>
                  </a:cubicBezTo>
                  <a:cubicBezTo>
                    <a:pt x="256" y="182"/>
                    <a:pt x="256" y="182"/>
                    <a:pt x="256" y="182"/>
                  </a:cubicBezTo>
                  <a:cubicBezTo>
                    <a:pt x="256" y="143"/>
                    <a:pt x="255" y="100"/>
                    <a:pt x="255" y="62"/>
                  </a:cubicBezTo>
                  <a:cubicBezTo>
                    <a:pt x="285" y="62"/>
                    <a:pt x="313" y="62"/>
                    <a:pt x="342" y="62"/>
                  </a:cubicBezTo>
                  <a:cubicBezTo>
                    <a:pt x="342" y="62"/>
                    <a:pt x="342" y="62"/>
                    <a:pt x="342" y="62"/>
                  </a:cubicBezTo>
                  <a:cubicBezTo>
                    <a:pt x="342" y="62"/>
                    <a:pt x="342" y="62"/>
                    <a:pt x="342" y="62"/>
                  </a:cubicBezTo>
                  <a:cubicBezTo>
                    <a:pt x="342" y="94"/>
                    <a:pt x="342" y="94"/>
                    <a:pt x="342"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8" y="94"/>
                    <a:pt x="288" y="94"/>
                    <a:pt x="288" y="94"/>
                  </a:cubicBezTo>
                  <a:cubicBezTo>
                    <a:pt x="288" y="149"/>
                    <a:pt x="288" y="149"/>
                    <a:pt x="288" y="149"/>
                  </a:cubicBezTo>
                  <a:cubicBezTo>
                    <a:pt x="380" y="149"/>
                    <a:pt x="380" y="149"/>
                    <a:pt x="380" y="149"/>
                  </a:cubicBezTo>
                  <a:cubicBezTo>
                    <a:pt x="380" y="32"/>
                    <a:pt x="380" y="32"/>
                    <a:pt x="380" y="32"/>
                  </a:cubicBezTo>
                  <a:cubicBezTo>
                    <a:pt x="220" y="32"/>
                    <a:pt x="220" y="32"/>
                    <a:pt x="220" y="32"/>
                  </a:cubicBezTo>
                  <a:cubicBezTo>
                    <a:pt x="220" y="32"/>
                    <a:pt x="220" y="32"/>
                    <a:pt x="220"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7" y="115"/>
                    <a:pt x="157" y="115"/>
                    <a:pt x="157" y="115"/>
                  </a:cubicBezTo>
                  <a:cubicBezTo>
                    <a:pt x="100" y="115"/>
                    <a:pt x="100" y="115"/>
                    <a:pt x="100" y="115"/>
                  </a:cubicBezTo>
                  <a:cubicBezTo>
                    <a:pt x="100" y="116"/>
                    <a:pt x="100" y="116"/>
                    <a:pt x="100" y="116"/>
                  </a:cubicBezTo>
                  <a:cubicBezTo>
                    <a:pt x="71" y="116"/>
                    <a:pt x="71" y="116"/>
                    <a:pt x="71" y="116"/>
                  </a:cubicBezTo>
                  <a:cubicBezTo>
                    <a:pt x="71" y="115"/>
                    <a:pt x="71" y="115"/>
                    <a:pt x="71" y="115"/>
                  </a:cubicBezTo>
                  <a:cubicBezTo>
                    <a:pt x="70" y="115"/>
                    <a:pt x="70" y="115"/>
                    <a:pt x="70" y="115"/>
                  </a:cubicBezTo>
                  <a:cubicBezTo>
                    <a:pt x="69" y="61"/>
                    <a:pt x="69" y="61"/>
                    <a:pt x="69" y="61"/>
                  </a:cubicBezTo>
                  <a:cubicBezTo>
                    <a:pt x="100" y="61"/>
                    <a:pt x="100" y="61"/>
                    <a:pt x="100" y="61"/>
                  </a:cubicBezTo>
                  <a:cubicBezTo>
                    <a:pt x="100" y="84"/>
                    <a:pt x="100" y="84"/>
                    <a:pt x="100" y="84"/>
                  </a:cubicBezTo>
                  <a:cubicBezTo>
                    <a:pt x="124" y="84"/>
                    <a:pt x="124" y="84"/>
                    <a:pt x="124" y="84"/>
                  </a:cubicBezTo>
                  <a:cubicBezTo>
                    <a:pt x="124" y="33"/>
                    <a:pt x="124" y="33"/>
                    <a:pt x="124" y="33"/>
                  </a:cubicBezTo>
                  <a:cubicBezTo>
                    <a:pt x="33" y="33"/>
                    <a:pt x="33" y="33"/>
                    <a:pt x="33" y="33"/>
                  </a:cubicBezTo>
                  <a:lnTo>
                    <a:pt x="33"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35" name="Freeform 9"/>
            <p:cNvSpPr>
              <a:spLocks/>
            </p:cNvSpPr>
            <p:nvPr/>
          </p:nvSpPr>
          <p:spPr bwMode="auto">
            <a:xfrm>
              <a:off x="19209263" y="4800600"/>
              <a:ext cx="498907" cy="149111"/>
            </a:xfrm>
            <a:custGeom>
              <a:avLst/>
              <a:gdLst>
                <a:gd name="T0" fmla="*/ 32 w 412"/>
                <a:gd name="T1" fmla="*/ 150 h 182"/>
                <a:gd name="T2" fmla="*/ 186 w 412"/>
                <a:gd name="T3" fmla="*/ 150 h 182"/>
                <a:gd name="T4" fmla="*/ 186 w 412"/>
                <a:gd name="T5" fmla="*/ 1 h 182"/>
                <a:gd name="T6" fmla="*/ 187 w 412"/>
                <a:gd name="T7" fmla="*/ 1 h 182"/>
                <a:gd name="T8" fmla="*/ 187 w 412"/>
                <a:gd name="T9" fmla="*/ 1 h 182"/>
                <a:gd name="T10" fmla="*/ 412 w 412"/>
                <a:gd name="T11" fmla="*/ 0 h 182"/>
                <a:gd name="T12" fmla="*/ 412 w 412"/>
                <a:gd name="T13" fmla="*/ 181 h 182"/>
                <a:gd name="T14" fmla="*/ 379 w 412"/>
                <a:gd name="T15" fmla="*/ 181 h 182"/>
                <a:gd name="T16" fmla="*/ 379 w 412"/>
                <a:gd name="T17" fmla="*/ 181 h 182"/>
                <a:gd name="T18" fmla="*/ 256 w 412"/>
                <a:gd name="T19" fmla="*/ 182 h 182"/>
                <a:gd name="T20" fmla="*/ 255 w 412"/>
                <a:gd name="T21" fmla="*/ 62 h 182"/>
                <a:gd name="T22" fmla="*/ 342 w 412"/>
                <a:gd name="T23" fmla="*/ 62 h 182"/>
                <a:gd name="T24" fmla="*/ 342 w 412"/>
                <a:gd name="T25" fmla="*/ 62 h 182"/>
                <a:gd name="T26" fmla="*/ 342 w 412"/>
                <a:gd name="T27" fmla="*/ 62 h 182"/>
                <a:gd name="T28" fmla="*/ 342 w 412"/>
                <a:gd name="T29" fmla="*/ 94 h 182"/>
                <a:gd name="T30" fmla="*/ 342 w 412"/>
                <a:gd name="T31" fmla="*/ 94 h 182"/>
                <a:gd name="T32" fmla="*/ 342 w 412"/>
                <a:gd name="T33" fmla="*/ 116 h 182"/>
                <a:gd name="T34" fmla="*/ 313 w 412"/>
                <a:gd name="T35" fmla="*/ 116 h 182"/>
                <a:gd name="T36" fmla="*/ 313 w 412"/>
                <a:gd name="T37" fmla="*/ 94 h 182"/>
                <a:gd name="T38" fmla="*/ 288 w 412"/>
                <a:gd name="T39" fmla="*/ 94 h 182"/>
                <a:gd name="T40" fmla="*/ 288 w 412"/>
                <a:gd name="T41" fmla="*/ 149 h 182"/>
                <a:gd name="T42" fmla="*/ 379 w 412"/>
                <a:gd name="T43" fmla="*/ 149 h 182"/>
                <a:gd name="T44" fmla="*/ 379 w 412"/>
                <a:gd name="T45" fmla="*/ 32 h 182"/>
                <a:gd name="T46" fmla="*/ 220 w 412"/>
                <a:gd name="T47" fmla="*/ 32 h 182"/>
                <a:gd name="T48" fmla="*/ 220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6 w 412"/>
                <a:gd name="T61" fmla="*/ 115 h 182"/>
                <a:gd name="T62" fmla="*/ 99 w 412"/>
                <a:gd name="T63" fmla="*/ 115 h 182"/>
                <a:gd name="T64" fmla="*/ 99 w 412"/>
                <a:gd name="T65" fmla="*/ 116 h 182"/>
                <a:gd name="T66" fmla="*/ 70 w 412"/>
                <a:gd name="T67" fmla="*/ 116 h 182"/>
                <a:gd name="T68" fmla="*/ 70 w 412"/>
                <a:gd name="T69" fmla="*/ 115 h 182"/>
                <a:gd name="T70" fmla="*/ 69 w 412"/>
                <a:gd name="T71" fmla="*/ 115 h 182"/>
                <a:gd name="T72" fmla="*/ 69 w 412"/>
                <a:gd name="T73" fmla="*/ 61 h 182"/>
                <a:gd name="T74" fmla="*/ 99 w 412"/>
                <a:gd name="T75" fmla="*/ 61 h 182"/>
                <a:gd name="T76" fmla="*/ 99 w 412"/>
                <a:gd name="T77" fmla="*/ 84 h 182"/>
                <a:gd name="T78" fmla="*/ 123 w 412"/>
                <a:gd name="T79" fmla="*/ 84 h 182"/>
                <a:gd name="T80" fmla="*/ 123 w 412"/>
                <a:gd name="T81" fmla="*/ 33 h 182"/>
                <a:gd name="T82" fmla="*/ 32 w 412"/>
                <a:gd name="T83" fmla="*/ 33 h 182"/>
                <a:gd name="T84" fmla="*/ 32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2" y="150"/>
                  </a:moveTo>
                  <a:cubicBezTo>
                    <a:pt x="186" y="150"/>
                    <a:pt x="186" y="150"/>
                    <a:pt x="186" y="150"/>
                  </a:cubicBezTo>
                  <a:cubicBezTo>
                    <a:pt x="186" y="1"/>
                    <a:pt x="186" y="1"/>
                    <a:pt x="186"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79" y="181"/>
                    <a:pt x="379" y="181"/>
                    <a:pt x="379" y="181"/>
                  </a:cubicBezTo>
                  <a:cubicBezTo>
                    <a:pt x="379" y="181"/>
                    <a:pt x="379" y="181"/>
                    <a:pt x="379" y="181"/>
                  </a:cubicBezTo>
                  <a:cubicBezTo>
                    <a:pt x="256" y="182"/>
                    <a:pt x="256" y="182"/>
                    <a:pt x="256" y="182"/>
                  </a:cubicBezTo>
                  <a:cubicBezTo>
                    <a:pt x="256" y="143"/>
                    <a:pt x="255" y="100"/>
                    <a:pt x="255" y="62"/>
                  </a:cubicBezTo>
                  <a:cubicBezTo>
                    <a:pt x="284" y="62"/>
                    <a:pt x="313" y="62"/>
                    <a:pt x="342" y="62"/>
                  </a:cubicBezTo>
                  <a:cubicBezTo>
                    <a:pt x="342" y="62"/>
                    <a:pt x="342" y="62"/>
                    <a:pt x="342" y="62"/>
                  </a:cubicBezTo>
                  <a:cubicBezTo>
                    <a:pt x="342" y="62"/>
                    <a:pt x="342" y="62"/>
                    <a:pt x="342" y="62"/>
                  </a:cubicBezTo>
                  <a:cubicBezTo>
                    <a:pt x="342" y="94"/>
                    <a:pt x="342" y="94"/>
                    <a:pt x="342"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8" y="94"/>
                    <a:pt x="288" y="94"/>
                    <a:pt x="288" y="94"/>
                  </a:cubicBezTo>
                  <a:cubicBezTo>
                    <a:pt x="288" y="149"/>
                    <a:pt x="288" y="149"/>
                    <a:pt x="288" y="149"/>
                  </a:cubicBezTo>
                  <a:cubicBezTo>
                    <a:pt x="379" y="149"/>
                    <a:pt x="379" y="149"/>
                    <a:pt x="379" y="149"/>
                  </a:cubicBezTo>
                  <a:cubicBezTo>
                    <a:pt x="379" y="32"/>
                    <a:pt x="379" y="32"/>
                    <a:pt x="379" y="32"/>
                  </a:cubicBezTo>
                  <a:cubicBezTo>
                    <a:pt x="220" y="32"/>
                    <a:pt x="220" y="32"/>
                    <a:pt x="220" y="32"/>
                  </a:cubicBezTo>
                  <a:cubicBezTo>
                    <a:pt x="220" y="32"/>
                    <a:pt x="220" y="32"/>
                    <a:pt x="220"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6" y="115"/>
                    <a:pt x="156" y="115"/>
                    <a:pt x="156" y="115"/>
                  </a:cubicBezTo>
                  <a:cubicBezTo>
                    <a:pt x="99" y="115"/>
                    <a:pt x="99" y="115"/>
                    <a:pt x="99" y="115"/>
                  </a:cubicBezTo>
                  <a:cubicBezTo>
                    <a:pt x="99" y="116"/>
                    <a:pt x="99" y="116"/>
                    <a:pt x="99" y="116"/>
                  </a:cubicBezTo>
                  <a:cubicBezTo>
                    <a:pt x="70" y="116"/>
                    <a:pt x="70" y="116"/>
                    <a:pt x="70" y="116"/>
                  </a:cubicBezTo>
                  <a:cubicBezTo>
                    <a:pt x="70" y="115"/>
                    <a:pt x="70" y="115"/>
                    <a:pt x="70" y="115"/>
                  </a:cubicBezTo>
                  <a:cubicBezTo>
                    <a:pt x="69" y="115"/>
                    <a:pt x="69" y="115"/>
                    <a:pt x="69" y="115"/>
                  </a:cubicBezTo>
                  <a:cubicBezTo>
                    <a:pt x="69" y="61"/>
                    <a:pt x="69" y="61"/>
                    <a:pt x="69" y="61"/>
                  </a:cubicBezTo>
                  <a:cubicBezTo>
                    <a:pt x="99" y="61"/>
                    <a:pt x="99" y="61"/>
                    <a:pt x="99" y="61"/>
                  </a:cubicBezTo>
                  <a:cubicBezTo>
                    <a:pt x="99" y="84"/>
                    <a:pt x="99" y="84"/>
                    <a:pt x="99" y="84"/>
                  </a:cubicBezTo>
                  <a:cubicBezTo>
                    <a:pt x="123" y="84"/>
                    <a:pt x="123" y="84"/>
                    <a:pt x="123" y="84"/>
                  </a:cubicBezTo>
                  <a:cubicBezTo>
                    <a:pt x="123" y="33"/>
                    <a:pt x="123" y="33"/>
                    <a:pt x="123" y="33"/>
                  </a:cubicBezTo>
                  <a:cubicBezTo>
                    <a:pt x="32" y="33"/>
                    <a:pt x="32" y="33"/>
                    <a:pt x="32" y="33"/>
                  </a:cubicBezTo>
                  <a:lnTo>
                    <a:pt x="32"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grpSp>
      <p:pic>
        <p:nvPicPr>
          <p:cNvPr id="8" name="Picture 7"/>
          <p:cNvPicPr>
            <a:picLocks noChangeAspect="1"/>
          </p:cNvPicPr>
          <p:nvPr/>
        </p:nvPicPr>
        <p:blipFill rotWithShape="1">
          <a:blip r:embed="rId2">
            <a:extLst>
              <a:ext uri="{BEBA8EAE-BF5A-486C-A8C5-ECC9F3942E4B}">
                <a14:imgProps xmlns:a14="http://schemas.microsoft.com/office/drawing/2010/main">
                  <a14:imgLayer r:embed="rId3">
                    <a14:imgEffect>
                      <a14:backgroundRemoval t="1778" b="96000" l="3125" r="96875">
                        <a14:foregroundMark x1="20536" y1="72000" x2="79018" y2="75556"/>
                        <a14:foregroundMark x1="17857" y1="68889" x2="17857" y2="76000"/>
                        <a14:foregroundMark x1="17411" y1="67556" x2="83482" y2="68000"/>
                        <a14:foregroundMark x1="86607" y1="67556" x2="82589" y2="72444"/>
                        <a14:foregroundMark x1="82143" y1="77333" x2="85268" y2="79111"/>
                        <a14:foregroundMark x1="37946" y1="36889" x2="38393" y2="60444"/>
                        <a14:foregroundMark x1="58929" y1="39556" x2="57143" y2="62667"/>
                        <a14:foregroundMark x1="68750" y1="47111" x2="70089" y2="59556"/>
                        <a14:foregroundMark x1="36607" y1="40889" x2="19643" y2="55556"/>
                        <a14:foregroundMark x1="42411" y1="46667" x2="45536" y2="59556"/>
                        <a14:foregroundMark x1="50000" y1="52889" x2="53125" y2="64889"/>
                        <a14:foregroundMark x1="74107" y1="52889" x2="75893" y2="59111"/>
                        <a14:foregroundMark x1="29464" y1="50667" x2="29018" y2="61778"/>
                        <a14:backgroundMark x1="87500" y1="67556" x2="87500" y2="67556"/>
                      </a14:backgroundRemoval>
                    </a14:imgEffect>
                  </a14:imgLayer>
                </a14:imgProps>
              </a:ext>
              <a:ext uri="{28A0092B-C50C-407E-A947-70E740481C1C}">
                <a14:useLocalDpi xmlns:a14="http://schemas.microsoft.com/office/drawing/2010/main" val="0"/>
              </a:ext>
            </a:extLst>
          </a:blip>
          <a:srcRect l="9591" t="17646" r="10437" b="17595"/>
          <a:stretch/>
        </p:blipFill>
        <p:spPr>
          <a:xfrm>
            <a:off x="11342293" y="53231"/>
            <a:ext cx="847239" cy="689138"/>
          </a:xfrm>
          <a:prstGeom prst="rect">
            <a:avLst/>
          </a:prstGeom>
        </p:spPr>
      </p:pic>
      <p:sp>
        <p:nvSpPr>
          <p:cNvPr id="4" name="Rectangle 3"/>
          <p:cNvSpPr/>
          <p:nvPr/>
        </p:nvSpPr>
        <p:spPr>
          <a:xfrm>
            <a:off x="94594" y="918391"/>
            <a:ext cx="12001611" cy="5450787"/>
          </a:xfrm>
          <a:prstGeom prst="rect">
            <a:avLst/>
          </a:prstGeom>
        </p:spPr>
        <p:style>
          <a:lnRef idx="2">
            <a:schemeClr val="accent6"/>
          </a:lnRef>
          <a:fillRef idx="1">
            <a:schemeClr val="lt1"/>
          </a:fillRef>
          <a:effectRef idx="0">
            <a:schemeClr val="accent6"/>
          </a:effectRef>
          <a:fontRef idx="minor">
            <a:schemeClr val="dk1"/>
          </a:fontRef>
        </p:style>
        <p:txBody>
          <a:bodyPr rtlCol="0" anchor="ctr"/>
          <a:lstStyle/>
          <a:p>
            <a:pPr algn="just"/>
            <a:r>
              <a:rPr lang="vi-VN" sz="3200" b="1" dirty="0">
                <a:latin typeface="Times New Roman" panose="02020603050405020304" pitchFamily="18" charset="0"/>
                <a:cs typeface="Times New Roman" panose="02020603050405020304" pitchFamily="18" charset="0"/>
              </a:rPr>
              <a:t>* Tìm ý và lập dàn ý:</a:t>
            </a:r>
          </a:p>
          <a:p>
            <a:pPr algn="just"/>
            <a:r>
              <a:rPr lang="vi-VN" sz="3200" dirty="0">
                <a:latin typeface="Times New Roman" panose="02020603050405020304" pitchFamily="18" charset="0"/>
                <a:cs typeface="Times New Roman" panose="02020603050405020304" pitchFamily="18" charset="0"/>
              </a:rPr>
              <a:t>- Để tìm ý, HS trả lời các câu hỏi:</a:t>
            </a:r>
          </a:p>
          <a:p>
            <a:pPr algn="just"/>
            <a:r>
              <a:rPr lang="vi-VN" sz="3200" dirty="0">
                <a:latin typeface="Times New Roman" panose="02020603050405020304" pitchFamily="18" charset="0"/>
                <a:cs typeface="Times New Roman" panose="02020603050405020304" pitchFamily="18" charset="0"/>
              </a:rPr>
              <a:t>1. Anh/Chị sẽ tập trung khẳng định hay bác bỏ hay kết hợp khẳng định với bác bỏ khi nghị luận vấn đề?</a:t>
            </a:r>
          </a:p>
          <a:p>
            <a:pPr algn="just"/>
            <a:r>
              <a:rPr lang="vi-VN" sz="3200" dirty="0">
                <a:latin typeface="Times New Roman" panose="02020603050405020304" pitchFamily="18" charset="0"/>
                <a:cs typeface="Times New Roman" panose="02020603050405020304" pitchFamily="18" charset="0"/>
              </a:rPr>
              <a:t>2. Anh/Chị dự định đưa ra những ý lớn, ý nhỏ nào để viết bài luận?</a:t>
            </a:r>
          </a:p>
          <a:p>
            <a:pPr algn="just"/>
            <a:r>
              <a:rPr lang="vi-VN" sz="3200" dirty="0">
                <a:latin typeface="Times New Roman" panose="02020603050405020304" pitchFamily="18" charset="0"/>
                <a:cs typeface="Times New Roman" panose="02020603050405020304" pitchFamily="18" charset="0"/>
              </a:rPr>
              <a:t>3. Tìm dẫn chứng phù hợp cho các ý đó.</a:t>
            </a:r>
          </a:p>
          <a:p>
            <a:pPr algn="just"/>
            <a:r>
              <a:rPr lang="vi-VN" sz="3200" dirty="0">
                <a:latin typeface="Times New Roman" panose="02020603050405020304" pitchFamily="18" charset="0"/>
                <a:cs typeface="Times New Roman" panose="02020603050405020304" pitchFamily="18" charset="0"/>
              </a:rPr>
              <a:t>- Để lập dàn ý, HS và GV thực hiện nhiệm vụ sau: Cần sắp xếp các ý theo trình tự nào?</a:t>
            </a:r>
          </a:p>
          <a:p>
            <a:pPr algn="just"/>
            <a:r>
              <a:rPr lang="vi-VN" sz="3200" dirty="0">
                <a:latin typeface="Times New Roman" panose="02020603050405020304" pitchFamily="18" charset="0"/>
                <a:cs typeface="Times New Roman" panose="02020603050405020304" pitchFamily="18" charset="0"/>
              </a:rPr>
              <a:t>GV tổ chức cho HS trình bày sản phẩm theo kĩ thuật khăn trải bàn, GV định hướng dàn ý cho HS</a:t>
            </a:r>
            <a:r>
              <a:rPr lang="vi-VN" sz="3200" dirty="0" smtClean="0">
                <a:latin typeface="Times New Roman" panose="02020603050405020304" pitchFamily="18" charset="0"/>
                <a:cs typeface="Times New Roman" panose="02020603050405020304" pitchFamily="18" charset="0"/>
              </a:rPr>
              <a:t>.</a:t>
            </a:r>
            <a:endParaRPr lang="vi-VN" sz="3200" dirty="0">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444814491"/>
      </p:ext>
    </p:extLst>
  </p:cSld>
  <p:clrMapOvr>
    <a:masterClrMapping/>
  </p:clrMapOvr>
  <p:transition spd="slow">
    <p:split orient="vert"/>
  </p:transition>
  <p:timing>
    <p:tnLst>
      <p:par>
        <p:cTn id="1" dur="indefinite" restart="never" nodeType="tmRoot"/>
      </p:par>
    </p:tnLst>
  </p:timing>
</p:sld>
</file>

<file path=ppt/slides/slide1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Freeform 3"/>
          <p:cNvSpPr>
            <a:spLocks/>
          </p:cNvSpPr>
          <p:nvPr/>
        </p:nvSpPr>
        <p:spPr bwMode="auto">
          <a:xfrm>
            <a:off x="5087898" y="71677"/>
            <a:ext cx="3184603" cy="389226"/>
          </a:xfrm>
          <a:custGeom>
            <a:avLst/>
            <a:gdLst>
              <a:gd name="T0" fmla="+- 0 3326 3326"/>
              <a:gd name="T1" fmla="*/ T0 w 7474"/>
              <a:gd name="T2" fmla="+- 0 2203 761"/>
              <a:gd name="T3" fmla="*/ 2203 h 1443"/>
              <a:gd name="T4" fmla="+- 0 3485 3326"/>
              <a:gd name="T5" fmla="*/ T4 w 7474"/>
              <a:gd name="T6" fmla="+- 0 761 761"/>
              <a:gd name="T7" fmla="*/ 761 h 1443"/>
              <a:gd name="T8" fmla="+- 0 10800 3326"/>
              <a:gd name="T9" fmla="*/ T8 w 7474"/>
              <a:gd name="T10" fmla="+- 0 761 761"/>
              <a:gd name="T11" fmla="*/ 761 h 1443"/>
              <a:gd name="T12" fmla="+- 0 10800 3326"/>
              <a:gd name="T13" fmla="*/ T12 w 7474"/>
              <a:gd name="T14" fmla="+- 0 2191 761"/>
              <a:gd name="T15" fmla="*/ 2191 h 1443"/>
              <a:gd name="T16" fmla="+- 0 3326 3326"/>
              <a:gd name="T17" fmla="*/ T16 w 7474"/>
              <a:gd name="T18" fmla="+- 0 2203 761"/>
              <a:gd name="T19" fmla="*/ 2203 h 1443"/>
            </a:gdLst>
            <a:ahLst/>
            <a:cxnLst>
              <a:cxn ang="0">
                <a:pos x="T1" y="T3"/>
              </a:cxn>
              <a:cxn ang="0">
                <a:pos x="T5" y="T7"/>
              </a:cxn>
              <a:cxn ang="0">
                <a:pos x="T9" y="T11"/>
              </a:cxn>
              <a:cxn ang="0">
                <a:pos x="T13" y="T15"/>
              </a:cxn>
              <a:cxn ang="0">
                <a:pos x="T17" y="T19"/>
              </a:cxn>
            </a:cxnLst>
            <a:rect l="0" t="0" r="r" b="b"/>
            <a:pathLst>
              <a:path w="7474" h="1443">
                <a:moveTo>
                  <a:pt x="0" y="1442"/>
                </a:moveTo>
                <a:lnTo>
                  <a:pt x="159" y="0"/>
                </a:lnTo>
                <a:lnTo>
                  <a:pt x="7474" y="0"/>
                </a:lnTo>
                <a:lnTo>
                  <a:pt x="7474" y="1430"/>
                </a:lnTo>
                <a:lnTo>
                  <a:pt x="0" y="1442"/>
                </a:lnTo>
                <a:close/>
              </a:path>
            </a:pathLst>
          </a:custGeom>
          <a:solidFill>
            <a:srgbClr val="FBFBE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 name="Rectangle 2"/>
          <p:cNvSpPr>
            <a:spLocks noChangeArrowheads="1"/>
          </p:cNvSpPr>
          <p:nvPr/>
        </p:nvSpPr>
        <p:spPr bwMode="auto">
          <a:xfrm>
            <a:off x="17460" y="0"/>
            <a:ext cx="12192000" cy="652321"/>
          </a:xfrm>
          <a:prstGeom prst="rect">
            <a:avLst/>
          </a:prstGeom>
          <a:solidFill>
            <a:srgbClr val="B1C1E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Freeform 3"/>
          <p:cNvSpPr>
            <a:spLocks/>
          </p:cNvSpPr>
          <p:nvPr/>
        </p:nvSpPr>
        <p:spPr bwMode="auto">
          <a:xfrm>
            <a:off x="1893557" y="71677"/>
            <a:ext cx="10315903" cy="684643"/>
          </a:xfrm>
          <a:custGeom>
            <a:avLst/>
            <a:gdLst>
              <a:gd name="T0" fmla="+- 0 3326 3326"/>
              <a:gd name="T1" fmla="*/ T0 w 7474"/>
              <a:gd name="T2" fmla="+- 0 2203 761"/>
              <a:gd name="T3" fmla="*/ 2203 h 1443"/>
              <a:gd name="T4" fmla="+- 0 3485 3326"/>
              <a:gd name="T5" fmla="*/ T4 w 7474"/>
              <a:gd name="T6" fmla="+- 0 761 761"/>
              <a:gd name="T7" fmla="*/ 761 h 1443"/>
              <a:gd name="T8" fmla="+- 0 10800 3326"/>
              <a:gd name="T9" fmla="*/ T8 w 7474"/>
              <a:gd name="T10" fmla="+- 0 761 761"/>
              <a:gd name="T11" fmla="*/ 761 h 1443"/>
              <a:gd name="T12" fmla="+- 0 10800 3326"/>
              <a:gd name="T13" fmla="*/ T12 w 7474"/>
              <a:gd name="T14" fmla="+- 0 2191 761"/>
              <a:gd name="T15" fmla="*/ 2191 h 1443"/>
              <a:gd name="T16" fmla="+- 0 3326 3326"/>
              <a:gd name="T17" fmla="*/ T16 w 7474"/>
              <a:gd name="T18" fmla="+- 0 2203 761"/>
              <a:gd name="T19" fmla="*/ 2203 h 1443"/>
            </a:gdLst>
            <a:ahLst/>
            <a:cxnLst>
              <a:cxn ang="0">
                <a:pos x="T1" y="T3"/>
              </a:cxn>
              <a:cxn ang="0">
                <a:pos x="T5" y="T7"/>
              </a:cxn>
              <a:cxn ang="0">
                <a:pos x="T9" y="T11"/>
              </a:cxn>
              <a:cxn ang="0">
                <a:pos x="T13" y="T15"/>
              </a:cxn>
              <a:cxn ang="0">
                <a:pos x="T17" y="T19"/>
              </a:cxn>
            </a:cxnLst>
            <a:rect l="0" t="0" r="r" b="b"/>
            <a:pathLst>
              <a:path w="7474" h="1443">
                <a:moveTo>
                  <a:pt x="0" y="1442"/>
                </a:moveTo>
                <a:lnTo>
                  <a:pt x="159" y="0"/>
                </a:lnTo>
                <a:lnTo>
                  <a:pt x="7474" y="0"/>
                </a:lnTo>
                <a:lnTo>
                  <a:pt x="7474" y="1430"/>
                </a:lnTo>
                <a:lnTo>
                  <a:pt x="0" y="1442"/>
                </a:lnTo>
                <a:close/>
              </a:path>
            </a:pathLst>
          </a:custGeom>
          <a:solidFill>
            <a:schemeClr val="accent6">
              <a:lumMod val="20000"/>
              <a:lumOff val="8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15" name="Group 14"/>
          <p:cNvGrpSpPr/>
          <p:nvPr/>
        </p:nvGrpSpPr>
        <p:grpSpPr>
          <a:xfrm>
            <a:off x="1608530" y="53231"/>
            <a:ext cx="538945" cy="821412"/>
            <a:chOff x="908603" y="80216"/>
            <a:chExt cx="538945" cy="676514"/>
          </a:xfrm>
        </p:grpSpPr>
        <p:sp>
          <p:nvSpPr>
            <p:cNvPr id="20" name="Freeform 4"/>
            <p:cNvSpPr>
              <a:spLocks/>
            </p:cNvSpPr>
            <p:nvPr/>
          </p:nvSpPr>
          <p:spPr bwMode="auto">
            <a:xfrm>
              <a:off x="1136046" y="80216"/>
              <a:ext cx="311502" cy="676514"/>
            </a:xfrm>
            <a:custGeom>
              <a:avLst/>
              <a:gdLst>
                <a:gd name="T0" fmla="+- 0 3055 3055"/>
                <a:gd name="T1" fmla="*/ T0 w 430"/>
                <a:gd name="T2" fmla="+- 0 2450 761"/>
                <a:gd name="T3" fmla="*/ 2450 h 1690"/>
                <a:gd name="T4" fmla="+- 0 3086 3055"/>
                <a:gd name="T5" fmla="*/ T4 w 430"/>
                <a:gd name="T6" fmla="+- 0 1116 761"/>
                <a:gd name="T7" fmla="*/ 1116 h 1690"/>
                <a:gd name="T8" fmla="+- 0 3485 3055"/>
                <a:gd name="T9" fmla="*/ T8 w 430"/>
                <a:gd name="T10" fmla="+- 0 761 761"/>
                <a:gd name="T11" fmla="*/ 761 h 1690"/>
                <a:gd name="T12" fmla="+- 0 3326 3055"/>
                <a:gd name="T13" fmla="*/ T12 w 430"/>
                <a:gd name="T14" fmla="+- 0 2203 761"/>
                <a:gd name="T15" fmla="*/ 2203 h 1690"/>
                <a:gd name="T16" fmla="+- 0 3055 3055"/>
                <a:gd name="T17" fmla="*/ T16 w 430"/>
                <a:gd name="T18" fmla="+- 0 2450 761"/>
                <a:gd name="T19" fmla="*/ 2450 h 1690"/>
              </a:gdLst>
              <a:ahLst/>
              <a:cxnLst>
                <a:cxn ang="0">
                  <a:pos x="T1" y="T3"/>
                </a:cxn>
                <a:cxn ang="0">
                  <a:pos x="T5" y="T7"/>
                </a:cxn>
                <a:cxn ang="0">
                  <a:pos x="T9" y="T11"/>
                </a:cxn>
                <a:cxn ang="0">
                  <a:pos x="T13" y="T15"/>
                </a:cxn>
                <a:cxn ang="0">
                  <a:pos x="T17" y="T19"/>
                </a:cxn>
              </a:cxnLst>
              <a:rect l="0" t="0" r="r" b="b"/>
              <a:pathLst>
                <a:path w="430" h="1690">
                  <a:moveTo>
                    <a:pt x="0" y="1689"/>
                  </a:moveTo>
                  <a:lnTo>
                    <a:pt x="31" y="355"/>
                  </a:lnTo>
                  <a:lnTo>
                    <a:pt x="430" y="0"/>
                  </a:lnTo>
                  <a:lnTo>
                    <a:pt x="271" y="1442"/>
                  </a:lnTo>
                  <a:lnTo>
                    <a:pt x="0" y="1689"/>
                  </a:lnTo>
                  <a:close/>
                </a:path>
              </a:pathLst>
            </a:custGeom>
            <a:solidFill>
              <a:srgbClr val="FBB6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 name="Freeform 5"/>
            <p:cNvSpPr>
              <a:spLocks/>
            </p:cNvSpPr>
            <p:nvPr/>
          </p:nvSpPr>
          <p:spPr bwMode="auto">
            <a:xfrm>
              <a:off x="908603" y="80216"/>
              <a:ext cx="258983" cy="676514"/>
            </a:xfrm>
            <a:custGeom>
              <a:avLst/>
              <a:gdLst>
                <a:gd name="T0" fmla="+- 0 3055 2731"/>
                <a:gd name="T1" fmla="*/ T0 w 356"/>
                <a:gd name="T2" fmla="+- 0 2450 761"/>
                <a:gd name="T3" fmla="*/ 2450 h 1690"/>
                <a:gd name="T4" fmla="+- 0 2798 2731"/>
                <a:gd name="T5" fmla="*/ T4 w 356"/>
                <a:gd name="T6" fmla="+- 0 2203 761"/>
                <a:gd name="T7" fmla="*/ 2203 h 1690"/>
                <a:gd name="T8" fmla="+- 0 2731 2731"/>
                <a:gd name="T9" fmla="*/ T8 w 356"/>
                <a:gd name="T10" fmla="+- 0 761 761"/>
                <a:gd name="T11" fmla="*/ 761 h 1690"/>
                <a:gd name="T12" fmla="+- 0 3086 2731"/>
                <a:gd name="T13" fmla="*/ T12 w 356"/>
                <a:gd name="T14" fmla="+- 0 1116 761"/>
                <a:gd name="T15" fmla="*/ 1116 h 1690"/>
                <a:gd name="T16" fmla="+- 0 3055 2731"/>
                <a:gd name="T17" fmla="*/ T16 w 356"/>
                <a:gd name="T18" fmla="+- 0 2450 761"/>
                <a:gd name="T19" fmla="*/ 2450 h 1690"/>
              </a:gdLst>
              <a:ahLst/>
              <a:cxnLst>
                <a:cxn ang="0">
                  <a:pos x="T1" y="T3"/>
                </a:cxn>
                <a:cxn ang="0">
                  <a:pos x="T5" y="T7"/>
                </a:cxn>
                <a:cxn ang="0">
                  <a:pos x="T9" y="T11"/>
                </a:cxn>
                <a:cxn ang="0">
                  <a:pos x="T13" y="T15"/>
                </a:cxn>
                <a:cxn ang="0">
                  <a:pos x="T17" y="T19"/>
                </a:cxn>
              </a:cxnLst>
              <a:rect l="0" t="0" r="r" b="b"/>
              <a:pathLst>
                <a:path w="356" h="1690">
                  <a:moveTo>
                    <a:pt x="324" y="1689"/>
                  </a:moveTo>
                  <a:lnTo>
                    <a:pt x="67" y="1442"/>
                  </a:lnTo>
                  <a:lnTo>
                    <a:pt x="0" y="0"/>
                  </a:lnTo>
                  <a:lnTo>
                    <a:pt x="355" y="355"/>
                  </a:lnTo>
                  <a:lnTo>
                    <a:pt x="324" y="1689"/>
                  </a:lnTo>
                  <a:close/>
                </a:path>
              </a:pathLst>
            </a:custGeom>
            <a:solidFill>
              <a:srgbClr val="DB6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5" name="Freeform 6"/>
          <p:cNvSpPr>
            <a:spLocks/>
          </p:cNvSpPr>
          <p:nvPr/>
        </p:nvSpPr>
        <p:spPr bwMode="auto">
          <a:xfrm>
            <a:off x="889114" y="71678"/>
            <a:ext cx="772509" cy="684642"/>
          </a:xfrm>
          <a:custGeom>
            <a:avLst/>
            <a:gdLst>
              <a:gd name="T0" fmla="+- 0 2798 1553"/>
              <a:gd name="T1" fmla="*/ T0 w 1246"/>
              <a:gd name="T2" fmla="+- 0 2203 761"/>
              <a:gd name="T3" fmla="*/ 2203 h 1443"/>
              <a:gd name="T4" fmla="+- 0 1553 1553"/>
              <a:gd name="T5" fmla="*/ T4 w 1246"/>
              <a:gd name="T6" fmla="+- 0 2203 761"/>
              <a:gd name="T7" fmla="*/ 2203 h 1443"/>
              <a:gd name="T8" fmla="+- 0 1553 1553"/>
              <a:gd name="T9" fmla="*/ T8 w 1246"/>
              <a:gd name="T10" fmla="+- 0 761 761"/>
              <a:gd name="T11" fmla="*/ 761 h 1443"/>
              <a:gd name="T12" fmla="+- 0 2731 1553"/>
              <a:gd name="T13" fmla="*/ T12 w 1246"/>
              <a:gd name="T14" fmla="+- 0 761 761"/>
              <a:gd name="T15" fmla="*/ 761 h 1443"/>
              <a:gd name="T16" fmla="+- 0 2798 1553"/>
              <a:gd name="T17" fmla="*/ T16 w 1246"/>
              <a:gd name="T18" fmla="+- 0 2203 761"/>
              <a:gd name="T19" fmla="*/ 2203 h 1443"/>
            </a:gdLst>
            <a:ahLst/>
            <a:cxnLst>
              <a:cxn ang="0">
                <a:pos x="T1" y="T3"/>
              </a:cxn>
              <a:cxn ang="0">
                <a:pos x="T5" y="T7"/>
              </a:cxn>
              <a:cxn ang="0">
                <a:pos x="T9" y="T11"/>
              </a:cxn>
              <a:cxn ang="0">
                <a:pos x="T13" y="T15"/>
              </a:cxn>
              <a:cxn ang="0">
                <a:pos x="T17" y="T19"/>
              </a:cxn>
            </a:cxnLst>
            <a:rect l="0" t="0" r="r" b="b"/>
            <a:pathLst>
              <a:path w="1246" h="1443">
                <a:moveTo>
                  <a:pt x="1245" y="1442"/>
                </a:moveTo>
                <a:lnTo>
                  <a:pt x="0" y="1442"/>
                </a:lnTo>
                <a:lnTo>
                  <a:pt x="0" y="0"/>
                </a:lnTo>
                <a:lnTo>
                  <a:pt x="1178" y="0"/>
                </a:lnTo>
                <a:lnTo>
                  <a:pt x="1245" y="1442"/>
                </a:lnTo>
                <a:close/>
              </a:path>
            </a:pathLst>
          </a:custGeom>
          <a:solidFill>
            <a:srgbClr val="F4832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 name="Rectangle 25"/>
          <p:cNvSpPr/>
          <p:nvPr/>
        </p:nvSpPr>
        <p:spPr>
          <a:xfrm>
            <a:off x="889114" y="88180"/>
            <a:ext cx="719416" cy="58064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smtClean="0">
                <a:latin typeface="Times New Roman" panose="02020603050405020304" pitchFamily="18" charset="0"/>
                <a:cs typeface="Times New Roman" panose="02020603050405020304" pitchFamily="18" charset="0"/>
              </a:rPr>
              <a:t>LỚP</a:t>
            </a:r>
          </a:p>
          <a:p>
            <a:pPr algn="ctr"/>
            <a:r>
              <a:rPr lang="en-US" b="1" smtClean="0">
                <a:latin typeface="Times New Roman" panose="02020603050405020304" pitchFamily="18" charset="0"/>
                <a:cs typeface="Times New Roman" panose="02020603050405020304" pitchFamily="18" charset="0"/>
              </a:rPr>
              <a:t>10</a:t>
            </a:r>
            <a:endParaRPr lang="en-US" b="1">
              <a:latin typeface="Times New Roman" panose="02020603050405020304" pitchFamily="18" charset="0"/>
              <a:cs typeface="Times New Roman" panose="02020603050405020304" pitchFamily="18" charset="0"/>
            </a:endParaRPr>
          </a:p>
        </p:txBody>
      </p:sp>
      <p:sp>
        <p:nvSpPr>
          <p:cNvPr id="18" name="Rounded Rectangle 17"/>
          <p:cNvSpPr/>
          <p:nvPr/>
        </p:nvSpPr>
        <p:spPr>
          <a:xfrm>
            <a:off x="94594" y="71678"/>
            <a:ext cx="747224" cy="684642"/>
          </a:xfrm>
          <a:prstGeom prst="roundRect">
            <a:avLst/>
          </a:prstGeom>
          <a:solidFill>
            <a:schemeClr val="accent6">
              <a:lumMod val="75000"/>
            </a:schemeClr>
          </a:solidFill>
          <a:ln>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700" b="1" smtClean="0">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NGỮ VĂN</a:t>
            </a:r>
            <a:endParaRPr lang="en-US" sz="1700" b="1">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endParaRPr>
          </a:p>
        </p:txBody>
      </p:sp>
      <p:sp>
        <p:nvSpPr>
          <p:cNvPr id="23" name="Rectangle 22"/>
          <p:cNvSpPr/>
          <p:nvPr/>
        </p:nvSpPr>
        <p:spPr>
          <a:xfrm>
            <a:off x="1561235" y="131928"/>
            <a:ext cx="10630766" cy="67762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dirty="0" smtClean="0">
                <a:solidFill>
                  <a:srgbClr val="C00000"/>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BÀI 7: ANH HÙNG VÀ NGHỆ SĨ (PHẦN VIẾT)</a:t>
            </a:r>
            <a:endParaRPr lang="en-US" sz="3200" b="1" dirty="0">
              <a:solidFill>
                <a:srgbClr val="C00000"/>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endParaRPr>
          </a:p>
        </p:txBody>
      </p:sp>
      <p:grpSp>
        <p:nvGrpSpPr>
          <p:cNvPr id="29" name="Group 28"/>
          <p:cNvGrpSpPr/>
          <p:nvPr/>
        </p:nvGrpSpPr>
        <p:grpSpPr>
          <a:xfrm>
            <a:off x="17460" y="6782919"/>
            <a:ext cx="12194502" cy="75081"/>
            <a:chOff x="4931841" y="4800600"/>
            <a:chExt cx="14776329" cy="149111"/>
          </a:xfrm>
          <a:solidFill>
            <a:schemeClr val="accent6">
              <a:lumMod val="50000"/>
            </a:schemeClr>
          </a:solidFill>
        </p:grpSpPr>
        <p:grpSp>
          <p:nvGrpSpPr>
            <p:cNvPr id="30" name="Group 29"/>
            <p:cNvGrpSpPr/>
            <p:nvPr/>
          </p:nvGrpSpPr>
          <p:grpSpPr>
            <a:xfrm>
              <a:off x="4931841" y="4800600"/>
              <a:ext cx="12138546" cy="149111"/>
              <a:chOff x="2844983" y="4880089"/>
              <a:chExt cx="12138546" cy="149111"/>
            </a:xfrm>
            <a:grpFill/>
          </p:grpSpPr>
          <p:grpSp>
            <p:nvGrpSpPr>
              <p:cNvPr id="36" name="Group 35"/>
              <p:cNvGrpSpPr/>
              <p:nvPr/>
            </p:nvGrpSpPr>
            <p:grpSpPr>
              <a:xfrm>
                <a:off x="2844983" y="4880089"/>
                <a:ext cx="11069794" cy="149111"/>
                <a:chOff x="2211387" y="5029200"/>
                <a:chExt cx="11679394" cy="126831"/>
              </a:xfrm>
              <a:grpFill/>
            </p:grpSpPr>
            <p:sp>
              <p:nvSpPr>
                <p:cNvPr id="39" name="Freeform 5"/>
                <p:cNvSpPr>
                  <a:spLocks/>
                </p:cNvSpPr>
                <p:nvPr/>
              </p:nvSpPr>
              <p:spPr bwMode="auto">
                <a:xfrm>
                  <a:off x="2211387" y="5029200"/>
                  <a:ext cx="526381" cy="126831"/>
                </a:xfrm>
                <a:custGeom>
                  <a:avLst/>
                  <a:gdLst>
                    <a:gd name="T0" fmla="*/ 33 w 412"/>
                    <a:gd name="T1" fmla="*/ 150 h 182"/>
                    <a:gd name="T2" fmla="*/ 187 w 412"/>
                    <a:gd name="T3" fmla="*/ 150 h 182"/>
                    <a:gd name="T4" fmla="*/ 187 w 412"/>
                    <a:gd name="T5" fmla="*/ 1 h 182"/>
                    <a:gd name="T6" fmla="*/ 187 w 412"/>
                    <a:gd name="T7" fmla="*/ 1 h 182"/>
                    <a:gd name="T8" fmla="*/ 187 w 412"/>
                    <a:gd name="T9" fmla="*/ 1 h 182"/>
                    <a:gd name="T10" fmla="*/ 412 w 412"/>
                    <a:gd name="T11" fmla="*/ 0 h 182"/>
                    <a:gd name="T12" fmla="*/ 412 w 412"/>
                    <a:gd name="T13" fmla="*/ 181 h 182"/>
                    <a:gd name="T14" fmla="*/ 379 w 412"/>
                    <a:gd name="T15" fmla="*/ 181 h 182"/>
                    <a:gd name="T16" fmla="*/ 379 w 412"/>
                    <a:gd name="T17" fmla="*/ 181 h 182"/>
                    <a:gd name="T18" fmla="*/ 256 w 412"/>
                    <a:gd name="T19" fmla="*/ 182 h 182"/>
                    <a:gd name="T20" fmla="*/ 255 w 412"/>
                    <a:gd name="T21" fmla="*/ 62 h 182"/>
                    <a:gd name="T22" fmla="*/ 342 w 412"/>
                    <a:gd name="T23" fmla="*/ 62 h 182"/>
                    <a:gd name="T24" fmla="*/ 342 w 412"/>
                    <a:gd name="T25" fmla="*/ 62 h 182"/>
                    <a:gd name="T26" fmla="*/ 342 w 412"/>
                    <a:gd name="T27" fmla="*/ 62 h 182"/>
                    <a:gd name="T28" fmla="*/ 342 w 412"/>
                    <a:gd name="T29" fmla="*/ 94 h 182"/>
                    <a:gd name="T30" fmla="*/ 342 w 412"/>
                    <a:gd name="T31" fmla="*/ 94 h 182"/>
                    <a:gd name="T32" fmla="*/ 342 w 412"/>
                    <a:gd name="T33" fmla="*/ 116 h 182"/>
                    <a:gd name="T34" fmla="*/ 313 w 412"/>
                    <a:gd name="T35" fmla="*/ 116 h 182"/>
                    <a:gd name="T36" fmla="*/ 313 w 412"/>
                    <a:gd name="T37" fmla="*/ 94 h 182"/>
                    <a:gd name="T38" fmla="*/ 288 w 412"/>
                    <a:gd name="T39" fmla="*/ 94 h 182"/>
                    <a:gd name="T40" fmla="*/ 288 w 412"/>
                    <a:gd name="T41" fmla="*/ 149 h 182"/>
                    <a:gd name="T42" fmla="*/ 379 w 412"/>
                    <a:gd name="T43" fmla="*/ 149 h 182"/>
                    <a:gd name="T44" fmla="*/ 379 w 412"/>
                    <a:gd name="T45" fmla="*/ 32 h 182"/>
                    <a:gd name="T46" fmla="*/ 220 w 412"/>
                    <a:gd name="T47" fmla="*/ 32 h 182"/>
                    <a:gd name="T48" fmla="*/ 220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7 w 412"/>
                    <a:gd name="T61" fmla="*/ 115 h 182"/>
                    <a:gd name="T62" fmla="*/ 100 w 412"/>
                    <a:gd name="T63" fmla="*/ 115 h 182"/>
                    <a:gd name="T64" fmla="*/ 100 w 412"/>
                    <a:gd name="T65" fmla="*/ 116 h 182"/>
                    <a:gd name="T66" fmla="*/ 71 w 412"/>
                    <a:gd name="T67" fmla="*/ 116 h 182"/>
                    <a:gd name="T68" fmla="*/ 71 w 412"/>
                    <a:gd name="T69" fmla="*/ 115 h 182"/>
                    <a:gd name="T70" fmla="*/ 70 w 412"/>
                    <a:gd name="T71" fmla="*/ 115 h 182"/>
                    <a:gd name="T72" fmla="*/ 69 w 412"/>
                    <a:gd name="T73" fmla="*/ 61 h 182"/>
                    <a:gd name="T74" fmla="*/ 100 w 412"/>
                    <a:gd name="T75" fmla="*/ 61 h 182"/>
                    <a:gd name="T76" fmla="*/ 100 w 412"/>
                    <a:gd name="T77" fmla="*/ 84 h 182"/>
                    <a:gd name="T78" fmla="*/ 124 w 412"/>
                    <a:gd name="T79" fmla="*/ 84 h 182"/>
                    <a:gd name="T80" fmla="*/ 124 w 412"/>
                    <a:gd name="T81" fmla="*/ 33 h 182"/>
                    <a:gd name="T82" fmla="*/ 33 w 412"/>
                    <a:gd name="T83" fmla="*/ 33 h 182"/>
                    <a:gd name="T84" fmla="*/ 33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3" y="150"/>
                      </a:moveTo>
                      <a:cubicBezTo>
                        <a:pt x="187" y="150"/>
                        <a:pt x="187" y="150"/>
                        <a:pt x="187" y="150"/>
                      </a:cubicBezTo>
                      <a:cubicBezTo>
                        <a:pt x="187" y="1"/>
                        <a:pt x="187" y="1"/>
                        <a:pt x="187"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79" y="181"/>
                        <a:pt x="379" y="181"/>
                        <a:pt x="379" y="181"/>
                      </a:cubicBezTo>
                      <a:cubicBezTo>
                        <a:pt x="379" y="181"/>
                        <a:pt x="379" y="181"/>
                        <a:pt x="379" y="181"/>
                      </a:cubicBezTo>
                      <a:cubicBezTo>
                        <a:pt x="256" y="182"/>
                        <a:pt x="256" y="182"/>
                        <a:pt x="256" y="182"/>
                      </a:cubicBezTo>
                      <a:cubicBezTo>
                        <a:pt x="256" y="143"/>
                        <a:pt x="255" y="100"/>
                        <a:pt x="255" y="62"/>
                      </a:cubicBezTo>
                      <a:cubicBezTo>
                        <a:pt x="285" y="62"/>
                        <a:pt x="313" y="62"/>
                        <a:pt x="342" y="62"/>
                      </a:cubicBezTo>
                      <a:cubicBezTo>
                        <a:pt x="342" y="62"/>
                        <a:pt x="342" y="62"/>
                        <a:pt x="342" y="62"/>
                      </a:cubicBezTo>
                      <a:cubicBezTo>
                        <a:pt x="342" y="62"/>
                        <a:pt x="342" y="62"/>
                        <a:pt x="342" y="62"/>
                      </a:cubicBezTo>
                      <a:cubicBezTo>
                        <a:pt x="342" y="94"/>
                        <a:pt x="342" y="94"/>
                        <a:pt x="342"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8" y="94"/>
                        <a:pt x="288" y="94"/>
                        <a:pt x="288" y="94"/>
                      </a:cubicBezTo>
                      <a:cubicBezTo>
                        <a:pt x="288" y="149"/>
                        <a:pt x="288" y="149"/>
                        <a:pt x="288" y="149"/>
                      </a:cubicBezTo>
                      <a:cubicBezTo>
                        <a:pt x="379" y="149"/>
                        <a:pt x="379" y="149"/>
                        <a:pt x="379" y="149"/>
                      </a:cubicBezTo>
                      <a:cubicBezTo>
                        <a:pt x="379" y="32"/>
                        <a:pt x="379" y="32"/>
                        <a:pt x="379" y="32"/>
                      </a:cubicBezTo>
                      <a:cubicBezTo>
                        <a:pt x="220" y="32"/>
                        <a:pt x="220" y="32"/>
                        <a:pt x="220" y="32"/>
                      </a:cubicBezTo>
                      <a:cubicBezTo>
                        <a:pt x="220" y="32"/>
                        <a:pt x="220" y="32"/>
                        <a:pt x="220"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7" y="115"/>
                        <a:pt x="157" y="115"/>
                        <a:pt x="157" y="115"/>
                      </a:cubicBezTo>
                      <a:cubicBezTo>
                        <a:pt x="100" y="115"/>
                        <a:pt x="100" y="115"/>
                        <a:pt x="100" y="115"/>
                      </a:cubicBezTo>
                      <a:cubicBezTo>
                        <a:pt x="100" y="116"/>
                        <a:pt x="100" y="116"/>
                        <a:pt x="100" y="116"/>
                      </a:cubicBezTo>
                      <a:cubicBezTo>
                        <a:pt x="71" y="116"/>
                        <a:pt x="71" y="116"/>
                        <a:pt x="71" y="116"/>
                      </a:cubicBezTo>
                      <a:cubicBezTo>
                        <a:pt x="71" y="115"/>
                        <a:pt x="71" y="115"/>
                        <a:pt x="71" y="115"/>
                      </a:cubicBezTo>
                      <a:cubicBezTo>
                        <a:pt x="70" y="115"/>
                        <a:pt x="70" y="115"/>
                        <a:pt x="70" y="115"/>
                      </a:cubicBezTo>
                      <a:cubicBezTo>
                        <a:pt x="69" y="61"/>
                        <a:pt x="69" y="61"/>
                        <a:pt x="69" y="61"/>
                      </a:cubicBezTo>
                      <a:cubicBezTo>
                        <a:pt x="100" y="61"/>
                        <a:pt x="100" y="61"/>
                        <a:pt x="100" y="61"/>
                      </a:cubicBezTo>
                      <a:cubicBezTo>
                        <a:pt x="100" y="84"/>
                        <a:pt x="100" y="84"/>
                        <a:pt x="100" y="84"/>
                      </a:cubicBezTo>
                      <a:cubicBezTo>
                        <a:pt x="124" y="84"/>
                        <a:pt x="124" y="84"/>
                        <a:pt x="124" y="84"/>
                      </a:cubicBezTo>
                      <a:cubicBezTo>
                        <a:pt x="124" y="33"/>
                        <a:pt x="124" y="33"/>
                        <a:pt x="124" y="33"/>
                      </a:cubicBezTo>
                      <a:cubicBezTo>
                        <a:pt x="33" y="33"/>
                        <a:pt x="33" y="33"/>
                        <a:pt x="33" y="33"/>
                      </a:cubicBezTo>
                      <a:lnTo>
                        <a:pt x="33"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40" name="Freeform 6"/>
                <p:cNvSpPr>
                  <a:spLocks/>
                </p:cNvSpPr>
                <p:nvPr/>
              </p:nvSpPr>
              <p:spPr bwMode="auto">
                <a:xfrm>
                  <a:off x="2769038" y="5029200"/>
                  <a:ext cx="524643" cy="126831"/>
                </a:xfrm>
                <a:custGeom>
                  <a:avLst/>
                  <a:gdLst>
                    <a:gd name="T0" fmla="*/ 32 w 411"/>
                    <a:gd name="T1" fmla="*/ 150 h 182"/>
                    <a:gd name="T2" fmla="*/ 186 w 411"/>
                    <a:gd name="T3" fmla="*/ 150 h 182"/>
                    <a:gd name="T4" fmla="*/ 186 w 411"/>
                    <a:gd name="T5" fmla="*/ 1 h 182"/>
                    <a:gd name="T6" fmla="*/ 187 w 411"/>
                    <a:gd name="T7" fmla="*/ 1 h 182"/>
                    <a:gd name="T8" fmla="*/ 187 w 411"/>
                    <a:gd name="T9" fmla="*/ 1 h 182"/>
                    <a:gd name="T10" fmla="*/ 411 w 411"/>
                    <a:gd name="T11" fmla="*/ 0 h 182"/>
                    <a:gd name="T12" fmla="*/ 411 w 411"/>
                    <a:gd name="T13" fmla="*/ 181 h 182"/>
                    <a:gd name="T14" fmla="*/ 379 w 411"/>
                    <a:gd name="T15" fmla="*/ 181 h 182"/>
                    <a:gd name="T16" fmla="*/ 379 w 411"/>
                    <a:gd name="T17" fmla="*/ 181 h 182"/>
                    <a:gd name="T18" fmla="*/ 255 w 411"/>
                    <a:gd name="T19" fmla="*/ 182 h 182"/>
                    <a:gd name="T20" fmla="*/ 255 w 411"/>
                    <a:gd name="T21" fmla="*/ 62 h 182"/>
                    <a:gd name="T22" fmla="*/ 341 w 411"/>
                    <a:gd name="T23" fmla="*/ 62 h 182"/>
                    <a:gd name="T24" fmla="*/ 341 w 411"/>
                    <a:gd name="T25" fmla="*/ 62 h 182"/>
                    <a:gd name="T26" fmla="*/ 342 w 411"/>
                    <a:gd name="T27" fmla="*/ 62 h 182"/>
                    <a:gd name="T28" fmla="*/ 342 w 411"/>
                    <a:gd name="T29" fmla="*/ 94 h 182"/>
                    <a:gd name="T30" fmla="*/ 341 w 411"/>
                    <a:gd name="T31" fmla="*/ 94 h 182"/>
                    <a:gd name="T32" fmla="*/ 341 w 411"/>
                    <a:gd name="T33" fmla="*/ 116 h 182"/>
                    <a:gd name="T34" fmla="*/ 312 w 411"/>
                    <a:gd name="T35" fmla="*/ 116 h 182"/>
                    <a:gd name="T36" fmla="*/ 312 w 411"/>
                    <a:gd name="T37" fmla="*/ 94 h 182"/>
                    <a:gd name="T38" fmla="*/ 288 w 411"/>
                    <a:gd name="T39" fmla="*/ 94 h 182"/>
                    <a:gd name="T40" fmla="*/ 288 w 411"/>
                    <a:gd name="T41" fmla="*/ 149 h 182"/>
                    <a:gd name="T42" fmla="*/ 379 w 411"/>
                    <a:gd name="T43" fmla="*/ 149 h 182"/>
                    <a:gd name="T44" fmla="*/ 379 w 411"/>
                    <a:gd name="T45" fmla="*/ 32 h 182"/>
                    <a:gd name="T46" fmla="*/ 220 w 411"/>
                    <a:gd name="T47" fmla="*/ 32 h 182"/>
                    <a:gd name="T48" fmla="*/ 220 w 411"/>
                    <a:gd name="T49" fmla="*/ 32 h 182"/>
                    <a:gd name="T50" fmla="*/ 218 w 411"/>
                    <a:gd name="T51" fmla="*/ 32 h 182"/>
                    <a:gd name="T52" fmla="*/ 218 w 411"/>
                    <a:gd name="T53" fmla="*/ 182 h 182"/>
                    <a:gd name="T54" fmla="*/ 0 w 411"/>
                    <a:gd name="T55" fmla="*/ 182 h 182"/>
                    <a:gd name="T56" fmla="*/ 0 w 411"/>
                    <a:gd name="T57" fmla="*/ 1 h 182"/>
                    <a:gd name="T58" fmla="*/ 156 w 411"/>
                    <a:gd name="T59" fmla="*/ 0 h 182"/>
                    <a:gd name="T60" fmla="*/ 156 w 411"/>
                    <a:gd name="T61" fmla="*/ 115 h 182"/>
                    <a:gd name="T62" fmla="*/ 99 w 411"/>
                    <a:gd name="T63" fmla="*/ 115 h 182"/>
                    <a:gd name="T64" fmla="*/ 99 w 411"/>
                    <a:gd name="T65" fmla="*/ 116 h 182"/>
                    <a:gd name="T66" fmla="*/ 70 w 411"/>
                    <a:gd name="T67" fmla="*/ 116 h 182"/>
                    <a:gd name="T68" fmla="*/ 70 w 411"/>
                    <a:gd name="T69" fmla="*/ 115 h 182"/>
                    <a:gd name="T70" fmla="*/ 69 w 411"/>
                    <a:gd name="T71" fmla="*/ 115 h 182"/>
                    <a:gd name="T72" fmla="*/ 69 w 411"/>
                    <a:gd name="T73" fmla="*/ 61 h 182"/>
                    <a:gd name="T74" fmla="*/ 99 w 411"/>
                    <a:gd name="T75" fmla="*/ 61 h 182"/>
                    <a:gd name="T76" fmla="*/ 99 w 411"/>
                    <a:gd name="T77" fmla="*/ 84 h 182"/>
                    <a:gd name="T78" fmla="*/ 123 w 411"/>
                    <a:gd name="T79" fmla="*/ 84 h 182"/>
                    <a:gd name="T80" fmla="*/ 123 w 411"/>
                    <a:gd name="T81" fmla="*/ 33 h 182"/>
                    <a:gd name="T82" fmla="*/ 32 w 411"/>
                    <a:gd name="T83" fmla="*/ 33 h 182"/>
                    <a:gd name="T84" fmla="*/ 32 w 411"/>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1" h="182">
                      <a:moveTo>
                        <a:pt x="32" y="150"/>
                      </a:moveTo>
                      <a:cubicBezTo>
                        <a:pt x="186" y="150"/>
                        <a:pt x="186" y="150"/>
                        <a:pt x="186" y="150"/>
                      </a:cubicBezTo>
                      <a:cubicBezTo>
                        <a:pt x="186" y="1"/>
                        <a:pt x="186" y="1"/>
                        <a:pt x="186" y="1"/>
                      </a:cubicBezTo>
                      <a:cubicBezTo>
                        <a:pt x="187" y="1"/>
                        <a:pt x="187" y="1"/>
                        <a:pt x="187" y="1"/>
                      </a:cubicBezTo>
                      <a:cubicBezTo>
                        <a:pt x="187" y="1"/>
                        <a:pt x="187" y="1"/>
                        <a:pt x="187" y="1"/>
                      </a:cubicBezTo>
                      <a:cubicBezTo>
                        <a:pt x="268" y="1"/>
                        <a:pt x="332" y="0"/>
                        <a:pt x="411" y="0"/>
                      </a:cubicBezTo>
                      <a:cubicBezTo>
                        <a:pt x="411" y="181"/>
                        <a:pt x="411" y="181"/>
                        <a:pt x="411" y="181"/>
                      </a:cubicBezTo>
                      <a:cubicBezTo>
                        <a:pt x="379" y="181"/>
                        <a:pt x="379" y="181"/>
                        <a:pt x="379" y="181"/>
                      </a:cubicBezTo>
                      <a:cubicBezTo>
                        <a:pt x="379" y="181"/>
                        <a:pt x="379" y="181"/>
                        <a:pt x="379" y="181"/>
                      </a:cubicBezTo>
                      <a:cubicBezTo>
                        <a:pt x="255" y="182"/>
                        <a:pt x="255" y="182"/>
                        <a:pt x="255" y="182"/>
                      </a:cubicBezTo>
                      <a:cubicBezTo>
                        <a:pt x="255" y="143"/>
                        <a:pt x="255" y="100"/>
                        <a:pt x="255" y="62"/>
                      </a:cubicBezTo>
                      <a:cubicBezTo>
                        <a:pt x="284" y="62"/>
                        <a:pt x="312" y="62"/>
                        <a:pt x="341" y="62"/>
                      </a:cubicBezTo>
                      <a:cubicBezTo>
                        <a:pt x="341" y="62"/>
                        <a:pt x="341" y="62"/>
                        <a:pt x="341" y="62"/>
                      </a:cubicBezTo>
                      <a:cubicBezTo>
                        <a:pt x="342" y="62"/>
                        <a:pt x="342" y="62"/>
                        <a:pt x="342" y="62"/>
                      </a:cubicBezTo>
                      <a:cubicBezTo>
                        <a:pt x="342" y="94"/>
                        <a:pt x="342" y="94"/>
                        <a:pt x="342" y="94"/>
                      </a:cubicBezTo>
                      <a:cubicBezTo>
                        <a:pt x="341" y="94"/>
                        <a:pt x="341" y="94"/>
                        <a:pt x="341" y="94"/>
                      </a:cubicBezTo>
                      <a:cubicBezTo>
                        <a:pt x="341" y="116"/>
                        <a:pt x="341" y="116"/>
                        <a:pt x="341" y="116"/>
                      </a:cubicBezTo>
                      <a:cubicBezTo>
                        <a:pt x="312" y="116"/>
                        <a:pt x="312" y="116"/>
                        <a:pt x="312" y="116"/>
                      </a:cubicBezTo>
                      <a:cubicBezTo>
                        <a:pt x="312" y="94"/>
                        <a:pt x="312" y="94"/>
                        <a:pt x="312" y="94"/>
                      </a:cubicBezTo>
                      <a:cubicBezTo>
                        <a:pt x="288" y="94"/>
                        <a:pt x="288" y="94"/>
                        <a:pt x="288" y="94"/>
                      </a:cubicBezTo>
                      <a:cubicBezTo>
                        <a:pt x="288" y="149"/>
                        <a:pt x="288" y="149"/>
                        <a:pt x="288" y="149"/>
                      </a:cubicBezTo>
                      <a:cubicBezTo>
                        <a:pt x="379" y="149"/>
                        <a:pt x="379" y="149"/>
                        <a:pt x="379" y="149"/>
                      </a:cubicBezTo>
                      <a:cubicBezTo>
                        <a:pt x="379" y="32"/>
                        <a:pt x="379" y="32"/>
                        <a:pt x="379" y="32"/>
                      </a:cubicBezTo>
                      <a:cubicBezTo>
                        <a:pt x="220" y="32"/>
                        <a:pt x="220" y="32"/>
                        <a:pt x="220" y="32"/>
                      </a:cubicBezTo>
                      <a:cubicBezTo>
                        <a:pt x="220" y="32"/>
                        <a:pt x="220" y="32"/>
                        <a:pt x="220" y="32"/>
                      </a:cubicBezTo>
                      <a:cubicBezTo>
                        <a:pt x="218" y="32"/>
                        <a:pt x="218" y="32"/>
                        <a:pt x="218" y="32"/>
                      </a:cubicBezTo>
                      <a:cubicBezTo>
                        <a:pt x="218" y="182"/>
                        <a:pt x="218" y="182"/>
                        <a:pt x="218" y="182"/>
                      </a:cubicBezTo>
                      <a:cubicBezTo>
                        <a:pt x="0" y="182"/>
                        <a:pt x="0" y="182"/>
                        <a:pt x="0" y="182"/>
                      </a:cubicBezTo>
                      <a:cubicBezTo>
                        <a:pt x="0" y="1"/>
                        <a:pt x="0" y="1"/>
                        <a:pt x="0" y="1"/>
                      </a:cubicBezTo>
                      <a:cubicBezTo>
                        <a:pt x="156" y="0"/>
                        <a:pt x="156" y="0"/>
                        <a:pt x="156" y="0"/>
                      </a:cubicBezTo>
                      <a:cubicBezTo>
                        <a:pt x="156" y="115"/>
                        <a:pt x="156" y="115"/>
                        <a:pt x="156" y="115"/>
                      </a:cubicBezTo>
                      <a:cubicBezTo>
                        <a:pt x="99" y="115"/>
                        <a:pt x="99" y="115"/>
                        <a:pt x="99" y="115"/>
                      </a:cubicBezTo>
                      <a:cubicBezTo>
                        <a:pt x="99" y="116"/>
                        <a:pt x="99" y="116"/>
                        <a:pt x="99" y="116"/>
                      </a:cubicBezTo>
                      <a:cubicBezTo>
                        <a:pt x="70" y="116"/>
                        <a:pt x="70" y="116"/>
                        <a:pt x="70" y="116"/>
                      </a:cubicBezTo>
                      <a:cubicBezTo>
                        <a:pt x="70" y="115"/>
                        <a:pt x="70" y="115"/>
                        <a:pt x="70" y="115"/>
                      </a:cubicBezTo>
                      <a:cubicBezTo>
                        <a:pt x="69" y="115"/>
                        <a:pt x="69" y="115"/>
                        <a:pt x="69" y="115"/>
                      </a:cubicBezTo>
                      <a:cubicBezTo>
                        <a:pt x="69" y="61"/>
                        <a:pt x="69" y="61"/>
                        <a:pt x="69" y="61"/>
                      </a:cubicBezTo>
                      <a:cubicBezTo>
                        <a:pt x="99" y="61"/>
                        <a:pt x="99" y="61"/>
                        <a:pt x="99" y="61"/>
                      </a:cubicBezTo>
                      <a:cubicBezTo>
                        <a:pt x="99" y="84"/>
                        <a:pt x="99" y="84"/>
                        <a:pt x="99" y="84"/>
                      </a:cubicBezTo>
                      <a:cubicBezTo>
                        <a:pt x="123" y="84"/>
                        <a:pt x="123" y="84"/>
                        <a:pt x="123" y="84"/>
                      </a:cubicBezTo>
                      <a:cubicBezTo>
                        <a:pt x="123" y="33"/>
                        <a:pt x="123" y="33"/>
                        <a:pt x="123" y="33"/>
                      </a:cubicBezTo>
                      <a:cubicBezTo>
                        <a:pt x="32" y="33"/>
                        <a:pt x="32" y="33"/>
                        <a:pt x="32" y="33"/>
                      </a:cubicBezTo>
                      <a:lnTo>
                        <a:pt x="32"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41" name="Freeform 7"/>
                <p:cNvSpPr>
                  <a:spLocks/>
                </p:cNvSpPr>
                <p:nvPr/>
              </p:nvSpPr>
              <p:spPr bwMode="auto">
                <a:xfrm>
                  <a:off x="3324952" y="5029200"/>
                  <a:ext cx="526381" cy="126831"/>
                </a:xfrm>
                <a:custGeom>
                  <a:avLst/>
                  <a:gdLst>
                    <a:gd name="T0" fmla="*/ 33 w 412"/>
                    <a:gd name="T1" fmla="*/ 150 h 182"/>
                    <a:gd name="T2" fmla="*/ 187 w 412"/>
                    <a:gd name="T3" fmla="*/ 150 h 182"/>
                    <a:gd name="T4" fmla="*/ 187 w 412"/>
                    <a:gd name="T5" fmla="*/ 1 h 182"/>
                    <a:gd name="T6" fmla="*/ 187 w 412"/>
                    <a:gd name="T7" fmla="*/ 1 h 182"/>
                    <a:gd name="T8" fmla="*/ 187 w 412"/>
                    <a:gd name="T9" fmla="*/ 1 h 182"/>
                    <a:gd name="T10" fmla="*/ 412 w 412"/>
                    <a:gd name="T11" fmla="*/ 0 h 182"/>
                    <a:gd name="T12" fmla="*/ 412 w 412"/>
                    <a:gd name="T13" fmla="*/ 181 h 182"/>
                    <a:gd name="T14" fmla="*/ 380 w 412"/>
                    <a:gd name="T15" fmla="*/ 181 h 182"/>
                    <a:gd name="T16" fmla="*/ 380 w 412"/>
                    <a:gd name="T17" fmla="*/ 181 h 182"/>
                    <a:gd name="T18" fmla="*/ 256 w 412"/>
                    <a:gd name="T19" fmla="*/ 182 h 182"/>
                    <a:gd name="T20" fmla="*/ 255 w 412"/>
                    <a:gd name="T21" fmla="*/ 62 h 182"/>
                    <a:gd name="T22" fmla="*/ 342 w 412"/>
                    <a:gd name="T23" fmla="*/ 62 h 182"/>
                    <a:gd name="T24" fmla="*/ 342 w 412"/>
                    <a:gd name="T25" fmla="*/ 62 h 182"/>
                    <a:gd name="T26" fmla="*/ 342 w 412"/>
                    <a:gd name="T27" fmla="*/ 62 h 182"/>
                    <a:gd name="T28" fmla="*/ 342 w 412"/>
                    <a:gd name="T29" fmla="*/ 94 h 182"/>
                    <a:gd name="T30" fmla="*/ 342 w 412"/>
                    <a:gd name="T31" fmla="*/ 94 h 182"/>
                    <a:gd name="T32" fmla="*/ 342 w 412"/>
                    <a:gd name="T33" fmla="*/ 116 h 182"/>
                    <a:gd name="T34" fmla="*/ 313 w 412"/>
                    <a:gd name="T35" fmla="*/ 116 h 182"/>
                    <a:gd name="T36" fmla="*/ 313 w 412"/>
                    <a:gd name="T37" fmla="*/ 94 h 182"/>
                    <a:gd name="T38" fmla="*/ 288 w 412"/>
                    <a:gd name="T39" fmla="*/ 94 h 182"/>
                    <a:gd name="T40" fmla="*/ 288 w 412"/>
                    <a:gd name="T41" fmla="*/ 149 h 182"/>
                    <a:gd name="T42" fmla="*/ 380 w 412"/>
                    <a:gd name="T43" fmla="*/ 149 h 182"/>
                    <a:gd name="T44" fmla="*/ 380 w 412"/>
                    <a:gd name="T45" fmla="*/ 32 h 182"/>
                    <a:gd name="T46" fmla="*/ 220 w 412"/>
                    <a:gd name="T47" fmla="*/ 32 h 182"/>
                    <a:gd name="T48" fmla="*/ 220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7 w 412"/>
                    <a:gd name="T61" fmla="*/ 115 h 182"/>
                    <a:gd name="T62" fmla="*/ 100 w 412"/>
                    <a:gd name="T63" fmla="*/ 115 h 182"/>
                    <a:gd name="T64" fmla="*/ 100 w 412"/>
                    <a:gd name="T65" fmla="*/ 116 h 182"/>
                    <a:gd name="T66" fmla="*/ 71 w 412"/>
                    <a:gd name="T67" fmla="*/ 116 h 182"/>
                    <a:gd name="T68" fmla="*/ 71 w 412"/>
                    <a:gd name="T69" fmla="*/ 115 h 182"/>
                    <a:gd name="T70" fmla="*/ 70 w 412"/>
                    <a:gd name="T71" fmla="*/ 115 h 182"/>
                    <a:gd name="T72" fmla="*/ 69 w 412"/>
                    <a:gd name="T73" fmla="*/ 61 h 182"/>
                    <a:gd name="T74" fmla="*/ 100 w 412"/>
                    <a:gd name="T75" fmla="*/ 61 h 182"/>
                    <a:gd name="T76" fmla="*/ 100 w 412"/>
                    <a:gd name="T77" fmla="*/ 84 h 182"/>
                    <a:gd name="T78" fmla="*/ 124 w 412"/>
                    <a:gd name="T79" fmla="*/ 84 h 182"/>
                    <a:gd name="T80" fmla="*/ 124 w 412"/>
                    <a:gd name="T81" fmla="*/ 33 h 182"/>
                    <a:gd name="T82" fmla="*/ 33 w 412"/>
                    <a:gd name="T83" fmla="*/ 33 h 182"/>
                    <a:gd name="T84" fmla="*/ 33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3" y="150"/>
                      </a:moveTo>
                      <a:cubicBezTo>
                        <a:pt x="187" y="150"/>
                        <a:pt x="187" y="150"/>
                        <a:pt x="187" y="150"/>
                      </a:cubicBezTo>
                      <a:cubicBezTo>
                        <a:pt x="187" y="1"/>
                        <a:pt x="187" y="1"/>
                        <a:pt x="187"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80" y="181"/>
                        <a:pt x="380" y="181"/>
                        <a:pt x="380" y="181"/>
                      </a:cubicBezTo>
                      <a:cubicBezTo>
                        <a:pt x="380" y="181"/>
                        <a:pt x="380" y="181"/>
                        <a:pt x="380" y="181"/>
                      </a:cubicBezTo>
                      <a:cubicBezTo>
                        <a:pt x="256" y="182"/>
                        <a:pt x="256" y="182"/>
                        <a:pt x="256" y="182"/>
                      </a:cubicBezTo>
                      <a:cubicBezTo>
                        <a:pt x="256" y="143"/>
                        <a:pt x="255" y="100"/>
                        <a:pt x="255" y="62"/>
                      </a:cubicBezTo>
                      <a:cubicBezTo>
                        <a:pt x="285" y="62"/>
                        <a:pt x="313" y="62"/>
                        <a:pt x="342" y="62"/>
                      </a:cubicBezTo>
                      <a:cubicBezTo>
                        <a:pt x="342" y="62"/>
                        <a:pt x="342" y="62"/>
                        <a:pt x="342" y="62"/>
                      </a:cubicBezTo>
                      <a:cubicBezTo>
                        <a:pt x="342" y="62"/>
                        <a:pt x="342" y="62"/>
                        <a:pt x="342" y="62"/>
                      </a:cubicBezTo>
                      <a:cubicBezTo>
                        <a:pt x="342" y="94"/>
                        <a:pt x="342" y="94"/>
                        <a:pt x="342"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8" y="94"/>
                        <a:pt x="288" y="94"/>
                        <a:pt x="288" y="94"/>
                      </a:cubicBezTo>
                      <a:cubicBezTo>
                        <a:pt x="288" y="149"/>
                        <a:pt x="288" y="149"/>
                        <a:pt x="288" y="149"/>
                      </a:cubicBezTo>
                      <a:cubicBezTo>
                        <a:pt x="380" y="149"/>
                        <a:pt x="380" y="149"/>
                        <a:pt x="380" y="149"/>
                      </a:cubicBezTo>
                      <a:cubicBezTo>
                        <a:pt x="380" y="32"/>
                        <a:pt x="380" y="32"/>
                        <a:pt x="380" y="32"/>
                      </a:cubicBezTo>
                      <a:cubicBezTo>
                        <a:pt x="220" y="32"/>
                        <a:pt x="220" y="32"/>
                        <a:pt x="220" y="32"/>
                      </a:cubicBezTo>
                      <a:cubicBezTo>
                        <a:pt x="220" y="32"/>
                        <a:pt x="220" y="32"/>
                        <a:pt x="220"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7" y="115"/>
                        <a:pt x="157" y="115"/>
                        <a:pt x="157" y="115"/>
                      </a:cubicBezTo>
                      <a:cubicBezTo>
                        <a:pt x="100" y="115"/>
                        <a:pt x="100" y="115"/>
                        <a:pt x="100" y="115"/>
                      </a:cubicBezTo>
                      <a:cubicBezTo>
                        <a:pt x="100" y="116"/>
                        <a:pt x="100" y="116"/>
                        <a:pt x="100" y="116"/>
                      </a:cubicBezTo>
                      <a:cubicBezTo>
                        <a:pt x="71" y="116"/>
                        <a:pt x="71" y="116"/>
                        <a:pt x="71" y="116"/>
                      </a:cubicBezTo>
                      <a:cubicBezTo>
                        <a:pt x="71" y="115"/>
                        <a:pt x="71" y="115"/>
                        <a:pt x="71" y="115"/>
                      </a:cubicBezTo>
                      <a:cubicBezTo>
                        <a:pt x="70" y="115"/>
                        <a:pt x="70" y="115"/>
                        <a:pt x="70" y="115"/>
                      </a:cubicBezTo>
                      <a:cubicBezTo>
                        <a:pt x="69" y="61"/>
                        <a:pt x="69" y="61"/>
                        <a:pt x="69" y="61"/>
                      </a:cubicBezTo>
                      <a:cubicBezTo>
                        <a:pt x="100" y="61"/>
                        <a:pt x="100" y="61"/>
                        <a:pt x="100" y="61"/>
                      </a:cubicBezTo>
                      <a:cubicBezTo>
                        <a:pt x="100" y="84"/>
                        <a:pt x="100" y="84"/>
                        <a:pt x="100" y="84"/>
                      </a:cubicBezTo>
                      <a:cubicBezTo>
                        <a:pt x="124" y="84"/>
                        <a:pt x="124" y="84"/>
                        <a:pt x="124" y="84"/>
                      </a:cubicBezTo>
                      <a:cubicBezTo>
                        <a:pt x="124" y="33"/>
                        <a:pt x="124" y="33"/>
                        <a:pt x="124" y="33"/>
                      </a:cubicBezTo>
                      <a:cubicBezTo>
                        <a:pt x="33" y="33"/>
                        <a:pt x="33" y="33"/>
                        <a:pt x="33" y="33"/>
                      </a:cubicBezTo>
                      <a:lnTo>
                        <a:pt x="33"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42" name="Freeform 8"/>
                <p:cNvSpPr>
                  <a:spLocks/>
                </p:cNvSpPr>
                <p:nvPr/>
              </p:nvSpPr>
              <p:spPr bwMode="auto">
                <a:xfrm>
                  <a:off x="3880865" y="5029200"/>
                  <a:ext cx="524643" cy="126831"/>
                </a:xfrm>
                <a:custGeom>
                  <a:avLst/>
                  <a:gdLst>
                    <a:gd name="T0" fmla="*/ 33 w 412"/>
                    <a:gd name="T1" fmla="*/ 150 h 182"/>
                    <a:gd name="T2" fmla="*/ 187 w 412"/>
                    <a:gd name="T3" fmla="*/ 150 h 182"/>
                    <a:gd name="T4" fmla="*/ 187 w 412"/>
                    <a:gd name="T5" fmla="*/ 1 h 182"/>
                    <a:gd name="T6" fmla="*/ 187 w 412"/>
                    <a:gd name="T7" fmla="*/ 1 h 182"/>
                    <a:gd name="T8" fmla="*/ 187 w 412"/>
                    <a:gd name="T9" fmla="*/ 1 h 182"/>
                    <a:gd name="T10" fmla="*/ 412 w 412"/>
                    <a:gd name="T11" fmla="*/ 0 h 182"/>
                    <a:gd name="T12" fmla="*/ 412 w 412"/>
                    <a:gd name="T13" fmla="*/ 181 h 182"/>
                    <a:gd name="T14" fmla="*/ 380 w 412"/>
                    <a:gd name="T15" fmla="*/ 181 h 182"/>
                    <a:gd name="T16" fmla="*/ 380 w 412"/>
                    <a:gd name="T17" fmla="*/ 181 h 182"/>
                    <a:gd name="T18" fmla="*/ 256 w 412"/>
                    <a:gd name="T19" fmla="*/ 182 h 182"/>
                    <a:gd name="T20" fmla="*/ 255 w 412"/>
                    <a:gd name="T21" fmla="*/ 62 h 182"/>
                    <a:gd name="T22" fmla="*/ 342 w 412"/>
                    <a:gd name="T23" fmla="*/ 62 h 182"/>
                    <a:gd name="T24" fmla="*/ 342 w 412"/>
                    <a:gd name="T25" fmla="*/ 62 h 182"/>
                    <a:gd name="T26" fmla="*/ 342 w 412"/>
                    <a:gd name="T27" fmla="*/ 62 h 182"/>
                    <a:gd name="T28" fmla="*/ 342 w 412"/>
                    <a:gd name="T29" fmla="*/ 94 h 182"/>
                    <a:gd name="T30" fmla="*/ 342 w 412"/>
                    <a:gd name="T31" fmla="*/ 94 h 182"/>
                    <a:gd name="T32" fmla="*/ 342 w 412"/>
                    <a:gd name="T33" fmla="*/ 116 h 182"/>
                    <a:gd name="T34" fmla="*/ 313 w 412"/>
                    <a:gd name="T35" fmla="*/ 116 h 182"/>
                    <a:gd name="T36" fmla="*/ 313 w 412"/>
                    <a:gd name="T37" fmla="*/ 94 h 182"/>
                    <a:gd name="T38" fmla="*/ 288 w 412"/>
                    <a:gd name="T39" fmla="*/ 94 h 182"/>
                    <a:gd name="T40" fmla="*/ 288 w 412"/>
                    <a:gd name="T41" fmla="*/ 149 h 182"/>
                    <a:gd name="T42" fmla="*/ 380 w 412"/>
                    <a:gd name="T43" fmla="*/ 149 h 182"/>
                    <a:gd name="T44" fmla="*/ 380 w 412"/>
                    <a:gd name="T45" fmla="*/ 32 h 182"/>
                    <a:gd name="T46" fmla="*/ 220 w 412"/>
                    <a:gd name="T47" fmla="*/ 32 h 182"/>
                    <a:gd name="T48" fmla="*/ 220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7 w 412"/>
                    <a:gd name="T61" fmla="*/ 115 h 182"/>
                    <a:gd name="T62" fmla="*/ 100 w 412"/>
                    <a:gd name="T63" fmla="*/ 115 h 182"/>
                    <a:gd name="T64" fmla="*/ 100 w 412"/>
                    <a:gd name="T65" fmla="*/ 116 h 182"/>
                    <a:gd name="T66" fmla="*/ 71 w 412"/>
                    <a:gd name="T67" fmla="*/ 116 h 182"/>
                    <a:gd name="T68" fmla="*/ 71 w 412"/>
                    <a:gd name="T69" fmla="*/ 115 h 182"/>
                    <a:gd name="T70" fmla="*/ 70 w 412"/>
                    <a:gd name="T71" fmla="*/ 115 h 182"/>
                    <a:gd name="T72" fmla="*/ 69 w 412"/>
                    <a:gd name="T73" fmla="*/ 61 h 182"/>
                    <a:gd name="T74" fmla="*/ 100 w 412"/>
                    <a:gd name="T75" fmla="*/ 61 h 182"/>
                    <a:gd name="T76" fmla="*/ 100 w 412"/>
                    <a:gd name="T77" fmla="*/ 84 h 182"/>
                    <a:gd name="T78" fmla="*/ 124 w 412"/>
                    <a:gd name="T79" fmla="*/ 84 h 182"/>
                    <a:gd name="T80" fmla="*/ 124 w 412"/>
                    <a:gd name="T81" fmla="*/ 33 h 182"/>
                    <a:gd name="T82" fmla="*/ 33 w 412"/>
                    <a:gd name="T83" fmla="*/ 33 h 182"/>
                    <a:gd name="T84" fmla="*/ 33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3" y="150"/>
                      </a:moveTo>
                      <a:cubicBezTo>
                        <a:pt x="187" y="150"/>
                        <a:pt x="187" y="150"/>
                        <a:pt x="187" y="150"/>
                      </a:cubicBezTo>
                      <a:cubicBezTo>
                        <a:pt x="187" y="1"/>
                        <a:pt x="187" y="1"/>
                        <a:pt x="187"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80" y="181"/>
                        <a:pt x="380" y="181"/>
                        <a:pt x="380" y="181"/>
                      </a:cubicBezTo>
                      <a:cubicBezTo>
                        <a:pt x="380" y="181"/>
                        <a:pt x="380" y="181"/>
                        <a:pt x="380" y="181"/>
                      </a:cubicBezTo>
                      <a:cubicBezTo>
                        <a:pt x="256" y="182"/>
                        <a:pt x="256" y="182"/>
                        <a:pt x="256" y="182"/>
                      </a:cubicBezTo>
                      <a:cubicBezTo>
                        <a:pt x="256" y="143"/>
                        <a:pt x="255" y="100"/>
                        <a:pt x="255" y="62"/>
                      </a:cubicBezTo>
                      <a:cubicBezTo>
                        <a:pt x="285" y="62"/>
                        <a:pt x="313" y="62"/>
                        <a:pt x="342" y="62"/>
                      </a:cubicBezTo>
                      <a:cubicBezTo>
                        <a:pt x="342" y="62"/>
                        <a:pt x="342" y="62"/>
                        <a:pt x="342" y="62"/>
                      </a:cubicBezTo>
                      <a:cubicBezTo>
                        <a:pt x="342" y="62"/>
                        <a:pt x="342" y="62"/>
                        <a:pt x="342" y="62"/>
                      </a:cubicBezTo>
                      <a:cubicBezTo>
                        <a:pt x="342" y="94"/>
                        <a:pt x="342" y="94"/>
                        <a:pt x="342"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8" y="94"/>
                        <a:pt x="288" y="94"/>
                        <a:pt x="288" y="94"/>
                      </a:cubicBezTo>
                      <a:cubicBezTo>
                        <a:pt x="288" y="149"/>
                        <a:pt x="288" y="149"/>
                        <a:pt x="288" y="149"/>
                      </a:cubicBezTo>
                      <a:cubicBezTo>
                        <a:pt x="380" y="149"/>
                        <a:pt x="380" y="149"/>
                        <a:pt x="380" y="149"/>
                      </a:cubicBezTo>
                      <a:cubicBezTo>
                        <a:pt x="380" y="32"/>
                        <a:pt x="380" y="32"/>
                        <a:pt x="380" y="32"/>
                      </a:cubicBezTo>
                      <a:cubicBezTo>
                        <a:pt x="220" y="32"/>
                        <a:pt x="220" y="32"/>
                        <a:pt x="220" y="32"/>
                      </a:cubicBezTo>
                      <a:cubicBezTo>
                        <a:pt x="220" y="32"/>
                        <a:pt x="220" y="32"/>
                        <a:pt x="220"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7" y="115"/>
                        <a:pt x="157" y="115"/>
                        <a:pt x="157" y="115"/>
                      </a:cubicBezTo>
                      <a:cubicBezTo>
                        <a:pt x="100" y="115"/>
                        <a:pt x="100" y="115"/>
                        <a:pt x="100" y="115"/>
                      </a:cubicBezTo>
                      <a:cubicBezTo>
                        <a:pt x="100" y="116"/>
                        <a:pt x="100" y="116"/>
                        <a:pt x="100" y="116"/>
                      </a:cubicBezTo>
                      <a:cubicBezTo>
                        <a:pt x="71" y="116"/>
                        <a:pt x="71" y="116"/>
                        <a:pt x="71" y="116"/>
                      </a:cubicBezTo>
                      <a:cubicBezTo>
                        <a:pt x="71" y="115"/>
                        <a:pt x="71" y="115"/>
                        <a:pt x="71" y="115"/>
                      </a:cubicBezTo>
                      <a:cubicBezTo>
                        <a:pt x="70" y="115"/>
                        <a:pt x="70" y="115"/>
                        <a:pt x="70" y="115"/>
                      </a:cubicBezTo>
                      <a:cubicBezTo>
                        <a:pt x="69" y="61"/>
                        <a:pt x="69" y="61"/>
                        <a:pt x="69" y="61"/>
                      </a:cubicBezTo>
                      <a:cubicBezTo>
                        <a:pt x="100" y="61"/>
                        <a:pt x="100" y="61"/>
                        <a:pt x="100" y="61"/>
                      </a:cubicBezTo>
                      <a:cubicBezTo>
                        <a:pt x="100" y="84"/>
                        <a:pt x="100" y="84"/>
                        <a:pt x="100" y="84"/>
                      </a:cubicBezTo>
                      <a:cubicBezTo>
                        <a:pt x="124" y="84"/>
                        <a:pt x="124" y="84"/>
                        <a:pt x="124" y="84"/>
                      </a:cubicBezTo>
                      <a:cubicBezTo>
                        <a:pt x="124" y="33"/>
                        <a:pt x="124" y="33"/>
                        <a:pt x="124" y="33"/>
                      </a:cubicBezTo>
                      <a:cubicBezTo>
                        <a:pt x="33" y="33"/>
                        <a:pt x="33" y="33"/>
                        <a:pt x="33" y="33"/>
                      </a:cubicBezTo>
                      <a:lnTo>
                        <a:pt x="33"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43" name="Freeform 9"/>
                <p:cNvSpPr>
                  <a:spLocks/>
                </p:cNvSpPr>
                <p:nvPr/>
              </p:nvSpPr>
              <p:spPr bwMode="auto">
                <a:xfrm>
                  <a:off x="4436778" y="5029200"/>
                  <a:ext cx="526381" cy="126831"/>
                </a:xfrm>
                <a:custGeom>
                  <a:avLst/>
                  <a:gdLst>
                    <a:gd name="T0" fmla="*/ 32 w 412"/>
                    <a:gd name="T1" fmla="*/ 150 h 182"/>
                    <a:gd name="T2" fmla="*/ 186 w 412"/>
                    <a:gd name="T3" fmla="*/ 150 h 182"/>
                    <a:gd name="T4" fmla="*/ 186 w 412"/>
                    <a:gd name="T5" fmla="*/ 1 h 182"/>
                    <a:gd name="T6" fmla="*/ 187 w 412"/>
                    <a:gd name="T7" fmla="*/ 1 h 182"/>
                    <a:gd name="T8" fmla="*/ 187 w 412"/>
                    <a:gd name="T9" fmla="*/ 1 h 182"/>
                    <a:gd name="T10" fmla="*/ 412 w 412"/>
                    <a:gd name="T11" fmla="*/ 0 h 182"/>
                    <a:gd name="T12" fmla="*/ 412 w 412"/>
                    <a:gd name="T13" fmla="*/ 181 h 182"/>
                    <a:gd name="T14" fmla="*/ 379 w 412"/>
                    <a:gd name="T15" fmla="*/ 181 h 182"/>
                    <a:gd name="T16" fmla="*/ 379 w 412"/>
                    <a:gd name="T17" fmla="*/ 181 h 182"/>
                    <a:gd name="T18" fmla="*/ 256 w 412"/>
                    <a:gd name="T19" fmla="*/ 182 h 182"/>
                    <a:gd name="T20" fmla="*/ 255 w 412"/>
                    <a:gd name="T21" fmla="*/ 62 h 182"/>
                    <a:gd name="T22" fmla="*/ 342 w 412"/>
                    <a:gd name="T23" fmla="*/ 62 h 182"/>
                    <a:gd name="T24" fmla="*/ 342 w 412"/>
                    <a:gd name="T25" fmla="*/ 62 h 182"/>
                    <a:gd name="T26" fmla="*/ 342 w 412"/>
                    <a:gd name="T27" fmla="*/ 62 h 182"/>
                    <a:gd name="T28" fmla="*/ 342 w 412"/>
                    <a:gd name="T29" fmla="*/ 94 h 182"/>
                    <a:gd name="T30" fmla="*/ 342 w 412"/>
                    <a:gd name="T31" fmla="*/ 94 h 182"/>
                    <a:gd name="T32" fmla="*/ 342 w 412"/>
                    <a:gd name="T33" fmla="*/ 116 h 182"/>
                    <a:gd name="T34" fmla="*/ 313 w 412"/>
                    <a:gd name="T35" fmla="*/ 116 h 182"/>
                    <a:gd name="T36" fmla="*/ 313 w 412"/>
                    <a:gd name="T37" fmla="*/ 94 h 182"/>
                    <a:gd name="T38" fmla="*/ 288 w 412"/>
                    <a:gd name="T39" fmla="*/ 94 h 182"/>
                    <a:gd name="T40" fmla="*/ 288 w 412"/>
                    <a:gd name="T41" fmla="*/ 149 h 182"/>
                    <a:gd name="T42" fmla="*/ 379 w 412"/>
                    <a:gd name="T43" fmla="*/ 149 h 182"/>
                    <a:gd name="T44" fmla="*/ 379 w 412"/>
                    <a:gd name="T45" fmla="*/ 32 h 182"/>
                    <a:gd name="T46" fmla="*/ 220 w 412"/>
                    <a:gd name="T47" fmla="*/ 32 h 182"/>
                    <a:gd name="T48" fmla="*/ 220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6 w 412"/>
                    <a:gd name="T61" fmla="*/ 115 h 182"/>
                    <a:gd name="T62" fmla="*/ 99 w 412"/>
                    <a:gd name="T63" fmla="*/ 115 h 182"/>
                    <a:gd name="T64" fmla="*/ 99 w 412"/>
                    <a:gd name="T65" fmla="*/ 116 h 182"/>
                    <a:gd name="T66" fmla="*/ 70 w 412"/>
                    <a:gd name="T67" fmla="*/ 116 h 182"/>
                    <a:gd name="T68" fmla="*/ 70 w 412"/>
                    <a:gd name="T69" fmla="*/ 115 h 182"/>
                    <a:gd name="T70" fmla="*/ 69 w 412"/>
                    <a:gd name="T71" fmla="*/ 115 h 182"/>
                    <a:gd name="T72" fmla="*/ 69 w 412"/>
                    <a:gd name="T73" fmla="*/ 61 h 182"/>
                    <a:gd name="T74" fmla="*/ 99 w 412"/>
                    <a:gd name="T75" fmla="*/ 61 h 182"/>
                    <a:gd name="T76" fmla="*/ 99 w 412"/>
                    <a:gd name="T77" fmla="*/ 84 h 182"/>
                    <a:gd name="T78" fmla="*/ 123 w 412"/>
                    <a:gd name="T79" fmla="*/ 84 h 182"/>
                    <a:gd name="T80" fmla="*/ 123 w 412"/>
                    <a:gd name="T81" fmla="*/ 33 h 182"/>
                    <a:gd name="T82" fmla="*/ 32 w 412"/>
                    <a:gd name="T83" fmla="*/ 33 h 182"/>
                    <a:gd name="T84" fmla="*/ 32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2" y="150"/>
                      </a:moveTo>
                      <a:cubicBezTo>
                        <a:pt x="186" y="150"/>
                        <a:pt x="186" y="150"/>
                        <a:pt x="186" y="150"/>
                      </a:cubicBezTo>
                      <a:cubicBezTo>
                        <a:pt x="186" y="1"/>
                        <a:pt x="186" y="1"/>
                        <a:pt x="186"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79" y="181"/>
                        <a:pt x="379" y="181"/>
                        <a:pt x="379" y="181"/>
                      </a:cubicBezTo>
                      <a:cubicBezTo>
                        <a:pt x="379" y="181"/>
                        <a:pt x="379" y="181"/>
                        <a:pt x="379" y="181"/>
                      </a:cubicBezTo>
                      <a:cubicBezTo>
                        <a:pt x="256" y="182"/>
                        <a:pt x="256" y="182"/>
                        <a:pt x="256" y="182"/>
                      </a:cubicBezTo>
                      <a:cubicBezTo>
                        <a:pt x="256" y="143"/>
                        <a:pt x="255" y="100"/>
                        <a:pt x="255" y="62"/>
                      </a:cubicBezTo>
                      <a:cubicBezTo>
                        <a:pt x="284" y="62"/>
                        <a:pt x="313" y="62"/>
                        <a:pt x="342" y="62"/>
                      </a:cubicBezTo>
                      <a:cubicBezTo>
                        <a:pt x="342" y="62"/>
                        <a:pt x="342" y="62"/>
                        <a:pt x="342" y="62"/>
                      </a:cubicBezTo>
                      <a:cubicBezTo>
                        <a:pt x="342" y="62"/>
                        <a:pt x="342" y="62"/>
                        <a:pt x="342" y="62"/>
                      </a:cubicBezTo>
                      <a:cubicBezTo>
                        <a:pt x="342" y="94"/>
                        <a:pt x="342" y="94"/>
                        <a:pt x="342"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8" y="94"/>
                        <a:pt x="288" y="94"/>
                        <a:pt x="288" y="94"/>
                      </a:cubicBezTo>
                      <a:cubicBezTo>
                        <a:pt x="288" y="149"/>
                        <a:pt x="288" y="149"/>
                        <a:pt x="288" y="149"/>
                      </a:cubicBezTo>
                      <a:cubicBezTo>
                        <a:pt x="379" y="149"/>
                        <a:pt x="379" y="149"/>
                        <a:pt x="379" y="149"/>
                      </a:cubicBezTo>
                      <a:cubicBezTo>
                        <a:pt x="379" y="32"/>
                        <a:pt x="379" y="32"/>
                        <a:pt x="379" y="32"/>
                      </a:cubicBezTo>
                      <a:cubicBezTo>
                        <a:pt x="220" y="32"/>
                        <a:pt x="220" y="32"/>
                        <a:pt x="220" y="32"/>
                      </a:cubicBezTo>
                      <a:cubicBezTo>
                        <a:pt x="220" y="32"/>
                        <a:pt x="220" y="32"/>
                        <a:pt x="220"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6" y="115"/>
                        <a:pt x="156" y="115"/>
                        <a:pt x="156" y="115"/>
                      </a:cubicBezTo>
                      <a:cubicBezTo>
                        <a:pt x="99" y="115"/>
                        <a:pt x="99" y="115"/>
                        <a:pt x="99" y="115"/>
                      </a:cubicBezTo>
                      <a:cubicBezTo>
                        <a:pt x="99" y="116"/>
                        <a:pt x="99" y="116"/>
                        <a:pt x="99" y="116"/>
                      </a:cubicBezTo>
                      <a:cubicBezTo>
                        <a:pt x="70" y="116"/>
                        <a:pt x="70" y="116"/>
                        <a:pt x="70" y="116"/>
                      </a:cubicBezTo>
                      <a:cubicBezTo>
                        <a:pt x="70" y="115"/>
                        <a:pt x="70" y="115"/>
                        <a:pt x="70" y="115"/>
                      </a:cubicBezTo>
                      <a:cubicBezTo>
                        <a:pt x="69" y="115"/>
                        <a:pt x="69" y="115"/>
                        <a:pt x="69" y="115"/>
                      </a:cubicBezTo>
                      <a:cubicBezTo>
                        <a:pt x="69" y="61"/>
                        <a:pt x="69" y="61"/>
                        <a:pt x="69" y="61"/>
                      </a:cubicBezTo>
                      <a:cubicBezTo>
                        <a:pt x="99" y="61"/>
                        <a:pt x="99" y="61"/>
                        <a:pt x="99" y="61"/>
                      </a:cubicBezTo>
                      <a:cubicBezTo>
                        <a:pt x="99" y="84"/>
                        <a:pt x="99" y="84"/>
                        <a:pt x="99" y="84"/>
                      </a:cubicBezTo>
                      <a:cubicBezTo>
                        <a:pt x="123" y="84"/>
                        <a:pt x="123" y="84"/>
                        <a:pt x="123" y="84"/>
                      </a:cubicBezTo>
                      <a:cubicBezTo>
                        <a:pt x="123" y="33"/>
                        <a:pt x="123" y="33"/>
                        <a:pt x="123" y="33"/>
                      </a:cubicBezTo>
                      <a:cubicBezTo>
                        <a:pt x="32" y="33"/>
                        <a:pt x="32" y="33"/>
                        <a:pt x="32" y="33"/>
                      </a:cubicBezTo>
                      <a:lnTo>
                        <a:pt x="32"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44" name="Freeform 10"/>
                <p:cNvSpPr>
                  <a:spLocks/>
                </p:cNvSpPr>
                <p:nvPr/>
              </p:nvSpPr>
              <p:spPr bwMode="auto">
                <a:xfrm>
                  <a:off x="4994429" y="5029200"/>
                  <a:ext cx="524643" cy="126831"/>
                </a:xfrm>
                <a:custGeom>
                  <a:avLst/>
                  <a:gdLst>
                    <a:gd name="T0" fmla="*/ 33 w 412"/>
                    <a:gd name="T1" fmla="*/ 150 h 182"/>
                    <a:gd name="T2" fmla="*/ 187 w 412"/>
                    <a:gd name="T3" fmla="*/ 150 h 182"/>
                    <a:gd name="T4" fmla="*/ 187 w 412"/>
                    <a:gd name="T5" fmla="*/ 1 h 182"/>
                    <a:gd name="T6" fmla="*/ 187 w 412"/>
                    <a:gd name="T7" fmla="*/ 1 h 182"/>
                    <a:gd name="T8" fmla="*/ 187 w 412"/>
                    <a:gd name="T9" fmla="*/ 1 h 182"/>
                    <a:gd name="T10" fmla="*/ 412 w 412"/>
                    <a:gd name="T11" fmla="*/ 0 h 182"/>
                    <a:gd name="T12" fmla="*/ 412 w 412"/>
                    <a:gd name="T13" fmla="*/ 181 h 182"/>
                    <a:gd name="T14" fmla="*/ 380 w 412"/>
                    <a:gd name="T15" fmla="*/ 181 h 182"/>
                    <a:gd name="T16" fmla="*/ 380 w 412"/>
                    <a:gd name="T17" fmla="*/ 181 h 182"/>
                    <a:gd name="T18" fmla="*/ 256 w 412"/>
                    <a:gd name="T19" fmla="*/ 182 h 182"/>
                    <a:gd name="T20" fmla="*/ 256 w 412"/>
                    <a:gd name="T21" fmla="*/ 62 h 182"/>
                    <a:gd name="T22" fmla="*/ 342 w 412"/>
                    <a:gd name="T23" fmla="*/ 62 h 182"/>
                    <a:gd name="T24" fmla="*/ 342 w 412"/>
                    <a:gd name="T25" fmla="*/ 62 h 182"/>
                    <a:gd name="T26" fmla="*/ 343 w 412"/>
                    <a:gd name="T27" fmla="*/ 62 h 182"/>
                    <a:gd name="T28" fmla="*/ 343 w 412"/>
                    <a:gd name="T29" fmla="*/ 94 h 182"/>
                    <a:gd name="T30" fmla="*/ 342 w 412"/>
                    <a:gd name="T31" fmla="*/ 94 h 182"/>
                    <a:gd name="T32" fmla="*/ 342 w 412"/>
                    <a:gd name="T33" fmla="*/ 116 h 182"/>
                    <a:gd name="T34" fmla="*/ 313 w 412"/>
                    <a:gd name="T35" fmla="*/ 116 h 182"/>
                    <a:gd name="T36" fmla="*/ 313 w 412"/>
                    <a:gd name="T37" fmla="*/ 94 h 182"/>
                    <a:gd name="T38" fmla="*/ 289 w 412"/>
                    <a:gd name="T39" fmla="*/ 94 h 182"/>
                    <a:gd name="T40" fmla="*/ 289 w 412"/>
                    <a:gd name="T41" fmla="*/ 149 h 182"/>
                    <a:gd name="T42" fmla="*/ 380 w 412"/>
                    <a:gd name="T43" fmla="*/ 149 h 182"/>
                    <a:gd name="T44" fmla="*/ 380 w 412"/>
                    <a:gd name="T45" fmla="*/ 32 h 182"/>
                    <a:gd name="T46" fmla="*/ 221 w 412"/>
                    <a:gd name="T47" fmla="*/ 32 h 182"/>
                    <a:gd name="T48" fmla="*/ 221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7 w 412"/>
                    <a:gd name="T61" fmla="*/ 115 h 182"/>
                    <a:gd name="T62" fmla="*/ 100 w 412"/>
                    <a:gd name="T63" fmla="*/ 115 h 182"/>
                    <a:gd name="T64" fmla="*/ 100 w 412"/>
                    <a:gd name="T65" fmla="*/ 116 h 182"/>
                    <a:gd name="T66" fmla="*/ 71 w 412"/>
                    <a:gd name="T67" fmla="*/ 116 h 182"/>
                    <a:gd name="T68" fmla="*/ 71 w 412"/>
                    <a:gd name="T69" fmla="*/ 115 h 182"/>
                    <a:gd name="T70" fmla="*/ 70 w 412"/>
                    <a:gd name="T71" fmla="*/ 115 h 182"/>
                    <a:gd name="T72" fmla="*/ 69 w 412"/>
                    <a:gd name="T73" fmla="*/ 61 h 182"/>
                    <a:gd name="T74" fmla="*/ 100 w 412"/>
                    <a:gd name="T75" fmla="*/ 61 h 182"/>
                    <a:gd name="T76" fmla="*/ 100 w 412"/>
                    <a:gd name="T77" fmla="*/ 84 h 182"/>
                    <a:gd name="T78" fmla="*/ 124 w 412"/>
                    <a:gd name="T79" fmla="*/ 84 h 182"/>
                    <a:gd name="T80" fmla="*/ 124 w 412"/>
                    <a:gd name="T81" fmla="*/ 33 h 182"/>
                    <a:gd name="T82" fmla="*/ 33 w 412"/>
                    <a:gd name="T83" fmla="*/ 33 h 182"/>
                    <a:gd name="T84" fmla="*/ 33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3" y="150"/>
                      </a:moveTo>
                      <a:cubicBezTo>
                        <a:pt x="187" y="150"/>
                        <a:pt x="187" y="150"/>
                        <a:pt x="187" y="150"/>
                      </a:cubicBezTo>
                      <a:cubicBezTo>
                        <a:pt x="187" y="1"/>
                        <a:pt x="187" y="1"/>
                        <a:pt x="187"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80" y="181"/>
                        <a:pt x="380" y="181"/>
                        <a:pt x="380" y="181"/>
                      </a:cubicBezTo>
                      <a:cubicBezTo>
                        <a:pt x="380" y="181"/>
                        <a:pt x="380" y="181"/>
                        <a:pt x="380" y="181"/>
                      </a:cubicBezTo>
                      <a:cubicBezTo>
                        <a:pt x="256" y="182"/>
                        <a:pt x="256" y="182"/>
                        <a:pt x="256" y="182"/>
                      </a:cubicBezTo>
                      <a:cubicBezTo>
                        <a:pt x="256" y="143"/>
                        <a:pt x="256" y="100"/>
                        <a:pt x="256" y="62"/>
                      </a:cubicBezTo>
                      <a:cubicBezTo>
                        <a:pt x="285" y="62"/>
                        <a:pt x="313" y="62"/>
                        <a:pt x="342" y="62"/>
                      </a:cubicBezTo>
                      <a:cubicBezTo>
                        <a:pt x="342" y="62"/>
                        <a:pt x="342" y="62"/>
                        <a:pt x="342" y="62"/>
                      </a:cubicBezTo>
                      <a:cubicBezTo>
                        <a:pt x="343" y="62"/>
                        <a:pt x="343" y="62"/>
                        <a:pt x="343" y="62"/>
                      </a:cubicBezTo>
                      <a:cubicBezTo>
                        <a:pt x="343" y="94"/>
                        <a:pt x="343" y="94"/>
                        <a:pt x="343"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9" y="94"/>
                        <a:pt x="289" y="94"/>
                        <a:pt x="289" y="94"/>
                      </a:cubicBezTo>
                      <a:cubicBezTo>
                        <a:pt x="289" y="149"/>
                        <a:pt x="289" y="149"/>
                        <a:pt x="289" y="149"/>
                      </a:cubicBezTo>
                      <a:cubicBezTo>
                        <a:pt x="380" y="149"/>
                        <a:pt x="380" y="149"/>
                        <a:pt x="380" y="149"/>
                      </a:cubicBezTo>
                      <a:cubicBezTo>
                        <a:pt x="380" y="32"/>
                        <a:pt x="380" y="32"/>
                        <a:pt x="380" y="32"/>
                      </a:cubicBezTo>
                      <a:cubicBezTo>
                        <a:pt x="221" y="32"/>
                        <a:pt x="221" y="32"/>
                        <a:pt x="221" y="32"/>
                      </a:cubicBezTo>
                      <a:cubicBezTo>
                        <a:pt x="221" y="32"/>
                        <a:pt x="221" y="32"/>
                        <a:pt x="221"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7" y="115"/>
                        <a:pt x="157" y="115"/>
                        <a:pt x="157" y="115"/>
                      </a:cubicBezTo>
                      <a:cubicBezTo>
                        <a:pt x="100" y="115"/>
                        <a:pt x="100" y="115"/>
                        <a:pt x="100" y="115"/>
                      </a:cubicBezTo>
                      <a:cubicBezTo>
                        <a:pt x="100" y="116"/>
                        <a:pt x="100" y="116"/>
                        <a:pt x="100" y="116"/>
                      </a:cubicBezTo>
                      <a:cubicBezTo>
                        <a:pt x="71" y="116"/>
                        <a:pt x="71" y="116"/>
                        <a:pt x="71" y="116"/>
                      </a:cubicBezTo>
                      <a:cubicBezTo>
                        <a:pt x="71" y="115"/>
                        <a:pt x="71" y="115"/>
                        <a:pt x="71" y="115"/>
                      </a:cubicBezTo>
                      <a:cubicBezTo>
                        <a:pt x="70" y="115"/>
                        <a:pt x="70" y="115"/>
                        <a:pt x="70" y="115"/>
                      </a:cubicBezTo>
                      <a:cubicBezTo>
                        <a:pt x="69" y="61"/>
                        <a:pt x="69" y="61"/>
                        <a:pt x="69" y="61"/>
                      </a:cubicBezTo>
                      <a:cubicBezTo>
                        <a:pt x="100" y="61"/>
                        <a:pt x="100" y="61"/>
                        <a:pt x="100" y="61"/>
                      </a:cubicBezTo>
                      <a:cubicBezTo>
                        <a:pt x="100" y="84"/>
                        <a:pt x="100" y="84"/>
                        <a:pt x="100" y="84"/>
                      </a:cubicBezTo>
                      <a:cubicBezTo>
                        <a:pt x="124" y="84"/>
                        <a:pt x="124" y="84"/>
                        <a:pt x="124" y="84"/>
                      </a:cubicBezTo>
                      <a:cubicBezTo>
                        <a:pt x="124" y="33"/>
                        <a:pt x="124" y="33"/>
                        <a:pt x="124" y="33"/>
                      </a:cubicBezTo>
                      <a:cubicBezTo>
                        <a:pt x="33" y="33"/>
                        <a:pt x="33" y="33"/>
                        <a:pt x="33" y="33"/>
                      </a:cubicBezTo>
                      <a:lnTo>
                        <a:pt x="33"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45" name="Freeform 11"/>
                <p:cNvSpPr>
                  <a:spLocks/>
                </p:cNvSpPr>
                <p:nvPr/>
              </p:nvSpPr>
              <p:spPr bwMode="auto">
                <a:xfrm>
                  <a:off x="5564240" y="5029200"/>
                  <a:ext cx="524643" cy="126831"/>
                </a:xfrm>
                <a:custGeom>
                  <a:avLst/>
                  <a:gdLst>
                    <a:gd name="T0" fmla="*/ 32 w 411"/>
                    <a:gd name="T1" fmla="*/ 150 h 182"/>
                    <a:gd name="T2" fmla="*/ 186 w 411"/>
                    <a:gd name="T3" fmla="*/ 150 h 182"/>
                    <a:gd name="T4" fmla="*/ 186 w 411"/>
                    <a:gd name="T5" fmla="*/ 1 h 182"/>
                    <a:gd name="T6" fmla="*/ 187 w 411"/>
                    <a:gd name="T7" fmla="*/ 1 h 182"/>
                    <a:gd name="T8" fmla="*/ 187 w 411"/>
                    <a:gd name="T9" fmla="*/ 1 h 182"/>
                    <a:gd name="T10" fmla="*/ 411 w 411"/>
                    <a:gd name="T11" fmla="*/ 0 h 182"/>
                    <a:gd name="T12" fmla="*/ 411 w 411"/>
                    <a:gd name="T13" fmla="*/ 181 h 182"/>
                    <a:gd name="T14" fmla="*/ 379 w 411"/>
                    <a:gd name="T15" fmla="*/ 181 h 182"/>
                    <a:gd name="T16" fmla="*/ 379 w 411"/>
                    <a:gd name="T17" fmla="*/ 181 h 182"/>
                    <a:gd name="T18" fmla="*/ 255 w 411"/>
                    <a:gd name="T19" fmla="*/ 182 h 182"/>
                    <a:gd name="T20" fmla="*/ 255 w 411"/>
                    <a:gd name="T21" fmla="*/ 62 h 182"/>
                    <a:gd name="T22" fmla="*/ 341 w 411"/>
                    <a:gd name="T23" fmla="*/ 62 h 182"/>
                    <a:gd name="T24" fmla="*/ 341 w 411"/>
                    <a:gd name="T25" fmla="*/ 62 h 182"/>
                    <a:gd name="T26" fmla="*/ 342 w 411"/>
                    <a:gd name="T27" fmla="*/ 62 h 182"/>
                    <a:gd name="T28" fmla="*/ 342 w 411"/>
                    <a:gd name="T29" fmla="*/ 94 h 182"/>
                    <a:gd name="T30" fmla="*/ 341 w 411"/>
                    <a:gd name="T31" fmla="*/ 94 h 182"/>
                    <a:gd name="T32" fmla="*/ 341 w 411"/>
                    <a:gd name="T33" fmla="*/ 116 h 182"/>
                    <a:gd name="T34" fmla="*/ 312 w 411"/>
                    <a:gd name="T35" fmla="*/ 116 h 182"/>
                    <a:gd name="T36" fmla="*/ 312 w 411"/>
                    <a:gd name="T37" fmla="*/ 94 h 182"/>
                    <a:gd name="T38" fmla="*/ 288 w 411"/>
                    <a:gd name="T39" fmla="*/ 94 h 182"/>
                    <a:gd name="T40" fmla="*/ 288 w 411"/>
                    <a:gd name="T41" fmla="*/ 149 h 182"/>
                    <a:gd name="T42" fmla="*/ 379 w 411"/>
                    <a:gd name="T43" fmla="*/ 149 h 182"/>
                    <a:gd name="T44" fmla="*/ 379 w 411"/>
                    <a:gd name="T45" fmla="*/ 32 h 182"/>
                    <a:gd name="T46" fmla="*/ 220 w 411"/>
                    <a:gd name="T47" fmla="*/ 32 h 182"/>
                    <a:gd name="T48" fmla="*/ 220 w 411"/>
                    <a:gd name="T49" fmla="*/ 32 h 182"/>
                    <a:gd name="T50" fmla="*/ 218 w 411"/>
                    <a:gd name="T51" fmla="*/ 32 h 182"/>
                    <a:gd name="T52" fmla="*/ 218 w 411"/>
                    <a:gd name="T53" fmla="*/ 182 h 182"/>
                    <a:gd name="T54" fmla="*/ 0 w 411"/>
                    <a:gd name="T55" fmla="*/ 182 h 182"/>
                    <a:gd name="T56" fmla="*/ 0 w 411"/>
                    <a:gd name="T57" fmla="*/ 1 h 182"/>
                    <a:gd name="T58" fmla="*/ 156 w 411"/>
                    <a:gd name="T59" fmla="*/ 0 h 182"/>
                    <a:gd name="T60" fmla="*/ 156 w 411"/>
                    <a:gd name="T61" fmla="*/ 115 h 182"/>
                    <a:gd name="T62" fmla="*/ 99 w 411"/>
                    <a:gd name="T63" fmla="*/ 115 h 182"/>
                    <a:gd name="T64" fmla="*/ 99 w 411"/>
                    <a:gd name="T65" fmla="*/ 116 h 182"/>
                    <a:gd name="T66" fmla="*/ 70 w 411"/>
                    <a:gd name="T67" fmla="*/ 116 h 182"/>
                    <a:gd name="T68" fmla="*/ 70 w 411"/>
                    <a:gd name="T69" fmla="*/ 115 h 182"/>
                    <a:gd name="T70" fmla="*/ 69 w 411"/>
                    <a:gd name="T71" fmla="*/ 115 h 182"/>
                    <a:gd name="T72" fmla="*/ 69 w 411"/>
                    <a:gd name="T73" fmla="*/ 61 h 182"/>
                    <a:gd name="T74" fmla="*/ 99 w 411"/>
                    <a:gd name="T75" fmla="*/ 61 h 182"/>
                    <a:gd name="T76" fmla="*/ 99 w 411"/>
                    <a:gd name="T77" fmla="*/ 84 h 182"/>
                    <a:gd name="T78" fmla="*/ 123 w 411"/>
                    <a:gd name="T79" fmla="*/ 84 h 182"/>
                    <a:gd name="T80" fmla="*/ 123 w 411"/>
                    <a:gd name="T81" fmla="*/ 33 h 182"/>
                    <a:gd name="T82" fmla="*/ 32 w 411"/>
                    <a:gd name="T83" fmla="*/ 33 h 182"/>
                    <a:gd name="T84" fmla="*/ 32 w 411"/>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1" h="182">
                      <a:moveTo>
                        <a:pt x="32" y="150"/>
                      </a:moveTo>
                      <a:cubicBezTo>
                        <a:pt x="186" y="150"/>
                        <a:pt x="186" y="150"/>
                        <a:pt x="186" y="150"/>
                      </a:cubicBezTo>
                      <a:cubicBezTo>
                        <a:pt x="186" y="1"/>
                        <a:pt x="186" y="1"/>
                        <a:pt x="186" y="1"/>
                      </a:cubicBezTo>
                      <a:cubicBezTo>
                        <a:pt x="187" y="1"/>
                        <a:pt x="187" y="1"/>
                        <a:pt x="187" y="1"/>
                      </a:cubicBezTo>
                      <a:cubicBezTo>
                        <a:pt x="187" y="1"/>
                        <a:pt x="187" y="1"/>
                        <a:pt x="187" y="1"/>
                      </a:cubicBezTo>
                      <a:cubicBezTo>
                        <a:pt x="268" y="1"/>
                        <a:pt x="331" y="0"/>
                        <a:pt x="411" y="0"/>
                      </a:cubicBezTo>
                      <a:cubicBezTo>
                        <a:pt x="411" y="181"/>
                        <a:pt x="411" y="181"/>
                        <a:pt x="411" y="181"/>
                      </a:cubicBezTo>
                      <a:cubicBezTo>
                        <a:pt x="379" y="181"/>
                        <a:pt x="379" y="181"/>
                        <a:pt x="379" y="181"/>
                      </a:cubicBezTo>
                      <a:cubicBezTo>
                        <a:pt x="379" y="181"/>
                        <a:pt x="379" y="181"/>
                        <a:pt x="379" y="181"/>
                      </a:cubicBezTo>
                      <a:cubicBezTo>
                        <a:pt x="255" y="182"/>
                        <a:pt x="255" y="182"/>
                        <a:pt x="255" y="182"/>
                      </a:cubicBezTo>
                      <a:cubicBezTo>
                        <a:pt x="255" y="143"/>
                        <a:pt x="255" y="100"/>
                        <a:pt x="255" y="62"/>
                      </a:cubicBezTo>
                      <a:cubicBezTo>
                        <a:pt x="284" y="62"/>
                        <a:pt x="312" y="62"/>
                        <a:pt x="341" y="62"/>
                      </a:cubicBezTo>
                      <a:cubicBezTo>
                        <a:pt x="341" y="62"/>
                        <a:pt x="341" y="62"/>
                        <a:pt x="341" y="62"/>
                      </a:cubicBezTo>
                      <a:cubicBezTo>
                        <a:pt x="342" y="62"/>
                        <a:pt x="342" y="62"/>
                        <a:pt x="342" y="62"/>
                      </a:cubicBezTo>
                      <a:cubicBezTo>
                        <a:pt x="342" y="94"/>
                        <a:pt x="342" y="94"/>
                        <a:pt x="342" y="94"/>
                      </a:cubicBezTo>
                      <a:cubicBezTo>
                        <a:pt x="341" y="94"/>
                        <a:pt x="341" y="94"/>
                        <a:pt x="341" y="94"/>
                      </a:cubicBezTo>
                      <a:cubicBezTo>
                        <a:pt x="341" y="116"/>
                        <a:pt x="341" y="116"/>
                        <a:pt x="341" y="116"/>
                      </a:cubicBezTo>
                      <a:cubicBezTo>
                        <a:pt x="312" y="116"/>
                        <a:pt x="312" y="116"/>
                        <a:pt x="312" y="116"/>
                      </a:cubicBezTo>
                      <a:cubicBezTo>
                        <a:pt x="312" y="94"/>
                        <a:pt x="312" y="94"/>
                        <a:pt x="312" y="94"/>
                      </a:cubicBezTo>
                      <a:cubicBezTo>
                        <a:pt x="288" y="94"/>
                        <a:pt x="288" y="94"/>
                        <a:pt x="288" y="94"/>
                      </a:cubicBezTo>
                      <a:cubicBezTo>
                        <a:pt x="288" y="149"/>
                        <a:pt x="288" y="149"/>
                        <a:pt x="288" y="149"/>
                      </a:cubicBezTo>
                      <a:cubicBezTo>
                        <a:pt x="379" y="149"/>
                        <a:pt x="379" y="149"/>
                        <a:pt x="379" y="149"/>
                      </a:cubicBezTo>
                      <a:cubicBezTo>
                        <a:pt x="379" y="32"/>
                        <a:pt x="379" y="32"/>
                        <a:pt x="379" y="32"/>
                      </a:cubicBezTo>
                      <a:cubicBezTo>
                        <a:pt x="220" y="32"/>
                        <a:pt x="220" y="32"/>
                        <a:pt x="220" y="32"/>
                      </a:cubicBezTo>
                      <a:cubicBezTo>
                        <a:pt x="220" y="32"/>
                        <a:pt x="220" y="32"/>
                        <a:pt x="220" y="32"/>
                      </a:cubicBezTo>
                      <a:cubicBezTo>
                        <a:pt x="218" y="32"/>
                        <a:pt x="218" y="32"/>
                        <a:pt x="218" y="32"/>
                      </a:cubicBezTo>
                      <a:cubicBezTo>
                        <a:pt x="218" y="182"/>
                        <a:pt x="218" y="182"/>
                        <a:pt x="218" y="182"/>
                      </a:cubicBezTo>
                      <a:cubicBezTo>
                        <a:pt x="0" y="182"/>
                        <a:pt x="0" y="182"/>
                        <a:pt x="0" y="182"/>
                      </a:cubicBezTo>
                      <a:cubicBezTo>
                        <a:pt x="0" y="1"/>
                        <a:pt x="0" y="1"/>
                        <a:pt x="0" y="1"/>
                      </a:cubicBezTo>
                      <a:cubicBezTo>
                        <a:pt x="156" y="0"/>
                        <a:pt x="156" y="0"/>
                        <a:pt x="156" y="0"/>
                      </a:cubicBezTo>
                      <a:cubicBezTo>
                        <a:pt x="156" y="115"/>
                        <a:pt x="156" y="115"/>
                        <a:pt x="156" y="115"/>
                      </a:cubicBezTo>
                      <a:cubicBezTo>
                        <a:pt x="99" y="115"/>
                        <a:pt x="99" y="115"/>
                        <a:pt x="99" y="115"/>
                      </a:cubicBezTo>
                      <a:cubicBezTo>
                        <a:pt x="99" y="116"/>
                        <a:pt x="99" y="116"/>
                        <a:pt x="99" y="116"/>
                      </a:cubicBezTo>
                      <a:cubicBezTo>
                        <a:pt x="70" y="116"/>
                        <a:pt x="70" y="116"/>
                        <a:pt x="70" y="116"/>
                      </a:cubicBezTo>
                      <a:cubicBezTo>
                        <a:pt x="70" y="115"/>
                        <a:pt x="70" y="115"/>
                        <a:pt x="70" y="115"/>
                      </a:cubicBezTo>
                      <a:cubicBezTo>
                        <a:pt x="69" y="115"/>
                        <a:pt x="69" y="115"/>
                        <a:pt x="69" y="115"/>
                      </a:cubicBezTo>
                      <a:cubicBezTo>
                        <a:pt x="69" y="61"/>
                        <a:pt x="69" y="61"/>
                        <a:pt x="69" y="61"/>
                      </a:cubicBezTo>
                      <a:cubicBezTo>
                        <a:pt x="99" y="61"/>
                        <a:pt x="99" y="61"/>
                        <a:pt x="99" y="61"/>
                      </a:cubicBezTo>
                      <a:cubicBezTo>
                        <a:pt x="99" y="84"/>
                        <a:pt x="99" y="84"/>
                        <a:pt x="99" y="84"/>
                      </a:cubicBezTo>
                      <a:cubicBezTo>
                        <a:pt x="123" y="84"/>
                        <a:pt x="123" y="84"/>
                        <a:pt x="123" y="84"/>
                      </a:cubicBezTo>
                      <a:cubicBezTo>
                        <a:pt x="123" y="33"/>
                        <a:pt x="123" y="33"/>
                        <a:pt x="123" y="33"/>
                      </a:cubicBezTo>
                      <a:cubicBezTo>
                        <a:pt x="32" y="33"/>
                        <a:pt x="32" y="33"/>
                        <a:pt x="32" y="33"/>
                      </a:cubicBezTo>
                      <a:lnTo>
                        <a:pt x="32"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46" name="Freeform 12"/>
                <p:cNvSpPr>
                  <a:spLocks/>
                </p:cNvSpPr>
                <p:nvPr/>
              </p:nvSpPr>
              <p:spPr bwMode="auto">
                <a:xfrm>
                  <a:off x="6120153" y="5029200"/>
                  <a:ext cx="526381" cy="126831"/>
                </a:xfrm>
                <a:custGeom>
                  <a:avLst/>
                  <a:gdLst>
                    <a:gd name="T0" fmla="*/ 33 w 412"/>
                    <a:gd name="T1" fmla="*/ 150 h 182"/>
                    <a:gd name="T2" fmla="*/ 187 w 412"/>
                    <a:gd name="T3" fmla="*/ 150 h 182"/>
                    <a:gd name="T4" fmla="*/ 187 w 412"/>
                    <a:gd name="T5" fmla="*/ 1 h 182"/>
                    <a:gd name="T6" fmla="*/ 187 w 412"/>
                    <a:gd name="T7" fmla="*/ 1 h 182"/>
                    <a:gd name="T8" fmla="*/ 187 w 412"/>
                    <a:gd name="T9" fmla="*/ 1 h 182"/>
                    <a:gd name="T10" fmla="*/ 412 w 412"/>
                    <a:gd name="T11" fmla="*/ 0 h 182"/>
                    <a:gd name="T12" fmla="*/ 412 w 412"/>
                    <a:gd name="T13" fmla="*/ 181 h 182"/>
                    <a:gd name="T14" fmla="*/ 379 w 412"/>
                    <a:gd name="T15" fmla="*/ 181 h 182"/>
                    <a:gd name="T16" fmla="*/ 379 w 412"/>
                    <a:gd name="T17" fmla="*/ 181 h 182"/>
                    <a:gd name="T18" fmla="*/ 256 w 412"/>
                    <a:gd name="T19" fmla="*/ 182 h 182"/>
                    <a:gd name="T20" fmla="*/ 255 w 412"/>
                    <a:gd name="T21" fmla="*/ 62 h 182"/>
                    <a:gd name="T22" fmla="*/ 342 w 412"/>
                    <a:gd name="T23" fmla="*/ 62 h 182"/>
                    <a:gd name="T24" fmla="*/ 342 w 412"/>
                    <a:gd name="T25" fmla="*/ 62 h 182"/>
                    <a:gd name="T26" fmla="*/ 342 w 412"/>
                    <a:gd name="T27" fmla="*/ 62 h 182"/>
                    <a:gd name="T28" fmla="*/ 342 w 412"/>
                    <a:gd name="T29" fmla="*/ 94 h 182"/>
                    <a:gd name="T30" fmla="*/ 342 w 412"/>
                    <a:gd name="T31" fmla="*/ 94 h 182"/>
                    <a:gd name="T32" fmla="*/ 342 w 412"/>
                    <a:gd name="T33" fmla="*/ 116 h 182"/>
                    <a:gd name="T34" fmla="*/ 313 w 412"/>
                    <a:gd name="T35" fmla="*/ 116 h 182"/>
                    <a:gd name="T36" fmla="*/ 313 w 412"/>
                    <a:gd name="T37" fmla="*/ 94 h 182"/>
                    <a:gd name="T38" fmla="*/ 288 w 412"/>
                    <a:gd name="T39" fmla="*/ 94 h 182"/>
                    <a:gd name="T40" fmla="*/ 288 w 412"/>
                    <a:gd name="T41" fmla="*/ 149 h 182"/>
                    <a:gd name="T42" fmla="*/ 379 w 412"/>
                    <a:gd name="T43" fmla="*/ 149 h 182"/>
                    <a:gd name="T44" fmla="*/ 379 w 412"/>
                    <a:gd name="T45" fmla="*/ 32 h 182"/>
                    <a:gd name="T46" fmla="*/ 220 w 412"/>
                    <a:gd name="T47" fmla="*/ 32 h 182"/>
                    <a:gd name="T48" fmla="*/ 220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7 w 412"/>
                    <a:gd name="T61" fmla="*/ 115 h 182"/>
                    <a:gd name="T62" fmla="*/ 100 w 412"/>
                    <a:gd name="T63" fmla="*/ 115 h 182"/>
                    <a:gd name="T64" fmla="*/ 100 w 412"/>
                    <a:gd name="T65" fmla="*/ 116 h 182"/>
                    <a:gd name="T66" fmla="*/ 71 w 412"/>
                    <a:gd name="T67" fmla="*/ 116 h 182"/>
                    <a:gd name="T68" fmla="*/ 71 w 412"/>
                    <a:gd name="T69" fmla="*/ 115 h 182"/>
                    <a:gd name="T70" fmla="*/ 70 w 412"/>
                    <a:gd name="T71" fmla="*/ 115 h 182"/>
                    <a:gd name="T72" fmla="*/ 69 w 412"/>
                    <a:gd name="T73" fmla="*/ 61 h 182"/>
                    <a:gd name="T74" fmla="*/ 100 w 412"/>
                    <a:gd name="T75" fmla="*/ 61 h 182"/>
                    <a:gd name="T76" fmla="*/ 100 w 412"/>
                    <a:gd name="T77" fmla="*/ 84 h 182"/>
                    <a:gd name="T78" fmla="*/ 124 w 412"/>
                    <a:gd name="T79" fmla="*/ 84 h 182"/>
                    <a:gd name="T80" fmla="*/ 124 w 412"/>
                    <a:gd name="T81" fmla="*/ 33 h 182"/>
                    <a:gd name="T82" fmla="*/ 33 w 412"/>
                    <a:gd name="T83" fmla="*/ 33 h 182"/>
                    <a:gd name="T84" fmla="*/ 33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3" y="150"/>
                      </a:moveTo>
                      <a:cubicBezTo>
                        <a:pt x="187" y="150"/>
                        <a:pt x="187" y="150"/>
                        <a:pt x="187" y="150"/>
                      </a:cubicBezTo>
                      <a:cubicBezTo>
                        <a:pt x="187" y="1"/>
                        <a:pt x="187" y="1"/>
                        <a:pt x="187"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79" y="181"/>
                        <a:pt x="379" y="181"/>
                        <a:pt x="379" y="181"/>
                      </a:cubicBezTo>
                      <a:cubicBezTo>
                        <a:pt x="379" y="181"/>
                        <a:pt x="379" y="181"/>
                        <a:pt x="379" y="181"/>
                      </a:cubicBezTo>
                      <a:cubicBezTo>
                        <a:pt x="256" y="182"/>
                        <a:pt x="256" y="182"/>
                        <a:pt x="256" y="182"/>
                      </a:cubicBezTo>
                      <a:cubicBezTo>
                        <a:pt x="256" y="143"/>
                        <a:pt x="255" y="100"/>
                        <a:pt x="255" y="62"/>
                      </a:cubicBezTo>
                      <a:cubicBezTo>
                        <a:pt x="285" y="62"/>
                        <a:pt x="313" y="62"/>
                        <a:pt x="342" y="62"/>
                      </a:cubicBezTo>
                      <a:cubicBezTo>
                        <a:pt x="342" y="62"/>
                        <a:pt x="342" y="62"/>
                        <a:pt x="342" y="62"/>
                      </a:cubicBezTo>
                      <a:cubicBezTo>
                        <a:pt x="342" y="62"/>
                        <a:pt x="342" y="62"/>
                        <a:pt x="342" y="62"/>
                      </a:cubicBezTo>
                      <a:cubicBezTo>
                        <a:pt x="342" y="94"/>
                        <a:pt x="342" y="94"/>
                        <a:pt x="342"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8" y="94"/>
                        <a:pt x="288" y="94"/>
                        <a:pt x="288" y="94"/>
                      </a:cubicBezTo>
                      <a:cubicBezTo>
                        <a:pt x="288" y="149"/>
                        <a:pt x="288" y="149"/>
                        <a:pt x="288" y="149"/>
                      </a:cubicBezTo>
                      <a:cubicBezTo>
                        <a:pt x="379" y="149"/>
                        <a:pt x="379" y="149"/>
                        <a:pt x="379" y="149"/>
                      </a:cubicBezTo>
                      <a:cubicBezTo>
                        <a:pt x="379" y="32"/>
                        <a:pt x="379" y="32"/>
                        <a:pt x="379" y="32"/>
                      </a:cubicBezTo>
                      <a:cubicBezTo>
                        <a:pt x="220" y="32"/>
                        <a:pt x="220" y="32"/>
                        <a:pt x="220" y="32"/>
                      </a:cubicBezTo>
                      <a:cubicBezTo>
                        <a:pt x="220" y="32"/>
                        <a:pt x="220" y="32"/>
                        <a:pt x="220"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7" y="115"/>
                        <a:pt x="157" y="115"/>
                        <a:pt x="157" y="115"/>
                      </a:cubicBezTo>
                      <a:cubicBezTo>
                        <a:pt x="100" y="115"/>
                        <a:pt x="100" y="115"/>
                        <a:pt x="100" y="115"/>
                      </a:cubicBezTo>
                      <a:cubicBezTo>
                        <a:pt x="100" y="116"/>
                        <a:pt x="100" y="116"/>
                        <a:pt x="100" y="116"/>
                      </a:cubicBezTo>
                      <a:cubicBezTo>
                        <a:pt x="71" y="116"/>
                        <a:pt x="71" y="116"/>
                        <a:pt x="71" y="116"/>
                      </a:cubicBezTo>
                      <a:cubicBezTo>
                        <a:pt x="71" y="115"/>
                        <a:pt x="71" y="115"/>
                        <a:pt x="71" y="115"/>
                      </a:cubicBezTo>
                      <a:cubicBezTo>
                        <a:pt x="70" y="115"/>
                        <a:pt x="70" y="115"/>
                        <a:pt x="70" y="115"/>
                      </a:cubicBezTo>
                      <a:cubicBezTo>
                        <a:pt x="69" y="61"/>
                        <a:pt x="69" y="61"/>
                        <a:pt x="69" y="61"/>
                      </a:cubicBezTo>
                      <a:cubicBezTo>
                        <a:pt x="100" y="61"/>
                        <a:pt x="100" y="61"/>
                        <a:pt x="100" y="61"/>
                      </a:cubicBezTo>
                      <a:cubicBezTo>
                        <a:pt x="100" y="84"/>
                        <a:pt x="100" y="84"/>
                        <a:pt x="100" y="84"/>
                      </a:cubicBezTo>
                      <a:cubicBezTo>
                        <a:pt x="124" y="84"/>
                        <a:pt x="124" y="84"/>
                        <a:pt x="124" y="84"/>
                      </a:cubicBezTo>
                      <a:cubicBezTo>
                        <a:pt x="124" y="33"/>
                        <a:pt x="124" y="33"/>
                        <a:pt x="124" y="33"/>
                      </a:cubicBezTo>
                      <a:cubicBezTo>
                        <a:pt x="33" y="33"/>
                        <a:pt x="33" y="33"/>
                        <a:pt x="33" y="33"/>
                      </a:cubicBezTo>
                      <a:lnTo>
                        <a:pt x="33"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47" name="Freeform 13"/>
                <p:cNvSpPr>
                  <a:spLocks/>
                </p:cNvSpPr>
                <p:nvPr/>
              </p:nvSpPr>
              <p:spPr bwMode="auto">
                <a:xfrm>
                  <a:off x="6677804" y="5029200"/>
                  <a:ext cx="524643" cy="126831"/>
                </a:xfrm>
                <a:custGeom>
                  <a:avLst/>
                  <a:gdLst>
                    <a:gd name="T0" fmla="*/ 32 w 411"/>
                    <a:gd name="T1" fmla="*/ 150 h 182"/>
                    <a:gd name="T2" fmla="*/ 186 w 411"/>
                    <a:gd name="T3" fmla="*/ 150 h 182"/>
                    <a:gd name="T4" fmla="*/ 186 w 411"/>
                    <a:gd name="T5" fmla="*/ 1 h 182"/>
                    <a:gd name="T6" fmla="*/ 187 w 411"/>
                    <a:gd name="T7" fmla="*/ 1 h 182"/>
                    <a:gd name="T8" fmla="*/ 187 w 411"/>
                    <a:gd name="T9" fmla="*/ 1 h 182"/>
                    <a:gd name="T10" fmla="*/ 411 w 411"/>
                    <a:gd name="T11" fmla="*/ 0 h 182"/>
                    <a:gd name="T12" fmla="*/ 411 w 411"/>
                    <a:gd name="T13" fmla="*/ 181 h 182"/>
                    <a:gd name="T14" fmla="*/ 379 w 411"/>
                    <a:gd name="T15" fmla="*/ 181 h 182"/>
                    <a:gd name="T16" fmla="*/ 379 w 411"/>
                    <a:gd name="T17" fmla="*/ 181 h 182"/>
                    <a:gd name="T18" fmla="*/ 255 w 411"/>
                    <a:gd name="T19" fmla="*/ 182 h 182"/>
                    <a:gd name="T20" fmla="*/ 255 w 411"/>
                    <a:gd name="T21" fmla="*/ 62 h 182"/>
                    <a:gd name="T22" fmla="*/ 342 w 411"/>
                    <a:gd name="T23" fmla="*/ 62 h 182"/>
                    <a:gd name="T24" fmla="*/ 342 w 411"/>
                    <a:gd name="T25" fmla="*/ 62 h 182"/>
                    <a:gd name="T26" fmla="*/ 342 w 411"/>
                    <a:gd name="T27" fmla="*/ 62 h 182"/>
                    <a:gd name="T28" fmla="*/ 342 w 411"/>
                    <a:gd name="T29" fmla="*/ 94 h 182"/>
                    <a:gd name="T30" fmla="*/ 342 w 411"/>
                    <a:gd name="T31" fmla="*/ 94 h 182"/>
                    <a:gd name="T32" fmla="*/ 342 w 411"/>
                    <a:gd name="T33" fmla="*/ 116 h 182"/>
                    <a:gd name="T34" fmla="*/ 313 w 411"/>
                    <a:gd name="T35" fmla="*/ 116 h 182"/>
                    <a:gd name="T36" fmla="*/ 313 w 411"/>
                    <a:gd name="T37" fmla="*/ 94 h 182"/>
                    <a:gd name="T38" fmla="*/ 288 w 411"/>
                    <a:gd name="T39" fmla="*/ 94 h 182"/>
                    <a:gd name="T40" fmla="*/ 288 w 411"/>
                    <a:gd name="T41" fmla="*/ 149 h 182"/>
                    <a:gd name="T42" fmla="*/ 379 w 411"/>
                    <a:gd name="T43" fmla="*/ 149 h 182"/>
                    <a:gd name="T44" fmla="*/ 379 w 411"/>
                    <a:gd name="T45" fmla="*/ 32 h 182"/>
                    <a:gd name="T46" fmla="*/ 220 w 411"/>
                    <a:gd name="T47" fmla="*/ 32 h 182"/>
                    <a:gd name="T48" fmla="*/ 220 w 411"/>
                    <a:gd name="T49" fmla="*/ 32 h 182"/>
                    <a:gd name="T50" fmla="*/ 219 w 411"/>
                    <a:gd name="T51" fmla="*/ 32 h 182"/>
                    <a:gd name="T52" fmla="*/ 219 w 411"/>
                    <a:gd name="T53" fmla="*/ 182 h 182"/>
                    <a:gd name="T54" fmla="*/ 0 w 411"/>
                    <a:gd name="T55" fmla="*/ 182 h 182"/>
                    <a:gd name="T56" fmla="*/ 0 w 411"/>
                    <a:gd name="T57" fmla="*/ 1 h 182"/>
                    <a:gd name="T58" fmla="*/ 156 w 411"/>
                    <a:gd name="T59" fmla="*/ 0 h 182"/>
                    <a:gd name="T60" fmla="*/ 156 w 411"/>
                    <a:gd name="T61" fmla="*/ 115 h 182"/>
                    <a:gd name="T62" fmla="*/ 99 w 411"/>
                    <a:gd name="T63" fmla="*/ 115 h 182"/>
                    <a:gd name="T64" fmla="*/ 99 w 411"/>
                    <a:gd name="T65" fmla="*/ 116 h 182"/>
                    <a:gd name="T66" fmla="*/ 70 w 411"/>
                    <a:gd name="T67" fmla="*/ 116 h 182"/>
                    <a:gd name="T68" fmla="*/ 70 w 411"/>
                    <a:gd name="T69" fmla="*/ 115 h 182"/>
                    <a:gd name="T70" fmla="*/ 69 w 411"/>
                    <a:gd name="T71" fmla="*/ 115 h 182"/>
                    <a:gd name="T72" fmla="*/ 69 w 411"/>
                    <a:gd name="T73" fmla="*/ 61 h 182"/>
                    <a:gd name="T74" fmla="*/ 99 w 411"/>
                    <a:gd name="T75" fmla="*/ 61 h 182"/>
                    <a:gd name="T76" fmla="*/ 99 w 411"/>
                    <a:gd name="T77" fmla="*/ 84 h 182"/>
                    <a:gd name="T78" fmla="*/ 123 w 411"/>
                    <a:gd name="T79" fmla="*/ 84 h 182"/>
                    <a:gd name="T80" fmla="*/ 123 w 411"/>
                    <a:gd name="T81" fmla="*/ 33 h 182"/>
                    <a:gd name="T82" fmla="*/ 32 w 411"/>
                    <a:gd name="T83" fmla="*/ 33 h 182"/>
                    <a:gd name="T84" fmla="*/ 32 w 411"/>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1" h="182">
                      <a:moveTo>
                        <a:pt x="32" y="150"/>
                      </a:moveTo>
                      <a:cubicBezTo>
                        <a:pt x="186" y="150"/>
                        <a:pt x="186" y="150"/>
                        <a:pt x="186" y="150"/>
                      </a:cubicBezTo>
                      <a:cubicBezTo>
                        <a:pt x="186" y="1"/>
                        <a:pt x="186" y="1"/>
                        <a:pt x="186" y="1"/>
                      </a:cubicBezTo>
                      <a:cubicBezTo>
                        <a:pt x="187" y="1"/>
                        <a:pt x="187" y="1"/>
                        <a:pt x="187" y="1"/>
                      </a:cubicBezTo>
                      <a:cubicBezTo>
                        <a:pt x="187" y="1"/>
                        <a:pt x="187" y="1"/>
                        <a:pt x="187" y="1"/>
                      </a:cubicBezTo>
                      <a:cubicBezTo>
                        <a:pt x="268" y="1"/>
                        <a:pt x="332" y="0"/>
                        <a:pt x="411" y="0"/>
                      </a:cubicBezTo>
                      <a:cubicBezTo>
                        <a:pt x="411" y="181"/>
                        <a:pt x="411" y="181"/>
                        <a:pt x="411" y="181"/>
                      </a:cubicBezTo>
                      <a:cubicBezTo>
                        <a:pt x="379" y="181"/>
                        <a:pt x="379" y="181"/>
                        <a:pt x="379" y="181"/>
                      </a:cubicBezTo>
                      <a:cubicBezTo>
                        <a:pt x="379" y="181"/>
                        <a:pt x="379" y="181"/>
                        <a:pt x="379" y="181"/>
                      </a:cubicBezTo>
                      <a:cubicBezTo>
                        <a:pt x="255" y="182"/>
                        <a:pt x="255" y="182"/>
                        <a:pt x="255" y="182"/>
                      </a:cubicBezTo>
                      <a:cubicBezTo>
                        <a:pt x="255" y="143"/>
                        <a:pt x="255" y="100"/>
                        <a:pt x="255" y="62"/>
                      </a:cubicBezTo>
                      <a:cubicBezTo>
                        <a:pt x="284" y="62"/>
                        <a:pt x="313" y="62"/>
                        <a:pt x="342" y="62"/>
                      </a:cubicBezTo>
                      <a:cubicBezTo>
                        <a:pt x="342" y="62"/>
                        <a:pt x="342" y="62"/>
                        <a:pt x="342" y="62"/>
                      </a:cubicBezTo>
                      <a:cubicBezTo>
                        <a:pt x="342" y="62"/>
                        <a:pt x="342" y="62"/>
                        <a:pt x="342" y="62"/>
                      </a:cubicBezTo>
                      <a:cubicBezTo>
                        <a:pt x="342" y="94"/>
                        <a:pt x="342" y="94"/>
                        <a:pt x="342"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8" y="94"/>
                        <a:pt x="288" y="94"/>
                        <a:pt x="288" y="94"/>
                      </a:cubicBezTo>
                      <a:cubicBezTo>
                        <a:pt x="288" y="149"/>
                        <a:pt x="288" y="149"/>
                        <a:pt x="288" y="149"/>
                      </a:cubicBezTo>
                      <a:cubicBezTo>
                        <a:pt x="379" y="149"/>
                        <a:pt x="379" y="149"/>
                        <a:pt x="379" y="149"/>
                      </a:cubicBezTo>
                      <a:cubicBezTo>
                        <a:pt x="379" y="32"/>
                        <a:pt x="379" y="32"/>
                        <a:pt x="379" y="32"/>
                      </a:cubicBezTo>
                      <a:cubicBezTo>
                        <a:pt x="220" y="32"/>
                        <a:pt x="220" y="32"/>
                        <a:pt x="220" y="32"/>
                      </a:cubicBezTo>
                      <a:cubicBezTo>
                        <a:pt x="220" y="32"/>
                        <a:pt x="220" y="32"/>
                        <a:pt x="220"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6" y="115"/>
                        <a:pt x="156" y="115"/>
                        <a:pt x="156" y="115"/>
                      </a:cubicBezTo>
                      <a:cubicBezTo>
                        <a:pt x="99" y="115"/>
                        <a:pt x="99" y="115"/>
                        <a:pt x="99" y="115"/>
                      </a:cubicBezTo>
                      <a:cubicBezTo>
                        <a:pt x="99" y="116"/>
                        <a:pt x="99" y="116"/>
                        <a:pt x="99" y="116"/>
                      </a:cubicBezTo>
                      <a:cubicBezTo>
                        <a:pt x="70" y="116"/>
                        <a:pt x="70" y="116"/>
                        <a:pt x="70" y="116"/>
                      </a:cubicBezTo>
                      <a:cubicBezTo>
                        <a:pt x="70" y="115"/>
                        <a:pt x="70" y="115"/>
                        <a:pt x="70" y="115"/>
                      </a:cubicBezTo>
                      <a:cubicBezTo>
                        <a:pt x="69" y="115"/>
                        <a:pt x="69" y="115"/>
                        <a:pt x="69" y="115"/>
                      </a:cubicBezTo>
                      <a:cubicBezTo>
                        <a:pt x="69" y="61"/>
                        <a:pt x="69" y="61"/>
                        <a:pt x="69" y="61"/>
                      </a:cubicBezTo>
                      <a:cubicBezTo>
                        <a:pt x="99" y="61"/>
                        <a:pt x="99" y="61"/>
                        <a:pt x="99" y="61"/>
                      </a:cubicBezTo>
                      <a:cubicBezTo>
                        <a:pt x="99" y="84"/>
                        <a:pt x="99" y="84"/>
                        <a:pt x="99" y="84"/>
                      </a:cubicBezTo>
                      <a:cubicBezTo>
                        <a:pt x="123" y="84"/>
                        <a:pt x="123" y="84"/>
                        <a:pt x="123" y="84"/>
                      </a:cubicBezTo>
                      <a:cubicBezTo>
                        <a:pt x="123" y="33"/>
                        <a:pt x="123" y="33"/>
                        <a:pt x="123" y="33"/>
                      </a:cubicBezTo>
                      <a:cubicBezTo>
                        <a:pt x="32" y="33"/>
                        <a:pt x="32" y="33"/>
                        <a:pt x="32" y="33"/>
                      </a:cubicBezTo>
                      <a:lnTo>
                        <a:pt x="32"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48" name="Freeform 14"/>
                <p:cNvSpPr>
                  <a:spLocks/>
                </p:cNvSpPr>
                <p:nvPr/>
              </p:nvSpPr>
              <p:spPr bwMode="auto">
                <a:xfrm>
                  <a:off x="7231980" y="5029200"/>
                  <a:ext cx="526381" cy="126831"/>
                </a:xfrm>
                <a:custGeom>
                  <a:avLst/>
                  <a:gdLst>
                    <a:gd name="T0" fmla="*/ 32 w 412"/>
                    <a:gd name="T1" fmla="*/ 150 h 182"/>
                    <a:gd name="T2" fmla="*/ 186 w 412"/>
                    <a:gd name="T3" fmla="*/ 150 h 182"/>
                    <a:gd name="T4" fmla="*/ 186 w 412"/>
                    <a:gd name="T5" fmla="*/ 1 h 182"/>
                    <a:gd name="T6" fmla="*/ 187 w 412"/>
                    <a:gd name="T7" fmla="*/ 1 h 182"/>
                    <a:gd name="T8" fmla="*/ 187 w 412"/>
                    <a:gd name="T9" fmla="*/ 1 h 182"/>
                    <a:gd name="T10" fmla="*/ 412 w 412"/>
                    <a:gd name="T11" fmla="*/ 0 h 182"/>
                    <a:gd name="T12" fmla="*/ 412 w 412"/>
                    <a:gd name="T13" fmla="*/ 181 h 182"/>
                    <a:gd name="T14" fmla="*/ 379 w 412"/>
                    <a:gd name="T15" fmla="*/ 181 h 182"/>
                    <a:gd name="T16" fmla="*/ 379 w 412"/>
                    <a:gd name="T17" fmla="*/ 181 h 182"/>
                    <a:gd name="T18" fmla="*/ 256 w 412"/>
                    <a:gd name="T19" fmla="*/ 182 h 182"/>
                    <a:gd name="T20" fmla="*/ 255 w 412"/>
                    <a:gd name="T21" fmla="*/ 62 h 182"/>
                    <a:gd name="T22" fmla="*/ 342 w 412"/>
                    <a:gd name="T23" fmla="*/ 62 h 182"/>
                    <a:gd name="T24" fmla="*/ 342 w 412"/>
                    <a:gd name="T25" fmla="*/ 62 h 182"/>
                    <a:gd name="T26" fmla="*/ 342 w 412"/>
                    <a:gd name="T27" fmla="*/ 62 h 182"/>
                    <a:gd name="T28" fmla="*/ 342 w 412"/>
                    <a:gd name="T29" fmla="*/ 94 h 182"/>
                    <a:gd name="T30" fmla="*/ 342 w 412"/>
                    <a:gd name="T31" fmla="*/ 94 h 182"/>
                    <a:gd name="T32" fmla="*/ 342 w 412"/>
                    <a:gd name="T33" fmla="*/ 116 h 182"/>
                    <a:gd name="T34" fmla="*/ 313 w 412"/>
                    <a:gd name="T35" fmla="*/ 116 h 182"/>
                    <a:gd name="T36" fmla="*/ 313 w 412"/>
                    <a:gd name="T37" fmla="*/ 94 h 182"/>
                    <a:gd name="T38" fmla="*/ 288 w 412"/>
                    <a:gd name="T39" fmla="*/ 94 h 182"/>
                    <a:gd name="T40" fmla="*/ 288 w 412"/>
                    <a:gd name="T41" fmla="*/ 149 h 182"/>
                    <a:gd name="T42" fmla="*/ 379 w 412"/>
                    <a:gd name="T43" fmla="*/ 149 h 182"/>
                    <a:gd name="T44" fmla="*/ 379 w 412"/>
                    <a:gd name="T45" fmla="*/ 32 h 182"/>
                    <a:gd name="T46" fmla="*/ 220 w 412"/>
                    <a:gd name="T47" fmla="*/ 32 h 182"/>
                    <a:gd name="T48" fmla="*/ 220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6 w 412"/>
                    <a:gd name="T61" fmla="*/ 115 h 182"/>
                    <a:gd name="T62" fmla="*/ 99 w 412"/>
                    <a:gd name="T63" fmla="*/ 115 h 182"/>
                    <a:gd name="T64" fmla="*/ 99 w 412"/>
                    <a:gd name="T65" fmla="*/ 116 h 182"/>
                    <a:gd name="T66" fmla="*/ 70 w 412"/>
                    <a:gd name="T67" fmla="*/ 116 h 182"/>
                    <a:gd name="T68" fmla="*/ 70 w 412"/>
                    <a:gd name="T69" fmla="*/ 115 h 182"/>
                    <a:gd name="T70" fmla="*/ 69 w 412"/>
                    <a:gd name="T71" fmla="*/ 115 h 182"/>
                    <a:gd name="T72" fmla="*/ 69 w 412"/>
                    <a:gd name="T73" fmla="*/ 61 h 182"/>
                    <a:gd name="T74" fmla="*/ 99 w 412"/>
                    <a:gd name="T75" fmla="*/ 61 h 182"/>
                    <a:gd name="T76" fmla="*/ 99 w 412"/>
                    <a:gd name="T77" fmla="*/ 84 h 182"/>
                    <a:gd name="T78" fmla="*/ 123 w 412"/>
                    <a:gd name="T79" fmla="*/ 84 h 182"/>
                    <a:gd name="T80" fmla="*/ 123 w 412"/>
                    <a:gd name="T81" fmla="*/ 33 h 182"/>
                    <a:gd name="T82" fmla="*/ 32 w 412"/>
                    <a:gd name="T83" fmla="*/ 33 h 182"/>
                    <a:gd name="T84" fmla="*/ 32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2" y="150"/>
                      </a:moveTo>
                      <a:cubicBezTo>
                        <a:pt x="186" y="150"/>
                        <a:pt x="186" y="150"/>
                        <a:pt x="186" y="150"/>
                      </a:cubicBezTo>
                      <a:cubicBezTo>
                        <a:pt x="186" y="1"/>
                        <a:pt x="186" y="1"/>
                        <a:pt x="186"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79" y="181"/>
                        <a:pt x="379" y="181"/>
                        <a:pt x="379" y="181"/>
                      </a:cubicBezTo>
                      <a:cubicBezTo>
                        <a:pt x="379" y="181"/>
                        <a:pt x="379" y="181"/>
                        <a:pt x="379" y="181"/>
                      </a:cubicBezTo>
                      <a:cubicBezTo>
                        <a:pt x="256" y="182"/>
                        <a:pt x="256" y="182"/>
                        <a:pt x="256" y="182"/>
                      </a:cubicBezTo>
                      <a:cubicBezTo>
                        <a:pt x="256" y="143"/>
                        <a:pt x="255" y="100"/>
                        <a:pt x="255" y="62"/>
                      </a:cubicBezTo>
                      <a:cubicBezTo>
                        <a:pt x="284" y="62"/>
                        <a:pt x="313" y="62"/>
                        <a:pt x="342" y="62"/>
                      </a:cubicBezTo>
                      <a:cubicBezTo>
                        <a:pt x="342" y="62"/>
                        <a:pt x="342" y="62"/>
                        <a:pt x="342" y="62"/>
                      </a:cubicBezTo>
                      <a:cubicBezTo>
                        <a:pt x="342" y="62"/>
                        <a:pt x="342" y="62"/>
                        <a:pt x="342" y="62"/>
                      </a:cubicBezTo>
                      <a:cubicBezTo>
                        <a:pt x="342" y="94"/>
                        <a:pt x="342" y="94"/>
                        <a:pt x="342"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8" y="94"/>
                        <a:pt x="288" y="94"/>
                        <a:pt x="288" y="94"/>
                      </a:cubicBezTo>
                      <a:cubicBezTo>
                        <a:pt x="288" y="149"/>
                        <a:pt x="288" y="149"/>
                        <a:pt x="288" y="149"/>
                      </a:cubicBezTo>
                      <a:cubicBezTo>
                        <a:pt x="379" y="149"/>
                        <a:pt x="379" y="149"/>
                        <a:pt x="379" y="149"/>
                      </a:cubicBezTo>
                      <a:cubicBezTo>
                        <a:pt x="379" y="32"/>
                        <a:pt x="379" y="32"/>
                        <a:pt x="379" y="32"/>
                      </a:cubicBezTo>
                      <a:cubicBezTo>
                        <a:pt x="220" y="32"/>
                        <a:pt x="220" y="32"/>
                        <a:pt x="220" y="32"/>
                      </a:cubicBezTo>
                      <a:cubicBezTo>
                        <a:pt x="220" y="32"/>
                        <a:pt x="220" y="32"/>
                        <a:pt x="220"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6" y="115"/>
                        <a:pt x="156" y="115"/>
                        <a:pt x="156" y="115"/>
                      </a:cubicBezTo>
                      <a:cubicBezTo>
                        <a:pt x="99" y="115"/>
                        <a:pt x="99" y="115"/>
                        <a:pt x="99" y="115"/>
                      </a:cubicBezTo>
                      <a:cubicBezTo>
                        <a:pt x="99" y="116"/>
                        <a:pt x="99" y="116"/>
                        <a:pt x="99" y="116"/>
                      </a:cubicBezTo>
                      <a:cubicBezTo>
                        <a:pt x="70" y="116"/>
                        <a:pt x="70" y="116"/>
                        <a:pt x="70" y="116"/>
                      </a:cubicBezTo>
                      <a:cubicBezTo>
                        <a:pt x="70" y="115"/>
                        <a:pt x="70" y="115"/>
                        <a:pt x="70" y="115"/>
                      </a:cubicBezTo>
                      <a:cubicBezTo>
                        <a:pt x="69" y="115"/>
                        <a:pt x="69" y="115"/>
                        <a:pt x="69" y="115"/>
                      </a:cubicBezTo>
                      <a:cubicBezTo>
                        <a:pt x="69" y="61"/>
                        <a:pt x="69" y="61"/>
                        <a:pt x="69" y="61"/>
                      </a:cubicBezTo>
                      <a:cubicBezTo>
                        <a:pt x="99" y="61"/>
                        <a:pt x="99" y="61"/>
                        <a:pt x="99" y="61"/>
                      </a:cubicBezTo>
                      <a:cubicBezTo>
                        <a:pt x="99" y="84"/>
                        <a:pt x="99" y="84"/>
                        <a:pt x="99" y="84"/>
                      </a:cubicBezTo>
                      <a:cubicBezTo>
                        <a:pt x="123" y="84"/>
                        <a:pt x="123" y="84"/>
                        <a:pt x="123" y="84"/>
                      </a:cubicBezTo>
                      <a:cubicBezTo>
                        <a:pt x="123" y="33"/>
                        <a:pt x="123" y="33"/>
                        <a:pt x="123" y="33"/>
                      </a:cubicBezTo>
                      <a:cubicBezTo>
                        <a:pt x="32" y="33"/>
                        <a:pt x="32" y="33"/>
                        <a:pt x="32" y="33"/>
                      </a:cubicBezTo>
                      <a:lnTo>
                        <a:pt x="32"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49" name="Freeform 15"/>
                <p:cNvSpPr>
                  <a:spLocks/>
                </p:cNvSpPr>
                <p:nvPr/>
              </p:nvSpPr>
              <p:spPr bwMode="auto">
                <a:xfrm>
                  <a:off x="7789631" y="5029200"/>
                  <a:ext cx="524643" cy="126831"/>
                </a:xfrm>
                <a:custGeom>
                  <a:avLst/>
                  <a:gdLst>
                    <a:gd name="T0" fmla="*/ 33 w 412"/>
                    <a:gd name="T1" fmla="*/ 150 h 182"/>
                    <a:gd name="T2" fmla="*/ 187 w 412"/>
                    <a:gd name="T3" fmla="*/ 150 h 182"/>
                    <a:gd name="T4" fmla="*/ 187 w 412"/>
                    <a:gd name="T5" fmla="*/ 1 h 182"/>
                    <a:gd name="T6" fmla="*/ 187 w 412"/>
                    <a:gd name="T7" fmla="*/ 1 h 182"/>
                    <a:gd name="T8" fmla="*/ 187 w 412"/>
                    <a:gd name="T9" fmla="*/ 1 h 182"/>
                    <a:gd name="T10" fmla="*/ 412 w 412"/>
                    <a:gd name="T11" fmla="*/ 0 h 182"/>
                    <a:gd name="T12" fmla="*/ 412 w 412"/>
                    <a:gd name="T13" fmla="*/ 181 h 182"/>
                    <a:gd name="T14" fmla="*/ 380 w 412"/>
                    <a:gd name="T15" fmla="*/ 181 h 182"/>
                    <a:gd name="T16" fmla="*/ 380 w 412"/>
                    <a:gd name="T17" fmla="*/ 181 h 182"/>
                    <a:gd name="T18" fmla="*/ 256 w 412"/>
                    <a:gd name="T19" fmla="*/ 182 h 182"/>
                    <a:gd name="T20" fmla="*/ 256 w 412"/>
                    <a:gd name="T21" fmla="*/ 62 h 182"/>
                    <a:gd name="T22" fmla="*/ 342 w 412"/>
                    <a:gd name="T23" fmla="*/ 62 h 182"/>
                    <a:gd name="T24" fmla="*/ 342 w 412"/>
                    <a:gd name="T25" fmla="*/ 62 h 182"/>
                    <a:gd name="T26" fmla="*/ 343 w 412"/>
                    <a:gd name="T27" fmla="*/ 62 h 182"/>
                    <a:gd name="T28" fmla="*/ 343 w 412"/>
                    <a:gd name="T29" fmla="*/ 94 h 182"/>
                    <a:gd name="T30" fmla="*/ 342 w 412"/>
                    <a:gd name="T31" fmla="*/ 94 h 182"/>
                    <a:gd name="T32" fmla="*/ 342 w 412"/>
                    <a:gd name="T33" fmla="*/ 116 h 182"/>
                    <a:gd name="T34" fmla="*/ 313 w 412"/>
                    <a:gd name="T35" fmla="*/ 116 h 182"/>
                    <a:gd name="T36" fmla="*/ 313 w 412"/>
                    <a:gd name="T37" fmla="*/ 94 h 182"/>
                    <a:gd name="T38" fmla="*/ 289 w 412"/>
                    <a:gd name="T39" fmla="*/ 94 h 182"/>
                    <a:gd name="T40" fmla="*/ 289 w 412"/>
                    <a:gd name="T41" fmla="*/ 149 h 182"/>
                    <a:gd name="T42" fmla="*/ 380 w 412"/>
                    <a:gd name="T43" fmla="*/ 149 h 182"/>
                    <a:gd name="T44" fmla="*/ 380 w 412"/>
                    <a:gd name="T45" fmla="*/ 32 h 182"/>
                    <a:gd name="T46" fmla="*/ 221 w 412"/>
                    <a:gd name="T47" fmla="*/ 32 h 182"/>
                    <a:gd name="T48" fmla="*/ 221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7 w 412"/>
                    <a:gd name="T61" fmla="*/ 115 h 182"/>
                    <a:gd name="T62" fmla="*/ 100 w 412"/>
                    <a:gd name="T63" fmla="*/ 115 h 182"/>
                    <a:gd name="T64" fmla="*/ 100 w 412"/>
                    <a:gd name="T65" fmla="*/ 116 h 182"/>
                    <a:gd name="T66" fmla="*/ 71 w 412"/>
                    <a:gd name="T67" fmla="*/ 116 h 182"/>
                    <a:gd name="T68" fmla="*/ 71 w 412"/>
                    <a:gd name="T69" fmla="*/ 115 h 182"/>
                    <a:gd name="T70" fmla="*/ 70 w 412"/>
                    <a:gd name="T71" fmla="*/ 115 h 182"/>
                    <a:gd name="T72" fmla="*/ 69 w 412"/>
                    <a:gd name="T73" fmla="*/ 61 h 182"/>
                    <a:gd name="T74" fmla="*/ 100 w 412"/>
                    <a:gd name="T75" fmla="*/ 61 h 182"/>
                    <a:gd name="T76" fmla="*/ 100 w 412"/>
                    <a:gd name="T77" fmla="*/ 84 h 182"/>
                    <a:gd name="T78" fmla="*/ 124 w 412"/>
                    <a:gd name="T79" fmla="*/ 84 h 182"/>
                    <a:gd name="T80" fmla="*/ 124 w 412"/>
                    <a:gd name="T81" fmla="*/ 33 h 182"/>
                    <a:gd name="T82" fmla="*/ 33 w 412"/>
                    <a:gd name="T83" fmla="*/ 33 h 182"/>
                    <a:gd name="T84" fmla="*/ 33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3" y="150"/>
                      </a:moveTo>
                      <a:cubicBezTo>
                        <a:pt x="187" y="150"/>
                        <a:pt x="187" y="150"/>
                        <a:pt x="187" y="150"/>
                      </a:cubicBezTo>
                      <a:cubicBezTo>
                        <a:pt x="187" y="1"/>
                        <a:pt x="187" y="1"/>
                        <a:pt x="187"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80" y="181"/>
                        <a:pt x="380" y="181"/>
                        <a:pt x="380" y="181"/>
                      </a:cubicBezTo>
                      <a:cubicBezTo>
                        <a:pt x="380" y="181"/>
                        <a:pt x="380" y="181"/>
                        <a:pt x="380" y="181"/>
                      </a:cubicBezTo>
                      <a:cubicBezTo>
                        <a:pt x="256" y="182"/>
                        <a:pt x="256" y="182"/>
                        <a:pt x="256" y="182"/>
                      </a:cubicBezTo>
                      <a:cubicBezTo>
                        <a:pt x="256" y="143"/>
                        <a:pt x="256" y="100"/>
                        <a:pt x="256" y="62"/>
                      </a:cubicBezTo>
                      <a:cubicBezTo>
                        <a:pt x="285" y="62"/>
                        <a:pt x="313" y="62"/>
                        <a:pt x="342" y="62"/>
                      </a:cubicBezTo>
                      <a:cubicBezTo>
                        <a:pt x="342" y="62"/>
                        <a:pt x="342" y="62"/>
                        <a:pt x="342" y="62"/>
                      </a:cubicBezTo>
                      <a:cubicBezTo>
                        <a:pt x="343" y="62"/>
                        <a:pt x="343" y="62"/>
                        <a:pt x="343" y="62"/>
                      </a:cubicBezTo>
                      <a:cubicBezTo>
                        <a:pt x="343" y="94"/>
                        <a:pt x="343" y="94"/>
                        <a:pt x="343"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9" y="94"/>
                        <a:pt x="289" y="94"/>
                        <a:pt x="289" y="94"/>
                      </a:cubicBezTo>
                      <a:cubicBezTo>
                        <a:pt x="289" y="149"/>
                        <a:pt x="289" y="149"/>
                        <a:pt x="289" y="149"/>
                      </a:cubicBezTo>
                      <a:cubicBezTo>
                        <a:pt x="380" y="149"/>
                        <a:pt x="380" y="149"/>
                        <a:pt x="380" y="149"/>
                      </a:cubicBezTo>
                      <a:cubicBezTo>
                        <a:pt x="380" y="32"/>
                        <a:pt x="380" y="32"/>
                        <a:pt x="380" y="32"/>
                      </a:cubicBezTo>
                      <a:cubicBezTo>
                        <a:pt x="221" y="32"/>
                        <a:pt x="221" y="32"/>
                        <a:pt x="221" y="32"/>
                      </a:cubicBezTo>
                      <a:cubicBezTo>
                        <a:pt x="221" y="32"/>
                        <a:pt x="221" y="32"/>
                        <a:pt x="221"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7" y="115"/>
                        <a:pt x="157" y="115"/>
                        <a:pt x="157" y="115"/>
                      </a:cubicBezTo>
                      <a:cubicBezTo>
                        <a:pt x="100" y="115"/>
                        <a:pt x="100" y="115"/>
                        <a:pt x="100" y="115"/>
                      </a:cubicBezTo>
                      <a:cubicBezTo>
                        <a:pt x="100" y="116"/>
                        <a:pt x="100" y="116"/>
                        <a:pt x="100" y="116"/>
                      </a:cubicBezTo>
                      <a:cubicBezTo>
                        <a:pt x="71" y="116"/>
                        <a:pt x="71" y="116"/>
                        <a:pt x="71" y="116"/>
                      </a:cubicBezTo>
                      <a:cubicBezTo>
                        <a:pt x="71" y="115"/>
                        <a:pt x="71" y="115"/>
                        <a:pt x="71" y="115"/>
                      </a:cubicBezTo>
                      <a:cubicBezTo>
                        <a:pt x="70" y="115"/>
                        <a:pt x="70" y="115"/>
                        <a:pt x="70" y="115"/>
                      </a:cubicBezTo>
                      <a:cubicBezTo>
                        <a:pt x="69" y="61"/>
                        <a:pt x="69" y="61"/>
                        <a:pt x="69" y="61"/>
                      </a:cubicBezTo>
                      <a:cubicBezTo>
                        <a:pt x="100" y="61"/>
                        <a:pt x="100" y="61"/>
                        <a:pt x="100" y="61"/>
                      </a:cubicBezTo>
                      <a:cubicBezTo>
                        <a:pt x="100" y="84"/>
                        <a:pt x="100" y="84"/>
                        <a:pt x="100" y="84"/>
                      </a:cubicBezTo>
                      <a:cubicBezTo>
                        <a:pt x="124" y="84"/>
                        <a:pt x="124" y="84"/>
                        <a:pt x="124" y="84"/>
                      </a:cubicBezTo>
                      <a:cubicBezTo>
                        <a:pt x="124" y="33"/>
                        <a:pt x="124" y="33"/>
                        <a:pt x="124" y="33"/>
                      </a:cubicBezTo>
                      <a:cubicBezTo>
                        <a:pt x="33" y="33"/>
                        <a:pt x="33" y="33"/>
                        <a:pt x="33" y="33"/>
                      </a:cubicBezTo>
                      <a:lnTo>
                        <a:pt x="33"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50" name="Freeform 16"/>
                <p:cNvSpPr>
                  <a:spLocks/>
                </p:cNvSpPr>
                <p:nvPr/>
              </p:nvSpPr>
              <p:spPr bwMode="auto">
                <a:xfrm>
                  <a:off x="8345545" y="5029200"/>
                  <a:ext cx="526381" cy="126831"/>
                </a:xfrm>
                <a:custGeom>
                  <a:avLst/>
                  <a:gdLst>
                    <a:gd name="T0" fmla="*/ 32 w 412"/>
                    <a:gd name="T1" fmla="*/ 150 h 182"/>
                    <a:gd name="T2" fmla="*/ 186 w 412"/>
                    <a:gd name="T3" fmla="*/ 150 h 182"/>
                    <a:gd name="T4" fmla="*/ 186 w 412"/>
                    <a:gd name="T5" fmla="*/ 1 h 182"/>
                    <a:gd name="T6" fmla="*/ 187 w 412"/>
                    <a:gd name="T7" fmla="*/ 1 h 182"/>
                    <a:gd name="T8" fmla="*/ 187 w 412"/>
                    <a:gd name="T9" fmla="*/ 1 h 182"/>
                    <a:gd name="T10" fmla="*/ 412 w 412"/>
                    <a:gd name="T11" fmla="*/ 0 h 182"/>
                    <a:gd name="T12" fmla="*/ 412 w 412"/>
                    <a:gd name="T13" fmla="*/ 181 h 182"/>
                    <a:gd name="T14" fmla="*/ 379 w 412"/>
                    <a:gd name="T15" fmla="*/ 181 h 182"/>
                    <a:gd name="T16" fmla="*/ 379 w 412"/>
                    <a:gd name="T17" fmla="*/ 181 h 182"/>
                    <a:gd name="T18" fmla="*/ 256 w 412"/>
                    <a:gd name="T19" fmla="*/ 182 h 182"/>
                    <a:gd name="T20" fmla="*/ 255 w 412"/>
                    <a:gd name="T21" fmla="*/ 62 h 182"/>
                    <a:gd name="T22" fmla="*/ 342 w 412"/>
                    <a:gd name="T23" fmla="*/ 62 h 182"/>
                    <a:gd name="T24" fmla="*/ 342 w 412"/>
                    <a:gd name="T25" fmla="*/ 62 h 182"/>
                    <a:gd name="T26" fmla="*/ 342 w 412"/>
                    <a:gd name="T27" fmla="*/ 62 h 182"/>
                    <a:gd name="T28" fmla="*/ 342 w 412"/>
                    <a:gd name="T29" fmla="*/ 94 h 182"/>
                    <a:gd name="T30" fmla="*/ 342 w 412"/>
                    <a:gd name="T31" fmla="*/ 94 h 182"/>
                    <a:gd name="T32" fmla="*/ 342 w 412"/>
                    <a:gd name="T33" fmla="*/ 116 h 182"/>
                    <a:gd name="T34" fmla="*/ 313 w 412"/>
                    <a:gd name="T35" fmla="*/ 116 h 182"/>
                    <a:gd name="T36" fmla="*/ 313 w 412"/>
                    <a:gd name="T37" fmla="*/ 94 h 182"/>
                    <a:gd name="T38" fmla="*/ 288 w 412"/>
                    <a:gd name="T39" fmla="*/ 94 h 182"/>
                    <a:gd name="T40" fmla="*/ 288 w 412"/>
                    <a:gd name="T41" fmla="*/ 149 h 182"/>
                    <a:gd name="T42" fmla="*/ 379 w 412"/>
                    <a:gd name="T43" fmla="*/ 149 h 182"/>
                    <a:gd name="T44" fmla="*/ 379 w 412"/>
                    <a:gd name="T45" fmla="*/ 32 h 182"/>
                    <a:gd name="T46" fmla="*/ 220 w 412"/>
                    <a:gd name="T47" fmla="*/ 32 h 182"/>
                    <a:gd name="T48" fmla="*/ 220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6 w 412"/>
                    <a:gd name="T61" fmla="*/ 115 h 182"/>
                    <a:gd name="T62" fmla="*/ 99 w 412"/>
                    <a:gd name="T63" fmla="*/ 115 h 182"/>
                    <a:gd name="T64" fmla="*/ 99 w 412"/>
                    <a:gd name="T65" fmla="*/ 116 h 182"/>
                    <a:gd name="T66" fmla="*/ 70 w 412"/>
                    <a:gd name="T67" fmla="*/ 116 h 182"/>
                    <a:gd name="T68" fmla="*/ 70 w 412"/>
                    <a:gd name="T69" fmla="*/ 115 h 182"/>
                    <a:gd name="T70" fmla="*/ 69 w 412"/>
                    <a:gd name="T71" fmla="*/ 115 h 182"/>
                    <a:gd name="T72" fmla="*/ 69 w 412"/>
                    <a:gd name="T73" fmla="*/ 61 h 182"/>
                    <a:gd name="T74" fmla="*/ 99 w 412"/>
                    <a:gd name="T75" fmla="*/ 61 h 182"/>
                    <a:gd name="T76" fmla="*/ 99 w 412"/>
                    <a:gd name="T77" fmla="*/ 84 h 182"/>
                    <a:gd name="T78" fmla="*/ 123 w 412"/>
                    <a:gd name="T79" fmla="*/ 84 h 182"/>
                    <a:gd name="T80" fmla="*/ 123 w 412"/>
                    <a:gd name="T81" fmla="*/ 33 h 182"/>
                    <a:gd name="T82" fmla="*/ 32 w 412"/>
                    <a:gd name="T83" fmla="*/ 33 h 182"/>
                    <a:gd name="T84" fmla="*/ 32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2" y="150"/>
                      </a:moveTo>
                      <a:cubicBezTo>
                        <a:pt x="186" y="150"/>
                        <a:pt x="186" y="150"/>
                        <a:pt x="186" y="150"/>
                      </a:cubicBezTo>
                      <a:cubicBezTo>
                        <a:pt x="186" y="1"/>
                        <a:pt x="186" y="1"/>
                        <a:pt x="186"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79" y="181"/>
                        <a:pt x="379" y="181"/>
                        <a:pt x="379" y="181"/>
                      </a:cubicBezTo>
                      <a:cubicBezTo>
                        <a:pt x="379" y="181"/>
                        <a:pt x="379" y="181"/>
                        <a:pt x="379" y="181"/>
                      </a:cubicBezTo>
                      <a:cubicBezTo>
                        <a:pt x="256" y="182"/>
                        <a:pt x="256" y="182"/>
                        <a:pt x="256" y="182"/>
                      </a:cubicBezTo>
                      <a:cubicBezTo>
                        <a:pt x="256" y="143"/>
                        <a:pt x="255" y="100"/>
                        <a:pt x="255" y="62"/>
                      </a:cubicBezTo>
                      <a:cubicBezTo>
                        <a:pt x="284" y="62"/>
                        <a:pt x="313" y="62"/>
                        <a:pt x="342" y="62"/>
                      </a:cubicBezTo>
                      <a:cubicBezTo>
                        <a:pt x="342" y="62"/>
                        <a:pt x="342" y="62"/>
                        <a:pt x="342" y="62"/>
                      </a:cubicBezTo>
                      <a:cubicBezTo>
                        <a:pt x="342" y="62"/>
                        <a:pt x="342" y="62"/>
                        <a:pt x="342" y="62"/>
                      </a:cubicBezTo>
                      <a:cubicBezTo>
                        <a:pt x="342" y="94"/>
                        <a:pt x="342" y="94"/>
                        <a:pt x="342"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8" y="94"/>
                        <a:pt x="288" y="94"/>
                        <a:pt x="288" y="94"/>
                      </a:cubicBezTo>
                      <a:cubicBezTo>
                        <a:pt x="288" y="149"/>
                        <a:pt x="288" y="149"/>
                        <a:pt x="288" y="149"/>
                      </a:cubicBezTo>
                      <a:cubicBezTo>
                        <a:pt x="379" y="149"/>
                        <a:pt x="379" y="149"/>
                        <a:pt x="379" y="149"/>
                      </a:cubicBezTo>
                      <a:cubicBezTo>
                        <a:pt x="379" y="32"/>
                        <a:pt x="379" y="32"/>
                        <a:pt x="379" y="32"/>
                      </a:cubicBezTo>
                      <a:cubicBezTo>
                        <a:pt x="220" y="32"/>
                        <a:pt x="220" y="32"/>
                        <a:pt x="220" y="32"/>
                      </a:cubicBezTo>
                      <a:cubicBezTo>
                        <a:pt x="220" y="32"/>
                        <a:pt x="220" y="32"/>
                        <a:pt x="220"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6" y="115"/>
                        <a:pt x="156" y="115"/>
                        <a:pt x="156" y="115"/>
                      </a:cubicBezTo>
                      <a:cubicBezTo>
                        <a:pt x="99" y="115"/>
                        <a:pt x="99" y="115"/>
                        <a:pt x="99" y="115"/>
                      </a:cubicBezTo>
                      <a:cubicBezTo>
                        <a:pt x="99" y="116"/>
                        <a:pt x="99" y="116"/>
                        <a:pt x="99" y="116"/>
                      </a:cubicBezTo>
                      <a:cubicBezTo>
                        <a:pt x="70" y="116"/>
                        <a:pt x="70" y="116"/>
                        <a:pt x="70" y="116"/>
                      </a:cubicBezTo>
                      <a:cubicBezTo>
                        <a:pt x="70" y="115"/>
                        <a:pt x="70" y="115"/>
                        <a:pt x="70" y="115"/>
                      </a:cubicBezTo>
                      <a:cubicBezTo>
                        <a:pt x="69" y="115"/>
                        <a:pt x="69" y="115"/>
                        <a:pt x="69" y="115"/>
                      </a:cubicBezTo>
                      <a:cubicBezTo>
                        <a:pt x="69" y="61"/>
                        <a:pt x="69" y="61"/>
                        <a:pt x="69" y="61"/>
                      </a:cubicBezTo>
                      <a:cubicBezTo>
                        <a:pt x="99" y="61"/>
                        <a:pt x="99" y="61"/>
                        <a:pt x="99" y="61"/>
                      </a:cubicBezTo>
                      <a:cubicBezTo>
                        <a:pt x="99" y="84"/>
                        <a:pt x="99" y="84"/>
                        <a:pt x="99" y="84"/>
                      </a:cubicBezTo>
                      <a:cubicBezTo>
                        <a:pt x="123" y="84"/>
                        <a:pt x="123" y="84"/>
                        <a:pt x="123" y="84"/>
                      </a:cubicBezTo>
                      <a:cubicBezTo>
                        <a:pt x="123" y="33"/>
                        <a:pt x="123" y="33"/>
                        <a:pt x="123" y="33"/>
                      </a:cubicBezTo>
                      <a:cubicBezTo>
                        <a:pt x="32" y="33"/>
                        <a:pt x="32" y="33"/>
                        <a:pt x="32" y="33"/>
                      </a:cubicBezTo>
                      <a:lnTo>
                        <a:pt x="32"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51" name="Freeform 17"/>
                <p:cNvSpPr>
                  <a:spLocks/>
                </p:cNvSpPr>
                <p:nvPr/>
              </p:nvSpPr>
              <p:spPr bwMode="auto">
                <a:xfrm>
                  <a:off x="8915356" y="5029200"/>
                  <a:ext cx="524643" cy="126831"/>
                </a:xfrm>
                <a:custGeom>
                  <a:avLst/>
                  <a:gdLst>
                    <a:gd name="T0" fmla="*/ 33 w 412"/>
                    <a:gd name="T1" fmla="*/ 150 h 182"/>
                    <a:gd name="T2" fmla="*/ 187 w 412"/>
                    <a:gd name="T3" fmla="*/ 150 h 182"/>
                    <a:gd name="T4" fmla="*/ 187 w 412"/>
                    <a:gd name="T5" fmla="*/ 1 h 182"/>
                    <a:gd name="T6" fmla="*/ 187 w 412"/>
                    <a:gd name="T7" fmla="*/ 1 h 182"/>
                    <a:gd name="T8" fmla="*/ 187 w 412"/>
                    <a:gd name="T9" fmla="*/ 1 h 182"/>
                    <a:gd name="T10" fmla="*/ 412 w 412"/>
                    <a:gd name="T11" fmla="*/ 0 h 182"/>
                    <a:gd name="T12" fmla="*/ 412 w 412"/>
                    <a:gd name="T13" fmla="*/ 181 h 182"/>
                    <a:gd name="T14" fmla="*/ 379 w 412"/>
                    <a:gd name="T15" fmla="*/ 181 h 182"/>
                    <a:gd name="T16" fmla="*/ 379 w 412"/>
                    <a:gd name="T17" fmla="*/ 181 h 182"/>
                    <a:gd name="T18" fmla="*/ 256 w 412"/>
                    <a:gd name="T19" fmla="*/ 182 h 182"/>
                    <a:gd name="T20" fmla="*/ 255 w 412"/>
                    <a:gd name="T21" fmla="*/ 62 h 182"/>
                    <a:gd name="T22" fmla="*/ 342 w 412"/>
                    <a:gd name="T23" fmla="*/ 62 h 182"/>
                    <a:gd name="T24" fmla="*/ 342 w 412"/>
                    <a:gd name="T25" fmla="*/ 62 h 182"/>
                    <a:gd name="T26" fmla="*/ 342 w 412"/>
                    <a:gd name="T27" fmla="*/ 62 h 182"/>
                    <a:gd name="T28" fmla="*/ 342 w 412"/>
                    <a:gd name="T29" fmla="*/ 94 h 182"/>
                    <a:gd name="T30" fmla="*/ 342 w 412"/>
                    <a:gd name="T31" fmla="*/ 94 h 182"/>
                    <a:gd name="T32" fmla="*/ 342 w 412"/>
                    <a:gd name="T33" fmla="*/ 116 h 182"/>
                    <a:gd name="T34" fmla="*/ 313 w 412"/>
                    <a:gd name="T35" fmla="*/ 116 h 182"/>
                    <a:gd name="T36" fmla="*/ 313 w 412"/>
                    <a:gd name="T37" fmla="*/ 94 h 182"/>
                    <a:gd name="T38" fmla="*/ 288 w 412"/>
                    <a:gd name="T39" fmla="*/ 94 h 182"/>
                    <a:gd name="T40" fmla="*/ 288 w 412"/>
                    <a:gd name="T41" fmla="*/ 149 h 182"/>
                    <a:gd name="T42" fmla="*/ 379 w 412"/>
                    <a:gd name="T43" fmla="*/ 149 h 182"/>
                    <a:gd name="T44" fmla="*/ 379 w 412"/>
                    <a:gd name="T45" fmla="*/ 32 h 182"/>
                    <a:gd name="T46" fmla="*/ 220 w 412"/>
                    <a:gd name="T47" fmla="*/ 32 h 182"/>
                    <a:gd name="T48" fmla="*/ 220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7 w 412"/>
                    <a:gd name="T61" fmla="*/ 115 h 182"/>
                    <a:gd name="T62" fmla="*/ 100 w 412"/>
                    <a:gd name="T63" fmla="*/ 115 h 182"/>
                    <a:gd name="T64" fmla="*/ 100 w 412"/>
                    <a:gd name="T65" fmla="*/ 116 h 182"/>
                    <a:gd name="T66" fmla="*/ 71 w 412"/>
                    <a:gd name="T67" fmla="*/ 116 h 182"/>
                    <a:gd name="T68" fmla="*/ 71 w 412"/>
                    <a:gd name="T69" fmla="*/ 115 h 182"/>
                    <a:gd name="T70" fmla="*/ 70 w 412"/>
                    <a:gd name="T71" fmla="*/ 115 h 182"/>
                    <a:gd name="T72" fmla="*/ 69 w 412"/>
                    <a:gd name="T73" fmla="*/ 61 h 182"/>
                    <a:gd name="T74" fmla="*/ 100 w 412"/>
                    <a:gd name="T75" fmla="*/ 61 h 182"/>
                    <a:gd name="T76" fmla="*/ 100 w 412"/>
                    <a:gd name="T77" fmla="*/ 84 h 182"/>
                    <a:gd name="T78" fmla="*/ 124 w 412"/>
                    <a:gd name="T79" fmla="*/ 84 h 182"/>
                    <a:gd name="T80" fmla="*/ 124 w 412"/>
                    <a:gd name="T81" fmla="*/ 33 h 182"/>
                    <a:gd name="T82" fmla="*/ 33 w 412"/>
                    <a:gd name="T83" fmla="*/ 33 h 182"/>
                    <a:gd name="T84" fmla="*/ 33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3" y="150"/>
                      </a:moveTo>
                      <a:cubicBezTo>
                        <a:pt x="187" y="150"/>
                        <a:pt x="187" y="150"/>
                        <a:pt x="187" y="150"/>
                      </a:cubicBezTo>
                      <a:cubicBezTo>
                        <a:pt x="187" y="1"/>
                        <a:pt x="187" y="1"/>
                        <a:pt x="187"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79" y="181"/>
                        <a:pt x="379" y="181"/>
                        <a:pt x="379" y="181"/>
                      </a:cubicBezTo>
                      <a:cubicBezTo>
                        <a:pt x="379" y="181"/>
                        <a:pt x="379" y="181"/>
                        <a:pt x="379" y="181"/>
                      </a:cubicBezTo>
                      <a:cubicBezTo>
                        <a:pt x="256" y="182"/>
                        <a:pt x="256" y="182"/>
                        <a:pt x="256" y="182"/>
                      </a:cubicBezTo>
                      <a:cubicBezTo>
                        <a:pt x="256" y="143"/>
                        <a:pt x="255" y="100"/>
                        <a:pt x="255" y="62"/>
                      </a:cubicBezTo>
                      <a:cubicBezTo>
                        <a:pt x="285" y="62"/>
                        <a:pt x="313" y="62"/>
                        <a:pt x="342" y="62"/>
                      </a:cubicBezTo>
                      <a:cubicBezTo>
                        <a:pt x="342" y="62"/>
                        <a:pt x="342" y="62"/>
                        <a:pt x="342" y="62"/>
                      </a:cubicBezTo>
                      <a:cubicBezTo>
                        <a:pt x="342" y="62"/>
                        <a:pt x="342" y="62"/>
                        <a:pt x="342" y="62"/>
                      </a:cubicBezTo>
                      <a:cubicBezTo>
                        <a:pt x="342" y="94"/>
                        <a:pt x="342" y="94"/>
                        <a:pt x="342"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8" y="94"/>
                        <a:pt x="288" y="94"/>
                        <a:pt x="288" y="94"/>
                      </a:cubicBezTo>
                      <a:cubicBezTo>
                        <a:pt x="288" y="149"/>
                        <a:pt x="288" y="149"/>
                        <a:pt x="288" y="149"/>
                      </a:cubicBezTo>
                      <a:cubicBezTo>
                        <a:pt x="379" y="149"/>
                        <a:pt x="379" y="149"/>
                        <a:pt x="379" y="149"/>
                      </a:cubicBezTo>
                      <a:cubicBezTo>
                        <a:pt x="379" y="32"/>
                        <a:pt x="379" y="32"/>
                        <a:pt x="379" y="32"/>
                      </a:cubicBezTo>
                      <a:cubicBezTo>
                        <a:pt x="220" y="32"/>
                        <a:pt x="220" y="32"/>
                        <a:pt x="220" y="32"/>
                      </a:cubicBezTo>
                      <a:cubicBezTo>
                        <a:pt x="220" y="32"/>
                        <a:pt x="220" y="32"/>
                        <a:pt x="220"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7" y="115"/>
                        <a:pt x="157" y="115"/>
                        <a:pt x="157" y="115"/>
                      </a:cubicBezTo>
                      <a:cubicBezTo>
                        <a:pt x="100" y="115"/>
                        <a:pt x="100" y="115"/>
                        <a:pt x="100" y="115"/>
                      </a:cubicBezTo>
                      <a:cubicBezTo>
                        <a:pt x="100" y="116"/>
                        <a:pt x="100" y="116"/>
                        <a:pt x="100" y="116"/>
                      </a:cubicBezTo>
                      <a:cubicBezTo>
                        <a:pt x="71" y="116"/>
                        <a:pt x="71" y="116"/>
                        <a:pt x="71" y="116"/>
                      </a:cubicBezTo>
                      <a:cubicBezTo>
                        <a:pt x="71" y="115"/>
                        <a:pt x="71" y="115"/>
                        <a:pt x="71" y="115"/>
                      </a:cubicBezTo>
                      <a:cubicBezTo>
                        <a:pt x="70" y="115"/>
                        <a:pt x="70" y="115"/>
                        <a:pt x="70" y="115"/>
                      </a:cubicBezTo>
                      <a:cubicBezTo>
                        <a:pt x="69" y="61"/>
                        <a:pt x="69" y="61"/>
                        <a:pt x="69" y="61"/>
                      </a:cubicBezTo>
                      <a:cubicBezTo>
                        <a:pt x="100" y="61"/>
                        <a:pt x="100" y="61"/>
                        <a:pt x="100" y="61"/>
                      </a:cubicBezTo>
                      <a:cubicBezTo>
                        <a:pt x="100" y="84"/>
                        <a:pt x="100" y="84"/>
                        <a:pt x="100" y="84"/>
                      </a:cubicBezTo>
                      <a:cubicBezTo>
                        <a:pt x="124" y="84"/>
                        <a:pt x="124" y="84"/>
                        <a:pt x="124" y="84"/>
                      </a:cubicBezTo>
                      <a:cubicBezTo>
                        <a:pt x="124" y="33"/>
                        <a:pt x="124" y="33"/>
                        <a:pt x="124" y="33"/>
                      </a:cubicBezTo>
                      <a:cubicBezTo>
                        <a:pt x="33" y="33"/>
                        <a:pt x="33" y="33"/>
                        <a:pt x="33" y="33"/>
                      </a:cubicBezTo>
                      <a:lnTo>
                        <a:pt x="33"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52" name="Freeform 18"/>
                <p:cNvSpPr>
                  <a:spLocks/>
                </p:cNvSpPr>
                <p:nvPr/>
              </p:nvSpPr>
              <p:spPr bwMode="auto">
                <a:xfrm>
                  <a:off x="9473006" y="5029200"/>
                  <a:ext cx="524643" cy="126831"/>
                </a:xfrm>
                <a:custGeom>
                  <a:avLst/>
                  <a:gdLst>
                    <a:gd name="T0" fmla="*/ 32 w 411"/>
                    <a:gd name="T1" fmla="*/ 150 h 182"/>
                    <a:gd name="T2" fmla="*/ 186 w 411"/>
                    <a:gd name="T3" fmla="*/ 150 h 182"/>
                    <a:gd name="T4" fmla="*/ 186 w 411"/>
                    <a:gd name="T5" fmla="*/ 1 h 182"/>
                    <a:gd name="T6" fmla="*/ 187 w 411"/>
                    <a:gd name="T7" fmla="*/ 1 h 182"/>
                    <a:gd name="T8" fmla="*/ 187 w 411"/>
                    <a:gd name="T9" fmla="*/ 1 h 182"/>
                    <a:gd name="T10" fmla="*/ 411 w 411"/>
                    <a:gd name="T11" fmla="*/ 0 h 182"/>
                    <a:gd name="T12" fmla="*/ 411 w 411"/>
                    <a:gd name="T13" fmla="*/ 181 h 182"/>
                    <a:gd name="T14" fmla="*/ 379 w 411"/>
                    <a:gd name="T15" fmla="*/ 181 h 182"/>
                    <a:gd name="T16" fmla="*/ 379 w 411"/>
                    <a:gd name="T17" fmla="*/ 181 h 182"/>
                    <a:gd name="T18" fmla="*/ 255 w 411"/>
                    <a:gd name="T19" fmla="*/ 182 h 182"/>
                    <a:gd name="T20" fmla="*/ 255 w 411"/>
                    <a:gd name="T21" fmla="*/ 62 h 182"/>
                    <a:gd name="T22" fmla="*/ 342 w 411"/>
                    <a:gd name="T23" fmla="*/ 62 h 182"/>
                    <a:gd name="T24" fmla="*/ 342 w 411"/>
                    <a:gd name="T25" fmla="*/ 62 h 182"/>
                    <a:gd name="T26" fmla="*/ 342 w 411"/>
                    <a:gd name="T27" fmla="*/ 62 h 182"/>
                    <a:gd name="T28" fmla="*/ 342 w 411"/>
                    <a:gd name="T29" fmla="*/ 94 h 182"/>
                    <a:gd name="T30" fmla="*/ 342 w 411"/>
                    <a:gd name="T31" fmla="*/ 94 h 182"/>
                    <a:gd name="T32" fmla="*/ 342 w 411"/>
                    <a:gd name="T33" fmla="*/ 116 h 182"/>
                    <a:gd name="T34" fmla="*/ 313 w 411"/>
                    <a:gd name="T35" fmla="*/ 116 h 182"/>
                    <a:gd name="T36" fmla="*/ 313 w 411"/>
                    <a:gd name="T37" fmla="*/ 94 h 182"/>
                    <a:gd name="T38" fmla="*/ 288 w 411"/>
                    <a:gd name="T39" fmla="*/ 94 h 182"/>
                    <a:gd name="T40" fmla="*/ 288 w 411"/>
                    <a:gd name="T41" fmla="*/ 149 h 182"/>
                    <a:gd name="T42" fmla="*/ 379 w 411"/>
                    <a:gd name="T43" fmla="*/ 149 h 182"/>
                    <a:gd name="T44" fmla="*/ 379 w 411"/>
                    <a:gd name="T45" fmla="*/ 32 h 182"/>
                    <a:gd name="T46" fmla="*/ 220 w 411"/>
                    <a:gd name="T47" fmla="*/ 32 h 182"/>
                    <a:gd name="T48" fmla="*/ 220 w 411"/>
                    <a:gd name="T49" fmla="*/ 32 h 182"/>
                    <a:gd name="T50" fmla="*/ 219 w 411"/>
                    <a:gd name="T51" fmla="*/ 32 h 182"/>
                    <a:gd name="T52" fmla="*/ 219 w 411"/>
                    <a:gd name="T53" fmla="*/ 182 h 182"/>
                    <a:gd name="T54" fmla="*/ 0 w 411"/>
                    <a:gd name="T55" fmla="*/ 182 h 182"/>
                    <a:gd name="T56" fmla="*/ 0 w 411"/>
                    <a:gd name="T57" fmla="*/ 1 h 182"/>
                    <a:gd name="T58" fmla="*/ 156 w 411"/>
                    <a:gd name="T59" fmla="*/ 0 h 182"/>
                    <a:gd name="T60" fmla="*/ 156 w 411"/>
                    <a:gd name="T61" fmla="*/ 115 h 182"/>
                    <a:gd name="T62" fmla="*/ 99 w 411"/>
                    <a:gd name="T63" fmla="*/ 115 h 182"/>
                    <a:gd name="T64" fmla="*/ 99 w 411"/>
                    <a:gd name="T65" fmla="*/ 116 h 182"/>
                    <a:gd name="T66" fmla="*/ 70 w 411"/>
                    <a:gd name="T67" fmla="*/ 116 h 182"/>
                    <a:gd name="T68" fmla="*/ 70 w 411"/>
                    <a:gd name="T69" fmla="*/ 115 h 182"/>
                    <a:gd name="T70" fmla="*/ 69 w 411"/>
                    <a:gd name="T71" fmla="*/ 115 h 182"/>
                    <a:gd name="T72" fmla="*/ 69 w 411"/>
                    <a:gd name="T73" fmla="*/ 61 h 182"/>
                    <a:gd name="T74" fmla="*/ 99 w 411"/>
                    <a:gd name="T75" fmla="*/ 61 h 182"/>
                    <a:gd name="T76" fmla="*/ 99 w 411"/>
                    <a:gd name="T77" fmla="*/ 84 h 182"/>
                    <a:gd name="T78" fmla="*/ 123 w 411"/>
                    <a:gd name="T79" fmla="*/ 84 h 182"/>
                    <a:gd name="T80" fmla="*/ 123 w 411"/>
                    <a:gd name="T81" fmla="*/ 33 h 182"/>
                    <a:gd name="T82" fmla="*/ 32 w 411"/>
                    <a:gd name="T83" fmla="*/ 33 h 182"/>
                    <a:gd name="T84" fmla="*/ 32 w 411"/>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1" h="182">
                      <a:moveTo>
                        <a:pt x="32" y="150"/>
                      </a:moveTo>
                      <a:cubicBezTo>
                        <a:pt x="186" y="150"/>
                        <a:pt x="186" y="150"/>
                        <a:pt x="186" y="150"/>
                      </a:cubicBezTo>
                      <a:cubicBezTo>
                        <a:pt x="186" y="1"/>
                        <a:pt x="186" y="1"/>
                        <a:pt x="186" y="1"/>
                      </a:cubicBezTo>
                      <a:cubicBezTo>
                        <a:pt x="187" y="1"/>
                        <a:pt x="187" y="1"/>
                        <a:pt x="187" y="1"/>
                      </a:cubicBezTo>
                      <a:cubicBezTo>
                        <a:pt x="187" y="1"/>
                        <a:pt x="187" y="1"/>
                        <a:pt x="187" y="1"/>
                      </a:cubicBezTo>
                      <a:cubicBezTo>
                        <a:pt x="268" y="1"/>
                        <a:pt x="332" y="0"/>
                        <a:pt x="411" y="0"/>
                      </a:cubicBezTo>
                      <a:cubicBezTo>
                        <a:pt x="411" y="181"/>
                        <a:pt x="411" y="181"/>
                        <a:pt x="411" y="181"/>
                      </a:cubicBezTo>
                      <a:cubicBezTo>
                        <a:pt x="379" y="181"/>
                        <a:pt x="379" y="181"/>
                        <a:pt x="379" y="181"/>
                      </a:cubicBezTo>
                      <a:cubicBezTo>
                        <a:pt x="379" y="181"/>
                        <a:pt x="379" y="181"/>
                        <a:pt x="379" y="181"/>
                      </a:cubicBezTo>
                      <a:cubicBezTo>
                        <a:pt x="255" y="182"/>
                        <a:pt x="255" y="182"/>
                        <a:pt x="255" y="182"/>
                      </a:cubicBezTo>
                      <a:cubicBezTo>
                        <a:pt x="255" y="143"/>
                        <a:pt x="255" y="100"/>
                        <a:pt x="255" y="62"/>
                      </a:cubicBezTo>
                      <a:cubicBezTo>
                        <a:pt x="284" y="62"/>
                        <a:pt x="313" y="62"/>
                        <a:pt x="342" y="62"/>
                      </a:cubicBezTo>
                      <a:cubicBezTo>
                        <a:pt x="342" y="62"/>
                        <a:pt x="342" y="62"/>
                        <a:pt x="342" y="62"/>
                      </a:cubicBezTo>
                      <a:cubicBezTo>
                        <a:pt x="342" y="62"/>
                        <a:pt x="342" y="62"/>
                        <a:pt x="342" y="62"/>
                      </a:cubicBezTo>
                      <a:cubicBezTo>
                        <a:pt x="342" y="94"/>
                        <a:pt x="342" y="94"/>
                        <a:pt x="342"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8" y="94"/>
                        <a:pt x="288" y="94"/>
                        <a:pt x="288" y="94"/>
                      </a:cubicBezTo>
                      <a:cubicBezTo>
                        <a:pt x="288" y="149"/>
                        <a:pt x="288" y="149"/>
                        <a:pt x="288" y="149"/>
                      </a:cubicBezTo>
                      <a:cubicBezTo>
                        <a:pt x="379" y="149"/>
                        <a:pt x="379" y="149"/>
                        <a:pt x="379" y="149"/>
                      </a:cubicBezTo>
                      <a:cubicBezTo>
                        <a:pt x="379" y="32"/>
                        <a:pt x="379" y="32"/>
                        <a:pt x="379" y="32"/>
                      </a:cubicBezTo>
                      <a:cubicBezTo>
                        <a:pt x="220" y="32"/>
                        <a:pt x="220" y="32"/>
                        <a:pt x="220" y="32"/>
                      </a:cubicBezTo>
                      <a:cubicBezTo>
                        <a:pt x="220" y="32"/>
                        <a:pt x="220" y="32"/>
                        <a:pt x="220"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6" y="115"/>
                        <a:pt x="156" y="115"/>
                        <a:pt x="156" y="115"/>
                      </a:cubicBezTo>
                      <a:cubicBezTo>
                        <a:pt x="99" y="115"/>
                        <a:pt x="99" y="115"/>
                        <a:pt x="99" y="115"/>
                      </a:cubicBezTo>
                      <a:cubicBezTo>
                        <a:pt x="99" y="116"/>
                        <a:pt x="99" y="116"/>
                        <a:pt x="99" y="116"/>
                      </a:cubicBezTo>
                      <a:cubicBezTo>
                        <a:pt x="70" y="116"/>
                        <a:pt x="70" y="116"/>
                        <a:pt x="70" y="116"/>
                      </a:cubicBezTo>
                      <a:cubicBezTo>
                        <a:pt x="70" y="115"/>
                        <a:pt x="70" y="115"/>
                        <a:pt x="70" y="115"/>
                      </a:cubicBezTo>
                      <a:cubicBezTo>
                        <a:pt x="69" y="115"/>
                        <a:pt x="69" y="115"/>
                        <a:pt x="69" y="115"/>
                      </a:cubicBezTo>
                      <a:cubicBezTo>
                        <a:pt x="69" y="61"/>
                        <a:pt x="69" y="61"/>
                        <a:pt x="69" y="61"/>
                      </a:cubicBezTo>
                      <a:cubicBezTo>
                        <a:pt x="99" y="61"/>
                        <a:pt x="99" y="61"/>
                        <a:pt x="99" y="61"/>
                      </a:cubicBezTo>
                      <a:cubicBezTo>
                        <a:pt x="99" y="84"/>
                        <a:pt x="99" y="84"/>
                        <a:pt x="99" y="84"/>
                      </a:cubicBezTo>
                      <a:cubicBezTo>
                        <a:pt x="123" y="84"/>
                        <a:pt x="123" y="84"/>
                        <a:pt x="123" y="84"/>
                      </a:cubicBezTo>
                      <a:cubicBezTo>
                        <a:pt x="123" y="33"/>
                        <a:pt x="123" y="33"/>
                        <a:pt x="123" y="33"/>
                      </a:cubicBezTo>
                      <a:cubicBezTo>
                        <a:pt x="32" y="33"/>
                        <a:pt x="32" y="33"/>
                        <a:pt x="32" y="33"/>
                      </a:cubicBezTo>
                      <a:lnTo>
                        <a:pt x="32"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53" name="Freeform 19"/>
                <p:cNvSpPr>
                  <a:spLocks/>
                </p:cNvSpPr>
                <p:nvPr/>
              </p:nvSpPr>
              <p:spPr bwMode="auto">
                <a:xfrm>
                  <a:off x="10028919" y="5029200"/>
                  <a:ext cx="526381" cy="126831"/>
                </a:xfrm>
                <a:custGeom>
                  <a:avLst/>
                  <a:gdLst>
                    <a:gd name="T0" fmla="*/ 33 w 412"/>
                    <a:gd name="T1" fmla="*/ 150 h 182"/>
                    <a:gd name="T2" fmla="*/ 187 w 412"/>
                    <a:gd name="T3" fmla="*/ 150 h 182"/>
                    <a:gd name="T4" fmla="*/ 187 w 412"/>
                    <a:gd name="T5" fmla="*/ 1 h 182"/>
                    <a:gd name="T6" fmla="*/ 187 w 412"/>
                    <a:gd name="T7" fmla="*/ 1 h 182"/>
                    <a:gd name="T8" fmla="*/ 187 w 412"/>
                    <a:gd name="T9" fmla="*/ 1 h 182"/>
                    <a:gd name="T10" fmla="*/ 412 w 412"/>
                    <a:gd name="T11" fmla="*/ 0 h 182"/>
                    <a:gd name="T12" fmla="*/ 412 w 412"/>
                    <a:gd name="T13" fmla="*/ 181 h 182"/>
                    <a:gd name="T14" fmla="*/ 380 w 412"/>
                    <a:gd name="T15" fmla="*/ 181 h 182"/>
                    <a:gd name="T16" fmla="*/ 380 w 412"/>
                    <a:gd name="T17" fmla="*/ 181 h 182"/>
                    <a:gd name="T18" fmla="*/ 256 w 412"/>
                    <a:gd name="T19" fmla="*/ 182 h 182"/>
                    <a:gd name="T20" fmla="*/ 255 w 412"/>
                    <a:gd name="T21" fmla="*/ 62 h 182"/>
                    <a:gd name="T22" fmla="*/ 342 w 412"/>
                    <a:gd name="T23" fmla="*/ 62 h 182"/>
                    <a:gd name="T24" fmla="*/ 342 w 412"/>
                    <a:gd name="T25" fmla="*/ 62 h 182"/>
                    <a:gd name="T26" fmla="*/ 342 w 412"/>
                    <a:gd name="T27" fmla="*/ 62 h 182"/>
                    <a:gd name="T28" fmla="*/ 342 w 412"/>
                    <a:gd name="T29" fmla="*/ 94 h 182"/>
                    <a:gd name="T30" fmla="*/ 342 w 412"/>
                    <a:gd name="T31" fmla="*/ 94 h 182"/>
                    <a:gd name="T32" fmla="*/ 342 w 412"/>
                    <a:gd name="T33" fmla="*/ 116 h 182"/>
                    <a:gd name="T34" fmla="*/ 313 w 412"/>
                    <a:gd name="T35" fmla="*/ 116 h 182"/>
                    <a:gd name="T36" fmla="*/ 313 w 412"/>
                    <a:gd name="T37" fmla="*/ 94 h 182"/>
                    <a:gd name="T38" fmla="*/ 288 w 412"/>
                    <a:gd name="T39" fmla="*/ 94 h 182"/>
                    <a:gd name="T40" fmla="*/ 288 w 412"/>
                    <a:gd name="T41" fmla="*/ 149 h 182"/>
                    <a:gd name="T42" fmla="*/ 380 w 412"/>
                    <a:gd name="T43" fmla="*/ 149 h 182"/>
                    <a:gd name="T44" fmla="*/ 380 w 412"/>
                    <a:gd name="T45" fmla="*/ 32 h 182"/>
                    <a:gd name="T46" fmla="*/ 220 w 412"/>
                    <a:gd name="T47" fmla="*/ 32 h 182"/>
                    <a:gd name="T48" fmla="*/ 220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7 w 412"/>
                    <a:gd name="T61" fmla="*/ 115 h 182"/>
                    <a:gd name="T62" fmla="*/ 100 w 412"/>
                    <a:gd name="T63" fmla="*/ 115 h 182"/>
                    <a:gd name="T64" fmla="*/ 100 w 412"/>
                    <a:gd name="T65" fmla="*/ 116 h 182"/>
                    <a:gd name="T66" fmla="*/ 71 w 412"/>
                    <a:gd name="T67" fmla="*/ 116 h 182"/>
                    <a:gd name="T68" fmla="*/ 71 w 412"/>
                    <a:gd name="T69" fmla="*/ 115 h 182"/>
                    <a:gd name="T70" fmla="*/ 70 w 412"/>
                    <a:gd name="T71" fmla="*/ 115 h 182"/>
                    <a:gd name="T72" fmla="*/ 69 w 412"/>
                    <a:gd name="T73" fmla="*/ 61 h 182"/>
                    <a:gd name="T74" fmla="*/ 100 w 412"/>
                    <a:gd name="T75" fmla="*/ 61 h 182"/>
                    <a:gd name="T76" fmla="*/ 100 w 412"/>
                    <a:gd name="T77" fmla="*/ 84 h 182"/>
                    <a:gd name="T78" fmla="*/ 124 w 412"/>
                    <a:gd name="T79" fmla="*/ 84 h 182"/>
                    <a:gd name="T80" fmla="*/ 124 w 412"/>
                    <a:gd name="T81" fmla="*/ 33 h 182"/>
                    <a:gd name="T82" fmla="*/ 33 w 412"/>
                    <a:gd name="T83" fmla="*/ 33 h 182"/>
                    <a:gd name="T84" fmla="*/ 33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3" y="150"/>
                      </a:moveTo>
                      <a:cubicBezTo>
                        <a:pt x="187" y="150"/>
                        <a:pt x="187" y="150"/>
                        <a:pt x="187" y="150"/>
                      </a:cubicBezTo>
                      <a:cubicBezTo>
                        <a:pt x="187" y="1"/>
                        <a:pt x="187" y="1"/>
                        <a:pt x="187"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80" y="181"/>
                        <a:pt x="380" y="181"/>
                        <a:pt x="380" y="181"/>
                      </a:cubicBezTo>
                      <a:cubicBezTo>
                        <a:pt x="380" y="181"/>
                        <a:pt x="380" y="181"/>
                        <a:pt x="380" y="181"/>
                      </a:cubicBezTo>
                      <a:cubicBezTo>
                        <a:pt x="256" y="182"/>
                        <a:pt x="256" y="182"/>
                        <a:pt x="256" y="182"/>
                      </a:cubicBezTo>
                      <a:cubicBezTo>
                        <a:pt x="256" y="143"/>
                        <a:pt x="255" y="100"/>
                        <a:pt x="255" y="62"/>
                      </a:cubicBezTo>
                      <a:cubicBezTo>
                        <a:pt x="285" y="62"/>
                        <a:pt x="313" y="62"/>
                        <a:pt x="342" y="62"/>
                      </a:cubicBezTo>
                      <a:cubicBezTo>
                        <a:pt x="342" y="62"/>
                        <a:pt x="342" y="62"/>
                        <a:pt x="342" y="62"/>
                      </a:cubicBezTo>
                      <a:cubicBezTo>
                        <a:pt x="342" y="62"/>
                        <a:pt x="342" y="62"/>
                        <a:pt x="342" y="62"/>
                      </a:cubicBezTo>
                      <a:cubicBezTo>
                        <a:pt x="342" y="94"/>
                        <a:pt x="342" y="94"/>
                        <a:pt x="342"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8" y="94"/>
                        <a:pt x="288" y="94"/>
                        <a:pt x="288" y="94"/>
                      </a:cubicBezTo>
                      <a:cubicBezTo>
                        <a:pt x="288" y="149"/>
                        <a:pt x="288" y="149"/>
                        <a:pt x="288" y="149"/>
                      </a:cubicBezTo>
                      <a:cubicBezTo>
                        <a:pt x="380" y="149"/>
                        <a:pt x="380" y="149"/>
                        <a:pt x="380" y="149"/>
                      </a:cubicBezTo>
                      <a:cubicBezTo>
                        <a:pt x="380" y="32"/>
                        <a:pt x="380" y="32"/>
                        <a:pt x="380" y="32"/>
                      </a:cubicBezTo>
                      <a:cubicBezTo>
                        <a:pt x="220" y="32"/>
                        <a:pt x="220" y="32"/>
                        <a:pt x="220" y="32"/>
                      </a:cubicBezTo>
                      <a:cubicBezTo>
                        <a:pt x="220" y="32"/>
                        <a:pt x="220" y="32"/>
                        <a:pt x="220"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7" y="115"/>
                        <a:pt x="157" y="115"/>
                        <a:pt x="157" y="115"/>
                      </a:cubicBezTo>
                      <a:cubicBezTo>
                        <a:pt x="100" y="115"/>
                        <a:pt x="100" y="115"/>
                        <a:pt x="100" y="115"/>
                      </a:cubicBezTo>
                      <a:cubicBezTo>
                        <a:pt x="100" y="116"/>
                        <a:pt x="100" y="116"/>
                        <a:pt x="100" y="116"/>
                      </a:cubicBezTo>
                      <a:cubicBezTo>
                        <a:pt x="71" y="116"/>
                        <a:pt x="71" y="116"/>
                        <a:pt x="71" y="116"/>
                      </a:cubicBezTo>
                      <a:cubicBezTo>
                        <a:pt x="71" y="115"/>
                        <a:pt x="71" y="115"/>
                        <a:pt x="71" y="115"/>
                      </a:cubicBezTo>
                      <a:cubicBezTo>
                        <a:pt x="70" y="115"/>
                        <a:pt x="70" y="115"/>
                        <a:pt x="70" y="115"/>
                      </a:cubicBezTo>
                      <a:cubicBezTo>
                        <a:pt x="69" y="61"/>
                        <a:pt x="69" y="61"/>
                        <a:pt x="69" y="61"/>
                      </a:cubicBezTo>
                      <a:cubicBezTo>
                        <a:pt x="100" y="61"/>
                        <a:pt x="100" y="61"/>
                        <a:pt x="100" y="61"/>
                      </a:cubicBezTo>
                      <a:cubicBezTo>
                        <a:pt x="100" y="84"/>
                        <a:pt x="100" y="84"/>
                        <a:pt x="100" y="84"/>
                      </a:cubicBezTo>
                      <a:cubicBezTo>
                        <a:pt x="124" y="84"/>
                        <a:pt x="124" y="84"/>
                        <a:pt x="124" y="84"/>
                      </a:cubicBezTo>
                      <a:cubicBezTo>
                        <a:pt x="124" y="33"/>
                        <a:pt x="124" y="33"/>
                        <a:pt x="124" y="33"/>
                      </a:cubicBezTo>
                      <a:cubicBezTo>
                        <a:pt x="33" y="33"/>
                        <a:pt x="33" y="33"/>
                        <a:pt x="33" y="33"/>
                      </a:cubicBezTo>
                      <a:lnTo>
                        <a:pt x="33"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54" name="Freeform 20"/>
                <p:cNvSpPr>
                  <a:spLocks/>
                </p:cNvSpPr>
                <p:nvPr/>
              </p:nvSpPr>
              <p:spPr bwMode="auto">
                <a:xfrm>
                  <a:off x="10583096" y="5029200"/>
                  <a:ext cx="526381" cy="126831"/>
                </a:xfrm>
                <a:custGeom>
                  <a:avLst/>
                  <a:gdLst>
                    <a:gd name="T0" fmla="*/ 33 w 412"/>
                    <a:gd name="T1" fmla="*/ 150 h 182"/>
                    <a:gd name="T2" fmla="*/ 187 w 412"/>
                    <a:gd name="T3" fmla="*/ 150 h 182"/>
                    <a:gd name="T4" fmla="*/ 187 w 412"/>
                    <a:gd name="T5" fmla="*/ 1 h 182"/>
                    <a:gd name="T6" fmla="*/ 187 w 412"/>
                    <a:gd name="T7" fmla="*/ 1 h 182"/>
                    <a:gd name="T8" fmla="*/ 187 w 412"/>
                    <a:gd name="T9" fmla="*/ 1 h 182"/>
                    <a:gd name="T10" fmla="*/ 412 w 412"/>
                    <a:gd name="T11" fmla="*/ 0 h 182"/>
                    <a:gd name="T12" fmla="*/ 412 w 412"/>
                    <a:gd name="T13" fmla="*/ 181 h 182"/>
                    <a:gd name="T14" fmla="*/ 380 w 412"/>
                    <a:gd name="T15" fmla="*/ 181 h 182"/>
                    <a:gd name="T16" fmla="*/ 380 w 412"/>
                    <a:gd name="T17" fmla="*/ 181 h 182"/>
                    <a:gd name="T18" fmla="*/ 256 w 412"/>
                    <a:gd name="T19" fmla="*/ 182 h 182"/>
                    <a:gd name="T20" fmla="*/ 256 w 412"/>
                    <a:gd name="T21" fmla="*/ 62 h 182"/>
                    <a:gd name="T22" fmla="*/ 342 w 412"/>
                    <a:gd name="T23" fmla="*/ 62 h 182"/>
                    <a:gd name="T24" fmla="*/ 342 w 412"/>
                    <a:gd name="T25" fmla="*/ 62 h 182"/>
                    <a:gd name="T26" fmla="*/ 343 w 412"/>
                    <a:gd name="T27" fmla="*/ 62 h 182"/>
                    <a:gd name="T28" fmla="*/ 343 w 412"/>
                    <a:gd name="T29" fmla="*/ 94 h 182"/>
                    <a:gd name="T30" fmla="*/ 342 w 412"/>
                    <a:gd name="T31" fmla="*/ 94 h 182"/>
                    <a:gd name="T32" fmla="*/ 342 w 412"/>
                    <a:gd name="T33" fmla="*/ 116 h 182"/>
                    <a:gd name="T34" fmla="*/ 313 w 412"/>
                    <a:gd name="T35" fmla="*/ 116 h 182"/>
                    <a:gd name="T36" fmla="*/ 313 w 412"/>
                    <a:gd name="T37" fmla="*/ 94 h 182"/>
                    <a:gd name="T38" fmla="*/ 289 w 412"/>
                    <a:gd name="T39" fmla="*/ 94 h 182"/>
                    <a:gd name="T40" fmla="*/ 289 w 412"/>
                    <a:gd name="T41" fmla="*/ 149 h 182"/>
                    <a:gd name="T42" fmla="*/ 380 w 412"/>
                    <a:gd name="T43" fmla="*/ 149 h 182"/>
                    <a:gd name="T44" fmla="*/ 380 w 412"/>
                    <a:gd name="T45" fmla="*/ 32 h 182"/>
                    <a:gd name="T46" fmla="*/ 221 w 412"/>
                    <a:gd name="T47" fmla="*/ 32 h 182"/>
                    <a:gd name="T48" fmla="*/ 221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7 w 412"/>
                    <a:gd name="T61" fmla="*/ 115 h 182"/>
                    <a:gd name="T62" fmla="*/ 100 w 412"/>
                    <a:gd name="T63" fmla="*/ 115 h 182"/>
                    <a:gd name="T64" fmla="*/ 100 w 412"/>
                    <a:gd name="T65" fmla="*/ 116 h 182"/>
                    <a:gd name="T66" fmla="*/ 71 w 412"/>
                    <a:gd name="T67" fmla="*/ 116 h 182"/>
                    <a:gd name="T68" fmla="*/ 71 w 412"/>
                    <a:gd name="T69" fmla="*/ 115 h 182"/>
                    <a:gd name="T70" fmla="*/ 70 w 412"/>
                    <a:gd name="T71" fmla="*/ 115 h 182"/>
                    <a:gd name="T72" fmla="*/ 69 w 412"/>
                    <a:gd name="T73" fmla="*/ 61 h 182"/>
                    <a:gd name="T74" fmla="*/ 100 w 412"/>
                    <a:gd name="T75" fmla="*/ 61 h 182"/>
                    <a:gd name="T76" fmla="*/ 100 w 412"/>
                    <a:gd name="T77" fmla="*/ 84 h 182"/>
                    <a:gd name="T78" fmla="*/ 124 w 412"/>
                    <a:gd name="T79" fmla="*/ 84 h 182"/>
                    <a:gd name="T80" fmla="*/ 124 w 412"/>
                    <a:gd name="T81" fmla="*/ 33 h 182"/>
                    <a:gd name="T82" fmla="*/ 33 w 412"/>
                    <a:gd name="T83" fmla="*/ 33 h 182"/>
                    <a:gd name="T84" fmla="*/ 33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3" y="150"/>
                      </a:moveTo>
                      <a:cubicBezTo>
                        <a:pt x="187" y="150"/>
                        <a:pt x="187" y="150"/>
                        <a:pt x="187" y="150"/>
                      </a:cubicBezTo>
                      <a:cubicBezTo>
                        <a:pt x="187" y="1"/>
                        <a:pt x="187" y="1"/>
                        <a:pt x="187"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80" y="181"/>
                        <a:pt x="380" y="181"/>
                        <a:pt x="380" y="181"/>
                      </a:cubicBezTo>
                      <a:cubicBezTo>
                        <a:pt x="380" y="181"/>
                        <a:pt x="380" y="181"/>
                        <a:pt x="380" y="181"/>
                      </a:cubicBezTo>
                      <a:cubicBezTo>
                        <a:pt x="256" y="182"/>
                        <a:pt x="256" y="182"/>
                        <a:pt x="256" y="182"/>
                      </a:cubicBezTo>
                      <a:cubicBezTo>
                        <a:pt x="256" y="143"/>
                        <a:pt x="256" y="100"/>
                        <a:pt x="256" y="62"/>
                      </a:cubicBezTo>
                      <a:cubicBezTo>
                        <a:pt x="285" y="62"/>
                        <a:pt x="313" y="62"/>
                        <a:pt x="342" y="62"/>
                      </a:cubicBezTo>
                      <a:cubicBezTo>
                        <a:pt x="342" y="62"/>
                        <a:pt x="342" y="62"/>
                        <a:pt x="342" y="62"/>
                      </a:cubicBezTo>
                      <a:cubicBezTo>
                        <a:pt x="343" y="62"/>
                        <a:pt x="343" y="62"/>
                        <a:pt x="343" y="62"/>
                      </a:cubicBezTo>
                      <a:cubicBezTo>
                        <a:pt x="343" y="94"/>
                        <a:pt x="343" y="94"/>
                        <a:pt x="343"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9" y="94"/>
                        <a:pt x="289" y="94"/>
                        <a:pt x="289" y="94"/>
                      </a:cubicBezTo>
                      <a:cubicBezTo>
                        <a:pt x="289" y="149"/>
                        <a:pt x="289" y="149"/>
                        <a:pt x="289" y="149"/>
                      </a:cubicBezTo>
                      <a:cubicBezTo>
                        <a:pt x="380" y="149"/>
                        <a:pt x="380" y="149"/>
                        <a:pt x="380" y="149"/>
                      </a:cubicBezTo>
                      <a:cubicBezTo>
                        <a:pt x="380" y="32"/>
                        <a:pt x="380" y="32"/>
                        <a:pt x="380" y="32"/>
                      </a:cubicBezTo>
                      <a:cubicBezTo>
                        <a:pt x="221" y="32"/>
                        <a:pt x="221" y="32"/>
                        <a:pt x="221" y="32"/>
                      </a:cubicBezTo>
                      <a:cubicBezTo>
                        <a:pt x="221" y="32"/>
                        <a:pt x="221" y="32"/>
                        <a:pt x="221"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7" y="115"/>
                        <a:pt x="157" y="115"/>
                        <a:pt x="157" y="115"/>
                      </a:cubicBezTo>
                      <a:cubicBezTo>
                        <a:pt x="100" y="115"/>
                        <a:pt x="100" y="115"/>
                        <a:pt x="100" y="115"/>
                      </a:cubicBezTo>
                      <a:cubicBezTo>
                        <a:pt x="100" y="116"/>
                        <a:pt x="100" y="116"/>
                        <a:pt x="100" y="116"/>
                      </a:cubicBezTo>
                      <a:cubicBezTo>
                        <a:pt x="71" y="116"/>
                        <a:pt x="71" y="116"/>
                        <a:pt x="71" y="116"/>
                      </a:cubicBezTo>
                      <a:cubicBezTo>
                        <a:pt x="71" y="115"/>
                        <a:pt x="71" y="115"/>
                        <a:pt x="71" y="115"/>
                      </a:cubicBezTo>
                      <a:cubicBezTo>
                        <a:pt x="70" y="115"/>
                        <a:pt x="70" y="115"/>
                        <a:pt x="70" y="115"/>
                      </a:cubicBezTo>
                      <a:cubicBezTo>
                        <a:pt x="69" y="61"/>
                        <a:pt x="69" y="61"/>
                        <a:pt x="69" y="61"/>
                      </a:cubicBezTo>
                      <a:cubicBezTo>
                        <a:pt x="100" y="61"/>
                        <a:pt x="100" y="61"/>
                        <a:pt x="100" y="61"/>
                      </a:cubicBezTo>
                      <a:cubicBezTo>
                        <a:pt x="100" y="84"/>
                        <a:pt x="100" y="84"/>
                        <a:pt x="100" y="84"/>
                      </a:cubicBezTo>
                      <a:cubicBezTo>
                        <a:pt x="124" y="84"/>
                        <a:pt x="124" y="84"/>
                        <a:pt x="124" y="84"/>
                      </a:cubicBezTo>
                      <a:cubicBezTo>
                        <a:pt x="124" y="33"/>
                        <a:pt x="124" y="33"/>
                        <a:pt x="124" y="33"/>
                      </a:cubicBezTo>
                      <a:cubicBezTo>
                        <a:pt x="33" y="33"/>
                        <a:pt x="33" y="33"/>
                        <a:pt x="33" y="33"/>
                      </a:cubicBezTo>
                      <a:lnTo>
                        <a:pt x="33"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55" name="Freeform 21"/>
                <p:cNvSpPr>
                  <a:spLocks/>
                </p:cNvSpPr>
                <p:nvPr/>
              </p:nvSpPr>
              <p:spPr bwMode="auto">
                <a:xfrm>
                  <a:off x="11140746" y="5029200"/>
                  <a:ext cx="526381" cy="126831"/>
                </a:xfrm>
                <a:custGeom>
                  <a:avLst/>
                  <a:gdLst>
                    <a:gd name="T0" fmla="*/ 32 w 412"/>
                    <a:gd name="T1" fmla="*/ 150 h 182"/>
                    <a:gd name="T2" fmla="*/ 186 w 412"/>
                    <a:gd name="T3" fmla="*/ 150 h 182"/>
                    <a:gd name="T4" fmla="*/ 186 w 412"/>
                    <a:gd name="T5" fmla="*/ 1 h 182"/>
                    <a:gd name="T6" fmla="*/ 187 w 412"/>
                    <a:gd name="T7" fmla="*/ 1 h 182"/>
                    <a:gd name="T8" fmla="*/ 187 w 412"/>
                    <a:gd name="T9" fmla="*/ 1 h 182"/>
                    <a:gd name="T10" fmla="*/ 412 w 412"/>
                    <a:gd name="T11" fmla="*/ 0 h 182"/>
                    <a:gd name="T12" fmla="*/ 412 w 412"/>
                    <a:gd name="T13" fmla="*/ 181 h 182"/>
                    <a:gd name="T14" fmla="*/ 379 w 412"/>
                    <a:gd name="T15" fmla="*/ 181 h 182"/>
                    <a:gd name="T16" fmla="*/ 379 w 412"/>
                    <a:gd name="T17" fmla="*/ 181 h 182"/>
                    <a:gd name="T18" fmla="*/ 256 w 412"/>
                    <a:gd name="T19" fmla="*/ 182 h 182"/>
                    <a:gd name="T20" fmla="*/ 255 w 412"/>
                    <a:gd name="T21" fmla="*/ 62 h 182"/>
                    <a:gd name="T22" fmla="*/ 342 w 412"/>
                    <a:gd name="T23" fmla="*/ 62 h 182"/>
                    <a:gd name="T24" fmla="*/ 342 w 412"/>
                    <a:gd name="T25" fmla="*/ 62 h 182"/>
                    <a:gd name="T26" fmla="*/ 342 w 412"/>
                    <a:gd name="T27" fmla="*/ 62 h 182"/>
                    <a:gd name="T28" fmla="*/ 342 w 412"/>
                    <a:gd name="T29" fmla="*/ 94 h 182"/>
                    <a:gd name="T30" fmla="*/ 342 w 412"/>
                    <a:gd name="T31" fmla="*/ 94 h 182"/>
                    <a:gd name="T32" fmla="*/ 342 w 412"/>
                    <a:gd name="T33" fmla="*/ 116 h 182"/>
                    <a:gd name="T34" fmla="*/ 313 w 412"/>
                    <a:gd name="T35" fmla="*/ 116 h 182"/>
                    <a:gd name="T36" fmla="*/ 313 w 412"/>
                    <a:gd name="T37" fmla="*/ 94 h 182"/>
                    <a:gd name="T38" fmla="*/ 288 w 412"/>
                    <a:gd name="T39" fmla="*/ 94 h 182"/>
                    <a:gd name="T40" fmla="*/ 288 w 412"/>
                    <a:gd name="T41" fmla="*/ 149 h 182"/>
                    <a:gd name="T42" fmla="*/ 379 w 412"/>
                    <a:gd name="T43" fmla="*/ 149 h 182"/>
                    <a:gd name="T44" fmla="*/ 379 w 412"/>
                    <a:gd name="T45" fmla="*/ 32 h 182"/>
                    <a:gd name="T46" fmla="*/ 220 w 412"/>
                    <a:gd name="T47" fmla="*/ 32 h 182"/>
                    <a:gd name="T48" fmla="*/ 220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6 w 412"/>
                    <a:gd name="T61" fmla="*/ 115 h 182"/>
                    <a:gd name="T62" fmla="*/ 99 w 412"/>
                    <a:gd name="T63" fmla="*/ 115 h 182"/>
                    <a:gd name="T64" fmla="*/ 99 w 412"/>
                    <a:gd name="T65" fmla="*/ 116 h 182"/>
                    <a:gd name="T66" fmla="*/ 70 w 412"/>
                    <a:gd name="T67" fmla="*/ 116 h 182"/>
                    <a:gd name="T68" fmla="*/ 70 w 412"/>
                    <a:gd name="T69" fmla="*/ 115 h 182"/>
                    <a:gd name="T70" fmla="*/ 69 w 412"/>
                    <a:gd name="T71" fmla="*/ 115 h 182"/>
                    <a:gd name="T72" fmla="*/ 69 w 412"/>
                    <a:gd name="T73" fmla="*/ 61 h 182"/>
                    <a:gd name="T74" fmla="*/ 99 w 412"/>
                    <a:gd name="T75" fmla="*/ 61 h 182"/>
                    <a:gd name="T76" fmla="*/ 99 w 412"/>
                    <a:gd name="T77" fmla="*/ 84 h 182"/>
                    <a:gd name="T78" fmla="*/ 124 w 412"/>
                    <a:gd name="T79" fmla="*/ 84 h 182"/>
                    <a:gd name="T80" fmla="*/ 124 w 412"/>
                    <a:gd name="T81" fmla="*/ 33 h 182"/>
                    <a:gd name="T82" fmla="*/ 32 w 412"/>
                    <a:gd name="T83" fmla="*/ 33 h 182"/>
                    <a:gd name="T84" fmla="*/ 32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2" y="150"/>
                      </a:moveTo>
                      <a:cubicBezTo>
                        <a:pt x="186" y="150"/>
                        <a:pt x="186" y="150"/>
                        <a:pt x="186" y="150"/>
                      </a:cubicBezTo>
                      <a:cubicBezTo>
                        <a:pt x="186" y="1"/>
                        <a:pt x="186" y="1"/>
                        <a:pt x="186"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79" y="181"/>
                        <a:pt x="379" y="181"/>
                        <a:pt x="379" y="181"/>
                      </a:cubicBezTo>
                      <a:cubicBezTo>
                        <a:pt x="379" y="181"/>
                        <a:pt x="379" y="181"/>
                        <a:pt x="379" y="181"/>
                      </a:cubicBezTo>
                      <a:cubicBezTo>
                        <a:pt x="256" y="182"/>
                        <a:pt x="256" y="182"/>
                        <a:pt x="256" y="182"/>
                      </a:cubicBezTo>
                      <a:cubicBezTo>
                        <a:pt x="256" y="143"/>
                        <a:pt x="255" y="100"/>
                        <a:pt x="255" y="62"/>
                      </a:cubicBezTo>
                      <a:cubicBezTo>
                        <a:pt x="284" y="62"/>
                        <a:pt x="313" y="62"/>
                        <a:pt x="342" y="62"/>
                      </a:cubicBezTo>
                      <a:cubicBezTo>
                        <a:pt x="342" y="62"/>
                        <a:pt x="342" y="62"/>
                        <a:pt x="342" y="62"/>
                      </a:cubicBezTo>
                      <a:cubicBezTo>
                        <a:pt x="342" y="62"/>
                        <a:pt x="342" y="62"/>
                        <a:pt x="342" y="62"/>
                      </a:cubicBezTo>
                      <a:cubicBezTo>
                        <a:pt x="342" y="94"/>
                        <a:pt x="342" y="94"/>
                        <a:pt x="342"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8" y="94"/>
                        <a:pt x="288" y="94"/>
                        <a:pt x="288" y="94"/>
                      </a:cubicBezTo>
                      <a:cubicBezTo>
                        <a:pt x="288" y="149"/>
                        <a:pt x="288" y="149"/>
                        <a:pt x="288" y="149"/>
                      </a:cubicBezTo>
                      <a:cubicBezTo>
                        <a:pt x="379" y="149"/>
                        <a:pt x="379" y="149"/>
                        <a:pt x="379" y="149"/>
                      </a:cubicBezTo>
                      <a:cubicBezTo>
                        <a:pt x="379" y="32"/>
                        <a:pt x="379" y="32"/>
                        <a:pt x="379" y="32"/>
                      </a:cubicBezTo>
                      <a:cubicBezTo>
                        <a:pt x="220" y="32"/>
                        <a:pt x="220" y="32"/>
                        <a:pt x="220" y="32"/>
                      </a:cubicBezTo>
                      <a:cubicBezTo>
                        <a:pt x="220" y="32"/>
                        <a:pt x="220" y="32"/>
                        <a:pt x="220"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6" y="115"/>
                        <a:pt x="156" y="115"/>
                        <a:pt x="156" y="115"/>
                      </a:cubicBezTo>
                      <a:cubicBezTo>
                        <a:pt x="99" y="115"/>
                        <a:pt x="99" y="115"/>
                        <a:pt x="99" y="115"/>
                      </a:cubicBezTo>
                      <a:cubicBezTo>
                        <a:pt x="99" y="116"/>
                        <a:pt x="99" y="116"/>
                        <a:pt x="99" y="116"/>
                      </a:cubicBezTo>
                      <a:cubicBezTo>
                        <a:pt x="70" y="116"/>
                        <a:pt x="70" y="116"/>
                        <a:pt x="70" y="116"/>
                      </a:cubicBezTo>
                      <a:cubicBezTo>
                        <a:pt x="70" y="115"/>
                        <a:pt x="70" y="115"/>
                        <a:pt x="70" y="115"/>
                      </a:cubicBezTo>
                      <a:cubicBezTo>
                        <a:pt x="69" y="115"/>
                        <a:pt x="69" y="115"/>
                        <a:pt x="69" y="115"/>
                      </a:cubicBezTo>
                      <a:cubicBezTo>
                        <a:pt x="69" y="61"/>
                        <a:pt x="69" y="61"/>
                        <a:pt x="69" y="61"/>
                      </a:cubicBezTo>
                      <a:cubicBezTo>
                        <a:pt x="99" y="61"/>
                        <a:pt x="99" y="61"/>
                        <a:pt x="99" y="61"/>
                      </a:cubicBezTo>
                      <a:cubicBezTo>
                        <a:pt x="99" y="84"/>
                        <a:pt x="99" y="84"/>
                        <a:pt x="99" y="84"/>
                      </a:cubicBezTo>
                      <a:cubicBezTo>
                        <a:pt x="124" y="84"/>
                        <a:pt x="124" y="84"/>
                        <a:pt x="124" y="84"/>
                      </a:cubicBezTo>
                      <a:cubicBezTo>
                        <a:pt x="124" y="33"/>
                        <a:pt x="124" y="33"/>
                        <a:pt x="124" y="33"/>
                      </a:cubicBezTo>
                      <a:cubicBezTo>
                        <a:pt x="32" y="33"/>
                        <a:pt x="32" y="33"/>
                        <a:pt x="32" y="33"/>
                      </a:cubicBezTo>
                      <a:lnTo>
                        <a:pt x="32"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56" name="Freeform 22"/>
                <p:cNvSpPr>
                  <a:spLocks/>
                </p:cNvSpPr>
                <p:nvPr/>
              </p:nvSpPr>
              <p:spPr bwMode="auto">
                <a:xfrm>
                  <a:off x="11696660" y="5029200"/>
                  <a:ext cx="526381" cy="126831"/>
                </a:xfrm>
                <a:custGeom>
                  <a:avLst/>
                  <a:gdLst>
                    <a:gd name="T0" fmla="*/ 33 w 412"/>
                    <a:gd name="T1" fmla="*/ 150 h 182"/>
                    <a:gd name="T2" fmla="*/ 187 w 412"/>
                    <a:gd name="T3" fmla="*/ 150 h 182"/>
                    <a:gd name="T4" fmla="*/ 187 w 412"/>
                    <a:gd name="T5" fmla="*/ 1 h 182"/>
                    <a:gd name="T6" fmla="*/ 187 w 412"/>
                    <a:gd name="T7" fmla="*/ 1 h 182"/>
                    <a:gd name="T8" fmla="*/ 187 w 412"/>
                    <a:gd name="T9" fmla="*/ 1 h 182"/>
                    <a:gd name="T10" fmla="*/ 412 w 412"/>
                    <a:gd name="T11" fmla="*/ 0 h 182"/>
                    <a:gd name="T12" fmla="*/ 412 w 412"/>
                    <a:gd name="T13" fmla="*/ 181 h 182"/>
                    <a:gd name="T14" fmla="*/ 380 w 412"/>
                    <a:gd name="T15" fmla="*/ 181 h 182"/>
                    <a:gd name="T16" fmla="*/ 380 w 412"/>
                    <a:gd name="T17" fmla="*/ 181 h 182"/>
                    <a:gd name="T18" fmla="*/ 256 w 412"/>
                    <a:gd name="T19" fmla="*/ 182 h 182"/>
                    <a:gd name="T20" fmla="*/ 256 w 412"/>
                    <a:gd name="T21" fmla="*/ 62 h 182"/>
                    <a:gd name="T22" fmla="*/ 342 w 412"/>
                    <a:gd name="T23" fmla="*/ 62 h 182"/>
                    <a:gd name="T24" fmla="*/ 342 w 412"/>
                    <a:gd name="T25" fmla="*/ 62 h 182"/>
                    <a:gd name="T26" fmla="*/ 343 w 412"/>
                    <a:gd name="T27" fmla="*/ 62 h 182"/>
                    <a:gd name="T28" fmla="*/ 343 w 412"/>
                    <a:gd name="T29" fmla="*/ 94 h 182"/>
                    <a:gd name="T30" fmla="*/ 342 w 412"/>
                    <a:gd name="T31" fmla="*/ 94 h 182"/>
                    <a:gd name="T32" fmla="*/ 342 w 412"/>
                    <a:gd name="T33" fmla="*/ 116 h 182"/>
                    <a:gd name="T34" fmla="*/ 313 w 412"/>
                    <a:gd name="T35" fmla="*/ 116 h 182"/>
                    <a:gd name="T36" fmla="*/ 313 w 412"/>
                    <a:gd name="T37" fmla="*/ 94 h 182"/>
                    <a:gd name="T38" fmla="*/ 289 w 412"/>
                    <a:gd name="T39" fmla="*/ 94 h 182"/>
                    <a:gd name="T40" fmla="*/ 289 w 412"/>
                    <a:gd name="T41" fmla="*/ 149 h 182"/>
                    <a:gd name="T42" fmla="*/ 380 w 412"/>
                    <a:gd name="T43" fmla="*/ 149 h 182"/>
                    <a:gd name="T44" fmla="*/ 380 w 412"/>
                    <a:gd name="T45" fmla="*/ 32 h 182"/>
                    <a:gd name="T46" fmla="*/ 221 w 412"/>
                    <a:gd name="T47" fmla="*/ 32 h 182"/>
                    <a:gd name="T48" fmla="*/ 221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7 w 412"/>
                    <a:gd name="T61" fmla="*/ 115 h 182"/>
                    <a:gd name="T62" fmla="*/ 100 w 412"/>
                    <a:gd name="T63" fmla="*/ 115 h 182"/>
                    <a:gd name="T64" fmla="*/ 100 w 412"/>
                    <a:gd name="T65" fmla="*/ 116 h 182"/>
                    <a:gd name="T66" fmla="*/ 71 w 412"/>
                    <a:gd name="T67" fmla="*/ 116 h 182"/>
                    <a:gd name="T68" fmla="*/ 71 w 412"/>
                    <a:gd name="T69" fmla="*/ 115 h 182"/>
                    <a:gd name="T70" fmla="*/ 70 w 412"/>
                    <a:gd name="T71" fmla="*/ 115 h 182"/>
                    <a:gd name="T72" fmla="*/ 69 w 412"/>
                    <a:gd name="T73" fmla="*/ 61 h 182"/>
                    <a:gd name="T74" fmla="*/ 100 w 412"/>
                    <a:gd name="T75" fmla="*/ 61 h 182"/>
                    <a:gd name="T76" fmla="*/ 100 w 412"/>
                    <a:gd name="T77" fmla="*/ 84 h 182"/>
                    <a:gd name="T78" fmla="*/ 124 w 412"/>
                    <a:gd name="T79" fmla="*/ 84 h 182"/>
                    <a:gd name="T80" fmla="*/ 124 w 412"/>
                    <a:gd name="T81" fmla="*/ 33 h 182"/>
                    <a:gd name="T82" fmla="*/ 33 w 412"/>
                    <a:gd name="T83" fmla="*/ 33 h 182"/>
                    <a:gd name="T84" fmla="*/ 33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3" y="150"/>
                      </a:moveTo>
                      <a:cubicBezTo>
                        <a:pt x="187" y="150"/>
                        <a:pt x="187" y="150"/>
                        <a:pt x="187" y="150"/>
                      </a:cubicBezTo>
                      <a:cubicBezTo>
                        <a:pt x="187" y="1"/>
                        <a:pt x="187" y="1"/>
                        <a:pt x="187"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80" y="181"/>
                        <a:pt x="380" y="181"/>
                        <a:pt x="380" y="181"/>
                      </a:cubicBezTo>
                      <a:cubicBezTo>
                        <a:pt x="380" y="181"/>
                        <a:pt x="380" y="181"/>
                        <a:pt x="380" y="181"/>
                      </a:cubicBezTo>
                      <a:cubicBezTo>
                        <a:pt x="256" y="182"/>
                        <a:pt x="256" y="182"/>
                        <a:pt x="256" y="182"/>
                      </a:cubicBezTo>
                      <a:cubicBezTo>
                        <a:pt x="256" y="143"/>
                        <a:pt x="256" y="100"/>
                        <a:pt x="256" y="62"/>
                      </a:cubicBezTo>
                      <a:cubicBezTo>
                        <a:pt x="285" y="62"/>
                        <a:pt x="313" y="62"/>
                        <a:pt x="342" y="62"/>
                      </a:cubicBezTo>
                      <a:cubicBezTo>
                        <a:pt x="342" y="62"/>
                        <a:pt x="342" y="62"/>
                        <a:pt x="342" y="62"/>
                      </a:cubicBezTo>
                      <a:cubicBezTo>
                        <a:pt x="343" y="62"/>
                        <a:pt x="343" y="62"/>
                        <a:pt x="343" y="62"/>
                      </a:cubicBezTo>
                      <a:cubicBezTo>
                        <a:pt x="343" y="94"/>
                        <a:pt x="343" y="94"/>
                        <a:pt x="343"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9" y="94"/>
                        <a:pt x="289" y="94"/>
                        <a:pt x="289" y="94"/>
                      </a:cubicBezTo>
                      <a:cubicBezTo>
                        <a:pt x="289" y="149"/>
                        <a:pt x="289" y="149"/>
                        <a:pt x="289" y="149"/>
                      </a:cubicBezTo>
                      <a:cubicBezTo>
                        <a:pt x="380" y="149"/>
                        <a:pt x="380" y="149"/>
                        <a:pt x="380" y="149"/>
                      </a:cubicBezTo>
                      <a:cubicBezTo>
                        <a:pt x="380" y="32"/>
                        <a:pt x="380" y="32"/>
                        <a:pt x="380" y="32"/>
                      </a:cubicBezTo>
                      <a:cubicBezTo>
                        <a:pt x="221" y="32"/>
                        <a:pt x="221" y="32"/>
                        <a:pt x="221" y="32"/>
                      </a:cubicBezTo>
                      <a:cubicBezTo>
                        <a:pt x="221" y="32"/>
                        <a:pt x="221" y="32"/>
                        <a:pt x="221"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7" y="115"/>
                        <a:pt x="157" y="115"/>
                        <a:pt x="157" y="115"/>
                      </a:cubicBezTo>
                      <a:cubicBezTo>
                        <a:pt x="100" y="115"/>
                        <a:pt x="100" y="115"/>
                        <a:pt x="100" y="115"/>
                      </a:cubicBezTo>
                      <a:cubicBezTo>
                        <a:pt x="100" y="116"/>
                        <a:pt x="100" y="116"/>
                        <a:pt x="100" y="116"/>
                      </a:cubicBezTo>
                      <a:cubicBezTo>
                        <a:pt x="71" y="116"/>
                        <a:pt x="71" y="116"/>
                        <a:pt x="71" y="116"/>
                      </a:cubicBezTo>
                      <a:cubicBezTo>
                        <a:pt x="71" y="115"/>
                        <a:pt x="71" y="115"/>
                        <a:pt x="71" y="115"/>
                      </a:cubicBezTo>
                      <a:cubicBezTo>
                        <a:pt x="70" y="115"/>
                        <a:pt x="70" y="115"/>
                        <a:pt x="70" y="115"/>
                      </a:cubicBezTo>
                      <a:cubicBezTo>
                        <a:pt x="69" y="61"/>
                        <a:pt x="69" y="61"/>
                        <a:pt x="69" y="61"/>
                      </a:cubicBezTo>
                      <a:cubicBezTo>
                        <a:pt x="100" y="61"/>
                        <a:pt x="100" y="61"/>
                        <a:pt x="100" y="61"/>
                      </a:cubicBezTo>
                      <a:cubicBezTo>
                        <a:pt x="100" y="84"/>
                        <a:pt x="100" y="84"/>
                        <a:pt x="100" y="84"/>
                      </a:cubicBezTo>
                      <a:cubicBezTo>
                        <a:pt x="124" y="84"/>
                        <a:pt x="124" y="84"/>
                        <a:pt x="124" y="84"/>
                      </a:cubicBezTo>
                      <a:cubicBezTo>
                        <a:pt x="124" y="33"/>
                        <a:pt x="124" y="33"/>
                        <a:pt x="124" y="33"/>
                      </a:cubicBezTo>
                      <a:cubicBezTo>
                        <a:pt x="33" y="33"/>
                        <a:pt x="33" y="33"/>
                        <a:pt x="33" y="33"/>
                      </a:cubicBezTo>
                      <a:lnTo>
                        <a:pt x="33"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57" name="Freeform 23"/>
                <p:cNvSpPr>
                  <a:spLocks/>
                </p:cNvSpPr>
                <p:nvPr/>
              </p:nvSpPr>
              <p:spPr bwMode="auto">
                <a:xfrm>
                  <a:off x="12250836" y="5029200"/>
                  <a:ext cx="524643" cy="126831"/>
                </a:xfrm>
                <a:custGeom>
                  <a:avLst/>
                  <a:gdLst>
                    <a:gd name="T0" fmla="*/ 32 w 411"/>
                    <a:gd name="T1" fmla="*/ 150 h 182"/>
                    <a:gd name="T2" fmla="*/ 186 w 411"/>
                    <a:gd name="T3" fmla="*/ 150 h 182"/>
                    <a:gd name="T4" fmla="*/ 186 w 411"/>
                    <a:gd name="T5" fmla="*/ 1 h 182"/>
                    <a:gd name="T6" fmla="*/ 187 w 411"/>
                    <a:gd name="T7" fmla="*/ 1 h 182"/>
                    <a:gd name="T8" fmla="*/ 187 w 411"/>
                    <a:gd name="T9" fmla="*/ 1 h 182"/>
                    <a:gd name="T10" fmla="*/ 411 w 411"/>
                    <a:gd name="T11" fmla="*/ 0 h 182"/>
                    <a:gd name="T12" fmla="*/ 411 w 411"/>
                    <a:gd name="T13" fmla="*/ 181 h 182"/>
                    <a:gd name="T14" fmla="*/ 379 w 411"/>
                    <a:gd name="T15" fmla="*/ 181 h 182"/>
                    <a:gd name="T16" fmla="*/ 379 w 411"/>
                    <a:gd name="T17" fmla="*/ 181 h 182"/>
                    <a:gd name="T18" fmla="*/ 256 w 411"/>
                    <a:gd name="T19" fmla="*/ 182 h 182"/>
                    <a:gd name="T20" fmla="*/ 255 w 411"/>
                    <a:gd name="T21" fmla="*/ 62 h 182"/>
                    <a:gd name="T22" fmla="*/ 342 w 411"/>
                    <a:gd name="T23" fmla="*/ 62 h 182"/>
                    <a:gd name="T24" fmla="*/ 342 w 411"/>
                    <a:gd name="T25" fmla="*/ 62 h 182"/>
                    <a:gd name="T26" fmla="*/ 342 w 411"/>
                    <a:gd name="T27" fmla="*/ 62 h 182"/>
                    <a:gd name="T28" fmla="*/ 342 w 411"/>
                    <a:gd name="T29" fmla="*/ 94 h 182"/>
                    <a:gd name="T30" fmla="*/ 342 w 411"/>
                    <a:gd name="T31" fmla="*/ 94 h 182"/>
                    <a:gd name="T32" fmla="*/ 342 w 411"/>
                    <a:gd name="T33" fmla="*/ 116 h 182"/>
                    <a:gd name="T34" fmla="*/ 313 w 411"/>
                    <a:gd name="T35" fmla="*/ 116 h 182"/>
                    <a:gd name="T36" fmla="*/ 313 w 411"/>
                    <a:gd name="T37" fmla="*/ 94 h 182"/>
                    <a:gd name="T38" fmla="*/ 288 w 411"/>
                    <a:gd name="T39" fmla="*/ 94 h 182"/>
                    <a:gd name="T40" fmla="*/ 288 w 411"/>
                    <a:gd name="T41" fmla="*/ 149 h 182"/>
                    <a:gd name="T42" fmla="*/ 379 w 411"/>
                    <a:gd name="T43" fmla="*/ 149 h 182"/>
                    <a:gd name="T44" fmla="*/ 379 w 411"/>
                    <a:gd name="T45" fmla="*/ 32 h 182"/>
                    <a:gd name="T46" fmla="*/ 220 w 411"/>
                    <a:gd name="T47" fmla="*/ 32 h 182"/>
                    <a:gd name="T48" fmla="*/ 220 w 411"/>
                    <a:gd name="T49" fmla="*/ 32 h 182"/>
                    <a:gd name="T50" fmla="*/ 219 w 411"/>
                    <a:gd name="T51" fmla="*/ 32 h 182"/>
                    <a:gd name="T52" fmla="*/ 219 w 411"/>
                    <a:gd name="T53" fmla="*/ 182 h 182"/>
                    <a:gd name="T54" fmla="*/ 0 w 411"/>
                    <a:gd name="T55" fmla="*/ 182 h 182"/>
                    <a:gd name="T56" fmla="*/ 0 w 411"/>
                    <a:gd name="T57" fmla="*/ 1 h 182"/>
                    <a:gd name="T58" fmla="*/ 156 w 411"/>
                    <a:gd name="T59" fmla="*/ 0 h 182"/>
                    <a:gd name="T60" fmla="*/ 156 w 411"/>
                    <a:gd name="T61" fmla="*/ 115 h 182"/>
                    <a:gd name="T62" fmla="*/ 99 w 411"/>
                    <a:gd name="T63" fmla="*/ 115 h 182"/>
                    <a:gd name="T64" fmla="*/ 99 w 411"/>
                    <a:gd name="T65" fmla="*/ 116 h 182"/>
                    <a:gd name="T66" fmla="*/ 70 w 411"/>
                    <a:gd name="T67" fmla="*/ 116 h 182"/>
                    <a:gd name="T68" fmla="*/ 70 w 411"/>
                    <a:gd name="T69" fmla="*/ 115 h 182"/>
                    <a:gd name="T70" fmla="*/ 69 w 411"/>
                    <a:gd name="T71" fmla="*/ 115 h 182"/>
                    <a:gd name="T72" fmla="*/ 69 w 411"/>
                    <a:gd name="T73" fmla="*/ 61 h 182"/>
                    <a:gd name="T74" fmla="*/ 99 w 411"/>
                    <a:gd name="T75" fmla="*/ 61 h 182"/>
                    <a:gd name="T76" fmla="*/ 99 w 411"/>
                    <a:gd name="T77" fmla="*/ 84 h 182"/>
                    <a:gd name="T78" fmla="*/ 123 w 411"/>
                    <a:gd name="T79" fmla="*/ 84 h 182"/>
                    <a:gd name="T80" fmla="*/ 123 w 411"/>
                    <a:gd name="T81" fmla="*/ 33 h 182"/>
                    <a:gd name="T82" fmla="*/ 32 w 411"/>
                    <a:gd name="T83" fmla="*/ 33 h 182"/>
                    <a:gd name="T84" fmla="*/ 32 w 411"/>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1" h="182">
                      <a:moveTo>
                        <a:pt x="32" y="150"/>
                      </a:moveTo>
                      <a:cubicBezTo>
                        <a:pt x="186" y="150"/>
                        <a:pt x="186" y="150"/>
                        <a:pt x="186" y="150"/>
                      </a:cubicBezTo>
                      <a:cubicBezTo>
                        <a:pt x="186" y="1"/>
                        <a:pt x="186" y="1"/>
                        <a:pt x="186" y="1"/>
                      </a:cubicBezTo>
                      <a:cubicBezTo>
                        <a:pt x="187" y="1"/>
                        <a:pt x="187" y="1"/>
                        <a:pt x="187" y="1"/>
                      </a:cubicBezTo>
                      <a:cubicBezTo>
                        <a:pt x="187" y="1"/>
                        <a:pt x="187" y="1"/>
                        <a:pt x="187" y="1"/>
                      </a:cubicBezTo>
                      <a:cubicBezTo>
                        <a:pt x="268" y="1"/>
                        <a:pt x="332" y="0"/>
                        <a:pt x="411" y="0"/>
                      </a:cubicBezTo>
                      <a:cubicBezTo>
                        <a:pt x="411" y="181"/>
                        <a:pt x="411" y="181"/>
                        <a:pt x="411" y="181"/>
                      </a:cubicBezTo>
                      <a:cubicBezTo>
                        <a:pt x="379" y="181"/>
                        <a:pt x="379" y="181"/>
                        <a:pt x="379" y="181"/>
                      </a:cubicBezTo>
                      <a:cubicBezTo>
                        <a:pt x="379" y="181"/>
                        <a:pt x="379" y="181"/>
                        <a:pt x="379" y="181"/>
                      </a:cubicBezTo>
                      <a:cubicBezTo>
                        <a:pt x="256" y="182"/>
                        <a:pt x="256" y="182"/>
                        <a:pt x="256" y="182"/>
                      </a:cubicBezTo>
                      <a:cubicBezTo>
                        <a:pt x="256" y="143"/>
                        <a:pt x="255" y="100"/>
                        <a:pt x="255" y="62"/>
                      </a:cubicBezTo>
                      <a:cubicBezTo>
                        <a:pt x="284" y="62"/>
                        <a:pt x="313" y="62"/>
                        <a:pt x="342" y="62"/>
                      </a:cubicBezTo>
                      <a:cubicBezTo>
                        <a:pt x="342" y="62"/>
                        <a:pt x="342" y="62"/>
                        <a:pt x="342" y="62"/>
                      </a:cubicBezTo>
                      <a:cubicBezTo>
                        <a:pt x="342" y="62"/>
                        <a:pt x="342" y="62"/>
                        <a:pt x="342" y="62"/>
                      </a:cubicBezTo>
                      <a:cubicBezTo>
                        <a:pt x="342" y="94"/>
                        <a:pt x="342" y="94"/>
                        <a:pt x="342"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8" y="94"/>
                        <a:pt x="288" y="94"/>
                        <a:pt x="288" y="94"/>
                      </a:cubicBezTo>
                      <a:cubicBezTo>
                        <a:pt x="288" y="149"/>
                        <a:pt x="288" y="149"/>
                        <a:pt x="288" y="149"/>
                      </a:cubicBezTo>
                      <a:cubicBezTo>
                        <a:pt x="379" y="149"/>
                        <a:pt x="379" y="149"/>
                        <a:pt x="379" y="149"/>
                      </a:cubicBezTo>
                      <a:cubicBezTo>
                        <a:pt x="379" y="32"/>
                        <a:pt x="379" y="32"/>
                        <a:pt x="379" y="32"/>
                      </a:cubicBezTo>
                      <a:cubicBezTo>
                        <a:pt x="220" y="32"/>
                        <a:pt x="220" y="32"/>
                        <a:pt x="220" y="32"/>
                      </a:cubicBezTo>
                      <a:cubicBezTo>
                        <a:pt x="220" y="32"/>
                        <a:pt x="220" y="32"/>
                        <a:pt x="220"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6" y="115"/>
                        <a:pt x="156" y="115"/>
                        <a:pt x="156" y="115"/>
                      </a:cubicBezTo>
                      <a:cubicBezTo>
                        <a:pt x="99" y="115"/>
                        <a:pt x="99" y="115"/>
                        <a:pt x="99" y="115"/>
                      </a:cubicBezTo>
                      <a:cubicBezTo>
                        <a:pt x="99" y="116"/>
                        <a:pt x="99" y="116"/>
                        <a:pt x="99" y="116"/>
                      </a:cubicBezTo>
                      <a:cubicBezTo>
                        <a:pt x="70" y="116"/>
                        <a:pt x="70" y="116"/>
                        <a:pt x="70" y="116"/>
                      </a:cubicBezTo>
                      <a:cubicBezTo>
                        <a:pt x="70" y="115"/>
                        <a:pt x="70" y="115"/>
                        <a:pt x="70" y="115"/>
                      </a:cubicBezTo>
                      <a:cubicBezTo>
                        <a:pt x="69" y="115"/>
                        <a:pt x="69" y="115"/>
                        <a:pt x="69" y="115"/>
                      </a:cubicBezTo>
                      <a:cubicBezTo>
                        <a:pt x="69" y="61"/>
                        <a:pt x="69" y="61"/>
                        <a:pt x="69" y="61"/>
                      </a:cubicBezTo>
                      <a:cubicBezTo>
                        <a:pt x="99" y="61"/>
                        <a:pt x="99" y="61"/>
                        <a:pt x="99" y="61"/>
                      </a:cubicBezTo>
                      <a:cubicBezTo>
                        <a:pt x="99" y="84"/>
                        <a:pt x="99" y="84"/>
                        <a:pt x="99" y="84"/>
                      </a:cubicBezTo>
                      <a:cubicBezTo>
                        <a:pt x="123" y="84"/>
                        <a:pt x="123" y="84"/>
                        <a:pt x="123" y="84"/>
                      </a:cubicBezTo>
                      <a:cubicBezTo>
                        <a:pt x="123" y="33"/>
                        <a:pt x="123" y="33"/>
                        <a:pt x="123" y="33"/>
                      </a:cubicBezTo>
                      <a:cubicBezTo>
                        <a:pt x="32" y="33"/>
                        <a:pt x="32" y="33"/>
                        <a:pt x="32" y="33"/>
                      </a:cubicBezTo>
                      <a:lnTo>
                        <a:pt x="32"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58" name="Freeform 24"/>
                <p:cNvSpPr>
                  <a:spLocks/>
                </p:cNvSpPr>
                <p:nvPr/>
              </p:nvSpPr>
              <p:spPr bwMode="auto">
                <a:xfrm>
                  <a:off x="12806750" y="5029200"/>
                  <a:ext cx="526381" cy="126831"/>
                </a:xfrm>
                <a:custGeom>
                  <a:avLst/>
                  <a:gdLst>
                    <a:gd name="T0" fmla="*/ 33 w 412"/>
                    <a:gd name="T1" fmla="*/ 150 h 182"/>
                    <a:gd name="T2" fmla="*/ 187 w 412"/>
                    <a:gd name="T3" fmla="*/ 150 h 182"/>
                    <a:gd name="T4" fmla="*/ 187 w 412"/>
                    <a:gd name="T5" fmla="*/ 1 h 182"/>
                    <a:gd name="T6" fmla="*/ 187 w 412"/>
                    <a:gd name="T7" fmla="*/ 1 h 182"/>
                    <a:gd name="T8" fmla="*/ 187 w 412"/>
                    <a:gd name="T9" fmla="*/ 1 h 182"/>
                    <a:gd name="T10" fmla="*/ 412 w 412"/>
                    <a:gd name="T11" fmla="*/ 0 h 182"/>
                    <a:gd name="T12" fmla="*/ 412 w 412"/>
                    <a:gd name="T13" fmla="*/ 181 h 182"/>
                    <a:gd name="T14" fmla="*/ 380 w 412"/>
                    <a:gd name="T15" fmla="*/ 181 h 182"/>
                    <a:gd name="T16" fmla="*/ 380 w 412"/>
                    <a:gd name="T17" fmla="*/ 181 h 182"/>
                    <a:gd name="T18" fmla="*/ 256 w 412"/>
                    <a:gd name="T19" fmla="*/ 182 h 182"/>
                    <a:gd name="T20" fmla="*/ 255 w 412"/>
                    <a:gd name="T21" fmla="*/ 62 h 182"/>
                    <a:gd name="T22" fmla="*/ 342 w 412"/>
                    <a:gd name="T23" fmla="*/ 62 h 182"/>
                    <a:gd name="T24" fmla="*/ 342 w 412"/>
                    <a:gd name="T25" fmla="*/ 62 h 182"/>
                    <a:gd name="T26" fmla="*/ 342 w 412"/>
                    <a:gd name="T27" fmla="*/ 62 h 182"/>
                    <a:gd name="T28" fmla="*/ 342 w 412"/>
                    <a:gd name="T29" fmla="*/ 94 h 182"/>
                    <a:gd name="T30" fmla="*/ 342 w 412"/>
                    <a:gd name="T31" fmla="*/ 94 h 182"/>
                    <a:gd name="T32" fmla="*/ 342 w 412"/>
                    <a:gd name="T33" fmla="*/ 116 h 182"/>
                    <a:gd name="T34" fmla="*/ 313 w 412"/>
                    <a:gd name="T35" fmla="*/ 116 h 182"/>
                    <a:gd name="T36" fmla="*/ 313 w 412"/>
                    <a:gd name="T37" fmla="*/ 94 h 182"/>
                    <a:gd name="T38" fmla="*/ 288 w 412"/>
                    <a:gd name="T39" fmla="*/ 94 h 182"/>
                    <a:gd name="T40" fmla="*/ 288 w 412"/>
                    <a:gd name="T41" fmla="*/ 149 h 182"/>
                    <a:gd name="T42" fmla="*/ 380 w 412"/>
                    <a:gd name="T43" fmla="*/ 149 h 182"/>
                    <a:gd name="T44" fmla="*/ 380 w 412"/>
                    <a:gd name="T45" fmla="*/ 32 h 182"/>
                    <a:gd name="T46" fmla="*/ 220 w 412"/>
                    <a:gd name="T47" fmla="*/ 32 h 182"/>
                    <a:gd name="T48" fmla="*/ 220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7 w 412"/>
                    <a:gd name="T61" fmla="*/ 115 h 182"/>
                    <a:gd name="T62" fmla="*/ 100 w 412"/>
                    <a:gd name="T63" fmla="*/ 115 h 182"/>
                    <a:gd name="T64" fmla="*/ 100 w 412"/>
                    <a:gd name="T65" fmla="*/ 116 h 182"/>
                    <a:gd name="T66" fmla="*/ 71 w 412"/>
                    <a:gd name="T67" fmla="*/ 116 h 182"/>
                    <a:gd name="T68" fmla="*/ 71 w 412"/>
                    <a:gd name="T69" fmla="*/ 115 h 182"/>
                    <a:gd name="T70" fmla="*/ 70 w 412"/>
                    <a:gd name="T71" fmla="*/ 115 h 182"/>
                    <a:gd name="T72" fmla="*/ 69 w 412"/>
                    <a:gd name="T73" fmla="*/ 61 h 182"/>
                    <a:gd name="T74" fmla="*/ 100 w 412"/>
                    <a:gd name="T75" fmla="*/ 61 h 182"/>
                    <a:gd name="T76" fmla="*/ 100 w 412"/>
                    <a:gd name="T77" fmla="*/ 84 h 182"/>
                    <a:gd name="T78" fmla="*/ 124 w 412"/>
                    <a:gd name="T79" fmla="*/ 84 h 182"/>
                    <a:gd name="T80" fmla="*/ 124 w 412"/>
                    <a:gd name="T81" fmla="*/ 33 h 182"/>
                    <a:gd name="T82" fmla="*/ 33 w 412"/>
                    <a:gd name="T83" fmla="*/ 33 h 182"/>
                    <a:gd name="T84" fmla="*/ 33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3" y="150"/>
                      </a:moveTo>
                      <a:cubicBezTo>
                        <a:pt x="187" y="150"/>
                        <a:pt x="187" y="150"/>
                        <a:pt x="187" y="150"/>
                      </a:cubicBezTo>
                      <a:cubicBezTo>
                        <a:pt x="187" y="1"/>
                        <a:pt x="187" y="1"/>
                        <a:pt x="187"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80" y="181"/>
                        <a:pt x="380" y="181"/>
                        <a:pt x="380" y="181"/>
                      </a:cubicBezTo>
                      <a:cubicBezTo>
                        <a:pt x="380" y="181"/>
                        <a:pt x="380" y="181"/>
                        <a:pt x="380" y="181"/>
                      </a:cubicBezTo>
                      <a:cubicBezTo>
                        <a:pt x="256" y="182"/>
                        <a:pt x="256" y="182"/>
                        <a:pt x="256" y="182"/>
                      </a:cubicBezTo>
                      <a:cubicBezTo>
                        <a:pt x="256" y="143"/>
                        <a:pt x="255" y="100"/>
                        <a:pt x="255" y="62"/>
                      </a:cubicBezTo>
                      <a:cubicBezTo>
                        <a:pt x="285" y="62"/>
                        <a:pt x="313" y="62"/>
                        <a:pt x="342" y="62"/>
                      </a:cubicBezTo>
                      <a:cubicBezTo>
                        <a:pt x="342" y="62"/>
                        <a:pt x="342" y="62"/>
                        <a:pt x="342" y="62"/>
                      </a:cubicBezTo>
                      <a:cubicBezTo>
                        <a:pt x="342" y="62"/>
                        <a:pt x="342" y="62"/>
                        <a:pt x="342" y="62"/>
                      </a:cubicBezTo>
                      <a:cubicBezTo>
                        <a:pt x="342" y="94"/>
                        <a:pt x="342" y="94"/>
                        <a:pt x="342"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8" y="94"/>
                        <a:pt x="288" y="94"/>
                        <a:pt x="288" y="94"/>
                      </a:cubicBezTo>
                      <a:cubicBezTo>
                        <a:pt x="288" y="149"/>
                        <a:pt x="288" y="149"/>
                        <a:pt x="288" y="149"/>
                      </a:cubicBezTo>
                      <a:cubicBezTo>
                        <a:pt x="380" y="149"/>
                        <a:pt x="380" y="149"/>
                        <a:pt x="380" y="149"/>
                      </a:cubicBezTo>
                      <a:cubicBezTo>
                        <a:pt x="380" y="32"/>
                        <a:pt x="380" y="32"/>
                        <a:pt x="380" y="32"/>
                      </a:cubicBezTo>
                      <a:cubicBezTo>
                        <a:pt x="220" y="32"/>
                        <a:pt x="220" y="32"/>
                        <a:pt x="220" y="32"/>
                      </a:cubicBezTo>
                      <a:cubicBezTo>
                        <a:pt x="220" y="32"/>
                        <a:pt x="220" y="32"/>
                        <a:pt x="220"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7" y="115"/>
                        <a:pt x="157" y="115"/>
                        <a:pt x="157" y="115"/>
                      </a:cubicBezTo>
                      <a:cubicBezTo>
                        <a:pt x="100" y="115"/>
                        <a:pt x="100" y="115"/>
                        <a:pt x="100" y="115"/>
                      </a:cubicBezTo>
                      <a:cubicBezTo>
                        <a:pt x="100" y="116"/>
                        <a:pt x="100" y="116"/>
                        <a:pt x="100" y="116"/>
                      </a:cubicBezTo>
                      <a:cubicBezTo>
                        <a:pt x="71" y="116"/>
                        <a:pt x="71" y="116"/>
                        <a:pt x="71" y="116"/>
                      </a:cubicBezTo>
                      <a:cubicBezTo>
                        <a:pt x="71" y="115"/>
                        <a:pt x="71" y="115"/>
                        <a:pt x="71" y="115"/>
                      </a:cubicBezTo>
                      <a:cubicBezTo>
                        <a:pt x="70" y="115"/>
                        <a:pt x="70" y="115"/>
                        <a:pt x="70" y="115"/>
                      </a:cubicBezTo>
                      <a:cubicBezTo>
                        <a:pt x="69" y="61"/>
                        <a:pt x="69" y="61"/>
                        <a:pt x="69" y="61"/>
                      </a:cubicBezTo>
                      <a:cubicBezTo>
                        <a:pt x="100" y="61"/>
                        <a:pt x="100" y="61"/>
                        <a:pt x="100" y="61"/>
                      </a:cubicBezTo>
                      <a:cubicBezTo>
                        <a:pt x="100" y="84"/>
                        <a:pt x="100" y="84"/>
                        <a:pt x="100" y="84"/>
                      </a:cubicBezTo>
                      <a:cubicBezTo>
                        <a:pt x="124" y="84"/>
                        <a:pt x="124" y="84"/>
                        <a:pt x="124" y="84"/>
                      </a:cubicBezTo>
                      <a:cubicBezTo>
                        <a:pt x="124" y="33"/>
                        <a:pt x="124" y="33"/>
                        <a:pt x="124" y="33"/>
                      </a:cubicBezTo>
                      <a:cubicBezTo>
                        <a:pt x="33" y="33"/>
                        <a:pt x="33" y="33"/>
                        <a:pt x="33" y="33"/>
                      </a:cubicBezTo>
                      <a:lnTo>
                        <a:pt x="33"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59" name="Freeform 25"/>
                <p:cNvSpPr>
                  <a:spLocks/>
                </p:cNvSpPr>
                <p:nvPr/>
              </p:nvSpPr>
              <p:spPr bwMode="auto">
                <a:xfrm>
                  <a:off x="13364400" y="5029200"/>
                  <a:ext cx="526381" cy="126831"/>
                </a:xfrm>
                <a:custGeom>
                  <a:avLst/>
                  <a:gdLst>
                    <a:gd name="T0" fmla="*/ 32 w 412"/>
                    <a:gd name="T1" fmla="*/ 150 h 182"/>
                    <a:gd name="T2" fmla="*/ 186 w 412"/>
                    <a:gd name="T3" fmla="*/ 150 h 182"/>
                    <a:gd name="T4" fmla="*/ 186 w 412"/>
                    <a:gd name="T5" fmla="*/ 1 h 182"/>
                    <a:gd name="T6" fmla="*/ 187 w 412"/>
                    <a:gd name="T7" fmla="*/ 1 h 182"/>
                    <a:gd name="T8" fmla="*/ 187 w 412"/>
                    <a:gd name="T9" fmla="*/ 1 h 182"/>
                    <a:gd name="T10" fmla="*/ 412 w 412"/>
                    <a:gd name="T11" fmla="*/ 0 h 182"/>
                    <a:gd name="T12" fmla="*/ 412 w 412"/>
                    <a:gd name="T13" fmla="*/ 181 h 182"/>
                    <a:gd name="T14" fmla="*/ 379 w 412"/>
                    <a:gd name="T15" fmla="*/ 181 h 182"/>
                    <a:gd name="T16" fmla="*/ 379 w 412"/>
                    <a:gd name="T17" fmla="*/ 181 h 182"/>
                    <a:gd name="T18" fmla="*/ 256 w 412"/>
                    <a:gd name="T19" fmla="*/ 182 h 182"/>
                    <a:gd name="T20" fmla="*/ 255 w 412"/>
                    <a:gd name="T21" fmla="*/ 62 h 182"/>
                    <a:gd name="T22" fmla="*/ 342 w 412"/>
                    <a:gd name="T23" fmla="*/ 62 h 182"/>
                    <a:gd name="T24" fmla="*/ 342 w 412"/>
                    <a:gd name="T25" fmla="*/ 62 h 182"/>
                    <a:gd name="T26" fmla="*/ 342 w 412"/>
                    <a:gd name="T27" fmla="*/ 62 h 182"/>
                    <a:gd name="T28" fmla="*/ 342 w 412"/>
                    <a:gd name="T29" fmla="*/ 94 h 182"/>
                    <a:gd name="T30" fmla="*/ 342 w 412"/>
                    <a:gd name="T31" fmla="*/ 94 h 182"/>
                    <a:gd name="T32" fmla="*/ 342 w 412"/>
                    <a:gd name="T33" fmla="*/ 116 h 182"/>
                    <a:gd name="T34" fmla="*/ 313 w 412"/>
                    <a:gd name="T35" fmla="*/ 116 h 182"/>
                    <a:gd name="T36" fmla="*/ 313 w 412"/>
                    <a:gd name="T37" fmla="*/ 94 h 182"/>
                    <a:gd name="T38" fmla="*/ 288 w 412"/>
                    <a:gd name="T39" fmla="*/ 94 h 182"/>
                    <a:gd name="T40" fmla="*/ 288 w 412"/>
                    <a:gd name="T41" fmla="*/ 149 h 182"/>
                    <a:gd name="T42" fmla="*/ 379 w 412"/>
                    <a:gd name="T43" fmla="*/ 149 h 182"/>
                    <a:gd name="T44" fmla="*/ 379 w 412"/>
                    <a:gd name="T45" fmla="*/ 32 h 182"/>
                    <a:gd name="T46" fmla="*/ 220 w 412"/>
                    <a:gd name="T47" fmla="*/ 32 h 182"/>
                    <a:gd name="T48" fmla="*/ 220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6 w 412"/>
                    <a:gd name="T61" fmla="*/ 115 h 182"/>
                    <a:gd name="T62" fmla="*/ 99 w 412"/>
                    <a:gd name="T63" fmla="*/ 115 h 182"/>
                    <a:gd name="T64" fmla="*/ 99 w 412"/>
                    <a:gd name="T65" fmla="*/ 116 h 182"/>
                    <a:gd name="T66" fmla="*/ 70 w 412"/>
                    <a:gd name="T67" fmla="*/ 116 h 182"/>
                    <a:gd name="T68" fmla="*/ 70 w 412"/>
                    <a:gd name="T69" fmla="*/ 115 h 182"/>
                    <a:gd name="T70" fmla="*/ 69 w 412"/>
                    <a:gd name="T71" fmla="*/ 115 h 182"/>
                    <a:gd name="T72" fmla="*/ 69 w 412"/>
                    <a:gd name="T73" fmla="*/ 61 h 182"/>
                    <a:gd name="T74" fmla="*/ 99 w 412"/>
                    <a:gd name="T75" fmla="*/ 61 h 182"/>
                    <a:gd name="T76" fmla="*/ 99 w 412"/>
                    <a:gd name="T77" fmla="*/ 84 h 182"/>
                    <a:gd name="T78" fmla="*/ 123 w 412"/>
                    <a:gd name="T79" fmla="*/ 84 h 182"/>
                    <a:gd name="T80" fmla="*/ 123 w 412"/>
                    <a:gd name="T81" fmla="*/ 33 h 182"/>
                    <a:gd name="T82" fmla="*/ 32 w 412"/>
                    <a:gd name="T83" fmla="*/ 33 h 182"/>
                    <a:gd name="T84" fmla="*/ 32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2" y="150"/>
                      </a:moveTo>
                      <a:cubicBezTo>
                        <a:pt x="186" y="150"/>
                        <a:pt x="186" y="150"/>
                        <a:pt x="186" y="150"/>
                      </a:cubicBezTo>
                      <a:cubicBezTo>
                        <a:pt x="186" y="1"/>
                        <a:pt x="186" y="1"/>
                        <a:pt x="186"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79" y="181"/>
                        <a:pt x="379" y="181"/>
                        <a:pt x="379" y="181"/>
                      </a:cubicBezTo>
                      <a:cubicBezTo>
                        <a:pt x="379" y="181"/>
                        <a:pt x="379" y="181"/>
                        <a:pt x="379" y="181"/>
                      </a:cubicBezTo>
                      <a:cubicBezTo>
                        <a:pt x="256" y="182"/>
                        <a:pt x="256" y="182"/>
                        <a:pt x="256" y="182"/>
                      </a:cubicBezTo>
                      <a:cubicBezTo>
                        <a:pt x="256" y="143"/>
                        <a:pt x="255" y="100"/>
                        <a:pt x="255" y="62"/>
                      </a:cubicBezTo>
                      <a:cubicBezTo>
                        <a:pt x="284" y="62"/>
                        <a:pt x="313" y="62"/>
                        <a:pt x="342" y="62"/>
                      </a:cubicBezTo>
                      <a:cubicBezTo>
                        <a:pt x="342" y="62"/>
                        <a:pt x="342" y="62"/>
                        <a:pt x="342" y="62"/>
                      </a:cubicBezTo>
                      <a:cubicBezTo>
                        <a:pt x="342" y="62"/>
                        <a:pt x="342" y="62"/>
                        <a:pt x="342" y="62"/>
                      </a:cubicBezTo>
                      <a:cubicBezTo>
                        <a:pt x="342" y="94"/>
                        <a:pt x="342" y="94"/>
                        <a:pt x="342"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8" y="94"/>
                        <a:pt x="288" y="94"/>
                        <a:pt x="288" y="94"/>
                      </a:cubicBezTo>
                      <a:cubicBezTo>
                        <a:pt x="288" y="149"/>
                        <a:pt x="288" y="149"/>
                        <a:pt x="288" y="149"/>
                      </a:cubicBezTo>
                      <a:cubicBezTo>
                        <a:pt x="379" y="149"/>
                        <a:pt x="379" y="149"/>
                        <a:pt x="379" y="149"/>
                      </a:cubicBezTo>
                      <a:cubicBezTo>
                        <a:pt x="379" y="32"/>
                        <a:pt x="379" y="32"/>
                        <a:pt x="379" y="32"/>
                      </a:cubicBezTo>
                      <a:cubicBezTo>
                        <a:pt x="220" y="32"/>
                        <a:pt x="220" y="32"/>
                        <a:pt x="220" y="32"/>
                      </a:cubicBezTo>
                      <a:cubicBezTo>
                        <a:pt x="220" y="32"/>
                        <a:pt x="220" y="32"/>
                        <a:pt x="220"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6" y="115"/>
                        <a:pt x="156" y="115"/>
                        <a:pt x="156" y="115"/>
                      </a:cubicBezTo>
                      <a:cubicBezTo>
                        <a:pt x="99" y="115"/>
                        <a:pt x="99" y="115"/>
                        <a:pt x="99" y="115"/>
                      </a:cubicBezTo>
                      <a:cubicBezTo>
                        <a:pt x="99" y="116"/>
                        <a:pt x="99" y="116"/>
                        <a:pt x="99" y="116"/>
                      </a:cubicBezTo>
                      <a:cubicBezTo>
                        <a:pt x="70" y="116"/>
                        <a:pt x="70" y="116"/>
                        <a:pt x="70" y="116"/>
                      </a:cubicBezTo>
                      <a:cubicBezTo>
                        <a:pt x="70" y="115"/>
                        <a:pt x="70" y="115"/>
                        <a:pt x="70" y="115"/>
                      </a:cubicBezTo>
                      <a:cubicBezTo>
                        <a:pt x="69" y="115"/>
                        <a:pt x="69" y="115"/>
                        <a:pt x="69" y="115"/>
                      </a:cubicBezTo>
                      <a:cubicBezTo>
                        <a:pt x="69" y="61"/>
                        <a:pt x="69" y="61"/>
                        <a:pt x="69" y="61"/>
                      </a:cubicBezTo>
                      <a:cubicBezTo>
                        <a:pt x="99" y="61"/>
                        <a:pt x="99" y="61"/>
                        <a:pt x="99" y="61"/>
                      </a:cubicBezTo>
                      <a:cubicBezTo>
                        <a:pt x="99" y="84"/>
                        <a:pt x="99" y="84"/>
                        <a:pt x="99" y="84"/>
                      </a:cubicBezTo>
                      <a:cubicBezTo>
                        <a:pt x="123" y="84"/>
                        <a:pt x="123" y="84"/>
                        <a:pt x="123" y="84"/>
                      </a:cubicBezTo>
                      <a:cubicBezTo>
                        <a:pt x="123" y="33"/>
                        <a:pt x="123" y="33"/>
                        <a:pt x="123" y="33"/>
                      </a:cubicBezTo>
                      <a:cubicBezTo>
                        <a:pt x="32" y="33"/>
                        <a:pt x="32" y="33"/>
                        <a:pt x="32" y="33"/>
                      </a:cubicBezTo>
                      <a:lnTo>
                        <a:pt x="32"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grpSp>
          <p:sp>
            <p:nvSpPr>
              <p:cNvPr id="37" name="Freeform 5"/>
              <p:cNvSpPr>
                <a:spLocks/>
              </p:cNvSpPr>
              <p:nvPr/>
            </p:nvSpPr>
            <p:spPr bwMode="auto">
              <a:xfrm>
                <a:off x="13957724" y="4880089"/>
                <a:ext cx="498907" cy="149111"/>
              </a:xfrm>
              <a:custGeom>
                <a:avLst/>
                <a:gdLst>
                  <a:gd name="T0" fmla="*/ 33 w 412"/>
                  <a:gd name="T1" fmla="*/ 150 h 182"/>
                  <a:gd name="T2" fmla="*/ 187 w 412"/>
                  <a:gd name="T3" fmla="*/ 150 h 182"/>
                  <a:gd name="T4" fmla="*/ 187 w 412"/>
                  <a:gd name="T5" fmla="*/ 1 h 182"/>
                  <a:gd name="T6" fmla="*/ 187 w 412"/>
                  <a:gd name="T7" fmla="*/ 1 h 182"/>
                  <a:gd name="T8" fmla="*/ 187 w 412"/>
                  <a:gd name="T9" fmla="*/ 1 h 182"/>
                  <a:gd name="T10" fmla="*/ 412 w 412"/>
                  <a:gd name="T11" fmla="*/ 0 h 182"/>
                  <a:gd name="T12" fmla="*/ 412 w 412"/>
                  <a:gd name="T13" fmla="*/ 181 h 182"/>
                  <a:gd name="T14" fmla="*/ 379 w 412"/>
                  <a:gd name="T15" fmla="*/ 181 h 182"/>
                  <a:gd name="T16" fmla="*/ 379 w 412"/>
                  <a:gd name="T17" fmla="*/ 181 h 182"/>
                  <a:gd name="T18" fmla="*/ 256 w 412"/>
                  <a:gd name="T19" fmla="*/ 182 h 182"/>
                  <a:gd name="T20" fmla="*/ 255 w 412"/>
                  <a:gd name="T21" fmla="*/ 62 h 182"/>
                  <a:gd name="T22" fmla="*/ 342 w 412"/>
                  <a:gd name="T23" fmla="*/ 62 h 182"/>
                  <a:gd name="T24" fmla="*/ 342 w 412"/>
                  <a:gd name="T25" fmla="*/ 62 h 182"/>
                  <a:gd name="T26" fmla="*/ 342 w 412"/>
                  <a:gd name="T27" fmla="*/ 62 h 182"/>
                  <a:gd name="T28" fmla="*/ 342 w 412"/>
                  <a:gd name="T29" fmla="*/ 94 h 182"/>
                  <a:gd name="T30" fmla="*/ 342 w 412"/>
                  <a:gd name="T31" fmla="*/ 94 h 182"/>
                  <a:gd name="T32" fmla="*/ 342 w 412"/>
                  <a:gd name="T33" fmla="*/ 116 h 182"/>
                  <a:gd name="T34" fmla="*/ 313 w 412"/>
                  <a:gd name="T35" fmla="*/ 116 h 182"/>
                  <a:gd name="T36" fmla="*/ 313 w 412"/>
                  <a:gd name="T37" fmla="*/ 94 h 182"/>
                  <a:gd name="T38" fmla="*/ 288 w 412"/>
                  <a:gd name="T39" fmla="*/ 94 h 182"/>
                  <a:gd name="T40" fmla="*/ 288 w 412"/>
                  <a:gd name="T41" fmla="*/ 149 h 182"/>
                  <a:gd name="T42" fmla="*/ 379 w 412"/>
                  <a:gd name="T43" fmla="*/ 149 h 182"/>
                  <a:gd name="T44" fmla="*/ 379 w 412"/>
                  <a:gd name="T45" fmla="*/ 32 h 182"/>
                  <a:gd name="T46" fmla="*/ 220 w 412"/>
                  <a:gd name="T47" fmla="*/ 32 h 182"/>
                  <a:gd name="T48" fmla="*/ 220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7 w 412"/>
                  <a:gd name="T61" fmla="*/ 115 h 182"/>
                  <a:gd name="T62" fmla="*/ 100 w 412"/>
                  <a:gd name="T63" fmla="*/ 115 h 182"/>
                  <a:gd name="T64" fmla="*/ 100 w 412"/>
                  <a:gd name="T65" fmla="*/ 116 h 182"/>
                  <a:gd name="T66" fmla="*/ 71 w 412"/>
                  <a:gd name="T67" fmla="*/ 116 h 182"/>
                  <a:gd name="T68" fmla="*/ 71 w 412"/>
                  <a:gd name="T69" fmla="*/ 115 h 182"/>
                  <a:gd name="T70" fmla="*/ 70 w 412"/>
                  <a:gd name="T71" fmla="*/ 115 h 182"/>
                  <a:gd name="T72" fmla="*/ 69 w 412"/>
                  <a:gd name="T73" fmla="*/ 61 h 182"/>
                  <a:gd name="T74" fmla="*/ 100 w 412"/>
                  <a:gd name="T75" fmla="*/ 61 h 182"/>
                  <a:gd name="T76" fmla="*/ 100 w 412"/>
                  <a:gd name="T77" fmla="*/ 84 h 182"/>
                  <a:gd name="T78" fmla="*/ 124 w 412"/>
                  <a:gd name="T79" fmla="*/ 84 h 182"/>
                  <a:gd name="T80" fmla="*/ 124 w 412"/>
                  <a:gd name="T81" fmla="*/ 33 h 182"/>
                  <a:gd name="T82" fmla="*/ 33 w 412"/>
                  <a:gd name="T83" fmla="*/ 33 h 182"/>
                  <a:gd name="T84" fmla="*/ 33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3" y="150"/>
                    </a:moveTo>
                    <a:cubicBezTo>
                      <a:pt x="187" y="150"/>
                      <a:pt x="187" y="150"/>
                      <a:pt x="187" y="150"/>
                    </a:cubicBezTo>
                    <a:cubicBezTo>
                      <a:pt x="187" y="1"/>
                      <a:pt x="187" y="1"/>
                      <a:pt x="187"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79" y="181"/>
                      <a:pt x="379" y="181"/>
                      <a:pt x="379" y="181"/>
                    </a:cubicBezTo>
                    <a:cubicBezTo>
                      <a:pt x="379" y="181"/>
                      <a:pt x="379" y="181"/>
                      <a:pt x="379" y="181"/>
                    </a:cubicBezTo>
                    <a:cubicBezTo>
                      <a:pt x="256" y="182"/>
                      <a:pt x="256" y="182"/>
                      <a:pt x="256" y="182"/>
                    </a:cubicBezTo>
                    <a:cubicBezTo>
                      <a:pt x="256" y="143"/>
                      <a:pt x="255" y="100"/>
                      <a:pt x="255" y="62"/>
                    </a:cubicBezTo>
                    <a:cubicBezTo>
                      <a:pt x="285" y="62"/>
                      <a:pt x="313" y="62"/>
                      <a:pt x="342" y="62"/>
                    </a:cubicBezTo>
                    <a:cubicBezTo>
                      <a:pt x="342" y="62"/>
                      <a:pt x="342" y="62"/>
                      <a:pt x="342" y="62"/>
                    </a:cubicBezTo>
                    <a:cubicBezTo>
                      <a:pt x="342" y="62"/>
                      <a:pt x="342" y="62"/>
                      <a:pt x="342" y="62"/>
                    </a:cubicBezTo>
                    <a:cubicBezTo>
                      <a:pt x="342" y="94"/>
                      <a:pt x="342" y="94"/>
                      <a:pt x="342"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8" y="94"/>
                      <a:pt x="288" y="94"/>
                      <a:pt x="288" y="94"/>
                    </a:cubicBezTo>
                    <a:cubicBezTo>
                      <a:pt x="288" y="149"/>
                      <a:pt x="288" y="149"/>
                      <a:pt x="288" y="149"/>
                    </a:cubicBezTo>
                    <a:cubicBezTo>
                      <a:pt x="379" y="149"/>
                      <a:pt x="379" y="149"/>
                      <a:pt x="379" y="149"/>
                    </a:cubicBezTo>
                    <a:cubicBezTo>
                      <a:pt x="379" y="32"/>
                      <a:pt x="379" y="32"/>
                      <a:pt x="379" y="32"/>
                    </a:cubicBezTo>
                    <a:cubicBezTo>
                      <a:pt x="220" y="32"/>
                      <a:pt x="220" y="32"/>
                      <a:pt x="220" y="32"/>
                    </a:cubicBezTo>
                    <a:cubicBezTo>
                      <a:pt x="220" y="32"/>
                      <a:pt x="220" y="32"/>
                      <a:pt x="220"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7" y="115"/>
                      <a:pt x="157" y="115"/>
                      <a:pt x="157" y="115"/>
                    </a:cubicBezTo>
                    <a:cubicBezTo>
                      <a:pt x="100" y="115"/>
                      <a:pt x="100" y="115"/>
                      <a:pt x="100" y="115"/>
                    </a:cubicBezTo>
                    <a:cubicBezTo>
                      <a:pt x="100" y="116"/>
                      <a:pt x="100" y="116"/>
                      <a:pt x="100" y="116"/>
                    </a:cubicBezTo>
                    <a:cubicBezTo>
                      <a:pt x="71" y="116"/>
                      <a:pt x="71" y="116"/>
                      <a:pt x="71" y="116"/>
                    </a:cubicBezTo>
                    <a:cubicBezTo>
                      <a:pt x="71" y="115"/>
                      <a:pt x="71" y="115"/>
                      <a:pt x="71" y="115"/>
                    </a:cubicBezTo>
                    <a:cubicBezTo>
                      <a:pt x="70" y="115"/>
                      <a:pt x="70" y="115"/>
                      <a:pt x="70" y="115"/>
                    </a:cubicBezTo>
                    <a:cubicBezTo>
                      <a:pt x="69" y="61"/>
                      <a:pt x="69" y="61"/>
                      <a:pt x="69" y="61"/>
                    </a:cubicBezTo>
                    <a:cubicBezTo>
                      <a:pt x="100" y="61"/>
                      <a:pt x="100" y="61"/>
                      <a:pt x="100" y="61"/>
                    </a:cubicBezTo>
                    <a:cubicBezTo>
                      <a:pt x="100" y="84"/>
                      <a:pt x="100" y="84"/>
                      <a:pt x="100" y="84"/>
                    </a:cubicBezTo>
                    <a:cubicBezTo>
                      <a:pt x="124" y="84"/>
                      <a:pt x="124" y="84"/>
                      <a:pt x="124" y="84"/>
                    </a:cubicBezTo>
                    <a:cubicBezTo>
                      <a:pt x="124" y="33"/>
                      <a:pt x="124" y="33"/>
                      <a:pt x="124" y="33"/>
                    </a:cubicBezTo>
                    <a:cubicBezTo>
                      <a:pt x="33" y="33"/>
                      <a:pt x="33" y="33"/>
                      <a:pt x="33" y="33"/>
                    </a:cubicBezTo>
                    <a:lnTo>
                      <a:pt x="33"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38" name="Freeform 6"/>
              <p:cNvSpPr>
                <a:spLocks/>
              </p:cNvSpPr>
              <p:nvPr/>
            </p:nvSpPr>
            <p:spPr bwMode="auto">
              <a:xfrm>
                <a:off x="14486269" y="4880089"/>
                <a:ext cx="497260" cy="149111"/>
              </a:xfrm>
              <a:custGeom>
                <a:avLst/>
                <a:gdLst>
                  <a:gd name="T0" fmla="*/ 32 w 411"/>
                  <a:gd name="T1" fmla="*/ 150 h 182"/>
                  <a:gd name="T2" fmla="*/ 186 w 411"/>
                  <a:gd name="T3" fmla="*/ 150 h 182"/>
                  <a:gd name="T4" fmla="*/ 186 w 411"/>
                  <a:gd name="T5" fmla="*/ 1 h 182"/>
                  <a:gd name="T6" fmla="*/ 187 w 411"/>
                  <a:gd name="T7" fmla="*/ 1 h 182"/>
                  <a:gd name="T8" fmla="*/ 187 w 411"/>
                  <a:gd name="T9" fmla="*/ 1 h 182"/>
                  <a:gd name="T10" fmla="*/ 411 w 411"/>
                  <a:gd name="T11" fmla="*/ 0 h 182"/>
                  <a:gd name="T12" fmla="*/ 411 w 411"/>
                  <a:gd name="T13" fmla="*/ 181 h 182"/>
                  <a:gd name="T14" fmla="*/ 379 w 411"/>
                  <a:gd name="T15" fmla="*/ 181 h 182"/>
                  <a:gd name="T16" fmla="*/ 379 w 411"/>
                  <a:gd name="T17" fmla="*/ 181 h 182"/>
                  <a:gd name="T18" fmla="*/ 255 w 411"/>
                  <a:gd name="T19" fmla="*/ 182 h 182"/>
                  <a:gd name="T20" fmla="*/ 255 w 411"/>
                  <a:gd name="T21" fmla="*/ 62 h 182"/>
                  <a:gd name="T22" fmla="*/ 341 w 411"/>
                  <a:gd name="T23" fmla="*/ 62 h 182"/>
                  <a:gd name="T24" fmla="*/ 341 w 411"/>
                  <a:gd name="T25" fmla="*/ 62 h 182"/>
                  <a:gd name="T26" fmla="*/ 342 w 411"/>
                  <a:gd name="T27" fmla="*/ 62 h 182"/>
                  <a:gd name="T28" fmla="*/ 342 w 411"/>
                  <a:gd name="T29" fmla="*/ 94 h 182"/>
                  <a:gd name="T30" fmla="*/ 341 w 411"/>
                  <a:gd name="T31" fmla="*/ 94 h 182"/>
                  <a:gd name="T32" fmla="*/ 341 w 411"/>
                  <a:gd name="T33" fmla="*/ 116 h 182"/>
                  <a:gd name="T34" fmla="*/ 312 w 411"/>
                  <a:gd name="T35" fmla="*/ 116 h 182"/>
                  <a:gd name="T36" fmla="*/ 312 w 411"/>
                  <a:gd name="T37" fmla="*/ 94 h 182"/>
                  <a:gd name="T38" fmla="*/ 288 w 411"/>
                  <a:gd name="T39" fmla="*/ 94 h 182"/>
                  <a:gd name="T40" fmla="*/ 288 w 411"/>
                  <a:gd name="T41" fmla="*/ 149 h 182"/>
                  <a:gd name="T42" fmla="*/ 379 w 411"/>
                  <a:gd name="T43" fmla="*/ 149 h 182"/>
                  <a:gd name="T44" fmla="*/ 379 w 411"/>
                  <a:gd name="T45" fmla="*/ 32 h 182"/>
                  <a:gd name="T46" fmla="*/ 220 w 411"/>
                  <a:gd name="T47" fmla="*/ 32 h 182"/>
                  <a:gd name="T48" fmla="*/ 220 w 411"/>
                  <a:gd name="T49" fmla="*/ 32 h 182"/>
                  <a:gd name="T50" fmla="*/ 218 w 411"/>
                  <a:gd name="T51" fmla="*/ 32 h 182"/>
                  <a:gd name="T52" fmla="*/ 218 w 411"/>
                  <a:gd name="T53" fmla="*/ 182 h 182"/>
                  <a:gd name="T54" fmla="*/ 0 w 411"/>
                  <a:gd name="T55" fmla="*/ 182 h 182"/>
                  <a:gd name="T56" fmla="*/ 0 w 411"/>
                  <a:gd name="T57" fmla="*/ 1 h 182"/>
                  <a:gd name="T58" fmla="*/ 156 w 411"/>
                  <a:gd name="T59" fmla="*/ 0 h 182"/>
                  <a:gd name="T60" fmla="*/ 156 w 411"/>
                  <a:gd name="T61" fmla="*/ 115 h 182"/>
                  <a:gd name="T62" fmla="*/ 99 w 411"/>
                  <a:gd name="T63" fmla="*/ 115 h 182"/>
                  <a:gd name="T64" fmla="*/ 99 w 411"/>
                  <a:gd name="T65" fmla="*/ 116 h 182"/>
                  <a:gd name="T66" fmla="*/ 70 w 411"/>
                  <a:gd name="T67" fmla="*/ 116 h 182"/>
                  <a:gd name="T68" fmla="*/ 70 w 411"/>
                  <a:gd name="T69" fmla="*/ 115 h 182"/>
                  <a:gd name="T70" fmla="*/ 69 w 411"/>
                  <a:gd name="T71" fmla="*/ 115 h 182"/>
                  <a:gd name="T72" fmla="*/ 69 w 411"/>
                  <a:gd name="T73" fmla="*/ 61 h 182"/>
                  <a:gd name="T74" fmla="*/ 99 w 411"/>
                  <a:gd name="T75" fmla="*/ 61 h 182"/>
                  <a:gd name="T76" fmla="*/ 99 w 411"/>
                  <a:gd name="T77" fmla="*/ 84 h 182"/>
                  <a:gd name="T78" fmla="*/ 123 w 411"/>
                  <a:gd name="T79" fmla="*/ 84 h 182"/>
                  <a:gd name="T80" fmla="*/ 123 w 411"/>
                  <a:gd name="T81" fmla="*/ 33 h 182"/>
                  <a:gd name="T82" fmla="*/ 32 w 411"/>
                  <a:gd name="T83" fmla="*/ 33 h 182"/>
                  <a:gd name="T84" fmla="*/ 32 w 411"/>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1" h="182">
                    <a:moveTo>
                      <a:pt x="32" y="150"/>
                    </a:moveTo>
                    <a:cubicBezTo>
                      <a:pt x="186" y="150"/>
                      <a:pt x="186" y="150"/>
                      <a:pt x="186" y="150"/>
                    </a:cubicBezTo>
                    <a:cubicBezTo>
                      <a:pt x="186" y="1"/>
                      <a:pt x="186" y="1"/>
                      <a:pt x="186" y="1"/>
                    </a:cubicBezTo>
                    <a:cubicBezTo>
                      <a:pt x="187" y="1"/>
                      <a:pt x="187" y="1"/>
                      <a:pt x="187" y="1"/>
                    </a:cubicBezTo>
                    <a:cubicBezTo>
                      <a:pt x="187" y="1"/>
                      <a:pt x="187" y="1"/>
                      <a:pt x="187" y="1"/>
                    </a:cubicBezTo>
                    <a:cubicBezTo>
                      <a:pt x="268" y="1"/>
                      <a:pt x="332" y="0"/>
                      <a:pt x="411" y="0"/>
                    </a:cubicBezTo>
                    <a:cubicBezTo>
                      <a:pt x="411" y="181"/>
                      <a:pt x="411" y="181"/>
                      <a:pt x="411" y="181"/>
                    </a:cubicBezTo>
                    <a:cubicBezTo>
                      <a:pt x="379" y="181"/>
                      <a:pt x="379" y="181"/>
                      <a:pt x="379" y="181"/>
                    </a:cubicBezTo>
                    <a:cubicBezTo>
                      <a:pt x="379" y="181"/>
                      <a:pt x="379" y="181"/>
                      <a:pt x="379" y="181"/>
                    </a:cubicBezTo>
                    <a:cubicBezTo>
                      <a:pt x="255" y="182"/>
                      <a:pt x="255" y="182"/>
                      <a:pt x="255" y="182"/>
                    </a:cubicBezTo>
                    <a:cubicBezTo>
                      <a:pt x="255" y="143"/>
                      <a:pt x="255" y="100"/>
                      <a:pt x="255" y="62"/>
                    </a:cubicBezTo>
                    <a:cubicBezTo>
                      <a:pt x="284" y="62"/>
                      <a:pt x="312" y="62"/>
                      <a:pt x="341" y="62"/>
                    </a:cubicBezTo>
                    <a:cubicBezTo>
                      <a:pt x="341" y="62"/>
                      <a:pt x="341" y="62"/>
                      <a:pt x="341" y="62"/>
                    </a:cubicBezTo>
                    <a:cubicBezTo>
                      <a:pt x="342" y="62"/>
                      <a:pt x="342" y="62"/>
                      <a:pt x="342" y="62"/>
                    </a:cubicBezTo>
                    <a:cubicBezTo>
                      <a:pt x="342" y="94"/>
                      <a:pt x="342" y="94"/>
                      <a:pt x="342" y="94"/>
                    </a:cubicBezTo>
                    <a:cubicBezTo>
                      <a:pt x="341" y="94"/>
                      <a:pt x="341" y="94"/>
                      <a:pt x="341" y="94"/>
                    </a:cubicBezTo>
                    <a:cubicBezTo>
                      <a:pt x="341" y="116"/>
                      <a:pt x="341" y="116"/>
                      <a:pt x="341" y="116"/>
                    </a:cubicBezTo>
                    <a:cubicBezTo>
                      <a:pt x="312" y="116"/>
                      <a:pt x="312" y="116"/>
                      <a:pt x="312" y="116"/>
                    </a:cubicBezTo>
                    <a:cubicBezTo>
                      <a:pt x="312" y="94"/>
                      <a:pt x="312" y="94"/>
                      <a:pt x="312" y="94"/>
                    </a:cubicBezTo>
                    <a:cubicBezTo>
                      <a:pt x="288" y="94"/>
                      <a:pt x="288" y="94"/>
                      <a:pt x="288" y="94"/>
                    </a:cubicBezTo>
                    <a:cubicBezTo>
                      <a:pt x="288" y="149"/>
                      <a:pt x="288" y="149"/>
                      <a:pt x="288" y="149"/>
                    </a:cubicBezTo>
                    <a:cubicBezTo>
                      <a:pt x="379" y="149"/>
                      <a:pt x="379" y="149"/>
                      <a:pt x="379" y="149"/>
                    </a:cubicBezTo>
                    <a:cubicBezTo>
                      <a:pt x="379" y="32"/>
                      <a:pt x="379" y="32"/>
                      <a:pt x="379" y="32"/>
                    </a:cubicBezTo>
                    <a:cubicBezTo>
                      <a:pt x="220" y="32"/>
                      <a:pt x="220" y="32"/>
                      <a:pt x="220" y="32"/>
                    </a:cubicBezTo>
                    <a:cubicBezTo>
                      <a:pt x="220" y="32"/>
                      <a:pt x="220" y="32"/>
                      <a:pt x="220" y="32"/>
                    </a:cubicBezTo>
                    <a:cubicBezTo>
                      <a:pt x="218" y="32"/>
                      <a:pt x="218" y="32"/>
                      <a:pt x="218" y="32"/>
                    </a:cubicBezTo>
                    <a:cubicBezTo>
                      <a:pt x="218" y="182"/>
                      <a:pt x="218" y="182"/>
                      <a:pt x="218" y="182"/>
                    </a:cubicBezTo>
                    <a:cubicBezTo>
                      <a:pt x="0" y="182"/>
                      <a:pt x="0" y="182"/>
                      <a:pt x="0" y="182"/>
                    </a:cubicBezTo>
                    <a:cubicBezTo>
                      <a:pt x="0" y="1"/>
                      <a:pt x="0" y="1"/>
                      <a:pt x="0" y="1"/>
                    </a:cubicBezTo>
                    <a:cubicBezTo>
                      <a:pt x="156" y="0"/>
                      <a:pt x="156" y="0"/>
                      <a:pt x="156" y="0"/>
                    </a:cubicBezTo>
                    <a:cubicBezTo>
                      <a:pt x="156" y="115"/>
                      <a:pt x="156" y="115"/>
                      <a:pt x="156" y="115"/>
                    </a:cubicBezTo>
                    <a:cubicBezTo>
                      <a:pt x="99" y="115"/>
                      <a:pt x="99" y="115"/>
                      <a:pt x="99" y="115"/>
                    </a:cubicBezTo>
                    <a:cubicBezTo>
                      <a:pt x="99" y="116"/>
                      <a:pt x="99" y="116"/>
                      <a:pt x="99" y="116"/>
                    </a:cubicBezTo>
                    <a:cubicBezTo>
                      <a:pt x="70" y="116"/>
                      <a:pt x="70" y="116"/>
                      <a:pt x="70" y="116"/>
                    </a:cubicBezTo>
                    <a:cubicBezTo>
                      <a:pt x="70" y="115"/>
                      <a:pt x="70" y="115"/>
                      <a:pt x="70" y="115"/>
                    </a:cubicBezTo>
                    <a:cubicBezTo>
                      <a:pt x="69" y="115"/>
                      <a:pt x="69" y="115"/>
                      <a:pt x="69" y="115"/>
                    </a:cubicBezTo>
                    <a:cubicBezTo>
                      <a:pt x="69" y="61"/>
                      <a:pt x="69" y="61"/>
                      <a:pt x="69" y="61"/>
                    </a:cubicBezTo>
                    <a:cubicBezTo>
                      <a:pt x="99" y="61"/>
                      <a:pt x="99" y="61"/>
                      <a:pt x="99" y="61"/>
                    </a:cubicBezTo>
                    <a:cubicBezTo>
                      <a:pt x="99" y="84"/>
                      <a:pt x="99" y="84"/>
                      <a:pt x="99" y="84"/>
                    </a:cubicBezTo>
                    <a:cubicBezTo>
                      <a:pt x="123" y="84"/>
                      <a:pt x="123" y="84"/>
                      <a:pt x="123" y="84"/>
                    </a:cubicBezTo>
                    <a:cubicBezTo>
                      <a:pt x="123" y="33"/>
                      <a:pt x="123" y="33"/>
                      <a:pt x="123" y="33"/>
                    </a:cubicBezTo>
                    <a:cubicBezTo>
                      <a:pt x="32" y="33"/>
                      <a:pt x="32" y="33"/>
                      <a:pt x="32" y="33"/>
                    </a:cubicBezTo>
                    <a:lnTo>
                      <a:pt x="32"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grpSp>
        <p:sp>
          <p:nvSpPr>
            <p:cNvPr id="31" name="Freeform 5"/>
            <p:cNvSpPr>
              <a:spLocks/>
            </p:cNvSpPr>
            <p:nvPr/>
          </p:nvSpPr>
          <p:spPr bwMode="auto">
            <a:xfrm>
              <a:off x="17100025" y="4800600"/>
              <a:ext cx="498907" cy="149111"/>
            </a:xfrm>
            <a:custGeom>
              <a:avLst/>
              <a:gdLst>
                <a:gd name="T0" fmla="*/ 33 w 412"/>
                <a:gd name="T1" fmla="*/ 150 h 182"/>
                <a:gd name="T2" fmla="*/ 187 w 412"/>
                <a:gd name="T3" fmla="*/ 150 h 182"/>
                <a:gd name="T4" fmla="*/ 187 w 412"/>
                <a:gd name="T5" fmla="*/ 1 h 182"/>
                <a:gd name="T6" fmla="*/ 187 w 412"/>
                <a:gd name="T7" fmla="*/ 1 h 182"/>
                <a:gd name="T8" fmla="*/ 187 w 412"/>
                <a:gd name="T9" fmla="*/ 1 h 182"/>
                <a:gd name="T10" fmla="*/ 412 w 412"/>
                <a:gd name="T11" fmla="*/ 0 h 182"/>
                <a:gd name="T12" fmla="*/ 412 w 412"/>
                <a:gd name="T13" fmla="*/ 181 h 182"/>
                <a:gd name="T14" fmla="*/ 379 w 412"/>
                <a:gd name="T15" fmla="*/ 181 h 182"/>
                <a:gd name="T16" fmla="*/ 379 w 412"/>
                <a:gd name="T17" fmla="*/ 181 h 182"/>
                <a:gd name="T18" fmla="*/ 256 w 412"/>
                <a:gd name="T19" fmla="*/ 182 h 182"/>
                <a:gd name="T20" fmla="*/ 255 w 412"/>
                <a:gd name="T21" fmla="*/ 62 h 182"/>
                <a:gd name="T22" fmla="*/ 342 w 412"/>
                <a:gd name="T23" fmla="*/ 62 h 182"/>
                <a:gd name="T24" fmla="*/ 342 w 412"/>
                <a:gd name="T25" fmla="*/ 62 h 182"/>
                <a:gd name="T26" fmla="*/ 342 w 412"/>
                <a:gd name="T27" fmla="*/ 62 h 182"/>
                <a:gd name="T28" fmla="*/ 342 w 412"/>
                <a:gd name="T29" fmla="*/ 94 h 182"/>
                <a:gd name="T30" fmla="*/ 342 w 412"/>
                <a:gd name="T31" fmla="*/ 94 h 182"/>
                <a:gd name="T32" fmla="*/ 342 w 412"/>
                <a:gd name="T33" fmla="*/ 116 h 182"/>
                <a:gd name="T34" fmla="*/ 313 w 412"/>
                <a:gd name="T35" fmla="*/ 116 h 182"/>
                <a:gd name="T36" fmla="*/ 313 w 412"/>
                <a:gd name="T37" fmla="*/ 94 h 182"/>
                <a:gd name="T38" fmla="*/ 288 w 412"/>
                <a:gd name="T39" fmla="*/ 94 h 182"/>
                <a:gd name="T40" fmla="*/ 288 w 412"/>
                <a:gd name="T41" fmla="*/ 149 h 182"/>
                <a:gd name="T42" fmla="*/ 379 w 412"/>
                <a:gd name="T43" fmla="*/ 149 h 182"/>
                <a:gd name="T44" fmla="*/ 379 w 412"/>
                <a:gd name="T45" fmla="*/ 32 h 182"/>
                <a:gd name="T46" fmla="*/ 220 w 412"/>
                <a:gd name="T47" fmla="*/ 32 h 182"/>
                <a:gd name="T48" fmla="*/ 220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7 w 412"/>
                <a:gd name="T61" fmla="*/ 115 h 182"/>
                <a:gd name="T62" fmla="*/ 100 w 412"/>
                <a:gd name="T63" fmla="*/ 115 h 182"/>
                <a:gd name="T64" fmla="*/ 100 w 412"/>
                <a:gd name="T65" fmla="*/ 116 h 182"/>
                <a:gd name="T66" fmla="*/ 71 w 412"/>
                <a:gd name="T67" fmla="*/ 116 h 182"/>
                <a:gd name="T68" fmla="*/ 71 w 412"/>
                <a:gd name="T69" fmla="*/ 115 h 182"/>
                <a:gd name="T70" fmla="*/ 70 w 412"/>
                <a:gd name="T71" fmla="*/ 115 h 182"/>
                <a:gd name="T72" fmla="*/ 69 w 412"/>
                <a:gd name="T73" fmla="*/ 61 h 182"/>
                <a:gd name="T74" fmla="*/ 100 w 412"/>
                <a:gd name="T75" fmla="*/ 61 h 182"/>
                <a:gd name="T76" fmla="*/ 100 w 412"/>
                <a:gd name="T77" fmla="*/ 84 h 182"/>
                <a:gd name="T78" fmla="*/ 124 w 412"/>
                <a:gd name="T79" fmla="*/ 84 h 182"/>
                <a:gd name="T80" fmla="*/ 124 w 412"/>
                <a:gd name="T81" fmla="*/ 33 h 182"/>
                <a:gd name="T82" fmla="*/ 33 w 412"/>
                <a:gd name="T83" fmla="*/ 33 h 182"/>
                <a:gd name="T84" fmla="*/ 33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3" y="150"/>
                  </a:moveTo>
                  <a:cubicBezTo>
                    <a:pt x="187" y="150"/>
                    <a:pt x="187" y="150"/>
                    <a:pt x="187" y="150"/>
                  </a:cubicBezTo>
                  <a:cubicBezTo>
                    <a:pt x="187" y="1"/>
                    <a:pt x="187" y="1"/>
                    <a:pt x="187"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79" y="181"/>
                    <a:pt x="379" y="181"/>
                    <a:pt x="379" y="181"/>
                  </a:cubicBezTo>
                  <a:cubicBezTo>
                    <a:pt x="379" y="181"/>
                    <a:pt x="379" y="181"/>
                    <a:pt x="379" y="181"/>
                  </a:cubicBezTo>
                  <a:cubicBezTo>
                    <a:pt x="256" y="182"/>
                    <a:pt x="256" y="182"/>
                    <a:pt x="256" y="182"/>
                  </a:cubicBezTo>
                  <a:cubicBezTo>
                    <a:pt x="256" y="143"/>
                    <a:pt x="255" y="100"/>
                    <a:pt x="255" y="62"/>
                  </a:cubicBezTo>
                  <a:cubicBezTo>
                    <a:pt x="285" y="62"/>
                    <a:pt x="313" y="62"/>
                    <a:pt x="342" y="62"/>
                  </a:cubicBezTo>
                  <a:cubicBezTo>
                    <a:pt x="342" y="62"/>
                    <a:pt x="342" y="62"/>
                    <a:pt x="342" y="62"/>
                  </a:cubicBezTo>
                  <a:cubicBezTo>
                    <a:pt x="342" y="62"/>
                    <a:pt x="342" y="62"/>
                    <a:pt x="342" y="62"/>
                  </a:cubicBezTo>
                  <a:cubicBezTo>
                    <a:pt x="342" y="94"/>
                    <a:pt x="342" y="94"/>
                    <a:pt x="342"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8" y="94"/>
                    <a:pt x="288" y="94"/>
                    <a:pt x="288" y="94"/>
                  </a:cubicBezTo>
                  <a:cubicBezTo>
                    <a:pt x="288" y="149"/>
                    <a:pt x="288" y="149"/>
                    <a:pt x="288" y="149"/>
                  </a:cubicBezTo>
                  <a:cubicBezTo>
                    <a:pt x="379" y="149"/>
                    <a:pt x="379" y="149"/>
                    <a:pt x="379" y="149"/>
                  </a:cubicBezTo>
                  <a:cubicBezTo>
                    <a:pt x="379" y="32"/>
                    <a:pt x="379" y="32"/>
                    <a:pt x="379" y="32"/>
                  </a:cubicBezTo>
                  <a:cubicBezTo>
                    <a:pt x="220" y="32"/>
                    <a:pt x="220" y="32"/>
                    <a:pt x="220" y="32"/>
                  </a:cubicBezTo>
                  <a:cubicBezTo>
                    <a:pt x="220" y="32"/>
                    <a:pt x="220" y="32"/>
                    <a:pt x="220"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7" y="115"/>
                    <a:pt x="157" y="115"/>
                    <a:pt x="157" y="115"/>
                  </a:cubicBezTo>
                  <a:cubicBezTo>
                    <a:pt x="100" y="115"/>
                    <a:pt x="100" y="115"/>
                    <a:pt x="100" y="115"/>
                  </a:cubicBezTo>
                  <a:cubicBezTo>
                    <a:pt x="100" y="116"/>
                    <a:pt x="100" y="116"/>
                    <a:pt x="100" y="116"/>
                  </a:cubicBezTo>
                  <a:cubicBezTo>
                    <a:pt x="71" y="116"/>
                    <a:pt x="71" y="116"/>
                    <a:pt x="71" y="116"/>
                  </a:cubicBezTo>
                  <a:cubicBezTo>
                    <a:pt x="71" y="115"/>
                    <a:pt x="71" y="115"/>
                    <a:pt x="71" y="115"/>
                  </a:cubicBezTo>
                  <a:cubicBezTo>
                    <a:pt x="70" y="115"/>
                    <a:pt x="70" y="115"/>
                    <a:pt x="70" y="115"/>
                  </a:cubicBezTo>
                  <a:cubicBezTo>
                    <a:pt x="69" y="61"/>
                    <a:pt x="69" y="61"/>
                    <a:pt x="69" y="61"/>
                  </a:cubicBezTo>
                  <a:cubicBezTo>
                    <a:pt x="100" y="61"/>
                    <a:pt x="100" y="61"/>
                    <a:pt x="100" y="61"/>
                  </a:cubicBezTo>
                  <a:cubicBezTo>
                    <a:pt x="100" y="84"/>
                    <a:pt x="100" y="84"/>
                    <a:pt x="100" y="84"/>
                  </a:cubicBezTo>
                  <a:cubicBezTo>
                    <a:pt x="124" y="84"/>
                    <a:pt x="124" y="84"/>
                    <a:pt x="124" y="84"/>
                  </a:cubicBezTo>
                  <a:cubicBezTo>
                    <a:pt x="124" y="33"/>
                    <a:pt x="124" y="33"/>
                    <a:pt x="124" y="33"/>
                  </a:cubicBezTo>
                  <a:cubicBezTo>
                    <a:pt x="33" y="33"/>
                    <a:pt x="33" y="33"/>
                    <a:pt x="33" y="33"/>
                  </a:cubicBezTo>
                  <a:lnTo>
                    <a:pt x="33"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32" name="Freeform 6"/>
            <p:cNvSpPr>
              <a:spLocks/>
            </p:cNvSpPr>
            <p:nvPr/>
          </p:nvSpPr>
          <p:spPr bwMode="auto">
            <a:xfrm>
              <a:off x="17628570" y="4800600"/>
              <a:ext cx="497260" cy="149111"/>
            </a:xfrm>
            <a:custGeom>
              <a:avLst/>
              <a:gdLst>
                <a:gd name="T0" fmla="*/ 32 w 411"/>
                <a:gd name="T1" fmla="*/ 150 h 182"/>
                <a:gd name="T2" fmla="*/ 186 w 411"/>
                <a:gd name="T3" fmla="*/ 150 h 182"/>
                <a:gd name="T4" fmla="*/ 186 w 411"/>
                <a:gd name="T5" fmla="*/ 1 h 182"/>
                <a:gd name="T6" fmla="*/ 187 w 411"/>
                <a:gd name="T7" fmla="*/ 1 h 182"/>
                <a:gd name="T8" fmla="*/ 187 w 411"/>
                <a:gd name="T9" fmla="*/ 1 h 182"/>
                <a:gd name="T10" fmla="*/ 411 w 411"/>
                <a:gd name="T11" fmla="*/ 0 h 182"/>
                <a:gd name="T12" fmla="*/ 411 w 411"/>
                <a:gd name="T13" fmla="*/ 181 h 182"/>
                <a:gd name="T14" fmla="*/ 379 w 411"/>
                <a:gd name="T15" fmla="*/ 181 h 182"/>
                <a:gd name="T16" fmla="*/ 379 w 411"/>
                <a:gd name="T17" fmla="*/ 181 h 182"/>
                <a:gd name="T18" fmla="*/ 255 w 411"/>
                <a:gd name="T19" fmla="*/ 182 h 182"/>
                <a:gd name="T20" fmla="*/ 255 w 411"/>
                <a:gd name="T21" fmla="*/ 62 h 182"/>
                <a:gd name="T22" fmla="*/ 341 w 411"/>
                <a:gd name="T23" fmla="*/ 62 h 182"/>
                <a:gd name="T24" fmla="*/ 341 w 411"/>
                <a:gd name="T25" fmla="*/ 62 h 182"/>
                <a:gd name="T26" fmla="*/ 342 w 411"/>
                <a:gd name="T27" fmla="*/ 62 h 182"/>
                <a:gd name="T28" fmla="*/ 342 w 411"/>
                <a:gd name="T29" fmla="*/ 94 h 182"/>
                <a:gd name="T30" fmla="*/ 341 w 411"/>
                <a:gd name="T31" fmla="*/ 94 h 182"/>
                <a:gd name="T32" fmla="*/ 341 w 411"/>
                <a:gd name="T33" fmla="*/ 116 h 182"/>
                <a:gd name="T34" fmla="*/ 312 w 411"/>
                <a:gd name="T35" fmla="*/ 116 h 182"/>
                <a:gd name="T36" fmla="*/ 312 w 411"/>
                <a:gd name="T37" fmla="*/ 94 h 182"/>
                <a:gd name="T38" fmla="*/ 288 w 411"/>
                <a:gd name="T39" fmla="*/ 94 h 182"/>
                <a:gd name="T40" fmla="*/ 288 w 411"/>
                <a:gd name="T41" fmla="*/ 149 h 182"/>
                <a:gd name="T42" fmla="*/ 379 w 411"/>
                <a:gd name="T43" fmla="*/ 149 h 182"/>
                <a:gd name="T44" fmla="*/ 379 w 411"/>
                <a:gd name="T45" fmla="*/ 32 h 182"/>
                <a:gd name="T46" fmla="*/ 220 w 411"/>
                <a:gd name="T47" fmla="*/ 32 h 182"/>
                <a:gd name="T48" fmla="*/ 220 w 411"/>
                <a:gd name="T49" fmla="*/ 32 h 182"/>
                <a:gd name="T50" fmla="*/ 218 w 411"/>
                <a:gd name="T51" fmla="*/ 32 h 182"/>
                <a:gd name="T52" fmla="*/ 218 w 411"/>
                <a:gd name="T53" fmla="*/ 182 h 182"/>
                <a:gd name="T54" fmla="*/ 0 w 411"/>
                <a:gd name="T55" fmla="*/ 182 h 182"/>
                <a:gd name="T56" fmla="*/ 0 w 411"/>
                <a:gd name="T57" fmla="*/ 1 h 182"/>
                <a:gd name="T58" fmla="*/ 156 w 411"/>
                <a:gd name="T59" fmla="*/ 0 h 182"/>
                <a:gd name="T60" fmla="*/ 156 w 411"/>
                <a:gd name="T61" fmla="*/ 115 h 182"/>
                <a:gd name="T62" fmla="*/ 99 w 411"/>
                <a:gd name="T63" fmla="*/ 115 h 182"/>
                <a:gd name="T64" fmla="*/ 99 w 411"/>
                <a:gd name="T65" fmla="*/ 116 h 182"/>
                <a:gd name="T66" fmla="*/ 70 w 411"/>
                <a:gd name="T67" fmla="*/ 116 h 182"/>
                <a:gd name="T68" fmla="*/ 70 w 411"/>
                <a:gd name="T69" fmla="*/ 115 h 182"/>
                <a:gd name="T70" fmla="*/ 69 w 411"/>
                <a:gd name="T71" fmla="*/ 115 h 182"/>
                <a:gd name="T72" fmla="*/ 69 w 411"/>
                <a:gd name="T73" fmla="*/ 61 h 182"/>
                <a:gd name="T74" fmla="*/ 99 w 411"/>
                <a:gd name="T75" fmla="*/ 61 h 182"/>
                <a:gd name="T76" fmla="*/ 99 w 411"/>
                <a:gd name="T77" fmla="*/ 84 h 182"/>
                <a:gd name="T78" fmla="*/ 123 w 411"/>
                <a:gd name="T79" fmla="*/ 84 h 182"/>
                <a:gd name="T80" fmla="*/ 123 w 411"/>
                <a:gd name="T81" fmla="*/ 33 h 182"/>
                <a:gd name="T82" fmla="*/ 32 w 411"/>
                <a:gd name="T83" fmla="*/ 33 h 182"/>
                <a:gd name="T84" fmla="*/ 32 w 411"/>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1" h="182">
                  <a:moveTo>
                    <a:pt x="32" y="150"/>
                  </a:moveTo>
                  <a:cubicBezTo>
                    <a:pt x="186" y="150"/>
                    <a:pt x="186" y="150"/>
                    <a:pt x="186" y="150"/>
                  </a:cubicBezTo>
                  <a:cubicBezTo>
                    <a:pt x="186" y="1"/>
                    <a:pt x="186" y="1"/>
                    <a:pt x="186" y="1"/>
                  </a:cubicBezTo>
                  <a:cubicBezTo>
                    <a:pt x="187" y="1"/>
                    <a:pt x="187" y="1"/>
                    <a:pt x="187" y="1"/>
                  </a:cubicBezTo>
                  <a:cubicBezTo>
                    <a:pt x="187" y="1"/>
                    <a:pt x="187" y="1"/>
                    <a:pt x="187" y="1"/>
                  </a:cubicBezTo>
                  <a:cubicBezTo>
                    <a:pt x="268" y="1"/>
                    <a:pt x="332" y="0"/>
                    <a:pt x="411" y="0"/>
                  </a:cubicBezTo>
                  <a:cubicBezTo>
                    <a:pt x="411" y="181"/>
                    <a:pt x="411" y="181"/>
                    <a:pt x="411" y="181"/>
                  </a:cubicBezTo>
                  <a:cubicBezTo>
                    <a:pt x="379" y="181"/>
                    <a:pt x="379" y="181"/>
                    <a:pt x="379" y="181"/>
                  </a:cubicBezTo>
                  <a:cubicBezTo>
                    <a:pt x="379" y="181"/>
                    <a:pt x="379" y="181"/>
                    <a:pt x="379" y="181"/>
                  </a:cubicBezTo>
                  <a:cubicBezTo>
                    <a:pt x="255" y="182"/>
                    <a:pt x="255" y="182"/>
                    <a:pt x="255" y="182"/>
                  </a:cubicBezTo>
                  <a:cubicBezTo>
                    <a:pt x="255" y="143"/>
                    <a:pt x="255" y="100"/>
                    <a:pt x="255" y="62"/>
                  </a:cubicBezTo>
                  <a:cubicBezTo>
                    <a:pt x="284" y="62"/>
                    <a:pt x="312" y="62"/>
                    <a:pt x="341" y="62"/>
                  </a:cubicBezTo>
                  <a:cubicBezTo>
                    <a:pt x="341" y="62"/>
                    <a:pt x="341" y="62"/>
                    <a:pt x="341" y="62"/>
                  </a:cubicBezTo>
                  <a:cubicBezTo>
                    <a:pt x="342" y="62"/>
                    <a:pt x="342" y="62"/>
                    <a:pt x="342" y="62"/>
                  </a:cubicBezTo>
                  <a:cubicBezTo>
                    <a:pt x="342" y="94"/>
                    <a:pt x="342" y="94"/>
                    <a:pt x="342" y="94"/>
                  </a:cubicBezTo>
                  <a:cubicBezTo>
                    <a:pt x="341" y="94"/>
                    <a:pt x="341" y="94"/>
                    <a:pt x="341" y="94"/>
                  </a:cubicBezTo>
                  <a:cubicBezTo>
                    <a:pt x="341" y="116"/>
                    <a:pt x="341" y="116"/>
                    <a:pt x="341" y="116"/>
                  </a:cubicBezTo>
                  <a:cubicBezTo>
                    <a:pt x="312" y="116"/>
                    <a:pt x="312" y="116"/>
                    <a:pt x="312" y="116"/>
                  </a:cubicBezTo>
                  <a:cubicBezTo>
                    <a:pt x="312" y="94"/>
                    <a:pt x="312" y="94"/>
                    <a:pt x="312" y="94"/>
                  </a:cubicBezTo>
                  <a:cubicBezTo>
                    <a:pt x="288" y="94"/>
                    <a:pt x="288" y="94"/>
                    <a:pt x="288" y="94"/>
                  </a:cubicBezTo>
                  <a:cubicBezTo>
                    <a:pt x="288" y="149"/>
                    <a:pt x="288" y="149"/>
                    <a:pt x="288" y="149"/>
                  </a:cubicBezTo>
                  <a:cubicBezTo>
                    <a:pt x="379" y="149"/>
                    <a:pt x="379" y="149"/>
                    <a:pt x="379" y="149"/>
                  </a:cubicBezTo>
                  <a:cubicBezTo>
                    <a:pt x="379" y="32"/>
                    <a:pt x="379" y="32"/>
                    <a:pt x="379" y="32"/>
                  </a:cubicBezTo>
                  <a:cubicBezTo>
                    <a:pt x="220" y="32"/>
                    <a:pt x="220" y="32"/>
                    <a:pt x="220" y="32"/>
                  </a:cubicBezTo>
                  <a:cubicBezTo>
                    <a:pt x="220" y="32"/>
                    <a:pt x="220" y="32"/>
                    <a:pt x="220" y="32"/>
                  </a:cubicBezTo>
                  <a:cubicBezTo>
                    <a:pt x="218" y="32"/>
                    <a:pt x="218" y="32"/>
                    <a:pt x="218" y="32"/>
                  </a:cubicBezTo>
                  <a:cubicBezTo>
                    <a:pt x="218" y="182"/>
                    <a:pt x="218" y="182"/>
                    <a:pt x="218" y="182"/>
                  </a:cubicBezTo>
                  <a:cubicBezTo>
                    <a:pt x="0" y="182"/>
                    <a:pt x="0" y="182"/>
                    <a:pt x="0" y="182"/>
                  </a:cubicBezTo>
                  <a:cubicBezTo>
                    <a:pt x="0" y="1"/>
                    <a:pt x="0" y="1"/>
                    <a:pt x="0" y="1"/>
                  </a:cubicBezTo>
                  <a:cubicBezTo>
                    <a:pt x="156" y="0"/>
                    <a:pt x="156" y="0"/>
                    <a:pt x="156" y="0"/>
                  </a:cubicBezTo>
                  <a:cubicBezTo>
                    <a:pt x="156" y="115"/>
                    <a:pt x="156" y="115"/>
                    <a:pt x="156" y="115"/>
                  </a:cubicBezTo>
                  <a:cubicBezTo>
                    <a:pt x="99" y="115"/>
                    <a:pt x="99" y="115"/>
                    <a:pt x="99" y="115"/>
                  </a:cubicBezTo>
                  <a:cubicBezTo>
                    <a:pt x="99" y="116"/>
                    <a:pt x="99" y="116"/>
                    <a:pt x="99" y="116"/>
                  </a:cubicBezTo>
                  <a:cubicBezTo>
                    <a:pt x="70" y="116"/>
                    <a:pt x="70" y="116"/>
                    <a:pt x="70" y="116"/>
                  </a:cubicBezTo>
                  <a:cubicBezTo>
                    <a:pt x="70" y="115"/>
                    <a:pt x="70" y="115"/>
                    <a:pt x="70" y="115"/>
                  </a:cubicBezTo>
                  <a:cubicBezTo>
                    <a:pt x="69" y="115"/>
                    <a:pt x="69" y="115"/>
                    <a:pt x="69" y="115"/>
                  </a:cubicBezTo>
                  <a:cubicBezTo>
                    <a:pt x="69" y="61"/>
                    <a:pt x="69" y="61"/>
                    <a:pt x="69" y="61"/>
                  </a:cubicBezTo>
                  <a:cubicBezTo>
                    <a:pt x="99" y="61"/>
                    <a:pt x="99" y="61"/>
                    <a:pt x="99" y="61"/>
                  </a:cubicBezTo>
                  <a:cubicBezTo>
                    <a:pt x="99" y="84"/>
                    <a:pt x="99" y="84"/>
                    <a:pt x="99" y="84"/>
                  </a:cubicBezTo>
                  <a:cubicBezTo>
                    <a:pt x="123" y="84"/>
                    <a:pt x="123" y="84"/>
                    <a:pt x="123" y="84"/>
                  </a:cubicBezTo>
                  <a:cubicBezTo>
                    <a:pt x="123" y="33"/>
                    <a:pt x="123" y="33"/>
                    <a:pt x="123" y="33"/>
                  </a:cubicBezTo>
                  <a:cubicBezTo>
                    <a:pt x="32" y="33"/>
                    <a:pt x="32" y="33"/>
                    <a:pt x="32" y="33"/>
                  </a:cubicBezTo>
                  <a:lnTo>
                    <a:pt x="32"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33" name="Freeform 7"/>
            <p:cNvSpPr>
              <a:spLocks/>
            </p:cNvSpPr>
            <p:nvPr/>
          </p:nvSpPr>
          <p:spPr bwMode="auto">
            <a:xfrm>
              <a:off x="18155468" y="4800600"/>
              <a:ext cx="498907" cy="149111"/>
            </a:xfrm>
            <a:custGeom>
              <a:avLst/>
              <a:gdLst>
                <a:gd name="T0" fmla="*/ 33 w 412"/>
                <a:gd name="T1" fmla="*/ 150 h 182"/>
                <a:gd name="T2" fmla="*/ 187 w 412"/>
                <a:gd name="T3" fmla="*/ 150 h 182"/>
                <a:gd name="T4" fmla="*/ 187 w 412"/>
                <a:gd name="T5" fmla="*/ 1 h 182"/>
                <a:gd name="T6" fmla="*/ 187 w 412"/>
                <a:gd name="T7" fmla="*/ 1 h 182"/>
                <a:gd name="T8" fmla="*/ 187 w 412"/>
                <a:gd name="T9" fmla="*/ 1 h 182"/>
                <a:gd name="T10" fmla="*/ 412 w 412"/>
                <a:gd name="T11" fmla="*/ 0 h 182"/>
                <a:gd name="T12" fmla="*/ 412 w 412"/>
                <a:gd name="T13" fmla="*/ 181 h 182"/>
                <a:gd name="T14" fmla="*/ 380 w 412"/>
                <a:gd name="T15" fmla="*/ 181 h 182"/>
                <a:gd name="T16" fmla="*/ 380 w 412"/>
                <a:gd name="T17" fmla="*/ 181 h 182"/>
                <a:gd name="T18" fmla="*/ 256 w 412"/>
                <a:gd name="T19" fmla="*/ 182 h 182"/>
                <a:gd name="T20" fmla="*/ 255 w 412"/>
                <a:gd name="T21" fmla="*/ 62 h 182"/>
                <a:gd name="T22" fmla="*/ 342 w 412"/>
                <a:gd name="T23" fmla="*/ 62 h 182"/>
                <a:gd name="T24" fmla="*/ 342 w 412"/>
                <a:gd name="T25" fmla="*/ 62 h 182"/>
                <a:gd name="T26" fmla="*/ 342 w 412"/>
                <a:gd name="T27" fmla="*/ 62 h 182"/>
                <a:gd name="T28" fmla="*/ 342 w 412"/>
                <a:gd name="T29" fmla="*/ 94 h 182"/>
                <a:gd name="T30" fmla="*/ 342 w 412"/>
                <a:gd name="T31" fmla="*/ 94 h 182"/>
                <a:gd name="T32" fmla="*/ 342 w 412"/>
                <a:gd name="T33" fmla="*/ 116 h 182"/>
                <a:gd name="T34" fmla="*/ 313 w 412"/>
                <a:gd name="T35" fmla="*/ 116 h 182"/>
                <a:gd name="T36" fmla="*/ 313 w 412"/>
                <a:gd name="T37" fmla="*/ 94 h 182"/>
                <a:gd name="T38" fmla="*/ 288 w 412"/>
                <a:gd name="T39" fmla="*/ 94 h 182"/>
                <a:gd name="T40" fmla="*/ 288 w 412"/>
                <a:gd name="T41" fmla="*/ 149 h 182"/>
                <a:gd name="T42" fmla="*/ 380 w 412"/>
                <a:gd name="T43" fmla="*/ 149 h 182"/>
                <a:gd name="T44" fmla="*/ 380 w 412"/>
                <a:gd name="T45" fmla="*/ 32 h 182"/>
                <a:gd name="T46" fmla="*/ 220 w 412"/>
                <a:gd name="T47" fmla="*/ 32 h 182"/>
                <a:gd name="T48" fmla="*/ 220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7 w 412"/>
                <a:gd name="T61" fmla="*/ 115 h 182"/>
                <a:gd name="T62" fmla="*/ 100 w 412"/>
                <a:gd name="T63" fmla="*/ 115 h 182"/>
                <a:gd name="T64" fmla="*/ 100 w 412"/>
                <a:gd name="T65" fmla="*/ 116 h 182"/>
                <a:gd name="T66" fmla="*/ 71 w 412"/>
                <a:gd name="T67" fmla="*/ 116 h 182"/>
                <a:gd name="T68" fmla="*/ 71 w 412"/>
                <a:gd name="T69" fmla="*/ 115 h 182"/>
                <a:gd name="T70" fmla="*/ 70 w 412"/>
                <a:gd name="T71" fmla="*/ 115 h 182"/>
                <a:gd name="T72" fmla="*/ 69 w 412"/>
                <a:gd name="T73" fmla="*/ 61 h 182"/>
                <a:gd name="T74" fmla="*/ 100 w 412"/>
                <a:gd name="T75" fmla="*/ 61 h 182"/>
                <a:gd name="T76" fmla="*/ 100 w 412"/>
                <a:gd name="T77" fmla="*/ 84 h 182"/>
                <a:gd name="T78" fmla="*/ 124 w 412"/>
                <a:gd name="T79" fmla="*/ 84 h 182"/>
                <a:gd name="T80" fmla="*/ 124 w 412"/>
                <a:gd name="T81" fmla="*/ 33 h 182"/>
                <a:gd name="T82" fmla="*/ 33 w 412"/>
                <a:gd name="T83" fmla="*/ 33 h 182"/>
                <a:gd name="T84" fmla="*/ 33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3" y="150"/>
                  </a:moveTo>
                  <a:cubicBezTo>
                    <a:pt x="187" y="150"/>
                    <a:pt x="187" y="150"/>
                    <a:pt x="187" y="150"/>
                  </a:cubicBezTo>
                  <a:cubicBezTo>
                    <a:pt x="187" y="1"/>
                    <a:pt x="187" y="1"/>
                    <a:pt x="187"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80" y="181"/>
                    <a:pt x="380" y="181"/>
                    <a:pt x="380" y="181"/>
                  </a:cubicBezTo>
                  <a:cubicBezTo>
                    <a:pt x="380" y="181"/>
                    <a:pt x="380" y="181"/>
                    <a:pt x="380" y="181"/>
                  </a:cubicBezTo>
                  <a:cubicBezTo>
                    <a:pt x="256" y="182"/>
                    <a:pt x="256" y="182"/>
                    <a:pt x="256" y="182"/>
                  </a:cubicBezTo>
                  <a:cubicBezTo>
                    <a:pt x="256" y="143"/>
                    <a:pt x="255" y="100"/>
                    <a:pt x="255" y="62"/>
                  </a:cubicBezTo>
                  <a:cubicBezTo>
                    <a:pt x="285" y="62"/>
                    <a:pt x="313" y="62"/>
                    <a:pt x="342" y="62"/>
                  </a:cubicBezTo>
                  <a:cubicBezTo>
                    <a:pt x="342" y="62"/>
                    <a:pt x="342" y="62"/>
                    <a:pt x="342" y="62"/>
                  </a:cubicBezTo>
                  <a:cubicBezTo>
                    <a:pt x="342" y="62"/>
                    <a:pt x="342" y="62"/>
                    <a:pt x="342" y="62"/>
                  </a:cubicBezTo>
                  <a:cubicBezTo>
                    <a:pt x="342" y="94"/>
                    <a:pt x="342" y="94"/>
                    <a:pt x="342"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8" y="94"/>
                    <a:pt x="288" y="94"/>
                    <a:pt x="288" y="94"/>
                  </a:cubicBezTo>
                  <a:cubicBezTo>
                    <a:pt x="288" y="149"/>
                    <a:pt x="288" y="149"/>
                    <a:pt x="288" y="149"/>
                  </a:cubicBezTo>
                  <a:cubicBezTo>
                    <a:pt x="380" y="149"/>
                    <a:pt x="380" y="149"/>
                    <a:pt x="380" y="149"/>
                  </a:cubicBezTo>
                  <a:cubicBezTo>
                    <a:pt x="380" y="32"/>
                    <a:pt x="380" y="32"/>
                    <a:pt x="380" y="32"/>
                  </a:cubicBezTo>
                  <a:cubicBezTo>
                    <a:pt x="220" y="32"/>
                    <a:pt x="220" y="32"/>
                    <a:pt x="220" y="32"/>
                  </a:cubicBezTo>
                  <a:cubicBezTo>
                    <a:pt x="220" y="32"/>
                    <a:pt x="220" y="32"/>
                    <a:pt x="220"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7" y="115"/>
                    <a:pt x="157" y="115"/>
                    <a:pt x="157" y="115"/>
                  </a:cubicBezTo>
                  <a:cubicBezTo>
                    <a:pt x="100" y="115"/>
                    <a:pt x="100" y="115"/>
                    <a:pt x="100" y="115"/>
                  </a:cubicBezTo>
                  <a:cubicBezTo>
                    <a:pt x="100" y="116"/>
                    <a:pt x="100" y="116"/>
                    <a:pt x="100" y="116"/>
                  </a:cubicBezTo>
                  <a:cubicBezTo>
                    <a:pt x="71" y="116"/>
                    <a:pt x="71" y="116"/>
                    <a:pt x="71" y="116"/>
                  </a:cubicBezTo>
                  <a:cubicBezTo>
                    <a:pt x="71" y="115"/>
                    <a:pt x="71" y="115"/>
                    <a:pt x="71" y="115"/>
                  </a:cubicBezTo>
                  <a:cubicBezTo>
                    <a:pt x="70" y="115"/>
                    <a:pt x="70" y="115"/>
                    <a:pt x="70" y="115"/>
                  </a:cubicBezTo>
                  <a:cubicBezTo>
                    <a:pt x="69" y="61"/>
                    <a:pt x="69" y="61"/>
                    <a:pt x="69" y="61"/>
                  </a:cubicBezTo>
                  <a:cubicBezTo>
                    <a:pt x="100" y="61"/>
                    <a:pt x="100" y="61"/>
                    <a:pt x="100" y="61"/>
                  </a:cubicBezTo>
                  <a:cubicBezTo>
                    <a:pt x="100" y="84"/>
                    <a:pt x="100" y="84"/>
                    <a:pt x="100" y="84"/>
                  </a:cubicBezTo>
                  <a:cubicBezTo>
                    <a:pt x="124" y="84"/>
                    <a:pt x="124" y="84"/>
                    <a:pt x="124" y="84"/>
                  </a:cubicBezTo>
                  <a:cubicBezTo>
                    <a:pt x="124" y="33"/>
                    <a:pt x="124" y="33"/>
                    <a:pt x="124" y="33"/>
                  </a:cubicBezTo>
                  <a:cubicBezTo>
                    <a:pt x="33" y="33"/>
                    <a:pt x="33" y="33"/>
                    <a:pt x="33" y="33"/>
                  </a:cubicBezTo>
                  <a:lnTo>
                    <a:pt x="33"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34" name="Freeform 8"/>
            <p:cNvSpPr>
              <a:spLocks/>
            </p:cNvSpPr>
            <p:nvPr/>
          </p:nvSpPr>
          <p:spPr bwMode="auto">
            <a:xfrm>
              <a:off x="18682365" y="4800600"/>
              <a:ext cx="497260" cy="149111"/>
            </a:xfrm>
            <a:custGeom>
              <a:avLst/>
              <a:gdLst>
                <a:gd name="T0" fmla="*/ 33 w 412"/>
                <a:gd name="T1" fmla="*/ 150 h 182"/>
                <a:gd name="T2" fmla="*/ 187 w 412"/>
                <a:gd name="T3" fmla="*/ 150 h 182"/>
                <a:gd name="T4" fmla="*/ 187 w 412"/>
                <a:gd name="T5" fmla="*/ 1 h 182"/>
                <a:gd name="T6" fmla="*/ 187 w 412"/>
                <a:gd name="T7" fmla="*/ 1 h 182"/>
                <a:gd name="T8" fmla="*/ 187 w 412"/>
                <a:gd name="T9" fmla="*/ 1 h 182"/>
                <a:gd name="T10" fmla="*/ 412 w 412"/>
                <a:gd name="T11" fmla="*/ 0 h 182"/>
                <a:gd name="T12" fmla="*/ 412 w 412"/>
                <a:gd name="T13" fmla="*/ 181 h 182"/>
                <a:gd name="T14" fmla="*/ 380 w 412"/>
                <a:gd name="T15" fmla="*/ 181 h 182"/>
                <a:gd name="T16" fmla="*/ 380 w 412"/>
                <a:gd name="T17" fmla="*/ 181 h 182"/>
                <a:gd name="T18" fmla="*/ 256 w 412"/>
                <a:gd name="T19" fmla="*/ 182 h 182"/>
                <a:gd name="T20" fmla="*/ 255 w 412"/>
                <a:gd name="T21" fmla="*/ 62 h 182"/>
                <a:gd name="T22" fmla="*/ 342 w 412"/>
                <a:gd name="T23" fmla="*/ 62 h 182"/>
                <a:gd name="T24" fmla="*/ 342 w 412"/>
                <a:gd name="T25" fmla="*/ 62 h 182"/>
                <a:gd name="T26" fmla="*/ 342 w 412"/>
                <a:gd name="T27" fmla="*/ 62 h 182"/>
                <a:gd name="T28" fmla="*/ 342 w 412"/>
                <a:gd name="T29" fmla="*/ 94 h 182"/>
                <a:gd name="T30" fmla="*/ 342 w 412"/>
                <a:gd name="T31" fmla="*/ 94 h 182"/>
                <a:gd name="T32" fmla="*/ 342 w 412"/>
                <a:gd name="T33" fmla="*/ 116 h 182"/>
                <a:gd name="T34" fmla="*/ 313 w 412"/>
                <a:gd name="T35" fmla="*/ 116 h 182"/>
                <a:gd name="T36" fmla="*/ 313 w 412"/>
                <a:gd name="T37" fmla="*/ 94 h 182"/>
                <a:gd name="T38" fmla="*/ 288 w 412"/>
                <a:gd name="T39" fmla="*/ 94 h 182"/>
                <a:gd name="T40" fmla="*/ 288 w 412"/>
                <a:gd name="T41" fmla="*/ 149 h 182"/>
                <a:gd name="T42" fmla="*/ 380 w 412"/>
                <a:gd name="T43" fmla="*/ 149 h 182"/>
                <a:gd name="T44" fmla="*/ 380 w 412"/>
                <a:gd name="T45" fmla="*/ 32 h 182"/>
                <a:gd name="T46" fmla="*/ 220 w 412"/>
                <a:gd name="T47" fmla="*/ 32 h 182"/>
                <a:gd name="T48" fmla="*/ 220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7 w 412"/>
                <a:gd name="T61" fmla="*/ 115 h 182"/>
                <a:gd name="T62" fmla="*/ 100 w 412"/>
                <a:gd name="T63" fmla="*/ 115 h 182"/>
                <a:gd name="T64" fmla="*/ 100 w 412"/>
                <a:gd name="T65" fmla="*/ 116 h 182"/>
                <a:gd name="T66" fmla="*/ 71 w 412"/>
                <a:gd name="T67" fmla="*/ 116 h 182"/>
                <a:gd name="T68" fmla="*/ 71 w 412"/>
                <a:gd name="T69" fmla="*/ 115 h 182"/>
                <a:gd name="T70" fmla="*/ 70 w 412"/>
                <a:gd name="T71" fmla="*/ 115 h 182"/>
                <a:gd name="T72" fmla="*/ 69 w 412"/>
                <a:gd name="T73" fmla="*/ 61 h 182"/>
                <a:gd name="T74" fmla="*/ 100 w 412"/>
                <a:gd name="T75" fmla="*/ 61 h 182"/>
                <a:gd name="T76" fmla="*/ 100 w 412"/>
                <a:gd name="T77" fmla="*/ 84 h 182"/>
                <a:gd name="T78" fmla="*/ 124 w 412"/>
                <a:gd name="T79" fmla="*/ 84 h 182"/>
                <a:gd name="T80" fmla="*/ 124 w 412"/>
                <a:gd name="T81" fmla="*/ 33 h 182"/>
                <a:gd name="T82" fmla="*/ 33 w 412"/>
                <a:gd name="T83" fmla="*/ 33 h 182"/>
                <a:gd name="T84" fmla="*/ 33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3" y="150"/>
                  </a:moveTo>
                  <a:cubicBezTo>
                    <a:pt x="187" y="150"/>
                    <a:pt x="187" y="150"/>
                    <a:pt x="187" y="150"/>
                  </a:cubicBezTo>
                  <a:cubicBezTo>
                    <a:pt x="187" y="1"/>
                    <a:pt x="187" y="1"/>
                    <a:pt x="187"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80" y="181"/>
                    <a:pt x="380" y="181"/>
                    <a:pt x="380" y="181"/>
                  </a:cubicBezTo>
                  <a:cubicBezTo>
                    <a:pt x="380" y="181"/>
                    <a:pt x="380" y="181"/>
                    <a:pt x="380" y="181"/>
                  </a:cubicBezTo>
                  <a:cubicBezTo>
                    <a:pt x="256" y="182"/>
                    <a:pt x="256" y="182"/>
                    <a:pt x="256" y="182"/>
                  </a:cubicBezTo>
                  <a:cubicBezTo>
                    <a:pt x="256" y="143"/>
                    <a:pt x="255" y="100"/>
                    <a:pt x="255" y="62"/>
                  </a:cubicBezTo>
                  <a:cubicBezTo>
                    <a:pt x="285" y="62"/>
                    <a:pt x="313" y="62"/>
                    <a:pt x="342" y="62"/>
                  </a:cubicBezTo>
                  <a:cubicBezTo>
                    <a:pt x="342" y="62"/>
                    <a:pt x="342" y="62"/>
                    <a:pt x="342" y="62"/>
                  </a:cubicBezTo>
                  <a:cubicBezTo>
                    <a:pt x="342" y="62"/>
                    <a:pt x="342" y="62"/>
                    <a:pt x="342" y="62"/>
                  </a:cubicBezTo>
                  <a:cubicBezTo>
                    <a:pt x="342" y="94"/>
                    <a:pt x="342" y="94"/>
                    <a:pt x="342"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8" y="94"/>
                    <a:pt x="288" y="94"/>
                    <a:pt x="288" y="94"/>
                  </a:cubicBezTo>
                  <a:cubicBezTo>
                    <a:pt x="288" y="149"/>
                    <a:pt x="288" y="149"/>
                    <a:pt x="288" y="149"/>
                  </a:cubicBezTo>
                  <a:cubicBezTo>
                    <a:pt x="380" y="149"/>
                    <a:pt x="380" y="149"/>
                    <a:pt x="380" y="149"/>
                  </a:cubicBezTo>
                  <a:cubicBezTo>
                    <a:pt x="380" y="32"/>
                    <a:pt x="380" y="32"/>
                    <a:pt x="380" y="32"/>
                  </a:cubicBezTo>
                  <a:cubicBezTo>
                    <a:pt x="220" y="32"/>
                    <a:pt x="220" y="32"/>
                    <a:pt x="220" y="32"/>
                  </a:cubicBezTo>
                  <a:cubicBezTo>
                    <a:pt x="220" y="32"/>
                    <a:pt x="220" y="32"/>
                    <a:pt x="220"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7" y="115"/>
                    <a:pt x="157" y="115"/>
                    <a:pt x="157" y="115"/>
                  </a:cubicBezTo>
                  <a:cubicBezTo>
                    <a:pt x="100" y="115"/>
                    <a:pt x="100" y="115"/>
                    <a:pt x="100" y="115"/>
                  </a:cubicBezTo>
                  <a:cubicBezTo>
                    <a:pt x="100" y="116"/>
                    <a:pt x="100" y="116"/>
                    <a:pt x="100" y="116"/>
                  </a:cubicBezTo>
                  <a:cubicBezTo>
                    <a:pt x="71" y="116"/>
                    <a:pt x="71" y="116"/>
                    <a:pt x="71" y="116"/>
                  </a:cubicBezTo>
                  <a:cubicBezTo>
                    <a:pt x="71" y="115"/>
                    <a:pt x="71" y="115"/>
                    <a:pt x="71" y="115"/>
                  </a:cubicBezTo>
                  <a:cubicBezTo>
                    <a:pt x="70" y="115"/>
                    <a:pt x="70" y="115"/>
                    <a:pt x="70" y="115"/>
                  </a:cubicBezTo>
                  <a:cubicBezTo>
                    <a:pt x="69" y="61"/>
                    <a:pt x="69" y="61"/>
                    <a:pt x="69" y="61"/>
                  </a:cubicBezTo>
                  <a:cubicBezTo>
                    <a:pt x="100" y="61"/>
                    <a:pt x="100" y="61"/>
                    <a:pt x="100" y="61"/>
                  </a:cubicBezTo>
                  <a:cubicBezTo>
                    <a:pt x="100" y="84"/>
                    <a:pt x="100" y="84"/>
                    <a:pt x="100" y="84"/>
                  </a:cubicBezTo>
                  <a:cubicBezTo>
                    <a:pt x="124" y="84"/>
                    <a:pt x="124" y="84"/>
                    <a:pt x="124" y="84"/>
                  </a:cubicBezTo>
                  <a:cubicBezTo>
                    <a:pt x="124" y="33"/>
                    <a:pt x="124" y="33"/>
                    <a:pt x="124" y="33"/>
                  </a:cubicBezTo>
                  <a:cubicBezTo>
                    <a:pt x="33" y="33"/>
                    <a:pt x="33" y="33"/>
                    <a:pt x="33" y="33"/>
                  </a:cubicBezTo>
                  <a:lnTo>
                    <a:pt x="33"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35" name="Freeform 9"/>
            <p:cNvSpPr>
              <a:spLocks/>
            </p:cNvSpPr>
            <p:nvPr/>
          </p:nvSpPr>
          <p:spPr bwMode="auto">
            <a:xfrm>
              <a:off x="19209263" y="4800600"/>
              <a:ext cx="498907" cy="149111"/>
            </a:xfrm>
            <a:custGeom>
              <a:avLst/>
              <a:gdLst>
                <a:gd name="T0" fmla="*/ 32 w 412"/>
                <a:gd name="T1" fmla="*/ 150 h 182"/>
                <a:gd name="T2" fmla="*/ 186 w 412"/>
                <a:gd name="T3" fmla="*/ 150 h 182"/>
                <a:gd name="T4" fmla="*/ 186 w 412"/>
                <a:gd name="T5" fmla="*/ 1 h 182"/>
                <a:gd name="T6" fmla="*/ 187 w 412"/>
                <a:gd name="T7" fmla="*/ 1 h 182"/>
                <a:gd name="T8" fmla="*/ 187 w 412"/>
                <a:gd name="T9" fmla="*/ 1 h 182"/>
                <a:gd name="T10" fmla="*/ 412 w 412"/>
                <a:gd name="T11" fmla="*/ 0 h 182"/>
                <a:gd name="T12" fmla="*/ 412 w 412"/>
                <a:gd name="T13" fmla="*/ 181 h 182"/>
                <a:gd name="T14" fmla="*/ 379 w 412"/>
                <a:gd name="T15" fmla="*/ 181 h 182"/>
                <a:gd name="T16" fmla="*/ 379 w 412"/>
                <a:gd name="T17" fmla="*/ 181 h 182"/>
                <a:gd name="T18" fmla="*/ 256 w 412"/>
                <a:gd name="T19" fmla="*/ 182 h 182"/>
                <a:gd name="T20" fmla="*/ 255 w 412"/>
                <a:gd name="T21" fmla="*/ 62 h 182"/>
                <a:gd name="T22" fmla="*/ 342 w 412"/>
                <a:gd name="T23" fmla="*/ 62 h 182"/>
                <a:gd name="T24" fmla="*/ 342 w 412"/>
                <a:gd name="T25" fmla="*/ 62 h 182"/>
                <a:gd name="T26" fmla="*/ 342 w 412"/>
                <a:gd name="T27" fmla="*/ 62 h 182"/>
                <a:gd name="T28" fmla="*/ 342 w 412"/>
                <a:gd name="T29" fmla="*/ 94 h 182"/>
                <a:gd name="T30" fmla="*/ 342 w 412"/>
                <a:gd name="T31" fmla="*/ 94 h 182"/>
                <a:gd name="T32" fmla="*/ 342 w 412"/>
                <a:gd name="T33" fmla="*/ 116 h 182"/>
                <a:gd name="T34" fmla="*/ 313 w 412"/>
                <a:gd name="T35" fmla="*/ 116 h 182"/>
                <a:gd name="T36" fmla="*/ 313 w 412"/>
                <a:gd name="T37" fmla="*/ 94 h 182"/>
                <a:gd name="T38" fmla="*/ 288 w 412"/>
                <a:gd name="T39" fmla="*/ 94 h 182"/>
                <a:gd name="T40" fmla="*/ 288 w 412"/>
                <a:gd name="T41" fmla="*/ 149 h 182"/>
                <a:gd name="T42" fmla="*/ 379 w 412"/>
                <a:gd name="T43" fmla="*/ 149 h 182"/>
                <a:gd name="T44" fmla="*/ 379 w 412"/>
                <a:gd name="T45" fmla="*/ 32 h 182"/>
                <a:gd name="T46" fmla="*/ 220 w 412"/>
                <a:gd name="T47" fmla="*/ 32 h 182"/>
                <a:gd name="T48" fmla="*/ 220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6 w 412"/>
                <a:gd name="T61" fmla="*/ 115 h 182"/>
                <a:gd name="T62" fmla="*/ 99 w 412"/>
                <a:gd name="T63" fmla="*/ 115 h 182"/>
                <a:gd name="T64" fmla="*/ 99 w 412"/>
                <a:gd name="T65" fmla="*/ 116 h 182"/>
                <a:gd name="T66" fmla="*/ 70 w 412"/>
                <a:gd name="T67" fmla="*/ 116 h 182"/>
                <a:gd name="T68" fmla="*/ 70 w 412"/>
                <a:gd name="T69" fmla="*/ 115 h 182"/>
                <a:gd name="T70" fmla="*/ 69 w 412"/>
                <a:gd name="T71" fmla="*/ 115 h 182"/>
                <a:gd name="T72" fmla="*/ 69 w 412"/>
                <a:gd name="T73" fmla="*/ 61 h 182"/>
                <a:gd name="T74" fmla="*/ 99 w 412"/>
                <a:gd name="T75" fmla="*/ 61 h 182"/>
                <a:gd name="T76" fmla="*/ 99 w 412"/>
                <a:gd name="T77" fmla="*/ 84 h 182"/>
                <a:gd name="T78" fmla="*/ 123 w 412"/>
                <a:gd name="T79" fmla="*/ 84 h 182"/>
                <a:gd name="T80" fmla="*/ 123 w 412"/>
                <a:gd name="T81" fmla="*/ 33 h 182"/>
                <a:gd name="T82" fmla="*/ 32 w 412"/>
                <a:gd name="T83" fmla="*/ 33 h 182"/>
                <a:gd name="T84" fmla="*/ 32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2" y="150"/>
                  </a:moveTo>
                  <a:cubicBezTo>
                    <a:pt x="186" y="150"/>
                    <a:pt x="186" y="150"/>
                    <a:pt x="186" y="150"/>
                  </a:cubicBezTo>
                  <a:cubicBezTo>
                    <a:pt x="186" y="1"/>
                    <a:pt x="186" y="1"/>
                    <a:pt x="186"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79" y="181"/>
                    <a:pt x="379" y="181"/>
                    <a:pt x="379" y="181"/>
                  </a:cubicBezTo>
                  <a:cubicBezTo>
                    <a:pt x="379" y="181"/>
                    <a:pt x="379" y="181"/>
                    <a:pt x="379" y="181"/>
                  </a:cubicBezTo>
                  <a:cubicBezTo>
                    <a:pt x="256" y="182"/>
                    <a:pt x="256" y="182"/>
                    <a:pt x="256" y="182"/>
                  </a:cubicBezTo>
                  <a:cubicBezTo>
                    <a:pt x="256" y="143"/>
                    <a:pt x="255" y="100"/>
                    <a:pt x="255" y="62"/>
                  </a:cubicBezTo>
                  <a:cubicBezTo>
                    <a:pt x="284" y="62"/>
                    <a:pt x="313" y="62"/>
                    <a:pt x="342" y="62"/>
                  </a:cubicBezTo>
                  <a:cubicBezTo>
                    <a:pt x="342" y="62"/>
                    <a:pt x="342" y="62"/>
                    <a:pt x="342" y="62"/>
                  </a:cubicBezTo>
                  <a:cubicBezTo>
                    <a:pt x="342" y="62"/>
                    <a:pt x="342" y="62"/>
                    <a:pt x="342" y="62"/>
                  </a:cubicBezTo>
                  <a:cubicBezTo>
                    <a:pt x="342" y="94"/>
                    <a:pt x="342" y="94"/>
                    <a:pt x="342"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8" y="94"/>
                    <a:pt x="288" y="94"/>
                    <a:pt x="288" y="94"/>
                  </a:cubicBezTo>
                  <a:cubicBezTo>
                    <a:pt x="288" y="149"/>
                    <a:pt x="288" y="149"/>
                    <a:pt x="288" y="149"/>
                  </a:cubicBezTo>
                  <a:cubicBezTo>
                    <a:pt x="379" y="149"/>
                    <a:pt x="379" y="149"/>
                    <a:pt x="379" y="149"/>
                  </a:cubicBezTo>
                  <a:cubicBezTo>
                    <a:pt x="379" y="32"/>
                    <a:pt x="379" y="32"/>
                    <a:pt x="379" y="32"/>
                  </a:cubicBezTo>
                  <a:cubicBezTo>
                    <a:pt x="220" y="32"/>
                    <a:pt x="220" y="32"/>
                    <a:pt x="220" y="32"/>
                  </a:cubicBezTo>
                  <a:cubicBezTo>
                    <a:pt x="220" y="32"/>
                    <a:pt x="220" y="32"/>
                    <a:pt x="220"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6" y="115"/>
                    <a:pt x="156" y="115"/>
                    <a:pt x="156" y="115"/>
                  </a:cubicBezTo>
                  <a:cubicBezTo>
                    <a:pt x="99" y="115"/>
                    <a:pt x="99" y="115"/>
                    <a:pt x="99" y="115"/>
                  </a:cubicBezTo>
                  <a:cubicBezTo>
                    <a:pt x="99" y="116"/>
                    <a:pt x="99" y="116"/>
                    <a:pt x="99" y="116"/>
                  </a:cubicBezTo>
                  <a:cubicBezTo>
                    <a:pt x="70" y="116"/>
                    <a:pt x="70" y="116"/>
                    <a:pt x="70" y="116"/>
                  </a:cubicBezTo>
                  <a:cubicBezTo>
                    <a:pt x="70" y="115"/>
                    <a:pt x="70" y="115"/>
                    <a:pt x="70" y="115"/>
                  </a:cubicBezTo>
                  <a:cubicBezTo>
                    <a:pt x="69" y="115"/>
                    <a:pt x="69" y="115"/>
                    <a:pt x="69" y="115"/>
                  </a:cubicBezTo>
                  <a:cubicBezTo>
                    <a:pt x="69" y="61"/>
                    <a:pt x="69" y="61"/>
                    <a:pt x="69" y="61"/>
                  </a:cubicBezTo>
                  <a:cubicBezTo>
                    <a:pt x="99" y="61"/>
                    <a:pt x="99" y="61"/>
                    <a:pt x="99" y="61"/>
                  </a:cubicBezTo>
                  <a:cubicBezTo>
                    <a:pt x="99" y="84"/>
                    <a:pt x="99" y="84"/>
                    <a:pt x="99" y="84"/>
                  </a:cubicBezTo>
                  <a:cubicBezTo>
                    <a:pt x="123" y="84"/>
                    <a:pt x="123" y="84"/>
                    <a:pt x="123" y="84"/>
                  </a:cubicBezTo>
                  <a:cubicBezTo>
                    <a:pt x="123" y="33"/>
                    <a:pt x="123" y="33"/>
                    <a:pt x="123" y="33"/>
                  </a:cubicBezTo>
                  <a:cubicBezTo>
                    <a:pt x="32" y="33"/>
                    <a:pt x="32" y="33"/>
                    <a:pt x="32" y="33"/>
                  </a:cubicBezTo>
                  <a:lnTo>
                    <a:pt x="32"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grpSp>
      <p:pic>
        <p:nvPicPr>
          <p:cNvPr id="8" name="Picture 7"/>
          <p:cNvPicPr>
            <a:picLocks noChangeAspect="1"/>
          </p:cNvPicPr>
          <p:nvPr/>
        </p:nvPicPr>
        <p:blipFill rotWithShape="1">
          <a:blip r:embed="rId2">
            <a:extLst>
              <a:ext uri="{BEBA8EAE-BF5A-486C-A8C5-ECC9F3942E4B}">
                <a14:imgProps xmlns:a14="http://schemas.microsoft.com/office/drawing/2010/main">
                  <a14:imgLayer r:embed="rId3">
                    <a14:imgEffect>
                      <a14:backgroundRemoval t="1778" b="96000" l="3125" r="96875">
                        <a14:foregroundMark x1="20536" y1="72000" x2="79018" y2="75556"/>
                        <a14:foregroundMark x1="17857" y1="68889" x2="17857" y2="76000"/>
                        <a14:foregroundMark x1="17411" y1="67556" x2="83482" y2="68000"/>
                        <a14:foregroundMark x1="86607" y1="67556" x2="82589" y2="72444"/>
                        <a14:foregroundMark x1="82143" y1="77333" x2="85268" y2="79111"/>
                        <a14:foregroundMark x1="37946" y1="36889" x2="38393" y2="60444"/>
                        <a14:foregroundMark x1="58929" y1="39556" x2="57143" y2="62667"/>
                        <a14:foregroundMark x1="68750" y1="47111" x2="70089" y2="59556"/>
                        <a14:foregroundMark x1="36607" y1="40889" x2="19643" y2="55556"/>
                        <a14:foregroundMark x1="42411" y1="46667" x2="45536" y2="59556"/>
                        <a14:foregroundMark x1="50000" y1="52889" x2="53125" y2="64889"/>
                        <a14:foregroundMark x1="74107" y1="52889" x2="75893" y2="59111"/>
                        <a14:foregroundMark x1="29464" y1="50667" x2="29018" y2="61778"/>
                        <a14:backgroundMark x1="87500" y1="67556" x2="87500" y2="67556"/>
                      </a14:backgroundRemoval>
                    </a14:imgEffect>
                  </a14:imgLayer>
                </a14:imgProps>
              </a:ext>
              <a:ext uri="{28A0092B-C50C-407E-A947-70E740481C1C}">
                <a14:useLocalDpi xmlns:a14="http://schemas.microsoft.com/office/drawing/2010/main" val="0"/>
              </a:ext>
            </a:extLst>
          </a:blip>
          <a:srcRect l="9591" t="17646" r="10437" b="17595"/>
          <a:stretch/>
        </p:blipFill>
        <p:spPr>
          <a:xfrm>
            <a:off x="11342293" y="53231"/>
            <a:ext cx="847239" cy="689138"/>
          </a:xfrm>
          <a:prstGeom prst="rect">
            <a:avLst/>
          </a:prstGeom>
        </p:spPr>
      </p:pic>
      <p:sp>
        <p:nvSpPr>
          <p:cNvPr id="4" name="Rectangle 3"/>
          <p:cNvSpPr/>
          <p:nvPr/>
        </p:nvSpPr>
        <p:spPr>
          <a:xfrm>
            <a:off x="94594" y="918391"/>
            <a:ext cx="12001611" cy="2033815"/>
          </a:xfrm>
          <a:prstGeom prst="rect">
            <a:avLst/>
          </a:prstGeom>
        </p:spPr>
        <p:style>
          <a:lnRef idx="2">
            <a:schemeClr val="accent6"/>
          </a:lnRef>
          <a:fillRef idx="1">
            <a:schemeClr val="lt1"/>
          </a:fillRef>
          <a:effectRef idx="0">
            <a:schemeClr val="accent6"/>
          </a:effectRef>
          <a:fontRef idx="minor">
            <a:schemeClr val="dk1"/>
          </a:fontRef>
        </p:style>
        <p:txBody>
          <a:bodyPr rtlCol="0" anchor="ctr"/>
          <a:lstStyle/>
          <a:p>
            <a:pPr algn="just"/>
            <a:r>
              <a:rPr lang="vi-VN" sz="3200" b="1" dirty="0">
                <a:latin typeface="Times New Roman" panose="02020603050405020304" pitchFamily="18" charset="0"/>
                <a:cs typeface="Times New Roman" panose="02020603050405020304" pitchFamily="18" charset="0"/>
              </a:rPr>
              <a:t>* Viết bài </a:t>
            </a:r>
          </a:p>
          <a:p>
            <a:pPr algn="just"/>
            <a:r>
              <a:rPr lang="vi-VN" sz="3200" dirty="0">
                <a:latin typeface="Times New Roman" panose="02020603050405020304" pitchFamily="18" charset="0"/>
                <a:cs typeface="Times New Roman" panose="02020603050405020304" pitchFamily="18" charset="0"/>
              </a:rPr>
              <a:t>- GV hướng dẫn HS viết lần lượt mở bài, các đoạn của thân bài, kết bài.</a:t>
            </a:r>
          </a:p>
          <a:p>
            <a:pPr algn="just"/>
            <a:r>
              <a:rPr lang="vi-VN" sz="3200" dirty="0">
                <a:latin typeface="Times New Roman" panose="02020603050405020304" pitchFamily="18" charset="0"/>
                <a:cs typeface="Times New Roman" panose="02020603050405020304" pitchFamily="18" charset="0"/>
              </a:rPr>
              <a:t>- Kết hợp nghị luận với tự sự và biểu cảm</a:t>
            </a:r>
            <a:r>
              <a:rPr lang="vi-VN" sz="3200" dirty="0" smtClean="0">
                <a:latin typeface="Times New Roman" panose="02020603050405020304" pitchFamily="18" charset="0"/>
                <a:cs typeface="Times New Roman" panose="02020603050405020304" pitchFamily="18" charset="0"/>
              </a:rPr>
              <a:t>.</a:t>
            </a:r>
            <a:endParaRPr lang="vi-VN" sz="3200" dirty="0">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3049881483"/>
      </p:ext>
    </p:extLst>
  </p:cSld>
  <p:clrMapOvr>
    <a:masterClrMapping/>
  </p:clrMapOvr>
  <p:transition spd="slow">
    <p:split orient="vert"/>
  </p:transition>
  <p:timing>
    <p:tnLst>
      <p:par>
        <p:cTn id="1" dur="indefinite" restart="never" nodeType="tmRoot"/>
      </p:par>
    </p:tnLst>
  </p:timing>
</p:sld>
</file>

<file path=ppt/slides/slide1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Freeform 3"/>
          <p:cNvSpPr>
            <a:spLocks/>
          </p:cNvSpPr>
          <p:nvPr/>
        </p:nvSpPr>
        <p:spPr bwMode="auto">
          <a:xfrm>
            <a:off x="5087898" y="71677"/>
            <a:ext cx="3184603" cy="389226"/>
          </a:xfrm>
          <a:custGeom>
            <a:avLst/>
            <a:gdLst>
              <a:gd name="T0" fmla="+- 0 3326 3326"/>
              <a:gd name="T1" fmla="*/ T0 w 7474"/>
              <a:gd name="T2" fmla="+- 0 2203 761"/>
              <a:gd name="T3" fmla="*/ 2203 h 1443"/>
              <a:gd name="T4" fmla="+- 0 3485 3326"/>
              <a:gd name="T5" fmla="*/ T4 w 7474"/>
              <a:gd name="T6" fmla="+- 0 761 761"/>
              <a:gd name="T7" fmla="*/ 761 h 1443"/>
              <a:gd name="T8" fmla="+- 0 10800 3326"/>
              <a:gd name="T9" fmla="*/ T8 w 7474"/>
              <a:gd name="T10" fmla="+- 0 761 761"/>
              <a:gd name="T11" fmla="*/ 761 h 1443"/>
              <a:gd name="T12" fmla="+- 0 10800 3326"/>
              <a:gd name="T13" fmla="*/ T12 w 7474"/>
              <a:gd name="T14" fmla="+- 0 2191 761"/>
              <a:gd name="T15" fmla="*/ 2191 h 1443"/>
              <a:gd name="T16" fmla="+- 0 3326 3326"/>
              <a:gd name="T17" fmla="*/ T16 w 7474"/>
              <a:gd name="T18" fmla="+- 0 2203 761"/>
              <a:gd name="T19" fmla="*/ 2203 h 1443"/>
            </a:gdLst>
            <a:ahLst/>
            <a:cxnLst>
              <a:cxn ang="0">
                <a:pos x="T1" y="T3"/>
              </a:cxn>
              <a:cxn ang="0">
                <a:pos x="T5" y="T7"/>
              </a:cxn>
              <a:cxn ang="0">
                <a:pos x="T9" y="T11"/>
              </a:cxn>
              <a:cxn ang="0">
                <a:pos x="T13" y="T15"/>
              </a:cxn>
              <a:cxn ang="0">
                <a:pos x="T17" y="T19"/>
              </a:cxn>
            </a:cxnLst>
            <a:rect l="0" t="0" r="r" b="b"/>
            <a:pathLst>
              <a:path w="7474" h="1443">
                <a:moveTo>
                  <a:pt x="0" y="1442"/>
                </a:moveTo>
                <a:lnTo>
                  <a:pt x="159" y="0"/>
                </a:lnTo>
                <a:lnTo>
                  <a:pt x="7474" y="0"/>
                </a:lnTo>
                <a:lnTo>
                  <a:pt x="7474" y="1430"/>
                </a:lnTo>
                <a:lnTo>
                  <a:pt x="0" y="1442"/>
                </a:lnTo>
                <a:close/>
              </a:path>
            </a:pathLst>
          </a:custGeom>
          <a:solidFill>
            <a:srgbClr val="FBFBE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 name="Rectangle 2"/>
          <p:cNvSpPr>
            <a:spLocks noChangeArrowheads="1"/>
          </p:cNvSpPr>
          <p:nvPr/>
        </p:nvSpPr>
        <p:spPr bwMode="auto">
          <a:xfrm>
            <a:off x="17460" y="0"/>
            <a:ext cx="12192000" cy="652321"/>
          </a:xfrm>
          <a:prstGeom prst="rect">
            <a:avLst/>
          </a:prstGeom>
          <a:solidFill>
            <a:srgbClr val="B1C1E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Freeform 3"/>
          <p:cNvSpPr>
            <a:spLocks/>
          </p:cNvSpPr>
          <p:nvPr/>
        </p:nvSpPr>
        <p:spPr bwMode="auto">
          <a:xfrm>
            <a:off x="1893557" y="71677"/>
            <a:ext cx="10315903" cy="684643"/>
          </a:xfrm>
          <a:custGeom>
            <a:avLst/>
            <a:gdLst>
              <a:gd name="T0" fmla="+- 0 3326 3326"/>
              <a:gd name="T1" fmla="*/ T0 w 7474"/>
              <a:gd name="T2" fmla="+- 0 2203 761"/>
              <a:gd name="T3" fmla="*/ 2203 h 1443"/>
              <a:gd name="T4" fmla="+- 0 3485 3326"/>
              <a:gd name="T5" fmla="*/ T4 w 7474"/>
              <a:gd name="T6" fmla="+- 0 761 761"/>
              <a:gd name="T7" fmla="*/ 761 h 1443"/>
              <a:gd name="T8" fmla="+- 0 10800 3326"/>
              <a:gd name="T9" fmla="*/ T8 w 7474"/>
              <a:gd name="T10" fmla="+- 0 761 761"/>
              <a:gd name="T11" fmla="*/ 761 h 1443"/>
              <a:gd name="T12" fmla="+- 0 10800 3326"/>
              <a:gd name="T13" fmla="*/ T12 w 7474"/>
              <a:gd name="T14" fmla="+- 0 2191 761"/>
              <a:gd name="T15" fmla="*/ 2191 h 1443"/>
              <a:gd name="T16" fmla="+- 0 3326 3326"/>
              <a:gd name="T17" fmla="*/ T16 w 7474"/>
              <a:gd name="T18" fmla="+- 0 2203 761"/>
              <a:gd name="T19" fmla="*/ 2203 h 1443"/>
            </a:gdLst>
            <a:ahLst/>
            <a:cxnLst>
              <a:cxn ang="0">
                <a:pos x="T1" y="T3"/>
              </a:cxn>
              <a:cxn ang="0">
                <a:pos x="T5" y="T7"/>
              </a:cxn>
              <a:cxn ang="0">
                <a:pos x="T9" y="T11"/>
              </a:cxn>
              <a:cxn ang="0">
                <a:pos x="T13" y="T15"/>
              </a:cxn>
              <a:cxn ang="0">
                <a:pos x="T17" y="T19"/>
              </a:cxn>
            </a:cxnLst>
            <a:rect l="0" t="0" r="r" b="b"/>
            <a:pathLst>
              <a:path w="7474" h="1443">
                <a:moveTo>
                  <a:pt x="0" y="1442"/>
                </a:moveTo>
                <a:lnTo>
                  <a:pt x="159" y="0"/>
                </a:lnTo>
                <a:lnTo>
                  <a:pt x="7474" y="0"/>
                </a:lnTo>
                <a:lnTo>
                  <a:pt x="7474" y="1430"/>
                </a:lnTo>
                <a:lnTo>
                  <a:pt x="0" y="1442"/>
                </a:lnTo>
                <a:close/>
              </a:path>
            </a:pathLst>
          </a:custGeom>
          <a:solidFill>
            <a:schemeClr val="accent6">
              <a:lumMod val="20000"/>
              <a:lumOff val="8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15" name="Group 14"/>
          <p:cNvGrpSpPr/>
          <p:nvPr/>
        </p:nvGrpSpPr>
        <p:grpSpPr>
          <a:xfrm>
            <a:off x="1608530" y="53231"/>
            <a:ext cx="538945" cy="821412"/>
            <a:chOff x="908603" y="80216"/>
            <a:chExt cx="538945" cy="676514"/>
          </a:xfrm>
        </p:grpSpPr>
        <p:sp>
          <p:nvSpPr>
            <p:cNvPr id="20" name="Freeform 4"/>
            <p:cNvSpPr>
              <a:spLocks/>
            </p:cNvSpPr>
            <p:nvPr/>
          </p:nvSpPr>
          <p:spPr bwMode="auto">
            <a:xfrm>
              <a:off x="1136046" y="80216"/>
              <a:ext cx="311502" cy="676514"/>
            </a:xfrm>
            <a:custGeom>
              <a:avLst/>
              <a:gdLst>
                <a:gd name="T0" fmla="+- 0 3055 3055"/>
                <a:gd name="T1" fmla="*/ T0 w 430"/>
                <a:gd name="T2" fmla="+- 0 2450 761"/>
                <a:gd name="T3" fmla="*/ 2450 h 1690"/>
                <a:gd name="T4" fmla="+- 0 3086 3055"/>
                <a:gd name="T5" fmla="*/ T4 w 430"/>
                <a:gd name="T6" fmla="+- 0 1116 761"/>
                <a:gd name="T7" fmla="*/ 1116 h 1690"/>
                <a:gd name="T8" fmla="+- 0 3485 3055"/>
                <a:gd name="T9" fmla="*/ T8 w 430"/>
                <a:gd name="T10" fmla="+- 0 761 761"/>
                <a:gd name="T11" fmla="*/ 761 h 1690"/>
                <a:gd name="T12" fmla="+- 0 3326 3055"/>
                <a:gd name="T13" fmla="*/ T12 w 430"/>
                <a:gd name="T14" fmla="+- 0 2203 761"/>
                <a:gd name="T15" fmla="*/ 2203 h 1690"/>
                <a:gd name="T16" fmla="+- 0 3055 3055"/>
                <a:gd name="T17" fmla="*/ T16 w 430"/>
                <a:gd name="T18" fmla="+- 0 2450 761"/>
                <a:gd name="T19" fmla="*/ 2450 h 1690"/>
              </a:gdLst>
              <a:ahLst/>
              <a:cxnLst>
                <a:cxn ang="0">
                  <a:pos x="T1" y="T3"/>
                </a:cxn>
                <a:cxn ang="0">
                  <a:pos x="T5" y="T7"/>
                </a:cxn>
                <a:cxn ang="0">
                  <a:pos x="T9" y="T11"/>
                </a:cxn>
                <a:cxn ang="0">
                  <a:pos x="T13" y="T15"/>
                </a:cxn>
                <a:cxn ang="0">
                  <a:pos x="T17" y="T19"/>
                </a:cxn>
              </a:cxnLst>
              <a:rect l="0" t="0" r="r" b="b"/>
              <a:pathLst>
                <a:path w="430" h="1690">
                  <a:moveTo>
                    <a:pt x="0" y="1689"/>
                  </a:moveTo>
                  <a:lnTo>
                    <a:pt x="31" y="355"/>
                  </a:lnTo>
                  <a:lnTo>
                    <a:pt x="430" y="0"/>
                  </a:lnTo>
                  <a:lnTo>
                    <a:pt x="271" y="1442"/>
                  </a:lnTo>
                  <a:lnTo>
                    <a:pt x="0" y="1689"/>
                  </a:lnTo>
                  <a:close/>
                </a:path>
              </a:pathLst>
            </a:custGeom>
            <a:solidFill>
              <a:srgbClr val="FBB6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 name="Freeform 5"/>
            <p:cNvSpPr>
              <a:spLocks/>
            </p:cNvSpPr>
            <p:nvPr/>
          </p:nvSpPr>
          <p:spPr bwMode="auto">
            <a:xfrm>
              <a:off x="908603" y="80216"/>
              <a:ext cx="258983" cy="676514"/>
            </a:xfrm>
            <a:custGeom>
              <a:avLst/>
              <a:gdLst>
                <a:gd name="T0" fmla="+- 0 3055 2731"/>
                <a:gd name="T1" fmla="*/ T0 w 356"/>
                <a:gd name="T2" fmla="+- 0 2450 761"/>
                <a:gd name="T3" fmla="*/ 2450 h 1690"/>
                <a:gd name="T4" fmla="+- 0 2798 2731"/>
                <a:gd name="T5" fmla="*/ T4 w 356"/>
                <a:gd name="T6" fmla="+- 0 2203 761"/>
                <a:gd name="T7" fmla="*/ 2203 h 1690"/>
                <a:gd name="T8" fmla="+- 0 2731 2731"/>
                <a:gd name="T9" fmla="*/ T8 w 356"/>
                <a:gd name="T10" fmla="+- 0 761 761"/>
                <a:gd name="T11" fmla="*/ 761 h 1690"/>
                <a:gd name="T12" fmla="+- 0 3086 2731"/>
                <a:gd name="T13" fmla="*/ T12 w 356"/>
                <a:gd name="T14" fmla="+- 0 1116 761"/>
                <a:gd name="T15" fmla="*/ 1116 h 1690"/>
                <a:gd name="T16" fmla="+- 0 3055 2731"/>
                <a:gd name="T17" fmla="*/ T16 w 356"/>
                <a:gd name="T18" fmla="+- 0 2450 761"/>
                <a:gd name="T19" fmla="*/ 2450 h 1690"/>
              </a:gdLst>
              <a:ahLst/>
              <a:cxnLst>
                <a:cxn ang="0">
                  <a:pos x="T1" y="T3"/>
                </a:cxn>
                <a:cxn ang="0">
                  <a:pos x="T5" y="T7"/>
                </a:cxn>
                <a:cxn ang="0">
                  <a:pos x="T9" y="T11"/>
                </a:cxn>
                <a:cxn ang="0">
                  <a:pos x="T13" y="T15"/>
                </a:cxn>
                <a:cxn ang="0">
                  <a:pos x="T17" y="T19"/>
                </a:cxn>
              </a:cxnLst>
              <a:rect l="0" t="0" r="r" b="b"/>
              <a:pathLst>
                <a:path w="356" h="1690">
                  <a:moveTo>
                    <a:pt x="324" y="1689"/>
                  </a:moveTo>
                  <a:lnTo>
                    <a:pt x="67" y="1442"/>
                  </a:lnTo>
                  <a:lnTo>
                    <a:pt x="0" y="0"/>
                  </a:lnTo>
                  <a:lnTo>
                    <a:pt x="355" y="355"/>
                  </a:lnTo>
                  <a:lnTo>
                    <a:pt x="324" y="1689"/>
                  </a:lnTo>
                  <a:close/>
                </a:path>
              </a:pathLst>
            </a:custGeom>
            <a:solidFill>
              <a:srgbClr val="DB6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5" name="Freeform 6"/>
          <p:cNvSpPr>
            <a:spLocks/>
          </p:cNvSpPr>
          <p:nvPr/>
        </p:nvSpPr>
        <p:spPr bwMode="auto">
          <a:xfrm>
            <a:off x="889114" y="71678"/>
            <a:ext cx="772509" cy="684642"/>
          </a:xfrm>
          <a:custGeom>
            <a:avLst/>
            <a:gdLst>
              <a:gd name="T0" fmla="+- 0 2798 1553"/>
              <a:gd name="T1" fmla="*/ T0 w 1246"/>
              <a:gd name="T2" fmla="+- 0 2203 761"/>
              <a:gd name="T3" fmla="*/ 2203 h 1443"/>
              <a:gd name="T4" fmla="+- 0 1553 1553"/>
              <a:gd name="T5" fmla="*/ T4 w 1246"/>
              <a:gd name="T6" fmla="+- 0 2203 761"/>
              <a:gd name="T7" fmla="*/ 2203 h 1443"/>
              <a:gd name="T8" fmla="+- 0 1553 1553"/>
              <a:gd name="T9" fmla="*/ T8 w 1246"/>
              <a:gd name="T10" fmla="+- 0 761 761"/>
              <a:gd name="T11" fmla="*/ 761 h 1443"/>
              <a:gd name="T12" fmla="+- 0 2731 1553"/>
              <a:gd name="T13" fmla="*/ T12 w 1246"/>
              <a:gd name="T14" fmla="+- 0 761 761"/>
              <a:gd name="T15" fmla="*/ 761 h 1443"/>
              <a:gd name="T16" fmla="+- 0 2798 1553"/>
              <a:gd name="T17" fmla="*/ T16 w 1246"/>
              <a:gd name="T18" fmla="+- 0 2203 761"/>
              <a:gd name="T19" fmla="*/ 2203 h 1443"/>
            </a:gdLst>
            <a:ahLst/>
            <a:cxnLst>
              <a:cxn ang="0">
                <a:pos x="T1" y="T3"/>
              </a:cxn>
              <a:cxn ang="0">
                <a:pos x="T5" y="T7"/>
              </a:cxn>
              <a:cxn ang="0">
                <a:pos x="T9" y="T11"/>
              </a:cxn>
              <a:cxn ang="0">
                <a:pos x="T13" y="T15"/>
              </a:cxn>
              <a:cxn ang="0">
                <a:pos x="T17" y="T19"/>
              </a:cxn>
            </a:cxnLst>
            <a:rect l="0" t="0" r="r" b="b"/>
            <a:pathLst>
              <a:path w="1246" h="1443">
                <a:moveTo>
                  <a:pt x="1245" y="1442"/>
                </a:moveTo>
                <a:lnTo>
                  <a:pt x="0" y="1442"/>
                </a:lnTo>
                <a:lnTo>
                  <a:pt x="0" y="0"/>
                </a:lnTo>
                <a:lnTo>
                  <a:pt x="1178" y="0"/>
                </a:lnTo>
                <a:lnTo>
                  <a:pt x="1245" y="1442"/>
                </a:lnTo>
                <a:close/>
              </a:path>
            </a:pathLst>
          </a:custGeom>
          <a:solidFill>
            <a:srgbClr val="F4832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 name="Rectangle 25"/>
          <p:cNvSpPr/>
          <p:nvPr/>
        </p:nvSpPr>
        <p:spPr>
          <a:xfrm>
            <a:off x="889114" y="88180"/>
            <a:ext cx="719416" cy="58064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smtClean="0">
                <a:latin typeface="Times New Roman" panose="02020603050405020304" pitchFamily="18" charset="0"/>
                <a:cs typeface="Times New Roman" panose="02020603050405020304" pitchFamily="18" charset="0"/>
              </a:rPr>
              <a:t>LỚP</a:t>
            </a:r>
          </a:p>
          <a:p>
            <a:pPr algn="ctr"/>
            <a:r>
              <a:rPr lang="en-US" b="1" smtClean="0">
                <a:latin typeface="Times New Roman" panose="02020603050405020304" pitchFamily="18" charset="0"/>
                <a:cs typeface="Times New Roman" panose="02020603050405020304" pitchFamily="18" charset="0"/>
              </a:rPr>
              <a:t>10</a:t>
            </a:r>
            <a:endParaRPr lang="en-US" b="1">
              <a:latin typeface="Times New Roman" panose="02020603050405020304" pitchFamily="18" charset="0"/>
              <a:cs typeface="Times New Roman" panose="02020603050405020304" pitchFamily="18" charset="0"/>
            </a:endParaRPr>
          </a:p>
        </p:txBody>
      </p:sp>
      <p:sp>
        <p:nvSpPr>
          <p:cNvPr id="18" name="Rounded Rectangle 17"/>
          <p:cNvSpPr/>
          <p:nvPr/>
        </p:nvSpPr>
        <p:spPr>
          <a:xfrm>
            <a:off x="94594" y="71678"/>
            <a:ext cx="747224" cy="684642"/>
          </a:xfrm>
          <a:prstGeom prst="roundRect">
            <a:avLst/>
          </a:prstGeom>
          <a:solidFill>
            <a:schemeClr val="accent6">
              <a:lumMod val="75000"/>
            </a:schemeClr>
          </a:solidFill>
          <a:ln>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700" b="1" smtClean="0">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NGỮ VĂN</a:t>
            </a:r>
            <a:endParaRPr lang="en-US" sz="1700" b="1">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endParaRPr>
          </a:p>
        </p:txBody>
      </p:sp>
      <p:sp>
        <p:nvSpPr>
          <p:cNvPr id="23" name="Rectangle 22"/>
          <p:cNvSpPr/>
          <p:nvPr/>
        </p:nvSpPr>
        <p:spPr>
          <a:xfrm>
            <a:off x="1561235" y="131928"/>
            <a:ext cx="10630766" cy="67762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dirty="0" smtClean="0">
                <a:solidFill>
                  <a:srgbClr val="C00000"/>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BÀI 7: ANH HÙNG VÀ NGHỆ SĨ (PHẦN VIẾT)</a:t>
            </a:r>
            <a:endParaRPr lang="en-US" sz="3200" b="1" dirty="0">
              <a:solidFill>
                <a:srgbClr val="C00000"/>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endParaRPr>
          </a:p>
        </p:txBody>
      </p:sp>
      <p:grpSp>
        <p:nvGrpSpPr>
          <p:cNvPr id="29" name="Group 28"/>
          <p:cNvGrpSpPr/>
          <p:nvPr/>
        </p:nvGrpSpPr>
        <p:grpSpPr>
          <a:xfrm>
            <a:off x="17460" y="6782919"/>
            <a:ext cx="12194502" cy="75081"/>
            <a:chOff x="4931841" y="4800600"/>
            <a:chExt cx="14776329" cy="149111"/>
          </a:xfrm>
          <a:solidFill>
            <a:schemeClr val="accent6">
              <a:lumMod val="50000"/>
            </a:schemeClr>
          </a:solidFill>
        </p:grpSpPr>
        <p:grpSp>
          <p:nvGrpSpPr>
            <p:cNvPr id="30" name="Group 29"/>
            <p:cNvGrpSpPr/>
            <p:nvPr/>
          </p:nvGrpSpPr>
          <p:grpSpPr>
            <a:xfrm>
              <a:off x="4931841" y="4800600"/>
              <a:ext cx="12138546" cy="149111"/>
              <a:chOff x="2844983" y="4880089"/>
              <a:chExt cx="12138546" cy="149111"/>
            </a:xfrm>
            <a:grpFill/>
          </p:grpSpPr>
          <p:grpSp>
            <p:nvGrpSpPr>
              <p:cNvPr id="36" name="Group 35"/>
              <p:cNvGrpSpPr/>
              <p:nvPr/>
            </p:nvGrpSpPr>
            <p:grpSpPr>
              <a:xfrm>
                <a:off x="2844983" y="4880089"/>
                <a:ext cx="11069794" cy="149111"/>
                <a:chOff x="2211387" y="5029200"/>
                <a:chExt cx="11679394" cy="126831"/>
              </a:xfrm>
              <a:grpFill/>
            </p:grpSpPr>
            <p:sp>
              <p:nvSpPr>
                <p:cNvPr id="39" name="Freeform 5"/>
                <p:cNvSpPr>
                  <a:spLocks/>
                </p:cNvSpPr>
                <p:nvPr/>
              </p:nvSpPr>
              <p:spPr bwMode="auto">
                <a:xfrm>
                  <a:off x="2211387" y="5029200"/>
                  <a:ext cx="526381" cy="126831"/>
                </a:xfrm>
                <a:custGeom>
                  <a:avLst/>
                  <a:gdLst>
                    <a:gd name="T0" fmla="*/ 33 w 412"/>
                    <a:gd name="T1" fmla="*/ 150 h 182"/>
                    <a:gd name="T2" fmla="*/ 187 w 412"/>
                    <a:gd name="T3" fmla="*/ 150 h 182"/>
                    <a:gd name="T4" fmla="*/ 187 w 412"/>
                    <a:gd name="T5" fmla="*/ 1 h 182"/>
                    <a:gd name="T6" fmla="*/ 187 w 412"/>
                    <a:gd name="T7" fmla="*/ 1 h 182"/>
                    <a:gd name="T8" fmla="*/ 187 w 412"/>
                    <a:gd name="T9" fmla="*/ 1 h 182"/>
                    <a:gd name="T10" fmla="*/ 412 w 412"/>
                    <a:gd name="T11" fmla="*/ 0 h 182"/>
                    <a:gd name="T12" fmla="*/ 412 w 412"/>
                    <a:gd name="T13" fmla="*/ 181 h 182"/>
                    <a:gd name="T14" fmla="*/ 379 w 412"/>
                    <a:gd name="T15" fmla="*/ 181 h 182"/>
                    <a:gd name="T16" fmla="*/ 379 w 412"/>
                    <a:gd name="T17" fmla="*/ 181 h 182"/>
                    <a:gd name="T18" fmla="*/ 256 w 412"/>
                    <a:gd name="T19" fmla="*/ 182 h 182"/>
                    <a:gd name="T20" fmla="*/ 255 w 412"/>
                    <a:gd name="T21" fmla="*/ 62 h 182"/>
                    <a:gd name="T22" fmla="*/ 342 w 412"/>
                    <a:gd name="T23" fmla="*/ 62 h 182"/>
                    <a:gd name="T24" fmla="*/ 342 w 412"/>
                    <a:gd name="T25" fmla="*/ 62 h 182"/>
                    <a:gd name="T26" fmla="*/ 342 w 412"/>
                    <a:gd name="T27" fmla="*/ 62 h 182"/>
                    <a:gd name="T28" fmla="*/ 342 w 412"/>
                    <a:gd name="T29" fmla="*/ 94 h 182"/>
                    <a:gd name="T30" fmla="*/ 342 w 412"/>
                    <a:gd name="T31" fmla="*/ 94 h 182"/>
                    <a:gd name="T32" fmla="*/ 342 w 412"/>
                    <a:gd name="T33" fmla="*/ 116 h 182"/>
                    <a:gd name="T34" fmla="*/ 313 w 412"/>
                    <a:gd name="T35" fmla="*/ 116 h 182"/>
                    <a:gd name="T36" fmla="*/ 313 w 412"/>
                    <a:gd name="T37" fmla="*/ 94 h 182"/>
                    <a:gd name="T38" fmla="*/ 288 w 412"/>
                    <a:gd name="T39" fmla="*/ 94 h 182"/>
                    <a:gd name="T40" fmla="*/ 288 w 412"/>
                    <a:gd name="T41" fmla="*/ 149 h 182"/>
                    <a:gd name="T42" fmla="*/ 379 w 412"/>
                    <a:gd name="T43" fmla="*/ 149 h 182"/>
                    <a:gd name="T44" fmla="*/ 379 w 412"/>
                    <a:gd name="T45" fmla="*/ 32 h 182"/>
                    <a:gd name="T46" fmla="*/ 220 w 412"/>
                    <a:gd name="T47" fmla="*/ 32 h 182"/>
                    <a:gd name="T48" fmla="*/ 220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7 w 412"/>
                    <a:gd name="T61" fmla="*/ 115 h 182"/>
                    <a:gd name="T62" fmla="*/ 100 w 412"/>
                    <a:gd name="T63" fmla="*/ 115 h 182"/>
                    <a:gd name="T64" fmla="*/ 100 w 412"/>
                    <a:gd name="T65" fmla="*/ 116 h 182"/>
                    <a:gd name="T66" fmla="*/ 71 w 412"/>
                    <a:gd name="T67" fmla="*/ 116 h 182"/>
                    <a:gd name="T68" fmla="*/ 71 w 412"/>
                    <a:gd name="T69" fmla="*/ 115 h 182"/>
                    <a:gd name="T70" fmla="*/ 70 w 412"/>
                    <a:gd name="T71" fmla="*/ 115 h 182"/>
                    <a:gd name="T72" fmla="*/ 69 w 412"/>
                    <a:gd name="T73" fmla="*/ 61 h 182"/>
                    <a:gd name="T74" fmla="*/ 100 w 412"/>
                    <a:gd name="T75" fmla="*/ 61 h 182"/>
                    <a:gd name="T76" fmla="*/ 100 w 412"/>
                    <a:gd name="T77" fmla="*/ 84 h 182"/>
                    <a:gd name="T78" fmla="*/ 124 w 412"/>
                    <a:gd name="T79" fmla="*/ 84 h 182"/>
                    <a:gd name="T80" fmla="*/ 124 w 412"/>
                    <a:gd name="T81" fmla="*/ 33 h 182"/>
                    <a:gd name="T82" fmla="*/ 33 w 412"/>
                    <a:gd name="T83" fmla="*/ 33 h 182"/>
                    <a:gd name="T84" fmla="*/ 33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3" y="150"/>
                      </a:moveTo>
                      <a:cubicBezTo>
                        <a:pt x="187" y="150"/>
                        <a:pt x="187" y="150"/>
                        <a:pt x="187" y="150"/>
                      </a:cubicBezTo>
                      <a:cubicBezTo>
                        <a:pt x="187" y="1"/>
                        <a:pt x="187" y="1"/>
                        <a:pt x="187"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79" y="181"/>
                        <a:pt x="379" y="181"/>
                        <a:pt x="379" y="181"/>
                      </a:cubicBezTo>
                      <a:cubicBezTo>
                        <a:pt x="379" y="181"/>
                        <a:pt x="379" y="181"/>
                        <a:pt x="379" y="181"/>
                      </a:cubicBezTo>
                      <a:cubicBezTo>
                        <a:pt x="256" y="182"/>
                        <a:pt x="256" y="182"/>
                        <a:pt x="256" y="182"/>
                      </a:cubicBezTo>
                      <a:cubicBezTo>
                        <a:pt x="256" y="143"/>
                        <a:pt x="255" y="100"/>
                        <a:pt x="255" y="62"/>
                      </a:cubicBezTo>
                      <a:cubicBezTo>
                        <a:pt x="285" y="62"/>
                        <a:pt x="313" y="62"/>
                        <a:pt x="342" y="62"/>
                      </a:cubicBezTo>
                      <a:cubicBezTo>
                        <a:pt x="342" y="62"/>
                        <a:pt x="342" y="62"/>
                        <a:pt x="342" y="62"/>
                      </a:cubicBezTo>
                      <a:cubicBezTo>
                        <a:pt x="342" y="62"/>
                        <a:pt x="342" y="62"/>
                        <a:pt x="342" y="62"/>
                      </a:cubicBezTo>
                      <a:cubicBezTo>
                        <a:pt x="342" y="94"/>
                        <a:pt x="342" y="94"/>
                        <a:pt x="342"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8" y="94"/>
                        <a:pt x="288" y="94"/>
                        <a:pt x="288" y="94"/>
                      </a:cubicBezTo>
                      <a:cubicBezTo>
                        <a:pt x="288" y="149"/>
                        <a:pt x="288" y="149"/>
                        <a:pt x="288" y="149"/>
                      </a:cubicBezTo>
                      <a:cubicBezTo>
                        <a:pt x="379" y="149"/>
                        <a:pt x="379" y="149"/>
                        <a:pt x="379" y="149"/>
                      </a:cubicBezTo>
                      <a:cubicBezTo>
                        <a:pt x="379" y="32"/>
                        <a:pt x="379" y="32"/>
                        <a:pt x="379" y="32"/>
                      </a:cubicBezTo>
                      <a:cubicBezTo>
                        <a:pt x="220" y="32"/>
                        <a:pt x="220" y="32"/>
                        <a:pt x="220" y="32"/>
                      </a:cubicBezTo>
                      <a:cubicBezTo>
                        <a:pt x="220" y="32"/>
                        <a:pt x="220" y="32"/>
                        <a:pt x="220"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7" y="115"/>
                        <a:pt x="157" y="115"/>
                        <a:pt x="157" y="115"/>
                      </a:cubicBezTo>
                      <a:cubicBezTo>
                        <a:pt x="100" y="115"/>
                        <a:pt x="100" y="115"/>
                        <a:pt x="100" y="115"/>
                      </a:cubicBezTo>
                      <a:cubicBezTo>
                        <a:pt x="100" y="116"/>
                        <a:pt x="100" y="116"/>
                        <a:pt x="100" y="116"/>
                      </a:cubicBezTo>
                      <a:cubicBezTo>
                        <a:pt x="71" y="116"/>
                        <a:pt x="71" y="116"/>
                        <a:pt x="71" y="116"/>
                      </a:cubicBezTo>
                      <a:cubicBezTo>
                        <a:pt x="71" y="115"/>
                        <a:pt x="71" y="115"/>
                        <a:pt x="71" y="115"/>
                      </a:cubicBezTo>
                      <a:cubicBezTo>
                        <a:pt x="70" y="115"/>
                        <a:pt x="70" y="115"/>
                        <a:pt x="70" y="115"/>
                      </a:cubicBezTo>
                      <a:cubicBezTo>
                        <a:pt x="69" y="61"/>
                        <a:pt x="69" y="61"/>
                        <a:pt x="69" y="61"/>
                      </a:cubicBezTo>
                      <a:cubicBezTo>
                        <a:pt x="100" y="61"/>
                        <a:pt x="100" y="61"/>
                        <a:pt x="100" y="61"/>
                      </a:cubicBezTo>
                      <a:cubicBezTo>
                        <a:pt x="100" y="84"/>
                        <a:pt x="100" y="84"/>
                        <a:pt x="100" y="84"/>
                      </a:cubicBezTo>
                      <a:cubicBezTo>
                        <a:pt x="124" y="84"/>
                        <a:pt x="124" y="84"/>
                        <a:pt x="124" y="84"/>
                      </a:cubicBezTo>
                      <a:cubicBezTo>
                        <a:pt x="124" y="33"/>
                        <a:pt x="124" y="33"/>
                        <a:pt x="124" y="33"/>
                      </a:cubicBezTo>
                      <a:cubicBezTo>
                        <a:pt x="33" y="33"/>
                        <a:pt x="33" y="33"/>
                        <a:pt x="33" y="33"/>
                      </a:cubicBezTo>
                      <a:lnTo>
                        <a:pt x="33"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40" name="Freeform 6"/>
                <p:cNvSpPr>
                  <a:spLocks/>
                </p:cNvSpPr>
                <p:nvPr/>
              </p:nvSpPr>
              <p:spPr bwMode="auto">
                <a:xfrm>
                  <a:off x="2769038" y="5029200"/>
                  <a:ext cx="524643" cy="126831"/>
                </a:xfrm>
                <a:custGeom>
                  <a:avLst/>
                  <a:gdLst>
                    <a:gd name="T0" fmla="*/ 32 w 411"/>
                    <a:gd name="T1" fmla="*/ 150 h 182"/>
                    <a:gd name="T2" fmla="*/ 186 w 411"/>
                    <a:gd name="T3" fmla="*/ 150 h 182"/>
                    <a:gd name="T4" fmla="*/ 186 w 411"/>
                    <a:gd name="T5" fmla="*/ 1 h 182"/>
                    <a:gd name="T6" fmla="*/ 187 w 411"/>
                    <a:gd name="T7" fmla="*/ 1 h 182"/>
                    <a:gd name="T8" fmla="*/ 187 w 411"/>
                    <a:gd name="T9" fmla="*/ 1 h 182"/>
                    <a:gd name="T10" fmla="*/ 411 w 411"/>
                    <a:gd name="T11" fmla="*/ 0 h 182"/>
                    <a:gd name="T12" fmla="*/ 411 w 411"/>
                    <a:gd name="T13" fmla="*/ 181 h 182"/>
                    <a:gd name="T14" fmla="*/ 379 w 411"/>
                    <a:gd name="T15" fmla="*/ 181 h 182"/>
                    <a:gd name="T16" fmla="*/ 379 w 411"/>
                    <a:gd name="T17" fmla="*/ 181 h 182"/>
                    <a:gd name="T18" fmla="*/ 255 w 411"/>
                    <a:gd name="T19" fmla="*/ 182 h 182"/>
                    <a:gd name="T20" fmla="*/ 255 w 411"/>
                    <a:gd name="T21" fmla="*/ 62 h 182"/>
                    <a:gd name="T22" fmla="*/ 341 w 411"/>
                    <a:gd name="T23" fmla="*/ 62 h 182"/>
                    <a:gd name="T24" fmla="*/ 341 w 411"/>
                    <a:gd name="T25" fmla="*/ 62 h 182"/>
                    <a:gd name="T26" fmla="*/ 342 w 411"/>
                    <a:gd name="T27" fmla="*/ 62 h 182"/>
                    <a:gd name="T28" fmla="*/ 342 w 411"/>
                    <a:gd name="T29" fmla="*/ 94 h 182"/>
                    <a:gd name="T30" fmla="*/ 341 w 411"/>
                    <a:gd name="T31" fmla="*/ 94 h 182"/>
                    <a:gd name="T32" fmla="*/ 341 w 411"/>
                    <a:gd name="T33" fmla="*/ 116 h 182"/>
                    <a:gd name="T34" fmla="*/ 312 w 411"/>
                    <a:gd name="T35" fmla="*/ 116 h 182"/>
                    <a:gd name="T36" fmla="*/ 312 w 411"/>
                    <a:gd name="T37" fmla="*/ 94 h 182"/>
                    <a:gd name="T38" fmla="*/ 288 w 411"/>
                    <a:gd name="T39" fmla="*/ 94 h 182"/>
                    <a:gd name="T40" fmla="*/ 288 w 411"/>
                    <a:gd name="T41" fmla="*/ 149 h 182"/>
                    <a:gd name="T42" fmla="*/ 379 w 411"/>
                    <a:gd name="T43" fmla="*/ 149 h 182"/>
                    <a:gd name="T44" fmla="*/ 379 w 411"/>
                    <a:gd name="T45" fmla="*/ 32 h 182"/>
                    <a:gd name="T46" fmla="*/ 220 w 411"/>
                    <a:gd name="T47" fmla="*/ 32 h 182"/>
                    <a:gd name="T48" fmla="*/ 220 w 411"/>
                    <a:gd name="T49" fmla="*/ 32 h 182"/>
                    <a:gd name="T50" fmla="*/ 218 w 411"/>
                    <a:gd name="T51" fmla="*/ 32 h 182"/>
                    <a:gd name="T52" fmla="*/ 218 w 411"/>
                    <a:gd name="T53" fmla="*/ 182 h 182"/>
                    <a:gd name="T54" fmla="*/ 0 w 411"/>
                    <a:gd name="T55" fmla="*/ 182 h 182"/>
                    <a:gd name="T56" fmla="*/ 0 w 411"/>
                    <a:gd name="T57" fmla="*/ 1 h 182"/>
                    <a:gd name="T58" fmla="*/ 156 w 411"/>
                    <a:gd name="T59" fmla="*/ 0 h 182"/>
                    <a:gd name="T60" fmla="*/ 156 w 411"/>
                    <a:gd name="T61" fmla="*/ 115 h 182"/>
                    <a:gd name="T62" fmla="*/ 99 w 411"/>
                    <a:gd name="T63" fmla="*/ 115 h 182"/>
                    <a:gd name="T64" fmla="*/ 99 w 411"/>
                    <a:gd name="T65" fmla="*/ 116 h 182"/>
                    <a:gd name="T66" fmla="*/ 70 w 411"/>
                    <a:gd name="T67" fmla="*/ 116 h 182"/>
                    <a:gd name="T68" fmla="*/ 70 w 411"/>
                    <a:gd name="T69" fmla="*/ 115 h 182"/>
                    <a:gd name="T70" fmla="*/ 69 w 411"/>
                    <a:gd name="T71" fmla="*/ 115 h 182"/>
                    <a:gd name="T72" fmla="*/ 69 w 411"/>
                    <a:gd name="T73" fmla="*/ 61 h 182"/>
                    <a:gd name="T74" fmla="*/ 99 w 411"/>
                    <a:gd name="T75" fmla="*/ 61 h 182"/>
                    <a:gd name="T76" fmla="*/ 99 w 411"/>
                    <a:gd name="T77" fmla="*/ 84 h 182"/>
                    <a:gd name="T78" fmla="*/ 123 w 411"/>
                    <a:gd name="T79" fmla="*/ 84 h 182"/>
                    <a:gd name="T80" fmla="*/ 123 w 411"/>
                    <a:gd name="T81" fmla="*/ 33 h 182"/>
                    <a:gd name="T82" fmla="*/ 32 w 411"/>
                    <a:gd name="T83" fmla="*/ 33 h 182"/>
                    <a:gd name="T84" fmla="*/ 32 w 411"/>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1" h="182">
                      <a:moveTo>
                        <a:pt x="32" y="150"/>
                      </a:moveTo>
                      <a:cubicBezTo>
                        <a:pt x="186" y="150"/>
                        <a:pt x="186" y="150"/>
                        <a:pt x="186" y="150"/>
                      </a:cubicBezTo>
                      <a:cubicBezTo>
                        <a:pt x="186" y="1"/>
                        <a:pt x="186" y="1"/>
                        <a:pt x="186" y="1"/>
                      </a:cubicBezTo>
                      <a:cubicBezTo>
                        <a:pt x="187" y="1"/>
                        <a:pt x="187" y="1"/>
                        <a:pt x="187" y="1"/>
                      </a:cubicBezTo>
                      <a:cubicBezTo>
                        <a:pt x="187" y="1"/>
                        <a:pt x="187" y="1"/>
                        <a:pt x="187" y="1"/>
                      </a:cubicBezTo>
                      <a:cubicBezTo>
                        <a:pt x="268" y="1"/>
                        <a:pt x="332" y="0"/>
                        <a:pt x="411" y="0"/>
                      </a:cubicBezTo>
                      <a:cubicBezTo>
                        <a:pt x="411" y="181"/>
                        <a:pt x="411" y="181"/>
                        <a:pt x="411" y="181"/>
                      </a:cubicBezTo>
                      <a:cubicBezTo>
                        <a:pt x="379" y="181"/>
                        <a:pt x="379" y="181"/>
                        <a:pt x="379" y="181"/>
                      </a:cubicBezTo>
                      <a:cubicBezTo>
                        <a:pt x="379" y="181"/>
                        <a:pt x="379" y="181"/>
                        <a:pt x="379" y="181"/>
                      </a:cubicBezTo>
                      <a:cubicBezTo>
                        <a:pt x="255" y="182"/>
                        <a:pt x="255" y="182"/>
                        <a:pt x="255" y="182"/>
                      </a:cubicBezTo>
                      <a:cubicBezTo>
                        <a:pt x="255" y="143"/>
                        <a:pt x="255" y="100"/>
                        <a:pt x="255" y="62"/>
                      </a:cubicBezTo>
                      <a:cubicBezTo>
                        <a:pt x="284" y="62"/>
                        <a:pt x="312" y="62"/>
                        <a:pt x="341" y="62"/>
                      </a:cubicBezTo>
                      <a:cubicBezTo>
                        <a:pt x="341" y="62"/>
                        <a:pt x="341" y="62"/>
                        <a:pt x="341" y="62"/>
                      </a:cubicBezTo>
                      <a:cubicBezTo>
                        <a:pt x="342" y="62"/>
                        <a:pt x="342" y="62"/>
                        <a:pt x="342" y="62"/>
                      </a:cubicBezTo>
                      <a:cubicBezTo>
                        <a:pt x="342" y="94"/>
                        <a:pt x="342" y="94"/>
                        <a:pt x="342" y="94"/>
                      </a:cubicBezTo>
                      <a:cubicBezTo>
                        <a:pt x="341" y="94"/>
                        <a:pt x="341" y="94"/>
                        <a:pt x="341" y="94"/>
                      </a:cubicBezTo>
                      <a:cubicBezTo>
                        <a:pt x="341" y="116"/>
                        <a:pt x="341" y="116"/>
                        <a:pt x="341" y="116"/>
                      </a:cubicBezTo>
                      <a:cubicBezTo>
                        <a:pt x="312" y="116"/>
                        <a:pt x="312" y="116"/>
                        <a:pt x="312" y="116"/>
                      </a:cubicBezTo>
                      <a:cubicBezTo>
                        <a:pt x="312" y="94"/>
                        <a:pt x="312" y="94"/>
                        <a:pt x="312" y="94"/>
                      </a:cubicBezTo>
                      <a:cubicBezTo>
                        <a:pt x="288" y="94"/>
                        <a:pt x="288" y="94"/>
                        <a:pt x="288" y="94"/>
                      </a:cubicBezTo>
                      <a:cubicBezTo>
                        <a:pt x="288" y="149"/>
                        <a:pt x="288" y="149"/>
                        <a:pt x="288" y="149"/>
                      </a:cubicBezTo>
                      <a:cubicBezTo>
                        <a:pt x="379" y="149"/>
                        <a:pt x="379" y="149"/>
                        <a:pt x="379" y="149"/>
                      </a:cubicBezTo>
                      <a:cubicBezTo>
                        <a:pt x="379" y="32"/>
                        <a:pt x="379" y="32"/>
                        <a:pt x="379" y="32"/>
                      </a:cubicBezTo>
                      <a:cubicBezTo>
                        <a:pt x="220" y="32"/>
                        <a:pt x="220" y="32"/>
                        <a:pt x="220" y="32"/>
                      </a:cubicBezTo>
                      <a:cubicBezTo>
                        <a:pt x="220" y="32"/>
                        <a:pt x="220" y="32"/>
                        <a:pt x="220" y="32"/>
                      </a:cubicBezTo>
                      <a:cubicBezTo>
                        <a:pt x="218" y="32"/>
                        <a:pt x="218" y="32"/>
                        <a:pt x="218" y="32"/>
                      </a:cubicBezTo>
                      <a:cubicBezTo>
                        <a:pt x="218" y="182"/>
                        <a:pt x="218" y="182"/>
                        <a:pt x="218" y="182"/>
                      </a:cubicBezTo>
                      <a:cubicBezTo>
                        <a:pt x="0" y="182"/>
                        <a:pt x="0" y="182"/>
                        <a:pt x="0" y="182"/>
                      </a:cubicBezTo>
                      <a:cubicBezTo>
                        <a:pt x="0" y="1"/>
                        <a:pt x="0" y="1"/>
                        <a:pt x="0" y="1"/>
                      </a:cubicBezTo>
                      <a:cubicBezTo>
                        <a:pt x="156" y="0"/>
                        <a:pt x="156" y="0"/>
                        <a:pt x="156" y="0"/>
                      </a:cubicBezTo>
                      <a:cubicBezTo>
                        <a:pt x="156" y="115"/>
                        <a:pt x="156" y="115"/>
                        <a:pt x="156" y="115"/>
                      </a:cubicBezTo>
                      <a:cubicBezTo>
                        <a:pt x="99" y="115"/>
                        <a:pt x="99" y="115"/>
                        <a:pt x="99" y="115"/>
                      </a:cubicBezTo>
                      <a:cubicBezTo>
                        <a:pt x="99" y="116"/>
                        <a:pt x="99" y="116"/>
                        <a:pt x="99" y="116"/>
                      </a:cubicBezTo>
                      <a:cubicBezTo>
                        <a:pt x="70" y="116"/>
                        <a:pt x="70" y="116"/>
                        <a:pt x="70" y="116"/>
                      </a:cubicBezTo>
                      <a:cubicBezTo>
                        <a:pt x="70" y="115"/>
                        <a:pt x="70" y="115"/>
                        <a:pt x="70" y="115"/>
                      </a:cubicBezTo>
                      <a:cubicBezTo>
                        <a:pt x="69" y="115"/>
                        <a:pt x="69" y="115"/>
                        <a:pt x="69" y="115"/>
                      </a:cubicBezTo>
                      <a:cubicBezTo>
                        <a:pt x="69" y="61"/>
                        <a:pt x="69" y="61"/>
                        <a:pt x="69" y="61"/>
                      </a:cubicBezTo>
                      <a:cubicBezTo>
                        <a:pt x="99" y="61"/>
                        <a:pt x="99" y="61"/>
                        <a:pt x="99" y="61"/>
                      </a:cubicBezTo>
                      <a:cubicBezTo>
                        <a:pt x="99" y="84"/>
                        <a:pt x="99" y="84"/>
                        <a:pt x="99" y="84"/>
                      </a:cubicBezTo>
                      <a:cubicBezTo>
                        <a:pt x="123" y="84"/>
                        <a:pt x="123" y="84"/>
                        <a:pt x="123" y="84"/>
                      </a:cubicBezTo>
                      <a:cubicBezTo>
                        <a:pt x="123" y="33"/>
                        <a:pt x="123" y="33"/>
                        <a:pt x="123" y="33"/>
                      </a:cubicBezTo>
                      <a:cubicBezTo>
                        <a:pt x="32" y="33"/>
                        <a:pt x="32" y="33"/>
                        <a:pt x="32" y="33"/>
                      </a:cubicBezTo>
                      <a:lnTo>
                        <a:pt x="32"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41" name="Freeform 7"/>
                <p:cNvSpPr>
                  <a:spLocks/>
                </p:cNvSpPr>
                <p:nvPr/>
              </p:nvSpPr>
              <p:spPr bwMode="auto">
                <a:xfrm>
                  <a:off x="3324952" y="5029200"/>
                  <a:ext cx="526381" cy="126831"/>
                </a:xfrm>
                <a:custGeom>
                  <a:avLst/>
                  <a:gdLst>
                    <a:gd name="T0" fmla="*/ 33 w 412"/>
                    <a:gd name="T1" fmla="*/ 150 h 182"/>
                    <a:gd name="T2" fmla="*/ 187 w 412"/>
                    <a:gd name="T3" fmla="*/ 150 h 182"/>
                    <a:gd name="T4" fmla="*/ 187 w 412"/>
                    <a:gd name="T5" fmla="*/ 1 h 182"/>
                    <a:gd name="T6" fmla="*/ 187 w 412"/>
                    <a:gd name="T7" fmla="*/ 1 h 182"/>
                    <a:gd name="T8" fmla="*/ 187 w 412"/>
                    <a:gd name="T9" fmla="*/ 1 h 182"/>
                    <a:gd name="T10" fmla="*/ 412 w 412"/>
                    <a:gd name="T11" fmla="*/ 0 h 182"/>
                    <a:gd name="T12" fmla="*/ 412 w 412"/>
                    <a:gd name="T13" fmla="*/ 181 h 182"/>
                    <a:gd name="T14" fmla="*/ 380 w 412"/>
                    <a:gd name="T15" fmla="*/ 181 h 182"/>
                    <a:gd name="T16" fmla="*/ 380 w 412"/>
                    <a:gd name="T17" fmla="*/ 181 h 182"/>
                    <a:gd name="T18" fmla="*/ 256 w 412"/>
                    <a:gd name="T19" fmla="*/ 182 h 182"/>
                    <a:gd name="T20" fmla="*/ 255 w 412"/>
                    <a:gd name="T21" fmla="*/ 62 h 182"/>
                    <a:gd name="T22" fmla="*/ 342 w 412"/>
                    <a:gd name="T23" fmla="*/ 62 h 182"/>
                    <a:gd name="T24" fmla="*/ 342 w 412"/>
                    <a:gd name="T25" fmla="*/ 62 h 182"/>
                    <a:gd name="T26" fmla="*/ 342 w 412"/>
                    <a:gd name="T27" fmla="*/ 62 h 182"/>
                    <a:gd name="T28" fmla="*/ 342 w 412"/>
                    <a:gd name="T29" fmla="*/ 94 h 182"/>
                    <a:gd name="T30" fmla="*/ 342 w 412"/>
                    <a:gd name="T31" fmla="*/ 94 h 182"/>
                    <a:gd name="T32" fmla="*/ 342 w 412"/>
                    <a:gd name="T33" fmla="*/ 116 h 182"/>
                    <a:gd name="T34" fmla="*/ 313 w 412"/>
                    <a:gd name="T35" fmla="*/ 116 h 182"/>
                    <a:gd name="T36" fmla="*/ 313 w 412"/>
                    <a:gd name="T37" fmla="*/ 94 h 182"/>
                    <a:gd name="T38" fmla="*/ 288 w 412"/>
                    <a:gd name="T39" fmla="*/ 94 h 182"/>
                    <a:gd name="T40" fmla="*/ 288 w 412"/>
                    <a:gd name="T41" fmla="*/ 149 h 182"/>
                    <a:gd name="T42" fmla="*/ 380 w 412"/>
                    <a:gd name="T43" fmla="*/ 149 h 182"/>
                    <a:gd name="T44" fmla="*/ 380 w 412"/>
                    <a:gd name="T45" fmla="*/ 32 h 182"/>
                    <a:gd name="T46" fmla="*/ 220 w 412"/>
                    <a:gd name="T47" fmla="*/ 32 h 182"/>
                    <a:gd name="T48" fmla="*/ 220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7 w 412"/>
                    <a:gd name="T61" fmla="*/ 115 h 182"/>
                    <a:gd name="T62" fmla="*/ 100 w 412"/>
                    <a:gd name="T63" fmla="*/ 115 h 182"/>
                    <a:gd name="T64" fmla="*/ 100 w 412"/>
                    <a:gd name="T65" fmla="*/ 116 h 182"/>
                    <a:gd name="T66" fmla="*/ 71 w 412"/>
                    <a:gd name="T67" fmla="*/ 116 h 182"/>
                    <a:gd name="T68" fmla="*/ 71 w 412"/>
                    <a:gd name="T69" fmla="*/ 115 h 182"/>
                    <a:gd name="T70" fmla="*/ 70 w 412"/>
                    <a:gd name="T71" fmla="*/ 115 h 182"/>
                    <a:gd name="T72" fmla="*/ 69 w 412"/>
                    <a:gd name="T73" fmla="*/ 61 h 182"/>
                    <a:gd name="T74" fmla="*/ 100 w 412"/>
                    <a:gd name="T75" fmla="*/ 61 h 182"/>
                    <a:gd name="T76" fmla="*/ 100 w 412"/>
                    <a:gd name="T77" fmla="*/ 84 h 182"/>
                    <a:gd name="T78" fmla="*/ 124 w 412"/>
                    <a:gd name="T79" fmla="*/ 84 h 182"/>
                    <a:gd name="T80" fmla="*/ 124 w 412"/>
                    <a:gd name="T81" fmla="*/ 33 h 182"/>
                    <a:gd name="T82" fmla="*/ 33 w 412"/>
                    <a:gd name="T83" fmla="*/ 33 h 182"/>
                    <a:gd name="T84" fmla="*/ 33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3" y="150"/>
                      </a:moveTo>
                      <a:cubicBezTo>
                        <a:pt x="187" y="150"/>
                        <a:pt x="187" y="150"/>
                        <a:pt x="187" y="150"/>
                      </a:cubicBezTo>
                      <a:cubicBezTo>
                        <a:pt x="187" y="1"/>
                        <a:pt x="187" y="1"/>
                        <a:pt x="187"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80" y="181"/>
                        <a:pt x="380" y="181"/>
                        <a:pt x="380" y="181"/>
                      </a:cubicBezTo>
                      <a:cubicBezTo>
                        <a:pt x="380" y="181"/>
                        <a:pt x="380" y="181"/>
                        <a:pt x="380" y="181"/>
                      </a:cubicBezTo>
                      <a:cubicBezTo>
                        <a:pt x="256" y="182"/>
                        <a:pt x="256" y="182"/>
                        <a:pt x="256" y="182"/>
                      </a:cubicBezTo>
                      <a:cubicBezTo>
                        <a:pt x="256" y="143"/>
                        <a:pt x="255" y="100"/>
                        <a:pt x="255" y="62"/>
                      </a:cubicBezTo>
                      <a:cubicBezTo>
                        <a:pt x="285" y="62"/>
                        <a:pt x="313" y="62"/>
                        <a:pt x="342" y="62"/>
                      </a:cubicBezTo>
                      <a:cubicBezTo>
                        <a:pt x="342" y="62"/>
                        <a:pt x="342" y="62"/>
                        <a:pt x="342" y="62"/>
                      </a:cubicBezTo>
                      <a:cubicBezTo>
                        <a:pt x="342" y="62"/>
                        <a:pt x="342" y="62"/>
                        <a:pt x="342" y="62"/>
                      </a:cubicBezTo>
                      <a:cubicBezTo>
                        <a:pt x="342" y="94"/>
                        <a:pt x="342" y="94"/>
                        <a:pt x="342"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8" y="94"/>
                        <a:pt x="288" y="94"/>
                        <a:pt x="288" y="94"/>
                      </a:cubicBezTo>
                      <a:cubicBezTo>
                        <a:pt x="288" y="149"/>
                        <a:pt x="288" y="149"/>
                        <a:pt x="288" y="149"/>
                      </a:cubicBezTo>
                      <a:cubicBezTo>
                        <a:pt x="380" y="149"/>
                        <a:pt x="380" y="149"/>
                        <a:pt x="380" y="149"/>
                      </a:cubicBezTo>
                      <a:cubicBezTo>
                        <a:pt x="380" y="32"/>
                        <a:pt x="380" y="32"/>
                        <a:pt x="380" y="32"/>
                      </a:cubicBezTo>
                      <a:cubicBezTo>
                        <a:pt x="220" y="32"/>
                        <a:pt x="220" y="32"/>
                        <a:pt x="220" y="32"/>
                      </a:cubicBezTo>
                      <a:cubicBezTo>
                        <a:pt x="220" y="32"/>
                        <a:pt x="220" y="32"/>
                        <a:pt x="220"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7" y="115"/>
                        <a:pt x="157" y="115"/>
                        <a:pt x="157" y="115"/>
                      </a:cubicBezTo>
                      <a:cubicBezTo>
                        <a:pt x="100" y="115"/>
                        <a:pt x="100" y="115"/>
                        <a:pt x="100" y="115"/>
                      </a:cubicBezTo>
                      <a:cubicBezTo>
                        <a:pt x="100" y="116"/>
                        <a:pt x="100" y="116"/>
                        <a:pt x="100" y="116"/>
                      </a:cubicBezTo>
                      <a:cubicBezTo>
                        <a:pt x="71" y="116"/>
                        <a:pt x="71" y="116"/>
                        <a:pt x="71" y="116"/>
                      </a:cubicBezTo>
                      <a:cubicBezTo>
                        <a:pt x="71" y="115"/>
                        <a:pt x="71" y="115"/>
                        <a:pt x="71" y="115"/>
                      </a:cubicBezTo>
                      <a:cubicBezTo>
                        <a:pt x="70" y="115"/>
                        <a:pt x="70" y="115"/>
                        <a:pt x="70" y="115"/>
                      </a:cubicBezTo>
                      <a:cubicBezTo>
                        <a:pt x="69" y="61"/>
                        <a:pt x="69" y="61"/>
                        <a:pt x="69" y="61"/>
                      </a:cubicBezTo>
                      <a:cubicBezTo>
                        <a:pt x="100" y="61"/>
                        <a:pt x="100" y="61"/>
                        <a:pt x="100" y="61"/>
                      </a:cubicBezTo>
                      <a:cubicBezTo>
                        <a:pt x="100" y="84"/>
                        <a:pt x="100" y="84"/>
                        <a:pt x="100" y="84"/>
                      </a:cubicBezTo>
                      <a:cubicBezTo>
                        <a:pt x="124" y="84"/>
                        <a:pt x="124" y="84"/>
                        <a:pt x="124" y="84"/>
                      </a:cubicBezTo>
                      <a:cubicBezTo>
                        <a:pt x="124" y="33"/>
                        <a:pt x="124" y="33"/>
                        <a:pt x="124" y="33"/>
                      </a:cubicBezTo>
                      <a:cubicBezTo>
                        <a:pt x="33" y="33"/>
                        <a:pt x="33" y="33"/>
                        <a:pt x="33" y="33"/>
                      </a:cubicBezTo>
                      <a:lnTo>
                        <a:pt x="33"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42" name="Freeform 8"/>
                <p:cNvSpPr>
                  <a:spLocks/>
                </p:cNvSpPr>
                <p:nvPr/>
              </p:nvSpPr>
              <p:spPr bwMode="auto">
                <a:xfrm>
                  <a:off x="3880865" y="5029200"/>
                  <a:ext cx="524643" cy="126831"/>
                </a:xfrm>
                <a:custGeom>
                  <a:avLst/>
                  <a:gdLst>
                    <a:gd name="T0" fmla="*/ 33 w 412"/>
                    <a:gd name="T1" fmla="*/ 150 h 182"/>
                    <a:gd name="T2" fmla="*/ 187 w 412"/>
                    <a:gd name="T3" fmla="*/ 150 h 182"/>
                    <a:gd name="T4" fmla="*/ 187 w 412"/>
                    <a:gd name="T5" fmla="*/ 1 h 182"/>
                    <a:gd name="T6" fmla="*/ 187 w 412"/>
                    <a:gd name="T7" fmla="*/ 1 h 182"/>
                    <a:gd name="T8" fmla="*/ 187 w 412"/>
                    <a:gd name="T9" fmla="*/ 1 h 182"/>
                    <a:gd name="T10" fmla="*/ 412 w 412"/>
                    <a:gd name="T11" fmla="*/ 0 h 182"/>
                    <a:gd name="T12" fmla="*/ 412 w 412"/>
                    <a:gd name="T13" fmla="*/ 181 h 182"/>
                    <a:gd name="T14" fmla="*/ 380 w 412"/>
                    <a:gd name="T15" fmla="*/ 181 h 182"/>
                    <a:gd name="T16" fmla="*/ 380 w 412"/>
                    <a:gd name="T17" fmla="*/ 181 h 182"/>
                    <a:gd name="T18" fmla="*/ 256 w 412"/>
                    <a:gd name="T19" fmla="*/ 182 h 182"/>
                    <a:gd name="T20" fmla="*/ 255 w 412"/>
                    <a:gd name="T21" fmla="*/ 62 h 182"/>
                    <a:gd name="T22" fmla="*/ 342 w 412"/>
                    <a:gd name="T23" fmla="*/ 62 h 182"/>
                    <a:gd name="T24" fmla="*/ 342 w 412"/>
                    <a:gd name="T25" fmla="*/ 62 h 182"/>
                    <a:gd name="T26" fmla="*/ 342 w 412"/>
                    <a:gd name="T27" fmla="*/ 62 h 182"/>
                    <a:gd name="T28" fmla="*/ 342 w 412"/>
                    <a:gd name="T29" fmla="*/ 94 h 182"/>
                    <a:gd name="T30" fmla="*/ 342 w 412"/>
                    <a:gd name="T31" fmla="*/ 94 h 182"/>
                    <a:gd name="T32" fmla="*/ 342 w 412"/>
                    <a:gd name="T33" fmla="*/ 116 h 182"/>
                    <a:gd name="T34" fmla="*/ 313 w 412"/>
                    <a:gd name="T35" fmla="*/ 116 h 182"/>
                    <a:gd name="T36" fmla="*/ 313 w 412"/>
                    <a:gd name="T37" fmla="*/ 94 h 182"/>
                    <a:gd name="T38" fmla="*/ 288 w 412"/>
                    <a:gd name="T39" fmla="*/ 94 h 182"/>
                    <a:gd name="T40" fmla="*/ 288 w 412"/>
                    <a:gd name="T41" fmla="*/ 149 h 182"/>
                    <a:gd name="T42" fmla="*/ 380 w 412"/>
                    <a:gd name="T43" fmla="*/ 149 h 182"/>
                    <a:gd name="T44" fmla="*/ 380 w 412"/>
                    <a:gd name="T45" fmla="*/ 32 h 182"/>
                    <a:gd name="T46" fmla="*/ 220 w 412"/>
                    <a:gd name="T47" fmla="*/ 32 h 182"/>
                    <a:gd name="T48" fmla="*/ 220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7 w 412"/>
                    <a:gd name="T61" fmla="*/ 115 h 182"/>
                    <a:gd name="T62" fmla="*/ 100 w 412"/>
                    <a:gd name="T63" fmla="*/ 115 h 182"/>
                    <a:gd name="T64" fmla="*/ 100 w 412"/>
                    <a:gd name="T65" fmla="*/ 116 h 182"/>
                    <a:gd name="T66" fmla="*/ 71 w 412"/>
                    <a:gd name="T67" fmla="*/ 116 h 182"/>
                    <a:gd name="T68" fmla="*/ 71 w 412"/>
                    <a:gd name="T69" fmla="*/ 115 h 182"/>
                    <a:gd name="T70" fmla="*/ 70 w 412"/>
                    <a:gd name="T71" fmla="*/ 115 h 182"/>
                    <a:gd name="T72" fmla="*/ 69 w 412"/>
                    <a:gd name="T73" fmla="*/ 61 h 182"/>
                    <a:gd name="T74" fmla="*/ 100 w 412"/>
                    <a:gd name="T75" fmla="*/ 61 h 182"/>
                    <a:gd name="T76" fmla="*/ 100 w 412"/>
                    <a:gd name="T77" fmla="*/ 84 h 182"/>
                    <a:gd name="T78" fmla="*/ 124 w 412"/>
                    <a:gd name="T79" fmla="*/ 84 h 182"/>
                    <a:gd name="T80" fmla="*/ 124 w 412"/>
                    <a:gd name="T81" fmla="*/ 33 h 182"/>
                    <a:gd name="T82" fmla="*/ 33 w 412"/>
                    <a:gd name="T83" fmla="*/ 33 h 182"/>
                    <a:gd name="T84" fmla="*/ 33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3" y="150"/>
                      </a:moveTo>
                      <a:cubicBezTo>
                        <a:pt x="187" y="150"/>
                        <a:pt x="187" y="150"/>
                        <a:pt x="187" y="150"/>
                      </a:cubicBezTo>
                      <a:cubicBezTo>
                        <a:pt x="187" y="1"/>
                        <a:pt x="187" y="1"/>
                        <a:pt x="187"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80" y="181"/>
                        <a:pt x="380" y="181"/>
                        <a:pt x="380" y="181"/>
                      </a:cubicBezTo>
                      <a:cubicBezTo>
                        <a:pt x="380" y="181"/>
                        <a:pt x="380" y="181"/>
                        <a:pt x="380" y="181"/>
                      </a:cubicBezTo>
                      <a:cubicBezTo>
                        <a:pt x="256" y="182"/>
                        <a:pt x="256" y="182"/>
                        <a:pt x="256" y="182"/>
                      </a:cubicBezTo>
                      <a:cubicBezTo>
                        <a:pt x="256" y="143"/>
                        <a:pt x="255" y="100"/>
                        <a:pt x="255" y="62"/>
                      </a:cubicBezTo>
                      <a:cubicBezTo>
                        <a:pt x="285" y="62"/>
                        <a:pt x="313" y="62"/>
                        <a:pt x="342" y="62"/>
                      </a:cubicBezTo>
                      <a:cubicBezTo>
                        <a:pt x="342" y="62"/>
                        <a:pt x="342" y="62"/>
                        <a:pt x="342" y="62"/>
                      </a:cubicBezTo>
                      <a:cubicBezTo>
                        <a:pt x="342" y="62"/>
                        <a:pt x="342" y="62"/>
                        <a:pt x="342" y="62"/>
                      </a:cubicBezTo>
                      <a:cubicBezTo>
                        <a:pt x="342" y="94"/>
                        <a:pt x="342" y="94"/>
                        <a:pt x="342"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8" y="94"/>
                        <a:pt x="288" y="94"/>
                        <a:pt x="288" y="94"/>
                      </a:cubicBezTo>
                      <a:cubicBezTo>
                        <a:pt x="288" y="149"/>
                        <a:pt x="288" y="149"/>
                        <a:pt x="288" y="149"/>
                      </a:cubicBezTo>
                      <a:cubicBezTo>
                        <a:pt x="380" y="149"/>
                        <a:pt x="380" y="149"/>
                        <a:pt x="380" y="149"/>
                      </a:cubicBezTo>
                      <a:cubicBezTo>
                        <a:pt x="380" y="32"/>
                        <a:pt x="380" y="32"/>
                        <a:pt x="380" y="32"/>
                      </a:cubicBezTo>
                      <a:cubicBezTo>
                        <a:pt x="220" y="32"/>
                        <a:pt x="220" y="32"/>
                        <a:pt x="220" y="32"/>
                      </a:cubicBezTo>
                      <a:cubicBezTo>
                        <a:pt x="220" y="32"/>
                        <a:pt x="220" y="32"/>
                        <a:pt x="220"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7" y="115"/>
                        <a:pt x="157" y="115"/>
                        <a:pt x="157" y="115"/>
                      </a:cubicBezTo>
                      <a:cubicBezTo>
                        <a:pt x="100" y="115"/>
                        <a:pt x="100" y="115"/>
                        <a:pt x="100" y="115"/>
                      </a:cubicBezTo>
                      <a:cubicBezTo>
                        <a:pt x="100" y="116"/>
                        <a:pt x="100" y="116"/>
                        <a:pt x="100" y="116"/>
                      </a:cubicBezTo>
                      <a:cubicBezTo>
                        <a:pt x="71" y="116"/>
                        <a:pt x="71" y="116"/>
                        <a:pt x="71" y="116"/>
                      </a:cubicBezTo>
                      <a:cubicBezTo>
                        <a:pt x="71" y="115"/>
                        <a:pt x="71" y="115"/>
                        <a:pt x="71" y="115"/>
                      </a:cubicBezTo>
                      <a:cubicBezTo>
                        <a:pt x="70" y="115"/>
                        <a:pt x="70" y="115"/>
                        <a:pt x="70" y="115"/>
                      </a:cubicBezTo>
                      <a:cubicBezTo>
                        <a:pt x="69" y="61"/>
                        <a:pt x="69" y="61"/>
                        <a:pt x="69" y="61"/>
                      </a:cubicBezTo>
                      <a:cubicBezTo>
                        <a:pt x="100" y="61"/>
                        <a:pt x="100" y="61"/>
                        <a:pt x="100" y="61"/>
                      </a:cubicBezTo>
                      <a:cubicBezTo>
                        <a:pt x="100" y="84"/>
                        <a:pt x="100" y="84"/>
                        <a:pt x="100" y="84"/>
                      </a:cubicBezTo>
                      <a:cubicBezTo>
                        <a:pt x="124" y="84"/>
                        <a:pt x="124" y="84"/>
                        <a:pt x="124" y="84"/>
                      </a:cubicBezTo>
                      <a:cubicBezTo>
                        <a:pt x="124" y="33"/>
                        <a:pt x="124" y="33"/>
                        <a:pt x="124" y="33"/>
                      </a:cubicBezTo>
                      <a:cubicBezTo>
                        <a:pt x="33" y="33"/>
                        <a:pt x="33" y="33"/>
                        <a:pt x="33" y="33"/>
                      </a:cubicBezTo>
                      <a:lnTo>
                        <a:pt x="33"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43" name="Freeform 9"/>
                <p:cNvSpPr>
                  <a:spLocks/>
                </p:cNvSpPr>
                <p:nvPr/>
              </p:nvSpPr>
              <p:spPr bwMode="auto">
                <a:xfrm>
                  <a:off x="4436778" y="5029200"/>
                  <a:ext cx="526381" cy="126831"/>
                </a:xfrm>
                <a:custGeom>
                  <a:avLst/>
                  <a:gdLst>
                    <a:gd name="T0" fmla="*/ 32 w 412"/>
                    <a:gd name="T1" fmla="*/ 150 h 182"/>
                    <a:gd name="T2" fmla="*/ 186 w 412"/>
                    <a:gd name="T3" fmla="*/ 150 h 182"/>
                    <a:gd name="T4" fmla="*/ 186 w 412"/>
                    <a:gd name="T5" fmla="*/ 1 h 182"/>
                    <a:gd name="T6" fmla="*/ 187 w 412"/>
                    <a:gd name="T7" fmla="*/ 1 h 182"/>
                    <a:gd name="T8" fmla="*/ 187 w 412"/>
                    <a:gd name="T9" fmla="*/ 1 h 182"/>
                    <a:gd name="T10" fmla="*/ 412 w 412"/>
                    <a:gd name="T11" fmla="*/ 0 h 182"/>
                    <a:gd name="T12" fmla="*/ 412 w 412"/>
                    <a:gd name="T13" fmla="*/ 181 h 182"/>
                    <a:gd name="T14" fmla="*/ 379 w 412"/>
                    <a:gd name="T15" fmla="*/ 181 h 182"/>
                    <a:gd name="T16" fmla="*/ 379 w 412"/>
                    <a:gd name="T17" fmla="*/ 181 h 182"/>
                    <a:gd name="T18" fmla="*/ 256 w 412"/>
                    <a:gd name="T19" fmla="*/ 182 h 182"/>
                    <a:gd name="T20" fmla="*/ 255 w 412"/>
                    <a:gd name="T21" fmla="*/ 62 h 182"/>
                    <a:gd name="T22" fmla="*/ 342 w 412"/>
                    <a:gd name="T23" fmla="*/ 62 h 182"/>
                    <a:gd name="T24" fmla="*/ 342 w 412"/>
                    <a:gd name="T25" fmla="*/ 62 h 182"/>
                    <a:gd name="T26" fmla="*/ 342 w 412"/>
                    <a:gd name="T27" fmla="*/ 62 h 182"/>
                    <a:gd name="T28" fmla="*/ 342 w 412"/>
                    <a:gd name="T29" fmla="*/ 94 h 182"/>
                    <a:gd name="T30" fmla="*/ 342 w 412"/>
                    <a:gd name="T31" fmla="*/ 94 h 182"/>
                    <a:gd name="T32" fmla="*/ 342 w 412"/>
                    <a:gd name="T33" fmla="*/ 116 h 182"/>
                    <a:gd name="T34" fmla="*/ 313 w 412"/>
                    <a:gd name="T35" fmla="*/ 116 h 182"/>
                    <a:gd name="T36" fmla="*/ 313 w 412"/>
                    <a:gd name="T37" fmla="*/ 94 h 182"/>
                    <a:gd name="T38" fmla="*/ 288 w 412"/>
                    <a:gd name="T39" fmla="*/ 94 h 182"/>
                    <a:gd name="T40" fmla="*/ 288 w 412"/>
                    <a:gd name="T41" fmla="*/ 149 h 182"/>
                    <a:gd name="T42" fmla="*/ 379 w 412"/>
                    <a:gd name="T43" fmla="*/ 149 h 182"/>
                    <a:gd name="T44" fmla="*/ 379 w 412"/>
                    <a:gd name="T45" fmla="*/ 32 h 182"/>
                    <a:gd name="T46" fmla="*/ 220 w 412"/>
                    <a:gd name="T47" fmla="*/ 32 h 182"/>
                    <a:gd name="T48" fmla="*/ 220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6 w 412"/>
                    <a:gd name="T61" fmla="*/ 115 h 182"/>
                    <a:gd name="T62" fmla="*/ 99 w 412"/>
                    <a:gd name="T63" fmla="*/ 115 h 182"/>
                    <a:gd name="T64" fmla="*/ 99 w 412"/>
                    <a:gd name="T65" fmla="*/ 116 h 182"/>
                    <a:gd name="T66" fmla="*/ 70 w 412"/>
                    <a:gd name="T67" fmla="*/ 116 h 182"/>
                    <a:gd name="T68" fmla="*/ 70 w 412"/>
                    <a:gd name="T69" fmla="*/ 115 h 182"/>
                    <a:gd name="T70" fmla="*/ 69 w 412"/>
                    <a:gd name="T71" fmla="*/ 115 h 182"/>
                    <a:gd name="T72" fmla="*/ 69 w 412"/>
                    <a:gd name="T73" fmla="*/ 61 h 182"/>
                    <a:gd name="T74" fmla="*/ 99 w 412"/>
                    <a:gd name="T75" fmla="*/ 61 h 182"/>
                    <a:gd name="T76" fmla="*/ 99 w 412"/>
                    <a:gd name="T77" fmla="*/ 84 h 182"/>
                    <a:gd name="T78" fmla="*/ 123 w 412"/>
                    <a:gd name="T79" fmla="*/ 84 h 182"/>
                    <a:gd name="T80" fmla="*/ 123 w 412"/>
                    <a:gd name="T81" fmla="*/ 33 h 182"/>
                    <a:gd name="T82" fmla="*/ 32 w 412"/>
                    <a:gd name="T83" fmla="*/ 33 h 182"/>
                    <a:gd name="T84" fmla="*/ 32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2" y="150"/>
                      </a:moveTo>
                      <a:cubicBezTo>
                        <a:pt x="186" y="150"/>
                        <a:pt x="186" y="150"/>
                        <a:pt x="186" y="150"/>
                      </a:cubicBezTo>
                      <a:cubicBezTo>
                        <a:pt x="186" y="1"/>
                        <a:pt x="186" y="1"/>
                        <a:pt x="186"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79" y="181"/>
                        <a:pt x="379" y="181"/>
                        <a:pt x="379" y="181"/>
                      </a:cubicBezTo>
                      <a:cubicBezTo>
                        <a:pt x="379" y="181"/>
                        <a:pt x="379" y="181"/>
                        <a:pt x="379" y="181"/>
                      </a:cubicBezTo>
                      <a:cubicBezTo>
                        <a:pt x="256" y="182"/>
                        <a:pt x="256" y="182"/>
                        <a:pt x="256" y="182"/>
                      </a:cubicBezTo>
                      <a:cubicBezTo>
                        <a:pt x="256" y="143"/>
                        <a:pt x="255" y="100"/>
                        <a:pt x="255" y="62"/>
                      </a:cubicBezTo>
                      <a:cubicBezTo>
                        <a:pt x="284" y="62"/>
                        <a:pt x="313" y="62"/>
                        <a:pt x="342" y="62"/>
                      </a:cubicBezTo>
                      <a:cubicBezTo>
                        <a:pt x="342" y="62"/>
                        <a:pt x="342" y="62"/>
                        <a:pt x="342" y="62"/>
                      </a:cubicBezTo>
                      <a:cubicBezTo>
                        <a:pt x="342" y="62"/>
                        <a:pt x="342" y="62"/>
                        <a:pt x="342" y="62"/>
                      </a:cubicBezTo>
                      <a:cubicBezTo>
                        <a:pt x="342" y="94"/>
                        <a:pt x="342" y="94"/>
                        <a:pt x="342"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8" y="94"/>
                        <a:pt x="288" y="94"/>
                        <a:pt x="288" y="94"/>
                      </a:cubicBezTo>
                      <a:cubicBezTo>
                        <a:pt x="288" y="149"/>
                        <a:pt x="288" y="149"/>
                        <a:pt x="288" y="149"/>
                      </a:cubicBezTo>
                      <a:cubicBezTo>
                        <a:pt x="379" y="149"/>
                        <a:pt x="379" y="149"/>
                        <a:pt x="379" y="149"/>
                      </a:cubicBezTo>
                      <a:cubicBezTo>
                        <a:pt x="379" y="32"/>
                        <a:pt x="379" y="32"/>
                        <a:pt x="379" y="32"/>
                      </a:cubicBezTo>
                      <a:cubicBezTo>
                        <a:pt x="220" y="32"/>
                        <a:pt x="220" y="32"/>
                        <a:pt x="220" y="32"/>
                      </a:cubicBezTo>
                      <a:cubicBezTo>
                        <a:pt x="220" y="32"/>
                        <a:pt x="220" y="32"/>
                        <a:pt x="220"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6" y="115"/>
                        <a:pt x="156" y="115"/>
                        <a:pt x="156" y="115"/>
                      </a:cubicBezTo>
                      <a:cubicBezTo>
                        <a:pt x="99" y="115"/>
                        <a:pt x="99" y="115"/>
                        <a:pt x="99" y="115"/>
                      </a:cubicBezTo>
                      <a:cubicBezTo>
                        <a:pt x="99" y="116"/>
                        <a:pt x="99" y="116"/>
                        <a:pt x="99" y="116"/>
                      </a:cubicBezTo>
                      <a:cubicBezTo>
                        <a:pt x="70" y="116"/>
                        <a:pt x="70" y="116"/>
                        <a:pt x="70" y="116"/>
                      </a:cubicBezTo>
                      <a:cubicBezTo>
                        <a:pt x="70" y="115"/>
                        <a:pt x="70" y="115"/>
                        <a:pt x="70" y="115"/>
                      </a:cubicBezTo>
                      <a:cubicBezTo>
                        <a:pt x="69" y="115"/>
                        <a:pt x="69" y="115"/>
                        <a:pt x="69" y="115"/>
                      </a:cubicBezTo>
                      <a:cubicBezTo>
                        <a:pt x="69" y="61"/>
                        <a:pt x="69" y="61"/>
                        <a:pt x="69" y="61"/>
                      </a:cubicBezTo>
                      <a:cubicBezTo>
                        <a:pt x="99" y="61"/>
                        <a:pt x="99" y="61"/>
                        <a:pt x="99" y="61"/>
                      </a:cubicBezTo>
                      <a:cubicBezTo>
                        <a:pt x="99" y="84"/>
                        <a:pt x="99" y="84"/>
                        <a:pt x="99" y="84"/>
                      </a:cubicBezTo>
                      <a:cubicBezTo>
                        <a:pt x="123" y="84"/>
                        <a:pt x="123" y="84"/>
                        <a:pt x="123" y="84"/>
                      </a:cubicBezTo>
                      <a:cubicBezTo>
                        <a:pt x="123" y="33"/>
                        <a:pt x="123" y="33"/>
                        <a:pt x="123" y="33"/>
                      </a:cubicBezTo>
                      <a:cubicBezTo>
                        <a:pt x="32" y="33"/>
                        <a:pt x="32" y="33"/>
                        <a:pt x="32" y="33"/>
                      </a:cubicBezTo>
                      <a:lnTo>
                        <a:pt x="32"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44" name="Freeform 10"/>
                <p:cNvSpPr>
                  <a:spLocks/>
                </p:cNvSpPr>
                <p:nvPr/>
              </p:nvSpPr>
              <p:spPr bwMode="auto">
                <a:xfrm>
                  <a:off x="4994429" y="5029200"/>
                  <a:ext cx="524643" cy="126831"/>
                </a:xfrm>
                <a:custGeom>
                  <a:avLst/>
                  <a:gdLst>
                    <a:gd name="T0" fmla="*/ 33 w 412"/>
                    <a:gd name="T1" fmla="*/ 150 h 182"/>
                    <a:gd name="T2" fmla="*/ 187 w 412"/>
                    <a:gd name="T3" fmla="*/ 150 h 182"/>
                    <a:gd name="T4" fmla="*/ 187 w 412"/>
                    <a:gd name="T5" fmla="*/ 1 h 182"/>
                    <a:gd name="T6" fmla="*/ 187 w 412"/>
                    <a:gd name="T7" fmla="*/ 1 h 182"/>
                    <a:gd name="T8" fmla="*/ 187 w 412"/>
                    <a:gd name="T9" fmla="*/ 1 h 182"/>
                    <a:gd name="T10" fmla="*/ 412 w 412"/>
                    <a:gd name="T11" fmla="*/ 0 h 182"/>
                    <a:gd name="T12" fmla="*/ 412 w 412"/>
                    <a:gd name="T13" fmla="*/ 181 h 182"/>
                    <a:gd name="T14" fmla="*/ 380 w 412"/>
                    <a:gd name="T15" fmla="*/ 181 h 182"/>
                    <a:gd name="T16" fmla="*/ 380 w 412"/>
                    <a:gd name="T17" fmla="*/ 181 h 182"/>
                    <a:gd name="T18" fmla="*/ 256 w 412"/>
                    <a:gd name="T19" fmla="*/ 182 h 182"/>
                    <a:gd name="T20" fmla="*/ 256 w 412"/>
                    <a:gd name="T21" fmla="*/ 62 h 182"/>
                    <a:gd name="T22" fmla="*/ 342 w 412"/>
                    <a:gd name="T23" fmla="*/ 62 h 182"/>
                    <a:gd name="T24" fmla="*/ 342 w 412"/>
                    <a:gd name="T25" fmla="*/ 62 h 182"/>
                    <a:gd name="T26" fmla="*/ 343 w 412"/>
                    <a:gd name="T27" fmla="*/ 62 h 182"/>
                    <a:gd name="T28" fmla="*/ 343 w 412"/>
                    <a:gd name="T29" fmla="*/ 94 h 182"/>
                    <a:gd name="T30" fmla="*/ 342 w 412"/>
                    <a:gd name="T31" fmla="*/ 94 h 182"/>
                    <a:gd name="T32" fmla="*/ 342 w 412"/>
                    <a:gd name="T33" fmla="*/ 116 h 182"/>
                    <a:gd name="T34" fmla="*/ 313 w 412"/>
                    <a:gd name="T35" fmla="*/ 116 h 182"/>
                    <a:gd name="T36" fmla="*/ 313 w 412"/>
                    <a:gd name="T37" fmla="*/ 94 h 182"/>
                    <a:gd name="T38" fmla="*/ 289 w 412"/>
                    <a:gd name="T39" fmla="*/ 94 h 182"/>
                    <a:gd name="T40" fmla="*/ 289 w 412"/>
                    <a:gd name="T41" fmla="*/ 149 h 182"/>
                    <a:gd name="T42" fmla="*/ 380 w 412"/>
                    <a:gd name="T43" fmla="*/ 149 h 182"/>
                    <a:gd name="T44" fmla="*/ 380 w 412"/>
                    <a:gd name="T45" fmla="*/ 32 h 182"/>
                    <a:gd name="T46" fmla="*/ 221 w 412"/>
                    <a:gd name="T47" fmla="*/ 32 h 182"/>
                    <a:gd name="T48" fmla="*/ 221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7 w 412"/>
                    <a:gd name="T61" fmla="*/ 115 h 182"/>
                    <a:gd name="T62" fmla="*/ 100 w 412"/>
                    <a:gd name="T63" fmla="*/ 115 h 182"/>
                    <a:gd name="T64" fmla="*/ 100 w 412"/>
                    <a:gd name="T65" fmla="*/ 116 h 182"/>
                    <a:gd name="T66" fmla="*/ 71 w 412"/>
                    <a:gd name="T67" fmla="*/ 116 h 182"/>
                    <a:gd name="T68" fmla="*/ 71 w 412"/>
                    <a:gd name="T69" fmla="*/ 115 h 182"/>
                    <a:gd name="T70" fmla="*/ 70 w 412"/>
                    <a:gd name="T71" fmla="*/ 115 h 182"/>
                    <a:gd name="T72" fmla="*/ 69 w 412"/>
                    <a:gd name="T73" fmla="*/ 61 h 182"/>
                    <a:gd name="T74" fmla="*/ 100 w 412"/>
                    <a:gd name="T75" fmla="*/ 61 h 182"/>
                    <a:gd name="T76" fmla="*/ 100 w 412"/>
                    <a:gd name="T77" fmla="*/ 84 h 182"/>
                    <a:gd name="T78" fmla="*/ 124 w 412"/>
                    <a:gd name="T79" fmla="*/ 84 h 182"/>
                    <a:gd name="T80" fmla="*/ 124 w 412"/>
                    <a:gd name="T81" fmla="*/ 33 h 182"/>
                    <a:gd name="T82" fmla="*/ 33 w 412"/>
                    <a:gd name="T83" fmla="*/ 33 h 182"/>
                    <a:gd name="T84" fmla="*/ 33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3" y="150"/>
                      </a:moveTo>
                      <a:cubicBezTo>
                        <a:pt x="187" y="150"/>
                        <a:pt x="187" y="150"/>
                        <a:pt x="187" y="150"/>
                      </a:cubicBezTo>
                      <a:cubicBezTo>
                        <a:pt x="187" y="1"/>
                        <a:pt x="187" y="1"/>
                        <a:pt x="187"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80" y="181"/>
                        <a:pt x="380" y="181"/>
                        <a:pt x="380" y="181"/>
                      </a:cubicBezTo>
                      <a:cubicBezTo>
                        <a:pt x="380" y="181"/>
                        <a:pt x="380" y="181"/>
                        <a:pt x="380" y="181"/>
                      </a:cubicBezTo>
                      <a:cubicBezTo>
                        <a:pt x="256" y="182"/>
                        <a:pt x="256" y="182"/>
                        <a:pt x="256" y="182"/>
                      </a:cubicBezTo>
                      <a:cubicBezTo>
                        <a:pt x="256" y="143"/>
                        <a:pt x="256" y="100"/>
                        <a:pt x="256" y="62"/>
                      </a:cubicBezTo>
                      <a:cubicBezTo>
                        <a:pt x="285" y="62"/>
                        <a:pt x="313" y="62"/>
                        <a:pt x="342" y="62"/>
                      </a:cubicBezTo>
                      <a:cubicBezTo>
                        <a:pt x="342" y="62"/>
                        <a:pt x="342" y="62"/>
                        <a:pt x="342" y="62"/>
                      </a:cubicBezTo>
                      <a:cubicBezTo>
                        <a:pt x="343" y="62"/>
                        <a:pt x="343" y="62"/>
                        <a:pt x="343" y="62"/>
                      </a:cubicBezTo>
                      <a:cubicBezTo>
                        <a:pt x="343" y="94"/>
                        <a:pt x="343" y="94"/>
                        <a:pt x="343"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9" y="94"/>
                        <a:pt x="289" y="94"/>
                        <a:pt x="289" y="94"/>
                      </a:cubicBezTo>
                      <a:cubicBezTo>
                        <a:pt x="289" y="149"/>
                        <a:pt x="289" y="149"/>
                        <a:pt x="289" y="149"/>
                      </a:cubicBezTo>
                      <a:cubicBezTo>
                        <a:pt x="380" y="149"/>
                        <a:pt x="380" y="149"/>
                        <a:pt x="380" y="149"/>
                      </a:cubicBezTo>
                      <a:cubicBezTo>
                        <a:pt x="380" y="32"/>
                        <a:pt x="380" y="32"/>
                        <a:pt x="380" y="32"/>
                      </a:cubicBezTo>
                      <a:cubicBezTo>
                        <a:pt x="221" y="32"/>
                        <a:pt x="221" y="32"/>
                        <a:pt x="221" y="32"/>
                      </a:cubicBezTo>
                      <a:cubicBezTo>
                        <a:pt x="221" y="32"/>
                        <a:pt x="221" y="32"/>
                        <a:pt x="221"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7" y="115"/>
                        <a:pt x="157" y="115"/>
                        <a:pt x="157" y="115"/>
                      </a:cubicBezTo>
                      <a:cubicBezTo>
                        <a:pt x="100" y="115"/>
                        <a:pt x="100" y="115"/>
                        <a:pt x="100" y="115"/>
                      </a:cubicBezTo>
                      <a:cubicBezTo>
                        <a:pt x="100" y="116"/>
                        <a:pt x="100" y="116"/>
                        <a:pt x="100" y="116"/>
                      </a:cubicBezTo>
                      <a:cubicBezTo>
                        <a:pt x="71" y="116"/>
                        <a:pt x="71" y="116"/>
                        <a:pt x="71" y="116"/>
                      </a:cubicBezTo>
                      <a:cubicBezTo>
                        <a:pt x="71" y="115"/>
                        <a:pt x="71" y="115"/>
                        <a:pt x="71" y="115"/>
                      </a:cubicBezTo>
                      <a:cubicBezTo>
                        <a:pt x="70" y="115"/>
                        <a:pt x="70" y="115"/>
                        <a:pt x="70" y="115"/>
                      </a:cubicBezTo>
                      <a:cubicBezTo>
                        <a:pt x="69" y="61"/>
                        <a:pt x="69" y="61"/>
                        <a:pt x="69" y="61"/>
                      </a:cubicBezTo>
                      <a:cubicBezTo>
                        <a:pt x="100" y="61"/>
                        <a:pt x="100" y="61"/>
                        <a:pt x="100" y="61"/>
                      </a:cubicBezTo>
                      <a:cubicBezTo>
                        <a:pt x="100" y="84"/>
                        <a:pt x="100" y="84"/>
                        <a:pt x="100" y="84"/>
                      </a:cubicBezTo>
                      <a:cubicBezTo>
                        <a:pt x="124" y="84"/>
                        <a:pt x="124" y="84"/>
                        <a:pt x="124" y="84"/>
                      </a:cubicBezTo>
                      <a:cubicBezTo>
                        <a:pt x="124" y="33"/>
                        <a:pt x="124" y="33"/>
                        <a:pt x="124" y="33"/>
                      </a:cubicBezTo>
                      <a:cubicBezTo>
                        <a:pt x="33" y="33"/>
                        <a:pt x="33" y="33"/>
                        <a:pt x="33" y="33"/>
                      </a:cubicBezTo>
                      <a:lnTo>
                        <a:pt x="33"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45" name="Freeform 11"/>
                <p:cNvSpPr>
                  <a:spLocks/>
                </p:cNvSpPr>
                <p:nvPr/>
              </p:nvSpPr>
              <p:spPr bwMode="auto">
                <a:xfrm>
                  <a:off x="5564240" y="5029200"/>
                  <a:ext cx="524643" cy="126831"/>
                </a:xfrm>
                <a:custGeom>
                  <a:avLst/>
                  <a:gdLst>
                    <a:gd name="T0" fmla="*/ 32 w 411"/>
                    <a:gd name="T1" fmla="*/ 150 h 182"/>
                    <a:gd name="T2" fmla="*/ 186 w 411"/>
                    <a:gd name="T3" fmla="*/ 150 h 182"/>
                    <a:gd name="T4" fmla="*/ 186 w 411"/>
                    <a:gd name="T5" fmla="*/ 1 h 182"/>
                    <a:gd name="T6" fmla="*/ 187 w 411"/>
                    <a:gd name="T7" fmla="*/ 1 h 182"/>
                    <a:gd name="T8" fmla="*/ 187 w 411"/>
                    <a:gd name="T9" fmla="*/ 1 h 182"/>
                    <a:gd name="T10" fmla="*/ 411 w 411"/>
                    <a:gd name="T11" fmla="*/ 0 h 182"/>
                    <a:gd name="T12" fmla="*/ 411 w 411"/>
                    <a:gd name="T13" fmla="*/ 181 h 182"/>
                    <a:gd name="T14" fmla="*/ 379 w 411"/>
                    <a:gd name="T15" fmla="*/ 181 h 182"/>
                    <a:gd name="T16" fmla="*/ 379 w 411"/>
                    <a:gd name="T17" fmla="*/ 181 h 182"/>
                    <a:gd name="T18" fmla="*/ 255 w 411"/>
                    <a:gd name="T19" fmla="*/ 182 h 182"/>
                    <a:gd name="T20" fmla="*/ 255 w 411"/>
                    <a:gd name="T21" fmla="*/ 62 h 182"/>
                    <a:gd name="T22" fmla="*/ 341 w 411"/>
                    <a:gd name="T23" fmla="*/ 62 h 182"/>
                    <a:gd name="T24" fmla="*/ 341 w 411"/>
                    <a:gd name="T25" fmla="*/ 62 h 182"/>
                    <a:gd name="T26" fmla="*/ 342 w 411"/>
                    <a:gd name="T27" fmla="*/ 62 h 182"/>
                    <a:gd name="T28" fmla="*/ 342 w 411"/>
                    <a:gd name="T29" fmla="*/ 94 h 182"/>
                    <a:gd name="T30" fmla="*/ 341 w 411"/>
                    <a:gd name="T31" fmla="*/ 94 h 182"/>
                    <a:gd name="T32" fmla="*/ 341 w 411"/>
                    <a:gd name="T33" fmla="*/ 116 h 182"/>
                    <a:gd name="T34" fmla="*/ 312 w 411"/>
                    <a:gd name="T35" fmla="*/ 116 h 182"/>
                    <a:gd name="T36" fmla="*/ 312 w 411"/>
                    <a:gd name="T37" fmla="*/ 94 h 182"/>
                    <a:gd name="T38" fmla="*/ 288 w 411"/>
                    <a:gd name="T39" fmla="*/ 94 h 182"/>
                    <a:gd name="T40" fmla="*/ 288 w 411"/>
                    <a:gd name="T41" fmla="*/ 149 h 182"/>
                    <a:gd name="T42" fmla="*/ 379 w 411"/>
                    <a:gd name="T43" fmla="*/ 149 h 182"/>
                    <a:gd name="T44" fmla="*/ 379 w 411"/>
                    <a:gd name="T45" fmla="*/ 32 h 182"/>
                    <a:gd name="T46" fmla="*/ 220 w 411"/>
                    <a:gd name="T47" fmla="*/ 32 h 182"/>
                    <a:gd name="T48" fmla="*/ 220 w 411"/>
                    <a:gd name="T49" fmla="*/ 32 h 182"/>
                    <a:gd name="T50" fmla="*/ 218 w 411"/>
                    <a:gd name="T51" fmla="*/ 32 h 182"/>
                    <a:gd name="T52" fmla="*/ 218 w 411"/>
                    <a:gd name="T53" fmla="*/ 182 h 182"/>
                    <a:gd name="T54" fmla="*/ 0 w 411"/>
                    <a:gd name="T55" fmla="*/ 182 h 182"/>
                    <a:gd name="T56" fmla="*/ 0 w 411"/>
                    <a:gd name="T57" fmla="*/ 1 h 182"/>
                    <a:gd name="T58" fmla="*/ 156 w 411"/>
                    <a:gd name="T59" fmla="*/ 0 h 182"/>
                    <a:gd name="T60" fmla="*/ 156 w 411"/>
                    <a:gd name="T61" fmla="*/ 115 h 182"/>
                    <a:gd name="T62" fmla="*/ 99 w 411"/>
                    <a:gd name="T63" fmla="*/ 115 h 182"/>
                    <a:gd name="T64" fmla="*/ 99 w 411"/>
                    <a:gd name="T65" fmla="*/ 116 h 182"/>
                    <a:gd name="T66" fmla="*/ 70 w 411"/>
                    <a:gd name="T67" fmla="*/ 116 h 182"/>
                    <a:gd name="T68" fmla="*/ 70 w 411"/>
                    <a:gd name="T69" fmla="*/ 115 h 182"/>
                    <a:gd name="T70" fmla="*/ 69 w 411"/>
                    <a:gd name="T71" fmla="*/ 115 h 182"/>
                    <a:gd name="T72" fmla="*/ 69 w 411"/>
                    <a:gd name="T73" fmla="*/ 61 h 182"/>
                    <a:gd name="T74" fmla="*/ 99 w 411"/>
                    <a:gd name="T75" fmla="*/ 61 h 182"/>
                    <a:gd name="T76" fmla="*/ 99 w 411"/>
                    <a:gd name="T77" fmla="*/ 84 h 182"/>
                    <a:gd name="T78" fmla="*/ 123 w 411"/>
                    <a:gd name="T79" fmla="*/ 84 h 182"/>
                    <a:gd name="T80" fmla="*/ 123 w 411"/>
                    <a:gd name="T81" fmla="*/ 33 h 182"/>
                    <a:gd name="T82" fmla="*/ 32 w 411"/>
                    <a:gd name="T83" fmla="*/ 33 h 182"/>
                    <a:gd name="T84" fmla="*/ 32 w 411"/>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1" h="182">
                      <a:moveTo>
                        <a:pt x="32" y="150"/>
                      </a:moveTo>
                      <a:cubicBezTo>
                        <a:pt x="186" y="150"/>
                        <a:pt x="186" y="150"/>
                        <a:pt x="186" y="150"/>
                      </a:cubicBezTo>
                      <a:cubicBezTo>
                        <a:pt x="186" y="1"/>
                        <a:pt x="186" y="1"/>
                        <a:pt x="186" y="1"/>
                      </a:cubicBezTo>
                      <a:cubicBezTo>
                        <a:pt x="187" y="1"/>
                        <a:pt x="187" y="1"/>
                        <a:pt x="187" y="1"/>
                      </a:cubicBezTo>
                      <a:cubicBezTo>
                        <a:pt x="187" y="1"/>
                        <a:pt x="187" y="1"/>
                        <a:pt x="187" y="1"/>
                      </a:cubicBezTo>
                      <a:cubicBezTo>
                        <a:pt x="268" y="1"/>
                        <a:pt x="331" y="0"/>
                        <a:pt x="411" y="0"/>
                      </a:cubicBezTo>
                      <a:cubicBezTo>
                        <a:pt x="411" y="181"/>
                        <a:pt x="411" y="181"/>
                        <a:pt x="411" y="181"/>
                      </a:cubicBezTo>
                      <a:cubicBezTo>
                        <a:pt x="379" y="181"/>
                        <a:pt x="379" y="181"/>
                        <a:pt x="379" y="181"/>
                      </a:cubicBezTo>
                      <a:cubicBezTo>
                        <a:pt x="379" y="181"/>
                        <a:pt x="379" y="181"/>
                        <a:pt x="379" y="181"/>
                      </a:cubicBezTo>
                      <a:cubicBezTo>
                        <a:pt x="255" y="182"/>
                        <a:pt x="255" y="182"/>
                        <a:pt x="255" y="182"/>
                      </a:cubicBezTo>
                      <a:cubicBezTo>
                        <a:pt x="255" y="143"/>
                        <a:pt x="255" y="100"/>
                        <a:pt x="255" y="62"/>
                      </a:cubicBezTo>
                      <a:cubicBezTo>
                        <a:pt x="284" y="62"/>
                        <a:pt x="312" y="62"/>
                        <a:pt x="341" y="62"/>
                      </a:cubicBezTo>
                      <a:cubicBezTo>
                        <a:pt x="341" y="62"/>
                        <a:pt x="341" y="62"/>
                        <a:pt x="341" y="62"/>
                      </a:cubicBezTo>
                      <a:cubicBezTo>
                        <a:pt x="342" y="62"/>
                        <a:pt x="342" y="62"/>
                        <a:pt x="342" y="62"/>
                      </a:cubicBezTo>
                      <a:cubicBezTo>
                        <a:pt x="342" y="94"/>
                        <a:pt x="342" y="94"/>
                        <a:pt x="342" y="94"/>
                      </a:cubicBezTo>
                      <a:cubicBezTo>
                        <a:pt x="341" y="94"/>
                        <a:pt x="341" y="94"/>
                        <a:pt x="341" y="94"/>
                      </a:cubicBezTo>
                      <a:cubicBezTo>
                        <a:pt x="341" y="116"/>
                        <a:pt x="341" y="116"/>
                        <a:pt x="341" y="116"/>
                      </a:cubicBezTo>
                      <a:cubicBezTo>
                        <a:pt x="312" y="116"/>
                        <a:pt x="312" y="116"/>
                        <a:pt x="312" y="116"/>
                      </a:cubicBezTo>
                      <a:cubicBezTo>
                        <a:pt x="312" y="94"/>
                        <a:pt x="312" y="94"/>
                        <a:pt x="312" y="94"/>
                      </a:cubicBezTo>
                      <a:cubicBezTo>
                        <a:pt x="288" y="94"/>
                        <a:pt x="288" y="94"/>
                        <a:pt x="288" y="94"/>
                      </a:cubicBezTo>
                      <a:cubicBezTo>
                        <a:pt x="288" y="149"/>
                        <a:pt x="288" y="149"/>
                        <a:pt x="288" y="149"/>
                      </a:cubicBezTo>
                      <a:cubicBezTo>
                        <a:pt x="379" y="149"/>
                        <a:pt x="379" y="149"/>
                        <a:pt x="379" y="149"/>
                      </a:cubicBezTo>
                      <a:cubicBezTo>
                        <a:pt x="379" y="32"/>
                        <a:pt x="379" y="32"/>
                        <a:pt x="379" y="32"/>
                      </a:cubicBezTo>
                      <a:cubicBezTo>
                        <a:pt x="220" y="32"/>
                        <a:pt x="220" y="32"/>
                        <a:pt x="220" y="32"/>
                      </a:cubicBezTo>
                      <a:cubicBezTo>
                        <a:pt x="220" y="32"/>
                        <a:pt x="220" y="32"/>
                        <a:pt x="220" y="32"/>
                      </a:cubicBezTo>
                      <a:cubicBezTo>
                        <a:pt x="218" y="32"/>
                        <a:pt x="218" y="32"/>
                        <a:pt x="218" y="32"/>
                      </a:cubicBezTo>
                      <a:cubicBezTo>
                        <a:pt x="218" y="182"/>
                        <a:pt x="218" y="182"/>
                        <a:pt x="218" y="182"/>
                      </a:cubicBezTo>
                      <a:cubicBezTo>
                        <a:pt x="0" y="182"/>
                        <a:pt x="0" y="182"/>
                        <a:pt x="0" y="182"/>
                      </a:cubicBezTo>
                      <a:cubicBezTo>
                        <a:pt x="0" y="1"/>
                        <a:pt x="0" y="1"/>
                        <a:pt x="0" y="1"/>
                      </a:cubicBezTo>
                      <a:cubicBezTo>
                        <a:pt x="156" y="0"/>
                        <a:pt x="156" y="0"/>
                        <a:pt x="156" y="0"/>
                      </a:cubicBezTo>
                      <a:cubicBezTo>
                        <a:pt x="156" y="115"/>
                        <a:pt x="156" y="115"/>
                        <a:pt x="156" y="115"/>
                      </a:cubicBezTo>
                      <a:cubicBezTo>
                        <a:pt x="99" y="115"/>
                        <a:pt x="99" y="115"/>
                        <a:pt x="99" y="115"/>
                      </a:cubicBezTo>
                      <a:cubicBezTo>
                        <a:pt x="99" y="116"/>
                        <a:pt x="99" y="116"/>
                        <a:pt x="99" y="116"/>
                      </a:cubicBezTo>
                      <a:cubicBezTo>
                        <a:pt x="70" y="116"/>
                        <a:pt x="70" y="116"/>
                        <a:pt x="70" y="116"/>
                      </a:cubicBezTo>
                      <a:cubicBezTo>
                        <a:pt x="70" y="115"/>
                        <a:pt x="70" y="115"/>
                        <a:pt x="70" y="115"/>
                      </a:cubicBezTo>
                      <a:cubicBezTo>
                        <a:pt x="69" y="115"/>
                        <a:pt x="69" y="115"/>
                        <a:pt x="69" y="115"/>
                      </a:cubicBezTo>
                      <a:cubicBezTo>
                        <a:pt x="69" y="61"/>
                        <a:pt x="69" y="61"/>
                        <a:pt x="69" y="61"/>
                      </a:cubicBezTo>
                      <a:cubicBezTo>
                        <a:pt x="99" y="61"/>
                        <a:pt x="99" y="61"/>
                        <a:pt x="99" y="61"/>
                      </a:cubicBezTo>
                      <a:cubicBezTo>
                        <a:pt x="99" y="84"/>
                        <a:pt x="99" y="84"/>
                        <a:pt x="99" y="84"/>
                      </a:cubicBezTo>
                      <a:cubicBezTo>
                        <a:pt x="123" y="84"/>
                        <a:pt x="123" y="84"/>
                        <a:pt x="123" y="84"/>
                      </a:cubicBezTo>
                      <a:cubicBezTo>
                        <a:pt x="123" y="33"/>
                        <a:pt x="123" y="33"/>
                        <a:pt x="123" y="33"/>
                      </a:cubicBezTo>
                      <a:cubicBezTo>
                        <a:pt x="32" y="33"/>
                        <a:pt x="32" y="33"/>
                        <a:pt x="32" y="33"/>
                      </a:cubicBezTo>
                      <a:lnTo>
                        <a:pt x="32"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46" name="Freeform 12"/>
                <p:cNvSpPr>
                  <a:spLocks/>
                </p:cNvSpPr>
                <p:nvPr/>
              </p:nvSpPr>
              <p:spPr bwMode="auto">
                <a:xfrm>
                  <a:off x="6120153" y="5029200"/>
                  <a:ext cx="526381" cy="126831"/>
                </a:xfrm>
                <a:custGeom>
                  <a:avLst/>
                  <a:gdLst>
                    <a:gd name="T0" fmla="*/ 33 w 412"/>
                    <a:gd name="T1" fmla="*/ 150 h 182"/>
                    <a:gd name="T2" fmla="*/ 187 w 412"/>
                    <a:gd name="T3" fmla="*/ 150 h 182"/>
                    <a:gd name="T4" fmla="*/ 187 w 412"/>
                    <a:gd name="T5" fmla="*/ 1 h 182"/>
                    <a:gd name="T6" fmla="*/ 187 w 412"/>
                    <a:gd name="T7" fmla="*/ 1 h 182"/>
                    <a:gd name="T8" fmla="*/ 187 w 412"/>
                    <a:gd name="T9" fmla="*/ 1 h 182"/>
                    <a:gd name="T10" fmla="*/ 412 w 412"/>
                    <a:gd name="T11" fmla="*/ 0 h 182"/>
                    <a:gd name="T12" fmla="*/ 412 w 412"/>
                    <a:gd name="T13" fmla="*/ 181 h 182"/>
                    <a:gd name="T14" fmla="*/ 379 w 412"/>
                    <a:gd name="T15" fmla="*/ 181 h 182"/>
                    <a:gd name="T16" fmla="*/ 379 w 412"/>
                    <a:gd name="T17" fmla="*/ 181 h 182"/>
                    <a:gd name="T18" fmla="*/ 256 w 412"/>
                    <a:gd name="T19" fmla="*/ 182 h 182"/>
                    <a:gd name="T20" fmla="*/ 255 w 412"/>
                    <a:gd name="T21" fmla="*/ 62 h 182"/>
                    <a:gd name="T22" fmla="*/ 342 w 412"/>
                    <a:gd name="T23" fmla="*/ 62 h 182"/>
                    <a:gd name="T24" fmla="*/ 342 w 412"/>
                    <a:gd name="T25" fmla="*/ 62 h 182"/>
                    <a:gd name="T26" fmla="*/ 342 w 412"/>
                    <a:gd name="T27" fmla="*/ 62 h 182"/>
                    <a:gd name="T28" fmla="*/ 342 w 412"/>
                    <a:gd name="T29" fmla="*/ 94 h 182"/>
                    <a:gd name="T30" fmla="*/ 342 w 412"/>
                    <a:gd name="T31" fmla="*/ 94 h 182"/>
                    <a:gd name="T32" fmla="*/ 342 w 412"/>
                    <a:gd name="T33" fmla="*/ 116 h 182"/>
                    <a:gd name="T34" fmla="*/ 313 w 412"/>
                    <a:gd name="T35" fmla="*/ 116 h 182"/>
                    <a:gd name="T36" fmla="*/ 313 w 412"/>
                    <a:gd name="T37" fmla="*/ 94 h 182"/>
                    <a:gd name="T38" fmla="*/ 288 w 412"/>
                    <a:gd name="T39" fmla="*/ 94 h 182"/>
                    <a:gd name="T40" fmla="*/ 288 w 412"/>
                    <a:gd name="T41" fmla="*/ 149 h 182"/>
                    <a:gd name="T42" fmla="*/ 379 w 412"/>
                    <a:gd name="T43" fmla="*/ 149 h 182"/>
                    <a:gd name="T44" fmla="*/ 379 w 412"/>
                    <a:gd name="T45" fmla="*/ 32 h 182"/>
                    <a:gd name="T46" fmla="*/ 220 w 412"/>
                    <a:gd name="T47" fmla="*/ 32 h 182"/>
                    <a:gd name="T48" fmla="*/ 220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7 w 412"/>
                    <a:gd name="T61" fmla="*/ 115 h 182"/>
                    <a:gd name="T62" fmla="*/ 100 w 412"/>
                    <a:gd name="T63" fmla="*/ 115 h 182"/>
                    <a:gd name="T64" fmla="*/ 100 w 412"/>
                    <a:gd name="T65" fmla="*/ 116 h 182"/>
                    <a:gd name="T66" fmla="*/ 71 w 412"/>
                    <a:gd name="T67" fmla="*/ 116 h 182"/>
                    <a:gd name="T68" fmla="*/ 71 w 412"/>
                    <a:gd name="T69" fmla="*/ 115 h 182"/>
                    <a:gd name="T70" fmla="*/ 70 w 412"/>
                    <a:gd name="T71" fmla="*/ 115 h 182"/>
                    <a:gd name="T72" fmla="*/ 69 w 412"/>
                    <a:gd name="T73" fmla="*/ 61 h 182"/>
                    <a:gd name="T74" fmla="*/ 100 w 412"/>
                    <a:gd name="T75" fmla="*/ 61 h 182"/>
                    <a:gd name="T76" fmla="*/ 100 w 412"/>
                    <a:gd name="T77" fmla="*/ 84 h 182"/>
                    <a:gd name="T78" fmla="*/ 124 w 412"/>
                    <a:gd name="T79" fmla="*/ 84 h 182"/>
                    <a:gd name="T80" fmla="*/ 124 w 412"/>
                    <a:gd name="T81" fmla="*/ 33 h 182"/>
                    <a:gd name="T82" fmla="*/ 33 w 412"/>
                    <a:gd name="T83" fmla="*/ 33 h 182"/>
                    <a:gd name="T84" fmla="*/ 33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3" y="150"/>
                      </a:moveTo>
                      <a:cubicBezTo>
                        <a:pt x="187" y="150"/>
                        <a:pt x="187" y="150"/>
                        <a:pt x="187" y="150"/>
                      </a:cubicBezTo>
                      <a:cubicBezTo>
                        <a:pt x="187" y="1"/>
                        <a:pt x="187" y="1"/>
                        <a:pt x="187"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79" y="181"/>
                        <a:pt x="379" y="181"/>
                        <a:pt x="379" y="181"/>
                      </a:cubicBezTo>
                      <a:cubicBezTo>
                        <a:pt x="379" y="181"/>
                        <a:pt x="379" y="181"/>
                        <a:pt x="379" y="181"/>
                      </a:cubicBezTo>
                      <a:cubicBezTo>
                        <a:pt x="256" y="182"/>
                        <a:pt x="256" y="182"/>
                        <a:pt x="256" y="182"/>
                      </a:cubicBezTo>
                      <a:cubicBezTo>
                        <a:pt x="256" y="143"/>
                        <a:pt x="255" y="100"/>
                        <a:pt x="255" y="62"/>
                      </a:cubicBezTo>
                      <a:cubicBezTo>
                        <a:pt x="285" y="62"/>
                        <a:pt x="313" y="62"/>
                        <a:pt x="342" y="62"/>
                      </a:cubicBezTo>
                      <a:cubicBezTo>
                        <a:pt x="342" y="62"/>
                        <a:pt x="342" y="62"/>
                        <a:pt x="342" y="62"/>
                      </a:cubicBezTo>
                      <a:cubicBezTo>
                        <a:pt x="342" y="62"/>
                        <a:pt x="342" y="62"/>
                        <a:pt x="342" y="62"/>
                      </a:cubicBezTo>
                      <a:cubicBezTo>
                        <a:pt x="342" y="94"/>
                        <a:pt x="342" y="94"/>
                        <a:pt x="342"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8" y="94"/>
                        <a:pt x="288" y="94"/>
                        <a:pt x="288" y="94"/>
                      </a:cubicBezTo>
                      <a:cubicBezTo>
                        <a:pt x="288" y="149"/>
                        <a:pt x="288" y="149"/>
                        <a:pt x="288" y="149"/>
                      </a:cubicBezTo>
                      <a:cubicBezTo>
                        <a:pt x="379" y="149"/>
                        <a:pt x="379" y="149"/>
                        <a:pt x="379" y="149"/>
                      </a:cubicBezTo>
                      <a:cubicBezTo>
                        <a:pt x="379" y="32"/>
                        <a:pt x="379" y="32"/>
                        <a:pt x="379" y="32"/>
                      </a:cubicBezTo>
                      <a:cubicBezTo>
                        <a:pt x="220" y="32"/>
                        <a:pt x="220" y="32"/>
                        <a:pt x="220" y="32"/>
                      </a:cubicBezTo>
                      <a:cubicBezTo>
                        <a:pt x="220" y="32"/>
                        <a:pt x="220" y="32"/>
                        <a:pt x="220"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7" y="115"/>
                        <a:pt x="157" y="115"/>
                        <a:pt x="157" y="115"/>
                      </a:cubicBezTo>
                      <a:cubicBezTo>
                        <a:pt x="100" y="115"/>
                        <a:pt x="100" y="115"/>
                        <a:pt x="100" y="115"/>
                      </a:cubicBezTo>
                      <a:cubicBezTo>
                        <a:pt x="100" y="116"/>
                        <a:pt x="100" y="116"/>
                        <a:pt x="100" y="116"/>
                      </a:cubicBezTo>
                      <a:cubicBezTo>
                        <a:pt x="71" y="116"/>
                        <a:pt x="71" y="116"/>
                        <a:pt x="71" y="116"/>
                      </a:cubicBezTo>
                      <a:cubicBezTo>
                        <a:pt x="71" y="115"/>
                        <a:pt x="71" y="115"/>
                        <a:pt x="71" y="115"/>
                      </a:cubicBezTo>
                      <a:cubicBezTo>
                        <a:pt x="70" y="115"/>
                        <a:pt x="70" y="115"/>
                        <a:pt x="70" y="115"/>
                      </a:cubicBezTo>
                      <a:cubicBezTo>
                        <a:pt x="69" y="61"/>
                        <a:pt x="69" y="61"/>
                        <a:pt x="69" y="61"/>
                      </a:cubicBezTo>
                      <a:cubicBezTo>
                        <a:pt x="100" y="61"/>
                        <a:pt x="100" y="61"/>
                        <a:pt x="100" y="61"/>
                      </a:cubicBezTo>
                      <a:cubicBezTo>
                        <a:pt x="100" y="84"/>
                        <a:pt x="100" y="84"/>
                        <a:pt x="100" y="84"/>
                      </a:cubicBezTo>
                      <a:cubicBezTo>
                        <a:pt x="124" y="84"/>
                        <a:pt x="124" y="84"/>
                        <a:pt x="124" y="84"/>
                      </a:cubicBezTo>
                      <a:cubicBezTo>
                        <a:pt x="124" y="33"/>
                        <a:pt x="124" y="33"/>
                        <a:pt x="124" y="33"/>
                      </a:cubicBezTo>
                      <a:cubicBezTo>
                        <a:pt x="33" y="33"/>
                        <a:pt x="33" y="33"/>
                        <a:pt x="33" y="33"/>
                      </a:cubicBezTo>
                      <a:lnTo>
                        <a:pt x="33"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47" name="Freeform 13"/>
                <p:cNvSpPr>
                  <a:spLocks/>
                </p:cNvSpPr>
                <p:nvPr/>
              </p:nvSpPr>
              <p:spPr bwMode="auto">
                <a:xfrm>
                  <a:off x="6677804" y="5029200"/>
                  <a:ext cx="524643" cy="126831"/>
                </a:xfrm>
                <a:custGeom>
                  <a:avLst/>
                  <a:gdLst>
                    <a:gd name="T0" fmla="*/ 32 w 411"/>
                    <a:gd name="T1" fmla="*/ 150 h 182"/>
                    <a:gd name="T2" fmla="*/ 186 w 411"/>
                    <a:gd name="T3" fmla="*/ 150 h 182"/>
                    <a:gd name="T4" fmla="*/ 186 w 411"/>
                    <a:gd name="T5" fmla="*/ 1 h 182"/>
                    <a:gd name="T6" fmla="*/ 187 w 411"/>
                    <a:gd name="T7" fmla="*/ 1 h 182"/>
                    <a:gd name="T8" fmla="*/ 187 w 411"/>
                    <a:gd name="T9" fmla="*/ 1 h 182"/>
                    <a:gd name="T10" fmla="*/ 411 w 411"/>
                    <a:gd name="T11" fmla="*/ 0 h 182"/>
                    <a:gd name="T12" fmla="*/ 411 w 411"/>
                    <a:gd name="T13" fmla="*/ 181 h 182"/>
                    <a:gd name="T14" fmla="*/ 379 w 411"/>
                    <a:gd name="T15" fmla="*/ 181 h 182"/>
                    <a:gd name="T16" fmla="*/ 379 w 411"/>
                    <a:gd name="T17" fmla="*/ 181 h 182"/>
                    <a:gd name="T18" fmla="*/ 255 w 411"/>
                    <a:gd name="T19" fmla="*/ 182 h 182"/>
                    <a:gd name="T20" fmla="*/ 255 w 411"/>
                    <a:gd name="T21" fmla="*/ 62 h 182"/>
                    <a:gd name="T22" fmla="*/ 342 w 411"/>
                    <a:gd name="T23" fmla="*/ 62 h 182"/>
                    <a:gd name="T24" fmla="*/ 342 w 411"/>
                    <a:gd name="T25" fmla="*/ 62 h 182"/>
                    <a:gd name="T26" fmla="*/ 342 w 411"/>
                    <a:gd name="T27" fmla="*/ 62 h 182"/>
                    <a:gd name="T28" fmla="*/ 342 w 411"/>
                    <a:gd name="T29" fmla="*/ 94 h 182"/>
                    <a:gd name="T30" fmla="*/ 342 w 411"/>
                    <a:gd name="T31" fmla="*/ 94 h 182"/>
                    <a:gd name="T32" fmla="*/ 342 w 411"/>
                    <a:gd name="T33" fmla="*/ 116 h 182"/>
                    <a:gd name="T34" fmla="*/ 313 w 411"/>
                    <a:gd name="T35" fmla="*/ 116 h 182"/>
                    <a:gd name="T36" fmla="*/ 313 w 411"/>
                    <a:gd name="T37" fmla="*/ 94 h 182"/>
                    <a:gd name="T38" fmla="*/ 288 w 411"/>
                    <a:gd name="T39" fmla="*/ 94 h 182"/>
                    <a:gd name="T40" fmla="*/ 288 w 411"/>
                    <a:gd name="T41" fmla="*/ 149 h 182"/>
                    <a:gd name="T42" fmla="*/ 379 w 411"/>
                    <a:gd name="T43" fmla="*/ 149 h 182"/>
                    <a:gd name="T44" fmla="*/ 379 w 411"/>
                    <a:gd name="T45" fmla="*/ 32 h 182"/>
                    <a:gd name="T46" fmla="*/ 220 w 411"/>
                    <a:gd name="T47" fmla="*/ 32 h 182"/>
                    <a:gd name="T48" fmla="*/ 220 w 411"/>
                    <a:gd name="T49" fmla="*/ 32 h 182"/>
                    <a:gd name="T50" fmla="*/ 219 w 411"/>
                    <a:gd name="T51" fmla="*/ 32 h 182"/>
                    <a:gd name="T52" fmla="*/ 219 w 411"/>
                    <a:gd name="T53" fmla="*/ 182 h 182"/>
                    <a:gd name="T54" fmla="*/ 0 w 411"/>
                    <a:gd name="T55" fmla="*/ 182 h 182"/>
                    <a:gd name="T56" fmla="*/ 0 w 411"/>
                    <a:gd name="T57" fmla="*/ 1 h 182"/>
                    <a:gd name="T58" fmla="*/ 156 w 411"/>
                    <a:gd name="T59" fmla="*/ 0 h 182"/>
                    <a:gd name="T60" fmla="*/ 156 w 411"/>
                    <a:gd name="T61" fmla="*/ 115 h 182"/>
                    <a:gd name="T62" fmla="*/ 99 w 411"/>
                    <a:gd name="T63" fmla="*/ 115 h 182"/>
                    <a:gd name="T64" fmla="*/ 99 w 411"/>
                    <a:gd name="T65" fmla="*/ 116 h 182"/>
                    <a:gd name="T66" fmla="*/ 70 w 411"/>
                    <a:gd name="T67" fmla="*/ 116 h 182"/>
                    <a:gd name="T68" fmla="*/ 70 w 411"/>
                    <a:gd name="T69" fmla="*/ 115 h 182"/>
                    <a:gd name="T70" fmla="*/ 69 w 411"/>
                    <a:gd name="T71" fmla="*/ 115 h 182"/>
                    <a:gd name="T72" fmla="*/ 69 w 411"/>
                    <a:gd name="T73" fmla="*/ 61 h 182"/>
                    <a:gd name="T74" fmla="*/ 99 w 411"/>
                    <a:gd name="T75" fmla="*/ 61 h 182"/>
                    <a:gd name="T76" fmla="*/ 99 w 411"/>
                    <a:gd name="T77" fmla="*/ 84 h 182"/>
                    <a:gd name="T78" fmla="*/ 123 w 411"/>
                    <a:gd name="T79" fmla="*/ 84 h 182"/>
                    <a:gd name="T80" fmla="*/ 123 w 411"/>
                    <a:gd name="T81" fmla="*/ 33 h 182"/>
                    <a:gd name="T82" fmla="*/ 32 w 411"/>
                    <a:gd name="T83" fmla="*/ 33 h 182"/>
                    <a:gd name="T84" fmla="*/ 32 w 411"/>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1" h="182">
                      <a:moveTo>
                        <a:pt x="32" y="150"/>
                      </a:moveTo>
                      <a:cubicBezTo>
                        <a:pt x="186" y="150"/>
                        <a:pt x="186" y="150"/>
                        <a:pt x="186" y="150"/>
                      </a:cubicBezTo>
                      <a:cubicBezTo>
                        <a:pt x="186" y="1"/>
                        <a:pt x="186" y="1"/>
                        <a:pt x="186" y="1"/>
                      </a:cubicBezTo>
                      <a:cubicBezTo>
                        <a:pt x="187" y="1"/>
                        <a:pt x="187" y="1"/>
                        <a:pt x="187" y="1"/>
                      </a:cubicBezTo>
                      <a:cubicBezTo>
                        <a:pt x="187" y="1"/>
                        <a:pt x="187" y="1"/>
                        <a:pt x="187" y="1"/>
                      </a:cubicBezTo>
                      <a:cubicBezTo>
                        <a:pt x="268" y="1"/>
                        <a:pt x="332" y="0"/>
                        <a:pt x="411" y="0"/>
                      </a:cubicBezTo>
                      <a:cubicBezTo>
                        <a:pt x="411" y="181"/>
                        <a:pt x="411" y="181"/>
                        <a:pt x="411" y="181"/>
                      </a:cubicBezTo>
                      <a:cubicBezTo>
                        <a:pt x="379" y="181"/>
                        <a:pt x="379" y="181"/>
                        <a:pt x="379" y="181"/>
                      </a:cubicBezTo>
                      <a:cubicBezTo>
                        <a:pt x="379" y="181"/>
                        <a:pt x="379" y="181"/>
                        <a:pt x="379" y="181"/>
                      </a:cubicBezTo>
                      <a:cubicBezTo>
                        <a:pt x="255" y="182"/>
                        <a:pt x="255" y="182"/>
                        <a:pt x="255" y="182"/>
                      </a:cubicBezTo>
                      <a:cubicBezTo>
                        <a:pt x="255" y="143"/>
                        <a:pt x="255" y="100"/>
                        <a:pt x="255" y="62"/>
                      </a:cubicBezTo>
                      <a:cubicBezTo>
                        <a:pt x="284" y="62"/>
                        <a:pt x="313" y="62"/>
                        <a:pt x="342" y="62"/>
                      </a:cubicBezTo>
                      <a:cubicBezTo>
                        <a:pt x="342" y="62"/>
                        <a:pt x="342" y="62"/>
                        <a:pt x="342" y="62"/>
                      </a:cubicBezTo>
                      <a:cubicBezTo>
                        <a:pt x="342" y="62"/>
                        <a:pt x="342" y="62"/>
                        <a:pt x="342" y="62"/>
                      </a:cubicBezTo>
                      <a:cubicBezTo>
                        <a:pt x="342" y="94"/>
                        <a:pt x="342" y="94"/>
                        <a:pt x="342"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8" y="94"/>
                        <a:pt x="288" y="94"/>
                        <a:pt x="288" y="94"/>
                      </a:cubicBezTo>
                      <a:cubicBezTo>
                        <a:pt x="288" y="149"/>
                        <a:pt x="288" y="149"/>
                        <a:pt x="288" y="149"/>
                      </a:cubicBezTo>
                      <a:cubicBezTo>
                        <a:pt x="379" y="149"/>
                        <a:pt x="379" y="149"/>
                        <a:pt x="379" y="149"/>
                      </a:cubicBezTo>
                      <a:cubicBezTo>
                        <a:pt x="379" y="32"/>
                        <a:pt x="379" y="32"/>
                        <a:pt x="379" y="32"/>
                      </a:cubicBezTo>
                      <a:cubicBezTo>
                        <a:pt x="220" y="32"/>
                        <a:pt x="220" y="32"/>
                        <a:pt x="220" y="32"/>
                      </a:cubicBezTo>
                      <a:cubicBezTo>
                        <a:pt x="220" y="32"/>
                        <a:pt x="220" y="32"/>
                        <a:pt x="220"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6" y="115"/>
                        <a:pt x="156" y="115"/>
                        <a:pt x="156" y="115"/>
                      </a:cubicBezTo>
                      <a:cubicBezTo>
                        <a:pt x="99" y="115"/>
                        <a:pt x="99" y="115"/>
                        <a:pt x="99" y="115"/>
                      </a:cubicBezTo>
                      <a:cubicBezTo>
                        <a:pt x="99" y="116"/>
                        <a:pt x="99" y="116"/>
                        <a:pt x="99" y="116"/>
                      </a:cubicBezTo>
                      <a:cubicBezTo>
                        <a:pt x="70" y="116"/>
                        <a:pt x="70" y="116"/>
                        <a:pt x="70" y="116"/>
                      </a:cubicBezTo>
                      <a:cubicBezTo>
                        <a:pt x="70" y="115"/>
                        <a:pt x="70" y="115"/>
                        <a:pt x="70" y="115"/>
                      </a:cubicBezTo>
                      <a:cubicBezTo>
                        <a:pt x="69" y="115"/>
                        <a:pt x="69" y="115"/>
                        <a:pt x="69" y="115"/>
                      </a:cubicBezTo>
                      <a:cubicBezTo>
                        <a:pt x="69" y="61"/>
                        <a:pt x="69" y="61"/>
                        <a:pt x="69" y="61"/>
                      </a:cubicBezTo>
                      <a:cubicBezTo>
                        <a:pt x="99" y="61"/>
                        <a:pt x="99" y="61"/>
                        <a:pt x="99" y="61"/>
                      </a:cubicBezTo>
                      <a:cubicBezTo>
                        <a:pt x="99" y="84"/>
                        <a:pt x="99" y="84"/>
                        <a:pt x="99" y="84"/>
                      </a:cubicBezTo>
                      <a:cubicBezTo>
                        <a:pt x="123" y="84"/>
                        <a:pt x="123" y="84"/>
                        <a:pt x="123" y="84"/>
                      </a:cubicBezTo>
                      <a:cubicBezTo>
                        <a:pt x="123" y="33"/>
                        <a:pt x="123" y="33"/>
                        <a:pt x="123" y="33"/>
                      </a:cubicBezTo>
                      <a:cubicBezTo>
                        <a:pt x="32" y="33"/>
                        <a:pt x="32" y="33"/>
                        <a:pt x="32" y="33"/>
                      </a:cubicBezTo>
                      <a:lnTo>
                        <a:pt x="32"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48" name="Freeform 14"/>
                <p:cNvSpPr>
                  <a:spLocks/>
                </p:cNvSpPr>
                <p:nvPr/>
              </p:nvSpPr>
              <p:spPr bwMode="auto">
                <a:xfrm>
                  <a:off x="7231980" y="5029200"/>
                  <a:ext cx="526381" cy="126831"/>
                </a:xfrm>
                <a:custGeom>
                  <a:avLst/>
                  <a:gdLst>
                    <a:gd name="T0" fmla="*/ 32 w 412"/>
                    <a:gd name="T1" fmla="*/ 150 h 182"/>
                    <a:gd name="T2" fmla="*/ 186 w 412"/>
                    <a:gd name="T3" fmla="*/ 150 h 182"/>
                    <a:gd name="T4" fmla="*/ 186 w 412"/>
                    <a:gd name="T5" fmla="*/ 1 h 182"/>
                    <a:gd name="T6" fmla="*/ 187 w 412"/>
                    <a:gd name="T7" fmla="*/ 1 h 182"/>
                    <a:gd name="T8" fmla="*/ 187 w 412"/>
                    <a:gd name="T9" fmla="*/ 1 h 182"/>
                    <a:gd name="T10" fmla="*/ 412 w 412"/>
                    <a:gd name="T11" fmla="*/ 0 h 182"/>
                    <a:gd name="T12" fmla="*/ 412 w 412"/>
                    <a:gd name="T13" fmla="*/ 181 h 182"/>
                    <a:gd name="T14" fmla="*/ 379 w 412"/>
                    <a:gd name="T15" fmla="*/ 181 h 182"/>
                    <a:gd name="T16" fmla="*/ 379 w 412"/>
                    <a:gd name="T17" fmla="*/ 181 h 182"/>
                    <a:gd name="T18" fmla="*/ 256 w 412"/>
                    <a:gd name="T19" fmla="*/ 182 h 182"/>
                    <a:gd name="T20" fmla="*/ 255 w 412"/>
                    <a:gd name="T21" fmla="*/ 62 h 182"/>
                    <a:gd name="T22" fmla="*/ 342 w 412"/>
                    <a:gd name="T23" fmla="*/ 62 h 182"/>
                    <a:gd name="T24" fmla="*/ 342 w 412"/>
                    <a:gd name="T25" fmla="*/ 62 h 182"/>
                    <a:gd name="T26" fmla="*/ 342 w 412"/>
                    <a:gd name="T27" fmla="*/ 62 h 182"/>
                    <a:gd name="T28" fmla="*/ 342 w 412"/>
                    <a:gd name="T29" fmla="*/ 94 h 182"/>
                    <a:gd name="T30" fmla="*/ 342 w 412"/>
                    <a:gd name="T31" fmla="*/ 94 h 182"/>
                    <a:gd name="T32" fmla="*/ 342 w 412"/>
                    <a:gd name="T33" fmla="*/ 116 h 182"/>
                    <a:gd name="T34" fmla="*/ 313 w 412"/>
                    <a:gd name="T35" fmla="*/ 116 h 182"/>
                    <a:gd name="T36" fmla="*/ 313 w 412"/>
                    <a:gd name="T37" fmla="*/ 94 h 182"/>
                    <a:gd name="T38" fmla="*/ 288 w 412"/>
                    <a:gd name="T39" fmla="*/ 94 h 182"/>
                    <a:gd name="T40" fmla="*/ 288 w 412"/>
                    <a:gd name="T41" fmla="*/ 149 h 182"/>
                    <a:gd name="T42" fmla="*/ 379 w 412"/>
                    <a:gd name="T43" fmla="*/ 149 h 182"/>
                    <a:gd name="T44" fmla="*/ 379 w 412"/>
                    <a:gd name="T45" fmla="*/ 32 h 182"/>
                    <a:gd name="T46" fmla="*/ 220 w 412"/>
                    <a:gd name="T47" fmla="*/ 32 h 182"/>
                    <a:gd name="T48" fmla="*/ 220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6 w 412"/>
                    <a:gd name="T61" fmla="*/ 115 h 182"/>
                    <a:gd name="T62" fmla="*/ 99 w 412"/>
                    <a:gd name="T63" fmla="*/ 115 h 182"/>
                    <a:gd name="T64" fmla="*/ 99 w 412"/>
                    <a:gd name="T65" fmla="*/ 116 h 182"/>
                    <a:gd name="T66" fmla="*/ 70 w 412"/>
                    <a:gd name="T67" fmla="*/ 116 h 182"/>
                    <a:gd name="T68" fmla="*/ 70 w 412"/>
                    <a:gd name="T69" fmla="*/ 115 h 182"/>
                    <a:gd name="T70" fmla="*/ 69 w 412"/>
                    <a:gd name="T71" fmla="*/ 115 h 182"/>
                    <a:gd name="T72" fmla="*/ 69 w 412"/>
                    <a:gd name="T73" fmla="*/ 61 h 182"/>
                    <a:gd name="T74" fmla="*/ 99 w 412"/>
                    <a:gd name="T75" fmla="*/ 61 h 182"/>
                    <a:gd name="T76" fmla="*/ 99 w 412"/>
                    <a:gd name="T77" fmla="*/ 84 h 182"/>
                    <a:gd name="T78" fmla="*/ 123 w 412"/>
                    <a:gd name="T79" fmla="*/ 84 h 182"/>
                    <a:gd name="T80" fmla="*/ 123 w 412"/>
                    <a:gd name="T81" fmla="*/ 33 h 182"/>
                    <a:gd name="T82" fmla="*/ 32 w 412"/>
                    <a:gd name="T83" fmla="*/ 33 h 182"/>
                    <a:gd name="T84" fmla="*/ 32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2" y="150"/>
                      </a:moveTo>
                      <a:cubicBezTo>
                        <a:pt x="186" y="150"/>
                        <a:pt x="186" y="150"/>
                        <a:pt x="186" y="150"/>
                      </a:cubicBezTo>
                      <a:cubicBezTo>
                        <a:pt x="186" y="1"/>
                        <a:pt x="186" y="1"/>
                        <a:pt x="186"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79" y="181"/>
                        <a:pt x="379" y="181"/>
                        <a:pt x="379" y="181"/>
                      </a:cubicBezTo>
                      <a:cubicBezTo>
                        <a:pt x="379" y="181"/>
                        <a:pt x="379" y="181"/>
                        <a:pt x="379" y="181"/>
                      </a:cubicBezTo>
                      <a:cubicBezTo>
                        <a:pt x="256" y="182"/>
                        <a:pt x="256" y="182"/>
                        <a:pt x="256" y="182"/>
                      </a:cubicBezTo>
                      <a:cubicBezTo>
                        <a:pt x="256" y="143"/>
                        <a:pt x="255" y="100"/>
                        <a:pt x="255" y="62"/>
                      </a:cubicBezTo>
                      <a:cubicBezTo>
                        <a:pt x="284" y="62"/>
                        <a:pt x="313" y="62"/>
                        <a:pt x="342" y="62"/>
                      </a:cubicBezTo>
                      <a:cubicBezTo>
                        <a:pt x="342" y="62"/>
                        <a:pt x="342" y="62"/>
                        <a:pt x="342" y="62"/>
                      </a:cubicBezTo>
                      <a:cubicBezTo>
                        <a:pt x="342" y="62"/>
                        <a:pt x="342" y="62"/>
                        <a:pt x="342" y="62"/>
                      </a:cubicBezTo>
                      <a:cubicBezTo>
                        <a:pt x="342" y="94"/>
                        <a:pt x="342" y="94"/>
                        <a:pt x="342"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8" y="94"/>
                        <a:pt x="288" y="94"/>
                        <a:pt x="288" y="94"/>
                      </a:cubicBezTo>
                      <a:cubicBezTo>
                        <a:pt x="288" y="149"/>
                        <a:pt x="288" y="149"/>
                        <a:pt x="288" y="149"/>
                      </a:cubicBezTo>
                      <a:cubicBezTo>
                        <a:pt x="379" y="149"/>
                        <a:pt x="379" y="149"/>
                        <a:pt x="379" y="149"/>
                      </a:cubicBezTo>
                      <a:cubicBezTo>
                        <a:pt x="379" y="32"/>
                        <a:pt x="379" y="32"/>
                        <a:pt x="379" y="32"/>
                      </a:cubicBezTo>
                      <a:cubicBezTo>
                        <a:pt x="220" y="32"/>
                        <a:pt x="220" y="32"/>
                        <a:pt x="220" y="32"/>
                      </a:cubicBezTo>
                      <a:cubicBezTo>
                        <a:pt x="220" y="32"/>
                        <a:pt x="220" y="32"/>
                        <a:pt x="220"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6" y="115"/>
                        <a:pt x="156" y="115"/>
                        <a:pt x="156" y="115"/>
                      </a:cubicBezTo>
                      <a:cubicBezTo>
                        <a:pt x="99" y="115"/>
                        <a:pt x="99" y="115"/>
                        <a:pt x="99" y="115"/>
                      </a:cubicBezTo>
                      <a:cubicBezTo>
                        <a:pt x="99" y="116"/>
                        <a:pt x="99" y="116"/>
                        <a:pt x="99" y="116"/>
                      </a:cubicBezTo>
                      <a:cubicBezTo>
                        <a:pt x="70" y="116"/>
                        <a:pt x="70" y="116"/>
                        <a:pt x="70" y="116"/>
                      </a:cubicBezTo>
                      <a:cubicBezTo>
                        <a:pt x="70" y="115"/>
                        <a:pt x="70" y="115"/>
                        <a:pt x="70" y="115"/>
                      </a:cubicBezTo>
                      <a:cubicBezTo>
                        <a:pt x="69" y="115"/>
                        <a:pt x="69" y="115"/>
                        <a:pt x="69" y="115"/>
                      </a:cubicBezTo>
                      <a:cubicBezTo>
                        <a:pt x="69" y="61"/>
                        <a:pt x="69" y="61"/>
                        <a:pt x="69" y="61"/>
                      </a:cubicBezTo>
                      <a:cubicBezTo>
                        <a:pt x="99" y="61"/>
                        <a:pt x="99" y="61"/>
                        <a:pt x="99" y="61"/>
                      </a:cubicBezTo>
                      <a:cubicBezTo>
                        <a:pt x="99" y="84"/>
                        <a:pt x="99" y="84"/>
                        <a:pt x="99" y="84"/>
                      </a:cubicBezTo>
                      <a:cubicBezTo>
                        <a:pt x="123" y="84"/>
                        <a:pt x="123" y="84"/>
                        <a:pt x="123" y="84"/>
                      </a:cubicBezTo>
                      <a:cubicBezTo>
                        <a:pt x="123" y="33"/>
                        <a:pt x="123" y="33"/>
                        <a:pt x="123" y="33"/>
                      </a:cubicBezTo>
                      <a:cubicBezTo>
                        <a:pt x="32" y="33"/>
                        <a:pt x="32" y="33"/>
                        <a:pt x="32" y="33"/>
                      </a:cubicBezTo>
                      <a:lnTo>
                        <a:pt x="32"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49" name="Freeform 15"/>
                <p:cNvSpPr>
                  <a:spLocks/>
                </p:cNvSpPr>
                <p:nvPr/>
              </p:nvSpPr>
              <p:spPr bwMode="auto">
                <a:xfrm>
                  <a:off x="7789631" y="5029200"/>
                  <a:ext cx="524643" cy="126831"/>
                </a:xfrm>
                <a:custGeom>
                  <a:avLst/>
                  <a:gdLst>
                    <a:gd name="T0" fmla="*/ 33 w 412"/>
                    <a:gd name="T1" fmla="*/ 150 h 182"/>
                    <a:gd name="T2" fmla="*/ 187 w 412"/>
                    <a:gd name="T3" fmla="*/ 150 h 182"/>
                    <a:gd name="T4" fmla="*/ 187 w 412"/>
                    <a:gd name="T5" fmla="*/ 1 h 182"/>
                    <a:gd name="T6" fmla="*/ 187 w 412"/>
                    <a:gd name="T7" fmla="*/ 1 h 182"/>
                    <a:gd name="T8" fmla="*/ 187 w 412"/>
                    <a:gd name="T9" fmla="*/ 1 h 182"/>
                    <a:gd name="T10" fmla="*/ 412 w 412"/>
                    <a:gd name="T11" fmla="*/ 0 h 182"/>
                    <a:gd name="T12" fmla="*/ 412 w 412"/>
                    <a:gd name="T13" fmla="*/ 181 h 182"/>
                    <a:gd name="T14" fmla="*/ 380 w 412"/>
                    <a:gd name="T15" fmla="*/ 181 h 182"/>
                    <a:gd name="T16" fmla="*/ 380 w 412"/>
                    <a:gd name="T17" fmla="*/ 181 h 182"/>
                    <a:gd name="T18" fmla="*/ 256 w 412"/>
                    <a:gd name="T19" fmla="*/ 182 h 182"/>
                    <a:gd name="T20" fmla="*/ 256 w 412"/>
                    <a:gd name="T21" fmla="*/ 62 h 182"/>
                    <a:gd name="T22" fmla="*/ 342 w 412"/>
                    <a:gd name="T23" fmla="*/ 62 h 182"/>
                    <a:gd name="T24" fmla="*/ 342 w 412"/>
                    <a:gd name="T25" fmla="*/ 62 h 182"/>
                    <a:gd name="T26" fmla="*/ 343 w 412"/>
                    <a:gd name="T27" fmla="*/ 62 h 182"/>
                    <a:gd name="T28" fmla="*/ 343 w 412"/>
                    <a:gd name="T29" fmla="*/ 94 h 182"/>
                    <a:gd name="T30" fmla="*/ 342 w 412"/>
                    <a:gd name="T31" fmla="*/ 94 h 182"/>
                    <a:gd name="T32" fmla="*/ 342 w 412"/>
                    <a:gd name="T33" fmla="*/ 116 h 182"/>
                    <a:gd name="T34" fmla="*/ 313 w 412"/>
                    <a:gd name="T35" fmla="*/ 116 h 182"/>
                    <a:gd name="T36" fmla="*/ 313 w 412"/>
                    <a:gd name="T37" fmla="*/ 94 h 182"/>
                    <a:gd name="T38" fmla="*/ 289 w 412"/>
                    <a:gd name="T39" fmla="*/ 94 h 182"/>
                    <a:gd name="T40" fmla="*/ 289 w 412"/>
                    <a:gd name="T41" fmla="*/ 149 h 182"/>
                    <a:gd name="T42" fmla="*/ 380 w 412"/>
                    <a:gd name="T43" fmla="*/ 149 h 182"/>
                    <a:gd name="T44" fmla="*/ 380 w 412"/>
                    <a:gd name="T45" fmla="*/ 32 h 182"/>
                    <a:gd name="T46" fmla="*/ 221 w 412"/>
                    <a:gd name="T47" fmla="*/ 32 h 182"/>
                    <a:gd name="T48" fmla="*/ 221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7 w 412"/>
                    <a:gd name="T61" fmla="*/ 115 h 182"/>
                    <a:gd name="T62" fmla="*/ 100 w 412"/>
                    <a:gd name="T63" fmla="*/ 115 h 182"/>
                    <a:gd name="T64" fmla="*/ 100 w 412"/>
                    <a:gd name="T65" fmla="*/ 116 h 182"/>
                    <a:gd name="T66" fmla="*/ 71 w 412"/>
                    <a:gd name="T67" fmla="*/ 116 h 182"/>
                    <a:gd name="T68" fmla="*/ 71 w 412"/>
                    <a:gd name="T69" fmla="*/ 115 h 182"/>
                    <a:gd name="T70" fmla="*/ 70 w 412"/>
                    <a:gd name="T71" fmla="*/ 115 h 182"/>
                    <a:gd name="T72" fmla="*/ 69 w 412"/>
                    <a:gd name="T73" fmla="*/ 61 h 182"/>
                    <a:gd name="T74" fmla="*/ 100 w 412"/>
                    <a:gd name="T75" fmla="*/ 61 h 182"/>
                    <a:gd name="T76" fmla="*/ 100 w 412"/>
                    <a:gd name="T77" fmla="*/ 84 h 182"/>
                    <a:gd name="T78" fmla="*/ 124 w 412"/>
                    <a:gd name="T79" fmla="*/ 84 h 182"/>
                    <a:gd name="T80" fmla="*/ 124 w 412"/>
                    <a:gd name="T81" fmla="*/ 33 h 182"/>
                    <a:gd name="T82" fmla="*/ 33 w 412"/>
                    <a:gd name="T83" fmla="*/ 33 h 182"/>
                    <a:gd name="T84" fmla="*/ 33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3" y="150"/>
                      </a:moveTo>
                      <a:cubicBezTo>
                        <a:pt x="187" y="150"/>
                        <a:pt x="187" y="150"/>
                        <a:pt x="187" y="150"/>
                      </a:cubicBezTo>
                      <a:cubicBezTo>
                        <a:pt x="187" y="1"/>
                        <a:pt x="187" y="1"/>
                        <a:pt x="187"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80" y="181"/>
                        <a:pt x="380" y="181"/>
                        <a:pt x="380" y="181"/>
                      </a:cubicBezTo>
                      <a:cubicBezTo>
                        <a:pt x="380" y="181"/>
                        <a:pt x="380" y="181"/>
                        <a:pt x="380" y="181"/>
                      </a:cubicBezTo>
                      <a:cubicBezTo>
                        <a:pt x="256" y="182"/>
                        <a:pt x="256" y="182"/>
                        <a:pt x="256" y="182"/>
                      </a:cubicBezTo>
                      <a:cubicBezTo>
                        <a:pt x="256" y="143"/>
                        <a:pt x="256" y="100"/>
                        <a:pt x="256" y="62"/>
                      </a:cubicBezTo>
                      <a:cubicBezTo>
                        <a:pt x="285" y="62"/>
                        <a:pt x="313" y="62"/>
                        <a:pt x="342" y="62"/>
                      </a:cubicBezTo>
                      <a:cubicBezTo>
                        <a:pt x="342" y="62"/>
                        <a:pt x="342" y="62"/>
                        <a:pt x="342" y="62"/>
                      </a:cubicBezTo>
                      <a:cubicBezTo>
                        <a:pt x="343" y="62"/>
                        <a:pt x="343" y="62"/>
                        <a:pt x="343" y="62"/>
                      </a:cubicBezTo>
                      <a:cubicBezTo>
                        <a:pt x="343" y="94"/>
                        <a:pt x="343" y="94"/>
                        <a:pt x="343"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9" y="94"/>
                        <a:pt x="289" y="94"/>
                        <a:pt x="289" y="94"/>
                      </a:cubicBezTo>
                      <a:cubicBezTo>
                        <a:pt x="289" y="149"/>
                        <a:pt x="289" y="149"/>
                        <a:pt x="289" y="149"/>
                      </a:cubicBezTo>
                      <a:cubicBezTo>
                        <a:pt x="380" y="149"/>
                        <a:pt x="380" y="149"/>
                        <a:pt x="380" y="149"/>
                      </a:cubicBezTo>
                      <a:cubicBezTo>
                        <a:pt x="380" y="32"/>
                        <a:pt x="380" y="32"/>
                        <a:pt x="380" y="32"/>
                      </a:cubicBezTo>
                      <a:cubicBezTo>
                        <a:pt x="221" y="32"/>
                        <a:pt x="221" y="32"/>
                        <a:pt x="221" y="32"/>
                      </a:cubicBezTo>
                      <a:cubicBezTo>
                        <a:pt x="221" y="32"/>
                        <a:pt x="221" y="32"/>
                        <a:pt x="221"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7" y="115"/>
                        <a:pt x="157" y="115"/>
                        <a:pt x="157" y="115"/>
                      </a:cubicBezTo>
                      <a:cubicBezTo>
                        <a:pt x="100" y="115"/>
                        <a:pt x="100" y="115"/>
                        <a:pt x="100" y="115"/>
                      </a:cubicBezTo>
                      <a:cubicBezTo>
                        <a:pt x="100" y="116"/>
                        <a:pt x="100" y="116"/>
                        <a:pt x="100" y="116"/>
                      </a:cubicBezTo>
                      <a:cubicBezTo>
                        <a:pt x="71" y="116"/>
                        <a:pt x="71" y="116"/>
                        <a:pt x="71" y="116"/>
                      </a:cubicBezTo>
                      <a:cubicBezTo>
                        <a:pt x="71" y="115"/>
                        <a:pt x="71" y="115"/>
                        <a:pt x="71" y="115"/>
                      </a:cubicBezTo>
                      <a:cubicBezTo>
                        <a:pt x="70" y="115"/>
                        <a:pt x="70" y="115"/>
                        <a:pt x="70" y="115"/>
                      </a:cubicBezTo>
                      <a:cubicBezTo>
                        <a:pt x="69" y="61"/>
                        <a:pt x="69" y="61"/>
                        <a:pt x="69" y="61"/>
                      </a:cubicBezTo>
                      <a:cubicBezTo>
                        <a:pt x="100" y="61"/>
                        <a:pt x="100" y="61"/>
                        <a:pt x="100" y="61"/>
                      </a:cubicBezTo>
                      <a:cubicBezTo>
                        <a:pt x="100" y="84"/>
                        <a:pt x="100" y="84"/>
                        <a:pt x="100" y="84"/>
                      </a:cubicBezTo>
                      <a:cubicBezTo>
                        <a:pt x="124" y="84"/>
                        <a:pt x="124" y="84"/>
                        <a:pt x="124" y="84"/>
                      </a:cubicBezTo>
                      <a:cubicBezTo>
                        <a:pt x="124" y="33"/>
                        <a:pt x="124" y="33"/>
                        <a:pt x="124" y="33"/>
                      </a:cubicBezTo>
                      <a:cubicBezTo>
                        <a:pt x="33" y="33"/>
                        <a:pt x="33" y="33"/>
                        <a:pt x="33" y="33"/>
                      </a:cubicBezTo>
                      <a:lnTo>
                        <a:pt x="33"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50" name="Freeform 16"/>
                <p:cNvSpPr>
                  <a:spLocks/>
                </p:cNvSpPr>
                <p:nvPr/>
              </p:nvSpPr>
              <p:spPr bwMode="auto">
                <a:xfrm>
                  <a:off x="8345545" y="5029200"/>
                  <a:ext cx="526381" cy="126831"/>
                </a:xfrm>
                <a:custGeom>
                  <a:avLst/>
                  <a:gdLst>
                    <a:gd name="T0" fmla="*/ 32 w 412"/>
                    <a:gd name="T1" fmla="*/ 150 h 182"/>
                    <a:gd name="T2" fmla="*/ 186 w 412"/>
                    <a:gd name="T3" fmla="*/ 150 h 182"/>
                    <a:gd name="T4" fmla="*/ 186 w 412"/>
                    <a:gd name="T5" fmla="*/ 1 h 182"/>
                    <a:gd name="T6" fmla="*/ 187 w 412"/>
                    <a:gd name="T7" fmla="*/ 1 h 182"/>
                    <a:gd name="T8" fmla="*/ 187 w 412"/>
                    <a:gd name="T9" fmla="*/ 1 h 182"/>
                    <a:gd name="T10" fmla="*/ 412 w 412"/>
                    <a:gd name="T11" fmla="*/ 0 h 182"/>
                    <a:gd name="T12" fmla="*/ 412 w 412"/>
                    <a:gd name="T13" fmla="*/ 181 h 182"/>
                    <a:gd name="T14" fmla="*/ 379 w 412"/>
                    <a:gd name="T15" fmla="*/ 181 h 182"/>
                    <a:gd name="T16" fmla="*/ 379 w 412"/>
                    <a:gd name="T17" fmla="*/ 181 h 182"/>
                    <a:gd name="T18" fmla="*/ 256 w 412"/>
                    <a:gd name="T19" fmla="*/ 182 h 182"/>
                    <a:gd name="T20" fmla="*/ 255 w 412"/>
                    <a:gd name="T21" fmla="*/ 62 h 182"/>
                    <a:gd name="T22" fmla="*/ 342 w 412"/>
                    <a:gd name="T23" fmla="*/ 62 h 182"/>
                    <a:gd name="T24" fmla="*/ 342 w 412"/>
                    <a:gd name="T25" fmla="*/ 62 h 182"/>
                    <a:gd name="T26" fmla="*/ 342 w 412"/>
                    <a:gd name="T27" fmla="*/ 62 h 182"/>
                    <a:gd name="T28" fmla="*/ 342 w 412"/>
                    <a:gd name="T29" fmla="*/ 94 h 182"/>
                    <a:gd name="T30" fmla="*/ 342 w 412"/>
                    <a:gd name="T31" fmla="*/ 94 h 182"/>
                    <a:gd name="T32" fmla="*/ 342 w 412"/>
                    <a:gd name="T33" fmla="*/ 116 h 182"/>
                    <a:gd name="T34" fmla="*/ 313 w 412"/>
                    <a:gd name="T35" fmla="*/ 116 h 182"/>
                    <a:gd name="T36" fmla="*/ 313 w 412"/>
                    <a:gd name="T37" fmla="*/ 94 h 182"/>
                    <a:gd name="T38" fmla="*/ 288 w 412"/>
                    <a:gd name="T39" fmla="*/ 94 h 182"/>
                    <a:gd name="T40" fmla="*/ 288 w 412"/>
                    <a:gd name="T41" fmla="*/ 149 h 182"/>
                    <a:gd name="T42" fmla="*/ 379 w 412"/>
                    <a:gd name="T43" fmla="*/ 149 h 182"/>
                    <a:gd name="T44" fmla="*/ 379 w 412"/>
                    <a:gd name="T45" fmla="*/ 32 h 182"/>
                    <a:gd name="T46" fmla="*/ 220 w 412"/>
                    <a:gd name="T47" fmla="*/ 32 h 182"/>
                    <a:gd name="T48" fmla="*/ 220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6 w 412"/>
                    <a:gd name="T61" fmla="*/ 115 h 182"/>
                    <a:gd name="T62" fmla="*/ 99 w 412"/>
                    <a:gd name="T63" fmla="*/ 115 h 182"/>
                    <a:gd name="T64" fmla="*/ 99 w 412"/>
                    <a:gd name="T65" fmla="*/ 116 h 182"/>
                    <a:gd name="T66" fmla="*/ 70 w 412"/>
                    <a:gd name="T67" fmla="*/ 116 h 182"/>
                    <a:gd name="T68" fmla="*/ 70 w 412"/>
                    <a:gd name="T69" fmla="*/ 115 h 182"/>
                    <a:gd name="T70" fmla="*/ 69 w 412"/>
                    <a:gd name="T71" fmla="*/ 115 h 182"/>
                    <a:gd name="T72" fmla="*/ 69 w 412"/>
                    <a:gd name="T73" fmla="*/ 61 h 182"/>
                    <a:gd name="T74" fmla="*/ 99 w 412"/>
                    <a:gd name="T75" fmla="*/ 61 h 182"/>
                    <a:gd name="T76" fmla="*/ 99 w 412"/>
                    <a:gd name="T77" fmla="*/ 84 h 182"/>
                    <a:gd name="T78" fmla="*/ 123 w 412"/>
                    <a:gd name="T79" fmla="*/ 84 h 182"/>
                    <a:gd name="T80" fmla="*/ 123 w 412"/>
                    <a:gd name="T81" fmla="*/ 33 h 182"/>
                    <a:gd name="T82" fmla="*/ 32 w 412"/>
                    <a:gd name="T83" fmla="*/ 33 h 182"/>
                    <a:gd name="T84" fmla="*/ 32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2" y="150"/>
                      </a:moveTo>
                      <a:cubicBezTo>
                        <a:pt x="186" y="150"/>
                        <a:pt x="186" y="150"/>
                        <a:pt x="186" y="150"/>
                      </a:cubicBezTo>
                      <a:cubicBezTo>
                        <a:pt x="186" y="1"/>
                        <a:pt x="186" y="1"/>
                        <a:pt x="186"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79" y="181"/>
                        <a:pt x="379" y="181"/>
                        <a:pt x="379" y="181"/>
                      </a:cubicBezTo>
                      <a:cubicBezTo>
                        <a:pt x="379" y="181"/>
                        <a:pt x="379" y="181"/>
                        <a:pt x="379" y="181"/>
                      </a:cubicBezTo>
                      <a:cubicBezTo>
                        <a:pt x="256" y="182"/>
                        <a:pt x="256" y="182"/>
                        <a:pt x="256" y="182"/>
                      </a:cubicBezTo>
                      <a:cubicBezTo>
                        <a:pt x="256" y="143"/>
                        <a:pt x="255" y="100"/>
                        <a:pt x="255" y="62"/>
                      </a:cubicBezTo>
                      <a:cubicBezTo>
                        <a:pt x="284" y="62"/>
                        <a:pt x="313" y="62"/>
                        <a:pt x="342" y="62"/>
                      </a:cubicBezTo>
                      <a:cubicBezTo>
                        <a:pt x="342" y="62"/>
                        <a:pt x="342" y="62"/>
                        <a:pt x="342" y="62"/>
                      </a:cubicBezTo>
                      <a:cubicBezTo>
                        <a:pt x="342" y="62"/>
                        <a:pt x="342" y="62"/>
                        <a:pt x="342" y="62"/>
                      </a:cubicBezTo>
                      <a:cubicBezTo>
                        <a:pt x="342" y="94"/>
                        <a:pt x="342" y="94"/>
                        <a:pt x="342"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8" y="94"/>
                        <a:pt x="288" y="94"/>
                        <a:pt x="288" y="94"/>
                      </a:cubicBezTo>
                      <a:cubicBezTo>
                        <a:pt x="288" y="149"/>
                        <a:pt x="288" y="149"/>
                        <a:pt x="288" y="149"/>
                      </a:cubicBezTo>
                      <a:cubicBezTo>
                        <a:pt x="379" y="149"/>
                        <a:pt x="379" y="149"/>
                        <a:pt x="379" y="149"/>
                      </a:cubicBezTo>
                      <a:cubicBezTo>
                        <a:pt x="379" y="32"/>
                        <a:pt x="379" y="32"/>
                        <a:pt x="379" y="32"/>
                      </a:cubicBezTo>
                      <a:cubicBezTo>
                        <a:pt x="220" y="32"/>
                        <a:pt x="220" y="32"/>
                        <a:pt x="220" y="32"/>
                      </a:cubicBezTo>
                      <a:cubicBezTo>
                        <a:pt x="220" y="32"/>
                        <a:pt x="220" y="32"/>
                        <a:pt x="220"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6" y="115"/>
                        <a:pt x="156" y="115"/>
                        <a:pt x="156" y="115"/>
                      </a:cubicBezTo>
                      <a:cubicBezTo>
                        <a:pt x="99" y="115"/>
                        <a:pt x="99" y="115"/>
                        <a:pt x="99" y="115"/>
                      </a:cubicBezTo>
                      <a:cubicBezTo>
                        <a:pt x="99" y="116"/>
                        <a:pt x="99" y="116"/>
                        <a:pt x="99" y="116"/>
                      </a:cubicBezTo>
                      <a:cubicBezTo>
                        <a:pt x="70" y="116"/>
                        <a:pt x="70" y="116"/>
                        <a:pt x="70" y="116"/>
                      </a:cubicBezTo>
                      <a:cubicBezTo>
                        <a:pt x="70" y="115"/>
                        <a:pt x="70" y="115"/>
                        <a:pt x="70" y="115"/>
                      </a:cubicBezTo>
                      <a:cubicBezTo>
                        <a:pt x="69" y="115"/>
                        <a:pt x="69" y="115"/>
                        <a:pt x="69" y="115"/>
                      </a:cubicBezTo>
                      <a:cubicBezTo>
                        <a:pt x="69" y="61"/>
                        <a:pt x="69" y="61"/>
                        <a:pt x="69" y="61"/>
                      </a:cubicBezTo>
                      <a:cubicBezTo>
                        <a:pt x="99" y="61"/>
                        <a:pt x="99" y="61"/>
                        <a:pt x="99" y="61"/>
                      </a:cubicBezTo>
                      <a:cubicBezTo>
                        <a:pt x="99" y="84"/>
                        <a:pt x="99" y="84"/>
                        <a:pt x="99" y="84"/>
                      </a:cubicBezTo>
                      <a:cubicBezTo>
                        <a:pt x="123" y="84"/>
                        <a:pt x="123" y="84"/>
                        <a:pt x="123" y="84"/>
                      </a:cubicBezTo>
                      <a:cubicBezTo>
                        <a:pt x="123" y="33"/>
                        <a:pt x="123" y="33"/>
                        <a:pt x="123" y="33"/>
                      </a:cubicBezTo>
                      <a:cubicBezTo>
                        <a:pt x="32" y="33"/>
                        <a:pt x="32" y="33"/>
                        <a:pt x="32" y="33"/>
                      </a:cubicBezTo>
                      <a:lnTo>
                        <a:pt x="32"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51" name="Freeform 17"/>
                <p:cNvSpPr>
                  <a:spLocks/>
                </p:cNvSpPr>
                <p:nvPr/>
              </p:nvSpPr>
              <p:spPr bwMode="auto">
                <a:xfrm>
                  <a:off x="8915356" y="5029200"/>
                  <a:ext cx="524643" cy="126831"/>
                </a:xfrm>
                <a:custGeom>
                  <a:avLst/>
                  <a:gdLst>
                    <a:gd name="T0" fmla="*/ 33 w 412"/>
                    <a:gd name="T1" fmla="*/ 150 h 182"/>
                    <a:gd name="T2" fmla="*/ 187 w 412"/>
                    <a:gd name="T3" fmla="*/ 150 h 182"/>
                    <a:gd name="T4" fmla="*/ 187 w 412"/>
                    <a:gd name="T5" fmla="*/ 1 h 182"/>
                    <a:gd name="T6" fmla="*/ 187 w 412"/>
                    <a:gd name="T7" fmla="*/ 1 h 182"/>
                    <a:gd name="T8" fmla="*/ 187 w 412"/>
                    <a:gd name="T9" fmla="*/ 1 h 182"/>
                    <a:gd name="T10" fmla="*/ 412 w 412"/>
                    <a:gd name="T11" fmla="*/ 0 h 182"/>
                    <a:gd name="T12" fmla="*/ 412 w 412"/>
                    <a:gd name="T13" fmla="*/ 181 h 182"/>
                    <a:gd name="T14" fmla="*/ 379 w 412"/>
                    <a:gd name="T15" fmla="*/ 181 h 182"/>
                    <a:gd name="T16" fmla="*/ 379 w 412"/>
                    <a:gd name="T17" fmla="*/ 181 h 182"/>
                    <a:gd name="T18" fmla="*/ 256 w 412"/>
                    <a:gd name="T19" fmla="*/ 182 h 182"/>
                    <a:gd name="T20" fmla="*/ 255 w 412"/>
                    <a:gd name="T21" fmla="*/ 62 h 182"/>
                    <a:gd name="T22" fmla="*/ 342 w 412"/>
                    <a:gd name="T23" fmla="*/ 62 h 182"/>
                    <a:gd name="T24" fmla="*/ 342 w 412"/>
                    <a:gd name="T25" fmla="*/ 62 h 182"/>
                    <a:gd name="T26" fmla="*/ 342 w 412"/>
                    <a:gd name="T27" fmla="*/ 62 h 182"/>
                    <a:gd name="T28" fmla="*/ 342 w 412"/>
                    <a:gd name="T29" fmla="*/ 94 h 182"/>
                    <a:gd name="T30" fmla="*/ 342 w 412"/>
                    <a:gd name="T31" fmla="*/ 94 h 182"/>
                    <a:gd name="T32" fmla="*/ 342 w 412"/>
                    <a:gd name="T33" fmla="*/ 116 h 182"/>
                    <a:gd name="T34" fmla="*/ 313 w 412"/>
                    <a:gd name="T35" fmla="*/ 116 h 182"/>
                    <a:gd name="T36" fmla="*/ 313 w 412"/>
                    <a:gd name="T37" fmla="*/ 94 h 182"/>
                    <a:gd name="T38" fmla="*/ 288 w 412"/>
                    <a:gd name="T39" fmla="*/ 94 h 182"/>
                    <a:gd name="T40" fmla="*/ 288 w 412"/>
                    <a:gd name="T41" fmla="*/ 149 h 182"/>
                    <a:gd name="T42" fmla="*/ 379 w 412"/>
                    <a:gd name="T43" fmla="*/ 149 h 182"/>
                    <a:gd name="T44" fmla="*/ 379 w 412"/>
                    <a:gd name="T45" fmla="*/ 32 h 182"/>
                    <a:gd name="T46" fmla="*/ 220 w 412"/>
                    <a:gd name="T47" fmla="*/ 32 h 182"/>
                    <a:gd name="T48" fmla="*/ 220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7 w 412"/>
                    <a:gd name="T61" fmla="*/ 115 h 182"/>
                    <a:gd name="T62" fmla="*/ 100 w 412"/>
                    <a:gd name="T63" fmla="*/ 115 h 182"/>
                    <a:gd name="T64" fmla="*/ 100 w 412"/>
                    <a:gd name="T65" fmla="*/ 116 h 182"/>
                    <a:gd name="T66" fmla="*/ 71 w 412"/>
                    <a:gd name="T67" fmla="*/ 116 h 182"/>
                    <a:gd name="T68" fmla="*/ 71 w 412"/>
                    <a:gd name="T69" fmla="*/ 115 h 182"/>
                    <a:gd name="T70" fmla="*/ 70 w 412"/>
                    <a:gd name="T71" fmla="*/ 115 h 182"/>
                    <a:gd name="T72" fmla="*/ 69 w 412"/>
                    <a:gd name="T73" fmla="*/ 61 h 182"/>
                    <a:gd name="T74" fmla="*/ 100 w 412"/>
                    <a:gd name="T75" fmla="*/ 61 h 182"/>
                    <a:gd name="T76" fmla="*/ 100 w 412"/>
                    <a:gd name="T77" fmla="*/ 84 h 182"/>
                    <a:gd name="T78" fmla="*/ 124 w 412"/>
                    <a:gd name="T79" fmla="*/ 84 h 182"/>
                    <a:gd name="T80" fmla="*/ 124 w 412"/>
                    <a:gd name="T81" fmla="*/ 33 h 182"/>
                    <a:gd name="T82" fmla="*/ 33 w 412"/>
                    <a:gd name="T83" fmla="*/ 33 h 182"/>
                    <a:gd name="T84" fmla="*/ 33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3" y="150"/>
                      </a:moveTo>
                      <a:cubicBezTo>
                        <a:pt x="187" y="150"/>
                        <a:pt x="187" y="150"/>
                        <a:pt x="187" y="150"/>
                      </a:cubicBezTo>
                      <a:cubicBezTo>
                        <a:pt x="187" y="1"/>
                        <a:pt x="187" y="1"/>
                        <a:pt x="187"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79" y="181"/>
                        <a:pt x="379" y="181"/>
                        <a:pt x="379" y="181"/>
                      </a:cubicBezTo>
                      <a:cubicBezTo>
                        <a:pt x="379" y="181"/>
                        <a:pt x="379" y="181"/>
                        <a:pt x="379" y="181"/>
                      </a:cubicBezTo>
                      <a:cubicBezTo>
                        <a:pt x="256" y="182"/>
                        <a:pt x="256" y="182"/>
                        <a:pt x="256" y="182"/>
                      </a:cubicBezTo>
                      <a:cubicBezTo>
                        <a:pt x="256" y="143"/>
                        <a:pt x="255" y="100"/>
                        <a:pt x="255" y="62"/>
                      </a:cubicBezTo>
                      <a:cubicBezTo>
                        <a:pt x="285" y="62"/>
                        <a:pt x="313" y="62"/>
                        <a:pt x="342" y="62"/>
                      </a:cubicBezTo>
                      <a:cubicBezTo>
                        <a:pt x="342" y="62"/>
                        <a:pt x="342" y="62"/>
                        <a:pt x="342" y="62"/>
                      </a:cubicBezTo>
                      <a:cubicBezTo>
                        <a:pt x="342" y="62"/>
                        <a:pt x="342" y="62"/>
                        <a:pt x="342" y="62"/>
                      </a:cubicBezTo>
                      <a:cubicBezTo>
                        <a:pt x="342" y="94"/>
                        <a:pt x="342" y="94"/>
                        <a:pt x="342"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8" y="94"/>
                        <a:pt x="288" y="94"/>
                        <a:pt x="288" y="94"/>
                      </a:cubicBezTo>
                      <a:cubicBezTo>
                        <a:pt x="288" y="149"/>
                        <a:pt x="288" y="149"/>
                        <a:pt x="288" y="149"/>
                      </a:cubicBezTo>
                      <a:cubicBezTo>
                        <a:pt x="379" y="149"/>
                        <a:pt x="379" y="149"/>
                        <a:pt x="379" y="149"/>
                      </a:cubicBezTo>
                      <a:cubicBezTo>
                        <a:pt x="379" y="32"/>
                        <a:pt x="379" y="32"/>
                        <a:pt x="379" y="32"/>
                      </a:cubicBezTo>
                      <a:cubicBezTo>
                        <a:pt x="220" y="32"/>
                        <a:pt x="220" y="32"/>
                        <a:pt x="220" y="32"/>
                      </a:cubicBezTo>
                      <a:cubicBezTo>
                        <a:pt x="220" y="32"/>
                        <a:pt x="220" y="32"/>
                        <a:pt x="220"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7" y="115"/>
                        <a:pt x="157" y="115"/>
                        <a:pt x="157" y="115"/>
                      </a:cubicBezTo>
                      <a:cubicBezTo>
                        <a:pt x="100" y="115"/>
                        <a:pt x="100" y="115"/>
                        <a:pt x="100" y="115"/>
                      </a:cubicBezTo>
                      <a:cubicBezTo>
                        <a:pt x="100" y="116"/>
                        <a:pt x="100" y="116"/>
                        <a:pt x="100" y="116"/>
                      </a:cubicBezTo>
                      <a:cubicBezTo>
                        <a:pt x="71" y="116"/>
                        <a:pt x="71" y="116"/>
                        <a:pt x="71" y="116"/>
                      </a:cubicBezTo>
                      <a:cubicBezTo>
                        <a:pt x="71" y="115"/>
                        <a:pt x="71" y="115"/>
                        <a:pt x="71" y="115"/>
                      </a:cubicBezTo>
                      <a:cubicBezTo>
                        <a:pt x="70" y="115"/>
                        <a:pt x="70" y="115"/>
                        <a:pt x="70" y="115"/>
                      </a:cubicBezTo>
                      <a:cubicBezTo>
                        <a:pt x="69" y="61"/>
                        <a:pt x="69" y="61"/>
                        <a:pt x="69" y="61"/>
                      </a:cubicBezTo>
                      <a:cubicBezTo>
                        <a:pt x="100" y="61"/>
                        <a:pt x="100" y="61"/>
                        <a:pt x="100" y="61"/>
                      </a:cubicBezTo>
                      <a:cubicBezTo>
                        <a:pt x="100" y="84"/>
                        <a:pt x="100" y="84"/>
                        <a:pt x="100" y="84"/>
                      </a:cubicBezTo>
                      <a:cubicBezTo>
                        <a:pt x="124" y="84"/>
                        <a:pt x="124" y="84"/>
                        <a:pt x="124" y="84"/>
                      </a:cubicBezTo>
                      <a:cubicBezTo>
                        <a:pt x="124" y="33"/>
                        <a:pt x="124" y="33"/>
                        <a:pt x="124" y="33"/>
                      </a:cubicBezTo>
                      <a:cubicBezTo>
                        <a:pt x="33" y="33"/>
                        <a:pt x="33" y="33"/>
                        <a:pt x="33" y="33"/>
                      </a:cubicBezTo>
                      <a:lnTo>
                        <a:pt x="33"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52" name="Freeform 18"/>
                <p:cNvSpPr>
                  <a:spLocks/>
                </p:cNvSpPr>
                <p:nvPr/>
              </p:nvSpPr>
              <p:spPr bwMode="auto">
                <a:xfrm>
                  <a:off x="9473006" y="5029200"/>
                  <a:ext cx="524643" cy="126831"/>
                </a:xfrm>
                <a:custGeom>
                  <a:avLst/>
                  <a:gdLst>
                    <a:gd name="T0" fmla="*/ 32 w 411"/>
                    <a:gd name="T1" fmla="*/ 150 h 182"/>
                    <a:gd name="T2" fmla="*/ 186 w 411"/>
                    <a:gd name="T3" fmla="*/ 150 h 182"/>
                    <a:gd name="T4" fmla="*/ 186 w 411"/>
                    <a:gd name="T5" fmla="*/ 1 h 182"/>
                    <a:gd name="T6" fmla="*/ 187 w 411"/>
                    <a:gd name="T7" fmla="*/ 1 h 182"/>
                    <a:gd name="T8" fmla="*/ 187 w 411"/>
                    <a:gd name="T9" fmla="*/ 1 h 182"/>
                    <a:gd name="T10" fmla="*/ 411 w 411"/>
                    <a:gd name="T11" fmla="*/ 0 h 182"/>
                    <a:gd name="T12" fmla="*/ 411 w 411"/>
                    <a:gd name="T13" fmla="*/ 181 h 182"/>
                    <a:gd name="T14" fmla="*/ 379 w 411"/>
                    <a:gd name="T15" fmla="*/ 181 h 182"/>
                    <a:gd name="T16" fmla="*/ 379 w 411"/>
                    <a:gd name="T17" fmla="*/ 181 h 182"/>
                    <a:gd name="T18" fmla="*/ 255 w 411"/>
                    <a:gd name="T19" fmla="*/ 182 h 182"/>
                    <a:gd name="T20" fmla="*/ 255 w 411"/>
                    <a:gd name="T21" fmla="*/ 62 h 182"/>
                    <a:gd name="T22" fmla="*/ 342 w 411"/>
                    <a:gd name="T23" fmla="*/ 62 h 182"/>
                    <a:gd name="T24" fmla="*/ 342 w 411"/>
                    <a:gd name="T25" fmla="*/ 62 h 182"/>
                    <a:gd name="T26" fmla="*/ 342 w 411"/>
                    <a:gd name="T27" fmla="*/ 62 h 182"/>
                    <a:gd name="T28" fmla="*/ 342 w 411"/>
                    <a:gd name="T29" fmla="*/ 94 h 182"/>
                    <a:gd name="T30" fmla="*/ 342 w 411"/>
                    <a:gd name="T31" fmla="*/ 94 h 182"/>
                    <a:gd name="T32" fmla="*/ 342 w 411"/>
                    <a:gd name="T33" fmla="*/ 116 h 182"/>
                    <a:gd name="T34" fmla="*/ 313 w 411"/>
                    <a:gd name="T35" fmla="*/ 116 h 182"/>
                    <a:gd name="T36" fmla="*/ 313 w 411"/>
                    <a:gd name="T37" fmla="*/ 94 h 182"/>
                    <a:gd name="T38" fmla="*/ 288 w 411"/>
                    <a:gd name="T39" fmla="*/ 94 h 182"/>
                    <a:gd name="T40" fmla="*/ 288 w 411"/>
                    <a:gd name="T41" fmla="*/ 149 h 182"/>
                    <a:gd name="T42" fmla="*/ 379 w 411"/>
                    <a:gd name="T43" fmla="*/ 149 h 182"/>
                    <a:gd name="T44" fmla="*/ 379 w 411"/>
                    <a:gd name="T45" fmla="*/ 32 h 182"/>
                    <a:gd name="T46" fmla="*/ 220 w 411"/>
                    <a:gd name="T47" fmla="*/ 32 h 182"/>
                    <a:gd name="T48" fmla="*/ 220 w 411"/>
                    <a:gd name="T49" fmla="*/ 32 h 182"/>
                    <a:gd name="T50" fmla="*/ 219 w 411"/>
                    <a:gd name="T51" fmla="*/ 32 h 182"/>
                    <a:gd name="T52" fmla="*/ 219 w 411"/>
                    <a:gd name="T53" fmla="*/ 182 h 182"/>
                    <a:gd name="T54" fmla="*/ 0 w 411"/>
                    <a:gd name="T55" fmla="*/ 182 h 182"/>
                    <a:gd name="T56" fmla="*/ 0 w 411"/>
                    <a:gd name="T57" fmla="*/ 1 h 182"/>
                    <a:gd name="T58" fmla="*/ 156 w 411"/>
                    <a:gd name="T59" fmla="*/ 0 h 182"/>
                    <a:gd name="T60" fmla="*/ 156 w 411"/>
                    <a:gd name="T61" fmla="*/ 115 h 182"/>
                    <a:gd name="T62" fmla="*/ 99 w 411"/>
                    <a:gd name="T63" fmla="*/ 115 h 182"/>
                    <a:gd name="T64" fmla="*/ 99 w 411"/>
                    <a:gd name="T65" fmla="*/ 116 h 182"/>
                    <a:gd name="T66" fmla="*/ 70 w 411"/>
                    <a:gd name="T67" fmla="*/ 116 h 182"/>
                    <a:gd name="T68" fmla="*/ 70 w 411"/>
                    <a:gd name="T69" fmla="*/ 115 h 182"/>
                    <a:gd name="T70" fmla="*/ 69 w 411"/>
                    <a:gd name="T71" fmla="*/ 115 h 182"/>
                    <a:gd name="T72" fmla="*/ 69 w 411"/>
                    <a:gd name="T73" fmla="*/ 61 h 182"/>
                    <a:gd name="T74" fmla="*/ 99 w 411"/>
                    <a:gd name="T75" fmla="*/ 61 h 182"/>
                    <a:gd name="T76" fmla="*/ 99 w 411"/>
                    <a:gd name="T77" fmla="*/ 84 h 182"/>
                    <a:gd name="T78" fmla="*/ 123 w 411"/>
                    <a:gd name="T79" fmla="*/ 84 h 182"/>
                    <a:gd name="T80" fmla="*/ 123 w 411"/>
                    <a:gd name="T81" fmla="*/ 33 h 182"/>
                    <a:gd name="T82" fmla="*/ 32 w 411"/>
                    <a:gd name="T83" fmla="*/ 33 h 182"/>
                    <a:gd name="T84" fmla="*/ 32 w 411"/>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1" h="182">
                      <a:moveTo>
                        <a:pt x="32" y="150"/>
                      </a:moveTo>
                      <a:cubicBezTo>
                        <a:pt x="186" y="150"/>
                        <a:pt x="186" y="150"/>
                        <a:pt x="186" y="150"/>
                      </a:cubicBezTo>
                      <a:cubicBezTo>
                        <a:pt x="186" y="1"/>
                        <a:pt x="186" y="1"/>
                        <a:pt x="186" y="1"/>
                      </a:cubicBezTo>
                      <a:cubicBezTo>
                        <a:pt x="187" y="1"/>
                        <a:pt x="187" y="1"/>
                        <a:pt x="187" y="1"/>
                      </a:cubicBezTo>
                      <a:cubicBezTo>
                        <a:pt x="187" y="1"/>
                        <a:pt x="187" y="1"/>
                        <a:pt x="187" y="1"/>
                      </a:cubicBezTo>
                      <a:cubicBezTo>
                        <a:pt x="268" y="1"/>
                        <a:pt x="332" y="0"/>
                        <a:pt x="411" y="0"/>
                      </a:cubicBezTo>
                      <a:cubicBezTo>
                        <a:pt x="411" y="181"/>
                        <a:pt x="411" y="181"/>
                        <a:pt x="411" y="181"/>
                      </a:cubicBezTo>
                      <a:cubicBezTo>
                        <a:pt x="379" y="181"/>
                        <a:pt x="379" y="181"/>
                        <a:pt x="379" y="181"/>
                      </a:cubicBezTo>
                      <a:cubicBezTo>
                        <a:pt x="379" y="181"/>
                        <a:pt x="379" y="181"/>
                        <a:pt x="379" y="181"/>
                      </a:cubicBezTo>
                      <a:cubicBezTo>
                        <a:pt x="255" y="182"/>
                        <a:pt x="255" y="182"/>
                        <a:pt x="255" y="182"/>
                      </a:cubicBezTo>
                      <a:cubicBezTo>
                        <a:pt x="255" y="143"/>
                        <a:pt x="255" y="100"/>
                        <a:pt x="255" y="62"/>
                      </a:cubicBezTo>
                      <a:cubicBezTo>
                        <a:pt x="284" y="62"/>
                        <a:pt x="313" y="62"/>
                        <a:pt x="342" y="62"/>
                      </a:cubicBezTo>
                      <a:cubicBezTo>
                        <a:pt x="342" y="62"/>
                        <a:pt x="342" y="62"/>
                        <a:pt x="342" y="62"/>
                      </a:cubicBezTo>
                      <a:cubicBezTo>
                        <a:pt x="342" y="62"/>
                        <a:pt x="342" y="62"/>
                        <a:pt x="342" y="62"/>
                      </a:cubicBezTo>
                      <a:cubicBezTo>
                        <a:pt x="342" y="94"/>
                        <a:pt x="342" y="94"/>
                        <a:pt x="342"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8" y="94"/>
                        <a:pt x="288" y="94"/>
                        <a:pt x="288" y="94"/>
                      </a:cubicBezTo>
                      <a:cubicBezTo>
                        <a:pt x="288" y="149"/>
                        <a:pt x="288" y="149"/>
                        <a:pt x="288" y="149"/>
                      </a:cubicBezTo>
                      <a:cubicBezTo>
                        <a:pt x="379" y="149"/>
                        <a:pt x="379" y="149"/>
                        <a:pt x="379" y="149"/>
                      </a:cubicBezTo>
                      <a:cubicBezTo>
                        <a:pt x="379" y="32"/>
                        <a:pt x="379" y="32"/>
                        <a:pt x="379" y="32"/>
                      </a:cubicBezTo>
                      <a:cubicBezTo>
                        <a:pt x="220" y="32"/>
                        <a:pt x="220" y="32"/>
                        <a:pt x="220" y="32"/>
                      </a:cubicBezTo>
                      <a:cubicBezTo>
                        <a:pt x="220" y="32"/>
                        <a:pt x="220" y="32"/>
                        <a:pt x="220"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6" y="115"/>
                        <a:pt x="156" y="115"/>
                        <a:pt x="156" y="115"/>
                      </a:cubicBezTo>
                      <a:cubicBezTo>
                        <a:pt x="99" y="115"/>
                        <a:pt x="99" y="115"/>
                        <a:pt x="99" y="115"/>
                      </a:cubicBezTo>
                      <a:cubicBezTo>
                        <a:pt x="99" y="116"/>
                        <a:pt x="99" y="116"/>
                        <a:pt x="99" y="116"/>
                      </a:cubicBezTo>
                      <a:cubicBezTo>
                        <a:pt x="70" y="116"/>
                        <a:pt x="70" y="116"/>
                        <a:pt x="70" y="116"/>
                      </a:cubicBezTo>
                      <a:cubicBezTo>
                        <a:pt x="70" y="115"/>
                        <a:pt x="70" y="115"/>
                        <a:pt x="70" y="115"/>
                      </a:cubicBezTo>
                      <a:cubicBezTo>
                        <a:pt x="69" y="115"/>
                        <a:pt x="69" y="115"/>
                        <a:pt x="69" y="115"/>
                      </a:cubicBezTo>
                      <a:cubicBezTo>
                        <a:pt x="69" y="61"/>
                        <a:pt x="69" y="61"/>
                        <a:pt x="69" y="61"/>
                      </a:cubicBezTo>
                      <a:cubicBezTo>
                        <a:pt x="99" y="61"/>
                        <a:pt x="99" y="61"/>
                        <a:pt x="99" y="61"/>
                      </a:cubicBezTo>
                      <a:cubicBezTo>
                        <a:pt x="99" y="84"/>
                        <a:pt x="99" y="84"/>
                        <a:pt x="99" y="84"/>
                      </a:cubicBezTo>
                      <a:cubicBezTo>
                        <a:pt x="123" y="84"/>
                        <a:pt x="123" y="84"/>
                        <a:pt x="123" y="84"/>
                      </a:cubicBezTo>
                      <a:cubicBezTo>
                        <a:pt x="123" y="33"/>
                        <a:pt x="123" y="33"/>
                        <a:pt x="123" y="33"/>
                      </a:cubicBezTo>
                      <a:cubicBezTo>
                        <a:pt x="32" y="33"/>
                        <a:pt x="32" y="33"/>
                        <a:pt x="32" y="33"/>
                      </a:cubicBezTo>
                      <a:lnTo>
                        <a:pt x="32"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53" name="Freeform 19"/>
                <p:cNvSpPr>
                  <a:spLocks/>
                </p:cNvSpPr>
                <p:nvPr/>
              </p:nvSpPr>
              <p:spPr bwMode="auto">
                <a:xfrm>
                  <a:off x="10028919" y="5029200"/>
                  <a:ext cx="526381" cy="126831"/>
                </a:xfrm>
                <a:custGeom>
                  <a:avLst/>
                  <a:gdLst>
                    <a:gd name="T0" fmla="*/ 33 w 412"/>
                    <a:gd name="T1" fmla="*/ 150 h 182"/>
                    <a:gd name="T2" fmla="*/ 187 w 412"/>
                    <a:gd name="T3" fmla="*/ 150 h 182"/>
                    <a:gd name="T4" fmla="*/ 187 w 412"/>
                    <a:gd name="T5" fmla="*/ 1 h 182"/>
                    <a:gd name="T6" fmla="*/ 187 w 412"/>
                    <a:gd name="T7" fmla="*/ 1 h 182"/>
                    <a:gd name="T8" fmla="*/ 187 w 412"/>
                    <a:gd name="T9" fmla="*/ 1 h 182"/>
                    <a:gd name="T10" fmla="*/ 412 w 412"/>
                    <a:gd name="T11" fmla="*/ 0 h 182"/>
                    <a:gd name="T12" fmla="*/ 412 w 412"/>
                    <a:gd name="T13" fmla="*/ 181 h 182"/>
                    <a:gd name="T14" fmla="*/ 380 w 412"/>
                    <a:gd name="T15" fmla="*/ 181 h 182"/>
                    <a:gd name="T16" fmla="*/ 380 w 412"/>
                    <a:gd name="T17" fmla="*/ 181 h 182"/>
                    <a:gd name="T18" fmla="*/ 256 w 412"/>
                    <a:gd name="T19" fmla="*/ 182 h 182"/>
                    <a:gd name="T20" fmla="*/ 255 w 412"/>
                    <a:gd name="T21" fmla="*/ 62 h 182"/>
                    <a:gd name="T22" fmla="*/ 342 w 412"/>
                    <a:gd name="T23" fmla="*/ 62 h 182"/>
                    <a:gd name="T24" fmla="*/ 342 w 412"/>
                    <a:gd name="T25" fmla="*/ 62 h 182"/>
                    <a:gd name="T26" fmla="*/ 342 w 412"/>
                    <a:gd name="T27" fmla="*/ 62 h 182"/>
                    <a:gd name="T28" fmla="*/ 342 w 412"/>
                    <a:gd name="T29" fmla="*/ 94 h 182"/>
                    <a:gd name="T30" fmla="*/ 342 w 412"/>
                    <a:gd name="T31" fmla="*/ 94 h 182"/>
                    <a:gd name="T32" fmla="*/ 342 w 412"/>
                    <a:gd name="T33" fmla="*/ 116 h 182"/>
                    <a:gd name="T34" fmla="*/ 313 w 412"/>
                    <a:gd name="T35" fmla="*/ 116 h 182"/>
                    <a:gd name="T36" fmla="*/ 313 w 412"/>
                    <a:gd name="T37" fmla="*/ 94 h 182"/>
                    <a:gd name="T38" fmla="*/ 288 w 412"/>
                    <a:gd name="T39" fmla="*/ 94 h 182"/>
                    <a:gd name="T40" fmla="*/ 288 w 412"/>
                    <a:gd name="T41" fmla="*/ 149 h 182"/>
                    <a:gd name="T42" fmla="*/ 380 w 412"/>
                    <a:gd name="T43" fmla="*/ 149 h 182"/>
                    <a:gd name="T44" fmla="*/ 380 w 412"/>
                    <a:gd name="T45" fmla="*/ 32 h 182"/>
                    <a:gd name="T46" fmla="*/ 220 w 412"/>
                    <a:gd name="T47" fmla="*/ 32 h 182"/>
                    <a:gd name="T48" fmla="*/ 220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7 w 412"/>
                    <a:gd name="T61" fmla="*/ 115 h 182"/>
                    <a:gd name="T62" fmla="*/ 100 w 412"/>
                    <a:gd name="T63" fmla="*/ 115 h 182"/>
                    <a:gd name="T64" fmla="*/ 100 w 412"/>
                    <a:gd name="T65" fmla="*/ 116 h 182"/>
                    <a:gd name="T66" fmla="*/ 71 w 412"/>
                    <a:gd name="T67" fmla="*/ 116 h 182"/>
                    <a:gd name="T68" fmla="*/ 71 w 412"/>
                    <a:gd name="T69" fmla="*/ 115 h 182"/>
                    <a:gd name="T70" fmla="*/ 70 w 412"/>
                    <a:gd name="T71" fmla="*/ 115 h 182"/>
                    <a:gd name="T72" fmla="*/ 69 w 412"/>
                    <a:gd name="T73" fmla="*/ 61 h 182"/>
                    <a:gd name="T74" fmla="*/ 100 w 412"/>
                    <a:gd name="T75" fmla="*/ 61 h 182"/>
                    <a:gd name="T76" fmla="*/ 100 w 412"/>
                    <a:gd name="T77" fmla="*/ 84 h 182"/>
                    <a:gd name="T78" fmla="*/ 124 w 412"/>
                    <a:gd name="T79" fmla="*/ 84 h 182"/>
                    <a:gd name="T80" fmla="*/ 124 w 412"/>
                    <a:gd name="T81" fmla="*/ 33 h 182"/>
                    <a:gd name="T82" fmla="*/ 33 w 412"/>
                    <a:gd name="T83" fmla="*/ 33 h 182"/>
                    <a:gd name="T84" fmla="*/ 33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3" y="150"/>
                      </a:moveTo>
                      <a:cubicBezTo>
                        <a:pt x="187" y="150"/>
                        <a:pt x="187" y="150"/>
                        <a:pt x="187" y="150"/>
                      </a:cubicBezTo>
                      <a:cubicBezTo>
                        <a:pt x="187" y="1"/>
                        <a:pt x="187" y="1"/>
                        <a:pt x="187"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80" y="181"/>
                        <a:pt x="380" y="181"/>
                        <a:pt x="380" y="181"/>
                      </a:cubicBezTo>
                      <a:cubicBezTo>
                        <a:pt x="380" y="181"/>
                        <a:pt x="380" y="181"/>
                        <a:pt x="380" y="181"/>
                      </a:cubicBezTo>
                      <a:cubicBezTo>
                        <a:pt x="256" y="182"/>
                        <a:pt x="256" y="182"/>
                        <a:pt x="256" y="182"/>
                      </a:cubicBezTo>
                      <a:cubicBezTo>
                        <a:pt x="256" y="143"/>
                        <a:pt x="255" y="100"/>
                        <a:pt x="255" y="62"/>
                      </a:cubicBezTo>
                      <a:cubicBezTo>
                        <a:pt x="285" y="62"/>
                        <a:pt x="313" y="62"/>
                        <a:pt x="342" y="62"/>
                      </a:cubicBezTo>
                      <a:cubicBezTo>
                        <a:pt x="342" y="62"/>
                        <a:pt x="342" y="62"/>
                        <a:pt x="342" y="62"/>
                      </a:cubicBezTo>
                      <a:cubicBezTo>
                        <a:pt x="342" y="62"/>
                        <a:pt x="342" y="62"/>
                        <a:pt x="342" y="62"/>
                      </a:cubicBezTo>
                      <a:cubicBezTo>
                        <a:pt x="342" y="94"/>
                        <a:pt x="342" y="94"/>
                        <a:pt x="342"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8" y="94"/>
                        <a:pt x="288" y="94"/>
                        <a:pt x="288" y="94"/>
                      </a:cubicBezTo>
                      <a:cubicBezTo>
                        <a:pt x="288" y="149"/>
                        <a:pt x="288" y="149"/>
                        <a:pt x="288" y="149"/>
                      </a:cubicBezTo>
                      <a:cubicBezTo>
                        <a:pt x="380" y="149"/>
                        <a:pt x="380" y="149"/>
                        <a:pt x="380" y="149"/>
                      </a:cubicBezTo>
                      <a:cubicBezTo>
                        <a:pt x="380" y="32"/>
                        <a:pt x="380" y="32"/>
                        <a:pt x="380" y="32"/>
                      </a:cubicBezTo>
                      <a:cubicBezTo>
                        <a:pt x="220" y="32"/>
                        <a:pt x="220" y="32"/>
                        <a:pt x="220" y="32"/>
                      </a:cubicBezTo>
                      <a:cubicBezTo>
                        <a:pt x="220" y="32"/>
                        <a:pt x="220" y="32"/>
                        <a:pt x="220"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7" y="115"/>
                        <a:pt x="157" y="115"/>
                        <a:pt x="157" y="115"/>
                      </a:cubicBezTo>
                      <a:cubicBezTo>
                        <a:pt x="100" y="115"/>
                        <a:pt x="100" y="115"/>
                        <a:pt x="100" y="115"/>
                      </a:cubicBezTo>
                      <a:cubicBezTo>
                        <a:pt x="100" y="116"/>
                        <a:pt x="100" y="116"/>
                        <a:pt x="100" y="116"/>
                      </a:cubicBezTo>
                      <a:cubicBezTo>
                        <a:pt x="71" y="116"/>
                        <a:pt x="71" y="116"/>
                        <a:pt x="71" y="116"/>
                      </a:cubicBezTo>
                      <a:cubicBezTo>
                        <a:pt x="71" y="115"/>
                        <a:pt x="71" y="115"/>
                        <a:pt x="71" y="115"/>
                      </a:cubicBezTo>
                      <a:cubicBezTo>
                        <a:pt x="70" y="115"/>
                        <a:pt x="70" y="115"/>
                        <a:pt x="70" y="115"/>
                      </a:cubicBezTo>
                      <a:cubicBezTo>
                        <a:pt x="69" y="61"/>
                        <a:pt x="69" y="61"/>
                        <a:pt x="69" y="61"/>
                      </a:cubicBezTo>
                      <a:cubicBezTo>
                        <a:pt x="100" y="61"/>
                        <a:pt x="100" y="61"/>
                        <a:pt x="100" y="61"/>
                      </a:cubicBezTo>
                      <a:cubicBezTo>
                        <a:pt x="100" y="84"/>
                        <a:pt x="100" y="84"/>
                        <a:pt x="100" y="84"/>
                      </a:cubicBezTo>
                      <a:cubicBezTo>
                        <a:pt x="124" y="84"/>
                        <a:pt x="124" y="84"/>
                        <a:pt x="124" y="84"/>
                      </a:cubicBezTo>
                      <a:cubicBezTo>
                        <a:pt x="124" y="33"/>
                        <a:pt x="124" y="33"/>
                        <a:pt x="124" y="33"/>
                      </a:cubicBezTo>
                      <a:cubicBezTo>
                        <a:pt x="33" y="33"/>
                        <a:pt x="33" y="33"/>
                        <a:pt x="33" y="33"/>
                      </a:cubicBezTo>
                      <a:lnTo>
                        <a:pt x="33"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54" name="Freeform 20"/>
                <p:cNvSpPr>
                  <a:spLocks/>
                </p:cNvSpPr>
                <p:nvPr/>
              </p:nvSpPr>
              <p:spPr bwMode="auto">
                <a:xfrm>
                  <a:off x="10583096" y="5029200"/>
                  <a:ext cx="526381" cy="126831"/>
                </a:xfrm>
                <a:custGeom>
                  <a:avLst/>
                  <a:gdLst>
                    <a:gd name="T0" fmla="*/ 33 w 412"/>
                    <a:gd name="T1" fmla="*/ 150 h 182"/>
                    <a:gd name="T2" fmla="*/ 187 w 412"/>
                    <a:gd name="T3" fmla="*/ 150 h 182"/>
                    <a:gd name="T4" fmla="*/ 187 w 412"/>
                    <a:gd name="T5" fmla="*/ 1 h 182"/>
                    <a:gd name="T6" fmla="*/ 187 w 412"/>
                    <a:gd name="T7" fmla="*/ 1 h 182"/>
                    <a:gd name="T8" fmla="*/ 187 w 412"/>
                    <a:gd name="T9" fmla="*/ 1 h 182"/>
                    <a:gd name="T10" fmla="*/ 412 w 412"/>
                    <a:gd name="T11" fmla="*/ 0 h 182"/>
                    <a:gd name="T12" fmla="*/ 412 w 412"/>
                    <a:gd name="T13" fmla="*/ 181 h 182"/>
                    <a:gd name="T14" fmla="*/ 380 w 412"/>
                    <a:gd name="T15" fmla="*/ 181 h 182"/>
                    <a:gd name="T16" fmla="*/ 380 w 412"/>
                    <a:gd name="T17" fmla="*/ 181 h 182"/>
                    <a:gd name="T18" fmla="*/ 256 w 412"/>
                    <a:gd name="T19" fmla="*/ 182 h 182"/>
                    <a:gd name="T20" fmla="*/ 256 w 412"/>
                    <a:gd name="T21" fmla="*/ 62 h 182"/>
                    <a:gd name="T22" fmla="*/ 342 w 412"/>
                    <a:gd name="T23" fmla="*/ 62 h 182"/>
                    <a:gd name="T24" fmla="*/ 342 w 412"/>
                    <a:gd name="T25" fmla="*/ 62 h 182"/>
                    <a:gd name="T26" fmla="*/ 343 w 412"/>
                    <a:gd name="T27" fmla="*/ 62 h 182"/>
                    <a:gd name="T28" fmla="*/ 343 w 412"/>
                    <a:gd name="T29" fmla="*/ 94 h 182"/>
                    <a:gd name="T30" fmla="*/ 342 w 412"/>
                    <a:gd name="T31" fmla="*/ 94 h 182"/>
                    <a:gd name="T32" fmla="*/ 342 w 412"/>
                    <a:gd name="T33" fmla="*/ 116 h 182"/>
                    <a:gd name="T34" fmla="*/ 313 w 412"/>
                    <a:gd name="T35" fmla="*/ 116 h 182"/>
                    <a:gd name="T36" fmla="*/ 313 w 412"/>
                    <a:gd name="T37" fmla="*/ 94 h 182"/>
                    <a:gd name="T38" fmla="*/ 289 w 412"/>
                    <a:gd name="T39" fmla="*/ 94 h 182"/>
                    <a:gd name="T40" fmla="*/ 289 w 412"/>
                    <a:gd name="T41" fmla="*/ 149 h 182"/>
                    <a:gd name="T42" fmla="*/ 380 w 412"/>
                    <a:gd name="T43" fmla="*/ 149 h 182"/>
                    <a:gd name="T44" fmla="*/ 380 w 412"/>
                    <a:gd name="T45" fmla="*/ 32 h 182"/>
                    <a:gd name="T46" fmla="*/ 221 w 412"/>
                    <a:gd name="T47" fmla="*/ 32 h 182"/>
                    <a:gd name="T48" fmla="*/ 221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7 w 412"/>
                    <a:gd name="T61" fmla="*/ 115 h 182"/>
                    <a:gd name="T62" fmla="*/ 100 w 412"/>
                    <a:gd name="T63" fmla="*/ 115 h 182"/>
                    <a:gd name="T64" fmla="*/ 100 w 412"/>
                    <a:gd name="T65" fmla="*/ 116 h 182"/>
                    <a:gd name="T66" fmla="*/ 71 w 412"/>
                    <a:gd name="T67" fmla="*/ 116 h 182"/>
                    <a:gd name="T68" fmla="*/ 71 w 412"/>
                    <a:gd name="T69" fmla="*/ 115 h 182"/>
                    <a:gd name="T70" fmla="*/ 70 w 412"/>
                    <a:gd name="T71" fmla="*/ 115 h 182"/>
                    <a:gd name="T72" fmla="*/ 69 w 412"/>
                    <a:gd name="T73" fmla="*/ 61 h 182"/>
                    <a:gd name="T74" fmla="*/ 100 w 412"/>
                    <a:gd name="T75" fmla="*/ 61 h 182"/>
                    <a:gd name="T76" fmla="*/ 100 w 412"/>
                    <a:gd name="T77" fmla="*/ 84 h 182"/>
                    <a:gd name="T78" fmla="*/ 124 w 412"/>
                    <a:gd name="T79" fmla="*/ 84 h 182"/>
                    <a:gd name="T80" fmla="*/ 124 w 412"/>
                    <a:gd name="T81" fmla="*/ 33 h 182"/>
                    <a:gd name="T82" fmla="*/ 33 w 412"/>
                    <a:gd name="T83" fmla="*/ 33 h 182"/>
                    <a:gd name="T84" fmla="*/ 33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3" y="150"/>
                      </a:moveTo>
                      <a:cubicBezTo>
                        <a:pt x="187" y="150"/>
                        <a:pt x="187" y="150"/>
                        <a:pt x="187" y="150"/>
                      </a:cubicBezTo>
                      <a:cubicBezTo>
                        <a:pt x="187" y="1"/>
                        <a:pt x="187" y="1"/>
                        <a:pt x="187"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80" y="181"/>
                        <a:pt x="380" y="181"/>
                        <a:pt x="380" y="181"/>
                      </a:cubicBezTo>
                      <a:cubicBezTo>
                        <a:pt x="380" y="181"/>
                        <a:pt x="380" y="181"/>
                        <a:pt x="380" y="181"/>
                      </a:cubicBezTo>
                      <a:cubicBezTo>
                        <a:pt x="256" y="182"/>
                        <a:pt x="256" y="182"/>
                        <a:pt x="256" y="182"/>
                      </a:cubicBezTo>
                      <a:cubicBezTo>
                        <a:pt x="256" y="143"/>
                        <a:pt x="256" y="100"/>
                        <a:pt x="256" y="62"/>
                      </a:cubicBezTo>
                      <a:cubicBezTo>
                        <a:pt x="285" y="62"/>
                        <a:pt x="313" y="62"/>
                        <a:pt x="342" y="62"/>
                      </a:cubicBezTo>
                      <a:cubicBezTo>
                        <a:pt x="342" y="62"/>
                        <a:pt x="342" y="62"/>
                        <a:pt x="342" y="62"/>
                      </a:cubicBezTo>
                      <a:cubicBezTo>
                        <a:pt x="343" y="62"/>
                        <a:pt x="343" y="62"/>
                        <a:pt x="343" y="62"/>
                      </a:cubicBezTo>
                      <a:cubicBezTo>
                        <a:pt x="343" y="94"/>
                        <a:pt x="343" y="94"/>
                        <a:pt x="343"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9" y="94"/>
                        <a:pt x="289" y="94"/>
                        <a:pt x="289" y="94"/>
                      </a:cubicBezTo>
                      <a:cubicBezTo>
                        <a:pt x="289" y="149"/>
                        <a:pt x="289" y="149"/>
                        <a:pt x="289" y="149"/>
                      </a:cubicBezTo>
                      <a:cubicBezTo>
                        <a:pt x="380" y="149"/>
                        <a:pt x="380" y="149"/>
                        <a:pt x="380" y="149"/>
                      </a:cubicBezTo>
                      <a:cubicBezTo>
                        <a:pt x="380" y="32"/>
                        <a:pt x="380" y="32"/>
                        <a:pt x="380" y="32"/>
                      </a:cubicBezTo>
                      <a:cubicBezTo>
                        <a:pt x="221" y="32"/>
                        <a:pt x="221" y="32"/>
                        <a:pt x="221" y="32"/>
                      </a:cubicBezTo>
                      <a:cubicBezTo>
                        <a:pt x="221" y="32"/>
                        <a:pt x="221" y="32"/>
                        <a:pt x="221"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7" y="115"/>
                        <a:pt x="157" y="115"/>
                        <a:pt x="157" y="115"/>
                      </a:cubicBezTo>
                      <a:cubicBezTo>
                        <a:pt x="100" y="115"/>
                        <a:pt x="100" y="115"/>
                        <a:pt x="100" y="115"/>
                      </a:cubicBezTo>
                      <a:cubicBezTo>
                        <a:pt x="100" y="116"/>
                        <a:pt x="100" y="116"/>
                        <a:pt x="100" y="116"/>
                      </a:cubicBezTo>
                      <a:cubicBezTo>
                        <a:pt x="71" y="116"/>
                        <a:pt x="71" y="116"/>
                        <a:pt x="71" y="116"/>
                      </a:cubicBezTo>
                      <a:cubicBezTo>
                        <a:pt x="71" y="115"/>
                        <a:pt x="71" y="115"/>
                        <a:pt x="71" y="115"/>
                      </a:cubicBezTo>
                      <a:cubicBezTo>
                        <a:pt x="70" y="115"/>
                        <a:pt x="70" y="115"/>
                        <a:pt x="70" y="115"/>
                      </a:cubicBezTo>
                      <a:cubicBezTo>
                        <a:pt x="69" y="61"/>
                        <a:pt x="69" y="61"/>
                        <a:pt x="69" y="61"/>
                      </a:cubicBezTo>
                      <a:cubicBezTo>
                        <a:pt x="100" y="61"/>
                        <a:pt x="100" y="61"/>
                        <a:pt x="100" y="61"/>
                      </a:cubicBezTo>
                      <a:cubicBezTo>
                        <a:pt x="100" y="84"/>
                        <a:pt x="100" y="84"/>
                        <a:pt x="100" y="84"/>
                      </a:cubicBezTo>
                      <a:cubicBezTo>
                        <a:pt x="124" y="84"/>
                        <a:pt x="124" y="84"/>
                        <a:pt x="124" y="84"/>
                      </a:cubicBezTo>
                      <a:cubicBezTo>
                        <a:pt x="124" y="33"/>
                        <a:pt x="124" y="33"/>
                        <a:pt x="124" y="33"/>
                      </a:cubicBezTo>
                      <a:cubicBezTo>
                        <a:pt x="33" y="33"/>
                        <a:pt x="33" y="33"/>
                        <a:pt x="33" y="33"/>
                      </a:cubicBezTo>
                      <a:lnTo>
                        <a:pt x="33"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55" name="Freeform 21"/>
                <p:cNvSpPr>
                  <a:spLocks/>
                </p:cNvSpPr>
                <p:nvPr/>
              </p:nvSpPr>
              <p:spPr bwMode="auto">
                <a:xfrm>
                  <a:off x="11140746" y="5029200"/>
                  <a:ext cx="526381" cy="126831"/>
                </a:xfrm>
                <a:custGeom>
                  <a:avLst/>
                  <a:gdLst>
                    <a:gd name="T0" fmla="*/ 32 w 412"/>
                    <a:gd name="T1" fmla="*/ 150 h 182"/>
                    <a:gd name="T2" fmla="*/ 186 w 412"/>
                    <a:gd name="T3" fmla="*/ 150 h 182"/>
                    <a:gd name="T4" fmla="*/ 186 w 412"/>
                    <a:gd name="T5" fmla="*/ 1 h 182"/>
                    <a:gd name="T6" fmla="*/ 187 w 412"/>
                    <a:gd name="T7" fmla="*/ 1 h 182"/>
                    <a:gd name="T8" fmla="*/ 187 w 412"/>
                    <a:gd name="T9" fmla="*/ 1 h 182"/>
                    <a:gd name="T10" fmla="*/ 412 w 412"/>
                    <a:gd name="T11" fmla="*/ 0 h 182"/>
                    <a:gd name="T12" fmla="*/ 412 w 412"/>
                    <a:gd name="T13" fmla="*/ 181 h 182"/>
                    <a:gd name="T14" fmla="*/ 379 w 412"/>
                    <a:gd name="T15" fmla="*/ 181 h 182"/>
                    <a:gd name="T16" fmla="*/ 379 w 412"/>
                    <a:gd name="T17" fmla="*/ 181 h 182"/>
                    <a:gd name="T18" fmla="*/ 256 w 412"/>
                    <a:gd name="T19" fmla="*/ 182 h 182"/>
                    <a:gd name="T20" fmla="*/ 255 w 412"/>
                    <a:gd name="T21" fmla="*/ 62 h 182"/>
                    <a:gd name="T22" fmla="*/ 342 w 412"/>
                    <a:gd name="T23" fmla="*/ 62 h 182"/>
                    <a:gd name="T24" fmla="*/ 342 w 412"/>
                    <a:gd name="T25" fmla="*/ 62 h 182"/>
                    <a:gd name="T26" fmla="*/ 342 w 412"/>
                    <a:gd name="T27" fmla="*/ 62 h 182"/>
                    <a:gd name="T28" fmla="*/ 342 w 412"/>
                    <a:gd name="T29" fmla="*/ 94 h 182"/>
                    <a:gd name="T30" fmla="*/ 342 w 412"/>
                    <a:gd name="T31" fmla="*/ 94 h 182"/>
                    <a:gd name="T32" fmla="*/ 342 w 412"/>
                    <a:gd name="T33" fmla="*/ 116 h 182"/>
                    <a:gd name="T34" fmla="*/ 313 w 412"/>
                    <a:gd name="T35" fmla="*/ 116 h 182"/>
                    <a:gd name="T36" fmla="*/ 313 w 412"/>
                    <a:gd name="T37" fmla="*/ 94 h 182"/>
                    <a:gd name="T38" fmla="*/ 288 w 412"/>
                    <a:gd name="T39" fmla="*/ 94 h 182"/>
                    <a:gd name="T40" fmla="*/ 288 w 412"/>
                    <a:gd name="T41" fmla="*/ 149 h 182"/>
                    <a:gd name="T42" fmla="*/ 379 w 412"/>
                    <a:gd name="T43" fmla="*/ 149 h 182"/>
                    <a:gd name="T44" fmla="*/ 379 w 412"/>
                    <a:gd name="T45" fmla="*/ 32 h 182"/>
                    <a:gd name="T46" fmla="*/ 220 w 412"/>
                    <a:gd name="T47" fmla="*/ 32 h 182"/>
                    <a:gd name="T48" fmla="*/ 220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6 w 412"/>
                    <a:gd name="T61" fmla="*/ 115 h 182"/>
                    <a:gd name="T62" fmla="*/ 99 w 412"/>
                    <a:gd name="T63" fmla="*/ 115 h 182"/>
                    <a:gd name="T64" fmla="*/ 99 w 412"/>
                    <a:gd name="T65" fmla="*/ 116 h 182"/>
                    <a:gd name="T66" fmla="*/ 70 w 412"/>
                    <a:gd name="T67" fmla="*/ 116 h 182"/>
                    <a:gd name="T68" fmla="*/ 70 w 412"/>
                    <a:gd name="T69" fmla="*/ 115 h 182"/>
                    <a:gd name="T70" fmla="*/ 69 w 412"/>
                    <a:gd name="T71" fmla="*/ 115 h 182"/>
                    <a:gd name="T72" fmla="*/ 69 w 412"/>
                    <a:gd name="T73" fmla="*/ 61 h 182"/>
                    <a:gd name="T74" fmla="*/ 99 w 412"/>
                    <a:gd name="T75" fmla="*/ 61 h 182"/>
                    <a:gd name="T76" fmla="*/ 99 w 412"/>
                    <a:gd name="T77" fmla="*/ 84 h 182"/>
                    <a:gd name="T78" fmla="*/ 124 w 412"/>
                    <a:gd name="T79" fmla="*/ 84 h 182"/>
                    <a:gd name="T80" fmla="*/ 124 w 412"/>
                    <a:gd name="T81" fmla="*/ 33 h 182"/>
                    <a:gd name="T82" fmla="*/ 32 w 412"/>
                    <a:gd name="T83" fmla="*/ 33 h 182"/>
                    <a:gd name="T84" fmla="*/ 32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2" y="150"/>
                      </a:moveTo>
                      <a:cubicBezTo>
                        <a:pt x="186" y="150"/>
                        <a:pt x="186" y="150"/>
                        <a:pt x="186" y="150"/>
                      </a:cubicBezTo>
                      <a:cubicBezTo>
                        <a:pt x="186" y="1"/>
                        <a:pt x="186" y="1"/>
                        <a:pt x="186"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79" y="181"/>
                        <a:pt x="379" y="181"/>
                        <a:pt x="379" y="181"/>
                      </a:cubicBezTo>
                      <a:cubicBezTo>
                        <a:pt x="379" y="181"/>
                        <a:pt x="379" y="181"/>
                        <a:pt x="379" y="181"/>
                      </a:cubicBezTo>
                      <a:cubicBezTo>
                        <a:pt x="256" y="182"/>
                        <a:pt x="256" y="182"/>
                        <a:pt x="256" y="182"/>
                      </a:cubicBezTo>
                      <a:cubicBezTo>
                        <a:pt x="256" y="143"/>
                        <a:pt x="255" y="100"/>
                        <a:pt x="255" y="62"/>
                      </a:cubicBezTo>
                      <a:cubicBezTo>
                        <a:pt x="284" y="62"/>
                        <a:pt x="313" y="62"/>
                        <a:pt x="342" y="62"/>
                      </a:cubicBezTo>
                      <a:cubicBezTo>
                        <a:pt x="342" y="62"/>
                        <a:pt x="342" y="62"/>
                        <a:pt x="342" y="62"/>
                      </a:cubicBezTo>
                      <a:cubicBezTo>
                        <a:pt x="342" y="62"/>
                        <a:pt x="342" y="62"/>
                        <a:pt x="342" y="62"/>
                      </a:cubicBezTo>
                      <a:cubicBezTo>
                        <a:pt x="342" y="94"/>
                        <a:pt x="342" y="94"/>
                        <a:pt x="342"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8" y="94"/>
                        <a:pt x="288" y="94"/>
                        <a:pt x="288" y="94"/>
                      </a:cubicBezTo>
                      <a:cubicBezTo>
                        <a:pt x="288" y="149"/>
                        <a:pt x="288" y="149"/>
                        <a:pt x="288" y="149"/>
                      </a:cubicBezTo>
                      <a:cubicBezTo>
                        <a:pt x="379" y="149"/>
                        <a:pt x="379" y="149"/>
                        <a:pt x="379" y="149"/>
                      </a:cubicBezTo>
                      <a:cubicBezTo>
                        <a:pt x="379" y="32"/>
                        <a:pt x="379" y="32"/>
                        <a:pt x="379" y="32"/>
                      </a:cubicBezTo>
                      <a:cubicBezTo>
                        <a:pt x="220" y="32"/>
                        <a:pt x="220" y="32"/>
                        <a:pt x="220" y="32"/>
                      </a:cubicBezTo>
                      <a:cubicBezTo>
                        <a:pt x="220" y="32"/>
                        <a:pt x="220" y="32"/>
                        <a:pt x="220"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6" y="115"/>
                        <a:pt x="156" y="115"/>
                        <a:pt x="156" y="115"/>
                      </a:cubicBezTo>
                      <a:cubicBezTo>
                        <a:pt x="99" y="115"/>
                        <a:pt x="99" y="115"/>
                        <a:pt x="99" y="115"/>
                      </a:cubicBezTo>
                      <a:cubicBezTo>
                        <a:pt x="99" y="116"/>
                        <a:pt x="99" y="116"/>
                        <a:pt x="99" y="116"/>
                      </a:cubicBezTo>
                      <a:cubicBezTo>
                        <a:pt x="70" y="116"/>
                        <a:pt x="70" y="116"/>
                        <a:pt x="70" y="116"/>
                      </a:cubicBezTo>
                      <a:cubicBezTo>
                        <a:pt x="70" y="115"/>
                        <a:pt x="70" y="115"/>
                        <a:pt x="70" y="115"/>
                      </a:cubicBezTo>
                      <a:cubicBezTo>
                        <a:pt x="69" y="115"/>
                        <a:pt x="69" y="115"/>
                        <a:pt x="69" y="115"/>
                      </a:cubicBezTo>
                      <a:cubicBezTo>
                        <a:pt x="69" y="61"/>
                        <a:pt x="69" y="61"/>
                        <a:pt x="69" y="61"/>
                      </a:cubicBezTo>
                      <a:cubicBezTo>
                        <a:pt x="99" y="61"/>
                        <a:pt x="99" y="61"/>
                        <a:pt x="99" y="61"/>
                      </a:cubicBezTo>
                      <a:cubicBezTo>
                        <a:pt x="99" y="84"/>
                        <a:pt x="99" y="84"/>
                        <a:pt x="99" y="84"/>
                      </a:cubicBezTo>
                      <a:cubicBezTo>
                        <a:pt x="124" y="84"/>
                        <a:pt x="124" y="84"/>
                        <a:pt x="124" y="84"/>
                      </a:cubicBezTo>
                      <a:cubicBezTo>
                        <a:pt x="124" y="33"/>
                        <a:pt x="124" y="33"/>
                        <a:pt x="124" y="33"/>
                      </a:cubicBezTo>
                      <a:cubicBezTo>
                        <a:pt x="32" y="33"/>
                        <a:pt x="32" y="33"/>
                        <a:pt x="32" y="33"/>
                      </a:cubicBezTo>
                      <a:lnTo>
                        <a:pt x="32"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56" name="Freeform 22"/>
                <p:cNvSpPr>
                  <a:spLocks/>
                </p:cNvSpPr>
                <p:nvPr/>
              </p:nvSpPr>
              <p:spPr bwMode="auto">
                <a:xfrm>
                  <a:off x="11696660" y="5029200"/>
                  <a:ext cx="526381" cy="126831"/>
                </a:xfrm>
                <a:custGeom>
                  <a:avLst/>
                  <a:gdLst>
                    <a:gd name="T0" fmla="*/ 33 w 412"/>
                    <a:gd name="T1" fmla="*/ 150 h 182"/>
                    <a:gd name="T2" fmla="*/ 187 w 412"/>
                    <a:gd name="T3" fmla="*/ 150 h 182"/>
                    <a:gd name="T4" fmla="*/ 187 w 412"/>
                    <a:gd name="T5" fmla="*/ 1 h 182"/>
                    <a:gd name="T6" fmla="*/ 187 w 412"/>
                    <a:gd name="T7" fmla="*/ 1 h 182"/>
                    <a:gd name="T8" fmla="*/ 187 w 412"/>
                    <a:gd name="T9" fmla="*/ 1 h 182"/>
                    <a:gd name="T10" fmla="*/ 412 w 412"/>
                    <a:gd name="T11" fmla="*/ 0 h 182"/>
                    <a:gd name="T12" fmla="*/ 412 w 412"/>
                    <a:gd name="T13" fmla="*/ 181 h 182"/>
                    <a:gd name="T14" fmla="*/ 380 w 412"/>
                    <a:gd name="T15" fmla="*/ 181 h 182"/>
                    <a:gd name="T16" fmla="*/ 380 w 412"/>
                    <a:gd name="T17" fmla="*/ 181 h 182"/>
                    <a:gd name="T18" fmla="*/ 256 w 412"/>
                    <a:gd name="T19" fmla="*/ 182 h 182"/>
                    <a:gd name="T20" fmla="*/ 256 w 412"/>
                    <a:gd name="T21" fmla="*/ 62 h 182"/>
                    <a:gd name="T22" fmla="*/ 342 w 412"/>
                    <a:gd name="T23" fmla="*/ 62 h 182"/>
                    <a:gd name="T24" fmla="*/ 342 w 412"/>
                    <a:gd name="T25" fmla="*/ 62 h 182"/>
                    <a:gd name="T26" fmla="*/ 343 w 412"/>
                    <a:gd name="T27" fmla="*/ 62 h 182"/>
                    <a:gd name="T28" fmla="*/ 343 w 412"/>
                    <a:gd name="T29" fmla="*/ 94 h 182"/>
                    <a:gd name="T30" fmla="*/ 342 w 412"/>
                    <a:gd name="T31" fmla="*/ 94 h 182"/>
                    <a:gd name="T32" fmla="*/ 342 w 412"/>
                    <a:gd name="T33" fmla="*/ 116 h 182"/>
                    <a:gd name="T34" fmla="*/ 313 w 412"/>
                    <a:gd name="T35" fmla="*/ 116 h 182"/>
                    <a:gd name="T36" fmla="*/ 313 w 412"/>
                    <a:gd name="T37" fmla="*/ 94 h 182"/>
                    <a:gd name="T38" fmla="*/ 289 w 412"/>
                    <a:gd name="T39" fmla="*/ 94 h 182"/>
                    <a:gd name="T40" fmla="*/ 289 w 412"/>
                    <a:gd name="T41" fmla="*/ 149 h 182"/>
                    <a:gd name="T42" fmla="*/ 380 w 412"/>
                    <a:gd name="T43" fmla="*/ 149 h 182"/>
                    <a:gd name="T44" fmla="*/ 380 w 412"/>
                    <a:gd name="T45" fmla="*/ 32 h 182"/>
                    <a:gd name="T46" fmla="*/ 221 w 412"/>
                    <a:gd name="T47" fmla="*/ 32 h 182"/>
                    <a:gd name="T48" fmla="*/ 221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7 w 412"/>
                    <a:gd name="T61" fmla="*/ 115 h 182"/>
                    <a:gd name="T62" fmla="*/ 100 w 412"/>
                    <a:gd name="T63" fmla="*/ 115 h 182"/>
                    <a:gd name="T64" fmla="*/ 100 w 412"/>
                    <a:gd name="T65" fmla="*/ 116 h 182"/>
                    <a:gd name="T66" fmla="*/ 71 w 412"/>
                    <a:gd name="T67" fmla="*/ 116 h 182"/>
                    <a:gd name="T68" fmla="*/ 71 w 412"/>
                    <a:gd name="T69" fmla="*/ 115 h 182"/>
                    <a:gd name="T70" fmla="*/ 70 w 412"/>
                    <a:gd name="T71" fmla="*/ 115 h 182"/>
                    <a:gd name="T72" fmla="*/ 69 w 412"/>
                    <a:gd name="T73" fmla="*/ 61 h 182"/>
                    <a:gd name="T74" fmla="*/ 100 w 412"/>
                    <a:gd name="T75" fmla="*/ 61 h 182"/>
                    <a:gd name="T76" fmla="*/ 100 w 412"/>
                    <a:gd name="T77" fmla="*/ 84 h 182"/>
                    <a:gd name="T78" fmla="*/ 124 w 412"/>
                    <a:gd name="T79" fmla="*/ 84 h 182"/>
                    <a:gd name="T80" fmla="*/ 124 w 412"/>
                    <a:gd name="T81" fmla="*/ 33 h 182"/>
                    <a:gd name="T82" fmla="*/ 33 w 412"/>
                    <a:gd name="T83" fmla="*/ 33 h 182"/>
                    <a:gd name="T84" fmla="*/ 33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3" y="150"/>
                      </a:moveTo>
                      <a:cubicBezTo>
                        <a:pt x="187" y="150"/>
                        <a:pt x="187" y="150"/>
                        <a:pt x="187" y="150"/>
                      </a:cubicBezTo>
                      <a:cubicBezTo>
                        <a:pt x="187" y="1"/>
                        <a:pt x="187" y="1"/>
                        <a:pt x="187"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80" y="181"/>
                        <a:pt x="380" y="181"/>
                        <a:pt x="380" y="181"/>
                      </a:cubicBezTo>
                      <a:cubicBezTo>
                        <a:pt x="380" y="181"/>
                        <a:pt x="380" y="181"/>
                        <a:pt x="380" y="181"/>
                      </a:cubicBezTo>
                      <a:cubicBezTo>
                        <a:pt x="256" y="182"/>
                        <a:pt x="256" y="182"/>
                        <a:pt x="256" y="182"/>
                      </a:cubicBezTo>
                      <a:cubicBezTo>
                        <a:pt x="256" y="143"/>
                        <a:pt x="256" y="100"/>
                        <a:pt x="256" y="62"/>
                      </a:cubicBezTo>
                      <a:cubicBezTo>
                        <a:pt x="285" y="62"/>
                        <a:pt x="313" y="62"/>
                        <a:pt x="342" y="62"/>
                      </a:cubicBezTo>
                      <a:cubicBezTo>
                        <a:pt x="342" y="62"/>
                        <a:pt x="342" y="62"/>
                        <a:pt x="342" y="62"/>
                      </a:cubicBezTo>
                      <a:cubicBezTo>
                        <a:pt x="343" y="62"/>
                        <a:pt x="343" y="62"/>
                        <a:pt x="343" y="62"/>
                      </a:cubicBezTo>
                      <a:cubicBezTo>
                        <a:pt x="343" y="94"/>
                        <a:pt x="343" y="94"/>
                        <a:pt x="343"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9" y="94"/>
                        <a:pt x="289" y="94"/>
                        <a:pt x="289" y="94"/>
                      </a:cubicBezTo>
                      <a:cubicBezTo>
                        <a:pt x="289" y="149"/>
                        <a:pt x="289" y="149"/>
                        <a:pt x="289" y="149"/>
                      </a:cubicBezTo>
                      <a:cubicBezTo>
                        <a:pt x="380" y="149"/>
                        <a:pt x="380" y="149"/>
                        <a:pt x="380" y="149"/>
                      </a:cubicBezTo>
                      <a:cubicBezTo>
                        <a:pt x="380" y="32"/>
                        <a:pt x="380" y="32"/>
                        <a:pt x="380" y="32"/>
                      </a:cubicBezTo>
                      <a:cubicBezTo>
                        <a:pt x="221" y="32"/>
                        <a:pt x="221" y="32"/>
                        <a:pt x="221" y="32"/>
                      </a:cubicBezTo>
                      <a:cubicBezTo>
                        <a:pt x="221" y="32"/>
                        <a:pt x="221" y="32"/>
                        <a:pt x="221"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7" y="115"/>
                        <a:pt x="157" y="115"/>
                        <a:pt x="157" y="115"/>
                      </a:cubicBezTo>
                      <a:cubicBezTo>
                        <a:pt x="100" y="115"/>
                        <a:pt x="100" y="115"/>
                        <a:pt x="100" y="115"/>
                      </a:cubicBezTo>
                      <a:cubicBezTo>
                        <a:pt x="100" y="116"/>
                        <a:pt x="100" y="116"/>
                        <a:pt x="100" y="116"/>
                      </a:cubicBezTo>
                      <a:cubicBezTo>
                        <a:pt x="71" y="116"/>
                        <a:pt x="71" y="116"/>
                        <a:pt x="71" y="116"/>
                      </a:cubicBezTo>
                      <a:cubicBezTo>
                        <a:pt x="71" y="115"/>
                        <a:pt x="71" y="115"/>
                        <a:pt x="71" y="115"/>
                      </a:cubicBezTo>
                      <a:cubicBezTo>
                        <a:pt x="70" y="115"/>
                        <a:pt x="70" y="115"/>
                        <a:pt x="70" y="115"/>
                      </a:cubicBezTo>
                      <a:cubicBezTo>
                        <a:pt x="69" y="61"/>
                        <a:pt x="69" y="61"/>
                        <a:pt x="69" y="61"/>
                      </a:cubicBezTo>
                      <a:cubicBezTo>
                        <a:pt x="100" y="61"/>
                        <a:pt x="100" y="61"/>
                        <a:pt x="100" y="61"/>
                      </a:cubicBezTo>
                      <a:cubicBezTo>
                        <a:pt x="100" y="84"/>
                        <a:pt x="100" y="84"/>
                        <a:pt x="100" y="84"/>
                      </a:cubicBezTo>
                      <a:cubicBezTo>
                        <a:pt x="124" y="84"/>
                        <a:pt x="124" y="84"/>
                        <a:pt x="124" y="84"/>
                      </a:cubicBezTo>
                      <a:cubicBezTo>
                        <a:pt x="124" y="33"/>
                        <a:pt x="124" y="33"/>
                        <a:pt x="124" y="33"/>
                      </a:cubicBezTo>
                      <a:cubicBezTo>
                        <a:pt x="33" y="33"/>
                        <a:pt x="33" y="33"/>
                        <a:pt x="33" y="33"/>
                      </a:cubicBezTo>
                      <a:lnTo>
                        <a:pt x="33"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57" name="Freeform 23"/>
                <p:cNvSpPr>
                  <a:spLocks/>
                </p:cNvSpPr>
                <p:nvPr/>
              </p:nvSpPr>
              <p:spPr bwMode="auto">
                <a:xfrm>
                  <a:off x="12250836" y="5029200"/>
                  <a:ext cx="524643" cy="126831"/>
                </a:xfrm>
                <a:custGeom>
                  <a:avLst/>
                  <a:gdLst>
                    <a:gd name="T0" fmla="*/ 32 w 411"/>
                    <a:gd name="T1" fmla="*/ 150 h 182"/>
                    <a:gd name="T2" fmla="*/ 186 w 411"/>
                    <a:gd name="T3" fmla="*/ 150 h 182"/>
                    <a:gd name="T4" fmla="*/ 186 w 411"/>
                    <a:gd name="T5" fmla="*/ 1 h 182"/>
                    <a:gd name="T6" fmla="*/ 187 w 411"/>
                    <a:gd name="T7" fmla="*/ 1 h 182"/>
                    <a:gd name="T8" fmla="*/ 187 w 411"/>
                    <a:gd name="T9" fmla="*/ 1 h 182"/>
                    <a:gd name="T10" fmla="*/ 411 w 411"/>
                    <a:gd name="T11" fmla="*/ 0 h 182"/>
                    <a:gd name="T12" fmla="*/ 411 w 411"/>
                    <a:gd name="T13" fmla="*/ 181 h 182"/>
                    <a:gd name="T14" fmla="*/ 379 w 411"/>
                    <a:gd name="T15" fmla="*/ 181 h 182"/>
                    <a:gd name="T16" fmla="*/ 379 w 411"/>
                    <a:gd name="T17" fmla="*/ 181 h 182"/>
                    <a:gd name="T18" fmla="*/ 256 w 411"/>
                    <a:gd name="T19" fmla="*/ 182 h 182"/>
                    <a:gd name="T20" fmla="*/ 255 w 411"/>
                    <a:gd name="T21" fmla="*/ 62 h 182"/>
                    <a:gd name="T22" fmla="*/ 342 w 411"/>
                    <a:gd name="T23" fmla="*/ 62 h 182"/>
                    <a:gd name="T24" fmla="*/ 342 w 411"/>
                    <a:gd name="T25" fmla="*/ 62 h 182"/>
                    <a:gd name="T26" fmla="*/ 342 w 411"/>
                    <a:gd name="T27" fmla="*/ 62 h 182"/>
                    <a:gd name="T28" fmla="*/ 342 w 411"/>
                    <a:gd name="T29" fmla="*/ 94 h 182"/>
                    <a:gd name="T30" fmla="*/ 342 w 411"/>
                    <a:gd name="T31" fmla="*/ 94 h 182"/>
                    <a:gd name="T32" fmla="*/ 342 w 411"/>
                    <a:gd name="T33" fmla="*/ 116 h 182"/>
                    <a:gd name="T34" fmla="*/ 313 w 411"/>
                    <a:gd name="T35" fmla="*/ 116 h 182"/>
                    <a:gd name="T36" fmla="*/ 313 w 411"/>
                    <a:gd name="T37" fmla="*/ 94 h 182"/>
                    <a:gd name="T38" fmla="*/ 288 w 411"/>
                    <a:gd name="T39" fmla="*/ 94 h 182"/>
                    <a:gd name="T40" fmla="*/ 288 w 411"/>
                    <a:gd name="T41" fmla="*/ 149 h 182"/>
                    <a:gd name="T42" fmla="*/ 379 w 411"/>
                    <a:gd name="T43" fmla="*/ 149 h 182"/>
                    <a:gd name="T44" fmla="*/ 379 w 411"/>
                    <a:gd name="T45" fmla="*/ 32 h 182"/>
                    <a:gd name="T46" fmla="*/ 220 w 411"/>
                    <a:gd name="T47" fmla="*/ 32 h 182"/>
                    <a:gd name="T48" fmla="*/ 220 w 411"/>
                    <a:gd name="T49" fmla="*/ 32 h 182"/>
                    <a:gd name="T50" fmla="*/ 219 w 411"/>
                    <a:gd name="T51" fmla="*/ 32 h 182"/>
                    <a:gd name="T52" fmla="*/ 219 w 411"/>
                    <a:gd name="T53" fmla="*/ 182 h 182"/>
                    <a:gd name="T54" fmla="*/ 0 w 411"/>
                    <a:gd name="T55" fmla="*/ 182 h 182"/>
                    <a:gd name="T56" fmla="*/ 0 w 411"/>
                    <a:gd name="T57" fmla="*/ 1 h 182"/>
                    <a:gd name="T58" fmla="*/ 156 w 411"/>
                    <a:gd name="T59" fmla="*/ 0 h 182"/>
                    <a:gd name="T60" fmla="*/ 156 w 411"/>
                    <a:gd name="T61" fmla="*/ 115 h 182"/>
                    <a:gd name="T62" fmla="*/ 99 w 411"/>
                    <a:gd name="T63" fmla="*/ 115 h 182"/>
                    <a:gd name="T64" fmla="*/ 99 w 411"/>
                    <a:gd name="T65" fmla="*/ 116 h 182"/>
                    <a:gd name="T66" fmla="*/ 70 w 411"/>
                    <a:gd name="T67" fmla="*/ 116 h 182"/>
                    <a:gd name="T68" fmla="*/ 70 w 411"/>
                    <a:gd name="T69" fmla="*/ 115 h 182"/>
                    <a:gd name="T70" fmla="*/ 69 w 411"/>
                    <a:gd name="T71" fmla="*/ 115 h 182"/>
                    <a:gd name="T72" fmla="*/ 69 w 411"/>
                    <a:gd name="T73" fmla="*/ 61 h 182"/>
                    <a:gd name="T74" fmla="*/ 99 w 411"/>
                    <a:gd name="T75" fmla="*/ 61 h 182"/>
                    <a:gd name="T76" fmla="*/ 99 w 411"/>
                    <a:gd name="T77" fmla="*/ 84 h 182"/>
                    <a:gd name="T78" fmla="*/ 123 w 411"/>
                    <a:gd name="T79" fmla="*/ 84 h 182"/>
                    <a:gd name="T80" fmla="*/ 123 w 411"/>
                    <a:gd name="T81" fmla="*/ 33 h 182"/>
                    <a:gd name="T82" fmla="*/ 32 w 411"/>
                    <a:gd name="T83" fmla="*/ 33 h 182"/>
                    <a:gd name="T84" fmla="*/ 32 w 411"/>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1" h="182">
                      <a:moveTo>
                        <a:pt x="32" y="150"/>
                      </a:moveTo>
                      <a:cubicBezTo>
                        <a:pt x="186" y="150"/>
                        <a:pt x="186" y="150"/>
                        <a:pt x="186" y="150"/>
                      </a:cubicBezTo>
                      <a:cubicBezTo>
                        <a:pt x="186" y="1"/>
                        <a:pt x="186" y="1"/>
                        <a:pt x="186" y="1"/>
                      </a:cubicBezTo>
                      <a:cubicBezTo>
                        <a:pt x="187" y="1"/>
                        <a:pt x="187" y="1"/>
                        <a:pt x="187" y="1"/>
                      </a:cubicBezTo>
                      <a:cubicBezTo>
                        <a:pt x="187" y="1"/>
                        <a:pt x="187" y="1"/>
                        <a:pt x="187" y="1"/>
                      </a:cubicBezTo>
                      <a:cubicBezTo>
                        <a:pt x="268" y="1"/>
                        <a:pt x="332" y="0"/>
                        <a:pt x="411" y="0"/>
                      </a:cubicBezTo>
                      <a:cubicBezTo>
                        <a:pt x="411" y="181"/>
                        <a:pt x="411" y="181"/>
                        <a:pt x="411" y="181"/>
                      </a:cubicBezTo>
                      <a:cubicBezTo>
                        <a:pt x="379" y="181"/>
                        <a:pt x="379" y="181"/>
                        <a:pt x="379" y="181"/>
                      </a:cubicBezTo>
                      <a:cubicBezTo>
                        <a:pt x="379" y="181"/>
                        <a:pt x="379" y="181"/>
                        <a:pt x="379" y="181"/>
                      </a:cubicBezTo>
                      <a:cubicBezTo>
                        <a:pt x="256" y="182"/>
                        <a:pt x="256" y="182"/>
                        <a:pt x="256" y="182"/>
                      </a:cubicBezTo>
                      <a:cubicBezTo>
                        <a:pt x="256" y="143"/>
                        <a:pt x="255" y="100"/>
                        <a:pt x="255" y="62"/>
                      </a:cubicBezTo>
                      <a:cubicBezTo>
                        <a:pt x="284" y="62"/>
                        <a:pt x="313" y="62"/>
                        <a:pt x="342" y="62"/>
                      </a:cubicBezTo>
                      <a:cubicBezTo>
                        <a:pt x="342" y="62"/>
                        <a:pt x="342" y="62"/>
                        <a:pt x="342" y="62"/>
                      </a:cubicBezTo>
                      <a:cubicBezTo>
                        <a:pt x="342" y="62"/>
                        <a:pt x="342" y="62"/>
                        <a:pt x="342" y="62"/>
                      </a:cubicBezTo>
                      <a:cubicBezTo>
                        <a:pt x="342" y="94"/>
                        <a:pt x="342" y="94"/>
                        <a:pt x="342"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8" y="94"/>
                        <a:pt x="288" y="94"/>
                        <a:pt x="288" y="94"/>
                      </a:cubicBezTo>
                      <a:cubicBezTo>
                        <a:pt x="288" y="149"/>
                        <a:pt x="288" y="149"/>
                        <a:pt x="288" y="149"/>
                      </a:cubicBezTo>
                      <a:cubicBezTo>
                        <a:pt x="379" y="149"/>
                        <a:pt x="379" y="149"/>
                        <a:pt x="379" y="149"/>
                      </a:cubicBezTo>
                      <a:cubicBezTo>
                        <a:pt x="379" y="32"/>
                        <a:pt x="379" y="32"/>
                        <a:pt x="379" y="32"/>
                      </a:cubicBezTo>
                      <a:cubicBezTo>
                        <a:pt x="220" y="32"/>
                        <a:pt x="220" y="32"/>
                        <a:pt x="220" y="32"/>
                      </a:cubicBezTo>
                      <a:cubicBezTo>
                        <a:pt x="220" y="32"/>
                        <a:pt x="220" y="32"/>
                        <a:pt x="220"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6" y="115"/>
                        <a:pt x="156" y="115"/>
                        <a:pt x="156" y="115"/>
                      </a:cubicBezTo>
                      <a:cubicBezTo>
                        <a:pt x="99" y="115"/>
                        <a:pt x="99" y="115"/>
                        <a:pt x="99" y="115"/>
                      </a:cubicBezTo>
                      <a:cubicBezTo>
                        <a:pt x="99" y="116"/>
                        <a:pt x="99" y="116"/>
                        <a:pt x="99" y="116"/>
                      </a:cubicBezTo>
                      <a:cubicBezTo>
                        <a:pt x="70" y="116"/>
                        <a:pt x="70" y="116"/>
                        <a:pt x="70" y="116"/>
                      </a:cubicBezTo>
                      <a:cubicBezTo>
                        <a:pt x="70" y="115"/>
                        <a:pt x="70" y="115"/>
                        <a:pt x="70" y="115"/>
                      </a:cubicBezTo>
                      <a:cubicBezTo>
                        <a:pt x="69" y="115"/>
                        <a:pt x="69" y="115"/>
                        <a:pt x="69" y="115"/>
                      </a:cubicBezTo>
                      <a:cubicBezTo>
                        <a:pt x="69" y="61"/>
                        <a:pt x="69" y="61"/>
                        <a:pt x="69" y="61"/>
                      </a:cubicBezTo>
                      <a:cubicBezTo>
                        <a:pt x="99" y="61"/>
                        <a:pt x="99" y="61"/>
                        <a:pt x="99" y="61"/>
                      </a:cubicBezTo>
                      <a:cubicBezTo>
                        <a:pt x="99" y="84"/>
                        <a:pt x="99" y="84"/>
                        <a:pt x="99" y="84"/>
                      </a:cubicBezTo>
                      <a:cubicBezTo>
                        <a:pt x="123" y="84"/>
                        <a:pt x="123" y="84"/>
                        <a:pt x="123" y="84"/>
                      </a:cubicBezTo>
                      <a:cubicBezTo>
                        <a:pt x="123" y="33"/>
                        <a:pt x="123" y="33"/>
                        <a:pt x="123" y="33"/>
                      </a:cubicBezTo>
                      <a:cubicBezTo>
                        <a:pt x="32" y="33"/>
                        <a:pt x="32" y="33"/>
                        <a:pt x="32" y="33"/>
                      </a:cubicBezTo>
                      <a:lnTo>
                        <a:pt x="32"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58" name="Freeform 24"/>
                <p:cNvSpPr>
                  <a:spLocks/>
                </p:cNvSpPr>
                <p:nvPr/>
              </p:nvSpPr>
              <p:spPr bwMode="auto">
                <a:xfrm>
                  <a:off x="12806750" y="5029200"/>
                  <a:ext cx="526381" cy="126831"/>
                </a:xfrm>
                <a:custGeom>
                  <a:avLst/>
                  <a:gdLst>
                    <a:gd name="T0" fmla="*/ 33 w 412"/>
                    <a:gd name="T1" fmla="*/ 150 h 182"/>
                    <a:gd name="T2" fmla="*/ 187 w 412"/>
                    <a:gd name="T3" fmla="*/ 150 h 182"/>
                    <a:gd name="T4" fmla="*/ 187 w 412"/>
                    <a:gd name="T5" fmla="*/ 1 h 182"/>
                    <a:gd name="T6" fmla="*/ 187 w 412"/>
                    <a:gd name="T7" fmla="*/ 1 h 182"/>
                    <a:gd name="T8" fmla="*/ 187 w 412"/>
                    <a:gd name="T9" fmla="*/ 1 h 182"/>
                    <a:gd name="T10" fmla="*/ 412 w 412"/>
                    <a:gd name="T11" fmla="*/ 0 h 182"/>
                    <a:gd name="T12" fmla="*/ 412 w 412"/>
                    <a:gd name="T13" fmla="*/ 181 h 182"/>
                    <a:gd name="T14" fmla="*/ 380 w 412"/>
                    <a:gd name="T15" fmla="*/ 181 h 182"/>
                    <a:gd name="T16" fmla="*/ 380 w 412"/>
                    <a:gd name="T17" fmla="*/ 181 h 182"/>
                    <a:gd name="T18" fmla="*/ 256 w 412"/>
                    <a:gd name="T19" fmla="*/ 182 h 182"/>
                    <a:gd name="T20" fmla="*/ 255 w 412"/>
                    <a:gd name="T21" fmla="*/ 62 h 182"/>
                    <a:gd name="T22" fmla="*/ 342 w 412"/>
                    <a:gd name="T23" fmla="*/ 62 h 182"/>
                    <a:gd name="T24" fmla="*/ 342 w 412"/>
                    <a:gd name="T25" fmla="*/ 62 h 182"/>
                    <a:gd name="T26" fmla="*/ 342 w 412"/>
                    <a:gd name="T27" fmla="*/ 62 h 182"/>
                    <a:gd name="T28" fmla="*/ 342 w 412"/>
                    <a:gd name="T29" fmla="*/ 94 h 182"/>
                    <a:gd name="T30" fmla="*/ 342 w 412"/>
                    <a:gd name="T31" fmla="*/ 94 h 182"/>
                    <a:gd name="T32" fmla="*/ 342 w 412"/>
                    <a:gd name="T33" fmla="*/ 116 h 182"/>
                    <a:gd name="T34" fmla="*/ 313 w 412"/>
                    <a:gd name="T35" fmla="*/ 116 h 182"/>
                    <a:gd name="T36" fmla="*/ 313 w 412"/>
                    <a:gd name="T37" fmla="*/ 94 h 182"/>
                    <a:gd name="T38" fmla="*/ 288 w 412"/>
                    <a:gd name="T39" fmla="*/ 94 h 182"/>
                    <a:gd name="T40" fmla="*/ 288 w 412"/>
                    <a:gd name="T41" fmla="*/ 149 h 182"/>
                    <a:gd name="T42" fmla="*/ 380 w 412"/>
                    <a:gd name="T43" fmla="*/ 149 h 182"/>
                    <a:gd name="T44" fmla="*/ 380 w 412"/>
                    <a:gd name="T45" fmla="*/ 32 h 182"/>
                    <a:gd name="T46" fmla="*/ 220 w 412"/>
                    <a:gd name="T47" fmla="*/ 32 h 182"/>
                    <a:gd name="T48" fmla="*/ 220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7 w 412"/>
                    <a:gd name="T61" fmla="*/ 115 h 182"/>
                    <a:gd name="T62" fmla="*/ 100 w 412"/>
                    <a:gd name="T63" fmla="*/ 115 h 182"/>
                    <a:gd name="T64" fmla="*/ 100 w 412"/>
                    <a:gd name="T65" fmla="*/ 116 h 182"/>
                    <a:gd name="T66" fmla="*/ 71 w 412"/>
                    <a:gd name="T67" fmla="*/ 116 h 182"/>
                    <a:gd name="T68" fmla="*/ 71 w 412"/>
                    <a:gd name="T69" fmla="*/ 115 h 182"/>
                    <a:gd name="T70" fmla="*/ 70 w 412"/>
                    <a:gd name="T71" fmla="*/ 115 h 182"/>
                    <a:gd name="T72" fmla="*/ 69 w 412"/>
                    <a:gd name="T73" fmla="*/ 61 h 182"/>
                    <a:gd name="T74" fmla="*/ 100 w 412"/>
                    <a:gd name="T75" fmla="*/ 61 h 182"/>
                    <a:gd name="T76" fmla="*/ 100 w 412"/>
                    <a:gd name="T77" fmla="*/ 84 h 182"/>
                    <a:gd name="T78" fmla="*/ 124 w 412"/>
                    <a:gd name="T79" fmla="*/ 84 h 182"/>
                    <a:gd name="T80" fmla="*/ 124 w 412"/>
                    <a:gd name="T81" fmla="*/ 33 h 182"/>
                    <a:gd name="T82" fmla="*/ 33 w 412"/>
                    <a:gd name="T83" fmla="*/ 33 h 182"/>
                    <a:gd name="T84" fmla="*/ 33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3" y="150"/>
                      </a:moveTo>
                      <a:cubicBezTo>
                        <a:pt x="187" y="150"/>
                        <a:pt x="187" y="150"/>
                        <a:pt x="187" y="150"/>
                      </a:cubicBezTo>
                      <a:cubicBezTo>
                        <a:pt x="187" y="1"/>
                        <a:pt x="187" y="1"/>
                        <a:pt x="187"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80" y="181"/>
                        <a:pt x="380" y="181"/>
                        <a:pt x="380" y="181"/>
                      </a:cubicBezTo>
                      <a:cubicBezTo>
                        <a:pt x="380" y="181"/>
                        <a:pt x="380" y="181"/>
                        <a:pt x="380" y="181"/>
                      </a:cubicBezTo>
                      <a:cubicBezTo>
                        <a:pt x="256" y="182"/>
                        <a:pt x="256" y="182"/>
                        <a:pt x="256" y="182"/>
                      </a:cubicBezTo>
                      <a:cubicBezTo>
                        <a:pt x="256" y="143"/>
                        <a:pt x="255" y="100"/>
                        <a:pt x="255" y="62"/>
                      </a:cubicBezTo>
                      <a:cubicBezTo>
                        <a:pt x="285" y="62"/>
                        <a:pt x="313" y="62"/>
                        <a:pt x="342" y="62"/>
                      </a:cubicBezTo>
                      <a:cubicBezTo>
                        <a:pt x="342" y="62"/>
                        <a:pt x="342" y="62"/>
                        <a:pt x="342" y="62"/>
                      </a:cubicBezTo>
                      <a:cubicBezTo>
                        <a:pt x="342" y="62"/>
                        <a:pt x="342" y="62"/>
                        <a:pt x="342" y="62"/>
                      </a:cubicBezTo>
                      <a:cubicBezTo>
                        <a:pt x="342" y="94"/>
                        <a:pt x="342" y="94"/>
                        <a:pt x="342"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8" y="94"/>
                        <a:pt x="288" y="94"/>
                        <a:pt x="288" y="94"/>
                      </a:cubicBezTo>
                      <a:cubicBezTo>
                        <a:pt x="288" y="149"/>
                        <a:pt x="288" y="149"/>
                        <a:pt x="288" y="149"/>
                      </a:cubicBezTo>
                      <a:cubicBezTo>
                        <a:pt x="380" y="149"/>
                        <a:pt x="380" y="149"/>
                        <a:pt x="380" y="149"/>
                      </a:cubicBezTo>
                      <a:cubicBezTo>
                        <a:pt x="380" y="32"/>
                        <a:pt x="380" y="32"/>
                        <a:pt x="380" y="32"/>
                      </a:cubicBezTo>
                      <a:cubicBezTo>
                        <a:pt x="220" y="32"/>
                        <a:pt x="220" y="32"/>
                        <a:pt x="220" y="32"/>
                      </a:cubicBezTo>
                      <a:cubicBezTo>
                        <a:pt x="220" y="32"/>
                        <a:pt x="220" y="32"/>
                        <a:pt x="220"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7" y="115"/>
                        <a:pt x="157" y="115"/>
                        <a:pt x="157" y="115"/>
                      </a:cubicBezTo>
                      <a:cubicBezTo>
                        <a:pt x="100" y="115"/>
                        <a:pt x="100" y="115"/>
                        <a:pt x="100" y="115"/>
                      </a:cubicBezTo>
                      <a:cubicBezTo>
                        <a:pt x="100" y="116"/>
                        <a:pt x="100" y="116"/>
                        <a:pt x="100" y="116"/>
                      </a:cubicBezTo>
                      <a:cubicBezTo>
                        <a:pt x="71" y="116"/>
                        <a:pt x="71" y="116"/>
                        <a:pt x="71" y="116"/>
                      </a:cubicBezTo>
                      <a:cubicBezTo>
                        <a:pt x="71" y="115"/>
                        <a:pt x="71" y="115"/>
                        <a:pt x="71" y="115"/>
                      </a:cubicBezTo>
                      <a:cubicBezTo>
                        <a:pt x="70" y="115"/>
                        <a:pt x="70" y="115"/>
                        <a:pt x="70" y="115"/>
                      </a:cubicBezTo>
                      <a:cubicBezTo>
                        <a:pt x="69" y="61"/>
                        <a:pt x="69" y="61"/>
                        <a:pt x="69" y="61"/>
                      </a:cubicBezTo>
                      <a:cubicBezTo>
                        <a:pt x="100" y="61"/>
                        <a:pt x="100" y="61"/>
                        <a:pt x="100" y="61"/>
                      </a:cubicBezTo>
                      <a:cubicBezTo>
                        <a:pt x="100" y="84"/>
                        <a:pt x="100" y="84"/>
                        <a:pt x="100" y="84"/>
                      </a:cubicBezTo>
                      <a:cubicBezTo>
                        <a:pt x="124" y="84"/>
                        <a:pt x="124" y="84"/>
                        <a:pt x="124" y="84"/>
                      </a:cubicBezTo>
                      <a:cubicBezTo>
                        <a:pt x="124" y="33"/>
                        <a:pt x="124" y="33"/>
                        <a:pt x="124" y="33"/>
                      </a:cubicBezTo>
                      <a:cubicBezTo>
                        <a:pt x="33" y="33"/>
                        <a:pt x="33" y="33"/>
                        <a:pt x="33" y="33"/>
                      </a:cubicBezTo>
                      <a:lnTo>
                        <a:pt x="33"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59" name="Freeform 25"/>
                <p:cNvSpPr>
                  <a:spLocks/>
                </p:cNvSpPr>
                <p:nvPr/>
              </p:nvSpPr>
              <p:spPr bwMode="auto">
                <a:xfrm>
                  <a:off x="13364400" y="5029200"/>
                  <a:ext cx="526381" cy="126831"/>
                </a:xfrm>
                <a:custGeom>
                  <a:avLst/>
                  <a:gdLst>
                    <a:gd name="T0" fmla="*/ 32 w 412"/>
                    <a:gd name="T1" fmla="*/ 150 h 182"/>
                    <a:gd name="T2" fmla="*/ 186 w 412"/>
                    <a:gd name="T3" fmla="*/ 150 h 182"/>
                    <a:gd name="T4" fmla="*/ 186 w 412"/>
                    <a:gd name="T5" fmla="*/ 1 h 182"/>
                    <a:gd name="T6" fmla="*/ 187 w 412"/>
                    <a:gd name="T7" fmla="*/ 1 h 182"/>
                    <a:gd name="T8" fmla="*/ 187 w 412"/>
                    <a:gd name="T9" fmla="*/ 1 h 182"/>
                    <a:gd name="T10" fmla="*/ 412 w 412"/>
                    <a:gd name="T11" fmla="*/ 0 h 182"/>
                    <a:gd name="T12" fmla="*/ 412 w 412"/>
                    <a:gd name="T13" fmla="*/ 181 h 182"/>
                    <a:gd name="T14" fmla="*/ 379 w 412"/>
                    <a:gd name="T15" fmla="*/ 181 h 182"/>
                    <a:gd name="T16" fmla="*/ 379 w 412"/>
                    <a:gd name="T17" fmla="*/ 181 h 182"/>
                    <a:gd name="T18" fmla="*/ 256 w 412"/>
                    <a:gd name="T19" fmla="*/ 182 h 182"/>
                    <a:gd name="T20" fmla="*/ 255 w 412"/>
                    <a:gd name="T21" fmla="*/ 62 h 182"/>
                    <a:gd name="T22" fmla="*/ 342 w 412"/>
                    <a:gd name="T23" fmla="*/ 62 h 182"/>
                    <a:gd name="T24" fmla="*/ 342 w 412"/>
                    <a:gd name="T25" fmla="*/ 62 h 182"/>
                    <a:gd name="T26" fmla="*/ 342 w 412"/>
                    <a:gd name="T27" fmla="*/ 62 h 182"/>
                    <a:gd name="T28" fmla="*/ 342 w 412"/>
                    <a:gd name="T29" fmla="*/ 94 h 182"/>
                    <a:gd name="T30" fmla="*/ 342 w 412"/>
                    <a:gd name="T31" fmla="*/ 94 h 182"/>
                    <a:gd name="T32" fmla="*/ 342 w 412"/>
                    <a:gd name="T33" fmla="*/ 116 h 182"/>
                    <a:gd name="T34" fmla="*/ 313 w 412"/>
                    <a:gd name="T35" fmla="*/ 116 h 182"/>
                    <a:gd name="T36" fmla="*/ 313 w 412"/>
                    <a:gd name="T37" fmla="*/ 94 h 182"/>
                    <a:gd name="T38" fmla="*/ 288 w 412"/>
                    <a:gd name="T39" fmla="*/ 94 h 182"/>
                    <a:gd name="T40" fmla="*/ 288 w 412"/>
                    <a:gd name="T41" fmla="*/ 149 h 182"/>
                    <a:gd name="T42" fmla="*/ 379 w 412"/>
                    <a:gd name="T43" fmla="*/ 149 h 182"/>
                    <a:gd name="T44" fmla="*/ 379 w 412"/>
                    <a:gd name="T45" fmla="*/ 32 h 182"/>
                    <a:gd name="T46" fmla="*/ 220 w 412"/>
                    <a:gd name="T47" fmla="*/ 32 h 182"/>
                    <a:gd name="T48" fmla="*/ 220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6 w 412"/>
                    <a:gd name="T61" fmla="*/ 115 h 182"/>
                    <a:gd name="T62" fmla="*/ 99 w 412"/>
                    <a:gd name="T63" fmla="*/ 115 h 182"/>
                    <a:gd name="T64" fmla="*/ 99 w 412"/>
                    <a:gd name="T65" fmla="*/ 116 h 182"/>
                    <a:gd name="T66" fmla="*/ 70 w 412"/>
                    <a:gd name="T67" fmla="*/ 116 h 182"/>
                    <a:gd name="T68" fmla="*/ 70 w 412"/>
                    <a:gd name="T69" fmla="*/ 115 h 182"/>
                    <a:gd name="T70" fmla="*/ 69 w 412"/>
                    <a:gd name="T71" fmla="*/ 115 h 182"/>
                    <a:gd name="T72" fmla="*/ 69 w 412"/>
                    <a:gd name="T73" fmla="*/ 61 h 182"/>
                    <a:gd name="T74" fmla="*/ 99 w 412"/>
                    <a:gd name="T75" fmla="*/ 61 h 182"/>
                    <a:gd name="T76" fmla="*/ 99 w 412"/>
                    <a:gd name="T77" fmla="*/ 84 h 182"/>
                    <a:gd name="T78" fmla="*/ 123 w 412"/>
                    <a:gd name="T79" fmla="*/ 84 h 182"/>
                    <a:gd name="T80" fmla="*/ 123 w 412"/>
                    <a:gd name="T81" fmla="*/ 33 h 182"/>
                    <a:gd name="T82" fmla="*/ 32 w 412"/>
                    <a:gd name="T83" fmla="*/ 33 h 182"/>
                    <a:gd name="T84" fmla="*/ 32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2" y="150"/>
                      </a:moveTo>
                      <a:cubicBezTo>
                        <a:pt x="186" y="150"/>
                        <a:pt x="186" y="150"/>
                        <a:pt x="186" y="150"/>
                      </a:cubicBezTo>
                      <a:cubicBezTo>
                        <a:pt x="186" y="1"/>
                        <a:pt x="186" y="1"/>
                        <a:pt x="186"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79" y="181"/>
                        <a:pt x="379" y="181"/>
                        <a:pt x="379" y="181"/>
                      </a:cubicBezTo>
                      <a:cubicBezTo>
                        <a:pt x="379" y="181"/>
                        <a:pt x="379" y="181"/>
                        <a:pt x="379" y="181"/>
                      </a:cubicBezTo>
                      <a:cubicBezTo>
                        <a:pt x="256" y="182"/>
                        <a:pt x="256" y="182"/>
                        <a:pt x="256" y="182"/>
                      </a:cubicBezTo>
                      <a:cubicBezTo>
                        <a:pt x="256" y="143"/>
                        <a:pt x="255" y="100"/>
                        <a:pt x="255" y="62"/>
                      </a:cubicBezTo>
                      <a:cubicBezTo>
                        <a:pt x="284" y="62"/>
                        <a:pt x="313" y="62"/>
                        <a:pt x="342" y="62"/>
                      </a:cubicBezTo>
                      <a:cubicBezTo>
                        <a:pt x="342" y="62"/>
                        <a:pt x="342" y="62"/>
                        <a:pt x="342" y="62"/>
                      </a:cubicBezTo>
                      <a:cubicBezTo>
                        <a:pt x="342" y="62"/>
                        <a:pt x="342" y="62"/>
                        <a:pt x="342" y="62"/>
                      </a:cubicBezTo>
                      <a:cubicBezTo>
                        <a:pt x="342" y="94"/>
                        <a:pt x="342" y="94"/>
                        <a:pt x="342"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8" y="94"/>
                        <a:pt x="288" y="94"/>
                        <a:pt x="288" y="94"/>
                      </a:cubicBezTo>
                      <a:cubicBezTo>
                        <a:pt x="288" y="149"/>
                        <a:pt x="288" y="149"/>
                        <a:pt x="288" y="149"/>
                      </a:cubicBezTo>
                      <a:cubicBezTo>
                        <a:pt x="379" y="149"/>
                        <a:pt x="379" y="149"/>
                        <a:pt x="379" y="149"/>
                      </a:cubicBezTo>
                      <a:cubicBezTo>
                        <a:pt x="379" y="32"/>
                        <a:pt x="379" y="32"/>
                        <a:pt x="379" y="32"/>
                      </a:cubicBezTo>
                      <a:cubicBezTo>
                        <a:pt x="220" y="32"/>
                        <a:pt x="220" y="32"/>
                        <a:pt x="220" y="32"/>
                      </a:cubicBezTo>
                      <a:cubicBezTo>
                        <a:pt x="220" y="32"/>
                        <a:pt x="220" y="32"/>
                        <a:pt x="220"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6" y="115"/>
                        <a:pt x="156" y="115"/>
                        <a:pt x="156" y="115"/>
                      </a:cubicBezTo>
                      <a:cubicBezTo>
                        <a:pt x="99" y="115"/>
                        <a:pt x="99" y="115"/>
                        <a:pt x="99" y="115"/>
                      </a:cubicBezTo>
                      <a:cubicBezTo>
                        <a:pt x="99" y="116"/>
                        <a:pt x="99" y="116"/>
                        <a:pt x="99" y="116"/>
                      </a:cubicBezTo>
                      <a:cubicBezTo>
                        <a:pt x="70" y="116"/>
                        <a:pt x="70" y="116"/>
                        <a:pt x="70" y="116"/>
                      </a:cubicBezTo>
                      <a:cubicBezTo>
                        <a:pt x="70" y="115"/>
                        <a:pt x="70" y="115"/>
                        <a:pt x="70" y="115"/>
                      </a:cubicBezTo>
                      <a:cubicBezTo>
                        <a:pt x="69" y="115"/>
                        <a:pt x="69" y="115"/>
                        <a:pt x="69" y="115"/>
                      </a:cubicBezTo>
                      <a:cubicBezTo>
                        <a:pt x="69" y="61"/>
                        <a:pt x="69" y="61"/>
                        <a:pt x="69" y="61"/>
                      </a:cubicBezTo>
                      <a:cubicBezTo>
                        <a:pt x="99" y="61"/>
                        <a:pt x="99" y="61"/>
                        <a:pt x="99" y="61"/>
                      </a:cubicBezTo>
                      <a:cubicBezTo>
                        <a:pt x="99" y="84"/>
                        <a:pt x="99" y="84"/>
                        <a:pt x="99" y="84"/>
                      </a:cubicBezTo>
                      <a:cubicBezTo>
                        <a:pt x="123" y="84"/>
                        <a:pt x="123" y="84"/>
                        <a:pt x="123" y="84"/>
                      </a:cubicBezTo>
                      <a:cubicBezTo>
                        <a:pt x="123" y="33"/>
                        <a:pt x="123" y="33"/>
                        <a:pt x="123" y="33"/>
                      </a:cubicBezTo>
                      <a:cubicBezTo>
                        <a:pt x="32" y="33"/>
                        <a:pt x="32" y="33"/>
                        <a:pt x="32" y="33"/>
                      </a:cubicBezTo>
                      <a:lnTo>
                        <a:pt x="32"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grpSp>
          <p:sp>
            <p:nvSpPr>
              <p:cNvPr id="37" name="Freeform 5"/>
              <p:cNvSpPr>
                <a:spLocks/>
              </p:cNvSpPr>
              <p:nvPr/>
            </p:nvSpPr>
            <p:spPr bwMode="auto">
              <a:xfrm>
                <a:off x="13957724" y="4880089"/>
                <a:ext cx="498907" cy="149111"/>
              </a:xfrm>
              <a:custGeom>
                <a:avLst/>
                <a:gdLst>
                  <a:gd name="T0" fmla="*/ 33 w 412"/>
                  <a:gd name="T1" fmla="*/ 150 h 182"/>
                  <a:gd name="T2" fmla="*/ 187 w 412"/>
                  <a:gd name="T3" fmla="*/ 150 h 182"/>
                  <a:gd name="T4" fmla="*/ 187 w 412"/>
                  <a:gd name="T5" fmla="*/ 1 h 182"/>
                  <a:gd name="T6" fmla="*/ 187 w 412"/>
                  <a:gd name="T7" fmla="*/ 1 h 182"/>
                  <a:gd name="T8" fmla="*/ 187 w 412"/>
                  <a:gd name="T9" fmla="*/ 1 h 182"/>
                  <a:gd name="T10" fmla="*/ 412 w 412"/>
                  <a:gd name="T11" fmla="*/ 0 h 182"/>
                  <a:gd name="T12" fmla="*/ 412 w 412"/>
                  <a:gd name="T13" fmla="*/ 181 h 182"/>
                  <a:gd name="T14" fmla="*/ 379 w 412"/>
                  <a:gd name="T15" fmla="*/ 181 h 182"/>
                  <a:gd name="T16" fmla="*/ 379 w 412"/>
                  <a:gd name="T17" fmla="*/ 181 h 182"/>
                  <a:gd name="T18" fmla="*/ 256 w 412"/>
                  <a:gd name="T19" fmla="*/ 182 h 182"/>
                  <a:gd name="T20" fmla="*/ 255 w 412"/>
                  <a:gd name="T21" fmla="*/ 62 h 182"/>
                  <a:gd name="T22" fmla="*/ 342 w 412"/>
                  <a:gd name="T23" fmla="*/ 62 h 182"/>
                  <a:gd name="T24" fmla="*/ 342 w 412"/>
                  <a:gd name="T25" fmla="*/ 62 h 182"/>
                  <a:gd name="T26" fmla="*/ 342 w 412"/>
                  <a:gd name="T27" fmla="*/ 62 h 182"/>
                  <a:gd name="T28" fmla="*/ 342 w 412"/>
                  <a:gd name="T29" fmla="*/ 94 h 182"/>
                  <a:gd name="T30" fmla="*/ 342 w 412"/>
                  <a:gd name="T31" fmla="*/ 94 h 182"/>
                  <a:gd name="T32" fmla="*/ 342 w 412"/>
                  <a:gd name="T33" fmla="*/ 116 h 182"/>
                  <a:gd name="T34" fmla="*/ 313 w 412"/>
                  <a:gd name="T35" fmla="*/ 116 h 182"/>
                  <a:gd name="T36" fmla="*/ 313 w 412"/>
                  <a:gd name="T37" fmla="*/ 94 h 182"/>
                  <a:gd name="T38" fmla="*/ 288 w 412"/>
                  <a:gd name="T39" fmla="*/ 94 h 182"/>
                  <a:gd name="T40" fmla="*/ 288 w 412"/>
                  <a:gd name="T41" fmla="*/ 149 h 182"/>
                  <a:gd name="T42" fmla="*/ 379 w 412"/>
                  <a:gd name="T43" fmla="*/ 149 h 182"/>
                  <a:gd name="T44" fmla="*/ 379 w 412"/>
                  <a:gd name="T45" fmla="*/ 32 h 182"/>
                  <a:gd name="T46" fmla="*/ 220 w 412"/>
                  <a:gd name="T47" fmla="*/ 32 h 182"/>
                  <a:gd name="T48" fmla="*/ 220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7 w 412"/>
                  <a:gd name="T61" fmla="*/ 115 h 182"/>
                  <a:gd name="T62" fmla="*/ 100 w 412"/>
                  <a:gd name="T63" fmla="*/ 115 h 182"/>
                  <a:gd name="T64" fmla="*/ 100 w 412"/>
                  <a:gd name="T65" fmla="*/ 116 h 182"/>
                  <a:gd name="T66" fmla="*/ 71 w 412"/>
                  <a:gd name="T67" fmla="*/ 116 h 182"/>
                  <a:gd name="T68" fmla="*/ 71 w 412"/>
                  <a:gd name="T69" fmla="*/ 115 h 182"/>
                  <a:gd name="T70" fmla="*/ 70 w 412"/>
                  <a:gd name="T71" fmla="*/ 115 h 182"/>
                  <a:gd name="T72" fmla="*/ 69 w 412"/>
                  <a:gd name="T73" fmla="*/ 61 h 182"/>
                  <a:gd name="T74" fmla="*/ 100 w 412"/>
                  <a:gd name="T75" fmla="*/ 61 h 182"/>
                  <a:gd name="T76" fmla="*/ 100 w 412"/>
                  <a:gd name="T77" fmla="*/ 84 h 182"/>
                  <a:gd name="T78" fmla="*/ 124 w 412"/>
                  <a:gd name="T79" fmla="*/ 84 h 182"/>
                  <a:gd name="T80" fmla="*/ 124 w 412"/>
                  <a:gd name="T81" fmla="*/ 33 h 182"/>
                  <a:gd name="T82" fmla="*/ 33 w 412"/>
                  <a:gd name="T83" fmla="*/ 33 h 182"/>
                  <a:gd name="T84" fmla="*/ 33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3" y="150"/>
                    </a:moveTo>
                    <a:cubicBezTo>
                      <a:pt x="187" y="150"/>
                      <a:pt x="187" y="150"/>
                      <a:pt x="187" y="150"/>
                    </a:cubicBezTo>
                    <a:cubicBezTo>
                      <a:pt x="187" y="1"/>
                      <a:pt x="187" y="1"/>
                      <a:pt x="187"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79" y="181"/>
                      <a:pt x="379" y="181"/>
                      <a:pt x="379" y="181"/>
                    </a:cubicBezTo>
                    <a:cubicBezTo>
                      <a:pt x="379" y="181"/>
                      <a:pt x="379" y="181"/>
                      <a:pt x="379" y="181"/>
                    </a:cubicBezTo>
                    <a:cubicBezTo>
                      <a:pt x="256" y="182"/>
                      <a:pt x="256" y="182"/>
                      <a:pt x="256" y="182"/>
                    </a:cubicBezTo>
                    <a:cubicBezTo>
                      <a:pt x="256" y="143"/>
                      <a:pt x="255" y="100"/>
                      <a:pt x="255" y="62"/>
                    </a:cubicBezTo>
                    <a:cubicBezTo>
                      <a:pt x="285" y="62"/>
                      <a:pt x="313" y="62"/>
                      <a:pt x="342" y="62"/>
                    </a:cubicBezTo>
                    <a:cubicBezTo>
                      <a:pt x="342" y="62"/>
                      <a:pt x="342" y="62"/>
                      <a:pt x="342" y="62"/>
                    </a:cubicBezTo>
                    <a:cubicBezTo>
                      <a:pt x="342" y="62"/>
                      <a:pt x="342" y="62"/>
                      <a:pt x="342" y="62"/>
                    </a:cubicBezTo>
                    <a:cubicBezTo>
                      <a:pt x="342" y="94"/>
                      <a:pt x="342" y="94"/>
                      <a:pt x="342"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8" y="94"/>
                      <a:pt x="288" y="94"/>
                      <a:pt x="288" y="94"/>
                    </a:cubicBezTo>
                    <a:cubicBezTo>
                      <a:pt x="288" y="149"/>
                      <a:pt x="288" y="149"/>
                      <a:pt x="288" y="149"/>
                    </a:cubicBezTo>
                    <a:cubicBezTo>
                      <a:pt x="379" y="149"/>
                      <a:pt x="379" y="149"/>
                      <a:pt x="379" y="149"/>
                    </a:cubicBezTo>
                    <a:cubicBezTo>
                      <a:pt x="379" y="32"/>
                      <a:pt x="379" y="32"/>
                      <a:pt x="379" y="32"/>
                    </a:cubicBezTo>
                    <a:cubicBezTo>
                      <a:pt x="220" y="32"/>
                      <a:pt x="220" y="32"/>
                      <a:pt x="220" y="32"/>
                    </a:cubicBezTo>
                    <a:cubicBezTo>
                      <a:pt x="220" y="32"/>
                      <a:pt x="220" y="32"/>
                      <a:pt x="220"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7" y="115"/>
                      <a:pt x="157" y="115"/>
                      <a:pt x="157" y="115"/>
                    </a:cubicBezTo>
                    <a:cubicBezTo>
                      <a:pt x="100" y="115"/>
                      <a:pt x="100" y="115"/>
                      <a:pt x="100" y="115"/>
                    </a:cubicBezTo>
                    <a:cubicBezTo>
                      <a:pt x="100" y="116"/>
                      <a:pt x="100" y="116"/>
                      <a:pt x="100" y="116"/>
                    </a:cubicBezTo>
                    <a:cubicBezTo>
                      <a:pt x="71" y="116"/>
                      <a:pt x="71" y="116"/>
                      <a:pt x="71" y="116"/>
                    </a:cubicBezTo>
                    <a:cubicBezTo>
                      <a:pt x="71" y="115"/>
                      <a:pt x="71" y="115"/>
                      <a:pt x="71" y="115"/>
                    </a:cubicBezTo>
                    <a:cubicBezTo>
                      <a:pt x="70" y="115"/>
                      <a:pt x="70" y="115"/>
                      <a:pt x="70" y="115"/>
                    </a:cubicBezTo>
                    <a:cubicBezTo>
                      <a:pt x="69" y="61"/>
                      <a:pt x="69" y="61"/>
                      <a:pt x="69" y="61"/>
                    </a:cubicBezTo>
                    <a:cubicBezTo>
                      <a:pt x="100" y="61"/>
                      <a:pt x="100" y="61"/>
                      <a:pt x="100" y="61"/>
                    </a:cubicBezTo>
                    <a:cubicBezTo>
                      <a:pt x="100" y="84"/>
                      <a:pt x="100" y="84"/>
                      <a:pt x="100" y="84"/>
                    </a:cubicBezTo>
                    <a:cubicBezTo>
                      <a:pt x="124" y="84"/>
                      <a:pt x="124" y="84"/>
                      <a:pt x="124" y="84"/>
                    </a:cubicBezTo>
                    <a:cubicBezTo>
                      <a:pt x="124" y="33"/>
                      <a:pt x="124" y="33"/>
                      <a:pt x="124" y="33"/>
                    </a:cubicBezTo>
                    <a:cubicBezTo>
                      <a:pt x="33" y="33"/>
                      <a:pt x="33" y="33"/>
                      <a:pt x="33" y="33"/>
                    </a:cubicBezTo>
                    <a:lnTo>
                      <a:pt x="33"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38" name="Freeform 6"/>
              <p:cNvSpPr>
                <a:spLocks/>
              </p:cNvSpPr>
              <p:nvPr/>
            </p:nvSpPr>
            <p:spPr bwMode="auto">
              <a:xfrm>
                <a:off x="14486269" y="4880089"/>
                <a:ext cx="497260" cy="149111"/>
              </a:xfrm>
              <a:custGeom>
                <a:avLst/>
                <a:gdLst>
                  <a:gd name="T0" fmla="*/ 32 w 411"/>
                  <a:gd name="T1" fmla="*/ 150 h 182"/>
                  <a:gd name="T2" fmla="*/ 186 w 411"/>
                  <a:gd name="T3" fmla="*/ 150 h 182"/>
                  <a:gd name="T4" fmla="*/ 186 w 411"/>
                  <a:gd name="T5" fmla="*/ 1 h 182"/>
                  <a:gd name="T6" fmla="*/ 187 w 411"/>
                  <a:gd name="T7" fmla="*/ 1 h 182"/>
                  <a:gd name="T8" fmla="*/ 187 w 411"/>
                  <a:gd name="T9" fmla="*/ 1 h 182"/>
                  <a:gd name="T10" fmla="*/ 411 w 411"/>
                  <a:gd name="T11" fmla="*/ 0 h 182"/>
                  <a:gd name="T12" fmla="*/ 411 w 411"/>
                  <a:gd name="T13" fmla="*/ 181 h 182"/>
                  <a:gd name="T14" fmla="*/ 379 w 411"/>
                  <a:gd name="T15" fmla="*/ 181 h 182"/>
                  <a:gd name="T16" fmla="*/ 379 w 411"/>
                  <a:gd name="T17" fmla="*/ 181 h 182"/>
                  <a:gd name="T18" fmla="*/ 255 w 411"/>
                  <a:gd name="T19" fmla="*/ 182 h 182"/>
                  <a:gd name="T20" fmla="*/ 255 w 411"/>
                  <a:gd name="T21" fmla="*/ 62 h 182"/>
                  <a:gd name="T22" fmla="*/ 341 w 411"/>
                  <a:gd name="T23" fmla="*/ 62 h 182"/>
                  <a:gd name="T24" fmla="*/ 341 w 411"/>
                  <a:gd name="T25" fmla="*/ 62 h 182"/>
                  <a:gd name="T26" fmla="*/ 342 w 411"/>
                  <a:gd name="T27" fmla="*/ 62 h 182"/>
                  <a:gd name="T28" fmla="*/ 342 w 411"/>
                  <a:gd name="T29" fmla="*/ 94 h 182"/>
                  <a:gd name="T30" fmla="*/ 341 w 411"/>
                  <a:gd name="T31" fmla="*/ 94 h 182"/>
                  <a:gd name="T32" fmla="*/ 341 w 411"/>
                  <a:gd name="T33" fmla="*/ 116 h 182"/>
                  <a:gd name="T34" fmla="*/ 312 w 411"/>
                  <a:gd name="T35" fmla="*/ 116 h 182"/>
                  <a:gd name="T36" fmla="*/ 312 w 411"/>
                  <a:gd name="T37" fmla="*/ 94 h 182"/>
                  <a:gd name="T38" fmla="*/ 288 w 411"/>
                  <a:gd name="T39" fmla="*/ 94 h 182"/>
                  <a:gd name="T40" fmla="*/ 288 w 411"/>
                  <a:gd name="T41" fmla="*/ 149 h 182"/>
                  <a:gd name="T42" fmla="*/ 379 w 411"/>
                  <a:gd name="T43" fmla="*/ 149 h 182"/>
                  <a:gd name="T44" fmla="*/ 379 w 411"/>
                  <a:gd name="T45" fmla="*/ 32 h 182"/>
                  <a:gd name="T46" fmla="*/ 220 w 411"/>
                  <a:gd name="T47" fmla="*/ 32 h 182"/>
                  <a:gd name="T48" fmla="*/ 220 w 411"/>
                  <a:gd name="T49" fmla="*/ 32 h 182"/>
                  <a:gd name="T50" fmla="*/ 218 w 411"/>
                  <a:gd name="T51" fmla="*/ 32 h 182"/>
                  <a:gd name="T52" fmla="*/ 218 w 411"/>
                  <a:gd name="T53" fmla="*/ 182 h 182"/>
                  <a:gd name="T54" fmla="*/ 0 w 411"/>
                  <a:gd name="T55" fmla="*/ 182 h 182"/>
                  <a:gd name="T56" fmla="*/ 0 w 411"/>
                  <a:gd name="T57" fmla="*/ 1 h 182"/>
                  <a:gd name="T58" fmla="*/ 156 w 411"/>
                  <a:gd name="T59" fmla="*/ 0 h 182"/>
                  <a:gd name="T60" fmla="*/ 156 w 411"/>
                  <a:gd name="T61" fmla="*/ 115 h 182"/>
                  <a:gd name="T62" fmla="*/ 99 w 411"/>
                  <a:gd name="T63" fmla="*/ 115 h 182"/>
                  <a:gd name="T64" fmla="*/ 99 w 411"/>
                  <a:gd name="T65" fmla="*/ 116 h 182"/>
                  <a:gd name="T66" fmla="*/ 70 w 411"/>
                  <a:gd name="T67" fmla="*/ 116 h 182"/>
                  <a:gd name="T68" fmla="*/ 70 w 411"/>
                  <a:gd name="T69" fmla="*/ 115 h 182"/>
                  <a:gd name="T70" fmla="*/ 69 w 411"/>
                  <a:gd name="T71" fmla="*/ 115 h 182"/>
                  <a:gd name="T72" fmla="*/ 69 w 411"/>
                  <a:gd name="T73" fmla="*/ 61 h 182"/>
                  <a:gd name="T74" fmla="*/ 99 w 411"/>
                  <a:gd name="T75" fmla="*/ 61 h 182"/>
                  <a:gd name="T76" fmla="*/ 99 w 411"/>
                  <a:gd name="T77" fmla="*/ 84 h 182"/>
                  <a:gd name="T78" fmla="*/ 123 w 411"/>
                  <a:gd name="T79" fmla="*/ 84 h 182"/>
                  <a:gd name="T80" fmla="*/ 123 w 411"/>
                  <a:gd name="T81" fmla="*/ 33 h 182"/>
                  <a:gd name="T82" fmla="*/ 32 w 411"/>
                  <a:gd name="T83" fmla="*/ 33 h 182"/>
                  <a:gd name="T84" fmla="*/ 32 w 411"/>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1" h="182">
                    <a:moveTo>
                      <a:pt x="32" y="150"/>
                    </a:moveTo>
                    <a:cubicBezTo>
                      <a:pt x="186" y="150"/>
                      <a:pt x="186" y="150"/>
                      <a:pt x="186" y="150"/>
                    </a:cubicBezTo>
                    <a:cubicBezTo>
                      <a:pt x="186" y="1"/>
                      <a:pt x="186" y="1"/>
                      <a:pt x="186" y="1"/>
                    </a:cubicBezTo>
                    <a:cubicBezTo>
                      <a:pt x="187" y="1"/>
                      <a:pt x="187" y="1"/>
                      <a:pt x="187" y="1"/>
                    </a:cubicBezTo>
                    <a:cubicBezTo>
                      <a:pt x="187" y="1"/>
                      <a:pt x="187" y="1"/>
                      <a:pt x="187" y="1"/>
                    </a:cubicBezTo>
                    <a:cubicBezTo>
                      <a:pt x="268" y="1"/>
                      <a:pt x="332" y="0"/>
                      <a:pt x="411" y="0"/>
                    </a:cubicBezTo>
                    <a:cubicBezTo>
                      <a:pt x="411" y="181"/>
                      <a:pt x="411" y="181"/>
                      <a:pt x="411" y="181"/>
                    </a:cubicBezTo>
                    <a:cubicBezTo>
                      <a:pt x="379" y="181"/>
                      <a:pt x="379" y="181"/>
                      <a:pt x="379" y="181"/>
                    </a:cubicBezTo>
                    <a:cubicBezTo>
                      <a:pt x="379" y="181"/>
                      <a:pt x="379" y="181"/>
                      <a:pt x="379" y="181"/>
                    </a:cubicBezTo>
                    <a:cubicBezTo>
                      <a:pt x="255" y="182"/>
                      <a:pt x="255" y="182"/>
                      <a:pt x="255" y="182"/>
                    </a:cubicBezTo>
                    <a:cubicBezTo>
                      <a:pt x="255" y="143"/>
                      <a:pt x="255" y="100"/>
                      <a:pt x="255" y="62"/>
                    </a:cubicBezTo>
                    <a:cubicBezTo>
                      <a:pt x="284" y="62"/>
                      <a:pt x="312" y="62"/>
                      <a:pt x="341" y="62"/>
                    </a:cubicBezTo>
                    <a:cubicBezTo>
                      <a:pt x="341" y="62"/>
                      <a:pt x="341" y="62"/>
                      <a:pt x="341" y="62"/>
                    </a:cubicBezTo>
                    <a:cubicBezTo>
                      <a:pt x="342" y="62"/>
                      <a:pt x="342" y="62"/>
                      <a:pt x="342" y="62"/>
                    </a:cubicBezTo>
                    <a:cubicBezTo>
                      <a:pt x="342" y="94"/>
                      <a:pt x="342" y="94"/>
                      <a:pt x="342" y="94"/>
                    </a:cubicBezTo>
                    <a:cubicBezTo>
                      <a:pt x="341" y="94"/>
                      <a:pt x="341" y="94"/>
                      <a:pt x="341" y="94"/>
                    </a:cubicBezTo>
                    <a:cubicBezTo>
                      <a:pt x="341" y="116"/>
                      <a:pt x="341" y="116"/>
                      <a:pt x="341" y="116"/>
                    </a:cubicBezTo>
                    <a:cubicBezTo>
                      <a:pt x="312" y="116"/>
                      <a:pt x="312" y="116"/>
                      <a:pt x="312" y="116"/>
                    </a:cubicBezTo>
                    <a:cubicBezTo>
                      <a:pt x="312" y="94"/>
                      <a:pt x="312" y="94"/>
                      <a:pt x="312" y="94"/>
                    </a:cubicBezTo>
                    <a:cubicBezTo>
                      <a:pt x="288" y="94"/>
                      <a:pt x="288" y="94"/>
                      <a:pt x="288" y="94"/>
                    </a:cubicBezTo>
                    <a:cubicBezTo>
                      <a:pt x="288" y="149"/>
                      <a:pt x="288" y="149"/>
                      <a:pt x="288" y="149"/>
                    </a:cubicBezTo>
                    <a:cubicBezTo>
                      <a:pt x="379" y="149"/>
                      <a:pt x="379" y="149"/>
                      <a:pt x="379" y="149"/>
                    </a:cubicBezTo>
                    <a:cubicBezTo>
                      <a:pt x="379" y="32"/>
                      <a:pt x="379" y="32"/>
                      <a:pt x="379" y="32"/>
                    </a:cubicBezTo>
                    <a:cubicBezTo>
                      <a:pt x="220" y="32"/>
                      <a:pt x="220" y="32"/>
                      <a:pt x="220" y="32"/>
                    </a:cubicBezTo>
                    <a:cubicBezTo>
                      <a:pt x="220" y="32"/>
                      <a:pt x="220" y="32"/>
                      <a:pt x="220" y="32"/>
                    </a:cubicBezTo>
                    <a:cubicBezTo>
                      <a:pt x="218" y="32"/>
                      <a:pt x="218" y="32"/>
                      <a:pt x="218" y="32"/>
                    </a:cubicBezTo>
                    <a:cubicBezTo>
                      <a:pt x="218" y="182"/>
                      <a:pt x="218" y="182"/>
                      <a:pt x="218" y="182"/>
                    </a:cubicBezTo>
                    <a:cubicBezTo>
                      <a:pt x="0" y="182"/>
                      <a:pt x="0" y="182"/>
                      <a:pt x="0" y="182"/>
                    </a:cubicBezTo>
                    <a:cubicBezTo>
                      <a:pt x="0" y="1"/>
                      <a:pt x="0" y="1"/>
                      <a:pt x="0" y="1"/>
                    </a:cubicBezTo>
                    <a:cubicBezTo>
                      <a:pt x="156" y="0"/>
                      <a:pt x="156" y="0"/>
                      <a:pt x="156" y="0"/>
                    </a:cubicBezTo>
                    <a:cubicBezTo>
                      <a:pt x="156" y="115"/>
                      <a:pt x="156" y="115"/>
                      <a:pt x="156" y="115"/>
                    </a:cubicBezTo>
                    <a:cubicBezTo>
                      <a:pt x="99" y="115"/>
                      <a:pt x="99" y="115"/>
                      <a:pt x="99" y="115"/>
                    </a:cubicBezTo>
                    <a:cubicBezTo>
                      <a:pt x="99" y="116"/>
                      <a:pt x="99" y="116"/>
                      <a:pt x="99" y="116"/>
                    </a:cubicBezTo>
                    <a:cubicBezTo>
                      <a:pt x="70" y="116"/>
                      <a:pt x="70" y="116"/>
                      <a:pt x="70" y="116"/>
                    </a:cubicBezTo>
                    <a:cubicBezTo>
                      <a:pt x="70" y="115"/>
                      <a:pt x="70" y="115"/>
                      <a:pt x="70" y="115"/>
                    </a:cubicBezTo>
                    <a:cubicBezTo>
                      <a:pt x="69" y="115"/>
                      <a:pt x="69" y="115"/>
                      <a:pt x="69" y="115"/>
                    </a:cubicBezTo>
                    <a:cubicBezTo>
                      <a:pt x="69" y="61"/>
                      <a:pt x="69" y="61"/>
                      <a:pt x="69" y="61"/>
                    </a:cubicBezTo>
                    <a:cubicBezTo>
                      <a:pt x="99" y="61"/>
                      <a:pt x="99" y="61"/>
                      <a:pt x="99" y="61"/>
                    </a:cubicBezTo>
                    <a:cubicBezTo>
                      <a:pt x="99" y="84"/>
                      <a:pt x="99" y="84"/>
                      <a:pt x="99" y="84"/>
                    </a:cubicBezTo>
                    <a:cubicBezTo>
                      <a:pt x="123" y="84"/>
                      <a:pt x="123" y="84"/>
                      <a:pt x="123" y="84"/>
                    </a:cubicBezTo>
                    <a:cubicBezTo>
                      <a:pt x="123" y="33"/>
                      <a:pt x="123" y="33"/>
                      <a:pt x="123" y="33"/>
                    </a:cubicBezTo>
                    <a:cubicBezTo>
                      <a:pt x="32" y="33"/>
                      <a:pt x="32" y="33"/>
                      <a:pt x="32" y="33"/>
                    </a:cubicBezTo>
                    <a:lnTo>
                      <a:pt x="32"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grpSp>
        <p:sp>
          <p:nvSpPr>
            <p:cNvPr id="31" name="Freeform 5"/>
            <p:cNvSpPr>
              <a:spLocks/>
            </p:cNvSpPr>
            <p:nvPr/>
          </p:nvSpPr>
          <p:spPr bwMode="auto">
            <a:xfrm>
              <a:off x="17100025" y="4800600"/>
              <a:ext cx="498907" cy="149111"/>
            </a:xfrm>
            <a:custGeom>
              <a:avLst/>
              <a:gdLst>
                <a:gd name="T0" fmla="*/ 33 w 412"/>
                <a:gd name="T1" fmla="*/ 150 h 182"/>
                <a:gd name="T2" fmla="*/ 187 w 412"/>
                <a:gd name="T3" fmla="*/ 150 h 182"/>
                <a:gd name="T4" fmla="*/ 187 w 412"/>
                <a:gd name="T5" fmla="*/ 1 h 182"/>
                <a:gd name="T6" fmla="*/ 187 w 412"/>
                <a:gd name="T7" fmla="*/ 1 h 182"/>
                <a:gd name="T8" fmla="*/ 187 w 412"/>
                <a:gd name="T9" fmla="*/ 1 h 182"/>
                <a:gd name="T10" fmla="*/ 412 w 412"/>
                <a:gd name="T11" fmla="*/ 0 h 182"/>
                <a:gd name="T12" fmla="*/ 412 w 412"/>
                <a:gd name="T13" fmla="*/ 181 h 182"/>
                <a:gd name="T14" fmla="*/ 379 w 412"/>
                <a:gd name="T15" fmla="*/ 181 h 182"/>
                <a:gd name="T16" fmla="*/ 379 w 412"/>
                <a:gd name="T17" fmla="*/ 181 h 182"/>
                <a:gd name="T18" fmla="*/ 256 w 412"/>
                <a:gd name="T19" fmla="*/ 182 h 182"/>
                <a:gd name="T20" fmla="*/ 255 w 412"/>
                <a:gd name="T21" fmla="*/ 62 h 182"/>
                <a:gd name="T22" fmla="*/ 342 w 412"/>
                <a:gd name="T23" fmla="*/ 62 h 182"/>
                <a:gd name="T24" fmla="*/ 342 w 412"/>
                <a:gd name="T25" fmla="*/ 62 h 182"/>
                <a:gd name="T26" fmla="*/ 342 w 412"/>
                <a:gd name="T27" fmla="*/ 62 h 182"/>
                <a:gd name="T28" fmla="*/ 342 w 412"/>
                <a:gd name="T29" fmla="*/ 94 h 182"/>
                <a:gd name="T30" fmla="*/ 342 w 412"/>
                <a:gd name="T31" fmla="*/ 94 h 182"/>
                <a:gd name="T32" fmla="*/ 342 w 412"/>
                <a:gd name="T33" fmla="*/ 116 h 182"/>
                <a:gd name="T34" fmla="*/ 313 w 412"/>
                <a:gd name="T35" fmla="*/ 116 h 182"/>
                <a:gd name="T36" fmla="*/ 313 w 412"/>
                <a:gd name="T37" fmla="*/ 94 h 182"/>
                <a:gd name="T38" fmla="*/ 288 w 412"/>
                <a:gd name="T39" fmla="*/ 94 h 182"/>
                <a:gd name="T40" fmla="*/ 288 w 412"/>
                <a:gd name="T41" fmla="*/ 149 h 182"/>
                <a:gd name="T42" fmla="*/ 379 w 412"/>
                <a:gd name="T43" fmla="*/ 149 h 182"/>
                <a:gd name="T44" fmla="*/ 379 w 412"/>
                <a:gd name="T45" fmla="*/ 32 h 182"/>
                <a:gd name="T46" fmla="*/ 220 w 412"/>
                <a:gd name="T47" fmla="*/ 32 h 182"/>
                <a:gd name="T48" fmla="*/ 220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7 w 412"/>
                <a:gd name="T61" fmla="*/ 115 h 182"/>
                <a:gd name="T62" fmla="*/ 100 w 412"/>
                <a:gd name="T63" fmla="*/ 115 h 182"/>
                <a:gd name="T64" fmla="*/ 100 w 412"/>
                <a:gd name="T65" fmla="*/ 116 h 182"/>
                <a:gd name="T66" fmla="*/ 71 w 412"/>
                <a:gd name="T67" fmla="*/ 116 h 182"/>
                <a:gd name="T68" fmla="*/ 71 w 412"/>
                <a:gd name="T69" fmla="*/ 115 h 182"/>
                <a:gd name="T70" fmla="*/ 70 w 412"/>
                <a:gd name="T71" fmla="*/ 115 h 182"/>
                <a:gd name="T72" fmla="*/ 69 w 412"/>
                <a:gd name="T73" fmla="*/ 61 h 182"/>
                <a:gd name="T74" fmla="*/ 100 w 412"/>
                <a:gd name="T75" fmla="*/ 61 h 182"/>
                <a:gd name="T76" fmla="*/ 100 w 412"/>
                <a:gd name="T77" fmla="*/ 84 h 182"/>
                <a:gd name="T78" fmla="*/ 124 w 412"/>
                <a:gd name="T79" fmla="*/ 84 h 182"/>
                <a:gd name="T80" fmla="*/ 124 w 412"/>
                <a:gd name="T81" fmla="*/ 33 h 182"/>
                <a:gd name="T82" fmla="*/ 33 w 412"/>
                <a:gd name="T83" fmla="*/ 33 h 182"/>
                <a:gd name="T84" fmla="*/ 33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3" y="150"/>
                  </a:moveTo>
                  <a:cubicBezTo>
                    <a:pt x="187" y="150"/>
                    <a:pt x="187" y="150"/>
                    <a:pt x="187" y="150"/>
                  </a:cubicBezTo>
                  <a:cubicBezTo>
                    <a:pt x="187" y="1"/>
                    <a:pt x="187" y="1"/>
                    <a:pt x="187"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79" y="181"/>
                    <a:pt x="379" y="181"/>
                    <a:pt x="379" y="181"/>
                  </a:cubicBezTo>
                  <a:cubicBezTo>
                    <a:pt x="379" y="181"/>
                    <a:pt x="379" y="181"/>
                    <a:pt x="379" y="181"/>
                  </a:cubicBezTo>
                  <a:cubicBezTo>
                    <a:pt x="256" y="182"/>
                    <a:pt x="256" y="182"/>
                    <a:pt x="256" y="182"/>
                  </a:cubicBezTo>
                  <a:cubicBezTo>
                    <a:pt x="256" y="143"/>
                    <a:pt x="255" y="100"/>
                    <a:pt x="255" y="62"/>
                  </a:cubicBezTo>
                  <a:cubicBezTo>
                    <a:pt x="285" y="62"/>
                    <a:pt x="313" y="62"/>
                    <a:pt x="342" y="62"/>
                  </a:cubicBezTo>
                  <a:cubicBezTo>
                    <a:pt x="342" y="62"/>
                    <a:pt x="342" y="62"/>
                    <a:pt x="342" y="62"/>
                  </a:cubicBezTo>
                  <a:cubicBezTo>
                    <a:pt x="342" y="62"/>
                    <a:pt x="342" y="62"/>
                    <a:pt x="342" y="62"/>
                  </a:cubicBezTo>
                  <a:cubicBezTo>
                    <a:pt x="342" y="94"/>
                    <a:pt x="342" y="94"/>
                    <a:pt x="342"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8" y="94"/>
                    <a:pt x="288" y="94"/>
                    <a:pt x="288" y="94"/>
                  </a:cubicBezTo>
                  <a:cubicBezTo>
                    <a:pt x="288" y="149"/>
                    <a:pt x="288" y="149"/>
                    <a:pt x="288" y="149"/>
                  </a:cubicBezTo>
                  <a:cubicBezTo>
                    <a:pt x="379" y="149"/>
                    <a:pt x="379" y="149"/>
                    <a:pt x="379" y="149"/>
                  </a:cubicBezTo>
                  <a:cubicBezTo>
                    <a:pt x="379" y="32"/>
                    <a:pt x="379" y="32"/>
                    <a:pt x="379" y="32"/>
                  </a:cubicBezTo>
                  <a:cubicBezTo>
                    <a:pt x="220" y="32"/>
                    <a:pt x="220" y="32"/>
                    <a:pt x="220" y="32"/>
                  </a:cubicBezTo>
                  <a:cubicBezTo>
                    <a:pt x="220" y="32"/>
                    <a:pt x="220" y="32"/>
                    <a:pt x="220"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7" y="115"/>
                    <a:pt x="157" y="115"/>
                    <a:pt x="157" y="115"/>
                  </a:cubicBezTo>
                  <a:cubicBezTo>
                    <a:pt x="100" y="115"/>
                    <a:pt x="100" y="115"/>
                    <a:pt x="100" y="115"/>
                  </a:cubicBezTo>
                  <a:cubicBezTo>
                    <a:pt x="100" y="116"/>
                    <a:pt x="100" y="116"/>
                    <a:pt x="100" y="116"/>
                  </a:cubicBezTo>
                  <a:cubicBezTo>
                    <a:pt x="71" y="116"/>
                    <a:pt x="71" y="116"/>
                    <a:pt x="71" y="116"/>
                  </a:cubicBezTo>
                  <a:cubicBezTo>
                    <a:pt x="71" y="115"/>
                    <a:pt x="71" y="115"/>
                    <a:pt x="71" y="115"/>
                  </a:cubicBezTo>
                  <a:cubicBezTo>
                    <a:pt x="70" y="115"/>
                    <a:pt x="70" y="115"/>
                    <a:pt x="70" y="115"/>
                  </a:cubicBezTo>
                  <a:cubicBezTo>
                    <a:pt x="69" y="61"/>
                    <a:pt x="69" y="61"/>
                    <a:pt x="69" y="61"/>
                  </a:cubicBezTo>
                  <a:cubicBezTo>
                    <a:pt x="100" y="61"/>
                    <a:pt x="100" y="61"/>
                    <a:pt x="100" y="61"/>
                  </a:cubicBezTo>
                  <a:cubicBezTo>
                    <a:pt x="100" y="84"/>
                    <a:pt x="100" y="84"/>
                    <a:pt x="100" y="84"/>
                  </a:cubicBezTo>
                  <a:cubicBezTo>
                    <a:pt x="124" y="84"/>
                    <a:pt x="124" y="84"/>
                    <a:pt x="124" y="84"/>
                  </a:cubicBezTo>
                  <a:cubicBezTo>
                    <a:pt x="124" y="33"/>
                    <a:pt x="124" y="33"/>
                    <a:pt x="124" y="33"/>
                  </a:cubicBezTo>
                  <a:cubicBezTo>
                    <a:pt x="33" y="33"/>
                    <a:pt x="33" y="33"/>
                    <a:pt x="33" y="33"/>
                  </a:cubicBezTo>
                  <a:lnTo>
                    <a:pt x="33"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32" name="Freeform 6"/>
            <p:cNvSpPr>
              <a:spLocks/>
            </p:cNvSpPr>
            <p:nvPr/>
          </p:nvSpPr>
          <p:spPr bwMode="auto">
            <a:xfrm>
              <a:off x="17628570" y="4800600"/>
              <a:ext cx="497260" cy="149111"/>
            </a:xfrm>
            <a:custGeom>
              <a:avLst/>
              <a:gdLst>
                <a:gd name="T0" fmla="*/ 32 w 411"/>
                <a:gd name="T1" fmla="*/ 150 h 182"/>
                <a:gd name="T2" fmla="*/ 186 w 411"/>
                <a:gd name="T3" fmla="*/ 150 h 182"/>
                <a:gd name="T4" fmla="*/ 186 w 411"/>
                <a:gd name="T5" fmla="*/ 1 h 182"/>
                <a:gd name="T6" fmla="*/ 187 w 411"/>
                <a:gd name="T7" fmla="*/ 1 h 182"/>
                <a:gd name="T8" fmla="*/ 187 w 411"/>
                <a:gd name="T9" fmla="*/ 1 h 182"/>
                <a:gd name="T10" fmla="*/ 411 w 411"/>
                <a:gd name="T11" fmla="*/ 0 h 182"/>
                <a:gd name="T12" fmla="*/ 411 w 411"/>
                <a:gd name="T13" fmla="*/ 181 h 182"/>
                <a:gd name="T14" fmla="*/ 379 w 411"/>
                <a:gd name="T15" fmla="*/ 181 h 182"/>
                <a:gd name="T16" fmla="*/ 379 w 411"/>
                <a:gd name="T17" fmla="*/ 181 h 182"/>
                <a:gd name="T18" fmla="*/ 255 w 411"/>
                <a:gd name="T19" fmla="*/ 182 h 182"/>
                <a:gd name="T20" fmla="*/ 255 w 411"/>
                <a:gd name="T21" fmla="*/ 62 h 182"/>
                <a:gd name="T22" fmla="*/ 341 w 411"/>
                <a:gd name="T23" fmla="*/ 62 h 182"/>
                <a:gd name="T24" fmla="*/ 341 w 411"/>
                <a:gd name="T25" fmla="*/ 62 h 182"/>
                <a:gd name="T26" fmla="*/ 342 w 411"/>
                <a:gd name="T27" fmla="*/ 62 h 182"/>
                <a:gd name="T28" fmla="*/ 342 w 411"/>
                <a:gd name="T29" fmla="*/ 94 h 182"/>
                <a:gd name="T30" fmla="*/ 341 w 411"/>
                <a:gd name="T31" fmla="*/ 94 h 182"/>
                <a:gd name="T32" fmla="*/ 341 w 411"/>
                <a:gd name="T33" fmla="*/ 116 h 182"/>
                <a:gd name="T34" fmla="*/ 312 w 411"/>
                <a:gd name="T35" fmla="*/ 116 h 182"/>
                <a:gd name="T36" fmla="*/ 312 w 411"/>
                <a:gd name="T37" fmla="*/ 94 h 182"/>
                <a:gd name="T38" fmla="*/ 288 w 411"/>
                <a:gd name="T39" fmla="*/ 94 h 182"/>
                <a:gd name="T40" fmla="*/ 288 w 411"/>
                <a:gd name="T41" fmla="*/ 149 h 182"/>
                <a:gd name="T42" fmla="*/ 379 w 411"/>
                <a:gd name="T43" fmla="*/ 149 h 182"/>
                <a:gd name="T44" fmla="*/ 379 w 411"/>
                <a:gd name="T45" fmla="*/ 32 h 182"/>
                <a:gd name="T46" fmla="*/ 220 w 411"/>
                <a:gd name="T47" fmla="*/ 32 h 182"/>
                <a:gd name="T48" fmla="*/ 220 w 411"/>
                <a:gd name="T49" fmla="*/ 32 h 182"/>
                <a:gd name="T50" fmla="*/ 218 w 411"/>
                <a:gd name="T51" fmla="*/ 32 h 182"/>
                <a:gd name="T52" fmla="*/ 218 w 411"/>
                <a:gd name="T53" fmla="*/ 182 h 182"/>
                <a:gd name="T54" fmla="*/ 0 w 411"/>
                <a:gd name="T55" fmla="*/ 182 h 182"/>
                <a:gd name="T56" fmla="*/ 0 w 411"/>
                <a:gd name="T57" fmla="*/ 1 h 182"/>
                <a:gd name="T58" fmla="*/ 156 w 411"/>
                <a:gd name="T59" fmla="*/ 0 h 182"/>
                <a:gd name="T60" fmla="*/ 156 w 411"/>
                <a:gd name="T61" fmla="*/ 115 h 182"/>
                <a:gd name="T62" fmla="*/ 99 w 411"/>
                <a:gd name="T63" fmla="*/ 115 h 182"/>
                <a:gd name="T64" fmla="*/ 99 w 411"/>
                <a:gd name="T65" fmla="*/ 116 h 182"/>
                <a:gd name="T66" fmla="*/ 70 w 411"/>
                <a:gd name="T67" fmla="*/ 116 h 182"/>
                <a:gd name="T68" fmla="*/ 70 w 411"/>
                <a:gd name="T69" fmla="*/ 115 h 182"/>
                <a:gd name="T70" fmla="*/ 69 w 411"/>
                <a:gd name="T71" fmla="*/ 115 h 182"/>
                <a:gd name="T72" fmla="*/ 69 w 411"/>
                <a:gd name="T73" fmla="*/ 61 h 182"/>
                <a:gd name="T74" fmla="*/ 99 w 411"/>
                <a:gd name="T75" fmla="*/ 61 h 182"/>
                <a:gd name="T76" fmla="*/ 99 w 411"/>
                <a:gd name="T77" fmla="*/ 84 h 182"/>
                <a:gd name="T78" fmla="*/ 123 w 411"/>
                <a:gd name="T79" fmla="*/ 84 h 182"/>
                <a:gd name="T80" fmla="*/ 123 w 411"/>
                <a:gd name="T81" fmla="*/ 33 h 182"/>
                <a:gd name="T82" fmla="*/ 32 w 411"/>
                <a:gd name="T83" fmla="*/ 33 h 182"/>
                <a:gd name="T84" fmla="*/ 32 w 411"/>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1" h="182">
                  <a:moveTo>
                    <a:pt x="32" y="150"/>
                  </a:moveTo>
                  <a:cubicBezTo>
                    <a:pt x="186" y="150"/>
                    <a:pt x="186" y="150"/>
                    <a:pt x="186" y="150"/>
                  </a:cubicBezTo>
                  <a:cubicBezTo>
                    <a:pt x="186" y="1"/>
                    <a:pt x="186" y="1"/>
                    <a:pt x="186" y="1"/>
                  </a:cubicBezTo>
                  <a:cubicBezTo>
                    <a:pt x="187" y="1"/>
                    <a:pt x="187" y="1"/>
                    <a:pt x="187" y="1"/>
                  </a:cubicBezTo>
                  <a:cubicBezTo>
                    <a:pt x="187" y="1"/>
                    <a:pt x="187" y="1"/>
                    <a:pt x="187" y="1"/>
                  </a:cubicBezTo>
                  <a:cubicBezTo>
                    <a:pt x="268" y="1"/>
                    <a:pt x="332" y="0"/>
                    <a:pt x="411" y="0"/>
                  </a:cubicBezTo>
                  <a:cubicBezTo>
                    <a:pt x="411" y="181"/>
                    <a:pt x="411" y="181"/>
                    <a:pt x="411" y="181"/>
                  </a:cubicBezTo>
                  <a:cubicBezTo>
                    <a:pt x="379" y="181"/>
                    <a:pt x="379" y="181"/>
                    <a:pt x="379" y="181"/>
                  </a:cubicBezTo>
                  <a:cubicBezTo>
                    <a:pt x="379" y="181"/>
                    <a:pt x="379" y="181"/>
                    <a:pt x="379" y="181"/>
                  </a:cubicBezTo>
                  <a:cubicBezTo>
                    <a:pt x="255" y="182"/>
                    <a:pt x="255" y="182"/>
                    <a:pt x="255" y="182"/>
                  </a:cubicBezTo>
                  <a:cubicBezTo>
                    <a:pt x="255" y="143"/>
                    <a:pt x="255" y="100"/>
                    <a:pt x="255" y="62"/>
                  </a:cubicBezTo>
                  <a:cubicBezTo>
                    <a:pt x="284" y="62"/>
                    <a:pt x="312" y="62"/>
                    <a:pt x="341" y="62"/>
                  </a:cubicBezTo>
                  <a:cubicBezTo>
                    <a:pt x="341" y="62"/>
                    <a:pt x="341" y="62"/>
                    <a:pt x="341" y="62"/>
                  </a:cubicBezTo>
                  <a:cubicBezTo>
                    <a:pt x="342" y="62"/>
                    <a:pt x="342" y="62"/>
                    <a:pt x="342" y="62"/>
                  </a:cubicBezTo>
                  <a:cubicBezTo>
                    <a:pt x="342" y="94"/>
                    <a:pt x="342" y="94"/>
                    <a:pt x="342" y="94"/>
                  </a:cubicBezTo>
                  <a:cubicBezTo>
                    <a:pt x="341" y="94"/>
                    <a:pt x="341" y="94"/>
                    <a:pt x="341" y="94"/>
                  </a:cubicBezTo>
                  <a:cubicBezTo>
                    <a:pt x="341" y="116"/>
                    <a:pt x="341" y="116"/>
                    <a:pt x="341" y="116"/>
                  </a:cubicBezTo>
                  <a:cubicBezTo>
                    <a:pt x="312" y="116"/>
                    <a:pt x="312" y="116"/>
                    <a:pt x="312" y="116"/>
                  </a:cubicBezTo>
                  <a:cubicBezTo>
                    <a:pt x="312" y="94"/>
                    <a:pt x="312" y="94"/>
                    <a:pt x="312" y="94"/>
                  </a:cubicBezTo>
                  <a:cubicBezTo>
                    <a:pt x="288" y="94"/>
                    <a:pt x="288" y="94"/>
                    <a:pt x="288" y="94"/>
                  </a:cubicBezTo>
                  <a:cubicBezTo>
                    <a:pt x="288" y="149"/>
                    <a:pt x="288" y="149"/>
                    <a:pt x="288" y="149"/>
                  </a:cubicBezTo>
                  <a:cubicBezTo>
                    <a:pt x="379" y="149"/>
                    <a:pt x="379" y="149"/>
                    <a:pt x="379" y="149"/>
                  </a:cubicBezTo>
                  <a:cubicBezTo>
                    <a:pt x="379" y="32"/>
                    <a:pt x="379" y="32"/>
                    <a:pt x="379" y="32"/>
                  </a:cubicBezTo>
                  <a:cubicBezTo>
                    <a:pt x="220" y="32"/>
                    <a:pt x="220" y="32"/>
                    <a:pt x="220" y="32"/>
                  </a:cubicBezTo>
                  <a:cubicBezTo>
                    <a:pt x="220" y="32"/>
                    <a:pt x="220" y="32"/>
                    <a:pt x="220" y="32"/>
                  </a:cubicBezTo>
                  <a:cubicBezTo>
                    <a:pt x="218" y="32"/>
                    <a:pt x="218" y="32"/>
                    <a:pt x="218" y="32"/>
                  </a:cubicBezTo>
                  <a:cubicBezTo>
                    <a:pt x="218" y="182"/>
                    <a:pt x="218" y="182"/>
                    <a:pt x="218" y="182"/>
                  </a:cubicBezTo>
                  <a:cubicBezTo>
                    <a:pt x="0" y="182"/>
                    <a:pt x="0" y="182"/>
                    <a:pt x="0" y="182"/>
                  </a:cubicBezTo>
                  <a:cubicBezTo>
                    <a:pt x="0" y="1"/>
                    <a:pt x="0" y="1"/>
                    <a:pt x="0" y="1"/>
                  </a:cubicBezTo>
                  <a:cubicBezTo>
                    <a:pt x="156" y="0"/>
                    <a:pt x="156" y="0"/>
                    <a:pt x="156" y="0"/>
                  </a:cubicBezTo>
                  <a:cubicBezTo>
                    <a:pt x="156" y="115"/>
                    <a:pt x="156" y="115"/>
                    <a:pt x="156" y="115"/>
                  </a:cubicBezTo>
                  <a:cubicBezTo>
                    <a:pt x="99" y="115"/>
                    <a:pt x="99" y="115"/>
                    <a:pt x="99" y="115"/>
                  </a:cubicBezTo>
                  <a:cubicBezTo>
                    <a:pt x="99" y="116"/>
                    <a:pt x="99" y="116"/>
                    <a:pt x="99" y="116"/>
                  </a:cubicBezTo>
                  <a:cubicBezTo>
                    <a:pt x="70" y="116"/>
                    <a:pt x="70" y="116"/>
                    <a:pt x="70" y="116"/>
                  </a:cubicBezTo>
                  <a:cubicBezTo>
                    <a:pt x="70" y="115"/>
                    <a:pt x="70" y="115"/>
                    <a:pt x="70" y="115"/>
                  </a:cubicBezTo>
                  <a:cubicBezTo>
                    <a:pt x="69" y="115"/>
                    <a:pt x="69" y="115"/>
                    <a:pt x="69" y="115"/>
                  </a:cubicBezTo>
                  <a:cubicBezTo>
                    <a:pt x="69" y="61"/>
                    <a:pt x="69" y="61"/>
                    <a:pt x="69" y="61"/>
                  </a:cubicBezTo>
                  <a:cubicBezTo>
                    <a:pt x="99" y="61"/>
                    <a:pt x="99" y="61"/>
                    <a:pt x="99" y="61"/>
                  </a:cubicBezTo>
                  <a:cubicBezTo>
                    <a:pt x="99" y="84"/>
                    <a:pt x="99" y="84"/>
                    <a:pt x="99" y="84"/>
                  </a:cubicBezTo>
                  <a:cubicBezTo>
                    <a:pt x="123" y="84"/>
                    <a:pt x="123" y="84"/>
                    <a:pt x="123" y="84"/>
                  </a:cubicBezTo>
                  <a:cubicBezTo>
                    <a:pt x="123" y="33"/>
                    <a:pt x="123" y="33"/>
                    <a:pt x="123" y="33"/>
                  </a:cubicBezTo>
                  <a:cubicBezTo>
                    <a:pt x="32" y="33"/>
                    <a:pt x="32" y="33"/>
                    <a:pt x="32" y="33"/>
                  </a:cubicBezTo>
                  <a:lnTo>
                    <a:pt x="32"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33" name="Freeform 7"/>
            <p:cNvSpPr>
              <a:spLocks/>
            </p:cNvSpPr>
            <p:nvPr/>
          </p:nvSpPr>
          <p:spPr bwMode="auto">
            <a:xfrm>
              <a:off x="18155468" y="4800600"/>
              <a:ext cx="498907" cy="149111"/>
            </a:xfrm>
            <a:custGeom>
              <a:avLst/>
              <a:gdLst>
                <a:gd name="T0" fmla="*/ 33 w 412"/>
                <a:gd name="T1" fmla="*/ 150 h 182"/>
                <a:gd name="T2" fmla="*/ 187 w 412"/>
                <a:gd name="T3" fmla="*/ 150 h 182"/>
                <a:gd name="T4" fmla="*/ 187 w 412"/>
                <a:gd name="T5" fmla="*/ 1 h 182"/>
                <a:gd name="T6" fmla="*/ 187 w 412"/>
                <a:gd name="T7" fmla="*/ 1 h 182"/>
                <a:gd name="T8" fmla="*/ 187 w 412"/>
                <a:gd name="T9" fmla="*/ 1 h 182"/>
                <a:gd name="T10" fmla="*/ 412 w 412"/>
                <a:gd name="T11" fmla="*/ 0 h 182"/>
                <a:gd name="T12" fmla="*/ 412 w 412"/>
                <a:gd name="T13" fmla="*/ 181 h 182"/>
                <a:gd name="T14" fmla="*/ 380 w 412"/>
                <a:gd name="T15" fmla="*/ 181 h 182"/>
                <a:gd name="T16" fmla="*/ 380 w 412"/>
                <a:gd name="T17" fmla="*/ 181 h 182"/>
                <a:gd name="T18" fmla="*/ 256 w 412"/>
                <a:gd name="T19" fmla="*/ 182 h 182"/>
                <a:gd name="T20" fmla="*/ 255 w 412"/>
                <a:gd name="T21" fmla="*/ 62 h 182"/>
                <a:gd name="T22" fmla="*/ 342 w 412"/>
                <a:gd name="T23" fmla="*/ 62 h 182"/>
                <a:gd name="T24" fmla="*/ 342 w 412"/>
                <a:gd name="T25" fmla="*/ 62 h 182"/>
                <a:gd name="T26" fmla="*/ 342 w 412"/>
                <a:gd name="T27" fmla="*/ 62 h 182"/>
                <a:gd name="T28" fmla="*/ 342 w 412"/>
                <a:gd name="T29" fmla="*/ 94 h 182"/>
                <a:gd name="T30" fmla="*/ 342 w 412"/>
                <a:gd name="T31" fmla="*/ 94 h 182"/>
                <a:gd name="T32" fmla="*/ 342 w 412"/>
                <a:gd name="T33" fmla="*/ 116 h 182"/>
                <a:gd name="T34" fmla="*/ 313 w 412"/>
                <a:gd name="T35" fmla="*/ 116 h 182"/>
                <a:gd name="T36" fmla="*/ 313 w 412"/>
                <a:gd name="T37" fmla="*/ 94 h 182"/>
                <a:gd name="T38" fmla="*/ 288 w 412"/>
                <a:gd name="T39" fmla="*/ 94 h 182"/>
                <a:gd name="T40" fmla="*/ 288 w 412"/>
                <a:gd name="T41" fmla="*/ 149 h 182"/>
                <a:gd name="T42" fmla="*/ 380 w 412"/>
                <a:gd name="T43" fmla="*/ 149 h 182"/>
                <a:gd name="T44" fmla="*/ 380 w 412"/>
                <a:gd name="T45" fmla="*/ 32 h 182"/>
                <a:gd name="T46" fmla="*/ 220 w 412"/>
                <a:gd name="T47" fmla="*/ 32 h 182"/>
                <a:gd name="T48" fmla="*/ 220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7 w 412"/>
                <a:gd name="T61" fmla="*/ 115 h 182"/>
                <a:gd name="T62" fmla="*/ 100 w 412"/>
                <a:gd name="T63" fmla="*/ 115 h 182"/>
                <a:gd name="T64" fmla="*/ 100 w 412"/>
                <a:gd name="T65" fmla="*/ 116 h 182"/>
                <a:gd name="T66" fmla="*/ 71 w 412"/>
                <a:gd name="T67" fmla="*/ 116 h 182"/>
                <a:gd name="T68" fmla="*/ 71 w 412"/>
                <a:gd name="T69" fmla="*/ 115 h 182"/>
                <a:gd name="T70" fmla="*/ 70 w 412"/>
                <a:gd name="T71" fmla="*/ 115 h 182"/>
                <a:gd name="T72" fmla="*/ 69 w 412"/>
                <a:gd name="T73" fmla="*/ 61 h 182"/>
                <a:gd name="T74" fmla="*/ 100 w 412"/>
                <a:gd name="T75" fmla="*/ 61 h 182"/>
                <a:gd name="T76" fmla="*/ 100 w 412"/>
                <a:gd name="T77" fmla="*/ 84 h 182"/>
                <a:gd name="T78" fmla="*/ 124 w 412"/>
                <a:gd name="T79" fmla="*/ 84 h 182"/>
                <a:gd name="T80" fmla="*/ 124 w 412"/>
                <a:gd name="T81" fmla="*/ 33 h 182"/>
                <a:gd name="T82" fmla="*/ 33 w 412"/>
                <a:gd name="T83" fmla="*/ 33 h 182"/>
                <a:gd name="T84" fmla="*/ 33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3" y="150"/>
                  </a:moveTo>
                  <a:cubicBezTo>
                    <a:pt x="187" y="150"/>
                    <a:pt x="187" y="150"/>
                    <a:pt x="187" y="150"/>
                  </a:cubicBezTo>
                  <a:cubicBezTo>
                    <a:pt x="187" y="1"/>
                    <a:pt x="187" y="1"/>
                    <a:pt x="187"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80" y="181"/>
                    <a:pt x="380" y="181"/>
                    <a:pt x="380" y="181"/>
                  </a:cubicBezTo>
                  <a:cubicBezTo>
                    <a:pt x="380" y="181"/>
                    <a:pt x="380" y="181"/>
                    <a:pt x="380" y="181"/>
                  </a:cubicBezTo>
                  <a:cubicBezTo>
                    <a:pt x="256" y="182"/>
                    <a:pt x="256" y="182"/>
                    <a:pt x="256" y="182"/>
                  </a:cubicBezTo>
                  <a:cubicBezTo>
                    <a:pt x="256" y="143"/>
                    <a:pt x="255" y="100"/>
                    <a:pt x="255" y="62"/>
                  </a:cubicBezTo>
                  <a:cubicBezTo>
                    <a:pt x="285" y="62"/>
                    <a:pt x="313" y="62"/>
                    <a:pt x="342" y="62"/>
                  </a:cubicBezTo>
                  <a:cubicBezTo>
                    <a:pt x="342" y="62"/>
                    <a:pt x="342" y="62"/>
                    <a:pt x="342" y="62"/>
                  </a:cubicBezTo>
                  <a:cubicBezTo>
                    <a:pt x="342" y="62"/>
                    <a:pt x="342" y="62"/>
                    <a:pt x="342" y="62"/>
                  </a:cubicBezTo>
                  <a:cubicBezTo>
                    <a:pt x="342" y="94"/>
                    <a:pt x="342" y="94"/>
                    <a:pt x="342"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8" y="94"/>
                    <a:pt x="288" y="94"/>
                    <a:pt x="288" y="94"/>
                  </a:cubicBezTo>
                  <a:cubicBezTo>
                    <a:pt x="288" y="149"/>
                    <a:pt x="288" y="149"/>
                    <a:pt x="288" y="149"/>
                  </a:cubicBezTo>
                  <a:cubicBezTo>
                    <a:pt x="380" y="149"/>
                    <a:pt x="380" y="149"/>
                    <a:pt x="380" y="149"/>
                  </a:cubicBezTo>
                  <a:cubicBezTo>
                    <a:pt x="380" y="32"/>
                    <a:pt x="380" y="32"/>
                    <a:pt x="380" y="32"/>
                  </a:cubicBezTo>
                  <a:cubicBezTo>
                    <a:pt x="220" y="32"/>
                    <a:pt x="220" y="32"/>
                    <a:pt x="220" y="32"/>
                  </a:cubicBezTo>
                  <a:cubicBezTo>
                    <a:pt x="220" y="32"/>
                    <a:pt x="220" y="32"/>
                    <a:pt x="220"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7" y="115"/>
                    <a:pt x="157" y="115"/>
                    <a:pt x="157" y="115"/>
                  </a:cubicBezTo>
                  <a:cubicBezTo>
                    <a:pt x="100" y="115"/>
                    <a:pt x="100" y="115"/>
                    <a:pt x="100" y="115"/>
                  </a:cubicBezTo>
                  <a:cubicBezTo>
                    <a:pt x="100" y="116"/>
                    <a:pt x="100" y="116"/>
                    <a:pt x="100" y="116"/>
                  </a:cubicBezTo>
                  <a:cubicBezTo>
                    <a:pt x="71" y="116"/>
                    <a:pt x="71" y="116"/>
                    <a:pt x="71" y="116"/>
                  </a:cubicBezTo>
                  <a:cubicBezTo>
                    <a:pt x="71" y="115"/>
                    <a:pt x="71" y="115"/>
                    <a:pt x="71" y="115"/>
                  </a:cubicBezTo>
                  <a:cubicBezTo>
                    <a:pt x="70" y="115"/>
                    <a:pt x="70" y="115"/>
                    <a:pt x="70" y="115"/>
                  </a:cubicBezTo>
                  <a:cubicBezTo>
                    <a:pt x="69" y="61"/>
                    <a:pt x="69" y="61"/>
                    <a:pt x="69" y="61"/>
                  </a:cubicBezTo>
                  <a:cubicBezTo>
                    <a:pt x="100" y="61"/>
                    <a:pt x="100" y="61"/>
                    <a:pt x="100" y="61"/>
                  </a:cubicBezTo>
                  <a:cubicBezTo>
                    <a:pt x="100" y="84"/>
                    <a:pt x="100" y="84"/>
                    <a:pt x="100" y="84"/>
                  </a:cubicBezTo>
                  <a:cubicBezTo>
                    <a:pt x="124" y="84"/>
                    <a:pt x="124" y="84"/>
                    <a:pt x="124" y="84"/>
                  </a:cubicBezTo>
                  <a:cubicBezTo>
                    <a:pt x="124" y="33"/>
                    <a:pt x="124" y="33"/>
                    <a:pt x="124" y="33"/>
                  </a:cubicBezTo>
                  <a:cubicBezTo>
                    <a:pt x="33" y="33"/>
                    <a:pt x="33" y="33"/>
                    <a:pt x="33" y="33"/>
                  </a:cubicBezTo>
                  <a:lnTo>
                    <a:pt x="33"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34" name="Freeform 8"/>
            <p:cNvSpPr>
              <a:spLocks/>
            </p:cNvSpPr>
            <p:nvPr/>
          </p:nvSpPr>
          <p:spPr bwMode="auto">
            <a:xfrm>
              <a:off x="18682365" y="4800600"/>
              <a:ext cx="497260" cy="149111"/>
            </a:xfrm>
            <a:custGeom>
              <a:avLst/>
              <a:gdLst>
                <a:gd name="T0" fmla="*/ 33 w 412"/>
                <a:gd name="T1" fmla="*/ 150 h 182"/>
                <a:gd name="T2" fmla="*/ 187 w 412"/>
                <a:gd name="T3" fmla="*/ 150 h 182"/>
                <a:gd name="T4" fmla="*/ 187 w 412"/>
                <a:gd name="T5" fmla="*/ 1 h 182"/>
                <a:gd name="T6" fmla="*/ 187 w 412"/>
                <a:gd name="T7" fmla="*/ 1 h 182"/>
                <a:gd name="T8" fmla="*/ 187 w 412"/>
                <a:gd name="T9" fmla="*/ 1 h 182"/>
                <a:gd name="T10" fmla="*/ 412 w 412"/>
                <a:gd name="T11" fmla="*/ 0 h 182"/>
                <a:gd name="T12" fmla="*/ 412 w 412"/>
                <a:gd name="T13" fmla="*/ 181 h 182"/>
                <a:gd name="T14" fmla="*/ 380 w 412"/>
                <a:gd name="T15" fmla="*/ 181 h 182"/>
                <a:gd name="T16" fmla="*/ 380 w 412"/>
                <a:gd name="T17" fmla="*/ 181 h 182"/>
                <a:gd name="T18" fmla="*/ 256 w 412"/>
                <a:gd name="T19" fmla="*/ 182 h 182"/>
                <a:gd name="T20" fmla="*/ 255 w 412"/>
                <a:gd name="T21" fmla="*/ 62 h 182"/>
                <a:gd name="T22" fmla="*/ 342 w 412"/>
                <a:gd name="T23" fmla="*/ 62 h 182"/>
                <a:gd name="T24" fmla="*/ 342 w 412"/>
                <a:gd name="T25" fmla="*/ 62 h 182"/>
                <a:gd name="T26" fmla="*/ 342 w 412"/>
                <a:gd name="T27" fmla="*/ 62 h 182"/>
                <a:gd name="T28" fmla="*/ 342 w 412"/>
                <a:gd name="T29" fmla="*/ 94 h 182"/>
                <a:gd name="T30" fmla="*/ 342 w 412"/>
                <a:gd name="T31" fmla="*/ 94 h 182"/>
                <a:gd name="T32" fmla="*/ 342 w 412"/>
                <a:gd name="T33" fmla="*/ 116 h 182"/>
                <a:gd name="T34" fmla="*/ 313 w 412"/>
                <a:gd name="T35" fmla="*/ 116 h 182"/>
                <a:gd name="T36" fmla="*/ 313 w 412"/>
                <a:gd name="T37" fmla="*/ 94 h 182"/>
                <a:gd name="T38" fmla="*/ 288 w 412"/>
                <a:gd name="T39" fmla="*/ 94 h 182"/>
                <a:gd name="T40" fmla="*/ 288 w 412"/>
                <a:gd name="T41" fmla="*/ 149 h 182"/>
                <a:gd name="T42" fmla="*/ 380 w 412"/>
                <a:gd name="T43" fmla="*/ 149 h 182"/>
                <a:gd name="T44" fmla="*/ 380 w 412"/>
                <a:gd name="T45" fmla="*/ 32 h 182"/>
                <a:gd name="T46" fmla="*/ 220 w 412"/>
                <a:gd name="T47" fmla="*/ 32 h 182"/>
                <a:gd name="T48" fmla="*/ 220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7 w 412"/>
                <a:gd name="T61" fmla="*/ 115 h 182"/>
                <a:gd name="T62" fmla="*/ 100 w 412"/>
                <a:gd name="T63" fmla="*/ 115 h 182"/>
                <a:gd name="T64" fmla="*/ 100 w 412"/>
                <a:gd name="T65" fmla="*/ 116 h 182"/>
                <a:gd name="T66" fmla="*/ 71 w 412"/>
                <a:gd name="T67" fmla="*/ 116 h 182"/>
                <a:gd name="T68" fmla="*/ 71 w 412"/>
                <a:gd name="T69" fmla="*/ 115 h 182"/>
                <a:gd name="T70" fmla="*/ 70 w 412"/>
                <a:gd name="T71" fmla="*/ 115 h 182"/>
                <a:gd name="T72" fmla="*/ 69 w 412"/>
                <a:gd name="T73" fmla="*/ 61 h 182"/>
                <a:gd name="T74" fmla="*/ 100 w 412"/>
                <a:gd name="T75" fmla="*/ 61 h 182"/>
                <a:gd name="T76" fmla="*/ 100 w 412"/>
                <a:gd name="T77" fmla="*/ 84 h 182"/>
                <a:gd name="T78" fmla="*/ 124 w 412"/>
                <a:gd name="T79" fmla="*/ 84 h 182"/>
                <a:gd name="T80" fmla="*/ 124 w 412"/>
                <a:gd name="T81" fmla="*/ 33 h 182"/>
                <a:gd name="T82" fmla="*/ 33 w 412"/>
                <a:gd name="T83" fmla="*/ 33 h 182"/>
                <a:gd name="T84" fmla="*/ 33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3" y="150"/>
                  </a:moveTo>
                  <a:cubicBezTo>
                    <a:pt x="187" y="150"/>
                    <a:pt x="187" y="150"/>
                    <a:pt x="187" y="150"/>
                  </a:cubicBezTo>
                  <a:cubicBezTo>
                    <a:pt x="187" y="1"/>
                    <a:pt x="187" y="1"/>
                    <a:pt x="187"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80" y="181"/>
                    <a:pt x="380" y="181"/>
                    <a:pt x="380" y="181"/>
                  </a:cubicBezTo>
                  <a:cubicBezTo>
                    <a:pt x="380" y="181"/>
                    <a:pt x="380" y="181"/>
                    <a:pt x="380" y="181"/>
                  </a:cubicBezTo>
                  <a:cubicBezTo>
                    <a:pt x="256" y="182"/>
                    <a:pt x="256" y="182"/>
                    <a:pt x="256" y="182"/>
                  </a:cubicBezTo>
                  <a:cubicBezTo>
                    <a:pt x="256" y="143"/>
                    <a:pt x="255" y="100"/>
                    <a:pt x="255" y="62"/>
                  </a:cubicBezTo>
                  <a:cubicBezTo>
                    <a:pt x="285" y="62"/>
                    <a:pt x="313" y="62"/>
                    <a:pt x="342" y="62"/>
                  </a:cubicBezTo>
                  <a:cubicBezTo>
                    <a:pt x="342" y="62"/>
                    <a:pt x="342" y="62"/>
                    <a:pt x="342" y="62"/>
                  </a:cubicBezTo>
                  <a:cubicBezTo>
                    <a:pt x="342" y="62"/>
                    <a:pt x="342" y="62"/>
                    <a:pt x="342" y="62"/>
                  </a:cubicBezTo>
                  <a:cubicBezTo>
                    <a:pt x="342" y="94"/>
                    <a:pt x="342" y="94"/>
                    <a:pt x="342"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8" y="94"/>
                    <a:pt x="288" y="94"/>
                    <a:pt x="288" y="94"/>
                  </a:cubicBezTo>
                  <a:cubicBezTo>
                    <a:pt x="288" y="149"/>
                    <a:pt x="288" y="149"/>
                    <a:pt x="288" y="149"/>
                  </a:cubicBezTo>
                  <a:cubicBezTo>
                    <a:pt x="380" y="149"/>
                    <a:pt x="380" y="149"/>
                    <a:pt x="380" y="149"/>
                  </a:cubicBezTo>
                  <a:cubicBezTo>
                    <a:pt x="380" y="32"/>
                    <a:pt x="380" y="32"/>
                    <a:pt x="380" y="32"/>
                  </a:cubicBezTo>
                  <a:cubicBezTo>
                    <a:pt x="220" y="32"/>
                    <a:pt x="220" y="32"/>
                    <a:pt x="220" y="32"/>
                  </a:cubicBezTo>
                  <a:cubicBezTo>
                    <a:pt x="220" y="32"/>
                    <a:pt x="220" y="32"/>
                    <a:pt x="220"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7" y="115"/>
                    <a:pt x="157" y="115"/>
                    <a:pt x="157" y="115"/>
                  </a:cubicBezTo>
                  <a:cubicBezTo>
                    <a:pt x="100" y="115"/>
                    <a:pt x="100" y="115"/>
                    <a:pt x="100" y="115"/>
                  </a:cubicBezTo>
                  <a:cubicBezTo>
                    <a:pt x="100" y="116"/>
                    <a:pt x="100" y="116"/>
                    <a:pt x="100" y="116"/>
                  </a:cubicBezTo>
                  <a:cubicBezTo>
                    <a:pt x="71" y="116"/>
                    <a:pt x="71" y="116"/>
                    <a:pt x="71" y="116"/>
                  </a:cubicBezTo>
                  <a:cubicBezTo>
                    <a:pt x="71" y="115"/>
                    <a:pt x="71" y="115"/>
                    <a:pt x="71" y="115"/>
                  </a:cubicBezTo>
                  <a:cubicBezTo>
                    <a:pt x="70" y="115"/>
                    <a:pt x="70" y="115"/>
                    <a:pt x="70" y="115"/>
                  </a:cubicBezTo>
                  <a:cubicBezTo>
                    <a:pt x="69" y="61"/>
                    <a:pt x="69" y="61"/>
                    <a:pt x="69" y="61"/>
                  </a:cubicBezTo>
                  <a:cubicBezTo>
                    <a:pt x="100" y="61"/>
                    <a:pt x="100" y="61"/>
                    <a:pt x="100" y="61"/>
                  </a:cubicBezTo>
                  <a:cubicBezTo>
                    <a:pt x="100" y="84"/>
                    <a:pt x="100" y="84"/>
                    <a:pt x="100" y="84"/>
                  </a:cubicBezTo>
                  <a:cubicBezTo>
                    <a:pt x="124" y="84"/>
                    <a:pt x="124" y="84"/>
                    <a:pt x="124" y="84"/>
                  </a:cubicBezTo>
                  <a:cubicBezTo>
                    <a:pt x="124" y="33"/>
                    <a:pt x="124" y="33"/>
                    <a:pt x="124" y="33"/>
                  </a:cubicBezTo>
                  <a:cubicBezTo>
                    <a:pt x="33" y="33"/>
                    <a:pt x="33" y="33"/>
                    <a:pt x="33" y="33"/>
                  </a:cubicBezTo>
                  <a:lnTo>
                    <a:pt x="33"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35" name="Freeform 9"/>
            <p:cNvSpPr>
              <a:spLocks/>
            </p:cNvSpPr>
            <p:nvPr/>
          </p:nvSpPr>
          <p:spPr bwMode="auto">
            <a:xfrm>
              <a:off x="19209263" y="4800600"/>
              <a:ext cx="498907" cy="149111"/>
            </a:xfrm>
            <a:custGeom>
              <a:avLst/>
              <a:gdLst>
                <a:gd name="T0" fmla="*/ 32 w 412"/>
                <a:gd name="T1" fmla="*/ 150 h 182"/>
                <a:gd name="T2" fmla="*/ 186 w 412"/>
                <a:gd name="T3" fmla="*/ 150 h 182"/>
                <a:gd name="T4" fmla="*/ 186 w 412"/>
                <a:gd name="T5" fmla="*/ 1 h 182"/>
                <a:gd name="T6" fmla="*/ 187 w 412"/>
                <a:gd name="T7" fmla="*/ 1 h 182"/>
                <a:gd name="T8" fmla="*/ 187 w 412"/>
                <a:gd name="T9" fmla="*/ 1 h 182"/>
                <a:gd name="T10" fmla="*/ 412 w 412"/>
                <a:gd name="T11" fmla="*/ 0 h 182"/>
                <a:gd name="T12" fmla="*/ 412 w 412"/>
                <a:gd name="T13" fmla="*/ 181 h 182"/>
                <a:gd name="T14" fmla="*/ 379 w 412"/>
                <a:gd name="T15" fmla="*/ 181 h 182"/>
                <a:gd name="T16" fmla="*/ 379 w 412"/>
                <a:gd name="T17" fmla="*/ 181 h 182"/>
                <a:gd name="T18" fmla="*/ 256 w 412"/>
                <a:gd name="T19" fmla="*/ 182 h 182"/>
                <a:gd name="T20" fmla="*/ 255 w 412"/>
                <a:gd name="T21" fmla="*/ 62 h 182"/>
                <a:gd name="T22" fmla="*/ 342 w 412"/>
                <a:gd name="T23" fmla="*/ 62 h 182"/>
                <a:gd name="T24" fmla="*/ 342 w 412"/>
                <a:gd name="T25" fmla="*/ 62 h 182"/>
                <a:gd name="T26" fmla="*/ 342 w 412"/>
                <a:gd name="T27" fmla="*/ 62 h 182"/>
                <a:gd name="T28" fmla="*/ 342 w 412"/>
                <a:gd name="T29" fmla="*/ 94 h 182"/>
                <a:gd name="T30" fmla="*/ 342 w 412"/>
                <a:gd name="T31" fmla="*/ 94 h 182"/>
                <a:gd name="T32" fmla="*/ 342 w 412"/>
                <a:gd name="T33" fmla="*/ 116 h 182"/>
                <a:gd name="T34" fmla="*/ 313 w 412"/>
                <a:gd name="T35" fmla="*/ 116 h 182"/>
                <a:gd name="T36" fmla="*/ 313 w 412"/>
                <a:gd name="T37" fmla="*/ 94 h 182"/>
                <a:gd name="T38" fmla="*/ 288 w 412"/>
                <a:gd name="T39" fmla="*/ 94 h 182"/>
                <a:gd name="T40" fmla="*/ 288 w 412"/>
                <a:gd name="T41" fmla="*/ 149 h 182"/>
                <a:gd name="T42" fmla="*/ 379 w 412"/>
                <a:gd name="T43" fmla="*/ 149 h 182"/>
                <a:gd name="T44" fmla="*/ 379 w 412"/>
                <a:gd name="T45" fmla="*/ 32 h 182"/>
                <a:gd name="T46" fmla="*/ 220 w 412"/>
                <a:gd name="T47" fmla="*/ 32 h 182"/>
                <a:gd name="T48" fmla="*/ 220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6 w 412"/>
                <a:gd name="T61" fmla="*/ 115 h 182"/>
                <a:gd name="T62" fmla="*/ 99 w 412"/>
                <a:gd name="T63" fmla="*/ 115 h 182"/>
                <a:gd name="T64" fmla="*/ 99 w 412"/>
                <a:gd name="T65" fmla="*/ 116 h 182"/>
                <a:gd name="T66" fmla="*/ 70 w 412"/>
                <a:gd name="T67" fmla="*/ 116 h 182"/>
                <a:gd name="T68" fmla="*/ 70 w 412"/>
                <a:gd name="T69" fmla="*/ 115 h 182"/>
                <a:gd name="T70" fmla="*/ 69 w 412"/>
                <a:gd name="T71" fmla="*/ 115 h 182"/>
                <a:gd name="T72" fmla="*/ 69 w 412"/>
                <a:gd name="T73" fmla="*/ 61 h 182"/>
                <a:gd name="T74" fmla="*/ 99 w 412"/>
                <a:gd name="T75" fmla="*/ 61 h 182"/>
                <a:gd name="T76" fmla="*/ 99 w 412"/>
                <a:gd name="T77" fmla="*/ 84 h 182"/>
                <a:gd name="T78" fmla="*/ 123 w 412"/>
                <a:gd name="T79" fmla="*/ 84 h 182"/>
                <a:gd name="T80" fmla="*/ 123 w 412"/>
                <a:gd name="T81" fmla="*/ 33 h 182"/>
                <a:gd name="T82" fmla="*/ 32 w 412"/>
                <a:gd name="T83" fmla="*/ 33 h 182"/>
                <a:gd name="T84" fmla="*/ 32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2" y="150"/>
                  </a:moveTo>
                  <a:cubicBezTo>
                    <a:pt x="186" y="150"/>
                    <a:pt x="186" y="150"/>
                    <a:pt x="186" y="150"/>
                  </a:cubicBezTo>
                  <a:cubicBezTo>
                    <a:pt x="186" y="1"/>
                    <a:pt x="186" y="1"/>
                    <a:pt x="186"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79" y="181"/>
                    <a:pt x="379" y="181"/>
                    <a:pt x="379" y="181"/>
                  </a:cubicBezTo>
                  <a:cubicBezTo>
                    <a:pt x="379" y="181"/>
                    <a:pt x="379" y="181"/>
                    <a:pt x="379" y="181"/>
                  </a:cubicBezTo>
                  <a:cubicBezTo>
                    <a:pt x="256" y="182"/>
                    <a:pt x="256" y="182"/>
                    <a:pt x="256" y="182"/>
                  </a:cubicBezTo>
                  <a:cubicBezTo>
                    <a:pt x="256" y="143"/>
                    <a:pt x="255" y="100"/>
                    <a:pt x="255" y="62"/>
                  </a:cubicBezTo>
                  <a:cubicBezTo>
                    <a:pt x="284" y="62"/>
                    <a:pt x="313" y="62"/>
                    <a:pt x="342" y="62"/>
                  </a:cubicBezTo>
                  <a:cubicBezTo>
                    <a:pt x="342" y="62"/>
                    <a:pt x="342" y="62"/>
                    <a:pt x="342" y="62"/>
                  </a:cubicBezTo>
                  <a:cubicBezTo>
                    <a:pt x="342" y="62"/>
                    <a:pt x="342" y="62"/>
                    <a:pt x="342" y="62"/>
                  </a:cubicBezTo>
                  <a:cubicBezTo>
                    <a:pt x="342" y="94"/>
                    <a:pt x="342" y="94"/>
                    <a:pt x="342"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8" y="94"/>
                    <a:pt x="288" y="94"/>
                    <a:pt x="288" y="94"/>
                  </a:cubicBezTo>
                  <a:cubicBezTo>
                    <a:pt x="288" y="149"/>
                    <a:pt x="288" y="149"/>
                    <a:pt x="288" y="149"/>
                  </a:cubicBezTo>
                  <a:cubicBezTo>
                    <a:pt x="379" y="149"/>
                    <a:pt x="379" y="149"/>
                    <a:pt x="379" y="149"/>
                  </a:cubicBezTo>
                  <a:cubicBezTo>
                    <a:pt x="379" y="32"/>
                    <a:pt x="379" y="32"/>
                    <a:pt x="379" y="32"/>
                  </a:cubicBezTo>
                  <a:cubicBezTo>
                    <a:pt x="220" y="32"/>
                    <a:pt x="220" y="32"/>
                    <a:pt x="220" y="32"/>
                  </a:cubicBezTo>
                  <a:cubicBezTo>
                    <a:pt x="220" y="32"/>
                    <a:pt x="220" y="32"/>
                    <a:pt x="220"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6" y="115"/>
                    <a:pt x="156" y="115"/>
                    <a:pt x="156" y="115"/>
                  </a:cubicBezTo>
                  <a:cubicBezTo>
                    <a:pt x="99" y="115"/>
                    <a:pt x="99" y="115"/>
                    <a:pt x="99" y="115"/>
                  </a:cubicBezTo>
                  <a:cubicBezTo>
                    <a:pt x="99" y="116"/>
                    <a:pt x="99" y="116"/>
                    <a:pt x="99" y="116"/>
                  </a:cubicBezTo>
                  <a:cubicBezTo>
                    <a:pt x="70" y="116"/>
                    <a:pt x="70" y="116"/>
                    <a:pt x="70" y="116"/>
                  </a:cubicBezTo>
                  <a:cubicBezTo>
                    <a:pt x="70" y="115"/>
                    <a:pt x="70" y="115"/>
                    <a:pt x="70" y="115"/>
                  </a:cubicBezTo>
                  <a:cubicBezTo>
                    <a:pt x="69" y="115"/>
                    <a:pt x="69" y="115"/>
                    <a:pt x="69" y="115"/>
                  </a:cubicBezTo>
                  <a:cubicBezTo>
                    <a:pt x="69" y="61"/>
                    <a:pt x="69" y="61"/>
                    <a:pt x="69" y="61"/>
                  </a:cubicBezTo>
                  <a:cubicBezTo>
                    <a:pt x="99" y="61"/>
                    <a:pt x="99" y="61"/>
                    <a:pt x="99" y="61"/>
                  </a:cubicBezTo>
                  <a:cubicBezTo>
                    <a:pt x="99" y="84"/>
                    <a:pt x="99" y="84"/>
                    <a:pt x="99" y="84"/>
                  </a:cubicBezTo>
                  <a:cubicBezTo>
                    <a:pt x="123" y="84"/>
                    <a:pt x="123" y="84"/>
                    <a:pt x="123" y="84"/>
                  </a:cubicBezTo>
                  <a:cubicBezTo>
                    <a:pt x="123" y="33"/>
                    <a:pt x="123" y="33"/>
                    <a:pt x="123" y="33"/>
                  </a:cubicBezTo>
                  <a:cubicBezTo>
                    <a:pt x="32" y="33"/>
                    <a:pt x="32" y="33"/>
                    <a:pt x="32" y="33"/>
                  </a:cubicBezTo>
                  <a:lnTo>
                    <a:pt x="32"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grpSp>
      <p:pic>
        <p:nvPicPr>
          <p:cNvPr id="8" name="Picture 7"/>
          <p:cNvPicPr>
            <a:picLocks noChangeAspect="1"/>
          </p:cNvPicPr>
          <p:nvPr/>
        </p:nvPicPr>
        <p:blipFill rotWithShape="1">
          <a:blip r:embed="rId2">
            <a:extLst>
              <a:ext uri="{BEBA8EAE-BF5A-486C-A8C5-ECC9F3942E4B}">
                <a14:imgProps xmlns:a14="http://schemas.microsoft.com/office/drawing/2010/main">
                  <a14:imgLayer r:embed="rId3">
                    <a14:imgEffect>
                      <a14:backgroundRemoval t="1778" b="96000" l="3125" r="96875">
                        <a14:foregroundMark x1="20536" y1="72000" x2="79018" y2="75556"/>
                        <a14:foregroundMark x1="17857" y1="68889" x2="17857" y2="76000"/>
                        <a14:foregroundMark x1="17411" y1="67556" x2="83482" y2="68000"/>
                        <a14:foregroundMark x1="86607" y1="67556" x2="82589" y2="72444"/>
                        <a14:foregroundMark x1="82143" y1="77333" x2="85268" y2="79111"/>
                        <a14:foregroundMark x1="37946" y1="36889" x2="38393" y2="60444"/>
                        <a14:foregroundMark x1="58929" y1="39556" x2="57143" y2="62667"/>
                        <a14:foregroundMark x1="68750" y1="47111" x2="70089" y2="59556"/>
                        <a14:foregroundMark x1="36607" y1="40889" x2="19643" y2="55556"/>
                        <a14:foregroundMark x1="42411" y1="46667" x2="45536" y2="59556"/>
                        <a14:foregroundMark x1="50000" y1="52889" x2="53125" y2="64889"/>
                        <a14:foregroundMark x1="74107" y1="52889" x2="75893" y2="59111"/>
                        <a14:foregroundMark x1="29464" y1="50667" x2="29018" y2="61778"/>
                        <a14:backgroundMark x1="87500" y1="67556" x2="87500" y2="67556"/>
                      </a14:backgroundRemoval>
                    </a14:imgEffect>
                  </a14:imgLayer>
                </a14:imgProps>
              </a:ext>
              <a:ext uri="{28A0092B-C50C-407E-A947-70E740481C1C}">
                <a14:useLocalDpi xmlns:a14="http://schemas.microsoft.com/office/drawing/2010/main" val="0"/>
              </a:ext>
            </a:extLst>
          </a:blip>
          <a:srcRect l="9591" t="17646" r="10437" b="17595"/>
          <a:stretch/>
        </p:blipFill>
        <p:spPr>
          <a:xfrm>
            <a:off x="11342293" y="53231"/>
            <a:ext cx="847239" cy="689138"/>
          </a:xfrm>
          <a:prstGeom prst="rect">
            <a:avLst/>
          </a:prstGeom>
        </p:spPr>
      </p:pic>
      <p:sp>
        <p:nvSpPr>
          <p:cNvPr id="4" name="Rectangle 3"/>
          <p:cNvSpPr/>
          <p:nvPr/>
        </p:nvSpPr>
        <p:spPr>
          <a:xfrm>
            <a:off x="94594" y="918391"/>
            <a:ext cx="12001611" cy="5450787"/>
          </a:xfrm>
          <a:prstGeom prst="rect">
            <a:avLst/>
          </a:prstGeom>
        </p:spPr>
        <p:style>
          <a:lnRef idx="2">
            <a:schemeClr val="accent6"/>
          </a:lnRef>
          <a:fillRef idx="1">
            <a:schemeClr val="lt1"/>
          </a:fillRef>
          <a:effectRef idx="0">
            <a:schemeClr val="accent6"/>
          </a:effectRef>
          <a:fontRef idx="minor">
            <a:schemeClr val="dk1"/>
          </a:fontRef>
        </p:style>
        <p:txBody>
          <a:bodyPr rtlCol="0" anchor="ctr"/>
          <a:lstStyle/>
          <a:p>
            <a:pPr algn="just"/>
            <a:r>
              <a:rPr lang="vi-VN" sz="3200" dirty="0">
                <a:latin typeface="Times New Roman" panose="02020603050405020304" pitchFamily="18" charset="0"/>
                <a:cs typeface="Times New Roman" panose="02020603050405020304" pitchFamily="18" charset="0"/>
              </a:rPr>
              <a:t>*</a:t>
            </a:r>
            <a:r>
              <a:rPr lang="vi-VN" sz="3200" b="1" dirty="0">
                <a:latin typeface="Times New Roman" panose="02020603050405020304" pitchFamily="18" charset="0"/>
                <a:cs typeface="Times New Roman" panose="02020603050405020304" pitchFamily="18" charset="0"/>
              </a:rPr>
              <a:t> Xem lại và chỉnh sửa </a:t>
            </a:r>
          </a:p>
          <a:p>
            <a:pPr algn="just"/>
            <a:r>
              <a:rPr lang="vi-VN" sz="3200" dirty="0">
                <a:latin typeface="Times New Roman" panose="02020603050405020304" pitchFamily="18" charset="0"/>
                <a:cs typeface="Times New Roman" panose="02020603050405020304" pitchFamily="18" charset="0"/>
              </a:rPr>
              <a:t>- GV yêu cầu HS dựa trên các tiêu chí trong bảng kiểm SGK trang 55, xem lại phần mở đầu đã viết  và chỉnh sửa nếu cần.</a:t>
            </a:r>
          </a:p>
          <a:p>
            <a:pPr algn="just"/>
            <a:r>
              <a:rPr lang="vi-VN" sz="3200" dirty="0">
                <a:latin typeface="Times New Roman" panose="02020603050405020304" pitchFamily="18" charset="0"/>
                <a:cs typeface="Times New Roman" panose="02020603050405020304" pitchFamily="18" charset="0"/>
              </a:rPr>
              <a:t>- GV yêu cầu HS bổ sung những nội dung còn thiếu hoặc còn mờ nhạt để hoàn chỉnh thêm bài viết.</a:t>
            </a:r>
          </a:p>
          <a:p>
            <a:pPr algn="just"/>
            <a:r>
              <a:rPr lang="vi-VN" sz="3200" dirty="0">
                <a:latin typeface="Times New Roman" panose="02020603050405020304" pitchFamily="18" charset="0"/>
                <a:cs typeface="Times New Roman" panose="02020603050405020304" pitchFamily="18" charset="0"/>
              </a:rPr>
              <a:t>- GV góp ý, nhận xét (nếu cần).</a:t>
            </a:r>
          </a:p>
          <a:p>
            <a:pPr algn="just"/>
            <a:r>
              <a:rPr lang="vi-VN" sz="3200" dirty="0">
                <a:latin typeface="Times New Roman" panose="02020603050405020304" pitchFamily="18" charset="0"/>
                <a:cs typeface="Times New Roman" panose="02020603050405020304" pitchFamily="18" charset="0"/>
              </a:rPr>
              <a:t>- HS xem lại, đánh giá bài viết và rút kinh nghiệm</a:t>
            </a:r>
            <a:r>
              <a:rPr lang="vi-VN" sz="3200" dirty="0" smtClean="0">
                <a:latin typeface="Times New Roman" panose="02020603050405020304" pitchFamily="18" charset="0"/>
                <a:cs typeface="Times New Roman" panose="02020603050405020304" pitchFamily="18" charset="0"/>
              </a:rPr>
              <a:t>.</a:t>
            </a:r>
            <a:endParaRPr lang="vi-VN" sz="3200" dirty="0">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517088818"/>
      </p:ext>
    </p:extLst>
  </p:cSld>
  <p:clrMapOvr>
    <a:masterClrMapping/>
  </p:clrMapOvr>
  <p:transition spd="slow">
    <p:split orient="vert"/>
  </p:transition>
  <p:timing>
    <p:tnLst>
      <p:par>
        <p:cTn id="1" dur="indefinite" restart="never" nodeType="tmRoot"/>
      </p:par>
    </p:tnLst>
  </p:timing>
</p:sld>
</file>

<file path=ppt/slides/slide1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Freeform 3"/>
          <p:cNvSpPr>
            <a:spLocks/>
          </p:cNvSpPr>
          <p:nvPr/>
        </p:nvSpPr>
        <p:spPr bwMode="auto">
          <a:xfrm>
            <a:off x="5087898" y="71677"/>
            <a:ext cx="3184603" cy="389226"/>
          </a:xfrm>
          <a:custGeom>
            <a:avLst/>
            <a:gdLst>
              <a:gd name="T0" fmla="+- 0 3326 3326"/>
              <a:gd name="T1" fmla="*/ T0 w 7474"/>
              <a:gd name="T2" fmla="+- 0 2203 761"/>
              <a:gd name="T3" fmla="*/ 2203 h 1443"/>
              <a:gd name="T4" fmla="+- 0 3485 3326"/>
              <a:gd name="T5" fmla="*/ T4 w 7474"/>
              <a:gd name="T6" fmla="+- 0 761 761"/>
              <a:gd name="T7" fmla="*/ 761 h 1443"/>
              <a:gd name="T8" fmla="+- 0 10800 3326"/>
              <a:gd name="T9" fmla="*/ T8 w 7474"/>
              <a:gd name="T10" fmla="+- 0 761 761"/>
              <a:gd name="T11" fmla="*/ 761 h 1443"/>
              <a:gd name="T12" fmla="+- 0 10800 3326"/>
              <a:gd name="T13" fmla="*/ T12 w 7474"/>
              <a:gd name="T14" fmla="+- 0 2191 761"/>
              <a:gd name="T15" fmla="*/ 2191 h 1443"/>
              <a:gd name="T16" fmla="+- 0 3326 3326"/>
              <a:gd name="T17" fmla="*/ T16 w 7474"/>
              <a:gd name="T18" fmla="+- 0 2203 761"/>
              <a:gd name="T19" fmla="*/ 2203 h 1443"/>
            </a:gdLst>
            <a:ahLst/>
            <a:cxnLst>
              <a:cxn ang="0">
                <a:pos x="T1" y="T3"/>
              </a:cxn>
              <a:cxn ang="0">
                <a:pos x="T5" y="T7"/>
              </a:cxn>
              <a:cxn ang="0">
                <a:pos x="T9" y="T11"/>
              </a:cxn>
              <a:cxn ang="0">
                <a:pos x="T13" y="T15"/>
              </a:cxn>
              <a:cxn ang="0">
                <a:pos x="T17" y="T19"/>
              </a:cxn>
            </a:cxnLst>
            <a:rect l="0" t="0" r="r" b="b"/>
            <a:pathLst>
              <a:path w="7474" h="1443">
                <a:moveTo>
                  <a:pt x="0" y="1442"/>
                </a:moveTo>
                <a:lnTo>
                  <a:pt x="159" y="0"/>
                </a:lnTo>
                <a:lnTo>
                  <a:pt x="7474" y="0"/>
                </a:lnTo>
                <a:lnTo>
                  <a:pt x="7474" y="1430"/>
                </a:lnTo>
                <a:lnTo>
                  <a:pt x="0" y="1442"/>
                </a:lnTo>
                <a:close/>
              </a:path>
            </a:pathLst>
          </a:custGeom>
          <a:solidFill>
            <a:srgbClr val="FBFBE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 name="Rectangle 2"/>
          <p:cNvSpPr>
            <a:spLocks noChangeArrowheads="1"/>
          </p:cNvSpPr>
          <p:nvPr/>
        </p:nvSpPr>
        <p:spPr bwMode="auto">
          <a:xfrm>
            <a:off x="17460" y="0"/>
            <a:ext cx="12192000" cy="652321"/>
          </a:xfrm>
          <a:prstGeom prst="rect">
            <a:avLst/>
          </a:prstGeom>
          <a:solidFill>
            <a:srgbClr val="B1C1E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Freeform 3"/>
          <p:cNvSpPr>
            <a:spLocks/>
          </p:cNvSpPr>
          <p:nvPr/>
        </p:nvSpPr>
        <p:spPr bwMode="auto">
          <a:xfrm>
            <a:off x="1893557" y="71677"/>
            <a:ext cx="10315903" cy="684643"/>
          </a:xfrm>
          <a:custGeom>
            <a:avLst/>
            <a:gdLst>
              <a:gd name="T0" fmla="+- 0 3326 3326"/>
              <a:gd name="T1" fmla="*/ T0 w 7474"/>
              <a:gd name="T2" fmla="+- 0 2203 761"/>
              <a:gd name="T3" fmla="*/ 2203 h 1443"/>
              <a:gd name="T4" fmla="+- 0 3485 3326"/>
              <a:gd name="T5" fmla="*/ T4 w 7474"/>
              <a:gd name="T6" fmla="+- 0 761 761"/>
              <a:gd name="T7" fmla="*/ 761 h 1443"/>
              <a:gd name="T8" fmla="+- 0 10800 3326"/>
              <a:gd name="T9" fmla="*/ T8 w 7474"/>
              <a:gd name="T10" fmla="+- 0 761 761"/>
              <a:gd name="T11" fmla="*/ 761 h 1443"/>
              <a:gd name="T12" fmla="+- 0 10800 3326"/>
              <a:gd name="T13" fmla="*/ T12 w 7474"/>
              <a:gd name="T14" fmla="+- 0 2191 761"/>
              <a:gd name="T15" fmla="*/ 2191 h 1443"/>
              <a:gd name="T16" fmla="+- 0 3326 3326"/>
              <a:gd name="T17" fmla="*/ T16 w 7474"/>
              <a:gd name="T18" fmla="+- 0 2203 761"/>
              <a:gd name="T19" fmla="*/ 2203 h 1443"/>
            </a:gdLst>
            <a:ahLst/>
            <a:cxnLst>
              <a:cxn ang="0">
                <a:pos x="T1" y="T3"/>
              </a:cxn>
              <a:cxn ang="0">
                <a:pos x="T5" y="T7"/>
              </a:cxn>
              <a:cxn ang="0">
                <a:pos x="T9" y="T11"/>
              </a:cxn>
              <a:cxn ang="0">
                <a:pos x="T13" y="T15"/>
              </a:cxn>
              <a:cxn ang="0">
                <a:pos x="T17" y="T19"/>
              </a:cxn>
            </a:cxnLst>
            <a:rect l="0" t="0" r="r" b="b"/>
            <a:pathLst>
              <a:path w="7474" h="1443">
                <a:moveTo>
                  <a:pt x="0" y="1442"/>
                </a:moveTo>
                <a:lnTo>
                  <a:pt x="159" y="0"/>
                </a:lnTo>
                <a:lnTo>
                  <a:pt x="7474" y="0"/>
                </a:lnTo>
                <a:lnTo>
                  <a:pt x="7474" y="1430"/>
                </a:lnTo>
                <a:lnTo>
                  <a:pt x="0" y="1442"/>
                </a:lnTo>
                <a:close/>
              </a:path>
            </a:pathLst>
          </a:custGeom>
          <a:solidFill>
            <a:schemeClr val="accent6">
              <a:lumMod val="20000"/>
              <a:lumOff val="8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15" name="Group 14"/>
          <p:cNvGrpSpPr/>
          <p:nvPr/>
        </p:nvGrpSpPr>
        <p:grpSpPr>
          <a:xfrm>
            <a:off x="1608530" y="53231"/>
            <a:ext cx="538945" cy="821412"/>
            <a:chOff x="908603" y="80216"/>
            <a:chExt cx="538945" cy="676514"/>
          </a:xfrm>
        </p:grpSpPr>
        <p:sp>
          <p:nvSpPr>
            <p:cNvPr id="20" name="Freeform 4"/>
            <p:cNvSpPr>
              <a:spLocks/>
            </p:cNvSpPr>
            <p:nvPr/>
          </p:nvSpPr>
          <p:spPr bwMode="auto">
            <a:xfrm>
              <a:off x="1136046" y="80216"/>
              <a:ext cx="311502" cy="676514"/>
            </a:xfrm>
            <a:custGeom>
              <a:avLst/>
              <a:gdLst>
                <a:gd name="T0" fmla="+- 0 3055 3055"/>
                <a:gd name="T1" fmla="*/ T0 w 430"/>
                <a:gd name="T2" fmla="+- 0 2450 761"/>
                <a:gd name="T3" fmla="*/ 2450 h 1690"/>
                <a:gd name="T4" fmla="+- 0 3086 3055"/>
                <a:gd name="T5" fmla="*/ T4 w 430"/>
                <a:gd name="T6" fmla="+- 0 1116 761"/>
                <a:gd name="T7" fmla="*/ 1116 h 1690"/>
                <a:gd name="T8" fmla="+- 0 3485 3055"/>
                <a:gd name="T9" fmla="*/ T8 w 430"/>
                <a:gd name="T10" fmla="+- 0 761 761"/>
                <a:gd name="T11" fmla="*/ 761 h 1690"/>
                <a:gd name="T12" fmla="+- 0 3326 3055"/>
                <a:gd name="T13" fmla="*/ T12 w 430"/>
                <a:gd name="T14" fmla="+- 0 2203 761"/>
                <a:gd name="T15" fmla="*/ 2203 h 1690"/>
                <a:gd name="T16" fmla="+- 0 3055 3055"/>
                <a:gd name="T17" fmla="*/ T16 w 430"/>
                <a:gd name="T18" fmla="+- 0 2450 761"/>
                <a:gd name="T19" fmla="*/ 2450 h 1690"/>
              </a:gdLst>
              <a:ahLst/>
              <a:cxnLst>
                <a:cxn ang="0">
                  <a:pos x="T1" y="T3"/>
                </a:cxn>
                <a:cxn ang="0">
                  <a:pos x="T5" y="T7"/>
                </a:cxn>
                <a:cxn ang="0">
                  <a:pos x="T9" y="T11"/>
                </a:cxn>
                <a:cxn ang="0">
                  <a:pos x="T13" y="T15"/>
                </a:cxn>
                <a:cxn ang="0">
                  <a:pos x="T17" y="T19"/>
                </a:cxn>
              </a:cxnLst>
              <a:rect l="0" t="0" r="r" b="b"/>
              <a:pathLst>
                <a:path w="430" h="1690">
                  <a:moveTo>
                    <a:pt x="0" y="1689"/>
                  </a:moveTo>
                  <a:lnTo>
                    <a:pt x="31" y="355"/>
                  </a:lnTo>
                  <a:lnTo>
                    <a:pt x="430" y="0"/>
                  </a:lnTo>
                  <a:lnTo>
                    <a:pt x="271" y="1442"/>
                  </a:lnTo>
                  <a:lnTo>
                    <a:pt x="0" y="1689"/>
                  </a:lnTo>
                  <a:close/>
                </a:path>
              </a:pathLst>
            </a:custGeom>
            <a:solidFill>
              <a:srgbClr val="FBB6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 name="Freeform 5"/>
            <p:cNvSpPr>
              <a:spLocks/>
            </p:cNvSpPr>
            <p:nvPr/>
          </p:nvSpPr>
          <p:spPr bwMode="auto">
            <a:xfrm>
              <a:off x="908603" y="80216"/>
              <a:ext cx="258983" cy="676514"/>
            </a:xfrm>
            <a:custGeom>
              <a:avLst/>
              <a:gdLst>
                <a:gd name="T0" fmla="+- 0 3055 2731"/>
                <a:gd name="T1" fmla="*/ T0 w 356"/>
                <a:gd name="T2" fmla="+- 0 2450 761"/>
                <a:gd name="T3" fmla="*/ 2450 h 1690"/>
                <a:gd name="T4" fmla="+- 0 2798 2731"/>
                <a:gd name="T5" fmla="*/ T4 w 356"/>
                <a:gd name="T6" fmla="+- 0 2203 761"/>
                <a:gd name="T7" fmla="*/ 2203 h 1690"/>
                <a:gd name="T8" fmla="+- 0 2731 2731"/>
                <a:gd name="T9" fmla="*/ T8 w 356"/>
                <a:gd name="T10" fmla="+- 0 761 761"/>
                <a:gd name="T11" fmla="*/ 761 h 1690"/>
                <a:gd name="T12" fmla="+- 0 3086 2731"/>
                <a:gd name="T13" fmla="*/ T12 w 356"/>
                <a:gd name="T14" fmla="+- 0 1116 761"/>
                <a:gd name="T15" fmla="*/ 1116 h 1690"/>
                <a:gd name="T16" fmla="+- 0 3055 2731"/>
                <a:gd name="T17" fmla="*/ T16 w 356"/>
                <a:gd name="T18" fmla="+- 0 2450 761"/>
                <a:gd name="T19" fmla="*/ 2450 h 1690"/>
              </a:gdLst>
              <a:ahLst/>
              <a:cxnLst>
                <a:cxn ang="0">
                  <a:pos x="T1" y="T3"/>
                </a:cxn>
                <a:cxn ang="0">
                  <a:pos x="T5" y="T7"/>
                </a:cxn>
                <a:cxn ang="0">
                  <a:pos x="T9" y="T11"/>
                </a:cxn>
                <a:cxn ang="0">
                  <a:pos x="T13" y="T15"/>
                </a:cxn>
                <a:cxn ang="0">
                  <a:pos x="T17" y="T19"/>
                </a:cxn>
              </a:cxnLst>
              <a:rect l="0" t="0" r="r" b="b"/>
              <a:pathLst>
                <a:path w="356" h="1690">
                  <a:moveTo>
                    <a:pt x="324" y="1689"/>
                  </a:moveTo>
                  <a:lnTo>
                    <a:pt x="67" y="1442"/>
                  </a:lnTo>
                  <a:lnTo>
                    <a:pt x="0" y="0"/>
                  </a:lnTo>
                  <a:lnTo>
                    <a:pt x="355" y="355"/>
                  </a:lnTo>
                  <a:lnTo>
                    <a:pt x="324" y="1689"/>
                  </a:lnTo>
                  <a:close/>
                </a:path>
              </a:pathLst>
            </a:custGeom>
            <a:solidFill>
              <a:srgbClr val="DB6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5" name="Freeform 6"/>
          <p:cNvSpPr>
            <a:spLocks/>
          </p:cNvSpPr>
          <p:nvPr/>
        </p:nvSpPr>
        <p:spPr bwMode="auto">
          <a:xfrm>
            <a:off x="889114" y="71678"/>
            <a:ext cx="772509" cy="684642"/>
          </a:xfrm>
          <a:custGeom>
            <a:avLst/>
            <a:gdLst>
              <a:gd name="T0" fmla="+- 0 2798 1553"/>
              <a:gd name="T1" fmla="*/ T0 w 1246"/>
              <a:gd name="T2" fmla="+- 0 2203 761"/>
              <a:gd name="T3" fmla="*/ 2203 h 1443"/>
              <a:gd name="T4" fmla="+- 0 1553 1553"/>
              <a:gd name="T5" fmla="*/ T4 w 1246"/>
              <a:gd name="T6" fmla="+- 0 2203 761"/>
              <a:gd name="T7" fmla="*/ 2203 h 1443"/>
              <a:gd name="T8" fmla="+- 0 1553 1553"/>
              <a:gd name="T9" fmla="*/ T8 w 1246"/>
              <a:gd name="T10" fmla="+- 0 761 761"/>
              <a:gd name="T11" fmla="*/ 761 h 1443"/>
              <a:gd name="T12" fmla="+- 0 2731 1553"/>
              <a:gd name="T13" fmla="*/ T12 w 1246"/>
              <a:gd name="T14" fmla="+- 0 761 761"/>
              <a:gd name="T15" fmla="*/ 761 h 1443"/>
              <a:gd name="T16" fmla="+- 0 2798 1553"/>
              <a:gd name="T17" fmla="*/ T16 w 1246"/>
              <a:gd name="T18" fmla="+- 0 2203 761"/>
              <a:gd name="T19" fmla="*/ 2203 h 1443"/>
            </a:gdLst>
            <a:ahLst/>
            <a:cxnLst>
              <a:cxn ang="0">
                <a:pos x="T1" y="T3"/>
              </a:cxn>
              <a:cxn ang="0">
                <a:pos x="T5" y="T7"/>
              </a:cxn>
              <a:cxn ang="0">
                <a:pos x="T9" y="T11"/>
              </a:cxn>
              <a:cxn ang="0">
                <a:pos x="T13" y="T15"/>
              </a:cxn>
              <a:cxn ang="0">
                <a:pos x="T17" y="T19"/>
              </a:cxn>
            </a:cxnLst>
            <a:rect l="0" t="0" r="r" b="b"/>
            <a:pathLst>
              <a:path w="1246" h="1443">
                <a:moveTo>
                  <a:pt x="1245" y="1442"/>
                </a:moveTo>
                <a:lnTo>
                  <a:pt x="0" y="1442"/>
                </a:lnTo>
                <a:lnTo>
                  <a:pt x="0" y="0"/>
                </a:lnTo>
                <a:lnTo>
                  <a:pt x="1178" y="0"/>
                </a:lnTo>
                <a:lnTo>
                  <a:pt x="1245" y="1442"/>
                </a:lnTo>
                <a:close/>
              </a:path>
            </a:pathLst>
          </a:custGeom>
          <a:solidFill>
            <a:srgbClr val="F4832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 name="Rectangle 25"/>
          <p:cNvSpPr/>
          <p:nvPr/>
        </p:nvSpPr>
        <p:spPr>
          <a:xfrm>
            <a:off x="889114" y="88180"/>
            <a:ext cx="719416" cy="58064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smtClean="0">
                <a:latin typeface="Times New Roman" panose="02020603050405020304" pitchFamily="18" charset="0"/>
                <a:cs typeface="Times New Roman" panose="02020603050405020304" pitchFamily="18" charset="0"/>
              </a:rPr>
              <a:t>LỚP</a:t>
            </a:r>
          </a:p>
          <a:p>
            <a:pPr algn="ctr"/>
            <a:r>
              <a:rPr lang="en-US" b="1" smtClean="0">
                <a:latin typeface="Times New Roman" panose="02020603050405020304" pitchFamily="18" charset="0"/>
                <a:cs typeface="Times New Roman" panose="02020603050405020304" pitchFamily="18" charset="0"/>
              </a:rPr>
              <a:t>10</a:t>
            </a:r>
            <a:endParaRPr lang="en-US" b="1">
              <a:latin typeface="Times New Roman" panose="02020603050405020304" pitchFamily="18" charset="0"/>
              <a:cs typeface="Times New Roman" panose="02020603050405020304" pitchFamily="18" charset="0"/>
            </a:endParaRPr>
          </a:p>
        </p:txBody>
      </p:sp>
      <p:sp>
        <p:nvSpPr>
          <p:cNvPr id="18" name="Rounded Rectangle 17"/>
          <p:cNvSpPr/>
          <p:nvPr/>
        </p:nvSpPr>
        <p:spPr>
          <a:xfrm>
            <a:off x="94594" y="71678"/>
            <a:ext cx="747224" cy="684642"/>
          </a:xfrm>
          <a:prstGeom prst="roundRect">
            <a:avLst/>
          </a:prstGeom>
          <a:solidFill>
            <a:schemeClr val="accent6">
              <a:lumMod val="75000"/>
            </a:schemeClr>
          </a:solidFill>
          <a:ln>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700" b="1" smtClean="0">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NGỮ VĂN</a:t>
            </a:r>
            <a:endParaRPr lang="en-US" sz="1700" b="1">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endParaRPr>
          </a:p>
        </p:txBody>
      </p:sp>
      <p:sp>
        <p:nvSpPr>
          <p:cNvPr id="23" name="Rectangle 22"/>
          <p:cNvSpPr/>
          <p:nvPr/>
        </p:nvSpPr>
        <p:spPr>
          <a:xfrm>
            <a:off x="1561235" y="131928"/>
            <a:ext cx="10630766" cy="67762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dirty="0" smtClean="0">
                <a:solidFill>
                  <a:srgbClr val="C00000"/>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BÀI 7: ANH HÙNG VÀ NGHỆ SĨ (PHẦN VIẾT)</a:t>
            </a:r>
            <a:endParaRPr lang="en-US" sz="3200" b="1" dirty="0">
              <a:solidFill>
                <a:srgbClr val="C00000"/>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endParaRPr>
          </a:p>
        </p:txBody>
      </p:sp>
      <p:grpSp>
        <p:nvGrpSpPr>
          <p:cNvPr id="29" name="Group 28"/>
          <p:cNvGrpSpPr/>
          <p:nvPr/>
        </p:nvGrpSpPr>
        <p:grpSpPr>
          <a:xfrm>
            <a:off x="17460" y="6782919"/>
            <a:ext cx="12194502" cy="75081"/>
            <a:chOff x="4931841" y="4800600"/>
            <a:chExt cx="14776329" cy="149111"/>
          </a:xfrm>
          <a:solidFill>
            <a:schemeClr val="accent6">
              <a:lumMod val="50000"/>
            </a:schemeClr>
          </a:solidFill>
        </p:grpSpPr>
        <p:grpSp>
          <p:nvGrpSpPr>
            <p:cNvPr id="30" name="Group 29"/>
            <p:cNvGrpSpPr/>
            <p:nvPr/>
          </p:nvGrpSpPr>
          <p:grpSpPr>
            <a:xfrm>
              <a:off x="4931841" y="4800600"/>
              <a:ext cx="12138546" cy="149111"/>
              <a:chOff x="2844983" y="4880089"/>
              <a:chExt cx="12138546" cy="149111"/>
            </a:xfrm>
            <a:grpFill/>
          </p:grpSpPr>
          <p:grpSp>
            <p:nvGrpSpPr>
              <p:cNvPr id="36" name="Group 35"/>
              <p:cNvGrpSpPr/>
              <p:nvPr/>
            </p:nvGrpSpPr>
            <p:grpSpPr>
              <a:xfrm>
                <a:off x="2844983" y="4880089"/>
                <a:ext cx="11069794" cy="149111"/>
                <a:chOff x="2211387" y="5029200"/>
                <a:chExt cx="11679394" cy="126831"/>
              </a:xfrm>
              <a:grpFill/>
            </p:grpSpPr>
            <p:sp>
              <p:nvSpPr>
                <p:cNvPr id="39" name="Freeform 5"/>
                <p:cNvSpPr>
                  <a:spLocks/>
                </p:cNvSpPr>
                <p:nvPr/>
              </p:nvSpPr>
              <p:spPr bwMode="auto">
                <a:xfrm>
                  <a:off x="2211387" y="5029200"/>
                  <a:ext cx="526381" cy="126831"/>
                </a:xfrm>
                <a:custGeom>
                  <a:avLst/>
                  <a:gdLst>
                    <a:gd name="T0" fmla="*/ 33 w 412"/>
                    <a:gd name="T1" fmla="*/ 150 h 182"/>
                    <a:gd name="T2" fmla="*/ 187 w 412"/>
                    <a:gd name="T3" fmla="*/ 150 h 182"/>
                    <a:gd name="T4" fmla="*/ 187 w 412"/>
                    <a:gd name="T5" fmla="*/ 1 h 182"/>
                    <a:gd name="T6" fmla="*/ 187 w 412"/>
                    <a:gd name="T7" fmla="*/ 1 h 182"/>
                    <a:gd name="T8" fmla="*/ 187 w 412"/>
                    <a:gd name="T9" fmla="*/ 1 h 182"/>
                    <a:gd name="T10" fmla="*/ 412 w 412"/>
                    <a:gd name="T11" fmla="*/ 0 h 182"/>
                    <a:gd name="T12" fmla="*/ 412 w 412"/>
                    <a:gd name="T13" fmla="*/ 181 h 182"/>
                    <a:gd name="T14" fmla="*/ 379 w 412"/>
                    <a:gd name="T15" fmla="*/ 181 h 182"/>
                    <a:gd name="T16" fmla="*/ 379 w 412"/>
                    <a:gd name="T17" fmla="*/ 181 h 182"/>
                    <a:gd name="T18" fmla="*/ 256 w 412"/>
                    <a:gd name="T19" fmla="*/ 182 h 182"/>
                    <a:gd name="T20" fmla="*/ 255 w 412"/>
                    <a:gd name="T21" fmla="*/ 62 h 182"/>
                    <a:gd name="T22" fmla="*/ 342 w 412"/>
                    <a:gd name="T23" fmla="*/ 62 h 182"/>
                    <a:gd name="T24" fmla="*/ 342 w 412"/>
                    <a:gd name="T25" fmla="*/ 62 h 182"/>
                    <a:gd name="T26" fmla="*/ 342 w 412"/>
                    <a:gd name="T27" fmla="*/ 62 h 182"/>
                    <a:gd name="T28" fmla="*/ 342 w 412"/>
                    <a:gd name="T29" fmla="*/ 94 h 182"/>
                    <a:gd name="T30" fmla="*/ 342 w 412"/>
                    <a:gd name="T31" fmla="*/ 94 h 182"/>
                    <a:gd name="T32" fmla="*/ 342 w 412"/>
                    <a:gd name="T33" fmla="*/ 116 h 182"/>
                    <a:gd name="T34" fmla="*/ 313 w 412"/>
                    <a:gd name="T35" fmla="*/ 116 h 182"/>
                    <a:gd name="T36" fmla="*/ 313 w 412"/>
                    <a:gd name="T37" fmla="*/ 94 h 182"/>
                    <a:gd name="T38" fmla="*/ 288 w 412"/>
                    <a:gd name="T39" fmla="*/ 94 h 182"/>
                    <a:gd name="T40" fmla="*/ 288 w 412"/>
                    <a:gd name="T41" fmla="*/ 149 h 182"/>
                    <a:gd name="T42" fmla="*/ 379 w 412"/>
                    <a:gd name="T43" fmla="*/ 149 h 182"/>
                    <a:gd name="T44" fmla="*/ 379 w 412"/>
                    <a:gd name="T45" fmla="*/ 32 h 182"/>
                    <a:gd name="T46" fmla="*/ 220 w 412"/>
                    <a:gd name="T47" fmla="*/ 32 h 182"/>
                    <a:gd name="T48" fmla="*/ 220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7 w 412"/>
                    <a:gd name="T61" fmla="*/ 115 h 182"/>
                    <a:gd name="T62" fmla="*/ 100 w 412"/>
                    <a:gd name="T63" fmla="*/ 115 h 182"/>
                    <a:gd name="T64" fmla="*/ 100 w 412"/>
                    <a:gd name="T65" fmla="*/ 116 h 182"/>
                    <a:gd name="T66" fmla="*/ 71 w 412"/>
                    <a:gd name="T67" fmla="*/ 116 h 182"/>
                    <a:gd name="T68" fmla="*/ 71 w 412"/>
                    <a:gd name="T69" fmla="*/ 115 h 182"/>
                    <a:gd name="T70" fmla="*/ 70 w 412"/>
                    <a:gd name="T71" fmla="*/ 115 h 182"/>
                    <a:gd name="T72" fmla="*/ 69 w 412"/>
                    <a:gd name="T73" fmla="*/ 61 h 182"/>
                    <a:gd name="T74" fmla="*/ 100 w 412"/>
                    <a:gd name="T75" fmla="*/ 61 h 182"/>
                    <a:gd name="T76" fmla="*/ 100 w 412"/>
                    <a:gd name="T77" fmla="*/ 84 h 182"/>
                    <a:gd name="T78" fmla="*/ 124 w 412"/>
                    <a:gd name="T79" fmla="*/ 84 h 182"/>
                    <a:gd name="T80" fmla="*/ 124 w 412"/>
                    <a:gd name="T81" fmla="*/ 33 h 182"/>
                    <a:gd name="T82" fmla="*/ 33 w 412"/>
                    <a:gd name="T83" fmla="*/ 33 h 182"/>
                    <a:gd name="T84" fmla="*/ 33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3" y="150"/>
                      </a:moveTo>
                      <a:cubicBezTo>
                        <a:pt x="187" y="150"/>
                        <a:pt x="187" y="150"/>
                        <a:pt x="187" y="150"/>
                      </a:cubicBezTo>
                      <a:cubicBezTo>
                        <a:pt x="187" y="1"/>
                        <a:pt x="187" y="1"/>
                        <a:pt x="187"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79" y="181"/>
                        <a:pt x="379" y="181"/>
                        <a:pt x="379" y="181"/>
                      </a:cubicBezTo>
                      <a:cubicBezTo>
                        <a:pt x="379" y="181"/>
                        <a:pt x="379" y="181"/>
                        <a:pt x="379" y="181"/>
                      </a:cubicBezTo>
                      <a:cubicBezTo>
                        <a:pt x="256" y="182"/>
                        <a:pt x="256" y="182"/>
                        <a:pt x="256" y="182"/>
                      </a:cubicBezTo>
                      <a:cubicBezTo>
                        <a:pt x="256" y="143"/>
                        <a:pt x="255" y="100"/>
                        <a:pt x="255" y="62"/>
                      </a:cubicBezTo>
                      <a:cubicBezTo>
                        <a:pt x="285" y="62"/>
                        <a:pt x="313" y="62"/>
                        <a:pt x="342" y="62"/>
                      </a:cubicBezTo>
                      <a:cubicBezTo>
                        <a:pt x="342" y="62"/>
                        <a:pt x="342" y="62"/>
                        <a:pt x="342" y="62"/>
                      </a:cubicBezTo>
                      <a:cubicBezTo>
                        <a:pt x="342" y="62"/>
                        <a:pt x="342" y="62"/>
                        <a:pt x="342" y="62"/>
                      </a:cubicBezTo>
                      <a:cubicBezTo>
                        <a:pt x="342" y="94"/>
                        <a:pt x="342" y="94"/>
                        <a:pt x="342"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8" y="94"/>
                        <a:pt x="288" y="94"/>
                        <a:pt x="288" y="94"/>
                      </a:cubicBezTo>
                      <a:cubicBezTo>
                        <a:pt x="288" y="149"/>
                        <a:pt x="288" y="149"/>
                        <a:pt x="288" y="149"/>
                      </a:cubicBezTo>
                      <a:cubicBezTo>
                        <a:pt x="379" y="149"/>
                        <a:pt x="379" y="149"/>
                        <a:pt x="379" y="149"/>
                      </a:cubicBezTo>
                      <a:cubicBezTo>
                        <a:pt x="379" y="32"/>
                        <a:pt x="379" y="32"/>
                        <a:pt x="379" y="32"/>
                      </a:cubicBezTo>
                      <a:cubicBezTo>
                        <a:pt x="220" y="32"/>
                        <a:pt x="220" y="32"/>
                        <a:pt x="220" y="32"/>
                      </a:cubicBezTo>
                      <a:cubicBezTo>
                        <a:pt x="220" y="32"/>
                        <a:pt x="220" y="32"/>
                        <a:pt x="220"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7" y="115"/>
                        <a:pt x="157" y="115"/>
                        <a:pt x="157" y="115"/>
                      </a:cubicBezTo>
                      <a:cubicBezTo>
                        <a:pt x="100" y="115"/>
                        <a:pt x="100" y="115"/>
                        <a:pt x="100" y="115"/>
                      </a:cubicBezTo>
                      <a:cubicBezTo>
                        <a:pt x="100" y="116"/>
                        <a:pt x="100" y="116"/>
                        <a:pt x="100" y="116"/>
                      </a:cubicBezTo>
                      <a:cubicBezTo>
                        <a:pt x="71" y="116"/>
                        <a:pt x="71" y="116"/>
                        <a:pt x="71" y="116"/>
                      </a:cubicBezTo>
                      <a:cubicBezTo>
                        <a:pt x="71" y="115"/>
                        <a:pt x="71" y="115"/>
                        <a:pt x="71" y="115"/>
                      </a:cubicBezTo>
                      <a:cubicBezTo>
                        <a:pt x="70" y="115"/>
                        <a:pt x="70" y="115"/>
                        <a:pt x="70" y="115"/>
                      </a:cubicBezTo>
                      <a:cubicBezTo>
                        <a:pt x="69" y="61"/>
                        <a:pt x="69" y="61"/>
                        <a:pt x="69" y="61"/>
                      </a:cubicBezTo>
                      <a:cubicBezTo>
                        <a:pt x="100" y="61"/>
                        <a:pt x="100" y="61"/>
                        <a:pt x="100" y="61"/>
                      </a:cubicBezTo>
                      <a:cubicBezTo>
                        <a:pt x="100" y="84"/>
                        <a:pt x="100" y="84"/>
                        <a:pt x="100" y="84"/>
                      </a:cubicBezTo>
                      <a:cubicBezTo>
                        <a:pt x="124" y="84"/>
                        <a:pt x="124" y="84"/>
                        <a:pt x="124" y="84"/>
                      </a:cubicBezTo>
                      <a:cubicBezTo>
                        <a:pt x="124" y="33"/>
                        <a:pt x="124" y="33"/>
                        <a:pt x="124" y="33"/>
                      </a:cubicBezTo>
                      <a:cubicBezTo>
                        <a:pt x="33" y="33"/>
                        <a:pt x="33" y="33"/>
                        <a:pt x="33" y="33"/>
                      </a:cubicBezTo>
                      <a:lnTo>
                        <a:pt x="33"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40" name="Freeform 6"/>
                <p:cNvSpPr>
                  <a:spLocks/>
                </p:cNvSpPr>
                <p:nvPr/>
              </p:nvSpPr>
              <p:spPr bwMode="auto">
                <a:xfrm>
                  <a:off x="2769038" y="5029200"/>
                  <a:ext cx="524643" cy="126831"/>
                </a:xfrm>
                <a:custGeom>
                  <a:avLst/>
                  <a:gdLst>
                    <a:gd name="T0" fmla="*/ 32 w 411"/>
                    <a:gd name="T1" fmla="*/ 150 h 182"/>
                    <a:gd name="T2" fmla="*/ 186 w 411"/>
                    <a:gd name="T3" fmla="*/ 150 h 182"/>
                    <a:gd name="T4" fmla="*/ 186 w 411"/>
                    <a:gd name="T5" fmla="*/ 1 h 182"/>
                    <a:gd name="T6" fmla="*/ 187 w 411"/>
                    <a:gd name="T7" fmla="*/ 1 h 182"/>
                    <a:gd name="T8" fmla="*/ 187 w 411"/>
                    <a:gd name="T9" fmla="*/ 1 h 182"/>
                    <a:gd name="T10" fmla="*/ 411 w 411"/>
                    <a:gd name="T11" fmla="*/ 0 h 182"/>
                    <a:gd name="T12" fmla="*/ 411 w 411"/>
                    <a:gd name="T13" fmla="*/ 181 h 182"/>
                    <a:gd name="T14" fmla="*/ 379 w 411"/>
                    <a:gd name="T15" fmla="*/ 181 h 182"/>
                    <a:gd name="T16" fmla="*/ 379 w 411"/>
                    <a:gd name="T17" fmla="*/ 181 h 182"/>
                    <a:gd name="T18" fmla="*/ 255 w 411"/>
                    <a:gd name="T19" fmla="*/ 182 h 182"/>
                    <a:gd name="T20" fmla="*/ 255 w 411"/>
                    <a:gd name="T21" fmla="*/ 62 h 182"/>
                    <a:gd name="T22" fmla="*/ 341 w 411"/>
                    <a:gd name="T23" fmla="*/ 62 h 182"/>
                    <a:gd name="T24" fmla="*/ 341 w 411"/>
                    <a:gd name="T25" fmla="*/ 62 h 182"/>
                    <a:gd name="T26" fmla="*/ 342 w 411"/>
                    <a:gd name="T27" fmla="*/ 62 h 182"/>
                    <a:gd name="T28" fmla="*/ 342 w 411"/>
                    <a:gd name="T29" fmla="*/ 94 h 182"/>
                    <a:gd name="T30" fmla="*/ 341 w 411"/>
                    <a:gd name="T31" fmla="*/ 94 h 182"/>
                    <a:gd name="T32" fmla="*/ 341 w 411"/>
                    <a:gd name="T33" fmla="*/ 116 h 182"/>
                    <a:gd name="T34" fmla="*/ 312 w 411"/>
                    <a:gd name="T35" fmla="*/ 116 h 182"/>
                    <a:gd name="T36" fmla="*/ 312 w 411"/>
                    <a:gd name="T37" fmla="*/ 94 h 182"/>
                    <a:gd name="T38" fmla="*/ 288 w 411"/>
                    <a:gd name="T39" fmla="*/ 94 h 182"/>
                    <a:gd name="T40" fmla="*/ 288 w 411"/>
                    <a:gd name="T41" fmla="*/ 149 h 182"/>
                    <a:gd name="T42" fmla="*/ 379 w 411"/>
                    <a:gd name="T43" fmla="*/ 149 h 182"/>
                    <a:gd name="T44" fmla="*/ 379 w 411"/>
                    <a:gd name="T45" fmla="*/ 32 h 182"/>
                    <a:gd name="T46" fmla="*/ 220 w 411"/>
                    <a:gd name="T47" fmla="*/ 32 h 182"/>
                    <a:gd name="T48" fmla="*/ 220 w 411"/>
                    <a:gd name="T49" fmla="*/ 32 h 182"/>
                    <a:gd name="T50" fmla="*/ 218 w 411"/>
                    <a:gd name="T51" fmla="*/ 32 h 182"/>
                    <a:gd name="T52" fmla="*/ 218 w 411"/>
                    <a:gd name="T53" fmla="*/ 182 h 182"/>
                    <a:gd name="T54" fmla="*/ 0 w 411"/>
                    <a:gd name="T55" fmla="*/ 182 h 182"/>
                    <a:gd name="T56" fmla="*/ 0 w 411"/>
                    <a:gd name="T57" fmla="*/ 1 h 182"/>
                    <a:gd name="T58" fmla="*/ 156 w 411"/>
                    <a:gd name="T59" fmla="*/ 0 h 182"/>
                    <a:gd name="T60" fmla="*/ 156 w 411"/>
                    <a:gd name="T61" fmla="*/ 115 h 182"/>
                    <a:gd name="T62" fmla="*/ 99 w 411"/>
                    <a:gd name="T63" fmla="*/ 115 h 182"/>
                    <a:gd name="T64" fmla="*/ 99 w 411"/>
                    <a:gd name="T65" fmla="*/ 116 h 182"/>
                    <a:gd name="T66" fmla="*/ 70 w 411"/>
                    <a:gd name="T67" fmla="*/ 116 h 182"/>
                    <a:gd name="T68" fmla="*/ 70 w 411"/>
                    <a:gd name="T69" fmla="*/ 115 h 182"/>
                    <a:gd name="T70" fmla="*/ 69 w 411"/>
                    <a:gd name="T71" fmla="*/ 115 h 182"/>
                    <a:gd name="T72" fmla="*/ 69 w 411"/>
                    <a:gd name="T73" fmla="*/ 61 h 182"/>
                    <a:gd name="T74" fmla="*/ 99 w 411"/>
                    <a:gd name="T75" fmla="*/ 61 h 182"/>
                    <a:gd name="T76" fmla="*/ 99 w 411"/>
                    <a:gd name="T77" fmla="*/ 84 h 182"/>
                    <a:gd name="T78" fmla="*/ 123 w 411"/>
                    <a:gd name="T79" fmla="*/ 84 h 182"/>
                    <a:gd name="T80" fmla="*/ 123 w 411"/>
                    <a:gd name="T81" fmla="*/ 33 h 182"/>
                    <a:gd name="T82" fmla="*/ 32 w 411"/>
                    <a:gd name="T83" fmla="*/ 33 h 182"/>
                    <a:gd name="T84" fmla="*/ 32 w 411"/>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1" h="182">
                      <a:moveTo>
                        <a:pt x="32" y="150"/>
                      </a:moveTo>
                      <a:cubicBezTo>
                        <a:pt x="186" y="150"/>
                        <a:pt x="186" y="150"/>
                        <a:pt x="186" y="150"/>
                      </a:cubicBezTo>
                      <a:cubicBezTo>
                        <a:pt x="186" y="1"/>
                        <a:pt x="186" y="1"/>
                        <a:pt x="186" y="1"/>
                      </a:cubicBezTo>
                      <a:cubicBezTo>
                        <a:pt x="187" y="1"/>
                        <a:pt x="187" y="1"/>
                        <a:pt x="187" y="1"/>
                      </a:cubicBezTo>
                      <a:cubicBezTo>
                        <a:pt x="187" y="1"/>
                        <a:pt x="187" y="1"/>
                        <a:pt x="187" y="1"/>
                      </a:cubicBezTo>
                      <a:cubicBezTo>
                        <a:pt x="268" y="1"/>
                        <a:pt x="332" y="0"/>
                        <a:pt x="411" y="0"/>
                      </a:cubicBezTo>
                      <a:cubicBezTo>
                        <a:pt x="411" y="181"/>
                        <a:pt x="411" y="181"/>
                        <a:pt x="411" y="181"/>
                      </a:cubicBezTo>
                      <a:cubicBezTo>
                        <a:pt x="379" y="181"/>
                        <a:pt x="379" y="181"/>
                        <a:pt x="379" y="181"/>
                      </a:cubicBezTo>
                      <a:cubicBezTo>
                        <a:pt x="379" y="181"/>
                        <a:pt x="379" y="181"/>
                        <a:pt x="379" y="181"/>
                      </a:cubicBezTo>
                      <a:cubicBezTo>
                        <a:pt x="255" y="182"/>
                        <a:pt x="255" y="182"/>
                        <a:pt x="255" y="182"/>
                      </a:cubicBezTo>
                      <a:cubicBezTo>
                        <a:pt x="255" y="143"/>
                        <a:pt x="255" y="100"/>
                        <a:pt x="255" y="62"/>
                      </a:cubicBezTo>
                      <a:cubicBezTo>
                        <a:pt x="284" y="62"/>
                        <a:pt x="312" y="62"/>
                        <a:pt x="341" y="62"/>
                      </a:cubicBezTo>
                      <a:cubicBezTo>
                        <a:pt x="341" y="62"/>
                        <a:pt x="341" y="62"/>
                        <a:pt x="341" y="62"/>
                      </a:cubicBezTo>
                      <a:cubicBezTo>
                        <a:pt x="342" y="62"/>
                        <a:pt x="342" y="62"/>
                        <a:pt x="342" y="62"/>
                      </a:cubicBezTo>
                      <a:cubicBezTo>
                        <a:pt x="342" y="94"/>
                        <a:pt x="342" y="94"/>
                        <a:pt x="342" y="94"/>
                      </a:cubicBezTo>
                      <a:cubicBezTo>
                        <a:pt x="341" y="94"/>
                        <a:pt x="341" y="94"/>
                        <a:pt x="341" y="94"/>
                      </a:cubicBezTo>
                      <a:cubicBezTo>
                        <a:pt x="341" y="116"/>
                        <a:pt x="341" y="116"/>
                        <a:pt x="341" y="116"/>
                      </a:cubicBezTo>
                      <a:cubicBezTo>
                        <a:pt x="312" y="116"/>
                        <a:pt x="312" y="116"/>
                        <a:pt x="312" y="116"/>
                      </a:cubicBezTo>
                      <a:cubicBezTo>
                        <a:pt x="312" y="94"/>
                        <a:pt x="312" y="94"/>
                        <a:pt x="312" y="94"/>
                      </a:cubicBezTo>
                      <a:cubicBezTo>
                        <a:pt x="288" y="94"/>
                        <a:pt x="288" y="94"/>
                        <a:pt x="288" y="94"/>
                      </a:cubicBezTo>
                      <a:cubicBezTo>
                        <a:pt x="288" y="149"/>
                        <a:pt x="288" y="149"/>
                        <a:pt x="288" y="149"/>
                      </a:cubicBezTo>
                      <a:cubicBezTo>
                        <a:pt x="379" y="149"/>
                        <a:pt x="379" y="149"/>
                        <a:pt x="379" y="149"/>
                      </a:cubicBezTo>
                      <a:cubicBezTo>
                        <a:pt x="379" y="32"/>
                        <a:pt x="379" y="32"/>
                        <a:pt x="379" y="32"/>
                      </a:cubicBezTo>
                      <a:cubicBezTo>
                        <a:pt x="220" y="32"/>
                        <a:pt x="220" y="32"/>
                        <a:pt x="220" y="32"/>
                      </a:cubicBezTo>
                      <a:cubicBezTo>
                        <a:pt x="220" y="32"/>
                        <a:pt x="220" y="32"/>
                        <a:pt x="220" y="32"/>
                      </a:cubicBezTo>
                      <a:cubicBezTo>
                        <a:pt x="218" y="32"/>
                        <a:pt x="218" y="32"/>
                        <a:pt x="218" y="32"/>
                      </a:cubicBezTo>
                      <a:cubicBezTo>
                        <a:pt x="218" y="182"/>
                        <a:pt x="218" y="182"/>
                        <a:pt x="218" y="182"/>
                      </a:cubicBezTo>
                      <a:cubicBezTo>
                        <a:pt x="0" y="182"/>
                        <a:pt x="0" y="182"/>
                        <a:pt x="0" y="182"/>
                      </a:cubicBezTo>
                      <a:cubicBezTo>
                        <a:pt x="0" y="1"/>
                        <a:pt x="0" y="1"/>
                        <a:pt x="0" y="1"/>
                      </a:cubicBezTo>
                      <a:cubicBezTo>
                        <a:pt x="156" y="0"/>
                        <a:pt x="156" y="0"/>
                        <a:pt x="156" y="0"/>
                      </a:cubicBezTo>
                      <a:cubicBezTo>
                        <a:pt x="156" y="115"/>
                        <a:pt x="156" y="115"/>
                        <a:pt x="156" y="115"/>
                      </a:cubicBezTo>
                      <a:cubicBezTo>
                        <a:pt x="99" y="115"/>
                        <a:pt x="99" y="115"/>
                        <a:pt x="99" y="115"/>
                      </a:cubicBezTo>
                      <a:cubicBezTo>
                        <a:pt x="99" y="116"/>
                        <a:pt x="99" y="116"/>
                        <a:pt x="99" y="116"/>
                      </a:cubicBezTo>
                      <a:cubicBezTo>
                        <a:pt x="70" y="116"/>
                        <a:pt x="70" y="116"/>
                        <a:pt x="70" y="116"/>
                      </a:cubicBezTo>
                      <a:cubicBezTo>
                        <a:pt x="70" y="115"/>
                        <a:pt x="70" y="115"/>
                        <a:pt x="70" y="115"/>
                      </a:cubicBezTo>
                      <a:cubicBezTo>
                        <a:pt x="69" y="115"/>
                        <a:pt x="69" y="115"/>
                        <a:pt x="69" y="115"/>
                      </a:cubicBezTo>
                      <a:cubicBezTo>
                        <a:pt x="69" y="61"/>
                        <a:pt x="69" y="61"/>
                        <a:pt x="69" y="61"/>
                      </a:cubicBezTo>
                      <a:cubicBezTo>
                        <a:pt x="99" y="61"/>
                        <a:pt x="99" y="61"/>
                        <a:pt x="99" y="61"/>
                      </a:cubicBezTo>
                      <a:cubicBezTo>
                        <a:pt x="99" y="84"/>
                        <a:pt x="99" y="84"/>
                        <a:pt x="99" y="84"/>
                      </a:cubicBezTo>
                      <a:cubicBezTo>
                        <a:pt x="123" y="84"/>
                        <a:pt x="123" y="84"/>
                        <a:pt x="123" y="84"/>
                      </a:cubicBezTo>
                      <a:cubicBezTo>
                        <a:pt x="123" y="33"/>
                        <a:pt x="123" y="33"/>
                        <a:pt x="123" y="33"/>
                      </a:cubicBezTo>
                      <a:cubicBezTo>
                        <a:pt x="32" y="33"/>
                        <a:pt x="32" y="33"/>
                        <a:pt x="32" y="33"/>
                      </a:cubicBezTo>
                      <a:lnTo>
                        <a:pt x="32"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41" name="Freeform 7"/>
                <p:cNvSpPr>
                  <a:spLocks/>
                </p:cNvSpPr>
                <p:nvPr/>
              </p:nvSpPr>
              <p:spPr bwMode="auto">
                <a:xfrm>
                  <a:off x="3324952" y="5029200"/>
                  <a:ext cx="526381" cy="126831"/>
                </a:xfrm>
                <a:custGeom>
                  <a:avLst/>
                  <a:gdLst>
                    <a:gd name="T0" fmla="*/ 33 w 412"/>
                    <a:gd name="T1" fmla="*/ 150 h 182"/>
                    <a:gd name="T2" fmla="*/ 187 w 412"/>
                    <a:gd name="T3" fmla="*/ 150 h 182"/>
                    <a:gd name="T4" fmla="*/ 187 w 412"/>
                    <a:gd name="T5" fmla="*/ 1 h 182"/>
                    <a:gd name="T6" fmla="*/ 187 w 412"/>
                    <a:gd name="T7" fmla="*/ 1 h 182"/>
                    <a:gd name="T8" fmla="*/ 187 w 412"/>
                    <a:gd name="T9" fmla="*/ 1 h 182"/>
                    <a:gd name="T10" fmla="*/ 412 w 412"/>
                    <a:gd name="T11" fmla="*/ 0 h 182"/>
                    <a:gd name="T12" fmla="*/ 412 w 412"/>
                    <a:gd name="T13" fmla="*/ 181 h 182"/>
                    <a:gd name="T14" fmla="*/ 380 w 412"/>
                    <a:gd name="T15" fmla="*/ 181 h 182"/>
                    <a:gd name="T16" fmla="*/ 380 w 412"/>
                    <a:gd name="T17" fmla="*/ 181 h 182"/>
                    <a:gd name="T18" fmla="*/ 256 w 412"/>
                    <a:gd name="T19" fmla="*/ 182 h 182"/>
                    <a:gd name="T20" fmla="*/ 255 w 412"/>
                    <a:gd name="T21" fmla="*/ 62 h 182"/>
                    <a:gd name="T22" fmla="*/ 342 w 412"/>
                    <a:gd name="T23" fmla="*/ 62 h 182"/>
                    <a:gd name="T24" fmla="*/ 342 w 412"/>
                    <a:gd name="T25" fmla="*/ 62 h 182"/>
                    <a:gd name="T26" fmla="*/ 342 w 412"/>
                    <a:gd name="T27" fmla="*/ 62 h 182"/>
                    <a:gd name="T28" fmla="*/ 342 w 412"/>
                    <a:gd name="T29" fmla="*/ 94 h 182"/>
                    <a:gd name="T30" fmla="*/ 342 w 412"/>
                    <a:gd name="T31" fmla="*/ 94 h 182"/>
                    <a:gd name="T32" fmla="*/ 342 w 412"/>
                    <a:gd name="T33" fmla="*/ 116 h 182"/>
                    <a:gd name="T34" fmla="*/ 313 w 412"/>
                    <a:gd name="T35" fmla="*/ 116 h 182"/>
                    <a:gd name="T36" fmla="*/ 313 w 412"/>
                    <a:gd name="T37" fmla="*/ 94 h 182"/>
                    <a:gd name="T38" fmla="*/ 288 w 412"/>
                    <a:gd name="T39" fmla="*/ 94 h 182"/>
                    <a:gd name="T40" fmla="*/ 288 w 412"/>
                    <a:gd name="T41" fmla="*/ 149 h 182"/>
                    <a:gd name="T42" fmla="*/ 380 w 412"/>
                    <a:gd name="T43" fmla="*/ 149 h 182"/>
                    <a:gd name="T44" fmla="*/ 380 w 412"/>
                    <a:gd name="T45" fmla="*/ 32 h 182"/>
                    <a:gd name="T46" fmla="*/ 220 w 412"/>
                    <a:gd name="T47" fmla="*/ 32 h 182"/>
                    <a:gd name="T48" fmla="*/ 220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7 w 412"/>
                    <a:gd name="T61" fmla="*/ 115 h 182"/>
                    <a:gd name="T62" fmla="*/ 100 w 412"/>
                    <a:gd name="T63" fmla="*/ 115 h 182"/>
                    <a:gd name="T64" fmla="*/ 100 w 412"/>
                    <a:gd name="T65" fmla="*/ 116 h 182"/>
                    <a:gd name="T66" fmla="*/ 71 w 412"/>
                    <a:gd name="T67" fmla="*/ 116 h 182"/>
                    <a:gd name="T68" fmla="*/ 71 w 412"/>
                    <a:gd name="T69" fmla="*/ 115 h 182"/>
                    <a:gd name="T70" fmla="*/ 70 w 412"/>
                    <a:gd name="T71" fmla="*/ 115 h 182"/>
                    <a:gd name="T72" fmla="*/ 69 w 412"/>
                    <a:gd name="T73" fmla="*/ 61 h 182"/>
                    <a:gd name="T74" fmla="*/ 100 w 412"/>
                    <a:gd name="T75" fmla="*/ 61 h 182"/>
                    <a:gd name="T76" fmla="*/ 100 w 412"/>
                    <a:gd name="T77" fmla="*/ 84 h 182"/>
                    <a:gd name="T78" fmla="*/ 124 w 412"/>
                    <a:gd name="T79" fmla="*/ 84 h 182"/>
                    <a:gd name="T80" fmla="*/ 124 w 412"/>
                    <a:gd name="T81" fmla="*/ 33 h 182"/>
                    <a:gd name="T82" fmla="*/ 33 w 412"/>
                    <a:gd name="T83" fmla="*/ 33 h 182"/>
                    <a:gd name="T84" fmla="*/ 33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3" y="150"/>
                      </a:moveTo>
                      <a:cubicBezTo>
                        <a:pt x="187" y="150"/>
                        <a:pt x="187" y="150"/>
                        <a:pt x="187" y="150"/>
                      </a:cubicBezTo>
                      <a:cubicBezTo>
                        <a:pt x="187" y="1"/>
                        <a:pt x="187" y="1"/>
                        <a:pt x="187"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80" y="181"/>
                        <a:pt x="380" y="181"/>
                        <a:pt x="380" y="181"/>
                      </a:cubicBezTo>
                      <a:cubicBezTo>
                        <a:pt x="380" y="181"/>
                        <a:pt x="380" y="181"/>
                        <a:pt x="380" y="181"/>
                      </a:cubicBezTo>
                      <a:cubicBezTo>
                        <a:pt x="256" y="182"/>
                        <a:pt x="256" y="182"/>
                        <a:pt x="256" y="182"/>
                      </a:cubicBezTo>
                      <a:cubicBezTo>
                        <a:pt x="256" y="143"/>
                        <a:pt x="255" y="100"/>
                        <a:pt x="255" y="62"/>
                      </a:cubicBezTo>
                      <a:cubicBezTo>
                        <a:pt x="285" y="62"/>
                        <a:pt x="313" y="62"/>
                        <a:pt x="342" y="62"/>
                      </a:cubicBezTo>
                      <a:cubicBezTo>
                        <a:pt x="342" y="62"/>
                        <a:pt x="342" y="62"/>
                        <a:pt x="342" y="62"/>
                      </a:cubicBezTo>
                      <a:cubicBezTo>
                        <a:pt x="342" y="62"/>
                        <a:pt x="342" y="62"/>
                        <a:pt x="342" y="62"/>
                      </a:cubicBezTo>
                      <a:cubicBezTo>
                        <a:pt x="342" y="94"/>
                        <a:pt x="342" y="94"/>
                        <a:pt x="342"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8" y="94"/>
                        <a:pt x="288" y="94"/>
                        <a:pt x="288" y="94"/>
                      </a:cubicBezTo>
                      <a:cubicBezTo>
                        <a:pt x="288" y="149"/>
                        <a:pt x="288" y="149"/>
                        <a:pt x="288" y="149"/>
                      </a:cubicBezTo>
                      <a:cubicBezTo>
                        <a:pt x="380" y="149"/>
                        <a:pt x="380" y="149"/>
                        <a:pt x="380" y="149"/>
                      </a:cubicBezTo>
                      <a:cubicBezTo>
                        <a:pt x="380" y="32"/>
                        <a:pt x="380" y="32"/>
                        <a:pt x="380" y="32"/>
                      </a:cubicBezTo>
                      <a:cubicBezTo>
                        <a:pt x="220" y="32"/>
                        <a:pt x="220" y="32"/>
                        <a:pt x="220" y="32"/>
                      </a:cubicBezTo>
                      <a:cubicBezTo>
                        <a:pt x="220" y="32"/>
                        <a:pt x="220" y="32"/>
                        <a:pt x="220"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7" y="115"/>
                        <a:pt x="157" y="115"/>
                        <a:pt x="157" y="115"/>
                      </a:cubicBezTo>
                      <a:cubicBezTo>
                        <a:pt x="100" y="115"/>
                        <a:pt x="100" y="115"/>
                        <a:pt x="100" y="115"/>
                      </a:cubicBezTo>
                      <a:cubicBezTo>
                        <a:pt x="100" y="116"/>
                        <a:pt x="100" y="116"/>
                        <a:pt x="100" y="116"/>
                      </a:cubicBezTo>
                      <a:cubicBezTo>
                        <a:pt x="71" y="116"/>
                        <a:pt x="71" y="116"/>
                        <a:pt x="71" y="116"/>
                      </a:cubicBezTo>
                      <a:cubicBezTo>
                        <a:pt x="71" y="115"/>
                        <a:pt x="71" y="115"/>
                        <a:pt x="71" y="115"/>
                      </a:cubicBezTo>
                      <a:cubicBezTo>
                        <a:pt x="70" y="115"/>
                        <a:pt x="70" y="115"/>
                        <a:pt x="70" y="115"/>
                      </a:cubicBezTo>
                      <a:cubicBezTo>
                        <a:pt x="69" y="61"/>
                        <a:pt x="69" y="61"/>
                        <a:pt x="69" y="61"/>
                      </a:cubicBezTo>
                      <a:cubicBezTo>
                        <a:pt x="100" y="61"/>
                        <a:pt x="100" y="61"/>
                        <a:pt x="100" y="61"/>
                      </a:cubicBezTo>
                      <a:cubicBezTo>
                        <a:pt x="100" y="84"/>
                        <a:pt x="100" y="84"/>
                        <a:pt x="100" y="84"/>
                      </a:cubicBezTo>
                      <a:cubicBezTo>
                        <a:pt x="124" y="84"/>
                        <a:pt x="124" y="84"/>
                        <a:pt x="124" y="84"/>
                      </a:cubicBezTo>
                      <a:cubicBezTo>
                        <a:pt x="124" y="33"/>
                        <a:pt x="124" y="33"/>
                        <a:pt x="124" y="33"/>
                      </a:cubicBezTo>
                      <a:cubicBezTo>
                        <a:pt x="33" y="33"/>
                        <a:pt x="33" y="33"/>
                        <a:pt x="33" y="33"/>
                      </a:cubicBezTo>
                      <a:lnTo>
                        <a:pt x="33"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42" name="Freeform 8"/>
                <p:cNvSpPr>
                  <a:spLocks/>
                </p:cNvSpPr>
                <p:nvPr/>
              </p:nvSpPr>
              <p:spPr bwMode="auto">
                <a:xfrm>
                  <a:off x="3880865" y="5029200"/>
                  <a:ext cx="524643" cy="126831"/>
                </a:xfrm>
                <a:custGeom>
                  <a:avLst/>
                  <a:gdLst>
                    <a:gd name="T0" fmla="*/ 33 w 412"/>
                    <a:gd name="T1" fmla="*/ 150 h 182"/>
                    <a:gd name="T2" fmla="*/ 187 w 412"/>
                    <a:gd name="T3" fmla="*/ 150 h 182"/>
                    <a:gd name="T4" fmla="*/ 187 w 412"/>
                    <a:gd name="T5" fmla="*/ 1 h 182"/>
                    <a:gd name="T6" fmla="*/ 187 w 412"/>
                    <a:gd name="T7" fmla="*/ 1 h 182"/>
                    <a:gd name="T8" fmla="*/ 187 w 412"/>
                    <a:gd name="T9" fmla="*/ 1 h 182"/>
                    <a:gd name="T10" fmla="*/ 412 w 412"/>
                    <a:gd name="T11" fmla="*/ 0 h 182"/>
                    <a:gd name="T12" fmla="*/ 412 w 412"/>
                    <a:gd name="T13" fmla="*/ 181 h 182"/>
                    <a:gd name="T14" fmla="*/ 380 w 412"/>
                    <a:gd name="T15" fmla="*/ 181 h 182"/>
                    <a:gd name="T16" fmla="*/ 380 w 412"/>
                    <a:gd name="T17" fmla="*/ 181 h 182"/>
                    <a:gd name="T18" fmla="*/ 256 w 412"/>
                    <a:gd name="T19" fmla="*/ 182 h 182"/>
                    <a:gd name="T20" fmla="*/ 255 w 412"/>
                    <a:gd name="T21" fmla="*/ 62 h 182"/>
                    <a:gd name="T22" fmla="*/ 342 w 412"/>
                    <a:gd name="T23" fmla="*/ 62 h 182"/>
                    <a:gd name="T24" fmla="*/ 342 w 412"/>
                    <a:gd name="T25" fmla="*/ 62 h 182"/>
                    <a:gd name="T26" fmla="*/ 342 w 412"/>
                    <a:gd name="T27" fmla="*/ 62 h 182"/>
                    <a:gd name="T28" fmla="*/ 342 w 412"/>
                    <a:gd name="T29" fmla="*/ 94 h 182"/>
                    <a:gd name="T30" fmla="*/ 342 w 412"/>
                    <a:gd name="T31" fmla="*/ 94 h 182"/>
                    <a:gd name="T32" fmla="*/ 342 w 412"/>
                    <a:gd name="T33" fmla="*/ 116 h 182"/>
                    <a:gd name="T34" fmla="*/ 313 w 412"/>
                    <a:gd name="T35" fmla="*/ 116 h 182"/>
                    <a:gd name="T36" fmla="*/ 313 w 412"/>
                    <a:gd name="T37" fmla="*/ 94 h 182"/>
                    <a:gd name="T38" fmla="*/ 288 w 412"/>
                    <a:gd name="T39" fmla="*/ 94 h 182"/>
                    <a:gd name="T40" fmla="*/ 288 w 412"/>
                    <a:gd name="T41" fmla="*/ 149 h 182"/>
                    <a:gd name="T42" fmla="*/ 380 w 412"/>
                    <a:gd name="T43" fmla="*/ 149 h 182"/>
                    <a:gd name="T44" fmla="*/ 380 w 412"/>
                    <a:gd name="T45" fmla="*/ 32 h 182"/>
                    <a:gd name="T46" fmla="*/ 220 w 412"/>
                    <a:gd name="T47" fmla="*/ 32 h 182"/>
                    <a:gd name="T48" fmla="*/ 220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7 w 412"/>
                    <a:gd name="T61" fmla="*/ 115 h 182"/>
                    <a:gd name="T62" fmla="*/ 100 w 412"/>
                    <a:gd name="T63" fmla="*/ 115 h 182"/>
                    <a:gd name="T64" fmla="*/ 100 w 412"/>
                    <a:gd name="T65" fmla="*/ 116 h 182"/>
                    <a:gd name="T66" fmla="*/ 71 w 412"/>
                    <a:gd name="T67" fmla="*/ 116 h 182"/>
                    <a:gd name="T68" fmla="*/ 71 w 412"/>
                    <a:gd name="T69" fmla="*/ 115 h 182"/>
                    <a:gd name="T70" fmla="*/ 70 w 412"/>
                    <a:gd name="T71" fmla="*/ 115 h 182"/>
                    <a:gd name="T72" fmla="*/ 69 w 412"/>
                    <a:gd name="T73" fmla="*/ 61 h 182"/>
                    <a:gd name="T74" fmla="*/ 100 w 412"/>
                    <a:gd name="T75" fmla="*/ 61 h 182"/>
                    <a:gd name="T76" fmla="*/ 100 w 412"/>
                    <a:gd name="T77" fmla="*/ 84 h 182"/>
                    <a:gd name="T78" fmla="*/ 124 w 412"/>
                    <a:gd name="T79" fmla="*/ 84 h 182"/>
                    <a:gd name="T80" fmla="*/ 124 w 412"/>
                    <a:gd name="T81" fmla="*/ 33 h 182"/>
                    <a:gd name="T82" fmla="*/ 33 w 412"/>
                    <a:gd name="T83" fmla="*/ 33 h 182"/>
                    <a:gd name="T84" fmla="*/ 33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3" y="150"/>
                      </a:moveTo>
                      <a:cubicBezTo>
                        <a:pt x="187" y="150"/>
                        <a:pt x="187" y="150"/>
                        <a:pt x="187" y="150"/>
                      </a:cubicBezTo>
                      <a:cubicBezTo>
                        <a:pt x="187" y="1"/>
                        <a:pt x="187" y="1"/>
                        <a:pt x="187"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80" y="181"/>
                        <a:pt x="380" y="181"/>
                        <a:pt x="380" y="181"/>
                      </a:cubicBezTo>
                      <a:cubicBezTo>
                        <a:pt x="380" y="181"/>
                        <a:pt x="380" y="181"/>
                        <a:pt x="380" y="181"/>
                      </a:cubicBezTo>
                      <a:cubicBezTo>
                        <a:pt x="256" y="182"/>
                        <a:pt x="256" y="182"/>
                        <a:pt x="256" y="182"/>
                      </a:cubicBezTo>
                      <a:cubicBezTo>
                        <a:pt x="256" y="143"/>
                        <a:pt x="255" y="100"/>
                        <a:pt x="255" y="62"/>
                      </a:cubicBezTo>
                      <a:cubicBezTo>
                        <a:pt x="285" y="62"/>
                        <a:pt x="313" y="62"/>
                        <a:pt x="342" y="62"/>
                      </a:cubicBezTo>
                      <a:cubicBezTo>
                        <a:pt x="342" y="62"/>
                        <a:pt x="342" y="62"/>
                        <a:pt x="342" y="62"/>
                      </a:cubicBezTo>
                      <a:cubicBezTo>
                        <a:pt x="342" y="62"/>
                        <a:pt x="342" y="62"/>
                        <a:pt x="342" y="62"/>
                      </a:cubicBezTo>
                      <a:cubicBezTo>
                        <a:pt x="342" y="94"/>
                        <a:pt x="342" y="94"/>
                        <a:pt x="342"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8" y="94"/>
                        <a:pt x="288" y="94"/>
                        <a:pt x="288" y="94"/>
                      </a:cubicBezTo>
                      <a:cubicBezTo>
                        <a:pt x="288" y="149"/>
                        <a:pt x="288" y="149"/>
                        <a:pt x="288" y="149"/>
                      </a:cubicBezTo>
                      <a:cubicBezTo>
                        <a:pt x="380" y="149"/>
                        <a:pt x="380" y="149"/>
                        <a:pt x="380" y="149"/>
                      </a:cubicBezTo>
                      <a:cubicBezTo>
                        <a:pt x="380" y="32"/>
                        <a:pt x="380" y="32"/>
                        <a:pt x="380" y="32"/>
                      </a:cubicBezTo>
                      <a:cubicBezTo>
                        <a:pt x="220" y="32"/>
                        <a:pt x="220" y="32"/>
                        <a:pt x="220" y="32"/>
                      </a:cubicBezTo>
                      <a:cubicBezTo>
                        <a:pt x="220" y="32"/>
                        <a:pt x="220" y="32"/>
                        <a:pt x="220"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7" y="115"/>
                        <a:pt x="157" y="115"/>
                        <a:pt x="157" y="115"/>
                      </a:cubicBezTo>
                      <a:cubicBezTo>
                        <a:pt x="100" y="115"/>
                        <a:pt x="100" y="115"/>
                        <a:pt x="100" y="115"/>
                      </a:cubicBezTo>
                      <a:cubicBezTo>
                        <a:pt x="100" y="116"/>
                        <a:pt x="100" y="116"/>
                        <a:pt x="100" y="116"/>
                      </a:cubicBezTo>
                      <a:cubicBezTo>
                        <a:pt x="71" y="116"/>
                        <a:pt x="71" y="116"/>
                        <a:pt x="71" y="116"/>
                      </a:cubicBezTo>
                      <a:cubicBezTo>
                        <a:pt x="71" y="115"/>
                        <a:pt x="71" y="115"/>
                        <a:pt x="71" y="115"/>
                      </a:cubicBezTo>
                      <a:cubicBezTo>
                        <a:pt x="70" y="115"/>
                        <a:pt x="70" y="115"/>
                        <a:pt x="70" y="115"/>
                      </a:cubicBezTo>
                      <a:cubicBezTo>
                        <a:pt x="69" y="61"/>
                        <a:pt x="69" y="61"/>
                        <a:pt x="69" y="61"/>
                      </a:cubicBezTo>
                      <a:cubicBezTo>
                        <a:pt x="100" y="61"/>
                        <a:pt x="100" y="61"/>
                        <a:pt x="100" y="61"/>
                      </a:cubicBezTo>
                      <a:cubicBezTo>
                        <a:pt x="100" y="84"/>
                        <a:pt x="100" y="84"/>
                        <a:pt x="100" y="84"/>
                      </a:cubicBezTo>
                      <a:cubicBezTo>
                        <a:pt x="124" y="84"/>
                        <a:pt x="124" y="84"/>
                        <a:pt x="124" y="84"/>
                      </a:cubicBezTo>
                      <a:cubicBezTo>
                        <a:pt x="124" y="33"/>
                        <a:pt x="124" y="33"/>
                        <a:pt x="124" y="33"/>
                      </a:cubicBezTo>
                      <a:cubicBezTo>
                        <a:pt x="33" y="33"/>
                        <a:pt x="33" y="33"/>
                        <a:pt x="33" y="33"/>
                      </a:cubicBezTo>
                      <a:lnTo>
                        <a:pt x="33"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43" name="Freeform 9"/>
                <p:cNvSpPr>
                  <a:spLocks/>
                </p:cNvSpPr>
                <p:nvPr/>
              </p:nvSpPr>
              <p:spPr bwMode="auto">
                <a:xfrm>
                  <a:off x="4436778" y="5029200"/>
                  <a:ext cx="526381" cy="126831"/>
                </a:xfrm>
                <a:custGeom>
                  <a:avLst/>
                  <a:gdLst>
                    <a:gd name="T0" fmla="*/ 32 w 412"/>
                    <a:gd name="T1" fmla="*/ 150 h 182"/>
                    <a:gd name="T2" fmla="*/ 186 w 412"/>
                    <a:gd name="T3" fmla="*/ 150 h 182"/>
                    <a:gd name="T4" fmla="*/ 186 w 412"/>
                    <a:gd name="T5" fmla="*/ 1 h 182"/>
                    <a:gd name="T6" fmla="*/ 187 w 412"/>
                    <a:gd name="T7" fmla="*/ 1 h 182"/>
                    <a:gd name="T8" fmla="*/ 187 w 412"/>
                    <a:gd name="T9" fmla="*/ 1 h 182"/>
                    <a:gd name="T10" fmla="*/ 412 w 412"/>
                    <a:gd name="T11" fmla="*/ 0 h 182"/>
                    <a:gd name="T12" fmla="*/ 412 w 412"/>
                    <a:gd name="T13" fmla="*/ 181 h 182"/>
                    <a:gd name="T14" fmla="*/ 379 w 412"/>
                    <a:gd name="T15" fmla="*/ 181 h 182"/>
                    <a:gd name="T16" fmla="*/ 379 w 412"/>
                    <a:gd name="T17" fmla="*/ 181 h 182"/>
                    <a:gd name="T18" fmla="*/ 256 w 412"/>
                    <a:gd name="T19" fmla="*/ 182 h 182"/>
                    <a:gd name="T20" fmla="*/ 255 w 412"/>
                    <a:gd name="T21" fmla="*/ 62 h 182"/>
                    <a:gd name="T22" fmla="*/ 342 w 412"/>
                    <a:gd name="T23" fmla="*/ 62 h 182"/>
                    <a:gd name="T24" fmla="*/ 342 w 412"/>
                    <a:gd name="T25" fmla="*/ 62 h 182"/>
                    <a:gd name="T26" fmla="*/ 342 w 412"/>
                    <a:gd name="T27" fmla="*/ 62 h 182"/>
                    <a:gd name="T28" fmla="*/ 342 w 412"/>
                    <a:gd name="T29" fmla="*/ 94 h 182"/>
                    <a:gd name="T30" fmla="*/ 342 w 412"/>
                    <a:gd name="T31" fmla="*/ 94 h 182"/>
                    <a:gd name="T32" fmla="*/ 342 w 412"/>
                    <a:gd name="T33" fmla="*/ 116 h 182"/>
                    <a:gd name="T34" fmla="*/ 313 w 412"/>
                    <a:gd name="T35" fmla="*/ 116 h 182"/>
                    <a:gd name="T36" fmla="*/ 313 w 412"/>
                    <a:gd name="T37" fmla="*/ 94 h 182"/>
                    <a:gd name="T38" fmla="*/ 288 w 412"/>
                    <a:gd name="T39" fmla="*/ 94 h 182"/>
                    <a:gd name="T40" fmla="*/ 288 w 412"/>
                    <a:gd name="T41" fmla="*/ 149 h 182"/>
                    <a:gd name="T42" fmla="*/ 379 w 412"/>
                    <a:gd name="T43" fmla="*/ 149 h 182"/>
                    <a:gd name="T44" fmla="*/ 379 w 412"/>
                    <a:gd name="T45" fmla="*/ 32 h 182"/>
                    <a:gd name="T46" fmla="*/ 220 w 412"/>
                    <a:gd name="T47" fmla="*/ 32 h 182"/>
                    <a:gd name="T48" fmla="*/ 220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6 w 412"/>
                    <a:gd name="T61" fmla="*/ 115 h 182"/>
                    <a:gd name="T62" fmla="*/ 99 w 412"/>
                    <a:gd name="T63" fmla="*/ 115 h 182"/>
                    <a:gd name="T64" fmla="*/ 99 w 412"/>
                    <a:gd name="T65" fmla="*/ 116 h 182"/>
                    <a:gd name="T66" fmla="*/ 70 w 412"/>
                    <a:gd name="T67" fmla="*/ 116 h 182"/>
                    <a:gd name="T68" fmla="*/ 70 w 412"/>
                    <a:gd name="T69" fmla="*/ 115 h 182"/>
                    <a:gd name="T70" fmla="*/ 69 w 412"/>
                    <a:gd name="T71" fmla="*/ 115 h 182"/>
                    <a:gd name="T72" fmla="*/ 69 w 412"/>
                    <a:gd name="T73" fmla="*/ 61 h 182"/>
                    <a:gd name="T74" fmla="*/ 99 w 412"/>
                    <a:gd name="T75" fmla="*/ 61 h 182"/>
                    <a:gd name="T76" fmla="*/ 99 w 412"/>
                    <a:gd name="T77" fmla="*/ 84 h 182"/>
                    <a:gd name="T78" fmla="*/ 123 w 412"/>
                    <a:gd name="T79" fmla="*/ 84 h 182"/>
                    <a:gd name="T80" fmla="*/ 123 w 412"/>
                    <a:gd name="T81" fmla="*/ 33 h 182"/>
                    <a:gd name="T82" fmla="*/ 32 w 412"/>
                    <a:gd name="T83" fmla="*/ 33 h 182"/>
                    <a:gd name="T84" fmla="*/ 32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2" y="150"/>
                      </a:moveTo>
                      <a:cubicBezTo>
                        <a:pt x="186" y="150"/>
                        <a:pt x="186" y="150"/>
                        <a:pt x="186" y="150"/>
                      </a:cubicBezTo>
                      <a:cubicBezTo>
                        <a:pt x="186" y="1"/>
                        <a:pt x="186" y="1"/>
                        <a:pt x="186"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79" y="181"/>
                        <a:pt x="379" y="181"/>
                        <a:pt x="379" y="181"/>
                      </a:cubicBezTo>
                      <a:cubicBezTo>
                        <a:pt x="379" y="181"/>
                        <a:pt x="379" y="181"/>
                        <a:pt x="379" y="181"/>
                      </a:cubicBezTo>
                      <a:cubicBezTo>
                        <a:pt x="256" y="182"/>
                        <a:pt x="256" y="182"/>
                        <a:pt x="256" y="182"/>
                      </a:cubicBezTo>
                      <a:cubicBezTo>
                        <a:pt x="256" y="143"/>
                        <a:pt x="255" y="100"/>
                        <a:pt x="255" y="62"/>
                      </a:cubicBezTo>
                      <a:cubicBezTo>
                        <a:pt x="284" y="62"/>
                        <a:pt x="313" y="62"/>
                        <a:pt x="342" y="62"/>
                      </a:cubicBezTo>
                      <a:cubicBezTo>
                        <a:pt x="342" y="62"/>
                        <a:pt x="342" y="62"/>
                        <a:pt x="342" y="62"/>
                      </a:cubicBezTo>
                      <a:cubicBezTo>
                        <a:pt x="342" y="62"/>
                        <a:pt x="342" y="62"/>
                        <a:pt x="342" y="62"/>
                      </a:cubicBezTo>
                      <a:cubicBezTo>
                        <a:pt x="342" y="94"/>
                        <a:pt x="342" y="94"/>
                        <a:pt x="342"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8" y="94"/>
                        <a:pt x="288" y="94"/>
                        <a:pt x="288" y="94"/>
                      </a:cubicBezTo>
                      <a:cubicBezTo>
                        <a:pt x="288" y="149"/>
                        <a:pt x="288" y="149"/>
                        <a:pt x="288" y="149"/>
                      </a:cubicBezTo>
                      <a:cubicBezTo>
                        <a:pt x="379" y="149"/>
                        <a:pt x="379" y="149"/>
                        <a:pt x="379" y="149"/>
                      </a:cubicBezTo>
                      <a:cubicBezTo>
                        <a:pt x="379" y="32"/>
                        <a:pt x="379" y="32"/>
                        <a:pt x="379" y="32"/>
                      </a:cubicBezTo>
                      <a:cubicBezTo>
                        <a:pt x="220" y="32"/>
                        <a:pt x="220" y="32"/>
                        <a:pt x="220" y="32"/>
                      </a:cubicBezTo>
                      <a:cubicBezTo>
                        <a:pt x="220" y="32"/>
                        <a:pt x="220" y="32"/>
                        <a:pt x="220"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6" y="115"/>
                        <a:pt x="156" y="115"/>
                        <a:pt x="156" y="115"/>
                      </a:cubicBezTo>
                      <a:cubicBezTo>
                        <a:pt x="99" y="115"/>
                        <a:pt x="99" y="115"/>
                        <a:pt x="99" y="115"/>
                      </a:cubicBezTo>
                      <a:cubicBezTo>
                        <a:pt x="99" y="116"/>
                        <a:pt x="99" y="116"/>
                        <a:pt x="99" y="116"/>
                      </a:cubicBezTo>
                      <a:cubicBezTo>
                        <a:pt x="70" y="116"/>
                        <a:pt x="70" y="116"/>
                        <a:pt x="70" y="116"/>
                      </a:cubicBezTo>
                      <a:cubicBezTo>
                        <a:pt x="70" y="115"/>
                        <a:pt x="70" y="115"/>
                        <a:pt x="70" y="115"/>
                      </a:cubicBezTo>
                      <a:cubicBezTo>
                        <a:pt x="69" y="115"/>
                        <a:pt x="69" y="115"/>
                        <a:pt x="69" y="115"/>
                      </a:cubicBezTo>
                      <a:cubicBezTo>
                        <a:pt x="69" y="61"/>
                        <a:pt x="69" y="61"/>
                        <a:pt x="69" y="61"/>
                      </a:cubicBezTo>
                      <a:cubicBezTo>
                        <a:pt x="99" y="61"/>
                        <a:pt x="99" y="61"/>
                        <a:pt x="99" y="61"/>
                      </a:cubicBezTo>
                      <a:cubicBezTo>
                        <a:pt x="99" y="84"/>
                        <a:pt x="99" y="84"/>
                        <a:pt x="99" y="84"/>
                      </a:cubicBezTo>
                      <a:cubicBezTo>
                        <a:pt x="123" y="84"/>
                        <a:pt x="123" y="84"/>
                        <a:pt x="123" y="84"/>
                      </a:cubicBezTo>
                      <a:cubicBezTo>
                        <a:pt x="123" y="33"/>
                        <a:pt x="123" y="33"/>
                        <a:pt x="123" y="33"/>
                      </a:cubicBezTo>
                      <a:cubicBezTo>
                        <a:pt x="32" y="33"/>
                        <a:pt x="32" y="33"/>
                        <a:pt x="32" y="33"/>
                      </a:cubicBezTo>
                      <a:lnTo>
                        <a:pt x="32"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44" name="Freeform 10"/>
                <p:cNvSpPr>
                  <a:spLocks/>
                </p:cNvSpPr>
                <p:nvPr/>
              </p:nvSpPr>
              <p:spPr bwMode="auto">
                <a:xfrm>
                  <a:off x="4994429" y="5029200"/>
                  <a:ext cx="524643" cy="126831"/>
                </a:xfrm>
                <a:custGeom>
                  <a:avLst/>
                  <a:gdLst>
                    <a:gd name="T0" fmla="*/ 33 w 412"/>
                    <a:gd name="T1" fmla="*/ 150 h 182"/>
                    <a:gd name="T2" fmla="*/ 187 w 412"/>
                    <a:gd name="T3" fmla="*/ 150 h 182"/>
                    <a:gd name="T4" fmla="*/ 187 w 412"/>
                    <a:gd name="T5" fmla="*/ 1 h 182"/>
                    <a:gd name="T6" fmla="*/ 187 w 412"/>
                    <a:gd name="T7" fmla="*/ 1 h 182"/>
                    <a:gd name="T8" fmla="*/ 187 w 412"/>
                    <a:gd name="T9" fmla="*/ 1 h 182"/>
                    <a:gd name="T10" fmla="*/ 412 w 412"/>
                    <a:gd name="T11" fmla="*/ 0 h 182"/>
                    <a:gd name="T12" fmla="*/ 412 w 412"/>
                    <a:gd name="T13" fmla="*/ 181 h 182"/>
                    <a:gd name="T14" fmla="*/ 380 w 412"/>
                    <a:gd name="T15" fmla="*/ 181 h 182"/>
                    <a:gd name="T16" fmla="*/ 380 w 412"/>
                    <a:gd name="T17" fmla="*/ 181 h 182"/>
                    <a:gd name="T18" fmla="*/ 256 w 412"/>
                    <a:gd name="T19" fmla="*/ 182 h 182"/>
                    <a:gd name="T20" fmla="*/ 256 w 412"/>
                    <a:gd name="T21" fmla="*/ 62 h 182"/>
                    <a:gd name="T22" fmla="*/ 342 w 412"/>
                    <a:gd name="T23" fmla="*/ 62 h 182"/>
                    <a:gd name="T24" fmla="*/ 342 w 412"/>
                    <a:gd name="T25" fmla="*/ 62 h 182"/>
                    <a:gd name="T26" fmla="*/ 343 w 412"/>
                    <a:gd name="T27" fmla="*/ 62 h 182"/>
                    <a:gd name="T28" fmla="*/ 343 w 412"/>
                    <a:gd name="T29" fmla="*/ 94 h 182"/>
                    <a:gd name="T30" fmla="*/ 342 w 412"/>
                    <a:gd name="T31" fmla="*/ 94 h 182"/>
                    <a:gd name="T32" fmla="*/ 342 w 412"/>
                    <a:gd name="T33" fmla="*/ 116 h 182"/>
                    <a:gd name="T34" fmla="*/ 313 w 412"/>
                    <a:gd name="T35" fmla="*/ 116 h 182"/>
                    <a:gd name="T36" fmla="*/ 313 w 412"/>
                    <a:gd name="T37" fmla="*/ 94 h 182"/>
                    <a:gd name="T38" fmla="*/ 289 w 412"/>
                    <a:gd name="T39" fmla="*/ 94 h 182"/>
                    <a:gd name="T40" fmla="*/ 289 w 412"/>
                    <a:gd name="T41" fmla="*/ 149 h 182"/>
                    <a:gd name="T42" fmla="*/ 380 w 412"/>
                    <a:gd name="T43" fmla="*/ 149 h 182"/>
                    <a:gd name="T44" fmla="*/ 380 w 412"/>
                    <a:gd name="T45" fmla="*/ 32 h 182"/>
                    <a:gd name="T46" fmla="*/ 221 w 412"/>
                    <a:gd name="T47" fmla="*/ 32 h 182"/>
                    <a:gd name="T48" fmla="*/ 221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7 w 412"/>
                    <a:gd name="T61" fmla="*/ 115 h 182"/>
                    <a:gd name="T62" fmla="*/ 100 w 412"/>
                    <a:gd name="T63" fmla="*/ 115 h 182"/>
                    <a:gd name="T64" fmla="*/ 100 w 412"/>
                    <a:gd name="T65" fmla="*/ 116 h 182"/>
                    <a:gd name="T66" fmla="*/ 71 w 412"/>
                    <a:gd name="T67" fmla="*/ 116 h 182"/>
                    <a:gd name="T68" fmla="*/ 71 w 412"/>
                    <a:gd name="T69" fmla="*/ 115 h 182"/>
                    <a:gd name="T70" fmla="*/ 70 w 412"/>
                    <a:gd name="T71" fmla="*/ 115 h 182"/>
                    <a:gd name="T72" fmla="*/ 69 w 412"/>
                    <a:gd name="T73" fmla="*/ 61 h 182"/>
                    <a:gd name="T74" fmla="*/ 100 w 412"/>
                    <a:gd name="T75" fmla="*/ 61 h 182"/>
                    <a:gd name="T76" fmla="*/ 100 w 412"/>
                    <a:gd name="T77" fmla="*/ 84 h 182"/>
                    <a:gd name="T78" fmla="*/ 124 w 412"/>
                    <a:gd name="T79" fmla="*/ 84 h 182"/>
                    <a:gd name="T80" fmla="*/ 124 w 412"/>
                    <a:gd name="T81" fmla="*/ 33 h 182"/>
                    <a:gd name="T82" fmla="*/ 33 w 412"/>
                    <a:gd name="T83" fmla="*/ 33 h 182"/>
                    <a:gd name="T84" fmla="*/ 33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3" y="150"/>
                      </a:moveTo>
                      <a:cubicBezTo>
                        <a:pt x="187" y="150"/>
                        <a:pt x="187" y="150"/>
                        <a:pt x="187" y="150"/>
                      </a:cubicBezTo>
                      <a:cubicBezTo>
                        <a:pt x="187" y="1"/>
                        <a:pt x="187" y="1"/>
                        <a:pt x="187"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80" y="181"/>
                        <a:pt x="380" y="181"/>
                        <a:pt x="380" y="181"/>
                      </a:cubicBezTo>
                      <a:cubicBezTo>
                        <a:pt x="380" y="181"/>
                        <a:pt x="380" y="181"/>
                        <a:pt x="380" y="181"/>
                      </a:cubicBezTo>
                      <a:cubicBezTo>
                        <a:pt x="256" y="182"/>
                        <a:pt x="256" y="182"/>
                        <a:pt x="256" y="182"/>
                      </a:cubicBezTo>
                      <a:cubicBezTo>
                        <a:pt x="256" y="143"/>
                        <a:pt x="256" y="100"/>
                        <a:pt x="256" y="62"/>
                      </a:cubicBezTo>
                      <a:cubicBezTo>
                        <a:pt x="285" y="62"/>
                        <a:pt x="313" y="62"/>
                        <a:pt x="342" y="62"/>
                      </a:cubicBezTo>
                      <a:cubicBezTo>
                        <a:pt x="342" y="62"/>
                        <a:pt x="342" y="62"/>
                        <a:pt x="342" y="62"/>
                      </a:cubicBezTo>
                      <a:cubicBezTo>
                        <a:pt x="343" y="62"/>
                        <a:pt x="343" y="62"/>
                        <a:pt x="343" y="62"/>
                      </a:cubicBezTo>
                      <a:cubicBezTo>
                        <a:pt x="343" y="94"/>
                        <a:pt x="343" y="94"/>
                        <a:pt x="343"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9" y="94"/>
                        <a:pt x="289" y="94"/>
                        <a:pt x="289" y="94"/>
                      </a:cubicBezTo>
                      <a:cubicBezTo>
                        <a:pt x="289" y="149"/>
                        <a:pt x="289" y="149"/>
                        <a:pt x="289" y="149"/>
                      </a:cubicBezTo>
                      <a:cubicBezTo>
                        <a:pt x="380" y="149"/>
                        <a:pt x="380" y="149"/>
                        <a:pt x="380" y="149"/>
                      </a:cubicBezTo>
                      <a:cubicBezTo>
                        <a:pt x="380" y="32"/>
                        <a:pt x="380" y="32"/>
                        <a:pt x="380" y="32"/>
                      </a:cubicBezTo>
                      <a:cubicBezTo>
                        <a:pt x="221" y="32"/>
                        <a:pt x="221" y="32"/>
                        <a:pt x="221" y="32"/>
                      </a:cubicBezTo>
                      <a:cubicBezTo>
                        <a:pt x="221" y="32"/>
                        <a:pt x="221" y="32"/>
                        <a:pt x="221"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7" y="115"/>
                        <a:pt x="157" y="115"/>
                        <a:pt x="157" y="115"/>
                      </a:cubicBezTo>
                      <a:cubicBezTo>
                        <a:pt x="100" y="115"/>
                        <a:pt x="100" y="115"/>
                        <a:pt x="100" y="115"/>
                      </a:cubicBezTo>
                      <a:cubicBezTo>
                        <a:pt x="100" y="116"/>
                        <a:pt x="100" y="116"/>
                        <a:pt x="100" y="116"/>
                      </a:cubicBezTo>
                      <a:cubicBezTo>
                        <a:pt x="71" y="116"/>
                        <a:pt x="71" y="116"/>
                        <a:pt x="71" y="116"/>
                      </a:cubicBezTo>
                      <a:cubicBezTo>
                        <a:pt x="71" y="115"/>
                        <a:pt x="71" y="115"/>
                        <a:pt x="71" y="115"/>
                      </a:cubicBezTo>
                      <a:cubicBezTo>
                        <a:pt x="70" y="115"/>
                        <a:pt x="70" y="115"/>
                        <a:pt x="70" y="115"/>
                      </a:cubicBezTo>
                      <a:cubicBezTo>
                        <a:pt x="69" y="61"/>
                        <a:pt x="69" y="61"/>
                        <a:pt x="69" y="61"/>
                      </a:cubicBezTo>
                      <a:cubicBezTo>
                        <a:pt x="100" y="61"/>
                        <a:pt x="100" y="61"/>
                        <a:pt x="100" y="61"/>
                      </a:cubicBezTo>
                      <a:cubicBezTo>
                        <a:pt x="100" y="84"/>
                        <a:pt x="100" y="84"/>
                        <a:pt x="100" y="84"/>
                      </a:cubicBezTo>
                      <a:cubicBezTo>
                        <a:pt x="124" y="84"/>
                        <a:pt x="124" y="84"/>
                        <a:pt x="124" y="84"/>
                      </a:cubicBezTo>
                      <a:cubicBezTo>
                        <a:pt x="124" y="33"/>
                        <a:pt x="124" y="33"/>
                        <a:pt x="124" y="33"/>
                      </a:cubicBezTo>
                      <a:cubicBezTo>
                        <a:pt x="33" y="33"/>
                        <a:pt x="33" y="33"/>
                        <a:pt x="33" y="33"/>
                      </a:cubicBezTo>
                      <a:lnTo>
                        <a:pt x="33"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45" name="Freeform 11"/>
                <p:cNvSpPr>
                  <a:spLocks/>
                </p:cNvSpPr>
                <p:nvPr/>
              </p:nvSpPr>
              <p:spPr bwMode="auto">
                <a:xfrm>
                  <a:off x="5564240" y="5029200"/>
                  <a:ext cx="524643" cy="126831"/>
                </a:xfrm>
                <a:custGeom>
                  <a:avLst/>
                  <a:gdLst>
                    <a:gd name="T0" fmla="*/ 32 w 411"/>
                    <a:gd name="T1" fmla="*/ 150 h 182"/>
                    <a:gd name="T2" fmla="*/ 186 w 411"/>
                    <a:gd name="T3" fmla="*/ 150 h 182"/>
                    <a:gd name="T4" fmla="*/ 186 w 411"/>
                    <a:gd name="T5" fmla="*/ 1 h 182"/>
                    <a:gd name="T6" fmla="*/ 187 w 411"/>
                    <a:gd name="T7" fmla="*/ 1 h 182"/>
                    <a:gd name="T8" fmla="*/ 187 w 411"/>
                    <a:gd name="T9" fmla="*/ 1 h 182"/>
                    <a:gd name="T10" fmla="*/ 411 w 411"/>
                    <a:gd name="T11" fmla="*/ 0 h 182"/>
                    <a:gd name="T12" fmla="*/ 411 w 411"/>
                    <a:gd name="T13" fmla="*/ 181 h 182"/>
                    <a:gd name="T14" fmla="*/ 379 w 411"/>
                    <a:gd name="T15" fmla="*/ 181 h 182"/>
                    <a:gd name="T16" fmla="*/ 379 w 411"/>
                    <a:gd name="T17" fmla="*/ 181 h 182"/>
                    <a:gd name="T18" fmla="*/ 255 w 411"/>
                    <a:gd name="T19" fmla="*/ 182 h 182"/>
                    <a:gd name="T20" fmla="*/ 255 w 411"/>
                    <a:gd name="T21" fmla="*/ 62 h 182"/>
                    <a:gd name="T22" fmla="*/ 341 w 411"/>
                    <a:gd name="T23" fmla="*/ 62 h 182"/>
                    <a:gd name="T24" fmla="*/ 341 w 411"/>
                    <a:gd name="T25" fmla="*/ 62 h 182"/>
                    <a:gd name="T26" fmla="*/ 342 w 411"/>
                    <a:gd name="T27" fmla="*/ 62 h 182"/>
                    <a:gd name="T28" fmla="*/ 342 w 411"/>
                    <a:gd name="T29" fmla="*/ 94 h 182"/>
                    <a:gd name="T30" fmla="*/ 341 w 411"/>
                    <a:gd name="T31" fmla="*/ 94 h 182"/>
                    <a:gd name="T32" fmla="*/ 341 w 411"/>
                    <a:gd name="T33" fmla="*/ 116 h 182"/>
                    <a:gd name="T34" fmla="*/ 312 w 411"/>
                    <a:gd name="T35" fmla="*/ 116 h 182"/>
                    <a:gd name="T36" fmla="*/ 312 w 411"/>
                    <a:gd name="T37" fmla="*/ 94 h 182"/>
                    <a:gd name="T38" fmla="*/ 288 w 411"/>
                    <a:gd name="T39" fmla="*/ 94 h 182"/>
                    <a:gd name="T40" fmla="*/ 288 w 411"/>
                    <a:gd name="T41" fmla="*/ 149 h 182"/>
                    <a:gd name="T42" fmla="*/ 379 w 411"/>
                    <a:gd name="T43" fmla="*/ 149 h 182"/>
                    <a:gd name="T44" fmla="*/ 379 w 411"/>
                    <a:gd name="T45" fmla="*/ 32 h 182"/>
                    <a:gd name="T46" fmla="*/ 220 w 411"/>
                    <a:gd name="T47" fmla="*/ 32 h 182"/>
                    <a:gd name="T48" fmla="*/ 220 w 411"/>
                    <a:gd name="T49" fmla="*/ 32 h 182"/>
                    <a:gd name="T50" fmla="*/ 218 w 411"/>
                    <a:gd name="T51" fmla="*/ 32 h 182"/>
                    <a:gd name="T52" fmla="*/ 218 w 411"/>
                    <a:gd name="T53" fmla="*/ 182 h 182"/>
                    <a:gd name="T54" fmla="*/ 0 w 411"/>
                    <a:gd name="T55" fmla="*/ 182 h 182"/>
                    <a:gd name="T56" fmla="*/ 0 w 411"/>
                    <a:gd name="T57" fmla="*/ 1 h 182"/>
                    <a:gd name="T58" fmla="*/ 156 w 411"/>
                    <a:gd name="T59" fmla="*/ 0 h 182"/>
                    <a:gd name="T60" fmla="*/ 156 w 411"/>
                    <a:gd name="T61" fmla="*/ 115 h 182"/>
                    <a:gd name="T62" fmla="*/ 99 w 411"/>
                    <a:gd name="T63" fmla="*/ 115 h 182"/>
                    <a:gd name="T64" fmla="*/ 99 w 411"/>
                    <a:gd name="T65" fmla="*/ 116 h 182"/>
                    <a:gd name="T66" fmla="*/ 70 w 411"/>
                    <a:gd name="T67" fmla="*/ 116 h 182"/>
                    <a:gd name="T68" fmla="*/ 70 w 411"/>
                    <a:gd name="T69" fmla="*/ 115 h 182"/>
                    <a:gd name="T70" fmla="*/ 69 w 411"/>
                    <a:gd name="T71" fmla="*/ 115 h 182"/>
                    <a:gd name="T72" fmla="*/ 69 w 411"/>
                    <a:gd name="T73" fmla="*/ 61 h 182"/>
                    <a:gd name="T74" fmla="*/ 99 w 411"/>
                    <a:gd name="T75" fmla="*/ 61 h 182"/>
                    <a:gd name="T76" fmla="*/ 99 w 411"/>
                    <a:gd name="T77" fmla="*/ 84 h 182"/>
                    <a:gd name="T78" fmla="*/ 123 w 411"/>
                    <a:gd name="T79" fmla="*/ 84 h 182"/>
                    <a:gd name="T80" fmla="*/ 123 w 411"/>
                    <a:gd name="T81" fmla="*/ 33 h 182"/>
                    <a:gd name="T82" fmla="*/ 32 w 411"/>
                    <a:gd name="T83" fmla="*/ 33 h 182"/>
                    <a:gd name="T84" fmla="*/ 32 w 411"/>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1" h="182">
                      <a:moveTo>
                        <a:pt x="32" y="150"/>
                      </a:moveTo>
                      <a:cubicBezTo>
                        <a:pt x="186" y="150"/>
                        <a:pt x="186" y="150"/>
                        <a:pt x="186" y="150"/>
                      </a:cubicBezTo>
                      <a:cubicBezTo>
                        <a:pt x="186" y="1"/>
                        <a:pt x="186" y="1"/>
                        <a:pt x="186" y="1"/>
                      </a:cubicBezTo>
                      <a:cubicBezTo>
                        <a:pt x="187" y="1"/>
                        <a:pt x="187" y="1"/>
                        <a:pt x="187" y="1"/>
                      </a:cubicBezTo>
                      <a:cubicBezTo>
                        <a:pt x="187" y="1"/>
                        <a:pt x="187" y="1"/>
                        <a:pt x="187" y="1"/>
                      </a:cubicBezTo>
                      <a:cubicBezTo>
                        <a:pt x="268" y="1"/>
                        <a:pt x="331" y="0"/>
                        <a:pt x="411" y="0"/>
                      </a:cubicBezTo>
                      <a:cubicBezTo>
                        <a:pt x="411" y="181"/>
                        <a:pt x="411" y="181"/>
                        <a:pt x="411" y="181"/>
                      </a:cubicBezTo>
                      <a:cubicBezTo>
                        <a:pt x="379" y="181"/>
                        <a:pt x="379" y="181"/>
                        <a:pt x="379" y="181"/>
                      </a:cubicBezTo>
                      <a:cubicBezTo>
                        <a:pt x="379" y="181"/>
                        <a:pt x="379" y="181"/>
                        <a:pt x="379" y="181"/>
                      </a:cubicBezTo>
                      <a:cubicBezTo>
                        <a:pt x="255" y="182"/>
                        <a:pt x="255" y="182"/>
                        <a:pt x="255" y="182"/>
                      </a:cubicBezTo>
                      <a:cubicBezTo>
                        <a:pt x="255" y="143"/>
                        <a:pt x="255" y="100"/>
                        <a:pt x="255" y="62"/>
                      </a:cubicBezTo>
                      <a:cubicBezTo>
                        <a:pt x="284" y="62"/>
                        <a:pt x="312" y="62"/>
                        <a:pt x="341" y="62"/>
                      </a:cubicBezTo>
                      <a:cubicBezTo>
                        <a:pt x="341" y="62"/>
                        <a:pt x="341" y="62"/>
                        <a:pt x="341" y="62"/>
                      </a:cubicBezTo>
                      <a:cubicBezTo>
                        <a:pt x="342" y="62"/>
                        <a:pt x="342" y="62"/>
                        <a:pt x="342" y="62"/>
                      </a:cubicBezTo>
                      <a:cubicBezTo>
                        <a:pt x="342" y="94"/>
                        <a:pt x="342" y="94"/>
                        <a:pt x="342" y="94"/>
                      </a:cubicBezTo>
                      <a:cubicBezTo>
                        <a:pt x="341" y="94"/>
                        <a:pt x="341" y="94"/>
                        <a:pt x="341" y="94"/>
                      </a:cubicBezTo>
                      <a:cubicBezTo>
                        <a:pt x="341" y="116"/>
                        <a:pt x="341" y="116"/>
                        <a:pt x="341" y="116"/>
                      </a:cubicBezTo>
                      <a:cubicBezTo>
                        <a:pt x="312" y="116"/>
                        <a:pt x="312" y="116"/>
                        <a:pt x="312" y="116"/>
                      </a:cubicBezTo>
                      <a:cubicBezTo>
                        <a:pt x="312" y="94"/>
                        <a:pt x="312" y="94"/>
                        <a:pt x="312" y="94"/>
                      </a:cubicBezTo>
                      <a:cubicBezTo>
                        <a:pt x="288" y="94"/>
                        <a:pt x="288" y="94"/>
                        <a:pt x="288" y="94"/>
                      </a:cubicBezTo>
                      <a:cubicBezTo>
                        <a:pt x="288" y="149"/>
                        <a:pt x="288" y="149"/>
                        <a:pt x="288" y="149"/>
                      </a:cubicBezTo>
                      <a:cubicBezTo>
                        <a:pt x="379" y="149"/>
                        <a:pt x="379" y="149"/>
                        <a:pt x="379" y="149"/>
                      </a:cubicBezTo>
                      <a:cubicBezTo>
                        <a:pt x="379" y="32"/>
                        <a:pt x="379" y="32"/>
                        <a:pt x="379" y="32"/>
                      </a:cubicBezTo>
                      <a:cubicBezTo>
                        <a:pt x="220" y="32"/>
                        <a:pt x="220" y="32"/>
                        <a:pt x="220" y="32"/>
                      </a:cubicBezTo>
                      <a:cubicBezTo>
                        <a:pt x="220" y="32"/>
                        <a:pt x="220" y="32"/>
                        <a:pt x="220" y="32"/>
                      </a:cubicBezTo>
                      <a:cubicBezTo>
                        <a:pt x="218" y="32"/>
                        <a:pt x="218" y="32"/>
                        <a:pt x="218" y="32"/>
                      </a:cubicBezTo>
                      <a:cubicBezTo>
                        <a:pt x="218" y="182"/>
                        <a:pt x="218" y="182"/>
                        <a:pt x="218" y="182"/>
                      </a:cubicBezTo>
                      <a:cubicBezTo>
                        <a:pt x="0" y="182"/>
                        <a:pt x="0" y="182"/>
                        <a:pt x="0" y="182"/>
                      </a:cubicBezTo>
                      <a:cubicBezTo>
                        <a:pt x="0" y="1"/>
                        <a:pt x="0" y="1"/>
                        <a:pt x="0" y="1"/>
                      </a:cubicBezTo>
                      <a:cubicBezTo>
                        <a:pt x="156" y="0"/>
                        <a:pt x="156" y="0"/>
                        <a:pt x="156" y="0"/>
                      </a:cubicBezTo>
                      <a:cubicBezTo>
                        <a:pt x="156" y="115"/>
                        <a:pt x="156" y="115"/>
                        <a:pt x="156" y="115"/>
                      </a:cubicBezTo>
                      <a:cubicBezTo>
                        <a:pt x="99" y="115"/>
                        <a:pt x="99" y="115"/>
                        <a:pt x="99" y="115"/>
                      </a:cubicBezTo>
                      <a:cubicBezTo>
                        <a:pt x="99" y="116"/>
                        <a:pt x="99" y="116"/>
                        <a:pt x="99" y="116"/>
                      </a:cubicBezTo>
                      <a:cubicBezTo>
                        <a:pt x="70" y="116"/>
                        <a:pt x="70" y="116"/>
                        <a:pt x="70" y="116"/>
                      </a:cubicBezTo>
                      <a:cubicBezTo>
                        <a:pt x="70" y="115"/>
                        <a:pt x="70" y="115"/>
                        <a:pt x="70" y="115"/>
                      </a:cubicBezTo>
                      <a:cubicBezTo>
                        <a:pt x="69" y="115"/>
                        <a:pt x="69" y="115"/>
                        <a:pt x="69" y="115"/>
                      </a:cubicBezTo>
                      <a:cubicBezTo>
                        <a:pt x="69" y="61"/>
                        <a:pt x="69" y="61"/>
                        <a:pt x="69" y="61"/>
                      </a:cubicBezTo>
                      <a:cubicBezTo>
                        <a:pt x="99" y="61"/>
                        <a:pt x="99" y="61"/>
                        <a:pt x="99" y="61"/>
                      </a:cubicBezTo>
                      <a:cubicBezTo>
                        <a:pt x="99" y="84"/>
                        <a:pt x="99" y="84"/>
                        <a:pt x="99" y="84"/>
                      </a:cubicBezTo>
                      <a:cubicBezTo>
                        <a:pt x="123" y="84"/>
                        <a:pt x="123" y="84"/>
                        <a:pt x="123" y="84"/>
                      </a:cubicBezTo>
                      <a:cubicBezTo>
                        <a:pt x="123" y="33"/>
                        <a:pt x="123" y="33"/>
                        <a:pt x="123" y="33"/>
                      </a:cubicBezTo>
                      <a:cubicBezTo>
                        <a:pt x="32" y="33"/>
                        <a:pt x="32" y="33"/>
                        <a:pt x="32" y="33"/>
                      </a:cubicBezTo>
                      <a:lnTo>
                        <a:pt x="32"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46" name="Freeform 12"/>
                <p:cNvSpPr>
                  <a:spLocks/>
                </p:cNvSpPr>
                <p:nvPr/>
              </p:nvSpPr>
              <p:spPr bwMode="auto">
                <a:xfrm>
                  <a:off x="6120153" y="5029200"/>
                  <a:ext cx="526381" cy="126831"/>
                </a:xfrm>
                <a:custGeom>
                  <a:avLst/>
                  <a:gdLst>
                    <a:gd name="T0" fmla="*/ 33 w 412"/>
                    <a:gd name="T1" fmla="*/ 150 h 182"/>
                    <a:gd name="T2" fmla="*/ 187 w 412"/>
                    <a:gd name="T3" fmla="*/ 150 h 182"/>
                    <a:gd name="T4" fmla="*/ 187 w 412"/>
                    <a:gd name="T5" fmla="*/ 1 h 182"/>
                    <a:gd name="T6" fmla="*/ 187 w 412"/>
                    <a:gd name="T7" fmla="*/ 1 h 182"/>
                    <a:gd name="T8" fmla="*/ 187 w 412"/>
                    <a:gd name="T9" fmla="*/ 1 h 182"/>
                    <a:gd name="T10" fmla="*/ 412 w 412"/>
                    <a:gd name="T11" fmla="*/ 0 h 182"/>
                    <a:gd name="T12" fmla="*/ 412 w 412"/>
                    <a:gd name="T13" fmla="*/ 181 h 182"/>
                    <a:gd name="T14" fmla="*/ 379 w 412"/>
                    <a:gd name="T15" fmla="*/ 181 h 182"/>
                    <a:gd name="T16" fmla="*/ 379 w 412"/>
                    <a:gd name="T17" fmla="*/ 181 h 182"/>
                    <a:gd name="T18" fmla="*/ 256 w 412"/>
                    <a:gd name="T19" fmla="*/ 182 h 182"/>
                    <a:gd name="T20" fmla="*/ 255 w 412"/>
                    <a:gd name="T21" fmla="*/ 62 h 182"/>
                    <a:gd name="T22" fmla="*/ 342 w 412"/>
                    <a:gd name="T23" fmla="*/ 62 h 182"/>
                    <a:gd name="T24" fmla="*/ 342 w 412"/>
                    <a:gd name="T25" fmla="*/ 62 h 182"/>
                    <a:gd name="T26" fmla="*/ 342 w 412"/>
                    <a:gd name="T27" fmla="*/ 62 h 182"/>
                    <a:gd name="T28" fmla="*/ 342 w 412"/>
                    <a:gd name="T29" fmla="*/ 94 h 182"/>
                    <a:gd name="T30" fmla="*/ 342 w 412"/>
                    <a:gd name="T31" fmla="*/ 94 h 182"/>
                    <a:gd name="T32" fmla="*/ 342 w 412"/>
                    <a:gd name="T33" fmla="*/ 116 h 182"/>
                    <a:gd name="T34" fmla="*/ 313 w 412"/>
                    <a:gd name="T35" fmla="*/ 116 h 182"/>
                    <a:gd name="T36" fmla="*/ 313 w 412"/>
                    <a:gd name="T37" fmla="*/ 94 h 182"/>
                    <a:gd name="T38" fmla="*/ 288 w 412"/>
                    <a:gd name="T39" fmla="*/ 94 h 182"/>
                    <a:gd name="T40" fmla="*/ 288 w 412"/>
                    <a:gd name="T41" fmla="*/ 149 h 182"/>
                    <a:gd name="T42" fmla="*/ 379 w 412"/>
                    <a:gd name="T43" fmla="*/ 149 h 182"/>
                    <a:gd name="T44" fmla="*/ 379 w 412"/>
                    <a:gd name="T45" fmla="*/ 32 h 182"/>
                    <a:gd name="T46" fmla="*/ 220 w 412"/>
                    <a:gd name="T47" fmla="*/ 32 h 182"/>
                    <a:gd name="T48" fmla="*/ 220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7 w 412"/>
                    <a:gd name="T61" fmla="*/ 115 h 182"/>
                    <a:gd name="T62" fmla="*/ 100 w 412"/>
                    <a:gd name="T63" fmla="*/ 115 h 182"/>
                    <a:gd name="T64" fmla="*/ 100 w 412"/>
                    <a:gd name="T65" fmla="*/ 116 h 182"/>
                    <a:gd name="T66" fmla="*/ 71 w 412"/>
                    <a:gd name="T67" fmla="*/ 116 h 182"/>
                    <a:gd name="T68" fmla="*/ 71 w 412"/>
                    <a:gd name="T69" fmla="*/ 115 h 182"/>
                    <a:gd name="T70" fmla="*/ 70 w 412"/>
                    <a:gd name="T71" fmla="*/ 115 h 182"/>
                    <a:gd name="T72" fmla="*/ 69 w 412"/>
                    <a:gd name="T73" fmla="*/ 61 h 182"/>
                    <a:gd name="T74" fmla="*/ 100 w 412"/>
                    <a:gd name="T75" fmla="*/ 61 h 182"/>
                    <a:gd name="T76" fmla="*/ 100 w 412"/>
                    <a:gd name="T77" fmla="*/ 84 h 182"/>
                    <a:gd name="T78" fmla="*/ 124 w 412"/>
                    <a:gd name="T79" fmla="*/ 84 h 182"/>
                    <a:gd name="T80" fmla="*/ 124 w 412"/>
                    <a:gd name="T81" fmla="*/ 33 h 182"/>
                    <a:gd name="T82" fmla="*/ 33 w 412"/>
                    <a:gd name="T83" fmla="*/ 33 h 182"/>
                    <a:gd name="T84" fmla="*/ 33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3" y="150"/>
                      </a:moveTo>
                      <a:cubicBezTo>
                        <a:pt x="187" y="150"/>
                        <a:pt x="187" y="150"/>
                        <a:pt x="187" y="150"/>
                      </a:cubicBezTo>
                      <a:cubicBezTo>
                        <a:pt x="187" y="1"/>
                        <a:pt x="187" y="1"/>
                        <a:pt x="187"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79" y="181"/>
                        <a:pt x="379" y="181"/>
                        <a:pt x="379" y="181"/>
                      </a:cubicBezTo>
                      <a:cubicBezTo>
                        <a:pt x="379" y="181"/>
                        <a:pt x="379" y="181"/>
                        <a:pt x="379" y="181"/>
                      </a:cubicBezTo>
                      <a:cubicBezTo>
                        <a:pt x="256" y="182"/>
                        <a:pt x="256" y="182"/>
                        <a:pt x="256" y="182"/>
                      </a:cubicBezTo>
                      <a:cubicBezTo>
                        <a:pt x="256" y="143"/>
                        <a:pt x="255" y="100"/>
                        <a:pt x="255" y="62"/>
                      </a:cubicBezTo>
                      <a:cubicBezTo>
                        <a:pt x="285" y="62"/>
                        <a:pt x="313" y="62"/>
                        <a:pt x="342" y="62"/>
                      </a:cubicBezTo>
                      <a:cubicBezTo>
                        <a:pt x="342" y="62"/>
                        <a:pt x="342" y="62"/>
                        <a:pt x="342" y="62"/>
                      </a:cubicBezTo>
                      <a:cubicBezTo>
                        <a:pt x="342" y="62"/>
                        <a:pt x="342" y="62"/>
                        <a:pt x="342" y="62"/>
                      </a:cubicBezTo>
                      <a:cubicBezTo>
                        <a:pt x="342" y="94"/>
                        <a:pt x="342" y="94"/>
                        <a:pt x="342"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8" y="94"/>
                        <a:pt x="288" y="94"/>
                        <a:pt x="288" y="94"/>
                      </a:cubicBezTo>
                      <a:cubicBezTo>
                        <a:pt x="288" y="149"/>
                        <a:pt x="288" y="149"/>
                        <a:pt x="288" y="149"/>
                      </a:cubicBezTo>
                      <a:cubicBezTo>
                        <a:pt x="379" y="149"/>
                        <a:pt x="379" y="149"/>
                        <a:pt x="379" y="149"/>
                      </a:cubicBezTo>
                      <a:cubicBezTo>
                        <a:pt x="379" y="32"/>
                        <a:pt x="379" y="32"/>
                        <a:pt x="379" y="32"/>
                      </a:cubicBezTo>
                      <a:cubicBezTo>
                        <a:pt x="220" y="32"/>
                        <a:pt x="220" y="32"/>
                        <a:pt x="220" y="32"/>
                      </a:cubicBezTo>
                      <a:cubicBezTo>
                        <a:pt x="220" y="32"/>
                        <a:pt x="220" y="32"/>
                        <a:pt x="220"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7" y="115"/>
                        <a:pt x="157" y="115"/>
                        <a:pt x="157" y="115"/>
                      </a:cubicBezTo>
                      <a:cubicBezTo>
                        <a:pt x="100" y="115"/>
                        <a:pt x="100" y="115"/>
                        <a:pt x="100" y="115"/>
                      </a:cubicBezTo>
                      <a:cubicBezTo>
                        <a:pt x="100" y="116"/>
                        <a:pt x="100" y="116"/>
                        <a:pt x="100" y="116"/>
                      </a:cubicBezTo>
                      <a:cubicBezTo>
                        <a:pt x="71" y="116"/>
                        <a:pt x="71" y="116"/>
                        <a:pt x="71" y="116"/>
                      </a:cubicBezTo>
                      <a:cubicBezTo>
                        <a:pt x="71" y="115"/>
                        <a:pt x="71" y="115"/>
                        <a:pt x="71" y="115"/>
                      </a:cubicBezTo>
                      <a:cubicBezTo>
                        <a:pt x="70" y="115"/>
                        <a:pt x="70" y="115"/>
                        <a:pt x="70" y="115"/>
                      </a:cubicBezTo>
                      <a:cubicBezTo>
                        <a:pt x="69" y="61"/>
                        <a:pt x="69" y="61"/>
                        <a:pt x="69" y="61"/>
                      </a:cubicBezTo>
                      <a:cubicBezTo>
                        <a:pt x="100" y="61"/>
                        <a:pt x="100" y="61"/>
                        <a:pt x="100" y="61"/>
                      </a:cubicBezTo>
                      <a:cubicBezTo>
                        <a:pt x="100" y="84"/>
                        <a:pt x="100" y="84"/>
                        <a:pt x="100" y="84"/>
                      </a:cubicBezTo>
                      <a:cubicBezTo>
                        <a:pt x="124" y="84"/>
                        <a:pt x="124" y="84"/>
                        <a:pt x="124" y="84"/>
                      </a:cubicBezTo>
                      <a:cubicBezTo>
                        <a:pt x="124" y="33"/>
                        <a:pt x="124" y="33"/>
                        <a:pt x="124" y="33"/>
                      </a:cubicBezTo>
                      <a:cubicBezTo>
                        <a:pt x="33" y="33"/>
                        <a:pt x="33" y="33"/>
                        <a:pt x="33" y="33"/>
                      </a:cubicBezTo>
                      <a:lnTo>
                        <a:pt x="33"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47" name="Freeform 13"/>
                <p:cNvSpPr>
                  <a:spLocks/>
                </p:cNvSpPr>
                <p:nvPr/>
              </p:nvSpPr>
              <p:spPr bwMode="auto">
                <a:xfrm>
                  <a:off x="6677804" y="5029200"/>
                  <a:ext cx="524643" cy="126831"/>
                </a:xfrm>
                <a:custGeom>
                  <a:avLst/>
                  <a:gdLst>
                    <a:gd name="T0" fmla="*/ 32 w 411"/>
                    <a:gd name="T1" fmla="*/ 150 h 182"/>
                    <a:gd name="T2" fmla="*/ 186 w 411"/>
                    <a:gd name="T3" fmla="*/ 150 h 182"/>
                    <a:gd name="T4" fmla="*/ 186 w 411"/>
                    <a:gd name="T5" fmla="*/ 1 h 182"/>
                    <a:gd name="T6" fmla="*/ 187 w 411"/>
                    <a:gd name="T7" fmla="*/ 1 h 182"/>
                    <a:gd name="T8" fmla="*/ 187 w 411"/>
                    <a:gd name="T9" fmla="*/ 1 h 182"/>
                    <a:gd name="T10" fmla="*/ 411 w 411"/>
                    <a:gd name="T11" fmla="*/ 0 h 182"/>
                    <a:gd name="T12" fmla="*/ 411 w 411"/>
                    <a:gd name="T13" fmla="*/ 181 h 182"/>
                    <a:gd name="T14" fmla="*/ 379 w 411"/>
                    <a:gd name="T15" fmla="*/ 181 h 182"/>
                    <a:gd name="T16" fmla="*/ 379 w 411"/>
                    <a:gd name="T17" fmla="*/ 181 h 182"/>
                    <a:gd name="T18" fmla="*/ 255 w 411"/>
                    <a:gd name="T19" fmla="*/ 182 h 182"/>
                    <a:gd name="T20" fmla="*/ 255 w 411"/>
                    <a:gd name="T21" fmla="*/ 62 h 182"/>
                    <a:gd name="T22" fmla="*/ 342 w 411"/>
                    <a:gd name="T23" fmla="*/ 62 h 182"/>
                    <a:gd name="T24" fmla="*/ 342 w 411"/>
                    <a:gd name="T25" fmla="*/ 62 h 182"/>
                    <a:gd name="T26" fmla="*/ 342 w 411"/>
                    <a:gd name="T27" fmla="*/ 62 h 182"/>
                    <a:gd name="T28" fmla="*/ 342 w 411"/>
                    <a:gd name="T29" fmla="*/ 94 h 182"/>
                    <a:gd name="T30" fmla="*/ 342 w 411"/>
                    <a:gd name="T31" fmla="*/ 94 h 182"/>
                    <a:gd name="T32" fmla="*/ 342 w 411"/>
                    <a:gd name="T33" fmla="*/ 116 h 182"/>
                    <a:gd name="T34" fmla="*/ 313 w 411"/>
                    <a:gd name="T35" fmla="*/ 116 h 182"/>
                    <a:gd name="T36" fmla="*/ 313 w 411"/>
                    <a:gd name="T37" fmla="*/ 94 h 182"/>
                    <a:gd name="T38" fmla="*/ 288 w 411"/>
                    <a:gd name="T39" fmla="*/ 94 h 182"/>
                    <a:gd name="T40" fmla="*/ 288 w 411"/>
                    <a:gd name="T41" fmla="*/ 149 h 182"/>
                    <a:gd name="T42" fmla="*/ 379 w 411"/>
                    <a:gd name="T43" fmla="*/ 149 h 182"/>
                    <a:gd name="T44" fmla="*/ 379 w 411"/>
                    <a:gd name="T45" fmla="*/ 32 h 182"/>
                    <a:gd name="T46" fmla="*/ 220 w 411"/>
                    <a:gd name="T47" fmla="*/ 32 h 182"/>
                    <a:gd name="T48" fmla="*/ 220 w 411"/>
                    <a:gd name="T49" fmla="*/ 32 h 182"/>
                    <a:gd name="T50" fmla="*/ 219 w 411"/>
                    <a:gd name="T51" fmla="*/ 32 h 182"/>
                    <a:gd name="T52" fmla="*/ 219 w 411"/>
                    <a:gd name="T53" fmla="*/ 182 h 182"/>
                    <a:gd name="T54" fmla="*/ 0 w 411"/>
                    <a:gd name="T55" fmla="*/ 182 h 182"/>
                    <a:gd name="T56" fmla="*/ 0 w 411"/>
                    <a:gd name="T57" fmla="*/ 1 h 182"/>
                    <a:gd name="T58" fmla="*/ 156 w 411"/>
                    <a:gd name="T59" fmla="*/ 0 h 182"/>
                    <a:gd name="T60" fmla="*/ 156 w 411"/>
                    <a:gd name="T61" fmla="*/ 115 h 182"/>
                    <a:gd name="T62" fmla="*/ 99 w 411"/>
                    <a:gd name="T63" fmla="*/ 115 h 182"/>
                    <a:gd name="T64" fmla="*/ 99 w 411"/>
                    <a:gd name="T65" fmla="*/ 116 h 182"/>
                    <a:gd name="T66" fmla="*/ 70 w 411"/>
                    <a:gd name="T67" fmla="*/ 116 h 182"/>
                    <a:gd name="T68" fmla="*/ 70 w 411"/>
                    <a:gd name="T69" fmla="*/ 115 h 182"/>
                    <a:gd name="T70" fmla="*/ 69 w 411"/>
                    <a:gd name="T71" fmla="*/ 115 h 182"/>
                    <a:gd name="T72" fmla="*/ 69 w 411"/>
                    <a:gd name="T73" fmla="*/ 61 h 182"/>
                    <a:gd name="T74" fmla="*/ 99 w 411"/>
                    <a:gd name="T75" fmla="*/ 61 h 182"/>
                    <a:gd name="T76" fmla="*/ 99 w 411"/>
                    <a:gd name="T77" fmla="*/ 84 h 182"/>
                    <a:gd name="T78" fmla="*/ 123 w 411"/>
                    <a:gd name="T79" fmla="*/ 84 h 182"/>
                    <a:gd name="T80" fmla="*/ 123 w 411"/>
                    <a:gd name="T81" fmla="*/ 33 h 182"/>
                    <a:gd name="T82" fmla="*/ 32 w 411"/>
                    <a:gd name="T83" fmla="*/ 33 h 182"/>
                    <a:gd name="T84" fmla="*/ 32 w 411"/>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1" h="182">
                      <a:moveTo>
                        <a:pt x="32" y="150"/>
                      </a:moveTo>
                      <a:cubicBezTo>
                        <a:pt x="186" y="150"/>
                        <a:pt x="186" y="150"/>
                        <a:pt x="186" y="150"/>
                      </a:cubicBezTo>
                      <a:cubicBezTo>
                        <a:pt x="186" y="1"/>
                        <a:pt x="186" y="1"/>
                        <a:pt x="186" y="1"/>
                      </a:cubicBezTo>
                      <a:cubicBezTo>
                        <a:pt x="187" y="1"/>
                        <a:pt x="187" y="1"/>
                        <a:pt x="187" y="1"/>
                      </a:cubicBezTo>
                      <a:cubicBezTo>
                        <a:pt x="187" y="1"/>
                        <a:pt x="187" y="1"/>
                        <a:pt x="187" y="1"/>
                      </a:cubicBezTo>
                      <a:cubicBezTo>
                        <a:pt x="268" y="1"/>
                        <a:pt x="332" y="0"/>
                        <a:pt x="411" y="0"/>
                      </a:cubicBezTo>
                      <a:cubicBezTo>
                        <a:pt x="411" y="181"/>
                        <a:pt x="411" y="181"/>
                        <a:pt x="411" y="181"/>
                      </a:cubicBezTo>
                      <a:cubicBezTo>
                        <a:pt x="379" y="181"/>
                        <a:pt x="379" y="181"/>
                        <a:pt x="379" y="181"/>
                      </a:cubicBezTo>
                      <a:cubicBezTo>
                        <a:pt x="379" y="181"/>
                        <a:pt x="379" y="181"/>
                        <a:pt x="379" y="181"/>
                      </a:cubicBezTo>
                      <a:cubicBezTo>
                        <a:pt x="255" y="182"/>
                        <a:pt x="255" y="182"/>
                        <a:pt x="255" y="182"/>
                      </a:cubicBezTo>
                      <a:cubicBezTo>
                        <a:pt x="255" y="143"/>
                        <a:pt x="255" y="100"/>
                        <a:pt x="255" y="62"/>
                      </a:cubicBezTo>
                      <a:cubicBezTo>
                        <a:pt x="284" y="62"/>
                        <a:pt x="313" y="62"/>
                        <a:pt x="342" y="62"/>
                      </a:cubicBezTo>
                      <a:cubicBezTo>
                        <a:pt x="342" y="62"/>
                        <a:pt x="342" y="62"/>
                        <a:pt x="342" y="62"/>
                      </a:cubicBezTo>
                      <a:cubicBezTo>
                        <a:pt x="342" y="62"/>
                        <a:pt x="342" y="62"/>
                        <a:pt x="342" y="62"/>
                      </a:cubicBezTo>
                      <a:cubicBezTo>
                        <a:pt x="342" y="94"/>
                        <a:pt x="342" y="94"/>
                        <a:pt x="342"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8" y="94"/>
                        <a:pt x="288" y="94"/>
                        <a:pt x="288" y="94"/>
                      </a:cubicBezTo>
                      <a:cubicBezTo>
                        <a:pt x="288" y="149"/>
                        <a:pt x="288" y="149"/>
                        <a:pt x="288" y="149"/>
                      </a:cubicBezTo>
                      <a:cubicBezTo>
                        <a:pt x="379" y="149"/>
                        <a:pt x="379" y="149"/>
                        <a:pt x="379" y="149"/>
                      </a:cubicBezTo>
                      <a:cubicBezTo>
                        <a:pt x="379" y="32"/>
                        <a:pt x="379" y="32"/>
                        <a:pt x="379" y="32"/>
                      </a:cubicBezTo>
                      <a:cubicBezTo>
                        <a:pt x="220" y="32"/>
                        <a:pt x="220" y="32"/>
                        <a:pt x="220" y="32"/>
                      </a:cubicBezTo>
                      <a:cubicBezTo>
                        <a:pt x="220" y="32"/>
                        <a:pt x="220" y="32"/>
                        <a:pt x="220"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6" y="115"/>
                        <a:pt x="156" y="115"/>
                        <a:pt x="156" y="115"/>
                      </a:cubicBezTo>
                      <a:cubicBezTo>
                        <a:pt x="99" y="115"/>
                        <a:pt x="99" y="115"/>
                        <a:pt x="99" y="115"/>
                      </a:cubicBezTo>
                      <a:cubicBezTo>
                        <a:pt x="99" y="116"/>
                        <a:pt x="99" y="116"/>
                        <a:pt x="99" y="116"/>
                      </a:cubicBezTo>
                      <a:cubicBezTo>
                        <a:pt x="70" y="116"/>
                        <a:pt x="70" y="116"/>
                        <a:pt x="70" y="116"/>
                      </a:cubicBezTo>
                      <a:cubicBezTo>
                        <a:pt x="70" y="115"/>
                        <a:pt x="70" y="115"/>
                        <a:pt x="70" y="115"/>
                      </a:cubicBezTo>
                      <a:cubicBezTo>
                        <a:pt x="69" y="115"/>
                        <a:pt x="69" y="115"/>
                        <a:pt x="69" y="115"/>
                      </a:cubicBezTo>
                      <a:cubicBezTo>
                        <a:pt x="69" y="61"/>
                        <a:pt x="69" y="61"/>
                        <a:pt x="69" y="61"/>
                      </a:cubicBezTo>
                      <a:cubicBezTo>
                        <a:pt x="99" y="61"/>
                        <a:pt x="99" y="61"/>
                        <a:pt x="99" y="61"/>
                      </a:cubicBezTo>
                      <a:cubicBezTo>
                        <a:pt x="99" y="84"/>
                        <a:pt x="99" y="84"/>
                        <a:pt x="99" y="84"/>
                      </a:cubicBezTo>
                      <a:cubicBezTo>
                        <a:pt x="123" y="84"/>
                        <a:pt x="123" y="84"/>
                        <a:pt x="123" y="84"/>
                      </a:cubicBezTo>
                      <a:cubicBezTo>
                        <a:pt x="123" y="33"/>
                        <a:pt x="123" y="33"/>
                        <a:pt x="123" y="33"/>
                      </a:cubicBezTo>
                      <a:cubicBezTo>
                        <a:pt x="32" y="33"/>
                        <a:pt x="32" y="33"/>
                        <a:pt x="32" y="33"/>
                      </a:cubicBezTo>
                      <a:lnTo>
                        <a:pt x="32"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48" name="Freeform 14"/>
                <p:cNvSpPr>
                  <a:spLocks/>
                </p:cNvSpPr>
                <p:nvPr/>
              </p:nvSpPr>
              <p:spPr bwMode="auto">
                <a:xfrm>
                  <a:off x="7231980" y="5029200"/>
                  <a:ext cx="526381" cy="126831"/>
                </a:xfrm>
                <a:custGeom>
                  <a:avLst/>
                  <a:gdLst>
                    <a:gd name="T0" fmla="*/ 32 w 412"/>
                    <a:gd name="T1" fmla="*/ 150 h 182"/>
                    <a:gd name="T2" fmla="*/ 186 w 412"/>
                    <a:gd name="T3" fmla="*/ 150 h 182"/>
                    <a:gd name="T4" fmla="*/ 186 w 412"/>
                    <a:gd name="T5" fmla="*/ 1 h 182"/>
                    <a:gd name="T6" fmla="*/ 187 w 412"/>
                    <a:gd name="T7" fmla="*/ 1 h 182"/>
                    <a:gd name="T8" fmla="*/ 187 w 412"/>
                    <a:gd name="T9" fmla="*/ 1 h 182"/>
                    <a:gd name="T10" fmla="*/ 412 w 412"/>
                    <a:gd name="T11" fmla="*/ 0 h 182"/>
                    <a:gd name="T12" fmla="*/ 412 w 412"/>
                    <a:gd name="T13" fmla="*/ 181 h 182"/>
                    <a:gd name="T14" fmla="*/ 379 w 412"/>
                    <a:gd name="T15" fmla="*/ 181 h 182"/>
                    <a:gd name="T16" fmla="*/ 379 w 412"/>
                    <a:gd name="T17" fmla="*/ 181 h 182"/>
                    <a:gd name="T18" fmla="*/ 256 w 412"/>
                    <a:gd name="T19" fmla="*/ 182 h 182"/>
                    <a:gd name="T20" fmla="*/ 255 w 412"/>
                    <a:gd name="T21" fmla="*/ 62 h 182"/>
                    <a:gd name="T22" fmla="*/ 342 w 412"/>
                    <a:gd name="T23" fmla="*/ 62 h 182"/>
                    <a:gd name="T24" fmla="*/ 342 w 412"/>
                    <a:gd name="T25" fmla="*/ 62 h 182"/>
                    <a:gd name="T26" fmla="*/ 342 w 412"/>
                    <a:gd name="T27" fmla="*/ 62 h 182"/>
                    <a:gd name="T28" fmla="*/ 342 w 412"/>
                    <a:gd name="T29" fmla="*/ 94 h 182"/>
                    <a:gd name="T30" fmla="*/ 342 w 412"/>
                    <a:gd name="T31" fmla="*/ 94 h 182"/>
                    <a:gd name="T32" fmla="*/ 342 w 412"/>
                    <a:gd name="T33" fmla="*/ 116 h 182"/>
                    <a:gd name="T34" fmla="*/ 313 w 412"/>
                    <a:gd name="T35" fmla="*/ 116 h 182"/>
                    <a:gd name="T36" fmla="*/ 313 w 412"/>
                    <a:gd name="T37" fmla="*/ 94 h 182"/>
                    <a:gd name="T38" fmla="*/ 288 w 412"/>
                    <a:gd name="T39" fmla="*/ 94 h 182"/>
                    <a:gd name="T40" fmla="*/ 288 w 412"/>
                    <a:gd name="T41" fmla="*/ 149 h 182"/>
                    <a:gd name="T42" fmla="*/ 379 w 412"/>
                    <a:gd name="T43" fmla="*/ 149 h 182"/>
                    <a:gd name="T44" fmla="*/ 379 w 412"/>
                    <a:gd name="T45" fmla="*/ 32 h 182"/>
                    <a:gd name="T46" fmla="*/ 220 w 412"/>
                    <a:gd name="T47" fmla="*/ 32 h 182"/>
                    <a:gd name="T48" fmla="*/ 220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6 w 412"/>
                    <a:gd name="T61" fmla="*/ 115 h 182"/>
                    <a:gd name="T62" fmla="*/ 99 w 412"/>
                    <a:gd name="T63" fmla="*/ 115 h 182"/>
                    <a:gd name="T64" fmla="*/ 99 w 412"/>
                    <a:gd name="T65" fmla="*/ 116 h 182"/>
                    <a:gd name="T66" fmla="*/ 70 w 412"/>
                    <a:gd name="T67" fmla="*/ 116 h 182"/>
                    <a:gd name="T68" fmla="*/ 70 w 412"/>
                    <a:gd name="T69" fmla="*/ 115 h 182"/>
                    <a:gd name="T70" fmla="*/ 69 w 412"/>
                    <a:gd name="T71" fmla="*/ 115 h 182"/>
                    <a:gd name="T72" fmla="*/ 69 w 412"/>
                    <a:gd name="T73" fmla="*/ 61 h 182"/>
                    <a:gd name="T74" fmla="*/ 99 w 412"/>
                    <a:gd name="T75" fmla="*/ 61 h 182"/>
                    <a:gd name="T76" fmla="*/ 99 w 412"/>
                    <a:gd name="T77" fmla="*/ 84 h 182"/>
                    <a:gd name="T78" fmla="*/ 123 w 412"/>
                    <a:gd name="T79" fmla="*/ 84 h 182"/>
                    <a:gd name="T80" fmla="*/ 123 w 412"/>
                    <a:gd name="T81" fmla="*/ 33 h 182"/>
                    <a:gd name="T82" fmla="*/ 32 w 412"/>
                    <a:gd name="T83" fmla="*/ 33 h 182"/>
                    <a:gd name="T84" fmla="*/ 32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2" y="150"/>
                      </a:moveTo>
                      <a:cubicBezTo>
                        <a:pt x="186" y="150"/>
                        <a:pt x="186" y="150"/>
                        <a:pt x="186" y="150"/>
                      </a:cubicBezTo>
                      <a:cubicBezTo>
                        <a:pt x="186" y="1"/>
                        <a:pt x="186" y="1"/>
                        <a:pt x="186"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79" y="181"/>
                        <a:pt x="379" y="181"/>
                        <a:pt x="379" y="181"/>
                      </a:cubicBezTo>
                      <a:cubicBezTo>
                        <a:pt x="379" y="181"/>
                        <a:pt x="379" y="181"/>
                        <a:pt x="379" y="181"/>
                      </a:cubicBezTo>
                      <a:cubicBezTo>
                        <a:pt x="256" y="182"/>
                        <a:pt x="256" y="182"/>
                        <a:pt x="256" y="182"/>
                      </a:cubicBezTo>
                      <a:cubicBezTo>
                        <a:pt x="256" y="143"/>
                        <a:pt x="255" y="100"/>
                        <a:pt x="255" y="62"/>
                      </a:cubicBezTo>
                      <a:cubicBezTo>
                        <a:pt x="284" y="62"/>
                        <a:pt x="313" y="62"/>
                        <a:pt x="342" y="62"/>
                      </a:cubicBezTo>
                      <a:cubicBezTo>
                        <a:pt x="342" y="62"/>
                        <a:pt x="342" y="62"/>
                        <a:pt x="342" y="62"/>
                      </a:cubicBezTo>
                      <a:cubicBezTo>
                        <a:pt x="342" y="62"/>
                        <a:pt x="342" y="62"/>
                        <a:pt x="342" y="62"/>
                      </a:cubicBezTo>
                      <a:cubicBezTo>
                        <a:pt x="342" y="94"/>
                        <a:pt x="342" y="94"/>
                        <a:pt x="342"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8" y="94"/>
                        <a:pt x="288" y="94"/>
                        <a:pt x="288" y="94"/>
                      </a:cubicBezTo>
                      <a:cubicBezTo>
                        <a:pt x="288" y="149"/>
                        <a:pt x="288" y="149"/>
                        <a:pt x="288" y="149"/>
                      </a:cubicBezTo>
                      <a:cubicBezTo>
                        <a:pt x="379" y="149"/>
                        <a:pt x="379" y="149"/>
                        <a:pt x="379" y="149"/>
                      </a:cubicBezTo>
                      <a:cubicBezTo>
                        <a:pt x="379" y="32"/>
                        <a:pt x="379" y="32"/>
                        <a:pt x="379" y="32"/>
                      </a:cubicBezTo>
                      <a:cubicBezTo>
                        <a:pt x="220" y="32"/>
                        <a:pt x="220" y="32"/>
                        <a:pt x="220" y="32"/>
                      </a:cubicBezTo>
                      <a:cubicBezTo>
                        <a:pt x="220" y="32"/>
                        <a:pt x="220" y="32"/>
                        <a:pt x="220"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6" y="115"/>
                        <a:pt x="156" y="115"/>
                        <a:pt x="156" y="115"/>
                      </a:cubicBezTo>
                      <a:cubicBezTo>
                        <a:pt x="99" y="115"/>
                        <a:pt x="99" y="115"/>
                        <a:pt x="99" y="115"/>
                      </a:cubicBezTo>
                      <a:cubicBezTo>
                        <a:pt x="99" y="116"/>
                        <a:pt x="99" y="116"/>
                        <a:pt x="99" y="116"/>
                      </a:cubicBezTo>
                      <a:cubicBezTo>
                        <a:pt x="70" y="116"/>
                        <a:pt x="70" y="116"/>
                        <a:pt x="70" y="116"/>
                      </a:cubicBezTo>
                      <a:cubicBezTo>
                        <a:pt x="70" y="115"/>
                        <a:pt x="70" y="115"/>
                        <a:pt x="70" y="115"/>
                      </a:cubicBezTo>
                      <a:cubicBezTo>
                        <a:pt x="69" y="115"/>
                        <a:pt x="69" y="115"/>
                        <a:pt x="69" y="115"/>
                      </a:cubicBezTo>
                      <a:cubicBezTo>
                        <a:pt x="69" y="61"/>
                        <a:pt x="69" y="61"/>
                        <a:pt x="69" y="61"/>
                      </a:cubicBezTo>
                      <a:cubicBezTo>
                        <a:pt x="99" y="61"/>
                        <a:pt x="99" y="61"/>
                        <a:pt x="99" y="61"/>
                      </a:cubicBezTo>
                      <a:cubicBezTo>
                        <a:pt x="99" y="84"/>
                        <a:pt x="99" y="84"/>
                        <a:pt x="99" y="84"/>
                      </a:cubicBezTo>
                      <a:cubicBezTo>
                        <a:pt x="123" y="84"/>
                        <a:pt x="123" y="84"/>
                        <a:pt x="123" y="84"/>
                      </a:cubicBezTo>
                      <a:cubicBezTo>
                        <a:pt x="123" y="33"/>
                        <a:pt x="123" y="33"/>
                        <a:pt x="123" y="33"/>
                      </a:cubicBezTo>
                      <a:cubicBezTo>
                        <a:pt x="32" y="33"/>
                        <a:pt x="32" y="33"/>
                        <a:pt x="32" y="33"/>
                      </a:cubicBezTo>
                      <a:lnTo>
                        <a:pt x="32"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49" name="Freeform 15"/>
                <p:cNvSpPr>
                  <a:spLocks/>
                </p:cNvSpPr>
                <p:nvPr/>
              </p:nvSpPr>
              <p:spPr bwMode="auto">
                <a:xfrm>
                  <a:off x="7789631" y="5029200"/>
                  <a:ext cx="524643" cy="126831"/>
                </a:xfrm>
                <a:custGeom>
                  <a:avLst/>
                  <a:gdLst>
                    <a:gd name="T0" fmla="*/ 33 w 412"/>
                    <a:gd name="T1" fmla="*/ 150 h 182"/>
                    <a:gd name="T2" fmla="*/ 187 w 412"/>
                    <a:gd name="T3" fmla="*/ 150 h 182"/>
                    <a:gd name="T4" fmla="*/ 187 w 412"/>
                    <a:gd name="T5" fmla="*/ 1 h 182"/>
                    <a:gd name="T6" fmla="*/ 187 w 412"/>
                    <a:gd name="T7" fmla="*/ 1 h 182"/>
                    <a:gd name="T8" fmla="*/ 187 w 412"/>
                    <a:gd name="T9" fmla="*/ 1 h 182"/>
                    <a:gd name="T10" fmla="*/ 412 w 412"/>
                    <a:gd name="T11" fmla="*/ 0 h 182"/>
                    <a:gd name="T12" fmla="*/ 412 w 412"/>
                    <a:gd name="T13" fmla="*/ 181 h 182"/>
                    <a:gd name="T14" fmla="*/ 380 w 412"/>
                    <a:gd name="T15" fmla="*/ 181 h 182"/>
                    <a:gd name="T16" fmla="*/ 380 w 412"/>
                    <a:gd name="T17" fmla="*/ 181 h 182"/>
                    <a:gd name="T18" fmla="*/ 256 w 412"/>
                    <a:gd name="T19" fmla="*/ 182 h 182"/>
                    <a:gd name="T20" fmla="*/ 256 w 412"/>
                    <a:gd name="T21" fmla="*/ 62 h 182"/>
                    <a:gd name="T22" fmla="*/ 342 w 412"/>
                    <a:gd name="T23" fmla="*/ 62 h 182"/>
                    <a:gd name="T24" fmla="*/ 342 w 412"/>
                    <a:gd name="T25" fmla="*/ 62 h 182"/>
                    <a:gd name="T26" fmla="*/ 343 w 412"/>
                    <a:gd name="T27" fmla="*/ 62 h 182"/>
                    <a:gd name="T28" fmla="*/ 343 w 412"/>
                    <a:gd name="T29" fmla="*/ 94 h 182"/>
                    <a:gd name="T30" fmla="*/ 342 w 412"/>
                    <a:gd name="T31" fmla="*/ 94 h 182"/>
                    <a:gd name="T32" fmla="*/ 342 w 412"/>
                    <a:gd name="T33" fmla="*/ 116 h 182"/>
                    <a:gd name="T34" fmla="*/ 313 w 412"/>
                    <a:gd name="T35" fmla="*/ 116 h 182"/>
                    <a:gd name="T36" fmla="*/ 313 w 412"/>
                    <a:gd name="T37" fmla="*/ 94 h 182"/>
                    <a:gd name="T38" fmla="*/ 289 w 412"/>
                    <a:gd name="T39" fmla="*/ 94 h 182"/>
                    <a:gd name="T40" fmla="*/ 289 w 412"/>
                    <a:gd name="T41" fmla="*/ 149 h 182"/>
                    <a:gd name="T42" fmla="*/ 380 w 412"/>
                    <a:gd name="T43" fmla="*/ 149 h 182"/>
                    <a:gd name="T44" fmla="*/ 380 w 412"/>
                    <a:gd name="T45" fmla="*/ 32 h 182"/>
                    <a:gd name="T46" fmla="*/ 221 w 412"/>
                    <a:gd name="T47" fmla="*/ 32 h 182"/>
                    <a:gd name="T48" fmla="*/ 221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7 w 412"/>
                    <a:gd name="T61" fmla="*/ 115 h 182"/>
                    <a:gd name="T62" fmla="*/ 100 w 412"/>
                    <a:gd name="T63" fmla="*/ 115 h 182"/>
                    <a:gd name="T64" fmla="*/ 100 w 412"/>
                    <a:gd name="T65" fmla="*/ 116 h 182"/>
                    <a:gd name="T66" fmla="*/ 71 w 412"/>
                    <a:gd name="T67" fmla="*/ 116 h 182"/>
                    <a:gd name="T68" fmla="*/ 71 w 412"/>
                    <a:gd name="T69" fmla="*/ 115 h 182"/>
                    <a:gd name="T70" fmla="*/ 70 w 412"/>
                    <a:gd name="T71" fmla="*/ 115 h 182"/>
                    <a:gd name="T72" fmla="*/ 69 w 412"/>
                    <a:gd name="T73" fmla="*/ 61 h 182"/>
                    <a:gd name="T74" fmla="*/ 100 w 412"/>
                    <a:gd name="T75" fmla="*/ 61 h 182"/>
                    <a:gd name="T76" fmla="*/ 100 w 412"/>
                    <a:gd name="T77" fmla="*/ 84 h 182"/>
                    <a:gd name="T78" fmla="*/ 124 w 412"/>
                    <a:gd name="T79" fmla="*/ 84 h 182"/>
                    <a:gd name="T80" fmla="*/ 124 w 412"/>
                    <a:gd name="T81" fmla="*/ 33 h 182"/>
                    <a:gd name="T82" fmla="*/ 33 w 412"/>
                    <a:gd name="T83" fmla="*/ 33 h 182"/>
                    <a:gd name="T84" fmla="*/ 33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3" y="150"/>
                      </a:moveTo>
                      <a:cubicBezTo>
                        <a:pt x="187" y="150"/>
                        <a:pt x="187" y="150"/>
                        <a:pt x="187" y="150"/>
                      </a:cubicBezTo>
                      <a:cubicBezTo>
                        <a:pt x="187" y="1"/>
                        <a:pt x="187" y="1"/>
                        <a:pt x="187"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80" y="181"/>
                        <a:pt x="380" y="181"/>
                        <a:pt x="380" y="181"/>
                      </a:cubicBezTo>
                      <a:cubicBezTo>
                        <a:pt x="380" y="181"/>
                        <a:pt x="380" y="181"/>
                        <a:pt x="380" y="181"/>
                      </a:cubicBezTo>
                      <a:cubicBezTo>
                        <a:pt x="256" y="182"/>
                        <a:pt x="256" y="182"/>
                        <a:pt x="256" y="182"/>
                      </a:cubicBezTo>
                      <a:cubicBezTo>
                        <a:pt x="256" y="143"/>
                        <a:pt x="256" y="100"/>
                        <a:pt x="256" y="62"/>
                      </a:cubicBezTo>
                      <a:cubicBezTo>
                        <a:pt x="285" y="62"/>
                        <a:pt x="313" y="62"/>
                        <a:pt x="342" y="62"/>
                      </a:cubicBezTo>
                      <a:cubicBezTo>
                        <a:pt x="342" y="62"/>
                        <a:pt x="342" y="62"/>
                        <a:pt x="342" y="62"/>
                      </a:cubicBezTo>
                      <a:cubicBezTo>
                        <a:pt x="343" y="62"/>
                        <a:pt x="343" y="62"/>
                        <a:pt x="343" y="62"/>
                      </a:cubicBezTo>
                      <a:cubicBezTo>
                        <a:pt x="343" y="94"/>
                        <a:pt x="343" y="94"/>
                        <a:pt x="343"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9" y="94"/>
                        <a:pt x="289" y="94"/>
                        <a:pt x="289" y="94"/>
                      </a:cubicBezTo>
                      <a:cubicBezTo>
                        <a:pt x="289" y="149"/>
                        <a:pt x="289" y="149"/>
                        <a:pt x="289" y="149"/>
                      </a:cubicBezTo>
                      <a:cubicBezTo>
                        <a:pt x="380" y="149"/>
                        <a:pt x="380" y="149"/>
                        <a:pt x="380" y="149"/>
                      </a:cubicBezTo>
                      <a:cubicBezTo>
                        <a:pt x="380" y="32"/>
                        <a:pt x="380" y="32"/>
                        <a:pt x="380" y="32"/>
                      </a:cubicBezTo>
                      <a:cubicBezTo>
                        <a:pt x="221" y="32"/>
                        <a:pt x="221" y="32"/>
                        <a:pt x="221" y="32"/>
                      </a:cubicBezTo>
                      <a:cubicBezTo>
                        <a:pt x="221" y="32"/>
                        <a:pt x="221" y="32"/>
                        <a:pt x="221"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7" y="115"/>
                        <a:pt x="157" y="115"/>
                        <a:pt x="157" y="115"/>
                      </a:cubicBezTo>
                      <a:cubicBezTo>
                        <a:pt x="100" y="115"/>
                        <a:pt x="100" y="115"/>
                        <a:pt x="100" y="115"/>
                      </a:cubicBezTo>
                      <a:cubicBezTo>
                        <a:pt x="100" y="116"/>
                        <a:pt x="100" y="116"/>
                        <a:pt x="100" y="116"/>
                      </a:cubicBezTo>
                      <a:cubicBezTo>
                        <a:pt x="71" y="116"/>
                        <a:pt x="71" y="116"/>
                        <a:pt x="71" y="116"/>
                      </a:cubicBezTo>
                      <a:cubicBezTo>
                        <a:pt x="71" y="115"/>
                        <a:pt x="71" y="115"/>
                        <a:pt x="71" y="115"/>
                      </a:cubicBezTo>
                      <a:cubicBezTo>
                        <a:pt x="70" y="115"/>
                        <a:pt x="70" y="115"/>
                        <a:pt x="70" y="115"/>
                      </a:cubicBezTo>
                      <a:cubicBezTo>
                        <a:pt x="69" y="61"/>
                        <a:pt x="69" y="61"/>
                        <a:pt x="69" y="61"/>
                      </a:cubicBezTo>
                      <a:cubicBezTo>
                        <a:pt x="100" y="61"/>
                        <a:pt x="100" y="61"/>
                        <a:pt x="100" y="61"/>
                      </a:cubicBezTo>
                      <a:cubicBezTo>
                        <a:pt x="100" y="84"/>
                        <a:pt x="100" y="84"/>
                        <a:pt x="100" y="84"/>
                      </a:cubicBezTo>
                      <a:cubicBezTo>
                        <a:pt x="124" y="84"/>
                        <a:pt x="124" y="84"/>
                        <a:pt x="124" y="84"/>
                      </a:cubicBezTo>
                      <a:cubicBezTo>
                        <a:pt x="124" y="33"/>
                        <a:pt x="124" y="33"/>
                        <a:pt x="124" y="33"/>
                      </a:cubicBezTo>
                      <a:cubicBezTo>
                        <a:pt x="33" y="33"/>
                        <a:pt x="33" y="33"/>
                        <a:pt x="33" y="33"/>
                      </a:cubicBezTo>
                      <a:lnTo>
                        <a:pt x="33"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50" name="Freeform 16"/>
                <p:cNvSpPr>
                  <a:spLocks/>
                </p:cNvSpPr>
                <p:nvPr/>
              </p:nvSpPr>
              <p:spPr bwMode="auto">
                <a:xfrm>
                  <a:off x="8345545" y="5029200"/>
                  <a:ext cx="526381" cy="126831"/>
                </a:xfrm>
                <a:custGeom>
                  <a:avLst/>
                  <a:gdLst>
                    <a:gd name="T0" fmla="*/ 32 w 412"/>
                    <a:gd name="T1" fmla="*/ 150 h 182"/>
                    <a:gd name="T2" fmla="*/ 186 w 412"/>
                    <a:gd name="T3" fmla="*/ 150 h 182"/>
                    <a:gd name="T4" fmla="*/ 186 w 412"/>
                    <a:gd name="T5" fmla="*/ 1 h 182"/>
                    <a:gd name="T6" fmla="*/ 187 w 412"/>
                    <a:gd name="T7" fmla="*/ 1 h 182"/>
                    <a:gd name="T8" fmla="*/ 187 w 412"/>
                    <a:gd name="T9" fmla="*/ 1 h 182"/>
                    <a:gd name="T10" fmla="*/ 412 w 412"/>
                    <a:gd name="T11" fmla="*/ 0 h 182"/>
                    <a:gd name="T12" fmla="*/ 412 w 412"/>
                    <a:gd name="T13" fmla="*/ 181 h 182"/>
                    <a:gd name="T14" fmla="*/ 379 w 412"/>
                    <a:gd name="T15" fmla="*/ 181 h 182"/>
                    <a:gd name="T16" fmla="*/ 379 w 412"/>
                    <a:gd name="T17" fmla="*/ 181 h 182"/>
                    <a:gd name="T18" fmla="*/ 256 w 412"/>
                    <a:gd name="T19" fmla="*/ 182 h 182"/>
                    <a:gd name="T20" fmla="*/ 255 w 412"/>
                    <a:gd name="T21" fmla="*/ 62 h 182"/>
                    <a:gd name="T22" fmla="*/ 342 w 412"/>
                    <a:gd name="T23" fmla="*/ 62 h 182"/>
                    <a:gd name="T24" fmla="*/ 342 w 412"/>
                    <a:gd name="T25" fmla="*/ 62 h 182"/>
                    <a:gd name="T26" fmla="*/ 342 w 412"/>
                    <a:gd name="T27" fmla="*/ 62 h 182"/>
                    <a:gd name="T28" fmla="*/ 342 w 412"/>
                    <a:gd name="T29" fmla="*/ 94 h 182"/>
                    <a:gd name="T30" fmla="*/ 342 w 412"/>
                    <a:gd name="T31" fmla="*/ 94 h 182"/>
                    <a:gd name="T32" fmla="*/ 342 w 412"/>
                    <a:gd name="T33" fmla="*/ 116 h 182"/>
                    <a:gd name="T34" fmla="*/ 313 w 412"/>
                    <a:gd name="T35" fmla="*/ 116 h 182"/>
                    <a:gd name="T36" fmla="*/ 313 w 412"/>
                    <a:gd name="T37" fmla="*/ 94 h 182"/>
                    <a:gd name="T38" fmla="*/ 288 w 412"/>
                    <a:gd name="T39" fmla="*/ 94 h 182"/>
                    <a:gd name="T40" fmla="*/ 288 w 412"/>
                    <a:gd name="T41" fmla="*/ 149 h 182"/>
                    <a:gd name="T42" fmla="*/ 379 w 412"/>
                    <a:gd name="T43" fmla="*/ 149 h 182"/>
                    <a:gd name="T44" fmla="*/ 379 w 412"/>
                    <a:gd name="T45" fmla="*/ 32 h 182"/>
                    <a:gd name="T46" fmla="*/ 220 w 412"/>
                    <a:gd name="T47" fmla="*/ 32 h 182"/>
                    <a:gd name="T48" fmla="*/ 220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6 w 412"/>
                    <a:gd name="T61" fmla="*/ 115 h 182"/>
                    <a:gd name="T62" fmla="*/ 99 w 412"/>
                    <a:gd name="T63" fmla="*/ 115 h 182"/>
                    <a:gd name="T64" fmla="*/ 99 w 412"/>
                    <a:gd name="T65" fmla="*/ 116 h 182"/>
                    <a:gd name="T66" fmla="*/ 70 w 412"/>
                    <a:gd name="T67" fmla="*/ 116 h 182"/>
                    <a:gd name="T68" fmla="*/ 70 w 412"/>
                    <a:gd name="T69" fmla="*/ 115 h 182"/>
                    <a:gd name="T70" fmla="*/ 69 w 412"/>
                    <a:gd name="T71" fmla="*/ 115 h 182"/>
                    <a:gd name="T72" fmla="*/ 69 w 412"/>
                    <a:gd name="T73" fmla="*/ 61 h 182"/>
                    <a:gd name="T74" fmla="*/ 99 w 412"/>
                    <a:gd name="T75" fmla="*/ 61 h 182"/>
                    <a:gd name="T76" fmla="*/ 99 w 412"/>
                    <a:gd name="T77" fmla="*/ 84 h 182"/>
                    <a:gd name="T78" fmla="*/ 123 w 412"/>
                    <a:gd name="T79" fmla="*/ 84 h 182"/>
                    <a:gd name="T80" fmla="*/ 123 w 412"/>
                    <a:gd name="T81" fmla="*/ 33 h 182"/>
                    <a:gd name="T82" fmla="*/ 32 w 412"/>
                    <a:gd name="T83" fmla="*/ 33 h 182"/>
                    <a:gd name="T84" fmla="*/ 32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2" y="150"/>
                      </a:moveTo>
                      <a:cubicBezTo>
                        <a:pt x="186" y="150"/>
                        <a:pt x="186" y="150"/>
                        <a:pt x="186" y="150"/>
                      </a:cubicBezTo>
                      <a:cubicBezTo>
                        <a:pt x="186" y="1"/>
                        <a:pt x="186" y="1"/>
                        <a:pt x="186"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79" y="181"/>
                        <a:pt x="379" y="181"/>
                        <a:pt x="379" y="181"/>
                      </a:cubicBezTo>
                      <a:cubicBezTo>
                        <a:pt x="379" y="181"/>
                        <a:pt x="379" y="181"/>
                        <a:pt x="379" y="181"/>
                      </a:cubicBezTo>
                      <a:cubicBezTo>
                        <a:pt x="256" y="182"/>
                        <a:pt x="256" y="182"/>
                        <a:pt x="256" y="182"/>
                      </a:cubicBezTo>
                      <a:cubicBezTo>
                        <a:pt x="256" y="143"/>
                        <a:pt x="255" y="100"/>
                        <a:pt x="255" y="62"/>
                      </a:cubicBezTo>
                      <a:cubicBezTo>
                        <a:pt x="284" y="62"/>
                        <a:pt x="313" y="62"/>
                        <a:pt x="342" y="62"/>
                      </a:cubicBezTo>
                      <a:cubicBezTo>
                        <a:pt x="342" y="62"/>
                        <a:pt x="342" y="62"/>
                        <a:pt x="342" y="62"/>
                      </a:cubicBezTo>
                      <a:cubicBezTo>
                        <a:pt x="342" y="62"/>
                        <a:pt x="342" y="62"/>
                        <a:pt x="342" y="62"/>
                      </a:cubicBezTo>
                      <a:cubicBezTo>
                        <a:pt x="342" y="94"/>
                        <a:pt x="342" y="94"/>
                        <a:pt x="342"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8" y="94"/>
                        <a:pt x="288" y="94"/>
                        <a:pt x="288" y="94"/>
                      </a:cubicBezTo>
                      <a:cubicBezTo>
                        <a:pt x="288" y="149"/>
                        <a:pt x="288" y="149"/>
                        <a:pt x="288" y="149"/>
                      </a:cubicBezTo>
                      <a:cubicBezTo>
                        <a:pt x="379" y="149"/>
                        <a:pt x="379" y="149"/>
                        <a:pt x="379" y="149"/>
                      </a:cubicBezTo>
                      <a:cubicBezTo>
                        <a:pt x="379" y="32"/>
                        <a:pt x="379" y="32"/>
                        <a:pt x="379" y="32"/>
                      </a:cubicBezTo>
                      <a:cubicBezTo>
                        <a:pt x="220" y="32"/>
                        <a:pt x="220" y="32"/>
                        <a:pt x="220" y="32"/>
                      </a:cubicBezTo>
                      <a:cubicBezTo>
                        <a:pt x="220" y="32"/>
                        <a:pt x="220" y="32"/>
                        <a:pt x="220"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6" y="115"/>
                        <a:pt x="156" y="115"/>
                        <a:pt x="156" y="115"/>
                      </a:cubicBezTo>
                      <a:cubicBezTo>
                        <a:pt x="99" y="115"/>
                        <a:pt x="99" y="115"/>
                        <a:pt x="99" y="115"/>
                      </a:cubicBezTo>
                      <a:cubicBezTo>
                        <a:pt x="99" y="116"/>
                        <a:pt x="99" y="116"/>
                        <a:pt x="99" y="116"/>
                      </a:cubicBezTo>
                      <a:cubicBezTo>
                        <a:pt x="70" y="116"/>
                        <a:pt x="70" y="116"/>
                        <a:pt x="70" y="116"/>
                      </a:cubicBezTo>
                      <a:cubicBezTo>
                        <a:pt x="70" y="115"/>
                        <a:pt x="70" y="115"/>
                        <a:pt x="70" y="115"/>
                      </a:cubicBezTo>
                      <a:cubicBezTo>
                        <a:pt x="69" y="115"/>
                        <a:pt x="69" y="115"/>
                        <a:pt x="69" y="115"/>
                      </a:cubicBezTo>
                      <a:cubicBezTo>
                        <a:pt x="69" y="61"/>
                        <a:pt x="69" y="61"/>
                        <a:pt x="69" y="61"/>
                      </a:cubicBezTo>
                      <a:cubicBezTo>
                        <a:pt x="99" y="61"/>
                        <a:pt x="99" y="61"/>
                        <a:pt x="99" y="61"/>
                      </a:cubicBezTo>
                      <a:cubicBezTo>
                        <a:pt x="99" y="84"/>
                        <a:pt x="99" y="84"/>
                        <a:pt x="99" y="84"/>
                      </a:cubicBezTo>
                      <a:cubicBezTo>
                        <a:pt x="123" y="84"/>
                        <a:pt x="123" y="84"/>
                        <a:pt x="123" y="84"/>
                      </a:cubicBezTo>
                      <a:cubicBezTo>
                        <a:pt x="123" y="33"/>
                        <a:pt x="123" y="33"/>
                        <a:pt x="123" y="33"/>
                      </a:cubicBezTo>
                      <a:cubicBezTo>
                        <a:pt x="32" y="33"/>
                        <a:pt x="32" y="33"/>
                        <a:pt x="32" y="33"/>
                      </a:cubicBezTo>
                      <a:lnTo>
                        <a:pt x="32"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51" name="Freeform 17"/>
                <p:cNvSpPr>
                  <a:spLocks/>
                </p:cNvSpPr>
                <p:nvPr/>
              </p:nvSpPr>
              <p:spPr bwMode="auto">
                <a:xfrm>
                  <a:off x="8915356" y="5029200"/>
                  <a:ext cx="524643" cy="126831"/>
                </a:xfrm>
                <a:custGeom>
                  <a:avLst/>
                  <a:gdLst>
                    <a:gd name="T0" fmla="*/ 33 w 412"/>
                    <a:gd name="T1" fmla="*/ 150 h 182"/>
                    <a:gd name="T2" fmla="*/ 187 w 412"/>
                    <a:gd name="T3" fmla="*/ 150 h 182"/>
                    <a:gd name="T4" fmla="*/ 187 w 412"/>
                    <a:gd name="T5" fmla="*/ 1 h 182"/>
                    <a:gd name="T6" fmla="*/ 187 w 412"/>
                    <a:gd name="T7" fmla="*/ 1 h 182"/>
                    <a:gd name="T8" fmla="*/ 187 w 412"/>
                    <a:gd name="T9" fmla="*/ 1 h 182"/>
                    <a:gd name="T10" fmla="*/ 412 w 412"/>
                    <a:gd name="T11" fmla="*/ 0 h 182"/>
                    <a:gd name="T12" fmla="*/ 412 w 412"/>
                    <a:gd name="T13" fmla="*/ 181 h 182"/>
                    <a:gd name="T14" fmla="*/ 379 w 412"/>
                    <a:gd name="T15" fmla="*/ 181 h 182"/>
                    <a:gd name="T16" fmla="*/ 379 w 412"/>
                    <a:gd name="T17" fmla="*/ 181 h 182"/>
                    <a:gd name="T18" fmla="*/ 256 w 412"/>
                    <a:gd name="T19" fmla="*/ 182 h 182"/>
                    <a:gd name="T20" fmla="*/ 255 w 412"/>
                    <a:gd name="T21" fmla="*/ 62 h 182"/>
                    <a:gd name="T22" fmla="*/ 342 w 412"/>
                    <a:gd name="T23" fmla="*/ 62 h 182"/>
                    <a:gd name="T24" fmla="*/ 342 w 412"/>
                    <a:gd name="T25" fmla="*/ 62 h 182"/>
                    <a:gd name="T26" fmla="*/ 342 w 412"/>
                    <a:gd name="T27" fmla="*/ 62 h 182"/>
                    <a:gd name="T28" fmla="*/ 342 w 412"/>
                    <a:gd name="T29" fmla="*/ 94 h 182"/>
                    <a:gd name="T30" fmla="*/ 342 w 412"/>
                    <a:gd name="T31" fmla="*/ 94 h 182"/>
                    <a:gd name="T32" fmla="*/ 342 w 412"/>
                    <a:gd name="T33" fmla="*/ 116 h 182"/>
                    <a:gd name="T34" fmla="*/ 313 w 412"/>
                    <a:gd name="T35" fmla="*/ 116 h 182"/>
                    <a:gd name="T36" fmla="*/ 313 w 412"/>
                    <a:gd name="T37" fmla="*/ 94 h 182"/>
                    <a:gd name="T38" fmla="*/ 288 w 412"/>
                    <a:gd name="T39" fmla="*/ 94 h 182"/>
                    <a:gd name="T40" fmla="*/ 288 w 412"/>
                    <a:gd name="T41" fmla="*/ 149 h 182"/>
                    <a:gd name="T42" fmla="*/ 379 w 412"/>
                    <a:gd name="T43" fmla="*/ 149 h 182"/>
                    <a:gd name="T44" fmla="*/ 379 w 412"/>
                    <a:gd name="T45" fmla="*/ 32 h 182"/>
                    <a:gd name="T46" fmla="*/ 220 w 412"/>
                    <a:gd name="T47" fmla="*/ 32 h 182"/>
                    <a:gd name="T48" fmla="*/ 220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7 w 412"/>
                    <a:gd name="T61" fmla="*/ 115 h 182"/>
                    <a:gd name="T62" fmla="*/ 100 w 412"/>
                    <a:gd name="T63" fmla="*/ 115 h 182"/>
                    <a:gd name="T64" fmla="*/ 100 w 412"/>
                    <a:gd name="T65" fmla="*/ 116 h 182"/>
                    <a:gd name="T66" fmla="*/ 71 w 412"/>
                    <a:gd name="T67" fmla="*/ 116 h 182"/>
                    <a:gd name="T68" fmla="*/ 71 w 412"/>
                    <a:gd name="T69" fmla="*/ 115 h 182"/>
                    <a:gd name="T70" fmla="*/ 70 w 412"/>
                    <a:gd name="T71" fmla="*/ 115 h 182"/>
                    <a:gd name="T72" fmla="*/ 69 w 412"/>
                    <a:gd name="T73" fmla="*/ 61 h 182"/>
                    <a:gd name="T74" fmla="*/ 100 w 412"/>
                    <a:gd name="T75" fmla="*/ 61 h 182"/>
                    <a:gd name="T76" fmla="*/ 100 w 412"/>
                    <a:gd name="T77" fmla="*/ 84 h 182"/>
                    <a:gd name="T78" fmla="*/ 124 w 412"/>
                    <a:gd name="T79" fmla="*/ 84 h 182"/>
                    <a:gd name="T80" fmla="*/ 124 w 412"/>
                    <a:gd name="T81" fmla="*/ 33 h 182"/>
                    <a:gd name="T82" fmla="*/ 33 w 412"/>
                    <a:gd name="T83" fmla="*/ 33 h 182"/>
                    <a:gd name="T84" fmla="*/ 33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3" y="150"/>
                      </a:moveTo>
                      <a:cubicBezTo>
                        <a:pt x="187" y="150"/>
                        <a:pt x="187" y="150"/>
                        <a:pt x="187" y="150"/>
                      </a:cubicBezTo>
                      <a:cubicBezTo>
                        <a:pt x="187" y="1"/>
                        <a:pt x="187" y="1"/>
                        <a:pt x="187"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79" y="181"/>
                        <a:pt x="379" y="181"/>
                        <a:pt x="379" y="181"/>
                      </a:cubicBezTo>
                      <a:cubicBezTo>
                        <a:pt x="379" y="181"/>
                        <a:pt x="379" y="181"/>
                        <a:pt x="379" y="181"/>
                      </a:cubicBezTo>
                      <a:cubicBezTo>
                        <a:pt x="256" y="182"/>
                        <a:pt x="256" y="182"/>
                        <a:pt x="256" y="182"/>
                      </a:cubicBezTo>
                      <a:cubicBezTo>
                        <a:pt x="256" y="143"/>
                        <a:pt x="255" y="100"/>
                        <a:pt x="255" y="62"/>
                      </a:cubicBezTo>
                      <a:cubicBezTo>
                        <a:pt x="285" y="62"/>
                        <a:pt x="313" y="62"/>
                        <a:pt x="342" y="62"/>
                      </a:cubicBezTo>
                      <a:cubicBezTo>
                        <a:pt x="342" y="62"/>
                        <a:pt x="342" y="62"/>
                        <a:pt x="342" y="62"/>
                      </a:cubicBezTo>
                      <a:cubicBezTo>
                        <a:pt x="342" y="62"/>
                        <a:pt x="342" y="62"/>
                        <a:pt x="342" y="62"/>
                      </a:cubicBezTo>
                      <a:cubicBezTo>
                        <a:pt x="342" y="94"/>
                        <a:pt x="342" y="94"/>
                        <a:pt x="342"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8" y="94"/>
                        <a:pt x="288" y="94"/>
                        <a:pt x="288" y="94"/>
                      </a:cubicBezTo>
                      <a:cubicBezTo>
                        <a:pt x="288" y="149"/>
                        <a:pt x="288" y="149"/>
                        <a:pt x="288" y="149"/>
                      </a:cubicBezTo>
                      <a:cubicBezTo>
                        <a:pt x="379" y="149"/>
                        <a:pt x="379" y="149"/>
                        <a:pt x="379" y="149"/>
                      </a:cubicBezTo>
                      <a:cubicBezTo>
                        <a:pt x="379" y="32"/>
                        <a:pt x="379" y="32"/>
                        <a:pt x="379" y="32"/>
                      </a:cubicBezTo>
                      <a:cubicBezTo>
                        <a:pt x="220" y="32"/>
                        <a:pt x="220" y="32"/>
                        <a:pt x="220" y="32"/>
                      </a:cubicBezTo>
                      <a:cubicBezTo>
                        <a:pt x="220" y="32"/>
                        <a:pt x="220" y="32"/>
                        <a:pt x="220"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7" y="115"/>
                        <a:pt x="157" y="115"/>
                        <a:pt x="157" y="115"/>
                      </a:cubicBezTo>
                      <a:cubicBezTo>
                        <a:pt x="100" y="115"/>
                        <a:pt x="100" y="115"/>
                        <a:pt x="100" y="115"/>
                      </a:cubicBezTo>
                      <a:cubicBezTo>
                        <a:pt x="100" y="116"/>
                        <a:pt x="100" y="116"/>
                        <a:pt x="100" y="116"/>
                      </a:cubicBezTo>
                      <a:cubicBezTo>
                        <a:pt x="71" y="116"/>
                        <a:pt x="71" y="116"/>
                        <a:pt x="71" y="116"/>
                      </a:cubicBezTo>
                      <a:cubicBezTo>
                        <a:pt x="71" y="115"/>
                        <a:pt x="71" y="115"/>
                        <a:pt x="71" y="115"/>
                      </a:cubicBezTo>
                      <a:cubicBezTo>
                        <a:pt x="70" y="115"/>
                        <a:pt x="70" y="115"/>
                        <a:pt x="70" y="115"/>
                      </a:cubicBezTo>
                      <a:cubicBezTo>
                        <a:pt x="69" y="61"/>
                        <a:pt x="69" y="61"/>
                        <a:pt x="69" y="61"/>
                      </a:cubicBezTo>
                      <a:cubicBezTo>
                        <a:pt x="100" y="61"/>
                        <a:pt x="100" y="61"/>
                        <a:pt x="100" y="61"/>
                      </a:cubicBezTo>
                      <a:cubicBezTo>
                        <a:pt x="100" y="84"/>
                        <a:pt x="100" y="84"/>
                        <a:pt x="100" y="84"/>
                      </a:cubicBezTo>
                      <a:cubicBezTo>
                        <a:pt x="124" y="84"/>
                        <a:pt x="124" y="84"/>
                        <a:pt x="124" y="84"/>
                      </a:cubicBezTo>
                      <a:cubicBezTo>
                        <a:pt x="124" y="33"/>
                        <a:pt x="124" y="33"/>
                        <a:pt x="124" y="33"/>
                      </a:cubicBezTo>
                      <a:cubicBezTo>
                        <a:pt x="33" y="33"/>
                        <a:pt x="33" y="33"/>
                        <a:pt x="33" y="33"/>
                      </a:cubicBezTo>
                      <a:lnTo>
                        <a:pt x="33"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52" name="Freeform 18"/>
                <p:cNvSpPr>
                  <a:spLocks/>
                </p:cNvSpPr>
                <p:nvPr/>
              </p:nvSpPr>
              <p:spPr bwMode="auto">
                <a:xfrm>
                  <a:off x="9473006" y="5029200"/>
                  <a:ext cx="524643" cy="126831"/>
                </a:xfrm>
                <a:custGeom>
                  <a:avLst/>
                  <a:gdLst>
                    <a:gd name="T0" fmla="*/ 32 w 411"/>
                    <a:gd name="T1" fmla="*/ 150 h 182"/>
                    <a:gd name="T2" fmla="*/ 186 w 411"/>
                    <a:gd name="T3" fmla="*/ 150 h 182"/>
                    <a:gd name="T4" fmla="*/ 186 w 411"/>
                    <a:gd name="T5" fmla="*/ 1 h 182"/>
                    <a:gd name="T6" fmla="*/ 187 w 411"/>
                    <a:gd name="T7" fmla="*/ 1 h 182"/>
                    <a:gd name="T8" fmla="*/ 187 w 411"/>
                    <a:gd name="T9" fmla="*/ 1 h 182"/>
                    <a:gd name="T10" fmla="*/ 411 w 411"/>
                    <a:gd name="T11" fmla="*/ 0 h 182"/>
                    <a:gd name="T12" fmla="*/ 411 w 411"/>
                    <a:gd name="T13" fmla="*/ 181 h 182"/>
                    <a:gd name="T14" fmla="*/ 379 w 411"/>
                    <a:gd name="T15" fmla="*/ 181 h 182"/>
                    <a:gd name="T16" fmla="*/ 379 w 411"/>
                    <a:gd name="T17" fmla="*/ 181 h 182"/>
                    <a:gd name="T18" fmla="*/ 255 w 411"/>
                    <a:gd name="T19" fmla="*/ 182 h 182"/>
                    <a:gd name="T20" fmla="*/ 255 w 411"/>
                    <a:gd name="T21" fmla="*/ 62 h 182"/>
                    <a:gd name="T22" fmla="*/ 342 w 411"/>
                    <a:gd name="T23" fmla="*/ 62 h 182"/>
                    <a:gd name="T24" fmla="*/ 342 w 411"/>
                    <a:gd name="T25" fmla="*/ 62 h 182"/>
                    <a:gd name="T26" fmla="*/ 342 w 411"/>
                    <a:gd name="T27" fmla="*/ 62 h 182"/>
                    <a:gd name="T28" fmla="*/ 342 w 411"/>
                    <a:gd name="T29" fmla="*/ 94 h 182"/>
                    <a:gd name="T30" fmla="*/ 342 w 411"/>
                    <a:gd name="T31" fmla="*/ 94 h 182"/>
                    <a:gd name="T32" fmla="*/ 342 w 411"/>
                    <a:gd name="T33" fmla="*/ 116 h 182"/>
                    <a:gd name="T34" fmla="*/ 313 w 411"/>
                    <a:gd name="T35" fmla="*/ 116 h 182"/>
                    <a:gd name="T36" fmla="*/ 313 w 411"/>
                    <a:gd name="T37" fmla="*/ 94 h 182"/>
                    <a:gd name="T38" fmla="*/ 288 w 411"/>
                    <a:gd name="T39" fmla="*/ 94 h 182"/>
                    <a:gd name="T40" fmla="*/ 288 w 411"/>
                    <a:gd name="T41" fmla="*/ 149 h 182"/>
                    <a:gd name="T42" fmla="*/ 379 w 411"/>
                    <a:gd name="T43" fmla="*/ 149 h 182"/>
                    <a:gd name="T44" fmla="*/ 379 w 411"/>
                    <a:gd name="T45" fmla="*/ 32 h 182"/>
                    <a:gd name="T46" fmla="*/ 220 w 411"/>
                    <a:gd name="T47" fmla="*/ 32 h 182"/>
                    <a:gd name="T48" fmla="*/ 220 w 411"/>
                    <a:gd name="T49" fmla="*/ 32 h 182"/>
                    <a:gd name="T50" fmla="*/ 219 w 411"/>
                    <a:gd name="T51" fmla="*/ 32 h 182"/>
                    <a:gd name="T52" fmla="*/ 219 w 411"/>
                    <a:gd name="T53" fmla="*/ 182 h 182"/>
                    <a:gd name="T54" fmla="*/ 0 w 411"/>
                    <a:gd name="T55" fmla="*/ 182 h 182"/>
                    <a:gd name="T56" fmla="*/ 0 w 411"/>
                    <a:gd name="T57" fmla="*/ 1 h 182"/>
                    <a:gd name="T58" fmla="*/ 156 w 411"/>
                    <a:gd name="T59" fmla="*/ 0 h 182"/>
                    <a:gd name="T60" fmla="*/ 156 w 411"/>
                    <a:gd name="T61" fmla="*/ 115 h 182"/>
                    <a:gd name="T62" fmla="*/ 99 w 411"/>
                    <a:gd name="T63" fmla="*/ 115 h 182"/>
                    <a:gd name="T64" fmla="*/ 99 w 411"/>
                    <a:gd name="T65" fmla="*/ 116 h 182"/>
                    <a:gd name="T66" fmla="*/ 70 w 411"/>
                    <a:gd name="T67" fmla="*/ 116 h 182"/>
                    <a:gd name="T68" fmla="*/ 70 w 411"/>
                    <a:gd name="T69" fmla="*/ 115 h 182"/>
                    <a:gd name="T70" fmla="*/ 69 w 411"/>
                    <a:gd name="T71" fmla="*/ 115 h 182"/>
                    <a:gd name="T72" fmla="*/ 69 w 411"/>
                    <a:gd name="T73" fmla="*/ 61 h 182"/>
                    <a:gd name="T74" fmla="*/ 99 w 411"/>
                    <a:gd name="T75" fmla="*/ 61 h 182"/>
                    <a:gd name="T76" fmla="*/ 99 w 411"/>
                    <a:gd name="T77" fmla="*/ 84 h 182"/>
                    <a:gd name="T78" fmla="*/ 123 w 411"/>
                    <a:gd name="T79" fmla="*/ 84 h 182"/>
                    <a:gd name="T80" fmla="*/ 123 w 411"/>
                    <a:gd name="T81" fmla="*/ 33 h 182"/>
                    <a:gd name="T82" fmla="*/ 32 w 411"/>
                    <a:gd name="T83" fmla="*/ 33 h 182"/>
                    <a:gd name="T84" fmla="*/ 32 w 411"/>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1" h="182">
                      <a:moveTo>
                        <a:pt x="32" y="150"/>
                      </a:moveTo>
                      <a:cubicBezTo>
                        <a:pt x="186" y="150"/>
                        <a:pt x="186" y="150"/>
                        <a:pt x="186" y="150"/>
                      </a:cubicBezTo>
                      <a:cubicBezTo>
                        <a:pt x="186" y="1"/>
                        <a:pt x="186" y="1"/>
                        <a:pt x="186" y="1"/>
                      </a:cubicBezTo>
                      <a:cubicBezTo>
                        <a:pt x="187" y="1"/>
                        <a:pt x="187" y="1"/>
                        <a:pt x="187" y="1"/>
                      </a:cubicBezTo>
                      <a:cubicBezTo>
                        <a:pt x="187" y="1"/>
                        <a:pt x="187" y="1"/>
                        <a:pt x="187" y="1"/>
                      </a:cubicBezTo>
                      <a:cubicBezTo>
                        <a:pt x="268" y="1"/>
                        <a:pt x="332" y="0"/>
                        <a:pt x="411" y="0"/>
                      </a:cubicBezTo>
                      <a:cubicBezTo>
                        <a:pt x="411" y="181"/>
                        <a:pt x="411" y="181"/>
                        <a:pt x="411" y="181"/>
                      </a:cubicBezTo>
                      <a:cubicBezTo>
                        <a:pt x="379" y="181"/>
                        <a:pt x="379" y="181"/>
                        <a:pt x="379" y="181"/>
                      </a:cubicBezTo>
                      <a:cubicBezTo>
                        <a:pt x="379" y="181"/>
                        <a:pt x="379" y="181"/>
                        <a:pt x="379" y="181"/>
                      </a:cubicBezTo>
                      <a:cubicBezTo>
                        <a:pt x="255" y="182"/>
                        <a:pt x="255" y="182"/>
                        <a:pt x="255" y="182"/>
                      </a:cubicBezTo>
                      <a:cubicBezTo>
                        <a:pt x="255" y="143"/>
                        <a:pt x="255" y="100"/>
                        <a:pt x="255" y="62"/>
                      </a:cubicBezTo>
                      <a:cubicBezTo>
                        <a:pt x="284" y="62"/>
                        <a:pt x="313" y="62"/>
                        <a:pt x="342" y="62"/>
                      </a:cubicBezTo>
                      <a:cubicBezTo>
                        <a:pt x="342" y="62"/>
                        <a:pt x="342" y="62"/>
                        <a:pt x="342" y="62"/>
                      </a:cubicBezTo>
                      <a:cubicBezTo>
                        <a:pt x="342" y="62"/>
                        <a:pt x="342" y="62"/>
                        <a:pt x="342" y="62"/>
                      </a:cubicBezTo>
                      <a:cubicBezTo>
                        <a:pt x="342" y="94"/>
                        <a:pt x="342" y="94"/>
                        <a:pt x="342"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8" y="94"/>
                        <a:pt x="288" y="94"/>
                        <a:pt x="288" y="94"/>
                      </a:cubicBezTo>
                      <a:cubicBezTo>
                        <a:pt x="288" y="149"/>
                        <a:pt x="288" y="149"/>
                        <a:pt x="288" y="149"/>
                      </a:cubicBezTo>
                      <a:cubicBezTo>
                        <a:pt x="379" y="149"/>
                        <a:pt x="379" y="149"/>
                        <a:pt x="379" y="149"/>
                      </a:cubicBezTo>
                      <a:cubicBezTo>
                        <a:pt x="379" y="32"/>
                        <a:pt x="379" y="32"/>
                        <a:pt x="379" y="32"/>
                      </a:cubicBezTo>
                      <a:cubicBezTo>
                        <a:pt x="220" y="32"/>
                        <a:pt x="220" y="32"/>
                        <a:pt x="220" y="32"/>
                      </a:cubicBezTo>
                      <a:cubicBezTo>
                        <a:pt x="220" y="32"/>
                        <a:pt x="220" y="32"/>
                        <a:pt x="220"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6" y="115"/>
                        <a:pt x="156" y="115"/>
                        <a:pt x="156" y="115"/>
                      </a:cubicBezTo>
                      <a:cubicBezTo>
                        <a:pt x="99" y="115"/>
                        <a:pt x="99" y="115"/>
                        <a:pt x="99" y="115"/>
                      </a:cubicBezTo>
                      <a:cubicBezTo>
                        <a:pt x="99" y="116"/>
                        <a:pt x="99" y="116"/>
                        <a:pt x="99" y="116"/>
                      </a:cubicBezTo>
                      <a:cubicBezTo>
                        <a:pt x="70" y="116"/>
                        <a:pt x="70" y="116"/>
                        <a:pt x="70" y="116"/>
                      </a:cubicBezTo>
                      <a:cubicBezTo>
                        <a:pt x="70" y="115"/>
                        <a:pt x="70" y="115"/>
                        <a:pt x="70" y="115"/>
                      </a:cubicBezTo>
                      <a:cubicBezTo>
                        <a:pt x="69" y="115"/>
                        <a:pt x="69" y="115"/>
                        <a:pt x="69" y="115"/>
                      </a:cubicBezTo>
                      <a:cubicBezTo>
                        <a:pt x="69" y="61"/>
                        <a:pt x="69" y="61"/>
                        <a:pt x="69" y="61"/>
                      </a:cubicBezTo>
                      <a:cubicBezTo>
                        <a:pt x="99" y="61"/>
                        <a:pt x="99" y="61"/>
                        <a:pt x="99" y="61"/>
                      </a:cubicBezTo>
                      <a:cubicBezTo>
                        <a:pt x="99" y="84"/>
                        <a:pt x="99" y="84"/>
                        <a:pt x="99" y="84"/>
                      </a:cubicBezTo>
                      <a:cubicBezTo>
                        <a:pt x="123" y="84"/>
                        <a:pt x="123" y="84"/>
                        <a:pt x="123" y="84"/>
                      </a:cubicBezTo>
                      <a:cubicBezTo>
                        <a:pt x="123" y="33"/>
                        <a:pt x="123" y="33"/>
                        <a:pt x="123" y="33"/>
                      </a:cubicBezTo>
                      <a:cubicBezTo>
                        <a:pt x="32" y="33"/>
                        <a:pt x="32" y="33"/>
                        <a:pt x="32" y="33"/>
                      </a:cubicBezTo>
                      <a:lnTo>
                        <a:pt x="32"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53" name="Freeform 19"/>
                <p:cNvSpPr>
                  <a:spLocks/>
                </p:cNvSpPr>
                <p:nvPr/>
              </p:nvSpPr>
              <p:spPr bwMode="auto">
                <a:xfrm>
                  <a:off x="10028919" y="5029200"/>
                  <a:ext cx="526381" cy="126831"/>
                </a:xfrm>
                <a:custGeom>
                  <a:avLst/>
                  <a:gdLst>
                    <a:gd name="T0" fmla="*/ 33 w 412"/>
                    <a:gd name="T1" fmla="*/ 150 h 182"/>
                    <a:gd name="T2" fmla="*/ 187 w 412"/>
                    <a:gd name="T3" fmla="*/ 150 h 182"/>
                    <a:gd name="T4" fmla="*/ 187 w 412"/>
                    <a:gd name="T5" fmla="*/ 1 h 182"/>
                    <a:gd name="T6" fmla="*/ 187 w 412"/>
                    <a:gd name="T7" fmla="*/ 1 h 182"/>
                    <a:gd name="T8" fmla="*/ 187 w 412"/>
                    <a:gd name="T9" fmla="*/ 1 h 182"/>
                    <a:gd name="T10" fmla="*/ 412 w 412"/>
                    <a:gd name="T11" fmla="*/ 0 h 182"/>
                    <a:gd name="T12" fmla="*/ 412 w 412"/>
                    <a:gd name="T13" fmla="*/ 181 h 182"/>
                    <a:gd name="T14" fmla="*/ 380 w 412"/>
                    <a:gd name="T15" fmla="*/ 181 h 182"/>
                    <a:gd name="T16" fmla="*/ 380 w 412"/>
                    <a:gd name="T17" fmla="*/ 181 h 182"/>
                    <a:gd name="T18" fmla="*/ 256 w 412"/>
                    <a:gd name="T19" fmla="*/ 182 h 182"/>
                    <a:gd name="T20" fmla="*/ 255 w 412"/>
                    <a:gd name="T21" fmla="*/ 62 h 182"/>
                    <a:gd name="T22" fmla="*/ 342 w 412"/>
                    <a:gd name="T23" fmla="*/ 62 h 182"/>
                    <a:gd name="T24" fmla="*/ 342 w 412"/>
                    <a:gd name="T25" fmla="*/ 62 h 182"/>
                    <a:gd name="T26" fmla="*/ 342 w 412"/>
                    <a:gd name="T27" fmla="*/ 62 h 182"/>
                    <a:gd name="T28" fmla="*/ 342 w 412"/>
                    <a:gd name="T29" fmla="*/ 94 h 182"/>
                    <a:gd name="T30" fmla="*/ 342 w 412"/>
                    <a:gd name="T31" fmla="*/ 94 h 182"/>
                    <a:gd name="T32" fmla="*/ 342 w 412"/>
                    <a:gd name="T33" fmla="*/ 116 h 182"/>
                    <a:gd name="T34" fmla="*/ 313 w 412"/>
                    <a:gd name="T35" fmla="*/ 116 h 182"/>
                    <a:gd name="T36" fmla="*/ 313 w 412"/>
                    <a:gd name="T37" fmla="*/ 94 h 182"/>
                    <a:gd name="T38" fmla="*/ 288 w 412"/>
                    <a:gd name="T39" fmla="*/ 94 h 182"/>
                    <a:gd name="T40" fmla="*/ 288 w 412"/>
                    <a:gd name="T41" fmla="*/ 149 h 182"/>
                    <a:gd name="T42" fmla="*/ 380 w 412"/>
                    <a:gd name="T43" fmla="*/ 149 h 182"/>
                    <a:gd name="T44" fmla="*/ 380 w 412"/>
                    <a:gd name="T45" fmla="*/ 32 h 182"/>
                    <a:gd name="T46" fmla="*/ 220 w 412"/>
                    <a:gd name="T47" fmla="*/ 32 h 182"/>
                    <a:gd name="T48" fmla="*/ 220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7 w 412"/>
                    <a:gd name="T61" fmla="*/ 115 h 182"/>
                    <a:gd name="T62" fmla="*/ 100 w 412"/>
                    <a:gd name="T63" fmla="*/ 115 h 182"/>
                    <a:gd name="T64" fmla="*/ 100 w 412"/>
                    <a:gd name="T65" fmla="*/ 116 h 182"/>
                    <a:gd name="T66" fmla="*/ 71 w 412"/>
                    <a:gd name="T67" fmla="*/ 116 h 182"/>
                    <a:gd name="T68" fmla="*/ 71 w 412"/>
                    <a:gd name="T69" fmla="*/ 115 h 182"/>
                    <a:gd name="T70" fmla="*/ 70 w 412"/>
                    <a:gd name="T71" fmla="*/ 115 h 182"/>
                    <a:gd name="T72" fmla="*/ 69 w 412"/>
                    <a:gd name="T73" fmla="*/ 61 h 182"/>
                    <a:gd name="T74" fmla="*/ 100 w 412"/>
                    <a:gd name="T75" fmla="*/ 61 h 182"/>
                    <a:gd name="T76" fmla="*/ 100 w 412"/>
                    <a:gd name="T77" fmla="*/ 84 h 182"/>
                    <a:gd name="T78" fmla="*/ 124 w 412"/>
                    <a:gd name="T79" fmla="*/ 84 h 182"/>
                    <a:gd name="T80" fmla="*/ 124 w 412"/>
                    <a:gd name="T81" fmla="*/ 33 h 182"/>
                    <a:gd name="T82" fmla="*/ 33 w 412"/>
                    <a:gd name="T83" fmla="*/ 33 h 182"/>
                    <a:gd name="T84" fmla="*/ 33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3" y="150"/>
                      </a:moveTo>
                      <a:cubicBezTo>
                        <a:pt x="187" y="150"/>
                        <a:pt x="187" y="150"/>
                        <a:pt x="187" y="150"/>
                      </a:cubicBezTo>
                      <a:cubicBezTo>
                        <a:pt x="187" y="1"/>
                        <a:pt x="187" y="1"/>
                        <a:pt x="187"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80" y="181"/>
                        <a:pt x="380" y="181"/>
                        <a:pt x="380" y="181"/>
                      </a:cubicBezTo>
                      <a:cubicBezTo>
                        <a:pt x="380" y="181"/>
                        <a:pt x="380" y="181"/>
                        <a:pt x="380" y="181"/>
                      </a:cubicBezTo>
                      <a:cubicBezTo>
                        <a:pt x="256" y="182"/>
                        <a:pt x="256" y="182"/>
                        <a:pt x="256" y="182"/>
                      </a:cubicBezTo>
                      <a:cubicBezTo>
                        <a:pt x="256" y="143"/>
                        <a:pt x="255" y="100"/>
                        <a:pt x="255" y="62"/>
                      </a:cubicBezTo>
                      <a:cubicBezTo>
                        <a:pt x="285" y="62"/>
                        <a:pt x="313" y="62"/>
                        <a:pt x="342" y="62"/>
                      </a:cubicBezTo>
                      <a:cubicBezTo>
                        <a:pt x="342" y="62"/>
                        <a:pt x="342" y="62"/>
                        <a:pt x="342" y="62"/>
                      </a:cubicBezTo>
                      <a:cubicBezTo>
                        <a:pt x="342" y="62"/>
                        <a:pt x="342" y="62"/>
                        <a:pt x="342" y="62"/>
                      </a:cubicBezTo>
                      <a:cubicBezTo>
                        <a:pt x="342" y="94"/>
                        <a:pt x="342" y="94"/>
                        <a:pt x="342"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8" y="94"/>
                        <a:pt x="288" y="94"/>
                        <a:pt x="288" y="94"/>
                      </a:cubicBezTo>
                      <a:cubicBezTo>
                        <a:pt x="288" y="149"/>
                        <a:pt x="288" y="149"/>
                        <a:pt x="288" y="149"/>
                      </a:cubicBezTo>
                      <a:cubicBezTo>
                        <a:pt x="380" y="149"/>
                        <a:pt x="380" y="149"/>
                        <a:pt x="380" y="149"/>
                      </a:cubicBezTo>
                      <a:cubicBezTo>
                        <a:pt x="380" y="32"/>
                        <a:pt x="380" y="32"/>
                        <a:pt x="380" y="32"/>
                      </a:cubicBezTo>
                      <a:cubicBezTo>
                        <a:pt x="220" y="32"/>
                        <a:pt x="220" y="32"/>
                        <a:pt x="220" y="32"/>
                      </a:cubicBezTo>
                      <a:cubicBezTo>
                        <a:pt x="220" y="32"/>
                        <a:pt x="220" y="32"/>
                        <a:pt x="220"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7" y="115"/>
                        <a:pt x="157" y="115"/>
                        <a:pt x="157" y="115"/>
                      </a:cubicBezTo>
                      <a:cubicBezTo>
                        <a:pt x="100" y="115"/>
                        <a:pt x="100" y="115"/>
                        <a:pt x="100" y="115"/>
                      </a:cubicBezTo>
                      <a:cubicBezTo>
                        <a:pt x="100" y="116"/>
                        <a:pt x="100" y="116"/>
                        <a:pt x="100" y="116"/>
                      </a:cubicBezTo>
                      <a:cubicBezTo>
                        <a:pt x="71" y="116"/>
                        <a:pt x="71" y="116"/>
                        <a:pt x="71" y="116"/>
                      </a:cubicBezTo>
                      <a:cubicBezTo>
                        <a:pt x="71" y="115"/>
                        <a:pt x="71" y="115"/>
                        <a:pt x="71" y="115"/>
                      </a:cubicBezTo>
                      <a:cubicBezTo>
                        <a:pt x="70" y="115"/>
                        <a:pt x="70" y="115"/>
                        <a:pt x="70" y="115"/>
                      </a:cubicBezTo>
                      <a:cubicBezTo>
                        <a:pt x="69" y="61"/>
                        <a:pt x="69" y="61"/>
                        <a:pt x="69" y="61"/>
                      </a:cubicBezTo>
                      <a:cubicBezTo>
                        <a:pt x="100" y="61"/>
                        <a:pt x="100" y="61"/>
                        <a:pt x="100" y="61"/>
                      </a:cubicBezTo>
                      <a:cubicBezTo>
                        <a:pt x="100" y="84"/>
                        <a:pt x="100" y="84"/>
                        <a:pt x="100" y="84"/>
                      </a:cubicBezTo>
                      <a:cubicBezTo>
                        <a:pt x="124" y="84"/>
                        <a:pt x="124" y="84"/>
                        <a:pt x="124" y="84"/>
                      </a:cubicBezTo>
                      <a:cubicBezTo>
                        <a:pt x="124" y="33"/>
                        <a:pt x="124" y="33"/>
                        <a:pt x="124" y="33"/>
                      </a:cubicBezTo>
                      <a:cubicBezTo>
                        <a:pt x="33" y="33"/>
                        <a:pt x="33" y="33"/>
                        <a:pt x="33" y="33"/>
                      </a:cubicBezTo>
                      <a:lnTo>
                        <a:pt x="33"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54" name="Freeform 20"/>
                <p:cNvSpPr>
                  <a:spLocks/>
                </p:cNvSpPr>
                <p:nvPr/>
              </p:nvSpPr>
              <p:spPr bwMode="auto">
                <a:xfrm>
                  <a:off x="10583096" y="5029200"/>
                  <a:ext cx="526381" cy="126831"/>
                </a:xfrm>
                <a:custGeom>
                  <a:avLst/>
                  <a:gdLst>
                    <a:gd name="T0" fmla="*/ 33 w 412"/>
                    <a:gd name="T1" fmla="*/ 150 h 182"/>
                    <a:gd name="T2" fmla="*/ 187 w 412"/>
                    <a:gd name="T3" fmla="*/ 150 h 182"/>
                    <a:gd name="T4" fmla="*/ 187 w 412"/>
                    <a:gd name="T5" fmla="*/ 1 h 182"/>
                    <a:gd name="T6" fmla="*/ 187 w 412"/>
                    <a:gd name="T7" fmla="*/ 1 h 182"/>
                    <a:gd name="T8" fmla="*/ 187 w 412"/>
                    <a:gd name="T9" fmla="*/ 1 h 182"/>
                    <a:gd name="T10" fmla="*/ 412 w 412"/>
                    <a:gd name="T11" fmla="*/ 0 h 182"/>
                    <a:gd name="T12" fmla="*/ 412 w 412"/>
                    <a:gd name="T13" fmla="*/ 181 h 182"/>
                    <a:gd name="T14" fmla="*/ 380 w 412"/>
                    <a:gd name="T15" fmla="*/ 181 h 182"/>
                    <a:gd name="T16" fmla="*/ 380 w 412"/>
                    <a:gd name="T17" fmla="*/ 181 h 182"/>
                    <a:gd name="T18" fmla="*/ 256 w 412"/>
                    <a:gd name="T19" fmla="*/ 182 h 182"/>
                    <a:gd name="T20" fmla="*/ 256 w 412"/>
                    <a:gd name="T21" fmla="*/ 62 h 182"/>
                    <a:gd name="T22" fmla="*/ 342 w 412"/>
                    <a:gd name="T23" fmla="*/ 62 h 182"/>
                    <a:gd name="T24" fmla="*/ 342 w 412"/>
                    <a:gd name="T25" fmla="*/ 62 h 182"/>
                    <a:gd name="T26" fmla="*/ 343 w 412"/>
                    <a:gd name="T27" fmla="*/ 62 h 182"/>
                    <a:gd name="T28" fmla="*/ 343 w 412"/>
                    <a:gd name="T29" fmla="*/ 94 h 182"/>
                    <a:gd name="T30" fmla="*/ 342 w 412"/>
                    <a:gd name="T31" fmla="*/ 94 h 182"/>
                    <a:gd name="T32" fmla="*/ 342 w 412"/>
                    <a:gd name="T33" fmla="*/ 116 h 182"/>
                    <a:gd name="T34" fmla="*/ 313 w 412"/>
                    <a:gd name="T35" fmla="*/ 116 h 182"/>
                    <a:gd name="T36" fmla="*/ 313 w 412"/>
                    <a:gd name="T37" fmla="*/ 94 h 182"/>
                    <a:gd name="T38" fmla="*/ 289 w 412"/>
                    <a:gd name="T39" fmla="*/ 94 h 182"/>
                    <a:gd name="T40" fmla="*/ 289 w 412"/>
                    <a:gd name="T41" fmla="*/ 149 h 182"/>
                    <a:gd name="T42" fmla="*/ 380 w 412"/>
                    <a:gd name="T43" fmla="*/ 149 h 182"/>
                    <a:gd name="T44" fmla="*/ 380 w 412"/>
                    <a:gd name="T45" fmla="*/ 32 h 182"/>
                    <a:gd name="T46" fmla="*/ 221 w 412"/>
                    <a:gd name="T47" fmla="*/ 32 h 182"/>
                    <a:gd name="T48" fmla="*/ 221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7 w 412"/>
                    <a:gd name="T61" fmla="*/ 115 h 182"/>
                    <a:gd name="T62" fmla="*/ 100 w 412"/>
                    <a:gd name="T63" fmla="*/ 115 h 182"/>
                    <a:gd name="T64" fmla="*/ 100 w 412"/>
                    <a:gd name="T65" fmla="*/ 116 h 182"/>
                    <a:gd name="T66" fmla="*/ 71 w 412"/>
                    <a:gd name="T67" fmla="*/ 116 h 182"/>
                    <a:gd name="T68" fmla="*/ 71 w 412"/>
                    <a:gd name="T69" fmla="*/ 115 h 182"/>
                    <a:gd name="T70" fmla="*/ 70 w 412"/>
                    <a:gd name="T71" fmla="*/ 115 h 182"/>
                    <a:gd name="T72" fmla="*/ 69 w 412"/>
                    <a:gd name="T73" fmla="*/ 61 h 182"/>
                    <a:gd name="T74" fmla="*/ 100 w 412"/>
                    <a:gd name="T75" fmla="*/ 61 h 182"/>
                    <a:gd name="T76" fmla="*/ 100 w 412"/>
                    <a:gd name="T77" fmla="*/ 84 h 182"/>
                    <a:gd name="T78" fmla="*/ 124 w 412"/>
                    <a:gd name="T79" fmla="*/ 84 h 182"/>
                    <a:gd name="T80" fmla="*/ 124 w 412"/>
                    <a:gd name="T81" fmla="*/ 33 h 182"/>
                    <a:gd name="T82" fmla="*/ 33 w 412"/>
                    <a:gd name="T83" fmla="*/ 33 h 182"/>
                    <a:gd name="T84" fmla="*/ 33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3" y="150"/>
                      </a:moveTo>
                      <a:cubicBezTo>
                        <a:pt x="187" y="150"/>
                        <a:pt x="187" y="150"/>
                        <a:pt x="187" y="150"/>
                      </a:cubicBezTo>
                      <a:cubicBezTo>
                        <a:pt x="187" y="1"/>
                        <a:pt x="187" y="1"/>
                        <a:pt x="187"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80" y="181"/>
                        <a:pt x="380" y="181"/>
                        <a:pt x="380" y="181"/>
                      </a:cubicBezTo>
                      <a:cubicBezTo>
                        <a:pt x="380" y="181"/>
                        <a:pt x="380" y="181"/>
                        <a:pt x="380" y="181"/>
                      </a:cubicBezTo>
                      <a:cubicBezTo>
                        <a:pt x="256" y="182"/>
                        <a:pt x="256" y="182"/>
                        <a:pt x="256" y="182"/>
                      </a:cubicBezTo>
                      <a:cubicBezTo>
                        <a:pt x="256" y="143"/>
                        <a:pt x="256" y="100"/>
                        <a:pt x="256" y="62"/>
                      </a:cubicBezTo>
                      <a:cubicBezTo>
                        <a:pt x="285" y="62"/>
                        <a:pt x="313" y="62"/>
                        <a:pt x="342" y="62"/>
                      </a:cubicBezTo>
                      <a:cubicBezTo>
                        <a:pt x="342" y="62"/>
                        <a:pt x="342" y="62"/>
                        <a:pt x="342" y="62"/>
                      </a:cubicBezTo>
                      <a:cubicBezTo>
                        <a:pt x="343" y="62"/>
                        <a:pt x="343" y="62"/>
                        <a:pt x="343" y="62"/>
                      </a:cubicBezTo>
                      <a:cubicBezTo>
                        <a:pt x="343" y="94"/>
                        <a:pt x="343" y="94"/>
                        <a:pt x="343"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9" y="94"/>
                        <a:pt x="289" y="94"/>
                        <a:pt x="289" y="94"/>
                      </a:cubicBezTo>
                      <a:cubicBezTo>
                        <a:pt x="289" y="149"/>
                        <a:pt x="289" y="149"/>
                        <a:pt x="289" y="149"/>
                      </a:cubicBezTo>
                      <a:cubicBezTo>
                        <a:pt x="380" y="149"/>
                        <a:pt x="380" y="149"/>
                        <a:pt x="380" y="149"/>
                      </a:cubicBezTo>
                      <a:cubicBezTo>
                        <a:pt x="380" y="32"/>
                        <a:pt x="380" y="32"/>
                        <a:pt x="380" y="32"/>
                      </a:cubicBezTo>
                      <a:cubicBezTo>
                        <a:pt x="221" y="32"/>
                        <a:pt x="221" y="32"/>
                        <a:pt x="221" y="32"/>
                      </a:cubicBezTo>
                      <a:cubicBezTo>
                        <a:pt x="221" y="32"/>
                        <a:pt x="221" y="32"/>
                        <a:pt x="221"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7" y="115"/>
                        <a:pt x="157" y="115"/>
                        <a:pt x="157" y="115"/>
                      </a:cubicBezTo>
                      <a:cubicBezTo>
                        <a:pt x="100" y="115"/>
                        <a:pt x="100" y="115"/>
                        <a:pt x="100" y="115"/>
                      </a:cubicBezTo>
                      <a:cubicBezTo>
                        <a:pt x="100" y="116"/>
                        <a:pt x="100" y="116"/>
                        <a:pt x="100" y="116"/>
                      </a:cubicBezTo>
                      <a:cubicBezTo>
                        <a:pt x="71" y="116"/>
                        <a:pt x="71" y="116"/>
                        <a:pt x="71" y="116"/>
                      </a:cubicBezTo>
                      <a:cubicBezTo>
                        <a:pt x="71" y="115"/>
                        <a:pt x="71" y="115"/>
                        <a:pt x="71" y="115"/>
                      </a:cubicBezTo>
                      <a:cubicBezTo>
                        <a:pt x="70" y="115"/>
                        <a:pt x="70" y="115"/>
                        <a:pt x="70" y="115"/>
                      </a:cubicBezTo>
                      <a:cubicBezTo>
                        <a:pt x="69" y="61"/>
                        <a:pt x="69" y="61"/>
                        <a:pt x="69" y="61"/>
                      </a:cubicBezTo>
                      <a:cubicBezTo>
                        <a:pt x="100" y="61"/>
                        <a:pt x="100" y="61"/>
                        <a:pt x="100" y="61"/>
                      </a:cubicBezTo>
                      <a:cubicBezTo>
                        <a:pt x="100" y="84"/>
                        <a:pt x="100" y="84"/>
                        <a:pt x="100" y="84"/>
                      </a:cubicBezTo>
                      <a:cubicBezTo>
                        <a:pt x="124" y="84"/>
                        <a:pt x="124" y="84"/>
                        <a:pt x="124" y="84"/>
                      </a:cubicBezTo>
                      <a:cubicBezTo>
                        <a:pt x="124" y="33"/>
                        <a:pt x="124" y="33"/>
                        <a:pt x="124" y="33"/>
                      </a:cubicBezTo>
                      <a:cubicBezTo>
                        <a:pt x="33" y="33"/>
                        <a:pt x="33" y="33"/>
                        <a:pt x="33" y="33"/>
                      </a:cubicBezTo>
                      <a:lnTo>
                        <a:pt x="33"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55" name="Freeform 21"/>
                <p:cNvSpPr>
                  <a:spLocks/>
                </p:cNvSpPr>
                <p:nvPr/>
              </p:nvSpPr>
              <p:spPr bwMode="auto">
                <a:xfrm>
                  <a:off x="11140746" y="5029200"/>
                  <a:ext cx="526381" cy="126831"/>
                </a:xfrm>
                <a:custGeom>
                  <a:avLst/>
                  <a:gdLst>
                    <a:gd name="T0" fmla="*/ 32 w 412"/>
                    <a:gd name="T1" fmla="*/ 150 h 182"/>
                    <a:gd name="T2" fmla="*/ 186 w 412"/>
                    <a:gd name="T3" fmla="*/ 150 h 182"/>
                    <a:gd name="T4" fmla="*/ 186 w 412"/>
                    <a:gd name="T5" fmla="*/ 1 h 182"/>
                    <a:gd name="T6" fmla="*/ 187 w 412"/>
                    <a:gd name="T7" fmla="*/ 1 h 182"/>
                    <a:gd name="T8" fmla="*/ 187 w 412"/>
                    <a:gd name="T9" fmla="*/ 1 h 182"/>
                    <a:gd name="T10" fmla="*/ 412 w 412"/>
                    <a:gd name="T11" fmla="*/ 0 h 182"/>
                    <a:gd name="T12" fmla="*/ 412 w 412"/>
                    <a:gd name="T13" fmla="*/ 181 h 182"/>
                    <a:gd name="T14" fmla="*/ 379 w 412"/>
                    <a:gd name="T15" fmla="*/ 181 h 182"/>
                    <a:gd name="T16" fmla="*/ 379 w 412"/>
                    <a:gd name="T17" fmla="*/ 181 h 182"/>
                    <a:gd name="T18" fmla="*/ 256 w 412"/>
                    <a:gd name="T19" fmla="*/ 182 h 182"/>
                    <a:gd name="T20" fmla="*/ 255 w 412"/>
                    <a:gd name="T21" fmla="*/ 62 h 182"/>
                    <a:gd name="T22" fmla="*/ 342 w 412"/>
                    <a:gd name="T23" fmla="*/ 62 h 182"/>
                    <a:gd name="T24" fmla="*/ 342 w 412"/>
                    <a:gd name="T25" fmla="*/ 62 h 182"/>
                    <a:gd name="T26" fmla="*/ 342 w 412"/>
                    <a:gd name="T27" fmla="*/ 62 h 182"/>
                    <a:gd name="T28" fmla="*/ 342 w 412"/>
                    <a:gd name="T29" fmla="*/ 94 h 182"/>
                    <a:gd name="T30" fmla="*/ 342 w 412"/>
                    <a:gd name="T31" fmla="*/ 94 h 182"/>
                    <a:gd name="T32" fmla="*/ 342 w 412"/>
                    <a:gd name="T33" fmla="*/ 116 h 182"/>
                    <a:gd name="T34" fmla="*/ 313 w 412"/>
                    <a:gd name="T35" fmla="*/ 116 h 182"/>
                    <a:gd name="T36" fmla="*/ 313 w 412"/>
                    <a:gd name="T37" fmla="*/ 94 h 182"/>
                    <a:gd name="T38" fmla="*/ 288 w 412"/>
                    <a:gd name="T39" fmla="*/ 94 h 182"/>
                    <a:gd name="T40" fmla="*/ 288 w 412"/>
                    <a:gd name="T41" fmla="*/ 149 h 182"/>
                    <a:gd name="T42" fmla="*/ 379 w 412"/>
                    <a:gd name="T43" fmla="*/ 149 h 182"/>
                    <a:gd name="T44" fmla="*/ 379 w 412"/>
                    <a:gd name="T45" fmla="*/ 32 h 182"/>
                    <a:gd name="T46" fmla="*/ 220 w 412"/>
                    <a:gd name="T47" fmla="*/ 32 h 182"/>
                    <a:gd name="T48" fmla="*/ 220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6 w 412"/>
                    <a:gd name="T61" fmla="*/ 115 h 182"/>
                    <a:gd name="T62" fmla="*/ 99 w 412"/>
                    <a:gd name="T63" fmla="*/ 115 h 182"/>
                    <a:gd name="T64" fmla="*/ 99 w 412"/>
                    <a:gd name="T65" fmla="*/ 116 h 182"/>
                    <a:gd name="T66" fmla="*/ 70 w 412"/>
                    <a:gd name="T67" fmla="*/ 116 h 182"/>
                    <a:gd name="T68" fmla="*/ 70 w 412"/>
                    <a:gd name="T69" fmla="*/ 115 h 182"/>
                    <a:gd name="T70" fmla="*/ 69 w 412"/>
                    <a:gd name="T71" fmla="*/ 115 h 182"/>
                    <a:gd name="T72" fmla="*/ 69 w 412"/>
                    <a:gd name="T73" fmla="*/ 61 h 182"/>
                    <a:gd name="T74" fmla="*/ 99 w 412"/>
                    <a:gd name="T75" fmla="*/ 61 h 182"/>
                    <a:gd name="T76" fmla="*/ 99 w 412"/>
                    <a:gd name="T77" fmla="*/ 84 h 182"/>
                    <a:gd name="T78" fmla="*/ 124 w 412"/>
                    <a:gd name="T79" fmla="*/ 84 h 182"/>
                    <a:gd name="T80" fmla="*/ 124 w 412"/>
                    <a:gd name="T81" fmla="*/ 33 h 182"/>
                    <a:gd name="T82" fmla="*/ 32 w 412"/>
                    <a:gd name="T83" fmla="*/ 33 h 182"/>
                    <a:gd name="T84" fmla="*/ 32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2" y="150"/>
                      </a:moveTo>
                      <a:cubicBezTo>
                        <a:pt x="186" y="150"/>
                        <a:pt x="186" y="150"/>
                        <a:pt x="186" y="150"/>
                      </a:cubicBezTo>
                      <a:cubicBezTo>
                        <a:pt x="186" y="1"/>
                        <a:pt x="186" y="1"/>
                        <a:pt x="186"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79" y="181"/>
                        <a:pt x="379" y="181"/>
                        <a:pt x="379" y="181"/>
                      </a:cubicBezTo>
                      <a:cubicBezTo>
                        <a:pt x="379" y="181"/>
                        <a:pt x="379" y="181"/>
                        <a:pt x="379" y="181"/>
                      </a:cubicBezTo>
                      <a:cubicBezTo>
                        <a:pt x="256" y="182"/>
                        <a:pt x="256" y="182"/>
                        <a:pt x="256" y="182"/>
                      </a:cubicBezTo>
                      <a:cubicBezTo>
                        <a:pt x="256" y="143"/>
                        <a:pt x="255" y="100"/>
                        <a:pt x="255" y="62"/>
                      </a:cubicBezTo>
                      <a:cubicBezTo>
                        <a:pt x="284" y="62"/>
                        <a:pt x="313" y="62"/>
                        <a:pt x="342" y="62"/>
                      </a:cubicBezTo>
                      <a:cubicBezTo>
                        <a:pt x="342" y="62"/>
                        <a:pt x="342" y="62"/>
                        <a:pt x="342" y="62"/>
                      </a:cubicBezTo>
                      <a:cubicBezTo>
                        <a:pt x="342" y="62"/>
                        <a:pt x="342" y="62"/>
                        <a:pt x="342" y="62"/>
                      </a:cubicBezTo>
                      <a:cubicBezTo>
                        <a:pt x="342" y="94"/>
                        <a:pt x="342" y="94"/>
                        <a:pt x="342"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8" y="94"/>
                        <a:pt x="288" y="94"/>
                        <a:pt x="288" y="94"/>
                      </a:cubicBezTo>
                      <a:cubicBezTo>
                        <a:pt x="288" y="149"/>
                        <a:pt x="288" y="149"/>
                        <a:pt x="288" y="149"/>
                      </a:cubicBezTo>
                      <a:cubicBezTo>
                        <a:pt x="379" y="149"/>
                        <a:pt x="379" y="149"/>
                        <a:pt x="379" y="149"/>
                      </a:cubicBezTo>
                      <a:cubicBezTo>
                        <a:pt x="379" y="32"/>
                        <a:pt x="379" y="32"/>
                        <a:pt x="379" y="32"/>
                      </a:cubicBezTo>
                      <a:cubicBezTo>
                        <a:pt x="220" y="32"/>
                        <a:pt x="220" y="32"/>
                        <a:pt x="220" y="32"/>
                      </a:cubicBezTo>
                      <a:cubicBezTo>
                        <a:pt x="220" y="32"/>
                        <a:pt x="220" y="32"/>
                        <a:pt x="220"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6" y="115"/>
                        <a:pt x="156" y="115"/>
                        <a:pt x="156" y="115"/>
                      </a:cubicBezTo>
                      <a:cubicBezTo>
                        <a:pt x="99" y="115"/>
                        <a:pt x="99" y="115"/>
                        <a:pt x="99" y="115"/>
                      </a:cubicBezTo>
                      <a:cubicBezTo>
                        <a:pt x="99" y="116"/>
                        <a:pt x="99" y="116"/>
                        <a:pt x="99" y="116"/>
                      </a:cubicBezTo>
                      <a:cubicBezTo>
                        <a:pt x="70" y="116"/>
                        <a:pt x="70" y="116"/>
                        <a:pt x="70" y="116"/>
                      </a:cubicBezTo>
                      <a:cubicBezTo>
                        <a:pt x="70" y="115"/>
                        <a:pt x="70" y="115"/>
                        <a:pt x="70" y="115"/>
                      </a:cubicBezTo>
                      <a:cubicBezTo>
                        <a:pt x="69" y="115"/>
                        <a:pt x="69" y="115"/>
                        <a:pt x="69" y="115"/>
                      </a:cubicBezTo>
                      <a:cubicBezTo>
                        <a:pt x="69" y="61"/>
                        <a:pt x="69" y="61"/>
                        <a:pt x="69" y="61"/>
                      </a:cubicBezTo>
                      <a:cubicBezTo>
                        <a:pt x="99" y="61"/>
                        <a:pt x="99" y="61"/>
                        <a:pt x="99" y="61"/>
                      </a:cubicBezTo>
                      <a:cubicBezTo>
                        <a:pt x="99" y="84"/>
                        <a:pt x="99" y="84"/>
                        <a:pt x="99" y="84"/>
                      </a:cubicBezTo>
                      <a:cubicBezTo>
                        <a:pt x="124" y="84"/>
                        <a:pt x="124" y="84"/>
                        <a:pt x="124" y="84"/>
                      </a:cubicBezTo>
                      <a:cubicBezTo>
                        <a:pt x="124" y="33"/>
                        <a:pt x="124" y="33"/>
                        <a:pt x="124" y="33"/>
                      </a:cubicBezTo>
                      <a:cubicBezTo>
                        <a:pt x="32" y="33"/>
                        <a:pt x="32" y="33"/>
                        <a:pt x="32" y="33"/>
                      </a:cubicBezTo>
                      <a:lnTo>
                        <a:pt x="32"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56" name="Freeform 22"/>
                <p:cNvSpPr>
                  <a:spLocks/>
                </p:cNvSpPr>
                <p:nvPr/>
              </p:nvSpPr>
              <p:spPr bwMode="auto">
                <a:xfrm>
                  <a:off x="11696660" y="5029200"/>
                  <a:ext cx="526381" cy="126831"/>
                </a:xfrm>
                <a:custGeom>
                  <a:avLst/>
                  <a:gdLst>
                    <a:gd name="T0" fmla="*/ 33 w 412"/>
                    <a:gd name="T1" fmla="*/ 150 h 182"/>
                    <a:gd name="T2" fmla="*/ 187 w 412"/>
                    <a:gd name="T3" fmla="*/ 150 h 182"/>
                    <a:gd name="T4" fmla="*/ 187 w 412"/>
                    <a:gd name="T5" fmla="*/ 1 h 182"/>
                    <a:gd name="T6" fmla="*/ 187 w 412"/>
                    <a:gd name="T7" fmla="*/ 1 h 182"/>
                    <a:gd name="T8" fmla="*/ 187 w 412"/>
                    <a:gd name="T9" fmla="*/ 1 h 182"/>
                    <a:gd name="T10" fmla="*/ 412 w 412"/>
                    <a:gd name="T11" fmla="*/ 0 h 182"/>
                    <a:gd name="T12" fmla="*/ 412 w 412"/>
                    <a:gd name="T13" fmla="*/ 181 h 182"/>
                    <a:gd name="T14" fmla="*/ 380 w 412"/>
                    <a:gd name="T15" fmla="*/ 181 h 182"/>
                    <a:gd name="T16" fmla="*/ 380 w 412"/>
                    <a:gd name="T17" fmla="*/ 181 h 182"/>
                    <a:gd name="T18" fmla="*/ 256 w 412"/>
                    <a:gd name="T19" fmla="*/ 182 h 182"/>
                    <a:gd name="T20" fmla="*/ 256 w 412"/>
                    <a:gd name="T21" fmla="*/ 62 h 182"/>
                    <a:gd name="T22" fmla="*/ 342 w 412"/>
                    <a:gd name="T23" fmla="*/ 62 h 182"/>
                    <a:gd name="T24" fmla="*/ 342 w 412"/>
                    <a:gd name="T25" fmla="*/ 62 h 182"/>
                    <a:gd name="T26" fmla="*/ 343 w 412"/>
                    <a:gd name="T27" fmla="*/ 62 h 182"/>
                    <a:gd name="T28" fmla="*/ 343 w 412"/>
                    <a:gd name="T29" fmla="*/ 94 h 182"/>
                    <a:gd name="T30" fmla="*/ 342 w 412"/>
                    <a:gd name="T31" fmla="*/ 94 h 182"/>
                    <a:gd name="T32" fmla="*/ 342 w 412"/>
                    <a:gd name="T33" fmla="*/ 116 h 182"/>
                    <a:gd name="T34" fmla="*/ 313 w 412"/>
                    <a:gd name="T35" fmla="*/ 116 h 182"/>
                    <a:gd name="T36" fmla="*/ 313 w 412"/>
                    <a:gd name="T37" fmla="*/ 94 h 182"/>
                    <a:gd name="T38" fmla="*/ 289 w 412"/>
                    <a:gd name="T39" fmla="*/ 94 h 182"/>
                    <a:gd name="T40" fmla="*/ 289 w 412"/>
                    <a:gd name="T41" fmla="*/ 149 h 182"/>
                    <a:gd name="T42" fmla="*/ 380 w 412"/>
                    <a:gd name="T43" fmla="*/ 149 h 182"/>
                    <a:gd name="T44" fmla="*/ 380 w 412"/>
                    <a:gd name="T45" fmla="*/ 32 h 182"/>
                    <a:gd name="T46" fmla="*/ 221 w 412"/>
                    <a:gd name="T47" fmla="*/ 32 h 182"/>
                    <a:gd name="T48" fmla="*/ 221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7 w 412"/>
                    <a:gd name="T61" fmla="*/ 115 h 182"/>
                    <a:gd name="T62" fmla="*/ 100 w 412"/>
                    <a:gd name="T63" fmla="*/ 115 h 182"/>
                    <a:gd name="T64" fmla="*/ 100 w 412"/>
                    <a:gd name="T65" fmla="*/ 116 h 182"/>
                    <a:gd name="T66" fmla="*/ 71 w 412"/>
                    <a:gd name="T67" fmla="*/ 116 h 182"/>
                    <a:gd name="T68" fmla="*/ 71 w 412"/>
                    <a:gd name="T69" fmla="*/ 115 h 182"/>
                    <a:gd name="T70" fmla="*/ 70 w 412"/>
                    <a:gd name="T71" fmla="*/ 115 h 182"/>
                    <a:gd name="T72" fmla="*/ 69 w 412"/>
                    <a:gd name="T73" fmla="*/ 61 h 182"/>
                    <a:gd name="T74" fmla="*/ 100 w 412"/>
                    <a:gd name="T75" fmla="*/ 61 h 182"/>
                    <a:gd name="T76" fmla="*/ 100 w 412"/>
                    <a:gd name="T77" fmla="*/ 84 h 182"/>
                    <a:gd name="T78" fmla="*/ 124 w 412"/>
                    <a:gd name="T79" fmla="*/ 84 h 182"/>
                    <a:gd name="T80" fmla="*/ 124 w 412"/>
                    <a:gd name="T81" fmla="*/ 33 h 182"/>
                    <a:gd name="T82" fmla="*/ 33 w 412"/>
                    <a:gd name="T83" fmla="*/ 33 h 182"/>
                    <a:gd name="T84" fmla="*/ 33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3" y="150"/>
                      </a:moveTo>
                      <a:cubicBezTo>
                        <a:pt x="187" y="150"/>
                        <a:pt x="187" y="150"/>
                        <a:pt x="187" y="150"/>
                      </a:cubicBezTo>
                      <a:cubicBezTo>
                        <a:pt x="187" y="1"/>
                        <a:pt x="187" y="1"/>
                        <a:pt x="187"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80" y="181"/>
                        <a:pt x="380" y="181"/>
                        <a:pt x="380" y="181"/>
                      </a:cubicBezTo>
                      <a:cubicBezTo>
                        <a:pt x="380" y="181"/>
                        <a:pt x="380" y="181"/>
                        <a:pt x="380" y="181"/>
                      </a:cubicBezTo>
                      <a:cubicBezTo>
                        <a:pt x="256" y="182"/>
                        <a:pt x="256" y="182"/>
                        <a:pt x="256" y="182"/>
                      </a:cubicBezTo>
                      <a:cubicBezTo>
                        <a:pt x="256" y="143"/>
                        <a:pt x="256" y="100"/>
                        <a:pt x="256" y="62"/>
                      </a:cubicBezTo>
                      <a:cubicBezTo>
                        <a:pt x="285" y="62"/>
                        <a:pt x="313" y="62"/>
                        <a:pt x="342" y="62"/>
                      </a:cubicBezTo>
                      <a:cubicBezTo>
                        <a:pt x="342" y="62"/>
                        <a:pt x="342" y="62"/>
                        <a:pt x="342" y="62"/>
                      </a:cubicBezTo>
                      <a:cubicBezTo>
                        <a:pt x="343" y="62"/>
                        <a:pt x="343" y="62"/>
                        <a:pt x="343" y="62"/>
                      </a:cubicBezTo>
                      <a:cubicBezTo>
                        <a:pt x="343" y="94"/>
                        <a:pt x="343" y="94"/>
                        <a:pt x="343"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9" y="94"/>
                        <a:pt x="289" y="94"/>
                        <a:pt x="289" y="94"/>
                      </a:cubicBezTo>
                      <a:cubicBezTo>
                        <a:pt x="289" y="149"/>
                        <a:pt x="289" y="149"/>
                        <a:pt x="289" y="149"/>
                      </a:cubicBezTo>
                      <a:cubicBezTo>
                        <a:pt x="380" y="149"/>
                        <a:pt x="380" y="149"/>
                        <a:pt x="380" y="149"/>
                      </a:cubicBezTo>
                      <a:cubicBezTo>
                        <a:pt x="380" y="32"/>
                        <a:pt x="380" y="32"/>
                        <a:pt x="380" y="32"/>
                      </a:cubicBezTo>
                      <a:cubicBezTo>
                        <a:pt x="221" y="32"/>
                        <a:pt x="221" y="32"/>
                        <a:pt x="221" y="32"/>
                      </a:cubicBezTo>
                      <a:cubicBezTo>
                        <a:pt x="221" y="32"/>
                        <a:pt x="221" y="32"/>
                        <a:pt x="221"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7" y="115"/>
                        <a:pt x="157" y="115"/>
                        <a:pt x="157" y="115"/>
                      </a:cubicBezTo>
                      <a:cubicBezTo>
                        <a:pt x="100" y="115"/>
                        <a:pt x="100" y="115"/>
                        <a:pt x="100" y="115"/>
                      </a:cubicBezTo>
                      <a:cubicBezTo>
                        <a:pt x="100" y="116"/>
                        <a:pt x="100" y="116"/>
                        <a:pt x="100" y="116"/>
                      </a:cubicBezTo>
                      <a:cubicBezTo>
                        <a:pt x="71" y="116"/>
                        <a:pt x="71" y="116"/>
                        <a:pt x="71" y="116"/>
                      </a:cubicBezTo>
                      <a:cubicBezTo>
                        <a:pt x="71" y="115"/>
                        <a:pt x="71" y="115"/>
                        <a:pt x="71" y="115"/>
                      </a:cubicBezTo>
                      <a:cubicBezTo>
                        <a:pt x="70" y="115"/>
                        <a:pt x="70" y="115"/>
                        <a:pt x="70" y="115"/>
                      </a:cubicBezTo>
                      <a:cubicBezTo>
                        <a:pt x="69" y="61"/>
                        <a:pt x="69" y="61"/>
                        <a:pt x="69" y="61"/>
                      </a:cubicBezTo>
                      <a:cubicBezTo>
                        <a:pt x="100" y="61"/>
                        <a:pt x="100" y="61"/>
                        <a:pt x="100" y="61"/>
                      </a:cubicBezTo>
                      <a:cubicBezTo>
                        <a:pt x="100" y="84"/>
                        <a:pt x="100" y="84"/>
                        <a:pt x="100" y="84"/>
                      </a:cubicBezTo>
                      <a:cubicBezTo>
                        <a:pt x="124" y="84"/>
                        <a:pt x="124" y="84"/>
                        <a:pt x="124" y="84"/>
                      </a:cubicBezTo>
                      <a:cubicBezTo>
                        <a:pt x="124" y="33"/>
                        <a:pt x="124" y="33"/>
                        <a:pt x="124" y="33"/>
                      </a:cubicBezTo>
                      <a:cubicBezTo>
                        <a:pt x="33" y="33"/>
                        <a:pt x="33" y="33"/>
                        <a:pt x="33" y="33"/>
                      </a:cubicBezTo>
                      <a:lnTo>
                        <a:pt x="33"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57" name="Freeform 23"/>
                <p:cNvSpPr>
                  <a:spLocks/>
                </p:cNvSpPr>
                <p:nvPr/>
              </p:nvSpPr>
              <p:spPr bwMode="auto">
                <a:xfrm>
                  <a:off x="12250836" y="5029200"/>
                  <a:ext cx="524643" cy="126831"/>
                </a:xfrm>
                <a:custGeom>
                  <a:avLst/>
                  <a:gdLst>
                    <a:gd name="T0" fmla="*/ 32 w 411"/>
                    <a:gd name="T1" fmla="*/ 150 h 182"/>
                    <a:gd name="T2" fmla="*/ 186 w 411"/>
                    <a:gd name="T3" fmla="*/ 150 h 182"/>
                    <a:gd name="T4" fmla="*/ 186 w 411"/>
                    <a:gd name="T5" fmla="*/ 1 h 182"/>
                    <a:gd name="T6" fmla="*/ 187 w 411"/>
                    <a:gd name="T7" fmla="*/ 1 h 182"/>
                    <a:gd name="T8" fmla="*/ 187 w 411"/>
                    <a:gd name="T9" fmla="*/ 1 h 182"/>
                    <a:gd name="T10" fmla="*/ 411 w 411"/>
                    <a:gd name="T11" fmla="*/ 0 h 182"/>
                    <a:gd name="T12" fmla="*/ 411 w 411"/>
                    <a:gd name="T13" fmla="*/ 181 h 182"/>
                    <a:gd name="T14" fmla="*/ 379 w 411"/>
                    <a:gd name="T15" fmla="*/ 181 h 182"/>
                    <a:gd name="T16" fmla="*/ 379 w 411"/>
                    <a:gd name="T17" fmla="*/ 181 h 182"/>
                    <a:gd name="T18" fmla="*/ 256 w 411"/>
                    <a:gd name="T19" fmla="*/ 182 h 182"/>
                    <a:gd name="T20" fmla="*/ 255 w 411"/>
                    <a:gd name="T21" fmla="*/ 62 h 182"/>
                    <a:gd name="T22" fmla="*/ 342 w 411"/>
                    <a:gd name="T23" fmla="*/ 62 h 182"/>
                    <a:gd name="T24" fmla="*/ 342 w 411"/>
                    <a:gd name="T25" fmla="*/ 62 h 182"/>
                    <a:gd name="T26" fmla="*/ 342 w 411"/>
                    <a:gd name="T27" fmla="*/ 62 h 182"/>
                    <a:gd name="T28" fmla="*/ 342 w 411"/>
                    <a:gd name="T29" fmla="*/ 94 h 182"/>
                    <a:gd name="T30" fmla="*/ 342 w 411"/>
                    <a:gd name="T31" fmla="*/ 94 h 182"/>
                    <a:gd name="T32" fmla="*/ 342 w 411"/>
                    <a:gd name="T33" fmla="*/ 116 h 182"/>
                    <a:gd name="T34" fmla="*/ 313 w 411"/>
                    <a:gd name="T35" fmla="*/ 116 h 182"/>
                    <a:gd name="T36" fmla="*/ 313 w 411"/>
                    <a:gd name="T37" fmla="*/ 94 h 182"/>
                    <a:gd name="T38" fmla="*/ 288 w 411"/>
                    <a:gd name="T39" fmla="*/ 94 h 182"/>
                    <a:gd name="T40" fmla="*/ 288 w 411"/>
                    <a:gd name="T41" fmla="*/ 149 h 182"/>
                    <a:gd name="T42" fmla="*/ 379 w 411"/>
                    <a:gd name="T43" fmla="*/ 149 h 182"/>
                    <a:gd name="T44" fmla="*/ 379 w 411"/>
                    <a:gd name="T45" fmla="*/ 32 h 182"/>
                    <a:gd name="T46" fmla="*/ 220 w 411"/>
                    <a:gd name="T47" fmla="*/ 32 h 182"/>
                    <a:gd name="T48" fmla="*/ 220 w 411"/>
                    <a:gd name="T49" fmla="*/ 32 h 182"/>
                    <a:gd name="T50" fmla="*/ 219 w 411"/>
                    <a:gd name="T51" fmla="*/ 32 h 182"/>
                    <a:gd name="T52" fmla="*/ 219 w 411"/>
                    <a:gd name="T53" fmla="*/ 182 h 182"/>
                    <a:gd name="T54" fmla="*/ 0 w 411"/>
                    <a:gd name="T55" fmla="*/ 182 h 182"/>
                    <a:gd name="T56" fmla="*/ 0 w 411"/>
                    <a:gd name="T57" fmla="*/ 1 h 182"/>
                    <a:gd name="T58" fmla="*/ 156 w 411"/>
                    <a:gd name="T59" fmla="*/ 0 h 182"/>
                    <a:gd name="T60" fmla="*/ 156 w 411"/>
                    <a:gd name="T61" fmla="*/ 115 h 182"/>
                    <a:gd name="T62" fmla="*/ 99 w 411"/>
                    <a:gd name="T63" fmla="*/ 115 h 182"/>
                    <a:gd name="T64" fmla="*/ 99 w 411"/>
                    <a:gd name="T65" fmla="*/ 116 h 182"/>
                    <a:gd name="T66" fmla="*/ 70 w 411"/>
                    <a:gd name="T67" fmla="*/ 116 h 182"/>
                    <a:gd name="T68" fmla="*/ 70 w 411"/>
                    <a:gd name="T69" fmla="*/ 115 h 182"/>
                    <a:gd name="T70" fmla="*/ 69 w 411"/>
                    <a:gd name="T71" fmla="*/ 115 h 182"/>
                    <a:gd name="T72" fmla="*/ 69 w 411"/>
                    <a:gd name="T73" fmla="*/ 61 h 182"/>
                    <a:gd name="T74" fmla="*/ 99 w 411"/>
                    <a:gd name="T75" fmla="*/ 61 h 182"/>
                    <a:gd name="T76" fmla="*/ 99 w 411"/>
                    <a:gd name="T77" fmla="*/ 84 h 182"/>
                    <a:gd name="T78" fmla="*/ 123 w 411"/>
                    <a:gd name="T79" fmla="*/ 84 h 182"/>
                    <a:gd name="T80" fmla="*/ 123 w 411"/>
                    <a:gd name="T81" fmla="*/ 33 h 182"/>
                    <a:gd name="T82" fmla="*/ 32 w 411"/>
                    <a:gd name="T83" fmla="*/ 33 h 182"/>
                    <a:gd name="T84" fmla="*/ 32 w 411"/>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1" h="182">
                      <a:moveTo>
                        <a:pt x="32" y="150"/>
                      </a:moveTo>
                      <a:cubicBezTo>
                        <a:pt x="186" y="150"/>
                        <a:pt x="186" y="150"/>
                        <a:pt x="186" y="150"/>
                      </a:cubicBezTo>
                      <a:cubicBezTo>
                        <a:pt x="186" y="1"/>
                        <a:pt x="186" y="1"/>
                        <a:pt x="186" y="1"/>
                      </a:cubicBezTo>
                      <a:cubicBezTo>
                        <a:pt x="187" y="1"/>
                        <a:pt x="187" y="1"/>
                        <a:pt x="187" y="1"/>
                      </a:cubicBezTo>
                      <a:cubicBezTo>
                        <a:pt x="187" y="1"/>
                        <a:pt x="187" y="1"/>
                        <a:pt x="187" y="1"/>
                      </a:cubicBezTo>
                      <a:cubicBezTo>
                        <a:pt x="268" y="1"/>
                        <a:pt x="332" y="0"/>
                        <a:pt x="411" y="0"/>
                      </a:cubicBezTo>
                      <a:cubicBezTo>
                        <a:pt x="411" y="181"/>
                        <a:pt x="411" y="181"/>
                        <a:pt x="411" y="181"/>
                      </a:cubicBezTo>
                      <a:cubicBezTo>
                        <a:pt x="379" y="181"/>
                        <a:pt x="379" y="181"/>
                        <a:pt x="379" y="181"/>
                      </a:cubicBezTo>
                      <a:cubicBezTo>
                        <a:pt x="379" y="181"/>
                        <a:pt x="379" y="181"/>
                        <a:pt x="379" y="181"/>
                      </a:cubicBezTo>
                      <a:cubicBezTo>
                        <a:pt x="256" y="182"/>
                        <a:pt x="256" y="182"/>
                        <a:pt x="256" y="182"/>
                      </a:cubicBezTo>
                      <a:cubicBezTo>
                        <a:pt x="256" y="143"/>
                        <a:pt x="255" y="100"/>
                        <a:pt x="255" y="62"/>
                      </a:cubicBezTo>
                      <a:cubicBezTo>
                        <a:pt x="284" y="62"/>
                        <a:pt x="313" y="62"/>
                        <a:pt x="342" y="62"/>
                      </a:cubicBezTo>
                      <a:cubicBezTo>
                        <a:pt x="342" y="62"/>
                        <a:pt x="342" y="62"/>
                        <a:pt x="342" y="62"/>
                      </a:cubicBezTo>
                      <a:cubicBezTo>
                        <a:pt x="342" y="62"/>
                        <a:pt x="342" y="62"/>
                        <a:pt x="342" y="62"/>
                      </a:cubicBezTo>
                      <a:cubicBezTo>
                        <a:pt x="342" y="94"/>
                        <a:pt x="342" y="94"/>
                        <a:pt x="342"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8" y="94"/>
                        <a:pt x="288" y="94"/>
                        <a:pt x="288" y="94"/>
                      </a:cubicBezTo>
                      <a:cubicBezTo>
                        <a:pt x="288" y="149"/>
                        <a:pt x="288" y="149"/>
                        <a:pt x="288" y="149"/>
                      </a:cubicBezTo>
                      <a:cubicBezTo>
                        <a:pt x="379" y="149"/>
                        <a:pt x="379" y="149"/>
                        <a:pt x="379" y="149"/>
                      </a:cubicBezTo>
                      <a:cubicBezTo>
                        <a:pt x="379" y="32"/>
                        <a:pt x="379" y="32"/>
                        <a:pt x="379" y="32"/>
                      </a:cubicBezTo>
                      <a:cubicBezTo>
                        <a:pt x="220" y="32"/>
                        <a:pt x="220" y="32"/>
                        <a:pt x="220" y="32"/>
                      </a:cubicBezTo>
                      <a:cubicBezTo>
                        <a:pt x="220" y="32"/>
                        <a:pt x="220" y="32"/>
                        <a:pt x="220"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6" y="115"/>
                        <a:pt x="156" y="115"/>
                        <a:pt x="156" y="115"/>
                      </a:cubicBezTo>
                      <a:cubicBezTo>
                        <a:pt x="99" y="115"/>
                        <a:pt x="99" y="115"/>
                        <a:pt x="99" y="115"/>
                      </a:cubicBezTo>
                      <a:cubicBezTo>
                        <a:pt x="99" y="116"/>
                        <a:pt x="99" y="116"/>
                        <a:pt x="99" y="116"/>
                      </a:cubicBezTo>
                      <a:cubicBezTo>
                        <a:pt x="70" y="116"/>
                        <a:pt x="70" y="116"/>
                        <a:pt x="70" y="116"/>
                      </a:cubicBezTo>
                      <a:cubicBezTo>
                        <a:pt x="70" y="115"/>
                        <a:pt x="70" y="115"/>
                        <a:pt x="70" y="115"/>
                      </a:cubicBezTo>
                      <a:cubicBezTo>
                        <a:pt x="69" y="115"/>
                        <a:pt x="69" y="115"/>
                        <a:pt x="69" y="115"/>
                      </a:cubicBezTo>
                      <a:cubicBezTo>
                        <a:pt x="69" y="61"/>
                        <a:pt x="69" y="61"/>
                        <a:pt x="69" y="61"/>
                      </a:cubicBezTo>
                      <a:cubicBezTo>
                        <a:pt x="99" y="61"/>
                        <a:pt x="99" y="61"/>
                        <a:pt x="99" y="61"/>
                      </a:cubicBezTo>
                      <a:cubicBezTo>
                        <a:pt x="99" y="84"/>
                        <a:pt x="99" y="84"/>
                        <a:pt x="99" y="84"/>
                      </a:cubicBezTo>
                      <a:cubicBezTo>
                        <a:pt x="123" y="84"/>
                        <a:pt x="123" y="84"/>
                        <a:pt x="123" y="84"/>
                      </a:cubicBezTo>
                      <a:cubicBezTo>
                        <a:pt x="123" y="33"/>
                        <a:pt x="123" y="33"/>
                        <a:pt x="123" y="33"/>
                      </a:cubicBezTo>
                      <a:cubicBezTo>
                        <a:pt x="32" y="33"/>
                        <a:pt x="32" y="33"/>
                        <a:pt x="32" y="33"/>
                      </a:cubicBezTo>
                      <a:lnTo>
                        <a:pt x="32"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58" name="Freeform 24"/>
                <p:cNvSpPr>
                  <a:spLocks/>
                </p:cNvSpPr>
                <p:nvPr/>
              </p:nvSpPr>
              <p:spPr bwMode="auto">
                <a:xfrm>
                  <a:off x="12806750" y="5029200"/>
                  <a:ext cx="526381" cy="126831"/>
                </a:xfrm>
                <a:custGeom>
                  <a:avLst/>
                  <a:gdLst>
                    <a:gd name="T0" fmla="*/ 33 w 412"/>
                    <a:gd name="T1" fmla="*/ 150 h 182"/>
                    <a:gd name="T2" fmla="*/ 187 w 412"/>
                    <a:gd name="T3" fmla="*/ 150 h 182"/>
                    <a:gd name="T4" fmla="*/ 187 w 412"/>
                    <a:gd name="T5" fmla="*/ 1 h 182"/>
                    <a:gd name="T6" fmla="*/ 187 w 412"/>
                    <a:gd name="T7" fmla="*/ 1 h 182"/>
                    <a:gd name="T8" fmla="*/ 187 w 412"/>
                    <a:gd name="T9" fmla="*/ 1 h 182"/>
                    <a:gd name="T10" fmla="*/ 412 w 412"/>
                    <a:gd name="T11" fmla="*/ 0 h 182"/>
                    <a:gd name="T12" fmla="*/ 412 w 412"/>
                    <a:gd name="T13" fmla="*/ 181 h 182"/>
                    <a:gd name="T14" fmla="*/ 380 w 412"/>
                    <a:gd name="T15" fmla="*/ 181 h 182"/>
                    <a:gd name="T16" fmla="*/ 380 w 412"/>
                    <a:gd name="T17" fmla="*/ 181 h 182"/>
                    <a:gd name="T18" fmla="*/ 256 w 412"/>
                    <a:gd name="T19" fmla="*/ 182 h 182"/>
                    <a:gd name="T20" fmla="*/ 255 w 412"/>
                    <a:gd name="T21" fmla="*/ 62 h 182"/>
                    <a:gd name="T22" fmla="*/ 342 w 412"/>
                    <a:gd name="T23" fmla="*/ 62 h 182"/>
                    <a:gd name="T24" fmla="*/ 342 w 412"/>
                    <a:gd name="T25" fmla="*/ 62 h 182"/>
                    <a:gd name="T26" fmla="*/ 342 w 412"/>
                    <a:gd name="T27" fmla="*/ 62 h 182"/>
                    <a:gd name="T28" fmla="*/ 342 w 412"/>
                    <a:gd name="T29" fmla="*/ 94 h 182"/>
                    <a:gd name="T30" fmla="*/ 342 w 412"/>
                    <a:gd name="T31" fmla="*/ 94 h 182"/>
                    <a:gd name="T32" fmla="*/ 342 w 412"/>
                    <a:gd name="T33" fmla="*/ 116 h 182"/>
                    <a:gd name="T34" fmla="*/ 313 w 412"/>
                    <a:gd name="T35" fmla="*/ 116 h 182"/>
                    <a:gd name="T36" fmla="*/ 313 w 412"/>
                    <a:gd name="T37" fmla="*/ 94 h 182"/>
                    <a:gd name="T38" fmla="*/ 288 w 412"/>
                    <a:gd name="T39" fmla="*/ 94 h 182"/>
                    <a:gd name="T40" fmla="*/ 288 w 412"/>
                    <a:gd name="T41" fmla="*/ 149 h 182"/>
                    <a:gd name="T42" fmla="*/ 380 w 412"/>
                    <a:gd name="T43" fmla="*/ 149 h 182"/>
                    <a:gd name="T44" fmla="*/ 380 w 412"/>
                    <a:gd name="T45" fmla="*/ 32 h 182"/>
                    <a:gd name="T46" fmla="*/ 220 w 412"/>
                    <a:gd name="T47" fmla="*/ 32 h 182"/>
                    <a:gd name="T48" fmla="*/ 220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7 w 412"/>
                    <a:gd name="T61" fmla="*/ 115 h 182"/>
                    <a:gd name="T62" fmla="*/ 100 w 412"/>
                    <a:gd name="T63" fmla="*/ 115 h 182"/>
                    <a:gd name="T64" fmla="*/ 100 w 412"/>
                    <a:gd name="T65" fmla="*/ 116 h 182"/>
                    <a:gd name="T66" fmla="*/ 71 w 412"/>
                    <a:gd name="T67" fmla="*/ 116 h 182"/>
                    <a:gd name="T68" fmla="*/ 71 w 412"/>
                    <a:gd name="T69" fmla="*/ 115 h 182"/>
                    <a:gd name="T70" fmla="*/ 70 w 412"/>
                    <a:gd name="T71" fmla="*/ 115 h 182"/>
                    <a:gd name="T72" fmla="*/ 69 w 412"/>
                    <a:gd name="T73" fmla="*/ 61 h 182"/>
                    <a:gd name="T74" fmla="*/ 100 w 412"/>
                    <a:gd name="T75" fmla="*/ 61 h 182"/>
                    <a:gd name="T76" fmla="*/ 100 w 412"/>
                    <a:gd name="T77" fmla="*/ 84 h 182"/>
                    <a:gd name="T78" fmla="*/ 124 w 412"/>
                    <a:gd name="T79" fmla="*/ 84 h 182"/>
                    <a:gd name="T80" fmla="*/ 124 w 412"/>
                    <a:gd name="T81" fmla="*/ 33 h 182"/>
                    <a:gd name="T82" fmla="*/ 33 w 412"/>
                    <a:gd name="T83" fmla="*/ 33 h 182"/>
                    <a:gd name="T84" fmla="*/ 33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3" y="150"/>
                      </a:moveTo>
                      <a:cubicBezTo>
                        <a:pt x="187" y="150"/>
                        <a:pt x="187" y="150"/>
                        <a:pt x="187" y="150"/>
                      </a:cubicBezTo>
                      <a:cubicBezTo>
                        <a:pt x="187" y="1"/>
                        <a:pt x="187" y="1"/>
                        <a:pt x="187"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80" y="181"/>
                        <a:pt x="380" y="181"/>
                        <a:pt x="380" y="181"/>
                      </a:cubicBezTo>
                      <a:cubicBezTo>
                        <a:pt x="380" y="181"/>
                        <a:pt x="380" y="181"/>
                        <a:pt x="380" y="181"/>
                      </a:cubicBezTo>
                      <a:cubicBezTo>
                        <a:pt x="256" y="182"/>
                        <a:pt x="256" y="182"/>
                        <a:pt x="256" y="182"/>
                      </a:cubicBezTo>
                      <a:cubicBezTo>
                        <a:pt x="256" y="143"/>
                        <a:pt x="255" y="100"/>
                        <a:pt x="255" y="62"/>
                      </a:cubicBezTo>
                      <a:cubicBezTo>
                        <a:pt x="285" y="62"/>
                        <a:pt x="313" y="62"/>
                        <a:pt x="342" y="62"/>
                      </a:cubicBezTo>
                      <a:cubicBezTo>
                        <a:pt x="342" y="62"/>
                        <a:pt x="342" y="62"/>
                        <a:pt x="342" y="62"/>
                      </a:cubicBezTo>
                      <a:cubicBezTo>
                        <a:pt x="342" y="62"/>
                        <a:pt x="342" y="62"/>
                        <a:pt x="342" y="62"/>
                      </a:cubicBezTo>
                      <a:cubicBezTo>
                        <a:pt x="342" y="94"/>
                        <a:pt x="342" y="94"/>
                        <a:pt x="342"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8" y="94"/>
                        <a:pt x="288" y="94"/>
                        <a:pt x="288" y="94"/>
                      </a:cubicBezTo>
                      <a:cubicBezTo>
                        <a:pt x="288" y="149"/>
                        <a:pt x="288" y="149"/>
                        <a:pt x="288" y="149"/>
                      </a:cubicBezTo>
                      <a:cubicBezTo>
                        <a:pt x="380" y="149"/>
                        <a:pt x="380" y="149"/>
                        <a:pt x="380" y="149"/>
                      </a:cubicBezTo>
                      <a:cubicBezTo>
                        <a:pt x="380" y="32"/>
                        <a:pt x="380" y="32"/>
                        <a:pt x="380" y="32"/>
                      </a:cubicBezTo>
                      <a:cubicBezTo>
                        <a:pt x="220" y="32"/>
                        <a:pt x="220" y="32"/>
                        <a:pt x="220" y="32"/>
                      </a:cubicBezTo>
                      <a:cubicBezTo>
                        <a:pt x="220" y="32"/>
                        <a:pt x="220" y="32"/>
                        <a:pt x="220"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7" y="115"/>
                        <a:pt x="157" y="115"/>
                        <a:pt x="157" y="115"/>
                      </a:cubicBezTo>
                      <a:cubicBezTo>
                        <a:pt x="100" y="115"/>
                        <a:pt x="100" y="115"/>
                        <a:pt x="100" y="115"/>
                      </a:cubicBezTo>
                      <a:cubicBezTo>
                        <a:pt x="100" y="116"/>
                        <a:pt x="100" y="116"/>
                        <a:pt x="100" y="116"/>
                      </a:cubicBezTo>
                      <a:cubicBezTo>
                        <a:pt x="71" y="116"/>
                        <a:pt x="71" y="116"/>
                        <a:pt x="71" y="116"/>
                      </a:cubicBezTo>
                      <a:cubicBezTo>
                        <a:pt x="71" y="115"/>
                        <a:pt x="71" y="115"/>
                        <a:pt x="71" y="115"/>
                      </a:cubicBezTo>
                      <a:cubicBezTo>
                        <a:pt x="70" y="115"/>
                        <a:pt x="70" y="115"/>
                        <a:pt x="70" y="115"/>
                      </a:cubicBezTo>
                      <a:cubicBezTo>
                        <a:pt x="69" y="61"/>
                        <a:pt x="69" y="61"/>
                        <a:pt x="69" y="61"/>
                      </a:cubicBezTo>
                      <a:cubicBezTo>
                        <a:pt x="100" y="61"/>
                        <a:pt x="100" y="61"/>
                        <a:pt x="100" y="61"/>
                      </a:cubicBezTo>
                      <a:cubicBezTo>
                        <a:pt x="100" y="84"/>
                        <a:pt x="100" y="84"/>
                        <a:pt x="100" y="84"/>
                      </a:cubicBezTo>
                      <a:cubicBezTo>
                        <a:pt x="124" y="84"/>
                        <a:pt x="124" y="84"/>
                        <a:pt x="124" y="84"/>
                      </a:cubicBezTo>
                      <a:cubicBezTo>
                        <a:pt x="124" y="33"/>
                        <a:pt x="124" y="33"/>
                        <a:pt x="124" y="33"/>
                      </a:cubicBezTo>
                      <a:cubicBezTo>
                        <a:pt x="33" y="33"/>
                        <a:pt x="33" y="33"/>
                        <a:pt x="33" y="33"/>
                      </a:cubicBezTo>
                      <a:lnTo>
                        <a:pt x="33"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59" name="Freeform 25"/>
                <p:cNvSpPr>
                  <a:spLocks/>
                </p:cNvSpPr>
                <p:nvPr/>
              </p:nvSpPr>
              <p:spPr bwMode="auto">
                <a:xfrm>
                  <a:off x="13364400" y="5029200"/>
                  <a:ext cx="526381" cy="126831"/>
                </a:xfrm>
                <a:custGeom>
                  <a:avLst/>
                  <a:gdLst>
                    <a:gd name="T0" fmla="*/ 32 w 412"/>
                    <a:gd name="T1" fmla="*/ 150 h 182"/>
                    <a:gd name="T2" fmla="*/ 186 w 412"/>
                    <a:gd name="T3" fmla="*/ 150 h 182"/>
                    <a:gd name="T4" fmla="*/ 186 w 412"/>
                    <a:gd name="T5" fmla="*/ 1 h 182"/>
                    <a:gd name="T6" fmla="*/ 187 w 412"/>
                    <a:gd name="T7" fmla="*/ 1 h 182"/>
                    <a:gd name="T8" fmla="*/ 187 w 412"/>
                    <a:gd name="T9" fmla="*/ 1 h 182"/>
                    <a:gd name="T10" fmla="*/ 412 w 412"/>
                    <a:gd name="T11" fmla="*/ 0 h 182"/>
                    <a:gd name="T12" fmla="*/ 412 w 412"/>
                    <a:gd name="T13" fmla="*/ 181 h 182"/>
                    <a:gd name="T14" fmla="*/ 379 w 412"/>
                    <a:gd name="T15" fmla="*/ 181 h 182"/>
                    <a:gd name="T16" fmla="*/ 379 w 412"/>
                    <a:gd name="T17" fmla="*/ 181 h 182"/>
                    <a:gd name="T18" fmla="*/ 256 w 412"/>
                    <a:gd name="T19" fmla="*/ 182 h 182"/>
                    <a:gd name="T20" fmla="*/ 255 w 412"/>
                    <a:gd name="T21" fmla="*/ 62 h 182"/>
                    <a:gd name="T22" fmla="*/ 342 w 412"/>
                    <a:gd name="T23" fmla="*/ 62 h 182"/>
                    <a:gd name="T24" fmla="*/ 342 w 412"/>
                    <a:gd name="T25" fmla="*/ 62 h 182"/>
                    <a:gd name="T26" fmla="*/ 342 w 412"/>
                    <a:gd name="T27" fmla="*/ 62 h 182"/>
                    <a:gd name="T28" fmla="*/ 342 w 412"/>
                    <a:gd name="T29" fmla="*/ 94 h 182"/>
                    <a:gd name="T30" fmla="*/ 342 w 412"/>
                    <a:gd name="T31" fmla="*/ 94 h 182"/>
                    <a:gd name="T32" fmla="*/ 342 w 412"/>
                    <a:gd name="T33" fmla="*/ 116 h 182"/>
                    <a:gd name="T34" fmla="*/ 313 w 412"/>
                    <a:gd name="T35" fmla="*/ 116 h 182"/>
                    <a:gd name="T36" fmla="*/ 313 w 412"/>
                    <a:gd name="T37" fmla="*/ 94 h 182"/>
                    <a:gd name="T38" fmla="*/ 288 w 412"/>
                    <a:gd name="T39" fmla="*/ 94 h 182"/>
                    <a:gd name="T40" fmla="*/ 288 w 412"/>
                    <a:gd name="T41" fmla="*/ 149 h 182"/>
                    <a:gd name="T42" fmla="*/ 379 w 412"/>
                    <a:gd name="T43" fmla="*/ 149 h 182"/>
                    <a:gd name="T44" fmla="*/ 379 w 412"/>
                    <a:gd name="T45" fmla="*/ 32 h 182"/>
                    <a:gd name="T46" fmla="*/ 220 w 412"/>
                    <a:gd name="T47" fmla="*/ 32 h 182"/>
                    <a:gd name="T48" fmla="*/ 220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6 w 412"/>
                    <a:gd name="T61" fmla="*/ 115 h 182"/>
                    <a:gd name="T62" fmla="*/ 99 w 412"/>
                    <a:gd name="T63" fmla="*/ 115 h 182"/>
                    <a:gd name="T64" fmla="*/ 99 w 412"/>
                    <a:gd name="T65" fmla="*/ 116 h 182"/>
                    <a:gd name="T66" fmla="*/ 70 w 412"/>
                    <a:gd name="T67" fmla="*/ 116 h 182"/>
                    <a:gd name="T68" fmla="*/ 70 w 412"/>
                    <a:gd name="T69" fmla="*/ 115 h 182"/>
                    <a:gd name="T70" fmla="*/ 69 w 412"/>
                    <a:gd name="T71" fmla="*/ 115 h 182"/>
                    <a:gd name="T72" fmla="*/ 69 w 412"/>
                    <a:gd name="T73" fmla="*/ 61 h 182"/>
                    <a:gd name="T74" fmla="*/ 99 w 412"/>
                    <a:gd name="T75" fmla="*/ 61 h 182"/>
                    <a:gd name="T76" fmla="*/ 99 w 412"/>
                    <a:gd name="T77" fmla="*/ 84 h 182"/>
                    <a:gd name="T78" fmla="*/ 123 w 412"/>
                    <a:gd name="T79" fmla="*/ 84 h 182"/>
                    <a:gd name="T80" fmla="*/ 123 w 412"/>
                    <a:gd name="T81" fmla="*/ 33 h 182"/>
                    <a:gd name="T82" fmla="*/ 32 w 412"/>
                    <a:gd name="T83" fmla="*/ 33 h 182"/>
                    <a:gd name="T84" fmla="*/ 32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2" y="150"/>
                      </a:moveTo>
                      <a:cubicBezTo>
                        <a:pt x="186" y="150"/>
                        <a:pt x="186" y="150"/>
                        <a:pt x="186" y="150"/>
                      </a:cubicBezTo>
                      <a:cubicBezTo>
                        <a:pt x="186" y="1"/>
                        <a:pt x="186" y="1"/>
                        <a:pt x="186"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79" y="181"/>
                        <a:pt x="379" y="181"/>
                        <a:pt x="379" y="181"/>
                      </a:cubicBezTo>
                      <a:cubicBezTo>
                        <a:pt x="379" y="181"/>
                        <a:pt x="379" y="181"/>
                        <a:pt x="379" y="181"/>
                      </a:cubicBezTo>
                      <a:cubicBezTo>
                        <a:pt x="256" y="182"/>
                        <a:pt x="256" y="182"/>
                        <a:pt x="256" y="182"/>
                      </a:cubicBezTo>
                      <a:cubicBezTo>
                        <a:pt x="256" y="143"/>
                        <a:pt x="255" y="100"/>
                        <a:pt x="255" y="62"/>
                      </a:cubicBezTo>
                      <a:cubicBezTo>
                        <a:pt x="284" y="62"/>
                        <a:pt x="313" y="62"/>
                        <a:pt x="342" y="62"/>
                      </a:cubicBezTo>
                      <a:cubicBezTo>
                        <a:pt x="342" y="62"/>
                        <a:pt x="342" y="62"/>
                        <a:pt x="342" y="62"/>
                      </a:cubicBezTo>
                      <a:cubicBezTo>
                        <a:pt x="342" y="62"/>
                        <a:pt x="342" y="62"/>
                        <a:pt x="342" y="62"/>
                      </a:cubicBezTo>
                      <a:cubicBezTo>
                        <a:pt x="342" y="94"/>
                        <a:pt x="342" y="94"/>
                        <a:pt x="342"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8" y="94"/>
                        <a:pt x="288" y="94"/>
                        <a:pt x="288" y="94"/>
                      </a:cubicBezTo>
                      <a:cubicBezTo>
                        <a:pt x="288" y="149"/>
                        <a:pt x="288" y="149"/>
                        <a:pt x="288" y="149"/>
                      </a:cubicBezTo>
                      <a:cubicBezTo>
                        <a:pt x="379" y="149"/>
                        <a:pt x="379" y="149"/>
                        <a:pt x="379" y="149"/>
                      </a:cubicBezTo>
                      <a:cubicBezTo>
                        <a:pt x="379" y="32"/>
                        <a:pt x="379" y="32"/>
                        <a:pt x="379" y="32"/>
                      </a:cubicBezTo>
                      <a:cubicBezTo>
                        <a:pt x="220" y="32"/>
                        <a:pt x="220" y="32"/>
                        <a:pt x="220" y="32"/>
                      </a:cubicBezTo>
                      <a:cubicBezTo>
                        <a:pt x="220" y="32"/>
                        <a:pt x="220" y="32"/>
                        <a:pt x="220"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6" y="115"/>
                        <a:pt x="156" y="115"/>
                        <a:pt x="156" y="115"/>
                      </a:cubicBezTo>
                      <a:cubicBezTo>
                        <a:pt x="99" y="115"/>
                        <a:pt x="99" y="115"/>
                        <a:pt x="99" y="115"/>
                      </a:cubicBezTo>
                      <a:cubicBezTo>
                        <a:pt x="99" y="116"/>
                        <a:pt x="99" y="116"/>
                        <a:pt x="99" y="116"/>
                      </a:cubicBezTo>
                      <a:cubicBezTo>
                        <a:pt x="70" y="116"/>
                        <a:pt x="70" y="116"/>
                        <a:pt x="70" y="116"/>
                      </a:cubicBezTo>
                      <a:cubicBezTo>
                        <a:pt x="70" y="115"/>
                        <a:pt x="70" y="115"/>
                        <a:pt x="70" y="115"/>
                      </a:cubicBezTo>
                      <a:cubicBezTo>
                        <a:pt x="69" y="115"/>
                        <a:pt x="69" y="115"/>
                        <a:pt x="69" y="115"/>
                      </a:cubicBezTo>
                      <a:cubicBezTo>
                        <a:pt x="69" y="61"/>
                        <a:pt x="69" y="61"/>
                        <a:pt x="69" y="61"/>
                      </a:cubicBezTo>
                      <a:cubicBezTo>
                        <a:pt x="99" y="61"/>
                        <a:pt x="99" y="61"/>
                        <a:pt x="99" y="61"/>
                      </a:cubicBezTo>
                      <a:cubicBezTo>
                        <a:pt x="99" y="84"/>
                        <a:pt x="99" y="84"/>
                        <a:pt x="99" y="84"/>
                      </a:cubicBezTo>
                      <a:cubicBezTo>
                        <a:pt x="123" y="84"/>
                        <a:pt x="123" y="84"/>
                        <a:pt x="123" y="84"/>
                      </a:cubicBezTo>
                      <a:cubicBezTo>
                        <a:pt x="123" y="33"/>
                        <a:pt x="123" y="33"/>
                        <a:pt x="123" y="33"/>
                      </a:cubicBezTo>
                      <a:cubicBezTo>
                        <a:pt x="32" y="33"/>
                        <a:pt x="32" y="33"/>
                        <a:pt x="32" y="33"/>
                      </a:cubicBezTo>
                      <a:lnTo>
                        <a:pt x="32"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grpSp>
          <p:sp>
            <p:nvSpPr>
              <p:cNvPr id="37" name="Freeform 5"/>
              <p:cNvSpPr>
                <a:spLocks/>
              </p:cNvSpPr>
              <p:nvPr/>
            </p:nvSpPr>
            <p:spPr bwMode="auto">
              <a:xfrm>
                <a:off x="13957724" y="4880089"/>
                <a:ext cx="498907" cy="149111"/>
              </a:xfrm>
              <a:custGeom>
                <a:avLst/>
                <a:gdLst>
                  <a:gd name="T0" fmla="*/ 33 w 412"/>
                  <a:gd name="T1" fmla="*/ 150 h 182"/>
                  <a:gd name="T2" fmla="*/ 187 w 412"/>
                  <a:gd name="T3" fmla="*/ 150 h 182"/>
                  <a:gd name="T4" fmla="*/ 187 w 412"/>
                  <a:gd name="T5" fmla="*/ 1 h 182"/>
                  <a:gd name="T6" fmla="*/ 187 w 412"/>
                  <a:gd name="T7" fmla="*/ 1 h 182"/>
                  <a:gd name="T8" fmla="*/ 187 w 412"/>
                  <a:gd name="T9" fmla="*/ 1 h 182"/>
                  <a:gd name="T10" fmla="*/ 412 w 412"/>
                  <a:gd name="T11" fmla="*/ 0 h 182"/>
                  <a:gd name="T12" fmla="*/ 412 w 412"/>
                  <a:gd name="T13" fmla="*/ 181 h 182"/>
                  <a:gd name="T14" fmla="*/ 379 w 412"/>
                  <a:gd name="T15" fmla="*/ 181 h 182"/>
                  <a:gd name="T16" fmla="*/ 379 w 412"/>
                  <a:gd name="T17" fmla="*/ 181 h 182"/>
                  <a:gd name="T18" fmla="*/ 256 w 412"/>
                  <a:gd name="T19" fmla="*/ 182 h 182"/>
                  <a:gd name="T20" fmla="*/ 255 w 412"/>
                  <a:gd name="T21" fmla="*/ 62 h 182"/>
                  <a:gd name="T22" fmla="*/ 342 w 412"/>
                  <a:gd name="T23" fmla="*/ 62 h 182"/>
                  <a:gd name="T24" fmla="*/ 342 w 412"/>
                  <a:gd name="T25" fmla="*/ 62 h 182"/>
                  <a:gd name="T26" fmla="*/ 342 w 412"/>
                  <a:gd name="T27" fmla="*/ 62 h 182"/>
                  <a:gd name="T28" fmla="*/ 342 w 412"/>
                  <a:gd name="T29" fmla="*/ 94 h 182"/>
                  <a:gd name="T30" fmla="*/ 342 w 412"/>
                  <a:gd name="T31" fmla="*/ 94 h 182"/>
                  <a:gd name="T32" fmla="*/ 342 w 412"/>
                  <a:gd name="T33" fmla="*/ 116 h 182"/>
                  <a:gd name="T34" fmla="*/ 313 w 412"/>
                  <a:gd name="T35" fmla="*/ 116 h 182"/>
                  <a:gd name="T36" fmla="*/ 313 w 412"/>
                  <a:gd name="T37" fmla="*/ 94 h 182"/>
                  <a:gd name="T38" fmla="*/ 288 w 412"/>
                  <a:gd name="T39" fmla="*/ 94 h 182"/>
                  <a:gd name="T40" fmla="*/ 288 w 412"/>
                  <a:gd name="T41" fmla="*/ 149 h 182"/>
                  <a:gd name="T42" fmla="*/ 379 w 412"/>
                  <a:gd name="T43" fmla="*/ 149 h 182"/>
                  <a:gd name="T44" fmla="*/ 379 w 412"/>
                  <a:gd name="T45" fmla="*/ 32 h 182"/>
                  <a:gd name="T46" fmla="*/ 220 w 412"/>
                  <a:gd name="T47" fmla="*/ 32 h 182"/>
                  <a:gd name="T48" fmla="*/ 220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7 w 412"/>
                  <a:gd name="T61" fmla="*/ 115 h 182"/>
                  <a:gd name="T62" fmla="*/ 100 w 412"/>
                  <a:gd name="T63" fmla="*/ 115 h 182"/>
                  <a:gd name="T64" fmla="*/ 100 w 412"/>
                  <a:gd name="T65" fmla="*/ 116 h 182"/>
                  <a:gd name="T66" fmla="*/ 71 w 412"/>
                  <a:gd name="T67" fmla="*/ 116 h 182"/>
                  <a:gd name="T68" fmla="*/ 71 w 412"/>
                  <a:gd name="T69" fmla="*/ 115 h 182"/>
                  <a:gd name="T70" fmla="*/ 70 w 412"/>
                  <a:gd name="T71" fmla="*/ 115 h 182"/>
                  <a:gd name="T72" fmla="*/ 69 w 412"/>
                  <a:gd name="T73" fmla="*/ 61 h 182"/>
                  <a:gd name="T74" fmla="*/ 100 w 412"/>
                  <a:gd name="T75" fmla="*/ 61 h 182"/>
                  <a:gd name="T76" fmla="*/ 100 w 412"/>
                  <a:gd name="T77" fmla="*/ 84 h 182"/>
                  <a:gd name="T78" fmla="*/ 124 w 412"/>
                  <a:gd name="T79" fmla="*/ 84 h 182"/>
                  <a:gd name="T80" fmla="*/ 124 w 412"/>
                  <a:gd name="T81" fmla="*/ 33 h 182"/>
                  <a:gd name="T82" fmla="*/ 33 w 412"/>
                  <a:gd name="T83" fmla="*/ 33 h 182"/>
                  <a:gd name="T84" fmla="*/ 33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3" y="150"/>
                    </a:moveTo>
                    <a:cubicBezTo>
                      <a:pt x="187" y="150"/>
                      <a:pt x="187" y="150"/>
                      <a:pt x="187" y="150"/>
                    </a:cubicBezTo>
                    <a:cubicBezTo>
                      <a:pt x="187" y="1"/>
                      <a:pt x="187" y="1"/>
                      <a:pt x="187"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79" y="181"/>
                      <a:pt x="379" y="181"/>
                      <a:pt x="379" y="181"/>
                    </a:cubicBezTo>
                    <a:cubicBezTo>
                      <a:pt x="379" y="181"/>
                      <a:pt x="379" y="181"/>
                      <a:pt x="379" y="181"/>
                    </a:cubicBezTo>
                    <a:cubicBezTo>
                      <a:pt x="256" y="182"/>
                      <a:pt x="256" y="182"/>
                      <a:pt x="256" y="182"/>
                    </a:cubicBezTo>
                    <a:cubicBezTo>
                      <a:pt x="256" y="143"/>
                      <a:pt x="255" y="100"/>
                      <a:pt x="255" y="62"/>
                    </a:cubicBezTo>
                    <a:cubicBezTo>
                      <a:pt x="285" y="62"/>
                      <a:pt x="313" y="62"/>
                      <a:pt x="342" y="62"/>
                    </a:cubicBezTo>
                    <a:cubicBezTo>
                      <a:pt x="342" y="62"/>
                      <a:pt x="342" y="62"/>
                      <a:pt x="342" y="62"/>
                    </a:cubicBezTo>
                    <a:cubicBezTo>
                      <a:pt x="342" y="62"/>
                      <a:pt x="342" y="62"/>
                      <a:pt x="342" y="62"/>
                    </a:cubicBezTo>
                    <a:cubicBezTo>
                      <a:pt x="342" y="94"/>
                      <a:pt x="342" y="94"/>
                      <a:pt x="342"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8" y="94"/>
                      <a:pt x="288" y="94"/>
                      <a:pt x="288" y="94"/>
                    </a:cubicBezTo>
                    <a:cubicBezTo>
                      <a:pt x="288" y="149"/>
                      <a:pt x="288" y="149"/>
                      <a:pt x="288" y="149"/>
                    </a:cubicBezTo>
                    <a:cubicBezTo>
                      <a:pt x="379" y="149"/>
                      <a:pt x="379" y="149"/>
                      <a:pt x="379" y="149"/>
                    </a:cubicBezTo>
                    <a:cubicBezTo>
                      <a:pt x="379" y="32"/>
                      <a:pt x="379" y="32"/>
                      <a:pt x="379" y="32"/>
                    </a:cubicBezTo>
                    <a:cubicBezTo>
                      <a:pt x="220" y="32"/>
                      <a:pt x="220" y="32"/>
                      <a:pt x="220" y="32"/>
                    </a:cubicBezTo>
                    <a:cubicBezTo>
                      <a:pt x="220" y="32"/>
                      <a:pt x="220" y="32"/>
                      <a:pt x="220"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7" y="115"/>
                      <a:pt x="157" y="115"/>
                      <a:pt x="157" y="115"/>
                    </a:cubicBezTo>
                    <a:cubicBezTo>
                      <a:pt x="100" y="115"/>
                      <a:pt x="100" y="115"/>
                      <a:pt x="100" y="115"/>
                    </a:cubicBezTo>
                    <a:cubicBezTo>
                      <a:pt x="100" y="116"/>
                      <a:pt x="100" y="116"/>
                      <a:pt x="100" y="116"/>
                    </a:cubicBezTo>
                    <a:cubicBezTo>
                      <a:pt x="71" y="116"/>
                      <a:pt x="71" y="116"/>
                      <a:pt x="71" y="116"/>
                    </a:cubicBezTo>
                    <a:cubicBezTo>
                      <a:pt x="71" y="115"/>
                      <a:pt x="71" y="115"/>
                      <a:pt x="71" y="115"/>
                    </a:cubicBezTo>
                    <a:cubicBezTo>
                      <a:pt x="70" y="115"/>
                      <a:pt x="70" y="115"/>
                      <a:pt x="70" y="115"/>
                    </a:cubicBezTo>
                    <a:cubicBezTo>
                      <a:pt x="69" y="61"/>
                      <a:pt x="69" y="61"/>
                      <a:pt x="69" y="61"/>
                    </a:cubicBezTo>
                    <a:cubicBezTo>
                      <a:pt x="100" y="61"/>
                      <a:pt x="100" y="61"/>
                      <a:pt x="100" y="61"/>
                    </a:cubicBezTo>
                    <a:cubicBezTo>
                      <a:pt x="100" y="84"/>
                      <a:pt x="100" y="84"/>
                      <a:pt x="100" y="84"/>
                    </a:cubicBezTo>
                    <a:cubicBezTo>
                      <a:pt x="124" y="84"/>
                      <a:pt x="124" y="84"/>
                      <a:pt x="124" y="84"/>
                    </a:cubicBezTo>
                    <a:cubicBezTo>
                      <a:pt x="124" y="33"/>
                      <a:pt x="124" y="33"/>
                      <a:pt x="124" y="33"/>
                    </a:cubicBezTo>
                    <a:cubicBezTo>
                      <a:pt x="33" y="33"/>
                      <a:pt x="33" y="33"/>
                      <a:pt x="33" y="33"/>
                    </a:cubicBezTo>
                    <a:lnTo>
                      <a:pt x="33"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38" name="Freeform 6"/>
              <p:cNvSpPr>
                <a:spLocks/>
              </p:cNvSpPr>
              <p:nvPr/>
            </p:nvSpPr>
            <p:spPr bwMode="auto">
              <a:xfrm>
                <a:off x="14486269" y="4880089"/>
                <a:ext cx="497260" cy="149111"/>
              </a:xfrm>
              <a:custGeom>
                <a:avLst/>
                <a:gdLst>
                  <a:gd name="T0" fmla="*/ 32 w 411"/>
                  <a:gd name="T1" fmla="*/ 150 h 182"/>
                  <a:gd name="T2" fmla="*/ 186 w 411"/>
                  <a:gd name="T3" fmla="*/ 150 h 182"/>
                  <a:gd name="T4" fmla="*/ 186 w 411"/>
                  <a:gd name="T5" fmla="*/ 1 h 182"/>
                  <a:gd name="T6" fmla="*/ 187 w 411"/>
                  <a:gd name="T7" fmla="*/ 1 h 182"/>
                  <a:gd name="T8" fmla="*/ 187 w 411"/>
                  <a:gd name="T9" fmla="*/ 1 h 182"/>
                  <a:gd name="T10" fmla="*/ 411 w 411"/>
                  <a:gd name="T11" fmla="*/ 0 h 182"/>
                  <a:gd name="T12" fmla="*/ 411 w 411"/>
                  <a:gd name="T13" fmla="*/ 181 h 182"/>
                  <a:gd name="T14" fmla="*/ 379 w 411"/>
                  <a:gd name="T15" fmla="*/ 181 h 182"/>
                  <a:gd name="T16" fmla="*/ 379 w 411"/>
                  <a:gd name="T17" fmla="*/ 181 h 182"/>
                  <a:gd name="T18" fmla="*/ 255 w 411"/>
                  <a:gd name="T19" fmla="*/ 182 h 182"/>
                  <a:gd name="T20" fmla="*/ 255 w 411"/>
                  <a:gd name="T21" fmla="*/ 62 h 182"/>
                  <a:gd name="T22" fmla="*/ 341 w 411"/>
                  <a:gd name="T23" fmla="*/ 62 h 182"/>
                  <a:gd name="T24" fmla="*/ 341 w 411"/>
                  <a:gd name="T25" fmla="*/ 62 h 182"/>
                  <a:gd name="T26" fmla="*/ 342 w 411"/>
                  <a:gd name="T27" fmla="*/ 62 h 182"/>
                  <a:gd name="T28" fmla="*/ 342 w 411"/>
                  <a:gd name="T29" fmla="*/ 94 h 182"/>
                  <a:gd name="T30" fmla="*/ 341 w 411"/>
                  <a:gd name="T31" fmla="*/ 94 h 182"/>
                  <a:gd name="T32" fmla="*/ 341 w 411"/>
                  <a:gd name="T33" fmla="*/ 116 h 182"/>
                  <a:gd name="T34" fmla="*/ 312 w 411"/>
                  <a:gd name="T35" fmla="*/ 116 h 182"/>
                  <a:gd name="T36" fmla="*/ 312 w 411"/>
                  <a:gd name="T37" fmla="*/ 94 h 182"/>
                  <a:gd name="T38" fmla="*/ 288 w 411"/>
                  <a:gd name="T39" fmla="*/ 94 h 182"/>
                  <a:gd name="T40" fmla="*/ 288 w 411"/>
                  <a:gd name="T41" fmla="*/ 149 h 182"/>
                  <a:gd name="T42" fmla="*/ 379 w 411"/>
                  <a:gd name="T43" fmla="*/ 149 h 182"/>
                  <a:gd name="T44" fmla="*/ 379 w 411"/>
                  <a:gd name="T45" fmla="*/ 32 h 182"/>
                  <a:gd name="T46" fmla="*/ 220 w 411"/>
                  <a:gd name="T47" fmla="*/ 32 h 182"/>
                  <a:gd name="T48" fmla="*/ 220 w 411"/>
                  <a:gd name="T49" fmla="*/ 32 h 182"/>
                  <a:gd name="T50" fmla="*/ 218 w 411"/>
                  <a:gd name="T51" fmla="*/ 32 h 182"/>
                  <a:gd name="T52" fmla="*/ 218 w 411"/>
                  <a:gd name="T53" fmla="*/ 182 h 182"/>
                  <a:gd name="T54" fmla="*/ 0 w 411"/>
                  <a:gd name="T55" fmla="*/ 182 h 182"/>
                  <a:gd name="T56" fmla="*/ 0 w 411"/>
                  <a:gd name="T57" fmla="*/ 1 h 182"/>
                  <a:gd name="T58" fmla="*/ 156 w 411"/>
                  <a:gd name="T59" fmla="*/ 0 h 182"/>
                  <a:gd name="T60" fmla="*/ 156 w 411"/>
                  <a:gd name="T61" fmla="*/ 115 h 182"/>
                  <a:gd name="T62" fmla="*/ 99 w 411"/>
                  <a:gd name="T63" fmla="*/ 115 h 182"/>
                  <a:gd name="T64" fmla="*/ 99 w 411"/>
                  <a:gd name="T65" fmla="*/ 116 h 182"/>
                  <a:gd name="T66" fmla="*/ 70 w 411"/>
                  <a:gd name="T67" fmla="*/ 116 h 182"/>
                  <a:gd name="T68" fmla="*/ 70 w 411"/>
                  <a:gd name="T69" fmla="*/ 115 h 182"/>
                  <a:gd name="T70" fmla="*/ 69 w 411"/>
                  <a:gd name="T71" fmla="*/ 115 h 182"/>
                  <a:gd name="T72" fmla="*/ 69 w 411"/>
                  <a:gd name="T73" fmla="*/ 61 h 182"/>
                  <a:gd name="T74" fmla="*/ 99 w 411"/>
                  <a:gd name="T75" fmla="*/ 61 h 182"/>
                  <a:gd name="T76" fmla="*/ 99 w 411"/>
                  <a:gd name="T77" fmla="*/ 84 h 182"/>
                  <a:gd name="T78" fmla="*/ 123 w 411"/>
                  <a:gd name="T79" fmla="*/ 84 h 182"/>
                  <a:gd name="T80" fmla="*/ 123 w 411"/>
                  <a:gd name="T81" fmla="*/ 33 h 182"/>
                  <a:gd name="T82" fmla="*/ 32 w 411"/>
                  <a:gd name="T83" fmla="*/ 33 h 182"/>
                  <a:gd name="T84" fmla="*/ 32 w 411"/>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1" h="182">
                    <a:moveTo>
                      <a:pt x="32" y="150"/>
                    </a:moveTo>
                    <a:cubicBezTo>
                      <a:pt x="186" y="150"/>
                      <a:pt x="186" y="150"/>
                      <a:pt x="186" y="150"/>
                    </a:cubicBezTo>
                    <a:cubicBezTo>
                      <a:pt x="186" y="1"/>
                      <a:pt x="186" y="1"/>
                      <a:pt x="186" y="1"/>
                    </a:cubicBezTo>
                    <a:cubicBezTo>
                      <a:pt x="187" y="1"/>
                      <a:pt x="187" y="1"/>
                      <a:pt x="187" y="1"/>
                    </a:cubicBezTo>
                    <a:cubicBezTo>
                      <a:pt x="187" y="1"/>
                      <a:pt x="187" y="1"/>
                      <a:pt x="187" y="1"/>
                    </a:cubicBezTo>
                    <a:cubicBezTo>
                      <a:pt x="268" y="1"/>
                      <a:pt x="332" y="0"/>
                      <a:pt x="411" y="0"/>
                    </a:cubicBezTo>
                    <a:cubicBezTo>
                      <a:pt x="411" y="181"/>
                      <a:pt x="411" y="181"/>
                      <a:pt x="411" y="181"/>
                    </a:cubicBezTo>
                    <a:cubicBezTo>
                      <a:pt x="379" y="181"/>
                      <a:pt x="379" y="181"/>
                      <a:pt x="379" y="181"/>
                    </a:cubicBezTo>
                    <a:cubicBezTo>
                      <a:pt x="379" y="181"/>
                      <a:pt x="379" y="181"/>
                      <a:pt x="379" y="181"/>
                    </a:cubicBezTo>
                    <a:cubicBezTo>
                      <a:pt x="255" y="182"/>
                      <a:pt x="255" y="182"/>
                      <a:pt x="255" y="182"/>
                    </a:cubicBezTo>
                    <a:cubicBezTo>
                      <a:pt x="255" y="143"/>
                      <a:pt x="255" y="100"/>
                      <a:pt x="255" y="62"/>
                    </a:cubicBezTo>
                    <a:cubicBezTo>
                      <a:pt x="284" y="62"/>
                      <a:pt x="312" y="62"/>
                      <a:pt x="341" y="62"/>
                    </a:cubicBezTo>
                    <a:cubicBezTo>
                      <a:pt x="341" y="62"/>
                      <a:pt x="341" y="62"/>
                      <a:pt x="341" y="62"/>
                    </a:cubicBezTo>
                    <a:cubicBezTo>
                      <a:pt x="342" y="62"/>
                      <a:pt x="342" y="62"/>
                      <a:pt x="342" y="62"/>
                    </a:cubicBezTo>
                    <a:cubicBezTo>
                      <a:pt x="342" y="94"/>
                      <a:pt x="342" y="94"/>
                      <a:pt x="342" y="94"/>
                    </a:cubicBezTo>
                    <a:cubicBezTo>
                      <a:pt x="341" y="94"/>
                      <a:pt x="341" y="94"/>
                      <a:pt x="341" y="94"/>
                    </a:cubicBezTo>
                    <a:cubicBezTo>
                      <a:pt x="341" y="116"/>
                      <a:pt x="341" y="116"/>
                      <a:pt x="341" y="116"/>
                    </a:cubicBezTo>
                    <a:cubicBezTo>
                      <a:pt x="312" y="116"/>
                      <a:pt x="312" y="116"/>
                      <a:pt x="312" y="116"/>
                    </a:cubicBezTo>
                    <a:cubicBezTo>
                      <a:pt x="312" y="94"/>
                      <a:pt x="312" y="94"/>
                      <a:pt x="312" y="94"/>
                    </a:cubicBezTo>
                    <a:cubicBezTo>
                      <a:pt x="288" y="94"/>
                      <a:pt x="288" y="94"/>
                      <a:pt x="288" y="94"/>
                    </a:cubicBezTo>
                    <a:cubicBezTo>
                      <a:pt x="288" y="149"/>
                      <a:pt x="288" y="149"/>
                      <a:pt x="288" y="149"/>
                    </a:cubicBezTo>
                    <a:cubicBezTo>
                      <a:pt x="379" y="149"/>
                      <a:pt x="379" y="149"/>
                      <a:pt x="379" y="149"/>
                    </a:cubicBezTo>
                    <a:cubicBezTo>
                      <a:pt x="379" y="32"/>
                      <a:pt x="379" y="32"/>
                      <a:pt x="379" y="32"/>
                    </a:cubicBezTo>
                    <a:cubicBezTo>
                      <a:pt x="220" y="32"/>
                      <a:pt x="220" y="32"/>
                      <a:pt x="220" y="32"/>
                    </a:cubicBezTo>
                    <a:cubicBezTo>
                      <a:pt x="220" y="32"/>
                      <a:pt x="220" y="32"/>
                      <a:pt x="220" y="32"/>
                    </a:cubicBezTo>
                    <a:cubicBezTo>
                      <a:pt x="218" y="32"/>
                      <a:pt x="218" y="32"/>
                      <a:pt x="218" y="32"/>
                    </a:cubicBezTo>
                    <a:cubicBezTo>
                      <a:pt x="218" y="182"/>
                      <a:pt x="218" y="182"/>
                      <a:pt x="218" y="182"/>
                    </a:cubicBezTo>
                    <a:cubicBezTo>
                      <a:pt x="0" y="182"/>
                      <a:pt x="0" y="182"/>
                      <a:pt x="0" y="182"/>
                    </a:cubicBezTo>
                    <a:cubicBezTo>
                      <a:pt x="0" y="1"/>
                      <a:pt x="0" y="1"/>
                      <a:pt x="0" y="1"/>
                    </a:cubicBezTo>
                    <a:cubicBezTo>
                      <a:pt x="156" y="0"/>
                      <a:pt x="156" y="0"/>
                      <a:pt x="156" y="0"/>
                    </a:cubicBezTo>
                    <a:cubicBezTo>
                      <a:pt x="156" y="115"/>
                      <a:pt x="156" y="115"/>
                      <a:pt x="156" y="115"/>
                    </a:cubicBezTo>
                    <a:cubicBezTo>
                      <a:pt x="99" y="115"/>
                      <a:pt x="99" y="115"/>
                      <a:pt x="99" y="115"/>
                    </a:cubicBezTo>
                    <a:cubicBezTo>
                      <a:pt x="99" y="116"/>
                      <a:pt x="99" y="116"/>
                      <a:pt x="99" y="116"/>
                    </a:cubicBezTo>
                    <a:cubicBezTo>
                      <a:pt x="70" y="116"/>
                      <a:pt x="70" y="116"/>
                      <a:pt x="70" y="116"/>
                    </a:cubicBezTo>
                    <a:cubicBezTo>
                      <a:pt x="70" y="115"/>
                      <a:pt x="70" y="115"/>
                      <a:pt x="70" y="115"/>
                    </a:cubicBezTo>
                    <a:cubicBezTo>
                      <a:pt x="69" y="115"/>
                      <a:pt x="69" y="115"/>
                      <a:pt x="69" y="115"/>
                    </a:cubicBezTo>
                    <a:cubicBezTo>
                      <a:pt x="69" y="61"/>
                      <a:pt x="69" y="61"/>
                      <a:pt x="69" y="61"/>
                    </a:cubicBezTo>
                    <a:cubicBezTo>
                      <a:pt x="99" y="61"/>
                      <a:pt x="99" y="61"/>
                      <a:pt x="99" y="61"/>
                    </a:cubicBezTo>
                    <a:cubicBezTo>
                      <a:pt x="99" y="84"/>
                      <a:pt x="99" y="84"/>
                      <a:pt x="99" y="84"/>
                    </a:cubicBezTo>
                    <a:cubicBezTo>
                      <a:pt x="123" y="84"/>
                      <a:pt x="123" y="84"/>
                      <a:pt x="123" y="84"/>
                    </a:cubicBezTo>
                    <a:cubicBezTo>
                      <a:pt x="123" y="33"/>
                      <a:pt x="123" y="33"/>
                      <a:pt x="123" y="33"/>
                    </a:cubicBezTo>
                    <a:cubicBezTo>
                      <a:pt x="32" y="33"/>
                      <a:pt x="32" y="33"/>
                      <a:pt x="32" y="33"/>
                    </a:cubicBezTo>
                    <a:lnTo>
                      <a:pt x="32"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grpSp>
        <p:sp>
          <p:nvSpPr>
            <p:cNvPr id="31" name="Freeform 5"/>
            <p:cNvSpPr>
              <a:spLocks/>
            </p:cNvSpPr>
            <p:nvPr/>
          </p:nvSpPr>
          <p:spPr bwMode="auto">
            <a:xfrm>
              <a:off x="17100025" y="4800600"/>
              <a:ext cx="498907" cy="149111"/>
            </a:xfrm>
            <a:custGeom>
              <a:avLst/>
              <a:gdLst>
                <a:gd name="T0" fmla="*/ 33 w 412"/>
                <a:gd name="T1" fmla="*/ 150 h 182"/>
                <a:gd name="T2" fmla="*/ 187 w 412"/>
                <a:gd name="T3" fmla="*/ 150 h 182"/>
                <a:gd name="T4" fmla="*/ 187 w 412"/>
                <a:gd name="T5" fmla="*/ 1 h 182"/>
                <a:gd name="T6" fmla="*/ 187 w 412"/>
                <a:gd name="T7" fmla="*/ 1 h 182"/>
                <a:gd name="T8" fmla="*/ 187 w 412"/>
                <a:gd name="T9" fmla="*/ 1 h 182"/>
                <a:gd name="T10" fmla="*/ 412 w 412"/>
                <a:gd name="T11" fmla="*/ 0 h 182"/>
                <a:gd name="T12" fmla="*/ 412 w 412"/>
                <a:gd name="T13" fmla="*/ 181 h 182"/>
                <a:gd name="T14" fmla="*/ 379 w 412"/>
                <a:gd name="T15" fmla="*/ 181 h 182"/>
                <a:gd name="T16" fmla="*/ 379 w 412"/>
                <a:gd name="T17" fmla="*/ 181 h 182"/>
                <a:gd name="T18" fmla="*/ 256 w 412"/>
                <a:gd name="T19" fmla="*/ 182 h 182"/>
                <a:gd name="T20" fmla="*/ 255 w 412"/>
                <a:gd name="T21" fmla="*/ 62 h 182"/>
                <a:gd name="T22" fmla="*/ 342 w 412"/>
                <a:gd name="T23" fmla="*/ 62 h 182"/>
                <a:gd name="T24" fmla="*/ 342 w 412"/>
                <a:gd name="T25" fmla="*/ 62 h 182"/>
                <a:gd name="T26" fmla="*/ 342 w 412"/>
                <a:gd name="T27" fmla="*/ 62 h 182"/>
                <a:gd name="T28" fmla="*/ 342 w 412"/>
                <a:gd name="T29" fmla="*/ 94 h 182"/>
                <a:gd name="T30" fmla="*/ 342 w 412"/>
                <a:gd name="T31" fmla="*/ 94 h 182"/>
                <a:gd name="T32" fmla="*/ 342 w 412"/>
                <a:gd name="T33" fmla="*/ 116 h 182"/>
                <a:gd name="T34" fmla="*/ 313 w 412"/>
                <a:gd name="T35" fmla="*/ 116 h 182"/>
                <a:gd name="T36" fmla="*/ 313 w 412"/>
                <a:gd name="T37" fmla="*/ 94 h 182"/>
                <a:gd name="T38" fmla="*/ 288 w 412"/>
                <a:gd name="T39" fmla="*/ 94 h 182"/>
                <a:gd name="T40" fmla="*/ 288 w 412"/>
                <a:gd name="T41" fmla="*/ 149 h 182"/>
                <a:gd name="T42" fmla="*/ 379 w 412"/>
                <a:gd name="T43" fmla="*/ 149 h 182"/>
                <a:gd name="T44" fmla="*/ 379 w 412"/>
                <a:gd name="T45" fmla="*/ 32 h 182"/>
                <a:gd name="T46" fmla="*/ 220 w 412"/>
                <a:gd name="T47" fmla="*/ 32 h 182"/>
                <a:gd name="T48" fmla="*/ 220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7 w 412"/>
                <a:gd name="T61" fmla="*/ 115 h 182"/>
                <a:gd name="T62" fmla="*/ 100 w 412"/>
                <a:gd name="T63" fmla="*/ 115 h 182"/>
                <a:gd name="T64" fmla="*/ 100 w 412"/>
                <a:gd name="T65" fmla="*/ 116 h 182"/>
                <a:gd name="T66" fmla="*/ 71 w 412"/>
                <a:gd name="T67" fmla="*/ 116 h 182"/>
                <a:gd name="T68" fmla="*/ 71 w 412"/>
                <a:gd name="T69" fmla="*/ 115 h 182"/>
                <a:gd name="T70" fmla="*/ 70 w 412"/>
                <a:gd name="T71" fmla="*/ 115 h 182"/>
                <a:gd name="T72" fmla="*/ 69 w 412"/>
                <a:gd name="T73" fmla="*/ 61 h 182"/>
                <a:gd name="T74" fmla="*/ 100 w 412"/>
                <a:gd name="T75" fmla="*/ 61 h 182"/>
                <a:gd name="T76" fmla="*/ 100 w 412"/>
                <a:gd name="T77" fmla="*/ 84 h 182"/>
                <a:gd name="T78" fmla="*/ 124 w 412"/>
                <a:gd name="T79" fmla="*/ 84 h 182"/>
                <a:gd name="T80" fmla="*/ 124 w 412"/>
                <a:gd name="T81" fmla="*/ 33 h 182"/>
                <a:gd name="T82" fmla="*/ 33 w 412"/>
                <a:gd name="T83" fmla="*/ 33 h 182"/>
                <a:gd name="T84" fmla="*/ 33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3" y="150"/>
                  </a:moveTo>
                  <a:cubicBezTo>
                    <a:pt x="187" y="150"/>
                    <a:pt x="187" y="150"/>
                    <a:pt x="187" y="150"/>
                  </a:cubicBezTo>
                  <a:cubicBezTo>
                    <a:pt x="187" y="1"/>
                    <a:pt x="187" y="1"/>
                    <a:pt x="187"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79" y="181"/>
                    <a:pt x="379" y="181"/>
                    <a:pt x="379" y="181"/>
                  </a:cubicBezTo>
                  <a:cubicBezTo>
                    <a:pt x="379" y="181"/>
                    <a:pt x="379" y="181"/>
                    <a:pt x="379" y="181"/>
                  </a:cubicBezTo>
                  <a:cubicBezTo>
                    <a:pt x="256" y="182"/>
                    <a:pt x="256" y="182"/>
                    <a:pt x="256" y="182"/>
                  </a:cubicBezTo>
                  <a:cubicBezTo>
                    <a:pt x="256" y="143"/>
                    <a:pt x="255" y="100"/>
                    <a:pt x="255" y="62"/>
                  </a:cubicBezTo>
                  <a:cubicBezTo>
                    <a:pt x="285" y="62"/>
                    <a:pt x="313" y="62"/>
                    <a:pt x="342" y="62"/>
                  </a:cubicBezTo>
                  <a:cubicBezTo>
                    <a:pt x="342" y="62"/>
                    <a:pt x="342" y="62"/>
                    <a:pt x="342" y="62"/>
                  </a:cubicBezTo>
                  <a:cubicBezTo>
                    <a:pt x="342" y="62"/>
                    <a:pt x="342" y="62"/>
                    <a:pt x="342" y="62"/>
                  </a:cubicBezTo>
                  <a:cubicBezTo>
                    <a:pt x="342" y="94"/>
                    <a:pt x="342" y="94"/>
                    <a:pt x="342"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8" y="94"/>
                    <a:pt x="288" y="94"/>
                    <a:pt x="288" y="94"/>
                  </a:cubicBezTo>
                  <a:cubicBezTo>
                    <a:pt x="288" y="149"/>
                    <a:pt x="288" y="149"/>
                    <a:pt x="288" y="149"/>
                  </a:cubicBezTo>
                  <a:cubicBezTo>
                    <a:pt x="379" y="149"/>
                    <a:pt x="379" y="149"/>
                    <a:pt x="379" y="149"/>
                  </a:cubicBezTo>
                  <a:cubicBezTo>
                    <a:pt x="379" y="32"/>
                    <a:pt x="379" y="32"/>
                    <a:pt x="379" y="32"/>
                  </a:cubicBezTo>
                  <a:cubicBezTo>
                    <a:pt x="220" y="32"/>
                    <a:pt x="220" y="32"/>
                    <a:pt x="220" y="32"/>
                  </a:cubicBezTo>
                  <a:cubicBezTo>
                    <a:pt x="220" y="32"/>
                    <a:pt x="220" y="32"/>
                    <a:pt x="220"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7" y="115"/>
                    <a:pt x="157" y="115"/>
                    <a:pt x="157" y="115"/>
                  </a:cubicBezTo>
                  <a:cubicBezTo>
                    <a:pt x="100" y="115"/>
                    <a:pt x="100" y="115"/>
                    <a:pt x="100" y="115"/>
                  </a:cubicBezTo>
                  <a:cubicBezTo>
                    <a:pt x="100" y="116"/>
                    <a:pt x="100" y="116"/>
                    <a:pt x="100" y="116"/>
                  </a:cubicBezTo>
                  <a:cubicBezTo>
                    <a:pt x="71" y="116"/>
                    <a:pt x="71" y="116"/>
                    <a:pt x="71" y="116"/>
                  </a:cubicBezTo>
                  <a:cubicBezTo>
                    <a:pt x="71" y="115"/>
                    <a:pt x="71" y="115"/>
                    <a:pt x="71" y="115"/>
                  </a:cubicBezTo>
                  <a:cubicBezTo>
                    <a:pt x="70" y="115"/>
                    <a:pt x="70" y="115"/>
                    <a:pt x="70" y="115"/>
                  </a:cubicBezTo>
                  <a:cubicBezTo>
                    <a:pt x="69" y="61"/>
                    <a:pt x="69" y="61"/>
                    <a:pt x="69" y="61"/>
                  </a:cubicBezTo>
                  <a:cubicBezTo>
                    <a:pt x="100" y="61"/>
                    <a:pt x="100" y="61"/>
                    <a:pt x="100" y="61"/>
                  </a:cubicBezTo>
                  <a:cubicBezTo>
                    <a:pt x="100" y="84"/>
                    <a:pt x="100" y="84"/>
                    <a:pt x="100" y="84"/>
                  </a:cubicBezTo>
                  <a:cubicBezTo>
                    <a:pt x="124" y="84"/>
                    <a:pt x="124" y="84"/>
                    <a:pt x="124" y="84"/>
                  </a:cubicBezTo>
                  <a:cubicBezTo>
                    <a:pt x="124" y="33"/>
                    <a:pt x="124" y="33"/>
                    <a:pt x="124" y="33"/>
                  </a:cubicBezTo>
                  <a:cubicBezTo>
                    <a:pt x="33" y="33"/>
                    <a:pt x="33" y="33"/>
                    <a:pt x="33" y="33"/>
                  </a:cubicBezTo>
                  <a:lnTo>
                    <a:pt x="33"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32" name="Freeform 6"/>
            <p:cNvSpPr>
              <a:spLocks/>
            </p:cNvSpPr>
            <p:nvPr/>
          </p:nvSpPr>
          <p:spPr bwMode="auto">
            <a:xfrm>
              <a:off x="17628570" y="4800600"/>
              <a:ext cx="497260" cy="149111"/>
            </a:xfrm>
            <a:custGeom>
              <a:avLst/>
              <a:gdLst>
                <a:gd name="T0" fmla="*/ 32 w 411"/>
                <a:gd name="T1" fmla="*/ 150 h 182"/>
                <a:gd name="T2" fmla="*/ 186 w 411"/>
                <a:gd name="T3" fmla="*/ 150 h 182"/>
                <a:gd name="T4" fmla="*/ 186 w 411"/>
                <a:gd name="T5" fmla="*/ 1 h 182"/>
                <a:gd name="T6" fmla="*/ 187 w 411"/>
                <a:gd name="T7" fmla="*/ 1 h 182"/>
                <a:gd name="T8" fmla="*/ 187 w 411"/>
                <a:gd name="T9" fmla="*/ 1 h 182"/>
                <a:gd name="T10" fmla="*/ 411 w 411"/>
                <a:gd name="T11" fmla="*/ 0 h 182"/>
                <a:gd name="T12" fmla="*/ 411 w 411"/>
                <a:gd name="T13" fmla="*/ 181 h 182"/>
                <a:gd name="T14" fmla="*/ 379 w 411"/>
                <a:gd name="T15" fmla="*/ 181 h 182"/>
                <a:gd name="T16" fmla="*/ 379 w 411"/>
                <a:gd name="T17" fmla="*/ 181 h 182"/>
                <a:gd name="T18" fmla="*/ 255 w 411"/>
                <a:gd name="T19" fmla="*/ 182 h 182"/>
                <a:gd name="T20" fmla="*/ 255 w 411"/>
                <a:gd name="T21" fmla="*/ 62 h 182"/>
                <a:gd name="T22" fmla="*/ 341 w 411"/>
                <a:gd name="T23" fmla="*/ 62 h 182"/>
                <a:gd name="T24" fmla="*/ 341 w 411"/>
                <a:gd name="T25" fmla="*/ 62 h 182"/>
                <a:gd name="T26" fmla="*/ 342 w 411"/>
                <a:gd name="T27" fmla="*/ 62 h 182"/>
                <a:gd name="T28" fmla="*/ 342 w 411"/>
                <a:gd name="T29" fmla="*/ 94 h 182"/>
                <a:gd name="T30" fmla="*/ 341 w 411"/>
                <a:gd name="T31" fmla="*/ 94 h 182"/>
                <a:gd name="T32" fmla="*/ 341 w 411"/>
                <a:gd name="T33" fmla="*/ 116 h 182"/>
                <a:gd name="T34" fmla="*/ 312 w 411"/>
                <a:gd name="T35" fmla="*/ 116 h 182"/>
                <a:gd name="T36" fmla="*/ 312 w 411"/>
                <a:gd name="T37" fmla="*/ 94 h 182"/>
                <a:gd name="T38" fmla="*/ 288 w 411"/>
                <a:gd name="T39" fmla="*/ 94 h 182"/>
                <a:gd name="T40" fmla="*/ 288 w 411"/>
                <a:gd name="T41" fmla="*/ 149 h 182"/>
                <a:gd name="T42" fmla="*/ 379 w 411"/>
                <a:gd name="T43" fmla="*/ 149 h 182"/>
                <a:gd name="T44" fmla="*/ 379 w 411"/>
                <a:gd name="T45" fmla="*/ 32 h 182"/>
                <a:gd name="T46" fmla="*/ 220 w 411"/>
                <a:gd name="T47" fmla="*/ 32 h 182"/>
                <a:gd name="T48" fmla="*/ 220 w 411"/>
                <a:gd name="T49" fmla="*/ 32 h 182"/>
                <a:gd name="T50" fmla="*/ 218 w 411"/>
                <a:gd name="T51" fmla="*/ 32 h 182"/>
                <a:gd name="T52" fmla="*/ 218 w 411"/>
                <a:gd name="T53" fmla="*/ 182 h 182"/>
                <a:gd name="T54" fmla="*/ 0 w 411"/>
                <a:gd name="T55" fmla="*/ 182 h 182"/>
                <a:gd name="T56" fmla="*/ 0 w 411"/>
                <a:gd name="T57" fmla="*/ 1 h 182"/>
                <a:gd name="T58" fmla="*/ 156 w 411"/>
                <a:gd name="T59" fmla="*/ 0 h 182"/>
                <a:gd name="T60" fmla="*/ 156 w 411"/>
                <a:gd name="T61" fmla="*/ 115 h 182"/>
                <a:gd name="T62" fmla="*/ 99 w 411"/>
                <a:gd name="T63" fmla="*/ 115 h 182"/>
                <a:gd name="T64" fmla="*/ 99 w 411"/>
                <a:gd name="T65" fmla="*/ 116 h 182"/>
                <a:gd name="T66" fmla="*/ 70 w 411"/>
                <a:gd name="T67" fmla="*/ 116 h 182"/>
                <a:gd name="T68" fmla="*/ 70 w 411"/>
                <a:gd name="T69" fmla="*/ 115 h 182"/>
                <a:gd name="T70" fmla="*/ 69 w 411"/>
                <a:gd name="T71" fmla="*/ 115 h 182"/>
                <a:gd name="T72" fmla="*/ 69 w 411"/>
                <a:gd name="T73" fmla="*/ 61 h 182"/>
                <a:gd name="T74" fmla="*/ 99 w 411"/>
                <a:gd name="T75" fmla="*/ 61 h 182"/>
                <a:gd name="T76" fmla="*/ 99 w 411"/>
                <a:gd name="T77" fmla="*/ 84 h 182"/>
                <a:gd name="T78" fmla="*/ 123 w 411"/>
                <a:gd name="T79" fmla="*/ 84 h 182"/>
                <a:gd name="T80" fmla="*/ 123 w 411"/>
                <a:gd name="T81" fmla="*/ 33 h 182"/>
                <a:gd name="T82" fmla="*/ 32 w 411"/>
                <a:gd name="T83" fmla="*/ 33 h 182"/>
                <a:gd name="T84" fmla="*/ 32 w 411"/>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1" h="182">
                  <a:moveTo>
                    <a:pt x="32" y="150"/>
                  </a:moveTo>
                  <a:cubicBezTo>
                    <a:pt x="186" y="150"/>
                    <a:pt x="186" y="150"/>
                    <a:pt x="186" y="150"/>
                  </a:cubicBezTo>
                  <a:cubicBezTo>
                    <a:pt x="186" y="1"/>
                    <a:pt x="186" y="1"/>
                    <a:pt x="186" y="1"/>
                  </a:cubicBezTo>
                  <a:cubicBezTo>
                    <a:pt x="187" y="1"/>
                    <a:pt x="187" y="1"/>
                    <a:pt x="187" y="1"/>
                  </a:cubicBezTo>
                  <a:cubicBezTo>
                    <a:pt x="187" y="1"/>
                    <a:pt x="187" y="1"/>
                    <a:pt x="187" y="1"/>
                  </a:cubicBezTo>
                  <a:cubicBezTo>
                    <a:pt x="268" y="1"/>
                    <a:pt x="332" y="0"/>
                    <a:pt x="411" y="0"/>
                  </a:cubicBezTo>
                  <a:cubicBezTo>
                    <a:pt x="411" y="181"/>
                    <a:pt x="411" y="181"/>
                    <a:pt x="411" y="181"/>
                  </a:cubicBezTo>
                  <a:cubicBezTo>
                    <a:pt x="379" y="181"/>
                    <a:pt x="379" y="181"/>
                    <a:pt x="379" y="181"/>
                  </a:cubicBezTo>
                  <a:cubicBezTo>
                    <a:pt x="379" y="181"/>
                    <a:pt x="379" y="181"/>
                    <a:pt x="379" y="181"/>
                  </a:cubicBezTo>
                  <a:cubicBezTo>
                    <a:pt x="255" y="182"/>
                    <a:pt x="255" y="182"/>
                    <a:pt x="255" y="182"/>
                  </a:cubicBezTo>
                  <a:cubicBezTo>
                    <a:pt x="255" y="143"/>
                    <a:pt x="255" y="100"/>
                    <a:pt x="255" y="62"/>
                  </a:cubicBezTo>
                  <a:cubicBezTo>
                    <a:pt x="284" y="62"/>
                    <a:pt x="312" y="62"/>
                    <a:pt x="341" y="62"/>
                  </a:cubicBezTo>
                  <a:cubicBezTo>
                    <a:pt x="341" y="62"/>
                    <a:pt x="341" y="62"/>
                    <a:pt x="341" y="62"/>
                  </a:cubicBezTo>
                  <a:cubicBezTo>
                    <a:pt x="342" y="62"/>
                    <a:pt x="342" y="62"/>
                    <a:pt x="342" y="62"/>
                  </a:cubicBezTo>
                  <a:cubicBezTo>
                    <a:pt x="342" y="94"/>
                    <a:pt x="342" y="94"/>
                    <a:pt x="342" y="94"/>
                  </a:cubicBezTo>
                  <a:cubicBezTo>
                    <a:pt x="341" y="94"/>
                    <a:pt x="341" y="94"/>
                    <a:pt x="341" y="94"/>
                  </a:cubicBezTo>
                  <a:cubicBezTo>
                    <a:pt x="341" y="116"/>
                    <a:pt x="341" y="116"/>
                    <a:pt x="341" y="116"/>
                  </a:cubicBezTo>
                  <a:cubicBezTo>
                    <a:pt x="312" y="116"/>
                    <a:pt x="312" y="116"/>
                    <a:pt x="312" y="116"/>
                  </a:cubicBezTo>
                  <a:cubicBezTo>
                    <a:pt x="312" y="94"/>
                    <a:pt x="312" y="94"/>
                    <a:pt x="312" y="94"/>
                  </a:cubicBezTo>
                  <a:cubicBezTo>
                    <a:pt x="288" y="94"/>
                    <a:pt x="288" y="94"/>
                    <a:pt x="288" y="94"/>
                  </a:cubicBezTo>
                  <a:cubicBezTo>
                    <a:pt x="288" y="149"/>
                    <a:pt x="288" y="149"/>
                    <a:pt x="288" y="149"/>
                  </a:cubicBezTo>
                  <a:cubicBezTo>
                    <a:pt x="379" y="149"/>
                    <a:pt x="379" y="149"/>
                    <a:pt x="379" y="149"/>
                  </a:cubicBezTo>
                  <a:cubicBezTo>
                    <a:pt x="379" y="32"/>
                    <a:pt x="379" y="32"/>
                    <a:pt x="379" y="32"/>
                  </a:cubicBezTo>
                  <a:cubicBezTo>
                    <a:pt x="220" y="32"/>
                    <a:pt x="220" y="32"/>
                    <a:pt x="220" y="32"/>
                  </a:cubicBezTo>
                  <a:cubicBezTo>
                    <a:pt x="220" y="32"/>
                    <a:pt x="220" y="32"/>
                    <a:pt x="220" y="32"/>
                  </a:cubicBezTo>
                  <a:cubicBezTo>
                    <a:pt x="218" y="32"/>
                    <a:pt x="218" y="32"/>
                    <a:pt x="218" y="32"/>
                  </a:cubicBezTo>
                  <a:cubicBezTo>
                    <a:pt x="218" y="182"/>
                    <a:pt x="218" y="182"/>
                    <a:pt x="218" y="182"/>
                  </a:cubicBezTo>
                  <a:cubicBezTo>
                    <a:pt x="0" y="182"/>
                    <a:pt x="0" y="182"/>
                    <a:pt x="0" y="182"/>
                  </a:cubicBezTo>
                  <a:cubicBezTo>
                    <a:pt x="0" y="1"/>
                    <a:pt x="0" y="1"/>
                    <a:pt x="0" y="1"/>
                  </a:cubicBezTo>
                  <a:cubicBezTo>
                    <a:pt x="156" y="0"/>
                    <a:pt x="156" y="0"/>
                    <a:pt x="156" y="0"/>
                  </a:cubicBezTo>
                  <a:cubicBezTo>
                    <a:pt x="156" y="115"/>
                    <a:pt x="156" y="115"/>
                    <a:pt x="156" y="115"/>
                  </a:cubicBezTo>
                  <a:cubicBezTo>
                    <a:pt x="99" y="115"/>
                    <a:pt x="99" y="115"/>
                    <a:pt x="99" y="115"/>
                  </a:cubicBezTo>
                  <a:cubicBezTo>
                    <a:pt x="99" y="116"/>
                    <a:pt x="99" y="116"/>
                    <a:pt x="99" y="116"/>
                  </a:cubicBezTo>
                  <a:cubicBezTo>
                    <a:pt x="70" y="116"/>
                    <a:pt x="70" y="116"/>
                    <a:pt x="70" y="116"/>
                  </a:cubicBezTo>
                  <a:cubicBezTo>
                    <a:pt x="70" y="115"/>
                    <a:pt x="70" y="115"/>
                    <a:pt x="70" y="115"/>
                  </a:cubicBezTo>
                  <a:cubicBezTo>
                    <a:pt x="69" y="115"/>
                    <a:pt x="69" y="115"/>
                    <a:pt x="69" y="115"/>
                  </a:cubicBezTo>
                  <a:cubicBezTo>
                    <a:pt x="69" y="61"/>
                    <a:pt x="69" y="61"/>
                    <a:pt x="69" y="61"/>
                  </a:cubicBezTo>
                  <a:cubicBezTo>
                    <a:pt x="99" y="61"/>
                    <a:pt x="99" y="61"/>
                    <a:pt x="99" y="61"/>
                  </a:cubicBezTo>
                  <a:cubicBezTo>
                    <a:pt x="99" y="84"/>
                    <a:pt x="99" y="84"/>
                    <a:pt x="99" y="84"/>
                  </a:cubicBezTo>
                  <a:cubicBezTo>
                    <a:pt x="123" y="84"/>
                    <a:pt x="123" y="84"/>
                    <a:pt x="123" y="84"/>
                  </a:cubicBezTo>
                  <a:cubicBezTo>
                    <a:pt x="123" y="33"/>
                    <a:pt x="123" y="33"/>
                    <a:pt x="123" y="33"/>
                  </a:cubicBezTo>
                  <a:cubicBezTo>
                    <a:pt x="32" y="33"/>
                    <a:pt x="32" y="33"/>
                    <a:pt x="32" y="33"/>
                  </a:cubicBezTo>
                  <a:lnTo>
                    <a:pt x="32"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33" name="Freeform 7"/>
            <p:cNvSpPr>
              <a:spLocks/>
            </p:cNvSpPr>
            <p:nvPr/>
          </p:nvSpPr>
          <p:spPr bwMode="auto">
            <a:xfrm>
              <a:off x="18155468" y="4800600"/>
              <a:ext cx="498907" cy="149111"/>
            </a:xfrm>
            <a:custGeom>
              <a:avLst/>
              <a:gdLst>
                <a:gd name="T0" fmla="*/ 33 w 412"/>
                <a:gd name="T1" fmla="*/ 150 h 182"/>
                <a:gd name="T2" fmla="*/ 187 w 412"/>
                <a:gd name="T3" fmla="*/ 150 h 182"/>
                <a:gd name="T4" fmla="*/ 187 w 412"/>
                <a:gd name="T5" fmla="*/ 1 h 182"/>
                <a:gd name="T6" fmla="*/ 187 w 412"/>
                <a:gd name="T7" fmla="*/ 1 h 182"/>
                <a:gd name="T8" fmla="*/ 187 w 412"/>
                <a:gd name="T9" fmla="*/ 1 h 182"/>
                <a:gd name="T10" fmla="*/ 412 w 412"/>
                <a:gd name="T11" fmla="*/ 0 h 182"/>
                <a:gd name="T12" fmla="*/ 412 w 412"/>
                <a:gd name="T13" fmla="*/ 181 h 182"/>
                <a:gd name="T14" fmla="*/ 380 w 412"/>
                <a:gd name="T15" fmla="*/ 181 h 182"/>
                <a:gd name="T16" fmla="*/ 380 w 412"/>
                <a:gd name="T17" fmla="*/ 181 h 182"/>
                <a:gd name="T18" fmla="*/ 256 w 412"/>
                <a:gd name="T19" fmla="*/ 182 h 182"/>
                <a:gd name="T20" fmla="*/ 255 w 412"/>
                <a:gd name="T21" fmla="*/ 62 h 182"/>
                <a:gd name="T22" fmla="*/ 342 w 412"/>
                <a:gd name="T23" fmla="*/ 62 h 182"/>
                <a:gd name="T24" fmla="*/ 342 w 412"/>
                <a:gd name="T25" fmla="*/ 62 h 182"/>
                <a:gd name="T26" fmla="*/ 342 w 412"/>
                <a:gd name="T27" fmla="*/ 62 h 182"/>
                <a:gd name="T28" fmla="*/ 342 w 412"/>
                <a:gd name="T29" fmla="*/ 94 h 182"/>
                <a:gd name="T30" fmla="*/ 342 w 412"/>
                <a:gd name="T31" fmla="*/ 94 h 182"/>
                <a:gd name="T32" fmla="*/ 342 w 412"/>
                <a:gd name="T33" fmla="*/ 116 h 182"/>
                <a:gd name="T34" fmla="*/ 313 w 412"/>
                <a:gd name="T35" fmla="*/ 116 h 182"/>
                <a:gd name="T36" fmla="*/ 313 w 412"/>
                <a:gd name="T37" fmla="*/ 94 h 182"/>
                <a:gd name="T38" fmla="*/ 288 w 412"/>
                <a:gd name="T39" fmla="*/ 94 h 182"/>
                <a:gd name="T40" fmla="*/ 288 w 412"/>
                <a:gd name="T41" fmla="*/ 149 h 182"/>
                <a:gd name="T42" fmla="*/ 380 w 412"/>
                <a:gd name="T43" fmla="*/ 149 h 182"/>
                <a:gd name="T44" fmla="*/ 380 w 412"/>
                <a:gd name="T45" fmla="*/ 32 h 182"/>
                <a:gd name="T46" fmla="*/ 220 w 412"/>
                <a:gd name="T47" fmla="*/ 32 h 182"/>
                <a:gd name="T48" fmla="*/ 220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7 w 412"/>
                <a:gd name="T61" fmla="*/ 115 h 182"/>
                <a:gd name="T62" fmla="*/ 100 w 412"/>
                <a:gd name="T63" fmla="*/ 115 h 182"/>
                <a:gd name="T64" fmla="*/ 100 w 412"/>
                <a:gd name="T65" fmla="*/ 116 h 182"/>
                <a:gd name="T66" fmla="*/ 71 w 412"/>
                <a:gd name="T67" fmla="*/ 116 h 182"/>
                <a:gd name="T68" fmla="*/ 71 w 412"/>
                <a:gd name="T69" fmla="*/ 115 h 182"/>
                <a:gd name="T70" fmla="*/ 70 w 412"/>
                <a:gd name="T71" fmla="*/ 115 h 182"/>
                <a:gd name="T72" fmla="*/ 69 w 412"/>
                <a:gd name="T73" fmla="*/ 61 h 182"/>
                <a:gd name="T74" fmla="*/ 100 w 412"/>
                <a:gd name="T75" fmla="*/ 61 h 182"/>
                <a:gd name="T76" fmla="*/ 100 w 412"/>
                <a:gd name="T77" fmla="*/ 84 h 182"/>
                <a:gd name="T78" fmla="*/ 124 w 412"/>
                <a:gd name="T79" fmla="*/ 84 h 182"/>
                <a:gd name="T80" fmla="*/ 124 w 412"/>
                <a:gd name="T81" fmla="*/ 33 h 182"/>
                <a:gd name="T82" fmla="*/ 33 w 412"/>
                <a:gd name="T83" fmla="*/ 33 h 182"/>
                <a:gd name="T84" fmla="*/ 33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3" y="150"/>
                  </a:moveTo>
                  <a:cubicBezTo>
                    <a:pt x="187" y="150"/>
                    <a:pt x="187" y="150"/>
                    <a:pt x="187" y="150"/>
                  </a:cubicBezTo>
                  <a:cubicBezTo>
                    <a:pt x="187" y="1"/>
                    <a:pt x="187" y="1"/>
                    <a:pt x="187"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80" y="181"/>
                    <a:pt x="380" y="181"/>
                    <a:pt x="380" y="181"/>
                  </a:cubicBezTo>
                  <a:cubicBezTo>
                    <a:pt x="380" y="181"/>
                    <a:pt x="380" y="181"/>
                    <a:pt x="380" y="181"/>
                  </a:cubicBezTo>
                  <a:cubicBezTo>
                    <a:pt x="256" y="182"/>
                    <a:pt x="256" y="182"/>
                    <a:pt x="256" y="182"/>
                  </a:cubicBezTo>
                  <a:cubicBezTo>
                    <a:pt x="256" y="143"/>
                    <a:pt x="255" y="100"/>
                    <a:pt x="255" y="62"/>
                  </a:cubicBezTo>
                  <a:cubicBezTo>
                    <a:pt x="285" y="62"/>
                    <a:pt x="313" y="62"/>
                    <a:pt x="342" y="62"/>
                  </a:cubicBezTo>
                  <a:cubicBezTo>
                    <a:pt x="342" y="62"/>
                    <a:pt x="342" y="62"/>
                    <a:pt x="342" y="62"/>
                  </a:cubicBezTo>
                  <a:cubicBezTo>
                    <a:pt x="342" y="62"/>
                    <a:pt x="342" y="62"/>
                    <a:pt x="342" y="62"/>
                  </a:cubicBezTo>
                  <a:cubicBezTo>
                    <a:pt x="342" y="94"/>
                    <a:pt x="342" y="94"/>
                    <a:pt x="342"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8" y="94"/>
                    <a:pt x="288" y="94"/>
                    <a:pt x="288" y="94"/>
                  </a:cubicBezTo>
                  <a:cubicBezTo>
                    <a:pt x="288" y="149"/>
                    <a:pt x="288" y="149"/>
                    <a:pt x="288" y="149"/>
                  </a:cubicBezTo>
                  <a:cubicBezTo>
                    <a:pt x="380" y="149"/>
                    <a:pt x="380" y="149"/>
                    <a:pt x="380" y="149"/>
                  </a:cubicBezTo>
                  <a:cubicBezTo>
                    <a:pt x="380" y="32"/>
                    <a:pt x="380" y="32"/>
                    <a:pt x="380" y="32"/>
                  </a:cubicBezTo>
                  <a:cubicBezTo>
                    <a:pt x="220" y="32"/>
                    <a:pt x="220" y="32"/>
                    <a:pt x="220" y="32"/>
                  </a:cubicBezTo>
                  <a:cubicBezTo>
                    <a:pt x="220" y="32"/>
                    <a:pt x="220" y="32"/>
                    <a:pt x="220"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7" y="115"/>
                    <a:pt x="157" y="115"/>
                    <a:pt x="157" y="115"/>
                  </a:cubicBezTo>
                  <a:cubicBezTo>
                    <a:pt x="100" y="115"/>
                    <a:pt x="100" y="115"/>
                    <a:pt x="100" y="115"/>
                  </a:cubicBezTo>
                  <a:cubicBezTo>
                    <a:pt x="100" y="116"/>
                    <a:pt x="100" y="116"/>
                    <a:pt x="100" y="116"/>
                  </a:cubicBezTo>
                  <a:cubicBezTo>
                    <a:pt x="71" y="116"/>
                    <a:pt x="71" y="116"/>
                    <a:pt x="71" y="116"/>
                  </a:cubicBezTo>
                  <a:cubicBezTo>
                    <a:pt x="71" y="115"/>
                    <a:pt x="71" y="115"/>
                    <a:pt x="71" y="115"/>
                  </a:cubicBezTo>
                  <a:cubicBezTo>
                    <a:pt x="70" y="115"/>
                    <a:pt x="70" y="115"/>
                    <a:pt x="70" y="115"/>
                  </a:cubicBezTo>
                  <a:cubicBezTo>
                    <a:pt x="69" y="61"/>
                    <a:pt x="69" y="61"/>
                    <a:pt x="69" y="61"/>
                  </a:cubicBezTo>
                  <a:cubicBezTo>
                    <a:pt x="100" y="61"/>
                    <a:pt x="100" y="61"/>
                    <a:pt x="100" y="61"/>
                  </a:cubicBezTo>
                  <a:cubicBezTo>
                    <a:pt x="100" y="84"/>
                    <a:pt x="100" y="84"/>
                    <a:pt x="100" y="84"/>
                  </a:cubicBezTo>
                  <a:cubicBezTo>
                    <a:pt x="124" y="84"/>
                    <a:pt x="124" y="84"/>
                    <a:pt x="124" y="84"/>
                  </a:cubicBezTo>
                  <a:cubicBezTo>
                    <a:pt x="124" y="33"/>
                    <a:pt x="124" y="33"/>
                    <a:pt x="124" y="33"/>
                  </a:cubicBezTo>
                  <a:cubicBezTo>
                    <a:pt x="33" y="33"/>
                    <a:pt x="33" y="33"/>
                    <a:pt x="33" y="33"/>
                  </a:cubicBezTo>
                  <a:lnTo>
                    <a:pt x="33"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34" name="Freeform 8"/>
            <p:cNvSpPr>
              <a:spLocks/>
            </p:cNvSpPr>
            <p:nvPr/>
          </p:nvSpPr>
          <p:spPr bwMode="auto">
            <a:xfrm>
              <a:off x="18682365" y="4800600"/>
              <a:ext cx="497260" cy="149111"/>
            </a:xfrm>
            <a:custGeom>
              <a:avLst/>
              <a:gdLst>
                <a:gd name="T0" fmla="*/ 33 w 412"/>
                <a:gd name="T1" fmla="*/ 150 h 182"/>
                <a:gd name="T2" fmla="*/ 187 w 412"/>
                <a:gd name="T3" fmla="*/ 150 h 182"/>
                <a:gd name="T4" fmla="*/ 187 w 412"/>
                <a:gd name="T5" fmla="*/ 1 h 182"/>
                <a:gd name="T6" fmla="*/ 187 w 412"/>
                <a:gd name="T7" fmla="*/ 1 h 182"/>
                <a:gd name="T8" fmla="*/ 187 w 412"/>
                <a:gd name="T9" fmla="*/ 1 h 182"/>
                <a:gd name="T10" fmla="*/ 412 w 412"/>
                <a:gd name="T11" fmla="*/ 0 h 182"/>
                <a:gd name="T12" fmla="*/ 412 w 412"/>
                <a:gd name="T13" fmla="*/ 181 h 182"/>
                <a:gd name="T14" fmla="*/ 380 w 412"/>
                <a:gd name="T15" fmla="*/ 181 h 182"/>
                <a:gd name="T16" fmla="*/ 380 w 412"/>
                <a:gd name="T17" fmla="*/ 181 h 182"/>
                <a:gd name="T18" fmla="*/ 256 w 412"/>
                <a:gd name="T19" fmla="*/ 182 h 182"/>
                <a:gd name="T20" fmla="*/ 255 w 412"/>
                <a:gd name="T21" fmla="*/ 62 h 182"/>
                <a:gd name="T22" fmla="*/ 342 w 412"/>
                <a:gd name="T23" fmla="*/ 62 h 182"/>
                <a:gd name="T24" fmla="*/ 342 w 412"/>
                <a:gd name="T25" fmla="*/ 62 h 182"/>
                <a:gd name="T26" fmla="*/ 342 w 412"/>
                <a:gd name="T27" fmla="*/ 62 h 182"/>
                <a:gd name="T28" fmla="*/ 342 w 412"/>
                <a:gd name="T29" fmla="*/ 94 h 182"/>
                <a:gd name="T30" fmla="*/ 342 w 412"/>
                <a:gd name="T31" fmla="*/ 94 h 182"/>
                <a:gd name="T32" fmla="*/ 342 w 412"/>
                <a:gd name="T33" fmla="*/ 116 h 182"/>
                <a:gd name="T34" fmla="*/ 313 w 412"/>
                <a:gd name="T35" fmla="*/ 116 h 182"/>
                <a:gd name="T36" fmla="*/ 313 w 412"/>
                <a:gd name="T37" fmla="*/ 94 h 182"/>
                <a:gd name="T38" fmla="*/ 288 w 412"/>
                <a:gd name="T39" fmla="*/ 94 h 182"/>
                <a:gd name="T40" fmla="*/ 288 w 412"/>
                <a:gd name="T41" fmla="*/ 149 h 182"/>
                <a:gd name="T42" fmla="*/ 380 w 412"/>
                <a:gd name="T43" fmla="*/ 149 h 182"/>
                <a:gd name="T44" fmla="*/ 380 w 412"/>
                <a:gd name="T45" fmla="*/ 32 h 182"/>
                <a:gd name="T46" fmla="*/ 220 w 412"/>
                <a:gd name="T47" fmla="*/ 32 h 182"/>
                <a:gd name="T48" fmla="*/ 220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7 w 412"/>
                <a:gd name="T61" fmla="*/ 115 h 182"/>
                <a:gd name="T62" fmla="*/ 100 w 412"/>
                <a:gd name="T63" fmla="*/ 115 h 182"/>
                <a:gd name="T64" fmla="*/ 100 w 412"/>
                <a:gd name="T65" fmla="*/ 116 h 182"/>
                <a:gd name="T66" fmla="*/ 71 w 412"/>
                <a:gd name="T67" fmla="*/ 116 h 182"/>
                <a:gd name="T68" fmla="*/ 71 w 412"/>
                <a:gd name="T69" fmla="*/ 115 h 182"/>
                <a:gd name="T70" fmla="*/ 70 w 412"/>
                <a:gd name="T71" fmla="*/ 115 h 182"/>
                <a:gd name="T72" fmla="*/ 69 w 412"/>
                <a:gd name="T73" fmla="*/ 61 h 182"/>
                <a:gd name="T74" fmla="*/ 100 w 412"/>
                <a:gd name="T75" fmla="*/ 61 h 182"/>
                <a:gd name="T76" fmla="*/ 100 w 412"/>
                <a:gd name="T77" fmla="*/ 84 h 182"/>
                <a:gd name="T78" fmla="*/ 124 w 412"/>
                <a:gd name="T79" fmla="*/ 84 h 182"/>
                <a:gd name="T80" fmla="*/ 124 w 412"/>
                <a:gd name="T81" fmla="*/ 33 h 182"/>
                <a:gd name="T82" fmla="*/ 33 w 412"/>
                <a:gd name="T83" fmla="*/ 33 h 182"/>
                <a:gd name="T84" fmla="*/ 33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3" y="150"/>
                  </a:moveTo>
                  <a:cubicBezTo>
                    <a:pt x="187" y="150"/>
                    <a:pt x="187" y="150"/>
                    <a:pt x="187" y="150"/>
                  </a:cubicBezTo>
                  <a:cubicBezTo>
                    <a:pt x="187" y="1"/>
                    <a:pt x="187" y="1"/>
                    <a:pt x="187"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80" y="181"/>
                    <a:pt x="380" y="181"/>
                    <a:pt x="380" y="181"/>
                  </a:cubicBezTo>
                  <a:cubicBezTo>
                    <a:pt x="380" y="181"/>
                    <a:pt x="380" y="181"/>
                    <a:pt x="380" y="181"/>
                  </a:cubicBezTo>
                  <a:cubicBezTo>
                    <a:pt x="256" y="182"/>
                    <a:pt x="256" y="182"/>
                    <a:pt x="256" y="182"/>
                  </a:cubicBezTo>
                  <a:cubicBezTo>
                    <a:pt x="256" y="143"/>
                    <a:pt x="255" y="100"/>
                    <a:pt x="255" y="62"/>
                  </a:cubicBezTo>
                  <a:cubicBezTo>
                    <a:pt x="285" y="62"/>
                    <a:pt x="313" y="62"/>
                    <a:pt x="342" y="62"/>
                  </a:cubicBezTo>
                  <a:cubicBezTo>
                    <a:pt x="342" y="62"/>
                    <a:pt x="342" y="62"/>
                    <a:pt x="342" y="62"/>
                  </a:cubicBezTo>
                  <a:cubicBezTo>
                    <a:pt x="342" y="62"/>
                    <a:pt x="342" y="62"/>
                    <a:pt x="342" y="62"/>
                  </a:cubicBezTo>
                  <a:cubicBezTo>
                    <a:pt x="342" y="94"/>
                    <a:pt x="342" y="94"/>
                    <a:pt x="342"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8" y="94"/>
                    <a:pt x="288" y="94"/>
                    <a:pt x="288" y="94"/>
                  </a:cubicBezTo>
                  <a:cubicBezTo>
                    <a:pt x="288" y="149"/>
                    <a:pt x="288" y="149"/>
                    <a:pt x="288" y="149"/>
                  </a:cubicBezTo>
                  <a:cubicBezTo>
                    <a:pt x="380" y="149"/>
                    <a:pt x="380" y="149"/>
                    <a:pt x="380" y="149"/>
                  </a:cubicBezTo>
                  <a:cubicBezTo>
                    <a:pt x="380" y="32"/>
                    <a:pt x="380" y="32"/>
                    <a:pt x="380" y="32"/>
                  </a:cubicBezTo>
                  <a:cubicBezTo>
                    <a:pt x="220" y="32"/>
                    <a:pt x="220" y="32"/>
                    <a:pt x="220" y="32"/>
                  </a:cubicBezTo>
                  <a:cubicBezTo>
                    <a:pt x="220" y="32"/>
                    <a:pt x="220" y="32"/>
                    <a:pt x="220"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7" y="115"/>
                    <a:pt x="157" y="115"/>
                    <a:pt x="157" y="115"/>
                  </a:cubicBezTo>
                  <a:cubicBezTo>
                    <a:pt x="100" y="115"/>
                    <a:pt x="100" y="115"/>
                    <a:pt x="100" y="115"/>
                  </a:cubicBezTo>
                  <a:cubicBezTo>
                    <a:pt x="100" y="116"/>
                    <a:pt x="100" y="116"/>
                    <a:pt x="100" y="116"/>
                  </a:cubicBezTo>
                  <a:cubicBezTo>
                    <a:pt x="71" y="116"/>
                    <a:pt x="71" y="116"/>
                    <a:pt x="71" y="116"/>
                  </a:cubicBezTo>
                  <a:cubicBezTo>
                    <a:pt x="71" y="115"/>
                    <a:pt x="71" y="115"/>
                    <a:pt x="71" y="115"/>
                  </a:cubicBezTo>
                  <a:cubicBezTo>
                    <a:pt x="70" y="115"/>
                    <a:pt x="70" y="115"/>
                    <a:pt x="70" y="115"/>
                  </a:cubicBezTo>
                  <a:cubicBezTo>
                    <a:pt x="69" y="61"/>
                    <a:pt x="69" y="61"/>
                    <a:pt x="69" y="61"/>
                  </a:cubicBezTo>
                  <a:cubicBezTo>
                    <a:pt x="100" y="61"/>
                    <a:pt x="100" y="61"/>
                    <a:pt x="100" y="61"/>
                  </a:cubicBezTo>
                  <a:cubicBezTo>
                    <a:pt x="100" y="84"/>
                    <a:pt x="100" y="84"/>
                    <a:pt x="100" y="84"/>
                  </a:cubicBezTo>
                  <a:cubicBezTo>
                    <a:pt x="124" y="84"/>
                    <a:pt x="124" y="84"/>
                    <a:pt x="124" y="84"/>
                  </a:cubicBezTo>
                  <a:cubicBezTo>
                    <a:pt x="124" y="33"/>
                    <a:pt x="124" y="33"/>
                    <a:pt x="124" y="33"/>
                  </a:cubicBezTo>
                  <a:cubicBezTo>
                    <a:pt x="33" y="33"/>
                    <a:pt x="33" y="33"/>
                    <a:pt x="33" y="33"/>
                  </a:cubicBezTo>
                  <a:lnTo>
                    <a:pt x="33"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35" name="Freeform 9"/>
            <p:cNvSpPr>
              <a:spLocks/>
            </p:cNvSpPr>
            <p:nvPr/>
          </p:nvSpPr>
          <p:spPr bwMode="auto">
            <a:xfrm>
              <a:off x="19209263" y="4800600"/>
              <a:ext cx="498907" cy="149111"/>
            </a:xfrm>
            <a:custGeom>
              <a:avLst/>
              <a:gdLst>
                <a:gd name="T0" fmla="*/ 32 w 412"/>
                <a:gd name="T1" fmla="*/ 150 h 182"/>
                <a:gd name="T2" fmla="*/ 186 w 412"/>
                <a:gd name="T3" fmla="*/ 150 h 182"/>
                <a:gd name="T4" fmla="*/ 186 w 412"/>
                <a:gd name="T5" fmla="*/ 1 h 182"/>
                <a:gd name="T6" fmla="*/ 187 w 412"/>
                <a:gd name="T7" fmla="*/ 1 h 182"/>
                <a:gd name="T8" fmla="*/ 187 w 412"/>
                <a:gd name="T9" fmla="*/ 1 h 182"/>
                <a:gd name="T10" fmla="*/ 412 w 412"/>
                <a:gd name="T11" fmla="*/ 0 h 182"/>
                <a:gd name="T12" fmla="*/ 412 w 412"/>
                <a:gd name="T13" fmla="*/ 181 h 182"/>
                <a:gd name="T14" fmla="*/ 379 w 412"/>
                <a:gd name="T15" fmla="*/ 181 h 182"/>
                <a:gd name="T16" fmla="*/ 379 w 412"/>
                <a:gd name="T17" fmla="*/ 181 h 182"/>
                <a:gd name="T18" fmla="*/ 256 w 412"/>
                <a:gd name="T19" fmla="*/ 182 h 182"/>
                <a:gd name="T20" fmla="*/ 255 w 412"/>
                <a:gd name="T21" fmla="*/ 62 h 182"/>
                <a:gd name="T22" fmla="*/ 342 w 412"/>
                <a:gd name="T23" fmla="*/ 62 h 182"/>
                <a:gd name="T24" fmla="*/ 342 w 412"/>
                <a:gd name="T25" fmla="*/ 62 h 182"/>
                <a:gd name="T26" fmla="*/ 342 w 412"/>
                <a:gd name="T27" fmla="*/ 62 h 182"/>
                <a:gd name="T28" fmla="*/ 342 w 412"/>
                <a:gd name="T29" fmla="*/ 94 h 182"/>
                <a:gd name="T30" fmla="*/ 342 w 412"/>
                <a:gd name="T31" fmla="*/ 94 h 182"/>
                <a:gd name="T32" fmla="*/ 342 w 412"/>
                <a:gd name="T33" fmla="*/ 116 h 182"/>
                <a:gd name="T34" fmla="*/ 313 w 412"/>
                <a:gd name="T35" fmla="*/ 116 h 182"/>
                <a:gd name="T36" fmla="*/ 313 w 412"/>
                <a:gd name="T37" fmla="*/ 94 h 182"/>
                <a:gd name="T38" fmla="*/ 288 w 412"/>
                <a:gd name="T39" fmla="*/ 94 h 182"/>
                <a:gd name="T40" fmla="*/ 288 w 412"/>
                <a:gd name="T41" fmla="*/ 149 h 182"/>
                <a:gd name="T42" fmla="*/ 379 w 412"/>
                <a:gd name="T43" fmla="*/ 149 h 182"/>
                <a:gd name="T44" fmla="*/ 379 w 412"/>
                <a:gd name="T45" fmla="*/ 32 h 182"/>
                <a:gd name="T46" fmla="*/ 220 w 412"/>
                <a:gd name="T47" fmla="*/ 32 h 182"/>
                <a:gd name="T48" fmla="*/ 220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6 w 412"/>
                <a:gd name="T61" fmla="*/ 115 h 182"/>
                <a:gd name="T62" fmla="*/ 99 w 412"/>
                <a:gd name="T63" fmla="*/ 115 h 182"/>
                <a:gd name="T64" fmla="*/ 99 w 412"/>
                <a:gd name="T65" fmla="*/ 116 h 182"/>
                <a:gd name="T66" fmla="*/ 70 w 412"/>
                <a:gd name="T67" fmla="*/ 116 h 182"/>
                <a:gd name="T68" fmla="*/ 70 w 412"/>
                <a:gd name="T69" fmla="*/ 115 h 182"/>
                <a:gd name="T70" fmla="*/ 69 w 412"/>
                <a:gd name="T71" fmla="*/ 115 h 182"/>
                <a:gd name="T72" fmla="*/ 69 w 412"/>
                <a:gd name="T73" fmla="*/ 61 h 182"/>
                <a:gd name="T74" fmla="*/ 99 w 412"/>
                <a:gd name="T75" fmla="*/ 61 h 182"/>
                <a:gd name="T76" fmla="*/ 99 w 412"/>
                <a:gd name="T77" fmla="*/ 84 h 182"/>
                <a:gd name="T78" fmla="*/ 123 w 412"/>
                <a:gd name="T79" fmla="*/ 84 h 182"/>
                <a:gd name="T80" fmla="*/ 123 w 412"/>
                <a:gd name="T81" fmla="*/ 33 h 182"/>
                <a:gd name="T82" fmla="*/ 32 w 412"/>
                <a:gd name="T83" fmla="*/ 33 h 182"/>
                <a:gd name="T84" fmla="*/ 32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2" y="150"/>
                  </a:moveTo>
                  <a:cubicBezTo>
                    <a:pt x="186" y="150"/>
                    <a:pt x="186" y="150"/>
                    <a:pt x="186" y="150"/>
                  </a:cubicBezTo>
                  <a:cubicBezTo>
                    <a:pt x="186" y="1"/>
                    <a:pt x="186" y="1"/>
                    <a:pt x="186"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79" y="181"/>
                    <a:pt x="379" y="181"/>
                    <a:pt x="379" y="181"/>
                  </a:cubicBezTo>
                  <a:cubicBezTo>
                    <a:pt x="379" y="181"/>
                    <a:pt x="379" y="181"/>
                    <a:pt x="379" y="181"/>
                  </a:cubicBezTo>
                  <a:cubicBezTo>
                    <a:pt x="256" y="182"/>
                    <a:pt x="256" y="182"/>
                    <a:pt x="256" y="182"/>
                  </a:cubicBezTo>
                  <a:cubicBezTo>
                    <a:pt x="256" y="143"/>
                    <a:pt x="255" y="100"/>
                    <a:pt x="255" y="62"/>
                  </a:cubicBezTo>
                  <a:cubicBezTo>
                    <a:pt x="284" y="62"/>
                    <a:pt x="313" y="62"/>
                    <a:pt x="342" y="62"/>
                  </a:cubicBezTo>
                  <a:cubicBezTo>
                    <a:pt x="342" y="62"/>
                    <a:pt x="342" y="62"/>
                    <a:pt x="342" y="62"/>
                  </a:cubicBezTo>
                  <a:cubicBezTo>
                    <a:pt x="342" y="62"/>
                    <a:pt x="342" y="62"/>
                    <a:pt x="342" y="62"/>
                  </a:cubicBezTo>
                  <a:cubicBezTo>
                    <a:pt x="342" y="94"/>
                    <a:pt x="342" y="94"/>
                    <a:pt x="342"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8" y="94"/>
                    <a:pt x="288" y="94"/>
                    <a:pt x="288" y="94"/>
                  </a:cubicBezTo>
                  <a:cubicBezTo>
                    <a:pt x="288" y="149"/>
                    <a:pt x="288" y="149"/>
                    <a:pt x="288" y="149"/>
                  </a:cubicBezTo>
                  <a:cubicBezTo>
                    <a:pt x="379" y="149"/>
                    <a:pt x="379" y="149"/>
                    <a:pt x="379" y="149"/>
                  </a:cubicBezTo>
                  <a:cubicBezTo>
                    <a:pt x="379" y="32"/>
                    <a:pt x="379" y="32"/>
                    <a:pt x="379" y="32"/>
                  </a:cubicBezTo>
                  <a:cubicBezTo>
                    <a:pt x="220" y="32"/>
                    <a:pt x="220" y="32"/>
                    <a:pt x="220" y="32"/>
                  </a:cubicBezTo>
                  <a:cubicBezTo>
                    <a:pt x="220" y="32"/>
                    <a:pt x="220" y="32"/>
                    <a:pt x="220"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6" y="115"/>
                    <a:pt x="156" y="115"/>
                    <a:pt x="156" y="115"/>
                  </a:cubicBezTo>
                  <a:cubicBezTo>
                    <a:pt x="99" y="115"/>
                    <a:pt x="99" y="115"/>
                    <a:pt x="99" y="115"/>
                  </a:cubicBezTo>
                  <a:cubicBezTo>
                    <a:pt x="99" y="116"/>
                    <a:pt x="99" y="116"/>
                    <a:pt x="99" y="116"/>
                  </a:cubicBezTo>
                  <a:cubicBezTo>
                    <a:pt x="70" y="116"/>
                    <a:pt x="70" y="116"/>
                    <a:pt x="70" y="116"/>
                  </a:cubicBezTo>
                  <a:cubicBezTo>
                    <a:pt x="70" y="115"/>
                    <a:pt x="70" y="115"/>
                    <a:pt x="70" y="115"/>
                  </a:cubicBezTo>
                  <a:cubicBezTo>
                    <a:pt x="69" y="115"/>
                    <a:pt x="69" y="115"/>
                    <a:pt x="69" y="115"/>
                  </a:cubicBezTo>
                  <a:cubicBezTo>
                    <a:pt x="69" y="61"/>
                    <a:pt x="69" y="61"/>
                    <a:pt x="69" y="61"/>
                  </a:cubicBezTo>
                  <a:cubicBezTo>
                    <a:pt x="99" y="61"/>
                    <a:pt x="99" y="61"/>
                    <a:pt x="99" y="61"/>
                  </a:cubicBezTo>
                  <a:cubicBezTo>
                    <a:pt x="99" y="84"/>
                    <a:pt x="99" y="84"/>
                    <a:pt x="99" y="84"/>
                  </a:cubicBezTo>
                  <a:cubicBezTo>
                    <a:pt x="123" y="84"/>
                    <a:pt x="123" y="84"/>
                    <a:pt x="123" y="84"/>
                  </a:cubicBezTo>
                  <a:cubicBezTo>
                    <a:pt x="123" y="33"/>
                    <a:pt x="123" y="33"/>
                    <a:pt x="123" y="33"/>
                  </a:cubicBezTo>
                  <a:cubicBezTo>
                    <a:pt x="32" y="33"/>
                    <a:pt x="32" y="33"/>
                    <a:pt x="32" y="33"/>
                  </a:cubicBezTo>
                  <a:lnTo>
                    <a:pt x="32"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grpSp>
      <p:pic>
        <p:nvPicPr>
          <p:cNvPr id="8" name="Picture 7"/>
          <p:cNvPicPr>
            <a:picLocks noChangeAspect="1"/>
          </p:cNvPicPr>
          <p:nvPr/>
        </p:nvPicPr>
        <p:blipFill rotWithShape="1">
          <a:blip r:embed="rId2">
            <a:extLst>
              <a:ext uri="{BEBA8EAE-BF5A-486C-A8C5-ECC9F3942E4B}">
                <a14:imgProps xmlns:a14="http://schemas.microsoft.com/office/drawing/2010/main">
                  <a14:imgLayer r:embed="rId3">
                    <a14:imgEffect>
                      <a14:backgroundRemoval t="1778" b="96000" l="3125" r="96875">
                        <a14:foregroundMark x1="20536" y1="72000" x2="79018" y2="75556"/>
                        <a14:foregroundMark x1="17857" y1="68889" x2="17857" y2="76000"/>
                        <a14:foregroundMark x1="17411" y1="67556" x2="83482" y2="68000"/>
                        <a14:foregroundMark x1="86607" y1="67556" x2="82589" y2="72444"/>
                        <a14:foregroundMark x1="82143" y1="77333" x2="85268" y2="79111"/>
                        <a14:foregroundMark x1="37946" y1="36889" x2="38393" y2="60444"/>
                        <a14:foregroundMark x1="58929" y1="39556" x2="57143" y2="62667"/>
                        <a14:foregroundMark x1="68750" y1="47111" x2="70089" y2="59556"/>
                        <a14:foregroundMark x1="36607" y1="40889" x2="19643" y2="55556"/>
                        <a14:foregroundMark x1="42411" y1="46667" x2="45536" y2="59556"/>
                        <a14:foregroundMark x1="50000" y1="52889" x2="53125" y2="64889"/>
                        <a14:foregroundMark x1="74107" y1="52889" x2="75893" y2="59111"/>
                        <a14:foregroundMark x1="29464" y1="50667" x2="29018" y2="61778"/>
                        <a14:backgroundMark x1="87500" y1="67556" x2="87500" y2="67556"/>
                      </a14:backgroundRemoval>
                    </a14:imgEffect>
                  </a14:imgLayer>
                </a14:imgProps>
              </a:ext>
              <a:ext uri="{28A0092B-C50C-407E-A947-70E740481C1C}">
                <a14:useLocalDpi xmlns:a14="http://schemas.microsoft.com/office/drawing/2010/main" val="0"/>
              </a:ext>
            </a:extLst>
          </a:blip>
          <a:srcRect l="9591" t="17646" r="10437" b="17595"/>
          <a:stretch/>
        </p:blipFill>
        <p:spPr>
          <a:xfrm>
            <a:off x="11342293" y="53231"/>
            <a:ext cx="847239" cy="689138"/>
          </a:xfrm>
          <a:prstGeom prst="rect">
            <a:avLst/>
          </a:prstGeom>
        </p:spPr>
      </p:pic>
      <p:sp>
        <p:nvSpPr>
          <p:cNvPr id="3" name="Rectangle 2"/>
          <p:cNvSpPr/>
          <p:nvPr/>
        </p:nvSpPr>
        <p:spPr>
          <a:xfrm>
            <a:off x="429195" y="966651"/>
            <a:ext cx="5840976" cy="522515"/>
          </a:xfrm>
          <a:prstGeom prst="rect">
            <a:avLst/>
          </a:prstGeom>
        </p:spPr>
        <p:style>
          <a:lnRef idx="2">
            <a:schemeClr val="accent6"/>
          </a:lnRef>
          <a:fillRef idx="1">
            <a:schemeClr val="lt1"/>
          </a:fillRef>
          <a:effectRef idx="0">
            <a:schemeClr val="accent6"/>
          </a:effectRef>
          <a:fontRef idx="minor">
            <a:schemeClr val="dk1"/>
          </a:fontRef>
        </p:style>
        <p:txBody>
          <a:bodyPr rtlCol="0" anchor="ctr"/>
          <a:lstStyle/>
          <a:p>
            <a:pPr algn="ctr"/>
            <a:r>
              <a:rPr lang="en-US" sz="2800" dirty="0" smtClean="0">
                <a:ln w="22225">
                  <a:solidFill>
                    <a:schemeClr val="accent2"/>
                  </a:solidFill>
                  <a:prstDash val="solid"/>
                </a:ln>
                <a:solidFill>
                  <a:schemeClr val="accent2">
                    <a:lumMod val="40000"/>
                    <a:lumOff val="60000"/>
                  </a:schemeClr>
                </a:solidFill>
                <a:latin typeface="Times New Roman" panose="02020603050405020304" pitchFamily="18" charset="0"/>
                <a:cs typeface="Times New Roman" panose="02020603050405020304" pitchFamily="18" charset="0"/>
              </a:rPr>
              <a:t>3. </a:t>
            </a:r>
            <a:r>
              <a:rPr lang="en-US" sz="2800" dirty="0" err="1" smtClean="0">
                <a:ln w="22225">
                  <a:solidFill>
                    <a:schemeClr val="accent2"/>
                  </a:solidFill>
                  <a:prstDash val="solid"/>
                </a:ln>
                <a:solidFill>
                  <a:schemeClr val="accent2">
                    <a:lumMod val="40000"/>
                    <a:lumOff val="60000"/>
                  </a:schemeClr>
                </a:solidFill>
                <a:latin typeface="Times New Roman" panose="02020603050405020304" pitchFamily="18" charset="0"/>
                <a:cs typeface="Times New Roman" panose="02020603050405020304" pitchFamily="18" charset="0"/>
              </a:rPr>
              <a:t>Hoạt</a:t>
            </a:r>
            <a:r>
              <a:rPr lang="en-US" sz="2800" dirty="0" smtClean="0">
                <a:ln w="22225">
                  <a:solidFill>
                    <a:schemeClr val="accent2"/>
                  </a:solidFill>
                  <a:prstDash val="solid"/>
                </a:ln>
                <a:solidFill>
                  <a:schemeClr val="accent2">
                    <a:lumMod val="40000"/>
                    <a:lumOff val="60000"/>
                  </a:schemeClr>
                </a:solidFill>
                <a:latin typeface="Times New Roman" panose="02020603050405020304" pitchFamily="18" charset="0"/>
                <a:cs typeface="Times New Roman" panose="02020603050405020304" pitchFamily="18" charset="0"/>
              </a:rPr>
              <a:t> </a:t>
            </a:r>
            <a:r>
              <a:rPr lang="en-US" sz="2800" dirty="0" err="1">
                <a:ln w="22225">
                  <a:solidFill>
                    <a:schemeClr val="accent2"/>
                  </a:solidFill>
                  <a:prstDash val="solid"/>
                </a:ln>
                <a:solidFill>
                  <a:schemeClr val="accent2">
                    <a:lumMod val="40000"/>
                    <a:lumOff val="60000"/>
                  </a:schemeClr>
                </a:solidFill>
                <a:latin typeface="Times New Roman" panose="02020603050405020304" pitchFamily="18" charset="0"/>
                <a:cs typeface="Times New Roman" panose="02020603050405020304" pitchFamily="18" charset="0"/>
              </a:rPr>
              <a:t>động</a:t>
            </a:r>
            <a:r>
              <a:rPr lang="en-US" sz="2800" dirty="0">
                <a:ln w="22225">
                  <a:solidFill>
                    <a:schemeClr val="accent2"/>
                  </a:solidFill>
                  <a:prstDash val="solid"/>
                </a:ln>
                <a:solidFill>
                  <a:schemeClr val="accent2">
                    <a:lumMod val="40000"/>
                    <a:lumOff val="60000"/>
                  </a:schemeClr>
                </a:solidFill>
                <a:latin typeface="Times New Roman" panose="02020603050405020304" pitchFamily="18" charset="0"/>
                <a:cs typeface="Times New Roman" panose="02020603050405020304" pitchFamily="18" charset="0"/>
              </a:rPr>
              <a:t> 3: </a:t>
            </a:r>
            <a:r>
              <a:rPr lang="en-US" sz="2800" dirty="0" err="1">
                <a:ln w="22225">
                  <a:solidFill>
                    <a:schemeClr val="accent2"/>
                  </a:solidFill>
                  <a:prstDash val="solid"/>
                </a:ln>
                <a:solidFill>
                  <a:schemeClr val="accent2">
                    <a:lumMod val="40000"/>
                    <a:lumOff val="60000"/>
                  </a:schemeClr>
                </a:solidFill>
                <a:latin typeface="Times New Roman" panose="02020603050405020304" pitchFamily="18" charset="0"/>
                <a:cs typeface="Times New Roman" panose="02020603050405020304" pitchFamily="18" charset="0"/>
              </a:rPr>
              <a:t>Luyện</a:t>
            </a:r>
            <a:r>
              <a:rPr lang="en-US" sz="2800" dirty="0">
                <a:ln w="22225">
                  <a:solidFill>
                    <a:schemeClr val="accent2"/>
                  </a:solidFill>
                  <a:prstDash val="solid"/>
                </a:ln>
                <a:solidFill>
                  <a:schemeClr val="accent2">
                    <a:lumMod val="40000"/>
                    <a:lumOff val="60000"/>
                  </a:schemeClr>
                </a:solidFill>
                <a:latin typeface="Times New Roman" panose="02020603050405020304" pitchFamily="18" charset="0"/>
                <a:cs typeface="Times New Roman" panose="02020603050405020304" pitchFamily="18" charset="0"/>
              </a:rPr>
              <a:t> </a:t>
            </a:r>
            <a:r>
              <a:rPr lang="en-US" sz="2800" dirty="0" err="1">
                <a:ln w="22225">
                  <a:solidFill>
                    <a:schemeClr val="accent2"/>
                  </a:solidFill>
                  <a:prstDash val="solid"/>
                </a:ln>
                <a:solidFill>
                  <a:schemeClr val="accent2">
                    <a:lumMod val="40000"/>
                    <a:lumOff val="60000"/>
                  </a:schemeClr>
                </a:solidFill>
                <a:latin typeface="Times New Roman" panose="02020603050405020304" pitchFamily="18" charset="0"/>
                <a:cs typeface="Times New Roman" panose="02020603050405020304" pitchFamily="18" charset="0"/>
              </a:rPr>
              <a:t>tập</a:t>
            </a:r>
            <a:r>
              <a:rPr lang="en-US" sz="2800" dirty="0">
                <a:ln w="22225">
                  <a:solidFill>
                    <a:schemeClr val="accent2"/>
                  </a:solidFill>
                  <a:prstDash val="solid"/>
                </a:ln>
                <a:solidFill>
                  <a:schemeClr val="accent2">
                    <a:lumMod val="40000"/>
                    <a:lumOff val="60000"/>
                  </a:schemeClr>
                </a:solidFill>
                <a:latin typeface="Times New Roman" panose="02020603050405020304" pitchFamily="18" charset="0"/>
                <a:cs typeface="Times New Roman" panose="02020603050405020304" pitchFamily="18" charset="0"/>
              </a:rPr>
              <a:t> – </a:t>
            </a:r>
            <a:r>
              <a:rPr lang="en-US" sz="2800" dirty="0" err="1">
                <a:ln w="22225">
                  <a:solidFill>
                    <a:schemeClr val="accent2"/>
                  </a:solidFill>
                  <a:prstDash val="solid"/>
                </a:ln>
                <a:solidFill>
                  <a:schemeClr val="accent2">
                    <a:lumMod val="40000"/>
                    <a:lumOff val="60000"/>
                  </a:schemeClr>
                </a:solidFill>
                <a:latin typeface="Times New Roman" panose="02020603050405020304" pitchFamily="18" charset="0"/>
                <a:cs typeface="Times New Roman" panose="02020603050405020304" pitchFamily="18" charset="0"/>
              </a:rPr>
              <a:t>Vận</a:t>
            </a:r>
            <a:r>
              <a:rPr lang="en-US" sz="2800" dirty="0">
                <a:ln w="22225">
                  <a:solidFill>
                    <a:schemeClr val="accent2"/>
                  </a:solidFill>
                  <a:prstDash val="solid"/>
                </a:ln>
                <a:solidFill>
                  <a:schemeClr val="accent2">
                    <a:lumMod val="40000"/>
                    <a:lumOff val="60000"/>
                  </a:schemeClr>
                </a:solidFill>
                <a:latin typeface="Times New Roman" panose="02020603050405020304" pitchFamily="18" charset="0"/>
                <a:cs typeface="Times New Roman" panose="02020603050405020304" pitchFamily="18" charset="0"/>
              </a:rPr>
              <a:t> </a:t>
            </a:r>
            <a:r>
              <a:rPr lang="en-US" sz="2800" dirty="0" err="1">
                <a:ln w="22225">
                  <a:solidFill>
                    <a:schemeClr val="accent2"/>
                  </a:solidFill>
                  <a:prstDash val="solid"/>
                </a:ln>
                <a:solidFill>
                  <a:schemeClr val="accent2">
                    <a:lumMod val="40000"/>
                    <a:lumOff val="60000"/>
                  </a:schemeClr>
                </a:solidFill>
                <a:latin typeface="Times New Roman" panose="02020603050405020304" pitchFamily="18" charset="0"/>
                <a:cs typeface="Times New Roman" panose="02020603050405020304" pitchFamily="18" charset="0"/>
              </a:rPr>
              <a:t>dụng</a:t>
            </a:r>
            <a:r>
              <a:rPr lang="en-US" sz="2800" dirty="0">
                <a:ln w="22225">
                  <a:solidFill>
                    <a:schemeClr val="accent2"/>
                  </a:solidFill>
                  <a:prstDash val="solid"/>
                </a:ln>
                <a:solidFill>
                  <a:schemeClr val="accent2">
                    <a:lumMod val="40000"/>
                    <a:lumOff val="60000"/>
                  </a:schemeClr>
                </a:solidFill>
                <a:latin typeface="Times New Roman" panose="02020603050405020304" pitchFamily="18" charset="0"/>
                <a:cs typeface="Times New Roman" panose="02020603050405020304" pitchFamily="18" charset="0"/>
              </a:rPr>
              <a:t> </a:t>
            </a:r>
          </a:p>
        </p:txBody>
      </p:sp>
      <p:sp>
        <p:nvSpPr>
          <p:cNvPr id="4" name="Rectangle 3"/>
          <p:cNvSpPr/>
          <p:nvPr/>
        </p:nvSpPr>
        <p:spPr>
          <a:xfrm>
            <a:off x="94595" y="1786992"/>
            <a:ext cx="11681174" cy="4159081"/>
          </a:xfrm>
          <a:prstGeom prst="rect">
            <a:avLst/>
          </a:prstGeom>
        </p:spPr>
        <p:style>
          <a:lnRef idx="2">
            <a:schemeClr val="accent6"/>
          </a:lnRef>
          <a:fillRef idx="1">
            <a:schemeClr val="lt1"/>
          </a:fillRef>
          <a:effectRef idx="0">
            <a:schemeClr val="accent6"/>
          </a:effectRef>
          <a:fontRef idx="minor">
            <a:schemeClr val="dk1"/>
          </a:fontRef>
        </p:style>
        <p:txBody>
          <a:bodyPr rtlCol="0" anchor="ctr"/>
          <a:lstStyle/>
          <a:p>
            <a:pPr algn="just"/>
            <a:r>
              <a:rPr lang="vi-VN" sz="3200" dirty="0">
                <a:latin typeface="Times New Roman" panose="02020603050405020304" pitchFamily="18" charset="0"/>
                <a:cs typeface="Times New Roman" panose="02020603050405020304" pitchFamily="18" charset="0"/>
              </a:rPr>
              <a:t>a) Mục tiêu: Viết được văn bản đúng quy trình; viết được văn bản nghị luận thuyết phục người khác từ bỏ một thói quen hay một quan niệm (khác với thói quen hay quan niệm đã được viết trên lớp).</a:t>
            </a:r>
          </a:p>
          <a:p>
            <a:pPr algn="just"/>
            <a:r>
              <a:rPr lang="vi-VN" sz="3200" dirty="0">
                <a:latin typeface="Times New Roman" panose="02020603050405020304" pitchFamily="18" charset="0"/>
                <a:cs typeface="Times New Roman" panose="02020603050405020304" pitchFamily="18" charset="0"/>
              </a:rPr>
              <a:t>b) Nội dung: HS thực hiện hoàn chỉnh bài viết; rút kinh nghiệm cho những lần viết sau.</a:t>
            </a:r>
          </a:p>
          <a:p>
            <a:pPr algn="just"/>
            <a:r>
              <a:rPr lang="vi-VN" sz="3200" dirty="0">
                <a:latin typeface="Times New Roman" panose="02020603050405020304" pitchFamily="18" charset="0"/>
                <a:cs typeface="Times New Roman" panose="02020603050405020304" pitchFamily="18" charset="0"/>
              </a:rPr>
              <a:t>c) Sản phẩm: Bài viết, dàn ý của HS</a:t>
            </a:r>
            <a:r>
              <a:rPr lang="vi-VN" sz="3200" dirty="0" smtClean="0">
                <a:latin typeface="Times New Roman" panose="02020603050405020304" pitchFamily="18" charset="0"/>
                <a:cs typeface="Times New Roman" panose="02020603050405020304" pitchFamily="18" charset="0"/>
              </a:rPr>
              <a:t>.</a:t>
            </a:r>
            <a:endParaRPr lang="vi-VN" sz="3200" dirty="0">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933439397"/>
      </p:ext>
    </p:extLst>
  </p:cSld>
  <p:clrMapOvr>
    <a:masterClrMapping/>
  </p:clrMapOvr>
  <p:transition spd="slow">
    <p:split orient="vert"/>
  </p:transition>
  <p:timing>
    <p:tnLst>
      <p:par>
        <p:cTn id="1" dur="indefinite" restart="never" nodeType="tmRoot"/>
      </p:par>
    </p:tnLst>
  </p:timing>
</p:sld>
</file>

<file path=ppt/slides/slide1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Freeform 3"/>
          <p:cNvSpPr>
            <a:spLocks/>
          </p:cNvSpPr>
          <p:nvPr/>
        </p:nvSpPr>
        <p:spPr bwMode="auto">
          <a:xfrm>
            <a:off x="5087898" y="71677"/>
            <a:ext cx="3184603" cy="389226"/>
          </a:xfrm>
          <a:custGeom>
            <a:avLst/>
            <a:gdLst>
              <a:gd name="T0" fmla="+- 0 3326 3326"/>
              <a:gd name="T1" fmla="*/ T0 w 7474"/>
              <a:gd name="T2" fmla="+- 0 2203 761"/>
              <a:gd name="T3" fmla="*/ 2203 h 1443"/>
              <a:gd name="T4" fmla="+- 0 3485 3326"/>
              <a:gd name="T5" fmla="*/ T4 w 7474"/>
              <a:gd name="T6" fmla="+- 0 761 761"/>
              <a:gd name="T7" fmla="*/ 761 h 1443"/>
              <a:gd name="T8" fmla="+- 0 10800 3326"/>
              <a:gd name="T9" fmla="*/ T8 w 7474"/>
              <a:gd name="T10" fmla="+- 0 761 761"/>
              <a:gd name="T11" fmla="*/ 761 h 1443"/>
              <a:gd name="T12" fmla="+- 0 10800 3326"/>
              <a:gd name="T13" fmla="*/ T12 w 7474"/>
              <a:gd name="T14" fmla="+- 0 2191 761"/>
              <a:gd name="T15" fmla="*/ 2191 h 1443"/>
              <a:gd name="T16" fmla="+- 0 3326 3326"/>
              <a:gd name="T17" fmla="*/ T16 w 7474"/>
              <a:gd name="T18" fmla="+- 0 2203 761"/>
              <a:gd name="T19" fmla="*/ 2203 h 1443"/>
            </a:gdLst>
            <a:ahLst/>
            <a:cxnLst>
              <a:cxn ang="0">
                <a:pos x="T1" y="T3"/>
              </a:cxn>
              <a:cxn ang="0">
                <a:pos x="T5" y="T7"/>
              </a:cxn>
              <a:cxn ang="0">
                <a:pos x="T9" y="T11"/>
              </a:cxn>
              <a:cxn ang="0">
                <a:pos x="T13" y="T15"/>
              </a:cxn>
              <a:cxn ang="0">
                <a:pos x="T17" y="T19"/>
              </a:cxn>
            </a:cxnLst>
            <a:rect l="0" t="0" r="r" b="b"/>
            <a:pathLst>
              <a:path w="7474" h="1443">
                <a:moveTo>
                  <a:pt x="0" y="1442"/>
                </a:moveTo>
                <a:lnTo>
                  <a:pt x="159" y="0"/>
                </a:lnTo>
                <a:lnTo>
                  <a:pt x="7474" y="0"/>
                </a:lnTo>
                <a:lnTo>
                  <a:pt x="7474" y="1430"/>
                </a:lnTo>
                <a:lnTo>
                  <a:pt x="0" y="1442"/>
                </a:lnTo>
                <a:close/>
              </a:path>
            </a:pathLst>
          </a:custGeom>
          <a:solidFill>
            <a:srgbClr val="FBFBE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 name="Rectangle 2"/>
          <p:cNvSpPr>
            <a:spLocks noChangeArrowheads="1"/>
          </p:cNvSpPr>
          <p:nvPr/>
        </p:nvSpPr>
        <p:spPr bwMode="auto">
          <a:xfrm>
            <a:off x="17460" y="0"/>
            <a:ext cx="12192000" cy="652321"/>
          </a:xfrm>
          <a:prstGeom prst="rect">
            <a:avLst/>
          </a:prstGeom>
          <a:solidFill>
            <a:srgbClr val="B1C1E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Freeform 3"/>
          <p:cNvSpPr>
            <a:spLocks/>
          </p:cNvSpPr>
          <p:nvPr/>
        </p:nvSpPr>
        <p:spPr bwMode="auto">
          <a:xfrm>
            <a:off x="1893557" y="71677"/>
            <a:ext cx="10315903" cy="684643"/>
          </a:xfrm>
          <a:custGeom>
            <a:avLst/>
            <a:gdLst>
              <a:gd name="T0" fmla="+- 0 3326 3326"/>
              <a:gd name="T1" fmla="*/ T0 w 7474"/>
              <a:gd name="T2" fmla="+- 0 2203 761"/>
              <a:gd name="T3" fmla="*/ 2203 h 1443"/>
              <a:gd name="T4" fmla="+- 0 3485 3326"/>
              <a:gd name="T5" fmla="*/ T4 w 7474"/>
              <a:gd name="T6" fmla="+- 0 761 761"/>
              <a:gd name="T7" fmla="*/ 761 h 1443"/>
              <a:gd name="T8" fmla="+- 0 10800 3326"/>
              <a:gd name="T9" fmla="*/ T8 w 7474"/>
              <a:gd name="T10" fmla="+- 0 761 761"/>
              <a:gd name="T11" fmla="*/ 761 h 1443"/>
              <a:gd name="T12" fmla="+- 0 10800 3326"/>
              <a:gd name="T13" fmla="*/ T12 w 7474"/>
              <a:gd name="T14" fmla="+- 0 2191 761"/>
              <a:gd name="T15" fmla="*/ 2191 h 1443"/>
              <a:gd name="T16" fmla="+- 0 3326 3326"/>
              <a:gd name="T17" fmla="*/ T16 w 7474"/>
              <a:gd name="T18" fmla="+- 0 2203 761"/>
              <a:gd name="T19" fmla="*/ 2203 h 1443"/>
            </a:gdLst>
            <a:ahLst/>
            <a:cxnLst>
              <a:cxn ang="0">
                <a:pos x="T1" y="T3"/>
              </a:cxn>
              <a:cxn ang="0">
                <a:pos x="T5" y="T7"/>
              </a:cxn>
              <a:cxn ang="0">
                <a:pos x="T9" y="T11"/>
              </a:cxn>
              <a:cxn ang="0">
                <a:pos x="T13" y="T15"/>
              </a:cxn>
              <a:cxn ang="0">
                <a:pos x="T17" y="T19"/>
              </a:cxn>
            </a:cxnLst>
            <a:rect l="0" t="0" r="r" b="b"/>
            <a:pathLst>
              <a:path w="7474" h="1443">
                <a:moveTo>
                  <a:pt x="0" y="1442"/>
                </a:moveTo>
                <a:lnTo>
                  <a:pt x="159" y="0"/>
                </a:lnTo>
                <a:lnTo>
                  <a:pt x="7474" y="0"/>
                </a:lnTo>
                <a:lnTo>
                  <a:pt x="7474" y="1430"/>
                </a:lnTo>
                <a:lnTo>
                  <a:pt x="0" y="1442"/>
                </a:lnTo>
                <a:close/>
              </a:path>
            </a:pathLst>
          </a:custGeom>
          <a:solidFill>
            <a:schemeClr val="accent6">
              <a:lumMod val="20000"/>
              <a:lumOff val="8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15" name="Group 14"/>
          <p:cNvGrpSpPr/>
          <p:nvPr/>
        </p:nvGrpSpPr>
        <p:grpSpPr>
          <a:xfrm>
            <a:off x="1608530" y="53231"/>
            <a:ext cx="538945" cy="821412"/>
            <a:chOff x="908603" y="80216"/>
            <a:chExt cx="538945" cy="676514"/>
          </a:xfrm>
        </p:grpSpPr>
        <p:sp>
          <p:nvSpPr>
            <p:cNvPr id="20" name="Freeform 4"/>
            <p:cNvSpPr>
              <a:spLocks/>
            </p:cNvSpPr>
            <p:nvPr/>
          </p:nvSpPr>
          <p:spPr bwMode="auto">
            <a:xfrm>
              <a:off x="1136046" y="80216"/>
              <a:ext cx="311502" cy="676514"/>
            </a:xfrm>
            <a:custGeom>
              <a:avLst/>
              <a:gdLst>
                <a:gd name="T0" fmla="+- 0 3055 3055"/>
                <a:gd name="T1" fmla="*/ T0 w 430"/>
                <a:gd name="T2" fmla="+- 0 2450 761"/>
                <a:gd name="T3" fmla="*/ 2450 h 1690"/>
                <a:gd name="T4" fmla="+- 0 3086 3055"/>
                <a:gd name="T5" fmla="*/ T4 w 430"/>
                <a:gd name="T6" fmla="+- 0 1116 761"/>
                <a:gd name="T7" fmla="*/ 1116 h 1690"/>
                <a:gd name="T8" fmla="+- 0 3485 3055"/>
                <a:gd name="T9" fmla="*/ T8 w 430"/>
                <a:gd name="T10" fmla="+- 0 761 761"/>
                <a:gd name="T11" fmla="*/ 761 h 1690"/>
                <a:gd name="T12" fmla="+- 0 3326 3055"/>
                <a:gd name="T13" fmla="*/ T12 w 430"/>
                <a:gd name="T14" fmla="+- 0 2203 761"/>
                <a:gd name="T15" fmla="*/ 2203 h 1690"/>
                <a:gd name="T16" fmla="+- 0 3055 3055"/>
                <a:gd name="T17" fmla="*/ T16 w 430"/>
                <a:gd name="T18" fmla="+- 0 2450 761"/>
                <a:gd name="T19" fmla="*/ 2450 h 1690"/>
              </a:gdLst>
              <a:ahLst/>
              <a:cxnLst>
                <a:cxn ang="0">
                  <a:pos x="T1" y="T3"/>
                </a:cxn>
                <a:cxn ang="0">
                  <a:pos x="T5" y="T7"/>
                </a:cxn>
                <a:cxn ang="0">
                  <a:pos x="T9" y="T11"/>
                </a:cxn>
                <a:cxn ang="0">
                  <a:pos x="T13" y="T15"/>
                </a:cxn>
                <a:cxn ang="0">
                  <a:pos x="T17" y="T19"/>
                </a:cxn>
              </a:cxnLst>
              <a:rect l="0" t="0" r="r" b="b"/>
              <a:pathLst>
                <a:path w="430" h="1690">
                  <a:moveTo>
                    <a:pt x="0" y="1689"/>
                  </a:moveTo>
                  <a:lnTo>
                    <a:pt x="31" y="355"/>
                  </a:lnTo>
                  <a:lnTo>
                    <a:pt x="430" y="0"/>
                  </a:lnTo>
                  <a:lnTo>
                    <a:pt x="271" y="1442"/>
                  </a:lnTo>
                  <a:lnTo>
                    <a:pt x="0" y="1689"/>
                  </a:lnTo>
                  <a:close/>
                </a:path>
              </a:pathLst>
            </a:custGeom>
            <a:solidFill>
              <a:srgbClr val="FBB6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 name="Freeform 5"/>
            <p:cNvSpPr>
              <a:spLocks/>
            </p:cNvSpPr>
            <p:nvPr/>
          </p:nvSpPr>
          <p:spPr bwMode="auto">
            <a:xfrm>
              <a:off x="908603" y="80216"/>
              <a:ext cx="258983" cy="676514"/>
            </a:xfrm>
            <a:custGeom>
              <a:avLst/>
              <a:gdLst>
                <a:gd name="T0" fmla="+- 0 3055 2731"/>
                <a:gd name="T1" fmla="*/ T0 w 356"/>
                <a:gd name="T2" fmla="+- 0 2450 761"/>
                <a:gd name="T3" fmla="*/ 2450 h 1690"/>
                <a:gd name="T4" fmla="+- 0 2798 2731"/>
                <a:gd name="T5" fmla="*/ T4 w 356"/>
                <a:gd name="T6" fmla="+- 0 2203 761"/>
                <a:gd name="T7" fmla="*/ 2203 h 1690"/>
                <a:gd name="T8" fmla="+- 0 2731 2731"/>
                <a:gd name="T9" fmla="*/ T8 w 356"/>
                <a:gd name="T10" fmla="+- 0 761 761"/>
                <a:gd name="T11" fmla="*/ 761 h 1690"/>
                <a:gd name="T12" fmla="+- 0 3086 2731"/>
                <a:gd name="T13" fmla="*/ T12 w 356"/>
                <a:gd name="T14" fmla="+- 0 1116 761"/>
                <a:gd name="T15" fmla="*/ 1116 h 1690"/>
                <a:gd name="T16" fmla="+- 0 3055 2731"/>
                <a:gd name="T17" fmla="*/ T16 w 356"/>
                <a:gd name="T18" fmla="+- 0 2450 761"/>
                <a:gd name="T19" fmla="*/ 2450 h 1690"/>
              </a:gdLst>
              <a:ahLst/>
              <a:cxnLst>
                <a:cxn ang="0">
                  <a:pos x="T1" y="T3"/>
                </a:cxn>
                <a:cxn ang="0">
                  <a:pos x="T5" y="T7"/>
                </a:cxn>
                <a:cxn ang="0">
                  <a:pos x="T9" y="T11"/>
                </a:cxn>
                <a:cxn ang="0">
                  <a:pos x="T13" y="T15"/>
                </a:cxn>
                <a:cxn ang="0">
                  <a:pos x="T17" y="T19"/>
                </a:cxn>
              </a:cxnLst>
              <a:rect l="0" t="0" r="r" b="b"/>
              <a:pathLst>
                <a:path w="356" h="1690">
                  <a:moveTo>
                    <a:pt x="324" y="1689"/>
                  </a:moveTo>
                  <a:lnTo>
                    <a:pt x="67" y="1442"/>
                  </a:lnTo>
                  <a:lnTo>
                    <a:pt x="0" y="0"/>
                  </a:lnTo>
                  <a:lnTo>
                    <a:pt x="355" y="355"/>
                  </a:lnTo>
                  <a:lnTo>
                    <a:pt x="324" y="1689"/>
                  </a:lnTo>
                  <a:close/>
                </a:path>
              </a:pathLst>
            </a:custGeom>
            <a:solidFill>
              <a:srgbClr val="DB6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5" name="Freeform 6"/>
          <p:cNvSpPr>
            <a:spLocks/>
          </p:cNvSpPr>
          <p:nvPr/>
        </p:nvSpPr>
        <p:spPr bwMode="auto">
          <a:xfrm>
            <a:off x="889114" y="71678"/>
            <a:ext cx="772509" cy="684642"/>
          </a:xfrm>
          <a:custGeom>
            <a:avLst/>
            <a:gdLst>
              <a:gd name="T0" fmla="+- 0 2798 1553"/>
              <a:gd name="T1" fmla="*/ T0 w 1246"/>
              <a:gd name="T2" fmla="+- 0 2203 761"/>
              <a:gd name="T3" fmla="*/ 2203 h 1443"/>
              <a:gd name="T4" fmla="+- 0 1553 1553"/>
              <a:gd name="T5" fmla="*/ T4 w 1246"/>
              <a:gd name="T6" fmla="+- 0 2203 761"/>
              <a:gd name="T7" fmla="*/ 2203 h 1443"/>
              <a:gd name="T8" fmla="+- 0 1553 1553"/>
              <a:gd name="T9" fmla="*/ T8 w 1246"/>
              <a:gd name="T10" fmla="+- 0 761 761"/>
              <a:gd name="T11" fmla="*/ 761 h 1443"/>
              <a:gd name="T12" fmla="+- 0 2731 1553"/>
              <a:gd name="T13" fmla="*/ T12 w 1246"/>
              <a:gd name="T14" fmla="+- 0 761 761"/>
              <a:gd name="T15" fmla="*/ 761 h 1443"/>
              <a:gd name="T16" fmla="+- 0 2798 1553"/>
              <a:gd name="T17" fmla="*/ T16 w 1246"/>
              <a:gd name="T18" fmla="+- 0 2203 761"/>
              <a:gd name="T19" fmla="*/ 2203 h 1443"/>
            </a:gdLst>
            <a:ahLst/>
            <a:cxnLst>
              <a:cxn ang="0">
                <a:pos x="T1" y="T3"/>
              </a:cxn>
              <a:cxn ang="0">
                <a:pos x="T5" y="T7"/>
              </a:cxn>
              <a:cxn ang="0">
                <a:pos x="T9" y="T11"/>
              </a:cxn>
              <a:cxn ang="0">
                <a:pos x="T13" y="T15"/>
              </a:cxn>
              <a:cxn ang="0">
                <a:pos x="T17" y="T19"/>
              </a:cxn>
            </a:cxnLst>
            <a:rect l="0" t="0" r="r" b="b"/>
            <a:pathLst>
              <a:path w="1246" h="1443">
                <a:moveTo>
                  <a:pt x="1245" y="1442"/>
                </a:moveTo>
                <a:lnTo>
                  <a:pt x="0" y="1442"/>
                </a:lnTo>
                <a:lnTo>
                  <a:pt x="0" y="0"/>
                </a:lnTo>
                <a:lnTo>
                  <a:pt x="1178" y="0"/>
                </a:lnTo>
                <a:lnTo>
                  <a:pt x="1245" y="1442"/>
                </a:lnTo>
                <a:close/>
              </a:path>
            </a:pathLst>
          </a:custGeom>
          <a:solidFill>
            <a:srgbClr val="F4832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 name="Rectangle 25"/>
          <p:cNvSpPr/>
          <p:nvPr/>
        </p:nvSpPr>
        <p:spPr>
          <a:xfrm>
            <a:off x="889114" y="88180"/>
            <a:ext cx="719416" cy="58064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smtClean="0">
                <a:latin typeface="Times New Roman" panose="02020603050405020304" pitchFamily="18" charset="0"/>
                <a:cs typeface="Times New Roman" panose="02020603050405020304" pitchFamily="18" charset="0"/>
              </a:rPr>
              <a:t>LỚP</a:t>
            </a:r>
          </a:p>
          <a:p>
            <a:pPr algn="ctr"/>
            <a:r>
              <a:rPr lang="en-US" b="1" smtClean="0">
                <a:latin typeface="Times New Roman" panose="02020603050405020304" pitchFamily="18" charset="0"/>
                <a:cs typeface="Times New Roman" panose="02020603050405020304" pitchFamily="18" charset="0"/>
              </a:rPr>
              <a:t>10</a:t>
            </a:r>
            <a:endParaRPr lang="en-US" b="1">
              <a:latin typeface="Times New Roman" panose="02020603050405020304" pitchFamily="18" charset="0"/>
              <a:cs typeface="Times New Roman" panose="02020603050405020304" pitchFamily="18" charset="0"/>
            </a:endParaRPr>
          </a:p>
        </p:txBody>
      </p:sp>
      <p:sp>
        <p:nvSpPr>
          <p:cNvPr id="18" name="Rounded Rectangle 17"/>
          <p:cNvSpPr/>
          <p:nvPr/>
        </p:nvSpPr>
        <p:spPr>
          <a:xfrm>
            <a:off x="94594" y="71678"/>
            <a:ext cx="747224" cy="684642"/>
          </a:xfrm>
          <a:prstGeom prst="roundRect">
            <a:avLst/>
          </a:prstGeom>
          <a:solidFill>
            <a:schemeClr val="accent6">
              <a:lumMod val="75000"/>
            </a:schemeClr>
          </a:solidFill>
          <a:ln>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700" b="1" smtClean="0">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NGỮ VĂN</a:t>
            </a:r>
            <a:endParaRPr lang="en-US" sz="1700" b="1">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endParaRPr>
          </a:p>
        </p:txBody>
      </p:sp>
      <p:sp>
        <p:nvSpPr>
          <p:cNvPr id="23" name="Rectangle 22"/>
          <p:cNvSpPr/>
          <p:nvPr/>
        </p:nvSpPr>
        <p:spPr>
          <a:xfrm>
            <a:off x="1561235" y="131928"/>
            <a:ext cx="10630766" cy="67762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dirty="0" smtClean="0">
                <a:solidFill>
                  <a:srgbClr val="C00000"/>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BÀI 7: ANH HÙNG VÀ NGHỆ SĨ (PHẦN VIẾT)</a:t>
            </a:r>
            <a:endParaRPr lang="en-US" sz="3200" b="1" dirty="0">
              <a:solidFill>
                <a:srgbClr val="C00000"/>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endParaRPr>
          </a:p>
        </p:txBody>
      </p:sp>
      <p:grpSp>
        <p:nvGrpSpPr>
          <p:cNvPr id="29" name="Group 28"/>
          <p:cNvGrpSpPr/>
          <p:nvPr/>
        </p:nvGrpSpPr>
        <p:grpSpPr>
          <a:xfrm>
            <a:off x="17460" y="6782919"/>
            <a:ext cx="12194502" cy="75081"/>
            <a:chOff x="4931841" y="4800600"/>
            <a:chExt cx="14776329" cy="149111"/>
          </a:xfrm>
          <a:solidFill>
            <a:schemeClr val="accent6">
              <a:lumMod val="50000"/>
            </a:schemeClr>
          </a:solidFill>
        </p:grpSpPr>
        <p:grpSp>
          <p:nvGrpSpPr>
            <p:cNvPr id="30" name="Group 29"/>
            <p:cNvGrpSpPr/>
            <p:nvPr/>
          </p:nvGrpSpPr>
          <p:grpSpPr>
            <a:xfrm>
              <a:off x="4931841" y="4800600"/>
              <a:ext cx="12138546" cy="149111"/>
              <a:chOff x="2844983" y="4880089"/>
              <a:chExt cx="12138546" cy="149111"/>
            </a:xfrm>
            <a:grpFill/>
          </p:grpSpPr>
          <p:grpSp>
            <p:nvGrpSpPr>
              <p:cNvPr id="36" name="Group 35"/>
              <p:cNvGrpSpPr/>
              <p:nvPr/>
            </p:nvGrpSpPr>
            <p:grpSpPr>
              <a:xfrm>
                <a:off x="2844983" y="4880089"/>
                <a:ext cx="11069794" cy="149111"/>
                <a:chOff x="2211387" y="5029200"/>
                <a:chExt cx="11679394" cy="126831"/>
              </a:xfrm>
              <a:grpFill/>
            </p:grpSpPr>
            <p:sp>
              <p:nvSpPr>
                <p:cNvPr id="39" name="Freeform 5"/>
                <p:cNvSpPr>
                  <a:spLocks/>
                </p:cNvSpPr>
                <p:nvPr/>
              </p:nvSpPr>
              <p:spPr bwMode="auto">
                <a:xfrm>
                  <a:off x="2211387" y="5029200"/>
                  <a:ext cx="526381" cy="126831"/>
                </a:xfrm>
                <a:custGeom>
                  <a:avLst/>
                  <a:gdLst>
                    <a:gd name="T0" fmla="*/ 33 w 412"/>
                    <a:gd name="T1" fmla="*/ 150 h 182"/>
                    <a:gd name="T2" fmla="*/ 187 w 412"/>
                    <a:gd name="T3" fmla="*/ 150 h 182"/>
                    <a:gd name="T4" fmla="*/ 187 w 412"/>
                    <a:gd name="T5" fmla="*/ 1 h 182"/>
                    <a:gd name="T6" fmla="*/ 187 w 412"/>
                    <a:gd name="T7" fmla="*/ 1 h 182"/>
                    <a:gd name="T8" fmla="*/ 187 w 412"/>
                    <a:gd name="T9" fmla="*/ 1 h 182"/>
                    <a:gd name="T10" fmla="*/ 412 w 412"/>
                    <a:gd name="T11" fmla="*/ 0 h 182"/>
                    <a:gd name="T12" fmla="*/ 412 w 412"/>
                    <a:gd name="T13" fmla="*/ 181 h 182"/>
                    <a:gd name="T14" fmla="*/ 379 w 412"/>
                    <a:gd name="T15" fmla="*/ 181 h 182"/>
                    <a:gd name="T16" fmla="*/ 379 w 412"/>
                    <a:gd name="T17" fmla="*/ 181 h 182"/>
                    <a:gd name="T18" fmla="*/ 256 w 412"/>
                    <a:gd name="T19" fmla="*/ 182 h 182"/>
                    <a:gd name="T20" fmla="*/ 255 w 412"/>
                    <a:gd name="T21" fmla="*/ 62 h 182"/>
                    <a:gd name="T22" fmla="*/ 342 w 412"/>
                    <a:gd name="T23" fmla="*/ 62 h 182"/>
                    <a:gd name="T24" fmla="*/ 342 w 412"/>
                    <a:gd name="T25" fmla="*/ 62 h 182"/>
                    <a:gd name="T26" fmla="*/ 342 w 412"/>
                    <a:gd name="T27" fmla="*/ 62 h 182"/>
                    <a:gd name="T28" fmla="*/ 342 w 412"/>
                    <a:gd name="T29" fmla="*/ 94 h 182"/>
                    <a:gd name="T30" fmla="*/ 342 w 412"/>
                    <a:gd name="T31" fmla="*/ 94 h 182"/>
                    <a:gd name="T32" fmla="*/ 342 w 412"/>
                    <a:gd name="T33" fmla="*/ 116 h 182"/>
                    <a:gd name="T34" fmla="*/ 313 w 412"/>
                    <a:gd name="T35" fmla="*/ 116 h 182"/>
                    <a:gd name="T36" fmla="*/ 313 w 412"/>
                    <a:gd name="T37" fmla="*/ 94 h 182"/>
                    <a:gd name="T38" fmla="*/ 288 w 412"/>
                    <a:gd name="T39" fmla="*/ 94 h 182"/>
                    <a:gd name="T40" fmla="*/ 288 w 412"/>
                    <a:gd name="T41" fmla="*/ 149 h 182"/>
                    <a:gd name="T42" fmla="*/ 379 w 412"/>
                    <a:gd name="T43" fmla="*/ 149 h 182"/>
                    <a:gd name="T44" fmla="*/ 379 w 412"/>
                    <a:gd name="T45" fmla="*/ 32 h 182"/>
                    <a:gd name="T46" fmla="*/ 220 w 412"/>
                    <a:gd name="T47" fmla="*/ 32 h 182"/>
                    <a:gd name="T48" fmla="*/ 220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7 w 412"/>
                    <a:gd name="T61" fmla="*/ 115 h 182"/>
                    <a:gd name="T62" fmla="*/ 100 w 412"/>
                    <a:gd name="T63" fmla="*/ 115 h 182"/>
                    <a:gd name="T64" fmla="*/ 100 w 412"/>
                    <a:gd name="T65" fmla="*/ 116 h 182"/>
                    <a:gd name="T66" fmla="*/ 71 w 412"/>
                    <a:gd name="T67" fmla="*/ 116 h 182"/>
                    <a:gd name="T68" fmla="*/ 71 w 412"/>
                    <a:gd name="T69" fmla="*/ 115 h 182"/>
                    <a:gd name="T70" fmla="*/ 70 w 412"/>
                    <a:gd name="T71" fmla="*/ 115 h 182"/>
                    <a:gd name="T72" fmla="*/ 69 w 412"/>
                    <a:gd name="T73" fmla="*/ 61 h 182"/>
                    <a:gd name="T74" fmla="*/ 100 w 412"/>
                    <a:gd name="T75" fmla="*/ 61 h 182"/>
                    <a:gd name="T76" fmla="*/ 100 w 412"/>
                    <a:gd name="T77" fmla="*/ 84 h 182"/>
                    <a:gd name="T78" fmla="*/ 124 w 412"/>
                    <a:gd name="T79" fmla="*/ 84 h 182"/>
                    <a:gd name="T80" fmla="*/ 124 w 412"/>
                    <a:gd name="T81" fmla="*/ 33 h 182"/>
                    <a:gd name="T82" fmla="*/ 33 w 412"/>
                    <a:gd name="T83" fmla="*/ 33 h 182"/>
                    <a:gd name="T84" fmla="*/ 33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3" y="150"/>
                      </a:moveTo>
                      <a:cubicBezTo>
                        <a:pt x="187" y="150"/>
                        <a:pt x="187" y="150"/>
                        <a:pt x="187" y="150"/>
                      </a:cubicBezTo>
                      <a:cubicBezTo>
                        <a:pt x="187" y="1"/>
                        <a:pt x="187" y="1"/>
                        <a:pt x="187"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79" y="181"/>
                        <a:pt x="379" y="181"/>
                        <a:pt x="379" y="181"/>
                      </a:cubicBezTo>
                      <a:cubicBezTo>
                        <a:pt x="379" y="181"/>
                        <a:pt x="379" y="181"/>
                        <a:pt x="379" y="181"/>
                      </a:cubicBezTo>
                      <a:cubicBezTo>
                        <a:pt x="256" y="182"/>
                        <a:pt x="256" y="182"/>
                        <a:pt x="256" y="182"/>
                      </a:cubicBezTo>
                      <a:cubicBezTo>
                        <a:pt x="256" y="143"/>
                        <a:pt x="255" y="100"/>
                        <a:pt x="255" y="62"/>
                      </a:cubicBezTo>
                      <a:cubicBezTo>
                        <a:pt x="285" y="62"/>
                        <a:pt x="313" y="62"/>
                        <a:pt x="342" y="62"/>
                      </a:cubicBezTo>
                      <a:cubicBezTo>
                        <a:pt x="342" y="62"/>
                        <a:pt x="342" y="62"/>
                        <a:pt x="342" y="62"/>
                      </a:cubicBezTo>
                      <a:cubicBezTo>
                        <a:pt x="342" y="62"/>
                        <a:pt x="342" y="62"/>
                        <a:pt x="342" y="62"/>
                      </a:cubicBezTo>
                      <a:cubicBezTo>
                        <a:pt x="342" y="94"/>
                        <a:pt x="342" y="94"/>
                        <a:pt x="342"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8" y="94"/>
                        <a:pt x="288" y="94"/>
                        <a:pt x="288" y="94"/>
                      </a:cubicBezTo>
                      <a:cubicBezTo>
                        <a:pt x="288" y="149"/>
                        <a:pt x="288" y="149"/>
                        <a:pt x="288" y="149"/>
                      </a:cubicBezTo>
                      <a:cubicBezTo>
                        <a:pt x="379" y="149"/>
                        <a:pt x="379" y="149"/>
                        <a:pt x="379" y="149"/>
                      </a:cubicBezTo>
                      <a:cubicBezTo>
                        <a:pt x="379" y="32"/>
                        <a:pt x="379" y="32"/>
                        <a:pt x="379" y="32"/>
                      </a:cubicBezTo>
                      <a:cubicBezTo>
                        <a:pt x="220" y="32"/>
                        <a:pt x="220" y="32"/>
                        <a:pt x="220" y="32"/>
                      </a:cubicBezTo>
                      <a:cubicBezTo>
                        <a:pt x="220" y="32"/>
                        <a:pt x="220" y="32"/>
                        <a:pt x="220"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7" y="115"/>
                        <a:pt x="157" y="115"/>
                        <a:pt x="157" y="115"/>
                      </a:cubicBezTo>
                      <a:cubicBezTo>
                        <a:pt x="100" y="115"/>
                        <a:pt x="100" y="115"/>
                        <a:pt x="100" y="115"/>
                      </a:cubicBezTo>
                      <a:cubicBezTo>
                        <a:pt x="100" y="116"/>
                        <a:pt x="100" y="116"/>
                        <a:pt x="100" y="116"/>
                      </a:cubicBezTo>
                      <a:cubicBezTo>
                        <a:pt x="71" y="116"/>
                        <a:pt x="71" y="116"/>
                        <a:pt x="71" y="116"/>
                      </a:cubicBezTo>
                      <a:cubicBezTo>
                        <a:pt x="71" y="115"/>
                        <a:pt x="71" y="115"/>
                        <a:pt x="71" y="115"/>
                      </a:cubicBezTo>
                      <a:cubicBezTo>
                        <a:pt x="70" y="115"/>
                        <a:pt x="70" y="115"/>
                        <a:pt x="70" y="115"/>
                      </a:cubicBezTo>
                      <a:cubicBezTo>
                        <a:pt x="69" y="61"/>
                        <a:pt x="69" y="61"/>
                        <a:pt x="69" y="61"/>
                      </a:cubicBezTo>
                      <a:cubicBezTo>
                        <a:pt x="100" y="61"/>
                        <a:pt x="100" y="61"/>
                        <a:pt x="100" y="61"/>
                      </a:cubicBezTo>
                      <a:cubicBezTo>
                        <a:pt x="100" y="84"/>
                        <a:pt x="100" y="84"/>
                        <a:pt x="100" y="84"/>
                      </a:cubicBezTo>
                      <a:cubicBezTo>
                        <a:pt x="124" y="84"/>
                        <a:pt x="124" y="84"/>
                        <a:pt x="124" y="84"/>
                      </a:cubicBezTo>
                      <a:cubicBezTo>
                        <a:pt x="124" y="33"/>
                        <a:pt x="124" y="33"/>
                        <a:pt x="124" y="33"/>
                      </a:cubicBezTo>
                      <a:cubicBezTo>
                        <a:pt x="33" y="33"/>
                        <a:pt x="33" y="33"/>
                        <a:pt x="33" y="33"/>
                      </a:cubicBezTo>
                      <a:lnTo>
                        <a:pt x="33"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40" name="Freeform 6"/>
                <p:cNvSpPr>
                  <a:spLocks/>
                </p:cNvSpPr>
                <p:nvPr/>
              </p:nvSpPr>
              <p:spPr bwMode="auto">
                <a:xfrm>
                  <a:off x="2769038" y="5029200"/>
                  <a:ext cx="524643" cy="126831"/>
                </a:xfrm>
                <a:custGeom>
                  <a:avLst/>
                  <a:gdLst>
                    <a:gd name="T0" fmla="*/ 32 w 411"/>
                    <a:gd name="T1" fmla="*/ 150 h 182"/>
                    <a:gd name="T2" fmla="*/ 186 w 411"/>
                    <a:gd name="T3" fmla="*/ 150 h 182"/>
                    <a:gd name="T4" fmla="*/ 186 w 411"/>
                    <a:gd name="T5" fmla="*/ 1 h 182"/>
                    <a:gd name="T6" fmla="*/ 187 w 411"/>
                    <a:gd name="T7" fmla="*/ 1 h 182"/>
                    <a:gd name="T8" fmla="*/ 187 w 411"/>
                    <a:gd name="T9" fmla="*/ 1 h 182"/>
                    <a:gd name="T10" fmla="*/ 411 w 411"/>
                    <a:gd name="T11" fmla="*/ 0 h 182"/>
                    <a:gd name="T12" fmla="*/ 411 w 411"/>
                    <a:gd name="T13" fmla="*/ 181 h 182"/>
                    <a:gd name="T14" fmla="*/ 379 w 411"/>
                    <a:gd name="T15" fmla="*/ 181 h 182"/>
                    <a:gd name="T16" fmla="*/ 379 w 411"/>
                    <a:gd name="T17" fmla="*/ 181 h 182"/>
                    <a:gd name="T18" fmla="*/ 255 w 411"/>
                    <a:gd name="T19" fmla="*/ 182 h 182"/>
                    <a:gd name="T20" fmla="*/ 255 w 411"/>
                    <a:gd name="T21" fmla="*/ 62 h 182"/>
                    <a:gd name="T22" fmla="*/ 341 w 411"/>
                    <a:gd name="T23" fmla="*/ 62 h 182"/>
                    <a:gd name="T24" fmla="*/ 341 w 411"/>
                    <a:gd name="T25" fmla="*/ 62 h 182"/>
                    <a:gd name="T26" fmla="*/ 342 w 411"/>
                    <a:gd name="T27" fmla="*/ 62 h 182"/>
                    <a:gd name="T28" fmla="*/ 342 w 411"/>
                    <a:gd name="T29" fmla="*/ 94 h 182"/>
                    <a:gd name="T30" fmla="*/ 341 w 411"/>
                    <a:gd name="T31" fmla="*/ 94 h 182"/>
                    <a:gd name="T32" fmla="*/ 341 w 411"/>
                    <a:gd name="T33" fmla="*/ 116 h 182"/>
                    <a:gd name="T34" fmla="*/ 312 w 411"/>
                    <a:gd name="T35" fmla="*/ 116 h 182"/>
                    <a:gd name="T36" fmla="*/ 312 w 411"/>
                    <a:gd name="T37" fmla="*/ 94 h 182"/>
                    <a:gd name="T38" fmla="*/ 288 w 411"/>
                    <a:gd name="T39" fmla="*/ 94 h 182"/>
                    <a:gd name="T40" fmla="*/ 288 w 411"/>
                    <a:gd name="T41" fmla="*/ 149 h 182"/>
                    <a:gd name="T42" fmla="*/ 379 w 411"/>
                    <a:gd name="T43" fmla="*/ 149 h 182"/>
                    <a:gd name="T44" fmla="*/ 379 w 411"/>
                    <a:gd name="T45" fmla="*/ 32 h 182"/>
                    <a:gd name="T46" fmla="*/ 220 w 411"/>
                    <a:gd name="T47" fmla="*/ 32 h 182"/>
                    <a:gd name="T48" fmla="*/ 220 w 411"/>
                    <a:gd name="T49" fmla="*/ 32 h 182"/>
                    <a:gd name="T50" fmla="*/ 218 w 411"/>
                    <a:gd name="T51" fmla="*/ 32 h 182"/>
                    <a:gd name="T52" fmla="*/ 218 w 411"/>
                    <a:gd name="T53" fmla="*/ 182 h 182"/>
                    <a:gd name="T54" fmla="*/ 0 w 411"/>
                    <a:gd name="T55" fmla="*/ 182 h 182"/>
                    <a:gd name="T56" fmla="*/ 0 w 411"/>
                    <a:gd name="T57" fmla="*/ 1 h 182"/>
                    <a:gd name="T58" fmla="*/ 156 w 411"/>
                    <a:gd name="T59" fmla="*/ 0 h 182"/>
                    <a:gd name="T60" fmla="*/ 156 w 411"/>
                    <a:gd name="T61" fmla="*/ 115 h 182"/>
                    <a:gd name="T62" fmla="*/ 99 w 411"/>
                    <a:gd name="T63" fmla="*/ 115 h 182"/>
                    <a:gd name="T64" fmla="*/ 99 w 411"/>
                    <a:gd name="T65" fmla="*/ 116 h 182"/>
                    <a:gd name="T66" fmla="*/ 70 w 411"/>
                    <a:gd name="T67" fmla="*/ 116 h 182"/>
                    <a:gd name="T68" fmla="*/ 70 w 411"/>
                    <a:gd name="T69" fmla="*/ 115 h 182"/>
                    <a:gd name="T70" fmla="*/ 69 w 411"/>
                    <a:gd name="T71" fmla="*/ 115 h 182"/>
                    <a:gd name="T72" fmla="*/ 69 w 411"/>
                    <a:gd name="T73" fmla="*/ 61 h 182"/>
                    <a:gd name="T74" fmla="*/ 99 w 411"/>
                    <a:gd name="T75" fmla="*/ 61 h 182"/>
                    <a:gd name="T76" fmla="*/ 99 w 411"/>
                    <a:gd name="T77" fmla="*/ 84 h 182"/>
                    <a:gd name="T78" fmla="*/ 123 w 411"/>
                    <a:gd name="T79" fmla="*/ 84 h 182"/>
                    <a:gd name="T80" fmla="*/ 123 w 411"/>
                    <a:gd name="T81" fmla="*/ 33 h 182"/>
                    <a:gd name="T82" fmla="*/ 32 w 411"/>
                    <a:gd name="T83" fmla="*/ 33 h 182"/>
                    <a:gd name="T84" fmla="*/ 32 w 411"/>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1" h="182">
                      <a:moveTo>
                        <a:pt x="32" y="150"/>
                      </a:moveTo>
                      <a:cubicBezTo>
                        <a:pt x="186" y="150"/>
                        <a:pt x="186" y="150"/>
                        <a:pt x="186" y="150"/>
                      </a:cubicBezTo>
                      <a:cubicBezTo>
                        <a:pt x="186" y="1"/>
                        <a:pt x="186" y="1"/>
                        <a:pt x="186" y="1"/>
                      </a:cubicBezTo>
                      <a:cubicBezTo>
                        <a:pt x="187" y="1"/>
                        <a:pt x="187" y="1"/>
                        <a:pt x="187" y="1"/>
                      </a:cubicBezTo>
                      <a:cubicBezTo>
                        <a:pt x="187" y="1"/>
                        <a:pt x="187" y="1"/>
                        <a:pt x="187" y="1"/>
                      </a:cubicBezTo>
                      <a:cubicBezTo>
                        <a:pt x="268" y="1"/>
                        <a:pt x="332" y="0"/>
                        <a:pt x="411" y="0"/>
                      </a:cubicBezTo>
                      <a:cubicBezTo>
                        <a:pt x="411" y="181"/>
                        <a:pt x="411" y="181"/>
                        <a:pt x="411" y="181"/>
                      </a:cubicBezTo>
                      <a:cubicBezTo>
                        <a:pt x="379" y="181"/>
                        <a:pt x="379" y="181"/>
                        <a:pt x="379" y="181"/>
                      </a:cubicBezTo>
                      <a:cubicBezTo>
                        <a:pt x="379" y="181"/>
                        <a:pt x="379" y="181"/>
                        <a:pt x="379" y="181"/>
                      </a:cubicBezTo>
                      <a:cubicBezTo>
                        <a:pt x="255" y="182"/>
                        <a:pt x="255" y="182"/>
                        <a:pt x="255" y="182"/>
                      </a:cubicBezTo>
                      <a:cubicBezTo>
                        <a:pt x="255" y="143"/>
                        <a:pt x="255" y="100"/>
                        <a:pt x="255" y="62"/>
                      </a:cubicBezTo>
                      <a:cubicBezTo>
                        <a:pt x="284" y="62"/>
                        <a:pt x="312" y="62"/>
                        <a:pt x="341" y="62"/>
                      </a:cubicBezTo>
                      <a:cubicBezTo>
                        <a:pt x="341" y="62"/>
                        <a:pt x="341" y="62"/>
                        <a:pt x="341" y="62"/>
                      </a:cubicBezTo>
                      <a:cubicBezTo>
                        <a:pt x="342" y="62"/>
                        <a:pt x="342" y="62"/>
                        <a:pt x="342" y="62"/>
                      </a:cubicBezTo>
                      <a:cubicBezTo>
                        <a:pt x="342" y="94"/>
                        <a:pt x="342" y="94"/>
                        <a:pt x="342" y="94"/>
                      </a:cubicBezTo>
                      <a:cubicBezTo>
                        <a:pt x="341" y="94"/>
                        <a:pt x="341" y="94"/>
                        <a:pt x="341" y="94"/>
                      </a:cubicBezTo>
                      <a:cubicBezTo>
                        <a:pt x="341" y="116"/>
                        <a:pt x="341" y="116"/>
                        <a:pt x="341" y="116"/>
                      </a:cubicBezTo>
                      <a:cubicBezTo>
                        <a:pt x="312" y="116"/>
                        <a:pt x="312" y="116"/>
                        <a:pt x="312" y="116"/>
                      </a:cubicBezTo>
                      <a:cubicBezTo>
                        <a:pt x="312" y="94"/>
                        <a:pt x="312" y="94"/>
                        <a:pt x="312" y="94"/>
                      </a:cubicBezTo>
                      <a:cubicBezTo>
                        <a:pt x="288" y="94"/>
                        <a:pt x="288" y="94"/>
                        <a:pt x="288" y="94"/>
                      </a:cubicBezTo>
                      <a:cubicBezTo>
                        <a:pt x="288" y="149"/>
                        <a:pt x="288" y="149"/>
                        <a:pt x="288" y="149"/>
                      </a:cubicBezTo>
                      <a:cubicBezTo>
                        <a:pt x="379" y="149"/>
                        <a:pt x="379" y="149"/>
                        <a:pt x="379" y="149"/>
                      </a:cubicBezTo>
                      <a:cubicBezTo>
                        <a:pt x="379" y="32"/>
                        <a:pt x="379" y="32"/>
                        <a:pt x="379" y="32"/>
                      </a:cubicBezTo>
                      <a:cubicBezTo>
                        <a:pt x="220" y="32"/>
                        <a:pt x="220" y="32"/>
                        <a:pt x="220" y="32"/>
                      </a:cubicBezTo>
                      <a:cubicBezTo>
                        <a:pt x="220" y="32"/>
                        <a:pt x="220" y="32"/>
                        <a:pt x="220" y="32"/>
                      </a:cubicBezTo>
                      <a:cubicBezTo>
                        <a:pt x="218" y="32"/>
                        <a:pt x="218" y="32"/>
                        <a:pt x="218" y="32"/>
                      </a:cubicBezTo>
                      <a:cubicBezTo>
                        <a:pt x="218" y="182"/>
                        <a:pt x="218" y="182"/>
                        <a:pt x="218" y="182"/>
                      </a:cubicBezTo>
                      <a:cubicBezTo>
                        <a:pt x="0" y="182"/>
                        <a:pt x="0" y="182"/>
                        <a:pt x="0" y="182"/>
                      </a:cubicBezTo>
                      <a:cubicBezTo>
                        <a:pt x="0" y="1"/>
                        <a:pt x="0" y="1"/>
                        <a:pt x="0" y="1"/>
                      </a:cubicBezTo>
                      <a:cubicBezTo>
                        <a:pt x="156" y="0"/>
                        <a:pt x="156" y="0"/>
                        <a:pt x="156" y="0"/>
                      </a:cubicBezTo>
                      <a:cubicBezTo>
                        <a:pt x="156" y="115"/>
                        <a:pt x="156" y="115"/>
                        <a:pt x="156" y="115"/>
                      </a:cubicBezTo>
                      <a:cubicBezTo>
                        <a:pt x="99" y="115"/>
                        <a:pt x="99" y="115"/>
                        <a:pt x="99" y="115"/>
                      </a:cubicBezTo>
                      <a:cubicBezTo>
                        <a:pt x="99" y="116"/>
                        <a:pt x="99" y="116"/>
                        <a:pt x="99" y="116"/>
                      </a:cubicBezTo>
                      <a:cubicBezTo>
                        <a:pt x="70" y="116"/>
                        <a:pt x="70" y="116"/>
                        <a:pt x="70" y="116"/>
                      </a:cubicBezTo>
                      <a:cubicBezTo>
                        <a:pt x="70" y="115"/>
                        <a:pt x="70" y="115"/>
                        <a:pt x="70" y="115"/>
                      </a:cubicBezTo>
                      <a:cubicBezTo>
                        <a:pt x="69" y="115"/>
                        <a:pt x="69" y="115"/>
                        <a:pt x="69" y="115"/>
                      </a:cubicBezTo>
                      <a:cubicBezTo>
                        <a:pt x="69" y="61"/>
                        <a:pt x="69" y="61"/>
                        <a:pt x="69" y="61"/>
                      </a:cubicBezTo>
                      <a:cubicBezTo>
                        <a:pt x="99" y="61"/>
                        <a:pt x="99" y="61"/>
                        <a:pt x="99" y="61"/>
                      </a:cubicBezTo>
                      <a:cubicBezTo>
                        <a:pt x="99" y="84"/>
                        <a:pt x="99" y="84"/>
                        <a:pt x="99" y="84"/>
                      </a:cubicBezTo>
                      <a:cubicBezTo>
                        <a:pt x="123" y="84"/>
                        <a:pt x="123" y="84"/>
                        <a:pt x="123" y="84"/>
                      </a:cubicBezTo>
                      <a:cubicBezTo>
                        <a:pt x="123" y="33"/>
                        <a:pt x="123" y="33"/>
                        <a:pt x="123" y="33"/>
                      </a:cubicBezTo>
                      <a:cubicBezTo>
                        <a:pt x="32" y="33"/>
                        <a:pt x="32" y="33"/>
                        <a:pt x="32" y="33"/>
                      </a:cubicBezTo>
                      <a:lnTo>
                        <a:pt x="32"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41" name="Freeform 7"/>
                <p:cNvSpPr>
                  <a:spLocks/>
                </p:cNvSpPr>
                <p:nvPr/>
              </p:nvSpPr>
              <p:spPr bwMode="auto">
                <a:xfrm>
                  <a:off x="3324952" y="5029200"/>
                  <a:ext cx="526381" cy="126831"/>
                </a:xfrm>
                <a:custGeom>
                  <a:avLst/>
                  <a:gdLst>
                    <a:gd name="T0" fmla="*/ 33 w 412"/>
                    <a:gd name="T1" fmla="*/ 150 h 182"/>
                    <a:gd name="T2" fmla="*/ 187 w 412"/>
                    <a:gd name="T3" fmla="*/ 150 h 182"/>
                    <a:gd name="T4" fmla="*/ 187 w 412"/>
                    <a:gd name="T5" fmla="*/ 1 h 182"/>
                    <a:gd name="T6" fmla="*/ 187 w 412"/>
                    <a:gd name="T7" fmla="*/ 1 h 182"/>
                    <a:gd name="T8" fmla="*/ 187 w 412"/>
                    <a:gd name="T9" fmla="*/ 1 h 182"/>
                    <a:gd name="T10" fmla="*/ 412 w 412"/>
                    <a:gd name="T11" fmla="*/ 0 h 182"/>
                    <a:gd name="T12" fmla="*/ 412 w 412"/>
                    <a:gd name="T13" fmla="*/ 181 h 182"/>
                    <a:gd name="T14" fmla="*/ 380 w 412"/>
                    <a:gd name="T15" fmla="*/ 181 h 182"/>
                    <a:gd name="T16" fmla="*/ 380 w 412"/>
                    <a:gd name="T17" fmla="*/ 181 h 182"/>
                    <a:gd name="T18" fmla="*/ 256 w 412"/>
                    <a:gd name="T19" fmla="*/ 182 h 182"/>
                    <a:gd name="T20" fmla="*/ 255 w 412"/>
                    <a:gd name="T21" fmla="*/ 62 h 182"/>
                    <a:gd name="T22" fmla="*/ 342 w 412"/>
                    <a:gd name="T23" fmla="*/ 62 h 182"/>
                    <a:gd name="T24" fmla="*/ 342 w 412"/>
                    <a:gd name="T25" fmla="*/ 62 h 182"/>
                    <a:gd name="T26" fmla="*/ 342 w 412"/>
                    <a:gd name="T27" fmla="*/ 62 h 182"/>
                    <a:gd name="T28" fmla="*/ 342 w 412"/>
                    <a:gd name="T29" fmla="*/ 94 h 182"/>
                    <a:gd name="T30" fmla="*/ 342 w 412"/>
                    <a:gd name="T31" fmla="*/ 94 h 182"/>
                    <a:gd name="T32" fmla="*/ 342 w 412"/>
                    <a:gd name="T33" fmla="*/ 116 h 182"/>
                    <a:gd name="T34" fmla="*/ 313 w 412"/>
                    <a:gd name="T35" fmla="*/ 116 h 182"/>
                    <a:gd name="T36" fmla="*/ 313 w 412"/>
                    <a:gd name="T37" fmla="*/ 94 h 182"/>
                    <a:gd name="T38" fmla="*/ 288 w 412"/>
                    <a:gd name="T39" fmla="*/ 94 h 182"/>
                    <a:gd name="T40" fmla="*/ 288 w 412"/>
                    <a:gd name="T41" fmla="*/ 149 h 182"/>
                    <a:gd name="T42" fmla="*/ 380 w 412"/>
                    <a:gd name="T43" fmla="*/ 149 h 182"/>
                    <a:gd name="T44" fmla="*/ 380 w 412"/>
                    <a:gd name="T45" fmla="*/ 32 h 182"/>
                    <a:gd name="T46" fmla="*/ 220 w 412"/>
                    <a:gd name="T47" fmla="*/ 32 h 182"/>
                    <a:gd name="T48" fmla="*/ 220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7 w 412"/>
                    <a:gd name="T61" fmla="*/ 115 h 182"/>
                    <a:gd name="T62" fmla="*/ 100 w 412"/>
                    <a:gd name="T63" fmla="*/ 115 h 182"/>
                    <a:gd name="T64" fmla="*/ 100 w 412"/>
                    <a:gd name="T65" fmla="*/ 116 h 182"/>
                    <a:gd name="T66" fmla="*/ 71 w 412"/>
                    <a:gd name="T67" fmla="*/ 116 h 182"/>
                    <a:gd name="T68" fmla="*/ 71 w 412"/>
                    <a:gd name="T69" fmla="*/ 115 h 182"/>
                    <a:gd name="T70" fmla="*/ 70 w 412"/>
                    <a:gd name="T71" fmla="*/ 115 h 182"/>
                    <a:gd name="T72" fmla="*/ 69 w 412"/>
                    <a:gd name="T73" fmla="*/ 61 h 182"/>
                    <a:gd name="T74" fmla="*/ 100 w 412"/>
                    <a:gd name="T75" fmla="*/ 61 h 182"/>
                    <a:gd name="T76" fmla="*/ 100 w 412"/>
                    <a:gd name="T77" fmla="*/ 84 h 182"/>
                    <a:gd name="T78" fmla="*/ 124 w 412"/>
                    <a:gd name="T79" fmla="*/ 84 h 182"/>
                    <a:gd name="T80" fmla="*/ 124 w 412"/>
                    <a:gd name="T81" fmla="*/ 33 h 182"/>
                    <a:gd name="T82" fmla="*/ 33 w 412"/>
                    <a:gd name="T83" fmla="*/ 33 h 182"/>
                    <a:gd name="T84" fmla="*/ 33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3" y="150"/>
                      </a:moveTo>
                      <a:cubicBezTo>
                        <a:pt x="187" y="150"/>
                        <a:pt x="187" y="150"/>
                        <a:pt x="187" y="150"/>
                      </a:cubicBezTo>
                      <a:cubicBezTo>
                        <a:pt x="187" y="1"/>
                        <a:pt x="187" y="1"/>
                        <a:pt x="187"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80" y="181"/>
                        <a:pt x="380" y="181"/>
                        <a:pt x="380" y="181"/>
                      </a:cubicBezTo>
                      <a:cubicBezTo>
                        <a:pt x="380" y="181"/>
                        <a:pt x="380" y="181"/>
                        <a:pt x="380" y="181"/>
                      </a:cubicBezTo>
                      <a:cubicBezTo>
                        <a:pt x="256" y="182"/>
                        <a:pt x="256" y="182"/>
                        <a:pt x="256" y="182"/>
                      </a:cubicBezTo>
                      <a:cubicBezTo>
                        <a:pt x="256" y="143"/>
                        <a:pt x="255" y="100"/>
                        <a:pt x="255" y="62"/>
                      </a:cubicBezTo>
                      <a:cubicBezTo>
                        <a:pt x="285" y="62"/>
                        <a:pt x="313" y="62"/>
                        <a:pt x="342" y="62"/>
                      </a:cubicBezTo>
                      <a:cubicBezTo>
                        <a:pt x="342" y="62"/>
                        <a:pt x="342" y="62"/>
                        <a:pt x="342" y="62"/>
                      </a:cubicBezTo>
                      <a:cubicBezTo>
                        <a:pt x="342" y="62"/>
                        <a:pt x="342" y="62"/>
                        <a:pt x="342" y="62"/>
                      </a:cubicBezTo>
                      <a:cubicBezTo>
                        <a:pt x="342" y="94"/>
                        <a:pt x="342" y="94"/>
                        <a:pt x="342"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8" y="94"/>
                        <a:pt x="288" y="94"/>
                        <a:pt x="288" y="94"/>
                      </a:cubicBezTo>
                      <a:cubicBezTo>
                        <a:pt x="288" y="149"/>
                        <a:pt x="288" y="149"/>
                        <a:pt x="288" y="149"/>
                      </a:cubicBezTo>
                      <a:cubicBezTo>
                        <a:pt x="380" y="149"/>
                        <a:pt x="380" y="149"/>
                        <a:pt x="380" y="149"/>
                      </a:cubicBezTo>
                      <a:cubicBezTo>
                        <a:pt x="380" y="32"/>
                        <a:pt x="380" y="32"/>
                        <a:pt x="380" y="32"/>
                      </a:cubicBezTo>
                      <a:cubicBezTo>
                        <a:pt x="220" y="32"/>
                        <a:pt x="220" y="32"/>
                        <a:pt x="220" y="32"/>
                      </a:cubicBezTo>
                      <a:cubicBezTo>
                        <a:pt x="220" y="32"/>
                        <a:pt x="220" y="32"/>
                        <a:pt x="220"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7" y="115"/>
                        <a:pt x="157" y="115"/>
                        <a:pt x="157" y="115"/>
                      </a:cubicBezTo>
                      <a:cubicBezTo>
                        <a:pt x="100" y="115"/>
                        <a:pt x="100" y="115"/>
                        <a:pt x="100" y="115"/>
                      </a:cubicBezTo>
                      <a:cubicBezTo>
                        <a:pt x="100" y="116"/>
                        <a:pt x="100" y="116"/>
                        <a:pt x="100" y="116"/>
                      </a:cubicBezTo>
                      <a:cubicBezTo>
                        <a:pt x="71" y="116"/>
                        <a:pt x="71" y="116"/>
                        <a:pt x="71" y="116"/>
                      </a:cubicBezTo>
                      <a:cubicBezTo>
                        <a:pt x="71" y="115"/>
                        <a:pt x="71" y="115"/>
                        <a:pt x="71" y="115"/>
                      </a:cubicBezTo>
                      <a:cubicBezTo>
                        <a:pt x="70" y="115"/>
                        <a:pt x="70" y="115"/>
                        <a:pt x="70" y="115"/>
                      </a:cubicBezTo>
                      <a:cubicBezTo>
                        <a:pt x="69" y="61"/>
                        <a:pt x="69" y="61"/>
                        <a:pt x="69" y="61"/>
                      </a:cubicBezTo>
                      <a:cubicBezTo>
                        <a:pt x="100" y="61"/>
                        <a:pt x="100" y="61"/>
                        <a:pt x="100" y="61"/>
                      </a:cubicBezTo>
                      <a:cubicBezTo>
                        <a:pt x="100" y="84"/>
                        <a:pt x="100" y="84"/>
                        <a:pt x="100" y="84"/>
                      </a:cubicBezTo>
                      <a:cubicBezTo>
                        <a:pt x="124" y="84"/>
                        <a:pt x="124" y="84"/>
                        <a:pt x="124" y="84"/>
                      </a:cubicBezTo>
                      <a:cubicBezTo>
                        <a:pt x="124" y="33"/>
                        <a:pt x="124" y="33"/>
                        <a:pt x="124" y="33"/>
                      </a:cubicBezTo>
                      <a:cubicBezTo>
                        <a:pt x="33" y="33"/>
                        <a:pt x="33" y="33"/>
                        <a:pt x="33" y="33"/>
                      </a:cubicBezTo>
                      <a:lnTo>
                        <a:pt x="33"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42" name="Freeform 8"/>
                <p:cNvSpPr>
                  <a:spLocks/>
                </p:cNvSpPr>
                <p:nvPr/>
              </p:nvSpPr>
              <p:spPr bwMode="auto">
                <a:xfrm>
                  <a:off x="3880865" y="5029200"/>
                  <a:ext cx="524643" cy="126831"/>
                </a:xfrm>
                <a:custGeom>
                  <a:avLst/>
                  <a:gdLst>
                    <a:gd name="T0" fmla="*/ 33 w 412"/>
                    <a:gd name="T1" fmla="*/ 150 h 182"/>
                    <a:gd name="T2" fmla="*/ 187 w 412"/>
                    <a:gd name="T3" fmla="*/ 150 h 182"/>
                    <a:gd name="T4" fmla="*/ 187 w 412"/>
                    <a:gd name="T5" fmla="*/ 1 h 182"/>
                    <a:gd name="T6" fmla="*/ 187 w 412"/>
                    <a:gd name="T7" fmla="*/ 1 h 182"/>
                    <a:gd name="T8" fmla="*/ 187 w 412"/>
                    <a:gd name="T9" fmla="*/ 1 h 182"/>
                    <a:gd name="T10" fmla="*/ 412 w 412"/>
                    <a:gd name="T11" fmla="*/ 0 h 182"/>
                    <a:gd name="T12" fmla="*/ 412 w 412"/>
                    <a:gd name="T13" fmla="*/ 181 h 182"/>
                    <a:gd name="T14" fmla="*/ 380 w 412"/>
                    <a:gd name="T15" fmla="*/ 181 h 182"/>
                    <a:gd name="T16" fmla="*/ 380 w 412"/>
                    <a:gd name="T17" fmla="*/ 181 h 182"/>
                    <a:gd name="T18" fmla="*/ 256 w 412"/>
                    <a:gd name="T19" fmla="*/ 182 h 182"/>
                    <a:gd name="T20" fmla="*/ 255 w 412"/>
                    <a:gd name="T21" fmla="*/ 62 h 182"/>
                    <a:gd name="T22" fmla="*/ 342 w 412"/>
                    <a:gd name="T23" fmla="*/ 62 h 182"/>
                    <a:gd name="T24" fmla="*/ 342 w 412"/>
                    <a:gd name="T25" fmla="*/ 62 h 182"/>
                    <a:gd name="T26" fmla="*/ 342 w 412"/>
                    <a:gd name="T27" fmla="*/ 62 h 182"/>
                    <a:gd name="T28" fmla="*/ 342 w 412"/>
                    <a:gd name="T29" fmla="*/ 94 h 182"/>
                    <a:gd name="T30" fmla="*/ 342 w 412"/>
                    <a:gd name="T31" fmla="*/ 94 h 182"/>
                    <a:gd name="T32" fmla="*/ 342 w 412"/>
                    <a:gd name="T33" fmla="*/ 116 h 182"/>
                    <a:gd name="T34" fmla="*/ 313 w 412"/>
                    <a:gd name="T35" fmla="*/ 116 h 182"/>
                    <a:gd name="T36" fmla="*/ 313 w 412"/>
                    <a:gd name="T37" fmla="*/ 94 h 182"/>
                    <a:gd name="T38" fmla="*/ 288 w 412"/>
                    <a:gd name="T39" fmla="*/ 94 h 182"/>
                    <a:gd name="T40" fmla="*/ 288 w 412"/>
                    <a:gd name="T41" fmla="*/ 149 h 182"/>
                    <a:gd name="T42" fmla="*/ 380 w 412"/>
                    <a:gd name="T43" fmla="*/ 149 h 182"/>
                    <a:gd name="T44" fmla="*/ 380 w 412"/>
                    <a:gd name="T45" fmla="*/ 32 h 182"/>
                    <a:gd name="T46" fmla="*/ 220 w 412"/>
                    <a:gd name="T47" fmla="*/ 32 h 182"/>
                    <a:gd name="T48" fmla="*/ 220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7 w 412"/>
                    <a:gd name="T61" fmla="*/ 115 h 182"/>
                    <a:gd name="T62" fmla="*/ 100 w 412"/>
                    <a:gd name="T63" fmla="*/ 115 h 182"/>
                    <a:gd name="T64" fmla="*/ 100 w 412"/>
                    <a:gd name="T65" fmla="*/ 116 h 182"/>
                    <a:gd name="T66" fmla="*/ 71 w 412"/>
                    <a:gd name="T67" fmla="*/ 116 h 182"/>
                    <a:gd name="T68" fmla="*/ 71 w 412"/>
                    <a:gd name="T69" fmla="*/ 115 h 182"/>
                    <a:gd name="T70" fmla="*/ 70 w 412"/>
                    <a:gd name="T71" fmla="*/ 115 h 182"/>
                    <a:gd name="T72" fmla="*/ 69 w 412"/>
                    <a:gd name="T73" fmla="*/ 61 h 182"/>
                    <a:gd name="T74" fmla="*/ 100 w 412"/>
                    <a:gd name="T75" fmla="*/ 61 h 182"/>
                    <a:gd name="T76" fmla="*/ 100 w 412"/>
                    <a:gd name="T77" fmla="*/ 84 h 182"/>
                    <a:gd name="T78" fmla="*/ 124 w 412"/>
                    <a:gd name="T79" fmla="*/ 84 h 182"/>
                    <a:gd name="T80" fmla="*/ 124 w 412"/>
                    <a:gd name="T81" fmla="*/ 33 h 182"/>
                    <a:gd name="T82" fmla="*/ 33 w 412"/>
                    <a:gd name="T83" fmla="*/ 33 h 182"/>
                    <a:gd name="T84" fmla="*/ 33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3" y="150"/>
                      </a:moveTo>
                      <a:cubicBezTo>
                        <a:pt x="187" y="150"/>
                        <a:pt x="187" y="150"/>
                        <a:pt x="187" y="150"/>
                      </a:cubicBezTo>
                      <a:cubicBezTo>
                        <a:pt x="187" y="1"/>
                        <a:pt x="187" y="1"/>
                        <a:pt x="187"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80" y="181"/>
                        <a:pt x="380" y="181"/>
                        <a:pt x="380" y="181"/>
                      </a:cubicBezTo>
                      <a:cubicBezTo>
                        <a:pt x="380" y="181"/>
                        <a:pt x="380" y="181"/>
                        <a:pt x="380" y="181"/>
                      </a:cubicBezTo>
                      <a:cubicBezTo>
                        <a:pt x="256" y="182"/>
                        <a:pt x="256" y="182"/>
                        <a:pt x="256" y="182"/>
                      </a:cubicBezTo>
                      <a:cubicBezTo>
                        <a:pt x="256" y="143"/>
                        <a:pt x="255" y="100"/>
                        <a:pt x="255" y="62"/>
                      </a:cubicBezTo>
                      <a:cubicBezTo>
                        <a:pt x="285" y="62"/>
                        <a:pt x="313" y="62"/>
                        <a:pt x="342" y="62"/>
                      </a:cubicBezTo>
                      <a:cubicBezTo>
                        <a:pt x="342" y="62"/>
                        <a:pt x="342" y="62"/>
                        <a:pt x="342" y="62"/>
                      </a:cubicBezTo>
                      <a:cubicBezTo>
                        <a:pt x="342" y="62"/>
                        <a:pt x="342" y="62"/>
                        <a:pt x="342" y="62"/>
                      </a:cubicBezTo>
                      <a:cubicBezTo>
                        <a:pt x="342" y="94"/>
                        <a:pt x="342" y="94"/>
                        <a:pt x="342"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8" y="94"/>
                        <a:pt x="288" y="94"/>
                        <a:pt x="288" y="94"/>
                      </a:cubicBezTo>
                      <a:cubicBezTo>
                        <a:pt x="288" y="149"/>
                        <a:pt x="288" y="149"/>
                        <a:pt x="288" y="149"/>
                      </a:cubicBezTo>
                      <a:cubicBezTo>
                        <a:pt x="380" y="149"/>
                        <a:pt x="380" y="149"/>
                        <a:pt x="380" y="149"/>
                      </a:cubicBezTo>
                      <a:cubicBezTo>
                        <a:pt x="380" y="32"/>
                        <a:pt x="380" y="32"/>
                        <a:pt x="380" y="32"/>
                      </a:cubicBezTo>
                      <a:cubicBezTo>
                        <a:pt x="220" y="32"/>
                        <a:pt x="220" y="32"/>
                        <a:pt x="220" y="32"/>
                      </a:cubicBezTo>
                      <a:cubicBezTo>
                        <a:pt x="220" y="32"/>
                        <a:pt x="220" y="32"/>
                        <a:pt x="220"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7" y="115"/>
                        <a:pt x="157" y="115"/>
                        <a:pt x="157" y="115"/>
                      </a:cubicBezTo>
                      <a:cubicBezTo>
                        <a:pt x="100" y="115"/>
                        <a:pt x="100" y="115"/>
                        <a:pt x="100" y="115"/>
                      </a:cubicBezTo>
                      <a:cubicBezTo>
                        <a:pt x="100" y="116"/>
                        <a:pt x="100" y="116"/>
                        <a:pt x="100" y="116"/>
                      </a:cubicBezTo>
                      <a:cubicBezTo>
                        <a:pt x="71" y="116"/>
                        <a:pt x="71" y="116"/>
                        <a:pt x="71" y="116"/>
                      </a:cubicBezTo>
                      <a:cubicBezTo>
                        <a:pt x="71" y="115"/>
                        <a:pt x="71" y="115"/>
                        <a:pt x="71" y="115"/>
                      </a:cubicBezTo>
                      <a:cubicBezTo>
                        <a:pt x="70" y="115"/>
                        <a:pt x="70" y="115"/>
                        <a:pt x="70" y="115"/>
                      </a:cubicBezTo>
                      <a:cubicBezTo>
                        <a:pt x="69" y="61"/>
                        <a:pt x="69" y="61"/>
                        <a:pt x="69" y="61"/>
                      </a:cubicBezTo>
                      <a:cubicBezTo>
                        <a:pt x="100" y="61"/>
                        <a:pt x="100" y="61"/>
                        <a:pt x="100" y="61"/>
                      </a:cubicBezTo>
                      <a:cubicBezTo>
                        <a:pt x="100" y="84"/>
                        <a:pt x="100" y="84"/>
                        <a:pt x="100" y="84"/>
                      </a:cubicBezTo>
                      <a:cubicBezTo>
                        <a:pt x="124" y="84"/>
                        <a:pt x="124" y="84"/>
                        <a:pt x="124" y="84"/>
                      </a:cubicBezTo>
                      <a:cubicBezTo>
                        <a:pt x="124" y="33"/>
                        <a:pt x="124" y="33"/>
                        <a:pt x="124" y="33"/>
                      </a:cubicBezTo>
                      <a:cubicBezTo>
                        <a:pt x="33" y="33"/>
                        <a:pt x="33" y="33"/>
                        <a:pt x="33" y="33"/>
                      </a:cubicBezTo>
                      <a:lnTo>
                        <a:pt x="33"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43" name="Freeform 9"/>
                <p:cNvSpPr>
                  <a:spLocks/>
                </p:cNvSpPr>
                <p:nvPr/>
              </p:nvSpPr>
              <p:spPr bwMode="auto">
                <a:xfrm>
                  <a:off x="4436778" y="5029200"/>
                  <a:ext cx="526381" cy="126831"/>
                </a:xfrm>
                <a:custGeom>
                  <a:avLst/>
                  <a:gdLst>
                    <a:gd name="T0" fmla="*/ 32 w 412"/>
                    <a:gd name="T1" fmla="*/ 150 h 182"/>
                    <a:gd name="T2" fmla="*/ 186 w 412"/>
                    <a:gd name="T3" fmla="*/ 150 h 182"/>
                    <a:gd name="T4" fmla="*/ 186 w 412"/>
                    <a:gd name="T5" fmla="*/ 1 h 182"/>
                    <a:gd name="T6" fmla="*/ 187 w 412"/>
                    <a:gd name="T7" fmla="*/ 1 h 182"/>
                    <a:gd name="T8" fmla="*/ 187 w 412"/>
                    <a:gd name="T9" fmla="*/ 1 h 182"/>
                    <a:gd name="T10" fmla="*/ 412 w 412"/>
                    <a:gd name="T11" fmla="*/ 0 h 182"/>
                    <a:gd name="T12" fmla="*/ 412 w 412"/>
                    <a:gd name="T13" fmla="*/ 181 h 182"/>
                    <a:gd name="T14" fmla="*/ 379 w 412"/>
                    <a:gd name="T15" fmla="*/ 181 h 182"/>
                    <a:gd name="T16" fmla="*/ 379 w 412"/>
                    <a:gd name="T17" fmla="*/ 181 h 182"/>
                    <a:gd name="T18" fmla="*/ 256 w 412"/>
                    <a:gd name="T19" fmla="*/ 182 h 182"/>
                    <a:gd name="T20" fmla="*/ 255 w 412"/>
                    <a:gd name="T21" fmla="*/ 62 h 182"/>
                    <a:gd name="T22" fmla="*/ 342 w 412"/>
                    <a:gd name="T23" fmla="*/ 62 h 182"/>
                    <a:gd name="T24" fmla="*/ 342 w 412"/>
                    <a:gd name="T25" fmla="*/ 62 h 182"/>
                    <a:gd name="T26" fmla="*/ 342 w 412"/>
                    <a:gd name="T27" fmla="*/ 62 h 182"/>
                    <a:gd name="T28" fmla="*/ 342 w 412"/>
                    <a:gd name="T29" fmla="*/ 94 h 182"/>
                    <a:gd name="T30" fmla="*/ 342 w 412"/>
                    <a:gd name="T31" fmla="*/ 94 h 182"/>
                    <a:gd name="T32" fmla="*/ 342 w 412"/>
                    <a:gd name="T33" fmla="*/ 116 h 182"/>
                    <a:gd name="T34" fmla="*/ 313 w 412"/>
                    <a:gd name="T35" fmla="*/ 116 h 182"/>
                    <a:gd name="T36" fmla="*/ 313 w 412"/>
                    <a:gd name="T37" fmla="*/ 94 h 182"/>
                    <a:gd name="T38" fmla="*/ 288 w 412"/>
                    <a:gd name="T39" fmla="*/ 94 h 182"/>
                    <a:gd name="T40" fmla="*/ 288 w 412"/>
                    <a:gd name="T41" fmla="*/ 149 h 182"/>
                    <a:gd name="T42" fmla="*/ 379 w 412"/>
                    <a:gd name="T43" fmla="*/ 149 h 182"/>
                    <a:gd name="T44" fmla="*/ 379 w 412"/>
                    <a:gd name="T45" fmla="*/ 32 h 182"/>
                    <a:gd name="T46" fmla="*/ 220 w 412"/>
                    <a:gd name="T47" fmla="*/ 32 h 182"/>
                    <a:gd name="T48" fmla="*/ 220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6 w 412"/>
                    <a:gd name="T61" fmla="*/ 115 h 182"/>
                    <a:gd name="T62" fmla="*/ 99 w 412"/>
                    <a:gd name="T63" fmla="*/ 115 h 182"/>
                    <a:gd name="T64" fmla="*/ 99 w 412"/>
                    <a:gd name="T65" fmla="*/ 116 h 182"/>
                    <a:gd name="T66" fmla="*/ 70 w 412"/>
                    <a:gd name="T67" fmla="*/ 116 h 182"/>
                    <a:gd name="T68" fmla="*/ 70 w 412"/>
                    <a:gd name="T69" fmla="*/ 115 h 182"/>
                    <a:gd name="T70" fmla="*/ 69 w 412"/>
                    <a:gd name="T71" fmla="*/ 115 h 182"/>
                    <a:gd name="T72" fmla="*/ 69 w 412"/>
                    <a:gd name="T73" fmla="*/ 61 h 182"/>
                    <a:gd name="T74" fmla="*/ 99 w 412"/>
                    <a:gd name="T75" fmla="*/ 61 h 182"/>
                    <a:gd name="T76" fmla="*/ 99 w 412"/>
                    <a:gd name="T77" fmla="*/ 84 h 182"/>
                    <a:gd name="T78" fmla="*/ 123 w 412"/>
                    <a:gd name="T79" fmla="*/ 84 h 182"/>
                    <a:gd name="T80" fmla="*/ 123 w 412"/>
                    <a:gd name="T81" fmla="*/ 33 h 182"/>
                    <a:gd name="T82" fmla="*/ 32 w 412"/>
                    <a:gd name="T83" fmla="*/ 33 h 182"/>
                    <a:gd name="T84" fmla="*/ 32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2" y="150"/>
                      </a:moveTo>
                      <a:cubicBezTo>
                        <a:pt x="186" y="150"/>
                        <a:pt x="186" y="150"/>
                        <a:pt x="186" y="150"/>
                      </a:cubicBezTo>
                      <a:cubicBezTo>
                        <a:pt x="186" y="1"/>
                        <a:pt x="186" y="1"/>
                        <a:pt x="186"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79" y="181"/>
                        <a:pt x="379" y="181"/>
                        <a:pt x="379" y="181"/>
                      </a:cubicBezTo>
                      <a:cubicBezTo>
                        <a:pt x="379" y="181"/>
                        <a:pt x="379" y="181"/>
                        <a:pt x="379" y="181"/>
                      </a:cubicBezTo>
                      <a:cubicBezTo>
                        <a:pt x="256" y="182"/>
                        <a:pt x="256" y="182"/>
                        <a:pt x="256" y="182"/>
                      </a:cubicBezTo>
                      <a:cubicBezTo>
                        <a:pt x="256" y="143"/>
                        <a:pt x="255" y="100"/>
                        <a:pt x="255" y="62"/>
                      </a:cubicBezTo>
                      <a:cubicBezTo>
                        <a:pt x="284" y="62"/>
                        <a:pt x="313" y="62"/>
                        <a:pt x="342" y="62"/>
                      </a:cubicBezTo>
                      <a:cubicBezTo>
                        <a:pt x="342" y="62"/>
                        <a:pt x="342" y="62"/>
                        <a:pt x="342" y="62"/>
                      </a:cubicBezTo>
                      <a:cubicBezTo>
                        <a:pt x="342" y="62"/>
                        <a:pt x="342" y="62"/>
                        <a:pt x="342" y="62"/>
                      </a:cubicBezTo>
                      <a:cubicBezTo>
                        <a:pt x="342" y="94"/>
                        <a:pt x="342" y="94"/>
                        <a:pt x="342"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8" y="94"/>
                        <a:pt x="288" y="94"/>
                        <a:pt x="288" y="94"/>
                      </a:cubicBezTo>
                      <a:cubicBezTo>
                        <a:pt x="288" y="149"/>
                        <a:pt x="288" y="149"/>
                        <a:pt x="288" y="149"/>
                      </a:cubicBezTo>
                      <a:cubicBezTo>
                        <a:pt x="379" y="149"/>
                        <a:pt x="379" y="149"/>
                        <a:pt x="379" y="149"/>
                      </a:cubicBezTo>
                      <a:cubicBezTo>
                        <a:pt x="379" y="32"/>
                        <a:pt x="379" y="32"/>
                        <a:pt x="379" y="32"/>
                      </a:cubicBezTo>
                      <a:cubicBezTo>
                        <a:pt x="220" y="32"/>
                        <a:pt x="220" y="32"/>
                        <a:pt x="220" y="32"/>
                      </a:cubicBezTo>
                      <a:cubicBezTo>
                        <a:pt x="220" y="32"/>
                        <a:pt x="220" y="32"/>
                        <a:pt x="220"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6" y="115"/>
                        <a:pt x="156" y="115"/>
                        <a:pt x="156" y="115"/>
                      </a:cubicBezTo>
                      <a:cubicBezTo>
                        <a:pt x="99" y="115"/>
                        <a:pt x="99" y="115"/>
                        <a:pt x="99" y="115"/>
                      </a:cubicBezTo>
                      <a:cubicBezTo>
                        <a:pt x="99" y="116"/>
                        <a:pt x="99" y="116"/>
                        <a:pt x="99" y="116"/>
                      </a:cubicBezTo>
                      <a:cubicBezTo>
                        <a:pt x="70" y="116"/>
                        <a:pt x="70" y="116"/>
                        <a:pt x="70" y="116"/>
                      </a:cubicBezTo>
                      <a:cubicBezTo>
                        <a:pt x="70" y="115"/>
                        <a:pt x="70" y="115"/>
                        <a:pt x="70" y="115"/>
                      </a:cubicBezTo>
                      <a:cubicBezTo>
                        <a:pt x="69" y="115"/>
                        <a:pt x="69" y="115"/>
                        <a:pt x="69" y="115"/>
                      </a:cubicBezTo>
                      <a:cubicBezTo>
                        <a:pt x="69" y="61"/>
                        <a:pt x="69" y="61"/>
                        <a:pt x="69" y="61"/>
                      </a:cubicBezTo>
                      <a:cubicBezTo>
                        <a:pt x="99" y="61"/>
                        <a:pt x="99" y="61"/>
                        <a:pt x="99" y="61"/>
                      </a:cubicBezTo>
                      <a:cubicBezTo>
                        <a:pt x="99" y="84"/>
                        <a:pt x="99" y="84"/>
                        <a:pt x="99" y="84"/>
                      </a:cubicBezTo>
                      <a:cubicBezTo>
                        <a:pt x="123" y="84"/>
                        <a:pt x="123" y="84"/>
                        <a:pt x="123" y="84"/>
                      </a:cubicBezTo>
                      <a:cubicBezTo>
                        <a:pt x="123" y="33"/>
                        <a:pt x="123" y="33"/>
                        <a:pt x="123" y="33"/>
                      </a:cubicBezTo>
                      <a:cubicBezTo>
                        <a:pt x="32" y="33"/>
                        <a:pt x="32" y="33"/>
                        <a:pt x="32" y="33"/>
                      </a:cubicBezTo>
                      <a:lnTo>
                        <a:pt x="32"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44" name="Freeform 10"/>
                <p:cNvSpPr>
                  <a:spLocks/>
                </p:cNvSpPr>
                <p:nvPr/>
              </p:nvSpPr>
              <p:spPr bwMode="auto">
                <a:xfrm>
                  <a:off x="4994429" y="5029200"/>
                  <a:ext cx="524643" cy="126831"/>
                </a:xfrm>
                <a:custGeom>
                  <a:avLst/>
                  <a:gdLst>
                    <a:gd name="T0" fmla="*/ 33 w 412"/>
                    <a:gd name="T1" fmla="*/ 150 h 182"/>
                    <a:gd name="T2" fmla="*/ 187 w 412"/>
                    <a:gd name="T3" fmla="*/ 150 h 182"/>
                    <a:gd name="T4" fmla="*/ 187 w 412"/>
                    <a:gd name="T5" fmla="*/ 1 h 182"/>
                    <a:gd name="T6" fmla="*/ 187 w 412"/>
                    <a:gd name="T7" fmla="*/ 1 h 182"/>
                    <a:gd name="T8" fmla="*/ 187 w 412"/>
                    <a:gd name="T9" fmla="*/ 1 h 182"/>
                    <a:gd name="T10" fmla="*/ 412 w 412"/>
                    <a:gd name="T11" fmla="*/ 0 h 182"/>
                    <a:gd name="T12" fmla="*/ 412 w 412"/>
                    <a:gd name="T13" fmla="*/ 181 h 182"/>
                    <a:gd name="T14" fmla="*/ 380 w 412"/>
                    <a:gd name="T15" fmla="*/ 181 h 182"/>
                    <a:gd name="T16" fmla="*/ 380 w 412"/>
                    <a:gd name="T17" fmla="*/ 181 h 182"/>
                    <a:gd name="T18" fmla="*/ 256 w 412"/>
                    <a:gd name="T19" fmla="*/ 182 h 182"/>
                    <a:gd name="T20" fmla="*/ 256 w 412"/>
                    <a:gd name="T21" fmla="*/ 62 h 182"/>
                    <a:gd name="T22" fmla="*/ 342 w 412"/>
                    <a:gd name="T23" fmla="*/ 62 h 182"/>
                    <a:gd name="T24" fmla="*/ 342 w 412"/>
                    <a:gd name="T25" fmla="*/ 62 h 182"/>
                    <a:gd name="T26" fmla="*/ 343 w 412"/>
                    <a:gd name="T27" fmla="*/ 62 h 182"/>
                    <a:gd name="T28" fmla="*/ 343 w 412"/>
                    <a:gd name="T29" fmla="*/ 94 h 182"/>
                    <a:gd name="T30" fmla="*/ 342 w 412"/>
                    <a:gd name="T31" fmla="*/ 94 h 182"/>
                    <a:gd name="T32" fmla="*/ 342 w 412"/>
                    <a:gd name="T33" fmla="*/ 116 h 182"/>
                    <a:gd name="T34" fmla="*/ 313 w 412"/>
                    <a:gd name="T35" fmla="*/ 116 h 182"/>
                    <a:gd name="T36" fmla="*/ 313 w 412"/>
                    <a:gd name="T37" fmla="*/ 94 h 182"/>
                    <a:gd name="T38" fmla="*/ 289 w 412"/>
                    <a:gd name="T39" fmla="*/ 94 h 182"/>
                    <a:gd name="T40" fmla="*/ 289 w 412"/>
                    <a:gd name="T41" fmla="*/ 149 h 182"/>
                    <a:gd name="T42" fmla="*/ 380 w 412"/>
                    <a:gd name="T43" fmla="*/ 149 h 182"/>
                    <a:gd name="T44" fmla="*/ 380 w 412"/>
                    <a:gd name="T45" fmla="*/ 32 h 182"/>
                    <a:gd name="T46" fmla="*/ 221 w 412"/>
                    <a:gd name="T47" fmla="*/ 32 h 182"/>
                    <a:gd name="T48" fmla="*/ 221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7 w 412"/>
                    <a:gd name="T61" fmla="*/ 115 h 182"/>
                    <a:gd name="T62" fmla="*/ 100 w 412"/>
                    <a:gd name="T63" fmla="*/ 115 h 182"/>
                    <a:gd name="T64" fmla="*/ 100 w 412"/>
                    <a:gd name="T65" fmla="*/ 116 h 182"/>
                    <a:gd name="T66" fmla="*/ 71 w 412"/>
                    <a:gd name="T67" fmla="*/ 116 h 182"/>
                    <a:gd name="T68" fmla="*/ 71 w 412"/>
                    <a:gd name="T69" fmla="*/ 115 h 182"/>
                    <a:gd name="T70" fmla="*/ 70 w 412"/>
                    <a:gd name="T71" fmla="*/ 115 h 182"/>
                    <a:gd name="T72" fmla="*/ 69 w 412"/>
                    <a:gd name="T73" fmla="*/ 61 h 182"/>
                    <a:gd name="T74" fmla="*/ 100 w 412"/>
                    <a:gd name="T75" fmla="*/ 61 h 182"/>
                    <a:gd name="T76" fmla="*/ 100 w 412"/>
                    <a:gd name="T77" fmla="*/ 84 h 182"/>
                    <a:gd name="T78" fmla="*/ 124 w 412"/>
                    <a:gd name="T79" fmla="*/ 84 h 182"/>
                    <a:gd name="T80" fmla="*/ 124 w 412"/>
                    <a:gd name="T81" fmla="*/ 33 h 182"/>
                    <a:gd name="T82" fmla="*/ 33 w 412"/>
                    <a:gd name="T83" fmla="*/ 33 h 182"/>
                    <a:gd name="T84" fmla="*/ 33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3" y="150"/>
                      </a:moveTo>
                      <a:cubicBezTo>
                        <a:pt x="187" y="150"/>
                        <a:pt x="187" y="150"/>
                        <a:pt x="187" y="150"/>
                      </a:cubicBezTo>
                      <a:cubicBezTo>
                        <a:pt x="187" y="1"/>
                        <a:pt x="187" y="1"/>
                        <a:pt x="187"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80" y="181"/>
                        <a:pt x="380" y="181"/>
                        <a:pt x="380" y="181"/>
                      </a:cubicBezTo>
                      <a:cubicBezTo>
                        <a:pt x="380" y="181"/>
                        <a:pt x="380" y="181"/>
                        <a:pt x="380" y="181"/>
                      </a:cubicBezTo>
                      <a:cubicBezTo>
                        <a:pt x="256" y="182"/>
                        <a:pt x="256" y="182"/>
                        <a:pt x="256" y="182"/>
                      </a:cubicBezTo>
                      <a:cubicBezTo>
                        <a:pt x="256" y="143"/>
                        <a:pt x="256" y="100"/>
                        <a:pt x="256" y="62"/>
                      </a:cubicBezTo>
                      <a:cubicBezTo>
                        <a:pt x="285" y="62"/>
                        <a:pt x="313" y="62"/>
                        <a:pt x="342" y="62"/>
                      </a:cubicBezTo>
                      <a:cubicBezTo>
                        <a:pt x="342" y="62"/>
                        <a:pt x="342" y="62"/>
                        <a:pt x="342" y="62"/>
                      </a:cubicBezTo>
                      <a:cubicBezTo>
                        <a:pt x="343" y="62"/>
                        <a:pt x="343" y="62"/>
                        <a:pt x="343" y="62"/>
                      </a:cubicBezTo>
                      <a:cubicBezTo>
                        <a:pt x="343" y="94"/>
                        <a:pt x="343" y="94"/>
                        <a:pt x="343"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9" y="94"/>
                        <a:pt x="289" y="94"/>
                        <a:pt x="289" y="94"/>
                      </a:cubicBezTo>
                      <a:cubicBezTo>
                        <a:pt x="289" y="149"/>
                        <a:pt x="289" y="149"/>
                        <a:pt x="289" y="149"/>
                      </a:cubicBezTo>
                      <a:cubicBezTo>
                        <a:pt x="380" y="149"/>
                        <a:pt x="380" y="149"/>
                        <a:pt x="380" y="149"/>
                      </a:cubicBezTo>
                      <a:cubicBezTo>
                        <a:pt x="380" y="32"/>
                        <a:pt x="380" y="32"/>
                        <a:pt x="380" y="32"/>
                      </a:cubicBezTo>
                      <a:cubicBezTo>
                        <a:pt x="221" y="32"/>
                        <a:pt x="221" y="32"/>
                        <a:pt x="221" y="32"/>
                      </a:cubicBezTo>
                      <a:cubicBezTo>
                        <a:pt x="221" y="32"/>
                        <a:pt x="221" y="32"/>
                        <a:pt x="221"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7" y="115"/>
                        <a:pt x="157" y="115"/>
                        <a:pt x="157" y="115"/>
                      </a:cubicBezTo>
                      <a:cubicBezTo>
                        <a:pt x="100" y="115"/>
                        <a:pt x="100" y="115"/>
                        <a:pt x="100" y="115"/>
                      </a:cubicBezTo>
                      <a:cubicBezTo>
                        <a:pt x="100" y="116"/>
                        <a:pt x="100" y="116"/>
                        <a:pt x="100" y="116"/>
                      </a:cubicBezTo>
                      <a:cubicBezTo>
                        <a:pt x="71" y="116"/>
                        <a:pt x="71" y="116"/>
                        <a:pt x="71" y="116"/>
                      </a:cubicBezTo>
                      <a:cubicBezTo>
                        <a:pt x="71" y="115"/>
                        <a:pt x="71" y="115"/>
                        <a:pt x="71" y="115"/>
                      </a:cubicBezTo>
                      <a:cubicBezTo>
                        <a:pt x="70" y="115"/>
                        <a:pt x="70" y="115"/>
                        <a:pt x="70" y="115"/>
                      </a:cubicBezTo>
                      <a:cubicBezTo>
                        <a:pt x="69" y="61"/>
                        <a:pt x="69" y="61"/>
                        <a:pt x="69" y="61"/>
                      </a:cubicBezTo>
                      <a:cubicBezTo>
                        <a:pt x="100" y="61"/>
                        <a:pt x="100" y="61"/>
                        <a:pt x="100" y="61"/>
                      </a:cubicBezTo>
                      <a:cubicBezTo>
                        <a:pt x="100" y="84"/>
                        <a:pt x="100" y="84"/>
                        <a:pt x="100" y="84"/>
                      </a:cubicBezTo>
                      <a:cubicBezTo>
                        <a:pt x="124" y="84"/>
                        <a:pt x="124" y="84"/>
                        <a:pt x="124" y="84"/>
                      </a:cubicBezTo>
                      <a:cubicBezTo>
                        <a:pt x="124" y="33"/>
                        <a:pt x="124" y="33"/>
                        <a:pt x="124" y="33"/>
                      </a:cubicBezTo>
                      <a:cubicBezTo>
                        <a:pt x="33" y="33"/>
                        <a:pt x="33" y="33"/>
                        <a:pt x="33" y="33"/>
                      </a:cubicBezTo>
                      <a:lnTo>
                        <a:pt x="33"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45" name="Freeform 11"/>
                <p:cNvSpPr>
                  <a:spLocks/>
                </p:cNvSpPr>
                <p:nvPr/>
              </p:nvSpPr>
              <p:spPr bwMode="auto">
                <a:xfrm>
                  <a:off x="5564240" y="5029200"/>
                  <a:ext cx="524643" cy="126831"/>
                </a:xfrm>
                <a:custGeom>
                  <a:avLst/>
                  <a:gdLst>
                    <a:gd name="T0" fmla="*/ 32 w 411"/>
                    <a:gd name="T1" fmla="*/ 150 h 182"/>
                    <a:gd name="T2" fmla="*/ 186 w 411"/>
                    <a:gd name="T3" fmla="*/ 150 h 182"/>
                    <a:gd name="T4" fmla="*/ 186 w 411"/>
                    <a:gd name="T5" fmla="*/ 1 h 182"/>
                    <a:gd name="T6" fmla="*/ 187 w 411"/>
                    <a:gd name="T7" fmla="*/ 1 h 182"/>
                    <a:gd name="T8" fmla="*/ 187 w 411"/>
                    <a:gd name="T9" fmla="*/ 1 h 182"/>
                    <a:gd name="T10" fmla="*/ 411 w 411"/>
                    <a:gd name="T11" fmla="*/ 0 h 182"/>
                    <a:gd name="T12" fmla="*/ 411 w 411"/>
                    <a:gd name="T13" fmla="*/ 181 h 182"/>
                    <a:gd name="T14" fmla="*/ 379 w 411"/>
                    <a:gd name="T15" fmla="*/ 181 h 182"/>
                    <a:gd name="T16" fmla="*/ 379 w 411"/>
                    <a:gd name="T17" fmla="*/ 181 h 182"/>
                    <a:gd name="T18" fmla="*/ 255 w 411"/>
                    <a:gd name="T19" fmla="*/ 182 h 182"/>
                    <a:gd name="T20" fmla="*/ 255 w 411"/>
                    <a:gd name="T21" fmla="*/ 62 h 182"/>
                    <a:gd name="T22" fmla="*/ 341 w 411"/>
                    <a:gd name="T23" fmla="*/ 62 h 182"/>
                    <a:gd name="T24" fmla="*/ 341 w 411"/>
                    <a:gd name="T25" fmla="*/ 62 h 182"/>
                    <a:gd name="T26" fmla="*/ 342 w 411"/>
                    <a:gd name="T27" fmla="*/ 62 h 182"/>
                    <a:gd name="T28" fmla="*/ 342 w 411"/>
                    <a:gd name="T29" fmla="*/ 94 h 182"/>
                    <a:gd name="T30" fmla="*/ 341 w 411"/>
                    <a:gd name="T31" fmla="*/ 94 h 182"/>
                    <a:gd name="T32" fmla="*/ 341 w 411"/>
                    <a:gd name="T33" fmla="*/ 116 h 182"/>
                    <a:gd name="T34" fmla="*/ 312 w 411"/>
                    <a:gd name="T35" fmla="*/ 116 h 182"/>
                    <a:gd name="T36" fmla="*/ 312 w 411"/>
                    <a:gd name="T37" fmla="*/ 94 h 182"/>
                    <a:gd name="T38" fmla="*/ 288 w 411"/>
                    <a:gd name="T39" fmla="*/ 94 h 182"/>
                    <a:gd name="T40" fmla="*/ 288 w 411"/>
                    <a:gd name="T41" fmla="*/ 149 h 182"/>
                    <a:gd name="T42" fmla="*/ 379 w 411"/>
                    <a:gd name="T43" fmla="*/ 149 h 182"/>
                    <a:gd name="T44" fmla="*/ 379 w 411"/>
                    <a:gd name="T45" fmla="*/ 32 h 182"/>
                    <a:gd name="T46" fmla="*/ 220 w 411"/>
                    <a:gd name="T47" fmla="*/ 32 h 182"/>
                    <a:gd name="T48" fmla="*/ 220 w 411"/>
                    <a:gd name="T49" fmla="*/ 32 h 182"/>
                    <a:gd name="T50" fmla="*/ 218 w 411"/>
                    <a:gd name="T51" fmla="*/ 32 h 182"/>
                    <a:gd name="T52" fmla="*/ 218 w 411"/>
                    <a:gd name="T53" fmla="*/ 182 h 182"/>
                    <a:gd name="T54" fmla="*/ 0 w 411"/>
                    <a:gd name="T55" fmla="*/ 182 h 182"/>
                    <a:gd name="T56" fmla="*/ 0 w 411"/>
                    <a:gd name="T57" fmla="*/ 1 h 182"/>
                    <a:gd name="T58" fmla="*/ 156 w 411"/>
                    <a:gd name="T59" fmla="*/ 0 h 182"/>
                    <a:gd name="T60" fmla="*/ 156 w 411"/>
                    <a:gd name="T61" fmla="*/ 115 h 182"/>
                    <a:gd name="T62" fmla="*/ 99 w 411"/>
                    <a:gd name="T63" fmla="*/ 115 h 182"/>
                    <a:gd name="T64" fmla="*/ 99 w 411"/>
                    <a:gd name="T65" fmla="*/ 116 h 182"/>
                    <a:gd name="T66" fmla="*/ 70 w 411"/>
                    <a:gd name="T67" fmla="*/ 116 h 182"/>
                    <a:gd name="T68" fmla="*/ 70 w 411"/>
                    <a:gd name="T69" fmla="*/ 115 h 182"/>
                    <a:gd name="T70" fmla="*/ 69 w 411"/>
                    <a:gd name="T71" fmla="*/ 115 h 182"/>
                    <a:gd name="T72" fmla="*/ 69 w 411"/>
                    <a:gd name="T73" fmla="*/ 61 h 182"/>
                    <a:gd name="T74" fmla="*/ 99 w 411"/>
                    <a:gd name="T75" fmla="*/ 61 h 182"/>
                    <a:gd name="T76" fmla="*/ 99 w 411"/>
                    <a:gd name="T77" fmla="*/ 84 h 182"/>
                    <a:gd name="T78" fmla="*/ 123 w 411"/>
                    <a:gd name="T79" fmla="*/ 84 h 182"/>
                    <a:gd name="T80" fmla="*/ 123 w 411"/>
                    <a:gd name="T81" fmla="*/ 33 h 182"/>
                    <a:gd name="T82" fmla="*/ 32 w 411"/>
                    <a:gd name="T83" fmla="*/ 33 h 182"/>
                    <a:gd name="T84" fmla="*/ 32 w 411"/>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1" h="182">
                      <a:moveTo>
                        <a:pt x="32" y="150"/>
                      </a:moveTo>
                      <a:cubicBezTo>
                        <a:pt x="186" y="150"/>
                        <a:pt x="186" y="150"/>
                        <a:pt x="186" y="150"/>
                      </a:cubicBezTo>
                      <a:cubicBezTo>
                        <a:pt x="186" y="1"/>
                        <a:pt x="186" y="1"/>
                        <a:pt x="186" y="1"/>
                      </a:cubicBezTo>
                      <a:cubicBezTo>
                        <a:pt x="187" y="1"/>
                        <a:pt x="187" y="1"/>
                        <a:pt x="187" y="1"/>
                      </a:cubicBezTo>
                      <a:cubicBezTo>
                        <a:pt x="187" y="1"/>
                        <a:pt x="187" y="1"/>
                        <a:pt x="187" y="1"/>
                      </a:cubicBezTo>
                      <a:cubicBezTo>
                        <a:pt x="268" y="1"/>
                        <a:pt x="331" y="0"/>
                        <a:pt x="411" y="0"/>
                      </a:cubicBezTo>
                      <a:cubicBezTo>
                        <a:pt x="411" y="181"/>
                        <a:pt x="411" y="181"/>
                        <a:pt x="411" y="181"/>
                      </a:cubicBezTo>
                      <a:cubicBezTo>
                        <a:pt x="379" y="181"/>
                        <a:pt x="379" y="181"/>
                        <a:pt x="379" y="181"/>
                      </a:cubicBezTo>
                      <a:cubicBezTo>
                        <a:pt x="379" y="181"/>
                        <a:pt x="379" y="181"/>
                        <a:pt x="379" y="181"/>
                      </a:cubicBezTo>
                      <a:cubicBezTo>
                        <a:pt x="255" y="182"/>
                        <a:pt x="255" y="182"/>
                        <a:pt x="255" y="182"/>
                      </a:cubicBezTo>
                      <a:cubicBezTo>
                        <a:pt x="255" y="143"/>
                        <a:pt x="255" y="100"/>
                        <a:pt x="255" y="62"/>
                      </a:cubicBezTo>
                      <a:cubicBezTo>
                        <a:pt x="284" y="62"/>
                        <a:pt x="312" y="62"/>
                        <a:pt x="341" y="62"/>
                      </a:cubicBezTo>
                      <a:cubicBezTo>
                        <a:pt x="341" y="62"/>
                        <a:pt x="341" y="62"/>
                        <a:pt x="341" y="62"/>
                      </a:cubicBezTo>
                      <a:cubicBezTo>
                        <a:pt x="342" y="62"/>
                        <a:pt x="342" y="62"/>
                        <a:pt x="342" y="62"/>
                      </a:cubicBezTo>
                      <a:cubicBezTo>
                        <a:pt x="342" y="94"/>
                        <a:pt x="342" y="94"/>
                        <a:pt x="342" y="94"/>
                      </a:cubicBezTo>
                      <a:cubicBezTo>
                        <a:pt x="341" y="94"/>
                        <a:pt x="341" y="94"/>
                        <a:pt x="341" y="94"/>
                      </a:cubicBezTo>
                      <a:cubicBezTo>
                        <a:pt x="341" y="116"/>
                        <a:pt x="341" y="116"/>
                        <a:pt x="341" y="116"/>
                      </a:cubicBezTo>
                      <a:cubicBezTo>
                        <a:pt x="312" y="116"/>
                        <a:pt x="312" y="116"/>
                        <a:pt x="312" y="116"/>
                      </a:cubicBezTo>
                      <a:cubicBezTo>
                        <a:pt x="312" y="94"/>
                        <a:pt x="312" y="94"/>
                        <a:pt x="312" y="94"/>
                      </a:cubicBezTo>
                      <a:cubicBezTo>
                        <a:pt x="288" y="94"/>
                        <a:pt x="288" y="94"/>
                        <a:pt x="288" y="94"/>
                      </a:cubicBezTo>
                      <a:cubicBezTo>
                        <a:pt x="288" y="149"/>
                        <a:pt x="288" y="149"/>
                        <a:pt x="288" y="149"/>
                      </a:cubicBezTo>
                      <a:cubicBezTo>
                        <a:pt x="379" y="149"/>
                        <a:pt x="379" y="149"/>
                        <a:pt x="379" y="149"/>
                      </a:cubicBezTo>
                      <a:cubicBezTo>
                        <a:pt x="379" y="32"/>
                        <a:pt x="379" y="32"/>
                        <a:pt x="379" y="32"/>
                      </a:cubicBezTo>
                      <a:cubicBezTo>
                        <a:pt x="220" y="32"/>
                        <a:pt x="220" y="32"/>
                        <a:pt x="220" y="32"/>
                      </a:cubicBezTo>
                      <a:cubicBezTo>
                        <a:pt x="220" y="32"/>
                        <a:pt x="220" y="32"/>
                        <a:pt x="220" y="32"/>
                      </a:cubicBezTo>
                      <a:cubicBezTo>
                        <a:pt x="218" y="32"/>
                        <a:pt x="218" y="32"/>
                        <a:pt x="218" y="32"/>
                      </a:cubicBezTo>
                      <a:cubicBezTo>
                        <a:pt x="218" y="182"/>
                        <a:pt x="218" y="182"/>
                        <a:pt x="218" y="182"/>
                      </a:cubicBezTo>
                      <a:cubicBezTo>
                        <a:pt x="0" y="182"/>
                        <a:pt x="0" y="182"/>
                        <a:pt x="0" y="182"/>
                      </a:cubicBezTo>
                      <a:cubicBezTo>
                        <a:pt x="0" y="1"/>
                        <a:pt x="0" y="1"/>
                        <a:pt x="0" y="1"/>
                      </a:cubicBezTo>
                      <a:cubicBezTo>
                        <a:pt x="156" y="0"/>
                        <a:pt x="156" y="0"/>
                        <a:pt x="156" y="0"/>
                      </a:cubicBezTo>
                      <a:cubicBezTo>
                        <a:pt x="156" y="115"/>
                        <a:pt x="156" y="115"/>
                        <a:pt x="156" y="115"/>
                      </a:cubicBezTo>
                      <a:cubicBezTo>
                        <a:pt x="99" y="115"/>
                        <a:pt x="99" y="115"/>
                        <a:pt x="99" y="115"/>
                      </a:cubicBezTo>
                      <a:cubicBezTo>
                        <a:pt x="99" y="116"/>
                        <a:pt x="99" y="116"/>
                        <a:pt x="99" y="116"/>
                      </a:cubicBezTo>
                      <a:cubicBezTo>
                        <a:pt x="70" y="116"/>
                        <a:pt x="70" y="116"/>
                        <a:pt x="70" y="116"/>
                      </a:cubicBezTo>
                      <a:cubicBezTo>
                        <a:pt x="70" y="115"/>
                        <a:pt x="70" y="115"/>
                        <a:pt x="70" y="115"/>
                      </a:cubicBezTo>
                      <a:cubicBezTo>
                        <a:pt x="69" y="115"/>
                        <a:pt x="69" y="115"/>
                        <a:pt x="69" y="115"/>
                      </a:cubicBezTo>
                      <a:cubicBezTo>
                        <a:pt x="69" y="61"/>
                        <a:pt x="69" y="61"/>
                        <a:pt x="69" y="61"/>
                      </a:cubicBezTo>
                      <a:cubicBezTo>
                        <a:pt x="99" y="61"/>
                        <a:pt x="99" y="61"/>
                        <a:pt x="99" y="61"/>
                      </a:cubicBezTo>
                      <a:cubicBezTo>
                        <a:pt x="99" y="84"/>
                        <a:pt x="99" y="84"/>
                        <a:pt x="99" y="84"/>
                      </a:cubicBezTo>
                      <a:cubicBezTo>
                        <a:pt x="123" y="84"/>
                        <a:pt x="123" y="84"/>
                        <a:pt x="123" y="84"/>
                      </a:cubicBezTo>
                      <a:cubicBezTo>
                        <a:pt x="123" y="33"/>
                        <a:pt x="123" y="33"/>
                        <a:pt x="123" y="33"/>
                      </a:cubicBezTo>
                      <a:cubicBezTo>
                        <a:pt x="32" y="33"/>
                        <a:pt x="32" y="33"/>
                        <a:pt x="32" y="33"/>
                      </a:cubicBezTo>
                      <a:lnTo>
                        <a:pt x="32"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46" name="Freeform 12"/>
                <p:cNvSpPr>
                  <a:spLocks/>
                </p:cNvSpPr>
                <p:nvPr/>
              </p:nvSpPr>
              <p:spPr bwMode="auto">
                <a:xfrm>
                  <a:off x="6120153" y="5029200"/>
                  <a:ext cx="526381" cy="126831"/>
                </a:xfrm>
                <a:custGeom>
                  <a:avLst/>
                  <a:gdLst>
                    <a:gd name="T0" fmla="*/ 33 w 412"/>
                    <a:gd name="T1" fmla="*/ 150 h 182"/>
                    <a:gd name="T2" fmla="*/ 187 w 412"/>
                    <a:gd name="T3" fmla="*/ 150 h 182"/>
                    <a:gd name="T4" fmla="*/ 187 w 412"/>
                    <a:gd name="T5" fmla="*/ 1 h 182"/>
                    <a:gd name="T6" fmla="*/ 187 w 412"/>
                    <a:gd name="T7" fmla="*/ 1 h 182"/>
                    <a:gd name="T8" fmla="*/ 187 w 412"/>
                    <a:gd name="T9" fmla="*/ 1 h 182"/>
                    <a:gd name="T10" fmla="*/ 412 w 412"/>
                    <a:gd name="T11" fmla="*/ 0 h 182"/>
                    <a:gd name="T12" fmla="*/ 412 w 412"/>
                    <a:gd name="T13" fmla="*/ 181 h 182"/>
                    <a:gd name="T14" fmla="*/ 379 w 412"/>
                    <a:gd name="T15" fmla="*/ 181 h 182"/>
                    <a:gd name="T16" fmla="*/ 379 w 412"/>
                    <a:gd name="T17" fmla="*/ 181 h 182"/>
                    <a:gd name="T18" fmla="*/ 256 w 412"/>
                    <a:gd name="T19" fmla="*/ 182 h 182"/>
                    <a:gd name="T20" fmla="*/ 255 w 412"/>
                    <a:gd name="T21" fmla="*/ 62 h 182"/>
                    <a:gd name="T22" fmla="*/ 342 w 412"/>
                    <a:gd name="T23" fmla="*/ 62 h 182"/>
                    <a:gd name="T24" fmla="*/ 342 w 412"/>
                    <a:gd name="T25" fmla="*/ 62 h 182"/>
                    <a:gd name="T26" fmla="*/ 342 w 412"/>
                    <a:gd name="T27" fmla="*/ 62 h 182"/>
                    <a:gd name="T28" fmla="*/ 342 w 412"/>
                    <a:gd name="T29" fmla="*/ 94 h 182"/>
                    <a:gd name="T30" fmla="*/ 342 w 412"/>
                    <a:gd name="T31" fmla="*/ 94 h 182"/>
                    <a:gd name="T32" fmla="*/ 342 w 412"/>
                    <a:gd name="T33" fmla="*/ 116 h 182"/>
                    <a:gd name="T34" fmla="*/ 313 w 412"/>
                    <a:gd name="T35" fmla="*/ 116 h 182"/>
                    <a:gd name="T36" fmla="*/ 313 w 412"/>
                    <a:gd name="T37" fmla="*/ 94 h 182"/>
                    <a:gd name="T38" fmla="*/ 288 w 412"/>
                    <a:gd name="T39" fmla="*/ 94 h 182"/>
                    <a:gd name="T40" fmla="*/ 288 w 412"/>
                    <a:gd name="T41" fmla="*/ 149 h 182"/>
                    <a:gd name="T42" fmla="*/ 379 w 412"/>
                    <a:gd name="T43" fmla="*/ 149 h 182"/>
                    <a:gd name="T44" fmla="*/ 379 w 412"/>
                    <a:gd name="T45" fmla="*/ 32 h 182"/>
                    <a:gd name="T46" fmla="*/ 220 w 412"/>
                    <a:gd name="T47" fmla="*/ 32 h 182"/>
                    <a:gd name="T48" fmla="*/ 220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7 w 412"/>
                    <a:gd name="T61" fmla="*/ 115 h 182"/>
                    <a:gd name="T62" fmla="*/ 100 w 412"/>
                    <a:gd name="T63" fmla="*/ 115 h 182"/>
                    <a:gd name="T64" fmla="*/ 100 w 412"/>
                    <a:gd name="T65" fmla="*/ 116 h 182"/>
                    <a:gd name="T66" fmla="*/ 71 w 412"/>
                    <a:gd name="T67" fmla="*/ 116 h 182"/>
                    <a:gd name="T68" fmla="*/ 71 w 412"/>
                    <a:gd name="T69" fmla="*/ 115 h 182"/>
                    <a:gd name="T70" fmla="*/ 70 w 412"/>
                    <a:gd name="T71" fmla="*/ 115 h 182"/>
                    <a:gd name="T72" fmla="*/ 69 w 412"/>
                    <a:gd name="T73" fmla="*/ 61 h 182"/>
                    <a:gd name="T74" fmla="*/ 100 w 412"/>
                    <a:gd name="T75" fmla="*/ 61 h 182"/>
                    <a:gd name="T76" fmla="*/ 100 w 412"/>
                    <a:gd name="T77" fmla="*/ 84 h 182"/>
                    <a:gd name="T78" fmla="*/ 124 w 412"/>
                    <a:gd name="T79" fmla="*/ 84 h 182"/>
                    <a:gd name="T80" fmla="*/ 124 w 412"/>
                    <a:gd name="T81" fmla="*/ 33 h 182"/>
                    <a:gd name="T82" fmla="*/ 33 w 412"/>
                    <a:gd name="T83" fmla="*/ 33 h 182"/>
                    <a:gd name="T84" fmla="*/ 33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3" y="150"/>
                      </a:moveTo>
                      <a:cubicBezTo>
                        <a:pt x="187" y="150"/>
                        <a:pt x="187" y="150"/>
                        <a:pt x="187" y="150"/>
                      </a:cubicBezTo>
                      <a:cubicBezTo>
                        <a:pt x="187" y="1"/>
                        <a:pt x="187" y="1"/>
                        <a:pt x="187"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79" y="181"/>
                        <a:pt x="379" y="181"/>
                        <a:pt x="379" y="181"/>
                      </a:cubicBezTo>
                      <a:cubicBezTo>
                        <a:pt x="379" y="181"/>
                        <a:pt x="379" y="181"/>
                        <a:pt x="379" y="181"/>
                      </a:cubicBezTo>
                      <a:cubicBezTo>
                        <a:pt x="256" y="182"/>
                        <a:pt x="256" y="182"/>
                        <a:pt x="256" y="182"/>
                      </a:cubicBezTo>
                      <a:cubicBezTo>
                        <a:pt x="256" y="143"/>
                        <a:pt x="255" y="100"/>
                        <a:pt x="255" y="62"/>
                      </a:cubicBezTo>
                      <a:cubicBezTo>
                        <a:pt x="285" y="62"/>
                        <a:pt x="313" y="62"/>
                        <a:pt x="342" y="62"/>
                      </a:cubicBezTo>
                      <a:cubicBezTo>
                        <a:pt x="342" y="62"/>
                        <a:pt x="342" y="62"/>
                        <a:pt x="342" y="62"/>
                      </a:cubicBezTo>
                      <a:cubicBezTo>
                        <a:pt x="342" y="62"/>
                        <a:pt x="342" y="62"/>
                        <a:pt x="342" y="62"/>
                      </a:cubicBezTo>
                      <a:cubicBezTo>
                        <a:pt x="342" y="94"/>
                        <a:pt x="342" y="94"/>
                        <a:pt x="342"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8" y="94"/>
                        <a:pt x="288" y="94"/>
                        <a:pt x="288" y="94"/>
                      </a:cubicBezTo>
                      <a:cubicBezTo>
                        <a:pt x="288" y="149"/>
                        <a:pt x="288" y="149"/>
                        <a:pt x="288" y="149"/>
                      </a:cubicBezTo>
                      <a:cubicBezTo>
                        <a:pt x="379" y="149"/>
                        <a:pt x="379" y="149"/>
                        <a:pt x="379" y="149"/>
                      </a:cubicBezTo>
                      <a:cubicBezTo>
                        <a:pt x="379" y="32"/>
                        <a:pt x="379" y="32"/>
                        <a:pt x="379" y="32"/>
                      </a:cubicBezTo>
                      <a:cubicBezTo>
                        <a:pt x="220" y="32"/>
                        <a:pt x="220" y="32"/>
                        <a:pt x="220" y="32"/>
                      </a:cubicBezTo>
                      <a:cubicBezTo>
                        <a:pt x="220" y="32"/>
                        <a:pt x="220" y="32"/>
                        <a:pt x="220"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7" y="115"/>
                        <a:pt x="157" y="115"/>
                        <a:pt x="157" y="115"/>
                      </a:cubicBezTo>
                      <a:cubicBezTo>
                        <a:pt x="100" y="115"/>
                        <a:pt x="100" y="115"/>
                        <a:pt x="100" y="115"/>
                      </a:cubicBezTo>
                      <a:cubicBezTo>
                        <a:pt x="100" y="116"/>
                        <a:pt x="100" y="116"/>
                        <a:pt x="100" y="116"/>
                      </a:cubicBezTo>
                      <a:cubicBezTo>
                        <a:pt x="71" y="116"/>
                        <a:pt x="71" y="116"/>
                        <a:pt x="71" y="116"/>
                      </a:cubicBezTo>
                      <a:cubicBezTo>
                        <a:pt x="71" y="115"/>
                        <a:pt x="71" y="115"/>
                        <a:pt x="71" y="115"/>
                      </a:cubicBezTo>
                      <a:cubicBezTo>
                        <a:pt x="70" y="115"/>
                        <a:pt x="70" y="115"/>
                        <a:pt x="70" y="115"/>
                      </a:cubicBezTo>
                      <a:cubicBezTo>
                        <a:pt x="69" y="61"/>
                        <a:pt x="69" y="61"/>
                        <a:pt x="69" y="61"/>
                      </a:cubicBezTo>
                      <a:cubicBezTo>
                        <a:pt x="100" y="61"/>
                        <a:pt x="100" y="61"/>
                        <a:pt x="100" y="61"/>
                      </a:cubicBezTo>
                      <a:cubicBezTo>
                        <a:pt x="100" y="84"/>
                        <a:pt x="100" y="84"/>
                        <a:pt x="100" y="84"/>
                      </a:cubicBezTo>
                      <a:cubicBezTo>
                        <a:pt x="124" y="84"/>
                        <a:pt x="124" y="84"/>
                        <a:pt x="124" y="84"/>
                      </a:cubicBezTo>
                      <a:cubicBezTo>
                        <a:pt x="124" y="33"/>
                        <a:pt x="124" y="33"/>
                        <a:pt x="124" y="33"/>
                      </a:cubicBezTo>
                      <a:cubicBezTo>
                        <a:pt x="33" y="33"/>
                        <a:pt x="33" y="33"/>
                        <a:pt x="33" y="33"/>
                      </a:cubicBezTo>
                      <a:lnTo>
                        <a:pt x="33"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47" name="Freeform 13"/>
                <p:cNvSpPr>
                  <a:spLocks/>
                </p:cNvSpPr>
                <p:nvPr/>
              </p:nvSpPr>
              <p:spPr bwMode="auto">
                <a:xfrm>
                  <a:off x="6677804" y="5029200"/>
                  <a:ext cx="524643" cy="126831"/>
                </a:xfrm>
                <a:custGeom>
                  <a:avLst/>
                  <a:gdLst>
                    <a:gd name="T0" fmla="*/ 32 w 411"/>
                    <a:gd name="T1" fmla="*/ 150 h 182"/>
                    <a:gd name="T2" fmla="*/ 186 w 411"/>
                    <a:gd name="T3" fmla="*/ 150 h 182"/>
                    <a:gd name="T4" fmla="*/ 186 w 411"/>
                    <a:gd name="T5" fmla="*/ 1 h 182"/>
                    <a:gd name="T6" fmla="*/ 187 w 411"/>
                    <a:gd name="T7" fmla="*/ 1 h 182"/>
                    <a:gd name="T8" fmla="*/ 187 w 411"/>
                    <a:gd name="T9" fmla="*/ 1 h 182"/>
                    <a:gd name="T10" fmla="*/ 411 w 411"/>
                    <a:gd name="T11" fmla="*/ 0 h 182"/>
                    <a:gd name="T12" fmla="*/ 411 w 411"/>
                    <a:gd name="T13" fmla="*/ 181 h 182"/>
                    <a:gd name="T14" fmla="*/ 379 w 411"/>
                    <a:gd name="T15" fmla="*/ 181 h 182"/>
                    <a:gd name="T16" fmla="*/ 379 w 411"/>
                    <a:gd name="T17" fmla="*/ 181 h 182"/>
                    <a:gd name="T18" fmla="*/ 255 w 411"/>
                    <a:gd name="T19" fmla="*/ 182 h 182"/>
                    <a:gd name="T20" fmla="*/ 255 w 411"/>
                    <a:gd name="T21" fmla="*/ 62 h 182"/>
                    <a:gd name="T22" fmla="*/ 342 w 411"/>
                    <a:gd name="T23" fmla="*/ 62 h 182"/>
                    <a:gd name="T24" fmla="*/ 342 w 411"/>
                    <a:gd name="T25" fmla="*/ 62 h 182"/>
                    <a:gd name="T26" fmla="*/ 342 w 411"/>
                    <a:gd name="T27" fmla="*/ 62 h 182"/>
                    <a:gd name="T28" fmla="*/ 342 w 411"/>
                    <a:gd name="T29" fmla="*/ 94 h 182"/>
                    <a:gd name="T30" fmla="*/ 342 w 411"/>
                    <a:gd name="T31" fmla="*/ 94 h 182"/>
                    <a:gd name="T32" fmla="*/ 342 w 411"/>
                    <a:gd name="T33" fmla="*/ 116 h 182"/>
                    <a:gd name="T34" fmla="*/ 313 w 411"/>
                    <a:gd name="T35" fmla="*/ 116 h 182"/>
                    <a:gd name="T36" fmla="*/ 313 w 411"/>
                    <a:gd name="T37" fmla="*/ 94 h 182"/>
                    <a:gd name="T38" fmla="*/ 288 w 411"/>
                    <a:gd name="T39" fmla="*/ 94 h 182"/>
                    <a:gd name="T40" fmla="*/ 288 w 411"/>
                    <a:gd name="T41" fmla="*/ 149 h 182"/>
                    <a:gd name="T42" fmla="*/ 379 w 411"/>
                    <a:gd name="T43" fmla="*/ 149 h 182"/>
                    <a:gd name="T44" fmla="*/ 379 w 411"/>
                    <a:gd name="T45" fmla="*/ 32 h 182"/>
                    <a:gd name="T46" fmla="*/ 220 w 411"/>
                    <a:gd name="T47" fmla="*/ 32 h 182"/>
                    <a:gd name="T48" fmla="*/ 220 w 411"/>
                    <a:gd name="T49" fmla="*/ 32 h 182"/>
                    <a:gd name="T50" fmla="*/ 219 w 411"/>
                    <a:gd name="T51" fmla="*/ 32 h 182"/>
                    <a:gd name="T52" fmla="*/ 219 w 411"/>
                    <a:gd name="T53" fmla="*/ 182 h 182"/>
                    <a:gd name="T54" fmla="*/ 0 w 411"/>
                    <a:gd name="T55" fmla="*/ 182 h 182"/>
                    <a:gd name="T56" fmla="*/ 0 w 411"/>
                    <a:gd name="T57" fmla="*/ 1 h 182"/>
                    <a:gd name="T58" fmla="*/ 156 w 411"/>
                    <a:gd name="T59" fmla="*/ 0 h 182"/>
                    <a:gd name="T60" fmla="*/ 156 w 411"/>
                    <a:gd name="T61" fmla="*/ 115 h 182"/>
                    <a:gd name="T62" fmla="*/ 99 w 411"/>
                    <a:gd name="T63" fmla="*/ 115 h 182"/>
                    <a:gd name="T64" fmla="*/ 99 w 411"/>
                    <a:gd name="T65" fmla="*/ 116 h 182"/>
                    <a:gd name="T66" fmla="*/ 70 w 411"/>
                    <a:gd name="T67" fmla="*/ 116 h 182"/>
                    <a:gd name="T68" fmla="*/ 70 w 411"/>
                    <a:gd name="T69" fmla="*/ 115 h 182"/>
                    <a:gd name="T70" fmla="*/ 69 w 411"/>
                    <a:gd name="T71" fmla="*/ 115 h 182"/>
                    <a:gd name="T72" fmla="*/ 69 w 411"/>
                    <a:gd name="T73" fmla="*/ 61 h 182"/>
                    <a:gd name="T74" fmla="*/ 99 w 411"/>
                    <a:gd name="T75" fmla="*/ 61 h 182"/>
                    <a:gd name="T76" fmla="*/ 99 w 411"/>
                    <a:gd name="T77" fmla="*/ 84 h 182"/>
                    <a:gd name="T78" fmla="*/ 123 w 411"/>
                    <a:gd name="T79" fmla="*/ 84 h 182"/>
                    <a:gd name="T80" fmla="*/ 123 w 411"/>
                    <a:gd name="T81" fmla="*/ 33 h 182"/>
                    <a:gd name="T82" fmla="*/ 32 w 411"/>
                    <a:gd name="T83" fmla="*/ 33 h 182"/>
                    <a:gd name="T84" fmla="*/ 32 w 411"/>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1" h="182">
                      <a:moveTo>
                        <a:pt x="32" y="150"/>
                      </a:moveTo>
                      <a:cubicBezTo>
                        <a:pt x="186" y="150"/>
                        <a:pt x="186" y="150"/>
                        <a:pt x="186" y="150"/>
                      </a:cubicBezTo>
                      <a:cubicBezTo>
                        <a:pt x="186" y="1"/>
                        <a:pt x="186" y="1"/>
                        <a:pt x="186" y="1"/>
                      </a:cubicBezTo>
                      <a:cubicBezTo>
                        <a:pt x="187" y="1"/>
                        <a:pt x="187" y="1"/>
                        <a:pt x="187" y="1"/>
                      </a:cubicBezTo>
                      <a:cubicBezTo>
                        <a:pt x="187" y="1"/>
                        <a:pt x="187" y="1"/>
                        <a:pt x="187" y="1"/>
                      </a:cubicBezTo>
                      <a:cubicBezTo>
                        <a:pt x="268" y="1"/>
                        <a:pt x="332" y="0"/>
                        <a:pt x="411" y="0"/>
                      </a:cubicBezTo>
                      <a:cubicBezTo>
                        <a:pt x="411" y="181"/>
                        <a:pt x="411" y="181"/>
                        <a:pt x="411" y="181"/>
                      </a:cubicBezTo>
                      <a:cubicBezTo>
                        <a:pt x="379" y="181"/>
                        <a:pt x="379" y="181"/>
                        <a:pt x="379" y="181"/>
                      </a:cubicBezTo>
                      <a:cubicBezTo>
                        <a:pt x="379" y="181"/>
                        <a:pt x="379" y="181"/>
                        <a:pt x="379" y="181"/>
                      </a:cubicBezTo>
                      <a:cubicBezTo>
                        <a:pt x="255" y="182"/>
                        <a:pt x="255" y="182"/>
                        <a:pt x="255" y="182"/>
                      </a:cubicBezTo>
                      <a:cubicBezTo>
                        <a:pt x="255" y="143"/>
                        <a:pt x="255" y="100"/>
                        <a:pt x="255" y="62"/>
                      </a:cubicBezTo>
                      <a:cubicBezTo>
                        <a:pt x="284" y="62"/>
                        <a:pt x="313" y="62"/>
                        <a:pt x="342" y="62"/>
                      </a:cubicBezTo>
                      <a:cubicBezTo>
                        <a:pt x="342" y="62"/>
                        <a:pt x="342" y="62"/>
                        <a:pt x="342" y="62"/>
                      </a:cubicBezTo>
                      <a:cubicBezTo>
                        <a:pt x="342" y="62"/>
                        <a:pt x="342" y="62"/>
                        <a:pt x="342" y="62"/>
                      </a:cubicBezTo>
                      <a:cubicBezTo>
                        <a:pt x="342" y="94"/>
                        <a:pt x="342" y="94"/>
                        <a:pt x="342"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8" y="94"/>
                        <a:pt x="288" y="94"/>
                        <a:pt x="288" y="94"/>
                      </a:cubicBezTo>
                      <a:cubicBezTo>
                        <a:pt x="288" y="149"/>
                        <a:pt x="288" y="149"/>
                        <a:pt x="288" y="149"/>
                      </a:cubicBezTo>
                      <a:cubicBezTo>
                        <a:pt x="379" y="149"/>
                        <a:pt x="379" y="149"/>
                        <a:pt x="379" y="149"/>
                      </a:cubicBezTo>
                      <a:cubicBezTo>
                        <a:pt x="379" y="32"/>
                        <a:pt x="379" y="32"/>
                        <a:pt x="379" y="32"/>
                      </a:cubicBezTo>
                      <a:cubicBezTo>
                        <a:pt x="220" y="32"/>
                        <a:pt x="220" y="32"/>
                        <a:pt x="220" y="32"/>
                      </a:cubicBezTo>
                      <a:cubicBezTo>
                        <a:pt x="220" y="32"/>
                        <a:pt x="220" y="32"/>
                        <a:pt x="220"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6" y="115"/>
                        <a:pt x="156" y="115"/>
                        <a:pt x="156" y="115"/>
                      </a:cubicBezTo>
                      <a:cubicBezTo>
                        <a:pt x="99" y="115"/>
                        <a:pt x="99" y="115"/>
                        <a:pt x="99" y="115"/>
                      </a:cubicBezTo>
                      <a:cubicBezTo>
                        <a:pt x="99" y="116"/>
                        <a:pt x="99" y="116"/>
                        <a:pt x="99" y="116"/>
                      </a:cubicBezTo>
                      <a:cubicBezTo>
                        <a:pt x="70" y="116"/>
                        <a:pt x="70" y="116"/>
                        <a:pt x="70" y="116"/>
                      </a:cubicBezTo>
                      <a:cubicBezTo>
                        <a:pt x="70" y="115"/>
                        <a:pt x="70" y="115"/>
                        <a:pt x="70" y="115"/>
                      </a:cubicBezTo>
                      <a:cubicBezTo>
                        <a:pt x="69" y="115"/>
                        <a:pt x="69" y="115"/>
                        <a:pt x="69" y="115"/>
                      </a:cubicBezTo>
                      <a:cubicBezTo>
                        <a:pt x="69" y="61"/>
                        <a:pt x="69" y="61"/>
                        <a:pt x="69" y="61"/>
                      </a:cubicBezTo>
                      <a:cubicBezTo>
                        <a:pt x="99" y="61"/>
                        <a:pt x="99" y="61"/>
                        <a:pt x="99" y="61"/>
                      </a:cubicBezTo>
                      <a:cubicBezTo>
                        <a:pt x="99" y="84"/>
                        <a:pt x="99" y="84"/>
                        <a:pt x="99" y="84"/>
                      </a:cubicBezTo>
                      <a:cubicBezTo>
                        <a:pt x="123" y="84"/>
                        <a:pt x="123" y="84"/>
                        <a:pt x="123" y="84"/>
                      </a:cubicBezTo>
                      <a:cubicBezTo>
                        <a:pt x="123" y="33"/>
                        <a:pt x="123" y="33"/>
                        <a:pt x="123" y="33"/>
                      </a:cubicBezTo>
                      <a:cubicBezTo>
                        <a:pt x="32" y="33"/>
                        <a:pt x="32" y="33"/>
                        <a:pt x="32" y="33"/>
                      </a:cubicBezTo>
                      <a:lnTo>
                        <a:pt x="32"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48" name="Freeform 14"/>
                <p:cNvSpPr>
                  <a:spLocks/>
                </p:cNvSpPr>
                <p:nvPr/>
              </p:nvSpPr>
              <p:spPr bwMode="auto">
                <a:xfrm>
                  <a:off x="7231980" y="5029200"/>
                  <a:ext cx="526381" cy="126831"/>
                </a:xfrm>
                <a:custGeom>
                  <a:avLst/>
                  <a:gdLst>
                    <a:gd name="T0" fmla="*/ 32 w 412"/>
                    <a:gd name="T1" fmla="*/ 150 h 182"/>
                    <a:gd name="T2" fmla="*/ 186 w 412"/>
                    <a:gd name="T3" fmla="*/ 150 h 182"/>
                    <a:gd name="T4" fmla="*/ 186 w 412"/>
                    <a:gd name="T5" fmla="*/ 1 h 182"/>
                    <a:gd name="T6" fmla="*/ 187 w 412"/>
                    <a:gd name="T7" fmla="*/ 1 h 182"/>
                    <a:gd name="T8" fmla="*/ 187 w 412"/>
                    <a:gd name="T9" fmla="*/ 1 h 182"/>
                    <a:gd name="T10" fmla="*/ 412 w 412"/>
                    <a:gd name="T11" fmla="*/ 0 h 182"/>
                    <a:gd name="T12" fmla="*/ 412 w 412"/>
                    <a:gd name="T13" fmla="*/ 181 h 182"/>
                    <a:gd name="T14" fmla="*/ 379 w 412"/>
                    <a:gd name="T15" fmla="*/ 181 h 182"/>
                    <a:gd name="T16" fmla="*/ 379 w 412"/>
                    <a:gd name="T17" fmla="*/ 181 h 182"/>
                    <a:gd name="T18" fmla="*/ 256 w 412"/>
                    <a:gd name="T19" fmla="*/ 182 h 182"/>
                    <a:gd name="T20" fmla="*/ 255 w 412"/>
                    <a:gd name="T21" fmla="*/ 62 h 182"/>
                    <a:gd name="T22" fmla="*/ 342 w 412"/>
                    <a:gd name="T23" fmla="*/ 62 h 182"/>
                    <a:gd name="T24" fmla="*/ 342 w 412"/>
                    <a:gd name="T25" fmla="*/ 62 h 182"/>
                    <a:gd name="T26" fmla="*/ 342 w 412"/>
                    <a:gd name="T27" fmla="*/ 62 h 182"/>
                    <a:gd name="T28" fmla="*/ 342 w 412"/>
                    <a:gd name="T29" fmla="*/ 94 h 182"/>
                    <a:gd name="T30" fmla="*/ 342 w 412"/>
                    <a:gd name="T31" fmla="*/ 94 h 182"/>
                    <a:gd name="T32" fmla="*/ 342 w 412"/>
                    <a:gd name="T33" fmla="*/ 116 h 182"/>
                    <a:gd name="T34" fmla="*/ 313 w 412"/>
                    <a:gd name="T35" fmla="*/ 116 h 182"/>
                    <a:gd name="T36" fmla="*/ 313 w 412"/>
                    <a:gd name="T37" fmla="*/ 94 h 182"/>
                    <a:gd name="T38" fmla="*/ 288 w 412"/>
                    <a:gd name="T39" fmla="*/ 94 h 182"/>
                    <a:gd name="T40" fmla="*/ 288 w 412"/>
                    <a:gd name="T41" fmla="*/ 149 h 182"/>
                    <a:gd name="T42" fmla="*/ 379 w 412"/>
                    <a:gd name="T43" fmla="*/ 149 h 182"/>
                    <a:gd name="T44" fmla="*/ 379 w 412"/>
                    <a:gd name="T45" fmla="*/ 32 h 182"/>
                    <a:gd name="T46" fmla="*/ 220 w 412"/>
                    <a:gd name="T47" fmla="*/ 32 h 182"/>
                    <a:gd name="T48" fmla="*/ 220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6 w 412"/>
                    <a:gd name="T61" fmla="*/ 115 h 182"/>
                    <a:gd name="T62" fmla="*/ 99 w 412"/>
                    <a:gd name="T63" fmla="*/ 115 h 182"/>
                    <a:gd name="T64" fmla="*/ 99 w 412"/>
                    <a:gd name="T65" fmla="*/ 116 h 182"/>
                    <a:gd name="T66" fmla="*/ 70 w 412"/>
                    <a:gd name="T67" fmla="*/ 116 h 182"/>
                    <a:gd name="T68" fmla="*/ 70 w 412"/>
                    <a:gd name="T69" fmla="*/ 115 h 182"/>
                    <a:gd name="T70" fmla="*/ 69 w 412"/>
                    <a:gd name="T71" fmla="*/ 115 h 182"/>
                    <a:gd name="T72" fmla="*/ 69 w 412"/>
                    <a:gd name="T73" fmla="*/ 61 h 182"/>
                    <a:gd name="T74" fmla="*/ 99 w 412"/>
                    <a:gd name="T75" fmla="*/ 61 h 182"/>
                    <a:gd name="T76" fmla="*/ 99 w 412"/>
                    <a:gd name="T77" fmla="*/ 84 h 182"/>
                    <a:gd name="T78" fmla="*/ 123 w 412"/>
                    <a:gd name="T79" fmla="*/ 84 h 182"/>
                    <a:gd name="T80" fmla="*/ 123 w 412"/>
                    <a:gd name="T81" fmla="*/ 33 h 182"/>
                    <a:gd name="T82" fmla="*/ 32 w 412"/>
                    <a:gd name="T83" fmla="*/ 33 h 182"/>
                    <a:gd name="T84" fmla="*/ 32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2" y="150"/>
                      </a:moveTo>
                      <a:cubicBezTo>
                        <a:pt x="186" y="150"/>
                        <a:pt x="186" y="150"/>
                        <a:pt x="186" y="150"/>
                      </a:cubicBezTo>
                      <a:cubicBezTo>
                        <a:pt x="186" y="1"/>
                        <a:pt x="186" y="1"/>
                        <a:pt x="186"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79" y="181"/>
                        <a:pt x="379" y="181"/>
                        <a:pt x="379" y="181"/>
                      </a:cubicBezTo>
                      <a:cubicBezTo>
                        <a:pt x="379" y="181"/>
                        <a:pt x="379" y="181"/>
                        <a:pt x="379" y="181"/>
                      </a:cubicBezTo>
                      <a:cubicBezTo>
                        <a:pt x="256" y="182"/>
                        <a:pt x="256" y="182"/>
                        <a:pt x="256" y="182"/>
                      </a:cubicBezTo>
                      <a:cubicBezTo>
                        <a:pt x="256" y="143"/>
                        <a:pt x="255" y="100"/>
                        <a:pt x="255" y="62"/>
                      </a:cubicBezTo>
                      <a:cubicBezTo>
                        <a:pt x="284" y="62"/>
                        <a:pt x="313" y="62"/>
                        <a:pt x="342" y="62"/>
                      </a:cubicBezTo>
                      <a:cubicBezTo>
                        <a:pt x="342" y="62"/>
                        <a:pt x="342" y="62"/>
                        <a:pt x="342" y="62"/>
                      </a:cubicBezTo>
                      <a:cubicBezTo>
                        <a:pt x="342" y="62"/>
                        <a:pt x="342" y="62"/>
                        <a:pt x="342" y="62"/>
                      </a:cubicBezTo>
                      <a:cubicBezTo>
                        <a:pt x="342" y="94"/>
                        <a:pt x="342" y="94"/>
                        <a:pt x="342"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8" y="94"/>
                        <a:pt x="288" y="94"/>
                        <a:pt x="288" y="94"/>
                      </a:cubicBezTo>
                      <a:cubicBezTo>
                        <a:pt x="288" y="149"/>
                        <a:pt x="288" y="149"/>
                        <a:pt x="288" y="149"/>
                      </a:cubicBezTo>
                      <a:cubicBezTo>
                        <a:pt x="379" y="149"/>
                        <a:pt x="379" y="149"/>
                        <a:pt x="379" y="149"/>
                      </a:cubicBezTo>
                      <a:cubicBezTo>
                        <a:pt x="379" y="32"/>
                        <a:pt x="379" y="32"/>
                        <a:pt x="379" y="32"/>
                      </a:cubicBezTo>
                      <a:cubicBezTo>
                        <a:pt x="220" y="32"/>
                        <a:pt x="220" y="32"/>
                        <a:pt x="220" y="32"/>
                      </a:cubicBezTo>
                      <a:cubicBezTo>
                        <a:pt x="220" y="32"/>
                        <a:pt x="220" y="32"/>
                        <a:pt x="220"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6" y="115"/>
                        <a:pt x="156" y="115"/>
                        <a:pt x="156" y="115"/>
                      </a:cubicBezTo>
                      <a:cubicBezTo>
                        <a:pt x="99" y="115"/>
                        <a:pt x="99" y="115"/>
                        <a:pt x="99" y="115"/>
                      </a:cubicBezTo>
                      <a:cubicBezTo>
                        <a:pt x="99" y="116"/>
                        <a:pt x="99" y="116"/>
                        <a:pt x="99" y="116"/>
                      </a:cubicBezTo>
                      <a:cubicBezTo>
                        <a:pt x="70" y="116"/>
                        <a:pt x="70" y="116"/>
                        <a:pt x="70" y="116"/>
                      </a:cubicBezTo>
                      <a:cubicBezTo>
                        <a:pt x="70" y="115"/>
                        <a:pt x="70" y="115"/>
                        <a:pt x="70" y="115"/>
                      </a:cubicBezTo>
                      <a:cubicBezTo>
                        <a:pt x="69" y="115"/>
                        <a:pt x="69" y="115"/>
                        <a:pt x="69" y="115"/>
                      </a:cubicBezTo>
                      <a:cubicBezTo>
                        <a:pt x="69" y="61"/>
                        <a:pt x="69" y="61"/>
                        <a:pt x="69" y="61"/>
                      </a:cubicBezTo>
                      <a:cubicBezTo>
                        <a:pt x="99" y="61"/>
                        <a:pt x="99" y="61"/>
                        <a:pt x="99" y="61"/>
                      </a:cubicBezTo>
                      <a:cubicBezTo>
                        <a:pt x="99" y="84"/>
                        <a:pt x="99" y="84"/>
                        <a:pt x="99" y="84"/>
                      </a:cubicBezTo>
                      <a:cubicBezTo>
                        <a:pt x="123" y="84"/>
                        <a:pt x="123" y="84"/>
                        <a:pt x="123" y="84"/>
                      </a:cubicBezTo>
                      <a:cubicBezTo>
                        <a:pt x="123" y="33"/>
                        <a:pt x="123" y="33"/>
                        <a:pt x="123" y="33"/>
                      </a:cubicBezTo>
                      <a:cubicBezTo>
                        <a:pt x="32" y="33"/>
                        <a:pt x="32" y="33"/>
                        <a:pt x="32" y="33"/>
                      </a:cubicBezTo>
                      <a:lnTo>
                        <a:pt x="32"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49" name="Freeform 15"/>
                <p:cNvSpPr>
                  <a:spLocks/>
                </p:cNvSpPr>
                <p:nvPr/>
              </p:nvSpPr>
              <p:spPr bwMode="auto">
                <a:xfrm>
                  <a:off x="7789631" y="5029200"/>
                  <a:ext cx="524643" cy="126831"/>
                </a:xfrm>
                <a:custGeom>
                  <a:avLst/>
                  <a:gdLst>
                    <a:gd name="T0" fmla="*/ 33 w 412"/>
                    <a:gd name="T1" fmla="*/ 150 h 182"/>
                    <a:gd name="T2" fmla="*/ 187 w 412"/>
                    <a:gd name="T3" fmla="*/ 150 h 182"/>
                    <a:gd name="T4" fmla="*/ 187 w 412"/>
                    <a:gd name="T5" fmla="*/ 1 h 182"/>
                    <a:gd name="T6" fmla="*/ 187 w 412"/>
                    <a:gd name="T7" fmla="*/ 1 h 182"/>
                    <a:gd name="T8" fmla="*/ 187 w 412"/>
                    <a:gd name="T9" fmla="*/ 1 h 182"/>
                    <a:gd name="T10" fmla="*/ 412 w 412"/>
                    <a:gd name="T11" fmla="*/ 0 h 182"/>
                    <a:gd name="T12" fmla="*/ 412 w 412"/>
                    <a:gd name="T13" fmla="*/ 181 h 182"/>
                    <a:gd name="T14" fmla="*/ 380 w 412"/>
                    <a:gd name="T15" fmla="*/ 181 h 182"/>
                    <a:gd name="T16" fmla="*/ 380 w 412"/>
                    <a:gd name="T17" fmla="*/ 181 h 182"/>
                    <a:gd name="T18" fmla="*/ 256 w 412"/>
                    <a:gd name="T19" fmla="*/ 182 h 182"/>
                    <a:gd name="T20" fmla="*/ 256 w 412"/>
                    <a:gd name="T21" fmla="*/ 62 h 182"/>
                    <a:gd name="T22" fmla="*/ 342 w 412"/>
                    <a:gd name="T23" fmla="*/ 62 h 182"/>
                    <a:gd name="T24" fmla="*/ 342 w 412"/>
                    <a:gd name="T25" fmla="*/ 62 h 182"/>
                    <a:gd name="T26" fmla="*/ 343 w 412"/>
                    <a:gd name="T27" fmla="*/ 62 h 182"/>
                    <a:gd name="T28" fmla="*/ 343 w 412"/>
                    <a:gd name="T29" fmla="*/ 94 h 182"/>
                    <a:gd name="T30" fmla="*/ 342 w 412"/>
                    <a:gd name="T31" fmla="*/ 94 h 182"/>
                    <a:gd name="T32" fmla="*/ 342 w 412"/>
                    <a:gd name="T33" fmla="*/ 116 h 182"/>
                    <a:gd name="T34" fmla="*/ 313 w 412"/>
                    <a:gd name="T35" fmla="*/ 116 h 182"/>
                    <a:gd name="T36" fmla="*/ 313 w 412"/>
                    <a:gd name="T37" fmla="*/ 94 h 182"/>
                    <a:gd name="T38" fmla="*/ 289 w 412"/>
                    <a:gd name="T39" fmla="*/ 94 h 182"/>
                    <a:gd name="T40" fmla="*/ 289 w 412"/>
                    <a:gd name="T41" fmla="*/ 149 h 182"/>
                    <a:gd name="T42" fmla="*/ 380 w 412"/>
                    <a:gd name="T43" fmla="*/ 149 h 182"/>
                    <a:gd name="T44" fmla="*/ 380 w 412"/>
                    <a:gd name="T45" fmla="*/ 32 h 182"/>
                    <a:gd name="T46" fmla="*/ 221 w 412"/>
                    <a:gd name="T47" fmla="*/ 32 h 182"/>
                    <a:gd name="T48" fmla="*/ 221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7 w 412"/>
                    <a:gd name="T61" fmla="*/ 115 h 182"/>
                    <a:gd name="T62" fmla="*/ 100 w 412"/>
                    <a:gd name="T63" fmla="*/ 115 h 182"/>
                    <a:gd name="T64" fmla="*/ 100 w 412"/>
                    <a:gd name="T65" fmla="*/ 116 h 182"/>
                    <a:gd name="T66" fmla="*/ 71 w 412"/>
                    <a:gd name="T67" fmla="*/ 116 h 182"/>
                    <a:gd name="T68" fmla="*/ 71 w 412"/>
                    <a:gd name="T69" fmla="*/ 115 h 182"/>
                    <a:gd name="T70" fmla="*/ 70 w 412"/>
                    <a:gd name="T71" fmla="*/ 115 h 182"/>
                    <a:gd name="T72" fmla="*/ 69 w 412"/>
                    <a:gd name="T73" fmla="*/ 61 h 182"/>
                    <a:gd name="T74" fmla="*/ 100 w 412"/>
                    <a:gd name="T75" fmla="*/ 61 h 182"/>
                    <a:gd name="T76" fmla="*/ 100 w 412"/>
                    <a:gd name="T77" fmla="*/ 84 h 182"/>
                    <a:gd name="T78" fmla="*/ 124 w 412"/>
                    <a:gd name="T79" fmla="*/ 84 h 182"/>
                    <a:gd name="T80" fmla="*/ 124 w 412"/>
                    <a:gd name="T81" fmla="*/ 33 h 182"/>
                    <a:gd name="T82" fmla="*/ 33 w 412"/>
                    <a:gd name="T83" fmla="*/ 33 h 182"/>
                    <a:gd name="T84" fmla="*/ 33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3" y="150"/>
                      </a:moveTo>
                      <a:cubicBezTo>
                        <a:pt x="187" y="150"/>
                        <a:pt x="187" y="150"/>
                        <a:pt x="187" y="150"/>
                      </a:cubicBezTo>
                      <a:cubicBezTo>
                        <a:pt x="187" y="1"/>
                        <a:pt x="187" y="1"/>
                        <a:pt x="187"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80" y="181"/>
                        <a:pt x="380" y="181"/>
                        <a:pt x="380" y="181"/>
                      </a:cubicBezTo>
                      <a:cubicBezTo>
                        <a:pt x="380" y="181"/>
                        <a:pt x="380" y="181"/>
                        <a:pt x="380" y="181"/>
                      </a:cubicBezTo>
                      <a:cubicBezTo>
                        <a:pt x="256" y="182"/>
                        <a:pt x="256" y="182"/>
                        <a:pt x="256" y="182"/>
                      </a:cubicBezTo>
                      <a:cubicBezTo>
                        <a:pt x="256" y="143"/>
                        <a:pt x="256" y="100"/>
                        <a:pt x="256" y="62"/>
                      </a:cubicBezTo>
                      <a:cubicBezTo>
                        <a:pt x="285" y="62"/>
                        <a:pt x="313" y="62"/>
                        <a:pt x="342" y="62"/>
                      </a:cubicBezTo>
                      <a:cubicBezTo>
                        <a:pt x="342" y="62"/>
                        <a:pt x="342" y="62"/>
                        <a:pt x="342" y="62"/>
                      </a:cubicBezTo>
                      <a:cubicBezTo>
                        <a:pt x="343" y="62"/>
                        <a:pt x="343" y="62"/>
                        <a:pt x="343" y="62"/>
                      </a:cubicBezTo>
                      <a:cubicBezTo>
                        <a:pt x="343" y="94"/>
                        <a:pt x="343" y="94"/>
                        <a:pt x="343"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9" y="94"/>
                        <a:pt x="289" y="94"/>
                        <a:pt x="289" y="94"/>
                      </a:cubicBezTo>
                      <a:cubicBezTo>
                        <a:pt x="289" y="149"/>
                        <a:pt x="289" y="149"/>
                        <a:pt x="289" y="149"/>
                      </a:cubicBezTo>
                      <a:cubicBezTo>
                        <a:pt x="380" y="149"/>
                        <a:pt x="380" y="149"/>
                        <a:pt x="380" y="149"/>
                      </a:cubicBezTo>
                      <a:cubicBezTo>
                        <a:pt x="380" y="32"/>
                        <a:pt x="380" y="32"/>
                        <a:pt x="380" y="32"/>
                      </a:cubicBezTo>
                      <a:cubicBezTo>
                        <a:pt x="221" y="32"/>
                        <a:pt x="221" y="32"/>
                        <a:pt x="221" y="32"/>
                      </a:cubicBezTo>
                      <a:cubicBezTo>
                        <a:pt x="221" y="32"/>
                        <a:pt x="221" y="32"/>
                        <a:pt x="221"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7" y="115"/>
                        <a:pt x="157" y="115"/>
                        <a:pt x="157" y="115"/>
                      </a:cubicBezTo>
                      <a:cubicBezTo>
                        <a:pt x="100" y="115"/>
                        <a:pt x="100" y="115"/>
                        <a:pt x="100" y="115"/>
                      </a:cubicBezTo>
                      <a:cubicBezTo>
                        <a:pt x="100" y="116"/>
                        <a:pt x="100" y="116"/>
                        <a:pt x="100" y="116"/>
                      </a:cubicBezTo>
                      <a:cubicBezTo>
                        <a:pt x="71" y="116"/>
                        <a:pt x="71" y="116"/>
                        <a:pt x="71" y="116"/>
                      </a:cubicBezTo>
                      <a:cubicBezTo>
                        <a:pt x="71" y="115"/>
                        <a:pt x="71" y="115"/>
                        <a:pt x="71" y="115"/>
                      </a:cubicBezTo>
                      <a:cubicBezTo>
                        <a:pt x="70" y="115"/>
                        <a:pt x="70" y="115"/>
                        <a:pt x="70" y="115"/>
                      </a:cubicBezTo>
                      <a:cubicBezTo>
                        <a:pt x="69" y="61"/>
                        <a:pt x="69" y="61"/>
                        <a:pt x="69" y="61"/>
                      </a:cubicBezTo>
                      <a:cubicBezTo>
                        <a:pt x="100" y="61"/>
                        <a:pt x="100" y="61"/>
                        <a:pt x="100" y="61"/>
                      </a:cubicBezTo>
                      <a:cubicBezTo>
                        <a:pt x="100" y="84"/>
                        <a:pt x="100" y="84"/>
                        <a:pt x="100" y="84"/>
                      </a:cubicBezTo>
                      <a:cubicBezTo>
                        <a:pt x="124" y="84"/>
                        <a:pt x="124" y="84"/>
                        <a:pt x="124" y="84"/>
                      </a:cubicBezTo>
                      <a:cubicBezTo>
                        <a:pt x="124" y="33"/>
                        <a:pt x="124" y="33"/>
                        <a:pt x="124" y="33"/>
                      </a:cubicBezTo>
                      <a:cubicBezTo>
                        <a:pt x="33" y="33"/>
                        <a:pt x="33" y="33"/>
                        <a:pt x="33" y="33"/>
                      </a:cubicBezTo>
                      <a:lnTo>
                        <a:pt x="33"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50" name="Freeform 16"/>
                <p:cNvSpPr>
                  <a:spLocks/>
                </p:cNvSpPr>
                <p:nvPr/>
              </p:nvSpPr>
              <p:spPr bwMode="auto">
                <a:xfrm>
                  <a:off x="8345545" y="5029200"/>
                  <a:ext cx="526381" cy="126831"/>
                </a:xfrm>
                <a:custGeom>
                  <a:avLst/>
                  <a:gdLst>
                    <a:gd name="T0" fmla="*/ 32 w 412"/>
                    <a:gd name="T1" fmla="*/ 150 h 182"/>
                    <a:gd name="T2" fmla="*/ 186 w 412"/>
                    <a:gd name="T3" fmla="*/ 150 h 182"/>
                    <a:gd name="T4" fmla="*/ 186 w 412"/>
                    <a:gd name="T5" fmla="*/ 1 h 182"/>
                    <a:gd name="T6" fmla="*/ 187 w 412"/>
                    <a:gd name="T7" fmla="*/ 1 h 182"/>
                    <a:gd name="T8" fmla="*/ 187 w 412"/>
                    <a:gd name="T9" fmla="*/ 1 h 182"/>
                    <a:gd name="T10" fmla="*/ 412 w 412"/>
                    <a:gd name="T11" fmla="*/ 0 h 182"/>
                    <a:gd name="T12" fmla="*/ 412 w 412"/>
                    <a:gd name="T13" fmla="*/ 181 h 182"/>
                    <a:gd name="T14" fmla="*/ 379 w 412"/>
                    <a:gd name="T15" fmla="*/ 181 h 182"/>
                    <a:gd name="T16" fmla="*/ 379 w 412"/>
                    <a:gd name="T17" fmla="*/ 181 h 182"/>
                    <a:gd name="T18" fmla="*/ 256 w 412"/>
                    <a:gd name="T19" fmla="*/ 182 h 182"/>
                    <a:gd name="T20" fmla="*/ 255 w 412"/>
                    <a:gd name="T21" fmla="*/ 62 h 182"/>
                    <a:gd name="T22" fmla="*/ 342 w 412"/>
                    <a:gd name="T23" fmla="*/ 62 h 182"/>
                    <a:gd name="T24" fmla="*/ 342 w 412"/>
                    <a:gd name="T25" fmla="*/ 62 h 182"/>
                    <a:gd name="T26" fmla="*/ 342 w 412"/>
                    <a:gd name="T27" fmla="*/ 62 h 182"/>
                    <a:gd name="T28" fmla="*/ 342 w 412"/>
                    <a:gd name="T29" fmla="*/ 94 h 182"/>
                    <a:gd name="T30" fmla="*/ 342 w 412"/>
                    <a:gd name="T31" fmla="*/ 94 h 182"/>
                    <a:gd name="T32" fmla="*/ 342 w 412"/>
                    <a:gd name="T33" fmla="*/ 116 h 182"/>
                    <a:gd name="T34" fmla="*/ 313 w 412"/>
                    <a:gd name="T35" fmla="*/ 116 h 182"/>
                    <a:gd name="T36" fmla="*/ 313 w 412"/>
                    <a:gd name="T37" fmla="*/ 94 h 182"/>
                    <a:gd name="T38" fmla="*/ 288 w 412"/>
                    <a:gd name="T39" fmla="*/ 94 h 182"/>
                    <a:gd name="T40" fmla="*/ 288 w 412"/>
                    <a:gd name="T41" fmla="*/ 149 h 182"/>
                    <a:gd name="T42" fmla="*/ 379 w 412"/>
                    <a:gd name="T43" fmla="*/ 149 h 182"/>
                    <a:gd name="T44" fmla="*/ 379 w 412"/>
                    <a:gd name="T45" fmla="*/ 32 h 182"/>
                    <a:gd name="T46" fmla="*/ 220 w 412"/>
                    <a:gd name="T47" fmla="*/ 32 h 182"/>
                    <a:gd name="T48" fmla="*/ 220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6 w 412"/>
                    <a:gd name="T61" fmla="*/ 115 h 182"/>
                    <a:gd name="T62" fmla="*/ 99 w 412"/>
                    <a:gd name="T63" fmla="*/ 115 h 182"/>
                    <a:gd name="T64" fmla="*/ 99 w 412"/>
                    <a:gd name="T65" fmla="*/ 116 h 182"/>
                    <a:gd name="T66" fmla="*/ 70 w 412"/>
                    <a:gd name="T67" fmla="*/ 116 h 182"/>
                    <a:gd name="T68" fmla="*/ 70 w 412"/>
                    <a:gd name="T69" fmla="*/ 115 h 182"/>
                    <a:gd name="T70" fmla="*/ 69 w 412"/>
                    <a:gd name="T71" fmla="*/ 115 h 182"/>
                    <a:gd name="T72" fmla="*/ 69 w 412"/>
                    <a:gd name="T73" fmla="*/ 61 h 182"/>
                    <a:gd name="T74" fmla="*/ 99 w 412"/>
                    <a:gd name="T75" fmla="*/ 61 h 182"/>
                    <a:gd name="T76" fmla="*/ 99 w 412"/>
                    <a:gd name="T77" fmla="*/ 84 h 182"/>
                    <a:gd name="T78" fmla="*/ 123 w 412"/>
                    <a:gd name="T79" fmla="*/ 84 h 182"/>
                    <a:gd name="T80" fmla="*/ 123 w 412"/>
                    <a:gd name="T81" fmla="*/ 33 h 182"/>
                    <a:gd name="T82" fmla="*/ 32 w 412"/>
                    <a:gd name="T83" fmla="*/ 33 h 182"/>
                    <a:gd name="T84" fmla="*/ 32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2" y="150"/>
                      </a:moveTo>
                      <a:cubicBezTo>
                        <a:pt x="186" y="150"/>
                        <a:pt x="186" y="150"/>
                        <a:pt x="186" y="150"/>
                      </a:cubicBezTo>
                      <a:cubicBezTo>
                        <a:pt x="186" y="1"/>
                        <a:pt x="186" y="1"/>
                        <a:pt x="186"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79" y="181"/>
                        <a:pt x="379" y="181"/>
                        <a:pt x="379" y="181"/>
                      </a:cubicBezTo>
                      <a:cubicBezTo>
                        <a:pt x="379" y="181"/>
                        <a:pt x="379" y="181"/>
                        <a:pt x="379" y="181"/>
                      </a:cubicBezTo>
                      <a:cubicBezTo>
                        <a:pt x="256" y="182"/>
                        <a:pt x="256" y="182"/>
                        <a:pt x="256" y="182"/>
                      </a:cubicBezTo>
                      <a:cubicBezTo>
                        <a:pt x="256" y="143"/>
                        <a:pt x="255" y="100"/>
                        <a:pt x="255" y="62"/>
                      </a:cubicBezTo>
                      <a:cubicBezTo>
                        <a:pt x="284" y="62"/>
                        <a:pt x="313" y="62"/>
                        <a:pt x="342" y="62"/>
                      </a:cubicBezTo>
                      <a:cubicBezTo>
                        <a:pt x="342" y="62"/>
                        <a:pt x="342" y="62"/>
                        <a:pt x="342" y="62"/>
                      </a:cubicBezTo>
                      <a:cubicBezTo>
                        <a:pt x="342" y="62"/>
                        <a:pt x="342" y="62"/>
                        <a:pt x="342" y="62"/>
                      </a:cubicBezTo>
                      <a:cubicBezTo>
                        <a:pt x="342" y="94"/>
                        <a:pt x="342" y="94"/>
                        <a:pt x="342"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8" y="94"/>
                        <a:pt x="288" y="94"/>
                        <a:pt x="288" y="94"/>
                      </a:cubicBezTo>
                      <a:cubicBezTo>
                        <a:pt x="288" y="149"/>
                        <a:pt x="288" y="149"/>
                        <a:pt x="288" y="149"/>
                      </a:cubicBezTo>
                      <a:cubicBezTo>
                        <a:pt x="379" y="149"/>
                        <a:pt x="379" y="149"/>
                        <a:pt x="379" y="149"/>
                      </a:cubicBezTo>
                      <a:cubicBezTo>
                        <a:pt x="379" y="32"/>
                        <a:pt x="379" y="32"/>
                        <a:pt x="379" y="32"/>
                      </a:cubicBezTo>
                      <a:cubicBezTo>
                        <a:pt x="220" y="32"/>
                        <a:pt x="220" y="32"/>
                        <a:pt x="220" y="32"/>
                      </a:cubicBezTo>
                      <a:cubicBezTo>
                        <a:pt x="220" y="32"/>
                        <a:pt x="220" y="32"/>
                        <a:pt x="220"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6" y="115"/>
                        <a:pt x="156" y="115"/>
                        <a:pt x="156" y="115"/>
                      </a:cubicBezTo>
                      <a:cubicBezTo>
                        <a:pt x="99" y="115"/>
                        <a:pt x="99" y="115"/>
                        <a:pt x="99" y="115"/>
                      </a:cubicBezTo>
                      <a:cubicBezTo>
                        <a:pt x="99" y="116"/>
                        <a:pt x="99" y="116"/>
                        <a:pt x="99" y="116"/>
                      </a:cubicBezTo>
                      <a:cubicBezTo>
                        <a:pt x="70" y="116"/>
                        <a:pt x="70" y="116"/>
                        <a:pt x="70" y="116"/>
                      </a:cubicBezTo>
                      <a:cubicBezTo>
                        <a:pt x="70" y="115"/>
                        <a:pt x="70" y="115"/>
                        <a:pt x="70" y="115"/>
                      </a:cubicBezTo>
                      <a:cubicBezTo>
                        <a:pt x="69" y="115"/>
                        <a:pt x="69" y="115"/>
                        <a:pt x="69" y="115"/>
                      </a:cubicBezTo>
                      <a:cubicBezTo>
                        <a:pt x="69" y="61"/>
                        <a:pt x="69" y="61"/>
                        <a:pt x="69" y="61"/>
                      </a:cubicBezTo>
                      <a:cubicBezTo>
                        <a:pt x="99" y="61"/>
                        <a:pt x="99" y="61"/>
                        <a:pt x="99" y="61"/>
                      </a:cubicBezTo>
                      <a:cubicBezTo>
                        <a:pt x="99" y="84"/>
                        <a:pt x="99" y="84"/>
                        <a:pt x="99" y="84"/>
                      </a:cubicBezTo>
                      <a:cubicBezTo>
                        <a:pt x="123" y="84"/>
                        <a:pt x="123" y="84"/>
                        <a:pt x="123" y="84"/>
                      </a:cubicBezTo>
                      <a:cubicBezTo>
                        <a:pt x="123" y="33"/>
                        <a:pt x="123" y="33"/>
                        <a:pt x="123" y="33"/>
                      </a:cubicBezTo>
                      <a:cubicBezTo>
                        <a:pt x="32" y="33"/>
                        <a:pt x="32" y="33"/>
                        <a:pt x="32" y="33"/>
                      </a:cubicBezTo>
                      <a:lnTo>
                        <a:pt x="32"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51" name="Freeform 17"/>
                <p:cNvSpPr>
                  <a:spLocks/>
                </p:cNvSpPr>
                <p:nvPr/>
              </p:nvSpPr>
              <p:spPr bwMode="auto">
                <a:xfrm>
                  <a:off x="8915356" y="5029200"/>
                  <a:ext cx="524643" cy="126831"/>
                </a:xfrm>
                <a:custGeom>
                  <a:avLst/>
                  <a:gdLst>
                    <a:gd name="T0" fmla="*/ 33 w 412"/>
                    <a:gd name="T1" fmla="*/ 150 h 182"/>
                    <a:gd name="T2" fmla="*/ 187 w 412"/>
                    <a:gd name="T3" fmla="*/ 150 h 182"/>
                    <a:gd name="T4" fmla="*/ 187 w 412"/>
                    <a:gd name="T5" fmla="*/ 1 h 182"/>
                    <a:gd name="T6" fmla="*/ 187 w 412"/>
                    <a:gd name="T7" fmla="*/ 1 h 182"/>
                    <a:gd name="T8" fmla="*/ 187 w 412"/>
                    <a:gd name="T9" fmla="*/ 1 h 182"/>
                    <a:gd name="T10" fmla="*/ 412 w 412"/>
                    <a:gd name="T11" fmla="*/ 0 h 182"/>
                    <a:gd name="T12" fmla="*/ 412 w 412"/>
                    <a:gd name="T13" fmla="*/ 181 h 182"/>
                    <a:gd name="T14" fmla="*/ 379 w 412"/>
                    <a:gd name="T15" fmla="*/ 181 h 182"/>
                    <a:gd name="T16" fmla="*/ 379 w 412"/>
                    <a:gd name="T17" fmla="*/ 181 h 182"/>
                    <a:gd name="T18" fmla="*/ 256 w 412"/>
                    <a:gd name="T19" fmla="*/ 182 h 182"/>
                    <a:gd name="T20" fmla="*/ 255 w 412"/>
                    <a:gd name="T21" fmla="*/ 62 h 182"/>
                    <a:gd name="T22" fmla="*/ 342 w 412"/>
                    <a:gd name="T23" fmla="*/ 62 h 182"/>
                    <a:gd name="T24" fmla="*/ 342 w 412"/>
                    <a:gd name="T25" fmla="*/ 62 h 182"/>
                    <a:gd name="T26" fmla="*/ 342 w 412"/>
                    <a:gd name="T27" fmla="*/ 62 h 182"/>
                    <a:gd name="T28" fmla="*/ 342 w 412"/>
                    <a:gd name="T29" fmla="*/ 94 h 182"/>
                    <a:gd name="T30" fmla="*/ 342 w 412"/>
                    <a:gd name="T31" fmla="*/ 94 h 182"/>
                    <a:gd name="T32" fmla="*/ 342 w 412"/>
                    <a:gd name="T33" fmla="*/ 116 h 182"/>
                    <a:gd name="T34" fmla="*/ 313 w 412"/>
                    <a:gd name="T35" fmla="*/ 116 h 182"/>
                    <a:gd name="T36" fmla="*/ 313 w 412"/>
                    <a:gd name="T37" fmla="*/ 94 h 182"/>
                    <a:gd name="T38" fmla="*/ 288 w 412"/>
                    <a:gd name="T39" fmla="*/ 94 h 182"/>
                    <a:gd name="T40" fmla="*/ 288 w 412"/>
                    <a:gd name="T41" fmla="*/ 149 h 182"/>
                    <a:gd name="T42" fmla="*/ 379 w 412"/>
                    <a:gd name="T43" fmla="*/ 149 h 182"/>
                    <a:gd name="T44" fmla="*/ 379 w 412"/>
                    <a:gd name="T45" fmla="*/ 32 h 182"/>
                    <a:gd name="T46" fmla="*/ 220 w 412"/>
                    <a:gd name="T47" fmla="*/ 32 h 182"/>
                    <a:gd name="T48" fmla="*/ 220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7 w 412"/>
                    <a:gd name="T61" fmla="*/ 115 h 182"/>
                    <a:gd name="T62" fmla="*/ 100 w 412"/>
                    <a:gd name="T63" fmla="*/ 115 h 182"/>
                    <a:gd name="T64" fmla="*/ 100 w 412"/>
                    <a:gd name="T65" fmla="*/ 116 h 182"/>
                    <a:gd name="T66" fmla="*/ 71 w 412"/>
                    <a:gd name="T67" fmla="*/ 116 h 182"/>
                    <a:gd name="T68" fmla="*/ 71 w 412"/>
                    <a:gd name="T69" fmla="*/ 115 h 182"/>
                    <a:gd name="T70" fmla="*/ 70 w 412"/>
                    <a:gd name="T71" fmla="*/ 115 h 182"/>
                    <a:gd name="T72" fmla="*/ 69 w 412"/>
                    <a:gd name="T73" fmla="*/ 61 h 182"/>
                    <a:gd name="T74" fmla="*/ 100 w 412"/>
                    <a:gd name="T75" fmla="*/ 61 h 182"/>
                    <a:gd name="T76" fmla="*/ 100 w 412"/>
                    <a:gd name="T77" fmla="*/ 84 h 182"/>
                    <a:gd name="T78" fmla="*/ 124 w 412"/>
                    <a:gd name="T79" fmla="*/ 84 h 182"/>
                    <a:gd name="T80" fmla="*/ 124 w 412"/>
                    <a:gd name="T81" fmla="*/ 33 h 182"/>
                    <a:gd name="T82" fmla="*/ 33 w 412"/>
                    <a:gd name="T83" fmla="*/ 33 h 182"/>
                    <a:gd name="T84" fmla="*/ 33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3" y="150"/>
                      </a:moveTo>
                      <a:cubicBezTo>
                        <a:pt x="187" y="150"/>
                        <a:pt x="187" y="150"/>
                        <a:pt x="187" y="150"/>
                      </a:cubicBezTo>
                      <a:cubicBezTo>
                        <a:pt x="187" y="1"/>
                        <a:pt x="187" y="1"/>
                        <a:pt x="187"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79" y="181"/>
                        <a:pt x="379" y="181"/>
                        <a:pt x="379" y="181"/>
                      </a:cubicBezTo>
                      <a:cubicBezTo>
                        <a:pt x="379" y="181"/>
                        <a:pt x="379" y="181"/>
                        <a:pt x="379" y="181"/>
                      </a:cubicBezTo>
                      <a:cubicBezTo>
                        <a:pt x="256" y="182"/>
                        <a:pt x="256" y="182"/>
                        <a:pt x="256" y="182"/>
                      </a:cubicBezTo>
                      <a:cubicBezTo>
                        <a:pt x="256" y="143"/>
                        <a:pt x="255" y="100"/>
                        <a:pt x="255" y="62"/>
                      </a:cubicBezTo>
                      <a:cubicBezTo>
                        <a:pt x="285" y="62"/>
                        <a:pt x="313" y="62"/>
                        <a:pt x="342" y="62"/>
                      </a:cubicBezTo>
                      <a:cubicBezTo>
                        <a:pt x="342" y="62"/>
                        <a:pt x="342" y="62"/>
                        <a:pt x="342" y="62"/>
                      </a:cubicBezTo>
                      <a:cubicBezTo>
                        <a:pt x="342" y="62"/>
                        <a:pt x="342" y="62"/>
                        <a:pt x="342" y="62"/>
                      </a:cubicBezTo>
                      <a:cubicBezTo>
                        <a:pt x="342" y="94"/>
                        <a:pt x="342" y="94"/>
                        <a:pt x="342"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8" y="94"/>
                        <a:pt x="288" y="94"/>
                        <a:pt x="288" y="94"/>
                      </a:cubicBezTo>
                      <a:cubicBezTo>
                        <a:pt x="288" y="149"/>
                        <a:pt x="288" y="149"/>
                        <a:pt x="288" y="149"/>
                      </a:cubicBezTo>
                      <a:cubicBezTo>
                        <a:pt x="379" y="149"/>
                        <a:pt x="379" y="149"/>
                        <a:pt x="379" y="149"/>
                      </a:cubicBezTo>
                      <a:cubicBezTo>
                        <a:pt x="379" y="32"/>
                        <a:pt x="379" y="32"/>
                        <a:pt x="379" y="32"/>
                      </a:cubicBezTo>
                      <a:cubicBezTo>
                        <a:pt x="220" y="32"/>
                        <a:pt x="220" y="32"/>
                        <a:pt x="220" y="32"/>
                      </a:cubicBezTo>
                      <a:cubicBezTo>
                        <a:pt x="220" y="32"/>
                        <a:pt x="220" y="32"/>
                        <a:pt x="220"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7" y="115"/>
                        <a:pt x="157" y="115"/>
                        <a:pt x="157" y="115"/>
                      </a:cubicBezTo>
                      <a:cubicBezTo>
                        <a:pt x="100" y="115"/>
                        <a:pt x="100" y="115"/>
                        <a:pt x="100" y="115"/>
                      </a:cubicBezTo>
                      <a:cubicBezTo>
                        <a:pt x="100" y="116"/>
                        <a:pt x="100" y="116"/>
                        <a:pt x="100" y="116"/>
                      </a:cubicBezTo>
                      <a:cubicBezTo>
                        <a:pt x="71" y="116"/>
                        <a:pt x="71" y="116"/>
                        <a:pt x="71" y="116"/>
                      </a:cubicBezTo>
                      <a:cubicBezTo>
                        <a:pt x="71" y="115"/>
                        <a:pt x="71" y="115"/>
                        <a:pt x="71" y="115"/>
                      </a:cubicBezTo>
                      <a:cubicBezTo>
                        <a:pt x="70" y="115"/>
                        <a:pt x="70" y="115"/>
                        <a:pt x="70" y="115"/>
                      </a:cubicBezTo>
                      <a:cubicBezTo>
                        <a:pt x="69" y="61"/>
                        <a:pt x="69" y="61"/>
                        <a:pt x="69" y="61"/>
                      </a:cubicBezTo>
                      <a:cubicBezTo>
                        <a:pt x="100" y="61"/>
                        <a:pt x="100" y="61"/>
                        <a:pt x="100" y="61"/>
                      </a:cubicBezTo>
                      <a:cubicBezTo>
                        <a:pt x="100" y="84"/>
                        <a:pt x="100" y="84"/>
                        <a:pt x="100" y="84"/>
                      </a:cubicBezTo>
                      <a:cubicBezTo>
                        <a:pt x="124" y="84"/>
                        <a:pt x="124" y="84"/>
                        <a:pt x="124" y="84"/>
                      </a:cubicBezTo>
                      <a:cubicBezTo>
                        <a:pt x="124" y="33"/>
                        <a:pt x="124" y="33"/>
                        <a:pt x="124" y="33"/>
                      </a:cubicBezTo>
                      <a:cubicBezTo>
                        <a:pt x="33" y="33"/>
                        <a:pt x="33" y="33"/>
                        <a:pt x="33" y="33"/>
                      </a:cubicBezTo>
                      <a:lnTo>
                        <a:pt x="33"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52" name="Freeform 18"/>
                <p:cNvSpPr>
                  <a:spLocks/>
                </p:cNvSpPr>
                <p:nvPr/>
              </p:nvSpPr>
              <p:spPr bwMode="auto">
                <a:xfrm>
                  <a:off x="9473006" y="5029200"/>
                  <a:ext cx="524643" cy="126831"/>
                </a:xfrm>
                <a:custGeom>
                  <a:avLst/>
                  <a:gdLst>
                    <a:gd name="T0" fmla="*/ 32 w 411"/>
                    <a:gd name="T1" fmla="*/ 150 h 182"/>
                    <a:gd name="T2" fmla="*/ 186 w 411"/>
                    <a:gd name="T3" fmla="*/ 150 h 182"/>
                    <a:gd name="T4" fmla="*/ 186 w 411"/>
                    <a:gd name="T5" fmla="*/ 1 h 182"/>
                    <a:gd name="T6" fmla="*/ 187 w 411"/>
                    <a:gd name="T7" fmla="*/ 1 h 182"/>
                    <a:gd name="T8" fmla="*/ 187 w 411"/>
                    <a:gd name="T9" fmla="*/ 1 h 182"/>
                    <a:gd name="T10" fmla="*/ 411 w 411"/>
                    <a:gd name="T11" fmla="*/ 0 h 182"/>
                    <a:gd name="T12" fmla="*/ 411 w 411"/>
                    <a:gd name="T13" fmla="*/ 181 h 182"/>
                    <a:gd name="T14" fmla="*/ 379 w 411"/>
                    <a:gd name="T15" fmla="*/ 181 h 182"/>
                    <a:gd name="T16" fmla="*/ 379 w 411"/>
                    <a:gd name="T17" fmla="*/ 181 h 182"/>
                    <a:gd name="T18" fmla="*/ 255 w 411"/>
                    <a:gd name="T19" fmla="*/ 182 h 182"/>
                    <a:gd name="T20" fmla="*/ 255 w 411"/>
                    <a:gd name="T21" fmla="*/ 62 h 182"/>
                    <a:gd name="T22" fmla="*/ 342 w 411"/>
                    <a:gd name="T23" fmla="*/ 62 h 182"/>
                    <a:gd name="T24" fmla="*/ 342 w 411"/>
                    <a:gd name="T25" fmla="*/ 62 h 182"/>
                    <a:gd name="T26" fmla="*/ 342 w 411"/>
                    <a:gd name="T27" fmla="*/ 62 h 182"/>
                    <a:gd name="T28" fmla="*/ 342 w 411"/>
                    <a:gd name="T29" fmla="*/ 94 h 182"/>
                    <a:gd name="T30" fmla="*/ 342 w 411"/>
                    <a:gd name="T31" fmla="*/ 94 h 182"/>
                    <a:gd name="T32" fmla="*/ 342 w 411"/>
                    <a:gd name="T33" fmla="*/ 116 h 182"/>
                    <a:gd name="T34" fmla="*/ 313 w 411"/>
                    <a:gd name="T35" fmla="*/ 116 h 182"/>
                    <a:gd name="T36" fmla="*/ 313 w 411"/>
                    <a:gd name="T37" fmla="*/ 94 h 182"/>
                    <a:gd name="T38" fmla="*/ 288 w 411"/>
                    <a:gd name="T39" fmla="*/ 94 h 182"/>
                    <a:gd name="T40" fmla="*/ 288 w 411"/>
                    <a:gd name="T41" fmla="*/ 149 h 182"/>
                    <a:gd name="T42" fmla="*/ 379 w 411"/>
                    <a:gd name="T43" fmla="*/ 149 h 182"/>
                    <a:gd name="T44" fmla="*/ 379 w 411"/>
                    <a:gd name="T45" fmla="*/ 32 h 182"/>
                    <a:gd name="T46" fmla="*/ 220 w 411"/>
                    <a:gd name="T47" fmla="*/ 32 h 182"/>
                    <a:gd name="T48" fmla="*/ 220 w 411"/>
                    <a:gd name="T49" fmla="*/ 32 h 182"/>
                    <a:gd name="T50" fmla="*/ 219 w 411"/>
                    <a:gd name="T51" fmla="*/ 32 h 182"/>
                    <a:gd name="T52" fmla="*/ 219 w 411"/>
                    <a:gd name="T53" fmla="*/ 182 h 182"/>
                    <a:gd name="T54" fmla="*/ 0 w 411"/>
                    <a:gd name="T55" fmla="*/ 182 h 182"/>
                    <a:gd name="T56" fmla="*/ 0 w 411"/>
                    <a:gd name="T57" fmla="*/ 1 h 182"/>
                    <a:gd name="T58" fmla="*/ 156 w 411"/>
                    <a:gd name="T59" fmla="*/ 0 h 182"/>
                    <a:gd name="T60" fmla="*/ 156 w 411"/>
                    <a:gd name="T61" fmla="*/ 115 h 182"/>
                    <a:gd name="T62" fmla="*/ 99 w 411"/>
                    <a:gd name="T63" fmla="*/ 115 h 182"/>
                    <a:gd name="T64" fmla="*/ 99 w 411"/>
                    <a:gd name="T65" fmla="*/ 116 h 182"/>
                    <a:gd name="T66" fmla="*/ 70 w 411"/>
                    <a:gd name="T67" fmla="*/ 116 h 182"/>
                    <a:gd name="T68" fmla="*/ 70 w 411"/>
                    <a:gd name="T69" fmla="*/ 115 h 182"/>
                    <a:gd name="T70" fmla="*/ 69 w 411"/>
                    <a:gd name="T71" fmla="*/ 115 h 182"/>
                    <a:gd name="T72" fmla="*/ 69 w 411"/>
                    <a:gd name="T73" fmla="*/ 61 h 182"/>
                    <a:gd name="T74" fmla="*/ 99 w 411"/>
                    <a:gd name="T75" fmla="*/ 61 h 182"/>
                    <a:gd name="T76" fmla="*/ 99 w 411"/>
                    <a:gd name="T77" fmla="*/ 84 h 182"/>
                    <a:gd name="T78" fmla="*/ 123 w 411"/>
                    <a:gd name="T79" fmla="*/ 84 h 182"/>
                    <a:gd name="T80" fmla="*/ 123 w 411"/>
                    <a:gd name="T81" fmla="*/ 33 h 182"/>
                    <a:gd name="T82" fmla="*/ 32 w 411"/>
                    <a:gd name="T83" fmla="*/ 33 h 182"/>
                    <a:gd name="T84" fmla="*/ 32 w 411"/>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1" h="182">
                      <a:moveTo>
                        <a:pt x="32" y="150"/>
                      </a:moveTo>
                      <a:cubicBezTo>
                        <a:pt x="186" y="150"/>
                        <a:pt x="186" y="150"/>
                        <a:pt x="186" y="150"/>
                      </a:cubicBezTo>
                      <a:cubicBezTo>
                        <a:pt x="186" y="1"/>
                        <a:pt x="186" y="1"/>
                        <a:pt x="186" y="1"/>
                      </a:cubicBezTo>
                      <a:cubicBezTo>
                        <a:pt x="187" y="1"/>
                        <a:pt x="187" y="1"/>
                        <a:pt x="187" y="1"/>
                      </a:cubicBezTo>
                      <a:cubicBezTo>
                        <a:pt x="187" y="1"/>
                        <a:pt x="187" y="1"/>
                        <a:pt x="187" y="1"/>
                      </a:cubicBezTo>
                      <a:cubicBezTo>
                        <a:pt x="268" y="1"/>
                        <a:pt x="332" y="0"/>
                        <a:pt x="411" y="0"/>
                      </a:cubicBezTo>
                      <a:cubicBezTo>
                        <a:pt x="411" y="181"/>
                        <a:pt x="411" y="181"/>
                        <a:pt x="411" y="181"/>
                      </a:cubicBezTo>
                      <a:cubicBezTo>
                        <a:pt x="379" y="181"/>
                        <a:pt x="379" y="181"/>
                        <a:pt x="379" y="181"/>
                      </a:cubicBezTo>
                      <a:cubicBezTo>
                        <a:pt x="379" y="181"/>
                        <a:pt x="379" y="181"/>
                        <a:pt x="379" y="181"/>
                      </a:cubicBezTo>
                      <a:cubicBezTo>
                        <a:pt x="255" y="182"/>
                        <a:pt x="255" y="182"/>
                        <a:pt x="255" y="182"/>
                      </a:cubicBezTo>
                      <a:cubicBezTo>
                        <a:pt x="255" y="143"/>
                        <a:pt x="255" y="100"/>
                        <a:pt x="255" y="62"/>
                      </a:cubicBezTo>
                      <a:cubicBezTo>
                        <a:pt x="284" y="62"/>
                        <a:pt x="313" y="62"/>
                        <a:pt x="342" y="62"/>
                      </a:cubicBezTo>
                      <a:cubicBezTo>
                        <a:pt x="342" y="62"/>
                        <a:pt x="342" y="62"/>
                        <a:pt x="342" y="62"/>
                      </a:cubicBezTo>
                      <a:cubicBezTo>
                        <a:pt x="342" y="62"/>
                        <a:pt x="342" y="62"/>
                        <a:pt x="342" y="62"/>
                      </a:cubicBezTo>
                      <a:cubicBezTo>
                        <a:pt x="342" y="94"/>
                        <a:pt x="342" y="94"/>
                        <a:pt x="342"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8" y="94"/>
                        <a:pt x="288" y="94"/>
                        <a:pt x="288" y="94"/>
                      </a:cubicBezTo>
                      <a:cubicBezTo>
                        <a:pt x="288" y="149"/>
                        <a:pt x="288" y="149"/>
                        <a:pt x="288" y="149"/>
                      </a:cubicBezTo>
                      <a:cubicBezTo>
                        <a:pt x="379" y="149"/>
                        <a:pt x="379" y="149"/>
                        <a:pt x="379" y="149"/>
                      </a:cubicBezTo>
                      <a:cubicBezTo>
                        <a:pt x="379" y="32"/>
                        <a:pt x="379" y="32"/>
                        <a:pt x="379" y="32"/>
                      </a:cubicBezTo>
                      <a:cubicBezTo>
                        <a:pt x="220" y="32"/>
                        <a:pt x="220" y="32"/>
                        <a:pt x="220" y="32"/>
                      </a:cubicBezTo>
                      <a:cubicBezTo>
                        <a:pt x="220" y="32"/>
                        <a:pt x="220" y="32"/>
                        <a:pt x="220"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6" y="115"/>
                        <a:pt x="156" y="115"/>
                        <a:pt x="156" y="115"/>
                      </a:cubicBezTo>
                      <a:cubicBezTo>
                        <a:pt x="99" y="115"/>
                        <a:pt x="99" y="115"/>
                        <a:pt x="99" y="115"/>
                      </a:cubicBezTo>
                      <a:cubicBezTo>
                        <a:pt x="99" y="116"/>
                        <a:pt x="99" y="116"/>
                        <a:pt x="99" y="116"/>
                      </a:cubicBezTo>
                      <a:cubicBezTo>
                        <a:pt x="70" y="116"/>
                        <a:pt x="70" y="116"/>
                        <a:pt x="70" y="116"/>
                      </a:cubicBezTo>
                      <a:cubicBezTo>
                        <a:pt x="70" y="115"/>
                        <a:pt x="70" y="115"/>
                        <a:pt x="70" y="115"/>
                      </a:cubicBezTo>
                      <a:cubicBezTo>
                        <a:pt x="69" y="115"/>
                        <a:pt x="69" y="115"/>
                        <a:pt x="69" y="115"/>
                      </a:cubicBezTo>
                      <a:cubicBezTo>
                        <a:pt x="69" y="61"/>
                        <a:pt x="69" y="61"/>
                        <a:pt x="69" y="61"/>
                      </a:cubicBezTo>
                      <a:cubicBezTo>
                        <a:pt x="99" y="61"/>
                        <a:pt x="99" y="61"/>
                        <a:pt x="99" y="61"/>
                      </a:cubicBezTo>
                      <a:cubicBezTo>
                        <a:pt x="99" y="84"/>
                        <a:pt x="99" y="84"/>
                        <a:pt x="99" y="84"/>
                      </a:cubicBezTo>
                      <a:cubicBezTo>
                        <a:pt x="123" y="84"/>
                        <a:pt x="123" y="84"/>
                        <a:pt x="123" y="84"/>
                      </a:cubicBezTo>
                      <a:cubicBezTo>
                        <a:pt x="123" y="33"/>
                        <a:pt x="123" y="33"/>
                        <a:pt x="123" y="33"/>
                      </a:cubicBezTo>
                      <a:cubicBezTo>
                        <a:pt x="32" y="33"/>
                        <a:pt x="32" y="33"/>
                        <a:pt x="32" y="33"/>
                      </a:cubicBezTo>
                      <a:lnTo>
                        <a:pt x="32"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53" name="Freeform 19"/>
                <p:cNvSpPr>
                  <a:spLocks/>
                </p:cNvSpPr>
                <p:nvPr/>
              </p:nvSpPr>
              <p:spPr bwMode="auto">
                <a:xfrm>
                  <a:off x="10028919" y="5029200"/>
                  <a:ext cx="526381" cy="126831"/>
                </a:xfrm>
                <a:custGeom>
                  <a:avLst/>
                  <a:gdLst>
                    <a:gd name="T0" fmla="*/ 33 w 412"/>
                    <a:gd name="T1" fmla="*/ 150 h 182"/>
                    <a:gd name="T2" fmla="*/ 187 w 412"/>
                    <a:gd name="T3" fmla="*/ 150 h 182"/>
                    <a:gd name="T4" fmla="*/ 187 w 412"/>
                    <a:gd name="T5" fmla="*/ 1 h 182"/>
                    <a:gd name="T6" fmla="*/ 187 w 412"/>
                    <a:gd name="T7" fmla="*/ 1 h 182"/>
                    <a:gd name="T8" fmla="*/ 187 w 412"/>
                    <a:gd name="T9" fmla="*/ 1 h 182"/>
                    <a:gd name="T10" fmla="*/ 412 w 412"/>
                    <a:gd name="T11" fmla="*/ 0 h 182"/>
                    <a:gd name="T12" fmla="*/ 412 w 412"/>
                    <a:gd name="T13" fmla="*/ 181 h 182"/>
                    <a:gd name="T14" fmla="*/ 380 w 412"/>
                    <a:gd name="T15" fmla="*/ 181 h 182"/>
                    <a:gd name="T16" fmla="*/ 380 w 412"/>
                    <a:gd name="T17" fmla="*/ 181 h 182"/>
                    <a:gd name="T18" fmla="*/ 256 w 412"/>
                    <a:gd name="T19" fmla="*/ 182 h 182"/>
                    <a:gd name="T20" fmla="*/ 255 w 412"/>
                    <a:gd name="T21" fmla="*/ 62 h 182"/>
                    <a:gd name="T22" fmla="*/ 342 w 412"/>
                    <a:gd name="T23" fmla="*/ 62 h 182"/>
                    <a:gd name="T24" fmla="*/ 342 w 412"/>
                    <a:gd name="T25" fmla="*/ 62 h 182"/>
                    <a:gd name="T26" fmla="*/ 342 w 412"/>
                    <a:gd name="T27" fmla="*/ 62 h 182"/>
                    <a:gd name="T28" fmla="*/ 342 w 412"/>
                    <a:gd name="T29" fmla="*/ 94 h 182"/>
                    <a:gd name="T30" fmla="*/ 342 w 412"/>
                    <a:gd name="T31" fmla="*/ 94 h 182"/>
                    <a:gd name="T32" fmla="*/ 342 w 412"/>
                    <a:gd name="T33" fmla="*/ 116 h 182"/>
                    <a:gd name="T34" fmla="*/ 313 w 412"/>
                    <a:gd name="T35" fmla="*/ 116 h 182"/>
                    <a:gd name="T36" fmla="*/ 313 w 412"/>
                    <a:gd name="T37" fmla="*/ 94 h 182"/>
                    <a:gd name="T38" fmla="*/ 288 w 412"/>
                    <a:gd name="T39" fmla="*/ 94 h 182"/>
                    <a:gd name="T40" fmla="*/ 288 w 412"/>
                    <a:gd name="T41" fmla="*/ 149 h 182"/>
                    <a:gd name="T42" fmla="*/ 380 w 412"/>
                    <a:gd name="T43" fmla="*/ 149 h 182"/>
                    <a:gd name="T44" fmla="*/ 380 w 412"/>
                    <a:gd name="T45" fmla="*/ 32 h 182"/>
                    <a:gd name="T46" fmla="*/ 220 w 412"/>
                    <a:gd name="T47" fmla="*/ 32 h 182"/>
                    <a:gd name="T48" fmla="*/ 220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7 w 412"/>
                    <a:gd name="T61" fmla="*/ 115 h 182"/>
                    <a:gd name="T62" fmla="*/ 100 w 412"/>
                    <a:gd name="T63" fmla="*/ 115 h 182"/>
                    <a:gd name="T64" fmla="*/ 100 w 412"/>
                    <a:gd name="T65" fmla="*/ 116 h 182"/>
                    <a:gd name="T66" fmla="*/ 71 w 412"/>
                    <a:gd name="T67" fmla="*/ 116 h 182"/>
                    <a:gd name="T68" fmla="*/ 71 w 412"/>
                    <a:gd name="T69" fmla="*/ 115 h 182"/>
                    <a:gd name="T70" fmla="*/ 70 w 412"/>
                    <a:gd name="T71" fmla="*/ 115 h 182"/>
                    <a:gd name="T72" fmla="*/ 69 w 412"/>
                    <a:gd name="T73" fmla="*/ 61 h 182"/>
                    <a:gd name="T74" fmla="*/ 100 w 412"/>
                    <a:gd name="T75" fmla="*/ 61 h 182"/>
                    <a:gd name="T76" fmla="*/ 100 w 412"/>
                    <a:gd name="T77" fmla="*/ 84 h 182"/>
                    <a:gd name="T78" fmla="*/ 124 w 412"/>
                    <a:gd name="T79" fmla="*/ 84 h 182"/>
                    <a:gd name="T80" fmla="*/ 124 w 412"/>
                    <a:gd name="T81" fmla="*/ 33 h 182"/>
                    <a:gd name="T82" fmla="*/ 33 w 412"/>
                    <a:gd name="T83" fmla="*/ 33 h 182"/>
                    <a:gd name="T84" fmla="*/ 33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3" y="150"/>
                      </a:moveTo>
                      <a:cubicBezTo>
                        <a:pt x="187" y="150"/>
                        <a:pt x="187" y="150"/>
                        <a:pt x="187" y="150"/>
                      </a:cubicBezTo>
                      <a:cubicBezTo>
                        <a:pt x="187" y="1"/>
                        <a:pt x="187" y="1"/>
                        <a:pt x="187"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80" y="181"/>
                        <a:pt x="380" y="181"/>
                        <a:pt x="380" y="181"/>
                      </a:cubicBezTo>
                      <a:cubicBezTo>
                        <a:pt x="380" y="181"/>
                        <a:pt x="380" y="181"/>
                        <a:pt x="380" y="181"/>
                      </a:cubicBezTo>
                      <a:cubicBezTo>
                        <a:pt x="256" y="182"/>
                        <a:pt x="256" y="182"/>
                        <a:pt x="256" y="182"/>
                      </a:cubicBezTo>
                      <a:cubicBezTo>
                        <a:pt x="256" y="143"/>
                        <a:pt x="255" y="100"/>
                        <a:pt x="255" y="62"/>
                      </a:cubicBezTo>
                      <a:cubicBezTo>
                        <a:pt x="285" y="62"/>
                        <a:pt x="313" y="62"/>
                        <a:pt x="342" y="62"/>
                      </a:cubicBezTo>
                      <a:cubicBezTo>
                        <a:pt x="342" y="62"/>
                        <a:pt x="342" y="62"/>
                        <a:pt x="342" y="62"/>
                      </a:cubicBezTo>
                      <a:cubicBezTo>
                        <a:pt x="342" y="62"/>
                        <a:pt x="342" y="62"/>
                        <a:pt x="342" y="62"/>
                      </a:cubicBezTo>
                      <a:cubicBezTo>
                        <a:pt x="342" y="94"/>
                        <a:pt x="342" y="94"/>
                        <a:pt x="342"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8" y="94"/>
                        <a:pt x="288" y="94"/>
                        <a:pt x="288" y="94"/>
                      </a:cubicBezTo>
                      <a:cubicBezTo>
                        <a:pt x="288" y="149"/>
                        <a:pt x="288" y="149"/>
                        <a:pt x="288" y="149"/>
                      </a:cubicBezTo>
                      <a:cubicBezTo>
                        <a:pt x="380" y="149"/>
                        <a:pt x="380" y="149"/>
                        <a:pt x="380" y="149"/>
                      </a:cubicBezTo>
                      <a:cubicBezTo>
                        <a:pt x="380" y="32"/>
                        <a:pt x="380" y="32"/>
                        <a:pt x="380" y="32"/>
                      </a:cubicBezTo>
                      <a:cubicBezTo>
                        <a:pt x="220" y="32"/>
                        <a:pt x="220" y="32"/>
                        <a:pt x="220" y="32"/>
                      </a:cubicBezTo>
                      <a:cubicBezTo>
                        <a:pt x="220" y="32"/>
                        <a:pt x="220" y="32"/>
                        <a:pt x="220"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7" y="115"/>
                        <a:pt x="157" y="115"/>
                        <a:pt x="157" y="115"/>
                      </a:cubicBezTo>
                      <a:cubicBezTo>
                        <a:pt x="100" y="115"/>
                        <a:pt x="100" y="115"/>
                        <a:pt x="100" y="115"/>
                      </a:cubicBezTo>
                      <a:cubicBezTo>
                        <a:pt x="100" y="116"/>
                        <a:pt x="100" y="116"/>
                        <a:pt x="100" y="116"/>
                      </a:cubicBezTo>
                      <a:cubicBezTo>
                        <a:pt x="71" y="116"/>
                        <a:pt x="71" y="116"/>
                        <a:pt x="71" y="116"/>
                      </a:cubicBezTo>
                      <a:cubicBezTo>
                        <a:pt x="71" y="115"/>
                        <a:pt x="71" y="115"/>
                        <a:pt x="71" y="115"/>
                      </a:cubicBezTo>
                      <a:cubicBezTo>
                        <a:pt x="70" y="115"/>
                        <a:pt x="70" y="115"/>
                        <a:pt x="70" y="115"/>
                      </a:cubicBezTo>
                      <a:cubicBezTo>
                        <a:pt x="69" y="61"/>
                        <a:pt x="69" y="61"/>
                        <a:pt x="69" y="61"/>
                      </a:cubicBezTo>
                      <a:cubicBezTo>
                        <a:pt x="100" y="61"/>
                        <a:pt x="100" y="61"/>
                        <a:pt x="100" y="61"/>
                      </a:cubicBezTo>
                      <a:cubicBezTo>
                        <a:pt x="100" y="84"/>
                        <a:pt x="100" y="84"/>
                        <a:pt x="100" y="84"/>
                      </a:cubicBezTo>
                      <a:cubicBezTo>
                        <a:pt x="124" y="84"/>
                        <a:pt x="124" y="84"/>
                        <a:pt x="124" y="84"/>
                      </a:cubicBezTo>
                      <a:cubicBezTo>
                        <a:pt x="124" y="33"/>
                        <a:pt x="124" y="33"/>
                        <a:pt x="124" y="33"/>
                      </a:cubicBezTo>
                      <a:cubicBezTo>
                        <a:pt x="33" y="33"/>
                        <a:pt x="33" y="33"/>
                        <a:pt x="33" y="33"/>
                      </a:cubicBezTo>
                      <a:lnTo>
                        <a:pt x="33"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54" name="Freeform 20"/>
                <p:cNvSpPr>
                  <a:spLocks/>
                </p:cNvSpPr>
                <p:nvPr/>
              </p:nvSpPr>
              <p:spPr bwMode="auto">
                <a:xfrm>
                  <a:off x="10583096" y="5029200"/>
                  <a:ext cx="526381" cy="126831"/>
                </a:xfrm>
                <a:custGeom>
                  <a:avLst/>
                  <a:gdLst>
                    <a:gd name="T0" fmla="*/ 33 w 412"/>
                    <a:gd name="T1" fmla="*/ 150 h 182"/>
                    <a:gd name="T2" fmla="*/ 187 w 412"/>
                    <a:gd name="T3" fmla="*/ 150 h 182"/>
                    <a:gd name="T4" fmla="*/ 187 w 412"/>
                    <a:gd name="T5" fmla="*/ 1 h 182"/>
                    <a:gd name="T6" fmla="*/ 187 w 412"/>
                    <a:gd name="T7" fmla="*/ 1 h 182"/>
                    <a:gd name="T8" fmla="*/ 187 w 412"/>
                    <a:gd name="T9" fmla="*/ 1 h 182"/>
                    <a:gd name="T10" fmla="*/ 412 w 412"/>
                    <a:gd name="T11" fmla="*/ 0 h 182"/>
                    <a:gd name="T12" fmla="*/ 412 w 412"/>
                    <a:gd name="T13" fmla="*/ 181 h 182"/>
                    <a:gd name="T14" fmla="*/ 380 w 412"/>
                    <a:gd name="T15" fmla="*/ 181 h 182"/>
                    <a:gd name="T16" fmla="*/ 380 w 412"/>
                    <a:gd name="T17" fmla="*/ 181 h 182"/>
                    <a:gd name="T18" fmla="*/ 256 w 412"/>
                    <a:gd name="T19" fmla="*/ 182 h 182"/>
                    <a:gd name="T20" fmla="*/ 256 w 412"/>
                    <a:gd name="T21" fmla="*/ 62 h 182"/>
                    <a:gd name="T22" fmla="*/ 342 w 412"/>
                    <a:gd name="T23" fmla="*/ 62 h 182"/>
                    <a:gd name="T24" fmla="*/ 342 w 412"/>
                    <a:gd name="T25" fmla="*/ 62 h 182"/>
                    <a:gd name="T26" fmla="*/ 343 w 412"/>
                    <a:gd name="T27" fmla="*/ 62 h 182"/>
                    <a:gd name="T28" fmla="*/ 343 w 412"/>
                    <a:gd name="T29" fmla="*/ 94 h 182"/>
                    <a:gd name="T30" fmla="*/ 342 w 412"/>
                    <a:gd name="T31" fmla="*/ 94 h 182"/>
                    <a:gd name="T32" fmla="*/ 342 w 412"/>
                    <a:gd name="T33" fmla="*/ 116 h 182"/>
                    <a:gd name="T34" fmla="*/ 313 w 412"/>
                    <a:gd name="T35" fmla="*/ 116 h 182"/>
                    <a:gd name="T36" fmla="*/ 313 w 412"/>
                    <a:gd name="T37" fmla="*/ 94 h 182"/>
                    <a:gd name="T38" fmla="*/ 289 w 412"/>
                    <a:gd name="T39" fmla="*/ 94 h 182"/>
                    <a:gd name="T40" fmla="*/ 289 w 412"/>
                    <a:gd name="T41" fmla="*/ 149 h 182"/>
                    <a:gd name="T42" fmla="*/ 380 w 412"/>
                    <a:gd name="T43" fmla="*/ 149 h 182"/>
                    <a:gd name="T44" fmla="*/ 380 w 412"/>
                    <a:gd name="T45" fmla="*/ 32 h 182"/>
                    <a:gd name="T46" fmla="*/ 221 w 412"/>
                    <a:gd name="T47" fmla="*/ 32 h 182"/>
                    <a:gd name="T48" fmla="*/ 221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7 w 412"/>
                    <a:gd name="T61" fmla="*/ 115 h 182"/>
                    <a:gd name="T62" fmla="*/ 100 w 412"/>
                    <a:gd name="T63" fmla="*/ 115 h 182"/>
                    <a:gd name="T64" fmla="*/ 100 w 412"/>
                    <a:gd name="T65" fmla="*/ 116 h 182"/>
                    <a:gd name="T66" fmla="*/ 71 w 412"/>
                    <a:gd name="T67" fmla="*/ 116 h 182"/>
                    <a:gd name="T68" fmla="*/ 71 w 412"/>
                    <a:gd name="T69" fmla="*/ 115 h 182"/>
                    <a:gd name="T70" fmla="*/ 70 w 412"/>
                    <a:gd name="T71" fmla="*/ 115 h 182"/>
                    <a:gd name="T72" fmla="*/ 69 w 412"/>
                    <a:gd name="T73" fmla="*/ 61 h 182"/>
                    <a:gd name="T74" fmla="*/ 100 w 412"/>
                    <a:gd name="T75" fmla="*/ 61 h 182"/>
                    <a:gd name="T76" fmla="*/ 100 w 412"/>
                    <a:gd name="T77" fmla="*/ 84 h 182"/>
                    <a:gd name="T78" fmla="*/ 124 w 412"/>
                    <a:gd name="T79" fmla="*/ 84 h 182"/>
                    <a:gd name="T80" fmla="*/ 124 w 412"/>
                    <a:gd name="T81" fmla="*/ 33 h 182"/>
                    <a:gd name="T82" fmla="*/ 33 w 412"/>
                    <a:gd name="T83" fmla="*/ 33 h 182"/>
                    <a:gd name="T84" fmla="*/ 33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3" y="150"/>
                      </a:moveTo>
                      <a:cubicBezTo>
                        <a:pt x="187" y="150"/>
                        <a:pt x="187" y="150"/>
                        <a:pt x="187" y="150"/>
                      </a:cubicBezTo>
                      <a:cubicBezTo>
                        <a:pt x="187" y="1"/>
                        <a:pt x="187" y="1"/>
                        <a:pt x="187"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80" y="181"/>
                        <a:pt x="380" y="181"/>
                        <a:pt x="380" y="181"/>
                      </a:cubicBezTo>
                      <a:cubicBezTo>
                        <a:pt x="380" y="181"/>
                        <a:pt x="380" y="181"/>
                        <a:pt x="380" y="181"/>
                      </a:cubicBezTo>
                      <a:cubicBezTo>
                        <a:pt x="256" y="182"/>
                        <a:pt x="256" y="182"/>
                        <a:pt x="256" y="182"/>
                      </a:cubicBezTo>
                      <a:cubicBezTo>
                        <a:pt x="256" y="143"/>
                        <a:pt x="256" y="100"/>
                        <a:pt x="256" y="62"/>
                      </a:cubicBezTo>
                      <a:cubicBezTo>
                        <a:pt x="285" y="62"/>
                        <a:pt x="313" y="62"/>
                        <a:pt x="342" y="62"/>
                      </a:cubicBezTo>
                      <a:cubicBezTo>
                        <a:pt x="342" y="62"/>
                        <a:pt x="342" y="62"/>
                        <a:pt x="342" y="62"/>
                      </a:cubicBezTo>
                      <a:cubicBezTo>
                        <a:pt x="343" y="62"/>
                        <a:pt x="343" y="62"/>
                        <a:pt x="343" y="62"/>
                      </a:cubicBezTo>
                      <a:cubicBezTo>
                        <a:pt x="343" y="94"/>
                        <a:pt x="343" y="94"/>
                        <a:pt x="343"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9" y="94"/>
                        <a:pt x="289" y="94"/>
                        <a:pt x="289" y="94"/>
                      </a:cubicBezTo>
                      <a:cubicBezTo>
                        <a:pt x="289" y="149"/>
                        <a:pt x="289" y="149"/>
                        <a:pt x="289" y="149"/>
                      </a:cubicBezTo>
                      <a:cubicBezTo>
                        <a:pt x="380" y="149"/>
                        <a:pt x="380" y="149"/>
                        <a:pt x="380" y="149"/>
                      </a:cubicBezTo>
                      <a:cubicBezTo>
                        <a:pt x="380" y="32"/>
                        <a:pt x="380" y="32"/>
                        <a:pt x="380" y="32"/>
                      </a:cubicBezTo>
                      <a:cubicBezTo>
                        <a:pt x="221" y="32"/>
                        <a:pt x="221" y="32"/>
                        <a:pt x="221" y="32"/>
                      </a:cubicBezTo>
                      <a:cubicBezTo>
                        <a:pt x="221" y="32"/>
                        <a:pt x="221" y="32"/>
                        <a:pt x="221"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7" y="115"/>
                        <a:pt x="157" y="115"/>
                        <a:pt x="157" y="115"/>
                      </a:cubicBezTo>
                      <a:cubicBezTo>
                        <a:pt x="100" y="115"/>
                        <a:pt x="100" y="115"/>
                        <a:pt x="100" y="115"/>
                      </a:cubicBezTo>
                      <a:cubicBezTo>
                        <a:pt x="100" y="116"/>
                        <a:pt x="100" y="116"/>
                        <a:pt x="100" y="116"/>
                      </a:cubicBezTo>
                      <a:cubicBezTo>
                        <a:pt x="71" y="116"/>
                        <a:pt x="71" y="116"/>
                        <a:pt x="71" y="116"/>
                      </a:cubicBezTo>
                      <a:cubicBezTo>
                        <a:pt x="71" y="115"/>
                        <a:pt x="71" y="115"/>
                        <a:pt x="71" y="115"/>
                      </a:cubicBezTo>
                      <a:cubicBezTo>
                        <a:pt x="70" y="115"/>
                        <a:pt x="70" y="115"/>
                        <a:pt x="70" y="115"/>
                      </a:cubicBezTo>
                      <a:cubicBezTo>
                        <a:pt x="69" y="61"/>
                        <a:pt x="69" y="61"/>
                        <a:pt x="69" y="61"/>
                      </a:cubicBezTo>
                      <a:cubicBezTo>
                        <a:pt x="100" y="61"/>
                        <a:pt x="100" y="61"/>
                        <a:pt x="100" y="61"/>
                      </a:cubicBezTo>
                      <a:cubicBezTo>
                        <a:pt x="100" y="84"/>
                        <a:pt x="100" y="84"/>
                        <a:pt x="100" y="84"/>
                      </a:cubicBezTo>
                      <a:cubicBezTo>
                        <a:pt x="124" y="84"/>
                        <a:pt x="124" y="84"/>
                        <a:pt x="124" y="84"/>
                      </a:cubicBezTo>
                      <a:cubicBezTo>
                        <a:pt x="124" y="33"/>
                        <a:pt x="124" y="33"/>
                        <a:pt x="124" y="33"/>
                      </a:cubicBezTo>
                      <a:cubicBezTo>
                        <a:pt x="33" y="33"/>
                        <a:pt x="33" y="33"/>
                        <a:pt x="33" y="33"/>
                      </a:cubicBezTo>
                      <a:lnTo>
                        <a:pt x="33"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55" name="Freeform 21"/>
                <p:cNvSpPr>
                  <a:spLocks/>
                </p:cNvSpPr>
                <p:nvPr/>
              </p:nvSpPr>
              <p:spPr bwMode="auto">
                <a:xfrm>
                  <a:off x="11140746" y="5029200"/>
                  <a:ext cx="526381" cy="126831"/>
                </a:xfrm>
                <a:custGeom>
                  <a:avLst/>
                  <a:gdLst>
                    <a:gd name="T0" fmla="*/ 32 w 412"/>
                    <a:gd name="T1" fmla="*/ 150 h 182"/>
                    <a:gd name="T2" fmla="*/ 186 w 412"/>
                    <a:gd name="T3" fmla="*/ 150 h 182"/>
                    <a:gd name="T4" fmla="*/ 186 w 412"/>
                    <a:gd name="T5" fmla="*/ 1 h 182"/>
                    <a:gd name="T6" fmla="*/ 187 w 412"/>
                    <a:gd name="T7" fmla="*/ 1 h 182"/>
                    <a:gd name="T8" fmla="*/ 187 w 412"/>
                    <a:gd name="T9" fmla="*/ 1 h 182"/>
                    <a:gd name="T10" fmla="*/ 412 w 412"/>
                    <a:gd name="T11" fmla="*/ 0 h 182"/>
                    <a:gd name="T12" fmla="*/ 412 w 412"/>
                    <a:gd name="T13" fmla="*/ 181 h 182"/>
                    <a:gd name="T14" fmla="*/ 379 w 412"/>
                    <a:gd name="T15" fmla="*/ 181 h 182"/>
                    <a:gd name="T16" fmla="*/ 379 w 412"/>
                    <a:gd name="T17" fmla="*/ 181 h 182"/>
                    <a:gd name="T18" fmla="*/ 256 w 412"/>
                    <a:gd name="T19" fmla="*/ 182 h 182"/>
                    <a:gd name="T20" fmla="*/ 255 w 412"/>
                    <a:gd name="T21" fmla="*/ 62 h 182"/>
                    <a:gd name="T22" fmla="*/ 342 w 412"/>
                    <a:gd name="T23" fmla="*/ 62 h 182"/>
                    <a:gd name="T24" fmla="*/ 342 w 412"/>
                    <a:gd name="T25" fmla="*/ 62 h 182"/>
                    <a:gd name="T26" fmla="*/ 342 w 412"/>
                    <a:gd name="T27" fmla="*/ 62 h 182"/>
                    <a:gd name="T28" fmla="*/ 342 w 412"/>
                    <a:gd name="T29" fmla="*/ 94 h 182"/>
                    <a:gd name="T30" fmla="*/ 342 w 412"/>
                    <a:gd name="T31" fmla="*/ 94 h 182"/>
                    <a:gd name="T32" fmla="*/ 342 w 412"/>
                    <a:gd name="T33" fmla="*/ 116 h 182"/>
                    <a:gd name="T34" fmla="*/ 313 w 412"/>
                    <a:gd name="T35" fmla="*/ 116 h 182"/>
                    <a:gd name="T36" fmla="*/ 313 w 412"/>
                    <a:gd name="T37" fmla="*/ 94 h 182"/>
                    <a:gd name="T38" fmla="*/ 288 w 412"/>
                    <a:gd name="T39" fmla="*/ 94 h 182"/>
                    <a:gd name="T40" fmla="*/ 288 w 412"/>
                    <a:gd name="T41" fmla="*/ 149 h 182"/>
                    <a:gd name="T42" fmla="*/ 379 w 412"/>
                    <a:gd name="T43" fmla="*/ 149 h 182"/>
                    <a:gd name="T44" fmla="*/ 379 w 412"/>
                    <a:gd name="T45" fmla="*/ 32 h 182"/>
                    <a:gd name="T46" fmla="*/ 220 w 412"/>
                    <a:gd name="T47" fmla="*/ 32 h 182"/>
                    <a:gd name="T48" fmla="*/ 220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6 w 412"/>
                    <a:gd name="T61" fmla="*/ 115 h 182"/>
                    <a:gd name="T62" fmla="*/ 99 w 412"/>
                    <a:gd name="T63" fmla="*/ 115 h 182"/>
                    <a:gd name="T64" fmla="*/ 99 w 412"/>
                    <a:gd name="T65" fmla="*/ 116 h 182"/>
                    <a:gd name="T66" fmla="*/ 70 w 412"/>
                    <a:gd name="T67" fmla="*/ 116 h 182"/>
                    <a:gd name="T68" fmla="*/ 70 w 412"/>
                    <a:gd name="T69" fmla="*/ 115 h 182"/>
                    <a:gd name="T70" fmla="*/ 69 w 412"/>
                    <a:gd name="T71" fmla="*/ 115 h 182"/>
                    <a:gd name="T72" fmla="*/ 69 w 412"/>
                    <a:gd name="T73" fmla="*/ 61 h 182"/>
                    <a:gd name="T74" fmla="*/ 99 w 412"/>
                    <a:gd name="T75" fmla="*/ 61 h 182"/>
                    <a:gd name="T76" fmla="*/ 99 w 412"/>
                    <a:gd name="T77" fmla="*/ 84 h 182"/>
                    <a:gd name="T78" fmla="*/ 124 w 412"/>
                    <a:gd name="T79" fmla="*/ 84 h 182"/>
                    <a:gd name="T80" fmla="*/ 124 w 412"/>
                    <a:gd name="T81" fmla="*/ 33 h 182"/>
                    <a:gd name="T82" fmla="*/ 32 w 412"/>
                    <a:gd name="T83" fmla="*/ 33 h 182"/>
                    <a:gd name="T84" fmla="*/ 32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2" y="150"/>
                      </a:moveTo>
                      <a:cubicBezTo>
                        <a:pt x="186" y="150"/>
                        <a:pt x="186" y="150"/>
                        <a:pt x="186" y="150"/>
                      </a:cubicBezTo>
                      <a:cubicBezTo>
                        <a:pt x="186" y="1"/>
                        <a:pt x="186" y="1"/>
                        <a:pt x="186"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79" y="181"/>
                        <a:pt x="379" y="181"/>
                        <a:pt x="379" y="181"/>
                      </a:cubicBezTo>
                      <a:cubicBezTo>
                        <a:pt x="379" y="181"/>
                        <a:pt x="379" y="181"/>
                        <a:pt x="379" y="181"/>
                      </a:cubicBezTo>
                      <a:cubicBezTo>
                        <a:pt x="256" y="182"/>
                        <a:pt x="256" y="182"/>
                        <a:pt x="256" y="182"/>
                      </a:cubicBezTo>
                      <a:cubicBezTo>
                        <a:pt x="256" y="143"/>
                        <a:pt x="255" y="100"/>
                        <a:pt x="255" y="62"/>
                      </a:cubicBezTo>
                      <a:cubicBezTo>
                        <a:pt x="284" y="62"/>
                        <a:pt x="313" y="62"/>
                        <a:pt x="342" y="62"/>
                      </a:cubicBezTo>
                      <a:cubicBezTo>
                        <a:pt x="342" y="62"/>
                        <a:pt x="342" y="62"/>
                        <a:pt x="342" y="62"/>
                      </a:cubicBezTo>
                      <a:cubicBezTo>
                        <a:pt x="342" y="62"/>
                        <a:pt x="342" y="62"/>
                        <a:pt x="342" y="62"/>
                      </a:cubicBezTo>
                      <a:cubicBezTo>
                        <a:pt x="342" y="94"/>
                        <a:pt x="342" y="94"/>
                        <a:pt x="342"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8" y="94"/>
                        <a:pt x="288" y="94"/>
                        <a:pt x="288" y="94"/>
                      </a:cubicBezTo>
                      <a:cubicBezTo>
                        <a:pt x="288" y="149"/>
                        <a:pt x="288" y="149"/>
                        <a:pt x="288" y="149"/>
                      </a:cubicBezTo>
                      <a:cubicBezTo>
                        <a:pt x="379" y="149"/>
                        <a:pt x="379" y="149"/>
                        <a:pt x="379" y="149"/>
                      </a:cubicBezTo>
                      <a:cubicBezTo>
                        <a:pt x="379" y="32"/>
                        <a:pt x="379" y="32"/>
                        <a:pt x="379" y="32"/>
                      </a:cubicBezTo>
                      <a:cubicBezTo>
                        <a:pt x="220" y="32"/>
                        <a:pt x="220" y="32"/>
                        <a:pt x="220" y="32"/>
                      </a:cubicBezTo>
                      <a:cubicBezTo>
                        <a:pt x="220" y="32"/>
                        <a:pt x="220" y="32"/>
                        <a:pt x="220"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6" y="115"/>
                        <a:pt x="156" y="115"/>
                        <a:pt x="156" y="115"/>
                      </a:cubicBezTo>
                      <a:cubicBezTo>
                        <a:pt x="99" y="115"/>
                        <a:pt x="99" y="115"/>
                        <a:pt x="99" y="115"/>
                      </a:cubicBezTo>
                      <a:cubicBezTo>
                        <a:pt x="99" y="116"/>
                        <a:pt x="99" y="116"/>
                        <a:pt x="99" y="116"/>
                      </a:cubicBezTo>
                      <a:cubicBezTo>
                        <a:pt x="70" y="116"/>
                        <a:pt x="70" y="116"/>
                        <a:pt x="70" y="116"/>
                      </a:cubicBezTo>
                      <a:cubicBezTo>
                        <a:pt x="70" y="115"/>
                        <a:pt x="70" y="115"/>
                        <a:pt x="70" y="115"/>
                      </a:cubicBezTo>
                      <a:cubicBezTo>
                        <a:pt x="69" y="115"/>
                        <a:pt x="69" y="115"/>
                        <a:pt x="69" y="115"/>
                      </a:cubicBezTo>
                      <a:cubicBezTo>
                        <a:pt x="69" y="61"/>
                        <a:pt x="69" y="61"/>
                        <a:pt x="69" y="61"/>
                      </a:cubicBezTo>
                      <a:cubicBezTo>
                        <a:pt x="99" y="61"/>
                        <a:pt x="99" y="61"/>
                        <a:pt x="99" y="61"/>
                      </a:cubicBezTo>
                      <a:cubicBezTo>
                        <a:pt x="99" y="84"/>
                        <a:pt x="99" y="84"/>
                        <a:pt x="99" y="84"/>
                      </a:cubicBezTo>
                      <a:cubicBezTo>
                        <a:pt x="124" y="84"/>
                        <a:pt x="124" y="84"/>
                        <a:pt x="124" y="84"/>
                      </a:cubicBezTo>
                      <a:cubicBezTo>
                        <a:pt x="124" y="33"/>
                        <a:pt x="124" y="33"/>
                        <a:pt x="124" y="33"/>
                      </a:cubicBezTo>
                      <a:cubicBezTo>
                        <a:pt x="32" y="33"/>
                        <a:pt x="32" y="33"/>
                        <a:pt x="32" y="33"/>
                      </a:cubicBezTo>
                      <a:lnTo>
                        <a:pt x="32"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56" name="Freeform 22"/>
                <p:cNvSpPr>
                  <a:spLocks/>
                </p:cNvSpPr>
                <p:nvPr/>
              </p:nvSpPr>
              <p:spPr bwMode="auto">
                <a:xfrm>
                  <a:off x="11696660" y="5029200"/>
                  <a:ext cx="526381" cy="126831"/>
                </a:xfrm>
                <a:custGeom>
                  <a:avLst/>
                  <a:gdLst>
                    <a:gd name="T0" fmla="*/ 33 w 412"/>
                    <a:gd name="T1" fmla="*/ 150 h 182"/>
                    <a:gd name="T2" fmla="*/ 187 w 412"/>
                    <a:gd name="T3" fmla="*/ 150 h 182"/>
                    <a:gd name="T4" fmla="*/ 187 w 412"/>
                    <a:gd name="T5" fmla="*/ 1 h 182"/>
                    <a:gd name="T6" fmla="*/ 187 w 412"/>
                    <a:gd name="T7" fmla="*/ 1 h 182"/>
                    <a:gd name="T8" fmla="*/ 187 w 412"/>
                    <a:gd name="T9" fmla="*/ 1 h 182"/>
                    <a:gd name="T10" fmla="*/ 412 w 412"/>
                    <a:gd name="T11" fmla="*/ 0 h 182"/>
                    <a:gd name="T12" fmla="*/ 412 w 412"/>
                    <a:gd name="T13" fmla="*/ 181 h 182"/>
                    <a:gd name="T14" fmla="*/ 380 w 412"/>
                    <a:gd name="T15" fmla="*/ 181 h 182"/>
                    <a:gd name="T16" fmla="*/ 380 w 412"/>
                    <a:gd name="T17" fmla="*/ 181 h 182"/>
                    <a:gd name="T18" fmla="*/ 256 w 412"/>
                    <a:gd name="T19" fmla="*/ 182 h 182"/>
                    <a:gd name="T20" fmla="*/ 256 w 412"/>
                    <a:gd name="T21" fmla="*/ 62 h 182"/>
                    <a:gd name="T22" fmla="*/ 342 w 412"/>
                    <a:gd name="T23" fmla="*/ 62 h 182"/>
                    <a:gd name="T24" fmla="*/ 342 w 412"/>
                    <a:gd name="T25" fmla="*/ 62 h 182"/>
                    <a:gd name="T26" fmla="*/ 343 w 412"/>
                    <a:gd name="T27" fmla="*/ 62 h 182"/>
                    <a:gd name="T28" fmla="*/ 343 w 412"/>
                    <a:gd name="T29" fmla="*/ 94 h 182"/>
                    <a:gd name="T30" fmla="*/ 342 w 412"/>
                    <a:gd name="T31" fmla="*/ 94 h 182"/>
                    <a:gd name="T32" fmla="*/ 342 w 412"/>
                    <a:gd name="T33" fmla="*/ 116 h 182"/>
                    <a:gd name="T34" fmla="*/ 313 w 412"/>
                    <a:gd name="T35" fmla="*/ 116 h 182"/>
                    <a:gd name="T36" fmla="*/ 313 w 412"/>
                    <a:gd name="T37" fmla="*/ 94 h 182"/>
                    <a:gd name="T38" fmla="*/ 289 w 412"/>
                    <a:gd name="T39" fmla="*/ 94 h 182"/>
                    <a:gd name="T40" fmla="*/ 289 w 412"/>
                    <a:gd name="T41" fmla="*/ 149 h 182"/>
                    <a:gd name="T42" fmla="*/ 380 w 412"/>
                    <a:gd name="T43" fmla="*/ 149 h 182"/>
                    <a:gd name="T44" fmla="*/ 380 w 412"/>
                    <a:gd name="T45" fmla="*/ 32 h 182"/>
                    <a:gd name="T46" fmla="*/ 221 w 412"/>
                    <a:gd name="T47" fmla="*/ 32 h 182"/>
                    <a:gd name="T48" fmla="*/ 221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7 w 412"/>
                    <a:gd name="T61" fmla="*/ 115 h 182"/>
                    <a:gd name="T62" fmla="*/ 100 w 412"/>
                    <a:gd name="T63" fmla="*/ 115 h 182"/>
                    <a:gd name="T64" fmla="*/ 100 w 412"/>
                    <a:gd name="T65" fmla="*/ 116 h 182"/>
                    <a:gd name="T66" fmla="*/ 71 w 412"/>
                    <a:gd name="T67" fmla="*/ 116 h 182"/>
                    <a:gd name="T68" fmla="*/ 71 w 412"/>
                    <a:gd name="T69" fmla="*/ 115 h 182"/>
                    <a:gd name="T70" fmla="*/ 70 w 412"/>
                    <a:gd name="T71" fmla="*/ 115 h 182"/>
                    <a:gd name="T72" fmla="*/ 69 w 412"/>
                    <a:gd name="T73" fmla="*/ 61 h 182"/>
                    <a:gd name="T74" fmla="*/ 100 w 412"/>
                    <a:gd name="T75" fmla="*/ 61 h 182"/>
                    <a:gd name="T76" fmla="*/ 100 w 412"/>
                    <a:gd name="T77" fmla="*/ 84 h 182"/>
                    <a:gd name="T78" fmla="*/ 124 w 412"/>
                    <a:gd name="T79" fmla="*/ 84 h 182"/>
                    <a:gd name="T80" fmla="*/ 124 w 412"/>
                    <a:gd name="T81" fmla="*/ 33 h 182"/>
                    <a:gd name="T82" fmla="*/ 33 w 412"/>
                    <a:gd name="T83" fmla="*/ 33 h 182"/>
                    <a:gd name="T84" fmla="*/ 33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3" y="150"/>
                      </a:moveTo>
                      <a:cubicBezTo>
                        <a:pt x="187" y="150"/>
                        <a:pt x="187" y="150"/>
                        <a:pt x="187" y="150"/>
                      </a:cubicBezTo>
                      <a:cubicBezTo>
                        <a:pt x="187" y="1"/>
                        <a:pt x="187" y="1"/>
                        <a:pt x="187"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80" y="181"/>
                        <a:pt x="380" y="181"/>
                        <a:pt x="380" y="181"/>
                      </a:cubicBezTo>
                      <a:cubicBezTo>
                        <a:pt x="380" y="181"/>
                        <a:pt x="380" y="181"/>
                        <a:pt x="380" y="181"/>
                      </a:cubicBezTo>
                      <a:cubicBezTo>
                        <a:pt x="256" y="182"/>
                        <a:pt x="256" y="182"/>
                        <a:pt x="256" y="182"/>
                      </a:cubicBezTo>
                      <a:cubicBezTo>
                        <a:pt x="256" y="143"/>
                        <a:pt x="256" y="100"/>
                        <a:pt x="256" y="62"/>
                      </a:cubicBezTo>
                      <a:cubicBezTo>
                        <a:pt x="285" y="62"/>
                        <a:pt x="313" y="62"/>
                        <a:pt x="342" y="62"/>
                      </a:cubicBezTo>
                      <a:cubicBezTo>
                        <a:pt x="342" y="62"/>
                        <a:pt x="342" y="62"/>
                        <a:pt x="342" y="62"/>
                      </a:cubicBezTo>
                      <a:cubicBezTo>
                        <a:pt x="343" y="62"/>
                        <a:pt x="343" y="62"/>
                        <a:pt x="343" y="62"/>
                      </a:cubicBezTo>
                      <a:cubicBezTo>
                        <a:pt x="343" y="94"/>
                        <a:pt x="343" y="94"/>
                        <a:pt x="343"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9" y="94"/>
                        <a:pt x="289" y="94"/>
                        <a:pt x="289" y="94"/>
                      </a:cubicBezTo>
                      <a:cubicBezTo>
                        <a:pt x="289" y="149"/>
                        <a:pt x="289" y="149"/>
                        <a:pt x="289" y="149"/>
                      </a:cubicBezTo>
                      <a:cubicBezTo>
                        <a:pt x="380" y="149"/>
                        <a:pt x="380" y="149"/>
                        <a:pt x="380" y="149"/>
                      </a:cubicBezTo>
                      <a:cubicBezTo>
                        <a:pt x="380" y="32"/>
                        <a:pt x="380" y="32"/>
                        <a:pt x="380" y="32"/>
                      </a:cubicBezTo>
                      <a:cubicBezTo>
                        <a:pt x="221" y="32"/>
                        <a:pt x="221" y="32"/>
                        <a:pt x="221" y="32"/>
                      </a:cubicBezTo>
                      <a:cubicBezTo>
                        <a:pt x="221" y="32"/>
                        <a:pt x="221" y="32"/>
                        <a:pt x="221"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7" y="115"/>
                        <a:pt x="157" y="115"/>
                        <a:pt x="157" y="115"/>
                      </a:cubicBezTo>
                      <a:cubicBezTo>
                        <a:pt x="100" y="115"/>
                        <a:pt x="100" y="115"/>
                        <a:pt x="100" y="115"/>
                      </a:cubicBezTo>
                      <a:cubicBezTo>
                        <a:pt x="100" y="116"/>
                        <a:pt x="100" y="116"/>
                        <a:pt x="100" y="116"/>
                      </a:cubicBezTo>
                      <a:cubicBezTo>
                        <a:pt x="71" y="116"/>
                        <a:pt x="71" y="116"/>
                        <a:pt x="71" y="116"/>
                      </a:cubicBezTo>
                      <a:cubicBezTo>
                        <a:pt x="71" y="115"/>
                        <a:pt x="71" y="115"/>
                        <a:pt x="71" y="115"/>
                      </a:cubicBezTo>
                      <a:cubicBezTo>
                        <a:pt x="70" y="115"/>
                        <a:pt x="70" y="115"/>
                        <a:pt x="70" y="115"/>
                      </a:cubicBezTo>
                      <a:cubicBezTo>
                        <a:pt x="69" y="61"/>
                        <a:pt x="69" y="61"/>
                        <a:pt x="69" y="61"/>
                      </a:cubicBezTo>
                      <a:cubicBezTo>
                        <a:pt x="100" y="61"/>
                        <a:pt x="100" y="61"/>
                        <a:pt x="100" y="61"/>
                      </a:cubicBezTo>
                      <a:cubicBezTo>
                        <a:pt x="100" y="84"/>
                        <a:pt x="100" y="84"/>
                        <a:pt x="100" y="84"/>
                      </a:cubicBezTo>
                      <a:cubicBezTo>
                        <a:pt x="124" y="84"/>
                        <a:pt x="124" y="84"/>
                        <a:pt x="124" y="84"/>
                      </a:cubicBezTo>
                      <a:cubicBezTo>
                        <a:pt x="124" y="33"/>
                        <a:pt x="124" y="33"/>
                        <a:pt x="124" y="33"/>
                      </a:cubicBezTo>
                      <a:cubicBezTo>
                        <a:pt x="33" y="33"/>
                        <a:pt x="33" y="33"/>
                        <a:pt x="33" y="33"/>
                      </a:cubicBezTo>
                      <a:lnTo>
                        <a:pt x="33"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57" name="Freeform 23"/>
                <p:cNvSpPr>
                  <a:spLocks/>
                </p:cNvSpPr>
                <p:nvPr/>
              </p:nvSpPr>
              <p:spPr bwMode="auto">
                <a:xfrm>
                  <a:off x="12250836" y="5029200"/>
                  <a:ext cx="524643" cy="126831"/>
                </a:xfrm>
                <a:custGeom>
                  <a:avLst/>
                  <a:gdLst>
                    <a:gd name="T0" fmla="*/ 32 w 411"/>
                    <a:gd name="T1" fmla="*/ 150 h 182"/>
                    <a:gd name="T2" fmla="*/ 186 w 411"/>
                    <a:gd name="T3" fmla="*/ 150 h 182"/>
                    <a:gd name="T4" fmla="*/ 186 w 411"/>
                    <a:gd name="T5" fmla="*/ 1 h 182"/>
                    <a:gd name="T6" fmla="*/ 187 w 411"/>
                    <a:gd name="T7" fmla="*/ 1 h 182"/>
                    <a:gd name="T8" fmla="*/ 187 w 411"/>
                    <a:gd name="T9" fmla="*/ 1 h 182"/>
                    <a:gd name="T10" fmla="*/ 411 w 411"/>
                    <a:gd name="T11" fmla="*/ 0 h 182"/>
                    <a:gd name="T12" fmla="*/ 411 w 411"/>
                    <a:gd name="T13" fmla="*/ 181 h 182"/>
                    <a:gd name="T14" fmla="*/ 379 w 411"/>
                    <a:gd name="T15" fmla="*/ 181 h 182"/>
                    <a:gd name="T16" fmla="*/ 379 w 411"/>
                    <a:gd name="T17" fmla="*/ 181 h 182"/>
                    <a:gd name="T18" fmla="*/ 256 w 411"/>
                    <a:gd name="T19" fmla="*/ 182 h 182"/>
                    <a:gd name="T20" fmla="*/ 255 w 411"/>
                    <a:gd name="T21" fmla="*/ 62 h 182"/>
                    <a:gd name="T22" fmla="*/ 342 w 411"/>
                    <a:gd name="T23" fmla="*/ 62 h 182"/>
                    <a:gd name="T24" fmla="*/ 342 w 411"/>
                    <a:gd name="T25" fmla="*/ 62 h 182"/>
                    <a:gd name="T26" fmla="*/ 342 w 411"/>
                    <a:gd name="T27" fmla="*/ 62 h 182"/>
                    <a:gd name="T28" fmla="*/ 342 w 411"/>
                    <a:gd name="T29" fmla="*/ 94 h 182"/>
                    <a:gd name="T30" fmla="*/ 342 w 411"/>
                    <a:gd name="T31" fmla="*/ 94 h 182"/>
                    <a:gd name="T32" fmla="*/ 342 w 411"/>
                    <a:gd name="T33" fmla="*/ 116 h 182"/>
                    <a:gd name="T34" fmla="*/ 313 w 411"/>
                    <a:gd name="T35" fmla="*/ 116 h 182"/>
                    <a:gd name="T36" fmla="*/ 313 w 411"/>
                    <a:gd name="T37" fmla="*/ 94 h 182"/>
                    <a:gd name="T38" fmla="*/ 288 w 411"/>
                    <a:gd name="T39" fmla="*/ 94 h 182"/>
                    <a:gd name="T40" fmla="*/ 288 w 411"/>
                    <a:gd name="T41" fmla="*/ 149 h 182"/>
                    <a:gd name="T42" fmla="*/ 379 w 411"/>
                    <a:gd name="T43" fmla="*/ 149 h 182"/>
                    <a:gd name="T44" fmla="*/ 379 w 411"/>
                    <a:gd name="T45" fmla="*/ 32 h 182"/>
                    <a:gd name="T46" fmla="*/ 220 w 411"/>
                    <a:gd name="T47" fmla="*/ 32 h 182"/>
                    <a:gd name="T48" fmla="*/ 220 w 411"/>
                    <a:gd name="T49" fmla="*/ 32 h 182"/>
                    <a:gd name="T50" fmla="*/ 219 w 411"/>
                    <a:gd name="T51" fmla="*/ 32 h 182"/>
                    <a:gd name="T52" fmla="*/ 219 w 411"/>
                    <a:gd name="T53" fmla="*/ 182 h 182"/>
                    <a:gd name="T54" fmla="*/ 0 w 411"/>
                    <a:gd name="T55" fmla="*/ 182 h 182"/>
                    <a:gd name="T56" fmla="*/ 0 w 411"/>
                    <a:gd name="T57" fmla="*/ 1 h 182"/>
                    <a:gd name="T58" fmla="*/ 156 w 411"/>
                    <a:gd name="T59" fmla="*/ 0 h 182"/>
                    <a:gd name="T60" fmla="*/ 156 w 411"/>
                    <a:gd name="T61" fmla="*/ 115 h 182"/>
                    <a:gd name="T62" fmla="*/ 99 w 411"/>
                    <a:gd name="T63" fmla="*/ 115 h 182"/>
                    <a:gd name="T64" fmla="*/ 99 w 411"/>
                    <a:gd name="T65" fmla="*/ 116 h 182"/>
                    <a:gd name="T66" fmla="*/ 70 w 411"/>
                    <a:gd name="T67" fmla="*/ 116 h 182"/>
                    <a:gd name="T68" fmla="*/ 70 w 411"/>
                    <a:gd name="T69" fmla="*/ 115 h 182"/>
                    <a:gd name="T70" fmla="*/ 69 w 411"/>
                    <a:gd name="T71" fmla="*/ 115 h 182"/>
                    <a:gd name="T72" fmla="*/ 69 w 411"/>
                    <a:gd name="T73" fmla="*/ 61 h 182"/>
                    <a:gd name="T74" fmla="*/ 99 w 411"/>
                    <a:gd name="T75" fmla="*/ 61 h 182"/>
                    <a:gd name="T76" fmla="*/ 99 w 411"/>
                    <a:gd name="T77" fmla="*/ 84 h 182"/>
                    <a:gd name="T78" fmla="*/ 123 w 411"/>
                    <a:gd name="T79" fmla="*/ 84 h 182"/>
                    <a:gd name="T80" fmla="*/ 123 w 411"/>
                    <a:gd name="T81" fmla="*/ 33 h 182"/>
                    <a:gd name="T82" fmla="*/ 32 w 411"/>
                    <a:gd name="T83" fmla="*/ 33 h 182"/>
                    <a:gd name="T84" fmla="*/ 32 w 411"/>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1" h="182">
                      <a:moveTo>
                        <a:pt x="32" y="150"/>
                      </a:moveTo>
                      <a:cubicBezTo>
                        <a:pt x="186" y="150"/>
                        <a:pt x="186" y="150"/>
                        <a:pt x="186" y="150"/>
                      </a:cubicBezTo>
                      <a:cubicBezTo>
                        <a:pt x="186" y="1"/>
                        <a:pt x="186" y="1"/>
                        <a:pt x="186" y="1"/>
                      </a:cubicBezTo>
                      <a:cubicBezTo>
                        <a:pt x="187" y="1"/>
                        <a:pt x="187" y="1"/>
                        <a:pt x="187" y="1"/>
                      </a:cubicBezTo>
                      <a:cubicBezTo>
                        <a:pt x="187" y="1"/>
                        <a:pt x="187" y="1"/>
                        <a:pt x="187" y="1"/>
                      </a:cubicBezTo>
                      <a:cubicBezTo>
                        <a:pt x="268" y="1"/>
                        <a:pt x="332" y="0"/>
                        <a:pt x="411" y="0"/>
                      </a:cubicBezTo>
                      <a:cubicBezTo>
                        <a:pt x="411" y="181"/>
                        <a:pt x="411" y="181"/>
                        <a:pt x="411" y="181"/>
                      </a:cubicBezTo>
                      <a:cubicBezTo>
                        <a:pt x="379" y="181"/>
                        <a:pt x="379" y="181"/>
                        <a:pt x="379" y="181"/>
                      </a:cubicBezTo>
                      <a:cubicBezTo>
                        <a:pt x="379" y="181"/>
                        <a:pt x="379" y="181"/>
                        <a:pt x="379" y="181"/>
                      </a:cubicBezTo>
                      <a:cubicBezTo>
                        <a:pt x="256" y="182"/>
                        <a:pt x="256" y="182"/>
                        <a:pt x="256" y="182"/>
                      </a:cubicBezTo>
                      <a:cubicBezTo>
                        <a:pt x="256" y="143"/>
                        <a:pt x="255" y="100"/>
                        <a:pt x="255" y="62"/>
                      </a:cubicBezTo>
                      <a:cubicBezTo>
                        <a:pt x="284" y="62"/>
                        <a:pt x="313" y="62"/>
                        <a:pt x="342" y="62"/>
                      </a:cubicBezTo>
                      <a:cubicBezTo>
                        <a:pt x="342" y="62"/>
                        <a:pt x="342" y="62"/>
                        <a:pt x="342" y="62"/>
                      </a:cubicBezTo>
                      <a:cubicBezTo>
                        <a:pt x="342" y="62"/>
                        <a:pt x="342" y="62"/>
                        <a:pt x="342" y="62"/>
                      </a:cubicBezTo>
                      <a:cubicBezTo>
                        <a:pt x="342" y="94"/>
                        <a:pt x="342" y="94"/>
                        <a:pt x="342"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8" y="94"/>
                        <a:pt x="288" y="94"/>
                        <a:pt x="288" y="94"/>
                      </a:cubicBezTo>
                      <a:cubicBezTo>
                        <a:pt x="288" y="149"/>
                        <a:pt x="288" y="149"/>
                        <a:pt x="288" y="149"/>
                      </a:cubicBezTo>
                      <a:cubicBezTo>
                        <a:pt x="379" y="149"/>
                        <a:pt x="379" y="149"/>
                        <a:pt x="379" y="149"/>
                      </a:cubicBezTo>
                      <a:cubicBezTo>
                        <a:pt x="379" y="32"/>
                        <a:pt x="379" y="32"/>
                        <a:pt x="379" y="32"/>
                      </a:cubicBezTo>
                      <a:cubicBezTo>
                        <a:pt x="220" y="32"/>
                        <a:pt x="220" y="32"/>
                        <a:pt x="220" y="32"/>
                      </a:cubicBezTo>
                      <a:cubicBezTo>
                        <a:pt x="220" y="32"/>
                        <a:pt x="220" y="32"/>
                        <a:pt x="220"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6" y="115"/>
                        <a:pt x="156" y="115"/>
                        <a:pt x="156" y="115"/>
                      </a:cubicBezTo>
                      <a:cubicBezTo>
                        <a:pt x="99" y="115"/>
                        <a:pt x="99" y="115"/>
                        <a:pt x="99" y="115"/>
                      </a:cubicBezTo>
                      <a:cubicBezTo>
                        <a:pt x="99" y="116"/>
                        <a:pt x="99" y="116"/>
                        <a:pt x="99" y="116"/>
                      </a:cubicBezTo>
                      <a:cubicBezTo>
                        <a:pt x="70" y="116"/>
                        <a:pt x="70" y="116"/>
                        <a:pt x="70" y="116"/>
                      </a:cubicBezTo>
                      <a:cubicBezTo>
                        <a:pt x="70" y="115"/>
                        <a:pt x="70" y="115"/>
                        <a:pt x="70" y="115"/>
                      </a:cubicBezTo>
                      <a:cubicBezTo>
                        <a:pt x="69" y="115"/>
                        <a:pt x="69" y="115"/>
                        <a:pt x="69" y="115"/>
                      </a:cubicBezTo>
                      <a:cubicBezTo>
                        <a:pt x="69" y="61"/>
                        <a:pt x="69" y="61"/>
                        <a:pt x="69" y="61"/>
                      </a:cubicBezTo>
                      <a:cubicBezTo>
                        <a:pt x="99" y="61"/>
                        <a:pt x="99" y="61"/>
                        <a:pt x="99" y="61"/>
                      </a:cubicBezTo>
                      <a:cubicBezTo>
                        <a:pt x="99" y="84"/>
                        <a:pt x="99" y="84"/>
                        <a:pt x="99" y="84"/>
                      </a:cubicBezTo>
                      <a:cubicBezTo>
                        <a:pt x="123" y="84"/>
                        <a:pt x="123" y="84"/>
                        <a:pt x="123" y="84"/>
                      </a:cubicBezTo>
                      <a:cubicBezTo>
                        <a:pt x="123" y="33"/>
                        <a:pt x="123" y="33"/>
                        <a:pt x="123" y="33"/>
                      </a:cubicBezTo>
                      <a:cubicBezTo>
                        <a:pt x="32" y="33"/>
                        <a:pt x="32" y="33"/>
                        <a:pt x="32" y="33"/>
                      </a:cubicBezTo>
                      <a:lnTo>
                        <a:pt x="32"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58" name="Freeform 24"/>
                <p:cNvSpPr>
                  <a:spLocks/>
                </p:cNvSpPr>
                <p:nvPr/>
              </p:nvSpPr>
              <p:spPr bwMode="auto">
                <a:xfrm>
                  <a:off x="12806750" y="5029200"/>
                  <a:ext cx="526381" cy="126831"/>
                </a:xfrm>
                <a:custGeom>
                  <a:avLst/>
                  <a:gdLst>
                    <a:gd name="T0" fmla="*/ 33 w 412"/>
                    <a:gd name="T1" fmla="*/ 150 h 182"/>
                    <a:gd name="T2" fmla="*/ 187 w 412"/>
                    <a:gd name="T3" fmla="*/ 150 h 182"/>
                    <a:gd name="T4" fmla="*/ 187 w 412"/>
                    <a:gd name="T5" fmla="*/ 1 h 182"/>
                    <a:gd name="T6" fmla="*/ 187 w 412"/>
                    <a:gd name="T7" fmla="*/ 1 h 182"/>
                    <a:gd name="T8" fmla="*/ 187 w 412"/>
                    <a:gd name="T9" fmla="*/ 1 h 182"/>
                    <a:gd name="T10" fmla="*/ 412 w 412"/>
                    <a:gd name="T11" fmla="*/ 0 h 182"/>
                    <a:gd name="T12" fmla="*/ 412 w 412"/>
                    <a:gd name="T13" fmla="*/ 181 h 182"/>
                    <a:gd name="T14" fmla="*/ 380 w 412"/>
                    <a:gd name="T15" fmla="*/ 181 h 182"/>
                    <a:gd name="T16" fmla="*/ 380 w 412"/>
                    <a:gd name="T17" fmla="*/ 181 h 182"/>
                    <a:gd name="T18" fmla="*/ 256 w 412"/>
                    <a:gd name="T19" fmla="*/ 182 h 182"/>
                    <a:gd name="T20" fmla="*/ 255 w 412"/>
                    <a:gd name="T21" fmla="*/ 62 h 182"/>
                    <a:gd name="T22" fmla="*/ 342 w 412"/>
                    <a:gd name="T23" fmla="*/ 62 h 182"/>
                    <a:gd name="T24" fmla="*/ 342 w 412"/>
                    <a:gd name="T25" fmla="*/ 62 h 182"/>
                    <a:gd name="T26" fmla="*/ 342 w 412"/>
                    <a:gd name="T27" fmla="*/ 62 h 182"/>
                    <a:gd name="T28" fmla="*/ 342 w 412"/>
                    <a:gd name="T29" fmla="*/ 94 h 182"/>
                    <a:gd name="T30" fmla="*/ 342 w 412"/>
                    <a:gd name="T31" fmla="*/ 94 h 182"/>
                    <a:gd name="T32" fmla="*/ 342 w 412"/>
                    <a:gd name="T33" fmla="*/ 116 h 182"/>
                    <a:gd name="T34" fmla="*/ 313 w 412"/>
                    <a:gd name="T35" fmla="*/ 116 h 182"/>
                    <a:gd name="T36" fmla="*/ 313 w 412"/>
                    <a:gd name="T37" fmla="*/ 94 h 182"/>
                    <a:gd name="T38" fmla="*/ 288 w 412"/>
                    <a:gd name="T39" fmla="*/ 94 h 182"/>
                    <a:gd name="T40" fmla="*/ 288 w 412"/>
                    <a:gd name="T41" fmla="*/ 149 h 182"/>
                    <a:gd name="T42" fmla="*/ 380 w 412"/>
                    <a:gd name="T43" fmla="*/ 149 h 182"/>
                    <a:gd name="T44" fmla="*/ 380 w 412"/>
                    <a:gd name="T45" fmla="*/ 32 h 182"/>
                    <a:gd name="T46" fmla="*/ 220 w 412"/>
                    <a:gd name="T47" fmla="*/ 32 h 182"/>
                    <a:gd name="T48" fmla="*/ 220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7 w 412"/>
                    <a:gd name="T61" fmla="*/ 115 h 182"/>
                    <a:gd name="T62" fmla="*/ 100 w 412"/>
                    <a:gd name="T63" fmla="*/ 115 h 182"/>
                    <a:gd name="T64" fmla="*/ 100 w 412"/>
                    <a:gd name="T65" fmla="*/ 116 h 182"/>
                    <a:gd name="T66" fmla="*/ 71 w 412"/>
                    <a:gd name="T67" fmla="*/ 116 h 182"/>
                    <a:gd name="T68" fmla="*/ 71 w 412"/>
                    <a:gd name="T69" fmla="*/ 115 h 182"/>
                    <a:gd name="T70" fmla="*/ 70 w 412"/>
                    <a:gd name="T71" fmla="*/ 115 h 182"/>
                    <a:gd name="T72" fmla="*/ 69 w 412"/>
                    <a:gd name="T73" fmla="*/ 61 h 182"/>
                    <a:gd name="T74" fmla="*/ 100 w 412"/>
                    <a:gd name="T75" fmla="*/ 61 h 182"/>
                    <a:gd name="T76" fmla="*/ 100 w 412"/>
                    <a:gd name="T77" fmla="*/ 84 h 182"/>
                    <a:gd name="T78" fmla="*/ 124 w 412"/>
                    <a:gd name="T79" fmla="*/ 84 h 182"/>
                    <a:gd name="T80" fmla="*/ 124 w 412"/>
                    <a:gd name="T81" fmla="*/ 33 h 182"/>
                    <a:gd name="T82" fmla="*/ 33 w 412"/>
                    <a:gd name="T83" fmla="*/ 33 h 182"/>
                    <a:gd name="T84" fmla="*/ 33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3" y="150"/>
                      </a:moveTo>
                      <a:cubicBezTo>
                        <a:pt x="187" y="150"/>
                        <a:pt x="187" y="150"/>
                        <a:pt x="187" y="150"/>
                      </a:cubicBezTo>
                      <a:cubicBezTo>
                        <a:pt x="187" y="1"/>
                        <a:pt x="187" y="1"/>
                        <a:pt x="187"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80" y="181"/>
                        <a:pt x="380" y="181"/>
                        <a:pt x="380" y="181"/>
                      </a:cubicBezTo>
                      <a:cubicBezTo>
                        <a:pt x="380" y="181"/>
                        <a:pt x="380" y="181"/>
                        <a:pt x="380" y="181"/>
                      </a:cubicBezTo>
                      <a:cubicBezTo>
                        <a:pt x="256" y="182"/>
                        <a:pt x="256" y="182"/>
                        <a:pt x="256" y="182"/>
                      </a:cubicBezTo>
                      <a:cubicBezTo>
                        <a:pt x="256" y="143"/>
                        <a:pt x="255" y="100"/>
                        <a:pt x="255" y="62"/>
                      </a:cubicBezTo>
                      <a:cubicBezTo>
                        <a:pt x="285" y="62"/>
                        <a:pt x="313" y="62"/>
                        <a:pt x="342" y="62"/>
                      </a:cubicBezTo>
                      <a:cubicBezTo>
                        <a:pt x="342" y="62"/>
                        <a:pt x="342" y="62"/>
                        <a:pt x="342" y="62"/>
                      </a:cubicBezTo>
                      <a:cubicBezTo>
                        <a:pt x="342" y="62"/>
                        <a:pt x="342" y="62"/>
                        <a:pt x="342" y="62"/>
                      </a:cubicBezTo>
                      <a:cubicBezTo>
                        <a:pt x="342" y="94"/>
                        <a:pt x="342" y="94"/>
                        <a:pt x="342"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8" y="94"/>
                        <a:pt x="288" y="94"/>
                        <a:pt x="288" y="94"/>
                      </a:cubicBezTo>
                      <a:cubicBezTo>
                        <a:pt x="288" y="149"/>
                        <a:pt x="288" y="149"/>
                        <a:pt x="288" y="149"/>
                      </a:cubicBezTo>
                      <a:cubicBezTo>
                        <a:pt x="380" y="149"/>
                        <a:pt x="380" y="149"/>
                        <a:pt x="380" y="149"/>
                      </a:cubicBezTo>
                      <a:cubicBezTo>
                        <a:pt x="380" y="32"/>
                        <a:pt x="380" y="32"/>
                        <a:pt x="380" y="32"/>
                      </a:cubicBezTo>
                      <a:cubicBezTo>
                        <a:pt x="220" y="32"/>
                        <a:pt x="220" y="32"/>
                        <a:pt x="220" y="32"/>
                      </a:cubicBezTo>
                      <a:cubicBezTo>
                        <a:pt x="220" y="32"/>
                        <a:pt x="220" y="32"/>
                        <a:pt x="220"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7" y="115"/>
                        <a:pt x="157" y="115"/>
                        <a:pt x="157" y="115"/>
                      </a:cubicBezTo>
                      <a:cubicBezTo>
                        <a:pt x="100" y="115"/>
                        <a:pt x="100" y="115"/>
                        <a:pt x="100" y="115"/>
                      </a:cubicBezTo>
                      <a:cubicBezTo>
                        <a:pt x="100" y="116"/>
                        <a:pt x="100" y="116"/>
                        <a:pt x="100" y="116"/>
                      </a:cubicBezTo>
                      <a:cubicBezTo>
                        <a:pt x="71" y="116"/>
                        <a:pt x="71" y="116"/>
                        <a:pt x="71" y="116"/>
                      </a:cubicBezTo>
                      <a:cubicBezTo>
                        <a:pt x="71" y="115"/>
                        <a:pt x="71" y="115"/>
                        <a:pt x="71" y="115"/>
                      </a:cubicBezTo>
                      <a:cubicBezTo>
                        <a:pt x="70" y="115"/>
                        <a:pt x="70" y="115"/>
                        <a:pt x="70" y="115"/>
                      </a:cubicBezTo>
                      <a:cubicBezTo>
                        <a:pt x="69" y="61"/>
                        <a:pt x="69" y="61"/>
                        <a:pt x="69" y="61"/>
                      </a:cubicBezTo>
                      <a:cubicBezTo>
                        <a:pt x="100" y="61"/>
                        <a:pt x="100" y="61"/>
                        <a:pt x="100" y="61"/>
                      </a:cubicBezTo>
                      <a:cubicBezTo>
                        <a:pt x="100" y="84"/>
                        <a:pt x="100" y="84"/>
                        <a:pt x="100" y="84"/>
                      </a:cubicBezTo>
                      <a:cubicBezTo>
                        <a:pt x="124" y="84"/>
                        <a:pt x="124" y="84"/>
                        <a:pt x="124" y="84"/>
                      </a:cubicBezTo>
                      <a:cubicBezTo>
                        <a:pt x="124" y="33"/>
                        <a:pt x="124" y="33"/>
                        <a:pt x="124" y="33"/>
                      </a:cubicBezTo>
                      <a:cubicBezTo>
                        <a:pt x="33" y="33"/>
                        <a:pt x="33" y="33"/>
                        <a:pt x="33" y="33"/>
                      </a:cubicBezTo>
                      <a:lnTo>
                        <a:pt x="33"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59" name="Freeform 25"/>
                <p:cNvSpPr>
                  <a:spLocks/>
                </p:cNvSpPr>
                <p:nvPr/>
              </p:nvSpPr>
              <p:spPr bwMode="auto">
                <a:xfrm>
                  <a:off x="13364400" y="5029200"/>
                  <a:ext cx="526381" cy="126831"/>
                </a:xfrm>
                <a:custGeom>
                  <a:avLst/>
                  <a:gdLst>
                    <a:gd name="T0" fmla="*/ 32 w 412"/>
                    <a:gd name="T1" fmla="*/ 150 h 182"/>
                    <a:gd name="T2" fmla="*/ 186 w 412"/>
                    <a:gd name="T3" fmla="*/ 150 h 182"/>
                    <a:gd name="T4" fmla="*/ 186 w 412"/>
                    <a:gd name="T5" fmla="*/ 1 h 182"/>
                    <a:gd name="T6" fmla="*/ 187 w 412"/>
                    <a:gd name="T7" fmla="*/ 1 h 182"/>
                    <a:gd name="T8" fmla="*/ 187 w 412"/>
                    <a:gd name="T9" fmla="*/ 1 h 182"/>
                    <a:gd name="T10" fmla="*/ 412 w 412"/>
                    <a:gd name="T11" fmla="*/ 0 h 182"/>
                    <a:gd name="T12" fmla="*/ 412 w 412"/>
                    <a:gd name="T13" fmla="*/ 181 h 182"/>
                    <a:gd name="T14" fmla="*/ 379 w 412"/>
                    <a:gd name="T15" fmla="*/ 181 h 182"/>
                    <a:gd name="T16" fmla="*/ 379 w 412"/>
                    <a:gd name="T17" fmla="*/ 181 h 182"/>
                    <a:gd name="T18" fmla="*/ 256 w 412"/>
                    <a:gd name="T19" fmla="*/ 182 h 182"/>
                    <a:gd name="T20" fmla="*/ 255 w 412"/>
                    <a:gd name="T21" fmla="*/ 62 h 182"/>
                    <a:gd name="T22" fmla="*/ 342 w 412"/>
                    <a:gd name="T23" fmla="*/ 62 h 182"/>
                    <a:gd name="T24" fmla="*/ 342 w 412"/>
                    <a:gd name="T25" fmla="*/ 62 h 182"/>
                    <a:gd name="T26" fmla="*/ 342 w 412"/>
                    <a:gd name="T27" fmla="*/ 62 h 182"/>
                    <a:gd name="T28" fmla="*/ 342 w 412"/>
                    <a:gd name="T29" fmla="*/ 94 h 182"/>
                    <a:gd name="T30" fmla="*/ 342 w 412"/>
                    <a:gd name="T31" fmla="*/ 94 h 182"/>
                    <a:gd name="T32" fmla="*/ 342 w 412"/>
                    <a:gd name="T33" fmla="*/ 116 h 182"/>
                    <a:gd name="T34" fmla="*/ 313 w 412"/>
                    <a:gd name="T35" fmla="*/ 116 h 182"/>
                    <a:gd name="T36" fmla="*/ 313 w 412"/>
                    <a:gd name="T37" fmla="*/ 94 h 182"/>
                    <a:gd name="T38" fmla="*/ 288 w 412"/>
                    <a:gd name="T39" fmla="*/ 94 h 182"/>
                    <a:gd name="T40" fmla="*/ 288 w 412"/>
                    <a:gd name="T41" fmla="*/ 149 h 182"/>
                    <a:gd name="T42" fmla="*/ 379 w 412"/>
                    <a:gd name="T43" fmla="*/ 149 h 182"/>
                    <a:gd name="T44" fmla="*/ 379 w 412"/>
                    <a:gd name="T45" fmla="*/ 32 h 182"/>
                    <a:gd name="T46" fmla="*/ 220 w 412"/>
                    <a:gd name="T47" fmla="*/ 32 h 182"/>
                    <a:gd name="T48" fmla="*/ 220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6 w 412"/>
                    <a:gd name="T61" fmla="*/ 115 h 182"/>
                    <a:gd name="T62" fmla="*/ 99 w 412"/>
                    <a:gd name="T63" fmla="*/ 115 h 182"/>
                    <a:gd name="T64" fmla="*/ 99 w 412"/>
                    <a:gd name="T65" fmla="*/ 116 h 182"/>
                    <a:gd name="T66" fmla="*/ 70 w 412"/>
                    <a:gd name="T67" fmla="*/ 116 h 182"/>
                    <a:gd name="T68" fmla="*/ 70 w 412"/>
                    <a:gd name="T69" fmla="*/ 115 h 182"/>
                    <a:gd name="T70" fmla="*/ 69 w 412"/>
                    <a:gd name="T71" fmla="*/ 115 h 182"/>
                    <a:gd name="T72" fmla="*/ 69 w 412"/>
                    <a:gd name="T73" fmla="*/ 61 h 182"/>
                    <a:gd name="T74" fmla="*/ 99 w 412"/>
                    <a:gd name="T75" fmla="*/ 61 h 182"/>
                    <a:gd name="T76" fmla="*/ 99 w 412"/>
                    <a:gd name="T77" fmla="*/ 84 h 182"/>
                    <a:gd name="T78" fmla="*/ 123 w 412"/>
                    <a:gd name="T79" fmla="*/ 84 h 182"/>
                    <a:gd name="T80" fmla="*/ 123 w 412"/>
                    <a:gd name="T81" fmla="*/ 33 h 182"/>
                    <a:gd name="T82" fmla="*/ 32 w 412"/>
                    <a:gd name="T83" fmla="*/ 33 h 182"/>
                    <a:gd name="T84" fmla="*/ 32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2" y="150"/>
                      </a:moveTo>
                      <a:cubicBezTo>
                        <a:pt x="186" y="150"/>
                        <a:pt x="186" y="150"/>
                        <a:pt x="186" y="150"/>
                      </a:cubicBezTo>
                      <a:cubicBezTo>
                        <a:pt x="186" y="1"/>
                        <a:pt x="186" y="1"/>
                        <a:pt x="186"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79" y="181"/>
                        <a:pt x="379" y="181"/>
                        <a:pt x="379" y="181"/>
                      </a:cubicBezTo>
                      <a:cubicBezTo>
                        <a:pt x="379" y="181"/>
                        <a:pt x="379" y="181"/>
                        <a:pt x="379" y="181"/>
                      </a:cubicBezTo>
                      <a:cubicBezTo>
                        <a:pt x="256" y="182"/>
                        <a:pt x="256" y="182"/>
                        <a:pt x="256" y="182"/>
                      </a:cubicBezTo>
                      <a:cubicBezTo>
                        <a:pt x="256" y="143"/>
                        <a:pt x="255" y="100"/>
                        <a:pt x="255" y="62"/>
                      </a:cubicBezTo>
                      <a:cubicBezTo>
                        <a:pt x="284" y="62"/>
                        <a:pt x="313" y="62"/>
                        <a:pt x="342" y="62"/>
                      </a:cubicBezTo>
                      <a:cubicBezTo>
                        <a:pt x="342" y="62"/>
                        <a:pt x="342" y="62"/>
                        <a:pt x="342" y="62"/>
                      </a:cubicBezTo>
                      <a:cubicBezTo>
                        <a:pt x="342" y="62"/>
                        <a:pt x="342" y="62"/>
                        <a:pt x="342" y="62"/>
                      </a:cubicBezTo>
                      <a:cubicBezTo>
                        <a:pt x="342" y="94"/>
                        <a:pt x="342" y="94"/>
                        <a:pt x="342"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8" y="94"/>
                        <a:pt x="288" y="94"/>
                        <a:pt x="288" y="94"/>
                      </a:cubicBezTo>
                      <a:cubicBezTo>
                        <a:pt x="288" y="149"/>
                        <a:pt x="288" y="149"/>
                        <a:pt x="288" y="149"/>
                      </a:cubicBezTo>
                      <a:cubicBezTo>
                        <a:pt x="379" y="149"/>
                        <a:pt x="379" y="149"/>
                        <a:pt x="379" y="149"/>
                      </a:cubicBezTo>
                      <a:cubicBezTo>
                        <a:pt x="379" y="32"/>
                        <a:pt x="379" y="32"/>
                        <a:pt x="379" y="32"/>
                      </a:cubicBezTo>
                      <a:cubicBezTo>
                        <a:pt x="220" y="32"/>
                        <a:pt x="220" y="32"/>
                        <a:pt x="220" y="32"/>
                      </a:cubicBezTo>
                      <a:cubicBezTo>
                        <a:pt x="220" y="32"/>
                        <a:pt x="220" y="32"/>
                        <a:pt x="220"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6" y="115"/>
                        <a:pt x="156" y="115"/>
                        <a:pt x="156" y="115"/>
                      </a:cubicBezTo>
                      <a:cubicBezTo>
                        <a:pt x="99" y="115"/>
                        <a:pt x="99" y="115"/>
                        <a:pt x="99" y="115"/>
                      </a:cubicBezTo>
                      <a:cubicBezTo>
                        <a:pt x="99" y="116"/>
                        <a:pt x="99" y="116"/>
                        <a:pt x="99" y="116"/>
                      </a:cubicBezTo>
                      <a:cubicBezTo>
                        <a:pt x="70" y="116"/>
                        <a:pt x="70" y="116"/>
                        <a:pt x="70" y="116"/>
                      </a:cubicBezTo>
                      <a:cubicBezTo>
                        <a:pt x="70" y="115"/>
                        <a:pt x="70" y="115"/>
                        <a:pt x="70" y="115"/>
                      </a:cubicBezTo>
                      <a:cubicBezTo>
                        <a:pt x="69" y="115"/>
                        <a:pt x="69" y="115"/>
                        <a:pt x="69" y="115"/>
                      </a:cubicBezTo>
                      <a:cubicBezTo>
                        <a:pt x="69" y="61"/>
                        <a:pt x="69" y="61"/>
                        <a:pt x="69" y="61"/>
                      </a:cubicBezTo>
                      <a:cubicBezTo>
                        <a:pt x="99" y="61"/>
                        <a:pt x="99" y="61"/>
                        <a:pt x="99" y="61"/>
                      </a:cubicBezTo>
                      <a:cubicBezTo>
                        <a:pt x="99" y="84"/>
                        <a:pt x="99" y="84"/>
                        <a:pt x="99" y="84"/>
                      </a:cubicBezTo>
                      <a:cubicBezTo>
                        <a:pt x="123" y="84"/>
                        <a:pt x="123" y="84"/>
                        <a:pt x="123" y="84"/>
                      </a:cubicBezTo>
                      <a:cubicBezTo>
                        <a:pt x="123" y="33"/>
                        <a:pt x="123" y="33"/>
                        <a:pt x="123" y="33"/>
                      </a:cubicBezTo>
                      <a:cubicBezTo>
                        <a:pt x="32" y="33"/>
                        <a:pt x="32" y="33"/>
                        <a:pt x="32" y="33"/>
                      </a:cubicBezTo>
                      <a:lnTo>
                        <a:pt x="32"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grpSp>
          <p:sp>
            <p:nvSpPr>
              <p:cNvPr id="37" name="Freeform 5"/>
              <p:cNvSpPr>
                <a:spLocks/>
              </p:cNvSpPr>
              <p:nvPr/>
            </p:nvSpPr>
            <p:spPr bwMode="auto">
              <a:xfrm>
                <a:off x="13957724" y="4880089"/>
                <a:ext cx="498907" cy="149111"/>
              </a:xfrm>
              <a:custGeom>
                <a:avLst/>
                <a:gdLst>
                  <a:gd name="T0" fmla="*/ 33 w 412"/>
                  <a:gd name="T1" fmla="*/ 150 h 182"/>
                  <a:gd name="T2" fmla="*/ 187 w 412"/>
                  <a:gd name="T3" fmla="*/ 150 h 182"/>
                  <a:gd name="T4" fmla="*/ 187 w 412"/>
                  <a:gd name="T5" fmla="*/ 1 h 182"/>
                  <a:gd name="T6" fmla="*/ 187 w 412"/>
                  <a:gd name="T7" fmla="*/ 1 h 182"/>
                  <a:gd name="T8" fmla="*/ 187 w 412"/>
                  <a:gd name="T9" fmla="*/ 1 h 182"/>
                  <a:gd name="T10" fmla="*/ 412 w 412"/>
                  <a:gd name="T11" fmla="*/ 0 h 182"/>
                  <a:gd name="T12" fmla="*/ 412 w 412"/>
                  <a:gd name="T13" fmla="*/ 181 h 182"/>
                  <a:gd name="T14" fmla="*/ 379 w 412"/>
                  <a:gd name="T15" fmla="*/ 181 h 182"/>
                  <a:gd name="T16" fmla="*/ 379 w 412"/>
                  <a:gd name="T17" fmla="*/ 181 h 182"/>
                  <a:gd name="T18" fmla="*/ 256 w 412"/>
                  <a:gd name="T19" fmla="*/ 182 h 182"/>
                  <a:gd name="T20" fmla="*/ 255 w 412"/>
                  <a:gd name="T21" fmla="*/ 62 h 182"/>
                  <a:gd name="T22" fmla="*/ 342 w 412"/>
                  <a:gd name="T23" fmla="*/ 62 h 182"/>
                  <a:gd name="T24" fmla="*/ 342 w 412"/>
                  <a:gd name="T25" fmla="*/ 62 h 182"/>
                  <a:gd name="T26" fmla="*/ 342 w 412"/>
                  <a:gd name="T27" fmla="*/ 62 h 182"/>
                  <a:gd name="T28" fmla="*/ 342 w 412"/>
                  <a:gd name="T29" fmla="*/ 94 h 182"/>
                  <a:gd name="T30" fmla="*/ 342 w 412"/>
                  <a:gd name="T31" fmla="*/ 94 h 182"/>
                  <a:gd name="T32" fmla="*/ 342 w 412"/>
                  <a:gd name="T33" fmla="*/ 116 h 182"/>
                  <a:gd name="T34" fmla="*/ 313 w 412"/>
                  <a:gd name="T35" fmla="*/ 116 h 182"/>
                  <a:gd name="T36" fmla="*/ 313 w 412"/>
                  <a:gd name="T37" fmla="*/ 94 h 182"/>
                  <a:gd name="T38" fmla="*/ 288 w 412"/>
                  <a:gd name="T39" fmla="*/ 94 h 182"/>
                  <a:gd name="T40" fmla="*/ 288 w 412"/>
                  <a:gd name="T41" fmla="*/ 149 h 182"/>
                  <a:gd name="T42" fmla="*/ 379 w 412"/>
                  <a:gd name="T43" fmla="*/ 149 h 182"/>
                  <a:gd name="T44" fmla="*/ 379 w 412"/>
                  <a:gd name="T45" fmla="*/ 32 h 182"/>
                  <a:gd name="T46" fmla="*/ 220 w 412"/>
                  <a:gd name="T47" fmla="*/ 32 h 182"/>
                  <a:gd name="T48" fmla="*/ 220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7 w 412"/>
                  <a:gd name="T61" fmla="*/ 115 h 182"/>
                  <a:gd name="T62" fmla="*/ 100 w 412"/>
                  <a:gd name="T63" fmla="*/ 115 h 182"/>
                  <a:gd name="T64" fmla="*/ 100 w 412"/>
                  <a:gd name="T65" fmla="*/ 116 h 182"/>
                  <a:gd name="T66" fmla="*/ 71 w 412"/>
                  <a:gd name="T67" fmla="*/ 116 h 182"/>
                  <a:gd name="T68" fmla="*/ 71 w 412"/>
                  <a:gd name="T69" fmla="*/ 115 h 182"/>
                  <a:gd name="T70" fmla="*/ 70 w 412"/>
                  <a:gd name="T71" fmla="*/ 115 h 182"/>
                  <a:gd name="T72" fmla="*/ 69 w 412"/>
                  <a:gd name="T73" fmla="*/ 61 h 182"/>
                  <a:gd name="T74" fmla="*/ 100 w 412"/>
                  <a:gd name="T75" fmla="*/ 61 h 182"/>
                  <a:gd name="T76" fmla="*/ 100 w 412"/>
                  <a:gd name="T77" fmla="*/ 84 h 182"/>
                  <a:gd name="T78" fmla="*/ 124 w 412"/>
                  <a:gd name="T79" fmla="*/ 84 h 182"/>
                  <a:gd name="T80" fmla="*/ 124 w 412"/>
                  <a:gd name="T81" fmla="*/ 33 h 182"/>
                  <a:gd name="T82" fmla="*/ 33 w 412"/>
                  <a:gd name="T83" fmla="*/ 33 h 182"/>
                  <a:gd name="T84" fmla="*/ 33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3" y="150"/>
                    </a:moveTo>
                    <a:cubicBezTo>
                      <a:pt x="187" y="150"/>
                      <a:pt x="187" y="150"/>
                      <a:pt x="187" y="150"/>
                    </a:cubicBezTo>
                    <a:cubicBezTo>
                      <a:pt x="187" y="1"/>
                      <a:pt x="187" y="1"/>
                      <a:pt x="187"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79" y="181"/>
                      <a:pt x="379" y="181"/>
                      <a:pt x="379" y="181"/>
                    </a:cubicBezTo>
                    <a:cubicBezTo>
                      <a:pt x="379" y="181"/>
                      <a:pt x="379" y="181"/>
                      <a:pt x="379" y="181"/>
                    </a:cubicBezTo>
                    <a:cubicBezTo>
                      <a:pt x="256" y="182"/>
                      <a:pt x="256" y="182"/>
                      <a:pt x="256" y="182"/>
                    </a:cubicBezTo>
                    <a:cubicBezTo>
                      <a:pt x="256" y="143"/>
                      <a:pt x="255" y="100"/>
                      <a:pt x="255" y="62"/>
                    </a:cubicBezTo>
                    <a:cubicBezTo>
                      <a:pt x="285" y="62"/>
                      <a:pt x="313" y="62"/>
                      <a:pt x="342" y="62"/>
                    </a:cubicBezTo>
                    <a:cubicBezTo>
                      <a:pt x="342" y="62"/>
                      <a:pt x="342" y="62"/>
                      <a:pt x="342" y="62"/>
                    </a:cubicBezTo>
                    <a:cubicBezTo>
                      <a:pt x="342" y="62"/>
                      <a:pt x="342" y="62"/>
                      <a:pt x="342" y="62"/>
                    </a:cubicBezTo>
                    <a:cubicBezTo>
                      <a:pt x="342" y="94"/>
                      <a:pt x="342" y="94"/>
                      <a:pt x="342"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8" y="94"/>
                      <a:pt x="288" y="94"/>
                      <a:pt x="288" y="94"/>
                    </a:cubicBezTo>
                    <a:cubicBezTo>
                      <a:pt x="288" y="149"/>
                      <a:pt x="288" y="149"/>
                      <a:pt x="288" y="149"/>
                    </a:cubicBezTo>
                    <a:cubicBezTo>
                      <a:pt x="379" y="149"/>
                      <a:pt x="379" y="149"/>
                      <a:pt x="379" y="149"/>
                    </a:cubicBezTo>
                    <a:cubicBezTo>
                      <a:pt x="379" y="32"/>
                      <a:pt x="379" y="32"/>
                      <a:pt x="379" y="32"/>
                    </a:cubicBezTo>
                    <a:cubicBezTo>
                      <a:pt x="220" y="32"/>
                      <a:pt x="220" y="32"/>
                      <a:pt x="220" y="32"/>
                    </a:cubicBezTo>
                    <a:cubicBezTo>
                      <a:pt x="220" y="32"/>
                      <a:pt x="220" y="32"/>
                      <a:pt x="220"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7" y="115"/>
                      <a:pt x="157" y="115"/>
                      <a:pt x="157" y="115"/>
                    </a:cubicBezTo>
                    <a:cubicBezTo>
                      <a:pt x="100" y="115"/>
                      <a:pt x="100" y="115"/>
                      <a:pt x="100" y="115"/>
                    </a:cubicBezTo>
                    <a:cubicBezTo>
                      <a:pt x="100" y="116"/>
                      <a:pt x="100" y="116"/>
                      <a:pt x="100" y="116"/>
                    </a:cubicBezTo>
                    <a:cubicBezTo>
                      <a:pt x="71" y="116"/>
                      <a:pt x="71" y="116"/>
                      <a:pt x="71" y="116"/>
                    </a:cubicBezTo>
                    <a:cubicBezTo>
                      <a:pt x="71" y="115"/>
                      <a:pt x="71" y="115"/>
                      <a:pt x="71" y="115"/>
                    </a:cubicBezTo>
                    <a:cubicBezTo>
                      <a:pt x="70" y="115"/>
                      <a:pt x="70" y="115"/>
                      <a:pt x="70" y="115"/>
                    </a:cubicBezTo>
                    <a:cubicBezTo>
                      <a:pt x="69" y="61"/>
                      <a:pt x="69" y="61"/>
                      <a:pt x="69" y="61"/>
                    </a:cubicBezTo>
                    <a:cubicBezTo>
                      <a:pt x="100" y="61"/>
                      <a:pt x="100" y="61"/>
                      <a:pt x="100" y="61"/>
                    </a:cubicBezTo>
                    <a:cubicBezTo>
                      <a:pt x="100" y="84"/>
                      <a:pt x="100" y="84"/>
                      <a:pt x="100" y="84"/>
                    </a:cubicBezTo>
                    <a:cubicBezTo>
                      <a:pt x="124" y="84"/>
                      <a:pt x="124" y="84"/>
                      <a:pt x="124" y="84"/>
                    </a:cubicBezTo>
                    <a:cubicBezTo>
                      <a:pt x="124" y="33"/>
                      <a:pt x="124" y="33"/>
                      <a:pt x="124" y="33"/>
                    </a:cubicBezTo>
                    <a:cubicBezTo>
                      <a:pt x="33" y="33"/>
                      <a:pt x="33" y="33"/>
                      <a:pt x="33" y="33"/>
                    </a:cubicBezTo>
                    <a:lnTo>
                      <a:pt x="33"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38" name="Freeform 6"/>
              <p:cNvSpPr>
                <a:spLocks/>
              </p:cNvSpPr>
              <p:nvPr/>
            </p:nvSpPr>
            <p:spPr bwMode="auto">
              <a:xfrm>
                <a:off x="14486269" y="4880089"/>
                <a:ext cx="497260" cy="149111"/>
              </a:xfrm>
              <a:custGeom>
                <a:avLst/>
                <a:gdLst>
                  <a:gd name="T0" fmla="*/ 32 w 411"/>
                  <a:gd name="T1" fmla="*/ 150 h 182"/>
                  <a:gd name="T2" fmla="*/ 186 w 411"/>
                  <a:gd name="T3" fmla="*/ 150 h 182"/>
                  <a:gd name="T4" fmla="*/ 186 w 411"/>
                  <a:gd name="T5" fmla="*/ 1 h 182"/>
                  <a:gd name="T6" fmla="*/ 187 w 411"/>
                  <a:gd name="T7" fmla="*/ 1 h 182"/>
                  <a:gd name="T8" fmla="*/ 187 w 411"/>
                  <a:gd name="T9" fmla="*/ 1 h 182"/>
                  <a:gd name="T10" fmla="*/ 411 w 411"/>
                  <a:gd name="T11" fmla="*/ 0 h 182"/>
                  <a:gd name="T12" fmla="*/ 411 w 411"/>
                  <a:gd name="T13" fmla="*/ 181 h 182"/>
                  <a:gd name="T14" fmla="*/ 379 w 411"/>
                  <a:gd name="T15" fmla="*/ 181 h 182"/>
                  <a:gd name="T16" fmla="*/ 379 w 411"/>
                  <a:gd name="T17" fmla="*/ 181 h 182"/>
                  <a:gd name="T18" fmla="*/ 255 w 411"/>
                  <a:gd name="T19" fmla="*/ 182 h 182"/>
                  <a:gd name="T20" fmla="*/ 255 w 411"/>
                  <a:gd name="T21" fmla="*/ 62 h 182"/>
                  <a:gd name="T22" fmla="*/ 341 w 411"/>
                  <a:gd name="T23" fmla="*/ 62 h 182"/>
                  <a:gd name="T24" fmla="*/ 341 w 411"/>
                  <a:gd name="T25" fmla="*/ 62 h 182"/>
                  <a:gd name="T26" fmla="*/ 342 w 411"/>
                  <a:gd name="T27" fmla="*/ 62 h 182"/>
                  <a:gd name="T28" fmla="*/ 342 w 411"/>
                  <a:gd name="T29" fmla="*/ 94 h 182"/>
                  <a:gd name="T30" fmla="*/ 341 w 411"/>
                  <a:gd name="T31" fmla="*/ 94 h 182"/>
                  <a:gd name="T32" fmla="*/ 341 w 411"/>
                  <a:gd name="T33" fmla="*/ 116 h 182"/>
                  <a:gd name="T34" fmla="*/ 312 w 411"/>
                  <a:gd name="T35" fmla="*/ 116 h 182"/>
                  <a:gd name="T36" fmla="*/ 312 w 411"/>
                  <a:gd name="T37" fmla="*/ 94 h 182"/>
                  <a:gd name="T38" fmla="*/ 288 w 411"/>
                  <a:gd name="T39" fmla="*/ 94 h 182"/>
                  <a:gd name="T40" fmla="*/ 288 w 411"/>
                  <a:gd name="T41" fmla="*/ 149 h 182"/>
                  <a:gd name="T42" fmla="*/ 379 w 411"/>
                  <a:gd name="T43" fmla="*/ 149 h 182"/>
                  <a:gd name="T44" fmla="*/ 379 w 411"/>
                  <a:gd name="T45" fmla="*/ 32 h 182"/>
                  <a:gd name="T46" fmla="*/ 220 w 411"/>
                  <a:gd name="T47" fmla="*/ 32 h 182"/>
                  <a:gd name="T48" fmla="*/ 220 w 411"/>
                  <a:gd name="T49" fmla="*/ 32 h 182"/>
                  <a:gd name="T50" fmla="*/ 218 w 411"/>
                  <a:gd name="T51" fmla="*/ 32 h 182"/>
                  <a:gd name="T52" fmla="*/ 218 w 411"/>
                  <a:gd name="T53" fmla="*/ 182 h 182"/>
                  <a:gd name="T54" fmla="*/ 0 w 411"/>
                  <a:gd name="T55" fmla="*/ 182 h 182"/>
                  <a:gd name="T56" fmla="*/ 0 w 411"/>
                  <a:gd name="T57" fmla="*/ 1 h 182"/>
                  <a:gd name="T58" fmla="*/ 156 w 411"/>
                  <a:gd name="T59" fmla="*/ 0 h 182"/>
                  <a:gd name="T60" fmla="*/ 156 w 411"/>
                  <a:gd name="T61" fmla="*/ 115 h 182"/>
                  <a:gd name="T62" fmla="*/ 99 w 411"/>
                  <a:gd name="T63" fmla="*/ 115 h 182"/>
                  <a:gd name="T64" fmla="*/ 99 w 411"/>
                  <a:gd name="T65" fmla="*/ 116 h 182"/>
                  <a:gd name="T66" fmla="*/ 70 w 411"/>
                  <a:gd name="T67" fmla="*/ 116 h 182"/>
                  <a:gd name="T68" fmla="*/ 70 w 411"/>
                  <a:gd name="T69" fmla="*/ 115 h 182"/>
                  <a:gd name="T70" fmla="*/ 69 w 411"/>
                  <a:gd name="T71" fmla="*/ 115 h 182"/>
                  <a:gd name="T72" fmla="*/ 69 w 411"/>
                  <a:gd name="T73" fmla="*/ 61 h 182"/>
                  <a:gd name="T74" fmla="*/ 99 w 411"/>
                  <a:gd name="T75" fmla="*/ 61 h 182"/>
                  <a:gd name="T76" fmla="*/ 99 w 411"/>
                  <a:gd name="T77" fmla="*/ 84 h 182"/>
                  <a:gd name="T78" fmla="*/ 123 w 411"/>
                  <a:gd name="T79" fmla="*/ 84 h 182"/>
                  <a:gd name="T80" fmla="*/ 123 w 411"/>
                  <a:gd name="T81" fmla="*/ 33 h 182"/>
                  <a:gd name="T82" fmla="*/ 32 w 411"/>
                  <a:gd name="T83" fmla="*/ 33 h 182"/>
                  <a:gd name="T84" fmla="*/ 32 w 411"/>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1" h="182">
                    <a:moveTo>
                      <a:pt x="32" y="150"/>
                    </a:moveTo>
                    <a:cubicBezTo>
                      <a:pt x="186" y="150"/>
                      <a:pt x="186" y="150"/>
                      <a:pt x="186" y="150"/>
                    </a:cubicBezTo>
                    <a:cubicBezTo>
                      <a:pt x="186" y="1"/>
                      <a:pt x="186" y="1"/>
                      <a:pt x="186" y="1"/>
                    </a:cubicBezTo>
                    <a:cubicBezTo>
                      <a:pt x="187" y="1"/>
                      <a:pt x="187" y="1"/>
                      <a:pt x="187" y="1"/>
                    </a:cubicBezTo>
                    <a:cubicBezTo>
                      <a:pt x="187" y="1"/>
                      <a:pt x="187" y="1"/>
                      <a:pt x="187" y="1"/>
                    </a:cubicBezTo>
                    <a:cubicBezTo>
                      <a:pt x="268" y="1"/>
                      <a:pt x="332" y="0"/>
                      <a:pt x="411" y="0"/>
                    </a:cubicBezTo>
                    <a:cubicBezTo>
                      <a:pt x="411" y="181"/>
                      <a:pt x="411" y="181"/>
                      <a:pt x="411" y="181"/>
                    </a:cubicBezTo>
                    <a:cubicBezTo>
                      <a:pt x="379" y="181"/>
                      <a:pt x="379" y="181"/>
                      <a:pt x="379" y="181"/>
                    </a:cubicBezTo>
                    <a:cubicBezTo>
                      <a:pt x="379" y="181"/>
                      <a:pt x="379" y="181"/>
                      <a:pt x="379" y="181"/>
                    </a:cubicBezTo>
                    <a:cubicBezTo>
                      <a:pt x="255" y="182"/>
                      <a:pt x="255" y="182"/>
                      <a:pt x="255" y="182"/>
                    </a:cubicBezTo>
                    <a:cubicBezTo>
                      <a:pt x="255" y="143"/>
                      <a:pt x="255" y="100"/>
                      <a:pt x="255" y="62"/>
                    </a:cubicBezTo>
                    <a:cubicBezTo>
                      <a:pt x="284" y="62"/>
                      <a:pt x="312" y="62"/>
                      <a:pt x="341" y="62"/>
                    </a:cubicBezTo>
                    <a:cubicBezTo>
                      <a:pt x="341" y="62"/>
                      <a:pt x="341" y="62"/>
                      <a:pt x="341" y="62"/>
                    </a:cubicBezTo>
                    <a:cubicBezTo>
                      <a:pt x="342" y="62"/>
                      <a:pt x="342" y="62"/>
                      <a:pt x="342" y="62"/>
                    </a:cubicBezTo>
                    <a:cubicBezTo>
                      <a:pt x="342" y="94"/>
                      <a:pt x="342" y="94"/>
                      <a:pt x="342" y="94"/>
                    </a:cubicBezTo>
                    <a:cubicBezTo>
                      <a:pt x="341" y="94"/>
                      <a:pt x="341" y="94"/>
                      <a:pt x="341" y="94"/>
                    </a:cubicBezTo>
                    <a:cubicBezTo>
                      <a:pt x="341" y="116"/>
                      <a:pt x="341" y="116"/>
                      <a:pt x="341" y="116"/>
                    </a:cubicBezTo>
                    <a:cubicBezTo>
                      <a:pt x="312" y="116"/>
                      <a:pt x="312" y="116"/>
                      <a:pt x="312" y="116"/>
                    </a:cubicBezTo>
                    <a:cubicBezTo>
                      <a:pt x="312" y="94"/>
                      <a:pt x="312" y="94"/>
                      <a:pt x="312" y="94"/>
                    </a:cubicBezTo>
                    <a:cubicBezTo>
                      <a:pt x="288" y="94"/>
                      <a:pt x="288" y="94"/>
                      <a:pt x="288" y="94"/>
                    </a:cubicBezTo>
                    <a:cubicBezTo>
                      <a:pt x="288" y="149"/>
                      <a:pt x="288" y="149"/>
                      <a:pt x="288" y="149"/>
                    </a:cubicBezTo>
                    <a:cubicBezTo>
                      <a:pt x="379" y="149"/>
                      <a:pt x="379" y="149"/>
                      <a:pt x="379" y="149"/>
                    </a:cubicBezTo>
                    <a:cubicBezTo>
                      <a:pt x="379" y="32"/>
                      <a:pt x="379" y="32"/>
                      <a:pt x="379" y="32"/>
                    </a:cubicBezTo>
                    <a:cubicBezTo>
                      <a:pt x="220" y="32"/>
                      <a:pt x="220" y="32"/>
                      <a:pt x="220" y="32"/>
                    </a:cubicBezTo>
                    <a:cubicBezTo>
                      <a:pt x="220" y="32"/>
                      <a:pt x="220" y="32"/>
                      <a:pt x="220" y="32"/>
                    </a:cubicBezTo>
                    <a:cubicBezTo>
                      <a:pt x="218" y="32"/>
                      <a:pt x="218" y="32"/>
                      <a:pt x="218" y="32"/>
                    </a:cubicBezTo>
                    <a:cubicBezTo>
                      <a:pt x="218" y="182"/>
                      <a:pt x="218" y="182"/>
                      <a:pt x="218" y="182"/>
                    </a:cubicBezTo>
                    <a:cubicBezTo>
                      <a:pt x="0" y="182"/>
                      <a:pt x="0" y="182"/>
                      <a:pt x="0" y="182"/>
                    </a:cubicBezTo>
                    <a:cubicBezTo>
                      <a:pt x="0" y="1"/>
                      <a:pt x="0" y="1"/>
                      <a:pt x="0" y="1"/>
                    </a:cubicBezTo>
                    <a:cubicBezTo>
                      <a:pt x="156" y="0"/>
                      <a:pt x="156" y="0"/>
                      <a:pt x="156" y="0"/>
                    </a:cubicBezTo>
                    <a:cubicBezTo>
                      <a:pt x="156" y="115"/>
                      <a:pt x="156" y="115"/>
                      <a:pt x="156" y="115"/>
                    </a:cubicBezTo>
                    <a:cubicBezTo>
                      <a:pt x="99" y="115"/>
                      <a:pt x="99" y="115"/>
                      <a:pt x="99" y="115"/>
                    </a:cubicBezTo>
                    <a:cubicBezTo>
                      <a:pt x="99" y="116"/>
                      <a:pt x="99" y="116"/>
                      <a:pt x="99" y="116"/>
                    </a:cubicBezTo>
                    <a:cubicBezTo>
                      <a:pt x="70" y="116"/>
                      <a:pt x="70" y="116"/>
                      <a:pt x="70" y="116"/>
                    </a:cubicBezTo>
                    <a:cubicBezTo>
                      <a:pt x="70" y="115"/>
                      <a:pt x="70" y="115"/>
                      <a:pt x="70" y="115"/>
                    </a:cubicBezTo>
                    <a:cubicBezTo>
                      <a:pt x="69" y="115"/>
                      <a:pt x="69" y="115"/>
                      <a:pt x="69" y="115"/>
                    </a:cubicBezTo>
                    <a:cubicBezTo>
                      <a:pt x="69" y="61"/>
                      <a:pt x="69" y="61"/>
                      <a:pt x="69" y="61"/>
                    </a:cubicBezTo>
                    <a:cubicBezTo>
                      <a:pt x="99" y="61"/>
                      <a:pt x="99" y="61"/>
                      <a:pt x="99" y="61"/>
                    </a:cubicBezTo>
                    <a:cubicBezTo>
                      <a:pt x="99" y="84"/>
                      <a:pt x="99" y="84"/>
                      <a:pt x="99" y="84"/>
                    </a:cubicBezTo>
                    <a:cubicBezTo>
                      <a:pt x="123" y="84"/>
                      <a:pt x="123" y="84"/>
                      <a:pt x="123" y="84"/>
                    </a:cubicBezTo>
                    <a:cubicBezTo>
                      <a:pt x="123" y="33"/>
                      <a:pt x="123" y="33"/>
                      <a:pt x="123" y="33"/>
                    </a:cubicBezTo>
                    <a:cubicBezTo>
                      <a:pt x="32" y="33"/>
                      <a:pt x="32" y="33"/>
                      <a:pt x="32" y="33"/>
                    </a:cubicBezTo>
                    <a:lnTo>
                      <a:pt x="32"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grpSp>
        <p:sp>
          <p:nvSpPr>
            <p:cNvPr id="31" name="Freeform 5"/>
            <p:cNvSpPr>
              <a:spLocks/>
            </p:cNvSpPr>
            <p:nvPr/>
          </p:nvSpPr>
          <p:spPr bwMode="auto">
            <a:xfrm>
              <a:off x="17100025" y="4800600"/>
              <a:ext cx="498907" cy="149111"/>
            </a:xfrm>
            <a:custGeom>
              <a:avLst/>
              <a:gdLst>
                <a:gd name="T0" fmla="*/ 33 w 412"/>
                <a:gd name="T1" fmla="*/ 150 h 182"/>
                <a:gd name="T2" fmla="*/ 187 w 412"/>
                <a:gd name="T3" fmla="*/ 150 h 182"/>
                <a:gd name="T4" fmla="*/ 187 w 412"/>
                <a:gd name="T5" fmla="*/ 1 h 182"/>
                <a:gd name="T6" fmla="*/ 187 w 412"/>
                <a:gd name="T7" fmla="*/ 1 h 182"/>
                <a:gd name="T8" fmla="*/ 187 w 412"/>
                <a:gd name="T9" fmla="*/ 1 h 182"/>
                <a:gd name="T10" fmla="*/ 412 w 412"/>
                <a:gd name="T11" fmla="*/ 0 h 182"/>
                <a:gd name="T12" fmla="*/ 412 w 412"/>
                <a:gd name="T13" fmla="*/ 181 h 182"/>
                <a:gd name="T14" fmla="*/ 379 w 412"/>
                <a:gd name="T15" fmla="*/ 181 h 182"/>
                <a:gd name="T16" fmla="*/ 379 w 412"/>
                <a:gd name="T17" fmla="*/ 181 h 182"/>
                <a:gd name="T18" fmla="*/ 256 w 412"/>
                <a:gd name="T19" fmla="*/ 182 h 182"/>
                <a:gd name="T20" fmla="*/ 255 w 412"/>
                <a:gd name="T21" fmla="*/ 62 h 182"/>
                <a:gd name="T22" fmla="*/ 342 w 412"/>
                <a:gd name="T23" fmla="*/ 62 h 182"/>
                <a:gd name="T24" fmla="*/ 342 w 412"/>
                <a:gd name="T25" fmla="*/ 62 h 182"/>
                <a:gd name="T26" fmla="*/ 342 w 412"/>
                <a:gd name="T27" fmla="*/ 62 h 182"/>
                <a:gd name="T28" fmla="*/ 342 w 412"/>
                <a:gd name="T29" fmla="*/ 94 h 182"/>
                <a:gd name="T30" fmla="*/ 342 w 412"/>
                <a:gd name="T31" fmla="*/ 94 h 182"/>
                <a:gd name="T32" fmla="*/ 342 w 412"/>
                <a:gd name="T33" fmla="*/ 116 h 182"/>
                <a:gd name="T34" fmla="*/ 313 w 412"/>
                <a:gd name="T35" fmla="*/ 116 h 182"/>
                <a:gd name="T36" fmla="*/ 313 w 412"/>
                <a:gd name="T37" fmla="*/ 94 h 182"/>
                <a:gd name="T38" fmla="*/ 288 w 412"/>
                <a:gd name="T39" fmla="*/ 94 h 182"/>
                <a:gd name="T40" fmla="*/ 288 w 412"/>
                <a:gd name="T41" fmla="*/ 149 h 182"/>
                <a:gd name="T42" fmla="*/ 379 w 412"/>
                <a:gd name="T43" fmla="*/ 149 h 182"/>
                <a:gd name="T44" fmla="*/ 379 w 412"/>
                <a:gd name="T45" fmla="*/ 32 h 182"/>
                <a:gd name="T46" fmla="*/ 220 w 412"/>
                <a:gd name="T47" fmla="*/ 32 h 182"/>
                <a:gd name="T48" fmla="*/ 220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7 w 412"/>
                <a:gd name="T61" fmla="*/ 115 h 182"/>
                <a:gd name="T62" fmla="*/ 100 w 412"/>
                <a:gd name="T63" fmla="*/ 115 h 182"/>
                <a:gd name="T64" fmla="*/ 100 w 412"/>
                <a:gd name="T65" fmla="*/ 116 h 182"/>
                <a:gd name="T66" fmla="*/ 71 w 412"/>
                <a:gd name="T67" fmla="*/ 116 h 182"/>
                <a:gd name="T68" fmla="*/ 71 w 412"/>
                <a:gd name="T69" fmla="*/ 115 h 182"/>
                <a:gd name="T70" fmla="*/ 70 w 412"/>
                <a:gd name="T71" fmla="*/ 115 h 182"/>
                <a:gd name="T72" fmla="*/ 69 w 412"/>
                <a:gd name="T73" fmla="*/ 61 h 182"/>
                <a:gd name="T74" fmla="*/ 100 w 412"/>
                <a:gd name="T75" fmla="*/ 61 h 182"/>
                <a:gd name="T76" fmla="*/ 100 w 412"/>
                <a:gd name="T77" fmla="*/ 84 h 182"/>
                <a:gd name="T78" fmla="*/ 124 w 412"/>
                <a:gd name="T79" fmla="*/ 84 h 182"/>
                <a:gd name="T80" fmla="*/ 124 w 412"/>
                <a:gd name="T81" fmla="*/ 33 h 182"/>
                <a:gd name="T82" fmla="*/ 33 w 412"/>
                <a:gd name="T83" fmla="*/ 33 h 182"/>
                <a:gd name="T84" fmla="*/ 33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3" y="150"/>
                  </a:moveTo>
                  <a:cubicBezTo>
                    <a:pt x="187" y="150"/>
                    <a:pt x="187" y="150"/>
                    <a:pt x="187" y="150"/>
                  </a:cubicBezTo>
                  <a:cubicBezTo>
                    <a:pt x="187" y="1"/>
                    <a:pt x="187" y="1"/>
                    <a:pt x="187"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79" y="181"/>
                    <a:pt x="379" y="181"/>
                    <a:pt x="379" y="181"/>
                  </a:cubicBezTo>
                  <a:cubicBezTo>
                    <a:pt x="379" y="181"/>
                    <a:pt x="379" y="181"/>
                    <a:pt x="379" y="181"/>
                  </a:cubicBezTo>
                  <a:cubicBezTo>
                    <a:pt x="256" y="182"/>
                    <a:pt x="256" y="182"/>
                    <a:pt x="256" y="182"/>
                  </a:cubicBezTo>
                  <a:cubicBezTo>
                    <a:pt x="256" y="143"/>
                    <a:pt x="255" y="100"/>
                    <a:pt x="255" y="62"/>
                  </a:cubicBezTo>
                  <a:cubicBezTo>
                    <a:pt x="285" y="62"/>
                    <a:pt x="313" y="62"/>
                    <a:pt x="342" y="62"/>
                  </a:cubicBezTo>
                  <a:cubicBezTo>
                    <a:pt x="342" y="62"/>
                    <a:pt x="342" y="62"/>
                    <a:pt x="342" y="62"/>
                  </a:cubicBezTo>
                  <a:cubicBezTo>
                    <a:pt x="342" y="62"/>
                    <a:pt x="342" y="62"/>
                    <a:pt x="342" y="62"/>
                  </a:cubicBezTo>
                  <a:cubicBezTo>
                    <a:pt x="342" y="94"/>
                    <a:pt x="342" y="94"/>
                    <a:pt x="342"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8" y="94"/>
                    <a:pt x="288" y="94"/>
                    <a:pt x="288" y="94"/>
                  </a:cubicBezTo>
                  <a:cubicBezTo>
                    <a:pt x="288" y="149"/>
                    <a:pt x="288" y="149"/>
                    <a:pt x="288" y="149"/>
                  </a:cubicBezTo>
                  <a:cubicBezTo>
                    <a:pt x="379" y="149"/>
                    <a:pt x="379" y="149"/>
                    <a:pt x="379" y="149"/>
                  </a:cubicBezTo>
                  <a:cubicBezTo>
                    <a:pt x="379" y="32"/>
                    <a:pt x="379" y="32"/>
                    <a:pt x="379" y="32"/>
                  </a:cubicBezTo>
                  <a:cubicBezTo>
                    <a:pt x="220" y="32"/>
                    <a:pt x="220" y="32"/>
                    <a:pt x="220" y="32"/>
                  </a:cubicBezTo>
                  <a:cubicBezTo>
                    <a:pt x="220" y="32"/>
                    <a:pt x="220" y="32"/>
                    <a:pt x="220"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7" y="115"/>
                    <a:pt x="157" y="115"/>
                    <a:pt x="157" y="115"/>
                  </a:cubicBezTo>
                  <a:cubicBezTo>
                    <a:pt x="100" y="115"/>
                    <a:pt x="100" y="115"/>
                    <a:pt x="100" y="115"/>
                  </a:cubicBezTo>
                  <a:cubicBezTo>
                    <a:pt x="100" y="116"/>
                    <a:pt x="100" y="116"/>
                    <a:pt x="100" y="116"/>
                  </a:cubicBezTo>
                  <a:cubicBezTo>
                    <a:pt x="71" y="116"/>
                    <a:pt x="71" y="116"/>
                    <a:pt x="71" y="116"/>
                  </a:cubicBezTo>
                  <a:cubicBezTo>
                    <a:pt x="71" y="115"/>
                    <a:pt x="71" y="115"/>
                    <a:pt x="71" y="115"/>
                  </a:cubicBezTo>
                  <a:cubicBezTo>
                    <a:pt x="70" y="115"/>
                    <a:pt x="70" y="115"/>
                    <a:pt x="70" y="115"/>
                  </a:cubicBezTo>
                  <a:cubicBezTo>
                    <a:pt x="69" y="61"/>
                    <a:pt x="69" y="61"/>
                    <a:pt x="69" y="61"/>
                  </a:cubicBezTo>
                  <a:cubicBezTo>
                    <a:pt x="100" y="61"/>
                    <a:pt x="100" y="61"/>
                    <a:pt x="100" y="61"/>
                  </a:cubicBezTo>
                  <a:cubicBezTo>
                    <a:pt x="100" y="84"/>
                    <a:pt x="100" y="84"/>
                    <a:pt x="100" y="84"/>
                  </a:cubicBezTo>
                  <a:cubicBezTo>
                    <a:pt x="124" y="84"/>
                    <a:pt x="124" y="84"/>
                    <a:pt x="124" y="84"/>
                  </a:cubicBezTo>
                  <a:cubicBezTo>
                    <a:pt x="124" y="33"/>
                    <a:pt x="124" y="33"/>
                    <a:pt x="124" y="33"/>
                  </a:cubicBezTo>
                  <a:cubicBezTo>
                    <a:pt x="33" y="33"/>
                    <a:pt x="33" y="33"/>
                    <a:pt x="33" y="33"/>
                  </a:cubicBezTo>
                  <a:lnTo>
                    <a:pt x="33"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32" name="Freeform 6"/>
            <p:cNvSpPr>
              <a:spLocks/>
            </p:cNvSpPr>
            <p:nvPr/>
          </p:nvSpPr>
          <p:spPr bwMode="auto">
            <a:xfrm>
              <a:off x="17628570" y="4800600"/>
              <a:ext cx="497260" cy="149111"/>
            </a:xfrm>
            <a:custGeom>
              <a:avLst/>
              <a:gdLst>
                <a:gd name="T0" fmla="*/ 32 w 411"/>
                <a:gd name="T1" fmla="*/ 150 h 182"/>
                <a:gd name="T2" fmla="*/ 186 w 411"/>
                <a:gd name="T3" fmla="*/ 150 h 182"/>
                <a:gd name="T4" fmla="*/ 186 w 411"/>
                <a:gd name="T5" fmla="*/ 1 h 182"/>
                <a:gd name="T6" fmla="*/ 187 w 411"/>
                <a:gd name="T7" fmla="*/ 1 h 182"/>
                <a:gd name="T8" fmla="*/ 187 w 411"/>
                <a:gd name="T9" fmla="*/ 1 h 182"/>
                <a:gd name="T10" fmla="*/ 411 w 411"/>
                <a:gd name="T11" fmla="*/ 0 h 182"/>
                <a:gd name="T12" fmla="*/ 411 w 411"/>
                <a:gd name="T13" fmla="*/ 181 h 182"/>
                <a:gd name="T14" fmla="*/ 379 w 411"/>
                <a:gd name="T15" fmla="*/ 181 h 182"/>
                <a:gd name="T16" fmla="*/ 379 w 411"/>
                <a:gd name="T17" fmla="*/ 181 h 182"/>
                <a:gd name="T18" fmla="*/ 255 w 411"/>
                <a:gd name="T19" fmla="*/ 182 h 182"/>
                <a:gd name="T20" fmla="*/ 255 w 411"/>
                <a:gd name="T21" fmla="*/ 62 h 182"/>
                <a:gd name="T22" fmla="*/ 341 w 411"/>
                <a:gd name="T23" fmla="*/ 62 h 182"/>
                <a:gd name="T24" fmla="*/ 341 w 411"/>
                <a:gd name="T25" fmla="*/ 62 h 182"/>
                <a:gd name="T26" fmla="*/ 342 w 411"/>
                <a:gd name="T27" fmla="*/ 62 h 182"/>
                <a:gd name="T28" fmla="*/ 342 w 411"/>
                <a:gd name="T29" fmla="*/ 94 h 182"/>
                <a:gd name="T30" fmla="*/ 341 w 411"/>
                <a:gd name="T31" fmla="*/ 94 h 182"/>
                <a:gd name="T32" fmla="*/ 341 w 411"/>
                <a:gd name="T33" fmla="*/ 116 h 182"/>
                <a:gd name="T34" fmla="*/ 312 w 411"/>
                <a:gd name="T35" fmla="*/ 116 h 182"/>
                <a:gd name="T36" fmla="*/ 312 w 411"/>
                <a:gd name="T37" fmla="*/ 94 h 182"/>
                <a:gd name="T38" fmla="*/ 288 w 411"/>
                <a:gd name="T39" fmla="*/ 94 h 182"/>
                <a:gd name="T40" fmla="*/ 288 w 411"/>
                <a:gd name="T41" fmla="*/ 149 h 182"/>
                <a:gd name="T42" fmla="*/ 379 w 411"/>
                <a:gd name="T43" fmla="*/ 149 h 182"/>
                <a:gd name="T44" fmla="*/ 379 w 411"/>
                <a:gd name="T45" fmla="*/ 32 h 182"/>
                <a:gd name="T46" fmla="*/ 220 w 411"/>
                <a:gd name="T47" fmla="*/ 32 h 182"/>
                <a:gd name="T48" fmla="*/ 220 w 411"/>
                <a:gd name="T49" fmla="*/ 32 h 182"/>
                <a:gd name="T50" fmla="*/ 218 w 411"/>
                <a:gd name="T51" fmla="*/ 32 h 182"/>
                <a:gd name="T52" fmla="*/ 218 w 411"/>
                <a:gd name="T53" fmla="*/ 182 h 182"/>
                <a:gd name="T54" fmla="*/ 0 w 411"/>
                <a:gd name="T55" fmla="*/ 182 h 182"/>
                <a:gd name="T56" fmla="*/ 0 w 411"/>
                <a:gd name="T57" fmla="*/ 1 h 182"/>
                <a:gd name="T58" fmla="*/ 156 w 411"/>
                <a:gd name="T59" fmla="*/ 0 h 182"/>
                <a:gd name="T60" fmla="*/ 156 w 411"/>
                <a:gd name="T61" fmla="*/ 115 h 182"/>
                <a:gd name="T62" fmla="*/ 99 w 411"/>
                <a:gd name="T63" fmla="*/ 115 h 182"/>
                <a:gd name="T64" fmla="*/ 99 w 411"/>
                <a:gd name="T65" fmla="*/ 116 h 182"/>
                <a:gd name="T66" fmla="*/ 70 w 411"/>
                <a:gd name="T67" fmla="*/ 116 h 182"/>
                <a:gd name="T68" fmla="*/ 70 w 411"/>
                <a:gd name="T69" fmla="*/ 115 h 182"/>
                <a:gd name="T70" fmla="*/ 69 w 411"/>
                <a:gd name="T71" fmla="*/ 115 h 182"/>
                <a:gd name="T72" fmla="*/ 69 w 411"/>
                <a:gd name="T73" fmla="*/ 61 h 182"/>
                <a:gd name="T74" fmla="*/ 99 w 411"/>
                <a:gd name="T75" fmla="*/ 61 h 182"/>
                <a:gd name="T76" fmla="*/ 99 w 411"/>
                <a:gd name="T77" fmla="*/ 84 h 182"/>
                <a:gd name="T78" fmla="*/ 123 w 411"/>
                <a:gd name="T79" fmla="*/ 84 h 182"/>
                <a:gd name="T80" fmla="*/ 123 w 411"/>
                <a:gd name="T81" fmla="*/ 33 h 182"/>
                <a:gd name="T82" fmla="*/ 32 w 411"/>
                <a:gd name="T83" fmla="*/ 33 h 182"/>
                <a:gd name="T84" fmla="*/ 32 w 411"/>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1" h="182">
                  <a:moveTo>
                    <a:pt x="32" y="150"/>
                  </a:moveTo>
                  <a:cubicBezTo>
                    <a:pt x="186" y="150"/>
                    <a:pt x="186" y="150"/>
                    <a:pt x="186" y="150"/>
                  </a:cubicBezTo>
                  <a:cubicBezTo>
                    <a:pt x="186" y="1"/>
                    <a:pt x="186" y="1"/>
                    <a:pt x="186" y="1"/>
                  </a:cubicBezTo>
                  <a:cubicBezTo>
                    <a:pt x="187" y="1"/>
                    <a:pt x="187" y="1"/>
                    <a:pt x="187" y="1"/>
                  </a:cubicBezTo>
                  <a:cubicBezTo>
                    <a:pt x="187" y="1"/>
                    <a:pt x="187" y="1"/>
                    <a:pt x="187" y="1"/>
                  </a:cubicBezTo>
                  <a:cubicBezTo>
                    <a:pt x="268" y="1"/>
                    <a:pt x="332" y="0"/>
                    <a:pt x="411" y="0"/>
                  </a:cubicBezTo>
                  <a:cubicBezTo>
                    <a:pt x="411" y="181"/>
                    <a:pt x="411" y="181"/>
                    <a:pt x="411" y="181"/>
                  </a:cubicBezTo>
                  <a:cubicBezTo>
                    <a:pt x="379" y="181"/>
                    <a:pt x="379" y="181"/>
                    <a:pt x="379" y="181"/>
                  </a:cubicBezTo>
                  <a:cubicBezTo>
                    <a:pt x="379" y="181"/>
                    <a:pt x="379" y="181"/>
                    <a:pt x="379" y="181"/>
                  </a:cubicBezTo>
                  <a:cubicBezTo>
                    <a:pt x="255" y="182"/>
                    <a:pt x="255" y="182"/>
                    <a:pt x="255" y="182"/>
                  </a:cubicBezTo>
                  <a:cubicBezTo>
                    <a:pt x="255" y="143"/>
                    <a:pt x="255" y="100"/>
                    <a:pt x="255" y="62"/>
                  </a:cubicBezTo>
                  <a:cubicBezTo>
                    <a:pt x="284" y="62"/>
                    <a:pt x="312" y="62"/>
                    <a:pt x="341" y="62"/>
                  </a:cubicBezTo>
                  <a:cubicBezTo>
                    <a:pt x="341" y="62"/>
                    <a:pt x="341" y="62"/>
                    <a:pt x="341" y="62"/>
                  </a:cubicBezTo>
                  <a:cubicBezTo>
                    <a:pt x="342" y="62"/>
                    <a:pt x="342" y="62"/>
                    <a:pt x="342" y="62"/>
                  </a:cubicBezTo>
                  <a:cubicBezTo>
                    <a:pt x="342" y="94"/>
                    <a:pt x="342" y="94"/>
                    <a:pt x="342" y="94"/>
                  </a:cubicBezTo>
                  <a:cubicBezTo>
                    <a:pt x="341" y="94"/>
                    <a:pt x="341" y="94"/>
                    <a:pt x="341" y="94"/>
                  </a:cubicBezTo>
                  <a:cubicBezTo>
                    <a:pt x="341" y="116"/>
                    <a:pt x="341" y="116"/>
                    <a:pt x="341" y="116"/>
                  </a:cubicBezTo>
                  <a:cubicBezTo>
                    <a:pt x="312" y="116"/>
                    <a:pt x="312" y="116"/>
                    <a:pt x="312" y="116"/>
                  </a:cubicBezTo>
                  <a:cubicBezTo>
                    <a:pt x="312" y="94"/>
                    <a:pt x="312" y="94"/>
                    <a:pt x="312" y="94"/>
                  </a:cubicBezTo>
                  <a:cubicBezTo>
                    <a:pt x="288" y="94"/>
                    <a:pt x="288" y="94"/>
                    <a:pt x="288" y="94"/>
                  </a:cubicBezTo>
                  <a:cubicBezTo>
                    <a:pt x="288" y="149"/>
                    <a:pt x="288" y="149"/>
                    <a:pt x="288" y="149"/>
                  </a:cubicBezTo>
                  <a:cubicBezTo>
                    <a:pt x="379" y="149"/>
                    <a:pt x="379" y="149"/>
                    <a:pt x="379" y="149"/>
                  </a:cubicBezTo>
                  <a:cubicBezTo>
                    <a:pt x="379" y="32"/>
                    <a:pt x="379" y="32"/>
                    <a:pt x="379" y="32"/>
                  </a:cubicBezTo>
                  <a:cubicBezTo>
                    <a:pt x="220" y="32"/>
                    <a:pt x="220" y="32"/>
                    <a:pt x="220" y="32"/>
                  </a:cubicBezTo>
                  <a:cubicBezTo>
                    <a:pt x="220" y="32"/>
                    <a:pt x="220" y="32"/>
                    <a:pt x="220" y="32"/>
                  </a:cubicBezTo>
                  <a:cubicBezTo>
                    <a:pt x="218" y="32"/>
                    <a:pt x="218" y="32"/>
                    <a:pt x="218" y="32"/>
                  </a:cubicBezTo>
                  <a:cubicBezTo>
                    <a:pt x="218" y="182"/>
                    <a:pt x="218" y="182"/>
                    <a:pt x="218" y="182"/>
                  </a:cubicBezTo>
                  <a:cubicBezTo>
                    <a:pt x="0" y="182"/>
                    <a:pt x="0" y="182"/>
                    <a:pt x="0" y="182"/>
                  </a:cubicBezTo>
                  <a:cubicBezTo>
                    <a:pt x="0" y="1"/>
                    <a:pt x="0" y="1"/>
                    <a:pt x="0" y="1"/>
                  </a:cubicBezTo>
                  <a:cubicBezTo>
                    <a:pt x="156" y="0"/>
                    <a:pt x="156" y="0"/>
                    <a:pt x="156" y="0"/>
                  </a:cubicBezTo>
                  <a:cubicBezTo>
                    <a:pt x="156" y="115"/>
                    <a:pt x="156" y="115"/>
                    <a:pt x="156" y="115"/>
                  </a:cubicBezTo>
                  <a:cubicBezTo>
                    <a:pt x="99" y="115"/>
                    <a:pt x="99" y="115"/>
                    <a:pt x="99" y="115"/>
                  </a:cubicBezTo>
                  <a:cubicBezTo>
                    <a:pt x="99" y="116"/>
                    <a:pt x="99" y="116"/>
                    <a:pt x="99" y="116"/>
                  </a:cubicBezTo>
                  <a:cubicBezTo>
                    <a:pt x="70" y="116"/>
                    <a:pt x="70" y="116"/>
                    <a:pt x="70" y="116"/>
                  </a:cubicBezTo>
                  <a:cubicBezTo>
                    <a:pt x="70" y="115"/>
                    <a:pt x="70" y="115"/>
                    <a:pt x="70" y="115"/>
                  </a:cubicBezTo>
                  <a:cubicBezTo>
                    <a:pt x="69" y="115"/>
                    <a:pt x="69" y="115"/>
                    <a:pt x="69" y="115"/>
                  </a:cubicBezTo>
                  <a:cubicBezTo>
                    <a:pt x="69" y="61"/>
                    <a:pt x="69" y="61"/>
                    <a:pt x="69" y="61"/>
                  </a:cubicBezTo>
                  <a:cubicBezTo>
                    <a:pt x="99" y="61"/>
                    <a:pt x="99" y="61"/>
                    <a:pt x="99" y="61"/>
                  </a:cubicBezTo>
                  <a:cubicBezTo>
                    <a:pt x="99" y="84"/>
                    <a:pt x="99" y="84"/>
                    <a:pt x="99" y="84"/>
                  </a:cubicBezTo>
                  <a:cubicBezTo>
                    <a:pt x="123" y="84"/>
                    <a:pt x="123" y="84"/>
                    <a:pt x="123" y="84"/>
                  </a:cubicBezTo>
                  <a:cubicBezTo>
                    <a:pt x="123" y="33"/>
                    <a:pt x="123" y="33"/>
                    <a:pt x="123" y="33"/>
                  </a:cubicBezTo>
                  <a:cubicBezTo>
                    <a:pt x="32" y="33"/>
                    <a:pt x="32" y="33"/>
                    <a:pt x="32" y="33"/>
                  </a:cubicBezTo>
                  <a:lnTo>
                    <a:pt x="32"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33" name="Freeform 7"/>
            <p:cNvSpPr>
              <a:spLocks/>
            </p:cNvSpPr>
            <p:nvPr/>
          </p:nvSpPr>
          <p:spPr bwMode="auto">
            <a:xfrm>
              <a:off x="18155468" y="4800600"/>
              <a:ext cx="498907" cy="149111"/>
            </a:xfrm>
            <a:custGeom>
              <a:avLst/>
              <a:gdLst>
                <a:gd name="T0" fmla="*/ 33 w 412"/>
                <a:gd name="T1" fmla="*/ 150 h 182"/>
                <a:gd name="T2" fmla="*/ 187 w 412"/>
                <a:gd name="T3" fmla="*/ 150 h 182"/>
                <a:gd name="T4" fmla="*/ 187 w 412"/>
                <a:gd name="T5" fmla="*/ 1 h 182"/>
                <a:gd name="T6" fmla="*/ 187 w 412"/>
                <a:gd name="T7" fmla="*/ 1 h 182"/>
                <a:gd name="T8" fmla="*/ 187 w 412"/>
                <a:gd name="T9" fmla="*/ 1 h 182"/>
                <a:gd name="T10" fmla="*/ 412 w 412"/>
                <a:gd name="T11" fmla="*/ 0 h 182"/>
                <a:gd name="T12" fmla="*/ 412 w 412"/>
                <a:gd name="T13" fmla="*/ 181 h 182"/>
                <a:gd name="T14" fmla="*/ 380 w 412"/>
                <a:gd name="T15" fmla="*/ 181 h 182"/>
                <a:gd name="T16" fmla="*/ 380 w 412"/>
                <a:gd name="T17" fmla="*/ 181 h 182"/>
                <a:gd name="T18" fmla="*/ 256 w 412"/>
                <a:gd name="T19" fmla="*/ 182 h 182"/>
                <a:gd name="T20" fmla="*/ 255 w 412"/>
                <a:gd name="T21" fmla="*/ 62 h 182"/>
                <a:gd name="T22" fmla="*/ 342 w 412"/>
                <a:gd name="T23" fmla="*/ 62 h 182"/>
                <a:gd name="T24" fmla="*/ 342 w 412"/>
                <a:gd name="T25" fmla="*/ 62 h 182"/>
                <a:gd name="T26" fmla="*/ 342 w 412"/>
                <a:gd name="T27" fmla="*/ 62 h 182"/>
                <a:gd name="T28" fmla="*/ 342 w 412"/>
                <a:gd name="T29" fmla="*/ 94 h 182"/>
                <a:gd name="T30" fmla="*/ 342 w 412"/>
                <a:gd name="T31" fmla="*/ 94 h 182"/>
                <a:gd name="T32" fmla="*/ 342 w 412"/>
                <a:gd name="T33" fmla="*/ 116 h 182"/>
                <a:gd name="T34" fmla="*/ 313 w 412"/>
                <a:gd name="T35" fmla="*/ 116 h 182"/>
                <a:gd name="T36" fmla="*/ 313 w 412"/>
                <a:gd name="T37" fmla="*/ 94 h 182"/>
                <a:gd name="T38" fmla="*/ 288 w 412"/>
                <a:gd name="T39" fmla="*/ 94 h 182"/>
                <a:gd name="T40" fmla="*/ 288 w 412"/>
                <a:gd name="T41" fmla="*/ 149 h 182"/>
                <a:gd name="T42" fmla="*/ 380 w 412"/>
                <a:gd name="T43" fmla="*/ 149 h 182"/>
                <a:gd name="T44" fmla="*/ 380 w 412"/>
                <a:gd name="T45" fmla="*/ 32 h 182"/>
                <a:gd name="T46" fmla="*/ 220 w 412"/>
                <a:gd name="T47" fmla="*/ 32 h 182"/>
                <a:gd name="T48" fmla="*/ 220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7 w 412"/>
                <a:gd name="T61" fmla="*/ 115 h 182"/>
                <a:gd name="T62" fmla="*/ 100 w 412"/>
                <a:gd name="T63" fmla="*/ 115 h 182"/>
                <a:gd name="T64" fmla="*/ 100 w 412"/>
                <a:gd name="T65" fmla="*/ 116 h 182"/>
                <a:gd name="T66" fmla="*/ 71 w 412"/>
                <a:gd name="T67" fmla="*/ 116 h 182"/>
                <a:gd name="T68" fmla="*/ 71 w 412"/>
                <a:gd name="T69" fmla="*/ 115 h 182"/>
                <a:gd name="T70" fmla="*/ 70 w 412"/>
                <a:gd name="T71" fmla="*/ 115 h 182"/>
                <a:gd name="T72" fmla="*/ 69 w 412"/>
                <a:gd name="T73" fmla="*/ 61 h 182"/>
                <a:gd name="T74" fmla="*/ 100 w 412"/>
                <a:gd name="T75" fmla="*/ 61 h 182"/>
                <a:gd name="T76" fmla="*/ 100 w 412"/>
                <a:gd name="T77" fmla="*/ 84 h 182"/>
                <a:gd name="T78" fmla="*/ 124 w 412"/>
                <a:gd name="T79" fmla="*/ 84 h 182"/>
                <a:gd name="T80" fmla="*/ 124 w 412"/>
                <a:gd name="T81" fmla="*/ 33 h 182"/>
                <a:gd name="T82" fmla="*/ 33 w 412"/>
                <a:gd name="T83" fmla="*/ 33 h 182"/>
                <a:gd name="T84" fmla="*/ 33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3" y="150"/>
                  </a:moveTo>
                  <a:cubicBezTo>
                    <a:pt x="187" y="150"/>
                    <a:pt x="187" y="150"/>
                    <a:pt x="187" y="150"/>
                  </a:cubicBezTo>
                  <a:cubicBezTo>
                    <a:pt x="187" y="1"/>
                    <a:pt x="187" y="1"/>
                    <a:pt x="187"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80" y="181"/>
                    <a:pt x="380" y="181"/>
                    <a:pt x="380" y="181"/>
                  </a:cubicBezTo>
                  <a:cubicBezTo>
                    <a:pt x="380" y="181"/>
                    <a:pt x="380" y="181"/>
                    <a:pt x="380" y="181"/>
                  </a:cubicBezTo>
                  <a:cubicBezTo>
                    <a:pt x="256" y="182"/>
                    <a:pt x="256" y="182"/>
                    <a:pt x="256" y="182"/>
                  </a:cubicBezTo>
                  <a:cubicBezTo>
                    <a:pt x="256" y="143"/>
                    <a:pt x="255" y="100"/>
                    <a:pt x="255" y="62"/>
                  </a:cubicBezTo>
                  <a:cubicBezTo>
                    <a:pt x="285" y="62"/>
                    <a:pt x="313" y="62"/>
                    <a:pt x="342" y="62"/>
                  </a:cubicBezTo>
                  <a:cubicBezTo>
                    <a:pt x="342" y="62"/>
                    <a:pt x="342" y="62"/>
                    <a:pt x="342" y="62"/>
                  </a:cubicBezTo>
                  <a:cubicBezTo>
                    <a:pt x="342" y="62"/>
                    <a:pt x="342" y="62"/>
                    <a:pt x="342" y="62"/>
                  </a:cubicBezTo>
                  <a:cubicBezTo>
                    <a:pt x="342" y="94"/>
                    <a:pt x="342" y="94"/>
                    <a:pt x="342"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8" y="94"/>
                    <a:pt x="288" y="94"/>
                    <a:pt x="288" y="94"/>
                  </a:cubicBezTo>
                  <a:cubicBezTo>
                    <a:pt x="288" y="149"/>
                    <a:pt x="288" y="149"/>
                    <a:pt x="288" y="149"/>
                  </a:cubicBezTo>
                  <a:cubicBezTo>
                    <a:pt x="380" y="149"/>
                    <a:pt x="380" y="149"/>
                    <a:pt x="380" y="149"/>
                  </a:cubicBezTo>
                  <a:cubicBezTo>
                    <a:pt x="380" y="32"/>
                    <a:pt x="380" y="32"/>
                    <a:pt x="380" y="32"/>
                  </a:cubicBezTo>
                  <a:cubicBezTo>
                    <a:pt x="220" y="32"/>
                    <a:pt x="220" y="32"/>
                    <a:pt x="220" y="32"/>
                  </a:cubicBezTo>
                  <a:cubicBezTo>
                    <a:pt x="220" y="32"/>
                    <a:pt x="220" y="32"/>
                    <a:pt x="220"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7" y="115"/>
                    <a:pt x="157" y="115"/>
                    <a:pt x="157" y="115"/>
                  </a:cubicBezTo>
                  <a:cubicBezTo>
                    <a:pt x="100" y="115"/>
                    <a:pt x="100" y="115"/>
                    <a:pt x="100" y="115"/>
                  </a:cubicBezTo>
                  <a:cubicBezTo>
                    <a:pt x="100" y="116"/>
                    <a:pt x="100" y="116"/>
                    <a:pt x="100" y="116"/>
                  </a:cubicBezTo>
                  <a:cubicBezTo>
                    <a:pt x="71" y="116"/>
                    <a:pt x="71" y="116"/>
                    <a:pt x="71" y="116"/>
                  </a:cubicBezTo>
                  <a:cubicBezTo>
                    <a:pt x="71" y="115"/>
                    <a:pt x="71" y="115"/>
                    <a:pt x="71" y="115"/>
                  </a:cubicBezTo>
                  <a:cubicBezTo>
                    <a:pt x="70" y="115"/>
                    <a:pt x="70" y="115"/>
                    <a:pt x="70" y="115"/>
                  </a:cubicBezTo>
                  <a:cubicBezTo>
                    <a:pt x="69" y="61"/>
                    <a:pt x="69" y="61"/>
                    <a:pt x="69" y="61"/>
                  </a:cubicBezTo>
                  <a:cubicBezTo>
                    <a:pt x="100" y="61"/>
                    <a:pt x="100" y="61"/>
                    <a:pt x="100" y="61"/>
                  </a:cubicBezTo>
                  <a:cubicBezTo>
                    <a:pt x="100" y="84"/>
                    <a:pt x="100" y="84"/>
                    <a:pt x="100" y="84"/>
                  </a:cubicBezTo>
                  <a:cubicBezTo>
                    <a:pt x="124" y="84"/>
                    <a:pt x="124" y="84"/>
                    <a:pt x="124" y="84"/>
                  </a:cubicBezTo>
                  <a:cubicBezTo>
                    <a:pt x="124" y="33"/>
                    <a:pt x="124" y="33"/>
                    <a:pt x="124" y="33"/>
                  </a:cubicBezTo>
                  <a:cubicBezTo>
                    <a:pt x="33" y="33"/>
                    <a:pt x="33" y="33"/>
                    <a:pt x="33" y="33"/>
                  </a:cubicBezTo>
                  <a:lnTo>
                    <a:pt x="33"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34" name="Freeform 8"/>
            <p:cNvSpPr>
              <a:spLocks/>
            </p:cNvSpPr>
            <p:nvPr/>
          </p:nvSpPr>
          <p:spPr bwMode="auto">
            <a:xfrm>
              <a:off x="18682365" y="4800600"/>
              <a:ext cx="497260" cy="149111"/>
            </a:xfrm>
            <a:custGeom>
              <a:avLst/>
              <a:gdLst>
                <a:gd name="T0" fmla="*/ 33 w 412"/>
                <a:gd name="T1" fmla="*/ 150 h 182"/>
                <a:gd name="T2" fmla="*/ 187 w 412"/>
                <a:gd name="T3" fmla="*/ 150 h 182"/>
                <a:gd name="T4" fmla="*/ 187 w 412"/>
                <a:gd name="T5" fmla="*/ 1 h 182"/>
                <a:gd name="T6" fmla="*/ 187 w 412"/>
                <a:gd name="T7" fmla="*/ 1 h 182"/>
                <a:gd name="T8" fmla="*/ 187 w 412"/>
                <a:gd name="T9" fmla="*/ 1 h 182"/>
                <a:gd name="T10" fmla="*/ 412 w 412"/>
                <a:gd name="T11" fmla="*/ 0 h 182"/>
                <a:gd name="T12" fmla="*/ 412 w 412"/>
                <a:gd name="T13" fmla="*/ 181 h 182"/>
                <a:gd name="T14" fmla="*/ 380 w 412"/>
                <a:gd name="T15" fmla="*/ 181 h 182"/>
                <a:gd name="T16" fmla="*/ 380 w 412"/>
                <a:gd name="T17" fmla="*/ 181 h 182"/>
                <a:gd name="T18" fmla="*/ 256 w 412"/>
                <a:gd name="T19" fmla="*/ 182 h 182"/>
                <a:gd name="T20" fmla="*/ 255 w 412"/>
                <a:gd name="T21" fmla="*/ 62 h 182"/>
                <a:gd name="T22" fmla="*/ 342 w 412"/>
                <a:gd name="T23" fmla="*/ 62 h 182"/>
                <a:gd name="T24" fmla="*/ 342 w 412"/>
                <a:gd name="T25" fmla="*/ 62 h 182"/>
                <a:gd name="T26" fmla="*/ 342 w 412"/>
                <a:gd name="T27" fmla="*/ 62 h 182"/>
                <a:gd name="T28" fmla="*/ 342 w 412"/>
                <a:gd name="T29" fmla="*/ 94 h 182"/>
                <a:gd name="T30" fmla="*/ 342 w 412"/>
                <a:gd name="T31" fmla="*/ 94 h 182"/>
                <a:gd name="T32" fmla="*/ 342 w 412"/>
                <a:gd name="T33" fmla="*/ 116 h 182"/>
                <a:gd name="T34" fmla="*/ 313 w 412"/>
                <a:gd name="T35" fmla="*/ 116 h 182"/>
                <a:gd name="T36" fmla="*/ 313 w 412"/>
                <a:gd name="T37" fmla="*/ 94 h 182"/>
                <a:gd name="T38" fmla="*/ 288 w 412"/>
                <a:gd name="T39" fmla="*/ 94 h 182"/>
                <a:gd name="T40" fmla="*/ 288 w 412"/>
                <a:gd name="T41" fmla="*/ 149 h 182"/>
                <a:gd name="T42" fmla="*/ 380 w 412"/>
                <a:gd name="T43" fmla="*/ 149 h 182"/>
                <a:gd name="T44" fmla="*/ 380 w 412"/>
                <a:gd name="T45" fmla="*/ 32 h 182"/>
                <a:gd name="T46" fmla="*/ 220 w 412"/>
                <a:gd name="T47" fmla="*/ 32 h 182"/>
                <a:gd name="T48" fmla="*/ 220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7 w 412"/>
                <a:gd name="T61" fmla="*/ 115 h 182"/>
                <a:gd name="T62" fmla="*/ 100 w 412"/>
                <a:gd name="T63" fmla="*/ 115 h 182"/>
                <a:gd name="T64" fmla="*/ 100 w 412"/>
                <a:gd name="T65" fmla="*/ 116 h 182"/>
                <a:gd name="T66" fmla="*/ 71 w 412"/>
                <a:gd name="T67" fmla="*/ 116 h 182"/>
                <a:gd name="T68" fmla="*/ 71 w 412"/>
                <a:gd name="T69" fmla="*/ 115 h 182"/>
                <a:gd name="T70" fmla="*/ 70 w 412"/>
                <a:gd name="T71" fmla="*/ 115 h 182"/>
                <a:gd name="T72" fmla="*/ 69 w 412"/>
                <a:gd name="T73" fmla="*/ 61 h 182"/>
                <a:gd name="T74" fmla="*/ 100 w 412"/>
                <a:gd name="T75" fmla="*/ 61 h 182"/>
                <a:gd name="T76" fmla="*/ 100 w 412"/>
                <a:gd name="T77" fmla="*/ 84 h 182"/>
                <a:gd name="T78" fmla="*/ 124 w 412"/>
                <a:gd name="T79" fmla="*/ 84 h 182"/>
                <a:gd name="T80" fmla="*/ 124 w 412"/>
                <a:gd name="T81" fmla="*/ 33 h 182"/>
                <a:gd name="T82" fmla="*/ 33 w 412"/>
                <a:gd name="T83" fmla="*/ 33 h 182"/>
                <a:gd name="T84" fmla="*/ 33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3" y="150"/>
                  </a:moveTo>
                  <a:cubicBezTo>
                    <a:pt x="187" y="150"/>
                    <a:pt x="187" y="150"/>
                    <a:pt x="187" y="150"/>
                  </a:cubicBezTo>
                  <a:cubicBezTo>
                    <a:pt x="187" y="1"/>
                    <a:pt x="187" y="1"/>
                    <a:pt x="187"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80" y="181"/>
                    <a:pt x="380" y="181"/>
                    <a:pt x="380" y="181"/>
                  </a:cubicBezTo>
                  <a:cubicBezTo>
                    <a:pt x="380" y="181"/>
                    <a:pt x="380" y="181"/>
                    <a:pt x="380" y="181"/>
                  </a:cubicBezTo>
                  <a:cubicBezTo>
                    <a:pt x="256" y="182"/>
                    <a:pt x="256" y="182"/>
                    <a:pt x="256" y="182"/>
                  </a:cubicBezTo>
                  <a:cubicBezTo>
                    <a:pt x="256" y="143"/>
                    <a:pt x="255" y="100"/>
                    <a:pt x="255" y="62"/>
                  </a:cubicBezTo>
                  <a:cubicBezTo>
                    <a:pt x="285" y="62"/>
                    <a:pt x="313" y="62"/>
                    <a:pt x="342" y="62"/>
                  </a:cubicBezTo>
                  <a:cubicBezTo>
                    <a:pt x="342" y="62"/>
                    <a:pt x="342" y="62"/>
                    <a:pt x="342" y="62"/>
                  </a:cubicBezTo>
                  <a:cubicBezTo>
                    <a:pt x="342" y="62"/>
                    <a:pt x="342" y="62"/>
                    <a:pt x="342" y="62"/>
                  </a:cubicBezTo>
                  <a:cubicBezTo>
                    <a:pt x="342" y="94"/>
                    <a:pt x="342" y="94"/>
                    <a:pt x="342"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8" y="94"/>
                    <a:pt x="288" y="94"/>
                    <a:pt x="288" y="94"/>
                  </a:cubicBezTo>
                  <a:cubicBezTo>
                    <a:pt x="288" y="149"/>
                    <a:pt x="288" y="149"/>
                    <a:pt x="288" y="149"/>
                  </a:cubicBezTo>
                  <a:cubicBezTo>
                    <a:pt x="380" y="149"/>
                    <a:pt x="380" y="149"/>
                    <a:pt x="380" y="149"/>
                  </a:cubicBezTo>
                  <a:cubicBezTo>
                    <a:pt x="380" y="32"/>
                    <a:pt x="380" y="32"/>
                    <a:pt x="380" y="32"/>
                  </a:cubicBezTo>
                  <a:cubicBezTo>
                    <a:pt x="220" y="32"/>
                    <a:pt x="220" y="32"/>
                    <a:pt x="220" y="32"/>
                  </a:cubicBezTo>
                  <a:cubicBezTo>
                    <a:pt x="220" y="32"/>
                    <a:pt x="220" y="32"/>
                    <a:pt x="220"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7" y="115"/>
                    <a:pt x="157" y="115"/>
                    <a:pt x="157" y="115"/>
                  </a:cubicBezTo>
                  <a:cubicBezTo>
                    <a:pt x="100" y="115"/>
                    <a:pt x="100" y="115"/>
                    <a:pt x="100" y="115"/>
                  </a:cubicBezTo>
                  <a:cubicBezTo>
                    <a:pt x="100" y="116"/>
                    <a:pt x="100" y="116"/>
                    <a:pt x="100" y="116"/>
                  </a:cubicBezTo>
                  <a:cubicBezTo>
                    <a:pt x="71" y="116"/>
                    <a:pt x="71" y="116"/>
                    <a:pt x="71" y="116"/>
                  </a:cubicBezTo>
                  <a:cubicBezTo>
                    <a:pt x="71" y="115"/>
                    <a:pt x="71" y="115"/>
                    <a:pt x="71" y="115"/>
                  </a:cubicBezTo>
                  <a:cubicBezTo>
                    <a:pt x="70" y="115"/>
                    <a:pt x="70" y="115"/>
                    <a:pt x="70" y="115"/>
                  </a:cubicBezTo>
                  <a:cubicBezTo>
                    <a:pt x="69" y="61"/>
                    <a:pt x="69" y="61"/>
                    <a:pt x="69" y="61"/>
                  </a:cubicBezTo>
                  <a:cubicBezTo>
                    <a:pt x="100" y="61"/>
                    <a:pt x="100" y="61"/>
                    <a:pt x="100" y="61"/>
                  </a:cubicBezTo>
                  <a:cubicBezTo>
                    <a:pt x="100" y="84"/>
                    <a:pt x="100" y="84"/>
                    <a:pt x="100" y="84"/>
                  </a:cubicBezTo>
                  <a:cubicBezTo>
                    <a:pt x="124" y="84"/>
                    <a:pt x="124" y="84"/>
                    <a:pt x="124" y="84"/>
                  </a:cubicBezTo>
                  <a:cubicBezTo>
                    <a:pt x="124" y="33"/>
                    <a:pt x="124" y="33"/>
                    <a:pt x="124" y="33"/>
                  </a:cubicBezTo>
                  <a:cubicBezTo>
                    <a:pt x="33" y="33"/>
                    <a:pt x="33" y="33"/>
                    <a:pt x="33" y="33"/>
                  </a:cubicBezTo>
                  <a:lnTo>
                    <a:pt x="33"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35" name="Freeform 9"/>
            <p:cNvSpPr>
              <a:spLocks/>
            </p:cNvSpPr>
            <p:nvPr/>
          </p:nvSpPr>
          <p:spPr bwMode="auto">
            <a:xfrm>
              <a:off x="19209263" y="4800600"/>
              <a:ext cx="498907" cy="149111"/>
            </a:xfrm>
            <a:custGeom>
              <a:avLst/>
              <a:gdLst>
                <a:gd name="T0" fmla="*/ 32 w 412"/>
                <a:gd name="T1" fmla="*/ 150 h 182"/>
                <a:gd name="T2" fmla="*/ 186 w 412"/>
                <a:gd name="T3" fmla="*/ 150 h 182"/>
                <a:gd name="T4" fmla="*/ 186 w 412"/>
                <a:gd name="T5" fmla="*/ 1 h 182"/>
                <a:gd name="T6" fmla="*/ 187 w 412"/>
                <a:gd name="T7" fmla="*/ 1 h 182"/>
                <a:gd name="T8" fmla="*/ 187 w 412"/>
                <a:gd name="T9" fmla="*/ 1 h 182"/>
                <a:gd name="T10" fmla="*/ 412 w 412"/>
                <a:gd name="T11" fmla="*/ 0 h 182"/>
                <a:gd name="T12" fmla="*/ 412 w 412"/>
                <a:gd name="T13" fmla="*/ 181 h 182"/>
                <a:gd name="T14" fmla="*/ 379 w 412"/>
                <a:gd name="T15" fmla="*/ 181 h 182"/>
                <a:gd name="T16" fmla="*/ 379 w 412"/>
                <a:gd name="T17" fmla="*/ 181 h 182"/>
                <a:gd name="T18" fmla="*/ 256 w 412"/>
                <a:gd name="T19" fmla="*/ 182 h 182"/>
                <a:gd name="T20" fmla="*/ 255 w 412"/>
                <a:gd name="T21" fmla="*/ 62 h 182"/>
                <a:gd name="T22" fmla="*/ 342 w 412"/>
                <a:gd name="T23" fmla="*/ 62 h 182"/>
                <a:gd name="T24" fmla="*/ 342 w 412"/>
                <a:gd name="T25" fmla="*/ 62 h 182"/>
                <a:gd name="T26" fmla="*/ 342 w 412"/>
                <a:gd name="T27" fmla="*/ 62 h 182"/>
                <a:gd name="T28" fmla="*/ 342 w 412"/>
                <a:gd name="T29" fmla="*/ 94 h 182"/>
                <a:gd name="T30" fmla="*/ 342 w 412"/>
                <a:gd name="T31" fmla="*/ 94 h 182"/>
                <a:gd name="T32" fmla="*/ 342 w 412"/>
                <a:gd name="T33" fmla="*/ 116 h 182"/>
                <a:gd name="T34" fmla="*/ 313 w 412"/>
                <a:gd name="T35" fmla="*/ 116 h 182"/>
                <a:gd name="T36" fmla="*/ 313 w 412"/>
                <a:gd name="T37" fmla="*/ 94 h 182"/>
                <a:gd name="T38" fmla="*/ 288 w 412"/>
                <a:gd name="T39" fmla="*/ 94 h 182"/>
                <a:gd name="T40" fmla="*/ 288 w 412"/>
                <a:gd name="T41" fmla="*/ 149 h 182"/>
                <a:gd name="T42" fmla="*/ 379 w 412"/>
                <a:gd name="T43" fmla="*/ 149 h 182"/>
                <a:gd name="T44" fmla="*/ 379 w 412"/>
                <a:gd name="T45" fmla="*/ 32 h 182"/>
                <a:gd name="T46" fmla="*/ 220 w 412"/>
                <a:gd name="T47" fmla="*/ 32 h 182"/>
                <a:gd name="T48" fmla="*/ 220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6 w 412"/>
                <a:gd name="T61" fmla="*/ 115 h 182"/>
                <a:gd name="T62" fmla="*/ 99 w 412"/>
                <a:gd name="T63" fmla="*/ 115 h 182"/>
                <a:gd name="T64" fmla="*/ 99 w 412"/>
                <a:gd name="T65" fmla="*/ 116 h 182"/>
                <a:gd name="T66" fmla="*/ 70 w 412"/>
                <a:gd name="T67" fmla="*/ 116 h 182"/>
                <a:gd name="T68" fmla="*/ 70 w 412"/>
                <a:gd name="T69" fmla="*/ 115 h 182"/>
                <a:gd name="T70" fmla="*/ 69 w 412"/>
                <a:gd name="T71" fmla="*/ 115 h 182"/>
                <a:gd name="T72" fmla="*/ 69 w 412"/>
                <a:gd name="T73" fmla="*/ 61 h 182"/>
                <a:gd name="T74" fmla="*/ 99 w 412"/>
                <a:gd name="T75" fmla="*/ 61 h 182"/>
                <a:gd name="T76" fmla="*/ 99 w 412"/>
                <a:gd name="T77" fmla="*/ 84 h 182"/>
                <a:gd name="T78" fmla="*/ 123 w 412"/>
                <a:gd name="T79" fmla="*/ 84 h 182"/>
                <a:gd name="T80" fmla="*/ 123 w 412"/>
                <a:gd name="T81" fmla="*/ 33 h 182"/>
                <a:gd name="T82" fmla="*/ 32 w 412"/>
                <a:gd name="T83" fmla="*/ 33 h 182"/>
                <a:gd name="T84" fmla="*/ 32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2" y="150"/>
                  </a:moveTo>
                  <a:cubicBezTo>
                    <a:pt x="186" y="150"/>
                    <a:pt x="186" y="150"/>
                    <a:pt x="186" y="150"/>
                  </a:cubicBezTo>
                  <a:cubicBezTo>
                    <a:pt x="186" y="1"/>
                    <a:pt x="186" y="1"/>
                    <a:pt x="186"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79" y="181"/>
                    <a:pt x="379" y="181"/>
                    <a:pt x="379" y="181"/>
                  </a:cubicBezTo>
                  <a:cubicBezTo>
                    <a:pt x="379" y="181"/>
                    <a:pt x="379" y="181"/>
                    <a:pt x="379" y="181"/>
                  </a:cubicBezTo>
                  <a:cubicBezTo>
                    <a:pt x="256" y="182"/>
                    <a:pt x="256" y="182"/>
                    <a:pt x="256" y="182"/>
                  </a:cubicBezTo>
                  <a:cubicBezTo>
                    <a:pt x="256" y="143"/>
                    <a:pt x="255" y="100"/>
                    <a:pt x="255" y="62"/>
                  </a:cubicBezTo>
                  <a:cubicBezTo>
                    <a:pt x="284" y="62"/>
                    <a:pt x="313" y="62"/>
                    <a:pt x="342" y="62"/>
                  </a:cubicBezTo>
                  <a:cubicBezTo>
                    <a:pt x="342" y="62"/>
                    <a:pt x="342" y="62"/>
                    <a:pt x="342" y="62"/>
                  </a:cubicBezTo>
                  <a:cubicBezTo>
                    <a:pt x="342" y="62"/>
                    <a:pt x="342" y="62"/>
                    <a:pt x="342" y="62"/>
                  </a:cubicBezTo>
                  <a:cubicBezTo>
                    <a:pt x="342" y="94"/>
                    <a:pt x="342" y="94"/>
                    <a:pt x="342"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8" y="94"/>
                    <a:pt x="288" y="94"/>
                    <a:pt x="288" y="94"/>
                  </a:cubicBezTo>
                  <a:cubicBezTo>
                    <a:pt x="288" y="149"/>
                    <a:pt x="288" y="149"/>
                    <a:pt x="288" y="149"/>
                  </a:cubicBezTo>
                  <a:cubicBezTo>
                    <a:pt x="379" y="149"/>
                    <a:pt x="379" y="149"/>
                    <a:pt x="379" y="149"/>
                  </a:cubicBezTo>
                  <a:cubicBezTo>
                    <a:pt x="379" y="32"/>
                    <a:pt x="379" y="32"/>
                    <a:pt x="379" y="32"/>
                  </a:cubicBezTo>
                  <a:cubicBezTo>
                    <a:pt x="220" y="32"/>
                    <a:pt x="220" y="32"/>
                    <a:pt x="220" y="32"/>
                  </a:cubicBezTo>
                  <a:cubicBezTo>
                    <a:pt x="220" y="32"/>
                    <a:pt x="220" y="32"/>
                    <a:pt x="220"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6" y="115"/>
                    <a:pt x="156" y="115"/>
                    <a:pt x="156" y="115"/>
                  </a:cubicBezTo>
                  <a:cubicBezTo>
                    <a:pt x="99" y="115"/>
                    <a:pt x="99" y="115"/>
                    <a:pt x="99" y="115"/>
                  </a:cubicBezTo>
                  <a:cubicBezTo>
                    <a:pt x="99" y="116"/>
                    <a:pt x="99" y="116"/>
                    <a:pt x="99" y="116"/>
                  </a:cubicBezTo>
                  <a:cubicBezTo>
                    <a:pt x="70" y="116"/>
                    <a:pt x="70" y="116"/>
                    <a:pt x="70" y="116"/>
                  </a:cubicBezTo>
                  <a:cubicBezTo>
                    <a:pt x="70" y="115"/>
                    <a:pt x="70" y="115"/>
                    <a:pt x="70" y="115"/>
                  </a:cubicBezTo>
                  <a:cubicBezTo>
                    <a:pt x="69" y="115"/>
                    <a:pt x="69" y="115"/>
                    <a:pt x="69" y="115"/>
                  </a:cubicBezTo>
                  <a:cubicBezTo>
                    <a:pt x="69" y="61"/>
                    <a:pt x="69" y="61"/>
                    <a:pt x="69" y="61"/>
                  </a:cubicBezTo>
                  <a:cubicBezTo>
                    <a:pt x="99" y="61"/>
                    <a:pt x="99" y="61"/>
                    <a:pt x="99" y="61"/>
                  </a:cubicBezTo>
                  <a:cubicBezTo>
                    <a:pt x="99" y="84"/>
                    <a:pt x="99" y="84"/>
                    <a:pt x="99" y="84"/>
                  </a:cubicBezTo>
                  <a:cubicBezTo>
                    <a:pt x="123" y="84"/>
                    <a:pt x="123" y="84"/>
                    <a:pt x="123" y="84"/>
                  </a:cubicBezTo>
                  <a:cubicBezTo>
                    <a:pt x="123" y="33"/>
                    <a:pt x="123" y="33"/>
                    <a:pt x="123" y="33"/>
                  </a:cubicBezTo>
                  <a:cubicBezTo>
                    <a:pt x="32" y="33"/>
                    <a:pt x="32" y="33"/>
                    <a:pt x="32" y="33"/>
                  </a:cubicBezTo>
                  <a:lnTo>
                    <a:pt x="32"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grpSp>
      <p:pic>
        <p:nvPicPr>
          <p:cNvPr id="8" name="Picture 7"/>
          <p:cNvPicPr>
            <a:picLocks noChangeAspect="1"/>
          </p:cNvPicPr>
          <p:nvPr/>
        </p:nvPicPr>
        <p:blipFill rotWithShape="1">
          <a:blip r:embed="rId2">
            <a:extLst>
              <a:ext uri="{BEBA8EAE-BF5A-486C-A8C5-ECC9F3942E4B}">
                <a14:imgProps xmlns:a14="http://schemas.microsoft.com/office/drawing/2010/main">
                  <a14:imgLayer r:embed="rId3">
                    <a14:imgEffect>
                      <a14:backgroundRemoval t="1778" b="96000" l="3125" r="96875">
                        <a14:foregroundMark x1="20536" y1="72000" x2="79018" y2="75556"/>
                        <a14:foregroundMark x1="17857" y1="68889" x2="17857" y2="76000"/>
                        <a14:foregroundMark x1="17411" y1="67556" x2="83482" y2="68000"/>
                        <a14:foregroundMark x1="86607" y1="67556" x2="82589" y2="72444"/>
                        <a14:foregroundMark x1="82143" y1="77333" x2="85268" y2="79111"/>
                        <a14:foregroundMark x1="37946" y1="36889" x2="38393" y2="60444"/>
                        <a14:foregroundMark x1="58929" y1="39556" x2="57143" y2="62667"/>
                        <a14:foregroundMark x1="68750" y1="47111" x2="70089" y2="59556"/>
                        <a14:foregroundMark x1="36607" y1="40889" x2="19643" y2="55556"/>
                        <a14:foregroundMark x1="42411" y1="46667" x2="45536" y2="59556"/>
                        <a14:foregroundMark x1="50000" y1="52889" x2="53125" y2="64889"/>
                        <a14:foregroundMark x1="74107" y1="52889" x2="75893" y2="59111"/>
                        <a14:foregroundMark x1="29464" y1="50667" x2="29018" y2="61778"/>
                        <a14:backgroundMark x1="87500" y1="67556" x2="87500" y2="67556"/>
                      </a14:backgroundRemoval>
                    </a14:imgEffect>
                  </a14:imgLayer>
                </a14:imgProps>
              </a:ext>
              <a:ext uri="{28A0092B-C50C-407E-A947-70E740481C1C}">
                <a14:useLocalDpi xmlns:a14="http://schemas.microsoft.com/office/drawing/2010/main" val="0"/>
              </a:ext>
            </a:extLst>
          </a:blip>
          <a:srcRect l="9591" t="17646" r="10437" b="17595"/>
          <a:stretch/>
        </p:blipFill>
        <p:spPr>
          <a:xfrm>
            <a:off x="11342293" y="53231"/>
            <a:ext cx="847239" cy="689138"/>
          </a:xfrm>
          <a:prstGeom prst="rect">
            <a:avLst/>
          </a:prstGeom>
        </p:spPr>
      </p:pic>
      <p:sp>
        <p:nvSpPr>
          <p:cNvPr id="4" name="Rectangle 3"/>
          <p:cNvSpPr/>
          <p:nvPr/>
        </p:nvSpPr>
        <p:spPr>
          <a:xfrm>
            <a:off x="94595" y="1786992"/>
            <a:ext cx="11681174" cy="4159081"/>
          </a:xfrm>
          <a:prstGeom prst="rect">
            <a:avLst/>
          </a:prstGeom>
        </p:spPr>
        <p:style>
          <a:lnRef idx="2">
            <a:schemeClr val="accent6"/>
          </a:lnRef>
          <a:fillRef idx="1">
            <a:schemeClr val="lt1"/>
          </a:fillRef>
          <a:effectRef idx="0">
            <a:schemeClr val="accent6"/>
          </a:effectRef>
          <a:fontRef idx="minor">
            <a:schemeClr val="dk1"/>
          </a:fontRef>
        </p:style>
        <p:txBody>
          <a:bodyPr rtlCol="0" anchor="ctr"/>
          <a:lstStyle/>
          <a:p>
            <a:pPr algn="just"/>
            <a:r>
              <a:rPr lang="vi-VN" sz="3200" dirty="0">
                <a:latin typeface="Times New Roman" panose="02020603050405020304" pitchFamily="18" charset="0"/>
                <a:cs typeface="Times New Roman" panose="02020603050405020304" pitchFamily="18" charset="0"/>
              </a:rPr>
              <a:t>d) Tổ chức thực hiện:  </a:t>
            </a:r>
          </a:p>
          <a:p>
            <a:pPr algn="just"/>
            <a:r>
              <a:rPr lang="vi-VN" sz="3200" dirty="0">
                <a:latin typeface="Times New Roman" panose="02020603050405020304" pitchFamily="18" charset="0"/>
                <a:cs typeface="Times New Roman" panose="02020603050405020304" pitchFamily="18" charset="0"/>
              </a:rPr>
              <a:t>- </a:t>
            </a:r>
            <a:r>
              <a:rPr lang="en-US" sz="3200" dirty="0">
                <a:latin typeface="Times New Roman" panose="02020603050405020304" pitchFamily="18" charset="0"/>
                <a:cs typeface="Times New Roman" panose="02020603050405020304" pitchFamily="18" charset="0"/>
              </a:rPr>
              <a:t>N</a:t>
            </a:r>
            <a:r>
              <a:rPr lang="vi-VN" sz="3200" dirty="0" smtClean="0">
                <a:latin typeface="Times New Roman" panose="02020603050405020304" pitchFamily="18" charset="0"/>
                <a:cs typeface="Times New Roman" panose="02020603050405020304" pitchFamily="18" charset="0"/>
              </a:rPr>
              <a:t>hiệm </a:t>
            </a:r>
            <a:r>
              <a:rPr lang="vi-VN" sz="3200" dirty="0">
                <a:latin typeface="Times New Roman" panose="02020603050405020304" pitchFamily="18" charset="0"/>
                <a:cs typeface="Times New Roman" panose="02020603050405020304" pitchFamily="18" charset="0"/>
              </a:rPr>
              <a:t>vụ học tập: GV yêu cầu HS lập dàn ý và viết một văn bản nghị luận thuyết phục người khác từ bỏ một thói quen hay một quan niệm (khác với thói quen hay quan niệm đã được viết trên lớp).</a:t>
            </a:r>
          </a:p>
          <a:p>
            <a:pPr algn="just"/>
            <a:r>
              <a:rPr lang="vi-VN" sz="3200" dirty="0">
                <a:latin typeface="Times New Roman" panose="02020603050405020304" pitchFamily="18" charset="0"/>
                <a:cs typeface="Times New Roman" panose="02020603050405020304" pitchFamily="18" charset="0"/>
              </a:rPr>
              <a:t>- Thực hiện nhiệm vụ: HS lập dàn ý, viết bài. </a:t>
            </a:r>
          </a:p>
          <a:p>
            <a:pPr algn="just"/>
            <a:r>
              <a:rPr lang="vi-VN" sz="3200" dirty="0">
                <a:latin typeface="Times New Roman" panose="02020603050405020304" pitchFamily="18" charset="0"/>
                <a:cs typeface="Times New Roman" panose="02020603050405020304" pitchFamily="18" charset="0"/>
              </a:rPr>
              <a:t>- Báo cáo, thảo luận: HS trình bày bài viết trong tiết học tới.</a:t>
            </a:r>
          </a:p>
          <a:p>
            <a:pPr algn="just"/>
            <a:r>
              <a:rPr lang="vi-VN" sz="3200" dirty="0">
                <a:latin typeface="Times New Roman" panose="02020603050405020304" pitchFamily="18" charset="0"/>
                <a:cs typeface="Times New Roman" panose="02020603050405020304" pitchFamily="18" charset="0"/>
              </a:rPr>
              <a:t>- Kết luận, nhận định: GV đánh giá, nhận </a:t>
            </a:r>
            <a:r>
              <a:rPr lang="vi-VN" sz="3200" dirty="0" smtClean="0">
                <a:latin typeface="Times New Roman" panose="02020603050405020304" pitchFamily="18" charset="0"/>
                <a:cs typeface="Times New Roman" panose="02020603050405020304" pitchFamily="18" charset="0"/>
              </a:rPr>
              <a:t>xét. </a:t>
            </a:r>
            <a:endParaRPr lang="vi-VN" sz="3200" dirty="0">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194680409"/>
      </p:ext>
    </p:extLst>
  </p:cSld>
  <p:clrMapOvr>
    <a:masterClrMapping/>
  </p:clrMapOvr>
  <p:transition spd="slow">
    <p:split orient="vert"/>
  </p:transition>
  <p:timing>
    <p:tnLst>
      <p:par>
        <p:cTn id="1" dur="indefinite" restart="never" nodeType="tmRoot"/>
      </p:par>
    </p:tnLst>
  </p:timing>
</p:sld>
</file>

<file path=ppt/slides/slide1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Freeform 3"/>
          <p:cNvSpPr>
            <a:spLocks/>
          </p:cNvSpPr>
          <p:nvPr/>
        </p:nvSpPr>
        <p:spPr bwMode="auto">
          <a:xfrm>
            <a:off x="5087898" y="71677"/>
            <a:ext cx="3184603" cy="389226"/>
          </a:xfrm>
          <a:custGeom>
            <a:avLst/>
            <a:gdLst>
              <a:gd name="T0" fmla="+- 0 3326 3326"/>
              <a:gd name="T1" fmla="*/ T0 w 7474"/>
              <a:gd name="T2" fmla="+- 0 2203 761"/>
              <a:gd name="T3" fmla="*/ 2203 h 1443"/>
              <a:gd name="T4" fmla="+- 0 3485 3326"/>
              <a:gd name="T5" fmla="*/ T4 w 7474"/>
              <a:gd name="T6" fmla="+- 0 761 761"/>
              <a:gd name="T7" fmla="*/ 761 h 1443"/>
              <a:gd name="T8" fmla="+- 0 10800 3326"/>
              <a:gd name="T9" fmla="*/ T8 w 7474"/>
              <a:gd name="T10" fmla="+- 0 761 761"/>
              <a:gd name="T11" fmla="*/ 761 h 1443"/>
              <a:gd name="T12" fmla="+- 0 10800 3326"/>
              <a:gd name="T13" fmla="*/ T12 w 7474"/>
              <a:gd name="T14" fmla="+- 0 2191 761"/>
              <a:gd name="T15" fmla="*/ 2191 h 1443"/>
              <a:gd name="T16" fmla="+- 0 3326 3326"/>
              <a:gd name="T17" fmla="*/ T16 w 7474"/>
              <a:gd name="T18" fmla="+- 0 2203 761"/>
              <a:gd name="T19" fmla="*/ 2203 h 1443"/>
            </a:gdLst>
            <a:ahLst/>
            <a:cxnLst>
              <a:cxn ang="0">
                <a:pos x="T1" y="T3"/>
              </a:cxn>
              <a:cxn ang="0">
                <a:pos x="T5" y="T7"/>
              </a:cxn>
              <a:cxn ang="0">
                <a:pos x="T9" y="T11"/>
              </a:cxn>
              <a:cxn ang="0">
                <a:pos x="T13" y="T15"/>
              </a:cxn>
              <a:cxn ang="0">
                <a:pos x="T17" y="T19"/>
              </a:cxn>
            </a:cxnLst>
            <a:rect l="0" t="0" r="r" b="b"/>
            <a:pathLst>
              <a:path w="7474" h="1443">
                <a:moveTo>
                  <a:pt x="0" y="1442"/>
                </a:moveTo>
                <a:lnTo>
                  <a:pt x="159" y="0"/>
                </a:lnTo>
                <a:lnTo>
                  <a:pt x="7474" y="0"/>
                </a:lnTo>
                <a:lnTo>
                  <a:pt x="7474" y="1430"/>
                </a:lnTo>
                <a:lnTo>
                  <a:pt x="0" y="1442"/>
                </a:lnTo>
                <a:close/>
              </a:path>
            </a:pathLst>
          </a:custGeom>
          <a:solidFill>
            <a:srgbClr val="FBFBE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 name="Rectangle 2"/>
          <p:cNvSpPr>
            <a:spLocks noChangeArrowheads="1"/>
          </p:cNvSpPr>
          <p:nvPr/>
        </p:nvSpPr>
        <p:spPr bwMode="auto">
          <a:xfrm>
            <a:off x="17460" y="0"/>
            <a:ext cx="12192000" cy="652321"/>
          </a:xfrm>
          <a:prstGeom prst="rect">
            <a:avLst/>
          </a:prstGeom>
          <a:solidFill>
            <a:srgbClr val="B1C1E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Freeform 3"/>
          <p:cNvSpPr>
            <a:spLocks/>
          </p:cNvSpPr>
          <p:nvPr/>
        </p:nvSpPr>
        <p:spPr bwMode="auto">
          <a:xfrm>
            <a:off x="1893557" y="71677"/>
            <a:ext cx="10315903" cy="684643"/>
          </a:xfrm>
          <a:custGeom>
            <a:avLst/>
            <a:gdLst>
              <a:gd name="T0" fmla="+- 0 3326 3326"/>
              <a:gd name="T1" fmla="*/ T0 w 7474"/>
              <a:gd name="T2" fmla="+- 0 2203 761"/>
              <a:gd name="T3" fmla="*/ 2203 h 1443"/>
              <a:gd name="T4" fmla="+- 0 3485 3326"/>
              <a:gd name="T5" fmla="*/ T4 w 7474"/>
              <a:gd name="T6" fmla="+- 0 761 761"/>
              <a:gd name="T7" fmla="*/ 761 h 1443"/>
              <a:gd name="T8" fmla="+- 0 10800 3326"/>
              <a:gd name="T9" fmla="*/ T8 w 7474"/>
              <a:gd name="T10" fmla="+- 0 761 761"/>
              <a:gd name="T11" fmla="*/ 761 h 1443"/>
              <a:gd name="T12" fmla="+- 0 10800 3326"/>
              <a:gd name="T13" fmla="*/ T12 w 7474"/>
              <a:gd name="T14" fmla="+- 0 2191 761"/>
              <a:gd name="T15" fmla="*/ 2191 h 1443"/>
              <a:gd name="T16" fmla="+- 0 3326 3326"/>
              <a:gd name="T17" fmla="*/ T16 w 7474"/>
              <a:gd name="T18" fmla="+- 0 2203 761"/>
              <a:gd name="T19" fmla="*/ 2203 h 1443"/>
            </a:gdLst>
            <a:ahLst/>
            <a:cxnLst>
              <a:cxn ang="0">
                <a:pos x="T1" y="T3"/>
              </a:cxn>
              <a:cxn ang="0">
                <a:pos x="T5" y="T7"/>
              </a:cxn>
              <a:cxn ang="0">
                <a:pos x="T9" y="T11"/>
              </a:cxn>
              <a:cxn ang="0">
                <a:pos x="T13" y="T15"/>
              </a:cxn>
              <a:cxn ang="0">
                <a:pos x="T17" y="T19"/>
              </a:cxn>
            </a:cxnLst>
            <a:rect l="0" t="0" r="r" b="b"/>
            <a:pathLst>
              <a:path w="7474" h="1443">
                <a:moveTo>
                  <a:pt x="0" y="1442"/>
                </a:moveTo>
                <a:lnTo>
                  <a:pt x="159" y="0"/>
                </a:lnTo>
                <a:lnTo>
                  <a:pt x="7474" y="0"/>
                </a:lnTo>
                <a:lnTo>
                  <a:pt x="7474" y="1430"/>
                </a:lnTo>
                <a:lnTo>
                  <a:pt x="0" y="1442"/>
                </a:lnTo>
                <a:close/>
              </a:path>
            </a:pathLst>
          </a:custGeom>
          <a:solidFill>
            <a:schemeClr val="accent6">
              <a:lumMod val="20000"/>
              <a:lumOff val="8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15" name="Group 14"/>
          <p:cNvGrpSpPr/>
          <p:nvPr/>
        </p:nvGrpSpPr>
        <p:grpSpPr>
          <a:xfrm>
            <a:off x="1608530" y="53231"/>
            <a:ext cx="538945" cy="821412"/>
            <a:chOff x="908603" y="80216"/>
            <a:chExt cx="538945" cy="676514"/>
          </a:xfrm>
        </p:grpSpPr>
        <p:sp>
          <p:nvSpPr>
            <p:cNvPr id="20" name="Freeform 4"/>
            <p:cNvSpPr>
              <a:spLocks/>
            </p:cNvSpPr>
            <p:nvPr/>
          </p:nvSpPr>
          <p:spPr bwMode="auto">
            <a:xfrm>
              <a:off x="1136046" y="80216"/>
              <a:ext cx="311502" cy="676514"/>
            </a:xfrm>
            <a:custGeom>
              <a:avLst/>
              <a:gdLst>
                <a:gd name="T0" fmla="+- 0 3055 3055"/>
                <a:gd name="T1" fmla="*/ T0 w 430"/>
                <a:gd name="T2" fmla="+- 0 2450 761"/>
                <a:gd name="T3" fmla="*/ 2450 h 1690"/>
                <a:gd name="T4" fmla="+- 0 3086 3055"/>
                <a:gd name="T5" fmla="*/ T4 w 430"/>
                <a:gd name="T6" fmla="+- 0 1116 761"/>
                <a:gd name="T7" fmla="*/ 1116 h 1690"/>
                <a:gd name="T8" fmla="+- 0 3485 3055"/>
                <a:gd name="T9" fmla="*/ T8 w 430"/>
                <a:gd name="T10" fmla="+- 0 761 761"/>
                <a:gd name="T11" fmla="*/ 761 h 1690"/>
                <a:gd name="T12" fmla="+- 0 3326 3055"/>
                <a:gd name="T13" fmla="*/ T12 w 430"/>
                <a:gd name="T14" fmla="+- 0 2203 761"/>
                <a:gd name="T15" fmla="*/ 2203 h 1690"/>
                <a:gd name="T16" fmla="+- 0 3055 3055"/>
                <a:gd name="T17" fmla="*/ T16 w 430"/>
                <a:gd name="T18" fmla="+- 0 2450 761"/>
                <a:gd name="T19" fmla="*/ 2450 h 1690"/>
              </a:gdLst>
              <a:ahLst/>
              <a:cxnLst>
                <a:cxn ang="0">
                  <a:pos x="T1" y="T3"/>
                </a:cxn>
                <a:cxn ang="0">
                  <a:pos x="T5" y="T7"/>
                </a:cxn>
                <a:cxn ang="0">
                  <a:pos x="T9" y="T11"/>
                </a:cxn>
                <a:cxn ang="0">
                  <a:pos x="T13" y="T15"/>
                </a:cxn>
                <a:cxn ang="0">
                  <a:pos x="T17" y="T19"/>
                </a:cxn>
              </a:cxnLst>
              <a:rect l="0" t="0" r="r" b="b"/>
              <a:pathLst>
                <a:path w="430" h="1690">
                  <a:moveTo>
                    <a:pt x="0" y="1689"/>
                  </a:moveTo>
                  <a:lnTo>
                    <a:pt x="31" y="355"/>
                  </a:lnTo>
                  <a:lnTo>
                    <a:pt x="430" y="0"/>
                  </a:lnTo>
                  <a:lnTo>
                    <a:pt x="271" y="1442"/>
                  </a:lnTo>
                  <a:lnTo>
                    <a:pt x="0" y="1689"/>
                  </a:lnTo>
                  <a:close/>
                </a:path>
              </a:pathLst>
            </a:custGeom>
            <a:solidFill>
              <a:srgbClr val="FBB6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 name="Freeform 5"/>
            <p:cNvSpPr>
              <a:spLocks/>
            </p:cNvSpPr>
            <p:nvPr/>
          </p:nvSpPr>
          <p:spPr bwMode="auto">
            <a:xfrm>
              <a:off x="908603" y="80216"/>
              <a:ext cx="258983" cy="676514"/>
            </a:xfrm>
            <a:custGeom>
              <a:avLst/>
              <a:gdLst>
                <a:gd name="T0" fmla="+- 0 3055 2731"/>
                <a:gd name="T1" fmla="*/ T0 w 356"/>
                <a:gd name="T2" fmla="+- 0 2450 761"/>
                <a:gd name="T3" fmla="*/ 2450 h 1690"/>
                <a:gd name="T4" fmla="+- 0 2798 2731"/>
                <a:gd name="T5" fmla="*/ T4 w 356"/>
                <a:gd name="T6" fmla="+- 0 2203 761"/>
                <a:gd name="T7" fmla="*/ 2203 h 1690"/>
                <a:gd name="T8" fmla="+- 0 2731 2731"/>
                <a:gd name="T9" fmla="*/ T8 w 356"/>
                <a:gd name="T10" fmla="+- 0 761 761"/>
                <a:gd name="T11" fmla="*/ 761 h 1690"/>
                <a:gd name="T12" fmla="+- 0 3086 2731"/>
                <a:gd name="T13" fmla="*/ T12 w 356"/>
                <a:gd name="T14" fmla="+- 0 1116 761"/>
                <a:gd name="T15" fmla="*/ 1116 h 1690"/>
                <a:gd name="T16" fmla="+- 0 3055 2731"/>
                <a:gd name="T17" fmla="*/ T16 w 356"/>
                <a:gd name="T18" fmla="+- 0 2450 761"/>
                <a:gd name="T19" fmla="*/ 2450 h 1690"/>
              </a:gdLst>
              <a:ahLst/>
              <a:cxnLst>
                <a:cxn ang="0">
                  <a:pos x="T1" y="T3"/>
                </a:cxn>
                <a:cxn ang="0">
                  <a:pos x="T5" y="T7"/>
                </a:cxn>
                <a:cxn ang="0">
                  <a:pos x="T9" y="T11"/>
                </a:cxn>
                <a:cxn ang="0">
                  <a:pos x="T13" y="T15"/>
                </a:cxn>
                <a:cxn ang="0">
                  <a:pos x="T17" y="T19"/>
                </a:cxn>
              </a:cxnLst>
              <a:rect l="0" t="0" r="r" b="b"/>
              <a:pathLst>
                <a:path w="356" h="1690">
                  <a:moveTo>
                    <a:pt x="324" y="1689"/>
                  </a:moveTo>
                  <a:lnTo>
                    <a:pt x="67" y="1442"/>
                  </a:lnTo>
                  <a:lnTo>
                    <a:pt x="0" y="0"/>
                  </a:lnTo>
                  <a:lnTo>
                    <a:pt x="355" y="355"/>
                  </a:lnTo>
                  <a:lnTo>
                    <a:pt x="324" y="1689"/>
                  </a:lnTo>
                  <a:close/>
                </a:path>
              </a:pathLst>
            </a:custGeom>
            <a:solidFill>
              <a:srgbClr val="DB6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5" name="Freeform 6"/>
          <p:cNvSpPr>
            <a:spLocks/>
          </p:cNvSpPr>
          <p:nvPr/>
        </p:nvSpPr>
        <p:spPr bwMode="auto">
          <a:xfrm>
            <a:off x="889114" y="71678"/>
            <a:ext cx="772509" cy="684642"/>
          </a:xfrm>
          <a:custGeom>
            <a:avLst/>
            <a:gdLst>
              <a:gd name="T0" fmla="+- 0 2798 1553"/>
              <a:gd name="T1" fmla="*/ T0 w 1246"/>
              <a:gd name="T2" fmla="+- 0 2203 761"/>
              <a:gd name="T3" fmla="*/ 2203 h 1443"/>
              <a:gd name="T4" fmla="+- 0 1553 1553"/>
              <a:gd name="T5" fmla="*/ T4 w 1246"/>
              <a:gd name="T6" fmla="+- 0 2203 761"/>
              <a:gd name="T7" fmla="*/ 2203 h 1443"/>
              <a:gd name="T8" fmla="+- 0 1553 1553"/>
              <a:gd name="T9" fmla="*/ T8 w 1246"/>
              <a:gd name="T10" fmla="+- 0 761 761"/>
              <a:gd name="T11" fmla="*/ 761 h 1443"/>
              <a:gd name="T12" fmla="+- 0 2731 1553"/>
              <a:gd name="T13" fmla="*/ T12 w 1246"/>
              <a:gd name="T14" fmla="+- 0 761 761"/>
              <a:gd name="T15" fmla="*/ 761 h 1443"/>
              <a:gd name="T16" fmla="+- 0 2798 1553"/>
              <a:gd name="T17" fmla="*/ T16 w 1246"/>
              <a:gd name="T18" fmla="+- 0 2203 761"/>
              <a:gd name="T19" fmla="*/ 2203 h 1443"/>
            </a:gdLst>
            <a:ahLst/>
            <a:cxnLst>
              <a:cxn ang="0">
                <a:pos x="T1" y="T3"/>
              </a:cxn>
              <a:cxn ang="0">
                <a:pos x="T5" y="T7"/>
              </a:cxn>
              <a:cxn ang="0">
                <a:pos x="T9" y="T11"/>
              </a:cxn>
              <a:cxn ang="0">
                <a:pos x="T13" y="T15"/>
              </a:cxn>
              <a:cxn ang="0">
                <a:pos x="T17" y="T19"/>
              </a:cxn>
            </a:cxnLst>
            <a:rect l="0" t="0" r="r" b="b"/>
            <a:pathLst>
              <a:path w="1246" h="1443">
                <a:moveTo>
                  <a:pt x="1245" y="1442"/>
                </a:moveTo>
                <a:lnTo>
                  <a:pt x="0" y="1442"/>
                </a:lnTo>
                <a:lnTo>
                  <a:pt x="0" y="0"/>
                </a:lnTo>
                <a:lnTo>
                  <a:pt x="1178" y="0"/>
                </a:lnTo>
                <a:lnTo>
                  <a:pt x="1245" y="1442"/>
                </a:lnTo>
                <a:close/>
              </a:path>
            </a:pathLst>
          </a:custGeom>
          <a:solidFill>
            <a:srgbClr val="F4832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 name="Rectangle 25"/>
          <p:cNvSpPr/>
          <p:nvPr/>
        </p:nvSpPr>
        <p:spPr>
          <a:xfrm>
            <a:off x="889114" y="88180"/>
            <a:ext cx="719416" cy="58064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smtClean="0">
                <a:latin typeface="Times New Roman" panose="02020603050405020304" pitchFamily="18" charset="0"/>
                <a:cs typeface="Times New Roman" panose="02020603050405020304" pitchFamily="18" charset="0"/>
              </a:rPr>
              <a:t>LỚP</a:t>
            </a:r>
          </a:p>
          <a:p>
            <a:pPr algn="ctr"/>
            <a:r>
              <a:rPr lang="en-US" b="1" smtClean="0">
                <a:latin typeface="Times New Roman" panose="02020603050405020304" pitchFamily="18" charset="0"/>
                <a:cs typeface="Times New Roman" panose="02020603050405020304" pitchFamily="18" charset="0"/>
              </a:rPr>
              <a:t>10</a:t>
            </a:r>
            <a:endParaRPr lang="en-US" b="1">
              <a:latin typeface="Times New Roman" panose="02020603050405020304" pitchFamily="18" charset="0"/>
              <a:cs typeface="Times New Roman" panose="02020603050405020304" pitchFamily="18" charset="0"/>
            </a:endParaRPr>
          </a:p>
        </p:txBody>
      </p:sp>
      <p:sp>
        <p:nvSpPr>
          <p:cNvPr id="18" name="Rounded Rectangle 17"/>
          <p:cNvSpPr/>
          <p:nvPr/>
        </p:nvSpPr>
        <p:spPr>
          <a:xfrm>
            <a:off x="94594" y="71678"/>
            <a:ext cx="747224" cy="684642"/>
          </a:xfrm>
          <a:prstGeom prst="roundRect">
            <a:avLst/>
          </a:prstGeom>
          <a:solidFill>
            <a:schemeClr val="accent6">
              <a:lumMod val="75000"/>
            </a:schemeClr>
          </a:solidFill>
          <a:ln>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700" b="1" smtClean="0">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NGỮ VĂN</a:t>
            </a:r>
            <a:endParaRPr lang="en-US" sz="1700" b="1">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endParaRPr>
          </a:p>
        </p:txBody>
      </p:sp>
      <p:sp>
        <p:nvSpPr>
          <p:cNvPr id="23" name="Rectangle 22"/>
          <p:cNvSpPr/>
          <p:nvPr/>
        </p:nvSpPr>
        <p:spPr>
          <a:xfrm>
            <a:off x="1561235" y="131928"/>
            <a:ext cx="10630766" cy="67762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dirty="0" smtClean="0">
                <a:solidFill>
                  <a:srgbClr val="C00000"/>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BÀI 7: ANH HÙNG VÀ NGHỆ SĨ (PHẦN VIẾT)</a:t>
            </a:r>
            <a:endParaRPr lang="en-US" sz="3200" b="1" dirty="0">
              <a:solidFill>
                <a:srgbClr val="C00000"/>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endParaRPr>
          </a:p>
        </p:txBody>
      </p:sp>
      <p:grpSp>
        <p:nvGrpSpPr>
          <p:cNvPr id="29" name="Group 28"/>
          <p:cNvGrpSpPr/>
          <p:nvPr/>
        </p:nvGrpSpPr>
        <p:grpSpPr>
          <a:xfrm>
            <a:off x="17460" y="6782919"/>
            <a:ext cx="12194502" cy="75081"/>
            <a:chOff x="4931841" y="4800600"/>
            <a:chExt cx="14776329" cy="149111"/>
          </a:xfrm>
          <a:solidFill>
            <a:schemeClr val="accent6">
              <a:lumMod val="50000"/>
            </a:schemeClr>
          </a:solidFill>
        </p:grpSpPr>
        <p:grpSp>
          <p:nvGrpSpPr>
            <p:cNvPr id="30" name="Group 29"/>
            <p:cNvGrpSpPr/>
            <p:nvPr/>
          </p:nvGrpSpPr>
          <p:grpSpPr>
            <a:xfrm>
              <a:off x="4931841" y="4800600"/>
              <a:ext cx="12138546" cy="149111"/>
              <a:chOff x="2844983" y="4880089"/>
              <a:chExt cx="12138546" cy="149111"/>
            </a:xfrm>
            <a:grpFill/>
          </p:grpSpPr>
          <p:grpSp>
            <p:nvGrpSpPr>
              <p:cNvPr id="36" name="Group 35"/>
              <p:cNvGrpSpPr/>
              <p:nvPr/>
            </p:nvGrpSpPr>
            <p:grpSpPr>
              <a:xfrm>
                <a:off x="2844983" y="4880089"/>
                <a:ext cx="11069794" cy="149111"/>
                <a:chOff x="2211387" y="5029200"/>
                <a:chExt cx="11679394" cy="126831"/>
              </a:xfrm>
              <a:grpFill/>
            </p:grpSpPr>
            <p:sp>
              <p:nvSpPr>
                <p:cNvPr id="39" name="Freeform 5"/>
                <p:cNvSpPr>
                  <a:spLocks/>
                </p:cNvSpPr>
                <p:nvPr/>
              </p:nvSpPr>
              <p:spPr bwMode="auto">
                <a:xfrm>
                  <a:off x="2211387" y="5029200"/>
                  <a:ext cx="526381" cy="126831"/>
                </a:xfrm>
                <a:custGeom>
                  <a:avLst/>
                  <a:gdLst>
                    <a:gd name="T0" fmla="*/ 33 w 412"/>
                    <a:gd name="T1" fmla="*/ 150 h 182"/>
                    <a:gd name="T2" fmla="*/ 187 w 412"/>
                    <a:gd name="T3" fmla="*/ 150 h 182"/>
                    <a:gd name="T4" fmla="*/ 187 w 412"/>
                    <a:gd name="T5" fmla="*/ 1 h 182"/>
                    <a:gd name="T6" fmla="*/ 187 w 412"/>
                    <a:gd name="T7" fmla="*/ 1 h 182"/>
                    <a:gd name="T8" fmla="*/ 187 w 412"/>
                    <a:gd name="T9" fmla="*/ 1 h 182"/>
                    <a:gd name="T10" fmla="*/ 412 w 412"/>
                    <a:gd name="T11" fmla="*/ 0 h 182"/>
                    <a:gd name="T12" fmla="*/ 412 w 412"/>
                    <a:gd name="T13" fmla="*/ 181 h 182"/>
                    <a:gd name="T14" fmla="*/ 379 w 412"/>
                    <a:gd name="T15" fmla="*/ 181 h 182"/>
                    <a:gd name="T16" fmla="*/ 379 w 412"/>
                    <a:gd name="T17" fmla="*/ 181 h 182"/>
                    <a:gd name="T18" fmla="*/ 256 w 412"/>
                    <a:gd name="T19" fmla="*/ 182 h 182"/>
                    <a:gd name="T20" fmla="*/ 255 w 412"/>
                    <a:gd name="T21" fmla="*/ 62 h 182"/>
                    <a:gd name="T22" fmla="*/ 342 w 412"/>
                    <a:gd name="T23" fmla="*/ 62 h 182"/>
                    <a:gd name="T24" fmla="*/ 342 w 412"/>
                    <a:gd name="T25" fmla="*/ 62 h 182"/>
                    <a:gd name="T26" fmla="*/ 342 w 412"/>
                    <a:gd name="T27" fmla="*/ 62 h 182"/>
                    <a:gd name="T28" fmla="*/ 342 w 412"/>
                    <a:gd name="T29" fmla="*/ 94 h 182"/>
                    <a:gd name="T30" fmla="*/ 342 w 412"/>
                    <a:gd name="T31" fmla="*/ 94 h 182"/>
                    <a:gd name="T32" fmla="*/ 342 w 412"/>
                    <a:gd name="T33" fmla="*/ 116 h 182"/>
                    <a:gd name="T34" fmla="*/ 313 w 412"/>
                    <a:gd name="T35" fmla="*/ 116 h 182"/>
                    <a:gd name="T36" fmla="*/ 313 w 412"/>
                    <a:gd name="T37" fmla="*/ 94 h 182"/>
                    <a:gd name="T38" fmla="*/ 288 w 412"/>
                    <a:gd name="T39" fmla="*/ 94 h 182"/>
                    <a:gd name="T40" fmla="*/ 288 w 412"/>
                    <a:gd name="T41" fmla="*/ 149 h 182"/>
                    <a:gd name="T42" fmla="*/ 379 w 412"/>
                    <a:gd name="T43" fmla="*/ 149 h 182"/>
                    <a:gd name="T44" fmla="*/ 379 w 412"/>
                    <a:gd name="T45" fmla="*/ 32 h 182"/>
                    <a:gd name="T46" fmla="*/ 220 w 412"/>
                    <a:gd name="T47" fmla="*/ 32 h 182"/>
                    <a:gd name="T48" fmla="*/ 220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7 w 412"/>
                    <a:gd name="T61" fmla="*/ 115 h 182"/>
                    <a:gd name="T62" fmla="*/ 100 w 412"/>
                    <a:gd name="T63" fmla="*/ 115 h 182"/>
                    <a:gd name="T64" fmla="*/ 100 w 412"/>
                    <a:gd name="T65" fmla="*/ 116 h 182"/>
                    <a:gd name="T66" fmla="*/ 71 w 412"/>
                    <a:gd name="T67" fmla="*/ 116 h 182"/>
                    <a:gd name="T68" fmla="*/ 71 w 412"/>
                    <a:gd name="T69" fmla="*/ 115 h 182"/>
                    <a:gd name="T70" fmla="*/ 70 w 412"/>
                    <a:gd name="T71" fmla="*/ 115 h 182"/>
                    <a:gd name="T72" fmla="*/ 69 w 412"/>
                    <a:gd name="T73" fmla="*/ 61 h 182"/>
                    <a:gd name="T74" fmla="*/ 100 w 412"/>
                    <a:gd name="T75" fmla="*/ 61 h 182"/>
                    <a:gd name="T76" fmla="*/ 100 w 412"/>
                    <a:gd name="T77" fmla="*/ 84 h 182"/>
                    <a:gd name="T78" fmla="*/ 124 w 412"/>
                    <a:gd name="T79" fmla="*/ 84 h 182"/>
                    <a:gd name="T80" fmla="*/ 124 w 412"/>
                    <a:gd name="T81" fmla="*/ 33 h 182"/>
                    <a:gd name="T82" fmla="*/ 33 w 412"/>
                    <a:gd name="T83" fmla="*/ 33 h 182"/>
                    <a:gd name="T84" fmla="*/ 33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3" y="150"/>
                      </a:moveTo>
                      <a:cubicBezTo>
                        <a:pt x="187" y="150"/>
                        <a:pt x="187" y="150"/>
                        <a:pt x="187" y="150"/>
                      </a:cubicBezTo>
                      <a:cubicBezTo>
                        <a:pt x="187" y="1"/>
                        <a:pt x="187" y="1"/>
                        <a:pt x="187"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79" y="181"/>
                        <a:pt x="379" y="181"/>
                        <a:pt x="379" y="181"/>
                      </a:cubicBezTo>
                      <a:cubicBezTo>
                        <a:pt x="379" y="181"/>
                        <a:pt x="379" y="181"/>
                        <a:pt x="379" y="181"/>
                      </a:cubicBezTo>
                      <a:cubicBezTo>
                        <a:pt x="256" y="182"/>
                        <a:pt x="256" y="182"/>
                        <a:pt x="256" y="182"/>
                      </a:cubicBezTo>
                      <a:cubicBezTo>
                        <a:pt x="256" y="143"/>
                        <a:pt x="255" y="100"/>
                        <a:pt x="255" y="62"/>
                      </a:cubicBezTo>
                      <a:cubicBezTo>
                        <a:pt x="285" y="62"/>
                        <a:pt x="313" y="62"/>
                        <a:pt x="342" y="62"/>
                      </a:cubicBezTo>
                      <a:cubicBezTo>
                        <a:pt x="342" y="62"/>
                        <a:pt x="342" y="62"/>
                        <a:pt x="342" y="62"/>
                      </a:cubicBezTo>
                      <a:cubicBezTo>
                        <a:pt x="342" y="62"/>
                        <a:pt x="342" y="62"/>
                        <a:pt x="342" y="62"/>
                      </a:cubicBezTo>
                      <a:cubicBezTo>
                        <a:pt x="342" y="94"/>
                        <a:pt x="342" y="94"/>
                        <a:pt x="342"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8" y="94"/>
                        <a:pt x="288" y="94"/>
                        <a:pt x="288" y="94"/>
                      </a:cubicBezTo>
                      <a:cubicBezTo>
                        <a:pt x="288" y="149"/>
                        <a:pt x="288" y="149"/>
                        <a:pt x="288" y="149"/>
                      </a:cubicBezTo>
                      <a:cubicBezTo>
                        <a:pt x="379" y="149"/>
                        <a:pt x="379" y="149"/>
                        <a:pt x="379" y="149"/>
                      </a:cubicBezTo>
                      <a:cubicBezTo>
                        <a:pt x="379" y="32"/>
                        <a:pt x="379" y="32"/>
                        <a:pt x="379" y="32"/>
                      </a:cubicBezTo>
                      <a:cubicBezTo>
                        <a:pt x="220" y="32"/>
                        <a:pt x="220" y="32"/>
                        <a:pt x="220" y="32"/>
                      </a:cubicBezTo>
                      <a:cubicBezTo>
                        <a:pt x="220" y="32"/>
                        <a:pt x="220" y="32"/>
                        <a:pt x="220"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7" y="115"/>
                        <a:pt x="157" y="115"/>
                        <a:pt x="157" y="115"/>
                      </a:cubicBezTo>
                      <a:cubicBezTo>
                        <a:pt x="100" y="115"/>
                        <a:pt x="100" y="115"/>
                        <a:pt x="100" y="115"/>
                      </a:cubicBezTo>
                      <a:cubicBezTo>
                        <a:pt x="100" y="116"/>
                        <a:pt x="100" y="116"/>
                        <a:pt x="100" y="116"/>
                      </a:cubicBezTo>
                      <a:cubicBezTo>
                        <a:pt x="71" y="116"/>
                        <a:pt x="71" y="116"/>
                        <a:pt x="71" y="116"/>
                      </a:cubicBezTo>
                      <a:cubicBezTo>
                        <a:pt x="71" y="115"/>
                        <a:pt x="71" y="115"/>
                        <a:pt x="71" y="115"/>
                      </a:cubicBezTo>
                      <a:cubicBezTo>
                        <a:pt x="70" y="115"/>
                        <a:pt x="70" y="115"/>
                        <a:pt x="70" y="115"/>
                      </a:cubicBezTo>
                      <a:cubicBezTo>
                        <a:pt x="69" y="61"/>
                        <a:pt x="69" y="61"/>
                        <a:pt x="69" y="61"/>
                      </a:cubicBezTo>
                      <a:cubicBezTo>
                        <a:pt x="100" y="61"/>
                        <a:pt x="100" y="61"/>
                        <a:pt x="100" y="61"/>
                      </a:cubicBezTo>
                      <a:cubicBezTo>
                        <a:pt x="100" y="84"/>
                        <a:pt x="100" y="84"/>
                        <a:pt x="100" y="84"/>
                      </a:cubicBezTo>
                      <a:cubicBezTo>
                        <a:pt x="124" y="84"/>
                        <a:pt x="124" y="84"/>
                        <a:pt x="124" y="84"/>
                      </a:cubicBezTo>
                      <a:cubicBezTo>
                        <a:pt x="124" y="33"/>
                        <a:pt x="124" y="33"/>
                        <a:pt x="124" y="33"/>
                      </a:cubicBezTo>
                      <a:cubicBezTo>
                        <a:pt x="33" y="33"/>
                        <a:pt x="33" y="33"/>
                        <a:pt x="33" y="33"/>
                      </a:cubicBezTo>
                      <a:lnTo>
                        <a:pt x="33"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40" name="Freeform 6"/>
                <p:cNvSpPr>
                  <a:spLocks/>
                </p:cNvSpPr>
                <p:nvPr/>
              </p:nvSpPr>
              <p:spPr bwMode="auto">
                <a:xfrm>
                  <a:off x="2769038" y="5029200"/>
                  <a:ext cx="524643" cy="126831"/>
                </a:xfrm>
                <a:custGeom>
                  <a:avLst/>
                  <a:gdLst>
                    <a:gd name="T0" fmla="*/ 32 w 411"/>
                    <a:gd name="T1" fmla="*/ 150 h 182"/>
                    <a:gd name="T2" fmla="*/ 186 w 411"/>
                    <a:gd name="T3" fmla="*/ 150 h 182"/>
                    <a:gd name="T4" fmla="*/ 186 w 411"/>
                    <a:gd name="T5" fmla="*/ 1 h 182"/>
                    <a:gd name="T6" fmla="*/ 187 w 411"/>
                    <a:gd name="T7" fmla="*/ 1 h 182"/>
                    <a:gd name="T8" fmla="*/ 187 w 411"/>
                    <a:gd name="T9" fmla="*/ 1 h 182"/>
                    <a:gd name="T10" fmla="*/ 411 w 411"/>
                    <a:gd name="T11" fmla="*/ 0 h 182"/>
                    <a:gd name="T12" fmla="*/ 411 w 411"/>
                    <a:gd name="T13" fmla="*/ 181 h 182"/>
                    <a:gd name="T14" fmla="*/ 379 w 411"/>
                    <a:gd name="T15" fmla="*/ 181 h 182"/>
                    <a:gd name="T16" fmla="*/ 379 w 411"/>
                    <a:gd name="T17" fmla="*/ 181 h 182"/>
                    <a:gd name="T18" fmla="*/ 255 w 411"/>
                    <a:gd name="T19" fmla="*/ 182 h 182"/>
                    <a:gd name="T20" fmla="*/ 255 w 411"/>
                    <a:gd name="T21" fmla="*/ 62 h 182"/>
                    <a:gd name="T22" fmla="*/ 341 w 411"/>
                    <a:gd name="T23" fmla="*/ 62 h 182"/>
                    <a:gd name="T24" fmla="*/ 341 w 411"/>
                    <a:gd name="T25" fmla="*/ 62 h 182"/>
                    <a:gd name="T26" fmla="*/ 342 w 411"/>
                    <a:gd name="T27" fmla="*/ 62 h 182"/>
                    <a:gd name="T28" fmla="*/ 342 w 411"/>
                    <a:gd name="T29" fmla="*/ 94 h 182"/>
                    <a:gd name="T30" fmla="*/ 341 w 411"/>
                    <a:gd name="T31" fmla="*/ 94 h 182"/>
                    <a:gd name="T32" fmla="*/ 341 w 411"/>
                    <a:gd name="T33" fmla="*/ 116 h 182"/>
                    <a:gd name="T34" fmla="*/ 312 w 411"/>
                    <a:gd name="T35" fmla="*/ 116 h 182"/>
                    <a:gd name="T36" fmla="*/ 312 w 411"/>
                    <a:gd name="T37" fmla="*/ 94 h 182"/>
                    <a:gd name="T38" fmla="*/ 288 w 411"/>
                    <a:gd name="T39" fmla="*/ 94 h 182"/>
                    <a:gd name="T40" fmla="*/ 288 w 411"/>
                    <a:gd name="T41" fmla="*/ 149 h 182"/>
                    <a:gd name="T42" fmla="*/ 379 w 411"/>
                    <a:gd name="T43" fmla="*/ 149 h 182"/>
                    <a:gd name="T44" fmla="*/ 379 w 411"/>
                    <a:gd name="T45" fmla="*/ 32 h 182"/>
                    <a:gd name="T46" fmla="*/ 220 w 411"/>
                    <a:gd name="T47" fmla="*/ 32 h 182"/>
                    <a:gd name="T48" fmla="*/ 220 w 411"/>
                    <a:gd name="T49" fmla="*/ 32 h 182"/>
                    <a:gd name="T50" fmla="*/ 218 w 411"/>
                    <a:gd name="T51" fmla="*/ 32 h 182"/>
                    <a:gd name="T52" fmla="*/ 218 w 411"/>
                    <a:gd name="T53" fmla="*/ 182 h 182"/>
                    <a:gd name="T54" fmla="*/ 0 w 411"/>
                    <a:gd name="T55" fmla="*/ 182 h 182"/>
                    <a:gd name="T56" fmla="*/ 0 w 411"/>
                    <a:gd name="T57" fmla="*/ 1 h 182"/>
                    <a:gd name="T58" fmla="*/ 156 w 411"/>
                    <a:gd name="T59" fmla="*/ 0 h 182"/>
                    <a:gd name="T60" fmla="*/ 156 w 411"/>
                    <a:gd name="T61" fmla="*/ 115 h 182"/>
                    <a:gd name="T62" fmla="*/ 99 w 411"/>
                    <a:gd name="T63" fmla="*/ 115 h 182"/>
                    <a:gd name="T64" fmla="*/ 99 w 411"/>
                    <a:gd name="T65" fmla="*/ 116 h 182"/>
                    <a:gd name="T66" fmla="*/ 70 w 411"/>
                    <a:gd name="T67" fmla="*/ 116 h 182"/>
                    <a:gd name="T68" fmla="*/ 70 w 411"/>
                    <a:gd name="T69" fmla="*/ 115 h 182"/>
                    <a:gd name="T70" fmla="*/ 69 w 411"/>
                    <a:gd name="T71" fmla="*/ 115 h 182"/>
                    <a:gd name="T72" fmla="*/ 69 w 411"/>
                    <a:gd name="T73" fmla="*/ 61 h 182"/>
                    <a:gd name="T74" fmla="*/ 99 w 411"/>
                    <a:gd name="T75" fmla="*/ 61 h 182"/>
                    <a:gd name="T76" fmla="*/ 99 w 411"/>
                    <a:gd name="T77" fmla="*/ 84 h 182"/>
                    <a:gd name="T78" fmla="*/ 123 w 411"/>
                    <a:gd name="T79" fmla="*/ 84 h 182"/>
                    <a:gd name="T80" fmla="*/ 123 w 411"/>
                    <a:gd name="T81" fmla="*/ 33 h 182"/>
                    <a:gd name="T82" fmla="*/ 32 w 411"/>
                    <a:gd name="T83" fmla="*/ 33 h 182"/>
                    <a:gd name="T84" fmla="*/ 32 w 411"/>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1" h="182">
                      <a:moveTo>
                        <a:pt x="32" y="150"/>
                      </a:moveTo>
                      <a:cubicBezTo>
                        <a:pt x="186" y="150"/>
                        <a:pt x="186" y="150"/>
                        <a:pt x="186" y="150"/>
                      </a:cubicBezTo>
                      <a:cubicBezTo>
                        <a:pt x="186" y="1"/>
                        <a:pt x="186" y="1"/>
                        <a:pt x="186" y="1"/>
                      </a:cubicBezTo>
                      <a:cubicBezTo>
                        <a:pt x="187" y="1"/>
                        <a:pt x="187" y="1"/>
                        <a:pt x="187" y="1"/>
                      </a:cubicBezTo>
                      <a:cubicBezTo>
                        <a:pt x="187" y="1"/>
                        <a:pt x="187" y="1"/>
                        <a:pt x="187" y="1"/>
                      </a:cubicBezTo>
                      <a:cubicBezTo>
                        <a:pt x="268" y="1"/>
                        <a:pt x="332" y="0"/>
                        <a:pt x="411" y="0"/>
                      </a:cubicBezTo>
                      <a:cubicBezTo>
                        <a:pt x="411" y="181"/>
                        <a:pt x="411" y="181"/>
                        <a:pt x="411" y="181"/>
                      </a:cubicBezTo>
                      <a:cubicBezTo>
                        <a:pt x="379" y="181"/>
                        <a:pt x="379" y="181"/>
                        <a:pt x="379" y="181"/>
                      </a:cubicBezTo>
                      <a:cubicBezTo>
                        <a:pt x="379" y="181"/>
                        <a:pt x="379" y="181"/>
                        <a:pt x="379" y="181"/>
                      </a:cubicBezTo>
                      <a:cubicBezTo>
                        <a:pt x="255" y="182"/>
                        <a:pt x="255" y="182"/>
                        <a:pt x="255" y="182"/>
                      </a:cubicBezTo>
                      <a:cubicBezTo>
                        <a:pt x="255" y="143"/>
                        <a:pt x="255" y="100"/>
                        <a:pt x="255" y="62"/>
                      </a:cubicBezTo>
                      <a:cubicBezTo>
                        <a:pt x="284" y="62"/>
                        <a:pt x="312" y="62"/>
                        <a:pt x="341" y="62"/>
                      </a:cubicBezTo>
                      <a:cubicBezTo>
                        <a:pt x="341" y="62"/>
                        <a:pt x="341" y="62"/>
                        <a:pt x="341" y="62"/>
                      </a:cubicBezTo>
                      <a:cubicBezTo>
                        <a:pt x="342" y="62"/>
                        <a:pt x="342" y="62"/>
                        <a:pt x="342" y="62"/>
                      </a:cubicBezTo>
                      <a:cubicBezTo>
                        <a:pt x="342" y="94"/>
                        <a:pt x="342" y="94"/>
                        <a:pt x="342" y="94"/>
                      </a:cubicBezTo>
                      <a:cubicBezTo>
                        <a:pt x="341" y="94"/>
                        <a:pt x="341" y="94"/>
                        <a:pt x="341" y="94"/>
                      </a:cubicBezTo>
                      <a:cubicBezTo>
                        <a:pt x="341" y="116"/>
                        <a:pt x="341" y="116"/>
                        <a:pt x="341" y="116"/>
                      </a:cubicBezTo>
                      <a:cubicBezTo>
                        <a:pt x="312" y="116"/>
                        <a:pt x="312" y="116"/>
                        <a:pt x="312" y="116"/>
                      </a:cubicBezTo>
                      <a:cubicBezTo>
                        <a:pt x="312" y="94"/>
                        <a:pt x="312" y="94"/>
                        <a:pt x="312" y="94"/>
                      </a:cubicBezTo>
                      <a:cubicBezTo>
                        <a:pt x="288" y="94"/>
                        <a:pt x="288" y="94"/>
                        <a:pt x="288" y="94"/>
                      </a:cubicBezTo>
                      <a:cubicBezTo>
                        <a:pt x="288" y="149"/>
                        <a:pt x="288" y="149"/>
                        <a:pt x="288" y="149"/>
                      </a:cubicBezTo>
                      <a:cubicBezTo>
                        <a:pt x="379" y="149"/>
                        <a:pt x="379" y="149"/>
                        <a:pt x="379" y="149"/>
                      </a:cubicBezTo>
                      <a:cubicBezTo>
                        <a:pt x="379" y="32"/>
                        <a:pt x="379" y="32"/>
                        <a:pt x="379" y="32"/>
                      </a:cubicBezTo>
                      <a:cubicBezTo>
                        <a:pt x="220" y="32"/>
                        <a:pt x="220" y="32"/>
                        <a:pt x="220" y="32"/>
                      </a:cubicBezTo>
                      <a:cubicBezTo>
                        <a:pt x="220" y="32"/>
                        <a:pt x="220" y="32"/>
                        <a:pt x="220" y="32"/>
                      </a:cubicBezTo>
                      <a:cubicBezTo>
                        <a:pt x="218" y="32"/>
                        <a:pt x="218" y="32"/>
                        <a:pt x="218" y="32"/>
                      </a:cubicBezTo>
                      <a:cubicBezTo>
                        <a:pt x="218" y="182"/>
                        <a:pt x="218" y="182"/>
                        <a:pt x="218" y="182"/>
                      </a:cubicBezTo>
                      <a:cubicBezTo>
                        <a:pt x="0" y="182"/>
                        <a:pt x="0" y="182"/>
                        <a:pt x="0" y="182"/>
                      </a:cubicBezTo>
                      <a:cubicBezTo>
                        <a:pt x="0" y="1"/>
                        <a:pt x="0" y="1"/>
                        <a:pt x="0" y="1"/>
                      </a:cubicBezTo>
                      <a:cubicBezTo>
                        <a:pt x="156" y="0"/>
                        <a:pt x="156" y="0"/>
                        <a:pt x="156" y="0"/>
                      </a:cubicBezTo>
                      <a:cubicBezTo>
                        <a:pt x="156" y="115"/>
                        <a:pt x="156" y="115"/>
                        <a:pt x="156" y="115"/>
                      </a:cubicBezTo>
                      <a:cubicBezTo>
                        <a:pt x="99" y="115"/>
                        <a:pt x="99" y="115"/>
                        <a:pt x="99" y="115"/>
                      </a:cubicBezTo>
                      <a:cubicBezTo>
                        <a:pt x="99" y="116"/>
                        <a:pt x="99" y="116"/>
                        <a:pt x="99" y="116"/>
                      </a:cubicBezTo>
                      <a:cubicBezTo>
                        <a:pt x="70" y="116"/>
                        <a:pt x="70" y="116"/>
                        <a:pt x="70" y="116"/>
                      </a:cubicBezTo>
                      <a:cubicBezTo>
                        <a:pt x="70" y="115"/>
                        <a:pt x="70" y="115"/>
                        <a:pt x="70" y="115"/>
                      </a:cubicBezTo>
                      <a:cubicBezTo>
                        <a:pt x="69" y="115"/>
                        <a:pt x="69" y="115"/>
                        <a:pt x="69" y="115"/>
                      </a:cubicBezTo>
                      <a:cubicBezTo>
                        <a:pt x="69" y="61"/>
                        <a:pt x="69" y="61"/>
                        <a:pt x="69" y="61"/>
                      </a:cubicBezTo>
                      <a:cubicBezTo>
                        <a:pt x="99" y="61"/>
                        <a:pt x="99" y="61"/>
                        <a:pt x="99" y="61"/>
                      </a:cubicBezTo>
                      <a:cubicBezTo>
                        <a:pt x="99" y="84"/>
                        <a:pt x="99" y="84"/>
                        <a:pt x="99" y="84"/>
                      </a:cubicBezTo>
                      <a:cubicBezTo>
                        <a:pt x="123" y="84"/>
                        <a:pt x="123" y="84"/>
                        <a:pt x="123" y="84"/>
                      </a:cubicBezTo>
                      <a:cubicBezTo>
                        <a:pt x="123" y="33"/>
                        <a:pt x="123" y="33"/>
                        <a:pt x="123" y="33"/>
                      </a:cubicBezTo>
                      <a:cubicBezTo>
                        <a:pt x="32" y="33"/>
                        <a:pt x="32" y="33"/>
                        <a:pt x="32" y="33"/>
                      </a:cubicBezTo>
                      <a:lnTo>
                        <a:pt x="32"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41" name="Freeform 7"/>
                <p:cNvSpPr>
                  <a:spLocks/>
                </p:cNvSpPr>
                <p:nvPr/>
              </p:nvSpPr>
              <p:spPr bwMode="auto">
                <a:xfrm>
                  <a:off x="3324952" y="5029200"/>
                  <a:ext cx="526381" cy="126831"/>
                </a:xfrm>
                <a:custGeom>
                  <a:avLst/>
                  <a:gdLst>
                    <a:gd name="T0" fmla="*/ 33 w 412"/>
                    <a:gd name="T1" fmla="*/ 150 h 182"/>
                    <a:gd name="T2" fmla="*/ 187 w 412"/>
                    <a:gd name="T3" fmla="*/ 150 h 182"/>
                    <a:gd name="T4" fmla="*/ 187 w 412"/>
                    <a:gd name="T5" fmla="*/ 1 h 182"/>
                    <a:gd name="T6" fmla="*/ 187 w 412"/>
                    <a:gd name="T7" fmla="*/ 1 h 182"/>
                    <a:gd name="T8" fmla="*/ 187 w 412"/>
                    <a:gd name="T9" fmla="*/ 1 h 182"/>
                    <a:gd name="T10" fmla="*/ 412 w 412"/>
                    <a:gd name="T11" fmla="*/ 0 h 182"/>
                    <a:gd name="T12" fmla="*/ 412 w 412"/>
                    <a:gd name="T13" fmla="*/ 181 h 182"/>
                    <a:gd name="T14" fmla="*/ 380 w 412"/>
                    <a:gd name="T15" fmla="*/ 181 h 182"/>
                    <a:gd name="T16" fmla="*/ 380 w 412"/>
                    <a:gd name="T17" fmla="*/ 181 h 182"/>
                    <a:gd name="T18" fmla="*/ 256 w 412"/>
                    <a:gd name="T19" fmla="*/ 182 h 182"/>
                    <a:gd name="T20" fmla="*/ 255 w 412"/>
                    <a:gd name="T21" fmla="*/ 62 h 182"/>
                    <a:gd name="T22" fmla="*/ 342 w 412"/>
                    <a:gd name="T23" fmla="*/ 62 h 182"/>
                    <a:gd name="T24" fmla="*/ 342 w 412"/>
                    <a:gd name="T25" fmla="*/ 62 h 182"/>
                    <a:gd name="T26" fmla="*/ 342 w 412"/>
                    <a:gd name="T27" fmla="*/ 62 h 182"/>
                    <a:gd name="T28" fmla="*/ 342 w 412"/>
                    <a:gd name="T29" fmla="*/ 94 h 182"/>
                    <a:gd name="T30" fmla="*/ 342 w 412"/>
                    <a:gd name="T31" fmla="*/ 94 h 182"/>
                    <a:gd name="T32" fmla="*/ 342 w 412"/>
                    <a:gd name="T33" fmla="*/ 116 h 182"/>
                    <a:gd name="T34" fmla="*/ 313 w 412"/>
                    <a:gd name="T35" fmla="*/ 116 h 182"/>
                    <a:gd name="T36" fmla="*/ 313 w 412"/>
                    <a:gd name="T37" fmla="*/ 94 h 182"/>
                    <a:gd name="T38" fmla="*/ 288 w 412"/>
                    <a:gd name="T39" fmla="*/ 94 h 182"/>
                    <a:gd name="T40" fmla="*/ 288 w 412"/>
                    <a:gd name="T41" fmla="*/ 149 h 182"/>
                    <a:gd name="T42" fmla="*/ 380 w 412"/>
                    <a:gd name="T43" fmla="*/ 149 h 182"/>
                    <a:gd name="T44" fmla="*/ 380 w 412"/>
                    <a:gd name="T45" fmla="*/ 32 h 182"/>
                    <a:gd name="T46" fmla="*/ 220 w 412"/>
                    <a:gd name="T47" fmla="*/ 32 h 182"/>
                    <a:gd name="T48" fmla="*/ 220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7 w 412"/>
                    <a:gd name="T61" fmla="*/ 115 h 182"/>
                    <a:gd name="T62" fmla="*/ 100 w 412"/>
                    <a:gd name="T63" fmla="*/ 115 h 182"/>
                    <a:gd name="T64" fmla="*/ 100 w 412"/>
                    <a:gd name="T65" fmla="*/ 116 h 182"/>
                    <a:gd name="T66" fmla="*/ 71 w 412"/>
                    <a:gd name="T67" fmla="*/ 116 h 182"/>
                    <a:gd name="T68" fmla="*/ 71 w 412"/>
                    <a:gd name="T69" fmla="*/ 115 h 182"/>
                    <a:gd name="T70" fmla="*/ 70 w 412"/>
                    <a:gd name="T71" fmla="*/ 115 h 182"/>
                    <a:gd name="T72" fmla="*/ 69 w 412"/>
                    <a:gd name="T73" fmla="*/ 61 h 182"/>
                    <a:gd name="T74" fmla="*/ 100 w 412"/>
                    <a:gd name="T75" fmla="*/ 61 h 182"/>
                    <a:gd name="T76" fmla="*/ 100 w 412"/>
                    <a:gd name="T77" fmla="*/ 84 h 182"/>
                    <a:gd name="T78" fmla="*/ 124 w 412"/>
                    <a:gd name="T79" fmla="*/ 84 h 182"/>
                    <a:gd name="T80" fmla="*/ 124 w 412"/>
                    <a:gd name="T81" fmla="*/ 33 h 182"/>
                    <a:gd name="T82" fmla="*/ 33 w 412"/>
                    <a:gd name="T83" fmla="*/ 33 h 182"/>
                    <a:gd name="T84" fmla="*/ 33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3" y="150"/>
                      </a:moveTo>
                      <a:cubicBezTo>
                        <a:pt x="187" y="150"/>
                        <a:pt x="187" y="150"/>
                        <a:pt x="187" y="150"/>
                      </a:cubicBezTo>
                      <a:cubicBezTo>
                        <a:pt x="187" y="1"/>
                        <a:pt x="187" y="1"/>
                        <a:pt x="187"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80" y="181"/>
                        <a:pt x="380" y="181"/>
                        <a:pt x="380" y="181"/>
                      </a:cubicBezTo>
                      <a:cubicBezTo>
                        <a:pt x="380" y="181"/>
                        <a:pt x="380" y="181"/>
                        <a:pt x="380" y="181"/>
                      </a:cubicBezTo>
                      <a:cubicBezTo>
                        <a:pt x="256" y="182"/>
                        <a:pt x="256" y="182"/>
                        <a:pt x="256" y="182"/>
                      </a:cubicBezTo>
                      <a:cubicBezTo>
                        <a:pt x="256" y="143"/>
                        <a:pt x="255" y="100"/>
                        <a:pt x="255" y="62"/>
                      </a:cubicBezTo>
                      <a:cubicBezTo>
                        <a:pt x="285" y="62"/>
                        <a:pt x="313" y="62"/>
                        <a:pt x="342" y="62"/>
                      </a:cubicBezTo>
                      <a:cubicBezTo>
                        <a:pt x="342" y="62"/>
                        <a:pt x="342" y="62"/>
                        <a:pt x="342" y="62"/>
                      </a:cubicBezTo>
                      <a:cubicBezTo>
                        <a:pt x="342" y="62"/>
                        <a:pt x="342" y="62"/>
                        <a:pt x="342" y="62"/>
                      </a:cubicBezTo>
                      <a:cubicBezTo>
                        <a:pt x="342" y="94"/>
                        <a:pt x="342" y="94"/>
                        <a:pt x="342"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8" y="94"/>
                        <a:pt x="288" y="94"/>
                        <a:pt x="288" y="94"/>
                      </a:cubicBezTo>
                      <a:cubicBezTo>
                        <a:pt x="288" y="149"/>
                        <a:pt x="288" y="149"/>
                        <a:pt x="288" y="149"/>
                      </a:cubicBezTo>
                      <a:cubicBezTo>
                        <a:pt x="380" y="149"/>
                        <a:pt x="380" y="149"/>
                        <a:pt x="380" y="149"/>
                      </a:cubicBezTo>
                      <a:cubicBezTo>
                        <a:pt x="380" y="32"/>
                        <a:pt x="380" y="32"/>
                        <a:pt x="380" y="32"/>
                      </a:cubicBezTo>
                      <a:cubicBezTo>
                        <a:pt x="220" y="32"/>
                        <a:pt x="220" y="32"/>
                        <a:pt x="220" y="32"/>
                      </a:cubicBezTo>
                      <a:cubicBezTo>
                        <a:pt x="220" y="32"/>
                        <a:pt x="220" y="32"/>
                        <a:pt x="220"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7" y="115"/>
                        <a:pt x="157" y="115"/>
                        <a:pt x="157" y="115"/>
                      </a:cubicBezTo>
                      <a:cubicBezTo>
                        <a:pt x="100" y="115"/>
                        <a:pt x="100" y="115"/>
                        <a:pt x="100" y="115"/>
                      </a:cubicBezTo>
                      <a:cubicBezTo>
                        <a:pt x="100" y="116"/>
                        <a:pt x="100" y="116"/>
                        <a:pt x="100" y="116"/>
                      </a:cubicBezTo>
                      <a:cubicBezTo>
                        <a:pt x="71" y="116"/>
                        <a:pt x="71" y="116"/>
                        <a:pt x="71" y="116"/>
                      </a:cubicBezTo>
                      <a:cubicBezTo>
                        <a:pt x="71" y="115"/>
                        <a:pt x="71" y="115"/>
                        <a:pt x="71" y="115"/>
                      </a:cubicBezTo>
                      <a:cubicBezTo>
                        <a:pt x="70" y="115"/>
                        <a:pt x="70" y="115"/>
                        <a:pt x="70" y="115"/>
                      </a:cubicBezTo>
                      <a:cubicBezTo>
                        <a:pt x="69" y="61"/>
                        <a:pt x="69" y="61"/>
                        <a:pt x="69" y="61"/>
                      </a:cubicBezTo>
                      <a:cubicBezTo>
                        <a:pt x="100" y="61"/>
                        <a:pt x="100" y="61"/>
                        <a:pt x="100" y="61"/>
                      </a:cubicBezTo>
                      <a:cubicBezTo>
                        <a:pt x="100" y="84"/>
                        <a:pt x="100" y="84"/>
                        <a:pt x="100" y="84"/>
                      </a:cubicBezTo>
                      <a:cubicBezTo>
                        <a:pt x="124" y="84"/>
                        <a:pt x="124" y="84"/>
                        <a:pt x="124" y="84"/>
                      </a:cubicBezTo>
                      <a:cubicBezTo>
                        <a:pt x="124" y="33"/>
                        <a:pt x="124" y="33"/>
                        <a:pt x="124" y="33"/>
                      </a:cubicBezTo>
                      <a:cubicBezTo>
                        <a:pt x="33" y="33"/>
                        <a:pt x="33" y="33"/>
                        <a:pt x="33" y="33"/>
                      </a:cubicBezTo>
                      <a:lnTo>
                        <a:pt x="33"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42" name="Freeform 8"/>
                <p:cNvSpPr>
                  <a:spLocks/>
                </p:cNvSpPr>
                <p:nvPr/>
              </p:nvSpPr>
              <p:spPr bwMode="auto">
                <a:xfrm>
                  <a:off x="3880865" y="5029200"/>
                  <a:ext cx="524643" cy="126831"/>
                </a:xfrm>
                <a:custGeom>
                  <a:avLst/>
                  <a:gdLst>
                    <a:gd name="T0" fmla="*/ 33 w 412"/>
                    <a:gd name="T1" fmla="*/ 150 h 182"/>
                    <a:gd name="T2" fmla="*/ 187 w 412"/>
                    <a:gd name="T3" fmla="*/ 150 h 182"/>
                    <a:gd name="T4" fmla="*/ 187 w 412"/>
                    <a:gd name="T5" fmla="*/ 1 h 182"/>
                    <a:gd name="T6" fmla="*/ 187 w 412"/>
                    <a:gd name="T7" fmla="*/ 1 h 182"/>
                    <a:gd name="T8" fmla="*/ 187 w 412"/>
                    <a:gd name="T9" fmla="*/ 1 h 182"/>
                    <a:gd name="T10" fmla="*/ 412 w 412"/>
                    <a:gd name="T11" fmla="*/ 0 h 182"/>
                    <a:gd name="T12" fmla="*/ 412 w 412"/>
                    <a:gd name="T13" fmla="*/ 181 h 182"/>
                    <a:gd name="T14" fmla="*/ 380 w 412"/>
                    <a:gd name="T15" fmla="*/ 181 h 182"/>
                    <a:gd name="T16" fmla="*/ 380 w 412"/>
                    <a:gd name="T17" fmla="*/ 181 h 182"/>
                    <a:gd name="T18" fmla="*/ 256 w 412"/>
                    <a:gd name="T19" fmla="*/ 182 h 182"/>
                    <a:gd name="T20" fmla="*/ 255 w 412"/>
                    <a:gd name="T21" fmla="*/ 62 h 182"/>
                    <a:gd name="T22" fmla="*/ 342 w 412"/>
                    <a:gd name="T23" fmla="*/ 62 h 182"/>
                    <a:gd name="T24" fmla="*/ 342 w 412"/>
                    <a:gd name="T25" fmla="*/ 62 h 182"/>
                    <a:gd name="T26" fmla="*/ 342 w 412"/>
                    <a:gd name="T27" fmla="*/ 62 h 182"/>
                    <a:gd name="T28" fmla="*/ 342 w 412"/>
                    <a:gd name="T29" fmla="*/ 94 h 182"/>
                    <a:gd name="T30" fmla="*/ 342 w 412"/>
                    <a:gd name="T31" fmla="*/ 94 h 182"/>
                    <a:gd name="T32" fmla="*/ 342 w 412"/>
                    <a:gd name="T33" fmla="*/ 116 h 182"/>
                    <a:gd name="T34" fmla="*/ 313 w 412"/>
                    <a:gd name="T35" fmla="*/ 116 h 182"/>
                    <a:gd name="T36" fmla="*/ 313 w 412"/>
                    <a:gd name="T37" fmla="*/ 94 h 182"/>
                    <a:gd name="T38" fmla="*/ 288 w 412"/>
                    <a:gd name="T39" fmla="*/ 94 h 182"/>
                    <a:gd name="T40" fmla="*/ 288 w 412"/>
                    <a:gd name="T41" fmla="*/ 149 h 182"/>
                    <a:gd name="T42" fmla="*/ 380 w 412"/>
                    <a:gd name="T43" fmla="*/ 149 h 182"/>
                    <a:gd name="T44" fmla="*/ 380 w 412"/>
                    <a:gd name="T45" fmla="*/ 32 h 182"/>
                    <a:gd name="T46" fmla="*/ 220 w 412"/>
                    <a:gd name="T47" fmla="*/ 32 h 182"/>
                    <a:gd name="T48" fmla="*/ 220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7 w 412"/>
                    <a:gd name="T61" fmla="*/ 115 h 182"/>
                    <a:gd name="T62" fmla="*/ 100 w 412"/>
                    <a:gd name="T63" fmla="*/ 115 h 182"/>
                    <a:gd name="T64" fmla="*/ 100 w 412"/>
                    <a:gd name="T65" fmla="*/ 116 h 182"/>
                    <a:gd name="T66" fmla="*/ 71 w 412"/>
                    <a:gd name="T67" fmla="*/ 116 h 182"/>
                    <a:gd name="T68" fmla="*/ 71 w 412"/>
                    <a:gd name="T69" fmla="*/ 115 h 182"/>
                    <a:gd name="T70" fmla="*/ 70 w 412"/>
                    <a:gd name="T71" fmla="*/ 115 h 182"/>
                    <a:gd name="T72" fmla="*/ 69 w 412"/>
                    <a:gd name="T73" fmla="*/ 61 h 182"/>
                    <a:gd name="T74" fmla="*/ 100 w 412"/>
                    <a:gd name="T75" fmla="*/ 61 h 182"/>
                    <a:gd name="T76" fmla="*/ 100 w 412"/>
                    <a:gd name="T77" fmla="*/ 84 h 182"/>
                    <a:gd name="T78" fmla="*/ 124 w 412"/>
                    <a:gd name="T79" fmla="*/ 84 h 182"/>
                    <a:gd name="T80" fmla="*/ 124 w 412"/>
                    <a:gd name="T81" fmla="*/ 33 h 182"/>
                    <a:gd name="T82" fmla="*/ 33 w 412"/>
                    <a:gd name="T83" fmla="*/ 33 h 182"/>
                    <a:gd name="T84" fmla="*/ 33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3" y="150"/>
                      </a:moveTo>
                      <a:cubicBezTo>
                        <a:pt x="187" y="150"/>
                        <a:pt x="187" y="150"/>
                        <a:pt x="187" y="150"/>
                      </a:cubicBezTo>
                      <a:cubicBezTo>
                        <a:pt x="187" y="1"/>
                        <a:pt x="187" y="1"/>
                        <a:pt x="187"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80" y="181"/>
                        <a:pt x="380" y="181"/>
                        <a:pt x="380" y="181"/>
                      </a:cubicBezTo>
                      <a:cubicBezTo>
                        <a:pt x="380" y="181"/>
                        <a:pt x="380" y="181"/>
                        <a:pt x="380" y="181"/>
                      </a:cubicBezTo>
                      <a:cubicBezTo>
                        <a:pt x="256" y="182"/>
                        <a:pt x="256" y="182"/>
                        <a:pt x="256" y="182"/>
                      </a:cubicBezTo>
                      <a:cubicBezTo>
                        <a:pt x="256" y="143"/>
                        <a:pt x="255" y="100"/>
                        <a:pt x="255" y="62"/>
                      </a:cubicBezTo>
                      <a:cubicBezTo>
                        <a:pt x="285" y="62"/>
                        <a:pt x="313" y="62"/>
                        <a:pt x="342" y="62"/>
                      </a:cubicBezTo>
                      <a:cubicBezTo>
                        <a:pt x="342" y="62"/>
                        <a:pt x="342" y="62"/>
                        <a:pt x="342" y="62"/>
                      </a:cubicBezTo>
                      <a:cubicBezTo>
                        <a:pt x="342" y="62"/>
                        <a:pt x="342" y="62"/>
                        <a:pt x="342" y="62"/>
                      </a:cubicBezTo>
                      <a:cubicBezTo>
                        <a:pt x="342" y="94"/>
                        <a:pt x="342" y="94"/>
                        <a:pt x="342"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8" y="94"/>
                        <a:pt x="288" y="94"/>
                        <a:pt x="288" y="94"/>
                      </a:cubicBezTo>
                      <a:cubicBezTo>
                        <a:pt x="288" y="149"/>
                        <a:pt x="288" y="149"/>
                        <a:pt x="288" y="149"/>
                      </a:cubicBezTo>
                      <a:cubicBezTo>
                        <a:pt x="380" y="149"/>
                        <a:pt x="380" y="149"/>
                        <a:pt x="380" y="149"/>
                      </a:cubicBezTo>
                      <a:cubicBezTo>
                        <a:pt x="380" y="32"/>
                        <a:pt x="380" y="32"/>
                        <a:pt x="380" y="32"/>
                      </a:cubicBezTo>
                      <a:cubicBezTo>
                        <a:pt x="220" y="32"/>
                        <a:pt x="220" y="32"/>
                        <a:pt x="220" y="32"/>
                      </a:cubicBezTo>
                      <a:cubicBezTo>
                        <a:pt x="220" y="32"/>
                        <a:pt x="220" y="32"/>
                        <a:pt x="220"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7" y="115"/>
                        <a:pt x="157" y="115"/>
                        <a:pt x="157" y="115"/>
                      </a:cubicBezTo>
                      <a:cubicBezTo>
                        <a:pt x="100" y="115"/>
                        <a:pt x="100" y="115"/>
                        <a:pt x="100" y="115"/>
                      </a:cubicBezTo>
                      <a:cubicBezTo>
                        <a:pt x="100" y="116"/>
                        <a:pt x="100" y="116"/>
                        <a:pt x="100" y="116"/>
                      </a:cubicBezTo>
                      <a:cubicBezTo>
                        <a:pt x="71" y="116"/>
                        <a:pt x="71" y="116"/>
                        <a:pt x="71" y="116"/>
                      </a:cubicBezTo>
                      <a:cubicBezTo>
                        <a:pt x="71" y="115"/>
                        <a:pt x="71" y="115"/>
                        <a:pt x="71" y="115"/>
                      </a:cubicBezTo>
                      <a:cubicBezTo>
                        <a:pt x="70" y="115"/>
                        <a:pt x="70" y="115"/>
                        <a:pt x="70" y="115"/>
                      </a:cubicBezTo>
                      <a:cubicBezTo>
                        <a:pt x="69" y="61"/>
                        <a:pt x="69" y="61"/>
                        <a:pt x="69" y="61"/>
                      </a:cubicBezTo>
                      <a:cubicBezTo>
                        <a:pt x="100" y="61"/>
                        <a:pt x="100" y="61"/>
                        <a:pt x="100" y="61"/>
                      </a:cubicBezTo>
                      <a:cubicBezTo>
                        <a:pt x="100" y="84"/>
                        <a:pt x="100" y="84"/>
                        <a:pt x="100" y="84"/>
                      </a:cubicBezTo>
                      <a:cubicBezTo>
                        <a:pt x="124" y="84"/>
                        <a:pt x="124" y="84"/>
                        <a:pt x="124" y="84"/>
                      </a:cubicBezTo>
                      <a:cubicBezTo>
                        <a:pt x="124" y="33"/>
                        <a:pt x="124" y="33"/>
                        <a:pt x="124" y="33"/>
                      </a:cubicBezTo>
                      <a:cubicBezTo>
                        <a:pt x="33" y="33"/>
                        <a:pt x="33" y="33"/>
                        <a:pt x="33" y="33"/>
                      </a:cubicBezTo>
                      <a:lnTo>
                        <a:pt x="33"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43" name="Freeform 9"/>
                <p:cNvSpPr>
                  <a:spLocks/>
                </p:cNvSpPr>
                <p:nvPr/>
              </p:nvSpPr>
              <p:spPr bwMode="auto">
                <a:xfrm>
                  <a:off x="4436778" y="5029200"/>
                  <a:ext cx="526381" cy="126831"/>
                </a:xfrm>
                <a:custGeom>
                  <a:avLst/>
                  <a:gdLst>
                    <a:gd name="T0" fmla="*/ 32 w 412"/>
                    <a:gd name="T1" fmla="*/ 150 h 182"/>
                    <a:gd name="T2" fmla="*/ 186 w 412"/>
                    <a:gd name="T3" fmla="*/ 150 h 182"/>
                    <a:gd name="T4" fmla="*/ 186 w 412"/>
                    <a:gd name="T5" fmla="*/ 1 h 182"/>
                    <a:gd name="T6" fmla="*/ 187 w 412"/>
                    <a:gd name="T7" fmla="*/ 1 h 182"/>
                    <a:gd name="T8" fmla="*/ 187 w 412"/>
                    <a:gd name="T9" fmla="*/ 1 h 182"/>
                    <a:gd name="T10" fmla="*/ 412 w 412"/>
                    <a:gd name="T11" fmla="*/ 0 h 182"/>
                    <a:gd name="T12" fmla="*/ 412 w 412"/>
                    <a:gd name="T13" fmla="*/ 181 h 182"/>
                    <a:gd name="T14" fmla="*/ 379 w 412"/>
                    <a:gd name="T15" fmla="*/ 181 h 182"/>
                    <a:gd name="T16" fmla="*/ 379 w 412"/>
                    <a:gd name="T17" fmla="*/ 181 h 182"/>
                    <a:gd name="T18" fmla="*/ 256 w 412"/>
                    <a:gd name="T19" fmla="*/ 182 h 182"/>
                    <a:gd name="T20" fmla="*/ 255 w 412"/>
                    <a:gd name="T21" fmla="*/ 62 h 182"/>
                    <a:gd name="T22" fmla="*/ 342 w 412"/>
                    <a:gd name="T23" fmla="*/ 62 h 182"/>
                    <a:gd name="T24" fmla="*/ 342 w 412"/>
                    <a:gd name="T25" fmla="*/ 62 h 182"/>
                    <a:gd name="T26" fmla="*/ 342 w 412"/>
                    <a:gd name="T27" fmla="*/ 62 h 182"/>
                    <a:gd name="T28" fmla="*/ 342 w 412"/>
                    <a:gd name="T29" fmla="*/ 94 h 182"/>
                    <a:gd name="T30" fmla="*/ 342 w 412"/>
                    <a:gd name="T31" fmla="*/ 94 h 182"/>
                    <a:gd name="T32" fmla="*/ 342 w 412"/>
                    <a:gd name="T33" fmla="*/ 116 h 182"/>
                    <a:gd name="T34" fmla="*/ 313 w 412"/>
                    <a:gd name="T35" fmla="*/ 116 h 182"/>
                    <a:gd name="T36" fmla="*/ 313 w 412"/>
                    <a:gd name="T37" fmla="*/ 94 h 182"/>
                    <a:gd name="T38" fmla="*/ 288 w 412"/>
                    <a:gd name="T39" fmla="*/ 94 h 182"/>
                    <a:gd name="T40" fmla="*/ 288 w 412"/>
                    <a:gd name="T41" fmla="*/ 149 h 182"/>
                    <a:gd name="T42" fmla="*/ 379 w 412"/>
                    <a:gd name="T43" fmla="*/ 149 h 182"/>
                    <a:gd name="T44" fmla="*/ 379 w 412"/>
                    <a:gd name="T45" fmla="*/ 32 h 182"/>
                    <a:gd name="T46" fmla="*/ 220 w 412"/>
                    <a:gd name="T47" fmla="*/ 32 h 182"/>
                    <a:gd name="T48" fmla="*/ 220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6 w 412"/>
                    <a:gd name="T61" fmla="*/ 115 h 182"/>
                    <a:gd name="T62" fmla="*/ 99 w 412"/>
                    <a:gd name="T63" fmla="*/ 115 h 182"/>
                    <a:gd name="T64" fmla="*/ 99 w 412"/>
                    <a:gd name="T65" fmla="*/ 116 h 182"/>
                    <a:gd name="T66" fmla="*/ 70 w 412"/>
                    <a:gd name="T67" fmla="*/ 116 h 182"/>
                    <a:gd name="T68" fmla="*/ 70 w 412"/>
                    <a:gd name="T69" fmla="*/ 115 h 182"/>
                    <a:gd name="T70" fmla="*/ 69 w 412"/>
                    <a:gd name="T71" fmla="*/ 115 h 182"/>
                    <a:gd name="T72" fmla="*/ 69 w 412"/>
                    <a:gd name="T73" fmla="*/ 61 h 182"/>
                    <a:gd name="T74" fmla="*/ 99 w 412"/>
                    <a:gd name="T75" fmla="*/ 61 h 182"/>
                    <a:gd name="T76" fmla="*/ 99 w 412"/>
                    <a:gd name="T77" fmla="*/ 84 h 182"/>
                    <a:gd name="T78" fmla="*/ 123 w 412"/>
                    <a:gd name="T79" fmla="*/ 84 h 182"/>
                    <a:gd name="T80" fmla="*/ 123 w 412"/>
                    <a:gd name="T81" fmla="*/ 33 h 182"/>
                    <a:gd name="T82" fmla="*/ 32 w 412"/>
                    <a:gd name="T83" fmla="*/ 33 h 182"/>
                    <a:gd name="T84" fmla="*/ 32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2" y="150"/>
                      </a:moveTo>
                      <a:cubicBezTo>
                        <a:pt x="186" y="150"/>
                        <a:pt x="186" y="150"/>
                        <a:pt x="186" y="150"/>
                      </a:cubicBezTo>
                      <a:cubicBezTo>
                        <a:pt x="186" y="1"/>
                        <a:pt x="186" y="1"/>
                        <a:pt x="186"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79" y="181"/>
                        <a:pt x="379" y="181"/>
                        <a:pt x="379" y="181"/>
                      </a:cubicBezTo>
                      <a:cubicBezTo>
                        <a:pt x="379" y="181"/>
                        <a:pt x="379" y="181"/>
                        <a:pt x="379" y="181"/>
                      </a:cubicBezTo>
                      <a:cubicBezTo>
                        <a:pt x="256" y="182"/>
                        <a:pt x="256" y="182"/>
                        <a:pt x="256" y="182"/>
                      </a:cubicBezTo>
                      <a:cubicBezTo>
                        <a:pt x="256" y="143"/>
                        <a:pt x="255" y="100"/>
                        <a:pt x="255" y="62"/>
                      </a:cubicBezTo>
                      <a:cubicBezTo>
                        <a:pt x="284" y="62"/>
                        <a:pt x="313" y="62"/>
                        <a:pt x="342" y="62"/>
                      </a:cubicBezTo>
                      <a:cubicBezTo>
                        <a:pt x="342" y="62"/>
                        <a:pt x="342" y="62"/>
                        <a:pt x="342" y="62"/>
                      </a:cubicBezTo>
                      <a:cubicBezTo>
                        <a:pt x="342" y="62"/>
                        <a:pt x="342" y="62"/>
                        <a:pt x="342" y="62"/>
                      </a:cubicBezTo>
                      <a:cubicBezTo>
                        <a:pt x="342" y="94"/>
                        <a:pt x="342" y="94"/>
                        <a:pt x="342"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8" y="94"/>
                        <a:pt x="288" y="94"/>
                        <a:pt x="288" y="94"/>
                      </a:cubicBezTo>
                      <a:cubicBezTo>
                        <a:pt x="288" y="149"/>
                        <a:pt x="288" y="149"/>
                        <a:pt x="288" y="149"/>
                      </a:cubicBezTo>
                      <a:cubicBezTo>
                        <a:pt x="379" y="149"/>
                        <a:pt x="379" y="149"/>
                        <a:pt x="379" y="149"/>
                      </a:cubicBezTo>
                      <a:cubicBezTo>
                        <a:pt x="379" y="32"/>
                        <a:pt x="379" y="32"/>
                        <a:pt x="379" y="32"/>
                      </a:cubicBezTo>
                      <a:cubicBezTo>
                        <a:pt x="220" y="32"/>
                        <a:pt x="220" y="32"/>
                        <a:pt x="220" y="32"/>
                      </a:cubicBezTo>
                      <a:cubicBezTo>
                        <a:pt x="220" y="32"/>
                        <a:pt x="220" y="32"/>
                        <a:pt x="220"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6" y="115"/>
                        <a:pt x="156" y="115"/>
                        <a:pt x="156" y="115"/>
                      </a:cubicBezTo>
                      <a:cubicBezTo>
                        <a:pt x="99" y="115"/>
                        <a:pt x="99" y="115"/>
                        <a:pt x="99" y="115"/>
                      </a:cubicBezTo>
                      <a:cubicBezTo>
                        <a:pt x="99" y="116"/>
                        <a:pt x="99" y="116"/>
                        <a:pt x="99" y="116"/>
                      </a:cubicBezTo>
                      <a:cubicBezTo>
                        <a:pt x="70" y="116"/>
                        <a:pt x="70" y="116"/>
                        <a:pt x="70" y="116"/>
                      </a:cubicBezTo>
                      <a:cubicBezTo>
                        <a:pt x="70" y="115"/>
                        <a:pt x="70" y="115"/>
                        <a:pt x="70" y="115"/>
                      </a:cubicBezTo>
                      <a:cubicBezTo>
                        <a:pt x="69" y="115"/>
                        <a:pt x="69" y="115"/>
                        <a:pt x="69" y="115"/>
                      </a:cubicBezTo>
                      <a:cubicBezTo>
                        <a:pt x="69" y="61"/>
                        <a:pt x="69" y="61"/>
                        <a:pt x="69" y="61"/>
                      </a:cubicBezTo>
                      <a:cubicBezTo>
                        <a:pt x="99" y="61"/>
                        <a:pt x="99" y="61"/>
                        <a:pt x="99" y="61"/>
                      </a:cubicBezTo>
                      <a:cubicBezTo>
                        <a:pt x="99" y="84"/>
                        <a:pt x="99" y="84"/>
                        <a:pt x="99" y="84"/>
                      </a:cubicBezTo>
                      <a:cubicBezTo>
                        <a:pt x="123" y="84"/>
                        <a:pt x="123" y="84"/>
                        <a:pt x="123" y="84"/>
                      </a:cubicBezTo>
                      <a:cubicBezTo>
                        <a:pt x="123" y="33"/>
                        <a:pt x="123" y="33"/>
                        <a:pt x="123" y="33"/>
                      </a:cubicBezTo>
                      <a:cubicBezTo>
                        <a:pt x="32" y="33"/>
                        <a:pt x="32" y="33"/>
                        <a:pt x="32" y="33"/>
                      </a:cubicBezTo>
                      <a:lnTo>
                        <a:pt x="32"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44" name="Freeform 10"/>
                <p:cNvSpPr>
                  <a:spLocks/>
                </p:cNvSpPr>
                <p:nvPr/>
              </p:nvSpPr>
              <p:spPr bwMode="auto">
                <a:xfrm>
                  <a:off x="4994429" y="5029200"/>
                  <a:ext cx="524643" cy="126831"/>
                </a:xfrm>
                <a:custGeom>
                  <a:avLst/>
                  <a:gdLst>
                    <a:gd name="T0" fmla="*/ 33 w 412"/>
                    <a:gd name="T1" fmla="*/ 150 h 182"/>
                    <a:gd name="T2" fmla="*/ 187 w 412"/>
                    <a:gd name="T3" fmla="*/ 150 h 182"/>
                    <a:gd name="T4" fmla="*/ 187 w 412"/>
                    <a:gd name="T5" fmla="*/ 1 h 182"/>
                    <a:gd name="T6" fmla="*/ 187 w 412"/>
                    <a:gd name="T7" fmla="*/ 1 h 182"/>
                    <a:gd name="T8" fmla="*/ 187 w 412"/>
                    <a:gd name="T9" fmla="*/ 1 h 182"/>
                    <a:gd name="T10" fmla="*/ 412 w 412"/>
                    <a:gd name="T11" fmla="*/ 0 h 182"/>
                    <a:gd name="T12" fmla="*/ 412 w 412"/>
                    <a:gd name="T13" fmla="*/ 181 h 182"/>
                    <a:gd name="T14" fmla="*/ 380 w 412"/>
                    <a:gd name="T15" fmla="*/ 181 h 182"/>
                    <a:gd name="T16" fmla="*/ 380 w 412"/>
                    <a:gd name="T17" fmla="*/ 181 h 182"/>
                    <a:gd name="T18" fmla="*/ 256 w 412"/>
                    <a:gd name="T19" fmla="*/ 182 h 182"/>
                    <a:gd name="T20" fmla="*/ 256 w 412"/>
                    <a:gd name="T21" fmla="*/ 62 h 182"/>
                    <a:gd name="T22" fmla="*/ 342 w 412"/>
                    <a:gd name="T23" fmla="*/ 62 h 182"/>
                    <a:gd name="T24" fmla="*/ 342 w 412"/>
                    <a:gd name="T25" fmla="*/ 62 h 182"/>
                    <a:gd name="T26" fmla="*/ 343 w 412"/>
                    <a:gd name="T27" fmla="*/ 62 h 182"/>
                    <a:gd name="T28" fmla="*/ 343 w 412"/>
                    <a:gd name="T29" fmla="*/ 94 h 182"/>
                    <a:gd name="T30" fmla="*/ 342 w 412"/>
                    <a:gd name="T31" fmla="*/ 94 h 182"/>
                    <a:gd name="T32" fmla="*/ 342 w 412"/>
                    <a:gd name="T33" fmla="*/ 116 h 182"/>
                    <a:gd name="T34" fmla="*/ 313 w 412"/>
                    <a:gd name="T35" fmla="*/ 116 h 182"/>
                    <a:gd name="T36" fmla="*/ 313 w 412"/>
                    <a:gd name="T37" fmla="*/ 94 h 182"/>
                    <a:gd name="T38" fmla="*/ 289 w 412"/>
                    <a:gd name="T39" fmla="*/ 94 h 182"/>
                    <a:gd name="T40" fmla="*/ 289 w 412"/>
                    <a:gd name="T41" fmla="*/ 149 h 182"/>
                    <a:gd name="T42" fmla="*/ 380 w 412"/>
                    <a:gd name="T43" fmla="*/ 149 h 182"/>
                    <a:gd name="T44" fmla="*/ 380 w 412"/>
                    <a:gd name="T45" fmla="*/ 32 h 182"/>
                    <a:gd name="T46" fmla="*/ 221 w 412"/>
                    <a:gd name="T47" fmla="*/ 32 h 182"/>
                    <a:gd name="T48" fmla="*/ 221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7 w 412"/>
                    <a:gd name="T61" fmla="*/ 115 h 182"/>
                    <a:gd name="T62" fmla="*/ 100 w 412"/>
                    <a:gd name="T63" fmla="*/ 115 h 182"/>
                    <a:gd name="T64" fmla="*/ 100 w 412"/>
                    <a:gd name="T65" fmla="*/ 116 h 182"/>
                    <a:gd name="T66" fmla="*/ 71 w 412"/>
                    <a:gd name="T67" fmla="*/ 116 h 182"/>
                    <a:gd name="T68" fmla="*/ 71 w 412"/>
                    <a:gd name="T69" fmla="*/ 115 h 182"/>
                    <a:gd name="T70" fmla="*/ 70 w 412"/>
                    <a:gd name="T71" fmla="*/ 115 h 182"/>
                    <a:gd name="T72" fmla="*/ 69 w 412"/>
                    <a:gd name="T73" fmla="*/ 61 h 182"/>
                    <a:gd name="T74" fmla="*/ 100 w 412"/>
                    <a:gd name="T75" fmla="*/ 61 h 182"/>
                    <a:gd name="T76" fmla="*/ 100 w 412"/>
                    <a:gd name="T77" fmla="*/ 84 h 182"/>
                    <a:gd name="T78" fmla="*/ 124 w 412"/>
                    <a:gd name="T79" fmla="*/ 84 h 182"/>
                    <a:gd name="T80" fmla="*/ 124 w 412"/>
                    <a:gd name="T81" fmla="*/ 33 h 182"/>
                    <a:gd name="T82" fmla="*/ 33 w 412"/>
                    <a:gd name="T83" fmla="*/ 33 h 182"/>
                    <a:gd name="T84" fmla="*/ 33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3" y="150"/>
                      </a:moveTo>
                      <a:cubicBezTo>
                        <a:pt x="187" y="150"/>
                        <a:pt x="187" y="150"/>
                        <a:pt x="187" y="150"/>
                      </a:cubicBezTo>
                      <a:cubicBezTo>
                        <a:pt x="187" y="1"/>
                        <a:pt x="187" y="1"/>
                        <a:pt x="187"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80" y="181"/>
                        <a:pt x="380" y="181"/>
                        <a:pt x="380" y="181"/>
                      </a:cubicBezTo>
                      <a:cubicBezTo>
                        <a:pt x="380" y="181"/>
                        <a:pt x="380" y="181"/>
                        <a:pt x="380" y="181"/>
                      </a:cubicBezTo>
                      <a:cubicBezTo>
                        <a:pt x="256" y="182"/>
                        <a:pt x="256" y="182"/>
                        <a:pt x="256" y="182"/>
                      </a:cubicBezTo>
                      <a:cubicBezTo>
                        <a:pt x="256" y="143"/>
                        <a:pt x="256" y="100"/>
                        <a:pt x="256" y="62"/>
                      </a:cubicBezTo>
                      <a:cubicBezTo>
                        <a:pt x="285" y="62"/>
                        <a:pt x="313" y="62"/>
                        <a:pt x="342" y="62"/>
                      </a:cubicBezTo>
                      <a:cubicBezTo>
                        <a:pt x="342" y="62"/>
                        <a:pt x="342" y="62"/>
                        <a:pt x="342" y="62"/>
                      </a:cubicBezTo>
                      <a:cubicBezTo>
                        <a:pt x="343" y="62"/>
                        <a:pt x="343" y="62"/>
                        <a:pt x="343" y="62"/>
                      </a:cubicBezTo>
                      <a:cubicBezTo>
                        <a:pt x="343" y="94"/>
                        <a:pt x="343" y="94"/>
                        <a:pt x="343"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9" y="94"/>
                        <a:pt x="289" y="94"/>
                        <a:pt x="289" y="94"/>
                      </a:cubicBezTo>
                      <a:cubicBezTo>
                        <a:pt x="289" y="149"/>
                        <a:pt x="289" y="149"/>
                        <a:pt x="289" y="149"/>
                      </a:cubicBezTo>
                      <a:cubicBezTo>
                        <a:pt x="380" y="149"/>
                        <a:pt x="380" y="149"/>
                        <a:pt x="380" y="149"/>
                      </a:cubicBezTo>
                      <a:cubicBezTo>
                        <a:pt x="380" y="32"/>
                        <a:pt x="380" y="32"/>
                        <a:pt x="380" y="32"/>
                      </a:cubicBezTo>
                      <a:cubicBezTo>
                        <a:pt x="221" y="32"/>
                        <a:pt x="221" y="32"/>
                        <a:pt x="221" y="32"/>
                      </a:cubicBezTo>
                      <a:cubicBezTo>
                        <a:pt x="221" y="32"/>
                        <a:pt x="221" y="32"/>
                        <a:pt x="221"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7" y="115"/>
                        <a:pt x="157" y="115"/>
                        <a:pt x="157" y="115"/>
                      </a:cubicBezTo>
                      <a:cubicBezTo>
                        <a:pt x="100" y="115"/>
                        <a:pt x="100" y="115"/>
                        <a:pt x="100" y="115"/>
                      </a:cubicBezTo>
                      <a:cubicBezTo>
                        <a:pt x="100" y="116"/>
                        <a:pt x="100" y="116"/>
                        <a:pt x="100" y="116"/>
                      </a:cubicBezTo>
                      <a:cubicBezTo>
                        <a:pt x="71" y="116"/>
                        <a:pt x="71" y="116"/>
                        <a:pt x="71" y="116"/>
                      </a:cubicBezTo>
                      <a:cubicBezTo>
                        <a:pt x="71" y="115"/>
                        <a:pt x="71" y="115"/>
                        <a:pt x="71" y="115"/>
                      </a:cubicBezTo>
                      <a:cubicBezTo>
                        <a:pt x="70" y="115"/>
                        <a:pt x="70" y="115"/>
                        <a:pt x="70" y="115"/>
                      </a:cubicBezTo>
                      <a:cubicBezTo>
                        <a:pt x="69" y="61"/>
                        <a:pt x="69" y="61"/>
                        <a:pt x="69" y="61"/>
                      </a:cubicBezTo>
                      <a:cubicBezTo>
                        <a:pt x="100" y="61"/>
                        <a:pt x="100" y="61"/>
                        <a:pt x="100" y="61"/>
                      </a:cubicBezTo>
                      <a:cubicBezTo>
                        <a:pt x="100" y="84"/>
                        <a:pt x="100" y="84"/>
                        <a:pt x="100" y="84"/>
                      </a:cubicBezTo>
                      <a:cubicBezTo>
                        <a:pt x="124" y="84"/>
                        <a:pt x="124" y="84"/>
                        <a:pt x="124" y="84"/>
                      </a:cubicBezTo>
                      <a:cubicBezTo>
                        <a:pt x="124" y="33"/>
                        <a:pt x="124" y="33"/>
                        <a:pt x="124" y="33"/>
                      </a:cubicBezTo>
                      <a:cubicBezTo>
                        <a:pt x="33" y="33"/>
                        <a:pt x="33" y="33"/>
                        <a:pt x="33" y="33"/>
                      </a:cubicBezTo>
                      <a:lnTo>
                        <a:pt x="33"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45" name="Freeform 11"/>
                <p:cNvSpPr>
                  <a:spLocks/>
                </p:cNvSpPr>
                <p:nvPr/>
              </p:nvSpPr>
              <p:spPr bwMode="auto">
                <a:xfrm>
                  <a:off x="5564240" y="5029200"/>
                  <a:ext cx="524643" cy="126831"/>
                </a:xfrm>
                <a:custGeom>
                  <a:avLst/>
                  <a:gdLst>
                    <a:gd name="T0" fmla="*/ 32 w 411"/>
                    <a:gd name="T1" fmla="*/ 150 h 182"/>
                    <a:gd name="T2" fmla="*/ 186 w 411"/>
                    <a:gd name="T3" fmla="*/ 150 h 182"/>
                    <a:gd name="T4" fmla="*/ 186 w 411"/>
                    <a:gd name="T5" fmla="*/ 1 h 182"/>
                    <a:gd name="T6" fmla="*/ 187 w 411"/>
                    <a:gd name="T7" fmla="*/ 1 h 182"/>
                    <a:gd name="T8" fmla="*/ 187 w 411"/>
                    <a:gd name="T9" fmla="*/ 1 h 182"/>
                    <a:gd name="T10" fmla="*/ 411 w 411"/>
                    <a:gd name="T11" fmla="*/ 0 h 182"/>
                    <a:gd name="T12" fmla="*/ 411 w 411"/>
                    <a:gd name="T13" fmla="*/ 181 h 182"/>
                    <a:gd name="T14" fmla="*/ 379 w 411"/>
                    <a:gd name="T15" fmla="*/ 181 h 182"/>
                    <a:gd name="T16" fmla="*/ 379 w 411"/>
                    <a:gd name="T17" fmla="*/ 181 h 182"/>
                    <a:gd name="T18" fmla="*/ 255 w 411"/>
                    <a:gd name="T19" fmla="*/ 182 h 182"/>
                    <a:gd name="T20" fmla="*/ 255 w 411"/>
                    <a:gd name="T21" fmla="*/ 62 h 182"/>
                    <a:gd name="T22" fmla="*/ 341 w 411"/>
                    <a:gd name="T23" fmla="*/ 62 h 182"/>
                    <a:gd name="T24" fmla="*/ 341 w 411"/>
                    <a:gd name="T25" fmla="*/ 62 h 182"/>
                    <a:gd name="T26" fmla="*/ 342 w 411"/>
                    <a:gd name="T27" fmla="*/ 62 h 182"/>
                    <a:gd name="T28" fmla="*/ 342 w 411"/>
                    <a:gd name="T29" fmla="*/ 94 h 182"/>
                    <a:gd name="T30" fmla="*/ 341 w 411"/>
                    <a:gd name="T31" fmla="*/ 94 h 182"/>
                    <a:gd name="T32" fmla="*/ 341 w 411"/>
                    <a:gd name="T33" fmla="*/ 116 h 182"/>
                    <a:gd name="T34" fmla="*/ 312 w 411"/>
                    <a:gd name="T35" fmla="*/ 116 h 182"/>
                    <a:gd name="T36" fmla="*/ 312 w 411"/>
                    <a:gd name="T37" fmla="*/ 94 h 182"/>
                    <a:gd name="T38" fmla="*/ 288 w 411"/>
                    <a:gd name="T39" fmla="*/ 94 h 182"/>
                    <a:gd name="T40" fmla="*/ 288 w 411"/>
                    <a:gd name="T41" fmla="*/ 149 h 182"/>
                    <a:gd name="T42" fmla="*/ 379 w 411"/>
                    <a:gd name="T43" fmla="*/ 149 h 182"/>
                    <a:gd name="T44" fmla="*/ 379 w 411"/>
                    <a:gd name="T45" fmla="*/ 32 h 182"/>
                    <a:gd name="T46" fmla="*/ 220 w 411"/>
                    <a:gd name="T47" fmla="*/ 32 h 182"/>
                    <a:gd name="T48" fmla="*/ 220 w 411"/>
                    <a:gd name="T49" fmla="*/ 32 h 182"/>
                    <a:gd name="T50" fmla="*/ 218 w 411"/>
                    <a:gd name="T51" fmla="*/ 32 h 182"/>
                    <a:gd name="T52" fmla="*/ 218 w 411"/>
                    <a:gd name="T53" fmla="*/ 182 h 182"/>
                    <a:gd name="T54" fmla="*/ 0 w 411"/>
                    <a:gd name="T55" fmla="*/ 182 h 182"/>
                    <a:gd name="T56" fmla="*/ 0 w 411"/>
                    <a:gd name="T57" fmla="*/ 1 h 182"/>
                    <a:gd name="T58" fmla="*/ 156 w 411"/>
                    <a:gd name="T59" fmla="*/ 0 h 182"/>
                    <a:gd name="T60" fmla="*/ 156 w 411"/>
                    <a:gd name="T61" fmla="*/ 115 h 182"/>
                    <a:gd name="T62" fmla="*/ 99 w 411"/>
                    <a:gd name="T63" fmla="*/ 115 h 182"/>
                    <a:gd name="T64" fmla="*/ 99 w 411"/>
                    <a:gd name="T65" fmla="*/ 116 h 182"/>
                    <a:gd name="T66" fmla="*/ 70 w 411"/>
                    <a:gd name="T67" fmla="*/ 116 h 182"/>
                    <a:gd name="T68" fmla="*/ 70 w 411"/>
                    <a:gd name="T69" fmla="*/ 115 h 182"/>
                    <a:gd name="T70" fmla="*/ 69 w 411"/>
                    <a:gd name="T71" fmla="*/ 115 h 182"/>
                    <a:gd name="T72" fmla="*/ 69 w 411"/>
                    <a:gd name="T73" fmla="*/ 61 h 182"/>
                    <a:gd name="T74" fmla="*/ 99 w 411"/>
                    <a:gd name="T75" fmla="*/ 61 h 182"/>
                    <a:gd name="T76" fmla="*/ 99 w 411"/>
                    <a:gd name="T77" fmla="*/ 84 h 182"/>
                    <a:gd name="T78" fmla="*/ 123 w 411"/>
                    <a:gd name="T79" fmla="*/ 84 h 182"/>
                    <a:gd name="T80" fmla="*/ 123 w 411"/>
                    <a:gd name="T81" fmla="*/ 33 h 182"/>
                    <a:gd name="T82" fmla="*/ 32 w 411"/>
                    <a:gd name="T83" fmla="*/ 33 h 182"/>
                    <a:gd name="T84" fmla="*/ 32 w 411"/>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1" h="182">
                      <a:moveTo>
                        <a:pt x="32" y="150"/>
                      </a:moveTo>
                      <a:cubicBezTo>
                        <a:pt x="186" y="150"/>
                        <a:pt x="186" y="150"/>
                        <a:pt x="186" y="150"/>
                      </a:cubicBezTo>
                      <a:cubicBezTo>
                        <a:pt x="186" y="1"/>
                        <a:pt x="186" y="1"/>
                        <a:pt x="186" y="1"/>
                      </a:cubicBezTo>
                      <a:cubicBezTo>
                        <a:pt x="187" y="1"/>
                        <a:pt x="187" y="1"/>
                        <a:pt x="187" y="1"/>
                      </a:cubicBezTo>
                      <a:cubicBezTo>
                        <a:pt x="187" y="1"/>
                        <a:pt x="187" y="1"/>
                        <a:pt x="187" y="1"/>
                      </a:cubicBezTo>
                      <a:cubicBezTo>
                        <a:pt x="268" y="1"/>
                        <a:pt x="331" y="0"/>
                        <a:pt x="411" y="0"/>
                      </a:cubicBezTo>
                      <a:cubicBezTo>
                        <a:pt x="411" y="181"/>
                        <a:pt x="411" y="181"/>
                        <a:pt x="411" y="181"/>
                      </a:cubicBezTo>
                      <a:cubicBezTo>
                        <a:pt x="379" y="181"/>
                        <a:pt x="379" y="181"/>
                        <a:pt x="379" y="181"/>
                      </a:cubicBezTo>
                      <a:cubicBezTo>
                        <a:pt x="379" y="181"/>
                        <a:pt x="379" y="181"/>
                        <a:pt x="379" y="181"/>
                      </a:cubicBezTo>
                      <a:cubicBezTo>
                        <a:pt x="255" y="182"/>
                        <a:pt x="255" y="182"/>
                        <a:pt x="255" y="182"/>
                      </a:cubicBezTo>
                      <a:cubicBezTo>
                        <a:pt x="255" y="143"/>
                        <a:pt x="255" y="100"/>
                        <a:pt x="255" y="62"/>
                      </a:cubicBezTo>
                      <a:cubicBezTo>
                        <a:pt x="284" y="62"/>
                        <a:pt x="312" y="62"/>
                        <a:pt x="341" y="62"/>
                      </a:cubicBezTo>
                      <a:cubicBezTo>
                        <a:pt x="341" y="62"/>
                        <a:pt x="341" y="62"/>
                        <a:pt x="341" y="62"/>
                      </a:cubicBezTo>
                      <a:cubicBezTo>
                        <a:pt x="342" y="62"/>
                        <a:pt x="342" y="62"/>
                        <a:pt x="342" y="62"/>
                      </a:cubicBezTo>
                      <a:cubicBezTo>
                        <a:pt x="342" y="94"/>
                        <a:pt x="342" y="94"/>
                        <a:pt x="342" y="94"/>
                      </a:cubicBezTo>
                      <a:cubicBezTo>
                        <a:pt x="341" y="94"/>
                        <a:pt x="341" y="94"/>
                        <a:pt x="341" y="94"/>
                      </a:cubicBezTo>
                      <a:cubicBezTo>
                        <a:pt x="341" y="116"/>
                        <a:pt x="341" y="116"/>
                        <a:pt x="341" y="116"/>
                      </a:cubicBezTo>
                      <a:cubicBezTo>
                        <a:pt x="312" y="116"/>
                        <a:pt x="312" y="116"/>
                        <a:pt x="312" y="116"/>
                      </a:cubicBezTo>
                      <a:cubicBezTo>
                        <a:pt x="312" y="94"/>
                        <a:pt x="312" y="94"/>
                        <a:pt x="312" y="94"/>
                      </a:cubicBezTo>
                      <a:cubicBezTo>
                        <a:pt x="288" y="94"/>
                        <a:pt x="288" y="94"/>
                        <a:pt x="288" y="94"/>
                      </a:cubicBezTo>
                      <a:cubicBezTo>
                        <a:pt x="288" y="149"/>
                        <a:pt x="288" y="149"/>
                        <a:pt x="288" y="149"/>
                      </a:cubicBezTo>
                      <a:cubicBezTo>
                        <a:pt x="379" y="149"/>
                        <a:pt x="379" y="149"/>
                        <a:pt x="379" y="149"/>
                      </a:cubicBezTo>
                      <a:cubicBezTo>
                        <a:pt x="379" y="32"/>
                        <a:pt x="379" y="32"/>
                        <a:pt x="379" y="32"/>
                      </a:cubicBezTo>
                      <a:cubicBezTo>
                        <a:pt x="220" y="32"/>
                        <a:pt x="220" y="32"/>
                        <a:pt x="220" y="32"/>
                      </a:cubicBezTo>
                      <a:cubicBezTo>
                        <a:pt x="220" y="32"/>
                        <a:pt x="220" y="32"/>
                        <a:pt x="220" y="32"/>
                      </a:cubicBezTo>
                      <a:cubicBezTo>
                        <a:pt x="218" y="32"/>
                        <a:pt x="218" y="32"/>
                        <a:pt x="218" y="32"/>
                      </a:cubicBezTo>
                      <a:cubicBezTo>
                        <a:pt x="218" y="182"/>
                        <a:pt x="218" y="182"/>
                        <a:pt x="218" y="182"/>
                      </a:cubicBezTo>
                      <a:cubicBezTo>
                        <a:pt x="0" y="182"/>
                        <a:pt x="0" y="182"/>
                        <a:pt x="0" y="182"/>
                      </a:cubicBezTo>
                      <a:cubicBezTo>
                        <a:pt x="0" y="1"/>
                        <a:pt x="0" y="1"/>
                        <a:pt x="0" y="1"/>
                      </a:cubicBezTo>
                      <a:cubicBezTo>
                        <a:pt x="156" y="0"/>
                        <a:pt x="156" y="0"/>
                        <a:pt x="156" y="0"/>
                      </a:cubicBezTo>
                      <a:cubicBezTo>
                        <a:pt x="156" y="115"/>
                        <a:pt x="156" y="115"/>
                        <a:pt x="156" y="115"/>
                      </a:cubicBezTo>
                      <a:cubicBezTo>
                        <a:pt x="99" y="115"/>
                        <a:pt x="99" y="115"/>
                        <a:pt x="99" y="115"/>
                      </a:cubicBezTo>
                      <a:cubicBezTo>
                        <a:pt x="99" y="116"/>
                        <a:pt x="99" y="116"/>
                        <a:pt x="99" y="116"/>
                      </a:cubicBezTo>
                      <a:cubicBezTo>
                        <a:pt x="70" y="116"/>
                        <a:pt x="70" y="116"/>
                        <a:pt x="70" y="116"/>
                      </a:cubicBezTo>
                      <a:cubicBezTo>
                        <a:pt x="70" y="115"/>
                        <a:pt x="70" y="115"/>
                        <a:pt x="70" y="115"/>
                      </a:cubicBezTo>
                      <a:cubicBezTo>
                        <a:pt x="69" y="115"/>
                        <a:pt x="69" y="115"/>
                        <a:pt x="69" y="115"/>
                      </a:cubicBezTo>
                      <a:cubicBezTo>
                        <a:pt x="69" y="61"/>
                        <a:pt x="69" y="61"/>
                        <a:pt x="69" y="61"/>
                      </a:cubicBezTo>
                      <a:cubicBezTo>
                        <a:pt x="99" y="61"/>
                        <a:pt x="99" y="61"/>
                        <a:pt x="99" y="61"/>
                      </a:cubicBezTo>
                      <a:cubicBezTo>
                        <a:pt x="99" y="84"/>
                        <a:pt x="99" y="84"/>
                        <a:pt x="99" y="84"/>
                      </a:cubicBezTo>
                      <a:cubicBezTo>
                        <a:pt x="123" y="84"/>
                        <a:pt x="123" y="84"/>
                        <a:pt x="123" y="84"/>
                      </a:cubicBezTo>
                      <a:cubicBezTo>
                        <a:pt x="123" y="33"/>
                        <a:pt x="123" y="33"/>
                        <a:pt x="123" y="33"/>
                      </a:cubicBezTo>
                      <a:cubicBezTo>
                        <a:pt x="32" y="33"/>
                        <a:pt x="32" y="33"/>
                        <a:pt x="32" y="33"/>
                      </a:cubicBezTo>
                      <a:lnTo>
                        <a:pt x="32"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46" name="Freeform 12"/>
                <p:cNvSpPr>
                  <a:spLocks/>
                </p:cNvSpPr>
                <p:nvPr/>
              </p:nvSpPr>
              <p:spPr bwMode="auto">
                <a:xfrm>
                  <a:off x="6120153" y="5029200"/>
                  <a:ext cx="526381" cy="126831"/>
                </a:xfrm>
                <a:custGeom>
                  <a:avLst/>
                  <a:gdLst>
                    <a:gd name="T0" fmla="*/ 33 w 412"/>
                    <a:gd name="T1" fmla="*/ 150 h 182"/>
                    <a:gd name="T2" fmla="*/ 187 w 412"/>
                    <a:gd name="T3" fmla="*/ 150 h 182"/>
                    <a:gd name="T4" fmla="*/ 187 w 412"/>
                    <a:gd name="T5" fmla="*/ 1 h 182"/>
                    <a:gd name="T6" fmla="*/ 187 w 412"/>
                    <a:gd name="T7" fmla="*/ 1 h 182"/>
                    <a:gd name="T8" fmla="*/ 187 w 412"/>
                    <a:gd name="T9" fmla="*/ 1 h 182"/>
                    <a:gd name="T10" fmla="*/ 412 w 412"/>
                    <a:gd name="T11" fmla="*/ 0 h 182"/>
                    <a:gd name="T12" fmla="*/ 412 w 412"/>
                    <a:gd name="T13" fmla="*/ 181 h 182"/>
                    <a:gd name="T14" fmla="*/ 379 w 412"/>
                    <a:gd name="T15" fmla="*/ 181 h 182"/>
                    <a:gd name="T16" fmla="*/ 379 w 412"/>
                    <a:gd name="T17" fmla="*/ 181 h 182"/>
                    <a:gd name="T18" fmla="*/ 256 w 412"/>
                    <a:gd name="T19" fmla="*/ 182 h 182"/>
                    <a:gd name="T20" fmla="*/ 255 w 412"/>
                    <a:gd name="T21" fmla="*/ 62 h 182"/>
                    <a:gd name="T22" fmla="*/ 342 w 412"/>
                    <a:gd name="T23" fmla="*/ 62 h 182"/>
                    <a:gd name="T24" fmla="*/ 342 w 412"/>
                    <a:gd name="T25" fmla="*/ 62 h 182"/>
                    <a:gd name="T26" fmla="*/ 342 w 412"/>
                    <a:gd name="T27" fmla="*/ 62 h 182"/>
                    <a:gd name="T28" fmla="*/ 342 w 412"/>
                    <a:gd name="T29" fmla="*/ 94 h 182"/>
                    <a:gd name="T30" fmla="*/ 342 w 412"/>
                    <a:gd name="T31" fmla="*/ 94 h 182"/>
                    <a:gd name="T32" fmla="*/ 342 w 412"/>
                    <a:gd name="T33" fmla="*/ 116 h 182"/>
                    <a:gd name="T34" fmla="*/ 313 w 412"/>
                    <a:gd name="T35" fmla="*/ 116 h 182"/>
                    <a:gd name="T36" fmla="*/ 313 w 412"/>
                    <a:gd name="T37" fmla="*/ 94 h 182"/>
                    <a:gd name="T38" fmla="*/ 288 w 412"/>
                    <a:gd name="T39" fmla="*/ 94 h 182"/>
                    <a:gd name="T40" fmla="*/ 288 w 412"/>
                    <a:gd name="T41" fmla="*/ 149 h 182"/>
                    <a:gd name="T42" fmla="*/ 379 w 412"/>
                    <a:gd name="T43" fmla="*/ 149 h 182"/>
                    <a:gd name="T44" fmla="*/ 379 w 412"/>
                    <a:gd name="T45" fmla="*/ 32 h 182"/>
                    <a:gd name="T46" fmla="*/ 220 w 412"/>
                    <a:gd name="T47" fmla="*/ 32 h 182"/>
                    <a:gd name="T48" fmla="*/ 220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7 w 412"/>
                    <a:gd name="T61" fmla="*/ 115 h 182"/>
                    <a:gd name="T62" fmla="*/ 100 w 412"/>
                    <a:gd name="T63" fmla="*/ 115 h 182"/>
                    <a:gd name="T64" fmla="*/ 100 w 412"/>
                    <a:gd name="T65" fmla="*/ 116 h 182"/>
                    <a:gd name="T66" fmla="*/ 71 w 412"/>
                    <a:gd name="T67" fmla="*/ 116 h 182"/>
                    <a:gd name="T68" fmla="*/ 71 w 412"/>
                    <a:gd name="T69" fmla="*/ 115 h 182"/>
                    <a:gd name="T70" fmla="*/ 70 w 412"/>
                    <a:gd name="T71" fmla="*/ 115 h 182"/>
                    <a:gd name="T72" fmla="*/ 69 w 412"/>
                    <a:gd name="T73" fmla="*/ 61 h 182"/>
                    <a:gd name="T74" fmla="*/ 100 w 412"/>
                    <a:gd name="T75" fmla="*/ 61 h 182"/>
                    <a:gd name="T76" fmla="*/ 100 w 412"/>
                    <a:gd name="T77" fmla="*/ 84 h 182"/>
                    <a:gd name="T78" fmla="*/ 124 w 412"/>
                    <a:gd name="T79" fmla="*/ 84 h 182"/>
                    <a:gd name="T80" fmla="*/ 124 w 412"/>
                    <a:gd name="T81" fmla="*/ 33 h 182"/>
                    <a:gd name="T82" fmla="*/ 33 w 412"/>
                    <a:gd name="T83" fmla="*/ 33 h 182"/>
                    <a:gd name="T84" fmla="*/ 33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3" y="150"/>
                      </a:moveTo>
                      <a:cubicBezTo>
                        <a:pt x="187" y="150"/>
                        <a:pt x="187" y="150"/>
                        <a:pt x="187" y="150"/>
                      </a:cubicBezTo>
                      <a:cubicBezTo>
                        <a:pt x="187" y="1"/>
                        <a:pt x="187" y="1"/>
                        <a:pt x="187"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79" y="181"/>
                        <a:pt x="379" y="181"/>
                        <a:pt x="379" y="181"/>
                      </a:cubicBezTo>
                      <a:cubicBezTo>
                        <a:pt x="379" y="181"/>
                        <a:pt x="379" y="181"/>
                        <a:pt x="379" y="181"/>
                      </a:cubicBezTo>
                      <a:cubicBezTo>
                        <a:pt x="256" y="182"/>
                        <a:pt x="256" y="182"/>
                        <a:pt x="256" y="182"/>
                      </a:cubicBezTo>
                      <a:cubicBezTo>
                        <a:pt x="256" y="143"/>
                        <a:pt x="255" y="100"/>
                        <a:pt x="255" y="62"/>
                      </a:cubicBezTo>
                      <a:cubicBezTo>
                        <a:pt x="285" y="62"/>
                        <a:pt x="313" y="62"/>
                        <a:pt x="342" y="62"/>
                      </a:cubicBezTo>
                      <a:cubicBezTo>
                        <a:pt x="342" y="62"/>
                        <a:pt x="342" y="62"/>
                        <a:pt x="342" y="62"/>
                      </a:cubicBezTo>
                      <a:cubicBezTo>
                        <a:pt x="342" y="62"/>
                        <a:pt x="342" y="62"/>
                        <a:pt x="342" y="62"/>
                      </a:cubicBezTo>
                      <a:cubicBezTo>
                        <a:pt x="342" y="94"/>
                        <a:pt x="342" y="94"/>
                        <a:pt x="342"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8" y="94"/>
                        <a:pt x="288" y="94"/>
                        <a:pt x="288" y="94"/>
                      </a:cubicBezTo>
                      <a:cubicBezTo>
                        <a:pt x="288" y="149"/>
                        <a:pt x="288" y="149"/>
                        <a:pt x="288" y="149"/>
                      </a:cubicBezTo>
                      <a:cubicBezTo>
                        <a:pt x="379" y="149"/>
                        <a:pt x="379" y="149"/>
                        <a:pt x="379" y="149"/>
                      </a:cubicBezTo>
                      <a:cubicBezTo>
                        <a:pt x="379" y="32"/>
                        <a:pt x="379" y="32"/>
                        <a:pt x="379" y="32"/>
                      </a:cubicBezTo>
                      <a:cubicBezTo>
                        <a:pt x="220" y="32"/>
                        <a:pt x="220" y="32"/>
                        <a:pt x="220" y="32"/>
                      </a:cubicBezTo>
                      <a:cubicBezTo>
                        <a:pt x="220" y="32"/>
                        <a:pt x="220" y="32"/>
                        <a:pt x="220"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7" y="115"/>
                        <a:pt x="157" y="115"/>
                        <a:pt x="157" y="115"/>
                      </a:cubicBezTo>
                      <a:cubicBezTo>
                        <a:pt x="100" y="115"/>
                        <a:pt x="100" y="115"/>
                        <a:pt x="100" y="115"/>
                      </a:cubicBezTo>
                      <a:cubicBezTo>
                        <a:pt x="100" y="116"/>
                        <a:pt x="100" y="116"/>
                        <a:pt x="100" y="116"/>
                      </a:cubicBezTo>
                      <a:cubicBezTo>
                        <a:pt x="71" y="116"/>
                        <a:pt x="71" y="116"/>
                        <a:pt x="71" y="116"/>
                      </a:cubicBezTo>
                      <a:cubicBezTo>
                        <a:pt x="71" y="115"/>
                        <a:pt x="71" y="115"/>
                        <a:pt x="71" y="115"/>
                      </a:cubicBezTo>
                      <a:cubicBezTo>
                        <a:pt x="70" y="115"/>
                        <a:pt x="70" y="115"/>
                        <a:pt x="70" y="115"/>
                      </a:cubicBezTo>
                      <a:cubicBezTo>
                        <a:pt x="69" y="61"/>
                        <a:pt x="69" y="61"/>
                        <a:pt x="69" y="61"/>
                      </a:cubicBezTo>
                      <a:cubicBezTo>
                        <a:pt x="100" y="61"/>
                        <a:pt x="100" y="61"/>
                        <a:pt x="100" y="61"/>
                      </a:cubicBezTo>
                      <a:cubicBezTo>
                        <a:pt x="100" y="84"/>
                        <a:pt x="100" y="84"/>
                        <a:pt x="100" y="84"/>
                      </a:cubicBezTo>
                      <a:cubicBezTo>
                        <a:pt x="124" y="84"/>
                        <a:pt x="124" y="84"/>
                        <a:pt x="124" y="84"/>
                      </a:cubicBezTo>
                      <a:cubicBezTo>
                        <a:pt x="124" y="33"/>
                        <a:pt x="124" y="33"/>
                        <a:pt x="124" y="33"/>
                      </a:cubicBezTo>
                      <a:cubicBezTo>
                        <a:pt x="33" y="33"/>
                        <a:pt x="33" y="33"/>
                        <a:pt x="33" y="33"/>
                      </a:cubicBezTo>
                      <a:lnTo>
                        <a:pt x="33"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47" name="Freeform 13"/>
                <p:cNvSpPr>
                  <a:spLocks/>
                </p:cNvSpPr>
                <p:nvPr/>
              </p:nvSpPr>
              <p:spPr bwMode="auto">
                <a:xfrm>
                  <a:off x="6677804" y="5029200"/>
                  <a:ext cx="524643" cy="126831"/>
                </a:xfrm>
                <a:custGeom>
                  <a:avLst/>
                  <a:gdLst>
                    <a:gd name="T0" fmla="*/ 32 w 411"/>
                    <a:gd name="T1" fmla="*/ 150 h 182"/>
                    <a:gd name="T2" fmla="*/ 186 w 411"/>
                    <a:gd name="T3" fmla="*/ 150 h 182"/>
                    <a:gd name="T4" fmla="*/ 186 w 411"/>
                    <a:gd name="T5" fmla="*/ 1 h 182"/>
                    <a:gd name="T6" fmla="*/ 187 w 411"/>
                    <a:gd name="T7" fmla="*/ 1 h 182"/>
                    <a:gd name="T8" fmla="*/ 187 w 411"/>
                    <a:gd name="T9" fmla="*/ 1 h 182"/>
                    <a:gd name="T10" fmla="*/ 411 w 411"/>
                    <a:gd name="T11" fmla="*/ 0 h 182"/>
                    <a:gd name="T12" fmla="*/ 411 w 411"/>
                    <a:gd name="T13" fmla="*/ 181 h 182"/>
                    <a:gd name="T14" fmla="*/ 379 w 411"/>
                    <a:gd name="T15" fmla="*/ 181 h 182"/>
                    <a:gd name="T16" fmla="*/ 379 w 411"/>
                    <a:gd name="T17" fmla="*/ 181 h 182"/>
                    <a:gd name="T18" fmla="*/ 255 w 411"/>
                    <a:gd name="T19" fmla="*/ 182 h 182"/>
                    <a:gd name="T20" fmla="*/ 255 w 411"/>
                    <a:gd name="T21" fmla="*/ 62 h 182"/>
                    <a:gd name="T22" fmla="*/ 342 w 411"/>
                    <a:gd name="T23" fmla="*/ 62 h 182"/>
                    <a:gd name="T24" fmla="*/ 342 w 411"/>
                    <a:gd name="T25" fmla="*/ 62 h 182"/>
                    <a:gd name="T26" fmla="*/ 342 w 411"/>
                    <a:gd name="T27" fmla="*/ 62 h 182"/>
                    <a:gd name="T28" fmla="*/ 342 w 411"/>
                    <a:gd name="T29" fmla="*/ 94 h 182"/>
                    <a:gd name="T30" fmla="*/ 342 w 411"/>
                    <a:gd name="T31" fmla="*/ 94 h 182"/>
                    <a:gd name="T32" fmla="*/ 342 w 411"/>
                    <a:gd name="T33" fmla="*/ 116 h 182"/>
                    <a:gd name="T34" fmla="*/ 313 w 411"/>
                    <a:gd name="T35" fmla="*/ 116 h 182"/>
                    <a:gd name="T36" fmla="*/ 313 w 411"/>
                    <a:gd name="T37" fmla="*/ 94 h 182"/>
                    <a:gd name="T38" fmla="*/ 288 w 411"/>
                    <a:gd name="T39" fmla="*/ 94 h 182"/>
                    <a:gd name="T40" fmla="*/ 288 w 411"/>
                    <a:gd name="T41" fmla="*/ 149 h 182"/>
                    <a:gd name="T42" fmla="*/ 379 w 411"/>
                    <a:gd name="T43" fmla="*/ 149 h 182"/>
                    <a:gd name="T44" fmla="*/ 379 w 411"/>
                    <a:gd name="T45" fmla="*/ 32 h 182"/>
                    <a:gd name="T46" fmla="*/ 220 w 411"/>
                    <a:gd name="T47" fmla="*/ 32 h 182"/>
                    <a:gd name="T48" fmla="*/ 220 w 411"/>
                    <a:gd name="T49" fmla="*/ 32 h 182"/>
                    <a:gd name="T50" fmla="*/ 219 w 411"/>
                    <a:gd name="T51" fmla="*/ 32 h 182"/>
                    <a:gd name="T52" fmla="*/ 219 w 411"/>
                    <a:gd name="T53" fmla="*/ 182 h 182"/>
                    <a:gd name="T54" fmla="*/ 0 w 411"/>
                    <a:gd name="T55" fmla="*/ 182 h 182"/>
                    <a:gd name="T56" fmla="*/ 0 w 411"/>
                    <a:gd name="T57" fmla="*/ 1 h 182"/>
                    <a:gd name="T58" fmla="*/ 156 w 411"/>
                    <a:gd name="T59" fmla="*/ 0 h 182"/>
                    <a:gd name="T60" fmla="*/ 156 w 411"/>
                    <a:gd name="T61" fmla="*/ 115 h 182"/>
                    <a:gd name="T62" fmla="*/ 99 w 411"/>
                    <a:gd name="T63" fmla="*/ 115 h 182"/>
                    <a:gd name="T64" fmla="*/ 99 w 411"/>
                    <a:gd name="T65" fmla="*/ 116 h 182"/>
                    <a:gd name="T66" fmla="*/ 70 w 411"/>
                    <a:gd name="T67" fmla="*/ 116 h 182"/>
                    <a:gd name="T68" fmla="*/ 70 w 411"/>
                    <a:gd name="T69" fmla="*/ 115 h 182"/>
                    <a:gd name="T70" fmla="*/ 69 w 411"/>
                    <a:gd name="T71" fmla="*/ 115 h 182"/>
                    <a:gd name="T72" fmla="*/ 69 w 411"/>
                    <a:gd name="T73" fmla="*/ 61 h 182"/>
                    <a:gd name="T74" fmla="*/ 99 w 411"/>
                    <a:gd name="T75" fmla="*/ 61 h 182"/>
                    <a:gd name="T76" fmla="*/ 99 w 411"/>
                    <a:gd name="T77" fmla="*/ 84 h 182"/>
                    <a:gd name="T78" fmla="*/ 123 w 411"/>
                    <a:gd name="T79" fmla="*/ 84 h 182"/>
                    <a:gd name="T80" fmla="*/ 123 w 411"/>
                    <a:gd name="T81" fmla="*/ 33 h 182"/>
                    <a:gd name="T82" fmla="*/ 32 w 411"/>
                    <a:gd name="T83" fmla="*/ 33 h 182"/>
                    <a:gd name="T84" fmla="*/ 32 w 411"/>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1" h="182">
                      <a:moveTo>
                        <a:pt x="32" y="150"/>
                      </a:moveTo>
                      <a:cubicBezTo>
                        <a:pt x="186" y="150"/>
                        <a:pt x="186" y="150"/>
                        <a:pt x="186" y="150"/>
                      </a:cubicBezTo>
                      <a:cubicBezTo>
                        <a:pt x="186" y="1"/>
                        <a:pt x="186" y="1"/>
                        <a:pt x="186" y="1"/>
                      </a:cubicBezTo>
                      <a:cubicBezTo>
                        <a:pt x="187" y="1"/>
                        <a:pt x="187" y="1"/>
                        <a:pt x="187" y="1"/>
                      </a:cubicBezTo>
                      <a:cubicBezTo>
                        <a:pt x="187" y="1"/>
                        <a:pt x="187" y="1"/>
                        <a:pt x="187" y="1"/>
                      </a:cubicBezTo>
                      <a:cubicBezTo>
                        <a:pt x="268" y="1"/>
                        <a:pt x="332" y="0"/>
                        <a:pt x="411" y="0"/>
                      </a:cubicBezTo>
                      <a:cubicBezTo>
                        <a:pt x="411" y="181"/>
                        <a:pt x="411" y="181"/>
                        <a:pt x="411" y="181"/>
                      </a:cubicBezTo>
                      <a:cubicBezTo>
                        <a:pt x="379" y="181"/>
                        <a:pt x="379" y="181"/>
                        <a:pt x="379" y="181"/>
                      </a:cubicBezTo>
                      <a:cubicBezTo>
                        <a:pt x="379" y="181"/>
                        <a:pt x="379" y="181"/>
                        <a:pt x="379" y="181"/>
                      </a:cubicBezTo>
                      <a:cubicBezTo>
                        <a:pt x="255" y="182"/>
                        <a:pt x="255" y="182"/>
                        <a:pt x="255" y="182"/>
                      </a:cubicBezTo>
                      <a:cubicBezTo>
                        <a:pt x="255" y="143"/>
                        <a:pt x="255" y="100"/>
                        <a:pt x="255" y="62"/>
                      </a:cubicBezTo>
                      <a:cubicBezTo>
                        <a:pt x="284" y="62"/>
                        <a:pt x="313" y="62"/>
                        <a:pt x="342" y="62"/>
                      </a:cubicBezTo>
                      <a:cubicBezTo>
                        <a:pt x="342" y="62"/>
                        <a:pt x="342" y="62"/>
                        <a:pt x="342" y="62"/>
                      </a:cubicBezTo>
                      <a:cubicBezTo>
                        <a:pt x="342" y="62"/>
                        <a:pt x="342" y="62"/>
                        <a:pt x="342" y="62"/>
                      </a:cubicBezTo>
                      <a:cubicBezTo>
                        <a:pt x="342" y="94"/>
                        <a:pt x="342" y="94"/>
                        <a:pt x="342"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8" y="94"/>
                        <a:pt x="288" y="94"/>
                        <a:pt x="288" y="94"/>
                      </a:cubicBezTo>
                      <a:cubicBezTo>
                        <a:pt x="288" y="149"/>
                        <a:pt x="288" y="149"/>
                        <a:pt x="288" y="149"/>
                      </a:cubicBezTo>
                      <a:cubicBezTo>
                        <a:pt x="379" y="149"/>
                        <a:pt x="379" y="149"/>
                        <a:pt x="379" y="149"/>
                      </a:cubicBezTo>
                      <a:cubicBezTo>
                        <a:pt x="379" y="32"/>
                        <a:pt x="379" y="32"/>
                        <a:pt x="379" y="32"/>
                      </a:cubicBezTo>
                      <a:cubicBezTo>
                        <a:pt x="220" y="32"/>
                        <a:pt x="220" y="32"/>
                        <a:pt x="220" y="32"/>
                      </a:cubicBezTo>
                      <a:cubicBezTo>
                        <a:pt x="220" y="32"/>
                        <a:pt x="220" y="32"/>
                        <a:pt x="220"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6" y="115"/>
                        <a:pt x="156" y="115"/>
                        <a:pt x="156" y="115"/>
                      </a:cubicBezTo>
                      <a:cubicBezTo>
                        <a:pt x="99" y="115"/>
                        <a:pt x="99" y="115"/>
                        <a:pt x="99" y="115"/>
                      </a:cubicBezTo>
                      <a:cubicBezTo>
                        <a:pt x="99" y="116"/>
                        <a:pt x="99" y="116"/>
                        <a:pt x="99" y="116"/>
                      </a:cubicBezTo>
                      <a:cubicBezTo>
                        <a:pt x="70" y="116"/>
                        <a:pt x="70" y="116"/>
                        <a:pt x="70" y="116"/>
                      </a:cubicBezTo>
                      <a:cubicBezTo>
                        <a:pt x="70" y="115"/>
                        <a:pt x="70" y="115"/>
                        <a:pt x="70" y="115"/>
                      </a:cubicBezTo>
                      <a:cubicBezTo>
                        <a:pt x="69" y="115"/>
                        <a:pt x="69" y="115"/>
                        <a:pt x="69" y="115"/>
                      </a:cubicBezTo>
                      <a:cubicBezTo>
                        <a:pt x="69" y="61"/>
                        <a:pt x="69" y="61"/>
                        <a:pt x="69" y="61"/>
                      </a:cubicBezTo>
                      <a:cubicBezTo>
                        <a:pt x="99" y="61"/>
                        <a:pt x="99" y="61"/>
                        <a:pt x="99" y="61"/>
                      </a:cubicBezTo>
                      <a:cubicBezTo>
                        <a:pt x="99" y="84"/>
                        <a:pt x="99" y="84"/>
                        <a:pt x="99" y="84"/>
                      </a:cubicBezTo>
                      <a:cubicBezTo>
                        <a:pt x="123" y="84"/>
                        <a:pt x="123" y="84"/>
                        <a:pt x="123" y="84"/>
                      </a:cubicBezTo>
                      <a:cubicBezTo>
                        <a:pt x="123" y="33"/>
                        <a:pt x="123" y="33"/>
                        <a:pt x="123" y="33"/>
                      </a:cubicBezTo>
                      <a:cubicBezTo>
                        <a:pt x="32" y="33"/>
                        <a:pt x="32" y="33"/>
                        <a:pt x="32" y="33"/>
                      </a:cubicBezTo>
                      <a:lnTo>
                        <a:pt x="32"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48" name="Freeform 14"/>
                <p:cNvSpPr>
                  <a:spLocks/>
                </p:cNvSpPr>
                <p:nvPr/>
              </p:nvSpPr>
              <p:spPr bwMode="auto">
                <a:xfrm>
                  <a:off x="7231980" y="5029200"/>
                  <a:ext cx="526381" cy="126831"/>
                </a:xfrm>
                <a:custGeom>
                  <a:avLst/>
                  <a:gdLst>
                    <a:gd name="T0" fmla="*/ 32 w 412"/>
                    <a:gd name="T1" fmla="*/ 150 h 182"/>
                    <a:gd name="T2" fmla="*/ 186 w 412"/>
                    <a:gd name="T3" fmla="*/ 150 h 182"/>
                    <a:gd name="T4" fmla="*/ 186 w 412"/>
                    <a:gd name="T5" fmla="*/ 1 h 182"/>
                    <a:gd name="T6" fmla="*/ 187 w 412"/>
                    <a:gd name="T7" fmla="*/ 1 h 182"/>
                    <a:gd name="T8" fmla="*/ 187 w 412"/>
                    <a:gd name="T9" fmla="*/ 1 h 182"/>
                    <a:gd name="T10" fmla="*/ 412 w 412"/>
                    <a:gd name="T11" fmla="*/ 0 h 182"/>
                    <a:gd name="T12" fmla="*/ 412 w 412"/>
                    <a:gd name="T13" fmla="*/ 181 h 182"/>
                    <a:gd name="T14" fmla="*/ 379 w 412"/>
                    <a:gd name="T15" fmla="*/ 181 h 182"/>
                    <a:gd name="T16" fmla="*/ 379 w 412"/>
                    <a:gd name="T17" fmla="*/ 181 h 182"/>
                    <a:gd name="T18" fmla="*/ 256 w 412"/>
                    <a:gd name="T19" fmla="*/ 182 h 182"/>
                    <a:gd name="T20" fmla="*/ 255 w 412"/>
                    <a:gd name="T21" fmla="*/ 62 h 182"/>
                    <a:gd name="T22" fmla="*/ 342 w 412"/>
                    <a:gd name="T23" fmla="*/ 62 h 182"/>
                    <a:gd name="T24" fmla="*/ 342 w 412"/>
                    <a:gd name="T25" fmla="*/ 62 h 182"/>
                    <a:gd name="T26" fmla="*/ 342 w 412"/>
                    <a:gd name="T27" fmla="*/ 62 h 182"/>
                    <a:gd name="T28" fmla="*/ 342 w 412"/>
                    <a:gd name="T29" fmla="*/ 94 h 182"/>
                    <a:gd name="T30" fmla="*/ 342 w 412"/>
                    <a:gd name="T31" fmla="*/ 94 h 182"/>
                    <a:gd name="T32" fmla="*/ 342 w 412"/>
                    <a:gd name="T33" fmla="*/ 116 h 182"/>
                    <a:gd name="T34" fmla="*/ 313 w 412"/>
                    <a:gd name="T35" fmla="*/ 116 h 182"/>
                    <a:gd name="T36" fmla="*/ 313 w 412"/>
                    <a:gd name="T37" fmla="*/ 94 h 182"/>
                    <a:gd name="T38" fmla="*/ 288 w 412"/>
                    <a:gd name="T39" fmla="*/ 94 h 182"/>
                    <a:gd name="T40" fmla="*/ 288 w 412"/>
                    <a:gd name="T41" fmla="*/ 149 h 182"/>
                    <a:gd name="T42" fmla="*/ 379 w 412"/>
                    <a:gd name="T43" fmla="*/ 149 h 182"/>
                    <a:gd name="T44" fmla="*/ 379 w 412"/>
                    <a:gd name="T45" fmla="*/ 32 h 182"/>
                    <a:gd name="T46" fmla="*/ 220 w 412"/>
                    <a:gd name="T47" fmla="*/ 32 h 182"/>
                    <a:gd name="T48" fmla="*/ 220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6 w 412"/>
                    <a:gd name="T61" fmla="*/ 115 h 182"/>
                    <a:gd name="T62" fmla="*/ 99 w 412"/>
                    <a:gd name="T63" fmla="*/ 115 h 182"/>
                    <a:gd name="T64" fmla="*/ 99 w 412"/>
                    <a:gd name="T65" fmla="*/ 116 h 182"/>
                    <a:gd name="T66" fmla="*/ 70 w 412"/>
                    <a:gd name="T67" fmla="*/ 116 h 182"/>
                    <a:gd name="T68" fmla="*/ 70 w 412"/>
                    <a:gd name="T69" fmla="*/ 115 h 182"/>
                    <a:gd name="T70" fmla="*/ 69 w 412"/>
                    <a:gd name="T71" fmla="*/ 115 h 182"/>
                    <a:gd name="T72" fmla="*/ 69 w 412"/>
                    <a:gd name="T73" fmla="*/ 61 h 182"/>
                    <a:gd name="T74" fmla="*/ 99 w 412"/>
                    <a:gd name="T75" fmla="*/ 61 h 182"/>
                    <a:gd name="T76" fmla="*/ 99 w 412"/>
                    <a:gd name="T77" fmla="*/ 84 h 182"/>
                    <a:gd name="T78" fmla="*/ 123 w 412"/>
                    <a:gd name="T79" fmla="*/ 84 h 182"/>
                    <a:gd name="T80" fmla="*/ 123 w 412"/>
                    <a:gd name="T81" fmla="*/ 33 h 182"/>
                    <a:gd name="T82" fmla="*/ 32 w 412"/>
                    <a:gd name="T83" fmla="*/ 33 h 182"/>
                    <a:gd name="T84" fmla="*/ 32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2" y="150"/>
                      </a:moveTo>
                      <a:cubicBezTo>
                        <a:pt x="186" y="150"/>
                        <a:pt x="186" y="150"/>
                        <a:pt x="186" y="150"/>
                      </a:cubicBezTo>
                      <a:cubicBezTo>
                        <a:pt x="186" y="1"/>
                        <a:pt x="186" y="1"/>
                        <a:pt x="186"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79" y="181"/>
                        <a:pt x="379" y="181"/>
                        <a:pt x="379" y="181"/>
                      </a:cubicBezTo>
                      <a:cubicBezTo>
                        <a:pt x="379" y="181"/>
                        <a:pt x="379" y="181"/>
                        <a:pt x="379" y="181"/>
                      </a:cubicBezTo>
                      <a:cubicBezTo>
                        <a:pt x="256" y="182"/>
                        <a:pt x="256" y="182"/>
                        <a:pt x="256" y="182"/>
                      </a:cubicBezTo>
                      <a:cubicBezTo>
                        <a:pt x="256" y="143"/>
                        <a:pt x="255" y="100"/>
                        <a:pt x="255" y="62"/>
                      </a:cubicBezTo>
                      <a:cubicBezTo>
                        <a:pt x="284" y="62"/>
                        <a:pt x="313" y="62"/>
                        <a:pt x="342" y="62"/>
                      </a:cubicBezTo>
                      <a:cubicBezTo>
                        <a:pt x="342" y="62"/>
                        <a:pt x="342" y="62"/>
                        <a:pt x="342" y="62"/>
                      </a:cubicBezTo>
                      <a:cubicBezTo>
                        <a:pt x="342" y="62"/>
                        <a:pt x="342" y="62"/>
                        <a:pt x="342" y="62"/>
                      </a:cubicBezTo>
                      <a:cubicBezTo>
                        <a:pt x="342" y="94"/>
                        <a:pt x="342" y="94"/>
                        <a:pt x="342"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8" y="94"/>
                        <a:pt x="288" y="94"/>
                        <a:pt x="288" y="94"/>
                      </a:cubicBezTo>
                      <a:cubicBezTo>
                        <a:pt x="288" y="149"/>
                        <a:pt x="288" y="149"/>
                        <a:pt x="288" y="149"/>
                      </a:cubicBezTo>
                      <a:cubicBezTo>
                        <a:pt x="379" y="149"/>
                        <a:pt x="379" y="149"/>
                        <a:pt x="379" y="149"/>
                      </a:cubicBezTo>
                      <a:cubicBezTo>
                        <a:pt x="379" y="32"/>
                        <a:pt x="379" y="32"/>
                        <a:pt x="379" y="32"/>
                      </a:cubicBezTo>
                      <a:cubicBezTo>
                        <a:pt x="220" y="32"/>
                        <a:pt x="220" y="32"/>
                        <a:pt x="220" y="32"/>
                      </a:cubicBezTo>
                      <a:cubicBezTo>
                        <a:pt x="220" y="32"/>
                        <a:pt x="220" y="32"/>
                        <a:pt x="220"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6" y="115"/>
                        <a:pt x="156" y="115"/>
                        <a:pt x="156" y="115"/>
                      </a:cubicBezTo>
                      <a:cubicBezTo>
                        <a:pt x="99" y="115"/>
                        <a:pt x="99" y="115"/>
                        <a:pt x="99" y="115"/>
                      </a:cubicBezTo>
                      <a:cubicBezTo>
                        <a:pt x="99" y="116"/>
                        <a:pt x="99" y="116"/>
                        <a:pt x="99" y="116"/>
                      </a:cubicBezTo>
                      <a:cubicBezTo>
                        <a:pt x="70" y="116"/>
                        <a:pt x="70" y="116"/>
                        <a:pt x="70" y="116"/>
                      </a:cubicBezTo>
                      <a:cubicBezTo>
                        <a:pt x="70" y="115"/>
                        <a:pt x="70" y="115"/>
                        <a:pt x="70" y="115"/>
                      </a:cubicBezTo>
                      <a:cubicBezTo>
                        <a:pt x="69" y="115"/>
                        <a:pt x="69" y="115"/>
                        <a:pt x="69" y="115"/>
                      </a:cubicBezTo>
                      <a:cubicBezTo>
                        <a:pt x="69" y="61"/>
                        <a:pt x="69" y="61"/>
                        <a:pt x="69" y="61"/>
                      </a:cubicBezTo>
                      <a:cubicBezTo>
                        <a:pt x="99" y="61"/>
                        <a:pt x="99" y="61"/>
                        <a:pt x="99" y="61"/>
                      </a:cubicBezTo>
                      <a:cubicBezTo>
                        <a:pt x="99" y="84"/>
                        <a:pt x="99" y="84"/>
                        <a:pt x="99" y="84"/>
                      </a:cubicBezTo>
                      <a:cubicBezTo>
                        <a:pt x="123" y="84"/>
                        <a:pt x="123" y="84"/>
                        <a:pt x="123" y="84"/>
                      </a:cubicBezTo>
                      <a:cubicBezTo>
                        <a:pt x="123" y="33"/>
                        <a:pt x="123" y="33"/>
                        <a:pt x="123" y="33"/>
                      </a:cubicBezTo>
                      <a:cubicBezTo>
                        <a:pt x="32" y="33"/>
                        <a:pt x="32" y="33"/>
                        <a:pt x="32" y="33"/>
                      </a:cubicBezTo>
                      <a:lnTo>
                        <a:pt x="32"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49" name="Freeform 15"/>
                <p:cNvSpPr>
                  <a:spLocks/>
                </p:cNvSpPr>
                <p:nvPr/>
              </p:nvSpPr>
              <p:spPr bwMode="auto">
                <a:xfrm>
                  <a:off x="7789631" y="5029200"/>
                  <a:ext cx="524643" cy="126831"/>
                </a:xfrm>
                <a:custGeom>
                  <a:avLst/>
                  <a:gdLst>
                    <a:gd name="T0" fmla="*/ 33 w 412"/>
                    <a:gd name="T1" fmla="*/ 150 h 182"/>
                    <a:gd name="T2" fmla="*/ 187 w 412"/>
                    <a:gd name="T3" fmla="*/ 150 h 182"/>
                    <a:gd name="T4" fmla="*/ 187 w 412"/>
                    <a:gd name="T5" fmla="*/ 1 h 182"/>
                    <a:gd name="T6" fmla="*/ 187 w 412"/>
                    <a:gd name="T7" fmla="*/ 1 h 182"/>
                    <a:gd name="T8" fmla="*/ 187 w 412"/>
                    <a:gd name="T9" fmla="*/ 1 h 182"/>
                    <a:gd name="T10" fmla="*/ 412 w 412"/>
                    <a:gd name="T11" fmla="*/ 0 h 182"/>
                    <a:gd name="T12" fmla="*/ 412 w 412"/>
                    <a:gd name="T13" fmla="*/ 181 h 182"/>
                    <a:gd name="T14" fmla="*/ 380 w 412"/>
                    <a:gd name="T15" fmla="*/ 181 h 182"/>
                    <a:gd name="T16" fmla="*/ 380 w 412"/>
                    <a:gd name="T17" fmla="*/ 181 h 182"/>
                    <a:gd name="T18" fmla="*/ 256 w 412"/>
                    <a:gd name="T19" fmla="*/ 182 h 182"/>
                    <a:gd name="T20" fmla="*/ 256 w 412"/>
                    <a:gd name="T21" fmla="*/ 62 h 182"/>
                    <a:gd name="T22" fmla="*/ 342 w 412"/>
                    <a:gd name="T23" fmla="*/ 62 h 182"/>
                    <a:gd name="T24" fmla="*/ 342 w 412"/>
                    <a:gd name="T25" fmla="*/ 62 h 182"/>
                    <a:gd name="T26" fmla="*/ 343 w 412"/>
                    <a:gd name="T27" fmla="*/ 62 h 182"/>
                    <a:gd name="T28" fmla="*/ 343 w 412"/>
                    <a:gd name="T29" fmla="*/ 94 h 182"/>
                    <a:gd name="T30" fmla="*/ 342 w 412"/>
                    <a:gd name="T31" fmla="*/ 94 h 182"/>
                    <a:gd name="T32" fmla="*/ 342 w 412"/>
                    <a:gd name="T33" fmla="*/ 116 h 182"/>
                    <a:gd name="T34" fmla="*/ 313 w 412"/>
                    <a:gd name="T35" fmla="*/ 116 h 182"/>
                    <a:gd name="T36" fmla="*/ 313 w 412"/>
                    <a:gd name="T37" fmla="*/ 94 h 182"/>
                    <a:gd name="T38" fmla="*/ 289 w 412"/>
                    <a:gd name="T39" fmla="*/ 94 h 182"/>
                    <a:gd name="T40" fmla="*/ 289 w 412"/>
                    <a:gd name="T41" fmla="*/ 149 h 182"/>
                    <a:gd name="T42" fmla="*/ 380 w 412"/>
                    <a:gd name="T43" fmla="*/ 149 h 182"/>
                    <a:gd name="T44" fmla="*/ 380 w 412"/>
                    <a:gd name="T45" fmla="*/ 32 h 182"/>
                    <a:gd name="T46" fmla="*/ 221 w 412"/>
                    <a:gd name="T47" fmla="*/ 32 h 182"/>
                    <a:gd name="T48" fmla="*/ 221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7 w 412"/>
                    <a:gd name="T61" fmla="*/ 115 h 182"/>
                    <a:gd name="T62" fmla="*/ 100 w 412"/>
                    <a:gd name="T63" fmla="*/ 115 h 182"/>
                    <a:gd name="T64" fmla="*/ 100 w 412"/>
                    <a:gd name="T65" fmla="*/ 116 h 182"/>
                    <a:gd name="T66" fmla="*/ 71 w 412"/>
                    <a:gd name="T67" fmla="*/ 116 h 182"/>
                    <a:gd name="T68" fmla="*/ 71 w 412"/>
                    <a:gd name="T69" fmla="*/ 115 h 182"/>
                    <a:gd name="T70" fmla="*/ 70 w 412"/>
                    <a:gd name="T71" fmla="*/ 115 h 182"/>
                    <a:gd name="T72" fmla="*/ 69 w 412"/>
                    <a:gd name="T73" fmla="*/ 61 h 182"/>
                    <a:gd name="T74" fmla="*/ 100 w 412"/>
                    <a:gd name="T75" fmla="*/ 61 h 182"/>
                    <a:gd name="T76" fmla="*/ 100 w 412"/>
                    <a:gd name="T77" fmla="*/ 84 h 182"/>
                    <a:gd name="T78" fmla="*/ 124 w 412"/>
                    <a:gd name="T79" fmla="*/ 84 h 182"/>
                    <a:gd name="T80" fmla="*/ 124 w 412"/>
                    <a:gd name="T81" fmla="*/ 33 h 182"/>
                    <a:gd name="T82" fmla="*/ 33 w 412"/>
                    <a:gd name="T83" fmla="*/ 33 h 182"/>
                    <a:gd name="T84" fmla="*/ 33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3" y="150"/>
                      </a:moveTo>
                      <a:cubicBezTo>
                        <a:pt x="187" y="150"/>
                        <a:pt x="187" y="150"/>
                        <a:pt x="187" y="150"/>
                      </a:cubicBezTo>
                      <a:cubicBezTo>
                        <a:pt x="187" y="1"/>
                        <a:pt x="187" y="1"/>
                        <a:pt x="187"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80" y="181"/>
                        <a:pt x="380" y="181"/>
                        <a:pt x="380" y="181"/>
                      </a:cubicBezTo>
                      <a:cubicBezTo>
                        <a:pt x="380" y="181"/>
                        <a:pt x="380" y="181"/>
                        <a:pt x="380" y="181"/>
                      </a:cubicBezTo>
                      <a:cubicBezTo>
                        <a:pt x="256" y="182"/>
                        <a:pt x="256" y="182"/>
                        <a:pt x="256" y="182"/>
                      </a:cubicBezTo>
                      <a:cubicBezTo>
                        <a:pt x="256" y="143"/>
                        <a:pt x="256" y="100"/>
                        <a:pt x="256" y="62"/>
                      </a:cubicBezTo>
                      <a:cubicBezTo>
                        <a:pt x="285" y="62"/>
                        <a:pt x="313" y="62"/>
                        <a:pt x="342" y="62"/>
                      </a:cubicBezTo>
                      <a:cubicBezTo>
                        <a:pt x="342" y="62"/>
                        <a:pt x="342" y="62"/>
                        <a:pt x="342" y="62"/>
                      </a:cubicBezTo>
                      <a:cubicBezTo>
                        <a:pt x="343" y="62"/>
                        <a:pt x="343" y="62"/>
                        <a:pt x="343" y="62"/>
                      </a:cubicBezTo>
                      <a:cubicBezTo>
                        <a:pt x="343" y="94"/>
                        <a:pt x="343" y="94"/>
                        <a:pt x="343"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9" y="94"/>
                        <a:pt x="289" y="94"/>
                        <a:pt x="289" y="94"/>
                      </a:cubicBezTo>
                      <a:cubicBezTo>
                        <a:pt x="289" y="149"/>
                        <a:pt x="289" y="149"/>
                        <a:pt x="289" y="149"/>
                      </a:cubicBezTo>
                      <a:cubicBezTo>
                        <a:pt x="380" y="149"/>
                        <a:pt x="380" y="149"/>
                        <a:pt x="380" y="149"/>
                      </a:cubicBezTo>
                      <a:cubicBezTo>
                        <a:pt x="380" y="32"/>
                        <a:pt x="380" y="32"/>
                        <a:pt x="380" y="32"/>
                      </a:cubicBezTo>
                      <a:cubicBezTo>
                        <a:pt x="221" y="32"/>
                        <a:pt x="221" y="32"/>
                        <a:pt x="221" y="32"/>
                      </a:cubicBezTo>
                      <a:cubicBezTo>
                        <a:pt x="221" y="32"/>
                        <a:pt x="221" y="32"/>
                        <a:pt x="221"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7" y="115"/>
                        <a:pt x="157" y="115"/>
                        <a:pt x="157" y="115"/>
                      </a:cubicBezTo>
                      <a:cubicBezTo>
                        <a:pt x="100" y="115"/>
                        <a:pt x="100" y="115"/>
                        <a:pt x="100" y="115"/>
                      </a:cubicBezTo>
                      <a:cubicBezTo>
                        <a:pt x="100" y="116"/>
                        <a:pt x="100" y="116"/>
                        <a:pt x="100" y="116"/>
                      </a:cubicBezTo>
                      <a:cubicBezTo>
                        <a:pt x="71" y="116"/>
                        <a:pt x="71" y="116"/>
                        <a:pt x="71" y="116"/>
                      </a:cubicBezTo>
                      <a:cubicBezTo>
                        <a:pt x="71" y="115"/>
                        <a:pt x="71" y="115"/>
                        <a:pt x="71" y="115"/>
                      </a:cubicBezTo>
                      <a:cubicBezTo>
                        <a:pt x="70" y="115"/>
                        <a:pt x="70" y="115"/>
                        <a:pt x="70" y="115"/>
                      </a:cubicBezTo>
                      <a:cubicBezTo>
                        <a:pt x="69" y="61"/>
                        <a:pt x="69" y="61"/>
                        <a:pt x="69" y="61"/>
                      </a:cubicBezTo>
                      <a:cubicBezTo>
                        <a:pt x="100" y="61"/>
                        <a:pt x="100" y="61"/>
                        <a:pt x="100" y="61"/>
                      </a:cubicBezTo>
                      <a:cubicBezTo>
                        <a:pt x="100" y="84"/>
                        <a:pt x="100" y="84"/>
                        <a:pt x="100" y="84"/>
                      </a:cubicBezTo>
                      <a:cubicBezTo>
                        <a:pt x="124" y="84"/>
                        <a:pt x="124" y="84"/>
                        <a:pt x="124" y="84"/>
                      </a:cubicBezTo>
                      <a:cubicBezTo>
                        <a:pt x="124" y="33"/>
                        <a:pt x="124" y="33"/>
                        <a:pt x="124" y="33"/>
                      </a:cubicBezTo>
                      <a:cubicBezTo>
                        <a:pt x="33" y="33"/>
                        <a:pt x="33" y="33"/>
                        <a:pt x="33" y="33"/>
                      </a:cubicBezTo>
                      <a:lnTo>
                        <a:pt x="33"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50" name="Freeform 16"/>
                <p:cNvSpPr>
                  <a:spLocks/>
                </p:cNvSpPr>
                <p:nvPr/>
              </p:nvSpPr>
              <p:spPr bwMode="auto">
                <a:xfrm>
                  <a:off x="8345545" y="5029200"/>
                  <a:ext cx="526381" cy="126831"/>
                </a:xfrm>
                <a:custGeom>
                  <a:avLst/>
                  <a:gdLst>
                    <a:gd name="T0" fmla="*/ 32 w 412"/>
                    <a:gd name="T1" fmla="*/ 150 h 182"/>
                    <a:gd name="T2" fmla="*/ 186 w 412"/>
                    <a:gd name="T3" fmla="*/ 150 h 182"/>
                    <a:gd name="T4" fmla="*/ 186 w 412"/>
                    <a:gd name="T5" fmla="*/ 1 h 182"/>
                    <a:gd name="T6" fmla="*/ 187 w 412"/>
                    <a:gd name="T7" fmla="*/ 1 h 182"/>
                    <a:gd name="T8" fmla="*/ 187 w 412"/>
                    <a:gd name="T9" fmla="*/ 1 h 182"/>
                    <a:gd name="T10" fmla="*/ 412 w 412"/>
                    <a:gd name="T11" fmla="*/ 0 h 182"/>
                    <a:gd name="T12" fmla="*/ 412 w 412"/>
                    <a:gd name="T13" fmla="*/ 181 h 182"/>
                    <a:gd name="T14" fmla="*/ 379 w 412"/>
                    <a:gd name="T15" fmla="*/ 181 h 182"/>
                    <a:gd name="T16" fmla="*/ 379 w 412"/>
                    <a:gd name="T17" fmla="*/ 181 h 182"/>
                    <a:gd name="T18" fmla="*/ 256 w 412"/>
                    <a:gd name="T19" fmla="*/ 182 h 182"/>
                    <a:gd name="T20" fmla="*/ 255 w 412"/>
                    <a:gd name="T21" fmla="*/ 62 h 182"/>
                    <a:gd name="T22" fmla="*/ 342 w 412"/>
                    <a:gd name="T23" fmla="*/ 62 h 182"/>
                    <a:gd name="T24" fmla="*/ 342 w 412"/>
                    <a:gd name="T25" fmla="*/ 62 h 182"/>
                    <a:gd name="T26" fmla="*/ 342 w 412"/>
                    <a:gd name="T27" fmla="*/ 62 h 182"/>
                    <a:gd name="T28" fmla="*/ 342 w 412"/>
                    <a:gd name="T29" fmla="*/ 94 h 182"/>
                    <a:gd name="T30" fmla="*/ 342 w 412"/>
                    <a:gd name="T31" fmla="*/ 94 h 182"/>
                    <a:gd name="T32" fmla="*/ 342 w 412"/>
                    <a:gd name="T33" fmla="*/ 116 h 182"/>
                    <a:gd name="T34" fmla="*/ 313 w 412"/>
                    <a:gd name="T35" fmla="*/ 116 h 182"/>
                    <a:gd name="T36" fmla="*/ 313 w 412"/>
                    <a:gd name="T37" fmla="*/ 94 h 182"/>
                    <a:gd name="T38" fmla="*/ 288 w 412"/>
                    <a:gd name="T39" fmla="*/ 94 h 182"/>
                    <a:gd name="T40" fmla="*/ 288 w 412"/>
                    <a:gd name="T41" fmla="*/ 149 h 182"/>
                    <a:gd name="T42" fmla="*/ 379 w 412"/>
                    <a:gd name="T43" fmla="*/ 149 h 182"/>
                    <a:gd name="T44" fmla="*/ 379 w 412"/>
                    <a:gd name="T45" fmla="*/ 32 h 182"/>
                    <a:gd name="T46" fmla="*/ 220 w 412"/>
                    <a:gd name="T47" fmla="*/ 32 h 182"/>
                    <a:gd name="T48" fmla="*/ 220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6 w 412"/>
                    <a:gd name="T61" fmla="*/ 115 h 182"/>
                    <a:gd name="T62" fmla="*/ 99 w 412"/>
                    <a:gd name="T63" fmla="*/ 115 h 182"/>
                    <a:gd name="T64" fmla="*/ 99 w 412"/>
                    <a:gd name="T65" fmla="*/ 116 h 182"/>
                    <a:gd name="T66" fmla="*/ 70 w 412"/>
                    <a:gd name="T67" fmla="*/ 116 h 182"/>
                    <a:gd name="T68" fmla="*/ 70 w 412"/>
                    <a:gd name="T69" fmla="*/ 115 h 182"/>
                    <a:gd name="T70" fmla="*/ 69 w 412"/>
                    <a:gd name="T71" fmla="*/ 115 h 182"/>
                    <a:gd name="T72" fmla="*/ 69 w 412"/>
                    <a:gd name="T73" fmla="*/ 61 h 182"/>
                    <a:gd name="T74" fmla="*/ 99 w 412"/>
                    <a:gd name="T75" fmla="*/ 61 h 182"/>
                    <a:gd name="T76" fmla="*/ 99 w 412"/>
                    <a:gd name="T77" fmla="*/ 84 h 182"/>
                    <a:gd name="T78" fmla="*/ 123 w 412"/>
                    <a:gd name="T79" fmla="*/ 84 h 182"/>
                    <a:gd name="T80" fmla="*/ 123 w 412"/>
                    <a:gd name="T81" fmla="*/ 33 h 182"/>
                    <a:gd name="T82" fmla="*/ 32 w 412"/>
                    <a:gd name="T83" fmla="*/ 33 h 182"/>
                    <a:gd name="T84" fmla="*/ 32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2" y="150"/>
                      </a:moveTo>
                      <a:cubicBezTo>
                        <a:pt x="186" y="150"/>
                        <a:pt x="186" y="150"/>
                        <a:pt x="186" y="150"/>
                      </a:cubicBezTo>
                      <a:cubicBezTo>
                        <a:pt x="186" y="1"/>
                        <a:pt x="186" y="1"/>
                        <a:pt x="186"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79" y="181"/>
                        <a:pt x="379" y="181"/>
                        <a:pt x="379" y="181"/>
                      </a:cubicBezTo>
                      <a:cubicBezTo>
                        <a:pt x="379" y="181"/>
                        <a:pt x="379" y="181"/>
                        <a:pt x="379" y="181"/>
                      </a:cubicBezTo>
                      <a:cubicBezTo>
                        <a:pt x="256" y="182"/>
                        <a:pt x="256" y="182"/>
                        <a:pt x="256" y="182"/>
                      </a:cubicBezTo>
                      <a:cubicBezTo>
                        <a:pt x="256" y="143"/>
                        <a:pt x="255" y="100"/>
                        <a:pt x="255" y="62"/>
                      </a:cubicBezTo>
                      <a:cubicBezTo>
                        <a:pt x="284" y="62"/>
                        <a:pt x="313" y="62"/>
                        <a:pt x="342" y="62"/>
                      </a:cubicBezTo>
                      <a:cubicBezTo>
                        <a:pt x="342" y="62"/>
                        <a:pt x="342" y="62"/>
                        <a:pt x="342" y="62"/>
                      </a:cubicBezTo>
                      <a:cubicBezTo>
                        <a:pt x="342" y="62"/>
                        <a:pt x="342" y="62"/>
                        <a:pt x="342" y="62"/>
                      </a:cubicBezTo>
                      <a:cubicBezTo>
                        <a:pt x="342" y="94"/>
                        <a:pt x="342" y="94"/>
                        <a:pt x="342"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8" y="94"/>
                        <a:pt x="288" y="94"/>
                        <a:pt x="288" y="94"/>
                      </a:cubicBezTo>
                      <a:cubicBezTo>
                        <a:pt x="288" y="149"/>
                        <a:pt x="288" y="149"/>
                        <a:pt x="288" y="149"/>
                      </a:cubicBezTo>
                      <a:cubicBezTo>
                        <a:pt x="379" y="149"/>
                        <a:pt x="379" y="149"/>
                        <a:pt x="379" y="149"/>
                      </a:cubicBezTo>
                      <a:cubicBezTo>
                        <a:pt x="379" y="32"/>
                        <a:pt x="379" y="32"/>
                        <a:pt x="379" y="32"/>
                      </a:cubicBezTo>
                      <a:cubicBezTo>
                        <a:pt x="220" y="32"/>
                        <a:pt x="220" y="32"/>
                        <a:pt x="220" y="32"/>
                      </a:cubicBezTo>
                      <a:cubicBezTo>
                        <a:pt x="220" y="32"/>
                        <a:pt x="220" y="32"/>
                        <a:pt x="220"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6" y="115"/>
                        <a:pt x="156" y="115"/>
                        <a:pt x="156" y="115"/>
                      </a:cubicBezTo>
                      <a:cubicBezTo>
                        <a:pt x="99" y="115"/>
                        <a:pt x="99" y="115"/>
                        <a:pt x="99" y="115"/>
                      </a:cubicBezTo>
                      <a:cubicBezTo>
                        <a:pt x="99" y="116"/>
                        <a:pt x="99" y="116"/>
                        <a:pt x="99" y="116"/>
                      </a:cubicBezTo>
                      <a:cubicBezTo>
                        <a:pt x="70" y="116"/>
                        <a:pt x="70" y="116"/>
                        <a:pt x="70" y="116"/>
                      </a:cubicBezTo>
                      <a:cubicBezTo>
                        <a:pt x="70" y="115"/>
                        <a:pt x="70" y="115"/>
                        <a:pt x="70" y="115"/>
                      </a:cubicBezTo>
                      <a:cubicBezTo>
                        <a:pt x="69" y="115"/>
                        <a:pt x="69" y="115"/>
                        <a:pt x="69" y="115"/>
                      </a:cubicBezTo>
                      <a:cubicBezTo>
                        <a:pt x="69" y="61"/>
                        <a:pt x="69" y="61"/>
                        <a:pt x="69" y="61"/>
                      </a:cubicBezTo>
                      <a:cubicBezTo>
                        <a:pt x="99" y="61"/>
                        <a:pt x="99" y="61"/>
                        <a:pt x="99" y="61"/>
                      </a:cubicBezTo>
                      <a:cubicBezTo>
                        <a:pt x="99" y="84"/>
                        <a:pt x="99" y="84"/>
                        <a:pt x="99" y="84"/>
                      </a:cubicBezTo>
                      <a:cubicBezTo>
                        <a:pt x="123" y="84"/>
                        <a:pt x="123" y="84"/>
                        <a:pt x="123" y="84"/>
                      </a:cubicBezTo>
                      <a:cubicBezTo>
                        <a:pt x="123" y="33"/>
                        <a:pt x="123" y="33"/>
                        <a:pt x="123" y="33"/>
                      </a:cubicBezTo>
                      <a:cubicBezTo>
                        <a:pt x="32" y="33"/>
                        <a:pt x="32" y="33"/>
                        <a:pt x="32" y="33"/>
                      </a:cubicBezTo>
                      <a:lnTo>
                        <a:pt x="32"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51" name="Freeform 17"/>
                <p:cNvSpPr>
                  <a:spLocks/>
                </p:cNvSpPr>
                <p:nvPr/>
              </p:nvSpPr>
              <p:spPr bwMode="auto">
                <a:xfrm>
                  <a:off x="8915356" y="5029200"/>
                  <a:ext cx="524643" cy="126831"/>
                </a:xfrm>
                <a:custGeom>
                  <a:avLst/>
                  <a:gdLst>
                    <a:gd name="T0" fmla="*/ 33 w 412"/>
                    <a:gd name="T1" fmla="*/ 150 h 182"/>
                    <a:gd name="T2" fmla="*/ 187 w 412"/>
                    <a:gd name="T3" fmla="*/ 150 h 182"/>
                    <a:gd name="T4" fmla="*/ 187 w 412"/>
                    <a:gd name="T5" fmla="*/ 1 h 182"/>
                    <a:gd name="T6" fmla="*/ 187 w 412"/>
                    <a:gd name="T7" fmla="*/ 1 h 182"/>
                    <a:gd name="T8" fmla="*/ 187 w 412"/>
                    <a:gd name="T9" fmla="*/ 1 h 182"/>
                    <a:gd name="T10" fmla="*/ 412 w 412"/>
                    <a:gd name="T11" fmla="*/ 0 h 182"/>
                    <a:gd name="T12" fmla="*/ 412 w 412"/>
                    <a:gd name="T13" fmla="*/ 181 h 182"/>
                    <a:gd name="T14" fmla="*/ 379 w 412"/>
                    <a:gd name="T15" fmla="*/ 181 h 182"/>
                    <a:gd name="T16" fmla="*/ 379 w 412"/>
                    <a:gd name="T17" fmla="*/ 181 h 182"/>
                    <a:gd name="T18" fmla="*/ 256 w 412"/>
                    <a:gd name="T19" fmla="*/ 182 h 182"/>
                    <a:gd name="T20" fmla="*/ 255 w 412"/>
                    <a:gd name="T21" fmla="*/ 62 h 182"/>
                    <a:gd name="T22" fmla="*/ 342 w 412"/>
                    <a:gd name="T23" fmla="*/ 62 h 182"/>
                    <a:gd name="T24" fmla="*/ 342 w 412"/>
                    <a:gd name="T25" fmla="*/ 62 h 182"/>
                    <a:gd name="T26" fmla="*/ 342 w 412"/>
                    <a:gd name="T27" fmla="*/ 62 h 182"/>
                    <a:gd name="T28" fmla="*/ 342 w 412"/>
                    <a:gd name="T29" fmla="*/ 94 h 182"/>
                    <a:gd name="T30" fmla="*/ 342 w 412"/>
                    <a:gd name="T31" fmla="*/ 94 h 182"/>
                    <a:gd name="T32" fmla="*/ 342 w 412"/>
                    <a:gd name="T33" fmla="*/ 116 h 182"/>
                    <a:gd name="T34" fmla="*/ 313 w 412"/>
                    <a:gd name="T35" fmla="*/ 116 h 182"/>
                    <a:gd name="T36" fmla="*/ 313 w 412"/>
                    <a:gd name="T37" fmla="*/ 94 h 182"/>
                    <a:gd name="T38" fmla="*/ 288 w 412"/>
                    <a:gd name="T39" fmla="*/ 94 h 182"/>
                    <a:gd name="T40" fmla="*/ 288 w 412"/>
                    <a:gd name="T41" fmla="*/ 149 h 182"/>
                    <a:gd name="T42" fmla="*/ 379 w 412"/>
                    <a:gd name="T43" fmla="*/ 149 h 182"/>
                    <a:gd name="T44" fmla="*/ 379 w 412"/>
                    <a:gd name="T45" fmla="*/ 32 h 182"/>
                    <a:gd name="T46" fmla="*/ 220 w 412"/>
                    <a:gd name="T47" fmla="*/ 32 h 182"/>
                    <a:gd name="T48" fmla="*/ 220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7 w 412"/>
                    <a:gd name="T61" fmla="*/ 115 h 182"/>
                    <a:gd name="T62" fmla="*/ 100 w 412"/>
                    <a:gd name="T63" fmla="*/ 115 h 182"/>
                    <a:gd name="T64" fmla="*/ 100 w 412"/>
                    <a:gd name="T65" fmla="*/ 116 h 182"/>
                    <a:gd name="T66" fmla="*/ 71 w 412"/>
                    <a:gd name="T67" fmla="*/ 116 h 182"/>
                    <a:gd name="T68" fmla="*/ 71 w 412"/>
                    <a:gd name="T69" fmla="*/ 115 h 182"/>
                    <a:gd name="T70" fmla="*/ 70 w 412"/>
                    <a:gd name="T71" fmla="*/ 115 h 182"/>
                    <a:gd name="T72" fmla="*/ 69 w 412"/>
                    <a:gd name="T73" fmla="*/ 61 h 182"/>
                    <a:gd name="T74" fmla="*/ 100 w 412"/>
                    <a:gd name="T75" fmla="*/ 61 h 182"/>
                    <a:gd name="T76" fmla="*/ 100 w 412"/>
                    <a:gd name="T77" fmla="*/ 84 h 182"/>
                    <a:gd name="T78" fmla="*/ 124 w 412"/>
                    <a:gd name="T79" fmla="*/ 84 h 182"/>
                    <a:gd name="T80" fmla="*/ 124 w 412"/>
                    <a:gd name="T81" fmla="*/ 33 h 182"/>
                    <a:gd name="T82" fmla="*/ 33 w 412"/>
                    <a:gd name="T83" fmla="*/ 33 h 182"/>
                    <a:gd name="T84" fmla="*/ 33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3" y="150"/>
                      </a:moveTo>
                      <a:cubicBezTo>
                        <a:pt x="187" y="150"/>
                        <a:pt x="187" y="150"/>
                        <a:pt x="187" y="150"/>
                      </a:cubicBezTo>
                      <a:cubicBezTo>
                        <a:pt x="187" y="1"/>
                        <a:pt x="187" y="1"/>
                        <a:pt x="187"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79" y="181"/>
                        <a:pt x="379" y="181"/>
                        <a:pt x="379" y="181"/>
                      </a:cubicBezTo>
                      <a:cubicBezTo>
                        <a:pt x="379" y="181"/>
                        <a:pt x="379" y="181"/>
                        <a:pt x="379" y="181"/>
                      </a:cubicBezTo>
                      <a:cubicBezTo>
                        <a:pt x="256" y="182"/>
                        <a:pt x="256" y="182"/>
                        <a:pt x="256" y="182"/>
                      </a:cubicBezTo>
                      <a:cubicBezTo>
                        <a:pt x="256" y="143"/>
                        <a:pt x="255" y="100"/>
                        <a:pt x="255" y="62"/>
                      </a:cubicBezTo>
                      <a:cubicBezTo>
                        <a:pt x="285" y="62"/>
                        <a:pt x="313" y="62"/>
                        <a:pt x="342" y="62"/>
                      </a:cubicBezTo>
                      <a:cubicBezTo>
                        <a:pt x="342" y="62"/>
                        <a:pt x="342" y="62"/>
                        <a:pt x="342" y="62"/>
                      </a:cubicBezTo>
                      <a:cubicBezTo>
                        <a:pt x="342" y="62"/>
                        <a:pt x="342" y="62"/>
                        <a:pt x="342" y="62"/>
                      </a:cubicBezTo>
                      <a:cubicBezTo>
                        <a:pt x="342" y="94"/>
                        <a:pt x="342" y="94"/>
                        <a:pt x="342"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8" y="94"/>
                        <a:pt x="288" y="94"/>
                        <a:pt x="288" y="94"/>
                      </a:cubicBezTo>
                      <a:cubicBezTo>
                        <a:pt x="288" y="149"/>
                        <a:pt x="288" y="149"/>
                        <a:pt x="288" y="149"/>
                      </a:cubicBezTo>
                      <a:cubicBezTo>
                        <a:pt x="379" y="149"/>
                        <a:pt x="379" y="149"/>
                        <a:pt x="379" y="149"/>
                      </a:cubicBezTo>
                      <a:cubicBezTo>
                        <a:pt x="379" y="32"/>
                        <a:pt x="379" y="32"/>
                        <a:pt x="379" y="32"/>
                      </a:cubicBezTo>
                      <a:cubicBezTo>
                        <a:pt x="220" y="32"/>
                        <a:pt x="220" y="32"/>
                        <a:pt x="220" y="32"/>
                      </a:cubicBezTo>
                      <a:cubicBezTo>
                        <a:pt x="220" y="32"/>
                        <a:pt x="220" y="32"/>
                        <a:pt x="220"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7" y="115"/>
                        <a:pt x="157" y="115"/>
                        <a:pt x="157" y="115"/>
                      </a:cubicBezTo>
                      <a:cubicBezTo>
                        <a:pt x="100" y="115"/>
                        <a:pt x="100" y="115"/>
                        <a:pt x="100" y="115"/>
                      </a:cubicBezTo>
                      <a:cubicBezTo>
                        <a:pt x="100" y="116"/>
                        <a:pt x="100" y="116"/>
                        <a:pt x="100" y="116"/>
                      </a:cubicBezTo>
                      <a:cubicBezTo>
                        <a:pt x="71" y="116"/>
                        <a:pt x="71" y="116"/>
                        <a:pt x="71" y="116"/>
                      </a:cubicBezTo>
                      <a:cubicBezTo>
                        <a:pt x="71" y="115"/>
                        <a:pt x="71" y="115"/>
                        <a:pt x="71" y="115"/>
                      </a:cubicBezTo>
                      <a:cubicBezTo>
                        <a:pt x="70" y="115"/>
                        <a:pt x="70" y="115"/>
                        <a:pt x="70" y="115"/>
                      </a:cubicBezTo>
                      <a:cubicBezTo>
                        <a:pt x="69" y="61"/>
                        <a:pt x="69" y="61"/>
                        <a:pt x="69" y="61"/>
                      </a:cubicBezTo>
                      <a:cubicBezTo>
                        <a:pt x="100" y="61"/>
                        <a:pt x="100" y="61"/>
                        <a:pt x="100" y="61"/>
                      </a:cubicBezTo>
                      <a:cubicBezTo>
                        <a:pt x="100" y="84"/>
                        <a:pt x="100" y="84"/>
                        <a:pt x="100" y="84"/>
                      </a:cubicBezTo>
                      <a:cubicBezTo>
                        <a:pt x="124" y="84"/>
                        <a:pt x="124" y="84"/>
                        <a:pt x="124" y="84"/>
                      </a:cubicBezTo>
                      <a:cubicBezTo>
                        <a:pt x="124" y="33"/>
                        <a:pt x="124" y="33"/>
                        <a:pt x="124" y="33"/>
                      </a:cubicBezTo>
                      <a:cubicBezTo>
                        <a:pt x="33" y="33"/>
                        <a:pt x="33" y="33"/>
                        <a:pt x="33" y="33"/>
                      </a:cubicBezTo>
                      <a:lnTo>
                        <a:pt x="33"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52" name="Freeform 18"/>
                <p:cNvSpPr>
                  <a:spLocks/>
                </p:cNvSpPr>
                <p:nvPr/>
              </p:nvSpPr>
              <p:spPr bwMode="auto">
                <a:xfrm>
                  <a:off x="9473006" y="5029200"/>
                  <a:ext cx="524643" cy="126831"/>
                </a:xfrm>
                <a:custGeom>
                  <a:avLst/>
                  <a:gdLst>
                    <a:gd name="T0" fmla="*/ 32 w 411"/>
                    <a:gd name="T1" fmla="*/ 150 h 182"/>
                    <a:gd name="T2" fmla="*/ 186 w 411"/>
                    <a:gd name="T3" fmla="*/ 150 h 182"/>
                    <a:gd name="T4" fmla="*/ 186 w 411"/>
                    <a:gd name="T5" fmla="*/ 1 h 182"/>
                    <a:gd name="T6" fmla="*/ 187 w 411"/>
                    <a:gd name="T7" fmla="*/ 1 h 182"/>
                    <a:gd name="T8" fmla="*/ 187 w 411"/>
                    <a:gd name="T9" fmla="*/ 1 h 182"/>
                    <a:gd name="T10" fmla="*/ 411 w 411"/>
                    <a:gd name="T11" fmla="*/ 0 h 182"/>
                    <a:gd name="T12" fmla="*/ 411 w 411"/>
                    <a:gd name="T13" fmla="*/ 181 h 182"/>
                    <a:gd name="T14" fmla="*/ 379 w 411"/>
                    <a:gd name="T15" fmla="*/ 181 h 182"/>
                    <a:gd name="T16" fmla="*/ 379 w 411"/>
                    <a:gd name="T17" fmla="*/ 181 h 182"/>
                    <a:gd name="T18" fmla="*/ 255 w 411"/>
                    <a:gd name="T19" fmla="*/ 182 h 182"/>
                    <a:gd name="T20" fmla="*/ 255 w 411"/>
                    <a:gd name="T21" fmla="*/ 62 h 182"/>
                    <a:gd name="T22" fmla="*/ 342 w 411"/>
                    <a:gd name="T23" fmla="*/ 62 h 182"/>
                    <a:gd name="T24" fmla="*/ 342 w 411"/>
                    <a:gd name="T25" fmla="*/ 62 h 182"/>
                    <a:gd name="T26" fmla="*/ 342 w 411"/>
                    <a:gd name="T27" fmla="*/ 62 h 182"/>
                    <a:gd name="T28" fmla="*/ 342 w 411"/>
                    <a:gd name="T29" fmla="*/ 94 h 182"/>
                    <a:gd name="T30" fmla="*/ 342 w 411"/>
                    <a:gd name="T31" fmla="*/ 94 h 182"/>
                    <a:gd name="T32" fmla="*/ 342 w 411"/>
                    <a:gd name="T33" fmla="*/ 116 h 182"/>
                    <a:gd name="T34" fmla="*/ 313 w 411"/>
                    <a:gd name="T35" fmla="*/ 116 h 182"/>
                    <a:gd name="T36" fmla="*/ 313 w 411"/>
                    <a:gd name="T37" fmla="*/ 94 h 182"/>
                    <a:gd name="T38" fmla="*/ 288 w 411"/>
                    <a:gd name="T39" fmla="*/ 94 h 182"/>
                    <a:gd name="T40" fmla="*/ 288 w 411"/>
                    <a:gd name="T41" fmla="*/ 149 h 182"/>
                    <a:gd name="T42" fmla="*/ 379 w 411"/>
                    <a:gd name="T43" fmla="*/ 149 h 182"/>
                    <a:gd name="T44" fmla="*/ 379 w 411"/>
                    <a:gd name="T45" fmla="*/ 32 h 182"/>
                    <a:gd name="T46" fmla="*/ 220 w 411"/>
                    <a:gd name="T47" fmla="*/ 32 h 182"/>
                    <a:gd name="T48" fmla="*/ 220 w 411"/>
                    <a:gd name="T49" fmla="*/ 32 h 182"/>
                    <a:gd name="T50" fmla="*/ 219 w 411"/>
                    <a:gd name="T51" fmla="*/ 32 h 182"/>
                    <a:gd name="T52" fmla="*/ 219 w 411"/>
                    <a:gd name="T53" fmla="*/ 182 h 182"/>
                    <a:gd name="T54" fmla="*/ 0 w 411"/>
                    <a:gd name="T55" fmla="*/ 182 h 182"/>
                    <a:gd name="T56" fmla="*/ 0 w 411"/>
                    <a:gd name="T57" fmla="*/ 1 h 182"/>
                    <a:gd name="T58" fmla="*/ 156 w 411"/>
                    <a:gd name="T59" fmla="*/ 0 h 182"/>
                    <a:gd name="T60" fmla="*/ 156 w 411"/>
                    <a:gd name="T61" fmla="*/ 115 h 182"/>
                    <a:gd name="T62" fmla="*/ 99 w 411"/>
                    <a:gd name="T63" fmla="*/ 115 h 182"/>
                    <a:gd name="T64" fmla="*/ 99 w 411"/>
                    <a:gd name="T65" fmla="*/ 116 h 182"/>
                    <a:gd name="T66" fmla="*/ 70 w 411"/>
                    <a:gd name="T67" fmla="*/ 116 h 182"/>
                    <a:gd name="T68" fmla="*/ 70 w 411"/>
                    <a:gd name="T69" fmla="*/ 115 h 182"/>
                    <a:gd name="T70" fmla="*/ 69 w 411"/>
                    <a:gd name="T71" fmla="*/ 115 h 182"/>
                    <a:gd name="T72" fmla="*/ 69 w 411"/>
                    <a:gd name="T73" fmla="*/ 61 h 182"/>
                    <a:gd name="T74" fmla="*/ 99 w 411"/>
                    <a:gd name="T75" fmla="*/ 61 h 182"/>
                    <a:gd name="T76" fmla="*/ 99 w 411"/>
                    <a:gd name="T77" fmla="*/ 84 h 182"/>
                    <a:gd name="T78" fmla="*/ 123 w 411"/>
                    <a:gd name="T79" fmla="*/ 84 h 182"/>
                    <a:gd name="T80" fmla="*/ 123 w 411"/>
                    <a:gd name="T81" fmla="*/ 33 h 182"/>
                    <a:gd name="T82" fmla="*/ 32 w 411"/>
                    <a:gd name="T83" fmla="*/ 33 h 182"/>
                    <a:gd name="T84" fmla="*/ 32 w 411"/>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1" h="182">
                      <a:moveTo>
                        <a:pt x="32" y="150"/>
                      </a:moveTo>
                      <a:cubicBezTo>
                        <a:pt x="186" y="150"/>
                        <a:pt x="186" y="150"/>
                        <a:pt x="186" y="150"/>
                      </a:cubicBezTo>
                      <a:cubicBezTo>
                        <a:pt x="186" y="1"/>
                        <a:pt x="186" y="1"/>
                        <a:pt x="186" y="1"/>
                      </a:cubicBezTo>
                      <a:cubicBezTo>
                        <a:pt x="187" y="1"/>
                        <a:pt x="187" y="1"/>
                        <a:pt x="187" y="1"/>
                      </a:cubicBezTo>
                      <a:cubicBezTo>
                        <a:pt x="187" y="1"/>
                        <a:pt x="187" y="1"/>
                        <a:pt x="187" y="1"/>
                      </a:cubicBezTo>
                      <a:cubicBezTo>
                        <a:pt x="268" y="1"/>
                        <a:pt x="332" y="0"/>
                        <a:pt x="411" y="0"/>
                      </a:cubicBezTo>
                      <a:cubicBezTo>
                        <a:pt x="411" y="181"/>
                        <a:pt x="411" y="181"/>
                        <a:pt x="411" y="181"/>
                      </a:cubicBezTo>
                      <a:cubicBezTo>
                        <a:pt x="379" y="181"/>
                        <a:pt x="379" y="181"/>
                        <a:pt x="379" y="181"/>
                      </a:cubicBezTo>
                      <a:cubicBezTo>
                        <a:pt x="379" y="181"/>
                        <a:pt x="379" y="181"/>
                        <a:pt x="379" y="181"/>
                      </a:cubicBezTo>
                      <a:cubicBezTo>
                        <a:pt x="255" y="182"/>
                        <a:pt x="255" y="182"/>
                        <a:pt x="255" y="182"/>
                      </a:cubicBezTo>
                      <a:cubicBezTo>
                        <a:pt x="255" y="143"/>
                        <a:pt x="255" y="100"/>
                        <a:pt x="255" y="62"/>
                      </a:cubicBezTo>
                      <a:cubicBezTo>
                        <a:pt x="284" y="62"/>
                        <a:pt x="313" y="62"/>
                        <a:pt x="342" y="62"/>
                      </a:cubicBezTo>
                      <a:cubicBezTo>
                        <a:pt x="342" y="62"/>
                        <a:pt x="342" y="62"/>
                        <a:pt x="342" y="62"/>
                      </a:cubicBezTo>
                      <a:cubicBezTo>
                        <a:pt x="342" y="62"/>
                        <a:pt x="342" y="62"/>
                        <a:pt x="342" y="62"/>
                      </a:cubicBezTo>
                      <a:cubicBezTo>
                        <a:pt x="342" y="94"/>
                        <a:pt x="342" y="94"/>
                        <a:pt x="342"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8" y="94"/>
                        <a:pt x="288" y="94"/>
                        <a:pt x="288" y="94"/>
                      </a:cubicBezTo>
                      <a:cubicBezTo>
                        <a:pt x="288" y="149"/>
                        <a:pt x="288" y="149"/>
                        <a:pt x="288" y="149"/>
                      </a:cubicBezTo>
                      <a:cubicBezTo>
                        <a:pt x="379" y="149"/>
                        <a:pt x="379" y="149"/>
                        <a:pt x="379" y="149"/>
                      </a:cubicBezTo>
                      <a:cubicBezTo>
                        <a:pt x="379" y="32"/>
                        <a:pt x="379" y="32"/>
                        <a:pt x="379" y="32"/>
                      </a:cubicBezTo>
                      <a:cubicBezTo>
                        <a:pt x="220" y="32"/>
                        <a:pt x="220" y="32"/>
                        <a:pt x="220" y="32"/>
                      </a:cubicBezTo>
                      <a:cubicBezTo>
                        <a:pt x="220" y="32"/>
                        <a:pt x="220" y="32"/>
                        <a:pt x="220"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6" y="115"/>
                        <a:pt x="156" y="115"/>
                        <a:pt x="156" y="115"/>
                      </a:cubicBezTo>
                      <a:cubicBezTo>
                        <a:pt x="99" y="115"/>
                        <a:pt x="99" y="115"/>
                        <a:pt x="99" y="115"/>
                      </a:cubicBezTo>
                      <a:cubicBezTo>
                        <a:pt x="99" y="116"/>
                        <a:pt x="99" y="116"/>
                        <a:pt x="99" y="116"/>
                      </a:cubicBezTo>
                      <a:cubicBezTo>
                        <a:pt x="70" y="116"/>
                        <a:pt x="70" y="116"/>
                        <a:pt x="70" y="116"/>
                      </a:cubicBezTo>
                      <a:cubicBezTo>
                        <a:pt x="70" y="115"/>
                        <a:pt x="70" y="115"/>
                        <a:pt x="70" y="115"/>
                      </a:cubicBezTo>
                      <a:cubicBezTo>
                        <a:pt x="69" y="115"/>
                        <a:pt x="69" y="115"/>
                        <a:pt x="69" y="115"/>
                      </a:cubicBezTo>
                      <a:cubicBezTo>
                        <a:pt x="69" y="61"/>
                        <a:pt x="69" y="61"/>
                        <a:pt x="69" y="61"/>
                      </a:cubicBezTo>
                      <a:cubicBezTo>
                        <a:pt x="99" y="61"/>
                        <a:pt x="99" y="61"/>
                        <a:pt x="99" y="61"/>
                      </a:cubicBezTo>
                      <a:cubicBezTo>
                        <a:pt x="99" y="84"/>
                        <a:pt x="99" y="84"/>
                        <a:pt x="99" y="84"/>
                      </a:cubicBezTo>
                      <a:cubicBezTo>
                        <a:pt x="123" y="84"/>
                        <a:pt x="123" y="84"/>
                        <a:pt x="123" y="84"/>
                      </a:cubicBezTo>
                      <a:cubicBezTo>
                        <a:pt x="123" y="33"/>
                        <a:pt x="123" y="33"/>
                        <a:pt x="123" y="33"/>
                      </a:cubicBezTo>
                      <a:cubicBezTo>
                        <a:pt x="32" y="33"/>
                        <a:pt x="32" y="33"/>
                        <a:pt x="32" y="33"/>
                      </a:cubicBezTo>
                      <a:lnTo>
                        <a:pt x="32"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53" name="Freeform 19"/>
                <p:cNvSpPr>
                  <a:spLocks/>
                </p:cNvSpPr>
                <p:nvPr/>
              </p:nvSpPr>
              <p:spPr bwMode="auto">
                <a:xfrm>
                  <a:off x="10028919" y="5029200"/>
                  <a:ext cx="526381" cy="126831"/>
                </a:xfrm>
                <a:custGeom>
                  <a:avLst/>
                  <a:gdLst>
                    <a:gd name="T0" fmla="*/ 33 w 412"/>
                    <a:gd name="T1" fmla="*/ 150 h 182"/>
                    <a:gd name="T2" fmla="*/ 187 w 412"/>
                    <a:gd name="T3" fmla="*/ 150 h 182"/>
                    <a:gd name="T4" fmla="*/ 187 w 412"/>
                    <a:gd name="T5" fmla="*/ 1 h 182"/>
                    <a:gd name="T6" fmla="*/ 187 w 412"/>
                    <a:gd name="T7" fmla="*/ 1 h 182"/>
                    <a:gd name="T8" fmla="*/ 187 w 412"/>
                    <a:gd name="T9" fmla="*/ 1 h 182"/>
                    <a:gd name="T10" fmla="*/ 412 w 412"/>
                    <a:gd name="T11" fmla="*/ 0 h 182"/>
                    <a:gd name="T12" fmla="*/ 412 w 412"/>
                    <a:gd name="T13" fmla="*/ 181 h 182"/>
                    <a:gd name="T14" fmla="*/ 380 w 412"/>
                    <a:gd name="T15" fmla="*/ 181 h 182"/>
                    <a:gd name="T16" fmla="*/ 380 w 412"/>
                    <a:gd name="T17" fmla="*/ 181 h 182"/>
                    <a:gd name="T18" fmla="*/ 256 w 412"/>
                    <a:gd name="T19" fmla="*/ 182 h 182"/>
                    <a:gd name="T20" fmla="*/ 255 w 412"/>
                    <a:gd name="T21" fmla="*/ 62 h 182"/>
                    <a:gd name="T22" fmla="*/ 342 w 412"/>
                    <a:gd name="T23" fmla="*/ 62 h 182"/>
                    <a:gd name="T24" fmla="*/ 342 w 412"/>
                    <a:gd name="T25" fmla="*/ 62 h 182"/>
                    <a:gd name="T26" fmla="*/ 342 w 412"/>
                    <a:gd name="T27" fmla="*/ 62 h 182"/>
                    <a:gd name="T28" fmla="*/ 342 w 412"/>
                    <a:gd name="T29" fmla="*/ 94 h 182"/>
                    <a:gd name="T30" fmla="*/ 342 w 412"/>
                    <a:gd name="T31" fmla="*/ 94 h 182"/>
                    <a:gd name="T32" fmla="*/ 342 w 412"/>
                    <a:gd name="T33" fmla="*/ 116 h 182"/>
                    <a:gd name="T34" fmla="*/ 313 w 412"/>
                    <a:gd name="T35" fmla="*/ 116 h 182"/>
                    <a:gd name="T36" fmla="*/ 313 w 412"/>
                    <a:gd name="T37" fmla="*/ 94 h 182"/>
                    <a:gd name="T38" fmla="*/ 288 w 412"/>
                    <a:gd name="T39" fmla="*/ 94 h 182"/>
                    <a:gd name="T40" fmla="*/ 288 w 412"/>
                    <a:gd name="T41" fmla="*/ 149 h 182"/>
                    <a:gd name="T42" fmla="*/ 380 w 412"/>
                    <a:gd name="T43" fmla="*/ 149 h 182"/>
                    <a:gd name="T44" fmla="*/ 380 w 412"/>
                    <a:gd name="T45" fmla="*/ 32 h 182"/>
                    <a:gd name="T46" fmla="*/ 220 w 412"/>
                    <a:gd name="T47" fmla="*/ 32 h 182"/>
                    <a:gd name="T48" fmla="*/ 220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7 w 412"/>
                    <a:gd name="T61" fmla="*/ 115 h 182"/>
                    <a:gd name="T62" fmla="*/ 100 w 412"/>
                    <a:gd name="T63" fmla="*/ 115 h 182"/>
                    <a:gd name="T64" fmla="*/ 100 w 412"/>
                    <a:gd name="T65" fmla="*/ 116 h 182"/>
                    <a:gd name="T66" fmla="*/ 71 w 412"/>
                    <a:gd name="T67" fmla="*/ 116 h 182"/>
                    <a:gd name="T68" fmla="*/ 71 w 412"/>
                    <a:gd name="T69" fmla="*/ 115 h 182"/>
                    <a:gd name="T70" fmla="*/ 70 w 412"/>
                    <a:gd name="T71" fmla="*/ 115 h 182"/>
                    <a:gd name="T72" fmla="*/ 69 w 412"/>
                    <a:gd name="T73" fmla="*/ 61 h 182"/>
                    <a:gd name="T74" fmla="*/ 100 w 412"/>
                    <a:gd name="T75" fmla="*/ 61 h 182"/>
                    <a:gd name="T76" fmla="*/ 100 w 412"/>
                    <a:gd name="T77" fmla="*/ 84 h 182"/>
                    <a:gd name="T78" fmla="*/ 124 w 412"/>
                    <a:gd name="T79" fmla="*/ 84 h 182"/>
                    <a:gd name="T80" fmla="*/ 124 w 412"/>
                    <a:gd name="T81" fmla="*/ 33 h 182"/>
                    <a:gd name="T82" fmla="*/ 33 w 412"/>
                    <a:gd name="T83" fmla="*/ 33 h 182"/>
                    <a:gd name="T84" fmla="*/ 33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3" y="150"/>
                      </a:moveTo>
                      <a:cubicBezTo>
                        <a:pt x="187" y="150"/>
                        <a:pt x="187" y="150"/>
                        <a:pt x="187" y="150"/>
                      </a:cubicBezTo>
                      <a:cubicBezTo>
                        <a:pt x="187" y="1"/>
                        <a:pt x="187" y="1"/>
                        <a:pt x="187"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80" y="181"/>
                        <a:pt x="380" y="181"/>
                        <a:pt x="380" y="181"/>
                      </a:cubicBezTo>
                      <a:cubicBezTo>
                        <a:pt x="380" y="181"/>
                        <a:pt x="380" y="181"/>
                        <a:pt x="380" y="181"/>
                      </a:cubicBezTo>
                      <a:cubicBezTo>
                        <a:pt x="256" y="182"/>
                        <a:pt x="256" y="182"/>
                        <a:pt x="256" y="182"/>
                      </a:cubicBezTo>
                      <a:cubicBezTo>
                        <a:pt x="256" y="143"/>
                        <a:pt x="255" y="100"/>
                        <a:pt x="255" y="62"/>
                      </a:cubicBezTo>
                      <a:cubicBezTo>
                        <a:pt x="285" y="62"/>
                        <a:pt x="313" y="62"/>
                        <a:pt x="342" y="62"/>
                      </a:cubicBezTo>
                      <a:cubicBezTo>
                        <a:pt x="342" y="62"/>
                        <a:pt x="342" y="62"/>
                        <a:pt x="342" y="62"/>
                      </a:cubicBezTo>
                      <a:cubicBezTo>
                        <a:pt x="342" y="62"/>
                        <a:pt x="342" y="62"/>
                        <a:pt x="342" y="62"/>
                      </a:cubicBezTo>
                      <a:cubicBezTo>
                        <a:pt x="342" y="94"/>
                        <a:pt x="342" y="94"/>
                        <a:pt x="342"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8" y="94"/>
                        <a:pt x="288" y="94"/>
                        <a:pt x="288" y="94"/>
                      </a:cubicBezTo>
                      <a:cubicBezTo>
                        <a:pt x="288" y="149"/>
                        <a:pt x="288" y="149"/>
                        <a:pt x="288" y="149"/>
                      </a:cubicBezTo>
                      <a:cubicBezTo>
                        <a:pt x="380" y="149"/>
                        <a:pt x="380" y="149"/>
                        <a:pt x="380" y="149"/>
                      </a:cubicBezTo>
                      <a:cubicBezTo>
                        <a:pt x="380" y="32"/>
                        <a:pt x="380" y="32"/>
                        <a:pt x="380" y="32"/>
                      </a:cubicBezTo>
                      <a:cubicBezTo>
                        <a:pt x="220" y="32"/>
                        <a:pt x="220" y="32"/>
                        <a:pt x="220" y="32"/>
                      </a:cubicBezTo>
                      <a:cubicBezTo>
                        <a:pt x="220" y="32"/>
                        <a:pt x="220" y="32"/>
                        <a:pt x="220"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7" y="115"/>
                        <a:pt x="157" y="115"/>
                        <a:pt x="157" y="115"/>
                      </a:cubicBezTo>
                      <a:cubicBezTo>
                        <a:pt x="100" y="115"/>
                        <a:pt x="100" y="115"/>
                        <a:pt x="100" y="115"/>
                      </a:cubicBezTo>
                      <a:cubicBezTo>
                        <a:pt x="100" y="116"/>
                        <a:pt x="100" y="116"/>
                        <a:pt x="100" y="116"/>
                      </a:cubicBezTo>
                      <a:cubicBezTo>
                        <a:pt x="71" y="116"/>
                        <a:pt x="71" y="116"/>
                        <a:pt x="71" y="116"/>
                      </a:cubicBezTo>
                      <a:cubicBezTo>
                        <a:pt x="71" y="115"/>
                        <a:pt x="71" y="115"/>
                        <a:pt x="71" y="115"/>
                      </a:cubicBezTo>
                      <a:cubicBezTo>
                        <a:pt x="70" y="115"/>
                        <a:pt x="70" y="115"/>
                        <a:pt x="70" y="115"/>
                      </a:cubicBezTo>
                      <a:cubicBezTo>
                        <a:pt x="69" y="61"/>
                        <a:pt x="69" y="61"/>
                        <a:pt x="69" y="61"/>
                      </a:cubicBezTo>
                      <a:cubicBezTo>
                        <a:pt x="100" y="61"/>
                        <a:pt x="100" y="61"/>
                        <a:pt x="100" y="61"/>
                      </a:cubicBezTo>
                      <a:cubicBezTo>
                        <a:pt x="100" y="84"/>
                        <a:pt x="100" y="84"/>
                        <a:pt x="100" y="84"/>
                      </a:cubicBezTo>
                      <a:cubicBezTo>
                        <a:pt x="124" y="84"/>
                        <a:pt x="124" y="84"/>
                        <a:pt x="124" y="84"/>
                      </a:cubicBezTo>
                      <a:cubicBezTo>
                        <a:pt x="124" y="33"/>
                        <a:pt x="124" y="33"/>
                        <a:pt x="124" y="33"/>
                      </a:cubicBezTo>
                      <a:cubicBezTo>
                        <a:pt x="33" y="33"/>
                        <a:pt x="33" y="33"/>
                        <a:pt x="33" y="33"/>
                      </a:cubicBezTo>
                      <a:lnTo>
                        <a:pt x="33"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54" name="Freeform 20"/>
                <p:cNvSpPr>
                  <a:spLocks/>
                </p:cNvSpPr>
                <p:nvPr/>
              </p:nvSpPr>
              <p:spPr bwMode="auto">
                <a:xfrm>
                  <a:off x="10583096" y="5029200"/>
                  <a:ext cx="526381" cy="126831"/>
                </a:xfrm>
                <a:custGeom>
                  <a:avLst/>
                  <a:gdLst>
                    <a:gd name="T0" fmla="*/ 33 w 412"/>
                    <a:gd name="T1" fmla="*/ 150 h 182"/>
                    <a:gd name="T2" fmla="*/ 187 w 412"/>
                    <a:gd name="T3" fmla="*/ 150 h 182"/>
                    <a:gd name="T4" fmla="*/ 187 w 412"/>
                    <a:gd name="T5" fmla="*/ 1 h 182"/>
                    <a:gd name="T6" fmla="*/ 187 w 412"/>
                    <a:gd name="T7" fmla="*/ 1 h 182"/>
                    <a:gd name="T8" fmla="*/ 187 w 412"/>
                    <a:gd name="T9" fmla="*/ 1 h 182"/>
                    <a:gd name="T10" fmla="*/ 412 w 412"/>
                    <a:gd name="T11" fmla="*/ 0 h 182"/>
                    <a:gd name="T12" fmla="*/ 412 w 412"/>
                    <a:gd name="T13" fmla="*/ 181 h 182"/>
                    <a:gd name="T14" fmla="*/ 380 w 412"/>
                    <a:gd name="T15" fmla="*/ 181 h 182"/>
                    <a:gd name="T16" fmla="*/ 380 w 412"/>
                    <a:gd name="T17" fmla="*/ 181 h 182"/>
                    <a:gd name="T18" fmla="*/ 256 w 412"/>
                    <a:gd name="T19" fmla="*/ 182 h 182"/>
                    <a:gd name="T20" fmla="*/ 256 w 412"/>
                    <a:gd name="T21" fmla="*/ 62 h 182"/>
                    <a:gd name="T22" fmla="*/ 342 w 412"/>
                    <a:gd name="T23" fmla="*/ 62 h 182"/>
                    <a:gd name="T24" fmla="*/ 342 w 412"/>
                    <a:gd name="T25" fmla="*/ 62 h 182"/>
                    <a:gd name="T26" fmla="*/ 343 w 412"/>
                    <a:gd name="T27" fmla="*/ 62 h 182"/>
                    <a:gd name="T28" fmla="*/ 343 w 412"/>
                    <a:gd name="T29" fmla="*/ 94 h 182"/>
                    <a:gd name="T30" fmla="*/ 342 w 412"/>
                    <a:gd name="T31" fmla="*/ 94 h 182"/>
                    <a:gd name="T32" fmla="*/ 342 w 412"/>
                    <a:gd name="T33" fmla="*/ 116 h 182"/>
                    <a:gd name="T34" fmla="*/ 313 w 412"/>
                    <a:gd name="T35" fmla="*/ 116 h 182"/>
                    <a:gd name="T36" fmla="*/ 313 w 412"/>
                    <a:gd name="T37" fmla="*/ 94 h 182"/>
                    <a:gd name="T38" fmla="*/ 289 w 412"/>
                    <a:gd name="T39" fmla="*/ 94 h 182"/>
                    <a:gd name="T40" fmla="*/ 289 w 412"/>
                    <a:gd name="T41" fmla="*/ 149 h 182"/>
                    <a:gd name="T42" fmla="*/ 380 w 412"/>
                    <a:gd name="T43" fmla="*/ 149 h 182"/>
                    <a:gd name="T44" fmla="*/ 380 w 412"/>
                    <a:gd name="T45" fmla="*/ 32 h 182"/>
                    <a:gd name="T46" fmla="*/ 221 w 412"/>
                    <a:gd name="T47" fmla="*/ 32 h 182"/>
                    <a:gd name="T48" fmla="*/ 221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7 w 412"/>
                    <a:gd name="T61" fmla="*/ 115 h 182"/>
                    <a:gd name="T62" fmla="*/ 100 w 412"/>
                    <a:gd name="T63" fmla="*/ 115 h 182"/>
                    <a:gd name="T64" fmla="*/ 100 w 412"/>
                    <a:gd name="T65" fmla="*/ 116 h 182"/>
                    <a:gd name="T66" fmla="*/ 71 w 412"/>
                    <a:gd name="T67" fmla="*/ 116 h 182"/>
                    <a:gd name="T68" fmla="*/ 71 w 412"/>
                    <a:gd name="T69" fmla="*/ 115 h 182"/>
                    <a:gd name="T70" fmla="*/ 70 w 412"/>
                    <a:gd name="T71" fmla="*/ 115 h 182"/>
                    <a:gd name="T72" fmla="*/ 69 w 412"/>
                    <a:gd name="T73" fmla="*/ 61 h 182"/>
                    <a:gd name="T74" fmla="*/ 100 w 412"/>
                    <a:gd name="T75" fmla="*/ 61 h 182"/>
                    <a:gd name="T76" fmla="*/ 100 w 412"/>
                    <a:gd name="T77" fmla="*/ 84 h 182"/>
                    <a:gd name="T78" fmla="*/ 124 w 412"/>
                    <a:gd name="T79" fmla="*/ 84 h 182"/>
                    <a:gd name="T80" fmla="*/ 124 w 412"/>
                    <a:gd name="T81" fmla="*/ 33 h 182"/>
                    <a:gd name="T82" fmla="*/ 33 w 412"/>
                    <a:gd name="T83" fmla="*/ 33 h 182"/>
                    <a:gd name="T84" fmla="*/ 33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3" y="150"/>
                      </a:moveTo>
                      <a:cubicBezTo>
                        <a:pt x="187" y="150"/>
                        <a:pt x="187" y="150"/>
                        <a:pt x="187" y="150"/>
                      </a:cubicBezTo>
                      <a:cubicBezTo>
                        <a:pt x="187" y="1"/>
                        <a:pt x="187" y="1"/>
                        <a:pt x="187"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80" y="181"/>
                        <a:pt x="380" y="181"/>
                        <a:pt x="380" y="181"/>
                      </a:cubicBezTo>
                      <a:cubicBezTo>
                        <a:pt x="380" y="181"/>
                        <a:pt x="380" y="181"/>
                        <a:pt x="380" y="181"/>
                      </a:cubicBezTo>
                      <a:cubicBezTo>
                        <a:pt x="256" y="182"/>
                        <a:pt x="256" y="182"/>
                        <a:pt x="256" y="182"/>
                      </a:cubicBezTo>
                      <a:cubicBezTo>
                        <a:pt x="256" y="143"/>
                        <a:pt x="256" y="100"/>
                        <a:pt x="256" y="62"/>
                      </a:cubicBezTo>
                      <a:cubicBezTo>
                        <a:pt x="285" y="62"/>
                        <a:pt x="313" y="62"/>
                        <a:pt x="342" y="62"/>
                      </a:cubicBezTo>
                      <a:cubicBezTo>
                        <a:pt x="342" y="62"/>
                        <a:pt x="342" y="62"/>
                        <a:pt x="342" y="62"/>
                      </a:cubicBezTo>
                      <a:cubicBezTo>
                        <a:pt x="343" y="62"/>
                        <a:pt x="343" y="62"/>
                        <a:pt x="343" y="62"/>
                      </a:cubicBezTo>
                      <a:cubicBezTo>
                        <a:pt x="343" y="94"/>
                        <a:pt x="343" y="94"/>
                        <a:pt x="343"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9" y="94"/>
                        <a:pt x="289" y="94"/>
                        <a:pt x="289" y="94"/>
                      </a:cubicBezTo>
                      <a:cubicBezTo>
                        <a:pt x="289" y="149"/>
                        <a:pt x="289" y="149"/>
                        <a:pt x="289" y="149"/>
                      </a:cubicBezTo>
                      <a:cubicBezTo>
                        <a:pt x="380" y="149"/>
                        <a:pt x="380" y="149"/>
                        <a:pt x="380" y="149"/>
                      </a:cubicBezTo>
                      <a:cubicBezTo>
                        <a:pt x="380" y="32"/>
                        <a:pt x="380" y="32"/>
                        <a:pt x="380" y="32"/>
                      </a:cubicBezTo>
                      <a:cubicBezTo>
                        <a:pt x="221" y="32"/>
                        <a:pt x="221" y="32"/>
                        <a:pt x="221" y="32"/>
                      </a:cubicBezTo>
                      <a:cubicBezTo>
                        <a:pt x="221" y="32"/>
                        <a:pt x="221" y="32"/>
                        <a:pt x="221"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7" y="115"/>
                        <a:pt x="157" y="115"/>
                        <a:pt x="157" y="115"/>
                      </a:cubicBezTo>
                      <a:cubicBezTo>
                        <a:pt x="100" y="115"/>
                        <a:pt x="100" y="115"/>
                        <a:pt x="100" y="115"/>
                      </a:cubicBezTo>
                      <a:cubicBezTo>
                        <a:pt x="100" y="116"/>
                        <a:pt x="100" y="116"/>
                        <a:pt x="100" y="116"/>
                      </a:cubicBezTo>
                      <a:cubicBezTo>
                        <a:pt x="71" y="116"/>
                        <a:pt x="71" y="116"/>
                        <a:pt x="71" y="116"/>
                      </a:cubicBezTo>
                      <a:cubicBezTo>
                        <a:pt x="71" y="115"/>
                        <a:pt x="71" y="115"/>
                        <a:pt x="71" y="115"/>
                      </a:cubicBezTo>
                      <a:cubicBezTo>
                        <a:pt x="70" y="115"/>
                        <a:pt x="70" y="115"/>
                        <a:pt x="70" y="115"/>
                      </a:cubicBezTo>
                      <a:cubicBezTo>
                        <a:pt x="69" y="61"/>
                        <a:pt x="69" y="61"/>
                        <a:pt x="69" y="61"/>
                      </a:cubicBezTo>
                      <a:cubicBezTo>
                        <a:pt x="100" y="61"/>
                        <a:pt x="100" y="61"/>
                        <a:pt x="100" y="61"/>
                      </a:cubicBezTo>
                      <a:cubicBezTo>
                        <a:pt x="100" y="84"/>
                        <a:pt x="100" y="84"/>
                        <a:pt x="100" y="84"/>
                      </a:cubicBezTo>
                      <a:cubicBezTo>
                        <a:pt x="124" y="84"/>
                        <a:pt x="124" y="84"/>
                        <a:pt x="124" y="84"/>
                      </a:cubicBezTo>
                      <a:cubicBezTo>
                        <a:pt x="124" y="33"/>
                        <a:pt x="124" y="33"/>
                        <a:pt x="124" y="33"/>
                      </a:cubicBezTo>
                      <a:cubicBezTo>
                        <a:pt x="33" y="33"/>
                        <a:pt x="33" y="33"/>
                        <a:pt x="33" y="33"/>
                      </a:cubicBezTo>
                      <a:lnTo>
                        <a:pt x="33"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55" name="Freeform 21"/>
                <p:cNvSpPr>
                  <a:spLocks/>
                </p:cNvSpPr>
                <p:nvPr/>
              </p:nvSpPr>
              <p:spPr bwMode="auto">
                <a:xfrm>
                  <a:off x="11140746" y="5029200"/>
                  <a:ext cx="526381" cy="126831"/>
                </a:xfrm>
                <a:custGeom>
                  <a:avLst/>
                  <a:gdLst>
                    <a:gd name="T0" fmla="*/ 32 w 412"/>
                    <a:gd name="T1" fmla="*/ 150 h 182"/>
                    <a:gd name="T2" fmla="*/ 186 w 412"/>
                    <a:gd name="T3" fmla="*/ 150 h 182"/>
                    <a:gd name="T4" fmla="*/ 186 w 412"/>
                    <a:gd name="T5" fmla="*/ 1 h 182"/>
                    <a:gd name="T6" fmla="*/ 187 w 412"/>
                    <a:gd name="T7" fmla="*/ 1 h 182"/>
                    <a:gd name="T8" fmla="*/ 187 w 412"/>
                    <a:gd name="T9" fmla="*/ 1 h 182"/>
                    <a:gd name="T10" fmla="*/ 412 w 412"/>
                    <a:gd name="T11" fmla="*/ 0 h 182"/>
                    <a:gd name="T12" fmla="*/ 412 w 412"/>
                    <a:gd name="T13" fmla="*/ 181 h 182"/>
                    <a:gd name="T14" fmla="*/ 379 w 412"/>
                    <a:gd name="T15" fmla="*/ 181 h 182"/>
                    <a:gd name="T16" fmla="*/ 379 w 412"/>
                    <a:gd name="T17" fmla="*/ 181 h 182"/>
                    <a:gd name="T18" fmla="*/ 256 w 412"/>
                    <a:gd name="T19" fmla="*/ 182 h 182"/>
                    <a:gd name="T20" fmla="*/ 255 w 412"/>
                    <a:gd name="T21" fmla="*/ 62 h 182"/>
                    <a:gd name="T22" fmla="*/ 342 w 412"/>
                    <a:gd name="T23" fmla="*/ 62 h 182"/>
                    <a:gd name="T24" fmla="*/ 342 w 412"/>
                    <a:gd name="T25" fmla="*/ 62 h 182"/>
                    <a:gd name="T26" fmla="*/ 342 w 412"/>
                    <a:gd name="T27" fmla="*/ 62 h 182"/>
                    <a:gd name="T28" fmla="*/ 342 w 412"/>
                    <a:gd name="T29" fmla="*/ 94 h 182"/>
                    <a:gd name="T30" fmla="*/ 342 w 412"/>
                    <a:gd name="T31" fmla="*/ 94 h 182"/>
                    <a:gd name="T32" fmla="*/ 342 w 412"/>
                    <a:gd name="T33" fmla="*/ 116 h 182"/>
                    <a:gd name="T34" fmla="*/ 313 w 412"/>
                    <a:gd name="T35" fmla="*/ 116 h 182"/>
                    <a:gd name="T36" fmla="*/ 313 w 412"/>
                    <a:gd name="T37" fmla="*/ 94 h 182"/>
                    <a:gd name="T38" fmla="*/ 288 w 412"/>
                    <a:gd name="T39" fmla="*/ 94 h 182"/>
                    <a:gd name="T40" fmla="*/ 288 w 412"/>
                    <a:gd name="T41" fmla="*/ 149 h 182"/>
                    <a:gd name="T42" fmla="*/ 379 w 412"/>
                    <a:gd name="T43" fmla="*/ 149 h 182"/>
                    <a:gd name="T44" fmla="*/ 379 w 412"/>
                    <a:gd name="T45" fmla="*/ 32 h 182"/>
                    <a:gd name="T46" fmla="*/ 220 w 412"/>
                    <a:gd name="T47" fmla="*/ 32 h 182"/>
                    <a:gd name="T48" fmla="*/ 220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6 w 412"/>
                    <a:gd name="T61" fmla="*/ 115 h 182"/>
                    <a:gd name="T62" fmla="*/ 99 w 412"/>
                    <a:gd name="T63" fmla="*/ 115 h 182"/>
                    <a:gd name="T64" fmla="*/ 99 w 412"/>
                    <a:gd name="T65" fmla="*/ 116 h 182"/>
                    <a:gd name="T66" fmla="*/ 70 w 412"/>
                    <a:gd name="T67" fmla="*/ 116 h 182"/>
                    <a:gd name="T68" fmla="*/ 70 w 412"/>
                    <a:gd name="T69" fmla="*/ 115 h 182"/>
                    <a:gd name="T70" fmla="*/ 69 w 412"/>
                    <a:gd name="T71" fmla="*/ 115 h 182"/>
                    <a:gd name="T72" fmla="*/ 69 w 412"/>
                    <a:gd name="T73" fmla="*/ 61 h 182"/>
                    <a:gd name="T74" fmla="*/ 99 w 412"/>
                    <a:gd name="T75" fmla="*/ 61 h 182"/>
                    <a:gd name="T76" fmla="*/ 99 w 412"/>
                    <a:gd name="T77" fmla="*/ 84 h 182"/>
                    <a:gd name="T78" fmla="*/ 124 w 412"/>
                    <a:gd name="T79" fmla="*/ 84 h 182"/>
                    <a:gd name="T80" fmla="*/ 124 w 412"/>
                    <a:gd name="T81" fmla="*/ 33 h 182"/>
                    <a:gd name="T82" fmla="*/ 32 w 412"/>
                    <a:gd name="T83" fmla="*/ 33 h 182"/>
                    <a:gd name="T84" fmla="*/ 32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2" y="150"/>
                      </a:moveTo>
                      <a:cubicBezTo>
                        <a:pt x="186" y="150"/>
                        <a:pt x="186" y="150"/>
                        <a:pt x="186" y="150"/>
                      </a:cubicBezTo>
                      <a:cubicBezTo>
                        <a:pt x="186" y="1"/>
                        <a:pt x="186" y="1"/>
                        <a:pt x="186"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79" y="181"/>
                        <a:pt x="379" y="181"/>
                        <a:pt x="379" y="181"/>
                      </a:cubicBezTo>
                      <a:cubicBezTo>
                        <a:pt x="379" y="181"/>
                        <a:pt x="379" y="181"/>
                        <a:pt x="379" y="181"/>
                      </a:cubicBezTo>
                      <a:cubicBezTo>
                        <a:pt x="256" y="182"/>
                        <a:pt x="256" y="182"/>
                        <a:pt x="256" y="182"/>
                      </a:cubicBezTo>
                      <a:cubicBezTo>
                        <a:pt x="256" y="143"/>
                        <a:pt x="255" y="100"/>
                        <a:pt x="255" y="62"/>
                      </a:cubicBezTo>
                      <a:cubicBezTo>
                        <a:pt x="284" y="62"/>
                        <a:pt x="313" y="62"/>
                        <a:pt x="342" y="62"/>
                      </a:cubicBezTo>
                      <a:cubicBezTo>
                        <a:pt x="342" y="62"/>
                        <a:pt x="342" y="62"/>
                        <a:pt x="342" y="62"/>
                      </a:cubicBezTo>
                      <a:cubicBezTo>
                        <a:pt x="342" y="62"/>
                        <a:pt x="342" y="62"/>
                        <a:pt x="342" y="62"/>
                      </a:cubicBezTo>
                      <a:cubicBezTo>
                        <a:pt x="342" y="94"/>
                        <a:pt x="342" y="94"/>
                        <a:pt x="342"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8" y="94"/>
                        <a:pt x="288" y="94"/>
                        <a:pt x="288" y="94"/>
                      </a:cubicBezTo>
                      <a:cubicBezTo>
                        <a:pt x="288" y="149"/>
                        <a:pt x="288" y="149"/>
                        <a:pt x="288" y="149"/>
                      </a:cubicBezTo>
                      <a:cubicBezTo>
                        <a:pt x="379" y="149"/>
                        <a:pt x="379" y="149"/>
                        <a:pt x="379" y="149"/>
                      </a:cubicBezTo>
                      <a:cubicBezTo>
                        <a:pt x="379" y="32"/>
                        <a:pt x="379" y="32"/>
                        <a:pt x="379" y="32"/>
                      </a:cubicBezTo>
                      <a:cubicBezTo>
                        <a:pt x="220" y="32"/>
                        <a:pt x="220" y="32"/>
                        <a:pt x="220" y="32"/>
                      </a:cubicBezTo>
                      <a:cubicBezTo>
                        <a:pt x="220" y="32"/>
                        <a:pt x="220" y="32"/>
                        <a:pt x="220"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6" y="115"/>
                        <a:pt x="156" y="115"/>
                        <a:pt x="156" y="115"/>
                      </a:cubicBezTo>
                      <a:cubicBezTo>
                        <a:pt x="99" y="115"/>
                        <a:pt x="99" y="115"/>
                        <a:pt x="99" y="115"/>
                      </a:cubicBezTo>
                      <a:cubicBezTo>
                        <a:pt x="99" y="116"/>
                        <a:pt x="99" y="116"/>
                        <a:pt x="99" y="116"/>
                      </a:cubicBezTo>
                      <a:cubicBezTo>
                        <a:pt x="70" y="116"/>
                        <a:pt x="70" y="116"/>
                        <a:pt x="70" y="116"/>
                      </a:cubicBezTo>
                      <a:cubicBezTo>
                        <a:pt x="70" y="115"/>
                        <a:pt x="70" y="115"/>
                        <a:pt x="70" y="115"/>
                      </a:cubicBezTo>
                      <a:cubicBezTo>
                        <a:pt x="69" y="115"/>
                        <a:pt x="69" y="115"/>
                        <a:pt x="69" y="115"/>
                      </a:cubicBezTo>
                      <a:cubicBezTo>
                        <a:pt x="69" y="61"/>
                        <a:pt x="69" y="61"/>
                        <a:pt x="69" y="61"/>
                      </a:cubicBezTo>
                      <a:cubicBezTo>
                        <a:pt x="99" y="61"/>
                        <a:pt x="99" y="61"/>
                        <a:pt x="99" y="61"/>
                      </a:cubicBezTo>
                      <a:cubicBezTo>
                        <a:pt x="99" y="84"/>
                        <a:pt x="99" y="84"/>
                        <a:pt x="99" y="84"/>
                      </a:cubicBezTo>
                      <a:cubicBezTo>
                        <a:pt x="124" y="84"/>
                        <a:pt x="124" y="84"/>
                        <a:pt x="124" y="84"/>
                      </a:cubicBezTo>
                      <a:cubicBezTo>
                        <a:pt x="124" y="33"/>
                        <a:pt x="124" y="33"/>
                        <a:pt x="124" y="33"/>
                      </a:cubicBezTo>
                      <a:cubicBezTo>
                        <a:pt x="32" y="33"/>
                        <a:pt x="32" y="33"/>
                        <a:pt x="32" y="33"/>
                      </a:cubicBezTo>
                      <a:lnTo>
                        <a:pt x="32"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56" name="Freeform 22"/>
                <p:cNvSpPr>
                  <a:spLocks/>
                </p:cNvSpPr>
                <p:nvPr/>
              </p:nvSpPr>
              <p:spPr bwMode="auto">
                <a:xfrm>
                  <a:off x="11696660" y="5029200"/>
                  <a:ext cx="526381" cy="126831"/>
                </a:xfrm>
                <a:custGeom>
                  <a:avLst/>
                  <a:gdLst>
                    <a:gd name="T0" fmla="*/ 33 w 412"/>
                    <a:gd name="T1" fmla="*/ 150 h 182"/>
                    <a:gd name="T2" fmla="*/ 187 w 412"/>
                    <a:gd name="T3" fmla="*/ 150 h 182"/>
                    <a:gd name="T4" fmla="*/ 187 w 412"/>
                    <a:gd name="T5" fmla="*/ 1 h 182"/>
                    <a:gd name="T6" fmla="*/ 187 w 412"/>
                    <a:gd name="T7" fmla="*/ 1 h 182"/>
                    <a:gd name="T8" fmla="*/ 187 w 412"/>
                    <a:gd name="T9" fmla="*/ 1 h 182"/>
                    <a:gd name="T10" fmla="*/ 412 w 412"/>
                    <a:gd name="T11" fmla="*/ 0 h 182"/>
                    <a:gd name="T12" fmla="*/ 412 w 412"/>
                    <a:gd name="T13" fmla="*/ 181 h 182"/>
                    <a:gd name="T14" fmla="*/ 380 w 412"/>
                    <a:gd name="T15" fmla="*/ 181 h 182"/>
                    <a:gd name="T16" fmla="*/ 380 w 412"/>
                    <a:gd name="T17" fmla="*/ 181 h 182"/>
                    <a:gd name="T18" fmla="*/ 256 w 412"/>
                    <a:gd name="T19" fmla="*/ 182 h 182"/>
                    <a:gd name="T20" fmla="*/ 256 w 412"/>
                    <a:gd name="T21" fmla="*/ 62 h 182"/>
                    <a:gd name="T22" fmla="*/ 342 w 412"/>
                    <a:gd name="T23" fmla="*/ 62 h 182"/>
                    <a:gd name="T24" fmla="*/ 342 w 412"/>
                    <a:gd name="T25" fmla="*/ 62 h 182"/>
                    <a:gd name="T26" fmla="*/ 343 w 412"/>
                    <a:gd name="T27" fmla="*/ 62 h 182"/>
                    <a:gd name="T28" fmla="*/ 343 w 412"/>
                    <a:gd name="T29" fmla="*/ 94 h 182"/>
                    <a:gd name="T30" fmla="*/ 342 w 412"/>
                    <a:gd name="T31" fmla="*/ 94 h 182"/>
                    <a:gd name="T32" fmla="*/ 342 w 412"/>
                    <a:gd name="T33" fmla="*/ 116 h 182"/>
                    <a:gd name="T34" fmla="*/ 313 w 412"/>
                    <a:gd name="T35" fmla="*/ 116 h 182"/>
                    <a:gd name="T36" fmla="*/ 313 w 412"/>
                    <a:gd name="T37" fmla="*/ 94 h 182"/>
                    <a:gd name="T38" fmla="*/ 289 w 412"/>
                    <a:gd name="T39" fmla="*/ 94 h 182"/>
                    <a:gd name="T40" fmla="*/ 289 w 412"/>
                    <a:gd name="T41" fmla="*/ 149 h 182"/>
                    <a:gd name="T42" fmla="*/ 380 w 412"/>
                    <a:gd name="T43" fmla="*/ 149 h 182"/>
                    <a:gd name="T44" fmla="*/ 380 w 412"/>
                    <a:gd name="T45" fmla="*/ 32 h 182"/>
                    <a:gd name="T46" fmla="*/ 221 w 412"/>
                    <a:gd name="T47" fmla="*/ 32 h 182"/>
                    <a:gd name="T48" fmla="*/ 221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7 w 412"/>
                    <a:gd name="T61" fmla="*/ 115 h 182"/>
                    <a:gd name="T62" fmla="*/ 100 w 412"/>
                    <a:gd name="T63" fmla="*/ 115 h 182"/>
                    <a:gd name="T64" fmla="*/ 100 w 412"/>
                    <a:gd name="T65" fmla="*/ 116 h 182"/>
                    <a:gd name="T66" fmla="*/ 71 w 412"/>
                    <a:gd name="T67" fmla="*/ 116 h 182"/>
                    <a:gd name="T68" fmla="*/ 71 w 412"/>
                    <a:gd name="T69" fmla="*/ 115 h 182"/>
                    <a:gd name="T70" fmla="*/ 70 w 412"/>
                    <a:gd name="T71" fmla="*/ 115 h 182"/>
                    <a:gd name="T72" fmla="*/ 69 w 412"/>
                    <a:gd name="T73" fmla="*/ 61 h 182"/>
                    <a:gd name="T74" fmla="*/ 100 w 412"/>
                    <a:gd name="T75" fmla="*/ 61 h 182"/>
                    <a:gd name="T76" fmla="*/ 100 w 412"/>
                    <a:gd name="T77" fmla="*/ 84 h 182"/>
                    <a:gd name="T78" fmla="*/ 124 w 412"/>
                    <a:gd name="T79" fmla="*/ 84 h 182"/>
                    <a:gd name="T80" fmla="*/ 124 w 412"/>
                    <a:gd name="T81" fmla="*/ 33 h 182"/>
                    <a:gd name="T82" fmla="*/ 33 w 412"/>
                    <a:gd name="T83" fmla="*/ 33 h 182"/>
                    <a:gd name="T84" fmla="*/ 33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3" y="150"/>
                      </a:moveTo>
                      <a:cubicBezTo>
                        <a:pt x="187" y="150"/>
                        <a:pt x="187" y="150"/>
                        <a:pt x="187" y="150"/>
                      </a:cubicBezTo>
                      <a:cubicBezTo>
                        <a:pt x="187" y="1"/>
                        <a:pt x="187" y="1"/>
                        <a:pt x="187"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80" y="181"/>
                        <a:pt x="380" y="181"/>
                        <a:pt x="380" y="181"/>
                      </a:cubicBezTo>
                      <a:cubicBezTo>
                        <a:pt x="380" y="181"/>
                        <a:pt x="380" y="181"/>
                        <a:pt x="380" y="181"/>
                      </a:cubicBezTo>
                      <a:cubicBezTo>
                        <a:pt x="256" y="182"/>
                        <a:pt x="256" y="182"/>
                        <a:pt x="256" y="182"/>
                      </a:cubicBezTo>
                      <a:cubicBezTo>
                        <a:pt x="256" y="143"/>
                        <a:pt x="256" y="100"/>
                        <a:pt x="256" y="62"/>
                      </a:cubicBezTo>
                      <a:cubicBezTo>
                        <a:pt x="285" y="62"/>
                        <a:pt x="313" y="62"/>
                        <a:pt x="342" y="62"/>
                      </a:cubicBezTo>
                      <a:cubicBezTo>
                        <a:pt x="342" y="62"/>
                        <a:pt x="342" y="62"/>
                        <a:pt x="342" y="62"/>
                      </a:cubicBezTo>
                      <a:cubicBezTo>
                        <a:pt x="343" y="62"/>
                        <a:pt x="343" y="62"/>
                        <a:pt x="343" y="62"/>
                      </a:cubicBezTo>
                      <a:cubicBezTo>
                        <a:pt x="343" y="94"/>
                        <a:pt x="343" y="94"/>
                        <a:pt x="343"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9" y="94"/>
                        <a:pt x="289" y="94"/>
                        <a:pt x="289" y="94"/>
                      </a:cubicBezTo>
                      <a:cubicBezTo>
                        <a:pt x="289" y="149"/>
                        <a:pt x="289" y="149"/>
                        <a:pt x="289" y="149"/>
                      </a:cubicBezTo>
                      <a:cubicBezTo>
                        <a:pt x="380" y="149"/>
                        <a:pt x="380" y="149"/>
                        <a:pt x="380" y="149"/>
                      </a:cubicBezTo>
                      <a:cubicBezTo>
                        <a:pt x="380" y="32"/>
                        <a:pt x="380" y="32"/>
                        <a:pt x="380" y="32"/>
                      </a:cubicBezTo>
                      <a:cubicBezTo>
                        <a:pt x="221" y="32"/>
                        <a:pt x="221" y="32"/>
                        <a:pt x="221" y="32"/>
                      </a:cubicBezTo>
                      <a:cubicBezTo>
                        <a:pt x="221" y="32"/>
                        <a:pt x="221" y="32"/>
                        <a:pt x="221"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7" y="115"/>
                        <a:pt x="157" y="115"/>
                        <a:pt x="157" y="115"/>
                      </a:cubicBezTo>
                      <a:cubicBezTo>
                        <a:pt x="100" y="115"/>
                        <a:pt x="100" y="115"/>
                        <a:pt x="100" y="115"/>
                      </a:cubicBezTo>
                      <a:cubicBezTo>
                        <a:pt x="100" y="116"/>
                        <a:pt x="100" y="116"/>
                        <a:pt x="100" y="116"/>
                      </a:cubicBezTo>
                      <a:cubicBezTo>
                        <a:pt x="71" y="116"/>
                        <a:pt x="71" y="116"/>
                        <a:pt x="71" y="116"/>
                      </a:cubicBezTo>
                      <a:cubicBezTo>
                        <a:pt x="71" y="115"/>
                        <a:pt x="71" y="115"/>
                        <a:pt x="71" y="115"/>
                      </a:cubicBezTo>
                      <a:cubicBezTo>
                        <a:pt x="70" y="115"/>
                        <a:pt x="70" y="115"/>
                        <a:pt x="70" y="115"/>
                      </a:cubicBezTo>
                      <a:cubicBezTo>
                        <a:pt x="69" y="61"/>
                        <a:pt x="69" y="61"/>
                        <a:pt x="69" y="61"/>
                      </a:cubicBezTo>
                      <a:cubicBezTo>
                        <a:pt x="100" y="61"/>
                        <a:pt x="100" y="61"/>
                        <a:pt x="100" y="61"/>
                      </a:cubicBezTo>
                      <a:cubicBezTo>
                        <a:pt x="100" y="84"/>
                        <a:pt x="100" y="84"/>
                        <a:pt x="100" y="84"/>
                      </a:cubicBezTo>
                      <a:cubicBezTo>
                        <a:pt x="124" y="84"/>
                        <a:pt x="124" y="84"/>
                        <a:pt x="124" y="84"/>
                      </a:cubicBezTo>
                      <a:cubicBezTo>
                        <a:pt x="124" y="33"/>
                        <a:pt x="124" y="33"/>
                        <a:pt x="124" y="33"/>
                      </a:cubicBezTo>
                      <a:cubicBezTo>
                        <a:pt x="33" y="33"/>
                        <a:pt x="33" y="33"/>
                        <a:pt x="33" y="33"/>
                      </a:cubicBezTo>
                      <a:lnTo>
                        <a:pt x="33"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57" name="Freeform 23"/>
                <p:cNvSpPr>
                  <a:spLocks/>
                </p:cNvSpPr>
                <p:nvPr/>
              </p:nvSpPr>
              <p:spPr bwMode="auto">
                <a:xfrm>
                  <a:off x="12250836" y="5029200"/>
                  <a:ext cx="524643" cy="126831"/>
                </a:xfrm>
                <a:custGeom>
                  <a:avLst/>
                  <a:gdLst>
                    <a:gd name="T0" fmla="*/ 32 w 411"/>
                    <a:gd name="T1" fmla="*/ 150 h 182"/>
                    <a:gd name="T2" fmla="*/ 186 w 411"/>
                    <a:gd name="T3" fmla="*/ 150 h 182"/>
                    <a:gd name="T4" fmla="*/ 186 w 411"/>
                    <a:gd name="T5" fmla="*/ 1 h 182"/>
                    <a:gd name="T6" fmla="*/ 187 w 411"/>
                    <a:gd name="T7" fmla="*/ 1 h 182"/>
                    <a:gd name="T8" fmla="*/ 187 w 411"/>
                    <a:gd name="T9" fmla="*/ 1 h 182"/>
                    <a:gd name="T10" fmla="*/ 411 w 411"/>
                    <a:gd name="T11" fmla="*/ 0 h 182"/>
                    <a:gd name="T12" fmla="*/ 411 w 411"/>
                    <a:gd name="T13" fmla="*/ 181 h 182"/>
                    <a:gd name="T14" fmla="*/ 379 w 411"/>
                    <a:gd name="T15" fmla="*/ 181 h 182"/>
                    <a:gd name="T16" fmla="*/ 379 w 411"/>
                    <a:gd name="T17" fmla="*/ 181 h 182"/>
                    <a:gd name="T18" fmla="*/ 256 w 411"/>
                    <a:gd name="T19" fmla="*/ 182 h 182"/>
                    <a:gd name="T20" fmla="*/ 255 w 411"/>
                    <a:gd name="T21" fmla="*/ 62 h 182"/>
                    <a:gd name="T22" fmla="*/ 342 w 411"/>
                    <a:gd name="T23" fmla="*/ 62 h 182"/>
                    <a:gd name="T24" fmla="*/ 342 w 411"/>
                    <a:gd name="T25" fmla="*/ 62 h 182"/>
                    <a:gd name="T26" fmla="*/ 342 w 411"/>
                    <a:gd name="T27" fmla="*/ 62 h 182"/>
                    <a:gd name="T28" fmla="*/ 342 w 411"/>
                    <a:gd name="T29" fmla="*/ 94 h 182"/>
                    <a:gd name="T30" fmla="*/ 342 w 411"/>
                    <a:gd name="T31" fmla="*/ 94 h 182"/>
                    <a:gd name="T32" fmla="*/ 342 w 411"/>
                    <a:gd name="T33" fmla="*/ 116 h 182"/>
                    <a:gd name="T34" fmla="*/ 313 w 411"/>
                    <a:gd name="T35" fmla="*/ 116 h 182"/>
                    <a:gd name="T36" fmla="*/ 313 w 411"/>
                    <a:gd name="T37" fmla="*/ 94 h 182"/>
                    <a:gd name="T38" fmla="*/ 288 w 411"/>
                    <a:gd name="T39" fmla="*/ 94 h 182"/>
                    <a:gd name="T40" fmla="*/ 288 w 411"/>
                    <a:gd name="T41" fmla="*/ 149 h 182"/>
                    <a:gd name="T42" fmla="*/ 379 w 411"/>
                    <a:gd name="T43" fmla="*/ 149 h 182"/>
                    <a:gd name="T44" fmla="*/ 379 w 411"/>
                    <a:gd name="T45" fmla="*/ 32 h 182"/>
                    <a:gd name="T46" fmla="*/ 220 w 411"/>
                    <a:gd name="T47" fmla="*/ 32 h 182"/>
                    <a:gd name="T48" fmla="*/ 220 w 411"/>
                    <a:gd name="T49" fmla="*/ 32 h 182"/>
                    <a:gd name="T50" fmla="*/ 219 w 411"/>
                    <a:gd name="T51" fmla="*/ 32 h 182"/>
                    <a:gd name="T52" fmla="*/ 219 w 411"/>
                    <a:gd name="T53" fmla="*/ 182 h 182"/>
                    <a:gd name="T54" fmla="*/ 0 w 411"/>
                    <a:gd name="T55" fmla="*/ 182 h 182"/>
                    <a:gd name="T56" fmla="*/ 0 w 411"/>
                    <a:gd name="T57" fmla="*/ 1 h 182"/>
                    <a:gd name="T58" fmla="*/ 156 w 411"/>
                    <a:gd name="T59" fmla="*/ 0 h 182"/>
                    <a:gd name="T60" fmla="*/ 156 w 411"/>
                    <a:gd name="T61" fmla="*/ 115 h 182"/>
                    <a:gd name="T62" fmla="*/ 99 w 411"/>
                    <a:gd name="T63" fmla="*/ 115 h 182"/>
                    <a:gd name="T64" fmla="*/ 99 w 411"/>
                    <a:gd name="T65" fmla="*/ 116 h 182"/>
                    <a:gd name="T66" fmla="*/ 70 w 411"/>
                    <a:gd name="T67" fmla="*/ 116 h 182"/>
                    <a:gd name="T68" fmla="*/ 70 w 411"/>
                    <a:gd name="T69" fmla="*/ 115 h 182"/>
                    <a:gd name="T70" fmla="*/ 69 w 411"/>
                    <a:gd name="T71" fmla="*/ 115 h 182"/>
                    <a:gd name="T72" fmla="*/ 69 w 411"/>
                    <a:gd name="T73" fmla="*/ 61 h 182"/>
                    <a:gd name="T74" fmla="*/ 99 w 411"/>
                    <a:gd name="T75" fmla="*/ 61 h 182"/>
                    <a:gd name="T76" fmla="*/ 99 w 411"/>
                    <a:gd name="T77" fmla="*/ 84 h 182"/>
                    <a:gd name="T78" fmla="*/ 123 w 411"/>
                    <a:gd name="T79" fmla="*/ 84 h 182"/>
                    <a:gd name="T80" fmla="*/ 123 w 411"/>
                    <a:gd name="T81" fmla="*/ 33 h 182"/>
                    <a:gd name="T82" fmla="*/ 32 w 411"/>
                    <a:gd name="T83" fmla="*/ 33 h 182"/>
                    <a:gd name="T84" fmla="*/ 32 w 411"/>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1" h="182">
                      <a:moveTo>
                        <a:pt x="32" y="150"/>
                      </a:moveTo>
                      <a:cubicBezTo>
                        <a:pt x="186" y="150"/>
                        <a:pt x="186" y="150"/>
                        <a:pt x="186" y="150"/>
                      </a:cubicBezTo>
                      <a:cubicBezTo>
                        <a:pt x="186" y="1"/>
                        <a:pt x="186" y="1"/>
                        <a:pt x="186" y="1"/>
                      </a:cubicBezTo>
                      <a:cubicBezTo>
                        <a:pt x="187" y="1"/>
                        <a:pt x="187" y="1"/>
                        <a:pt x="187" y="1"/>
                      </a:cubicBezTo>
                      <a:cubicBezTo>
                        <a:pt x="187" y="1"/>
                        <a:pt x="187" y="1"/>
                        <a:pt x="187" y="1"/>
                      </a:cubicBezTo>
                      <a:cubicBezTo>
                        <a:pt x="268" y="1"/>
                        <a:pt x="332" y="0"/>
                        <a:pt x="411" y="0"/>
                      </a:cubicBezTo>
                      <a:cubicBezTo>
                        <a:pt x="411" y="181"/>
                        <a:pt x="411" y="181"/>
                        <a:pt x="411" y="181"/>
                      </a:cubicBezTo>
                      <a:cubicBezTo>
                        <a:pt x="379" y="181"/>
                        <a:pt x="379" y="181"/>
                        <a:pt x="379" y="181"/>
                      </a:cubicBezTo>
                      <a:cubicBezTo>
                        <a:pt x="379" y="181"/>
                        <a:pt x="379" y="181"/>
                        <a:pt x="379" y="181"/>
                      </a:cubicBezTo>
                      <a:cubicBezTo>
                        <a:pt x="256" y="182"/>
                        <a:pt x="256" y="182"/>
                        <a:pt x="256" y="182"/>
                      </a:cubicBezTo>
                      <a:cubicBezTo>
                        <a:pt x="256" y="143"/>
                        <a:pt x="255" y="100"/>
                        <a:pt x="255" y="62"/>
                      </a:cubicBezTo>
                      <a:cubicBezTo>
                        <a:pt x="284" y="62"/>
                        <a:pt x="313" y="62"/>
                        <a:pt x="342" y="62"/>
                      </a:cubicBezTo>
                      <a:cubicBezTo>
                        <a:pt x="342" y="62"/>
                        <a:pt x="342" y="62"/>
                        <a:pt x="342" y="62"/>
                      </a:cubicBezTo>
                      <a:cubicBezTo>
                        <a:pt x="342" y="62"/>
                        <a:pt x="342" y="62"/>
                        <a:pt x="342" y="62"/>
                      </a:cubicBezTo>
                      <a:cubicBezTo>
                        <a:pt x="342" y="94"/>
                        <a:pt x="342" y="94"/>
                        <a:pt x="342"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8" y="94"/>
                        <a:pt x="288" y="94"/>
                        <a:pt x="288" y="94"/>
                      </a:cubicBezTo>
                      <a:cubicBezTo>
                        <a:pt x="288" y="149"/>
                        <a:pt x="288" y="149"/>
                        <a:pt x="288" y="149"/>
                      </a:cubicBezTo>
                      <a:cubicBezTo>
                        <a:pt x="379" y="149"/>
                        <a:pt x="379" y="149"/>
                        <a:pt x="379" y="149"/>
                      </a:cubicBezTo>
                      <a:cubicBezTo>
                        <a:pt x="379" y="32"/>
                        <a:pt x="379" y="32"/>
                        <a:pt x="379" y="32"/>
                      </a:cubicBezTo>
                      <a:cubicBezTo>
                        <a:pt x="220" y="32"/>
                        <a:pt x="220" y="32"/>
                        <a:pt x="220" y="32"/>
                      </a:cubicBezTo>
                      <a:cubicBezTo>
                        <a:pt x="220" y="32"/>
                        <a:pt x="220" y="32"/>
                        <a:pt x="220"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6" y="115"/>
                        <a:pt x="156" y="115"/>
                        <a:pt x="156" y="115"/>
                      </a:cubicBezTo>
                      <a:cubicBezTo>
                        <a:pt x="99" y="115"/>
                        <a:pt x="99" y="115"/>
                        <a:pt x="99" y="115"/>
                      </a:cubicBezTo>
                      <a:cubicBezTo>
                        <a:pt x="99" y="116"/>
                        <a:pt x="99" y="116"/>
                        <a:pt x="99" y="116"/>
                      </a:cubicBezTo>
                      <a:cubicBezTo>
                        <a:pt x="70" y="116"/>
                        <a:pt x="70" y="116"/>
                        <a:pt x="70" y="116"/>
                      </a:cubicBezTo>
                      <a:cubicBezTo>
                        <a:pt x="70" y="115"/>
                        <a:pt x="70" y="115"/>
                        <a:pt x="70" y="115"/>
                      </a:cubicBezTo>
                      <a:cubicBezTo>
                        <a:pt x="69" y="115"/>
                        <a:pt x="69" y="115"/>
                        <a:pt x="69" y="115"/>
                      </a:cubicBezTo>
                      <a:cubicBezTo>
                        <a:pt x="69" y="61"/>
                        <a:pt x="69" y="61"/>
                        <a:pt x="69" y="61"/>
                      </a:cubicBezTo>
                      <a:cubicBezTo>
                        <a:pt x="99" y="61"/>
                        <a:pt x="99" y="61"/>
                        <a:pt x="99" y="61"/>
                      </a:cubicBezTo>
                      <a:cubicBezTo>
                        <a:pt x="99" y="84"/>
                        <a:pt x="99" y="84"/>
                        <a:pt x="99" y="84"/>
                      </a:cubicBezTo>
                      <a:cubicBezTo>
                        <a:pt x="123" y="84"/>
                        <a:pt x="123" y="84"/>
                        <a:pt x="123" y="84"/>
                      </a:cubicBezTo>
                      <a:cubicBezTo>
                        <a:pt x="123" y="33"/>
                        <a:pt x="123" y="33"/>
                        <a:pt x="123" y="33"/>
                      </a:cubicBezTo>
                      <a:cubicBezTo>
                        <a:pt x="32" y="33"/>
                        <a:pt x="32" y="33"/>
                        <a:pt x="32" y="33"/>
                      </a:cubicBezTo>
                      <a:lnTo>
                        <a:pt x="32"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58" name="Freeform 24"/>
                <p:cNvSpPr>
                  <a:spLocks/>
                </p:cNvSpPr>
                <p:nvPr/>
              </p:nvSpPr>
              <p:spPr bwMode="auto">
                <a:xfrm>
                  <a:off x="12806750" y="5029200"/>
                  <a:ext cx="526381" cy="126831"/>
                </a:xfrm>
                <a:custGeom>
                  <a:avLst/>
                  <a:gdLst>
                    <a:gd name="T0" fmla="*/ 33 w 412"/>
                    <a:gd name="T1" fmla="*/ 150 h 182"/>
                    <a:gd name="T2" fmla="*/ 187 w 412"/>
                    <a:gd name="T3" fmla="*/ 150 h 182"/>
                    <a:gd name="T4" fmla="*/ 187 w 412"/>
                    <a:gd name="T5" fmla="*/ 1 h 182"/>
                    <a:gd name="T6" fmla="*/ 187 w 412"/>
                    <a:gd name="T7" fmla="*/ 1 h 182"/>
                    <a:gd name="T8" fmla="*/ 187 w 412"/>
                    <a:gd name="T9" fmla="*/ 1 h 182"/>
                    <a:gd name="T10" fmla="*/ 412 w 412"/>
                    <a:gd name="T11" fmla="*/ 0 h 182"/>
                    <a:gd name="T12" fmla="*/ 412 w 412"/>
                    <a:gd name="T13" fmla="*/ 181 h 182"/>
                    <a:gd name="T14" fmla="*/ 380 w 412"/>
                    <a:gd name="T15" fmla="*/ 181 h 182"/>
                    <a:gd name="T16" fmla="*/ 380 w 412"/>
                    <a:gd name="T17" fmla="*/ 181 h 182"/>
                    <a:gd name="T18" fmla="*/ 256 w 412"/>
                    <a:gd name="T19" fmla="*/ 182 h 182"/>
                    <a:gd name="T20" fmla="*/ 255 w 412"/>
                    <a:gd name="T21" fmla="*/ 62 h 182"/>
                    <a:gd name="T22" fmla="*/ 342 w 412"/>
                    <a:gd name="T23" fmla="*/ 62 h 182"/>
                    <a:gd name="T24" fmla="*/ 342 w 412"/>
                    <a:gd name="T25" fmla="*/ 62 h 182"/>
                    <a:gd name="T26" fmla="*/ 342 w 412"/>
                    <a:gd name="T27" fmla="*/ 62 h 182"/>
                    <a:gd name="T28" fmla="*/ 342 w 412"/>
                    <a:gd name="T29" fmla="*/ 94 h 182"/>
                    <a:gd name="T30" fmla="*/ 342 w 412"/>
                    <a:gd name="T31" fmla="*/ 94 h 182"/>
                    <a:gd name="T32" fmla="*/ 342 w 412"/>
                    <a:gd name="T33" fmla="*/ 116 h 182"/>
                    <a:gd name="T34" fmla="*/ 313 w 412"/>
                    <a:gd name="T35" fmla="*/ 116 h 182"/>
                    <a:gd name="T36" fmla="*/ 313 w 412"/>
                    <a:gd name="T37" fmla="*/ 94 h 182"/>
                    <a:gd name="T38" fmla="*/ 288 w 412"/>
                    <a:gd name="T39" fmla="*/ 94 h 182"/>
                    <a:gd name="T40" fmla="*/ 288 w 412"/>
                    <a:gd name="T41" fmla="*/ 149 h 182"/>
                    <a:gd name="T42" fmla="*/ 380 w 412"/>
                    <a:gd name="T43" fmla="*/ 149 h 182"/>
                    <a:gd name="T44" fmla="*/ 380 w 412"/>
                    <a:gd name="T45" fmla="*/ 32 h 182"/>
                    <a:gd name="T46" fmla="*/ 220 w 412"/>
                    <a:gd name="T47" fmla="*/ 32 h 182"/>
                    <a:gd name="T48" fmla="*/ 220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7 w 412"/>
                    <a:gd name="T61" fmla="*/ 115 h 182"/>
                    <a:gd name="T62" fmla="*/ 100 w 412"/>
                    <a:gd name="T63" fmla="*/ 115 h 182"/>
                    <a:gd name="T64" fmla="*/ 100 w 412"/>
                    <a:gd name="T65" fmla="*/ 116 h 182"/>
                    <a:gd name="T66" fmla="*/ 71 w 412"/>
                    <a:gd name="T67" fmla="*/ 116 h 182"/>
                    <a:gd name="T68" fmla="*/ 71 w 412"/>
                    <a:gd name="T69" fmla="*/ 115 h 182"/>
                    <a:gd name="T70" fmla="*/ 70 w 412"/>
                    <a:gd name="T71" fmla="*/ 115 h 182"/>
                    <a:gd name="T72" fmla="*/ 69 w 412"/>
                    <a:gd name="T73" fmla="*/ 61 h 182"/>
                    <a:gd name="T74" fmla="*/ 100 w 412"/>
                    <a:gd name="T75" fmla="*/ 61 h 182"/>
                    <a:gd name="T76" fmla="*/ 100 w 412"/>
                    <a:gd name="T77" fmla="*/ 84 h 182"/>
                    <a:gd name="T78" fmla="*/ 124 w 412"/>
                    <a:gd name="T79" fmla="*/ 84 h 182"/>
                    <a:gd name="T80" fmla="*/ 124 w 412"/>
                    <a:gd name="T81" fmla="*/ 33 h 182"/>
                    <a:gd name="T82" fmla="*/ 33 w 412"/>
                    <a:gd name="T83" fmla="*/ 33 h 182"/>
                    <a:gd name="T84" fmla="*/ 33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3" y="150"/>
                      </a:moveTo>
                      <a:cubicBezTo>
                        <a:pt x="187" y="150"/>
                        <a:pt x="187" y="150"/>
                        <a:pt x="187" y="150"/>
                      </a:cubicBezTo>
                      <a:cubicBezTo>
                        <a:pt x="187" y="1"/>
                        <a:pt x="187" y="1"/>
                        <a:pt x="187"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80" y="181"/>
                        <a:pt x="380" y="181"/>
                        <a:pt x="380" y="181"/>
                      </a:cubicBezTo>
                      <a:cubicBezTo>
                        <a:pt x="380" y="181"/>
                        <a:pt x="380" y="181"/>
                        <a:pt x="380" y="181"/>
                      </a:cubicBezTo>
                      <a:cubicBezTo>
                        <a:pt x="256" y="182"/>
                        <a:pt x="256" y="182"/>
                        <a:pt x="256" y="182"/>
                      </a:cubicBezTo>
                      <a:cubicBezTo>
                        <a:pt x="256" y="143"/>
                        <a:pt x="255" y="100"/>
                        <a:pt x="255" y="62"/>
                      </a:cubicBezTo>
                      <a:cubicBezTo>
                        <a:pt x="285" y="62"/>
                        <a:pt x="313" y="62"/>
                        <a:pt x="342" y="62"/>
                      </a:cubicBezTo>
                      <a:cubicBezTo>
                        <a:pt x="342" y="62"/>
                        <a:pt x="342" y="62"/>
                        <a:pt x="342" y="62"/>
                      </a:cubicBezTo>
                      <a:cubicBezTo>
                        <a:pt x="342" y="62"/>
                        <a:pt x="342" y="62"/>
                        <a:pt x="342" y="62"/>
                      </a:cubicBezTo>
                      <a:cubicBezTo>
                        <a:pt x="342" y="94"/>
                        <a:pt x="342" y="94"/>
                        <a:pt x="342"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8" y="94"/>
                        <a:pt x="288" y="94"/>
                        <a:pt x="288" y="94"/>
                      </a:cubicBezTo>
                      <a:cubicBezTo>
                        <a:pt x="288" y="149"/>
                        <a:pt x="288" y="149"/>
                        <a:pt x="288" y="149"/>
                      </a:cubicBezTo>
                      <a:cubicBezTo>
                        <a:pt x="380" y="149"/>
                        <a:pt x="380" y="149"/>
                        <a:pt x="380" y="149"/>
                      </a:cubicBezTo>
                      <a:cubicBezTo>
                        <a:pt x="380" y="32"/>
                        <a:pt x="380" y="32"/>
                        <a:pt x="380" y="32"/>
                      </a:cubicBezTo>
                      <a:cubicBezTo>
                        <a:pt x="220" y="32"/>
                        <a:pt x="220" y="32"/>
                        <a:pt x="220" y="32"/>
                      </a:cubicBezTo>
                      <a:cubicBezTo>
                        <a:pt x="220" y="32"/>
                        <a:pt x="220" y="32"/>
                        <a:pt x="220"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7" y="115"/>
                        <a:pt x="157" y="115"/>
                        <a:pt x="157" y="115"/>
                      </a:cubicBezTo>
                      <a:cubicBezTo>
                        <a:pt x="100" y="115"/>
                        <a:pt x="100" y="115"/>
                        <a:pt x="100" y="115"/>
                      </a:cubicBezTo>
                      <a:cubicBezTo>
                        <a:pt x="100" y="116"/>
                        <a:pt x="100" y="116"/>
                        <a:pt x="100" y="116"/>
                      </a:cubicBezTo>
                      <a:cubicBezTo>
                        <a:pt x="71" y="116"/>
                        <a:pt x="71" y="116"/>
                        <a:pt x="71" y="116"/>
                      </a:cubicBezTo>
                      <a:cubicBezTo>
                        <a:pt x="71" y="115"/>
                        <a:pt x="71" y="115"/>
                        <a:pt x="71" y="115"/>
                      </a:cubicBezTo>
                      <a:cubicBezTo>
                        <a:pt x="70" y="115"/>
                        <a:pt x="70" y="115"/>
                        <a:pt x="70" y="115"/>
                      </a:cubicBezTo>
                      <a:cubicBezTo>
                        <a:pt x="69" y="61"/>
                        <a:pt x="69" y="61"/>
                        <a:pt x="69" y="61"/>
                      </a:cubicBezTo>
                      <a:cubicBezTo>
                        <a:pt x="100" y="61"/>
                        <a:pt x="100" y="61"/>
                        <a:pt x="100" y="61"/>
                      </a:cubicBezTo>
                      <a:cubicBezTo>
                        <a:pt x="100" y="84"/>
                        <a:pt x="100" y="84"/>
                        <a:pt x="100" y="84"/>
                      </a:cubicBezTo>
                      <a:cubicBezTo>
                        <a:pt x="124" y="84"/>
                        <a:pt x="124" y="84"/>
                        <a:pt x="124" y="84"/>
                      </a:cubicBezTo>
                      <a:cubicBezTo>
                        <a:pt x="124" y="33"/>
                        <a:pt x="124" y="33"/>
                        <a:pt x="124" y="33"/>
                      </a:cubicBezTo>
                      <a:cubicBezTo>
                        <a:pt x="33" y="33"/>
                        <a:pt x="33" y="33"/>
                        <a:pt x="33" y="33"/>
                      </a:cubicBezTo>
                      <a:lnTo>
                        <a:pt x="33"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59" name="Freeform 25"/>
                <p:cNvSpPr>
                  <a:spLocks/>
                </p:cNvSpPr>
                <p:nvPr/>
              </p:nvSpPr>
              <p:spPr bwMode="auto">
                <a:xfrm>
                  <a:off x="13364400" y="5029200"/>
                  <a:ext cx="526381" cy="126831"/>
                </a:xfrm>
                <a:custGeom>
                  <a:avLst/>
                  <a:gdLst>
                    <a:gd name="T0" fmla="*/ 32 w 412"/>
                    <a:gd name="T1" fmla="*/ 150 h 182"/>
                    <a:gd name="T2" fmla="*/ 186 w 412"/>
                    <a:gd name="T3" fmla="*/ 150 h 182"/>
                    <a:gd name="T4" fmla="*/ 186 w 412"/>
                    <a:gd name="T5" fmla="*/ 1 h 182"/>
                    <a:gd name="T6" fmla="*/ 187 w 412"/>
                    <a:gd name="T7" fmla="*/ 1 h 182"/>
                    <a:gd name="T8" fmla="*/ 187 w 412"/>
                    <a:gd name="T9" fmla="*/ 1 h 182"/>
                    <a:gd name="T10" fmla="*/ 412 w 412"/>
                    <a:gd name="T11" fmla="*/ 0 h 182"/>
                    <a:gd name="T12" fmla="*/ 412 w 412"/>
                    <a:gd name="T13" fmla="*/ 181 h 182"/>
                    <a:gd name="T14" fmla="*/ 379 w 412"/>
                    <a:gd name="T15" fmla="*/ 181 h 182"/>
                    <a:gd name="T16" fmla="*/ 379 w 412"/>
                    <a:gd name="T17" fmla="*/ 181 h 182"/>
                    <a:gd name="T18" fmla="*/ 256 w 412"/>
                    <a:gd name="T19" fmla="*/ 182 h 182"/>
                    <a:gd name="T20" fmla="*/ 255 w 412"/>
                    <a:gd name="T21" fmla="*/ 62 h 182"/>
                    <a:gd name="T22" fmla="*/ 342 w 412"/>
                    <a:gd name="T23" fmla="*/ 62 h 182"/>
                    <a:gd name="T24" fmla="*/ 342 w 412"/>
                    <a:gd name="T25" fmla="*/ 62 h 182"/>
                    <a:gd name="T26" fmla="*/ 342 w 412"/>
                    <a:gd name="T27" fmla="*/ 62 h 182"/>
                    <a:gd name="T28" fmla="*/ 342 w 412"/>
                    <a:gd name="T29" fmla="*/ 94 h 182"/>
                    <a:gd name="T30" fmla="*/ 342 w 412"/>
                    <a:gd name="T31" fmla="*/ 94 h 182"/>
                    <a:gd name="T32" fmla="*/ 342 w 412"/>
                    <a:gd name="T33" fmla="*/ 116 h 182"/>
                    <a:gd name="T34" fmla="*/ 313 w 412"/>
                    <a:gd name="T35" fmla="*/ 116 h 182"/>
                    <a:gd name="T36" fmla="*/ 313 w 412"/>
                    <a:gd name="T37" fmla="*/ 94 h 182"/>
                    <a:gd name="T38" fmla="*/ 288 w 412"/>
                    <a:gd name="T39" fmla="*/ 94 h 182"/>
                    <a:gd name="T40" fmla="*/ 288 w 412"/>
                    <a:gd name="T41" fmla="*/ 149 h 182"/>
                    <a:gd name="T42" fmla="*/ 379 w 412"/>
                    <a:gd name="T43" fmla="*/ 149 h 182"/>
                    <a:gd name="T44" fmla="*/ 379 w 412"/>
                    <a:gd name="T45" fmla="*/ 32 h 182"/>
                    <a:gd name="T46" fmla="*/ 220 w 412"/>
                    <a:gd name="T47" fmla="*/ 32 h 182"/>
                    <a:gd name="T48" fmla="*/ 220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6 w 412"/>
                    <a:gd name="T61" fmla="*/ 115 h 182"/>
                    <a:gd name="T62" fmla="*/ 99 w 412"/>
                    <a:gd name="T63" fmla="*/ 115 h 182"/>
                    <a:gd name="T64" fmla="*/ 99 w 412"/>
                    <a:gd name="T65" fmla="*/ 116 h 182"/>
                    <a:gd name="T66" fmla="*/ 70 w 412"/>
                    <a:gd name="T67" fmla="*/ 116 h 182"/>
                    <a:gd name="T68" fmla="*/ 70 w 412"/>
                    <a:gd name="T69" fmla="*/ 115 h 182"/>
                    <a:gd name="T70" fmla="*/ 69 w 412"/>
                    <a:gd name="T71" fmla="*/ 115 h 182"/>
                    <a:gd name="T72" fmla="*/ 69 w 412"/>
                    <a:gd name="T73" fmla="*/ 61 h 182"/>
                    <a:gd name="T74" fmla="*/ 99 w 412"/>
                    <a:gd name="T75" fmla="*/ 61 h 182"/>
                    <a:gd name="T76" fmla="*/ 99 w 412"/>
                    <a:gd name="T77" fmla="*/ 84 h 182"/>
                    <a:gd name="T78" fmla="*/ 123 w 412"/>
                    <a:gd name="T79" fmla="*/ 84 h 182"/>
                    <a:gd name="T80" fmla="*/ 123 w 412"/>
                    <a:gd name="T81" fmla="*/ 33 h 182"/>
                    <a:gd name="T82" fmla="*/ 32 w 412"/>
                    <a:gd name="T83" fmla="*/ 33 h 182"/>
                    <a:gd name="T84" fmla="*/ 32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2" y="150"/>
                      </a:moveTo>
                      <a:cubicBezTo>
                        <a:pt x="186" y="150"/>
                        <a:pt x="186" y="150"/>
                        <a:pt x="186" y="150"/>
                      </a:cubicBezTo>
                      <a:cubicBezTo>
                        <a:pt x="186" y="1"/>
                        <a:pt x="186" y="1"/>
                        <a:pt x="186"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79" y="181"/>
                        <a:pt x="379" y="181"/>
                        <a:pt x="379" y="181"/>
                      </a:cubicBezTo>
                      <a:cubicBezTo>
                        <a:pt x="379" y="181"/>
                        <a:pt x="379" y="181"/>
                        <a:pt x="379" y="181"/>
                      </a:cubicBezTo>
                      <a:cubicBezTo>
                        <a:pt x="256" y="182"/>
                        <a:pt x="256" y="182"/>
                        <a:pt x="256" y="182"/>
                      </a:cubicBezTo>
                      <a:cubicBezTo>
                        <a:pt x="256" y="143"/>
                        <a:pt x="255" y="100"/>
                        <a:pt x="255" y="62"/>
                      </a:cubicBezTo>
                      <a:cubicBezTo>
                        <a:pt x="284" y="62"/>
                        <a:pt x="313" y="62"/>
                        <a:pt x="342" y="62"/>
                      </a:cubicBezTo>
                      <a:cubicBezTo>
                        <a:pt x="342" y="62"/>
                        <a:pt x="342" y="62"/>
                        <a:pt x="342" y="62"/>
                      </a:cubicBezTo>
                      <a:cubicBezTo>
                        <a:pt x="342" y="62"/>
                        <a:pt x="342" y="62"/>
                        <a:pt x="342" y="62"/>
                      </a:cubicBezTo>
                      <a:cubicBezTo>
                        <a:pt x="342" y="94"/>
                        <a:pt x="342" y="94"/>
                        <a:pt x="342"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8" y="94"/>
                        <a:pt x="288" y="94"/>
                        <a:pt x="288" y="94"/>
                      </a:cubicBezTo>
                      <a:cubicBezTo>
                        <a:pt x="288" y="149"/>
                        <a:pt x="288" y="149"/>
                        <a:pt x="288" y="149"/>
                      </a:cubicBezTo>
                      <a:cubicBezTo>
                        <a:pt x="379" y="149"/>
                        <a:pt x="379" y="149"/>
                        <a:pt x="379" y="149"/>
                      </a:cubicBezTo>
                      <a:cubicBezTo>
                        <a:pt x="379" y="32"/>
                        <a:pt x="379" y="32"/>
                        <a:pt x="379" y="32"/>
                      </a:cubicBezTo>
                      <a:cubicBezTo>
                        <a:pt x="220" y="32"/>
                        <a:pt x="220" y="32"/>
                        <a:pt x="220" y="32"/>
                      </a:cubicBezTo>
                      <a:cubicBezTo>
                        <a:pt x="220" y="32"/>
                        <a:pt x="220" y="32"/>
                        <a:pt x="220"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6" y="115"/>
                        <a:pt x="156" y="115"/>
                        <a:pt x="156" y="115"/>
                      </a:cubicBezTo>
                      <a:cubicBezTo>
                        <a:pt x="99" y="115"/>
                        <a:pt x="99" y="115"/>
                        <a:pt x="99" y="115"/>
                      </a:cubicBezTo>
                      <a:cubicBezTo>
                        <a:pt x="99" y="116"/>
                        <a:pt x="99" y="116"/>
                        <a:pt x="99" y="116"/>
                      </a:cubicBezTo>
                      <a:cubicBezTo>
                        <a:pt x="70" y="116"/>
                        <a:pt x="70" y="116"/>
                        <a:pt x="70" y="116"/>
                      </a:cubicBezTo>
                      <a:cubicBezTo>
                        <a:pt x="70" y="115"/>
                        <a:pt x="70" y="115"/>
                        <a:pt x="70" y="115"/>
                      </a:cubicBezTo>
                      <a:cubicBezTo>
                        <a:pt x="69" y="115"/>
                        <a:pt x="69" y="115"/>
                        <a:pt x="69" y="115"/>
                      </a:cubicBezTo>
                      <a:cubicBezTo>
                        <a:pt x="69" y="61"/>
                        <a:pt x="69" y="61"/>
                        <a:pt x="69" y="61"/>
                      </a:cubicBezTo>
                      <a:cubicBezTo>
                        <a:pt x="99" y="61"/>
                        <a:pt x="99" y="61"/>
                        <a:pt x="99" y="61"/>
                      </a:cubicBezTo>
                      <a:cubicBezTo>
                        <a:pt x="99" y="84"/>
                        <a:pt x="99" y="84"/>
                        <a:pt x="99" y="84"/>
                      </a:cubicBezTo>
                      <a:cubicBezTo>
                        <a:pt x="123" y="84"/>
                        <a:pt x="123" y="84"/>
                        <a:pt x="123" y="84"/>
                      </a:cubicBezTo>
                      <a:cubicBezTo>
                        <a:pt x="123" y="33"/>
                        <a:pt x="123" y="33"/>
                        <a:pt x="123" y="33"/>
                      </a:cubicBezTo>
                      <a:cubicBezTo>
                        <a:pt x="32" y="33"/>
                        <a:pt x="32" y="33"/>
                        <a:pt x="32" y="33"/>
                      </a:cubicBezTo>
                      <a:lnTo>
                        <a:pt x="32"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grpSp>
          <p:sp>
            <p:nvSpPr>
              <p:cNvPr id="37" name="Freeform 5"/>
              <p:cNvSpPr>
                <a:spLocks/>
              </p:cNvSpPr>
              <p:nvPr/>
            </p:nvSpPr>
            <p:spPr bwMode="auto">
              <a:xfrm>
                <a:off x="13957724" y="4880089"/>
                <a:ext cx="498907" cy="149111"/>
              </a:xfrm>
              <a:custGeom>
                <a:avLst/>
                <a:gdLst>
                  <a:gd name="T0" fmla="*/ 33 w 412"/>
                  <a:gd name="T1" fmla="*/ 150 h 182"/>
                  <a:gd name="T2" fmla="*/ 187 w 412"/>
                  <a:gd name="T3" fmla="*/ 150 h 182"/>
                  <a:gd name="T4" fmla="*/ 187 w 412"/>
                  <a:gd name="T5" fmla="*/ 1 h 182"/>
                  <a:gd name="T6" fmla="*/ 187 w 412"/>
                  <a:gd name="T7" fmla="*/ 1 h 182"/>
                  <a:gd name="T8" fmla="*/ 187 w 412"/>
                  <a:gd name="T9" fmla="*/ 1 h 182"/>
                  <a:gd name="T10" fmla="*/ 412 w 412"/>
                  <a:gd name="T11" fmla="*/ 0 h 182"/>
                  <a:gd name="T12" fmla="*/ 412 w 412"/>
                  <a:gd name="T13" fmla="*/ 181 h 182"/>
                  <a:gd name="T14" fmla="*/ 379 w 412"/>
                  <a:gd name="T15" fmla="*/ 181 h 182"/>
                  <a:gd name="T16" fmla="*/ 379 w 412"/>
                  <a:gd name="T17" fmla="*/ 181 h 182"/>
                  <a:gd name="T18" fmla="*/ 256 w 412"/>
                  <a:gd name="T19" fmla="*/ 182 h 182"/>
                  <a:gd name="T20" fmla="*/ 255 w 412"/>
                  <a:gd name="T21" fmla="*/ 62 h 182"/>
                  <a:gd name="T22" fmla="*/ 342 w 412"/>
                  <a:gd name="T23" fmla="*/ 62 h 182"/>
                  <a:gd name="T24" fmla="*/ 342 w 412"/>
                  <a:gd name="T25" fmla="*/ 62 h 182"/>
                  <a:gd name="T26" fmla="*/ 342 w 412"/>
                  <a:gd name="T27" fmla="*/ 62 h 182"/>
                  <a:gd name="T28" fmla="*/ 342 w 412"/>
                  <a:gd name="T29" fmla="*/ 94 h 182"/>
                  <a:gd name="T30" fmla="*/ 342 w 412"/>
                  <a:gd name="T31" fmla="*/ 94 h 182"/>
                  <a:gd name="T32" fmla="*/ 342 w 412"/>
                  <a:gd name="T33" fmla="*/ 116 h 182"/>
                  <a:gd name="T34" fmla="*/ 313 w 412"/>
                  <a:gd name="T35" fmla="*/ 116 h 182"/>
                  <a:gd name="T36" fmla="*/ 313 w 412"/>
                  <a:gd name="T37" fmla="*/ 94 h 182"/>
                  <a:gd name="T38" fmla="*/ 288 w 412"/>
                  <a:gd name="T39" fmla="*/ 94 h 182"/>
                  <a:gd name="T40" fmla="*/ 288 w 412"/>
                  <a:gd name="T41" fmla="*/ 149 h 182"/>
                  <a:gd name="T42" fmla="*/ 379 w 412"/>
                  <a:gd name="T43" fmla="*/ 149 h 182"/>
                  <a:gd name="T44" fmla="*/ 379 w 412"/>
                  <a:gd name="T45" fmla="*/ 32 h 182"/>
                  <a:gd name="T46" fmla="*/ 220 w 412"/>
                  <a:gd name="T47" fmla="*/ 32 h 182"/>
                  <a:gd name="T48" fmla="*/ 220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7 w 412"/>
                  <a:gd name="T61" fmla="*/ 115 h 182"/>
                  <a:gd name="T62" fmla="*/ 100 w 412"/>
                  <a:gd name="T63" fmla="*/ 115 h 182"/>
                  <a:gd name="T64" fmla="*/ 100 w 412"/>
                  <a:gd name="T65" fmla="*/ 116 h 182"/>
                  <a:gd name="T66" fmla="*/ 71 w 412"/>
                  <a:gd name="T67" fmla="*/ 116 h 182"/>
                  <a:gd name="T68" fmla="*/ 71 w 412"/>
                  <a:gd name="T69" fmla="*/ 115 h 182"/>
                  <a:gd name="T70" fmla="*/ 70 w 412"/>
                  <a:gd name="T71" fmla="*/ 115 h 182"/>
                  <a:gd name="T72" fmla="*/ 69 w 412"/>
                  <a:gd name="T73" fmla="*/ 61 h 182"/>
                  <a:gd name="T74" fmla="*/ 100 w 412"/>
                  <a:gd name="T75" fmla="*/ 61 h 182"/>
                  <a:gd name="T76" fmla="*/ 100 w 412"/>
                  <a:gd name="T77" fmla="*/ 84 h 182"/>
                  <a:gd name="T78" fmla="*/ 124 w 412"/>
                  <a:gd name="T79" fmla="*/ 84 h 182"/>
                  <a:gd name="T80" fmla="*/ 124 w 412"/>
                  <a:gd name="T81" fmla="*/ 33 h 182"/>
                  <a:gd name="T82" fmla="*/ 33 w 412"/>
                  <a:gd name="T83" fmla="*/ 33 h 182"/>
                  <a:gd name="T84" fmla="*/ 33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3" y="150"/>
                    </a:moveTo>
                    <a:cubicBezTo>
                      <a:pt x="187" y="150"/>
                      <a:pt x="187" y="150"/>
                      <a:pt x="187" y="150"/>
                    </a:cubicBezTo>
                    <a:cubicBezTo>
                      <a:pt x="187" y="1"/>
                      <a:pt x="187" y="1"/>
                      <a:pt x="187"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79" y="181"/>
                      <a:pt x="379" y="181"/>
                      <a:pt x="379" y="181"/>
                    </a:cubicBezTo>
                    <a:cubicBezTo>
                      <a:pt x="379" y="181"/>
                      <a:pt x="379" y="181"/>
                      <a:pt x="379" y="181"/>
                    </a:cubicBezTo>
                    <a:cubicBezTo>
                      <a:pt x="256" y="182"/>
                      <a:pt x="256" y="182"/>
                      <a:pt x="256" y="182"/>
                    </a:cubicBezTo>
                    <a:cubicBezTo>
                      <a:pt x="256" y="143"/>
                      <a:pt x="255" y="100"/>
                      <a:pt x="255" y="62"/>
                    </a:cubicBezTo>
                    <a:cubicBezTo>
                      <a:pt x="285" y="62"/>
                      <a:pt x="313" y="62"/>
                      <a:pt x="342" y="62"/>
                    </a:cubicBezTo>
                    <a:cubicBezTo>
                      <a:pt x="342" y="62"/>
                      <a:pt x="342" y="62"/>
                      <a:pt x="342" y="62"/>
                    </a:cubicBezTo>
                    <a:cubicBezTo>
                      <a:pt x="342" y="62"/>
                      <a:pt x="342" y="62"/>
                      <a:pt x="342" y="62"/>
                    </a:cubicBezTo>
                    <a:cubicBezTo>
                      <a:pt x="342" y="94"/>
                      <a:pt x="342" y="94"/>
                      <a:pt x="342"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8" y="94"/>
                      <a:pt x="288" y="94"/>
                      <a:pt x="288" y="94"/>
                    </a:cubicBezTo>
                    <a:cubicBezTo>
                      <a:pt x="288" y="149"/>
                      <a:pt x="288" y="149"/>
                      <a:pt x="288" y="149"/>
                    </a:cubicBezTo>
                    <a:cubicBezTo>
                      <a:pt x="379" y="149"/>
                      <a:pt x="379" y="149"/>
                      <a:pt x="379" y="149"/>
                    </a:cubicBezTo>
                    <a:cubicBezTo>
                      <a:pt x="379" y="32"/>
                      <a:pt x="379" y="32"/>
                      <a:pt x="379" y="32"/>
                    </a:cubicBezTo>
                    <a:cubicBezTo>
                      <a:pt x="220" y="32"/>
                      <a:pt x="220" y="32"/>
                      <a:pt x="220" y="32"/>
                    </a:cubicBezTo>
                    <a:cubicBezTo>
                      <a:pt x="220" y="32"/>
                      <a:pt x="220" y="32"/>
                      <a:pt x="220"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7" y="115"/>
                      <a:pt x="157" y="115"/>
                      <a:pt x="157" y="115"/>
                    </a:cubicBezTo>
                    <a:cubicBezTo>
                      <a:pt x="100" y="115"/>
                      <a:pt x="100" y="115"/>
                      <a:pt x="100" y="115"/>
                    </a:cubicBezTo>
                    <a:cubicBezTo>
                      <a:pt x="100" y="116"/>
                      <a:pt x="100" y="116"/>
                      <a:pt x="100" y="116"/>
                    </a:cubicBezTo>
                    <a:cubicBezTo>
                      <a:pt x="71" y="116"/>
                      <a:pt x="71" y="116"/>
                      <a:pt x="71" y="116"/>
                    </a:cubicBezTo>
                    <a:cubicBezTo>
                      <a:pt x="71" y="115"/>
                      <a:pt x="71" y="115"/>
                      <a:pt x="71" y="115"/>
                    </a:cubicBezTo>
                    <a:cubicBezTo>
                      <a:pt x="70" y="115"/>
                      <a:pt x="70" y="115"/>
                      <a:pt x="70" y="115"/>
                    </a:cubicBezTo>
                    <a:cubicBezTo>
                      <a:pt x="69" y="61"/>
                      <a:pt x="69" y="61"/>
                      <a:pt x="69" y="61"/>
                    </a:cubicBezTo>
                    <a:cubicBezTo>
                      <a:pt x="100" y="61"/>
                      <a:pt x="100" y="61"/>
                      <a:pt x="100" y="61"/>
                    </a:cubicBezTo>
                    <a:cubicBezTo>
                      <a:pt x="100" y="84"/>
                      <a:pt x="100" y="84"/>
                      <a:pt x="100" y="84"/>
                    </a:cubicBezTo>
                    <a:cubicBezTo>
                      <a:pt x="124" y="84"/>
                      <a:pt x="124" y="84"/>
                      <a:pt x="124" y="84"/>
                    </a:cubicBezTo>
                    <a:cubicBezTo>
                      <a:pt x="124" y="33"/>
                      <a:pt x="124" y="33"/>
                      <a:pt x="124" y="33"/>
                    </a:cubicBezTo>
                    <a:cubicBezTo>
                      <a:pt x="33" y="33"/>
                      <a:pt x="33" y="33"/>
                      <a:pt x="33" y="33"/>
                    </a:cubicBezTo>
                    <a:lnTo>
                      <a:pt x="33"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38" name="Freeform 6"/>
              <p:cNvSpPr>
                <a:spLocks/>
              </p:cNvSpPr>
              <p:nvPr/>
            </p:nvSpPr>
            <p:spPr bwMode="auto">
              <a:xfrm>
                <a:off x="14486269" y="4880089"/>
                <a:ext cx="497260" cy="149111"/>
              </a:xfrm>
              <a:custGeom>
                <a:avLst/>
                <a:gdLst>
                  <a:gd name="T0" fmla="*/ 32 w 411"/>
                  <a:gd name="T1" fmla="*/ 150 h 182"/>
                  <a:gd name="T2" fmla="*/ 186 w 411"/>
                  <a:gd name="T3" fmla="*/ 150 h 182"/>
                  <a:gd name="T4" fmla="*/ 186 w 411"/>
                  <a:gd name="T5" fmla="*/ 1 h 182"/>
                  <a:gd name="T6" fmla="*/ 187 w 411"/>
                  <a:gd name="T7" fmla="*/ 1 h 182"/>
                  <a:gd name="T8" fmla="*/ 187 w 411"/>
                  <a:gd name="T9" fmla="*/ 1 h 182"/>
                  <a:gd name="T10" fmla="*/ 411 w 411"/>
                  <a:gd name="T11" fmla="*/ 0 h 182"/>
                  <a:gd name="T12" fmla="*/ 411 w 411"/>
                  <a:gd name="T13" fmla="*/ 181 h 182"/>
                  <a:gd name="T14" fmla="*/ 379 w 411"/>
                  <a:gd name="T15" fmla="*/ 181 h 182"/>
                  <a:gd name="T16" fmla="*/ 379 w 411"/>
                  <a:gd name="T17" fmla="*/ 181 h 182"/>
                  <a:gd name="T18" fmla="*/ 255 w 411"/>
                  <a:gd name="T19" fmla="*/ 182 h 182"/>
                  <a:gd name="T20" fmla="*/ 255 w 411"/>
                  <a:gd name="T21" fmla="*/ 62 h 182"/>
                  <a:gd name="T22" fmla="*/ 341 w 411"/>
                  <a:gd name="T23" fmla="*/ 62 h 182"/>
                  <a:gd name="T24" fmla="*/ 341 w 411"/>
                  <a:gd name="T25" fmla="*/ 62 h 182"/>
                  <a:gd name="T26" fmla="*/ 342 w 411"/>
                  <a:gd name="T27" fmla="*/ 62 h 182"/>
                  <a:gd name="T28" fmla="*/ 342 w 411"/>
                  <a:gd name="T29" fmla="*/ 94 h 182"/>
                  <a:gd name="T30" fmla="*/ 341 w 411"/>
                  <a:gd name="T31" fmla="*/ 94 h 182"/>
                  <a:gd name="T32" fmla="*/ 341 w 411"/>
                  <a:gd name="T33" fmla="*/ 116 h 182"/>
                  <a:gd name="T34" fmla="*/ 312 w 411"/>
                  <a:gd name="T35" fmla="*/ 116 h 182"/>
                  <a:gd name="T36" fmla="*/ 312 w 411"/>
                  <a:gd name="T37" fmla="*/ 94 h 182"/>
                  <a:gd name="T38" fmla="*/ 288 w 411"/>
                  <a:gd name="T39" fmla="*/ 94 h 182"/>
                  <a:gd name="T40" fmla="*/ 288 w 411"/>
                  <a:gd name="T41" fmla="*/ 149 h 182"/>
                  <a:gd name="T42" fmla="*/ 379 w 411"/>
                  <a:gd name="T43" fmla="*/ 149 h 182"/>
                  <a:gd name="T44" fmla="*/ 379 w 411"/>
                  <a:gd name="T45" fmla="*/ 32 h 182"/>
                  <a:gd name="T46" fmla="*/ 220 w 411"/>
                  <a:gd name="T47" fmla="*/ 32 h 182"/>
                  <a:gd name="T48" fmla="*/ 220 w 411"/>
                  <a:gd name="T49" fmla="*/ 32 h 182"/>
                  <a:gd name="T50" fmla="*/ 218 w 411"/>
                  <a:gd name="T51" fmla="*/ 32 h 182"/>
                  <a:gd name="T52" fmla="*/ 218 w 411"/>
                  <a:gd name="T53" fmla="*/ 182 h 182"/>
                  <a:gd name="T54" fmla="*/ 0 w 411"/>
                  <a:gd name="T55" fmla="*/ 182 h 182"/>
                  <a:gd name="T56" fmla="*/ 0 w 411"/>
                  <a:gd name="T57" fmla="*/ 1 h 182"/>
                  <a:gd name="T58" fmla="*/ 156 w 411"/>
                  <a:gd name="T59" fmla="*/ 0 h 182"/>
                  <a:gd name="T60" fmla="*/ 156 w 411"/>
                  <a:gd name="T61" fmla="*/ 115 h 182"/>
                  <a:gd name="T62" fmla="*/ 99 w 411"/>
                  <a:gd name="T63" fmla="*/ 115 h 182"/>
                  <a:gd name="T64" fmla="*/ 99 w 411"/>
                  <a:gd name="T65" fmla="*/ 116 h 182"/>
                  <a:gd name="T66" fmla="*/ 70 w 411"/>
                  <a:gd name="T67" fmla="*/ 116 h 182"/>
                  <a:gd name="T68" fmla="*/ 70 w 411"/>
                  <a:gd name="T69" fmla="*/ 115 h 182"/>
                  <a:gd name="T70" fmla="*/ 69 w 411"/>
                  <a:gd name="T71" fmla="*/ 115 h 182"/>
                  <a:gd name="T72" fmla="*/ 69 w 411"/>
                  <a:gd name="T73" fmla="*/ 61 h 182"/>
                  <a:gd name="T74" fmla="*/ 99 w 411"/>
                  <a:gd name="T75" fmla="*/ 61 h 182"/>
                  <a:gd name="T76" fmla="*/ 99 w 411"/>
                  <a:gd name="T77" fmla="*/ 84 h 182"/>
                  <a:gd name="T78" fmla="*/ 123 w 411"/>
                  <a:gd name="T79" fmla="*/ 84 h 182"/>
                  <a:gd name="T80" fmla="*/ 123 w 411"/>
                  <a:gd name="T81" fmla="*/ 33 h 182"/>
                  <a:gd name="T82" fmla="*/ 32 w 411"/>
                  <a:gd name="T83" fmla="*/ 33 h 182"/>
                  <a:gd name="T84" fmla="*/ 32 w 411"/>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1" h="182">
                    <a:moveTo>
                      <a:pt x="32" y="150"/>
                    </a:moveTo>
                    <a:cubicBezTo>
                      <a:pt x="186" y="150"/>
                      <a:pt x="186" y="150"/>
                      <a:pt x="186" y="150"/>
                    </a:cubicBezTo>
                    <a:cubicBezTo>
                      <a:pt x="186" y="1"/>
                      <a:pt x="186" y="1"/>
                      <a:pt x="186" y="1"/>
                    </a:cubicBezTo>
                    <a:cubicBezTo>
                      <a:pt x="187" y="1"/>
                      <a:pt x="187" y="1"/>
                      <a:pt x="187" y="1"/>
                    </a:cubicBezTo>
                    <a:cubicBezTo>
                      <a:pt x="187" y="1"/>
                      <a:pt x="187" y="1"/>
                      <a:pt x="187" y="1"/>
                    </a:cubicBezTo>
                    <a:cubicBezTo>
                      <a:pt x="268" y="1"/>
                      <a:pt x="332" y="0"/>
                      <a:pt x="411" y="0"/>
                    </a:cubicBezTo>
                    <a:cubicBezTo>
                      <a:pt x="411" y="181"/>
                      <a:pt x="411" y="181"/>
                      <a:pt x="411" y="181"/>
                    </a:cubicBezTo>
                    <a:cubicBezTo>
                      <a:pt x="379" y="181"/>
                      <a:pt x="379" y="181"/>
                      <a:pt x="379" y="181"/>
                    </a:cubicBezTo>
                    <a:cubicBezTo>
                      <a:pt x="379" y="181"/>
                      <a:pt x="379" y="181"/>
                      <a:pt x="379" y="181"/>
                    </a:cubicBezTo>
                    <a:cubicBezTo>
                      <a:pt x="255" y="182"/>
                      <a:pt x="255" y="182"/>
                      <a:pt x="255" y="182"/>
                    </a:cubicBezTo>
                    <a:cubicBezTo>
                      <a:pt x="255" y="143"/>
                      <a:pt x="255" y="100"/>
                      <a:pt x="255" y="62"/>
                    </a:cubicBezTo>
                    <a:cubicBezTo>
                      <a:pt x="284" y="62"/>
                      <a:pt x="312" y="62"/>
                      <a:pt x="341" y="62"/>
                    </a:cubicBezTo>
                    <a:cubicBezTo>
                      <a:pt x="341" y="62"/>
                      <a:pt x="341" y="62"/>
                      <a:pt x="341" y="62"/>
                    </a:cubicBezTo>
                    <a:cubicBezTo>
                      <a:pt x="342" y="62"/>
                      <a:pt x="342" y="62"/>
                      <a:pt x="342" y="62"/>
                    </a:cubicBezTo>
                    <a:cubicBezTo>
                      <a:pt x="342" y="94"/>
                      <a:pt x="342" y="94"/>
                      <a:pt x="342" y="94"/>
                    </a:cubicBezTo>
                    <a:cubicBezTo>
                      <a:pt x="341" y="94"/>
                      <a:pt x="341" y="94"/>
                      <a:pt x="341" y="94"/>
                    </a:cubicBezTo>
                    <a:cubicBezTo>
                      <a:pt x="341" y="116"/>
                      <a:pt x="341" y="116"/>
                      <a:pt x="341" y="116"/>
                    </a:cubicBezTo>
                    <a:cubicBezTo>
                      <a:pt x="312" y="116"/>
                      <a:pt x="312" y="116"/>
                      <a:pt x="312" y="116"/>
                    </a:cubicBezTo>
                    <a:cubicBezTo>
                      <a:pt x="312" y="94"/>
                      <a:pt x="312" y="94"/>
                      <a:pt x="312" y="94"/>
                    </a:cubicBezTo>
                    <a:cubicBezTo>
                      <a:pt x="288" y="94"/>
                      <a:pt x="288" y="94"/>
                      <a:pt x="288" y="94"/>
                    </a:cubicBezTo>
                    <a:cubicBezTo>
                      <a:pt x="288" y="149"/>
                      <a:pt x="288" y="149"/>
                      <a:pt x="288" y="149"/>
                    </a:cubicBezTo>
                    <a:cubicBezTo>
                      <a:pt x="379" y="149"/>
                      <a:pt x="379" y="149"/>
                      <a:pt x="379" y="149"/>
                    </a:cubicBezTo>
                    <a:cubicBezTo>
                      <a:pt x="379" y="32"/>
                      <a:pt x="379" y="32"/>
                      <a:pt x="379" y="32"/>
                    </a:cubicBezTo>
                    <a:cubicBezTo>
                      <a:pt x="220" y="32"/>
                      <a:pt x="220" y="32"/>
                      <a:pt x="220" y="32"/>
                    </a:cubicBezTo>
                    <a:cubicBezTo>
                      <a:pt x="220" y="32"/>
                      <a:pt x="220" y="32"/>
                      <a:pt x="220" y="32"/>
                    </a:cubicBezTo>
                    <a:cubicBezTo>
                      <a:pt x="218" y="32"/>
                      <a:pt x="218" y="32"/>
                      <a:pt x="218" y="32"/>
                    </a:cubicBezTo>
                    <a:cubicBezTo>
                      <a:pt x="218" y="182"/>
                      <a:pt x="218" y="182"/>
                      <a:pt x="218" y="182"/>
                    </a:cubicBezTo>
                    <a:cubicBezTo>
                      <a:pt x="0" y="182"/>
                      <a:pt x="0" y="182"/>
                      <a:pt x="0" y="182"/>
                    </a:cubicBezTo>
                    <a:cubicBezTo>
                      <a:pt x="0" y="1"/>
                      <a:pt x="0" y="1"/>
                      <a:pt x="0" y="1"/>
                    </a:cubicBezTo>
                    <a:cubicBezTo>
                      <a:pt x="156" y="0"/>
                      <a:pt x="156" y="0"/>
                      <a:pt x="156" y="0"/>
                    </a:cubicBezTo>
                    <a:cubicBezTo>
                      <a:pt x="156" y="115"/>
                      <a:pt x="156" y="115"/>
                      <a:pt x="156" y="115"/>
                    </a:cubicBezTo>
                    <a:cubicBezTo>
                      <a:pt x="99" y="115"/>
                      <a:pt x="99" y="115"/>
                      <a:pt x="99" y="115"/>
                    </a:cubicBezTo>
                    <a:cubicBezTo>
                      <a:pt x="99" y="116"/>
                      <a:pt x="99" y="116"/>
                      <a:pt x="99" y="116"/>
                    </a:cubicBezTo>
                    <a:cubicBezTo>
                      <a:pt x="70" y="116"/>
                      <a:pt x="70" y="116"/>
                      <a:pt x="70" y="116"/>
                    </a:cubicBezTo>
                    <a:cubicBezTo>
                      <a:pt x="70" y="115"/>
                      <a:pt x="70" y="115"/>
                      <a:pt x="70" y="115"/>
                    </a:cubicBezTo>
                    <a:cubicBezTo>
                      <a:pt x="69" y="115"/>
                      <a:pt x="69" y="115"/>
                      <a:pt x="69" y="115"/>
                    </a:cubicBezTo>
                    <a:cubicBezTo>
                      <a:pt x="69" y="61"/>
                      <a:pt x="69" y="61"/>
                      <a:pt x="69" y="61"/>
                    </a:cubicBezTo>
                    <a:cubicBezTo>
                      <a:pt x="99" y="61"/>
                      <a:pt x="99" y="61"/>
                      <a:pt x="99" y="61"/>
                    </a:cubicBezTo>
                    <a:cubicBezTo>
                      <a:pt x="99" y="84"/>
                      <a:pt x="99" y="84"/>
                      <a:pt x="99" y="84"/>
                    </a:cubicBezTo>
                    <a:cubicBezTo>
                      <a:pt x="123" y="84"/>
                      <a:pt x="123" y="84"/>
                      <a:pt x="123" y="84"/>
                    </a:cubicBezTo>
                    <a:cubicBezTo>
                      <a:pt x="123" y="33"/>
                      <a:pt x="123" y="33"/>
                      <a:pt x="123" y="33"/>
                    </a:cubicBezTo>
                    <a:cubicBezTo>
                      <a:pt x="32" y="33"/>
                      <a:pt x="32" y="33"/>
                      <a:pt x="32" y="33"/>
                    </a:cubicBezTo>
                    <a:lnTo>
                      <a:pt x="32"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grpSp>
        <p:sp>
          <p:nvSpPr>
            <p:cNvPr id="31" name="Freeform 5"/>
            <p:cNvSpPr>
              <a:spLocks/>
            </p:cNvSpPr>
            <p:nvPr/>
          </p:nvSpPr>
          <p:spPr bwMode="auto">
            <a:xfrm>
              <a:off x="17100025" y="4800600"/>
              <a:ext cx="498907" cy="149111"/>
            </a:xfrm>
            <a:custGeom>
              <a:avLst/>
              <a:gdLst>
                <a:gd name="T0" fmla="*/ 33 w 412"/>
                <a:gd name="T1" fmla="*/ 150 h 182"/>
                <a:gd name="T2" fmla="*/ 187 w 412"/>
                <a:gd name="T3" fmla="*/ 150 h 182"/>
                <a:gd name="T4" fmla="*/ 187 w 412"/>
                <a:gd name="T5" fmla="*/ 1 h 182"/>
                <a:gd name="T6" fmla="*/ 187 w 412"/>
                <a:gd name="T7" fmla="*/ 1 h 182"/>
                <a:gd name="T8" fmla="*/ 187 w 412"/>
                <a:gd name="T9" fmla="*/ 1 h 182"/>
                <a:gd name="T10" fmla="*/ 412 w 412"/>
                <a:gd name="T11" fmla="*/ 0 h 182"/>
                <a:gd name="T12" fmla="*/ 412 w 412"/>
                <a:gd name="T13" fmla="*/ 181 h 182"/>
                <a:gd name="T14" fmla="*/ 379 w 412"/>
                <a:gd name="T15" fmla="*/ 181 h 182"/>
                <a:gd name="T16" fmla="*/ 379 w 412"/>
                <a:gd name="T17" fmla="*/ 181 h 182"/>
                <a:gd name="T18" fmla="*/ 256 w 412"/>
                <a:gd name="T19" fmla="*/ 182 h 182"/>
                <a:gd name="T20" fmla="*/ 255 w 412"/>
                <a:gd name="T21" fmla="*/ 62 h 182"/>
                <a:gd name="T22" fmla="*/ 342 w 412"/>
                <a:gd name="T23" fmla="*/ 62 h 182"/>
                <a:gd name="T24" fmla="*/ 342 w 412"/>
                <a:gd name="T25" fmla="*/ 62 h 182"/>
                <a:gd name="T26" fmla="*/ 342 w 412"/>
                <a:gd name="T27" fmla="*/ 62 h 182"/>
                <a:gd name="T28" fmla="*/ 342 w 412"/>
                <a:gd name="T29" fmla="*/ 94 h 182"/>
                <a:gd name="T30" fmla="*/ 342 w 412"/>
                <a:gd name="T31" fmla="*/ 94 h 182"/>
                <a:gd name="T32" fmla="*/ 342 w 412"/>
                <a:gd name="T33" fmla="*/ 116 h 182"/>
                <a:gd name="T34" fmla="*/ 313 w 412"/>
                <a:gd name="T35" fmla="*/ 116 h 182"/>
                <a:gd name="T36" fmla="*/ 313 w 412"/>
                <a:gd name="T37" fmla="*/ 94 h 182"/>
                <a:gd name="T38" fmla="*/ 288 w 412"/>
                <a:gd name="T39" fmla="*/ 94 h 182"/>
                <a:gd name="T40" fmla="*/ 288 w 412"/>
                <a:gd name="T41" fmla="*/ 149 h 182"/>
                <a:gd name="T42" fmla="*/ 379 w 412"/>
                <a:gd name="T43" fmla="*/ 149 h 182"/>
                <a:gd name="T44" fmla="*/ 379 w 412"/>
                <a:gd name="T45" fmla="*/ 32 h 182"/>
                <a:gd name="T46" fmla="*/ 220 w 412"/>
                <a:gd name="T47" fmla="*/ 32 h 182"/>
                <a:gd name="T48" fmla="*/ 220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7 w 412"/>
                <a:gd name="T61" fmla="*/ 115 h 182"/>
                <a:gd name="T62" fmla="*/ 100 w 412"/>
                <a:gd name="T63" fmla="*/ 115 h 182"/>
                <a:gd name="T64" fmla="*/ 100 w 412"/>
                <a:gd name="T65" fmla="*/ 116 h 182"/>
                <a:gd name="T66" fmla="*/ 71 w 412"/>
                <a:gd name="T67" fmla="*/ 116 h 182"/>
                <a:gd name="T68" fmla="*/ 71 w 412"/>
                <a:gd name="T69" fmla="*/ 115 h 182"/>
                <a:gd name="T70" fmla="*/ 70 w 412"/>
                <a:gd name="T71" fmla="*/ 115 h 182"/>
                <a:gd name="T72" fmla="*/ 69 w 412"/>
                <a:gd name="T73" fmla="*/ 61 h 182"/>
                <a:gd name="T74" fmla="*/ 100 w 412"/>
                <a:gd name="T75" fmla="*/ 61 h 182"/>
                <a:gd name="T76" fmla="*/ 100 w 412"/>
                <a:gd name="T77" fmla="*/ 84 h 182"/>
                <a:gd name="T78" fmla="*/ 124 w 412"/>
                <a:gd name="T79" fmla="*/ 84 h 182"/>
                <a:gd name="T80" fmla="*/ 124 w 412"/>
                <a:gd name="T81" fmla="*/ 33 h 182"/>
                <a:gd name="T82" fmla="*/ 33 w 412"/>
                <a:gd name="T83" fmla="*/ 33 h 182"/>
                <a:gd name="T84" fmla="*/ 33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3" y="150"/>
                  </a:moveTo>
                  <a:cubicBezTo>
                    <a:pt x="187" y="150"/>
                    <a:pt x="187" y="150"/>
                    <a:pt x="187" y="150"/>
                  </a:cubicBezTo>
                  <a:cubicBezTo>
                    <a:pt x="187" y="1"/>
                    <a:pt x="187" y="1"/>
                    <a:pt x="187"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79" y="181"/>
                    <a:pt x="379" y="181"/>
                    <a:pt x="379" y="181"/>
                  </a:cubicBezTo>
                  <a:cubicBezTo>
                    <a:pt x="379" y="181"/>
                    <a:pt x="379" y="181"/>
                    <a:pt x="379" y="181"/>
                  </a:cubicBezTo>
                  <a:cubicBezTo>
                    <a:pt x="256" y="182"/>
                    <a:pt x="256" y="182"/>
                    <a:pt x="256" y="182"/>
                  </a:cubicBezTo>
                  <a:cubicBezTo>
                    <a:pt x="256" y="143"/>
                    <a:pt x="255" y="100"/>
                    <a:pt x="255" y="62"/>
                  </a:cubicBezTo>
                  <a:cubicBezTo>
                    <a:pt x="285" y="62"/>
                    <a:pt x="313" y="62"/>
                    <a:pt x="342" y="62"/>
                  </a:cubicBezTo>
                  <a:cubicBezTo>
                    <a:pt x="342" y="62"/>
                    <a:pt x="342" y="62"/>
                    <a:pt x="342" y="62"/>
                  </a:cubicBezTo>
                  <a:cubicBezTo>
                    <a:pt x="342" y="62"/>
                    <a:pt x="342" y="62"/>
                    <a:pt x="342" y="62"/>
                  </a:cubicBezTo>
                  <a:cubicBezTo>
                    <a:pt x="342" y="94"/>
                    <a:pt x="342" y="94"/>
                    <a:pt x="342"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8" y="94"/>
                    <a:pt x="288" y="94"/>
                    <a:pt x="288" y="94"/>
                  </a:cubicBezTo>
                  <a:cubicBezTo>
                    <a:pt x="288" y="149"/>
                    <a:pt x="288" y="149"/>
                    <a:pt x="288" y="149"/>
                  </a:cubicBezTo>
                  <a:cubicBezTo>
                    <a:pt x="379" y="149"/>
                    <a:pt x="379" y="149"/>
                    <a:pt x="379" y="149"/>
                  </a:cubicBezTo>
                  <a:cubicBezTo>
                    <a:pt x="379" y="32"/>
                    <a:pt x="379" y="32"/>
                    <a:pt x="379" y="32"/>
                  </a:cubicBezTo>
                  <a:cubicBezTo>
                    <a:pt x="220" y="32"/>
                    <a:pt x="220" y="32"/>
                    <a:pt x="220" y="32"/>
                  </a:cubicBezTo>
                  <a:cubicBezTo>
                    <a:pt x="220" y="32"/>
                    <a:pt x="220" y="32"/>
                    <a:pt x="220"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7" y="115"/>
                    <a:pt x="157" y="115"/>
                    <a:pt x="157" y="115"/>
                  </a:cubicBezTo>
                  <a:cubicBezTo>
                    <a:pt x="100" y="115"/>
                    <a:pt x="100" y="115"/>
                    <a:pt x="100" y="115"/>
                  </a:cubicBezTo>
                  <a:cubicBezTo>
                    <a:pt x="100" y="116"/>
                    <a:pt x="100" y="116"/>
                    <a:pt x="100" y="116"/>
                  </a:cubicBezTo>
                  <a:cubicBezTo>
                    <a:pt x="71" y="116"/>
                    <a:pt x="71" y="116"/>
                    <a:pt x="71" y="116"/>
                  </a:cubicBezTo>
                  <a:cubicBezTo>
                    <a:pt x="71" y="115"/>
                    <a:pt x="71" y="115"/>
                    <a:pt x="71" y="115"/>
                  </a:cubicBezTo>
                  <a:cubicBezTo>
                    <a:pt x="70" y="115"/>
                    <a:pt x="70" y="115"/>
                    <a:pt x="70" y="115"/>
                  </a:cubicBezTo>
                  <a:cubicBezTo>
                    <a:pt x="69" y="61"/>
                    <a:pt x="69" y="61"/>
                    <a:pt x="69" y="61"/>
                  </a:cubicBezTo>
                  <a:cubicBezTo>
                    <a:pt x="100" y="61"/>
                    <a:pt x="100" y="61"/>
                    <a:pt x="100" y="61"/>
                  </a:cubicBezTo>
                  <a:cubicBezTo>
                    <a:pt x="100" y="84"/>
                    <a:pt x="100" y="84"/>
                    <a:pt x="100" y="84"/>
                  </a:cubicBezTo>
                  <a:cubicBezTo>
                    <a:pt x="124" y="84"/>
                    <a:pt x="124" y="84"/>
                    <a:pt x="124" y="84"/>
                  </a:cubicBezTo>
                  <a:cubicBezTo>
                    <a:pt x="124" y="33"/>
                    <a:pt x="124" y="33"/>
                    <a:pt x="124" y="33"/>
                  </a:cubicBezTo>
                  <a:cubicBezTo>
                    <a:pt x="33" y="33"/>
                    <a:pt x="33" y="33"/>
                    <a:pt x="33" y="33"/>
                  </a:cubicBezTo>
                  <a:lnTo>
                    <a:pt x="33"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32" name="Freeform 6"/>
            <p:cNvSpPr>
              <a:spLocks/>
            </p:cNvSpPr>
            <p:nvPr/>
          </p:nvSpPr>
          <p:spPr bwMode="auto">
            <a:xfrm>
              <a:off x="17628570" y="4800600"/>
              <a:ext cx="497260" cy="149111"/>
            </a:xfrm>
            <a:custGeom>
              <a:avLst/>
              <a:gdLst>
                <a:gd name="T0" fmla="*/ 32 w 411"/>
                <a:gd name="T1" fmla="*/ 150 h 182"/>
                <a:gd name="T2" fmla="*/ 186 w 411"/>
                <a:gd name="T3" fmla="*/ 150 h 182"/>
                <a:gd name="T4" fmla="*/ 186 w 411"/>
                <a:gd name="T5" fmla="*/ 1 h 182"/>
                <a:gd name="T6" fmla="*/ 187 w 411"/>
                <a:gd name="T7" fmla="*/ 1 h 182"/>
                <a:gd name="T8" fmla="*/ 187 w 411"/>
                <a:gd name="T9" fmla="*/ 1 h 182"/>
                <a:gd name="T10" fmla="*/ 411 w 411"/>
                <a:gd name="T11" fmla="*/ 0 h 182"/>
                <a:gd name="T12" fmla="*/ 411 w 411"/>
                <a:gd name="T13" fmla="*/ 181 h 182"/>
                <a:gd name="T14" fmla="*/ 379 w 411"/>
                <a:gd name="T15" fmla="*/ 181 h 182"/>
                <a:gd name="T16" fmla="*/ 379 w 411"/>
                <a:gd name="T17" fmla="*/ 181 h 182"/>
                <a:gd name="T18" fmla="*/ 255 w 411"/>
                <a:gd name="T19" fmla="*/ 182 h 182"/>
                <a:gd name="T20" fmla="*/ 255 w 411"/>
                <a:gd name="T21" fmla="*/ 62 h 182"/>
                <a:gd name="T22" fmla="*/ 341 w 411"/>
                <a:gd name="T23" fmla="*/ 62 h 182"/>
                <a:gd name="T24" fmla="*/ 341 w 411"/>
                <a:gd name="T25" fmla="*/ 62 h 182"/>
                <a:gd name="T26" fmla="*/ 342 w 411"/>
                <a:gd name="T27" fmla="*/ 62 h 182"/>
                <a:gd name="T28" fmla="*/ 342 w 411"/>
                <a:gd name="T29" fmla="*/ 94 h 182"/>
                <a:gd name="T30" fmla="*/ 341 w 411"/>
                <a:gd name="T31" fmla="*/ 94 h 182"/>
                <a:gd name="T32" fmla="*/ 341 w 411"/>
                <a:gd name="T33" fmla="*/ 116 h 182"/>
                <a:gd name="T34" fmla="*/ 312 w 411"/>
                <a:gd name="T35" fmla="*/ 116 h 182"/>
                <a:gd name="T36" fmla="*/ 312 w 411"/>
                <a:gd name="T37" fmla="*/ 94 h 182"/>
                <a:gd name="T38" fmla="*/ 288 w 411"/>
                <a:gd name="T39" fmla="*/ 94 h 182"/>
                <a:gd name="T40" fmla="*/ 288 w 411"/>
                <a:gd name="T41" fmla="*/ 149 h 182"/>
                <a:gd name="T42" fmla="*/ 379 w 411"/>
                <a:gd name="T43" fmla="*/ 149 h 182"/>
                <a:gd name="T44" fmla="*/ 379 w 411"/>
                <a:gd name="T45" fmla="*/ 32 h 182"/>
                <a:gd name="T46" fmla="*/ 220 w 411"/>
                <a:gd name="T47" fmla="*/ 32 h 182"/>
                <a:gd name="T48" fmla="*/ 220 w 411"/>
                <a:gd name="T49" fmla="*/ 32 h 182"/>
                <a:gd name="T50" fmla="*/ 218 w 411"/>
                <a:gd name="T51" fmla="*/ 32 h 182"/>
                <a:gd name="T52" fmla="*/ 218 w 411"/>
                <a:gd name="T53" fmla="*/ 182 h 182"/>
                <a:gd name="T54" fmla="*/ 0 w 411"/>
                <a:gd name="T55" fmla="*/ 182 h 182"/>
                <a:gd name="T56" fmla="*/ 0 w 411"/>
                <a:gd name="T57" fmla="*/ 1 h 182"/>
                <a:gd name="T58" fmla="*/ 156 w 411"/>
                <a:gd name="T59" fmla="*/ 0 h 182"/>
                <a:gd name="T60" fmla="*/ 156 w 411"/>
                <a:gd name="T61" fmla="*/ 115 h 182"/>
                <a:gd name="T62" fmla="*/ 99 w 411"/>
                <a:gd name="T63" fmla="*/ 115 h 182"/>
                <a:gd name="T64" fmla="*/ 99 w 411"/>
                <a:gd name="T65" fmla="*/ 116 h 182"/>
                <a:gd name="T66" fmla="*/ 70 w 411"/>
                <a:gd name="T67" fmla="*/ 116 h 182"/>
                <a:gd name="T68" fmla="*/ 70 w 411"/>
                <a:gd name="T69" fmla="*/ 115 h 182"/>
                <a:gd name="T70" fmla="*/ 69 w 411"/>
                <a:gd name="T71" fmla="*/ 115 h 182"/>
                <a:gd name="T72" fmla="*/ 69 w 411"/>
                <a:gd name="T73" fmla="*/ 61 h 182"/>
                <a:gd name="T74" fmla="*/ 99 w 411"/>
                <a:gd name="T75" fmla="*/ 61 h 182"/>
                <a:gd name="T76" fmla="*/ 99 w 411"/>
                <a:gd name="T77" fmla="*/ 84 h 182"/>
                <a:gd name="T78" fmla="*/ 123 w 411"/>
                <a:gd name="T79" fmla="*/ 84 h 182"/>
                <a:gd name="T80" fmla="*/ 123 w 411"/>
                <a:gd name="T81" fmla="*/ 33 h 182"/>
                <a:gd name="T82" fmla="*/ 32 w 411"/>
                <a:gd name="T83" fmla="*/ 33 h 182"/>
                <a:gd name="T84" fmla="*/ 32 w 411"/>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1" h="182">
                  <a:moveTo>
                    <a:pt x="32" y="150"/>
                  </a:moveTo>
                  <a:cubicBezTo>
                    <a:pt x="186" y="150"/>
                    <a:pt x="186" y="150"/>
                    <a:pt x="186" y="150"/>
                  </a:cubicBezTo>
                  <a:cubicBezTo>
                    <a:pt x="186" y="1"/>
                    <a:pt x="186" y="1"/>
                    <a:pt x="186" y="1"/>
                  </a:cubicBezTo>
                  <a:cubicBezTo>
                    <a:pt x="187" y="1"/>
                    <a:pt x="187" y="1"/>
                    <a:pt x="187" y="1"/>
                  </a:cubicBezTo>
                  <a:cubicBezTo>
                    <a:pt x="187" y="1"/>
                    <a:pt x="187" y="1"/>
                    <a:pt x="187" y="1"/>
                  </a:cubicBezTo>
                  <a:cubicBezTo>
                    <a:pt x="268" y="1"/>
                    <a:pt x="332" y="0"/>
                    <a:pt x="411" y="0"/>
                  </a:cubicBezTo>
                  <a:cubicBezTo>
                    <a:pt x="411" y="181"/>
                    <a:pt x="411" y="181"/>
                    <a:pt x="411" y="181"/>
                  </a:cubicBezTo>
                  <a:cubicBezTo>
                    <a:pt x="379" y="181"/>
                    <a:pt x="379" y="181"/>
                    <a:pt x="379" y="181"/>
                  </a:cubicBezTo>
                  <a:cubicBezTo>
                    <a:pt x="379" y="181"/>
                    <a:pt x="379" y="181"/>
                    <a:pt x="379" y="181"/>
                  </a:cubicBezTo>
                  <a:cubicBezTo>
                    <a:pt x="255" y="182"/>
                    <a:pt x="255" y="182"/>
                    <a:pt x="255" y="182"/>
                  </a:cubicBezTo>
                  <a:cubicBezTo>
                    <a:pt x="255" y="143"/>
                    <a:pt x="255" y="100"/>
                    <a:pt x="255" y="62"/>
                  </a:cubicBezTo>
                  <a:cubicBezTo>
                    <a:pt x="284" y="62"/>
                    <a:pt x="312" y="62"/>
                    <a:pt x="341" y="62"/>
                  </a:cubicBezTo>
                  <a:cubicBezTo>
                    <a:pt x="341" y="62"/>
                    <a:pt x="341" y="62"/>
                    <a:pt x="341" y="62"/>
                  </a:cubicBezTo>
                  <a:cubicBezTo>
                    <a:pt x="342" y="62"/>
                    <a:pt x="342" y="62"/>
                    <a:pt x="342" y="62"/>
                  </a:cubicBezTo>
                  <a:cubicBezTo>
                    <a:pt x="342" y="94"/>
                    <a:pt x="342" y="94"/>
                    <a:pt x="342" y="94"/>
                  </a:cubicBezTo>
                  <a:cubicBezTo>
                    <a:pt x="341" y="94"/>
                    <a:pt x="341" y="94"/>
                    <a:pt x="341" y="94"/>
                  </a:cubicBezTo>
                  <a:cubicBezTo>
                    <a:pt x="341" y="116"/>
                    <a:pt x="341" y="116"/>
                    <a:pt x="341" y="116"/>
                  </a:cubicBezTo>
                  <a:cubicBezTo>
                    <a:pt x="312" y="116"/>
                    <a:pt x="312" y="116"/>
                    <a:pt x="312" y="116"/>
                  </a:cubicBezTo>
                  <a:cubicBezTo>
                    <a:pt x="312" y="94"/>
                    <a:pt x="312" y="94"/>
                    <a:pt x="312" y="94"/>
                  </a:cubicBezTo>
                  <a:cubicBezTo>
                    <a:pt x="288" y="94"/>
                    <a:pt x="288" y="94"/>
                    <a:pt x="288" y="94"/>
                  </a:cubicBezTo>
                  <a:cubicBezTo>
                    <a:pt x="288" y="149"/>
                    <a:pt x="288" y="149"/>
                    <a:pt x="288" y="149"/>
                  </a:cubicBezTo>
                  <a:cubicBezTo>
                    <a:pt x="379" y="149"/>
                    <a:pt x="379" y="149"/>
                    <a:pt x="379" y="149"/>
                  </a:cubicBezTo>
                  <a:cubicBezTo>
                    <a:pt x="379" y="32"/>
                    <a:pt x="379" y="32"/>
                    <a:pt x="379" y="32"/>
                  </a:cubicBezTo>
                  <a:cubicBezTo>
                    <a:pt x="220" y="32"/>
                    <a:pt x="220" y="32"/>
                    <a:pt x="220" y="32"/>
                  </a:cubicBezTo>
                  <a:cubicBezTo>
                    <a:pt x="220" y="32"/>
                    <a:pt x="220" y="32"/>
                    <a:pt x="220" y="32"/>
                  </a:cubicBezTo>
                  <a:cubicBezTo>
                    <a:pt x="218" y="32"/>
                    <a:pt x="218" y="32"/>
                    <a:pt x="218" y="32"/>
                  </a:cubicBezTo>
                  <a:cubicBezTo>
                    <a:pt x="218" y="182"/>
                    <a:pt x="218" y="182"/>
                    <a:pt x="218" y="182"/>
                  </a:cubicBezTo>
                  <a:cubicBezTo>
                    <a:pt x="0" y="182"/>
                    <a:pt x="0" y="182"/>
                    <a:pt x="0" y="182"/>
                  </a:cubicBezTo>
                  <a:cubicBezTo>
                    <a:pt x="0" y="1"/>
                    <a:pt x="0" y="1"/>
                    <a:pt x="0" y="1"/>
                  </a:cubicBezTo>
                  <a:cubicBezTo>
                    <a:pt x="156" y="0"/>
                    <a:pt x="156" y="0"/>
                    <a:pt x="156" y="0"/>
                  </a:cubicBezTo>
                  <a:cubicBezTo>
                    <a:pt x="156" y="115"/>
                    <a:pt x="156" y="115"/>
                    <a:pt x="156" y="115"/>
                  </a:cubicBezTo>
                  <a:cubicBezTo>
                    <a:pt x="99" y="115"/>
                    <a:pt x="99" y="115"/>
                    <a:pt x="99" y="115"/>
                  </a:cubicBezTo>
                  <a:cubicBezTo>
                    <a:pt x="99" y="116"/>
                    <a:pt x="99" y="116"/>
                    <a:pt x="99" y="116"/>
                  </a:cubicBezTo>
                  <a:cubicBezTo>
                    <a:pt x="70" y="116"/>
                    <a:pt x="70" y="116"/>
                    <a:pt x="70" y="116"/>
                  </a:cubicBezTo>
                  <a:cubicBezTo>
                    <a:pt x="70" y="115"/>
                    <a:pt x="70" y="115"/>
                    <a:pt x="70" y="115"/>
                  </a:cubicBezTo>
                  <a:cubicBezTo>
                    <a:pt x="69" y="115"/>
                    <a:pt x="69" y="115"/>
                    <a:pt x="69" y="115"/>
                  </a:cubicBezTo>
                  <a:cubicBezTo>
                    <a:pt x="69" y="61"/>
                    <a:pt x="69" y="61"/>
                    <a:pt x="69" y="61"/>
                  </a:cubicBezTo>
                  <a:cubicBezTo>
                    <a:pt x="99" y="61"/>
                    <a:pt x="99" y="61"/>
                    <a:pt x="99" y="61"/>
                  </a:cubicBezTo>
                  <a:cubicBezTo>
                    <a:pt x="99" y="84"/>
                    <a:pt x="99" y="84"/>
                    <a:pt x="99" y="84"/>
                  </a:cubicBezTo>
                  <a:cubicBezTo>
                    <a:pt x="123" y="84"/>
                    <a:pt x="123" y="84"/>
                    <a:pt x="123" y="84"/>
                  </a:cubicBezTo>
                  <a:cubicBezTo>
                    <a:pt x="123" y="33"/>
                    <a:pt x="123" y="33"/>
                    <a:pt x="123" y="33"/>
                  </a:cubicBezTo>
                  <a:cubicBezTo>
                    <a:pt x="32" y="33"/>
                    <a:pt x="32" y="33"/>
                    <a:pt x="32" y="33"/>
                  </a:cubicBezTo>
                  <a:lnTo>
                    <a:pt x="32"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33" name="Freeform 7"/>
            <p:cNvSpPr>
              <a:spLocks/>
            </p:cNvSpPr>
            <p:nvPr/>
          </p:nvSpPr>
          <p:spPr bwMode="auto">
            <a:xfrm>
              <a:off x="18155468" y="4800600"/>
              <a:ext cx="498907" cy="149111"/>
            </a:xfrm>
            <a:custGeom>
              <a:avLst/>
              <a:gdLst>
                <a:gd name="T0" fmla="*/ 33 w 412"/>
                <a:gd name="T1" fmla="*/ 150 h 182"/>
                <a:gd name="T2" fmla="*/ 187 w 412"/>
                <a:gd name="T3" fmla="*/ 150 h 182"/>
                <a:gd name="T4" fmla="*/ 187 w 412"/>
                <a:gd name="T5" fmla="*/ 1 h 182"/>
                <a:gd name="T6" fmla="*/ 187 w 412"/>
                <a:gd name="T7" fmla="*/ 1 h 182"/>
                <a:gd name="T8" fmla="*/ 187 w 412"/>
                <a:gd name="T9" fmla="*/ 1 h 182"/>
                <a:gd name="T10" fmla="*/ 412 w 412"/>
                <a:gd name="T11" fmla="*/ 0 h 182"/>
                <a:gd name="T12" fmla="*/ 412 w 412"/>
                <a:gd name="T13" fmla="*/ 181 h 182"/>
                <a:gd name="T14" fmla="*/ 380 w 412"/>
                <a:gd name="T15" fmla="*/ 181 h 182"/>
                <a:gd name="T16" fmla="*/ 380 w 412"/>
                <a:gd name="T17" fmla="*/ 181 h 182"/>
                <a:gd name="T18" fmla="*/ 256 w 412"/>
                <a:gd name="T19" fmla="*/ 182 h 182"/>
                <a:gd name="T20" fmla="*/ 255 w 412"/>
                <a:gd name="T21" fmla="*/ 62 h 182"/>
                <a:gd name="T22" fmla="*/ 342 w 412"/>
                <a:gd name="T23" fmla="*/ 62 h 182"/>
                <a:gd name="T24" fmla="*/ 342 w 412"/>
                <a:gd name="T25" fmla="*/ 62 h 182"/>
                <a:gd name="T26" fmla="*/ 342 w 412"/>
                <a:gd name="T27" fmla="*/ 62 h 182"/>
                <a:gd name="T28" fmla="*/ 342 w 412"/>
                <a:gd name="T29" fmla="*/ 94 h 182"/>
                <a:gd name="T30" fmla="*/ 342 w 412"/>
                <a:gd name="T31" fmla="*/ 94 h 182"/>
                <a:gd name="T32" fmla="*/ 342 w 412"/>
                <a:gd name="T33" fmla="*/ 116 h 182"/>
                <a:gd name="T34" fmla="*/ 313 w 412"/>
                <a:gd name="T35" fmla="*/ 116 h 182"/>
                <a:gd name="T36" fmla="*/ 313 w 412"/>
                <a:gd name="T37" fmla="*/ 94 h 182"/>
                <a:gd name="T38" fmla="*/ 288 w 412"/>
                <a:gd name="T39" fmla="*/ 94 h 182"/>
                <a:gd name="T40" fmla="*/ 288 w 412"/>
                <a:gd name="T41" fmla="*/ 149 h 182"/>
                <a:gd name="T42" fmla="*/ 380 w 412"/>
                <a:gd name="T43" fmla="*/ 149 h 182"/>
                <a:gd name="T44" fmla="*/ 380 w 412"/>
                <a:gd name="T45" fmla="*/ 32 h 182"/>
                <a:gd name="T46" fmla="*/ 220 w 412"/>
                <a:gd name="T47" fmla="*/ 32 h 182"/>
                <a:gd name="T48" fmla="*/ 220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7 w 412"/>
                <a:gd name="T61" fmla="*/ 115 h 182"/>
                <a:gd name="T62" fmla="*/ 100 w 412"/>
                <a:gd name="T63" fmla="*/ 115 h 182"/>
                <a:gd name="T64" fmla="*/ 100 w 412"/>
                <a:gd name="T65" fmla="*/ 116 h 182"/>
                <a:gd name="T66" fmla="*/ 71 w 412"/>
                <a:gd name="T67" fmla="*/ 116 h 182"/>
                <a:gd name="T68" fmla="*/ 71 w 412"/>
                <a:gd name="T69" fmla="*/ 115 h 182"/>
                <a:gd name="T70" fmla="*/ 70 w 412"/>
                <a:gd name="T71" fmla="*/ 115 h 182"/>
                <a:gd name="T72" fmla="*/ 69 w 412"/>
                <a:gd name="T73" fmla="*/ 61 h 182"/>
                <a:gd name="T74" fmla="*/ 100 w 412"/>
                <a:gd name="T75" fmla="*/ 61 h 182"/>
                <a:gd name="T76" fmla="*/ 100 w 412"/>
                <a:gd name="T77" fmla="*/ 84 h 182"/>
                <a:gd name="T78" fmla="*/ 124 w 412"/>
                <a:gd name="T79" fmla="*/ 84 h 182"/>
                <a:gd name="T80" fmla="*/ 124 w 412"/>
                <a:gd name="T81" fmla="*/ 33 h 182"/>
                <a:gd name="T82" fmla="*/ 33 w 412"/>
                <a:gd name="T83" fmla="*/ 33 h 182"/>
                <a:gd name="T84" fmla="*/ 33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3" y="150"/>
                  </a:moveTo>
                  <a:cubicBezTo>
                    <a:pt x="187" y="150"/>
                    <a:pt x="187" y="150"/>
                    <a:pt x="187" y="150"/>
                  </a:cubicBezTo>
                  <a:cubicBezTo>
                    <a:pt x="187" y="1"/>
                    <a:pt x="187" y="1"/>
                    <a:pt x="187"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80" y="181"/>
                    <a:pt x="380" y="181"/>
                    <a:pt x="380" y="181"/>
                  </a:cubicBezTo>
                  <a:cubicBezTo>
                    <a:pt x="380" y="181"/>
                    <a:pt x="380" y="181"/>
                    <a:pt x="380" y="181"/>
                  </a:cubicBezTo>
                  <a:cubicBezTo>
                    <a:pt x="256" y="182"/>
                    <a:pt x="256" y="182"/>
                    <a:pt x="256" y="182"/>
                  </a:cubicBezTo>
                  <a:cubicBezTo>
                    <a:pt x="256" y="143"/>
                    <a:pt x="255" y="100"/>
                    <a:pt x="255" y="62"/>
                  </a:cubicBezTo>
                  <a:cubicBezTo>
                    <a:pt x="285" y="62"/>
                    <a:pt x="313" y="62"/>
                    <a:pt x="342" y="62"/>
                  </a:cubicBezTo>
                  <a:cubicBezTo>
                    <a:pt x="342" y="62"/>
                    <a:pt x="342" y="62"/>
                    <a:pt x="342" y="62"/>
                  </a:cubicBezTo>
                  <a:cubicBezTo>
                    <a:pt x="342" y="62"/>
                    <a:pt x="342" y="62"/>
                    <a:pt x="342" y="62"/>
                  </a:cubicBezTo>
                  <a:cubicBezTo>
                    <a:pt x="342" y="94"/>
                    <a:pt x="342" y="94"/>
                    <a:pt x="342"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8" y="94"/>
                    <a:pt x="288" y="94"/>
                    <a:pt x="288" y="94"/>
                  </a:cubicBezTo>
                  <a:cubicBezTo>
                    <a:pt x="288" y="149"/>
                    <a:pt x="288" y="149"/>
                    <a:pt x="288" y="149"/>
                  </a:cubicBezTo>
                  <a:cubicBezTo>
                    <a:pt x="380" y="149"/>
                    <a:pt x="380" y="149"/>
                    <a:pt x="380" y="149"/>
                  </a:cubicBezTo>
                  <a:cubicBezTo>
                    <a:pt x="380" y="32"/>
                    <a:pt x="380" y="32"/>
                    <a:pt x="380" y="32"/>
                  </a:cubicBezTo>
                  <a:cubicBezTo>
                    <a:pt x="220" y="32"/>
                    <a:pt x="220" y="32"/>
                    <a:pt x="220" y="32"/>
                  </a:cubicBezTo>
                  <a:cubicBezTo>
                    <a:pt x="220" y="32"/>
                    <a:pt x="220" y="32"/>
                    <a:pt x="220"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7" y="115"/>
                    <a:pt x="157" y="115"/>
                    <a:pt x="157" y="115"/>
                  </a:cubicBezTo>
                  <a:cubicBezTo>
                    <a:pt x="100" y="115"/>
                    <a:pt x="100" y="115"/>
                    <a:pt x="100" y="115"/>
                  </a:cubicBezTo>
                  <a:cubicBezTo>
                    <a:pt x="100" y="116"/>
                    <a:pt x="100" y="116"/>
                    <a:pt x="100" y="116"/>
                  </a:cubicBezTo>
                  <a:cubicBezTo>
                    <a:pt x="71" y="116"/>
                    <a:pt x="71" y="116"/>
                    <a:pt x="71" y="116"/>
                  </a:cubicBezTo>
                  <a:cubicBezTo>
                    <a:pt x="71" y="115"/>
                    <a:pt x="71" y="115"/>
                    <a:pt x="71" y="115"/>
                  </a:cubicBezTo>
                  <a:cubicBezTo>
                    <a:pt x="70" y="115"/>
                    <a:pt x="70" y="115"/>
                    <a:pt x="70" y="115"/>
                  </a:cubicBezTo>
                  <a:cubicBezTo>
                    <a:pt x="69" y="61"/>
                    <a:pt x="69" y="61"/>
                    <a:pt x="69" y="61"/>
                  </a:cubicBezTo>
                  <a:cubicBezTo>
                    <a:pt x="100" y="61"/>
                    <a:pt x="100" y="61"/>
                    <a:pt x="100" y="61"/>
                  </a:cubicBezTo>
                  <a:cubicBezTo>
                    <a:pt x="100" y="84"/>
                    <a:pt x="100" y="84"/>
                    <a:pt x="100" y="84"/>
                  </a:cubicBezTo>
                  <a:cubicBezTo>
                    <a:pt x="124" y="84"/>
                    <a:pt x="124" y="84"/>
                    <a:pt x="124" y="84"/>
                  </a:cubicBezTo>
                  <a:cubicBezTo>
                    <a:pt x="124" y="33"/>
                    <a:pt x="124" y="33"/>
                    <a:pt x="124" y="33"/>
                  </a:cubicBezTo>
                  <a:cubicBezTo>
                    <a:pt x="33" y="33"/>
                    <a:pt x="33" y="33"/>
                    <a:pt x="33" y="33"/>
                  </a:cubicBezTo>
                  <a:lnTo>
                    <a:pt x="33"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34" name="Freeform 8"/>
            <p:cNvSpPr>
              <a:spLocks/>
            </p:cNvSpPr>
            <p:nvPr/>
          </p:nvSpPr>
          <p:spPr bwMode="auto">
            <a:xfrm>
              <a:off x="18682365" y="4800600"/>
              <a:ext cx="497260" cy="149111"/>
            </a:xfrm>
            <a:custGeom>
              <a:avLst/>
              <a:gdLst>
                <a:gd name="T0" fmla="*/ 33 w 412"/>
                <a:gd name="T1" fmla="*/ 150 h 182"/>
                <a:gd name="T2" fmla="*/ 187 w 412"/>
                <a:gd name="T3" fmla="*/ 150 h 182"/>
                <a:gd name="T4" fmla="*/ 187 w 412"/>
                <a:gd name="T5" fmla="*/ 1 h 182"/>
                <a:gd name="T6" fmla="*/ 187 w 412"/>
                <a:gd name="T7" fmla="*/ 1 h 182"/>
                <a:gd name="T8" fmla="*/ 187 w 412"/>
                <a:gd name="T9" fmla="*/ 1 h 182"/>
                <a:gd name="T10" fmla="*/ 412 w 412"/>
                <a:gd name="T11" fmla="*/ 0 h 182"/>
                <a:gd name="T12" fmla="*/ 412 w 412"/>
                <a:gd name="T13" fmla="*/ 181 h 182"/>
                <a:gd name="T14" fmla="*/ 380 w 412"/>
                <a:gd name="T15" fmla="*/ 181 h 182"/>
                <a:gd name="T16" fmla="*/ 380 w 412"/>
                <a:gd name="T17" fmla="*/ 181 h 182"/>
                <a:gd name="T18" fmla="*/ 256 w 412"/>
                <a:gd name="T19" fmla="*/ 182 h 182"/>
                <a:gd name="T20" fmla="*/ 255 w 412"/>
                <a:gd name="T21" fmla="*/ 62 h 182"/>
                <a:gd name="T22" fmla="*/ 342 w 412"/>
                <a:gd name="T23" fmla="*/ 62 h 182"/>
                <a:gd name="T24" fmla="*/ 342 w 412"/>
                <a:gd name="T25" fmla="*/ 62 h 182"/>
                <a:gd name="T26" fmla="*/ 342 w 412"/>
                <a:gd name="T27" fmla="*/ 62 h 182"/>
                <a:gd name="T28" fmla="*/ 342 w 412"/>
                <a:gd name="T29" fmla="*/ 94 h 182"/>
                <a:gd name="T30" fmla="*/ 342 w 412"/>
                <a:gd name="T31" fmla="*/ 94 h 182"/>
                <a:gd name="T32" fmla="*/ 342 w 412"/>
                <a:gd name="T33" fmla="*/ 116 h 182"/>
                <a:gd name="T34" fmla="*/ 313 w 412"/>
                <a:gd name="T35" fmla="*/ 116 h 182"/>
                <a:gd name="T36" fmla="*/ 313 w 412"/>
                <a:gd name="T37" fmla="*/ 94 h 182"/>
                <a:gd name="T38" fmla="*/ 288 w 412"/>
                <a:gd name="T39" fmla="*/ 94 h 182"/>
                <a:gd name="T40" fmla="*/ 288 w 412"/>
                <a:gd name="T41" fmla="*/ 149 h 182"/>
                <a:gd name="T42" fmla="*/ 380 w 412"/>
                <a:gd name="T43" fmla="*/ 149 h 182"/>
                <a:gd name="T44" fmla="*/ 380 w 412"/>
                <a:gd name="T45" fmla="*/ 32 h 182"/>
                <a:gd name="T46" fmla="*/ 220 w 412"/>
                <a:gd name="T47" fmla="*/ 32 h 182"/>
                <a:gd name="T48" fmla="*/ 220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7 w 412"/>
                <a:gd name="T61" fmla="*/ 115 h 182"/>
                <a:gd name="T62" fmla="*/ 100 w 412"/>
                <a:gd name="T63" fmla="*/ 115 h 182"/>
                <a:gd name="T64" fmla="*/ 100 w 412"/>
                <a:gd name="T65" fmla="*/ 116 h 182"/>
                <a:gd name="T66" fmla="*/ 71 w 412"/>
                <a:gd name="T67" fmla="*/ 116 h 182"/>
                <a:gd name="T68" fmla="*/ 71 w 412"/>
                <a:gd name="T69" fmla="*/ 115 h 182"/>
                <a:gd name="T70" fmla="*/ 70 w 412"/>
                <a:gd name="T71" fmla="*/ 115 h 182"/>
                <a:gd name="T72" fmla="*/ 69 w 412"/>
                <a:gd name="T73" fmla="*/ 61 h 182"/>
                <a:gd name="T74" fmla="*/ 100 w 412"/>
                <a:gd name="T75" fmla="*/ 61 h 182"/>
                <a:gd name="T76" fmla="*/ 100 w 412"/>
                <a:gd name="T77" fmla="*/ 84 h 182"/>
                <a:gd name="T78" fmla="*/ 124 w 412"/>
                <a:gd name="T79" fmla="*/ 84 h 182"/>
                <a:gd name="T80" fmla="*/ 124 w 412"/>
                <a:gd name="T81" fmla="*/ 33 h 182"/>
                <a:gd name="T82" fmla="*/ 33 w 412"/>
                <a:gd name="T83" fmla="*/ 33 h 182"/>
                <a:gd name="T84" fmla="*/ 33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3" y="150"/>
                  </a:moveTo>
                  <a:cubicBezTo>
                    <a:pt x="187" y="150"/>
                    <a:pt x="187" y="150"/>
                    <a:pt x="187" y="150"/>
                  </a:cubicBezTo>
                  <a:cubicBezTo>
                    <a:pt x="187" y="1"/>
                    <a:pt x="187" y="1"/>
                    <a:pt x="187"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80" y="181"/>
                    <a:pt x="380" y="181"/>
                    <a:pt x="380" y="181"/>
                  </a:cubicBezTo>
                  <a:cubicBezTo>
                    <a:pt x="380" y="181"/>
                    <a:pt x="380" y="181"/>
                    <a:pt x="380" y="181"/>
                  </a:cubicBezTo>
                  <a:cubicBezTo>
                    <a:pt x="256" y="182"/>
                    <a:pt x="256" y="182"/>
                    <a:pt x="256" y="182"/>
                  </a:cubicBezTo>
                  <a:cubicBezTo>
                    <a:pt x="256" y="143"/>
                    <a:pt x="255" y="100"/>
                    <a:pt x="255" y="62"/>
                  </a:cubicBezTo>
                  <a:cubicBezTo>
                    <a:pt x="285" y="62"/>
                    <a:pt x="313" y="62"/>
                    <a:pt x="342" y="62"/>
                  </a:cubicBezTo>
                  <a:cubicBezTo>
                    <a:pt x="342" y="62"/>
                    <a:pt x="342" y="62"/>
                    <a:pt x="342" y="62"/>
                  </a:cubicBezTo>
                  <a:cubicBezTo>
                    <a:pt x="342" y="62"/>
                    <a:pt x="342" y="62"/>
                    <a:pt x="342" y="62"/>
                  </a:cubicBezTo>
                  <a:cubicBezTo>
                    <a:pt x="342" y="94"/>
                    <a:pt x="342" y="94"/>
                    <a:pt x="342"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8" y="94"/>
                    <a:pt x="288" y="94"/>
                    <a:pt x="288" y="94"/>
                  </a:cubicBezTo>
                  <a:cubicBezTo>
                    <a:pt x="288" y="149"/>
                    <a:pt x="288" y="149"/>
                    <a:pt x="288" y="149"/>
                  </a:cubicBezTo>
                  <a:cubicBezTo>
                    <a:pt x="380" y="149"/>
                    <a:pt x="380" y="149"/>
                    <a:pt x="380" y="149"/>
                  </a:cubicBezTo>
                  <a:cubicBezTo>
                    <a:pt x="380" y="32"/>
                    <a:pt x="380" y="32"/>
                    <a:pt x="380" y="32"/>
                  </a:cubicBezTo>
                  <a:cubicBezTo>
                    <a:pt x="220" y="32"/>
                    <a:pt x="220" y="32"/>
                    <a:pt x="220" y="32"/>
                  </a:cubicBezTo>
                  <a:cubicBezTo>
                    <a:pt x="220" y="32"/>
                    <a:pt x="220" y="32"/>
                    <a:pt x="220"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7" y="115"/>
                    <a:pt x="157" y="115"/>
                    <a:pt x="157" y="115"/>
                  </a:cubicBezTo>
                  <a:cubicBezTo>
                    <a:pt x="100" y="115"/>
                    <a:pt x="100" y="115"/>
                    <a:pt x="100" y="115"/>
                  </a:cubicBezTo>
                  <a:cubicBezTo>
                    <a:pt x="100" y="116"/>
                    <a:pt x="100" y="116"/>
                    <a:pt x="100" y="116"/>
                  </a:cubicBezTo>
                  <a:cubicBezTo>
                    <a:pt x="71" y="116"/>
                    <a:pt x="71" y="116"/>
                    <a:pt x="71" y="116"/>
                  </a:cubicBezTo>
                  <a:cubicBezTo>
                    <a:pt x="71" y="115"/>
                    <a:pt x="71" y="115"/>
                    <a:pt x="71" y="115"/>
                  </a:cubicBezTo>
                  <a:cubicBezTo>
                    <a:pt x="70" y="115"/>
                    <a:pt x="70" y="115"/>
                    <a:pt x="70" y="115"/>
                  </a:cubicBezTo>
                  <a:cubicBezTo>
                    <a:pt x="69" y="61"/>
                    <a:pt x="69" y="61"/>
                    <a:pt x="69" y="61"/>
                  </a:cubicBezTo>
                  <a:cubicBezTo>
                    <a:pt x="100" y="61"/>
                    <a:pt x="100" y="61"/>
                    <a:pt x="100" y="61"/>
                  </a:cubicBezTo>
                  <a:cubicBezTo>
                    <a:pt x="100" y="84"/>
                    <a:pt x="100" y="84"/>
                    <a:pt x="100" y="84"/>
                  </a:cubicBezTo>
                  <a:cubicBezTo>
                    <a:pt x="124" y="84"/>
                    <a:pt x="124" y="84"/>
                    <a:pt x="124" y="84"/>
                  </a:cubicBezTo>
                  <a:cubicBezTo>
                    <a:pt x="124" y="33"/>
                    <a:pt x="124" y="33"/>
                    <a:pt x="124" y="33"/>
                  </a:cubicBezTo>
                  <a:cubicBezTo>
                    <a:pt x="33" y="33"/>
                    <a:pt x="33" y="33"/>
                    <a:pt x="33" y="33"/>
                  </a:cubicBezTo>
                  <a:lnTo>
                    <a:pt x="33"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35" name="Freeform 9"/>
            <p:cNvSpPr>
              <a:spLocks/>
            </p:cNvSpPr>
            <p:nvPr/>
          </p:nvSpPr>
          <p:spPr bwMode="auto">
            <a:xfrm>
              <a:off x="19209263" y="4800600"/>
              <a:ext cx="498907" cy="149111"/>
            </a:xfrm>
            <a:custGeom>
              <a:avLst/>
              <a:gdLst>
                <a:gd name="T0" fmla="*/ 32 w 412"/>
                <a:gd name="T1" fmla="*/ 150 h 182"/>
                <a:gd name="T2" fmla="*/ 186 w 412"/>
                <a:gd name="T3" fmla="*/ 150 h 182"/>
                <a:gd name="T4" fmla="*/ 186 w 412"/>
                <a:gd name="T5" fmla="*/ 1 h 182"/>
                <a:gd name="T6" fmla="*/ 187 w 412"/>
                <a:gd name="T7" fmla="*/ 1 h 182"/>
                <a:gd name="T8" fmla="*/ 187 w 412"/>
                <a:gd name="T9" fmla="*/ 1 h 182"/>
                <a:gd name="T10" fmla="*/ 412 w 412"/>
                <a:gd name="T11" fmla="*/ 0 h 182"/>
                <a:gd name="T12" fmla="*/ 412 w 412"/>
                <a:gd name="T13" fmla="*/ 181 h 182"/>
                <a:gd name="T14" fmla="*/ 379 w 412"/>
                <a:gd name="T15" fmla="*/ 181 h 182"/>
                <a:gd name="T16" fmla="*/ 379 w 412"/>
                <a:gd name="T17" fmla="*/ 181 h 182"/>
                <a:gd name="T18" fmla="*/ 256 w 412"/>
                <a:gd name="T19" fmla="*/ 182 h 182"/>
                <a:gd name="T20" fmla="*/ 255 w 412"/>
                <a:gd name="T21" fmla="*/ 62 h 182"/>
                <a:gd name="T22" fmla="*/ 342 w 412"/>
                <a:gd name="T23" fmla="*/ 62 h 182"/>
                <a:gd name="T24" fmla="*/ 342 w 412"/>
                <a:gd name="T25" fmla="*/ 62 h 182"/>
                <a:gd name="T26" fmla="*/ 342 w 412"/>
                <a:gd name="T27" fmla="*/ 62 h 182"/>
                <a:gd name="T28" fmla="*/ 342 w 412"/>
                <a:gd name="T29" fmla="*/ 94 h 182"/>
                <a:gd name="T30" fmla="*/ 342 w 412"/>
                <a:gd name="T31" fmla="*/ 94 h 182"/>
                <a:gd name="T32" fmla="*/ 342 w 412"/>
                <a:gd name="T33" fmla="*/ 116 h 182"/>
                <a:gd name="T34" fmla="*/ 313 w 412"/>
                <a:gd name="T35" fmla="*/ 116 h 182"/>
                <a:gd name="T36" fmla="*/ 313 w 412"/>
                <a:gd name="T37" fmla="*/ 94 h 182"/>
                <a:gd name="T38" fmla="*/ 288 w 412"/>
                <a:gd name="T39" fmla="*/ 94 h 182"/>
                <a:gd name="T40" fmla="*/ 288 w 412"/>
                <a:gd name="T41" fmla="*/ 149 h 182"/>
                <a:gd name="T42" fmla="*/ 379 w 412"/>
                <a:gd name="T43" fmla="*/ 149 h 182"/>
                <a:gd name="T44" fmla="*/ 379 w 412"/>
                <a:gd name="T45" fmla="*/ 32 h 182"/>
                <a:gd name="T46" fmla="*/ 220 w 412"/>
                <a:gd name="T47" fmla="*/ 32 h 182"/>
                <a:gd name="T48" fmla="*/ 220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6 w 412"/>
                <a:gd name="T61" fmla="*/ 115 h 182"/>
                <a:gd name="T62" fmla="*/ 99 w 412"/>
                <a:gd name="T63" fmla="*/ 115 h 182"/>
                <a:gd name="T64" fmla="*/ 99 w 412"/>
                <a:gd name="T65" fmla="*/ 116 h 182"/>
                <a:gd name="T66" fmla="*/ 70 w 412"/>
                <a:gd name="T67" fmla="*/ 116 h 182"/>
                <a:gd name="T68" fmla="*/ 70 w 412"/>
                <a:gd name="T69" fmla="*/ 115 h 182"/>
                <a:gd name="T70" fmla="*/ 69 w 412"/>
                <a:gd name="T71" fmla="*/ 115 h 182"/>
                <a:gd name="T72" fmla="*/ 69 w 412"/>
                <a:gd name="T73" fmla="*/ 61 h 182"/>
                <a:gd name="T74" fmla="*/ 99 w 412"/>
                <a:gd name="T75" fmla="*/ 61 h 182"/>
                <a:gd name="T76" fmla="*/ 99 w 412"/>
                <a:gd name="T77" fmla="*/ 84 h 182"/>
                <a:gd name="T78" fmla="*/ 123 w 412"/>
                <a:gd name="T79" fmla="*/ 84 h 182"/>
                <a:gd name="T80" fmla="*/ 123 w 412"/>
                <a:gd name="T81" fmla="*/ 33 h 182"/>
                <a:gd name="T82" fmla="*/ 32 w 412"/>
                <a:gd name="T83" fmla="*/ 33 h 182"/>
                <a:gd name="T84" fmla="*/ 32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2" y="150"/>
                  </a:moveTo>
                  <a:cubicBezTo>
                    <a:pt x="186" y="150"/>
                    <a:pt x="186" y="150"/>
                    <a:pt x="186" y="150"/>
                  </a:cubicBezTo>
                  <a:cubicBezTo>
                    <a:pt x="186" y="1"/>
                    <a:pt x="186" y="1"/>
                    <a:pt x="186"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79" y="181"/>
                    <a:pt x="379" y="181"/>
                    <a:pt x="379" y="181"/>
                  </a:cubicBezTo>
                  <a:cubicBezTo>
                    <a:pt x="379" y="181"/>
                    <a:pt x="379" y="181"/>
                    <a:pt x="379" y="181"/>
                  </a:cubicBezTo>
                  <a:cubicBezTo>
                    <a:pt x="256" y="182"/>
                    <a:pt x="256" y="182"/>
                    <a:pt x="256" y="182"/>
                  </a:cubicBezTo>
                  <a:cubicBezTo>
                    <a:pt x="256" y="143"/>
                    <a:pt x="255" y="100"/>
                    <a:pt x="255" y="62"/>
                  </a:cubicBezTo>
                  <a:cubicBezTo>
                    <a:pt x="284" y="62"/>
                    <a:pt x="313" y="62"/>
                    <a:pt x="342" y="62"/>
                  </a:cubicBezTo>
                  <a:cubicBezTo>
                    <a:pt x="342" y="62"/>
                    <a:pt x="342" y="62"/>
                    <a:pt x="342" y="62"/>
                  </a:cubicBezTo>
                  <a:cubicBezTo>
                    <a:pt x="342" y="62"/>
                    <a:pt x="342" y="62"/>
                    <a:pt x="342" y="62"/>
                  </a:cubicBezTo>
                  <a:cubicBezTo>
                    <a:pt x="342" y="94"/>
                    <a:pt x="342" y="94"/>
                    <a:pt x="342"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8" y="94"/>
                    <a:pt x="288" y="94"/>
                    <a:pt x="288" y="94"/>
                  </a:cubicBezTo>
                  <a:cubicBezTo>
                    <a:pt x="288" y="149"/>
                    <a:pt x="288" y="149"/>
                    <a:pt x="288" y="149"/>
                  </a:cubicBezTo>
                  <a:cubicBezTo>
                    <a:pt x="379" y="149"/>
                    <a:pt x="379" y="149"/>
                    <a:pt x="379" y="149"/>
                  </a:cubicBezTo>
                  <a:cubicBezTo>
                    <a:pt x="379" y="32"/>
                    <a:pt x="379" y="32"/>
                    <a:pt x="379" y="32"/>
                  </a:cubicBezTo>
                  <a:cubicBezTo>
                    <a:pt x="220" y="32"/>
                    <a:pt x="220" y="32"/>
                    <a:pt x="220" y="32"/>
                  </a:cubicBezTo>
                  <a:cubicBezTo>
                    <a:pt x="220" y="32"/>
                    <a:pt x="220" y="32"/>
                    <a:pt x="220"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6" y="115"/>
                    <a:pt x="156" y="115"/>
                    <a:pt x="156" y="115"/>
                  </a:cubicBezTo>
                  <a:cubicBezTo>
                    <a:pt x="99" y="115"/>
                    <a:pt x="99" y="115"/>
                    <a:pt x="99" y="115"/>
                  </a:cubicBezTo>
                  <a:cubicBezTo>
                    <a:pt x="99" y="116"/>
                    <a:pt x="99" y="116"/>
                    <a:pt x="99" y="116"/>
                  </a:cubicBezTo>
                  <a:cubicBezTo>
                    <a:pt x="70" y="116"/>
                    <a:pt x="70" y="116"/>
                    <a:pt x="70" y="116"/>
                  </a:cubicBezTo>
                  <a:cubicBezTo>
                    <a:pt x="70" y="115"/>
                    <a:pt x="70" y="115"/>
                    <a:pt x="70" y="115"/>
                  </a:cubicBezTo>
                  <a:cubicBezTo>
                    <a:pt x="69" y="115"/>
                    <a:pt x="69" y="115"/>
                    <a:pt x="69" y="115"/>
                  </a:cubicBezTo>
                  <a:cubicBezTo>
                    <a:pt x="69" y="61"/>
                    <a:pt x="69" y="61"/>
                    <a:pt x="69" y="61"/>
                  </a:cubicBezTo>
                  <a:cubicBezTo>
                    <a:pt x="99" y="61"/>
                    <a:pt x="99" y="61"/>
                    <a:pt x="99" y="61"/>
                  </a:cubicBezTo>
                  <a:cubicBezTo>
                    <a:pt x="99" y="84"/>
                    <a:pt x="99" y="84"/>
                    <a:pt x="99" y="84"/>
                  </a:cubicBezTo>
                  <a:cubicBezTo>
                    <a:pt x="123" y="84"/>
                    <a:pt x="123" y="84"/>
                    <a:pt x="123" y="84"/>
                  </a:cubicBezTo>
                  <a:cubicBezTo>
                    <a:pt x="123" y="33"/>
                    <a:pt x="123" y="33"/>
                    <a:pt x="123" y="33"/>
                  </a:cubicBezTo>
                  <a:cubicBezTo>
                    <a:pt x="32" y="33"/>
                    <a:pt x="32" y="33"/>
                    <a:pt x="32" y="33"/>
                  </a:cubicBezTo>
                  <a:lnTo>
                    <a:pt x="32"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grpSp>
      <p:pic>
        <p:nvPicPr>
          <p:cNvPr id="8" name="Picture 7"/>
          <p:cNvPicPr>
            <a:picLocks noChangeAspect="1"/>
          </p:cNvPicPr>
          <p:nvPr/>
        </p:nvPicPr>
        <p:blipFill rotWithShape="1">
          <a:blip r:embed="rId2">
            <a:extLst>
              <a:ext uri="{BEBA8EAE-BF5A-486C-A8C5-ECC9F3942E4B}">
                <a14:imgProps xmlns:a14="http://schemas.microsoft.com/office/drawing/2010/main">
                  <a14:imgLayer r:embed="rId3">
                    <a14:imgEffect>
                      <a14:backgroundRemoval t="1778" b="96000" l="3125" r="96875">
                        <a14:foregroundMark x1="20536" y1="72000" x2="79018" y2="75556"/>
                        <a14:foregroundMark x1="17857" y1="68889" x2="17857" y2="76000"/>
                        <a14:foregroundMark x1="17411" y1="67556" x2="83482" y2="68000"/>
                        <a14:foregroundMark x1="86607" y1="67556" x2="82589" y2="72444"/>
                        <a14:foregroundMark x1="82143" y1="77333" x2="85268" y2="79111"/>
                        <a14:foregroundMark x1="37946" y1="36889" x2="38393" y2="60444"/>
                        <a14:foregroundMark x1="58929" y1="39556" x2="57143" y2="62667"/>
                        <a14:foregroundMark x1="68750" y1="47111" x2="70089" y2="59556"/>
                        <a14:foregroundMark x1="36607" y1="40889" x2="19643" y2="55556"/>
                        <a14:foregroundMark x1="42411" y1="46667" x2="45536" y2="59556"/>
                        <a14:foregroundMark x1="50000" y1="52889" x2="53125" y2="64889"/>
                        <a14:foregroundMark x1="74107" y1="52889" x2="75893" y2="59111"/>
                        <a14:foregroundMark x1="29464" y1="50667" x2="29018" y2="61778"/>
                        <a14:backgroundMark x1="87500" y1="67556" x2="87500" y2="67556"/>
                      </a14:backgroundRemoval>
                    </a14:imgEffect>
                  </a14:imgLayer>
                </a14:imgProps>
              </a:ext>
              <a:ext uri="{28A0092B-C50C-407E-A947-70E740481C1C}">
                <a14:useLocalDpi xmlns:a14="http://schemas.microsoft.com/office/drawing/2010/main" val="0"/>
              </a:ext>
            </a:extLst>
          </a:blip>
          <a:srcRect l="9591" t="17646" r="10437" b="17595"/>
          <a:stretch/>
        </p:blipFill>
        <p:spPr>
          <a:xfrm>
            <a:off x="11342293" y="53231"/>
            <a:ext cx="847239" cy="689138"/>
          </a:xfrm>
          <a:prstGeom prst="rect">
            <a:avLst/>
          </a:prstGeom>
        </p:spPr>
      </p:pic>
      <p:sp>
        <p:nvSpPr>
          <p:cNvPr id="3" name="Rectangle 2"/>
          <p:cNvSpPr/>
          <p:nvPr/>
        </p:nvSpPr>
        <p:spPr>
          <a:xfrm>
            <a:off x="94594" y="966651"/>
            <a:ext cx="11840731" cy="522515"/>
          </a:xfrm>
          <a:prstGeom prst="rect">
            <a:avLst/>
          </a:prstGeom>
        </p:spPr>
        <p:style>
          <a:lnRef idx="2">
            <a:schemeClr val="accent6"/>
          </a:lnRef>
          <a:fillRef idx="1">
            <a:schemeClr val="lt1"/>
          </a:fillRef>
          <a:effectRef idx="0">
            <a:schemeClr val="accent6"/>
          </a:effectRef>
          <a:fontRef idx="minor">
            <a:schemeClr val="dk1"/>
          </a:fontRef>
        </p:style>
        <p:txBody>
          <a:bodyPr rtlCol="0" anchor="ctr"/>
          <a:lstStyle/>
          <a:p>
            <a:pPr algn="ctr"/>
            <a:r>
              <a:rPr lang="en-US" b="1" u="sng" dirty="0" err="1"/>
              <a:t>Đề</a:t>
            </a:r>
            <a:r>
              <a:rPr lang="en-US" b="1" u="sng" dirty="0"/>
              <a:t> </a:t>
            </a:r>
            <a:r>
              <a:rPr lang="en-US" b="1" u="sng" dirty="0" err="1"/>
              <a:t>bài</a:t>
            </a:r>
            <a:r>
              <a:rPr lang="en-US" b="1" dirty="0"/>
              <a:t>: </a:t>
            </a:r>
            <a:r>
              <a:rPr lang="en-US" b="1" dirty="0" err="1"/>
              <a:t>Trình</a:t>
            </a:r>
            <a:r>
              <a:rPr lang="en-US" b="1" dirty="0"/>
              <a:t> </a:t>
            </a:r>
            <a:r>
              <a:rPr lang="en-US" b="1" dirty="0" err="1"/>
              <a:t>bày</a:t>
            </a:r>
            <a:r>
              <a:rPr lang="en-US" b="1" dirty="0"/>
              <a:t> </a:t>
            </a:r>
            <a:r>
              <a:rPr lang="en-US" b="1" dirty="0" err="1"/>
              <a:t>suy</a:t>
            </a:r>
            <a:r>
              <a:rPr lang="en-US" b="1" dirty="0"/>
              <a:t> </a:t>
            </a:r>
            <a:r>
              <a:rPr lang="en-US" b="1" dirty="0" err="1"/>
              <a:t>nghĩ</a:t>
            </a:r>
            <a:r>
              <a:rPr lang="en-US" b="1" dirty="0"/>
              <a:t> </a:t>
            </a:r>
            <a:r>
              <a:rPr lang="en-US" b="1" dirty="0" err="1"/>
              <a:t>của</a:t>
            </a:r>
            <a:r>
              <a:rPr lang="en-US" b="1" dirty="0"/>
              <a:t> </a:t>
            </a:r>
            <a:r>
              <a:rPr lang="en-US" b="1" dirty="0" err="1"/>
              <a:t>em</a:t>
            </a:r>
            <a:r>
              <a:rPr lang="en-US" b="1" dirty="0"/>
              <a:t> </a:t>
            </a:r>
            <a:r>
              <a:rPr lang="en-US" b="1" dirty="0" err="1"/>
              <a:t>về</a:t>
            </a:r>
            <a:r>
              <a:rPr lang="en-US" b="1" dirty="0"/>
              <a:t> </a:t>
            </a:r>
            <a:r>
              <a:rPr lang="en-US" b="1" dirty="0" err="1"/>
              <a:t>quan</a:t>
            </a:r>
            <a:r>
              <a:rPr lang="en-US" b="1" dirty="0"/>
              <a:t> </a:t>
            </a:r>
            <a:r>
              <a:rPr lang="en-US" b="1" dirty="0" err="1"/>
              <a:t>niệm</a:t>
            </a:r>
            <a:r>
              <a:rPr lang="en-US" b="1" dirty="0"/>
              <a:t>: “</a:t>
            </a:r>
            <a:r>
              <a:rPr lang="en-US" b="1" dirty="0" err="1"/>
              <a:t>Chỉ</a:t>
            </a:r>
            <a:r>
              <a:rPr lang="en-US" b="1" dirty="0"/>
              <a:t> </a:t>
            </a:r>
            <a:r>
              <a:rPr lang="en-US" b="1" dirty="0" err="1"/>
              <a:t>có</a:t>
            </a:r>
            <a:r>
              <a:rPr lang="en-US" b="1" dirty="0"/>
              <a:t> </a:t>
            </a:r>
            <a:r>
              <a:rPr lang="en-US" b="1" dirty="0" err="1"/>
              <a:t>không</a:t>
            </a:r>
            <a:r>
              <a:rPr lang="en-US" b="1" dirty="0"/>
              <a:t> </a:t>
            </a:r>
            <a:r>
              <a:rPr lang="en-US" b="1" dirty="0" err="1"/>
              <a:t>gian</a:t>
            </a:r>
            <a:r>
              <a:rPr lang="en-US" b="1" dirty="0"/>
              <a:t> </a:t>
            </a:r>
            <a:r>
              <a:rPr lang="en-US" b="1" dirty="0" err="1"/>
              <a:t>ảo</a:t>
            </a:r>
            <a:r>
              <a:rPr lang="en-US" b="1" dirty="0"/>
              <a:t> </a:t>
            </a:r>
            <a:r>
              <a:rPr lang="en-US" b="1" dirty="0" err="1"/>
              <a:t>trên</a:t>
            </a:r>
            <a:r>
              <a:rPr lang="en-US" b="1" dirty="0"/>
              <a:t> </a:t>
            </a:r>
            <a:r>
              <a:rPr lang="en-US" b="1" dirty="0" err="1"/>
              <a:t>mạng</a:t>
            </a:r>
            <a:r>
              <a:rPr lang="en-US" b="1" dirty="0"/>
              <a:t> </a:t>
            </a:r>
            <a:r>
              <a:rPr lang="en-US" b="1" dirty="0" err="1"/>
              <a:t>mới</a:t>
            </a:r>
            <a:r>
              <a:rPr lang="en-US" b="1" dirty="0"/>
              <a:t> </a:t>
            </a:r>
            <a:r>
              <a:rPr lang="en-US" b="1" dirty="0" err="1"/>
              <a:t>đem</a:t>
            </a:r>
            <a:r>
              <a:rPr lang="en-US" b="1" dirty="0"/>
              <a:t> </a:t>
            </a:r>
            <a:r>
              <a:rPr lang="en-US" b="1" dirty="0" err="1"/>
              <a:t>lại</a:t>
            </a:r>
            <a:r>
              <a:rPr lang="en-US" b="1" dirty="0"/>
              <a:t> </a:t>
            </a:r>
            <a:r>
              <a:rPr lang="en-US" b="1" dirty="0" err="1"/>
              <a:t>cho</a:t>
            </a:r>
            <a:r>
              <a:rPr lang="en-US" b="1" dirty="0"/>
              <a:t> </a:t>
            </a:r>
            <a:r>
              <a:rPr lang="en-US" b="1" dirty="0" err="1"/>
              <a:t>mỗi</a:t>
            </a:r>
            <a:r>
              <a:rPr lang="en-US" b="1" dirty="0"/>
              <a:t> </a:t>
            </a:r>
            <a:r>
              <a:rPr lang="en-US" b="1" dirty="0" err="1"/>
              <a:t>người</a:t>
            </a:r>
            <a:r>
              <a:rPr lang="en-US" b="1" dirty="0"/>
              <a:t> tri </a:t>
            </a:r>
            <a:r>
              <a:rPr lang="en-US" b="1" dirty="0" err="1"/>
              <a:t>thức</a:t>
            </a:r>
            <a:r>
              <a:rPr lang="en-US" b="1" dirty="0"/>
              <a:t>, </a:t>
            </a:r>
            <a:r>
              <a:rPr lang="en-US" b="1" dirty="0" err="1"/>
              <a:t>tự</a:t>
            </a:r>
            <a:r>
              <a:rPr lang="en-US" b="1" dirty="0"/>
              <a:t> do </a:t>
            </a:r>
            <a:r>
              <a:rPr lang="en-US" b="1" dirty="0" err="1"/>
              <a:t>và</a:t>
            </a:r>
            <a:r>
              <a:rPr lang="en-US" b="1" dirty="0"/>
              <a:t> </a:t>
            </a:r>
            <a:r>
              <a:rPr lang="en-US" b="1" dirty="0" err="1"/>
              <a:t>niềm</a:t>
            </a:r>
            <a:r>
              <a:rPr lang="en-US" b="1" dirty="0"/>
              <a:t> </a:t>
            </a:r>
            <a:r>
              <a:rPr lang="en-US" b="1" dirty="0" err="1"/>
              <a:t>hứng</a:t>
            </a:r>
            <a:r>
              <a:rPr lang="en-US" b="1" dirty="0"/>
              <a:t> </a:t>
            </a:r>
            <a:r>
              <a:rPr lang="en-US" b="1" dirty="0" err="1"/>
              <a:t>thú</a:t>
            </a:r>
            <a:r>
              <a:rPr lang="en-US" b="1" dirty="0"/>
              <a:t> </a:t>
            </a:r>
            <a:r>
              <a:rPr lang="en-US" b="1" dirty="0" err="1"/>
              <a:t>bất</a:t>
            </a:r>
            <a:r>
              <a:rPr lang="en-US" b="1" dirty="0"/>
              <a:t> </a:t>
            </a:r>
            <a:r>
              <a:rPr lang="en-US" b="1" dirty="0" err="1"/>
              <a:t>tận</a:t>
            </a:r>
            <a:r>
              <a:rPr lang="en-US" b="1" dirty="0" smtClean="0"/>
              <a:t>”.</a:t>
            </a:r>
            <a:endParaRPr lang="en-US" dirty="0"/>
          </a:p>
        </p:txBody>
      </p:sp>
      <p:sp>
        <p:nvSpPr>
          <p:cNvPr id="4" name="Rectangle 3"/>
          <p:cNvSpPr/>
          <p:nvPr/>
        </p:nvSpPr>
        <p:spPr>
          <a:xfrm>
            <a:off x="94594" y="1581174"/>
            <a:ext cx="12094937" cy="5114250"/>
          </a:xfrm>
          <a:prstGeom prst="rect">
            <a:avLst/>
          </a:prstGeom>
        </p:spPr>
        <p:style>
          <a:lnRef idx="2">
            <a:schemeClr val="accent6"/>
          </a:lnRef>
          <a:fillRef idx="1">
            <a:schemeClr val="lt1"/>
          </a:fillRef>
          <a:effectRef idx="0">
            <a:schemeClr val="accent6"/>
          </a:effectRef>
          <a:fontRef idx="minor">
            <a:schemeClr val="dk1"/>
          </a:fontRef>
        </p:style>
        <p:txBody>
          <a:bodyPr rtlCol="0" anchor="ctr"/>
          <a:lstStyle/>
          <a:p>
            <a:pPr algn="just"/>
            <a:r>
              <a:rPr lang="en-US" sz="2500" b="1" dirty="0" err="1">
                <a:latin typeface="Times New Roman" panose="02020603050405020304" pitchFamily="18" charset="0"/>
                <a:cs typeface="Times New Roman" panose="02020603050405020304" pitchFamily="18" charset="0"/>
              </a:rPr>
              <a:t>Mở</a:t>
            </a:r>
            <a:r>
              <a:rPr lang="en-US" sz="2500" b="1" dirty="0">
                <a:latin typeface="Times New Roman" panose="02020603050405020304" pitchFamily="18" charset="0"/>
                <a:cs typeface="Times New Roman" panose="02020603050405020304" pitchFamily="18" charset="0"/>
              </a:rPr>
              <a:t> </a:t>
            </a:r>
            <a:r>
              <a:rPr lang="en-US" sz="2500" b="1" dirty="0" err="1">
                <a:latin typeface="Times New Roman" panose="02020603050405020304" pitchFamily="18" charset="0"/>
                <a:cs typeface="Times New Roman" panose="02020603050405020304" pitchFamily="18" charset="0"/>
              </a:rPr>
              <a:t>bài</a:t>
            </a:r>
            <a:r>
              <a:rPr lang="en-US" sz="2500" b="1" dirty="0">
                <a:latin typeface="Times New Roman" panose="02020603050405020304" pitchFamily="18" charset="0"/>
                <a:cs typeface="Times New Roman" panose="02020603050405020304" pitchFamily="18" charset="0"/>
              </a:rPr>
              <a:t>:</a:t>
            </a:r>
            <a:r>
              <a:rPr lang="en-US" sz="2500" dirty="0">
                <a:latin typeface="Times New Roman" panose="02020603050405020304" pitchFamily="18" charset="0"/>
                <a:cs typeface="Times New Roman" panose="02020603050405020304" pitchFamily="18" charset="0"/>
              </a:rPr>
              <a:t> </a:t>
            </a:r>
            <a:r>
              <a:rPr lang="en-US" sz="2500" dirty="0" err="1">
                <a:latin typeface="Times New Roman" panose="02020603050405020304" pitchFamily="18" charset="0"/>
                <a:cs typeface="Times New Roman" panose="02020603050405020304" pitchFamily="18" charset="0"/>
              </a:rPr>
              <a:t>Nêu</a:t>
            </a:r>
            <a:r>
              <a:rPr lang="en-US" sz="2500" dirty="0">
                <a:latin typeface="Times New Roman" panose="02020603050405020304" pitchFamily="18" charset="0"/>
                <a:cs typeface="Times New Roman" panose="02020603050405020304" pitchFamily="18" charset="0"/>
              </a:rPr>
              <a:t> </a:t>
            </a:r>
            <a:r>
              <a:rPr lang="en-US" sz="2500" dirty="0" err="1">
                <a:latin typeface="Times New Roman" panose="02020603050405020304" pitchFamily="18" charset="0"/>
                <a:cs typeface="Times New Roman" panose="02020603050405020304" pitchFamily="18" charset="0"/>
              </a:rPr>
              <a:t>quan</a:t>
            </a:r>
            <a:r>
              <a:rPr lang="en-US" sz="2500" dirty="0">
                <a:latin typeface="Times New Roman" panose="02020603050405020304" pitchFamily="18" charset="0"/>
                <a:cs typeface="Times New Roman" panose="02020603050405020304" pitchFamily="18" charset="0"/>
              </a:rPr>
              <a:t> </a:t>
            </a:r>
            <a:r>
              <a:rPr lang="en-US" sz="2500" dirty="0" err="1">
                <a:latin typeface="Times New Roman" panose="02020603050405020304" pitchFamily="18" charset="0"/>
                <a:cs typeface="Times New Roman" panose="02020603050405020304" pitchFamily="18" charset="0"/>
              </a:rPr>
              <a:t>niệm</a:t>
            </a:r>
            <a:r>
              <a:rPr lang="en-US" sz="2500" dirty="0">
                <a:latin typeface="Times New Roman" panose="02020603050405020304" pitchFamily="18" charset="0"/>
                <a:cs typeface="Times New Roman" panose="02020603050405020304" pitchFamily="18" charset="0"/>
              </a:rPr>
              <a:t> </a:t>
            </a:r>
            <a:r>
              <a:rPr lang="en-US" sz="2500" dirty="0" err="1">
                <a:latin typeface="Times New Roman" panose="02020603050405020304" pitchFamily="18" charset="0"/>
                <a:cs typeface="Times New Roman" panose="02020603050405020304" pitchFamily="18" charset="0"/>
              </a:rPr>
              <a:t>cần</a:t>
            </a:r>
            <a:r>
              <a:rPr lang="en-US" sz="2500" dirty="0">
                <a:latin typeface="Times New Roman" panose="02020603050405020304" pitchFamily="18" charset="0"/>
                <a:cs typeface="Times New Roman" panose="02020603050405020304" pitchFamily="18" charset="0"/>
              </a:rPr>
              <a:t> </a:t>
            </a:r>
            <a:r>
              <a:rPr lang="en-US" sz="2500" dirty="0" err="1">
                <a:latin typeface="Times New Roman" panose="02020603050405020304" pitchFamily="18" charset="0"/>
                <a:cs typeface="Times New Roman" panose="02020603050405020304" pitchFamily="18" charset="0"/>
              </a:rPr>
              <a:t>thuyết</a:t>
            </a:r>
            <a:r>
              <a:rPr lang="en-US" sz="2500" dirty="0">
                <a:latin typeface="Times New Roman" panose="02020603050405020304" pitchFamily="18" charset="0"/>
                <a:cs typeface="Times New Roman" panose="02020603050405020304" pitchFamily="18" charset="0"/>
              </a:rPr>
              <a:t> </a:t>
            </a:r>
            <a:r>
              <a:rPr lang="en-US" sz="2500" dirty="0" err="1">
                <a:latin typeface="Times New Roman" panose="02020603050405020304" pitchFamily="18" charset="0"/>
                <a:cs typeface="Times New Roman" panose="02020603050405020304" pitchFamily="18" charset="0"/>
              </a:rPr>
              <a:t>phục</a:t>
            </a:r>
            <a:r>
              <a:rPr lang="en-US" sz="2500" dirty="0">
                <a:latin typeface="Times New Roman" panose="02020603050405020304" pitchFamily="18" charset="0"/>
                <a:cs typeface="Times New Roman" panose="02020603050405020304" pitchFamily="18" charset="0"/>
              </a:rPr>
              <a:t> </a:t>
            </a:r>
            <a:r>
              <a:rPr lang="en-US" sz="2500" dirty="0" err="1">
                <a:latin typeface="Times New Roman" panose="02020603050405020304" pitchFamily="18" charset="0"/>
                <a:cs typeface="Times New Roman" panose="02020603050405020304" pitchFamily="18" charset="0"/>
              </a:rPr>
              <a:t>người</a:t>
            </a:r>
            <a:r>
              <a:rPr lang="en-US" sz="2500" dirty="0">
                <a:latin typeface="Times New Roman" panose="02020603050405020304" pitchFamily="18" charset="0"/>
                <a:cs typeface="Times New Roman" panose="02020603050405020304" pitchFamily="18" charset="0"/>
              </a:rPr>
              <a:t> </a:t>
            </a:r>
            <a:r>
              <a:rPr lang="en-US" sz="2500" dirty="0" err="1">
                <a:latin typeface="Times New Roman" panose="02020603050405020304" pitchFamily="18" charset="0"/>
                <a:cs typeface="Times New Roman" panose="02020603050405020304" pitchFamily="18" charset="0"/>
              </a:rPr>
              <a:t>khác</a:t>
            </a:r>
            <a:r>
              <a:rPr lang="en-US" sz="2500" dirty="0">
                <a:latin typeface="Times New Roman" panose="02020603050405020304" pitchFamily="18" charset="0"/>
                <a:cs typeface="Times New Roman" panose="02020603050405020304" pitchFamily="18" charset="0"/>
              </a:rPr>
              <a:t> </a:t>
            </a:r>
            <a:r>
              <a:rPr lang="en-US" sz="2500" dirty="0" err="1">
                <a:latin typeface="Times New Roman" panose="02020603050405020304" pitchFamily="18" charset="0"/>
                <a:cs typeface="Times New Roman" panose="02020603050405020304" pitchFamily="18" charset="0"/>
              </a:rPr>
              <a:t>thay</a:t>
            </a:r>
            <a:r>
              <a:rPr lang="en-US" sz="2500" dirty="0">
                <a:latin typeface="Times New Roman" panose="02020603050405020304" pitchFamily="18" charset="0"/>
                <a:cs typeface="Times New Roman" panose="02020603050405020304" pitchFamily="18" charset="0"/>
              </a:rPr>
              <a:t> </a:t>
            </a:r>
            <a:r>
              <a:rPr lang="en-US" sz="2500" dirty="0" err="1">
                <a:latin typeface="Times New Roman" panose="02020603050405020304" pitchFamily="18" charset="0"/>
                <a:cs typeface="Times New Roman" panose="02020603050405020304" pitchFamily="18" charset="0"/>
              </a:rPr>
              <a:t>đổi</a:t>
            </a:r>
            <a:r>
              <a:rPr lang="en-US" sz="2500" dirty="0">
                <a:latin typeface="Times New Roman" panose="02020603050405020304" pitchFamily="18" charset="0"/>
                <a:cs typeface="Times New Roman" panose="02020603050405020304" pitchFamily="18" charset="0"/>
              </a:rPr>
              <a:t>, </a:t>
            </a:r>
            <a:r>
              <a:rPr lang="en-US" sz="2500" dirty="0" err="1">
                <a:latin typeface="Times New Roman" panose="02020603050405020304" pitchFamily="18" charset="0"/>
                <a:cs typeface="Times New Roman" panose="02020603050405020304" pitchFamily="18" charset="0"/>
              </a:rPr>
              <a:t>mục</a:t>
            </a:r>
            <a:r>
              <a:rPr lang="en-US" sz="2500" dirty="0">
                <a:latin typeface="Times New Roman" panose="02020603050405020304" pitchFamily="18" charset="0"/>
                <a:cs typeface="Times New Roman" panose="02020603050405020304" pitchFamily="18" charset="0"/>
              </a:rPr>
              <a:t> </a:t>
            </a:r>
            <a:r>
              <a:rPr lang="en-US" sz="2500" dirty="0" err="1">
                <a:latin typeface="Times New Roman" panose="02020603050405020304" pitchFamily="18" charset="0"/>
                <a:cs typeface="Times New Roman" panose="02020603050405020304" pitchFamily="18" charset="0"/>
              </a:rPr>
              <a:t>đích</a:t>
            </a:r>
            <a:r>
              <a:rPr lang="en-US" sz="2500" dirty="0">
                <a:latin typeface="Times New Roman" panose="02020603050405020304" pitchFamily="18" charset="0"/>
                <a:cs typeface="Times New Roman" panose="02020603050405020304" pitchFamily="18" charset="0"/>
              </a:rPr>
              <a:t> </a:t>
            </a:r>
            <a:r>
              <a:rPr lang="en-US" sz="2500" dirty="0" err="1">
                <a:latin typeface="Times New Roman" panose="02020603050405020304" pitchFamily="18" charset="0"/>
                <a:cs typeface="Times New Roman" panose="02020603050405020304" pitchFamily="18" charset="0"/>
              </a:rPr>
              <a:t>viết</a:t>
            </a:r>
            <a:r>
              <a:rPr lang="en-US" sz="2500" dirty="0">
                <a:latin typeface="Times New Roman" panose="02020603050405020304" pitchFamily="18" charset="0"/>
                <a:cs typeface="Times New Roman" panose="02020603050405020304" pitchFamily="18" charset="0"/>
              </a:rPr>
              <a:t> </a:t>
            </a:r>
            <a:r>
              <a:rPr lang="en-US" sz="2500" dirty="0" err="1">
                <a:latin typeface="Times New Roman" panose="02020603050405020304" pitchFamily="18" charset="0"/>
                <a:cs typeface="Times New Roman" panose="02020603050405020304" pitchFamily="18" charset="0"/>
              </a:rPr>
              <a:t>bài</a:t>
            </a:r>
            <a:r>
              <a:rPr lang="en-US" sz="2500" dirty="0">
                <a:latin typeface="Times New Roman" panose="02020603050405020304" pitchFamily="18" charset="0"/>
                <a:cs typeface="Times New Roman" panose="02020603050405020304" pitchFamily="18" charset="0"/>
              </a:rPr>
              <a:t> </a:t>
            </a:r>
            <a:r>
              <a:rPr lang="en-US" sz="2500" dirty="0" err="1">
                <a:latin typeface="Times New Roman" panose="02020603050405020304" pitchFamily="18" charset="0"/>
                <a:cs typeface="Times New Roman" panose="02020603050405020304" pitchFamily="18" charset="0"/>
              </a:rPr>
              <a:t>văn</a:t>
            </a:r>
            <a:r>
              <a:rPr lang="en-US" sz="2500" dirty="0">
                <a:latin typeface="Times New Roman" panose="02020603050405020304" pitchFamily="18" charset="0"/>
                <a:cs typeface="Times New Roman" panose="02020603050405020304" pitchFamily="18" charset="0"/>
              </a:rPr>
              <a:t> </a:t>
            </a:r>
            <a:r>
              <a:rPr lang="en-US" sz="2500" dirty="0" err="1">
                <a:latin typeface="Times New Roman" panose="02020603050405020304" pitchFamily="18" charset="0"/>
                <a:cs typeface="Times New Roman" panose="02020603050405020304" pitchFamily="18" charset="0"/>
              </a:rPr>
              <a:t>nghị</a:t>
            </a:r>
            <a:r>
              <a:rPr lang="en-US" sz="2500" dirty="0">
                <a:latin typeface="Times New Roman" panose="02020603050405020304" pitchFamily="18" charset="0"/>
                <a:cs typeface="Times New Roman" panose="02020603050405020304" pitchFamily="18" charset="0"/>
              </a:rPr>
              <a:t> </a:t>
            </a:r>
            <a:r>
              <a:rPr lang="en-US" sz="2500" dirty="0" err="1">
                <a:latin typeface="Times New Roman" panose="02020603050405020304" pitchFamily="18" charset="0"/>
                <a:cs typeface="Times New Roman" panose="02020603050405020304" pitchFamily="18" charset="0"/>
              </a:rPr>
              <a:t>luận</a:t>
            </a:r>
            <a:r>
              <a:rPr lang="en-US" sz="2500" dirty="0">
                <a:latin typeface="Times New Roman" panose="02020603050405020304" pitchFamily="18" charset="0"/>
                <a:cs typeface="Times New Roman" panose="02020603050405020304" pitchFamily="18" charset="0"/>
              </a:rPr>
              <a:t>.</a:t>
            </a:r>
          </a:p>
          <a:p>
            <a:pPr algn="just"/>
            <a:r>
              <a:rPr lang="en-US" sz="2500" b="1" dirty="0" err="1">
                <a:latin typeface="Times New Roman" panose="02020603050405020304" pitchFamily="18" charset="0"/>
                <a:cs typeface="Times New Roman" panose="02020603050405020304" pitchFamily="18" charset="0"/>
              </a:rPr>
              <a:t>Thân</a:t>
            </a:r>
            <a:r>
              <a:rPr lang="en-US" sz="2500" b="1" dirty="0">
                <a:latin typeface="Times New Roman" panose="02020603050405020304" pitchFamily="18" charset="0"/>
                <a:cs typeface="Times New Roman" panose="02020603050405020304" pitchFamily="18" charset="0"/>
              </a:rPr>
              <a:t> </a:t>
            </a:r>
            <a:r>
              <a:rPr lang="en-US" sz="2500" b="1" dirty="0" err="1">
                <a:latin typeface="Times New Roman" panose="02020603050405020304" pitchFamily="18" charset="0"/>
                <a:cs typeface="Times New Roman" panose="02020603050405020304" pitchFamily="18" charset="0"/>
              </a:rPr>
              <a:t>bài</a:t>
            </a:r>
            <a:r>
              <a:rPr lang="en-US" sz="2500" b="1" dirty="0">
                <a:latin typeface="Times New Roman" panose="02020603050405020304" pitchFamily="18" charset="0"/>
                <a:cs typeface="Times New Roman" panose="02020603050405020304" pitchFamily="18" charset="0"/>
              </a:rPr>
              <a:t>: </a:t>
            </a:r>
            <a:endParaRPr lang="en-US" sz="2500" dirty="0">
              <a:latin typeface="Times New Roman" panose="02020603050405020304" pitchFamily="18" charset="0"/>
              <a:cs typeface="Times New Roman" panose="02020603050405020304" pitchFamily="18" charset="0"/>
            </a:endParaRPr>
          </a:p>
          <a:p>
            <a:pPr lvl="0" algn="just"/>
            <a:r>
              <a:rPr lang="en-US" sz="2500" dirty="0" err="1">
                <a:latin typeface="Times New Roman" panose="02020603050405020304" pitchFamily="18" charset="0"/>
                <a:cs typeface="Times New Roman" panose="02020603050405020304" pitchFamily="18" charset="0"/>
              </a:rPr>
              <a:t>Giải</a:t>
            </a:r>
            <a:r>
              <a:rPr lang="en-US" sz="2500" dirty="0">
                <a:latin typeface="Times New Roman" panose="02020603050405020304" pitchFamily="18" charset="0"/>
                <a:cs typeface="Times New Roman" panose="02020603050405020304" pitchFamily="18" charset="0"/>
              </a:rPr>
              <a:t> </a:t>
            </a:r>
            <a:r>
              <a:rPr lang="en-US" sz="2500" dirty="0" err="1">
                <a:latin typeface="Times New Roman" panose="02020603050405020304" pitchFamily="18" charset="0"/>
                <a:cs typeface="Times New Roman" panose="02020603050405020304" pitchFamily="18" charset="0"/>
              </a:rPr>
              <a:t>thích</a:t>
            </a:r>
            <a:r>
              <a:rPr lang="en-US" sz="2500" dirty="0">
                <a:latin typeface="Times New Roman" panose="02020603050405020304" pitchFamily="18" charset="0"/>
                <a:cs typeface="Times New Roman" panose="02020603050405020304" pitchFamily="18" charset="0"/>
              </a:rPr>
              <a:t> ý </a:t>
            </a:r>
            <a:r>
              <a:rPr lang="en-US" sz="2500" dirty="0" err="1">
                <a:latin typeface="Times New Roman" panose="02020603050405020304" pitchFamily="18" charset="0"/>
                <a:cs typeface="Times New Roman" panose="02020603050405020304" pitchFamily="18" charset="0"/>
              </a:rPr>
              <a:t>kiến</a:t>
            </a:r>
            <a:r>
              <a:rPr lang="en-US" sz="2500" dirty="0">
                <a:latin typeface="Times New Roman" panose="02020603050405020304" pitchFamily="18" charset="0"/>
                <a:cs typeface="Times New Roman" panose="02020603050405020304" pitchFamily="18" charset="0"/>
              </a:rPr>
              <a:t>: “</a:t>
            </a:r>
            <a:r>
              <a:rPr lang="en-US" sz="2500" dirty="0" err="1">
                <a:latin typeface="Times New Roman" panose="02020603050405020304" pitchFamily="18" charset="0"/>
                <a:cs typeface="Times New Roman" panose="02020603050405020304" pitchFamily="18" charset="0"/>
              </a:rPr>
              <a:t>Chỉ</a:t>
            </a:r>
            <a:r>
              <a:rPr lang="en-US" sz="2500" dirty="0">
                <a:latin typeface="Times New Roman" panose="02020603050405020304" pitchFamily="18" charset="0"/>
                <a:cs typeface="Times New Roman" panose="02020603050405020304" pitchFamily="18" charset="0"/>
              </a:rPr>
              <a:t> </a:t>
            </a:r>
            <a:r>
              <a:rPr lang="en-US" sz="2500" dirty="0" err="1">
                <a:latin typeface="Times New Roman" panose="02020603050405020304" pitchFamily="18" charset="0"/>
                <a:cs typeface="Times New Roman" panose="02020603050405020304" pitchFamily="18" charset="0"/>
              </a:rPr>
              <a:t>có</a:t>
            </a:r>
            <a:r>
              <a:rPr lang="en-US" sz="2500" dirty="0">
                <a:latin typeface="Times New Roman" panose="02020603050405020304" pitchFamily="18" charset="0"/>
                <a:cs typeface="Times New Roman" panose="02020603050405020304" pitchFamily="18" charset="0"/>
              </a:rPr>
              <a:t> </a:t>
            </a:r>
            <a:r>
              <a:rPr lang="en-US" sz="2500" dirty="0" err="1">
                <a:latin typeface="Times New Roman" panose="02020603050405020304" pitchFamily="18" charset="0"/>
                <a:cs typeface="Times New Roman" panose="02020603050405020304" pitchFamily="18" charset="0"/>
              </a:rPr>
              <a:t>không</a:t>
            </a:r>
            <a:r>
              <a:rPr lang="en-US" sz="2500" dirty="0">
                <a:latin typeface="Times New Roman" panose="02020603050405020304" pitchFamily="18" charset="0"/>
                <a:cs typeface="Times New Roman" panose="02020603050405020304" pitchFamily="18" charset="0"/>
              </a:rPr>
              <a:t> </a:t>
            </a:r>
            <a:r>
              <a:rPr lang="en-US" sz="2500" dirty="0" err="1">
                <a:latin typeface="Times New Roman" panose="02020603050405020304" pitchFamily="18" charset="0"/>
                <a:cs typeface="Times New Roman" panose="02020603050405020304" pitchFamily="18" charset="0"/>
              </a:rPr>
              <a:t>gian</a:t>
            </a:r>
            <a:r>
              <a:rPr lang="en-US" sz="2500" dirty="0">
                <a:latin typeface="Times New Roman" panose="02020603050405020304" pitchFamily="18" charset="0"/>
                <a:cs typeface="Times New Roman" panose="02020603050405020304" pitchFamily="18" charset="0"/>
              </a:rPr>
              <a:t> </a:t>
            </a:r>
            <a:r>
              <a:rPr lang="en-US" sz="2500" dirty="0" err="1">
                <a:latin typeface="Times New Roman" panose="02020603050405020304" pitchFamily="18" charset="0"/>
                <a:cs typeface="Times New Roman" panose="02020603050405020304" pitchFamily="18" charset="0"/>
              </a:rPr>
              <a:t>ảo</a:t>
            </a:r>
            <a:r>
              <a:rPr lang="en-US" sz="2500" dirty="0">
                <a:latin typeface="Times New Roman" panose="02020603050405020304" pitchFamily="18" charset="0"/>
                <a:cs typeface="Times New Roman" panose="02020603050405020304" pitchFamily="18" charset="0"/>
              </a:rPr>
              <a:t> </a:t>
            </a:r>
            <a:r>
              <a:rPr lang="en-US" sz="2500" dirty="0" err="1">
                <a:latin typeface="Times New Roman" panose="02020603050405020304" pitchFamily="18" charset="0"/>
                <a:cs typeface="Times New Roman" panose="02020603050405020304" pitchFamily="18" charset="0"/>
              </a:rPr>
              <a:t>trên</a:t>
            </a:r>
            <a:r>
              <a:rPr lang="en-US" sz="2500" dirty="0">
                <a:latin typeface="Times New Roman" panose="02020603050405020304" pitchFamily="18" charset="0"/>
                <a:cs typeface="Times New Roman" panose="02020603050405020304" pitchFamily="18" charset="0"/>
              </a:rPr>
              <a:t> </a:t>
            </a:r>
            <a:r>
              <a:rPr lang="en-US" sz="2500" dirty="0" err="1">
                <a:latin typeface="Times New Roman" panose="02020603050405020304" pitchFamily="18" charset="0"/>
                <a:cs typeface="Times New Roman" panose="02020603050405020304" pitchFamily="18" charset="0"/>
              </a:rPr>
              <a:t>mạng</a:t>
            </a:r>
            <a:r>
              <a:rPr lang="en-US" sz="2500" dirty="0">
                <a:latin typeface="Times New Roman" panose="02020603050405020304" pitchFamily="18" charset="0"/>
                <a:cs typeface="Times New Roman" panose="02020603050405020304" pitchFamily="18" charset="0"/>
              </a:rPr>
              <a:t> </a:t>
            </a:r>
            <a:r>
              <a:rPr lang="en-US" sz="2500" dirty="0" err="1">
                <a:latin typeface="Times New Roman" panose="02020603050405020304" pitchFamily="18" charset="0"/>
                <a:cs typeface="Times New Roman" panose="02020603050405020304" pitchFamily="18" charset="0"/>
              </a:rPr>
              <a:t>mới</a:t>
            </a:r>
            <a:r>
              <a:rPr lang="en-US" sz="2500" dirty="0">
                <a:latin typeface="Times New Roman" panose="02020603050405020304" pitchFamily="18" charset="0"/>
                <a:cs typeface="Times New Roman" panose="02020603050405020304" pitchFamily="18" charset="0"/>
              </a:rPr>
              <a:t> </a:t>
            </a:r>
            <a:r>
              <a:rPr lang="en-US" sz="2500" dirty="0" err="1">
                <a:latin typeface="Times New Roman" panose="02020603050405020304" pitchFamily="18" charset="0"/>
                <a:cs typeface="Times New Roman" panose="02020603050405020304" pitchFamily="18" charset="0"/>
              </a:rPr>
              <a:t>đem</a:t>
            </a:r>
            <a:r>
              <a:rPr lang="en-US" sz="2500" dirty="0">
                <a:latin typeface="Times New Roman" panose="02020603050405020304" pitchFamily="18" charset="0"/>
                <a:cs typeface="Times New Roman" panose="02020603050405020304" pitchFamily="18" charset="0"/>
              </a:rPr>
              <a:t> </a:t>
            </a:r>
            <a:r>
              <a:rPr lang="en-US" sz="2500" dirty="0" err="1">
                <a:latin typeface="Times New Roman" panose="02020603050405020304" pitchFamily="18" charset="0"/>
                <a:cs typeface="Times New Roman" panose="02020603050405020304" pitchFamily="18" charset="0"/>
              </a:rPr>
              <a:t>lại</a:t>
            </a:r>
            <a:r>
              <a:rPr lang="en-US" sz="2500" dirty="0">
                <a:latin typeface="Times New Roman" panose="02020603050405020304" pitchFamily="18" charset="0"/>
                <a:cs typeface="Times New Roman" panose="02020603050405020304" pitchFamily="18" charset="0"/>
              </a:rPr>
              <a:t> </a:t>
            </a:r>
            <a:r>
              <a:rPr lang="en-US" sz="2500" dirty="0" err="1">
                <a:latin typeface="Times New Roman" panose="02020603050405020304" pitchFamily="18" charset="0"/>
                <a:cs typeface="Times New Roman" panose="02020603050405020304" pitchFamily="18" charset="0"/>
              </a:rPr>
              <a:t>cho</a:t>
            </a:r>
            <a:r>
              <a:rPr lang="en-US" sz="2500" dirty="0">
                <a:latin typeface="Times New Roman" panose="02020603050405020304" pitchFamily="18" charset="0"/>
                <a:cs typeface="Times New Roman" panose="02020603050405020304" pitchFamily="18" charset="0"/>
              </a:rPr>
              <a:t> </a:t>
            </a:r>
            <a:r>
              <a:rPr lang="en-US" sz="2500" dirty="0" err="1">
                <a:latin typeface="Times New Roman" panose="02020603050405020304" pitchFamily="18" charset="0"/>
                <a:cs typeface="Times New Roman" panose="02020603050405020304" pitchFamily="18" charset="0"/>
              </a:rPr>
              <a:t>mỗi</a:t>
            </a:r>
            <a:r>
              <a:rPr lang="en-US" sz="2500" dirty="0">
                <a:latin typeface="Times New Roman" panose="02020603050405020304" pitchFamily="18" charset="0"/>
                <a:cs typeface="Times New Roman" panose="02020603050405020304" pitchFamily="18" charset="0"/>
              </a:rPr>
              <a:t> </a:t>
            </a:r>
            <a:r>
              <a:rPr lang="en-US" sz="2500" dirty="0" err="1">
                <a:latin typeface="Times New Roman" panose="02020603050405020304" pitchFamily="18" charset="0"/>
                <a:cs typeface="Times New Roman" panose="02020603050405020304" pitchFamily="18" charset="0"/>
              </a:rPr>
              <a:t>người</a:t>
            </a:r>
            <a:r>
              <a:rPr lang="en-US" sz="2500" dirty="0">
                <a:latin typeface="Times New Roman" panose="02020603050405020304" pitchFamily="18" charset="0"/>
                <a:cs typeface="Times New Roman" panose="02020603050405020304" pitchFamily="18" charset="0"/>
              </a:rPr>
              <a:t> tri </a:t>
            </a:r>
            <a:r>
              <a:rPr lang="en-US" sz="2500" dirty="0" err="1">
                <a:latin typeface="Times New Roman" panose="02020603050405020304" pitchFamily="18" charset="0"/>
                <a:cs typeface="Times New Roman" panose="02020603050405020304" pitchFamily="18" charset="0"/>
              </a:rPr>
              <a:t>thức</a:t>
            </a:r>
            <a:r>
              <a:rPr lang="en-US" sz="2500" dirty="0">
                <a:latin typeface="Times New Roman" panose="02020603050405020304" pitchFamily="18" charset="0"/>
                <a:cs typeface="Times New Roman" panose="02020603050405020304" pitchFamily="18" charset="0"/>
              </a:rPr>
              <a:t>, </a:t>
            </a:r>
            <a:r>
              <a:rPr lang="en-US" sz="2500" dirty="0" err="1">
                <a:latin typeface="Times New Roman" panose="02020603050405020304" pitchFamily="18" charset="0"/>
                <a:cs typeface="Times New Roman" panose="02020603050405020304" pitchFamily="18" charset="0"/>
              </a:rPr>
              <a:t>tự</a:t>
            </a:r>
            <a:r>
              <a:rPr lang="en-US" sz="2500" dirty="0">
                <a:latin typeface="Times New Roman" panose="02020603050405020304" pitchFamily="18" charset="0"/>
                <a:cs typeface="Times New Roman" panose="02020603050405020304" pitchFamily="18" charset="0"/>
              </a:rPr>
              <a:t> do </a:t>
            </a:r>
            <a:r>
              <a:rPr lang="en-US" sz="2500" dirty="0" err="1">
                <a:latin typeface="Times New Roman" panose="02020603050405020304" pitchFamily="18" charset="0"/>
                <a:cs typeface="Times New Roman" panose="02020603050405020304" pitchFamily="18" charset="0"/>
              </a:rPr>
              <a:t>và</a:t>
            </a:r>
            <a:r>
              <a:rPr lang="en-US" sz="2500" dirty="0">
                <a:latin typeface="Times New Roman" panose="02020603050405020304" pitchFamily="18" charset="0"/>
                <a:cs typeface="Times New Roman" panose="02020603050405020304" pitchFamily="18" charset="0"/>
              </a:rPr>
              <a:t> </a:t>
            </a:r>
            <a:r>
              <a:rPr lang="en-US" sz="2500" dirty="0" err="1">
                <a:latin typeface="Times New Roman" panose="02020603050405020304" pitchFamily="18" charset="0"/>
                <a:cs typeface="Times New Roman" panose="02020603050405020304" pitchFamily="18" charset="0"/>
              </a:rPr>
              <a:t>niềm</a:t>
            </a:r>
            <a:r>
              <a:rPr lang="en-US" sz="2500" dirty="0">
                <a:latin typeface="Times New Roman" panose="02020603050405020304" pitchFamily="18" charset="0"/>
                <a:cs typeface="Times New Roman" panose="02020603050405020304" pitchFamily="18" charset="0"/>
              </a:rPr>
              <a:t> </a:t>
            </a:r>
            <a:r>
              <a:rPr lang="en-US" sz="2500" dirty="0" err="1">
                <a:latin typeface="Times New Roman" panose="02020603050405020304" pitchFamily="18" charset="0"/>
                <a:cs typeface="Times New Roman" panose="02020603050405020304" pitchFamily="18" charset="0"/>
              </a:rPr>
              <a:t>hứng</a:t>
            </a:r>
            <a:r>
              <a:rPr lang="en-US" sz="2500" dirty="0">
                <a:latin typeface="Times New Roman" panose="02020603050405020304" pitchFamily="18" charset="0"/>
                <a:cs typeface="Times New Roman" panose="02020603050405020304" pitchFamily="18" charset="0"/>
              </a:rPr>
              <a:t> </a:t>
            </a:r>
            <a:r>
              <a:rPr lang="en-US" sz="2500" dirty="0" err="1">
                <a:latin typeface="Times New Roman" panose="02020603050405020304" pitchFamily="18" charset="0"/>
                <a:cs typeface="Times New Roman" panose="02020603050405020304" pitchFamily="18" charset="0"/>
              </a:rPr>
              <a:t>thú</a:t>
            </a:r>
            <a:r>
              <a:rPr lang="en-US" sz="2500" dirty="0">
                <a:latin typeface="Times New Roman" panose="02020603050405020304" pitchFamily="18" charset="0"/>
                <a:cs typeface="Times New Roman" panose="02020603050405020304" pitchFamily="18" charset="0"/>
              </a:rPr>
              <a:t> </a:t>
            </a:r>
            <a:r>
              <a:rPr lang="en-US" sz="2500" dirty="0" err="1">
                <a:latin typeface="Times New Roman" panose="02020603050405020304" pitchFamily="18" charset="0"/>
                <a:cs typeface="Times New Roman" panose="02020603050405020304" pitchFamily="18" charset="0"/>
              </a:rPr>
              <a:t>bất</a:t>
            </a:r>
            <a:r>
              <a:rPr lang="en-US" sz="2500" dirty="0">
                <a:latin typeface="Times New Roman" panose="02020603050405020304" pitchFamily="18" charset="0"/>
                <a:cs typeface="Times New Roman" panose="02020603050405020304" pitchFamily="18" charset="0"/>
              </a:rPr>
              <a:t> </a:t>
            </a:r>
            <a:r>
              <a:rPr lang="en-US" sz="2500" dirty="0" err="1">
                <a:latin typeface="Times New Roman" panose="02020603050405020304" pitchFamily="18" charset="0"/>
                <a:cs typeface="Times New Roman" panose="02020603050405020304" pitchFamily="18" charset="0"/>
              </a:rPr>
              <a:t>tận</a:t>
            </a:r>
            <a:r>
              <a:rPr lang="en-US" sz="2500" dirty="0">
                <a:latin typeface="Times New Roman" panose="02020603050405020304" pitchFamily="18" charset="0"/>
                <a:cs typeface="Times New Roman" panose="02020603050405020304" pitchFamily="18" charset="0"/>
              </a:rPr>
              <a:t>”.</a:t>
            </a:r>
          </a:p>
          <a:p>
            <a:pPr algn="just"/>
            <a:r>
              <a:rPr lang="en-US" sz="2500" dirty="0">
                <a:latin typeface="Times New Roman" panose="02020603050405020304" pitchFamily="18" charset="0"/>
                <a:cs typeface="Times New Roman" panose="02020603050405020304" pitchFamily="18" charset="0"/>
              </a:rPr>
              <a:t>+ </a:t>
            </a:r>
            <a:r>
              <a:rPr lang="en-US" sz="2500" dirty="0" err="1">
                <a:latin typeface="Times New Roman" panose="02020603050405020304" pitchFamily="18" charset="0"/>
                <a:cs typeface="Times New Roman" panose="02020603050405020304" pitchFamily="18" charset="0"/>
              </a:rPr>
              <a:t>Giải</a:t>
            </a:r>
            <a:r>
              <a:rPr lang="en-US" sz="2500" dirty="0">
                <a:latin typeface="Times New Roman" panose="02020603050405020304" pitchFamily="18" charset="0"/>
                <a:cs typeface="Times New Roman" panose="02020603050405020304" pitchFamily="18" charset="0"/>
              </a:rPr>
              <a:t> </a:t>
            </a:r>
            <a:r>
              <a:rPr lang="en-US" sz="2500" dirty="0" err="1">
                <a:latin typeface="Times New Roman" panose="02020603050405020304" pitchFamily="18" charset="0"/>
                <a:cs typeface="Times New Roman" panose="02020603050405020304" pitchFamily="18" charset="0"/>
              </a:rPr>
              <a:t>thích</a:t>
            </a:r>
            <a:r>
              <a:rPr lang="en-US" sz="2500" dirty="0">
                <a:latin typeface="Times New Roman" panose="02020603050405020304" pitchFamily="18" charset="0"/>
                <a:cs typeface="Times New Roman" panose="02020603050405020304" pitchFamily="18" charset="0"/>
              </a:rPr>
              <a:t> </a:t>
            </a:r>
            <a:r>
              <a:rPr lang="en-US" sz="2500" dirty="0" err="1">
                <a:latin typeface="Times New Roman" panose="02020603050405020304" pitchFamily="18" charset="0"/>
                <a:cs typeface="Times New Roman" panose="02020603050405020304" pitchFamily="18" charset="0"/>
              </a:rPr>
              <a:t>khái</a:t>
            </a:r>
            <a:r>
              <a:rPr lang="en-US" sz="2500" dirty="0">
                <a:latin typeface="Times New Roman" panose="02020603050405020304" pitchFamily="18" charset="0"/>
                <a:cs typeface="Times New Roman" panose="02020603050405020304" pitchFamily="18" charset="0"/>
              </a:rPr>
              <a:t> </a:t>
            </a:r>
            <a:r>
              <a:rPr lang="en-US" sz="2500" dirty="0" err="1">
                <a:latin typeface="Times New Roman" panose="02020603050405020304" pitchFamily="18" charset="0"/>
                <a:cs typeface="Times New Roman" panose="02020603050405020304" pitchFamily="18" charset="0"/>
              </a:rPr>
              <a:t>niệm</a:t>
            </a:r>
            <a:r>
              <a:rPr lang="en-US" sz="2500" dirty="0">
                <a:latin typeface="Times New Roman" panose="02020603050405020304" pitchFamily="18" charset="0"/>
                <a:cs typeface="Times New Roman" panose="02020603050405020304" pitchFamily="18" charset="0"/>
              </a:rPr>
              <a:t>: “</a:t>
            </a:r>
            <a:r>
              <a:rPr lang="en-US" sz="2500" dirty="0" err="1">
                <a:latin typeface="Times New Roman" panose="02020603050405020304" pitchFamily="18" charset="0"/>
                <a:cs typeface="Times New Roman" panose="02020603050405020304" pitchFamily="18" charset="0"/>
              </a:rPr>
              <a:t>Không</a:t>
            </a:r>
            <a:r>
              <a:rPr lang="en-US" sz="2500" dirty="0">
                <a:latin typeface="Times New Roman" panose="02020603050405020304" pitchFamily="18" charset="0"/>
                <a:cs typeface="Times New Roman" panose="02020603050405020304" pitchFamily="18" charset="0"/>
              </a:rPr>
              <a:t> </a:t>
            </a:r>
            <a:r>
              <a:rPr lang="en-US" sz="2500" dirty="0" err="1">
                <a:latin typeface="Times New Roman" panose="02020603050405020304" pitchFamily="18" charset="0"/>
                <a:cs typeface="Times New Roman" panose="02020603050405020304" pitchFamily="18" charset="0"/>
              </a:rPr>
              <a:t>gian</a:t>
            </a:r>
            <a:r>
              <a:rPr lang="en-US" sz="2500" dirty="0">
                <a:latin typeface="Times New Roman" panose="02020603050405020304" pitchFamily="18" charset="0"/>
                <a:cs typeface="Times New Roman" panose="02020603050405020304" pitchFamily="18" charset="0"/>
              </a:rPr>
              <a:t> </a:t>
            </a:r>
            <a:r>
              <a:rPr lang="en-US" sz="2500" dirty="0" err="1">
                <a:latin typeface="Times New Roman" panose="02020603050405020304" pitchFamily="18" charset="0"/>
                <a:cs typeface="Times New Roman" panose="02020603050405020304" pitchFamily="18" charset="0"/>
              </a:rPr>
              <a:t>ảo</a:t>
            </a:r>
            <a:r>
              <a:rPr lang="en-US" sz="2500" dirty="0">
                <a:latin typeface="Times New Roman" panose="02020603050405020304" pitchFamily="18" charset="0"/>
                <a:cs typeface="Times New Roman" panose="02020603050405020304" pitchFamily="18" charset="0"/>
              </a:rPr>
              <a:t>”;</a:t>
            </a:r>
          </a:p>
          <a:p>
            <a:pPr algn="just"/>
            <a:r>
              <a:rPr lang="en-US" sz="2500" dirty="0">
                <a:latin typeface="Times New Roman" panose="02020603050405020304" pitchFamily="18" charset="0"/>
                <a:cs typeface="Times New Roman" panose="02020603050405020304" pitchFamily="18" charset="0"/>
              </a:rPr>
              <a:t>+ </a:t>
            </a:r>
            <a:r>
              <a:rPr lang="en-US" sz="2500" dirty="0" err="1">
                <a:latin typeface="Times New Roman" panose="02020603050405020304" pitchFamily="18" charset="0"/>
                <a:cs typeface="Times New Roman" panose="02020603050405020304" pitchFamily="18" charset="0"/>
              </a:rPr>
              <a:t>Tại</a:t>
            </a:r>
            <a:r>
              <a:rPr lang="en-US" sz="2500" dirty="0">
                <a:latin typeface="Times New Roman" panose="02020603050405020304" pitchFamily="18" charset="0"/>
                <a:cs typeface="Times New Roman" panose="02020603050405020304" pitchFamily="18" charset="0"/>
              </a:rPr>
              <a:t> </a:t>
            </a:r>
            <a:r>
              <a:rPr lang="en-US" sz="2500" dirty="0" err="1">
                <a:latin typeface="Times New Roman" panose="02020603050405020304" pitchFamily="18" charset="0"/>
                <a:cs typeface="Times New Roman" panose="02020603050405020304" pitchFamily="18" charset="0"/>
              </a:rPr>
              <a:t>sao</a:t>
            </a:r>
            <a:r>
              <a:rPr lang="en-US" sz="2500" dirty="0">
                <a:latin typeface="Times New Roman" panose="02020603050405020304" pitchFamily="18" charset="0"/>
                <a:cs typeface="Times New Roman" panose="02020603050405020304" pitchFamily="18" charset="0"/>
              </a:rPr>
              <a:t> “</a:t>
            </a:r>
            <a:r>
              <a:rPr lang="en-US" sz="2500" dirty="0" err="1">
                <a:latin typeface="Times New Roman" panose="02020603050405020304" pitchFamily="18" charset="0"/>
                <a:cs typeface="Times New Roman" panose="02020603050405020304" pitchFamily="18" charset="0"/>
              </a:rPr>
              <a:t>không</a:t>
            </a:r>
            <a:r>
              <a:rPr lang="en-US" sz="2500" dirty="0">
                <a:latin typeface="Times New Roman" panose="02020603050405020304" pitchFamily="18" charset="0"/>
                <a:cs typeface="Times New Roman" panose="02020603050405020304" pitchFamily="18" charset="0"/>
              </a:rPr>
              <a:t> </a:t>
            </a:r>
            <a:r>
              <a:rPr lang="en-US" sz="2500" dirty="0" err="1">
                <a:latin typeface="Times New Roman" panose="02020603050405020304" pitchFamily="18" charset="0"/>
                <a:cs typeface="Times New Roman" panose="02020603050405020304" pitchFamily="18" charset="0"/>
              </a:rPr>
              <a:t>gian</a:t>
            </a:r>
            <a:r>
              <a:rPr lang="en-US" sz="2500" dirty="0">
                <a:latin typeface="Times New Roman" panose="02020603050405020304" pitchFamily="18" charset="0"/>
                <a:cs typeface="Times New Roman" panose="02020603050405020304" pitchFamily="18" charset="0"/>
              </a:rPr>
              <a:t> </a:t>
            </a:r>
            <a:r>
              <a:rPr lang="en-US" sz="2500" dirty="0" err="1">
                <a:latin typeface="Times New Roman" panose="02020603050405020304" pitchFamily="18" charset="0"/>
                <a:cs typeface="Times New Roman" panose="02020603050405020304" pitchFamily="18" charset="0"/>
              </a:rPr>
              <a:t>ảo</a:t>
            </a:r>
            <a:r>
              <a:rPr lang="en-US" sz="2500" dirty="0">
                <a:latin typeface="Times New Roman" panose="02020603050405020304" pitchFamily="18" charset="0"/>
                <a:cs typeface="Times New Roman" panose="02020603050405020304" pitchFamily="18" charset="0"/>
              </a:rPr>
              <a:t> </a:t>
            </a:r>
            <a:r>
              <a:rPr lang="en-US" sz="2500" dirty="0" err="1">
                <a:latin typeface="Times New Roman" panose="02020603050405020304" pitchFamily="18" charset="0"/>
                <a:cs typeface="Times New Roman" panose="02020603050405020304" pitchFamily="18" charset="0"/>
              </a:rPr>
              <a:t>đem</a:t>
            </a:r>
            <a:r>
              <a:rPr lang="en-US" sz="2500" dirty="0">
                <a:latin typeface="Times New Roman" panose="02020603050405020304" pitchFamily="18" charset="0"/>
                <a:cs typeface="Times New Roman" panose="02020603050405020304" pitchFamily="18" charset="0"/>
              </a:rPr>
              <a:t> </a:t>
            </a:r>
            <a:r>
              <a:rPr lang="en-US" sz="2500" dirty="0" err="1">
                <a:latin typeface="Times New Roman" panose="02020603050405020304" pitchFamily="18" charset="0"/>
                <a:cs typeface="Times New Roman" panose="02020603050405020304" pitchFamily="18" charset="0"/>
              </a:rPr>
              <a:t>lại</a:t>
            </a:r>
            <a:r>
              <a:rPr lang="en-US" sz="2500" dirty="0">
                <a:latin typeface="Times New Roman" panose="02020603050405020304" pitchFamily="18" charset="0"/>
                <a:cs typeface="Times New Roman" panose="02020603050405020304" pitchFamily="18" charset="0"/>
              </a:rPr>
              <a:t> </a:t>
            </a:r>
            <a:r>
              <a:rPr lang="en-US" sz="2500" dirty="0" err="1">
                <a:latin typeface="Times New Roman" panose="02020603050405020304" pitchFamily="18" charset="0"/>
                <a:cs typeface="Times New Roman" panose="02020603050405020304" pitchFamily="18" charset="0"/>
              </a:rPr>
              <a:t>cho</a:t>
            </a:r>
            <a:r>
              <a:rPr lang="en-US" sz="2500" dirty="0">
                <a:latin typeface="Times New Roman" panose="02020603050405020304" pitchFamily="18" charset="0"/>
                <a:cs typeface="Times New Roman" panose="02020603050405020304" pitchFamily="18" charset="0"/>
              </a:rPr>
              <a:t> </a:t>
            </a:r>
            <a:r>
              <a:rPr lang="en-US" sz="2500" dirty="0" err="1">
                <a:latin typeface="Times New Roman" panose="02020603050405020304" pitchFamily="18" charset="0"/>
                <a:cs typeface="Times New Roman" panose="02020603050405020304" pitchFamily="18" charset="0"/>
              </a:rPr>
              <a:t>mỗi</a:t>
            </a:r>
            <a:r>
              <a:rPr lang="en-US" sz="2500" dirty="0">
                <a:latin typeface="Times New Roman" panose="02020603050405020304" pitchFamily="18" charset="0"/>
                <a:cs typeface="Times New Roman" panose="02020603050405020304" pitchFamily="18" charset="0"/>
              </a:rPr>
              <a:t> </a:t>
            </a:r>
            <a:r>
              <a:rPr lang="en-US" sz="2500" dirty="0" err="1">
                <a:latin typeface="Times New Roman" panose="02020603050405020304" pitchFamily="18" charset="0"/>
                <a:cs typeface="Times New Roman" panose="02020603050405020304" pitchFamily="18" charset="0"/>
              </a:rPr>
              <a:t>người</a:t>
            </a:r>
            <a:r>
              <a:rPr lang="en-US" sz="2500" dirty="0">
                <a:latin typeface="Times New Roman" panose="02020603050405020304" pitchFamily="18" charset="0"/>
                <a:cs typeface="Times New Roman" panose="02020603050405020304" pitchFamily="18" charset="0"/>
              </a:rPr>
              <a:t> tri </a:t>
            </a:r>
            <a:r>
              <a:rPr lang="en-US" sz="2500" dirty="0" err="1">
                <a:latin typeface="Times New Roman" panose="02020603050405020304" pitchFamily="18" charset="0"/>
                <a:cs typeface="Times New Roman" panose="02020603050405020304" pitchFamily="18" charset="0"/>
              </a:rPr>
              <a:t>thức</a:t>
            </a:r>
            <a:r>
              <a:rPr lang="en-US" sz="2500" dirty="0">
                <a:latin typeface="Times New Roman" panose="02020603050405020304" pitchFamily="18" charset="0"/>
                <a:cs typeface="Times New Roman" panose="02020603050405020304" pitchFamily="18" charset="0"/>
              </a:rPr>
              <a:t>, </a:t>
            </a:r>
            <a:r>
              <a:rPr lang="en-US" sz="2500" dirty="0" err="1">
                <a:latin typeface="Times New Roman" panose="02020603050405020304" pitchFamily="18" charset="0"/>
                <a:cs typeface="Times New Roman" panose="02020603050405020304" pitchFamily="18" charset="0"/>
              </a:rPr>
              <a:t>tự</a:t>
            </a:r>
            <a:r>
              <a:rPr lang="en-US" sz="2500" dirty="0">
                <a:latin typeface="Times New Roman" panose="02020603050405020304" pitchFamily="18" charset="0"/>
                <a:cs typeface="Times New Roman" panose="02020603050405020304" pitchFamily="18" charset="0"/>
              </a:rPr>
              <a:t> do </a:t>
            </a:r>
            <a:r>
              <a:rPr lang="en-US" sz="2500" dirty="0" err="1">
                <a:latin typeface="Times New Roman" panose="02020603050405020304" pitchFamily="18" charset="0"/>
                <a:cs typeface="Times New Roman" panose="02020603050405020304" pitchFamily="18" charset="0"/>
              </a:rPr>
              <a:t>và</a:t>
            </a:r>
            <a:r>
              <a:rPr lang="en-US" sz="2500" dirty="0">
                <a:latin typeface="Times New Roman" panose="02020603050405020304" pitchFamily="18" charset="0"/>
                <a:cs typeface="Times New Roman" panose="02020603050405020304" pitchFamily="18" charset="0"/>
              </a:rPr>
              <a:t> </a:t>
            </a:r>
            <a:r>
              <a:rPr lang="en-US" sz="2500" dirty="0" err="1">
                <a:latin typeface="Times New Roman" panose="02020603050405020304" pitchFamily="18" charset="0"/>
                <a:cs typeface="Times New Roman" panose="02020603050405020304" pitchFamily="18" charset="0"/>
              </a:rPr>
              <a:t>niềm</a:t>
            </a:r>
            <a:r>
              <a:rPr lang="en-US" sz="2500" dirty="0">
                <a:latin typeface="Times New Roman" panose="02020603050405020304" pitchFamily="18" charset="0"/>
                <a:cs typeface="Times New Roman" panose="02020603050405020304" pitchFamily="18" charset="0"/>
              </a:rPr>
              <a:t> </a:t>
            </a:r>
            <a:r>
              <a:rPr lang="en-US" sz="2500" dirty="0" err="1">
                <a:latin typeface="Times New Roman" panose="02020603050405020304" pitchFamily="18" charset="0"/>
                <a:cs typeface="Times New Roman" panose="02020603050405020304" pitchFamily="18" charset="0"/>
              </a:rPr>
              <a:t>hứng</a:t>
            </a:r>
            <a:r>
              <a:rPr lang="en-US" sz="2500" dirty="0">
                <a:latin typeface="Times New Roman" panose="02020603050405020304" pitchFamily="18" charset="0"/>
                <a:cs typeface="Times New Roman" panose="02020603050405020304" pitchFamily="18" charset="0"/>
              </a:rPr>
              <a:t> </a:t>
            </a:r>
            <a:r>
              <a:rPr lang="en-US" sz="2500" dirty="0" err="1">
                <a:latin typeface="Times New Roman" panose="02020603050405020304" pitchFamily="18" charset="0"/>
                <a:cs typeface="Times New Roman" panose="02020603050405020304" pitchFamily="18" charset="0"/>
              </a:rPr>
              <a:t>thú</a:t>
            </a:r>
            <a:r>
              <a:rPr lang="en-US" sz="2500" dirty="0">
                <a:latin typeface="Times New Roman" panose="02020603050405020304" pitchFamily="18" charset="0"/>
                <a:cs typeface="Times New Roman" panose="02020603050405020304" pitchFamily="18" charset="0"/>
              </a:rPr>
              <a:t> </a:t>
            </a:r>
            <a:r>
              <a:rPr lang="en-US" sz="2500" dirty="0" err="1">
                <a:latin typeface="Times New Roman" panose="02020603050405020304" pitchFamily="18" charset="0"/>
                <a:cs typeface="Times New Roman" panose="02020603050405020304" pitchFamily="18" charset="0"/>
              </a:rPr>
              <a:t>bất</a:t>
            </a:r>
            <a:r>
              <a:rPr lang="en-US" sz="2500" dirty="0">
                <a:latin typeface="Times New Roman" panose="02020603050405020304" pitchFamily="18" charset="0"/>
                <a:cs typeface="Times New Roman" panose="02020603050405020304" pitchFamily="18" charset="0"/>
              </a:rPr>
              <a:t> </a:t>
            </a:r>
            <a:r>
              <a:rPr lang="en-US" sz="2500" dirty="0" err="1">
                <a:latin typeface="Times New Roman" panose="02020603050405020304" pitchFamily="18" charset="0"/>
                <a:cs typeface="Times New Roman" panose="02020603050405020304" pitchFamily="18" charset="0"/>
              </a:rPr>
              <a:t>tận</a:t>
            </a:r>
            <a:r>
              <a:rPr lang="en-US" sz="2500" dirty="0">
                <a:latin typeface="Times New Roman" panose="02020603050405020304" pitchFamily="18" charset="0"/>
                <a:cs typeface="Times New Roman" panose="02020603050405020304" pitchFamily="18" charset="0"/>
              </a:rPr>
              <a:t>”?</a:t>
            </a:r>
          </a:p>
          <a:p>
            <a:pPr lvl="0" algn="just"/>
            <a:r>
              <a:rPr lang="en-US" sz="2500" dirty="0" err="1">
                <a:latin typeface="Times New Roman" panose="02020603050405020304" pitchFamily="18" charset="0"/>
                <a:cs typeface="Times New Roman" panose="02020603050405020304" pitchFamily="18" charset="0"/>
              </a:rPr>
              <a:t>Trình</a:t>
            </a:r>
            <a:r>
              <a:rPr lang="en-US" sz="2500" dirty="0">
                <a:latin typeface="Times New Roman" panose="02020603050405020304" pitchFamily="18" charset="0"/>
                <a:cs typeface="Times New Roman" panose="02020603050405020304" pitchFamily="18" charset="0"/>
              </a:rPr>
              <a:t> </a:t>
            </a:r>
            <a:r>
              <a:rPr lang="en-US" sz="2500" dirty="0" err="1">
                <a:latin typeface="Times New Roman" panose="02020603050405020304" pitchFamily="18" charset="0"/>
                <a:cs typeface="Times New Roman" panose="02020603050405020304" pitchFamily="18" charset="0"/>
              </a:rPr>
              <a:t>bày</a:t>
            </a:r>
            <a:r>
              <a:rPr lang="en-US" sz="2500" dirty="0">
                <a:latin typeface="Times New Roman" panose="02020603050405020304" pitchFamily="18" charset="0"/>
                <a:cs typeface="Times New Roman" panose="02020603050405020304" pitchFamily="18" charset="0"/>
              </a:rPr>
              <a:t> </a:t>
            </a:r>
            <a:r>
              <a:rPr lang="en-US" sz="2500" dirty="0" err="1">
                <a:latin typeface="Times New Roman" panose="02020603050405020304" pitchFamily="18" charset="0"/>
                <a:cs typeface="Times New Roman" panose="02020603050405020304" pitchFamily="18" charset="0"/>
              </a:rPr>
              <a:t>luận</a:t>
            </a:r>
            <a:r>
              <a:rPr lang="en-US" sz="2500" dirty="0">
                <a:latin typeface="Times New Roman" panose="02020603050405020304" pitchFamily="18" charset="0"/>
                <a:cs typeface="Times New Roman" panose="02020603050405020304" pitchFamily="18" charset="0"/>
              </a:rPr>
              <a:t> </a:t>
            </a:r>
            <a:r>
              <a:rPr lang="en-US" sz="2500" dirty="0" err="1">
                <a:latin typeface="Times New Roman" panose="02020603050405020304" pitchFamily="18" charset="0"/>
                <a:cs typeface="Times New Roman" panose="02020603050405020304" pitchFamily="18" charset="0"/>
              </a:rPr>
              <a:t>điểm</a:t>
            </a:r>
            <a:r>
              <a:rPr lang="en-US" sz="2500" dirty="0">
                <a:latin typeface="Times New Roman" panose="02020603050405020304" pitchFamily="18" charset="0"/>
                <a:cs typeface="Times New Roman" panose="02020603050405020304" pitchFamily="18" charset="0"/>
              </a:rPr>
              <a:t>:</a:t>
            </a:r>
          </a:p>
          <a:p>
            <a:pPr algn="just"/>
            <a:r>
              <a:rPr lang="en-US" sz="2500" dirty="0">
                <a:latin typeface="Times New Roman" panose="02020603050405020304" pitchFamily="18" charset="0"/>
                <a:cs typeface="Times New Roman" panose="02020603050405020304" pitchFamily="18" charset="0"/>
              </a:rPr>
              <a:t>+ LĐ1: </a:t>
            </a:r>
            <a:r>
              <a:rPr lang="en-US" sz="2500" dirty="0" err="1">
                <a:latin typeface="Times New Roman" panose="02020603050405020304" pitchFamily="18" charset="0"/>
                <a:cs typeface="Times New Roman" panose="02020603050405020304" pitchFamily="18" charset="0"/>
              </a:rPr>
              <a:t>Việc</a:t>
            </a:r>
            <a:r>
              <a:rPr lang="en-US" sz="2500" dirty="0">
                <a:latin typeface="Times New Roman" panose="02020603050405020304" pitchFamily="18" charset="0"/>
                <a:cs typeface="Times New Roman" panose="02020603050405020304" pitchFamily="18" charset="0"/>
              </a:rPr>
              <a:t> </a:t>
            </a:r>
            <a:r>
              <a:rPr lang="en-US" sz="2500" dirty="0" err="1">
                <a:latin typeface="Times New Roman" panose="02020603050405020304" pitchFamily="18" charset="0"/>
                <a:cs typeface="Times New Roman" panose="02020603050405020304" pitchFamily="18" charset="0"/>
              </a:rPr>
              <a:t>lạm</a:t>
            </a:r>
            <a:r>
              <a:rPr lang="en-US" sz="2500" dirty="0">
                <a:latin typeface="Times New Roman" panose="02020603050405020304" pitchFamily="18" charset="0"/>
                <a:cs typeface="Times New Roman" panose="02020603050405020304" pitchFamily="18" charset="0"/>
              </a:rPr>
              <a:t> </a:t>
            </a:r>
            <a:r>
              <a:rPr lang="en-US" sz="2500" dirty="0" err="1">
                <a:latin typeface="Times New Roman" panose="02020603050405020304" pitchFamily="18" charset="0"/>
                <a:cs typeface="Times New Roman" panose="02020603050405020304" pitchFamily="18" charset="0"/>
              </a:rPr>
              <a:t>dụng</a:t>
            </a:r>
            <a:r>
              <a:rPr lang="en-US" sz="2500" dirty="0">
                <a:latin typeface="Times New Roman" panose="02020603050405020304" pitchFamily="18" charset="0"/>
                <a:cs typeface="Times New Roman" panose="02020603050405020304" pitchFamily="18" charset="0"/>
              </a:rPr>
              <a:t> </a:t>
            </a:r>
            <a:r>
              <a:rPr lang="en-US" sz="2500" dirty="0" err="1">
                <a:latin typeface="Times New Roman" panose="02020603050405020304" pitchFamily="18" charset="0"/>
                <a:cs typeface="Times New Roman" panose="02020603050405020304" pitchFamily="18" charset="0"/>
              </a:rPr>
              <a:t>không</a:t>
            </a:r>
            <a:r>
              <a:rPr lang="en-US" sz="2500" dirty="0">
                <a:latin typeface="Times New Roman" panose="02020603050405020304" pitchFamily="18" charset="0"/>
                <a:cs typeface="Times New Roman" panose="02020603050405020304" pitchFamily="18" charset="0"/>
              </a:rPr>
              <a:t> </a:t>
            </a:r>
            <a:r>
              <a:rPr lang="en-US" sz="2500" dirty="0" err="1">
                <a:latin typeface="Times New Roman" panose="02020603050405020304" pitchFamily="18" charset="0"/>
                <a:cs typeface="Times New Roman" panose="02020603050405020304" pitchFamily="18" charset="0"/>
              </a:rPr>
              <a:t>gian</a:t>
            </a:r>
            <a:r>
              <a:rPr lang="en-US" sz="2500" dirty="0">
                <a:latin typeface="Times New Roman" panose="02020603050405020304" pitchFamily="18" charset="0"/>
                <a:cs typeface="Times New Roman" panose="02020603050405020304" pitchFamily="18" charset="0"/>
              </a:rPr>
              <a:t> </a:t>
            </a:r>
            <a:r>
              <a:rPr lang="en-US" sz="2500" dirty="0" err="1">
                <a:latin typeface="Times New Roman" panose="02020603050405020304" pitchFamily="18" charset="0"/>
                <a:cs typeface="Times New Roman" panose="02020603050405020304" pitchFamily="18" charset="0"/>
              </a:rPr>
              <a:t>ảo</a:t>
            </a:r>
            <a:r>
              <a:rPr lang="en-US" sz="2500" dirty="0">
                <a:latin typeface="Times New Roman" panose="02020603050405020304" pitchFamily="18" charset="0"/>
                <a:cs typeface="Times New Roman" panose="02020603050405020304" pitchFamily="18" charset="0"/>
              </a:rPr>
              <a:t> </a:t>
            </a:r>
            <a:r>
              <a:rPr lang="en-US" sz="2500" dirty="0" err="1">
                <a:latin typeface="Times New Roman" panose="02020603050405020304" pitchFamily="18" charset="0"/>
                <a:cs typeface="Times New Roman" panose="02020603050405020304" pitchFamily="18" charset="0"/>
              </a:rPr>
              <a:t>làm</a:t>
            </a:r>
            <a:r>
              <a:rPr lang="en-US" sz="2500" dirty="0">
                <a:latin typeface="Times New Roman" panose="02020603050405020304" pitchFamily="18" charset="0"/>
                <a:cs typeface="Times New Roman" panose="02020603050405020304" pitchFamily="18" charset="0"/>
              </a:rPr>
              <a:t> </a:t>
            </a:r>
            <a:r>
              <a:rPr lang="en-US" sz="2500" dirty="0" err="1">
                <a:latin typeface="Times New Roman" panose="02020603050405020304" pitchFamily="18" charset="0"/>
                <a:cs typeface="Times New Roman" panose="02020603050405020304" pitchFamily="18" charset="0"/>
              </a:rPr>
              <a:t>lãng</a:t>
            </a:r>
            <a:r>
              <a:rPr lang="en-US" sz="2500" dirty="0">
                <a:latin typeface="Times New Roman" panose="02020603050405020304" pitchFamily="18" charset="0"/>
                <a:cs typeface="Times New Roman" panose="02020603050405020304" pitchFamily="18" charset="0"/>
              </a:rPr>
              <a:t> </a:t>
            </a:r>
            <a:r>
              <a:rPr lang="en-US" sz="2500" dirty="0" err="1">
                <a:latin typeface="Times New Roman" panose="02020603050405020304" pitchFamily="18" charset="0"/>
                <a:cs typeface="Times New Roman" panose="02020603050405020304" pitchFamily="18" charset="0"/>
              </a:rPr>
              <a:t>phí</a:t>
            </a:r>
            <a:r>
              <a:rPr lang="en-US" sz="2500" dirty="0">
                <a:latin typeface="Times New Roman" panose="02020603050405020304" pitchFamily="18" charset="0"/>
                <a:cs typeface="Times New Roman" panose="02020603050405020304" pitchFamily="18" charset="0"/>
              </a:rPr>
              <a:t> </a:t>
            </a:r>
            <a:r>
              <a:rPr lang="en-US" sz="2500" dirty="0" err="1">
                <a:latin typeface="Times New Roman" panose="02020603050405020304" pitchFamily="18" charset="0"/>
                <a:cs typeface="Times New Roman" panose="02020603050405020304" pitchFamily="18" charset="0"/>
              </a:rPr>
              <a:t>thời</a:t>
            </a:r>
            <a:r>
              <a:rPr lang="en-US" sz="2500" dirty="0">
                <a:latin typeface="Times New Roman" panose="02020603050405020304" pitchFamily="18" charset="0"/>
                <a:cs typeface="Times New Roman" panose="02020603050405020304" pitchFamily="18" charset="0"/>
              </a:rPr>
              <a:t> </a:t>
            </a:r>
            <a:r>
              <a:rPr lang="en-US" sz="2500" dirty="0" err="1">
                <a:latin typeface="Times New Roman" panose="02020603050405020304" pitchFamily="18" charset="0"/>
                <a:cs typeface="Times New Roman" panose="02020603050405020304" pitchFamily="18" charset="0"/>
              </a:rPr>
              <a:t>gian</a:t>
            </a:r>
            <a:r>
              <a:rPr lang="en-US" sz="2500" dirty="0">
                <a:latin typeface="Times New Roman" panose="02020603050405020304" pitchFamily="18" charset="0"/>
                <a:cs typeface="Times New Roman" panose="02020603050405020304" pitchFamily="18" charset="0"/>
              </a:rPr>
              <a:t>, </a:t>
            </a:r>
            <a:r>
              <a:rPr lang="en-US" sz="2500" dirty="0" err="1">
                <a:latin typeface="Times New Roman" panose="02020603050405020304" pitchFamily="18" charset="0"/>
                <a:cs typeface="Times New Roman" panose="02020603050405020304" pitchFamily="18" charset="0"/>
              </a:rPr>
              <a:t>sức</a:t>
            </a:r>
            <a:r>
              <a:rPr lang="en-US" sz="2500" dirty="0">
                <a:latin typeface="Times New Roman" panose="02020603050405020304" pitchFamily="18" charset="0"/>
                <a:cs typeface="Times New Roman" panose="02020603050405020304" pitchFamily="18" charset="0"/>
              </a:rPr>
              <a:t> </a:t>
            </a:r>
            <a:r>
              <a:rPr lang="en-US" sz="2500" dirty="0" err="1">
                <a:latin typeface="Times New Roman" panose="02020603050405020304" pitchFamily="18" charset="0"/>
                <a:cs typeface="Times New Roman" panose="02020603050405020304" pitchFamily="18" charset="0"/>
              </a:rPr>
              <a:t>khoẻ</a:t>
            </a:r>
            <a:r>
              <a:rPr lang="en-US" sz="2500" dirty="0">
                <a:latin typeface="Times New Roman" panose="02020603050405020304" pitchFamily="18" charset="0"/>
                <a:cs typeface="Times New Roman" panose="02020603050405020304" pitchFamily="18" charset="0"/>
              </a:rPr>
              <a:t> </a:t>
            </a:r>
            <a:r>
              <a:rPr lang="en-US" sz="2500" dirty="0" err="1">
                <a:latin typeface="Times New Roman" panose="02020603050405020304" pitchFamily="18" charset="0"/>
                <a:cs typeface="Times New Roman" panose="02020603050405020304" pitchFamily="18" charset="0"/>
              </a:rPr>
              <a:t>của</a:t>
            </a:r>
            <a:r>
              <a:rPr lang="en-US" sz="2500" dirty="0">
                <a:latin typeface="Times New Roman" panose="02020603050405020304" pitchFamily="18" charset="0"/>
                <a:cs typeface="Times New Roman" panose="02020603050405020304" pitchFamily="18" charset="0"/>
              </a:rPr>
              <a:t> con </a:t>
            </a:r>
            <a:r>
              <a:rPr lang="en-US" sz="2500" dirty="0" err="1">
                <a:latin typeface="Times New Roman" panose="02020603050405020304" pitchFamily="18" charset="0"/>
                <a:cs typeface="Times New Roman" panose="02020603050405020304" pitchFamily="18" charset="0"/>
              </a:rPr>
              <a:t>người</a:t>
            </a:r>
            <a:r>
              <a:rPr lang="en-US" sz="2500" dirty="0">
                <a:latin typeface="Times New Roman" panose="02020603050405020304" pitchFamily="18" charset="0"/>
                <a:cs typeface="Times New Roman" panose="02020603050405020304" pitchFamily="18" charset="0"/>
              </a:rPr>
              <a:t> (</a:t>
            </a:r>
            <a:r>
              <a:rPr lang="en-US" sz="2500" dirty="0" err="1">
                <a:latin typeface="Times New Roman" panose="02020603050405020304" pitchFamily="18" charset="0"/>
                <a:cs typeface="Times New Roman" panose="02020603050405020304" pitchFamily="18" charset="0"/>
              </a:rPr>
              <a:t>sức</a:t>
            </a:r>
            <a:r>
              <a:rPr lang="en-US" sz="2500" dirty="0">
                <a:latin typeface="Times New Roman" panose="02020603050405020304" pitchFamily="18" charset="0"/>
                <a:cs typeface="Times New Roman" panose="02020603050405020304" pitchFamily="18" charset="0"/>
              </a:rPr>
              <a:t> </a:t>
            </a:r>
            <a:r>
              <a:rPr lang="en-US" sz="2500" dirty="0" err="1">
                <a:latin typeface="Times New Roman" panose="02020603050405020304" pitchFamily="18" charset="0"/>
                <a:cs typeface="Times New Roman" panose="02020603050405020304" pitchFamily="18" charset="0"/>
              </a:rPr>
              <a:t>khoẻ</a:t>
            </a:r>
            <a:r>
              <a:rPr lang="en-US" sz="2500" dirty="0">
                <a:latin typeface="Times New Roman" panose="02020603050405020304" pitchFamily="18" charset="0"/>
                <a:cs typeface="Times New Roman" panose="02020603050405020304" pitchFamily="18" charset="0"/>
              </a:rPr>
              <a:t> </a:t>
            </a:r>
            <a:r>
              <a:rPr lang="en-US" sz="2500" dirty="0" err="1">
                <a:latin typeface="Times New Roman" panose="02020603050405020304" pitchFamily="18" charset="0"/>
                <a:cs typeface="Times New Roman" panose="02020603050405020304" pitchFamily="18" charset="0"/>
              </a:rPr>
              <a:t>thể</a:t>
            </a:r>
            <a:r>
              <a:rPr lang="en-US" sz="2500" dirty="0">
                <a:latin typeface="Times New Roman" panose="02020603050405020304" pitchFamily="18" charset="0"/>
                <a:cs typeface="Times New Roman" panose="02020603050405020304" pitchFamily="18" charset="0"/>
              </a:rPr>
              <a:t> </a:t>
            </a:r>
            <a:r>
              <a:rPr lang="en-US" sz="2500" dirty="0" err="1">
                <a:latin typeface="Times New Roman" panose="02020603050405020304" pitchFamily="18" charset="0"/>
                <a:cs typeface="Times New Roman" panose="02020603050405020304" pitchFamily="18" charset="0"/>
              </a:rPr>
              <a:t>chất</a:t>
            </a:r>
            <a:r>
              <a:rPr lang="en-US" sz="2500" dirty="0">
                <a:latin typeface="Times New Roman" panose="02020603050405020304" pitchFamily="18" charset="0"/>
                <a:cs typeface="Times New Roman" panose="02020603050405020304" pitchFamily="18" charset="0"/>
              </a:rPr>
              <a:t>, </a:t>
            </a:r>
            <a:r>
              <a:rPr lang="en-US" sz="2500" dirty="0" err="1">
                <a:latin typeface="Times New Roman" panose="02020603050405020304" pitchFamily="18" charset="0"/>
                <a:cs typeface="Times New Roman" panose="02020603050405020304" pitchFamily="18" charset="0"/>
              </a:rPr>
              <a:t>sức</a:t>
            </a:r>
            <a:r>
              <a:rPr lang="en-US" sz="2500" dirty="0">
                <a:latin typeface="Times New Roman" panose="02020603050405020304" pitchFamily="18" charset="0"/>
                <a:cs typeface="Times New Roman" panose="02020603050405020304" pitchFamily="18" charset="0"/>
              </a:rPr>
              <a:t> </a:t>
            </a:r>
            <a:r>
              <a:rPr lang="en-US" sz="2500" dirty="0" err="1">
                <a:latin typeface="Times New Roman" panose="02020603050405020304" pitchFamily="18" charset="0"/>
                <a:cs typeface="Times New Roman" panose="02020603050405020304" pitchFamily="18" charset="0"/>
              </a:rPr>
              <a:t>khoẻ</a:t>
            </a:r>
            <a:r>
              <a:rPr lang="en-US" sz="2500" dirty="0">
                <a:latin typeface="Times New Roman" panose="02020603050405020304" pitchFamily="18" charset="0"/>
                <a:cs typeface="Times New Roman" panose="02020603050405020304" pitchFamily="18" charset="0"/>
              </a:rPr>
              <a:t> </a:t>
            </a:r>
            <a:r>
              <a:rPr lang="en-US" sz="2500" dirty="0" err="1">
                <a:latin typeface="Times New Roman" panose="02020603050405020304" pitchFamily="18" charset="0"/>
                <a:cs typeface="Times New Roman" panose="02020603050405020304" pitchFamily="18" charset="0"/>
              </a:rPr>
              <a:t>tinh</a:t>
            </a:r>
            <a:r>
              <a:rPr lang="en-US" sz="2500" dirty="0">
                <a:latin typeface="Times New Roman" panose="02020603050405020304" pitchFamily="18" charset="0"/>
                <a:cs typeface="Times New Roman" panose="02020603050405020304" pitchFamily="18" charset="0"/>
              </a:rPr>
              <a:t> </a:t>
            </a:r>
            <a:r>
              <a:rPr lang="en-US" sz="2500" dirty="0" err="1">
                <a:latin typeface="Times New Roman" panose="02020603050405020304" pitchFamily="18" charset="0"/>
                <a:cs typeface="Times New Roman" panose="02020603050405020304" pitchFamily="18" charset="0"/>
              </a:rPr>
              <a:t>thần</a:t>
            </a:r>
            <a:r>
              <a:rPr lang="en-US" sz="2500" dirty="0">
                <a:latin typeface="Times New Roman" panose="02020603050405020304" pitchFamily="18" charset="0"/>
                <a:cs typeface="Times New Roman" panose="02020603050405020304" pitchFamily="18" charset="0"/>
              </a:rPr>
              <a:t>, </a:t>
            </a:r>
            <a:r>
              <a:rPr lang="en-US" sz="2500" dirty="0" err="1">
                <a:latin typeface="Times New Roman" panose="02020603050405020304" pitchFamily="18" charset="0"/>
                <a:cs typeface="Times New Roman" panose="02020603050405020304" pitchFamily="18" charset="0"/>
              </a:rPr>
              <a:t>tâm</a:t>
            </a:r>
            <a:r>
              <a:rPr lang="en-US" sz="2500" dirty="0">
                <a:latin typeface="Times New Roman" panose="02020603050405020304" pitchFamily="18" charset="0"/>
                <a:cs typeface="Times New Roman" panose="02020603050405020304" pitchFamily="18" charset="0"/>
              </a:rPr>
              <a:t> </a:t>
            </a:r>
            <a:r>
              <a:rPr lang="en-US" sz="2500" dirty="0" err="1">
                <a:latin typeface="Times New Roman" panose="02020603050405020304" pitchFamily="18" charset="0"/>
                <a:cs typeface="Times New Roman" panose="02020603050405020304" pitchFamily="18" charset="0"/>
              </a:rPr>
              <a:t>lý</a:t>
            </a:r>
            <a:r>
              <a:rPr lang="en-US" sz="2500" dirty="0">
                <a:latin typeface="Times New Roman" panose="02020603050405020304" pitchFamily="18" charset="0"/>
                <a:cs typeface="Times New Roman" panose="02020603050405020304" pitchFamily="18" charset="0"/>
              </a:rPr>
              <a:t>).</a:t>
            </a:r>
          </a:p>
          <a:p>
            <a:pPr algn="just"/>
            <a:r>
              <a:rPr lang="en-US" sz="2500" dirty="0">
                <a:latin typeface="Times New Roman" panose="02020603050405020304" pitchFamily="18" charset="0"/>
                <a:cs typeface="Times New Roman" panose="02020603050405020304" pitchFamily="18" charset="0"/>
              </a:rPr>
              <a:t>+ LĐ2: </a:t>
            </a:r>
            <a:r>
              <a:rPr lang="en-US" sz="2500" dirty="0" err="1">
                <a:latin typeface="Times New Roman" panose="02020603050405020304" pitchFamily="18" charset="0"/>
                <a:cs typeface="Times New Roman" panose="02020603050405020304" pitchFamily="18" charset="0"/>
              </a:rPr>
              <a:t>Cuộc</a:t>
            </a:r>
            <a:r>
              <a:rPr lang="en-US" sz="2500" dirty="0">
                <a:latin typeface="Times New Roman" panose="02020603050405020304" pitchFamily="18" charset="0"/>
                <a:cs typeface="Times New Roman" panose="02020603050405020304" pitchFamily="18" charset="0"/>
              </a:rPr>
              <a:t> </a:t>
            </a:r>
            <a:r>
              <a:rPr lang="en-US" sz="2500" dirty="0" err="1">
                <a:latin typeface="Times New Roman" panose="02020603050405020304" pitchFamily="18" charset="0"/>
                <a:cs typeface="Times New Roman" panose="02020603050405020304" pitchFamily="18" charset="0"/>
              </a:rPr>
              <a:t>sống</a:t>
            </a:r>
            <a:r>
              <a:rPr lang="en-US" sz="2500" dirty="0">
                <a:latin typeface="Times New Roman" panose="02020603050405020304" pitchFamily="18" charset="0"/>
                <a:cs typeface="Times New Roman" panose="02020603050405020304" pitchFamily="18" charset="0"/>
              </a:rPr>
              <a:t> </a:t>
            </a:r>
            <a:r>
              <a:rPr lang="en-US" sz="2500" dirty="0" err="1">
                <a:latin typeface="Times New Roman" panose="02020603050405020304" pitchFamily="18" charset="0"/>
                <a:cs typeface="Times New Roman" panose="02020603050405020304" pitchFamily="18" charset="0"/>
              </a:rPr>
              <a:t>thực</a:t>
            </a:r>
            <a:r>
              <a:rPr lang="en-US" sz="2500" dirty="0">
                <a:latin typeface="Times New Roman" panose="02020603050405020304" pitchFamily="18" charset="0"/>
                <a:cs typeface="Times New Roman" panose="02020603050405020304" pitchFamily="18" charset="0"/>
              </a:rPr>
              <a:t> </a:t>
            </a:r>
            <a:r>
              <a:rPr lang="en-US" sz="2500" dirty="0" err="1">
                <a:latin typeface="Times New Roman" panose="02020603050405020304" pitchFamily="18" charset="0"/>
                <a:cs typeface="Times New Roman" panose="02020603050405020304" pitchFamily="18" charset="0"/>
              </a:rPr>
              <a:t>tế</a:t>
            </a:r>
            <a:r>
              <a:rPr lang="en-US" sz="2500" dirty="0">
                <a:latin typeface="Times New Roman" panose="02020603050405020304" pitchFamily="18" charset="0"/>
                <a:cs typeface="Times New Roman" panose="02020603050405020304" pitchFamily="18" charset="0"/>
              </a:rPr>
              <a:t> </a:t>
            </a:r>
            <a:r>
              <a:rPr lang="en-US" sz="2500" dirty="0" err="1">
                <a:latin typeface="Times New Roman" panose="02020603050405020304" pitchFamily="18" charset="0"/>
                <a:cs typeface="Times New Roman" panose="02020603050405020304" pitchFamily="18" charset="0"/>
              </a:rPr>
              <a:t>có</a:t>
            </a:r>
            <a:r>
              <a:rPr lang="en-US" sz="2500" dirty="0">
                <a:latin typeface="Times New Roman" panose="02020603050405020304" pitchFamily="18" charset="0"/>
                <a:cs typeface="Times New Roman" panose="02020603050405020304" pitchFamily="18" charset="0"/>
              </a:rPr>
              <a:t> </a:t>
            </a:r>
            <a:r>
              <a:rPr lang="en-US" sz="2500" dirty="0" err="1">
                <a:latin typeface="Times New Roman" panose="02020603050405020304" pitchFamily="18" charset="0"/>
                <a:cs typeface="Times New Roman" panose="02020603050405020304" pitchFamily="18" charset="0"/>
              </a:rPr>
              <a:t>rất</a:t>
            </a:r>
            <a:r>
              <a:rPr lang="en-US" sz="2500" dirty="0">
                <a:latin typeface="Times New Roman" panose="02020603050405020304" pitchFamily="18" charset="0"/>
                <a:cs typeface="Times New Roman" panose="02020603050405020304" pitchFamily="18" charset="0"/>
              </a:rPr>
              <a:t> </a:t>
            </a:r>
            <a:r>
              <a:rPr lang="en-US" sz="2500" dirty="0" err="1">
                <a:latin typeface="Times New Roman" panose="02020603050405020304" pitchFamily="18" charset="0"/>
                <a:cs typeface="Times New Roman" panose="02020603050405020304" pitchFamily="18" charset="0"/>
              </a:rPr>
              <a:t>nhiều</a:t>
            </a:r>
            <a:r>
              <a:rPr lang="en-US" sz="2500" dirty="0">
                <a:latin typeface="Times New Roman" panose="02020603050405020304" pitchFamily="18" charset="0"/>
                <a:cs typeface="Times New Roman" panose="02020603050405020304" pitchFamily="18" charset="0"/>
              </a:rPr>
              <a:t> </a:t>
            </a:r>
            <a:r>
              <a:rPr lang="en-US" sz="2500" dirty="0" err="1">
                <a:latin typeface="Times New Roman" panose="02020603050405020304" pitchFamily="18" charset="0"/>
                <a:cs typeface="Times New Roman" panose="02020603050405020304" pitchFamily="18" charset="0"/>
              </a:rPr>
              <a:t>điều</a:t>
            </a:r>
            <a:r>
              <a:rPr lang="en-US" sz="2500" dirty="0">
                <a:latin typeface="Times New Roman" panose="02020603050405020304" pitchFamily="18" charset="0"/>
                <a:cs typeface="Times New Roman" panose="02020603050405020304" pitchFamily="18" charset="0"/>
              </a:rPr>
              <a:t> </a:t>
            </a:r>
            <a:r>
              <a:rPr lang="en-US" sz="2500" dirty="0" err="1">
                <a:latin typeface="Times New Roman" panose="02020603050405020304" pitchFamily="18" charset="0"/>
                <a:cs typeface="Times New Roman" panose="02020603050405020304" pitchFamily="18" charset="0"/>
              </a:rPr>
              <a:t>thú</a:t>
            </a:r>
            <a:r>
              <a:rPr lang="en-US" sz="2500" dirty="0">
                <a:latin typeface="Times New Roman" panose="02020603050405020304" pitchFamily="18" charset="0"/>
                <a:cs typeface="Times New Roman" panose="02020603050405020304" pitchFamily="18" charset="0"/>
              </a:rPr>
              <a:t> </a:t>
            </a:r>
            <a:r>
              <a:rPr lang="en-US" sz="2500" dirty="0" err="1">
                <a:latin typeface="Times New Roman" panose="02020603050405020304" pitchFamily="18" charset="0"/>
                <a:cs typeface="Times New Roman" panose="02020603050405020304" pitchFamily="18" charset="0"/>
              </a:rPr>
              <a:t>vị</a:t>
            </a:r>
            <a:r>
              <a:rPr lang="en-US" sz="2500" dirty="0">
                <a:latin typeface="Times New Roman" panose="02020603050405020304" pitchFamily="18" charset="0"/>
                <a:cs typeface="Times New Roman" panose="02020603050405020304" pitchFamily="18" charset="0"/>
              </a:rPr>
              <a:t> (</a:t>
            </a:r>
            <a:r>
              <a:rPr lang="en-US" sz="2500" dirty="0" err="1">
                <a:latin typeface="Times New Roman" panose="02020603050405020304" pitchFamily="18" charset="0"/>
                <a:cs typeface="Times New Roman" panose="02020603050405020304" pitchFamily="18" charset="0"/>
              </a:rPr>
              <a:t>vẻ</a:t>
            </a:r>
            <a:r>
              <a:rPr lang="en-US" sz="2500" dirty="0">
                <a:latin typeface="Times New Roman" panose="02020603050405020304" pitchFamily="18" charset="0"/>
                <a:cs typeface="Times New Roman" panose="02020603050405020304" pitchFamily="18" charset="0"/>
              </a:rPr>
              <a:t> </a:t>
            </a:r>
            <a:r>
              <a:rPr lang="en-US" sz="2500" dirty="0" err="1">
                <a:latin typeface="Times New Roman" panose="02020603050405020304" pitchFamily="18" charset="0"/>
                <a:cs typeface="Times New Roman" panose="02020603050405020304" pitchFamily="18" charset="0"/>
              </a:rPr>
              <a:t>đẹp</a:t>
            </a:r>
            <a:r>
              <a:rPr lang="en-US" sz="2500" dirty="0">
                <a:latin typeface="Times New Roman" panose="02020603050405020304" pitchFamily="18" charset="0"/>
                <a:cs typeface="Times New Roman" panose="02020603050405020304" pitchFamily="18" charset="0"/>
              </a:rPr>
              <a:t> </a:t>
            </a:r>
            <a:r>
              <a:rPr lang="en-US" sz="2500" dirty="0" err="1">
                <a:latin typeface="Times New Roman" panose="02020603050405020304" pitchFamily="18" charset="0"/>
                <a:cs typeface="Times New Roman" panose="02020603050405020304" pitchFamily="18" charset="0"/>
              </a:rPr>
              <a:t>của</a:t>
            </a:r>
            <a:r>
              <a:rPr lang="en-US" sz="2500" dirty="0">
                <a:latin typeface="Times New Roman" panose="02020603050405020304" pitchFamily="18" charset="0"/>
                <a:cs typeface="Times New Roman" panose="02020603050405020304" pitchFamily="18" charset="0"/>
              </a:rPr>
              <a:t> </a:t>
            </a:r>
            <a:r>
              <a:rPr lang="en-US" sz="2500" dirty="0" err="1">
                <a:latin typeface="Times New Roman" panose="02020603050405020304" pitchFamily="18" charset="0"/>
                <a:cs typeface="Times New Roman" panose="02020603050405020304" pitchFamily="18" charset="0"/>
              </a:rPr>
              <a:t>thiên</a:t>
            </a:r>
            <a:r>
              <a:rPr lang="en-US" sz="2500" dirty="0">
                <a:latin typeface="Times New Roman" panose="02020603050405020304" pitchFamily="18" charset="0"/>
                <a:cs typeface="Times New Roman" panose="02020603050405020304" pitchFamily="18" charset="0"/>
              </a:rPr>
              <a:t> </a:t>
            </a:r>
            <a:r>
              <a:rPr lang="en-US" sz="2500" dirty="0" err="1">
                <a:latin typeface="Times New Roman" panose="02020603050405020304" pitchFamily="18" charset="0"/>
                <a:cs typeface="Times New Roman" panose="02020603050405020304" pitchFamily="18" charset="0"/>
              </a:rPr>
              <a:t>nhiên</a:t>
            </a:r>
            <a:r>
              <a:rPr lang="en-US" sz="2500" dirty="0">
                <a:latin typeface="Times New Roman" panose="02020603050405020304" pitchFamily="18" charset="0"/>
                <a:cs typeface="Times New Roman" panose="02020603050405020304" pitchFamily="18" charset="0"/>
              </a:rPr>
              <a:t>, </a:t>
            </a:r>
            <a:r>
              <a:rPr lang="en-US" sz="2500" dirty="0" err="1">
                <a:latin typeface="Times New Roman" panose="02020603050405020304" pitchFamily="18" charset="0"/>
                <a:cs typeface="Times New Roman" panose="02020603050405020304" pitchFamily="18" charset="0"/>
              </a:rPr>
              <a:t>kỹ</a:t>
            </a:r>
            <a:r>
              <a:rPr lang="en-US" sz="2500" dirty="0">
                <a:latin typeface="Times New Roman" panose="02020603050405020304" pitchFamily="18" charset="0"/>
                <a:cs typeface="Times New Roman" panose="02020603050405020304" pitchFamily="18" charset="0"/>
              </a:rPr>
              <a:t> </a:t>
            </a:r>
            <a:r>
              <a:rPr lang="en-US" sz="2500" dirty="0" err="1">
                <a:latin typeface="Times New Roman" panose="02020603050405020304" pitchFamily="18" charset="0"/>
                <a:cs typeface="Times New Roman" panose="02020603050405020304" pitchFamily="18" charset="0"/>
              </a:rPr>
              <a:t>năng</a:t>
            </a:r>
            <a:r>
              <a:rPr lang="en-US" sz="2500" dirty="0">
                <a:latin typeface="Times New Roman" panose="02020603050405020304" pitchFamily="18" charset="0"/>
                <a:cs typeface="Times New Roman" panose="02020603050405020304" pitchFamily="18" charset="0"/>
              </a:rPr>
              <a:t> </a:t>
            </a:r>
            <a:r>
              <a:rPr lang="en-US" sz="2500" dirty="0" err="1">
                <a:latin typeface="Times New Roman" panose="02020603050405020304" pitchFamily="18" charset="0"/>
                <a:cs typeface="Times New Roman" panose="02020603050405020304" pitchFamily="18" charset="0"/>
              </a:rPr>
              <a:t>xã</a:t>
            </a:r>
            <a:r>
              <a:rPr lang="en-US" sz="2500" dirty="0">
                <a:latin typeface="Times New Roman" panose="02020603050405020304" pitchFamily="18" charset="0"/>
                <a:cs typeface="Times New Roman" panose="02020603050405020304" pitchFamily="18" charset="0"/>
              </a:rPr>
              <a:t> </a:t>
            </a:r>
            <a:r>
              <a:rPr lang="en-US" sz="2500" dirty="0" err="1">
                <a:latin typeface="Times New Roman" panose="02020603050405020304" pitchFamily="18" charset="0"/>
                <a:cs typeface="Times New Roman" panose="02020603050405020304" pitchFamily="18" charset="0"/>
              </a:rPr>
              <a:t>hội</a:t>
            </a:r>
            <a:r>
              <a:rPr lang="en-US" sz="2500" dirty="0">
                <a:latin typeface="Times New Roman" panose="02020603050405020304" pitchFamily="18" charset="0"/>
                <a:cs typeface="Times New Roman" panose="02020603050405020304" pitchFamily="18" charset="0"/>
              </a:rPr>
              <a:t>, </a:t>
            </a:r>
            <a:r>
              <a:rPr lang="en-US" sz="2500" dirty="0" err="1">
                <a:latin typeface="Times New Roman" panose="02020603050405020304" pitchFamily="18" charset="0"/>
                <a:cs typeface="Times New Roman" panose="02020603050405020304" pitchFamily="18" charset="0"/>
              </a:rPr>
              <a:t>bài</a:t>
            </a:r>
            <a:r>
              <a:rPr lang="en-US" sz="2500" dirty="0">
                <a:latin typeface="Times New Roman" panose="02020603050405020304" pitchFamily="18" charset="0"/>
                <a:cs typeface="Times New Roman" panose="02020603050405020304" pitchFamily="18" charset="0"/>
              </a:rPr>
              <a:t> </a:t>
            </a:r>
            <a:r>
              <a:rPr lang="en-US" sz="2500" dirty="0" err="1">
                <a:latin typeface="Times New Roman" panose="02020603050405020304" pitchFamily="18" charset="0"/>
                <a:cs typeface="Times New Roman" panose="02020603050405020304" pitchFamily="18" charset="0"/>
              </a:rPr>
              <a:t>học</a:t>
            </a:r>
            <a:r>
              <a:rPr lang="en-US" sz="2500" dirty="0">
                <a:latin typeface="Times New Roman" panose="02020603050405020304" pitchFamily="18" charset="0"/>
                <a:cs typeface="Times New Roman" panose="02020603050405020304" pitchFamily="18" charset="0"/>
              </a:rPr>
              <a:t> </a:t>
            </a:r>
            <a:r>
              <a:rPr lang="en-US" sz="2500" dirty="0" err="1">
                <a:latin typeface="Times New Roman" panose="02020603050405020304" pitchFamily="18" charset="0"/>
                <a:cs typeface="Times New Roman" panose="02020603050405020304" pitchFamily="18" charset="0"/>
              </a:rPr>
              <a:t>giao</a:t>
            </a:r>
            <a:r>
              <a:rPr lang="en-US" sz="2500" dirty="0">
                <a:latin typeface="Times New Roman" panose="02020603050405020304" pitchFamily="18" charset="0"/>
                <a:cs typeface="Times New Roman" panose="02020603050405020304" pitchFamily="18" charset="0"/>
              </a:rPr>
              <a:t> </a:t>
            </a:r>
            <a:r>
              <a:rPr lang="en-US" sz="2500" dirty="0" err="1">
                <a:latin typeface="Times New Roman" panose="02020603050405020304" pitchFamily="18" charset="0"/>
                <a:cs typeface="Times New Roman" panose="02020603050405020304" pitchFamily="18" charset="0"/>
              </a:rPr>
              <a:t>tiếp</a:t>
            </a:r>
            <a:r>
              <a:rPr lang="en-US" sz="2500" dirty="0">
                <a:latin typeface="Times New Roman" panose="02020603050405020304" pitchFamily="18" charset="0"/>
                <a:cs typeface="Times New Roman" panose="02020603050405020304" pitchFamily="18" charset="0"/>
              </a:rPr>
              <a:t>, </a:t>
            </a:r>
            <a:r>
              <a:rPr lang="en-US" sz="2500" dirty="0" err="1">
                <a:latin typeface="Times New Roman" panose="02020603050405020304" pitchFamily="18" charset="0"/>
                <a:cs typeface="Times New Roman" panose="02020603050405020304" pitchFamily="18" charset="0"/>
              </a:rPr>
              <a:t>trải</a:t>
            </a:r>
            <a:r>
              <a:rPr lang="en-US" sz="2500" dirty="0">
                <a:latin typeface="Times New Roman" panose="02020603050405020304" pitchFamily="18" charset="0"/>
                <a:cs typeface="Times New Roman" panose="02020603050405020304" pitchFamily="18" charset="0"/>
              </a:rPr>
              <a:t> </a:t>
            </a:r>
            <a:r>
              <a:rPr lang="en-US" sz="2500" dirty="0" err="1">
                <a:latin typeface="Times New Roman" panose="02020603050405020304" pitchFamily="18" charset="0"/>
                <a:cs typeface="Times New Roman" panose="02020603050405020304" pitchFamily="18" charset="0"/>
              </a:rPr>
              <a:t>nghiệm</a:t>
            </a:r>
            <a:r>
              <a:rPr lang="en-US" sz="2500" dirty="0">
                <a:latin typeface="Times New Roman" panose="02020603050405020304" pitchFamily="18" charset="0"/>
                <a:cs typeface="Times New Roman" panose="02020603050405020304" pitchFamily="18" charset="0"/>
              </a:rPr>
              <a:t> </a:t>
            </a:r>
            <a:r>
              <a:rPr lang="en-US" sz="2500" dirty="0" err="1">
                <a:latin typeface="Times New Roman" panose="02020603050405020304" pitchFamily="18" charset="0"/>
                <a:cs typeface="Times New Roman" panose="02020603050405020304" pitchFamily="18" charset="0"/>
              </a:rPr>
              <a:t>hữu</a:t>
            </a:r>
            <a:r>
              <a:rPr lang="en-US" sz="2500" dirty="0">
                <a:latin typeface="Times New Roman" panose="02020603050405020304" pitchFamily="18" charset="0"/>
                <a:cs typeface="Times New Roman" panose="02020603050405020304" pitchFamily="18" charset="0"/>
              </a:rPr>
              <a:t> </a:t>
            </a:r>
            <a:r>
              <a:rPr lang="en-US" sz="2500" dirty="0" err="1">
                <a:latin typeface="Times New Roman" panose="02020603050405020304" pitchFamily="18" charset="0"/>
                <a:cs typeface="Times New Roman" panose="02020603050405020304" pitchFamily="18" charset="0"/>
              </a:rPr>
              <a:t>ích</a:t>
            </a:r>
            <a:r>
              <a:rPr lang="en-US" sz="2500" dirty="0">
                <a:latin typeface="Times New Roman" panose="02020603050405020304" pitchFamily="18" charset="0"/>
                <a:cs typeface="Times New Roman" panose="02020603050405020304" pitchFamily="18" charset="0"/>
              </a:rPr>
              <a:t>, </a:t>
            </a:r>
            <a:r>
              <a:rPr lang="en-US" sz="2500" dirty="0" err="1">
                <a:latin typeface="Times New Roman" panose="02020603050405020304" pitchFamily="18" charset="0"/>
                <a:cs typeface="Times New Roman" panose="02020603050405020304" pitchFamily="18" charset="0"/>
              </a:rPr>
              <a:t>tình</a:t>
            </a:r>
            <a:r>
              <a:rPr lang="en-US" sz="2500" dirty="0">
                <a:latin typeface="Times New Roman" panose="02020603050405020304" pitchFamily="18" charset="0"/>
                <a:cs typeface="Times New Roman" panose="02020603050405020304" pitchFamily="18" charset="0"/>
              </a:rPr>
              <a:t> </a:t>
            </a:r>
            <a:r>
              <a:rPr lang="en-US" sz="2500" dirty="0" err="1">
                <a:latin typeface="Times New Roman" panose="02020603050405020304" pitchFamily="18" charset="0"/>
                <a:cs typeface="Times New Roman" panose="02020603050405020304" pitchFamily="18" charset="0"/>
              </a:rPr>
              <a:t>người</a:t>
            </a:r>
            <a:r>
              <a:rPr lang="en-US" sz="2500" dirty="0">
                <a:latin typeface="Times New Roman" panose="02020603050405020304" pitchFamily="18" charset="0"/>
                <a:cs typeface="Times New Roman" panose="02020603050405020304" pitchFamily="18" charset="0"/>
              </a:rPr>
              <a:t>, </a:t>
            </a:r>
            <a:r>
              <a:rPr lang="en-US" sz="2500" dirty="0" err="1">
                <a:latin typeface="Times New Roman" panose="02020603050405020304" pitchFamily="18" charset="0"/>
                <a:cs typeface="Times New Roman" panose="02020603050405020304" pitchFamily="18" charset="0"/>
              </a:rPr>
              <a:t>mối</a:t>
            </a:r>
            <a:r>
              <a:rPr lang="en-US" sz="2500" dirty="0">
                <a:latin typeface="Times New Roman" panose="02020603050405020304" pitchFamily="18" charset="0"/>
                <a:cs typeface="Times New Roman" panose="02020603050405020304" pitchFamily="18" charset="0"/>
              </a:rPr>
              <a:t> </a:t>
            </a:r>
            <a:r>
              <a:rPr lang="en-US" sz="2500" dirty="0" err="1">
                <a:latin typeface="Times New Roman" panose="02020603050405020304" pitchFamily="18" charset="0"/>
                <a:cs typeface="Times New Roman" panose="02020603050405020304" pitchFamily="18" charset="0"/>
              </a:rPr>
              <a:t>quan</a:t>
            </a:r>
            <a:r>
              <a:rPr lang="en-US" sz="2500" dirty="0">
                <a:latin typeface="Times New Roman" panose="02020603050405020304" pitchFamily="18" charset="0"/>
                <a:cs typeface="Times New Roman" panose="02020603050405020304" pitchFamily="18" charset="0"/>
              </a:rPr>
              <a:t> </a:t>
            </a:r>
            <a:r>
              <a:rPr lang="en-US" sz="2500" dirty="0" err="1">
                <a:latin typeface="Times New Roman" panose="02020603050405020304" pitchFamily="18" charset="0"/>
                <a:cs typeface="Times New Roman" panose="02020603050405020304" pitchFamily="18" charset="0"/>
              </a:rPr>
              <a:t>hệ</a:t>
            </a:r>
            <a:r>
              <a:rPr lang="en-US" sz="2500" dirty="0">
                <a:latin typeface="Times New Roman" panose="02020603050405020304" pitchFamily="18" charset="0"/>
                <a:cs typeface="Times New Roman" panose="02020603050405020304" pitchFamily="18" charset="0"/>
              </a:rPr>
              <a:t> </a:t>
            </a:r>
            <a:r>
              <a:rPr lang="en-US" sz="2500" dirty="0" err="1">
                <a:latin typeface="Times New Roman" panose="02020603050405020304" pitchFamily="18" charset="0"/>
                <a:cs typeface="Times New Roman" panose="02020603050405020304" pitchFamily="18" charset="0"/>
              </a:rPr>
              <a:t>tốt</a:t>
            </a:r>
            <a:r>
              <a:rPr lang="en-US" sz="2500" dirty="0">
                <a:latin typeface="Times New Roman" panose="02020603050405020304" pitchFamily="18" charset="0"/>
                <a:cs typeface="Times New Roman" panose="02020603050405020304" pitchFamily="18" charset="0"/>
              </a:rPr>
              <a:t> </a:t>
            </a:r>
            <a:r>
              <a:rPr lang="en-US" sz="2500" dirty="0" err="1">
                <a:latin typeface="Times New Roman" panose="02020603050405020304" pitchFamily="18" charset="0"/>
                <a:cs typeface="Times New Roman" panose="02020603050405020304" pitchFamily="18" charset="0"/>
              </a:rPr>
              <a:t>đẹp</a:t>
            </a:r>
            <a:r>
              <a:rPr lang="en-US" sz="2500" dirty="0" smtClean="0">
                <a:latin typeface="Times New Roman" panose="02020603050405020304" pitchFamily="18" charset="0"/>
                <a:cs typeface="Times New Roman" panose="02020603050405020304" pitchFamily="18" charset="0"/>
              </a:rPr>
              <a:t>,…)</a:t>
            </a:r>
          </a:p>
          <a:p>
            <a:pPr algn="just"/>
            <a:r>
              <a:rPr lang="en-US" sz="2500" dirty="0">
                <a:latin typeface="Times New Roman" panose="02020603050405020304" pitchFamily="18" charset="0"/>
                <a:cs typeface="Times New Roman" panose="02020603050405020304" pitchFamily="18" charset="0"/>
              </a:rPr>
              <a:t>(</a:t>
            </a:r>
            <a:r>
              <a:rPr lang="en-US" sz="2500" dirty="0" err="1">
                <a:latin typeface="Times New Roman" panose="02020603050405020304" pitchFamily="18" charset="0"/>
                <a:cs typeface="Times New Roman" panose="02020603050405020304" pitchFamily="18" charset="0"/>
              </a:rPr>
              <a:t>Kết</a:t>
            </a:r>
            <a:r>
              <a:rPr lang="en-US" sz="2500" dirty="0">
                <a:latin typeface="Times New Roman" panose="02020603050405020304" pitchFamily="18" charset="0"/>
                <a:cs typeface="Times New Roman" panose="02020603050405020304" pitchFamily="18" charset="0"/>
              </a:rPr>
              <a:t> </a:t>
            </a:r>
            <a:r>
              <a:rPr lang="en-US" sz="2500" dirty="0" err="1">
                <a:latin typeface="Times New Roman" panose="02020603050405020304" pitchFamily="18" charset="0"/>
                <a:cs typeface="Times New Roman" panose="02020603050405020304" pitchFamily="18" charset="0"/>
              </a:rPr>
              <a:t>hợp</a:t>
            </a:r>
            <a:r>
              <a:rPr lang="en-US" sz="2500" dirty="0">
                <a:latin typeface="Times New Roman" panose="02020603050405020304" pitchFamily="18" charset="0"/>
                <a:cs typeface="Times New Roman" panose="02020603050405020304" pitchFamily="18" charset="0"/>
              </a:rPr>
              <a:t> </a:t>
            </a:r>
            <a:r>
              <a:rPr lang="en-US" sz="2500" dirty="0" err="1">
                <a:latin typeface="Times New Roman" panose="02020603050405020304" pitchFamily="18" charset="0"/>
                <a:cs typeface="Times New Roman" panose="02020603050405020304" pitchFamily="18" charset="0"/>
              </a:rPr>
              <a:t>với</a:t>
            </a:r>
            <a:r>
              <a:rPr lang="en-US" sz="2500" dirty="0">
                <a:latin typeface="Times New Roman" panose="02020603050405020304" pitchFamily="18" charset="0"/>
                <a:cs typeface="Times New Roman" panose="02020603050405020304" pitchFamily="18" charset="0"/>
              </a:rPr>
              <a:t> </a:t>
            </a:r>
            <a:r>
              <a:rPr lang="en-US" sz="2500" dirty="0" err="1">
                <a:latin typeface="Times New Roman" panose="02020603050405020304" pitchFamily="18" charset="0"/>
                <a:cs typeface="Times New Roman" panose="02020603050405020304" pitchFamily="18" charset="0"/>
              </a:rPr>
              <a:t>dẫn</a:t>
            </a:r>
            <a:r>
              <a:rPr lang="en-US" sz="2500" dirty="0">
                <a:latin typeface="Times New Roman" panose="02020603050405020304" pitchFamily="18" charset="0"/>
                <a:cs typeface="Times New Roman" panose="02020603050405020304" pitchFamily="18" charset="0"/>
              </a:rPr>
              <a:t> </a:t>
            </a:r>
            <a:r>
              <a:rPr lang="en-US" sz="2500" dirty="0" err="1">
                <a:latin typeface="Times New Roman" panose="02020603050405020304" pitchFamily="18" charset="0"/>
                <a:cs typeface="Times New Roman" panose="02020603050405020304" pitchFamily="18" charset="0"/>
              </a:rPr>
              <a:t>chứng</a:t>
            </a:r>
            <a:r>
              <a:rPr lang="en-US" sz="2500" dirty="0" smtClean="0">
                <a:latin typeface="Times New Roman" panose="02020603050405020304" pitchFamily="18" charset="0"/>
                <a:cs typeface="Times New Roman" panose="02020603050405020304" pitchFamily="18" charset="0"/>
              </a:rPr>
              <a:t>)</a:t>
            </a:r>
            <a:endParaRPr lang="en-US" sz="2500" dirty="0">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4276871209"/>
      </p:ext>
    </p:extLst>
  </p:cSld>
  <p:clrMapOvr>
    <a:masterClrMapping/>
  </p:clrMapOvr>
  <p:transition spd="slow">
    <p:split orient="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
</file>

<file path=ppt/slides/slide1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Freeform 3"/>
          <p:cNvSpPr>
            <a:spLocks/>
          </p:cNvSpPr>
          <p:nvPr/>
        </p:nvSpPr>
        <p:spPr bwMode="auto">
          <a:xfrm>
            <a:off x="5087898" y="71677"/>
            <a:ext cx="3184603" cy="389226"/>
          </a:xfrm>
          <a:custGeom>
            <a:avLst/>
            <a:gdLst>
              <a:gd name="T0" fmla="+- 0 3326 3326"/>
              <a:gd name="T1" fmla="*/ T0 w 7474"/>
              <a:gd name="T2" fmla="+- 0 2203 761"/>
              <a:gd name="T3" fmla="*/ 2203 h 1443"/>
              <a:gd name="T4" fmla="+- 0 3485 3326"/>
              <a:gd name="T5" fmla="*/ T4 w 7474"/>
              <a:gd name="T6" fmla="+- 0 761 761"/>
              <a:gd name="T7" fmla="*/ 761 h 1443"/>
              <a:gd name="T8" fmla="+- 0 10800 3326"/>
              <a:gd name="T9" fmla="*/ T8 w 7474"/>
              <a:gd name="T10" fmla="+- 0 761 761"/>
              <a:gd name="T11" fmla="*/ 761 h 1443"/>
              <a:gd name="T12" fmla="+- 0 10800 3326"/>
              <a:gd name="T13" fmla="*/ T12 w 7474"/>
              <a:gd name="T14" fmla="+- 0 2191 761"/>
              <a:gd name="T15" fmla="*/ 2191 h 1443"/>
              <a:gd name="T16" fmla="+- 0 3326 3326"/>
              <a:gd name="T17" fmla="*/ T16 w 7474"/>
              <a:gd name="T18" fmla="+- 0 2203 761"/>
              <a:gd name="T19" fmla="*/ 2203 h 1443"/>
            </a:gdLst>
            <a:ahLst/>
            <a:cxnLst>
              <a:cxn ang="0">
                <a:pos x="T1" y="T3"/>
              </a:cxn>
              <a:cxn ang="0">
                <a:pos x="T5" y="T7"/>
              </a:cxn>
              <a:cxn ang="0">
                <a:pos x="T9" y="T11"/>
              </a:cxn>
              <a:cxn ang="0">
                <a:pos x="T13" y="T15"/>
              </a:cxn>
              <a:cxn ang="0">
                <a:pos x="T17" y="T19"/>
              </a:cxn>
            </a:cxnLst>
            <a:rect l="0" t="0" r="r" b="b"/>
            <a:pathLst>
              <a:path w="7474" h="1443">
                <a:moveTo>
                  <a:pt x="0" y="1442"/>
                </a:moveTo>
                <a:lnTo>
                  <a:pt x="159" y="0"/>
                </a:lnTo>
                <a:lnTo>
                  <a:pt x="7474" y="0"/>
                </a:lnTo>
                <a:lnTo>
                  <a:pt x="7474" y="1430"/>
                </a:lnTo>
                <a:lnTo>
                  <a:pt x="0" y="1442"/>
                </a:lnTo>
                <a:close/>
              </a:path>
            </a:pathLst>
          </a:custGeom>
          <a:solidFill>
            <a:srgbClr val="FBFBE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 name="Rectangle 2"/>
          <p:cNvSpPr>
            <a:spLocks noChangeArrowheads="1"/>
          </p:cNvSpPr>
          <p:nvPr/>
        </p:nvSpPr>
        <p:spPr bwMode="auto">
          <a:xfrm>
            <a:off x="17460" y="0"/>
            <a:ext cx="12192000" cy="652321"/>
          </a:xfrm>
          <a:prstGeom prst="rect">
            <a:avLst/>
          </a:prstGeom>
          <a:solidFill>
            <a:srgbClr val="B1C1E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Freeform 3"/>
          <p:cNvSpPr>
            <a:spLocks/>
          </p:cNvSpPr>
          <p:nvPr/>
        </p:nvSpPr>
        <p:spPr bwMode="auto">
          <a:xfrm>
            <a:off x="1893557" y="71677"/>
            <a:ext cx="10315903" cy="684643"/>
          </a:xfrm>
          <a:custGeom>
            <a:avLst/>
            <a:gdLst>
              <a:gd name="T0" fmla="+- 0 3326 3326"/>
              <a:gd name="T1" fmla="*/ T0 w 7474"/>
              <a:gd name="T2" fmla="+- 0 2203 761"/>
              <a:gd name="T3" fmla="*/ 2203 h 1443"/>
              <a:gd name="T4" fmla="+- 0 3485 3326"/>
              <a:gd name="T5" fmla="*/ T4 w 7474"/>
              <a:gd name="T6" fmla="+- 0 761 761"/>
              <a:gd name="T7" fmla="*/ 761 h 1443"/>
              <a:gd name="T8" fmla="+- 0 10800 3326"/>
              <a:gd name="T9" fmla="*/ T8 w 7474"/>
              <a:gd name="T10" fmla="+- 0 761 761"/>
              <a:gd name="T11" fmla="*/ 761 h 1443"/>
              <a:gd name="T12" fmla="+- 0 10800 3326"/>
              <a:gd name="T13" fmla="*/ T12 w 7474"/>
              <a:gd name="T14" fmla="+- 0 2191 761"/>
              <a:gd name="T15" fmla="*/ 2191 h 1443"/>
              <a:gd name="T16" fmla="+- 0 3326 3326"/>
              <a:gd name="T17" fmla="*/ T16 w 7474"/>
              <a:gd name="T18" fmla="+- 0 2203 761"/>
              <a:gd name="T19" fmla="*/ 2203 h 1443"/>
            </a:gdLst>
            <a:ahLst/>
            <a:cxnLst>
              <a:cxn ang="0">
                <a:pos x="T1" y="T3"/>
              </a:cxn>
              <a:cxn ang="0">
                <a:pos x="T5" y="T7"/>
              </a:cxn>
              <a:cxn ang="0">
                <a:pos x="T9" y="T11"/>
              </a:cxn>
              <a:cxn ang="0">
                <a:pos x="T13" y="T15"/>
              </a:cxn>
              <a:cxn ang="0">
                <a:pos x="T17" y="T19"/>
              </a:cxn>
            </a:cxnLst>
            <a:rect l="0" t="0" r="r" b="b"/>
            <a:pathLst>
              <a:path w="7474" h="1443">
                <a:moveTo>
                  <a:pt x="0" y="1442"/>
                </a:moveTo>
                <a:lnTo>
                  <a:pt x="159" y="0"/>
                </a:lnTo>
                <a:lnTo>
                  <a:pt x="7474" y="0"/>
                </a:lnTo>
                <a:lnTo>
                  <a:pt x="7474" y="1430"/>
                </a:lnTo>
                <a:lnTo>
                  <a:pt x="0" y="1442"/>
                </a:lnTo>
                <a:close/>
              </a:path>
            </a:pathLst>
          </a:custGeom>
          <a:solidFill>
            <a:schemeClr val="accent6">
              <a:lumMod val="20000"/>
              <a:lumOff val="8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15" name="Group 14"/>
          <p:cNvGrpSpPr/>
          <p:nvPr/>
        </p:nvGrpSpPr>
        <p:grpSpPr>
          <a:xfrm>
            <a:off x="1608530" y="53231"/>
            <a:ext cx="538945" cy="821412"/>
            <a:chOff x="908603" y="80216"/>
            <a:chExt cx="538945" cy="676514"/>
          </a:xfrm>
        </p:grpSpPr>
        <p:sp>
          <p:nvSpPr>
            <p:cNvPr id="20" name="Freeform 4"/>
            <p:cNvSpPr>
              <a:spLocks/>
            </p:cNvSpPr>
            <p:nvPr/>
          </p:nvSpPr>
          <p:spPr bwMode="auto">
            <a:xfrm>
              <a:off x="1136046" y="80216"/>
              <a:ext cx="311502" cy="676514"/>
            </a:xfrm>
            <a:custGeom>
              <a:avLst/>
              <a:gdLst>
                <a:gd name="T0" fmla="+- 0 3055 3055"/>
                <a:gd name="T1" fmla="*/ T0 w 430"/>
                <a:gd name="T2" fmla="+- 0 2450 761"/>
                <a:gd name="T3" fmla="*/ 2450 h 1690"/>
                <a:gd name="T4" fmla="+- 0 3086 3055"/>
                <a:gd name="T5" fmla="*/ T4 w 430"/>
                <a:gd name="T6" fmla="+- 0 1116 761"/>
                <a:gd name="T7" fmla="*/ 1116 h 1690"/>
                <a:gd name="T8" fmla="+- 0 3485 3055"/>
                <a:gd name="T9" fmla="*/ T8 w 430"/>
                <a:gd name="T10" fmla="+- 0 761 761"/>
                <a:gd name="T11" fmla="*/ 761 h 1690"/>
                <a:gd name="T12" fmla="+- 0 3326 3055"/>
                <a:gd name="T13" fmla="*/ T12 w 430"/>
                <a:gd name="T14" fmla="+- 0 2203 761"/>
                <a:gd name="T15" fmla="*/ 2203 h 1690"/>
                <a:gd name="T16" fmla="+- 0 3055 3055"/>
                <a:gd name="T17" fmla="*/ T16 w 430"/>
                <a:gd name="T18" fmla="+- 0 2450 761"/>
                <a:gd name="T19" fmla="*/ 2450 h 1690"/>
              </a:gdLst>
              <a:ahLst/>
              <a:cxnLst>
                <a:cxn ang="0">
                  <a:pos x="T1" y="T3"/>
                </a:cxn>
                <a:cxn ang="0">
                  <a:pos x="T5" y="T7"/>
                </a:cxn>
                <a:cxn ang="0">
                  <a:pos x="T9" y="T11"/>
                </a:cxn>
                <a:cxn ang="0">
                  <a:pos x="T13" y="T15"/>
                </a:cxn>
                <a:cxn ang="0">
                  <a:pos x="T17" y="T19"/>
                </a:cxn>
              </a:cxnLst>
              <a:rect l="0" t="0" r="r" b="b"/>
              <a:pathLst>
                <a:path w="430" h="1690">
                  <a:moveTo>
                    <a:pt x="0" y="1689"/>
                  </a:moveTo>
                  <a:lnTo>
                    <a:pt x="31" y="355"/>
                  </a:lnTo>
                  <a:lnTo>
                    <a:pt x="430" y="0"/>
                  </a:lnTo>
                  <a:lnTo>
                    <a:pt x="271" y="1442"/>
                  </a:lnTo>
                  <a:lnTo>
                    <a:pt x="0" y="1689"/>
                  </a:lnTo>
                  <a:close/>
                </a:path>
              </a:pathLst>
            </a:custGeom>
            <a:solidFill>
              <a:srgbClr val="FBB6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 name="Freeform 5"/>
            <p:cNvSpPr>
              <a:spLocks/>
            </p:cNvSpPr>
            <p:nvPr/>
          </p:nvSpPr>
          <p:spPr bwMode="auto">
            <a:xfrm>
              <a:off x="908603" y="80216"/>
              <a:ext cx="258983" cy="676514"/>
            </a:xfrm>
            <a:custGeom>
              <a:avLst/>
              <a:gdLst>
                <a:gd name="T0" fmla="+- 0 3055 2731"/>
                <a:gd name="T1" fmla="*/ T0 w 356"/>
                <a:gd name="T2" fmla="+- 0 2450 761"/>
                <a:gd name="T3" fmla="*/ 2450 h 1690"/>
                <a:gd name="T4" fmla="+- 0 2798 2731"/>
                <a:gd name="T5" fmla="*/ T4 w 356"/>
                <a:gd name="T6" fmla="+- 0 2203 761"/>
                <a:gd name="T7" fmla="*/ 2203 h 1690"/>
                <a:gd name="T8" fmla="+- 0 2731 2731"/>
                <a:gd name="T9" fmla="*/ T8 w 356"/>
                <a:gd name="T10" fmla="+- 0 761 761"/>
                <a:gd name="T11" fmla="*/ 761 h 1690"/>
                <a:gd name="T12" fmla="+- 0 3086 2731"/>
                <a:gd name="T13" fmla="*/ T12 w 356"/>
                <a:gd name="T14" fmla="+- 0 1116 761"/>
                <a:gd name="T15" fmla="*/ 1116 h 1690"/>
                <a:gd name="T16" fmla="+- 0 3055 2731"/>
                <a:gd name="T17" fmla="*/ T16 w 356"/>
                <a:gd name="T18" fmla="+- 0 2450 761"/>
                <a:gd name="T19" fmla="*/ 2450 h 1690"/>
              </a:gdLst>
              <a:ahLst/>
              <a:cxnLst>
                <a:cxn ang="0">
                  <a:pos x="T1" y="T3"/>
                </a:cxn>
                <a:cxn ang="0">
                  <a:pos x="T5" y="T7"/>
                </a:cxn>
                <a:cxn ang="0">
                  <a:pos x="T9" y="T11"/>
                </a:cxn>
                <a:cxn ang="0">
                  <a:pos x="T13" y="T15"/>
                </a:cxn>
                <a:cxn ang="0">
                  <a:pos x="T17" y="T19"/>
                </a:cxn>
              </a:cxnLst>
              <a:rect l="0" t="0" r="r" b="b"/>
              <a:pathLst>
                <a:path w="356" h="1690">
                  <a:moveTo>
                    <a:pt x="324" y="1689"/>
                  </a:moveTo>
                  <a:lnTo>
                    <a:pt x="67" y="1442"/>
                  </a:lnTo>
                  <a:lnTo>
                    <a:pt x="0" y="0"/>
                  </a:lnTo>
                  <a:lnTo>
                    <a:pt x="355" y="355"/>
                  </a:lnTo>
                  <a:lnTo>
                    <a:pt x="324" y="1689"/>
                  </a:lnTo>
                  <a:close/>
                </a:path>
              </a:pathLst>
            </a:custGeom>
            <a:solidFill>
              <a:srgbClr val="DB6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5" name="Freeform 6"/>
          <p:cNvSpPr>
            <a:spLocks/>
          </p:cNvSpPr>
          <p:nvPr/>
        </p:nvSpPr>
        <p:spPr bwMode="auto">
          <a:xfrm>
            <a:off x="889114" y="71678"/>
            <a:ext cx="772509" cy="684642"/>
          </a:xfrm>
          <a:custGeom>
            <a:avLst/>
            <a:gdLst>
              <a:gd name="T0" fmla="+- 0 2798 1553"/>
              <a:gd name="T1" fmla="*/ T0 w 1246"/>
              <a:gd name="T2" fmla="+- 0 2203 761"/>
              <a:gd name="T3" fmla="*/ 2203 h 1443"/>
              <a:gd name="T4" fmla="+- 0 1553 1553"/>
              <a:gd name="T5" fmla="*/ T4 w 1246"/>
              <a:gd name="T6" fmla="+- 0 2203 761"/>
              <a:gd name="T7" fmla="*/ 2203 h 1443"/>
              <a:gd name="T8" fmla="+- 0 1553 1553"/>
              <a:gd name="T9" fmla="*/ T8 w 1246"/>
              <a:gd name="T10" fmla="+- 0 761 761"/>
              <a:gd name="T11" fmla="*/ 761 h 1443"/>
              <a:gd name="T12" fmla="+- 0 2731 1553"/>
              <a:gd name="T13" fmla="*/ T12 w 1246"/>
              <a:gd name="T14" fmla="+- 0 761 761"/>
              <a:gd name="T15" fmla="*/ 761 h 1443"/>
              <a:gd name="T16" fmla="+- 0 2798 1553"/>
              <a:gd name="T17" fmla="*/ T16 w 1246"/>
              <a:gd name="T18" fmla="+- 0 2203 761"/>
              <a:gd name="T19" fmla="*/ 2203 h 1443"/>
            </a:gdLst>
            <a:ahLst/>
            <a:cxnLst>
              <a:cxn ang="0">
                <a:pos x="T1" y="T3"/>
              </a:cxn>
              <a:cxn ang="0">
                <a:pos x="T5" y="T7"/>
              </a:cxn>
              <a:cxn ang="0">
                <a:pos x="T9" y="T11"/>
              </a:cxn>
              <a:cxn ang="0">
                <a:pos x="T13" y="T15"/>
              </a:cxn>
              <a:cxn ang="0">
                <a:pos x="T17" y="T19"/>
              </a:cxn>
            </a:cxnLst>
            <a:rect l="0" t="0" r="r" b="b"/>
            <a:pathLst>
              <a:path w="1246" h="1443">
                <a:moveTo>
                  <a:pt x="1245" y="1442"/>
                </a:moveTo>
                <a:lnTo>
                  <a:pt x="0" y="1442"/>
                </a:lnTo>
                <a:lnTo>
                  <a:pt x="0" y="0"/>
                </a:lnTo>
                <a:lnTo>
                  <a:pt x="1178" y="0"/>
                </a:lnTo>
                <a:lnTo>
                  <a:pt x="1245" y="1442"/>
                </a:lnTo>
                <a:close/>
              </a:path>
            </a:pathLst>
          </a:custGeom>
          <a:solidFill>
            <a:srgbClr val="F4832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 name="Rectangle 25"/>
          <p:cNvSpPr/>
          <p:nvPr/>
        </p:nvSpPr>
        <p:spPr>
          <a:xfrm>
            <a:off x="889114" y="88180"/>
            <a:ext cx="719416" cy="58064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smtClean="0">
                <a:latin typeface="Times New Roman" panose="02020603050405020304" pitchFamily="18" charset="0"/>
                <a:cs typeface="Times New Roman" panose="02020603050405020304" pitchFamily="18" charset="0"/>
              </a:rPr>
              <a:t>LỚP</a:t>
            </a:r>
          </a:p>
          <a:p>
            <a:pPr algn="ctr"/>
            <a:r>
              <a:rPr lang="en-US" b="1" smtClean="0">
                <a:latin typeface="Times New Roman" panose="02020603050405020304" pitchFamily="18" charset="0"/>
                <a:cs typeface="Times New Roman" panose="02020603050405020304" pitchFamily="18" charset="0"/>
              </a:rPr>
              <a:t>10</a:t>
            </a:r>
            <a:endParaRPr lang="en-US" b="1">
              <a:latin typeface="Times New Roman" panose="02020603050405020304" pitchFamily="18" charset="0"/>
              <a:cs typeface="Times New Roman" panose="02020603050405020304" pitchFamily="18" charset="0"/>
            </a:endParaRPr>
          </a:p>
        </p:txBody>
      </p:sp>
      <p:sp>
        <p:nvSpPr>
          <p:cNvPr id="18" name="Rounded Rectangle 17"/>
          <p:cNvSpPr/>
          <p:nvPr/>
        </p:nvSpPr>
        <p:spPr>
          <a:xfrm>
            <a:off x="94594" y="71678"/>
            <a:ext cx="747224" cy="684642"/>
          </a:xfrm>
          <a:prstGeom prst="roundRect">
            <a:avLst/>
          </a:prstGeom>
          <a:solidFill>
            <a:schemeClr val="accent6">
              <a:lumMod val="75000"/>
            </a:schemeClr>
          </a:solidFill>
          <a:ln>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700" b="1" smtClean="0">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NGỮ VĂN</a:t>
            </a:r>
            <a:endParaRPr lang="en-US" sz="1700" b="1">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endParaRPr>
          </a:p>
        </p:txBody>
      </p:sp>
      <p:sp>
        <p:nvSpPr>
          <p:cNvPr id="23" name="Rectangle 22"/>
          <p:cNvSpPr/>
          <p:nvPr/>
        </p:nvSpPr>
        <p:spPr>
          <a:xfrm>
            <a:off x="1561235" y="131928"/>
            <a:ext cx="10630766" cy="67762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dirty="0" smtClean="0">
                <a:solidFill>
                  <a:srgbClr val="C00000"/>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BÀI 7: ANH HÙNG VÀ NGHỆ SĨ (PHẦN VIẾT)</a:t>
            </a:r>
            <a:endParaRPr lang="en-US" sz="3200" b="1" dirty="0">
              <a:solidFill>
                <a:srgbClr val="C00000"/>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endParaRPr>
          </a:p>
        </p:txBody>
      </p:sp>
      <p:grpSp>
        <p:nvGrpSpPr>
          <p:cNvPr id="29" name="Group 28"/>
          <p:cNvGrpSpPr/>
          <p:nvPr/>
        </p:nvGrpSpPr>
        <p:grpSpPr>
          <a:xfrm>
            <a:off x="17460" y="6782919"/>
            <a:ext cx="12194502" cy="75081"/>
            <a:chOff x="4931841" y="4800600"/>
            <a:chExt cx="14776329" cy="149111"/>
          </a:xfrm>
          <a:solidFill>
            <a:schemeClr val="accent6">
              <a:lumMod val="50000"/>
            </a:schemeClr>
          </a:solidFill>
        </p:grpSpPr>
        <p:grpSp>
          <p:nvGrpSpPr>
            <p:cNvPr id="30" name="Group 29"/>
            <p:cNvGrpSpPr/>
            <p:nvPr/>
          </p:nvGrpSpPr>
          <p:grpSpPr>
            <a:xfrm>
              <a:off x="4931841" y="4800600"/>
              <a:ext cx="12138546" cy="149111"/>
              <a:chOff x="2844983" y="4880089"/>
              <a:chExt cx="12138546" cy="149111"/>
            </a:xfrm>
            <a:grpFill/>
          </p:grpSpPr>
          <p:grpSp>
            <p:nvGrpSpPr>
              <p:cNvPr id="36" name="Group 35"/>
              <p:cNvGrpSpPr/>
              <p:nvPr/>
            </p:nvGrpSpPr>
            <p:grpSpPr>
              <a:xfrm>
                <a:off x="2844983" y="4880089"/>
                <a:ext cx="11069794" cy="149111"/>
                <a:chOff x="2211387" y="5029200"/>
                <a:chExt cx="11679394" cy="126831"/>
              </a:xfrm>
              <a:grpFill/>
            </p:grpSpPr>
            <p:sp>
              <p:nvSpPr>
                <p:cNvPr id="39" name="Freeform 5"/>
                <p:cNvSpPr>
                  <a:spLocks/>
                </p:cNvSpPr>
                <p:nvPr/>
              </p:nvSpPr>
              <p:spPr bwMode="auto">
                <a:xfrm>
                  <a:off x="2211387" y="5029200"/>
                  <a:ext cx="526381" cy="126831"/>
                </a:xfrm>
                <a:custGeom>
                  <a:avLst/>
                  <a:gdLst>
                    <a:gd name="T0" fmla="*/ 33 w 412"/>
                    <a:gd name="T1" fmla="*/ 150 h 182"/>
                    <a:gd name="T2" fmla="*/ 187 w 412"/>
                    <a:gd name="T3" fmla="*/ 150 h 182"/>
                    <a:gd name="T4" fmla="*/ 187 w 412"/>
                    <a:gd name="T5" fmla="*/ 1 h 182"/>
                    <a:gd name="T6" fmla="*/ 187 w 412"/>
                    <a:gd name="T7" fmla="*/ 1 h 182"/>
                    <a:gd name="T8" fmla="*/ 187 w 412"/>
                    <a:gd name="T9" fmla="*/ 1 h 182"/>
                    <a:gd name="T10" fmla="*/ 412 w 412"/>
                    <a:gd name="T11" fmla="*/ 0 h 182"/>
                    <a:gd name="T12" fmla="*/ 412 w 412"/>
                    <a:gd name="T13" fmla="*/ 181 h 182"/>
                    <a:gd name="T14" fmla="*/ 379 w 412"/>
                    <a:gd name="T15" fmla="*/ 181 h 182"/>
                    <a:gd name="T16" fmla="*/ 379 w 412"/>
                    <a:gd name="T17" fmla="*/ 181 h 182"/>
                    <a:gd name="T18" fmla="*/ 256 w 412"/>
                    <a:gd name="T19" fmla="*/ 182 h 182"/>
                    <a:gd name="T20" fmla="*/ 255 w 412"/>
                    <a:gd name="T21" fmla="*/ 62 h 182"/>
                    <a:gd name="T22" fmla="*/ 342 w 412"/>
                    <a:gd name="T23" fmla="*/ 62 h 182"/>
                    <a:gd name="T24" fmla="*/ 342 w 412"/>
                    <a:gd name="T25" fmla="*/ 62 h 182"/>
                    <a:gd name="T26" fmla="*/ 342 w 412"/>
                    <a:gd name="T27" fmla="*/ 62 h 182"/>
                    <a:gd name="T28" fmla="*/ 342 w 412"/>
                    <a:gd name="T29" fmla="*/ 94 h 182"/>
                    <a:gd name="T30" fmla="*/ 342 w 412"/>
                    <a:gd name="T31" fmla="*/ 94 h 182"/>
                    <a:gd name="T32" fmla="*/ 342 w 412"/>
                    <a:gd name="T33" fmla="*/ 116 h 182"/>
                    <a:gd name="T34" fmla="*/ 313 w 412"/>
                    <a:gd name="T35" fmla="*/ 116 h 182"/>
                    <a:gd name="T36" fmla="*/ 313 w 412"/>
                    <a:gd name="T37" fmla="*/ 94 h 182"/>
                    <a:gd name="T38" fmla="*/ 288 w 412"/>
                    <a:gd name="T39" fmla="*/ 94 h 182"/>
                    <a:gd name="T40" fmla="*/ 288 w 412"/>
                    <a:gd name="T41" fmla="*/ 149 h 182"/>
                    <a:gd name="T42" fmla="*/ 379 w 412"/>
                    <a:gd name="T43" fmla="*/ 149 h 182"/>
                    <a:gd name="T44" fmla="*/ 379 w 412"/>
                    <a:gd name="T45" fmla="*/ 32 h 182"/>
                    <a:gd name="T46" fmla="*/ 220 w 412"/>
                    <a:gd name="T47" fmla="*/ 32 h 182"/>
                    <a:gd name="T48" fmla="*/ 220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7 w 412"/>
                    <a:gd name="T61" fmla="*/ 115 h 182"/>
                    <a:gd name="T62" fmla="*/ 100 w 412"/>
                    <a:gd name="T63" fmla="*/ 115 h 182"/>
                    <a:gd name="T64" fmla="*/ 100 w 412"/>
                    <a:gd name="T65" fmla="*/ 116 h 182"/>
                    <a:gd name="T66" fmla="*/ 71 w 412"/>
                    <a:gd name="T67" fmla="*/ 116 h 182"/>
                    <a:gd name="T68" fmla="*/ 71 w 412"/>
                    <a:gd name="T69" fmla="*/ 115 h 182"/>
                    <a:gd name="T70" fmla="*/ 70 w 412"/>
                    <a:gd name="T71" fmla="*/ 115 h 182"/>
                    <a:gd name="T72" fmla="*/ 69 w 412"/>
                    <a:gd name="T73" fmla="*/ 61 h 182"/>
                    <a:gd name="T74" fmla="*/ 100 w 412"/>
                    <a:gd name="T75" fmla="*/ 61 h 182"/>
                    <a:gd name="T76" fmla="*/ 100 w 412"/>
                    <a:gd name="T77" fmla="*/ 84 h 182"/>
                    <a:gd name="T78" fmla="*/ 124 w 412"/>
                    <a:gd name="T79" fmla="*/ 84 h 182"/>
                    <a:gd name="T80" fmla="*/ 124 w 412"/>
                    <a:gd name="T81" fmla="*/ 33 h 182"/>
                    <a:gd name="T82" fmla="*/ 33 w 412"/>
                    <a:gd name="T83" fmla="*/ 33 h 182"/>
                    <a:gd name="T84" fmla="*/ 33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3" y="150"/>
                      </a:moveTo>
                      <a:cubicBezTo>
                        <a:pt x="187" y="150"/>
                        <a:pt x="187" y="150"/>
                        <a:pt x="187" y="150"/>
                      </a:cubicBezTo>
                      <a:cubicBezTo>
                        <a:pt x="187" y="1"/>
                        <a:pt x="187" y="1"/>
                        <a:pt x="187"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79" y="181"/>
                        <a:pt x="379" y="181"/>
                        <a:pt x="379" y="181"/>
                      </a:cubicBezTo>
                      <a:cubicBezTo>
                        <a:pt x="379" y="181"/>
                        <a:pt x="379" y="181"/>
                        <a:pt x="379" y="181"/>
                      </a:cubicBezTo>
                      <a:cubicBezTo>
                        <a:pt x="256" y="182"/>
                        <a:pt x="256" y="182"/>
                        <a:pt x="256" y="182"/>
                      </a:cubicBezTo>
                      <a:cubicBezTo>
                        <a:pt x="256" y="143"/>
                        <a:pt x="255" y="100"/>
                        <a:pt x="255" y="62"/>
                      </a:cubicBezTo>
                      <a:cubicBezTo>
                        <a:pt x="285" y="62"/>
                        <a:pt x="313" y="62"/>
                        <a:pt x="342" y="62"/>
                      </a:cubicBezTo>
                      <a:cubicBezTo>
                        <a:pt x="342" y="62"/>
                        <a:pt x="342" y="62"/>
                        <a:pt x="342" y="62"/>
                      </a:cubicBezTo>
                      <a:cubicBezTo>
                        <a:pt x="342" y="62"/>
                        <a:pt x="342" y="62"/>
                        <a:pt x="342" y="62"/>
                      </a:cubicBezTo>
                      <a:cubicBezTo>
                        <a:pt x="342" y="94"/>
                        <a:pt x="342" y="94"/>
                        <a:pt x="342"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8" y="94"/>
                        <a:pt x="288" y="94"/>
                        <a:pt x="288" y="94"/>
                      </a:cubicBezTo>
                      <a:cubicBezTo>
                        <a:pt x="288" y="149"/>
                        <a:pt x="288" y="149"/>
                        <a:pt x="288" y="149"/>
                      </a:cubicBezTo>
                      <a:cubicBezTo>
                        <a:pt x="379" y="149"/>
                        <a:pt x="379" y="149"/>
                        <a:pt x="379" y="149"/>
                      </a:cubicBezTo>
                      <a:cubicBezTo>
                        <a:pt x="379" y="32"/>
                        <a:pt x="379" y="32"/>
                        <a:pt x="379" y="32"/>
                      </a:cubicBezTo>
                      <a:cubicBezTo>
                        <a:pt x="220" y="32"/>
                        <a:pt x="220" y="32"/>
                        <a:pt x="220" y="32"/>
                      </a:cubicBezTo>
                      <a:cubicBezTo>
                        <a:pt x="220" y="32"/>
                        <a:pt x="220" y="32"/>
                        <a:pt x="220"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7" y="115"/>
                        <a:pt x="157" y="115"/>
                        <a:pt x="157" y="115"/>
                      </a:cubicBezTo>
                      <a:cubicBezTo>
                        <a:pt x="100" y="115"/>
                        <a:pt x="100" y="115"/>
                        <a:pt x="100" y="115"/>
                      </a:cubicBezTo>
                      <a:cubicBezTo>
                        <a:pt x="100" y="116"/>
                        <a:pt x="100" y="116"/>
                        <a:pt x="100" y="116"/>
                      </a:cubicBezTo>
                      <a:cubicBezTo>
                        <a:pt x="71" y="116"/>
                        <a:pt x="71" y="116"/>
                        <a:pt x="71" y="116"/>
                      </a:cubicBezTo>
                      <a:cubicBezTo>
                        <a:pt x="71" y="115"/>
                        <a:pt x="71" y="115"/>
                        <a:pt x="71" y="115"/>
                      </a:cubicBezTo>
                      <a:cubicBezTo>
                        <a:pt x="70" y="115"/>
                        <a:pt x="70" y="115"/>
                        <a:pt x="70" y="115"/>
                      </a:cubicBezTo>
                      <a:cubicBezTo>
                        <a:pt x="69" y="61"/>
                        <a:pt x="69" y="61"/>
                        <a:pt x="69" y="61"/>
                      </a:cubicBezTo>
                      <a:cubicBezTo>
                        <a:pt x="100" y="61"/>
                        <a:pt x="100" y="61"/>
                        <a:pt x="100" y="61"/>
                      </a:cubicBezTo>
                      <a:cubicBezTo>
                        <a:pt x="100" y="84"/>
                        <a:pt x="100" y="84"/>
                        <a:pt x="100" y="84"/>
                      </a:cubicBezTo>
                      <a:cubicBezTo>
                        <a:pt x="124" y="84"/>
                        <a:pt x="124" y="84"/>
                        <a:pt x="124" y="84"/>
                      </a:cubicBezTo>
                      <a:cubicBezTo>
                        <a:pt x="124" y="33"/>
                        <a:pt x="124" y="33"/>
                        <a:pt x="124" y="33"/>
                      </a:cubicBezTo>
                      <a:cubicBezTo>
                        <a:pt x="33" y="33"/>
                        <a:pt x="33" y="33"/>
                        <a:pt x="33" y="33"/>
                      </a:cubicBezTo>
                      <a:lnTo>
                        <a:pt x="33"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40" name="Freeform 6"/>
                <p:cNvSpPr>
                  <a:spLocks/>
                </p:cNvSpPr>
                <p:nvPr/>
              </p:nvSpPr>
              <p:spPr bwMode="auto">
                <a:xfrm>
                  <a:off x="2769038" y="5029200"/>
                  <a:ext cx="524643" cy="126831"/>
                </a:xfrm>
                <a:custGeom>
                  <a:avLst/>
                  <a:gdLst>
                    <a:gd name="T0" fmla="*/ 32 w 411"/>
                    <a:gd name="T1" fmla="*/ 150 h 182"/>
                    <a:gd name="T2" fmla="*/ 186 w 411"/>
                    <a:gd name="T3" fmla="*/ 150 h 182"/>
                    <a:gd name="T4" fmla="*/ 186 w 411"/>
                    <a:gd name="T5" fmla="*/ 1 h 182"/>
                    <a:gd name="T6" fmla="*/ 187 w 411"/>
                    <a:gd name="T7" fmla="*/ 1 h 182"/>
                    <a:gd name="T8" fmla="*/ 187 w 411"/>
                    <a:gd name="T9" fmla="*/ 1 h 182"/>
                    <a:gd name="T10" fmla="*/ 411 w 411"/>
                    <a:gd name="T11" fmla="*/ 0 h 182"/>
                    <a:gd name="T12" fmla="*/ 411 w 411"/>
                    <a:gd name="T13" fmla="*/ 181 h 182"/>
                    <a:gd name="T14" fmla="*/ 379 w 411"/>
                    <a:gd name="T15" fmla="*/ 181 h 182"/>
                    <a:gd name="T16" fmla="*/ 379 w 411"/>
                    <a:gd name="T17" fmla="*/ 181 h 182"/>
                    <a:gd name="T18" fmla="*/ 255 w 411"/>
                    <a:gd name="T19" fmla="*/ 182 h 182"/>
                    <a:gd name="T20" fmla="*/ 255 w 411"/>
                    <a:gd name="T21" fmla="*/ 62 h 182"/>
                    <a:gd name="T22" fmla="*/ 341 w 411"/>
                    <a:gd name="T23" fmla="*/ 62 h 182"/>
                    <a:gd name="T24" fmla="*/ 341 w 411"/>
                    <a:gd name="T25" fmla="*/ 62 h 182"/>
                    <a:gd name="T26" fmla="*/ 342 w 411"/>
                    <a:gd name="T27" fmla="*/ 62 h 182"/>
                    <a:gd name="T28" fmla="*/ 342 w 411"/>
                    <a:gd name="T29" fmla="*/ 94 h 182"/>
                    <a:gd name="T30" fmla="*/ 341 w 411"/>
                    <a:gd name="T31" fmla="*/ 94 h 182"/>
                    <a:gd name="T32" fmla="*/ 341 w 411"/>
                    <a:gd name="T33" fmla="*/ 116 h 182"/>
                    <a:gd name="T34" fmla="*/ 312 w 411"/>
                    <a:gd name="T35" fmla="*/ 116 h 182"/>
                    <a:gd name="T36" fmla="*/ 312 w 411"/>
                    <a:gd name="T37" fmla="*/ 94 h 182"/>
                    <a:gd name="T38" fmla="*/ 288 w 411"/>
                    <a:gd name="T39" fmla="*/ 94 h 182"/>
                    <a:gd name="T40" fmla="*/ 288 w 411"/>
                    <a:gd name="T41" fmla="*/ 149 h 182"/>
                    <a:gd name="T42" fmla="*/ 379 w 411"/>
                    <a:gd name="T43" fmla="*/ 149 h 182"/>
                    <a:gd name="T44" fmla="*/ 379 w 411"/>
                    <a:gd name="T45" fmla="*/ 32 h 182"/>
                    <a:gd name="T46" fmla="*/ 220 w 411"/>
                    <a:gd name="T47" fmla="*/ 32 h 182"/>
                    <a:gd name="T48" fmla="*/ 220 w 411"/>
                    <a:gd name="T49" fmla="*/ 32 h 182"/>
                    <a:gd name="T50" fmla="*/ 218 w 411"/>
                    <a:gd name="T51" fmla="*/ 32 h 182"/>
                    <a:gd name="T52" fmla="*/ 218 w 411"/>
                    <a:gd name="T53" fmla="*/ 182 h 182"/>
                    <a:gd name="T54" fmla="*/ 0 w 411"/>
                    <a:gd name="T55" fmla="*/ 182 h 182"/>
                    <a:gd name="T56" fmla="*/ 0 w 411"/>
                    <a:gd name="T57" fmla="*/ 1 h 182"/>
                    <a:gd name="T58" fmla="*/ 156 w 411"/>
                    <a:gd name="T59" fmla="*/ 0 h 182"/>
                    <a:gd name="T60" fmla="*/ 156 w 411"/>
                    <a:gd name="T61" fmla="*/ 115 h 182"/>
                    <a:gd name="T62" fmla="*/ 99 w 411"/>
                    <a:gd name="T63" fmla="*/ 115 h 182"/>
                    <a:gd name="T64" fmla="*/ 99 w 411"/>
                    <a:gd name="T65" fmla="*/ 116 h 182"/>
                    <a:gd name="T66" fmla="*/ 70 w 411"/>
                    <a:gd name="T67" fmla="*/ 116 h 182"/>
                    <a:gd name="T68" fmla="*/ 70 w 411"/>
                    <a:gd name="T69" fmla="*/ 115 h 182"/>
                    <a:gd name="T70" fmla="*/ 69 w 411"/>
                    <a:gd name="T71" fmla="*/ 115 h 182"/>
                    <a:gd name="T72" fmla="*/ 69 w 411"/>
                    <a:gd name="T73" fmla="*/ 61 h 182"/>
                    <a:gd name="T74" fmla="*/ 99 w 411"/>
                    <a:gd name="T75" fmla="*/ 61 h 182"/>
                    <a:gd name="T76" fmla="*/ 99 w 411"/>
                    <a:gd name="T77" fmla="*/ 84 h 182"/>
                    <a:gd name="T78" fmla="*/ 123 w 411"/>
                    <a:gd name="T79" fmla="*/ 84 h 182"/>
                    <a:gd name="T80" fmla="*/ 123 w 411"/>
                    <a:gd name="T81" fmla="*/ 33 h 182"/>
                    <a:gd name="T82" fmla="*/ 32 w 411"/>
                    <a:gd name="T83" fmla="*/ 33 h 182"/>
                    <a:gd name="T84" fmla="*/ 32 w 411"/>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1" h="182">
                      <a:moveTo>
                        <a:pt x="32" y="150"/>
                      </a:moveTo>
                      <a:cubicBezTo>
                        <a:pt x="186" y="150"/>
                        <a:pt x="186" y="150"/>
                        <a:pt x="186" y="150"/>
                      </a:cubicBezTo>
                      <a:cubicBezTo>
                        <a:pt x="186" y="1"/>
                        <a:pt x="186" y="1"/>
                        <a:pt x="186" y="1"/>
                      </a:cubicBezTo>
                      <a:cubicBezTo>
                        <a:pt x="187" y="1"/>
                        <a:pt x="187" y="1"/>
                        <a:pt x="187" y="1"/>
                      </a:cubicBezTo>
                      <a:cubicBezTo>
                        <a:pt x="187" y="1"/>
                        <a:pt x="187" y="1"/>
                        <a:pt x="187" y="1"/>
                      </a:cubicBezTo>
                      <a:cubicBezTo>
                        <a:pt x="268" y="1"/>
                        <a:pt x="332" y="0"/>
                        <a:pt x="411" y="0"/>
                      </a:cubicBezTo>
                      <a:cubicBezTo>
                        <a:pt x="411" y="181"/>
                        <a:pt x="411" y="181"/>
                        <a:pt x="411" y="181"/>
                      </a:cubicBezTo>
                      <a:cubicBezTo>
                        <a:pt x="379" y="181"/>
                        <a:pt x="379" y="181"/>
                        <a:pt x="379" y="181"/>
                      </a:cubicBezTo>
                      <a:cubicBezTo>
                        <a:pt x="379" y="181"/>
                        <a:pt x="379" y="181"/>
                        <a:pt x="379" y="181"/>
                      </a:cubicBezTo>
                      <a:cubicBezTo>
                        <a:pt x="255" y="182"/>
                        <a:pt x="255" y="182"/>
                        <a:pt x="255" y="182"/>
                      </a:cubicBezTo>
                      <a:cubicBezTo>
                        <a:pt x="255" y="143"/>
                        <a:pt x="255" y="100"/>
                        <a:pt x="255" y="62"/>
                      </a:cubicBezTo>
                      <a:cubicBezTo>
                        <a:pt x="284" y="62"/>
                        <a:pt x="312" y="62"/>
                        <a:pt x="341" y="62"/>
                      </a:cubicBezTo>
                      <a:cubicBezTo>
                        <a:pt x="341" y="62"/>
                        <a:pt x="341" y="62"/>
                        <a:pt x="341" y="62"/>
                      </a:cubicBezTo>
                      <a:cubicBezTo>
                        <a:pt x="342" y="62"/>
                        <a:pt x="342" y="62"/>
                        <a:pt x="342" y="62"/>
                      </a:cubicBezTo>
                      <a:cubicBezTo>
                        <a:pt x="342" y="94"/>
                        <a:pt x="342" y="94"/>
                        <a:pt x="342" y="94"/>
                      </a:cubicBezTo>
                      <a:cubicBezTo>
                        <a:pt x="341" y="94"/>
                        <a:pt x="341" y="94"/>
                        <a:pt x="341" y="94"/>
                      </a:cubicBezTo>
                      <a:cubicBezTo>
                        <a:pt x="341" y="116"/>
                        <a:pt x="341" y="116"/>
                        <a:pt x="341" y="116"/>
                      </a:cubicBezTo>
                      <a:cubicBezTo>
                        <a:pt x="312" y="116"/>
                        <a:pt x="312" y="116"/>
                        <a:pt x="312" y="116"/>
                      </a:cubicBezTo>
                      <a:cubicBezTo>
                        <a:pt x="312" y="94"/>
                        <a:pt x="312" y="94"/>
                        <a:pt x="312" y="94"/>
                      </a:cubicBezTo>
                      <a:cubicBezTo>
                        <a:pt x="288" y="94"/>
                        <a:pt x="288" y="94"/>
                        <a:pt x="288" y="94"/>
                      </a:cubicBezTo>
                      <a:cubicBezTo>
                        <a:pt x="288" y="149"/>
                        <a:pt x="288" y="149"/>
                        <a:pt x="288" y="149"/>
                      </a:cubicBezTo>
                      <a:cubicBezTo>
                        <a:pt x="379" y="149"/>
                        <a:pt x="379" y="149"/>
                        <a:pt x="379" y="149"/>
                      </a:cubicBezTo>
                      <a:cubicBezTo>
                        <a:pt x="379" y="32"/>
                        <a:pt x="379" y="32"/>
                        <a:pt x="379" y="32"/>
                      </a:cubicBezTo>
                      <a:cubicBezTo>
                        <a:pt x="220" y="32"/>
                        <a:pt x="220" y="32"/>
                        <a:pt x="220" y="32"/>
                      </a:cubicBezTo>
                      <a:cubicBezTo>
                        <a:pt x="220" y="32"/>
                        <a:pt x="220" y="32"/>
                        <a:pt x="220" y="32"/>
                      </a:cubicBezTo>
                      <a:cubicBezTo>
                        <a:pt x="218" y="32"/>
                        <a:pt x="218" y="32"/>
                        <a:pt x="218" y="32"/>
                      </a:cubicBezTo>
                      <a:cubicBezTo>
                        <a:pt x="218" y="182"/>
                        <a:pt x="218" y="182"/>
                        <a:pt x="218" y="182"/>
                      </a:cubicBezTo>
                      <a:cubicBezTo>
                        <a:pt x="0" y="182"/>
                        <a:pt x="0" y="182"/>
                        <a:pt x="0" y="182"/>
                      </a:cubicBezTo>
                      <a:cubicBezTo>
                        <a:pt x="0" y="1"/>
                        <a:pt x="0" y="1"/>
                        <a:pt x="0" y="1"/>
                      </a:cubicBezTo>
                      <a:cubicBezTo>
                        <a:pt x="156" y="0"/>
                        <a:pt x="156" y="0"/>
                        <a:pt x="156" y="0"/>
                      </a:cubicBezTo>
                      <a:cubicBezTo>
                        <a:pt x="156" y="115"/>
                        <a:pt x="156" y="115"/>
                        <a:pt x="156" y="115"/>
                      </a:cubicBezTo>
                      <a:cubicBezTo>
                        <a:pt x="99" y="115"/>
                        <a:pt x="99" y="115"/>
                        <a:pt x="99" y="115"/>
                      </a:cubicBezTo>
                      <a:cubicBezTo>
                        <a:pt x="99" y="116"/>
                        <a:pt x="99" y="116"/>
                        <a:pt x="99" y="116"/>
                      </a:cubicBezTo>
                      <a:cubicBezTo>
                        <a:pt x="70" y="116"/>
                        <a:pt x="70" y="116"/>
                        <a:pt x="70" y="116"/>
                      </a:cubicBezTo>
                      <a:cubicBezTo>
                        <a:pt x="70" y="115"/>
                        <a:pt x="70" y="115"/>
                        <a:pt x="70" y="115"/>
                      </a:cubicBezTo>
                      <a:cubicBezTo>
                        <a:pt x="69" y="115"/>
                        <a:pt x="69" y="115"/>
                        <a:pt x="69" y="115"/>
                      </a:cubicBezTo>
                      <a:cubicBezTo>
                        <a:pt x="69" y="61"/>
                        <a:pt x="69" y="61"/>
                        <a:pt x="69" y="61"/>
                      </a:cubicBezTo>
                      <a:cubicBezTo>
                        <a:pt x="99" y="61"/>
                        <a:pt x="99" y="61"/>
                        <a:pt x="99" y="61"/>
                      </a:cubicBezTo>
                      <a:cubicBezTo>
                        <a:pt x="99" y="84"/>
                        <a:pt x="99" y="84"/>
                        <a:pt x="99" y="84"/>
                      </a:cubicBezTo>
                      <a:cubicBezTo>
                        <a:pt x="123" y="84"/>
                        <a:pt x="123" y="84"/>
                        <a:pt x="123" y="84"/>
                      </a:cubicBezTo>
                      <a:cubicBezTo>
                        <a:pt x="123" y="33"/>
                        <a:pt x="123" y="33"/>
                        <a:pt x="123" y="33"/>
                      </a:cubicBezTo>
                      <a:cubicBezTo>
                        <a:pt x="32" y="33"/>
                        <a:pt x="32" y="33"/>
                        <a:pt x="32" y="33"/>
                      </a:cubicBezTo>
                      <a:lnTo>
                        <a:pt x="32"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41" name="Freeform 7"/>
                <p:cNvSpPr>
                  <a:spLocks/>
                </p:cNvSpPr>
                <p:nvPr/>
              </p:nvSpPr>
              <p:spPr bwMode="auto">
                <a:xfrm>
                  <a:off x="3324952" y="5029200"/>
                  <a:ext cx="526381" cy="126831"/>
                </a:xfrm>
                <a:custGeom>
                  <a:avLst/>
                  <a:gdLst>
                    <a:gd name="T0" fmla="*/ 33 w 412"/>
                    <a:gd name="T1" fmla="*/ 150 h 182"/>
                    <a:gd name="T2" fmla="*/ 187 w 412"/>
                    <a:gd name="T3" fmla="*/ 150 h 182"/>
                    <a:gd name="T4" fmla="*/ 187 w 412"/>
                    <a:gd name="T5" fmla="*/ 1 h 182"/>
                    <a:gd name="T6" fmla="*/ 187 w 412"/>
                    <a:gd name="T7" fmla="*/ 1 h 182"/>
                    <a:gd name="T8" fmla="*/ 187 w 412"/>
                    <a:gd name="T9" fmla="*/ 1 h 182"/>
                    <a:gd name="T10" fmla="*/ 412 w 412"/>
                    <a:gd name="T11" fmla="*/ 0 h 182"/>
                    <a:gd name="T12" fmla="*/ 412 w 412"/>
                    <a:gd name="T13" fmla="*/ 181 h 182"/>
                    <a:gd name="T14" fmla="*/ 380 w 412"/>
                    <a:gd name="T15" fmla="*/ 181 h 182"/>
                    <a:gd name="T16" fmla="*/ 380 w 412"/>
                    <a:gd name="T17" fmla="*/ 181 h 182"/>
                    <a:gd name="T18" fmla="*/ 256 w 412"/>
                    <a:gd name="T19" fmla="*/ 182 h 182"/>
                    <a:gd name="T20" fmla="*/ 255 w 412"/>
                    <a:gd name="T21" fmla="*/ 62 h 182"/>
                    <a:gd name="T22" fmla="*/ 342 w 412"/>
                    <a:gd name="T23" fmla="*/ 62 h 182"/>
                    <a:gd name="T24" fmla="*/ 342 w 412"/>
                    <a:gd name="T25" fmla="*/ 62 h 182"/>
                    <a:gd name="T26" fmla="*/ 342 w 412"/>
                    <a:gd name="T27" fmla="*/ 62 h 182"/>
                    <a:gd name="T28" fmla="*/ 342 w 412"/>
                    <a:gd name="T29" fmla="*/ 94 h 182"/>
                    <a:gd name="T30" fmla="*/ 342 w 412"/>
                    <a:gd name="T31" fmla="*/ 94 h 182"/>
                    <a:gd name="T32" fmla="*/ 342 w 412"/>
                    <a:gd name="T33" fmla="*/ 116 h 182"/>
                    <a:gd name="T34" fmla="*/ 313 w 412"/>
                    <a:gd name="T35" fmla="*/ 116 h 182"/>
                    <a:gd name="T36" fmla="*/ 313 w 412"/>
                    <a:gd name="T37" fmla="*/ 94 h 182"/>
                    <a:gd name="T38" fmla="*/ 288 w 412"/>
                    <a:gd name="T39" fmla="*/ 94 h 182"/>
                    <a:gd name="T40" fmla="*/ 288 w 412"/>
                    <a:gd name="T41" fmla="*/ 149 h 182"/>
                    <a:gd name="T42" fmla="*/ 380 w 412"/>
                    <a:gd name="T43" fmla="*/ 149 h 182"/>
                    <a:gd name="T44" fmla="*/ 380 w 412"/>
                    <a:gd name="T45" fmla="*/ 32 h 182"/>
                    <a:gd name="T46" fmla="*/ 220 w 412"/>
                    <a:gd name="T47" fmla="*/ 32 h 182"/>
                    <a:gd name="T48" fmla="*/ 220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7 w 412"/>
                    <a:gd name="T61" fmla="*/ 115 h 182"/>
                    <a:gd name="T62" fmla="*/ 100 w 412"/>
                    <a:gd name="T63" fmla="*/ 115 h 182"/>
                    <a:gd name="T64" fmla="*/ 100 w 412"/>
                    <a:gd name="T65" fmla="*/ 116 h 182"/>
                    <a:gd name="T66" fmla="*/ 71 w 412"/>
                    <a:gd name="T67" fmla="*/ 116 h 182"/>
                    <a:gd name="T68" fmla="*/ 71 w 412"/>
                    <a:gd name="T69" fmla="*/ 115 h 182"/>
                    <a:gd name="T70" fmla="*/ 70 w 412"/>
                    <a:gd name="T71" fmla="*/ 115 h 182"/>
                    <a:gd name="T72" fmla="*/ 69 w 412"/>
                    <a:gd name="T73" fmla="*/ 61 h 182"/>
                    <a:gd name="T74" fmla="*/ 100 w 412"/>
                    <a:gd name="T75" fmla="*/ 61 h 182"/>
                    <a:gd name="T76" fmla="*/ 100 w 412"/>
                    <a:gd name="T77" fmla="*/ 84 h 182"/>
                    <a:gd name="T78" fmla="*/ 124 w 412"/>
                    <a:gd name="T79" fmla="*/ 84 h 182"/>
                    <a:gd name="T80" fmla="*/ 124 w 412"/>
                    <a:gd name="T81" fmla="*/ 33 h 182"/>
                    <a:gd name="T82" fmla="*/ 33 w 412"/>
                    <a:gd name="T83" fmla="*/ 33 h 182"/>
                    <a:gd name="T84" fmla="*/ 33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3" y="150"/>
                      </a:moveTo>
                      <a:cubicBezTo>
                        <a:pt x="187" y="150"/>
                        <a:pt x="187" y="150"/>
                        <a:pt x="187" y="150"/>
                      </a:cubicBezTo>
                      <a:cubicBezTo>
                        <a:pt x="187" y="1"/>
                        <a:pt x="187" y="1"/>
                        <a:pt x="187"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80" y="181"/>
                        <a:pt x="380" y="181"/>
                        <a:pt x="380" y="181"/>
                      </a:cubicBezTo>
                      <a:cubicBezTo>
                        <a:pt x="380" y="181"/>
                        <a:pt x="380" y="181"/>
                        <a:pt x="380" y="181"/>
                      </a:cubicBezTo>
                      <a:cubicBezTo>
                        <a:pt x="256" y="182"/>
                        <a:pt x="256" y="182"/>
                        <a:pt x="256" y="182"/>
                      </a:cubicBezTo>
                      <a:cubicBezTo>
                        <a:pt x="256" y="143"/>
                        <a:pt x="255" y="100"/>
                        <a:pt x="255" y="62"/>
                      </a:cubicBezTo>
                      <a:cubicBezTo>
                        <a:pt x="285" y="62"/>
                        <a:pt x="313" y="62"/>
                        <a:pt x="342" y="62"/>
                      </a:cubicBezTo>
                      <a:cubicBezTo>
                        <a:pt x="342" y="62"/>
                        <a:pt x="342" y="62"/>
                        <a:pt x="342" y="62"/>
                      </a:cubicBezTo>
                      <a:cubicBezTo>
                        <a:pt x="342" y="62"/>
                        <a:pt x="342" y="62"/>
                        <a:pt x="342" y="62"/>
                      </a:cubicBezTo>
                      <a:cubicBezTo>
                        <a:pt x="342" y="94"/>
                        <a:pt x="342" y="94"/>
                        <a:pt x="342"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8" y="94"/>
                        <a:pt x="288" y="94"/>
                        <a:pt x="288" y="94"/>
                      </a:cubicBezTo>
                      <a:cubicBezTo>
                        <a:pt x="288" y="149"/>
                        <a:pt x="288" y="149"/>
                        <a:pt x="288" y="149"/>
                      </a:cubicBezTo>
                      <a:cubicBezTo>
                        <a:pt x="380" y="149"/>
                        <a:pt x="380" y="149"/>
                        <a:pt x="380" y="149"/>
                      </a:cubicBezTo>
                      <a:cubicBezTo>
                        <a:pt x="380" y="32"/>
                        <a:pt x="380" y="32"/>
                        <a:pt x="380" y="32"/>
                      </a:cubicBezTo>
                      <a:cubicBezTo>
                        <a:pt x="220" y="32"/>
                        <a:pt x="220" y="32"/>
                        <a:pt x="220" y="32"/>
                      </a:cubicBezTo>
                      <a:cubicBezTo>
                        <a:pt x="220" y="32"/>
                        <a:pt x="220" y="32"/>
                        <a:pt x="220"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7" y="115"/>
                        <a:pt x="157" y="115"/>
                        <a:pt x="157" y="115"/>
                      </a:cubicBezTo>
                      <a:cubicBezTo>
                        <a:pt x="100" y="115"/>
                        <a:pt x="100" y="115"/>
                        <a:pt x="100" y="115"/>
                      </a:cubicBezTo>
                      <a:cubicBezTo>
                        <a:pt x="100" y="116"/>
                        <a:pt x="100" y="116"/>
                        <a:pt x="100" y="116"/>
                      </a:cubicBezTo>
                      <a:cubicBezTo>
                        <a:pt x="71" y="116"/>
                        <a:pt x="71" y="116"/>
                        <a:pt x="71" y="116"/>
                      </a:cubicBezTo>
                      <a:cubicBezTo>
                        <a:pt x="71" y="115"/>
                        <a:pt x="71" y="115"/>
                        <a:pt x="71" y="115"/>
                      </a:cubicBezTo>
                      <a:cubicBezTo>
                        <a:pt x="70" y="115"/>
                        <a:pt x="70" y="115"/>
                        <a:pt x="70" y="115"/>
                      </a:cubicBezTo>
                      <a:cubicBezTo>
                        <a:pt x="69" y="61"/>
                        <a:pt x="69" y="61"/>
                        <a:pt x="69" y="61"/>
                      </a:cubicBezTo>
                      <a:cubicBezTo>
                        <a:pt x="100" y="61"/>
                        <a:pt x="100" y="61"/>
                        <a:pt x="100" y="61"/>
                      </a:cubicBezTo>
                      <a:cubicBezTo>
                        <a:pt x="100" y="84"/>
                        <a:pt x="100" y="84"/>
                        <a:pt x="100" y="84"/>
                      </a:cubicBezTo>
                      <a:cubicBezTo>
                        <a:pt x="124" y="84"/>
                        <a:pt x="124" y="84"/>
                        <a:pt x="124" y="84"/>
                      </a:cubicBezTo>
                      <a:cubicBezTo>
                        <a:pt x="124" y="33"/>
                        <a:pt x="124" y="33"/>
                        <a:pt x="124" y="33"/>
                      </a:cubicBezTo>
                      <a:cubicBezTo>
                        <a:pt x="33" y="33"/>
                        <a:pt x="33" y="33"/>
                        <a:pt x="33" y="33"/>
                      </a:cubicBezTo>
                      <a:lnTo>
                        <a:pt x="33"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42" name="Freeform 8"/>
                <p:cNvSpPr>
                  <a:spLocks/>
                </p:cNvSpPr>
                <p:nvPr/>
              </p:nvSpPr>
              <p:spPr bwMode="auto">
                <a:xfrm>
                  <a:off x="3880865" y="5029200"/>
                  <a:ext cx="524643" cy="126831"/>
                </a:xfrm>
                <a:custGeom>
                  <a:avLst/>
                  <a:gdLst>
                    <a:gd name="T0" fmla="*/ 33 w 412"/>
                    <a:gd name="T1" fmla="*/ 150 h 182"/>
                    <a:gd name="T2" fmla="*/ 187 w 412"/>
                    <a:gd name="T3" fmla="*/ 150 h 182"/>
                    <a:gd name="T4" fmla="*/ 187 w 412"/>
                    <a:gd name="T5" fmla="*/ 1 h 182"/>
                    <a:gd name="T6" fmla="*/ 187 w 412"/>
                    <a:gd name="T7" fmla="*/ 1 h 182"/>
                    <a:gd name="T8" fmla="*/ 187 w 412"/>
                    <a:gd name="T9" fmla="*/ 1 h 182"/>
                    <a:gd name="T10" fmla="*/ 412 w 412"/>
                    <a:gd name="T11" fmla="*/ 0 h 182"/>
                    <a:gd name="T12" fmla="*/ 412 w 412"/>
                    <a:gd name="T13" fmla="*/ 181 h 182"/>
                    <a:gd name="T14" fmla="*/ 380 w 412"/>
                    <a:gd name="T15" fmla="*/ 181 h 182"/>
                    <a:gd name="T16" fmla="*/ 380 w 412"/>
                    <a:gd name="T17" fmla="*/ 181 h 182"/>
                    <a:gd name="T18" fmla="*/ 256 w 412"/>
                    <a:gd name="T19" fmla="*/ 182 h 182"/>
                    <a:gd name="T20" fmla="*/ 255 w 412"/>
                    <a:gd name="T21" fmla="*/ 62 h 182"/>
                    <a:gd name="T22" fmla="*/ 342 w 412"/>
                    <a:gd name="T23" fmla="*/ 62 h 182"/>
                    <a:gd name="T24" fmla="*/ 342 w 412"/>
                    <a:gd name="T25" fmla="*/ 62 h 182"/>
                    <a:gd name="T26" fmla="*/ 342 w 412"/>
                    <a:gd name="T27" fmla="*/ 62 h 182"/>
                    <a:gd name="T28" fmla="*/ 342 w 412"/>
                    <a:gd name="T29" fmla="*/ 94 h 182"/>
                    <a:gd name="T30" fmla="*/ 342 w 412"/>
                    <a:gd name="T31" fmla="*/ 94 h 182"/>
                    <a:gd name="T32" fmla="*/ 342 w 412"/>
                    <a:gd name="T33" fmla="*/ 116 h 182"/>
                    <a:gd name="T34" fmla="*/ 313 w 412"/>
                    <a:gd name="T35" fmla="*/ 116 h 182"/>
                    <a:gd name="T36" fmla="*/ 313 w 412"/>
                    <a:gd name="T37" fmla="*/ 94 h 182"/>
                    <a:gd name="T38" fmla="*/ 288 w 412"/>
                    <a:gd name="T39" fmla="*/ 94 h 182"/>
                    <a:gd name="T40" fmla="*/ 288 w 412"/>
                    <a:gd name="T41" fmla="*/ 149 h 182"/>
                    <a:gd name="T42" fmla="*/ 380 w 412"/>
                    <a:gd name="T43" fmla="*/ 149 h 182"/>
                    <a:gd name="T44" fmla="*/ 380 w 412"/>
                    <a:gd name="T45" fmla="*/ 32 h 182"/>
                    <a:gd name="T46" fmla="*/ 220 w 412"/>
                    <a:gd name="T47" fmla="*/ 32 h 182"/>
                    <a:gd name="T48" fmla="*/ 220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7 w 412"/>
                    <a:gd name="T61" fmla="*/ 115 h 182"/>
                    <a:gd name="T62" fmla="*/ 100 w 412"/>
                    <a:gd name="T63" fmla="*/ 115 h 182"/>
                    <a:gd name="T64" fmla="*/ 100 w 412"/>
                    <a:gd name="T65" fmla="*/ 116 h 182"/>
                    <a:gd name="T66" fmla="*/ 71 w 412"/>
                    <a:gd name="T67" fmla="*/ 116 h 182"/>
                    <a:gd name="T68" fmla="*/ 71 w 412"/>
                    <a:gd name="T69" fmla="*/ 115 h 182"/>
                    <a:gd name="T70" fmla="*/ 70 w 412"/>
                    <a:gd name="T71" fmla="*/ 115 h 182"/>
                    <a:gd name="T72" fmla="*/ 69 w 412"/>
                    <a:gd name="T73" fmla="*/ 61 h 182"/>
                    <a:gd name="T74" fmla="*/ 100 w 412"/>
                    <a:gd name="T75" fmla="*/ 61 h 182"/>
                    <a:gd name="T76" fmla="*/ 100 w 412"/>
                    <a:gd name="T77" fmla="*/ 84 h 182"/>
                    <a:gd name="T78" fmla="*/ 124 w 412"/>
                    <a:gd name="T79" fmla="*/ 84 h 182"/>
                    <a:gd name="T80" fmla="*/ 124 w 412"/>
                    <a:gd name="T81" fmla="*/ 33 h 182"/>
                    <a:gd name="T82" fmla="*/ 33 w 412"/>
                    <a:gd name="T83" fmla="*/ 33 h 182"/>
                    <a:gd name="T84" fmla="*/ 33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3" y="150"/>
                      </a:moveTo>
                      <a:cubicBezTo>
                        <a:pt x="187" y="150"/>
                        <a:pt x="187" y="150"/>
                        <a:pt x="187" y="150"/>
                      </a:cubicBezTo>
                      <a:cubicBezTo>
                        <a:pt x="187" y="1"/>
                        <a:pt x="187" y="1"/>
                        <a:pt x="187"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80" y="181"/>
                        <a:pt x="380" y="181"/>
                        <a:pt x="380" y="181"/>
                      </a:cubicBezTo>
                      <a:cubicBezTo>
                        <a:pt x="380" y="181"/>
                        <a:pt x="380" y="181"/>
                        <a:pt x="380" y="181"/>
                      </a:cubicBezTo>
                      <a:cubicBezTo>
                        <a:pt x="256" y="182"/>
                        <a:pt x="256" y="182"/>
                        <a:pt x="256" y="182"/>
                      </a:cubicBezTo>
                      <a:cubicBezTo>
                        <a:pt x="256" y="143"/>
                        <a:pt x="255" y="100"/>
                        <a:pt x="255" y="62"/>
                      </a:cubicBezTo>
                      <a:cubicBezTo>
                        <a:pt x="285" y="62"/>
                        <a:pt x="313" y="62"/>
                        <a:pt x="342" y="62"/>
                      </a:cubicBezTo>
                      <a:cubicBezTo>
                        <a:pt x="342" y="62"/>
                        <a:pt x="342" y="62"/>
                        <a:pt x="342" y="62"/>
                      </a:cubicBezTo>
                      <a:cubicBezTo>
                        <a:pt x="342" y="62"/>
                        <a:pt x="342" y="62"/>
                        <a:pt x="342" y="62"/>
                      </a:cubicBezTo>
                      <a:cubicBezTo>
                        <a:pt x="342" y="94"/>
                        <a:pt x="342" y="94"/>
                        <a:pt x="342"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8" y="94"/>
                        <a:pt x="288" y="94"/>
                        <a:pt x="288" y="94"/>
                      </a:cubicBezTo>
                      <a:cubicBezTo>
                        <a:pt x="288" y="149"/>
                        <a:pt x="288" y="149"/>
                        <a:pt x="288" y="149"/>
                      </a:cubicBezTo>
                      <a:cubicBezTo>
                        <a:pt x="380" y="149"/>
                        <a:pt x="380" y="149"/>
                        <a:pt x="380" y="149"/>
                      </a:cubicBezTo>
                      <a:cubicBezTo>
                        <a:pt x="380" y="32"/>
                        <a:pt x="380" y="32"/>
                        <a:pt x="380" y="32"/>
                      </a:cubicBezTo>
                      <a:cubicBezTo>
                        <a:pt x="220" y="32"/>
                        <a:pt x="220" y="32"/>
                        <a:pt x="220" y="32"/>
                      </a:cubicBezTo>
                      <a:cubicBezTo>
                        <a:pt x="220" y="32"/>
                        <a:pt x="220" y="32"/>
                        <a:pt x="220"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7" y="115"/>
                        <a:pt x="157" y="115"/>
                        <a:pt x="157" y="115"/>
                      </a:cubicBezTo>
                      <a:cubicBezTo>
                        <a:pt x="100" y="115"/>
                        <a:pt x="100" y="115"/>
                        <a:pt x="100" y="115"/>
                      </a:cubicBezTo>
                      <a:cubicBezTo>
                        <a:pt x="100" y="116"/>
                        <a:pt x="100" y="116"/>
                        <a:pt x="100" y="116"/>
                      </a:cubicBezTo>
                      <a:cubicBezTo>
                        <a:pt x="71" y="116"/>
                        <a:pt x="71" y="116"/>
                        <a:pt x="71" y="116"/>
                      </a:cubicBezTo>
                      <a:cubicBezTo>
                        <a:pt x="71" y="115"/>
                        <a:pt x="71" y="115"/>
                        <a:pt x="71" y="115"/>
                      </a:cubicBezTo>
                      <a:cubicBezTo>
                        <a:pt x="70" y="115"/>
                        <a:pt x="70" y="115"/>
                        <a:pt x="70" y="115"/>
                      </a:cubicBezTo>
                      <a:cubicBezTo>
                        <a:pt x="69" y="61"/>
                        <a:pt x="69" y="61"/>
                        <a:pt x="69" y="61"/>
                      </a:cubicBezTo>
                      <a:cubicBezTo>
                        <a:pt x="100" y="61"/>
                        <a:pt x="100" y="61"/>
                        <a:pt x="100" y="61"/>
                      </a:cubicBezTo>
                      <a:cubicBezTo>
                        <a:pt x="100" y="84"/>
                        <a:pt x="100" y="84"/>
                        <a:pt x="100" y="84"/>
                      </a:cubicBezTo>
                      <a:cubicBezTo>
                        <a:pt x="124" y="84"/>
                        <a:pt x="124" y="84"/>
                        <a:pt x="124" y="84"/>
                      </a:cubicBezTo>
                      <a:cubicBezTo>
                        <a:pt x="124" y="33"/>
                        <a:pt x="124" y="33"/>
                        <a:pt x="124" y="33"/>
                      </a:cubicBezTo>
                      <a:cubicBezTo>
                        <a:pt x="33" y="33"/>
                        <a:pt x="33" y="33"/>
                        <a:pt x="33" y="33"/>
                      </a:cubicBezTo>
                      <a:lnTo>
                        <a:pt x="33"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43" name="Freeform 9"/>
                <p:cNvSpPr>
                  <a:spLocks/>
                </p:cNvSpPr>
                <p:nvPr/>
              </p:nvSpPr>
              <p:spPr bwMode="auto">
                <a:xfrm>
                  <a:off x="4436778" y="5029200"/>
                  <a:ext cx="526381" cy="126831"/>
                </a:xfrm>
                <a:custGeom>
                  <a:avLst/>
                  <a:gdLst>
                    <a:gd name="T0" fmla="*/ 32 w 412"/>
                    <a:gd name="T1" fmla="*/ 150 h 182"/>
                    <a:gd name="T2" fmla="*/ 186 w 412"/>
                    <a:gd name="T3" fmla="*/ 150 h 182"/>
                    <a:gd name="T4" fmla="*/ 186 w 412"/>
                    <a:gd name="T5" fmla="*/ 1 h 182"/>
                    <a:gd name="T6" fmla="*/ 187 w 412"/>
                    <a:gd name="T7" fmla="*/ 1 h 182"/>
                    <a:gd name="T8" fmla="*/ 187 w 412"/>
                    <a:gd name="T9" fmla="*/ 1 h 182"/>
                    <a:gd name="T10" fmla="*/ 412 w 412"/>
                    <a:gd name="T11" fmla="*/ 0 h 182"/>
                    <a:gd name="T12" fmla="*/ 412 w 412"/>
                    <a:gd name="T13" fmla="*/ 181 h 182"/>
                    <a:gd name="T14" fmla="*/ 379 w 412"/>
                    <a:gd name="T15" fmla="*/ 181 h 182"/>
                    <a:gd name="T16" fmla="*/ 379 w 412"/>
                    <a:gd name="T17" fmla="*/ 181 h 182"/>
                    <a:gd name="T18" fmla="*/ 256 w 412"/>
                    <a:gd name="T19" fmla="*/ 182 h 182"/>
                    <a:gd name="T20" fmla="*/ 255 w 412"/>
                    <a:gd name="T21" fmla="*/ 62 h 182"/>
                    <a:gd name="T22" fmla="*/ 342 w 412"/>
                    <a:gd name="T23" fmla="*/ 62 h 182"/>
                    <a:gd name="T24" fmla="*/ 342 w 412"/>
                    <a:gd name="T25" fmla="*/ 62 h 182"/>
                    <a:gd name="T26" fmla="*/ 342 w 412"/>
                    <a:gd name="T27" fmla="*/ 62 h 182"/>
                    <a:gd name="T28" fmla="*/ 342 w 412"/>
                    <a:gd name="T29" fmla="*/ 94 h 182"/>
                    <a:gd name="T30" fmla="*/ 342 w 412"/>
                    <a:gd name="T31" fmla="*/ 94 h 182"/>
                    <a:gd name="T32" fmla="*/ 342 w 412"/>
                    <a:gd name="T33" fmla="*/ 116 h 182"/>
                    <a:gd name="T34" fmla="*/ 313 w 412"/>
                    <a:gd name="T35" fmla="*/ 116 h 182"/>
                    <a:gd name="T36" fmla="*/ 313 w 412"/>
                    <a:gd name="T37" fmla="*/ 94 h 182"/>
                    <a:gd name="T38" fmla="*/ 288 w 412"/>
                    <a:gd name="T39" fmla="*/ 94 h 182"/>
                    <a:gd name="T40" fmla="*/ 288 w 412"/>
                    <a:gd name="T41" fmla="*/ 149 h 182"/>
                    <a:gd name="T42" fmla="*/ 379 w 412"/>
                    <a:gd name="T43" fmla="*/ 149 h 182"/>
                    <a:gd name="T44" fmla="*/ 379 w 412"/>
                    <a:gd name="T45" fmla="*/ 32 h 182"/>
                    <a:gd name="T46" fmla="*/ 220 w 412"/>
                    <a:gd name="T47" fmla="*/ 32 h 182"/>
                    <a:gd name="T48" fmla="*/ 220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6 w 412"/>
                    <a:gd name="T61" fmla="*/ 115 h 182"/>
                    <a:gd name="T62" fmla="*/ 99 w 412"/>
                    <a:gd name="T63" fmla="*/ 115 h 182"/>
                    <a:gd name="T64" fmla="*/ 99 w 412"/>
                    <a:gd name="T65" fmla="*/ 116 h 182"/>
                    <a:gd name="T66" fmla="*/ 70 w 412"/>
                    <a:gd name="T67" fmla="*/ 116 h 182"/>
                    <a:gd name="T68" fmla="*/ 70 w 412"/>
                    <a:gd name="T69" fmla="*/ 115 h 182"/>
                    <a:gd name="T70" fmla="*/ 69 w 412"/>
                    <a:gd name="T71" fmla="*/ 115 h 182"/>
                    <a:gd name="T72" fmla="*/ 69 w 412"/>
                    <a:gd name="T73" fmla="*/ 61 h 182"/>
                    <a:gd name="T74" fmla="*/ 99 w 412"/>
                    <a:gd name="T75" fmla="*/ 61 h 182"/>
                    <a:gd name="T76" fmla="*/ 99 w 412"/>
                    <a:gd name="T77" fmla="*/ 84 h 182"/>
                    <a:gd name="T78" fmla="*/ 123 w 412"/>
                    <a:gd name="T79" fmla="*/ 84 h 182"/>
                    <a:gd name="T80" fmla="*/ 123 w 412"/>
                    <a:gd name="T81" fmla="*/ 33 h 182"/>
                    <a:gd name="T82" fmla="*/ 32 w 412"/>
                    <a:gd name="T83" fmla="*/ 33 h 182"/>
                    <a:gd name="T84" fmla="*/ 32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2" y="150"/>
                      </a:moveTo>
                      <a:cubicBezTo>
                        <a:pt x="186" y="150"/>
                        <a:pt x="186" y="150"/>
                        <a:pt x="186" y="150"/>
                      </a:cubicBezTo>
                      <a:cubicBezTo>
                        <a:pt x="186" y="1"/>
                        <a:pt x="186" y="1"/>
                        <a:pt x="186"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79" y="181"/>
                        <a:pt x="379" y="181"/>
                        <a:pt x="379" y="181"/>
                      </a:cubicBezTo>
                      <a:cubicBezTo>
                        <a:pt x="379" y="181"/>
                        <a:pt x="379" y="181"/>
                        <a:pt x="379" y="181"/>
                      </a:cubicBezTo>
                      <a:cubicBezTo>
                        <a:pt x="256" y="182"/>
                        <a:pt x="256" y="182"/>
                        <a:pt x="256" y="182"/>
                      </a:cubicBezTo>
                      <a:cubicBezTo>
                        <a:pt x="256" y="143"/>
                        <a:pt x="255" y="100"/>
                        <a:pt x="255" y="62"/>
                      </a:cubicBezTo>
                      <a:cubicBezTo>
                        <a:pt x="284" y="62"/>
                        <a:pt x="313" y="62"/>
                        <a:pt x="342" y="62"/>
                      </a:cubicBezTo>
                      <a:cubicBezTo>
                        <a:pt x="342" y="62"/>
                        <a:pt x="342" y="62"/>
                        <a:pt x="342" y="62"/>
                      </a:cubicBezTo>
                      <a:cubicBezTo>
                        <a:pt x="342" y="62"/>
                        <a:pt x="342" y="62"/>
                        <a:pt x="342" y="62"/>
                      </a:cubicBezTo>
                      <a:cubicBezTo>
                        <a:pt x="342" y="94"/>
                        <a:pt x="342" y="94"/>
                        <a:pt x="342"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8" y="94"/>
                        <a:pt x="288" y="94"/>
                        <a:pt x="288" y="94"/>
                      </a:cubicBezTo>
                      <a:cubicBezTo>
                        <a:pt x="288" y="149"/>
                        <a:pt x="288" y="149"/>
                        <a:pt x="288" y="149"/>
                      </a:cubicBezTo>
                      <a:cubicBezTo>
                        <a:pt x="379" y="149"/>
                        <a:pt x="379" y="149"/>
                        <a:pt x="379" y="149"/>
                      </a:cubicBezTo>
                      <a:cubicBezTo>
                        <a:pt x="379" y="32"/>
                        <a:pt x="379" y="32"/>
                        <a:pt x="379" y="32"/>
                      </a:cubicBezTo>
                      <a:cubicBezTo>
                        <a:pt x="220" y="32"/>
                        <a:pt x="220" y="32"/>
                        <a:pt x="220" y="32"/>
                      </a:cubicBezTo>
                      <a:cubicBezTo>
                        <a:pt x="220" y="32"/>
                        <a:pt x="220" y="32"/>
                        <a:pt x="220"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6" y="115"/>
                        <a:pt x="156" y="115"/>
                        <a:pt x="156" y="115"/>
                      </a:cubicBezTo>
                      <a:cubicBezTo>
                        <a:pt x="99" y="115"/>
                        <a:pt x="99" y="115"/>
                        <a:pt x="99" y="115"/>
                      </a:cubicBezTo>
                      <a:cubicBezTo>
                        <a:pt x="99" y="116"/>
                        <a:pt x="99" y="116"/>
                        <a:pt x="99" y="116"/>
                      </a:cubicBezTo>
                      <a:cubicBezTo>
                        <a:pt x="70" y="116"/>
                        <a:pt x="70" y="116"/>
                        <a:pt x="70" y="116"/>
                      </a:cubicBezTo>
                      <a:cubicBezTo>
                        <a:pt x="70" y="115"/>
                        <a:pt x="70" y="115"/>
                        <a:pt x="70" y="115"/>
                      </a:cubicBezTo>
                      <a:cubicBezTo>
                        <a:pt x="69" y="115"/>
                        <a:pt x="69" y="115"/>
                        <a:pt x="69" y="115"/>
                      </a:cubicBezTo>
                      <a:cubicBezTo>
                        <a:pt x="69" y="61"/>
                        <a:pt x="69" y="61"/>
                        <a:pt x="69" y="61"/>
                      </a:cubicBezTo>
                      <a:cubicBezTo>
                        <a:pt x="99" y="61"/>
                        <a:pt x="99" y="61"/>
                        <a:pt x="99" y="61"/>
                      </a:cubicBezTo>
                      <a:cubicBezTo>
                        <a:pt x="99" y="84"/>
                        <a:pt x="99" y="84"/>
                        <a:pt x="99" y="84"/>
                      </a:cubicBezTo>
                      <a:cubicBezTo>
                        <a:pt x="123" y="84"/>
                        <a:pt x="123" y="84"/>
                        <a:pt x="123" y="84"/>
                      </a:cubicBezTo>
                      <a:cubicBezTo>
                        <a:pt x="123" y="33"/>
                        <a:pt x="123" y="33"/>
                        <a:pt x="123" y="33"/>
                      </a:cubicBezTo>
                      <a:cubicBezTo>
                        <a:pt x="32" y="33"/>
                        <a:pt x="32" y="33"/>
                        <a:pt x="32" y="33"/>
                      </a:cubicBezTo>
                      <a:lnTo>
                        <a:pt x="32"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44" name="Freeform 10"/>
                <p:cNvSpPr>
                  <a:spLocks/>
                </p:cNvSpPr>
                <p:nvPr/>
              </p:nvSpPr>
              <p:spPr bwMode="auto">
                <a:xfrm>
                  <a:off x="4994429" y="5029200"/>
                  <a:ext cx="524643" cy="126831"/>
                </a:xfrm>
                <a:custGeom>
                  <a:avLst/>
                  <a:gdLst>
                    <a:gd name="T0" fmla="*/ 33 w 412"/>
                    <a:gd name="T1" fmla="*/ 150 h 182"/>
                    <a:gd name="T2" fmla="*/ 187 w 412"/>
                    <a:gd name="T3" fmla="*/ 150 h 182"/>
                    <a:gd name="T4" fmla="*/ 187 w 412"/>
                    <a:gd name="T5" fmla="*/ 1 h 182"/>
                    <a:gd name="T6" fmla="*/ 187 w 412"/>
                    <a:gd name="T7" fmla="*/ 1 h 182"/>
                    <a:gd name="T8" fmla="*/ 187 w 412"/>
                    <a:gd name="T9" fmla="*/ 1 h 182"/>
                    <a:gd name="T10" fmla="*/ 412 w 412"/>
                    <a:gd name="T11" fmla="*/ 0 h 182"/>
                    <a:gd name="T12" fmla="*/ 412 w 412"/>
                    <a:gd name="T13" fmla="*/ 181 h 182"/>
                    <a:gd name="T14" fmla="*/ 380 w 412"/>
                    <a:gd name="T15" fmla="*/ 181 h 182"/>
                    <a:gd name="T16" fmla="*/ 380 w 412"/>
                    <a:gd name="T17" fmla="*/ 181 h 182"/>
                    <a:gd name="T18" fmla="*/ 256 w 412"/>
                    <a:gd name="T19" fmla="*/ 182 h 182"/>
                    <a:gd name="T20" fmla="*/ 256 w 412"/>
                    <a:gd name="T21" fmla="*/ 62 h 182"/>
                    <a:gd name="T22" fmla="*/ 342 w 412"/>
                    <a:gd name="T23" fmla="*/ 62 h 182"/>
                    <a:gd name="T24" fmla="*/ 342 w 412"/>
                    <a:gd name="T25" fmla="*/ 62 h 182"/>
                    <a:gd name="T26" fmla="*/ 343 w 412"/>
                    <a:gd name="T27" fmla="*/ 62 h 182"/>
                    <a:gd name="T28" fmla="*/ 343 w 412"/>
                    <a:gd name="T29" fmla="*/ 94 h 182"/>
                    <a:gd name="T30" fmla="*/ 342 w 412"/>
                    <a:gd name="T31" fmla="*/ 94 h 182"/>
                    <a:gd name="T32" fmla="*/ 342 w 412"/>
                    <a:gd name="T33" fmla="*/ 116 h 182"/>
                    <a:gd name="T34" fmla="*/ 313 w 412"/>
                    <a:gd name="T35" fmla="*/ 116 h 182"/>
                    <a:gd name="T36" fmla="*/ 313 w 412"/>
                    <a:gd name="T37" fmla="*/ 94 h 182"/>
                    <a:gd name="T38" fmla="*/ 289 w 412"/>
                    <a:gd name="T39" fmla="*/ 94 h 182"/>
                    <a:gd name="T40" fmla="*/ 289 w 412"/>
                    <a:gd name="T41" fmla="*/ 149 h 182"/>
                    <a:gd name="T42" fmla="*/ 380 w 412"/>
                    <a:gd name="T43" fmla="*/ 149 h 182"/>
                    <a:gd name="T44" fmla="*/ 380 w 412"/>
                    <a:gd name="T45" fmla="*/ 32 h 182"/>
                    <a:gd name="T46" fmla="*/ 221 w 412"/>
                    <a:gd name="T47" fmla="*/ 32 h 182"/>
                    <a:gd name="T48" fmla="*/ 221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7 w 412"/>
                    <a:gd name="T61" fmla="*/ 115 h 182"/>
                    <a:gd name="T62" fmla="*/ 100 w 412"/>
                    <a:gd name="T63" fmla="*/ 115 h 182"/>
                    <a:gd name="T64" fmla="*/ 100 w 412"/>
                    <a:gd name="T65" fmla="*/ 116 h 182"/>
                    <a:gd name="T66" fmla="*/ 71 w 412"/>
                    <a:gd name="T67" fmla="*/ 116 h 182"/>
                    <a:gd name="T68" fmla="*/ 71 w 412"/>
                    <a:gd name="T69" fmla="*/ 115 h 182"/>
                    <a:gd name="T70" fmla="*/ 70 w 412"/>
                    <a:gd name="T71" fmla="*/ 115 h 182"/>
                    <a:gd name="T72" fmla="*/ 69 w 412"/>
                    <a:gd name="T73" fmla="*/ 61 h 182"/>
                    <a:gd name="T74" fmla="*/ 100 w 412"/>
                    <a:gd name="T75" fmla="*/ 61 h 182"/>
                    <a:gd name="T76" fmla="*/ 100 w 412"/>
                    <a:gd name="T77" fmla="*/ 84 h 182"/>
                    <a:gd name="T78" fmla="*/ 124 w 412"/>
                    <a:gd name="T79" fmla="*/ 84 h 182"/>
                    <a:gd name="T80" fmla="*/ 124 w 412"/>
                    <a:gd name="T81" fmla="*/ 33 h 182"/>
                    <a:gd name="T82" fmla="*/ 33 w 412"/>
                    <a:gd name="T83" fmla="*/ 33 h 182"/>
                    <a:gd name="T84" fmla="*/ 33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3" y="150"/>
                      </a:moveTo>
                      <a:cubicBezTo>
                        <a:pt x="187" y="150"/>
                        <a:pt x="187" y="150"/>
                        <a:pt x="187" y="150"/>
                      </a:cubicBezTo>
                      <a:cubicBezTo>
                        <a:pt x="187" y="1"/>
                        <a:pt x="187" y="1"/>
                        <a:pt x="187"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80" y="181"/>
                        <a:pt x="380" y="181"/>
                        <a:pt x="380" y="181"/>
                      </a:cubicBezTo>
                      <a:cubicBezTo>
                        <a:pt x="380" y="181"/>
                        <a:pt x="380" y="181"/>
                        <a:pt x="380" y="181"/>
                      </a:cubicBezTo>
                      <a:cubicBezTo>
                        <a:pt x="256" y="182"/>
                        <a:pt x="256" y="182"/>
                        <a:pt x="256" y="182"/>
                      </a:cubicBezTo>
                      <a:cubicBezTo>
                        <a:pt x="256" y="143"/>
                        <a:pt x="256" y="100"/>
                        <a:pt x="256" y="62"/>
                      </a:cubicBezTo>
                      <a:cubicBezTo>
                        <a:pt x="285" y="62"/>
                        <a:pt x="313" y="62"/>
                        <a:pt x="342" y="62"/>
                      </a:cubicBezTo>
                      <a:cubicBezTo>
                        <a:pt x="342" y="62"/>
                        <a:pt x="342" y="62"/>
                        <a:pt x="342" y="62"/>
                      </a:cubicBezTo>
                      <a:cubicBezTo>
                        <a:pt x="343" y="62"/>
                        <a:pt x="343" y="62"/>
                        <a:pt x="343" y="62"/>
                      </a:cubicBezTo>
                      <a:cubicBezTo>
                        <a:pt x="343" y="94"/>
                        <a:pt x="343" y="94"/>
                        <a:pt x="343"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9" y="94"/>
                        <a:pt x="289" y="94"/>
                        <a:pt x="289" y="94"/>
                      </a:cubicBezTo>
                      <a:cubicBezTo>
                        <a:pt x="289" y="149"/>
                        <a:pt x="289" y="149"/>
                        <a:pt x="289" y="149"/>
                      </a:cubicBezTo>
                      <a:cubicBezTo>
                        <a:pt x="380" y="149"/>
                        <a:pt x="380" y="149"/>
                        <a:pt x="380" y="149"/>
                      </a:cubicBezTo>
                      <a:cubicBezTo>
                        <a:pt x="380" y="32"/>
                        <a:pt x="380" y="32"/>
                        <a:pt x="380" y="32"/>
                      </a:cubicBezTo>
                      <a:cubicBezTo>
                        <a:pt x="221" y="32"/>
                        <a:pt x="221" y="32"/>
                        <a:pt x="221" y="32"/>
                      </a:cubicBezTo>
                      <a:cubicBezTo>
                        <a:pt x="221" y="32"/>
                        <a:pt x="221" y="32"/>
                        <a:pt x="221"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7" y="115"/>
                        <a:pt x="157" y="115"/>
                        <a:pt x="157" y="115"/>
                      </a:cubicBezTo>
                      <a:cubicBezTo>
                        <a:pt x="100" y="115"/>
                        <a:pt x="100" y="115"/>
                        <a:pt x="100" y="115"/>
                      </a:cubicBezTo>
                      <a:cubicBezTo>
                        <a:pt x="100" y="116"/>
                        <a:pt x="100" y="116"/>
                        <a:pt x="100" y="116"/>
                      </a:cubicBezTo>
                      <a:cubicBezTo>
                        <a:pt x="71" y="116"/>
                        <a:pt x="71" y="116"/>
                        <a:pt x="71" y="116"/>
                      </a:cubicBezTo>
                      <a:cubicBezTo>
                        <a:pt x="71" y="115"/>
                        <a:pt x="71" y="115"/>
                        <a:pt x="71" y="115"/>
                      </a:cubicBezTo>
                      <a:cubicBezTo>
                        <a:pt x="70" y="115"/>
                        <a:pt x="70" y="115"/>
                        <a:pt x="70" y="115"/>
                      </a:cubicBezTo>
                      <a:cubicBezTo>
                        <a:pt x="69" y="61"/>
                        <a:pt x="69" y="61"/>
                        <a:pt x="69" y="61"/>
                      </a:cubicBezTo>
                      <a:cubicBezTo>
                        <a:pt x="100" y="61"/>
                        <a:pt x="100" y="61"/>
                        <a:pt x="100" y="61"/>
                      </a:cubicBezTo>
                      <a:cubicBezTo>
                        <a:pt x="100" y="84"/>
                        <a:pt x="100" y="84"/>
                        <a:pt x="100" y="84"/>
                      </a:cubicBezTo>
                      <a:cubicBezTo>
                        <a:pt x="124" y="84"/>
                        <a:pt x="124" y="84"/>
                        <a:pt x="124" y="84"/>
                      </a:cubicBezTo>
                      <a:cubicBezTo>
                        <a:pt x="124" y="33"/>
                        <a:pt x="124" y="33"/>
                        <a:pt x="124" y="33"/>
                      </a:cubicBezTo>
                      <a:cubicBezTo>
                        <a:pt x="33" y="33"/>
                        <a:pt x="33" y="33"/>
                        <a:pt x="33" y="33"/>
                      </a:cubicBezTo>
                      <a:lnTo>
                        <a:pt x="33"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45" name="Freeform 11"/>
                <p:cNvSpPr>
                  <a:spLocks/>
                </p:cNvSpPr>
                <p:nvPr/>
              </p:nvSpPr>
              <p:spPr bwMode="auto">
                <a:xfrm>
                  <a:off x="5564240" y="5029200"/>
                  <a:ext cx="524643" cy="126831"/>
                </a:xfrm>
                <a:custGeom>
                  <a:avLst/>
                  <a:gdLst>
                    <a:gd name="T0" fmla="*/ 32 w 411"/>
                    <a:gd name="T1" fmla="*/ 150 h 182"/>
                    <a:gd name="T2" fmla="*/ 186 w 411"/>
                    <a:gd name="T3" fmla="*/ 150 h 182"/>
                    <a:gd name="T4" fmla="*/ 186 w 411"/>
                    <a:gd name="T5" fmla="*/ 1 h 182"/>
                    <a:gd name="T6" fmla="*/ 187 w 411"/>
                    <a:gd name="T7" fmla="*/ 1 h 182"/>
                    <a:gd name="T8" fmla="*/ 187 w 411"/>
                    <a:gd name="T9" fmla="*/ 1 h 182"/>
                    <a:gd name="T10" fmla="*/ 411 w 411"/>
                    <a:gd name="T11" fmla="*/ 0 h 182"/>
                    <a:gd name="T12" fmla="*/ 411 w 411"/>
                    <a:gd name="T13" fmla="*/ 181 h 182"/>
                    <a:gd name="T14" fmla="*/ 379 w 411"/>
                    <a:gd name="T15" fmla="*/ 181 h 182"/>
                    <a:gd name="T16" fmla="*/ 379 w 411"/>
                    <a:gd name="T17" fmla="*/ 181 h 182"/>
                    <a:gd name="T18" fmla="*/ 255 w 411"/>
                    <a:gd name="T19" fmla="*/ 182 h 182"/>
                    <a:gd name="T20" fmla="*/ 255 w 411"/>
                    <a:gd name="T21" fmla="*/ 62 h 182"/>
                    <a:gd name="T22" fmla="*/ 341 w 411"/>
                    <a:gd name="T23" fmla="*/ 62 h 182"/>
                    <a:gd name="T24" fmla="*/ 341 w 411"/>
                    <a:gd name="T25" fmla="*/ 62 h 182"/>
                    <a:gd name="T26" fmla="*/ 342 w 411"/>
                    <a:gd name="T27" fmla="*/ 62 h 182"/>
                    <a:gd name="T28" fmla="*/ 342 w 411"/>
                    <a:gd name="T29" fmla="*/ 94 h 182"/>
                    <a:gd name="T30" fmla="*/ 341 w 411"/>
                    <a:gd name="T31" fmla="*/ 94 h 182"/>
                    <a:gd name="T32" fmla="*/ 341 w 411"/>
                    <a:gd name="T33" fmla="*/ 116 h 182"/>
                    <a:gd name="T34" fmla="*/ 312 w 411"/>
                    <a:gd name="T35" fmla="*/ 116 h 182"/>
                    <a:gd name="T36" fmla="*/ 312 w 411"/>
                    <a:gd name="T37" fmla="*/ 94 h 182"/>
                    <a:gd name="T38" fmla="*/ 288 w 411"/>
                    <a:gd name="T39" fmla="*/ 94 h 182"/>
                    <a:gd name="T40" fmla="*/ 288 w 411"/>
                    <a:gd name="T41" fmla="*/ 149 h 182"/>
                    <a:gd name="T42" fmla="*/ 379 w 411"/>
                    <a:gd name="T43" fmla="*/ 149 h 182"/>
                    <a:gd name="T44" fmla="*/ 379 w 411"/>
                    <a:gd name="T45" fmla="*/ 32 h 182"/>
                    <a:gd name="T46" fmla="*/ 220 w 411"/>
                    <a:gd name="T47" fmla="*/ 32 h 182"/>
                    <a:gd name="T48" fmla="*/ 220 w 411"/>
                    <a:gd name="T49" fmla="*/ 32 h 182"/>
                    <a:gd name="T50" fmla="*/ 218 w 411"/>
                    <a:gd name="T51" fmla="*/ 32 h 182"/>
                    <a:gd name="T52" fmla="*/ 218 w 411"/>
                    <a:gd name="T53" fmla="*/ 182 h 182"/>
                    <a:gd name="T54" fmla="*/ 0 w 411"/>
                    <a:gd name="T55" fmla="*/ 182 h 182"/>
                    <a:gd name="T56" fmla="*/ 0 w 411"/>
                    <a:gd name="T57" fmla="*/ 1 h 182"/>
                    <a:gd name="T58" fmla="*/ 156 w 411"/>
                    <a:gd name="T59" fmla="*/ 0 h 182"/>
                    <a:gd name="T60" fmla="*/ 156 w 411"/>
                    <a:gd name="T61" fmla="*/ 115 h 182"/>
                    <a:gd name="T62" fmla="*/ 99 w 411"/>
                    <a:gd name="T63" fmla="*/ 115 h 182"/>
                    <a:gd name="T64" fmla="*/ 99 w 411"/>
                    <a:gd name="T65" fmla="*/ 116 h 182"/>
                    <a:gd name="T66" fmla="*/ 70 w 411"/>
                    <a:gd name="T67" fmla="*/ 116 h 182"/>
                    <a:gd name="T68" fmla="*/ 70 w 411"/>
                    <a:gd name="T69" fmla="*/ 115 h 182"/>
                    <a:gd name="T70" fmla="*/ 69 w 411"/>
                    <a:gd name="T71" fmla="*/ 115 h 182"/>
                    <a:gd name="T72" fmla="*/ 69 w 411"/>
                    <a:gd name="T73" fmla="*/ 61 h 182"/>
                    <a:gd name="T74" fmla="*/ 99 w 411"/>
                    <a:gd name="T75" fmla="*/ 61 h 182"/>
                    <a:gd name="T76" fmla="*/ 99 w 411"/>
                    <a:gd name="T77" fmla="*/ 84 h 182"/>
                    <a:gd name="T78" fmla="*/ 123 w 411"/>
                    <a:gd name="T79" fmla="*/ 84 h 182"/>
                    <a:gd name="T80" fmla="*/ 123 w 411"/>
                    <a:gd name="T81" fmla="*/ 33 h 182"/>
                    <a:gd name="T82" fmla="*/ 32 w 411"/>
                    <a:gd name="T83" fmla="*/ 33 h 182"/>
                    <a:gd name="T84" fmla="*/ 32 w 411"/>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1" h="182">
                      <a:moveTo>
                        <a:pt x="32" y="150"/>
                      </a:moveTo>
                      <a:cubicBezTo>
                        <a:pt x="186" y="150"/>
                        <a:pt x="186" y="150"/>
                        <a:pt x="186" y="150"/>
                      </a:cubicBezTo>
                      <a:cubicBezTo>
                        <a:pt x="186" y="1"/>
                        <a:pt x="186" y="1"/>
                        <a:pt x="186" y="1"/>
                      </a:cubicBezTo>
                      <a:cubicBezTo>
                        <a:pt x="187" y="1"/>
                        <a:pt x="187" y="1"/>
                        <a:pt x="187" y="1"/>
                      </a:cubicBezTo>
                      <a:cubicBezTo>
                        <a:pt x="187" y="1"/>
                        <a:pt x="187" y="1"/>
                        <a:pt x="187" y="1"/>
                      </a:cubicBezTo>
                      <a:cubicBezTo>
                        <a:pt x="268" y="1"/>
                        <a:pt x="331" y="0"/>
                        <a:pt x="411" y="0"/>
                      </a:cubicBezTo>
                      <a:cubicBezTo>
                        <a:pt x="411" y="181"/>
                        <a:pt x="411" y="181"/>
                        <a:pt x="411" y="181"/>
                      </a:cubicBezTo>
                      <a:cubicBezTo>
                        <a:pt x="379" y="181"/>
                        <a:pt x="379" y="181"/>
                        <a:pt x="379" y="181"/>
                      </a:cubicBezTo>
                      <a:cubicBezTo>
                        <a:pt x="379" y="181"/>
                        <a:pt x="379" y="181"/>
                        <a:pt x="379" y="181"/>
                      </a:cubicBezTo>
                      <a:cubicBezTo>
                        <a:pt x="255" y="182"/>
                        <a:pt x="255" y="182"/>
                        <a:pt x="255" y="182"/>
                      </a:cubicBezTo>
                      <a:cubicBezTo>
                        <a:pt x="255" y="143"/>
                        <a:pt x="255" y="100"/>
                        <a:pt x="255" y="62"/>
                      </a:cubicBezTo>
                      <a:cubicBezTo>
                        <a:pt x="284" y="62"/>
                        <a:pt x="312" y="62"/>
                        <a:pt x="341" y="62"/>
                      </a:cubicBezTo>
                      <a:cubicBezTo>
                        <a:pt x="341" y="62"/>
                        <a:pt x="341" y="62"/>
                        <a:pt x="341" y="62"/>
                      </a:cubicBezTo>
                      <a:cubicBezTo>
                        <a:pt x="342" y="62"/>
                        <a:pt x="342" y="62"/>
                        <a:pt x="342" y="62"/>
                      </a:cubicBezTo>
                      <a:cubicBezTo>
                        <a:pt x="342" y="94"/>
                        <a:pt x="342" y="94"/>
                        <a:pt x="342" y="94"/>
                      </a:cubicBezTo>
                      <a:cubicBezTo>
                        <a:pt x="341" y="94"/>
                        <a:pt x="341" y="94"/>
                        <a:pt x="341" y="94"/>
                      </a:cubicBezTo>
                      <a:cubicBezTo>
                        <a:pt x="341" y="116"/>
                        <a:pt x="341" y="116"/>
                        <a:pt x="341" y="116"/>
                      </a:cubicBezTo>
                      <a:cubicBezTo>
                        <a:pt x="312" y="116"/>
                        <a:pt x="312" y="116"/>
                        <a:pt x="312" y="116"/>
                      </a:cubicBezTo>
                      <a:cubicBezTo>
                        <a:pt x="312" y="94"/>
                        <a:pt x="312" y="94"/>
                        <a:pt x="312" y="94"/>
                      </a:cubicBezTo>
                      <a:cubicBezTo>
                        <a:pt x="288" y="94"/>
                        <a:pt x="288" y="94"/>
                        <a:pt x="288" y="94"/>
                      </a:cubicBezTo>
                      <a:cubicBezTo>
                        <a:pt x="288" y="149"/>
                        <a:pt x="288" y="149"/>
                        <a:pt x="288" y="149"/>
                      </a:cubicBezTo>
                      <a:cubicBezTo>
                        <a:pt x="379" y="149"/>
                        <a:pt x="379" y="149"/>
                        <a:pt x="379" y="149"/>
                      </a:cubicBezTo>
                      <a:cubicBezTo>
                        <a:pt x="379" y="32"/>
                        <a:pt x="379" y="32"/>
                        <a:pt x="379" y="32"/>
                      </a:cubicBezTo>
                      <a:cubicBezTo>
                        <a:pt x="220" y="32"/>
                        <a:pt x="220" y="32"/>
                        <a:pt x="220" y="32"/>
                      </a:cubicBezTo>
                      <a:cubicBezTo>
                        <a:pt x="220" y="32"/>
                        <a:pt x="220" y="32"/>
                        <a:pt x="220" y="32"/>
                      </a:cubicBezTo>
                      <a:cubicBezTo>
                        <a:pt x="218" y="32"/>
                        <a:pt x="218" y="32"/>
                        <a:pt x="218" y="32"/>
                      </a:cubicBezTo>
                      <a:cubicBezTo>
                        <a:pt x="218" y="182"/>
                        <a:pt x="218" y="182"/>
                        <a:pt x="218" y="182"/>
                      </a:cubicBezTo>
                      <a:cubicBezTo>
                        <a:pt x="0" y="182"/>
                        <a:pt x="0" y="182"/>
                        <a:pt x="0" y="182"/>
                      </a:cubicBezTo>
                      <a:cubicBezTo>
                        <a:pt x="0" y="1"/>
                        <a:pt x="0" y="1"/>
                        <a:pt x="0" y="1"/>
                      </a:cubicBezTo>
                      <a:cubicBezTo>
                        <a:pt x="156" y="0"/>
                        <a:pt x="156" y="0"/>
                        <a:pt x="156" y="0"/>
                      </a:cubicBezTo>
                      <a:cubicBezTo>
                        <a:pt x="156" y="115"/>
                        <a:pt x="156" y="115"/>
                        <a:pt x="156" y="115"/>
                      </a:cubicBezTo>
                      <a:cubicBezTo>
                        <a:pt x="99" y="115"/>
                        <a:pt x="99" y="115"/>
                        <a:pt x="99" y="115"/>
                      </a:cubicBezTo>
                      <a:cubicBezTo>
                        <a:pt x="99" y="116"/>
                        <a:pt x="99" y="116"/>
                        <a:pt x="99" y="116"/>
                      </a:cubicBezTo>
                      <a:cubicBezTo>
                        <a:pt x="70" y="116"/>
                        <a:pt x="70" y="116"/>
                        <a:pt x="70" y="116"/>
                      </a:cubicBezTo>
                      <a:cubicBezTo>
                        <a:pt x="70" y="115"/>
                        <a:pt x="70" y="115"/>
                        <a:pt x="70" y="115"/>
                      </a:cubicBezTo>
                      <a:cubicBezTo>
                        <a:pt x="69" y="115"/>
                        <a:pt x="69" y="115"/>
                        <a:pt x="69" y="115"/>
                      </a:cubicBezTo>
                      <a:cubicBezTo>
                        <a:pt x="69" y="61"/>
                        <a:pt x="69" y="61"/>
                        <a:pt x="69" y="61"/>
                      </a:cubicBezTo>
                      <a:cubicBezTo>
                        <a:pt x="99" y="61"/>
                        <a:pt x="99" y="61"/>
                        <a:pt x="99" y="61"/>
                      </a:cubicBezTo>
                      <a:cubicBezTo>
                        <a:pt x="99" y="84"/>
                        <a:pt x="99" y="84"/>
                        <a:pt x="99" y="84"/>
                      </a:cubicBezTo>
                      <a:cubicBezTo>
                        <a:pt x="123" y="84"/>
                        <a:pt x="123" y="84"/>
                        <a:pt x="123" y="84"/>
                      </a:cubicBezTo>
                      <a:cubicBezTo>
                        <a:pt x="123" y="33"/>
                        <a:pt x="123" y="33"/>
                        <a:pt x="123" y="33"/>
                      </a:cubicBezTo>
                      <a:cubicBezTo>
                        <a:pt x="32" y="33"/>
                        <a:pt x="32" y="33"/>
                        <a:pt x="32" y="33"/>
                      </a:cubicBezTo>
                      <a:lnTo>
                        <a:pt x="32"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46" name="Freeform 12"/>
                <p:cNvSpPr>
                  <a:spLocks/>
                </p:cNvSpPr>
                <p:nvPr/>
              </p:nvSpPr>
              <p:spPr bwMode="auto">
                <a:xfrm>
                  <a:off x="6120153" y="5029200"/>
                  <a:ext cx="526381" cy="126831"/>
                </a:xfrm>
                <a:custGeom>
                  <a:avLst/>
                  <a:gdLst>
                    <a:gd name="T0" fmla="*/ 33 w 412"/>
                    <a:gd name="T1" fmla="*/ 150 h 182"/>
                    <a:gd name="T2" fmla="*/ 187 w 412"/>
                    <a:gd name="T3" fmla="*/ 150 h 182"/>
                    <a:gd name="T4" fmla="*/ 187 w 412"/>
                    <a:gd name="T5" fmla="*/ 1 h 182"/>
                    <a:gd name="T6" fmla="*/ 187 w 412"/>
                    <a:gd name="T7" fmla="*/ 1 h 182"/>
                    <a:gd name="T8" fmla="*/ 187 w 412"/>
                    <a:gd name="T9" fmla="*/ 1 h 182"/>
                    <a:gd name="T10" fmla="*/ 412 w 412"/>
                    <a:gd name="T11" fmla="*/ 0 h 182"/>
                    <a:gd name="T12" fmla="*/ 412 w 412"/>
                    <a:gd name="T13" fmla="*/ 181 h 182"/>
                    <a:gd name="T14" fmla="*/ 379 w 412"/>
                    <a:gd name="T15" fmla="*/ 181 h 182"/>
                    <a:gd name="T16" fmla="*/ 379 w 412"/>
                    <a:gd name="T17" fmla="*/ 181 h 182"/>
                    <a:gd name="T18" fmla="*/ 256 w 412"/>
                    <a:gd name="T19" fmla="*/ 182 h 182"/>
                    <a:gd name="T20" fmla="*/ 255 w 412"/>
                    <a:gd name="T21" fmla="*/ 62 h 182"/>
                    <a:gd name="T22" fmla="*/ 342 w 412"/>
                    <a:gd name="T23" fmla="*/ 62 h 182"/>
                    <a:gd name="T24" fmla="*/ 342 w 412"/>
                    <a:gd name="T25" fmla="*/ 62 h 182"/>
                    <a:gd name="T26" fmla="*/ 342 w 412"/>
                    <a:gd name="T27" fmla="*/ 62 h 182"/>
                    <a:gd name="T28" fmla="*/ 342 w 412"/>
                    <a:gd name="T29" fmla="*/ 94 h 182"/>
                    <a:gd name="T30" fmla="*/ 342 w 412"/>
                    <a:gd name="T31" fmla="*/ 94 h 182"/>
                    <a:gd name="T32" fmla="*/ 342 w 412"/>
                    <a:gd name="T33" fmla="*/ 116 h 182"/>
                    <a:gd name="T34" fmla="*/ 313 w 412"/>
                    <a:gd name="T35" fmla="*/ 116 h 182"/>
                    <a:gd name="T36" fmla="*/ 313 w 412"/>
                    <a:gd name="T37" fmla="*/ 94 h 182"/>
                    <a:gd name="T38" fmla="*/ 288 w 412"/>
                    <a:gd name="T39" fmla="*/ 94 h 182"/>
                    <a:gd name="T40" fmla="*/ 288 w 412"/>
                    <a:gd name="T41" fmla="*/ 149 h 182"/>
                    <a:gd name="T42" fmla="*/ 379 w 412"/>
                    <a:gd name="T43" fmla="*/ 149 h 182"/>
                    <a:gd name="T44" fmla="*/ 379 w 412"/>
                    <a:gd name="T45" fmla="*/ 32 h 182"/>
                    <a:gd name="T46" fmla="*/ 220 w 412"/>
                    <a:gd name="T47" fmla="*/ 32 h 182"/>
                    <a:gd name="T48" fmla="*/ 220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7 w 412"/>
                    <a:gd name="T61" fmla="*/ 115 h 182"/>
                    <a:gd name="T62" fmla="*/ 100 w 412"/>
                    <a:gd name="T63" fmla="*/ 115 h 182"/>
                    <a:gd name="T64" fmla="*/ 100 w 412"/>
                    <a:gd name="T65" fmla="*/ 116 h 182"/>
                    <a:gd name="T66" fmla="*/ 71 w 412"/>
                    <a:gd name="T67" fmla="*/ 116 h 182"/>
                    <a:gd name="T68" fmla="*/ 71 w 412"/>
                    <a:gd name="T69" fmla="*/ 115 h 182"/>
                    <a:gd name="T70" fmla="*/ 70 w 412"/>
                    <a:gd name="T71" fmla="*/ 115 h 182"/>
                    <a:gd name="T72" fmla="*/ 69 w 412"/>
                    <a:gd name="T73" fmla="*/ 61 h 182"/>
                    <a:gd name="T74" fmla="*/ 100 w 412"/>
                    <a:gd name="T75" fmla="*/ 61 h 182"/>
                    <a:gd name="T76" fmla="*/ 100 w 412"/>
                    <a:gd name="T77" fmla="*/ 84 h 182"/>
                    <a:gd name="T78" fmla="*/ 124 w 412"/>
                    <a:gd name="T79" fmla="*/ 84 h 182"/>
                    <a:gd name="T80" fmla="*/ 124 w 412"/>
                    <a:gd name="T81" fmla="*/ 33 h 182"/>
                    <a:gd name="T82" fmla="*/ 33 w 412"/>
                    <a:gd name="T83" fmla="*/ 33 h 182"/>
                    <a:gd name="T84" fmla="*/ 33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3" y="150"/>
                      </a:moveTo>
                      <a:cubicBezTo>
                        <a:pt x="187" y="150"/>
                        <a:pt x="187" y="150"/>
                        <a:pt x="187" y="150"/>
                      </a:cubicBezTo>
                      <a:cubicBezTo>
                        <a:pt x="187" y="1"/>
                        <a:pt x="187" y="1"/>
                        <a:pt x="187"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79" y="181"/>
                        <a:pt x="379" y="181"/>
                        <a:pt x="379" y="181"/>
                      </a:cubicBezTo>
                      <a:cubicBezTo>
                        <a:pt x="379" y="181"/>
                        <a:pt x="379" y="181"/>
                        <a:pt x="379" y="181"/>
                      </a:cubicBezTo>
                      <a:cubicBezTo>
                        <a:pt x="256" y="182"/>
                        <a:pt x="256" y="182"/>
                        <a:pt x="256" y="182"/>
                      </a:cubicBezTo>
                      <a:cubicBezTo>
                        <a:pt x="256" y="143"/>
                        <a:pt x="255" y="100"/>
                        <a:pt x="255" y="62"/>
                      </a:cubicBezTo>
                      <a:cubicBezTo>
                        <a:pt x="285" y="62"/>
                        <a:pt x="313" y="62"/>
                        <a:pt x="342" y="62"/>
                      </a:cubicBezTo>
                      <a:cubicBezTo>
                        <a:pt x="342" y="62"/>
                        <a:pt x="342" y="62"/>
                        <a:pt x="342" y="62"/>
                      </a:cubicBezTo>
                      <a:cubicBezTo>
                        <a:pt x="342" y="62"/>
                        <a:pt x="342" y="62"/>
                        <a:pt x="342" y="62"/>
                      </a:cubicBezTo>
                      <a:cubicBezTo>
                        <a:pt x="342" y="94"/>
                        <a:pt x="342" y="94"/>
                        <a:pt x="342"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8" y="94"/>
                        <a:pt x="288" y="94"/>
                        <a:pt x="288" y="94"/>
                      </a:cubicBezTo>
                      <a:cubicBezTo>
                        <a:pt x="288" y="149"/>
                        <a:pt x="288" y="149"/>
                        <a:pt x="288" y="149"/>
                      </a:cubicBezTo>
                      <a:cubicBezTo>
                        <a:pt x="379" y="149"/>
                        <a:pt x="379" y="149"/>
                        <a:pt x="379" y="149"/>
                      </a:cubicBezTo>
                      <a:cubicBezTo>
                        <a:pt x="379" y="32"/>
                        <a:pt x="379" y="32"/>
                        <a:pt x="379" y="32"/>
                      </a:cubicBezTo>
                      <a:cubicBezTo>
                        <a:pt x="220" y="32"/>
                        <a:pt x="220" y="32"/>
                        <a:pt x="220" y="32"/>
                      </a:cubicBezTo>
                      <a:cubicBezTo>
                        <a:pt x="220" y="32"/>
                        <a:pt x="220" y="32"/>
                        <a:pt x="220"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7" y="115"/>
                        <a:pt x="157" y="115"/>
                        <a:pt x="157" y="115"/>
                      </a:cubicBezTo>
                      <a:cubicBezTo>
                        <a:pt x="100" y="115"/>
                        <a:pt x="100" y="115"/>
                        <a:pt x="100" y="115"/>
                      </a:cubicBezTo>
                      <a:cubicBezTo>
                        <a:pt x="100" y="116"/>
                        <a:pt x="100" y="116"/>
                        <a:pt x="100" y="116"/>
                      </a:cubicBezTo>
                      <a:cubicBezTo>
                        <a:pt x="71" y="116"/>
                        <a:pt x="71" y="116"/>
                        <a:pt x="71" y="116"/>
                      </a:cubicBezTo>
                      <a:cubicBezTo>
                        <a:pt x="71" y="115"/>
                        <a:pt x="71" y="115"/>
                        <a:pt x="71" y="115"/>
                      </a:cubicBezTo>
                      <a:cubicBezTo>
                        <a:pt x="70" y="115"/>
                        <a:pt x="70" y="115"/>
                        <a:pt x="70" y="115"/>
                      </a:cubicBezTo>
                      <a:cubicBezTo>
                        <a:pt x="69" y="61"/>
                        <a:pt x="69" y="61"/>
                        <a:pt x="69" y="61"/>
                      </a:cubicBezTo>
                      <a:cubicBezTo>
                        <a:pt x="100" y="61"/>
                        <a:pt x="100" y="61"/>
                        <a:pt x="100" y="61"/>
                      </a:cubicBezTo>
                      <a:cubicBezTo>
                        <a:pt x="100" y="84"/>
                        <a:pt x="100" y="84"/>
                        <a:pt x="100" y="84"/>
                      </a:cubicBezTo>
                      <a:cubicBezTo>
                        <a:pt x="124" y="84"/>
                        <a:pt x="124" y="84"/>
                        <a:pt x="124" y="84"/>
                      </a:cubicBezTo>
                      <a:cubicBezTo>
                        <a:pt x="124" y="33"/>
                        <a:pt x="124" y="33"/>
                        <a:pt x="124" y="33"/>
                      </a:cubicBezTo>
                      <a:cubicBezTo>
                        <a:pt x="33" y="33"/>
                        <a:pt x="33" y="33"/>
                        <a:pt x="33" y="33"/>
                      </a:cubicBezTo>
                      <a:lnTo>
                        <a:pt x="33"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47" name="Freeform 13"/>
                <p:cNvSpPr>
                  <a:spLocks/>
                </p:cNvSpPr>
                <p:nvPr/>
              </p:nvSpPr>
              <p:spPr bwMode="auto">
                <a:xfrm>
                  <a:off x="6677804" y="5029200"/>
                  <a:ext cx="524643" cy="126831"/>
                </a:xfrm>
                <a:custGeom>
                  <a:avLst/>
                  <a:gdLst>
                    <a:gd name="T0" fmla="*/ 32 w 411"/>
                    <a:gd name="T1" fmla="*/ 150 h 182"/>
                    <a:gd name="T2" fmla="*/ 186 w 411"/>
                    <a:gd name="T3" fmla="*/ 150 h 182"/>
                    <a:gd name="T4" fmla="*/ 186 w 411"/>
                    <a:gd name="T5" fmla="*/ 1 h 182"/>
                    <a:gd name="T6" fmla="*/ 187 w 411"/>
                    <a:gd name="T7" fmla="*/ 1 h 182"/>
                    <a:gd name="T8" fmla="*/ 187 w 411"/>
                    <a:gd name="T9" fmla="*/ 1 h 182"/>
                    <a:gd name="T10" fmla="*/ 411 w 411"/>
                    <a:gd name="T11" fmla="*/ 0 h 182"/>
                    <a:gd name="T12" fmla="*/ 411 w 411"/>
                    <a:gd name="T13" fmla="*/ 181 h 182"/>
                    <a:gd name="T14" fmla="*/ 379 w 411"/>
                    <a:gd name="T15" fmla="*/ 181 h 182"/>
                    <a:gd name="T16" fmla="*/ 379 w 411"/>
                    <a:gd name="T17" fmla="*/ 181 h 182"/>
                    <a:gd name="T18" fmla="*/ 255 w 411"/>
                    <a:gd name="T19" fmla="*/ 182 h 182"/>
                    <a:gd name="T20" fmla="*/ 255 w 411"/>
                    <a:gd name="T21" fmla="*/ 62 h 182"/>
                    <a:gd name="T22" fmla="*/ 342 w 411"/>
                    <a:gd name="T23" fmla="*/ 62 h 182"/>
                    <a:gd name="T24" fmla="*/ 342 w 411"/>
                    <a:gd name="T25" fmla="*/ 62 h 182"/>
                    <a:gd name="T26" fmla="*/ 342 w 411"/>
                    <a:gd name="T27" fmla="*/ 62 h 182"/>
                    <a:gd name="T28" fmla="*/ 342 w 411"/>
                    <a:gd name="T29" fmla="*/ 94 h 182"/>
                    <a:gd name="T30" fmla="*/ 342 w 411"/>
                    <a:gd name="T31" fmla="*/ 94 h 182"/>
                    <a:gd name="T32" fmla="*/ 342 w 411"/>
                    <a:gd name="T33" fmla="*/ 116 h 182"/>
                    <a:gd name="T34" fmla="*/ 313 w 411"/>
                    <a:gd name="T35" fmla="*/ 116 h 182"/>
                    <a:gd name="T36" fmla="*/ 313 w 411"/>
                    <a:gd name="T37" fmla="*/ 94 h 182"/>
                    <a:gd name="T38" fmla="*/ 288 w 411"/>
                    <a:gd name="T39" fmla="*/ 94 h 182"/>
                    <a:gd name="T40" fmla="*/ 288 w 411"/>
                    <a:gd name="T41" fmla="*/ 149 h 182"/>
                    <a:gd name="T42" fmla="*/ 379 w 411"/>
                    <a:gd name="T43" fmla="*/ 149 h 182"/>
                    <a:gd name="T44" fmla="*/ 379 w 411"/>
                    <a:gd name="T45" fmla="*/ 32 h 182"/>
                    <a:gd name="T46" fmla="*/ 220 w 411"/>
                    <a:gd name="T47" fmla="*/ 32 h 182"/>
                    <a:gd name="T48" fmla="*/ 220 w 411"/>
                    <a:gd name="T49" fmla="*/ 32 h 182"/>
                    <a:gd name="T50" fmla="*/ 219 w 411"/>
                    <a:gd name="T51" fmla="*/ 32 h 182"/>
                    <a:gd name="T52" fmla="*/ 219 w 411"/>
                    <a:gd name="T53" fmla="*/ 182 h 182"/>
                    <a:gd name="T54" fmla="*/ 0 w 411"/>
                    <a:gd name="T55" fmla="*/ 182 h 182"/>
                    <a:gd name="T56" fmla="*/ 0 w 411"/>
                    <a:gd name="T57" fmla="*/ 1 h 182"/>
                    <a:gd name="T58" fmla="*/ 156 w 411"/>
                    <a:gd name="T59" fmla="*/ 0 h 182"/>
                    <a:gd name="T60" fmla="*/ 156 w 411"/>
                    <a:gd name="T61" fmla="*/ 115 h 182"/>
                    <a:gd name="T62" fmla="*/ 99 w 411"/>
                    <a:gd name="T63" fmla="*/ 115 h 182"/>
                    <a:gd name="T64" fmla="*/ 99 w 411"/>
                    <a:gd name="T65" fmla="*/ 116 h 182"/>
                    <a:gd name="T66" fmla="*/ 70 w 411"/>
                    <a:gd name="T67" fmla="*/ 116 h 182"/>
                    <a:gd name="T68" fmla="*/ 70 w 411"/>
                    <a:gd name="T69" fmla="*/ 115 h 182"/>
                    <a:gd name="T70" fmla="*/ 69 w 411"/>
                    <a:gd name="T71" fmla="*/ 115 h 182"/>
                    <a:gd name="T72" fmla="*/ 69 w 411"/>
                    <a:gd name="T73" fmla="*/ 61 h 182"/>
                    <a:gd name="T74" fmla="*/ 99 w 411"/>
                    <a:gd name="T75" fmla="*/ 61 h 182"/>
                    <a:gd name="T76" fmla="*/ 99 w 411"/>
                    <a:gd name="T77" fmla="*/ 84 h 182"/>
                    <a:gd name="T78" fmla="*/ 123 w 411"/>
                    <a:gd name="T79" fmla="*/ 84 h 182"/>
                    <a:gd name="T80" fmla="*/ 123 w 411"/>
                    <a:gd name="T81" fmla="*/ 33 h 182"/>
                    <a:gd name="T82" fmla="*/ 32 w 411"/>
                    <a:gd name="T83" fmla="*/ 33 h 182"/>
                    <a:gd name="T84" fmla="*/ 32 w 411"/>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1" h="182">
                      <a:moveTo>
                        <a:pt x="32" y="150"/>
                      </a:moveTo>
                      <a:cubicBezTo>
                        <a:pt x="186" y="150"/>
                        <a:pt x="186" y="150"/>
                        <a:pt x="186" y="150"/>
                      </a:cubicBezTo>
                      <a:cubicBezTo>
                        <a:pt x="186" y="1"/>
                        <a:pt x="186" y="1"/>
                        <a:pt x="186" y="1"/>
                      </a:cubicBezTo>
                      <a:cubicBezTo>
                        <a:pt x="187" y="1"/>
                        <a:pt x="187" y="1"/>
                        <a:pt x="187" y="1"/>
                      </a:cubicBezTo>
                      <a:cubicBezTo>
                        <a:pt x="187" y="1"/>
                        <a:pt x="187" y="1"/>
                        <a:pt x="187" y="1"/>
                      </a:cubicBezTo>
                      <a:cubicBezTo>
                        <a:pt x="268" y="1"/>
                        <a:pt x="332" y="0"/>
                        <a:pt x="411" y="0"/>
                      </a:cubicBezTo>
                      <a:cubicBezTo>
                        <a:pt x="411" y="181"/>
                        <a:pt x="411" y="181"/>
                        <a:pt x="411" y="181"/>
                      </a:cubicBezTo>
                      <a:cubicBezTo>
                        <a:pt x="379" y="181"/>
                        <a:pt x="379" y="181"/>
                        <a:pt x="379" y="181"/>
                      </a:cubicBezTo>
                      <a:cubicBezTo>
                        <a:pt x="379" y="181"/>
                        <a:pt x="379" y="181"/>
                        <a:pt x="379" y="181"/>
                      </a:cubicBezTo>
                      <a:cubicBezTo>
                        <a:pt x="255" y="182"/>
                        <a:pt x="255" y="182"/>
                        <a:pt x="255" y="182"/>
                      </a:cubicBezTo>
                      <a:cubicBezTo>
                        <a:pt x="255" y="143"/>
                        <a:pt x="255" y="100"/>
                        <a:pt x="255" y="62"/>
                      </a:cubicBezTo>
                      <a:cubicBezTo>
                        <a:pt x="284" y="62"/>
                        <a:pt x="313" y="62"/>
                        <a:pt x="342" y="62"/>
                      </a:cubicBezTo>
                      <a:cubicBezTo>
                        <a:pt x="342" y="62"/>
                        <a:pt x="342" y="62"/>
                        <a:pt x="342" y="62"/>
                      </a:cubicBezTo>
                      <a:cubicBezTo>
                        <a:pt x="342" y="62"/>
                        <a:pt x="342" y="62"/>
                        <a:pt x="342" y="62"/>
                      </a:cubicBezTo>
                      <a:cubicBezTo>
                        <a:pt x="342" y="94"/>
                        <a:pt x="342" y="94"/>
                        <a:pt x="342"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8" y="94"/>
                        <a:pt x="288" y="94"/>
                        <a:pt x="288" y="94"/>
                      </a:cubicBezTo>
                      <a:cubicBezTo>
                        <a:pt x="288" y="149"/>
                        <a:pt x="288" y="149"/>
                        <a:pt x="288" y="149"/>
                      </a:cubicBezTo>
                      <a:cubicBezTo>
                        <a:pt x="379" y="149"/>
                        <a:pt x="379" y="149"/>
                        <a:pt x="379" y="149"/>
                      </a:cubicBezTo>
                      <a:cubicBezTo>
                        <a:pt x="379" y="32"/>
                        <a:pt x="379" y="32"/>
                        <a:pt x="379" y="32"/>
                      </a:cubicBezTo>
                      <a:cubicBezTo>
                        <a:pt x="220" y="32"/>
                        <a:pt x="220" y="32"/>
                        <a:pt x="220" y="32"/>
                      </a:cubicBezTo>
                      <a:cubicBezTo>
                        <a:pt x="220" y="32"/>
                        <a:pt x="220" y="32"/>
                        <a:pt x="220"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6" y="115"/>
                        <a:pt x="156" y="115"/>
                        <a:pt x="156" y="115"/>
                      </a:cubicBezTo>
                      <a:cubicBezTo>
                        <a:pt x="99" y="115"/>
                        <a:pt x="99" y="115"/>
                        <a:pt x="99" y="115"/>
                      </a:cubicBezTo>
                      <a:cubicBezTo>
                        <a:pt x="99" y="116"/>
                        <a:pt x="99" y="116"/>
                        <a:pt x="99" y="116"/>
                      </a:cubicBezTo>
                      <a:cubicBezTo>
                        <a:pt x="70" y="116"/>
                        <a:pt x="70" y="116"/>
                        <a:pt x="70" y="116"/>
                      </a:cubicBezTo>
                      <a:cubicBezTo>
                        <a:pt x="70" y="115"/>
                        <a:pt x="70" y="115"/>
                        <a:pt x="70" y="115"/>
                      </a:cubicBezTo>
                      <a:cubicBezTo>
                        <a:pt x="69" y="115"/>
                        <a:pt x="69" y="115"/>
                        <a:pt x="69" y="115"/>
                      </a:cubicBezTo>
                      <a:cubicBezTo>
                        <a:pt x="69" y="61"/>
                        <a:pt x="69" y="61"/>
                        <a:pt x="69" y="61"/>
                      </a:cubicBezTo>
                      <a:cubicBezTo>
                        <a:pt x="99" y="61"/>
                        <a:pt x="99" y="61"/>
                        <a:pt x="99" y="61"/>
                      </a:cubicBezTo>
                      <a:cubicBezTo>
                        <a:pt x="99" y="84"/>
                        <a:pt x="99" y="84"/>
                        <a:pt x="99" y="84"/>
                      </a:cubicBezTo>
                      <a:cubicBezTo>
                        <a:pt x="123" y="84"/>
                        <a:pt x="123" y="84"/>
                        <a:pt x="123" y="84"/>
                      </a:cubicBezTo>
                      <a:cubicBezTo>
                        <a:pt x="123" y="33"/>
                        <a:pt x="123" y="33"/>
                        <a:pt x="123" y="33"/>
                      </a:cubicBezTo>
                      <a:cubicBezTo>
                        <a:pt x="32" y="33"/>
                        <a:pt x="32" y="33"/>
                        <a:pt x="32" y="33"/>
                      </a:cubicBezTo>
                      <a:lnTo>
                        <a:pt x="32"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48" name="Freeform 14"/>
                <p:cNvSpPr>
                  <a:spLocks/>
                </p:cNvSpPr>
                <p:nvPr/>
              </p:nvSpPr>
              <p:spPr bwMode="auto">
                <a:xfrm>
                  <a:off x="7231980" y="5029200"/>
                  <a:ext cx="526381" cy="126831"/>
                </a:xfrm>
                <a:custGeom>
                  <a:avLst/>
                  <a:gdLst>
                    <a:gd name="T0" fmla="*/ 32 w 412"/>
                    <a:gd name="T1" fmla="*/ 150 h 182"/>
                    <a:gd name="T2" fmla="*/ 186 w 412"/>
                    <a:gd name="T3" fmla="*/ 150 h 182"/>
                    <a:gd name="T4" fmla="*/ 186 w 412"/>
                    <a:gd name="T5" fmla="*/ 1 h 182"/>
                    <a:gd name="T6" fmla="*/ 187 w 412"/>
                    <a:gd name="T7" fmla="*/ 1 h 182"/>
                    <a:gd name="T8" fmla="*/ 187 w 412"/>
                    <a:gd name="T9" fmla="*/ 1 h 182"/>
                    <a:gd name="T10" fmla="*/ 412 w 412"/>
                    <a:gd name="T11" fmla="*/ 0 h 182"/>
                    <a:gd name="T12" fmla="*/ 412 w 412"/>
                    <a:gd name="T13" fmla="*/ 181 h 182"/>
                    <a:gd name="T14" fmla="*/ 379 w 412"/>
                    <a:gd name="T15" fmla="*/ 181 h 182"/>
                    <a:gd name="T16" fmla="*/ 379 w 412"/>
                    <a:gd name="T17" fmla="*/ 181 h 182"/>
                    <a:gd name="T18" fmla="*/ 256 w 412"/>
                    <a:gd name="T19" fmla="*/ 182 h 182"/>
                    <a:gd name="T20" fmla="*/ 255 w 412"/>
                    <a:gd name="T21" fmla="*/ 62 h 182"/>
                    <a:gd name="T22" fmla="*/ 342 w 412"/>
                    <a:gd name="T23" fmla="*/ 62 h 182"/>
                    <a:gd name="T24" fmla="*/ 342 w 412"/>
                    <a:gd name="T25" fmla="*/ 62 h 182"/>
                    <a:gd name="T26" fmla="*/ 342 w 412"/>
                    <a:gd name="T27" fmla="*/ 62 h 182"/>
                    <a:gd name="T28" fmla="*/ 342 w 412"/>
                    <a:gd name="T29" fmla="*/ 94 h 182"/>
                    <a:gd name="T30" fmla="*/ 342 w 412"/>
                    <a:gd name="T31" fmla="*/ 94 h 182"/>
                    <a:gd name="T32" fmla="*/ 342 w 412"/>
                    <a:gd name="T33" fmla="*/ 116 h 182"/>
                    <a:gd name="T34" fmla="*/ 313 w 412"/>
                    <a:gd name="T35" fmla="*/ 116 h 182"/>
                    <a:gd name="T36" fmla="*/ 313 w 412"/>
                    <a:gd name="T37" fmla="*/ 94 h 182"/>
                    <a:gd name="T38" fmla="*/ 288 w 412"/>
                    <a:gd name="T39" fmla="*/ 94 h 182"/>
                    <a:gd name="T40" fmla="*/ 288 w 412"/>
                    <a:gd name="T41" fmla="*/ 149 h 182"/>
                    <a:gd name="T42" fmla="*/ 379 w 412"/>
                    <a:gd name="T43" fmla="*/ 149 h 182"/>
                    <a:gd name="T44" fmla="*/ 379 w 412"/>
                    <a:gd name="T45" fmla="*/ 32 h 182"/>
                    <a:gd name="T46" fmla="*/ 220 w 412"/>
                    <a:gd name="T47" fmla="*/ 32 h 182"/>
                    <a:gd name="T48" fmla="*/ 220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6 w 412"/>
                    <a:gd name="T61" fmla="*/ 115 h 182"/>
                    <a:gd name="T62" fmla="*/ 99 w 412"/>
                    <a:gd name="T63" fmla="*/ 115 h 182"/>
                    <a:gd name="T64" fmla="*/ 99 w 412"/>
                    <a:gd name="T65" fmla="*/ 116 h 182"/>
                    <a:gd name="T66" fmla="*/ 70 w 412"/>
                    <a:gd name="T67" fmla="*/ 116 h 182"/>
                    <a:gd name="T68" fmla="*/ 70 w 412"/>
                    <a:gd name="T69" fmla="*/ 115 h 182"/>
                    <a:gd name="T70" fmla="*/ 69 w 412"/>
                    <a:gd name="T71" fmla="*/ 115 h 182"/>
                    <a:gd name="T72" fmla="*/ 69 w 412"/>
                    <a:gd name="T73" fmla="*/ 61 h 182"/>
                    <a:gd name="T74" fmla="*/ 99 w 412"/>
                    <a:gd name="T75" fmla="*/ 61 h 182"/>
                    <a:gd name="T76" fmla="*/ 99 w 412"/>
                    <a:gd name="T77" fmla="*/ 84 h 182"/>
                    <a:gd name="T78" fmla="*/ 123 w 412"/>
                    <a:gd name="T79" fmla="*/ 84 h 182"/>
                    <a:gd name="T80" fmla="*/ 123 w 412"/>
                    <a:gd name="T81" fmla="*/ 33 h 182"/>
                    <a:gd name="T82" fmla="*/ 32 w 412"/>
                    <a:gd name="T83" fmla="*/ 33 h 182"/>
                    <a:gd name="T84" fmla="*/ 32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2" y="150"/>
                      </a:moveTo>
                      <a:cubicBezTo>
                        <a:pt x="186" y="150"/>
                        <a:pt x="186" y="150"/>
                        <a:pt x="186" y="150"/>
                      </a:cubicBezTo>
                      <a:cubicBezTo>
                        <a:pt x="186" y="1"/>
                        <a:pt x="186" y="1"/>
                        <a:pt x="186"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79" y="181"/>
                        <a:pt x="379" y="181"/>
                        <a:pt x="379" y="181"/>
                      </a:cubicBezTo>
                      <a:cubicBezTo>
                        <a:pt x="379" y="181"/>
                        <a:pt x="379" y="181"/>
                        <a:pt x="379" y="181"/>
                      </a:cubicBezTo>
                      <a:cubicBezTo>
                        <a:pt x="256" y="182"/>
                        <a:pt x="256" y="182"/>
                        <a:pt x="256" y="182"/>
                      </a:cubicBezTo>
                      <a:cubicBezTo>
                        <a:pt x="256" y="143"/>
                        <a:pt x="255" y="100"/>
                        <a:pt x="255" y="62"/>
                      </a:cubicBezTo>
                      <a:cubicBezTo>
                        <a:pt x="284" y="62"/>
                        <a:pt x="313" y="62"/>
                        <a:pt x="342" y="62"/>
                      </a:cubicBezTo>
                      <a:cubicBezTo>
                        <a:pt x="342" y="62"/>
                        <a:pt x="342" y="62"/>
                        <a:pt x="342" y="62"/>
                      </a:cubicBezTo>
                      <a:cubicBezTo>
                        <a:pt x="342" y="62"/>
                        <a:pt x="342" y="62"/>
                        <a:pt x="342" y="62"/>
                      </a:cubicBezTo>
                      <a:cubicBezTo>
                        <a:pt x="342" y="94"/>
                        <a:pt x="342" y="94"/>
                        <a:pt x="342"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8" y="94"/>
                        <a:pt x="288" y="94"/>
                        <a:pt x="288" y="94"/>
                      </a:cubicBezTo>
                      <a:cubicBezTo>
                        <a:pt x="288" y="149"/>
                        <a:pt x="288" y="149"/>
                        <a:pt x="288" y="149"/>
                      </a:cubicBezTo>
                      <a:cubicBezTo>
                        <a:pt x="379" y="149"/>
                        <a:pt x="379" y="149"/>
                        <a:pt x="379" y="149"/>
                      </a:cubicBezTo>
                      <a:cubicBezTo>
                        <a:pt x="379" y="32"/>
                        <a:pt x="379" y="32"/>
                        <a:pt x="379" y="32"/>
                      </a:cubicBezTo>
                      <a:cubicBezTo>
                        <a:pt x="220" y="32"/>
                        <a:pt x="220" y="32"/>
                        <a:pt x="220" y="32"/>
                      </a:cubicBezTo>
                      <a:cubicBezTo>
                        <a:pt x="220" y="32"/>
                        <a:pt x="220" y="32"/>
                        <a:pt x="220"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6" y="115"/>
                        <a:pt x="156" y="115"/>
                        <a:pt x="156" y="115"/>
                      </a:cubicBezTo>
                      <a:cubicBezTo>
                        <a:pt x="99" y="115"/>
                        <a:pt x="99" y="115"/>
                        <a:pt x="99" y="115"/>
                      </a:cubicBezTo>
                      <a:cubicBezTo>
                        <a:pt x="99" y="116"/>
                        <a:pt x="99" y="116"/>
                        <a:pt x="99" y="116"/>
                      </a:cubicBezTo>
                      <a:cubicBezTo>
                        <a:pt x="70" y="116"/>
                        <a:pt x="70" y="116"/>
                        <a:pt x="70" y="116"/>
                      </a:cubicBezTo>
                      <a:cubicBezTo>
                        <a:pt x="70" y="115"/>
                        <a:pt x="70" y="115"/>
                        <a:pt x="70" y="115"/>
                      </a:cubicBezTo>
                      <a:cubicBezTo>
                        <a:pt x="69" y="115"/>
                        <a:pt x="69" y="115"/>
                        <a:pt x="69" y="115"/>
                      </a:cubicBezTo>
                      <a:cubicBezTo>
                        <a:pt x="69" y="61"/>
                        <a:pt x="69" y="61"/>
                        <a:pt x="69" y="61"/>
                      </a:cubicBezTo>
                      <a:cubicBezTo>
                        <a:pt x="99" y="61"/>
                        <a:pt x="99" y="61"/>
                        <a:pt x="99" y="61"/>
                      </a:cubicBezTo>
                      <a:cubicBezTo>
                        <a:pt x="99" y="84"/>
                        <a:pt x="99" y="84"/>
                        <a:pt x="99" y="84"/>
                      </a:cubicBezTo>
                      <a:cubicBezTo>
                        <a:pt x="123" y="84"/>
                        <a:pt x="123" y="84"/>
                        <a:pt x="123" y="84"/>
                      </a:cubicBezTo>
                      <a:cubicBezTo>
                        <a:pt x="123" y="33"/>
                        <a:pt x="123" y="33"/>
                        <a:pt x="123" y="33"/>
                      </a:cubicBezTo>
                      <a:cubicBezTo>
                        <a:pt x="32" y="33"/>
                        <a:pt x="32" y="33"/>
                        <a:pt x="32" y="33"/>
                      </a:cubicBezTo>
                      <a:lnTo>
                        <a:pt x="32"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49" name="Freeform 15"/>
                <p:cNvSpPr>
                  <a:spLocks/>
                </p:cNvSpPr>
                <p:nvPr/>
              </p:nvSpPr>
              <p:spPr bwMode="auto">
                <a:xfrm>
                  <a:off x="7789631" y="5029200"/>
                  <a:ext cx="524643" cy="126831"/>
                </a:xfrm>
                <a:custGeom>
                  <a:avLst/>
                  <a:gdLst>
                    <a:gd name="T0" fmla="*/ 33 w 412"/>
                    <a:gd name="T1" fmla="*/ 150 h 182"/>
                    <a:gd name="T2" fmla="*/ 187 w 412"/>
                    <a:gd name="T3" fmla="*/ 150 h 182"/>
                    <a:gd name="T4" fmla="*/ 187 w 412"/>
                    <a:gd name="T5" fmla="*/ 1 h 182"/>
                    <a:gd name="T6" fmla="*/ 187 w 412"/>
                    <a:gd name="T7" fmla="*/ 1 h 182"/>
                    <a:gd name="T8" fmla="*/ 187 w 412"/>
                    <a:gd name="T9" fmla="*/ 1 h 182"/>
                    <a:gd name="T10" fmla="*/ 412 w 412"/>
                    <a:gd name="T11" fmla="*/ 0 h 182"/>
                    <a:gd name="T12" fmla="*/ 412 w 412"/>
                    <a:gd name="T13" fmla="*/ 181 h 182"/>
                    <a:gd name="T14" fmla="*/ 380 w 412"/>
                    <a:gd name="T15" fmla="*/ 181 h 182"/>
                    <a:gd name="T16" fmla="*/ 380 w 412"/>
                    <a:gd name="T17" fmla="*/ 181 h 182"/>
                    <a:gd name="T18" fmla="*/ 256 w 412"/>
                    <a:gd name="T19" fmla="*/ 182 h 182"/>
                    <a:gd name="T20" fmla="*/ 256 w 412"/>
                    <a:gd name="T21" fmla="*/ 62 h 182"/>
                    <a:gd name="T22" fmla="*/ 342 w 412"/>
                    <a:gd name="T23" fmla="*/ 62 h 182"/>
                    <a:gd name="T24" fmla="*/ 342 w 412"/>
                    <a:gd name="T25" fmla="*/ 62 h 182"/>
                    <a:gd name="T26" fmla="*/ 343 w 412"/>
                    <a:gd name="T27" fmla="*/ 62 h 182"/>
                    <a:gd name="T28" fmla="*/ 343 w 412"/>
                    <a:gd name="T29" fmla="*/ 94 h 182"/>
                    <a:gd name="T30" fmla="*/ 342 w 412"/>
                    <a:gd name="T31" fmla="*/ 94 h 182"/>
                    <a:gd name="T32" fmla="*/ 342 w 412"/>
                    <a:gd name="T33" fmla="*/ 116 h 182"/>
                    <a:gd name="T34" fmla="*/ 313 w 412"/>
                    <a:gd name="T35" fmla="*/ 116 h 182"/>
                    <a:gd name="T36" fmla="*/ 313 w 412"/>
                    <a:gd name="T37" fmla="*/ 94 h 182"/>
                    <a:gd name="T38" fmla="*/ 289 w 412"/>
                    <a:gd name="T39" fmla="*/ 94 h 182"/>
                    <a:gd name="T40" fmla="*/ 289 w 412"/>
                    <a:gd name="T41" fmla="*/ 149 h 182"/>
                    <a:gd name="T42" fmla="*/ 380 w 412"/>
                    <a:gd name="T43" fmla="*/ 149 h 182"/>
                    <a:gd name="T44" fmla="*/ 380 w 412"/>
                    <a:gd name="T45" fmla="*/ 32 h 182"/>
                    <a:gd name="T46" fmla="*/ 221 w 412"/>
                    <a:gd name="T47" fmla="*/ 32 h 182"/>
                    <a:gd name="T48" fmla="*/ 221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7 w 412"/>
                    <a:gd name="T61" fmla="*/ 115 h 182"/>
                    <a:gd name="T62" fmla="*/ 100 w 412"/>
                    <a:gd name="T63" fmla="*/ 115 h 182"/>
                    <a:gd name="T64" fmla="*/ 100 w 412"/>
                    <a:gd name="T65" fmla="*/ 116 h 182"/>
                    <a:gd name="T66" fmla="*/ 71 w 412"/>
                    <a:gd name="T67" fmla="*/ 116 h 182"/>
                    <a:gd name="T68" fmla="*/ 71 w 412"/>
                    <a:gd name="T69" fmla="*/ 115 h 182"/>
                    <a:gd name="T70" fmla="*/ 70 w 412"/>
                    <a:gd name="T71" fmla="*/ 115 h 182"/>
                    <a:gd name="T72" fmla="*/ 69 w 412"/>
                    <a:gd name="T73" fmla="*/ 61 h 182"/>
                    <a:gd name="T74" fmla="*/ 100 w 412"/>
                    <a:gd name="T75" fmla="*/ 61 h 182"/>
                    <a:gd name="T76" fmla="*/ 100 w 412"/>
                    <a:gd name="T77" fmla="*/ 84 h 182"/>
                    <a:gd name="T78" fmla="*/ 124 w 412"/>
                    <a:gd name="T79" fmla="*/ 84 h 182"/>
                    <a:gd name="T80" fmla="*/ 124 w 412"/>
                    <a:gd name="T81" fmla="*/ 33 h 182"/>
                    <a:gd name="T82" fmla="*/ 33 w 412"/>
                    <a:gd name="T83" fmla="*/ 33 h 182"/>
                    <a:gd name="T84" fmla="*/ 33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3" y="150"/>
                      </a:moveTo>
                      <a:cubicBezTo>
                        <a:pt x="187" y="150"/>
                        <a:pt x="187" y="150"/>
                        <a:pt x="187" y="150"/>
                      </a:cubicBezTo>
                      <a:cubicBezTo>
                        <a:pt x="187" y="1"/>
                        <a:pt x="187" y="1"/>
                        <a:pt x="187"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80" y="181"/>
                        <a:pt x="380" y="181"/>
                        <a:pt x="380" y="181"/>
                      </a:cubicBezTo>
                      <a:cubicBezTo>
                        <a:pt x="380" y="181"/>
                        <a:pt x="380" y="181"/>
                        <a:pt x="380" y="181"/>
                      </a:cubicBezTo>
                      <a:cubicBezTo>
                        <a:pt x="256" y="182"/>
                        <a:pt x="256" y="182"/>
                        <a:pt x="256" y="182"/>
                      </a:cubicBezTo>
                      <a:cubicBezTo>
                        <a:pt x="256" y="143"/>
                        <a:pt x="256" y="100"/>
                        <a:pt x="256" y="62"/>
                      </a:cubicBezTo>
                      <a:cubicBezTo>
                        <a:pt x="285" y="62"/>
                        <a:pt x="313" y="62"/>
                        <a:pt x="342" y="62"/>
                      </a:cubicBezTo>
                      <a:cubicBezTo>
                        <a:pt x="342" y="62"/>
                        <a:pt x="342" y="62"/>
                        <a:pt x="342" y="62"/>
                      </a:cubicBezTo>
                      <a:cubicBezTo>
                        <a:pt x="343" y="62"/>
                        <a:pt x="343" y="62"/>
                        <a:pt x="343" y="62"/>
                      </a:cubicBezTo>
                      <a:cubicBezTo>
                        <a:pt x="343" y="94"/>
                        <a:pt x="343" y="94"/>
                        <a:pt x="343"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9" y="94"/>
                        <a:pt x="289" y="94"/>
                        <a:pt x="289" y="94"/>
                      </a:cubicBezTo>
                      <a:cubicBezTo>
                        <a:pt x="289" y="149"/>
                        <a:pt x="289" y="149"/>
                        <a:pt x="289" y="149"/>
                      </a:cubicBezTo>
                      <a:cubicBezTo>
                        <a:pt x="380" y="149"/>
                        <a:pt x="380" y="149"/>
                        <a:pt x="380" y="149"/>
                      </a:cubicBezTo>
                      <a:cubicBezTo>
                        <a:pt x="380" y="32"/>
                        <a:pt x="380" y="32"/>
                        <a:pt x="380" y="32"/>
                      </a:cubicBezTo>
                      <a:cubicBezTo>
                        <a:pt x="221" y="32"/>
                        <a:pt x="221" y="32"/>
                        <a:pt x="221" y="32"/>
                      </a:cubicBezTo>
                      <a:cubicBezTo>
                        <a:pt x="221" y="32"/>
                        <a:pt x="221" y="32"/>
                        <a:pt x="221"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7" y="115"/>
                        <a:pt x="157" y="115"/>
                        <a:pt x="157" y="115"/>
                      </a:cubicBezTo>
                      <a:cubicBezTo>
                        <a:pt x="100" y="115"/>
                        <a:pt x="100" y="115"/>
                        <a:pt x="100" y="115"/>
                      </a:cubicBezTo>
                      <a:cubicBezTo>
                        <a:pt x="100" y="116"/>
                        <a:pt x="100" y="116"/>
                        <a:pt x="100" y="116"/>
                      </a:cubicBezTo>
                      <a:cubicBezTo>
                        <a:pt x="71" y="116"/>
                        <a:pt x="71" y="116"/>
                        <a:pt x="71" y="116"/>
                      </a:cubicBezTo>
                      <a:cubicBezTo>
                        <a:pt x="71" y="115"/>
                        <a:pt x="71" y="115"/>
                        <a:pt x="71" y="115"/>
                      </a:cubicBezTo>
                      <a:cubicBezTo>
                        <a:pt x="70" y="115"/>
                        <a:pt x="70" y="115"/>
                        <a:pt x="70" y="115"/>
                      </a:cubicBezTo>
                      <a:cubicBezTo>
                        <a:pt x="69" y="61"/>
                        <a:pt x="69" y="61"/>
                        <a:pt x="69" y="61"/>
                      </a:cubicBezTo>
                      <a:cubicBezTo>
                        <a:pt x="100" y="61"/>
                        <a:pt x="100" y="61"/>
                        <a:pt x="100" y="61"/>
                      </a:cubicBezTo>
                      <a:cubicBezTo>
                        <a:pt x="100" y="84"/>
                        <a:pt x="100" y="84"/>
                        <a:pt x="100" y="84"/>
                      </a:cubicBezTo>
                      <a:cubicBezTo>
                        <a:pt x="124" y="84"/>
                        <a:pt x="124" y="84"/>
                        <a:pt x="124" y="84"/>
                      </a:cubicBezTo>
                      <a:cubicBezTo>
                        <a:pt x="124" y="33"/>
                        <a:pt x="124" y="33"/>
                        <a:pt x="124" y="33"/>
                      </a:cubicBezTo>
                      <a:cubicBezTo>
                        <a:pt x="33" y="33"/>
                        <a:pt x="33" y="33"/>
                        <a:pt x="33" y="33"/>
                      </a:cubicBezTo>
                      <a:lnTo>
                        <a:pt x="33"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50" name="Freeform 16"/>
                <p:cNvSpPr>
                  <a:spLocks/>
                </p:cNvSpPr>
                <p:nvPr/>
              </p:nvSpPr>
              <p:spPr bwMode="auto">
                <a:xfrm>
                  <a:off x="8345545" y="5029200"/>
                  <a:ext cx="526381" cy="126831"/>
                </a:xfrm>
                <a:custGeom>
                  <a:avLst/>
                  <a:gdLst>
                    <a:gd name="T0" fmla="*/ 32 w 412"/>
                    <a:gd name="T1" fmla="*/ 150 h 182"/>
                    <a:gd name="T2" fmla="*/ 186 w 412"/>
                    <a:gd name="T3" fmla="*/ 150 h 182"/>
                    <a:gd name="T4" fmla="*/ 186 w 412"/>
                    <a:gd name="T5" fmla="*/ 1 h 182"/>
                    <a:gd name="T6" fmla="*/ 187 w 412"/>
                    <a:gd name="T7" fmla="*/ 1 h 182"/>
                    <a:gd name="T8" fmla="*/ 187 w 412"/>
                    <a:gd name="T9" fmla="*/ 1 h 182"/>
                    <a:gd name="T10" fmla="*/ 412 w 412"/>
                    <a:gd name="T11" fmla="*/ 0 h 182"/>
                    <a:gd name="T12" fmla="*/ 412 w 412"/>
                    <a:gd name="T13" fmla="*/ 181 h 182"/>
                    <a:gd name="T14" fmla="*/ 379 w 412"/>
                    <a:gd name="T15" fmla="*/ 181 h 182"/>
                    <a:gd name="T16" fmla="*/ 379 w 412"/>
                    <a:gd name="T17" fmla="*/ 181 h 182"/>
                    <a:gd name="T18" fmla="*/ 256 w 412"/>
                    <a:gd name="T19" fmla="*/ 182 h 182"/>
                    <a:gd name="T20" fmla="*/ 255 w 412"/>
                    <a:gd name="T21" fmla="*/ 62 h 182"/>
                    <a:gd name="T22" fmla="*/ 342 w 412"/>
                    <a:gd name="T23" fmla="*/ 62 h 182"/>
                    <a:gd name="T24" fmla="*/ 342 w 412"/>
                    <a:gd name="T25" fmla="*/ 62 h 182"/>
                    <a:gd name="T26" fmla="*/ 342 w 412"/>
                    <a:gd name="T27" fmla="*/ 62 h 182"/>
                    <a:gd name="T28" fmla="*/ 342 w 412"/>
                    <a:gd name="T29" fmla="*/ 94 h 182"/>
                    <a:gd name="T30" fmla="*/ 342 w 412"/>
                    <a:gd name="T31" fmla="*/ 94 h 182"/>
                    <a:gd name="T32" fmla="*/ 342 w 412"/>
                    <a:gd name="T33" fmla="*/ 116 h 182"/>
                    <a:gd name="T34" fmla="*/ 313 w 412"/>
                    <a:gd name="T35" fmla="*/ 116 h 182"/>
                    <a:gd name="T36" fmla="*/ 313 w 412"/>
                    <a:gd name="T37" fmla="*/ 94 h 182"/>
                    <a:gd name="T38" fmla="*/ 288 w 412"/>
                    <a:gd name="T39" fmla="*/ 94 h 182"/>
                    <a:gd name="T40" fmla="*/ 288 w 412"/>
                    <a:gd name="T41" fmla="*/ 149 h 182"/>
                    <a:gd name="T42" fmla="*/ 379 w 412"/>
                    <a:gd name="T43" fmla="*/ 149 h 182"/>
                    <a:gd name="T44" fmla="*/ 379 w 412"/>
                    <a:gd name="T45" fmla="*/ 32 h 182"/>
                    <a:gd name="T46" fmla="*/ 220 w 412"/>
                    <a:gd name="T47" fmla="*/ 32 h 182"/>
                    <a:gd name="T48" fmla="*/ 220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6 w 412"/>
                    <a:gd name="T61" fmla="*/ 115 h 182"/>
                    <a:gd name="T62" fmla="*/ 99 w 412"/>
                    <a:gd name="T63" fmla="*/ 115 h 182"/>
                    <a:gd name="T64" fmla="*/ 99 w 412"/>
                    <a:gd name="T65" fmla="*/ 116 h 182"/>
                    <a:gd name="T66" fmla="*/ 70 w 412"/>
                    <a:gd name="T67" fmla="*/ 116 h 182"/>
                    <a:gd name="T68" fmla="*/ 70 w 412"/>
                    <a:gd name="T69" fmla="*/ 115 h 182"/>
                    <a:gd name="T70" fmla="*/ 69 w 412"/>
                    <a:gd name="T71" fmla="*/ 115 h 182"/>
                    <a:gd name="T72" fmla="*/ 69 w 412"/>
                    <a:gd name="T73" fmla="*/ 61 h 182"/>
                    <a:gd name="T74" fmla="*/ 99 w 412"/>
                    <a:gd name="T75" fmla="*/ 61 h 182"/>
                    <a:gd name="T76" fmla="*/ 99 w 412"/>
                    <a:gd name="T77" fmla="*/ 84 h 182"/>
                    <a:gd name="T78" fmla="*/ 123 w 412"/>
                    <a:gd name="T79" fmla="*/ 84 h 182"/>
                    <a:gd name="T80" fmla="*/ 123 w 412"/>
                    <a:gd name="T81" fmla="*/ 33 h 182"/>
                    <a:gd name="T82" fmla="*/ 32 w 412"/>
                    <a:gd name="T83" fmla="*/ 33 h 182"/>
                    <a:gd name="T84" fmla="*/ 32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2" y="150"/>
                      </a:moveTo>
                      <a:cubicBezTo>
                        <a:pt x="186" y="150"/>
                        <a:pt x="186" y="150"/>
                        <a:pt x="186" y="150"/>
                      </a:cubicBezTo>
                      <a:cubicBezTo>
                        <a:pt x="186" y="1"/>
                        <a:pt x="186" y="1"/>
                        <a:pt x="186"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79" y="181"/>
                        <a:pt x="379" y="181"/>
                        <a:pt x="379" y="181"/>
                      </a:cubicBezTo>
                      <a:cubicBezTo>
                        <a:pt x="379" y="181"/>
                        <a:pt x="379" y="181"/>
                        <a:pt x="379" y="181"/>
                      </a:cubicBezTo>
                      <a:cubicBezTo>
                        <a:pt x="256" y="182"/>
                        <a:pt x="256" y="182"/>
                        <a:pt x="256" y="182"/>
                      </a:cubicBezTo>
                      <a:cubicBezTo>
                        <a:pt x="256" y="143"/>
                        <a:pt x="255" y="100"/>
                        <a:pt x="255" y="62"/>
                      </a:cubicBezTo>
                      <a:cubicBezTo>
                        <a:pt x="284" y="62"/>
                        <a:pt x="313" y="62"/>
                        <a:pt x="342" y="62"/>
                      </a:cubicBezTo>
                      <a:cubicBezTo>
                        <a:pt x="342" y="62"/>
                        <a:pt x="342" y="62"/>
                        <a:pt x="342" y="62"/>
                      </a:cubicBezTo>
                      <a:cubicBezTo>
                        <a:pt x="342" y="62"/>
                        <a:pt x="342" y="62"/>
                        <a:pt x="342" y="62"/>
                      </a:cubicBezTo>
                      <a:cubicBezTo>
                        <a:pt x="342" y="94"/>
                        <a:pt x="342" y="94"/>
                        <a:pt x="342"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8" y="94"/>
                        <a:pt x="288" y="94"/>
                        <a:pt x="288" y="94"/>
                      </a:cubicBezTo>
                      <a:cubicBezTo>
                        <a:pt x="288" y="149"/>
                        <a:pt x="288" y="149"/>
                        <a:pt x="288" y="149"/>
                      </a:cubicBezTo>
                      <a:cubicBezTo>
                        <a:pt x="379" y="149"/>
                        <a:pt x="379" y="149"/>
                        <a:pt x="379" y="149"/>
                      </a:cubicBezTo>
                      <a:cubicBezTo>
                        <a:pt x="379" y="32"/>
                        <a:pt x="379" y="32"/>
                        <a:pt x="379" y="32"/>
                      </a:cubicBezTo>
                      <a:cubicBezTo>
                        <a:pt x="220" y="32"/>
                        <a:pt x="220" y="32"/>
                        <a:pt x="220" y="32"/>
                      </a:cubicBezTo>
                      <a:cubicBezTo>
                        <a:pt x="220" y="32"/>
                        <a:pt x="220" y="32"/>
                        <a:pt x="220"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6" y="115"/>
                        <a:pt x="156" y="115"/>
                        <a:pt x="156" y="115"/>
                      </a:cubicBezTo>
                      <a:cubicBezTo>
                        <a:pt x="99" y="115"/>
                        <a:pt x="99" y="115"/>
                        <a:pt x="99" y="115"/>
                      </a:cubicBezTo>
                      <a:cubicBezTo>
                        <a:pt x="99" y="116"/>
                        <a:pt x="99" y="116"/>
                        <a:pt x="99" y="116"/>
                      </a:cubicBezTo>
                      <a:cubicBezTo>
                        <a:pt x="70" y="116"/>
                        <a:pt x="70" y="116"/>
                        <a:pt x="70" y="116"/>
                      </a:cubicBezTo>
                      <a:cubicBezTo>
                        <a:pt x="70" y="115"/>
                        <a:pt x="70" y="115"/>
                        <a:pt x="70" y="115"/>
                      </a:cubicBezTo>
                      <a:cubicBezTo>
                        <a:pt x="69" y="115"/>
                        <a:pt x="69" y="115"/>
                        <a:pt x="69" y="115"/>
                      </a:cubicBezTo>
                      <a:cubicBezTo>
                        <a:pt x="69" y="61"/>
                        <a:pt x="69" y="61"/>
                        <a:pt x="69" y="61"/>
                      </a:cubicBezTo>
                      <a:cubicBezTo>
                        <a:pt x="99" y="61"/>
                        <a:pt x="99" y="61"/>
                        <a:pt x="99" y="61"/>
                      </a:cubicBezTo>
                      <a:cubicBezTo>
                        <a:pt x="99" y="84"/>
                        <a:pt x="99" y="84"/>
                        <a:pt x="99" y="84"/>
                      </a:cubicBezTo>
                      <a:cubicBezTo>
                        <a:pt x="123" y="84"/>
                        <a:pt x="123" y="84"/>
                        <a:pt x="123" y="84"/>
                      </a:cubicBezTo>
                      <a:cubicBezTo>
                        <a:pt x="123" y="33"/>
                        <a:pt x="123" y="33"/>
                        <a:pt x="123" y="33"/>
                      </a:cubicBezTo>
                      <a:cubicBezTo>
                        <a:pt x="32" y="33"/>
                        <a:pt x="32" y="33"/>
                        <a:pt x="32" y="33"/>
                      </a:cubicBezTo>
                      <a:lnTo>
                        <a:pt x="32"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51" name="Freeform 17"/>
                <p:cNvSpPr>
                  <a:spLocks/>
                </p:cNvSpPr>
                <p:nvPr/>
              </p:nvSpPr>
              <p:spPr bwMode="auto">
                <a:xfrm>
                  <a:off x="8915356" y="5029200"/>
                  <a:ext cx="524643" cy="126831"/>
                </a:xfrm>
                <a:custGeom>
                  <a:avLst/>
                  <a:gdLst>
                    <a:gd name="T0" fmla="*/ 33 w 412"/>
                    <a:gd name="T1" fmla="*/ 150 h 182"/>
                    <a:gd name="T2" fmla="*/ 187 w 412"/>
                    <a:gd name="T3" fmla="*/ 150 h 182"/>
                    <a:gd name="T4" fmla="*/ 187 w 412"/>
                    <a:gd name="T5" fmla="*/ 1 h 182"/>
                    <a:gd name="T6" fmla="*/ 187 w 412"/>
                    <a:gd name="T7" fmla="*/ 1 h 182"/>
                    <a:gd name="T8" fmla="*/ 187 w 412"/>
                    <a:gd name="T9" fmla="*/ 1 h 182"/>
                    <a:gd name="T10" fmla="*/ 412 w 412"/>
                    <a:gd name="T11" fmla="*/ 0 h 182"/>
                    <a:gd name="T12" fmla="*/ 412 w 412"/>
                    <a:gd name="T13" fmla="*/ 181 h 182"/>
                    <a:gd name="T14" fmla="*/ 379 w 412"/>
                    <a:gd name="T15" fmla="*/ 181 h 182"/>
                    <a:gd name="T16" fmla="*/ 379 w 412"/>
                    <a:gd name="T17" fmla="*/ 181 h 182"/>
                    <a:gd name="T18" fmla="*/ 256 w 412"/>
                    <a:gd name="T19" fmla="*/ 182 h 182"/>
                    <a:gd name="T20" fmla="*/ 255 w 412"/>
                    <a:gd name="T21" fmla="*/ 62 h 182"/>
                    <a:gd name="T22" fmla="*/ 342 w 412"/>
                    <a:gd name="T23" fmla="*/ 62 h 182"/>
                    <a:gd name="T24" fmla="*/ 342 w 412"/>
                    <a:gd name="T25" fmla="*/ 62 h 182"/>
                    <a:gd name="T26" fmla="*/ 342 w 412"/>
                    <a:gd name="T27" fmla="*/ 62 h 182"/>
                    <a:gd name="T28" fmla="*/ 342 w 412"/>
                    <a:gd name="T29" fmla="*/ 94 h 182"/>
                    <a:gd name="T30" fmla="*/ 342 w 412"/>
                    <a:gd name="T31" fmla="*/ 94 h 182"/>
                    <a:gd name="T32" fmla="*/ 342 w 412"/>
                    <a:gd name="T33" fmla="*/ 116 h 182"/>
                    <a:gd name="T34" fmla="*/ 313 w 412"/>
                    <a:gd name="T35" fmla="*/ 116 h 182"/>
                    <a:gd name="T36" fmla="*/ 313 w 412"/>
                    <a:gd name="T37" fmla="*/ 94 h 182"/>
                    <a:gd name="T38" fmla="*/ 288 w 412"/>
                    <a:gd name="T39" fmla="*/ 94 h 182"/>
                    <a:gd name="T40" fmla="*/ 288 w 412"/>
                    <a:gd name="T41" fmla="*/ 149 h 182"/>
                    <a:gd name="T42" fmla="*/ 379 w 412"/>
                    <a:gd name="T43" fmla="*/ 149 h 182"/>
                    <a:gd name="T44" fmla="*/ 379 w 412"/>
                    <a:gd name="T45" fmla="*/ 32 h 182"/>
                    <a:gd name="T46" fmla="*/ 220 w 412"/>
                    <a:gd name="T47" fmla="*/ 32 h 182"/>
                    <a:gd name="T48" fmla="*/ 220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7 w 412"/>
                    <a:gd name="T61" fmla="*/ 115 h 182"/>
                    <a:gd name="T62" fmla="*/ 100 w 412"/>
                    <a:gd name="T63" fmla="*/ 115 h 182"/>
                    <a:gd name="T64" fmla="*/ 100 w 412"/>
                    <a:gd name="T65" fmla="*/ 116 h 182"/>
                    <a:gd name="T66" fmla="*/ 71 w 412"/>
                    <a:gd name="T67" fmla="*/ 116 h 182"/>
                    <a:gd name="T68" fmla="*/ 71 w 412"/>
                    <a:gd name="T69" fmla="*/ 115 h 182"/>
                    <a:gd name="T70" fmla="*/ 70 w 412"/>
                    <a:gd name="T71" fmla="*/ 115 h 182"/>
                    <a:gd name="T72" fmla="*/ 69 w 412"/>
                    <a:gd name="T73" fmla="*/ 61 h 182"/>
                    <a:gd name="T74" fmla="*/ 100 w 412"/>
                    <a:gd name="T75" fmla="*/ 61 h 182"/>
                    <a:gd name="T76" fmla="*/ 100 w 412"/>
                    <a:gd name="T77" fmla="*/ 84 h 182"/>
                    <a:gd name="T78" fmla="*/ 124 w 412"/>
                    <a:gd name="T79" fmla="*/ 84 h 182"/>
                    <a:gd name="T80" fmla="*/ 124 w 412"/>
                    <a:gd name="T81" fmla="*/ 33 h 182"/>
                    <a:gd name="T82" fmla="*/ 33 w 412"/>
                    <a:gd name="T83" fmla="*/ 33 h 182"/>
                    <a:gd name="T84" fmla="*/ 33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3" y="150"/>
                      </a:moveTo>
                      <a:cubicBezTo>
                        <a:pt x="187" y="150"/>
                        <a:pt x="187" y="150"/>
                        <a:pt x="187" y="150"/>
                      </a:cubicBezTo>
                      <a:cubicBezTo>
                        <a:pt x="187" y="1"/>
                        <a:pt x="187" y="1"/>
                        <a:pt x="187"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79" y="181"/>
                        <a:pt x="379" y="181"/>
                        <a:pt x="379" y="181"/>
                      </a:cubicBezTo>
                      <a:cubicBezTo>
                        <a:pt x="379" y="181"/>
                        <a:pt x="379" y="181"/>
                        <a:pt x="379" y="181"/>
                      </a:cubicBezTo>
                      <a:cubicBezTo>
                        <a:pt x="256" y="182"/>
                        <a:pt x="256" y="182"/>
                        <a:pt x="256" y="182"/>
                      </a:cubicBezTo>
                      <a:cubicBezTo>
                        <a:pt x="256" y="143"/>
                        <a:pt x="255" y="100"/>
                        <a:pt x="255" y="62"/>
                      </a:cubicBezTo>
                      <a:cubicBezTo>
                        <a:pt x="285" y="62"/>
                        <a:pt x="313" y="62"/>
                        <a:pt x="342" y="62"/>
                      </a:cubicBezTo>
                      <a:cubicBezTo>
                        <a:pt x="342" y="62"/>
                        <a:pt x="342" y="62"/>
                        <a:pt x="342" y="62"/>
                      </a:cubicBezTo>
                      <a:cubicBezTo>
                        <a:pt x="342" y="62"/>
                        <a:pt x="342" y="62"/>
                        <a:pt x="342" y="62"/>
                      </a:cubicBezTo>
                      <a:cubicBezTo>
                        <a:pt x="342" y="94"/>
                        <a:pt x="342" y="94"/>
                        <a:pt x="342"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8" y="94"/>
                        <a:pt x="288" y="94"/>
                        <a:pt x="288" y="94"/>
                      </a:cubicBezTo>
                      <a:cubicBezTo>
                        <a:pt x="288" y="149"/>
                        <a:pt x="288" y="149"/>
                        <a:pt x="288" y="149"/>
                      </a:cubicBezTo>
                      <a:cubicBezTo>
                        <a:pt x="379" y="149"/>
                        <a:pt x="379" y="149"/>
                        <a:pt x="379" y="149"/>
                      </a:cubicBezTo>
                      <a:cubicBezTo>
                        <a:pt x="379" y="32"/>
                        <a:pt x="379" y="32"/>
                        <a:pt x="379" y="32"/>
                      </a:cubicBezTo>
                      <a:cubicBezTo>
                        <a:pt x="220" y="32"/>
                        <a:pt x="220" y="32"/>
                        <a:pt x="220" y="32"/>
                      </a:cubicBezTo>
                      <a:cubicBezTo>
                        <a:pt x="220" y="32"/>
                        <a:pt x="220" y="32"/>
                        <a:pt x="220"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7" y="115"/>
                        <a:pt x="157" y="115"/>
                        <a:pt x="157" y="115"/>
                      </a:cubicBezTo>
                      <a:cubicBezTo>
                        <a:pt x="100" y="115"/>
                        <a:pt x="100" y="115"/>
                        <a:pt x="100" y="115"/>
                      </a:cubicBezTo>
                      <a:cubicBezTo>
                        <a:pt x="100" y="116"/>
                        <a:pt x="100" y="116"/>
                        <a:pt x="100" y="116"/>
                      </a:cubicBezTo>
                      <a:cubicBezTo>
                        <a:pt x="71" y="116"/>
                        <a:pt x="71" y="116"/>
                        <a:pt x="71" y="116"/>
                      </a:cubicBezTo>
                      <a:cubicBezTo>
                        <a:pt x="71" y="115"/>
                        <a:pt x="71" y="115"/>
                        <a:pt x="71" y="115"/>
                      </a:cubicBezTo>
                      <a:cubicBezTo>
                        <a:pt x="70" y="115"/>
                        <a:pt x="70" y="115"/>
                        <a:pt x="70" y="115"/>
                      </a:cubicBezTo>
                      <a:cubicBezTo>
                        <a:pt x="69" y="61"/>
                        <a:pt x="69" y="61"/>
                        <a:pt x="69" y="61"/>
                      </a:cubicBezTo>
                      <a:cubicBezTo>
                        <a:pt x="100" y="61"/>
                        <a:pt x="100" y="61"/>
                        <a:pt x="100" y="61"/>
                      </a:cubicBezTo>
                      <a:cubicBezTo>
                        <a:pt x="100" y="84"/>
                        <a:pt x="100" y="84"/>
                        <a:pt x="100" y="84"/>
                      </a:cubicBezTo>
                      <a:cubicBezTo>
                        <a:pt x="124" y="84"/>
                        <a:pt x="124" y="84"/>
                        <a:pt x="124" y="84"/>
                      </a:cubicBezTo>
                      <a:cubicBezTo>
                        <a:pt x="124" y="33"/>
                        <a:pt x="124" y="33"/>
                        <a:pt x="124" y="33"/>
                      </a:cubicBezTo>
                      <a:cubicBezTo>
                        <a:pt x="33" y="33"/>
                        <a:pt x="33" y="33"/>
                        <a:pt x="33" y="33"/>
                      </a:cubicBezTo>
                      <a:lnTo>
                        <a:pt x="33"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52" name="Freeform 18"/>
                <p:cNvSpPr>
                  <a:spLocks/>
                </p:cNvSpPr>
                <p:nvPr/>
              </p:nvSpPr>
              <p:spPr bwMode="auto">
                <a:xfrm>
                  <a:off x="9473006" y="5029200"/>
                  <a:ext cx="524643" cy="126831"/>
                </a:xfrm>
                <a:custGeom>
                  <a:avLst/>
                  <a:gdLst>
                    <a:gd name="T0" fmla="*/ 32 w 411"/>
                    <a:gd name="T1" fmla="*/ 150 h 182"/>
                    <a:gd name="T2" fmla="*/ 186 w 411"/>
                    <a:gd name="T3" fmla="*/ 150 h 182"/>
                    <a:gd name="T4" fmla="*/ 186 w 411"/>
                    <a:gd name="T5" fmla="*/ 1 h 182"/>
                    <a:gd name="T6" fmla="*/ 187 w 411"/>
                    <a:gd name="T7" fmla="*/ 1 h 182"/>
                    <a:gd name="T8" fmla="*/ 187 w 411"/>
                    <a:gd name="T9" fmla="*/ 1 h 182"/>
                    <a:gd name="T10" fmla="*/ 411 w 411"/>
                    <a:gd name="T11" fmla="*/ 0 h 182"/>
                    <a:gd name="T12" fmla="*/ 411 w 411"/>
                    <a:gd name="T13" fmla="*/ 181 h 182"/>
                    <a:gd name="T14" fmla="*/ 379 w 411"/>
                    <a:gd name="T15" fmla="*/ 181 h 182"/>
                    <a:gd name="T16" fmla="*/ 379 w 411"/>
                    <a:gd name="T17" fmla="*/ 181 h 182"/>
                    <a:gd name="T18" fmla="*/ 255 w 411"/>
                    <a:gd name="T19" fmla="*/ 182 h 182"/>
                    <a:gd name="T20" fmla="*/ 255 w 411"/>
                    <a:gd name="T21" fmla="*/ 62 h 182"/>
                    <a:gd name="T22" fmla="*/ 342 w 411"/>
                    <a:gd name="T23" fmla="*/ 62 h 182"/>
                    <a:gd name="T24" fmla="*/ 342 w 411"/>
                    <a:gd name="T25" fmla="*/ 62 h 182"/>
                    <a:gd name="T26" fmla="*/ 342 w 411"/>
                    <a:gd name="T27" fmla="*/ 62 h 182"/>
                    <a:gd name="T28" fmla="*/ 342 w 411"/>
                    <a:gd name="T29" fmla="*/ 94 h 182"/>
                    <a:gd name="T30" fmla="*/ 342 w 411"/>
                    <a:gd name="T31" fmla="*/ 94 h 182"/>
                    <a:gd name="T32" fmla="*/ 342 w 411"/>
                    <a:gd name="T33" fmla="*/ 116 h 182"/>
                    <a:gd name="T34" fmla="*/ 313 w 411"/>
                    <a:gd name="T35" fmla="*/ 116 h 182"/>
                    <a:gd name="T36" fmla="*/ 313 w 411"/>
                    <a:gd name="T37" fmla="*/ 94 h 182"/>
                    <a:gd name="T38" fmla="*/ 288 w 411"/>
                    <a:gd name="T39" fmla="*/ 94 h 182"/>
                    <a:gd name="T40" fmla="*/ 288 w 411"/>
                    <a:gd name="T41" fmla="*/ 149 h 182"/>
                    <a:gd name="T42" fmla="*/ 379 w 411"/>
                    <a:gd name="T43" fmla="*/ 149 h 182"/>
                    <a:gd name="T44" fmla="*/ 379 w 411"/>
                    <a:gd name="T45" fmla="*/ 32 h 182"/>
                    <a:gd name="T46" fmla="*/ 220 w 411"/>
                    <a:gd name="T47" fmla="*/ 32 h 182"/>
                    <a:gd name="T48" fmla="*/ 220 w 411"/>
                    <a:gd name="T49" fmla="*/ 32 h 182"/>
                    <a:gd name="T50" fmla="*/ 219 w 411"/>
                    <a:gd name="T51" fmla="*/ 32 h 182"/>
                    <a:gd name="T52" fmla="*/ 219 w 411"/>
                    <a:gd name="T53" fmla="*/ 182 h 182"/>
                    <a:gd name="T54" fmla="*/ 0 w 411"/>
                    <a:gd name="T55" fmla="*/ 182 h 182"/>
                    <a:gd name="T56" fmla="*/ 0 w 411"/>
                    <a:gd name="T57" fmla="*/ 1 h 182"/>
                    <a:gd name="T58" fmla="*/ 156 w 411"/>
                    <a:gd name="T59" fmla="*/ 0 h 182"/>
                    <a:gd name="T60" fmla="*/ 156 w 411"/>
                    <a:gd name="T61" fmla="*/ 115 h 182"/>
                    <a:gd name="T62" fmla="*/ 99 w 411"/>
                    <a:gd name="T63" fmla="*/ 115 h 182"/>
                    <a:gd name="T64" fmla="*/ 99 w 411"/>
                    <a:gd name="T65" fmla="*/ 116 h 182"/>
                    <a:gd name="T66" fmla="*/ 70 w 411"/>
                    <a:gd name="T67" fmla="*/ 116 h 182"/>
                    <a:gd name="T68" fmla="*/ 70 w 411"/>
                    <a:gd name="T69" fmla="*/ 115 h 182"/>
                    <a:gd name="T70" fmla="*/ 69 w 411"/>
                    <a:gd name="T71" fmla="*/ 115 h 182"/>
                    <a:gd name="T72" fmla="*/ 69 w 411"/>
                    <a:gd name="T73" fmla="*/ 61 h 182"/>
                    <a:gd name="T74" fmla="*/ 99 w 411"/>
                    <a:gd name="T75" fmla="*/ 61 h 182"/>
                    <a:gd name="T76" fmla="*/ 99 w 411"/>
                    <a:gd name="T77" fmla="*/ 84 h 182"/>
                    <a:gd name="T78" fmla="*/ 123 w 411"/>
                    <a:gd name="T79" fmla="*/ 84 h 182"/>
                    <a:gd name="T80" fmla="*/ 123 w 411"/>
                    <a:gd name="T81" fmla="*/ 33 h 182"/>
                    <a:gd name="T82" fmla="*/ 32 w 411"/>
                    <a:gd name="T83" fmla="*/ 33 h 182"/>
                    <a:gd name="T84" fmla="*/ 32 w 411"/>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1" h="182">
                      <a:moveTo>
                        <a:pt x="32" y="150"/>
                      </a:moveTo>
                      <a:cubicBezTo>
                        <a:pt x="186" y="150"/>
                        <a:pt x="186" y="150"/>
                        <a:pt x="186" y="150"/>
                      </a:cubicBezTo>
                      <a:cubicBezTo>
                        <a:pt x="186" y="1"/>
                        <a:pt x="186" y="1"/>
                        <a:pt x="186" y="1"/>
                      </a:cubicBezTo>
                      <a:cubicBezTo>
                        <a:pt x="187" y="1"/>
                        <a:pt x="187" y="1"/>
                        <a:pt x="187" y="1"/>
                      </a:cubicBezTo>
                      <a:cubicBezTo>
                        <a:pt x="187" y="1"/>
                        <a:pt x="187" y="1"/>
                        <a:pt x="187" y="1"/>
                      </a:cubicBezTo>
                      <a:cubicBezTo>
                        <a:pt x="268" y="1"/>
                        <a:pt x="332" y="0"/>
                        <a:pt x="411" y="0"/>
                      </a:cubicBezTo>
                      <a:cubicBezTo>
                        <a:pt x="411" y="181"/>
                        <a:pt x="411" y="181"/>
                        <a:pt x="411" y="181"/>
                      </a:cubicBezTo>
                      <a:cubicBezTo>
                        <a:pt x="379" y="181"/>
                        <a:pt x="379" y="181"/>
                        <a:pt x="379" y="181"/>
                      </a:cubicBezTo>
                      <a:cubicBezTo>
                        <a:pt x="379" y="181"/>
                        <a:pt x="379" y="181"/>
                        <a:pt x="379" y="181"/>
                      </a:cubicBezTo>
                      <a:cubicBezTo>
                        <a:pt x="255" y="182"/>
                        <a:pt x="255" y="182"/>
                        <a:pt x="255" y="182"/>
                      </a:cubicBezTo>
                      <a:cubicBezTo>
                        <a:pt x="255" y="143"/>
                        <a:pt x="255" y="100"/>
                        <a:pt x="255" y="62"/>
                      </a:cubicBezTo>
                      <a:cubicBezTo>
                        <a:pt x="284" y="62"/>
                        <a:pt x="313" y="62"/>
                        <a:pt x="342" y="62"/>
                      </a:cubicBezTo>
                      <a:cubicBezTo>
                        <a:pt x="342" y="62"/>
                        <a:pt x="342" y="62"/>
                        <a:pt x="342" y="62"/>
                      </a:cubicBezTo>
                      <a:cubicBezTo>
                        <a:pt x="342" y="62"/>
                        <a:pt x="342" y="62"/>
                        <a:pt x="342" y="62"/>
                      </a:cubicBezTo>
                      <a:cubicBezTo>
                        <a:pt x="342" y="94"/>
                        <a:pt x="342" y="94"/>
                        <a:pt x="342"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8" y="94"/>
                        <a:pt x="288" y="94"/>
                        <a:pt x="288" y="94"/>
                      </a:cubicBezTo>
                      <a:cubicBezTo>
                        <a:pt x="288" y="149"/>
                        <a:pt x="288" y="149"/>
                        <a:pt x="288" y="149"/>
                      </a:cubicBezTo>
                      <a:cubicBezTo>
                        <a:pt x="379" y="149"/>
                        <a:pt x="379" y="149"/>
                        <a:pt x="379" y="149"/>
                      </a:cubicBezTo>
                      <a:cubicBezTo>
                        <a:pt x="379" y="32"/>
                        <a:pt x="379" y="32"/>
                        <a:pt x="379" y="32"/>
                      </a:cubicBezTo>
                      <a:cubicBezTo>
                        <a:pt x="220" y="32"/>
                        <a:pt x="220" y="32"/>
                        <a:pt x="220" y="32"/>
                      </a:cubicBezTo>
                      <a:cubicBezTo>
                        <a:pt x="220" y="32"/>
                        <a:pt x="220" y="32"/>
                        <a:pt x="220"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6" y="115"/>
                        <a:pt x="156" y="115"/>
                        <a:pt x="156" y="115"/>
                      </a:cubicBezTo>
                      <a:cubicBezTo>
                        <a:pt x="99" y="115"/>
                        <a:pt x="99" y="115"/>
                        <a:pt x="99" y="115"/>
                      </a:cubicBezTo>
                      <a:cubicBezTo>
                        <a:pt x="99" y="116"/>
                        <a:pt x="99" y="116"/>
                        <a:pt x="99" y="116"/>
                      </a:cubicBezTo>
                      <a:cubicBezTo>
                        <a:pt x="70" y="116"/>
                        <a:pt x="70" y="116"/>
                        <a:pt x="70" y="116"/>
                      </a:cubicBezTo>
                      <a:cubicBezTo>
                        <a:pt x="70" y="115"/>
                        <a:pt x="70" y="115"/>
                        <a:pt x="70" y="115"/>
                      </a:cubicBezTo>
                      <a:cubicBezTo>
                        <a:pt x="69" y="115"/>
                        <a:pt x="69" y="115"/>
                        <a:pt x="69" y="115"/>
                      </a:cubicBezTo>
                      <a:cubicBezTo>
                        <a:pt x="69" y="61"/>
                        <a:pt x="69" y="61"/>
                        <a:pt x="69" y="61"/>
                      </a:cubicBezTo>
                      <a:cubicBezTo>
                        <a:pt x="99" y="61"/>
                        <a:pt x="99" y="61"/>
                        <a:pt x="99" y="61"/>
                      </a:cubicBezTo>
                      <a:cubicBezTo>
                        <a:pt x="99" y="84"/>
                        <a:pt x="99" y="84"/>
                        <a:pt x="99" y="84"/>
                      </a:cubicBezTo>
                      <a:cubicBezTo>
                        <a:pt x="123" y="84"/>
                        <a:pt x="123" y="84"/>
                        <a:pt x="123" y="84"/>
                      </a:cubicBezTo>
                      <a:cubicBezTo>
                        <a:pt x="123" y="33"/>
                        <a:pt x="123" y="33"/>
                        <a:pt x="123" y="33"/>
                      </a:cubicBezTo>
                      <a:cubicBezTo>
                        <a:pt x="32" y="33"/>
                        <a:pt x="32" y="33"/>
                        <a:pt x="32" y="33"/>
                      </a:cubicBezTo>
                      <a:lnTo>
                        <a:pt x="32"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53" name="Freeform 19"/>
                <p:cNvSpPr>
                  <a:spLocks/>
                </p:cNvSpPr>
                <p:nvPr/>
              </p:nvSpPr>
              <p:spPr bwMode="auto">
                <a:xfrm>
                  <a:off x="10028919" y="5029200"/>
                  <a:ext cx="526381" cy="126831"/>
                </a:xfrm>
                <a:custGeom>
                  <a:avLst/>
                  <a:gdLst>
                    <a:gd name="T0" fmla="*/ 33 w 412"/>
                    <a:gd name="T1" fmla="*/ 150 h 182"/>
                    <a:gd name="T2" fmla="*/ 187 w 412"/>
                    <a:gd name="T3" fmla="*/ 150 h 182"/>
                    <a:gd name="T4" fmla="*/ 187 w 412"/>
                    <a:gd name="T5" fmla="*/ 1 h 182"/>
                    <a:gd name="T6" fmla="*/ 187 w 412"/>
                    <a:gd name="T7" fmla="*/ 1 h 182"/>
                    <a:gd name="T8" fmla="*/ 187 w 412"/>
                    <a:gd name="T9" fmla="*/ 1 h 182"/>
                    <a:gd name="T10" fmla="*/ 412 w 412"/>
                    <a:gd name="T11" fmla="*/ 0 h 182"/>
                    <a:gd name="T12" fmla="*/ 412 w 412"/>
                    <a:gd name="T13" fmla="*/ 181 h 182"/>
                    <a:gd name="T14" fmla="*/ 380 w 412"/>
                    <a:gd name="T15" fmla="*/ 181 h 182"/>
                    <a:gd name="T16" fmla="*/ 380 w 412"/>
                    <a:gd name="T17" fmla="*/ 181 h 182"/>
                    <a:gd name="T18" fmla="*/ 256 w 412"/>
                    <a:gd name="T19" fmla="*/ 182 h 182"/>
                    <a:gd name="T20" fmla="*/ 255 w 412"/>
                    <a:gd name="T21" fmla="*/ 62 h 182"/>
                    <a:gd name="T22" fmla="*/ 342 w 412"/>
                    <a:gd name="T23" fmla="*/ 62 h 182"/>
                    <a:gd name="T24" fmla="*/ 342 w 412"/>
                    <a:gd name="T25" fmla="*/ 62 h 182"/>
                    <a:gd name="T26" fmla="*/ 342 w 412"/>
                    <a:gd name="T27" fmla="*/ 62 h 182"/>
                    <a:gd name="T28" fmla="*/ 342 w 412"/>
                    <a:gd name="T29" fmla="*/ 94 h 182"/>
                    <a:gd name="T30" fmla="*/ 342 w 412"/>
                    <a:gd name="T31" fmla="*/ 94 h 182"/>
                    <a:gd name="T32" fmla="*/ 342 w 412"/>
                    <a:gd name="T33" fmla="*/ 116 h 182"/>
                    <a:gd name="T34" fmla="*/ 313 w 412"/>
                    <a:gd name="T35" fmla="*/ 116 h 182"/>
                    <a:gd name="T36" fmla="*/ 313 w 412"/>
                    <a:gd name="T37" fmla="*/ 94 h 182"/>
                    <a:gd name="T38" fmla="*/ 288 w 412"/>
                    <a:gd name="T39" fmla="*/ 94 h 182"/>
                    <a:gd name="T40" fmla="*/ 288 w 412"/>
                    <a:gd name="T41" fmla="*/ 149 h 182"/>
                    <a:gd name="T42" fmla="*/ 380 w 412"/>
                    <a:gd name="T43" fmla="*/ 149 h 182"/>
                    <a:gd name="T44" fmla="*/ 380 w 412"/>
                    <a:gd name="T45" fmla="*/ 32 h 182"/>
                    <a:gd name="T46" fmla="*/ 220 w 412"/>
                    <a:gd name="T47" fmla="*/ 32 h 182"/>
                    <a:gd name="T48" fmla="*/ 220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7 w 412"/>
                    <a:gd name="T61" fmla="*/ 115 h 182"/>
                    <a:gd name="T62" fmla="*/ 100 w 412"/>
                    <a:gd name="T63" fmla="*/ 115 h 182"/>
                    <a:gd name="T64" fmla="*/ 100 w 412"/>
                    <a:gd name="T65" fmla="*/ 116 h 182"/>
                    <a:gd name="T66" fmla="*/ 71 w 412"/>
                    <a:gd name="T67" fmla="*/ 116 h 182"/>
                    <a:gd name="T68" fmla="*/ 71 w 412"/>
                    <a:gd name="T69" fmla="*/ 115 h 182"/>
                    <a:gd name="T70" fmla="*/ 70 w 412"/>
                    <a:gd name="T71" fmla="*/ 115 h 182"/>
                    <a:gd name="T72" fmla="*/ 69 w 412"/>
                    <a:gd name="T73" fmla="*/ 61 h 182"/>
                    <a:gd name="T74" fmla="*/ 100 w 412"/>
                    <a:gd name="T75" fmla="*/ 61 h 182"/>
                    <a:gd name="T76" fmla="*/ 100 w 412"/>
                    <a:gd name="T77" fmla="*/ 84 h 182"/>
                    <a:gd name="T78" fmla="*/ 124 w 412"/>
                    <a:gd name="T79" fmla="*/ 84 h 182"/>
                    <a:gd name="T80" fmla="*/ 124 w 412"/>
                    <a:gd name="T81" fmla="*/ 33 h 182"/>
                    <a:gd name="T82" fmla="*/ 33 w 412"/>
                    <a:gd name="T83" fmla="*/ 33 h 182"/>
                    <a:gd name="T84" fmla="*/ 33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3" y="150"/>
                      </a:moveTo>
                      <a:cubicBezTo>
                        <a:pt x="187" y="150"/>
                        <a:pt x="187" y="150"/>
                        <a:pt x="187" y="150"/>
                      </a:cubicBezTo>
                      <a:cubicBezTo>
                        <a:pt x="187" y="1"/>
                        <a:pt x="187" y="1"/>
                        <a:pt x="187"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80" y="181"/>
                        <a:pt x="380" y="181"/>
                        <a:pt x="380" y="181"/>
                      </a:cubicBezTo>
                      <a:cubicBezTo>
                        <a:pt x="380" y="181"/>
                        <a:pt x="380" y="181"/>
                        <a:pt x="380" y="181"/>
                      </a:cubicBezTo>
                      <a:cubicBezTo>
                        <a:pt x="256" y="182"/>
                        <a:pt x="256" y="182"/>
                        <a:pt x="256" y="182"/>
                      </a:cubicBezTo>
                      <a:cubicBezTo>
                        <a:pt x="256" y="143"/>
                        <a:pt x="255" y="100"/>
                        <a:pt x="255" y="62"/>
                      </a:cubicBezTo>
                      <a:cubicBezTo>
                        <a:pt x="285" y="62"/>
                        <a:pt x="313" y="62"/>
                        <a:pt x="342" y="62"/>
                      </a:cubicBezTo>
                      <a:cubicBezTo>
                        <a:pt x="342" y="62"/>
                        <a:pt x="342" y="62"/>
                        <a:pt x="342" y="62"/>
                      </a:cubicBezTo>
                      <a:cubicBezTo>
                        <a:pt x="342" y="62"/>
                        <a:pt x="342" y="62"/>
                        <a:pt x="342" y="62"/>
                      </a:cubicBezTo>
                      <a:cubicBezTo>
                        <a:pt x="342" y="94"/>
                        <a:pt x="342" y="94"/>
                        <a:pt x="342"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8" y="94"/>
                        <a:pt x="288" y="94"/>
                        <a:pt x="288" y="94"/>
                      </a:cubicBezTo>
                      <a:cubicBezTo>
                        <a:pt x="288" y="149"/>
                        <a:pt x="288" y="149"/>
                        <a:pt x="288" y="149"/>
                      </a:cubicBezTo>
                      <a:cubicBezTo>
                        <a:pt x="380" y="149"/>
                        <a:pt x="380" y="149"/>
                        <a:pt x="380" y="149"/>
                      </a:cubicBezTo>
                      <a:cubicBezTo>
                        <a:pt x="380" y="32"/>
                        <a:pt x="380" y="32"/>
                        <a:pt x="380" y="32"/>
                      </a:cubicBezTo>
                      <a:cubicBezTo>
                        <a:pt x="220" y="32"/>
                        <a:pt x="220" y="32"/>
                        <a:pt x="220" y="32"/>
                      </a:cubicBezTo>
                      <a:cubicBezTo>
                        <a:pt x="220" y="32"/>
                        <a:pt x="220" y="32"/>
                        <a:pt x="220"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7" y="115"/>
                        <a:pt x="157" y="115"/>
                        <a:pt x="157" y="115"/>
                      </a:cubicBezTo>
                      <a:cubicBezTo>
                        <a:pt x="100" y="115"/>
                        <a:pt x="100" y="115"/>
                        <a:pt x="100" y="115"/>
                      </a:cubicBezTo>
                      <a:cubicBezTo>
                        <a:pt x="100" y="116"/>
                        <a:pt x="100" y="116"/>
                        <a:pt x="100" y="116"/>
                      </a:cubicBezTo>
                      <a:cubicBezTo>
                        <a:pt x="71" y="116"/>
                        <a:pt x="71" y="116"/>
                        <a:pt x="71" y="116"/>
                      </a:cubicBezTo>
                      <a:cubicBezTo>
                        <a:pt x="71" y="115"/>
                        <a:pt x="71" y="115"/>
                        <a:pt x="71" y="115"/>
                      </a:cubicBezTo>
                      <a:cubicBezTo>
                        <a:pt x="70" y="115"/>
                        <a:pt x="70" y="115"/>
                        <a:pt x="70" y="115"/>
                      </a:cubicBezTo>
                      <a:cubicBezTo>
                        <a:pt x="69" y="61"/>
                        <a:pt x="69" y="61"/>
                        <a:pt x="69" y="61"/>
                      </a:cubicBezTo>
                      <a:cubicBezTo>
                        <a:pt x="100" y="61"/>
                        <a:pt x="100" y="61"/>
                        <a:pt x="100" y="61"/>
                      </a:cubicBezTo>
                      <a:cubicBezTo>
                        <a:pt x="100" y="84"/>
                        <a:pt x="100" y="84"/>
                        <a:pt x="100" y="84"/>
                      </a:cubicBezTo>
                      <a:cubicBezTo>
                        <a:pt x="124" y="84"/>
                        <a:pt x="124" y="84"/>
                        <a:pt x="124" y="84"/>
                      </a:cubicBezTo>
                      <a:cubicBezTo>
                        <a:pt x="124" y="33"/>
                        <a:pt x="124" y="33"/>
                        <a:pt x="124" y="33"/>
                      </a:cubicBezTo>
                      <a:cubicBezTo>
                        <a:pt x="33" y="33"/>
                        <a:pt x="33" y="33"/>
                        <a:pt x="33" y="33"/>
                      </a:cubicBezTo>
                      <a:lnTo>
                        <a:pt x="33"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54" name="Freeform 20"/>
                <p:cNvSpPr>
                  <a:spLocks/>
                </p:cNvSpPr>
                <p:nvPr/>
              </p:nvSpPr>
              <p:spPr bwMode="auto">
                <a:xfrm>
                  <a:off x="10583096" y="5029200"/>
                  <a:ext cx="526381" cy="126831"/>
                </a:xfrm>
                <a:custGeom>
                  <a:avLst/>
                  <a:gdLst>
                    <a:gd name="T0" fmla="*/ 33 w 412"/>
                    <a:gd name="T1" fmla="*/ 150 h 182"/>
                    <a:gd name="T2" fmla="*/ 187 w 412"/>
                    <a:gd name="T3" fmla="*/ 150 h 182"/>
                    <a:gd name="T4" fmla="*/ 187 w 412"/>
                    <a:gd name="T5" fmla="*/ 1 h 182"/>
                    <a:gd name="T6" fmla="*/ 187 w 412"/>
                    <a:gd name="T7" fmla="*/ 1 h 182"/>
                    <a:gd name="T8" fmla="*/ 187 w 412"/>
                    <a:gd name="T9" fmla="*/ 1 h 182"/>
                    <a:gd name="T10" fmla="*/ 412 w 412"/>
                    <a:gd name="T11" fmla="*/ 0 h 182"/>
                    <a:gd name="T12" fmla="*/ 412 w 412"/>
                    <a:gd name="T13" fmla="*/ 181 h 182"/>
                    <a:gd name="T14" fmla="*/ 380 w 412"/>
                    <a:gd name="T15" fmla="*/ 181 h 182"/>
                    <a:gd name="T16" fmla="*/ 380 w 412"/>
                    <a:gd name="T17" fmla="*/ 181 h 182"/>
                    <a:gd name="T18" fmla="*/ 256 w 412"/>
                    <a:gd name="T19" fmla="*/ 182 h 182"/>
                    <a:gd name="T20" fmla="*/ 256 w 412"/>
                    <a:gd name="T21" fmla="*/ 62 h 182"/>
                    <a:gd name="T22" fmla="*/ 342 w 412"/>
                    <a:gd name="T23" fmla="*/ 62 h 182"/>
                    <a:gd name="T24" fmla="*/ 342 w 412"/>
                    <a:gd name="T25" fmla="*/ 62 h 182"/>
                    <a:gd name="T26" fmla="*/ 343 w 412"/>
                    <a:gd name="T27" fmla="*/ 62 h 182"/>
                    <a:gd name="T28" fmla="*/ 343 w 412"/>
                    <a:gd name="T29" fmla="*/ 94 h 182"/>
                    <a:gd name="T30" fmla="*/ 342 w 412"/>
                    <a:gd name="T31" fmla="*/ 94 h 182"/>
                    <a:gd name="T32" fmla="*/ 342 w 412"/>
                    <a:gd name="T33" fmla="*/ 116 h 182"/>
                    <a:gd name="T34" fmla="*/ 313 w 412"/>
                    <a:gd name="T35" fmla="*/ 116 h 182"/>
                    <a:gd name="T36" fmla="*/ 313 w 412"/>
                    <a:gd name="T37" fmla="*/ 94 h 182"/>
                    <a:gd name="T38" fmla="*/ 289 w 412"/>
                    <a:gd name="T39" fmla="*/ 94 h 182"/>
                    <a:gd name="T40" fmla="*/ 289 w 412"/>
                    <a:gd name="T41" fmla="*/ 149 h 182"/>
                    <a:gd name="T42" fmla="*/ 380 w 412"/>
                    <a:gd name="T43" fmla="*/ 149 h 182"/>
                    <a:gd name="T44" fmla="*/ 380 w 412"/>
                    <a:gd name="T45" fmla="*/ 32 h 182"/>
                    <a:gd name="T46" fmla="*/ 221 w 412"/>
                    <a:gd name="T47" fmla="*/ 32 h 182"/>
                    <a:gd name="T48" fmla="*/ 221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7 w 412"/>
                    <a:gd name="T61" fmla="*/ 115 h 182"/>
                    <a:gd name="T62" fmla="*/ 100 w 412"/>
                    <a:gd name="T63" fmla="*/ 115 h 182"/>
                    <a:gd name="T64" fmla="*/ 100 w 412"/>
                    <a:gd name="T65" fmla="*/ 116 h 182"/>
                    <a:gd name="T66" fmla="*/ 71 w 412"/>
                    <a:gd name="T67" fmla="*/ 116 h 182"/>
                    <a:gd name="T68" fmla="*/ 71 w 412"/>
                    <a:gd name="T69" fmla="*/ 115 h 182"/>
                    <a:gd name="T70" fmla="*/ 70 w 412"/>
                    <a:gd name="T71" fmla="*/ 115 h 182"/>
                    <a:gd name="T72" fmla="*/ 69 w 412"/>
                    <a:gd name="T73" fmla="*/ 61 h 182"/>
                    <a:gd name="T74" fmla="*/ 100 w 412"/>
                    <a:gd name="T75" fmla="*/ 61 h 182"/>
                    <a:gd name="T76" fmla="*/ 100 w 412"/>
                    <a:gd name="T77" fmla="*/ 84 h 182"/>
                    <a:gd name="T78" fmla="*/ 124 w 412"/>
                    <a:gd name="T79" fmla="*/ 84 h 182"/>
                    <a:gd name="T80" fmla="*/ 124 w 412"/>
                    <a:gd name="T81" fmla="*/ 33 h 182"/>
                    <a:gd name="T82" fmla="*/ 33 w 412"/>
                    <a:gd name="T83" fmla="*/ 33 h 182"/>
                    <a:gd name="T84" fmla="*/ 33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3" y="150"/>
                      </a:moveTo>
                      <a:cubicBezTo>
                        <a:pt x="187" y="150"/>
                        <a:pt x="187" y="150"/>
                        <a:pt x="187" y="150"/>
                      </a:cubicBezTo>
                      <a:cubicBezTo>
                        <a:pt x="187" y="1"/>
                        <a:pt x="187" y="1"/>
                        <a:pt x="187"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80" y="181"/>
                        <a:pt x="380" y="181"/>
                        <a:pt x="380" y="181"/>
                      </a:cubicBezTo>
                      <a:cubicBezTo>
                        <a:pt x="380" y="181"/>
                        <a:pt x="380" y="181"/>
                        <a:pt x="380" y="181"/>
                      </a:cubicBezTo>
                      <a:cubicBezTo>
                        <a:pt x="256" y="182"/>
                        <a:pt x="256" y="182"/>
                        <a:pt x="256" y="182"/>
                      </a:cubicBezTo>
                      <a:cubicBezTo>
                        <a:pt x="256" y="143"/>
                        <a:pt x="256" y="100"/>
                        <a:pt x="256" y="62"/>
                      </a:cubicBezTo>
                      <a:cubicBezTo>
                        <a:pt x="285" y="62"/>
                        <a:pt x="313" y="62"/>
                        <a:pt x="342" y="62"/>
                      </a:cubicBezTo>
                      <a:cubicBezTo>
                        <a:pt x="342" y="62"/>
                        <a:pt x="342" y="62"/>
                        <a:pt x="342" y="62"/>
                      </a:cubicBezTo>
                      <a:cubicBezTo>
                        <a:pt x="343" y="62"/>
                        <a:pt x="343" y="62"/>
                        <a:pt x="343" y="62"/>
                      </a:cubicBezTo>
                      <a:cubicBezTo>
                        <a:pt x="343" y="94"/>
                        <a:pt x="343" y="94"/>
                        <a:pt x="343"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9" y="94"/>
                        <a:pt x="289" y="94"/>
                        <a:pt x="289" y="94"/>
                      </a:cubicBezTo>
                      <a:cubicBezTo>
                        <a:pt x="289" y="149"/>
                        <a:pt x="289" y="149"/>
                        <a:pt x="289" y="149"/>
                      </a:cubicBezTo>
                      <a:cubicBezTo>
                        <a:pt x="380" y="149"/>
                        <a:pt x="380" y="149"/>
                        <a:pt x="380" y="149"/>
                      </a:cubicBezTo>
                      <a:cubicBezTo>
                        <a:pt x="380" y="32"/>
                        <a:pt x="380" y="32"/>
                        <a:pt x="380" y="32"/>
                      </a:cubicBezTo>
                      <a:cubicBezTo>
                        <a:pt x="221" y="32"/>
                        <a:pt x="221" y="32"/>
                        <a:pt x="221" y="32"/>
                      </a:cubicBezTo>
                      <a:cubicBezTo>
                        <a:pt x="221" y="32"/>
                        <a:pt x="221" y="32"/>
                        <a:pt x="221"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7" y="115"/>
                        <a:pt x="157" y="115"/>
                        <a:pt x="157" y="115"/>
                      </a:cubicBezTo>
                      <a:cubicBezTo>
                        <a:pt x="100" y="115"/>
                        <a:pt x="100" y="115"/>
                        <a:pt x="100" y="115"/>
                      </a:cubicBezTo>
                      <a:cubicBezTo>
                        <a:pt x="100" y="116"/>
                        <a:pt x="100" y="116"/>
                        <a:pt x="100" y="116"/>
                      </a:cubicBezTo>
                      <a:cubicBezTo>
                        <a:pt x="71" y="116"/>
                        <a:pt x="71" y="116"/>
                        <a:pt x="71" y="116"/>
                      </a:cubicBezTo>
                      <a:cubicBezTo>
                        <a:pt x="71" y="115"/>
                        <a:pt x="71" y="115"/>
                        <a:pt x="71" y="115"/>
                      </a:cubicBezTo>
                      <a:cubicBezTo>
                        <a:pt x="70" y="115"/>
                        <a:pt x="70" y="115"/>
                        <a:pt x="70" y="115"/>
                      </a:cubicBezTo>
                      <a:cubicBezTo>
                        <a:pt x="69" y="61"/>
                        <a:pt x="69" y="61"/>
                        <a:pt x="69" y="61"/>
                      </a:cubicBezTo>
                      <a:cubicBezTo>
                        <a:pt x="100" y="61"/>
                        <a:pt x="100" y="61"/>
                        <a:pt x="100" y="61"/>
                      </a:cubicBezTo>
                      <a:cubicBezTo>
                        <a:pt x="100" y="84"/>
                        <a:pt x="100" y="84"/>
                        <a:pt x="100" y="84"/>
                      </a:cubicBezTo>
                      <a:cubicBezTo>
                        <a:pt x="124" y="84"/>
                        <a:pt x="124" y="84"/>
                        <a:pt x="124" y="84"/>
                      </a:cubicBezTo>
                      <a:cubicBezTo>
                        <a:pt x="124" y="33"/>
                        <a:pt x="124" y="33"/>
                        <a:pt x="124" y="33"/>
                      </a:cubicBezTo>
                      <a:cubicBezTo>
                        <a:pt x="33" y="33"/>
                        <a:pt x="33" y="33"/>
                        <a:pt x="33" y="33"/>
                      </a:cubicBezTo>
                      <a:lnTo>
                        <a:pt x="33"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55" name="Freeform 21"/>
                <p:cNvSpPr>
                  <a:spLocks/>
                </p:cNvSpPr>
                <p:nvPr/>
              </p:nvSpPr>
              <p:spPr bwMode="auto">
                <a:xfrm>
                  <a:off x="11140746" y="5029200"/>
                  <a:ext cx="526381" cy="126831"/>
                </a:xfrm>
                <a:custGeom>
                  <a:avLst/>
                  <a:gdLst>
                    <a:gd name="T0" fmla="*/ 32 w 412"/>
                    <a:gd name="T1" fmla="*/ 150 h 182"/>
                    <a:gd name="T2" fmla="*/ 186 w 412"/>
                    <a:gd name="T3" fmla="*/ 150 h 182"/>
                    <a:gd name="T4" fmla="*/ 186 w 412"/>
                    <a:gd name="T5" fmla="*/ 1 h 182"/>
                    <a:gd name="T6" fmla="*/ 187 w 412"/>
                    <a:gd name="T7" fmla="*/ 1 h 182"/>
                    <a:gd name="T8" fmla="*/ 187 w 412"/>
                    <a:gd name="T9" fmla="*/ 1 h 182"/>
                    <a:gd name="T10" fmla="*/ 412 w 412"/>
                    <a:gd name="T11" fmla="*/ 0 h 182"/>
                    <a:gd name="T12" fmla="*/ 412 w 412"/>
                    <a:gd name="T13" fmla="*/ 181 h 182"/>
                    <a:gd name="T14" fmla="*/ 379 w 412"/>
                    <a:gd name="T15" fmla="*/ 181 h 182"/>
                    <a:gd name="T16" fmla="*/ 379 w 412"/>
                    <a:gd name="T17" fmla="*/ 181 h 182"/>
                    <a:gd name="T18" fmla="*/ 256 w 412"/>
                    <a:gd name="T19" fmla="*/ 182 h 182"/>
                    <a:gd name="T20" fmla="*/ 255 w 412"/>
                    <a:gd name="T21" fmla="*/ 62 h 182"/>
                    <a:gd name="T22" fmla="*/ 342 w 412"/>
                    <a:gd name="T23" fmla="*/ 62 h 182"/>
                    <a:gd name="T24" fmla="*/ 342 w 412"/>
                    <a:gd name="T25" fmla="*/ 62 h 182"/>
                    <a:gd name="T26" fmla="*/ 342 w 412"/>
                    <a:gd name="T27" fmla="*/ 62 h 182"/>
                    <a:gd name="T28" fmla="*/ 342 w 412"/>
                    <a:gd name="T29" fmla="*/ 94 h 182"/>
                    <a:gd name="T30" fmla="*/ 342 w 412"/>
                    <a:gd name="T31" fmla="*/ 94 h 182"/>
                    <a:gd name="T32" fmla="*/ 342 w 412"/>
                    <a:gd name="T33" fmla="*/ 116 h 182"/>
                    <a:gd name="T34" fmla="*/ 313 w 412"/>
                    <a:gd name="T35" fmla="*/ 116 h 182"/>
                    <a:gd name="T36" fmla="*/ 313 w 412"/>
                    <a:gd name="T37" fmla="*/ 94 h 182"/>
                    <a:gd name="T38" fmla="*/ 288 w 412"/>
                    <a:gd name="T39" fmla="*/ 94 h 182"/>
                    <a:gd name="T40" fmla="*/ 288 w 412"/>
                    <a:gd name="T41" fmla="*/ 149 h 182"/>
                    <a:gd name="T42" fmla="*/ 379 w 412"/>
                    <a:gd name="T43" fmla="*/ 149 h 182"/>
                    <a:gd name="T44" fmla="*/ 379 w 412"/>
                    <a:gd name="T45" fmla="*/ 32 h 182"/>
                    <a:gd name="T46" fmla="*/ 220 w 412"/>
                    <a:gd name="T47" fmla="*/ 32 h 182"/>
                    <a:gd name="T48" fmla="*/ 220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6 w 412"/>
                    <a:gd name="T61" fmla="*/ 115 h 182"/>
                    <a:gd name="T62" fmla="*/ 99 w 412"/>
                    <a:gd name="T63" fmla="*/ 115 h 182"/>
                    <a:gd name="T64" fmla="*/ 99 w 412"/>
                    <a:gd name="T65" fmla="*/ 116 h 182"/>
                    <a:gd name="T66" fmla="*/ 70 w 412"/>
                    <a:gd name="T67" fmla="*/ 116 h 182"/>
                    <a:gd name="T68" fmla="*/ 70 w 412"/>
                    <a:gd name="T69" fmla="*/ 115 h 182"/>
                    <a:gd name="T70" fmla="*/ 69 w 412"/>
                    <a:gd name="T71" fmla="*/ 115 h 182"/>
                    <a:gd name="T72" fmla="*/ 69 w 412"/>
                    <a:gd name="T73" fmla="*/ 61 h 182"/>
                    <a:gd name="T74" fmla="*/ 99 w 412"/>
                    <a:gd name="T75" fmla="*/ 61 h 182"/>
                    <a:gd name="T76" fmla="*/ 99 w 412"/>
                    <a:gd name="T77" fmla="*/ 84 h 182"/>
                    <a:gd name="T78" fmla="*/ 124 w 412"/>
                    <a:gd name="T79" fmla="*/ 84 h 182"/>
                    <a:gd name="T80" fmla="*/ 124 w 412"/>
                    <a:gd name="T81" fmla="*/ 33 h 182"/>
                    <a:gd name="T82" fmla="*/ 32 w 412"/>
                    <a:gd name="T83" fmla="*/ 33 h 182"/>
                    <a:gd name="T84" fmla="*/ 32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2" y="150"/>
                      </a:moveTo>
                      <a:cubicBezTo>
                        <a:pt x="186" y="150"/>
                        <a:pt x="186" y="150"/>
                        <a:pt x="186" y="150"/>
                      </a:cubicBezTo>
                      <a:cubicBezTo>
                        <a:pt x="186" y="1"/>
                        <a:pt x="186" y="1"/>
                        <a:pt x="186"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79" y="181"/>
                        <a:pt x="379" y="181"/>
                        <a:pt x="379" y="181"/>
                      </a:cubicBezTo>
                      <a:cubicBezTo>
                        <a:pt x="379" y="181"/>
                        <a:pt x="379" y="181"/>
                        <a:pt x="379" y="181"/>
                      </a:cubicBezTo>
                      <a:cubicBezTo>
                        <a:pt x="256" y="182"/>
                        <a:pt x="256" y="182"/>
                        <a:pt x="256" y="182"/>
                      </a:cubicBezTo>
                      <a:cubicBezTo>
                        <a:pt x="256" y="143"/>
                        <a:pt x="255" y="100"/>
                        <a:pt x="255" y="62"/>
                      </a:cubicBezTo>
                      <a:cubicBezTo>
                        <a:pt x="284" y="62"/>
                        <a:pt x="313" y="62"/>
                        <a:pt x="342" y="62"/>
                      </a:cubicBezTo>
                      <a:cubicBezTo>
                        <a:pt x="342" y="62"/>
                        <a:pt x="342" y="62"/>
                        <a:pt x="342" y="62"/>
                      </a:cubicBezTo>
                      <a:cubicBezTo>
                        <a:pt x="342" y="62"/>
                        <a:pt x="342" y="62"/>
                        <a:pt x="342" y="62"/>
                      </a:cubicBezTo>
                      <a:cubicBezTo>
                        <a:pt x="342" y="94"/>
                        <a:pt x="342" y="94"/>
                        <a:pt x="342"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8" y="94"/>
                        <a:pt x="288" y="94"/>
                        <a:pt x="288" y="94"/>
                      </a:cubicBezTo>
                      <a:cubicBezTo>
                        <a:pt x="288" y="149"/>
                        <a:pt x="288" y="149"/>
                        <a:pt x="288" y="149"/>
                      </a:cubicBezTo>
                      <a:cubicBezTo>
                        <a:pt x="379" y="149"/>
                        <a:pt x="379" y="149"/>
                        <a:pt x="379" y="149"/>
                      </a:cubicBezTo>
                      <a:cubicBezTo>
                        <a:pt x="379" y="32"/>
                        <a:pt x="379" y="32"/>
                        <a:pt x="379" y="32"/>
                      </a:cubicBezTo>
                      <a:cubicBezTo>
                        <a:pt x="220" y="32"/>
                        <a:pt x="220" y="32"/>
                        <a:pt x="220" y="32"/>
                      </a:cubicBezTo>
                      <a:cubicBezTo>
                        <a:pt x="220" y="32"/>
                        <a:pt x="220" y="32"/>
                        <a:pt x="220"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6" y="115"/>
                        <a:pt x="156" y="115"/>
                        <a:pt x="156" y="115"/>
                      </a:cubicBezTo>
                      <a:cubicBezTo>
                        <a:pt x="99" y="115"/>
                        <a:pt x="99" y="115"/>
                        <a:pt x="99" y="115"/>
                      </a:cubicBezTo>
                      <a:cubicBezTo>
                        <a:pt x="99" y="116"/>
                        <a:pt x="99" y="116"/>
                        <a:pt x="99" y="116"/>
                      </a:cubicBezTo>
                      <a:cubicBezTo>
                        <a:pt x="70" y="116"/>
                        <a:pt x="70" y="116"/>
                        <a:pt x="70" y="116"/>
                      </a:cubicBezTo>
                      <a:cubicBezTo>
                        <a:pt x="70" y="115"/>
                        <a:pt x="70" y="115"/>
                        <a:pt x="70" y="115"/>
                      </a:cubicBezTo>
                      <a:cubicBezTo>
                        <a:pt x="69" y="115"/>
                        <a:pt x="69" y="115"/>
                        <a:pt x="69" y="115"/>
                      </a:cubicBezTo>
                      <a:cubicBezTo>
                        <a:pt x="69" y="61"/>
                        <a:pt x="69" y="61"/>
                        <a:pt x="69" y="61"/>
                      </a:cubicBezTo>
                      <a:cubicBezTo>
                        <a:pt x="99" y="61"/>
                        <a:pt x="99" y="61"/>
                        <a:pt x="99" y="61"/>
                      </a:cubicBezTo>
                      <a:cubicBezTo>
                        <a:pt x="99" y="84"/>
                        <a:pt x="99" y="84"/>
                        <a:pt x="99" y="84"/>
                      </a:cubicBezTo>
                      <a:cubicBezTo>
                        <a:pt x="124" y="84"/>
                        <a:pt x="124" y="84"/>
                        <a:pt x="124" y="84"/>
                      </a:cubicBezTo>
                      <a:cubicBezTo>
                        <a:pt x="124" y="33"/>
                        <a:pt x="124" y="33"/>
                        <a:pt x="124" y="33"/>
                      </a:cubicBezTo>
                      <a:cubicBezTo>
                        <a:pt x="32" y="33"/>
                        <a:pt x="32" y="33"/>
                        <a:pt x="32" y="33"/>
                      </a:cubicBezTo>
                      <a:lnTo>
                        <a:pt x="32"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56" name="Freeform 22"/>
                <p:cNvSpPr>
                  <a:spLocks/>
                </p:cNvSpPr>
                <p:nvPr/>
              </p:nvSpPr>
              <p:spPr bwMode="auto">
                <a:xfrm>
                  <a:off x="11696660" y="5029200"/>
                  <a:ext cx="526381" cy="126831"/>
                </a:xfrm>
                <a:custGeom>
                  <a:avLst/>
                  <a:gdLst>
                    <a:gd name="T0" fmla="*/ 33 w 412"/>
                    <a:gd name="T1" fmla="*/ 150 h 182"/>
                    <a:gd name="T2" fmla="*/ 187 w 412"/>
                    <a:gd name="T3" fmla="*/ 150 h 182"/>
                    <a:gd name="T4" fmla="*/ 187 w 412"/>
                    <a:gd name="T5" fmla="*/ 1 h 182"/>
                    <a:gd name="T6" fmla="*/ 187 w 412"/>
                    <a:gd name="T7" fmla="*/ 1 h 182"/>
                    <a:gd name="T8" fmla="*/ 187 w 412"/>
                    <a:gd name="T9" fmla="*/ 1 h 182"/>
                    <a:gd name="T10" fmla="*/ 412 w 412"/>
                    <a:gd name="T11" fmla="*/ 0 h 182"/>
                    <a:gd name="T12" fmla="*/ 412 w 412"/>
                    <a:gd name="T13" fmla="*/ 181 h 182"/>
                    <a:gd name="T14" fmla="*/ 380 w 412"/>
                    <a:gd name="T15" fmla="*/ 181 h 182"/>
                    <a:gd name="T16" fmla="*/ 380 w 412"/>
                    <a:gd name="T17" fmla="*/ 181 h 182"/>
                    <a:gd name="T18" fmla="*/ 256 w 412"/>
                    <a:gd name="T19" fmla="*/ 182 h 182"/>
                    <a:gd name="T20" fmla="*/ 256 w 412"/>
                    <a:gd name="T21" fmla="*/ 62 h 182"/>
                    <a:gd name="T22" fmla="*/ 342 w 412"/>
                    <a:gd name="T23" fmla="*/ 62 h 182"/>
                    <a:gd name="T24" fmla="*/ 342 w 412"/>
                    <a:gd name="T25" fmla="*/ 62 h 182"/>
                    <a:gd name="T26" fmla="*/ 343 w 412"/>
                    <a:gd name="T27" fmla="*/ 62 h 182"/>
                    <a:gd name="T28" fmla="*/ 343 w 412"/>
                    <a:gd name="T29" fmla="*/ 94 h 182"/>
                    <a:gd name="T30" fmla="*/ 342 w 412"/>
                    <a:gd name="T31" fmla="*/ 94 h 182"/>
                    <a:gd name="T32" fmla="*/ 342 w 412"/>
                    <a:gd name="T33" fmla="*/ 116 h 182"/>
                    <a:gd name="T34" fmla="*/ 313 w 412"/>
                    <a:gd name="T35" fmla="*/ 116 h 182"/>
                    <a:gd name="T36" fmla="*/ 313 w 412"/>
                    <a:gd name="T37" fmla="*/ 94 h 182"/>
                    <a:gd name="T38" fmla="*/ 289 w 412"/>
                    <a:gd name="T39" fmla="*/ 94 h 182"/>
                    <a:gd name="T40" fmla="*/ 289 w 412"/>
                    <a:gd name="T41" fmla="*/ 149 h 182"/>
                    <a:gd name="T42" fmla="*/ 380 w 412"/>
                    <a:gd name="T43" fmla="*/ 149 h 182"/>
                    <a:gd name="T44" fmla="*/ 380 w 412"/>
                    <a:gd name="T45" fmla="*/ 32 h 182"/>
                    <a:gd name="T46" fmla="*/ 221 w 412"/>
                    <a:gd name="T47" fmla="*/ 32 h 182"/>
                    <a:gd name="T48" fmla="*/ 221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7 w 412"/>
                    <a:gd name="T61" fmla="*/ 115 h 182"/>
                    <a:gd name="T62" fmla="*/ 100 w 412"/>
                    <a:gd name="T63" fmla="*/ 115 h 182"/>
                    <a:gd name="T64" fmla="*/ 100 w 412"/>
                    <a:gd name="T65" fmla="*/ 116 h 182"/>
                    <a:gd name="T66" fmla="*/ 71 w 412"/>
                    <a:gd name="T67" fmla="*/ 116 h 182"/>
                    <a:gd name="T68" fmla="*/ 71 w 412"/>
                    <a:gd name="T69" fmla="*/ 115 h 182"/>
                    <a:gd name="T70" fmla="*/ 70 w 412"/>
                    <a:gd name="T71" fmla="*/ 115 h 182"/>
                    <a:gd name="T72" fmla="*/ 69 w 412"/>
                    <a:gd name="T73" fmla="*/ 61 h 182"/>
                    <a:gd name="T74" fmla="*/ 100 w 412"/>
                    <a:gd name="T75" fmla="*/ 61 h 182"/>
                    <a:gd name="T76" fmla="*/ 100 w 412"/>
                    <a:gd name="T77" fmla="*/ 84 h 182"/>
                    <a:gd name="T78" fmla="*/ 124 w 412"/>
                    <a:gd name="T79" fmla="*/ 84 h 182"/>
                    <a:gd name="T80" fmla="*/ 124 w 412"/>
                    <a:gd name="T81" fmla="*/ 33 h 182"/>
                    <a:gd name="T82" fmla="*/ 33 w 412"/>
                    <a:gd name="T83" fmla="*/ 33 h 182"/>
                    <a:gd name="T84" fmla="*/ 33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3" y="150"/>
                      </a:moveTo>
                      <a:cubicBezTo>
                        <a:pt x="187" y="150"/>
                        <a:pt x="187" y="150"/>
                        <a:pt x="187" y="150"/>
                      </a:cubicBezTo>
                      <a:cubicBezTo>
                        <a:pt x="187" y="1"/>
                        <a:pt x="187" y="1"/>
                        <a:pt x="187"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80" y="181"/>
                        <a:pt x="380" y="181"/>
                        <a:pt x="380" y="181"/>
                      </a:cubicBezTo>
                      <a:cubicBezTo>
                        <a:pt x="380" y="181"/>
                        <a:pt x="380" y="181"/>
                        <a:pt x="380" y="181"/>
                      </a:cubicBezTo>
                      <a:cubicBezTo>
                        <a:pt x="256" y="182"/>
                        <a:pt x="256" y="182"/>
                        <a:pt x="256" y="182"/>
                      </a:cubicBezTo>
                      <a:cubicBezTo>
                        <a:pt x="256" y="143"/>
                        <a:pt x="256" y="100"/>
                        <a:pt x="256" y="62"/>
                      </a:cubicBezTo>
                      <a:cubicBezTo>
                        <a:pt x="285" y="62"/>
                        <a:pt x="313" y="62"/>
                        <a:pt x="342" y="62"/>
                      </a:cubicBezTo>
                      <a:cubicBezTo>
                        <a:pt x="342" y="62"/>
                        <a:pt x="342" y="62"/>
                        <a:pt x="342" y="62"/>
                      </a:cubicBezTo>
                      <a:cubicBezTo>
                        <a:pt x="343" y="62"/>
                        <a:pt x="343" y="62"/>
                        <a:pt x="343" y="62"/>
                      </a:cubicBezTo>
                      <a:cubicBezTo>
                        <a:pt x="343" y="94"/>
                        <a:pt x="343" y="94"/>
                        <a:pt x="343"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9" y="94"/>
                        <a:pt x="289" y="94"/>
                        <a:pt x="289" y="94"/>
                      </a:cubicBezTo>
                      <a:cubicBezTo>
                        <a:pt x="289" y="149"/>
                        <a:pt x="289" y="149"/>
                        <a:pt x="289" y="149"/>
                      </a:cubicBezTo>
                      <a:cubicBezTo>
                        <a:pt x="380" y="149"/>
                        <a:pt x="380" y="149"/>
                        <a:pt x="380" y="149"/>
                      </a:cubicBezTo>
                      <a:cubicBezTo>
                        <a:pt x="380" y="32"/>
                        <a:pt x="380" y="32"/>
                        <a:pt x="380" y="32"/>
                      </a:cubicBezTo>
                      <a:cubicBezTo>
                        <a:pt x="221" y="32"/>
                        <a:pt x="221" y="32"/>
                        <a:pt x="221" y="32"/>
                      </a:cubicBezTo>
                      <a:cubicBezTo>
                        <a:pt x="221" y="32"/>
                        <a:pt x="221" y="32"/>
                        <a:pt x="221"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7" y="115"/>
                        <a:pt x="157" y="115"/>
                        <a:pt x="157" y="115"/>
                      </a:cubicBezTo>
                      <a:cubicBezTo>
                        <a:pt x="100" y="115"/>
                        <a:pt x="100" y="115"/>
                        <a:pt x="100" y="115"/>
                      </a:cubicBezTo>
                      <a:cubicBezTo>
                        <a:pt x="100" y="116"/>
                        <a:pt x="100" y="116"/>
                        <a:pt x="100" y="116"/>
                      </a:cubicBezTo>
                      <a:cubicBezTo>
                        <a:pt x="71" y="116"/>
                        <a:pt x="71" y="116"/>
                        <a:pt x="71" y="116"/>
                      </a:cubicBezTo>
                      <a:cubicBezTo>
                        <a:pt x="71" y="115"/>
                        <a:pt x="71" y="115"/>
                        <a:pt x="71" y="115"/>
                      </a:cubicBezTo>
                      <a:cubicBezTo>
                        <a:pt x="70" y="115"/>
                        <a:pt x="70" y="115"/>
                        <a:pt x="70" y="115"/>
                      </a:cubicBezTo>
                      <a:cubicBezTo>
                        <a:pt x="69" y="61"/>
                        <a:pt x="69" y="61"/>
                        <a:pt x="69" y="61"/>
                      </a:cubicBezTo>
                      <a:cubicBezTo>
                        <a:pt x="100" y="61"/>
                        <a:pt x="100" y="61"/>
                        <a:pt x="100" y="61"/>
                      </a:cubicBezTo>
                      <a:cubicBezTo>
                        <a:pt x="100" y="84"/>
                        <a:pt x="100" y="84"/>
                        <a:pt x="100" y="84"/>
                      </a:cubicBezTo>
                      <a:cubicBezTo>
                        <a:pt x="124" y="84"/>
                        <a:pt x="124" y="84"/>
                        <a:pt x="124" y="84"/>
                      </a:cubicBezTo>
                      <a:cubicBezTo>
                        <a:pt x="124" y="33"/>
                        <a:pt x="124" y="33"/>
                        <a:pt x="124" y="33"/>
                      </a:cubicBezTo>
                      <a:cubicBezTo>
                        <a:pt x="33" y="33"/>
                        <a:pt x="33" y="33"/>
                        <a:pt x="33" y="33"/>
                      </a:cubicBezTo>
                      <a:lnTo>
                        <a:pt x="33"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57" name="Freeform 23"/>
                <p:cNvSpPr>
                  <a:spLocks/>
                </p:cNvSpPr>
                <p:nvPr/>
              </p:nvSpPr>
              <p:spPr bwMode="auto">
                <a:xfrm>
                  <a:off x="12250836" y="5029200"/>
                  <a:ext cx="524643" cy="126831"/>
                </a:xfrm>
                <a:custGeom>
                  <a:avLst/>
                  <a:gdLst>
                    <a:gd name="T0" fmla="*/ 32 w 411"/>
                    <a:gd name="T1" fmla="*/ 150 h 182"/>
                    <a:gd name="T2" fmla="*/ 186 w 411"/>
                    <a:gd name="T3" fmla="*/ 150 h 182"/>
                    <a:gd name="T4" fmla="*/ 186 w 411"/>
                    <a:gd name="T5" fmla="*/ 1 h 182"/>
                    <a:gd name="T6" fmla="*/ 187 w 411"/>
                    <a:gd name="T7" fmla="*/ 1 h 182"/>
                    <a:gd name="T8" fmla="*/ 187 w 411"/>
                    <a:gd name="T9" fmla="*/ 1 h 182"/>
                    <a:gd name="T10" fmla="*/ 411 w 411"/>
                    <a:gd name="T11" fmla="*/ 0 h 182"/>
                    <a:gd name="T12" fmla="*/ 411 w 411"/>
                    <a:gd name="T13" fmla="*/ 181 h 182"/>
                    <a:gd name="T14" fmla="*/ 379 w 411"/>
                    <a:gd name="T15" fmla="*/ 181 h 182"/>
                    <a:gd name="T16" fmla="*/ 379 w 411"/>
                    <a:gd name="T17" fmla="*/ 181 h 182"/>
                    <a:gd name="T18" fmla="*/ 256 w 411"/>
                    <a:gd name="T19" fmla="*/ 182 h 182"/>
                    <a:gd name="T20" fmla="*/ 255 w 411"/>
                    <a:gd name="T21" fmla="*/ 62 h 182"/>
                    <a:gd name="T22" fmla="*/ 342 w 411"/>
                    <a:gd name="T23" fmla="*/ 62 h 182"/>
                    <a:gd name="T24" fmla="*/ 342 w 411"/>
                    <a:gd name="T25" fmla="*/ 62 h 182"/>
                    <a:gd name="T26" fmla="*/ 342 w 411"/>
                    <a:gd name="T27" fmla="*/ 62 h 182"/>
                    <a:gd name="T28" fmla="*/ 342 w 411"/>
                    <a:gd name="T29" fmla="*/ 94 h 182"/>
                    <a:gd name="T30" fmla="*/ 342 w 411"/>
                    <a:gd name="T31" fmla="*/ 94 h 182"/>
                    <a:gd name="T32" fmla="*/ 342 w 411"/>
                    <a:gd name="T33" fmla="*/ 116 h 182"/>
                    <a:gd name="T34" fmla="*/ 313 w 411"/>
                    <a:gd name="T35" fmla="*/ 116 h 182"/>
                    <a:gd name="T36" fmla="*/ 313 w 411"/>
                    <a:gd name="T37" fmla="*/ 94 h 182"/>
                    <a:gd name="T38" fmla="*/ 288 w 411"/>
                    <a:gd name="T39" fmla="*/ 94 h 182"/>
                    <a:gd name="T40" fmla="*/ 288 w 411"/>
                    <a:gd name="T41" fmla="*/ 149 h 182"/>
                    <a:gd name="T42" fmla="*/ 379 w 411"/>
                    <a:gd name="T43" fmla="*/ 149 h 182"/>
                    <a:gd name="T44" fmla="*/ 379 w 411"/>
                    <a:gd name="T45" fmla="*/ 32 h 182"/>
                    <a:gd name="T46" fmla="*/ 220 w 411"/>
                    <a:gd name="T47" fmla="*/ 32 h 182"/>
                    <a:gd name="T48" fmla="*/ 220 w 411"/>
                    <a:gd name="T49" fmla="*/ 32 h 182"/>
                    <a:gd name="T50" fmla="*/ 219 w 411"/>
                    <a:gd name="T51" fmla="*/ 32 h 182"/>
                    <a:gd name="T52" fmla="*/ 219 w 411"/>
                    <a:gd name="T53" fmla="*/ 182 h 182"/>
                    <a:gd name="T54" fmla="*/ 0 w 411"/>
                    <a:gd name="T55" fmla="*/ 182 h 182"/>
                    <a:gd name="T56" fmla="*/ 0 w 411"/>
                    <a:gd name="T57" fmla="*/ 1 h 182"/>
                    <a:gd name="T58" fmla="*/ 156 w 411"/>
                    <a:gd name="T59" fmla="*/ 0 h 182"/>
                    <a:gd name="T60" fmla="*/ 156 w 411"/>
                    <a:gd name="T61" fmla="*/ 115 h 182"/>
                    <a:gd name="T62" fmla="*/ 99 w 411"/>
                    <a:gd name="T63" fmla="*/ 115 h 182"/>
                    <a:gd name="T64" fmla="*/ 99 w 411"/>
                    <a:gd name="T65" fmla="*/ 116 h 182"/>
                    <a:gd name="T66" fmla="*/ 70 w 411"/>
                    <a:gd name="T67" fmla="*/ 116 h 182"/>
                    <a:gd name="T68" fmla="*/ 70 w 411"/>
                    <a:gd name="T69" fmla="*/ 115 h 182"/>
                    <a:gd name="T70" fmla="*/ 69 w 411"/>
                    <a:gd name="T71" fmla="*/ 115 h 182"/>
                    <a:gd name="T72" fmla="*/ 69 w 411"/>
                    <a:gd name="T73" fmla="*/ 61 h 182"/>
                    <a:gd name="T74" fmla="*/ 99 w 411"/>
                    <a:gd name="T75" fmla="*/ 61 h 182"/>
                    <a:gd name="T76" fmla="*/ 99 w 411"/>
                    <a:gd name="T77" fmla="*/ 84 h 182"/>
                    <a:gd name="T78" fmla="*/ 123 w 411"/>
                    <a:gd name="T79" fmla="*/ 84 h 182"/>
                    <a:gd name="T80" fmla="*/ 123 w 411"/>
                    <a:gd name="T81" fmla="*/ 33 h 182"/>
                    <a:gd name="T82" fmla="*/ 32 w 411"/>
                    <a:gd name="T83" fmla="*/ 33 h 182"/>
                    <a:gd name="T84" fmla="*/ 32 w 411"/>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1" h="182">
                      <a:moveTo>
                        <a:pt x="32" y="150"/>
                      </a:moveTo>
                      <a:cubicBezTo>
                        <a:pt x="186" y="150"/>
                        <a:pt x="186" y="150"/>
                        <a:pt x="186" y="150"/>
                      </a:cubicBezTo>
                      <a:cubicBezTo>
                        <a:pt x="186" y="1"/>
                        <a:pt x="186" y="1"/>
                        <a:pt x="186" y="1"/>
                      </a:cubicBezTo>
                      <a:cubicBezTo>
                        <a:pt x="187" y="1"/>
                        <a:pt x="187" y="1"/>
                        <a:pt x="187" y="1"/>
                      </a:cubicBezTo>
                      <a:cubicBezTo>
                        <a:pt x="187" y="1"/>
                        <a:pt x="187" y="1"/>
                        <a:pt x="187" y="1"/>
                      </a:cubicBezTo>
                      <a:cubicBezTo>
                        <a:pt x="268" y="1"/>
                        <a:pt x="332" y="0"/>
                        <a:pt x="411" y="0"/>
                      </a:cubicBezTo>
                      <a:cubicBezTo>
                        <a:pt x="411" y="181"/>
                        <a:pt x="411" y="181"/>
                        <a:pt x="411" y="181"/>
                      </a:cubicBezTo>
                      <a:cubicBezTo>
                        <a:pt x="379" y="181"/>
                        <a:pt x="379" y="181"/>
                        <a:pt x="379" y="181"/>
                      </a:cubicBezTo>
                      <a:cubicBezTo>
                        <a:pt x="379" y="181"/>
                        <a:pt x="379" y="181"/>
                        <a:pt x="379" y="181"/>
                      </a:cubicBezTo>
                      <a:cubicBezTo>
                        <a:pt x="256" y="182"/>
                        <a:pt x="256" y="182"/>
                        <a:pt x="256" y="182"/>
                      </a:cubicBezTo>
                      <a:cubicBezTo>
                        <a:pt x="256" y="143"/>
                        <a:pt x="255" y="100"/>
                        <a:pt x="255" y="62"/>
                      </a:cubicBezTo>
                      <a:cubicBezTo>
                        <a:pt x="284" y="62"/>
                        <a:pt x="313" y="62"/>
                        <a:pt x="342" y="62"/>
                      </a:cubicBezTo>
                      <a:cubicBezTo>
                        <a:pt x="342" y="62"/>
                        <a:pt x="342" y="62"/>
                        <a:pt x="342" y="62"/>
                      </a:cubicBezTo>
                      <a:cubicBezTo>
                        <a:pt x="342" y="62"/>
                        <a:pt x="342" y="62"/>
                        <a:pt x="342" y="62"/>
                      </a:cubicBezTo>
                      <a:cubicBezTo>
                        <a:pt x="342" y="94"/>
                        <a:pt x="342" y="94"/>
                        <a:pt x="342"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8" y="94"/>
                        <a:pt x="288" y="94"/>
                        <a:pt x="288" y="94"/>
                      </a:cubicBezTo>
                      <a:cubicBezTo>
                        <a:pt x="288" y="149"/>
                        <a:pt x="288" y="149"/>
                        <a:pt x="288" y="149"/>
                      </a:cubicBezTo>
                      <a:cubicBezTo>
                        <a:pt x="379" y="149"/>
                        <a:pt x="379" y="149"/>
                        <a:pt x="379" y="149"/>
                      </a:cubicBezTo>
                      <a:cubicBezTo>
                        <a:pt x="379" y="32"/>
                        <a:pt x="379" y="32"/>
                        <a:pt x="379" y="32"/>
                      </a:cubicBezTo>
                      <a:cubicBezTo>
                        <a:pt x="220" y="32"/>
                        <a:pt x="220" y="32"/>
                        <a:pt x="220" y="32"/>
                      </a:cubicBezTo>
                      <a:cubicBezTo>
                        <a:pt x="220" y="32"/>
                        <a:pt x="220" y="32"/>
                        <a:pt x="220"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6" y="115"/>
                        <a:pt x="156" y="115"/>
                        <a:pt x="156" y="115"/>
                      </a:cubicBezTo>
                      <a:cubicBezTo>
                        <a:pt x="99" y="115"/>
                        <a:pt x="99" y="115"/>
                        <a:pt x="99" y="115"/>
                      </a:cubicBezTo>
                      <a:cubicBezTo>
                        <a:pt x="99" y="116"/>
                        <a:pt x="99" y="116"/>
                        <a:pt x="99" y="116"/>
                      </a:cubicBezTo>
                      <a:cubicBezTo>
                        <a:pt x="70" y="116"/>
                        <a:pt x="70" y="116"/>
                        <a:pt x="70" y="116"/>
                      </a:cubicBezTo>
                      <a:cubicBezTo>
                        <a:pt x="70" y="115"/>
                        <a:pt x="70" y="115"/>
                        <a:pt x="70" y="115"/>
                      </a:cubicBezTo>
                      <a:cubicBezTo>
                        <a:pt x="69" y="115"/>
                        <a:pt x="69" y="115"/>
                        <a:pt x="69" y="115"/>
                      </a:cubicBezTo>
                      <a:cubicBezTo>
                        <a:pt x="69" y="61"/>
                        <a:pt x="69" y="61"/>
                        <a:pt x="69" y="61"/>
                      </a:cubicBezTo>
                      <a:cubicBezTo>
                        <a:pt x="99" y="61"/>
                        <a:pt x="99" y="61"/>
                        <a:pt x="99" y="61"/>
                      </a:cubicBezTo>
                      <a:cubicBezTo>
                        <a:pt x="99" y="84"/>
                        <a:pt x="99" y="84"/>
                        <a:pt x="99" y="84"/>
                      </a:cubicBezTo>
                      <a:cubicBezTo>
                        <a:pt x="123" y="84"/>
                        <a:pt x="123" y="84"/>
                        <a:pt x="123" y="84"/>
                      </a:cubicBezTo>
                      <a:cubicBezTo>
                        <a:pt x="123" y="33"/>
                        <a:pt x="123" y="33"/>
                        <a:pt x="123" y="33"/>
                      </a:cubicBezTo>
                      <a:cubicBezTo>
                        <a:pt x="32" y="33"/>
                        <a:pt x="32" y="33"/>
                        <a:pt x="32" y="33"/>
                      </a:cubicBezTo>
                      <a:lnTo>
                        <a:pt x="32"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58" name="Freeform 24"/>
                <p:cNvSpPr>
                  <a:spLocks/>
                </p:cNvSpPr>
                <p:nvPr/>
              </p:nvSpPr>
              <p:spPr bwMode="auto">
                <a:xfrm>
                  <a:off x="12806750" y="5029200"/>
                  <a:ext cx="526381" cy="126831"/>
                </a:xfrm>
                <a:custGeom>
                  <a:avLst/>
                  <a:gdLst>
                    <a:gd name="T0" fmla="*/ 33 w 412"/>
                    <a:gd name="T1" fmla="*/ 150 h 182"/>
                    <a:gd name="T2" fmla="*/ 187 w 412"/>
                    <a:gd name="T3" fmla="*/ 150 h 182"/>
                    <a:gd name="T4" fmla="*/ 187 w 412"/>
                    <a:gd name="T5" fmla="*/ 1 h 182"/>
                    <a:gd name="T6" fmla="*/ 187 w 412"/>
                    <a:gd name="T7" fmla="*/ 1 h 182"/>
                    <a:gd name="T8" fmla="*/ 187 w 412"/>
                    <a:gd name="T9" fmla="*/ 1 h 182"/>
                    <a:gd name="T10" fmla="*/ 412 w 412"/>
                    <a:gd name="T11" fmla="*/ 0 h 182"/>
                    <a:gd name="T12" fmla="*/ 412 w 412"/>
                    <a:gd name="T13" fmla="*/ 181 h 182"/>
                    <a:gd name="T14" fmla="*/ 380 w 412"/>
                    <a:gd name="T15" fmla="*/ 181 h 182"/>
                    <a:gd name="T16" fmla="*/ 380 w 412"/>
                    <a:gd name="T17" fmla="*/ 181 h 182"/>
                    <a:gd name="T18" fmla="*/ 256 w 412"/>
                    <a:gd name="T19" fmla="*/ 182 h 182"/>
                    <a:gd name="T20" fmla="*/ 255 w 412"/>
                    <a:gd name="T21" fmla="*/ 62 h 182"/>
                    <a:gd name="T22" fmla="*/ 342 w 412"/>
                    <a:gd name="T23" fmla="*/ 62 h 182"/>
                    <a:gd name="T24" fmla="*/ 342 w 412"/>
                    <a:gd name="T25" fmla="*/ 62 h 182"/>
                    <a:gd name="T26" fmla="*/ 342 w 412"/>
                    <a:gd name="T27" fmla="*/ 62 h 182"/>
                    <a:gd name="T28" fmla="*/ 342 w 412"/>
                    <a:gd name="T29" fmla="*/ 94 h 182"/>
                    <a:gd name="T30" fmla="*/ 342 w 412"/>
                    <a:gd name="T31" fmla="*/ 94 h 182"/>
                    <a:gd name="T32" fmla="*/ 342 w 412"/>
                    <a:gd name="T33" fmla="*/ 116 h 182"/>
                    <a:gd name="T34" fmla="*/ 313 w 412"/>
                    <a:gd name="T35" fmla="*/ 116 h 182"/>
                    <a:gd name="T36" fmla="*/ 313 w 412"/>
                    <a:gd name="T37" fmla="*/ 94 h 182"/>
                    <a:gd name="T38" fmla="*/ 288 w 412"/>
                    <a:gd name="T39" fmla="*/ 94 h 182"/>
                    <a:gd name="T40" fmla="*/ 288 w 412"/>
                    <a:gd name="T41" fmla="*/ 149 h 182"/>
                    <a:gd name="T42" fmla="*/ 380 w 412"/>
                    <a:gd name="T43" fmla="*/ 149 h 182"/>
                    <a:gd name="T44" fmla="*/ 380 w 412"/>
                    <a:gd name="T45" fmla="*/ 32 h 182"/>
                    <a:gd name="T46" fmla="*/ 220 w 412"/>
                    <a:gd name="T47" fmla="*/ 32 h 182"/>
                    <a:gd name="T48" fmla="*/ 220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7 w 412"/>
                    <a:gd name="T61" fmla="*/ 115 h 182"/>
                    <a:gd name="T62" fmla="*/ 100 w 412"/>
                    <a:gd name="T63" fmla="*/ 115 h 182"/>
                    <a:gd name="T64" fmla="*/ 100 w 412"/>
                    <a:gd name="T65" fmla="*/ 116 h 182"/>
                    <a:gd name="T66" fmla="*/ 71 w 412"/>
                    <a:gd name="T67" fmla="*/ 116 h 182"/>
                    <a:gd name="T68" fmla="*/ 71 w 412"/>
                    <a:gd name="T69" fmla="*/ 115 h 182"/>
                    <a:gd name="T70" fmla="*/ 70 w 412"/>
                    <a:gd name="T71" fmla="*/ 115 h 182"/>
                    <a:gd name="T72" fmla="*/ 69 w 412"/>
                    <a:gd name="T73" fmla="*/ 61 h 182"/>
                    <a:gd name="T74" fmla="*/ 100 w 412"/>
                    <a:gd name="T75" fmla="*/ 61 h 182"/>
                    <a:gd name="T76" fmla="*/ 100 w 412"/>
                    <a:gd name="T77" fmla="*/ 84 h 182"/>
                    <a:gd name="T78" fmla="*/ 124 w 412"/>
                    <a:gd name="T79" fmla="*/ 84 h 182"/>
                    <a:gd name="T80" fmla="*/ 124 w 412"/>
                    <a:gd name="T81" fmla="*/ 33 h 182"/>
                    <a:gd name="T82" fmla="*/ 33 w 412"/>
                    <a:gd name="T83" fmla="*/ 33 h 182"/>
                    <a:gd name="T84" fmla="*/ 33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3" y="150"/>
                      </a:moveTo>
                      <a:cubicBezTo>
                        <a:pt x="187" y="150"/>
                        <a:pt x="187" y="150"/>
                        <a:pt x="187" y="150"/>
                      </a:cubicBezTo>
                      <a:cubicBezTo>
                        <a:pt x="187" y="1"/>
                        <a:pt x="187" y="1"/>
                        <a:pt x="187"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80" y="181"/>
                        <a:pt x="380" y="181"/>
                        <a:pt x="380" y="181"/>
                      </a:cubicBezTo>
                      <a:cubicBezTo>
                        <a:pt x="380" y="181"/>
                        <a:pt x="380" y="181"/>
                        <a:pt x="380" y="181"/>
                      </a:cubicBezTo>
                      <a:cubicBezTo>
                        <a:pt x="256" y="182"/>
                        <a:pt x="256" y="182"/>
                        <a:pt x="256" y="182"/>
                      </a:cubicBezTo>
                      <a:cubicBezTo>
                        <a:pt x="256" y="143"/>
                        <a:pt x="255" y="100"/>
                        <a:pt x="255" y="62"/>
                      </a:cubicBezTo>
                      <a:cubicBezTo>
                        <a:pt x="285" y="62"/>
                        <a:pt x="313" y="62"/>
                        <a:pt x="342" y="62"/>
                      </a:cubicBezTo>
                      <a:cubicBezTo>
                        <a:pt x="342" y="62"/>
                        <a:pt x="342" y="62"/>
                        <a:pt x="342" y="62"/>
                      </a:cubicBezTo>
                      <a:cubicBezTo>
                        <a:pt x="342" y="62"/>
                        <a:pt x="342" y="62"/>
                        <a:pt x="342" y="62"/>
                      </a:cubicBezTo>
                      <a:cubicBezTo>
                        <a:pt x="342" y="94"/>
                        <a:pt x="342" y="94"/>
                        <a:pt x="342"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8" y="94"/>
                        <a:pt x="288" y="94"/>
                        <a:pt x="288" y="94"/>
                      </a:cubicBezTo>
                      <a:cubicBezTo>
                        <a:pt x="288" y="149"/>
                        <a:pt x="288" y="149"/>
                        <a:pt x="288" y="149"/>
                      </a:cubicBezTo>
                      <a:cubicBezTo>
                        <a:pt x="380" y="149"/>
                        <a:pt x="380" y="149"/>
                        <a:pt x="380" y="149"/>
                      </a:cubicBezTo>
                      <a:cubicBezTo>
                        <a:pt x="380" y="32"/>
                        <a:pt x="380" y="32"/>
                        <a:pt x="380" y="32"/>
                      </a:cubicBezTo>
                      <a:cubicBezTo>
                        <a:pt x="220" y="32"/>
                        <a:pt x="220" y="32"/>
                        <a:pt x="220" y="32"/>
                      </a:cubicBezTo>
                      <a:cubicBezTo>
                        <a:pt x="220" y="32"/>
                        <a:pt x="220" y="32"/>
                        <a:pt x="220"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7" y="115"/>
                        <a:pt x="157" y="115"/>
                        <a:pt x="157" y="115"/>
                      </a:cubicBezTo>
                      <a:cubicBezTo>
                        <a:pt x="100" y="115"/>
                        <a:pt x="100" y="115"/>
                        <a:pt x="100" y="115"/>
                      </a:cubicBezTo>
                      <a:cubicBezTo>
                        <a:pt x="100" y="116"/>
                        <a:pt x="100" y="116"/>
                        <a:pt x="100" y="116"/>
                      </a:cubicBezTo>
                      <a:cubicBezTo>
                        <a:pt x="71" y="116"/>
                        <a:pt x="71" y="116"/>
                        <a:pt x="71" y="116"/>
                      </a:cubicBezTo>
                      <a:cubicBezTo>
                        <a:pt x="71" y="115"/>
                        <a:pt x="71" y="115"/>
                        <a:pt x="71" y="115"/>
                      </a:cubicBezTo>
                      <a:cubicBezTo>
                        <a:pt x="70" y="115"/>
                        <a:pt x="70" y="115"/>
                        <a:pt x="70" y="115"/>
                      </a:cubicBezTo>
                      <a:cubicBezTo>
                        <a:pt x="69" y="61"/>
                        <a:pt x="69" y="61"/>
                        <a:pt x="69" y="61"/>
                      </a:cubicBezTo>
                      <a:cubicBezTo>
                        <a:pt x="100" y="61"/>
                        <a:pt x="100" y="61"/>
                        <a:pt x="100" y="61"/>
                      </a:cubicBezTo>
                      <a:cubicBezTo>
                        <a:pt x="100" y="84"/>
                        <a:pt x="100" y="84"/>
                        <a:pt x="100" y="84"/>
                      </a:cubicBezTo>
                      <a:cubicBezTo>
                        <a:pt x="124" y="84"/>
                        <a:pt x="124" y="84"/>
                        <a:pt x="124" y="84"/>
                      </a:cubicBezTo>
                      <a:cubicBezTo>
                        <a:pt x="124" y="33"/>
                        <a:pt x="124" y="33"/>
                        <a:pt x="124" y="33"/>
                      </a:cubicBezTo>
                      <a:cubicBezTo>
                        <a:pt x="33" y="33"/>
                        <a:pt x="33" y="33"/>
                        <a:pt x="33" y="33"/>
                      </a:cubicBezTo>
                      <a:lnTo>
                        <a:pt x="33"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59" name="Freeform 25"/>
                <p:cNvSpPr>
                  <a:spLocks/>
                </p:cNvSpPr>
                <p:nvPr/>
              </p:nvSpPr>
              <p:spPr bwMode="auto">
                <a:xfrm>
                  <a:off x="13364400" y="5029200"/>
                  <a:ext cx="526381" cy="126831"/>
                </a:xfrm>
                <a:custGeom>
                  <a:avLst/>
                  <a:gdLst>
                    <a:gd name="T0" fmla="*/ 32 w 412"/>
                    <a:gd name="T1" fmla="*/ 150 h 182"/>
                    <a:gd name="T2" fmla="*/ 186 w 412"/>
                    <a:gd name="T3" fmla="*/ 150 h 182"/>
                    <a:gd name="T4" fmla="*/ 186 w 412"/>
                    <a:gd name="T5" fmla="*/ 1 h 182"/>
                    <a:gd name="T6" fmla="*/ 187 w 412"/>
                    <a:gd name="T7" fmla="*/ 1 h 182"/>
                    <a:gd name="T8" fmla="*/ 187 w 412"/>
                    <a:gd name="T9" fmla="*/ 1 h 182"/>
                    <a:gd name="T10" fmla="*/ 412 w 412"/>
                    <a:gd name="T11" fmla="*/ 0 h 182"/>
                    <a:gd name="T12" fmla="*/ 412 w 412"/>
                    <a:gd name="T13" fmla="*/ 181 h 182"/>
                    <a:gd name="T14" fmla="*/ 379 w 412"/>
                    <a:gd name="T15" fmla="*/ 181 h 182"/>
                    <a:gd name="T16" fmla="*/ 379 w 412"/>
                    <a:gd name="T17" fmla="*/ 181 h 182"/>
                    <a:gd name="T18" fmla="*/ 256 w 412"/>
                    <a:gd name="T19" fmla="*/ 182 h 182"/>
                    <a:gd name="T20" fmla="*/ 255 w 412"/>
                    <a:gd name="T21" fmla="*/ 62 h 182"/>
                    <a:gd name="T22" fmla="*/ 342 w 412"/>
                    <a:gd name="T23" fmla="*/ 62 h 182"/>
                    <a:gd name="T24" fmla="*/ 342 w 412"/>
                    <a:gd name="T25" fmla="*/ 62 h 182"/>
                    <a:gd name="T26" fmla="*/ 342 w 412"/>
                    <a:gd name="T27" fmla="*/ 62 h 182"/>
                    <a:gd name="T28" fmla="*/ 342 w 412"/>
                    <a:gd name="T29" fmla="*/ 94 h 182"/>
                    <a:gd name="T30" fmla="*/ 342 w 412"/>
                    <a:gd name="T31" fmla="*/ 94 h 182"/>
                    <a:gd name="T32" fmla="*/ 342 w 412"/>
                    <a:gd name="T33" fmla="*/ 116 h 182"/>
                    <a:gd name="T34" fmla="*/ 313 w 412"/>
                    <a:gd name="T35" fmla="*/ 116 h 182"/>
                    <a:gd name="T36" fmla="*/ 313 w 412"/>
                    <a:gd name="T37" fmla="*/ 94 h 182"/>
                    <a:gd name="T38" fmla="*/ 288 w 412"/>
                    <a:gd name="T39" fmla="*/ 94 h 182"/>
                    <a:gd name="T40" fmla="*/ 288 w 412"/>
                    <a:gd name="T41" fmla="*/ 149 h 182"/>
                    <a:gd name="T42" fmla="*/ 379 w 412"/>
                    <a:gd name="T43" fmla="*/ 149 h 182"/>
                    <a:gd name="T44" fmla="*/ 379 w 412"/>
                    <a:gd name="T45" fmla="*/ 32 h 182"/>
                    <a:gd name="T46" fmla="*/ 220 w 412"/>
                    <a:gd name="T47" fmla="*/ 32 h 182"/>
                    <a:gd name="T48" fmla="*/ 220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6 w 412"/>
                    <a:gd name="T61" fmla="*/ 115 h 182"/>
                    <a:gd name="T62" fmla="*/ 99 w 412"/>
                    <a:gd name="T63" fmla="*/ 115 h 182"/>
                    <a:gd name="T64" fmla="*/ 99 w 412"/>
                    <a:gd name="T65" fmla="*/ 116 h 182"/>
                    <a:gd name="T66" fmla="*/ 70 w 412"/>
                    <a:gd name="T67" fmla="*/ 116 h 182"/>
                    <a:gd name="T68" fmla="*/ 70 w 412"/>
                    <a:gd name="T69" fmla="*/ 115 h 182"/>
                    <a:gd name="T70" fmla="*/ 69 w 412"/>
                    <a:gd name="T71" fmla="*/ 115 h 182"/>
                    <a:gd name="T72" fmla="*/ 69 w 412"/>
                    <a:gd name="T73" fmla="*/ 61 h 182"/>
                    <a:gd name="T74" fmla="*/ 99 w 412"/>
                    <a:gd name="T75" fmla="*/ 61 h 182"/>
                    <a:gd name="T76" fmla="*/ 99 w 412"/>
                    <a:gd name="T77" fmla="*/ 84 h 182"/>
                    <a:gd name="T78" fmla="*/ 123 w 412"/>
                    <a:gd name="T79" fmla="*/ 84 h 182"/>
                    <a:gd name="T80" fmla="*/ 123 w 412"/>
                    <a:gd name="T81" fmla="*/ 33 h 182"/>
                    <a:gd name="T82" fmla="*/ 32 w 412"/>
                    <a:gd name="T83" fmla="*/ 33 h 182"/>
                    <a:gd name="T84" fmla="*/ 32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2" y="150"/>
                      </a:moveTo>
                      <a:cubicBezTo>
                        <a:pt x="186" y="150"/>
                        <a:pt x="186" y="150"/>
                        <a:pt x="186" y="150"/>
                      </a:cubicBezTo>
                      <a:cubicBezTo>
                        <a:pt x="186" y="1"/>
                        <a:pt x="186" y="1"/>
                        <a:pt x="186"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79" y="181"/>
                        <a:pt x="379" y="181"/>
                        <a:pt x="379" y="181"/>
                      </a:cubicBezTo>
                      <a:cubicBezTo>
                        <a:pt x="379" y="181"/>
                        <a:pt x="379" y="181"/>
                        <a:pt x="379" y="181"/>
                      </a:cubicBezTo>
                      <a:cubicBezTo>
                        <a:pt x="256" y="182"/>
                        <a:pt x="256" y="182"/>
                        <a:pt x="256" y="182"/>
                      </a:cubicBezTo>
                      <a:cubicBezTo>
                        <a:pt x="256" y="143"/>
                        <a:pt x="255" y="100"/>
                        <a:pt x="255" y="62"/>
                      </a:cubicBezTo>
                      <a:cubicBezTo>
                        <a:pt x="284" y="62"/>
                        <a:pt x="313" y="62"/>
                        <a:pt x="342" y="62"/>
                      </a:cubicBezTo>
                      <a:cubicBezTo>
                        <a:pt x="342" y="62"/>
                        <a:pt x="342" y="62"/>
                        <a:pt x="342" y="62"/>
                      </a:cubicBezTo>
                      <a:cubicBezTo>
                        <a:pt x="342" y="62"/>
                        <a:pt x="342" y="62"/>
                        <a:pt x="342" y="62"/>
                      </a:cubicBezTo>
                      <a:cubicBezTo>
                        <a:pt x="342" y="94"/>
                        <a:pt x="342" y="94"/>
                        <a:pt x="342"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8" y="94"/>
                        <a:pt x="288" y="94"/>
                        <a:pt x="288" y="94"/>
                      </a:cubicBezTo>
                      <a:cubicBezTo>
                        <a:pt x="288" y="149"/>
                        <a:pt x="288" y="149"/>
                        <a:pt x="288" y="149"/>
                      </a:cubicBezTo>
                      <a:cubicBezTo>
                        <a:pt x="379" y="149"/>
                        <a:pt x="379" y="149"/>
                        <a:pt x="379" y="149"/>
                      </a:cubicBezTo>
                      <a:cubicBezTo>
                        <a:pt x="379" y="32"/>
                        <a:pt x="379" y="32"/>
                        <a:pt x="379" y="32"/>
                      </a:cubicBezTo>
                      <a:cubicBezTo>
                        <a:pt x="220" y="32"/>
                        <a:pt x="220" y="32"/>
                        <a:pt x="220" y="32"/>
                      </a:cubicBezTo>
                      <a:cubicBezTo>
                        <a:pt x="220" y="32"/>
                        <a:pt x="220" y="32"/>
                        <a:pt x="220"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6" y="115"/>
                        <a:pt x="156" y="115"/>
                        <a:pt x="156" y="115"/>
                      </a:cubicBezTo>
                      <a:cubicBezTo>
                        <a:pt x="99" y="115"/>
                        <a:pt x="99" y="115"/>
                        <a:pt x="99" y="115"/>
                      </a:cubicBezTo>
                      <a:cubicBezTo>
                        <a:pt x="99" y="116"/>
                        <a:pt x="99" y="116"/>
                        <a:pt x="99" y="116"/>
                      </a:cubicBezTo>
                      <a:cubicBezTo>
                        <a:pt x="70" y="116"/>
                        <a:pt x="70" y="116"/>
                        <a:pt x="70" y="116"/>
                      </a:cubicBezTo>
                      <a:cubicBezTo>
                        <a:pt x="70" y="115"/>
                        <a:pt x="70" y="115"/>
                        <a:pt x="70" y="115"/>
                      </a:cubicBezTo>
                      <a:cubicBezTo>
                        <a:pt x="69" y="115"/>
                        <a:pt x="69" y="115"/>
                        <a:pt x="69" y="115"/>
                      </a:cubicBezTo>
                      <a:cubicBezTo>
                        <a:pt x="69" y="61"/>
                        <a:pt x="69" y="61"/>
                        <a:pt x="69" y="61"/>
                      </a:cubicBezTo>
                      <a:cubicBezTo>
                        <a:pt x="99" y="61"/>
                        <a:pt x="99" y="61"/>
                        <a:pt x="99" y="61"/>
                      </a:cubicBezTo>
                      <a:cubicBezTo>
                        <a:pt x="99" y="84"/>
                        <a:pt x="99" y="84"/>
                        <a:pt x="99" y="84"/>
                      </a:cubicBezTo>
                      <a:cubicBezTo>
                        <a:pt x="123" y="84"/>
                        <a:pt x="123" y="84"/>
                        <a:pt x="123" y="84"/>
                      </a:cubicBezTo>
                      <a:cubicBezTo>
                        <a:pt x="123" y="33"/>
                        <a:pt x="123" y="33"/>
                        <a:pt x="123" y="33"/>
                      </a:cubicBezTo>
                      <a:cubicBezTo>
                        <a:pt x="32" y="33"/>
                        <a:pt x="32" y="33"/>
                        <a:pt x="32" y="33"/>
                      </a:cubicBezTo>
                      <a:lnTo>
                        <a:pt x="32"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grpSp>
          <p:sp>
            <p:nvSpPr>
              <p:cNvPr id="37" name="Freeform 5"/>
              <p:cNvSpPr>
                <a:spLocks/>
              </p:cNvSpPr>
              <p:nvPr/>
            </p:nvSpPr>
            <p:spPr bwMode="auto">
              <a:xfrm>
                <a:off x="13957724" y="4880089"/>
                <a:ext cx="498907" cy="149111"/>
              </a:xfrm>
              <a:custGeom>
                <a:avLst/>
                <a:gdLst>
                  <a:gd name="T0" fmla="*/ 33 w 412"/>
                  <a:gd name="T1" fmla="*/ 150 h 182"/>
                  <a:gd name="T2" fmla="*/ 187 w 412"/>
                  <a:gd name="T3" fmla="*/ 150 h 182"/>
                  <a:gd name="T4" fmla="*/ 187 w 412"/>
                  <a:gd name="T5" fmla="*/ 1 h 182"/>
                  <a:gd name="T6" fmla="*/ 187 w 412"/>
                  <a:gd name="T7" fmla="*/ 1 h 182"/>
                  <a:gd name="T8" fmla="*/ 187 w 412"/>
                  <a:gd name="T9" fmla="*/ 1 h 182"/>
                  <a:gd name="T10" fmla="*/ 412 w 412"/>
                  <a:gd name="T11" fmla="*/ 0 h 182"/>
                  <a:gd name="T12" fmla="*/ 412 w 412"/>
                  <a:gd name="T13" fmla="*/ 181 h 182"/>
                  <a:gd name="T14" fmla="*/ 379 w 412"/>
                  <a:gd name="T15" fmla="*/ 181 h 182"/>
                  <a:gd name="T16" fmla="*/ 379 w 412"/>
                  <a:gd name="T17" fmla="*/ 181 h 182"/>
                  <a:gd name="T18" fmla="*/ 256 w 412"/>
                  <a:gd name="T19" fmla="*/ 182 h 182"/>
                  <a:gd name="T20" fmla="*/ 255 w 412"/>
                  <a:gd name="T21" fmla="*/ 62 h 182"/>
                  <a:gd name="T22" fmla="*/ 342 w 412"/>
                  <a:gd name="T23" fmla="*/ 62 h 182"/>
                  <a:gd name="T24" fmla="*/ 342 w 412"/>
                  <a:gd name="T25" fmla="*/ 62 h 182"/>
                  <a:gd name="T26" fmla="*/ 342 w 412"/>
                  <a:gd name="T27" fmla="*/ 62 h 182"/>
                  <a:gd name="T28" fmla="*/ 342 w 412"/>
                  <a:gd name="T29" fmla="*/ 94 h 182"/>
                  <a:gd name="T30" fmla="*/ 342 w 412"/>
                  <a:gd name="T31" fmla="*/ 94 h 182"/>
                  <a:gd name="T32" fmla="*/ 342 w 412"/>
                  <a:gd name="T33" fmla="*/ 116 h 182"/>
                  <a:gd name="T34" fmla="*/ 313 w 412"/>
                  <a:gd name="T35" fmla="*/ 116 h 182"/>
                  <a:gd name="T36" fmla="*/ 313 w 412"/>
                  <a:gd name="T37" fmla="*/ 94 h 182"/>
                  <a:gd name="T38" fmla="*/ 288 w 412"/>
                  <a:gd name="T39" fmla="*/ 94 h 182"/>
                  <a:gd name="T40" fmla="*/ 288 w 412"/>
                  <a:gd name="T41" fmla="*/ 149 h 182"/>
                  <a:gd name="T42" fmla="*/ 379 w 412"/>
                  <a:gd name="T43" fmla="*/ 149 h 182"/>
                  <a:gd name="T44" fmla="*/ 379 w 412"/>
                  <a:gd name="T45" fmla="*/ 32 h 182"/>
                  <a:gd name="T46" fmla="*/ 220 w 412"/>
                  <a:gd name="T47" fmla="*/ 32 h 182"/>
                  <a:gd name="T48" fmla="*/ 220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7 w 412"/>
                  <a:gd name="T61" fmla="*/ 115 h 182"/>
                  <a:gd name="T62" fmla="*/ 100 w 412"/>
                  <a:gd name="T63" fmla="*/ 115 h 182"/>
                  <a:gd name="T64" fmla="*/ 100 w 412"/>
                  <a:gd name="T65" fmla="*/ 116 h 182"/>
                  <a:gd name="T66" fmla="*/ 71 w 412"/>
                  <a:gd name="T67" fmla="*/ 116 h 182"/>
                  <a:gd name="T68" fmla="*/ 71 w 412"/>
                  <a:gd name="T69" fmla="*/ 115 h 182"/>
                  <a:gd name="T70" fmla="*/ 70 w 412"/>
                  <a:gd name="T71" fmla="*/ 115 h 182"/>
                  <a:gd name="T72" fmla="*/ 69 w 412"/>
                  <a:gd name="T73" fmla="*/ 61 h 182"/>
                  <a:gd name="T74" fmla="*/ 100 w 412"/>
                  <a:gd name="T75" fmla="*/ 61 h 182"/>
                  <a:gd name="T76" fmla="*/ 100 w 412"/>
                  <a:gd name="T77" fmla="*/ 84 h 182"/>
                  <a:gd name="T78" fmla="*/ 124 w 412"/>
                  <a:gd name="T79" fmla="*/ 84 h 182"/>
                  <a:gd name="T80" fmla="*/ 124 w 412"/>
                  <a:gd name="T81" fmla="*/ 33 h 182"/>
                  <a:gd name="T82" fmla="*/ 33 w 412"/>
                  <a:gd name="T83" fmla="*/ 33 h 182"/>
                  <a:gd name="T84" fmla="*/ 33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3" y="150"/>
                    </a:moveTo>
                    <a:cubicBezTo>
                      <a:pt x="187" y="150"/>
                      <a:pt x="187" y="150"/>
                      <a:pt x="187" y="150"/>
                    </a:cubicBezTo>
                    <a:cubicBezTo>
                      <a:pt x="187" y="1"/>
                      <a:pt x="187" y="1"/>
                      <a:pt x="187"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79" y="181"/>
                      <a:pt x="379" y="181"/>
                      <a:pt x="379" y="181"/>
                    </a:cubicBezTo>
                    <a:cubicBezTo>
                      <a:pt x="379" y="181"/>
                      <a:pt x="379" y="181"/>
                      <a:pt x="379" y="181"/>
                    </a:cubicBezTo>
                    <a:cubicBezTo>
                      <a:pt x="256" y="182"/>
                      <a:pt x="256" y="182"/>
                      <a:pt x="256" y="182"/>
                    </a:cubicBezTo>
                    <a:cubicBezTo>
                      <a:pt x="256" y="143"/>
                      <a:pt x="255" y="100"/>
                      <a:pt x="255" y="62"/>
                    </a:cubicBezTo>
                    <a:cubicBezTo>
                      <a:pt x="285" y="62"/>
                      <a:pt x="313" y="62"/>
                      <a:pt x="342" y="62"/>
                    </a:cubicBezTo>
                    <a:cubicBezTo>
                      <a:pt x="342" y="62"/>
                      <a:pt x="342" y="62"/>
                      <a:pt x="342" y="62"/>
                    </a:cubicBezTo>
                    <a:cubicBezTo>
                      <a:pt x="342" y="62"/>
                      <a:pt x="342" y="62"/>
                      <a:pt x="342" y="62"/>
                    </a:cubicBezTo>
                    <a:cubicBezTo>
                      <a:pt x="342" y="94"/>
                      <a:pt x="342" y="94"/>
                      <a:pt x="342"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8" y="94"/>
                      <a:pt x="288" y="94"/>
                      <a:pt x="288" y="94"/>
                    </a:cubicBezTo>
                    <a:cubicBezTo>
                      <a:pt x="288" y="149"/>
                      <a:pt x="288" y="149"/>
                      <a:pt x="288" y="149"/>
                    </a:cubicBezTo>
                    <a:cubicBezTo>
                      <a:pt x="379" y="149"/>
                      <a:pt x="379" y="149"/>
                      <a:pt x="379" y="149"/>
                    </a:cubicBezTo>
                    <a:cubicBezTo>
                      <a:pt x="379" y="32"/>
                      <a:pt x="379" y="32"/>
                      <a:pt x="379" y="32"/>
                    </a:cubicBezTo>
                    <a:cubicBezTo>
                      <a:pt x="220" y="32"/>
                      <a:pt x="220" y="32"/>
                      <a:pt x="220" y="32"/>
                    </a:cubicBezTo>
                    <a:cubicBezTo>
                      <a:pt x="220" y="32"/>
                      <a:pt x="220" y="32"/>
                      <a:pt x="220"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7" y="115"/>
                      <a:pt x="157" y="115"/>
                      <a:pt x="157" y="115"/>
                    </a:cubicBezTo>
                    <a:cubicBezTo>
                      <a:pt x="100" y="115"/>
                      <a:pt x="100" y="115"/>
                      <a:pt x="100" y="115"/>
                    </a:cubicBezTo>
                    <a:cubicBezTo>
                      <a:pt x="100" y="116"/>
                      <a:pt x="100" y="116"/>
                      <a:pt x="100" y="116"/>
                    </a:cubicBezTo>
                    <a:cubicBezTo>
                      <a:pt x="71" y="116"/>
                      <a:pt x="71" y="116"/>
                      <a:pt x="71" y="116"/>
                    </a:cubicBezTo>
                    <a:cubicBezTo>
                      <a:pt x="71" y="115"/>
                      <a:pt x="71" y="115"/>
                      <a:pt x="71" y="115"/>
                    </a:cubicBezTo>
                    <a:cubicBezTo>
                      <a:pt x="70" y="115"/>
                      <a:pt x="70" y="115"/>
                      <a:pt x="70" y="115"/>
                    </a:cubicBezTo>
                    <a:cubicBezTo>
                      <a:pt x="69" y="61"/>
                      <a:pt x="69" y="61"/>
                      <a:pt x="69" y="61"/>
                    </a:cubicBezTo>
                    <a:cubicBezTo>
                      <a:pt x="100" y="61"/>
                      <a:pt x="100" y="61"/>
                      <a:pt x="100" y="61"/>
                    </a:cubicBezTo>
                    <a:cubicBezTo>
                      <a:pt x="100" y="84"/>
                      <a:pt x="100" y="84"/>
                      <a:pt x="100" y="84"/>
                    </a:cubicBezTo>
                    <a:cubicBezTo>
                      <a:pt x="124" y="84"/>
                      <a:pt x="124" y="84"/>
                      <a:pt x="124" y="84"/>
                    </a:cubicBezTo>
                    <a:cubicBezTo>
                      <a:pt x="124" y="33"/>
                      <a:pt x="124" y="33"/>
                      <a:pt x="124" y="33"/>
                    </a:cubicBezTo>
                    <a:cubicBezTo>
                      <a:pt x="33" y="33"/>
                      <a:pt x="33" y="33"/>
                      <a:pt x="33" y="33"/>
                    </a:cubicBezTo>
                    <a:lnTo>
                      <a:pt x="33"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38" name="Freeform 6"/>
              <p:cNvSpPr>
                <a:spLocks/>
              </p:cNvSpPr>
              <p:nvPr/>
            </p:nvSpPr>
            <p:spPr bwMode="auto">
              <a:xfrm>
                <a:off x="14486269" y="4880089"/>
                <a:ext cx="497260" cy="149111"/>
              </a:xfrm>
              <a:custGeom>
                <a:avLst/>
                <a:gdLst>
                  <a:gd name="T0" fmla="*/ 32 w 411"/>
                  <a:gd name="T1" fmla="*/ 150 h 182"/>
                  <a:gd name="T2" fmla="*/ 186 w 411"/>
                  <a:gd name="T3" fmla="*/ 150 h 182"/>
                  <a:gd name="T4" fmla="*/ 186 w 411"/>
                  <a:gd name="T5" fmla="*/ 1 h 182"/>
                  <a:gd name="T6" fmla="*/ 187 w 411"/>
                  <a:gd name="T7" fmla="*/ 1 h 182"/>
                  <a:gd name="T8" fmla="*/ 187 w 411"/>
                  <a:gd name="T9" fmla="*/ 1 h 182"/>
                  <a:gd name="T10" fmla="*/ 411 w 411"/>
                  <a:gd name="T11" fmla="*/ 0 h 182"/>
                  <a:gd name="T12" fmla="*/ 411 w 411"/>
                  <a:gd name="T13" fmla="*/ 181 h 182"/>
                  <a:gd name="T14" fmla="*/ 379 w 411"/>
                  <a:gd name="T15" fmla="*/ 181 h 182"/>
                  <a:gd name="T16" fmla="*/ 379 w 411"/>
                  <a:gd name="T17" fmla="*/ 181 h 182"/>
                  <a:gd name="T18" fmla="*/ 255 w 411"/>
                  <a:gd name="T19" fmla="*/ 182 h 182"/>
                  <a:gd name="T20" fmla="*/ 255 w 411"/>
                  <a:gd name="T21" fmla="*/ 62 h 182"/>
                  <a:gd name="T22" fmla="*/ 341 w 411"/>
                  <a:gd name="T23" fmla="*/ 62 h 182"/>
                  <a:gd name="T24" fmla="*/ 341 w 411"/>
                  <a:gd name="T25" fmla="*/ 62 h 182"/>
                  <a:gd name="T26" fmla="*/ 342 w 411"/>
                  <a:gd name="T27" fmla="*/ 62 h 182"/>
                  <a:gd name="T28" fmla="*/ 342 w 411"/>
                  <a:gd name="T29" fmla="*/ 94 h 182"/>
                  <a:gd name="T30" fmla="*/ 341 w 411"/>
                  <a:gd name="T31" fmla="*/ 94 h 182"/>
                  <a:gd name="T32" fmla="*/ 341 w 411"/>
                  <a:gd name="T33" fmla="*/ 116 h 182"/>
                  <a:gd name="T34" fmla="*/ 312 w 411"/>
                  <a:gd name="T35" fmla="*/ 116 h 182"/>
                  <a:gd name="T36" fmla="*/ 312 w 411"/>
                  <a:gd name="T37" fmla="*/ 94 h 182"/>
                  <a:gd name="T38" fmla="*/ 288 w 411"/>
                  <a:gd name="T39" fmla="*/ 94 h 182"/>
                  <a:gd name="T40" fmla="*/ 288 w 411"/>
                  <a:gd name="T41" fmla="*/ 149 h 182"/>
                  <a:gd name="T42" fmla="*/ 379 w 411"/>
                  <a:gd name="T43" fmla="*/ 149 h 182"/>
                  <a:gd name="T44" fmla="*/ 379 w 411"/>
                  <a:gd name="T45" fmla="*/ 32 h 182"/>
                  <a:gd name="T46" fmla="*/ 220 w 411"/>
                  <a:gd name="T47" fmla="*/ 32 h 182"/>
                  <a:gd name="T48" fmla="*/ 220 w 411"/>
                  <a:gd name="T49" fmla="*/ 32 h 182"/>
                  <a:gd name="T50" fmla="*/ 218 w 411"/>
                  <a:gd name="T51" fmla="*/ 32 h 182"/>
                  <a:gd name="T52" fmla="*/ 218 w 411"/>
                  <a:gd name="T53" fmla="*/ 182 h 182"/>
                  <a:gd name="T54" fmla="*/ 0 w 411"/>
                  <a:gd name="T55" fmla="*/ 182 h 182"/>
                  <a:gd name="T56" fmla="*/ 0 w 411"/>
                  <a:gd name="T57" fmla="*/ 1 h 182"/>
                  <a:gd name="T58" fmla="*/ 156 w 411"/>
                  <a:gd name="T59" fmla="*/ 0 h 182"/>
                  <a:gd name="T60" fmla="*/ 156 w 411"/>
                  <a:gd name="T61" fmla="*/ 115 h 182"/>
                  <a:gd name="T62" fmla="*/ 99 w 411"/>
                  <a:gd name="T63" fmla="*/ 115 h 182"/>
                  <a:gd name="T64" fmla="*/ 99 w 411"/>
                  <a:gd name="T65" fmla="*/ 116 h 182"/>
                  <a:gd name="T66" fmla="*/ 70 w 411"/>
                  <a:gd name="T67" fmla="*/ 116 h 182"/>
                  <a:gd name="T68" fmla="*/ 70 w 411"/>
                  <a:gd name="T69" fmla="*/ 115 h 182"/>
                  <a:gd name="T70" fmla="*/ 69 w 411"/>
                  <a:gd name="T71" fmla="*/ 115 h 182"/>
                  <a:gd name="T72" fmla="*/ 69 w 411"/>
                  <a:gd name="T73" fmla="*/ 61 h 182"/>
                  <a:gd name="T74" fmla="*/ 99 w 411"/>
                  <a:gd name="T75" fmla="*/ 61 h 182"/>
                  <a:gd name="T76" fmla="*/ 99 w 411"/>
                  <a:gd name="T77" fmla="*/ 84 h 182"/>
                  <a:gd name="T78" fmla="*/ 123 w 411"/>
                  <a:gd name="T79" fmla="*/ 84 h 182"/>
                  <a:gd name="T80" fmla="*/ 123 w 411"/>
                  <a:gd name="T81" fmla="*/ 33 h 182"/>
                  <a:gd name="T82" fmla="*/ 32 w 411"/>
                  <a:gd name="T83" fmla="*/ 33 h 182"/>
                  <a:gd name="T84" fmla="*/ 32 w 411"/>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1" h="182">
                    <a:moveTo>
                      <a:pt x="32" y="150"/>
                    </a:moveTo>
                    <a:cubicBezTo>
                      <a:pt x="186" y="150"/>
                      <a:pt x="186" y="150"/>
                      <a:pt x="186" y="150"/>
                    </a:cubicBezTo>
                    <a:cubicBezTo>
                      <a:pt x="186" y="1"/>
                      <a:pt x="186" y="1"/>
                      <a:pt x="186" y="1"/>
                    </a:cubicBezTo>
                    <a:cubicBezTo>
                      <a:pt x="187" y="1"/>
                      <a:pt x="187" y="1"/>
                      <a:pt x="187" y="1"/>
                    </a:cubicBezTo>
                    <a:cubicBezTo>
                      <a:pt x="187" y="1"/>
                      <a:pt x="187" y="1"/>
                      <a:pt x="187" y="1"/>
                    </a:cubicBezTo>
                    <a:cubicBezTo>
                      <a:pt x="268" y="1"/>
                      <a:pt x="332" y="0"/>
                      <a:pt x="411" y="0"/>
                    </a:cubicBezTo>
                    <a:cubicBezTo>
                      <a:pt x="411" y="181"/>
                      <a:pt x="411" y="181"/>
                      <a:pt x="411" y="181"/>
                    </a:cubicBezTo>
                    <a:cubicBezTo>
                      <a:pt x="379" y="181"/>
                      <a:pt x="379" y="181"/>
                      <a:pt x="379" y="181"/>
                    </a:cubicBezTo>
                    <a:cubicBezTo>
                      <a:pt x="379" y="181"/>
                      <a:pt x="379" y="181"/>
                      <a:pt x="379" y="181"/>
                    </a:cubicBezTo>
                    <a:cubicBezTo>
                      <a:pt x="255" y="182"/>
                      <a:pt x="255" y="182"/>
                      <a:pt x="255" y="182"/>
                    </a:cubicBezTo>
                    <a:cubicBezTo>
                      <a:pt x="255" y="143"/>
                      <a:pt x="255" y="100"/>
                      <a:pt x="255" y="62"/>
                    </a:cubicBezTo>
                    <a:cubicBezTo>
                      <a:pt x="284" y="62"/>
                      <a:pt x="312" y="62"/>
                      <a:pt x="341" y="62"/>
                    </a:cubicBezTo>
                    <a:cubicBezTo>
                      <a:pt x="341" y="62"/>
                      <a:pt x="341" y="62"/>
                      <a:pt x="341" y="62"/>
                    </a:cubicBezTo>
                    <a:cubicBezTo>
                      <a:pt x="342" y="62"/>
                      <a:pt x="342" y="62"/>
                      <a:pt x="342" y="62"/>
                    </a:cubicBezTo>
                    <a:cubicBezTo>
                      <a:pt x="342" y="94"/>
                      <a:pt x="342" y="94"/>
                      <a:pt x="342" y="94"/>
                    </a:cubicBezTo>
                    <a:cubicBezTo>
                      <a:pt x="341" y="94"/>
                      <a:pt x="341" y="94"/>
                      <a:pt x="341" y="94"/>
                    </a:cubicBezTo>
                    <a:cubicBezTo>
                      <a:pt x="341" y="116"/>
                      <a:pt x="341" y="116"/>
                      <a:pt x="341" y="116"/>
                    </a:cubicBezTo>
                    <a:cubicBezTo>
                      <a:pt x="312" y="116"/>
                      <a:pt x="312" y="116"/>
                      <a:pt x="312" y="116"/>
                    </a:cubicBezTo>
                    <a:cubicBezTo>
                      <a:pt x="312" y="94"/>
                      <a:pt x="312" y="94"/>
                      <a:pt x="312" y="94"/>
                    </a:cubicBezTo>
                    <a:cubicBezTo>
                      <a:pt x="288" y="94"/>
                      <a:pt x="288" y="94"/>
                      <a:pt x="288" y="94"/>
                    </a:cubicBezTo>
                    <a:cubicBezTo>
                      <a:pt x="288" y="149"/>
                      <a:pt x="288" y="149"/>
                      <a:pt x="288" y="149"/>
                    </a:cubicBezTo>
                    <a:cubicBezTo>
                      <a:pt x="379" y="149"/>
                      <a:pt x="379" y="149"/>
                      <a:pt x="379" y="149"/>
                    </a:cubicBezTo>
                    <a:cubicBezTo>
                      <a:pt x="379" y="32"/>
                      <a:pt x="379" y="32"/>
                      <a:pt x="379" y="32"/>
                    </a:cubicBezTo>
                    <a:cubicBezTo>
                      <a:pt x="220" y="32"/>
                      <a:pt x="220" y="32"/>
                      <a:pt x="220" y="32"/>
                    </a:cubicBezTo>
                    <a:cubicBezTo>
                      <a:pt x="220" y="32"/>
                      <a:pt x="220" y="32"/>
                      <a:pt x="220" y="32"/>
                    </a:cubicBezTo>
                    <a:cubicBezTo>
                      <a:pt x="218" y="32"/>
                      <a:pt x="218" y="32"/>
                      <a:pt x="218" y="32"/>
                    </a:cubicBezTo>
                    <a:cubicBezTo>
                      <a:pt x="218" y="182"/>
                      <a:pt x="218" y="182"/>
                      <a:pt x="218" y="182"/>
                    </a:cubicBezTo>
                    <a:cubicBezTo>
                      <a:pt x="0" y="182"/>
                      <a:pt x="0" y="182"/>
                      <a:pt x="0" y="182"/>
                    </a:cubicBezTo>
                    <a:cubicBezTo>
                      <a:pt x="0" y="1"/>
                      <a:pt x="0" y="1"/>
                      <a:pt x="0" y="1"/>
                    </a:cubicBezTo>
                    <a:cubicBezTo>
                      <a:pt x="156" y="0"/>
                      <a:pt x="156" y="0"/>
                      <a:pt x="156" y="0"/>
                    </a:cubicBezTo>
                    <a:cubicBezTo>
                      <a:pt x="156" y="115"/>
                      <a:pt x="156" y="115"/>
                      <a:pt x="156" y="115"/>
                    </a:cubicBezTo>
                    <a:cubicBezTo>
                      <a:pt x="99" y="115"/>
                      <a:pt x="99" y="115"/>
                      <a:pt x="99" y="115"/>
                    </a:cubicBezTo>
                    <a:cubicBezTo>
                      <a:pt x="99" y="116"/>
                      <a:pt x="99" y="116"/>
                      <a:pt x="99" y="116"/>
                    </a:cubicBezTo>
                    <a:cubicBezTo>
                      <a:pt x="70" y="116"/>
                      <a:pt x="70" y="116"/>
                      <a:pt x="70" y="116"/>
                    </a:cubicBezTo>
                    <a:cubicBezTo>
                      <a:pt x="70" y="115"/>
                      <a:pt x="70" y="115"/>
                      <a:pt x="70" y="115"/>
                    </a:cubicBezTo>
                    <a:cubicBezTo>
                      <a:pt x="69" y="115"/>
                      <a:pt x="69" y="115"/>
                      <a:pt x="69" y="115"/>
                    </a:cubicBezTo>
                    <a:cubicBezTo>
                      <a:pt x="69" y="61"/>
                      <a:pt x="69" y="61"/>
                      <a:pt x="69" y="61"/>
                    </a:cubicBezTo>
                    <a:cubicBezTo>
                      <a:pt x="99" y="61"/>
                      <a:pt x="99" y="61"/>
                      <a:pt x="99" y="61"/>
                    </a:cubicBezTo>
                    <a:cubicBezTo>
                      <a:pt x="99" y="84"/>
                      <a:pt x="99" y="84"/>
                      <a:pt x="99" y="84"/>
                    </a:cubicBezTo>
                    <a:cubicBezTo>
                      <a:pt x="123" y="84"/>
                      <a:pt x="123" y="84"/>
                      <a:pt x="123" y="84"/>
                    </a:cubicBezTo>
                    <a:cubicBezTo>
                      <a:pt x="123" y="33"/>
                      <a:pt x="123" y="33"/>
                      <a:pt x="123" y="33"/>
                    </a:cubicBezTo>
                    <a:cubicBezTo>
                      <a:pt x="32" y="33"/>
                      <a:pt x="32" y="33"/>
                      <a:pt x="32" y="33"/>
                    </a:cubicBezTo>
                    <a:lnTo>
                      <a:pt x="32"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grpSp>
        <p:sp>
          <p:nvSpPr>
            <p:cNvPr id="31" name="Freeform 5"/>
            <p:cNvSpPr>
              <a:spLocks/>
            </p:cNvSpPr>
            <p:nvPr/>
          </p:nvSpPr>
          <p:spPr bwMode="auto">
            <a:xfrm>
              <a:off x="17100025" y="4800600"/>
              <a:ext cx="498907" cy="149111"/>
            </a:xfrm>
            <a:custGeom>
              <a:avLst/>
              <a:gdLst>
                <a:gd name="T0" fmla="*/ 33 w 412"/>
                <a:gd name="T1" fmla="*/ 150 h 182"/>
                <a:gd name="T2" fmla="*/ 187 w 412"/>
                <a:gd name="T3" fmla="*/ 150 h 182"/>
                <a:gd name="T4" fmla="*/ 187 w 412"/>
                <a:gd name="T5" fmla="*/ 1 h 182"/>
                <a:gd name="T6" fmla="*/ 187 w 412"/>
                <a:gd name="T7" fmla="*/ 1 h 182"/>
                <a:gd name="T8" fmla="*/ 187 w 412"/>
                <a:gd name="T9" fmla="*/ 1 h 182"/>
                <a:gd name="T10" fmla="*/ 412 w 412"/>
                <a:gd name="T11" fmla="*/ 0 h 182"/>
                <a:gd name="T12" fmla="*/ 412 w 412"/>
                <a:gd name="T13" fmla="*/ 181 h 182"/>
                <a:gd name="T14" fmla="*/ 379 w 412"/>
                <a:gd name="T15" fmla="*/ 181 h 182"/>
                <a:gd name="T16" fmla="*/ 379 w 412"/>
                <a:gd name="T17" fmla="*/ 181 h 182"/>
                <a:gd name="T18" fmla="*/ 256 w 412"/>
                <a:gd name="T19" fmla="*/ 182 h 182"/>
                <a:gd name="T20" fmla="*/ 255 w 412"/>
                <a:gd name="T21" fmla="*/ 62 h 182"/>
                <a:gd name="T22" fmla="*/ 342 w 412"/>
                <a:gd name="T23" fmla="*/ 62 h 182"/>
                <a:gd name="T24" fmla="*/ 342 w 412"/>
                <a:gd name="T25" fmla="*/ 62 h 182"/>
                <a:gd name="T26" fmla="*/ 342 w 412"/>
                <a:gd name="T27" fmla="*/ 62 h 182"/>
                <a:gd name="T28" fmla="*/ 342 w 412"/>
                <a:gd name="T29" fmla="*/ 94 h 182"/>
                <a:gd name="T30" fmla="*/ 342 w 412"/>
                <a:gd name="T31" fmla="*/ 94 h 182"/>
                <a:gd name="T32" fmla="*/ 342 w 412"/>
                <a:gd name="T33" fmla="*/ 116 h 182"/>
                <a:gd name="T34" fmla="*/ 313 w 412"/>
                <a:gd name="T35" fmla="*/ 116 h 182"/>
                <a:gd name="T36" fmla="*/ 313 w 412"/>
                <a:gd name="T37" fmla="*/ 94 h 182"/>
                <a:gd name="T38" fmla="*/ 288 w 412"/>
                <a:gd name="T39" fmla="*/ 94 h 182"/>
                <a:gd name="T40" fmla="*/ 288 w 412"/>
                <a:gd name="T41" fmla="*/ 149 h 182"/>
                <a:gd name="T42" fmla="*/ 379 w 412"/>
                <a:gd name="T43" fmla="*/ 149 h 182"/>
                <a:gd name="T44" fmla="*/ 379 w 412"/>
                <a:gd name="T45" fmla="*/ 32 h 182"/>
                <a:gd name="T46" fmla="*/ 220 w 412"/>
                <a:gd name="T47" fmla="*/ 32 h 182"/>
                <a:gd name="T48" fmla="*/ 220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7 w 412"/>
                <a:gd name="T61" fmla="*/ 115 h 182"/>
                <a:gd name="T62" fmla="*/ 100 w 412"/>
                <a:gd name="T63" fmla="*/ 115 h 182"/>
                <a:gd name="T64" fmla="*/ 100 w 412"/>
                <a:gd name="T65" fmla="*/ 116 h 182"/>
                <a:gd name="T66" fmla="*/ 71 w 412"/>
                <a:gd name="T67" fmla="*/ 116 h 182"/>
                <a:gd name="T68" fmla="*/ 71 w 412"/>
                <a:gd name="T69" fmla="*/ 115 h 182"/>
                <a:gd name="T70" fmla="*/ 70 w 412"/>
                <a:gd name="T71" fmla="*/ 115 h 182"/>
                <a:gd name="T72" fmla="*/ 69 w 412"/>
                <a:gd name="T73" fmla="*/ 61 h 182"/>
                <a:gd name="T74" fmla="*/ 100 w 412"/>
                <a:gd name="T75" fmla="*/ 61 h 182"/>
                <a:gd name="T76" fmla="*/ 100 w 412"/>
                <a:gd name="T77" fmla="*/ 84 h 182"/>
                <a:gd name="T78" fmla="*/ 124 w 412"/>
                <a:gd name="T79" fmla="*/ 84 h 182"/>
                <a:gd name="T80" fmla="*/ 124 w 412"/>
                <a:gd name="T81" fmla="*/ 33 h 182"/>
                <a:gd name="T82" fmla="*/ 33 w 412"/>
                <a:gd name="T83" fmla="*/ 33 h 182"/>
                <a:gd name="T84" fmla="*/ 33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3" y="150"/>
                  </a:moveTo>
                  <a:cubicBezTo>
                    <a:pt x="187" y="150"/>
                    <a:pt x="187" y="150"/>
                    <a:pt x="187" y="150"/>
                  </a:cubicBezTo>
                  <a:cubicBezTo>
                    <a:pt x="187" y="1"/>
                    <a:pt x="187" y="1"/>
                    <a:pt x="187"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79" y="181"/>
                    <a:pt x="379" y="181"/>
                    <a:pt x="379" y="181"/>
                  </a:cubicBezTo>
                  <a:cubicBezTo>
                    <a:pt x="379" y="181"/>
                    <a:pt x="379" y="181"/>
                    <a:pt x="379" y="181"/>
                  </a:cubicBezTo>
                  <a:cubicBezTo>
                    <a:pt x="256" y="182"/>
                    <a:pt x="256" y="182"/>
                    <a:pt x="256" y="182"/>
                  </a:cubicBezTo>
                  <a:cubicBezTo>
                    <a:pt x="256" y="143"/>
                    <a:pt x="255" y="100"/>
                    <a:pt x="255" y="62"/>
                  </a:cubicBezTo>
                  <a:cubicBezTo>
                    <a:pt x="285" y="62"/>
                    <a:pt x="313" y="62"/>
                    <a:pt x="342" y="62"/>
                  </a:cubicBezTo>
                  <a:cubicBezTo>
                    <a:pt x="342" y="62"/>
                    <a:pt x="342" y="62"/>
                    <a:pt x="342" y="62"/>
                  </a:cubicBezTo>
                  <a:cubicBezTo>
                    <a:pt x="342" y="62"/>
                    <a:pt x="342" y="62"/>
                    <a:pt x="342" y="62"/>
                  </a:cubicBezTo>
                  <a:cubicBezTo>
                    <a:pt x="342" y="94"/>
                    <a:pt x="342" y="94"/>
                    <a:pt x="342"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8" y="94"/>
                    <a:pt x="288" y="94"/>
                    <a:pt x="288" y="94"/>
                  </a:cubicBezTo>
                  <a:cubicBezTo>
                    <a:pt x="288" y="149"/>
                    <a:pt x="288" y="149"/>
                    <a:pt x="288" y="149"/>
                  </a:cubicBezTo>
                  <a:cubicBezTo>
                    <a:pt x="379" y="149"/>
                    <a:pt x="379" y="149"/>
                    <a:pt x="379" y="149"/>
                  </a:cubicBezTo>
                  <a:cubicBezTo>
                    <a:pt x="379" y="32"/>
                    <a:pt x="379" y="32"/>
                    <a:pt x="379" y="32"/>
                  </a:cubicBezTo>
                  <a:cubicBezTo>
                    <a:pt x="220" y="32"/>
                    <a:pt x="220" y="32"/>
                    <a:pt x="220" y="32"/>
                  </a:cubicBezTo>
                  <a:cubicBezTo>
                    <a:pt x="220" y="32"/>
                    <a:pt x="220" y="32"/>
                    <a:pt x="220"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7" y="115"/>
                    <a:pt x="157" y="115"/>
                    <a:pt x="157" y="115"/>
                  </a:cubicBezTo>
                  <a:cubicBezTo>
                    <a:pt x="100" y="115"/>
                    <a:pt x="100" y="115"/>
                    <a:pt x="100" y="115"/>
                  </a:cubicBezTo>
                  <a:cubicBezTo>
                    <a:pt x="100" y="116"/>
                    <a:pt x="100" y="116"/>
                    <a:pt x="100" y="116"/>
                  </a:cubicBezTo>
                  <a:cubicBezTo>
                    <a:pt x="71" y="116"/>
                    <a:pt x="71" y="116"/>
                    <a:pt x="71" y="116"/>
                  </a:cubicBezTo>
                  <a:cubicBezTo>
                    <a:pt x="71" y="115"/>
                    <a:pt x="71" y="115"/>
                    <a:pt x="71" y="115"/>
                  </a:cubicBezTo>
                  <a:cubicBezTo>
                    <a:pt x="70" y="115"/>
                    <a:pt x="70" y="115"/>
                    <a:pt x="70" y="115"/>
                  </a:cubicBezTo>
                  <a:cubicBezTo>
                    <a:pt x="69" y="61"/>
                    <a:pt x="69" y="61"/>
                    <a:pt x="69" y="61"/>
                  </a:cubicBezTo>
                  <a:cubicBezTo>
                    <a:pt x="100" y="61"/>
                    <a:pt x="100" y="61"/>
                    <a:pt x="100" y="61"/>
                  </a:cubicBezTo>
                  <a:cubicBezTo>
                    <a:pt x="100" y="84"/>
                    <a:pt x="100" y="84"/>
                    <a:pt x="100" y="84"/>
                  </a:cubicBezTo>
                  <a:cubicBezTo>
                    <a:pt x="124" y="84"/>
                    <a:pt x="124" y="84"/>
                    <a:pt x="124" y="84"/>
                  </a:cubicBezTo>
                  <a:cubicBezTo>
                    <a:pt x="124" y="33"/>
                    <a:pt x="124" y="33"/>
                    <a:pt x="124" y="33"/>
                  </a:cubicBezTo>
                  <a:cubicBezTo>
                    <a:pt x="33" y="33"/>
                    <a:pt x="33" y="33"/>
                    <a:pt x="33" y="33"/>
                  </a:cubicBezTo>
                  <a:lnTo>
                    <a:pt x="33"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32" name="Freeform 6"/>
            <p:cNvSpPr>
              <a:spLocks/>
            </p:cNvSpPr>
            <p:nvPr/>
          </p:nvSpPr>
          <p:spPr bwMode="auto">
            <a:xfrm>
              <a:off x="17628570" y="4800600"/>
              <a:ext cx="497260" cy="149111"/>
            </a:xfrm>
            <a:custGeom>
              <a:avLst/>
              <a:gdLst>
                <a:gd name="T0" fmla="*/ 32 w 411"/>
                <a:gd name="T1" fmla="*/ 150 h 182"/>
                <a:gd name="T2" fmla="*/ 186 w 411"/>
                <a:gd name="T3" fmla="*/ 150 h 182"/>
                <a:gd name="T4" fmla="*/ 186 w 411"/>
                <a:gd name="T5" fmla="*/ 1 h 182"/>
                <a:gd name="T6" fmla="*/ 187 w 411"/>
                <a:gd name="T7" fmla="*/ 1 h 182"/>
                <a:gd name="T8" fmla="*/ 187 w 411"/>
                <a:gd name="T9" fmla="*/ 1 h 182"/>
                <a:gd name="T10" fmla="*/ 411 w 411"/>
                <a:gd name="T11" fmla="*/ 0 h 182"/>
                <a:gd name="T12" fmla="*/ 411 w 411"/>
                <a:gd name="T13" fmla="*/ 181 h 182"/>
                <a:gd name="T14" fmla="*/ 379 w 411"/>
                <a:gd name="T15" fmla="*/ 181 h 182"/>
                <a:gd name="T16" fmla="*/ 379 w 411"/>
                <a:gd name="T17" fmla="*/ 181 h 182"/>
                <a:gd name="T18" fmla="*/ 255 w 411"/>
                <a:gd name="T19" fmla="*/ 182 h 182"/>
                <a:gd name="T20" fmla="*/ 255 w 411"/>
                <a:gd name="T21" fmla="*/ 62 h 182"/>
                <a:gd name="T22" fmla="*/ 341 w 411"/>
                <a:gd name="T23" fmla="*/ 62 h 182"/>
                <a:gd name="T24" fmla="*/ 341 w 411"/>
                <a:gd name="T25" fmla="*/ 62 h 182"/>
                <a:gd name="T26" fmla="*/ 342 w 411"/>
                <a:gd name="T27" fmla="*/ 62 h 182"/>
                <a:gd name="T28" fmla="*/ 342 w 411"/>
                <a:gd name="T29" fmla="*/ 94 h 182"/>
                <a:gd name="T30" fmla="*/ 341 w 411"/>
                <a:gd name="T31" fmla="*/ 94 h 182"/>
                <a:gd name="T32" fmla="*/ 341 w 411"/>
                <a:gd name="T33" fmla="*/ 116 h 182"/>
                <a:gd name="T34" fmla="*/ 312 w 411"/>
                <a:gd name="T35" fmla="*/ 116 h 182"/>
                <a:gd name="T36" fmla="*/ 312 w 411"/>
                <a:gd name="T37" fmla="*/ 94 h 182"/>
                <a:gd name="T38" fmla="*/ 288 w 411"/>
                <a:gd name="T39" fmla="*/ 94 h 182"/>
                <a:gd name="T40" fmla="*/ 288 w 411"/>
                <a:gd name="T41" fmla="*/ 149 h 182"/>
                <a:gd name="T42" fmla="*/ 379 w 411"/>
                <a:gd name="T43" fmla="*/ 149 h 182"/>
                <a:gd name="T44" fmla="*/ 379 w 411"/>
                <a:gd name="T45" fmla="*/ 32 h 182"/>
                <a:gd name="T46" fmla="*/ 220 w 411"/>
                <a:gd name="T47" fmla="*/ 32 h 182"/>
                <a:gd name="T48" fmla="*/ 220 w 411"/>
                <a:gd name="T49" fmla="*/ 32 h 182"/>
                <a:gd name="T50" fmla="*/ 218 w 411"/>
                <a:gd name="T51" fmla="*/ 32 h 182"/>
                <a:gd name="T52" fmla="*/ 218 w 411"/>
                <a:gd name="T53" fmla="*/ 182 h 182"/>
                <a:gd name="T54" fmla="*/ 0 w 411"/>
                <a:gd name="T55" fmla="*/ 182 h 182"/>
                <a:gd name="T56" fmla="*/ 0 w 411"/>
                <a:gd name="T57" fmla="*/ 1 h 182"/>
                <a:gd name="T58" fmla="*/ 156 w 411"/>
                <a:gd name="T59" fmla="*/ 0 h 182"/>
                <a:gd name="T60" fmla="*/ 156 w 411"/>
                <a:gd name="T61" fmla="*/ 115 h 182"/>
                <a:gd name="T62" fmla="*/ 99 w 411"/>
                <a:gd name="T63" fmla="*/ 115 h 182"/>
                <a:gd name="T64" fmla="*/ 99 w 411"/>
                <a:gd name="T65" fmla="*/ 116 h 182"/>
                <a:gd name="T66" fmla="*/ 70 w 411"/>
                <a:gd name="T67" fmla="*/ 116 h 182"/>
                <a:gd name="T68" fmla="*/ 70 w 411"/>
                <a:gd name="T69" fmla="*/ 115 h 182"/>
                <a:gd name="T70" fmla="*/ 69 w 411"/>
                <a:gd name="T71" fmla="*/ 115 h 182"/>
                <a:gd name="T72" fmla="*/ 69 w 411"/>
                <a:gd name="T73" fmla="*/ 61 h 182"/>
                <a:gd name="T74" fmla="*/ 99 w 411"/>
                <a:gd name="T75" fmla="*/ 61 h 182"/>
                <a:gd name="T76" fmla="*/ 99 w 411"/>
                <a:gd name="T77" fmla="*/ 84 h 182"/>
                <a:gd name="T78" fmla="*/ 123 w 411"/>
                <a:gd name="T79" fmla="*/ 84 h 182"/>
                <a:gd name="T80" fmla="*/ 123 w 411"/>
                <a:gd name="T81" fmla="*/ 33 h 182"/>
                <a:gd name="T82" fmla="*/ 32 w 411"/>
                <a:gd name="T83" fmla="*/ 33 h 182"/>
                <a:gd name="T84" fmla="*/ 32 w 411"/>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1" h="182">
                  <a:moveTo>
                    <a:pt x="32" y="150"/>
                  </a:moveTo>
                  <a:cubicBezTo>
                    <a:pt x="186" y="150"/>
                    <a:pt x="186" y="150"/>
                    <a:pt x="186" y="150"/>
                  </a:cubicBezTo>
                  <a:cubicBezTo>
                    <a:pt x="186" y="1"/>
                    <a:pt x="186" y="1"/>
                    <a:pt x="186" y="1"/>
                  </a:cubicBezTo>
                  <a:cubicBezTo>
                    <a:pt x="187" y="1"/>
                    <a:pt x="187" y="1"/>
                    <a:pt x="187" y="1"/>
                  </a:cubicBezTo>
                  <a:cubicBezTo>
                    <a:pt x="187" y="1"/>
                    <a:pt x="187" y="1"/>
                    <a:pt x="187" y="1"/>
                  </a:cubicBezTo>
                  <a:cubicBezTo>
                    <a:pt x="268" y="1"/>
                    <a:pt x="332" y="0"/>
                    <a:pt x="411" y="0"/>
                  </a:cubicBezTo>
                  <a:cubicBezTo>
                    <a:pt x="411" y="181"/>
                    <a:pt x="411" y="181"/>
                    <a:pt x="411" y="181"/>
                  </a:cubicBezTo>
                  <a:cubicBezTo>
                    <a:pt x="379" y="181"/>
                    <a:pt x="379" y="181"/>
                    <a:pt x="379" y="181"/>
                  </a:cubicBezTo>
                  <a:cubicBezTo>
                    <a:pt x="379" y="181"/>
                    <a:pt x="379" y="181"/>
                    <a:pt x="379" y="181"/>
                  </a:cubicBezTo>
                  <a:cubicBezTo>
                    <a:pt x="255" y="182"/>
                    <a:pt x="255" y="182"/>
                    <a:pt x="255" y="182"/>
                  </a:cubicBezTo>
                  <a:cubicBezTo>
                    <a:pt x="255" y="143"/>
                    <a:pt x="255" y="100"/>
                    <a:pt x="255" y="62"/>
                  </a:cubicBezTo>
                  <a:cubicBezTo>
                    <a:pt x="284" y="62"/>
                    <a:pt x="312" y="62"/>
                    <a:pt x="341" y="62"/>
                  </a:cubicBezTo>
                  <a:cubicBezTo>
                    <a:pt x="341" y="62"/>
                    <a:pt x="341" y="62"/>
                    <a:pt x="341" y="62"/>
                  </a:cubicBezTo>
                  <a:cubicBezTo>
                    <a:pt x="342" y="62"/>
                    <a:pt x="342" y="62"/>
                    <a:pt x="342" y="62"/>
                  </a:cubicBezTo>
                  <a:cubicBezTo>
                    <a:pt x="342" y="94"/>
                    <a:pt x="342" y="94"/>
                    <a:pt x="342" y="94"/>
                  </a:cubicBezTo>
                  <a:cubicBezTo>
                    <a:pt x="341" y="94"/>
                    <a:pt x="341" y="94"/>
                    <a:pt x="341" y="94"/>
                  </a:cubicBezTo>
                  <a:cubicBezTo>
                    <a:pt x="341" y="116"/>
                    <a:pt x="341" y="116"/>
                    <a:pt x="341" y="116"/>
                  </a:cubicBezTo>
                  <a:cubicBezTo>
                    <a:pt x="312" y="116"/>
                    <a:pt x="312" y="116"/>
                    <a:pt x="312" y="116"/>
                  </a:cubicBezTo>
                  <a:cubicBezTo>
                    <a:pt x="312" y="94"/>
                    <a:pt x="312" y="94"/>
                    <a:pt x="312" y="94"/>
                  </a:cubicBezTo>
                  <a:cubicBezTo>
                    <a:pt x="288" y="94"/>
                    <a:pt x="288" y="94"/>
                    <a:pt x="288" y="94"/>
                  </a:cubicBezTo>
                  <a:cubicBezTo>
                    <a:pt x="288" y="149"/>
                    <a:pt x="288" y="149"/>
                    <a:pt x="288" y="149"/>
                  </a:cubicBezTo>
                  <a:cubicBezTo>
                    <a:pt x="379" y="149"/>
                    <a:pt x="379" y="149"/>
                    <a:pt x="379" y="149"/>
                  </a:cubicBezTo>
                  <a:cubicBezTo>
                    <a:pt x="379" y="32"/>
                    <a:pt x="379" y="32"/>
                    <a:pt x="379" y="32"/>
                  </a:cubicBezTo>
                  <a:cubicBezTo>
                    <a:pt x="220" y="32"/>
                    <a:pt x="220" y="32"/>
                    <a:pt x="220" y="32"/>
                  </a:cubicBezTo>
                  <a:cubicBezTo>
                    <a:pt x="220" y="32"/>
                    <a:pt x="220" y="32"/>
                    <a:pt x="220" y="32"/>
                  </a:cubicBezTo>
                  <a:cubicBezTo>
                    <a:pt x="218" y="32"/>
                    <a:pt x="218" y="32"/>
                    <a:pt x="218" y="32"/>
                  </a:cubicBezTo>
                  <a:cubicBezTo>
                    <a:pt x="218" y="182"/>
                    <a:pt x="218" y="182"/>
                    <a:pt x="218" y="182"/>
                  </a:cubicBezTo>
                  <a:cubicBezTo>
                    <a:pt x="0" y="182"/>
                    <a:pt x="0" y="182"/>
                    <a:pt x="0" y="182"/>
                  </a:cubicBezTo>
                  <a:cubicBezTo>
                    <a:pt x="0" y="1"/>
                    <a:pt x="0" y="1"/>
                    <a:pt x="0" y="1"/>
                  </a:cubicBezTo>
                  <a:cubicBezTo>
                    <a:pt x="156" y="0"/>
                    <a:pt x="156" y="0"/>
                    <a:pt x="156" y="0"/>
                  </a:cubicBezTo>
                  <a:cubicBezTo>
                    <a:pt x="156" y="115"/>
                    <a:pt x="156" y="115"/>
                    <a:pt x="156" y="115"/>
                  </a:cubicBezTo>
                  <a:cubicBezTo>
                    <a:pt x="99" y="115"/>
                    <a:pt x="99" y="115"/>
                    <a:pt x="99" y="115"/>
                  </a:cubicBezTo>
                  <a:cubicBezTo>
                    <a:pt x="99" y="116"/>
                    <a:pt x="99" y="116"/>
                    <a:pt x="99" y="116"/>
                  </a:cubicBezTo>
                  <a:cubicBezTo>
                    <a:pt x="70" y="116"/>
                    <a:pt x="70" y="116"/>
                    <a:pt x="70" y="116"/>
                  </a:cubicBezTo>
                  <a:cubicBezTo>
                    <a:pt x="70" y="115"/>
                    <a:pt x="70" y="115"/>
                    <a:pt x="70" y="115"/>
                  </a:cubicBezTo>
                  <a:cubicBezTo>
                    <a:pt x="69" y="115"/>
                    <a:pt x="69" y="115"/>
                    <a:pt x="69" y="115"/>
                  </a:cubicBezTo>
                  <a:cubicBezTo>
                    <a:pt x="69" y="61"/>
                    <a:pt x="69" y="61"/>
                    <a:pt x="69" y="61"/>
                  </a:cubicBezTo>
                  <a:cubicBezTo>
                    <a:pt x="99" y="61"/>
                    <a:pt x="99" y="61"/>
                    <a:pt x="99" y="61"/>
                  </a:cubicBezTo>
                  <a:cubicBezTo>
                    <a:pt x="99" y="84"/>
                    <a:pt x="99" y="84"/>
                    <a:pt x="99" y="84"/>
                  </a:cubicBezTo>
                  <a:cubicBezTo>
                    <a:pt x="123" y="84"/>
                    <a:pt x="123" y="84"/>
                    <a:pt x="123" y="84"/>
                  </a:cubicBezTo>
                  <a:cubicBezTo>
                    <a:pt x="123" y="33"/>
                    <a:pt x="123" y="33"/>
                    <a:pt x="123" y="33"/>
                  </a:cubicBezTo>
                  <a:cubicBezTo>
                    <a:pt x="32" y="33"/>
                    <a:pt x="32" y="33"/>
                    <a:pt x="32" y="33"/>
                  </a:cubicBezTo>
                  <a:lnTo>
                    <a:pt x="32"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33" name="Freeform 7"/>
            <p:cNvSpPr>
              <a:spLocks/>
            </p:cNvSpPr>
            <p:nvPr/>
          </p:nvSpPr>
          <p:spPr bwMode="auto">
            <a:xfrm>
              <a:off x="18155468" y="4800600"/>
              <a:ext cx="498907" cy="149111"/>
            </a:xfrm>
            <a:custGeom>
              <a:avLst/>
              <a:gdLst>
                <a:gd name="T0" fmla="*/ 33 w 412"/>
                <a:gd name="T1" fmla="*/ 150 h 182"/>
                <a:gd name="T2" fmla="*/ 187 w 412"/>
                <a:gd name="T3" fmla="*/ 150 h 182"/>
                <a:gd name="T4" fmla="*/ 187 w 412"/>
                <a:gd name="T5" fmla="*/ 1 h 182"/>
                <a:gd name="T6" fmla="*/ 187 w 412"/>
                <a:gd name="T7" fmla="*/ 1 h 182"/>
                <a:gd name="T8" fmla="*/ 187 w 412"/>
                <a:gd name="T9" fmla="*/ 1 h 182"/>
                <a:gd name="T10" fmla="*/ 412 w 412"/>
                <a:gd name="T11" fmla="*/ 0 h 182"/>
                <a:gd name="T12" fmla="*/ 412 w 412"/>
                <a:gd name="T13" fmla="*/ 181 h 182"/>
                <a:gd name="T14" fmla="*/ 380 w 412"/>
                <a:gd name="T15" fmla="*/ 181 h 182"/>
                <a:gd name="T16" fmla="*/ 380 w 412"/>
                <a:gd name="T17" fmla="*/ 181 h 182"/>
                <a:gd name="T18" fmla="*/ 256 w 412"/>
                <a:gd name="T19" fmla="*/ 182 h 182"/>
                <a:gd name="T20" fmla="*/ 255 w 412"/>
                <a:gd name="T21" fmla="*/ 62 h 182"/>
                <a:gd name="T22" fmla="*/ 342 w 412"/>
                <a:gd name="T23" fmla="*/ 62 h 182"/>
                <a:gd name="T24" fmla="*/ 342 w 412"/>
                <a:gd name="T25" fmla="*/ 62 h 182"/>
                <a:gd name="T26" fmla="*/ 342 w 412"/>
                <a:gd name="T27" fmla="*/ 62 h 182"/>
                <a:gd name="T28" fmla="*/ 342 w 412"/>
                <a:gd name="T29" fmla="*/ 94 h 182"/>
                <a:gd name="T30" fmla="*/ 342 w 412"/>
                <a:gd name="T31" fmla="*/ 94 h 182"/>
                <a:gd name="T32" fmla="*/ 342 w 412"/>
                <a:gd name="T33" fmla="*/ 116 h 182"/>
                <a:gd name="T34" fmla="*/ 313 w 412"/>
                <a:gd name="T35" fmla="*/ 116 h 182"/>
                <a:gd name="T36" fmla="*/ 313 w 412"/>
                <a:gd name="T37" fmla="*/ 94 h 182"/>
                <a:gd name="T38" fmla="*/ 288 w 412"/>
                <a:gd name="T39" fmla="*/ 94 h 182"/>
                <a:gd name="T40" fmla="*/ 288 w 412"/>
                <a:gd name="T41" fmla="*/ 149 h 182"/>
                <a:gd name="T42" fmla="*/ 380 w 412"/>
                <a:gd name="T43" fmla="*/ 149 h 182"/>
                <a:gd name="T44" fmla="*/ 380 w 412"/>
                <a:gd name="T45" fmla="*/ 32 h 182"/>
                <a:gd name="T46" fmla="*/ 220 w 412"/>
                <a:gd name="T47" fmla="*/ 32 h 182"/>
                <a:gd name="T48" fmla="*/ 220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7 w 412"/>
                <a:gd name="T61" fmla="*/ 115 h 182"/>
                <a:gd name="T62" fmla="*/ 100 w 412"/>
                <a:gd name="T63" fmla="*/ 115 h 182"/>
                <a:gd name="T64" fmla="*/ 100 w 412"/>
                <a:gd name="T65" fmla="*/ 116 h 182"/>
                <a:gd name="T66" fmla="*/ 71 w 412"/>
                <a:gd name="T67" fmla="*/ 116 h 182"/>
                <a:gd name="T68" fmla="*/ 71 w 412"/>
                <a:gd name="T69" fmla="*/ 115 h 182"/>
                <a:gd name="T70" fmla="*/ 70 w 412"/>
                <a:gd name="T71" fmla="*/ 115 h 182"/>
                <a:gd name="T72" fmla="*/ 69 w 412"/>
                <a:gd name="T73" fmla="*/ 61 h 182"/>
                <a:gd name="T74" fmla="*/ 100 w 412"/>
                <a:gd name="T75" fmla="*/ 61 h 182"/>
                <a:gd name="T76" fmla="*/ 100 w 412"/>
                <a:gd name="T77" fmla="*/ 84 h 182"/>
                <a:gd name="T78" fmla="*/ 124 w 412"/>
                <a:gd name="T79" fmla="*/ 84 h 182"/>
                <a:gd name="T80" fmla="*/ 124 w 412"/>
                <a:gd name="T81" fmla="*/ 33 h 182"/>
                <a:gd name="T82" fmla="*/ 33 w 412"/>
                <a:gd name="T83" fmla="*/ 33 h 182"/>
                <a:gd name="T84" fmla="*/ 33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3" y="150"/>
                  </a:moveTo>
                  <a:cubicBezTo>
                    <a:pt x="187" y="150"/>
                    <a:pt x="187" y="150"/>
                    <a:pt x="187" y="150"/>
                  </a:cubicBezTo>
                  <a:cubicBezTo>
                    <a:pt x="187" y="1"/>
                    <a:pt x="187" y="1"/>
                    <a:pt x="187"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80" y="181"/>
                    <a:pt x="380" y="181"/>
                    <a:pt x="380" y="181"/>
                  </a:cubicBezTo>
                  <a:cubicBezTo>
                    <a:pt x="380" y="181"/>
                    <a:pt x="380" y="181"/>
                    <a:pt x="380" y="181"/>
                  </a:cubicBezTo>
                  <a:cubicBezTo>
                    <a:pt x="256" y="182"/>
                    <a:pt x="256" y="182"/>
                    <a:pt x="256" y="182"/>
                  </a:cubicBezTo>
                  <a:cubicBezTo>
                    <a:pt x="256" y="143"/>
                    <a:pt x="255" y="100"/>
                    <a:pt x="255" y="62"/>
                  </a:cubicBezTo>
                  <a:cubicBezTo>
                    <a:pt x="285" y="62"/>
                    <a:pt x="313" y="62"/>
                    <a:pt x="342" y="62"/>
                  </a:cubicBezTo>
                  <a:cubicBezTo>
                    <a:pt x="342" y="62"/>
                    <a:pt x="342" y="62"/>
                    <a:pt x="342" y="62"/>
                  </a:cubicBezTo>
                  <a:cubicBezTo>
                    <a:pt x="342" y="62"/>
                    <a:pt x="342" y="62"/>
                    <a:pt x="342" y="62"/>
                  </a:cubicBezTo>
                  <a:cubicBezTo>
                    <a:pt x="342" y="94"/>
                    <a:pt x="342" y="94"/>
                    <a:pt x="342"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8" y="94"/>
                    <a:pt x="288" y="94"/>
                    <a:pt x="288" y="94"/>
                  </a:cubicBezTo>
                  <a:cubicBezTo>
                    <a:pt x="288" y="149"/>
                    <a:pt x="288" y="149"/>
                    <a:pt x="288" y="149"/>
                  </a:cubicBezTo>
                  <a:cubicBezTo>
                    <a:pt x="380" y="149"/>
                    <a:pt x="380" y="149"/>
                    <a:pt x="380" y="149"/>
                  </a:cubicBezTo>
                  <a:cubicBezTo>
                    <a:pt x="380" y="32"/>
                    <a:pt x="380" y="32"/>
                    <a:pt x="380" y="32"/>
                  </a:cubicBezTo>
                  <a:cubicBezTo>
                    <a:pt x="220" y="32"/>
                    <a:pt x="220" y="32"/>
                    <a:pt x="220" y="32"/>
                  </a:cubicBezTo>
                  <a:cubicBezTo>
                    <a:pt x="220" y="32"/>
                    <a:pt x="220" y="32"/>
                    <a:pt x="220"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7" y="115"/>
                    <a:pt x="157" y="115"/>
                    <a:pt x="157" y="115"/>
                  </a:cubicBezTo>
                  <a:cubicBezTo>
                    <a:pt x="100" y="115"/>
                    <a:pt x="100" y="115"/>
                    <a:pt x="100" y="115"/>
                  </a:cubicBezTo>
                  <a:cubicBezTo>
                    <a:pt x="100" y="116"/>
                    <a:pt x="100" y="116"/>
                    <a:pt x="100" y="116"/>
                  </a:cubicBezTo>
                  <a:cubicBezTo>
                    <a:pt x="71" y="116"/>
                    <a:pt x="71" y="116"/>
                    <a:pt x="71" y="116"/>
                  </a:cubicBezTo>
                  <a:cubicBezTo>
                    <a:pt x="71" y="115"/>
                    <a:pt x="71" y="115"/>
                    <a:pt x="71" y="115"/>
                  </a:cubicBezTo>
                  <a:cubicBezTo>
                    <a:pt x="70" y="115"/>
                    <a:pt x="70" y="115"/>
                    <a:pt x="70" y="115"/>
                  </a:cubicBezTo>
                  <a:cubicBezTo>
                    <a:pt x="69" y="61"/>
                    <a:pt x="69" y="61"/>
                    <a:pt x="69" y="61"/>
                  </a:cubicBezTo>
                  <a:cubicBezTo>
                    <a:pt x="100" y="61"/>
                    <a:pt x="100" y="61"/>
                    <a:pt x="100" y="61"/>
                  </a:cubicBezTo>
                  <a:cubicBezTo>
                    <a:pt x="100" y="84"/>
                    <a:pt x="100" y="84"/>
                    <a:pt x="100" y="84"/>
                  </a:cubicBezTo>
                  <a:cubicBezTo>
                    <a:pt x="124" y="84"/>
                    <a:pt x="124" y="84"/>
                    <a:pt x="124" y="84"/>
                  </a:cubicBezTo>
                  <a:cubicBezTo>
                    <a:pt x="124" y="33"/>
                    <a:pt x="124" y="33"/>
                    <a:pt x="124" y="33"/>
                  </a:cubicBezTo>
                  <a:cubicBezTo>
                    <a:pt x="33" y="33"/>
                    <a:pt x="33" y="33"/>
                    <a:pt x="33" y="33"/>
                  </a:cubicBezTo>
                  <a:lnTo>
                    <a:pt x="33"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34" name="Freeform 8"/>
            <p:cNvSpPr>
              <a:spLocks/>
            </p:cNvSpPr>
            <p:nvPr/>
          </p:nvSpPr>
          <p:spPr bwMode="auto">
            <a:xfrm>
              <a:off x="18682365" y="4800600"/>
              <a:ext cx="497260" cy="149111"/>
            </a:xfrm>
            <a:custGeom>
              <a:avLst/>
              <a:gdLst>
                <a:gd name="T0" fmla="*/ 33 w 412"/>
                <a:gd name="T1" fmla="*/ 150 h 182"/>
                <a:gd name="T2" fmla="*/ 187 w 412"/>
                <a:gd name="T3" fmla="*/ 150 h 182"/>
                <a:gd name="T4" fmla="*/ 187 w 412"/>
                <a:gd name="T5" fmla="*/ 1 h 182"/>
                <a:gd name="T6" fmla="*/ 187 w 412"/>
                <a:gd name="T7" fmla="*/ 1 h 182"/>
                <a:gd name="T8" fmla="*/ 187 w 412"/>
                <a:gd name="T9" fmla="*/ 1 h 182"/>
                <a:gd name="T10" fmla="*/ 412 w 412"/>
                <a:gd name="T11" fmla="*/ 0 h 182"/>
                <a:gd name="T12" fmla="*/ 412 w 412"/>
                <a:gd name="T13" fmla="*/ 181 h 182"/>
                <a:gd name="T14" fmla="*/ 380 w 412"/>
                <a:gd name="T15" fmla="*/ 181 h 182"/>
                <a:gd name="T16" fmla="*/ 380 w 412"/>
                <a:gd name="T17" fmla="*/ 181 h 182"/>
                <a:gd name="T18" fmla="*/ 256 w 412"/>
                <a:gd name="T19" fmla="*/ 182 h 182"/>
                <a:gd name="T20" fmla="*/ 255 w 412"/>
                <a:gd name="T21" fmla="*/ 62 h 182"/>
                <a:gd name="T22" fmla="*/ 342 w 412"/>
                <a:gd name="T23" fmla="*/ 62 h 182"/>
                <a:gd name="T24" fmla="*/ 342 w 412"/>
                <a:gd name="T25" fmla="*/ 62 h 182"/>
                <a:gd name="T26" fmla="*/ 342 w 412"/>
                <a:gd name="T27" fmla="*/ 62 h 182"/>
                <a:gd name="T28" fmla="*/ 342 w 412"/>
                <a:gd name="T29" fmla="*/ 94 h 182"/>
                <a:gd name="T30" fmla="*/ 342 w 412"/>
                <a:gd name="T31" fmla="*/ 94 h 182"/>
                <a:gd name="T32" fmla="*/ 342 w 412"/>
                <a:gd name="T33" fmla="*/ 116 h 182"/>
                <a:gd name="T34" fmla="*/ 313 w 412"/>
                <a:gd name="T35" fmla="*/ 116 h 182"/>
                <a:gd name="T36" fmla="*/ 313 w 412"/>
                <a:gd name="T37" fmla="*/ 94 h 182"/>
                <a:gd name="T38" fmla="*/ 288 w 412"/>
                <a:gd name="T39" fmla="*/ 94 h 182"/>
                <a:gd name="T40" fmla="*/ 288 w 412"/>
                <a:gd name="T41" fmla="*/ 149 h 182"/>
                <a:gd name="T42" fmla="*/ 380 w 412"/>
                <a:gd name="T43" fmla="*/ 149 h 182"/>
                <a:gd name="T44" fmla="*/ 380 w 412"/>
                <a:gd name="T45" fmla="*/ 32 h 182"/>
                <a:gd name="T46" fmla="*/ 220 w 412"/>
                <a:gd name="T47" fmla="*/ 32 h 182"/>
                <a:gd name="T48" fmla="*/ 220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7 w 412"/>
                <a:gd name="T61" fmla="*/ 115 h 182"/>
                <a:gd name="T62" fmla="*/ 100 w 412"/>
                <a:gd name="T63" fmla="*/ 115 h 182"/>
                <a:gd name="T64" fmla="*/ 100 w 412"/>
                <a:gd name="T65" fmla="*/ 116 h 182"/>
                <a:gd name="T66" fmla="*/ 71 w 412"/>
                <a:gd name="T67" fmla="*/ 116 h 182"/>
                <a:gd name="T68" fmla="*/ 71 w 412"/>
                <a:gd name="T69" fmla="*/ 115 h 182"/>
                <a:gd name="T70" fmla="*/ 70 w 412"/>
                <a:gd name="T71" fmla="*/ 115 h 182"/>
                <a:gd name="T72" fmla="*/ 69 w 412"/>
                <a:gd name="T73" fmla="*/ 61 h 182"/>
                <a:gd name="T74" fmla="*/ 100 w 412"/>
                <a:gd name="T75" fmla="*/ 61 h 182"/>
                <a:gd name="T76" fmla="*/ 100 w 412"/>
                <a:gd name="T77" fmla="*/ 84 h 182"/>
                <a:gd name="T78" fmla="*/ 124 w 412"/>
                <a:gd name="T79" fmla="*/ 84 h 182"/>
                <a:gd name="T80" fmla="*/ 124 w 412"/>
                <a:gd name="T81" fmla="*/ 33 h 182"/>
                <a:gd name="T82" fmla="*/ 33 w 412"/>
                <a:gd name="T83" fmla="*/ 33 h 182"/>
                <a:gd name="T84" fmla="*/ 33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3" y="150"/>
                  </a:moveTo>
                  <a:cubicBezTo>
                    <a:pt x="187" y="150"/>
                    <a:pt x="187" y="150"/>
                    <a:pt x="187" y="150"/>
                  </a:cubicBezTo>
                  <a:cubicBezTo>
                    <a:pt x="187" y="1"/>
                    <a:pt x="187" y="1"/>
                    <a:pt x="187"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80" y="181"/>
                    <a:pt x="380" y="181"/>
                    <a:pt x="380" y="181"/>
                  </a:cubicBezTo>
                  <a:cubicBezTo>
                    <a:pt x="380" y="181"/>
                    <a:pt x="380" y="181"/>
                    <a:pt x="380" y="181"/>
                  </a:cubicBezTo>
                  <a:cubicBezTo>
                    <a:pt x="256" y="182"/>
                    <a:pt x="256" y="182"/>
                    <a:pt x="256" y="182"/>
                  </a:cubicBezTo>
                  <a:cubicBezTo>
                    <a:pt x="256" y="143"/>
                    <a:pt x="255" y="100"/>
                    <a:pt x="255" y="62"/>
                  </a:cubicBezTo>
                  <a:cubicBezTo>
                    <a:pt x="285" y="62"/>
                    <a:pt x="313" y="62"/>
                    <a:pt x="342" y="62"/>
                  </a:cubicBezTo>
                  <a:cubicBezTo>
                    <a:pt x="342" y="62"/>
                    <a:pt x="342" y="62"/>
                    <a:pt x="342" y="62"/>
                  </a:cubicBezTo>
                  <a:cubicBezTo>
                    <a:pt x="342" y="62"/>
                    <a:pt x="342" y="62"/>
                    <a:pt x="342" y="62"/>
                  </a:cubicBezTo>
                  <a:cubicBezTo>
                    <a:pt x="342" y="94"/>
                    <a:pt x="342" y="94"/>
                    <a:pt x="342"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8" y="94"/>
                    <a:pt x="288" y="94"/>
                    <a:pt x="288" y="94"/>
                  </a:cubicBezTo>
                  <a:cubicBezTo>
                    <a:pt x="288" y="149"/>
                    <a:pt x="288" y="149"/>
                    <a:pt x="288" y="149"/>
                  </a:cubicBezTo>
                  <a:cubicBezTo>
                    <a:pt x="380" y="149"/>
                    <a:pt x="380" y="149"/>
                    <a:pt x="380" y="149"/>
                  </a:cubicBezTo>
                  <a:cubicBezTo>
                    <a:pt x="380" y="32"/>
                    <a:pt x="380" y="32"/>
                    <a:pt x="380" y="32"/>
                  </a:cubicBezTo>
                  <a:cubicBezTo>
                    <a:pt x="220" y="32"/>
                    <a:pt x="220" y="32"/>
                    <a:pt x="220" y="32"/>
                  </a:cubicBezTo>
                  <a:cubicBezTo>
                    <a:pt x="220" y="32"/>
                    <a:pt x="220" y="32"/>
                    <a:pt x="220"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7" y="115"/>
                    <a:pt x="157" y="115"/>
                    <a:pt x="157" y="115"/>
                  </a:cubicBezTo>
                  <a:cubicBezTo>
                    <a:pt x="100" y="115"/>
                    <a:pt x="100" y="115"/>
                    <a:pt x="100" y="115"/>
                  </a:cubicBezTo>
                  <a:cubicBezTo>
                    <a:pt x="100" y="116"/>
                    <a:pt x="100" y="116"/>
                    <a:pt x="100" y="116"/>
                  </a:cubicBezTo>
                  <a:cubicBezTo>
                    <a:pt x="71" y="116"/>
                    <a:pt x="71" y="116"/>
                    <a:pt x="71" y="116"/>
                  </a:cubicBezTo>
                  <a:cubicBezTo>
                    <a:pt x="71" y="115"/>
                    <a:pt x="71" y="115"/>
                    <a:pt x="71" y="115"/>
                  </a:cubicBezTo>
                  <a:cubicBezTo>
                    <a:pt x="70" y="115"/>
                    <a:pt x="70" y="115"/>
                    <a:pt x="70" y="115"/>
                  </a:cubicBezTo>
                  <a:cubicBezTo>
                    <a:pt x="69" y="61"/>
                    <a:pt x="69" y="61"/>
                    <a:pt x="69" y="61"/>
                  </a:cubicBezTo>
                  <a:cubicBezTo>
                    <a:pt x="100" y="61"/>
                    <a:pt x="100" y="61"/>
                    <a:pt x="100" y="61"/>
                  </a:cubicBezTo>
                  <a:cubicBezTo>
                    <a:pt x="100" y="84"/>
                    <a:pt x="100" y="84"/>
                    <a:pt x="100" y="84"/>
                  </a:cubicBezTo>
                  <a:cubicBezTo>
                    <a:pt x="124" y="84"/>
                    <a:pt x="124" y="84"/>
                    <a:pt x="124" y="84"/>
                  </a:cubicBezTo>
                  <a:cubicBezTo>
                    <a:pt x="124" y="33"/>
                    <a:pt x="124" y="33"/>
                    <a:pt x="124" y="33"/>
                  </a:cubicBezTo>
                  <a:cubicBezTo>
                    <a:pt x="33" y="33"/>
                    <a:pt x="33" y="33"/>
                    <a:pt x="33" y="33"/>
                  </a:cubicBezTo>
                  <a:lnTo>
                    <a:pt x="33"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35" name="Freeform 9"/>
            <p:cNvSpPr>
              <a:spLocks/>
            </p:cNvSpPr>
            <p:nvPr/>
          </p:nvSpPr>
          <p:spPr bwMode="auto">
            <a:xfrm>
              <a:off x="19209263" y="4800600"/>
              <a:ext cx="498907" cy="149111"/>
            </a:xfrm>
            <a:custGeom>
              <a:avLst/>
              <a:gdLst>
                <a:gd name="T0" fmla="*/ 32 w 412"/>
                <a:gd name="T1" fmla="*/ 150 h 182"/>
                <a:gd name="T2" fmla="*/ 186 w 412"/>
                <a:gd name="T3" fmla="*/ 150 h 182"/>
                <a:gd name="T4" fmla="*/ 186 w 412"/>
                <a:gd name="T5" fmla="*/ 1 h 182"/>
                <a:gd name="T6" fmla="*/ 187 w 412"/>
                <a:gd name="T7" fmla="*/ 1 h 182"/>
                <a:gd name="T8" fmla="*/ 187 w 412"/>
                <a:gd name="T9" fmla="*/ 1 h 182"/>
                <a:gd name="T10" fmla="*/ 412 w 412"/>
                <a:gd name="T11" fmla="*/ 0 h 182"/>
                <a:gd name="T12" fmla="*/ 412 w 412"/>
                <a:gd name="T13" fmla="*/ 181 h 182"/>
                <a:gd name="T14" fmla="*/ 379 w 412"/>
                <a:gd name="T15" fmla="*/ 181 h 182"/>
                <a:gd name="T16" fmla="*/ 379 w 412"/>
                <a:gd name="T17" fmla="*/ 181 h 182"/>
                <a:gd name="T18" fmla="*/ 256 w 412"/>
                <a:gd name="T19" fmla="*/ 182 h 182"/>
                <a:gd name="T20" fmla="*/ 255 w 412"/>
                <a:gd name="T21" fmla="*/ 62 h 182"/>
                <a:gd name="T22" fmla="*/ 342 w 412"/>
                <a:gd name="T23" fmla="*/ 62 h 182"/>
                <a:gd name="T24" fmla="*/ 342 w 412"/>
                <a:gd name="T25" fmla="*/ 62 h 182"/>
                <a:gd name="T26" fmla="*/ 342 w 412"/>
                <a:gd name="T27" fmla="*/ 62 h 182"/>
                <a:gd name="T28" fmla="*/ 342 w 412"/>
                <a:gd name="T29" fmla="*/ 94 h 182"/>
                <a:gd name="T30" fmla="*/ 342 w 412"/>
                <a:gd name="T31" fmla="*/ 94 h 182"/>
                <a:gd name="T32" fmla="*/ 342 w 412"/>
                <a:gd name="T33" fmla="*/ 116 h 182"/>
                <a:gd name="T34" fmla="*/ 313 w 412"/>
                <a:gd name="T35" fmla="*/ 116 h 182"/>
                <a:gd name="T36" fmla="*/ 313 w 412"/>
                <a:gd name="T37" fmla="*/ 94 h 182"/>
                <a:gd name="T38" fmla="*/ 288 w 412"/>
                <a:gd name="T39" fmla="*/ 94 h 182"/>
                <a:gd name="T40" fmla="*/ 288 w 412"/>
                <a:gd name="T41" fmla="*/ 149 h 182"/>
                <a:gd name="T42" fmla="*/ 379 w 412"/>
                <a:gd name="T43" fmla="*/ 149 h 182"/>
                <a:gd name="T44" fmla="*/ 379 w 412"/>
                <a:gd name="T45" fmla="*/ 32 h 182"/>
                <a:gd name="T46" fmla="*/ 220 w 412"/>
                <a:gd name="T47" fmla="*/ 32 h 182"/>
                <a:gd name="T48" fmla="*/ 220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6 w 412"/>
                <a:gd name="T61" fmla="*/ 115 h 182"/>
                <a:gd name="T62" fmla="*/ 99 w 412"/>
                <a:gd name="T63" fmla="*/ 115 h 182"/>
                <a:gd name="T64" fmla="*/ 99 w 412"/>
                <a:gd name="T65" fmla="*/ 116 h 182"/>
                <a:gd name="T66" fmla="*/ 70 w 412"/>
                <a:gd name="T67" fmla="*/ 116 h 182"/>
                <a:gd name="T68" fmla="*/ 70 w 412"/>
                <a:gd name="T69" fmla="*/ 115 h 182"/>
                <a:gd name="T70" fmla="*/ 69 w 412"/>
                <a:gd name="T71" fmla="*/ 115 h 182"/>
                <a:gd name="T72" fmla="*/ 69 w 412"/>
                <a:gd name="T73" fmla="*/ 61 h 182"/>
                <a:gd name="T74" fmla="*/ 99 w 412"/>
                <a:gd name="T75" fmla="*/ 61 h 182"/>
                <a:gd name="T76" fmla="*/ 99 w 412"/>
                <a:gd name="T77" fmla="*/ 84 h 182"/>
                <a:gd name="T78" fmla="*/ 123 w 412"/>
                <a:gd name="T79" fmla="*/ 84 h 182"/>
                <a:gd name="T80" fmla="*/ 123 w 412"/>
                <a:gd name="T81" fmla="*/ 33 h 182"/>
                <a:gd name="T82" fmla="*/ 32 w 412"/>
                <a:gd name="T83" fmla="*/ 33 h 182"/>
                <a:gd name="T84" fmla="*/ 32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2" y="150"/>
                  </a:moveTo>
                  <a:cubicBezTo>
                    <a:pt x="186" y="150"/>
                    <a:pt x="186" y="150"/>
                    <a:pt x="186" y="150"/>
                  </a:cubicBezTo>
                  <a:cubicBezTo>
                    <a:pt x="186" y="1"/>
                    <a:pt x="186" y="1"/>
                    <a:pt x="186"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79" y="181"/>
                    <a:pt x="379" y="181"/>
                    <a:pt x="379" y="181"/>
                  </a:cubicBezTo>
                  <a:cubicBezTo>
                    <a:pt x="379" y="181"/>
                    <a:pt x="379" y="181"/>
                    <a:pt x="379" y="181"/>
                  </a:cubicBezTo>
                  <a:cubicBezTo>
                    <a:pt x="256" y="182"/>
                    <a:pt x="256" y="182"/>
                    <a:pt x="256" y="182"/>
                  </a:cubicBezTo>
                  <a:cubicBezTo>
                    <a:pt x="256" y="143"/>
                    <a:pt x="255" y="100"/>
                    <a:pt x="255" y="62"/>
                  </a:cubicBezTo>
                  <a:cubicBezTo>
                    <a:pt x="284" y="62"/>
                    <a:pt x="313" y="62"/>
                    <a:pt x="342" y="62"/>
                  </a:cubicBezTo>
                  <a:cubicBezTo>
                    <a:pt x="342" y="62"/>
                    <a:pt x="342" y="62"/>
                    <a:pt x="342" y="62"/>
                  </a:cubicBezTo>
                  <a:cubicBezTo>
                    <a:pt x="342" y="62"/>
                    <a:pt x="342" y="62"/>
                    <a:pt x="342" y="62"/>
                  </a:cubicBezTo>
                  <a:cubicBezTo>
                    <a:pt x="342" y="94"/>
                    <a:pt x="342" y="94"/>
                    <a:pt x="342"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8" y="94"/>
                    <a:pt x="288" y="94"/>
                    <a:pt x="288" y="94"/>
                  </a:cubicBezTo>
                  <a:cubicBezTo>
                    <a:pt x="288" y="149"/>
                    <a:pt x="288" y="149"/>
                    <a:pt x="288" y="149"/>
                  </a:cubicBezTo>
                  <a:cubicBezTo>
                    <a:pt x="379" y="149"/>
                    <a:pt x="379" y="149"/>
                    <a:pt x="379" y="149"/>
                  </a:cubicBezTo>
                  <a:cubicBezTo>
                    <a:pt x="379" y="32"/>
                    <a:pt x="379" y="32"/>
                    <a:pt x="379" y="32"/>
                  </a:cubicBezTo>
                  <a:cubicBezTo>
                    <a:pt x="220" y="32"/>
                    <a:pt x="220" y="32"/>
                    <a:pt x="220" y="32"/>
                  </a:cubicBezTo>
                  <a:cubicBezTo>
                    <a:pt x="220" y="32"/>
                    <a:pt x="220" y="32"/>
                    <a:pt x="220"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6" y="115"/>
                    <a:pt x="156" y="115"/>
                    <a:pt x="156" y="115"/>
                  </a:cubicBezTo>
                  <a:cubicBezTo>
                    <a:pt x="99" y="115"/>
                    <a:pt x="99" y="115"/>
                    <a:pt x="99" y="115"/>
                  </a:cubicBezTo>
                  <a:cubicBezTo>
                    <a:pt x="99" y="116"/>
                    <a:pt x="99" y="116"/>
                    <a:pt x="99" y="116"/>
                  </a:cubicBezTo>
                  <a:cubicBezTo>
                    <a:pt x="70" y="116"/>
                    <a:pt x="70" y="116"/>
                    <a:pt x="70" y="116"/>
                  </a:cubicBezTo>
                  <a:cubicBezTo>
                    <a:pt x="70" y="115"/>
                    <a:pt x="70" y="115"/>
                    <a:pt x="70" y="115"/>
                  </a:cubicBezTo>
                  <a:cubicBezTo>
                    <a:pt x="69" y="115"/>
                    <a:pt x="69" y="115"/>
                    <a:pt x="69" y="115"/>
                  </a:cubicBezTo>
                  <a:cubicBezTo>
                    <a:pt x="69" y="61"/>
                    <a:pt x="69" y="61"/>
                    <a:pt x="69" y="61"/>
                  </a:cubicBezTo>
                  <a:cubicBezTo>
                    <a:pt x="99" y="61"/>
                    <a:pt x="99" y="61"/>
                    <a:pt x="99" y="61"/>
                  </a:cubicBezTo>
                  <a:cubicBezTo>
                    <a:pt x="99" y="84"/>
                    <a:pt x="99" y="84"/>
                    <a:pt x="99" y="84"/>
                  </a:cubicBezTo>
                  <a:cubicBezTo>
                    <a:pt x="123" y="84"/>
                    <a:pt x="123" y="84"/>
                    <a:pt x="123" y="84"/>
                  </a:cubicBezTo>
                  <a:cubicBezTo>
                    <a:pt x="123" y="33"/>
                    <a:pt x="123" y="33"/>
                    <a:pt x="123" y="33"/>
                  </a:cubicBezTo>
                  <a:cubicBezTo>
                    <a:pt x="32" y="33"/>
                    <a:pt x="32" y="33"/>
                    <a:pt x="32" y="33"/>
                  </a:cubicBezTo>
                  <a:lnTo>
                    <a:pt x="32"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grpSp>
      <p:pic>
        <p:nvPicPr>
          <p:cNvPr id="8" name="Picture 7"/>
          <p:cNvPicPr>
            <a:picLocks noChangeAspect="1"/>
          </p:cNvPicPr>
          <p:nvPr/>
        </p:nvPicPr>
        <p:blipFill rotWithShape="1">
          <a:blip r:embed="rId2">
            <a:extLst>
              <a:ext uri="{BEBA8EAE-BF5A-486C-A8C5-ECC9F3942E4B}">
                <a14:imgProps xmlns:a14="http://schemas.microsoft.com/office/drawing/2010/main">
                  <a14:imgLayer r:embed="rId3">
                    <a14:imgEffect>
                      <a14:backgroundRemoval t="1778" b="96000" l="3125" r="96875">
                        <a14:foregroundMark x1="20536" y1="72000" x2="79018" y2="75556"/>
                        <a14:foregroundMark x1="17857" y1="68889" x2="17857" y2="76000"/>
                        <a14:foregroundMark x1="17411" y1="67556" x2="83482" y2="68000"/>
                        <a14:foregroundMark x1="86607" y1="67556" x2="82589" y2="72444"/>
                        <a14:foregroundMark x1="82143" y1="77333" x2="85268" y2="79111"/>
                        <a14:foregroundMark x1="37946" y1="36889" x2="38393" y2="60444"/>
                        <a14:foregroundMark x1="58929" y1="39556" x2="57143" y2="62667"/>
                        <a14:foregroundMark x1="68750" y1="47111" x2="70089" y2="59556"/>
                        <a14:foregroundMark x1="36607" y1="40889" x2="19643" y2="55556"/>
                        <a14:foregroundMark x1="42411" y1="46667" x2="45536" y2="59556"/>
                        <a14:foregroundMark x1="50000" y1="52889" x2="53125" y2="64889"/>
                        <a14:foregroundMark x1="74107" y1="52889" x2="75893" y2="59111"/>
                        <a14:foregroundMark x1="29464" y1="50667" x2="29018" y2="61778"/>
                        <a14:backgroundMark x1="87500" y1="67556" x2="87500" y2="67556"/>
                      </a14:backgroundRemoval>
                    </a14:imgEffect>
                  </a14:imgLayer>
                </a14:imgProps>
              </a:ext>
              <a:ext uri="{28A0092B-C50C-407E-A947-70E740481C1C}">
                <a14:useLocalDpi xmlns:a14="http://schemas.microsoft.com/office/drawing/2010/main" val="0"/>
              </a:ext>
            </a:extLst>
          </a:blip>
          <a:srcRect l="9591" t="17646" r="10437" b="17595"/>
          <a:stretch/>
        </p:blipFill>
        <p:spPr>
          <a:xfrm>
            <a:off x="11342293" y="53231"/>
            <a:ext cx="847239" cy="689138"/>
          </a:xfrm>
          <a:prstGeom prst="rect">
            <a:avLst/>
          </a:prstGeom>
        </p:spPr>
      </p:pic>
      <p:sp>
        <p:nvSpPr>
          <p:cNvPr id="4" name="Rectangle 3"/>
          <p:cNvSpPr/>
          <p:nvPr/>
        </p:nvSpPr>
        <p:spPr>
          <a:xfrm>
            <a:off x="297832" y="1119116"/>
            <a:ext cx="11705634" cy="3220872"/>
          </a:xfrm>
          <a:prstGeom prst="rect">
            <a:avLst/>
          </a:prstGeom>
        </p:spPr>
        <p:style>
          <a:lnRef idx="2">
            <a:schemeClr val="accent6"/>
          </a:lnRef>
          <a:fillRef idx="1">
            <a:schemeClr val="lt1"/>
          </a:fillRef>
          <a:effectRef idx="0">
            <a:schemeClr val="accent6"/>
          </a:effectRef>
          <a:fontRef idx="minor">
            <a:schemeClr val="dk1"/>
          </a:fontRef>
        </p:style>
        <p:txBody>
          <a:bodyPr rtlCol="0" anchor="ctr"/>
          <a:lstStyle/>
          <a:p>
            <a:pPr lvl="0"/>
            <a:r>
              <a:rPr lang="en-US" sz="2800" dirty="0" err="1" smtClean="0">
                <a:latin typeface="Times New Roman" panose="02020603050405020304" pitchFamily="18" charset="0"/>
                <a:cs typeface="Times New Roman" panose="02020603050405020304" pitchFamily="18" charset="0"/>
              </a:rPr>
              <a:t>Khẳng</a:t>
            </a:r>
            <a:r>
              <a:rPr lang="en-US" sz="2800" dirty="0" smtClean="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định</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không</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nên</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lạm</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dụng</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không</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gian</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ảo</a:t>
            </a:r>
            <a:r>
              <a:rPr lang="en-US" sz="2800" dirty="0">
                <a:latin typeface="Times New Roman" panose="02020603050405020304" pitchFamily="18" charset="0"/>
                <a:cs typeface="Times New Roman" panose="02020603050405020304" pitchFamily="18" charset="0"/>
              </a:rPr>
              <a:t>.</a:t>
            </a:r>
          </a:p>
          <a:p>
            <a:pPr lvl="0"/>
            <a:r>
              <a:rPr lang="en-US" sz="2800" dirty="0" err="1">
                <a:latin typeface="Times New Roman" panose="02020603050405020304" pitchFamily="18" charset="0"/>
                <a:cs typeface="Times New Roman" panose="02020603050405020304" pitchFamily="18" charset="0"/>
              </a:rPr>
              <a:t>Liên</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hệ</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mở</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rộng</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đa</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dạng</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hoá</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các</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hình</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thức</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học</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tập</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giải</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trí</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không</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lạm</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dụng</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không</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gian</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ảo</a:t>
            </a:r>
            <a:r>
              <a:rPr lang="en-US" sz="2800" dirty="0">
                <a:latin typeface="Times New Roman" panose="02020603050405020304" pitchFamily="18" charset="0"/>
                <a:cs typeface="Times New Roman" panose="02020603050405020304" pitchFamily="18" charset="0"/>
              </a:rPr>
              <a:t>,…)</a:t>
            </a:r>
          </a:p>
          <a:p>
            <a:pPr lvl="0"/>
            <a:r>
              <a:rPr lang="en-US" sz="2800" dirty="0" err="1">
                <a:latin typeface="Times New Roman" panose="02020603050405020304" pitchFamily="18" charset="0"/>
                <a:cs typeface="Times New Roman" panose="02020603050405020304" pitchFamily="18" charset="0"/>
              </a:rPr>
              <a:t>Quan</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điểm</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kinh</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nghiệm</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của</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bản</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thân</a:t>
            </a:r>
            <a:r>
              <a:rPr lang="en-US" sz="2800" dirty="0">
                <a:latin typeface="Times New Roman" panose="02020603050405020304" pitchFamily="18" charset="0"/>
                <a:cs typeface="Times New Roman" panose="02020603050405020304" pitchFamily="18" charset="0"/>
              </a:rPr>
              <a:t>.</a:t>
            </a:r>
          </a:p>
          <a:p>
            <a:r>
              <a:rPr lang="en-US" sz="2800" b="1" dirty="0" err="1">
                <a:latin typeface="Times New Roman" panose="02020603050405020304" pitchFamily="18" charset="0"/>
                <a:cs typeface="Times New Roman" panose="02020603050405020304" pitchFamily="18" charset="0"/>
              </a:rPr>
              <a:t>Kết</a:t>
            </a:r>
            <a:r>
              <a:rPr lang="en-US" sz="2800" b="1" dirty="0">
                <a:latin typeface="Times New Roman" panose="02020603050405020304" pitchFamily="18" charset="0"/>
                <a:cs typeface="Times New Roman" panose="02020603050405020304" pitchFamily="18" charset="0"/>
              </a:rPr>
              <a:t> </a:t>
            </a:r>
            <a:r>
              <a:rPr lang="en-US" sz="2800" b="1" dirty="0" err="1">
                <a:latin typeface="Times New Roman" panose="02020603050405020304" pitchFamily="18" charset="0"/>
                <a:cs typeface="Times New Roman" panose="02020603050405020304" pitchFamily="18" charset="0"/>
              </a:rPr>
              <a:t>bài</a:t>
            </a:r>
            <a:r>
              <a:rPr lang="en-US" sz="2800" b="1" dirty="0">
                <a:latin typeface="Times New Roman" panose="02020603050405020304" pitchFamily="18" charset="0"/>
                <a:cs typeface="Times New Roman" panose="02020603050405020304" pitchFamily="18" charset="0"/>
              </a:rPr>
              <a:t>:</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Khẳng</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định</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lại</a:t>
            </a:r>
            <a:r>
              <a:rPr lang="en-US" sz="2800" dirty="0">
                <a:latin typeface="Times New Roman" panose="02020603050405020304" pitchFamily="18" charset="0"/>
                <a:cs typeface="Times New Roman" panose="02020603050405020304" pitchFamily="18" charset="0"/>
              </a:rPr>
              <a:t> ý </a:t>
            </a:r>
            <a:r>
              <a:rPr lang="en-US" sz="2800" dirty="0" err="1">
                <a:latin typeface="Times New Roman" panose="02020603050405020304" pitchFamily="18" charset="0"/>
                <a:cs typeface="Times New Roman" panose="02020603050405020304" pitchFamily="18" charset="0"/>
              </a:rPr>
              <a:t>nghĩa</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lợi</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ích</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của</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việc</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từ</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bỏ</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thói</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quen</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quan</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niệm</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thể</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hiện</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niềm</a:t>
            </a:r>
            <a:r>
              <a:rPr lang="en-US" sz="2800" dirty="0">
                <a:latin typeface="Times New Roman" panose="02020603050405020304" pitchFamily="18" charset="0"/>
                <a:cs typeface="Times New Roman" panose="02020603050405020304" pitchFamily="18" charset="0"/>
              </a:rPr>
              <a:t> tin </a:t>
            </a:r>
            <a:r>
              <a:rPr lang="en-US" sz="2800" dirty="0" err="1">
                <a:latin typeface="Times New Roman" panose="02020603050405020304" pitchFamily="18" charset="0"/>
                <a:cs typeface="Times New Roman" panose="02020603050405020304" pitchFamily="18" charset="0"/>
              </a:rPr>
              <a:t>vào</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sự</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cố</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gắng</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của</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người</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thực</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hiện</a:t>
            </a:r>
            <a:r>
              <a:rPr lang="en-US" sz="2800" dirty="0" smtClean="0">
                <a:latin typeface="Times New Roman" panose="02020603050405020304" pitchFamily="18" charset="0"/>
                <a:cs typeface="Times New Roman" panose="02020603050405020304" pitchFamily="18" charset="0"/>
              </a:rPr>
              <a:t>.</a:t>
            </a:r>
            <a:endParaRPr lang="en-US" sz="2800" dirty="0">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480746870"/>
      </p:ext>
    </p:extLst>
  </p:cSld>
  <p:clrMapOvr>
    <a:masterClrMapping/>
  </p:clrMapOvr>
  <p:transition spd="slow">
    <p:split orient="vert"/>
  </p:transition>
  <p:timing>
    <p:tnLst>
      <p:par>
        <p:cTn id="1" dur="indefinite" restart="never" nodeType="tmRoot"/>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Shape 151"/>
        <p:cNvGrpSpPr/>
        <p:nvPr/>
      </p:nvGrpSpPr>
      <p:grpSpPr>
        <a:xfrm>
          <a:off x="0" y="0"/>
          <a:ext cx="0" cy="0"/>
          <a:chOff x="0" y="0"/>
          <a:chExt cx="0" cy="0"/>
        </a:xfrm>
      </p:grpSpPr>
      <p:sp>
        <p:nvSpPr>
          <p:cNvPr id="152" name="Google Shape;152;p23"/>
          <p:cNvSpPr txBox="1">
            <a:spLocks noGrp="1"/>
          </p:cNvSpPr>
          <p:nvPr>
            <p:ph type="body" idx="1"/>
          </p:nvPr>
        </p:nvSpPr>
        <p:spPr>
          <a:xfrm>
            <a:off x="2717800" y="914400"/>
            <a:ext cx="8864600" cy="5270500"/>
          </a:xfrm>
          <a:prstGeom prst="rect">
            <a:avLst/>
          </a:prstGeom>
          <a:solidFill>
            <a:schemeClr val="accent3">
              <a:lumMod val="20000"/>
              <a:lumOff val="80000"/>
            </a:schemeClr>
          </a:solidFill>
          <a:ln>
            <a:solidFill>
              <a:schemeClr val="accent3">
                <a:lumMod val="50000"/>
              </a:schemeClr>
            </a:solidFill>
          </a:ln>
        </p:spPr>
        <p:txBody>
          <a:bodyPr spcFirstLastPara="1" wrap="square" lIns="121897" tIns="121897" rIns="121897" bIns="121897" anchor="t" anchorCtr="0">
            <a:noAutofit/>
          </a:bodyPr>
          <a:lstStyle/>
          <a:p>
            <a:pPr marL="0" indent="0">
              <a:buNone/>
            </a:pPr>
            <a:r>
              <a:rPr lang="en-US" b="1" dirty="0" smtClean="0"/>
              <a:t>	3</a:t>
            </a:r>
            <a:r>
              <a:rPr lang="en-US" b="1" dirty="0"/>
              <a:t>. </a:t>
            </a:r>
            <a:r>
              <a:rPr lang="en-US" b="1" dirty="0" err="1"/>
              <a:t>Văn</a:t>
            </a:r>
            <a:r>
              <a:rPr lang="en-US" b="1" dirty="0"/>
              <a:t> </a:t>
            </a:r>
            <a:r>
              <a:rPr lang="en-US" b="1" dirty="0" err="1"/>
              <a:t>nghị</a:t>
            </a:r>
            <a:r>
              <a:rPr lang="en-US" b="1" dirty="0"/>
              <a:t> </a:t>
            </a:r>
            <a:r>
              <a:rPr lang="en-US" b="1" dirty="0" err="1"/>
              <a:t>luận</a:t>
            </a:r>
            <a:r>
              <a:rPr lang="en-US" b="1" dirty="0"/>
              <a:t> </a:t>
            </a:r>
            <a:r>
              <a:rPr lang="en-US" b="1" dirty="0" err="1"/>
              <a:t>có</a:t>
            </a:r>
            <a:r>
              <a:rPr lang="en-US" b="1" dirty="0"/>
              <a:t> </a:t>
            </a:r>
            <a:r>
              <a:rPr lang="en-US" b="1" dirty="0" err="1"/>
              <a:t>những</a:t>
            </a:r>
            <a:r>
              <a:rPr lang="en-US" b="1" dirty="0"/>
              <a:t> </a:t>
            </a:r>
            <a:r>
              <a:rPr lang="en-US" b="1" dirty="0" err="1"/>
              <a:t>đặc</a:t>
            </a:r>
            <a:r>
              <a:rPr lang="en-US" b="1" dirty="0"/>
              <a:t> </a:t>
            </a:r>
            <a:r>
              <a:rPr lang="en-US" b="1" dirty="0" err="1"/>
              <a:t>trưng</a:t>
            </a:r>
            <a:r>
              <a:rPr lang="en-US" b="1" dirty="0"/>
              <a:t> </a:t>
            </a:r>
            <a:r>
              <a:rPr lang="en-US" b="1" dirty="0" err="1"/>
              <a:t>cơ</a:t>
            </a:r>
            <a:r>
              <a:rPr lang="en-US" b="1" dirty="0"/>
              <a:t> </a:t>
            </a:r>
            <a:r>
              <a:rPr lang="en-US" b="1" dirty="0" err="1"/>
              <a:t>bản</a:t>
            </a:r>
            <a:r>
              <a:rPr lang="en-US" b="1" dirty="0"/>
              <a:t> </a:t>
            </a:r>
            <a:r>
              <a:rPr lang="en-US" b="1" dirty="0" err="1"/>
              <a:t>nào</a:t>
            </a:r>
            <a:r>
              <a:rPr lang="en-US" b="1" dirty="0" smtClean="0"/>
              <a:t>?</a:t>
            </a:r>
          </a:p>
          <a:p>
            <a:pPr marL="0" indent="0">
              <a:buNone/>
            </a:pPr>
            <a:endParaRPr lang="en-US" b="1" dirty="0"/>
          </a:p>
          <a:p>
            <a:pPr marL="0" indent="0">
              <a:buNone/>
            </a:pPr>
            <a:endParaRPr lang="en-US" b="1" dirty="0" smtClean="0"/>
          </a:p>
        </p:txBody>
      </p:sp>
      <p:sp>
        <p:nvSpPr>
          <p:cNvPr id="153" name="Google Shape;153;p23"/>
          <p:cNvSpPr txBox="1">
            <a:spLocks noGrp="1"/>
          </p:cNvSpPr>
          <p:nvPr>
            <p:ph type="title"/>
          </p:nvPr>
        </p:nvSpPr>
        <p:spPr>
          <a:xfrm>
            <a:off x="712813" y="721572"/>
            <a:ext cx="2151200" cy="1958128"/>
          </a:xfrm>
          <a:prstGeom prst="rect">
            <a:avLst/>
          </a:prstGeom>
        </p:spPr>
        <p:txBody>
          <a:bodyPr spcFirstLastPara="1" wrap="square" lIns="121897" tIns="121897" rIns="121897" bIns="121897" anchor="t" anchorCtr="0">
            <a:noAutofit/>
          </a:bodyPr>
          <a:lstStyle/>
          <a:p>
            <a:pPr algn="just"/>
            <a:r>
              <a:rPr lang="en-US" sz="3600" b="1" dirty="0" err="1" smtClean="0"/>
              <a:t>Phiếu</a:t>
            </a:r>
            <a:r>
              <a:rPr lang="en-US" sz="3600" b="1" dirty="0" smtClean="0"/>
              <a:t> </a:t>
            </a:r>
            <a:r>
              <a:rPr lang="en-US" sz="3600" b="1" dirty="0" err="1" smtClean="0"/>
              <a:t>học</a:t>
            </a:r>
            <a:r>
              <a:rPr lang="en-US" sz="3600" b="1" dirty="0" smtClean="0"/>
              <a:t> </a:t>
            </a:r>
            <a:r>
              <a:rPr lang="en-US" sz="3600" b="1" dirty="0" err="1" smtClean="0"/>
              <a:t>tập</a:t>
            </a:r>
            <a:r>
              <a:rPr lang="en-US" sz="3600" b="1" dirty="0" smtClean="0"/>
              <a:t> </a:t>
            </a:r>
            <a:r>
              <a:rPr lang="en-US" sz="3600" b="1" dirty="0" err="1" smtClean="0"/>
              <a:t>số</a:t>
            </a:r>
            <a:r>
              <a:rPr lang="en-US" sz="3600" b="1" dirty="0" smtClean="0"/>
              <a:t> 1</a:t>
            </a:r>
            <a:endParaRPr sz="3600" b="1" dirty="0"/>
          </a:p>
        </p:txBody>
      </p:sp>
      <p:sp>
        <p:nvSpPr>
          <p:cNvPr id="155" name="Google Shape;155;p23"/>
          <p:cNvSpPr txBox="1">
            <a:spLocks noGrp="1"/>
          </p:cNvSpPr>
          <p:nvPr>
            <p:ph type="sldNum" idx="12"/>
          </p:nvPr>
        </p:nvSpPr>
        <p:spPr>
          <a:xfrm>
            <a:off x="11409045" y="6333135"/>
            <a:ext cx="731600" cy="524800"/>
          </a:xfrm>
          <a:prstGeom prst="rect">
            <a:avLst/>
          </a:prstGeom>
        </p:spPr>
        <p:txBody>
          <a:bodyPr spcFirstLastPara="1" wrap="square" lIns="121897" tIns="121897" rIns="121897" bIns="121897" anchor="t" anchorCtr="0">
            <a:noAutofit/>
          </a:bodyPr>
          <a:lstStyle/>
          <a:p>
            <a:pPr algn="r"/>
            <a:fld id="{00000000-1234-1234-1234-123412341234}" type="slidenum">
              <a:rPr lang="en"/>
              <a:pPr algn="r"/>
              <a:t>16</a:t>
            </a:fld>
            <a:endParaRPr/>
          </a:p>
        </p:txBody>
      </p:sp>
      <p:graphicFrame>
        <p:nvGraphicFramePr>
          <p:cNvPr id="3" name="Table 2"/>
          <p:cNvGraphicFramePr>
            <a:graphicFrameLocks noGrp="1"/>
          </p:cNvGraphicFramePr>
          <p:nvPr>
            <p:extLst>
              <p:ext uri="{D42A27DB-BD31-4B8C-83A1-F6EECF244321}">
                <p14:modId xmlns:p14="http://schemas.microsoft.com/office/powerpoint/2010/main" val="2123010848"/>
              </p:ext>
            </p:extLst>
          </p:nvPr>
        </p:nvGraphicFramePr>
        <p:xfrm>
          <a:off x="3467100" y="1595596"/>
          <a:ext cx="7759700" cy="4389120"/>
        </p:xfrm>
        <a:graphic>
          <a:graphicData uri="http://schemas.openxmlformats.org/drawingml/2006/table">
            <a:tbl>
              <a:tblPr firstRow="1" firstCol="1" bandRow="1">
                <a:tableStyleId>{2D5ABB26-0587-4C30-8999-92F81FD0307C}</a:tableStyleId>
              </a:tblPr>
              <a:tblGrid>
                <a:gridCol w="7759700">
                  <a:extLst>
                    <a:ext uri="{9D8B030D-6E8A-4147-A177-3AD203B41FA5}">
                      <a16:colId xmlns:a16="http://schemas.microsoft.com/office/drawing/2014/main" xmlns="" val="20000"/>
                    </a:ext>
                  </a:extLst>
                </a:gridCol>
              </a:tblGrid>
              <a:tr h="524451">
                <a:tc>
                  <a:txBody>
                    <a:bodyPr/>
                    <a:lstStyle/>
                    <a:p>
                      <a:pPr algn="just">
                        <a:lnSpc>
                          <a:spcPct val="150000"/>
                        </a:lnSpc>
                        <a:spcAft>
                          <a:spcPts val="0"/>
                        </a:spcAft>
                      </a:pPr>
                      <a:r>
                        <a:rPr lang="en-US" sz="2400" dirty="0" err="1">
                          <a:effectLst/>
                        </a:rPr>
                        <a:t>Sử</a:t>
                      </a:r>
                      <a:r>
                        <a:rPr lang="en-US" sz="2400" dirty="0">
                          <a:effectLst/>
                        </a:rPr>
                        <a:t> </a:t>
                      </a:r>
                      <a:r>
                        <a:rPr lang="en-US" sz="2400" dirty="0" err="1">
                          <a:effectLst/>
                        </a:rPr>
                        <a:t>dụng</a:t>
                      </a:r>
                      <a:r>
                        <a:rPr lang="en-US" sz="2400" dirty="0">
                          <a:effectLst/>
                        </a:rPr>
                        <a:t>………………………. </a:t>
                      </a:r>
                      <a:r>
                        <a:rPr lang="en-US" sz="2400" dirty="0" err="1">
                          <a:effectLst/>
                        </a:rPr>
                        <a:t>và</a:t>
                      </a:r>
                      <a:r>
                        <a:rPr lang="en-US" sz="2400" dirty="0">
                          <a:effectLst/>
                        </a:rPr>
                        <a:t> ……………………</a:t>
                      </a:r>
                      <a:endParaRPr lang="en-US" sz="2400" dirty="0">
                        <a:effectLst/>
                        <a:latin typeface="Arial"/>
                        <a:ea typeface="Arial"/>
                        <a:cs typeface="Times New Roman"/>
                      </a:endParaRPr>
                    </a:p>
                  </a:txBody>
                  <a:tcPr marL="68580" marR="68580" marT="0" marB="0"/>
                </a:tc>
                <a:extLst>
                  <a:ext uri="{0D108BD9-81ED-4DB2-BD59-A6C34878D82A}">
                    <a16:rowId xmlns:a16="http://schemas.microsoft.com/office/drawing/2014/main" xmlns="" val="10000"/>
                  </a:ext>
                </a:extLst>
              </a:tr>
              <a:tr h="1048901">
                <a:tc>
                  <a:txBody>
                    <a:bodyPr/>
                    <a:lstStyle/>
                    <a:p>
                      <a:pPr algn="just">
                        <a:lnSpc>
                          <a:spcPct val="150000"/>
                        </a:lnSpc>
                        <a:spcAft>
                          <a:spcPts val="0"/>
                        </a:spcAft>
                      </a:pPr>
                      <a:r>
                        <a:rPr lang="en-US" sz="2400" dirty="0" err="1">
                          <a:effectLst/>
                        </a:rPr>
                        <a:t>Nhằm</a:t>
                      </a:r>
                      <a:r>
                        <a:rPr lang="en-US" sz="2400" dirty="0">
                          <a:effectLst/>
                        </a:rPr>
                        <a:t>……………………</a:t>
                      </a:r>
                      <a:r>
                        <a:rPr lang="en-US" sz="2400" dirty="0" err="1">
                          <a:effectLst/>
                        </a:rPr>
                        <a:t>người</a:t>
                      </a:r>
                      <a:r>
                        <a:rPr lang="en-US" sz="2400" dirty="0">
                          <a:effectLst/>
                        </a:rPr>
                        <a:t> </a:t>
                      </a:r>
                      <a:r>
                        <a:rPr lang="en-US" sz="2400" dirty="0" err="1">
                          <a:effectLst/>
                        </a:rPr>
                        <a:t>đọc</a:t>
                      </a:r>
                      <a:r>
                        <a:rPr lang="en-US" sz="2400" dirty="0">
                          <a:effectLst/>
                        </a:rPr>
                        <a:t>, </a:t>
                      </a:r>
                      <a:r>
                        <a:rPr lang="en-US" sz="2400" dirty="0" err="1">
                          <a:effectLst/>
                        </a:rPr>
                        <a:t>người</a:t>
                      </a:r>
                      <a:r>
                        <a:rPr lang="en-US" sz="2400" dirty="0">
                          <a:effectLst/>
                        </a:rPr>
                        <a:t> </a:t>
                      </a:r>
                      <a:r>
                        <a:rPr lang="en-US" sz="2400" dirty="0" err="1">
                          <a:effectLst/>
                        </a:rPr>
                        <a:t>nghe</a:t>
                      </a:r>
                      <a:r>
                        <a:rPr lang="en-US" sz="2400" dirty="0">
                          <a:effectLst/>
                        </a:rPr>
                        <a:t> </a:t>
                      </a:r>
                      <a:r>
                        <a:rPr lang="en-US" sz="2400" dirty="0" err="1">
                          <a:effectLst/>
                        </a:rPr>
                        <a:t>về</a:t>
                      </a:r>
                      <a:r>
                        <a:rPr lang="en-US" sz="2400" dirty="0">
                          <a:effectLst/>
                        </a:rPr>
                        <a:t> </a:t>
                      </a:r>
                      <a:r>
                        <a:rPr lang="en-US" sz="2400" dirty="0" err="1">
                          <a:effectLst/>
                        </a:rPr>
                        <a:t>một</a:t>
                      </a:r>
                      <a:r>
                        <a:rPr lang="en-US" sz="2400" dirty="0">
                          <a:effectLst/>
                        </a:rPr>
                        <a:t>……..............</a:t>
                      </a:r>
                      <a:r>
                        <a:rPr lang="en-US" sz="2400" dirty="0" err="1">
                          <a:effectLst/>
                        </a:rPr>
                        <a:t>và</a:t>
                      </a:r>
                      <a:r>
                        <a:rPr lang="en-US" sz="2400" dirty="0">
                          <a:effectLst/>
                        </a:rPr>
                        <a:t>…………………</a:t>
                      </a:r>
                      <a:endParaRPr lang="en-US" sz="2400" dirty="0">
                        <a:effectLst/>
                        <a:latin typeface="Arial"/>
                        <a:ea typeface="Arial"/>
                        <a:cs typeface="Times New Roman"/>
                      </a:endParaRPr>
                    </a:p>
                  </a:txBody>
                  <a:tcPr marL="68580" marR="68580" marT="0" marB="0"/>
                </a:tc>
                <a:extLst>
                  <a:ext uri="{0D108BD9-81ED-4DB2-BD59-A6C34878D82A}">
                    <a16:rowId xmlns:a16="http://schemas.microsoft.com/office/drawing/2014/main" xmlns="" val="10001"/>
                  </a:ext>
                </a:extLst>
              </a:tr>
              <a:tr h="524451">
                <a:tc>
                  <a:txBody>
                    <a:bodyPr/>
                    <a:lstStyle/>
                    <a:p>
                      <a:pPr algn="just">
                        <a:lnSpc>
                          <a:spcPct val="150000"/>
                        </a:lnSpc>
                        <a:spcAft>
                          <a:spcPts val="0"/>
                        </a:spcAft>
                      </a:pPr>
                      <a:r>
                        <a:rPr lang="en-US" sz="2400">
                          <a:effectLst/>
                        </a:rPr>
                        <a:t>Chính kiến, luận đề trong văn bản nghị luận phải…………………</a:t>
                      </a:r>
                      <a:endParaRPr lang="en-US" sz="2400">
                        <a:effectLst/>
                        <a:latin typeface="Arial"/>
                        <a:ea typeface="Arial"/>
                        <a:cs typeface="Times New Roman"/>
                      </a:endParaRPr>
                    </a:p>
                  </a:txBody>
                  <a:tcPr marL="68580" marR="68580" marT="0" marB="0"/>
                </a:tc>
                <a:extLst>
                  <a:ext uri="{0D108BD9-81ED-4DB2-BD59-A6C34878D82A}">
                    <a16:rowId xmlns:a16="http://schemas.microsoft.com/office/drawing/2014/main" xmlns="" val="10002"/>
                  </a:ext>
                </a:extLst>
              </a:tr>
              <a:tr h="2097802">
                <a:tc>
                  <a:txBody>
                    <a:bodyPr/>
                    <a:lstStyle/>
                    <a:p>
                      <a:pPr algn="just">
                        <a:lnSpc>
                          <a:spcPct val="150000"/>
                        </a:lnSpc>
                        <a:spcAft>
                          <a:spcPts val="0"/>
                        </a:spcAft>
                      </a:pPr>
                      <a:r>
                        <a:rPr lang="en-US" sz="2400" dirty="0" err="1">
                          <a:effectLst/>
                        </a:rPr>
                        <a:t>Sức</a:t>
                      </a:r>
                      <a:r>
                        <a:rPr lang="en-US" sz="2400" dirty="0">
                          <a:effectLst/>
                        </a:rPr>
                        <a:t> </a:t>
                      </a:r>
                      <a:r>
                        <a:rPr lang="en-US" sz="2400" dirty="0" err="1">
                          <a:effectLst/>
                        </a:rPr>
                        <a:t>mạnh</a:t>
                      </a:r>
                      <a:r>
                        <a:rPr lang="en-US" sz="2400" dirty="0">
                          <a:effectLst/>
                        </a:rPr>
                        <a:t> </a:t>
                      </a:r>
                      <a:r>
                        <a:rPr lang="en-US" sz="2400" dirty="0" err="1">
                          <a:effectLst/>
                        </a:rPr>
                        <a:t>của</a:t>
                      </a:r>
                      <a:r>
                        <a:rPr lang="en-US" sz="2400" dirty="0">
                          <a:effectLst/>
                        </a:rPr>
                        <a:t> </a:t>
                      </a:r>
                      <a:r>
                        <a:rPr lang="en-US" sz="2400" dirty="0" err="1">
                          <a:effectLst/>
                        </a:rPr>
                        <a:t>văn</a:t>
                      </a:r>
                      <a:r>
                        <a:rPr lang="en-US" sz="2400" dirty="0">
                          <a:effectLst/>
                        </a:rPr>
                        <a:t> </a:t>
                      </a:r>
                      <a:r>
                        <a:rPr lang="en-US" sz="2400" dirty="0" err="1">
                          <a:effectLst/>
                        </a:rPr>
                        <a:t>bản</a:t>
                      </a:r>
                      <a:r>
                        <a:rPr lang="en-US" sz="2400" dirty="0">
                          <a:effectLst/>
                        </a:rPr>
                        <a:t> </a:t>
                      </a:r>
                      <a:r>
                        <a:rPr lang="en-US" sz="2400" dirty="0" err="1">
                          <a:effectLst/>
                        </a:rPr>
                        <a:t>nghị</a:t>
                      </a:r>
                      <a:r>
                        <a:rPr lang="en-US" sz="2400" dirty="0">
                          <a:effectLst/>
                        </a:rPr>
                        <a:t> </a:t>
                      </a:r>
                      <a:r>
                        <a:rPr lang="en-US" sz="2400" dirty="0" err="1">
                          <a:effectLst/>
                        </a:rPr>
                        <a:t>luận</a:t>
                      </a:r>
                      <a:r>
                        <a:rPr lang="en-US" sz="2400" dirty="0">
                          <a:effectLst/>
                        </a:rPr>
                        <a:t> </a:t>
                      </a:r>
                      <a:r>
                        <a:rPr lang="en-US" sz="2400" dirty="0" err="1">
                          <a:effectLst/>
                        </a:rPr>
                        <a:t>là</a:t>
                      </a:r>
                      <a:r>
                        <a:rPr lang="en-US" sz="2400" dirty="0">
                          <a:effectLst/>
                        </a:rPr>
                        <a:t> ở: </a:t>
                      </a:r>
                      <a:r>
                        <a:rPr lang="en-US" sz="2400" dirty="0" err="1">
                          <a:effectLst/>
                        </a:rPr>
                        <a:t>tính</a:t>
                      </a:r>
                      <a:r>
                        <a:rPr lang="en-US" sz="2400" dirty="0">
                          <a:effectLst/>
                        </a:rPr>
                        <a:t> </a:t>
                      </a:r>
                      <a:r>
                        <a:rPr lang="en-US" sz="2400" dirty="0" err="1">
                          <a:effectLst/>
                        </a:rPr>
                        <a:t>hệ</a:t>
                      </a:r>
                      <a:r>
                        <a:rPr lang="en-US" sz="2400" dirty="0">
                          <a:effectLst/>
                        </a:rPr>
                        <a:t> </a:t>
                      </a:r>
                      <a:r>
                        <a:rPr lang="en-US" sz="2400" dirty="0" err="1">
                          <a:effectLst/>
                        </a:rPr>
                        <a:t>thống</a:t>
                      </a:r>
                      <a:r>
                        <a:rPr lang="en-US" sz="2400" dirty="0">
                          <a:effectLst/>
                        </a:rPr>
                        <a:t> </a:t>
                      </a:r>
                      <a:r>
                        <a:rPr lang="en-US" sz="2400" dirty="0" err="1">
                          <a:effectLst/>
                        </a:rPr>
                        <a:t>của</a:t>
                      </a:r>
                      <a:r>
                        <a:rPr lang="en-US" sz="2400" dirty="0">
                          <a:effectLst/>
                        </a:rPr>
                        <a:t>…………………;</a:t>
                      </a:r>
                      <a:r>
                        <a:rPr lang="en-US" sz="2400" dirty="0" err="1">
                          <a:effectLst/>
                        </a:rPr>
                        <a:t>tính</a:t>
                      </a:r>
                      <a:r>
                        <a:rPr lang="en-US" sz="2400" dirty="0">
                          <a:effectLst/>
                        </a:rPr>
                        <a:t> </a:t>
                      </a:r>
                      <a:r>
                        <a:rPr lang="en-US" sz="2400" dirty="0" err="1">
                          <a:effectLst/>
                        </a:rPr>
                        <a:t>sắc</a:t>
                      </a:r>
                      <a:r>
                        <a:rPr lang="en-US" sz="2400" dirty="0">
                          <a:effectLst/>
                        </a:rPr>
                        <a:t> </a:t>
                      </a:r>
                      <a:r>
                        <a:rPr lang="en-US" sz="2400" dirty="0" err="1">
                          <a:effectLst/>
                        </a:rPr>
                        <a:t>bén</a:t>
                      </a:r>
                      <a:r>
                        <a:rPr lang="en-US" sz="2400" dirty="0">
                          <a:effectLst/>
                        </a:rPr>
                        <a:t>, </a:t>
                      </a:r>
                      <a:r>
                        <a:rPr lang="en-US" sz="2400" dirty="0" err="1">
                          <a:effectLst/>
                        </a:rPr>
                        <a:t>chặt</a:t>
                      </a:r>
                      <a:r>
                        <a:rPr lang="en-US" sz="2400" dirty="0">
                          <a:effectLst/>
                        </a:rPr>
                        <a:t> </a:t>
                      </a:r>
                      <a:r>
                        <a:rPr lang="en-US" sz="2400" dirty="0" err="1">
                          <a:effectLst/>
                        </a:rPr>
                        <a:t>chẽ</a:t>
                      </a:r>
                      <a:r>
                        <a:rPr lang="en-US" sz="2400" dirty="0">
                          <a:effectLst/>
                        </a:rPr>
                        <a:t> </a:t>
                      </a:r>
                      <a:r>
                        <a:rPr lang="en-US" sz="2400" dirty="0" err="1">
                          <a:effectLst/>
                        </a:rPr>
                        <a:t>của</a:t>
                      </a:r>
                      <a:r>
                        <a:rPr lang="en-US" sz="2400" dirty="0">
                          <a:effectLst/>
                        </a:rPr>
                        <a:t>…………………;</a:t>
                      </a:r>
                      <a:r>
                        <a:rPr lang="en-US" sz="2400" dirty="0" err="1">
                          <a:effectLst/>
                        </a:rPr>
                        <a:t>tính</a:t>
                      </a:r>
                      <a:r>
                        <a:rPr lang="en-US" sz="2400" dirty="0">
                          <a:effectLst/>
                        </a:rPr>
                        <a:t> </a:t>
                      </a:r>
                      <a:r>
                        <a:rPr lang="en-US" sz="2400" dirty="0" err="1">
                          <a:effectLst/>
                        </a:rPr>
                        <a:t>xác</a:t>
                      </a:r>
                      <a:r>
                        <a:rPr lang="en-US" sz="2400" dirty="0">
                          <a:effectLst/>
                        </a:rPr>
                        <a:t> </a:t>
                      </a:r>
                      <a:r>
                        <a:rPr lang="en-US" sz="2400" dirty="0" err="1">
                          <a:effectLst/>
                        </a:rPr>
                        <a:t>thực</a:t>
                      </a:r>
                      <a:r>
                        <a:rPr lang="en-US" sz="2400" dirty="0">
                          <a:effectLst/>
                        </a:rPr>
                        <a:t> </a:t>
                      </a:r>
                      <a:r>
                        <a:rPr lang="en-US" sz="2400" dirty="0" err="1">
                          <a:effectLst/>
                        </a:rPr>
                        <a:t>của</a:t>
                      </a:r>
                      <a:r>
                        <a:rPr lang="en-US" sz="2400" dirty="0">
                          <a:effectLst/>
                        </a:rPr>
                        <a:t>……………………;</a:t>
                      </a:r>
                      <a:r>
                        <a:rPr lang="en-US" sz="2400" dirty="0" err="1">
                          <a:effectLst/>
                        </a:rPr>
                        <a:t>sự</a:t>
                      </a:r>
                      <a:r>
                        <a:rPr lang="en-US" sz="2400" dirty="0">
                          <a:effectLst/>
                        </a:rPr>
                        <a:t> </a:t>
                      </a:r>
                      <a:r>
                        <a:rPr lang="en-US" sz="2400" dirty="0" err="1">
                          <a:effectLst/>
                        </a:rPr>
                        <a:t>trung</a:t>
                      </a:r>
                      <a:r>
                        <a:rPr lang="en-US" sz="2400" dirty="0">
                          <a:effectLst/>
                        </a:rPr>
                        <a:t> </a:t>
                      </a:r>
                      <a:r>
                        <a:rPr lang="en-US" sz="2400" dirty="0" err="1">
                          <a:effectLst/>
                        </a:rPr>
                        <a:t>thực</a:t>
                      </a:r>
                      <a:r>
                        <a:rPr lang="en-US" sz="2400" dirty="0">
                          <a:effectLst/>
                        </a:rPr>
                        <a:t>, </a:t>
                      </a:r>
                      <a:r>
                        <a:rPr lang="en-US" sz="2400" dirty="0" err="1">
                          <a:effectLst/>
                        </a:rPr>
                        <a:t>chân</a:t>
                      </a:r>
                      <a:r>
                        <a:rPr lang="en-US" sz="2400" dirty="0">
                          <a:effectLst/>
                        </a:rPr>
                        <a:t> </a:t>
                      </a:r>
                      <a:r>
                        <a:rPr lang="en-US" sz="2400" dirty="0" err="1">
                          <a:effectLst/>
                        </a:rPr>
                        <a:t>thành</a:t>
                      </a:r>
                      <a:r>
                        <a:rPr lang="en-US" sz="2400" dirty="0">
                          <a:effectLst/>
                        </a:rPr>
                        <a:t> </a:t>
                      </a:r>
                      <a:r>
                        <a:rPr lang="en-US" sz="2400" dirty="0" err="1">
                          <a:effectLst/>
                        </a:rPr>
                        <a:t>trong</a:t>
                      </a:r>
                      <a:r>
                        <a:rPr lang="en-US" sz="2400" dirty="0">
                          <a:effectLst/>
                        </a:rPr>
                        <a:t>…………………..,………………….</a:t>
                      </a:r>
                      <a:r>
                        <a:rPr lang="en-US" sz="2400" dirty="0" err="1">
                          <a:effectLst/>
                        </a:rPr>
                        <a:t>của</a:t>
                      </a:r>
                      <a:r>
                        <a:rPr lang="en-US" sz="2400" dirty="0">
                          <a:effectLst/>
                        </a:rPr>
                        <a:t> </a:t>
                      </a:r>
                      <a:r>
                        <a:rPr lang="en-US" sz="2400" dirty="0" err="1">
                          <a:effectLst/>
                        </a:rPr>
                        <a:t>người</a:t>
                      </a:r>
                      <a:r>
                        <a:rPr lang="en-US" sz="2400" dirty="0">
                          <a:effectLst/>
                        </a:rPr>
                        <a:t> </a:t>
                      </a:r>
                      <a:r>
                        <a:rPr lang="en-US" sz="2400" dirty="0" err="1">
                          <a:effectLst/>
                        </a:rPr>
                        <a:t>viết</a:t>
                      </a:r>
                      <a:r>
                        <a:rPr lang="en-US" sz="2400" dirty="0">
                          <a:effectLst/>
                        </a:rPr>
                        <a:t>, </a:t>
                      </a:r>
                      <a:r>
                        <a:rPr lang="en-US" sz="2400" dirty="0" err="1">
                          <a:effectLst/>
                        </a:rPr>
                        <a:t>người</a:t>
                      </a:r>
                      <a:r>
                        <a:rPr lang="en-US" sz="2400" dirty="0">
                          <a:effectLst/>
                        </a:rPr>
                        <a:t> </a:t>
                      </a:r>
                      <a:r>
                        <a:rPr lang="en-US" sz="2400" dirty="0" err="1">
                          <a:effectLst/>
                        </a:rPr>
                        <a:t>nói</a:t>
                      </a:r>
                      <a:r>
                        <a:rPr lang="en-US" sz="2400" dirty="0">
                          <a:effectLst/>
                        </a:rPr>
                        <a:t>.</a:t>
                      </a:r>
                      <a:endParaRPr lang="en-US" sz="2400" dirty="0">
                        <a:effectLst/>
                        <a:latin typeface="Arial"/>
                        <a:ea typeface="Arial"/>
                        <a:cs typeface="Times New Roman"/>
                      </a:endParaRPr>
                    </a:p>
                  </a:txBody>
                  <a:tcPr marL="68580" marR="68580" marT="0" marB="0"/>
                </a:tc>
                <a:extLst>
                  <a:ext uri="{0D108BD9-81ED-4DB2-BD59-A6C34878D82A}">
                    <a16:rowId xmlns:a16="http://schemas.microsoft.com/office/drawing/2014/main" xmlns="" val="10003"/>
                  </a:ext>
                </a:extLst>
              </a:tr>
            </a:tbl>
          </a:graphicData>
        </a:graphic>
      </p:graphicFrame>
      <p:sp>
        <p:nvSpPr>
          <p:cNvPr id="9" name="Freeform 3"/>
          <p:cNvSpPr>
            <a:spLocks/>
          </p:cNvSpPr>
          <p:nvPr/>
        </p:nvSpPr>
        <p:spPr bwMode="auto">
          <a:xfrm>
            <a:off x="1893557" y="71677"/>
            <a:ext cx="10315903" cy="684643"/>
          </a:xfrm>
          <a:custGeom>
            <a:avLst/>
            <a:gdLst>
              <a:gd name="T0" fmla="+- 0 3326 3326"/>
              <a:gd name="T1" fmla="*/ T0 w 7474"/>
              <a:gd name="T2" fmla="+- 0 2203 761"/>
              <a:gd name="T3" fmla="*/ 2203 h 1443"/>
              <a:gd name="T4" fmla="+- 0 3485 3326"/>
              <a:gd name="T5" fmla="*/ T4 w 7474"/>
              <a:gd name="T6" fmla="+- 0 761 761"/>
              <a:gd name="T7" fmla="*/ 761 h 1443"/>
              <a:gd name="T8" fmla="+- 0 10800 3326"/>
              <a:gd name="T9" fmla="*/ T8 w 7474"/>
              <a:gd name="T10" fmla="+- 0 761 761"/>
              <a:gd name="T11" fmla="*/ 761 h 1443"/>
              <a:gd name="T12" fmla="+- 0 10800 3326"/>
              <a:gd name="T13" fmla="*/ T12 w 7474"/>
              <a:gd name="T14" fmla="+- 0 2191 761"/>
              <a:gd name="T15" fmla="*/ 2191 h 1443"/>
              <a:gd name="T16" fmla="+- 0 3326 3326"/>
              <a:gd name="T17" fmla="*/ T16 w 7474"/>
              <a:gd name="T18" fmla="+- 0 2203 761"/>
              <a:gd name="T19" fmla="*/ 2203 h 1443"/>
            </a:gdLst>
            <a:ahLst/>
            <a:cxnLst>
              <a:cxn ang="0">
                <a:pos x="T1" y="T3"/>
              </a:cxn>
              <a:cxn ang="0">
                <a:pos x="T5" y="T7"/>
              </a:cxn>
              <a:cxn ang="0">
                <a:pos x="T9" y="T11"/>
              </a:cxn>
              <a:cxn ang="0">
                <a:pos x="T13" y="T15"/>
              </a:cxn>
              <a:cxn ang="0">
                <a:pos x="T17" y="T19"/>
              </a:cxn>
            </a:cxnLst>
            <a:rect l="0" t="0" r="r" b="b"/>
            <a:pathLst>
              <a:path w="7474" h="1443">
                <a:moveTo>
                  <a:pt x="0" y="1442"/>
                </a:moveTo>
                <a:lnTo>
                  <a:pt x="159" y="0"/>
                </a:lnTo>
                <a:lnTo>
                  <a:pt x="7474" y="0"/>
                </a:lnTo>
                <a:lnTo>
                  <a:pt x="7474" y="1430"/>
                </a:lnTo>
                <a:lnTo>
                  <a:pt x="0" y="1442"/>
                </a:lnTo>
                <a:close/>
              </a:path>
            </a:pathLst>
          </a:custGeom>
          <a:solidFill>
            <a:srgbClr val="FBFBE1"/>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 name="Freeform 6"/>
          <p:cNvSpPr>
            <a:spLocks/>
          </p:cNvSpPr>
          <p:nvPr/>
        </p:nvSpPr>
        <p:spPr bwMode="auto">
          <a:xfrm>
            <a:off x="889114" y="71678"/>
            <a:ext cx="772509" cy="684642"/>
          </a:xfrm>
          <a:custGeom>
            <a:avLst/>
            <a:gdLst>
              <a:gd name="T0" fmla="+- 0 2798 1553"/>
              <a:gd name="T1" fmla="*/ T0 w 1246"/>
              <a:gd name="T2" fmla="+- 0 2203 761"/>
              <a:gd name="T3" fmla="*/ 2203 h 1443"/>
              <a:gd name="T4" fmla="+- 0 1553 1553"/>
              <a:gd name="T5" fmla="*/ T4 w 1246"/>
              <a:gd name="T6" fmla="+- 0 2203 761"/>
              <a:gd name="T7" fmla="*/ 2203 h 1443"/>
              <a:gd name="T8" fmla="+- 0 1553 1553"/>
              <a:gd name="T9" fmla="*/ T8 w 1246"/>
              <a:gd name="T10" fmla="+- 0 761 761"/>
              <a:gd name="T11" fmla="*/ 761 h 1443"/>
              <a:gd name="T12" fmla="+- 0 2731 1553"/>
              <a:gd name="T13" fmla="*/ T12 w 1246"/>
              <a:gd name="T14" fmla="+- 0 761 761"/>
              <a:gd name="T15" fmla="*/ 761 h 1443"/>
              <a:gd name="T16" fmla="+- 0 2798 1553"/>
              <a:gd name="T17" fmla="*/ T16 w 1246"/>
              <a:gd name="T18" fmla="+- 0 2203 761"/>
              <a:gd name="T19" fmla="*/ 2203 h 1443"/>
            </a:gdLst>
            <a:ahLst/>
            <a:cxnLst>
              <a:cxn ang="0">
                <a:pos x="T1" y="T3"/>
              </a:cxn>
              <a:cxn ang="0">
                <a:pos x="T5" y="T7"/>
              </a:cxn>
              <a:cxn ang="0">
                <a:pos x="T9" y="T11"/>
              </a:cxn>
              <a:cxn ang="0">
                <a:pos x="T13" y="T15"/>
              </a:cxn>
              <a:cxn ang="0">
                <a:pos x="T17" y="T19"/>
              </a:cxn>
            </a:cxnLst>
            <a:rect l="0" t="0" r="r" b="b"/>
            <a:pathLst>
              <a:path w="1246" h="1443">
                <a:moveTo>
                  <a:pt x="1245" y="1442"/>
                </a:moveTo>
                <a:lnTo>
                  <a:pt x="0" y="1442"/>
                </a:lnTo>
                <a:lnTo>
                  <a:pt x="0" y="0"/>
                </a:lnTo>
                <a:lnTo>
                  <a:pt x="1178" y="0"/>
                </a:lnTo>
                <a:lnTo>
                  <a:pt x="1245" y="1442"/>
                </a:lnTo>
                <a:close/>
              </a:path>
            </a:pathLst>
          </a:custGeom>
          <a:solidFill>
            <a:srgbClr val="F4832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 name="Rectangle 10"/>
          <p:cNvSpPr/>
          <p:nvPr/>
        </p:nvSpPr>
        <p:spPr>
          <a:xfrm>
            <a:off x="889114" y="88180"/>
            <a:ext cx="719416" cy="58064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smtClean="0">
                <a:latin typeface="Times New Roman" panose="02020603050405020304" pitchFamily="18" charset="0"/>
                <a:cs typeface="Times New Roman" panose="02020603050405020304" pitchFamily="18" charset="0"/>
              </a:rPr>
              <a:t>LỚP</a:t>
            </a:r>
          </a:p>
          <a:p>
            <a:pPr algn="ctr"/>
            <a:r>
              <a:rPr lang="en-US" b="1" dirty="0" smtClean="0">
                <a:latin typeface="Times New Roman" panose="02020603050405020304" pitchFamily="18" charset="0"/>
                <a:cs typeface="Times New Roman" panose="02020603050405020304" pitchFamily="18" charset="0"/>
              </a:rPr>
              <a:t>10</a:t>
            </a:r>
            <a:endParaRPr lang="en-US" b="1" dirty="0">
              <a:latin typeface="Times New Roman" panose="02020603050405020304" pitchFamily="18" charset="0"/>
              <a:cs typeface="Times New Roman" panose="02020603050405020304" pitchFamily="18" charset="0"/>
            </a:endParaRPr>
          </a:p>
        </p:txBody>
      </p:sp>
      <p:sp>
        <p:nvSpPr>
          <p:cNvPr id="12" name="Rectangle 11"/>
          <p:cNvSpPr/>
          <p:nvPr/>
        </p:nvSpPr>
        <p:spPr>
          <a:xfrm>
            <a:off x="2147475" y="131928"/>
            <a:ext cx="10044525" cy="56414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b="1" dirty="0" smtClean="0">
                <a:solidFill>
                  <a:srgbClr val="C00000"/>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BÀI 7. ANH HÙNG VÀ NGHỆ SĨ (VĂN BẢN NGHỊ LUẬN)</a:t>
            </a:r>
            <a:endParaRPr lang="en-US" sz="2800" b="1" dirty="0">
              <a:solidFill>
                <a:srgbClr val="C00000"/>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endParaRPr>
          </a:p>
        </p:txBody>
      </p:sp>
      <p:sp>
        <p:nvSpPr>
          <p:cNvPr id="13" name="Rounded Rectangle 12"/>
          <p:cNvSpPr/>
          <p:nvPr/>
        </p:nvSpPr>
        <p:spPr>
          <a:xfrm>
            <a:off x="94594" y="71678"/>
            <a:ext cx="747224" cy="684642"/>
          </a:xfrm>
          <a:prstGeom prst="roundRect">
            <a:avLst/>
          </a:prstGeom>
          <a:solidFill>
            <a:schemeClr val="accent6">
              <a:lumMod val="75000"/>
            </a:schemeClr>
          </a:solidFill>
          <a:ln>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700" b="1" dirty="0" smtClean="0">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NGỮ VĂN</a:t>
            </a:r>
            <a:endParaRPr lang="en-US" sz="1700" b="1" dirty="0">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endParaRPr>
          </a:p>
        </p:txBody>
      </p:sp>
      <p:grpSp>
        <p:nvGrpSpPr>
          <p:cNvPr id="14" name="Group 13"/>
          <p:cNvGrpSpPr/>
          <p:nvPr/>
        </p:nvGrpSpPr>
        <p:grpSpPr>
          <a:xfrm>
            <a:off x="1608530" y="53231"/>
            <a:ext cx="538945" cy="821412"/>
            <a:chOff x="908603" y="80216"/>
            <a:chExt cx="538945" cy="676514"/>
          </a:xfrm>
        </p:grpSpPr>
        <p:sp>
          <p:nvSpPr>
            <p:cNvPr id="15" name="Freeform 4"/>
            <p:cNvSpPr>
              <a:spLocks/>
            </p:cNvSpPr>
            <p:nvPr/>
          </p:nvSpPr>
          <p:spPr bwMode="auto">
            <a:xfrm>
              <a:off x="1136046" y="80216"/>
              <a:ext cx="311502" cy="676514"/>
            </a:xfrm>
            <a:custGeom>
              <a:avLst/>
              <a:gdLst>
                <a:gd name="T0" fmla="+- 0 3055 3055"/>
                <a:gd name="T1" fmla="*/ T0 w 430"/>
                <a:gd name="T2" fmla="+- 0 2450 761"/>
                <a:gd name="T3" fmla="*/ 2450 h 1690"/>
                <a:gd name="T4" fmla="+- 0 3086 3055"/>
                <a:gd name="T5" fmla="*/ T4 w 430"/>
                <a:gd name="T6" fmla="+- 0 1116 761"/>
                <a:gd name="T7" fmla="*/ 1116 h 1690"/>
                <a:gd name="T8" fmla="+- 0 3485 3055"/>
                <a:gd name="T9" fmla="*/ T8 w 430"/>
                <a:gd name="T10" fmla="+- 0 761 761"/>
                <a:gd name="T11" fmla="*/ 761 h 1690"/>
                <a:gd name="T12" fmla="+- 0 3326 3055"/>
                <a:gd name="T13" fmla="*/ T12 w 430"/>
                <a:gd name="T14" fmla="+- 0 2203 761"/>
                <a:gd name="T15" fmla="*/ 2203 h 1690"/>
                <a:gd name="T16" fmla="+- 0 3055 3055"/>
                <a:gd name="T17" fmla="*/ T16 w 430"/>
                <a:gd name="T18" fmla="+- 0 2450 761"/>
                <a:gd name="T19" fmla="*/ 2450 h 1690"/>
              </a:gdLst>
              <a:ahLst/>
              <a:cxnLst>
                <a:cxn ang="0">
                  <a:pos x="T1" y="T3"/>
                </a:cxn>
                <a:cxn ang="0">
                  <a:pos x="T5" y="T7"/>
                </a:cxn>
                <a:cxn ang="0">
                  <a:pos x="T9" y="T11"/>
                </a:cxn>
                <a:cxn ang="0">
                  <a:pos x="T13" y="T15"/>
                </a:cxn>
                <a:cxn ang="0">
                  <a:pos x="T17" y="T19"/>
                </a:cxn>
              </a:cxnLst>
              <a:rect l="0" t="0" r="r" b="b"/>
              <a:pathLst>
                <a:path w="430" h="1690">
                  <a:moveTo>
                    <a:pt x="0" y="1689"/>
                  </a:moveTo>
                  <a:lnTo>
                    <a:pt x="31" y="355"/>
                  </a:lnTo>
                  <a:lnTo>
                    <a:pt x="430" y="0"/>
                  </a:lnTo>
                  <a:lnTo>
                    <a:pt x="271" y="1442"/>
                  </a:lnTo>
                  <a:lnTo>
                    <a:pt x="0" y="1689"/>
                  </a:lnTo>
                  <a:close/>
                </a:path>
              </a:pathLst>
            </a:custGeom>
            <a:solidFill>
              <a:srgbClr val="FBB6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 name="Freeform 5"/>
            <p:cNvSpPr>
              <a:spLocks/>
            </p:cNvSpPr>
            <p:nvPr/>
          </p:nvSpPr>
          <p:spPr bwMode="auto">
            <a:xfrm>
              <a:off x="908603" y="80216"/>
              <a:ext cx="258983" cy="676514"/>
            </a:xfrm>
            <a:custGeom>
              <a:avLst/>
              <a:gdLst>
                <a:gd name="T0" fmla="+- 0 3055 2731"/>
                <a:gd name="T1" fmla="*/ T0 w 356"/>
                <a:gd name="T2" fmla="+- 0 2450 761"/>
                <a:gd name="T3" fmla="*/ 2450 h 1690"/>
                <a:gd name="T4" fmla="+- 0 2798 2731"/>
                <a:gd name="T5" fmla="*/ T4 w 356"/>
                <a:gd name="T6" fmla="+- 0 2203 761"/>
                <a:gd name="T7" fmla="*/ 2203 h 1690"/>
                <a:gd name="T8" fmla="+- 0 2731 2731"/>
                <a:gd name="T9" fmla="*/ T8 w 356"/>
                <a:gd name="T10" fmla="+- 0 761 761"/>
                <a:gd name="T11" fmla="*/ 761 h 1690"/>
                <a:gd name="T12" fmla="+- 0 3086 2731"/>
                <a:gd name="T13" fmla="*/ T12 w 356"/>
                <a:gd name="T14" fmla="+- 0 1116 761"/>
                <a:gd name="T15" fmla="*/ 1116 h 1690"/>
                <a:gd name="T16" fmla="+- 0 3055 2731"/>
                <a:gd name="T17" fmla="*/ T16 w 356"/>
                <a:gd name="T18" fmla="+- 0 2450 761"/>
                <a:gd name="T19" fmla="*/ 2450 h 1690"/>
              </a:gdLst>
              <a:ahLst/>
              <a:cxnLst>
                <a:cxn ang="0">
                  <a:pos x="T1" y="T3"/>
                </a:cxn>
                <a:cxn ang="0">
                  <a:pos x="T5" y="T7"/>
                </a:cxn>
                <a:cxn ang="0">
                  <a:pos x="T9" y="T11"/>
                </a:cxn>
                <a:cxn ang="0">
                  <a:pos x="T13" y="T15"/>
                </a:cxn>
                <a:cxn ang="0">
                  <a:pos x="T17" y="T19"/>
                </a:cxn>
              </a:cxnLst>
              <a:rect l="0" t="0" r="r" b="b"/>
              <a:pathLst>
                <a:path w="356" h="1690">
                  <a:moveTo>
                    <a:pt x="324" y="1689"/>
                  </a:moveTo>
                  <a:lnTo>
                    <a:pt x="67" y="1442"/>
                  </a:lnTo>
                  <a:lnTo>
                    <a:pt x="0" y="0"/>
                  </a:lnTo>
                  <a:lnTo>
                    <a:pt x="355" y="355"/>
                  </a:lnTo>
                  <a:lnTo>
                    <a:pt x="324" y="1689"/>
                  </a:lnTo>
                  <a:close/>
                </a:path>
              </a:pathLst>
            </a:custGeom>
            <a:solidFill>
              <a:srgbClr val="DB6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3891075834"/>
      </p:ext>
    </p:extLst>
  </p:cSld>
  <p:clrMapOvr>
    <a:masterClrMapping/>
  </p:clrMapOvr>
  <p:timing>
    <p:tnLst>
      <p:par>
        <p:cTn id="1" dur="indefinite" restart="never" nodeType="tmRoot"/>
      </p:par>
    </p:tnLst>
  </p:timing>
</p:sld>
</file>

<file path=ppt/slides/slide1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Freeform 3"/>
          <p:cNvSpPr>
            <a:spLocks/>
          </p:cNvSpPr>
          <p:nvPr/>
        </p:nvSpPr>
        <p:spPr bwMode="auto">
          <a:xfrm>
            <a:off x="5087898" y="71677"/>
            <a:ext cx="3184603" cy="389226"/>
          </a:xfrm>
          <a:custGeom>
            <a:avLst/>
            <a:gdLst>
              <a:gd name="T0" fmla="+- 0 3326 3326"/>
              <a:gd name="T1" fmla="*/ T0 w 7474"/>
              <a:gd name="T2" fmla="+- 0 2203 761"/>
              <a:gd name="T3" fmla="*/ 2203 h 1443"/>
              <a:gd name="T4" fmla="+- 0 3485 3326"/>
              <a:gd name="T5" fmla="*/ T4 w 7474"/>
              <a:gd name="T6" fmla="+- 0 761 761"/>
              <a:gd name="T7" fmla="*/ 761 h 1443"/>
              <a:gd name="T8" fmla="+- 0 10800 3326"/>
              <a:gd name="T9" fmla="*/ T8 w 7474"/>
              <a:gd name="T10" fmla="+- 0 761 761"/>
              <a:gd name="T11" fmla="*/ 761 h 1443"/>
              <a:gd name="T12" fmla="+- 0 10800 3326"/>
              <a:gd name="T13" fmla="*/ T12 w 7474"/>
              <a:gd name="T14" fmla="+- 0 2191 761"/>
              <a:gd name="T15" fmla="*/ 2191 h 1443"/>
              <a:gd name="T16" fmla="+- 0 3326 3326"/>
              <a:gd name="T17" fmla="*/ T16 w 7474"/>
              <a:gd name="T18" fmla="+- 0 2203 761"/>
              <a:gd name="T19" fmla="*/ 2203 h 1443"/>
            </a:gdLst>
            <a:ahLst/>
            <a:cxnLst>
              <a:cxn ang="0">
                <a:pos x="T1" y="T3"/>
              </a:cxn>
              <a:cxn ang="0">
                <a:pos x="T5" y="T7"/>
              </a:cxn>
              <a:cxn ang="0">
                <a:pos x="T9" y="T11"/>
              </a:cxn>
              <a:cxn ang="0">
                <a:pos x="T13" y="T15"/>
              </a:cxn>
              <a:cxn ang="0">
                <a:pos x="T17" y="T19"/>
              </a:cxn>
            </a:cxnLst>
            <a:rect l="0" t="0" r="r" b="b"/>
            <a:pathLst>
              <a:path w="7474" h="1443">
                <a:moveTo>
                  <a:pt x="0" y="1442"/>
                </a:moveTo>
                <a:lnTo>
                  <a:pt x="159" y="0"/>
                </a:lnTo>
                <a:lnTo>
                  <a:pt x="7474" y="0"/>
                </a:lnTo>
                <a:lnTo>
                  <a:pt x="7474" y="1430"/>
                </a:lnTo>
                <a:lnTo>
                  <a:pt x="0" y="1442"/>
                </a:lnTo>
                <a:close/>
              </a:path>
            </a:pathLst>
          </a:custGeom>
          <a:solidFill>
            <a:srgbClr val="FBFBE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 name="Rectangle 2"/>
          <p:cNvSpPr>
            <a:spLocks noChangeArrowheads="1"/>
          </p:cNvSpPr>
          <p:nvPr/>
        </p:nvSpPr>
        <p:spPr bwMode="auto">
          <a:xfrm>
            <a:off x="17460" y="0"/>
            <a:ext cx="12192000" cy="652321"/>
          </a:xfrm>
          <a:prstGeom prst="rect">
            <a:avLst/>
          </a:prstGeom>
          <a:solidFill>
            <a:srgbClr val="B1C1E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Freeform 3"/>
          <p:cNvSpPr>
            <a:spLocks/>
          </p:cNvSpPr>
          <p:nvPr/>
        </p:nvSpPr>
        <p:spPr bwMode="auto">
          <a:xfrm>
            <a:off x="1893557" y="71677"/>
            <a:ext cx="10315903" cy="684643"/>
          </a:xfrm>
          <a:custGeom>
            <a:avLst/>
            <a:gdLst>
              <a:gd name="T0" fmla="+- 0 3326 3326"/>
              <a:gd name="T1" fmla="*/ T0 w 7474"/>
              <a:gd name="T2" fmla="+- 0 2203 761"/>
              <a:gd name="T3" fmla="*/ 2203 h 1443"/>
              <a:gd name="T4" fmla="+- 0 3485 3326"/>
              <a:gd name="T5" fmla="*/ T4 w 7474"/>
              <a:gd name="T6" fmla="+- 0 761 761"/>
              <a:gd name="T7" fmla="*/ 761 h 1443"/>
              <a:gd name="T8" fmla="+- 0 10800 3326"/>
              <a:gd name="T9" fmla="*/ T8 w 7474"/>
              <a:gd name="T10" fmla="+- 0 761 761"/>
              <a:gd name="T11" fmla="*/ 761 h 1443"/>
              <a:gd name="T12" fmla="+- 0 10800 3326"/>
              <a:gd name="T13" fmla="*/ T12 w 7474"/>
              <a:gd name="T14" fmla="+- 0 2191 761"/>
              <a:gd name="T15" fmla="*/ 2191 h 1443"/>
              <a:gd name="T16" fmla="+- 0 3326 3326"/>
              <a:gd name="T17" fmla="*/ T16 w 7474"/>
              <a:gd name="T18" fmla="+- 0 2203 761"/>
              <a:gd name="T19" fmla="*/ 2203 h 1443"/>
            </a:gdLst>
            <a:ahLst/>
            <a:cxnLst>
              <a:cxn ang="0">
                <a:pos x="T1" y="T3"/>
              </a:cxn>
              <a:cxn ang="0">
                <a:pos x="T5" y="T7"/>
              </a:cxn>
              <a:cxn ang="0">
                <a:pos x="T9" y="T11"/>
              </a:cxn>
              <a:cxn ang="0">
                <a:pos x="T13" y="T15"/>
              </a:cxn>
              <a:cxn ang="0">
                <a:pos x="T17" y="T19"/>
              </a:cxn>
            </a:cxnLst>
            <a:rect l="0" t="0" r="r" b="b"/>
            <a:pathLst>
              <a:path w="7474" h="1443">
                <a:moveTo>
                  <a:pt x="0" y="1442"/>
                </a:moveTo>
                <a:lnTo>
                  <a:pt x="159" y="0"/>
                </a:lnTo>
                <a:lnTo>
                  <a:pt x="7474" y="0"/>
                </a:lnTo>
                <a:lnTo>
                  <a:pt x="7474" y="1430"/>
                </a:lnTo>
                <a:lnTo>
                  <a:pt x="0" y="1442"/>
                </a:lnTo>
                <a:close/>
              </a:path>
            </a:pathLst>
          </a:custGeom>
          <a:solidFill>
            <a:schemeClr val="accent6">
              <a:lumMod val="20000"/>
              <a:lumOff val="8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15" name="Group 14"/>
          <p:cNvGrpSpPr/>
          <p:nvPr/>
        </p:nvGrpSpPr>
        <p:grpSpPr>
          <a:xfrm>
            <a:off x="1608530" y="53231"/>
            <a:ext cx="538945" cy="821412"/>
            <a:chOff x="908603" y="80216"/>
            <a:chExt cx="538945" cy="676514"/>
          </a:xfrm>
        </p:grpSpPr>
        <p:sp>
          <p:nvSpPr>
            <p:cNvPr id="20" name="Freeform 4"/>
            <p:cNvSpPr>
              <a:spLocks/>
            </p:cNvSpPr>
            <p:nvPr/>
          </p:nvSpPr>
          <p:spPr bwMode="auto">
            <a:xfrm>
              <a:off x="1136046" y="80216"/>
              <a:ext cx="311502" cy="676514"/>
            </a:xfrm>
            <a:custGeom>
              <a:avLst/>
              <a:gdLst>
                <a:gd name="T0" fmla="+- 0 3055 3055"/>
                <a:gd name="T1" fmla="*/ T0 w 430"/>
                <a:gd name="T2" fmla="+- 0 2450 761"/>
                <a:gd name="T3" fmla="*/ 2450 h 1690"/>
                <a:gd name="T4" fmla="+- 0 3086 3055"/>
                <a:gd name="T5" fmla="*/ T4 w 430"/>
                <a:gd name="T6" fmla="+- 0 1116 761"/>
                <a:gd name="T7" fmla="*/ 1116 h 1690"/>
                <a:gd name="T8" fmla="+- 0 3485 3055"/>
                <a:gd name="T9" fmla="*/ T8 w 430"/>
                <a:gd name="T10" fmla="+- 0 761 761"/>
                <a:gd name="T11" fmla="*/ 761 h 1690"/>
                <a:gd name="T12" fmla="+- 0 3326 3055"/>
                <a:gd name="T13" fmla="*/ T12 w 430"/>
                <a:gd name="T14" fmla="+- 0 2203 761"/>
                <a:gd name="T15" fmla="*/ 2203 h 1690"/>
                <a:gd name="T16" fmla="+- 0 3055 3055"/>
                <a:gd name="T17" fmla="*/ T16 w 430"/>
                <a:gd name="T18" fmla="+- 0 2450 761"/>
                <a:gd name="T19" fmla="*/ 2450 h 1690"/>
              </a:gdLst>
              <a:ahLst/>
              <a:cxnLst>
                <a:cxn ang="0">
                  <a:pos x="T1" y="T3"/>
                </a:cxn>
                <a:cxn ang="0">
                  <a:pos x="T5" y="T7"/>
                </a:cxn>
                <a:cxn ang="0">
                  <a:pos x="T9" y="T11"/>
                </a:cxn>
                <a:cxn ang="0">
                  <a:pos x="T13" y="T15"/>
                </a:cxn>
                <a:cxn ang="0">
                  <a:pos x="T17" y="T19"/>
                </a:cxn>
              </a:cxnLst>
              <a:rect l="0" t="0" r="r" b="b"/>
              <a:pathLst>
                <a:path w="430" h="1690">
                  <a:moveTo>
                    <a:pt x="0" y="1689"/>
                  </a:moveTo>
                  <a:lnTo>
                    <a:pt x="31" y="355"/>
                  </a:lnTo>
                  <a:lnTo>
                    <a:pt x="430" y="0"/>
                  </a:lnTo>
                  <a:lnTo>
                    <a:pt x="271" y="1442"/>
                  </a:lnTo>
                  <a:lnTo>
                    <a:pt x="0" y="1689"/>
                  </a:lnTo>
                  <a:close/>
                </a:path>
              </a:pathLst>
            </a:custGeom>
            <a:solidFill>
              <a:srgbClr val="FBB6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 name="Freeform 5"/>
            <p:cNvSpPr>
              <a:spLocks/>
            </p:cNvSpPr>
            <p:nvPr/>
          </p:nvSpPr>
          <p:spPr bwMode="auto">
            <a:xfrm>
              <a:off x="908603" y="80216"/>
              <a:ext cx="258983" cy="676514"/>
            </a:xfrm>
            <a:custGeom>
              <a:avLst/>
              <a:gdLst>
                <a:gd name="T0" fmla="+- 0 3055 2731"/>
                <a:gd name="T1" fmla="*/ T0 w 356"/>
                <a:gd name="T2" fmla="+- 0 2450 761"/>
                <a:gd name="T3" fmla="*/ 2450 h 1690"/>
                <a:gd name="T4" fmla="+- 0 2798 2731"/>
                <a:gd name="T5" fmla="*/ T4 w 356"/>
                <a:gd name="T6" fmla="+- 0 2203 761"/>
                <a:gd name="T7" fmla="*/ 2203 h 1690"/>
                <a:gd name="T8" fmla="+- 0 2731 2731"/>
                <a:gd name="T9" fmla="*/ T8 w 356"/>
                <a:gd name="T10" fmla="+- 0 761 761"/>
                <a:gd name="T11" fmla="*/ 761 h 1690"/>
                <a:gd name="T12" fmla="+- 0 3086 2731"/>
                <a:gd name="T13" fmla="*/ T12 w 356"/>
                <a:gd name="T14" fmla="+- 0 1116 761"/>
                <a:gd name="T15" fmla="*/ 1116 h 1690"/>
                <a:gd name="T16" fmla="+- 0 3055 2731"/>
                <a:gd name="T17" fmla="*/ T16 w 356"/>
                <a:gd name="T18" fmla="+- 0 2450 761"/>
                <a:gd name="T19" fmla="*/ 2450 h 1690"/>
              </a:gdLst>
              <a:ahLst/>
              <a:cxnLst>
                <a:cxn ang="0">
                  <a:pos x="T1" y="T3"/>
                </a:cxn>
                <a:cxn ang="0">
                  <a:pos x="T5" y="T7"/>
                </a:cxn>
                <a:cxn ang="0">
                  <a:pos x="T9" y="T11"/>
                </a:cxn>
                <a:cxn ang="0">
                  <a:pos x="T13" y="T15"/>
                </a:cxn>
                <a:cxn ang="0">
                  <a:pos x="T17" y="T19"/>
                </a:cxn>
              </a:cxnLst>
              <a:rect l="0" t="0" r="r" b="b"/>
              <a:pathLst>
                <a:path w="356" h="1690">
                  <a:moveTo>
                    <a:pt x="324" y="1689"/>
                  </a:moveTo>
                  <a:lnTo>
                    <a:pt x="67" y="1442"/>
                  </a:lnTo>
                  <a:lnTo>
                    <a:pt x="0" y="0"/>
                  </a:lnTo>
                  <a:lnTo>
                    <a:pt x="355" y="355"/>
                  </a:lnTo>
                  <a:lnTo>
                    <a:pt x="324" y="1689"/>
                  </a:lnTo>
                  <a:close/>
                </a:path>
              </a:pathLst>
            </a:custGeom>
            <a:solidFill>
              <a:srgbClr val="DB6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5" name="Freeform 6"/>
          <p:cNvSpPr>
            <a:spLocks/>
          </p:cNvSpPr>
          <p:nvPr/>
        </p:nvSpPr>
        <p:spPr bwMode="auto">
          <a:xfrm>
            <a:off x="889114" y="71678"/>
            <a:ext cx="772509" cy="684642"/>
          </a:xfrm>
          <a:custGeom>
            <a:avLst/>
            <a:gdLst>
              <a:gd name="T0" fmla="+- 0 2798 1553"/>
              <a:gd name="T1" fmla="*/ T0 w 1246"/>
              <a:gd name="T2" fmla="+- 0 2203 761"/>
              <a:gd name="T3" fmla="*/ 2203 h 1443"/>
              <a:gd name="T4" fmla="+- 0 1553 1553"/>
              <a:gd name="T5" fmla="*/ T4 w 1246"/>
              <a:gd name="T6" fmla="+- 0 2203 761"/>
              <a:gd name="T7" fmla="*/ 2203 h 1443"/>
              <a:gd name="T8" fmla="+- 0 1553 1553"/>
              <a:gd name="T9" fmla="*/ T8 w 1246"/>
              <a:gd name="T10" fmla="+- 0 761 761"/>
              <a:gd name="T11" fmla="*/ 761 h 1443"/>
              <a:gd name="T12" fmla="+- 0 2731 1553"/>
              <a:gd name="T13" fmla="*/ T12 w 1246"/>
              <a:gd name="T14" fmla="+- 0 761 761"/>
              <a:gd name="T15" fmla="*/ 761 h 1443"/>
              <a:gd name="T16" fmla="+- 0 2798 1553"/>
              <a:gd name="T17" fmla="*/ T16 w 1246"/>
              <a:gd name="T18" fmla="+- 0 2203 761"/>
              <a:gd name="T19" fmla="*/ 2203 h 1443"/>
            </a:gdLst>
            <a:ahLst/>
            <a:cxnLst>
              <a:cxn ang="0">
                <a:pos x="T1" y="T3"/>
              </a:cxn>
              <a:cxn ang="0">
                <a:pos x="T5" y="T7"/>
              </a:cxn>
              <a:cxn ang="0">
                <a:pos x="T9" y="T11"/>
              </a:cxn>
              <a:cxn ang="0">
                <a:pos x="T13" y="T15"/>
              </a:cxn>
              <a:cxn ang="0">
                <a:pos x="T17" y="T19"/>
              </a:cxn>
            </a:cxnLst>
            <a:rect l="0" t="0" r="r" b="b"/>
            <a:pathLst>
              <a:path w="1246" h="1443">
                <a:moveTo>
                  <a:pt x="1245" y="1442"/>
                </a:moveTo>
                <a:lnTo>
                  <a:pt x="0" y="1442"/>
                </a:lnTo>
                <a:lnTo>
                  <a:pt x="0" y="0"/>
                </a:lnTo>
                <a:lnTo>
                  <a:pt x="1178" y="0"/>
                </a:lnTo>
                <a:lnTo>
                  <a:pt x="1245" y="1442"/>
                </a:lnTo>
                <a:close/>
              </a:path>
            </a:pathLst>
          </a:custGeom>
          <a:solidFill>
            <a:srgbClr val="F4832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 name="Rectangle 25"/>
          <p:cNvSpPr/>
          <p:nvPr/>
        </p:nvSpPr>
        <p:spPr>
          <a:xfrm>
            <a:off x="889114" y="88180"/>
            <a:ext cx="719416" cy="58064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smtClean="0">
                <a:latin typeface="Times New Roman" panose="02020603050405020304" pitchFamily="18" charset="0"/>
                <a:cs typeface="Times New Roman" panose="02020603050405020304" pitchFamily="18" charset="0"/>
              </a:rPr>
              <a:t>LỚP</a:t>
            </a:r>
          </a:p>
          <a:p>
            <a:pPr algn="ctr"/>
            <a:r>
              <a:rPr lang="en-US" b="1" smtClean="0">
                <a:latin typeface="Times New Roman" panose="02020603050405020304" pitchFamily="18" charset="0"/>
                <a:cs typeface="Times New Roman" panose="02020603050405020304" pitchFamily="18" charset="0"/>
              </a:rPr>
              <a:t>10</a:t>
            </a:r>
            <a:endParaRPr lang="en-US" b="1">
              <a:latin typeface="Times New Roman" panose="02020603050405020304" pitchFamily="18" charset="0"/>
              <a:cs typeface="Times New Roman" panose="02020603050405020304" pitchFamily="18" charset="0"/>
            </a:endParaRPr>
          </a:p>
        </p:txBody>
      </p:sp>
      <p:sp>
        <p:nvSpPr>
          <p:cNvPr id="18" name="Rounded Rectangle 17"/>
          <p:cNvSpPr/>
          <p:nvPr/>
        </p:nvSpPr>
        <p:spPr>
          <a:xfrm>
            <a:off x="94594" y="71678"/>
            <a:ext cx="747224" cy="684642"/>
          </a:xfrm>
          <a:prstGeom prst="roundRect">
            <a:avLst/>
          </a:prstGeom>
          <a:solidFill>
            <a:schemeClr val="accent6">
              <a:lumMod val="75000"/>
            </a:schemeClr>
          </a:solidFill>
          <a:ln>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700" b="1" smtClean="0">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NGỮ VĂN</a:t>
            </a:r>
            <a:endParaRPr lang="en-US" sz="1700" b="1">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endParaRPr>
          </a:p>
        </p:txBody>
      </p:sp>
      <p:sp>
        <p:nvSpPr>
          <p:cNvPr id="23" name="Rectangle 22"/>
          <p:cNvSpPr/>
          <p:nvPr/>
        </p:nvSpPr>
        <p:spPr>
          <a:xfrm>
            <a:off x="1561235" y="131928"/>
            <a:ext cx="10630766" cy="67762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dirty="0" smtClean="0">
                <a:solidFill>
                  <a:srgbClr val="C00000"/>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BÀI 7: ANH HÙNG VÀ NGHỆ SĨ (PHẦN VIẾT)</a:t>
            </a:r>
            <a:endParaRPr lang="en-US" sz="3200" b="1" dirty="0">
              <a:solidFill>
                <a:srgbClr val="C00000"/>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endParaRPr>
          </a:p>
        </p:txBody>
      </p:sp>
      <p:grpSp>
        <p:nvGrpSpPr>
          <p:cNvPr id="29" name="Group 28"/>
          <p:cNvGrpSpPr/>
          <p:nvPr/>
        </p:nvGrpSpPr>
        <p:grpSpPr>
          <a:xfrm>
            <a:off x="17460" y="6782919"/>
            <a:ext cx="12194502" cy="75081"/>
            <a:chOff x="4931841" y="4800600"/>
            <a:chExt cx="14776329" cy="149111"/>
          </a:xfrm>
          <a:solidFill>
            <a:schemeClr val="accent6">
              <a:lumMod val="50000"/>
            </a:schemeClr>
          </a:solidFill>
        </p:grpSpPr>
        <p:grpSp>
          <p:nvGrpSpPr>
            <p:cNvPr id="30" name="Group 29"/>
            <p:cNvGrpSpPr/>
            <p:nvPr/>
          </p:nvGrpSpPr>
          <p:grpSpPr>
            <a:xfrm>
              <a:off x="4931841" y="4800600"/>
              <a:ext cx="12138546" cy="149111"/>
              <a:chOff x="2844983" y="4880089"/>
              <a:chExt cx="12138546" cy="149111"/>
            </a:xfrm>
            <a:grpFill/>
          </p:grpSpPr>
          <p:grpSp>
            <p:nvGrpSpPr>
              <p:cNvPr id="36" name="Group 35"/>
              <p:cNvGrpSpPr/>
              <p:nvPr/>
            </p:nvGrpSpPr>
            <p:grpSpPr>
              <a:xfrm>
                <a:off x="2844983" y="4880089"/>
                <a:ext cx="11069794" cy="149111"/>
                <a:chOff x="2211387" y="5029200"/>
                <a:chExt cx="11679394" cy="126831"/>
              </a:xfrm>
              <a:grpFill/>
            </p:grpSpPr>
            <p:sp>
              <p:nvSpPr>
                <p:cNvPr id="39" name="Freeform 5"/>
                <p:cNvSpPr>
                  <a:spLocks/>
                </p:cNvSpPr>
                <p:nvPr/>
              </p:nvSpPr>
              <p:spPr bwMode="auto">
                <a:xfrm>
                  <a:off x="2211387" y="5029200"/>
                  <a:ext cx="526381" cy="126831"/>
                </a:xfrm>
                <a:custGeom>
                  <a:avLst/>
                  <a:gdLst>
                    <a:gd name="T0" fmla="*/ 33 w 412"/>
                    <a:gd name="T1" fmla="*/ 150 h 182"/>
                    <a:gd name="T2" fmla="*/ 187 w 412"/>
                    <a:gd name="T3" fmla="*/ 150 h 182"/>
                    <a:gd name="T4" fmla="*/ 187 w 412"/>
                    <a:gd name="T5" fmla="*/ 1 h 182"/>
                    <a:gd name="T6" fmla="*/ 187 w 412"/>
                    <a:gd name="T7" fmla="*/ 1 h 182"/>
                    <a:gd name="T8" fmla="*/ 187 w 412"/>
                    <a:gd name="T9" fmla="*/ 1 h 182"/>
                    <a:gd name="T10" fmla="*/ 412 w 412"/>
                    <a:gd name="T11" fmla="*/ 0 h 182"/>
                    <a:gd name="T12" fmla="*/ 412 w 412"/>
                    <a:gd name="T13" fmla="*/ 181 h 182"/>
                    <a:gd name="T14" fmla="*/ 379 w 412"/>
                    <a:gd name="T15" fmla="*/ 181 h 182"/>
                    <a:gd name="T16" fmla="*/ 379 w 412"/>
                    <a:gd name="T17" fmla="*/ 181 h 182"/>
                    <a:gd name="T18" fmla="*/ 256 w 412"/>
                    <a:gd name="T19" fmla="*/ 182 h 182"/>
                    <a:gd name="T20" fmla="*/ 255 w 412"/>
                    <a:gd name="T21" fmla="*/ 62 h 182"/>
                    <a:gd name="T22" fmla="*/ 342 w 412"/>
                    <a:gd name="T23" fmla="*/ 62 h 182"/>
                    <a:gd name="T24" fmla="*/ 342 w 412"/>
                    <a:gd name="T25" fmla="*/ 62 h 182"/>
                    <a:gd name="T26" fmla="*/ 342 w 412"/>
                    <a:gd name="T27" fmla="*/ 62 h 182"/>
                    <a:gd name="T28" fmla="*/ 342 w 412"/>
                    <a:gd name="T29" fmla="*/ 94 h 182"/>
                    <a:gd name="T30" fmla="*/ 342 w 412"/>
                    <a:gd name="T31" fmla="*/ 94 h 182"/>
                    <a:gd name="T32" fmla="*/ 342 w 412"/>
                    <a:gd name="T33" fmla="*/ 116 h 182"/>
                    <a:gd name="T34" fmla="*/ 313 w 412"/>
                    <a:gd name="T35" fmla="*/ 116 h 182"/>
                    <a:gd name="T36" fmla="*/ 313 w 412"/>
                    <a:gd name="T37" fmla="*/ 94 h 182"/>
                    <a:gd name="T38" fmla="*/ 288 w 412"/>
                    <a:gd name="T39" fmla="*/ 94 h 182"/>
                    <a:gd name="T40" fmla="*/ 288 w 412"/>
                    <a:gd name="T41" fmla="*/ 149 h 182"/>
                    <a:gd name="T42" fmla="*/ 379 w 412"/>
                    <a:gd name="T43" fmla="*/ 149 h 182"/>
                    <a:gd name="T44" fmla="*/ 379 w 412"/>
                    <a:gd name="T45" fmla="*/ 32 h 182"/>
                    <a:gd name="T46" fmla="*/ 220 w 412"/>
                    <a:gd name="T47" fmla="*/ 32 h 182"/>
                    <a:gd name="T48" fmla="*/ 220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7 w 412"/>
                    <a:gd name="T61" fmla="*/ 115 h 182"/>
                    <a:gd name="T62" fmla="*/ 100 w 412"/>
                    <a:gd name="T63" fmla="*/ 115 h 182"/>
                    <a:gd name="T64" fmla="*/ 100 w 412"/>
                    <a:gd name="T65" fmla="*/ 116 h 182"/>
                    <a:gd name="T66" fmla="*/ 71 w 412"/>
                    <a:gd name="T67" fmla="*/ 116 h 182"/>
                    <a:gd name="T68" fmla="*/ 71 w 412"/>
                    <a:gd name="T69" fmla="*/ 115 h 182"/>
                    <a:gd name="T70" fmla="*/ 70 w 412"/>
                    <a:gd name="T71" fmla="*/ 115 h 182"/>
                    <a:gd name="T72" fmla="*/ 69 w 412"/>
                    <a:gd name="T73" fmla="*/ 61 h 182"/>
                    <a:gd name="T74" fmla="*/ 100 w 412"/>
                    <a:gd name="T75" fmla="*/ 61 h 182"/>
                    <a:gd name="T76" fmla="*/ 100 w 412"/>
                    <a:gd name="T77" fmla="*/ 84 h 182"/>
                    <a:gd name="T78" fmla="*/ 124 w 412"/>
                    <a:gd name="T79" fmla="*/ 84 h 182"/>
                    <a:gd name="T80" fmla="*/ 124 w 412"/>
                    <a:gd name="T81" fmla="*/ 33 h 182"/>
                    <a:gd name="T82" fmla="*/ 33 w 412"/>
                    <a:gd name="T83" fmla="*/ 33 h 182"/>
                    <a:gd name="T84" fmla="*/ 33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3" y="150"/>
                      </a:moveTo>
                      <a:cubicBezTo>
                        <a:pt x="187" y="150"/>
                        <a:pt x="187" y="150"/>
                        <a:pt x="187" y="150"/>
                      </a:cubicBezTo>
                      <a:cubicBezTo>
                        <a:pt x="187" y="1"/>
                        <a:pt x="187" y="1"/>
                        <a:pt x="187"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79" y="181"/>
                        <a:pt x="379" y="181"/>
                        <a:pt x="379" y="181"/>
                      </a:cubicBezTo>
                      <a:cubicBezTo>
                        <a:pt x="379" y="181"/>
                        <a:pt x="379" y="181"/>
                        <a:pt x="379" y="181"/>
                      </a:cubicBezTo>
                      <a:cubicBezTo>
                        <a:pt x="256" y="182"/>
                        <a:pt x="256" y="182"/>
                        <a:pt x="256" y="182"/>
                      </a:cubicBezTo>
                      <a:cubicBezTo>
                        <a:pt x="256" y="143"/>
                        <a:pt x="255" y="100"/>
                        <a:pt x="255" y="62"/>
                      </a:cubicBezTo>
                      <a:cubicBezTo>
                        <a:pt x="285" y="62"/>
                        <a:pt x="313" y="62"/>
                        <a:pt x="342" y="62"/>
                      </a:cubicBezTo>
                      <a:cubicBezTo>
                        <a:pt x="342" y="62"/>
                        <a:pt x="342" y="62"/>
                        <a:pt x="342" y="62"/>
                      </a:cubicBezTo>
                      <a:cubicBezTo>
                        <a:pt x="342" y="62"/>
                        <a:pt x="342" y="62"/>
                        <a:pt x="342" y="62"/>
                      </a:cubicBezTo>
                      <a:cubicBezTo>
                        <a:pt x="342" y="94"/>
                        <a:pt x="342" y="94"/>
                        <a:pt x="342"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8" y="94"/>
                        <a:pt x="288" y="94"/>
                        <a:pt x="288" y="94"/>
                      </a:cubicBezTo>
                      <a:cubicBezTo>
                        <a:pt x="288" y="149"/>
                        <a:pt x="288" y="149"/>
                        <a:pt x="288" y="149"/>
                      </a:cubicBezTo>
                      <a:cubicBezTo>
                        <a:pt x="379" y="149"/>
                        <a:pt x="379" y="149"/>
                        <a:pt x="379" y="149"/>
                      </a:cubicBezTo>
                      <a:cubicBezTo>
                        <a:pt x="379" y="32"/>
                        <a:pt x="379" y="32"/>
                        <a:pt x="379" y="32"/>
                      </a:cubicBezTo>
                      <a:cubicBezTo>
                        <a:pt x="220" y="32"/>
                        <a:pt x="220" y="32"/>
                        <a:pt x="220" y="32"/>
                      </a:cubicBezTo>
                      <a:cubicBezTo>
                        <a:pt x="220" y="32"/>
                        <a:pt x="220" y="32"/>
                        <a:pt x="220"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7" y="115"/>
                        <a:pt x="157" y="115"/>
                        <a:pt x="157" y="115"/>
                      </a:cubicBezTo>
                      <a:cubicBezTo>
                        <a:pt x="100" y="115"/>
                        <a:pt x="100" y="115"/>
                        <a:pt x="100" y="115"/>
                      </a:cubicBezTo>
                      <a:cubicBezTo>
                        <a:pt x="100" y="116"/>
                        <a:pt x="100" y="116"/>
                        <a:pt x="100" y="116"/>
                      </a:cubicBezTo>
                      <a:cubicBezTo>
                        <a:pt x="71" y="116"/>
                        <a:pt x="71" y="116"/>
                        <a:pt x="71" y="116"/>
                      </a:cubicBezTo>
                      <a:cubicBezTo>
                        <a:pt x="71" y="115"/>
                        <a:pt x="71" y="115"/>
                        <a:pt x="71" y="115"/>
                      </a:cubicBezTo>
                      <a:cubicBezTo>
                        <a:pt x="70" y="115"/>
                        <a:pt x="70" y="115"/>
                        <a:pt x="70" y="115"/>
                      </a:cubicBezTo>
                      <a:cubicBezTo>
                        <a:pt x="69" y="61"/>
                        <a:pt x="69" y="61"/>
                        <a:pt x="69" y="61"/>
                      </a:cubicBezTo>
                      <a:cubicBezTo>
                        <a:pt x="100" y="61"/>
                        <a:pt x="100" y="61"/>
                        <a:pt x="100" y="61"/>
                      </a:cubicBezTo>
                      <a:cubicBezTo>
                        <a:pt x="100" y="84"/>
                        <a:pt x="100" y="84"/>
                        <a:pt x="100" y="84"/>
                      </a:cubicBezTo>
                      <a:cubicBezTo>
                        <a:pt x="124" y="84"/>
                        <a:pt x="124" y="84"/>
                        <a:pt x="124" y="84"/>
                      </a:cubicBezTo>
                      <a:cubicBezTo>
                        <a:pt x="124" y="33"/>
                        <a:pt x="124" y="33"/>
                        <a:pt x="124" y="33"/>
                      </a:cubicBezTo>
                      <a:cubicBezTo>
                        <a:pt x="33" y="33"/>
                        <a:pt x="33" y="33"/>
                        <a:pt x="33" y="33"/>
                      </a:cubicBezTo>
                      <a:lnTo>
                        <a:pt x="33"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40" name="Freeform 6"/>
                <p:cNvSpPr>
                  <a:spLocks/>
                </p:cNvSpPr>
                <p:nvPr/>
              </p:nvSpPr>
              <p:spPr bwMode="auto">
                <a:xfrm>
                  <a:off x="2769038" y="5029200"/>
                  <a:ext cx="524643" cy="126831"/>
                </a:xfrm>
                <a:custGeom>
                  <a:avLst/>
                  <a:gdLst>
                    <a:gd name="T0" fmla="*/ 32 w 411"/>
                    <a:gd name="T1" fmla="*/ 150 h 182"/>
                    <a:gd name="T2" fmla="*/ 186 w 411"/>
                    <a:gd name="T3" fmla="*/ 150 h 182"/>
                    <a:gd name="T4" fmla="*/ 186 w 411"/>
                    <a:gd name="T5" fmla="*/ 1 h 182"/>
                    <a:gd name="T6" fmla="*/ 187 w 411"/>
                    <a:gd name="T7" fmla="*/ 1 h 182"/>
                    <a:gd name="T8" fmla="*/ 187 w 411"/>
                    <a:gd name="T9" fmla="*/ 1 h 182"/>
                    <a:gd name="T10" fmla="*/ 411 w 411"/>
                    <a:gd name="T11" fmla="*/ 0 h 182"/>
                    <a:gd name="T12" fmla="*/ 411 w 411"/>
                    <a:gd name="T13" fmla="*/ 181 h 182"/>
                    <a:gd name="T14" fmla="*/ 379 w 411"/>
                    <a:gd name="T15" fmla="*/ 181 h 182"/>
                    <a:gd name="T16" fmla="*/ 379 w 411"/>
                    <a:gd name="T17" fmla="*/ 181 h 182"/>
                    <a:gd name="T18" fmla="*/ 255 w 411"/>
                    <a:gd name="T19" fmla="*/ 182 h 182"/>
                    <a:gd name="T20" fmla="*/ 255 w 411"/>
                    <a:gd name="T21" fmla="*/ 62 h 182"/>
                    <a:gd name="T22" fmla="*/ 341 w 411"/>
                    <a:gd name="T23" fmla="*/ 62 h 182"/>
                    <a:gd name="T24" fmla="*/ 341 w 411"/>
                    <a:gd name="T25" fmla="*/ 62 h 182"/>
                    <a:gd name="T26" fmla="*/ 342 w 411"/>
                    <a:gd name="T27" fmla="*/ 62 h 182"/>
                    <a:gd name="T28" fmla="*/ 342 w 411"/>
                    <a:gd name="T29" fmla="*/ 94 h 182"/>
                    <a:gd name="T30" fmla="*/ 341 w 411"/>
                    <a:gd name="T31" fmla="*/ 94 h 182"/>
                    <a:gd name="T32" fmla="*/ 341 w 411"/>
                    <a:gd name="T33" fmla="*/ 116 h 182"/>
                    <a:gd name="T34" fmla="*/ 312 w 411"/>
                    <a:gd name="T35" fmla="*/ 116 h 182"/>
                    <a:gd name="T36" fmla="*/ 312 w 411"/>
                    <a:gd name="T37" fmla="*/ 94 h 182"/>
                    <a:gd name="T38" fmla="*/ 288 w 411"/>
                    <a:gd name="T39" fmla="*/ 94 h 182"/>
                    <a:gd name="T40" fmla="*/ 288 w 411"/>
                    <a:gd name="T41" fmla="*/ 149 h 182"/>
                    <a:gd name="T42" fmla="*/ 379 w 411"/>
                    <a:gd name="T43" fmla="*/ 149 h 182"/>
                    <a:gd name="T44" fmla="*/ 379 w 411"/>
                    <a:gd name="T45" fmla="*/ 32 h 182"/>
                    <a:gd name="T46" fmla="*/ 220 w 411"/>
                    <a:gd name="T47" fmla="*/ 32 h 182"/>
                    <a:gd name="T48" fmla="*/ 220 w 411"/>
                    <a:gd name="T49" fmla="*/ 32 h 182"/>
                    <a:gd name="T50" fmla="*/ 218 w 411"/>
                    <a:gd name="T51" fmla="*/ 32 h 182"/>
                    <a:gd name="T52" fmla="*/ 218 w 411"/>
                    <a:gd name="T53" fmla="*/ 182 h 182"/>
                    <a:gd name="T54" fmla="*/ 0 w 411"/>
                    <a:gd name="T55" fmla="*/ 182 h 182"/>
                    <a:gd name="T56" fmla="*/ 0 w 411"/>
                    <a:gd name="T57" fmla="*/ 1 h 182"/>
                    <a:gd name="T58" fmla="*/ 156 w 411"/>
                    <a:gd name="T59" fmla="*/ 0 h 182"/>
                    <a:gd name="T60" fmla="*/ 156 w 411"/>
                    <a:gd name="T61" fmla="*/ 115 h 182"/>
                    <a:gd name="T62" fmla="*/ 99 w 411"/>
                    <a:gd name="T63" fmla="*/ 115 h 182"/>
                    <a:gd name="T64" fmla="*/ 99 w 411"/>
                    <a:gd name="T65" fmla="*/ 116 h 182"/>
                    <a:gd name="T66" fmla="*/ 70 w 411"/>
                    <a:gd name="T67" fmla="*/ 116 h 182"/>
                    <a:gd name="T68" fmla="*/ 70 w 411"/>
                    <a:gd name="T69" fmla="*/ 115 h 182"/>
                    <a:gd name="T70" fmla="*/ 69 w 411"/>
                    <a:gd name="T71" fmla="*/ 115 h 182"/>
                    <a:gd name="T72" fmla="*/ 69 w 411"/>
                    <a:gd name="T73" fmla="*/ 61 h 182"/>
                    <a:gd name="T74" fmla="*/ 99 w 411"/>
                    <a:gd name="T75" fmla="*/ 61 h 182"/>
                    <a:gd name="T76" fmla="*/ 99 w 411"/>
                    <a:gd name="T77" fmla="*/ 84 h 182"/>
                    <a:gd name="T78" fmla="*/ 123 w 411"/>
                    <a:gd name="T79" fmla="*/ 84 h 182"/>
                    <a:gd name="T80" fmla="*/ 123 w 411"/>
                    <a:gd name="T81" fmla="*/ 33 h 182"/>
                    <a:gd name="T82" fmla="*/ 32 w 411"/>
                    <a:gd name="T83" fmla="*/ 33 h 182"/>
                    <a:gd name="T84" fmla="*/ 32 w 411"/>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1" h="182">
                      <a:moveTo>
                        <a:pt x="32" y="150"/>
                      </a:moveTo>
                      <a:cubicBezTo>
                        <a:pt x="186" y="150"/>
                        <a:pt x="186" y="150"/>
                        <a:pt x="186" y="150"/>
                      </a:cubicBezTo>
                      <a:cubicBezTo>
                        <a:pt x="186" y="1"/>
                        <a:pt x="186" y="1"/>
                        <a:pt x="186" y="1"/>
                      </a:cubicBezTo>
                      <a:cubicBezTo>
                        <a:pt x="187" y="1"/>
                        <a:pt x="187" y="1"/>
                        <a:pt x="187" y="1"/>
                      </a:cubicBezTo>
                      <a:cubicBezTo>
                        <a:pt x="187" y="1"/>
                        <a:pt x="187" y="1"/>
                        <a:pt x="187" y="1"/>
                      </a:cubicBezTo>
                      <a:cubicBezTo>
                        <a:pt x="268" y="1"/>
                        <a:pt x="332" y="0"/>
                        <a:pt x="411" y="0"/>
                      </a:cubicBezTo>
                      <a:cubicBezTo>
                        <a:pt x="411" y="181"/>
                        <a:pt x="411" y="181"/>
                        <a:pt x="411" y="181"/>
                      </a:cubicBezTo>
                      <a:cubicBezTo>
                        <a:pt x="379" y="181"/>
                        <a:pt x="379" y="181"/>
                        <a:pt x="379" y="181"/>
                      </a:cubicBezTo>
                      <a:cubicBezTo>
                        <a:pt x="379" y="181"/>
                        <a:pt x="379" y="181"/>
                        <a:pt x="379" y="181"/>
                      </a:cubicBezTo>
                      <a:cubicBezTo>
                        <a:pt x="255" y="182"/>
                        <a:pt x="255" y="182"/>
                        <a:pt x="255" y="182"/>
                      </a:cubicBezTo>
                      <a:cubicBezTo>
                        <a:pt x="255" y="143"/>
                        <a:pt x="255" y="100"/>
                        <a:pt x="255" y="62"/>
                      </a:cubicBezTo>
                      <a:cubicBezTo>
                        <a:pt x="284" y="62"/>
                        <a:pt x="312" y="62"/>
                        <a:pt x="341" y="62"/>
                      </a:cubicBezTo>
                      <a:cubicBezTo>
                        <a:pt x="341" y="62"/>
                        <a:pt x="341" y="62"/>
                        <a:pt x="341" y="62"/>
                      </a:cubicBezTo>
                      <a:cubicBezTo>
                        <a:pt x="342" y="62"/>
                        <a:pt x="342" y="62"/>
                        <a:pt x="342" y="62"/>
                      </a:cubicBezTo>
                      <a:cubicBezTo>
                        <a:pt x="342" y="94"/>
                        <a:pt x="342" y="94"/>
                        <a:pt x="342" y="94"/>
                      </a:cubicBezTo>
                      <a:cubicBezTo>
                        <a:pt x="341" y="94"/>
                        <a:pt x="341" y="94"/>
                        <a:pt x="341" y="94"/>
                      </a:cubicBezTo>
                      <a:cubicBezTo>
                        <a:pt x="341" y="116"/>
                        <a:pt x="341" y="116"/>
                        <a:pt x="341" y="116"/>
                      </a:cubicBezTo>
                      <a:cubicBezTo>
                        <a:pt x="312" y="116"/>
                        <a:pt x="312" y="116"/>
                        <a:pt x="312" y="116"/>
                      </a:cubicBezTo>
                      <a:cubicBezTo>
                        <a:pt x="312" y="94"/>
                        <a:pt x="312" y="94"/>
                        <a:pt x="312" y="94"/>
                      </a:cubicBezTo>
                      <a:cubicBezTo>
                        <a:pt x="288" y="94"/>
                        <a:pt x="288" y="94"/>
                        <a:pt x="288" y="94"/>
                      </a:cubicBezTo>
                      <a:cubicBezTo>
                        <a:pt x="288" y="149"/>
                        <a:pt x="288" y="149"/>
                        <a:pt x="288" y="149"/>
                      </a:cubicBezTo>
                      <a:cubicBezTo>
                        <a:pt x="379" y="149"/>
                        <a:pt x="379" y="149"/>
                        <a:pt x="379" y="149"/>
                      </a:cubicBezTo>
                      <a:cubicBezTo>
                        <a:pt x="379" y="32"/>
                        <a:pt x="379" y="32"/>
                        <a:pt x="379" y="32"/>
                      </a:cubicBezTo>
                      <a:cubicBezTo>
                        <a:pt x="220" y="32"/>
                        <a:pt x="220" y="32"/>
                        <a:pt x="220" y="32"/>
                      </a:cubicBezTo>
                      <a:cubicBezTo>
                        <a:pt x="220" y="32"/>
                        <a:pt x="220" y="32"/>
                        <a:pt x="220" y="32"/>
                      </a:cubicBezTo>
                      <a:cubicBezTo>
                        <a:pt x="218" y="32"/>
                        <a:pt x="218" y="32"/>
                        <a:pt x="218" y="32"/>
                      </a:cubicBezTo>
                      <a:cubicBezTo>
                        <a:pt x="218" y="182"/>
                        <a:pt x="218" y="182"/>
                        <a:pt x="218" y="182"/>
                      </a:cubicBezTo>
                      <a:cubicBezTo>
                        <a:pt x="0" y="182"/>
                        <a:pt x="0" y="182"/>
                        <a:pt x="0" y="182"/>
                      </a:cubicBezTo>
                      <a:cubicBezTo>
                        <a:pt x="0" y="1"/>
                        <a:pt x="0" y="1"/>
                        <a:pt x="0" y="1"/>
                      </a:cubicBezTo>
                      <a:cubicBezTo>
                        <a:pt x="156" y="0"/>
                        <a:pt x="156" y="0"/>
                        <a:pt x="156" y="0"/>
                      </a:cubicBezTo>
                      <a:cubicBezTo>
                        <a:pt x="156" y="115"/>
                        <a:pt x="156" y="115"/>
                        <a:pt x="156" y="115"/>
                      </a:cubicBezTo>
                      <a:cubicBezTo>
                        <a:pt x="99" y="115"/>
                        <a:pt x="99" y="115"/>
                        <a:pt x="99" y="115"/>
                      </a:cubicBezTo>
                      <a:cubicBezTo>
                        <a:pt x="99" y="116"/>
                        <a:pt x="99" y="116"/>
                        <a:pt x="99" y="116"/>
                      </a:cubicBezTo>
                      <a:cubicBezTo>
                        <a:pt x="70" y="116"/>
                        <a:pt x="70" y="116"/>
                        <a:pt x="70" y="116"/>
                      </a:cubicBezTo>
                      <a:cubicBezTo>
                        <a:pt x="70" y="115"/>
                        <a:pt x="70" y="115"/>
                        <a:pt x="70" y="115"/>
                      </a:cubicBezTo>
                      <a:cubicBezTo>
                        <a:pt x="69" y="115"/>
                        <a:pt x="69" y="115"/>
                        <a:pt x="69" y="115"/>
                      </a:cubicBezTo>
                      <a:cubicBezTo>
                        <a:pt x="69" y="61"/>
                        <a:pt x="69" y="61"/>
                        <a:pt x="69" y="61"/>
                      </a:cubicBezTo>
                      <a:cubicBezTo>
                        <a:pt x="99" y="61"/>
                        <a:pt x="99" y="61"/>
                        <a:pt x="99" y="61"/>
                      </a:cubicBezTo>
                      <a:cubicBezTo>
                        <a:pt x="99" y="84"/>
                        <a:pt x="99" y="84"/>
                        <a:pt x="99" y="84"/>
                      </a:cubicBezTo>
                      <a:cubicBezTo>
                        <a:pt x="123" y="84"/>
                        <a:pt x="123" y="84"/>
                        <a:pt x="123" y="84"/>
                      </a:cubicBezTo>
                      <a:cubicBezTo>
                        <a:pt x="123" y="33"/>
                        <a:pt x="123" y="33"/>
                        <a:pt x="123" y="33"/>
                      </a:cubicBezTo>
                      <a:cubicBezTo>
                        <a:pt x="32" y="33"/>
                        <a:pt x="32" y="33"/>
                        <a:pt x="32" y="33"/>
                      </a:cubicBezTo>
                      <a:lnTo>
                        <a:pt x="32"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41" name="Freeform 7"/>
                <p:cNvSpPr>
                  <a:spLocks/>
                </p:cNvSpPr>
                <p:nvPr/>
              </p:nvSpPr>
              <p:spPr bwMode="auto">
                <a:xfrm>
                  <a:off x="3324952" y="5029200"/>
                  <a:ext cx="526381" cy="126831"/>
                </a:xfrm>
                <a:custGeom>
                  <a:avLst/>
                  <a:gdLst>
                    <a:gd name="T0" fmla="*/ 33 w 412"/>
                    <a:gd name="T1" fmla="*/ 150 h 182"/>
                    <a:gd name="T2" fmla="*/ 187 w 412"/>
                    <a:gd name="T3" fmla="*/ 150 h 182"/>
                    <a:gd name="T4" fmla="*/ 187 w 412"/>
                    <a:gd name="T5" fmla="*/ 1 h 182"/>
                    <a:gd name="T6" fmla="*/ 187 w 412"/>
                    <a:gd name="T7" fmla="*/ 1 h 182"/>
                    <a:gd name="T8" fmla="*/ 187 w 412"/>
                    <a:gd name="T9" fmla="*/ 1 h 182"/>
                    <a:gd name="T10" fmla="*/ 412 w 412"/>
                    <a:gd name="T11" fmla="*/ 0 h 182"/>
                    <a:gd name="T12" fmla="*/ 412 w 412"/>
                    <a:gd name="T13" fmla="*/ 181 h 182"/>
                    <a:gd name="T14" fmla="*/ 380 w 412"/>
                    <a:gd name="T15" fmla="*/ 181 h 182"/>
                    <a:gd name="T16" fmla="*/ 380 w 412"/>
                    <a:gd name="T17" fmla="*/ 181 h 182"/>
                    <a:gd name="T18" fmla="*/ 256 w 412"/>
                    <a:gd name="T19" fmla="*/ 182 h 182"/>
                    <a:gd name="T20" fmla="*/ 255 w 412"/>
                    <a:gd name="T21" fmla="*/ 62 h 182"/>
                    <a:gd name="T22" fmla="*/ 342 w 412"/>
                    <a:gd name="T23" fmla="*/ 62 h 182"/>
                    <a:gd name="T24" fmla="*/ 342 w 412"/>
                    <a:gd name="T25" fmla="*/ 62 h 182"/>
                    <a:gd name="T26" fmla="*/ 342 w 412"/>
                    <a:gd name="T27" fmla="*/ 62 h 182"/>
                    <a:gd name="T28" fmla="*/ 342 w 412"/>
                    <a:gd name="T29" fmla="*/ 94 h 182"/>
                    <a:gd name="T30" fmla="*/ 342 w 412"/>
                    <a:gd name="T31" fmla="*/ 94 h 182"/>
                    <a:gd name="T32" fmla="*/ 342 w 412"/>
                    <a:gd name="T33" fmla="*/ 116 h 182"/>
                    <a:gd name="T34" fmla="*/ 313 w 412"/>
                    <a:gd name="T35" fmla="*/ 116 h 182"/>
                    <a:gd name="T36" fmla="*/ 313 w 412"/>
                    <a:gd name="T37" fmla="*/ 94 h 182"/>
                    <a:gd name="T38" fmla="*/ 288 w 412"/>
                    <a:gd name="T39" fmla="*/ 94 h 182"/>
                    <a:gd name="T40" fmla="*/ 288 w 412"/>
                    <a:gd name="T41" fmla="*/ 149 h 182"/>
                    <a:gd name="T42" fmla="*/ 380 w 412"/>
                    <a:gd name="T43" fmla="*/ 149 h 182"/>
                    <a:gd name="T44" fmla="*/ 380 w 412"/>
                    <a:gd name="T45" fmla="*/ 32 h 182"/>
                    <a:gd name="T46" fmla="*/ 220 w 412"/>
                    <a:gd name="T47" fmla="*/ 32 h 182"/>
                    <a:gd name="T48" fmla="*/ 220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7 w 412"/>
                    <a:gd name="T61" fmla="*/ 115 h 182"/>
                    <a:gd name="T62" fmla="*/ 100 w 412"/>
                    <a:gd name="T63" fmla="*/ 115 h 182"/>
                    <a:gd name="T64" fmla="*/ 100 w 412"/>
                    <a:gd name="T65" fmla="*/ 116 h 182"/>
                    <a:gd name="T66" fmla="*/ 71 w 412"/>
                    <a:gd name="T67" fmla="*/ 116 h 182"/>
                    <a:gd name="T68" fmla="*/ 71 w 412"/>
                    <a:gd name="T69" fmla="*/ 115 h 182"/>
                    <a:gd name="T70" fmla="*/ 70 w 412"/>
                    <a:gd name="T71" fmla="*/ 115 h 182"/>
                    <a:gd name="T72" fmla="*/ 69 w 412"/>
                    <a:gd name="T73" fmla="*/ 61 h 182"/>
                    <a:gd name="T74" fmla="*/ 100 w 412"/>
                    <a:gd name="T75" fmla="*/ 61 h 182"/>
                    <a:gd name="T76" fmla="*/ 100 w 412"/>
                    <a:gd name="T77" fmla="*/ 84 h 182"/>
                    <a:gd name="T78" fmla="*/ 124 w 412"/>
                    <a:gd name="T79" fmla="*/ 84 h 182"/>
                    <a:gd name="T80" fmla="*/ 124 w 412"/>
                    <a:gd name="T81" fmla="*/ 33 h 182"/>
                    <a:gd name="T82" fmla="*/ 33 w 412"/>
                    <a:gd name="T83" fmla="*/ 33 h 182"/>
                    <a:gd name="T84" fmla="*/ 33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3" y="150"/>
                      </a:moveTo>
                      <a:cubicBezTo>
                        <a:pt x="187" y="150"/>
                        <a:pt x="187" y="150"/>
                        <a:pt x="187" y="150"/>
                      </a:cubicBezTo>
                      <a:cubicBezTo>
                        <a:pt x="187" y="1"/>
                        <a:pt x="187" y="1"/>
                        <a:pt x="187"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80" y="181"/>
                        <a:pt x="380" y="181"/>
                        <a:pt x="380" y="181"/>
                      </a:cubicBezTo>
                      <a:cubicBezTo>
                        <a:pt x="380" y="181"/>
                        <a:pt x="380" y="181"/>
                        <a:pt x="380" y="181"/>
                      </a:cubicBezTo>
                      <a:cubicBezTo>
                        <a:pt x="256" y="182"/>
                        <a:pt x="256" y="182"/>
                        <a:pt x="256" y="182"/>
                      </a:cubicBezTo>
                      <a:cubicBezTo>
                        <a:pt x="256" y="143"/>
                        <a:pt x="255" y="100"/>
                        <a:pt x="255" y="62"/>
                      </a:cubicBezTo>
                      <a:cubicBezTo>
                        <a:pt x="285" y="62"/>
                        <a:pt x="313" y="62"/>
                        <a:pt x="342" y="62"/>
                      </a:cubicBezTo>
                      <a:cubicBezTo>
                        <a:pt x="342" y="62"/>
                        <a:pt x="342" y="62"/>
                        <a:pt x="342" y="62"/>
                      </a:cubicBezTo>
                      <a:cubicBezTo>
                        <a:pt x="342" y="62"/>
                        <a:pt x="342" y="62"/>
                        <a:pt x="342" y="62"/>
                      </a:cubicBezTo>
                      <a:cubicBezTo>
                        <a:pt x="342" y="94"/>
                        <a:pt x="342" y="94"/>
                        <a:pt x="342"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8" y="94"/>
                        <a:pt x="288" y="94"/>
                        <a:pt x="288" y="94"/>
                      </a:cubicBezTo>
                      <a:cubicBezTo>
                        <a:pt x="288" y="149"/>
                        <a:pt x="288" y="149"/>
                        <a:pt x="288" y="149"/>
                      </a:cubicBezTo>
                      <a:cubicBezTo>
                        <a:pt x="380" y="149"/>
                        <a:pt x="380" y="149"/>
                        <a:pt x="380" y="149"/>
                      </a:cubicBezTo>
                      <a:cubicBezTo>
                        <a:pt x="380" y="32"/>
                        <a:pt x="380" y="32"/>
                        <a:pt x="380" y="32"/>
                      </a:cubicBezTo>
                      <a:cubicBezTo>
                        <a:pt x="220" y="32"/>
                        <a:pt x="220" y="32"/>
                        <a:pt x="220" y="32"/>
                      </a:cubicBezTo>
                      <a:cubicBezTo>
                        <a:pt x="220" y="32"/>
                        <a:pt x="220" y="32"/>
                        <a:pt x="220"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7" y="115"/>
                        <a:pt x="157" y="115"/>
                        <a:pt x="157" y="115"/>
                      </a:cubicBezTo>
                      <a:cubicBezTo>
                        <a:pt x="100" y="115"/>
                        <a:pt x="100" y="115"/>
                        <a:pt x="100" y="115"/>
                      </a:cubicBezTo>
                      <a:cubicBezTo>
                        <a:pt x="100" y="116"/>
                        <a:pt x="100" y="116"/>
                        <a:pt x="100" y="116"/>
                      </a:cubicBezTo>
                      <a:cubicBezTo>
                        <a:pt x="71" y="116"/>
                        <a:pt x="71" y="116"/>
                        <a:pt x="71" y="116"/>
                      </a:cubicBezTo>
                      <a:cubicBezTo>
                        <a:pt x="71" y="115"/>
                        <a:pt x="71" y="115"/>
                        <a:pt x="71" y="115"/>
                      </a:cubicBezTo>
                      <a:cubicBezTo>
                        <a:pt x="70" y="115"/>
                        <a:pt x="70" y="115"/>
                        <a:pt x="70" y="115"/>
                      </a:cubicBezTo>
                      <a:cubicBezTo>
                        <a:pt x="69" y="61"/>
                        <a:pt x="69" y="61"/>
                        <a:pt x="69" y="61"/>
                      </a:cubicBezTo>
                      <a:cubicBezTo>
                        <a:pt x="100" y="61"/>
                        <a:pt x="100" y="61"/>
                        <a:pt x="100" y="61"/>
                      </a:cubicBezTo>
                      <a:cubicBezTo>
                        <a:pt x="100" y="84"/>
                        <a:pt x="100" y="84"/>
                        <a:pt x="100" y="84"/>
                      </a:cubicBezTo>
                      <a:cubicBezTo>
                        <a:pt x="124" y="84"/>
                        <a:pt x="124" y="84"/>
                        <a:pt x="124" y="84"/>
                      </a:cubicBezTo>
                      <a:cubicBezTo>
                        <a:pt x="124" y="33"/>
                        <a:pt x="124" y="33"/>
                        <a:pt x="124" y="33"/>
                      </a:cubicBezTo>
                      <a:cubicBezTo>
                        <a:pt x="33" y="33"/>
                        <a:pt x="33" y="33"/>
                        <a:pt x="33" y="33"/>
                      </a:cubicBezTo>
                      <a:lnTo>
                        <a:pt x="33"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42" name="Freeform 8"/>
                <p:cNvSpPr>
                  <a:spLocks/>
                </p:cNvSpPr>
                <p:nvPr/>
              </p:nvSpPr>
              <p:spPr bwMode="auto">
                <a:xfrm>
                  <a:off x="3880865" y="5029200"/>
                  <a:ext cx="524643" cy="126831"/>
                </a:xfrm>
                <a:custGeom>
                  <a:avLst/>
                  <a:gdLst>
                    <a:gd name="T0" fmla="*/ 33 w 412"/>
                    <a:gd name="T1" fmla="*/ 150 h 182"/>
                    <a:gd name="T2" fmla="*/ 187 w 412"/>
                    <a:gd name="T3" fmla="*/ 150 h 182"/>
                    <a:gd name="T4" fmla="*/ 187 w 412"/>
                    <a:gd name="T5" fmla="*/ 1 h 182"/>
                    <a:gd name="T6" fmla="*/ 187 w 412"/>
                    <a:gd name="T7" fmla="*/ 1 h 182"/>
                    <a:gd name="T8" fmla="*/ 187 w 412"/>
                    <a:gd name="T9" fmla="*/ 1 h 182"/>
                    <a:gd name="T10" fmla="*/ 412 w 412"/>
                    <a:gd name="T11" fmla="*/ 0 h 182"/>
                    <a:gd name="T12" fmla="*/ 412 w 412"/>
                    <a:gd name="T13" fmla="*/ 181 h 182"/>
                    <a:gd name="T14" fmla="*/ 380 w 412"/>
                    <a:gd name="T15" fmla="*/ 181 h 182"/>
                    <a:gd name="T16" fmla="*/ 380 w 412"/>
                    <a:gd name="T17" fmla="*/ 181 h 182"/>
                    <a:gd name="T18" fmla="*/ 256 w 412"/>
                    <a:gd name="T19" fmla="*/ 182 h 182"/>
                    <a:gd name="T20" fmla="*/ 255 w 412"/>
                    <a:gd name="T21" fmla="*/ 62 h 182"/>
                    <a:gd name="T22" fmla="*/ 342 w 412"/>
                    <a:gd name="T23" fmla="*/ 62 h 182"/>
                    <a:gd name="T24" fmla="*/ 342 w 412"/>
                    <a:gd name="T25" fmla="*/ 62 h 182"/>
                    <a:gd name="T26" fmla="*/ 342 w 412"/>
                    <a:gd name="T27" fmla="*/ 62 h 182"/>
                    <a:gd name="T28" fmla="*/ 342 w 412"/>
                    <a:gd name="T29" fmla="*/ 94 h 182"/>
                    <a:gd name="T30" fmla="*/ 342 w 412"/>
                    <a:gd name="T31" fmla="*/ 94 h 182"/>
                    <a:gd name="T32" fmla="*/ 342 w 412"/>
                    <a:gd name="T33" fmla="*/ 116 h 182"/>
                    <a:gd name="T34" fmla="*/ 313 w 412"/>
                    <a:gd name="T35" fmla="*/ 116 h 182"/>
                    <a:gd name="T36" fmla="*/ 313 w 412"/>
                    <a:gd name="T37" fmla="*/ 94 h 182"/>
                    <a:gd name="T38" fmla="*/ 288 w 412"/>
                    <a:gd name="T39" fmla="*/ 94 h 182"/>
                    <a:gd name="T40" fmla="*/ 288 w 412"/>
                    <a:gd name="T41" fmla="*/ 149 h 182"/>
                    <a:gd name="T42" fmla="*/ 380 w 412"/>
                    <a:gd name="T43" fmla="*/ 149 h 182"/>
                    <a:gd name="T44" fmla="*/ 380 w 412"/>
                    <a:gd name="T45" fmla="*/ 32 h 182"/>
                    <a:gd name="T46" fmla="*/ 220 w 412"/>
                    <a:gd name="T47" fmla="*/ 32 h 182"/>
                    <a:gd name="T48" fmla="*/ 220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7 w 412"/>
                    <a:gd name="T61" fmla="*/ 115 h 182"/>
                    <a:gd name="T62" fmla="*/ 100 w 412"/>
                    <a:gd name="T63" fmla="*/ 115 h 182"/>
                    <a:gd name="T64" fmla="*/ 100 w 412"/>
                    <a:gd name="T65" fmla="*/ 116 h 182"/>
                    <a:gd name="T66" fmla="*/ 71 w 412"/>
                    <a:gd name="T67" fmla="*/ 116 h 182"/>
                    <a:gd name="T68" fmla="*/ 71 w 412"/>
                    <a:gd name="T69" fmla="*/ 115 h 182"/>
                    <a:gd name="T70" fmla="*/ 70 w 412"/>
                    <a:gd name="T71" fmla="*/ 115 h 182"/>
                    <a:gd name="T72" fmla="*/ 69 w 412"/>
                    <a:gd name="T73" fmla="*/ 61 h 182"/>
                    <a:gd name="T74" fmla="*/ 100 w 412"/>
                    <a:gd name="T75" fmla="*/ 61 h 182"/>
                    <a:gd name="T76" fmla="*/ 100 w 412"/>
                    <a:gd name="T77" fmla="*/ 84 h 182"/>
                    <a:gd name="T78" fmla="*/ 124 w 412"/>
                    <a:gd name="T79" fmla="*/ 84 h 182"/>
                    <a:gd name="T80" fmla="*/ 124 w 412"/>
                    <a:gd name="T81" fmla="*/ 33 h 182"/>
                    <a:gd name="T82" fmla="*/ 33 w 412"/>
                    <a:gd name="T83" fmla="*/ 33 h 182"/>
                    <a:gd name="T84" fmla="*/ 33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3" y="150"/>
                      </a:moveTo>
                      <a:cubicBezTo>
                        <a:pt x="187" y="150"/>
                        <a:pt x="187" y="150"/>
                        <a:pt x="187" y="150"/>
                      </a:cubicBezTo>
                      <a:cubicBezTo>
                        <a:pt x="187" y="1"/>
                        <a:pt x="187" y="1"/>
                        <a:pt x="187"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80" y="181"/>
                        <a:pt x="380" y="181"/>
                        <a:pt x="380" y="181"/>
                      </a:cubicBezTo>
                      <a:cubicBezTo>
                        <a:pt x="380" y="181"/>
                        <a:pt x="380" y="181"/>
                        <a:pt x="380" y="181"/>
                      </a:cubicBezTo>
                      <a:cubicBezTo>
                        <a:pt x="256" y="182"/>
                        <a:pt x="256" y="182"/>
                        <a:pt x="256" y="182"/>
                      </a:cubicBezTo>
                      <a:cubicBezTo>
                        <a:pt x="256" y="143"/>
                        <a:pt x="255" y="100"/>
                        <a:pt x="255" y="62"/>
                      </a:cubicBezTo>
                      <a:cubicBezTo>
                        <a:pt x="285" y="62"/>
                        <a:pt x="313" y="62"/>
                        <a:pt x="342" y="62"/>
                      </a:cubicBezTo>
                      <a:cubicBezTo>
                        <a:pt x="342" y="62"/>
                        <a:pt x="342" y="62"/>
                        <a:pt x="342" y="62"/>
                      </a:cubicBezTo>
                      <a:cubicBezTo>
                        <a:pt x="342" y="62"/>
                        <a:pt x="342" y="62"/>
                        <a:pt x="342" y="62"/>
                      </a:cubicBezTo>
                      <a:cubicBezTo>
                        <a:pt x="342" y="94"/>
                        <a:pt x="342" y="94"/>
                        <a:pt x="342"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8" y="94"/>
                        <a:pt x="288" y="94"/>
                        <a:pt x="288" y="94"/>
                      </a:cubicBezTo>
                      <a:cubicBezTo>
                        <a:pt x="288" y="149"/>
                        <a:pt x="288" y="149"/>
                        <a:pt x="288" y="149"/>
                      </a:cubicBezTo>
                      <a:cubicBezTo>
                        <a:pt x="380" y="149"/>
                        <a:pt x="380" y="149"/>
                        <a:pt x="380" y="149"/>
                      </a:cubicBezTo>
                      <a:cubicBezTo>
                        <a:pt x="380" y="32"/>
                        <a:pt x="380" y="32"/>
                        <a:pt x="380" y="32"/>
                      </a:cubicBezTo>
                      <a:cubicBezTo>
                        <a:pt x="220" y="32"/>
                        <a:pt x="220" y="32"/>
                        <a:pt x="220" y="32"/>
                      </a:cubicBezTo>
                      <a:cubicBezTo>
                        <a:pt x="220" y="32"/>
                        <a:pt x="220" y="32"/>
                        <a:pt x="220"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7" y="115"/>
                        <a:pt x="157" y="115"/>
                        <a:pt x="157" y="115"/>
                      </a:cubicBezTo>
                      <a:cubicBezTo>
                        <a:pt x="100" y="115"/>
                        <a:pt x="100" y="115"/>
                        <a:pt x="100" y="115"/>
                      </a:cubicBezTo>
                      <a:cubicBezTo>
                        <a:pt x="100" y="116"/>
                        <a:pt x="100" y="116"/>
                        <a:pt x="100" y="116"/>
                      </a:cubicBezTo>
                      <a:cubicBezTo>
                        <a:pt x="71" y="116"/>
                        <a:pt x="71" y="116"/>
                        <a:pt x="71" y="116"/>
                      </a:cubicBezTo>
                      <a:cubicBezTo>
                        <a:pt x="71" y="115"/>
                        <a:pt x="71" y="115"/>
                        <a:pt x="71" y="115"/>
                      </a:cubicBezTo>
                      <a:cubicBezTo>
                        <a:pt x="70" y="115"/>
                        <a:pt x="70" y="115"/>
                        <a:pt x="70" y="115"/>
                      </a:cubicBezTo>
                      <a:cubicBezTo>
                        <a:pt x="69" y="61"/>
                        <a:pt x="69" y="61"/>
                        <a:pt x="69" y="61"/>
                      </a:cubicBezTo>
                      <a:cubicBezTo>
                        <a:pt x="100" y="61"/>
                        <a:pt x="100" y="61"/>
                        <a:pt x="100" y="61"/>
                      </a:cubicBezTo>
                      <a:cubicBezTo>
                        <a:pt x="100" y="84"/>
                        <a:pt x="100" y="84"/>
                        <a:pt x="100" y="84"/>
                      </a:cubicBezTo>
                      <a:cubicBezTo>
                        <a:pt x="124" y="84"/>
                        <a:pt x="124" y="84"/>
                        <a:pt x="124" y="84"/>
                      </a:cubicBezTo>
                      <a:cubicBezTo>
                        <a:pt x="124" y="33"/>
                        <a:pt x="124" y="33"/>
                        <a:pt x="124" y="33"/>
                      </a:cubicBezTo>
                      <a:cubicBezTo>
                        <a:pt x="33" y="33"/>
                        <a:pt x="33" y="33"/>
                        <a:pt x="33" y="33"/>
                      </a:cubicBezTo>
                      <a:lnTo>
                        <a:pt x="33"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43" name="Freeform 9"/>
                <p:cNvSpPr>
                  <a:spLocks/>
                </p:cNvSpPr>
                <p:nvPr/>
              </p:nvSpPr>
              <p:spPr bwMode="auto">
                <a:xfrm>
                  <a:off x="4436778" y="5029200"/>
                  <a:ext cx="526381" cy="126831"/>
                </a:xfrm>
                <a:custGeom>
                  <a:avLst/>
                  <a:gdLst>
                    <a:gd name="T0" fmla="*/ 32 w 412"/>
                    <a:gd name="T1" fmla="*/ 150 h 182"/>
                    <a:gd name="T2" fmla="*/ 186 w 412"/>
                    <a:gd name="T3" fmla="*/ 150 h 182"/>
                    <a:gd name="T4" fmla="*/ 186 w 412"/>
                    <a:gd name="T5" fmla="*/ 1 h 182"/>
                    <a:gd name="T6" fmla="*/ 187 w 412"/>
                    <a:gd name="T7" fmla="*/ 1 h 182"/>
                    <a:gd name="T8" fmla="*/ 187 w 412"/>
                    <a:gd name="T9" fmla="*/ 1 h 182"/>
                    <a:gd name="T10" fmla="*/ 412 w 412"/>
                    <a:gd name="T11" fmla="*/ 0 h 182"/>
                    <a:gd name="T12" fmla="*/ 412 w 412"/>
                    <a:gd name="T13" fmla="*/ 181 h 182"/>
                    <a:gd name="T14" fmla="*/ 379 w 412"/>
                    <a:gd name="T15" fmla="*/ 181 h 182"/>
                    <a:gd name="T16" fmla="*/ 379 w 412"/>
                    <a:gd name="T17" fmla="*/ 181 h 182"/>
                    <a:gd name="T18" fmla="*/ 256 w 412"/>
                    <a:gd name="T19" fmla="*/ 182 h 182"/>
                    <a:gd name="T20" fmla="*/ 255 w 412"/>
                    <a:gd name="T21" fmla="*/ 62 h 182"/>
                    <a:gd name="T22" fmla="*/ 342 w 412"/>
                    <a:gd name="T23" fmla="*/ 62 h 182"/>
                    <a:gd name="T24" fmla="*/ 342 w 412"/>
                    <a:gd name="T25" fmla="*/ 62 h 182"/>
                    <a:gd name="T26" fmla="*/ 342 w 412"/>
                    <a:gd name="T27" fmla="*/ 62 h 182"/>
                    <a:gd name="T28" fmla="*/ 342 w 412"/>
                    <a:gd name="T29" fmla="*/ 94 h 182"/>
                    <a:gd name="T30" fmla="*/ 342 w 412"/>
                    <a:gd name="T31" fmla="*/ 94 h 182"/>
                    <a:gd name="T32" fmla="*/ 342 w 412"/>
                    <a:gd name="T33" fmla="*/ 116 h 182"/>
                    <a:gd name="T34" fmla="*/ 313 w 412"/>
                    <a:gd name="T35" fmla="*/ 116 h 182"/>
                    <a:gd name="T36" fmla="*/ 313 w 412"/>
                    <a:gd name="T37" fmla="*/ 94 h 182"/>
                    <a:gd name="T38" fmla="*/ 288 w 412"/>
                    <a:gd name="T39" fmla="*/ 94 h 182"/>
                    <a:gd name="T40" fmla="*/ 288 w 412"/>
                    <a:gd name="T41" fmla="*/ 149 h 182"/>
                    <a:gd name="T42" fmla="*/ 379 w 412"/>
                    <a:gd name="T43" fmla="*/ 149 h 182"/>
                    <a:gd name="T44" fmla="*/ 379 w 412"/>
                    <a:gd name="T45" fmla="*/ 32 h 182"/>
                    <a:gd name="T46" fmla="*/ 220 w 412"/>
                    <a:gd name="T47" fmla="*/ 32 h 182"/>
                    <a:gd name="T48" fmla="*/ 220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6 w 412"/>
                    <a:gd name="T61" fmla="*/ 115 h 182"/>
                    <a:gd name="T62" fmla="*/ 99 w 412"/>
                    <a:gd name="T63" fmla="*/ 115 h 182"/>
                    <a:gd name="T64" fmla="*/ 99 w 412"/>
                    <a:gd name="T65" fmla="*/ 116 h 182"/>
                    <a:gd name="T66" fmla="*/ 70 w 412"/>
                    <a:gd name="T67" fmla="*/ 116 h 182"/>
                    <a:gd name="T68" fmla="*/ 70 w 412"/>
                    <a:gd name="T69" fmla="*/ 115 h 182"/>
                    <a:gd name="T70" fmla="*/ 69 w 412"/>
                    <a:gd name="T71" fmla="*/ 115 h 182"/>
                    <a:gd name="T72" fmla="*/ 69 w 412"/>
                    <a:gd name="T73" fmla="*/ 61 h 182"/>
                    <a:gd name="T74" fmla="*/ 99 w 412"/>
                    <a:gd name="T75" fmla="*/ 61 h 182"/>
                    <a:gd name="T76" fmla="*/ 99 w 412"/>
                    <a:gd name="T77" fmla="*/ 84 h 182"/>
                    <a:gd name="T78" fmla="*/ 123 w 412"/>
                    <a:gd name="T79" fmla="*/ 84 h 182"/>
                    <a:gd name="T80" fmla="*/ 123 w 412"/>
                    <a:gd name="T81" fmla="*/ 33 h 182"/>
                    <a:gd name="T82" fmla="*/ 32 w 412"/>
                    <a:gd name="T83" fmla="*/ 33 h 182"/>
                    <a:gd name="T84" fmla="*/ 32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2" y="150"/>
                      </a:moveTo>
                      <a:cubicBezTo>
                        <a:pt x="186" y="150"/>
                        <a:pt x="186" y="150"/>
                        <a:pt x="186" y="150"/>
                      </a:cubicBezTo>
                      <a:cubicBezTo>
                        <a:pt x="186" y="1"/>
                        <a:pt x="186" y="1"/>
                        <a:pt x="186"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79" y="181"/>
                        <a:pt x="379" y="181"/>
                        <a:pt x="379" y="181"/>
                      </a:cubicBezTo>
                      <a:cubicBezTo>
                        <a:pt x="379" y="181"/>
                        <a:pt x="379" y="181"/>
                        <a:pt x="379" y="181"/>
                      </a:cubicBezTo>
                      <a:cubicBezTo>
                        <a:pt x="256" y="182"/>
                        <a:pt x="256" y="182"/>
                        <a:pt x="256" y="182"/>
                      </a:cubicBezTo>
                      <a:cubicBezTo>
                        <a:pt x="256" y="143"/>
                        <a:pt x="255" y="100"/>
                        <a:pt x="255" y="62"/>
                      </a:cubicBezTo>
                      <a:cubicBezTo>
                        <a:pt x="284" y="62"/>
                        <a:pt x="313" y="62"/>
                        <a:pt x="342" y="62"/>
                      </a:cubicBezTo>
                      <a:cubicBezTo>
                        <a:pt x="342" y="62"/>
                        <a:pt x="342" y="62"/>
                        <a:pt x="342" y="62"/>
                      </a:cubicBezTo>
                      <a:cubicBezTo>
                        <a:pt x="342" y="62"/>
                        <a:pt x="342" y="62"/>
                        <a:pt x="342" y="62"/>
                      </a:cubicBezTo>
                      <a:cubicBezTo>
                        <a:pt x="342" y="94"/>
                        <a:pt x="342" y="94"/>
                        <a:pt x="342"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8" y="94"/>
                        <a:pt x="288" y="94"/>
                        <a:pt x="288" y="94"/>
                      </a:cubicBezTo>
                      <a:cubicBezTo>
                        <a:pt x="288" y="149"/>
                        <a:pt x="288" y="149"/>
                        <a:pt x="288" y="149"/>
                      </a:cubicBezTo>
                      <a:cubicBezTo>
                        <a:pt x="379" y="149"/>
                        <a:pt x="379" y="149"/>
                        <a:pt x="379" y="149"/>
                      </a:cubicBezTo>
                      <a:cubicBezTo>
                        <a:pt x="379" y="32"/>
                        <a:pt x="379" y="32"/>
                        <a:pt x="379" y="32"/>
                      </a:cubicBezTo>
                      <a:cubicBezTo>
                        <a:pt x="220" y="32"/>
                        <a:pt x="220" y="32"/>
                        <a:pt x="220" y="32"/>
                      </a:cubicBezTo>
                      <a:cubicBezTo>
                        <a:pt x="220" y="32"/>
                        <a:pt x="220" y="32"/>
                        <a:pt x="220"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6" y="115"/>
                        <a:pt x="156" y="115"/>
                        <a:pt x="156" y="115"/>
                      </a:cubicBezTo>
                      <a:cubicBezTo>
                        <a:pt x="99" y="115"/>
                        <a:pt x="99" y="115"/>
                        <a:pt x="99" y="115"/>
                      </a:cubicBezTo>
                      <a:cubicBezTo>
                        <a:pt x="99" y="116"/>
                        <a:pt x="99" y="116"/>
                        <a:pt x="99" y="116"/>
                      </a:cubicBezTo>
                      <a:cubicBezTo>
                        <a:pt x="70" y="116"/>
                        <a:pt x="70" y="116"/>
                        <a:pt x="70" y="116"/>
                      </a:cubicBezTo>
                      <a:cubicBezTo>
                        <a:pt x="70" y="115"/>
                        <a:pt x="70" y="115"/>
                        <a:pt x="70" y="115"/>
                      </a:cubicBezTo>
                      <a:cubicBezTo>
                        <a:pt x="69" y="115"/>
                        <a:pt x="69" y="115"/>
                        <a:pt x="69" y="115"/>
                      </a:cubicBezTo>
                      <a:cubicBezTo>
                        <a:pt x="69" y="61"/>
                        <a:pt x="69" y="61"/>
                        <a:pt x="69" y="61"/>
                      </a:cubicBezTo>
                      <a:cubicBezTo>
                        <a:pt x="99" y="61"/>
                        <a:pt x="99" y="61"/>
                        <a:pt x="99" y="61"/>
                      </a:cubicBezTo>
                      <a:cubicBezTo>
                        <a:pt x="99" y="84"/>
                        <a:pt x="99" y="84"/>
                        <a:pt x="99" y="84"/>
                      </a:cubicBezTo>
                      <a:cubicBezTo>
                        <a:pt x="123" y="84"/>
                        <a:pt x="123" y="84"/>
                        <a:pt x="123" y="84"/>
                      </a:cubicBezTo>
                      <a:cubicBezTo>
                        <a:pt x="123" y="33"/>
                        <a:pt x="123" y="33"/>
                        <a:pt x="123" y="33"/>
                      </a:cubicBezTo>
                      <a:cubicBezTo>
                        <a:pt x="32" y="33"/>
                        <a:pt x="32" y="33"/>
                        <a:pt x="32" y="33"/>
                      </a:cubicBezTo>
                      <a:lnTo>
                        <a:pt x="32"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44" name="Freeform 10"/>
                <p:cNvSpPr>
                  <a:spLocks/>
                </p:cNvSpPr>
                <p:nvPr/>
              </p:nvSpPr>
              <p:spPr bwMode="auto">
                <a:xfrm>
                  <a:off x="4994429" y="5029200"/>
                  <a:ext cx="524643" cy="126831"/>
                </a:xfrm>
                <a:custGeom>
                  <a:avLst/>
                  <a:gdLst>
                    <a:gd name="T0" fmla="*/ 33 w 412"/>
                    <a:gd name="T1" fmla="*/ 150 h 182"/>
                    <a:gd name="T2" fmla="*/ 187 w 412"/>
                    <a:gd name="T3" fmla="*/ 150 h 182"/>
                    <a:gd name="T4" fmla="*/ 187 w 412"/>
                    <a:gd name="T5" fmla="*/ 1 h 182"/>
                    <a:gd name="T6" fmla="*/ 187 w 412"/>
                    <a:gd name="T7" fmla="*/ 1 h 182"/>
                    <a:gd name="T8" fmla="*/ 187 w 412"/>
                    <a:gd name="T9" fmla="*/ 1 h 182"/>
                    <a:gd name="T10" fmla="*/ 412 w 412"/>
                    <a:gd name="T11" fmla="*/ 0 h 182"/>
                    <a:gd name="T12" fmla="*/ 412 w 412"/>
                    <a:gd name="T13" fmla="*/ 181 h 182"/>
                    <a:gd name="T14" fmla="*/ 380 w 412"/>
                    <a:gd name="T15" fmla="*/ 181 h 182"/>
                    <a:gd name="T16" fmla="*/ 380 w 412"/>
                    <a:gd name="T17" fmla="*/ 181 h 182"/>
                    <a:gd name="T18" fmla="*/ 256 w 412"/>
                    <a:gd name="T19" fmla="*/ 182 h 182"/>
                    <a:gd name="T20" fmla="*/ 256 w 412"/>
                    <a:gd name="T21" fmla="*/ 62 h 182"/>
                    <a:gd name="T22" fmla="*/ 342 w 412"/>
                    <a:gd name="T23" fmla="*/ 62 h 182"/>
                    <a:gd name="T24" fmla="*/ 342 w 412"/>
                    <a:gd name="T25" fmla="*/ 62 h 182"/>
                    <a:gd name="T26" fmla="*/ 343 w 412"/>
                    <a:gd name="T27" fmla="*/ 62 h 182"/>
                    <a:gd name="T28" fmla="*/ 343 w 412"/>
                    <a:gd name="T29" fmla="*/ 94 h 182"/>
                    <a:gd name="T30" fmla="*/ 342 w 412"/>
                    <a:gd name="T31" fmla="*/ 94 h 182"/>
                    <a:gd name="T32" fmla="*/ 342 w 412"/>
                    <a:gd name="T33" fmla="*/ 116 h 182"/>
                    <a:gd name="T34" fmla="*/ 313 w 412"/>
                    <a:gd name="T35" fmla="*/ 116 h 182"/>
                    <a:gd name="T36" fmla="*/ 313 w 412"/>
                    <a:gd name="T37" fmla="*/ 94 h 182"/>
                    <a:gd name="T38" fmla="*/ 289 w 412"/>
                    <a:gd name="T39" fmla="*/ 94 h 182"/>
                    <a:gd name="T40" fmla="*/ 289 w 412"/>
                    <a:gd name="T41" fmla="*/ 149 h 182"/>
                    <a:gd name="T42" fmla="*/ 380 w 412"/>
                    <a:gd name="T43" fmla="*/ 149 h 182"/>
                    <a:gd name="T44" fmla="*/ 380 w 412"/>
                    <a:gd name="T45" fmla="*/ 32 h 182"/>
                    <a:gd name="T46" fmla="*/ 221 w 412"/>
                    <a:gd name="T47" fmla="*/ 32 h 182"/>
                    <a:gd name="T48" fmla="*/ 221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7 w 412"/>
                    <a:gd name="T61" fmla="*/ 115 h 182"/>
                    <a:gd name="T62" fmla="*/ 100 w 412"/>
                    <a:gd name="T63" fmla="*/ 115 h 182"/>
                    <a:gd name="T64" fmla="*/ 100 w 412"/>
                    <a:gd name="T65" fmla="*/ 116 h 182"/>
                    <a:gd name="T66" fmla="*/ 71 w 412"/>
                    <a:gd name="T67" fmla="*/ 116 h 182"/>
                    <a:gd name="T68" fmla="*/ 71 w 412"/>
                    <a:gd name="T69" fmla="*/ 115 h 182"/>
                    <a:gd name="T70" fmla="*/ 70 w 412"/>
                    <a:gd name="T71" fmla="*/ 115 h 182"/>
                    <a:gd name="T72" fmla="*/ 69 w 412"/>
                    <a:gd name="T73" fmla="*/ 61 h 182"/>
                    <a:gd name="T74" fmla="*/ 100 w 412"/>
                    <a:gd name="T75" fmla="*/ 61 h 182"/>
                    <a:gd name="T76" fmla="*/ 100 w 412"/>
                    <a:gd name="T77" fmla="*/ 84 h 182"/>
                    <a:gd name="T78" fmla="*/ 124 w 412"/>
                    <a:gd name="T79" fmla="*/ 84 h 182"/>
                    <a:gd name="T80" fmla="*/ 124 w 412"/>
                    <a:gd name="T81" fmla="*/ 33 h 182"/>
                    <a:gd name="T82" fmla="*/ 33 w 412"/>
                    <a:gd name="T83" fmla="*/ 33 h 182"/>
                    <a:gd name="T84" fmla="*/ 33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3" y="150"/>
                      </a:moveTo>
                      <a:cubicBezTo>
                        <a:pt x="187" y="150"/>
                        <a:pt x="187" y="150"/>
                        <a:pt x="187" y="150"/>
                      </a:cubicBezTo>
                      <a:cubicBezTo>
                        <a:pt x="187" y="1"/>
                        <a:pt x="187" y="1"/>
                        <a:pt x="187"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80" y="181"/>
                        <a:pt x="380" y="181"/>
                        <a:pt x="380" y="181"/>
                      </a:cubicBezTo>
                      <a:cubicBezTo>
                        <a:pt x="380" y="181"/>
                        <a:pt x="380" y="181"/>
                        <a:pt x="380" y="181"/>
                      </a:cubicBezTo>
                      <a:cubicBezTo>
                        <a:pt x="256" y="182"/>
                        <a:pt x="256" y="182"/>
                        <a:pt x="256" y="182"/>
                      </a:cubicBezTo>
                      <a:cubicBezTo>
                        <a:pt x="256" y="143"/>
                        <a:pt x="256" y="100"/>
                        <a:pt x="256" y="62"/>
                      </a:cubicBezTo>
                      <a:cubicBezTo>
                        <a:pt x="285" y="62"/>
                        <a:pt x="313" y="62"/>
                        <a:pt x="342" y="62"/>
                      </a:cubicBezTo>
                      <a:cubicBezTo>
                        <a:pt x="342" y="62"/>
                        <a:pt x="342" y="62"/>
                        <a:pt x="342" y="62"/>
                      </a:cubicBezTo>
                      <a:cubicBezTo>
                        <a:pt x="343" y="62"/>
                        <a:pt x="343" y="62"/>
                        <a:pt x="343" y="62"/>
                      </a:cubicBezTo>
                      <a:cubicBezTo>
                        <a:pt x="343" y="94"/>
                        <a:pt x="343" y="94"/>
                        <a:pt x="343"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9" y="94"/>
                        <a:pt x="289" y="94"/>
                        <a:pt x="289" y="94"/>
                      </a:cubicBezTo>
                      <a:cubicBezTo>
                        <a:pt x="289" y="149"/>
                        <a:pt x="289" y="149"/>
                        <a:pt x="289" y="149"/>
                      </a:cubicBezTo>
                      <a:cubicBezTo>
                        <a:pt x="380" y="149"/>
                        <a:pt x="380" y="149"/>
                        <a:pt x="380" y="149"/>
                      </a:cubicBezTo>
                      <a:cubicBezTo>
                        <a:pt x="380" y="32"/>
                        <a:pt x="380" y="32"/>
                        <a:pt x="380" y="32"/>
                      </a:cubicBezTo>
                      <a:cubicBezTo>
                        <a:pt x="221" y="32"/>
                        <a:pt x="221" y="32"/>
                        <a:pt x="221" y="32"/>
                      </a:cubicBezTo>
                      <a:cubicBezTo>
                        <a:pt x="221" y="32"/>
                        <a:pt x="221" y="32"/>
                        <a:pt x="221"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7" y="115"/>
                        <a:pt x="157" y="115"/>
                        <a:pt x="157" y="115"/>
                      </a:cubicBezTo>
                      <a:cubicBezTo>
                        <a:pt x="100" y="115"/>
                        <a:pt x="100" y="115"/>
                        <a:pt x="100" y="115"/>
                      </a:cubicBezTo>
                      <a:cubicBezTo>
                        <a:pt x="100" y="116"/>
                        <a:pt x="100" y="116"/>
                        <a:pt x="100" y="116"/>
                      </a:cubicBezTo>
                      <a:cubicBezTo>
                        <a:pt x="71" y="116"/>
                        <a:pt x="71" y="116"/>
                        <a:pt x="71" y="116"/>
                      </a:cubicBezTo>
                      <a:cubicBezTo>
                        <a:pt x="71" y="115"/>
                        <a:pt x="71" y="115"/>
                        <a:pt x="71" y="115"/>
                      </a:cubicBezTo>
                      <a:cubicBezTo>
                        <a:pt x="70" y="115"/>
                        <a:pt x="70" y="115"/>
                        <a:pt x="70" y="115"/>
                      </a:cubicBezTo>
                      <a:cubicBezTo>
                        <a:pt x="69" y="61"/>
                        <a:pt x="69" y="61"/>
                        <a:pt x="69" y="61"/>
                      </a:cubicBezTo>
                      <a:cubicBezTo>
                        <a:pt x="100" y="61"/>
                        <a:pt x="100" y="61"/>
                        <a:pt x="100" y="61"/>
                      </a:cubicBezTo>
                      <a:cubicBezTo>
                        <a:pt x="100" y="84"/>
                        <a:pt x="100" y="84"/>
                        <a:pt x="100" y="84"/>
                      </a:cubicBezTo>
                      <a:cubicBezTo>
                        <a:pt x="124" y="84"/>
                        <a:pt x="124" y="84"/>
                        <a:pt x="124" y="84"/>
                      </a:cubicBezTo>
                      <a:cubicBezTo>
                        <a:pt x="124" y="33"/>
                        <a:pt x="124" y="33"/>
                        <a:pt x="124" y="33"/>
                      </a:cubicBezTo>
                      <a:cubicBezTo>
                        <a:pt x="33" y="33"/>
                        <a:pt x="33" y="33"/>
                        <a:pt x="33" y="33"/>
                      </a:cubicBezTo>
                      <a:lnTo>
                        <a:pt x="33"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45" name="Freeform 11"/>
                <p:cNvSpPr>
                  <a:spLocks/>
                </p:cNvSpPr>
                <p:nvPr/>
              </p:nvSpPr>
              <p:spPr bwMode="auto">
                <a:xfrm>
                  <a:off x="5564240" y="5029200"/>
                  <a:ext cx="524643" cy="126831"/>
                </a:xfrm>
                <a:custGeom>
                  <a:avLst/>
                  <a:gdLst>
                    <a:gd name="T0" fmla="*/ 32 w 411"/>
                    <a:gd name="T1" fmla="*/ 150 h 182"/>
                    <a:gd name="T2" fmla="*/ 186 w 411"/>
                    <a:gd name="T3" fmla="*/ 150 h 182"/>
                    <a:gd name="T4" fmla="*/ 186 w 411"/>
                    <a:gd name="T5" fmla="*/ 1 h 182"/>
                    <a:gd name="T6" fmla="*/ 187 w 411"/>
                    <a:gd name="T7" fmla="*/ 1 h 182"/>
                    <a:gd name="T8" fmla="*/ 187 w 411"/>
                    <a:gd name="T9" fmla="*/ 1 h 182"/>
                    <a:gd name="T10" fmla="*/ 411 w 411"/>
                    <a:gd name="T11" fmla="*/ 0 h 182"/>
                    <a:gd name="T12" fmla="*/ 411 w 411"/>
                    <a:gd name="T13" fmla="*/ 181 h 182"/>
                    <a:gd name="T14" fmla="*/ 379 w 411"/>
                    <a:gd name="T15" fmla="*/ 181 h 182"/>
                    <a:gd name="T16" fmla="*/ 379 w 411"/>
                    <a:gd name="T17" fmla="*/ 181 h 182"/>
                    <a:gd name="T18" fmla="*/ 255 w 411"/>
                    <a:gd name="T19" fmla="*/ 182 h 182"/>
                    <a:gd name="T20" fmla="*/ 255 w 411"/>
                    <a:gd name="T21" fmla="*/ 62 h 182"/>
                    <a:gd name="T22" fmla="*/ 341 w 411"/>
                    <a:gd name="T23" fmla="*/ 62 h 182"/>
                    <a:gd name="T24" fmla="*/ 341 w 411"/>
                    <a:gd name="T25" fmla="*/ 62 h 182"/>
                    <a:gd name="T26" fmla="*/ 342 w 411"/>
                    <a:gd name="T27" fmla="*/ 62 h 182"/>
                    <a:gd name="T28" fmla="*/ 342 w 411"/>
                    <a:gd name="T29" fmla="*/ 94 h 182"/>
                    <a:gd name="T30" fmla="*/ 341 w 411"/>
                    <a:gd name="T31" fmla="*/ 94 h 182"/>
                    <a:gd name="T32" fmla="*/ 341 w 411"/>
                    <a:gd name="T33" fmla="*/ 116 h 182"/>
                    <a:gd name="T34" fmla="*/ 312 w 411"/>
                    <a:gd name="T35" fmla="*/ 116 h 182"/>
                    <a:gd name="T36" fmla="*/ 312 w 411"/>
                    <a:gd name="T37" fmla="*/ 94 h 182"/>
                    <a:gd name="T38" fmla="*/ 288 w 411"/>
                    <a:gd name="T39" fmla="*/ 94 h 182"/>
                    <a:gd name="T40" fmla="*/ 288 w 411"/>
                    <a:gd name="T41" fmla="*/ 149 h 182"/>
                    <a:gd name="T42" fmla="*/ 379 w 411"/>
                    <a:gd name="T43" fmla="*/ 149 h 182"/>
                    <a:gd name="T44" fmla="*/ 379 w 411"/>
                    <a:gd name="T45" fmla="*/ 32 h 182"/>
                    <a:gd name="T46" fmla="*/ 220 w 411"/>
                    <a:gd name="T47" fmla="*/ 32 h 182"/>
                    <a:gd name="T48" fmla="*/ 220 w 411"/>
                    <a:gd name="T49" fmla="*/ 32 h 182"/>
                    <a:gd name="T50" fmla="*/ 218 w 411"/>
                    <a:gd name="T51" fmla="*/ 32 h 182"/>
                    <a:gd name="T52" fmla="*/ 218 w 411"/>
                    <a:gd name="T53" fmla="*/ 182 h 182"/>
                    <a:gd name="T54" fmla="*/ 0 w 411"/>
                    <a:gd name="T55" fmla="*/ 182 h 182"/>
                    <a:gd name="T56" fmla="*/ 0 w 411"/>
                    <a:gd name="T57" fmla="*/ 1 h 182"/>
                    <a:gd name="T58" fmla="*/ 156 w 411"/>
                    <a:gd name="T59" fmla="*/ 0 h 182"/>
                    <a:gd name="T60" fmla="*/ 156 w 411"/>
                    <a:gd name="T61" fmla="*/ 115 h 182"/>
                    <a:gd name="T62" fmla="*/ 99 w 411"/>
                    <a:gd name="T63" fmla="*/ 115 h 182"/>
                    <a:gd name="T64" fmla="*/ 99 w 411"/>
                    <a:gd name="T65" fmla="*/ 116 h 182"/>
                    <a:gd name="T66" fmla="*/ 70 w 411"/>
                    <a:gd name="T67" fmla="*/ 116 h 182"/>
                    <a:gd name="T68" fmla="*/ 70 w 411"/>
                    <a:gd name="T69" fmla="*/ 115 h 182"/>
                    <a:gd name="T70" fmla="*/ 69 w 411"/>
                    <a:gd name="T71" fmla="*/ 115 h 182"/>
                    <a:gd name="T72" fmla="*/ 69 w 411"/>
                    <a:gd name="T73" fmla="*/ 61 h 182"/>
                    <a:gd name="T74" fmla="*/ 99 w 411"/>
                    <a:gd name="T75" fmla="*/ 61 h 182"/>
                    <a:gd name="T76" fmla="*/ 99 w 411"/>
                    <a:gd name="T77" fmla="*/ 84 h 182"/>
                    <a:gd name="T78" fmla="*/ 123 w 411"/>
                    <a:gd name="T79" fmla="*/ 84 h 182"/>
                    <a:gd name="T80" fmla="*/ 123 w 411"/>
                    <a:gd name="T81" fmla="*/ 33 h 182"/>
                    <a:gd name="T82" fmla="*/ 32 w 411"/>
                    <a:gd name="T83" fmla="*/ 33 h 182"/>
                    <a:gd name="T84" fmla="*/ 32 w 411"/>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1" h="182">
                      <a:moveTo>
                        <a:pt x="32" y="150"/>
                      </a:moveTo>
                      <a:cubicBezTo>
                        <a:pt x="186" y="150"/>
                        <a:pt x="186" y="150"/>
                        <a:pt x="186" y="150"/>
                      </a:cubicBezTo>
                      <a:cubicBezTo>
                        <a:pt x="186" y="1"/>
                        <a:pt x="186" y="1"/>
                        <a:pt x="186" y="1"/>
                      </a:cubicBezTo>
                      <a:cubicBezTo>
                        <a:pt x="187" y="1"/>
                        <a:pt x="187" y="1"/>
                        <a:pt x="187" y="1"/>
                      </a:cubicBezTo>
                      <a:cubicBezTo>
                        <a:pt x="187" y="1"/>
                        <a:pt x="187" y="1"/>
                        <a:pt x="187" y="1"/>
                      </a:cubicBezTo>
                      <a:cubicBezTo>
                        <a:pt x="268" y="1"/>
                        <a:pt x="331" y="0"/>
                        <a:pt x="411" y="0"/>
                      </a:cubicBezTo>
                      <a:cubicBezTo>
                        <a:pt x="411" y="181"/>
                        <a:pt x="411" y="181"/>
                        <a:pt x="411" y="181"/>
                      </a:cubicBezTo>
                      <a:cubicBezTo>
                        <a:pt x="379" y="181"/>
                        <a:pt x="379" y="181"/>
                        <a:pt x="379" y="181"/>
                      </a:cubicBezTo>
                      <a:cubicBezTo>
                        <a:pt x="379" y="181"/>
                        <a:pt x="379" y="181"/>
                        <a:pt x="379" y="181"/>
                      </a:cubicBezTo>
                      <a:cubicBezTo>
                        <a:pt x="255" y="182"/>
                        <a:pt x="255" y="182"/>
                        <a:pt x="255" y="182"/>
                      </a:cubicBezTo>
                      <a:cubicBezTo>
                        <a:pt x="255" y="143"/>
                        <a:pt x="255" y="100"/>
                        <a:pt x="255" y="62"/>
                      </a:cubicBezTo>
                      <a:cubicBezTo>
                        <a:pt x="284" y="62"/>
                        <a:pt x="312" y="62"/>
                        <a:pt x="341" y="62"/>
                      </a:cubicBezTo>
                      <a:cubicBezTo>
                        <a:pt x="341" y="62"/>
                        <a:pt x="341" y="62"/>
                        <a:pt x="341" y="62"/>
                      </a:cubicBezTo>
                      <a:cubicBezTo>
                        <a:pt x="342" y="62"/>
                        <a:pt x="342" y="62"/>
                        <a:pt x="342" y="62"/>
                      </a:cubicBezTo>
                      <a:cubicBezTo>
                        <a:pt x="342" y="94"/>
                        <a:pt x="342" y="94"/>
                        <a:pt x="342" y="94"/>
                      </a:cubicBezTo>
                      <a:cubicBezTo>
                        <a:pt x="341" y="94"/>
                        <a:pt x="341" y="94"/>
                        <a:pt x="341" y="94"/>
                      </a:cubicBezTo>
                      <a:cubicBezTo>
                        <a:pt x="341" y="116"/>
                        <a:pt x="341" y="116"/>
                        <a:pt x="341" y="116"/>
                      </a:cubicBezTo>
                      <a:cubicBezTo>
                        <a:pt x="312" y="116"/>
                        <a:pt x="312" y="116"/>
                        <a:pt x="312" y="116"/>
                      </a:cubicBezTo>
                      <a:cubicBezTo>
                        <a:pt x="312" y="94"/>
                        <a:pt x="312" y="94"/>
                        <a:pt x="312" y="94"/>
                      </a:cubicBezTo>
                      <a:cubicBezTo>
                        <a:pt x="288" y="94"/>
                        <a:pt x="288" y="94"/>
                        <a:pt x="288" y="94"/>
                      </a:cubicBezTo>
                      <a:cubicBezTo>
                        <a:pt x="288" y="149"/>
                        <a:pt x="288" y="149"/>
                        <a:pt x="288" y="149"/>
                      </a:cubicBezTo>
                      <a:cubicBezTo>
                        <a:pt x="379" y="149"/>
                        <a:pt x="379" y="149"/>
                        <a:pt x="379" y="149"/>
                      </a:cubicBezTo>
                      <a:cubicBezTo>
                        <a:pt x="379" y="32"/>
                        <a:pt x="379" y="32"/>
                        <a:pt x="379" y="32"/>
                      </a:cubicBezTo>
                      <a:cubicBezTo>
                        <a:pt x="220" y="32"/>
                        <a:pt x="220" y="32"/>
                        <a:pt x="220" y="32"/>
                      </a:cubicBezTo>
                      <a:cubicBezTo>
                        <a:pt x="220" y="32"/>
                        <a:pt x="220" y="32"/>
                        <a:pt x="220" y="32"/>
                      </a:cubicBezTo>
                      <a:cubicBezTo>
                        <a:pt x="218" y="32"/>
                        <a:pt x="218" y="32"/>
                        <a:pt x="218" y="32"/>
                      </a:cubicBezTo>
                      <a:cubicBezTo>
                        <a:pt x="218" y="182"/>
                        <a:pt x="218" y="182"/>
                        <a:pt x="218" y="182"/>
                      </a:cubicBezTo>
                      <a:cubicBezTo>
                        <a:pt x="0" y="182"/>
                        <a:pt x="0" y="182"/>
                        <a:pt x="0" y="182"/>
                      </a:cubicBezTo>
                      <a:cubicBezTo>
                        <a:pt x="0" y="1"/>
                        <a:pt x="0" y="1"/>
                        <a:pt x="0" y="1"/>
                      </a:cubicBezTo>
                      <a:cubicBezTo>
                        <a:pt x="156" y="0"/>
                        <a:pt x="156" y="0"/>
                        <a:pt x="156" y="0"/>
                      </a:cubicBezTo>
                      <a:cubicBezTo>
                        <a:pt x="156" y="115"/>
                        <a:pt x="156" y="115"/>
                        <a:pt x="156" y="115"/>
                      </a:cubicBezTo>
                      <a:cubicBezTo>
                        <a:pt x="99" y="115"/>
                        <a:pt x="99" y="115"/>
                        <a:pt x="99" y="115"/>
                      </a:cubicBezTo>
                      <a:cubicBezTo>
                        <a:pt x="99" y="116"/>
                        <a:pt x="99" y="116"/>
                        <a:pt x="99" y="116"/>
                      </a:cubicBezTo>
                      <a:cubicBezTo>
                        <a:pt x="70" y="116"/>
                        <a:pt x="70" y="116"/>
                        <a:pt x="70" y="116"/>
                      </a:cubicBezTo>
                      <a:cubicBezTo>
                        <a:pt x="70" y="115"/>
                        <a:pt x="70" y="115"/>
                        <a:pt x="70" y="115"/>
                      </a:cubicBezTo>
                      <a:cubicBezTo>
                        <a:pt x="69" y="115"/>
                        <a:pt x="69" y="115"/>
                        <a:pt x="69" y="115"/>
                      </a:cubicBezTo>
                      <a:cubicBezTo>
                        <a:pt x="69" y="61"/>
                        <a:pt x="69" y="61"/>
                        <a:pt x="69" y="61"/>
                      </a:cubicBezTo>
                      <a:cubicBezTo>
                        <a:pt x="99" y="61"/>
                        <a:pt x="99" y="61"/>
                        <a:pt x="99" y="61"/>
                      </a:cubicBezTo>
                      <a:cubicBezTo>
                        <a:pt x="99" y="84"/>
                        <a:pt x="99" y="84"/>
                        <a:pt x="99" y="84"/>
                      </a:cubicBezTo>
                      <a:cubicBezTo>
                        <a:pt x="123" y="84"/>
                        <a:pt x="123" y="84"/>
                        <a:pt x="123" y="84"/>
                      </a:cubicBezTo>
                      <a:cubicBezTo>
                        <a:pt x="123" y="33"/>
                        <a:pt x="123" y="33"/>
                        <a:pt x="123" y="33"/>
                      </a:cubicBezTo>
                      <a:cubicBezTo>
                        <a:pt x="32" y="33"/>
                        <a:pt x="32" y="33"/>
                        <a:pt x="32" y="33"/>
                      </a:cubicBezTo>
                      <a:lnTo>
                        <a:pt x="32"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46" name="Freeform 12"/>
                <p:cNvSpPr>
                  <a:spLocks/>
                </p:cNvSpPr>
                <p:nvPr/>
              </p:nvSpPr>
              <p:spPr bwMode="auto">
                <a:xfrm>
                  <a:off x="6120153" y="5029200"/>
                  <a:ext cx="526381" cy="126831"/>
                </a:xfrm>
                <a:custGeom>
                  <a:avLst/>
                  <a:gdLst>
                    <a:gd name="T0" fmla="*/ 33 w 412"/>
                    <a:gd name="T1" fmla="*/ 150 h 182"/>
                    <a:gd name="T2" fmla="*/ 187 w 412"/>
                    <a:gd name="T3" fmla="*/ 150 h 182"/>
                    <a:gd name="T4" fmla="*/ 187 w 412"/>
                    <a:gd name="T5" fmla="*/ 1 h 182"/>
                    <a:gd name="T6" fmla="*/ 187 w 412"/>
                    <a:gd name="T7" fmla="*/ 1 h 182"/>
                    <a:gd name="T8" fmla="*/ 187 w 412"/>
                    <a:gd name="T9" fmla="*/ 1 h 182"/>
                    <a:gd name="T10" fmla="*/ 412 w 412"/>
                    <a:gd name="T11" fmla="*/ 0 h 182"/>
                    <a:gd name="T12" fmla="*/ 412 w 412"/>
                    <a:gd name="T13" fmla="*/ 181 h 182"/>
                    <a:gd name="T14" fmla="*/ 379 w 412"/>
                    <a:gd name="T15" fmla="*/ 181 h 182"/>
                    <a:gd name="T16" fmla="*/ 379 w 412"/>
                    <a:gd name="T17" fmla="*/ 181 h 182"/>
                    <a:gd name="T18" fmla="*/ 256 w 412"/>
                    <a:gd name="T19" fmla="*/ 182 h 182"/>
                    <a:gd name="T20" fmla="*/ 255 w 412"/>
                    <a:gd name="T21" fmla="*/ 62 h 182"/>
                    <a:gd name="T22" fmla="*/ 342 w 412"/>
                    <a:gd name="T23" fmla="*/ 62 h 182"/>
                    <a:gd name="T24" fmla="*/ 342 w 412"/>
                    <a:gd name="T25" fmla="*/ 62 h 182"/>
                    <a:gd name="T26" fmla="*/ 342 w 412"/>
                    <a:gd name="T27" fmla="*/ 62 h 182"/>
                    <a:gd name="T28" fmla="*/ 342 w 412"/>
                    <a:gd name="T29" fmla="*/ 94 h 182"/>
                    <a:gd name="T30" fmla="*/ 342 w 412"/>
                    <a:gd name="T31" fmla="*/ 94 h 182"/>
                    <a:gd name="T32" fmla="*/ 342 w 412"/>
                    <a:gd name="T33" fmla="*/ 116 h 182"/>
                    <a:gd name="T34" fmla="*/ 313 w 412"/>
                    <a:gd name="T35" fmla="*/ 116 h 182"/>
                    <a:gd name="T36" fmla="*/ 313 w 412"/>
                    <a:gd name="T37" fmla="*/ 94 h 182"/>
                    <a:gd name="T38" fmla="*/ 288 w 412"/>
                    <a:gd name="T39" fmla="*/ 94 h 182"/>
                    <a:gd name="T40" fmla="*/ 288 w 412"/>
                    <a:gd name="T41" fmla="*/ 149 h 182"/>
                    <a:gd name="T42" fmla="*/ 379 w 412"/>
                    <a:gd name="T43" fmla="*/ 149 h 182"/>
                    <a:gd name="T44" fmla="*/ 379 w 412"/>
                    <a:gd name="T45" fmla="*/ 32 h 182"/>
                    <a:gd name="T46" fmla="*/ 220 w 412"/>
                    <a:gd name="T47" fmla="*/ 32 h 182"/>
                    <a:gd name="T48" fmla="*/ 220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7 w 412"/>
                    <a:gd name="T61" fmla="*/ 115 h 182"/>
                    <a:gd name="T62" fmla="*/ 100 w 412"/>
                    <a:gd name="T63" fmla="*/ 115 h 182"/>
                    <a:gd name="T64" fmla="*/ 100 w 412"/>
                    <a:gd name="T65" fmla="*/ 116 h 182"/>
                    <a:gd name="T66" fmla="*/ 71 w 412"/>
                    <a:gd name="T67" fmla="*/ 116 h 182"/>
                    <a:gd name="T68" fmla="*/ 71 w 412"/>
                    <a:gd name="T69" fmla="*/ 115 h 182"/>
                    <a:gd name="T70" fmla="*/ 70 w 412"/>
                    <a:gd name="T71" fmla="*/ 115 h 182"/>
                    <a:gd name="T72" fmla="*/ 69 w 412"/>
                    <a:gd name="T73" fmla="*/ 61 h 182"/>
                    <a:gd name="T74" fmla="*/ 100 w 412"/>
                    <a:gd name="T75" fmla="*/ 61 h 182"/>
                    <a:gd name="T76" fmla="*/ 100 w 412"/>
                    <a:gd name="T77" fmla="*/ 84 h 182"/>
                    <a:gd name="T78" fmla="*/ 124 w 412"/>
                    <a:gd name="T79" fmla="*/ 84 h 182"/>
                    <a:gd name="T80" fmla="*/ 124 w 412"/>
                    <a:gd name="T81" fmla="*/ 33 h 182"/>
                    <a:gd name="T82" fmla="*/ 33 w 412"/>
                    <a:gd name="T83" fmla="*/ 33 h 182"/>
                    <a:gd name="T84" fmla="*/ 33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3" y="150"/>
                      </a:moveTo>
                      <a:cubicBezTo>
                        <a:pt x="187" y="150"/>
                        <a:pt x="187" y="150"/>
                        <a:pt x="187" y="150"/>
                      </a:cubicBezTo>
                      <a:cubicBezTo>
                        <a:pt x="187" y="1"/>
                        <a:pt x="187" y="1"/>
                        <a:pt x="187"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79" y="181"/>
                        <a:pt x="379" y="181"/>
                        <a:pt x="379" y="181"/>
                      </a:cubicBezTo>
                      <a:cubicBezTo>
                        <a:pt x="379" y="181"/>
                        <a:pt x="379" y="181"/>
                        <a:pt x="379" y="181"/>
                      </a:cubicBezTo>
                      <a:cubicBezTo>
                        <a:pt x="256" y="182"/>
                        <a:pt x="256" y="182"/>
                        <a:pt x="256" y="182"/>
                      </a:cubicBezTo>
                      <a:cubicBezTo>
                        <a:pt x="256" y="143"/>
                        <a:pt x="255" y="100"/>
                        <a:pt x="255" y="62"/>
                      </a:cubicBezTo>
                      <a:cubicBezTo>
                        <a:pt x="285" y="62"/>
                        <a:pt x="313" y="62"/>
                        <a:pt x="342" y="62"/>
                      </a:cubicBezTo>
                      <a:cubicBezTo>
                        <a:pt x="342" y="62"/>
                        <a:pt x="342" y="62"/>
                        <a:pt x="342" y="62"/>
                      </a:cubicBezTo>
                      <a:cubicBezTo>
                        <a:pt x="342" y="62"/>
                        <a:pt x="342" y="62"/>
                        <a:pt x="342" y="62"/>
                      </a:cubicBezTo>
                      <a:cubicBezTo>
                        <a:pt x="342" y="94"/>
                        <a:pt x="342" y="94"/>
                        <a:pt x="342"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8" y="94"/>
                        <a:pt x="288" y="94"/>
                        <a:pt x="288" y="94"/>
                      </a:cubicBezTo>
                      <a:cubicBezTo>
                        <a:pt x="288" y="149"/>
                        <a:pt x="288" y="149"/>
                        <a:pt x="288" y="149"/>
                      </a:cubicBezTo>
                      <a:cubicBezTo>
                        <a:pt x="379" y="149"/>
                        <a:pt x="379" y="149"/>
                        <a:pt x="379" y="149"/>
                      </a:cubicBezTo>
                      <a:cubicBezTo>
                        <a:pt x="379" y="32"/>
                        <a:pt x="379" y="32"/>
                        <a:pt x="379" y="32"/>
                      </a:cubicBezTo>
                      <a:cubicBezTo>
                        <a:pt x="220" y="32"/>
                        <a:pt x="220" y="32"/>
                        <a:pt x="220" y="32"/>
                      </a:cubicBezTo>
                      <a:cubicBezTo>
                        <a:pt x="220" y="32"/>
                        <a:pt x="220" y="32"/>
                        <a:pt x="220"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7" y="115"/>
                        <a:pt x="157" y="115"/>
                        <a:pt x="157" y="115"/>
                      </a:cubicBezTo>
                      <a:cubicBezTo>
                        <a:pt x="100" y="115"/>
                        <a:pt x="100" y="115"/>
                        <a:pt x="100" y="115"/>
                      </a:cubicBezTo>
                      <a:cubicBezTo>
                        <a:pt x="100" y="116"/>
                        <a:pt x="100" y="116"/>
                        <a:pt x="100" y="116"/>
                      </a:cubicBezTo>
                      <a:cubicBezTo>
                        <a:pt x="71" y="116"/>
                        <a:pt x="71" y="116"/>
                        <a:pt x="71" y="116"/>
                      </a:cubicBezTo>
                      <a:cubicBezTo>
                        <a:pt x="71" y="115"/>
                        <a:pt x="71" y="115"/>
                        <a:pt x="71" y="115"/>
                      </a:cubicBezTo>
                      <a:cubicBezTo>
                        <a:pt x="70" y="115"/>
                        <a:pt x="70" y="115"/>
                        <a:pt x="70" y="115"/>
                      </a:cubicBezTo>
                      <a:cubicBezTo>
                        <a:pt x="69" y="61"/>
                        <a:pt x="69" y="61"/>
                        <a:pt x="69" y="61"/>
                      </a:cubicBezTo>
                      <a:cubicBezTo>
                        <a:pt x="100" y="61"/>
                        <a:pt x="100" y="61"/>
                        <a:pt x="100" y="61"/>
                      </a:cubicBezTo>
                      <a:cubicBezTo>
                        <a:pt x="100" y="84"/>
                        <a:pt x="100" y="84"/>
                        <a:pt x="100" y="84"/>
                      </a:cubicBezTo>
                      <a:cubicBezTo>
                        <a:pt x="124" y="84"/>
                        <a:pt x="124" y="84"/>
                        <a:pt x="124" y="84"/>
                      </a:cubicBezTo>
                      <a:cubicBezTo>
                        <a:pt x="124" y="33"/>
                        <a:pt x="124" y="33"/>
                        <a:pt x="124" y="33"/>
                      </a:cubicBezTo>
                      <a:cubicBezTo>
                        <a:pt x="33" y="33"/>
                        <a:pt x="33" y="33"/>
                        <a:pt x="33" y="33"/>
                      </a:cubicBezTo>
                      <a:lnTo>
                        <a:pt x="33"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47" name="Freeform 13"/>
                <p:cNvSpPr>
                  <a:spLocks/>
                </p:cNvSpPr>
                <p:nvPr/>
              </p:nvSpPr>
              <p:spPr bwMode="auto">
                <a:xfrm>
                  <a:off x="6677804" y="5029200"/>
                  <a:ext cx="524643" cy="126831"/>
                </a:xfrm>
                <a:custGeom>
                  <a:avLst/>
                  <a:gdLst>
                    <a:gd name="T0" fmla="*/ 32 w 411"/>
                    <a:gd name="T1" fmla="*/ 150 h 182"/>
                    <a:gd name="T2" fmla="*/ 186 w 411"/>
                    <a:gd name="T3" fmla="*/ 150 h 182"/>
                    <a:gd name="T4" fmla="*/ 186 w 411"/>
                    <a:gd name="T5" fmla="*/ 1 h 182"/>
                    <a:gd name="T6" fmla="*/ 187 w 411"/>
                    <a:gd name="T7" fmla="*/ 1 h 182"/>
                    <a:gd name="T8" fmla="*/ 187 w 411"/>
                    <a:gd name="T9" fmla="*/ 1 h 182"/>
                    <a:gd name="T10" fmla="*/ 411 w 411"/>
                    <a:gd name="T11" fmla="*/ 0 h 182"/>
                    <a:gd name="T12" fmla="*/ 411 w 411"/>
                    <a:gd name="T13" fmla="*/ 181 h 182"/>
                    <a:gd name="T14" fmla="*/ 379 w 411"/>
                    <a:gd name="T15" fmla="*/ 181 h 182"/>
                    <a:gd name="T16" fmla="*/ 379 w 411"/>
                    <a:gd name="T17" fmla="*/ 181 h 182"/>
                    <a:gd name="T18" fmla="*/ 255 w 411"/>
                    <a:gd name="T19" fmla="*/ 182 h 182"/>
                    <a:gd name="T20" fmla="*/ 255 w 411"/>
                    <a:gd name="T21" fmla="*/ 62 h 182"/>
                    <a:gd name="T22" fmla="*/ 342 w 411"/>
                    <a:gd name="T23" fmla="*/ 62 h 182"/>
                    <a:gd name="T24" fmla="*/ 342 w 411"/>
                    <a:gd name="T25" fmla="*/ 62 h 182"/>
                    <a:gd name="T26" fmla="*/ 342 w 411"/>
                    <a:gd name="T27" fmla="*/ 62 h 182"/>
                    <a:gd name="T28" fmla="*/ 342 w 411"/>
                    <a:gd name="T29" fmla="*/ 94 h 182"/>
                    <a:gd name="T30" fmla="*/ 342 w 411"/>
                    <a:gd name="T31" fmla="*/ 94 h 182"/>
                    <a:gd name="T32" fmla="*/ 342 w 411"/>
                    <a:gd name="T33" fmla="*/ 116 h 182"/>
                    <a:gd name="T34" fmla="*/ 313 w 411"/>
                    <a:gd name="T35" fmla="*/ 116 h 182"/>
                    <a:gd name="T36" fmla="*/ 313 w 411"/>
                    <a:gd name="T37" fmla="*/ 94 h 182"/>
                    <a:gd name="T38" fmla="*/ 288 w 411"/>
                    <a:gd name="T39" fmla="*/ 94 h 182"/>
                    <a:gd name="T40" fmla="*/ 288 w 411"/>
                    <a:gd name="T41" fmla="*/ 149 h 182"/>
                    <a:gd name="T42" fmla="*/ 379 w 411"/>
                    <a:gd name="T43" fmla="*/ 149 h 182"/>
                    <a:gd name="T44" fmla="*/ 379 w 411"/>
                    <a:gd name="T45" fmla="*/ 32 h 182"/>
                    <a:gd name="T46" fmla="*/ 220 w 411"/>
                    <a:gd name="T47" fmla="*/ 32 h 182"/>
                    <a:gd name="T48" fmla="*/ 220 w 411"/>
                    <a:gd name="T49" fmla="*/ 32 h 182"/>
                    <a:gd name="T50" fmla="*/ 219 w 411"/>
                    <a:gd name="T51" fmla="*/ 32 h 182"/>
                    <a:gd name="T52" fmla="*/ 219 w 411"/>
                    <a:gd name="T53" fmla="*/ 182 h 182"/>
                    <a:gd name="T54" fmla="*/ 0 w 411"/>
                    <a:gd name="T55" fmla="*/ 182 h 182"/>
                    <a:gd name="T56" fmla="*/ 0 w 411"/>
                    <a:gd name="T57" fmla="*/ 1 h 182"/>
                    <a:gd name="T58" fmla="*/ 156 w 411"/>
                    <a:gd name="T59" fmla="*/ 0 h 182"/>
                    <a:gd name="T60" fmla="*/ 156 w 411"/>
                    <a:gd name="T61" fmla="*/ 115 h 182"/>
                    <a:gd name="T62" fmla="*/ 99 w 411"/>
                    <a:gd name="T63" fmla="*/ 115 h 182"/>
                    <a:gd name="T64" fmla="*/ 99 w 411"/>
                    <a:gd name="T65" fmla="*/ 116 h 182"/>
                    <a:gd name="T66" fmla="*/ 70 w 411"/>
                    <a:gd name="T67" fmla="*/ 116 h 182"/>
                    <a:gd name="T68" fmla="*/ 70 w 411"/>
                    <a:gd name="T69" fmla="*/ 115 h 182"/>
                    <a:gd name="T70" fmla="*/ 69 w 411"/>
                    <a:gd name="T71" fmla="*/ 115 h 182"/>
                    <a:gd name="T72" fmla="*/ 69 w 411"/>
                    <a:gd name="T73" fmla="*/ 61 h 182"/>
                    <a:gd name="T74" fmla="*/ 99 w 411"/>
                    <a:gd name="T75" fmla="*/ 61 h 182"/>
                    <a:gd name="T76" fmla="*/ 99 w 411"/>
                    <a:gd name="T77" fmla="*/ 84 h 182"/>
                    <a:gd name="T78" fmla="*/ 123 w 411"/>
                    <a:gd name="T79" fmla="*/ 84 h 182"/>
                    <a:gd name="T80" fmla="*/ 123 w 411"/>
                    <a:gd name="T81" fmla="*/ 33 h 182"/>
                    <a:gd name="T82" fmla="*/ 32 w 411"/>
                    <a:gd name="T83" fmla="*/ 33 h 182"/>
                    <a:gd name="T84" fmla="*/ 32 w 411"/>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1" h="182">
                      <a:moveTo>
                        <a:pt x="32" y="150"/>
                      </a:moveTo>
                      <a:cubicBezTo>
                        <a:pt x="186" y="150"/>
                        <a:pt x="186" y="150"/>
                        <a:pt x="186" y="150"/>
                      </a:cubicBezTo>
                      <a:cubicBezTo>
                        <a:pt x="186" y="1"/>
                        <a:pt x="186" y="1"/>
                        <a:pt x="186" y="1"/>
                      </a:cubicBezTo>
                      <a:cubicBezTo>
                        <a:pt x="187" y="1"/>
                        <a:pt x="187" y="1"/>
                        <a:pt x="187" y="1"/>
                      </a:cubicBezTo>
                      <a:cubicBezTo>
                        <a:pt x="187" y="1"/>
                        <a:pt x="187" y="1"/>
                        <a:pt x="187" y="1"/>
                      </a:cubicBezTo>
                      <a:cubicBezTo>
                        <a:pt x="268" y="1"/>
                        <a:pt x="332" y="0"/>
                        <a:pt x="411" y="0"/>
                      </a:cubicBezTo>
                      <a:cubicBezTo>
                        <a:pt x="411" y="181"/>
                        <a:pt x="411" y="181"/>
                        <a:pt x="411" y="181"/>
                      </a:cubicBezTo>
                      <a:cubicBezTo>
                        <a:pt x="379" y="181"/>
                        <a:pt x="379" y="181"/>
                        <a:pt x="379" y="181"/>
                      </a:cubicBezTo>
                      <a:cubicBezTo>
                        <a:pt x="379" y="181"/>
                        <a:pt x="379" y="181"/>
                        <a:pt x="379" y="181"/>
                      </a:cubicBezTo>
                      <a:cubicBezTo>
                        <a:pt x="255" y="182"/>
                        <a:pt x="255" y="182"/>
                        <a:pt x="255" y="182"/>
                      </a:cubicBezTo>
                      <a:cubicBezTo>
                        <a:pt x="255" y="143"/>
                        <a:pt x="255" y="100"/>
                        <a:pt x="255" y="62"/>
                      </a:cubicBezTo>
                      <a:cubicBezTo>
                        <a:pt x="284" y="62"/>
                        <a:pt x="313" y="62"/>
                        <a:pt x="342" y="62"/>
                      </a:cubicBezTo>
                      <a:cubicBezTo>
                        <a:pt x="342" y="62"/>
                        <a:pt x="342" y="62"/>
                        <a:pt x="342" y="62"/>
                      </a:cubicBezTo>
                      <a:cubicBezTo>
                        <a:pt x="342" y="62"/>
                        <a:pt x="342" y="62"/>
                        <a:pt x="342" y="62"/>
                      </a:cubicBezTo>
                      <a:cubicBezTo>
                        <a:pt x="342" y="94"/>
                        <a:pt x="342" y="94"/>
                        <a:pt x="342"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8" y="94"/>
                        <a:pt x="288" y="94"/>
                        <a:pt x="288" y="94"/>
                      </a:cubicBezTo>
                      <a:cubicBezTo>
                        <a:pt x="288" y="149"/>
                        <a:pt x="288" y="149"/>
                        <a:pt x="288" y="149"/>
                      </a:cubicBezTo>
                      <a:cubicBezTo>
                        <a:pt x="379" y="149"/>
                        <a:pt x="379" y="149"/>
                        <a:pt x="379" y="149"/>
                      </a:cubicBezTo>
                      <a:cubicBezTo>
                        <a:pt x="379" y="32"/>
                        <a:pt x="379" y="32"/>
                        <a:pt x="379" y="32"/>
                      </a:cubicBezTo>
                      <a:cubicBezTo>
                        <a:pt x="220" y="32"/>
                        <a:pt x="220" y="32"/>
                        <a:pt x="220" y="32"/>
                      </a:cubicBezTo>
                      <a:cubicBezTo>
                        <a:pt x="220" y="32"/>
                        <a:pt x="220" y="32"/>
                        <a:pt x="220"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6" y="115"/>
                        <a:pt x="156" y="115"/>
                        <a:pt x="156" y="115"/>
                      </a:cubicBezTo>
                      <a:cubicBezTo>
                        <a:pt x="99" y="115"/>
                        <a:pt x="99" y="115"/>
                        <a:pt x="99" y="115"/>
                      </a:cubicBezTo>
                      <a:cubicBezTo>
                        <a:pt x="99" y="116"/>
                        <a:pt x="99" y="116"/>
                        <a:pt x="99" y="116"/>
                      </a:cubicBezTo>
                      <a:cubicBezTo>
                        <a:pt x="70" y="116"/>
                        <a:pt x="70" y="116"/>
                        <a:pt x="70" y="116"/>
                      </a:cubicBezTo>
                      <a:cubicBezTo>
                        <a:pt x="70" y="115"/>
                        <a:pt x="70" y="115"/>
                        <a:pt x="70" y="115"/>
                      </a:cubicBezTo>
                      <a:cubicBezTo>
                        <a:pt x="69" y="115"/>
                        <a:pt x="69" y="115"/>
                        <a:pt x="69" y="115"/>
                      </a:cubicBezTo>
                      <a:cubicBezTo>
                        <a:pt x="69" y="61"/>
                        <a:pt x="69" y="61"/>
                        <a:pt x="69" y="61"/>
                      </a:cubicBezTo>
                      <a:cubicBezTo>
                        <a:pt x="99" y="61"/>
                        <a:pt x="99" y="61"/>
                        <a:pt x="99" y="61"/>
                      </a:cubicBezTo>
                      <a:cubicBezTo>
                        <a:pt x="99" y="84"/>
                        <a:pt x="99" y="84"/>
                        <a:pt x="99" y="84"/>
                      </a:cubicBezTo>
                      <a:cubicBezTo>
                        <a:pt x="123" y="84"/>
                        <a:pt x="123" y="84"/>
                        <a:pt x="123" y="84"/>
                      </a:cubicBezTo>
                      <a:cubicBezTo>
                        <a:pt x="123" y="33"/>
                        <a:pt x="123" y="33"/>
                        <a:pt x="123" y="33"/>
                      </a:cubicBezTo>
                      <a:cubicBezTo>
                        <a:pt x="32" y="33"/>
                        <a:pt x="32" y="33"/>
                        <a:pt x="32" y="33"/>
                      </a:cubicBezTo>
                      <a:lnTo>
                        <a:pt x="32"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48" name="Freeform 14"/>
                <p:cNvSpPr>
                  <a:spLocks/>
                </p:cNvSpPr>
                <p:nvPr/>
              </p:nvSpPr>
              <p:spPr bwMode="auto">
                <a:xfrm>
                  <a:off x="7231980" y="5029200"/>
                  <a:ext cx="526381" cy="126831"/>
                </a:xfrm>
                <a:custGeom>
                  <a:avLst/>
                  <a:gdLst>
                    <a:gd name="T0" fmla="*/ 32 w 412"/>
                    <a:gd name="T1" fmla="*/ 150 h 182"/>
                    <a:gd name="T2" fmla="*/ 186 w 412"/>
                    <a:gd name="T3" fmla="*/ 150 h 182"/>
                    <a:gd name="T4" fmla="*/ 186 w 412"/>
                    <a:gd name="T5" fmla="*/ 1 h 182"/>
                    <a:gd name="T6" fmla="*/ 187 w 412"/>
                    <a:gd name="T7" fmla="*/ 1 h 182"/>
                    <a:gd name="T8" fmla="*/ 187 w 412"/>
                    <a:gd name="T9" fmla="*/ 1 h 182"/>
                    <a:gd name="T10" fmla="*/ 412 w 412"/>
                    <a:gd name="T11" fmla="*/ 0 h 182"/>
                    <a:gd name="T12" fmla="*/ 412 w 412"/>
                    <a:gd name="T13" fmla="*/ 181 h 182"/>
                    <a:gd name="T14" fmla="*/ 379 w 412"/>
                    <a:gd name="T15" fmla="*/ 181 h 182"/>
                    <a:gd name="T16" fmla="*/ 379 w 412"/>
                    <a:gd name="T17" fmla="*/ 181 h 182"/>
                    <a:gd name="T18" fmla="*/ 256 w 412"/>
                    <a:gd name="T19" fmla="*/ 182 h 182"/>
                    <a:gd name="T20" fmla="*/ 255 w 412"/>
                    <a:gd name="T21" fmla="*/ 62 h 182"/>
                    <a:gd name="T22" fmla="*/ 342 w 412"/>
                    <a:gd name="T23" fmla="*/ 62 h 182"/>
                    <a:gd name="T24" fmla="*/ 342 w 412"/>
                    <a:gd name="T25" fmla="*/ 62 h 182"/>
                    <a:gd name="T26" fmla="*/ 342 w 412"/>
                    <a:gd name="T27" fmla="*/ 62 h 182"/>
                    <a:gd name="T28" fmla="*/ 342 w 412"/>
                    <a:gd name="T29" fmla="*/ 94 h 182"/>
                    <a:gd name="T30" fmla="*/ 342 w 412"/>
                    <a:gd name="T31" fmla="*/ 94 h 182"/>
                    <a:gd name="T32" fmla="*/ 342 w 412"/>
                    <a:gd name="T33" fmla="*/ 116 h 182"/>
                    <a:gd name="T34" fmla="*/ 313 w 412"/>
                    <a:gd name="T35" fmla="*/ 116 h 182"/>
                    <a:gd name="T36" fmla="*/ 313 w 412"/>
                    <a:gd name="T37" fmla="*/ 94 h 182"/>
                    <a:gd name="T38" fmla="*/ 288 w 412"/>
                    <a:gd name="T39" fmla="*/ 94 h 182"/>
                    <a:gd name="T40" fmla="*/ 288 w 412"/>
                    <a:gd name="T41" fmla="*/ 149 h 182"/>
                    <a:gd name="T42" fmla="*/ 379 w 412"/>
                    <a:gd name="T43" fmla="*/ 149 h 182"/>
                    <a:gd name="T44" fmla="*/ 379 w 412"/>
                    <a:gd name="T45" fmla="*/ 32 h 182"/>
                    <a:gd name="T46" fmla="*/ 220 w 412"/>
                    <a:gd name="T47" fmla="*/ 32 h 182"/>
                    <a:gd name="T48" fmla="*/ 220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6 w 412"/>
                    <a:gd name="T61" fmla="*/ 115 h 182"/>
                    <a:gd name="T62" fmla="*/ 99 w 412"/>
                    <a:gd name="T63" fmla="*/ 115 h 182"/>
                    <a:gd name="T64" fmla="*/ 99 w 412"/>
                    <a:gd name="T65" fmla="*/ 116 h 182"/>
                    <a:gd name="T66" fmla="*/ 70 w 412"/>
                    <a:gd name="T67" fmla="*/ 116 h 182"/>
                    <a:gd name="T68" fmla="*/ 70 w 412"/>
                    <a:gd name="T69" fmla="*/ 115 h 182"/>
                    <a:gd name="T70" fmla="*/ 69 w 412"/>
                    <a:gd name="T71" fmla="*/ 115 h 182"/>
                    <a:gd name="T72" fmla="*/ 69 w 412"/>
                    <a:gd name="T73" fmla="*/ 61 h 182"/>
                    <a:gd name="T74" fmla="*/ 99 w 412"/>
                    <a:gd name="T75" fmla="*/ 61 h 182"/>
                    <a:gd name="T76" fmla="*/ 99 w 412"/>
                    <a:gd name="T77" fmla="*/ 84 h 182"/>
                    <a:gd name="T78" fmla="*/ 123 w 412"/>
                    <a:gd name="T79" fmla="*/ 84 h 182"/>
                    <a:gd name="T80" fmla="*/ 123 w 412"/>
                    <a:gd name="T81" fmla="*/ 33 h 182"/>
                    <a:gd name="T82" fmla="*/ 32 w 412"/>
                    <a:gd name="T83" fmla="*/ 33 h 182"/>
                    <a:gd name="T84" fmla="*/ 32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2" y="150"/>
                      </a:moveTo>
                      <a:cubicBezTo>
                        <a:pt x="186" y="150"/>
                        <a:pt x="186" y="150"/>
                        <a:pt x="186" y="150"/>
                      </a:cubicBezTo>
                      <a:cubicBezTo>
                        <a:pt x="186" y="1"/>
                        <a:pt x="186" y="1"/>
                        <a:pt x="186"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79" y="181"/>
                        <a:pt x="379" y="181"/>
                        <a:pt x="379" y="181"/>
                      </a:cubicBezTo>
                      <a:cubicBezTo>
                        <a:pt x="379" y="181"/>
                        <a:pt x="379" y="181"/>
                        <a:pt x="379" y="181"/>
                      </a:cubicBezTo>
                      <a:cubicBezTo>
                        <a:pt x="256" y="182"/>
                        <a:pt x="256" y="182"/>
                        <a:pt x="256" y="182"/>
                      </a:cubicBezTo>
                      <a:cubicBezTo>
                        <a:pt x="256" y="143"/>
                        <a:pt x="255" y="100"/>
                        <a:pt x="255" y="62"/>
                      </a:cubicBezTo>
                      <a:cubicBezTo>
                        <a:pt x="284" y="62"/>
                        <a:pt x="313" y="62"/>
                        <a:pt x="342" y="62"/>
                      </a:cubicBezTo>
                      <a:cubicBezTo>
                        <a:pt x="342" y="62"/>
                        <a:pt x="342" y="62"/>
                        <a:pt x="342" y="62"/>
                      </a:cubicBezTo>
                      <a:cubicBezTo>
                        <a:pt x="342" y="62"/>
                        <a:pt x="342" y="62"/>
                        <a:pt x="342" y="62"/>
                      </a:cubicBezTo>
                      <a:cubicBezTo>
                        <a:pt x="342" y="94"/>
                        <a:pt x="342" y="94"/>
                        <a:pt x="342"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8" y="94"/>
                        <a:pt x="288" y="94"/>
                        <a:pt x="288" y="94"/>
                      </a:cubicBezTo>
                      <a:cubicBezTo>
                        <a:pt x="288" y="149"/>
                        <a:pt x="288" y="149"/>
                        <a:pt x="288" y="149"/>
                      </a:cubicBezTo>
                      <a:cubicBezTo>
                        <a:pt x="379" y="149"/>
                        <a:pt x="379" y="149"/>
                        <a:pt x="379" y="149"/>
                      </a:cubicBezTo>
                      <a:cubicBezTo>
                        <a:pt x="379" y="32"/>
                        <a:pt x="379" y="32"/>
                        <a:pt x="379" y="32"/>
                      </a:cubicBezTo>
                      <a:cubicBezTo>
                        <a:pt x="220" y="32"/>
                        <a:pt x="220" y="32"/>
                        <a:pt x="220" y="32"/>
                      </a:cubicBezTo>
                      <a:cubicBezTo>
                        <a:pt x="220" y="32"/>
                        <a:pt x="220" y="32"/>
                        <a:pt x="220"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6" y="115"/>
                        <a:pt x="156" y="115"/>
                        <a:pt x="156" y="115"/>
                      </a:cubicBezTo>
                      <a:cubicBezTo>
                        <a:pt x="99" y="115"/>
                        <a:pt x="99" y="115"/>
                        <a:pt x="99" y="115"/>
                      </a:cubicBezTo>
                      <a:cubicBezTo>
                        <a:pt x="99" y="116"/>
                        <a:pt x="99" y="116"/>
                        <a:pt x="99" y="116"/>
                      </a:cubicBezTo>
                      <a:cubicBezTo>
                        <a:pt x="70" y="116"/>
                        <a:pt x="70" y="116"/>
                        <a:pt x="70" y="116"/>
                      </a:cubicBezTo>
                      <a:cubicBezTo>
                        <a:pt x="70" y="115"/>
                        <a:pt x="70" y="115"/>
                        <a:pt x="70" y="115"/>
                      </a:cubicBezTo>
                      <a:cubicBezTo>
                        <a:pt x="69" y="115"/>
                        <a:pt x="69" y="115"/>
                        <a:pt x="69" y="115"/>
                      </a:cubicBezTo>
                      <a:cubicBezTo>
                        <a:pt x="69" y="61"/>
                        <a:pt x="69" y="61"/>
                        <a:pt x="69" y="61"/>
                      </a:cubicBezTo>
                      <a:cubicBezTo>
                        <a:pt x="99" y="61"/>
                        <a:pt x="99" y="61"/>
                        <a:pt x="99" y="61"/>
                      </a:cubicBezTo>
                      <a:cubicBezTo>
                        <a:pt x="99" y="84"/>
                        <a:pt x="99" y="84"/>
                        <a:pt x="99" y="84"/>
                      </a:cubicBezTo>
                      <a:cubicBezTo>
                        <a:pt x="123" y="84"/>
                        <a:pt x="123" y="84"/>
                        <a:pt x="123" y="84"/>
                      </a:cubicBezTo>
                      <a:cubicBezTo>
                        <a:pt x="123" y="33"/>
                        <a:pt x="123" y="33"/>
                        <a:pt x="123" y="33"/>
                      </a:cubicBezTo>
                      <a:cubicBezTo>
                        <a:pt x="32" y="33"/>
                        <a:pt x="32" y="33"/>
                        <a:pt x="32" y="33"/>
                      </a:cubicBezTo>
                      <a:lnTo>
                        <a:pt x="32"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49" name="Freeform 15"/>
                <p:cNvSpPr>
                  <a:spLocks/>
                </p:cNvSpPr>
                <p:nvPr/>
              </p:nvSpPr>
              <p:spPr bwMode="auto">
                <a:xfrm>
                  <a:off x="7789631" y="5029200"/>
                  <a:ext cx="524643" cy="126831"/>
                </a:xfrm>
                <a:custGeom>
                  <a:avLst/>
                  <a:gdLst>
                    <a:gd name="T0" fmla="*/ 33 w 412"/>
                    <a:gd name="T1" fmla="*/ 150 h 182"/>
                    <a:gd name="T2" fmla="*/ 187 w 412"/>
                    <a:gd name="T3" fmla="*/ 150 h 182"/>
                    <a:gd name="T4" fmla="*/ 187 w 412"/>
                    <a:gd name="T5" fmla="*/ 1 h 182"/>
                    <a:gd name="T6" fmla="*/ 187 w 412"/>
                    <a:gd name="T7" fmla="*/ 1 h 182"/>
                    <a:gd name="T8" fmla="*/ 187 w 412"/>
                    <a:gd name="T9" fmla="*/ 1 h 182"/>
                    <a:gd name="T10" fmla="*/ 412 w 412"/>
                    <a:gd name="T11" fmla="*/ 0 h 182"/>
                    <a:gd name="T12" fmla="*/ 412 w 412"/>
                    <a:gd name="T13" fmla="*/ 181 h 182"/>
                    <a:gd name="T14" fmla="*/ 380 w 412"/>
                    <a:gd name="T15" fmla="*/ 181 h 182"/>
                    <a:gd name="T16" fmla="*/ 380 w 412"/>
                    <a:gd name="T17" fmla="*/ 181 h 182"/>
                    <a:gd name="T18" fmla="*/ 256 w 412"/>
                    <a:gd name="T19" fmla="*/ 182 h 182"/>
                    <a:gd name="T20" fmla="*/ 256 w 412"/>
                    <a:gd name="T21" fmla="*/ 62 h 182"/>
                    <a:gd name="T22" fmla="*/ 342 w 412"/>
                    <a:gd name="T23" fmla="*/ 62 h 182"/>
                    <a:gd name="T24" fmla="*/ 342 w 412"/>
                    <a:gd name="T25" fmla="*/ 62 h 182"/>
                    <a:gd name="T26" fmla="*/ 343 w 412"/>
                    <a:gd name="T27" fmla="*/ 62 h 182"/>
                    <a:gd name="T28" fmla="*/ 343 w 412"/>
                    <a:gd name="T29" fmla="*/ 94 h 182"/>
                    <a:gd name="T30" fmla="*/ 342 w 412"/>
                    <a:gd name="T31" fmla="*/ 94 h 182"/>
                    <a:gd name="T32" fmla="*/ 342 w 412"/>
                    <a:gd name="T33" fmla="*/ 116 h 182"/>
                    <a:gd name="T34" fmla="*/ 313 w 412"/>
                    <a:gd name="T35" fmla="*/ 116 h 182"/>
                    <a:gd name="T36" fmla="*/ 313 w 412"/>
                    <a:gd name="T37" fmla="*/ 94 h 182"/>
                    <a:gd name="T38" fmla="*/ 289 w 412"/>
                    <a:gd name="T39" fmla="*/ 94 h 182"/>
                    <a:gd name="T40" fmla="*/ 289 w 412"/>
                    <a:gd name="T41" fmla="*/ 149 h 182"/>
                    <a:gd name="T42" fmla="*/ 380 w 412"/>
                    <a:gd name="T43" fmla="*/ 149 h 182"/>
                    <a:gd name="T44" fmla="*/ 380 w 412"/>
                    <a:gd name="T45" fmla="*/ 32 h 182"/>
                    <a:gd name="T46" fmla="*/ 221 w 412"/>
                    <a:gd name="T47" fmla="*/ 32 h 182"/>
                    <a:gd name="T48" fmla="*/ 221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7 w 412"/>
                    <a:gd name="T61" fmla="*/ 115 h 182"/>
                    <a:gd name="T62" fmla="*/ 100 w 412"/>
                    <a:gd name="T63" fmla="*/ 115 h 182"/>
                    <a:gd name="T64" fmla="*/ 100 w 412"/>
                    <a:gd name="T65" fmla="*/ 116 h 182"/>
                    <a:gd name="T66" fmla="*/ 71 w 412"/>
                    <a:gd name="T67" fmla="*/ 116 h 182"/>
                    <a:gd name="T68" fmla="*/ 71 w 412"/>
                    <a:gd name="T69" fmla="*/ 115 h 182"/>
                    <a:gd name="T70" fmla="*/ 70 w 412"/>
                    <a:gd name="T71" fmla="*/ 115 h 182"/>
                    <a:gd name="T72" fmla="*/ 69 w 412"/>
                    <a:gd name="T73" fmla="*/ 61 h 182"/>
                    <a:gd name="T74" fmla="*/ 100 w 412"/>
                    <a:gd name="T75" fmla="*/ 61 h 182"/>
                    <a:gd name="T76" fmla="*/ 100 w 412"/>
                    <a:gd name="T77" fmla="*/ 84 h 182"/>
                    <a:gd name="T78" fmla="*/ 124 w 412"/>
                    <a:gd name="T79" fmla="*/ 84 h 182"/>
                    <a:gd name="T80" fmla="*/ 124 w 412"/>
                    <a:gd name="T81" fmla="*/ 33 h 182"/>
                    <a:gd name="T82" fmla="*/ 33 w 412"/>
                    <a:gd name="T83" fmla="*/ 33 h 182"/>
                    <a:gd name="T84" fmla="*/ 33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3" y="150"/>
                      </a:moveTo>
                      <a:cubicBezTo>
                        <a:pt x="187" y="150"/>
                        <a:pt x="187" y="150"/>
                        <a:pt x="187" y="150"/>
                      </a:cubicBezTo>
                      <a:cubicBezTo>
                        <a:pt x="187" y="1"/>
                        <a:pt x="187" y="1"/>
                        <a:pt x="187"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80" y="181"/>
                        <a:pt x="380" y="181"/>
                        <a:pt x="380" y="181"/>
                      </a:cubicBezTo>
                      <a:cubicBezTo>
                        <a:pt x="380" y="181"/>
                        <a:pt x="380" y="181"/>
                        <a:pt x="380" y="181"/>
                      </a:cubicBezTo>
                      <a:cubicBezTo>
                        <a:pt x="256" y="182"/>
                        <a:pt x="256" y="182"/>
                        <a:pt x="256" y="182"/>
                      </a:cubicBezTo>
                      <a:cubicBezTo>
                        <a:pt x="256" y="143"/>
                        <a:pt x="256" y="100"/>
                        <a:pt x="256" y="62"/>
                      </a:cubicBezTo>
                      <a:cubicBezTo>
                        <a:pt x="285" y="62"/>
                        <a:pt x="313" y="62"/>
                        <a:pt x="342" y="62"/>
                      </a:cubicBezTo>
                      <a:cubicBezTo>
                        <a:pt x="342" y="62"/>
                        <a:pt x="342" y="62"/>
                        <a:pt x="342" y="62"/>
                      </a:cubicBezTo>
                      <a:cubicBezTo>
                        <a:pt x="343" y="62"/>
                        <a:pt x="343" y="62"/>
                        <a:pt x="343" y="62"/>
                      </a:cubicBezTo>
                      <a:cubicBezTo>
                        <a:pt x="343" y="94"/>
                        <a:pt x="343" y="94"/>
                        <a:pt x="343"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9" y="94"/>
                        <a:pt x="289" y="94"/>
                        <a:pt x="289" y="94"/>
                      </a:cubicBezTo>
                      <a:cubicBezTo>
                        <a:pt x="289" y="149"/>
                        <a:pt x="289" y="149"/>
                        <a:pt x="289" y="149"/>
                      </a:cubicBezTo>
                      <a:cubicBezTo>
                        <a:pt x="380" y="149"/>
                        <a:pt x="380" y="149"/>
                        <a:pt x="380" y="149"/>
                      </a:cubicBezTo>
                      <a:cubicBezTo>
                        <a:pt x="380" y="32"/>
                        <a:pt x="380" y="32"/>
                        <a:pt x="380" y="32"/>
                      </a:cubicBezTo>
                      <a:cubicBezTo>
                        <a:pt x="221" y="32"/>
                        <a:pt x="221" y="32"/>
                        <a:pt x="221" y="32"/>
                      </a:cubicBezTo>
                      <a:cubicBezTo>
                        <a:pt x="221" y="32"/>
                        <a:pt x="221" y="32"/>
                        <a:pt x="221"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7" y="115"/>
                        <a:pt x="157" y="115"/>
                        <a:pt x="157" y="115"/>
                      </a:cubicBezTo>
                      <a:cubicBezTo>
                        <a:pt x="100" y="115"/>
                        <a:pt x="100" y="115"/>
                        <a:pt x="100" y="115"/>
                      </a:cubicBezTo>
                      <a:cubicBezTo>
                        <a:pt x="100" y="116"/>
                        <a:pt x="100" y="116"/>
                        <a:pt x="100" y="116"/>
                      </a:cubicBezTo>
                      <a:cubicBezTo>
                        <a:pt x="71" y="116"/>
                        <a:pt x="71" y="116"/>
                        <a:pt x="71" y="116"/>
                      </a:cubicBezTo>
                      <a:cubicBezTo>
                        <a:pt x="71" y="115"/>
                        <a:pt x="71" y="115"/>
                        <a:pt x="71" y="115"/>
                      </a:cubicBezTo>
                      <a:cubicBezTo>
                        <a:pt x="70" y="115"/>
                        <a:pt x="70" y="115"/>
                        <a:pt x="70" y="115"/>
                      </a:cubicBezTo>
                      <a:cubicBezTo>
                        <a:pt x="69" y="61"/>
                        <a:pt x="69" y="61"/>
                        <a:pt x="69" y="61"/>
                      </a:cubicBezTo>
                      <a:cubicBezTo>
                        <a:pt x="100" y="61"/>
                        <a:pt x="100" y="61"/>
                        <a:pt x="100" y="61"/>
                      </a:cubicBezTo>
                      <a:cubicBezTo>
                        <a:pt x="100" y="84"/>
                        <a:pt x="100" y="84"/>
                        <a:pt x="100" y="84"/>
                      </a:cubicBezTo>
                      <a:cubicBezTo>
                        <a:pt x="124" y="84"/>
                        <a:pt x="124" y="84"/>
                        <a:pt x="124" y="84"/>
                      </a:cubicBezTo>
                      <a:cubicBezTo>
                        <a:pt x="124" y="33"/>
                        <a:pt x="124" y="33"/>
                        <a:pt x="124" y="33"/>
                      </a:cubicBezTo>
                      <a:cubicBezTo>
                        <a:pt x="33" y="33"/>
                        <a:pt x="33" y="33"/>
                        <a:pt x="33" y="33"/>
                      </a:cubicBezTo>
                      <a:lnTo>
                        <a:pt x="33"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50" name="Freeform 16"/>
                <p:cNvSpPr>
                  <a:spLocks/>
                </p:cNvSpPr>
                <p:nvPr/>
              </p:nvSpPr>
              <p:spPr bwMode="auto">
                <a:xfrm>
                  <a:off x="8345545" y="5029200"/>
                  <a:ext cx="526381" cy="126831"/>
                </a:xfrm>
                <a:custGeom>
                  <a:avLst/>
                  <a:gdLst>
                    <a:gd name="T0" fmla="*/ 32 w 412"/>
                    <a:gd name="T1" fmla="*/ 150 h 182"/>
                    <a:gd name="T2" fmla="*/ 186 w 412"/>
                    <a:gd name="T3" fmla="*/ 150 h 182"/>
                    <a:gd name="T4" fmla="*/ 186 w 412"/>
                    <a:gd name="T5" fmla="*/ 1 h 182"/>
                    <a:gd name="T6" fmla="*/ 187 w 412"/>
                    <a:gd name="T7" fmla="*/ 1 h 182"/>
                    <a:gd name="T8" fmla="*/ 187 w 412"/>
                    <a:gd name="T9" fmla="*/ 1 h 182"/>
                    <a:gd name="T10" fmla="*/ 412 w 412"/>
                    <a:gd name="T11" fmla="*/ 0 h 182"/>
                    <a:gd name="T12" fmla="*/ 412 w 412"/>
                    <a:gd name="T13" fmla="*/ 181 h 182"/>
                    <a:gd name="T14" fmla="*/ 379 w 412"/>
                    <a:gd name="T15" fmla="*/ 181 h 182"/>
                    <a:gd name="T16" fmla="*/ 379 w 412"/>
                    <a:gd name="T17" fmla="*/ 181 h 182"/>
                    <a:gd name="T18" fmla="*/ 256 w 412"/>
                    <a:gd name="T19" fmla="*/ 182 h 182"/>
                    <a:gd name="T20" fmla="*/ 255 w 412"/>
                    <a:gd name="T21" fmla="*/ 62 h 182"/>
                    <a:gd name="T22" fmla="*/ 342 w 412"/>
                    <a:gd name="T23" fmla="*/ 62 h 182"/>
                    <a:gd name="T24" fmla="*/ 342 w 412"/>
                    <a:gd name="T25" fmla="*/ 62 h 182"/>
                    <a:gd name="T26" fmla="*/ 342 w 412"/>
                    <a:gd name="T27" fmla="*/ 62 h 182"/>
                    <a:gd name="T28" fmla="*/ 342 w 412"/>
                    <a:gd name="T29" fmla="*/ 94 h 182"/>
                    <a:gd name="T30" fmla="*/ 342 w 412"/>
                    <a:gd name="T31" fmla="*/ 94 h 182"/>
                    <a:gd name="T32" fmla="*/ 342 w 412"/>
                    <a:gd name="T33" fmla="*/ 116 h 182"/>
                    <a:gd name="T34" fmla="*/ 313 w 412"/>
                    <a:gd name="T35" fmla="*/ 116 h 182"/>
                    <a:gd name="T36" fmla="*/ 313 w 412"/>
                    <a:gd name="T37" fmla="*/ 94 h 182"/>
                    <a:gd name="T38" fmla="*/ 288 w 412"/>
                    <a:gd name="T39" fmla="*/ 94 h 182"/>
                    <a:gd name="T40" fmla="*/ 288 w 412"/>
                    <a:gd name="T41" fmla="*/ 149 h 182"/>
                    <a:gd name="T42" fmla="*/ 379 w 412"/>
                    <a:gd name="T43" fmla="*/ 149 h 182"/>
                    <a:gd name="T44" fmla="*/ 379 w 412"/>
                    <a:gd name="T45" fmla="*/ 32 h 182"/>
                    <a:gd name="T46" fmla="*/ 220 w 412"/>
                    <a:gd name="T47" fmla="*/ 32 h 182"/>
                    <a:gd name="T48" fmla="*/ 220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6 w 412"/>
                    <a:gd name="T61" fmla="*/ 115 h 182"/>
                    <a:gd name="T62" fmla="*/ 99 w 412"/>
                    <a:gd name="T63" fmla="*/ 115 h 182"/>
                    <a:gd name="T64" fmla="*/ 99 w 412"/>
                    <a:gd name="T65" fmla="*/ 116 h 182"/>
                    <a:gd name="T66" fmla="*/ 70 w 412"/>
                    <a:gd name="T67" fmla="*/ 116 h 182"/>
                    <a:gd name="T68" fmla="*/ 70 w 412"/>
                    <a:gd name="T69" fmla="*/ 115 h 182"/>
                    <a:gd name="T70" fmla="*/ 69 w 412"/>
                    <a:gd name="T71" fmla="*/ 115 h 182"/>
                    <a:gd name="T72" fmla="*/ 69 w 412"/>
                    <a:gd name="T73" fmla="*/ 61 h 182"/>
                    <a:gd name="T74" fmla="*/ 99 w 412"/>
                    <a:gd name="T75" fmla="*/ 61 h 182"/>
                    <a:gd name="T76" fmla="*/ 99 w 412"/>
                    <a:gd name="T77" fmla="*/ 84 h 182"/>
                    <a:gd name="T78" fmla="*/ 123 w 412"/>
                    <a:gd name="T79" fmla="*/ 84 h 182"/>
                    <a:gd name="T80" fmla="*/ 123 w 412"/>
                    <a:gd name="T81" fmla="*/ 33 h 182"/>
                    <a:gd name="T82" fmla="*/ 32 w 412"/>
                    <a:gd name="T83" fmla="*/ 33 h 182"/>
                    <a:gd name="T84" fmla="*/ 32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2" y="150"/>
                      </a:moveTo>
                      <a:cubicBezTo>
                        <a:pt x="186" y="150"/>
                        <a:pt x="186" y="150"/>
                        <a:pt x="186" y="150"/>
                      </a:cubicBezTo>
                      <a:cubicBezTo>
                        <a:pt x="186" y="1"/>
                        <a:pt x="186" y="1"/>
                        <a:pt x="186"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79" y="181"/>
                        <a:pt x="379" y="181"/>
                        <a:pt x="379" y="181"/>
                      </a:cubicBezTo>
                      <a:cubicBezTo>
                        <a:pt x="379" y="181"/>
                        <a:pt x="379" y="181"/>
                        <a:pt x="379" y="181"/>
                      </a:cubicBezTo>
                      <a:cubicBezTo>
                        <a:pt x="256" y="182"/>
                        <a:pt x="256" y="182"/>
                        <a:pt x="256" y="182"/>
                      </a:cubicBezTo>
                      <a:cubicBezTo>
                        <a:pt x="256" y="143"/>
                        <a:pt x="255" y="100"/>
                        <a:pt x="255" y="62"/>
                      </a:cubicBezTo>
                      <a:cubicBezTo>
                        <a:pt x="284" y="62"/>
                        <a:pt x="313" y="62"/>
                        <a:pt x="342" y="62"/>
                      </a:cubicBezTo>
                      <a:cubicBezTo>
                        <a:pt x="342" y="62"/>
                        <a:pt x="342" y="62"/>
                        <a:pt x="342" y="62"/>
                      </a:cubicBezTo>
                      <a:cubicBezTo>
                        <a:pt x="342" y="62"/>
                        <a:pt x="342" y="62"/>
                        <a:pt x="342" y="62"/>
                      </a:cubicBezTo>
                      <a:cubicBezTo>
                        <a:pt x="342" y="94"/>
                        <a:pt x="342" y="94"/>
                        <a:pt x="342"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8" y="94"/>
                        <a:pt x="288" y="94"/>
                        <a:pt x="288" y="94"/>
                      </a:cubicBezTo>
                      <a:cubicBezTo>
                        <a:pt x="288" y="149"/>
                        <a:pt x="288" y="149"/>
                        <a:pt x="288" y="149"/>
                      </a:cubicBezTo>
                      <a:cubicBezTo>
                        <a:pt x="379" y="149"/>
                        <a:pt x="379" y="149"/>
                        <a:pt x="379" y="149"/>
                      </a:cubicBezTo>
                      <a:cubicBezTo>
                        <a:pt x="379" y="32"/>
                        <a:pt x="379" y="32"/>
                        <a:pt x="379" y="32"/>
                      </a:cubicBezTo>
                      <a:cubicBezTo>
                        <a:pt x="220" y="32"/>
                        <a:pt x="220" y="32"/>
                        <a:pt x="220" y="32"/>
                      </a:cubicBezTo>
                      <a:cubicBezTo>
                        <a:pt x="220" y="32"/>
                        <a:pt x="220" y="32"/>
                        <a:pt x="220"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6" y="115"/>
                        <a:pt x="156" y="115"/>
                        <a:pt x="156" y="115"/>
                      </a:cubicBezTo>
                      <a:cubicBezTo>
                        <a:pt x="99" y="115"/>
                        <a:pt x="99" y="115"/>
                        <a:pt x="99" y="115"/>
                      </a:cubicBezTo>
                      <a:cubicBezTo>
                        <a:pt x="99" y="116"/>
                        <a:pt x="99" y="116"/>
                        <a:pt x="99" y="116"/>
                      </a:cubicBezTo>
                      <a:cubicBezTo>
                        <a:pt x="70" y="116"/>
                        <a:pt x="70" y="116"/>
                        <a:pt x="70" y="116"/>
                      </a:cubicBezTo>
                      <a:cubicBezTo>
                        <a:pt x="70" y="115"/>
                        <a:pt x="70" y="115"/>
                        <a:pt x="70" y="115"/>
                      </a:cubicBezTo>
                      <a:cubicBezTo>
                        <a:pt x="69" y="115"/>
                        <a:pt x="69" y="115"/>
                        <a:pt x="69" y="115"/>
                      </a:cubicBezTo>
                      <a:cubicBezTo>
                        <a:pt x="69" y="61"/>
                        <a:pt x="69" y="61"/>
                        <a:pt x="69" y="61"/>
                      </a:cubicBezTo>
                      <a:cubicBezTo>
                        <a:pt x="99" y="61"/>
                        <a:pt x="99" y="61"/>
                        <a:pt x="99" y="61"/>
                      </a:cubicBezTo>
                      <a:cubicBezTo>
                        <a:pt x="99" y="84"/>
                        <a:pt x="99" y="84"/>
                        <a:pt x="99" y="84"/>
                      </a:cubicBezTo>
                      <a:cubicBezTo>
                        <a:pt x="123" y="84"/>
                        <a:pt x="123" y="84"/>
                        <a:pt x="123" y="84"/>
                      </a:cubicBezTo>
                      <a:cubicBezTo>
                        <a:pt x="123" y="33"/>
                        <a:pt x="123" y="33"/>
                        <a:pt x="123" y="33"/>
                      </a:cubicBezTo>
                      <a:cubicBezTo>
                        <a:pt x="32" y="33"/>
                        <a:pt x="32" y="33"/>
                        <a:pt x="32" y="33"/>
                      </a:cubicBezTo>
                      <a:lnTo>
                        <a:pt x="32"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51" name="Freeform 17"/>
                <p:cNvSpPr>
                  <a:spLocks/>
                </p:cNvSpPr>
                <p:nvPr/>
              </p:nvSpPr>
              <p:spPr bwMode="auto">
                <a:xfrm>
                  <a:off x="8915356" y="5029200"/>
                  <a:ext cx="524643" cy="126831"/>
                </a:xfrm>
                <a:custGeom>
                  <a:avLst/>
                  <a:gdLst>
                    <a:gd name="T0" fmla="*/ 33 w 412"/>
                    <a:gd name="T1" fmla="*/ 150 h 182"/>
                    <a:gd name="T2" fmla="*/ 187 w 412"/>
                    <a:gd name="T3" fmla="*/ 150 h 182"/>
                    <a:gd name="T4" fmla="*/ 187 w 412"/>
                    <a:gd name="T5" fmla="*/ 1 h 182"/>
                    <a:gd name="T6" fmla="*/ 187 w 412"/>
                    <a:gd name="T7" fmla="*/ 1 h 182"/>
                    <a:gd name="T8" fmla="*/ 187 w 412"/>
                    <a:gd name="T9" fmla="*/ 1 h 182"/>
                    <a:gd name="T10" fmla="*/ 412 w 412"/>
                    <a:gd name="T11" fmla="*/ 0 h 182"/>
                    <a:gd name="T12" fmla="*/ 412 w 412"/>
                    <a:gd name="T13" fmla="*/ 181 h 182"/>
                    <a:gd name="T14" fmla="*/ 379 w 412"/>
                    <a:gd name="T15" fmla="*/ 181 h 182"/>
                    <a:gd name="T16" fmla="*/ 379 w 412"/>
                    <a:gd name="T17" fmla="*/ 181 h 182"/>
                    <a:gd name="T18" fmla="*/ 256 w 412"/>
                    <a:gd name="T19" fmla="*/ 182 h 182"/>
                    <a:gd name="T20" fmla="*/ 255 w 412"/>
                    <a:gd name="T21" fmla="*/ 62 h 182"/>
                    <a:gd name="T22" fmla="*/ 342 w 412"/>
                    <a:gd name="T23" fmla="*/ 62 h 182"/>
                    <a:gd name="T24" fmla="*/ 342 w 412"/>
                    <a:gd name="T25" fmla="*/ 62 h 182"/>
                    <a:gd name="T26" fmla="*/ 342 w 412"/>
                    <a:gd name="T27" fmla="*/ 62 h 182"/>
                    <a:gd name="T28" fmla="*/ 342 w 412"/>
                    <a:gd name="T29" fmla="*/ 94 h 182"/>
                    <a:gd name="T30" fmla="*/ 342 w 412"/>
                    <a:gd name="T31" fmla="*/ 94 h 182"/>
                    <a:gd name="T32" fmla="*/ 342 w 412"/>
                    <a:gd name="T33" fmla="*/ 116 h 182"/>
                    <a:gd name="T34" fmla="*/ 313 w 412"/>
                    <a:gd name="T35" fmla="*/ 116 h 182"/>
                    <a:gd name="T36" fmla="*/ 313 w 412"/>
                    <a:gd name="T37" fmla="*/ 94 h 182"/>
                    <a:gd name="T38" fmla="*/ 288 w 412"/>
                    <a:gd name="T39" fmla="*/ 94 h 182"/>
                    <a:gd name="T40" fmla="*/ 288 w 412"/>
                    <a:gd name="T41" fmla="*/ 149 h 182"/>
                    <a:gd name="T42" fmla="*/ 379 w 412"/>
                    <a:gd name="T43" fmla="*/ 149 h 182"/>
                    <a:gd name="T44" fmla="*/ 379 w 412"/>
                    <a:gd name="T45" fmla="*/ 32 h 182"/>
                    <a:gd name="T46" fmla="*/ 220 w 412"/>
                    <a:gd name="T47" fmla="*/ 32 h 182"/>
                    <a:gd name="T48" fmla="*/ 220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7 w 412"/>
                    <a:gd name="T61" fmla="*/ 115 h 182"/>
                    <a:gd name="T62" fmla="*/ 100 w 412"/>
                    <a:gd name="T63" fmla="*/ 115 h 182"/>
                    <a:gd name="T64" fmla="*/ 100 w 412"/>
                    <a:gd name="T65" fmla="*/ 116 h 182"/>
                    <a:gd name="T66" fmla="*/ 71 w 412"/>
                    <a:gd name="T67" fmla="*/ 116 h 182"/>
                    <a:gd name="T68" fmla="*/ 71 w 412"/>
                    <a:gd name="T69" fmla="*/ 115 h 182"/>
                    <a:gd name="T70" fmla="*/ 70 w 412"/>
                    <a:gd name="T71" fmla="*/ 115 h 182"/>
                    <a:gd name="T72" fmla="*/ 69 w 412"/>
                    <a:gd name="T73" fmla="*/ 61 h 182"/>
                    <a:gd name="T74" fmla="*/ 100 w 412"/>
                    <a:gd name="T75" fmla="*/ 61 h 182"/>
                    <a:gd name="T76" fmla="*/ 100 w 412"/>
                    <a:gd name="T77" fmla="*/ 84 h 182"/>
                    <a:gd name="T78" fmla="*/ 124 w 412"/>
                    <a:gd name="T79" fmla="*/ 84 h 182"/>
                    <a:gd name="T80" fmla="*/ 124 w 412"/>
                    <a:gd name="T81" fmla="*/ 33 h 182"/>
                    <a:gd name="T82" fmla="*/ 33 w 412"/>
                    <a:gd name="T83" fmla="*/ 33 h 182"/>
                    <a:gd name="T84" fmla="*/ 33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3" y="150"/>
                      </a:moveTo>
                      <a:cubicBezTo>
                        <a:pt x="187" y="150"/>
                        <a:pt x="187" y="150"/>
                        <a:pt x="187" y="150"/>
                      </a:cubicBezTo>
                      <a:cubicBezTo>
                        <a:pt x="187" y="1"/>
                        <a:pt x="187" y="1"/>
                        <a:pt x="187"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79" y="181"/>
                        <a:pt x="379" y="181"/>
                        <a:pt x="379" y="181"/>
                      </a:cubicBezTo>
                      <a:cubicBezTo>
                        <a:pt x="379" y="181"/>
                        <a:pt x="379" y="181"/>
                        <a:pt x="379" y="181"/>
                      </a:cubicBezTo>
                      <a:cubicBezTo>
                        <a:pt x="256" y="182"/>
                        <a:pt x="256" y="182"/>
                        <a:pt x="256" y="182"/>
                      </a:cubicBezTo>
                      <a:cubicBezTo>
                        <a:pt x="256" y="143"/>
                        <a:pt x="255" y="100"/>
                        <a:pt x="255" y="62"/>
                      </a:cubicBezTo>
                      <a:cubicBezTo>
                        <a:pt x="285" y="62"/>
                        <a:pt x="313" y="62"/>
                        <a:pt x="342" y="62"/>
                      </a:cubicBezTo>
                      <a:cubicBezTo>
                        <a:pt x="342" y="62"/>
                        <a:pt x="342" y="62"/>
                        <a:pt x="342" y="62"/>
                      </a:cubicBezTo>
                      <a:cubicBezTo>
                        <a:pt x="342" y="62"/>
                        <a:pt x="342" y="62"/>
                        <a:pt x="342" y="62"/>
                      </a:cubicBezTo>
                      <a:cubicBezTo>
                        <a:pt x="342" y="94"/>
                        <a:pt x="342" y="94"/>
                        <a:pt x="342"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8" y="94"/>
                        <a:pt x="288" y="94"/>
                        <a:pt x="288" y="94"/>
                      </a:cubicBezTo>
                      <a:cubicBezTo>
                        <a:pt x="288" y="149"/>
                        <a:pt x="288" y="149"/>
                        <a:pt x="288" y="149"/>
                      </a:cubicBezTo>
                      <a:cubicBezTo>
                        <a:pt x="379" y="149"/>
                        <a:pt x="379" y="149"/>
                        <a:pt x="379" y="149"/>
                      </a:cubicBezTo>
                      <a:cubicBezTo>
                        <a:pt x="379" y="32"/>
                        <a:pt x="379" y="32"/>
                        <a:pt x="379" y="32"/>
                      </a:cubicBezTo>
                      <a:cubicBezTo>
                        <a:pt x="220" y="32"/>
                        <a:pt x="220" y="32"/>
                        <a:pt x="220" y="32"/>
                      </a:cubicBezTo>
                      <a:cubicBezTo>
                        <a:pt x="220" y="32"/>
                        <a:pt x="220" y="32"/>
                        <a:pt x="220"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7" y="115"/>
                        <a:pt x="157" y="115"/>
                        <a:pt x="157" y="115"/>
                      </a:cubicBezTo>
                      <a:cubicBezTo>
                        <a:pt x="100" y="115"/>
                        <a:pt x="100" y="115"/>
                        <a:pt x="100" y="115"/>
                      </a:cubicBezTo>
                      <a:cubicBezTo>
                        <a:pt x="100" y="116"/>
                        <a:pt x="100" y="116"/>
                        <a:pt x="100" y="116"/>
                      </a:cubicBezTo>
                      <a:cubicBezTo>
                        <a:pt x="71" y="116"/>
                        <a:pt x="71" y="116"/>
                        <a:pt x="71" y="116"/>
                      </a:cubicBezTo>
                      <a:cubicBezTo>
                        <a:pt x="71" y="115"/>
                        <a:pt x="71" y="115"/>
                        <a:pt x="71" y="115"/>
                      </a:cubicBezTo>
                      <a:cubicBezTo>
                        <a:pt x="70" y="115"/>
                        <a:pt x="70" y="115"/>
                        <a:pt x="70" y="115"/>
                      </a:cubicBezTo>
                      <a:cubicBezTo>
                        <a:pt x="69" y="61"/>
                        <a:pt x="69" y="61"/>
                        <a:pt x="69" y="61"/>
                      </a:cubicBezTo>
                      <a:cubicBezTo>
                        <a:pt x="100" y="61"/>
                        <a:pt x="100" y="61"/>
                        <a:pt x="100" y="61"/>
                      </a:cubicBezTo>
                      <a:cubicBezTo>
                        <a:pt x="100" y="84"/>
                        <a:pt x="100" y="84"/>
                        <a:pt x="100" y="84"/>
                      </a:cubicBezTo>
                      <a:cubicBezTo>
                        <a:pt x="124" y="84"/>
                        <a:pt x="124" y="84"/>
                        <a:pt x="124" y="84"/>
                      </a:cubicBezTo>
                      <a:cubicBezTo>
                        <a:pt x="124" y="33"/>
                        <a:pt x="124" y="33"/>
                        <a:pt x="124" y="33"/>
                      </a:cubicBezTo>
                      <a:cubicBezTo>
                        <a:pt x="33" y="33"/>
                        <a:pt x="33" y="33"/>
                        <a:pt x="33" y="33"/>
                      </a:cubicBezTo>
                      <a:lnTo>
                        <a:pt x="33"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52" name="Freeform 18"/>
                <p:cNvSpPr>
                  <a:spLocks/>
                </p:cNvSpPr>
                <p:nvPr/>
              </p:nvSpPr>
              <p:spPr bwMode="auto">
                <a:xfrm>
                  <a:off x="9473006" y="5029200"/>
                  <a:ext cx="524643" cy="126831"/>
                </a:xfrm>
                <a:custGeom>
                  <a:avLst/>
                  <a:gdLst>
                    <a:gd name="T0" fmla="*/ 32 w 411"/>
                    <a:gd name="T1" fmla="*/ 150 h 182"/>
                    <a:gd name="T2" fmla="*/ 186 w 411"/>
                    <a:gd name="T3" fmla="*/ 150 h 182"/>
                    <a:gd name="T4" fmla="*/ 186 w 411"/>
                    <a:gd name="T5" fmla="*/ 1 h 182"/>
                    <a:gd name="T6" fmla="*/ 187 w 411"/>
                    <a:gd name="T7" fmla="*/ 1 h 182"/>
                    <a:gd name="T8" fmla="*/ 187 w 411"/>
                    <a:gd name="T9" fmla="*/ 1 h 182"/>
                    <a:gd name="T10" fmla="*/ 411 w 411"/>
                    <a:gd name="T11" fmla="*/ 0 h 182"/>
                    <a:gd name="T12" fmla="*/ 411 w 411"/>
                    <a:gd name="T13" fmla="*/ 181 h 182"/>
                    <a:gd name="T14" fmla="*/ 379 w 411"/>
                    <a:gd name="T15" fmla="*/ 181 h 182"/>
                    <a:gd name="T16" fmla="*/ 379 w 411"/>
                    <a:gd name="T17" fmla="*/ 181 h 182"/>
                    <a:gd name="T18" fmla="*/ 255 w 411"/>
                    <a:gd name="T19" fmla="*/ 182 h 182"/>
                    <a:gd name="T20" fmla="*/ 255 w 411"/>
                    <a:gd name="T21" fmla="*/ 62 h 182"/>
                    <a:gd name="T22" fmla="*/ 342 w 411"/>
                    <a:gd name="T23" fmla="*/ 62 h 182"/>
                    <a:gd name="T24" fmla="*/ 342 w 411"/>
                    <a:gd name="T25" fmla="*/ 62 h 182"/>
                    <a:gd name="T26" fmla="*/ 342 w 411"/>
                    <a:gd name="T27" fmla="*/ 62 h 182"/>
                    <a:gd name="T28" fmla="*/ 342 w 411"/>
                    <a:gd name="T29" fmla="*/ 94 h 182"/>
                    <a:gd name="T30" fmla="*/ 342 w 411"/>
                    <a:gd name="T31" fmla="*/ 94 h 182"/>
                    <a:gd name="T32" fmla="*/ 342 w 411"/>
                    <a:gd name="T33" fmla="*/ 116 h 182"/>
                    <a:gd name="T34" fmla="*/ 313 w 411"/>
                    <a:gd name="T35" fmla="*/ 116 h 182"/>
                    <a:gd name="T36" fmla="*/ 313 w 411"/>
                    <a:gd name="T37" fmla="*/ 94 h 182"/>
                    <a:gd name="T38" fmla="*/ 288 w 411"/>
                    <a:gd name="T39" fmla="*/ 94 h 182"/>
                    <a:gd name="T40" fmla="*/ 288 w 411"/>
                    <a:gd name="T41" fmla="*/ 149 h 182"/>
                    <a:gd name="T42" fmla="*/ 379 w 411"/>
                    <a:gd name="T43" fmla="*/ 149 h 182"/>
                    <a:gd name="T44" fmla="*/ 379 w 411"/>
                    <a:gd name="T45" fmla="*/ 32 h 182"/>
                    <a:gd name="T46" fmla="*/ 220 w 411"/>
                    <a:gd name="T47" fmla="*/ 32 h 182"/>
                    <a:gd name="T48" fmla="*/ 220 w 411"/>
                    <a:gd name="T49" fmla="*/ 32 h 182"/>
                    <a:gd name="T50" fmla="*/ 219 w 411"/>
                    <a:gd name="T51" fmla="*/ 32 h 182"/>
                    <a:gd name="T52" fmla="*/ 219 w 411"/>
                    <a:gd name="T53" fmla="*/ 182 h 182"/>
                    <a:gd name="T54" fmla="*/ 0 w 411"/>
                    <a:gd name="T55" fmla="*/ 182 h 182"/>
                    <a:gd name="T56" fmla="*/ 0 w 411"/>
                    <a:gd name="T57" fmla="*/ 1 h 182"/>
                    <a:gd name="T58" fmla="*/ 156 w 411"/>
                    <a:gd name="T59" fmla="*/ 0 h 182"/>
                    <a:gd name="T60" fmla="*/ 156 w 411"/>
                    <a:gd name="T61" fmla="*/ 115 h 182"/>
                    <a:gd name="T62" fmla="*/ 99 w 411"/>
                    <a:gd name="T63" fmla="*/ 115 h 182"/>
                    <a:gd name="T64" fmla="*/ 99 w 411"/>
                    <a:gd name="T65" fmla="*/ 116 h 182"/>
                    <a:gd name="T66" fmla="*/ 70 w 411"/>
                    <a:gd name="T67" fmla="*/ 116 h 182"/>
                    <a:gd name="T68" fmla="*/ 70 w 411"/>
                    <a:gd name="T69" fmla="*/ 115 h 182"/>
                    <a:gd name="T70" fmla="*/ 69 w 411"/>
                    <a:gd name="T71" fmla="*/ 115 h 182"/>
                    <a:gd name="T72" fmla="*/ 69 w 411"/>
                    <a:gd name="T73" fmla="*/ 61 h 182"/>
                    <a:gd name="T74" fmla="*/ 99 w 411"/>
                    <a:gd name="T75" fmla="*/ 61 h 182"/>
                    <a:gd name="T76" fmla="*/ 99 w 411"/>
                    <a:gd name="T77" fmla="*/ 84 h 182"/>
                    <a:gd name="T78" fmla="*/ 123 w 411"/>
                    <a:gd name="T79" fmla="*/ 84 h 182"/>
                    <a:gd name="T80" fmla="*/ 123 w 411"/>
                    <a:gd name="T81" fmla="*/ 33 h 182"/>
                    <a:gd name="T82" fmla="*/ 32 w 411"/>
                    <a:gd name="T83" fmla="*/ 33 h 182"/>
                    <a:gd name="T84" fmla="*/ 32 w 411"/>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1" h="182">
                      <a:moveTo>
                        <a:pt x="32" y="150"/>
                      </a:moveTo>
                      <a:cubicBezTo>
                        <a:pt x="186" y="150"/>
                        <a:pt x="186" y="150"/>
                        <a:pt x="186" y="150"/>
                      </a:cubicBezTo>
                      <a:cubicBezTo>
                        <a:pt x="186" y="1"/>
                        <a:pt x="186" y="1"/>
                        <a:pt x="186" y="1"/>
                      </a:cubicBezTo>
                      <a:cubicBezTo>
                        <a:pt x="187" y="1"/>
                        <a:pt x="187" y="1"/>
                        <a:pt x="187" y="1"/>
                      </a:cubicBezTo>
                      <a:cubicBezTo>
                        <a:pt x="187" y="1"/>
                        <a:pt x="187" y="1"/>
                        <a:pt x="187" y="1"/>
                      </a:cubicBezTo>
                      <a:cubicBezTo>
                        <a:pt x="268" y="1"/>
                        <a:pt x="332" y="0"/>
                        <a:pt x="411" y="0"/>
                      </a:cubicBezTo>
                      <a:cubicBezTo>
                        <a:pt x="411" y="181"/>
                        <a:pt x="411" y="181"/>
                        <a:pt x="411" y="181"/>
                      </a:cubicBezTo>
                      <a:cubicBezTo>
                        <a:pt x="379" y="181"/>
                        <a:pt x="379" y="181"/>
                        <a:pt x="379" y="181"/>
                      </a:cubicBezTo>
                      <a:cubicBezTo>
                        <a:pt x="379" y="181"/>
                        <a:pt x="379" y="181"/>
                        <a:pt x="379" y="181"/>
                      </a:cubicBezTo>
                      <a:cubicBezTo>
                        <a:pt x="255" y="182"/>
                        <a:pt x="255" y="182"/>
                        <a:pt x="255" y="182"/>
                      </a:cubicBezTo>
                      <a:cubicBezTo>
                        <a:pt x="255" y="143"/>
                        <a:pt x="255" y="100"/>
                        <a:pt x="255" y="62"/>
                      </a:cubicBezTo>
                      <a:cubicBezTo>
                        <a:pt x="284" y="62"/>
                        <a:pt x="313" y="62"/>
                        <a:pt x="342" y="62"/>
                      </a:cubicBezTo>
                      <a:cubicBezTo>
                        <a:pt x="342" y="62"/>
                        <a:pt x="342" y="62"/>
                        <a:pt x="342" y="62"/>
                      </a:cubicBezTo>
                      <a:cubicBezTo>
                        <a:pt x="342" y="62"/>
                        <a:pt x="342" y="62"/>
                        <a:pt x="342" y="62"/>
                      </a:cubicBezTo>
                      <a:cubicBezTo>
                        <a:pt x="342" y="94"/>
                        <a:pt x="342" y="94"/>
                        <a:pt x="342"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8" y="94"/>
                        <a:pt x="288" y="94"/>
                        <a:pt x="288" y="94"/>
                      </a:cubicBezTo>
                      <a:cubicBezTo>
                        <a:pt x="288" y="149"/>
                        <a:pt x="288" y="149"/>
                        <a:pt x="288" y="149"/>
                      </a:cubicBezTo>
                      <a:cubicBezTo>
                        <a:pt x="379" y="149"/>
                        <a:pt x="379" y="149"/>
                        <a:pt x="379" y="149"/>
                      </a:cubicBezTo>
                      <a:cubicBezTo>
                        <a:pt x="379" y="32"/>
                        <a:pt x="379" y="32"/>
                        <a:pt x="379" y="32"/>
                      </a:cubicBezTo>
                      <a:cubicBezTo>
                        <a:pt x="220" y="32"/>
                        <a:pt x="220" y="32"/>
                        <a:pt x="220" y="32"/>
                      </a:cubicBezTo>
                      <a:cubicBezTo>
                        <a:pt x="220" y="32"/>
                        <a:pt x="220" y="32"/>
                        <a:pt x="220"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6" y="115"/>
                        <a:pt x="156" y="115"/>
                        <a:pt x="156" y="115"/>
                      </a:cubicBezTo>
                      <a:cubicBezTo>
                        <a:pt x="99" y="115"/>
                        <a:pt x="99" y="115"/>
                        <a:pt x="99" y="115"/>
                      </a:cubicBezTo>
                      <a:cubicBezTo>
                        <a:pt x="99" y="116"/>
                        <a:pt x="99" y="116"/>
                        <a:pt x="99" y="116"/>
                      </a:cubicBezTo>
                      <a:cubicBezTo>
                        <a:pt x="70" y="116"/>
                        <a:pt x="70" y="116"/>
                        <a:pt x="70" y="116"/>
                      </a:cubicBezTo>
                      <a:cubicBezTo>
                        <a:pt x="70" y="115"/>
                        <a:pt x="70" y="115"/>
                        <a:pt x="70" y="115"/>
                      </a:cubicBezTo>
                      <a:cubicBezTo>
                        <a:pt x="69" y="115"/>
                        <a:pt x="69" y="115"/>
                        <a:pt x="69" y="115"/>
                      </a:cubicBezTo>
                      <a:cubicBezTo>
                        <a:pt x="69" y="61"/>
                        <a:pt x="69" y="61"/>
                        <a:pt x="69" y="61"/>
                      </a:cubicBezTo>
                      <a:cubicBezTo>
                        <a:pt x="99" y="61"/>
                        <a:pt x="99" y="61"/>
                        <a:pt x="99" y="61"/>
                      </a:cubicBezTo>
                      <a:cubicBezTo>
                        <a:pt x="99" y="84"/>
                        <a:pt x="99" y="84"/>
                        <a:pt x="99" y="84"/>
                      </a:cubicBezTo>
                      <a:cubicBezTo>
                        <a:pt x="123" y="84"/>
                        <a:pt x="123" y="84"/>
                        <a:pt x="123" y="84"/>
                      </a:cubicBezTo>
                      <a:cubicBezTo>
                        <a:pt x="123" y="33"/>
                        <a:pt x="123" y="33"/>
                        <a:pt x="123" y="33"/>
                      </a:cubicBezTo>
                      <a:cubicBezTo>
                        <a:pt x="32" y="33"/>
                        <a:pt x="32" y="33"/>
                        <a:pt x="32" y="33"/>
                      </a:cubicBezTo>
                      <a:lnTo>
                        <a:pt x="32"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53" name="Freeform 19"/>
                <p:cNvSpPr>
                  <a:spLocks/>
                </p:cNvSpPr>
                <p:nvPr/>
              </p:nvSpPr>
              <p:spPr bwMode="auto">
                <a:xfrm>
                  <a:off x="10028919" y="5029200"/>
                  <a:ext cx="526381" cy="126831"/>
                </a:xfrm>
                <a:custGeom>
                  <a:avLst/>
                  <a:gdLst>
                    <a:gd name="T0" fmla="*/ 33 w 412"/>
                    <a:gd name="T1" fmla="*/ 150 h 182"/>
                    <a:gd name="T2" fmla="*/ 187 w 412"/>
                    <a:gd name="T3" fmla="*/ 150 h 182"/>
                    <a:gd name="T4" fmla="*/ 187 w 412"/>
                    <a:gd name="T5" fmla="*/ 1 h 182"/>
                    <a:gd name="T6" fmla="*/ 187 w 412"/>
                    <a:gd name="T7" fmla="*/ 1 h 182"/>
                    <a:gd name="T8" fmla="*/ 187 w 412"/>
                    <a:gd name="T9" fmla="*/ 1 h 182"/>
                    <a:gd name="T10" fmla="*/ 412 w 412"/>
                    <a:gd name="T11" fmla="*/ 0 h 182"/>
                    <a:gd name="T12" fmla="*/ 412 w 412"/>
                    <a:gd name="T13" fmla="*/ 181 h 182"/>
                    <a:gd name="T14" fmla="*/ 380 w 412"/>
                    <a:gd name="T15" fmla="*/ 181 h 182"/>
                    <a:gd name="T16" fmla="*/ 380 w 412"/>
                    <a:gd name="T17" fmla="*/ 181 h 182"/>
                    <a:gd name="T18" fmla="*/ 256 w 412"/>
                    <a:gd name="T19" fmla="*/ 182 h 182"/>
                    <a:gd name="T20" fmla="*/ 255 w 412"/>
                    <a:gd name="T21" fmla="*/ 62 h 182"/>
                    <a:gd name="T22" fmla="*/ 342 w 412"/>
                    <a:gd name="T23" fmla="*/ 62 h 182"/>
                    <a:gd name="T24" fmla="*/ 342 w 412"/>
                    <a:gd name="T25" fmla="*/ 62 h 182"/>
                    <a:gd name="T26" fmla="*/ 342 w 412"/>
                    <a:gd name="T27" fmla="*/ 62 h 182"/>
                    <a:gd name="T28" fmla="*/ 342 w 412"/>
                    <a:gd name="T29" fmla="*/ 94 h 182"/>
                    <a:gd name="T30" fmla="*/ 342 w 412"/>
                    <a:gd name="T31" fmla="*/ 94 h 182"/>
                    <a:gd name="T32" fmla="*/ 342 w 412"/>
                    <a:gd name="T33" fmla="*/ 116 h 182"/>
                    <a:gd name="T34" fmla="*/ 313 w 412"/>
                    <a:gd name="T35" fmla="*/ 116 h 182"/>
                    <a:gd name="T36" fmla="*/ 313 w 412"/>
                    <a:gd name="T37" fmla="*/ 94 h 182"/>
                    <a:gd name="T38" fmla="*/ 288 w 412"/>
                    <a:gd name="T39" fmla="*/ 94 h 182"/>
                    <a:gd name="T40" fmla="*/ 288 w 412"/>
                    <a:gd name="T41" fmla="*/ 149 h 182"/>
                    <a:gd name="T42" fmla="*/ 380 w 412"/>
                    <a:gd name="T43" fmla="*/ 149 h 182"/>
                    <a:gd name="T44" fmla="*/ 380 w 412"/>
                    <a:gd name="T45" fmla="*/ 32 h 182"/>
                    <a:gd name="T46" fmla="*/ 220 w 412"/>
                    <a:gd name="T47" fmla="*/ 32 h 182"/>
                    <a:gd name="T48" fmla="*/ 220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7 w 412"/>
                    <a:gd name="T61" fmla="*/ 115 h 182"/>
                    <a:gd name="T62" fmla="*/ 100 w 412"/>
                    <a:gd name="T63" fmla="*/ 115 h 182"/>
                    <a:gd name="T64" fmla="*/ 100 w 412"/>
                    <a:gd name="T65" fmla="*/ 116 h 182"/>
                    <a:gd name="T66" fmla="*/ 71 w 412"/>
                    <a:gd name="T67" fmla="*/ 116 h 182"/>
                    <a:gd name="T68" fmla="*/ 71 w 412"/>
                    <a:gd name="T69" fmla="*/ 115 h 182"/>
                    <a:gd name="T70" fmla="*/ 70 w 412"/>
                    <a:gd name="T71" fmla="*/ 115 h 182"/>
                    <a:gd name="T72" fmla="*/ 69 w 412"/>
                    <a:gd name="T73" fmla="*/ 61 h 182"/>
                    <a:gd name="T74" fmla="*/ 100 w 412"/>
                    <a:gd name="T75" fmla="*/ 61 h 182"/>
                    <a:gd name="T76" fmla="*/ 100 w 412"/>
                    <a:gd name="T77" fmla="*/ 84 h 182"/>
                    <a:gd name="T78" fmla="*/ 124 w 412"/>
                    <a:gd name="T79" fmla="*/ 84 h 182"/>
                    <a:gd name="T80" fmla="*/ 124 w 412"/>
                    <a:gd name="T81" fmla="*/ 33 h 182"/>
                    <a:gd name="T82" fmla="*/ 33 w 412"/>
                    <a:gd name="T83" fmla="*/ 33 h 182"/>
                    <a:gd name="T84" fmla="*/ 33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3" y="150"/>
                      </a:moveTo>
                      <a:cubicBezTo>
                        <a:pt x="187" y="150"/>
                        <a:pt x="187" y="150"/>
                        <a:pt x="187" y="150"/>
                      </a:cubicBezTo>
                      <a:cubicBezTo>
                        <a:pt x="187" y="1"/>
                        <a:pt x="187" y="1"/>
                        <a:pt x="187"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80" y="181"/>
                        <a:pt x="380" y="181"/>
                        <a:pt x="380" y="181"/>
                      </a:cubicBezTo>
                      <a:cubicBezTo>
                        <a:pt x="380" y="181"/>
                        <a:pt x="380" y="181"/>
                        <a:pt x="380" y="181"/>
                      </a:cubicBezTo>
                      <a:cubicBezTo>
                        <a:pt x="256" y="182"/>
                        <a:pt x="256" y="182"/>
                        <a:pt x="256" y="182"/>
                      </a:cubicBezTo>
                      <a:cubicBezTo>
                        <a:pt x="256" y="143"/>
                        <a:pt x="255" y="100"/>
                        <a:pt x="255" y="62"/>
                      </a:cubicBezTo>
                      <a:cubicBezTo>
                        <a:pt x="285" y="62"/>
                        <a:pt x="313" y="62"/>
                        <a:pt x="342" y="62"/>
                      </a:cubicBezTo>
                      <a:cubicBezTo>
                        <a:pt x="342" y="62"/>
                        <a:pt x="342" y="62"/>
                        <a:pt x="342" y="62"/>
                      </a:cubicBezTo>
                      <a:cubicBezTo>
                        <a:pt x="342" y="62"/>
                        <a:pt x="342" y="62"/>
                        <a:pt x="342" y="62"/>
                      </a:cubicBezTo>
                      <a:cubicBezTo>
                        <a:pt x="342" y="94"/>
                        <a:pt x="342" y="94"/>
                        <a:pt x="342"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8" y="94"/>
                        <a:pt x="288" y="94"/>
                        <a:pt x="288" y="94"/>
                      </a:cubicBezTo>
                      <a:cubicBezTo>
                        <a:pt x="288" y="149"/>
                        <a:pt x="288" y="149"/>
                        <a:pt x="288" y="149"/>
                      </a:cubicBezTo>
                      <a:cubicBezTo>
                        <a:pt x="380" y="149"/>
                        <a:pt x="380" y="149"/>
                        <a:pt x="380" y="149"/>
                      </a:cubicBezTo>
                      <a:cubicBezTo>
                        <a:pt x="380" y="32"/>
                        <a:pt x="380" y="32"/>
                        <a:pt x="380" y="32"/>
                      </a:cubicBezTo>
                      <a:cubicBezTo>
                        <a:pt x="220" y="32"/>
                        <a:pt x="220" y="32"/>
                        <a:pt x="220" y="32"/>
                      </a:cubicBezTo>
                      <a:cubicBezTo>
                        <a:pt x="220" y="32"/>
                        <a:pt x="220" y="32"/>
                        <a:pt x="220"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7" y="115"/>
                        <a:pt x="157" y="115"/>
                        <a:pt x="157" y="115"/>
                      </a:cubicBezTo>
                      <a:cubicBezTo>
                        <a:pt x="100" y="115"/>
                        <a:pt x="100" y="115"/>
                        <a:pt x="100" y="115"/>
                      </a:cubicBezTo>
                      <a:cubicBezTo>
                        <a:pt x="100" y="116"/>
                        <a:pt x="100" y="116"/>
                        <a:pt x="100" y="116"/>
                      </a:cubicBezTo>
                      <a:cubicBezTo>
                        <a:pt x="71" y="116"/>
                        <a:pt x="71" y="116"/>
                        <a:pt x="71" y="116"/>
                      </a:cubicBezTo>
                      <a:cubicBezTo>
                        <a:pt x="71" y="115"/>
                        <a:pt x="71" y="115"/>
                        <a:pt x="71" y="115"/>
                      </a:cubicBezTo>
                      <a:cubicBezTo>
                        <a:pt x="70" y="115"/>
                        <a:pt x="70" y="115"/>
                        <a:pt x="70" y="115"/>
                      </a:cubicBezTo>
                      <a:cubicBezTo>
                        <a:pt x="69" y="61"/>
                        <a:pt x="69" y="61"/>
                        <a:pt x="69" y="61"/>
                      </a:cubicBezTo>
                      <a:cubicBezTo>
                        <a:pt x="100" y="61"/>
                        <a:pt x="100" y="61"/>
                        <a:pt x="100" y="61"/>
                      </a:cubicBezTo>
                      <a:cubicBezTo>
                        <a:pt x="100" y="84"/>
                        <a:pt x="100" y="84"/>
                        <a:pt x="100" y="84"/>
                      </a:cubicBezTo>
                      <a:cubicBezTo>
                        <a:pt x="124" y="84"/>
                        <a:pt x="124" y="84"/>
                        <a:pt x="124" y="84"/>
                      </a:cubicBezTo>
                      <a:cubicBezTo>
                        <a:pt x="124" y="33"/>
                        <a:pt x="124" y="33"/>
                        <a:pt x="124" y="33"/>
                      </a:cubicBezTo>
                      <a:cubicBezTo>
                        <a:pt x="33" y="33"/>
                        <a:pt x="33" y="33"/>
                        <a:pt x="33" y="33"/>
                      </a:cubicBezTo>
                      <a:lnTo>
                        <a:pt x="33"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54" name="Freeform 20"/>
                <p:cNvSpPr>
                  <a:spLocks/>
                </p:cNvSpPr>
                <p:nvPr/>
              </p:nvSpPr>
              <p:spPr bwMode="auto">
                <a:xfrm>
                  <a:off x="10583096" y="5029200"/>
                  <a:ext cx="526381" cy="126831"/>
                </a:xfrm>
                <a:custGeom>
                  <a:avLst/>
                  <a:gdLst>
                    <a:gd name="T0" fmla="*/ 33 w 412"/>
                    <a:gd name="T1" fmla="*/ 150 h 182"/>
                    <a:gd name="T2" fmla="*/ 187 w 412"/>
                    <a:gd name="T3" fmla="*/ 150 h 182"/>
                    <a:gd name="T4" fmla="*/ 187 w 412"/>
                    <a:gd name="T5" fmla="*/ 1 h 182"/>
                    <a:gd name="T6" fmla="*/ 187 w 412"/>
                    <a:gd name="T7" fmla="*/ 1 h 182"/>
                    <a:gd name="T8" fmla="*/ 187 w 412"/>
                    <a:gd name="T9" fmla="*/ 1 h 182"/>
                    <a:gd name="T10" fmla="*/ 412 w 412"/>
                    <a:gd name="T11" fmla="*/ 0 h 182"/>
                    <a:gd name="T12" fmla="*/ 412 w 412"/>
                    <a:gd name="T13" fmla="*/ 181 h 182"/>
                    <a:gd name="T14" fmla="*/ 380 w 412"/>
                    <a:gd name="T15" fmla="*/ 181 h 182"/>
                    <a:gd name="T16" fmla="*/ 380 w 412"/>
                    <a:gd name="T17" fmla="*/ 181 h 182"/>
                    <a:gd name="T18" fmla="*/ 256 w 412"/>
                    <a:gd name="T19" fmla="*/ 182 h 182"/>
                    <a:gd name="T20" fmla="*/ 256 w 412"/>
                    <a:gd name="T21" fmla="*/ 62 h 182"/>
                    <a:gd name="T22" fmla="*/ 342 w 412"/>
                    <a:gd name="T23" fmla="*/ 62 h 182"/>
                    <a:gd name="T24" fmla="*/ 342 w 412"/>
                    <a:gd name="T25" fmla="*/ 62 h 182"/>
                    <a:gd name="T26" fmla="*/ 343 w 412"/>
                    <a:gd name="T27" fmla="*/ 62 h 182"/>
                    <a:gd name="T28" fmla="*/ 343 w 412"/>
                    <a:gd name="T29" fmla="*/ 94 h 182"/>
                    <a:gd name="T30" fmla="*/ 342 w 412"/>
                    <a:gd name="T31" fmla="*/ 94 h 182"/>
                    <a:gd name="T32" fmla="*/ 342 w 412"/>
                    <a:gd name="T33" fmla="*/ 116 h 182"/>
                    <a:gd name="T34" fmla="*/ 313 w 412"/>
                    <a:gd name="T35" fmla="*/ 116 h 182"/>
                    <a:gd name="T36" fmla="*/ 313 w 412"/>
                    <a:gd name="T37" fmla="*/ 94 h 182"/>
                    <a:gd name="T38" fmla="*/ 289 w 412"/>
                    <a:gd name="T39" fmla="*/ 94 h 182"/>
                    <a:gd name="T40" fmla="*/ 289 w 412"/>
                    <a:gd name="T41" fmla="*/ 149 h 182"/>
                    <a:gd name="T42" fmla="*/ 380 w 412"/>
                    <a:gd name="T43" fmla="*/ 149 h 182"/>
                    <a:gd name="T44" fmla="*/ 380 w 412"/>
                    <a:gd name="T45" fmla="*/ 32 h 182"/>
                    <a:gd name="T46" fmla="*/ 221 w 412"/>
                    <a:gd name="T47" fmla="*/ 32 h 182"/>
                    <a:gd name="T48" fmla="*/ 221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7 w 412"/>
                    <a:gd name="T61" fmla="*/ 115 h 182"/>
                    <a:gd name="T62" fmla="*/ 100 w 412"/>
                    <a:gd name="T63" fmla="*/ 115 h 182"/>
                    <a:gd name="T64" fmla="*/ 100 w 412"/>
                    <a:gd name="T65" fmla="*/ 116 h 182"/>
                    <a:gd name="T66" fmla="*/ 71 w 412"/>
                    <a:gd name="T67" fmla="*/ 116 h 182"/>
                    <a:gd name="T68" fmla="*/ 71 w 412"/>
                    <a:gd name="T69" fmla="*/ 115 h 182"/>
                    <a:gd name="T70" fmla="*/ 70 w 412"/>
                    <a:gd name="T71" fmla="*/ 115 h 182"/>
                    <a:gd name="T72" fmla="*/ 69 w 412"/>
                    <a:gd name="T73" fmla="*/ 61 h 182"/>
                    <a:gd name="T74" fmla="*/ 100 w 412"/>
                    <a:gd name="T75" fmla="*/ 61 h 182"/>
                    <a:gd name="T76" fmla="*/ 100 w 412"/>
                    <a:gd name="T77" fmla="*/ 84 h 182"/>
                    <a:gd name="T78" fmla="*/ 124 w 412"/>
                    <a:gd name="T79" fmla="*/ 84 h 182"/>
                    <a:gd name="T80" fmla="*/ 124 w 412"/>
                    <a:gd name="T81" fmla="*/ 33 h 182"/>
                    <a:gd name="T82" fmla="*/ 33 w 412"/>
                    <a:gd name="T83" fmla="*/ 33 h 182"/>
                    <a:gd name="T84" fmla="*/ 33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3" y="150"/>
                      </a:moveTo>
                      <a:cubicBezTo>
                        <a:pt x="187" y="150"/>
                        <a:pt x="187" y="150"/>
                        <a:pt x="187" y="150"/>
                      </a:cubicBezTo>
                      <a:cubicBezTo>
                        <a:pt x="187" y="1"/>
                        <a:pt x="187" y="1"/>
                        <a:pt x="187"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80" y="181"/>
                        <a:pt x="380" y="181"/>
                        <a:pt x="380" y="181"/>
                      </a:cubicBezTo>
                      <a:cubicBezTo>
                        <a:pt x="380" y="181"/>
                        <a:pt x="380" y="181"/>
                        <a:pt x="380" y="181"/>
                      </a:cubicBezTo>
                      <a:cubicBezTo>
                        <a:pt x="256" y="182"/>
                        <a:pt x="256" y="182"/>
                        <a:pt x="256" y="182"/>
                      </a:cubicBezTo>
                      <a:cubicBezTo>
                        <a:pt x="256" y="143"/>
                        <a:pt x="256" y="100"/>
                        <a:pt x="256" y="62"/>
                      </a:cubicBezTo>
                      <a:cubicBezTo>
                        <a:pt x="285" y="62"/>
                        <a:pt x="313" y="62"/>
                        <a:pt x="342" y="62"/>
                      </a:cubicBezTo>
                      <a:cubicBezTo>
                        <a:pt x="342" y="62"/>
                        <a:pt x="342" y="62"/>
                        <a:pt x="342" y="62"/>
                      </a:cubicBezTo>
                      <a:cubicBezTo>
                        <a:pt x="343" y="62"/>
                        <a:pt x="343" y="62"/>
                        <a:pt x="343" y="62"/>
                      </a:cubicBezTo>
                      <a:cubicBezTo>
                        <a:pt x="343" y="94"/>
                        <a:pt x="343" y="94"/>
                        <a:pt x="343"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9" y="94"/>
                        <a:pt x="289" y="94"/>
                        <a:pt x="289" y="94"/>
                      </a:cubicBezTo>
                      <a:cubicBezTo>
                        <a:pt x="289" y="149"/>
                        <a:pt x="289" y="149"/>
                        <a:pt x="289" y="149"/>
                      </a:cubicBezTo>
                      <a:cubicBezTo>
                        <a:pt x="380" y="149"/>
                        <a:pt x="380" y="149"/>
                        <a:pt x="380" y="149"/>
                      </a:cubicBezTo>
                      <a:cubicBezTo>
                        <a:pt x="380" y="32"/>
                        <a:pt x="380" y="32"/>
                        <a:pt x="380" y="32"/>
                      </a:cubicBezTo>
                      <a:cubicBezTo>
                        <a:pt x="221" y="32"/>
                        <a:pt x="221" y="32"/>
                        <a:pt x="221" y="32"/>
                      </a:cubicBezTo>
                      <a:cubicBezTo>
                        <a:pt x="221" y="32"/>
                        <a:pt x="221" y="32"/>
                        <a:pt x="221"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7" y="115"/>
                        <a:pt x="157" y="115"/>
                        <a:pt x="157" y="115"/>
                      </a:cubicBezTo>
                      <a:cubicBezTo>
                        <a:pt x="100" y="115"/>
                        <a:pt x="100" y="115"/>
                        <a:pt x="100" y="115"/>
                      </a:cubicBezTo>
                      <a:cubicBezTo>
                        <a:pt x="100" y="116"/>
                        <a:pt x="100" y="116"/>
                        <a:pt x="100" y="116"/>
                      </a:cubicBezTo>
                      <a:cubicBezTo>
                        <a:pt x="71" y="116"/>
                        <a:pt x="71" y="116"/>
                        <a:pt x="71" y="116"/>
                      </a:cubicBezTo>
                      <a:cubicBezTo>
                        <a:pt x="71" y="115"/>
                        <a:pt x="71" y="115"/>
                        <a:pt x="71" y="115"/>
                      </a:cubicBezTo>
                      <a:cubicBezTo>
                        <a:pt x="70" y="115"/>
                        <a:pt x="70" y="115"/>
                        <a:pt x="70" y="115"/>
                      </a:cubicBezTo>
                      <a:cubicBezTo>
                        <a:pt x="69" y="61"/>
                        <a:pt x="69" y="61"/>
                        <a:pt x="69" y="61"/>
                      </a:cubicBezTo>
                      <a:cubicBezTo>
                        <a:pt x="100" y="61"/>
                        <a:pt x="100" y="61"/>
                        <a:pt x="100" y="61"/>
                      </a:cubicBezTo>
                      <a:cubicBezTo>
                        <a:pt x="100" y="84"/>
                        <a:pt x="100" y="84"/>
                        <a:pt x="100" y="84"/>
                      </a:cubicBezTo>
                      <a:cubicBezTo>
                        <a:pt x="124" y="84"/>
                        <a:pt x="124" y="84"/>
                        <a:pt x="124" y="84"/>
                      </a:cubicBezTo>
                      <a:cubicBezTo>
                        <a:pt x="124" y="33"/>
                        <a:pt x="124" y="33"/>
                        <a:pt x="124" y="33"/>
                      </a:cubicBezTo>
                      <a:cubicBezTo>
                        <a:pt x="33" y="33"/>
                        <a:pt x="33" y="33"/>
                        <a:pt x="33" y="33"/>
                      </a:cubicBezTo>
                      <a:lnTo>
                        <a:pt x="33"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55" name="Freeform 21"/>
                <p:cNvSpPr>
                  <a:spLocks/>
                </p:cNvSpPr>
                <p:nvPr/>
              </p:nvSpPr>
              <p:spPr bwMode="auto">
                <a:xfrm>
                  <a:off x="11140746" y="5029200"/>
                  <a:ext cx="526381" cy="126831"/>
                </a:xfrm>
                <a:custGeom>
                  <a:avLst/>
                  <a:gdLst>
                    <a:gd name="T0" fmla="*/ 32 w 412"/>
                    <a:gd name="T1" fmla="*/ 150 h 182"/>
                    <a:gd name="T2" fmla="*/ 186 w 412"/>
                    <a:gd name="T3" fmla="*/ 150 h 182"/>
                    <a:gd name="T4" fmla="*/ 186 w 412"/>
                    <a:gd name="T5" fmla="*/ 1 h 182"/>
                    <a:gd name="T6" fmla="*/ 187 w 412"/>
                    <a:gd name="T7" fmla="*/ 1 h 182"/>
                    <a:gd name="T8" fmla="*/ 187 w 412"/>
                    <a:gd name="T9" fmla="*/ 1 h 182"/>
                    <a:gd name="T10" fmla="*/ 412 w 412"/>
                    <a:gd name="T11" fmla="*/ 0 h 182"/>
                    <a:gd name="T12" fmla="*/ 412 w 412"/>
                    <a:gd name="T13" fmla="*/ 181 h 182"/>
                    <a:gd name="T14" fmla="*/ 379 w 412"/>
                    <a:gd name="T15" fmla="*/ 181 h 182"/>
                    <a:gd name="T16" fmla="*/ 379 w 412"/>
                    <a:gd name="T17" fmla="*/ 181 h 182"/>
                    <a:gd name="T18" fmla="*/ 256 w 412"/>
                    <a:gd name="T19" fmla="*/ 182 h 182"/>
                    <a:gd name="T20" fmla="*/ 255 w 412"/>
                    <a:gd name="T21" fmla="*/ 62 h 182"/>
                    <a:gd name="T22" fmla="*/ 342 w 412"/>
                    <a:gd name="T23" fmla="*/ 62 h 182"/>
                    <a:gd name="T24" fmla="*/ 342 w 412"/>
                    <a:gd name="T25" fmla="*/ 62 h 182"/>
                    <a:gd name="T26" fmla="*/ 342 w 412"/>
                    <a:gd name="T27" fmla="*/ 62 h 182"/>
                    <a:gd name="T28" fmla="*/ 342 w 412"/>
                    <a:gd name="T29" fmla="*/ 94 h 182"/>
                    <a:gd name="T30" fmla="*/ 342 w 412"/>
                    <a:gd name="T31" fmla="*/ 94 h 182"/>
                    <a:gd name="T32" fmla="*/ 342 w 412"/>
                    <a:gd name="T33" fmla="*/ 116 h 182"/>
                    <a:gd name="T34" fmla="*/ 313 w 412"/>
                    <a:gd name="T35" fmla="*/ 116 h 182"/>
                    <a:gd name="T36" fmla="*/ 313 w 412"/>
                    <a:gd name="T37" fmla="*/ 94 h 182"/>
                    <a:gd name="T38" fmla="*/ 288 w 412"/>
                    <a:gd name="T39" fmla="*/ 94 h 182"/>
                    <a:gd name="T40" fmla="*/ 288 w 412"/>
                    <a:gd name="T41" fmla="*/ 149 h 182"/>
                    <a:gd name="T42" fmla="*/ 379 w 412"/>
                    <a:gd name="T43" fmla="*/ 149 h 182"/>
                    <a:gd name="T44" fmla="*/ 379 w 412"/>
                    <a:gd name="T45" fmla="*/ 32 h 182"/>
                    <a:gd name="T46" fmla="*/ 220 w 412"/>
                    <a:gd name="T47" fmla="*/ 32 h 182"/>
                    <a:gd name="T48" fmla="*/ 220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6 w 412"/>
                    <a:gd name="T61" fmla="*/ 115 h 182"/>
                    <a:gd name="T62" fmla="*/ 99 w 412"/>
                    <a:gd name="T63" fmla="*/ 115 h 182"/>
                    <a:gd name="T64" fmla="*/ 99 w 412"/>
                    <a:gd name="T65" fmla="*/ 116 h 182"/>
                    <a:gd name="T66" fmla="*/ 70 w 412"/>
                    <a:gd name="T67" fmla="*/ 116 h 182"/>
                    <a:gd name="T68" fmla="*/ 70 w 412"/>
                    <a:gd name="T69" fmla="*/ 115 h 182"/>
                    <a:gd name="T70" fmla="*/ 69 w 412"/>
                    <a:gd name="T71" fmla="*/ 115 h 182"/>
                    <a:gd name="T72" fmla="*/ 69 w 412"/>
                    <a:gd name="T73" fmla="*/ 61 h 182"/>
                    <a:gd name="T74" fmla="*/ 99 w 412"/>
                    <a:gd name="T75" fmla="*/ 61 h 182"/>
                    <a:gd name="T76" fmla="*/ 99 w 412"/>
                    <a:gd name="T77" fmla="*/ 84 h 182"/>
                    <a:gd name="T78" fmla="*/ 124 w 412"/>
                    <a:gd name="T79" fmla="*/ 84 h 182"/>
                    <a:gd name="T80" fmla="*/ 124 w 412"/>
                    <a:gd name="T81" fmla="*/ 33 h 182"/>
                    <a:gd name="T82" fmla="*/ 32 w 412"/>
                    <a:gd name="T83" fmla="*/ 33 h 182"/>
                    <a:gd name="T84" fmla="*/ 32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2" y="150"/>
                      </a:moveTo>
                      <a:cubicBezTo>
                        <a:pt x="186" y="150"/>
                        <a:pt x="186" y="150"/>
                        <a:pt x="186" y="150"/>
                      </a:cubicBezTo>
                      <a:cubicBezTo>
                        <a:pt x="186" y="1"/>
                        <a:pt x="186" y="1"/>
                        <a:pt x="186"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79" y="181"/>
                        <a:pt x="379" y="181"/>
                        <a:pt x="379" y="181"/>
                      </a:cubicBezTo>
                      <a:cubicBezTo>
                        <a:pt x="379" y="181"/>
                        <a:pt x="379" y="181"/>
                        <a:pt x="379" y="181"/>
                      </a:cubicBezTo>
                      <a:cubicBezTo>
                        <a:pt x="256" y="182"/>
                        <a:pt x="256" y="182"/>
                        <a:pt x="256" y="182"/>
                      </a:cubicBezTo>
                      <a:cubicBezTo>
                        <a:pt x="256" y="143"/>
                        <a:pt x="255" y="100"/>
                        <a:pt x="255" y="62"/>
                      </a:cubicBezTo>
                      <a:cubicBezTo>
                        <a:pt x="284" y="62"/>
                        <a:pt x="313" y="62"/>
                        <a:pt x="342" y="62"/>
                      </a:cubicBezTo>
                      <a:cubicBezTo>
                        <a:pt x="342" y="62"/>
                        <a:pt x="342" y="62"/>
                        <a:pt x="342" y="62"/>
                      </a:cubicBezTo>
                      <a:cubicBezTo>
                        <a:pt x="342" y="62"/>
                        <a:pt x="342" y="62"/>
                        <a:pt x="342" y="62"/>
                      </a:cubicBezTo>
                      <a:cubicBezTo>
                        <a:pt x="342" y="94"/>
                        <a:pt x="342" y="94"/>
                        <a:pt x="342"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8" y="94"/>
                        <a:pt x="288" y="94"/>
                        <a:pt x="288" y="94"/>
                      </a:cubicBezTo>
                      <a:cubicBezTo>
                        <a:pt x="288" y="149"/>
                        <a:pt x="288" y="149"/>
                        <a:pt x="288" y="149"/>
                      </a:cubicBezTo>
                      <a:cubicBezTo>
                        <a:pt x="379" y="149"/>
                        <a:pt x="379" y="149"/>
                        <a:pt x="379" y="149"/>
                      </a:cubicBezTo>
                      <a:cubicBezTo>
                        <a:pt x="379" y="32"/>
                        <a:pt x="379" y="32"/>
                        <a:pt x="379" y="32"/>
                      </a:cubicBezTo>
                      <a:cubicBezTo>
                        <a:pt x="220" y="32"/>
                        <a:pt x="220" y="32"/>
                        <a:pt x="220" y="32"/>
                      </a:cubicBezTo>
                      <a:cubicBezTo>
                        <a:pt x="220" y="32"/>
                        <a:pt x="220" y="32"/>
                        <a:pt x="220"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6" y="115"/>
                        <a:pt x="156" y="115"/>
                        <a:pt x="156" y="115"/>
                      </a:cubicBezTo>
                      <a:cubicBezTo>
                        <a:pt x="99" y="115"/>
                        <a:pt x="99" y="115"/>
                        <a:pt x="99" y="115"/>
                      </a:cubicBezTo>
                      <a:cubicBezTo>
                        <a:pt x="99" y="116"/>
                        <a:pt x="99" y="116"/>
                        <a:pt x="99" y="116"/>
                      </a:cubicBezTo>
                      <a:cubicBezTo>
                        <a:pt x="70" y="116"/>
                        <a:pt x="70" y="116"/>
                        <a:pt x="70" y="116"/>
                      </a:cubicBezTo>
                      <a:cubicBezTo>
                        <a:pt x="70" y="115"/>
                        <a:pt x="70" y="115"/>
                        <a:pt x="70" y="115"/>
                      </a:cubicBezTo>
                      <a:cubicBezTo>
                        <a:pt x="69" y="115"/>
                        <a:pt x="69" y="115"/>
                        <a:pt x="69" y="115"/>
                      </a:cubicBezTo>
                      <a:cubicBezTo>
                        <a:pt x="69" y="61"/>
                        <a:pt x="69" y="61"/>
                        <a:pt x="69" y="61"/>
                      </a:cubicBezTo>
                      <a:cubicBezTo>
                        <a:pt x="99" y="61"/>
                        <a:pt x="99" y="61"/>
                        <a:pt x="99" y="61"/>
                      </a:cubicBezTo>
                      <a:cubicBezTo>
                        <a:pt x="99" y="84"/>
                        <a:pt x="99" y="84"/>
                        <a:pt x="99" y="84"/>
                      </a:cubicBezTo>
                      <a:cubicBezTo>
                        <a:pt x="124" y="84"/>
                        <a:pt x="124" y="84"/>
                        <a:pt x="124" y="84"/>
                      </a:cubicBezTo>
                      <a:cubicBezTo>
                        <a:pt x="124" y="33"/>
                        <a:pt x="124" y="33"/>
                        <a:pt x="124" y="33"/>
                      </a:cubicBezTo>
                      <a:cubicBezTo>
                        <a:pt x="32" y="33"/>
                        <a:pt x="32" y="33"/>
                        <a:pt x="32" y="33"/>
                      </a:cubicBezTo>
                      <a:lnTo>
                        <a:pt x="32"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56" name="Freeform 22"/>
                <p:cNvSpPr>
                  <a:spLocks/>
                </p:cNvSpPr>
                <p:nvPr/>
              </p:nvSpPr>
              <p:spPr bwMode="auto">
                <a:xfrm>
                  <a:off x="11696660" y="5029200"/>
                  <a:ext cx="526381" cy="126831"/>
                </a:xfrm>
                <a:custGeom>
                  <a:avLst/>
                  <a:gdLst>
                    <a:gd name="T0" fmla="*/ 33 w 412"/>
                    <a:gd name="T1" fmla="*/ 150 h 182"/>
                    <a:gd name="T2" fmla="*/ 187 w 412"/>
                    <a:gd name="T3" fmla="*/ 150 h 182"/>
                    <a:gd name="T4" fmla="*/ 187 w 412"/>
                    <a:gd name="T5" fmla="*/ 1 h 182"/>
                    <a:gd name="T6" fmla="*/ 187 w 412"/>
                    <a:gd name="T7" fmla="*/ 1 h 182"/>
                    <a:gd name="T8" fmla="*/ 187 w 412"/>
                    <a:gd name="T9" fmla="*/ 1 h 182"/>
                    <a:gd name="T10" fmla="*/ 412 w 412"/>
                    <a:gd name="T11" fmla="*/ 0 h 182"/>
                    <a:gd name="T12" fmla="*/ 412 w 412"/>
                    <a:gd name="T13" fmla="*/ 181 h 182"/>
                    <a:gd name="T14" fmla="*/ 380 w 412"/>
                    <a:gd name="T15" fmla="*/ 181 h 182"/>
                    <a:gd name="T16" fmla="*/ 380 w 412"/>
                    <a:gd name="T17" fmla="*/ 181 h 182"/>
                    <a:gd name="T18" fmla="*/ 256 w 412"/>
                    <a:gd name="T19" fmla="*/ 182 h 182"/>
                    <a:gd name="T20" fmla="*/ 256 w 412"/>
                    <a:gd name="T21" fmla="*/ 62 h 182"/>
                    <a:gd name="T22" fmla="*/ 342 w 412"/>
                    <a:gd name="T23" fmla="*/ 62 h 182"/>
                    <a:gd name="T24" fmla="*/ 342 w 412"/>
                    <a:gd name="T25" fmla="*/ 62 h 182"/>
                    <a:gd name="T26" fmla="*/ 343 w 412"/>
                    <a:gd name="T27" fmla="*/ 62 h 182"/>
                    <a:gd name="T28" fmla="*/ 343 w 412"/>
                    <a:gd name="T29" fmla="*/ 94 h 182"/>
                    <a:gd name="T30" fmla="*/ 342 w 412"/>
                    <a:gd name="T31" fmla="*/ 94 h 182"/>
                    <a:gd name="T32" fmla="*/ 342 w 412"/>
                    <a:gd name="T33" fmla="*/ 116 h 182"/>
                    <a:gd name="T34" fmla="*/ 313 w 412"/>
                    <a:gd name="T35" fmla="*/ 116 h 182"/>
                    <a:gd name="T36" fmla="*/ 313 w 412"/>
                    <a:gd name="T37" fmla="*/ 94 h 182"/>
                    <a:gd name="T38" fmla="*/ 289 w 412"/>
                    <a:gd name="T39" fmla="*/ 94 h 182"/>
                    <a:gd name="T40" fmla="*/ 289 w 412"/>
                    <a:gd name="T41" fmla="*/ 149 h 182"/>
                    <a:gd name="T42" fmla="*/ 380 w 412"/>
                    <a:gd name="T43" fmla="*/ 149 h 182"/>
                    <a:gd name="T44" fmla="*/ 380 w 412"/>
                    <a:gd name="T45" fmla="*/ 32 h 182"/>
                    <a:gd name="T46" fmla="*/ 221 w 412"/>
                    <a:gd name="T47" fmla="*/ 32 h 182"/>
                    <a:gd name="T48" fmla="*/ 221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7 w 412"/>
                    <a:gd name="T61" fmla="*/ 115 h 182"/>
                    <a:gd name="T62" fmla="*/ 100 w 412"/>
                    <a:gd name="T63" fmla="*/ 115 h 182"/>
                    <a:gd name="T64" fmla="*/ 100 w 412"/>
                    <a:gd name="T65" fmla="*/ 116 h 182"/>
                    <a:gd name="T66" fmla="*/ 71 w 412"/>
                    <a:gd name="T67" fmla="*/ 116 h 182"/>
                    <a:gd name="T68" fmla="*/ 71 w 412"/>
                    <a:gd name="T69" fmla="*/ 115 h 182"/>
                    <a:gd name="T70" fmla="*/ 70 w 412"/>
                    <a:gd name="T71" fmla="*/ 115 h 182"/>
                    <a:gd name="T72" fmla="*/ 69 w 412"/>
                    <a:gd name="T73" fmla="*/ 61 h 182"/>
                    <a:gd name="T74" fmla="*/ 100 w 412"/>
                    <a:gd name="T75" fmla="*/ 61 h 182"/>
                    <a:gd name="T76" fmla="*/ 100 w 412"/>
                    <a:gd name="T77" fmla="*/ 84 h 182"/>
                    <a:gd name="T78" fmla="*/ 124 w 412"/>
                    <a:gd name="T79" fmla="*/ 84 h 182"/>
                    <a:gd name="T80" fmla="*/ 124 w 412"/>
                    <a:gd name="T81" fmla="*/ 33 h 182"/>
                    <a:gd name="T82" fmla="*/ 33 w 412"/>
                    <a:gd name="T83" fmla="*/ 33 h 182"/>
                    <a:gd name="T84" fmla="*/ 33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3" y="150"/>
                      </a:moveTo>
                      <a:cubicBezTo>
                        <a:pt x="187" y="150"/>
                        <a:pt x="187" y="150"/>
                        <a:pt x="187" y="150"/>
                      </a:cubicBezTo>
                      <a:cubicBezTo>
                        <a:pt x="187" y="1"/>
                        <a:pt x="187" y="1"/>
                        <a:pt x="187"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80" y="181"/>
                        <a:pt x="380" y="181"/>
                        <a:pt x="380" y="181"/>
                      </a:cubicBezTo>
                      <a:cubicBezTo>
                        <a:pt x="380" y="181"/>
                        <a:pt x="380" y="181"/>
                        <a:pt x="380" y="181"/>
                      </a:cubicBezTo>
                      <a:cubicBezTo>
                        <a:pt x="256" y="182"/>
                        <a:pt x="256" y="182"/>
                        <a:pt x="256" y="182"/>
                      </a:cubicBezTo>
                      <a:cubicBezTo>
                        <a:pt x="256" y="143"/>
                        <a:pt x="256" y="100"/>
                        <a:pt x="256" y="62"/>
                      </a:cubicBezTo>
                      <a:cubicBezTo>
                        <a:pt x="285" y="62"/>
                        <a:pt x="313" y="62"/>
                        <a:pt x="342" y="62"/>
                      </a:cubicBezTo>
                      <a:cubicBezTo>
                        <a:pt x="342" y="62"/>
                        <a:pt x="342" y="62"/>
                        <a:pt x="342" y="62"/>
                      </a:cubicBezTo>
                      <a:cubicBezTo>
                        <a:pt x="343" y="62"/>
                        <a:pt x="343" y="62"/>
                        <a:pt x="343" y="62"/>
                      </a:cubicBezTo>
                      <a:cubicBezTo>
                        <a:pt x="343" y="94"/>
                        <a:pt x="343" y="94"/>
                        <a:pt x="343"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9" y="94"/>
                        <a:pt x="289" y="94"/>
                        <a:pt x="289" y="94"/>
                      </a:cubicBezTo>
                      <a:cubicBezTo>
                        <a:pt x="289" y="149"/>
                        <a:pt x="289" y="149"/>
                        <a:pt x="289" y="149"/>
                      </a:cubicBezTo>
                      <a:cubicBezTo>
                        <a:pt x="380" y="149"/>
                        <a:pt x="380" y="149"/>
                        <a:pt x="380" y="149"/>
                      </a:cubicBezTo>
                      <a:cubicBezTo>
                        <a:pt x="380" y="32"/>
                        <a:pt x="380" y="32"/>
                        <a:pt x="380" y="32"/>
                      </a:cubicBezTo>
                      <a:cubicBezTo>
                        <a:pt x="221" y="32"/>
                        <a:pt x="221" y="32"/>
                        <a:pt x="221" y="32"/>
                      </a:cubicBezTo>
                      <a:cubicBezTo>
                        <a:pt x="221" y="32"/>
                        <a:pt x="221" y="32"/>
                        <a:pt x="221"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7" y="115"/>
                        <a:pt x="157" y="115"/>
                        <a:pt x="157" y="115"/>
                      </a:cubicBezTo>
                      <a:cubicBezTo>
                        <a:pt x="100" y="115"/>
                        <a:pt x="100" y="115"/>
                        <a:pt x="100" y="115"/>
                      </a:cubicBezTo>
                      <a:cubicBezTo>
                        <a:pt x="100" y="116"/>
                        <a:pt x="100" y="116"/>
                        <a:pt x="100" y="116"/>
                      </a:cubicBezTo>
                      <a:cubicBezTo>
                        <a:pt x="71" y="116"/>
                        <a:pt x="71" y="116"/>
                        <a:pt x="71" y="116"/>
                      </a:cubicBezTo>
                      <a:cubicBezTo>
                        <a:pt x="71" y="115"/>
                        <a:pt x="71" y="115"/>
                        <a:pt x="71" y="115"/>
                      </a:cubicBezTo>
                      <a:cubicBezTo>
                        <a:pt x="70" y="115"/>
                        <a:pt x="70" y="115"/>
                        <a:pt x="70" y="115"/>
                      </a:cubicBezTo>
                      <a:cubicBezTo>
                        <a:pt x="69" y="61"/>
                        <a:pt x="69" y="61"/>
                        <a:pt x="69" y="61"/>
                      </a:cubicBezTo>
                      <a:cubicBezTo>
                        <a:pt x="100" y="61"/>
                        <a:pt x="100" y="61"/>
                        <a:pt x="100" y="61"/>
                      </a:cubicBezTo>
                      <a:cubicBezTo>
                        <a:pt x="100" y="84"/>
                        <a:pt x="100" y="84"/>
                        <a:pt x="100" y="84"/>
                      </a:cubicBezTo>
                      <a:cubicBezTo>
                        <a:pt x="124" y="84"/>
                        <a:pt x="124" y="84"/>
                        <a:pt x="124" y="84"/>
                      </a:cubicBezTo>
                      <a:cubicBezTo>
                        <a:pt x="124" y="33"/>
                        <a:pt x="124" y="33"/>
                        <a:pt x="124" y="33"/>
                      </a:cubicBezTo>
                      <a:cubicBezTo>
                        <a:pt x="33" y="33"/>
                        <a:pt x="33" y="33"/>
                        <a:pt x="33" y="33"/>
                      </a:cubicBezTo>
                      <a:lnTo>
                        <a:pt x="33"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57" name="Freeform 23"/>
                <p:cNvSpPr>
                  <a:spLocks/>
                </p:cNvSpPr>
                <p:nvPr/>
              </p:nvSpPr>
              <p:spPr bwMode="auto">
                <a:xfrm>
                  <a:off x="12250836" y="5029200"/>
                  <a:ext cx="524643" cy="126831"/>
                </a:xfrm>
                <a:custGeom>
                  <a:avLst/>
                  <a:gdLst>
                    <a:gd name="T0" fmla="*/ 32 w 411"/>
                    <a:gd name="T1" fmla="*/ 150 h 182"/>
                    <a:gd name="T2" fmla="*/ 186 w 411"/>
                    <a:gd name="T3" fmla="*/ 150 h 182"/>
                    <a:gd name="T4" fmla="*/ 186 w 411"/>
                    <a:gd name="T5" fmla="*/ 1 h 182"/>
                    <a:gd name="T6" fmla="*/ 187 w 411"/>
                    <a:gd name="T7" fmla="*/ 1 h 182"/>
                    <a:gd name="T8" fmla="*/ 187 w 411"/>
                    <a:gd name="T9" fmla="*/ 1 h 182"/>
                    <a:gd name="T10" fmla="*/ 411 w 411"/>
                    <a:gd name="T11" fmla="*/ 0 h 182"/>
                    <a:gd name="T12" fmla="*/ 411 w 411"/>
                    <a:gd name="T13" fmla="*/ 181 h 182"/>
                    <a:gd name="T14" fmla="*/ 379 w 411"/>
                    <a:gd name="T15" fmla="*/ 181 h 182"/>
                    <a:gd name="T16" fmla="*/ 379 w 411"/>
                    <a:gd name="T17" fmla="*/ 181 h 182"/>
                    <a:gd name="T18" fmla="*/ 256 w 411"/>
                    <a:gd name="T19" fmla="*/ 182 h 182"/>
                    <a:gd name="T20" fmla="*/ 255 w 411"/>
                    <a:gd name="T21" fmla="*/ 62 h 182"/>
                    <a:gd name="T22" fmla="*/ 342 w 411"/>
                    <a:gd name="T23" fmla="*/ 62 h 182"/>
                    <a:gd name="T24" fmla="*/ 342 w 411"/>
                    <a:gd name="T25" fmla="*/ 62 h 182"/>
                    <a:gd name="T26" fmla="*/ 342 w 411"/>
                    <a:gd name="T27" fmla="*/ 62 h 182"/>
                    <a:gd name="T28" fmla="*/ 342 w 411"/>
                    <a:gd name="T29" fmla="*/ 94 h 182"/>
                    <a:gd name="T30" fmla="*/ 342 w 411"/>
                    <a:gd name="T31" fmla="*/ 94 h 182"/>
                    <a:gd name="T32" fmla="*/ 342 w 411"/>
                    <a:gd name="T33" fmla="*/ 116 h 182"/>
                    <a:gd name="T34" fmla="*/ 313 w 411"/>
                    <a:gd name="T35" fmla="*/ 116 h 182"/>
                    <a:gd name="T36" fmla="*/ 313 w 411"/>
                    <a:gd name="T37" fmla="*/ 94 h 182"/>
                    <a:gd name="T38" fmla="*/ 288 w 411"/>
                    <a:gd name="T39" fmla="*/ 94 h 182"/>
                    <a:gd name="T40" fmla="*/ 288 w 411"/>
                    <a:gd name="T41" fmla="*/ 149 h 182"/>
                    <a:gd name="T42" fmla="*/ 379 w 411"/>
                    <a:gd name="T43" fmla="*/ 149 h 182"/>
                    <a:gd name="T44" fmla="*/ 379 w 411"/>
                    <a:gd name="T45" fmla="*/ 32 h 182"/>
                    <a:gd name="T46" fmla="*/ 220 w 411"/>
                    <a:gd name="T47" fmla="*/ 32 h 182"/>
                    <a:gd name="T48" fmla="*/ 220 w 411"/>
                    <a:gd name="T49" fmla="*/ 32 h 182"/>
                    <a:gd name="T50" fmla="*/ 219 w 411"/>
                    <a:gd name="T51" fmla="*/ 32 h 182"/>
                    <a:gd name="T52" fmla="*/ 219 w 411"/>
                    <a:gd name="T53" fmla="*/ 182 h 182"/>
                    <a:gd name="T54" fmla="*/ 0 w 411"/>
                    <a:gd name="T55" fmla="*/ 182 h 182"/>
                    <a:gd name="T56" fmla="*/ 0 w 411"/>
                    <a:gd name="T57" fmla="*/ 1 h 182"/>
                    <a:gd name="T58" fmla="*/ 156 w 411"/>
                    <a:gd name="T59" fmla="*/ 0 h 182"/>
                    <a:gd name="T60" fmla="*/ 156 w 411"/>
                    <a:gd name="T61" fmla="*/ 115 h 182"/>
                    <a:gd name="T62" fmla="*/ 99 w 411"/>
                    <a:gd name="T63" fmla="*/ 115 h 182"/>
                    <a:gd name="T64" fmla="*/ 99 w 411"/>
                    <a:gd name="T65" fmla="*/ 116 h 182"/>
                    <a:gd name="T66" fmla="*/ 70 w 411"/>
                    <a:gd name="T67" fmla="*/ 116 h 182"/>
                    <a:gd name="T68" fmla="*/ 70 w 411"/>
                    <a:gd name="T69" fmla="*/ 115 h 182"/>
                    <a:gd name="T70" fmla="*/ 69 w 411"/>
                    <a:gd name="T71" fmla="*/ 115 h 182"/>
                    <a:gd name="T72" fmla="*/ 69 w 411"/>
                    <a:gd name="T73" fmla="*/ 61 h 182"/>
                    <a:gd name="T74" fmla="*/ 99 w 411"/>
                    <a:gd name="T75" fmla="*/ 61 h 182"/>
                    <a:gd name="T76" fmla="*/ 99 w 411"/>
                    <a:gd name="T77" fmla="*/ 84 h 182"/>
                    <a:gd name="T78" fmla="*/ 123 w 411"/>
                    <a:gd name="T79" fmla="*/ 84 h 182"/>
                    <a:gd name="T80" fmla="*/ 123 w 411"/>
                    <a:gd name="T81" fmla="*/ 33 h 182"/>
                    <a:gd name="T82" fmla="*/ 32 w 411"/>
                    <a:gd name="T83" fmla="*/ 33 h 182"/>
                    <a:gd name="T84" fmla="*/ 32 w 411"/>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1" h="182">
                      <a:moveTo>
                        <a:pt x="32" y="150"/>
                      </a:moveTo>
                      <a:cubicBezTo>
                        <a:pt x="186" y="150"/>
                        <a:pt x="186" y="150"/>
                        <a:pt x="186" y="150"/>
                      </a:cubicBezTo>
                      <a:cubicBezTo>
                        <a:pt x="186" y="1"/>
                        <a:pt x="186" y="1"/>
                        <a:pt x="186" y="1"/>
                      </a:cubicBezTo>
                      <a:cubicBezTo>
                        <a:pt x="187" y="1"/>
                        <a:pt x="187" y="1"/>
                        <a:pt x="187" y="1"/>
                      </a:cubicBezTo>
                      <a:cubicBezTo>
                        <a:pt x="187" y="1"/>
                        <a:pt x="187" y="1"/>
                        <a:pt x="187" y="1"/>
                      </a:cubicBezTo>
                      <a:cubicBezTo>
                        <a:pt x="268" y="1"/>
                        <a:pt x="332" y="0"/>
                        <a:pt x="411" y="0"/>
                      </a:cubicBezTo>
                      <a:cubicBezTo>
                        <a:pt x="411" y="181"/>
                        <a:pt x="411" y="181"/>
                        <a:pt x="411" y="181"/>
                      </a:cubicBezTo>
                      <a:cubicBezTo>
                        <a:pt x="379" y="181"/>
                        <a:pt x="379" y="181"/>
                        <a:pt x="379" y="181"/>
                      </a:cubicBezTo>
                      <a:cubicBezTo>
                        <a:pt x="379" y="181"/>
                        <a:pt x="379" y="181"/>
                        <a:pt x="379" y="181"/>
                      </a:cubicBezTo>
                      <a:cubicBezTo>
                        <a:pt x="256" y="182"/>
                        <a:pt x="256" y="182"/>
                        <a:pt x="256" y="182"/>
                      </a:cubicBezTo>
                      <a:cubicBezTo>
                        <a:pt x="256" y="143"/>
                        <a:pt x="255" y="100"/>
                        <a:pt x="255" y="62"/>
                      </a:cubicBezTo>
                      <a:cubicBezTo>
                        <a:pt x="284" y="62"/>
                        <a:pt x="313" y="62"/>
                        <a:pt x="342" y="62"/>
                      </a:cubicBezTo>
                      <a:cubicBezTo>
                        <a:pt x="342" y="62"/>
                        <a:pt x="342" y="62"/>
                        <a:pt x="342" y="62"/>
                      </a:cubicBezTo>
                      <a:cubicBezTo>
                        <a:pt x="342" y="62"/>
                        <a:pt x="342" y="62"/>
                        <a:pt x="342" y="62"/>
                      </a:cubicBezTo>
                      <a:cubicBezTo>
                        <a:pt x="342" y="94"/>
                        <a:pt x="342" y="94"/>
                        <a:pt x="342"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8" y="94"/>
                        <a:pt x="288" y="94"/>
                        <a:pt x="288" y="94"/>
                      </a:cubicBezTo>
                      <a:cubicBezTo>
                        <a:pt x="288" y="149"/>
                        <a:pt x="288" y="149"/>
                        <a:pt x="288" y="149"/>
                      </a:cubicBezTo>
                      <a:cubicBezTo>
                        <a:pt x="379" y="149"/>
                        <a:pt x="379" y="149"/>
                        <a:pt x="379" y="149"/>
                      </a:cubicBezTo>
                      <a:cubicBezTo>
                        <a:pt x="379" y="32"/>
                        <a:pt x="379" y="32"/>
                        <a:pt x="379" y="32"/>
                      </a:cubicBezTo>
                      <a:cubicBezTo>
                        <a:pt x="220" y="32"/>
                        <a:pt x="220" y="32"/>
                        <a:pt x="220" y="32"/>
                      </a:cubicBezTo>
                      <a:cubicBezTo>
                        <a:pt x="220" y="32"/>
                        <a:pt x="220" y="32"/>
                        <a:pt x="220"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6" y="115"/>
                        <a:pt x="156" y="115"/>
                        <a:pt x="156" y="115"/>
                      </a:cubicBezTo>
                      <a:cubicBezTo>
                        <a:pt x="99" y="115"/>
                        <a:pt x="99" y="115"/>
                        <a:pt x="99" y="115"/>
                      </a:cubicBezTo>
                      <a:cubicBezTo>
                        <a:pt x="99" y="116"/>
                        <a:pt x="99" y="116"/>
                        <a:pt x="99" y="116"/>
                      </a:cubicBezTo>
                      <a:cubicBezTo>
                        <a:pt x="70" y="116"/>
                        <a:pt x="70" y="116"/>
                        <a:pt x="70" y="116"/>
                      </a:cubicBezTo>
                      <a:cubicBezTo>
                        <a:pt x="70" y="115"/>
                        <a:pt x="70" y="115"/>
                        <a:pt x="70" y="115"/>
                      </a:cubicBezTo>
                      <a:cubicBezTo>
                        <a:pt x="69" y="115"/>
                        <a:pt x="69" y="115"/>
                        <a:pt x="69" y="115"/>
                      </a:cubicBezTo>
                      <a:cubicBezTo>
                        <a:pt x="69" y="61"/>
                        <a:pt x="69" y="61"/>
                        <a:pt x="69" y="61"/>
                      </a:cubicBezTo>
                      <a:cubicBezTo>
                        <a:pt x="99" y="61"/>
                        <a:pt x="99" y="61"/>
                        <a:pt x="99" y="61"/>
                      </a:cubicBezTo>
                      <a:cubicBezTo>
                        <a:pt x="99" y="84"/>
                        <a:pt x="99" y="84"/>
                        <a:pt x="99" y="84"/>
                      </a:cubicBezTo>
                      <a:cubicBezTo>
                        <a:pt x="123" y="84"/>
                        <a:pt x="123" y="84"/>
                        <a:pt x="123" y="84"/>
                      </a:cubicBezTo>
                      <a:cubicBezTo>
                        <a:pt x="123" y="33"/>
                        <a:pt x="123" y="33"/>
                        <a:pt x="123" y="33"/>
                      </a:cubicBezTo>
                      <a:cubicBezTo>
                        <a:pt x="32" y="33"/>
                        <a:pt x="32" y="33"/>
                        <a:pt x="32" y="33"/>
                      </a:cubicBezTo>
                      <a:lnTo>
                        <a:pt x="32"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58" name="Freeform 24"/>
                <p:cNvSpPr>
                  <a:spLocks/>
                </p:cNvSpPr>
                <p:nvPr/>
              </p:nvSpPr>
              <p:spPr bwMode="auto">
                <a:xfrm>
                  <a:off x="12806750" y="5029200"/>
                  <a:ext cx="526381" cy="126831"/>
                </a:xfrm>
                <a:custGeom>
                  <a:avLst/>
                  <a:gdLst>
                    <a:gd name="T0" fmla="*/ 33 w 412"/>
                    <a:gd name="T1" fmla="*/ 150 h 182"/>
                    <a:gd name="T2" fmla="*/ 187 w 412"/>
                    <a:gd name="T3" fmla="*/ 150 h 182"/>
                    <a:gd name="T4" fmla="*/ 187 w 412"/>
                    <a:gd name="T5" fmla="*/ 1 h 182"/>
                    <a:gd name="T6" fmla="*/ 187 w 412"/>
                    <a:gd name="T7" fmla="*/ 1 h 182"/>
                    <a:gd name="T8" fmla="*/ 187 w 412"/>
                    <a:gd name="T9" fmla="*/ 1 h 182"/>
                    <a:gd name="T10" fmla="*/ 412 w 412"/>
                    <a:gd name="T11" fmla="*/ 0 h 182"/>
                    <a:gd name="T12" fmla="*/ 412 w 412"/>
                    <a:gd name="T13" fmla="*/ 181 h 182"/>
                    <a:gd name="T14" fmla="*/ 380 w 412"/>
                    <a:gd name="T15" fmla="*/ 181 h 182"/>
                    <a:gd name="T16" fmla="*/ 380 w 412"/>
                    <a:gd name="T17" fmla="*/ 181 h 182"/>
                    <a:gd name="T18" fmla="*/ 256 w 412"/>
                    <a:gd name="T19" fmla="*/ 182 h 182"/>
                    <a:gd name="T20" fmla="*/ 255 w 412"/>
                    <a:gd name="T21" fmla="*/ 62 h 182"/>
                    <a:gd name="T22" fmla="*/ 342 w 412"/>
                    <a:gd name="T23" fmla="*/ 62 h 182"/>
                    <a:gd name="T24" fmla="*/ 342 w 412"/>
                    <a:gd name="T25" fmla="*/ 62 h 182"/>
                    <a:gd name="T26" fmla="*/ 342 w 412"/>
                    <a:gd name="T27" fmla="*/ 62 h 182"/>
                    <a:gd name="T28" fmla="*/ 342 w 412"/>
                    <a:gd name="T29" fmla="*/ 94 h 182"/>
                    <a:gd name="T30" fmla="*/ 342 w 412"/>
                    <a:gd name="T31" fmla="*/ 94 h 182"/>
                    <a:gd name="T32" fmla="*/ 342 w 412"/>
                    <a:gd name="T33" fmla="*/ 116 h 182"/>
                    <a:gd name="T34" fmla="*/ 313 w 412"/>
                    <a:gd name="T35" fmla="*/ 116 h 182"/>
                    <a:gd name="T36" fmla="*/ 313 w 412"/>
                    <a:gd name="T37" fmla="*/ 94 h 182"/>
                    <a:gd name="T38" fmla="*/ 288 w 412"/>
                    <a:gd name="T39" fmla="*/ 94 h 182"/>
                    <a:gd name="T40" fmla="*/ 288 w 412"/>
                    <a:gd name="T41" fmla="*/ 149 h 182"/>
                    <a:gd name="T42" fmla="*/ 380 w 412"/>
                    <a:gd name="T43" fmla="*/ 149 h 182"/>
                    <a:gd name="T44" fmla="*/ 380 w 412"/>
                    <a:gd name="T45" fmla="*/ 32 h 182"/>
                    <a:gd name="T46" fmla="*/ 220 w 412"/>
                    <a:gd name="T47" fmla="*/ 32 h 182"/>
                    <a:gd name="T48" fmla="*/ 220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7 w 412"/>
                    <a:gd name="T61" fmla="*/ 115 h 182"/>
                    <a:gd name="T62" fmla="*/ 100 w 412"/>
                    <a:gd name="T63" fmla="*/ 115 h 182"/>
                    <a:gd name="T64" fmla="*/ 100 w 412"/>
                    <a:gd name="T65" fmla="*/ 116 h 182"/>
                    <a:gd name="T66" fmla="*/ 71 w 412"/>
                    <a:gd name="T67" fmla="*/ 116 h 182"/>
                    <a:gd name="T68" fmla="*/ 71 w 412"/>
                    <a:gd name="T69" fmla="*/ 115 h 182"/>
                    <a:gd name="T70" fmla="*/ 70 w 412"/>
                    <a:gd name="T71" fmla="*/ 115 h 182"/>
                    <a:gd name="T72" fmla="*/ 69 w 412"/>
                    <a:gd name="T73" fmla="*/ 61 h 182"/>
                    <a:gd name="T74" fmla="*/ 100 w 412"/>
                    <a:gd name="T75" fmla="*/ 61 h 182"/>
                    <a:gd name="T76" fmla="*/ 100 w 412"/>
                    <a:gd name="T77" fmla="*/ 84 h 182"/>
                    <a:gd name="T78" fmla="*/ 124 w 412"/>
                    <a:gd name="T79" fmla="*/ 84 h 182"/>
                    <a:gd name="T80" fmla="*/ 124 w 412"/>
                    <a:gd name="T81" fmla="*/ 33 h 182"/>
                    <a:gd name="T82" fmla="*/ 33 w 412"/>
                    <a:gd name="T83" fmla="*/ 33 h 182"/>
                    <a:gd name="T84" fmla="*/ 33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3" y="150"/>
                      </a:moveTo>
                      <a:cubicBezTo>
                        <a:pt x="187" y="150"/>
                        <a:pt x="187" y="150"/>
                        <a:pt x="187" y="150"/>
                      </a:cubicBezTo>
                      <a:cubicBezTo>
                        <a:pt x="187" y="1"/>
                        <a:pt x="187" y="1"/>
                        <a:pt x="187"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80" y="181"/>
                        <a:pt x="380" y="181"/>
                        <a:pt x="380" y="181"/>
                      </a:cubicBezTo>
                      <a:cubicBezTo>
                        <a:pt x="380" y="181"/>
                        <a:pt x="380" y="181"/>
                        <a:pt x="380" y="181"/>
                      </a:cubicBezTo>
                      <a:cubicBezTo>
                        <a:pt x="256" y="182"/>
                        <a:pt x="256" y="182"/>
                        <a:pt x="256" y="182"/>
                      </a:cubicBezTo>
                      <a:cubicBezTo>
                        <a:pt x="256" y="143"/>
                        <a:pt x="255" y="100"/>
                        <a:pt x="255" y="62"/>
                      </a:cubicBezTo>
                      <a:cubicBezTo>
                        <a:pt x="285" y="62"/>
                        <a:pt x="313" y="62"/>
                        <a:pt x="342" y="62"/>
                      </a:cubicBezTo>
                      <a:cubicBezTo>
                        <a:pt x="342" y="62"/>
                        <a:pt x="342" y="62"/>
                        <a:pt x="342" y="62"/>
                      </a:cubicBezTo>
                      <a:cubicBezTo>
                        <a:pt x="342" y="62"/>
                        <a:pt x="342" y="62"/>
                        <a:pt x="342" y="62"/>
                      </a:cubicBezTo>
                      <a:cubicBezTo>
                        <a:pt x="342" y="94"/>
                        <a:pt x="342" y="94"/>
                        <a:pt x="342"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8" y="94"/>
                        <a:pt x="288" y="94"/>
                        <a:pt x="288" y="94"/>
                      </a:cubicBezTo>
                      <a:cubicBezTo>
                        <a:pt x="288" y="149"/>
                        <a:pt x="288" y="149"/>
                        <a:pt x="288" y="149"/>
                      </a:cubicBezTo>
                      <a:cubicBezTo>
                        <a:pt x="380" y="149"/>
                        <a:pt x="380" y="149"/>
                        <a:pt x="380" y="149"/>
                      </a:cubicBezTo>
                      <a:cubicBezTo>
                        <a:pt x="380" y="32"/>
                        <a:pt x="380" y="32"/>
                        <a:pt x="380" y="32"/>
                      </a:cubicBezTo>
                      <a:cubicBezTo>
                        <a:pt x="220" y="32"/>
                        <a:pt x="220" y="32"/>
                        <a:pt x="220" y="32"/>
                      </a:cubicBezTo>
                      <a:cubicBezTo>
                        <a:pt x="220" y="32"/>
                        <a:pt x="220" y="32"/>
                        <a:pt x="220"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7" y="115"/>
                        <a:pt x="157" y="115"/>
                        <a:pt x="157" y="115"/>
                      </a:cubicBezTo>
                      <a:cubicBezTo>
                        <a:pt x="100" y="115"/>
                        <a:pt x="100" y="115"/>
                        <a:pt x="100" y="115"/>
                      </a:cubicBezTo>
                      <a:cubicBezTo>
                        <a:pt x="100" y="116"/>
                        <a:pt x="100" y="116"/>
                        <a:pt x="100" y="116"/>
                      </a:cubicBezTo>
                      <a:cubicBezTo>
                        <a:pt x="71" y="116"/>
                        <a:pt x="71" y="116"/>
                        <a:pt x="71" y="116"/>
                      </a:cubicBezTo>
                      <a:cubicBezTo>
                        <a:pt x="71" y="115"/>
                        <a:pt x="71" y="115"/>
                        <a:pt x="71" y="115"/>
                      </a:cubicBezTo>
                      <a:cubicBezTo>
                        <a:pt x="70" y="115"/>
                        <a:pt x="70" y="115"/>
                        <a:pt x="70" y="115"/>
                      </a:cubicBezTo>
                      <a:cubicBezTo>
                        <a:pt x="69" y="61"/>
                        <a:pt x="69" y="61"/>
                        <a:pt x="69" y="61"/>
                      </a:cubicBezTo>
                      <a:cubicBezTo>
                        <a:pt x="100" y="61"/>
                        <a:pt x="100" y="61"/>
                        <a:pt x="100" y="61"/>
                      </a:cubicBezTo>
                      <a:cubicBezTo>
                        <a:pt x="100" y="84"/>
                        <a:pt x="100" y="84"/>
                        <a:pt x="100" y="84"/>
                      </a:cubicBezTo>
                      <a:cubicBezTo>
                        <a:pt x="124" y="84"/>
                        <a:pt x="124" y="84"/>
                        <a:pt x="124" y="84"/>
                      </a:cubicBezTo>
                      <a:cubicBezTo>
                        <a:pt x="124" y="33"/>
                        <a:pt x="124" y="33"/>
                        <a:pt x="124" y="33"/>
                      </a:cubicBezTo>
                      <a:cubicBezTo>
                        <a:pt x="33" y="33"/>
                        <a:pt x="33" y="33"/>
                        <a:pt x="33" y="33"/>
                      </a:cubicBezTo>
                      <a:lnTo>
                        <a:pt x="33"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59" name="Freeform 25"/>
                <p:cNvSpPr>
                  <a:spLocks/>
                </p:cNvSpPr>
                <p:nvPr/>
              </p:nvSpPr>
              <p:spPr bwMode="auto">
                <a:xfrm>
                  <a:off x="13364400" y="5029200"/>
                  <a:ext cx="526381" cy="126831"/>
                </a:xfrm>
                <a:custGeom>
                  <a:avLst/>
                  <a:gdLst>
                    <a:gd name="T0" fmla="*/ 32 w 412"/>
                    <a:gd name="T1" fmla="*/ 150 h 182"/>
                    <a:gd name="T2" fmla="*/ 186 w 412"/>
                    <a:gd name="T3" fmla="*/ 150 h 182"/>
                    <a:gd name="T4" fmla="*/ 186 w 412"/>
                    <a:gd name="T5" fmla="*/ 1 h 182"/>
                    <a:gd name="T6" fmla="*/ 187 w 412"/>
                    <a:gd name="T7" fmla="*/ 1 h 182"/>
                    <a:gd name="T8" fmla="*/ 187 w 412"/>
                    <a:gd name="T9" fmla="*/ 1 h 182"/>
                    <a:gd name="T10" fmla="*/ 412 w 412"/>
                    <a:gd name="T11" fmla="*/ 0 h 182"/>
                    <a:gd name="T12" fmla="*/ 412 w 412"/>
                    <a:gd name="T13" fmla="*/ 181 h 182"/>
                    <a:gd name="T14" fmla="*/ 379 w 412"/>
                    <a:gd name="T15" fmla="*/ 181 h 182"/>
                    <a:gd name="T16" fmla="*/ 379 w 412"/>
                    <a:gd name="T17" fmla="*/ 181 h 182"/>
                    <a:gd name="T18" fmla="*/ 256 w 412"/>
                    <a:gd name="T19" fmla="*/ 182 h 182"/>
                    <a:gd name="T20" fmla="*/ 255 w 412"/>
                    <a:gd name="T21" fmla="*/ 62 h 182"/>
                    <a:gd name="T22" fmla="*/ 342 w 412"/>
                    <a:gd name="T23" fmla="*/ 62 h 182"/>
                    <a:gd name="T24" fmla="*/ 342 w 412"/>
                    <a:gd name="T25" fmla="*/ 62 h 182"/>
                    <a:gd name="T26" fmla="*/ 342 w 412"/>
                    <a:gd name="T27" fmla="*/ 62 h 182"/>
                    <a:gd name="T28" fmla="*/ 342 w 412"/>
                    <a:gd name="T29" fmla="*/ 94 h 182"/>
                    <a:gd name="T30" fmla="*/ 342 w 412"/>
                    <a:gd name="T31" fmla="*/ 94 h 182"/>
                    <a:gd name="T32" fmla="*/ 342 w 412"/>
                    <a:gd name="T33" fmla="*/ 116 h 182"/>
                    <a:gd name="T34" fmla="*/ 313 w 412"/>
                    <a:gd name="T35" fmla="*/ 116 h 182"/>
                    <a:gd name="T36" fmla="*/ 313 w 412"/>
                    <a:gd name="T37" fmla="*/ 94 h 182"/>
                    <a:gd name="T38" fmla="*/ 288 w 412"/>
                    <a:gd name="T39" fmla="*/ 94 h 182"/>
                    <a:gd name="T40" fmla="*/ 288 w 412"/>
                    <a:gd name="T41" fmla="*/ 149 h 182"/>
                    <a:gd name="T42" fmla="*/ 379 w 412"/>
                    <a:gd name="T43" fmla="*/ 149 h 182"/>
                    <a:gd name="T44" fmla="*/ 379 w 412"/>
                    <a:gd name="T45" fmla="*/ 32 h 182"/>
                    <a:gd name="T46" fmla="*/ 220 w 412"/>
                    <a:gd name="T47" fmla="*/ 32 h 182"/>
                    <a:gd name="T48" fmla="*/ 220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6 w 412"/>
                    <a:gd name="T61" fmla="*/ 115 h 182"/>
                    <a:gd name="T62" fmla="*/ 99 w 412"/>
                    <a:gd name="T63" fmla="*/ 115 h 182"/>
                    <a:gd name="T64" fmla="*/ 99 w 412"/>
                    <a:gd name="T65" fmla="*/ 116 h 182"/>
                    <a:gd name="T66" fmla="*/ 70 w 412"/>
                    <a:gd name="T67" fmla="*/ 116 h 182"/>
                    <a:gd name="T68" fmla="*/ 70 w 412"/>
                    <a:gd name="T69" fmla="*/ 115 h 182"/>
                    <a:gd name="T70" fmla="*/ 69 w 412"/>
                    <a:gd name="T71" fmla="*/ 115 h 182"/>
                    <a:gd name="T72" fmla="*/ 69 w 412"/>
                    <a:gd name="T73" fmla="*/ 61 h 182"/>
                    <a:gd name="T74" fmla="*/ 99 w 412"/>
                    <a:gd name="T75" fmla="*/ 61 h 182"/>
                    <a:gd name="T76" fmla="*/ 99 w 412"/>
                    <a:gd name="T77" fmla="*/ 84 h 182"/>
                    <a:gd name="T78" fmla="*/ 123 w 412"/>
                    <a:gd name="T79" fmla="*/ 84 h 182"/>
                    <a:gd name="T80" fmla="*/ 123 w 412"/>
                    <a:gd name="T81" fmla="*/ 33 h 182"/>
                    <a:gd name="T82" fmla="*/ 32 w 412"/>
                    <a:gd name="T83" fmla="*/ 33 h 182"/>
                    <a:gd name="T84" fmla="*/ 32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2" y="150"/>
                      </a:moveTo>
                      <a:cubicBezTo>
                        <a:pt x="186" y="150"/>
                        <a:pt x="186" y="150"/>
                        <a:pt x="186" y="150"/>
                      </a:cubicBezTo>
                      <a:cubicBezTo>
                        <a:pt x="186" y="1"/>
                        <a:pt x="186" y="1"/>
                        <a:pt x="186"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79" y="181"/>
                        <a:pt x="379" y="181"/>
                        <a:pt x="379" y="181"/>
                      </a:cubicBezTo>
                      <a:cubicBezTo>
                        <a:pt x="379" y="181"/>
                        <a:pt x="379" y="181"/>
                        <a:pt x="379" y="181"/>
                      </a:cubicBezTo>
                      <a:cubicBezTo>
                        <a:pt x="256" y="182"/>
                        <a:pt x="256" y="182"/>
                        <a:pt x="256" y="182"/>
                      </a:cubicBezTo>
                      <a:cubicBezTo>
                        <a:pt x="256" y="143"/>
                        <a:pt x="255" y="100"/>
                        <a:pt x="255" y="62"/>
                      </a:cubicBezTo>
                      <a:cubicBezTo>
                        <a:pt x="284" y="62"/>
                        <a:pt x="313" y="62"/>
                        <a:pt x="342" y="62"/>
                      </a:cubicBezTo>
                      <a:cubicBezTo>
                        <a:pt x="342" y="62"/>
                        <a:pt x="342" y="62"/>
                        <a:pt x="342" y="62"/>
                      </a:cubicBezTo>
                      <a:cubicBezTo>
                        <a:pt x="342" y="62"/>
                        <a:pt x="342" y="62"/>
                        <a:pt x="342" y="62"/>
                      </a:cubicBezTo>
                      <a:cubicBezTo>
                        <a:pt x="342" y="94"/>
                        <a:pt x="342" y="94"/>
                        <a:pt x="342"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8" y="94"/>
                        <a:pt x="288" y="94"/>
                        <a:pt x="288" y="94"/>
                      </a:cubicBezTo>
                      <a:cubicBezTo>
                        <a:pt x="288" y="149"/>
                        <a:pt x="288" y="149"/>
                        <a:pt x="288" y="149"/>
                      </a:cubicBezTo>
                      <a:cubicBezTo>
                        <a:pt x="379" y="149"/>
                        <a:pt x="379" y="149"/>
                        <a:pt x="379" y="149"/>
                      </a:cubicBezTo>
                      <a:cubicBezTo>
                        <a:pt x="379" y="32"/>
                        <a:pt x="379" y="32"/>
                        <a:pt x="379" y="32"/>
                      </a:cubicBezTo>
                      <a:cubicBezTo>
                        <a:pt x="220" y="32"/>
                        <a:pt x="220" y="32"/>
                        <a:pt x="220" y="32"/>
                      </a:cubicBezTo>
                      <a:cubicBezTo>
                        <a:pt x="220" y="32"/>
                        <a:pt x="220" y="32"/>
                        <a:pt x="220"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6" y="115"/>
                        <a:pt x="156" y="115"/>
                        <a:pt x="156" y="115"/>
                      </a:cubicBezTo>
                      <a:cubicBezTo>
                        <a:pt x="99" y="115"/>
                        <a:pt x="99" y="115"/>
                        <a:pt x="99" y="115"/>
                      </a:cubicBezTo>
                      <a:cubicBezTo>
                        <a:pt x="99" y="116"/>
                        <a:pt x="99" y="116"/>
                        <a:pt x="99" y="116"/>
                      </a:cubicBezTo>
                      <a:cubicBezTo>
                        <a:pt x="70" y="116"/>
                        <a:pt x="70" y="116"/>
                        <a:pt x="70" y="116"/>
                      </a:cubicBezTo>
                      <a:cubicBezTo>
                        <a:pt x="70" y="115"/>
                        <a:pt x="70" y="115"/>
                        <a:pt x="70" y="115"/>
                      </a:cubicBezTo>
                      <a:cubicBezTo>
                        <a:pt x="69" y="115"/>
                        <a:pt x="69" y="115"/>
                        <a:pt x="69" y="115"/>
                      </a:cubicBezTo>
                      <a:cubicBezTo>
                        <a:pt x="69" y="61"/>
                        <a:pt x="69" y="61"/>
                        <a:pt x="69" y="61"/>
                      </a:cubicBezTo>
                      <a:cubicBezTo>
                        <a:pt x="99" y="61"/>
                        <a:pt x="99" y="61"/>
                        <a:pt x="99" y="61"/>
                      </a:cubicBezTo>
                      <a:cubicBezTo>
                        <a:pt x="99" y="84"/>
                        <a:pt x="99" y="84"/>
                        <a:pt x="99" y="84"/>
                      </a:cubicBezTo>
                      <a:cubicBezTo>
                        <a:pt x="123" y="84"/>
                        <a:pt x="123" y="84"/>
                        <a:pt x="123" y="84"/>
                      </a:cubicBezTo>
                      <a:cubicBezTo>
                        <a:pt x="123" y="33"/>
                        <a:pt x="123" y="33"/>
                        <a:pt x="123" y="33"/>
                      </a:cubicBezTo>
                      <a:cubicBezTo>
                        <a:pt x="32" y="33"/>
                        <a:pt x="32" y="33"/>
                        <a:pt x="32" y="33"/>
                      </a:cubicBezTo>
                      <a:lnTo>
                        <a:pt x="32"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grpSp>
          <p:sp>
            <p:nvSpPr>
              <p:cNvPr id="37" name="Freeform 5"/>
              <p:cNvSpPr>
                <a:spLocks/>
              </p:cNvSpPr>
              <p:nvPr/>
            </p:nvSpPr>
            <p:spPr bwMode="auto">
              <a:xfrm>
                <a:off x="13957724" y="4880089"/>
                <a:ext cx="498907" cy="149111"/>
              </a:xfrm>
              <a:custGeom>
                <a:avLst/>
                <a:gdLst>
                  <a:gd name="T0" fmla="*/ 33 w 412"/>
                  <a:gd name="T1" fmla="*/ 150 h 182"/>
                  <a:gd name="T2" fmla="*/ 187 w 412"/>
                  <a:gd name="T3" fmla="*/ 150 h 182"/>
                  <a:gd name="T4" fmla="*/ 187 w 412"/>
                  <a:gd name="T5" fmla="*/ 1 h 182"/>
                  <a:gd name="T6" fmla="*/ 187 w 412"/>
                  <a:gd name="T7" fmla="*/ 1 h 182"/>
                  <a:gd name="T8" fmla="*/ 187 w 412"/>
                  <a:gd name="T9" fmla="*/ 1 h 182"/>
                  <a:gd name="T10" fmla="*/ 412 w 412"/>
                  <a:gd name="T11" fmla="*/ 0 h 182"/>
                  <a:gd name="T12" fmla="*/ 412 w 412"/>
                  <a:gd name="T13" fmla="*/ 181 h 182"/>
                  <a:gd name="T14" fmla="*/ 379 w 412"/>
                  <a:gd name="T15" fmla="*/ 181 h 182"/>
                  <a:gd name="T16" fmla="*/ 379 w 412"/>
                  <a:gd name="T17" fmla="*/ 181 h 182"/>
                  <a:gd name="T18" fmla="*/ 256 w 412"/>
                  <a:gd name="T19" fmla="*/ 182 h 182"/>
                  <a:gd name="T20" fmla="*/ 255 w 412"/>
                  <a:gd name="T21" fmla="*/ 62 h 182"/>
                  <a:gd name="T22" fmla="*/ 342 w 412"/>
                  <a:gd name="T23" fmla="*/ 62 h 182"/>
                  <a:gd name="T24" fmla="*/ 342 w 412"/>
                  <a:gd name="T25" fmla="*/ 62 h 182"/>
                  <a:gd name="T26" fmla="*/ 342 w 412"/>
                  <a:gd name="T27" fmla="*/ 62 h 182"/>
                  <a:gd name="T28" fmla="*/ 342 w 412"/>
                  <a:gd name="T29" fmla="*/ 94 h 182"/>
                  <a:gd name="T30" fmla="*/ 342 w 412"/>
                  <a:gd name="T31" fmla="*/ 94 h 182"/>
                  <a:gd name="T32" fmla="*/ 342 w 412"/>
                  <a:gd name="T33" fmla="*/ 116 h 182"/>
                  <a:gd name="T34" fmla="*/ 313 w 412"/>
                  <a:gd name="T35" fmla="*/ 116 h 182"/>
                  <a:gd name="T36" fmla="*/ 313 w 412"/>
                  <a:gd name="T37" fmla="*/ 94 h 182"/>
                  <a:gd name="T38" fmla="*/ 288 w 412"/>
                  <a:gd name="T39" fmla="*/ 94 h 182"/>
                  <a:gd name="T40" fmla="*/ 288 w 412"/>
                  <a:gd name="T41" fmla="*/ 149 h 182"/>
                  <a:gd name="T42" fmla="*/ 379 w 412"/>
                  <a:gd name="T43" fmla="*/ 149 h 182"/>
                  <a:gd name="T44" fmla="*/ 379 w 412"/>
                  <a:gd name="T45" fmla="*/ 32 h 182"/>
                  <a:gd name="T46" fmla="*/ 220 w 412"/>
                  <a:gd name="T47" fmla="*/ 32 h 182"/>
                  <a:gd name="T48" fmla="*/ 220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7 w 412"/>
                  <a:gd name="T61" fmla="*/ 115 h 182"/>
                  <a:gd name="T62" fmla="*/ 100 w 412"/>
                  <a:gd name="T63" fmla="*/ 115 h 182"/>
                  <a:gd name="T64" fmla="*/ 100 w 412"/>
                  <a:gd name="T65" fmla="*/ 116 h 182"/>
                  <a:gd name="T66" fmla="*/ 71 w 412"/>
                  <a:gd name="T67" fmla="*/ 116 h 182"/>
                  <a:gd name="T68" fmla="*/ 71 w 412"/>
                  <a:gd name="T69" fmla="*/ 115 h 182"/>
                  <a:gd name="T70" fmla="*/ 70 w 412"/>
                  <a:gd name="T71" fmla="*/ 115 h 182"/>
                  <a:gd name="T72" fmla="*/ 69 w 412"/>
                  <a:gd name="T73" fmla="*/ 61 h 182"/>
                  <a:gd name="T74" fmla="*/ 100 w 412"/>
                  <a:gd name="T75" fmla="*/ 61 h 182"/>
                  <a:gd name="T76" fmla="*/ 100 w 412"/>
                  <a:gd name="T77" fmla="*/ 84 h 182"/>
                  <a:gd name="T78" fmla="*/ 124 w 412"/>
                  <a:gd name="T79" fmla="*/ 84 h 182"/>
                  <a:gd name="T80" fmla="*/ 124 w 412"/>
                  <a:gd name="T81" fmla="*/ 33 h 182"/>
                  <a:gd name="T82" fmla="*/ 33 w 412"/>
                  <a:gd name="T83" fmla="*/ 33 h 182"/>
                  <a:gd name="T84" fmla="*/ 33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3" y="150"/>
                    </a:moveTo>
                    <a:cubicBezTo>
                      <a:pt x="187" y="150"/>
                      <a:pt x="187" y="150"/>
                      <a:pt x="187" y="150"/>
                    </a:cubicBezTo>
                    <a:cubicBezTo>
                      <a:pt x="187" y="1"/>
                      <a:pt x="187" y="1"/>
                      <a:pt x="187"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79" y="181"/>
                      <a:pt x="379" y="181"/>
                      <a:pt x="379" y="181"/>
                    </a:cubicBezTo>
                    <a:cubicBezTo>
                      <a:pt x="379" y="181"/>
                      <a:pt x="379" y="181"/>
                      <a:pt x="379" y="181"/>
                    </a:cubicBezTo>
                    <a:cubicBezTo>
                      <a:pt x="256" y="182"/>
                      <a:pt x="256" y="182"/>
                      <a:pt x="256" y="182"/>
                    </a:cubicBezTo>
                    <a:cubicBezTo>
                      <a:pt x="256" y="143"/>
                      <a:pt x="255" y="100"/>
                      <a:pt x="255" y="62"/>
                    </a:cubicBezTo>
                    <a:cubicBezTo>
                      <a:pt x="285" y="62"/>
                      <a:pt x="313" y="62"/>
                      <a:pt x="342" y="62"/>
                    </a:cubicBezTo>
                    <a:cubicBezTo>
                      <a:pt x="342" y="62"/>
                      <a:pt x="342" y="62"/>
                      <a:pt x="342" y="62"/>
                    </a:cubicBezTo>
                    <a:cubicBezTo>
                      <a:pt x="342" y="62"/>
                      <a:pt x="342" y="62"/>
                      <a:pt x="342" y="62"/>
                    </a:cubicBezTo>
                    <a:cubicBezTo>
                      <a:pt x="342" y="94"/>
                      <a:pt x="342" y="94"/>
                      <a:pt x="342"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8" y="94"/>
                      <a:pt x="288" y="94"/>
                      <a:pt x="288" y="94"/>
                    </a:cubicBezTo>
                    <a:cubicBezTo>
                      <a:pt x="288" y="149"/>
                      <a:pt x="288" y="149"/>
                      <a:pt x="288" y="149"/>
                    </a:cubicBezTo>
                    <a:cubicBezTo>
                      <a:pt x="379" y="149"/>
                      <a:pt x="379" y="149"/>
                      <a:pt x="379" y="149"/>
                    </a:cubicBezTo>
                    <a:cubicBezTo>
                      <a:pt x="379" y="32"/>
                      <a:pt x="379" y="32"/>
                      <a:pt x="379" y="32"/>
                    </a:cubicBezTo>
                    <a:cubicBezTo>
                      <a:pt x="220" y="32"/>
                      <a:pt x="220" y="32"/>
                      <a:pt x="220" y="32"/>
                    </a:cubicBezTo>
                    <a:cubicBezTo>
                      <a:pt x="220" y="32"/>
                      <a:pt x="220" y="32"/>
                      <a:pt x="220"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7" y="115"/>
                      <a:pt x="157" y="115"/>
                      <a:pt x="157" y="115"/>
                    </a:cubicBezTo>
                    <a:cubicBezTo>
                      <a:pt x="100" y="115"/>
                      <a:pt x="100" y="115"/>
                      <a:pt x="100" y="115"/>
                    </a:cubicBezTo>
                    <a:cubicBezTo>
                      <a:pt x="100" y="116"/>
                      <a:pt x="100" y="116"/>
                      <a:pt x="100" y="116"/>
                    </a:cubicBezTo>
                    <a:cubicBezTo>
                      <a:pt x="71" y="116"/>
                      <a:pt x="71" y="116"/>
                      <a:pt x="71" y="116"/>
                    </a:cubicBezTo>
                    <a:cubicBezTo>
                      <a:pt x="71" y="115"/>
                      <a:pt x="71" y="115"/>
                      <a:pt x="71" y="115"/>
                    </a:cubicBezTo>
                    <a:cubicBezTo>
                      <a:pt x="70" y="115"/>
                      <a:pt x="70" y="115"/>
                      <a:pt x="70" y="115"/>
                    </a:cubicBezTo>
                    <a:cubicBezTo>
                      <a:pt x="69" y="61"/>
                      <a:pt x="69" y="61"/>
                      <a:pt x="69" y="61"/>
                    </a:cubicBezTo>
                    <a:cubicBezTo>
                      <a:pt x="100" y="61"/>
                      <a:pt x="100" y="61"/>
                      <a:pt x="100" y="61"/>
                    </a:cubicBezTo>
                    <a:cubicBezTo>
                      <a:pt x="100" y="84"/>
                      <a:pt x="100" y="84"/>
                      <a:pt x="100" y="84"/>
                    </a:cubicBezTo>
                    <a:cubicBezTo>
                      <a:pt x="124" y="84"/>
                      <a:pt x="124" y="84"/>
                      <a:pt x="124" y="84"/>
                    </a:cubicBezTo>
                    <a:cubicBezTo>
                      <a:pt x="124" y="33"/>
                      <a:pt x="124" y="33"/>
                      <a:pt x="124" y="33"/>
                    </a:cubicBezTo>
                    <a:cubicBezTo>
                      <a:pt x="33" y="33"/>
                      <a:pt x="33" y="33"/>
                      <a:pt x="33" y="33"/>
                    </a:cubicBezTo>
                    <a:lnTo>
                      <a:pt x="33"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38" name="Freeform 6"/>
              <p:cNvSpPr>
                <a:spLocks/>
              </p:cNvSpPr>
              <p:nvPr/>
            </p:nvSpPr>
            <p:spPr bwMode="auto">
              <a:xfrm>
                <a:off x="14486269" y="4880089"/>
                <a:ext cx="497260" cy="149111"/>
              </a:xfrm>
              <a:custGeom>
                <a:avLst/>
                <a:gdLst>
                  <a:gd name="T0" fmla="*/ 32 w 411"/>
                  <a:gd name="T1" fmla="*/ 150 h 182"/>
                  <a:gd name="T2" fmla="*/ 186 w 411"/>
                  <a:gd name="T3" fmla="*/ 150 h 182"/>
                  <a:gd name="T4" fmla="*/ 186 w 411"/>
                  <a:gd name="T5" fmla="*/ 1 h 182"/>
                  <a:gd name="T6" fmla="*/ 187 w 411"/>
                  <a:gd name="T7" fmla="*/ 1 h 182"/>
                  <a:gd name="T8" fmla="*/ 187 w 411"/>
                  <a:gd name="T9" fmla="*/ 1 h 182"/>
                  <a:gd name="T10" fmla="*/ 411 w 411"/>
                  <a:gd name="T11" fmla="*/ 0 h 182"/>
                  <a:gd name="T12" fmla="*/ 411 w 411"/>
                  <a:gd name="T13" fmla="*/ 181 h 182"/>
                  <a:gd name="T14" fmla="*/ 379 w 411"/>
                  <a:gd name="T15" fmla="*/ 181 h 182"/>
                  <a:gd name="T16" fmla="*/ 379 w 411"/>
                  <a:gd name="T17" fmla="*/ 181 h 182"/>
                  <a:gd name="T18" fmla="*/ 255 w 411"/>
                  <a:gd name="T19" fmla="*/ 182 h 182"/>
                  <a:gd name="T20" fmla="*/ 255 w 411"/>
                  <a:gd name="T21" fmla="*/ 62 h 182"/>
                  <a:gd name="T22" fmla="*/ 341 w 411"/>
                  <a:gd name="T23" fmla="*/ 62 h 182"/>
                  <a:gd name="T24" fmla="*/ 341 w 411"/>
                  <a:gd name="T25" fmla="*/ 62 h 182"/>
                  <a:gd name="T26" fmla="*/ 342 w 411"/>
                  <a:gd name="T27" fmla="*/ 62 h 182"/>
                  <a:gd name="T28" fmla="*/ 342 w 411"/>
                  <a:gd name="T29" fmla="*/ 94 h 182"/>
                  <a:gd name="T30" fmla="*/ 341 w 411"/>
                  <a:gd name="T31" fmla="*/ 94 h 182"/>
                  <a:gd name="T32" fmla="*/ 341 w 411"/>
                  <a:gd name="T33" fmla="*/ 116 h 182"/>
                  <a:gd name="T34" fmla="*/ 312 w 411"/>
                  <a:gd name="T35" fmla="*/ 116 h 182"/>
                  <a:gd name="T36" fmla="*/ 312 w 411"/>
                  <a:gd name="T37" fmla="*/ 94 h 182"/>
                  <a:gd name="T38" fmla="*/ 288 w 411"/>
                  <a:gd name="T39" fmla="*/ 94 h 182"/>
                  <a:gd name="T40" fmla="*/ 288 w 411"/>
                  <a:gd name="T41" fmla="*/ 149 h 182"/>
                  <a:gd name="T42" fmla="*/ 379 w 411"/>
                  <a:gd name="T43" fmla="*/ 149 h 182"/>
                  <a:gd name="T44" fmla="*/ 379 w 411"/>
                  <a:gd name="T45" fmla="*/ 32 h 182"/>
                  <a:gd name="T46" fmla="*/ 220 w 411"/>
                  <a:gd name="T47" fmla="*/ 32 h 182"/>
                  <a:gd name="T48" fmla="*/ 220 w 411"/>
                  <a:gd name="T49" fmla="*/ 32 h 182"/>
                  <a:gd name="T50" fmla="*/ 218 w 411"/>
                  <a:gd name="T51" fmla="*/ 32 h 182"/>
                  <a:gd name="T52" fmla="*/ 218 w 411"/>
                  <a:gd name="T53" fmla="*/ 182 h 182"/>
                  <a:gd name="T54" fmla="*/ 0 w 411"/>
                  <a:gd name="T55" fmla="*/ 182 h 182"/>
                  <a:gd name="T56" fmla="*/ 0 w 411"/>
                  <a:gd name="T57" fmla="*/ 1 h 182"/>
                  <a:gd name="T58" fmla="*/ 156 w 411"/>
                  <a:gd name="T59" fmla="*/ 0 h 182"/>
                  <a:gd name="T60" fmla="*/ 156 w 411"/>
                  <a:gd name="T61" fmla="*/ 115 h 182"/>
                  <a:gd name="T62" fmla="*/ 99 w 411"/>
                  <a:gd name="T63" fmla="*/ 115 h 182"/>
                  <a:gd name="T64" fmla="*/ 99 w 411"/>
                  <a:gd name="T65" fmla="*/ 116 h 182"/>
                  <a:gd name="T66" fmla="*/ 70 w 411"/>
                  <a:gd name="T67" fmla="*/ 116 h 182"/>
                  <a:gd name="T68" fmla="*/ 70 w 411"/>
                  <a:gd name="T69" fmla="*/ 115 h 182"/>
                  <a:gd name="T70" fmla="*/ 69 w 411"/>
                  <a:gd name="T71" fmla="*/ 115 h 182"/>
                  <a:gd name="T72" fmla="*/ 69 w 411"/>
                  <a:gd name="T73" fmla="*/ 61 h 182"/>
                  <a:gd name="T74" fmla="*/ 99 w 411"/>
                  <a:gd name="T75" fmla="*/ 61 h 182"/>
                  <a:gd name="T76" fmla="*/ 99 w 411"/>
                  <a:gd name="T77" fmla="*/ 84 h 182"/>
                  <a:gd name="T78" fmla="*/ 123 w 411"/>
                  <a:gd name="T79" fmla="*/ 84 h 182"/>
                  <a:gd name="T80" fmla="*/ 123 w 411"/>
                  <a:gd name="T81" fmla="*/ 33 h 182"/>
                  <a:gd name="T82" fmla="*/ 32 w 411"/>
                  <a:gd name="T83" fmla="*/ 33 h 182"/>
                  <a:gd name="T84" fmla="*/ 32 w 411"/>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1" h="182">
                    <a:moveTo>
                      <a:pt x="32" y="150"/>
                    </a:moveTo>
                    <a:cubicBezTo>
                      <a:pt x="186" y="150"/>
                      <a:pt x="186" y="150"/>
                      <a:pt x="186" y="150"/>
                    </a:cubicBezTo>
                    <a:cubicBezTo>
                      <a:pt x="186" y="1"/>
                      <a:pt x="186" y="1"/>
                      <a:pt x="186" y="1"/>
                    </a:cubicBezTo>
                    <a:cubicBezTo>
                      <a:pt x="187" y="1"/>
                      <a:pt x="187" y="1"/>
                      <a:pt x="187" y="1"/>
                    </a:cubicBezTo>
                    <a:cubicBezTo>
                      <a:pt x="187" y="1"/>
                      <a:pt x="187" y="1"/>
                      <a:pt x="187" y="1"/>
                    </a:cubicBezTo>
                    <a:cubicBezTo>
                      <a:pt x="268" y="1"/>
                      <a:pt x="332" y="0"/>
                      <a:pt x="411" y="0"/>
                    </a:cubicBezTo>
                    <a:cubicBezTo>
                      <a:pt x="411" y="181"/>
                      <a:pt x="411" y="181"/>
                      <a:pt x="411" y="181"/>
                    </a:cubicBezTo>
                    <a:cubicBezTo>
                      <a:pt x="379" y="181"/>
                      <a:pt x="379" y="181"/>
                      <a:pt x="379" y="181"/>
                    </a:cubicBezTo>
                    <a:cubicBezTo>
                      <a:pt x="379" y="181"/>
                      <a:pt x="379" y="181"/>
                      <a:pt x="379" y="181"/>
                    </a:cubicBezTo>
                    <a:cubicBezTo>
                      <a:pt x="255" y="182"/>
                      <a:pt x="255" y="182"/>
                      <a:pt x="255" y="182"/>
                    </a:cubicBezTo>
                    <a:cubicBezTo>
                      <a:pt x="255" y="143"/>
                      <a:pt x="255" y="100"/>
                      <a:pt x="255" y="62"/>
                    </a:cubicBezTo>
                    <a:cubicBezTo>
                      <a:pt x="284" y="62"/>
                      <a:pt x="312" y="62"/>
                      <a:pt x="341" y="62"/>
                    </a:cubicBezTo>
                    <a:cubicBezTo>
                      <a:pt x="341" y="62"/>
                      <a:pt x="341" y="62"/>
                      <a:pt x="341" y="62"/>
                    </a:cubicBezTo>
                    <a:cubicBezTo>
                      <a:pt x="342" y="62"/>
                      <a:pt x="342" y="62"/>
                      <a:pt x="342" y="62"/>
                    </a:cubicBezTo>
                    <a:cubicBezTo>
                      <a:pt x="342" y="94"/>
                      <a:pt x="342" y="94"/>
                      <a:pt x="342" y="94"/>
                    </a:cubicBezTo>
                    <a:cubicBezTo>
                      <a:pt x="341" y="94"/>
                      <a:pt x="341" y="94"/>
                      <a:pt x="341" y="94"/>
                    </a:cubicBezTo>
                    <a:cubicBezTo>
                      <a:pt x="341" y="116"/>
                      <a:pt x="341" y="116"/>
                      <a:pt x="341" y="116"/>
                    </a:cubicBezTo>
                    <a:cubicBezTo>
                      <a:pt x="312" y="116"/>
                      <a:pt x="312" y="116"/>
                      <a:pt x="312" y="116"/>
                    </a:cubicBezTo>
                    <a:cubicBezTo>
                      <a:pt x="312" y="94"/>
                      <a:pt x="312" y="94"/>
                      <a:pt x="312" y="94"/>
                    </a:cubicBezTo>
                    <a:cubicBezTo>
                      <a:pt x="288" y="94"/>
                      <a:pt x="288" y="94"/>
                      <a:pt x="288" y="94"/>
                    </a:cubicBezTo>
                    <a:cubicBezTo>
                      <a:pt x="288" y="149"/>
                      <a:pt x="288" y="149"/>
                      <a:pt x="288" y="149"/>
                    </a:cubicBezTo>
                    <a:cubicBezTo>
                      <a:pt x="379" y="149"/>
                      <a:pt x="379" y="149"/>
                      <a:pt x="379" y="149"/>
                    </a:cubicBezTo>
                    <a:cubicBezTo>
                      <a:pt x="379" y="32"/>
                      <a:pt x="379" y="32"/>
                      <a:pt x="379" y="32"/>
                    </a:cubicBezTo>
                    <a:cubicBezTo>
                      <a:pt x="220" y="32"/>
                      <a:pt x="220" y="32"/>
                      <a:pt x="220" y="32"/>
                    </a:cubicBezTo>
                    <a:cubicBezTo>
                      <a:pt x="220" y="32"/>
                      <a:pt x="220" y="32"/>
                      <a:pt x="220" y="32"/>
                    </a:cubicBezTo>
                    <a:cubicBezTo>
                      <a:pt x="218" y="32"/>
                      <a:pt x="218" y="32"/>
                      <a:pt x="218" y="32"/>
                    </a:cubicBezTo>
                    <a:cubicBezTo>
                      <a:pt x="218" y="182"/>
                      <a:pt x="218" y="182"/>
                      <a:pt x="218" y="182"/>
                    </a:cubicBezTo>
                    <a:cubicBezTo>
                      <a:pt x="0" y="182"/>
                      <a:pt x="0" y="182"/>
                      <a:pt x="0" y="182"/>
                    </a:cubicBezTo>
                    <a:cubicBezTo>
                      <a:pt x="0" y="1"/>
                      <a:pt x="0" y="1"/>
                      <a:pt x="0" y="1"/>
                    </a:cubicBezTo>
                    <a:cubicBezTo>
                      <a:pt x="156" y="0"/>
                      <a:pt x="156" y="0"/>
                      <a:pt x="156" y="0"/>
                    </a:cubicBezTo>
                    <a:cubicBezTo>
                      <a:pt x="156" y="115"/>
                      <a:pt x="156" y="115"/>
                      <a:pt x="156" y="115"/>
                    </a:cubicBezTo>
                    <a:cubicBezTo>
                      <a:pt x="99" y="115"/>
                      <a:pt x="99" y="115"/>
                      <a:pt x="99" y="115"/>
                    </a:cubicBezTo>
                    <a:cubicBezTo>
                      <a:pt x="99" y="116"/>
                      <a:pt x="99" y="116"/>
                      <a:pt x="99" y="116"/>
                    </a:cubicBezTo>
                    <a:cubicBezTo>
                      <a:pt x="70" y="116"/>
                      <a:pt x="70" y="116"/>
                      <a:pt x="70" y="116"/>
                    </a:cubicBezTo>
                    <a:cubicBezTo>
                      <a:pt x="70" y="115"/>
                      <a:pt x="70" y="115"/>
                      <a:pt x="70" y="115"/>
                    </a:cubicBezTo>
                    <a:cubicBezTo>
                      <a:pt x="69" y="115"/>
                      <a:pt x="69" y="115"/>
                      <a:pt x="69" y="115"/>
                    </a:cubicBezTo>
                    <a:cubicBezTo>
                      <a:pt x="69" y="61"/>
                      <a:pt x="69" y="61"/>
                      <a:pt x="69" y="61"/>
                    </a:cubicBezTo>
                    <a:cubicBezTo>
                      <a:pt x="99" y="61"/>
                      <a:pt x="99" y="61"/>
                      <a:pt x="99" y="61"/>
                    </a:cubicBezTo>
                    <a:cubicBezTo>
                      <a:pt x="99" y="84"/>
                      <a:pt x="99" y="84"/>
                      <a:pt x="99" y="84"/>
                    </a:cubicBezTo>
                    <a:cubicBezTo>
                      <a:pt x="123" y="84"/>
                      <a:pt x="123" y="84"/>
                      <a:pt x="123" y="84"/>
                    </a:cubicBezTo>
                    <a:cubicBezTo>
                      <a:pt x="123" y="33"/>
                      <a:pt x="123" y="33"/>
                      <a:pt x="123" y="33"/>
                    </a:cubicBezTo>
                    <a:cubicBezTo>
                      <a:pt x="32" y="33"/>
                      <a:pt x="32" y="33"/>
                      <a:pt x="32" y="33"/>
                    </a:cubicBezTo>
                    <a:lnTo>
                      <a:pt x="32"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grpSp>
        <p:sp>
          <p:nvSpPr>
            <p:cNvPr id="31" name="Freeform 5"/>
            <p:cNvSpPr>
              <a:spLocks/>
            </p:cNvSpPr>
            <p:nvPr/>
          </p:nvSpPr>
          <p:spPr bwMode="auto">
            <a:xfrm>
              <a:off x="17100025" y="4800600"/>
              <a:ext cx="498907" cy="149111"/>
            </a:xfrm>
            <a:custGeom>
              <a:avLst/>
              <a:gdLst>
                <a:gd name="T0" fmla="*/ 33 w 412"/>
                <a:gd name="T1" fmla="*/ 150 h 182"/>
                <a:gd name="T2" fmla="*/ 187 w 412"/>
                <a:gd name="T3" fmla="*/ 150 h 182"/>
                <a:gd name="T4" fmla="*/ 187 w 412"/>
                <a:gd name="T5" fmla="*/ 1 h 182"/>
                <a:gd name="T6" fmla="*/ 187 w 412"/>
                <a:gd name="T7" fmla="*/ 1 h 182"/>
                <a:gd name="T8" fmla="*/ 187 w 412"/>
                <a:gd name="T9" fmla="*/ 1 h 182"/>
                <a:gd name="T10" fmla="*/ 412 w 412"/>
                <a:gd name="T11" fmla="*/ 0 h 182"/>
                <a:gd name="T12" fmla="*/ 412 w 412"/>
                <a:gd name="T13" fmla="*/ 181 h 182"/>
                <a:gd name="T14" fmla="*/ 379 w 412"/>
                <a:gd name="T15" fmla="*/ 181 h 182"/>
                <a:gd name="T16" fmla="*/ 379 w 412"/>
                <a:gd name="T17" fmla="*/ 181 h 182"/>
                <a:gd name="T18" fmla="*/ 256 w 412"/>
                <a:gd name="T19" fmla="*/ 182 h 182"/>
                <a:gd name="T20" fmla="*/ 255 w 412"/>
                <a:gd name="T21" fmla="*/ 62 h 182"/>
                <a:gd name="T22" fmla="*/ 342 w 412"/>
                <a:gd name="T23" fmla="*/ 62 h 182"/>
                <a:gd name="T24" fmla="*/ 342 w 412"/>
                <a:gd name="T25" fmla="*/ 62 h 182"/>
                <a:gd name="T26" fmla="*/ 342 w 412"/>
                <a:gd name="T27" fmla="*/ 62 h 182"/>
                <a:gd name="T28" fmla="*/ 342 w 412"/>
                <a:gd name="T29" fmla="*/ 94 h 182"/>
                <a:gd name="T30" fmla="*/ 342 w 412"/>
                <a:gd name="T31" fmla="*/ 94 h 182"/>
                <a:gd name="T32" fmla="*/ 342 w 412"/>
                <a:gd name="T33" fmla="*/ 116 h 182"/>
                <a:gd name="T34" fmla="*/ 313 w 412"/>
                <a:gd name="T35" fmla="*/ 116 h 182"/>
                <a:gd name="T36" fmla="*/ 313 w 412"/>
                <a:gd name="T37" fmla="*/ 94 h 182"/>
                <a:gd name="T38" fmla="*/ 288 w 412"/>
                <a:gd name="T39" fmla="*/ 94 h 182"/>
                <a:gd name="T40" fmla="*/ 288 w 412"/>
                <a:gd name="T41" fmla="*/ 149 h 182"/>
                <a:gd name="T42" fmla="*/ 379 w 412"/>
                <a:gd name="T43" fmla="*/ 149 h 182"/>
                <a:gd name="T44" fmla="*/ 379 w 412"/>
                <a:gd name="T45" fmla="*/ 32 h 182"/>
                <a:gd name="T46" fmla="*/ 220 w 412"/>
                <a:gd name="T47" fmla="*/ 32 h 182"/>
                <a:gd name="T48" fmla="*/ 220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7 w 412"/>
                <a:gd name="T61" fmla="*/ 115 h 182"/>
                <a:gd name="T62" fmla="*/ 100 w 412"/>
                <a:gd name="T63" fmla="*/ 115 h 182"/>
                <a:gd name="T64" fmla="*/ 100 w 412"/>
                <a:gd name="T65" fmla="*/ 116 h 182"/>
                <a:gd name="T66" fmla="*/ 71 w 412"/>
                <a:gd name="T67" fmla="*/ 116 h 182"/>
                <a:gd name="T68" fmla="*/ 71 w 412"/>
                <a:gd name="T69" fmla="*/ 115 h 182"/>
                <a:gd name="T70" fmla="*/ 70 w 412"/>
                <a:gd name="T71" fmla="*/ 115 h 182"/>
                <a:gd name="T72" fmla="*/ 69 w 412"/>
                <a:gd name="T73" fmla="*/ 61 h 182"/>
                <a:gd name="T74" fmla="*/ 100 w 412"/>
                <a:gd name="T75" fmla="*/ 61 h 182"/>
                <a:gd name="T76" fmla="*/ 100 w 412"/>
                <a:gd name="T77" fmla="*/ 84 h 182"/>
                <a:gd name="T78" fmla="*/ 124 w 412"/>
                <a:gd name="T79" fmla="*/ 84 h 182"/>
                <a:gd name="T80" fmla="*/ 124 w 412"/>
                <a:gd name="T81" fmla="*/ 33 h 182"/>
                <a:gd name="T82" fmla="*/ 33 w 412"/>
                <a:gd name="T83" fmla="*/ 33 h 182"/>
                <a:gd name="T84" fmla="*/ 33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3" y="150"/>
                  </a:moveTo>
                  <a:cubicBezTo>
                    <a:pt x="187" y="150"/>
                    <a:pt x="187" y="150"/>
                    <a:pt x="187" y="150"/>
                  </a:cubicBezTo>
                  <a:cubicBezTo>
                    <a:pt x="187" y="1"/>
                    <a:pt x="187" y="1"/>
                    <a:pt x="187"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79" y="181"/>
                    <a:pt x="379" y="181"/>
                    <a:pt x="379" y="181"/>
                  </a:cubicBezTo>
                  <a:cubicBezTo>
                    <a:pt x="379" y="181"/>
                    <a:pt x="379" y="181"/>
                    <a:pt x="379" y="181"/>
                  </a:cubicBezTo>
                  <a:cubicBezTo>
                    <a:pt x="256" y="182"/>
                    <a:pt x="256" y="182"/>
                    <a:pt x="256" y="182"/>
                  </a:cubicBezTo>
                  <a:cubicBezTo>
                    <a:pt x="256" y="143"/>
                    <a:pt x="255" y="100"/>
                    <a:pt x="255" y="62"/>
                  </a:cubicBezTo>
                  <a:cubicBezTo>
                    <a:pt x="285" y="62"/>
                    <a:pt x="313" y="62"/>
                    <a:pt x="342" y="62"/>
                  </a:cubicBezTo>
                  <a:cubicBezTo>
                    <a:pt x="342" y="62"/>
                    <a:pt x="342" y="62"/>
                    <a:pt x="342" y="62"/>
                  </a:cubicBezTo>
                  <a:cubicBezTo>
                    <a:pt x="342" y="62"/>
                    <a:pt x="342" y="62"/>
                    <a:pt x="342" y="62"/>
                  </a:cubicBezTo>
                  <a:cubicBezTo>
                    <a:pt x="342" y="94"/>
                    <a:pt x="342" y="94"/>
                    <a:pt x="342"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8" y="94"/>
                    <a:pt x="288" y="94"/>
                    <a:pt x="288" y="94"/>
                  </a:cubicBezTo>
                  <a:cubicBezTo>
                    <a:pt x="288" y="149"/>
                    <a:pt x="288" y="149"/>
                    <a:pt x="288" y="149"/>
                  </a:cubicBezTo>
                  <a:cubicBezTo>
                    <a:pt x="379" y="149"/>
                    <a:pt x="379" y="149"/>
                    <a:pt x="379" y="149"/>
                  </a:cubicBezTo>
                  <a:cubicBezTo>
                    <a:pt x="379" y="32"/>
                    <a:pt x="379" y="32"/>
                    <a:pt x="379" y="32"/>
                  </a:cubicBezTo>
                  <a:cubicBezTo>
                    <a:pt x="220" y="32"/>
                    <a:pt x="220" y="32"/>
                    <a:pt x="220" y="32"/>
                  </a:cubicBezTo>
                  <a:cubicBezTo>
                    <a:pt x="220" y="32"/>
                    <a:pt x="220" y="32"/>
                    <a:pt x="220"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7" y="115"/>
                    <a:pt x="157" y="115"/>
                    <a:pt x="157" y="115"/>
                  </a:cubicBezTo>
                  <a:cubicBezTo>
                    <a:pt x="100" y="115"/>
                    <a:pt x="100" y="115"/>
                    <a:pt x="100" y="115"/>
                  </a:cubicBezTo>
                  <a:cubicBezTo>
                    <a:pt x="100" y="116"/>
                    <a:pt x="100" y="116"/>
                    <a:pt x="100" y="116"/>
                  </a:cubicBezTo>
                  <a:cubicBezTo>
                    <a:pt x="71" y="116"/>
                    <a:pt x="71" y="116"/>
                    <a:pt x="71" y="116"/>
                  </a:cubicBezTo>
                  <a:cubicBezTo>
                    <a:pt x="71" y="115"/>
                    <a:pt x="71" y="115"/>
                    <a:pt x="71" y="115"/>
                  </a:cubicBezTo>
                  <a:cubicBezTo>
                    <a:pt x="70" y="115"/>
                    <a:pt x="70" y="115"/>
                    <a:pt x="70" y="115"/>
                  </a:cubicBezTo>
                  <a:cubicBezTo>
                    <a:pt x="69" y="61"/>
                    <a:pt x="69" y="61"/>
                    <a:pt x="69" y="61"/>
                  </a:cubicBezTo>
                  <a:cubicBezTo>
                    <a:pt x="100" y="61"/>
                    <a:pt x="100" y="61"/>
                    <a:pt x="100" y="61"/>
                  </a:cubicBezTo>
                  <a:cubicBezTo>
                    <a:pt x="100" y="84"/>
                    <a:pt x="100" y="84"/>
                    <a:pt x="100" y="84"/>
                  </a:cubicBezTo>
                  <a:cubicBezTo>
                    <a:pt x="124" y="84"/>
                    <a:pt x="124" y="84"/>
                    <a:pt x="124" y="84"/>
                  </a:cubicBezTo>
                  <a:cubicBezTo>
                    <a:pt x="124" y="33"/>
                    <a:pt x="124" y="33"/>
                    <a:pt x="124" y="33"/>
                  </a:cubicBezTo>
                  <a:cubicBezTo>
                    <a:pt x="33" y="33"/>
                    <a:pt x="33" y="33"/>
                    <a:pt x="33" y="33"/>
                  </a:cubicBezTo>
                  <a:lnTo>
                    <a:pt x="33"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32" name="Freeform 6"/>
            <p:cNvSpPr>
              <a:spLocks/>
            </p:cNvSpPr>
            <p:nvPr/>
          </p:nvSpPr>
          <p:spPr bwMode="auto">
            <a:xfrm>
              <a:off x="17628570" y="4800600"/>
              <a:ext cx="497260" cy="149111"/>
            </a:xfrm>
            <a:custGeom>
              <a:avLst/>
              <a:gdLst>
                <a:gd name="T0" fmla="*/ 32 w 411"/>
                <a:gd name="T1" fmla="*/ 150 h 182"/>
                <a:gd name="T2" fmla="*/ 186 w 411"/>
                <a:gd name="T3" fmla="*/ 150 h 182"/>
                <a:gd name="T4" fmla="*/ 186 w 411"/>
                <a:gd name="T5" fmla="*/ 1 h 182"/>
                <a:gd name="T6" fmla="*/ 187 w 411"/>
                <a:gd name="T7" fmla="*/ 1 h 182"/>
                <a:gd name="T8" fmla="*/ 187 w 411"/>
                <a:gd name="T9" fmla="*/ 1 h 182"/>
                <a:gd name="T10" fmla="*/ 411 w 411"/>
                <a:gd name="T11" fmla="*/ 0 h 182"/>
                <a:gd name="T12" fmla="*/ 411 w 411"/>
                <a:gd name="T13" fmla="*/ 181 h 182"/>
                <a:gd name="T14" fmla="*/ 379 w 411"/>
                <a:gd name="T15" fmla="*/ 181 h 182"/>
                <a:gd name="T16" fmla="*/ 379 w 411"/>
                <a:gd name="T17" fmla="*/ 181 h 182"/>
                <a:gd name="T18" fmla="*/ 255 w 411"/>
                <a:gd name="T19" fmla="*/ 182 h 182"/>
                <a:gd name="T20" fmla="*/ 255 w 411"/>
                <a:gd name="T21" fmla="*/ 62 h 182"/>
                <a:gd name="T22" fmla="*/ 341 w 411"/>
                <a:gd name="T23" fmla="*/ 62 h 182"/>
                <a:gd name="T24" fmla="*/ 341 w 411"/>
                <a:gd name="T25" fmla="*/ 62 h 182"/>
                <a:gd name="T26" fmla="*/ 342 w 411"/>
                <a:gd name="T27" fmla="*/ 62 h 182"/>
                <a:gd name="T28" fmla="*/ 342 w 411"/>
                <a:gd name="T29" fmla="*/ 94 h 182"/>
                <a:gd name="T30" fmla="*/ 341 w 411"/>
                <a:gd name="T31" fmla="*/ 94 h 182"/>
                <a:gd name="T32" fmla="*/ 341 w 411"/>
                <a:gd name="T33" fmla="*/ 116 h 182"/>
                <a:gd name="T34" fmla="*/ 312 w 411"/>
                <a:gd name="T35" fmla="*/ 116 h 182"/>
                <a:gd name="T36" fmla="*/ 312 w 411"/>
                <a:gd name="T37" fmla="*/ 94 h 182"/>
                <a:gd name="T38" fmla="*/ 288 w 411"/>
                <a:gd name="T39" fmla="*/ 94 h 182"/>
                <a:gd name="T40" fmla="*/ 288 w 411"/>
                <a:gd name="T41" fmla="*/ 149 h 182"/>
                <a:gd name="T42" fmla="*/ 379 w 411"/>
                <a:gd name="T43" fmla="*/ 149 h 182"/>
                <a:gd name="T44" fmla="*/ 379 w 411"/>
                <a:gd name="T45" fmla="*/ 32 h 182"/>
                <a:gd name="T46" fmla="*/ 220 w 411"/>
                <a:gd name="T47" fmla="*/ 32 h 182"/>
                <a:gd name="T48" fmla="*/ 220 w 411"/>
                <a:gd name="T49" fmla="*/ 32 h 182"/>
                <a:gd name="T50" fmla="*/ 218 w 411"/>
                <a:gd name="T51" fmla="*/ 32 h 182"/>
                <a:gd name="T52" fmla="*/ 218 w 411"/>
                <a:gd name="T53" fmla="*/ 182 h 182"/>
                <a:gd name="T54" fmla="*/ 0 w 411"/>
                <a:gd name="T55" fmla="*/ 182 h 182"/>
                <a:gd name="T56" fmla="*/ 0 w 411"/>
                <a:gd name="T57" fmla="*/ 1 h 182"/>
                <a:gd name="T58" fmla="*/ 156 w 411"/>
                <a:gd name="T59" fmla="*/ 0 h 182"/>
                <a:gd name="T60" fmla="*/ 156 w 411"/>
                <a:gd name="T61" fmla="*/ 115 h 182"/>
                <a:gd name="T62" fmla="*/ 99 w 411"/>
                <a:gd name="T63" fmla="*/ 115 h 182"/>
                <a:gd name="T64" fmla="*/ 99 w 411"/>
                <a:gd name="T65" fmla="*/ 116 h 182"/>
                <a:gd name="T66" fmla="*/ 70 w 411"/>
                <a:gd name="T67" fmla="*/ 116 h 182"/>
                <a:gd name="T68" fmla="*/ 70 w 411"/>
                <a:gd name="T69" fmla="*/ 115 h 182"/>
                <a:gd name="T70" fmla="*/ 69 w 411"/>
                <a:gd name="T71" fmla="*/ 115 h 182"/>
                <a:gd name="T72" fmla="*/ 69 w 411"/>
                <a:gd name="T73" fmla="*/ 61 h 182"/>
                <a:gd name="T74" fmla="*/ 99 w 411"/>
                <a:gd name="T75" fmla="*/ 61 h 182"/>
                <a:gd name="T76" fmla="*/ 99 w 411"/>
                <a:gd name="T77" fmla="*/ 84 h 182"/>
                <a:gd name="T78" fmla="*/ 123 w 411"/>
                <a:gd name="T79" fmla="*/ 84 h 182"/>
                <a:gd name="T80" fmla="*/ 123 w 411"/>
                <a:gd name="T81" fmla="*/ 33 h 182"/>
                <a:gd name="T82" fmla="*/ 32 w 411"/>
                <a:gd name="T83" fmla="*/ 33 h 182"/>
                <a:gd name="T84" fmla="*/ 32 w 411"/>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1" h="182">
                  <a:moveTo>
                    <a:pt x="32" y="150"/>
                  </a:moveTo>
                  <a:cubicBezTo>
                    <a:pt x="186" y="150"/>
                    <a:pt x="186" y="150"/>
                    <a:pt x="186" y="150"/>
                  </a:cubicBezTo>
                  <a:cubicBezTo>
                    <a:pt x="186" y="1"/>
                    <a:pt x="186" y="1"/>
                    <a:pt x="186" y="1"/>
                  </a:cubicBezTo>
                  <a:cubicBezTo>
                    <a:pt x="187" y="1"/>
                    <a:pt x="187" y="1"/>
                    <a:pt x="187" y="1"/>
                  </a:cubicBezTo>
                  <a:cubicBezTo>
                    <a:pt x="187" y="1"/>
                    <a:pt x="187" y="1"/>
                    <a:pt x="187" y="1"/>
                  </a:cubicBezTo>
                  <a:cubicBezTo>
                    <a:pt x="268" y="1"/>
                    <a:pt x="332" y="0"/>
                    <a:pt x="411" y="0"/>
                  </a:cubicBezTo>
                  <a:cubicBezTo>
                    <a:pt x="411" y="181"/>
                    <a:pt x="411" y="181"/>
                    <a:pt x="411" y="181"/>
                  </a:cubicBezTo>
                  <a:cubicBezTo>
                    <a:pt x="379" y="181"/>
                    <a:pt x="379" y="181"/>
                    <a:pt x="379" y="181"/>
                  </a:cubicBezTo>
                  <a:cubicBezTo>
                    <a:pt x="379" y="181"/>
                    <a:pt x="379" y="181"/>
                    <a:pt x="379" y="181"/>
                  </a:cubicBezTo>
                  <a:cubicBezTo>
                    <a:pt x="255" y="182"/>
                    <a:pt x="255" y="182"/>
                    <a:pt x="255" y="182"/>
                  </a:cubicBezTo>
                  <a:cubicBezTo>
                    <a:pt x="255" y="143"/>
                    <a:pt x="255" y="100"/>
                    <a:pt x="255" y="62"/>
                  </a:cubicBezTo>
                  <a:cubicBezTo>
                    <a:pt x="284" y="62"/>
                    <a:pt x="312" y="62"/>
                    <a:pt x="341" y="62"/>
                  </a:cubicBezTo>
                  <a:cubicBezTo>
                    <a:pt x="341" y="62"/>
                    <a:pt x="341" y="62"/>
                    <a:pt x="341" y="62"/>
                  </a:cubicBezTo>
                  <a:cubicBezTo>
                    <a:pt x="342" y="62"/>
                    <a:pt x="342" y="62"/>
                    <a:pt x="342" y="62"/>
                  </a:cubicBezTo>
                  <a:cubicBezTo>
                    <a:pt x="342" y="94"/>
                    <a:pt x="342" y="94"/>
                    <a:pt x="342" y="94"/>
                  </a:cubicBezTo>
                  <a:cubicBezTo>
                    <a:pt x="341" y="94"/>
                    <a:pt x="341" y="94"/>
                    <a:pt x="341" y="94"/>
                  </a:cubicBezTo>
                  <a:cubicBezTo>
                    <a:pt x="341" y="116"/>
                    <a:pt x="341" y="116"/>
                    <a:pt x="341" y="116"/>
                  </a:cubicBezTo>
                  <a:cubicBezTo>
                    <a:pt x="312" y="116"/>
                    <a:pt x="312" y="116"/>
                    <a:pt x="312" y="116"/>
                  </a:cubicBezTo>
                  <a:cubicBezTo>
                    <a:pt x="312" y="94"/>
                    <a:pt x="312" y="94"/>
                    <a:pt x="312" y="94"/>
                  </a:cubicBezTo>
                  <a:cubicBezTo>
                    <a:pt x="288" y="94"/>
                    <a:pt x="288" y="94"/>
                    <a:pt x="288" y="94"/>
                  </a:cubicBezTo>
                  <a:cubicBezTo>
                    <a:pt x="288" y="149"/>
                    <a:pt x="288" y="149"/>
                    <a:pt x="288" y="149"/>
                  </a:cubicBezTo>
                  <a:cubicBezTo>
                    <a:pt x="379" y="149"/>
                    <a:pt x="379" y="149"/>
                    <a:pt x="379" y="149"/>
                  </a:cubicBezTo>
                  <a:cubicBezTo>
                    <a:pt x="379" y="32"/>
                    <a:pt x="379" y="32"/>
                    <a:pt x="379" y="32"/>
                  </a:cubicBezTo>
                  <a:cubicBezTo>
                    <a:pt x="220" y="32"/>
                    <a:pt x="220" y="32"/>
                    <a:pt x="220" y="32"/>
                  </a:cubicBezTo>
                  <a:cubicBezTo>
                    <a:pt x="220" y="32"/>
                    <a:pt x="220" y="32"/>
                    <a:pt x="220" y="32"/>
                  </a:cubicBezTo>
                  <a:cubicBezTo>
                    <a:pt x="218" y="32"/>
                    <a:pt x="218" y="32"/>
                    <a:pt x="218" y="32"/>
                  </a:cubicBezTo>
                  <a:cubicBezTo>
                    <a:pt x="218" y="182"/>
                    <a:pt x="218" y="182"/>
                    <a:pt x="218" y="182"/>
                  </a:cubicBezTo>
                  <a:cubicBezTo>
                    <a:pt x="0" y="182"/>
                    <a:pt x="0" y="182"/>
                    <a:pt x="0" y="182"/>
                  </a:cubicBezTo>
                  <a:cubicBezTo>
                    <a:pt x="0" y="1"/>
                    <a:pt x="0" y="1"/>
                    <a:pt x="0" y="1"/>
                  </a:cubicBezTo>
                  <a:cubicBezTo>
                    <a:pt x="156" y="0"/>
                    <a:pt x="156" y="0"/>
                    <a:pt x="156" y="0"/>
                  </a:cubicBezTo>
                  <a:cubicBezTo>
                    <a:pt x="156" y="115"/>
                    <a:pt x="156" y="115"/>
                    <a:pt x="156" y="115"/>
                  </a:cubicBezTo>
                  <a:cubicBezTo>
                    <a:pt x="99" y="115"/>
                    <a:pt x="99" y="115"/>
                    <a:pt x="99" y="115"/>
                  </a:cubicBezTo>
                  <a:cubicBezTo>
                    <a:pt x="99" y="116"/>
                    <a:pt x="99" y="116"/>
                    <a:pt x="99" y="116"/>
                  </a:cubicBezTo>
                  <a:cubicBezTo>
                    <a:pt x="70" y="116"/>
                    <a:pt x="70" y="116"/>
                    <a:pt x="70" y="116"/>
                  </a:cubicBezTo>
                  <a:cubicBezTo>
                    <a:pt x="70" y="115"/>
                    <a:pt x="70" y="115"/>
                    <a:pt x="70" y="115"/>
                  </a:cubicBezTo>
                  <a:cubicBezTo>
                    <a:pt x="69" y="115"/>
                    <a:pt x="69" y="115"/>
                    <a:pt x="69" y="115"/>
                  </a:cubicBezTo>
                  <a:cubicBezTo>
                    <a:pt x="69" y="61"/>
                    <a:pt x="69" y="61"/>
                    <a:pt x="69" y="61"/>
                  </a:cubicBezTo>
                  <a:cubicBezTo>
                    <a:pt x="99" y="61"/>
                    <a:pt x="99" y="61"/>
                    <a:pt x="99" y="61"/>
                  </a:cubicBezTo>
                  <a:cubicBezTo>
                    <a:pt x="99" y="84"/>
                    <a:pt x="99" y="84"/>
                    <a:pt x="99" y="84"/>
                  </a:cubicBezTo>
                  <a:cubicBezTo>
                    <a:pt x="123" y="84"/>
                    <a:pt x="123" y="84"/>
                    <a:pt x="123" y="84"/>
                  </a:cubicBezTo>
                  <a:cubicBezTo>
                    <a:pt x="123" y="33"/>
                    <a:pt x="123" y="33"/>
                    <a:pt x="123" y="33"/>
                  </a:cubicBezTo>
                  <a:cubicBezTo>
                    <a:pt x="32" y="33"/>
                    <a:pt x="32" y="33"/>
                    <a:pt x="32" y="33"/>
                  </a:cubicBezTo>
                  <a:lnTo>
                    <a:pt x="32"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33" name="Freeform 7"/>
            <p:cNvSpPr>
              <a:spLocks/>
            </p:cNvSpPr>
            <p:nvPr/>
          </p:nvSpPr>
          <p:spPr bwMode="auto">
            <a:xfrm>
              <a:off x="18155468" y="4800600"/>
              <a:ext cx="498907" cy="149111"/>
            </a:xfrm>
            <a:custGeom>
              <a:avLst/>
              <a:gdLst>
                <a:gd name="T0" fmla="*/ 33 w 412"/>
                <a:gd name="T1" fmla="*/ 150 h 182"/>
                <a:gd name="T2" fmla="*/ 187 w 412"/>
                <a:gd name="T3" fmla="*/ 150 h 182"/>
                <a:gd name="T4" fmla="*/ 187 w 412"/>
                <a:gd name="T5" fmla="*/ 1 h 182"/>
                <a:gd name="T6" fmla="*/ 187 w 412"/>
                <a:gd name="T7" fmla="*/ 1 h 182"/>
                <a:gd name="T8" fmla="*/ 187 w 412"/>
                <a:gd name="T9" fmla="*/ 1 h 182"/>
                <a:gd name="T10" fmla="*/ 412 w 412"/>
                <a:gd name="T11" fmla="*/ 0 h 182"/>
                <a:gd name="T12" fmla="*/ 412 w 412"/>
                <a:gd name="T13" fmla="*/ 181 h 182"/>
                <a:gd name="T14" fmla="*/ 380 w 412"/>
                <a:gd name="T15" fmla="*/ 181 h 182"/>
                <a:gd name="T16" fmla="*/ 380 w 412"/>
                <a:gd name="T17" fmla="*/ 181 h 182"/>
                <a:gd name="T18" fmla="*/ 256 w 412"/>
                <a:gd name="T19" fmla="*/ 182 h 182"/>
                <a:gd name="T20" fmla="*/ 255 w 412"/>
                <a:gd name="T21" fmla="*/ 62 h 182"/>
                <a:gd name="T22" fmla="*/ 342 w 412"/>
                <a:gd name="T23" fmla="*/ 62 h 182"/>
                <a:gd name="T24" fmla="*/ 342 w 412"/>
                <a:gd name="T25" fmla="*/ 62 h 182"/>
                <a:gd name="T26" fmla="*/ 342 w 412"/>
                <a:gd name="T27" fmla="*/ 62 h 182"/>
                <a:gd name="T28" fmla="*/ 342 w 412"/>
                <a:gd name="T29" fmla="*/ 94 h 182"/>
                <a:gd name="T30" fmla="*/ 342 w 412"/>
                <a:gd name="T31" fmla="*/ 94 h 182"/>
                <a:gd name="T32" fmla="*/ 342 w 412"/>
                <a:gd name="T33" fmla="*/ 116 h 182"/>
                <a:gd name="T34" fmla="*/ 313 w 412"/>
                <a:gd name="T35" fmla="*/ 116 h 182"/>
                <a:gd name="T36" fmla="*/ 313 w 412"/>
                <a:gd name="T37" fmla="*/ 94 h 182"/>
                <a:gd name="T38" fmla="*/ 288 w 412"/>
                <a:gd name="T39" fmla="*/ 94 h 182"/>
                <a:gd name="T40" fmla="*/ 288 w 412"/>
                <a:gd name="T41" fmla="*/ 149 h 182"/>
                <a:gd name="T42" fmla="*/ 380 w 412"/>
                <a:gd name="T43" fmla="*/ 149 h 182"/>
                <a:gd name="T44" fmla="*/ 380 w 412"/>
                <a:gd name="T45" fmla="*/ 32 h 182"/>
                <a:gd name="T46" fmla="*/ 220 w 412"/>
                <a:gd name="T47" fmla="*/ 32 h 182"/>
                <a:gd name="T48" fmla="*/ 220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7 w 412"/>
                <a:gd name="T61" fmla="*/ 115 h 182"/>
                <a:gd name="T62" fmla="*/ 100 w 412"/>
                <a:gd name="T63" fmla="*/ 115 h 182"/>
                <a:gd name="T64" fmla="*/ 100 w 412"/>
                <a:gd name="T65" fmla="*/ 116 h 182"/>
                <a:gd name="T66" fmla="*/ 71 w 412"/>
                <a:gd name="T67" fmla="*/ 116 h 182"/>
                <a:gd name="T68" fmla="*/ 71 w 412"/>
                <a:gd name="T69" fmla="*/ 115 h 182"/>
                <a:gd name="T70" fmla="*/ 70 w 412"/>
                <a:gd name="T71" fmla="*/ 115 h 182"/>
                <a:gd name="T72" fmla="*/ 69 w 412"/>
                <a:gd name="T73" fmla="*/ 61 h 182"/>
                <a:gd name="T74" fmla="*/ 100 w 412"/>
                <a:gd name="T75" fmla="*/ 61 h 182"/>
                <a:gd name="T76" fmla="*/ 100 w 412"/>
                <a:gd name="T77" fmla="*/ 84 h 182"/>
                <a:gd name="T78" fmla="*/ 124 w 412"/>
                <a:gd name="T79" fmla="*/ 84 h 182"/>
                <a:gd name="T80" fmla="*/ 124 w 412"/>
                <a:gd name="T81" fmla="*/ 33 h 182"/>
                <a:gd name="T82" fmla="*/ 33 w 412"/>
                <a:gd name="T83" fmla="*/ 33 h 182"/>
                <a:gd name="T84" fmla="*/ 33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3" y="150"/>
                  </a:moveTo>
                  <a:cubicBezTo>
                    <a:pt x="187" y="150"/>
                    <a:pt x="187" y="150"/>
                    <a:pt x="187" y="150"/>
                  </a:cubicBezTo>
                  <a:cubicBezTo>
                    <a:pt x="187" y="1"/>
                    <a:pt x="187" y="1"/>
                    <a:pt x="187"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80" y="181"/>
                    <a:pt x="380" y="181"/>
                    <a:pt x="380" y="181"/>
                  </a:cubicBezTo>
                  <a:cubicBezTo>
                    <a:pt x="380" y="181"/>
                    <a:pt x="380" y="181"/>
                    <a:pt x="380" y="181"/>
                  </a:cubicBezTo>
                  <a:cubicBezTo>
                    <a:pt x="256" y="182"/>
                    <a:pt x="256" y="182"/>
                    <a:pt x="256" y="182"/>
                  </a:cubicBezTo>
                  <a:cubicBezTo>
                    <a:pt x="256" y="143"/>
                    <a:pt x="255" y="100"/>
                    <a:pt x="255" y="62"/>
                  </a:cubicBezTo>
                  <a:cubicBezTo>
                    <a:pt x="285" y="62"/>
                    <a:pt x="313" y="62"/>
                    <a:pt x="342" y="62"/>
                  </a:cubicBezTo>
                  <a:cubicBezTo>
                    <a:pt x="342" y="62"/>
                    <a:pt x="342" y="62"/>
                    <a:pt x="342" y="62"/>
                  </a:cubicBezTo>
                  <a:cubicBezTo>
                    <a:pt x="342" y="62"/>
                    <a:pt x="342" y="62"/>
                    <a:pt x="342" y="62"/>
                  </a:cubicBezTo>
                  <a:cubicBezTo>
                    <a:pt x="342" y="94"/>
                    <a:pt x="342" y="94"/>
                    <a:pt x="342"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8" y="94"/>
                    <a:pt x="288" y="94"/>
                    <a:pt x="288" y="94"/>
                  </a:cubicBezTo>
                  <a:cubicBezTo>
                    <a:pt x="288" y="149"/>
                    <a:pt x="288" y="149"/>
                    <a:pt x="288" y="149"/>
                  </a:cubicBezTo>
                  <a:cubicBezTo>
                    <a:pt x="380" y="149"/>
                    <a:pt x="380" y="149"/>
                    <a:pt x="380" y="149"/>
                  </a:cubicBezTo>
                  <a:cubicBezTo>
                    <a:pt x="380" y="32"/>
                    <a:pt x="380" y="32"/>
                    <a:pt x="380" y="32"/>
                  </a:cubicBezTo>
                  <a:cubicBezTo>
                    <a:pt x="220" y="32"/>
                    <a:pt x="220" y="32"/>
                    <a:pt x="220" y="32"/>
                  </a:cubicBezTo>
                  <a:cubicBezTo>
                    <a:pt x="220" y="32"/>
                    <a:pt x="220" y="32"/>
                    <a:pt x="220"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7" y="115"/>
                    <a:pt x="157" y="115"/>
                    <a:pt x="157" y="115"/>
                  </a:cubicBezTo>
                  <a:cubicBezTo>
                    <a:pt x="100" y="115"/>
                    <a:pt x="100" y="115"/>
                    <a:pt x="100" y="115"/>
                  </a:cubicBezTo>
                  <a:cubicBezTo>
                    <a:pt x="100" y="116"/>
                    <a:pt x="100" y="116"/>
                    <a:pt x="100" y="116"/>
                  </a:cubicBezTo>
                  <a:cubicBezTo>
                    <a:pt x="71" y="116"/>
                    <a:pt x="71" y="116"/>
                    <a:pt x="71" y="116"/>
                  </a:cubicBezTo>
                  <a:cubicBezTo>
                    <a:pt x="71" y="115"/>
                    <a:pt x="71" y="115"/>
                    <a:pt x="71" y="115"/>
                  </a:cubicBezTo>
                  <a:cubicBezTo>
                    <a:pt x="70" y="115"/>
                    <a:pt x="70" y="115"/>
                    <a:pt x="70" y="115"/>
                  </a:cubicBezTo>
                  <a:cubicBezTo>
                    <a:pt x="69" y="61"/>
                    <a:pt x="69" y="61"/>
                    <a:pt x="69" y="61"/>
                  </a:cubicBezTo>
                  <a:cubicBezTo>
                    <a:pt x="100" y="61"/>
                    <a:pt x="100" y="61"/>
                    <a:pt x="100" y="61"/>
                  </a:cubicBezTo>
                  <a:cubicBezTo>
                    <a:pt x="100" y="84"/>
                    <a:pt x="100" y="84"/>
                    <a:pt x="100" y="84"/>
                  </a:cubicBezTo>
                  <a:cubicBezTo>
                    <a:pt x="124" y="84"/>
                    <a:pt x="124" y="84"/>
                    <a:pt x="124" y="84"/>
                  </a:cubicBezTo>
                  <a:cubicBezTo>
                    <a:pt x="124" y="33"/>
                    <a:pt x="124" y="33"/>
                    <a:pt x="124" y="33"/>
                  </a:cubicBezTo>
                  <a:cubicBezTo>
                    <a:pt x="33" y="33"/>
                    <a:pt x="33" y="33"/>
                    <a:pt x="33" y="33"/>
                  </a:cubicBezTo>
                  <a:lnTo>
                    <a:pt x="33"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34" name="Freeform 8"/>
            <p:cNvSpPr>
              <a:spLocks/>
            </p:cNvSpPr>
            <p:nvPr/>
          </p:nvSpPr>
          <p:spPr bwMode="auto">
            <a:xfrm>
              <a:off x="18682365" y="4800600"/>
              <a:ext cx="497260" cy="149111"/>
            </a:xfrm>
            <a:custGeom>
              <a:avLst/>
              <a:gdLst>
                <a:gd name="T0" fmla="*/ 33 w 412"/>
                <a:gd name="T1" fmla="*/ 150 h 182"/>
                <a:gd name="T2" fmla="*/ 187 w 412"/>
                <a:gd name="T3" fmla="*/ 150 h 182"/>
                <a:gd name="T4" fmla="*/ 187 w 412"/>
                <a:gd name="T5" fmla="*/ 1 h 182"/>
                <a:gd name="T6" fmla="*/ 187 w 412"/>
                <a:gd name="T7" fmla="*/ 1 h 182"/>
                <a:gd name="T8" fmla="*/ 187 w 412"/>
                <a:gd name="T9" fmla="*/ 1 h 182"/>
                <a:gd name="T10" fmla="*/ 412 w 412"/>
                <a:gd name="T11" fmla="*/ 0 h 182"/>
                <a:gd name="T12" fmla="*/ 412 w 412"/>
                <a:gd name="T13" fmla="*/ 181 h 182"/>
                <a:gd name="T14" fmla="*/ 380 w 412"/>
                <a:gd name="T15" fmla="*/ 181 h 182"/>
                <a:gd name="T16" fmla="*/ 380 w 412"/>
                <a:gd name="T17" fmla="*/ 181 h 182"/>
                <a:gd name="T18" fmla="*/ 256 w 412"/>
                <a:gd name="T19" fmla="*/ 182 h 182"/>
                <a:gd name="T20" fmla="*/ 255 w 412"/>
                <a:gd name="T21" fmla="*/ 62 h 182"/>
                <a:gd name="T22" fmla="*/ 342 w 412"/>
                <a:gd name="T23" fmla="*/ 62 h 182"/>
                <a:gd name="T24" fmla="*/ 342 w 412"/>
                <a:gd name="T25" fmla="*/ 62 h 182"/>
                <a:gd name="T26" fmla="*/ 342 w 412"/>
                <a:gd name="T27" fmla="*/ 62 h 182"/>
                <a:gd name="T28" fmla="*/ 342 w 412"/>
                <a:gd name="T29" fmla="*/ 94 h 182"/>
                <a:gd name="T30" fmla="*/ 342 w 412"/>
                <a:gd name="T31" fmla="*/ 94 h 182"/>
                <a:gd name="T32" fmla="*/ 342 w 412"/>
                <a:gd name="T33" fmla="*/ 116 h 182"/>
                <a:gd name="T34" fmla="*/ 313 w 412"/>
                <a:gd name="T35" fmla="*/ 116 h 182"/>
                <a:gd name="T36" fmla="*/ 313 w 412"/>
                <a:gd name="T37" fmla="*/ 94 h 182"/>
                <a:gd name="T38" fmla="*/ 288 w 412"/>
                <a:gd name="T39" fmla="*/ 94 h 182"/>
                <a:gd name="T40" fmla="*/ 288 w 412"/>
                <a:gd name="T41" fmla="*/ 149 h 182"/>
                <a:gd name="T42" fmla="*/ 380 w 412"/>
                <a:gd name="T43" fmla="*/ 149 h 182"/>
                <a:gd name="T44" fmla="*/ 380 w 412"/>
                <a:gd name="T45" fmla="*/ 32 h 182"/>
                <a:gd name="T46" fmla="*/ 220 w 412"/>
                <a:gd name="T47" fmla="*/ 32 h 182"/>
                <a:gd name="T48" fmla="*/ 220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7 w 412"/>
                <a:gd name="T61" fmla="*/ 115 h 182"/>
                <a:gd name="T62" fmla="*/ 100 w 412"/>
                <a:gd name="T63" fmla="*/ 115 h 182"/>
                <a:gd name="T64" fmla="*/ 100 w 412"/>
                <a:gd name="T65" fmla="*/ 116 h 182"/>
                <a:gd name="T66" fmla="*/ 71 w 412"/>
                <a:gd name="T67" fmla="*/ 116 h 182"/>
                <a:gd name="T68" fmla="*/ 71 w 412"/>
                <a:gd name="T69" fmla="*/ 115 h 182"/>
                <a:gd name="T70" fmla="*/ 70 w 412"/>
                <a:gd name="T71" fmla="*/ 115 h 182"/>
                <a:gd name="T72" fmla="*/ 69 w 412"/>
                <a:gd name="T73" fmla="*/ 61 h 182"/>
                <a:gd name="T74" fmla="*/ 100 w 412"/>
                <a:gd name="T75" fmla="*/ 61 h 182"/>
                <a:gd name="T76" fmla="*/ 100 w 412"/>
                <a:gd name="T77" fmla="*/ 84 h 182"/>
                <a:gd name="T78" fmla="*/ 124 w 412"/>
                <a:gd name="T79" fmla="*/ 84 h 182"/>
                <a:gd name="T80" fmla="*/ 124 w 412"/>
                <a:gd name="T81" fmla="*/ 33 h 182"/>
                <a:gd name="T82" fmla="*/ 33 w 412"/>
                <a:gd name="T83" fmla="*/ 33 h 182"/>
                <a:gd name="T84" fmla="*/ 33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3" y="150"/>
                  </a:moveTo>
                  <a:cubicBezTo>
                    <a:pt x="187" y="150"/>
                    <a:pt x="187" y="150"/>
                    <a:pt x="187" y="150"/>
                  </a:cubicBezTo>
                  <a:cubicBezTo>
                    <a:pt x="187" y="1"/>
                    <a:pt x="187" y="1"/>
                    <a:pt x="187"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80" y="181"/>
                    <a:pt x="380" y="181"/>
                    <a:pt x="380" y="181"/>
                  </a:cubicBezTo>
                  <a:cubicBezTo>
                    <a:pt x="380" y="181"/>
                    <a:pt x="380" y="181"/>
                    <a:pt x="380" y="181"/>
                  </a:cubicBezTo>
                  <a:cubicBezTo>
                    <a:pt x="256" y="182"/>
                    <a:pt x="256" y="182"/>
                    <a:pt x="256" y="182"/>
                  </a:cubicBezTo>
                  <a:cubicBezTo>
                    <a:pt x="256" y="143"/>
                    <a:pt x="255" y="100"/>
                    <a:pt x="255" y="62"/>
                  </a:cubicBezTo>
                  <a:cubicBezTo>
                    <a:pt x="285" y="62"/>
                    <a:pt x="313" y="62"/>
                    <a:pt x="342" y="62"/>
                  </a:cubicBezTo>
                  <a:cubicBezTo>
                    <a:pt x="342" y="62"/>
                    <a:pt x="342" y="62"/>
                    <a:pt x="342" y="62"/>
                  </a:cubicBezTo>
                  <a:cubicBezTo>
                    <a:pt x="342" y="62"/>
                    <a:pt x="342" y="62"/>
                    <a:pt x="342" y="62"/>
                  </a:cubicBezTo>
                  <a:cubicBezTo>
                    <a:pt x="342" y="94"/>
                    <a:pt x="342" y="94"/>
                    <a:pt x="342"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8" y="94"/>
                    <a:pt x="288" y="94"/>
                    <a:pt x="288" y="94"/>
                  </a:cubicBezTo>
                  <a:cubicBezTo>
                    <a:pt x="288" y="149"/>
                    <a:pt x="288" y="149"/>
                    <a:pt x="288" y="149"/>
                  </a:cubicBezTo>
                  <a:cubicBezTo>
                    <a:pt x="380" y="149"/>
                    <a:pt x="380" y="149"/>
                    <a:pt x="380" y="149"/>
                  </a:cubicBezTo>
                  <a:cubicBezTo>
                    <a:pt x="380" y="32"/>
                    <a:pt x="380" y="32"/>
                    <a:pt x="380" y="32"/>
                  </a:cubicBezTo>
                  <a:cubicBezTo>
                    <a:pt x="220" y="32"/>
                    <a:pt x="220" y="32"/>
                    <a:pt x="220" y="32"/>
                  </a:cubicBezTo>
                  <a:cubicBezTo>
                    <a:pt x="220" y="32"/>
                    <a:pt x="220" y="32"/>
                    <a:pt x="220"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7" y="115"/>
                    <a:pt x="157" y="115"/>
                    <a:pt x="157" y="115"/>
                  </a:cubicBezTo>
                  <a:cubicBezTo>
                    <a:pt x="100" y="115"/>
                    <a:pt x="100" y="115"/>
                    <a:pt x="100" y="115"/>
                  </a:cubicBezTo>
                  <a:cubicBezTo>
                    <a:pt x="100" y="116"/>
                    <a:pt x="100" y="116"/>
                    <a:pt x="100" y="116"/>
                  </a:cubicBezTo>
                  <a:cubicBezTo>
                    <a:pt x="71" y="116"/>
                    <a:pt x="71" y="116"/>
                    <a:pt x="71" y="116"/>
                  </a:cubicBezTo>
                  <a:cubicBezTo>
                    <a:pt x="71" y="115"/>
                    <a:pt x="71" y="115"/>
                    <a:pt x="71" y="115"/>
                  </a:cubicBezTo>
                  <a:cubicBezTo>
                    <a:pt x="70" y="115"/>
                    <a:pt x="70" y="115"/>
                    <a:pt x="70" y="115"/>
                  </a:cubicBezTo>
                  <a:cubicBezTo>
                    <a:pt x="69" y="61"/>
                    <a:pt x="69" y="61"/>
                    <a:pt x="69" y="61"/>
                  </a:cubicBezTo>
                  <a:cubicBezTo>
                    <a:pt x="100" y="61"/>
                    <a:pt x="100" y="61"/>
                    <a:pt x="100" y="61"/>
                  </a:cubicBezTo>
                  <a:cubicBezTo>
                    <a:pt x="100" y="84"/>
                    <a:pt x="100" y="84"/>
                    <a:pt x="100" y="84"/>
                  </a:cubicBezTo>
                  <a:cubicBezTo>
                    <a:pt x="124" y="84"/>
                    <a:pt x="124" y="84"/>
                    <a:pt x="124" y="84"/>
                  </a:cubicBezTo>
                  <a:cubicBezTo>
                    <a:pt x="124" y="33"/>
                    <a:pt x="124" y="33"/>
                    <a:pt x="124" y="33"/>
                  </a:cubicBezTo>
                  <a:cubicBezTo>
                    <a:pt x="33" y="33"/>
                    <a:pt x="33" y="33"/>
                    <a:pt x="33" y="33"/>
                  </a:cubicBezTo>
                  <a:lnTo>
                    <a:pt x="33"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35" name="Freeform 9"/>
            <p:cNvSpPr>
              <a:spLocks/>
            </p:cNvSpPr>
            <p:nvPr/>
          </p:nvSpPr>
          <p:spPr bwMode="auto">
            <a:xfrm>
              <a:off x="19209263" y="4800600"/>
              <a:ext cx="498907" cy="149111"/>
            </a:xfrm>
            <a:custGeom>
              <a:avLst/>
              <a:gdLst>
                <a:gd name="T0" fmla="*/ 32 w 412"/>
                <a:gd name="T1" fmla="*/ 150 h 182"/>
                <a:gd name="T2" fmla="*/ 186 w 412"/>
                <a:gd name="T3" fmla="*/ 150 h 182"/>
                <a:gd name="T4" fmla="*/ 186 w 412"/>
                <a:gd name="T5" fmla="*/ 1 h 182"/>
                <a:gd name="T6" fmla="*/ 187 w 412"/>
                <a:gd name="T7" fmla="*/ 1 h 182"/>
                <a:gd name="T8" fmla="*/ 187 w 412"/>
                <a:gd name="T9" fmla="*/ 1 h 182"/>
                <a:gd name="T10" fmla="*/ 412 w 412"/>
                <a:gd name="T11" fmla="*/ 0 h 182"/>
                <a:gd name="T12" fmla="*/ 412 w 412"/>
                <a:gd name="T13" fmla="*/ 181 h 182"/>
                <a:gd name="T14" fmla="*/ 379 w 412"/>
                <a:gd name="T15" fmla="*/ 181 h 182"/>
                <a:gd name="T16" fmla="*/ 379 w 412"/>
                <a:gd name="T17" fmla="*/ 181 h 182"/>
                <a:gd name="T18" fmla="*/ 256 w 412"/>
                <a:gd name="T19" fmla="*/ 182 h 182"/>
                <a:gd name="T20" fmla="*/ 255 w 412"/>
                <a:gd name="T21" fmla="*/ 62 h 182"/>
                <a:gd name="T22" fmla="*/ 342 w 412"/>
                <a:gd name="T23" fmla="*/ 62 h 182"/>
                <a:gd name="T24" fmla="*/ 342 w 412"/>
                <a:gd name="T25" fmla="*/ 62 h 182"/>
                <a:gd name="T26" fmla="*/ 342 w 412"/>
                <a:gd name="T27" fmla="*/ 62 h 182"/>
                <a:gd name="T28" fmla="*/ 342 w 412"/>
                <a:gd name="T29" fmla="*/ 94 h 182"/>
                <a:gd name="T30" fmla="*/ 342 w 412"/>
                <a:gd name="T31" fmla="*/ 94 h 182"/>
                <a:gd name="T32" fmla="*/ 342 w 412"/>
                <a:gd name="T33" fmla="*/ 116 h 182"/>
                <a:gd name="T34" fmla="*/ 313 w 412"/>
                <a:gd name="T35" fmla="*/ 116 h 182"/>
                <a:gd name="T36" fmla="*/ 313 w 412"/>
                <a:gd name="T37" fmla="*/ 94 h 182"/>
                <a:gd name="T38" fmla="*/ 288 w 412"/>
                <a:gd name="T39" fmla="*/ 94 h 182"/>
                <a:gd name="T40" fmla="*/ 288 w 412"/>
                <a:gd name="T41" fmla="*/ 149 h 182"/>
                <a:gd name="T42" fmla="*/ 379 w 412"/>
                <a:gd name="T43" fmla="*/ 149 h 182"/>
                <a:gd name="T44" fmla="*/ 379 w 412"/>
                <a:gd name="T45" fmla="*/ 32 h 182"/>
                <a:gd name="T46" fmla="*/ 220 w 412"/>
                <a:gd name="T47" fmla="*/ 32 h 182"/>
                <a:gd name="T48" fmla="*/ 220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6 w 412"/>
                <a:gd name="T61" fmla="*/ 115 h 182"/>
                <a:gd name="T62" fmla="*/ 99 w 412"/>
                <a:gd name="T63" fmla="*/ 115 h 182"/>
                <a:gd name="T64" fmla="*/ 99 w 412"/>
                <a:gd name="T65" fmla="*/ 116 h 182"/>
                <a:gd name="T66" fmla="*/ 70 w 412"/>
                <a:gd name="T67" fmla="*/ 116 h 182"/>
                <a:gd name="T68" fmla="*/ 70 w 412"/>
                <a:gd name="T69" fmla="*/ 115 h 182"/>
                <a:gd name="T70" fmla="*/ 69 w 412"/>
                <a:gd name="T71" fmla="*/ 115 h 182"/>
                <a:gd name="T72" fmla="*/ 69 w 412"/>
                <a:gd name="T73" fmla="*/ 61 h 182"/>
                <a:gd name="T74" fmla="*/ 99 w 412"/>
                <a:gd name="T75" fmla="*/ 61 h 182"/>
                <a:gd name="T76" fmla="*/ 99 w 412"/>
                <a:gd name="T77" fmla="*/ 84 h 182"/>
                <a:gd name="T78" fmla="*/ 123 w 412"/>
                <a:gd name="T79" fmla="*/ 84 h 182"/>
                <a:gd name="T80" fmla="*/ 123 w 412"/>
                <a:gd name="T81" fmla="*/ 33 h 182"/>
                <a:gd name="T82" fmla="*/ 32 w 412"/>
                <a:gd name="T83" fmla="*/ 33 h 182"/>
                <a:gd name="T84" fmla="*/ 32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2" y="150"/>
                  </a:moveTo>
                  <a:cubicBezTo>
                    <a:pt x="186" y="150"/>
                    <a:pt x="186" y="150"/>
                    <a:pt x="186" y="150"/>
                  </a:cubicBezTo>
                  <a:cubicBezTo>
                    <a:pt x="186" y="1"/>
                    <a:pt x="186" y="1"/>
                    <a:pt x="186"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79" y="181"/>
                    <a:pt x="379" y="181"/>
                    <a:pt x="379" y="181"/>
                  </a:cubicBezTo>
                  <a:cubicBezTo>
                    <a:pt x="379" y="181"/>
                    <a:pt x="379" y="181"/>
                    <a:pt x="379" y="181"/>
                  </a:cubicBezTo>
                  <a:cubicBezTo>
                    <a:pt x="256" y="182"/>
                    <a:pt x="256" y="182"/>
                    <a:pt x="256" y="182"/>
                  </a:cubicBezTo>
                  <a:cubicBezTo>
                    <a:pt x="256" y="143"/>
                    <a:pt x="255" y="100"/>
                    <a:pt x="255" y="62"/>
                  </a:cubicBezTo>
                  <a:cubicBezTo>
                    <a:pt x="284" y="62"/>
                    <a:pt x="313" y="62"/>
                    <a:pt x="342" y="62"/>
                  </a:cubicBezTo>
                  <a:cubicBezTo>
                    <a:pt x="342" y="62"/>
                    <a:pt x="342" y="62"/>
                    <a:pt x="342" y="62"/>
                  </a:cubicBezTo>
                  <a:cubicBezTo>
                    <a:pt x="342" y="62"/>
                    <a:pt x="342" y="62"/>
                    <a:pt x="342" y="62"/>
                  </a:cubicBezTo>
                  <a:cubicBezTo>
                    <a:pt x="342" y="94"/>
                    <a:pt x="342" y="94"/>
                    <a:pt x="342"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8" y="94"/>
                    <a:pt x="288" y="94"/>
                    <a:pt x="288" y="94"/>
                  </a:cubicBezTo>
                  <a:cubicBezTo>
                    <a:pt x="288" y="149"/>
                    <a:pt x="288" y="149"/>
                    <a:pt x="288" y="149"/>
                  </a:cubicBezTo>
                  <a:cubicBezTo>
                    <a:pt x="379" y="149"/>
                    <a:pt x="379" y="149"/>
                    <a:pt x="379" y="149"/>
                  </a:cubicBezTo>
                  <a:cubicBezTo>
                    <a:pt x="379" y="32"/>
                    <a:pt x="379" y="32"/>
                    <a:pt x="379" y="32"/>
                  </a:cubicBezTo>
                  <a:cubicBezTo>
                    <a:pt x="220" y="32"/>
                    <a:pt x="220" y="32"/>
                    <a:pt x="220" y="32"/>
                  </a:cubicBezTo>
                  <a:cubicBezTo>
                    <a:pt x="220" y="32"/>
                    <a:pt x="220" y="32"/>
                    <a:pt x="220"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6" y="115"/>
                    <a:pt x="156" y="115"/>
                    <a:pt x="156" y="115"/>
                  </a:cubicBezTo>
                  <a:cubicBezTo>
                    <a:pt x="99" y="115"/>
                    <a:pt x="99" y="115"/>
                    <a:pt x="99" y="115"/>
                  </a:cubicBezTo>
                  <a:cubicBezTo>
                    <a:pt x="99" y="116"/>
                    <a:pt x="99" y="116"/>
                    <a:pt x="99" y="116"/>
                  </a:cubicBezTo>
                  <a:cubicBezTo>
                    <a:pt x="70" y="116"/>
                    <a:pt x="70" y="116"/>
                    <a:pt x="70" y="116"/>
                  </a:cubicBezTo>
                  <a:cubicBezTo>
                    <a:pt x="70" y="115"/>
                    <a:pt x="70" y="115"/>
                    <a:pt x="70" y="115"/>
                  </a:cubicBezTo>
                  <a:cubicBezTo>
                    <a:pt x="69" y="115"/>
                    <a:pt x="69" y="115"/>
                    <a:pt x="69" y="115"/>
                  </a:cubicBezTo>
                  <a:cubicBezTo>
                    <a:pt x="69" y="61"/>
                    <a:pt x="69" y="61"/>
                    <a:pt x="69" y="61"/>
                  </a:cubicBezTo>
                  <a:cubicBezTo>
                    <a:pt x="99" y="61"/>
                    <a:pt x="99" y="61"/>
                    <a:pt x="99" y="61"/>
                  </a:cubicBezTo>
                  <a:cubicBezTo>
                    <a:pt x="99" y="84"/>
                    <a:pt x="99" y="84"/>
                    <a:pt x="99" y="84"/>
                  </a:cubicBezTo>
                  <a:cubicBezTo>
                    <a:pt x="123" y="84"/>
                    <a:pt x="123" y="84"/>
                    <a:pt x="123" y="84"/>
                  </a:cubicBezTo>
                  <a:cubicBezTo>
                    <a:pt x="123" y="33"/>
                    <a:pt x="123" y="33"/>
                    <a:pt x="123" y="33"/>
                  </a:cubicBezTo>
                  <a:cubicBezTo>
                    <a:pt x="32" y="33"/>
                    <a:pt x="32" y="33"/>
                    <a:pt x="32" y="33"/>
                  </a:cubicBezTo>
                  <a:lnTo>
                    <a:pt x="32"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grpSp>
      <p:pic>
        <p:nvPicPr>
          <p:cNvPr id="8" name="Picture 7"/>
          <p:cNvPicPr>
            <a:picLocks noChangeAspect="1"/>
          </p:cNvPicPr>
          <p:nvPr/>
        </p:nvPicPr>
        <p:blipFill rotWithShape="1">
          <a:blip r:embed="rId2">
            <a:extLst>
              <a:ext uri="{BEBA8EAE-BF5A-486C-A8C5-ECC9F3942E4B}">
                <a14:imgProps xmlns:a14="http://schemas.microsoft.com/office/drawing/2010/main">
                  <a14:imgLayer r:embed="rId3">
                    <a14:imgEffect>
                      <a14:backgroundRemoval t="1778" b="96000" l="3125" r="96875">
                        <a14:foregroundMark x1="20536" y1="72000" x2="79018" y2="75556"/>
                        <a14:foregroundMark x1="17857" y1="68889" x2="17857" y2="76000"/>
                        <a14:foregroundMark x1="17411" y1="67556" x2="83482" y2="68000"/>
                        <a14:foregroundMark x1="86607" y1="67556" x2="82589" y2="72444"/>
                        <a14:foregroundMark x1="82143" y1="77333" x2="85268" y2="79111"/>
                        <a14:foregroundMark x1="37946" y1="36889" x2="38393" y2="60444"/>
                        <a14:foregroundMark x1="58929" y1="39556" x2="57143" y2="62667"/>
                        <a14:foregroundMark x1="68750" y1="47111" x2="70089" y2="59556"/>
                        <a14:foregroundMark x1="36607" y1="40889" x2="19643" y2="55556"/>
                        <a14:foregroundMark x1="42411" y1="46667" x2="45536" y2="59556"/>
                        <a14:foregroundMark x1="50000" y1="52889" x2="53125" y2="64889"/>
                        <a14:foregroundMark x1="74107" y1="52889" x2="75893" y2="59111"/>
                        <a14:foregroundMark x1="29464" y1="50667" x2="29018" y2="61778"/>
                        <a14:backgroundMark x1="87500" y1="67556" x2="87500" y2="67556"/>
                      </a14:backgroundRemoval>
                    </a14:imgEffect>
                  </a14:imgLayer>
                </a14:imgProps>
              </a:ext>
              <a:ext uri="{28A0092B-C50C-407E-A947-70E740481C1C}">
                <a14:useLocalDpi xmlns:a14="http://schemas.microsoft.com/office/drawing/2010/main" val="0"/>
              </a:ext>
            </a:extLst>
          </a:blip>
          <a:srcRect l="9591" t="17646" r="10437" b="17595"/>
          <a:stretch/>
        </p:blipFill>
        <p:spPr>
          <a:xfrm>
            <a:off x="11342293" y="53231"/>
            <a:ext cx="847239" cy="689138"/>
          </a:xfrm>
          <a:prstGeom prst="rect">
            <a:avLst/>
          </a:prstGeom>
        </p:spPr>
      </p:pic>
      <p:sp>
        <p:nvSpPr>
          <p:cNvPr id="5" name="Rectangle 4"/>
          <p:cNvSpPr/>
          <p:nvPr/>
        </p:nvSpPr>
        <p:spPr>
          <a:xfrm>
            <a:off x="660510" y="860182"/>
            <a:ext cx="10302916" cy="457200"/>
          </a:xfrm>
          <a:prstGeom prst="rect">
            <a:avLst/>
          </a:prstGeom>
        </p:spPr>
        <p:style>
          <a:lnRef idx="2">
            <a:schemeClr val="accent6"/>
          </a:lnRef>
          <a:fillRef idx="1">
            <a:schemeClr val="lt1"/>
          </a:fillRef>
          <a:effectRef idx="0">
            <a:schemeClr val="accent6"/>
          </a:effectRef>
          <a:fontRef idx="minor">
            <a:schemeClr val="dk1"/>
          </a:fontRef>
        </p:style>
        <p:txBody>
          <a:bodyPr rtlCol="0" anchor="ctr"/>
          <a:lstStyle/>
          <a:p>
            <a:pPr algn="ctr"/>
            <a:r>
              <a:rPr lang="en-US" b="1" dirty="0" err="1">
                <a:solidFill>
                  <a:srgbClr val="C00000"/>
                </a:solidFill>
                <a:latin typeface="Times New Roman" panose="02020603050405020304" pitchFamily="18" charset="0"/>
                <a:cs typeface="Times New Roman" panose="02020603050405020304" pitchFamily="18" charset="0"/>
              </a:rPr>
              <a:t>Bảng</a:t>
            </a:r>
            <a:r>
              <a:rPr lang="en-US" b="1" dirty="0">
                <a:solidFill>
                  <a:srgbClr val="C00000"/>
                </a:solidFill>
                <a:latin typeface="Times New Roman" panose="02020603050405020304" pitchFamily="18" charset="0"/>
                <a:cs typeface="Times New Roman" panose="02020603050405020304" pitchFamily="18" charset="0"/>
              </a:rPr>
              <a:t> </a:t>
            </a:r>
            <a:r>
              <a:rPr lang="en-US" b="1" dirty="0" err="1">
                <a:solidFill>
                  <a:srgbClr val="C00000"/>
                </a:solidFill>
                <a:latin typeface="Times New Roman" panose="02020603050405020304" pitchFamily="18" charset="0"/>
                <a:cs typeface="Times New Roman" panose="02020603050405020304" pitchFamily="18" charset="0"/>
              </a:rPr>
              <a:t>kiểm</a:t>
            </a:r>
            <a:r>
              <a:rPr lang="en-US" b="1" dirty="0">
                <a:solidFill>
                  <a:srgbClr val="C00000"/>
                </a:solidFill>
                <a:latin typeface="Times New Roman" panose="02020603050405020304" pitchFamily="18" charset="0"/>
                <a:cs typeface="Times New Roman" panose="02020603050405020304" pitchFamily="18" charset="0"/>
              </a:rPr>
              <a:t> </a:t>
            </a:r>
            <a:r>
              <a:rPr lang="en-US" b="1" dirty="0" err="1">
                <a:solidFill>
                  <a:srgbClr val="C00000"/>
                </a:solidFill>
                <a:latin typeface="Times New Roman" panose="02020603050405020304" pitchFamily="18" charset="0"/>
                <a:cs typeface="Times New Roman" panose="02020603050405020304" pitchFamily="18" charset="0"/>
              </a:rPr>
              <a:t>kỹ</a:t>
            </a:r>
            <a:r>
              <a:rPr lang="en-US" b="1" dirty="0">
                <a:solidFill>
                  <a:srgbClr val="C00000"/>
                </a:solidFill>
                <a:latin typeface="Times New Roman" panose="02020603050405020304" pitchFamily="18" charset="0"/>
                <a:cs typeface="Times New Roman" panose="02020603050405020304" pitchFamily="18" charset="0"/>
              </a:rPr>
              <a:t> </a:t>
            </a:r>
            <a:r>
              <a:rPr lang="en-US" b="1" dirty="0" err="1">
                <a:solidFill>
                  <a:srgbClr val="C00000"/>
                </a:solidFill>
                <a:latin typeface="Times New Roman" panose="02020603050405020304" pitchFamily="18" charset="0"/>
                <a:cs typeface="Times New Roman" panose="02020603050405020304" pitchFamily="18" charset="0"/>
              </a:rPr>
              <a:t>năng</a:t>
            </a:r>
            <a:r>
              <a:rPr lang="en-US" b="1" dirty="0">
                <a:solidFill>
                  <a:srgbClr val="C00000"/>
                </a:solidFill>
                <a:latin typeface="Times New Roman" panose="02020603050405020304" pitchFamily="18" charset="0"/>
                <a:cs typeface="Times New Roman" panose="02020603050405020304" pitchFamily="18" charset="0"/>
              </a:rPr>
              <a:t> </a:t>
            </a:r>
            <a:r>
              <a:rPr lang="en-US" b="1" dirty="0" err="1">
                <a:solidFill>
                  <a:srgbClr val="C00000"/>
                </a:solidFill>
                <a:latin typeface="Times New Roman" panose="02020603050405020304" pitchFamily="18" charset="0"/>
                <a:cs typeface="Times New Roman" panose="02020603050405020304" pitchFamily="18" charset="0"/>
              </a:rPr>
              <a:t>viết</a:t>
            </a:r>
            <a:r>
              <a:rPr lang="en-US" b="1" dirty="0">
                <a:solidFill>
                  <a:srgbClr val="C00000"/>
                </a:solidFill>
                <a:latin typeface="Times New Roman" panose="02020603050405020304" pitchFamily="18" charset="0"/>
                <a:cs typeface="Times New Roman" panose="02020603050405020304" pitchFamily="18" charset="0"/>
              </a:rPr>
              <a:t> </a:t>
            </a:r>
            <a:r>
              <a:rPr lang="en-US" b="1" dirty="0" err="1">
                <a:solidFill>
                  <a:srgbClr val="C00000"/>
                </a:solidFill>
                <a:latin typeface="Times New Roman" panose="02020603050405020304" pitchFamily="18" charset="0"/>
                <a:cs typeface="Times New Roman" panose="02020603050405020304" pitchFamily="18" charset="0"/>
              </a:rPr>
              <a:t>bài</a:t>
            </a:r>
            <a:r>
              <a:rPr lang="en-US" b="1" dirty="0">
                <a:solidFill>
                  <a:srgbClr val="C00000"/>
                </a:solidFill>
                <a:latin typeface="Times New Roman" panose="02020603050405020304" pitchFamily="18" charset="0"/>
                <a:cs typeface="Times New Roman" panose="02020603050405020304" pitchFamily="18" charset="0"/>
              </a:rPr>
              <a:t> </a:t>
            </a:r>
            <a:r>
              <a:rPr lang="en-US" b="1" dirty="0" err="1">
                <a:solidFill>
                  <a:srgbClr val="C00000"/>
                </a:solidFill>
                <a:latin typeface="Times New Roman" panose="02020603050405020304" pitchFamily="18" charset="0"/>
                <a:cs typeface="Times New Roman" panose="02020603050405020304" pitchFamily="18" charset="0"/>
              </a:rPr>
              <a:t>luận</a:t>
            </a:r>
            <a:r>
              <a:rPr lang="en-US" b="1" dirty="0">
                <a:solidFill>
                  <a:srgbClr val="C00000"/>
                </a:solidFill>
                <a:latin typeface="Times New Roman" panose="02020603050405020304" pitchFamily="18" charset="0"/>
                <a:cs typeface="Times New Roman" panose="02020603050405020304" pitchFamily="18" charset="0"/>
              </a:rPr>
              <a:t> </a:t>
            </a:r>
            <a:r>
              <a:rPr lang="en-US" b="1" dirty="0" err="1">
                <a:solidFill>
                  <a:srgbClr val="C00000"/>
                </a:solidFill>
                <a:latin typeface="Times New Roman" panose="02020603050405020304" pitchFamily="18" charset="0"/>
                <a:cs typeface="Times New Roman" panose="02020603050405020304" pitchFamily="18" charset="0"/>
              </a:rPr>
              <a:t>thuyết</a:t>
            </a:r>
            <a:r>
              <a:rPr lang="en-US" b="1" dirty="0">
                <a:solidFill>
                  <a:srgbClr val="C00000"/>
                </a:solidFill>
                <a:latin typeface="Times New Roman" panose="02020603050405020304" pitchFamily="18" charset="0"/>
                <a:cs typeface="Times New Roman" panose="02020603050405020304" pitchFamily="18" charset="0"/>
              </a:rPr>
              <a:t> </a:t>
            </a:r>
            <a:r>
              <a:rPr lang="en-US" b="1" dirty="0" err="1">
                <a:solidFill>
                  <a:srgbClr val="C00000"/>
                </a:solidFill>
                <a:latin typeface="Times New Roman" panose="02020603050405020304" pitchFamily="18" charset="0"/>
                <a:cs typeface="Times New Roman" panose="02020603050405020304" pitchFamily="18" charset="0"/>
              </a:rPr>
              <a:t>phục</a:t>
            </a:r>
            <a:r>
              <a:rPr lang="en-US" b="1" dirty="0">
                <a:solidFill>
                  <a:srgbClr val="C00000"/>
                </a:solidFill>
                <a:latin typeface="Times New Roman" panose="02020603050405020304" pitchFamily="18" charset="0"/>
                <a:cs typeface="Times New Roman" panose="02020603050405020304" pitchFamily="18" charset="0"/>
              </a:rPr>
              <a:t> </a:t>
            </a:r>
            <a:r>
              <a:rPr lang="en-US" b="1" dirty="0" err="1">
                <a:solidFill>
                  <a:srgbClr val="C00000"/>
                </a:solidFill>
                <a:latin typeface="Times New Roman" panose="02020603050405020304" pitchFamily="18" charset="0"/>
                <a:cs typeface="Times New Roman" panose="02020603050405020304" pitchFamily="18" charset="0"/>
              </a:rPr>
              <a:t>người</a:t>
            </a:r>
            <a:r>
              <a:rPr lang="en-US" b="1" dirty="0">
                <a:solidFill>
                  <a:srgbClr val="C00000"/>
                </a:solidFill>
                <a:latin typeface="Times New Roman" panose="02020603050405020304" pitchFamily="18" charset="0"/>
                <a:cs typeface="Times New Roman" panose="02020603050405020304" pitchFamily="18" charset="0"/>
              </a:rPr>
              <a:t> </a:t>
            </a:r>
            <a:r>
              <a:rPr lang="en-US" b="1" dirty="0" err="1">
                <a:solidFill>
                  <a:srgbClr val="C00000"/>
                </a:solidFill>
                <a:latin typeface="Times New Roman" panose="02020603050405020304" pitchFamily="18" charset="0"/>
                <a:cs typeface="Times New Roman" panose="02020603050405020304" pitchFamily="18" charset="0"/>
              </a:rPr>
              <a:t>khác</a:t>
            </a:r>
            <a:r>
              <a:rPr lang="en-US" b="1" dirty="0">
                <a:solidFill>
                  <a:srgbClr val="C00000"/>
                </a:solidFill>
                <a:latin typeface="Times New Roman" panose="02020603050405020304" pitchFamily="18" charset="0"/>
                <a:cs typeface="Times New Roman" panose="02020603050405020304" pitchFamily="18" charset="0"/>
              </a:rPr>
              <a:t> </a:t>
            </a:r>
            <a:r>
              <a:rPr lang="en-US" b="1" dirty="0" err="1">
                <a:solidFill>
                  <a:srgbClr val="C00000"/>
                </a:solidFill>
                <a:latin typeface="Times New Roman" panose="02020603050405020304" pitchFamily="18" charset="0"/>
                <a:cs typeface="Times New Roman" panose="02020603050405020304" pitchFamily="18" charset="0"/>
              </a:rPr>
              <a:t>từ</a:t>
            </a:r>
            <a:r>
              <a:rPr lang="en-US" b="1" dirty="0">
                <a:solidFill>
                  <a:srgbClr val="C00000"/>
                </a:solidFill>
                <a:latin typeface="Times New Roman" panose="02020603050405020304" pitchFamily="18" charset="0"/>
                <a:cs typeface="Times New Roman" panose="02020603050405020304" pitchFamily="18" charset="0"/>
              </a:rPr>
              <a:t> </a:t>
            </a:r>
            <a:r>
              <a:rPr lang="en-US" b="1" dirty="0" err="1">
                <a:solidFill>
                  <a:srgbClr val="C00000"/>
                </a:solidFill>
                <a:latin typeface="Times New Roman" panose="02020603050405020304" pitchFamily="18" charset="0"/>
                <a:cs typeface="Times New Roman" panose="02020603050405020304" pitchFamily="18" charset="0"/>
              </a:rPr>
              <a:t>bỏ</a:t>
            </a:r>
            <a:r>
              <a:rPr lang="en-US" b="1" dirty="0">
                <a:solidFill>
                  <a:srgbClr val="C00000"/>
                </a:solidFill>
                <a:latin typeface="Times New Roman" panose="02020603050405020304" pitchFamily="18" charset="0"/>
                <a:cs typeface="Times New Roman" panose="02020603050405020304" pitchFamily="18" charset="0"/>
              </a:rPr>
              <a:t> </a:t>
            </a:r>
            <a:r>
              <a:rPr lang="en-US" b="1" dirty="0" err="1">
                <a:solidFill>
                  <a:srgbClr val="C00000"/>
                </a:solidFill>
                <a:latin typeface="Times New Roman" panose="02020603050405020304" pitchFamily="18" charset="0"/>
                <a:cs typeface="Times New Roman" panose="02020603050405020304" pitchFamily="18" charset="0"/>
              </a:rPr>
              <a:t>một</a:t>
            </a:r>
            <a:r>
              <a:rPr lang="en-US" b="1" dirty="0">
                <a:solidFill>
                  <a:srgbClr val="C00000"/>
                </a:solidFill>
                <a:latin typeface="Times New Roman" panose="02020603050405020304" pitchFamily="18" charset="0"/>
                <a:cs typeface="Times New Roman" panose="02020603050405020304" pitchFamily="18" charset="0"/>
              </a:rPr>
              <a:t> </a:t>
            </a:r>
            <a:r>
              <a:rPr lang="en-US" b="1" dirty="0" err="1">
                <a:solidFill>
                  <a:srgbClr val="C00000"/>
                </a:solidFill>
                <a:latin typeface="Times New Roman" panose="02020603050405020304" pitchFamily="18" charset="0"/>
                <a:cs typeface="Times New Roman" panose="02020603050405020304" pitchFamily="18" charset="0"/>
              </a:rPr>
              <a:t>thói</a:t>
            </a:r>
            <a:r>
              <a:rPr lang="en-US" b="1" dirty="0">
                <a:solidFill>
                  <a:srgbClr val="C00000"/>
                </a:solidFill>
                <a:latin typeface="Times New Roman" panose="02020603050405020304" pitchFamily="18" charset="0"/>
                <a:cs typeface="Times New Roman" panose="02020603050405020304" pitchFamily="18" charset="0"/>
              </a:rPr>
              <a:t> </a:t>
            </a:r>
            <a:r>
              <a:rPr lang="en-US" b="1" dirty="0" err="1">
                <a:solidFill>
                  <a:srgbClr val="C00000"/>
                </a:solidFill>
                <a:latin typeface="Times New Roman" panose="02020603050405020304" pitchFamily="18" charset="0"/>
                <a:cs typeface="Times New Roman" panose="02020603050405020304" pitchFamily="18" charset="0"/>
              </a:rPr>
              <a:t>quen</a:t>
            </a:r>
            <a:r>
              <a:rPr lang="en-US" b="1" dirty="0">
                <a:solidFill>
                  <a:srgbClr val="C00000"/>
                </a:solidFill>
                <a:latin typeface="Times New Roman" panose="02020603050405020304" pitchFamily="18" charset="0"/>
                <a:cs typeface="Times New Roman" panose="02020603050405020304" pitchFamily="18" charset="0"/>
              </a:rPr>
              <a:t> hay </a:t>
            </a:r>
            <a:r>
              <a:rPr lang="en-US" b="1" dirty="0" err="1">
                <a:solidFill>
                  <a:srgbClr val="C00000"/>
                </a:solidFill>
                <a:latin typeface="Times New Roman" panose="02020603050405020304" pitchFamily="18" charset="0"/>
                <a:cs typeface="Times New Roman" panose="02020603050405020304" pitchFamily="18" charset="0"/>
              </a:rPr>
              <a:t>một</a:t>
            </a:r>
            <a:r>
              <a:rPr lang="en-US" b="1" dirty="0">
                <a:solidFill>
                  <a:srgbClr val="C00000"/>
                </a:solidFill>
                <a:latin typeface="Times New Roman" panose="02020603050405020304" pitchFamily="18" charset="0"/>
                <a:cs typeface="Times New Roman" panose="02020603050405020304" pitchFamily="18" charset="0"/>
              </a:rPr>
              <a:t> </a:t>
            </a:r>
            <a:r>
              <a:rPr lang="en-US" b="1" dirty="0" err="1">
                <a:solidFill>
                  <a:srgbClr val="C00000"/>
                </a:solidFill>
                <a:latin typeface="Times New Roman" panose="02020603050405020304" pitchFamily="18" charset="0"/>
                <a:cs typeface="Times New Roman" panose="02020603050405020304" pitchFamily="18" charset="0"/>
              </a:rPr>
              <a:t>quan</a:t>
            </a:r>
            <a:r>
              <a:rPr lang="en-US" b="1" dirty="0">
                <a:solidFill>
                  <a:srgbClr val="C00000"/>
                </a:solidFill>
                <a:latin typeface="Times New Roman" panose="02020603050405020304" pitchFamily="18" charset="0"/>
                <a:cs typeface="Times New Roman" panose="02020603050405020304" pitchFamily="18" charset="0"/>
              </a:rPr>
              <a:t> </a:t>
            </a:r>
            <a:r>
              <a:rPr lang="en-US" b="1" dirty="0" err="1">
                <a:solidFill>
                  <a:srgbClr val="C00000"/>
                </a:solidFill>
                <a:latin typeface="Times New Roman" panose="02020603050405020304" pitchFamily="18" charset="0"/>
                <a:cs typeface="Times New Roman" panose="02020603050405020304" pitchFamily="18" charset="0"/>
              </a:rPr>
              <a:t>niệm</a:t>
            </a:r>
            <a:r>
              <a:rPr lang="en-US" b="1" dirty="0" smtClean="0">
                <a:solidFill>
                  <a:srgbClr val="C00000"/>
                </a:solidFill>
                <a:latin typeface="Times New Roman" panose="02020603050405020304" pitchFamily="18" charset="0"/>
                <a:cs typeface="Times New Roman" panose="02020603050405020304" pitchFamily="18" charset="0"/>
              </a:rPr>
              <a:t>:</a:t>
            </a:r>
            <a:endParaRPr lang="en-US" dirty="0">
              <a:solidFill>
                <a:srgbClr val="C00000"/>
              </a:solidFill>
              <a:latin typeface="Times New Roman" panose="02020603050405020304" pitchFamily="18" charset="0"/>
              <a:cs typeface="Times New Roman" panose="02020603050405020304" pitchFamily="18" charset="0"/>
            </a:endParaRPr>
          </a:p>
        </p:txBody>
      </p:sp>
      <p:graphicFrame>
        <p:nvGraphicFramePr>
          <p:cNvPr id="6" name="Table 5"/>
          <p:cNvGraphicFramePr>
            <a:graphicFrameLocks noGrp="1"/>
          </p:cNvGraphicFramePr>
          <p:nvPr>
            <p:extLst>
              <p:ext uri="{D42A27DB-BD31-4B8C-83A1-F6EECF244321}">
                <p14:modId xmlns:p14="http://schemas.microsoft.com/office/powerpoint/2010/main" val="871994806"/>
              </p:ext>
            </p:extLst>
          </p:nvPr>
        </p:nvGraphicFramePr>
        <p:xfrm>
          <a:off x="195942" y="1404877"/>
          <a:ext cx="11834948" cy="5274045"/>
        </p:xfrm>
        <a:graphic>
          <a:graphicData uri="http://schemas.openxmlformats.org/drawingml/2006/table">
            <a:tbl>
              <a:tblPr firstRow="1" firstCol="1" bandRow="1">
                <a:tableStyleId>{5940675A-B579-460E-94D1-54222C63F5DA}</a:tableStyleId>
              </a:tblPr>
              <a:tblGrid>
                <a:gridCol w="1473995">
                  <a:extLst>
                    <a:ext uri="{9D8B030D-6E8A-4147-A177-3AD203B41FA5}">
                      <a16:colId xmlns:a16="http://schemas.microsoft.com/office/drawing/2014/main" xmlns="" val="1008998531"/>
                    </a:ext>
                  </a:extLst>
                </a:gridCol>
                <a:gridCol w="8236063">
                  <a:extLst>
                    <a:ext uri="{9D8B030D-6E8A-4147-A177-3AD203B41FA5}">
                      <a16:colId xmlns:a16="http://schemas.microsoft.com/office/drawing/2014/main" xmlns="" val="4284580280"/>
                    </a:ext>
                  </a:extLst>
                </a:gridCol>
                <a:gridCol w="1066800">
                  <a:extLst>
                    <a:ext uri="{9D8B030D-6E8A-4147-A177-3AD203B41FA5}">
                      <a16:colId xmlns:a16="http://schemas.microsoft.com/office/drawing/2014/main" xmlns="" val="1905987725"/>
                    </a:ext>
                  </a:extLst>
                </a:gridCol>
                <a:gridCol w="1058090">
                  <a:extLst>
                    <a:ext uri="{9D8B030D-6E8A-4147-A177-3AD203B41FA5}">
                      <a16:colId xmlns:a16="http://schemas.microsoft.com/office/drawing/2014/main" xmlns="" val="2414954578"/>
                    </a:ext>
                  </a:extLst>
                </a:gridCol>
              </a:tblGrid>
              <a:tr h="424225">
                <a:tc gridSpan="2">
                  <a:txBody>
                    <a:bodyPr/>
                    <a:lstStyle/>
                    <a:p>
                      <a:pPr algn="ctr">
                        <a:lnSpc>
                          <a:spcPct val="150000"/>
                        </a:lnSpc>
                        <a:spcBef>
                          <a:spcPts val="600"/>
                        </a:spcBef>
                        <a:spcAft>
                          <a:spcPts val="0"/>
                        </a:spcAft>
                      </a:pPr>
                      <a:r>
                        <a:rPr lang="en-US" sz="1400" dirty="0" err="1">
                          <a:effectLst/>
                          <a:latin typeface="Times New Roman" panose="02020603050405020304" pitchFamily="18" charset="0"/>
                          <a:cs typeface="Times New Roman" panose="02020603050405020304" pitchFamily="18" charset="0"/>
                        </a:rPr>
                        <a:t>Nội</a:t>
                      </a:r>
                      <a:r>
                        <a:rPr lang="en-US" sz="1400" dirty="0">
                          <a:effectLst/>
                          <a:latin typeface="Times New Roman" panose="02020603050405020304" pitchFamily="18" charset="0"/>
                          <a:cs typeface="Times New Roman" panose="02020603050405020304" pitchFamily="18" charset="0"/>
                        </a:rPr>
                        <a:t> dung </a:t>
                      </a:r>
                      <a:r>
                        <a:rPr lang="en-US" sz="1400" dirty="0" err="1">
                          <a:effectLst/>
                          <a:latin typeface="Times New Roman" panose="02020603050405020304" pitchFamily="18" charset="0"/>
                          <a:cs typeface="Times New Roman" panose="02020603050405020304" pitchFamily="18" charset="0"/>
                        </a:rPr>
                        <a:t>kiểm</a:t>
                      </a:r>
                      <a:r>
                        <a:rPr lang="en-US" sz="1400" dirty="0">
                          <a:effectLst/>
                          <a:latin typeface="Times New Roman" panose="02020603050405020304" pitchFamily="18" charset="0"/>
                          <a:cs typeface="Times New Roman" panose="02020603050405020304" pitchFamily="18" charset="0"/>
                        </a:rPr>
                        <a:t> </a:t>
                      </a:r>
                      <a:r>
                        <a:rPr lang="en-US" sz="1400" dirty="0" err="1">
                          <a:effectLst/>
                          <a:latin typeface="Times New Roman" panose="02020603050405020304" pitchFamily="18" charset="0"/>
                          <a:cs typeface="Times New Roman" panose="02020603050405020304" pitchFamily="18" charset="0"/>
                        </a:rPr>
                        <a:t>tra</a:t>
                      </a:r>
                      <a:endParaRPr lang="en-US" sz="1400" dirty="0">
                        <a:effectLst/>
                        <a:latin typeface="Times New Roman" panose="02020603050405020304" pitchFamily="18" charset="0"/>
                        <a:ea typeface="Arial" panose="020B0604020202020204" pitchFamily="34" charset="0"/>
                        <a:cs typeface="Times New Roman" panose="02020603050405020304" pitchFamily="18" charset="0"/>
                      </a:endParaRPr>
                    </a:p>
                  </a:txBody>
                  <a:tcPr marL="59068" marR="59068" marT="0" marB="0"/>
                </a:tc>
                <a:tc hMerge="1">
                  <a:txBody>
                    <a:bodyPr/>
                    <a:lstStyle/>
                    <a:p>
                      <a:endParaRPr lang="en-US"/>
                    </a:p>
                  </a:txBody>
                  <a:tcPr/>
                </a:tc>
                <a:tc>
                  <a:txBody>
                    <a:bodyPr/>
                    <a:lstStyle/>
                    <a:p>
                      <a:pPr algn="just">
                        <a:lnSpc>
                          <a:spcPct val="150000"/>
                        </a:lnSpc>
                        <a:spcBef>
                          <a:spcPts val="600"/>
                        </a:spcBef>
                        <a:spcAft>
                          <a:spcPts val="0"/>
                        </a:spcAft>
                      </a:pPr>
                      <a:r>
                        <a:rPr lang="en-US" sz="1400">
                          <a:effectLst/>
                          <a:latin typeface="Times New Roman" panose="02020603050405020304" pitchFamily="18" charset="0"/>
                          <a:cs typeface="Times New Roman" panose="02020603050405020304" pitchFamily="18" charset="0"/>
                        </a:rPr>
                        <a:t>Đạt</a:t>
                      </a:r>
                      <a:endParaRPr lang="en-US" sz="1400">
                        <a:effectLst/>
                        <a:latin typeface="Times New Roman" panose="02020603050405020304" pitchFamily="18" charset="0"/>
                        <a:ea typeface="Arial" panose="020B0604020202020204" pitchFamily="34" charset="0"/>
                        <a:cs typeface="Times New Roman" panose="02020603050405020304" pitchFamily="18" charset="0"/>
                      </a:endParaRPr>
                    </a:p>
                  </a:txBody>
                  <a:tcPr marL="59068" marR="59068" marT="0" marB="0"/>
                </a:tc>
                <a:tc>
                  <a:txBody>
                    <a:bodyPr/>
                    <a:lstStyle/>
                    <a:p>
                      <a:pPr algn="just">
                        <a:lnSpc>
                          <a:spcPct val="150000"/>
                        </a:lnSpc>
                        <a:spcBef>
                          <a:spcPts val="600"/>
                        </a:spcBef>
                        <a:spcAft>
                          <a:spcPts val="0"/>
                        </a:spcAft>
                      </a:pPr>
                      <a:r>
                        <a:rPr lang="en-US" sz="1400">
                          <a:effectLst/>
                          <a:latin typeface="Times New Roman" panose="02020603050405020304" pitchFamily="18" charset="0"/>
                          <a:cs typeface="Times New Roman" panose="02020603050405020304" pitchFamily="18" charset="0"/>
                        </a:rPr>
                        <a:t>Chưa đạt</a:t>
                      </a:r>
                      <a:endParaRPr lang="en-US" sz="1400">
                        <a:effectLst/>
                        <a:latin typeface="Times New Roman" panose="02020603050405020304" pitchFamily="18" charset="0"/>
                        <a:ea typeface="Arial" panose="020B0604020202020204" pitchFamily="34" charset="0"/>
                        <a:cs typeface="Times New Roman" panose="02020603050405020304" pitchFamily="18" charset="0"/>
                      </a:endParaRPr>
                    </a:p>
                  </a:txBody>
                  <a:tcPr marL="59068" marR="59068" marT="0" marB="0"/>
                </a:tc>
                <a:extLst>
                  <a:ext uri="{0D108BD9-81ED-4DB2-BD59-A6C34878D82A}">
                    <a16:rowId xmlns:a16="http://schemas.microsoft.com/office/drawing/2014/main" xmlns="" val="2177513293"/>
                  </a:ext>
                </a:extLst>
              </a:tr>
              <a:tr h="403099">
                <a:tc rowSpan="2">
                  <a:txBody>
                    <a:bodyPr/>
                    <a:lstStyle/>
                    <a:p>
                      <a:pPr algn="just">
                        <a:lnSpc>
                          <a:spcPct val="150000"/>
                        </a:lnSpc>
                        <a:spcBef>
                          <a:spcPts val="600"/>
                        </a:spcBef>
                        <a:spcAft>
                          <a:spcPts val="0"/>
                        </a:spcAft>
                      </a:pPr>
                      <a:r>
                        <a:rPr lang="en-US" sz="1400">
                          <a:effectLst/>
                          <a:latin typeface="Times New Roman" panose="02020603050405020304" pitchFamily="18" charset="0"/>
                          <a:cs typeface="Times New Roman" panose="02020603050405020304" pitchFamily="18" charset="0"/>
                        </a:rPr>
                        <a:t>Mở bài</a:t>
                      </a:r>
                      <a:endParaRPr lang="en-US" sz="1400">
                        <a:effectLst/>
                        <a:latin typeface="Times New Roman" panose="02020603050405020304" pitchFamily="18" charset="0"/>
                        <a:ea typeface="Arial" panose="020B0604020202020204" pitchFamily="34" charset="0"/>
                        <a:cs typeface="Times New Roman" panose="02020603050405020304" pitchFamily="18" charset="0"/>
                      </a:endParaRPr>
                    </a:p>
                  </a:txBody>
                  <a:tcPr marL="59068" marR="59068" marT="0" marB="0"/>
                </a:tc>
                <a:tc>
                  <a:txBody>
                    <a:bodyPr/>
                    <a:lstStyle/>
                    <a:p>
                      <a:pPr algn="just">
                        <a:lnSpc>
                          <a:spcPct val="150000"/>
                        </a:lnSpc>
                        <a:spcBef>
                          <a:spcPts val="600"/>
                        </a:spcBef>
                        <a:spcAft>
                          <a:spcPts val="0"/>
                        </a:spcAft>
                      </a:pPr>
                      <a:r>
                        <a:rPr lang="en-US" sz="1400">
                          <a:effectLst/>
                          <a:latin typeface="Times New Roman" panose="02020603050405020304" pitchFamily="18" charset="0"/>
                          <a:cs typeface="Times New Roman" panose="02020603050405020304" pitchFamily="18" charset="0"/>
                        </a:rPr>
                        <a:t>Nêu rõ thói quen hay quan niệm cần thuyết phục người khác từ bỏ.</a:t>
                      </a:r>
                      <a:endParaRPr lang="en-US" sz="1400">
                        <a:effectLst/>
                        <a:latin typeface="Times New Roman" panose="02020603050405020304" pitchFamily="18" charset="0"/>
                        <a:ea typeface="Arial" panose="020B0604020202020204" pitchFamily="34" charset="0"/>
                        <a:cs typeface="Times New Roman" panose="02020603050405020304" pitchFamily="18" charset="0"/>
                      </a:endParaRPr>
                    </a:p>
                  </a:txBody>
                  <a:tcPr marL="59068" marR="59068" marT="0" marB="0"/>
                </a:tc>
                <a:tc>
                  <a:txBody>
                    <a:bodyPr/>
                    <a:lstStyle/>
                    <a:p>
                      <a:pPr algn="just">
                        <a:lnSpc>
                          <a:spcPct val="150000"/>
                        </a:lnSpc>
                        <a:spcBef>
                          <a:spcPts val="600"/>
                        </a:spcBef>
                        <a:spcAft>
                          <a:spcPts val="0"/>
                        </a:spcAft>
                      </a:pPr>
                      <a:r>
                        <a:rPr lang="en-US" sz="1400">
                          <a:effectLst/>
                          <a:latin typeface="Times New Roman" panose="02020603050405020304" pitchFamily="18" charset="0"/>
                          <a:cs typeface="Times New Roman" panose="02020603050405020304" pitchFamily="18" charset="0"/>
                        </a:rPr>
                        <a:t> </a:t>
                      </a:r>
                      <a:endParaRPr lang="en-US" sz="1400">
                        <a:effectLst/>
                        <a:latin typeface="Times New Roman" panose="02020603050405020304" pitchFamily="18" charset="0"/>
                        <a:ea typeface="Arial" panose="020B0604020202020204" pitchFamily="34" charset="0"/>
                        <a:cs typeface="Times New Roman" panose="02020603050405020304" pitchFamily="18" charset="0"/>
                      </a:endParaRPr>
                    </a:p>
                  </a:txBody>
                  <a:tcPr marL="59068" marR="59068" marT="0" marB="0"/>
                </a:tc>
                <a:tc>
                  <a:txBody>
                    <a:bodyPr/>
                    <a:lstStyle/>
                    <a:p>
                      <a:pPr algn="just">
                        <a:lnSpc>
                          <a:spcPct val="150000"/>
                        </a:lnSpc>
                        <a:spcBef>
                          <a:spcPts val="600"/>
                        </a:spcBef>
                        <a:spcAft>
                          <a:spcPts val="0"/>
                        </a:spcAft>
                      </a:pPr>
                      <a:r>
                        <a:rPr lang="en-US" sz="1400" dirty="0">
                          <a:effectLst/>
                          <a:latin typeface="Times New Roman" panose="02020603050405020304" pitchFamily="18" charset="0"/>
                          <a:cs typeface="Times New Roman" panose="02020603050405020304" pitchFamily="18" charset="0"/>
                        </a:rPr>
                        <a:t> </a:t>
                      </a:r>
                      <a:endParaRPr lang="en-US" sz="1400" dirty="0">
                        <a:effectLst/>
                        <a:latin typeface="Times New Roman" panose="02020603050405020304" pitchFamily="18" charset="0"/>
                        <a:ea typeface="Arial" panose="020B0604020202020204" pitchFamily="34" charset="0"/>
                        <a:cs typeface="Times New Roman" panose="02020603050405020304" pitchFamily="18" charset="0"/>
                      </a:endParaRPr>
                    </a:p>
                  </a:txBody>
                  <a:tcPr marL="59068" marR="59068" marT="0" marB="0"/>
                </a:tc>
                <a:extLst>
                  <a:ext uri="{0D108BD9-81ED-4DB2-BD59-A6C34878D82A}">
                    <a16:rowId xmlns:a16="http://schemas.microsoft.com/office/drawing/2014/main" xmlns="" val="1728075586"/>
                  </a:ext>
                </a:extLst>
              </a:tr>
              <a:tr h="360009">
                <a:tc vMerge="1">
                  <a:txBody>
                    <a:bodyPr/>
                    <a:lstStyle/>
                    <a:p>
                      <a:endParaRPr lang="en-US"/>
                    </a:p>
                  </a:txBody>
                  <a:tcPr/>
                </a:tc>
                <a:tc>
                  <a:txBody>
                    <a:bodyPr/>
                    <a:lstStyle/>
                    <a:p>
                      <a:pPr algn="just">
                        <a:lnSpc>
                          <a:spcPct val="150000"/>
                        </a:lnSpc>
                        <a:spcBef>
                          <a:spcPts val="600"/>
                        </a:spcBef>
                        <a:spcAft>
                          <a:spcPts val="0"/>
                        </a:spcAft>
                      </a:pPr>
                      <a:r>
                        <a:rPr lang="en-US" sz="1400">
                          <a:effectLst/>
                          <a:latin typeface="Times New Roman" panose="02020603050405020304" pitchFamily="18" charset="0"/>
                          <a:cs typeface="Times New Roman" panose="02020603050405020304" pitchFamily="18" charset="0"/>
                        </a:rPr>
                        <a:t>Nêu lý do hay mục đích viết bài luận.</a:t>
                      </a:r>
                      <a:endParaRPr lang="en-US" sz="1400">
                        <a:effectLst/>
                        <a:latin typeface="Times New Roman" panose="02020603050405020304" pitchFamily="18" charset="0"/>
                        <a:ea typeface="Arial" panose="020B0604020202020204" pitchFamily="34" charset="0"/>
                        <a:cs typeface="Times New Roman" panose="02020603050405020304" pitchFamily="18" charset="0"/>
                      </a:endParaRPr>
                    </a:p>
                  </a:txBody>
                  <a:tcPr marL="59068" marR="59068" marT="0" marB="0"/>
                </a:tc>
                <a:tc>
                  <a:txBody>
                    <a:bodyPr/>
                    <a:lstStyle/>
                    <a:p>
                      <a:pPr algn="just">
                        <a:lnSpc>
                          <a:spcPct val="150000"/>
                        </a:lnSpc>
                        <a:spcBef>
                          <a:spcPts val="600"/>
                        </a:spcBef>
                        <a:spcAft>
                          <a:spcPts val="0"/>
                        </a:spcAft>
                      </a:pPr>
                      <a:r>
                        <a:rPr lang="en-US" sz="1400">
                          <a:effectLst/>
                          <a:latin typeface="Times New Roman" panose="02020603050405020304" pitchFamily="18" charset="0"/>
                          <a:cs typeface="Times New Roman" panose="02020603050405020304" pitchFamily="18" charset="0"/>
                        </a:rPr>
                        <a:t> </a:t>
                      </a:r>
                      <a:endParaRPr lang="en-US" sz="1400">
                        <a:effectLst/>
                        <a:latin typeface="Times New Roman" panose="02020603050405020304" pitchFamily="18" charset="0"/>
                        <a:ea typeface="Arial" panose="020B0604020202020204" pitchFamily="34" charset="0"/>
                        <a:cs typeface="Times New Roman" panose="02020603050405020304" pitchFamily="18" charset="0"/>
                      </a:endParaRPr>
                    </a:p>
                  </a:txBody>
                  <a:tcPr marL="59068" marR="59068" marT="0" marB="0"/>
                </a:tc>
                <a:tc>
                  <a:txBody>
                    <a:bodyPr/>
                    <a:lstStyle/>
                    <a:p>
                      <a:pPr algn="just">
                        <a:lnSpc>
                          <a:spcPct val="150000"/>
                        </a:lnSpc>
                        <a:spcBef>
                          <a:spcPts val="600"/>
                        </a:spcBef>
                        <a:spcAft>
                          <a:spcPts val="0"/>
                        </a:spcAft>
                      </a:pPr>
                      <a:r>
                        <a:rPr lang="en-US" sz="1400">
                          <a:effectLst/>
                          <a:latin typeface="Times New Roman" panose="02020603050405020304" pitchFamily="18" charset="0"/>
                          <a:cs typeface="Times New Roman" panose="02020603050405020304" pitchFamily="18" charset="0"/>
                        </a:rPr>
                        <a:t> </a:t>
                      </a:r>
                      <a:endParaRPr lang="en-US" sz="1400">
                        <a:effectLst/>
                        <a:latin typeface="Times New Roman" panose="02020603050405020304" pitchFamily="18" charset="0"/>
                        <a:ea typeface="Arial" panose="020B0604020202020204" pitchFamily="34" charset="0"/>
                        <a:cs typeface="Times New Roman" panose="02020603050405020304" pitchFamily="18" charset="0"/>
                      </a:endParaRPr>
                    </a:p>
                  </a:txBody>
                  <a:tcPr marL="59068" marR="59068" marT="0" marB="0"/>
                </a:tc>
                <a:extLst>
                  <a:ext uri="{0D108BD9-81ED-4DB2-BD59-A6C34878D82A}">
                    <a16:rowId xmlns:a16="http://schemas.microsoft.com/office/drawing/2014/main" xmlns="" val="1257673701"/>
                  </a:ext>
                </a:extLst>
              </a:tr>
              <a:tr h="360009">
                <a:tc rowSpan="4">
                  <a:txBody>
                    <a:bodyPr/>
                    <a:lstStyle/>
                    <a:p>
                      <a:pPr algn="just">
                        <a:lnSpc>
                          <a:spcPct val="150000"/>
                        </a:lnSpc>
                        <a:spcBef>
                          <a:spcPts val="600"/>
                        </a:spcBef>
                        <a:spcAft>
                          <a:spcPts val="0"/>
                        </a:spcAft>
                      </a:pPr>
                      <a:r>
                        <a:rPr lang="en-US" sz="1400">
                          <a:effectLst/>
                          <a:latin typeface="Times New Roman" panose="02020603050405020304" pitchFamily="18" charset="0"/>
                          <a:cs typeface="Times New Roman" panose="02020603050405020304" pitchFamily="18" charset="0"/>
                        </a:rPr>
                        <a:t>Thân bài</a:t>
                      </a:r>
                      <a:endParaRPr lang="en-US" sz="1400">
                        <a:effectLst/>
                        <a:latin typeface="Times New Roman" panose="02020603050405020304" pitchFamily="18" charset="0"/>
                        <a:ea typeface="Arial" panose="020B0604020202020204" pitchFamily="34" charset="0"/>
                        <a:cs typeface="Times New Roman" panose="02020603050405020304" pitchFamily="18" charset="0"/>
                      </a:endParaRPr>
                    </a:p>
                  </a:txBody>
                  <a:tcPr marL="59068" marR="59068" marT="0" marB="0"/>
                </a:tc>
                <a:tc>
                  <a:txBody>
                    <a:bodyPr/>
                    <a:lstStyle/>
                    <a:p>
                      <a:pPr algn="just">
                        <a:lnSpc>
                          <a:spcPct val="150000"/>
                        </a:lnSpc>
                        <a:spcBef>
                          <a:spcPts val="600"/>
                        </a:spcBef>
                        <a:spcAft>
                          <a:spcPts val="0"/>
                        </a:spcAft>
                      </a:pPr>
                      <a:r>
                        <a:rPr lang="en-US" sz="1400">
                          <a:effectLst/>
                          <a:latin typeface="Times New Roman" panose="02020603050405020304" pitchFamily="18" charset="0"/>
                          <a:cs typeface="Times New Roman" panose="02020603050405020304" pitchFamily="18" charset="0"/>
                        </a:rPr>
                        <a:t>Trình bày tác hại của thói quen/ quan niệm cần từ bỏ.</a:t>
                      </a:r>
                      <a:endParaRPr lang="en-US" sz="1400">
                        <a:effectLst/>
                        <a:latin typeface="Times New Roman" panose="02020603050405020304" pitchFamily="18" charset="0"/>
                        <a:ea typeface="Arial" panose="020B0604020202020204" pitchFamily="34" charset="0"/>
                        <a:cs typeface="Times New Roman" panose="02020603050405020304" pitchFamily="18" charset="0"/>
                      </a:endParaRPr>
                    </a:p>
                  </a:txBody>
                  <a:tcPr marL="59068" marR="59068" marT="0" marB="0"/>
                </a:tc>
                <a:tc>
                  <a:txBody>
                    <a:bodyPr/>
                    <a:lstStyle/>
                    <a:p>
                      <a:pPr algn="just">
                        <a:lnSpc>
                          <a:spcPct val="150000"/>
                        </a:lnSpc>
                        <a:spcBef>
                          <a:spcPts val="600"/>
                        </a:spcBef>
                        <a:spcAft>
                          <a:spcPts val="0"/>
                        </a:spcAft>
                      </a:pPr>
                      <a:r>
                        <a:rPr lang="en-US" sz="1400">
                          <a:effectLst/>
                          <a:latin typeface="Times New Roman" panose="02020603050405020304" pitchFamily="18" charset="0"/>
                          <a:cs typeface="Times New Roman" panose="02020603050405020304" pitchFamily="18" charset="0"/>
                        </a:rPr>
                        <a:t> </a:t>
                      </a:r>
                      <a:endParaRPr lang="en-US" sz="1400">
                        <a:effectLst/>
                        <a:latin typeface="Times New Roman" panose="02020603050405020304" pitchFamily="18" charset="0"/>
                        <a:ea typeface="Arial" panose="020B0604020202020204" pitchFamily="34" charset="0"/>
                        <a:cs typeface="Times New Roman" panose="02020603050405020304" pitchFamily="18" charset="0"/>
                      </a:endParaRPr>
                    </a:p>
                  </a:txBody>
                  <a:tcPr marL="59068" marR="59068" marT="0" marB="0"/>
                </a:tc>
                <a:tc>
                  <a:txBody>
                    <a:bodyPr/>
                    <a:lstStyle/>
                    <a:p>
                      <a:pPr algn="just">
                        <a:lnSpc>
                          <a:spcPct val="150000"/>
                        </a:lnSpc>
                        <a:spcBef>
                          <a:spcPts val="600"/>
                        </a:spcBef>
                        <a:spcAft>
                          <a:spcPts val="0"/>
                        </a:spcAft>
                      </a:pPr>
                      <a:r>
                        <a:rPr lang="en-US" sz="1400">
                          <a:effectLst/>
                          <a:latin typeface="Times New Roman" panose="02020603050405020304" pitchFamily="18" charset="0"/>
                          <a:cs typeface="Times New Roman" panose="02020603050405020304" pitchFamily="18" charset="0"/>
                        </a:rPr>
                        <a:t> </a:t>
                      </a:r>
                      <a:endParaRPr lang="en-US" sz="1400">
                        <a:effectLst/>
                        <a:latin typeface="Times New Roman" panose="02020603050405020304" pitchFamily="18" charset="0"/>
                        <a:ea typeface="Arial" panose="020B0604020202020204" pitchFamily="34" charset="0"/>
                        <a:cs typeface="Times New Roman" panose="02020603050405020304" pitchFamily="18" charset="0"/>
                      </a:endParaRPr>
                    </a:p>
                  </a:txBody>
                  <a:tcPr marL="59068" marR="59068" marT="0" marB="0"/>
                </a:tc>
                <a:extLst>
                  <a:ext uri="{0D108BD9-81ED-4DB2-BD59-A6C34878D82A}">
                    <a16:rowId xmlns:a16="http://schemas.microsoft.com/office/drawing/2014/main" xmlns="" val="139973418"/>
                  </a:ext>
                </a:extLst>
              </a:tr>
              <a:tr h="360009">
                <a:tc vMerge="1">
                  <a:txBody>
                    <a:bodyPr/>
                    <a:lstStyle/>
                    <a:p>
                      <a:endParaRPr lang="en-US"/>
                    </a:p>
                  </a:txBody>
                  <a:tcPr/>
                </a:tc>
                <a:tc>
                  <a:txBody>
                    <a:bodyPr/>
                    <a:lstStyle/>
                    <a:p>
                      <a:pPr algn="just">
                        <a:lnSpc>
                          <a:spcPct val="150000"/>
                        </a:lnSpc>
                        <a:spcBef>
                          <a:spcPts val="600"/>
                        </a:spcBef>
                        <a:spcAft>
                          <a:spcPts val="0"/>
                        </a:spcAft>
                      </a:pPr>
                      <a:r>
                        <a:rPr lang="en-US" sz="1400">
                          <a:effectLst/>
                          <a:latin typeface="Times New Roman" panose="02020603050405020304" pitchFamily="18" charset="0"/>
                          <a:cs typeface="Times New Roman" panose="02020603050405020304" pitchFamily="18" charset="0"/>
                        </a:rPr>
                        <a:t>Trình bày lợi ích của việc từ bỏ thói quen/ quan niệm.</a:t>
                      </a:r>
                      <a:endParaRPr lang="en-US" sz="1400">
                        <a:effectLst/>
                        <a:latin typeface="Times New Roman" panose="02020603050405020304" pitchFamily="18" charset="0"/>
                        <a:ea typeface="Arial" panose="020B0604020202020204" pitchFamily="34" charset="0"/>
                        <a:cs typeface="Times New Roman" panose="02020603050405020304" pitchFamily="18" charset="0"/>
                      </a:endParaRPr>
                    </a:p>
                  </a:txBody>
                  <a:tcPr marL="59068" marR="59068" marT="0" marB="0"/>
                </a:tc>
                <a:tc>
                  <a:txBody>
                    <a:bodyPr/>
                    <a:lstStyle/>
                    <a:p>
                      <a:pPr algn="just">
                        <a:lnSpc>
                          <a:spcPct val="150000"/>
                        </a:lnSpc>
                        <a:spcBef>
                          <a:spcPts val="600"/>
                        </a:spcBef>
                        <a:spcAft>
                          <a:spcPts val="0"/>
                        </a:spcAft>
                      </a:pPr>
                      <a:r>
                        <a:rPr lang="en-US" sz="1400">
                          <a:effectLst/>
                          <a:latin typeface="Times New Roman" panose="02020603050405020304" pitchFamily="18" charset="0"/>
                          <a:cs typeface="Times New Roman" panose="02020603050405020304" pitchFamily="18" charset="0"/>
                        </a:rPr>
                        <a:t> </a:t>
                      </a:r>
                      <a:endParaRPr lang="en-US" sz="1400">
                        <a:effectLst/>
                        <a:latin typeface="Times New Roman" panose="02020603050405020304" pitchFamily="18" charset="0"/>
                        <a:ea typeface="Arial" panose="020B0604020202020204" pitchFamily="34" charset="0"/>
                        <a:cs typeface="Times New Roman" panose="02020603050405020304" pitchFamily="18" charset="0"/>
                      </a:endParaRPr>
                    </a:p>
                  </a:txBody>
                  <a:tcPr marL="59068" marR="59068" marT="0" marB="0"/>
                </a:tc>
                <a:tc>
                  <a:txBody>
                    <a:bodyPr/>
                    <a:lstStyle/>
                    <a:p>
                      <a:pPr algn="just">
                        <a:lnSpc>
                          <a:spcPct val="150000"/>
                        </a:lnSpc>
                        <a:spcBef>
                          <a:spcPts val="600"/>
                        </a:spcBef>
                        <a:spcAft>
                          <a:spcPts val="0"/>
                        </a:spcAft>
                      </a:pPr>
                      <a:r>
                        <a:rPr lang="en-US" sz="1400">
                          <a:effectLst/>
                          <a:latin typeface="Times New Roman" panose="02020603050405020304" pitchFamily="18" charset="0"/>
                          <a:cs typeface="Times New Roman" panose="02020603050405020304" pitchFamily="18" charset="0"/>
                        </a:rPr>
                        <a:t> </a:t>
                      </a:r>
                      <a:endParaRPr lang="en-US" sz="1400">
                        <a:effectLst/>
                        <a:latin typeface="Times New Roman" panose="02020603050405020304" pitchFamily="18" charset="0"/>
                        <a:ea typeface="Arial" panose="020B0604020202020204" pitchFamily="34" charset="0"/>
                        <a:cs typeface="Times New Roman" panose="02020603050405020304" pitchFamily="18" charset="0"/>
                      </a:endParaRPr>
                    </a:p>
                  </a:txBody>
                  <a:tcPr marL="59068" marR="59068" marT="0" marB="0"/>
                </a:tc>
                <a:extLst>
                  <a:ext uri="{0D108BD9-81ED-4DB2-BD59-A6C34878D82A}">
                    <a16:rowId xmlns:a16="http://schemas.microsoft.com/office/drawing/2014/main" xmlns="" val="3370089386"/>
                  </a:ext>
                </a:extLst>
              </a:tr>
              <a:tr h="360009">
                <a:tc vMerge="1">
                  <a:txBody>
                    <a:bodyPr/>
                    <a:lstStyle/>
                    <a:p>
                      <a:endParaRPr lang="en-US"/>
                    </a:p>
                  </a:txBody>
                  <a:tcPr/>
                </a:tc>
                <a:tc>
                  <a:txBody>
                    <a:bodyPr/>
                    <a:lstStyle/>
                    <a:p>
                      <a:pPr algn="just">
                        <a:lnSpc>
                          <a:spcPct val="150000"/>
                        </a:lnSpc>
                        <a:spcBef>
                          <a:spcPts val="600"/>
                        </a:spcBef>
                        <a:spcAft>
                          <a:spcPts val="0"/>
                        </a:spcAft>
                      </a:pPr>
                      <a:r>
                        <a:rPr lang="en-US" sz="1400">
                          <a:effectLst/>
                          <a:latin typeface="Times New Roman" panose="02020603050405020304" pitchFamily="18" charset="0"/>
                          <a:cs typeface="Times New Roman" panose="02020603050405020304" pitchFamily="18" charset="0"/>
                        </a:rPr>
                        <a:t>Gợi ý giải pháp từ bỏ thói quen hay quan niệm.</a:t>
                      </a:r>
                      <a:endParaRPr lang="en-US" sz="1400">
                        <a:effectLst/>
                        <a:latin typeface="Times New Roman" panose="02020603050405020304" pitchFamily="18" charset="0"/>
                        <a:ea typeface="Arial" panose="020B0604020202020204" pitchFamily="34" charset="0"/>
                        <a:cs typeface="Times New Roman" panose="02020603050405020304" pitchFamily="18" charset="0"/>
                      </a:endParaRPr>
                    </a:p>
                  </a:txBody>
                  <a:tcPr marL="59068" marR="59068" marT="0" marB="0"/>
                </a:tc>
                <a:tc>
                  <a:txBody>
                    <a:bodyPr/>
                    <a:lstStyle/>
                    <a:p>
                      <a:pPr algn="just">
                        <a:lnSpc>
                          <a:spcPct val="150000"/>
                        </a:lnSpc>
                        <a:spcBef>
                          <a:spcPts val="600"/>
                        </a:spcBef>
                        <a:spcAft>
                          <a:spcPts val="0"/>
                        </a:spcAft>
                      </a:pPr>
                      <a:r>
                        <a:rPr lang="en-US" sz="1400">
                          <a:effectLst/>
                          <a:latin typeface="Times New Roman" panose="02020603050405020304" pitchFamily="18" charset="0"/>
                          <a:cs typeface="Times New Roman" panose="02020603050405020304" pitchFamily="18" charset="0"/>
                        </a:rPr>
                        <a:t> </a:t>
                      </a:r>
                      <a:endParaRPr lang="en-US" sz="1400">
                        <a:effectLst/>
                        <a:latin typeface="Times New Roman" panose="02020603050405020304" pitchFamily="18" charset="0"/>
                        <a:ea typeface="Arial" panose="020B0604020202020204" pitchFamily="34" charset="0"/>
                        <a:cs typeface="Times New Roman" panose="02020603050405020304" pitchFamily="18" charset="0"/>
                      </a:endParaRPr>
                    </a:p>
                  </a:txBody>
                  <a:tcPr marL="59068" marR="59068" marT="0" marB="0"/>
                </a:tc>
                <a:tc>
                  <a:txBody>
                    <a:bodyPr/>
                    <a:lstStyle/>
                    <a:p>
                      <a:pPr algn="just">
                        <a:lnSpc>
                          <a:spcPct val="150000"/>
                        </a:lnSpc>
                        <a:spcBef>
                          <a:spcPts val="600"/>
                        </a:spcBef>
                        <a:spcAft>
                          <a:spcPts val="0"/>
                        </a:spcAft>
                      </a:pPr>
                      <a:r>
                        <a:rPr lang="en-US" sz="1400">
                          <a:effectLst/>
                          <a:latin typeface="Times New Roman" panose="02020603050405020304" pitchFamily="18" charset="0"/>
                          <a:cs typeface="Times New Roman" panose="02020603050405020304" pitchFamily="18" charset="0"/>
                        </a:rPr>
                        <a:t> </a:t>
                      </a:r>
                      <a:endParaRPr lang="en-US" sz="1400">
                        <a:effectLst/>
                        <a:latin typeface="Times New Roman" panose="02020603050405020304" pitchFamily="18" charset="0"/>
                        <a:ea typeface="Arial" panose="020B0604020202020204" pitchFamily="34" charset="0"/>
                        <a:cs typeface="Times New Roman" panose="02020603050405020304" pitchFamily="18" charset="0"/>
                      </a:endParaRPr>
                    </a:p>
                  </a:txBody>
                  <a:tcPr marL="59068" marR="59068" marT="0" marB="0"/>
                </a:tc>
                <a:extLst>
                  <a:ext uri="{0D108BD9-81ED-4DB2-BD59-A6C34878D82A}">
                    <a16:rowId xmlns:a16="http://schemas.microsoft.com/office/drawing/2014/main" xmlns="" val="286547068"/>
                  </a:ext>
                </a:extLst>
              </a:tr>
              <a:tr h="360009">
                <a:tc vMerge="1">
                  <a:txBody>
                    <a:bodyPr/>
                    <a:lstStyle/>
                    <a:p>
                      <a:endParaRPr lang="en-US"/>
                    </a:p>
                  </a:txBody>
                  <a:tcPr/>
                </a:tc>
                <a:tc>
                  <a:txBody>
                    <a:bodyPr/>
                    <a:lstStyle/>
                    <a:p>
                      <a:pPr algn="just">
                        <a:lnSpc>
                          <a:spcPct val="150000"/>
                        </a:lnSpc>
                        <a:spcBef>
                          <a:spcPts val="600"/>
                        </a:spcBef>
                        <a:spcAft>
                          <a:spcPts val="0"/>
                        </a:spcAft>
                      </a:pPr>
                      <a:r>
                        <a:rPr lang="en-US" sz="1400">
                          <a:effectLst/>
                          <a:latin typeface="Times New Roman" panose="02020603050405020304" pitchFamily="18" charset="0"/>
                          <a:cs typeface="Times New Roman" panose="02020603050405020304" pitchFamily="18" charset="0"/>
                        </a:rPr>
                        <a:t>Làm sáng tỏ vấn đề bằng các giải pháp và dẫn chứng.</a:t>
                      </a:r>
                      <a:endParaRPr lang="en-US" sz="1400">
                        <a:effectLst/>
                        <a:latin typeface="Times New Roman" panose="02020603050405020304" pitchFamily="18" charset="0"/>
                        <a:ea typeface="Arial" panose="020B0604020202020204" pitchFamily="34" charset="0"/>
                        <a:cs typeface="Times New Roman" panose="02020603050405020304" pitchFamily="18" charset="0"/>
                      </a:endParaRPr>
                    </a:p>
                  </a:txBody>
                  <a:tcPr marL="59068" marR="59068" marT="0" marB="0"/>
                </a:tc>
                <a:tc>
                  <a:txBody>
                    <a:bodyPr/>
                    <a:lstStyle/>
                    <a:p>
                      <a:pPr algn="just">
                        <a:lnSpc>
                          <a:spcPct val="150000"/>
                        </a:lnSpc>
                        <a:spcBef>
                          <a:spcPts val="600"/>
                        </a:spcBef>
                        <a:spcAft>
                          <a:spcPts val="0"/>
                        </a:spcAft>
                      </a:pPr>
                      <a:r>
                        <a:rPr lang="en-US" sz="1400">
                          <a:effectLst/>
                          <a:latin typeface="Times New Roman" panose="02020603050405020304" pitchFamily="18" charset="0"/>
                          <a:cs typeface="Times New Roman" panose="02020603050405020304" pitchFamily="18" charset="0"/>
                        </a:rPr>
                        <a:t> </a:t>
                      </a:r>
                      <a:endParaRPr lang="en-US" sz="1400">
                        <a:effectLst/>
                        <a:latin typeface="Times New Roman" panose="02020603050405020304" pitchFamily="18" charset="0"/>
                        <a:ea typeface="Arial" panose="020B0604020202020204" pitchFamily="34" charset="0"/>
                        <a:cs typeface="Times New Roman" panose="02020603050405020304" pitchFamily="18" charset="0"/>
                      </a:endParaRPr>
                    </a:p>
                  </a:txBody>
                  <a:tcPr marL="59068" marR="59068" marT="0" marB="0"/>
                </a:tc>
                <a:tc>
                  <a:txBody>
                    <a:bodyPr/>
                    <a:lstStyle/>
                    <a:p>
                      <a:pPr algn="just">
                        <a:lnSpc>
                          <a:spcPct val="150000"/>
                        </a:lnSpc>
                        <a:spcBef>
                          <a:spcPts val="600"/>
                        </a:spcBef>
                        <a:spcAft>
                          <a:spcPts val="0"/>
                        </a:spcAft>
                      </a:pPr>
                      <a:r>
                        <a:rPr lang="en-US" sz="1400">
                          <a:effectLst/>
                          <a:latin typeface="Times New Roman" panose="02020603050405020304" pitchFamily="18" charset="0"/>
                          <a:cs typeface="Times New Roman" panose="02020603050405020304" pitchFamily="18" charset="0"/>
                        </a:rPr>
                        <a:t> </a:t>
                      </a:r>
                      <a:endParaRPr lang="en-US" sz="1400">
                        <a:effectLst/>
                        <a:latin typeface="Times New Roman" panose="02020603050405020304" pitchFamily="18" charset="0"/>
                        <a:ea typeface="Arial" panose="020B0604020202020204" pitchFamily="34" charset="0"/>
                        <a:cs typeface="Times New Roman" panose="02020603050405020304" pitchFamily="18" charset="0"/>
                      </a:endParaRPr>
                    </a:p>
                  </a:txBody>
                  <a:tcPr marL="59068" marR="59068" marT="0" marB="0"/>
                </a:tc>
                <a:extLst>
                  <a:ext uri="{0D108BD9-81ED-4DB2-BD59-A6C34878D82A}">
                    <a16:rowId xmlns:a16="http://schemas.microsoft.com/office/drawing/2014/main" xmlns="" val="3356371122"/>
                  </a:ext>
                </a:extLst>
              </a:tr>
              <a:tr h="403099">
                <a:tc rowSpan="2">
                  <a:txBody>
                    <a:bodyPr/>
                    <a:lstStyle/>
                    <a:p>
                      <a:pPr algn="just">
                        <a:lnSpc>
                          <a:spcPct val="150000"/>
                        </a:lnSpc>
                        <a:spcBef>
                          <a:spcPts val="600"/>
                        </a:spcBef>
                        <a:spcAft>
                          <a:spcPts val="0"/>
                        </a:spcAft>
                      </a:pPr>
                      <a:r>
                        <a:rPr lang="en-US" sz="1400">
                          <a:effectLst/>
                          <a:latin typeface="Times New Roman" panose="02020603050405020304" pitchFamily="18" charset="0"/>
                          <a:cs typeface="Times New Roman" panose="02020603050405020304" pitchFamily="18" charset="0"/>
                        </a:rPr>
                        <a:t>Kết bài</a:t>
                      </a:r>
                      <a:endParaRPr lang="en-US" sz="1400">
                        <a:effectLst/>
                        <a:latin typeface="Times New Roman" panose="02020603050405020304" pitchFamily="18" charset="0"/>
                        <a:ea typeface="Arial" panose="020B0604020202020204" pitchFamily="34" charset="0"/>
                        <a:cs typeface="Times New Roman" panose="02020603050405020304" pitchFamily="18" charset="0"/>
                      </a:endParaRPr>
                    </a:p>
                  </a:txBody>
                  <a:tcPr marL="59068" marR="59068" marT="0" marB="0"/>
                </a:tc>
                <a:tc>
                  <a:txBody>
                    <a:bodyPr/>
                    <a:lstStyle/>
                    <a:p>
                      <a:pPr algn="just">
                        <a:lnSpc>
                          <a:spcPct val="150000"/>
                        </a:lnSpc>
                        <a:spcBef>
                          <a:spcPts val="600"/>
                        </a:spcBef>
                        <a:spcAft>
                          <a:spcPts val="0"/>
                        </a:spcAft>
                      </a:pPr>
                      <a:r>
                        <a:rPr lang="en-US" sz="1400">
                          <a:effectLst/>
                          <a:latin typeface="Times New Roman" panose="02020603050405020304" pitchFamily="18" charset="0"/>
                          <a:cs typeface="Times New Roman" panose="02020603050405020304" pitchFamily="18" charset="0"/>
                        </a:rPr>
                        <a:t>Khẳng định lại lợi ích của việc từ bỏ thói quen hay quan niệm.</a:t>
                      </a:r>
                      <a:endParaRPr lang="en-US" sz="1400">
                        <a:effectLst/>
                        <a:latin typeface="Times New Roman" panose="02020603050405020304" pitchFamily="18" charset="0"/>
                        <a:ea typeface="Arial" panose="020B0604020202020204" pitchFamily="34" charset="0"/>
                        <a:cs typeface="Times New Roman" panose="02020603050405020304" pitchFamily="18" charset="0"/>
                      </a:endParaRPr>
                    </a:p>
                  </a:txBody>
                  <a:tcPr marL="59068" marR="59068" marT="0" marB="0"/>
                </a:tc>
                <a:tc>
                  <a:txBody>
                    <a:bodyPr/>
                    <a:lstStyle/>
                    <a:p>
                      <a:pPr algn="just">
                        <a:lnSpc>
                          <a:spcPct val="150000"/>
                        </a:lnSpc>
                        <a:spcBef>
                          <a:spcPts val="600"/>
                        </a:spcBef>
                        <a:spcAft>
                          <a:spcPts val="0"/>
                        </a:spcAft>
                      </a:pPr>
                      <a:r>
                        <a:rPr lang="en-US" sz="1400">
                          <a:effectLst/>
                          <a:latin typeface="Times New Roman" panose="02020603050405020304" pitchFamily="18" charset="0"/>
                          <a:cs typeface="Times New Roman" panose="02020603050405020304" pitchFamily="18" charset="0"/>
                        </a:rPr>
                        <a:t> </a:t>
                      </a:r>
                      <a:endParaRPr lang="en-US" sz="1400">
                        <a:effectLst/>
                        <a:latin typeface="Times New Roman" panose="02020603050405020304" pitchFamily="18" charset="0"/>
                        <a:ea typeface="Arial" panose="020B0604020202020204" pitchFamily="34" charset="0"/>
                        <a:cs typeface="Times New Roman" panose="02020603050405020304" pitchFamily="18" charset="0"/>
                      </a:endParaRPr>
                    </a:p>
                  </a:txBody>
                  <a:tcPr marL="59068" marR="59068" marT="0" marB="0"/>
                </a:tc>
                <a:tc>
                  <a:txBody>
                    <a:bodyPr/>
                    <a:lstStyle/>
                    <a:p>
                      <a:pPr algn="just">
                        <a:lnSpc>
                          <a:spcPct val="150000"/>
                        </a:lnSpc>
                        <a:spcBef>
                          <a:spcPts val="600"/>
                        </a:spcBef>
                        <a:spcAft>
                          <a:spcPts val="0"/>
                        </a:spcAft>
                      </a:pPr>
                      <a:r>
                        <a:rPr lang="en-US" sz="1400">
                          <a:effectLst/>
                          <a:latin typeface="Times New Roman" panose="02020603050405020304" pitchFamily="18" charset="0"/>
                          <a:cs typeface="Times New Roman" panose="02020603050405020304" pitchFamily="18" charset="0"/>
                        </a:rPr>
                        <a:t> </a:t>
                      </a:r>
                      <a:endParaRPr lang="en-US" sz="1400">
                        <a:effectLst/>
                        <a:latin typeface="Times New Roman" panose="02020603050405020304" pitchFamily="18" charset="0"/>
                        <a:ea typeface="Arial" panose="020B0604020202020204" pitchFamily="34" charset="0"/>
                        <a:cs typeface="Times New Roman" panose="02020603050405020304" pitchFamily="18" charset="0"/>
                      </a:endParaRPr>
                    </a:p>
                  </a:txBody>
                  <a:tcPr marL="59068" marR="59068" marT="0" marB="0"/>
                </a:tc>
                <a:extLst>
                  <a:ext uri="{0D108BD9-81ED-4DB2-BD59-A6C34878D82A}">
                    <a16:rowId xmlns:a16="http://schemas.microsoft.com/office/drawing/2014/main" xmlns="" val="2526595951"/>
                  </a:ext>
                </a:extLst>
              </a:tr>
              <a:tr h="443531">
                <a:tc vMerge="1">
                  <a:txBody>
                    <a:bodyPr/>
                    <a:lstStyle/>
                    <a:p>
                      <a:endParaRPr lang="en-US"/>
                    </a:p>
                  </a:txBody>
                  <a:tcPr/>
                </a:tc>
                <a:tc>
                  <a:txBody>
                    <a:bodyPr/>
                    <a:lstStyle/>
                    <a:p>
                      <a:pPr algn="just">
                        <a:lnSpc>
                          <a:spcPct val="150000"/>
                        </a:lnSpc>
                        <a:spcBef>
                          <a:spcPts val="600"/>
                        </a:spcBef>
                        <a:spcAft>
                          <a:spcPts val="0"/>
                        </a:spcAft>
                      </a:pPr>
                      <a:r>
                        <a:rPr lang="en-US" sz="1400" dirty="0" err="1">
                          <a:effectLst/>
                          <a:latin typeface="Times New Roman" panose="02020603050405020304" pitchFamily="18" charset="0"/>
                          <a:cs typeface="Times New Roman" panose="02020603050405020304" pitchFamily="18" charset="0"/>
                        </a:rPr>
                        <a:t>Thể</a:t>
                      </a:r>
                      <a:r>
                        <a:rPr lang="en-US" sz="1400" dirty="0">
                          <a:effectLst/>
                          <a:latin typeface="Times New Roman" panose="02020603050405020304" pitchFamily="18" charset="0"/>
                          <a:cs typeface="Times New Roman" panose="02020603050405020304" pitchFamily="18" charset="0"/>
                        </a:rPr>
                        <a:t> </a:t>
                      </a:r>
                      <a:r>
                        <a:rPr lang="en-US" sz="1400" dirty="0" err="1">
                          <a:effectLst/>
                          <a:latin typeface="Times New Roman" panose="02020603050405020304" pitchFamily="18" charset="0"/>
                          <a:cs typeface="Times New Roman" panose="02020603050405020304" pitchFamily="18" charset="0"/>
                        </a:rPr>
                        <a:t>hiện</a:t>
                      </a:r>
                      <a:r>
                        <a:rPr lang="en-US" sz="1400" dirty="0">
                          <a:effectLst/>
                          <a:latin typeface="Times New Roman" panose="02020603050405020304" pitchFamily="18" charset="0"/>
                          <a:cs typeface="Times New Roman" panose="02020603050405020304" pitchFamily="18" charset="0"/>
                        </a:rPr>
                        <a:t> </a:t>
                      </a:r>
                      <a:r>
                        <a:rPr lang="en-US" sz="1400" dirty="0" err="1">
                          <a:effectLst/>
                          <a:latin typeface="Times New Roman" panose="02020603050405020304" pitchFamily="18" charset="0"/>
                          <a:cs typeface="Times New Roman" panose="02020603050405020304" pitchFamily="18" charset="0"/>
                        </a:rPr>
                        <a:t>niềm</a:t>
                      </a:r>
                      <a:r>
                        <a:rPr lang="en-US" sz="1400" dirty="0">
                          <a:effectLst/>
                          <a:latin typeface="Times New Roman" panose="02020603050405020304" pitchFamily="18" charset="0"/>
                          <a:cs typeface="Times New Roman" panose="02020603050405020304" pitchFamily="18" charset="0"/>
                        </a:rPr>
                        <a:t> tin </a:t>
                      </a:r>
                      <a:r>
                        <a:rPr lang="en-US" sz="1400" dirty="0" err="1">
                          <a:effectLst/>
                          <a:latin typeface="Times New Roman" panose="02020603050405020304" pitchFamily="18" charset="0"/>
                          <a:cs typeface="Times New Roman" panose="02020603050405020304" pitchFamily="18" charset="0"/>
                        </a:rPr>
                        <a:t>vào</a:t>
                      </a:r>
                      <a:r>
                        <a:rPr lang="en-US" sz="1400" dirty="0">
                          <a:effectLst/>
                          <a:latin typeface="Times New Roman" panose="02020603050405020304" pitchFamily="18" charset="0"/>
                          <a:cs typeface="Times New Roman" panose="02020603050405020304" pitchFamily="18" charset="0"/>
                        </a:rPr>
                        <a:t> </a:t>
                      </a:r>
                      <a:r>
                        <a:rPr lang="en-US" sz="1400" dirty="0" err="1">
                          <a:effectLst/>
                          <a:latin typeface="Times New Roman" panose="02020603050405020304" pitchFamily="18" charset="0"/>
                          <a:cs typeface="Times New Roman" panose="02020603050405020304" pitchFamily="18" charset="0"/>
                        </a:rPr>
                        <a:t>sự</a:t>
                      </a:r>
                      <a:r>
                        <a:rPr lang="en-US" sz="1400" dirty="0">
                          <a:effectLst/>
                          <a:latin typeface="Times New Roman" panose="02020603050405020304" pitchFamily="18" charset="0"/>
                          <a:cs typeface="Times New Roman" panose="02020603050405020304" pitchFamily="18" charset="0"/>
                        </a:rPr>
                        <a:t> </a:t>
                      </a:r>
                      <a:r>
                        <a:rPr lang="en-US" sz="1400" dirty="0" err="1">
                          <a:effectLst/>
                          <a:latin typeface="Times New Roman" panose="02020603050405020304" pitchFamily="18" charset="0"/>
                          <a:cs typeface="Times New Roman" panose="02020603050405020304" pitchFamily="18" charset="0"/>
                        </a:rPr>
                        <a:t>cố</a:t>
                      </a:r>
                      <a:r>
                        <a:rPr lang="en-US" sz="1400" dirty="0">
                          <a:effectLst/>
                          <a:latin typeface="Times New Roman" panose="02020603050405020304" pitchFamily="18" charset="0"/>
                          <a:cs typeface="Times New Roman" panose="02020603050405020304" pitchFamily="18" charset="0"/>
                        </a:rPr>
                        <a:t> </a:t>
                      </a:r>
                      <a:r>
                        <a:rPr lang="en-US" sz="1400" dirty="0" err="1">
                          <a:effectLst/>
                          <a:latin typeface="Times New Roman" panose="02020603050405020304" pitchFamily="18" charset="0"/>
                          <a:cs typeface="Times New Roman" panose="02020603050405020304" pitchFamily="18" charset="0"/>
                        </a:rPr>
                        <a:t>gắng</a:t>
                      </a:r>
                      <a:r>
                        <a:rPr lang="en-US" sz="1400" dirty="0">
                          <a:effectLst/>
                          <a:latin typeface="Times New Roman" panose="02020603050405020304" pitchFamily="18" charset="0"/>
                          <a:cs typeface="Times New Roman" panose="02020603050405020304" pitchFamily="18" charset="0"/>
                        </a:rPr>
                        <a:t> hay </a:t>
                      </a:r>
                      <a:r>
                        <a:rPr lang="en-US" sz="1400" dirty="0" err="1">
                          <a:effectLst/>
                          <a:latin typeface="Times New Roman" panose="02020603050405020304" pitchFamily="18" charset="0"/>
                          <a:cs typeface="Times New Roman" panose="02020603050405020304" pitchFamily="18" charset="0"/>
                        </a:rPr>
                        <a:t>hy</a:t>
                      </a:r>
                      <a:r>
                        <a:rPr lang="en-US" sz="1400" dirty="0">
                          <a:effectLst/>
                          <a:latin typeface="Times New Roman" panose="02020603050405020304" pitchFamily="18" charset="0"/>
                          <a:cs typeface="Times New Roman" panose="02020603050405020304" pitchFamily="18" charset="0"/>
                        </a:rPr>
                        <a:t> </a:t>
                      </a:r>
                      <a:r>
                        <a:rPr lang="en-US" sz="1400" dirty="0" err="1">
                          <a:effectLst/>
                          <a:latin typeface="Times New Roman" panose="02020603050405020304" pitchFamily="18" charset="0"/>
                          <a:cs typeface="Times New Roman" panose="02020603050405020304" pitchFamily="18" charset="0"/>
                        </a:rPr>
                        <a:t>vọng</a:t>
                      </a:r>
                      <a:r>
                        <a:rPr lang="en-US" sz="1400" dirty="0">
                          <a:effectLst/>
                          <a:latin typeface="Times New Roman" panose="02020603050405020304" pitchFamily="18" charset="0"/>
                          <a:cs typeface="Times New Roman" panose="02020603050405020304" pitchFamily="18" charset="0"/>
                        </a:rPr>
                        <a:t> ở </a:t>
                      </a:r>
                      <a:r>
                        <a:rPr lang="en-US" sz="1400" dirty="0" err="1">
                          <a:effectLst/>
                          <a:latin typeface="Times New Roman" panose="02020603050405020304" pitchFamily="18" charset="0"/>
                          <a:cs typeface="Times New Roman" panose="02020603050405020304" pitchFamily="18" charset="0"/>
                        </a:rPr>
                        <a:t>sự</a:t>
                      </a:r>
                      <a:r>
                        <a:rPr lang="en-US" sz="1400" dirty="0">
                          <a:effectLst/>
                          <a:latin typeface="Times New Roman" panose="02020603050405020304" pitchFamily="18" charset="0"/>
                          <a:cs typeface="Times New Roman" panose="02020603050405020304" pitchFamily="18" charset="0"/>
                        </a:rPr>
                        <a:t> </a:t>
                      </a:r>
                      <a:r>
                        <a:rPr lang="en-US" sz="1400" dirty="0" err="1">
                          <a:effectLst/>
                          <a:latin typeface="Times New Roman" panose="02020603050405020304" pitchFamily="18" charset="0"/>
                          <a:cs typeface="Times New Roman" panose="02020603050405020304" pitchFamily="18" charset="0"/>
                        </a:rPr>
                        <a:t>thành</a:t>
                      </a:r>
                      <a:r>
                        <a:rPr lang="en-US" sz="1400" dirty="0">
                          <a:effectLst/>
                          <a:latin typeface="Times New Roman" panose="02020603050405020304" pitchFamily="18" charset="0"/>
                          <a:cs typeface="Times New Roman" panose="02020603050405020304" pitchFamily="18" charset="0"/>
                        </a:rPr>
                        <a:t> </a:t>
                      </a:r>
                      <a:r>
                        <a:rPr lang="en-US" sz="1400" dirty="0" err="1">
                          <a:effectLst/>
                          <a:latin typeface="Times New Roman" panose="02020603050405020304" pitchFamily="18" charset="0"/>
                          <a:cs typeface="Times New Roman" panose="02020603050405020304" pitchFamily="18" charset="0"/>
                        </a:rPr>
                        <a:t>công</a:t>
                      </a:r>
                      <a:r>
                        <a:rPr lang="en-US" sz="1400" dirty="0">
                          <a:effectLst/>
                          <a:latin typeface="Times New Roman" panose="02020603050405020304" pitchFamily="18" charset="0"/>
                          <a:cs typeface="Times New Roman" panose="02020603050405020304" pitchFamily="18" charset="0"/>
                        </a:rPr>
                        <a:t> </a:t>
                      </a:r>
                      <a:r>
                        <a:rPr lang="en-US" sz="1400" dirty="0" err="1">
                          <a:effectLst/>
                          <a:latin typeface="Times New Roman" panose="02020603050405020304" pitchFamily="18" charset="0"/>
                          <a:cs typeface="Times New Roman" panose="02020603050405020304" pitchFamily="18" charset="0"/>
                        </a:rPr>
                        <a:t>của</a:t>
                      </a:r>
                      <a:r>
                        <a:rPr lang="en-US" sz="1400" dirty="0">
                          <a:effectLst/>
                          <a:latin typeface="Times New Roman" panose="02020603050405020304" pitchFamily="18" charset="0"/>
                          <a:cs typeface="Times New Roman" panose="02020603050405020304" pitchFamily="18" charset="0"/>
                        </a:rPr>
                        <a:t> </a:t>
                      </a:r>
                      <a:r>
                        <a:rPr lang="en-US" sz="1400" dirty="0" err="1">
                          <a:effectLst/>
                          <a:latin typeface="Times New Roman" panose="02020603050405020304" pitchFamily="18" charset="0"/>
                          <a:cs typeface="Times New Roman" panose="02020603050405020304" pitchFamily="18" charset="0"/>
                        </a:rPr>
                        <a:t>người</a:t>
                      </a:r>
                      <a:r>
                        <a:rPr lang="en-US" sz="1400" dirty="0">
                          <a:effectLst/>
                          <a:latin typeface="Times New Roman" panose="02020603050405020304" pitchFamily="18" charset="0"/>
                          <a:cs typeface="Times New Roman" panose="02020603050405020304" pitchFamily="18" charset="0"/>
                        </a:rPr>
                        <a:t> </a:t>
                      </a:r>
                      <a:r>
                        <a:rPr lang="en-US" sz="1400" dirty="0" err="1">
                          <a:effectLst/>
                          <a:latin typeface="Times New Roman" panose="02020603050405020304" pitchFamily="18" charset="0"/>
                          <a:cs typeface="Times New Roman" panose="02020603050405020304" pitchFamily="18" charset="0"/>
                        </a:rPr>
                        <a:t>được</a:t>
                      </a:r>
                      <a:r>
                        <a:rPr lang="en-US" sz="1400" dirty="0">
                          <a:effectLst/>
                          <a:latin typeface="Times New Roman" panose="02020603050405020304" pitchFamily="18" charset="0"/>
                          <a:cs typeface="Times New Roman" panose="02020603050405020304" pitchFamily="18" charset="0"/>
                        </a:rPr>
                        <a:t> </a:t>
                      </a:r>
                      <a:r>
                        <a:rPr lang="en-US" sz="1400" dirty="0" err="1">
                          <a:effectLst/>
                          <a:latin typeface="Times New Roman" panose="02020603050405020304" pitchFamily="18" charset="0"/>
                          <a:cs typeface="Times New Roman" panose="02020603050405020304" pitchFamily="18" charset="0"/>
                        </a:rPr>
                        <a:t>thuyết</a:t>
                      </a:r>
                      <a:r>
                        <a:rPr lang="en-US" sz="1400" dirty="0">
                          <a:effectLst/>
                          <a:latin typeface="Times New Roman" panose="02020603050405020304" pitchFamily="18" charset="0"/>
                          <a:cs typeface="Times New Roman" panose="02020603050405020304" pitchFamily="18" charset="0"/>
                        </a:rPr>
                        <a:t> </a:t>
                      </a:r>
                      <a:r>
                        <a:rPr lang="en-US" sz="1400" dirty="0" err="1">
                          <a:effectLst/>
                          <a:latin typeface="Times New Roman" panose="02020603050405020304" pitchFamily="18" charset="0"/>
                          <a:cs typeface="Times New Roman" panose="02020603050405020304" pitchFamily="18" charset="0"/>
                        </a:rPr>
                        <a:t>phục</a:t>
                      </a:r>
                      <a:r>
                        <a:rPr lang="en-US" sz="1400" dirty="0">
                          <a:effectLst/>
                          <a:latin typeface="Times New Roman" panose="02020603050405020304" pitchFamily="18" charset="0"/>
                          <a:cs typeface="Times New Roman" panose="02020603050405020304" pitchFamily="18" charset="0"/>
                        </a:rPr>
                        <a:t>.</a:t>
                      </a:r>
                      <a:endParaRPr lang="en-US" sz="1400" dirty="0">
                        <a:effectLst/>
                        <a:latin typeface="Times New Roman" panose="02020603050405020304" pitchFamily="18" charset="0"/>
                        <a:ea typeface="Arial" panose="020B0604020202020204" pitchFamily="34" charset="0"/>
                        <a:cs typeface="Times New Roman" panose="02020603050405020304" pitchFamily="18" charset="0"/>
                      </a:endParaRPr>
                    </a:p>
                  </a:txBody>
                  <a:tcPr marL="59068" marR="59068" marT="0" marB="0"/>
                </a:tc>
                <a:tc>
                  <a:txBody>
                    <a:bodyPr/>
                    <a:lstStyle/>
                    <a:p>
                      <a:pPr algn="just">
                        <a:lnSpc>
                          <a:spcPct val="150000"/>
                        </a:lnSpc>
                        <a:spcBef>
                          <a:spcPts val="600"/>
                        </a:spcBef>
                        <a:spcAft>
                          <a:spcPts val="0"/>
                        </a:spcAft>
                      </a:pPr>
                      <a:r>
                        <a:rPr lang="en-US" sz="1400">
                          <a:effectLst/>
                          <a:latin typeface="Times New Roman" panose="02020603050405020304" pitchFamily="18" charset="0"/>
                          <a:cs typeface="Times New Roman" panose="02020603050405020304" pitchFamily="18" charset="0"/>
                        </a:rPr>
                        <a:t> </a:t>
                      </a:r>
                      <a:endParaRPr lang="en-US" sz="1400">
                        <a:effectLst/>
                        <a:latin typeface="Times New Roman" panose="02020603050405020304" pitchFamily="18" charset="0"/>
                        <a:ea typeface="Arial" panose="020B0604020202020204" pitchFamily="34" charset="0"/>
                        <a:cs typeface="Times New Roman" panose="02020603050405020304" pitchFamily="18" charset="0"/>
                      </a:endParaRPr>
                    </a:p>
                  </a:txBody>
                  <a:tcPr marL="59068" marR="59068" marT="0" marB="0"/>
                </a:tc>
                <a:tc>
                  <a:txBody>
                    <a:bodyPr/>
                    <a:lstStyle/>
                    <a:p>
                      <a:pPr algn="just">
                        <a:lnSpc>
                          <a:spcPct val="150000"/>
                        </a:lnSpc>
                        <a:spcBef>
                          <a:spcPts val="600"/>
                        </a:spcBef>
                        <a:spcAft>
                          <a:spcPts val="0"/>
                        </a:spcAft>
                      </a:pPr>
                      <a:r>
                        <a:rPr lang="en-US" sz="1400">
                          <a:effectLst/>
                          <a:latin typeface="Times New Roman" panose="02020603050405020304" pitchFamily="18" charset="0"/>
                          <a:cs typeface="Times New Roman" panose="02020603050405020304" pitchFamily="18" charset="0"/>
                        </a:rPr>
                        <a:t> </a:t>
                      </a:r>
                      <a:endParaRPr lang="en-US" sz="1400">
                        <a:effectLst/>
                        <a:latin typeface="Times New Roman" panose="02020603050405020304" pitchFamily="18" charset="0"/>
                        <a:ea typeface="Arial" panose="020B0604020202020204" pitchFamily="34" charset="0"/>
                        <a:cs typeface="Times New Roman" panose="02020603050405020304" pitchFamily="18" charset="0"/>
                      </a:endParaRPr>
                    </a:p>
                  </a:txBody>
                  <a:tcPr marL="59068" marR="59068" marT="0" marB="0"/>
                </a:tc>
                <a:extLst>
                  <a:ext uri="{0D108BD9-81ED-4DB2-BD59-A6C34878D82A}">
                    <a16:rowId xmlns:a16="http://schemas.microsoft.com/office/drawing/2014/main" xmlns="" val="943634193"/>
                  </a:ext>
                </a:extLst>
              </a:tr>
              <a:tr h="360009">
                <a:tc rowSpan="4">
                  <a:txBody>
                    <a:bodyPr/>
                    <a:lstStyle/>
                    <a:p>
                      <a:pPr algn="just">
                        <a:lnSpc>
                          <a:spcPct val="150000"/>
                        </a:lnSpc>
                        <a:spcBef>
                          <a:spcPts val="600"/>
                        </a:spcBef>
                        <a:spcAft>
                          <a:spcPts val="0"/>
                        </a:spcAft>
                      </a:pPr>
                      <a:r>
                        <a:rPr lang="en-US" sz="1400">
                          <a:effectLst/>
                          <a:latin typeface="Times New Roman" panose="02020603050405020304" pitchFamily="18" charset="0"/>
                          <a:cs typeface="Times New Roman" panose="02020603050405020304" pitchFamily="18" charset="0"/>
                        </a:rPr>
                        <a:t>Kỹ năng trình bày, diễn đạt</a:t>
                      </a:r>
                      <a:endParaRPr lang="en-US" sz="1400">
                        <a:effectLst/>
                        <a:latin typeface="Times New Roman" panose="02020603050405020304" pitchFamily="18" charset="0"/>
                        <a:ea typeface="Arial" panose="020B0604020202020204" pitchFamily="34" charset="0"/>
                        <a:cs typeface="Times New Roman" panose="02020603050405020304" pitchFamily="18" charset="0"/>
                      </a:endParaRPr>
                    </a:p>
                  </a:txBody>
                  <a:tcPr marL="59068" marR="59068" marT="0" marB="0"/>
                </a:tc>
                <a:tc>
                  <a:txBody>
                    <a:bodyPr/>
                    <a:lstStyle/>
                    <a:p>
                      <a:pPr algn="just">
                        <a:lnSpc>
                          <a:spcPct val="150000"/>
                        </a:lnSpc>
                        <a:spcBef>
                          <a:spcPts val="600"/>
                        </a:spcBef>
                        <a:spcAft>
                          <a:spcPts val="0"/>
                        </a:spcAft>
                      </a:pPr>
                      <a:r>
                        <a:rPr lang="en-US" sz="1400">
                          <a:effectLst/>
                          <a:latin typeface="Times New Roman" panose="02020603050405020304" pitchFamily="18" charset="0"/>
                          <a:cs typeface="Times New Roman" panose="02020603050405020304" pitchFamily="18" charset="0"/>
                        </a:rPr>
                        <a:t>Sắp xếp luận điểm hợp lý.</a:t>
                      </a:r>
                      <a:endParaRPr lang="en-US" sz="1400">
                        <a:effectLst/>
                        <a:latin typeface="Times New Roman" panose="02020603050405020304" pitchFamily="18" charset="0"/>
                        <a:ea typeface="Arial" panose="020B0604020202020204" pitchFamily="34" charset="0"/>
                        <a:cs typeface="Times New Roman" panose="02020603050405020304" pitchFamily="18" charset="0"/>
                      </a:endParaRPr>
                    </a:p>
                  </a:txBody>
                  <a:tcPr marL="59068" marR="59068" marT="0" marB="0"/>
                </a:tc>
                <a:tc>
                  <a:txBody>
                    <a:bodyPr/>
                    <a:lstStyle/>
                    <a:p>
                      <a:pPr algn="just">
                        <a:lnSpc>
                          <a:spcPct val="150000"/>
                        </a:lnSpc>
                        <a:spcBef>
                          <a:spcPts val="600"/>
                        </a:spcBef>
                        <a:spcAft>
                          <a:spcPts val="0"/>
                        </a:spcAft>
                      </a:pPr>
                      <a:r>
                        <a:rPr lang="en-US" sz="1400">
                          <a:effectLst/>
                          <a:latin typeface="Times New Roman" panose="02020603050405020304" pitchFamily="18" charset="0"/>
                          <a:cs typeface="Times New Roman" panose="02020603050405020304" pitchFamily="18" charset="0"/>
                        </a:rPr>
                        <a:t> </a:t>
                      </a:r>
                      <a:endParaRPr lang="en-US" sz="1400">
                        <a:effectLst/>
                        <a:latin typeface="Times New Roman" panose="02020603050405020304" pitchFamily="18" charset="0"/>
                        <a:ea typeface="Arial" panose="020B0604020202020204" pitchFamily="34" charset="0"/>
                        <a:cs typeface="Times New Roman" panose="02020603050405020304" pitchFamily="18" charset="0"/>
                      </a:endParaRPr>
                    </a:p>
                  </a:txBody>
                  <a:tcPr marL="59068" marR="59068" marT="0" marB="0"/>
                </a:tc>
                <a:tc>
                  <a:txBody>
                    <a:bodyPr/>
                    <a:lstStyle/>
                    <a:p>
                      <a:pPr algn="just">
                        <a:lnSpc>
                          <a:spcPct val="150000"/>
                        </a:lnSpc>
                        <a:spcBef>
                          <a:spcPts val="600"/>
                        </a:spcBef>
                        <a:spcAft>
                          <a:spcPts val="0"/>
                        </a:spcAft>
                      </a:pPr>
                      <a:r>
                        <a:rPr lang="en-US" sz="1400">
                          <a:effectLst/>
                          <a:latin typeface="Times New Roman" panose="02020603050405020304" pitchFamily="18" charset="0"/>
                          <a:cs typeface="Times New Roman" panose="02020603050405020304" pitchFamily="18" charset="0"/>
                        </a:rPr>
                        <a:t> </a:t>
                      </a:r>
                      <a:endParaRPr lang="en-US" sz="1400">
                        <a:effectLst/>
                        <a:latin typeface="Times New Roman" panose="02020603050405020304" pitchFamily="18" charset="0"/>
                        <a:ea typeface="Arial" panose="020B0604020202020204" pitchFamily="34" charset="0"/>
                        <a:cs typeface="Times New Roman" panose="02020603050405020304" pitchFamily="18" charset="0"/>
                      </a:endParaRPr>
                    </a:p>
                  </a:txBody>
                  <a:tcPr marL="59068" marR="59068" marT="0" marB="0"/>
                </a:tc>
                <a:extLst>
                  <a:ext uri="{0D108BD9-81ED-4DB2-BD59-A6C34878D82A}">
                    <a16:rowId xmlns:a16="http://schemas.microsoft.com/office/drawing/2014/main" xmlns="" val="1820369895"/>
                  </a:ext>
                </a:extLst>
              </a:tr>
              <a:tr h="360009">
                <a:tc vMerge="1">
                  <a:txBody>
                    <a:bodyPr/>
                    <a:lstStyle/>
                    <a:p>
                      <a:endParaRPr lang="en-US"/>
                    </a:p>
                  </a:txBody>
                  <a:tcPr/>
                </a:tc>
                <a:tc>
                  <a:txBody>
                    <a:bodyPr/>
                    <a:lstStyle/>
                    <a:p>
                      <a:pPr algn="just">
                        <a:lnSpc>
                          <a:spcPct val="150000"/>
                        </a:lnSpc>
                        <a:spcBef>
                          <a:spcPts val="600"/>
                        </a:spcBef>
                        <a:spcAft>
                          <a:spcPts val="0"/>
                        </a:spcAft>
                      </a:pPr>
                      <a:r>
                        <a:rPr lang="en-US" sz="1400">
                          <a:effectLst/>
                          <a:latin typeface="Times New Roman" panose="02020603050405020304" pitchFamily="18" charset="0"/>
                          <a:cs typeface="Times New Roman" panose="02020603050405020304" pitchFamily="18" charset="0"/>
                        </a:rPr>
                        <a:t>Diễn đạt rõ ràng, gãy gọn.</a:t>
                      </a:r>
                      <a:endParaRPr lang="en-US" sz="1400">
                        <a:effectLst/>
                        <a:latin typeface="Times New Roman" panose="02020603050405020304" pitchFamily="18" charset="0"/>
                        <a:ea typeface="Arial" panose="020B0604020202020204" pitchFamily="34" charset="0"/>
                        <a:cs typeface="Times New Roman" panose="02020603050405020304" pitchFamily="18" charset="0"/>
                      </a:endParaRPr>
                    </a:p>
                  </a:txBody>
                  <a:tcPr marL="59068" marR="59068" marT="0" marB="0"/>
                </a:tc>
                <a:tc>
                  <a:txBody>
                    <a:bodyPr/>
                    <a:lstStyle/>
                    <a:p>
                      <a:pPr algn="just">
                        <a:lnSpc>
                          <a:spcPct val="150000"/>
                        </a:lnSpc>
                        <a:spcBef>
                          <a:spcPts val="600"/>
                        </a:spcBef>
                        <a:spcAft>
                          <a:spcPts val="0"/>
                        </a:spcAft>
                      </a:pPr>
                      <a:r>
                        <a:rPr lang="en-US" sz="1400">
                          <a:effectLst/>
                          <a:latin typeface="Times New Roman" panose="02020603050405020304" pitchFamily="18" charset="0"/>
                          <a:cs typeface="Times New Roman" panose="02020603050405020304" pitchFamily="18" charset="0"/>
                        </a:rPr>
                        <a:t> </a:t>
                      </a:r>
                      <a:endParaRPr lang="en-US" sz="1400">
                        <a:effectLst/>
                        <a:latin typeface="Times New Roman" panose="02020603050405020304" pitchFamily="18" charset="0"/>
                        <a:ea typeface="Arial" panose="020B0604020202020204" pitchFamily="34" charset="0"/>
                        <a:cs typeface="Times New Roman" panose="02020603050405020304" pitchFamily="18" charset="0"/>
                      </a:endParaRPr>
                    </a:p>
                  </a:txBody>
                  <a:tcPr marL="59068" marR="59068" marT="0" marB="0"/>
                </a:tc>
                <a:tc>
                  <a:txBody>
                    <a:bodyPr/>
                    <a:lstStyle/>
                    <a:p>
                      <a:pPr algn="just">
                        <a:lnSpc>
                          <a:spcPct val="150000"/>
                        </a:lnSpc>
                        <a:spcBef>
                          <a:spcPts val="600"/>
                        </a:spcBef>
                        <a:spcAft>
                          <a:spcPts val="0"/>
                        </a:spcAft>
                      </a:pPr>
                      <a:r>
                        <a:rPr lang="en-US" sz="1400">
                          <a:effectLst/>
                          <a:latin typeface="Times New Roman" panose="02020603050405020304" pitchFamily="18" charset="0"/>
                          <a:cs typeface="Times New Roman" panose="02020603050405020304" pitchFamily="18" charset="0"/>
                        </a:rPr>
                        <a:t> </a:t>
                      </a:r>
                      <a:endParaRPr lang="en-US" sz="1400">
                        <a:effectLst/>
                        <a:latin typeface="Times New Roman" panose="02020603050405020304" pitchFamily="18" charset="0"/>
                        <a:ea typeface="Arial" panose="020B0604020202020204" pitchFamily="34" charset="0"/>
                        <a:cs typeface="Times New Roman" panose="02020603050405020304" pitchFamily="18" charset="0"/>
                      </a:endParaRPr>
                    </a:p>
                  </a:txBody>
                  <a:tcPr marL="59068" marR="59068" marT="0" marB="0"/>
                </a:tc>
                <a:extLst>
                  <a:ext uri="{0D108BD9-81ED-4DB2-BD59-A6C34878D82A}">
                    <a16:rowId xmlns:a16="http://schemas.microsoft.com/office/drawing/2014/main" xmlns="" val="883843586"/>
                  </a:ext>
                </a:extLst>
              </a:tr>
              <a:tr h="360009">
                <a:tc vMerge="1">
                  <a:txBody>
                    <a:bodyPr/>
                    <a:lstStyle/>
                    <a:p>
                      <a:endParaRPr lang="en-US"/>
                    </a:p>
                  </a:txBody>
                  <a:tcPr/>
                </a:tc>
                <a:tc>
                  <a:txBody>
                    <a:bodyPr/>
                    <a:lstStyle/>
                    <a:p>
                      <a:pPr algn="just">
                        <a:lnSpc>
                          <a:spcPct val="150000"/>
                        </a:lnSpc>
                        <a:spcBef>
                          <a:spcPts val="600"/>
                        </a:spcBef>
                        <a:spcAft>
                          <a:spcPts val="0"/>
                        </a:spcAft>
                      </a:pPr>
                      <a:r>
                        <a:rPr lang="en-US" sz="1400">
                          <a:effectLst/>
                          <a:latin typeface="Times New Roman" panose="02020603050405020304" pitchFamily="18" charset="0"/>
                          <a:cs typeface="Times New Roman" panose="02020603050405020304" pitchFamily="18" charset="0"/>
                        </a:rPr>
                        <a:t>Sử dụng lời lẽ chân thành, tôn trọng người đọc.</a:t>
                      </a:r>
                      <a:endParaRPr lang="en-US" sz="1400">
                        <a:effectLst/>
                        <a:latin typeface="Times New Roman" panose="02020603050405020304" pitchFamily="18" charset="0"/>
                        <a:ea typeface="Arial" panose="020B0604020202020204" pitchFamily="34" charset="0"/>
                        <a:cs typeface="Times New Roman" panose="02020603050405020304" pitchFamily="18" charset="0"/>
                      </a:endParaRPr>
                    </a:p>
                  </a:txBody>
                  <a:tcPr marL="59068" marR="59068" marT="0" marB="0"/>
                </a:tc>
                <a:tc>
                  <a:txBody>
                    <a:bodyPr/>
                    <a:lstStyle/>
                    <a:p>
                      <a:pPr algn="just">
                        <a:lnSpc>
                          <a:spcPct val="150000"/>
                        </a:lnSpc>
                        <a:spcBef>
                          <a:spcPts val="600"/>
                        </a:spcBef>
                        <a:spcAft>
                          <a:spcPts val="0"/>
                        </a:spcAft>
                      </a:pPr>
                      <a:r>
                        <a:rPr lang="en-US" sz="1400">
                          <a:effectLst/>
                          <a:latin typeface="Times New Roman" panose="02020603050405020304" pitchFamily="18" charset="0"/>
                          <a:cs typeface="Times New Roman" panose="02020603050405020304" pitchFamily="18" charset="0"/>
                        </a:rPr>
                        <a:t> </a:t>
                      </a:r>
                      <a:endParaRPr lang="en-US" sz="1400">
                        <a:effectLst/>
                        <a:latin typeface="Times New Roman" panose="02020603050405020304" pitchFamily="18" charset="0"/>
                        <a:ea typeface="Arial" panose="020B0604020202020204" pitchFamily="34" charset="0"/>
                        <a:cs typeface="Times New Roman" panose="02020603050405020304" pitchFamily="18" charset="0"/>
                      </a:endParaRPr>
                    </a:p>
                  </a:txBody>
                  <a:tcPr marL="59068" marR="59068" marT="0" marB="0"/>
                </a:tc>
                <a:tc>
                  <a:txBody>
                    <a:bodyPr/>
                    <a:lstStyle/>
                    <a:p>
                      <a:pPr algn="just">
                        <a:lnSpc>
                          <a:spcPct val="150000"/>
                        </a:lnSpc>
                        <a:spcBef>
                          <a:spcPts val="600"/>
                        </a:spcBef>
                        <a:spcAft>
                          <a:spcPts val="0"/>
                        </a:spcAft>
                      </a:pPr>
                      <a:r>
                        <a:rPr lang="en-US" sz="1400">
                          <a:effectLst/>
                          <a:latin typeface="Times New Roman" panose="02020603050405020304" pitchFamily="18" charset="0"/>
                          <a:cs typeface="Times New Roman" panose="02020603050405020304" pitchFamily="18" charset="0"/>
                        </a:rPr>
                        <a:t> </a:t>
                      </a:r>
                      <a:endParaRPr lang="en-US" sz="1400">
                        <a:effectLst/>
                        <a:latin typeface="Times New Roman" panose="02020603050405020304" pitchFamily="18" charset="0"/>
                        <a:ea typeface="Arial" panose="020B0604020202020204" pitchFamily="34" charset="0"/>
                        <a:cs typeface="Times New Roman" panose="02020603050405020304" pitchFamily="18" charset="0"/>
                      </a:endParaRPr>
                    </a:p>
                  </a:txBody>
                  <a:tcPr marL="59068" marR="59068" marT="0" marB="0"/>
                </a:tc>
                <a:extLst>
                  <a:ext uri="{0D108BD9-81ED-4DB2-BD59-A6C34878D82A}">
                    <a16:rowId xmlns:a16="http://schemas.microsoft.com/office/drawing/2014/main" xmlns="" val="1644471363"/>
                  </a:ext>
                </a:extLst>
              </a:tr>
              <a:tr h="720019">
                <a:tc vMerge="1">
                  <a:txBody>
                    <a:bodyPr/>
                    <a:lstStyle/>
                    <a:p>
                      <a:endParaRPr lang="en-US"/>
                    </a:p>
                  </a:txBody>
                  <a:tcPr/>
                </a:tc>
                <a:tc>
                  <a:txBody>
                    <a:bodyPr/>
                    <a:lstStyle/>
                    <a:p>
                      <a:pPr algn="just">
                        <a:lnSpc>
                          <a:spcPct val="150000"/>
                        </a:lnSpc>
                        <a:spcBef>
                          <a:spcPts val="600"/>
                        </a:spcBef>
                        <a:spcAft>
                          <a:spcPts val="0"/>
                        </a:spcAft>
                      </a:pPr>
                      <a:r>
                        <a:rPr lang="en-US" sz="1400">
                          <a:effectLst/>
                          <a:latin typeface="Times New Roman" panose="02020603050405020304" pitchFamily="18" charset="0"/>
                          <a:cs typeface="Times New Roman" panose="02020603050405020304" pitchFamily="18" charset="0"/>
                        </a:rPr>
                        <a:t>Tạo sự gắn kết giữa các luận điểm, giữa bằng chứng với lý lẽ qua ngôn từ phù hợp.</a:t>
                      </a:r>
                      <a:endParaRPr lang="en-US" sz="1400">
                        <a:effectLst/>
                        <a:latin typeface="Times New Roman" panose="02020603050405020304" pitchFamily="18" charset="0"/>
                        <a:ea typeface="Arial" panose="020B0604020202020204" pitchFamily="34" charset="0"/>
                        <a:cs typeface="Times New Roman" panose="02020603050405020304" pitchFamily="18" charset="0"/>
                      </a:endParaRPr>
                    </a:p>
                  </a:txBody>
                  <a:tcPr marL="59068" marR="59068" marT="0" marB="0"/>
                </a:tc>
                <a:tc>
                  <a:txBody>
                    <a:bodyPr/>
                    <a:lstStyle/>
                    <a:p>
                      <a:pPr algn="just">
                        <a:lnSpc>
                          <a:spcPct val="150000"/>
                        </a:lnSpc>
                        <a:spcBef>
                          <a:spcPts val="600"/>
                        </a:spcBef>
                        <a:spcAft>
                          <a:spcPts val="0"/>
                        </a:spcAft>
                      </a:pPr>
                      <a:r>
                        <a:rPr lang="en-US" sz="1400">
                          <a:effectLst/>
                          <a:latin typeface="Times New Roman" panose="02020603050405020304" pitchFamily="18" charset="0"/>
                          <a:cs typeface="Times New Roman" panose="02020603050405020304" pitchFamily="18" charset="0"/>
                        </a:rPr>
                        <a:t> </a:t>
                      </a:r>
                      <a:endParaRPr lang="en-US" sz="1400">
                        <a:effectLst/>
                        <a:latin typeface="Times New Roman" panose="02020603050405020304" pitchFamily="18" charset="0"/>
                        <a:ea typeface="Arial" panose="020B0604020202020204" pitchFamily="34" charset="0"/>
                        <a:cs typeface="Times New Roman" panose="02020603050405020304" pitchFamily="18" charset="0"/>
                      </a:endParaRPr>
                    </a:p>
                  </a:txBody>
                  <a:tcPr marL="59068" marR="59068" marT="0" marB="0"/>
                </a:tc>
                <a:tc>
                  <a:txBody>
                    <a:bodyPr/>
                    <a:lstStyle/>
                    <a:p>
                      <a:pPr algn="just">
                        <a:lnSpc>
                          <a:spcPct val="150000"/>
                        </a:lnSpc>
                        <a:spcBef>
                          <a:spcPts val="600"/>
                        </a:spcBef>
                        <a:spcAft>
                          <a:spcPts val="0"/>
                        </a:spcAft>
                      </a:pPr>
                      <a:r>
                        <a:rPr lang="en-US" sz="1400" dirty="0">
                          <a:effectLst/>
                          <a:latin typeface="Times New Roman" panose="02020603050405020304" pitchFamily="18" charset="0"/>
                          <a:cs typeface="Times New Roman" panose="02020603050405020304" pitchFamily="18" charset="0"/>
                        </a:rPr>
                        <a:t> </a:t>
                      </a:r>
                      <a:endParaRPr lang="en-US" sz="1400" dirty="0">
                        <a:effectLst/>
                        <a:latin typeface="Times New Roman" panose="02020603050405020304" pitchFamily="18" charset="0"/>
                        <a:ea typeface="Arial" panose="020B0604020202020204" pitchFamily="34" charset="0"/>
                        <a:cs typeface="Times New Roman" panose="02020603050405020304" pitchFamily="18" charset="0"/>
                      </a:endParaRPr>
                    </a:p>
                  </a:txBody>
                  <a:tcPr marL="59068" marR="59068" marT="0" marB="0"/>
                </a:tc>
                <a:extLst>
                  <a:ext uri="{0D108BD9-81ED-4DB2-BD59-A6C34878D82A}">
                    <a16:rowId xmlns:a16="http://schemas.microsoft.com/office/drawing/2014/main" xmlns="" val="1106907885"/>
                  </a:ext>
                </a:extLst>
              </a:tr>
            </a:tbl>
          </a:graphicData>
        </a:graphic>
      </p:graphicFrame>
    </p:spTree>
    <p:extLst>
      <p:ext uri="{BB962C8B-B14F-4D97-AF65-F5344CB8AC3E}">
        <p14:creationId xmlns:p14="http://schemas.microsoft.com/office/powerpoint/2010/main" val="3469009667"/>
      </p:ext>
    </p:extLst>
  </p:cSld>
  <p:clrMapOvr>
    <a:masterClrMapping/>
  </p:clrMapOvr>
  <p:transition spd="slow">
    <p:split orient="vert"/>
  </p:transition>
  <p:timing>
    <p:tnLst>
      <p:par>
        <p:cTn id="1" dur="indefinite" restart="never" nodeType="tmRoot"/>
      </p:par>
    </p:tnLst>
  </p:timing>
</p:sld>
</file>

<file path=ppt/slides/slide1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Freeform 3"/>
          <p:cNvSpPr>
            <a:spLocks/>
          </p:cNvSpPr>
          <p:nvPr/>
        </p:nvSpPr>
        <p:spPr bwMode="auto">
          <a:xfrm>
            <a:off x="5087898" y="71677"/>
            <a:ext cx="3184603" cy="389226"/>
          </a:xfrm>
          <a:custGeom>
            <a:avLst/>
            <a:gdLst>
              <a:gd name="T0" fmla="+- 0 3326 3326"/>
              <a:gd name="T1" fmla="*/ T0 w 7474"/>
              <a:gd name="T2" fmla="+- 0 2203 761"/>
              <a:gd name="T3" fmla="*/ 2203 h 1443"/>
              <a:gd name="T4" fmla="+- 0 3485 3326"/>
              <a:gd name="T5" fmla="*/ T4 w 7474"/>
              <a:gd name="T6" fmla="+- 0 761 761"/>
              <a:gd name="T7" fmla="*/ 761 h 1443"/>
              <a:gd name="T8" fmla="+- 0 10800 3326"/>
              <a:gd name="T9" fmla="*/ T8 w 7474"/>
              <a:gd name="T10" fmla="+- 0 761 761"/>
              <a:gd name="T11" fmla="*/ 761 h 1443"/>
              <a:gd name="T12" fmla="+- 0 10800 3326"/>
              <a:gd name="T13" fmla="*/ T12 w 7474"/>
              <a:gd name="T14" fmla="+- 0 2191 761"/>
              <a:gd name="T15" fmla="*/ 2191 h 1443"/>
              <a:gd name="T16" fmla="+- 0 3326 3326"/>
              <a:gd name="T17" fmla="*/ T16 w 7474"/>
              <a:gd name="T18" fmla="+- 0 2203 761"/>
              <a:gd name="T19" fmla="*/ 2203 h 1443"/>
            </a:gdLst>
            <a:ahLst/>
            <a:cxnLst>
              <a:cxn ang="0">
                <a:pos x="T1" y="T3"/>
              </a:cxn>
              <a:cxn ang="0">
                <a:pos x="T5" y="T7"/>
              </a:cxn>
              <a:cxn ang="0">
                <a:pos x="T9" y="T11"/>
              </a:cxn>
              <a:cxn ang="0">
                <a:pos x="T13" y="T15"/>
              </a:cxn>
              <a:cxn ang="0">
                <a:pos x="T17" y="T19"/>
              </a:cxn>
            </a:cxnLst>
            <a:rect l="0" t="0" r="r" b="b"/>
            <a:pathLst>
              <a:path w="7474" h="1443">
                <a:moveTo>
                  <a:pt x="0" y="1442"/>
                </a:moveTo>
                <a:lnTo>
                  <a:pt x="159" y="0"/>
                </a:lnTo>
                <a:lnTo>
                  <a:pt x="7474" y="0"/>
                </a:lnTo>
                <a:lnTo>
                  <a:pt x="7474" y="1430"/>
                </a:lnTo>
                <a:lnTo>
                  <a:pt x="0" y="1442"/>
                </a:lnTo>
                <a:close/>
              </a:path>
            </a:pathLst>
          </a:custGeom>
          <a:solidFill>
            <a:srgbClr val="FBFBE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 name="Rectangle 2"/>
          <p:cNvSpPr>
            <a:spLocks noChangeArrowheads="1"/>
          </p:cNvSpPr>
          <p:nvPr/>
        </p:nvSpPr>
        <p:spPr bwMode="auto">
          <a:xfrm>
            <a:off x="17460" y="0"/>
            <a:ext cx="12192000" cy="652321"/>
          </a:xfrm>
          <a:prstGeom prst="rect">
            <a:avLst/>
          </a:prstGeom>
          <a:solidFill>
            <a:srgbClr val="B1C1E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Freeform 3"/>
          <p:cNvSpPr>
            <a:spLocks/>
          </p:cNvSpPr>
          <p:nvPr/>
        </p:nvSpPr>
        <p:spPr bwMode="auto">
          <a:xfrm>
            <a:off x="1893557" y="71677"/>
            <a:ext cx="10315903" cy="684643"/>
          </a:xfrm>
          <a:custGeom>
            <a:avLst/>
            <a:gdLst>
              <a:gd name="T0" fmla="+- 0 3326 3326"/>
              <a:gd name="T1" fmla="*/ T0 w 7474"/>
              <a:gd name="T2" fmla="+- 0 2203 761"/>
              <a:gd name="T3" fmla="*/ 2203 h 1443"/>
              <a:gd name="T4" fmla="+- 0 3485 3326"/>
              <a:gd name="T5" fmla="*/ T4 w 7474"/>
              <a:gd name="T6" fmla="+- 0 761 761"/>
              <a:gd name="T7" fmla="*/ 761 h 1443"/>
              <a:gd name="T8" fmla="+- 0 10800 3326"/>
              <a:gd name="T9" fmla="*/ T8 w 7474"/>
              <a:gd name="T10" fmla="+- 0 761 761"/>
              <a:gd name="T11" fmla="*/ 761 h 1443"/>
              <a:gd name="T12" fmla="+- 0 10800 3326"/>
              <a:gd name="T13" fmla="*/ T12 w 7474"/>
              <a:gd name="T14" fmla="+- 0 2191 761"/>
              <a:gd name="T15" fmla="*/ 2191 h 1443"/>
              <a:gd name="T16" fmla="+- 0 3326 3326"/>
              <a:gd name="T17" fmla="*/ T16 w 7474"/>
              <a:gd name="T18" fmla="+- 0 2203 761"/>
              <a:gd name="T19" fmla="*/ 2203 h 1443"/>
            </a:gdLst>
            <a:ahLst/>
            <a:cxnLst>
              <a:cxn ang="0">
                <a:pos x="T1" y="T3"/>
              </a:cxn>
              <a:cxn ang="0">
                <a:pos x="T5" y="T7"/>
              </a:cxn>
              <a:cxn ang="0">
                <a:pos x="T9" y="T11"/>
              </a:cxn>
              <a:cxn ang="0">
                <a:pos x="T13" y="T15"/>
              </a:cxn>
              <a:cxn ang="0">
                <a:pos x="T17" y="T19"/>
              </a:cxn>
            </a:cxnLst>
            <a:rect l="0" t="0" r="r" b="b"/>
            <a:pathLst>
              <a:path w="7474" h="1443">
                <a:moveTo>
                  <a:pt x="0" y="1442"/>
                </a:moveTo>
                <a:lnTo>
                  <a:pt x="159" y="0"/>
                </a:lnTo>
                <a:lnTo>
                  <a:pt x="7474" y="0"/>
                </a:lnTo>
                <a:lnTo>
                  <a:pt x="7474" y="1430"/>
                </a:lnTo>
                <a:lnTo>
                  <a:pt x="0" y="1442"/>
                </a:lnTo>
                <a:close/>
              </a:path>
            </a:pathLst>
          </a:custGeom>
          <a:solidFill>
            <a:schemeClr val="accent6">
              <a:lumMod val="20000"/>
              <a:lumOff val="8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15" name="Group 14"/>
          <p:cNvGrpSpPr/>
          <p:nvPr/>
        </p:nvGrpSpPr>
        <p:grpSpPr>
          <a:xfrm>
            <a:off x="1608530" y="53231"/>
            <a:ext cx="538945" cy="821412"/>
            <a:chOff x="908603" y="80216"/>
            <a:chExt cx="538945" cy="676514"/>
          </a:xfrm>
        </p:grpSpPr>
        <p:sp>
          <p:nvSpPr>
            <p:cNvPr id="20" name="Freeform 4"/>
            <p:cNvSpPr>
              <a:spLocks/>
            </p:cNvSpPr>
            <p:nvPr/>
          </p:nvSpPr>
          <p:spPr bwMode="auto">
            <a:xfrm>
              <a:off x="1136046" y="80216"/>
              <a:ext cx="311502" cy="676514"/>
            </a:xfrm>
            <a:custGeom>
              <a:avLst/>
              <a:gdLst>
                <a:gd name="T0" fmla="+- 0 3055 3055"/>
                <a:gd name="T1" fmla="*/ T0 w 430"/>
                <a:gd name="T2" fmla="+- 0 2450 761"/>
                <a:gd name="T3" fmla="*/ 2450 h 1690"/>
                <a:gd name="T4" fmla="+- 0 3086 3055"/>
                <a:gd name="T5" fmla="*/ T4 w 430"/>
                <a:gd name="T6" fmla="+- 0 1116 761"/>
                <a:gd name="T7" fmla="*/ 1116 h 1690"/>
                <a:gd name="T8" fmla="+- 0 3485 3055"/>
                <a:gd name="T9" fmla="*/ T8 w 430"/>
                <a:gd name="T10" fmla="+- 0 761 761"/>
                <a:gd name="T11" fmla="*/ 761 h 1690"/>
                <a:gd name="T12" fmla="+- 0 3326 3055"/>
                <a:gd name="T13" fmla="*/ T12 w 430"/>
                <a:gd name="T14" fmla="+- 0 2203 761"/>
                <a:gd name="T15" fmla="*/ 2203 h 1690"/>
                <a:gd name="T16" fmla="+- 0 3055 3055"/>
                <a:gd name="T17" fmla="*/ T16 w 430"/>
                <a:gd name="T18" fmla="+- 0 2450 761"/>
                <a:gd name="T19" fmla="*/ 2450 h 1690"/>
              </a:gdLst>
              <a:ahLst/>
              <a:cxnLst>
                <a:cxn ang="0">
                  <a:pos x="T1" y="T3"/>
                </a:cxn>
                <a:cxn ang="0">
                  <a:pos x="T5" y="T7"/>
                </a:cxn>
                <a:cxn ang="0">
                  <a:pos x="T9" y="T11"/>
                </a:cxn>
                <a:cxn ang="0">
                  <a:pos x="T13" y="T15"/>
                </a:cxn>
                <a:cxn ang="0">
                  <a:pos x="T17" y="T19"/>
                </a:cxn>
              </a:cxnLst>
              <a:rect l="0" t="0" r="r" b="b"/>
              <a:pathLst>
                <a:path w="430" h="1690">
                  <a:moveTo>
                    <a:pt x="0" y="1689"/>
                  </a:moveTo>
                  <a:lnTo>
                    <a:pt x="31" y="355"/>
                  </a:lnTo>
                  <a:lnTo>
                    <a:pt x="430" y="0"/>
                  </a:lnTo>
                  <a:lnTo>
                    <a:pt x="271" y="1442"/>
                  </a:lnTo>
                  <a:lnTo>
                    <a:pt x="0" y="1689"/>
                  </a:lnTo>
                  <a:close/>
                </a:path>
              </a:pathLst>
            </a:custGeom>
            <a:solidFill>
              <a:srgbClr val="FBB6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 name="Freeform 5"/>
            <p:cNvSpPr>
              <a:spLocks/>
            </p:cNvSpPr>
            <p:nvPr/>
          </p:nvSpPr>
          <p:spPr bwMode="auto">
            <a:xfrm>
              <a:off x="908603" y="80216"/>
              <a:ext cx="258983" cy="676514"/>
            </a:xfrm>
            <a:custGeom>
              <a:avLst/>
              <a:gdLst>
                <a:gd name="T0" fmla="+- 0 3055 2731"/>
                <a:gd name="T1" fmla="*/ T0 w 356"/>
                <a:gd name="T2" fmla="+- 0 2450 761"/>
                <a:gd name="T3" fmla="*/ 2450 h 1690"/>
                <a:gd name="T4" fmla="+- 0 2798 2731"/>
                <a:gd name="T5" fmla="*/ T4 w 356"/>
                <a:gd name="T6" fmla="+- 0 2203 761"/>
                <a:gd name="T7" fmla="*/ 2203 h 1690"/>
                <a:gd name="T8" fmla="+- 0 2731 2731"/>
                <a:gd name="T9" fmla="*/ T8 w 356"/>
                <a:gd name="T10" fmla="+- 0 761 761"/>
                <a:gd name="T11" fmla="*/ 761 h 1690"/>
                <a:gd name="T12" fmla="+- 0 3086 2731"/>
                <a:gd name="T13" fmla="*/ T12 w 356"/>
                <a:gd name="T14" fmla="+- 0 1116 761"/>
                <a:gd name="T15" fmla="*/ 1116 h 1690"/>
                <a:gd name="T16" fmla="+- 0 3055 2731"/>
                <a:gd name="T17" fmla="*/ T16 w 356"/>
                <a:gd name="T18" fmla="+- 0 2450 761"/>
                <a:gd name="T19" fmla="*/ 2450 h 1690"/>
              </a:gdLst>
              <a:ahLst/>
              <a:cxnLst>
                <a:cxn ang="0">
                  <a:pos x="T1" y="T3"/>
                </a:cxn>
                <a:cxn ang="0">
                  <a:pos x="T5" y="T7"/>
                </a:cxn>
                <a:cxn ang="0">
                  <a:pos x="T9" y="T11"/>
                </a:cxn>
                <a:cxn ang="0">
                  <a:pos x="T13" y="T15"/>
                </a:cxn>
                <a:cxn ang="0">
                  <a:pos x="T17" y="T19"/>
                </a:cxn>
              </a:cxnLst>
              <a:rect l="0" t="0" r="r" b="b"/>
              <a:pathLst>
                <a:path w="356" h="1690">
                  <a:moveTo>
                    <a:pt x="324" y="1689"/>
                  </a:moveTo>
                  <a:lnTo>
                    <a:pt x="67" y="1442"/>
                  </a:lnTo>
                  <a:lnTo>
                    <a:pt x="0" y="0"/>
                  </a:lnTo>
                  <a:lnTo>
                    <a:pt x="355" y="355"/>
                  </a:lnTo>
                  <a:lnTo>
                    <a:pt x="324" y="1689"/>
                  </a:lnTo>
                  <a:close/>
                </a:path>
              </a:pathLst>
            </a:custGeom>
            <a:solidFill>
              <a:srgbClr val="DB6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5" name="Freeform 6"/>
          <p:cNvSpPr>
            <a:spLocks/>
          </p:cNvSpPr>
          <p:nvPr/>
        </p:nvSpPr>
        <p:spPr bwMode="auto">
          <a:xfrm>
            <a:off x="889114" y="71678"/>
            <a:ext cx="772509" cy="684642"/>
          </a:xfrm>
          <a:custGeom>
            <a:avLst/>
            <a:gdLst>
              <a:gd name="T0" fmla="+- 0 2798 1553"/>
              <a:gd name="T1" fmla="*/ T0 w 1246"/>
              <a:gd name="T2" fmla="+- 0 2203 761"/>
              <a:gd name="T3" fmla="*/ 2203 h 1443"/>
              <a:gd name="T4" fmla="+- 0 1553 1553"/>
              <a:gd name="T5" fmla="*/ T4 w 1246"/>
              <a:gd name="T6" fmla="+- 0 2203 761"/>
              <a:gd name="T7" fmla="*/ 2203 h 1443"/>
              <a:gd name="T8" fmla="+- 0 1553 1553"/>
              <a:gd name="T9" fmla="*/ T8 w 1246"/>
              <a:gd name="T10" fmla="+- 0 761 761"/>
              <a:gd name="T11" fmla="*/ 761 h 1443"/>
              <a:gd name="T12" fmla="+- 0 2731 1553"/>
              <a:gd name="T13" fmla="*/ T12 w 1246"/>
              <a:gd name="T14" fmla="+- 0 761 761"/>
              <a:gd name="T15" fmla="*/ 761 h 1443"/>
              <a:gd name="T16" fmla="+- 0 2798 1553"/>
              <a:gd name="T17" fmla="*/ T16 w 1246"/>
              <a:gd name="T18" fmla="+- 0 2203 761"/>
              <a:gd name="T19" fmla="*/ 2203 h 1443"/>
            </a:gdLst>
            <a:ahLst/>
            <a:cxnLst>
              <a:cxn ang="0">
                <a:pos x="T1" y="T3"/>
              </a:cxn>
              <a:cxn ang="0">
                <a:pos x="T5" y="T7"/>
              </a:cxn>
              <a:cxn ang="0">
                <a:pos x="T9" y="T11"/>
              </a:cxn>
              <a:cxn ang="0">
                <a:pos x="T13" y="T15"/>
              </a:cxn>
              <a:cxn ang="0">
                <a:pos x="T17" y="T19"/>
              </a:cxn>
            </a:cxnLst>
            <a:rect l="0" t="0" r="r" b="b"/>
            <a:pathLst>
              <a:path w="1246" h="1443">
                <a:moveTo>
                  <a:pt x="1245" y="1442"/>
                </a:moveTo>
                <a:lnTo>
                  <a:pt x="0" y="1442"/>
                </a:lnTo>
                <a:lnTo>
                  <a:pt x="0" y="0"/>
                </a:lnTo>
                <a:lnTo>
                  <a:pt x="1178" y="0"/>
                </a:lnTo>
                <a:lnTo>
                  <a:pt x="1245" y="1442"/>
                </a:lnTo>
                <a:close/>
              </a:path>
            </a:pathLst>
          </a:custGeom>
          <a:solidFill>
            <a:srgbClr val="F4832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 name="Rectangle 25"/>
          <p:cNvSpPr/>
          <p:nvPr/>
        </p:nvSpPr>
        <p:spPr>
          <a:xfrm>
            <a:off x="889114" y="88180"/>
            <a:ext cx="719416" cy="58064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smtClean="0">
                <a:latin typeface="Times New Roman" panose="02020603050405020304" pitchFamily="18" charset="0"/>
                <a:cs typeface="Times New Roman" panose="02020603050405020304" pitchFamily="18" charset="0"/>
              </a:rPr>
              <a:t>LỚP</a:t>
            </a:r>
          </a:p>
          <a:p>
            <a:pPr algn="ctr"/>
            <a:r>
              <a:rPr lang="en-US" b="1" smtClean="0">
                <a:latin typeface="Times New Roman" panose="02020603050405020304" pitchFamily="18" charset="0"/>
                <a:cs typeface="Times New Roman" panose="02020603050405020304" pitchFamily="18" charset="0"/>
              </a:rPr>
              <a:t>10</a:t>
            </a:r>
            <a:endParaRPr lang="en-US" b="1">
              <a:latin typeface="Times New Roman" panose="02020603050405020304" pitchFamily="18" charset="0"/>
              <a:cs typeface="Times New Roman" panose="02020603050405020304" pitchFamily="18" charset="0"/>
            </a:endParaRPr>
          </a:p>
        </p:txBody>
      </p:sp>
      <p:sp>
        <p:nvSpPr>
          <p:cNvPr id="18" name="Rounded Rectangle 17"/>
          <p:cNvSpPr/>
          <p:nvPr/>
        </p:nvSpPr>
        <p:spPr>
          <a:xfrm>
            <a:off x="94594" y="71678"/>
            <a:ext cx="747224" cy="684642"/>
          </a:xfrm>
          <a:prstGeom prst="roundRect">
            <a:avLst/>
          </a:prstGeom>
          <a:solidFill>
            <a:schemeClr val="accent6">
              <a:lumMod val="75000"/>
            </a:schemeClr>
          </a:solidFill>
          <a:ln>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700" b="1" smtClean="0">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NGỮ VĂN</a:t>
            </a:r>
            <a:endParaRPr lang="en-US" sz="1700" b="1">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endParaRPr>
          </a:p>
        </p:txBody>
      </p:sp>
      <p:sp>
        <p:nvSpPr>
          <p:cNvPr id="23" name="Rectangle 22"/>
          <p:cNvSpPr/>
          <p:nvPr/>
        </p:nvSpPr>
        <p:spPr>
          <a:xfrm>
            <a:off x="1561235" y="131928"/>
            <a:ext cx="10630766" cy="67762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dirty="0" smtClean="0">
                <a:solidFill>
                  <a:srgbClr val="C00000"/>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BÀI 7: ANH HÙNG VÀ NGHỆ SĨ (PHẦN VIẾT)</a:t>
            </a:r>
            <a:endParaRPr lang="en-US" sz="3200" b="1" dirty="0">
              <a:solidFill>
                <a:srgbClr val="C00000"/>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endParaRPr>
          </a:p>
        </p:txBody>
      </p:sp>
      <p:grpSp>
        <p:nvGrpSpPr>
          <p:cNvPr id="29" name="Group 28"/>
          <p:cNvGrpSpPr/>
          <p:nvPr/>
        </p:nvGrpSpPr>
        <p:grpSpPr>
          <a:xfrm>
            <a:off x="17460" y="6782919"/>
            <a:ext cx="12194502" cy="75081"/>
            <a:chOff x="4931841" y="4800600"/>
            <a:chExt cx="14776329" cy="149111"/>
          </a:xfrm>
          <a:solidFill>
            <a:schemeClr val="accent6">
              <a:lumMod val="50000"/>
            </a:schemeClr>
          </a:solidFill>
        </p:grpSpPr>
        <p:grpSp>
          <p:nvGrpSpPr>
            <p:cNvPr id="30" name="Group 29"/>
            <p:cNvGrpSpPr/>
            <p:nvPr/>
          </p:nvGrpSpPr>
          <p:grpSpPr>
            <a:xfrm>
              <a:off x="4931841" y="4800600"/>
              <a:ext cx="12138546" cy="149111"/>
              <a:chOff x="2844983" y="4880089"/>
              <a:chExt cx="12138546" cy="149111"/>
            </a:xfrm>
            <a:grpFill/>
          </p:grpSpPr>
          <p:grpSp>
            <p:nvGrpSpPr>
              <p:cNvPr id="36" name="Group 35"/>
              <p:cNvGrpSpPr/>
              <p:nvPr/>
            </p:nvGrpSpPr>
            <p:grpSpPr>
              <a:xfrm>
                <a:off x="2844983" y="4880089"/>
                <a:ext cx="11069794" cy="149111"/>
                <a:chOff x="2211387" y="5029200"/>
                <a:chExt cx="11679394" cy="126831"/>
              </a:xfrm>
              <a:grpFill/>
            </p:grpSpPr>
            <p:sp>
              <p:nvSpPr>
                <p:cNvPr id="39" name="Freeform 5"/>
                <p:cNvSpPr>
                  <a:spLocks/>
                </p:cNvSpPr>
                <p:nvPr/>
              </p:nvSpPr>
              <p:spPr bwMode="auto">
                <a:xfrm>
                  <a:off x="2211387" y="5029200"/>
                  <a:ext cx="526381" cy="126831"/>
                </a:xfrm>
                <a:custGeom>
                  <a:avLst/>
                  <a:gdLst>
                    <a:gd name="T0" fmla="*/ 33 w 412"/>
                    <a:gd name="T1" fmla="*/ 150 h 182"/>
                    <a:gd name="T2" fmla="*/ 187 w 412"/>
                    <a:gd name="T3" fmla="*/ 150 h 182"/>
                    <a:gd name="T4" fmla="*/ 187 w 412"/>
                    <a:gd name="T5" fmla="*/ 1 h 182"/>
                    <a:gd name="T6" fmla="*/ 187 w 412"/>
                    <a:gd name="T7" fmla="*/ 1 h 182"/>
                    <a:gd name="T8" fmla="*/ 187 w 412"/>
                    <a:gd name="T9" fmla="*/ 1 h 182"/>
                    <a:gd name="T10" fmla="*/ 412 w 412"/>
                    <a:gd name="T11" fmla="*/ 0 h 182"/>
                    <a:gd name="T12" fmla="*/ 412 w 412"/>
                    <a:gd name="T13" fmla="*/ 181 h 182"/>
                    <a:gd name="T14" fmla="*/ 379 w 412"/>
                    <a:gd name="T15" fmla="*/ 181 h 182"/>
                    <a:gd name="T16" fmla="*/ 379 w 412"/>
                    <a:gd name="T17" fmla="*/ 181 h 182"/>
                    <a:gd name="T18" fmla="*/ 256 w 412"/>
                    <a:gd name="T19" fmla="*/ 182 h 182"/>
                    <a:gd name="T20" fmla="*/ 255 w 412"/>
                    <a:gd name="T21" fmla="*/ 62 h 182"/>
                    <a:gd name="T22" fmla="*/ 342 w 412"/>
                    <a:gd name="T23" fmla="*/ 62 h 182"/>
                    <a:gd name="T24" fmla="*/ 342 w 412"/>
                    <a:gd name="T25" fmla="*/ 62 h 182"/>
                    <a:gd name="T26" fmla="*/ 342 w 412"/>
                    <a:gd name="T27" fmla="*/ 62 h 182"/>
                    <a:gd name="T28" fmla="*/ 342 w 412"/>
                    <a:gd name="T29" fmla="*/ 94 h 182"/>
                    <a:gd name="T30" fmla="*/ 342 w 412"/>
                    <a:gd name="T31" fmla="*/ 94 h 182"/>
                    <a:gd name="T32" fmla="*/ 342 w 412"/>
                    <a:gd name="T33" fmla="*/ 116 h 182"/>
                    <a:gd name="T34" fmla="*/ 313 w 412"/>
                    <a:gd name="T35" fmla="*/ 116 h 182"/>
                    <a:gd name="T36" fmla="*/ 313 w 412"/>
                    <a:gd name="T37" fmla="*/ 94 h 182"/>
                    <a:gd name="T38" fmla="*/ 288 w 412"/>
                    <a:gd name="T39" fmla="*/ 94 h 182"/>
                    <a:gd name="T40" fmla="*/ 288 w 412"/>
                    <a:gd name="T41" fmla="*/ 149 h 182"/>
                    <a:gd name="T42" fmla="*/ 379 w 412"/>
                    <a:gd name="T43" fmla="*/ 149 h 182"/>
                    <a:gd name="T44" fmla="*/ 379 w 412"/>
                    <a:gd name="T45" fmla="*/ 32 h 182"/>
                    <a:gd name="T46" fmla="*/ 220 w 412"/>
                    <a:gd name="T47" fmla="*/ 32 h 182"/>
                    <a:gd name="T48" fmla="*/ 220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7 w 412"/>
                    <a:gd name="T61" fmla="*/ 115 h 182"/>
                    <a:gd name="T62" fmla="*/ 100 w 412"/>
                    <a:gd name="T63" fmla="*/ 115 h 182"/>
                    <a:gd name="T64" fmla="*/ 100 w 412"/>
                    <a:gd name="T65" fmla="*/ 116 h 182"/>
                    <a:gd name="T66" fmla="*/ 71 w 412"/>
                    <a:gd name="T67" fmla="*/ 116 h 182"/>
                    <a:gd name="T68" fmla="*/ 71 w 412"/>
                    <a:gd name="T69" fmla="*/ 115 h 182"/>
                    <a:gd name="T70" fmla="*/ 70 w 412"/>
                    <a:gd name="T71" fmla="*/ 115 h 182"/>
                    <a:gd name="T72" fmla="*/ 69 w 412"/>
                    <a:gd name="T73" fmla="*/ 61 h 182"/>
                    <a:gd name="T74" fmla="*/ 100 w 412"/>
                    <a:gd name="T75" fmla="*/ 61 h 182"/>
                    <a:gd name="T76" fmla="*/ 100 w 412"/>
                    <a:gd name="T77" fmla="*/ 84 h 182"/>
                    <a:gd name="T78" fmla="*/ 124 w 412"/>
                    <a:gd name="T79" fmla="*/ 84 h 182"/>
                    <a:gd name="T80" fmla="*/ 124 w 412"/>
                    <a:gd name="T81" fmla="*/ 33 h 182"/>
                    <a:gd name="T82" fmla="*/ 33 w 412"/>
                    <a:gd name="T83" fmla="*/ 33 h 182"/>
                    <a:gd name="T84" fmla="*/ 33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3" y="150"/>
                      </a:moveTo>
                      <a:cubicBezTo>
                        <a:pt x="187" y="150"/>
                        <a:pt x="187" y="150"/>
                        <a:pt x="187" y="150"/>
                      </a:cubicBezTo>
                      <a:cubicBezTo>
                        <a:pt x="187" y="1"/>
                        <a:pt x="187" y="1"/>
                        <a:pt x="187"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79" y="181"/>
                        <a:pt x="379" y="181"/>
                        <a:pt x="379" y="181"/>
                      </a:cubicBezTo>
                      <a:cubicBezTo>
                        <a:pt x="379" y="181"/>
                        <a:pt x="379" y="181"/>
                        <a:pt x="379" y="181"/>
                      </a:cubicBezTo>
                      <a:cubicBezTo>
                        <a:pt x="256" y="182"/>
                        <a:pt x="256" y="182"/>
                        <a:pt x="256" y="182"/>
                      </a:cubicBezTo>
                      <a:cubicBezTo>
                        <a:pt x="256" y="143"/>
                        <a:pt x="255" y="100"/>
                        <a:pt x="255" y="62"/>
                      </a:cubicBezTo>
                      <a:cubicBezTo>
                        <a:pt x="285" y="62"/>
                        <a:pt x="313" y="62"/>
                        <a:pt x="342" y="62"/>
                      </a:cubicBezTo>
                      <a:cubicBezTo>
                        <a:pt x="342" y="62"/>
                        <a:pt x="342" y="62"/>
                        <a:pt x="342" y="62"/>
                      </a:cubicBezTo>
                      <a:cubicBezTo>
                        <a:pt x="342" y="62"/>
                        <a:pt x="342" y="62"/>
                        <a:pt x="342" y="62"/>
                      </a:cubicBezTo>
                      <a:cubicBezTo>
                        <a:pt x="342" y="94"/>
                        <a:pt x="342" y="94"/>
                        <a:pt x="342"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8" y="94"/>
                        <a:pt x="288" y="94"/>
                        <a:pt x="288" y="94"/>
                      </a:cubicBezTo>
                      <a:cubicBezTo>
                        <a:pt x="288" y="149"/>
                        <a:pt x="288" y="149"/>
                        <a:pt x="288" y="149"/>
                      </a:cubicBezTo>
                      <a:cubicBezTo>
                        <a:pt x="379" y="149"/>
                        <a:pt x="379" y="149"/>
                        <a:pt x="379" y="149"/>
                      </a:cubicBezTo>
                      <a:cubicBezTo>
                        <a:pt x="379" y="32"/>
                        <a:pt x="379" y="32"/>
                        <a:pt x="379" y="32"/>
                      </a:cubicBezTo>
                      <a:cubicBezTo>
                        <a:pt x="220" y="32"/>
                        <a:pt x="220" y="32"/>
                        <a:pt x="220" y="32"/>
                      </a:cubicBezTo>
                      <a:cubicBezTo>
                        <a:pt x="220" y="32"/>
                        <a:pt x="220" y="32"/>
                        <a:pt x="220"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7" y="115"/>
                        <a:pt x="157" y="115"/>
                        <a:pt x="157" y="115"/>
                      </a:cubicBezTo>
                      <a:cubicBezTo>
                        <a:pt x="100" y="115"/>
                        <a:pt x="100" y="115"/>
                        <a:pt x="100" y="115"/>
                      </a:cubicBezTo>
                      <a:cubicBezTo>
                        <a:pt x="100" y="116"/>
                        <a:pt x="100" y="116"/>
                        <a:pt x="100" y="116"/>
                      </a:cubicBezTo>
                      <a:cubicBezTo>
                        <a:pt x="71" y="116"/>
                        <a:pt x="71" y="116"/>
                        <a:pt x="71" y="116"/>
                      </a:cubicBezTo>
                      <a:cubicBezTo>
                        <a:pt x="71" y="115"/>
                        <a:pt x="71" y="115"/>
                        <a:pt x="71" y="115"/>
                      </a:cubicBezTo>
                      <a:cubicBezTo>
                        <a:pt x="70" y="115"/>
                        <a:pt x="70" y="115"/>
                        <a:pt x="70" y="115"/>
                      </a:cubicBezTo>
                      <a:cubicBezTo>
                        <a:pt x="69" y="61"/>
                        <a:pt x="69" y="61"/>
                        <a:pt x="69" y="61"/>
                      </a:cubicBezTo>
                      <a:cubicBezTo>
                        <a:pt x="100" y="61"/>
                        <a:pt x="100" y="61"/>
                        <a:pt x="100" y="61"/>
                      </a:cubicBezTo>
                      <a:cubicBezTo>
                        <a:pt x="100" y="84"/>
                        <a:pt x="100" y="84"/>
                        <a:pt x="100" y="84"/>
                      </a:cubicBezTo>
                      <a:cubicBezTo>
                        <a:pt x="124" y="84"/>
                        <a:pt x="124" y="84"/>
                        <a:pt x="124" y="84"/>
                      </a:cubicBezTo>
                      <a:cubicBezTo>
                        <a:pt x="124" y="33"/>
                        <a:pt x="124" y="33"/>
                        <a:pt x="124" y="33"/>
                      </a:cubicBezTo>
                      <a:cubicBezTo>
                        <a:pt x="33" y="33"/>
                        <a:pt x="33" y="33"/>
                        <a:pt x="33" y="33"/>
                      </a:cubicBezTo>
                      <a:lnTo>
                        <a:pt x="33"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40" name="Freeform 6"/>
                <p:cNvSpPr>
                  <a:spLocks/>
                </p:cNvSpPr>
                <p:nvPr/>
              </p:nvSpPr>
              <p:spPr bwMode="auto">
                <a:xfrm>
                  <a:off x="2769038" y="5029200"/>
                  <a:ext cx="524643" cy="126831"/>
                </a:xfrm>
                <a:custGeom>
                  <a:avLst/>
                  <a:gdLst>
                    <a:gd name="T0" fmla="*/ 32 w 411"/>
                    <a:gd name="T1" fmla="*/ 150 h 182"/>
                    <a:gd name="T2" fmla="*/ 186 w 411"/>
                    <a:gd name="T3" fmla="*/ 150 h 182"/>
                    <a:gd name="T4" fmla="*/ 186 w 411"/>
                    <a:gd name="T5" fmla="*/ 1 h 182"/>
                    <a:gd name="T6" fmla="*/ 187 w 411"/>
                    <a:gd name="T7" fmla="*/ 1 h 182"/>
                    <a:gd name="T8" fmla="*/ 187 w 411"/>
                    <a:gd name="T9" fmla="*/ 1 h 182"/>
                    <a:gd name="T10" fmla="*/ 411 w 411"/>
                    <a:gd name="T11" fmla="*/ 0 h 182"/>
                    <a:gd name="T12" fmla="*/ 411 w 411"/>
                    <a:gd name="T13" fmla="*/ 181 h 182"/>
                    <a:gd name="T14" fmla="*/ 379 w 411"/>
                    <a:gd name="T15" fmla="*/ 181 h 182"/>
                    <a:gd name="T16" fmla="*/ 379 w 411"/>
                    <a:gd name="T17" fmla="*/ 181 h 182"/>
                    <a:gd name="T18" fmla="*/ 255 w 411"/>
                    <a:gd name="T19" fmla="*/ 182 h 182"/>
                    <a:gd name="T20" fmla="*/ 255 w 411"/>
                    <a:gd name="T21" fmla="*/ 62 h 182"/>
                    <a:gd name="T22" fmla="*/ 341 w 411"/>
                    <a:gd name="T23" fmla="*/ 62 h 182"/>
                    <a:gd name="T24" fmla="*/ 341 w 411"/>
                    <a:gd name="T25" fmla="*/ 62 h 182"/>
                    <a:gd name="T26" fmla="*/ 342 w 411"/>
                    <a:gd name="T27" fmla="*/ 62 h 182"/>
                    <a:gd name="T28" fmla="*/ 342 w 411"/>
                    <a:gd name="T29" fmla="*/ 94 h 182"/>
                    <a:gd name="T30" fmla="*/ 341 w 411"/>
                    <a:gd name="T31" fmla="*/ 94 h 182"/>
                    <a:gd name="T32" fmla="*/ 341 w 411"/>
                    <a:gd name="T33" fmla="*/ 116 h 182"/>
                    <a:gd name="T34" fmla="*/ 312 w 411"/>
                    <a:gd name="T35" fmla="*/ 116 h 182"/>
                    <a:gd name="T36" fmla="*/ 312 w 411"/>
                    <a:gd name="T37" fmla="*/ 94 h 182"/>
                    <a:gd name="T38" fmla="*/ 288 w 411"/>
                    <a:gd name="T39" fmla="*/ 94 h 182"/>
                    <a:gd name="T40" fmla="*/ 288 w 411"/>
                    <a:gd name="T41" fmla="*/ 149 h 182"/>
                    <a:gd name="T42" fmla="*/ 379 w 411"/>
                    <a:gd name="T43" fmla="*/ 149 h 182"/>
                    <a:gd name="T44" fmla="*/ 379 w 411"/>
                    <a:gd name="T45" fmla="*/ 32 h 182"/>
                    <a:gd name="T46" fmla="*/ 220 w 411"/>
                    <a:gd name="T47" fmla="*/ 32 h 182"/>
                    <a:gd name="T48" fmla="*/ 220 w 411"/>
                    <a:gd name="T49" fmla="*/ 32 h 182"/>
                    <a:gd name="T50" fmla="*/ 218 w 411"/>
                    <a:gd name="T51" fmla="*/ 32 h 182"/>
                    <a:gd name="T52" fmla="*/ 218 w 411"/>
                    <a:gd name="T53" fmla="*/ 182 h 182"/>
                    <a:gd name="T54" fmla="*/ 0 w 411"/>
                    <a:gd name="T55" fmla="*/ 182 h 182"/>
                    <a:gd name="T56" fmla="*/ 0 w 411"/>
                    <a:gd name="T57" fmla="*/ 1 h 182"/>
                    <a:gd name="T58" fmla="*/ 156 w 411"/>
                    <a:gd name="T59" fmla="*/ 0 h 182"/>
                    <a:gd name="T60" fmla="*/ 156 w 411"/>
                    <a:gd name="T61" fmla="*/ 115 h 182"/>
                    <a:gd name="T62" fmla="*/ 99 w 411"/>
                    <a:gd name="T63" fmla="*/ 115 h 182"/>
                    <a:gd name="T64" fmla="*/ 99 w 411"/>
                    <a:gd name="T65" fmla="*/ 116 h 182"/>
                    <a:gd name="T66" fmla="*/ 70 w 411"/>
                    <a:gd name="T67" fmla="*/ 116 h 182"/>
                    <a:gd name="T68" fmla="*/ 70 w 411"/>
                    <a:gd name="T69" fmla="*/ 115 h 182"/>
                    <a:gd name="T70" fmla="*/ 69 w 411"/>
                    <a:gd name="T71" fmla="*/ 115 h 182"/>
                    <a:gd name="T72" fmla="*/ 69 w 411"/>
                    <a:gd name="T73" fmla="*/ 61 h 182"/>
                    <a:gd name="T74" fmla="*/ 99 w 411"/>
                    <a:gd name="T75" fmla="*/ 61 h 182"/>
                    <a:gd name="T76" fmla="*/ 99 w 411"/>
                    <a:gd name="T77" fmla="*/ 84 h 182"/>
                    <a:gd name="T78" fmla="*/ 123 w 411"/>
                    <a:gd name="T79" fmla="*/ 84 h 182"/>
                    <a:gd name="T80" fmla="*/ 123 w 411"/>
                    <a:gd name="T81" fmla="*/ 33 h 182"/>
                    <a:gd name="T82" fmla="*/ 32 w 411"/>
                    <a:gd name="T83" fmla="*/ 33 h 182"/>
                    <a:gd name="T84" fmla="*/ 32 w 411"/>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1" h="182">
                      <a:moveTo>
                        <a:pt x="32" y="150"/>
                      </a:moveTo>
                      <a:cubicBezTo>
                        <a:pt x="186" y="150"/>
                        <a:pt x="186" y="150"/>
                        <a:pt x="186" y="150"/>
                      </a:cubicBezTo>
                      <a:cubicBezTo>
                        <a:pt x="186" y="1"/>
                        <a:pt x="186" y="1"/>
                        <a:pt x="186" y="1"/>
                      </a:cubicBezTo>
                      <a:cubicBezTo>
                        <a:pt x="187" y="1"/>
                        <a:pt x="187" y="1"/>
                        <a:pt x="187" y="1"/>
                      </a:cubicBezTo>
                      <a:cubicBezTo>
                        <a:pt x="187" y="1"/>
                        <a:pt x="187" y="1"/>
                        <a:pt x="187" y="1"/>
                      </a:cubicBezTo>
                      <a:cubicBezTo>
                        <a:pt x="268" y="1"/>
                        <a:pt x="332" y="0"/>
                        <a:pt x="411" y="0"/>
                      </a:cubicBezTo>
                      <a:cubicBezTo>
                        <a:pt x="411" y="181"/>
                        <a:pt x="411" y="181"/>
                        <a:pt x="411" y="181"/>
                      </a:cubicBezTo>
                      <a:cubicBezTo>
                        <a:pt x="379" y="181"/>
                        <a:pt x="379" y="181"/>
                        <a:pt x="379" y="181"/>
                      </a:cubicBezTo>
                      <a:cubicBezTo>
                        <a:pt x="379" y="181"/>
                        <a:pt x="379" y="181"/>
                        <a:pt x="379" y="181"/>
                      </a:cubicBezTo>
                      <a:cubicBezTo>
                        <a:pt x="255" y="182"/>
                        <a:pt x="255" y="182"/>
                        <a:pt x="255" y="182"/>
                      </a:cubicBezTo>
                      <a:cubicBezTo>
                        <a:pt x="255" y="143"/>
                        <a:pt x="255" y="100"/>
                        <a:pt x="255" y="62"/>
                      </a:cubicBezTo>
                      <a:cubicBezTo>
                        <a:pt x="284" y="62"/>
                        <a:pt x="312" y="62"/>
                        <a:pt x="341" y="62"/>
                      </a:cubicBezTo>
                      <a:cubicBezTo>
                        <a:pt x="341" y="62"/>
                        <a:pt x="341" y="62"/>
                        <a:pt x="341" y="62"/>
                      </a:cubicBezTo>
                      <a:cubicBezTo>
                        <a:pt x="342" y="62"/>
                        <a:pt x="342" y="62"/>
                        <a:pt x="342" y="62"/>
                      </a:cubicBezTo>
                      <a:cubicBezTo>
                        <a:pt x="342" y="94"/>
                        <a:pt x="342" y="94"/>
                        <a:pt x="342" y="94"/>
                      </a:cubicBezTo>
                      <a:cubicBezTo>
                        <a:pt x="341" y="94"/>
                        <a:pt x="341" y="94"/>
                        <a:pt x="341" y="94"/>
                      </a:cubicBezTo>
                      <a:cubicBezTo>
                        <a:pt x="341" y="116"/>
                        <a:pt x="341" y="116"/>
                        <a:pt x="341" y="116"/>
                      </a:cubicBezTo>
                      <a:cubicBezTo>
                        <a:pt x="312" y="116"/>
                        <a:pt x="312" y="116"/>
                        <a:pt x="312" y="116"/>
                      </a:cubicBezTo>
                      <a:cubicBezTo>
                        <a:pt x="312" y="94"/>
                        <a:pt x="312" y="94"/>
                        <a:pt x="312" y="94"/>
                      </a:cubicBezTo>
                      <a:cubicBezTo>
                        <a:pt x="288" y="94"/>
                        <a:pt x="288" y="94"/>
                        <a:pt x="288" y="94"/>
                      </a:cubicBezTo>
                      <a:cubicBezTo>
                        <a:pt x="288" y="149"/>
                        <a:pt x="288" y="149"/>
                        <a:pt x="288" y="149"/>
                      </a:cubicBezTo>
                      <a:cubicBezTo>
                        <a:pt x="379" y="149"/>
                        <a:pt x="379" y="149"/>
                        <a:pt x="379" y="149"/>
                      </a:cubicBezTo>
                      <a:cubicBezTo>
                        <a:pt x="379" y="32"/>
                        <a:pt x="379" y="32"/>
                        <a:pt x="379" y="32"/>
                      </a:cubicBezTo>
                      <a:cubicBezTo>
                        <a:pt x="220" y="32"/>
                        <a:pt x="220" y="32"/>
                        <a:pt x="220" y="32"/>
                      </a:cubicBezTo>
                      <a:cubicBezTo>
                        <a:pt x="220" y="32"/>
                        <a:pt x="220" y="32"/>
                        <a:pt x="220" y="32"/>
                      </a:cubicBezTo>
                      <a:cubicBezTo>
                        <a:pt x="218" y="32"/>
                        <a:pt x="218" y="32"/>
                        <a:pt x="218" y="32"/>
                      </a:cubicBezTo>
                      <a:cubicBezTo>
                        <a:pt x="218" y="182"/>
                        <a:pt x="218" y="182"/>
                        <a:pt x="218" y="182"/>
                      </a:cubicBezTo>
                      <a:cubicBezTo>
                        <a:pt x="0" y="182"/>
                        <a:pt x="0" y="182"/>
                        <a:pt x="0" y="182"/>
                      </a:cubicBezTo>
                      <a:cubicBezTo>
                        <a:pt x="0" y="1"/>
                        <a:pt x="0" y="1"/>
                        <a:pt x="0" y="1"/>
                      </a:cubicBezTo>
                      <a:cubicBezTo>
                        <a:pt x="156" y="0"/>
                        <a:pt x="156" y="0"/>
                        <a:pt x="156" y="0"/>
                      </a:cubicBezTo>
                      <a:cubicBezTo>
                        <a:pt x="156" y="115"/>
                        <a:pt x="156" y="115"/>
                        <a:pt x="156" y="115"/>
                      </a:cubicBezTo>
                      <a:cubicBezTo>
                        <a:pt x="99" y="115"/>
                        <a:pt x="99" y="115"/>
                        <a:pt x="99" y="115"/>
                      </a:cubicBezTo>
                      <a:cubicBezTo>
                        <a:pt x="99" y="116"/>
                        <a:pt x="99" y="116"/>
                        <a:pt x="99" y="116"/>
                      </a:cubicBezTo>
                      <a:cubicBezTo>
                        <a:pt x="70" y="116"/>
                        <a:pt x="70" y="116"/>
                        <a:pt x="70" y="116"/>
                      </a:cubicBezTo>
                      <a:cubicBezTo>
                        <a:pt x="70" y="115"/>
                        <a:pt x="70" y="115"/>
                        <a:pt x="70" y="115"/>
                      </a:cubicBezTo>
                      <a:cubicBezTo>
                        <a:pt x="69" y="115"/>
                        <a:pt x="69" y="115"/>
                        <a:pt x="69" y="115"/>
                      </a:cubicBezTo>
                      <a:cubicBezTo>
                        <a:pt x="69" y="61"/>
                        <a:pt x="69" y="61"/>
                        <a:pt x="69" y="61"/>
                      </a:cubicBezTo>
                      <a:cubicBezTo>
                        <a:pt x="99" y="61"/>
                        <a:pt x="99" y="61"/>
                        <a:pt x="99" y="61"/>
                      </a:cubicBezTo>
                      <a:cubicBezTo>
                        <a:pt x="99" y="84"/>
                        <a:pt x="99" y="84"/>
                        <a:pt x="99" y="84"/>
                      </a:cubicBezTo>
                      <a:cubicBezTo>
                        <a:pt x="123" y="84"/>
                        <a:pt x="123" y="84"/>
                        <a:pt x="123" y="84"/>
                      </a:cubicBezTo>
                      <a:cubicBezTo>
                        <a:pt x="123" y="33"/>
                        <a:pt x="123" y="33"/>
                        <a:pt x="123" y="33"/>
                      </a:cubicBezTo>
                      <a:cubicBezTo>
                        <a:pt x="32" y="33"/>
                        <a:pt x="32" y="33"/>
                        <a:pt x="32" y="33"/>
                      </a:cubicBezTo>
                      <a:lnTo>
                        <a:pt x="32"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41" name="Freeform 7"/>
                <p:cNvSpPr>
                  <a:spLocks/>
                </p:cNvSpPr>
                <p:nvPr/>
              </p:nvSpPr>
              <p:spPr bwMode="auto">
                <a:xfrm>
                  <a:off x="3324952" y="5029200"/>
                  <a:ext cx="526381" cy="126831"/>
                </a:xfrm>
                <a:custGeom>
                  <a:avLst/>
                  <a:gdLst>
                    <a:gd name="T0" fmla="*/ 33 w 412"/>
                    <a:gd name="T1" fmla="*/ 150 h 182"/>
                    <a:gd name="T2" fmla="*/ 187 w 412"/>
                    <a:gd name="T3" fmla="*/ 150 h 182"/>
                    <a:gd name="T4" fmla="*/ 187 w 412"/>
                    <a:gd name="T5" fmla="*/ 1 h 182"/>
                    <a:gd name="T6" fmla="*/ 187 w 412"/>
                    <a:gd name="T7" fmla="*/ 1 h 182"/>
                    <a:gd name="T8" fmla="*/ 187 w 412"/>
                    <a:gd name="T9" fmla="*/ 1 h 182"/>
                    <a:gd name="T10" fmla="*/ 412 w 412"/>
                    <a:gd name="T11" fmla="*/ 0 h 182"/>
                    <a:gd name="T12" fmla="*/ 412 w 412"/>
                    <a:gd name="T13" fmla="*/ 181 h 182"/>
                    <a:gd name="T14" fmla="*/ 380 w 412"/>
                    <a:gd name="T15" fmla="*/ 181 h 182"/>
                    <a:gd name="T16" fmla="*/ 380 w 412"/>
                    <a:gd name="T17" fmla="*/ 181 h 182"/>
                    <a:gd name="T18" fmla="*/ 256 w 412"/>
                    <a:gd name="T19" fmla="*/ 182 h 182"/>
                    <a:gd name="T20" fmla="*/ 255 w 412"/>
                    <a:gd name="T21" fmla="*/ 62 h 182"/>
                    <a:gd name="T22" fmla="*/ 342 w 412"/>
                    <a:gd name="T23" fmla="*/ 62 h 182"/>
                    <a:gd name="T24" fmla="*/ 342 w 412"/>
                    <a:gd name="T25" fmla="*/ 62 h 182"/>
                    <a:gd name="T26" fmla="*/ 342 w 412"/>
                    <a:gd name="T27" fmla="*/ 62 h 182"/>
                    <a:gd name="T28" fmla="*/ 342 w 412"/>
                    <a:gd name="T29" fmla="*/ 94 h 182"/>
                    <a:gd name="T30" fmla="*/ 342 w 412"/>
                    <a:gd name="T31" fmla="*/ 94 h 182"/>
                    <a:gd name="T32" fmla="*/ 342 w 412"/>
                    <a:gd name="T33" fmla="*/ 116 h 182"/>
                    <a:gd name="T34" fmla="*/ 313 w 412"/>
                    <a:gd name="T35" fmla="*/ 116 h 182"/>
                    <a:gd name="T36" fmla="*/ 313 w 412"/>
                    <a:gd name="T37" fmla="*/ 94 h 182"/>
                    <a:gd name="T38" fmla="*/ 288 w 412"/>
                    <a:gd name="T39" fmla="*/ 94 h 182"/>
                    <a:gd name="T40" fmla="*/ 288 w 412"/>
                    <a:gd name="T41" fmla="*/ 149 h 182"/>
                    <a:gd name="T42" fmla="*/ 380 w 412"/>
                    <a:gd name="T43" fmla="*/ 149 h 182"/>
                    <a:gd name="T44" fmla="*/ 380 w 412"/>
                    <a:gd name="T45" fmla="*/ 32 h 182"/>
                    <a:gd name="T46" fmla="*/ 220 w 412"/>
                    <a:gd name="T47" fmla="*/ 32 h 182"/>
                    <a:gd name="T48" fmla="*/ 220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7 w 412"/>
                    <a:gd name="T61" fmla="*/ 115 h 182"/>
                    <a:gd name="T62" fmla="*/ 100 w 412"/>
                    <a:gd name="T63" fmla="*/ 115 h 182"/>
                    <a:gd name="T64" fmla="*/ 100 w 412"/>
                    <a:gd name="T65" fmla="*/ 116 h 182"/>
                    <a:gd name="T66" fmla="*/ 71 w 412"/>
                    <a:gd name="T67" fmla="*/ 116 h 182"/>
                    <a:gd name="T68" fmla="*/ 71 w 412"/>
                    <a:gd name="T69" fmla="*/ 115 h 182"/>
                    <a:gd name="T70" fmla="*/ 70 w 412"/>
                    <a:gd name="T71" fmla="*/ 115 h 182"/>
                    <a:gd name="T72" fmla="*/ 69 w 412"/>
                    <a:gd name="T73" fmla="*/ 61 h 182"/>
                    <a:gd name="T74" fmla="*/ 100 w 412"/>
                    <a:gd name="T75" fmla="*/ 61 h 182"/>
                    <a:gd name="T76" fmla="*/ 100 w 412"/>
                    <a:gd name="T77" fmla="*/ 84 h 182"/>
                    <a:gd name="T78" fmla="*/ 124 w 412"/>
                    <a:gd name="T79" fmla="*/ 84 h 182"/>
                    <a:gd name="T80" fmla="*/ 124 w 412"/>
                    <a:gd name="T81" fmla="*/ 33 h 182"/>
                    <a:gd name="T82" fmla="*/ 33 w 412"/>
                    <a:gd name="T83" fmla="*/ 33 h 182"/>
                    <a:gd name="T84" fmla="*/ 33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3" y="150"/>
                      </a:moveTo>
                      <a:cubicBezTo>
                        <a:pt x="187" y="150"/>
                        <a:pt x="187" y="150"/>
                        <a:pt x="187" y="150"/>
                      </a:cubicBezTo>
                      <a:cubicBezTo>
                        <a:pt x="187" y="1"/>
                        <a:pt x="187" y="1"/>
                        <a:pt x="187"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80" y="181"/>
                        <a:pt x="380" y="181"/>
                        <a:pt x="380" y="181"/>
                      </a:cubicBezTo>
                      <a:cubicBezTo>
                        <a:pt x="380" y="181"/>
                        <a:pt x="380" y="181"/>
                        <a:pt x="380" y="181"/>
                      </a:cubicBezTo>
                      <a:cubicBezTo>
                        <a:pt x="256" y="182"/>
                        <a:pt x="256" y="182"/>
                        <a:pt x="256" y="182"/>
                      </a:cubicBezTo>
                      <a:cubicBezTo>
                        <a:pt x="256" y="143"/>
                        <a:pt x="255" y="100"/>
                        <a:pt x="255" y="62"/>
                      </a:cubicBezTo>
                      <a:cubicBezTo>
                        <a:pt x="285" y="62"/>
                        <a:pt x="313" y="62"/>
                        <a:pt x="342" y="62"/>
                      </a:cubicBezTo>
                      <a:cubicBezTo>
                        <a:pt x="342" y="62"/>
                        <a:pt x="342" y="62"/>
                        <a:pt x="342" y="62"/>
                      </a:cubicBezTo>
                      <a:cubicBezTo>
                        <a:pt x="342" y="62"/>
                        <a:pt x="342" y="62"/>
                        <a:pt x="342" y="62"/>
                      </a:cubicBezTo>
                      <a:cubicBezTo>
                        <a:pt x="342" y="94"/>
                        <a:pt x="342" y="94"/>
                        <a:pt x="342"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8" y="94"/>
                        <a:pt x="288" y="94"/>
                        <a:pt x="288" y="94"/>
                      </a:cubicBezTo>
                      <a:cubicBezTo>
                        <a:pt x="288" y="149"/>
                        <a:pt x="288" y="149"/>
                        <a:pt x="288" y="149"/>
                      </a:cubicBezTo>
                      <a:cubicBezTo>
                        <a:pt x="380" y="149"/>
                        <a:pt x="380" y="149"/>
                        <a:pt x="380" y="149"/>
                      </a:cubicBezTo>
                      <a:cubicBezTo>
                        <a:pt x="380" y="32"/>
                        <a:pt x="380" y="32"/>
                        <a:pt x="380" y="32"/>
                      </a:cubicBezTo>
                      <a:cubicBezTo>
                        <a:pt x="220" y="32"/>
                        <a:pt x="220" y="32"/>
                        <a:pt x="220" y="32"/>
                      </a:cubicBezTo>
                      <a:cubicBezTo>
                        <a:pt x="220" y="32"/>
                        <a:pt x="220" y="32"/>
                        <a:pt x="220"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7" y="115"/>
                        <a:pt x="157" y="115"/>
                        <a:pt x="157" y="115"/>
                      </a:cubicBezTo>
                      <a:cubicBezTo>
                        <a:pt x="100" y="115"/>
                        <a:pt x="100" y="115"/>
                        <a:pt x="100" y="115"/>
                      </a:cubicBezTo>
                      <a:cubicBezTo>
                        <a:pt x="100" y="116"/>
                        <a:pt x="100" y="116"/>
                        <a:pt x="100" y="116"/>
                      </a:cubicBezTo>
                      <a:cubicBezTo>
                        <a:pt x="71" y="116"/>
                        <a:pt x="71" y="116"/>
                        <a:pt x="71" y="116"/>
                      </a:cubicBezTo>
                      <a:cubicBezTo>
                        <a:pt x="71" y="115"/>
                        <a:pt x="71" y="115"/>
                        <a:pt x="71" y="115"/>
                      </a:cubicBezTo>
                      <a:cubicBezTo>
                        <a:pt x="70" y="115"/>
                        <a:pt x="70" y="115"/>
                        <a:pt x="70" y="115"/>
                      </a:cubicBezTo>
                      <a:cubicBezTo>
                        <a:pt x="69" y="61"/>
                        <a:pt x="69" y="61"/>
                        <a:pt x="69" y="61"/>
                      </a:cubicBezTo>
                      <a:cubicBezTo>
                        <a:pt x="100" y="61"/>
                        <a:pt x="100" y="61"/>
                        <a:pt x="100" y="61"/>
                      </a:cubicBezTo>
                      <a:cubicBezTo>
                        <a:pt x="100" y="84"/>
                        <a:pt x="100" y="84"/>
                        <a:pt x="100" y="84"/>
                      </a:cubicBezTo>
                      <a:cubicBezTo>
                        <a:pt x="124" y="84"/>
                        <a:pt x="124" y="84"/>
                        <a:pt x="124" y="84"/>
                      </a:cubicBezTo>
                      <a:cubicBezTo>
                        <a:pt x="124" y="33"/>
                        <a:pt x="124" y="33"/>
                        <a:pt x="124" y="33"/>
                      </a:cubicBezTo>
                      <a:cubicBezTo>
                        <a:pt x="33" y="33"/>
                        <a:pt x="33" y="33"/>
                        <a:pt x="33" y="33"/>
                      </a:cubicBezTo>
                      <a:lnTo>
                        <a:pt x="33"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42" name="Freeform 8"/>
                <p:cNvSpPr>
                  <a:spLocks/>
                </p:cNvSpPr>
                <p:nvPr/>
              </p:nvSpPr>
              <p:spPr bwMode="auto">
                <a:xfrm>
                  <a:off x="3880865" y="5029200"/>
                  <a:ext cx="524643" cy="126831"/>
                </a:xfrm>
                <a:custGeom>
                  <a:avLst/>
                  <a:gdLst>
                    <a:gd name="T0" fmla="*/ 33 w 412"/>
                    <a:gd name="T1" fmla="*/ 150 h 182"/>
                    <a:gd name="T2" fmla="*/ 187 w 412"/>
                    <a:gd name="T3" fmla="*/ 150 h 182"/>
                    <a:gd name="T4" fmla="*/ 187 w 412"/>
                    <a:gd name="T5" fmla="*/ 1 h 182"/>
                    <a:gd name="T6" fmla="*/ 187 w 412"/>
                    <a:gd name="T7" fmla="*/ 1 h 182"/>
                    <a:gd name="T8" fmla="*/ 187 w 412"/>
                    <a:gd name="T9" fmla="*/ 1 h 182"/>
                    <a:gd name="T10" fmla="*/ 412 w 412"/>
                    <a:gd name="T11" fmla="*/ 0 h 182"/>
                    <a:gd name="T12" fmla="*/ 412 w 412"/>
                    <a:gd name="T13" fmla="*/ 181 h 182"/>
                    <a:gd name="T14" fmla="*/ 380 w 412"/>
                    <a:gd name="T15" fmla="*/ 181 h 182"/>
                    <a:gd name="T16" fmla="*/ 380 w 412"/>
                    <a:gd name="T17" fmla="*/ 181 h 182"/>
                    <a:gd name="T18" fmla="*/ 256 w 412"/>
                    <a:gd name="T19" fmla="*/ 182 h 182"/>
                    <a:gd name="T20" fmla="*/ 255 w 412"/>
                    <a:gd name="T21" fmla="*/ 62 h 182"/>
                    <a:gd name="T22" fmla="*/ 342 w 412"/>
                    <a:gd name="T23" fmla="*/ 62 h 182"/>
                    <a:gd name="T24" fmla="*/ 342 w 412"/>
                    <a:gd name="T25" fmla="*/ 62 h 182"/>
                    <a:gd name="T26" fmla="*/ 342 w 412"/>
                    <a:gd name="T27" fmla="*/ 62 h 182"/>
                    <a:gd name="T28" fmla="*/ 342 w 412"/>
                    <a:gd name="T29" fmla="*/ 94 h 182"/>
                    <a:gd name="T30" fmla="*/ 342 w 412"/>
                    <a:gd name="T31" fmla="*/ 94 h 182"/>
                    <a:gd name="T32" fmla="*/ 342 w 412"/>
                    <a:gd name="T33" fmla="*/ 116 h 182"/>
                    <a:gd name="T34" fmla="*/ 313 w 412"/>
                    <a:gd name="T35" fmla="*/ 116 h 182"/>
                    <a:gd name="T36" fmla="*/ 313 w 412"/>
                    <a:gd name="T37" fmla="*/ 94 h 182"/>
                    <a:gd name="T38" fmla="*/ 288 w 412"/>
                    <a:gd name="T39" fmla="*/ 94 h 182"/>
                    <a:gd name="T40" fmla="*/ 288 w 412"/>
                    <a:gd name="T41" fmla="*/ 149 h 182"/>
                    <a:gd name="T42" fmla="*/ 380 w 412"/>
                    <a:gd name="T43" fmla="*/ 149 h 182"/>
                    <a:gd name="T44" fmla="*/ 380 w 412"/>
                    <a:gd name="T45" fmla="*/ 32 h 182"/>
                    <a:gd name="T46" fmla="*/ 220 w 412"/>
                    <a:gd name="T47" fmla="*/ 32 h 182"/>
                    <a:gd name="T48" fmla="*/ 220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7 w 412"/>
                    <a:gd name="T61" fmla="*/ 115 h 182"/>
                    <a:gd name="T62" fmla="*/ 100 w 412"/>
                    <a:gd name="T63" fmla="*/ 115 h 182"/>
                    <a:gd name="T64" fmla="*/ 100 w 412"/>
                    <a:gd name="T65" fmla="*/ 116 h 182"/>
                    <a:gd name="T66" fmla="*/ 71 w 412"/>
                    <a:gd name="T67" fmla="*/ 116 h 182"/>
                    <a:gd name="T68" fmla="*/ 71 w 412"/>
                    <a:gd name="T69" fmla="*/ 115 h 182"/>
                    <a:gd name="T70" fmla="*/ 70 w 412"/>
                    <a:gd name="T71" fmla="*/ 115 h 182"/>
                    <a:gd name="T72" fmla="*/ 69 w 412"/>
                    <a:gd name="T73" fmla="*/ 61 h 182"/>
                    <a:gd name="T74" fmla="*/ 100 w 412"/>
                    <a:gd name="T75" fmla="*/ 61 h 182"/>
                    <a:gd name="T76" fmla="*/ 100 w 412"/>
                    <a:gd name="T77" fmla="*/ 84 h 182"/>
                    <a:gd name="T78" fmla="*/ 124 w 412"/>
                    <a:gd name="T79" fmla="*/ 84 h 182"/>
                    <a:gd name="T80" fmla="*/ 124 w 412"/>
                    <a:gd name="T81" fmla="*/ 33 h 182"/>
                    <a:gd name="T82" fmla="*/ 33 w 412"/>
                    <a:gd name="T83" fmla="*/ 33 h 182"/>
                    <a:gd name="T84" fmla="*/ 33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3" y="150"/>
                      </a:moveTo>
                      <a:cubicBezTo>
                        <a:pt x="187" y="150"/>
                        <a:pt x="187" y="150"/>
                        <a:pt x="187" y="150"/>
                      </a:cubicBezTo>
                      <a:cubicBezTo>
                        <a:pt x="187" y="1"/>
                        <a:pt x="187" y="1"/>
                        <a:pt x="187"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80" y="181"/>
                        <a:pt x="380" y="181"/>
                        <a:pt x="380" y="181"/>
                      </a:cubicBezTo>
                      <a:cubicBezTo>
                        <a:pt x="380" y="181"/>
                        <a:pt x="380" y="181"/>
                        <a:pt x="380" y="181"/>
                      </a:cubicBezTo>
                      <a:cubicBezTo>
                        <a:pt x="256" y="182"/>
                        <a:pt x="256" y="182"/>
                        <a:pt x="256" y="182"/>
                      </a:cubicBezTo>
                      <a:cubicBezTo>
                        <a:pt x="256" y="143"/>
                        <a:pt x="255" y="100"/>
                        <a:pt x="255" y="62"/>
                      </a:cubicBezTo>
                      <a:cubicBezTo>
                        <a:pt x="285" y="62"/>
                        <a:pt x="313" y="62"/>
                        <a:pt x="342" y="62"/>
                      </a:cubicBezTo>
                      <a:cubicBezTo>
                        <a:pt x="342" y="62"/>
                        <a:pt x="342" y="62"/>
                        <a:pt x="342" y="62"/>
                      </a:cubicBezTo>
                      <a:cubicBezTo>
                        <a:pt x="342" y="62"/>
                        <a:pt x="342" y="62"/>
                        <a:pt x="342" y="62"/>
                      </a:cubicBezTo>
                      <a:cubicBezTo>
                        <a:pt x="342" y="94"/>
                        <a:pt x="342" y="94"/>
                        <a:pt x="342"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8" y="94"/>
                        <a:pt x="288" y="94"/>
                        <a:pt x="288" y="94"/>
                      </a:cubicBezTo>
                      <a:cubicBezTo>
                        <a:pt x="288" y="149"/>
                        <a:pt x="288" y="149"/>
                        <a:pt x="288" y="149"/>
                      </a:cubicBezTo>
                      <a:cubicBezTo>
                        <a:pt x="380" y="149"/>
                        <a:pt x="380" y="149"/>
                        <a:pt x="380" y="149"/>
                      </a:cubicBezTo>
                      <a:cubicBezTo>
                        <a:pt x="380" y="32"/>
                        <a:pt x="380" y="32"/>
                        <a:pt x="380" y="32"/>
                      </a:cubicBezTo>
                      <a:cubicBezTo>
                        <a:pt x="220" y="32"/>
                        <a:pt x="220" y="32"/>
                        <a:pt x="220" y="32"/>
                      </a:cubicBezTo>
                      <a:cubicBezTo>
                        <a:pt x="220" y="32"/>
                        <a:pt x="220" y="32"/>
                        <a:pt x="220"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7" y="115"/>
                        <a:pt x="157" y="115"/>
                        <a:pt x="157" y="115"/>
                      </a:cubicBezTo>
                      <a:cubicBezTo>
                        <a:pt x="100" y="115"/>
                        <a:pt x="100" y="115"/>
                        <a:pt x="100" y="115"/>
                      </a:cubicBezTo>
                      <a:cubicBezTo>
                        <a:pt x="100" y="116"/>
                        <a:pt x="100" y="116"/>
                        <a:pt x="100" y="116"/>
                      </a:cubicBezTo>
                      <a:cubicBezTo>
                        <a:pt x="71" y="116"/>
                        <a:pt x="71" y="116"/>
                        <a:pt x="71" y="116"/>
                      </a:cubicBezTo>
                      <a:cubicBezTo>
                        <a:pt x="71" y="115"/>
                        <a:pt x="71" y="115"/>
                        <a:pt x="71" y="115"/>
                      </a:cubicBezTo>
                      <a:cubicBezTo>
                        <a:pt x="70" y="115"/>
                        <a:pt x="70" y="115"/>
                        <a:pt x="70" y="115"/>
                      </a:cubicBezTo>
                      <a:cubicBezTo>
                        <a:pt x="69" y="61"/>
                        <a:pt x="69" y="61"/>
                        <a:pt x="69" y="61"/>
                      </a:cubicBezTo>
                      <a:cubicBezTo>
                        <a:pt x="100" y="61"/>
                        <a:pt x="100" y="61"/>
                        <a:pt x="100" y="61"/>
                      </a:cubicBezTo>
                      <a:cubicBezTo>
                        <a:pt x="100" y="84"/>
                        <a:pt x="100" y="84"/>
                        <a:pt x="100" y="84"/>
                      </a:cubicBezTo>
                      <a:cubicBezTo>
                        <a:pt x="124" y="84"/>
                        <a:pt x="124" y="84"/>
                        <a:pt x="124" y="84"/>
                      </a:cubicBezTo>
                      <a:cubicBezTo>
                        <a:pt x="124" y="33"/>
                        <a:pt x="124" y="33"/>
                        <a:pt x="124" y="33"/>
                      </a:cubicBezTo>
                      <a:cubicBezTo>
                        <a:pt x="33" y="33"/>
                        <a:pt x="33" y="33"/>
                        <a:pt x="33" y="33"/>
                      </a:cubicBezTo>
                      <a:lnTo>
                        <a:pt x="33"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43" name="Freeform 9"/>
                <p:cNvSpPr>
                  <a:spLocks/>
                </p:cNvSpPr>
                <p:nvPr/>
              </p:nvSpPr>
              <p:spPr bwMode="auto">
                <a:xfrm>
                  <a:off x="4436778" y="5029200"/>
                  <a:ext cx="526381" cy="126831"/>
                </a:xfrm>
                <a:custGeom>
                  <a:avLst/>
                  <a:gdLst>
                    <a:gd name="T0" fmla="*/ 32 w 412"/>
                    <a:gd name="T1" fmla="*/ 150 h 182"/>
                    <a:gd name="T2" fmla="*/ 186 w 412"/>
                    <a:gd name="T3" fmla="*/ 150 h 182"/>
                    <a:gd name="T4" fmla="*/ 186 w 412"/>
                    <a:gd name="T5" fmla="*/ 1 h 182"/>
                    <a:gd name="T6" fmla="*/ 187 w 412"/>
                    <a:gd name="T7" fmla="*/ 1 h 182"/>
                    <a:gd name="T8" fmla="*/ 187 w 412"/>
                    <a:gd name="T9" fmla="*/ 1 h 182"/>
                    <a:gd name="T10" fmla="*/ 412 w 412"/>
                    <a:gd name="T11" fmla="*/ 0 h 182"/>
                    <a:gd name="T12" fmla="*/ 412 w 412"/>
                    <a:gd name="T13" fmla="*/ 181 h 182"/>
                    <a:gd name="T14" fmla="*/ 379 w 412"/>
                    <a:gd name="T15" fmla="*/ 181 h 182"/>
                    <a:gd name="T16" fmla="*/ 379 w 412"/>
                    <a:gd name="T17" fmla="*/ 181 h 182"/>
                    <a:gd name="T18" fmla="*/ 256 w 412"/>
                    <a:gd name="T19" fmla="*/ 182 h 182"/>
                    <a:gd name="T20" fmla="*/ 255 w 412"/>
                    <a:gd name="T21" fmla="*/ 62 h 182"/>
                    <a:gd name="T22" fmla="*/ 342 w 412"/>
                    <a:gd name="T23" fmla="*/ 62 h 182"/>
                    <a:gd name="T24" fmla="*/ 342 w 412"/>
                    <a:gd name="T25" fmla="*/ 62 h 182"/>
                    <a:gd name="T26" fmla="*/ 342 w 412"/>
                    <a:gd name="T27" fmla="*/ 62 h 182"/>
                    <a:gd name="T28" fmla="*/ 342 w 412"/>
                    <a:gd name="T29" fmla="*/ 94 h 182"/>
                    <a:gd name="T30" fmla="*/ 342 w 412"/>
                    <a:gd name="T31" fmla="*/ 94 h 182"/>
                    <a:gd name="T32" fmla="*/ 342 w 412"/>
                    <a:gd name="T33" fmla="*/ 116 h 182"/>
                    <a:gd name="T34" fmla="*/ 313 w 412"/>
                    <a:gd name="T35" fmla="*/ 116 h 182"/>
                    <a:gd name="T36" fmla="*/ 313 w 412"/>
                    <a:gd name="T37" fmla="*/ 94 h 182"/>
                    <a:gd name="T38" fmla="*/ 288 w 412"/>
                    <a:gd name="T39" fmla="*/ 94 h 182"/>
                    <a:gd name="T40" fmla="*/ 288 w 412"/>
                    <a:gd name="T41" fmla="*/ 149 h 182"/>
                    <a:gd name="T42" fmla="*/ 379 w 412"/>
                    <a:gd name="T43" fmla="*/ 149 h 182"/>
                    <a:gd name="T44" fmla="*/ 379 w 412"/>
                    <a:gd name="T45" fmla="*/ 32 h 182"/>
                    <a:gd name="T46" fmla="*/ 220 w 412"/>
                    <a:gd name="T47" fmla="*/ 32 h 182"/>
                    <a:gd name="T48" fmla="*/ 220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6 w 412"/>
                    <a:gd name="T61" fmla="*/ 115 h 182"/>
                    <a:gd name="T62" fmla="*/ 99 w 412"/>
                    <a:gd name="T63" fmla="*/ 115 h 182"/>
                    <a:gd name="T64" fmla="*/ 99 w 412"/>
                    <a:gd name="T65" fmla="*/ 116 h 182"/>
                    <a:gd name="T66" fmla="*/ 70 w 412"/>
                    <a:gd name="T67" fmla="*/ 116 h 182"/>
                    <a:gd name="T68" fmla="*/ 70 w 412"/>
                    <a:gd name="T69" fmla="*/ 115 h 182"/>
                    <a:gd name="T70" fmla="*/ 69 w 412"/>
                    <a:gd name="T71" fmla="*/ 115 h 182"/>
                    <a:gd name="T72" fmla="*/ 69 w 412"/>
                    <a:gd name="T73" fmla="*/ 61 h 182"/>
                    <a:gd name="T74" fmla="*/ 99 w 412"/>
                    <a:gd name="T75" fmla="*/ 61 h 182"/>
                    <a:gd name="T76" fmla="*/ 99 w 412"/>
                    <a:gd name="T77" fmla="*/ 84 h 182"/>
                    <a:gd name="T78" fmla="*/ 123 w 412"/>
                    <a:gd name="T79" fmla="*/ 84 h 182"/>
                    <a:gd name="T80" fmla="*/ 123 w 412"/>
                    <a:gd name="T81" fmla="*/ 33 h 182"/>
                    <a:gd name="T82" fmla="*/ 32 w 412"/>
                    <a:gd name="T83" fmla="*/ 33 h 182"/>
                    <a:gd name="T84" fmla="*/ 32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2" y="150"/>
                      </a:moveTo>
                      <a:cubicBezTo>
                        <a:pt x="186" y="150"/>
                        <a:pt x="186" y="150"/>
                        <a:pt x="186" y="150"/>
                      </a:cubicBezTo>
                      <a:cubicBezTo>
                        <a:pt x="186" y="1"/>
                        <a:pt x="186" y="1"/>
                        <a:pt x="186"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79" y="181"/>
                        <a:pt x="379" y="181"/>
                        <a:pt x="379" y="181"/>
                      </a:cubicBezTo>
                      <a:cubicBezTo>
                        <a:pt x="379" y="181"/>
                        <a:pt x="379" y="181"/>
                        <a:pt x="379" y="181"/>
                      </a:cubicBezTo>
                      <a:cubicBezTo>
                        <a:pt x="256" y="182"/>
                        <a:pt x="256" y="182"/>
                        <a:pt x="256" y="182"/>
                      </a:cubicBezTo>
                      <a:cubicBezTo>
                        <a:pt x="256" y="143"/>
                        <a:pt x="255" y="100"/>
                        <a:pt x="255" y="62"/>
                      </a:cubicBezTo>
                      <a:cubicBezTo>
                        <a:pt x="284" y="62"/>
                        <a:pt x="313" y="62"/>
                        <a:pt x="342" y="62"/>
                      </a:cubicBezTo>
                      <a:cubicBezTo>
                        <a:pt x="342" y="62"/>
                        <a:pt x="342" y="62"/>
                        <a:pt x="342" y="62"/>
                      </a:cubicBezTo>
                      <a:cubicBezTo>
                        <a:pt x="342" y="62"/>
                        <a:pt x="342" y="62"/>
                        <a:pt x="342" y="62"/>
                      </a:cubicBezTo>
                      <a:cubicBezTo>
                        <a:pt x="342" y="94"/>
                        <a:pt x="342" y="94"/>
                        <a:pt x="342"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8" y="94"/>
                        <a:pt x="288" y="94"/>
                        <a:pt x="288" y="94"/>
                      </a:cubicBezTo>
                      <a:cubicBezTo>
                        <a:pt x="288" y="149"/>
                        <a:pt x="288" y="149"/>
                        <a:pt x="288" y="149"/>
                      </a:cubicBezTo>
                      <a:cubicBezTo>
                        <a:pt x="379" y="149"/>
                        <a:pt x="379" y="149"/>
                        <a:pt x="379" y="149"/>
                      </a:cubicBezTo>
                      <a:cubicBezTo>
                        <a:pt x="379" y="32"/>
                        <a:pt x="379" y="32"/>
                        <a:pt x="379" y="32"/>
                      </a:cubicBezTo>
                      <a:cubicBezTo>
                        <a:pt x="220" y="32"/>
                        <a:pt x="220" y="32"/>
                        <a:pt x="220" y="32"/>
                      </a:cubicBezTo>
                      <a:cubicBezTo>
                        <a:pt x="220" y="32"/>
                        <a:pt x="220" y="32"/>
                        <a:pt x="220"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6" y="115"/>
                        <a:pt x="156" y="115"/>
                        <a:pt x="156" y="115"/>
                      </a:cubicBezTo>
                      <a:cubicBezTo>
                        <a:pt x="99" y="115"/>
                        <a:pt x="99" y="115"/>
                        <a:pt x="99" y="115"/>
                      </a:cubicBezTo>
                      <a:cubicBezTo>
                        <a:pt x="99" y="116"/>
                        <a:pt x="99" y="116"/>
                        <a:pt x="99" y="116"/>
                      </a:cubicBezTo>
                      <a:cubicBezTo>
                        <a:pt x="70" y="116"/>
                        <a:pt x="70" y="116"/>
                        <a:pt x="70" y="116"/>
                      </a:cubicBezTo>
                      <a:cubicBezTo>
                        <a:pt x="70" y="115"/>
                        <a:pt x="70" y="115"/>
                        <a:pt x="70" y="115"/>
                      </a:cubicBezTo>
                      <a:cubicBezTo>
                        <a:pt x="69" y="115"/>
                        <a:pt x="69" y="115"/>
                        <a:pt x="69" y="115"/>
                      </a:cubicBezTo>
                      <a:cubicBezTo>
                        <a:pt x="69" y="61"/>
                        <a:pt x="69" y="61"/>
                        <a:pt x="69" y="61"/>
                      </a:cubicBezTo>
                      <a:cubicBezTo>
                        <a:pt x="99" y="61"/>
                        <a:pt x="99" y="61"/>
                        <a:pt x="99" y="61"/>
                      </a:cubicBezTo>
                      <a:cubicBezTo>
                        <a:pt x="99" y="84"/>
                        <a:pt x="99" y="84"/>
                        <a:pt x="99" y="84"/>
                      </a:cubicBezTo>
                      <a:cubicBezTo>
                        <a:pt x="123" y="84"/>
                        <a:pt x="123" y="84"/>
                        <a:pt x="123" y="84"/>
                      </a:cubicBezTo>
                      <a:cubicBezTo>
                        <a:pt x="123" y="33"/>
                        <a:pt x="123" y="33"/>
                        <a:pt x="123" y="33"/>
                      </a:cubicBezTo>
                      <a:cubicBezTo>
                        <a:pt x="32" y="33"/>
                        <a:pt x="32" y="33"/>
                        <a:pt x="32" y="33"/>
                      </a:cubicBezTo>
                      <a:lnTo>
                        <a:pt x="32"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44" name="Freeform 10"/>
                <p:cNvSpPr>
                  <a:spLocks/>
                </p:cNvSpPr>
                <p:nvPr/>
              </p:nvSpPr>
              <p:spPr bwMode="auto">
                <a:xfrm>
                  <a:off x="4994429" y="5029200"/>
                  <a:ext cx="524643" cy="126831"/>
                </a:xfrm>
                <a:custGeom>
                  <a:avLst/>
                  <a:gdLst>
                    <a:gd name="T0" fmla="*/ 33 w 412"/>
                    <a:gd name="T1" fmla="*/ 150 h 182"/>
                    <a:gd name="T2" fmla="*/ 187 w 412"/>
                    <a:gd name="T3" fmla="*/ 150 h 182"/>
                    <a:gd name="T4" fmla="*/ 187 w 412"/>
                    <a:gd name="T5" fmla="*/ 1 h 182"/>
                    <a:gd name="T6" fmla="*/ 187 w 412"/>
                    <a:gd name="T7" fmla="*/ 1 h 182"/>
                    <a:gd name="T8" fmla="*/ 187 w 412"/>
                    <a:gd name="T9" fmla="*/ 1 h 182"/>
                    <a:gd name="T10" fmla="*/ 412 w 412"/>
                    <a:gd name="T11" fmla="*/ 0 h 182"/>
                    <a:gd name="T12" fmla="*/ 412 w 412"/>
                    <a:gd name="T13" fmla="*/ 181 h 182"/>
                    <a:gd name="T14" fmla="*/ 380 w 412"/>
                    <a:gd name="T15" fmla="*/ 181 h 182"/>
                    <a:gd name="T16" fmla="*/ 380 w 412"/>
                    <a:gd name="T17" fmla="*/ 181 h 182"/>
                    <a:gd name="T18" fmla="*/ 256 w 412"/>
                    <a:gd name="T19" fmla="*/ 182 h 182"/>
                    <a:gd name="T20" fmla="*/ 256 w 412"/>
                    <a:gd name="T21" fmla="*/ 62 h 182"/>
                    <a:gd name="T22" fmla="*/ 342 w 412"/>
                    <a:gd name="T23" fmla="*/ 62 h 182"/>
                    <a:gd name="T24" fmla="*/ 342 w 412"/>
                    <a:gd name="T25" fmla="*/ 62 h 182"/>
                    <a:gd name="T26" fmla="*/ 343 w 412"/>
                    <a:gd name="T27" fmla="*/ 62 h 182"/>
                    <a:gd name="T28" fmla="*/ 343 w 412"/>
                    <a:gd name="T29" fmla="*/ 94 h 182"/>
                    <a:gd name="T30" fmla="*/ 342 w 412"/>
                    <a:gd name="T31" fmla="*/ 94 h 182"/>
                    <a:gd name="T32" fmla="*/ 342 w 412"/>
                    <a:gd name="T33" fmla="*/ 116 h 182"/>
                    <a:gd name="T34" fmla="*/ 313 w 412"/>
                    <a:gd name="T35" fmla="*/ 116 h 182"/>
                    <a:gd name="T36" fmla="*/ 313 w 412"/>
                    <a:gd name="T37" fmla="*/ 94 h 182"/>
                    <a:gd name="T38" fmla="*/ 289 w 412"/>
                    <a:gd name="T39" fmla="*/ 94 h 182"/>
                    <a:gd name="T40" fmla="*/ 289 w 412"/>
                    <a:gd name="T41" fmla="*/ 149 h 182"/>
                    <a:gd name="T42" fmla="*/ 380 w 412"/>
                    <a:gd name="T43" fmla="*/ 149 h 182"/>
                    <a:gd name="T44" fmla="*/ 380 w 412"/>
                    <a:gd name="T45" fmla="*/ 32 h 182"/>
                    <a:gd name="T46" fmla="*/ 221 w 412"/>
                    <a:gd name="T47" fmla="*/ 32 h 182"/>
                    <a:gd name="T48" fmla="*/ 221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7 w 412"/>
                    <a:gd name="T61" fmla="*/ 115 h 182"/>
                    <a:gd name="T62" fmla="*/ 100 w 412"/>
                    <a:gd name="T63" fmla="*/ 115 h 182"/>
                    <a:gd name="T64" fmla="*/ 100 w 412"/>
                    <a:gd name="T65" fmla="*/ 116 h 182"/>
                    <a:gd name="T66" fmla="*/ 71 w 412"/>
                    <a:gd name="T67" fmla="*/ 116 h 182"/>
                    <a:gd name="T68" fmla="*/ 71 w 412"/>
                    <a:gd name="T69" fmla="*/ 115 h 182"/>
                    <a:gd name="T70" fmla="*/ 70 w 412"/>
                    <a:gd name="T71" fmla="*/ 115 h 182"/>
                    <a:gd name="T72" fmla="*/ 69 w 412"/>
                    <a:gd name="T73" fmla="*/ 61 h 182"/>
                    <a:gd name="T74" fmla="*/ 100 w 412"/>
                    <a:gd name="T75" fmla="*/ 61 h 182"/>
                    <a:gd name="T76" fmla="*/ 100 w 412"/>
                    <a:gd name="T77" fmla="*/ 84 h 182"/>
                    <a:gd name="T78" fmla="*/ 124 w 412"/>
                    <a:gd name="T79" fmla="*/ 84 h 182"/>
                    <a:gd name="T80" fmla="*/ 124 w 412"/>
                    <a:gd name="T81" fmla="*/ 33 h 182"/>
                    <a:gd name="T82" fmla="*/ 33 w 412"/>
                    <a:gd name="T83" fmla="*/ 33 h 182"/>
                    <a:gd name="T84" fmla="*/ 33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3" y="150"/>
                      </a:moveTo>
                      <a:cubicBezTo>
                        <a:pt x="187" y="150"/>
                        <a:pt x="187" y="150"/>
                        <a:pt x="187" y="150"/>
                      </a:cubicBezTo>
                      <a:cubicBezTo>
                        <a:pt x="187" y="1"/>
                        <a:pt x="187" y="1"/>
                        <a:pt x="187"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80" y="181"/>
                        <a:pt x="380" y="181"/>
                        <a:pt x="380" y="181"/>
                      </a:cubicBezTo>
                      <a:cubicBezTo>
                        <a:pt x="380" y="181"/>
                        <a:pt x="380" y="181"/>
                        <a:pt x="380" y="181"/>
                      </a:cubicBezTo>
                      <a:cubicBezTo>
                        <a:pt x="256" y="182"/>
                        <a:pt x="256" y="182"/>
                        <a:pt x="256" y="182"/>
                      </a:cubicBezTo>
                      <a:cubicBezTo>
                        <a:pt x="256" y="143"/>
                        <a:pt x="256" y="100"/>
                        <a:pt x="256" y="62"/>
                      </a:cubicBezTo>
                      <a:cubicBezTo>
                        <a:pt x="285" y="62"/>
                        <a:pt x="313" y="62"/>
                        <a:pt x="342" y="62"/>
                      </a:cubicBezTo>
                      <a:cubicBezTo>
                        <a:pt x="342" y="62"/>
                        <a:pt x="342" y="62"/>
                        <a:pt x="342" y="62"/>
                      </a:cubicBezTo>
                      <a:cubicBezTo>
                        <a:pt x="343" y="62"/>
                        <a:pt x="343" y="62"/>
                        <a:pt x="343" y="62"/>
                      </a:cubicBezTo>
                      <a:cubicBezTo>
                        <a:pt x="343" y="94"/>
                        <a:pt x="343" y="94"/>
                        <a:pt x="343"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9" y="94"/>
                        <a:pt x="289" y="94"/>
                        <a:pt x="289" y="94"/>
                      </a:cubicBezTo>
                      <a:cubicBezTo>
                        <a:pt x="289" y="149"/>
                        <a:pt x="289" y="149"/>
                        <a:pt x="289" y="149"/>
                      </a:cubicBezTo>
                      <a:cubicBezTo>
                        <a:pt x="380" y="149"/>
                        <a:pt x="380" y="149"/>
                        <a:pt x="380" y="149"/>
                      </a:cubicBezTo>
                      <a:cubicBezTo>
                        <a:pt x="380" y="32"/>
                        <a:pt x="380" y="32"/>
                        <a:pt x="380" y="32"/>
                      </a:cubicBezTo>
                      <a:cubicBezTo>
                        <a:pt x="221" y="32"/>
                        <a:pt x="221" y="32"/>
                        <a:pt x="221" y="32"/>
                      </a:cubicBezTo>
                      <a:cubicBezTo>
                        <a:pt x="221" y="32"/>
                        <a:pt x="221" y="32"/>
                        <a:pt x="221"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7" y="115"/>
                        <a:pt x="157" y="115"/>
                        <a:pt x="157" y="115"/>
                      </a:cubicBezTo>
                      <a:cubicBezTo>
                        <a:pt x="100" y="115"/>
                        <a:pt x="100" y="115"/>
                        <a:pt x="100" y="115"/>
                      </a:cubicBezTo>
                      <a:cubicBezTo>
                        <a:pt x="100" y="116"/>
                        <a:pt x="100" y="116"/>
                        <a:pt x="100" y="116"/>
                      </a:cubicBezTo>
                      <a:cubicBezTo>
                        <a:pt x="71" y="116"/>
                        <a:pt x="71" y="116"/>
                        <a:pt x="71" y="116"/>
                      </a:cubicBezTo>
                      <a:cubicBezTo>
                        <a:pt x="71" y="115"/>
                        <a:pt x="71" y="115"/>
                        <a:pt x="71" y="115"/>
                      </a:cubicBezTo>
                      <a:cubicBezTo>
                        <a:pt x="70" y="115"/>
                        <a:pt x="70" y="115"/>
                        <a:pt x="70" y="115"/>
                      </a:cubicBezTo>
                      <a:cubicBezTo>
                        <a:pt x="69" y="61"/>
                        <a:pt x="69" y="61"/>
                        <a:pt x="69" y="61"/>
                      </a:cubicBezTo>
                      <a:cubicBezTo>
                        <a:pt x="100" y="61"/>
                        <a:pt x="100" y="61"/>
                        <a:pt x="100" y="61"/>
                      </a:cubicBezTo>
                      <a:cubicBezTo>
                        <a:pt x="100" y="84"/>
                        <a:pt x="100" y="84"/>
                        <a:pt x="100" y="84"/>
                      </a:cubicBezTo>
                      <a:cubicBezTo>
                        <a:pt x="124" y="84"/>
                        <a:pt x="124" y="84"/>
                        <a:pt x="124" y="84"/>
                      </a:cubicBezTo>
                      <a:cubicBezTo>
                        <a:pt x="124" y="33"/>
                        <a:pt x="124" y="33"/>
                        <a:pt x="124" y="33"/>
                      </a:cubicBezTo>
                      <a:cubicBezTo>
                        <a:pt x="33" y="33"/>
                        <a:pt x="33" y="33"/>
                        <a:pt x="33" y="33"/>
                      </a:cubicBezTo>
                      <a:lnTo>
                        <a:pt x="33"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45" name="Freeform 11"/>
                <p:cNvSpPr>
                  <a:spLocks/>
                </p:cNvSpPr>
                <p:nvPr/>
              </p:nvSpPr>
              <p:spPr bwMode="auto">
                <a:xfrm>
                  <a:off x="5564240" y="5029200"/>
                  <a:ext cx="524643" cy="126831"/>
                </a:xfrm>
                <a:custGeom>
                  <a:avLst/>
                  <a:gdLst>
                    <a:gd name="T0" fmla="*/ 32 w 411"/>
                    <a:gd name="T1" fmla="*/ 150 h 182"/>
                    <a:gd name="T2" fmla="*/ 186 w 411"/>
                    <a:gd name="T3" fmla="*/ 150 h 182"/>
                    <a:gd name="T4" fmla="*/ 186 w 411"/>
                    <a:gd name="T5" fmla="*/ 1 h 182"/>
                    <a:gd name="T6" fmla="*/ 187 w 411"/>
                    <a:gd name="T7" fmla="*/ 1 h 182"/>
                    <a:gd name="T8" fmla="*/ 187 w 411"/>
                    <a:gd name="T9" fmla="*/ 1 h 182"/>
                    <a:gd name="T10" fmla="*/ 411 w 411"/>
                    <a:gd name="T11" fmla="*/ 0 h 182"/>
                    <a:gd name="T12" fmla="*/ 411 w 411"/>
                    <a:gd name="T13" fmla="*/ 181 h 182"/>
                    <a:gd name="T14" fmla="*/ 379 w 411"/>
                    <a:gd name="T15" fmla="*/ 181 h 182"/>
                    <a:gd name="T16" fmla="*/ 379 w 411"/>
                    <a:gd name="T17" fmla="*/ 181 h 182"/>
                    <a:gd name="T18" fmla="*/ 255 w 411"/>
                    <a:gd name="T19" fmla="*/ 182 h 182"/>
                    <a:gd name="T20" fmla="*/ 255 w 411"/>
                    <a:gd name="T21" fmla="*/ 62 h 182"/>
                    <a:gd name="T22" fmla="*/ 341 w 411"/>
                    <a:gd name="T23" fmla="*/ 62 h 182"/>
                    <a:gd name="T24" fmla="*/ 341 w 411"/>
                    <a:gd name="T25" fmla="*/ 62 h 182"/>
                    <a:gd name="T26" fmla="*/ 342 w 411"/>
                    <a:gd name="T27" fmla="*/ 62 h 182"/>
                    <a:gd name="T28" fmla="*/ 342 w 411"/>
                    <a:gd name="T29" fmla="*/ 94 h 182"/>
                    <a:gd name="T30" fmla="*/ 341 w 411"/>
                    <a:gd name="T31" fmla="*/ 94 h 182"/>
                    <a:gd name="T32" fmla="*/ 341 w 411"/>
                    <a:gd name="T33" fmla="*/ 116 h 182"/>
                    <a:gd name="T34" fmla="*/ 312 w 411"/>
                    <a:gd name="T35" fmla="*/ 116 h 182"/>
                    <a:gd name="T36" fmla="*/ 312 w 411"/>
                    <a:gd name="T37" fmla="*/ 94 h 182"/>
                    <a:gd name="T38" fmla="*/ 288 w 411"/>
                    <a:gd name="T39" fmla="*/ 94 h 182"/>
                    <a:gd name="T40" fmla="*/ 288 w 411"/>
                    <a:gd name="T41" fmla="*/ 149 h 182"/>
                    <a:gd name="T42" fmla="*/ 379 w 411"/>
                    <a:gd name="T43" fmla="*/ 149 h 182"/>
                    <a:gd name="T44" fmla="*/ 379 w 411"/>
                    <a:gd name="T45" fmla="*/ 32 h 182"/>
                    <a:gd name="T46" fmla="*/ 220 w 411"/>
                    <a:gd name="T47" fmla="*/ 32 h 182"/>
                    <a:gd name="T48" fmla="*/ 220 w 411"/>
                    <a:gd name="T49" fmla="*/ 32 h 182"/>
                    <a:gd name="T50" fmla="*/ 218 w 411"/>
                    <a:gd name="T51" fmla="*/ 32 h 182"/>
                    <a:gd name="T52" fmla="*/ 218 w 411"/>
                    <a:gd name="T53" fmla="*/ 182 h 182"/>
                    <a:gd name="T54" fmla="*/ 0 w 411"/>
                    <a:gd name="T55" fmla="*/ 182 h 182"/>
                    <a:gd name="T56" fmla="*/ 0 w 411"/>
                    <a:gd name="T57" fmla="*/ 1 h 182"/>
                    <a:gd name="T58" fmla="*/ 156 w 411"/>
                    <a:gd name="T59" fmla="*/ 0 h 182"/>
                    <a:gd name="T60" fmla="*/ 156 w 411"/>
                    <a:gd name="T61" fmla="*/ 115 h 182"/>
                    <a:gd name="T62" fmla="*/ 99 w 411"/>
                    <a:gd name="T63" fmla="*/ 115 h 182"/>
                    <a:gd name="T64" fmla="*/ 99 w 411"/>
                    <a:gd name="T65" fmla="*/ 116 h 182"/>
                    <a:gd name="T66" fmla="*/ 70 w 411"/>
                    <a:gd name="T67" fmla="*/ 116 h 182"/>
                    <a:gd name="T68" fmla="*/ 70 w 411"/>
                    <a:gd name="T69" fmla="*/ 115 h 182"/>
                    <a:gd name="T70" fmla="*/ 69 w 411"/>
                    <a:gd name="T71" fmla="*/ 115 h 182"/>
                    <a:gd name="T72" fmla="*/ 69 w 411"/>
                    <a:gd name="T73" fmla="*/ 61 h 182"/>
                    <a:gd name="T74" fmla="*/ 99 w 411"/>
                    <a:gd name="T75" fmla="*/ 61 h 182"/>
                    <a:gd name="T76" fmla="*/ 99 w 411"/>
                    <a:gd name="T77" fmla="*/ 84 h 182"/>
                    <a:gd name="T78" fmla="*/ 123 w 411"/>
                    <a:gd name="T79" fmla="*/ 84 h 182"/>
                    <a:gd name="T80" fmla="*/ 123 w 411"/>
                    <a:gd name="T81" fmla="*/ 33 h 182"/>
                    <a:gd name="T82" fmla="*/ 32 w 411"/>
                    <a:gd name="T83" fmla="*/ 33 h 182"/>
                    <a:gd name="T84" fmla="*/ 32 w 411"/>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1" h="182">
                      <a:moveTo>
                        <a:pt x="32" y="150"/>
                      </a:moveTo>
                      <a:cubicBezTo>
                        <a:pt x="186" y="150"/>
                        <a:pt x="186" y="150"/>
                        <a:pt x="186" y="150"/>
                      </a:cubicBezTo>
                      <a:cubicBezTo>
                        <a:pt x="186" y="1"/>
                        <a:pt x="186" y="1"/>
                        <a:pt x="186" y="1"/>
                      </a:cubicBezTo>
                      <a:cubicBezTo>
                        <a:pt x="187" y="1"/>
                        <a:pt x="187" y="1"/>
                        <a:pt x="187" y="1"/>
                      </a:cubicBezTo>
                      <a:cubicBezTo>
                        <a:pt x="187" y="1"/>
                        <a:pt x="187" y="1"/>
                        <a:pt x="187" y="1"/>
                      </a:cubicBezTo>
                      <a:cubicBezTo>
                        <a:pt x="268" y="1"/>
                        <a:pt x="331" y="0"/>
                        <a:pt x="411" y="0"/>
                      </a:cubicBezTo>
                      <a:cubicBezTo>
                        <a:pt x="411" y="181"/>
                        <a:pt x="411" y="181"/>
                        <a:pt x="411" y="181"/>
                      </a:cubicBezTo>
                      <a:cubicBezTo>
                        <a:pt x="379" y="181"/>
                        <a:pt x="379" y="181"/>
                        <a:pt x="379" y="181"/>
                      </a:cubicBezTo>
                      <a:cubicBezTo>
                        <a:pt x="379" y="181"/>
                        <a:pt x="379" y="181"/>
                        <a:pt x="379" y="181"/>
                      </a:cubicBezTo>
                      <a:cubicBezTo>
                        <a:pt x="255" y="182"/>
                        <a:pt x="255" y="182"/>
                        <a:pt x="255" y="182"/>
                      </a:cubicBezTo>
                      <a:cubicBezTo>
                        <a:pt x="255" y="143"/>
                        <a:pt x="255" y="100"/>
                        <a:pt x="255" y="62"/>
                      </a:cubicBezTo>
                      <a:cubicBezTo>
                        <a:pt x="284" y="62"/>
                        <a:pt x="312" y="62"/>
                        <a:pt x="341" y="62"/>
                      </a:cubicBezTo>
                      <a:cubicBezTo>
                        <a:pt x="341" y="62"/>
                        <a:pt x="341" y="62"/>
                        <a:pt x="341" y="62"/>
                      </a:cubicBezTo>
                      <a:cubicBezTo>
                        <a:pt x="342" y="62"/>
                        <a:pt x="342" y="62"/>
                        <a:pt x="342" y="62"/>
                      </a:cubicBezTo>
                      <a:cubicBezTo>
                        <a:pt x="342" y="94"/>
                        <a:pt x="342" y="94"/>
                        <a:pt x="342" y="94"/>
                      </a:cubicBezTo>
                      <a:cubicBezTo>
                        <a:pt x="341" y="94"/>
                        <a:pt x="341" y="94"/>
                        <a:pt x="341" y="94"/>
                      </a:cubicBezTo>
                      <a:cubicBezTo>
                        <a:pt x="341" y="116"/>
                        <a:pt x="341" y="116"/>
                        <a:pt x="341" y="116"/>
                      </a:cubicBezTo>
                      <a:cubicBezTo>
                        <a:pt x="312" y="116"/>
                        <a:pt x="312" y="116"/>
                        <a:pt x="312" y="116"/>
                      </a:cubicBezTo>
                      <a:cubicBezTo>
                        <a:pt x="312" y="94"/>
                        <a:pt x="312" y="94"/>
                        <a:pt x="312" y="94"/>
                      </a:cubicBezTo>
                      <a:cubicBezTo>
                        <a:pt x="288" y="94"/>
                        <a:pt x="288" y="94"/>
                        <a:pt x="288" y="94"/>
                      </a:cubicBezTo>
                      <a:cubicBezTo>
                        <a:pt x="288" y="149"/>
                        <a:pt x="288" y="149"/>
                        <a:pt x="288" y="149"/>
                      </a:cubicBezTo>
                      <a:cubicBezTo>
                        <a:pt x="379" y="149"/>
                        <a:pt x="379" y="149"/>
                        <a:pt x="379" y="149"/>
                      </a:cubicBezTo>
                      <a:cubicBezTo>
                        <a:pt x="379" y="32"/>
                        <a:pt x="379" y="32"/>
                        <a:pt x="379" y="32"/>
                      </a:cubicBezTo>
                      <a:cubicBezTo>
                        <a:pt x="220" y="32"/>
                        <a:pt x="220" y="32"/>
                        <a:pt x="220" y="32"/>
                      </a:cubicBezTo>
                      <a:cubicBezTo>
                        <a:pt x="220" y="32"/>
                        <a:pt x="220" y="32"/>
                        <a:pt x="220" y="32"/>
                      </a:cubicBezTo>
                      <a:cubicBezTo>
                        <a:pt x="218" y="32"/>
                        <a:pt x="218" y="32"/>
                        <a:pt x="218" y="32"/>
                      </a:cubicBezTo>
                      <a:cubicBezTo>
                        <a:pt x="218" y="182"/>
                        <a:pt x="218" y="182"/>
                        <a:pt x="218" y="182"/>
                      </a:cubicBezTo>
                      <a:cubicBezTo>
                        <a:pt x="0" y="182"/>
                        <a:pt x="0" y="182"/>
                        <a:pt x="0" y="182"/>
                      </a:cubicBezTo>
                      <a:cubicBezTo>
                        <a:pt x="0" y="1"/>
                        <a:pt x="0" y="1"/>
                        <a:pt x="0" y="1"/>
                      </a:cubicBezTo>
                      <a:cubicBezTo>
                        <a:pt x="156" y="0"/>
                        <a:pt x="156" y="0"/>
                        <a:pt x="156" y="0"/>
                      </a:cubicBezTo>
                      <a:cubicBezTo>
                        <a:pt x="156" y="115"/>
                        <a:pt x="156" y="115"/>
                        <a:pt x="156" y="115"/>
                      </a:cubicBezTo>
                      <a:cubicBezTo>
                        <a:pt x="99" y="115"/>
                        <a:pt x="99" y="115"/>
                        <a:pt x="99" y="115"/>
                      </a:cubicBezTo>
                      <a:cubicBezTo>
                        <a:pt x="99" y="116"/>
                        <a:pt x="99" y="116"/>
                        <a:pt x="99" y="116"/>
                      </a:cubicBezTo>
                      <a:cubicBezTo>
                        <a:pt x="70" y="116"/>
                        <a:pt x="70" y="116"/>
                        <a:pt x="70" y="116"/>
                      </a:cubicBezTo>
                      <a:cubicBezTo>
                        <a:pt x="70" y="115"/>
                        <a:pt x="70" y="115"/>
                        <a:pt x="70" y="115"/>
                      </a:cubicBezTo>
                      <a:cubicBezTo>
                        <a:pt x="69" y="115"/>
                        <a:pt x="69" y="115"/>
                        <a:pt x="69" y="115"/>
                      </a:cubicBezTo>
                      <a:cubicBezTo>
                        <a:pt x="69" y="61"/>
                        <a:pt x="69" y="61"/>
                        <a:pt x="69" y="61"/>
                      </a:cubicBezTo>
                      <a:cubicBezTo>
                        <a:pt x="99" y="61"/>
                        <a:pt x="99" y="61"/>
                        <a:pt x="99" y="61"/>
                      </a:cubicBezTo>
                      <a:cubicBezTo>
                        <a:pt x="99" y="84"/>
                        <a:pt x="99" y="84"/>
                        <a:pt x="99" y="84"/>
                      </a:cubicBezTo>
                      <a:cubicBezTo>
                        <a:pt x="123" y="84"/>
                        <a:pt x="123" y="84"/>
                        <a:pt x="123" y="84"/>
                      </a:cubicBezTo>
                      <a:cubicBezTo>
                        <a:pt x="123" y="33"/>
                        <a:pt x="123" y="33"/>
                        <a:pt x="123" y="33"/>
                      </a:cubicBezTo>
                      <a:cubicBezTo>
                        <a:pt x="32" y="33"/>
                        <a:pt x="32" y="33"/>
                        <a:pt x="32" y="33"/>
                      </a:cubicBezTo>
                      <a:lnTo>
                        <a:pt x="32"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46" name="Freeform 12"/>
                <p:cNvSpPr>
                  <a:spLocks/>
                </p:cNvSpPr>
                <p:nvPr/>
              </p:nvSpPr>
              <p:spPr bwMode="auto">
                <a:xfrm>
                  <a:off x="6120153" y="5029200"/>
                  <a:ext cx="526381" cy="126831"/>
                </a:xfrm>
                <a:custGeom>
                  <a:avLst/>
                  <a:gdLst>
                    <a:gd name="T0" fmla="*/ 33 w 412"/>
                    <a:gd name="T1" fmla="*/ 150 h 182"/>
                    <a:gd name="T2" fmla="*/ 187 w 412"/>
                    <a:gd name="T3" fmla="*/ 150 h 182"/>
                    <a:gd name="T4" fmla="*/ 187 w 412"/>
                    <a:gd name="T5" fmla="*/ 1 h 182"/>
                    <a:gd name="T6" fmla="*/ 187 w 412"/>
                    <a:gd name="T7" fmla="*/ 1 h 182"/>
                    <a:gd name="T8" fmla="*/ 187 w 412"/>
                    <a:gd name="T9" fmla="*/ 1 h 182"/>
                    <a:gd name="T10" fmla="*/ 412 w 412"/>
                    <a:gd name="T11" fmla="*/ 0 h 182"/>
                    <a:gd name="T12" fmla="*/ 412 w 412"/>
                    <a:gd name="T13" fmla="*/ 181 h 182"/>
                    <a:gd name="T14" fmla="*/ 379 w 412"/>
                    <a:gd name="T15" fmla="*/ 181 h 182"/>
                    <a:gd name="T16" fmla="*/ 379 w 412"/>
                    <a:gd name="T17" fmla="*/ 181 h 182"/>
                    <a:gd name="T18" fmla="*/ 256 w 412"/>
                    <a:gd name="T19" fmla="*/ 182 h 182"/>
                    <a:gd name="T20" fmla="*/ 255 w 412"/>
                    <a:gd name="T21" fmla="*/ 62 h 182"/>
                    <a:gd name="T22" fmla="*/ 342 w 412"/>
                    <a:gd name="T23" fmla="*/ 62 h 182"/>
                    <a:gd name="T24" fmla="*/ 342 w 412"/>
                    <a:gd name="T25" fmla="*/ 62 h 182"/>
                    <a:gd name="T26" fmla="*/ 342 w 412"/>
                    <a:gd name="T27" fmla="*/ 62 h 182"/>
                    <a:gd name="T28" fmla="*/ 342 w 412"/>
                    <a:gd name="T29" fmla="*/ 94 h 182"/>
                    <a:gd name="T30" fmla="*/ 342 w 412"/>
                    <a:gd name="T31" fmla="*/ 94 h 182"/>
                    <a:gd name="T32" fmla="*/ 342 w 412"/>
                    <a:gd name="T33" fmla="*/ 116 h 182"/>
                    <a:gd name="T34" fmla="*/ 313 w 412"/>
                    <a:gd name="T35" fmla="*/ 116 h 182"/>
                    <a:gd name="T36" fmla="*/ 313 w 412"/>
                    <a:gd name="T37" fmla="*/ 94 h 182"/>
                    <a:gd name="T38" fmla="*/ 288 w 412"/>
                    <a:gd name="T39" fmla="*/ 94 h 182"/>
                    <a:gd name="T40" fmla="*/ 288 w 412"/>
                    <a:gd name="T41" fmla="*/ 149 h 182"/>
                    <a:gd name="T42" fmla="*/ 379 w 412"/>
                    <a:gd name="T43" fmla="*/ 149 h 182"/>
                    <a:gd name="T44" fmla="*/ 379 w 412"/>
                    <a:gd name="T45" fmla="*/ 32 h 182"/>
                    <a:gd name="T46" fmla="*/ 220 w 412"/>
                    <a:gd name="T47" fmla="*/ 32 h 182"/>
                    <a:gd name="T48" fmla="*/ 220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7 w 412"/>
                    <a:gd name="T61" fmla="*/ 115 h 182"/>
                    <a:gd name="T62" fmla="*/ 100 w 412"/>
                    <a:gd name="T63" fmla="*/ 115 h 182"/>
                    <a:gd name="T64" fmla="*/ 100 w 412"/>
                    <a:gd name="T65" fmla="*/ 116 h 182"/>
                    <a:gd name="T66" fmla="*/ 71 w 412"/>
                    <a:gd name="T67" fmla="*/ 116 h 182"/>
                    <a:gd name="T68" fmla="*/ 71 w 412"/>
                    <a:gd name="T69" fmla="*/ 115 h 182"/>
                    <a:gd name="T70" fmla="*/ 70 w 412"/>
                    <a:gd name="T71" fmla="*/ 115 h 182"/>
                    <a:gd name="T72" fmla="*/ 69 w 412"/>
                    <a:gd name="T73" fmla="*/ 61 h 182"/>
                    <a:gd name="T74" fmla="*/ 100 w 412"/>
                    <a:gd name="T75" fmla="*/ 61 h 182"/>
                    <a:gd name="T76" fmla="*/ 100 w 412"/>
                    <a:gd name="T77" fmla="*/ 84 h 182"/>
                    <a:gd name="T78" fmla="*/ 124 w 412"/>
                    <a:gd name="T79" fmla="*/ 84 h 182"/>
                    <a:gd name="T80" fmla="*/ 124 w 412"/>
                    <a:gd name="T81" fmla="*/ 33 h 182"/>
                    <a:gd name="T82" fmla="*/ 33 w 412"/>
                    <a:gd name="T83" fmla="*/ 33 h 182"/>
                    <a:gd name="T84" fmla="*/ 33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3" y="150"/>
                      </a:moveTo>
                      <a:cubicBezTo>
                        <a:pt x="187" y="150"/>
                        <a:pt x="187" y="150"/>
                        <a:pt x="187" y="150"/>
                      </a:cubicBezTo>
                      <a:cubicBezTo>
                        <a:pt x="187" y="1"/>
                        <a:pt x="187" y="1"/>
                        <a:pt x="187"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79" y="181"/>
                        <a:pt x="379" y="181"/>
                        <a:pt x="379" y="181"/>
                      </a:cubicBezTo>
                      <a:cubicBezTo>
                        <a:pt x="379" y="181"/>
                        <a:pt x="379" y="181"/>
                        <a:pt x="379" y="181"/>
                      </a:cubicBezTo>
                      <a:cubicBezTo>
                        <a:pt x="256" y="182"/>
                        <a:pt x="256" y="182"/>
                        <a:pt x="256" y="182"/>
                      </a:cubicBezTo>
                      <a:cubicBezTo>
                        <a:pt x="256" y="143"/>
                        <a:pt x="255" y="100"/>
                        <a:pt x="255" y="62"/>
                      </a:cubicBezTo>
                      <a:cubicBezTo>
                        <a:pt x="285" y="62"/>
                        <a:pt x="313" y="62"/>
                        <a:pt x="342" y="62"/>
                      </a:cubicBezTo>
                      <a:cubicBezTo>
                        <a:pt x="342" y="62"/>
                        <a:pt x="342" y="62"/>
                        <a:pt x="342" y="62"/>
                      </a:cubicBezTo>
                      <a:cubicBezTo>
                        <a:pt x="342" y="62"/>
                        <a:pt x="342" y="62"/>
                        <a:pt x="342" y="62"/>
                      </a:cubicBezTo>
                      <a:cubicBezTo>
                        <a:pt x="342" y="94"/>
                        <a:pt x="342" y="94"/>
                        <a:pt x="342"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8" y="94"/>
                        <a:pt x="288" y="94"/>
                        <a:pt x="288" y="94"/>
                      </a:cubicBezTo>
                      <a:cubicBezTo>
                        <a:pt x="288" y="149"/>
                        <a:pt x="288" y="149"/>
                        <a:pt x="288" y="149"/>
                      </a:cubicBezTo>
                      <a:cubicBezTo>
                        <a:pt x="379" y="149"/>
                        <a:pt x="379" y="149"/>
                        <a:pt x="379" y="149"/>
                      </a:cubicBezTo>
                      <a:cubicBezTo>
                        <a:pt x="379" y="32"/>
                        <a:pt x="379" y="32"/>
                        <a:pt x="379" y="32"/>
                      </a:cubicBezTo>
                      <a:cubicBezTo>
                        <a:pt x="220" y="32"/>
                        <a:pt x="220" y="32"/>
                        <a:pt x="220" y="32"/>
                      </a:cubicBezTo>
                      <a:cubicBezTo>
                        <a:pt x="220" y="32"/>
                        <a:pt x="220" y="32"/>
                        <a:pt x="220"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7" y="115"/>
                        <a:pt x="157" y="115"/>
                        <a:pt x="157" y="115"/>
                      </a:cubicBezTo>
                      <a:cubicBezTo>
                        <a:pt x="100" y="115"/>
                        <a:pt x="100" y="115"/>
                        <a:pt x="100" y="115"/>
                      </a:cubicBezTo>
                      <a:cubicBezTo>
                        <a:pt x="100" y="116"/>
                        <a:pt x="100" y="116"/>
                        <a:pt x="100" y="116"/>
                      </a:cubicBezTo>
                      <a:cubicBezTo>
                        <a:pt x="71" y="116"/>
                        <a:pt x="71" y="116"/>
                        <a:pt x="71" y="116"/>
                      </a:cubicBezTo>
                      <a:cubicBezTo>
                        <a:pt x="71" y="115"/>
                        <a:pt x="71" y="115"/>
                        <a:pt x="71" y="115"/>
                      </a:cubicBezTo>
                      <a:cubicBezTo>
                        <a:pt x="70" y="115"/>
                        <a:pt x="70" y="115"/>
                        <a:pt x="70" y="115"/>
                      </a:cubicBezTo>
                      <a:cubicBezTo>
                        <a:pt x="69" y="61"/>
                        <a:pt x="69" y="61"/>
                        <a:pt x="69" y="61"/>
                      </a:cubicBezTo>
                      <a:cubicBezTo>
                        <a:pt x="100" y="61"/>
                        <a:pt x="100" y="61"/>
                        <a:pt x="100" y="61"/>
                      </a:cubicBezTo>
                      <a:cubicBezTo>
                        <a:pt x="100" y="84"/>
                        <a:pt x="100" y="84"/>
                        <a:pt x="100" y="84"/>
                      </a:cubicBezTo>
                      <a:cubicBezTo>
                        <a:pt x="124" y="84"/>
                        <a:pt x="124" y="84"/>
                        <a:pt x="124" y="84"/>
                      </a:cubicBezTo>
                      <a:cubicBezTo>
                        <a:pt x="124" y="33"/>
                        <a:pt x="124" y="33"/>
                        <a:pt x="124" y="33"/>
                      </a:cubicBezTo>
                      <a:cubicBezTo>
                        <a:pt x="33" y="33"/>
                        <a:pt x="33" y="33"/>
                        <a:pt x="33" y="33"/>
                      </a:cubicBezTo>
                      <a:lnTo>
                        <a:pt x="33"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47" name="Freeform 13"/>
                <p:cNvSpPr>
                  <a:spLocks/>
                </p:cNvSpPr>
                <p:nvPr/>
              </p:nvSpPr>
              <p:spPr bwMode="auto">
                <a:xfrm>
                  <a:off x="6677804" y="5029200"/>
                  <a:ext cx="524643" cy="126831"/>
                </a:xfrm>
                <a:custGeom>
                  <a:avLst/>
                  <a:gdLst>
                    <a:gd name="T0" fmla="*/ 32 w 411"/>
                    <a:gd name="T1" fmla="*/ 150 h 182"/>
                    <a:gd name="T2" fmla="*/ 186 w 411"/>
                    <a:gd name="T3" fmla="*/ 150 h 182"/>
                    <a:gd name="T4" fmla="*/ 186 w 411"/>
                    <a:gd name="T5" fmla="*/ 1 h 182"/>
                    <a:gd name="T6" fmla="*/ 187 w 411"/>
                    <a:gd name="T7" fmla="*/ 1 h 182"/>
                    <a:gd name="T8" fmla="*/ 187 w 411"/>
                    <a:gd name="T9" fmla="*/ 1 h 182"/>
                    <a:gd name="T10" fmla="*/ 411 w 411"/>
                    <a:gd name="T11" fmla="*/ 0 h 182"/>
                    <a:gd name="T12" fmla="*/ 411 w 411"/>
                    <a:gd name="T13" fmla="*/ 181 h 182"/>
                    <a:gd name="T14" fmla="*/ 379 w 411"/>
                    <a:gd name="T15" fmla="*/ 181 h 182"/>
                    <a:gd name="T16" fmla="*/ 379 w 411"/>
                    <a:gd name="T17" fmla="*/ 181 h 182"/>
                    <a:gd name="T18" fmla="*/ 255 w 411"/>
                    <a:gd name="T19" fmla="*/ 182 h 182"/>
                    <a:gd name="T20" fmla="*/ 255 w 411"/>
                    <a:gd name="T21" fmla="*/ 62 h 182"/>
                    <a:gd name="T22" fmla="*/ 342 w 411"/>
                    <a:gd name="T23" fmla="*/ 62 h 182"/>
                    <a:gd name="T24" fmla="*/ 342 w 411"/>
                    <a:gd name="T25" fmla="*/ 62 h 182"/>
                    <a:gd name="T26" fmla="*/ 342 w 411"/>
                    <a:gd name="T27" fmla="*/ 62 h 182"/>
                    <a:gd name="T28" fmla="*/ 342 w 411"/>
                    <a:gd name="T29" fmla="*/ 94 h 182"/>
                    <a:gd name="T30" fmla="*/ 342 w 411"/>
                    <a:gd name="T31" fmla="*/ 94 h 182"/>
                    <a:gd name="T32" fmla="*/ 342 w 411"/>
                    <a:gd name="T33" fmla="*/ 116 h 182"/>
                    <a:gd name="T34" fmla="*/ 313 w 411"/>
                    <a:gd name="T35" fmla="*/ 116 h 182"/>
                    <a:gd name="T36" fmla="*/ 313 w 411"/>
                    <a:gd name="T37" fmla="*/ 94 h 182"/>
                    <a:gd name="T38" fmla="*/ 288 w 411"/>
                    <a:gd name="T39" fmla="*/ 94 h 182"/>
                    <a:gd name="T40" fmla="*/ 288 w 411"/>
                    <a:gd name="T41" fmla="*/ 149 h 182"/>
                    <a:gd name="T42" fmla="*/ 379 w 411"/>
                    <a:gd name="T43" fmla="*/ 149 h 182"/>
                    <a:gd name="T44" fmla="*/ 379 w 411"/>
                    <a:gd name="T45" fmla="*/ 32 h 182"/>
                    <a:gd name="T46" fmla="*/ 220 w 411"/>
                    <a:gd name="T47" fmla="*/ 32 h 182"/>
                    <a:gd name="T48" fmla="*/ 220 w 411"/>
                    <a:gd name="T49" fmla="*/ 32 h 182"/>
                    <a:gd name="T50" fmla="*/ 219 w 411"/>
                    <a:gd name="T51" fmla="*/ 32 h 182"/>
                    <a:gd name="T52" fmla="*/ 219 w 411"/>
                    <a:gd name="T53" fmla="*/ 182 h 182"/>
                    <a:gd name="T54" fmla="*/ 0 w 411"/>
                    <a:gd name="T55" fmla="*/ 182 h 182"/>
                    <a:gd name="T56" fmla="*/ 0 w 411"/>
                    <a:gd name="T57" fmla="*/ 1 h 182"/>
                    <a:gd name="T58" fmla="*/ 156 w 411"/>
                    <a:gd name="T59" fmla="*/ 0 h 182"/>
                    <a:gd name="T60" fmla="*/ 156 w 411"/>
                    <a:gd name="T61" fmla="*/ 115 h 182"/>
                    <a:gd name="T62" fmla="*/ 99 w 411"/>
                    <a:gd name="T63" fmla="*/ 115 h 182"/>
                    <a:gd name="T64" fmla="*/ 99 w 411"/>
                    <a:gd name="T65" fmla="*/ 116 h 182"/>
                    <a:gd name="T66" fmla="*/ 70 w 411"/>
                    <a:gd name="T67" fmla="*/ 116 h 182"/>
                    <a:gd name="T68" fmla="*/ 70 w 411"/>
                    <a:gd name="T69" fmla="*/ 115 h 182"/>
                    <a:gd name="T70" fmla="*/ 69 w 411"/>
                    <a:gd name="T71" fmla="*/ 115 h 182"/>
                    <a:gd name="T72" fmla="*/ 69 w 411"/>
                    <a:gd name="T73" fmla="*/ 61 h 182"/>
                    <a:gd name="T74" fmla="*/ 99 w 411"/>
                    <a:gd name="T75" fmla="*/ 61 h 182"/>
                    <a:gd name="T76" fmla="*/ 99 w 411"/>
                    <a:gd name="T77" fmla="*/ 84 h 182"/>
                    <a:gd name="T78" fmla="*/ 123 w 411"/>
                    <a:gd name="T79" fmla="*/ 84 h 182"/>
                    <a:gd name="T80" fmla="*/ 123 w 411"/>
                    <a:gd name="T81" fmla="*/ 33 h 182"/>
                    <a:gd name="T82" fmla="*/ 32 w 411"/>
                    <a:gd name="T83" fmla="*/ 33 h 182"/>
                    <a:gd name="T84" fmla="*/ 32 w 411"/>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1" h="182">
                      <a:moveTo>
                        <a:pt x="32" y="150"/>
                      </a:moveTo>
                      <a:cubicBezTo>
                        <a:pt x="186" y="150"/>
                        <a:pt x="186" y="150"/>
                        <a:pt x="186" y="150"/>
                      </a:cubicBezTo>
                      <a:cubicBezTo>
                        <a:pt x="186" y="1"/>
                        <a:pt x="186" y="1"/>
                        <a:pt x="186" y="1"/>
                      </a:cubicBezTo>
                      <a:cubicBezTo>
                        <a:pt x="187" y="1"/>
                        <a:pt x="187" y="1"/>
                        <a:pt x="187" y="1"/>
                      </a:cubicBezTo>
                      <a:cubicBezTo>
                        <a:pt x="187" y="1"/>
                        <a:pt x="187" y="1"/>
                        <a:pt x="187" y="1"/>
                      </a:cubicBezTo>
                      <a:cubicBezTo>
                        <a:pt x="268" y="1"/>
                        <a:pt x="332" y="0"/>
                        <a:pt x="411" y="0"/>
                      </a:cubicBezTo>
                      <a:cubicBezTo>
                        <a:pt x="411" y="181"/>
                        <a:pt x="411" y="181"/>
                        <a:pt x="411" y="181"/>
                      </a:cubicBezTo>
                      <a:cubicBezTo>
                        <a:pt x="379" y="181"/>
                        <a:pt x="379" y="181"/>
                        <a:pt x="379" y="181"/>
                      </a:cubicBezTo>
                      <a:cubicBezTo>
                        <a:pt x="379" y="181"/>
                        <a:pt x="379" y="181"/>
                        <a:pt x="379" y="181"/>
                      </a:cubicBezTo>
                      <a:cubicBezTo>
                        <a:pt x="255" y="182"/>
                        <a:pt x="255" y="182"/>
                        <a:pt x="255" y="182"/>
                      </a:cubicBezTo>
                      <a:cubicBezTo>
                        <a:pt x="255" y="143"/>
                        <a:pt x="255" y="100"/>
                        <a:pt x="255" y="62"/>
                      </a:cubicBezTo>
                      <a:cubicBezTo>
                        <a:pt x="284" y="62"/>
                        <a:pt x="313" y="62"/>
                        <a:pt x="342" y="62"/>
                      </a:cubicBezTo>
                      <a:cubicBezTo>
                        <a:pt x="342" y="62"/>
                        <a:pt x="342" y="62"/>
                        <a:pt x="342" y="62"/>
                      </a:cubicBezTo>
                      <a:cubicBezTo>
                        <a:pt x="342" y="62"/>
                        <a:pt x="342" y="62"/>
                        <a:pt x="342" y="62"/>
                      </a:cubicBezTo>
                      <a:cubicBezTo>
                        <a:pt x="342" y="94"/>
                        <a:pt x="342" y="94"/>
                        <a:pt x="342"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8" y="94"/>
                        <a:pt x="288" y="94"/>
                        <a:pt x="288" y="94"/>
                      </a:cubicBezTo>
                      <a:cubicBezTo>
                        <a:pt x="288" y="149"/>
                        <a:pt x="288" y="149"/>
                        <a:pt x="288" y="149"/>
                      </a:cubicBezTo>
                      <a:cubicBezTo>
                        <a:pt x="379" y="149"/>
                        <a:pt x="379" y="149"/>
                        <a:pt x="379" y="149"/>
                      </a:cubicBezTo>
                      <a:cubicBezTo>
                        <a:pt x="379" y="32"/>
                        <a:pt x="379" y="32"/>
                        <a:pt x="379" y="32"/>
                      </a:cubicBezTo>
                      <a:cubicBezTo>
                        <a:pt x="220" y="32"/>
                        <a:pt x="220" y="32"/>
                        <a:pt x="220" y="32"/>
                      </a:cubicBezTo>
                      <a:cubicBezTo>
                        <a:pt x="220" y="32"/>
                        <a:pt x="220" y="32"/>
                        <a:pt x="220"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6" y="115"/>
                        <a:pt x="156" y="115"/>
                        <a:pt x="156" y="115"/>
                      </a:cubicBezTo>
                      <a:cubicBezTo>
                        <a:pt x="99" y="115"/>
                        <a:pt x="99" y="115"/>
                        <a:pt x="99" y="115"/>
                      </a:cubicBezTo>
                      <a:cubicBezTo>
                        <a:pt x="99" y="116"/>
                        <a:pt x="99" y="116"/>
                        <a:pt x="99" y="116"/>
                      </a:cubicBezTo>
                      <a:cubicBezTo>
                        <a:pt x="70" y="116"/>
                        <a:pt x="70" y="116"/>
                        <a:pt x="70" y="116"/>
                      </a:cubicBezTo>
                      <a:cubicBezTo>
                        <a:pt x="70" y="115"/>
                        <a:pt x="70" y="115"/>
                        <a:pt x="70" y="115"/>
                      </a:cubicBezTo>
                      <a:cubicBezTo>
                        <a:pt x="69" y="115"/>
                        <a:pt x="69" y="115"/>
                        <a:pt x="69" y="115"/>
                      </a:cubicBezTo>
                      <a:cubicBezTo>
                        <a:pt x="69" y="61"/>
                        <a:pt x="69" y="61"/>
                        <a:pt x="69" y="61"/>
                      </a:cubicBezTo>
                      <a:cubicBezTo>
                        <a:pt x="99" y="61"/>
                        <a:pt x="99" y="61"/>
                        <a:pt x="99" y="61"/>
                      </a:cubicBezTo>
                      <a:cubicBezTo>
                        <a:pt x="99" y="84"/>
                        <a:pt x="99" y="84"/>
                        <a:pt x="99" y="84"/>
                      </a:cubicBezTo>
                      <a:cubicBezTo>
                        <a:pt x="123" y="84"/>
                        <a:pt x="123" y="84"/>
                        <a:pt x="123" y="84"/>
                      </a:cubicBezTo>
                      <a:cubicBezTo>
                        <a:pt x="123" y="33"/>
                        <a:pt x="123" y="33"/>
                        <a:pt x="123" y="33"/>
                      </a:cubicBezTo>
                      <a:cubicBezTo>
                        <a:pt x="32" y="33"/>
                        <a:pt x="32" y="33"/>
                        <a:pt x="32" y="33"/>
                      </a:cubicBezTo>
                      <a:lnTo>
                        <a:pt x="32"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48" name="Freeform 14"/>
                <p:cNvSpPr>
                  <a:spLocks/>
                </p:cNvSpPr>
                <p:nvPr/>
              </p:nvSpPr>
              <p:spPr bwMode="auto">
                <a:xfrm>
                  <a:off x="7231980" y="5029200"/>
                  <a:ext cx="526381" cy="126831"/>
                </a:xfrm>
                <a:custGeom>
                  <a:avLst/>
                  <a:gdLst>
                    <a:gd name="T0" fmla="*/ 32 w 412"/>
                    <a:gd name="T1" fmla="*/ 150 h 182"/>
                    <a:gd name="T2" fmla="*/ 186 w 412"/>
                    <a:gd name="T3" fmla="*/ 150 h 182"/>
                    <a:gd name="T4" fmla="*/ 186 w 412"/>
                    <a:gd name="T5" fmla="*/ 1 h 182"/>
                    <a:gd name="T6" fmla="*/ 187 w 412"/>
                    <a:gd name="T7" fmla="*/ 1 h 182"/>
                    <a:gd name="T8" fmla="*/ 187 w 412"/>
                    <a:gd name="T9" fmla="*/ 1 h 182"/>
                    <a:gd name="T10" fmla="*/ 412 w 412"/>
                    <a:gd name="T11" fmla="*/ 0 h 182"/>
                    <a:gd name="T12" fmla="*/ 412 w 412"/>
                    <a:gd name="T13" fmla="*/ 181 h 182"/>
                    <a:gd name="T14" fmla="*/ 379 w 412"/>
                    <a:gd name="T15" fmla="*/ 181 h 182"/>
                    <a:gd name="T16" fmla="*/ 379 w 412"/>
                    <a:gd name="T17" fmla="*/ 181 h 182"/>
                    <a:gd name="T18" fmla="*/ 256 w 412"/>
                    <a:gd name="T19" fmla="*/ 182 h 182"/>
                    <a:gd name="T20" fmla="*/ 255 w 412"/>
                    <a:gd name="T21" fmla="*/ 62 h 182"/>
                    <a:gd name="T22" fmla="*/ 342 w 412"/>
                    <a:gd name="T23" fmla="*/ 62 h 182"/>
                    <a:gd name="T24" fmla="*/ 342 w 412"/>
                    <a:gd name="T25" fmla="*/ 62 h 182"/>
                    <a:gd name="T26" fmla="*/ 342 w 412"/>
                    <a:gd name="T27" fmla="*/ 62 h 182"/>
                    <a:gd name="T28" fmla="*/ 342 w 412"/>
                    <a:gd name="T29" fmla="*/ 94 h 182"/>
                    <a:gd name="T30" fmla="*/ 342 w 412"/>
                    <a:gd name="T31" fmla="*/ 94 h 182"/>
                    <a:gd name="T32" fmla="*/ 342 w 412"/>
                    <a:gd name="T33" fmla="*/ 116 h 182"/>
                    <a:gd name="T34" fmla="*/ 313 w 412"/>
                    <a:gd name="T35" fmla="*/ 116 h 182"/>
                    <a:gd name="T36" fmla="*/ 313 w 412"/>
                    <a:gd name="T37" fmla="*/ 94 h 182"/>
                    <a:gd name="T38" fmla="*/ 288 w 412"/>
                    <a:gd name="T39" fmla="*/ 94 h 182"/>
                    <a:gd name="T40" fmla="*/ 288 w 412"/>
                    <a:gd name="T41" fmla="*/ 149 h 182"/>
                    <a:gd name="T42" fmla="*/ 379 w 412"/>
                    <a:gd name="T43" fmla="*/ 149 h 182"/>
                    <a:gd name="T44" fmla="*/ 379 w 412"/>
                    <a:gd name="T45" fmla="*/ 32 h 182"/>
                    <a:gd name="T46" fmla="*/ 220 w 412"/>
                    <a:gd name="T47" fmla="*/ 32 h 182"/>
                    <a:gd name="T48" fmla="*/ 220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6 w 412"/>
                    <a:gd name="T61" fmla="*/ 115 h 182"/>
                    <a:gd name="T62" fmla="*/ 99 w 412"/>
                    <a:gd name="T63" fmla="*/ 115 h 182"/>
                    <a:gd name="T64" fmla="*/ 99 w 412"/>
                    <a:gd name="T65" fmla="*/ 116 h 182"/>
                    <a:gd name="T66" fmla="*/ 70 w 412"/>
                    <a:gd name="T67" fmla="*/ 116 h 182"/>
                    <a:gd name="T68" fmla="*/ 70 w 412"/>
                    <a:gd name="T69" fmla="*/ 115 h 182"/>
                    <a:gd name="T70" fmla="*/ 69 w 412"/>
                    <a:gd name="T71" fmla="*/ 115 h 182"/>
                    <a:gd name="T72" fmla="*/ 69 w 412"/>
                    <a:gd name="T73" fmla="*/ 61 h 182"/>
                    <a:gd name="T74" fmla="*/ 99 w 412"/>
                    <a:gd name="T75" fmla="*/ 61 h 182"/>
                    <a:gd name="T76" fmla="*/ 99 w 412"/>
                    <a:gd name="T77" fmla="*/ 84 h 182"/>
                    <a:gd name="T78" fmla="*/ 123 w 412"/>
                    <a:gd name="T79" fmla="*/ 84 h 182"/>
                    <a:gd name="T80" fmla="*/ 123 w 412"/>
                    <a:gd name="T81" fmla="*/ 33 h 182"/>
                    <a:gd name="T82" fmla="*/ 32 w 412"/>
                    <a:gd name="T83" fmla="*/ 33 h 182"/>
                    <a:gd name="T84" fmla="*/ 32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2" y="150"/>
                      </a:moveTo>
                      <a:cubicBezTo>
                        <a:pt x="186" y="150"/>
                        <a:pt x="186" y="150"/>
                        <a:pt x="186" y="150"/>
                      </a:cubicBezTo>
                      <a:cubicBezTo>
                        <a:pt x="186" y="1"/>
                        <a:pt x="186" y="1"/>
                        <a:pt x="186"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79" y="181"/>
                        <a:pt x="379" y="181"/>
                        <a:pt x="379" y="181"/>
                      </a:cubicBezTo>
                      <a:cubicBezTo>
                        <a:pt x="379" y="181"/>
                        <a:pt x="379" y="181"/>
                        <a:pt x="379" y="181"/>
                      </a:cubicBezTo>
                      <a:cubicBezTo>
                        <a:pt x="256" y="182"/>
                        <a:pt x="256" y="182"/>
                        <a:pt x="256" y="182"/>
                      </a:cubicBezTo>
                      <a:cubicBezTo>
                        <a:pt x="256" y="143"/>
                        <a:pt x="255" y="100"/>
                        <a:pt x="255" y="62"/>
                      </a:cubicBezTo>
                      <a:cubicBezTo>
                        <a:pt x="284" y="62"/>
                        <a:pt x="313" y="62"/>
                        <a:pt x="342" y="62"/>
                      </a:cubicBezTo>
                      <a:cubicBezTo>
                        <a:pt x="342" y="62"/>
                        <a:pt x="342" y="62"/>
                        <a:pt x="342" y="62"/>
                      </a:cubicBezTo>
                      <a:cubicBezTo>
                        <a:pt x="342" y="62"/>
                        <a:pt x="342" y="62"/>
                        <a:pt x="342" y="62"/>
                      </a:cubicBezTo>
                      <a:cubicBezTo>
                        <a:pt x="342" y="94"/>
                        <a:pt x="342" y="94"/>
                        <a:pt x="342"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8" y="94"/>
                        <a:pt x="288" y="94"/>
                        <a:pt x="288" y="94"/>
                      </a:cubicBezTo>
                      <a:cubicBezTo>
                        <a:pt x="288" y="149"/>
                        <a:pt x="288" y="149"/>
                        <a:pt x="288" y="149"/>
                      </a:cubicBezTo>
                      <a:cubicBezTo>
                        <a:pt x="379" y="149"/>
                        <a:pt x="379" y="149"/>
                        <a:pt x="379" y="149"/>
                      </a:cubicBezTo>
                      <a:cubicBezTo>
                        <a:pt x="379" y="32"/>
                        <a:pt x="379" y="32"/>
                        <a:pt x="379" y="32"/>
                      </a:cubicBezTo>
                      <a:cubicBezTo>
                        <a:pt x="220" y="32"/>
                        <a:pt x="220" y="32"/>
                        <a:pt x="220" y="32"/>
                      </a:cubicBezTo>
                      <a:cubicBezTo>
                        <a:pt x="220" y="32"/>
                        <a:pt x="220" y="32"/>
                        <a:pt x="220"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6" y="115"/>
                        <a:pt x="156" y="115"/>
                        <a:pt x="156" y="115"/>
                      </a:cubicBezTo>
                      <a:cubicBezTo>
                        <a:pt x="99" y="115"/>
                        <a:pt x="99" y="115"/>
                        <a:pt x="99" y="115"/>
                      </a:cubicBezTo>
                      <a:cubicBezTo>
                        <a:pt x="99" y="116"/>
                        <a:pt x="99" y="116"/>
                        <a:pt x="99" y="116"/>
                      </a:cubicBezTo>
                      <a:cubicBezTo>
                        <a:pt x="70" y="116"/>
                        <a:pt x="70" y="116"/>
                        <a:pt x="70" y="116"/>
                      </a:cubicBezTo>
                      <a:cubicBezTo>
                        <a:pt x="70" y="115"/>
                        <a:pt x="70" y="115"/>
                        <a:pt x="70" y="115"/>
                      </a:cubicBezTo>
                      <a:cubicBezTo>
                        <a:pt x="69" y="115"/>
                        <a:pt x="69" y="115"/>
                        <a:pt x="69" y="115"/>
                      </a:cubicBezTo>
                      <a:cubicBezTo>
                        <a:pt x="69" y="61"/>
                        <a:pt x="69" y="61"/>
                        <a:pt x="69" y="61"/>
                      </a:cubicBezTo>
                      <a:cubicBezTo>
                        <a:pt x="99" y="61"/>
                        <a:pt x="99" y="61"/>
                        <a:pt x="99" y="61"/>
                      </a:cubicBezTo>
                      <a:cubicBezTo>
                        <a:pt x="99" y="84"/>
                        <a:pt x="99" y="84"/>
                        <a:pt x="99" y="84"/>
                      </a:cubicBezTo>
                      <a:cubicBezTo>
                        <a:pt x="123" y="84"/>
                        <a:pt x="123" y="84"/>
                        <a:pt x="123" y="84"/>
                      </a:cubicBezTo>
                      <a:cubicBezTo>
                        <a:pt x="123" y="33"/>
                        <a:pt x="123" y="33"/>
                        <a:pt x="123" y="33"/>
                      </a:cubicBezTo>
                      <a:cubicBezTo>
                        <a:pt x="32" y="33"/>
                        <a:pt x="32" y="33"/>
                        <a:pt x="32" y="33"/>
                      </a:cubicBezTo>
                      <a:lnTo>
                        <a:pt x="32"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49" name="Freeform 15"/>
                <p:cNvSpPr>
                  <a:spLocks/>
                </p:cNvSpPr>
                <p:nvPr/>
              </p:nvSpPr>
              <p:spPr bwMode="auto">
                <a:xfrm>
                  <a:off x="7789631" y="5029200"/>
                  <a:ext cx="524643" cy="126831"/>
                </a:xfrm>
                <a:custGeom>
                  <a:avLst/>
                  <a:gdLst>
                    <a:gd name="T0" fmla="*/ 33 w 412"/>
                    <a:gd name="T1" fmla="*/ 150 h 182"/>
                    <a:gd name="T2" fmla="*/ 187 w 412"/>
                    <a:gd name="T3" fmla="*/ 150 h 182"/>
                    <a:gd name="T4" fmla="*/ 187 w 412"/>
                    <a:gd name="T5" fmla="*/ 1 h 182"/>
                    <a:gd name="T6" fmla="*/ 187 w 412"/>
                    <a:gd name="T7" fmla="*/ 1 h 182"/>
                    <a:gd name="T8" fmla="*/ 187 w 412"/>
                    <a:gd name="T9" fmla="*/ 1 h 182"/>
                    <a:gd name="T10" fmla="*/ 412 w 412"/>
                    <a:gd name="T11" fmla="*/ 0 h 182"/>
                    <a:gd name="T12" fmla="*/ 412 w 412"/>
                    <a:gd name="T13" fmla="*/ 181 h 182"/>
                    <a:gd name="T14" fmla="*/ 380 w 412"/>
                    <a:gd name="T15" fmla="*/ 181 h 182"/>
                    <a:gd name="T16" fmla="*/ 380 w 412"/>
                    <a:gd name="T17" fmla="*/ 181 h 182"/>
                    <a:gd name="T18" fmla="*/ 256 w 412"/>
                    <a:gd name="T19" fmla="*/ 182 h 182"/>
                    <a:gd name="T20" fmla="*/ 256 w 412"/>
                    <a:gd name="T21" fmla="*/ 62 h 182"/>
                    <a:gd name="T22" fmla="*/ 342 w 412"/>
                    <a:gd name="T23" fmla="*/ 62 h 182"/>
                    <a:gd name="T24" fmla="*/ 342 w 412"/>
                    <a:gd name="T25" fmla="*/ 62 h 182"/>
                    <a:gd name="T26" fmla="*/ 343 w 412"/>
                    <a:gd name="T27" fmla="*/ 62 h 182"/>
                    <a:gd name="T28" fmla="*/ 343 w 412"/>
                    <a:gd name="T29" fmla="*/ 94 h 182"/>
                    <a:gd name="T30" fmla="*/ 342 w 412"/>
                    <a:gd name="T31" fmla="*/ 94 h 182"/>
                    <a:gd name="T32" fmla="*/ 342 w 412"/>
                    <a:gd name="T33" fmla="*/ 116 h 182"/>
                    <a:gd name="T34" fmla="*/ 313 w 412"/>
                    <a:gd name="T35" fmla="*/ 116 h 182"/>
                    <a:gd name="T36" fmla="*/ 313 w 412"/>
                    <a:gd name="T37" fmla="*/ 94 h 182"/>
                    <a:gd name="T38" fmla="*/ 289 w 412"/>
                    <a:gd name="T39" fmla="*/ 94 h 182"/>
                    <a:gd name="T40" fmla="*/ 289 w 412"/>
                    <a:gd name="T41" fmla="*/ 149 h 182"/>
                    <a:gd name="T42" fmla="*/ 380 w 412"/>
                    <a:gd name="T43" fmla="*/ 149 h 182"/>
                    <a:gd name="T44" fmla="*/ 380 w 412"/>
                    <a:gd name="T45" fmla="*/ 32 h 182"/>
                    <a:gd name="T46" fmla="*/ 221 w 412"/>
                    <a:gd name="T47" fmla="*/ 32 h 182"/>
                    <a:gd name="T48" fmla="*/ 221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7 w 412"/>
                    <a:gd name="T61" fmla="*/ 115 h 182"/>
                    <a:gd name="T62" fmla="*/ 100 w 412"/>
                    <a:gd name="T63" fmla="*/ 115 h 182"/>
                    <a:gd name="T64" fmla="*/ 100 w 412"/>
                    <a:gd name="T65" fmla="*/ 116 h 182"/>
                    <a:gd name="T66" fmla="*/ 71 w 412"/>
                    <a:gd name="T67" fmla="*/ 116 h 182"/>
                    <a:gd name="T68" fmla="*/ 71 w 412"/>
                    <a:gd name="T69" fmla="*/ 115 h 182"/>
                    <a:gd name="T70" fmla="*/ 70 w 412"/>
                    <a:gd name="T71" fmla="*/ 115 h 182"/>
                    <a:gd name="T72" fmla="*/ 69 w 412"/>
                    <a:gd name="T73" fmla="*/ 61 h 182"/>
                    <a:gd name="T74" fmla="*/ 100 w 412"/>
                    <a:gd name="T75" fmla="*/ 61 h 182"/>
                    <a:gd name="T76" fmla="*/ 100 w 412"/>
                    <a:gd name="T77" fmla="*/ 84 h 182"/>
                    <a:gd name="T78" fmla="*/ 124 w 412"/>
                    <a:gd name="T79" fmla="*/ 84 h 182"/>
                    <a:gd name="T80" fmla="*/ 124 w 412"/>
                    <a:gd name="T81" fmla="*/ 33 h 182"/>
                    <a:gd name="T82" fmla="*/ 33 w 412"/>
                    <a:gd name="T83" fmla="*/ 33 h 182"/>
                    <a:gd name="T84" fmla="*/ 33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3" y="150"/>
                      </a:moveTo>
                      <a:cubicBezTo>
                        <a:pt x="187" y="150"/>
                        <a:pt x="187" y="150"/>
                        <a:pt x="187" y="150"/>
                      </a:cubicBezTo>
                      <a:cubicBezTo>
                        <a:pt x="187" y="1"/>
                        <a:pt x="187" y="1"/>
                        <a:pt x="187"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80" y="181"/>
                        <a:pt x="380" y="181"/>
                        <a:pt x="380" y="181"/>
                      </a:cubicBezTo>
                      <a:cubicBezTo>
                        <a:pt x="380" y="181"/>
                        <a:pt x="380" y="181"/>
                        <a:pt x="380" y="181"/>
                      </a:cubicBezTo>
                      <a:cubicBezTo>
                        <a:pt x="256" y="182"/>
                        <a:pt x="256" y="182"/>
                        <a:pt x="256" y="182"/>
                      </a:cubicBezTo>
                      <a:cubicBezTo>
                        <a:pt x="256" y="143"/>
                        <a:pt x="256" y="100"/>
                        <a:pt x="256" y="62"/>
                      </a:cubicBezTo>
                      <a:cubicBezTo>
                        <a:pt x="285" y="62"/>
                        <a:pt x="313" y="62"/>
                        <a:pt x="342" y="62"/>
                      </a:cubicBezTo>
                      <a:cubicBezTo>
                        <a:pt x="342" y="62"/>
                        <a:pt x="342" y="62"/>
                        <a:pt x="342" y="62"/>
                      </a:cubicBezTo>
                      <a:cubicBezTo>
                        <a:pt x="343" y="62"/>
                        <a:pt x="343" y="62"/>
                        <a:pt x="343" y="62"/>
                      </a:cubicBezTo>
                      <a:cubicBezTo>
                        <a:pt x="343" y="94"/>
                        <a:pt x="343" y="94"/>
                        <a:pt x="343"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9" y="94"/>
                        <a:pt x="289" y="94"/>
                        <a:pt x="289" y="94"/>
                      </a:cubicBezTo>
                      <a:cubicBezTo>
                        <a:pt x="289" y="149"/>
                        <a:pt x="289" y="149"/>
                        <a:pt x="289" y="149"/>
                      </a:cubicBezTo>
                      <a:cubicBezTo>
                        <a:pt x="380" y="149"/>
                        <a:pt x="380" y="149"/>
                        <a:pt x="380" y="149"/>
                      </a:cubicBezTo>
                      <a:cubicBezTo>
                        <a:pt x="380" y="32"/>
                        <a:pt x="380" y="32"/>
                        <a:pt x="380" y="32"/>
                      </a:cubicBezTo>
                      <a:cubicBezTo>
                        <a:pt x="221" y="32"/>
                        <a:pt x="221" y="32"/>
                        <a:pt x="221" y="32"/>
                      </a:cubicBezTo>
                      <a:cubicBezTo>
                        <a:pt x="221" y="32"/>
                        <a:pt x="221" y="32"/>
                        <a:pt x="221"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7" y="115"/>
                        <a:pt x="157" y="115"/>
                        <a:pt x="157" y="115"/>
                      </a:cubicBezTo>
                      <a:cubicBezTo>
                        <a:pt x="100" y="115"/>
                        <a:pt x="100" y="115"/>
                        <a:pt x="100" y="115"/>
                      </a:cubicBezTo>
                      <a:cubicBezTo>
                        <a:pt x="100" y="116"/>
                        <a:pt x="100" y="116"/>
                        <a:pt x="100" y="116"/>
                      </a:cubicBezTo>
                      <a:cubicBezTo>
                        <a:pt x="71" y="116"/>
                        <a:pt x="71" y="116"/>
                        <a:pt x="71" y="116"/>
                      </a:cubicBezTo>
                      <a:cubicBezTo>
                        <a:pt x="71" y="115"/>
                        <a:pt x="71" y="115"/>
                        <a:pt x="71" y="115"/>
                      </a:cubicBezTo>
                      <a:cubicBezTo>
                        <a:pt x="70" y="115"/>
                        <a:pt x="70" y="115"/>
                        <a:pt x="70" y="115"/>
                      </a:cubicBezTo>
                      <a:cubicBezTo>
                        <a:pt x="69" y="61"/>
                        <a:pt x="69" y="61"/>
                        <a:pt x="69" y="61"/>
                      </a:cubicBezTo>
                      <a:cubicBezTo>
                        <a:pt x="100" y="61"/>
                        <a:pt x="100" y="61"/>
                        <a:pt x="100" y="61"/>
                      </a:cubicBezTo>
                      <a:cubicBezTo>
                        <a:pt x="100" y="84"/>
                        <a:pt x="100" y="84"/>
                        <a:pt x="100" y="84"/>
                      </a:cubicBezTo>
                      <a:cubicBezTo>
                        <a:pt x="124" y="84"/>
                        <a:pt x="124" y="84"/>
                        <a:pt x="124" y="84"/>
                      </a:cubicBezTo>
                      <a:cubicBezTo>
                        <a:pt x="124" y="33"/>
                        <a:pt x="124" y="33"/>
                        <a:pt x="124" y="33"/>
                      </a:cubicBezTo>
                      <a:cubicBezTo>
                        <a:pt x="33" y="33"/>
                        <a:pt x="33" y="33"/>
                        <a:pt x="33" y="33"/>
                      </a:cubicBezTo>
                      <a:lnTo>
                        <a:pt x="33"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50" name="Freeform 16"/>
                <p:cNvSpPr>
                  <a:spLocks/>
                </p:cNvSpPr>
                <p:nvPr/>
              </p:nvSpPr>
              <p:spPr bwMode="auto">
                <a:xfrm>
                  <a:off x="8345545" y="5029200"/>
                  <a:ext cx="526381" cy="126831"/>
                </a:xfrm>
                <a:custGeom>
                  <a:avLst/>
                  <a:gdLst>
                    <a:gd name="T0" fmla="*/ 32 w 412"/>
                    <a:gd name="T1" fmla="*/ 150 h 182"/>
                    <a:gd name="T2" fmla="*/ 186 w 412"/>
                    <a:gd name="T3" fmla="*/ 150 h 182"/>
                    <a:gd name="T4" fmla="*/ 186 w 412"/>
                    <a:gd name="T5" fmla="*/ 1 h 182"/>
                    <a:gd name="T6" fmla="*/ 187 w 412"/>
                    <a:gd name="T7" fmla="*/ 1 h 182"/>
                    <a:gd name="T8" fmla="*/ 187 w 412"/>
                    <a:gd name="T9" fmla="*/ 1 h 182"/>
                    <a:gd name="T10" fmla="*/ 412 w 412"/>
                    <a:gd name="T11" fmla="*/ 0 h 182"/>
                    <a:gd name="T12" fmla="*/ 412 w 412"/>
                    <a:gd name="T13" fmla="*/ 181 h 182"/>
                    <a:gd name="T14" fmla="*/ 379 w 412"/>
                    <a:gd name="T15" fmla="*/ 181 h 182"/>
                    <a:gd name="T16" fmla="*/ 379 w 412"/>
                    <a:gd name="T17" fmla="*/ 181 h 182"/>
                    <a:gd name="T18" fmla="*/ 256 w 412"/>
                    <a:gd name="T19" fmla="*/ 182 h 182"/>
                    <a:gd name="T20" fmla="*/ 255 w 412"/>
                    <a:gd name="T21" fmla="*/ 62 h 182"/>
                    <a:gd name="T22" fmla="*/ 342 w 412"/>
                    <a:gd name="T23" fmla="*/ 62 h 182"/>
                    <a:gd name="T24" fmla="*/ 342 w 412"/>
                    <a:gd name="T25" fmla="*/ 62 h 182"/>
                    <a:gd name="T26" fmla="*/ 342 w 412"/>
                    <a:gd name="T27" fmla="*/ 62 h 182"/>
                    <a:gd name="T28" fmla="*/ 342 w 412"/>
                    <a:gd name="T29" fmla="*/ 94 h 182"/>
                    <a:gd name="T30" fmla="*/ 342 w 412"/>
                    <a:gd name="T31" fmla="*/ 94 h 182"/>
                    <a:gd name="T32" fmla="*/ 342 w 412"/>
                    <a:gd name="T33" fmla="*/ 116 h 182"/>
                    <a:gd name="T34" fmla="*/ 313 w 412"/>
                    <a:gd name="T35" fmla="*/ 116 h 182"/>
                    <a:gd name="T36" fmla="*/ 313 w 412"/>
                    <a:gd name="T37" fmla="*/ 94 h 182"/>
                    <a:gd name="T38" fmla="*/ 288 w 412"/>
                    <a:gd name="T39" fmla="*/ 94 h 182"/>
                    <a:gd name="T40" fmla="*/ 288 w 412"/>
                    <a:gd name="T41" fmla="*/ 149 h 182"/>
                    <a:gd name="T42" fmla="*/ 379 w 412"/>
                    <a:gd name="T43" fmla="*/ 149 h 182"/>
                    <a:gd name="T44" fmla="*/ 379 w 412"/>
                    <a:gd name="T45" fmla="*/ 32 h 182"/>
                    <a:gd name="T46" fmla="*/ 220 w 412"/>
                    <a:gd name="T47" fmla="*/ 32 h 182"/>
                    <a:gd name="T48" fmla="*/ 220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6 w 412"/>
                    <a:gd name="T61" fmla="*/ 115 h 182"/>
                    <a:gd name="T62" fmla="*/ 99 w 412"/>
                    <a:gd name="T63" fmla="*/ 115 h 182"/>
                    <a:gd name="T64" fmla="*/ 99 w 412"/>
                    <a:gd name="T65" fmla="*/ 116 h 182"/>
                    <a:gd name="T66" fmla="*/ 70 w 412"/>
                    <a:gd name="T67" fmla="*/ 116 h 182"/>
                    <a:gd name="T68" fmla="*/ 70 w 412"/>
                    <a:gd name="T69" fmla="*/ 115 h 182"/>
                    <a:gd name="T70" fmla="*/ 69 w 412"/>
                    <a:gd name="T71" fmla="*/ 115 h 182"/>
                    <a:gd name="T72" fmla="*/ 69 w 412"/>
                    <a:gd name="T73" fmla="*/ 61 h 182"/>
                    <a:gd name="T74" fmla="*/ 99 w 412"/>
                    <a:gd name="T75" fmla="*/ 61 h 182"/>
                    <a:gd name="T76" fmla="*/ 99 w 412"/>
                    <a:gd name="T77" fmla="*/ 84 h 182"/>
                    <a:gd name="T78" fmla="*/ 123 w 412"/>
                    <a:gd name="T79" fmla="*/ 84 h 182"/>
                    <a:gd name="T80" fmla="*/ 123 w 412"/>
                    <a:gd name="T81" fmla="*/ 33 h 182"/>
                    <a:gd name="T82" fmla="*/ 32 w 412"/>
                    <a:gd name="T83" fmla="*/ 33 h 182"/>
                    <a:gd name="T84" fmla="*/ 32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2" y="150"/>
                      </a:moveTo>
                      <a:cubicBezTo>
                        <a:pt x="186" y="150"/>
                        <a:pt x="186" y="150"/>
                        <a:pt x="186" y="150"/>
                      </a:cubicBezTo>
                      <a:cubicBezTo>
                        <a:pt x="186" y="1"/>
                        <a:pt x="186" y="1"/>
                        <a:pt x="186"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79" y="181"/>
                        <a:pt x="379" y="181"/>
                        <a:pt x="379" y="181"/>
                      </a:cubicBezTo>
                      <a:cubicBezTo>
                        <a:pt x="379" y="181"/>
                        <a:pt x="379" y="181"/>
                        <a:pt x="379" y="181"/>
                      </a:cubicBezTo>
                      <a:cubicBezTo>
                        <a:pt x="256" y="182"/>
                        <a:pt x="256" y="182"/>
                        <a:pt x="256" y="182"/>
                      </a:cubicBezTo>
                      <a:cubicBezTo>
                        <a:pt x="256" y="143"/>
                        <a:pt x="255" y="100"/>
                        <a:pt x="255" y="62"/>
                      </a:cubicBezTo>
                      <a:cubicBezTo>
                        <a:pt x="284" y="62"/>
                        <a:pt x="313" y="62"/>
                        <a:pt x="342" y="62"/>
                      </a:cubicBezTo>
                      <a:cubicBezTo>
                        <a:pt x="342" y="62"/>
                        <a:pt x="342" y="62"/>
                        <a:pt x="342" y="62"/>
                      </a:cubicBezTo>
                      <a:cubicBezTo>
                        <a:pt x="342" y="62"/>
                        <a:pt x="342" y="62"/>
                        <a:pt x="342" y="62"/>
                      </a:cubicBezTo>
                      <a:cubicBezTo>
                        <a:pt x="342" y="94"/>
                        <a:pt x="342" y="94"/>
                        <a:pt x="342"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8" y="94"/>
                        <a:pt x="288" y="94"/>
                        <a:pt x="288" y="94"/>
                      </a:cubicBezTo>
                      <a:cubicBezTo>
                        <a:pt x="288" y="149"/>
                        <a:pt x="288" y="149"/>
                        <a:pt x="288" y="149"/>
                      </a:cubicBezTo>
                      <a:cubicBezTo>
                        <a:pt x="379" y="149"/>
                        <a:pt x="379" y="149"/>
                        <a:pt x="379" y="149"/>
                      </a:cubicBezTo>
                      <a:cubicBezTo>
                        <a:pt x="379" y="32"/>
                        <a:pt x="379" y="32"/>
                        <a:pt x="379" y="32"/>
                      </a:cubicBezTo>
                      <a:cubicBezTo>
                        <a:pt x="220" y="32"/>
                        <a:pt x="220" y="32"/>
                        <a:pt x="220" y="32"/>
                      </a:cubicBezTo>
                      <a:cubicBezTo>
                        <a:pt x="220" y="32"/>
                        <a:pt x="220" y="32"/>
                        <a:pt x="220"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6" y="115"/>
                        <a:pt x="156" y="115"/>
                        <a:pt x="156" y="115"/>
                      </a:cubicBezTo>
                      <a:cubicBezTo>
                        <a:pt x="99" y="115"/>
                        <a:pt x="99" y="115"/>
                        <a:pt x="99" y="115"/>
                      </a:cubicBezTo>
                      <a:cubicBezTo>
                        <a:pt x="99" y="116"/>
                        <a:pt x="99" y="116"/>
                        <a:pt x="99" y="116"/>
                      </a:cubicBezTo>
                      <a:cubicBezTo>
                        <a:pt x="70" y="116"/>
                        <a:pt x="70" y="116"/>
                        <a:pt x="70" y="116"/>
                      </a:cubicBezTo>
                      <a:cubicBezTo>
                        <a:pt x="70" y="115"/>
                        <a:pt x="70" y="115"/>
                        <a:pt x="70" y="115"/>
                      </a:cubicBezTo>
                      <a:cubicBezTo>
                        <a:pt x="69" y="115"/>
                        <a:pt x="69" y="115"/>
                        <a:pt x="69" y="115"/>
                      </a:cubicBezTo>
                      <a:cubicBezTo>
                        <a:pt x="69" y="61"/>
                        <a:pt x="69" y="61"/>
                        <a:pt x="69" y="61"/>
                      </a:cubicBezTo>
                      <a:cubicBezTo>
                        <a:pt x="99" y="61"/>
                        <a:pt x="99" y="61"/>
                        <a:pt x="99" y="61"/>
                      </a:cubicBezTo>
                      <a:cubicBezTo>
                        <a:pt x="99" y="84"/>
                        <a:pt x="99" y="84"/>
                        <a:pt x="99" y="84"/>
                      </a:cubicBezTo>
                      <a:cubicBezTo>
                        <a:pt x="123" y="84"/>
                        <a:pt x="123" y="84"/>
                        <a:pt x="123" y="84"/>
                      </a:cubicBezTo>
                      <a:cubicBezTo>
                        <a:pt x="123" y="33"/>
                        <a:pt x="123" y="33"/>
                        <a:pt x="123" y="33"/>
                      </a:cubicBezTo>
                      <a:cubicBezTo>
                        <a:pt x="32" y="33"/>
                        <a:pt x="32" y="33"/>
                        <a:pt x="32" y="33"/>
                      </a:cubicBezTo>
                      <a:lnTo>
                        <a:pt x="32"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51" name="Freeform 17"/>
                <p:cNvSpPr>
                  <a:spLocks/>
                </p:cNvSpPr>
                <p:nvPr/>
              </p:nvSpPr>
              <p:spPr bwMode="auto">
                <a:xfrm>
                  <a:off x="8915356" y="5029200"/>
                  <a:ext cx="524643" cy="126831"/>
                </a:xfrm>
                <a:custGeom>
                  <a:avLst/>
                  <a:gdLst>
                    <a:gd name="T0" fmla="*/ 33 w 412"/>
                    <a:gd name="T1" fmla="*/ 150 h 182"/>
                    <a:gd name="T2" fmla="*/ 187 w 412"/>
                    <a:gd name="T3" fmla="*/ 150 h 182"/>
                    <a:gd name="T4" fmla="*/ 187 w 412"/>
                    <a:gd name="T5" fmla="*/ 1 h 182"/>
                    <a:gd name="T6" fmla="*/ 187 w 412"/>
                    <a:gd name="T7" fmla="*/ 1 h 182"/>
                    <a:gd name="T8" fmla="*/ 187 w 412"/>
                    <a:gd name="T9" fmla="*/ 1 h 182"/>
                    <a:gd name="T10" fmla="*/ 412 w 412"/>
                    <a:gd name="T11" fmla="*/ 0 h 182"/>
                    <a:gd name="T12" fmla="*/ 412 w 412"/>
                    <a:gd name="T13" fmla="*/ 181 h 182"/>
                    <a:gd name="T14" fmla="*/ 379 w 412"/>
                    <a:gd name="T15" fmla="*/ 181 h 182"/>
                    <a:gd name="T16" fmla="*/ 379 w 412"/>
                    <a:gd name="T17" fmla="*/ 181 h 182"/>
                    <a:gd name="T18" fmla="*/ 256 w 412"/>
                    <a:gd name="T19" fmla="*/ 182 h 182"/>
                    <a:gd name="T20" fmla="*/ 255 w 412"/>
                    <a:gd name="T21" fmla="*/ 62 h 182"/>
                    <a:gd name="T22" fmla="*/ 342 w 412"/>
                    <a:gd name="T23" fmla="*/ 62 h 182"/>
                    <a:gd name="T24" fmla="*/ 342 w 412"/>
                    <a:gd name="T25" fmla="*/ 62 h 182"/>
                    <a:gd name="T26" fmla="*/ 342 w 412"/>
                    <a:gd name="T27" fmla="*/ 62 h 182"/>
                    <a:gd name="T28" fmla="*/ 342 w 412"/>
                    <a:gd name="T29" fmla="*/ 94 h 182"/>
                    <a:gd name="T30" fmla="*/ 342 w 412"/>
                    <a:gd name="T31" fmla="*/ 94 h 182"/>
                    <a:gd name="T32" fmla="*/ 342 w 412"/>
                    <a:gd name="T33" fmla="*/ 116 h 182"/>
                    <a:gd name="T34" fmla="*/ 313 w 412"/>
                    <a:gd name="T35" fmla="*/ 116 h 182"/>
                    <a:gd name="T36" fmla="*/ 313 w 412"/>
                    <a:gd name="T37" fmla="*/ 94 h 182"/>
                    <a:gd name="T38" fmla="*/ 288 w 412"/>
                    <a:gd name="T39" fmla="*/ 94 h 182"/>
                    <a:gd name="T40" fmla="*/ 288 w 412"/>
                    <a:gd name="T41" fmla="*/ 149 h 182"/>
                    <a:gd name="T42" fmla="*/ 379 w 412"/>
                    <a:gd name="T43" fmla="*/ 149 h 182"/>
                    <a:gd name="T44" fmla="*/ 379 w 412"/>
                    <a:gd name="T45" fmla="*/ 32 h 182"/>
                    <a:gd name="T46" fmla="*/ 220 w 412"/>
                    <a:gd name="T47" fmla="*/ 32 h 182"/>
                    <a:gd name="T48" fmla="*/ 220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7 w 412"/>
                    <a:gd name="T61" fmla="*/ 115 h 182"/>
                    <a:gd name="T62" fmla="*/ 100 w 412"/>
                    <a:gd name="T63" fmla="*/ 115 h 182"/>
                    <a:gd name="T64" fmla="*/ 100 w 412"/>
                    <a:gd name="T65" fmla="*/ 116 h 182"/>
                    <a:gd name="T66" fmla="*/ 71 w 412"/>
                    <a:gd name="T67" fmla="*/ 116 h 182"/>
                    <a:gd name="T68" fmla="*/ 71 w 412"/>
                    <a:gd name="T69" fmla="*/ 115 h 182"/>
                    <a:gd name="T70" fmla="*/ 70 w 412"/>
                    <a:gd name="T71" fmla="*/ 115 h 182"/>
                    <a:gd name="T72" fmla="*/ 69 w 412"/>
                    <a:gd name="T73" fmla="*/ 61 h 182"/>
                    <a:gd name="T74" fmla="*/ 100 w 412"/>
                    <a:gd name="T75" fmla="*/ 61 h 182"/>
                    <a:gd name="T76" fmla="*/ 100 w 412"/>
                    <a:gd name="T77" fmla="*/ 84 h 182"/>
                    <a:gd name="T78" fmla="*/ 124 w 412"/>
                    <a:gd name="T79" fmla="*/ 84 h 182"/>
                    <a:gd name="T80" fmla="*/ 124 w 412"/>
                    <a:gd name="T81" fmla="*/ 33 h 182"/>
                    <a:gd name="T82" fmla="*/ 33 w 412"/>
                    <a:gd name="T83" fmla="*/ 33 h 182"/>
                    <a:gd name="T84" fmla="*/ 33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3" y="150"/>
                      </a:moveTo>
                      <a:cubicBezTo>
                        <a:pt x="187" y="150"/>
                        <a:pt x="187" y="150"/>
                        <a:pt x="187" y="150"/>
                      </a:cubicBezTo>
                      <a:cubicBezTo>
                        <a:pt x="187" y="1"/>
                        <a:pt x="187" y="1"/>
                        <a:pt x="187"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79" y="181"/>
                        <a:pt x="379" y="181"/>
                        <a:pt x="379" y="181"/>
                      </a:cubicBezTo>
                      <a:cubicBezTo>
                        <a:pt x="379" y="181"/>
                        <a:pt x="379" y="181"/>
                        <a:pt x="379" y="181"/>
                      </a:cubicBezTo>
                      <a:cubicBezTo>
                        <a:pt x="256" y="182"/>
                        <a:pt x="256" y="182"/>
                        <a:pt x="256" y="182"/>
                      </a:cubicBezTo>
                      <a:cubicBezTo>
                        <a:pt x="256" y="143"/>
                        <a:pt x="255" y="100"/>
                        <a:pt x="255" y="62"/>
                      </a:cubicBezTo>
                      <a:cubicBezTo>
                        <a:pt x="285" y="62"/>
                        <a:pt x="313" y="62"/>
                        <a:pt x="342" y="62"/>
                      </a:cubicBezTo>
                      <a:cubicBezTo>
                        <a:pt x="342" y="62"/>
                        <a:pt x="342" y="62"/>
                        <a:pt x="342" y="62"/>
                      </a:cubicBezTo>
                      <a:cubicBezTo>
                        <a:pt x="342" y="62"/>
                        <a:pt x="342" y="62"/>
                        <a:pt x="342" y="62"/>
                      </a:cubicBezTo>
                      <a:cubicBezTo>
                        <a:pt x="342" y="94"/>
                        <a:pt x="342" y="94"/>
                        <a:pt x="342"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8" y="94"/>
                        <a:pt x="288" y="94"/>
                        <a:pt x="288" y="94"/>
                      </a:cubicBezTo>
                      <a:cubicBezTo>
                        <a:pt x="288" y="149"/>
                        <a:pt x="288" y="149"/>
                        <a:pt x="288" y="149"/>
                      </a:cubicBezTo>
                      <a:cubicBezTo>
                        <a:pt x="379" y="149"/>
                        <a:pt x="379" y="149"/>
                        <a:pt x="379" y="149"/>
                      </a:cubicBezTo>
                      <a:cubicBezTo>
                        <a:pt x="379" y="32"/>
                        <a:pt x="379" y="32"/>
                        <a:pt x="379" y="32"/>
                      </a:cubicBezTo>
                      <a:cubicBezTo>
                        <a:pt x="220" y="32"/>
                        <a:pt x="220" y="32"/>
                        <a:pt x="220" y="32"/>
                      </a:cubicBezTo>
                      <a:cubicBezTo>
                        <a:pt x="220" y="32"/>
                        <a:pt x="220" y="32"/>
                        <a:pt x="220"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7" y="115"/>
                        <a:pt x="157" y="115"/>
                        <a:pt x="157" y="115"/>
                      </a:cubicBezTo>
                      <a:cubicBezTo>
                        <a:pt x="100" y="115"/>
                        <a:pt x="100" y="115"/>
                        <a:pt x="100" y="115"/>
                      </a:cubicBezTo>
                      <a:cubicBezTo>
                        <a:pt x="100" y="116"/>
                        <a:pt x="100" y="116"/>
                        <a:pt x="100" y="116"/>
                      </a:cubicBezTo>
                      <a:cubicBezTo>
                        <a:pt x="71" y="116"/>
                        <a:pt x="71" y="116"/>
                        <a:pt x="71" y="116"/>
                      </a:cubicBezTo>
                      <a:cubicBezTo>
                        <a:pt x="71" y="115"/>
                        <a:pt x="71" y="115"/>
                        <a:pt x="71" y="115"/>
                      </a:cubicBezTo>
                      <a:cubicBezTo>
                        <a:pt x="70" y="115"/>
                        <a:pt x="70" y="115"/>
                        <a:pt x="70" y="115"/>
                      </a:cubicBezTo>
                      <a:cubicBezTo>
                        <a:pt x="69" y="61"/>
                        <a:pt x="69" y="61"/>
                        <a:pt x="69" y="61"/>
                      </a:cubicBezTo>
                      <a:cubicBezTo>
                        <a:pt x="100" y="61"/>
                        <a:pt x="100" y="61"/>
                        <a:pt x="100" y="61"/>
                      </a:cubicBezTo>
                      <a:cubicBezTo>
                        <a:pt x="100" y="84"/>
                        <a:pt x="100" y="84"/>
                        <a:pt x="100" y="84"/>
                      </a:cubicBezTo>
                      <a:cubicBezTo>
                        <a:pt x="124" y="84"/>
                        <a:pt x="124" y="84"/>
                        <a:pt x="124" y="84"/>
                      </a:cubicBezTo>
                      <a:cubicBezTo>
                        <a:pt x="124" y="33"/>
                        <a:pt x="124" y="33"/>
                        <a:pt x="124" y="33"/>
                      </a:cubicBezTo>
                      <a:cubicBezTo>
                        <a:pt x="33" y="33"/>
                        <a:pt x="33" y="33"/>
                        <a:pt x="33" y="33"/>
                      </a:cubicBezTo>
                      <a:lnTo>
                        <a:pt x="33"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52" name="Freeform 18"/>
                <p:cNvSpPr>
                  <a:spLocks/>
                </p:cNvSpPr>
                <p:nvPr/>
              </p:nvSpPr>
              <p:spPr bwMode="auto">
                <a:xfrm>
                  <a:off x="9473006" y="5029200"/>
                  <a:ext cx="524643" cy="126831"/>
                </a:xfrm>
                <a:custGeom>
                  <a:avLst/>
                  <a:gdLst>
                    <a:gd name="T0" fmla="*/ 32 w 411"/>
                    <a:gd name="T1" fmla="*/ 150 h 182"/>
                    <a:gd name="T2" fmla="*/ 186 w 411"/>
                    <a:gd name="T3" fmla="*/ 150 h 182"/>
                    <a:gd name="T4" fmla="*/ 186 w 411"/>
                    <a:gd name="T5" fmla="*/ 1 h 182"/>
                    <a:gd name="T6" fmla="*/ 187 w 411"/>
                    <a:gd name="T7" fmla="*/ 1 h 182"/>
                    <a:gd name="T8" fmla="*/ 187 w 411"/>
                    <a:gd name="T9" fmla="*/ 1 h 182"/>
                    <a:gd name="T10" fmla="*/ 411 w 411"/>
                    <a:gd name="T11" fmla="*/ 0 h 182"/>
                    <a:gd name="T12" fmla="*/ 411 w 411"/>
                    <a:gd name="T13" fmla="*/ 181 h 182"/>
                    <a:gd name="T14" fmla="*/ 379 w 411"/>
                    <a:gd name="T15" fmla="*/ 181 h 182"/>
                    <a:gd name="T16" fmla="*/ 379 w 411"/>
                    <a:gd name="T17" fmla="*/ 181 h 182"/>
                    <a:gd name="T18" fmla="*/ 255 w 411"/>
                    <a:gd name="T19" fmla="*/ 182 h 182"/>
                    <a:gd name="T20" fmla="*/ 255 w 411"/>
                    <a:gd name="T21" fmla="*/ 62 h 182"/>
                    <a:gd name="T22" fmla="*/ 342 w 411"/>
                    <a:gd name="T23" fmla="*/ 62 h 182"/>
                    <a:gd name="T24" fmla="*/ 342 w 411"/>
                    <a:gd name="T25" fmla="*/ 62 h 182"/>
                    <a:gd name="T26" fmla="*/ 342 w 411"/>
                    <a:gd name="T27" fmla="*/ 62 h 182"/>
                    <a:gd name="T28" fmla="*/ 342 w 411"/>
                    <a:gd name="T29" fmla="*/ 94 h 182"/>
                    <a:gd name="T30" fmla="*/ 342 w 411"/>
                    <a:gd name="T31" fmla="*/ 94 h 182"/>
                    <a:gd name="T32" fmla="*/ 342 w 411"/>
                    <a:gd name="T33" fmla="*/ 116 h 182"/>
                    <a:gd name="T34" fmla="*/ 313 w 411"/>
                    <a:gd name="T35" fmla="*/ 116 h 182"/>
                    <a:gd name="T36" fmla="*/ 313 w 411"/>
                    <a:gd name="T37" fmla="*/ 94 h 182"/>
                    <a:gd name="T38" fmla="*/ 288 w 411"/>
                    <a:gd name="T39" fmla="*/ 94 h 182"/>
                    <a:gd name="T40" fmla="*/ 288 w 411"/>
                    <a:gd name="T41" fmla="*/ 149 h 182"/>
                    <a:gd name="T42" fmla="*/ 379 w 411"/>
                    <a:gd name="T43" fmla="*/ 149 h 182"/>
                    <a:gd name="T44" fmla="*/ 379 w 411"/>
                    <a:gd name="T45" fmla="*/ 32 h 182"/>
                    <a:gd name="T46" fmla="*/ 220 w 411"/>
                    <a:gd name="T47" fmla="*/ 32 h 182"/>
                    <a:gd name="T48" fmla="*/ 220 w 411"/>
                    <a:gd name="T49" fmla="*/ 32 h 182"/>
                    <a:gd name="T50" fmla="*/ 219 w 411"/>
                    <a:gd name="T51" fmla="*/ 32 h 182"/>
                    <a:gd name="T52" fmla="*/ 219 w 411"/>
                    <a:gd name="T53" fmla="*/ 182 h 182"/>
                    <a:gd name="T54" fmla="*/ 0 w 411"/>
                    <a:gd name="T55" fmla="*/ 182 h 182"/>
                    <a:gd name="T56" fmla="*/ 0 w 411"/>
                    <a:gd name="T57" fmla="*/ 1 h 182"/>
                    <a:gd name="T58" fmla="*/ 156 w 411"/>
                    <a:gd name="T59" fmla="*/ 0 h 182"/>
                    <a:gd name="T60" fmla="*/ 156 w 411"/>
                    <a:gd name="T61" fmla="*/ 115 h 182"/>
                    <a:gd name="T62" fmla="*/ 99 w 411"/>
                    <a:gd name="T63" fmla="*/ 115 h 182"/>
                    <a:gd name="T64" fmla="*/ 99 w 411"/>
                    <a:gd name="T65" fmla="*/ 116 h 182"/>
                    <a:gd name="T66" fmla="*/ 70 w 411"/>
                    <a:gd name="T67" fmla="*/ 116 h 182"/>
                    <a:gd name="T68" fmla="*/ 70 w 411"/>
                    <a:gd name="T69" fmla="*/ 115 h 182"/>
                    <a:gd name="T70" fmla="*/ 69 w 411"/>
                    <a:gd name="T71" fmla="*/ 115 h 182"/>
                    <a:gd name="T72" fmla="*/ 69 w 411"/>
                    <a:gd name="T73" fmla="*/ 61 h 182"/>
                    <a:gd name="T74" fmla="*/ 99 w 411"/>
                    <a:gd name="T75" fmla="*/ 61 h 182"/>
                    <a:gd name="T76" fmla="*/ 99 w 411"/>
                    <a:gd name="T77" fmla="*/ 84 h 182"/>
                    <a:gd name="T78" fmla="*/ 123 w 411"/>
                    <a:gd name="T79" fmla="*/ 84 h 182"/>
                    <a:gd name="T80" fmla="*/ 123 w 411"/>
                    <a:gd name="T81" fmla="*/ 33 h 182"/>
                    <a:gd name="T82" fmla="*/ 32 w 411"/>
                    <a:gd name="T83" fmla="*/ 33 h 182"/>
                    <a:gd name="T84" fmla="*/ 32 w 411"/>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1" h="182">
                      <a:moveTo>
                        <a:pt x="32" y="150"/>
                      </a:moveTo>
                      <a:cubicBezTo>
                        <a:pt x="186" y="150"/>
                        <a:pt x="186" y="150"/>
                        <a:pt x="186" y="150"/>
                      </a:cubicBezTo>
                      <a:cubicBezTo>
                        <a:pt x="186" y="1"/>
                        <a:pt x="186" y="1"/>
                        <a:pt x="186" y="1"/>
                      </a:cubicBezTo>
                      <a:cubicBezTo>
                        <a:pt x="187" y="1"/>
                        <a:pt x="187" y="1"/>
                        <a:pt x="187" y="1"/>
                      </a:cubicBezTo>
                      <a:cubicBezTo>
                        <a:pt x="187" y="1"/>
                        <a:pt x="187" y="1"/>
                        <a:pt x="187" y="1"/>
                      </a:cubicBezTo>
                      <a:cubicBezTo>
                        <a:pt x="268" y="1"/>
                        <a:pt x="332" y="0"/>
                        <a:pt x="411" y="0"/>
                      </a:cubicBezTo>
                      <a:cubicBezTo>
                        <a:pt x="411" y="181"/>
                        <a:pt x="411" y="181"/>
                        <a:pt x="411" y="181"/>
                      </a:cubicBezTo>
                      <a:cubicBezTo>
                        <a:pt x="379" y="181"/>
                        <a:pt x="379" y="181"/>
                        <a:pt x="379" y="181"/>
                      </a:cubicBezTo>
                      <a:cubicBezTo>
                        <a:pt x="379" y="181"/>
                        <a:pt x="379" y="181"/>
                        <a:pt x="379" y="181"/>
                      </a:cubicBezTo>
                      <a:cubicBezTo>
                        <a:pt x="255" y="182"/>
                        <a:pt x="255" y="182"/>
                        <a:pt x="255" y="182"/>
                      </a:cubicBezTo>
                      <a:cubicBezTo>
                        <a:pt x="255" y="143"/>
                        <a:pt x="255" y="100"/>
                        <a:pt x="255" y="62"/>
                      </a:cubicBezTo>
                      <a:cubicBezTo>
                        <a:pt x="284" y="62"/>
                        <a:pt x="313" y="62"/>
                        <a:pt x="342" y="62"/>
                      </a:cubicBezTo>
                      <a:cubicBezTo>
                        <a:pt x="342" y="62"/>
                        <a:pt x="342" y="62"/>
                        <a:pt x="342" y="62"/>
                      </a:cubicBezTo>
                      <a:cubicBezTo>
                        <a:pt x="342" y="62"/>
                        <a:pt x="342" y="62"/>
                        <a:pt x="342" y="62"/>
                      </a:cubicBezTo>
                      <a:cubicBezTo>
                        <a:pt x="342" y="94"/>
                        <a:pt x="342" y="94"/>
                        <a:pt x="342"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8" y="94"/>
                        <a:pt x="288" y="94"/>
                        <a:pt x="288" y="94"/>
                      </a:cubicBezTo>
                      <a:cubicBezTo>
                        <a:pt x="288" y="149"/>
                        <a:pt x="288" y="149"/>
                        <a:pt x="288" y="149"/>
                      </a:cubicBezTo>
                      <a:cubicBezTo>
                        <a:pt x="379" y="149"/>
                        <a:pt x="379" y="149"/>
                        <a:pt x="379" y="149"/>
                      </a:cubicBezTo>
                      <a:cubicBezTo>
                        <a:pt x="379" y="32"/>
                        <a:pt x="379" y="32"/>
                        <a:pt x="379" y="32"/>
                      </a:cubicBezTo>
                      <a:cubicBezTo>
                        <a:pt x="220" y="32"/>
                        <a:pt x="220" y="32"/>
                        <a:pt x="220" y="32"/>
                      </a:cubicBezTo>
                      <a:cubicBezTo>
                        <a:pt x="220" y="32"/>
                        <a:pt x="220" y="32"/>
                        <a:pt x="220"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6" y="115"/>
                        <a:pt x="156" y="115"/>
                        <a:pt x="156" y="115"/>
                      </a:cubicBezTo>
                      <a:cubicBezTo>
                        <a:pt x="99" y="115"/>
                        <a:pt x="99" y="115"/>
                        <a:pt x="99" y="115"/>
                      </a:cubicBezTo>
                      <a:cubicBezTo>
                        <a:pt x="99" y="116"/>
                        <a:pt x="99" y="116"/>
                        <a:pt x="99" y="116"/>
                      </a:cubicBezTo>
                      <a:cubicBezTo>
                        <a:pt x="70" y="116"/>
                        <a:pt x="70" y="116"/>
                        <a:pt x="70" y="116"/>
                      </a:cubicBezTo>
                      <a:cubicBezTo>
                        <a:pt x="70" y="115"/>
                        <a:pt x="70" y="115"/>
                        <a:pt x="70" y="115"/>
                      </a:cubicBezTo>
                      <a:cubicBezTo>
                        <a:pt x="69" y="115"/>
                        <a:pt x="69" y="115"/>
                        <a:pt x="69" y="115"/>
                      </a:cubicBezTo>
                      <a:cubicBezTo>
                        <a:pt x="69" y="61"/>
                        <a:pt x="69" y="61"/>
                        <a:pt x="69" y="61"/>
                      </a:cubicBezTo>
                      <a:cubicBezTo>
                        <a:pt x="99" y="61"/>
                        <a:pt x="99" y="61"/>
                        <a:pt x="99" y="61"/>
                      </a:cubicBezTo>
                      <a:cubicBezTo>
                        <a:pt x="99" y="84"/>
                        <a:pt x="99" y="84"/>
                        <a:pt x="99" y="84"/>
                      </a:cubicBezTo>
                      <a:cubicBezTo>
                        <a:pt x="123" y="84"/>
                        <a:pt x="123" y="84"/>
                        <a:pt x="123" y="84"/>
                      </a:cubicBezTo>
                      <a:cubicBezTo>
                        <a:pt x="123" y="33"/>
                        <a:pt x="123" y="33"/>
                        <a:pt x="123" y="33"/>
                      </a:cubicBezTo>
                      <a:cubicBezTo>
                        <a:pt x="32" y="33"/>
                        <a:pt x="32" y="33"/>
                        <a:pt x="32" y="33"/>
                      </a:cubicBezTo>
                      <a:lnTo>
                        <a:pt x="32"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53" name="Freeform 19"/>
                <p:cNvSpPr>
                  <a:spLocks/>
                </p:cNvSpPr>
                <p:nvPr/>
              </p:nvSpPr>
              <p:spPr bwMode="auto">
                <a:xfrm>
                  <a:off x="10028919" y="5029200"/>
                  <a:ext cx="526381" cy="126831"/>
                </a:xfrm>
                <a:custGeom>
                  <a:avLst/>
                  <a:gdLst>
                    <a:gd name="T0" fmla="*/ 33 w 412"/>
                    <a:gd name="T1" fmla="*/ 150 h 182"/>
                    <a:gd name="T2" fmla="*/ 187 w 412"/>
                    <a:gd name="T3" fmla="*/ 150 h 182"/>
                    <a:gd name="T4" fmla="*/ 187 w 412"/>
                    <a:gd name="T5" fmla="*/ 1 h 182"/>
                    <a:gd name="T6" fmla="*/ 187 w 412"/>
                    <a:gd name="T7" fmla="*/ 1 h 182"/>
                    <a:gd name="T8" fmla="*/ 187 w 412"/>
                    <a:gd name="T9" fmla="*/ 1 h 182"/>
                    <a:gd name="T10" fmla="*/ 412 w 412"/>
                    <a:gd name="T11" fmla="*/ 0 h 182"/>
                    <a:gd name="T12" fmla="*/ 412 w 412"/>
                    <a:gd name="T13" fmla="*/ 181 h 182"/>
                    <a:gd name="T14" fmla="*/ 380 w 412"/>
                    <a:gd name="T15" fmla="*/ 181 h 182"/>
                    <a:gd name="T16" fmla="*/ 380 w 412"/>
                    <a:gd name="T17" fmla="*/ 181 h 182"/>
                    <a:gd name="T18" fmla="*/ 256 w 412"/>
                    <a:gd name="T19" fmla="*/ 182 h 182"/>
                    <a:gd name="T20" fmla="*/ 255 w 412"/>
                    <a:gd name="T21" fmla="*/ 62 h 182"/>
                    <a:gd name="T22" fmla="*/ 342 w 412"/>
                    <a:gd name="T23" fmla="*/ 62 h 182"/>
                    <a:gd name="T24" fmla="*/ 342 w 412"/>
                    <a:gd name="T25" fmla="*/ 62 h 182"/>
                    <a:gd name="T26" fmla="*/ 342 w 412"/>
                    <a:gd name="T27" fmla="*/ 62 h 182"/>
                    <a:gd name="T28" fmla="*/ 342 w 412"/>
                    <a:gd name="T29" fmla="*/ 94 h 182"/>
                    <a:gd name="T30" fmla="*/ 342 w 412"/>
                    <a:gd name="T31" fmla="*/ 94 h 182"/>
                    <a:gd name="T32" fmla="*/ 342 w 412"/>
                    <a:gd name="T33" fmla="*/ 116 h 182"/>
                    <a:gd name="T34" fmla="*/ 313 w 412"/>
                    <a:gd name="T35" fmla="*/ 116 h 182"/>
                    <a:gd name="T36" fmla="*/ 313 w 412"/>
                    <a:gd name="T37" fmla="*/ 94 h 182"/>
                    <a:gd name="T38" fmla="*/ 288 w 412"/>
                    <a:gd name="T39" fmla="*/ 94 h 182"/>
                    <a:gd name="T40" fmla="*/ 288 w 412"/>
                    <a:gd name="T41" fmla="*/ 149 h 182"/>
                    <a:gd name="T42" fmla="*/ 380 w 412"/>
                    <a:gd name="T43" fmla="*/ 149 h 182"/>
                    <a:gd name="T44" fmla="*/ 380 w 412"/>
                    <a:gd name="T45" fmla="*/ 32 h 182"/>
                    <a:gd name="T46" fmla="*/ 220 w 412"/>
                    <a:gd name="T47" fmla="*/ 32 h 182"/>
                    <a:gd name="T48" fmla="*/ 220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7 w 412"/>
                    <a:gd name="T61" fmla="*/ 115 h 182"/>
                    <a:gd name="T62" fmla="*/ 100 w 412"/>
                    <a:gd name="T63" fmla="*/ 115 h 182"/>
                    <a:gd name="T64" fmla="*/ 100 w 412"/>
                    <a:gd name="T65" fmla="*/ 116 h 182"/>
                    <a:gd name="T66" fmla="*/ 71 w 412"/>
                    <a:gd name="T67" fmla="*/ 116 h 182"/>
                    <a:gd name="T68" fmla="*/ 71 w 412"/>
                    <a:gd name="T69" fmla="*/ 115 h 182"/>
                    <a:gd name="T70" fmla="*/ 70 w 412"/>
                    <a:gd name="T71" fmla="*/ 115 h 182"/>
                    <a:gd name="T72" fmla="*/ 69 w 412"/>
                    <a:gd name="T73" fmla="*/ 61 h 182"/>
                    <a:gd name="T74" fmla="*/ 100 w 412"/>
                    <a:gd name="T75" fmla="*/ 61 h 182"/>
                    <a:gd name="T76" fmla="*/ 100 w 412"/>
                    <a:gd name="T77" fmla="*/ 84 h 182"/>
                    <a:gd name="T78" fmla="*/ 124 w 412"/>
                    <a:gd name="T79" fmla="*/ 84 h 182"/>
                    <a:gd name="T80" fmla="*/ 124 w 412"/>
                    <a:gd name="T81" fmla="*/ 33 h 182"/>
                    <a:gd name="T82" fmla="*/ 33 w 412"/>
                    <a:gd name="T83" fmla="*/ 33 h 182"/>
                    <a:gd name="T84" fmla="*/ 33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3" y="150"/>
                      </a:moveTo>
                      <a:cubicBezTo>
                        <a:pt x="187" y="150"/>
                        <a:pt x="187" y="150"/>
                        <a:pt x="187" y="150"/>
                      </a:cubicBezTo>
                      <a:cubicBezTo>
                        <a:pt x="187" y="1"/>
                        <a:pt x="187" y="1"/>
                        <a:pt x="187"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80" y="181"/>
                        <a:pt x="380" y="181"/>
                        <a:pt x="380" y="181"/>
                      </a:cubicBezTo>
                      <a:cubicBezTo>
                        <a:pt x="380" y="181"/>
                        <a:pt x="380" y="181"/>
                        <a:pt x="380" y="181"/>
                      </a:cubicBezTo>
                      <a:cubicBezTo>
                        <a:pt x="256" y="182"/>
                        <a:pt x="256" y="182"/>
                        <a:pt x="256" y="182"/>
                      </a:cubicBezTo>
                      <a:cubicBezTo>
                        <a:pt x="256" y="143"/>
                        <a:pt x="255" y="100"/>
                        <a:pt x="255" y="62"/>
                      </a:cubicBezTo>
                      <a:cubicBezTo>
                        <a:pt x="285" y="62"/>
                        <a:pt x="313" y="62"/>
                        <a:pt x="342" y="62"/>
                      </a:cubicBezTo>
                      <a:cubicBezTo>
                        <a:pt x="342" y="62"/>
                        <a:pt x="342" y="62"/>
                        <a:pt x="342" y="62"/>
                      </a:cubicBezTo>
                      <a:cubicBezTo>
                        <a:pt x="342" y="62"/>
                        <a:pt x="342" y="62"/>
                        <a:pt x="342" y="62"/>
                      </a:cubicBezTo>
                      <a:cubicBezTo>
                        <a:pt x="342" y="94"/>
                        <a:pt x="342" y="94"/>
                        <a:pt x="342"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8" y="94"/>
                        <a:pt x="288" y="94"/>
                        <a:pt x="288" y="94"/>
                      </a:cubicBezTo>
                      <a:cubicBezTo>
                        <a:pt x="288" y="149"/>
                        <a:pt x="288" y="149"/>
                        <a:pt x="288" y="149"/>
                      </a:cubicBezTo>
                      <a:cubicBezTo>
                        <a:pt x="380" y="149"/>
                        <a:pt x="380" y="149"/>
                        <a:pt x="380" y="149"/>
                      </a:cubicBezTo>
                      <a:cubicBezTo>
                        <a:pt x="380" y="32"/>
                        <a:pt x="380" y="32"/>
                        <a:pt x="380" y="32"/>
                      </a:cubicBezTo>
                      <a:cubicBezTo>
                        <a:pt x="220" y="32"/>
                        <a:pt x="220" y="32"/>
                        <a:pt x="220" y="32"/>
                      </a:cubicBezTo>
                      <a:cubicBezTo>
                        <a:pt x="220" y="32"/>
                        <a:pt x="220" y="32"/>
                        <a:pt x="220"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7" y="115"/>
                        <a:pt x="157" y="115"/>
                        <a:pt x="157" y="115"/>
                      </a:cubicBezTo>
                      <a:cubicBezTo>
                        <a:pt x="100" y="115"/>
                        <a:pt x="100" y="115"/>
                        <a:pt x="100" y="115"/>
                      </a:cubicBezTo>
                      <a:cubicBezTo>
                        <a:pt x="100" y="116"/>
                        <a:pt x="100" y="116"/>
                        <a:pt x="100" y="116"/>
                      </a:cubicBezTo>
                      <a:cubicBezTo>
                        <a:pt x="71" y="116"/>
                        <a:pt x="71" y="116"/>
                        <a:pt x="71" y="116"/>
                      </a:cubicBezTo>
                      <a:cubicBezTo>
                        <a:pt x="71" y="115"/>
                        <a:pt x="71" y="115"/>
                        <a:pt x="71" y="115"/>
                      </a:cubicBezTo>
                      <a:cubicBezTo>
                        <a:pt x="70" y="115"/>
                        <a:pt x="70" y="115"/>
                        <a:pt x="70" y="115"/>
                      </a:cubicBezTo>
                      <a:cubicBezTo>
                        <a:pt x="69" y="61"/>
                        <a:pt x="69" y="61"/>
                        <a:pt x="69" y="61"/>
                      </a:cubicBezTo>
                      <a:cubicBezTo>
                        <a:pt x="100" y="61"/>
                        <a:pt x="100" y="61"/>
                        <a:pt x="100" y="61"/>
                      </a:cubicBezTo>
                      <a:cubicBezTo>
                        <a:pt x="100" y="84"/>
                        <a:pt x="100" y="84"/>
                        <a:pt x="100" y="84"/>
                      </a:cubicBezTo>
                      <a:cubicBezTo>
                        <a:pt x="124" y="84"/>
                        <a:pt x="124" y="84"/>
                        <a:pt x="124" y="84"/>
                      </a:cubicBezTo>
                      <a:cubicBezTo>
                        <a:pt x="124" y="33"/>
                        <a:pt x="124" y="33"/>
                        <a:pt x="124" y="33"/>
                      </a:cubicBezTo>
                      <a:cubicBezTo>
                        <a:pt x="33" y="33"/>
                        <a:pt x="33" y="33"/>
                        <a:pt x="33" y="33"/>
                      </a:cubicBezTo>
                      <a:lnTo>
                        <a:pt x="33"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54" name="Freeform 20"/>
                <p:cNvSpPr>
                  <a:spLocks/>
                </p:cNvSpPr>
                <p:nvPr/>
              </p:nvSpPr>
              <p:spPr bwMode="auto">
                <a:xfrm>
                  <a:off x="10583096" y="5029200"/>
                  <a:ext cx="526381" cy="126831"/>
                </a:xfrm>
                <a:custGeom>
                  <a:avLst/>
                  <a:gdLst>
                    <a:gd name="T0" fmla="*/ 33 w 412"/>
                    <a:gd name="T1" fmla="*/ 150 h 182"/>
                    <a:gd name="T2" fmla="*/ 187 w 412"/>
                    <a:gd name="T3" fmla="*/ 150 h 182"/>
                    <a:gd name="T4" fmla="*/ 187 w 412"/>
                    <a:gd name="T5" fmla="*/ 1 h 182"/>
                    <a:gd name="T6" fmla="*/ 187 w 412"/>
                    <a:gd name="T7" fmla="*/ 1 h 182"/>
                    <a:gd name="T8" fmla="*/ 187 w 412"/>
                    <a:gd name="T9" fmla="*/ 1 h 182"/>
                    <a:gd name="T10" fmla="*/ 412 w 412"/>
                    <a:gd name="T11" fmla="*/ 0 h 182"/>
                    <a:gd name="T12" fmla="*/ 412 w 412"/>
                    <a:gd name="T13" fmla="*/ 181 h 182"/>
                    <a:gd name="T14" fmla="*/ 380 w 412"/>
                    <a:gd name="T15" fmla="*/ 181 h 182"/>
                    <a:gd name="T16" fmla="*/ 380 w 412"/>
                    <a:gd name="T17" fmla="*/ 181 h 182"/>
                    <a:gd name="T18" fmla="*/ 256 w 412"/>
                    <a:gd name="T19" fmla="*/ 182 h 182"/>
                    <a:gd name="T20" fmla="*/ 256 w 412"/>
                    <a:gd name="T21" fmla="*/ 62 h 182"/>
                    <a:gd name="T22" fmla="*/ 342 w 412"/>
                    <a:gd name="T23" fmla="*/ 62 h 182"/>
                    <a:gd name="T24" fmla="*/ 342 w 412"/>
                    <a:gd name="T25" fmla="*/ 62 h 182"/>
                    <a:gd name="T26" fmla="*/ 343 w 412"/>
                    <a:gd name="T27" fmla="*/ 62 h 182"/>
                    <a:gd name="T28" fmla="*/ 343 w 412"/>
                    <a:gd name="T29" fmla="*/ 94 h 182"/>
                    <a:gd name="T30" fmla="*/ 342 w 412"/>
                    <a:gd name="T31" fmla="*/ 94 h 182"/>
                    <a:gd name="T32" fmla="*/ 342 w 412"/>
                    <a:gd name="T33" fmla="*/ 116 h 182"/>
                    <a:gd name="T34" fmla="*/ 313 w 412"/>
                    <a:gd name="T35" fmla="*/ 116 h 182"/>
                    <a:gd name="T36" fmla="*/ 313 w 412"/>
                    <a:gd name="T37" fmla="*/ 94 h 182"/>
                    <a:gd name="T38" fmla="*/ 289 w 412"/>
                    <a:gd name="T39" fmla="*/ 94 h 182"/>
                    <a:gd name="T40" fmla="*/ 289 w 412"/>
                    <a:gd name="T41" fmla="*/ 149 h 182"/>
                    <a:gd name="T42" fmla="*/ 380 w 412"/>
                    <a:gd name="T43" fmla="*/ 149 h 182"/>
                    <a:gd name="T44" fmla="*/ 380 w 412"/>
                    <a:gd name="T45" fmla="*/ 32 h 182"/>
                    <a:gd name="T46" fmla="*/ 221 w 412"/>
                    <a:gd name="T47" fmla="*/ 32 h 182"/>
                    <a:gd name="T48" fmla="*/ 221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7 w 412"/>
                    <a:gd name="T61" fmla="*/ 115 h 182"/>
                    <a:gd name="T62" fmla="*/ 100 w 412"/>
                    <a:gd name="T63" fmla="*/ 115 h 182"/>
                    <a:gd name="T64" fmla="*/ 100 w 412"/>
                    <a:gd name="T65" fmla="*/ 116 h 182"/>
                    <a:gd name="T66" fmla="*/ 71 w 412"/>
                    <a:gd name="T67" fmla="*/ 116 h 182"/>
                    <a:gd name="T68" fmla="*/ 71 w 412"/>
                    <a:gd name="T69" fmla="*/ 115 h 182"/>
                    <a:gd name="T70" fmla="*/ 70 w 412"/>
                    <a:gd name="T71" fmla="*/ 115 h 182"/>
                    <a:gd name="T72" fmla="*/ 69 w 412"/>
                    <a:gd name="T73" fmla="*/ 61 h 182"/>
                    <a:gd name="T74" fmla="*/ 100 w 412"/>
                    <a:gd name="T75" fmla="*/ 61 h 182"/>
                    <a:gd name="T76" fmla="*/ 100 w 412"/>
                    <a:gd name="T77" fmla="*/ 84 h 182"/>
                    <a:gd name="T78" fmla="*/ 124 w 412"/>
                    <a:gd name="T79" fmla="*/ 84 h 182"/>
                    <a:gd name="T80" fmla="*/ 124 w 412"/>
                    <a:gd name="T81" fmla="*/ 33 h 182"/>
                    <a:gd name="T82" fmla="*/ 33 w 412"/>
                    <a:gd name="T83" fmla="*/ 33 h 182"/>
                    <a:gd name="T84" fmla="*/ 33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3" y="150"/>
                      </a:moveTo>
                      <a:cubicBezTo>
                        <a:pt x="187" y="150"/>
                        <a:pt x="187" y="150"/>
                        <a:pt x="187" y="150"/>
                      </a:cubicBezTo>
                      <a:cubicBezTo>
                        <a:pt x="187" y="1"/>
                        <a:pt x="187" y="1"/>
                        <a:pt x="187"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80" y="181"/>
                        <a:pt x="380" y="181"/>
                        <a:pt x="380" y="181"/>
                      </a:cubicBezTo>
                      <a:cubicBezTo>
                        <a:pt x="380" y="181"/>
                        <a:pt x="380" y="181"/>
                        <a:pt x="380" y="181"/>
                      </a:cubicBezTo>
                      <a:cubicBezTo>
                        <a:pt x="256" y="182"/>
                        <a:pt x="256" y="182"/>
                        <a:pt x="256" y="182"/>
                      </a:cubicBezTo>
                      <a:cubicBezTo>
                        <a:pt x="256" y="143"/>
                        <a:pt x="256" y="100"/>
                        <a:pt x="256" y="62"/>
                      </a:cubicBezTo>
                      <a:cubicBezTo>
                        <a:pt x="285" y="62"/>
                        <a:pt x="313" y="62"/>
                        <a:pt x="342" y="62"/>
                      </a:cubicBezTo>
                      <a:cubicBezTo>
                        <a:pt x="342" y="62"/>
                        <a:pt x="342" y="62"/>
                        <a:pt x="342" y="62"/>
                      </a:cubicBezTo>
                      <a:cubicBezTo>
                        <a:pt x="343" y="62"/>
                        <a:pt x="343" y="62"/>
                        <a:pt x="343" y="62"/>
                      </a:cubicBezTo>
                      <a:cubicBezTo>
                        <a:pt x="343" y="94"/>
                        <a:pt x="343" y="94"/>
                        <a:pt x="343"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9" y="94"/>
                        <a:pt x="289" y="94"/>
                        <a:pt x="289" y="94"/>
                      </a:cubicBezTo>
                      <a:cubicBezTo>
                        <a:pt x="289" y="149"/>
                        <a:pt x="289" y="149"/>
                        <a:pt x="289" y="149"/>
                      </a:cubicBezTo>
                      <a:cubicBezTo>
                        <a:pt x="380" y="149"/>
                        <a:pt x="380" y="149"/>
                        <a:pt x="380" y="149"/>
                      </a:cubicBezTo>
                      <a:cubicBezTo>
                        <a:pt x="380" y="32"/>
                        <a:pt x="380" y="32"/>
                        <a:pt x="380" y="32"/>
                      </a:cubicBezTo>
                      <a:cubicBezTo>
                        <a:pt x="221" y="32"/>
                        <a:pt x="221" y="32"/>
                        <a:pt x="221" y="32"/>
                      </a:cubicBezTo>
                      <a:cubicBezTo>
                        <a:pt x="221" y="32"/>
                        <a:pt x="221" y="32"/>
                        <a:pt x="221"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7" y="115"/>
                        <a:pt x="157" y="115"/>
                        <a:pt x="157" y="115"/>
                      </a:cubicBezTo>
                      <a:cubicBezTo>
                        <a:pt x="100" y="115"/>
                        <a:pt x="100" y="115"/>
                        <a:pt x="100" y="115"/>
                      </a:cubicBezTo>
                      <a:cubicBezTo>
                        <a:pt x="100" y="116"/>
                        <a:pt x="100" y="116"/>
                        <a:pt x="100" y="116"/>
                      </a:cubicBezTo>
                      <a:cubicBezTo>
                        <a:pt x="71" y="116"/>
                        <a:pt x="71" y="116"/>
                        <a:pt x="71" y="116"/>
                      </a:cubicBezTo>
                      <a:cubicBezTo>
                        <a:pt x="71" y="115"/>
                        <a:pt x="71" y="115"/>
                        <a:pt x="71" y="115"/>
                      </a:cubicBezTo>
                      <a:cubicBezTo>
                        <a:pt x="70" y="115"/>
                        <a:pt x="70" y="115"/>
                        <a:pt x="70" y="115"/>
                      </a:cubicBezTo>
                      <a:cubicBezTo>
                        <a:pt x="69" y="61"/>
                        <a:pt x="69" y="61"/>
                        <a:pt x="69" y="61"/>
                      </a:cubicBezTo>
                      <a:cubicBezTo>
                        <a:pt x="100" y="61"/>
                        <a:pt x="100" y="61"/>
                        <a:pt x="100" y="61"/>
                      </a:cubicBezTo>
                      <a:cubicBezTo>
                        <a:pt x="100" y="84"/>
                        <a:pt x="100" y="84"/>
                        <a:pt x="100" y="84"/>
                      </a:cubicBezTo>
                      <a:cubicBezTo>
                        <a:pt x="124" y="84"/>
                        <a:pt x="124" y="84"/>
                        <a:pt x="124" y="84"/>
                      </a:cubicBezTo>
                      <a:cubicBezTo>
                        <a:pt x="124" y="33"/>
                        <a:pt x="124" y="33"/>
                        <a:pt x="124" y="33"/>
                      </a:cubicBezTo>
                      <a:cubicBezTo>
                        <a:pt x="33" y="33"/>
                        <a:pt x="33" y="33"/>
                        <a:pt x="33" y="33"/>
                      </a:cubicBezTo>
                      <a:lnTo>
                        <a:pt x="33"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55" name="Freeform 21"/>
                <p:cNvSpPr>
                  <a:spLocks/>
                </p:cNvSpPr>
                <p:nvPr/>
              </p:nvSpPr>
              <p:spPr bwMode="auto">
                <a:xfrm>
                  <a:off x="11140746" y="5029200"/>
                  <a:ext cx="526381" cy="126831"/>
                </a:xfrm>
                <a:custGeom>
                  <a:avLst/>
                  <a:gdLst>
                    <a:gd name="T0" fmla="*/ 32 w 412"/>
                    <a:gd name="T1" fmla="*/ 150 h 182"/>
                    <a:gd name="T2" fmla="*/ 186 w 412"/>
                    <a:gd name="T3" fmla="*/ 150 h 182"/>
                    <a:gd name="T4" fmla="*/ 186 w 412"/>
                    <a:gd name="T5" fmla="*/ 1 h 182"/>
                    <a:gd name="T6" fmla="*/ 187 w 412"/>
                    <a:gd name="T7" fmla="*/ 1 h 182"/>
                    <a:gd name="T8" fmla="*/ 187 w 412"/>
                    <a:gd name="T9" fmla="*/ 1 h 182"/>
                    <a:gd name="T10" fmla="*/ 412 w 412"/>
                    <a:gd name="T11" fmla="*/ 0 h 182"/>
                    <a:gd name="T12" fmla="*/ 412 w 412"/>
                    <a:gd name="T13" fmla="*/ 181 h 182"/>
                    <a:gd name="T14" fmla="*/ 379 w 412"/>
                    <a:gd name="T15" fmla="*/ 181 h 182"/>
                    <a:gd name="T16" fmla="*/ 379 w 412"/>
                    <a:gd name="T17" fmla="*/ 181 h 182"/>
                    <a:gd name="T18" fmla="*/ 256 w 412"/>
                    <a:gd name="T19" fmla="*/ 182 h 182"/>
                    <a:gd name="T20" fmla="*/ 255 w 412"/>
                    <a:gd name="T21" fmla="*/ 62 h 182"/>
                    <a:gd name="T22" fmla="*/ 342 w 412"/>
                    <a:gd name="T23" fmla="*/ 62 h 182"/>
                    <a:gd name="T24" fmla="*/ 342 w 412"/>
                    <a:gd name="T25" fmla="*/ 62 h 182"/>
                    <a:gd name="T26" fmla="*/ 342 w 412"/>
                    <a:gd name="T27" fmla="*/ 62 h 182"/>
                    <a:gd name="T28" fmla="*/ 342 w 412"/>
                    <a:gd name="T29" fmla="*/ 94 h 182"/>
                    <a:gd name="T30" fmla="*/ 342 w 412"/>
                    <a:gd name="T31" fmla="*/ 94 h 182"/>
                    <a:gd name="T32" fmla="*/ 342 w 412"/>
                    <a:gd name="T33" fmla="*/ 116 h 182"/>
                    <a:gd name="T34" fmla="*/ 313 w 412"/>
                    <a:gd name="T35" fmla="*/ 116 h 182"/>
                    <a:gd name="T36" fmla="*/ 313 w 412"/>
                    <a:gd name="T37" fmla="*/ 94 h 182"/>
                    <a:gd name="T38" fmla="*/ 288 w 412"/>
                    <a:gd name="T39" fmla="*/ 94 h 182"/>
                    <a:gd name="T40" fmla="*/ 288 w 412"/>
                    <a:gd name="T41" fmla="*/ 149 h 182"/>
                    <a:gd name="T42" fmla="*/ 379 w 412"/>
                    <a:gd name="T43" fmla="*/ 149 h 182"/>
                    <a:gd name="T44" fmla="*/ 379 w 412"/>
                    <a:gd name="T45" fmla="*/ 32 h 182"/>
                    <a:gd name="T46" fmla="*/ 220 w 412"/>
                    <a:gd name="T47" fmla="*/ 32 h 182"/>
                    <a:gd name="T48" fmla="*/ 220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6 w 412"/>
                    <a:gd name="T61" fmla="*/ 115 h 182"/>
                    <a:gd name="T62" fmla="*/ 99 w 412"/>
                    <a:gd name="T63" fmla="*/ 115 h 182"/>
                    <a:gd name="T64" fmla="*/ 99 w 412"/>
                    <a:gd name="T65" fmla="*/ 116 h 182"/>
                    <a:gd name="T66" fmla="*/ 70 w 412"/>
                    <a:gd name="T67" fmla="*/ 116 h 182"/>
                    <a:gd name="T68" fmla="*/ 70 w 412"/>
                    <a:gd name="T69" fmla="*/ 115 h 182"/>
                    <a:gd name="T70" fmla="*/ 69 w 412"/>
                    <a:gd name="T71" fmla="*/ 115 h 182"/>
                    <a:gd name="T72" fmla="*/ 69 w 412"/>
                    <a:gd name="T73" fmla="*/ 61 h 182"/>
                    <a:gd name="T74" fmla="*/ 99 w 412"/>
                    <a:gd name="T75" fmla="*/ 61 h 182"/>
                    <a:gd name="T76" fmla="*/ 99 w 412"/>
                    <a:gd name="T77" fmla="*/ 84 h 182"/>
                    <a:gd name="T78" fmla="*/ 124 w 412"/>
                    <a:gd name="T79" fmla="*/ 84 h 182"/>
                    <a:gd name="T80" fmla="*/ 124 w 412"/>
                    <a:gd name="T81" fmla="*/ 33 h 182"/>
                    <a:gd name="T82" fmla="*/ 32 w 412"/>
                    <a:gd name="T83" fmla="*/ 33 h 182"/>
                    <a:gd name="T84" fmla="*/ 32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2" y="150"/>
                      </a:moveTo>
                      <a:cubicBezTo>
                        <a:pt x="186" y="150"/>
                        <a:pt x="186" y="150"/>
                        <a:pt x="186" y="150"/>
                      </a:cubicBezTo>
                      <a:cubicBezTo>
                        <a:pt x="186" y="1"/>
                        <a:pt x="186" y="1"/>
                        <a:pt x="186"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79" y="181"/>
                        <a:pt x="379" y="181"/>
                        <a:pt x="379" y="181"/>
                      </a:cubicBezTo>
                      <a:cubicBezTo>
                        <a:pt x="379" y="181"/>
                        <a:pt x="379" y="181"/>
                        <a:pt x="379" y="181"/>
                      </a:cubicBezTo>
                      <a:cubicBezTo>
                        <a:pt x="256" y="182"/>
                        <a:pt x="256" y="182"/>
                        <a:pt x="256" y="182"/>
                      </a:cubicBezTo>
                      <a:cubicBezTo>
                        <a:pt x="256" y="143"/>
                        <a:pt x="255" y="100"/>
                        <a:pt x="255" y="62"/>
                      </a:cubicBezTo>
                      <a:cubicBezTo>
                        <a:pt x="284" y="62"/>
                        <a:pt x="313" y="62"/>
                        <a:pt x="342" y="62"/>
                      </a:cubicBezTo>
                      <a:cubicBezTo>
                        <a:pt x="342" y="62"/>
                        <a:pt x="342" y="62"/>
                        <a:pt x="342" y="62"/>
                      </a:cubicBezTo>
                      <a:cubicBezTo>
                        <a:pt x="342" y="62"/>
                        <a:pt x="342" y="62"/>
                        <a:pt x="342" y="62"/>
                      </a:cubicBezTo>
                      <a:cubicBezTo>
                        <a:pt x="342" y="94"/>
                        <a:pt x="342" y="94"/>
                        <a:pt x="342"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8" y="94"/>
                        <a:pt x="288" y="94"/>
                        <a:pt x="288" y="94"/>
                      </a:cubicBezTo>
                      <a:cubicBezTo>
                        <a:pt x="288" y="149"/>
                        <a:pt x="288" y="149"/>
                        <a:pt x="288" y="149"/>
                      </a:cubicBezTo>
                      <a:cubicBezTo>
                        <a:pt x="379" y="149"/>
                        <a:pt x="379" y="149"/>
                        <a:pt x="379" y="149"/>
                      </a:cubicBezTo>
                      <a:cubicBezTo>
                        <a:pt x="379" y="32"/>
                        <a:pt x="379" y="32"/>
                        <a:pt x="379" y="32"/>
                      </a:cubicBezTo>
                      <a:cubicBezTo>
                        <a:pt x="220" y="32"/>
                        <a:pt x="220" y="32"/>
                        <a:pt x="220" y="32"/>
                      </a:cubicBezTo>
                      <a:cubicBezTo>
                        <a:pt x="220" y="32"/>
                        <a:pt x="220" y="32"/>
                        <a:pt x="220"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6" y="115"/>
                        <a:pt x="156" y="115"/>
                        <a:pt x="156" y="115"/>
                      </a:cubicBezTo>
                      <a:cubicBezTo>
                        <a:pt x="99" y="115"/>
                        <a:pt x="99" y="115"/>
                        <a:pt x="99" y="115"/>
                      </a:cubicBezTo>
                      <a:cubicBezTo>
                        <a:pt x="99" y="116"/>
                        <a:pt x="99" y="116"/>
                        <a:pt x="99" y="116"/>
                      </a:cubicBezTo>
                      <a:cubicBezTo>
                        <a:pt x="70" y="116"/>
                        <a:pt x="70" y="116"/>
                        <a:pt x="70" y="116"/>
                      </a:cubicBezTo>
                      <a:cubicBezTo>
                        <a:pt x="70" y="115"/>
                        <a:pt x="70" y="115"/>
                        <a:pt x="70" y="115"/>
                      </a:cubicBezTo>
                      <a:cubicBezTo>
                        <a:pt x="69" y="115"/>
                        <a:pt x="69" y="115"/>
                        <a:pt x="69" y="115"/>
                      </a:cubicBezTo>
                      <a:cubicBezTo>
                        <a:pt x="69" y="61"/>
                        <a:pt x="69" y="61"/>
                        <a:pt x="69" y="61"/>
                      </a:cubicBezTo>
                      <a:cubicBezTo>
                        <a:pt x="99" y="61"/>
                        <a:pt x="99" y="61"/>
                        <a:pt x="99" y="61"/>
                      </a:cubicBezTo>
                      <a:cubicBezTo>
                        <a:pt x="99" y="84"/>
                        <a:pt x="99" y="84"/>
                        <a:pt x="99" y="84"/>
                      </a:cubicBezTo>
                      <a:cubicBezTo>
                        <a:pt x="124" y="84"/>
                        <a:pt x="124" y="84"/>
                        <a:pt x="124" y="84"/>
                      </a:cubicBezTo>
                      <a:cubicBezTo>
                        <a:pt x="124" y="33"/>
                        <a:pt x="124" y="33"/>
                        <a:pt x="124" y="33"/>
                      </a:cubicBezTo>
                      <a:cubicBezTo>
                        <a:pt x="32" y="33"/>
                        <a:pt x="32" y="33"/>
                        <a:pt x="32" y="33"/>
                      </a:cubicBezTo>
                      <a:lnTo>
                        <a:pt x="32"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56" name="Freeform 22"/>
                <p:cNvSpPr>
                  <a:spLocks/>
                </p:cNvSpPr>
                <p:nvPr/>
              </p:nvSpPr>
              <p:spPr bwMode="auto">
                <a:xfrm>
                  <a:off x="11696660" y="5029200"/>
                  <a:ext cx="526381" cy="126831"/>
                </a:xfrm>
                <a:custGeom>
                  <a:avLst/>
                  <a:gdLst>
                    <a:gd name="T0" fmla="*/ 33 w 412"/>
                    <a:gd name="T1" fmla="*/ 150 h 182"/>
                    <a:gd name="T2" fmla="*/ 187 w 412"/>
                    <a:gd name="T3" fmla="*/ 150 h 182"/>
                    <a:gd name="T4" fmla="*/ 187 w 412"/>
                    <a:gd name="T5" fmla="*/ 1 h 182"/>
                    <a:gd name="T6" fmla="*/ 187 w 412"/>
                    <a:gd name="T7" fmla="*/ 1 h 182"/>
                    <a:gd name="T8" fmla="*/ 187 w 412"/>
                    <a:gd name="T9" fmla="*/ 1 h 182"/>
                    <a:gd name="T10" fmla="*/ 412 w 412"/>
                    <a:gd name="T11" fmla="*/ 0 h 182"/>
                    <a:gd name="T12" fmla="*/ 412 w 412"/>
                    <a:gd name="T13" fmla="*/ 181 h 182"/>
                    <a:gd name="T14" fmla="*/ 380 w 412"/>
                    <a:gd name="T15" fmla="*/ 181 h 182"/>
                    <a:gd name="T16" fmla="*/ 380 w 412"/>
                    <a:gd name="T17" fmla="*/ 181 h 182"/>
                    <a:gd name="T18" fmla="*/ 256 w 412"/>
                    <a:gd name="T19" fmla="*/ 182 h 182"/>
                    <a:gd name="T20" fmla="*/ 256 w 412"/>
                    <a:gd name="T21" fmla="*/ 62 h 182"/>
                    <a:gd name="T22" fmla="*/ 342 w 412"/>
                    <a:gd name="T23" fmla="*/ 62 h 182"/>
                    <a:gd name="T24" fmla="*/ 342 w 412"/>
                    <a:gd name="T25" fmla="*/ 62 h 182"/>
                    <a:gd name="T26" fmla="*/ 343 w 412"/>
                    <a:gd name="T27" fmla="*/ 62 h 182"/>
                    <a:gd name="T28" fmla="*/ 343 w 412"/>
                    <a:gd name="T29" fmla="*/ 94 h 182"/>
                    <a:gd name="T30" fmla="*/ 342 w 412"/>
                    <a:gd name="T31" fmla="*/ 94 h 182"/>
                    <a:gd name="T32" fmla="*/ 342 w 412"/>
                    <a:gd name="T33" fmla="*/ 116 h 182"/>
                    <a:gd name="T34" fmla="*/ 313 w 412"/>
                    <a:gd name="T35" fmla="*/ 116 h 182"/>
                    <a:gd name="T36" fmla="*/ 313 w 412"/>
                    <a:gd name="T37" fmla="*/ 94 h 182"/>
                    <a:gd name="T38" fmla="*/ 289 w 412"/>
                    <a:gd name="T39" fmla="*/ 94 h 182"/>
                    <a:gd name="T40" fmla="*/ 289 w 412"/>
                    <a:gd name="T41" fmla="*/ 149 h 182"/>
                    <a:gd name="T42" fmla="*/ 380 w 412"/>
                    <a:gd name="T43" fmla="*/ 149 h 182"/>
                    <a:gd name="T44" fmla="*/ 380 w 412"/>
                    <a:gd name="T45" fmla="*/ 32 h 182"/>
                    <a:gd name="T46" fmla="*/ 221 w 412"/>
                    <a:gd name="T47" fmla="*/ 32 h 182"/>
                    <a:gd name="T48" fmla="*/ 221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7 w 412"/>
                    <a:gd name="T61" fmla="*/ 115 h 182"/>
                    <a:gd name="T62" fmla="*/ 100 w 412"/>
                    <a:gd name="T63" fmla="*/ 115 h 182"/>
                    <a:gd name="T64" fmla="*/ 100 w 412"/>
                    <a:gd name="T65" fmla="*/ 116 h 182"/>
                    <a:gd name="T66" fmla="*/ 71 w 412"/>
                    <a:gd name="T67" fmla="*/ 116 h 182"/>
                    <a:gd name="T68" fmla="*/ 71 w 412"/>
                    <a:gd name="T69" fmla="*/ 115 h 182"/>
                    <a:gd name="T70" fmla="*/ 70 w 412"/>
                    <a:gd name="T71" fmla="*/ 115 h 182"/>
                    <a:gd name="T72" fmla="*/ 69 w 412"/>
                    <a:gd name="T73" fmla="*/ 61 h 182"/>
                    <a:gd name="T74" fmla="*/ 100 w 412"/>
                    <a:gd name="T75" fmla="*/ 61 h 182"/>
                    <a:gd name="T76" fmla="*/ 100 w 412"/>
                    <a:gd name="T77" fmla="*/ 84 h 182"/>
                    <a:gd name="T78" fmla="*/ 124 w 412"/>
                    <a:gd name="T79" fmla="*/ 84 h 182"/>
                    <a:gd name="T80" fmla="*/ 124 w 412"/>
                    <a:gd name="T81" fmla="*/ 33 h 182"/>
                    <a:gd name="T82" fmla="*/ 33 w 412"/>
                    <a:gd name="T83" fmla="*/ 33 h 182"/>
                    <a:gd name="T84" fmla="*/ 33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3" y="150"/>
                      </a:moveTo>
                      <a:cubicBezTo>
                        <a:pt x="187" y="150"/>
                        <a:pt x="187" y="150"/>
                        <a:pt x="187" y="150"/>
                      </a:cubicBezTo>
                      <a:cubicBezTo>
                        <a:pt x="187" y="1"/>
                        <a:pt x="187" y="1"/>
                        <a:pt x="187"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80" y="181"/>
                        <a:pt x="380" y="181"/>
                        <a:pt x="380" y="181"/>
                      </a:cubicBezTo>
                      <a:cubicBezTo>
                        <a:pt x="380" y="181"/>
                        <a:pt x="380" y="181"/>
                        <a:pt x="380" y="181"/>
                      </a:cubicBezTo>
                      <a:cubicBezTo>
                        <a:pt x="256" y="182"/>
                        <a:pt x="256" y="182"/>
                        <a:pt x="256" y="182"/>
                      </a:cubicBezTo>
                      <a:cubicBezTo>
                        <a:pt x="256" y="143"/>
                        <a:pt x="256" y="100"/>
                        <a:pt x="256" y="62"/>
                      </a:cubicBezTo>
                      <a:cubicBezTo>
                        <a:pt x="285" y="62"/>
                        <a:pt x="313" y="62"/>
                        <a:pt x="342" y="62"/>
                      </a:cubicBezTo>
                      <a:cubicBezTo>
                        <a:pt x="342" y="62"/>
                        <a:pt x="342" y="62"/>
                        <a:pt x="342" y="62"/>
                      </a:cubicBezTo>
                      <a:cubicBezTo>
                        <a:pt x="343" y="62"/>
                        <a:pt x="343" y="62"/>
                        <a:pt x="343" y="62"/>
                      </a:cubicBezTo>
                      <a:cubicBezTo>
                        <a:pt x="343" y="94"/>
                        <a:pt x="343" y="94"/>
                        <a:pt x="343"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9" y="94"/>
                        <a:pt x="289" y="94"/>
                        <a:pt x="289" y="94"/>
                      </a:cubicBezTo>
                      <a:cubicBezTo>
                        <a:pt x="289" y="149"/>
                        <a:pt x="289" y="149"/>
                        <a:pt x="289" y="149"/>
                      </a:cubicBezTo>
                      <a:cubicBezTo>
                        <a:pt x="380" y="149"/>
                        <a:pt x="380" y="149"/>
                        <a:pt x="380" y="149"/>
                      </a:cubicBezTo>
                      <a:cubicBezTo>
                        <a:pt x="380" y="32"/>
                        <a:pt x="380" y="32"/>
                        <a:pt x="380" y="32"/>
                      </a:cubicBezTo>
                      <a:cubicBezTo>
                        <a:pt x="221" y="32"/>
                        <a:pt x="221" y="32"/>
                        <a:pt x="221" y="32"/>
                      </a:cubicBezTo>
                      <a:cubicBezTo>
                        <a:pt x="221" y="32"/>
                        <a:pt x="221" y="32"/>
                        <a:pt x="221"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7" y="115"/>
                        <a:pt x="157" y="115"/>
                        <a:pt x="157" y="115"/>
                      </a:cubicBezTo>
                      <a:cubicBezTo>
                        <a:pt x="100" y="115"/>
                        <a:pt x="100" y="115"/>
                        <a:pt x="100" y="115"/>
                      </a:cubicBezTo>
                      <a:cubicBezTo>
                        <a:pt x="100" y="116"/>
                        <a:pt x="100" y="116"/>
                        <a:pt x="100" y="116"/>
                      </a:cubicBezTo>
                      <a:cubicBezTo>
                        <a:pt x="71" y="116"/>
                        <a:pt x="71" y="116"/>
                        <a:pt x="71" y="116"/>
                      </a:cubicBezTo>
                      <a:cubicBezTo>
                        <a:pt x="71" y="115"/>
                        <a:pt x="71" y="115"/>
                        <a:pt x="71" y="115"/>
                      </a:cubicBezTo>
                      <a:cubicBezTo>
                        <a:pt x="70" y="115"/>
                        <a:pt x="70" y="115"/>
                        <a:pt x="70" y="115"/>
                      </a:cubicBezTo>
                      <a:cubicBezTo>
                        <a:pt x="69" y="61"/>
                        <a:pt x="69" y="61"/>
                        <a:pt x="69" y="61"/>
                      </a:cubicBezTo>
                      <a:cubicBezTo>
                        <a:pt x="100" y="61"/>
                        <a:pt x="100" y="61"/>
                        <a:pt x="100" y="61"/>
                      </a:cubicBezTo>
                      <a:cubicBezTo>
                        <a:pt x="100" y="84"/>
                        <a:pt x="100" y="84"/>
                        <a:pt x="100" y="84"/>
                      </a:cubicBezTo>
                      <a:cubicBezTo>
                        <a:pt x="124" y="84"/>
                        <a:pt x="124" y="84"/>
                        <a:pt x="124" y="84"/>
                      </a:cubicBezTo>
                      <a:cubicBezTo>
                        <a:pt x="124" y="33"/>
                        <a:pt x="124" y="33"/>
                        <a:pt x="124" y="33"/>
                      </a:cubicBezTo>
                      <a:cubicBezTo>
                        <a:pt x="33" y="33"/>
                        <a:pt x="33" y="33"/>
                        <a:pt x="33" y="33"/>
                      </a:cubicBezTo>
                      <a:lnTo>
                        <a:pt x="33"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57" name="Freeform 23"/>
                <p:cNvSpPr>
                  <a:spLocks/>
                </p:cNvSpPr>
                <p:nvPr/>
              </p:nvSpPr>
              <p:spPr bwMode="auto">
                <a:xfrm>
                  <a:off x="12250836" y="5029200"/>
                  <a:ext cx="524643" cy="126831"/>
                </a:xfrm>
                <a:custGeom>
                  <a:avLst/>
                  <a:gdLst>
                    <a:gd name="T0" fmla="*/ 32 w 411"/>
                    <a:gd name="T1" fmla="*/ 150 h 182"/>
                    <a:gd name="T2" fmla="*/ 186 w 411"/>
                    <a:gd name="T3" fmla="*/ 150 h 182"/>
                    <a:gd name="T4" fmla="*/ 186 w 411"/>
                    <a:gd name="T5" fmla="*/ 1 h 182"/>
                    <a:gd name="T6" fmla="*/ 187 w 411"/>
                    <a:gd name="T7" fmla="*/ 1 h 182"/>
                    <a:gd name="T8" fmla="*/ 187 w 411"/>
                    <a:gd name="T9" fmla="*/ 1 h 182"/>
                    <a:gd name="T10" fmla="*/ 411 w 411"/>
                    <a:gd name="T11" fmla="*/ 0 h 182"/>
                    <a:gd name="T12" fmla="*/ 411 w 411"/>
                    <a:gd name="T13" fmla="*/ 181 h 182"/>
                    <a:gd name="T14" fmla="*/ 379 w 411"/>
                    <a:gd name="T15" fmla="*/ 181 h 182"/>
                    <a:gd name="T16" fmla="*/ 379 w 411"/>
                    <a:gd name="T17" fmla="*/ 181 h 182"/>
                    <a:gd name="T18" fmla="*/ 256 w 411"/>
                    <a:gd name="T19" fmla="*/ 182 h 182"/>
                    <a:gd name="T20" fmla="*/ 255 w 411"/>
                    <a:gd name="T21" fmla="*/ 62 h 182"/>
                    <a:gd name="T22" fmla="*/ 342 w 411"/>
                    <a:gd name="T23" fmla="*/ 62 h 182"/>
                    <a:gd name="T24" fmla="*/ 342 w 411"/>
                    <a:gd name="T25" fmla="*/ 62 h 182"/>
                    <a:gd name="T26" fmla="*/ 342 w 411"/>
                    <a:gd name="T27" fmla="*/ 62 h 182"/>
                    <a:gd name="T28" fmla="*/ 342 w 411"/>
                    <a:gd name="T29" fmla="*/ 94 h 182"/>
                    <a:gd name="T30" fmla="*/ 342 w 411"/>
                    <a:gd name="T31" fmla="*/ 94 h 182"/>
                    <a:gd name="T32" fmla="*/ 342 w 411"/>
                    <a:gd name="T33" fmla="*/ 116 h 182"/>
                    <a:gd name="T34" fmla="*/ 313 w 411"/>
                    <a:gd name="T35" fmla="*/ 116 h 182"/>
                    <a:gd name="T36" fmla="*/ 313 w 411"/>
                    <a:gd name="T37" fmla="*/ 94 h 182"/>
                    <a:gd name="T38" fmla="*/ 288 w 411"/>
                    <a:gd name="T39" fmla="*/ 94 h 182"/>
                    <a:gd name="T40" fmla="*/ 288 w 411"/>
                    <a:gd name="T41" fmla="*/ 149 h 182"/>
                    <a:gd name="T42" fmla="*/ 379 w 411"/>
                    <a:gd name="T43" fmla="*/ 149 h 182"/>
                    <a:gd name="T44" fmla="*/ 379 w 411"/>
                    <a:gd name="T45" fmla="*/ 32 h 182"/>
                    <a:gd name="T46" fmla="*/ 220 w 411"/>
                    <a:gd name="T47" fmla="*/ 32 h 182"/>
                    <a:gd name="T48" fmla="*/ 220 w 411"/>
                    <a:gd name="T49" fmla="*/ 32 h 182"/>
                    <a:gd name="T50" fmla="*/ 219 w 411"/>
                    <a:gd name="T51" fmla="*/ 32 h 182"/>
                    <a:gd name="T52" fmla="*/ 219 w 411"/>
                    <a:gd name="T53" fmla="*/ 182 h 182"/>
                    <a:gd name="T54" fmla="*/ 0 w 411"/>
                    <a:gd name="T55" fmla="*/ 182 h 182"/>
                    <a:gd name="T56" fmla="*/ 0 w 411"/>
                    <a:gd name="T57" fmla="*/ 1 h 182"/>
                    <a:gd name="T58" fmla="*/ 156 w 411"/>
                    <a:gd name="T59" fmla="*/ 0 h 182"/>
                    <a:gd name="T60" fmla="*/ 156 w 411"/>
                    <a:gd name="T61" fmla="*/ 115 h 182"/>
                    <a:gd name="T62" fmla="*/ 99 w 411"/>
                    <a:gd name="T63" fmla="*/ 115 h 182"/>
                    <a:gd name="T64" fmla="*/ 99 w 411"/>
                    <a:gd name="T65" fmla="*/ 116 h 182"/>
                    <a:gd name="T66" fmla="*/ 70 w 411"/>
                    <a:gd name="T67" fmla="*/ 116 h 182"/>
                    <a:gd name="T68" fmla="*/ 70 w 411"/>
                    <a:gd name="T69" fmla="*/ 115 h 182"/>
                    <a:gd name="T70" fmla="*/ 69 w 411"/>
                    <a:gd name="T71" fmla="*/ 115 h 182"/>
                    <a:gd name="T72" fmla="*/ 69 w 411"/>
                    <a:gd name="T73" fmla="*/ 61 h 182"/>
                    <a:gd name="T74" fmla="*/ 99 w 411"/>
                    <a:gd name="T75" fmla="*/ 61 h 182"/>
                    <a:gd name="T76" fmla="*/ 99 w 411"/>
                    <a:gd name="T77" fmla="*/ 84 h 182"/>
                    <a:gd name="T78" fmla="*/ 123 w 411"/>
                    <a:gd name="T79" fmla="*/ 84 h 182"/>
                    <a:gd name="T80" fmla="*/ 123 w 411"/>
                    <a:gd name="T81" fmla="*/ 33 h 182"/>
                    <a:gd name="T82" fmla="*/ 32 w 411"/>
                    <a:gd name="T83" fmla="*/ 33 h 182"/>
                    <a:gd name="T84" fmla="*/ 32 w 411"/>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1" h="182">
                      <a:moveTo>
                        <a:pt x="32" y="150"/>
                      </a:moveTo>
                      <a:cubicBezTo>
                        <a:pt x="186" y="150"/>
                        <a:pt x="186" y="150"/>
                        <a:pt x="186" y="150"/>
                      </a:cubicBezTo>
                      <a:cubicBezTo>
                        <a:pt x="186" y="1"/>
                        <a:pt x="186" y="1"/>
                        <a:pt x="186" y="1"/>
                      </a:cubicBezTo>
                      <a:cubicBezTo>
                        <a:pt x="187" y="1"/>
                        <a:pt x="187" y="1"/>
                        <a:pt x="187" y="1"/>
                      </a:cubicBezTo>
                      <a:cubicBezTo>
                        <a:pt x="187" y="1"/>
                        <a:pt x="187" y="1"/>
                        <a:pt x="187" y="1"/>
                      </a:cubicBezTo>
                      <a:cubicBezTo>
                        <a:pt x="268" y="1"/>
                        <a:pt x="332" y="0"/>
                        <a:pt x="411" y="0"/>
                      </a:cubicBezTo>
                      <a:cubicBezTo>
                        <a:pt x="411" y="181"/>
                        <a:pt x="411" y="181"/>
                        <a:pt x="411" y="181"/>
                      </a:cubicBezTo>
                      <a:cubicBezTo>
                        <a:pt x="379" y="181"/>
                        <a:pt x="379" y="181"/>
                        <a:pt x="379" y="181"/>
                      </a:cubicBezTo>
                      <a:cubicBezTo>
                        <a:pt x="379" y="181"/>
                        <a:pt x="379" y="181"/>
                        <a:pt x="379" y="181"/>
                      </a:cubicBezTo>
                      <a:cubicBezTo>
                        <a:pt x="256" y="182"/>
                        <a:pt x="256" y="182"/>
                        <a:pt x="256" y="182"/>
                      </a:cubicBezTo>
                      <a:cubicBezTo>
                        <a:pt x="256" y="143"/>
                        <a:pt x="255" y="100"/>
                        <a:pt x="255" y="62"/>
                      </a:cubicBezTo>
                      <a:cubicBezTo>
                        <a:pt x="284" y="62"/>
                        <a:pt x="313" y="62"/>
                        <a:pt x="342" y="62"/>
                      </a:cubicBezTo>
                      <a:cubicBezTo>
                        <a:pt x="342" y="62"/>
                        <a:pt x="342" y="62"/>
                        <a:pt x="342" y="62"/>
                      </a:cubicBezTo>
                      <a:cubicBezTo>
                        <a:pt x="342" y="62"/>
                        <a:pt x="342" y="62"/>
                        <a:pt x="342" y="62"/>
                      </a:cubicBezTo>
                      <a:cubicBezTo>
                        <a:pt x="342" y="94"/>
                        <a:pt x="342" y="94"/>
                        <a:pt x="342"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8" y="94"/>
                        <a:pt x="288" y="94"/>
                        <a:pt x="288" y="94"/>
                      </a:cubicBezTo>
                      <a:cubicBezTo>
                        <a:pt x="288" y="149"/>
                        <a:pt x="288" y="149"/>
                        <a:pt x="288" y="149"/>
                      </a:cubicBezTo>
                      <a:cubicBezTo>
                        <a:pt x="379" y="149"/>
                        <a:pt x="379" y="149"/>
                        <a:pt x="379" y="149"/>
                      </a:cubicBezTo>
                      <a:cubicBezTo>
                        <a:pt x="379" y="32"/>
                        <a:pt x="379" y="32"/>
                        <a:pt x="379" y="32"/>
                      </a:cubicBezTo>
                      <a:cubicBezTo>
                        <a:pt x="220" y="32"/>
                        <a:pt x="220" y="32"/>
                        <a:pt x="220" y="32"/>
                      </a:cubicBezTo>
                      <a:cubicBezTo>
                        <a:pt x="220" y="32"/>
                        <a:pt x="220" y="32"/>
                        <a:pt x="220"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6" y="115"/>
                        <a:pt x="156" y="115"/>
                        <a:pt x="156" y="115"/>
                      </a:cubicBezTo>
                      <a:cubicBezTo>
                        <a:pt x="99" y="115"/>
                        <a:pt x="99" y="115"/>
                        <a:pt x="99" y="115"/>
                      </a:cubicBezTo>
                      <a:cubicBezTo>
                        <a:pt x="99" y="116"/>
                        <a:pt x="99" y="116"/>
                        <a:pt x="99" y="116"/>
                      </a:cubicBezTo>
                      <a:cubicBezTo>
                        <a:pt x="70" y="116"/>
                        <a:pt x="70" y="116"/>
                        <a:pt x="70" y="116"/>
                      </a:cubicBezTo>
                      <a:cubicBezTo>
                        <a:pt x="70" y="115"/>
                        <a:pt x="70" y="115"/>
                        <a:pt x="70" y="115"/>
                      </a:cubicBezTo>
                      <a:cubicBezTo>
                        <a:pt x="69" y="115"/>
                        <a:pt x="69" y="115"/>
                        <a:pt x="69" y="115"/>
                      </a:cubicBezTo>
                      <a:cubicBezTo>
                        <a:pt x="69" y="61"/>
                        <a:pt x="69" y="61"/>
                        <a:pt x="69" y="61"/>
                      </a:cubicBezTo>
                      <a:cubicBezTo>
                        <a:pt x="99" y="61"/>
                        <a:pt x="99" y="61"/>
                        <a:pt x="99" y="61"/>
                      </a:cubicBezTo>
                      <a:cubicBezTo>
                        <a:pt x="99" y="84"/>
                        <a:pt x="99" y="84"/>
                        <a:pt x="99" y="84"/>
                      </a:cubicBezTo>
                      <a:cubicBezTo>
                        <a:pt x="123" y="84"/>
                        <a:pt x="123" y="84"/>
                        <a:pt x="123" y="84"/>
                      </a:cubicBezTo>
                      <a:cubicBezTo>
                        <a:pt x="123" y="33"/>
                        <a:pt x="123" y="33"/>
                        <a:pt x="123" y="33"/>
                      </a:cubicBezTo>
                      <a:cubicBezTo>
                        <a:pt x="32" y="33"/>
                        <a:pt x="32" y="33"/>
                        <a:pt x="32" y="33"/>
                      </a:cubicBezTo>
                      <a:lnTo>
                        <a:pt x="32"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58" name="Freeform 24"/>
                <p:cNvSpPr>
                  <a:spLocks/>
                </p:cNvSpPr>
                <p:nvPr/>
              </p:nvSpPr>
              <p:spPr bwMode="auto">
                <a:xfrm>
                  <a:off x="12806750" y="5029200"/>
                  <a:ext cx="526381" cy="126831"/>
                </a:xfrm>
                <a:custGeom>
                  <a:avLst/>
                  <a:gdLst>
                    <a:gd name="T0" fmla="*/ 33 w 412"/>
                    <a:gd name="T1" fmla="*/ 150 h 182"/>
                    <a:gd name="T2" fmla="*/ 187 w 412"/>
                    <a:gd name="T3" fmla="*/ 150 h 182"/>
                    <a:gd name="T4" fmla="*/ 187 w 412"/>
                    <a:gd name="T5" fmla="*/ 1 h 182"/>
                    <a:gd name="T6" fmla="*/ 187 w 412"/>
                    <a:gd name="T7" fmla="*/ 1 h 182"/>
                    <a:gd name="T8" fmla="*/ 187 w 412"/>
                    <a:gd name="T9" fmla="*/ 1 h 182"/>
                    <a:gd name="T10" fmla="*/ 412 w 412"/>
                    <a:gd name="T11" fmla="*/ 0 h 182"/>
                    <a:gd name="T12" fmla="*/ 412 w 412"/>
                    <a:gd name="T13" fmla="*/ 181 h 182"/>
                    <a:gd name="T14" fmla="*/ 380 w 412"/>
                    <a:gd name="T15" fmla="*/ 181 h 182"/>
                    <a:gd name="T16" fmla="*/ 380 w 412"/>
                    <a:gd name="T17" fmla="*/ 181 h 182"/>
                    <a:gd name="T18" fmla="*/ 256 w 412"/>
                    <a:gd name="T19" fmla="*/ 182 h 182"/>
                    <a:gd name="T20" fmla="*/ 255 w 412"/>
                    <a:gd name="T21" fmla="*/ 62 h 182"/>
                    <a:gd name="T22" fmla="*/ 342 w 412"/>
                    <a:gd name="T23" fmla="*/ 62 h 182"/>
                    <a:gd name="T24" fmla="*/ 342 w 412"/>
                    <a:gd name="T25" fmla="*/ 62 h 182"/>
                    <a:gd name="T26" fmla="*/ 342 w 412"/>
                    <a:gd name="T27" fmla="*/ 62 h 182"/>
                    <a:gd name="T28" fmla="*/ 342 w 412"/>
                    <a:gd name="T29" fmla="*/ 94 h 182"/>
                    <a:gd name="T30" fmla="*/ 342 w 412"/>
                    <a:gd name="T31" fmla="*/ 94 h 182"/>
                    <a:gd name="T32" fmla="*/ 342 w 412"/>
                    <a:gd name="T33" fmla="*/ 116 h 182"/>
                    <a:gd name="T34" fmla="*/ 313 w 412"/>
                    <a:gd name="T35" fmla="*/ 116 h 182"/>
                    <a:gd name="T36" fmla="*/ 313 w 412"/>
                    <a:gd name="T37" fmla="*/ 94 h 182"/>
                    <a:gd name="T38" fmla="*/ 288 w 412"/>
                    <a:gd name="T39" fmla="*/ 94 h 182"/>
                    <a:gd name="T40" fmla="*/ 288 w 412"/>
                    <a:gd name="T41" fmla="*/ 149 h 182"/>
                    <a:gd name="T42" fmla="*/ 380 w 412"/>
                    <a:gd name="T43" fmla="*/ 149 h 182"/>
                    <a:gd name="T44" fmla="*/ 380 w 412"/>
                    <a:gd name="T45" fmla="*/ 32 h 182"/>
                    <a:gd name="T46" fmla="*/ 220 w 412"/>
                    <a:gd name="T47" fmla="*/ 32 h 182"/>
                    <a:gd name="T48" fmla="*/ 220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7 w 412"/>
                    <a:gd name="T61" fmla="*/ 115 h 182"/>
                    <a:gd name="T62" fmla="*/ 100 w 412"/>
                    <a:gd name="T63" fmla="*/ 115 h 182"/>
                    <a:gd name="T64" fmla="*/ 100 w 412"/>
                    <a:gd name="T65" fmla="*/ 116 h 182"/>
                    <a:gd name="T66" fmla="*/ 71 w 412"/>
                    <a:gd name="T67" fmla="*/ 116 h 182"/>
                    <a:gd name="T68" fmla="*/ 71 w 412"/>
                    <a:gd name="T69" fmla="*/ 115 h 182"/>
                    <a:gd name="T70" fmla="*/ 70 w 412"/>
                    <a:gd name="T71" fmla="*/ 115 h 182"/>
                    <a:gd name="T72" fmla="*/ 69 w 412"/>
                    <a:gd name="T73" fmla="*/ 61 h 182"/>
                    <a:gd name="T74" fmla="*/ 100 w 412"/>
                    <a:gd name="T75" fmla="*/ 61 h 182"/>
                    <a:gd name="T76" fmla="*/ 100 w 412"/>
                    <a:gd name="T77" fmla="*/ 84 h 182"/>
                    <a:gd name="T78" fmla="*/ 124 w 412"/>
                    <a:gd name="T79" fmla="*/ 84 h 182"/>
                    <a:gd name="T80" fmla="*/ 124 w 412"/>
                    <a:gd name="T81" fmla="*/ 33 h 182"/>
                    <a:gd name="T82" fmla="*/ 33 w 412"/>
                    <a:gd name="T83" fmla="*/ 33 h 182"/>
                    <a:gd name="T84" fmla="*/ 33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3" y="150"/>
                      </a:moveTo>
                      <a:cubicBezTo>
                        <a:pt x="187" y="150"/>
                        <a:pt x="187" y="150"/>
                        <a:pt x="187" y="150"/>
                      </a:cubicBezTo>
                      <a:cubicBezTo>
                        <a:pt x="187" y="1"/>
                        <a:pt x="187" y="1"/>
                        <a:pt x="187"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80" y="181"/>
                        <a:pt x="380" y="181"/>
                        <a:pt x="380" y="181"/>
                      </a:cubicBezTo>
                      <a:cubicBezTo>
                        <a:pt x="380" y="181"/>
                        <a:pt x="380" y="181"/>
                        <a:pt x="380" y="181"/>
                      </a:cubicBezTo>
                      <a:cubicBezTo>
                        <a:pt x="256" y="182"/>
                        <a:pt x="256" y="182"/>
                        <a:pt x="256" y="182"/>
                      </a:cubicBezTo>
                      <a:cubicBezTo>
                        <a:pt x="256" y="143"/>
                        <a:pt x="255" y="100"/>
                        <a:pt x="255" y="62"/>
                      </a:cubicBezTo>
                      <a:cubicBezTo>
                        <a:pt x="285" y="62"/>
                        <a:pt x="313" y="62"/>
                        <a:pt x="342" y="62"/>
                      </a:cubicBezTo>
                      <a:cubicBezTo>
                        <a:pt x="342" y="62"/>
                        <a:pt x="342" y="62"/>
                        <a:pt x="342" y="62"/>
                      </a:cubicBezTo>
                      <a:cubicBezTo>
                        <a:pt x="342" y="62"/>
                        <a:pt x="342" y="62"/>
                        <a:pt x="342" y="62"/>
                      </a:cubicBezTo>
                      <a:cubicBezTo>
                        <a:pt x="342" y="94"/>
                        <a:pt x="342" y="94"/>
                        <a:pt x="342"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8" y="94"/>
                        <a:pt x="288" y="94"/>
                        <a:pt x="288" y="94"/>
                      </a:cubicBezTo>
                      <a:cubicBezTo>
                        <a:pt x="288" y="149"/>
                        <a:pt x="288" y="149"/>
                        <a:pt x="288" y="149"/>
                      </a:cubicBezTo>
                      <a:cubicBezTo>
                        <a:pt x="380" y="149"/>
                        <a:pt x="380" y="149"/>
                        <a:pt x="380" y="149"/>
                      </a:cubicBezTo>
                      <a:cubicBezTo>
                        <a:pt x="380" y="32"/>
                        <a:pt x="380" y="32"/>
                        <a:pt x="380" y="32"/>
                      </a:cubicBezTo>
                      <a:cubicBezTo>
                        <a:pt x="220" y="32"/>
                        <a:pt x="220" y="32"/>
                        <a:pt x="220" y="32"/>
                      </a:cubicBezTo>
                      <a:cubicBezTo>
                        <a:pt x="220" y="32"/>
                        <a:pt x="220" y="32"/>
                        <a:pt x="220"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7" y="115"/>
                        <a:pt x="157" y="115"/>
                        <a:pt x="157" y="115"/>
                      </a:cubicBezTo>
                      <a:cubicBezTo>
                        <a:pt x="100" y="115"/>
                        <a:pt x="100" y="115"/>
                        <a:pt x="100" y="115"/>
                      </a:cubicBezTo>
                      <a:cubicBezTo>
                        <a:pt x="100" y="116"/>
                        <a:pt x="100" y="116"/>
                        <a:pt x="100" y="116"/>
                      </a:cubicBezTo>
                      <a:cubicBezTo>
                        <a:pt x="71" y="116"/>
                        <a:pt x="71" y="116"/>
                        <a:pt x="71" y="116"/>
                      </a:cubicBezTo>
                      <a:cubicBezTo>
                        <a:pt x="71" y="115"/>
                        <a:pt x="71" y="115"/>
                        <a:pt x="71" y="115"/>
                      </a:cubicBezTo>
                      <a:cubicBezTo>
                        <a:pt x="70" y="115"/>
                        <a:pt x="70" y="115"/>
                        <a:pt x="70" y="115"/>
                      </a:cubicBezTo>
                      <a:cubicBezTo>
                        <a:pt x="69" y="61"/>
                        <a:pt x="69" y="61"/>
                        <a:pt x="69" y="61"/>
                      </a:cubicBezTo>
                      <a:cubicBezTo>
                        <a:pt x="100" y="61"/>
                        <a:pt x="100" y="61"/>
                        <a:pt x="100" y="61"/>
                      </a:cubicBezTo>
                      <a:cubicBezTo>
                        <a:pt x="100" y="84"/>
                        <a:pt x="100" y="84"/>
                        <a:pt x="100" y="84"/>
                      </a:cubicBezTo>
                      <a:cubicBezTo>
                        <a:pt x="124" y="84"/>
                        <a:pt x="124" y="84"/>
                        <a:pt x="124" y="84"/>
                      </a:cubicBezTo>
                      <a:cubicBezTo>
                        <a:pt x="124" y="33"/>
                        <a:pt x="124" y="33"/>
                        <a:pt x="124" y="33"/>
                      </a:cubicBezTo>
                      <a:cubicBezTo>
                        <a:pt x="33" y="33"/>
                        <a:pt x="33" y="33"/>
                        <a:pt x="33" y="33"/>
                      </a:cubicBezTo>
                      <a:lnTo>
                        <a:pt x="33"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59" name="Freeform 25"/>
                <p:cNvSpPr>
                  <a:spLocks/>
                </p:cNvSpPr>
                <p:nvPr/>
              </p:nvSpPr>
              <p:spPr bwMode="auto">
                <a:xfrm>
                  <a:off x="13364400" y="5029200"/>
                  <a:ext cx="526381" cy="126831"/>
                </a:xfrm>
                <a:custGeom>
                  <a:avLst/>
                  <a:gdLst>
                    <a:gd name="T0" fmla="*/ 32 w 412"/>
                    <a:gd name="T1" fmla="*/ 150 h 182"/>
                    <a:gd name="T2" fmla="*/ 186 w 412"/>
                    <a:gd name="T3" fmla="*/ 150 h 182"/>
                    <a:gd name="T4" fmla="*/ 186 w 412"/>
                    <a:gd name="T5" fmla="*/ 1 h 182"/>
                    <a:gd name="T6" fmla="*/ 187 w 412"/>
                    <a:gd name="T7" fmla="*/ 1 h 182"/>
                    <a:gd name="T8" fmla="*/ 187 w 412"/>
                    <a:gd name="T9" fmla="*/ 1 h 182"/>
                    <a:gd name="T10" fmla="*/ 412 w 412"/>
                    <a:gd name="T11" fmla="*/ 0 h 182"/>
                    <a:gd name="T12" fmla="*/ 412 w 412"/>
                    <a:gd name="T13" fmla="*/ 181 h 182"/>
                    <a:gd name="T14" fmla="*/ 379 w 412"/>
                    <a:gd name="T15" fmla="*/ 181 h 182"/>
                    <a:gd name="T16" fmla="*/ 379 w 412"/>
                    <a:gd name="T17" fmla="*/ 181 h 182"/>
                    <a:gd name="T18" fmla="*/ 256 w 412"/>
                    <a:gd name="T19" fmla="*/ 182 h 182"/>
                    <a:gd name="T20" fmla="*/ 255 w 412"/>
                    <a:gd name="T21" fmla="*/ 62 h 182"/>
                    <a:gd name="T22" fmla="*/ 342 w 412"/>
                    <a:gd name="T23" fmla="*/ 62 h 182"/>
                    <a:gd name="T24" fmla="*/ 342 w 412"/>
                    <a:gd name="T25" fmla="*/ 62 h 182"/>
                    <a:gd name="T26" fmla="*/ 342 w 412"/>
                    <a:gd name="T27" fmla="*/ 62 h 182"/>
                    <a:gd name="T28" fmla="*/ 342 w 412"/>
                    <a:gd name="T29" fmla="*/ 94 h 182"/>
                    <a:gd name="T30" fmla="*/ 342 w 412"/>
                    <a:gd name="T31" fmla="*/ 94 h 182"/>
                    <a:gd name="T32" fmla="*/ 342 w 412"/>
                    <a:gd name="T33" fmla="*/ 116 h 182"/>
                    <a:gd name="T34" fmla="*/ 313 w 412"/>
                    <a:gd name="T35" fmla="*/ 116 h 182"/>
                    <a:gd name="T36" fmla="*/ 313 w 412"/>
                    <a:gd name="T37" fmla="*/ 94 h 182"/>
                    <a:gd name="T38" fmla="*/ 288 w 412"/>
                    <a:gd name="T39" fmla="*/ 94 h 182"/>
                    <a:gd name="T40" fmla="*/ 288 w 412"/>
                    <a:gd name="T41" fmla="*/ 149 h 182"/>
                    <a:gd name="T42" fmla="*/ 379 w 412"/>
                    <a:gd name="T43" fmla="*/ 149 h 182"/>
                    <a:gd name="T44" fmla="*/ 379 w 412"/>
                    <a:gd name="T45" fmla="*/ 32 h 182"/>
                    <a:gd name="T46" fmla="*/ 220 w 412"/>
                    <a:gd name="T47" fmla="*/ 32 h 182"/>
                    <a:gd name="T48" fmla="*/ 220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6 w 412"/>
                    <a:gd name="T61" fmla="*/ 115 h 182"/>
                    <a:gd name="T62" fmla="*/ 99 w 412"/>
                    <a:gd name="T63" fmla="*/ 115 h 182"/>
                    <a:gd name="T64" fmla="*/ 99 w 412"/>
                    <a:gd name="T65" fmla="*/ 116 h 182"/>
                    <a:gd name="T66" fmla="*/ 70 w 412"/>
                    <a:gd name="T67" fmla="*/ 116 h 182"/>
                    <a:gd name="T68" fmla="*/ 70 w 412"/>
                    <a:gd name="T69" fmla="*/ 115 h 182"/>
                    <a:gd name="T70" fmla="*/ 69 w 412"/>
                    <a:gd name="T71" fmla="*/ 115 h 182"/>
                    <a:gd name="T72" fmla="*/ 69 w 412"/>
                    <a:gd name="T73" fmla="*/ 61 h 182"/>
                    <a:gd name="T74" fmla="*/ 99 w 412"/>
                    <a:gd name="T75" fmla="*/ 61 h 182"/>
                    <a:gd name="T76" fmla="*/ 99 w 412"/>
                    <a:gd name="T77" fmla="*/ 84 h 182"/>
                    <a:gd name="T78" fmla="*/ 123 w 412"/>
                    <a:gd name="T79" fmla="*/ 84 h 182"/>
                    <a:gd name="T80" fmla="*/ 123 w 412"/>
                    <a:gd name="T81" fmla="*/ 33 h 182"/>
                    <a:gd name="T82" fmla="*/ 32 w 412"/>
                    <a:gd name="T83" fmla="*/ 33 h 182"/>
                    <a:gd name="T84" fmla="*/ 32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2" y="150"/>
                      </a:moveTo>
                      <a:cubicBezTo>
                        <a:pt x="186" y="150"/>
                        <a:pt x="186" y="150"/>
                        <a:pt x="186" y="150"/>
                      </a:cubicBezTo>
                      <a:cubicBezTo>
                        <a:pt x="186" y="1"/>
                        <a:pt x="186" y="1"/>
                        <a:pt x="186"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79" y="181"/>
                        <a:pt x="379" y="181"/>
                        <a:pt x="379" y="181"/>
                      </a:cubicBezTo>
                      <a:cubicBezTo>
                        <a:pt x="379" y="181"/>
                        <a:pt x="379" y="181"/>
                        <a:pt x="379" y="181"/>
                      </a:cubicBezTo>
                      <a:cubicBezTo>
                        <a:pt x="256" y="182"/>
                        <a:pt x="256" y="182"/>
                        <a:pt x="256" y="182"/>
                      </a:cubicBezTo>
                      <a:cubicBezTo>
                        <a:pt x="256" y="143"/>
                        <a:pt x="255" y="100"/>
                        <a:pt x="255" y="62"/>
                      </a:cubicBezTo>
                      <a:cubicBezTo>
                        <a:pt x="284" y="62"/>
                        <a:pt x="313" y="62"/>
                        <a:pt x="342" y="62"/>
                      </a:cubicBezTo>
                      <a:cubicBezTo>
                        <a:pt x="342" y="62"/>
                        <a:pt x="342" y="62"/>
                        <a:pt x="342" y="62"/>
                      </a:cubicBezTo>
                      <a:cubicBezTo>
                        <a:pt x="342" y="62"/>
                        <a:pt x="342" y="62"/>
                        <a:pt x="342" y="62"/>
                      </a:cubicBezTo>
                      <a:cubicBezTo>
                        <a:pt x="342" y="94"/>
                        <a:pt x="342" y="94"/>
                        <a:pt x="342"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8" y="94"/>
                        <a:pt x="288" y="94"/>
                        <a:pt x="288" y="94"/>
                      </a:cubicBezTo>
                      <a:cubicBezTo>
                        <a:pt x="288" y="149"/>
                        <a:pt x="288" y="149"/>
                        <a:pt x="288" y="149"/>
                      </a:cubicBezTo>
                      <a:cubicBezTo>
                        <a:pt x="379" y="149"/>
                        <a:pt x="379" y="149"/>
                        <a:pt x="379" y="149"/>
                      </a:cubicBezTo>
                      <a:cubicBezTo>
                        <a:pt x="379" y="32"/>
                        <a:pt x="379" y="32"/>
                        <a:pt x="379" y="32"/>
                      </a:cubicBezTo>
                      <a:cubicBezTo>
                        <a:pt x="220" y="32"/>
                        <a:pt x="220" y="32"/>
                        <a:pt x="220" y="32"/>
                      </a:cubicBezTo>
                      <a:cubicBezTo>
                        <a:pt x="220" y="32"/>
                        <a:pt x="220" y="32"/>
                        <a:pt x="220"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6" y="115"/>
                        <a:pt x="156" y="115"/>
                        <a:pt x="156" y="115"/>
                      </a:cubicBezTo>
                      <a:cubicBezTo>
                        <a:pt x="99" y="115"/>
                        <a:pt x="99" y="115"/>
                        <a:pt x="99" y="115"/>
                      </a:cubicBezTo>
                      <a:cubicBezTo>
                        <a:pt x="99" y="116"/>
                        <a:pt x="99" y="116"/>
                        <a:pt x="99" y="116"/>
                      </a:cubicBezTo>
                      <a:cubicBezTo>
                        <a:pt x="70" y="116"/>
                        <a:pt x="70" y="116"/>
                        <a:pt x="70" y="116"/>
                      </a:cubicBezTo>
                      <a:cubicBezTo>
                        <a:pt x="70" y="115"/>
                        <a:pt x="70" y="115"/>
                        <a:pt x="70" y="115"/>
                      </a:cubicBezTo>
                      <a:cubicBezTo>
                        <a:pt x="69" y="115"/>
                        <a:pt x="69" y="115"/>
                        <a:pt x="69" y="115"/>
                      </a:cubicBezTo>
                      <a:cubicBezTo>
                        <a:pt x="69" y="61"/>
                        <a:pt x="69" y="61"/>
                        <a:pt x="69" y="61"/>
                      </a:cubicBezTo>
                      <a:cubicBezTo>
                        <a:pt x="99" y="61"/>
                        <a:pt x="99" y="61"/>
                        <a:pt x="99" y="61"/>
                      </a:cubicBezTo>
                      <a:cubicBezTo>
                        <a:pt x="99" y="84"/>
                        <a:pt x="99" y="84"/>
                        <a:pt x="99" y="84"/>
                      </a:cubicBezTo>
                      <a:cubicBezTo>
                        <a:pt x="123" y="84"/>
                        <a:pt x="123" y="84"/>
                        <a:pt x="123" y="84"/>
                      </a:cubicBezTo>
                      <a:cubicBezTo>
                        <a:pt x="123" y="33"/>
                        <a:pt x="123" y="33"/>
                        <a:pt x="123" y="33"/>
                      </a:cubicBezTo>
                      <a:cubicBezTo>
                        <a:pt x="32" y="33"/>
                        <a:pt x="32" y="33"/>
                        <a:pt x="32" y="33"/>
                      </a:cubicBezTo>
                      <a:lnTo>
                        <a:pt x="32"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grpSp>
          <p:sp>
            <p:nvSpPr>
              <p:cNvPr id="37" name="Freeform 5"/>
              <p:cNvSpPr>
                <a:spLocks/>
              </p:cNvSpPr>
              <p:nvPr/>
            </p:nvSpPr>
            <p:spPr bwMode="auto">
              <a:xfrm>
                <a:off x="13957724" y="4880089"/>
                <a:ext cx="498907" cy="149111"/>
              </a:xfrm>
              <a:custGeom>
                <a:avLst/>
                <a:gdLst>
                  <a:gd name="T0" fmla="*/ 33 w 412"/>
                  <a:gd name="T1" fmla="*/ 150 h 182"/>
                  <a:gd name="T2" fmla="*/ 187 w 412"/>
                  <a:gd name="T3" fmla="*/ 150 h 182"/>
                  <a:gd name="T4" fmla="*/ 187 w 412"/>
                  <a:gd name="T5" fmla="*/ 1 h 182"/>
                  <a:gd name="T6" fmla="*/ 187 w 412"/>
                  <a:gd name="T7" fmla="*/ 1 h 182"/>
                  <a:gd name="T8" fmla="*/ 187 w 412"/>
                  <a:gd name="T9" fmla="*/ 1 h 182"/>
                  <a:gd name="T10" fmla="*/ 412 w 412"/>
                  <a:gd name="T11" fmla="*/ 0 h 182"/>
                  <a:gd name="T12" fmla="*/ 412 w 412"/>
                  <a:gd name="T13" fmla="*/ 181 h 182"/>
                  <a:gd name="T14" fmla="*/ 379 w 412"/>
                  <a:gd name="T15" fmla="*/ 181 h 182"/>
                  <a:gd name="T16" fmla="*/ 379 w 412"/>
                  <a:gd name="T17" fmla="*/ 181 h 182"/>
                  <a:gd name="T18" fmla="*/ 256 w 412"/>
                  <a:gd name="T19" fmla="*/ 182 h 182"/>
                  <a:gd name="T20" fmla="*/ 255 w 412"/>
                  <a:gd name="T21" fmla="*/ 62 h 182"/>
                  <a:gd name="T22" fmla="*/ 342 w 412"/>
                  <a:gd name="T23" fmla="*/ 62 h 182"/>
                  <a:gd name="T24" fmla="*/ 342 w 412"/>
                  <a:gd name="T25" fmla="*/ 62 h 182"/>
                  <a:gd name="T26" fmla="*/ 342 w 412"/>
                  <a:gd name="T27" fmla="*/ 62 h 182"/>
                  <a:gd name="T28" fmla="*/ 342 w 412"/>
                  <a:gd name="T29" fmla="*/ 94 h 182"/>
                  <a:gd name="T30" fmla="*/ 342 w 412"/>
                  <a:gd name="T31" fmla="*/ 94 h 182"/>
                  <a:gd name="T32" fmla="*/ 342 w 412"/>
                  <a:gd name="T33" fmla="*/ 116 h 182"/>
                  <a:gd name="T34" fmla="*/ 313 w 412"/>
                  <a:gd name="T35" fmla="*/ 116 h 182"/>
                  <a:gd name="T36" fmla="*/ 313 w 412"/>
                  <a:gd name="T37" fmla="*/ 94 h 182"/>
                  <a:gd name="T38" fmla="*/ 288 w 412"/>
                  <a:gd name="T39" fmla="*/ 94 h 182"/>
                  <a:gd name="T40" fmla="*/ 288 w 412"/>
                  <a:gd name="T41" fmla="*/ 149 h 182"/>
                  <a:gd name="T42" fmla="*/ 379 w 412"/>
                  <a:gd name="T43" fmla="*/ 149 h 182"/>
                  <a:gd name="T44" fmla="*/ 379 w 412"/>
                  <a:gd name="T45" fmla="*/ 32 h 182"/>
                  <a:gd name="T46" fmla="*/ 220 w 412"/>
                  <a:gd name="T47" fmla="*/ 32 h 182"/>
                  <a:gd name="T48" fmla="*/ 220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7 w 412"/>
                  <a:gd name="T61" fmla="*/ 115 h 182"/>
                  <a:gd name="T62" fmla="*/ 100 w 412"/>
                  <a:gd name="T63" fmla="*/ 115 h 182"/>
                  <a:gd name="T64" fmla="*/ 100 w 412"/>
                  <a:gd name="T65" fmla="*/ 116 h 182"/>
                  <a:gd name="T66" fmla="*/ 71 w 412"/>
                  <a:gd name="T67" fmla="*/ 116 h 182"/>
                  <a:gd name="T68" fmla="*/ 71 w 412"/>
                  <a:gd name="T69" fmla="*/ 115 h 182"/>
                  <a:gd name="T70" fmla="*/ 70 w 412"/>
                  <a:gd name="T71" fmla="*/ 115 h 182"/>
                  <a:gd name="T72" fmla="*/ 69 w 412"/>
                  <a:gd name="T73" fmla="*/ 61 h 182"/>
                  <a:gd name="T74" fmla="*/ 100 w 412"/>
                  <a:gd name="T75" fmla="*/ 61 h 182"/>
                  <a:gd name="T76" fmla="*/ 100 w 412"/>
                  <a:gd name="T77" fmla="*/ 84 h 182"/>
                  <a:gd name="T78" fmla="*/ 124 w 412"/>
                  <a:gd name="T79" fmla="*/ 84 h 182"/>
                  <a:gd name="T80" fmla="*/ 124 w 412"/>
                  <a:gd name="T81" fmla="*/ 33 h 182"/>
                  <a:gd name="T82" fmla="*/ 33 w 412"/>
                  <a:gd name="T83" fmla="*/ 33 h 182"/>
                  <a:gd name="T84" fmla="*/ 33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3" y="150"/>
                    </a:moveTo>
                    <a:cubicBezTo>
                      <a:pt x="187" y="150"/>
                      <a:pt x="187" y="150"/>
                      <a:pt x="187" y="150"/>
                    </a:cubicBezTo>
                    <a:cubicBezTo>
                      <a:pt x="187" y="1"/>
                      <a:pt x="187" y="1"/>
                      <a:pt x="187"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79" y="181"/>
                      <a:pt x="379" y="181"/>
                      <a:pt x="379" y="181"/>
                    </a:cubicBezTo>
                    <a:cubicBezTo>
                      <a:pt x="379" y="181"/>
                      <a:pt x="379" y="181"/>
                      <a:pt x="379" y="181"/>
                    </a:cubicBezTo>
                    <a:cubicBezTo>
                      <a:pt x="256" y="182"/>
                      <a:pt x="256" y="182"/>
                      <a:pt x="256" y="182"/>
                    </a:cubicBezTo>
                    <a:cubicBezTo>
                      <a:pt x="256" y="143"/>
                      <a:pt x="255" y="100"/>
                      <a:pt x="255" y="62"/>
                    </a:cubicBezTo>
                    <a:cubicBezTo>
                      <a:pt x="285" y="62"/>
                      <a:pt x="313" y="62"/>
                      <a:pt x="342" y="62"/>
                    </a:cubicBezTo>
                    <a:cubicBezTo>
                      <a:pt x="342" y="62"/>
                      <a:pt x="342" y="62"/>
                      <a:pt x="342" y="62"/>
                    </a:cubicBezTo>
                    <a:cubicBezTo>
                      <a:pt x="342" y="62"/>
                      <a:pt x="342" y="62"/>
                      <a:pt x="342" y="62"/>
                    </a:cubicBezTo>
                    <a:cubicBezTo>
                      <a:pt x="342" y="94"/>
                      <a:pt x="342" y="94"/>
                      <a:pt x="342"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8" y="94"/>
                      <a:pt x="288" y="94"/>
                      <a:pt x="288" y="94"/>
                    </a:cubicBezTo>
                    <a:cubicBezTo>
                      <a:pt x="288" y="149"/>
                      <a:pt x="288" y="149"/>
                      <a:pt x="288" y="149"/>
                    </a:cubicBezTo>
                    <a:cubicBezTo>
                      <a:pt x="379" y="149"/>
                      <a:pt x="379" y="149"/>
                      <a:pt x="379" y="149"/>
                    </a:cubicBezTo>
                    <a:cubicBezTo>
                      <a:pt x="379" y="32"/>
                      <a:pt x="379" y="32"/>
                      <a:pt x="379" y="32"/>
                    </a:cubicBezTo>
                    <a:cubicBezTo>
                      <a:pt x="220" y="32"/>
                      <a:pt x="220" y="32"/>
                      <a:pt x="220" y="32"/>
                    </a:cubicBezTo>
                    <a:cubicBezTo>
                      <a:pt x="220" y="32"/>
                      <a:pt x="220" y="32"/>
                      <a:pt x="220"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7" y="115"/>
                      <a:pt x="157" y="115"/>
                      <a:pt x="157" y="115"/>
                    </a:cubicBezTo>
                    <a:cubicBezTo>
                      <a:pt x="100" y="115"/>
                      <a:pt x="100" y="115"/>
                      <a:pt x="100" y="115"/>
                    </a:cubicBezTo>
                    <a:cubicBezTo>
                      <a:pt x="100" y="116"/>
                      <a:pt x="100" y="116"/>
                      <a:pt x="100" y="116"/>
                    </a:cubicBezTo>
                    <a:cubicBezTo>
                      <a:pt x="71" y="116"/>
                      <a:pt x="71" y="116"/>
                      <a:pt x="71" y="116"/>
                    </a:cubicBezTo>
                    <a:cubicBezTo>
                      <a:pt x="71" y="115"/>
                      <a:pt x="71" y="115"/>
                      <a:pt x="71" y="115"/>
                    </a:cubicBezTo>
                    <a:cubicBezTo>
                      <a:pt x="70" y="115"/>
                      <a:pt x="70" y="115"/>
                      <a:pt x="70" y="115"/>
                    </a:cubicBezTo>
                    <a:cubicBezTo>
                      <a:pt x="69" y="61"/>
                      <a:pt x="69" y="61"/>
                      <a:pt x="69" y="61"/>
                    </a:cubicBezTo>
                    <a:cubicBezTo>
                      <a:pt x="100" y="61"/>
                      <a:pt x="100" y="61"/>
                      <a:pt x="100" y="61"/>
                    </a:cubicBezTo>
                    <a:cubicBezTo>
                      <a:pt x="100" y="84"/>
                      <a:pt x="100" y="84"/>
                      <a:pt x="100" y="84"/>
                    </a:cubicBezTo>
                    <a:cubicBezTo>
                      <a:pt x="124" y="84"/>
                      <a:pt x="124" y="84"/>
                      <a:pt x="124" y="84"/>
                    </a:cubicBezTo>
                    <a:cubicBezTo>
                      <a:pt x="124" y="33"/>
                      <a:pt x="124" y="33"/>
                      <a:pt x="124" y="33"/>
                    </a:cubicBezTo>
                    <a:cubicBezTo>
                      <a:pt x="33" y="33"/>
                      <a:pt x="33" y="33"/>
                      <a:pt x="33" y="33"/>
                    </a:cubicBezTo>
                    <a:lnTo>
                      <a:pt x="33"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38" name="Freeform 6"/>
              <p:cNvSpPr>
                <a:spLocks/>
              </p:cNvSpPr>
              <p:nvPr/>
            </p:nvSpPr>
            <p:spPr bwMode="auto">
              <a:xfrm>
                <a:off x="14486269" y="4880089"/>
                <a:ext cx="497260" cy="149111"/>
              </a:xfrm>
              <a:custGeom>
                <a:avLst/>
                <a:gdLst>
                  <a:gd name="T0" fmla="*/ 32 w 411"/>
                  <a:gd name="T1" fmla="*/ 150 h 182"/>
                  <a:gd name="T2" fmla="*/ 186 w 411"/>
                  <a:gd name="T3" fmla="*/ 150 h 182"/>
                  <a:gd name="T4" fmla="*/ 186 w 411"/>
                  <a:gd name="T5" fmla="*/ 1 h 182"/>
                  <a:gd name="T6" fmla="*/ 187 w 411"/>
                  <a:gd name="T7" fmla="*/ 1 h 182"/>
                  <a:gd name="T8" fmla="*/ 187 w 411"/>
                  <a:gd name="T9" fmla="*/ 1 h 182"/>
                  <a:gd name="T10" fmla="*/ 411 w 411"/>
                  <a:gd name="T11" fmla="*/ 0 h 182"/>
                  <a:gd name="T12" fmla="*/ 411 w 411"/>
                  <a:gd name="T13" fmla="*/ 181 h 182"/>
                  <a:gd name="T14" fmla="*/ 379 w 411"/>
                  <a:gd name="T15" fmla="*/ 181 h 182"/>
                  <a:gd name="T16" fmla="*/ 379 w 411"/>
                  <a:gd name="T17" fmla="*/ 181 h 182"/>
                  <a:gd name="T18" fmla="*/ 255 w 411"/>
                  <a:gd name="T19" fmla="*/ 182 h 182"/>
                  <a:gd name="T20" fmla="*/ 255 w 411"/>
                  <a:gd name="T21" fmla="*/ 62 h 182"/>
                  <a:gd name="T22" fmla="*/ 341 w 411"/>
                  <a:gd name="T23" fmla="*/ 62 h 182"/>
                  <a:gd name="T24" fmla="*/ 341 w 411"/>
                  <a:gd name="T25" fmla="*/ 62 h 182"/>
                  <a:gd name="T26" fmla="*/ 342 w 411"/>
                  <a:gd name="T27" fmla="*/ 62 h 182"/>
                  <a:gd name="T28" fmla="*/ 342 w 411"/>
                  <a:gd name="T29" fmla="*/ 94 h 182"/>
                  <a:gd name="T30" fmla="*/ 341 w 411"/>
                  <a:gd name="T31" fmla="*/ 94 h 182"/>
                  <a:gd name="T32" fmla="*/ 341 w 411"/>
                  <a:gd name="T33" fmla="*/ 116 h 182"/>
                  <a:gd name="T34" fmla="*/ 312 w 411"/>
                  <a:gd name="T35" fmla="*/ 116 h 182"/>
                  <a:gd name="T36" fmla="*/ 312 w 411"/>
                  <a:gd name="T37" fmla="*/ 94 h 182"/>
                  <a:gd name="T38" fmla="*/ 288 w 411"/>
                  <a:gd name="T39" fmla="*/ 94 h 182"/>
                  <a:gd name="T40" fmla="*/ 288 w 411"/>
                  <a:gd name="T41" fmla="*/ 149 h 182"/>
                  <a:gd name="T42" fmla="*/ 379 w 411"/>
                  <a:gd name="T43" fmla="*/ 149 h 182"/>
                  <a:gd name="T44" fmla="*/ 379 w 411"/>
                  <a:gd name="T45" fmla="*/ 32 h 182"/>
                  <a:gd name="T46" fmla="*/ 220 w 411"/>
                  <a:gd name="T47" fmla="*/ 32 h 182"/>
                  <a:gd name="T48" fmla="*/ 220 w 411"/>
                  <a:gd name="T49" fmla="*/ 32 h 182"/>
                  <a:gd name="T50" fmla="*/ 218 w 411"/>
                  <a:gd name="T51" fmla="*/ 32 h 182"/>
                  <a:gd name="T52" fmla="*/ 218 w 411"/>
                  <a:gd name="T53" fmla="*/ 182 h 182"/>
                  <a:gd name="T54" fmla="*/ 0 w 411"/>
                  <a:gd name="T55" fmla="*/ 182 h 182"/>
                  <a:gd name="T56" fmla="*/ 0 w 411"/>
                  <a:gd name="T57" fmla="*/ 1 h 182"/>
                  <a:gd name="T58" fmla="*/ 156 w 411"/>
                  <a:gd name="T59" fmla="*/ 0 h 182"/>
                  <a:gd name="T60" fmla="*/ 156 w 411"/>
                  <a:gd name="T61" fmla="*/ 115 h 182"/>
                  <a:gd name="T62" fmla="*/ 99 w 411"/>
                  <a:gd name="T63" fmla="*/ 115 h 182"/>
                  <a:gd name="T64" fmla="*/ 99 w 411"/>
                  <a:gd name="T65" fmla="*/ 116 h 182"/>
                  <a:gd name="T66" fmla="*/ 70 w 411"/>
                  <a:gd name="T67" fmla="*/ 116 h 182"/>
                  <a:gd name="T68" fmla="*/ 70 w 411"/>
                  <a:gd name="T69" fmla="*/ 115 h 182"/>
                  <a:gd name="T70" fmla="*/ 69 w 411"/>
                  <a:gd name="T71" fmla="*/ 115 h 182"/>
                  <a:gd name="T72" fmla="*/ 69 w 411"/>
                  <a:gd name="T73" fmla="*/ 61 h 182"/>
                  <a:gd name="T74" fmla="*/ 99 w 411"/>
                  <a:gd name="T75" fmla="*/ 61 h 182"/>
                  <a:gd name="T76" fmla="*/ 99 w 411"/>
                  <a:gd name="T77" fmla="*/ 84 h 182"/>
                  <a:gd name="T78" fmla="*/ 123 w 411"/>
                  <a:gd name="T79" fmla="*/ 84 h 182"/>
                  <a:gd name="T80" fmla="*/ 123 w 411"/>
                  <a:gd name="T81" fmla="*/ 33 h 182"/>
                  <a:gd name="T82" fmla="*/ 32 w 411"/>
                  <a:gd name="T83" fmla="*/ 33 h 182"/>
                  <a:gd name="T84" fmla="*/ 32 w 411"/>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1" h="182">
                    <a:moveTo>
                      <a:pt x="32" y="150"/>
                    </a:moveTo>
                    <a:cubicBezTo>
                      <a:pt x="186" y="150"/>
                      <a:pt x="186" y="150"/>
                      <a:pt x="186" y="150"/>
                    </a:cubicBezTo>
                    <a:cubicBezTo>
                      <a:pt x="186" y="1"/>
                      <a:pt x="186" y="1"/>
                      <a:pt x="186" y="1"/>
                    </a:cubicBezTo>
                    <a:cubicBezTo>
                      <a:pt x="187" y="1"/>
                      <a:pt x="187" y="1"/>
                      <a:pt x="187" y="1"/>
                    </a:cubicBezTo>
                    <a:cubicBezTo>
                      <a:pt x="187" y="1"/>
                      <a:pt x="187" y="1"/>
                      <a:pt x="187" y="1"/>
                    </a:cubicBezTo>
                    <a:cubicBezTo>
                      <a:pt x="268" y="1"/>
                      <a:pt x="332" y="0"/>
                      <a:pt x="411" y="0"/>
                    </a:cubicBezTo>
                    <a:cubicBezTo>
                      <a:pt x="411" y="181"/>
                      <a:pt x="411" y="181"/>
                      <a:pt x="411" y="181"/>
                    </a:cubicBezTo>
                    <a:cubicBezTo>
                      <a:pt x="379" y="181"/>
                      <a:pt x="379" y="181"/>
                      <a:pt x="379" y="181"/>
                    </a:cubicBezTo>
                    <a:cubicBezTo>
                      <a:pt x="379" y="181"/>
                      <a:pt x="379" y="181"/>
                      <a:pt x="379" y="181"/>
                    </a:cubicBezTo>
                    <a:cubicBezTo>
                      <a:pt x="255" y="182"/>
                      <a:pt x="255" y="182"/>
                      <a:pt x="255" y="182"/>
                    </a:cubicBezTo>
                    <a:cubicBezTo>
                      <a:pt x="255" y="143"/>
                      <a:pt x="255" y="100"/>
                      <a:pt x="255" y="62"/>
                    </a:cubicBezTo>
                    <a:cubicBezTo>
                      <a:pt x="284" y="62"/>
                      <a:pt x="312" y="62"/>
                      <a:pt x="341" y="62"/>
                    </a:cubicBezTo>
                    <a:cubicBezTo>
                      <a:pt x="341" y="62"/>
                      <a:pt x="341" y="62"/>
                      <a:pt x="341" y="62"/>
                    </a:cubicBezTo>
                    <a:cubicBezTo>
                      <a:pt x="342" y="62"/>
                      <a:pt x="342" y="62"/>
                      <a:pt x="342" y="62"/>
                    </a:cubicBezTo>
                    <a:cubicBezTo>
                      <a:pt x="342" y="94"/>
                      <a:pt x="342" y="94"/>
                      <a:pt x="342" y="94"/>
                    </a:cubicBezTo>
                    <a:cubicBezTo>
                      <a:pt x="341" y="94"/>
                      <a:pt x="341" y="94"/>
                      <a:pt x="341" y="94"/>
                    </a:cubicBezTo>
                    <a:cubicBezTo>
                      <a:pt x="341" y="116"/>
                      <a:pt x="341" y="116"/>
                      <a:pt x="341" y="116"/>
                    </a:cubicBezTo>
                    <a:cubicBezTo>
                      <a:pt x="312" y="116"/>
                      <a:pt x="312" y="116"/>
                      <a:pt x="312" y="116"/>
                    </a:cubicBezTo>
                    <a:cubicBezTo>
                      <a:pt x="312" y="94"/>
                      <a:pt x="312" y="94"/>
                      <a:pt x="312" y="94"/>
                    </a:cubicBezTo>
                    <a:cubicBezTo>
                      <a:pt x="288" y="94"/>
                      <a:pt x="288" y="94"/>
                      <a:pt x="288" y="94"/>
                    </a:cubicBezTo>
                    <a:cubicBezTo>
                      <a:pt x="288" y="149"/>
                      <a:pt x="288" y="149"/>
                      <a:pt x="288" y="149"/>
                    </a:cubicBezTo>
                    <a:cubicBezTo>
                      <a:pt x="379" y="149"/>
                      <a:pt x="379" y="149"/>
                      <a:pt x="379" y="149"/>
                    </a:cubicBezTo>
                    <a:cubicBezTo>
                      <a:pt x="379" y="32"/>
                      <a:pt x="379" y="32"/>
                      <a:pt x="379" y="32"/>
                    </a:cubicBezTo>
                    <a:cubicBezTo>
                      <a:pt x="220" y="32"/>
                      <a:pt x="220" y="32"/>
                      <a:pt x="220" y="32"/>
                    </a:cubicBezTo>
                    <a:cubicBezTo>
                      <a:pt x="220" y="32"/>
                      <a:pt x="220" y="32"/>
                      <a:pt x="220" y="32"/>
                    </a:cubicBezTo>
                    <a:cubicBezTo>
                      <a:pt x="218" y="32"/>
                      <a:pt x="218" y="32"/>
                      <a:pt x="218" y="32"/>
                    </a:cubicBezTo>
                    <a:cubicBezTo>
                      <a:pt x="218" y="182"/>
                      <a:pt x="218" y="182"/>
                      <a:pt x="218" y="182"/>
                    </a:cubicBezTo>
                    <a:cubicBezTo>
                      <a:pt x="0" y="182"/>
                      <a:pt x="0" y="182"/>
                      <a:pt x="0" y="182"/>
                    </a:cubicBezTo>
                    <a:cubicBezTo>
                      <a:pt x="0" y="1"/>
                      <a:pt x="0" y="1"/>
                      <a:pt x="0" y="1"/>
                    </a:cubicBezTo>
                    <a:cubicBezTo>
                      <a:pt x="156" y="0"/>
                      <a:pt x="156" y="0"/>
                      <a:pt x="156" y="0"/>
                    </a:cubicBezTo>
                    <a:cubicBezTo>
                      <a:pt x="156" y="115"/>
                      <a:pt x="156" y="115"/>
                      <a:pt x="156" y="115"/>
                    </a:cubicBezTo>
                    <a:cubicBezTo>
                      <a:pt x="99" y="115"/>
                      <a:pt x="99" y="115"/>
                      <a:pt x="99" y="115"/>
                    </a:cubicBezTo>
                    <a:cubicBezTo>
                      <a:pt x="99" y="116"/>
                      <a:pt x="99" y="116"/>
                      <a:pt x="99" y="116"/>
                    </a:cubicBezTo>
                    <a:cubicBezTo>
                      <a:pt x="70" y="116"/>
                      <a:pt x="70" y="116"/>
                      <a:pt x="70" y="116"/>
                    </a:cubicBezTo>
                    <a:cubicBezTo>
                      <a:pt x="70" y="115"/>
                      <a:pt x="70" y="115"/>
                      <a:pt x="70" y="115"/>
                    </a:cubicBezTo>
                    <a:cubicBezTo>
                      <a:pt x="69" y="115"/>
                      <a:pt x="69" y="115"/>
                      <a:pt x="69" y="115"/>
                    </a:cubicBezTo>
                    <a:cubicBezTo>
                      <a:pt x="69" y="61"/>
                      <a:pt x="69" y="61"/>
                      <a:pt x="69" y="61"/>
                    </a:cubicBezTo>
                    <a:cubicBezTo>
                      <a:pt x="99" y="61"/>
                      <a:pt x="99" y="61"/>
                      <a:pt x="99" y="61"/>
                    </a:cubicBezTo>
                    <a:cubicBezTo>
                      <a:pt x="99" y="84"/>
                      <a:pt x="99" y="84"/>
                      <a:pt x="99" y="84"/>
                    </a:cubicBezTo>
                    <a:cubicBezTo>
                      <a:pt x="123" y="84"/>
                      <a:pt x="123" y="84"/>
                      <a:pt x="123" y="84"/>
                    </a:cubicBezTo>
                    <a:cubicBezTo>
                      <a:pt x="123" y="33"/>
                      <a:pt x="123" y="33"/>
                      <a:pt x="123" y="33"/>
                    </a:cubicBezTo>
                    <a:cubicBezTo>
                      <a:pt x="32" y="33"/>
                      <a:pt x="32" y="33"/>
                      <a:pt x="32" y="33"/>
                    </a:cubicBezTo>
                    <a:lnTo>
                      <a:pt x="32"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grpSp>
        <p:sp>
          <p:nvSpPr>
            <p:cNvPr id="31" name="Freeform 5"/>
            <p:cNvSpPr>
              <a:spLocks/>
            </p:cNvSpPr>
            <p:nvPr/>
          </p:nvSpPr>
          <p:spPr bwMode="auto">
            <a:xfrm>
              <a:off x="17100025" y="4800600"/>
              <a:ext cx="498907" cy="149111"/>
            </a:xfrm>
            <a:custGeom>
              <a:avLst/>
              <a:gdLst>
                <a:gd name="T0" fmla="*/ 33 w 412"/>
                <a:gd name="T1" fmla="*/ 150 h 182"/>
                <a:gd name="T2" fmla="*/ 187 w 412"/>
                <a:gd name="T3" fmla="*/ 150 h 182"/>
                <a:gd name="T4" fmla="*/ 187 w 412"/>
                <a:gd name="T5" fmla="*/ 1 h 182"/>
                <a:gd name="T6" fmla="*/ 187 w 412"/>
                <a:gd name="T7" fmla="*/ 1 h 182"/>
                <a:gd name="T8" fmla="*/ 187 w 412"/>
                <a:gd name="T9" fmla="*/ 1 h 182"/>
                <a:gd name="T10" fmla="*/ 412 w 412"/>
                <a:gd name="T11" fmla="*/ 0 h 182"/>
                <a:gd name="T12" fmla="*/ 412 w 412"/>
                <a:gd name="T13" fmla="*/ 181 h 182"/>
                <a:gd name="T14" fmla="*/ 379 w 412"/>
                <a:gd name="T15" fmla="*/ 181 h 182"/>
                <a:gd name="T16" fmla="*/ 379 w 412"/>
                <a:gd name="T17" fmla="*/ 181 h 182"/>
                <a:gd name="T18" fmla="*/ 256 w 412"/>
                <a:gd name="T19" fmla="*/ 182 h 182"/>
                <a:gd name="T20" fmla="*/ 255 w 412"/>
                <a:gd name="T21" fmla="*/ 62 h 182"/>
                <a:gd name="T22" fmla="*/ 342 w 412"/>
                <a:gd name="T23" fmla="*/ 62 h 182"/>
                <a:gd name="T24" fmla="*/ 342 w 412"/>
                <a:gd name="T25" fmla="*/ 62 h 182"/>
                <a:gd name="T26" fmla="*/ 342 w 412"/>
                <a:gd name="T27" fmla="*/ 62 h 182"/>
                <a:gd name="T28" fmla="*/ 342 w 412"/>
                <a:gd name="T29" fmla="*/ 94 h 182"/>
                <a:gd name="T30" fmla="*/ 342 w 412"/>
                <a:gd name="T31" fmla="*/ 94 h 182"/>
                <a:gd name="T32" fmla="*/ 342 w 412"/>
                <a:gd name="T33" fmla="*/ 116 h 182"/>
                <a:gd name="T34" fmla="*/ 313 w 412"/>
                <a:gd name="T35" fmla="*/ 116 h 182"/>
                <a:gd name="T36" fmla="*/ 313 w 412"/>
                <a:gd name="T37" fmla="*/ 94 h 182"/>
                <a:gd name="T38" fmla="*/ 288 w 412"/>
                <a:gd name="T39" fmla="*/ 94 h 182"/>
                <a:gd name="T40" fmla="*/ 288 w 412"/>
                <a:gd name="T41" fmla="*/ 149 h 182"/>
                <a:gd name="T42" fmla="*/ 379 w 412"/>
                <a:gd name="T43" fmla="*/ 149 h 182"/>
                <a:gd name="T44" fmla="*/ 379 w 412"/>
                <a:gd name="T45" fmla="*/ 32 h 182"/>
                <a:gd name="T46" fmla="*/ 220 w 412"/>
                <a:gd name="T47" fmla="*/ 32 h 182"/>
                <a:gd name="T48" fmla="*/ 220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7 w 412"/>
                <a:gd name="T61" fmla="*/ 115 h 182"/>
                <a:gd name="T62" fmla="*/ 100 w 412"/>
                <a:gd name="T63" fmla="*/ 115 h 182"/>
                <a:gd name="T64" fmla="*/ 100 w 412"/>
                <a:gd name="T65" fmla="*/ 116 h 182"/>
                <a:gd name="T66" fmla="*/ 71 w 412"/>
                <a:gd name="T67" fmla="*/ 116 h 182"/>
                <a:gd name="T68" fmla="*/ 71 w 412"/>
                <a:gd name="T69" fmla="*/ 115 h 182"/>
                <a:gd name="T70" fmla="*/ 70 w 412"/>
                <a:gd name="T71" fmla="*/ 115 h 182"/>
                <a:gd name="T72" fmla="*/ 69 w 412"/>
                <a:gd name="T73" fmla="*/ 61 h 182"/>
                <a:gd name="T74" fmla="*/ 100 w 412"/>
                <a:gd name="T75" fmla="*/ 61 h 182"/>
                <a:gd name="T76" fmla="*/ 100 w 412"/>
                <a:gd name="T77" fmla="*/ 84 h 182"/>
                <a:gd name="T78" fmla="*/ 124 w 412"/>
                <a:gd name="T79" fmla="*/ 84 h 182"/>
                <a:gd name="T80" fmla="*/ 124 w 412"/>
                <a:gd name="T81" fmla="*/ 33 h 182"/>
                <a:gd name="T82" fmla="*/ 33 w 412"/>
                <a:gd name="T83" fmla="*/ 33 h 182"/>
                <a:gd name="T84" fmla="*/ 33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3" y="150"/>
                  </a:moveTo>
                  <a:cubicBezTo>
                    <a:pt x="187" y="150"/>
                    <a:pt x="187" y="150"/>
                    <a:pt x="187" y="150"/>
                  </a:cubicBezTo>
                  <a:cubicBezTo>
                    <a:pt x="187" y="1"/>
                    <a:pt x="187" y="1"/>
                    <a:pt x="187"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79" y="181"/>
                    <a:pt x="379" y="181"/>
                    <a:pt x="379" y="181"/>
                  </a:cubicBezTo>
                  <a:cubicBezTo>
                    <a:pt x="379" y="181"/>
                    <a:pt x="379" y="181"/>
                    <a:pt x="379" y="181"/>
                  </a:cubicBezTo>
                  <a:cubicBezTo>
                    <a:pt x="256" y="182"/>
                    <a:pt x="256" y="182"/>
                    <a:pt x="256" y="182"/>
                  </a:cubicBezTo>
                  <a:cubicBezTo>
                    <a:pt x="256" y="143"/>
                    <a:pt x="255" y="100"/>
                    <a:pt x="255" y="62"/>
                  </a:cubicBezTo>
                  <a:cubicBezTo>
                    <a:pt x="285" y="62"/>
                    <a:pt x="313" y="62"/>
                    <a:pt x="342" y="62"/>
                  </a:cubicBezTo>
                  <a:cubicBezTo>
                    <a:pt x="342" y="62"/>
                    <a:pt x="342" y="62"/>
                    <a:pt x="342" y="62"/>
                  </a:cubicBezTo>
                  <a:cubicBezTo>
                    <a:pt x="342" y="62"/>
                    <a:pt x="342" y="62"/>
                    <a:pt x="342" y="62"/>
                  </a:cubicBezTo>
                  <a:cubicBezTo>
                    <a:pt x="342" y="94"/>
                    <a:pt x="342" y="94"/>
                    <a:pt x="342"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8" y="94"/>
                    <a:pt x="288" y="94"/>
                    <a:pt x="288" y="94"/>
                  </a:cubicBezTo>
                  <a:cubicBezTo>
                    <a:pt x="288" y="149"/>
                    <a:pt x="288" y="149"/>
                    <a:pt x="288" y="149"/>
                  </a:cubicBezTo>
                  <a:cubicBezTo>
                    <a:pt x="379" y="149"/>
                    <a:pt x="379" y="149"/>
                    <a:pt x="379" y="149"/>
                  </a:cubicBezTo>
                  <a:cubicBezTo>
                    <a:pt x="379" y="32"/>
                    <a:pt x="379" y="32"/>
                    <a:pt x="379" y="32"/>
                  </a:cubicBezTo>
                  <a:cubicBezTo>
                    <a:pt x="220" y="32"/>
                    <a:pt x="220" y="32"/>
                    <a:pt x="220" y="32"/>
                  </a:cubicBezTo>
                  <a:cubicBezTo>
                    <a:pt x="220" y="32"/>
                    <a:pt x="220" y="32"/>
                    <a:pt x="220"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7" y="115"/>
                    <a:pt x="157" y="115"/>
                    <a:pt x="157" y="115"/>
                  </a:cubicBezTo>
                  <a:cubicBezTo>
                    <a:pt x="100" y="115"/>
                    <a:pt x="100" y="115"/>
                    <a:pt x="100" y="115"/>
                  </a:cubicBezTo>
                  <a:cubicBezTo>
                    <a:pt x="100" y="116"/>
                    <a:pt x="100" y="116"/>
                    <a:pt x="100" y="116"/>
                  </a:cubicBezTo>
                  <a:cubicBezTo>
                    <a:pt x="71" y="116"/>
                    <a:pt x="71" y="116"/>
                    <a:pt x="71" y="116"/>
                  </a:cubicBezTo>
                  <a:cubicBezTo>
                    <a:pt x="71" y="115"/>
                    <a:pt x="71" y="115"/>
                    <a:pt x="71" y="115"/>
                  </a:cubicBezTo>
                  <a:cubicBezTo>
                    <a:pt x="70" y="115"/>
                    <a:pt x="70" y="115"/>
                    <a:pt x="70" y="115"/>
                  </a:cubicBezTo>
                  <a:cubicBezTo>
                    <a:pt x="69" y="61"/>
                    <a:pt x="69" y="61"/>
                    <a:pt x="69" y="61"/>
                  </a:cubicBezTo>
                  <a:cubicBezTo>
                    <a:pt x="100" y="61"/>
                    <a:pt x="100" y="61"/>
                    <a:pt x="100" y="61"/>
                  </a:cubicBezTo>
                  <a:cubicBezTo>
                    <a:pt x="100" y="84"/>
                    <a:pt x="100" y="84"/>
                    <a:pt x="100" y="84"/>
                  </a:cubicBezTo>
                  <a:cubicBezTo>
                    <a:pt x="124" y="84"/>
                    <a:pt x="124" y="84"/>
                    <a:pt x="124" y="84"/>
                  </a:cubicBezTo>
                  <a:cubicBezTo>
                    <a:pt x="124" y="33"/>
                    <a:pt x="124" y="33"/>
                    <a:pt x="124" y="33"/>
                  </a:cubicBezTo>
                  <a:cubicBezTo>
                    <a:pt x="33" y="33"/>
                    <a:pt x="33" y="33"/>
                    <a:pt x="33" y="33"/>
                  </a:cubicBezTo>
                  <a:lnTo>
                    <a:pt x="33"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32" name="Freeform 6"/>
            <p:cNvSpPr>
              <a:spLocks/>
            </p:cNvSpPr>
            <p:nvPr/>
          </p:nvSpPr>
          <p:spPr bwMode="auto">
            <a:xfrm>
              <a:off x="17628570" y="4800600"/>
              <a:ext cx="497260" cy="149111"/>
            </a:xfrm>
            <a:custGeom>
              <a:avLst/>
              <a:gdLst>
                <a:gd name="T0" fmla="*/ 32 w 411"/>
                <a:gd name="T1" fmla="*/ 150 h 182"/>
                <a:gd name="T2" fmla="*/ 186 w 411"/>
                <a:gd name="T3" fmla="*/ 150 h 182"/>
                <a:gd name="T4" fmla="*/ 186 w 411"/>
                <a:gd name="T5" fmla="*/ 1 h 182"/>
                <a:gd name="T6" fmla="*/ 187 w 411"/>
                <a:gd name="T7" fmla="*/ 1 h 182"/>
                <a:gd name="T8" fmla="*/ 187 w 411"/>
                <a:gd name="T9" fmla="*/ 1 h 182"/>
                <a:gd name="T10" fmla="*/ 411 w 411"/>
                <a:gd name="T11" fmla="*/ 0 h 182"/>
                <a:gd name="T12" fmla="*/ 411 w 411"/>
                <a:gd name="T13" fmla="*/ 181 h 182"/>
                <a:gd name="T14" fmla="*/ 379 w 411"/>
                <a:gd name="T15" fmla="*/ 181 h 182"/>
                <a:gd name="T16" fmla="*/ 379 w 411"/>
                <a:gd name="T17" fmla="*/ 181 h 182"/>
                <a:gd name="T18" fmla="*/ 255 w 411"/>
                <a:gd name="T19" fmla="*/ 182 h 182"/>
                <a:gd name="T20" fmla="*/ 255 w 411"/>
                <a:gd name="T21" fmla="*/ 62 h 182"/>
                <a:gd name="T22" fmla="*/ 341 w 411"/>
                <a:gd name="T23" fmla="*/ 62 h 182"/>
                <a:gd name="T24" fmla="*/ 341 w 411"/>
                <a:gd name="T25" fmla="*/ 62 h 182"/>
                <a:gd name="T26" fmla="*/ 342 w 411"/>
                <a:gd name="T27" fmla="*/ 62 h 182"/>
                <a:gd name="T28" fmla="*/ 342 w 411"/>
                <a:gd name="T29" fmla="*/ 94 h 182"/>
                <a:gd name="T30" fmla="*/ 341 w 411"/>
                <a:gd name="T31" fmla="*/ 94 h 182"/>
                <a:gd name="T32" fmla="*/ 341 w 411"/>
                <a:gd name="T33" fmla="*/ 116 h 182"/>
                <a:gd name="T34" fmla="*/ 312 w 411"/>
                <a:gd name="T35" fmla="*/ 116 h 182"/>
                <a:gd name="T36" fmla="*/ 312 w 411"/>
                <a:gd name="T37" fmla="*/ 94 h 182"/>
                <a:gd name="T38" fmla="*/ 288 w 411"/>
                <a:gd name="T39" fmla="*/ 94 h 182"/>
                <a:gd name="T40" fmla="*/ 288 w 411"/>
                <a:gd name="T41" fmla="*/ 149 h 182"/>
                <a:gd name="T42" fmla="*/ 379 w 411"/>
                <a:gd name="T43" fmla="*/ 149 h 182"/>
                <a:gd name="T44" fmla="*/ 379 w 411"/>
                <a:gd name="T45" fmla="*/ 32 h 182"/>
                <a:gd name="T46" fmla="*/ 220 w 411"/>
                <a:gd name="T47" fmla="*/ 32 h 182"/>
                <a:gd name="T48" fmla="*/ 220 w 411"/>
                <a:gd name="T49" fmla="*/ 32 h 182"/>
                <a:gd name="T50" fmla="*/ 218 w 411"/>
                <a:gd name="T51" fmla="*/ 32 h 182"/>
                <a:gd name="T52" fmla="*/ 218 w 411"/>
                <a:gd name="T53" fmla="*/ 182 h 182"/>
                <a:gd name="T54" fmla="*/ 0 w 411"/>
                <a:gd name="T55" fmla="*/ 182 h 182"/>
                <a:gd name="T56" fmla="*/ 0 w 411"/>
                <a:gd name="T57" fmla="*/ 1 h 182"/>
                <a:gd name="T58" fmla="*/ 156 w 411"/>
                <a:gd name="T59" fmla="*/ 0 h 182"/>
                <a:gd name="T60" fmla="*/ 156 w 411"/>
                <a:gd name="T61" fmla="*/ 115 h 182"/>
                <a:gd name="T62" fmla="*/ 99 w 411"/>
                <a:gd name="T63" fmla="*/ 115 h 182"/>
                <a:gd name="T64" fmla="*/ 99 w 411"/>
                <a:gd name="T65" fmla="*/ 116 h 182"/>
                <a:gd name="T66" fmla="*/ 70 w 411"/>
                <a:gd name="T67" fmla="*/ 116 h 182"/>
                <a:gd name="T68" fmla="*/ 70 w 411"/>
                <a:gd name="T69" fmla="*/ 115 h 182"/>
                <a:gd name="T70" fmla="*/ 69 w 411"/>
                <a:gd name="T71" fmla="*/ 115 h 182"/>
                <a:gd name="T72" fmla="*/ 69 w 411"/>
                <a:gd name="T73" fmla="*/ 61 h 182"/>
                <a:gd name="T74" fmla="*/ 99 w 411"/>
                <a:gd name="T75" fmla="*/ 61 h 182"/>
                <a:gd name="T76" fmla="*/ 99 w 411"/>
                <a:gd name="T77" fmla="*/ 84 h 182"/>
                <a:gd name="T78" fmla="*/ 123 w 411"/>
                <a:gd name="T79" fmla="*/ 84 h 182"/>
                <a:gd name="T80" fmla="*/ 123 w 411"/>
                <a:gd name="T81" fmla="*/ 33 h 182"/>
                <a:gd name="T82" fmla="*/ 32 w 411"/>
                <a:gd name="T83" fmla="*/ 33 h 182"/>
                <a:gd name="T84" fmla="*/ 32 w 411"/>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1" h="182">
                  <a:moveTo>
                    <a:pt x="32" y="150"/>
                  </a:moveTo>
                  <a:cubicBezTo>
                    <a:pt x="186" y="150"/>
                    <a:pt x="186" y="150"/>
                    <a:pt x="186" y="150"/>
                  </a:cubicBezTo>
                  <a:cubicBezTo>
                    <a:pt x="186" y="1"/>
                    <a:pt x="186" y="1"/>
                    <a:pt x="186" y="1"/>
                  </a:cubicBezTo>
                  <a:cubicBezTo>
                    <a:pt x="187" y="1"/>
                    <a:pt x="187" y="1"/>
                    <a:pt x="187" y="1"/>
                  </a:cubicBezTo>
                  <a:cubicBezTo>
                    <a:pt x="187" y="1"/>
                    <a:pt x="187" y="1"/>
                    <a:pt x="187" y="1"/>
                  </a:cubicBezTo>
                  <a:cubicBezTo>
                    <a:pt x="268" y="1"/>
                    <a:pt x="332" y="0"/>
                    <a:pt x="411" y="0"/>
                  </a:cubicBezTo>
                  <a:cubicBezTo>
                    <a:pt x="411" y="181"/>
                    <a:pt x="411" y="181"/>
                    <a:pt x="411" y="181"/>
                  </a:cubicBezTo>
                  <a:cubicBezTo>
                    <a:pt x="379" y="181"/>
                    <a:pt x="379" y="181"/>
                    <a:pt x="379" y="181"/>
                  </a:cubicBezTo>
                  <a:cubicBezTo>
                    <a:pt x="379" y="181"/>
                    <a:pt x="379" y="181"/>
                    <a:pt x="379" y="181"/>
                  </a:cubicBezTo>
                  <a:cubicBezTo>
                    <a:pt x="255" y="182"/>
                    <a:pt x="255" y="182"/>
                    <a:pt x="255" y="182"/>
                  </a:cubicBezTo>
                  <a:cubicBezTo>
                    <a:pt x="255" y="143"/>
                    <a:pt x="255" y="100"/>
                    <a:pt x="255" y="62"/>
                  </a:cubicBezTo>
                  <a:cubicBezTo>
                    <a:pt x="284" y="62"/>
                    <a:pt x="312" y="62"/>
                    <a:pt x="341" y="62"/>
                  </a:cubicBezTo>
                  <a:cubicBezTo>
                    <a:pt x="341" y="62"/>
                    <a:pt x="341" y="62"/>
                    <a:pt x="341" y="62"/>
                  </a:cubicBezTo>
                  <a:cubicBezTo>
                    <a:pt x="342" y="62"/>
                    <a:pt x="342" y="62"/>
                    <a:pt x="342" y="62"/>
                  </a:cubicBezTo>
                  <a:cubicBezTo>
                    <a:pt x="342" y="94"/>
                    <a:pt x="342" y="94"/>
                    <a:pt x="342" y="94"/>
                  </a:cubicBezTo>
                  <a:cubicBezTo>
                    <a:pt x="341" y="94"/>
                    <a:pt x="341" y="94"/>
                    <a:pt x="341" y="94"/>
                  </a:cubicBezTo>
                  <a:cubicBezTo>
                    <a:pt x="341" y="116"/>
                    <a:pt x="341" y="116"/>
                    <a:pt x="341" y="116"/>
                  </a:cubicBezTo>
                  <a:cubicBezTo>
                    <a:pt x="312" y="116"/>
                    <a:pt x="312" y="116"/>
                    <a:pt x="312" y="116"/>
                  </a:cubicBezTo>
                  <a:cubicBezTo>
                    <a:pt x="312" y="94"/>
                    <a:pt x="312" y="94"/>
                    <a:pt x="312" y="94"/>
                  </a:cubicBezTo>
                  <a:cubicBezTo>
                    <a:pt x="288" y="94"/>
                    <a:pt x="288" y="94"/>
                    <a:pt x="288" y="94"/>
                  </a:cubicBezTo>
                  <a:cubicBezTo>
                    <a:pt x="288" y="149"/>
                    <a:pt x="288" y="149"/>
                    <a:pt x="288" y="149"/>
                  </a:cubicBezTo>
                  <a:cubicBezTo>
                    <a:pt x="379" y="149"/>
                    <a:pt x="379" y="149"/>
                    <a:pt x="379" y="149"/>
                  </a:cubicBezTo>
                  <a:cubicBezTo>
                    <a:pt x="379" y="32"/>
                    <a:pt x="379" y="32"/>
                    <a:pt x="379" y="32"/>
                  </a:cubicBezTo>
                  <a:cubicBezTo>
                    <a:pt x="220" y="32"/>
                    <a:pt x="220" y="32"/>
                    <a:pt x="220" y="32"/>
                  </a:cubicBezTo>
                  <a:cubicBezTo>
                    <a:pt x="220" y="32"/>
                    <a:pt x="220" y="32"/>
                    <a:pt x="220" y="32"/>
                  </a:cubicBezTo>
                  <a:cubicBezTo>
                    <a:pt x="218" y="32"/>
                    <a:pt x="218" y="32"/>
                    <a:pt x="218" y="32"/>
                  </a:cubicBezTo>
                  <a:cubicBezTo>
                    <a:pt x="218" y="182"/>
                    <a:pt x="218" y="182"/>
                    <a:pt x="218" y="182"/>
                  </a:cubicBezTo>
                  <a:cubicBezTo>
                    <a:pt x="0" y="182"/>
                    <a:pt x="0" y="182"/>
                    <a:pt x="0" y="182"/>
                  </a:cubicBezTo>
                  <a:cubicBezTo>
                    <a:pt x="0" y="1"/>
                    <a:pt x="0" y="1"/>
                    <a:pt x="0" y="1"/>
                  </a:cubicBezTo>
                  <a:cubicBezTo>
                    <a:pt x="156" y="0"/>
                    <a:pt x="156" y="0"/>
                    <a:pt x="156" y="0"/>
                  </a:cubicBezTo>
                  <a:cubicBezTo>
                    <a:pt x="156" y="115"/>
                    <a:pt x="156" y="115"/>
                    <a:pt x="156" y="115"/>
                  </a:cubicBezTo>
                  <a:cubicBezTo>
                    <a:pt x="99" y="115"/>
                    <a:pt x="99" y="115"/>
                    <a:pt x="99" y="115"/>
                  </a:cubicBezTo>
                  <a:cubicBezTo>
                    <a:pt x="99" y="116"/>
                    <a:pt x="99" y="116"/>
                    <a:pt x="99" y="116"/>
                  </a:cubicBezTo>
                  <a:cubicBezTo>
                    <a:pt x="70" y="116"/>
                    <a:pt x="70" y="116"/>
                    <a:pt x="70" y="116"/>
                  </a:cubicBezTo>
                  <a:cubicBezTo>
                    <a:pt x="70" y="115"/>
                    <a:pt x="70" y="115"/>
                    <a:pt x="70" y="115"/>
                  </a:cubicBezTo>
                  <a:cubicBezTo>
                    <a:pt x="69" y="115"/>
                    <a:pt x="69" y="115"/>
                    <a:pt x="69" y="115"/>
                  </a:cubicBezTo>
                  <a:cubicBezTo>
                    <a:pt x="69" y="61"/>
                    <a:pt x="69" y="61"/>
                    <a:pt x="69" y="61"/>
                  </a:cubicBezTo>
                  <a:cubicBezTo>
                    <a:pt x="99" y="61"/>
                    <a:pt x="99" y="61"/>
                    <a:pt x="99" y="61"/>
                  </a:cubicBezTo>
                  <a:cubicBezTo>
                    <a:pt x="99" y="84"/>
                    <a:pt x="99" y="84"/>
                    <a:pt x="99" y="84"/>
                  </a:cubicBezTo>
                  <a:cubicBezTo>
                    <a:pt x="123" y="84"/>
                    <a:pt x="123" y="84"/>
                    <a:pt x="123" y="84"/>
                  </a:cubicBezTo>
                  <a:cubicBezTo>
                    <a:pt x="123" y="33"/>
                    <a:pt x="123" y="33"/>
                    <a:pt x="123" y="33"/>
                  </a:cubicBezTo>
                  <a:cubicBezTo>
                    <a:pt x="32" y="33"/>
                    <a:pt x="32" y="33"/>
                    <a:pt x="32" y="33"/>
                  </a:cubicBezTo>
                  <a:lnTo>
                    <a:pt x="32"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33" name="Freeform 7"/>
            <p:cNvSpPr>
              <a:spLocks/>
            </p:cNvSpPr>
            <p:nvPr/>
          </p:nvSpPr>
          <p:spPr bwMode="auto">
            <a:xfrm>
              <a:off x="18155468" y="4800600"/>
              <a:ext cx="498907" cy="149111"/>
            </a:xfrm>
            <a:custGeom>
              <a:avLst/>
              <a:gdLst>
                <a:gd name="T0" fmla="*/ 33 w 412"/>
                <a:gd name="T1" fmla="*/ 150 h 182"/>
                <a:gd name="T2" fmla="*/ 187 w 412"/>
                <a:gd name="T3" fmla="*/ 150 h 182"/>
                <a:gd name="T4" fmla="*/ 187 w 412"/>
                <a:gd name="T5" fmla="*/ 1 h 182"/>
                <a:gd name="T6" fmla="*/ 187 w 412"/>
                <a:gd name="T7" fmla="*/ 1 h 182"/>
                <a:gd name="T8" fmla="*/ 187 w 412"/>
                <a:gd name="T9" fmla="*/ 1 h 182"/>
                <a:gd name="T10" fmla="*/ 412 w 412"/>
                <a:gd name="T11" fmla="*/ 0 h 182"/>
                <a:gd name="T12" fmla="*/ 412 w 412"/>
                <a:gd name="T13" fmla="*/ 181 h 182"/>
                <a:gd name="T14" fmla="*/ 380 w 412"/>
                <a:gd name="T15" fmla="*/ 181 h 182"/>
                <a:gd name="T16" fmla="*/ 380 w 412"/>
                <a:gd name="T17" fmla="*/ 181 h 182"/>
                <a:gd name="T18" fmla="*/ 256 w 412"/>
                <a:gd name="T19" fmla="*/ 182 h 182"/>
                <a:gd name="T20" fmla="*/ 255 w 412"/>
                <a:gd name="T21" fmla="*/ 62 h 182"/>
                <a:gd name="T22" fmla="*/ 342 w 412"/>
                <a:gd name="T23" fmla="*/ 62 h 182"/>
                <a:gd name="T24" fmla="*/ 342 w 412"/>
                <a:gd name="T25" fmla="*/ 62 h 182"/>
                <a:gd name="T26" fmla="*/ 342 w 412"/>
                <a:gd name="T27" fmla="*/ 62 h 182"/>
                <a:gd name="T28" fmla="*/ 342 w 412"/>
                <a:gd name="T29" fmla="*/ 94 h 182"/>
                <a:gd name="T30" fmla="*/ 342 w 412"/>
                <a:gd name="T31" fmla="*/ 94 h 182"/>
                <a:gd name="T32" fmla="*/ 342 w 412"/>
                <a:gd name="T33" fmla="*/ 116 h 182"/>
                <a:gd name="T34" fmla="*/ 313 w 412"/>
                <a:gd name="T35" fmla="*/ 116 h 182"/>
                <a:gd name="T36" fmla="*/ 313 w 412"/>
                <a:gd name="T37" fmla="*/ 94 h 182"/>
                <a:gd name="T38" fmla="*/ 288 w 412"/>
                <a:gd name="T39" fmla="*/ 94 h 182"/>
                <a:gd name="T40" fmla="*/ 288 w 412"/>
                <a:gd name="T41" fmla="*/ 149 h 182"/>
                <a:gd name="T42" fmla="*/ 380 w 412"/>
                <a:gd name="T43" fmla="*/ 149 h 182"/>
                <a:gd name="T44" fmla="*/ 380 w 412"/>
                <a:gd name="T45" fmla="*/ 32 h 182"/>
                <a:gd name="T46" fmla="*/ 220 w 412"/>
                <a:gd name="T47" fmla="*/ 32 h 182"/>
                <a:gd name="T48" fmla="*/ 220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7 w 412"/>
                <a:gd name="T61" fmla="*/ 115 h 182"/>
                <a:gd name="T62" fmla="*/ 100 w 412"/>
                <a:gd name="T63" fmla="*/ 115 h 182"/>
                <a:gd name="T64" fmla="*/ 100 w 412"/>
                <a:gd name="T65" fmla="*/ 116 h 182"/>
                <a:gd name="T66" fmla="*/ 71 w 412"/>
                <a:gd name="T67" fmla="*/ 116 h 182"/>
                <a:gd name="T68" fmla="*/ 71 w 412"/>
                <a:gd name="T69" fmla="*/ 115 h 182"/>
                <a:gd name="T70" fmla="*/ 70 w 412"/>
                <a:gd name="T71" fmla="*/ 115 h 182"/>
                <a:gd name="T72" fmla="*/ 69 w 412"/>
                <a:gd name="T73" fmla="*/ 61 h 182"/>
                <a:gd name="T74" fmla="*/ 100 w 412"/>
                <a:gd name="T75" fmla="*/ 61 h 182"/>
                <a:gd name="T76" fmla="*/ 100 w 412"/>
                <a:gd name="T77" fmla="*/ 84 h 182"/>
                <a:gd name="T78" fmla="*/ 124 w 412"/>
                <a:gd name="T79" fmla="*/ 84 h 182"/>
                <a:gd name="T80" fmla="*/ 124 w 412"/>
                <a:gd name="T81" fmla="*/ 33 h 182"/>
                <a:gd name="T82" fmla="*/ 33 w 412"/>
                <a:gd name="T83" fmla="*/ 33 h 182"/>
                <a:gd name="T84" fmla="*/ 33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3" y="150"/>
                  </a:moveTo>
                  <a:cubicBezTo>
                    <a:pt x="187" y="150"/>
                    <a:pt x="187" y="150"/>
                    <a:pt x="187" y="150"/>
                  </a:cubicBezTo>
                  <a:cubicBezTo>
                    <a:pt x="187" y="1"/>
                    <a:pt x="187" y="1"/>
                    <a:pt x="187"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80" y="181"/>
                    <a:pt x="380" y="181"/>
                    <a:pt x="380" y="181"/>
                  </a:cubicBezTo>
                  <a:cubicBezTo>
                    <a:pt x="380" y="181"/>
                    <a:pt x="380" y="181"/>
                    <a:pt x="380" y="181"/>
                  </a:cubicBezTo>
                  <a:cubicBezTo>
                    <a:pt x="256" y="182"/>
                    <a:pt x="256" y="182"/>
                    <a:pt x="256" y="182"/>
                  </a:cubicBezTo>
                  <a:cubicBezTo>
                    <a:pt x="256" y="143"/>
                    <a:pt x="255" y="100"/>
                    <a:pt x="255" y="62"/>
                  </a:cubicBezTo>
                  <a:cubicBezTo>
                    <a:pt x="285" y="62"/>
                    <a:pt x="313" y="62"/>
                    <a:pt x="342" y="62"/>
                  </a:cubicBezTo>
                  <a:cubicBezTo>
                    <a:pt x="342" y="62"/>
                    <a:pt x="342" y="62"/>
                    <a:pt x="342" y="62"/>
                  </a:cubicBezTo>
                  <a:cubicBezTo>
                    <a:pt x="342" y="62"/>
                    <a:pt x="342" y="62"/>
                    <a:pt x="342" y="62"/>
                  </a:cubicBezTo>
                  <a:cubicBezTo>
                    <a:pt x="342" y="94"/>
                    <a:pt x="342" y="94"/>
                    <a:pt x="342"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8" y="94"/>
                    <a:pt x="288" y="94"/>
                    <a:pt x="288" y="94"/>
                  </a:cubicBezTo>
                  <a:cubicBezTo>
                    <a:pt x="288" y="149"/>
                    <a:pt x="288" y="149"/>
                    <a:pt x="288" y="149"/>
                  </a:cubicBezTo>
                  <a:cubicBezTo>
                    <a:pt x="380" y="149"/>
                    <a:pt x="380" y="149"/>
                    <a:pt x="380" y="149"/>
                  </a:cubicBezTo>
                  <a:cubicBezTo>
                    <a:pt x="380" y="32"/>
                    <a:pt x="380" y="32"/>
                    <a:pt x="380" y="32"/>
                  </a:cubicBezTo>
                  <a:cubicBezTo>
                    <a:pt x="220" y="32"/>
                    <a:pt x="220" y="32"/>
                    <a:pt x="220" y="32"/>
                  </a:cubicBezTo>
                  <a:cubicBezTo>
                    <a:pt x="220" y="32"/>
                    <a:pt x="220" y="32"/>
                    <a:pt x="220"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7" y="115"/>
                    <a:pt x="157" y="115"/>
                    <a:pt x="157" y="115"/>
                  </a:cubicBezTo>
                  <a:cubicBezTo>
                    <a:pt x="100" y="115"/>
                    <a:pt x="100" y="115"/>
                    <a:pt x="100" y="115"/>
                  </a:cubicBezTo>
                  <a:cubicBezTo>
                    <a:pt x="100" y="116"/>
                    <a:pt x="100" y="116"/>
                    <a:pt x="100" y="116"/>
                  </a:cubicBezTo>
                  <a:cubicBezTo>
                    <a:pt x="71" y="116"/>
                    <a:pt x="71" y="116"/>
                    <a:pt x="71" y="116"/>
                  </a:cubicBezTo>
                  <a:cubicBezTo>
                    <a:pt x="71" y="115"/>
                    <a:pt x="71" y="115"/>
                    <a:pt x="71" y="115"/>
                  </a:cubicBezTo>
                  <a:cubicBezTo>
                    <a:pt x="70" y="115"/>
                    <a:pt x="70" y="115"/>
                    <a:pt x="70" y="115"/>
                  </a:cubicBezTo>
                  <a:cubicBezTo>
                    <a:pt x="69" y="61"/>
                    <a:pt x="69" y="61"/>
                    <a:pt x="69" y="61"/>
                  </a:cubicBezTo>
                  <a:cubicBezTo>
                    <a:pt x="100" y="61"/>
                    <a:pt x="100" y="61"/>
                    <a:pt x="100" y="61"/>
                  </a:cubicBezTo>
                  <a:cubicBezTo>
                    <a:pt x="100" y="84"/>
                    <a:pt x="100" y="84"/>
                    <a:pt x="100" y="84"/>
                  </a:cubicBezTo>
                  <a:cubicBezTo>
                    <a:pt x="124" y="84"/>
                    <a:pt x="124" y="84"/>
                    <a:pt x="124" y="84"/>
                  </a:cubicBezTo>
                  <a:cubicBezTo>
                    <a:pt x="124" y="33"/>
                    <a:pt x="124" y="33"/>
                    <a:pt x="124" y="33"/>
                  </a:cubicBezTo>
                  <a:cubicBezTo>
                    <a:pt x="33" y="33"/>
                    <a:pt x="33" y="33"/>
                    <a:pt x="33" y="33"/>
                  </a:cubicBezTo>
                  <a:lnTo>
                    <a:pt x="33"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34" name="Freeform 8"/>
            <p:cNvSpPr>
              <a:spLocks/>
            </p:cNvSpPr>
            <p:nvPr/>
          </p:nvSpPr>
          <p:spPr bwMode="auto">
            <a:xfrm>
              <a:off x="18682365" y="4800600"/>
              <a:ext cx="497260" cy="149111"/>
            </a:xfrm>
            <a:custGeom>
              <a:avLst/>
              <a:gdLst>
                <a:gd name="T0" fmla="*/ 33 w 412"/>
                <a:gd name="T1" fmla="*/ 150 h 182"/>
                <a:gd name="T2" fmla="*/ 187 w 412"/>
                <a:gd name="T3" fmla="*/ 150 h 182"/>
                <a:gd name="T4" fmla="*/ 187 w 412"/>
                <a:gd name="T5" fmla="*/ 1 h 182"/>
                <a:gd name="T6" fmla="*/ 187 w 412"/>
                <a:gd name="T7" fmla="*/ 1 h 182"/>
                <a:gd name="T8" fmla="*/ 187 w 412"/>
                <a:gd name="T9" fmla="*/ 1 h 182"/>
                <a:gd name="T10" fmla="*/ 412 w 412"/>
                <a:gd name="T11" fmla="*/ 0 h 182"/>
                <a:gd name="T12" fmla="*/ 412 w 412"/>
                <a:gd name="T13" fmla="*/ 181 h 182"/>
                <a:gd name="T14" fmla="*/ 380 w 412"/>
                <a:gd name="T15" fmla="*/ 181 h 182"/>
                <a:gd name="T16" fmla="*/ 380 w 412"/>
                <a:gd name="T17" fmla="*/ 181 h 182"/>
                <a:gd name="T18" fmla="*/ 256 w 412"/>
                <a:gd name="T19" fmla="*/ 182 h 182"/>
                <a:gd name="T20" fmla="*/ 255 w 412"/>
                <a:gd name="T21" fmla="*/ 62 h 182"/>
                <a:gd name="T22" fmla="*/ 342 w 412"/>
                <a:gd name="T23" fmla="*/ 62 h 182"/>
                <a:gd name="T24" fmla="*/ 342 w 412"/>
                <a:gd name="T25" fmla="*/ 62 h 182"/>
                <a:gd name="T26" fmla="*/ 342 w 412"/>
                <a:gd name="T27" fmla="*/ 62 h 182"/>
                <a:gd name="T28" fmla="*/ 342 w 412"/>
                <a:gd name="T29" fmla="*/ 94 h 182"/>
                <a:gd name="T30" fmla="*/ 342 w 412"/>
                <a:gd name="T31" fmla="*/ 94 h 182"/>
                <a:gd name="T32" fmla="*/ 342 w 412"/>
                <a:gd name="T33" fmla="*/ 116 h 182"/>
                <a:gd name="T34" fmla="*/ 313 w 412"/>
                <a:gd name="T35" fmla="*/ 116 h 182"/>
                <a:gd name="T36" fmla="*/ 313 w 412"/>
                <a:gd name="T37" fmla="*/ 94 h 182"/>
                <a:gd name="T38" fmla="*/ 288 w 412"/>
                <a:gd name="T39" fmla="*/ 94 h 182"/>
                <a:gd name="T40" fmla="*/ 288 w 412"/>
                <a:gd name="T41" fmla="*/ 149 h 182"/>
                <a:gd name="T42" fmla="*/ 380 w 412"/>
                <a:gd name="T43" fmla="*/ 149 h 182"/>
                <a:gd name="T44" fmla="*/ 380 w 412"/>
                <a:gd name="T45" fmla="*/ 32 h 182"/>
                <a:gd name="T46" fmla="*/ 220 w 412"/>
                <a:gd name="T47" fmla="*/ 32 h 182"/>
                <a:gd name="T48" fmla="*/ 220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7 w 412"/>
                <a:gd name="T61" fmla="*/ 115 h 182"/>
                <a:gd name="T62" fmla="*/ 100 w 412"/>
                <a:gd name="T63" fmla="*/ 115 h 182"/>
                <a:gd name="T64" fmla="*/ 100 w 412"/>
                <a:gd name="T65" fmla="*/ 116 h 182"/>
                <a:gd name="T66" fmla="*/ 71 w 412"/>
                <a:gd name="T67" fmla="*/ 116 h 182"/>
                <a:gd name="T68" fmla="*/ 71 w 412"/>
                <a:gd name="T69" fmla="*/ 115 h 182"/>
                <a:gd name="T70" fmla="*/ 70 w 412"/>
                <a:gd name="T71" fmla="*/ 115 h 182"/>
                <a:gd name="T72" fmla="*/ 69 w 412"/>
                <a:gd name="T73" fmla="*/ 61 h 182"/>
                <a:gd name="T74" fmla="*/ 100 w 412"/>
                <a:gd name="T75" fmla="*/ 61 h 182"/>
                <a:gd name="T76" fmla="*/ 100 w 412"/>
                <a:gd name="T77" fmla="*/ 84 h 182"/>
                <a:gd name="T78" fmla="*/ 124 w 412"/>
                <a:gd name="T79" fmla="*/ 84 h 182"/>
                <a:gd name="T80" fmla="*/ 124 w 412"/>
                <a:gd name="T81" fmla="*/ 33 h 182"/>
                <a:gd name="T82" fmla="*/ 33 w 412"/>
                <a:gd name="T83" fmla="*/ 33 h 182"/>
                <a:gd name="T84" fmla="*/ 33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3" y="150"/>
                  </a:moveTo>
                  <a:cubicBezTo>
                    <a:pt x="187" y="150"/>
                    <a:pt x="187" y="150"/>
                    <a:pt x="187" y="150"/>
                  </a:cubicBezTo>
                  <a:cubicBezTo>
                    <a:pt x="187" y="1"/>
                    <a:pt x="187" y="1"/>
                    <a:pt x="187"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80" y="181"/>
                    <a:pt x="380" y="181"/>
                    <a:pt x="380" y="181"/>
                  </a:cubicBezTo>
                  <a:cubicBezTo>
                    <a:pt x="380" y="181"/>
                    <a:pt x="380" y="181"/>
                    <a:pt x="380" y="181"/>
                  </a:cubicBezTo>
                  <a:cubicBezTo>
                    <a:pt x="256" y="182"/>
                    <a:pt x="256" y="182"/>
                    <a:pt x="256" y="182"/>
                  </a:cubicBezTo>
                  <a:cubicBezTo>
                    <a:pt x="256" y="143"/>
                    <a:pt x="255" y="100"/>
                    <a:pt x="255" y="62"/>
                  </a:cubicBezTo>
                  <a:cubicBezTo>
                    <a:pt x="285" y="62"/>
                    <a:pt x="313" y="62"/>
                    <a:pt x="342" y="62"/>
                  </a:cubicBezTo>
                  <a:cubicBezTo>
                    <a:pt x="342" y="62"/>
                    <a:pt x="342" y="62"/>
                    <a:pt x="342" y="62"/>
                  </a:cubicBezTo>
                  <a:cubicBezTo>
                    <a:pt x="342" y="62"/>
                    <a:pt x="342" y="62"/>
                    <a:pt x="342" y="62"/>
                  </a:cubicBezTo>
                  <a:cubicBezTo>
                    <a:pt x="342" y="94"/>
                    <a:pt x="342" y="94"/>
                    <a:pt x="342"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8" y="94"/>
                    <a:pt x="288" y="94"/>
                    <a:pt x="288" y="94"/>
                  </a:cubicBezTo>
                  <a:cubicBezTo>
                    <a:pt x="288" y="149"/>
                    <a:pt x="288" y="149"/>
                    <a:pt x="288" y="149"/>
                  </a:cubicBezTo>
                  <a:cubicBezTo>
                    <a:pt x="380" y="149"/>
                    <a:pt x="380" y="149"/>
                    <a:pt x="380" y="149"/>
                  </a:cubicBezTo>
                  <a:cubicBezTo>
                    <a:pt x="380" y="32"/>
                    <a:pt x="380" y="32"/>
                    <a:pt x="380" y="32"/>
                  </a:cubicBezTo>
                  <a:cubicBezTo>
                    <a:pt x="220" y="32"/>
                    <a:pt x="220" y="32"/>
                    <a:pt x="220" y="32"/>
                  </a:cubicBezTo>
                  <a:cubicBezTo>
                    <a:pt x="220" y="32"/>
                    <a:pt x="220" y="32"/>
                    <a:pt x="220"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7" y="115"/>
                    <a:pt x="157" y="115"/>
                    <a:pt x="157" y="115"/>
                  </a:cubicBezTo>
                  <a:cubicBezTo>
                    <a:pt x="100" y="115"/>
                    <a:pt x="100" y="115"/>
                    <a:pt x="100" y="115"/>
                  </a:cubicBezTo>
                  <a:cubicBezTo>
                    <a:pt x="100" y="116"/>
                    <a:pt x="100" y="116"/>
                    <a:pt x="100" y="116"/>
                  </a:cubicBezTo>
                  <a:cubicBezTo>
                    <a:pt x="71" y="116"/>
                    <a:pt x="71" y="116"/>
                    <a:pt x="71" y="116"/>
                  </a:cubicBezTo>
                  <a:cubicBezTo>
                    <a:pt x="71" y="115"/>
                    <a:pt x="71" y="115"/>
                    <a:pt x="71" y="115"/>
                  </a:cubicBezTo>
                  <a:cubicBezTo>
                    <a:pt x="70" y="115"/>
                    <a:pt x="70" y="115"/>
                    <a:pt x="70" y="115"/>
                  </a:cubicBezTo>
                  <a:cubicBezTo>
                    <a:pt x="69" y="61"/>
                    <a:pt x="69" y="61"/>
                    <a:pt x="69" y="61"/>
                  </a:cubicBezTo>
                  <a:cubicBezTo>
                    <a:pt x="100" y="61"/>
                    <a:pt x="100" y="61"/>
                    <a:pt x="100" y="61"/>
                  </a:cubicBezTo>
                  <a:cubicBezTo>
                    <a:pt x="100" y="84"/>
                    <a:pt x="100" y="84"/>
                    <a:pt x="100" y="84"/>
                  </a:cubicBezTo>
                  <a:cubicBezTo>
                    <a:pt x="124" y="84"/>
                    <a:pt x="124" y="84"/>
                    <a:pt x="124" y="84"/>
                  </a:cubicBezTo>
                  <a:cubicBezTo>
                    <a:pt x="124" y="33"/>
                    <a:pt x="124" y="33"/>
                    <a:pt x="124" y="33"/>
                  </a:cubicBezTo>
                  <a:cubicBezTo>
                    <a:pt x="33" y="33"/>
                    <a:pt x="33" y="33"/>
                    <a:pt x="33" y="33"/>
                  </a:cubicBezTo>
                  <a:lnTo>
                    <a:pt x="33"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35" name="Freeform 9"/>
            <p:cNvSpPr>
              <a:spLocks/>
            </p:cNvSpPr>
            <p:nvPr/>
          </p:nvSpPr>
          <p:spPr bwMode="auto">
            <a:xfrm>
              <a:off x="19209263" y="4800600"/>
              <a:ext cx="498907" cy="149111"/>
            </a:xfrm>
            <a:custGeom>
              <a:avLst/>
              <a:gdLst>
                <a:gd name="T0" fmla="*/ 32 w 412"/>
                <a:gd name="T1" fmla="*/ 150 h 182"/>
                <a:gd name="T2" fmla="*/ 186 w 412"/>
                <a:gd name="T3" fmla="*/ 150 h 182"/>
                <a:gd name="T4" fmla="*/ 186 w 412"/>
                <a:gd name="T5" fmla="*/ 1 h 182"/>
                <a:gd name="T6" fmla="*/ 187 w 412"/>
                <a:gd name="T7" fmla="*/ 1 h 182"/>
                <a:gd name="T8" fmla="*/ 187 w 412"/>
                <a:gd name="T9" fmla="*/ 1 h 182"/>
                <a:gd name="T10" fmla="*/ 412 w 412"/>
                <a:gd name="T11" fmla="*/ 0 h 182"/>
                <a:gd name="T12" fmla="*/ 412 w 412"/>
                <a:gd name="T13" fmla="*/ 181 h 182"/>
                <a:gd name="T14" fmla="*/ 379 w 412"/>
                <a:gd name="T15" fmla="*/ 181 h 182"/>
                <a:gd name="T16" fmla="*/ 379 w 412"/>
                <a:gd name="T17" fmla="*/ 181 h 182"/>
                <a:gd name="T18" fmla="*/ 256 w 412"/>
                <a:gd name="T19" fmla="*/ 182 h 182"/>
                <a:gd name="T20" fmla="*/ 255 w 412"/>
                <a:gd name="T21" fmla="*/ 62 h 182"/>
                <a:gd name="T22" fmla="*/ 342 w 412"/>
                <a:gd name="T23" fmla="*/ 62 h 182"/>
                <a:gd name="T24" fmla="*/ 342 w 412"/>
                <a:gd name="T25" fmla="*/ 62 h 182"/>
                <a:gd name="T26" fmla="*/ 342 w 412"/>
                <a:gd name="T27" fmla="*/ 62 h 182"/>
                <a:gd name="T28" fmla="*/ 342 w 412"/>
                <a:gd name="T29" fmla="*/ 94 h 182"/>
                <a:gd name="T30" fmla="*/ 342 w 412"/>
                <a:gd name="T31" fmla="*/ 94 h 182"/>
                <a:gd name="T32" fmla="*/ 342 w 412"/>
                <a:gd name="T33" fmla="*/ 116 h 182"/>
                <a:gd name="T34" fmla="*/ 313 w 412"/>
                <a:gd name="T35" fmla="*/ 116 h 182"/>
                <a:gd name="T36" fmla="*/ 313 w 412"/>
                <a:gd name="T37" fmla="*/ 94 h 182"/>
                <a:gd name="T38" fmla="*/ 288 w 412"/>
                <a:gd name="T39" fmla="*/ 94 h 182"/>
                <a:gd name="T40" fmla="*/ 288 w 412"/>
                <a:gd name="T41" fmla="*/ 149 h 182"/>
                <a:gd name="T42" fmla="*/ 379 w 412"/>
                <a:gd name="T43" fmla="*/ 149 h 182"/>
                <a:gd name="T44" fmla="*/ 379 w 412"/>
                <a:gd name="T45" fmla="*/ 32 h 182"/>
                <a:gd name="T46" fmla="*/ 220 w 412"/>
                <a:gd name="T47" fmla="*/ 32 h 182"/>
                <a:gd name="T48" fmla="*/ 220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6 w 412"/>
                <a:gd name="T61" fmla="*/ 115 h 182"/>
                <a:gd name="T62" fmla="*/ 99 w 412"/>
                <a:gd name="T63" fmla="*/ 115 h 182"/>
                <a:gd name="T64" fmla="*/ 99 w 412"/>
                <a:gd name="T65" fmla="*/ 116 h 182"/>
                <a:gd name="T66" fmla="*/ 70 w 412"/>
                <a:gd name="T67" fmla="*/ 116 h 182"/>
                <a:gd name="T68" fmla="*/ 70 w 412"/>
                <a:gd name="T69" fmla="*/ 115 h 182"/>
                <a:gd name="T70" fmla="*/ 69 w 412"/>
                <a:gd name="T71" fmla="*/ 115 h 182"/>
                <a:gd name="T72" fmla="*/ 69 w 412"/>
                <a:gd name="T73" fmla="*/ 61 h 182"/>
                <a:gd name="T74" fmla="*/ 99 w 412"/>
                <a:gd name="T75" fmla="*/ 61 h 182"/>
                <a:gd name="T76" fmla="*/ 99 w 412"/>
                <a:gd name="T77" fmla="*/ 84 h 182"/>
                <a:gd name="T78" fmla="*/ 123 w 412"/>
                <a:gd name="T79" fmla="*/ 84 h 182"/>
                <a:gd name="T80" fmla="*/ 123 w 412"/>
                <a:gd name="T81" fmla="*/ 33 h 182"/>
                <a:gd name="T82" fmla="*/ 32 w 412"/>
                <a:gd name="T83" fmla="*/ 33 h 182"/>
                <a:gd name="T84" fmla="*/ 32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2" y="150"/>
                  </a:moveTo>
                  <a:cubicBezTo>
                    <a:pt x="186" y="150"/>
                    <a:pt x="186" y="150"/>
                    <a:pt x="186" y="150"/>
                  </a:cubicBezTo>
                  <a:cubicBezTo>
                    <a:pt x="186" y="1"/>
                    <a:pt x="186" y="1"/>
                    <a:pt x="186"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79" y="181"/>
                    <a:pt x="379" y="181"/>
                    <a:pt x="379" y="181"/>
                  </a:cubicBezTo>
                  <a:cubicBezTo>
                    <a:pt x="379" y="181"/>
                    <a:pt x="379" y="181"/>
                    <a:pt x="379" y="181"/>
                  </a:cubicBezTo>
                  <a:cubicBezTo>
                    <a:pt x="256" y="182"/>
                    <a:pt x="256" y="182"/>
                    <a:pt x="256" y="182"/>
                  </a:cubicBezTo>
                  <a:cubicBezTo>
                    <a:pt x="256" y="143"/>
                    <a:pt x="255" y="100"/>
                    <a:pt x="255" y="62"/>
                  </a:cubicBezTo>
                  <a:cubicBezTo>
                    <a:pt x="284" y="62"/>
                    <a:pt x="313" y="62"/>
                    <a:pt x="342" y="62"/>
                  </a:cubicBezTo>
                  <a:cubicBezTo>
                    <a:pt x="342" y="62"/>
                    <a:pt x="342" y="62"/>
                    <a:pt x="342" y="62"/>
                  </a:cubicBezTo>
                  <a:cubicBezTo>
                    <a:pt x="342" y="62"/>
                    <a:pt x="342" y="62"/>
                    <a:pt x="342" y="62"/>
                  </a:cubicBezTo>
                  <a:cubicBezTo>
                    <a:pt x="342" y="94"/>
                    <a:pt x="342" y="94"/>
                    <a:pt x="342"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8" y="94"/>
                    <a:pt x="288" y="94"/>
                    <a:pt x="288" y="94"/>
                  </a:cubicBezTo>
                  <a:cubicBezTo>
                    <a:pt x="288" y="149"/>
                    <a:pt x="288" y="149"/>
                    <a:pt x="288" y="149"/>
                  </a:cubicBezTo>
                  <a:cubicBezTo>
                    <a:pt x="379" y="149"/>
                    <a:pt x="379" y="149"/>
                    <a:pt x="379" y="149"/>
                  </a:cubicBezTo>
                  <a:cubicBezTo>
                    <a:pt x="379" y="32"/>
                    <a:pt x="379" y="32"/>
                    <a:pt x="379" y="32"/>
                  </a:cubicBezTo>
                  <a:cubicBezTo>
                    <a:pt x="220" y="32"/>
                    <a:pt x="220" y="32"/>
                    <a:pt x="220" y="32"/>
                  </a:cubicBezTo>
                  <a:cubicBezTo>
                    <a:pt x="220" y="32"/>
                    <a:pt x="220" y="32"/>
                    <a:pt x="220"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6" y="115"/>
                    <a:pt x="156" y="115"/>
                    <a:pt x="156" y="115"/>
                  </a:cubicBezTo>
                  <a:cubicBezTo>
                    <a:pt x="99" y="115"/>
                    <a:pt x="99" y="115"/>
                    <a:pt x="99" y="115"/>
                  </a:cubicBezTo>
                  <a:cubicBezTo>
                    <a:pt x="99" y="116"/>
                    <a:pt x="99" y="116"/>
                    <a:pt x="99" y="116"/>
                  </a:cubicBezTo>
                  <a:cubicBezTo>
                    <a:pt x="70" y="116"/>
                    <a:pt x="70" y="116"/>
                    <a:pt x="70" y="116"/>
                  </a:cubicBezTo>
                  <a:cubicBezTo>
                    <a:pt x="70" y="115"/>
                    <a:pt x="70" y="115"/>
                    <a:pt x="70" y="115"/>
                  </a:cubicBezTo>
                  <a:cubicBezTo>
                    <a:pt x="69" y="115"/>
                    <a:pt x="69" y="115"/>
                    <a:pt x="69" y="115"/>
                  </a:cubicBezTo>
                  <a:cubicBezTo>
                    <a:pt x="69" y="61"/>
                    <a:pt x="69" y="61"/>
                    <a:pt x="69" y="61"/>
                  </a:cubicBezTo>
                  <a:cubicBezTo>
                    <a:pt x="99" y="61"/>
                    <a:pt x="99" y="61"/>
                    <a:pt x="99" y="61"/>
                  </a:cubicBezTo>
                  <a:cubicBezTo>
                    <a:pt x="99" y="84"/>
                    <a:pt x="99" y="84"/>
                    <a:pt x="99" y="84"/>
                  </a:cubicBezTo>
                  <a:cubicBezTo>
                    <a:pt x="123" y="84"/>
                    <a:pt x="123" y="84"/>
                    <a:pt x="123" y="84"/>
                  </a:cubicBezTo>
                  <a:cubicBezTo>
                    <a:pt x="123" y="33"/>
                    <a:pt x="123" y="33"/>
                    <a:pt x="123" y="33"/>
                  </a:cubicBezTo>
                  <a:cubicBezTo>
                    <a:pt x="32" y="33"/>
                    <a:pt x="32" y="33"/>
                    <a:pt x="32" y="33"/>
                  </a:cubicBezTo>
                  <a:lnTo>
                    <a:pt x="32"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grpSp>
      <p:pic>
        <p:nvPicPr>
          <p:cNvPr id="8" name="Picture 7"/>
          <p:cNvPicPr>
            <a:picLocks noChangeAspect="1"/>
          </p:cNvPicPr>
          <p:nvPr/>
        </p:nvPicPr>
        <p:blipFill rotWithShape="1">
          <a:blip r:embed="rId2">
            <a:extLst>
              <a:ext uri="{BEBA8EAE-BF5A-486C-A8C5-ECC9F3942E4B}">
                <a14:imgProps xmlns:a14="http://schemas.microsoft.com/office/drawing/2010/main">
                  <a14:imgLayer r:embed="rId3">
                    <a14:imgEffect>
                      <a14:backgroundRemoval t="1778" b="96000" l="3125" r="96875">
                        <a14:foregroundMark x1="20536" y1="72000" x2="79018" y2="75556"/>
                        <a14:foregroundMark x1="17857" y1="68889" x2="17857" y2="76000"/>
                        <a14:foregroundMark x1="17411" y1="67556" x2="83482" y2="68000"/>
                        <a14:foregroundMark x1="86607" y1="67556" x2="82589" y2="72444"/>
                        <a14:foregroundMark x1="82143" y1="77333" x2="85268" y2="79111"/>
                        <a14:foregroundMark x1="37946" y1="36889" x2="38393" y2="60444"/>
                        <a14:foregroundMark x1="58929" y1="39556" x2="57143" y2="62667"/>
                        <a14:foregroundMark x1="68750" y1="47111" x2="70089" y2="59556"/>
                        <a14:foregroundMark x1="36607" y1="40889" x2="19643" y2="55556"/>
                        <a14:foregroundMark x1="42411" y1="46667" x2="45536" y2="59556"/>
                        <a14:foregroundMark x1="50000" y1="52889" x2="53125" y2="64889"/>
                        <a14:foregroundMark x1="74107" y1="52889" x2="75893" y2="59111"/>
                        <a14:foregroundMark x1="29464" y1="50667" x2="29018" y2="61778"/>
                        <a14:backgroundMark x1="87500" y1="67556" x2="87500" y2="67556"/>
                      </a14:backgroundRemoval>
                    </a14:imgEffect>
                  </a14:imgLayer>
                </a14:imgProps>
              </a:ext>
              <a:ext uri="{28A0092B-C50C-407E-A947-70E740481C1C}">
                <a14:useLocalDpi xmlns:a14="http://schemas.microsoft.com/office/drawing/2010/main" val="0"/>
              </a:ext>
            </a:extLst>
          </a:blip>
          <a:srcRect l="9591" t="17646" r="10437" b="17595"/>
          <a:stretch/>
        </p:blipFill>
        <p:spPr>
          <a:xfrm>
            <a:off x="11342293" y="53231"/>
            <a:ext cx="847239" cy="689138"/>
          </a:xfrm>
          <a:prstGeom prst="rect">
            <a:avLst/>
          </a:prstGeom>
        </p:spPr>
      </p:pic>
      <p:sp>
        <p:nvSpPr>
          <p:cNvPr id="3" name="Rectangle 2"/>
          <p:cNvSpPr/>
          <p:nvPr/>
        </p:nvSpPr>
        <p:spPr>
          <a:xfrm>
            <a:off x="429195" y="966651"/>
            <a:ext cx="5840976" cy="522515"/>
          </a:xfrm>
          <a:prstGeom prst="rect">
            <a:avLst/>
          </a:prstGeom>
        </p:spPr>
        <p:style>
          <a:lnRef idx="2">
            <a:schemeClr val="accent6"/>
          </a:lnRef>
          <a:fillRef idx="1">
            <a:schemeClr val="lt1"/>
          </a:fillRef>
          <a:effectRef idx="0">
            <a:schemeClr val="accent6"/>
          </a:effectRef>
          <a:fontRef idx="minor">
            <a:schemeClr val="dk1"/>
          </a:fontRef>
        </p:style>
        <p:txBody>
          <a:bodyPr rtlCol="0" anchor="ctr"/>
          <a:lstStyle/>
          <a:p>
            <a:pPr algn="ctr"/>
            <a:r>
              <a:rPr lang="en-US" sz="2800" dirty="0" smtClean="0">
                <a:ln w="22225">
                  <a:solidFill>
                    <a:schemeClr val="accent2"/>
                  </a:solidFill>
                  <a:prstDash val="solid"/>
                </a:ln>
                <a:solidFill>
                  <a:schemeClr val="accent2">
                    <a:lumMod val="40000"/>
                    <a:lumOff val="60000"/>
                  </a:schemeClr>
                </a:solidFill>
                <a:latin typeface="Times New Roman" panose="02020603050405020304" pitchFamily="18" charset="0"/>
                <a:cs typeface="Times New Roman" panose="02020603050405020304" pitchFamily="18" charset="0"/>
              </a:rPr>
              <a:t>4. </a:t>
            </a:r>
            <a:r>
              <a:rPr lang="en-US" sz="2800" dirty="0" err="1" smtClean="0">
                <a:ln w="22225">
                  <a:solidFill>
                    <a:schemeClr val="accent2"/>
                  </a:solidFill>
                  <a:prstDash val="solid"/>
                </a:ln>
                <a:solidFill>
                  <a:schemeClr val="accent2">
                    <a:lumMod val="40000"/>
                    <a:lumOff val="60000"/>
                  </a:schemeClr>
                </a:solidFill>
                <a:latin typeface="Times New Roman" panose="02020603050405020304" pitchFamily="18" charset="0"/>
                <a:cs typeface="Times New Roman" panose="02020603050405020304" pitchFamily="18" charset="0"/>
              </a:rPr>
              <a:t>Hoạt</a:t>
            </a:r>
            <a:r>
              <a:rPr lang="en-US" sz="2800" dirty="0" smtClean="0">
                <a:ln w="22225">
                  <a:solidFill>
                    <a:schemeClr val="accent2"/>
                  </a:solidFill>
                  <a:prstDash val="solid"/>
                </a:ln>
                <a:solidFill>
                  <a:schemeClr val="accent2">
                    <a:lumMod val="40000"/>
                    <a:lumOff val="60000"/>
                  </a:schemeClr>
                </a:solidFill>
                <a:latin typeface="Times New Roman" panose="02020603050405020304" pitchFamily="18" charset="0"/>
                <a:cs typeface="Times New Roman" panose="02020603050405020304" pitchFamily="18" charset="0"/>
              </a:rPr>
              <a:t> </a:t>
            </a:r>
            <a:r>
              <a:rPr lang="en-US" sz="2800" dirty="0" err="1">
                <a:ln w="22225">
                  <a:solidFill>
                    <a:schemeClr val="accent2"/>
                  </a:solidFill>
                  <a:prstDash val="solid"/>
                </a:ln>
                <a:solidFill>
                  <a:schemeClr val="accent2">
                    <a:lumMod val="40000"/>
                    <a:lumOff val="60000"/>
                  </a:schemeClr>
                </a:solidFill>
                <a:latin typeface="Times New Roman" panose="02020603050405020304" pitchFamily="18" charset="0"/>
                <a:cs typeface="Times New Roman" panose="02020603050405020304" pitchFamily="18" charset="0"/>
              </a:rPr>
              <a:t>động</a:t>
            </a:r>
            <a:r>
              <a:rPr lang="en-US" sz="2800" dirty="0">
                <a:ln w="22225">
                  <a:solidFill>
                    <a:schemeClr val="accent2"/>
                  </a:solidFill>
                  <a:prstDash val="solid"/>
                </a:ln>
                <a:solidFill>
                  <a:schemeClr val="accent2">
                    <a:lumMod val="40000"/>
                    <a:lumOff val="60000"/>
                  </a:schemeClr>
                </a:solidFill>
                <a:latin typeface="Times New Roman" panose="02020603050405020304" pitchFamily="18" charset="0"/>
                <a:cs typeface="Times New Roman" panose="02020603050405020304" pitchFamily="18" charset="0"/>
              </a:rPr>
              <a:t> 4: </a:t>
            </a:r>
            <a:r>
              <a:rPr lang="en-US" sz="2800" dirty="0" err="1">
                <a:ln w="22225">
                  <a:solidFill>
                    <a:schemeClr val="accent2"/>
                  </a:solidFill>
                  <a:prstDash val="solid"/>
                </a:ln>
                <a:solidFill>
                  <a:schemeClr val="accent2">
                    <a:lumMod val="40000"/>
                    <a:lumOff val="60000"/>
                  </a:schemeClr>
                </a:solidFill>
                <a:latin typeface="Times New Roman" panose="02020603050405020304" pitchFamily="18" charset="0"/>
                <a:cs typeface="Times New Roman" panose="02020603050405020304" pitchFamily="18" charset="0"/>
              </a:rPr>
              <a:t>Củng</a:t>
            </a:r>
            <a:r>
              <a:rPr lang="en-US" sz="2800" dirty="0">
                <a:ln w="22225">
                  <a:solidFill>
                    <a:schemeClr val="accent2"/>
                  </a:solidFill>
                  <a:prstDash val="solid"/>
                </a:ln>
                <a:solidFill>
                  <a:schemeClr val="accent2">
                    <a:lumMod val="40000"/>
                    <a:lumOff val="60000"/>
                  </a:schemeClr>
                </a:solidFill>
                <a:latin typeface="Times New Roman" panose="02020603050405020304" pitchFamily="18" charset="0"/>
                <a:cs typeface="Times New Roman" panose="02020603050405020304" pitchFamily="18" charset="0"/>
              </a:rPr>
              <a:t> </a:t>
            </a:r>
            <a:r>
              <a:rPr lang="en-US" sz="2800" dirty="0" err="1">
                <a:ln w="22225">
                  <a:solidFill>
                    <a:schemeClr val="accent2"/>
                  </a:solidFill>
                  <a:prstDash val="solid"/>
                </a:ln>
                <a:solidFill>
                  <a:schemeClr val="accent2">
                    <a:lumMod val="40000"/>
                    <a:lumOff val="60000"/>
                  </a:schemeClr>
                </a:solidFill>
                <a:latin typeface="Times New Roman" panose="02020603050405020304" pitchFamily="18" charset="0"/>
                <a:cs typeface="Times New Roman" panose="02020603050405020304" pitchFamily="18" charset="0"/>
              </a:rPr>
              <a:t>cố</a:t>
            </a:r>
            <a:r>
              <a:rPr lang="en-US" sz="2800" dirty="0">
                <a:ln w="22225">
                  <a:solidFill>
                    <a:schemeClr val="accent2"/>
                  </a:solidFill>
                  <a:prstDash val="solid"/>
                </a:ln>
                <a:solidFill>
                  <a:schemeClr val="accent2">
                    <a:lumMod val="40000"/>
                    <a:lumOff val="60000"/>
                  </a:schemeClr>
                </a:solidFill>
                <a:latin typeface="Times New Roman" panose="02020603050405020304" pitchFamily="18" charset="0"/>
                <a:cs typeface="Times New Roman" panose="02020603050405020304" pitchFamily="18" charset="0"/>
              </a:rPr>
              <a:t> - </a:t>
            </a:r>
            <a:r>
              <a:rPr lang="en-US" sz="2800" dirty="0" err="1">
                <a:ln w="22225">
                  <a:solidFill>
                    <a:schemeClr val="accent2"/>
                  </a:solidFill>
                  <a:prstDash val="solid"/>
                </a:ln>
                <a:solidFill>
                  <a:schemeClr val="accent2">
                    <a:lumMod val="40000"/>
                    <a:lumOff val="60000"/>
                  </a:schemeClr>
                </a:solidFill>
                <a:latin typeface="Times New Roman" panose="02020603050405020304" pitchFamily="18" charset="0"/>
                <a:cs typeface="Times New Roman" panose="02020603050405020304" pitchFamily="18" charset="0"/>
              </a:rPr>
              <a:t>Mở</a:t>
            </a:r>
            <a:r>
              <a:rPr lang="en-US" sz="2800" dirty="0">
                <a:ln w="22225">
                  <a:solidFill>
                    <a:schemeClr val="accent2"/>
                  </a:solidFill>
                  <a:prstDash val="solid"/>
                </a:ln>
                <a:solidFill>
                  <a:schemeClr val="accent2">
                    <a:lumMod val="40000"/>
                    <a:lumOff val="60000"/>
                  </a:schemeClr>
                </a:solidFill>
                <a:latin typeface="Times New Roman" panose="02020603050405020304" pitchFamily="18" charset="0"/>
                <a:cs typeface="Times New Roman" panose="02020603050405020304" pitchFamily="18" charset="0"/>
              </a:rPr>
              <a:t> </a:t>
            </a:r>
            <a:r>
              <a:rPr lang="en-US" sz="2800" dirty="0" err="1">
                <a:ln w="22225">
                  <a:solidFill>
                    <a:schemeClr val="accent2"/>
                  </a:solidFill>
                  <a:prstDash val="solid"/>
                </a:ln>
                <a:solidFill>
                  <a:schemeClr val="accent2">
                    <a:lumMod val="40000"/>
                    <a:lumOff val="60000"/>
                  </a:schemeClr>
                </a:solidFill>
                <a:latin typeface="Times New Roman" panose="02020603050405020304" pitchFamily="18" charset="0"/>
                <a:cs typeface="Times New Roman" panose="02020603050405020304" pitchFamily="18" charset="0"/>
              </a:rPr>
              <a:t>rộng</a:t>
            </a:r>
            <a:r>
              <a:rPr lang="en-US" sz="2800" dirty="0">
                <a:ln w="22225">
                  <a:solidFill>
                    <a:schemeClr val="accent2"/>
                  </a:solidFill>
                  <a:prstDash val="solid"/>
                </a:ln>
                <a:solidFill>
                  <a:schemeClr val="accent2">
                    <a:lumMod val="40000"/>
                    <a:lumOff val="60000"/>
                  </a:schemeClr>
                </a:solidFill>
                <a:latin typeface="Times New Roman" panose="02020603050405020304" pitchFamily="18" charset="0"/>
                <a:cs typeface="Times New Roman" panose="02020603050405020304" pitchFamily="18" charset="0"/>
              </a:rPr>
              <a:t> </a:t>
            </a:r>
          </a:p>
        </p:txBody>
      </p:sp>
      <p:sp>
        <p:nvSpPr>
          <p:cNvPr id="4" name="Rectangle 3"/>
          <p:cNvSpPr/>
          <p:nvPr/>
        </p:nvSpPr>
        <p:spPr>
          <a:xfrm>
            <a:off x="94595" y="1786992"/>
            <a:ext cx="11681174" cy="2641317"/>
          </a:xfrm>
          <a:prstGeom prst="rect">
            <a:avLst/>
          </a:prstGeom>
        </p:spPr>
        <p:style>
          <a:lnRef idx="2">
            <a:schemeClr val="accent6"/>
          </a:lnRef>
          <a:fillRef idx="1">
            <a:schemeClr val="lt1"/>
          </a:fillRef>
          <a:effectRef idx="0">
            <a:schemeClr val="accent6"/>
          </a:effectRef>
          <a:fontRef idx="minor">
            <a:schemeClr val="dk1"/>
          </a:fontRef>
        </p:style>
        <p:txBody>
          <a:bodyPr rtlCol="0" anchor="ctr"/>
          <a:lstStyle/>
          <a:p>
            <a:pPr algn="just"/>
            <a:r>
              <a:rPr lang="vi-VN" sz="3200" dirty="0">
                <a:latin typeface="Times New Roman" panose="02020603050405020304" pitchFamily="18" charset="0"/>
                <a:cs typeface="Times New Roman" panose="02020603050405020304" pitchFamily="18" charset="0"/>
              </a:rPr>
              <a:t>HS tìm đọc và luyện viết những bài cùng kiểu bài nghị luận thuyết phục theo các đề bài gợi ý trang 53 – SGK và dựa vào bảng kiểm ở trên để tự đánh giá, rút ra nhận xét và cải thiện kỹ năng viết của bản thân.</a:t>
            </a:r>
          </a:p>
        </p:txBody>
      </p:sp>
    </p:spTree>
    <p:extLst>
      <p:ext uri="{BB962C8B-B14F-4D97-AF65-F5344CB8AC3E}">
        <p14:creationId xmlns:p14="http://schemas.microsoft.com/office/powerpoint/2010/main" val="4229367568"/>
      </p:ext>
    </p:extLst>
  </p:cSld>
  <p:clrMapOvr>
    <a:masterClrMapping/>
  </p:clrMapOvr>
  <p:transition spd="slow">
    <p:split orient="vert"/>
  </p:transition>
  <p:timing>
    <p:tnLst>
      <p:par>
        <p:cTn id="1" dur="indefinite" restart="never" nodeType="tmRoot"/>
      </p:par>
    </p:tnLst>
  </p:timing>
</p:sld>
</file>

<file path=ppt/slides/slide1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Freeform 3"/>
          <p:cNvSpPr>
            <a:spLocks/>
          </p:cNvSpPr>
          <p:nvPr/>
        </p:nvSpPr>
        <p:spPr bwMode="auto">
          <a:xfrm>
            <a:off x="5087898" y="71677"/>
            <a:ext cx="3184603" cy="389226"/>
          </a:xfrm>
          <a:custGeom>
            <a:avLst/>
            <a:gdLst>
              <a:gd name="T0" fmla="+- 0 3326 3326"/>
              <a:gd name="T1" fmla="*/ T0 w 7474"/>
              <a:gd name="T2" fmla="+- 0 2203 761"/>
              <a:gd name="T3" fmla="*/ 2203 h 1443"/>
              <a:gd name="T4" fmla="+- 0 3485 3326"/>
              <a:gd name="T5" fmla="*/ T4 w 7474"/>
              <a:gd name="T6" fmla="+- 0 761 761"/>
              <a:gd name="T7" fmla="*/ 761 h 1443"/>
              <a:gd name="T8" fmla="+- 0 10800 3326"/>
              <a:gd name="T9" fmla="*/ T8 w 7474"/>
              <a:gd name="T10" fmla="+- 0 761 761"/>
              <a:gd name="T11" fmla="*/ 761 h 1443"/>
              <a:gd name="T12" fmla="+- 0 10800 3326"/>
              <a:gd name="T13" fmla="*/ T12 w 7474"/>
              <a:gd name="T14" fmla="+- 0 2191 761"/>
              <a:gd name="T15" fmla="*/ 2191 h 1443"/>
              <a:gd name="T16" fmla="+- 0 3326 3326"/>
              <a:gd name="T17" fmla="*/ T16 w 7474"/>
              <a:gd name="T18" fmla="+- 0 2203 761"/>
              <a:gd name="T19" fmla="*/ 2203 h 1443"/>
            </a:gdLst>
            <a:ahLst/>
            <a:cxnLst>
              <a:cxn ang="0">
                <a:pos x="T1" y="T3"/>
              </a:cxn>
              <a:cxn ang="0">
                <a:pos x="T5" y="T7"/>
              </a:cxn>
              <a:cxn ang="0">
                <a:pos x="T9" y="T11"/>
              </a:cxn>
              <a:cxn ang="0">
                <a:pos x="T13" y="T15"/>
              </a:cxn>
              <a:cxn ang="0">
                <a:pos x="T17" y="T19"/>
              </a:cxn>
            </a:cxnLst>
            <a:rect l="0" t="0" r="r" b="b"/>
            <a:pathLst>
              <a:path w="7474" h="1443">
                <a:moveTo>
                  <a:pt x="0" y="1442"/>
                </a:moveTo>
                <a:lnTo>
                  <a:pt x="159" y="0"/>
                </a:lnTo>
                <a:lnTo>
                  <a:pt x="7474" y="0"/>
                </a:lnTo>
                <a:lnTo>
                  <a:pt x="7474" y="1430"/>
                </a:lnTo>
                <a:lnTo>
                  <a:pt x="0" y="1442"/>
                </a:lnTo>
                <a:close/>
              </a:path>
            </a:pathLst>
          </a:custGeom>
          <a:solidFill>
            <a:srgbClr val="FBFBE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 name="Rectangle 2"/>
          <p:cNvSpPr>
            <a:spLocks noChangeArrowheads="1"/>
          </p:cNvSpPr>
          <p:nvPr/>
        </p:nvSpPr>
        <p:spPr bwMode="auto">
          <a:xfrm>
            <a:off x="17460" y="0"/>
            <a:ext cx="12192000" cy="652321"/>
          </a:xfrm>
          <a:prstGeom prst="rect">
            <a:avLst/>
          </a:prstGeom>
          <a:solidFill>
            <a:srgbClr val="B1C1E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Freeform 3"/>
          <p:cNvSpPr>
            <a:spLocks/>
          </p:cNvSpPr>
          <p:nvPr/>
        </p:nvSpPr>
        <p:spPr bwMode="auto">
          <a:xfrm>
            <a:off x="1893557" y="71677"/>
            <a:ext cx="10315903" cy="684643"/>
          </a:xfrm>
          <a:custGeom>
            <a:avLst/>
            <a:gdLst>
              <a:gd name="T0" fmla="+- 0 3326 3326"/>
              <a:gd name="T1" fmla="*/ T0 w 7474"/>
              <a:gd name="T2" fmla="+- 0 2203 761"/>
              <a:gd name="T3" fmla="*/ 2203 h 1443"/>
              <a:gd name="T4" fmla="+- 0 3485 3326"/>
              <a:gd name="T5" fmla="*/ T4 w 7474"/>
              <a:gd name="T6" fmla="+- 0 761 761"/>
              <a:gd name="T7" fmla="*/ 761 h 1443"/>
              <a:gd name="T8" fmla="+- 0 10800 3326"/>
              <a:gd name="T9" fmla="*/ T8 w 7474"/>
              <a:gd name="T10" fmla="+- 0 761 761"/>
              <a:gd name="T11" fmla="*/ 761 h 1443"/>
              <a:gd name="T12" fmla="+- 0 10800 3326"/>
              <a:gd name="T13" fmla="*/ T12 w 7474"/>
              <a:gd name="T14" fmla="+- 0 2191 761"/>
              <a:gd name="T15" fmla="*/ 2191 h 1443"/>
              <a:gd name="T16" fmla="+- 0 3326 3326"/>
              <a:gd name="T17" fmla="*/ T16 w 7474"/>
              <a:gd name="T18" fmla="+- 0 2203 761"/>
              <a:gd name="T19" fmla="*/ 2203 h 1443"/>
            </a:gdLst>
            <a:ahLst/>
            <a:cxnLst>
              <a:cxn ang="0">
                <a:pos x="T1" y="T3"/>
              </a:cxn>
              <a:cxn ang="0">
                <a:pos x="T5" y="T7"/>
              </a:cxn>
              <a:cxn ang="0">
                <a:pos x="T9" y="T11"/>
              </a:cxn>
              <a:cxn ang="0">
                <a:pos x="T13" y="T15"/>
              </a:cxn>
              <a:cxn ang="0">
                <a:pos x="T17" y="T19"/>
              </a:cxn>
            </a:cxnLst>
            <a:rect l="0" t="0" r="r" b="b"/>
            <a:pathLst>
              <a:path w="7474" h="1443">
                <a:moveTo>
                  <a:pt x="0" y="1442"/>
                </a:moveTo>
                <a:lnTo>
                  <a:pt x="159" y="0"/>
                </a:lnTo>
                <a:lnTo>
                  <a:pt x="7474" y="0"/>
                </a:lnTo>
                <a:lnTo>
                  <a:pt x="7474" y="1430"/>
                </a:lnTo>
                <a:lnTo>
                  <a:pt x="0" y="1442"/>
                </a:lnTo>
                <a:close/>
              </a:path>
            </a:pathLst>
          </a:custGeom>
          <a:solidFill>
            <a:schemeClr val="accent6">
              <a:lumMod val="20000"/>
              <a:lumOff val="8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15" name="Group 14"/>
          <p:cNvGrpSpPr/>
          <p:nvPr/>
        </p:nvGrpSpPr>
        <p:grpSpPr>
          <a:xfrm>
            <a:off x="1608530" y="53231"/>
            <a:ext cx="538945" cy="821412"/>
            <a:chOff x="908603" y="80216"/>
            <a:chExt cx="538945" cy="676514"/>
          </a:xfrm>
        </p:grpSpPr>
        <p:sp>
          <p:nvSpPr>
            <p:cNvPr id="20" name="Freeform 4"/>
            <p:cNvSpPr>
              <a:spLocks/>
            </p:cNvSpPr>
            <p:nvPr/>
          </p:nvSpPr>
          <p:spPr bwMode="auto">
            <a:xfrm>
              <a:off x="1136046" y="80216"/>
              <a:ext cx="311502" cy="676514"/>
            </a:xfrm>
            <a:custGeom>
              <a:avLst/>
              <a:gdLst>
                <a:gd name="T0" fmla="+- 0 3055 3055"/>
                <a:gd name="T1" fmla="*/ T0 w 430"/>
                <a:gd name="T2" fmla="+- 0 2450 761"/>
                <a:gd name="T3" fmla="*/ 2450 h 1690"/>
                <a:gd name="T4" fmla="+- 0 3086 3055"/>
                <a:gd name="T5" fmla="*/ T4 w 430"/>
                <a:gd name="T6" fmla="+- 0 1116 761"/>
                <a:gd name="T7" fmla="*/ 1116 h 1690"/>
                <a:gd name="T8" fmla="+- 0 3485 3055"/>
                <a:gd name="T9" fmla="*/ T8 w 430"/>
                <a:gd name="T10" fmla="+- 0 761 761"/>
                <a:gd name="T11" fmla="*/ 761 h 1690"/>
                <a:gd name="T12" fmla="+- 0 3326 3055"/>
                <a:gd name="T13" fmla="*/ T12 w 430"/>
                <a:gd name="T14" fmla="+- 0 2203 761"/>
                <a:gd name="T15" fmla="*/ 2203 h 1690"/>
                <a:gd name="T16" fmla="+- 0 3055 3055"/>
                <a:gd name="T17" fmla="*/ T16 w 430"/>
                <a:gd name="T18" fmla="+- 0 2450 761"/>
                <a:gd name="T19" fmla="*/ 2450 h 1690"/>
              </a:gdLst>
              <a:ahLst/>
              <a:cxnLst>
                <a:cxn ang="0">
                  <a:pos x="T1" y="T3"/>
                </a:cxn>
                <a:cxn ang="0">
                  <a:pos x="T5" y="T7"/>
                </a:cxn>
                <a:cxn ang="0">
                  <a:pos x="T9" y="T11"/>
                </a:cxn>
                <a:cxn ang="0">
                  <a:pos x="T13" y="T15"/>
                </a:cxn>
                <a:cxn ang="0">
                  <a:pos x="T17" y="T19"/>
                </a:cxn>
              </a:cxnLst>
              <a:rect l="0" t="0" r="r" b="b"/>
              <a:pathLst>
                <a:path w="430" h="1690">
                  <a:moveTo>
                    <a:pt x="0" y="1689"/>
                  </a:moveTo>
                  <a:lnTo>
                    <a:pt x="31" y="355"/>
                  </a:lnTo>
                  <a:lnTo>
                    <a:pt x="430" y="0"/>
                  </a:lnTo>
                  <a:lnTo>
                    <a:pt x="271" y="1442"/>
                  </a:lnTo>
                  <a:lnTo>
                    <a:pt x="0" y="1689"/>
                  </a:lnTo>
                  <a:close/>
                </a:path>
              </a:pathLst>
            </a:custGeom>
            <a:solidFill>
              <a:srgbClr val="FBB6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 name="Freeform 5"/>
            <p:cNvSpPr>
              <a:spLocks/>
            </p:cNvSpPr>
            <p:nvPr/>
          </p:nvSpPr>
          <p:spPr bwMode="auto">
            <a:xfrm>
              <a:off x="908603" y="80216"/>
              <a:ext cx="258983" cy="676514"/>
            </a:xfrm>
            <a:custGeom>
              <a:avLst/>
              <a:gdLst>
                <a:gd name="T0" fmla="+- 0 3055 2731"/>
                <a:gd name="T1" fmla="*/ T0 w 356"/>
                <a:gd name="T2" fmla="+- 0 2450 761"/>
                <a:gd name="T3" fmla="*/ 2450 h 1690"/>
                <a:gd name="T4" fmla="+- 0 2798 2731"/>
                <a:gd name="T5" fmla="*/ T4 w 356"/>
                <a:gd name="T6" fmla="+- 0 2203 761"/>
                <a:gd name="T7" fmla="*/ 2203 h 1690"/>
                <a:gd name="T8" fmla="+- 0 2731 2731"/>
                <a:gd name="T9" fmla="*/ T8 w 356"/>
                <a:gd name="T10" fmla="+- 0 761 761"/>
                <a:gd name="T11" fmla="*/ 761 h 1690"/>
                <a:gd name="T12" fmla="+- 0 3086 2731"/>
                <a:gd name="T13" fmla="*/ T12 w 356"/>
                <a:gd name="T14" fmla="+- 0 1116 761"/>
                <a:gd name="T15" fmla="*/ 1116 h 1690"/>
                <a:gd name="T16" fmla="+- 0 3055 2731"/>
                <a:gd name="T17" fmla="*/ T16 w 356"/>
                <a:gd name="T18" fmla="+- 0 2450 761"/>
                <a:gd name="T19" fmla="*/ 2450 h 1690"/>
              </a:gdLst>
              <a:ahLst/>
              <a:cxnLst>
                <a:cxn ang="0">
                  <a:pos x="T1" y="T3"/>
                </a:cxn>
                <a:cxn ang="0">
                  <a:pos x="T5" y="T7"/>
                </a:cxn>
                <a:cxn ang="0">
                  <a:pos x="T9" y="T11"/>
                </a:cxn>
                <a:cxn ang="0">
                  <a:pos x="T13" y="T15"/>
                </a:cxn>
                <a:cxn ang="0">
                  <a:pos x="T17" y="T19"/>
                </a:cxn>
              </a:cxnLst>
              <a:rect l="0" t="0" r="r" b="b"/>
              <a:pathLst>
                <a:path w="356" h="1690">
                  <a:moveTo>
                    <a:pt x="324" y="1689"/>
                  </a:moveTo>
                  <a:lnTo>
                    <a:pt x="67" y="1442"/>
                  </a:lnTo>
                  <a:lnTo>
                    <a:pt x="0" y="0"/>
                  </a:lnTo>
                  <a:lnTo>
                    <a:pt x="355" y="355"/>
                  </a:lnTo>
                  <a:lnTo>
                    <a:pt x="324" y="1689"/>
                  </a:lnTo>
                  <a:close/>
                </a:path>
              </a:pathLst>
            </a:custGeom>
            <a:solidFill>
              <a:srgbClr val="DB6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5" name="Freeform 6"/>
          <p:cNvSpPr>
            <a:spLocks/>
          </p:cNvSpPr>
          <p:nvPr/>
        </p:nvSpPr>
        <p:spPr bwMode="auto">
          <a:xfrm>
            <a:off x="889114" y="71678"/>
            <a:ext cx="772509" cy="684642"/>
          </a:xfrm>
          <a:custGeom>
            <a:avLst/>
            <a:gdLst>
              <a:gd name="T0" fmla="+- 0 2798 1553"/>
              <a:gd name="T1" fmla="*/ T0 w 1246"/>
              <a:gd name="T2" fmla="+- 0 2203 761"/>
              <a:gd name="T3" fmla="*/ 2203 h 1443"/>
              <a:gd name="T4" fmla="+- 0 1553 1553"/>
              <a:gd name="T5" fmla="*/ T4 w 1246"/>
              <a:gd name="T6" fmla="+- 0 2203 761"/>
              <a:gd name="T7" fmla="*/ 2203 h 1443"/>
              <a:gd name="T8" fmla="+- 0 1553 1553"/>
              <a:gd name="T9" fmla="*/ T8 w 1246"/>
              <a:gd name="T10" fmla="+- 0 761 761"/>
              <a:gd name="T11" fmla="*/ 761 h 1443"/>
              <a:gd name="T12" fmla="+- 0 2731 1553"/>
              <a:gd name="T13" fmla="*/ T12 w 1246"/>
              <a:gd name="T14" fmla="+- 0 761 761"/>
              <a:gd name="T15" fmla="*/ 761 h 1443"/>
              <a:gd name="T16" fmla="+- 0 2798 1553"/>
              <a:gd name="T17" fmla="*/ T16 w 1246"/>
              <a:gd name="T18" fmla="+- 0 2203 761"/>
              <a:gd name="T19" fmla="*/ 2203 h 1443"/>
            </a:gdLst>
            <a:ahLst/>
            <a:cxnLst>
              <a:cxn ang="0">
                <a:pos x="T1" y="T3"/>
              </a:cxn>
              <a:cxn ang="0">
                <a:pos x="T5" y="T7"/>
              </a:cxn>
              <a:cxn ang="0">
                <a:pos x="T9" y="T11"/>
              </a:cxn>
              <a:cxn ang="0">
                <a:pos x="T13" y="T15"/>
              </a:cxn>
              <a:cxn ang="0">
                <a:pos x="T17" y="T19"/>
              </a:cxn>
            </a:cxnLst>
            <a:rect l="0" t="0" r="r" b="b"/>
            <a:pathLst>
              <a:path w="1246" h="1443">
                <a:moveTo>
                  <a:pt x="1245" y="1442"/>
                </a:moveTo>
                <a:lnTo>
                  <a:pt x="0" y="1442"/>
                </a:lnTo>
                <a:lnTo>
                  <a:pt x="0" y="0"/>
                </a:lnTo>
                <a:lnTo>
                  <a:pt x="1178" y="0"/>
                </a:lnTo>
                <a:lnTo>
                  <a:pt x="1245" y="1442"/>
                </a:lnTo>
                <a:close/>
              </a:path>
            </a:pathLst>
          </a:custGeom>
          <a:solidFill>
            <a:srgbClr val="F4832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 name="Rectangle 25"/>
          <p:cNvSpPr/>
          <p:nvPr/>
        </p:nvSpPr>
        <p:spPr>
          <a:xfrm>
            <a:off x="889114" y="88180"/>
            <a:ext cx="719416" cy="58064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a:latin typeface="Times New Roman" panose="02020603050405020304" pitchFamily="18" charset="0"/>
                <a:cs typeface="Times New Roman" panose="02020603050405020304" pitchFamily="18" charset="0"/>
              </a:rPr>
              <a:t>LỚP</a:t>
            </a:r>
          </a:p>
          <a:p>
            <a:pPr algn="ctr"/>
            <a:r>
              <a:rPr lang="en-US" b="1">
                <a:latin typeface="Times New Roman" panose="02020603050405020304" pitchFamily="18" charset="0"/>
                <a:cs typeface="Times New Roman" panose="02020603050405020304" pitchFamily="18" charset="0"/>
              </a:rPr>
              <a:t>10</a:t>
            </a:r>
          </a:p>
        </p:txBody>
      </p:sp>
      <p:sp>
        <p:nvSpPr>
          <p:cNvPr id="18" name="Rounded Rectangle 17"/>
          <p:cNvSpPr/>
          <p:nvPr/>
        </p:nvSpPr>
        <p:spPr>
          <a:xfrm>
            <a:off x="94594" y="71678"/>
            <a:ext cx="747224" cy="684642"/>
          </a:xfrm>
          <a:prstGeom prst="roundRect">
            <a:avLst/>
          </a:prstGeom>
          <a:solidFill>
            <a:schemeClr val="accent6">
              <a:lumMod val="75000"/>
            </a:schemeClr>
          </a:solidFill>
          <a:ln>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700" b="1">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NGỮ VĂN</a:t>
            </a:r>
          </a:p>
        </p:txBody>
      </p:sp>
      <p:sp>
        <p:nvSpPr>
          <p:cNvPr id="23" name="Rectangle 22"/>
          <p:cNvSpPr/>
          <p:nvPr/>
        </p:nvSpPr>
        <p:spPr>
          <a:xfrm>
            <a:off x="2147475" y="131928"/>
            <a:ext cx="10044525" cy="56414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dirty="0">
              <a:solidFill>
                <a:srgbClr val="C00000"/>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endParaRPr>
          </a:p>
        </p:txBody>
      </p:sp>
      <p:grpSp>
        <p:nvGrpSpPr>
          <p:cNvPr id="29" name="Group 28"/>
          <p:cNvGrpSpPr/>
          <p:nvPr/>
        </p:nvGrpSpPr>
        <p:grpSpPr>
          <a:xfrm>
            <a:off x="17460" y="6782919"/>
            <a:ext cx="12194502" cy="75081"/>
            <a:chOff x="4931841" y="4800600"/>
            <a:chExt cx="14776329" cy="149111"/>
          </a:xfrm>
          <a:solidFill>
            <a:schemeClr val="accent6">
              <a:lumMod val="50000"/>
            </a:schemeClr>
          </a:solidFill>
        </p:grpSpPr>
        <p:grpSp>
          <p:nvGrpSpPr>
            <p:cNvPr id="30" name="Group 29"/>
            <p:cNvGrpSpPr/>
            <p:nvPr/>
          </p:nvGrpSpPr>
          <p:grpSpPr>
            <a:xfrm>
              <a:off x="4931841" y="4800600"/>
              <a:ext cx="12138546" cy="149111"/>
              <a:chOff x="2844983" y="4880089"/>
              <a:chExt cx="12138546" cy="149111"/>
            </a:xfrm>
            <a:grpFill/>
          </p:grpSpPr>
          <p:grpSp>
            <p:nvGrpSpPr>
              <p:cNvPr id="36" name="Group 35"/>
              <p:cNvGrpSpPr/>
              <p:nvPr/>
            </p:nvGrpSpPr>
            <p:grpSpPr>
              <a:xfrm>
                <a:off x="2844983" y="4880089"/>
                <a:ext cx="11069794" cy="149111"/>
                <a:chOff x="2211387" y="5029200"/>
                <a:chExt cx="11679394" cy="126831"/>
              </a:xfrm>
              <a:grpFill/>
            </p:grpSpPr>
            <p:sp>
              <p:nvSpPr>
                <p:cNvPr id="39" name="Freeform 5"/>
                <p:cNvSpPr>
                  <a:spLocks/>
                </p:cNvSpPr>
                <p:nvPr/>
              </p:nvSpPr>
              <p:spPr bwMode="auto">
                <a:xfrm>
                  <a:off x="2211387" y="5029200"/>
                  <a:ext cx="526381" cy="126831"/>
                </a:xfrm>
                <a:custGeom>
                  <a:avLst/>
                  <a:gdLst>
                    <a:gd name="T0" fmla="*/ 33 w 412"/>
                    <a:gd name="T1" fmla="*/ 150 h 182"/>
                    <a:gd name="T2" fmla="*/ 187 w 412"/>
                    <a:gd name="T3" fmla="*/ 150 h 182"/>
                    <a:gd name="T4" fmla="*/ 187 w 412"/>
                    <a:gd name="T5" fmla="*/ 1 h 182"/>
                    <a:gd name="T6" fmla="*/ 187 w 412"/>
                    <a:gd name="T7" fmla="*/ 1 h 182"/>
                    <a:gd name="T8" fmla="*/ 187 w 412"/>
                    <a:gd name="T9" fmla="*/ 1 h 182"/>
                    <a:gd name="T10" fmla="*/ 412 w 412"/>
                    <a:gd name="T11" fmla="*/ 0 h 182"/>
                    <a:gd name="T12" fmla="*/ 412 w 412"/>
                    <a:gd name="T13" fmla="*/ 181 h 182"/>
                    <a:gd name="T14" fmla="*/ 379 w 412"/>
                    <a:gd name="T15" fmla="*/ 181 h 182"/>
                    <a:gd name="T16" fmla="*/ 379 w 412"/>
                    <a:gd name="T17" fmla="*/ 181 h 182"/>
                    <a:gd name="T18" fmla="*/ 256 w 412"/>
                    <a:gd name="T19" fmla="*/ 182 h 182"/>
                    <a:gd name="T20" fmla="*/ 255 w 412"/>
                    <a:gd name="T21" fmla="*/ 62 h 182"/>
                    <a:gd name="T22" fmla="*/ 342 w 412"/>
                    <a:gd name="T23" fmla="*/ 62 h 182"/>
                    <a:gd name="T24" fmla="*/ 342 w 412"/>
                    <a:gd name="T25" fmla="*/ 62 h 182"/>
                    <a:gd name="T26" fmla="*/ 342 w 412"/>
                    <a:gd name="T27" fmla="*/ 62 h 182"/>
                    <a:gd name="T28" fmla="*/ 342 w 412"/>
                    <a:gd name="T29" fmla="*/ 94 h 182"/>
                    <a:gd name="T30" fmla="*/ 342 w 412"/>
                    <a:gd name="T31" fmla="*/ 94 h 182"/>
                    <a:gd name="T32" fmla="*/ 342 w 412"/>
                    <a:gd name="T33" fmla="*/ 116 h 182"/>
                    <a:gd name="T34" fmla="*/ 313 w 412"/>
                    <a:gd name="T35" fmla="*/ 116 h 182"/>
                    <a:gd name="T36" fmla="*/ 313 w 412"/>
                    <a:gd name="T37" fmla="*/ 94 h 182"/>
                    <a:gd name="T38" fmla="*/ 288 w 412"/>
                    <a:gd name="T39" fmla="*/ 94 h 182"/>
                    <a:gd name="T40" fmla="*/ 288 w 412"/>
                    <a:gd name="T41" fmla="*/ 149 h 182"/>
                    <a:gd name="T42" fmla="*/ 379 w 412"/>
                    <a:gd name="T43" fmla="*/ 149 h 182"/>
                    <a:gd name="T44" fmla="*/ 379 w 412"/>
                    <a:gd name="T45" fmla="*/ 32 h 182"/>
                    <a:gd name="T46" fmla="*/ 220 w 412"/>
                    <a:gd name="T47" fmla="*/ 32 h 182"/>
                    <a:gd name="T48" fmla="*/ 220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7 w 412"/>
                    <a:gd name="T61" fmla="*/ 115 h 182"/>
                    <a:gd name="T62" fmla="*/ 100 w 412"/>
                    <a:gd name="T63" fmla="*/ 115 h 182"/>
                    <a:gd name="T64" fmla="*/ 100 w 412"/>
                    <a:gd name="T65" fmla="*/ 116 h 182"/>
                    <a:gd name="T66" fmla="*/ 71 w 412"/>
                    <a:gd name="T67" fmla="*/ 116 h 182"/>
                    <a:gd name="T68" fmla="*/ 71 w 412"/>
                    <a:gd name="T69" fmla="*/ 115 h 182"/>
                    <a:gd name="T70" fmla="*/ 70 w 412"/>
                    <a:gd name="T71" fmla="*/ 115 h 182"/>
                    <a:gd name="T72" fmla="*/ 69 w 412"/>
                    <a:gd name="T73" fmla="*/ 61 h 182"/>
                    <a:gd name="T74" fmla="*/ 100 w 412"/>
                    <a:gd name="T75" fmla="*/ 61 h 182"/>
                    <a:gd name="T76" fmla="*/ 100 w 412"/>
                    <a:gd name="T77" fmla="*/ 84 h 182"/>
                    <a:gd name="T78" fmla="*/ 124 w 412"/>
                    <a:gd name="T79" fmla="*/ 84 h 182"/>
                    <a:gd name="T80" fmla="*/ 124 w 412"/>
                    <a:gd name="T81" fmla="*/ 33 h 182"/>
                    <a:gd name="T82" fmla="*/ 33 w 412"/>
                    <a:gd name="T83" fmla="*/ 33 h 182"/>
                    <a:gd name="T84" fmla="*/ 33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3" y="150"/>
                      </a:moveTo>
                      <a:cubicBezTo>
                        <a:pt x="187" y="150"/>
                        <a:pt x="187" y="150"/>
                        <a:pt x="187" y="150"/>
                      </a:cubicBezTo>
                      <a:cubicBezTo>
                        <a:pt x="187" y="1"/>
                        <a:pt x="187" y="1"/>
                        <a:pt x="187"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79" y="181"/>
                        <a:pt x="379" y="181"/>
                        <a:pt x="379" y="181"/>
                      </a:cubicBezTo>
                      <a:cubicBezTo>
                        <a:pt x="379" y="181"/>
                        <a:pt x="379" y="181"/>
                        <a:pt x="379" y="181"/>
                      </a:cubicBezTo>
                      <a:cubicBezTo>
                        <a:pt x="256" y="182"/>
                        <a:pt x="256" y="182"/>
                        <a:pt x="256" y="182"/>
                      </a:cubicBezTo>
                      <a:cubicBezTo>
                        <a:pt x="256" y="143"/>
                        <a:pt x="255" y="100"/>
                        <a:pt x="255" y="62"/>
                      </a:cubicBezTo>
                      <a:cubicBezTo>
                        <a:pt x="285" y="62"/>
                        <a:pt x="313" y="62"/>
                        <a:pt x="342" y="62"/>
                      </a:cubicBezTo>
                      <a:cubicBezTo>
                        <a:pt x="342" y="62"/>
                        <a:pt x="342" y="62"/>
                        <a:pt x="342" y="62"/>
                      </a:cubicBezTo>
                      <a:cubicBezTo>
                        <a:pt x="342" y="62"/>
                        <a:pt x="342" y="62"/>
                        <a:pt x="342" y="62"/>
                      </a:cubicBezTo>
                      <a:cubicBezTo>
                        <a:pt x="342" y="94"/>
                        <a:pt x="342" y="94"/>
                        <a:pt x="342"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8" y="94"/>
                        <a:pt x="288" y="94"/>
                        <a:pt x="288" y="94"/>
                      </a:cubicBezTo>
                      <a:cubicBezTo>
                        <a:pt x="288" y="149"/>
                        <a:pt x="288" y="149"/>
                        <a:pt x="288" y="149"/>
                      </a:cubicBezTo>
                      <a:cubicBezTo>
                        <a:pt x="379" y="149"/>
                        <a:pt x="379" y="149"/>
                        <a:pt x="379" y="149"/>
                      </a:cubicBezTo>
                      <a:cubicBezTo>
                        <a:pt x="379" y="32"/>
                        <a:pt x="379" y="32"/>
                        <a:pt x="379" y="32"/>
                      </a:cubicBezTo>
                      <a:cubicBezTo>
                        <a:pt x="220" y="32"/>
                        <a:pt x="220" y="32"/>
                        <a:pt x="220" y="32"/>
                      </a:cubicBezTo>
                      <a:cubicBezTo>
                        <a:pt x="220" y="32"/>
                        <a:pt x="220" y="32"/>
                        <a:pt x="220"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7" y="115"/>
                        <a:pt x="157" y="115"/>
                        <a:pt x="157" y="115"/>
                      </a:cubicBezTo>
                      <a:cubicBezTo>
                        <a:pt x="100" y="115"/>
                        <a:pt x="100" y="115"/>
                        <a:pt x="100" y="115"/>
                      </a:cubicBezTo>
                      <a:cubicBezTo>
                        <a:pt x="100" y="116"/>
                        <a:pt x="100" y="116"/>
                        <a:pt x="100" y="116"/>
                      </a:cubicBezTo>
                      <a:cubicBezTo>
                        <a:pt x="71" y="116"/>
                        <a:pt x="71" y="116"/>
                        <a:pt x="71" y="116"/>
                      </a:cubicBezTo>
                      <a:cubicBezTo>
                        <a:pt x="71" y="115"/>
                        <a:pt x="71" y="115"/>
                        <a:pt x="71" y="115"/>
                      </a:cubicBezTo>
                      <a:cubicBezTo>
                        <a:pt x="70" y="115"/>
                        <a:pt x="70" y="115"/>
                        <a:pt x="70" y="115"/>
                      </a:cubicBezTo>
                      <a:cubicBezTo>
                        <a:pt x="69" y="61"/>
                        <a:pt x="69" y="61"/>
                        <a:pt x="69" y="61"/>
                      </a:cubicBezTo>
                      <a:cubicBezTo>
                        <a:pt x="100" y="61"/>
                        <a:pt x="100" y="61"/>
                        <a:pt x="100" y="61"/>
                      </a:cubicBezTo>
                      <a:cubicBezTo>
                        <a:pt x="100" y="84"/>
                        <a:pt x="100" y="84"/>
                        <a:pt x="100" y="84"/>
                      </a:cubicBezTo>
                      <a:cubicBezTo>
                        <a:pt x="124" y="84"/>
                        <a:pt x="124" y="84"/>
                        <a:pt x="124" y="84"/>
                      </a:cubicBezTo>
                      <a:cubicBezTo>
                        <a:pt x="124" y="33"/>
                        <a:pt x="124" y="33"/>
                        <a:pt x="124" y="33"/>
                      </a:cubicBezTo>
                      <a:cubicBezTo>
                        <a:pt x="33" y="33"/>
                        <a:pt x="33" y="33"/>
                        <a:pt x="33" y="33"/>
                      </a:cubicBezTo>
                      <a:lnTo>
                        <a:pt x="33"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40" name="Freeform 6"/>
                <p:cNvSpPr>
                  <a:spLocks/>
                </p:cNvSpPr>
                <p:nvPr/>
              </p:nvSpPr>
              <p:spPr bwMode="auto">
                <a:xfrm>
                  <a:off x="2769038" y="5029200"/>
                  <a:ext cx="524643" cy="126831"/>
                </a:xfrm>
                <a:custGeom>
                  <a:avLst/>
                  <a:gdLst>
                    <a:gd name="T0" fmla="*/ 32 w 411"/>
                    <a:gd name="T1" fmla="*/ 150 h 182"/>
                    <a:gd name="T2" fmla="*/ 186 w 411"/>
                    <a:gd name="T3" fmla="*/ 150 h 182"/>
                    <a:gd name="T4" fmla="*/ 186 w 411"/>
                    <a:gd name="T5" fmla="*/ 1 h 182"/>
                    <a:gd name="T6" fmla="*/ 187 w 411"/>
                    <a:gd name="T7" fmla="*/ 1 h 182"/>
                    <a:gd name="T8" fmla="*/ 187 w 411"/>
                    <a:gd name="T9" fmla="*/ 1 h 182"/>
                    <a:gd name="T10" fmla="*/ 411 w 411"/>
                    <a:gd name="T11" fmla="*/ 0 h 182"/>
                    <a:gd name="T12" fmla="*/ 411 w 411"/>
                    <a:gd name="T13" fmla="*/ 181 h 182"/>
                    <a:gd name="T14" fmla="*/ 379 w 411"/>
                    <a:gd name="T15" fmla="*/ 181 h 182"/>
                    <a:gd name="T16" fmla="*/ 379 w 411"/>
                    <a:gd name="T17" fmla="*/ 181 h 182"/>
                    <a:gd name="T18" fmla="*/ 255 w 411"/>
                    <a:gd name="T19" fmla="*/ 182 h 182"/>
                    <a:gd name="T20" fmla="*/ 255 w 411"/>
                    <a:gd name="T21" fmla="*/ 62 h 182"/>
                    <a:gd name="T22" fmla="*/ 341 w 411"/>
                    <a:gd name="T23" fmla="*/ 62 h 182"/>
                    <a:gd name="T24" fmla="*/ 341 w 411"/>
                    <a:gd name="T25" fmla="*/ 62 h 182"/>
                    <a:gd name="T26" fmla="*/ 342 w 411"/>
                    <a:gd name="T27" fmla="*/ 62 h 182"/>
                    <a:gd name="T28" fmla="*/ 342 w 411"/>
                    <a:gd name="T29" fmla="*/ 94 h 182"/>
                    <a:gd name="T30" fmla="*/ 341 w 411"/>
                    <a:gd name="T31" fmla="*/ 94 h 182"/>
                    <a:gd name="T32" fmla="*/ 341 w 411"/>
                    <a:gd name="T33" fmla="*/ 116 h 182"/>
                    <a:gd name="T34" fmla="*/ 312 w 411"/>
                    <a:gd name="T35" fmla="*/ 116 h 182"/>
                    <a:gd name="T36" fmla="*/ 312 w 411"/>
                    <a:gd name="T37" fmla="*/ 94 h 182"/>
                    <a:gd name="T38" fmla="*/ 288 w 411"/>
                    <a:gd name="T39" fmla="*/ 94 h 182"/>
                    <a:gd name="T40" fmla="*/ 288 w 411"/>
                    <a:gd name="T41" fmla="*/ 149 h 182"/>
                    <a:gd name="T42" fmla="*/ 379 w 411"/>
                    <a:gd name="T43" fmla="*/ 149 h 182"/>
                    <a:gd name="T44" fmla="*/ 379 w 411"/>
                    <a:gd name="T45" fmla="*/ 32 h 182"/>
                    <a:gd name="T46" fmla="*/ 220 w 411"/>
                    <a:gd name="T47" fmla="*/ 32 h 182"/>
                    <a:gd name="T48" fmla="*/ 220 w 411"/>
                    <a:gd name="T49" fmla="*/ 32 h 182"/>
                    <a:gd name="T50" fmla="*/ 218 w 411"/>
                    <a:gd name="T51" fmla="*/ 32 h 182"/>
                    <a:gd name="T52" fmla="*/ 218 w 411"/>
                    <a:gd name="T53" fmla="*/ 182 h 182"/>
                    <a:gd name="T54" fmla="*/ 0 w 411"/>
                    <a:gd name="T55" fmla="*/ 182 h 182"/>
                    <a:gd name="T56" fmla="*/ 0 w 411"/>
                    <a:gd name="T57" fmla="*/ 1 h 182"/>
                    <a:gd name="T58" fmla="*/ 156 w 411"/>
                    <a:gd name="T59" fmla="*/ 0 h 182"/>
                    <a:gd name="T60" fmla="*/ 156 w 411"/>
                    <a:gd name="T61" fmla="*/ 115 h 182"/>
                    <a:gd name="T62" fmla="*/ 99 w 411"/>
                    <a:gd name="T63" fmla="*/ 115 h 182"/>
                    <a:gd name="T64" fmla="*/ 99 w 411"/>
                    <a:gd name="T65" fmla="*/ 116 h 182"/>
                    <a:gd name="T66" fmla="*/ 70 w 411"/>
                    <a:gd name="T67" fmla="*/ 116 h 182"/>
                    <a:gd name="T68" fmla="*/ 70 w 411"/>
                    <a:gd name="T69" fmla="*/ 115 h 182"/>
                    <a:gd name="T70" fmla="*/ 69 w 411"/>
                    <a:gd name="T71" fmla="*/ 115 h 182"/>
                    <a:gd name="T72" fmla="*/ 69 w 411"/>
                    <a:gd name="T73" fmla="*/ 61 h 182"/>
                    <a:gd name="T74" fmla="*/ 99 w 411"/>
                    <a:gd name="T75" fmla="*/ 61 h 182"/>
                    <a:gd name="T76" fmla="*/ 99 w 411"/>
                    <a:gd name="T77" fmla="*/ 84 h 182"/>
                    <a:gd name="T78" fmla="*/ 123 w 411"/>
                    <a:gd name="T79" fmla="*/ 84 h 182"/>
                    <a:gd name="T80" fmla="*/ 123 w 411"/>
                    <a:gd name="T81" fmla="*/ 33 h 182"/>
                    <a:gd name="T82" fmla="*/ 32 w 411"/>
                    <a:gd name="T83" fmla="*/ 33 h 182"/>
                    <a:gd name="T84" fmla="*/ 32 w 411"/>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1" h="182">
                      <a:moveTo>
                        <a:pt x="32" y="150"/>
                      </a:moveTo>
                      <a:cubicBezTo>
                        <a:pt x="186" y="150"/>
                        <a:pt x="186" y="150"/>
                        <a:pt x="186" y="150"/>
                      </a:cubicBezTo>
                      <a:cubicBezTo>
                        <a:pt x="186" y="1"/>
                        <a:pt x="186" y="1"/>
                        <a:pt x="186" y="1"/>
                      </a:cubicBezTo>
                      <a:cubicBezTo>
                        <a:pt x="187" y="1"/>
                        <a:pt x="187" y="1"/>
                        <a:pt x="187" y="1"/>
                      </a:cubicBezTo>
                      <a:cubicBezTo>
                        <a:pt x="187" y="1"/>
                        <a:pt x="187" y="1"/>
                        <a:pt x="187" y="1"/>
                      </a:cubicBezTo>
                      <a:cubicBezTo>
                        <a:pt x="268" y="1"/>
                        <a:pt x="332" y="0"/>
                        <a:pt x="411" y="0"/>
                      </a:cubicBezTo>
                      <a:cubicBezTo>
                        <a:pt x="411" y="181"/>
                        <a:pt x="411" y="181"/>
                        <a:pt x="411" y="181"/>
                      </a:cubicBezTo>
                      <a:cubicBezTo>
                        <a:pt x="379" y="181"/>
                        <a:pt x="379" y="181"/>
                        <a:pt x="379" y="181"/>
                      </a:cubicBezTo>
                      <a:cubicBezTo>
                        <a:pt x="379" y="181"/>
                        <a:pt x="379" y="181"/>
                        <a:pt x="379" y="181"/>
                      </a:cubicBezTo>
                      <a:cubicBezTo>
                        <a:pt x="255" y="182"/>
                        <a:pt x="255" y="182"/>
                        <a:pt x="255" y="182"/>
                      </a:cubicBezTo>
                      <a:cubicBezTo>
                        <a:pt x="255" y="143"/>
                        <a:pt x="255" y="100"/>
                        <a:pt x="255" y="62"/>
                      </a:cubicBezTo>
                      <a:cubicBezTo>
                        <a:pt x="284" y="62"/>
                        <a:pt x="312" y="62"/>
                        <a:pt x="341" y="62"/>
                      </a:cubicBezTo>
                      <a:cubicBezTo>
                        <a:pt x="341" y="62"/>
                        <a:pt x="341" y="62"/>
                        <a:pt x="341" y="62"/>
                      </a:cubicBezTo>
                      <a:cubicBezTo>
                        <a:pt x="342" y="62"/>
                        <a:pt x="342" y="62"/>
                        <a:pt x="342" y="62"/>
                      </a:cubicBezTo>
                      <a:cubicBezTo>
                        <a:pt x="342" y="94"/>
                        <a:pt x="342" y="94"/>
                        <a:pt x="342" y="94"/>
                      </a:cubicBezTo>
                      <a:cubicBezTo>
                        <a:pt x="341" y="94"/>
                        <a:pt x="341" y="94"/>
                        <a:pt x="341" y="94"/>
                      </a:cubicBezTo>
                      <a:cubicBezTo>
                        <a:pt x="341" y="116"/>
                        <a:pt x="341" y="116"/>
                        <a:pt x="341" y="116"/>
                      </a:cubicBezTo>
                      <a:cubicBezTo>
                        <a:pt x="312" y="116"/>
                        <a:pt x="312" y="116"/>
                        <a:pt x="312" y="116"/>
                      </a:cubicBezTo>
                      <a:cubicBezTo>
                        <a:pt x="312" y="94"/>
                        <a:pt x="312" y="94"/>
                        <a:pt x="312" y="94"/>
                      </a:cubicBezTo>
                      <a:cubicBezTo>
                        <a:pt x="288" y="94"/>
                        <a:pt x="288" y="94"/>
                        <a:pt x="288" y="94"/>
                      </a:cubicBezTo>
                      <a:cubicBezTo>
                        <a:pt x="288" y="149"/>
                        <a:pt x="288" y="149"/>
                        <a:pt x="288" y="149"/>
                      </a:cubicBezTo>
                      <a:cubicBezTo>
                        <a:pt x="379" y="149"/>
                        <a:pt x="379" y="149"/>
                        <a:pt x="379" y="149"/>
                      </a:cubicBezTo>
                      <a:cubicBezTo>
                        <a:pt x="379" y="32"/>
                        <a:pt x="379" y="32"/>
                        <a:pt x="379" y="32"/>
                      </a:cubicBezTo>
                      <a:cubicBezTo>
                        <a:pt x="220" y="32"/>
                        <a:pt x="220" y="32"/>
                        <a:pt x="220" y="32"/>
                      </a:cubicBezTo>
                      <a:cubicBezTo>
                        <a:pt x="220" y="32"/>
                        <a:pt x="220" y="32"/>
                        <a:pt x="220" y="32"/>
                      </a:cubicBezTo>
                      <a:cubicBezTo>
                        <a:pt x="218" y="32"/>
                        <a:pt x="218" y="32"/>
                        <a:pt x="218" y="32"/>
                      </a:cubicBezTo>
                      <a:cubicBezTo>
                        <a:pt x="218" y="182"/>
                        <a:pt x="218" y="182"/>
                        <a:pt x="218" y="182"/>
                      </a:cubicBezTo>
                      <a:cubicBezTo>
                        <a:pt x="0" y="182"/>
                        <a:pt x="0" y="182"/>
                        <a:pt x="0" y="182"/>
                      </a:cubicBezTo>
                      <a:cubicBezTo>
                        <a:pt x="0" y="1"/>
                        <a:pt x="0" y="1"/>
                        <a:pt x="0" y="1"/>
                      </a:cubicBezTo>
                      <a:cubicBezTo>
                        <a:pt x="156" y="0"/>
                        <a:pt x="156" y="0"/>
                        <a:pt x="156" y="0"/>
                      </a:cubicBezTo>
                      <a:cubicBezTo>
                        <a:pt x="156" y="115"/>
                        <a:pt x="156" y="115"/>
                        <a:pt x="156" y="115"/>
                      </a:cubicBezTo>
                      <a:cubicBezTo>
                        <a:pt x="99" y="115"/>
                        <a:pt x="99" y="115"/>
                        <a:pt x="99" y="115"/>
                      </a:cubicBezTo>
                      <a:cubicBezTo>
                        <a:pt x="99" y="116"/>
                        <a:pt x="99" y="116"/>
                        <a:pt x="99" y="116"/>
                      </a:cubicBezTo>
                      <a:cubicBezTo>
                        <a:pt x="70" y="116"/>
                        <a:pt x="70" y="116"/>
                        <a:pt x="70" y="116"/>
                      </a:cubicBezTo>
                      <a:cubicBezTo>
                        <a:pt x="70" y="115"/>
                        <a:pt x="70" y="115"/>
                        <a:pt x="70" y="115"/>
                      </a:cubicBezTo>
                      <a:cubicBezTo>
                        <a:pt x="69" y="115"/>
                        <a:pt x="69" y="115"/>
                        <a:pt x="69" y="115"/>
                      </a:cubicBezTo>
                      <a:cubicBezTo>
                        <a:pt x="69" y="61"/>
                        <a:pt x="69" y="61"/>
                        <a:pt x="69" y="61"/>
                      </a:cubicBezTo>
                      <a:cubicBezTo>
                        <a:pt x="99" y="61"/>
                        <a:pt x="99" y="61"/>
                        <a:pt x="99" y="61"/>
                      </a:cubicBezTo>
                      <a:cubicBezTo>
                        <a:pt x="99" y="84"/>
                        <a:pt x="99" y="84"/>
                        <a:pt x="99" y="84"/>
                      </a:cubicBezTo>
                      <a:cubicBezTo>
                        <a:pt x="123" y="84"/>
                        <a:pt x="123" y="84"/>
                        <a:pt x="123" y="84"/>
                      </a:cubicBezTo>
                      <a:cubicBezTo>
                        <a:pt x="123" y="33"/>
                        <a:pt x="123" y="33"/>
                        <a:pt x="123" y="33"/>
                      </a:cubicBezTo>
                      <a:cubicBezTo>
                        <a:pt x="32" y="33"/>
                        <a:pt x="32" y="33"/>
                        <a:pt x="32" y="33"/>
                      </a:cubicBezTo>
                      <a:lnTo>
                        <a:pt x="32"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41" name="Freeform 7"/>
                <p:cNvSpPr>
                  <a:spLocks/>
                </p:cNvSpPr>
                <p:nvPr/>
              </p:nvSpPr>
              <p:spPr bwMode="auto">
                <a:xfrm>
                  <a:off x="3324952" y="5029200"/>
                  <a:ext cx="526381" cy="126831"/>
                </a:xfrm>
                <a:custGeom>
                  <a:avLst/>
                  <a:gdLst>
                    <a:gd name="T0" fmla="*/ 33 w 412"/>
                    <a:gd name="T1" fmla="*/ 150 h 182"/>
                    <a:gd name="T2" fmla="*/ 187 w 412"/>
                    <a:gd name="T3" fmla="*/ 150 h 182"/>
                    <a:gd name="T4" fmla="*/ 187 w 412"/>
                    <a:gd name="T5" fmla="*/ 1 h 182"/>
                    <a:gd name="T6" fmla="*/ 187 w 412"/>
                    <a:gd name="T7" fmla="*/ 1 h 182"/>
                    <a:gd name="T8" fmla="*/ 187 w 412"/>
                    <a:gd name="T9" fmla="*/ 1 h 182"/>
                    <a:gd name="T10" fmla="*/ 412 w 412"/>
                    <a:gd name="T11" fmla="*/ 0 h 182"/>
                    <a:gd name="T12" fmla="*/ 412 w 412"/>
                    <a:gd name="T13" fmla="*/ 181 h 182"/>
                    <a:gd name="T14" fmla="*/ 380 w 412"/>
                    <a:gd name="T15" fmla="*/ 181 h 182"/>
                    <a:gd name="T16" fmla="*/ 380 w 412"/>
                    <a:gd name="T17" fmla="*/ 181 h 182"/>
                    <a:gd name="T18" fmla="*/ 256 w 412"/>
                    <a:gd name="T19" fmla="*/ 182 h 182"/>
                    <a:gd name="T20" fmla="*/ 255 w 412"/>
                    <a:gd name="T21" fmla="*/ 62 h 182"/>
                    <a:gd name="T22" fmla="*/ 342 w 412"/>
                    <a:gd name="T23" fmla="*/ 62 h 182"/>
                    <a:gd name="T24" fmla="*/ 342 w 412"/>
                    <a:gd name="T25" fmla="*/ 62 h 182"/>
                    <a:gd name="T26" fmla="*/ 342 w 412"/>
                    <a:gd name="T27" fmla="*/ 62 h 182"/>
                    <a:gd name="T28" fmla="*/ 342 w 412"/>
                    <a:gd name="T29" fmla="*/ 94 h 182"/>
                    <a:gd name="T30" fmla="*/ 342 w 412"/>
                    <a:gd name="T31" fmla="*/ 94 h 182"/>
                    <a:gd name="T32" fmla="*/ 342 w 412"/>
                    <a:gd name="T33" fmla="*/ 116 h 182"/>
                    <a:gd name="T34" fmla="*/ 313 w 412"/>
                    <a:gd name="T35" fmla="*/ 116 h 182"/>
                    <a:gd name="T36" fmla="*/ 313 w 412"/>
                    <a:gd name="T37" fmla="*/ 94 h 182"/>
                    <a:gd name="T38" fmla="*/ 288 w 412"/>
                    <a:gd name="T39" fmla="*/ 94 h 182"/>
                    <a:gd name="T40" fmla="*/ 288 w 412"/>
                    <a:gd name="T41" fmla="*/ 149 h 182"/>
                    <a:gd name="T42" fmla="*/ 380 w 412"/>
                    <a:gd name="T43" fmla="*/ 149 h 182"/>
                    <a:gd name="T44" fmla="*/ 380 w 412"/>
                    <a:gd name="T45" fmla="*/ 32 h 182"/>
                    <a:gd name="T46" fmla="*/ 220 w 412"/>
                    <a:gd name="T47" fmla="*/ 32 h 182"/>
                    <a:gd name="T48" fmla="*/ 220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7 w 412"/>
                    <a:gd name="T61" fmla="*/ 115 h 182"/>
                    <a:gd name="T62" fmla="*/ 100 w 412"/>
                    <a:gd name="T63" fmla="*/ 115 h 182"/>
                    <a:gd name="T64" fmla="*/ 100 w 412"/>
                    <a:gd name="T65" fmla="*/ 116 h 182"/>
                    <a:gd name="T66" fmla="*/ 71 w 412"/>
                    <a:gd name="T67" fmla="*/ 116 h 182"/>
                    <a:gd name="T68" fmla="*/ 71 w 412"/>
                    <a:gd name="T69" fmla="*/ 115 h 182"/>
                    <a:gd name="T70" fmla="*/ 70 w 412"/>
                    <a:gd name="T71" fmla="*/ 115 h 182"/>
                    <a:gd name="T72" fmla="*/ 69 w 412"/>
                    <a:gd name="T73" fmla="*/ 61 h 182"/>
                    <a:gd name="T74" fmla="*/ 100 w 412"/>
                    <a:gd name="T75" fmla="*/ 61 h 182"/>
                    <a:gd name="T76" fmla="*/ 100 w 412"/>
                    <a:gd name="T77" fmla="*/ 84 h 182"/>
                    <a:gd name="T78" fmla="*/ 124 w 412"/>
                    <a:gd name="T79" fmla="*/ 84 h 182"/>
                    <a:gd name="T80" fmla="*/ 124 w 412"/>
                    <a:gd name="T81" fmla="*/ 33 h 182"/>
                    <a:gd name="T82" fmla="*/ 33 w 412"/>
                    <a:gd name="T83" fmla="*/ 33 h 182"/>
                    <a:gd name="T84" fmla="*/ 33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3" y="150"/>
                      </a:moveTo>
                      <a:cubicBezTo>
                        <a:pt x="187" y="150"/>
                        <a:pt x="187" y="150"/>
                        <a:pt x="187" y="150"/>
                      </a:cubicBezTo>
                      <a:cubicBezTo>
                        <a:pt x="187" y="1"/>
                        <a:pt x="187" y="1"/>
                        <a:pt x="187"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80" y="181"/>
                        <a:pt x="380" y="181"/>
                        <a:pt x="380" y="181"/>
                      </a:cubicBezTo>
                      <a:cubicBezTo>
                        <a:pt x="380" y="181"/>
                        <a:pt x="380" y="181"/>
                        <a:pt x="380" y="181"/>
                      </a:cubicBezTo>
                      <a:cubicBezTo>
                        <a:pt x="256" y="182"/>
                        <a:pt x="256" y="182"/>
                        <a:pt x="256" y="182"/>
                      </a:cubicBezTo>
                      <a:cubicBezTo>
                        <a:pt x="256" y="143"/>
                        <a:pt x="255" y="100"/>
                        <a:pt x="255" y="62"/>
                      </a:cubicBezTo>
                      <a:cubicBezTo>
                        <a:pt x="285" y="62"/>
                        <a:pt x="313" y="62"/>
                        <a:pt x="342" y="62"/>
                      </a:cubicBezTo>
                      <a:cubicBezTo>
                        <a:pt x="342" y="62"/>
                        <a:pt x="342" y="62"/>
                        <a:pt x="342" y="62"/>
                      </a:cubicBezTo>
                      <a:cubicBezTo>
                        <a:pt x="342" y="62"/>
                        <a:pt x="342" y="62"/>
                        <a:pt x="342" y="62"/>
                      </a:cubicBezTo>
                      <a:cubicBezTo>
                        <a:pt x="342" y="94"/>
                        <a:pt x="342" y="94"/>
                        <a:pt x="342"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8" y="94"/>
                        <a:pt x="288" y="94"/>
                        <a:pt x="288" y="94"/>
                      </a:cubicBezTo>
                      <a:cubicBezTo>
                        <a:pt x="288" y="149"/>
                        <a:pt x="288" y="149"/>
                        <a:pt x="288" y="149"/>
                      </a:cubicBezTo>
                      <a:cubicBezTo>
                        <a:pt x="380" y="149"/>
                        <a:pt x="380" y="149"/>
                        <a:pt x="380" y="149"/>
                      </a:cubicBezTo>
                      <a:cubicBezTo>
                        <a:pt x="380" y="32"/>
                        <a:pt x="380" y="32"/>
                        <a:pt x="380" y="32"/>
                      </a:cubicBezTo>
                      <a:cubicBezTo>
                        <a:pt x="220" y="32"/>
                        <a:pt x="220" y="32"/>
                        <a:pt x="220" y="32"/>
                      </a:cubicBezTo>
                      <a:cubicBezTo>
                        <a:pt x="220" y="32"/>
                        <a:pt x="220" y="32"/>
                        <a:pt x="220"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7" y="115"/>
                        <a:pt x="157" y="115"/>
                        <a:pt x="157" y="115"/>
                      </a:cubicBezTo>
                      <a:cubicBezTo>
                        <a:pt x="100" y="115"/>
                        <a:pt x="100" y="115"/>
                        <a:pt x="100" y="115"/>
                      </a:cubicBezTo>
                      <a:cubicBezTo>
                        <a:pt x="100" y="116"/>
                        <a:pt x="100" y="116"/>
                        <a:pt x="100" y="116"/>
                      </a:cubicBezTo>
                      <a:cubicBezTo>
                        <a:pt x="71" y="116"/>
                        <a:pt x="71" y="116"/>
                        <a:pt x="71" y="116"/>
                      </a:cubicBezTo>
                      <a:cubicBezTo>
                        <a:pt x="71" y="115"/>
                        <a:pt x="71" y="115"/>
                        <a:pt x="71" y="115"/>
                      </a:cubicBezTo>
                      <a:cubicBezTo>
                        <a:pt x="70" y="115"/>
                        <a:pt x="70" y="115"/>
                        <a:pt x="70" y="115"/>
                      </a:cubicBezTo>
                      <a:cubicBezTo>
                        <a:pt x="69" y="61"/>
                        <a:pt x="69" y="61"/>
                        <a:pt x="69" y="61"/>
                      </a:cubicBezTo>
                      <a:cubicBezTo>
                        <a:pt x="100" y="61"/>
                        <a:pt x="100" y="61"/>
                        <a:pt x="100" y="61"/>
                      </a:cubicBezTo>
                      <a:cubicBezTo>
                        <a:pt x="100" y="84"/>
                        <a:pt x="100" y="84"/>
                        <a:pt x="100" y="84"/>
                      </a:cubicBezTo>
                      <a:cubicBezTo>
                        <a:pt x="124" y="84"/>
                        <a:pt x="124" y="84"/>
                        <a:pt x="124" y="84"/>
                      </a:cubicBezTo>
                      <a:cubicBezTo>
                        <a:pt x="124" y="33"/>
                        <a:pt x="124" y="33"/>
                        <a:pt x="124" y="33"/>
                      </a:cubicBezTo>
                      <a:cubicBezTo>
                        <a:pt x="33" y="33"/>
                        <a:pt x="33" y="33"/>
                        <a:pt x="33" y="33"/>
                      </a:cubicBezTo>
                      <a:lnTo>
                        <a:pt x="33"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42" name="Freeform 8"/>
                <p:cNvSpPr>
                  <a:spLocks/>
                </p:cNvSpPr>
                <p:nvPr/>
              </p:nvSpPr>
              <p:spPr bwMode="auto">
                <a:xfrm>
                  <a:off x="3880865" y="5029200"/>
                  <a:ext cx="524643" cy="126831"/>
                </a:xfrm>
                <a:custGeom>
                  <a:avLst/>
                  <a:gdLst>
                    <a:gd name="T0" fmla="*/ 33 w 412"/>
                    <a:gd name="T1" fmla="*/ 150 h 182"/>
                    <a:gd name="T2" fmla="*/ 187 w 412"/>
                    <a:gd name="T3" fmla="*/ 150 h 182"/>
                    <a:gd name="T4" fmla="*/ 187 w 412"/>
                    <a:gd name="T5" fmla="*/ 1 h 182"/>
                    <a:gd name="T6" fmla="*/ 187 w 412"/>
                    <a:gd name="T7" fmla="*/ 1 h 182"/>
                    <a:gd name="T8" fmla="*/ 187 w 412"/>
                    <a:gd name="T9" fmla="*/ 1 h 182"/>
                    <a:gd name="T10" fmla="*/ 412 w 412"/>
                    <a:gd name="T11" fmla="*/ 0 h 182"/>
                    <a:gd name="T12" fmla="*/ 412 w 412"/>
                    <a:gd name="T13" fmla="*/ 181 h 182"/>
                    <a:gd name="T14" fmla="*/ 380 w 412"/>
                    <a:gd name="T15" fmla="*/ 181 h 182"/>
                    <a:gd name="T16" fmla="*/ 380 w 412"/>
                    <a:gd name="T17" fmla="*/ 181 h 182"/>
                    <a:gd name="T18" fmla="*/ 256 w 412"/>
                    <a:gd name="T19" fmla="*/ 182 h 182"/>
                    <a:gd name="T20" fmla="*/ 255 w 412"/>
                    <a:gd name="T21" fmla="*/ 62 h 182"/>
                    <a:gd name="T22" fmla="*/ 342 w 412"/>
                    <a:gd name="T23" fmla="*/ 62 h 182"/>
                    <a:gd name="T24" fmla="*/ 342 w 412"/>
                    <a:gd name="T25" fmla="*/ 62 h 182"/>
                    <a:gd name="T26" fmla="*/ 342 w 412"/>
                    <a:gd name="T27" fmla="*/ 62 h 182"/>
                    <a:gd name="T28" fmla="*/ 342 w 412"/>
                    <a:gd name="T29" fmla="*/ 94 h 182"/>
                    <a:gd name="T30" fmla="*/ 342 w 412"/>
                    <a:gd name="T31" fmla="*/ 94 h 182"/>
                    <a:gd name="T32" fmla="*/ 342 w 412"/>
                    <a:gd name="T33" fmla="*/ 116 h 182"/>
                    <a:gd name="T34" fmla="*/ 313 w 412"/>
                    <a:gd name="T35" fmla="*/ 116 h 182"/>
                    <a:gd name="T36" fmla="*/ 313 w 412"/>
                    <a:gd name="T37" fmla="*/ 94 h 182"/>
                    <a:gd name="T38" fmla="*/ 288 w 412"/>
                    <a:gd name="T39" fmla="*/ 94 h 182"/>
                    <a:gd name="T40" fmla="*/ 288 w 412"/>
                    <a:gd name="T41" fmla="*/ 149 h 182"/>
                    <a:gd name="T42" fmla="*/ 380 w 412"/>
                    <a:gd name="T43" fmla="*/ 149 h 182"/>
                    <a:gd name="T44" fmla="*/ 380 w 412"/>
                    <a:gd name="T45" fmla="*/ 32 h 182"/>
                    <a:gd name="T46" fmla="*/ 220 w 412"/>
                    <a:gd name="T47" fmla="*/ 32 h 182"/>
                    <a:gd name="T48" fmla="*/ 220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7 w 412"/>
                    <a:gd name="T61" fmla="*/ 115 h 182"/>
                    <a:gd name="T62" fmla="*/ 100 w 412"/>
                    <a:gd name="T63" fmla="*/ 115 h 182"/>
                    <a:gd name="T64" fmla="*/ 100 w 412"/>
                    <a:gd name="T65" fmla="*/ 116 h 182"/>
                    <a:gd name="T66" fmla="*/ 71 w 412"/>
                    <a:gd name="T67" fmla="*/ 116 h 182"/>
                    <a:gd name="T68" fmla="*/ 71 w 412"/>
                    <a:gd name="T69" fmla="*/ 115 h 182"/>
                    <a:gd name="T70" fmla="*/ 70 w 412"/>
                    <a:gd name="T71" fmla="*/ 115 h 182"/>
                    <a:gd name="T72" fmla="*/ 69 w 412"/>
                    <a:gd name="T73" fmla="*/ 61 h 182"/>
                    <a:gd name="T74" fmla="*/ 100 w 412"/>
                    <a:gd name="T75" fmla="*/ 61 h 182"/>
                    <a:gd name="T76" fmla="*/ 100 w 412"/>
                    <a:gd name="T77" fmla="*/ 84 h 182"/>
                    <a:gd name="T78" fmla="*/ 124 w 412"/>
                    <a:gd name="T79" fmla="*/ 84 h 182"/>
                    <a:gd name="T80" fmla="*/ 124 w 412"/>
                    <a:gd name="T81" fmla="*/ 33 h 182"/>
                    <a:gd name="T82" fmla="*/ 33 w 412"/>
                    <a:gd name="T83" fmla="*/ 33 h 182"/>
                    <a:gd name="T84" fmla="*/ 33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3" y="150"/>
                      </a:moveTo>
                      <a:cubicBezTo>
                        <a:pt x="187" y="150"/>
                        <a:pt x="187" y="150"/>
                        <a:pt x="187" y="150"/>
                      </a:cubicBezTo>
                      <a:cubicBezTo>
                        <a:pt x="187" y="1"/>
                        <a:pt x="187" y="1"/>
                        <a:pt x="187"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80" y="181"/>
                        <a:pt x="380" y="181"/>
                        <a:pt x="380" y="181"/>
                      </a:cubicBezTo>
                      <a:cubicBezTo>
                        <a:pt x="380" y="181"/>
                        <a:pt x="380" y="181"/>
                        <a:pt x="380" y="181"/>
                      </a:cubicBezTo>
                      <a:cubicBezTo>
                        <a:pt x="256" y="182"/>
                        <a:pt x="256" y="182"/>
                        <a:pt x="256" y="182"/>
                      </a:cubicBezTo>
                      <a:cubicBezTo>
                        <a:pt x="256" y="143"/>
                        <a:pt x="255" y="100"/>
                        <a:pt x="255" y="62"/>
                      </a:cubicBezTo>
                      <a:cubicBezTo>
                        <a:pt x="285" y="62"/>
                        <a:pt x="313" y="62"/>
                        <a:pt x="342" y="62"/>
                      </a:cubicBezTo>
                      <a:cubicBezTo>
                        <a:pt x="342" y="62"/>
                        <a:pt x="342" y="62"/>
                        <a:pt x="342" y="62"/>
                      </a:cubicBezTo>
                      <a:cubicBezTo>
                        <a:pt x="342" y="62"/>
                        <a:pt x="342" y="62"/>
                        <a:pt x="342" y="62"/>
                      </a:cubicBezTo>
                      <a:cubicBezTo>
                        <a:pt x="342" y="94"/>
                        <a:pt x="342" y="94"/>
                        <a:pt x="342"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8" y="94"/>
                        <a:pt x="288" y="94"/>
                        <a:pt x="288" y="94"/>
                      </a:cubicBezTo>
                      <a:cubicBezTo>
                        <a:pt x="288" y="149"/>
                        <a:pt x="288" y="149"/>
                        <a:pt x="288" y="149"/>
                      </a:cubicBezTo>
                      <a:cubicBezTo>
                        <a:pt x="380" y="149"/>
                        <a:pt x="380" y="149"/>
                        <a:pt x="380" y="149"/>
                      </a:cubicBezTo>
                      <a:cubicBezTo>
                        <a:pt x="380" y="32"/>
                        <a:pt x="380" y="32"/>
                        <a:pt x="380" y="32"/>
                      </a:cubicBezTo>
                      <a:cubicBezTo>
                        <a:pt x="220" y="32"/>
                        <a:pt x="220" y="32"/>
                        <a:pt x="220" y="32"/>
                      </a:cubicBezTo>
                      <a:cubicBezTo>
                        <a:pt x="220" y="32"/>
                        <a:pt x="220" y="32"/>
                        <a:pt x="220"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7" y="115"/>
                        <a:pt x="157" y="115"/>
                        <a:pt x="157" y="115"/>
                      </a:cubicBezTo>
                      <a:cubicBezTo>
                        <a:pt x="100" y="115"/>
                        <a:pt x="100" y="115"/>
                        <a:pt x="100" y="115"/>
                      </a:cubicBezTo>
                      <a:cubicBezTo>
                        <a:pt x="100" y="116"/>
                        <a:pt x="100" y="116"/>
                        <a:pt x="100" y="116"/>
                      </a:cubicBezTo>
                      <a:cubicBezTo>
                        <a:pt x="71" y="116"/>
                        <a:pt x="71" y="116"/>
                        <a:pt x="71" y="116"/>
                      </a:cubicBezTo>
                      <a:cubicBezTo>
                        <a:pt x="71" y="115"/>
                        <a:pt x="71" y="115"/>
                        <a:pt x="71" y="115"/>
                      </a:cubicBezTo>
                      <a:cubicBezTo>
                        <a:pt x="70" y="115"/>
                        <a:pt x="70" y="115"/>
                        <a:pt x="70" y="115"/>
                      </a:cubicBezTo>
                      <a:cubicBezTo>
                        <a:pt x="69" y="61"/>
                        <a:pt x="69" y="61"/>
                        <a:pt x="69" y="61"/>
                      </a:cubicBezTo>
                      <a:cubicBezTo>
                        <a:pt x="100" y="61"/>
                        <a:pt x="100" y="61"/>
                        <a:pt x="100" y="61"/>
                      </a:cubicBezTo>
                      <a:cubicBezTo>
                        <a:pt x="100" y="84"/>
                        <a:pt x="100" y="84"/>
                        <a:pt x="100" y="84"/>
                      </a:cubicBezTo>
                      <a:cubicBezTo>
                        <a:pt x="124" y="84"/>
                        <a:pt x="124" y="84"/>
                        <a:pt x="124" y="84"/>
                      </a:cubicBezTo>
                      <a:cubicBezTo>
                        <a:pt x="124" y="33"/>
                        <a:pt x="124" y="33"/>
                        <a:pt x="124" y="33"/>
                      </a:cubicBezTo>
                      <a:cubicBezTo>
                        <a:pt x="33" y="33"/>
                        <a:pt x="33" y="33"/>
                        <a:pt x="33" y="33"/>
                      </a:cubicBezTo>
                      <a:lnTo>
                        <a:pt x="33"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43" name="Freeform 9"/>
                <p:cNvSpPr>
                  <a:spLocks/>
                </p:cNvSpPr>
                <p:nvPr/>
              </p:nvSpPr>
              <p:spPr bwMode="auto">
                <a:xfrm>
                  <a:off x="4436778" y="5029200"/>
                  <a:ext cx="526381" cy="126831"/>
                </a:xfrm>
                <a:custGeom>
                  <a:avLst/>
                  <a:gdLst>
                    <a:gd name="T0" fmla="*/ 32 w 412"/>
                    <a:gd name="T1" fmla="*/ 150 h 182"/>
                    <a:gd name="T2" fmla="*/ 186 w 412"/>
                    <a:gd name="T3" fmla="*/ 150 h 182"/>
                    <a:gd name="T4" fmla="*/ 186 w 412"/>
                    <a:gd name="T5" fmla="*/ 1 h 182"/>
                    <a:gd name="T6" fmla="*/ 187 w 412"/>
                    <a:gd name="T7" fmla="*/ 1 h 182"/>
                    <a:gd name="T8" fmla="*/ 187 w 412"/>
                    <a:gd name="T9" fmla="*/ 1 h 182"/>
                    <a:gd name="T10" fmla="*/ 412 w 412"/>
                    <a:gd name="T11" fmla="*/ 0 h 182"/>
                    <a:gd name="T12" fmla="*/ 412 w 412"/>
                    <a:gd name="T13" fmla="*/ 181 h 182"/>
                    <a:gd name="T14" fmla="*/ 379 w 412"/>
                    <a:gd name="T15" fmla="*/ 181 h 182"/>
                    <a:gd name="T16" fmla="*/ 379 w 412"/>
                    <a:gd name="T17" fmla="*/ 181 h 182"/>
                    <a:gd name="T18" fmla="*/ 256 w 412"/>
                    <a:gd name="T19" fmla="*/ 182 h 182"/>
                    <a:gd name="T20" fmla="*/ 255 w 412"/>
                    <a:gd name="T21" fmla="*/ 62 h 182"/>
                    <a:gd name="T22" fmla="*/ 342 w 412"/>
                    <a:gd name="T23" fmla="*/ 62 h 182"/>
                    <a:gd name="T24" fmla="*/ 342 w 412"/>
                    <a:gd name="T25" fmla="*/ 62 h 182"/>
                    <a:gd name="T26" fmla="*/ 342 w 412"/>
                    <a:gd name="T27" fmla="*/ 62 h 182"/>
                    <a:gd name="T28" fmla="*/ 342 w 412"/>
                    <a:gd name="T29" fmla="*/ 94 h 182"/>
                    <a:gd name="T30" fmla="*/ 342 w 412"/>
                    <a:gd name="T31" fmla="*/ 94 h 182"/>
                    <a:gd name="T32" fmla="*/ 342 w 412"/>
                    <a:gd name="T33" fmla="*/ 116 h 182"/>
                    <a:gd name="T34" fmla="*/ 313 w 412"/>
                    <a:gd name="T35" fmla="*/ 116 h 182"/>
                    <a:gd name="T36" fmla="*/ 313 w 412"/>
                    <a:gd name="T37" fmla="*/ 94 h 182"/>
                    <a:gd name="T38" fmla="*/ 288 w 412"/>
                    <a:gd name="T39" fmla="*/ 94 h 182"/>
                    <a:gd name="T40" fmla="*/ 288 w 412"/>
                    <a:gd name="T41" fmla="*/ 149 h 182"/>
                    <a:gd name="T42" fmla="*/ 379 w 412"/>
                    <a:gd name="T43" fmla="*/ 149 h 182"/>
                    <a:gd name="T44" fmla="*/ 379 w 412"/>
                    <a:gd name="T45" fmla="*/ 32 h 182"/>
                    <a:gd name="T46" fmla="*/ 220 w 412"/>
                    <a:gd name="T47" fmla="*/ 32 h 182"/>
                    <a:gd name="T48" fmla="*/ 220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6 w 412"/>
                    <a:gd name="T61" fmla="*/ 115 h 182"/>
                    <a:gd name="T62" fmla="*/ 99 w 412"/>
                    <a:gd name="T63" fmla="*/ 115 h 182"/>
                    <a:gd name="T64" fmla="*/ 99 w 412"/>
                    <a:gd name="T65" fmla="*/ 116 h 182"/>
                    <a:gd name="T66" fmla="*/ 70 w 412"/>
                    <a:gd name="T67" fmla="*/ 116 h 182"/>
                    <a:gd name="T68" fmla="*/ 70 w 412"/>
                    <a:gd name="T69" fmla="*/ 115 h 182"/>
                    <a:gd name="T70" fmla="*/ 69 w 412"/>
                    <a:gd name="T71" fmla="*/ 115 h 182"/>
                    <a:gd name="T72" fmla="*/ 69 w 412"/>
                    <a:gd name="T73" fmla="*/ 61 h 182"/>
                    <a:gd name="T74" fmla="*/ 99 w 412"/>
                    <a:gd name="T75" fmla="*/ 61 h 182"/>
                    <a:gd name="T76" fmla="*/ 99 w 412"/>
                    <a:gd name="T77" fmla="*/ 84 h 182"/>
                    <a:gd name="T78" fmla="*/ 123 w 412"/>
                    <a:gd name="T79" fmla="*/ 84 h 182"/>
                    <a:gd name="T80" fmla="*/ 123 w 412"/>
                    <a:gd name="T81" fmla="*/ 33 h 182"/>
                    <a:gd name="T82" fmla="*/ 32 w 412"/>
                    <a:gd name="T83" fmla="*/ 33 h 182"/>
                    <a:gd name="T84" fmla="*/ 32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2" y="150"/>
                      </a:moveTo>
                      <a:cubicBezTo>
                        <a:pt x="186" y="150"/>
                        <a:pt x="186" y="150"/>
                        <a:pt x="186" y="150"/>
                      </a:cubicBezTo>
                      <a:cubicBezTo>
                        <a:pt x="186" y="1"/>
                        <a:pt x="186" y="1"/>
                        <a:pt x="186"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79" y="181"/>
                        <a:pt x="379" y="181"/>
                        <a:pt x="379" y="181"/>
                      </a:cubicBezTo>
                      <a:cubicBezTo>
                        <a:pt x="379" y="181"/>
                        <a:pt x="379" y="181"/>
                        <a:pt x="379" y="181"/>
                      </a:cubicBezTo>
                      <a:cubicBezTo>
                        <a:pt x="256" y="182"/>
                        <a:pt x="256" y="182"/>
                        <a:pt x="256" y="182"/>
                      </a:cubicBezTo>
                      <a:cubicBezTo>
                        <a:pt x="256" y="143"/>
                        <a:pt x="255" y="100"/>
                        <a:pt x="255" y="62"/>
                      </a:cubicBezTo>
                      <a:cubicBezTo>
                        <a:pt x="284" y="62"/>
                        <a:pt x="313" y="62"/>
                        <a:pt x="342" y="62"/>
                      </a:cubicBezTo>
                      <a:cubicBezTo>
                        <a:pt x="342" y="62"/>
                        <a:pt x="342" y="62"/>
                        <a:pt x="342" y="62"/>
                      </a:cubicBezTo>
                      <a:cubicBezTo>
                        <a:pt x="342" y="62"/>
                        <a:pt x="342" y="62"/>
                        <a:pt x="342" y="62"/>
                      </a:cubicBezTo>
                      <a:cubicBezTo>
                        <a:pt x="342" y="94"/>
                        <a:pt x="342" y="94"/>
                        <a:pt x="342"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8" y="94"/>
                        <a:pt x="288" y="94"/>
                        <a:pt x="288" y="94"/>
                      </a:cubicBezTo>
                      <a:cubicBezTo>
                        <a:pt x="288" y="149"/>
                        <a:pt x="288" y="149"/>
                        <a:pt x="288" y="149"/>
                      </a:cubicBezTo>
                      <a:cubicBezTo>
                        <a:pt x="379" y="149"/>
                        <a:pt x="379" y="149"/>
                        <a:pt x="379" y="149"/>
                      </a:cubicBezTo>
                      <a:cubicBezTo>
                        <a:pt x="379" y="32"/>
                        <a:pt x="379" y="32"/>
                        <a:pt x="379" y="32"/>
                      </a:cubicBezTo>
                      <a:cubicBezTo>
                        <a:pt x="220" y="32"/>
                        <a:pt x="220" y="32"/>
                        <a:pt x="220" y="32"/>
                      </a:cubicBezTo>
                      <a:cubicBezTo>
                        <a:pt x="220" y="32"/>
                        <a:pt x="220" y="32"/>
                        <a:pt x="220"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6" y="115"/>
                        <a:pt x="156" y="115"/>
                        <a:pt x="156" y="115"/>
                      </a:cubicBezTo>
                      <a:cubicBezTo>
                        <a:pt x="99" y="115"/>
                        <a:pt x="99" y="115"/>
                        <a:pt x="99" y="115"/>
                      </a:cubicBezTo>
                      <a:cubicBezTo>
                        <a:pt x="99" y="116"/>
                        <a:pt x="99" y="116"/>
                        <a:pt x="99" y="116"/>
                      </a:cubicBezTo>
                      <a:cubicBezTo>
                        <a:pt x="70" y="116"/>
                        <a:pt x="70" y="116"/>
                        <a:pt x="70" y="116"/>
                      </a:cubicBezTo>
                      <a:cubicBezTo>
                        <a:pt x="70" y="115"/>
                        <a:pt x="70" y="115"/>
                        <a:pt x="70" y="115"/>
                      </a:cubicBezTo>
                      <a:cubicBezTo>
                        <a:pt x="69" y="115"/>
                        <a:pt x="69" y="115"/>
                        <a:pt x="69" y="115"/>
                      </a:cubicBezTo>
                      <a:cubicBezTo>
                        <a:pt x="69" y="61"/>
                        <a:pt x="69" y="61"/>
                        <a:pt x="69" y="61"/>
                      </a:cubicBezTo>
                      <a:cubicBezTo>
                        <a:pt x="99" y="61"/>
                        <a:pt x="99" y="61"/>
                        <a:pt x="99" y="61"/>
                      </a:cubicBezTo>
                      <a:cubicBezTo>
                        <a:pt x="99" y="84"/>
                        <a:pt x="99" y="84"/>
                        <a:pt x="99" y="84"/>
                      </a:cubicBezTo>
                      <a:cubicBezTo>
                        <a:pt x="123" y="84"/>
                        <a:pt x="123" y="84"/>
                        <a:pt x="123" y="84"/>
                      </a:cubicBezTo>
                      <a:cubicBezTo>
                        <a:pt x="123" y="33"/>
                        <a:pt x="123" y="33"/>
                        <a:pt x="123" y="33"/>
                      </a:cubicBezTo>
                      <a:cubicBezTo>
                        <a:pt x="32" y="33"/>
                        <a:pt x="32" y="33"/>
                        <a:pt x="32" y="33"/>
                      </a:cubicBezTo>
                      <a:lnTo>
                        <a:pt x="32"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44" name="Freeform 10"/>
                <p:cNvSpPr>
                  <a:spLocks/>
                </p:cNvSpPr>
                <p:nvPr/>
              </p:nvSpPr>
              <p:spPr bwMode="auto">
                <a:xfrm>
                  <a:off x="4994429" y="5029200"/>
                  <a:ext cx="524643" cy="126831"/>
                </a:xfrm>
                <a:custGeom>
                  <a:avLst/>
                  <a:gdLst>
                    <a:gd name="T0" fmla="*/ 33 w 412"/>
                    <a:gd name="T1" fmla="*/ 150 h 182"/>
                    <a:gd name="T2" fmla="*/ 187 w 412"/>
                    <a:gd name="T3" fmla="*/ 150 h 182"/>
                    <a:gd name="T4" fmla="*/ 187 w 412"/>
                    <a:gd name="T5" fmla="*/ 1 h 182"/>
                    <a:gd name="T6" fmla="*/ 187 w 412"/>
                    <a:gd name="T7" fmla="*/ 1 h 182"/>
                    <a:gd name="T8" fmla="*/ 187 w 412"/>
                    <a:gd name="T9" fmla="*/ 1 h 182"/>
                    <a:gd name="T10" fmla="*/ 412 w 412"/>
                    <a:gd name="T11" fmla="*/ 0 h 182"/>
                    <a:gd name="T12" fmla="*/ 412 w 412"/>
                    <a:gd name="T13" fmla="*/ 181 h 182"/>
                    <a:gd name="T14" fmla="*/ 380 w 412"/>
                    <a:gd name="T15" fmla="*/ 181 h 182"/>
                    <a:gd name="T16" fmla="*/ 380 w 412"/>
                    <a:gd name="T17" fmla="*/ 181 h 182"/>
                    <a:gd name="T18" fmla="*/ 256 w 412"/>
                    <a:gd name="T19" fmla="*/ 182 h 182"/>
                    <a:gd name="T20" fmla="*/ 256 w 412"/>
                    <a:gd name="T21" fmla="*/ 62 h 182"/>
                    <a:gd name="T22" fmla="*/ 342 w 412"/>
                    <a:gd name="T23" fmla="*/ 62 h 182"/>
                    <a:gd name="T24" fmla="*/ 342 w 412"/>
                    <a:gd name="T25" fmla="*/ 62 h 182"/>
                    <a:gd name="T26" fmla="*/ 343 w 412"/>
                    <a:gd name="T27" fmla="*/ 62 h 182"/>
                    <a:gd name="T28" fmla="*/ 343 w 412"/>
                    <a:gd name="T29" fmla="*/ 94 h 182"/>
                    <a:gd name="T30" fmla="*/ 342 w 412"/>
                    <a:gd name="T31" fmla="*/ 94 h 182"/>
                    <a:gd name="T32" fmla="*/ 342 w 412"/>
                    <a:gd name="T33" fmla="*/ 116 h 182"/>
                    <a:gd name="T34" fmla="*/ 313 w 412"/>
                    <a:gd name="T35" fmla="*/ 116 h 182"/>
                    <a:gd name="T36" fmla="*/ 313 w 412"/>
                    <a:gd name="T37" fmla="*/ 94 h 182"/>
                    <a:gd name="T38" fmla="*/ 289 w 412"/>
                    <a:gd name="T39" fmla="*/ 94 h 182"/>
                    <a:gd name="T40" fmla="*/ 289 w 412"/>
                    <a:gd name="T41" fmla="*/ 149 h 182"/>
                    <a:gd name="T42" fmla="*/ 380 w 412"/>
                    <a:gd name="T43" fmla="*/ 149 h 182"/>
                    <a:gd name="T44" fmla="*/ 380 w 412"/>
                    <a:gd name="T45" fmla="*/ 32 h 182"/>
                    <a:gd name="T46" fmla="*/ 221 w 412"/>
                    <a:gd name="T47" fmla="*/ 32 h 182"/>
                    <a:gd name="T48" fmla="*/ 221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7 w 412"/>
                    <a:gd name="T61" fmla="*/ 115 h 182"/>
                    <a:gd name="T62" fmla="*/ 100 w 412"/>
                    <a:gd name="T63" fmla="*/ 115 h 182"/>
                    <a:gd name="T64" fmla="*/ 100 w 412"/>
                    <a:gd name="T65" fmla="*/ 116 h 182"/>
                    <a:gd name="T66" fmla="*/ 71 w 412"/>
                    <a:gd name="T67" fmla="*/ 116 h 182"/>
                    <a:gd name="T68" fmla="*/ 71 w 412"/>
                    <a:gd name="T69" fmla="*/ 115 h 182"/>
                    <a:gd name="T70" fmla="*/ 70 w 412"/>
                    <a:gd name="T71" fmla="*/ 115 h 182"/>
                    <a:gd name="T72" fmla="*/ 69 w 412"/>
                    <a:gd name="T73" fmla="*/ 61 h 182"/>
                    <a:gd name="T74" fmla="*/ 100 w 412"/>
                    <a:gd name="T75" fmla="*/ 61 h 182"/>
                    <a:gd name="T76" fmla="*/ 100 w 412"/>
                    <a:gd name="T77" fmla="*/ 84 h 182"/>
                    <a:gd name="T78" fmla="*/ 124 w 412"/>
                    <a:gd name="T79" fmla="*/ 84 h 182"/>
                    <a:gd name="T80" fmla="*/ 124 w 412"/>
                    <a:gd name="T81" fmla="*/ 33 h 182"/>
                    <a:gd name="T82" fmla="*/ 33 w 412"/>
                    <a:gd name="T83" fmla="*/ 33 h 182"/>
                    <a:gd name="T84" fmla="*/ 33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3" y="150"/>
                      </a:moveTo>
                      <a:cubicBezTo>
                        <a:pt x="187" y="150"/>
                        <a:pt x="187" y="150"/>
                        <a:pt x="187" y="150"/>
                      </a:cubicBezTo>
                      <a:cubicBezTo>
                        <a:pt x="187" y="1"/>
                        <a:pt x="187" y="1"/>
                        <a:pt x="187"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80" y="181"/>
                        <a:pt x="380" y="181"/>
                        <a:pt x="380" y="181"/>
                      </a:cubicBezTo>
                      <a:cubicBezTo>
                        <a:pt x="380" y="181"/>
                        <a:pt x="380" y="181"/>
                        <a:pt x="380" y="181"/>
                      </a:cubicBezTo>
                      <a:cubicBezTo>
                        <a:pt x="256" y="182"/>
                        <a:pt x="256" y="182"/>
                        <a:pt x="256" y="182"/>
                      </a:cubicBezTo>
                      <a:cubicBezTo>
                        <a:pt x="256" y="143"/>
                        <a:pt x="256" y="100"/>
                        <a:pt x="256" y="62"/>
                      </a:cubicBezTo>
                      <a:cubicBezTo>
                        <a:pt x="285" y="62"/>
                        <a:pt x="313" y="62"/>
                        <a:pt x="342" y="62"/>
                      </a:cubicBezTo>
                      <a:cubicBezTo>
                        <a:pt x="342" y="62"/>
                        <a:pt x="342" y="62"/>
                        <a:pt x="342" y="62"/>
                      </a:cubicBezTo>
                      <a:cubicBezTo>
                        <a:pt x="343" y="62"/>
                        <a:pt x="343" y="62"/>
                        <a:pt x="343" y="62"/>
                      </a:cubicBezTo>
                      <a:cubicBezTo>
                        <a:pt x="343" y="94"/>
                        <a:pt x="343" y="94"/>
                        <a:pt x="343"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9" y="94"/>
                        <a:pt x="289" y="94"/>
                        <a:pt x="289" y="94"/>
                      </a:cubicBezTo>
                      <a:cubicBezTo>
                        <a:pt x="289" y="149"/>
                        <a:pt x="289" y="149"/>
                        <a:pt x="289" y="149"/>
                      </a:cubicBezTo>
                      <a:cubicBezTo>
                        <a:pt x="380" y="149"/>
                        <a:pt x="380" y="149"/>
                        <a:pt x="380" y="149"/>
                      </a:cubicBezTo>
                      <a:cubicBezTo>
                        <a:pt x="380" y="32"/>
                        <a:pt x="380" y="32"/>
                        <a:pt x="380" y="32"/>
                      </a:cubicBezTo>
                      <a:cubicBezTo>
                        <a:pt x="221" y="32"/>
                        <a:pt x="221" y="32"/>
                        <a:pt x="221" y="32"/>
                      </a:cubicBezTo>
                      <a:cubicBezTo>
                        <a:pt x="221" y="32"/>
                        <a:pt x="221" y="32"/>
                        <a:pt x="221"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7" y="115"/>
                        <a:pt x="157" y="115"/>
                        <a:pt x="157" y="115"/>
                      </a:cubicBezTo>
                      <a:cubicBezTo>
                        <a:pt x="100" y="115"/>
                        <a:pt x="100" y="115"/>
                        <a:pt x="100" y="115"/>
                      </a:cubicBezTo>
                      <a:cubicBezTo>
                        <a:pt x="100" y="116"/>
                        <a:pt x="100" y="116"/>
                        <a:pt x="100" y="116"/>
                      </a:cubicBezTo>
                      <a:cubicBezTo>
                        <a:pt x="71" y="116"/>
                        <a:pt x="71" y="116"/>
                        <a:pt x="71" y="116"/>
                      </a:cubicBezTo>
                      <a:cubicBezTo>
                        <a:pt x="71" y="115"/>
                        <a:pt x="71" y="115"/>
                        <a:pt x="71" y="115"/>
                      </a:cubicBezTo>
                      <a:cubicBezTo>
                        <a:pt x="70" y="115"/>
                        <a:pt x="70" y="115"/>
                        <a:pt x="70" y="115"/>
                      </a:cubicBezTo>
                      <a:cubicBezTo>
                        <a:pt x="69" y="61"/>
                        <a:pt x="69" y="61"/>
                        <a:pt x="69" y="61"/>
                      </a:cubicBezTo>
                      <a:cubicBezTo>
                        <a:pt x="100" y="61"/>
                        <a:pt x="100" y="61"/>
                        <a:pt x="100" y="61"/>
                      </a:cubicBezTo>
                      <a:cubicBezTo>
                        <a:pt x="100" y="84"/>
                        <a:pt x="100" y="84"/>
                        <a:pt x="100" y="84"/>
                      </a:cubicBezTo>
                      <a:cubicBezTo>
                        <a:pt x="124" y="84"/>
                        <a:pt x="124" y="84"/>
                        <a:pt x="124" y="84"/>
                      </a:cubicBezTo>
                      <a:cubicBezTo>
                        <a:pt x="124" y="33"/>
                        <a:pt x="124" y="33"/>
                        <a:pt x="124" y="33"/>
                      </a:cubicBezTo>
                      <a:cubicBezTo>
                        <a:pt x="33" y="33"/>
                        <a:pt x="33" y="33"/>
                        <a:pt x="33" y="33"/>
                      </a:cubicBezTo>
                      <a:lnTo>
                        <a:pt x="33"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45" name="Freeform 11"/>
                <p:cNvSpPr>
                  <a:spLocks/>
                </p:cNvSpPr>
                <p:nvPr/>
              </p:nvSpPr>
              <p:spPr bwMode="auto">
                <a:xfrm>
                  <a:off x="5564240" y="5029200"/>
                  <a:ext cx="524643" cy="126831"/>
                </a:xfrm>
                <a:custGeom>
                  <a:avLst/>
                  <a:gdLst>
                    <a:gd name="T0" fmla="*/ 32 w 411"/>
                    <a:gd name="T1" fmla="*/ 150 h 182"/>
                    <a:gd name="T2" fmla="*/ 186 w 411"/>
                    <a:gd name="T3" fmla="*/ 150 h 182"/>
                    <a:gd name="T4" fmla="*/ 186 w 411"/>
                    <a:gd name="T5" fmla="*/ 1 h 182"/>
                    <a:gd name="T6" fmla="*/ 187 w 411"/>
                    <a:gd name="T7" fmla="*/ 1 h 182"/>
                    <a:gd name="T8" fmla="*/ 187 w 411"/>
                    <a:gd name="T9" fmla="*/ 1 h 182"/>
                    <a:gd name="T10" fmla="*/ 411 w 411"/>
                    <a:gd name="T11" fmla="*/ 0 h 182"/>
                    <a:gd name="T12" fmla="*/ 411 w 411"/>
                    <a:gd name="T13" fmla="*/ 181 h 182"/>
                    <a:gd name="T14" fmla="*/ 379 w 411"/>
                    <a:gd name="T15" fmla="*/ 181 h 182"/>
                    <a:gd name="T16" fmla="*/ 379 w 411"/>
                    <a:gd name="T17" fmla="*/ 181 h 182"/>
                    <a:gd name="T18" fmla="*/ 255 w 411"/>
                    <a:gd name="T19" fmla="*/ 182 h 182"/>
                    <a:gd name="T20" fmla="*/ 255 w 411"/>
                    <a:gd name="T21" fmla="*/ 62 h 182"/>
                    <a:gd name="T22" fmla="*/ 341 w 411"/>
                    <a:gd name="T23" fmla="*/ 62 h 182"/>
                    <a:gd name="T24" fmla="*/ 341 w 411"/>
                    <a:gd name="T25" fmla="*/ 62 h 182"/>
                    <a:gd name="T26" fmla="*/ 342 w 411"/>
                    <a:gd name="T27" fmla="*/ 62 h 182"/>
                    <a:gd name="T28" fmla="*/ 342 w 411"/>
                    <a:gd name="T29" fmla="*/ 94 h 182"/>
                    <a:gd name="T30" fmla="*/ 341 w 411"/>
                    <a:gd name="T31" fmla="*/ 94 h 182"/>
                    <a:gd name="T32" fmla="*/ 341 w 411"/>
                    <a:gd name="T33" fmla="*/ 116 h 182"/>
                    <a:gd name="T34" fmla="*/ 312 w 411"/>
                    <a:gd name="T35" fmla="*/ 116 h 182"/>
                    <a:gd name="T36" fmla="*/ 312 w 411"/>
                    <a:gd name="T37" fmla="*/ 94 h 182"/>
                    <a:gd name="T38" fmla="*/ 288 w 411"/>
                    <a:gd name="T39" fmla="*/ 94 h 182"/>
                    <a:gd name="T40" fmla="*/ 288 w 411"/>
                    <a:gd name="T41" fmla="*/ 149 h 182"/>
                    <a:gd name="T42" fmla="*/ 379 w 411"/>
                    <a:gd name="T43" fmla="*/ 149 h 182"/>
                    <a:gd name="T44" fmla="*/ 379 w 411"/>
                    <a:gd name="T45" fmla="*/ 32 h 182"/>
                    <a:gd name="T46" fmla="*/ 220 w 411"/>
                    <a:gd name="T47" fmla="*/ 32 h 182"/>
                    <a:gd name="T48" fmla="*/ 220 w 411"/>
                    <a:gd name="T49" fmla="*/ 32 h 182"/>
                    <a:gd name="T50" fmla="*/ 218 w 411"/>
                    <a:gd name="T51" fmla="*/ 32 h 182"/>
                    <a:gd name="T52" fmla="*/ 218 w 411"/>
                    <a:gd name="T53" fmla="*/ 182 h 182"/>
                    <a:gd name="T54" fmla="*/ 0 w 411"/>
                    <a:gd name="T55" fmla="*/ 182 h 182"/>
                    <a:gd name="T56" fmla="*/ 0 w 411"/>
                    <a:gd name="T57" fmla="*/ 1 h 182"/>
                    <a:gd name="T58" fmla="*/ 156 w 411"/>
                    <a:gd name="T59" fmla="*/ 0 h 182"/>
                    <a:gd name="T60" fmla="*/ 156 w 411"/>
                    <a:gd name="T61" fmla="*/ 115 h 182"/>
                    <a:gd name="T62" fmla="*/ 99 w 411"/>
                    <a:gd name="T63" fmla="*/ 115 h 182"/>
                    <a:gd name="T64" fmla="*/ 99 w 411"/>
                    <a:gd name="T65" fmla="*/ 116 h 182"/>
                    <a:gd name="T66" fmla="*/ 70 w 411"/>
                    <a:gd name="T67" fmla="*/ 116 h 182"/>
                    <a:gd name="T68" fmla="*/ 70 w 411"/>
                    <a:gd name="T69" fmla="*/ 115 h 182"/>
                    <a:gd name="T70" fmla="*/ 69 w 411"/>
                    <a:gd name="T71" fmla="*/ 115 h 182"/>
                    <a:gd name="T72" fmla="*/ 69 w 411"/>
                    <a:gd name="T73" fmla="*/ 61 h 182"/>
                    <a:gd name="T74" fmla="*/ 99 w 411"/>
                    <a:gd name="T75" fmla="*/ 61 h 182"/>
                    <a:gd name="T76" fmla="*/ 99 w 411"/>
                    <a:gd name="T77" fmla="*/ 84 h 182"/>
                    <a:gd name="T78" fmla="*/ 123 w 411"/>
                    <a:gd name="T79" fmla="*/ 84 h 182"/>
                    <a:gd name="T80" fmla="*/ 123 w 411"/>
                    <a:gd name="T81" fmla="*/ 33 h 182"/>
                    <a:gd name="T82" fmla="*/ 32 w 411"/>
                    <a:gd name="T83" fmla="*/ 33 h 182"/>
                    <a:gd name="T84" fmla="*/ 32 w 411"/>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1" h="182">
                      <a:moveTo>
                        <a:pt x="32" y="150"/>
                      </a:moveTo>
                      <a:cubicBezTo>
                        <a:pt x="186" y="150"/>
                        <a:pt x="186" y="150"/>
                        <a:pt x="186" y="150"/>
                      </a:cubicBezTo>
                      <a:cubicBezTo>
                        <a:pt x="186" y="1"/>
                        <a:pt x="186" y="1"/>
                        <a:pt x="186" y="1"/>
                      </a:cubicBezTo>
                      <a:cubicBezTo>
                        <a:pt x="187" y="1"/>
                        <a:pt x="187" y="1"/>
                        <a:pt x="187" y="1"/>
                      </a:cubicBezTo>
                      <a:cubicBezTo>
                        <a:pt x="187" y="1"/>
                        <a:pt x="187" y="1"/>
                        <a:pt x="187" y="1"/>
                      </a:cubicBezTo>
                      <a:cubicBezTo>
                        <a:pt x="268" y="1"/>
                        <a:pt x="331" y="0"/>
                        <a:pt x="411" y="0"/>
                      </a:cubicBezTo>
                      <a:cubicBezTo>
                        <a:pt x="411" y="181"/>
                        <a:pt x="411" y="181"/>
                        <a:pt x="411" y="181"/>
                      </a:cubicBezTo>
                      <a:cubicBezTo>
                        <a:pt x="379" y="181"/>
                        <a:pt x="379" y="181"/>
                        <a:pt x="379" y="181"/>
                      </a:cubicBezTo>
                      <a:cubicBezTo>
                        <a:pt x="379" y="181"/>
                        <a:pt x="379" y="181"/>
                        <a:pt x="379" y="181"/>
                      </a:cubicBezTo>
                      <a:cubicBezTo>
                        <a:pt x="255" y="182"/>
                        <a:pt x="255" y="182"/>
                        <a:pt x="255" y="182"/>
                      </a:cubicBezTo>
                      <a:cubicBezTo>
                        <a:pt x="255" y="143"/>
                        <a:pt x="255" y="100"/>
                        <a:pt x="255" y="62"/>
                      </a:cubicBezTo>
                      <a:cubicBezTo>
                        <a:pt x="284" y="62"/>
                        <a:pt x="312" y="62"/>
                        <a:pt x="341" y="62"/>
                      </a:cubicBezTo>
                      <a:cubicBezTo>
                        <a:pt x="341" y="62"/>
                        <a:pt x="341" y="62"/>
                        <a:pt x="341" y="62"/>
                      </a:cubicBezTo>
                      <a:cubicBezTo>
                        <a:pt x="342" y="62"/>
                        <a:pt x="342" y="62"/>
                        <a:pt x="342" y="62"/>
                      </a:cubicBezTo>
                      <a:cubicBezTo>
                        <a:pt x="342" y="94"/>
                        <a:pt x="342" y="94"/>
                        <a:pt x="342" y="94"/>
                      </a:cubicBezTo>
                      <a:cubicBezTo>
                        <a:pt x="341" y="94"/>
                        <a:pt x="341" y="94"/>
                        <a:pt x="341" y="94"/>
                      </a:cubicBezTo>
                      <a:cubicBezTo>
                        <a:pt x="341" y="116"/>
                        <a:pt x="341" y="116"/>
                        <a:pt x="341" y="116"/>
                      </a:cubicBezTo>
                      <a:cubicBezTo>
                        <a:pt x="312" y="116"/>
                        <a:pt x="312" y="116"/>
                        <a:pt x="312" y="116"/>
                      </a:cubicBezTo>
                      <a:cubicBezTo>
                        <a:pt x="312" y="94"/>
                        <a:pt x="312" y="94"/>
                        <a:pt x="312" y="94"/>
                      </a:cubicBezTo>
                      <a:cubicBezTo>
                        <a:pt x="288" y="94"/>
                        <a:pt x="288" y="94"/>
                        <a:pt x="288" y="94"/>
                      </a:cubicBezTo>
                      <a:cubicBezTo>
                        <a:pt x="288" y="149"/>
                        <a:pt x="288" y="149"/>
                        <a:pt x="288" y="149"/>
                      </a:cubicBezTo>
                      <a:cubicBezTo>
                        <a:pt x="379" y="149"/>
                        <a:pt x="379" y="149"/>
                        <a:pt x="379" y="149"/>
                      </a:cubicBezTo>
                      <a:cubicBezTo>
                        <a:pt x="379" y="32"/>
                        <a:pt x="379" y="32"/>
                        <a:pt x="379" y="32"/>
                      </a:cubicBezTo>
                      <a:cubicBezTo>
                        <a:pt x="220" y="32"/>
                        <a:pt x="220" y="32"/>
                        <a:pt x="220" y="32"/>
                      </a:cubicBezTo>
                      <a:cubicBezTo>
                        <a:pt x="220" y="32"/>
                        <a:pt x="220" y="32"/>
                        <a:pt x="220" y="32"/>
                      </a:cubicBezTo>
                      <a:cubicBezTo>
                        <a:pt x="218" y="32"/>
                        <a:pt x="218" y="32"/>
                        <a:pt x="218" y="32"/>
                      </a:cubicBezTo>
                      <a:cubicBezTo>
                        <a:pt x="218" y="182"/>
                        <a:pt x="218" y="182"/>
                        <a:pt x="218" y="182"/>
                      </a:cubicBezTo>
                      <a:cubicBezTo>
                        <a:pt x="0" y="182"/>
                        <a:pt x="0" y="182"/>
                        <a:pt x="0" y="182"/>
                      </a:cubicBezTo>
                      <a:cubicBezTo>
                        <a:pt x="0" y="1"/>
                        <a:pt x="0" y="1"/>
                        <a:pt x="0" y="1"/>
                      </a:cubicBezTo>
                      <a:cubicBezTo>
                        <a:pt x="156" y="0"/>
                        <a:pt x="156" y="0"/>
                        <a:pt x="156" y="0"/>
                      </a:cubicBezTo>
                      <a:cubicBezTo>
                        <a:pt x="156" y="115"/>
                        <a:pt x="156" y="115"/>
                        <a:pt x="156" y="115"/>
                      </a:cubicBezTo>
                      <a:cubicBezTo>
                        <a:pt x="99" y="115"/>
                        <a:pt x="99" y="115"/>
                        <a:pt x="99" y="115"/>
                      </a:cubicBezTo>
                      <a:cubicBezTo>
                        <a:pt x="99" y="116"/>
                        <a:pt x="99" y="116"/>
                        <a:pt x="99" y="116"/>
                      </a:cubicBezTo>
                      <a:cubicBezTo>
                        <a:pt x="70" y="116"/>
                        <a:pt x="70" y="116"/>
                        <a:pt x="70" y="116"/>
                      </a:cubicBezTo>
                      <a:cubicBezTo>
                        <a:pt x="70" y="115"/>
                        <a:pt x="70" y="115"/>
                        <a:pt x="70" y="115"/>
                      </a:cubicBezTo>
                      <a:cubicBezTo>
                        <a:pt x="69" y="115"/>
                        <a:pt x="69" y="115"/>
                        <a:pt x="69" y="115"/>
                      </a:cubicBezTo>
                      <a:cubicBezTo>
                        <a:pt x="69" y="61"/>
                        <a:pt x="69" y="61"/>
                        <a:pt x="69" y="61"/>
                      </a:cubicBezTo>
                      <a:cubicBezTo>
                        <a:pt x="99" y="61"/>
                        <a:pt x="99" y="61"/>
                        <a:pt x="99" y="61"/>
                      </a:cubicBezTo>
                      <a:cubicBezTo>
                        <a:pt x="99" y="84"/>
                        <a:pt x="99" y="84"/>
                        <a:pt x="99" y="84"/>
                      </a:cubicBezTo>
                      <a:cubicBezTo>
                        <a:pt x="123" y="84"/>
                        <a:pt x="123" y="84"/>
                        <a:pt x="123" y="84"/>
                      </a:cubicBezTo>
                      <a:cubicBezTo>
                        <a:pt x="123" y="33"/>
                        <a:pt x="123" y="33"/>
                        <a:pt x="123" y="33"/>
                      </a:cubicBezTo>
                      <a:cubicBezTo>
                        <a:pt x="32" y="33"/>
                        <a:pt x="32" y="33"/>
                        <a:pt x="32" y="33"/>
                      </a:cubicBezTo>
                      <a:lnTo>
                        <a:pt x="32"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46" name="Freeform 12"/>
                <p:cNvSpPr>
                  <a:spLocks/>
                </p:cNvSpPr>
                <p:nvPr/>
              </p:nvSpPr>
              <p:spPr bwMode="auto">
                <a:xfrm>
                  <a:off x="6120153" y="5029200"/>
                  <a:ext cx="526381" cy="126831"/>
                </a:xfrm>
                <a:custGeom>
                  <a:avLst/>
                  <a:gdLst>
                    <a:gd name="T0" fmla="*/ 33 w 412"/>
                    <a:gd name="T1" fmla="*/ 150 h 182"/>
                    <a:gd name="T2" fmla="*/ 187 w 412"/>
                    <a:gd name="T3" fmla="*/ 150 h 182"/>
                    <a:gd name="T4" fmla="*/ 187 w 412"/>
                    <a:gd name="T5" fmla="*/ 1 h 182"/>
                    <a:gd name="T6" fmla="*/ 187 w 412"/>
                    <a:gd name="T7" fmla="*/ 1 h 182"/>
                    <a:gd name="T8" fmla="*/ 187 w 412"/>
                    <a:gd name="T9" fmla="*/ 1 h 182"/>
                    <a:gd name="T10" fmla="*/ 412 w 412"/>
                    <a:gd name="T11" fmla="*/ 0 h 182"/>
                    <a:gd name="T12" fmla="*/ 412 w 412"/>
                    <a:gd name="T13" fmla="*/ 181 h 182"/>
                    <a:gd name="T14" fmla="*/ 379 w 412"/>
                    <a:gd name="T15" fmla="*/ 181 h 182"/>
                    <a:gd name="T16" fmla="*/ 379 w 412"/>
                    <a:gd name="T17" fmla="*/ 181 h 182"/>
                    <a:gd name="T18" fmla="*/ 256 w 412"/>
                    <a:gd name="T19" fmla="*/ 182 h 182"/>
                    <a:gd name="T20" fmla="*/ 255 w 412"/>
                    <a:gd name="T21" fmla="*/ 62 h 182"/>
                    <a:gd name="T22" fmla="*/ 342 w 412"/>
                    <a:gd name="T23" fmla="*/ 62 h 182"/>
                    <a:gd name="T24" fmla="*/ 342 w 412"/>
                    <a:gd name="T25" fmla="*/ 62 h 182"/>
                    <a:gd name="T26" fmla="*/ 342 w 412"/>
                    <a:gd name="T27" fmla="*/ 62 h 182"/>
                    <a:gd name="T28" fmla="*/ 342 w 412"/>
                    <a:gd name="T29" fmla="*/ 94 h 182"/>
                    <a:gd name="T30" fmla="*/ 342 w 412"/>
                    <a:gd name="T31" fmla="*/ 94 h 182"/>
                    <a:gd name="T32" fmla="*/ 342 w 412"/>
                    <a:gd name="T33" fmla="*/ 116 h 182"/>
                    <a:gd name="T34" fmla="*/ 313 w 412"/>
                    <a:gd name="T35" fmla="*/ 116 h 182"/>
                    <a:gd name="T36" fmla="*/ 313 w 412"/>
                    <a:gd name="T37" fmla="*/ 94 h 182"/>
                    <a:gd name="T38" fmla="*/ 288 w 412"/>
                    <a:gd name="T39" fmla="*/ 94 h 182"/>
                    <a:gd name="T40" fmla="*/ 288 w 412"/>
                    <a:gd name="T41" fmla="*/ 149 h 182"/>
                    <a:gd name="T42" fmla="*/ 379 w 412"/>
                    <a:gd name="T43" fmla="*/ 149 h 182"/>
                    <a:gd name="T44" fmla="*/ 379 w 412"/>
                    <a:gd name="T45" fmla="*/ 32 h 182"/>
                    <a:gd name="T46" fmla="*/ 220 w 412"/>
                    <a:gd name="T47" fmla="*/ 32 h 182"/>
                    <a:gd name="T48" fmla="*/ 220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7 w 412"/>
                    <a:gd name="T61" fmla="*/ 115 h 182"/>
                    <a:gd name="T62" fmla="*/ 100 w 412"/>
                    <a:gd name="T63" fmla="*/ 115 h 182"/>
                    <a:gd name="T64" fmla="*/ 100 w 412"/>
                    <a:gd name="T65" fmla="*/ 116 h 182"/>
                    <a:gd name="T66" fmla="*/ 71 w 412"/>
                    <a:gd name="T67" fmla="*/ 116 h 182"/>
                    <a:gd name="T68" fmla="*/ 71 w 412"/>
                    <a:gd name="T69" fmla="*/ 115 h 182"/>
                    <a:gd name="T70" fmla="*/ 70 w 412"/>
                    <a:gd name="T71" fmla="*/ 115 h 182"/>
                    <a:gd name="T72" fmla="*/ 69 w 412"/>
                    <a:gd name="T73" fmla="*/ 61 h 182"/>
                    <a:gd name="T74" fmla="*/ 100 w 412"/>
                    <a:gd name="T75" fmla="*/ 61 h 182"/>
                    <a:gd name="T76" fmla="*/ 100 w 412"/>
                    <a:gd name="T77" fmla="*/ 84 h 182"/>
                    <a:gd name="T78" fmla="*/ 124 w 412"/>
                    <a:gd name="T79" fmla="*/ 84 h 182"/>
                    <a:gd name="T80" fmla="*/ 124 w 412"/>
                    <a:gd name="T81" fmla="*/ 33 h 182"/>
                    <a:gd name="T82" fmla="*/ 33 w 412"/>
                    <a:gd name="T83" fmla="*/ 33 h 182"/>
                    <a:gd name="T84" fmla="*/ 33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3" y="150"/>
                      </a:moveTo>
                      <a:cubicBezTo>
                        <a:pt x="187" y="150"/>
                        <a:pt x="187" y="150"/>
                        <a:pt x="187" y="150"/>
                      </a:cubicBezTo>
                      <a:cubicBezTo>
                        <a:pt x="187" y="1"/>
                        <a:pt x="187" y="1"/>
                        <a:pt x="187"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79" y="181"/>
                        <a:pt x="379" y="181"/>
                        <a:pt x="379" y="181"/>
                      </a:cubicBezTo>
                      <a:cubicBezTo>
                        <a:pt x="379" y="181"/>
                        <a:pt x="379" y="181"/>
                        <a:pt x="379" y="181"/>
                      </a:cubicBezTo>
                      <a:cubicBezTo>
                        <a:pt x="256" y="182"/>
                        <a:pt x="256" y="182"/>
                        <a:pt x="256" y="182"/>
                      </a:cubicBezTo>
                      <a:cubicBezTo>
                        <a:pt x="256" y="143"/>
                        <a:pt x="255" y="100"/>
                        <a:pt x="255" y="62"/>
                      </a:cubicBezTo>
                      <a:cubicBezTo>
                        <a:pt x="285" y="62"/>
                        <a:pt x="313" y="62"/>
                        <a:pt x="342" y="62"/>
                      </a:cubicBezTo>
                      <a:cubicBezTo>
                        <a:pt x="342" y="62"/>
                        <a:pt x="342" y="62"/>
                        <a:pt x="342" y="62"/>
                      </a:cubicBezTo>
                      <a:cubicBezTo>
                        <a:pt x="342" y="62"/>
                        <a:pt x="342" y="62"/>
                        <a:pt x="342" y="62"/>
                      </a:cubicBezTo>
                      <a:cubicBezTo>
                        <a:pt x="342" y="94"/>
                        <a:pt x="342" y="94"/>
                        <a:pt x="342"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8" y="94"/>
                        <a:pt x="288" y="94"/>
                        <a:pt x="288" y="94"/>
                      </a:cubicBezTo>
                      <a:cubicBezTo>
                        <a:pt x="288" y="149"/>
                        <a:pt x="288" y="149"/>
                        <a:pt x="288" y="149"/>
                      </a:cubicBezTo>
                      <a:cubicBezTo>
                        <a:pt x="379" y="149"/>
                        <a:pt x="379" y="149"/>
                        <a:pt x="379" y="149"/>
                      </a:cubicBezTo>
                      <a:cubicBezTo>
                        <a:pt x="379" y="32"/>
                        <a:pt x="379" y="32"/>
                        <a:pt x="379" y="32"/>
                      </a:cubicBezTo>
                      <a:cubicBezTo>
                        <a:pt x="220" y="32"/>
                        <a:pt x="220" y="32"/>
                        <a:pt x="220" y="32"/>
                      </a:cubicBezTo>
                      <a:cubicBezTo>
                        <a:pt x="220" y="32"/>
                        <a:pt x="220" y="32"/>
                        <a:pt x="220"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7" y="115"/>
                        <a:pt x="157" y="115"/>
                        <a:pt x="157" y="115"/>
                      </a:cubicBezTo>
                      <a:cubicBezTo>
                        <a:pt x="100" y="115"/>
                        <a:pt x="100" y="115"/>
                        <a:pt x="100" y="115"/>
                      </a:cubicBezTo>
                      <a:cubicBezTo>
                        <a:pt x="100" y="116"/>
                        <a:pt x="100" y="116"/>
                        <a:pt x="100" y="116"/>
                      </a:cubicBezTo>
                      <a:cubicBezTo>
                        <a:pt x="71" y="116"/>
                        <a:pt x="71" y="116"/>
                        <a:pt x="71" y="116"/>
                      </a:cubicBezTo>
                      <a:cubicBezTo>
                        <a:pt x="71" y="115"/>
                        <a:pt x="71" y="115"/>
                        <a:pt x="71" y="115"/>
                      </a:cubicBezTo>
                      <a:cubicBezTo>
                        <a:pt x="70" y="115"/>
                        <a:pt x="70" y="115"/>
                        <a:pt x="70" y="115"/>
                      </a:cubicBezTo>
                      <a:cubicBezTo>
                        <a:pt x="69" y="61"/>
                        <a:pt x="69" y="61"/>
                        <a:pt x="69" y="61"/>
                      </a:cubicBezTo>
                      <a:cubicBezTo>
                        <a:pt x="100" y="61"/>
                        <a:pt x="100" y="61"/>
                        <a:pt x="100" y="61"/>
                      </a:cubicBezTo>
                      <a:cubicBezTo>
                        <a:pt x="100" y="84"/>
                        <a:pt x="100" y="84"/>
                        <a:pt x="100" y="84"/>
                      </a:cubicBezTo>
                      <a:cubicBezTo>
                        <a:pt x="124" y="84"/>
                        <a:pt x="124" y="84"/>
                        <a:pt x="124" y="84"/>
                      </a:cubicBezTo>
                      <a:cubicBezTo>
                        <a:pt x="124" y="33"/>
                        <a:pt x="124" y="33"/>
                        <a:pt x="124" y="33"/>
                      </a:cubicBezTo>
                      <a:cubicBezTo>
                        <a:pt x="33" y="33"/>
                        <a:pt x="33" y="33"/>
                        <a:pt x="33" y="33"/>
                      </a:cubicBezTo>
                      <a:lnTo>
                        <a:pt x="33"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47" name="Freeform 13"/>
                <p:cNvSpPr>
                  <a:spLocks/>
                </p:cNvSpPr>
                <p:nvPr/>
              </p:nvSpPr>
              <p:spPr bwMode="auto">
                <a:xfrm>
                  <a:off x="6677804" y="5029200"/>
                  <a:ext cx="524643" cy="126831"/>
                </a:xfrm>
                <a:custGeom>
                  <a:avLst/>
                  <a:gdLst>
                    <a:gd name="T0" fmla="*/ 32 w 411"/>
                    <a:gd name="T1" fmla="*/ 150 h 182"/>
                    <a:gd name="T2" fmla="*/ 186 w 411"/>
                    <a:gd name="T3" fmla="*/ 150 h 182"/>
                    <a:gd name="T4" fmla="*/ 186 w 411"/>
                    <a:gd name="T5" fmla="*/ 1 h 182"/>
                    <a:gd name="T6" fmla="*/ 187 w 411"/>
                    <a:gd name="T7" fmla="*/ 1 h 182"/>
                    <a:gd name="T8" fmla="*/ 187 w 411"/>
                    <a:gd name="T9" fmla="*/ 1 h 182"/>
                    <a:gd name="T10" fmla="*/ 411 w 411"/>
                    <a:gd name="T11" fmla="*/ 0 h 182"/>
                    <a:gd name="T12" fmla="*/ 411 w 411"/>
                    <a:gd name="T13" fmla="*/ 181 h 182"/>
                    <a:gd name="T14" fmla="*/ 379 w 411"/>
                    <a:gd name="T15" fmla="*/ 181 h 182"/>
                    <a:gd name="T16" fmla="*/ 379 w 411"/>
                    <a:gd name="T17" fmla="*/ 181 h 182"/>
                    <a:gd name="T18" fmla="*/ 255 w 411"/>
                    <a:gd name="T19" fmla="*/ 182 h 182"/>
                    <a:gd name="T20" fmla="*/ 255 w 411"/>
                    <a:gd name="T21" fmla="*/ 62 h 182"/>
                    <a:gd name="T22" fmla="*/ 342 w 411"/>
                    <a:gd name="T23" fmla="*/ 62 h 182"/>
                    <a:gd name="T24" fmla="*/ 342 w 411"/>
                    <a:gd name="T25" fmla="*/ 62 h 182"/>
                    <a:gd name="T26" fmla="*/ 342 w 411"/>
                    <a:gd name="T27" fmla="*/ 62 h 182"/>
                    <a:gd name="T28" fmla="*/ 342 w 411"/>
                    <a:gd name="T29" fmla="*/ 94 h 182"/>
                    <a:gd name="T30" fmla="*/ 342 w 411"/>
                    <a:gd name="T31" fmla="*/ 94 h 182"/>
                    <a:gd name="T32" fmla="*/ 342 w 411"/>
                    <a:gd name="T33" fmla="*/ 116 h 182"/>
                    <a:gd name="T34" fmla="*/ 313 w 411"/>
                    <a:gd name="T35" fmla="*/ 116 h 182"/>
                    <a:gd name="T36" fmla="*/ 313 w 411"/>
                    <a:gd name="T37" fmla="*/ 94 h 182"/>
                    <a:gd name="T38" fmla="*/ 288 w 411"/>
                    <a:gd name="T39" fmla="*/ 94 h 182"/>
                    <a:gd name="T40" fmla="*/ 288 w 411"/>
                    <a:gd name="T41" fmla="*/ 149 h 182"/>
                    <a:gd name="T42" fmla="*/ 379 w 411"/>
                    <a:gd name="T43" fmla="*/ 149 h 182"/>
                    <a:gd name="T44" fmla="*/ 379 w 411"/>
                    <a:gd name="T45" fmla="*/ 32 h 182"/>
                    <a:gd name="T46" fmla="*/ 220 w 411"/>
                    <a:gd name="T47" fmla="*/ 32 h 182"/>
                    <a:gd name="T48" fmla="*/ 220 w 411"/>
                    <a:gd name="T49" fmla="*/ 32 h 182"/>
                    <a:gd name="T50" fmla="*/ 219 w 411"/>
                    <a:gd name="T51" fmla="*/ 32 h 182"/>
                    <a:gd name="T52" fmla="*/ 219 w 411"/>
                    <a:gd name="T53" fmla="*/ 182 h 182"/>
                    <a:gd name="T54" fmla="*/ 0 w 411"/>
                    <a:gd name="T55" fmla="*/ 182 h 182"/>
                    <a:gd name="T56" fmla="*/ 0 w 411"/>
                    <a:gd name="T57" fmla="*/ 1 h 182"/>
                    <a:gd name="T58" fmla="*/ 156 w 411"/>
                    <a:gd name="T59" fmla="*/ 0 h 182"/>
                    <a:gd name="T60" fmla="*/ 156 w 411"/>
                    <a:gd name="T61" fmla="*/ 115 h 182"/>
                    <a:gd name="T62" fmla="*/ 99 w 411"/>
                    <a:gd name="T63" fmla="*/ 115 h 182"/>
                    <a:gd name="T64" fmla="*/ 99 w 411"/>
                    <a:gd name="T65" fmla="*/ 116 h 182"/>
                    <a:gd name="T66" fmla="*/ 70 w 411"/>
                    <a:gd name="T67" fmla="*/ 116 h 182"/>
                    <a:gd name="T68" fmla="*/ 70 w 411"/>
                    <a:gd name="T69" fmla="*/ 115 h 182"/>
                    <a:gd name="T70" fmla="*/ 69 w 411"/>
                    <a:gd name="T71" fmla="*/ 115 h 182"/>
                    <a:gd name="T72" fmla="*/ 69 w 411"/>
                    <a:gd name="T73" fmla="*/ 61 h 182"/>
                    <a:gd name="T74" fmla="*/ 99 w 411"/>
                    <a:gd name="T75" fmla="*/ 61 h 182"/>
                    <a:gd name="T76" fmla="*/ 99 w 411"/>
                    <a:gd name="T77" fmla="*/ 84 h 182"/>
                    <a:gd name="T78" fmla="*/ 123 w 411"/>
                    <a:gd name="T79" fmla="*/ 84 h 182"/>
                    <a:gd name="T80" fmla="*/ 123 w 411"/>
                    <a:gd name="T81" fmla="*/ 33 h 182"/>
                    <a:gd name="T82" fmla="*/ 32 w 411"/>
                    <a:gd name="T83" fmla="*/ 33 h 182"/>
                    <a:gd name="T84" fmla="*/ 32 w 411"/>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1" h="182">
                      <a:moveTo>
                        <a:pt x="32" y="150"/>
                      </a:moveTo>
                      <a:cubicBezTo>
                        <a:pt x="186" y="150"/>
                        <a:pt x="186" y="150"/>
                        <a:pt x="186" y="150"/>
                      </a:cubicBezTo>
                      <a:cubicBezTo>
                        <a:pt x="186" y="1"/>
                        <a:pt x="186" y="1"/>
                        <a:pt x="186" y="1"/>
                      </a:cubicBezTo>
                      <a:cubicBezTo>
                        <a:pt x="187" y="1"/>
                        <a:pt x="187" y="1"/>
                        <a:pt x="187" y="1"/>
                      </a:cubicBezTo>
                      <a:cubicBezTo>
                        <a:pt x="187" y="1"/>
                        <a:pt x="187" y="1"/>
                        <a:pt x="187" y="1"/>
                      </a:cubicBezTo>
                      <a:cubicBezTo>
                        <a:pt x="268" y="1"/>
                        <a:pt x="332" y="0"/>
                        <a:pt x="411" y="0"/>
                      </a:cubicBezTo>
                      <a:cubicBezTo>
                        <a:pt x="411" y="181"/>
                        <a:pt x="411" y="181"/>
                        <a:pt x="411" y="181"/>
                      </a:cubicBezTo>
                      <a:cubicBezTo>
                        <a:pt x="379" y="181"/>
                        <a:pt x="379" y="181"/>
                        <a:pt x="379" y="181"/>
                      </a:cubicBezTo>
                      <a:cubicBezTo>
                        <a:pt x="379" y="181"/>
                        <a:pt x="379" y="181"/>
                        <a:pt x="379" y="181"/>
                      </a:cubicBezTo>
                      <a:cubicBezTo>
                        <a:pt x="255" y="182"/>
                        <a:pt x="255" y="182"/>
                        <a:pt x="255" y="182"/>
                      </a:cubicBezTo>
                      <a:cubicBezTo>
                        <a:pt x="255" y="143"/>
                        <a:pt x="255" y="100"/>
                        <a:pt x="255" y="62"/>
                      </a:cubicBezTo>
                      <a:cubicBezTo>
                        <a:pt x="284" y="62"/>
                        <a:pt x="313" y="62"/>
                        <a:pt x="342" y="62"/>
                      </a:cubicBezTo>
                      <a:cubicBezTo>
                        <a:pt x="342" y="62"/>
                        <a:pt x="342" y="62"/>
                        <a:pt x="342" y="62"/>
                      </a:cubicBezTo>
                      <a:cubicBezTo>
                        <a:pt x="342" y="62"/>
                        <a:pt x="342" y="62"/>
                        <a:pt x="342" y="62"/>
                      </a:cubicBezTo>
                      <a:cubicBezTo>
                        <a:pt x="342" y="94"/>
                        <a:pt x="342" y="94"/>
                        <a:pt x="342"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8" y="94"/>
                        <a:pt x="288" y="94"/>
                        <a:pt x="288" y="94"/>
                      </a:cubicBezTo>
                      <a:cubicBezTo>
                        <a:pt x="288" y="149"/>
                        <a:pt x="288" y="149"/>
                        <a:pt x="288" y="149"/>
                      </a:cubicBezTo>
                      <a:cubicBezTo>
                        <a:pt x="379" y="149"/>
                        <a:pt x="379" y="149"/>
                        <a:pt x="379" y="149"/>
                      </a:cubicBezTo>
                      <a:cubicBezTo>
                        <a:pt x="379" y="32"/>
                        <a:pt x="379" y="32"/>
                        <a:pt x="379" y="32"/>
                      </a:cubicBezTo>
                      <a:cubicBezTo>
                        <a:pt x="220" y="32"/>
                        <a:pt x="220" y="32"/>
                        <a:pt x="220" y="32"/>
                      </a:cubicBezTo>
                      <a:cubicBezTo>
                        <a:pt x="220" y="32"/>
                        <a:pt x="220" y="32"/>
                        <a:pt x="220"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6" y="115"/>
                        <a:pt x="156" y="115"/>
                        <a:pt x="156" y="115"/>
                      </a:cubicBezTo>
                      <a:cubicBezTo>
                        <a:pt x="99" y="115"/>
                        <a:pt x="99" y="115"/>
                        <a:pt x="99" y="115"/>
                      </a:cubicBezTo>
                      <a:cubicBezTo>
                        <a:pt x="99" y="116"/>
                        <a:pt x="99" y="116"/>
                        <a:pt x="99" y="116"/>
                      </a:cubicBezTo>
                      <a:cubicBezTo>
                        <a:pt x="70" y="116"/>
                        <a:pt x="70" y="116"/>
                        <a:pt x="70" y="116"/>
                      </a:cubicBezTo>
                      <a:cubicBezTo>
                        <a:pt x="70" y="115"/>
                        <a:pt x="70" y="115"/>
                        <a:pt x="70" y="115"/>
                      </a:cubicBezTo>
                      <a:cubicBezTo>
                        <a:pt x="69" y="115"/>
                        <a:pt x="69" y="115"/>
                        <a:pt x="69" y="115"/>
                      </a:cubicBezTo>
                      <a:cubicBezTo>
                        <a:pt x="69" y="61"/>
                        <a:pt x="69" y="61"/>
                        <a:pt x="69" y="61"/>
                      </a:cubicBezTo>
                      <a:cubicBezTo>
                        <a:pt x="99" y="61"/>
                        <a:pt x="99" y="61"/>
                        <a:pt x="99" y="61"/>
                      </a:cubicBezTo>
                      <a:cubicBezTo>
                        <a:pt x="99" y="84"/>
                        <a:pt x="99" y="84"/>
                        <a:pt x="99" y="84"/>
                      </a:cubicBezTo>
                      <a:cubicBezTo>
                        <a:pt x="123" y="84"/>
                        <a:pt x="123" y="84"/>
                        <a:pt x="123" y="84"/>
                      </a:cubicBezTo>
                      <a:cubicBezTo>
                        <a:pt x="123" y="33"/>
                        <a:pt x="123" y="33"/>
                        <a:pt x="123" y="33"/>
                      </a:cubicBezTo>
                      <a:cubicBezTo>
                        <a:pt x="32" y="33"/>
                        <a:pt x="32" y="33"/>
                        <a:pt x="32" y="33"/>
                      </a:cubicBezTo>
                      <a:lnTo>
                        <a:pt x="32"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48" name="Freeform 14"/>
                <p:cNvSpPr>
                  <a:spLocks/>
                </p:cNvSpPr>
                <p:nvPr/>
              </p:nvSpPr>
              <p:spPr bwMode="auto">
                <a:xfrm>
                  <a:off x="7231980" y="5029200"/>
                  <a:ext cx="526381" cy="126831"/>
                </a:xfrm>
                <a:custGeom>
                  <a:avLst/>
                  <a:gdLst>
                    <a:gd name="T0" fmla="*/ 32 w 412"/>
                    <a:gd name="T1" fmla="*/ 150 h 182"/>
                    <a:gd name="T2" fmla="*/ 186 w 412"/>
                    <a:gd name="T3" fmla="*/ 150 h 182"/>
                    <a:gd name="T4" fmla="*/ 186 w 412"/>
                    <a:gd name="T5" fmla="*/ 1 h 182"/>
                    <a:gd name="T6" fmla="*/ 187 w 412"/>
                    <a:gd name="T7" fmla="*/ 1 h 182"/>
                    <a:gd name="T8" fmla="*/ 187 w 412"/>
                    <a:gd name="T9" fmla="*/ 1 h 182"/>
                    <a:gd name="T10" fmla="*/ 412 w 412"/>
                    <a:gd name="T11" fmla="*/ 0 h 182"/>
                    <a:gd name="T12" fmla="*/ 412 w 412"/>
                    <a:gd name="T13" fmla="*/ 181 h 182"/>
                    <a:gd name="T14" fmla="*/ 379 w 412"/>
                    <a:gd name="T15" fmla="*/ 181 h 182"/>
                    <a:gd name="T16" fmla="*/ 379 w 412"/>
                    <a:gd name="T17" fmla="*/ 181 h 182"/>
                    <a:gd name="T18" fmla="*/ 256 w 412"/>
                    <a:gd name="T19" fmla="*/ 182 h 182"/>
                    <a:gd name="T20" fmla="*/ 255 w 412"/>
                    <a:gd name="T21" fmla="*/ 62 h 182"/>
                    <a:gd name="T22" fmla="*/ 342 w 412"/>
                    <a:gd name="T23" fmla="*/ 62 h 182"/>
                    <a:gd name="T24" fmla="*/ 342 w 412"/>
                    <a:gd name="T25" fmla="*/ 62 h 182"/>
                    <a:gd name="T26" fmla="*/ 342 w 412"/>
                    <a:gd name="T27" fmla="*/ 62 h 182"/>
                    <a:gd name="T28" fmla="*/ 342 w 412"/>
                    <a:gd name="T29" fmla="*/ 94 h 182"/>
                    <a:gd name="T30" fmla="*/ 342 w 412"/>
                    <a:gd name="T31" fmla="*/ 94 h 182"/>
                    <a:gd name="T32" fmla="*/ 342 w 412"/>
                    <a:gd name="T33" fmla="*/ 116 h 182"/>
                    <a:gd name="T34" fmla="*/ 313 w 412"/>
                    <a:gd name="T35" fmla="*/ 116 h 182"/>
                    <a:gd name="T36" fmla="*/ 313 w 412"/>
                    <a:gd name="T37" fmla="*/ 94 h 182"/>
                    <a:gd name="T38" fmla="*/ 288 w 412"/>
                    <a:gd name="T39" fmla="*/ 94 h 182"/>
                    <a:gd name="T40" fmla="*/ 288 w 412"/>
                    <a:gd name="T41" fmla="*/ 149 h 182"/>
                    <a:gd name="T42" fmla="*/ 379 w 412"/>
                    <a:gd name="T43" fmla="*/ 149 h 182"/>
                    <a:gd name="T44" fmla="*/ 379 w 412"/>
                    <a:gd name="T45" fmla="*/ 32 h 182"/>
                    <a:gd name="T46" fmla="*/ 220 w 412"/>
                    <a:gd name="T47" fmla="*/ 32 h 182"/>
                    <a:gd name="T48" fmla="*/ 220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6 w 412"/>
                    <a:gd name="T61" fmla="*/ 115 h 182"/>
                    <a:gd name="T62" fmla="*/ 99 w 412"/>
                    <a:gd name="T63" fmla="*/ 115 h 182"/>
                    <a:gd name="T64" fmla="*/ 99 w 412"/>
                    <a:gd name="T65" fmla="*/ 116 h 182"/>
                    <a:gd name="T66" fmla="*/ 70 w 412"/>
                    <a:gd name="T67" fmla="*/ 116 h 182"/>
                    <a:gd name="T68" fmla="*/ 70 w 412"/>
                    <a:gd name="T69" fmla="*/ 115 h 182"/>
                    <a:gd name="T70" fmla="*/ 69 w 412"/>
                    <a:gd name="T71" fmla="*/ 115 h 182"/>
                    <a:gd name="T72" fmla="*/ 69 w 412"/>
                    <a:gd name="T73" fmla="*/ 61 h 182"/>
                    <a:gd name="T74" fmla="*/ 99 w 412"/>
                    <a:gd name="T75" fmla="*/ 61 h 182"/>
                    <a:gd name="T76" fmla="*/ 99 w 412"/>
                    <a:gd name="T77" fmla="*/ 84 h 182"/>
                    <a:gd name="T78" fmla="*/ 123 w 412"/>
                    <a:gd name="T79" fmla="*/ 84 h 182"/>
                    <a:gd name="T80" fmla="*/ 123 w 412"/>
                    <a:gd name="T81" fmla="*/ 33 h 182"/>
                    <a:gd name="T82" fmla="*/ 32 w 412"/>
                    <a:gd name="T83" fmla="*/ 33 h 182"/>
                    <a:gd name="T84" fmla="*/ 32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2" y="150"/>
                      </a:moveTo>
                      <a:cubicBezTo>
                        <a:pt x="186" y="150"/>
                        <a:pt x="186" y="150"/>
                        <a:pt x="186" y="150"/>
                      </a:cubicBezTo>
                      <a:cubicBezTo>
                        <a:pt x="186" y="1"/>
                        <a:pt x="186" y="1"/>
                        <a:pt x="186"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79" y="181"/>
                        <a:pt x="379" y="181"/>
                        <a:pt x="379" y="181"/>
                      </a:cubicBezTo>
                      <a:cubicBezTo>
                        <a:pt x="379" y="181"/>
                        <a:pt x="379" y="181"/>
                        <a:pt x="379" y="181"/>
                      </a:cubicBezTo>
                      <a:cubicBezTo>
                        <a:pt x="256" y="182"/>
                        <a:pt x="256" y="182"/>
                        <a:pt x="256" y="182"/>
                      </a:cubicBezTo>
                      <a:cubicBezTo>
                        <a:pt x="256" y="143"/>
                        <a:pt x="255" y="100"/>
                        <a:pt x="255" y="62"/>
                      </a:cubicBezTo>
                      <a:cubicBezTo>
                        <a:pt x="284" y="62"/>
                        <a:pt x="313" y="62"/>
                        <a:pt x="342" y="62"/>
                      </a:cubicBezTo>
                      <a:cubicBezTo>
                        <a:pt x="342" y="62"/>
                        <a:pt x="342" y="62"/>
                        <a:pt x="342" y="62"/>
                      </a:cubicBezTo>
                      <a:cubicBezTo>
                        <a:pt x="342" y="62"/>
                        <a:pt x="342" y="62"/>
                        <a:pt x="342" y="62"/>
                      </a:cubicBezTo>
                      <a:cubicBezTo>
                        <a:pt x="342" y="94"/>
                        <a:pt x="342" y="94"/>
                        <a:pt x="342"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8" y="94"/>
                        <a:pt x="288" y="94"/>
                        <a:pt x="288" y="94"/>
                      </a:cubicBezTo>
                      <a:cubicBezTo>
                        <a:pt x="288" y="149"/>
                        <a:pt x="288" y="149"/>
                        <a:pt x="288" y="149"/>
                      </a:cubicBezTo>
                      <a:cubicBezTo>
                        <a:pt x="379" y="149"/>
                        <a:pt x="379" y="149"/>
                        <a:pt x="379" y="149"/>
                      </a:cubicBezTo>
                      <a:cubicBezTo>
                        <a:pt x="379" y="32"/>
                        <a:pt x="379" y="32"/>
                        <a:pt x="379" y="32"/>
                      </a:cubicBezTo>
                      <a:cubicBezTo>
                        <a:pt x="220" y="32"/>
                        <a:pt x="220" y="32"/>
                        <a:pt x="220" y="32"/>
                      </a:cubicBezTo>
                      <a:cubicBezTo>
                        <a:pt x="220" y="32"/>
                        <a:pt x="220" y="32"/>
                        <a:pt x="220"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6" y="115"/>
                        <a:pt x="156" y="115"/>
                        <a:pt x="156" y="115"/>
                      </a:cubicBezTo>
                      <a:cubicBezTo>
                        <a:pt x="99" y="115"/>
                        <a:pt x="99" y="115"/>
                        <a:pt x="99" y="115"/>
                      </a:cubicBezTo>
                      <a:cubicBezTo>
                        <a:pt x="99" y="116"/>
                        <a:pt x="99" y="116"/>
                        <a:pt x="99" y="116"/>
                      </a:cubicBezTo>
                      <a:cubicBezTo>
                        <a:pt x="70" y="116"/>
                        <a:pt x="70" y="116"/>
                        <a:pt x="70" y="116"/>
                      </a:cubicBezTo>
                      <a:cubicBezTo>
                        <a:pt x="70" y="115"/>
                        <a:pt x="70" y="115"/>
                        <a:pt x="70" y="115"/>
                      </a:cubicBezTo>
                      <a:cubicBezTo>
                        <a:pt x="69" y="115"/>
                        <a:pt x="69" y="115"/>
                        <a:pt x="69" y="115"/>
                      </a:cubicBezTo>
                      <a:cubicBezTo>
                        <a:pt x="69" y="61"/>
                        <a:pt x="69" y="61"/>
                        <a:pt x="69" y="61"/>
                      </a:cubicBezTo>
                      <a:cubicBezTo>
                        <a:pt x="99" y="61"/>
                        <a:pt x="99" y="61"/>
                        <a:pt x="99" y="61"/>
                      </a:cubicBezTo>
                      <a:cubicBezTo>
                        <a:pt x="99" y="84"/>
                        <a:pt x="99" y="84"/>
                        <a:pt x="99" y="84"/>
                      </a:cubicBezTo>
                      <a:cubicBezTo>
                        <a:pt x="123" y="84"/>
                        <a:pt x="123" y="84"/>
                        <a:pt x="123" y="84"/>
                      </a:cubicBezTo>
                      <a:cubicBezTo>
                        <a:pt x="123" y="33"/>
                        <a:pt x="123" y="33"/>
                        <a:pt x="123" y="33"/>
                      </a:cubicBezTo>
                      <a:cubicBezTo>
                        <a:pt x="32" y="33"/>
                        <a:pt x="32" y="33"/>
                        <a:pt x="32" y="33"/>
                      </a:cubicBezTo>
                      <a:lnTo>
                        <a:pt x="32"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49" name="Freeform 15"/>
                <p:cNvSpPr>
                  <a:spLocks/>
                </p:cNvSpPr>
                <p:nvPr/>
              </p:nvSpPr>
              <p:spPr bwMode="auto">
                <a:xfrm>
                  <a:off x="7789631" y="5029200"/>
                  <a:ext cx="524643" cy="126831"/>
                </a:xfrm>
                <a:custGeom>
                  <a:avLst/>
                  <a:gdLst>
                    <a:gd name="T0" fmla="*/ 33 w 412"/>
                    <a:gd name="T1" fmla="*/ 150 h 182"/>
                    <a:gd name="T2" fmla="*/ 187 w 412"/>
                    <a:gd name="T3" fmla="*/ 150 h 182"/>
                    <a:gd name="T4" fmla="*/ 187 w 412"/>
                    <a:gd name="T5" fmla="*/ 1 h 182"/>
                    <a:gd name="T6" fmla="*/ 187 w 412"/>
                    <a:gd name="T7" fmla="*/ 1 h 182"/>
                    <a:gd name="T8" fmla="*/ 187 w 412"/>
                    <a:gd name="T9" fmla="*/ 1 h 182"/>
                    <a:gd name="T10" fmla="*/ 412 w 412"/>
                    <a:gd name="T11" fmla="*/ 0 h 182"/>
                    <a:gd name="T12" fmla="*/ 412 w 412"/>
                    <a:gd name="T13" fmla="*/ 181 h 182"/>
                    <a:gd name="T14" fmla="*/ 380 w 412"/>
                    <a:gd name="T15" fmla="*/ 181 h 182"/>
                    <a:gd name="T16" fmla="*/ 380 w 412"/>
                    <a:gd name="T17" fmla="*/ 181 h 182"/>
                    <a:gd name="T18" fmla="*/ 256 w 412"/>
                    <a:gd name="T19" fmla="*/ 182 h 182"/>
                    <a:gd name="T20" fmla="*/ 256 w 412"/>
                    <a:gd name="T21" fmla="*/ 62 h 182"/>
                    <a:gd name="T22" fmla="*/ 342 w 412"/>
                    <a:gd name="T23" fmla="*/ 62 h 182"/>
                    <a:gd name="T24" fmla="*/ 342 w 412"/>
                    <a:gd name="T25" fmla="*/ 62 h 182"/>
                    <a:gd name="T26" fmla="*/ 343 w 412"/>
                    <a:gd name="T27" fmla="*/ 62 h 182"/>
                    <a:gd name="T28" fmla="*/ 343 w 412"/>
                    <a:gd name="T29" fmla="*/ 94 h 182"/>
                    <a:gd name="T30" fmla="*/ 342 w 412"/>
                    <a:gd name="T31" fmla="*/ 94 h 182"/>
                    <a:gd name="T32" fmla="*/ 342 w 412"/>
                    <a:gd name="T33" fmla="*/ 116 h 182"/>
                    <a:gd name="T34" fmla="*/ 313 w 412"/>
                    <a:gd name="T35" fmla="*/ 116 h 182"/>
                    <a:gd name="T36" fmla="*/ 313 w 412"/>
                    <a:gd name="T37" fmla="*/ 94 h 182"/>
                    <a:gd name="T38" fmla="*/ 289 w 412"/>
                    <a:gd name="T39" fmla="*/ 94 h 182"/>
                    <a:gd name="T40" fmla="*/ 289 w 412"/>
                    <a:gd name="T41" fmla="*/ 149 h 182"/>
                    <a:gd name="T42" fmla="*/ 380 w 412"/>
                    <a:gd name="T43" fmla="*/ 149 h 182"/>
                    <a:gd name="T44" fmla="*/ 380 w 412"/>
                    <a:gd name="T45" fmla="*/ 32 h 182"/>
                    <a:gd name="T46" fmla="*/ 221 w 412"/>
                    <a:gd name="T47" fmla="*/ 32 h 182"/>
                    <a:gd name="T48" fmla="*/ 221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7 w 412"/>
                    <a:gd name="T61" fmla="*/ 115 h 182"/>
                    <a:gd name="T62" fmla="*/ 100 w 412"/>
                    <a:gd name="T63" fmla="*/ 115 h 182"/>
                    <a:gd name="T64" fmla="*/ 100 w 412"/>
                    <a:gd name="T65" fmla="*/ 116 h 182"/>
                    <a:gd name="T66" fmla="*/ 71 w 412"/>
                    <a:gd name="T67" fmla="*/ 116 h 182"/>
                    <a:gd name="T68" fmla="*/ 71 w 412"/>
                    <a:gd name="T69" fmla="*/ 115 h 182"/>
                    <a:gd name="T70" fmla="*/ 70 w 412"/>
                    <a:gd name="T71" fmla="*/ 115 h 182"/>
                    <a:gd name="T72" fmla="*/ 69 w 412"/>
                    <a:gd name="T73" fmla="*/ 61 h 182"/>
                    <a:gd name="T74" fmla="*/ 100 w 412"/>
                    <a:gd name="T75" fmla="*/ 61 h 182"/>
                    <a:gd name="T76" fmla="*/ 100 w 412"/>
                    <a:gd name="T77" fmla="*/ 84 h 182"/>
                    <a:gd name="T78" fmla="*/ 124 w 412"/>
                    <a:gd name="T79" fmla="*/ 84 h 182"/>
                    <a:gd name="T80" fmla="*/ 124 w 412"/>
                    <a:gd name="T81" fmla="*/ 33 h 182"/>
                    <a:gd name="T82" fmla="*/ 33 w 412"/>
                    <a:gd name="T83" fmla="*/ 33 h 182"/>
                    <a:gd name="T84" fmla="*/ 33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3" y="150"/>
                      </a:moveTo>
                      <a:cubicBezTo>
                        <a:pt x="187" y="150"/>
                        <a:pt x="187" y="150"/>
                        <a:pt x="187" y="150"/>
                      </a:cubicBezTo>
                      <a:cubicBezTo>
                        <a:pt x="187" y="1"/>
                        <a:pt x="187" y="1"/>
                        <a:pt x="187"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80" y="181"/>
                        <a:pt x="380" y="181"/>
                        <a:pt x="380" y="181"/>
                      </a:cubicBezTo>
                      <a:cubicBezTo>
                        <a:pt x="380" y="181"/>
                        <a:pt x="380" y="181"/>
                        <a:pt x="380" y="181"/>
                      </a:cubicBezTo>
                      <a:cubicBezTo>
                        <a:pt x="256" y="182"/>
                        <a:pt x="256" y="182"/>
                        <a:pt x="256" y="182"/>
                      </a:cubicBezTo>
                      <a:cubicBezTo>
                        <a:pt x="256" y="143"/>
                        <a:pt x="256" y="100"/>
                        <a:pt x="256" y="62"/>
                      </a:cubicBezTo>
                      <a:cubicBezTo>
                        <a:pt x="285" y="62"/>
                        <a:pt x="313" y="62"/>
                        <a:pt x="342" y="62"/>
                      </a:cubicBezTo>
                      <a:cubicBezTo>
                        <a:pt x="342" y="62"/>
                        <a:pt x="342" y="62"/>
                        <a:pt x="342" y="62"/>
                      </a:cubicBezTo>
                      <a:cubicBezTo>
                        <a:pt x="343" y="62"/>
                        <a:pt x="343" y="62"/>
                        <a:pt x="343" y="62"/>
                      </a:cubicBezTo>
                      <a:cubicBezTo>
                        <a:pt x="343" y="94"/>
                        <a:pt x="343" y="94"/>
                        <a:pt x="343"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9" y="94"/>
                        <a:pt x="289" y="94"/>
                        <a:pt x="289" y="94"/>
                      </a:cubicBezTo>
                      <a:cubicBezTo>
                        <a:pt x="289" y="149"/>
                        <a:pt x="289" y="149"/>
                        <a:pt x="289" y="149"/>
                      </a:cubicBezTo>
                      <a:cubicBezTo>
                        <a:pt x="380" y="149"/>
                        <a:pt x="380" y="149"/>
                        <a:pt x="380" y="149"/>
                      </a:cubicBezTo>
                      <a:cubicBezTo>
                        <a:pt x="380" y="32"/>
                        <a:pt x="380" y="32"/>
                        <a:pt x="380" y="32"/>
                      </a:cubicBezTo>
                      <a:cubicBezTo>
                        <a:pt x="221" y="32"/>
                        <a:pt x="221" y="32"/>
                        <a:pt x="221" y="32"/>
                      </a:cubicBezTo>
                      <a:cubicBezTo>
                        <a:pt x="221" y="32"/>
                        <a:pt x="221" y="32"/>
                        <a:pt x="221"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7" y="115"/>
                        <a:pt x="157" y="115"/>
                        <a:pt x="157" y="115"/>
                      </a:cubicBezTo>
                      <a:cubicBezTo>
                        <a:pt x="100" y="115"/>
                        <a:pt x="100" y="115"/>
                        <a:pt x="100" y="115"/>
                      </a:cubicBezTo>
                      <a:cubicBezTo>
                        <a:pt x="100" y="116"/>
                        <a:pt x="100" y="116"/>
                        <a:pt x="100" y="116"/>
                      </a:cubicBezTo>
                      <a:cubicBezTo>
                        <a:pt x="71" y="116"/>
                        <a:pt x="71" y="116"/>
                        <a:pt x="71" y="116"/>
                      </a:cubicBezTo>
                      <a:cubicBezTo>
                        <a:pt x="71" y="115"/>
                        <a:pt x="71" y="115"/>
                        <a:pt x="71" y="115"/>
                      </a:cubicBezTo>
                      <a:cubicBezTo>
                        <a:pt x="70" y="115"/>
                        <a:pt x="70" y="115"/>
                        <a:pt x="70" y="115"/>
                      </a:cubicBezTo>
                      <a:cubicBezTo>
                        <a:pt x="69" y="61"/>
                        <a:pt x="69" y="61"/>
                        <a:pt x="69" y="61"/>
                      </a:cubicBezTo>
                      <a:cubicBezTo>
                        <a:pt x="100" y="61"/>
                        <a:pt x="100" y="61"/>
                        <a:pt x="100" y="61"/>
                      </a:cubicBezTo>
                      <a:cubicBezTo>
                        <a:pt x="100" y="84"/>
                        <a:pt x="100" y="84"/>
                        <a:pt x="100" y="84"/>
                      </a:cubicBezTo>
                      <a:cubicBezTo>
                        <a:pt x="124" y="84"/>
                        <a:pt x="124" y="84"/>
                        <a:pt x="124" y="84"/>
                      </a:cubicBezTo>
                      <a:cubicBezTo>
                        <a:pt x="124" y="33"/>
                        <a:pt x="124" y="33"/>
                        <a:pt x="124" y="33"/>
                      </a:cubicBezTo>
                      <a:cubicBezTo>
                        <a:pt x="33" y="33"/>
                        <a:pt x="33" y="33"/>
                        <a:pt x="33" y="33"/>
                      </a:cubicBezTo>
                      <a:lnTo>
                        <a:pt x="33"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50" name="Freeform 16"/>
                <p:cNvSpPr>
                  <a:spLocks/>
                </p:cNvSpPr>
                <p:nvPr/>
              </p:nvSpPr>
              <p:spPr bwMode="auto">
                <a:xfrm>
                  <a:off x="8345545" y="5029200"/>
                  <a:ext cx="526381" cy="126831"/>
                </a:xfrm>
                <a:custGeom>
                  <a:avLst/>
                  <a:gdLst>
                    <a:gd name="T0" fmla="*/ 32 w 412"/>
                    <a:gd name="T1" fmla="*/ 150 h 182"/>
                    <a:gd name="T2" fmla="*/ 186 w 412"/>
                    <a:gd name="T3" fmla="*/ 150 h 182"/>
                    <a:gd name="T4" fmla="*/ 186 w 412"/>
                    <a:gd name="T5" fmla="*/ 1 h 182"/>
                    <a:gd name="T6" fmla="*/ 187 w 412"/>
                    <a:gd name="T7" fmla="*/ 1 h 182"/>
                    <a:gd name="T8" fmla="*/ 187 w 412"/>
                    <a:gd name="T9" fmla="*/ 1 h 182"/>
                    <a:gd name="T10" fmla="*/ 412 w 412"/>
                    <a:gd name="T11" fmla="*/ 0 h 182"/>
                    <a:gd name="T12" fmla="*/ 412 w 412"/>
                    <a:gd name="T13" fmla="*/ 181 h 182"/>
                    <a:gd name="T14" fmla="*/ 379 w 412"/>
                    <a:gd name="T15" fmla="*/ 181 h 182"/>
                    <a:gd name="T16" fmla="*/ 379 w 412"/>
                    <a:gd name="T17" fmla="*/ 181 h 182"/>
                    <a:gd name="T18" fmla="*/ 256 w 412"/>
                    <a:gd name="T19" fmla="*/ 182 h 182"/>
                    <a:gd name="T20" fmla="*/ 255 w 412"/>
                    <a:gd name="T21" fmla="*/ 62 h 182"/>
                    <a:gd name="T22" fmla="*/ 342 w 412"/>
                    <a:gd name="T23" fmla="*/ 62 h 182"/>
                    <a:gd name="T24" fmla="*/ 342 w 412"/>
                    <a:gd name="T25" fmla="*/ 62 h 182"/>
                    <a:gd name="T26" fmla="*/ 342 w 412"/>
                    <a:gd name="T27" fmla="*/ 62 h 182"/>
                    <a:gd name="T28" fmla="*/ 342 w 412"/>
                    <a:gd name="T29" fmla="*/ 94 h 182"/>
                    <a:gd name="T30" fmla="*/ 342 w 412"/>
                    <a:gd name="T31" fmla="*/ 94 h 182"/>
                    <a:gd name="T32" fmla="*/ 342 w 412"/>
                    <a:gd name="T33" fmla="*/ 116 h 182"/>
                    <a:gd name="T34" fmla="*/ 313 w 412"/>
                    <a:gd name="T35" fmla="*/ 116 h 182"/>
                    <a:gd name="T36" fmla="*/ 313 w 412"/>
                    <a:gd name="T37" fmla="*/ 94 h 182"/>
                    <a:gd name="T38" fmla="*/ 288 w 412"/>
                    <a:gd name="T39" fmla="*/ 94 h 182"/>
                    <a:gd name="T40" fmla="*/ 288 w 412"/>
                    <a:gd name="T41" fmla="*/ 149 h 182"/>
                    <a:gd name="T42" fmla="*/ 379 w 412"/>
                    <a:gd name="T43" fmla="*/ 149 h 182"/>
                    <a:gd name="T44" fmla="*/ 379 w 412"/>
                    <a:gd name="T45" fmla="*/ 32 h 182"/>
                    <a:gd name="T46" fmla="*/ 220 w 412"/>
                    <a:gd name="T47" fmla="*/ 32 h 182"/>
                    <a:gd name="T48" fmla="*/ 220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6 w 412"/>
                    <a:gd name="T61" fmla="*/ 115 h 182"/>
                    <a:gd name="T62" fmla="*/ 99 w 412"/>
                    <a:gd name="T63" fmla="*/ 115 h 182"/>
                    <a:gd name="T64" fmla="*/ 99 w 412"/>
                    <a:gd name="T65" fmla="*/ 116 h 182"/>
                    <a:gd name="T66" fmla="*/ 70 w 412"/>
                    <a:gd name="T67" fmla="*/ 116 h 182"/>
                    <a:gd name="T68" fmla="*/ 70 w 412"/>
                    <a:gd name="T69" fmla="*/ 115 h 182"/>
                    <a:gd name="T70" fmla="*/ 69 w 412"/>
                    <a:gd name="T71" fmla="*/ 115 h 182"/>
                    <a:gd name="T72" fmla="*/ 69 w 412"/>
                    <a:gd name="T73" fmla="*/ 61 h 182"/>
                    <a:gd name="T74" fmla="*/ 99 w 412"/>
                    <a:gd name="T75" fmla="*/ 61 h 182"/>
                    <a:gd name="T76" fmla="*/ 99 w 412"/>
                    <a:gd name="T77" fmla="*/ 84 h 182"/>
                    <a:gd name="T78" fmla="*/ 123 w 412"/>
                    <a:gd name="T79" fmla="*/ 84 h 182"/>
                    <a:gd name="T80" fmla="*/ 123 w 412"/>
                    <a:gd name="T81" fmla="*/ 33 h 182"/>
                    <a:gd name="T82" fmla="*/ 32 w 412"/>
                    <a:gd name="T83" fmla="*/ 33 h 182"/>
                    <a:gd name="T84" fmla="*/ 32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2" y="150"/>
                      </a:moveTo>
                      <a:cubicBezTo>
                        <a:pt x="186" y="150"/>
                        <a:pt x="186" y="150"/>
                        <a:pt x="186" y="150"/>
                      </a:cubicBezTo>
                      <a:cubicBezTo>
                        <a:pt x="186" y="1"/>
                        <a:pt x="186" y="1"/>
                        <a:pt x="186"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79" y="181"/>
                        <a:pt x="379" y="181"/>
                        <a:pt x="379" y="181"/>
                      </a:cubicBezTo>
                      <a:cubicBezTo>
                        <a:pt x="379" y="181"/>
                        <a:pt x="379" y="181"/>
                        <a:pt x="379" y="181"/>
                      </a:cubicBezTo>
                      <a:cubicBezTo>
                        <a:pt x="256" y="182"/>
                        <a:pt x="256" y="182"/>
                        <a:pt x="256" y="182"/>
                      </a:cubicBezTo>
                      <a:cubicBezTo>
                        <a:pt x="256" y="143"/>
                        <a:pt x="255" y="100"/>
                        <a:pt x="255" y="62"/>
                      </a:cubicBezTo>
                      <a:cubicBezTo>
                        <a:pt x="284" y="62"/>
                        <a:pt x="313" y="62"/>
                        <a:pt x="342" y="62"/>
                      </a:cubicBezTo>
                      <a:cubicBezTo>
                        <a:pt x="342" y="62"/>
                        <a:pt x="342" y="62"/>
                        <a:pt x="342" y="62"/>
                      </a:cubicBezTo>
                      <a:cubicBezTo>
                        <a:pt x="342" y="62"/>
                        <a:pt x="342" y="62"/>
                        <a:pt x="342" y="62"/>
                      </a:cubicBezTo>
                      <a:cubicBezTo>
                        <a:pt x="342" y="94"/>
                        <a:pt x="342" y="94"/>
                        <a:pt x="342"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8" y="94"/>
                        <a:pt x="288" y="94"/>
                        <a:pt x="288" y="94"/>
                      </a:cubicBezTo>
                      <a:cubicBezTo>
                        <a:pt x="288" y="149"/>
                        <a:pt x="288" y="149"/>
                        <a:pt x="288" y="149"/>
                      </a:cubicBezTo>
                      <a:cubicBezTo>
                        <a:pt x="379" y="149"/>
                        <a:pt x="379" y="149"/>
                        <a:pt x="379" y="149"/>
                      </a:cubicBezTo>
                      <a:cubicBezTo>
                        <a:pt x="379" y="32"/>
                        <a:pt x="379" y="32"/>
                        <a:pt x="379" y="32"/>
                      </a:cubicBezTo>
                      <a:cubicBezTo>
                        <a:pt x="220" y="32"/>
                        <a:pt x="220" y="32"/>
                        <a:pt x="220" y="32"/>
                      </a:cubicBezTo>
                      <a:cubicBezTo>
                        <a:pt x="220" y="32"/>
                        <a:pt x="220" y="32"/>
                        <a:pt x="220"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6" y="115"/>
                        <a:pt x="156" y="115"/>
                        <a:pt x="156" y="115"/>
                      </a:cubicBezTo>
                      <a:cubicBezTo>
                        <a:pt x="99" y="115"/>
                        <a:pt x="99" y="115"/>
                        <a:pt x="99" y="115"/>
                      </a:cubicBezTo>
                      <a:cubicBezTo>
                        <a:pt x="99" y="116"/>
                        <a:pt x="99" y="116"/>
                        <a:pt x="99" y="116"/>
                      </a:cubicBezTo>
                      <a:cubicBezTo>
                        <a:pt x="70" y="116"/>
                        <a:pt x="70" y="116"/>
                        <a:pt x="70" y="116"/>
                      </a:cubicBezTo>
                      <a:cubicBezTo>
                        <a:pt x="70" y="115"/>
                        <a:pt x="70" y="115"/>
                        <a:pt x="70" y="115"/>
                      </a:cubicBezTo>
                      <a:cubicBezTo>
                        <a:pt x="69" y="115"/>
                        <a:pt x="69" y="115"/>
                        <a:pt x="69" y="115"/>
                      </a:cubicBezTo>
                      <a:cubicBezTo>
                        <a:pt x="69" y="61"/>
                        <a:pt x="69" y="61"/>
                        <a:pt x="69" y="61"/>
                      </a:cubicBezTo>
                      <a:cubicBezTo>
                        <a:pt x="99" y="61"/>
                        <a:pt x="99" y="61"/>
                        <a:pt x="99" y="61"/>
                      </a:cubicBezTo>
                      <a:cubicBezTo>
                        <a:pt x="99" y="84"/>
                        <a:pt x="99" y="84"/>
                        <a:pt x="99" y="84"/>
                      </a:cubicBezTo>
                      <a:cubicBezTo>
                        <a:pt x="123" y="84"/>
                        <a:pt x="123" y="84"/>
                        <a:pt x="123" y="84"/>
                      </a:cubicBezTo>
                      <a:cubicBezTo>
                        <a:pt x="123" y="33"/>
                        <a:pt x="123" y="33"/>
                        <a:pt x="123" y="33"/>
                      </a:cubicBezTo>
                      <a:cubicBezTo>
                        <a:pt x="32" y="33"/>
                        <a:pt x="32" y="33"/>
                        <a:pt x="32" y="33"/>
                      </a:cubicBezTo>
                      <a:lnTo>
                        <a:pt x="32"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51" name="Freeform 17"/>
                <p:cNvSpPr>
                  <a:spLocks/>
                </p:cNvSpPr>
                <p:nvPr/>
              </p:nvSpPr>
              <p:spPr bwMode="auto">
                <a:xfrm>
                  <a:off x="8915356" y="5029200"/>
                  <a:ext cx="524643" cy="126831"/>
                </a:xfrm>
                <a:custGeom>
                  <a:avLst/>
                  <a:gdLst>
                    <a:gd name="T0" fmla="*/ 33 w 412"/>
                    <a:gd name="T1" fmla="*/ 150 h 182"/>
                    <a:gd name="T2" fmla="*/ 187 w 412"/>
                    <a:gd name="T3" fmla="*/ 150 h 182"/>
                    <a:gd name="T4" fmla="*/ 187 w 412"/>
                    <a:gd name="T5" fmla="*/ 1 h 182"/>
                    <a:gd name="T6" fmla="*/ 187 w 412"/>
                    <a:gd name="T7" fmla="*/ 1 h 182"/>
                    <a:gd name="T8" fmla="*/ 187 w 412"/>
                    <a:gd name="T9" fmla="*/ 1 h 182"/>
                    <a:gd name="T10" fmla="*/ 412 w 412"/>
                    <a:gd name="T11" fmla="*/ 0 h 182"/>
                    <a:gd name="T12" fmla="*/ 412 w 412"/>
                    <a:gd name="T13" fmla="*/ 181 h 182"/>
                    <a:gd name="T14" fmla="*/ 379 w 412"/>
                    <a:gd name="T15" fmla="*/ 181 h 182"/>
                    <a:gd name="T16" fmla="*/ 379 w 412"/>
                    <a:gd name="T17" fmla="*/ 181 h 182"/>
                    <a:gd name="T18" fmla="*/ 256 w 412"/>
                    <a:gd name="T19" fmla="*/ 182 h 182"/>
                    <a:gd name="T20" fmla="*/ 255 w 412"/>
                    <a:gd name="T21" fmla="*/ 62 h 182"/>
                    <a:gd name="T22" fmla="*/ 342 w 412"/>
                    <a:gd name="T23" fmla="*/ 62 h 182"/>
                    <a:gd name="T24" fmla="*/ 342 w 412"/>
                    <a:gd name="T25" fmla="*/ 62 h 182"/>
                    <a:gd name="T26" fmla="*/ 342 w 412"/>
                    <a:gd name="T27" fmla="*/ 62 h 182"/>
                    <a:gd name="T28" fmla="*/ 342 w 412"/>
                    <a:gd name="T29" fmla="*/ 94 h 182"/>
                    <a:gd name="T30" fmla="*/ 342 w 412"/>
                    <a:gd name="T31" fmla="*/ 94 h 182"/>
                    <a:gd name="T32" fmla="*/ 342 w 412"/>
                    <a:gd name="T33" fmla="*/ 116 h 182"/>
                    <a:gd name="T34" fmla="*/ 313 w 412"/>
                    <a:gd name="T35" fmla="*/ 116 h 182"/>
                    <a:gd name="T36" fmla="*/ 313 w 412"/>
                    <a:gd name="T37" fmla="*/ 94 h 182"/>
                    <a:gd name="T38" fmla="*/ 288 w 412"/>
                    <a:gd name="T39" fmla="*/ 94 h 182"/>
                    <a:gd name="T40" fmla="*/ 288 w 412"/>
                    <a:gd name="T41" fmla="*/ 149 h 182"/>
                    <a:gd name="T42" fmla="*/ 379 w 412"/>
                    <a:gd name="T43" fmla="*/ 149 h 182"/>
                    <a:gd name="T44" fmla="*/ 379 w 412"/>
                    <a:gd name="T45" fmla="*/ 32 h 182"/>
                    <a:gd name="T46" fmla="*/ 220 w 412"/>
                    <a:gd name="T47" fmla="*/ 32 h 182"/>
                    <a:gd name="T48" fmla="*/ 220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7 w 412"/>
                    <a:gd name="T61" fmla="*/ 115 h 182"/>
                    <a:gd name="T62" fmla="*/ 100 w 412"/>
                    <a:gd name="T63" fmla="*/ 115 h 182"/>
                    <a:gd name="T64" fmla="*/ 100 w 412"/>
                    <a:gd name="T65" fmla="*/ 116 h 182"/>
                    <a:gd name="T66" fmla="*/ 71 w 412"/>
                    <a:gd name="T67" fmla="*/ 116 h 182"/>
                    <a:gd name="T68" fmla="*/ 71 w 412"/>
                    <a:gd name="T69" fmla="*/ 115 h 182"/>
                    <a:gd name="T70" fmla="*/ 70 w 412"/>
                    <a:gd name="T71" fmla="*/ 115 h 182"/>
                    <a:gd name="T72" fmla="*/ 69 w 412"/>
                    <a:gd name="T73" fmla="*/ 61 h 182"/>
                    <a:gd name="T74" fmla="*/ 100 w 412"/>
                    <a:gd name="T75" fmla="*/ 61 h 182"/>
                    <a:gd name="T76" fmla="*/ 100 w 412"/>
                    <a:gd name="T77" fmla="*/ 84 h 182"/>
                    <a:gd name="T78" fmla="*/ 124 w 412"/>
                    <a:gd name="T79" fmla="*/ 84 h 182"/>
                    <a:gd name="T80" fmla="*/ 124 w 412"/>
                    <a:gd name="T81" fmla="*/ 33 h 182"/>
                    <a:gd name="T82" fmla="*/ 33 w 412"/>
                    <a:gd name="T83" fmla="*/ 33 h 182"/>
                    <a:gd name="T84" fmla="*/ 33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3" y="150"/>
                      </a:moveTo>
                      <a:cubicBezTo>
                        <a:pt x="187" y="150"/>
                        <a:pt x="187" y="150"/>
                        <a:pt x="187" y="150"/>
                      </a:cubicBezTo>
                      <a:cubicBezTo>
                        <a:pt x="187" y="1"/>
                        <a:pt x="187" y="1"/>
                        <a:pt x="187"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79" y="181"/>
                        <a:pt x="379" y="181"/>
                        <a:pt x="379" y="181"/>
                      </a:cubicBezTo>
                      <a:cubicBezTo>
                        <a:pt x="379" y="181"/>
                        <a:pt x="379" y="181"/>
                        <a:pt x="379" y="181"/>
                      </a:cubicBezTo>
                      <a:cubicBezTo>
                        <a:pt x="256" y="182"/>
                        <a:pt x="256" y="182"/>
                        <a:pt x="256" y="182"/>
                      </a:cubicBezTo>
                      <a:cubicBezTo>
                        <a:pt x="256" y="143"/>
                        <a:pt x="255" y="100"/>
                        <a:pt x="255" y="62"/>
                      </a:cubicBezTo>
                      <a:cubicBezTo>
                        <a:pt x="285" y="62"/>
                        <a:pt x="313" y="62"/>
                        <a:pt x="342" y="62"/>
                      </a:cubicBezTo>
                      <a:cubicBezTo>
                        <a:pt x="342" y="62"/>
                        <a:pt x="342" y="62"/>
                        <a:pt x="342" y="62"/>
                      </a:cubicBezTo>
                      <a:cubicBezTo>
                        <a:pt x="342" y="62"/>
                        <a:pt x="342" y="62"/>
                        <a:pt x="342" y="62"/>
                      </a:cubicBezTo>
                      <a:cubicBezTo>
                        <a:pt x="342" y="94"/>
                        <a:pt x="342" y="94"/>
                        <a:pt x="342"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8" y="94"/>
                        <a:pt x="288" y="94"/>
                        <a:pt x="288" y="94"/>
                      </a:cubicBezTo>
                      <a:cubicBezTo>
                        <a:pt x="288" y="149"/>
                        <a:pt x="288" y="149"/>
                        <a:pt x="288" y="149"/>
                      </a:cubicBezTo>
                      <a:cubicBezTo>
                        <a:pt x="379" y="149"/>
                        <a:pt x="379" y="149"/>
                        <a:pt x="379" y="149"/>
                      </a:cubicBezTo>
                      <a:cubicBezTo>
                        <a:pt x="379" y="32"/>
                        <a:pt x="379" y="32"/>
                        <a:pt x="379" y="32"/>
                      </a:cubicBezTo>
                      <a:cubicBezTo>
                        <a:pt x="220" y="32"/>
                        <a:pt x="220" y="32"/>
                        <a:pt x="220" y="32"/>
                      </a:cubicBezTo>
                      <a:cubicBezTo>
                        <a:pt x="220" y="32"/>
                        <a:pt x="220" y="32"/>
                        <a:pt x="220"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7" y="115"/>
                        <a:pt x="157" y="115"/>
                        <a:pt x="157" y="115"/>
                      </a:cubicBezTo>
                      <a:cubicBezTo>
                        <a:pt x="100" y="115"/>
                        <a:pt x="100" y="115"/>
                        <a:pt x="100" y="115"/>
                      </a:cubicBezTo>
                      <a:cubicBezTo>
                        <a:pt x="100" y="116"/>
                        <a:pt x="100" y="116"/>
                        <a:pt x="100" y="116"/>
                      </a:cubicBezTo>
                      <a:cubicBezTo>
                        <a:pt x="71" y="116"/>
                        <a:pt x="71" y="116"/>
                        <a:pt x="71" y="116"/>
                      </a:cubicBezTo>
                      <a:cubicBezTo>
                        <a:pt x="71" y="115"/>
                        <a:pt x="71" y="115"/>
                        <a:pt x="71" y="115"/>
                      </a:cubicBezTo>
                      <a:cubicBezTo>
                        <a:pt x="70" y="115"/>
                        <a:pt x="70" y="115"/>
                        <a:pt x="70" y="115"/>
                      </a:cubicBezTo>
                      <a:cubicBezTo>
                        <a:pt x="69" y="61"/>
                        <a:pt x="69" y="61"/>
                        <a:pt x="69" y="61"/>
                      </a:cubicBezTo>
                      <a:cubicBezTo>
                        <a:pt x="100" y="61"/>
                        <a:pt x="100" y="61"/>
                        <a:pt x="100" y="61"/>
                      </a:cubicBezTo>
                      <a:cubicBezTo>
                        <a:pt x="100" y="84"/>
                        <a:pt x="100" y="84"/>
                        <a:pt x="100" y="84"/>
                      </a:cubicBezTo>
                      <a:cubicBezTo>
                        <a:pt x="124" y="84"/>
                        <a:pt x="124" y="84"/>
                        <a:pt x="124" y="84"/>
                      </a:cubicBezTo>
                      <a:cubicBezTo>
                        <a:pt x="124" y="33"/>
                        <a:pt x="124" y="33"/>
                        <a:pt x="124" y="33"/>
                      </a:cubicBezTo>
                      <a:cubicBezTo>
                        <a:pt x="33" y="33"/>
                        <a:pt x="33" y="33"/>
                        <a:pt x="33" y="33"/>
                      </a:cubicBezTo>
                      <a:lnTo>
                        <a:pt x="33"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52" name="Freeform 18"/>
                <p:cNvSpPr>
                  <a:spLocks/>
                </p:cNvSpPr>
                <p:nvPr/>
              </p:nvSpPr>
              <p:spPr bwMode="auto">
                <a:xfrm>
                  <a:off x="9473006" y="5029200"/>
                  <a:ext cx="524643" cy="126831"/>
                </a:xfrm>
                <a:custGeom>
                  <a:avLst/>
                  <a:gdLst>
                    <a:gd name="T0" fmla="*/ 32 w 411"/>
                    <a:gd name="T1" fmla="*/ 150 h 182"/>
                    <a:gd name="T2" fmla="*/ 186 w 411"/>
                    <a:gd name="T3" fmla="*/ 150 h 182"/>
                    <a:gd name="T4" fmla="*/ 186 w 411"/>
                    <a:gd name="T5" fmla="*/ 1 h 182"/>
                    <a:gd name="T6" fmla="*/ 187 w 411"/>
                    <a:gd name="T7" fmla="*/ 1 h 182"/>
                    <a:gd name="T8" fmla="*/ 187 w 411"/>
                    <a:gd name="T9" fmla="*/ 1 h 182"/>
                    <a:gd name="T10" fmla="*/ 411 w 411"/>
                    <a:gd name="T11" fmla="*/ 0 h 182"/>
                    <a:gd name="T12" fmla="*/ 411 w 411"/>
                    <a:gd name="T13" fmla="*/ 181 h 182"/>
                    <a:gd name="T14" fmla="*/ 379 w 411"/>
                    <a:gd name="T15" fmla="*/ 181 h 182"/>
                    <a:gd name="T16" fmla="*/ 379 w 411"/>
                    <a:gd name="T17" fmla="*/ 181 h 182"/>
                    <a:gd name="T18" fmla="*/ 255 w 411"/>
                    <a:gd name="T19" fmla="*/ 182 h 182"/>
                    <a:gd name="T20" fmla="*/ 255 w 411"/>
                    <a:gd name="T21" fmla="*/ 62 h 182"/>
                    <a:gd name="T22" fmla="*/ 342 w 411"/>
                    <a:gd name="T23" fmla="*/ 62 h 182"/>
                    <a:gd name="T24" fmla="*/ 342 w 411"/>
                    <a:gd name="T25" fmla="*/ 62 h 182"/>
                    <a:gd name="T26" fmla="*/ 342 w 411"/>
                    <a:gd name="T27" fmla="*/ 62 h 182"/>
                    <a:gd name="T28" fmla="*/ 342 w 411"/>
                    <a:gd name="T29" fmla="*/ 94 h 182"/>
                    <a:gd name="T30" fmla="*/ 342 w 411"/>
                    <a:gd name="T31" fmla="*/ 94 h 182"/>
                    <a:gd name="T32" fmla="*/ 342 w 411"/>
                    <a:gd name="T33" fmla="*/ 116 h 182"/>
                    <a:gd name="T34" fmla="*/ 313 w 411"/>
                    <a:gd name="T35" fmla="*/ 116 h 182"/>
                    <a:gd name="T36" fmla="*/ 313 w 411"/>
                    <a:gd name="T37" fmla="*/ 94 h 182"/>
                    <a:gd name="T38" fmla="*/ 288 w 411"/>
                    <a:gd name="T39" fmla="*/ 94 h 182"/>
                    <a:gd name="T40" fmla="*/ 288 w 411"/>
                    <a:gd name="T41" fmla="*/ 149 h 182"/>
                    <a:gd name="T42" fmla="*/ 379 w 411"/>
                    <a:gd name="T43" fmla="*/ 149 h 182"/>
                    <a:gd name="T44" fmla="*/ 379 w 411"/>
                    <a:gd name="T45" fmla="*/ 32 h 182"/>
                    <a:gd name="T46" fmla="*/ 220 w 411"/>
                    <a:gd name="T47" fmla="*/ 32 h 182"/>
                    <a:gd name="T48" fmla="*/ 220 w 411"/>
                    <a:gd name="T49" fmla="*/ 32 h 182"/>
                    <a:gd name="T50" fmla="*/ 219 w 411"/>
                    <a:gd name="T51" fmla="*/ 32 h 182"/>
                    <a:gd name="T52" fmla="*/ 219 w 411"/>
                    <a:gd name="T53" fmla="*/ 182 h 182"/>
                    <a:gd name="T54" fmla="*/ 0 w 411"/>
                    <a:gd name="T55" fmla="*/ 182 h 182"/>
                    <a:gd name="T56" fmla="*/ 0 w 411"/>
                    <a:gd name="T57" fmla="*/ 1 h 182"/>
                    <a:gd name="T58" fmla="*/ 156 w 411"/>
                    <a:gd name="T59" fmla="*/ 0 h 182"/>
                    <a:gd name="T60" fmla="*/ 156 w 411"/>
                    <a:gd name="T61" fmla="*/ 115 h 182"/>
                    <a:gd name="T62" fmla="*/ 99 w 411"/>
                    <a:gd name="T63" fmla="*/ 115 h 182"/>
                    <a:gd name="T64" fmla="*/ 99 w 411"/>
                    <a:gd name="T65" fmla="*/ 116 h 182"/>
                    <a:gd name="T66" fmla="*/ 70 w 411"/>
                    <a:gd name="T67" fmla="*/ 116 h 182"/>
                    <a:gd name="T68" fmla="*/ 70 w 411"/>
                    <a:gd name="T69" fmla="*/ 115 h 182"/>
                    <a:gd name="T70" fmla="*/ 69 w 411"/>
                    <a:gd name="T71" fmla="*/ 115 h 182"/>
                    <a:gd name="T72" fmla="*/ 69 w 411"/>
                    <a:gd name="T73" fmla="*/ 61 h 182"/>
                    <a:gd name="T74" fmla="*/ 99 w 411"/>
                    <a:gd name="T75" fmla="*/ 61 h 182"/>
                    <a:gd name="T76" fmla="*/ 99 w 411"/>
                    <a:gd name="T77" fmla="*/ 84 h 182"/>
                    <a:gd name="T78" fmla="*/ 123 w 411"/>
                    <a:gd name="T79" fmla="*/ 84 h 182"/>
                    <a:gd name="T80" fmla="*/ 123 w 411"/>
                    <a:gd name="T81" fmla="*/ 33 h 182"/>
                    <a:gd name="T82" fmla="*/ 32 w 411"/>
                    <a:gd name="T83" fmla="*/ 33 h 182"/>
                    <a:gd name="T84" fmla="*/ 32 w 411"/>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1" h="182">
                      <a:moveTo>
                        <a:pt x="32" y="150"/>
                      </a:moveTo>
                      <a:cubicBezTo>
                        <a:pt x="186" y="150"/>
                        <a:pt x="186" y="150"/>
                        <a:pt x="186" y="150"/>
                      </a:cubicBezTo>
                      <a:cubicBezTo>
                        <a:pt x="186" y="1"/>
                        <a:pt x="186" y="1"/>
                        <a:pt x="186" y="1"/>
                      </a:cubicBezTo>
                      <a:cubicBezTo>
                        <a:pt x="187" y="1"/>
                        <a:pt x="187" y="1"/>
                        <a:pt x="187" y="1"/>
                      </a:cubicBezTo>
                      <a:cubicBezTo>
                        <a:pt x="187" y="1"/>
                        <a:pt x="187" y="1"/>
                        <a:pt x="187" y="1"/>
                      </a:cubicBezTo>
                      <a:cubicBezTo>
                        <a:pt x="268" y="1"/>
                        <a:pt x="332" y="0"/>
                        <a:pt x="411" y="0"/>
                      </a:cubicBezTo>
                      <a:cubicBezTo>
                        <a:pt x="411" y="181"/>
                        <a:pt x="411" y="181"/>
                        <a:pt x="411" y="181"/>
                      </a:cubicBezTo>
                      <a:cubicBezTo>
                        <a:pt x="379" y="181"/>
                        <a:pt x="379" y="181"/>
                        <a:pt x="379" y="181"/>
                      </a:cubicBezTo>
                      <a:cubicBezTo>
                        <a:pt x="379" y="181"/>
                        <a:pt x="379" y="181"/>
                        <a:pt x="379" y="181"/>
                      </a:cubicBezTo>
                      <a:cubicBezTo>
                        <a:pt x="255" y="182"/>
                        <a:pt x="255" y="182"/>
                        <a:pt x="255" y="182"/>
                      </a:cubicBezTo>
                      <a:cubicBezTo>
                        <a:pt x="255" y="143"/>
                        <a:pt x="255" y="100"/>
                        <a:pt x="255" y="62"/>
                      </a:cubicBezTo>
                      <a:cubicBezTo>
                        <a:pt x="284" y="62"/>
                        <a:pt x="313" y="62"/>
                        <a:pt x="342" y="62"/>
                      </a:cubicBezTo>
                      <a:cubicBezTo>
                        <a:pt x="342" y="62"/>
                        <a:pt x="342" y="62"/>
                        <a:pt x="342" y="62"/>
                      </a:cubicBezTo>
                      <a:cubicBezTo>
                        <a:pt x="342" y="62"/>
                        <a:pt x="342" y="62"/>
                        <a:pt x="342" y="62"/>
                      </a:cubicBezTo>
                      <a:cubicBezTo>
                        <a:pt x="342" y="94"/>
                        <a:pt x="342" y="94"/>
                        <a:pt x="342"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8" y="94"/>
                        <a:pt x="288" y="94"/>
                        <a:pt x="288" y="94"/>
                      </a:cubicBezTo>
                      <a:cubicBezTo>
                        <a:pt x="288" y="149"/>
                        <a:pt x="288" y="149"/>
                        <a:pt x="288" y="149"/>
                      </a:cubicBezTo>
                      <a:cubicBezTo>
                        <a:pt x="379" y="149"/>
                        <a:pt x="379" y="149"/>
                        <a:pt x="379" y="149"/>
                      </a:cubicBezTo>
                      <a:cubicBezTo>
                        <a:pt x="379" y="32"/>
                        <a:pt x="379" y="32"/>
                        <a:pt x="379" y="32"/>
                      </a:cubicBezTo>
                      <a:cubicBezTo>
                        <a:pt x="220" y="32"/>
                        <a:pt x="220" y="32"/>
                        <a:pt x="220" y="32"/>
                      </a:cubicBezTo>
                      <a:cubicBezTo>
                        <a:pt x="220" y="32"/>
                        <a:pt x="220" y="32"/>
                        <a:pt x="220"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6" y="115"/>
                        <a:pt x="156" y="115"/>
                        <a:pt x="156" y="115"/>
                      </a:cubicBezTo>
                      <a:cubicBezTo>
                        <a:pt x="99" y="115"/>
                        <a:pt x="99" y="115"/>
                        <a:pt x="99" y="115"/>
                      </a:cubicBezTo>
                      <a:cubicBezTo>
                        <a:pt x="99" y="116"/>
                        <a:pt x="99" y="116"/>
                        <a:pt x="99" y="116"/>
                      </a:cubicBezTo>
                      <a:cubicBezTo>
                        <a:pt x="70" y="116"/>
                        <a:pt x="70" y="116"/>
                        <a:pt x="70" y="116"/>
                      </a:cubicBezTo>
                      <a:cubicBezTo>
                        <a:pt x="70" y="115"/>
                        <a:pt x="70" y="115"/>
                        <a:pt x="70" y="115"/>
                      </a:cubicBezTo>
                      <a:cubicBezTo>
                        <a:pt x="69" y="115"/>
                        <a:pt x="69" y="115"/>
                        <a:pt x="69" y="115"/>
                      </a:cubicBezTo>
                      <a:cubicBezTo>
                        <a:pt x="69" y="61"/>
                        <a:pt x="69" y="61"/>
                        <a:pt x="69" y="61"/>
                      </a:cubicBezTo>
                      <a:cubicBezTo>
                        <a:pt x="99" y="61"/>
                        <a:pt x="99" y="61"/>
                        <a:pt x="99" y="61"/>
                      </a:cubicBezTo>
                      <a:cubicBezTo>
                        <a:pt x="99" y="84"/>
                        <a:pt x="99" y="84"/>
                        <a:pt x="99" y="84"/>
                      </a:cubicBezTo>
                      <a:cubicBezTo>
                        <a:pt x="123" y="84"/>
                        <a:pt x="123" y="84"/>
                        <a:pt x="123" y="84"/>
                      </a:cubicBezTo>
                      <a:cubicBezTo>
                        <a:pt x="123" y="33"/>
                        <a:pt x="123" y="33"/>
                        <a:pt x="123" y="33"/>
                      </a:cubicBezTo>
                      <a:cubicBezTo>
                        <a:pt x="32" y="33"/>
                        <a:pt x="32" y="33"/>
                        <a:pt x="32" y="33"/>
                      </a:cubicBezTo>
                      <a:lnTo>
                        <a:pt x="32"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53" name="Freeform 19"/>
                <p:cNvSpPr>
                  <a:spLocks/>
                </p:cNvSpPr>
                <p:nvPr/>
              </p:nvSpPr>
              <p:spPr bwMode="auto">
                <a:xfrm>
                  <a:off x="10028919" y="5029200"/>
                  <a:ext cx="526381" cy="126831"/>
                </a:xfrm>
                <a:custGeom>
                  <a:avLst/>
                  <a:gdLst>
                    <a:gd name="T0" fmla="*/ 33 w 412"/>
                    <a:gd name="T1" fmla="*/ 150 h 182"/>
                    <a:gd name="T2" fmla="*/ 187 w 412"/>
                    <a:gd name="T3" fmla="*/ 150 h 182"/>
                    <a:gd name="T4" fmla="*/ 187 w 412"/>
                    <a:gd name="T5" fmla="*/ 1 h 182"/>
                    <a:gd name="T6" fmla="*/ 187 w 412"/>
                    <a:gd name="T7" fmla="*/ 1 h 182"/>
                    <a:gd name="T8" fmla="*/ 187 w 412"/>
                    <a:gd name="T9" fmla="*/ 1 h 182"/>
                    <a:gd name="T10" fmla="*/ 412 w 412"/>
                    <a:gd name="T11" fmla="*/ 0 h 182"/>
                    <a:gd name="T12" fmla="*/ 412 w 412"/>
                    <a:gd name="T13" fmla="*/ 181 h 182"/>
                    <a:gd name="T14" fmla="*/ 380 w 412"/>
                    <a:gd name="T15" fmla="*/ 181 h 182"/>
                    <a:gd name="T16" fmla="*/ 380 w 412"/>
                    <a:gd name="T17" fmla="*/ 181 h 182"/>
                    <a:gd name="T18" fmla="*/ 256 w 412"/>
                    <a:gd name="T19" fmla="*/ 182 h 182"/>
                    <a:gd name="T20" fmla="*/ 255 w 412"/>
                    <a:gd name="T21" fmla="*/ 62 h 182"/>
                    <a:gd name="T22" fmla="*/ 342 w 412"/>
                    <a:gd name="T23" fmla="*/ 62 h 182"/>
                    <a:gd name="T24" fmla="*/ 342 w 412"/>
                    <a:gd name="T25" fmla="*/ 62 h 182"/>
                    <a:gd name="T26" fmla="*/ 342 w 412"/>
                    <a:gd name="T27" fmla="*/ 62 h 182"/>
                    <a:gd name="T28" fmla="*/ 342 w 412"/>
                    <a:gd name="T29" fmla="*/ 94 h 182"/>
                    <a:gd name="T30" fmla="*/ 342 w 412"/>
                    <a:gd name="T31" fmla="*/ 94 h 182"/>
                    <a:gd name="T32" fmla="*/ 342 w 412"/>
                    <a:gd name="T33" fmla="*/ 116 h 182"/>
                    <a:gd name="T34" fmla="*/ 313 w 412"/>
                    <a:gd name="T35" fmla="*/ 116 h 182"/>
                    <a:gd name="T36" fmla="*/ 313 w 412"/>
                    <a:gd name="T37" fmla="*/ 94 h 182"/>
                    <a:gd name="T38" fmla="*/ 288 w 412"/>
                    <a:gd name="T39" fmla="*/ 94 h 182"/>
                    <a:gd name="T40" fmla="*/ 288 w 412"/>
                    <a:gd name="T41" fmla="*/ 149 h 182"/>
                    <a:gd name="T42" fmla="*/ 380 w 412"/>
                    <a:gd name="T43" fmla="*/ 149 h 182"/>
                    <a:gd name="T44" fmla="*/ 380 w 412"/>
                    <a:gd name="T45" fmla="*/ 32 h 182"/>
                    <a:gd name="T46" fmla="*/ 220 w 412"/>
                    <a:gd name="T47" fmla="*/ 32 h 182"/>
                    <a:gd name="T48" fmla="*/ 220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7 w 412"/>
                    <a:gd name="T61" fmla="*/ 115 h 182"/>
                    <a:gd name="T62" fmla="*/ 100 w 412"/>
                    <a:gd name="T63" fmla="*/ 115 h 182"/>
                    <a:gd name="T64" fmla="*/ 100 w 412"/>
                    <a:gd name="T65" fmla="*/ 116 h 182"/>
                    <a:gd name="T66" fmla="*/ 71 w 412"/>
                    <a:gd name="T67" fmla="*/ 116 h 182"/>
                    <a:gd name="T68" fmla="*/ 71 w 412"/>
                    <a:gd name="T69" fmla="*/ 115 h 182"/>
                    <a:gd name="T70" fmla="*/ 70 w 412"/>
                    <a:gd name="T71" fmla="*/ 115 h 182"/>
                    <a:gd name="T72" fmla="*/ 69 w 412"/>
                    <a:gd name="T73" fmla="*/ 61 h 182"/>
                    <a:gd name="T74" fmla="*/ 100 w 412"/>
                    <a:gd name="T75" fmla="*/ 61 h 182"/>
                    <a:gd name="T76" fmla="*/ 100 w 412"/>
                    <a:gd name="T77" fmla="*/ 84 h 182"/>
                    <a:gd name="T78" fmla="*/ 124 w 412"/>
                    <a:gd name="T79" fmla="*/ 84 h 182"/>
                    <a:gd name="T80" fmla="*/ 124 w 412"/>
                    <a:gd name="T81" fmla="*/ 33 h 182"/>
                    <a:gd name="T82" fmla="*/ 33 w 412"/>
                    <a:gd name="T83" fmla="*/ 33 h 182"/>
                    <a:gd name="T84" fmla="*/ 33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3" y="150"/>
                      </a:moveTo>
                      <a:cubicBezTo>
                        <a:pt x="187" y="150"/>
                        <a:pt x="187" y="150"/>
                        <a:pt x="187" y="150"/>
                      </a:cubicBezTo>
                      <a:cubicBezTo>
                        <a:pt x="187" y="1"/>
                        <a:pt x="187" y="1"/>
                        <a:pt x="187"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80" y="181"/>
                        <a:pt x="380" y="181"/>
                        <a:pt x="380" y="181"/>
                      </a:cubicBezTo>
                      <a:cubicBezTo>
                        <a:pt x="380" y="181"/>
                        <a:pt x="380" y="181"/>
                        <a:pt x="380" y="181"/>
                      </a:cubicBezTo>
                      <a:cubicBezTo>
                        <a:pt x="256" y="182"/>
                        <a:pt x="256" y="182"/>
                        <a:pt x="256" y="182"/>
                      </a:cubicBezTo>
                      <a:cubicBezTo>
                        <a:pt x="256" y="143"/>
                        <a:pt x="255" y="100"/>
                        <a:pt x="255" y="62"/>
                      </a:cubicBezTo>
                      <a:cubicBezTo>
                        <a:pt x="285" y="62"/>
                        <a:pt x="313" y="62"/>
                        <a:pt x="342" y="62"/>
                      </a:cubicBezTo>
                      <a:cubicBezTo>
                        <a:pt x="342" y="62"/>
                        <a:pt x="342" y="62"/>
                        <a:pt x="342" y="62"/>
                      </a:cubicBezTo>
                      <a:cubicBezTo>
                        <a:pt x="342" y="62"/>
                        <a:pt x="342" y="62"/>
                        <a:pt x="342" y="62"/>
                      </a:cubicBezTo>
                      <a:cubicBezTo>
                        <a:pt x="342" y="94"/>
                        <a:pt x="342" y="94"/>
                        <a:pt x="342"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8" y="94"/>
                        <a:pt x="288" y="94"/>
                        <a:pt x="288" y="94"/>
                      </a:cubicBezTo>
                      <a:cubicBezTo>
                        <a:pt x="288" y="149"/>
                        <a:pt x="288" y="149"/>
                        <a:pt x="288" y="149"/>
                      </a:cubicBezTo>
                      <a:cubicBezTo>
                        <a:pt x="380" y="149"/>
                        <a:pt x="380" y="149"/>
                        <a:pt x="380" y="149"/>
                      </a:cubicBezTo>
                      <a:cubicBezTo>
                        <a:pt x="380" y="32"/>
                        <a:pt x="380" y="32"/>
                        <a:pt x="380" y="32"/>
                      </a:cubicBezTo>
                      <a:cubicBezTo>
                        <a:pt x="220" y="32"/>
                        <a:pt x="220" y="32"/>
                        <a:pt x="220" y="32"/>
                      </a:cubicBezTo>
                      <a:cubicBezTo>
                        <a:pt x="220" y="32"/>
                        <a:pt x="220" y="32"/>
                        <a:pt x="220"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7" y="115"/>
                        <a:pt x="157" y="115"/>
                        <a:pt x="157" y="115"/>
                      </a:cubicBezTo>
                      <a:cubicBezTo>
                        <a:pt x="100" y="115"/>
                        <a:pt x="100" y="115"/>
                        <a:pt x="100" y="115"/>
                      </a:cubicBezTo>
                      <a:cubicBezTo>
                        <a:pt x="100" y="116"/>
                        <a:pt x="100" y="116"/>
                        <a:pt x="100" y="116"/>
                      </a:cubicBezTo>
                      <a:cubicBezTo>
                        <a:pt x="71" y="116"/>
                        <a:pt x="71" y="116"/>
                        <a:pt x="71" y="116"/>
                      </a:cubicBezTo>
                      <a:cubicBezTo>
                        <a:pt x="71" y="115"/>
                        <a:pt x="71" y="115"/>
                        <a:pt x="71" y="115"/>
                      </a:cubicBezTo>
                      <a:cubicBezTo>
                        <a:pt x="70" y="115"/>
                        <a:pt x="70" y="115"/>
                        <a:pt x="70" y="115"/>
                      </a:cubicBezTo>
                      <a:cubicBezTo>
                        <a:pt x="69" y="61"/>
                        <a:pt x="69" y="61"/>
                        <a:pt x="69" y="61"/>
                      </a:cubicBezTo>
                      <a:cubicBezTo>
                        <a:pt x="100" y="61"/>
                        <a:pt x="100" y="61"/>
                        <a:pt x="100" y="61"/>
                      </a:cubicBezTo>
                      <a:cubicBezTo>
                        <a:pt x="100" y="84"/>
                        <a:pt x="100" y="84"/>
                        <a:pt x="100" y="84"/>
                      </a:cubicBezTo>
                      <a:cubicBezTo>
                        <a:pt x="124" y="84"/>
                        <a:pt x="124" y="84"/>
                        <a:pt x="124" y="84"/>
                      </a:cubicBezTo>
                      <a:cubicBezTo>
                        <a:pt x="124" y="33"/>
                        <a:pt x="124" y="33"/>
                        <a:pt x="124" y="33"/>
                      </a:cubicBezTo>
                      <a:cubicBezTo>
                        <a:pt x="33" y="33"/>
                        <a:pt x="33" y="33"/>
                        <a:pt x="33" y="33"/>
                      </a:cubicBezTo>
                      <a:lnTo>
                        <a:pt x="33"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54" name="Freeform 20"/>
                <p:cNvSpPr>
                  <a:spLocks/>
                </p:cNvSpPr>
                <p:nvPr/>
              </p:nvSpPr>
              <p:spPr bwMode="auto">
                <a:xfrm>
                  <a:off x="10583096" y="5029200"/>
                  <a:ext cx="526381" cy="126831"/>
                </a:xfrm>
                <a:custGeom>
                  <a:avLst/>
                  <a:gdLst>
                    <a:gd name="T0" fmla="*/ 33 w 412"/>
                    <a:gd name="T1" fmla="*/ 150 h 182"/>
                    <a:gd name="T2" fmla="*/ 187 w 412"/>
                    <a:gd name="T3" fmla="*/ 150 h 182"/>
                    <a:gd name="T4" fmla="*/ 187 w 412"/>
                    <a:gd name="T5" fmla="*/ 1 h 182"/>
                    <a:gd name="T6" fmla="*/ 187 w 412"/>
                    <a:gd name="T7" fmla="*/ 1 h 182"/>
                    <a:gd name="T8" fmla="*/ 187 w 412"/>
                    <a:gd name="T9" fmla="*/ 1 h 182"/>
                    <a:gd name="T10" fmla="*/ 412 w 412"/>
                    <a:gd name="T11" fmla="*/ 0 h 182"/>
                    <a:gd name="T12" fmla="*/ 412 w 412"/>
                    <a:gd name="T13" fmla="*/ 181 h 182"/>
                    <a:gd name="T14" fmla="*/ 380 w 412"/>
                    <a:gd name="T15" fmla="*/ 181 h 182"/>
                    <a:gd name="T16" fmla="*/ 380 w 412"/>
                    <a:gd name="T17" fmla="*/ 181 h 182"/>
                    <a:gd name="T18" fmla="*/ 256 w 412"/>
                    <a:gd name="T19" fmla="*/ 182 h 182"/>
                    <a:gd name="T20" fmla="*/ 256 w 412"/>
                    <a:gd name="T21" fmla="*/ 62 h 182"/>
                    <a:gd name="T22" fmla="*/ 342 w 412"/>
                    <a:gd name="T23" fmla="*/ 62 h 182"/>
                    <a:gd name="T24" fmla="*/ 342 w 412"/>
                    <a:gd name="T25" fmla="*/ 62 h 182"/>
                    <a:gd name="T26" fmla="*/ 343 w 412"/>
                    <a:gd name="T27" fmla="*/ 62 h 182"/>
                    <a:gd name="T28" fmla="*/ 343 w 412"/>
                    <a:gd name="T29" fmla="*/ 94 h 182"/>
                    <a:gd name="T30" fmla="*/ 342 w 412"/>
                    <a:gd name="T31" fmla="*/ 94 h 182"/>
                    <a:gd name="T32" fmla="*/ 342 w 412"/>
                    <a:gd name="T33" fmla="*/ 116 h 182"/>
                    <a:gd name="T34" fmla="*/ 313 w 412"/>
                    <a:gd name="T35" fmla="*/ 116 h 182"/>
                    <a:gd name="T36" fmla="*/ 313 w 412"/>
                    <a:gd name="T37" fmla="*/ 94 h 182"/>
                    <a:gd name="T38" fmla="*/ 289 w 412"/>
                    <a:gd name="T39" fmla="*/ 94 h 182"/>
                    <a:gd name="T40" fmla="*/ 289 w 412"/>
                    <a:gd name="T41" fmla="*/ 149 h 182"/>
                    <a:gd name="T42" fmla="*/ 380 w 412"/>
                    <a:gd name="T43" fmla="*/ 149 h 182"/>
                    <a:gd name="T44" fmla="*/ 380 w 412"/>
                    <a:gd name="T45" fmla="*/ 32 h 182"/>
                    <a:gd name="T46" fmla="*/ 221 w 412"/>
                    <a:gd name="T47" fmla="*/ 32 h 182"/>
                    <a:gd name="T48" fmla="*/ 221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7 w 412"/>
                    <a:gd name="T61" fmla="*/ 115 h 182"/>
                    <a:gd name="T62" fmla="*/ 100 w 412"/>
                    <a:gd name="T63" fmla="*/ 115 h 182"/>
                    <a:gd name="T64" fmla="*/ 100 w 412"/>
                    <a:gd name="T65" fmla="*/ 116 h 182"/>
                    <a:gd name="T66" fmla="*/ 71 w 412"/>
                    <a:gd name="T67" fmla="*/ 116 h 182"/>
                    <a:gd name="T68" fmla="*/ 71 w 412"/>
                    <a:gd name="T69" fmla="*/ 115 h 182"/>
                    <a:gd name="T70" fmla="*/ 70 w 412"/>
                    <a:gd name="T71" fmla="*/ 115 h 182"/>
                    <a:gd name="T72" fmla="*/ 69 w 412"/>
                    <a:gd name="T73" fmla="*/ 61 h 182"/>
                    <a:gd name="T74" fmla="*/ 100 w 412"/>
                    <a:gd name="T75" fmla="*/ 61 h 182"/>
                    <a:gd name="T76" fmla="*/ 100 w 412"/>
                    <a:gd name="T77" fmla="*/ 84 h 182"/>
                    <a:gd name="T78" fmla="*/ 124 w 412"/>
                    <a:gd name="T79" fmla="*/ 84 h 182"/>
                    <a:gd name="T80" fmla="*/ 124 w 412"/>
                    <a:gd name="T81" fmla="*/ 33 h 182"/>
                    <a:gd name="T82" fmla="*/ 33 w 412"/>
                    <a:gd name="T83" fmla="*/ 33 h 182"/>
                    <a:gd name="T84" fmla="*/ 33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3" y="150"/>
                      </a:moveTo>
                      <a:cubicBezTo>
                        <a:pt x="187" y="150"/>
                        <a:pt x="187" y="150"/>
                        <a:pt x="187" y="150"/>
                      </a:cubicBezTo>
                      <a:cubicBezTo>
                        <a:pt x="187" y="1"/>
                        <a:pt x="187" y="1"/>
                        <a:pt x="187"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80" y="181"/>
                        <a:pt x="380" y="181"/>
                        <a:pt x="380" y="181"/>
                      </a:cubicBezTo>
                      <a:cubicBezTo>
                        <a:pt x="380" y="181"/>
                        <a:pt x="380" y="181"/>
                        <a:pt x="380" y="181"/>
                      </a:cubicBezTo>
                      <a:cubicBezTo>
                        <a:pt x="256" y="182"/>
                        <a:pt x="256" y="182"/>
                        <a:pt x="256" y="182"/>
                      </a:cubicBezTo>
                      <a:cubicBezTo>
                        <a:pt x="256" y="143"/>
                        <a:pt x="256" y="100"/>
                        <a:pt x="256" y="62"/>
                      </a:cubicBezTo>
                      <a:cubicBezTo>
                        <a:pt x="285" y="62"/>
                        <a:pt x="313" y="62"/>
                        <a:pt x="342" y="62"/>
                      </a:cubicBezTo>
                      <a:cubicBezTo>
                        <a:pt x="342" y="62"/>
                        <a:pt x="342" y="62"/>
                        <a:pt x="342" y="62"/>
                      </a:cubicBezTo>
                      <a:cubicBezTo>
                        <a:pt x="343" y="62"/>
                        <a:pt x="343" y="62"/>
                        <a:pt x="343" y="62"/>
                      </a:cubicBezTo>
                      <a:cubicBezTo>
                        <a:pt x="343" y="94"/>
                        <a:pt x="343" y="94"/>
                        <a:pt x="343"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9" y="94"/>
                        <a:pt x="289" y="94"/>
                        <a:pt x="289" y="94"/>
                      </a:cubicBezTo>
                      <a:cubicBezTo>
                        <a:pt x="289" y="149"/>
                        <a:pt x="289" y="149"/>
                        <a:pt x="289" y="149"/>
                      </a:cubicBezTo>
                      <a:cubicBezTo>
                        <a:pt x="380" y="149"/>
                        <a:pt x="380" y="149"/>
                        <a:pt x="380" y="149"/>
                      </a:cubicBezTo>
                      <a:cubicBezTo>
                        <a:pt x="380" y="32"/>
                        <a:pt x="380" y="32"/>
                        <a:pt x="380" y="32"/>
                      </a:cubicBezTo>
                      <a:cubicBezTo>
                        <a:pt x="221" y="32"/>
                        <a:pt x="221" y="32"/>
                        <a:pt x="221" y="32"/>
                      </a:cubicBezTo>
                      <a:cubicBezTo>
                        <a:pt x="221" y="32"/>
                        <a:pt x="221" y="32"/>
                        <a:pt x="221"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7" y="115"/>
                        <a:pt x="157" y="115"/>
                        <a:pt x="157" y="115"/>
                      </a:cubicBezTo>
                      <a:cubicBezTo>
                        <a:pt x="100" y="115"/>
                        <a:pt x="100" y="115"/>
                        <a:pt x="100" y="115"/>
                      </a:cubicBezTo>
                      <a:cubicBezTo>
                        <a:pt x="100" y="116"/>
                        <a:pt x="100" y="116"/>
                        <a:pt x="100" y="116"/>
                      </a:cubicBezTo>
                      <a:cubicBezTo>
                        <a:pt x="71" y="116"/>
                        <a:pt x="71" y="116"/>
                        <a:pt x="71" y="116"/>
                      </a:cubicBezTo>
                      <a:cubicBezTo>
                        <a:pt x="71" y="115"/>
                        <a:pt x="71" y="115"/>
                        <a:pt x="71" y="115"/>
                      </a:cubicBezTo>
                      <a:cubicBezTo>
                        <a:pt x="70" y="115"/>
                        <a:pt x="70" y="115"/>
                        <a:pt x="70" y="115"/>
                      </a:cubicBezTo>
                      <a:cubicBezTo>
                        <a:pt x="69" y="61"/>
                        <a:pt x="69" y="61"/>
                        <a:pt x="69" y="61"/>
                      </a:cubicBezTo>
                      <a:cubicBezTo>
                        <a:pt x="100" y="61"/>
                        <a:pt x="100" y="61"/>
                        <a:pt x="100" y="61"/>
                      </a:cubicBezTo>
                      <a:cubicBezTo>
                        <a:pt x="100" y="84"/>
                        <a:pt x="100" y="84"/>
                        <a:pt x="100" y="84"/>
                      </a:cubicBezTo>
                      <a:cubicBezTo>
                        <a:pt x="124" y="84"/>
                        <a:pt x="124" y="84"/>
                        <a:pt x="124" y="84"/>
                      </a:cubicBezTo>
                      <a:cubicBezTo>
                        <a:pt x="124" y="33"/>
                        <a:pt x="124" y="33"/>
                        <a:pt x="124" y="33"/>
                      </a:cubicBezTo>
                      <a:cubicBezTo>
                        <a:pt x="33" y="33"/>
                        <a:pt x="33" y="33"/>
                        <a:pt x="33" y="33"/>
                      </a:cubicBezTo>
                      <a:lnTo>
                        <a:pt x="33"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55" name="Freeform 21"/>
                <p:cNvSpPr>
                  <a:spLocks/>
                </p:cNvSpPr>
                <p:nvPr/>
              </p:nvSpPr>
              <p:spPr bwMode="auto">
                <a:xfrm>
                  <a:off x="11140746" y="5029200"/>
                  <a:ext cx="526381" cy="126831"/>
                </a:xfrm>
                <a:custGeom>
                  <a:avLst/>
                  <a:gdLst>
                    <a:gd name="T0" fmla="*/ 32 w 412"/>
                    <a:gd name="T1" fmla="*/ 150 h 182"/>
                    <a:gd name="T2" fmla="*/ 186 w 412"/>
                    <a:gd name="T3" fmla="*/ 150 h 182"/>
                    <a:gd name="T4" fmla="*/ 186 w 412"/>
                    <a:gd name="T5" fmla="*/ 1 h 182"/>
                    <a:gd name="T6" fmla="*/ 187 w 412"/>
                    <a:gd name="T7" fmla="*/ 1 h 182"/>
                    <a:gd name="T8" fmla="*/ 187 w 412"/>
                    <a:gd name="T9" fmla="*/ 1 h 182"/>
                    <a:gd name="T10" fmla="*/ 412 w 412"/>
                    <a:gd name="T11" fmla="*/ 0 h 182"/>
                    <a:gd name="T12" fmla="*/ 412 w 412"/>
                    <a:gd name="T13" fmla="*/ 181 h 182"/>
                    <a:gd name="T14" fmla="*/ 379 w 412"/>
                    <a:gd name="T15" fmla="*/ 181 h 182"/>
                    <a:gd name="T16" fmla="*/ 379 w 412"/>
                    <a:gd name="T17" fmla="*/ 181 h 182"/>
                    <a:gd name="T18" fmla="*/ 256 w 412"/>
                    <a:gd name="T19" fmla="*/ 182 h 182"/>
                    <a:gd name="T20" fmla="*/ 255 w 412"/>
                    <a:gd name="T21" fmla="*/ 62 h 182"/>
                    <a:gd name="T22" fmla="*/ 342 w 412"/>
                    <a:gd name="T23" fmla="*/ 62 h 182"/>
                    <a:gd name="T24" fmla="*/ 342 w 412"/>
                    <a:gd name="T25" fmla="*/ 62 h 182"/>
                    <a:gd name="T26" fmla="*/ 342 w 412"/>
                    <a:gd name="T27" fmla="*/ 62 h 182"/>
                    <a:gd name="T28" fmla="*/ 342 w 412"/>
                    <a:gd name="T29" fmla="*/ 94 h 182"/>
                    <a:gd name="T30" fmla="*/ 342 w 412"/>
                    <a:gd name="T31" fmla="*/ 94 h 182"/>
                    <a:gd name="T32" fmla="*/ 342 w 412"/>
                    <a:gd name="T33" fmla="*/ 116 h 182"/>
                    <a:gd name="T34" fmla="*/ 313 w 412"/>
                    <a:gd name="T35" fmla="*/ 116 h 182"/>
                    <a:gd name="T36" fmla="*/ 313 w 412"/>
                    <a:gd name="T37" fmla="*/ 94 h 182"/>
                    <a:gd name="T38" fmla="*/ 288 w 412"/>
                    <a:gd name="T39" fmla="*/ 94 h 182"/>
                    <a:gd name="T40" fmla="*/ 288 w 412"/>
                    <a:gd name="T41" fmla="*/ 149 h 182"/>
                    <a:gd name="T42" fmla="*/ 379 w 412"/>
                    <a:gd name="T43" fmla="*/ 149 h 182"/>
                    <a:gd name="T44" fmla="*/ 379 w 412"/>
                    <a:gd name="T45" fmla="*/ 32 h 182"/>
                    <a:gd name="T46" fmla="*/ 220 w 412"/>
                    <a:gd name="T47" fmla="*/ 32 h 182"/>
                    <a:gd name="T48" fmla="*/ 220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6 w 412"/>
                    <a:gd name="T61" fmla="*/ 115 h 182"/>
                    <a:gd name="T62" fmla="*/ 99 w 412"/>
                    <a:gd name="T63" fmla="*/ 115 h 182"/>
                    <a:gd name="T64" fmla="*/ 99 w 412"/>
                    <a:gd name="T65" fmla="*/ 116 h 182"/>
                    <a:gd name="T66" fmla="*/ 70 w 412"/>
                    <a:gd name="T67" fmla="*/ 116 h 182"/>
                    <a:gd name="T68" fmla="*/ 70 w 412"/>
                    <a:gd name="T69" fmla="*/ 115 h 182"/>
                    <a:gd name="T70" fmla="*/ 69 w 412"/>
                    <a:gd name="T71" fmla="*/ 115 h 182"/>
                    <a:gd name="T72" fmla="*/ 69 w 412"/>
                    <a:gd name="T73" fmla="*/ 61 h 182"/>
                    <a:gd name="T74" fmla="*/ 99 w 412"/>
                    <a:gd name="T75" fmla="*/ 61 h 182"/>
                    <a:gd name="T76" fmla="*/ 99 w 412"/>
                    <a:gd name="T77" fmla="*/ 84 h 182"/>
                    <a:gd name="T78" fmla="*/ 124 w 412"/>
                    <a:gd name="T79" fmla="*/ 84 h 182"/>
                    <a:gd name="T80" fmla="*/ 124 w 412"/>
                    <a:gd name="T81" fmla="*/ 33 h 182"/>
                    <a:gd name="T82" fmla="*/ 32 w 412"/>
                    <a:gd name="T83" fmla="*/ 33 h 182"/>
                    <a:gd name="T84" fmla="*/ 32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2" y="150"/>
                      </a:moveTo>
                      <a:cubicBezTo>
                        <a:pt x="186" y="150"/>
                        <a:pt x="186" y="150"/>
                        <a:pt x="186" y="150"/>
                      </a:cubicBezTo>
                      <a:cubicBezTo>
                        <a:pt x="186" y="1"/>
                        <a:pt x="186" y="1"/>
                        <a:pt x="186"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79" y="181"/>
                        <a:pt x="379" y="181"/>
                        <a:pt x="379" y="181"/>
                      </a:cubicBezTo>
                      <a:cubicBezTo>
                        <a:pt x="379" y="181"/>
                        <a:pt x="379" y="181"/>
                        <a:pt x="379" y="181"/>
                      </a:cubicBezTo>
                      <a:cubicBezTo>
                        <a:pt x="256" y="182"/>
                        <a:pt x="256" y="182"/>
                        <a:pt x="256" y="182"/>
                      </a:cubicBezTo>
                      <a:cubicBezTo>
                        <a:pt x="256" y="143"/>
                        <a:pt x="255" y="100"/>
                        <a:pt x="255" y="62"/>
                      </a:cubicBezTo>
                      <a:cubicBezTo>
                        <a:pt x="284" y="62"/>
                        <a:pt x="313" y="62"/>
                        <a:pt x="342" y="62"/>
                      </a:cubicBezTo>
                      <a:cubicBezTo>
                        <a:pt x="342" y="62"/>
                        <a:pt x="342" y="62"/>
                        <a:pt x="342" y="62"/>
                      </a:cubicBezTo>
                      <a:cubicBezTo>
                        <a:pt x="342" y="62"/>
                        <a:pt x="342" y="62"/>
                        <a:pt x="342" y="62"/>
                      </a:cubicBezTo>
                      <a:cubicBezTo>
                        <a:pt x="342" y="94"/>
                        <a:pt x="342" y="94"/>
                        <a:pt x="342"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8" y="94"/>
                        <a:pt x="288" y="94"/>
                        <a:pt x="288" y="94"/>
                      </a:cubicBezTo>
                      <a:cubicBezTo>
                        <a:pt x="288" y="149"/>
                        <a:pt x="288" y="149"/>
                        <a:pt x="288" y="149"/>
                      </a:cubicBezTo>
                      <a:cubicBezTo>
                        <a:pt x="379" y="149"/>
                        <a:pt x="379" y="149"/>
                        <a:pt x="379" y="149"/>
                      </a:cubicBezTo>
                      <a:cubicBezTo>
                        <a:pt x="379" y="32"/>
                        <a:pt x="379" y="32"/>
                        <a:pt x="379" y="32"/>
                      </a:cubicBezTo>
                      <a:cubicBezTo>
                        <a:pt x="220" y="32"/>
                        <a:pt x="220" y="32"/>
                        <a:pt x="220" y="32"/>
                      </a:cubicBezTo>
                      <a:cubicBezTo>
                        <a:pt x="220" y="32"/>
                        <a:pt x="220" y="32"/>
                        <a:pt x="220"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6" y="115"/>
                        <a:pt x="156" y="115"/>
                        <a:pt x="156" y="115"/>
                      </a:cubicBezTo>
                      <a:cubicBezTo>
                        <a:pt x="99" y="115"/>
                        <a:pt x="99" y="115"/>
                        <a:pt x="99" y="115"/>
                      </a:cubicBezTo>
                      <a:cubicBezTo>
                        <a:pt x="99" y="116"/>
                        <a:pt x="99" y="116"/>
                        <a:pt x="99" y="116"/>
                      </a:cubicBezTo>
                      <a:cubicBezTo>
                        <a:pt x="70" y="116"/>
                        <a:pt x="70" y="116"/>
                        <a:pt x="70" y="116"/>
                      </a:cubicBezTo>
                      <a:cubicBezTo>
                        <a:pt x="70" y="115"/>
                        <a:pt x="70" y="115"/>
                        <a:pt x="70" y="115"/>
                      </a:cubicBezTo>
                      <a:cubicBezTo>
                        <a:pt x="69" y="115"/>
                        <a:pt x="69" y="115"/>
                        <a:pt x="69" y="115"/>
                      </a:cubicBezTo>
                      <a:cubicBezTo>
                        <a:pt x="69" y="61"/>
                        <a:pt x="69" y="61"/>
                        <a:pt x="69" y="61"/>
                      </a:cubicBezTo>
                      <a:cubicBezTo>
                        <a:pt x="99" y="61"/>
                        <a:pt x="99" y="61"/>
                        <a:pt x="99" y="61"/>
                      </a:cubicBezTo>
                      <a:cubicBezTo>
                        <a:pt x="99" y="84"/>
                        <a:pt x="99" y="84"/>
                        <a:pt x="99" y="84"/>
                      </a:cubicBezTo>
                      <a:cubicBezTo>
                        <a:pt x="124" y="84"/>
                        <a:pt x="124" y="84"/>
                        <a:pt x="124" y="84"/>
                      </a:cubicBezTo>
                      <a:cubicBezTo>
                        <a:pt x="124" y="33"/>
                        <a:pt x="124" y="33"/>
                        <a:pt x="124" y="33"/>
                      </a:cubicBezTo>
                      <a:cubicBezTo>
                        <a:pt x="32" y="33"/>
                        <a:pt x="32" y="33"/>
                        <a:pt x="32" y="33"/>
                      </a:cubicBezTo>
                      <a:lnTo>
                        <a:pt x="32"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56" name="Freeform 22"/>
                <p:cNvSpPr>
                  <a:spLocks/>
                </p:cNvSpPr>
                <p:nvPr/>
              </p:nvSpPr>
              <p:spPr bwMode="auto">
                <a:xfrm>
                  <a:off x="11696660" y="5029200"/>
                  <a:ext cx="526381" cy="126831"/>
                </a:xfrm>
                <a:custGeom>
                  <a:avLst/>
                  <a:gdLst>
                    <a:gd name="T0" fmla="*/ 33 w 412"/>
                    <a:gd name="T1" fmla="*/ 150 h 182"/>
                    <a:gd name="T2" fmla="*/ 187 w 412"/>
                    <a:gd name="T3" fmla="*/ 150 h 182"/>
                    <a:gd name="T4" fmla="*/ 187 w 412"/>
                    <a:gd name="T5" fmla="*/ 1 h 182"/>
                    <a:gd name="T6" fmla="*/ 187 w 412"/>
                    <a:gd name="T7" fmla="*/ 1 h 182"/>
                    <a:gd name="T8" fmla="*/ 187 w 412"/>
                    <a:gd name="T9" fmla="*/ 1 h 182"/>
                    <a:gd name="T10" fmla="*/ 412 w 412"/>
                    <a:gd name="T11" fmla="*/ 0 h 182"/>
                    <a:gd name="T12" fmla="*/ 412 w 412"/>
                    <a:gd name="T13" fmla="*/ 181 h 182"/>
                    <a:gd name="T14" fmla="*/ 380 w 412"/>
                    <a:gd name="T15" fmla="*/ 181 h 182"/>
                    <a:gd name="T16" fmla="*/ 380 w 412"/>
                    <a:gd name="T17" fmla="*/ 181 h 182"/>
                    <a:gd name="T18" fmla="*/ 256 w 412"/>
                    <a:gd name="T19" fmla="*/ 182 h 182"/>
                    <a:gd name="T20" fmla="*/ 256 w 412"/>
                    <a:gd name="T21" fmla="*/ 62 h 182"/>
                    <a:gd name="T22" fmla="*/ 342 w 412"/>
                    <a:gd name="T23" fmla="*/ 62 h 182"/>
                    <a:gd name="T24" fmla="*/ 342 w 412"/>
                    <a:gd name="T25" fmla="*/ 62 h 182"/>
                    <a:gd name="T26" fmla="*/ 343 w 412"/>
                    <a:gd name="T27" fmla="*/ 62 h 182"/>
                    <a:gd name="T28" fmla="*/ 343 w 412"/>
                    <a:gd name="T29" fmla="*/ 94 h 182"/>
                    <a:gd name="T30" fmla="*/ 342 w 412"/>
                    <a:gd name="T31" fmla="*/ 94 h 182"/>
                    <a:gd name="T32" fmla="*/ 342 w 412"/>
                    <a:gd name="T33" fmla="*/ 116 h 182"/>
                    <a:gd name="T34" fmla="*/ 313 w 412"/>
                    <a:gd name="T35" fmla="*/ 116 h 182"/>
                    <a:gd name="T36" fmla="*/ 313 w 412"/>
                    <a:gd name="T37" fmla="*/ 94 h 182"/>
                    <a:gd name="T38" fmla="*/ 289 w 412"/>
                    <a:gd name="T39" fmla="*/ 94 h 182"/>
                    <a:gd name="T40" fmla="*/ 289 w 412"/>
                    <a:gd name="T41" fmla="*/ 149 h 182"/>
                    <a:gd name="T42" fmla="*/ 380 w 412"/>
                    <a:gd name="T43" fmla="*/ 149 h 182"/>
                    <a:gd name="T44" fmla="*/ 380 w 412"/>
                    <a:gd name="T45" fmla="*/ 32 h 182"/>
                    <a:gd name="T46" fmla="*/ 221 w 412"/>
                    <a:gd name="T47" fmla="*/ 32 h 182"/>
                    <a:gd name="T48" fmla="*/ 221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7 w 412"/>
                    <a:gd name="T61" fmla="*/ 115 h 182"/>
                    <a:gd name="T62" fmla="*/ 100 w 412"/>
                    <a:gd name="T63" fmla="*/ 115 h 182"/>
                    <a:gd name="T64" fmla="*/ 100 w 412"/>
                    <a:gd name="T65" fmla="*/ 116 h 182"/>
                    <a:gd name="T66" fmla="*/ 71 w 412"/>
                    <a:gd name="T67" fmla="*/ 116 h 182"/>
                    <a:gd name="T68" fmla="*/ 71 w 412"/>
                    <a:gd name="T69" fmla="*/ 115 h 182"/>
                    <a:gd name="T70" fmla="*/ 70 w 412"/>
                    <a:gd name="T71" fmla="*/ 115 h 182"/>
                    <a:gd name="T72" fmla="*/ 69 w 412"/>
                    <a:gd name="T73" fmla="*/ 61 h 182"/>
                    <a:gd name="T74" fmla="*/ 100 w 412"/>
                    <a:gd name="T75" fmla="*/ 61 h 182"/>
                    <a:gd name="T76" fmla="*/ 100 w 412"/>
                    <a:gd name="T77" fmla="*/ 84 h 182"/>
                    <a:gd name="T78" fmla="*/ 124 w 412"/>
                    <a:gd name="T79" fmla="*/ 84 h 182"/>
                    <a:gd name="T80" fmla="*/ 124 w 412"/>
                    <a:gd name="T81" fmla="*/ 33 h 182"/>
                    <a:gd name="T82" fmla="*/ 33 w 412"/>
                    <a:gd name="T83" fmla="*/ 33 h 182"/>
                    <a:gd name="T84" fmla="*/ 33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3" y="150"/>
                      </a:moveTo>
                      <a:cubicBezTo>
                        <a:pt x="187" y="150"/>
                        <a:pt x="187" y="150"/>
                        <a:pt x="187" y="150"/>
                      </a:cubicBezTo>
                      <a:cubicBezTo>
                        <a:pt x="187" y="1"/>
                        <a:pt x="187" y="1"/>
                        <a:pt x="187"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80" y="181"/>
                        <a:pt x="380" y="181"/>
                        <a:pt x="380" y="181"/>
                      </a:cubicBezTo>
                      <a:cubicBezTo>
                        <a:pt x="380" y="181"/>
                        <a:pt x="380" y="181"/>
                        <a:pt x="380" y="181"/>
                      </a:cubicBezTo>
                      <a:cubicBezTo>
                        <a:pt x="256" y="182"/>
                        <a:pt x="256" y="182"/>
                        <a:pt x="256" y="182"/>
                      </a:cubicBezTo>
                      <a:cubicBezTo>
                        <a:pt x="256" y="143"/>
                        <a:pt x="256" y="100"/>
                        <a:pt x="256" y="62"/>
                      </a:cubicBezTo>
                      <a:cubicBezTo>
                        <a:pt x="285" y="62"/>
                        <a:pt x="313" y="62"/>
                        <a:pt x="342" y="62"/>
                      </a:cubicBezTo>
                      <a:cubicBezTo>
                        <a:pt x="342" y="62"/>
                        <a:pt x="342" y="62"/>
                        <a:pt x="342" y="62"/>
                      </a:cubicBezTo>
                      <a:cubicBezTo>
                        <a:pt x="343" y="62"/>
                        <a:pt x="343" y="62"/>
                        <a:pt x="343" y="62"/>
                      </a:cubicBezTo>
                      <a:cubicBezTo>
                        <a:pt x="343" y="94"/>
                        <a:pt x="343" y="94"/>
                        <a:pt x="343"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9" y="94"/>
                        <a:pt x="289" y="94"/>
                        <a:pt x="289" y="94"/>
                      </a:cubicBezTo>
                      <a:cubicBezTo>
                        <a:pt x="289" y="149"/>
                        <a:pt x="289" y="149"/>
                        <a:pt x="289" y="149"/>
                      </a:cubicBezTo>
                      <a:cubicBezTo>
                        <a:pt x="380" y="149"/>
                        <a:pt x="380" y="149"/>
                        <a:pt x="380" y="149"/>
                      </a:cubicBezTo>
                      <a:cubicBezTo>
                        <a:pt x="380" y="32"/>
                        <a:pt x="380" y="32"/>
                        <a:pt x="380" y="32"/>
                      </a:cubicBezTo>
                      <a:cubicBezTo>
                        <a:pt x="221" y="32"/>
                        <a:pt x="221" y="32"/>
                        <a:pt x="221" y="32"/>
                      </a:cubicBezTo>
                      <a:cubicBezTo>
                        <a:pt x="221" y="32"/>
                        <a:pt x="221" y="32"/>
                        <a:pt x="221"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7" y="115"/>
                        <a:pt x="157" y="115"/>
                        <a:pt x="157" y="115"/>
                      </a:cubicBezTo>
                      <a:cubicBezTo>
                        <a:pt x="100" y="115"/>
                        <a:pt x="100" y="115"/>
                        <a:pt x="100" y="115"/>
                      </a:cubicBezTo>
                      <a:cubicBezTo>
                        <a:pt x="100" y="116"/>
                        <a:pt x="100" y="116"/>
                        <a:pt x="100" y="116"/>
                      </a:cubicBezTo>
                      <a:cubicBezTo>
                        <a:pt x="71" y="116"/>
                        <a:pt x="71" y="116"/>
                        <a:pt x="71" y="116"/>
                      </a:cubicBezTo>
                      <a:cubicBezTo>
                        <a:pt x="71" y="115"/>
                        <a:pt x="71" y="115"/>
                        <a:pt x="71" y="115"/>
                      </a:cubicBezTo>
                      <a:cubicBezTo>
                        <a:pt x="70" y="115"/>
                        <a:pt x="70" y="115"/>
                        <a:pt x="70" y="115"/>
                      </a:cubicBezTo>
                      <a:cubicBezTo>
                        <a:pt x="69" y="61"/>
                        <a:pt x="69" y="61"/>
                        <a:pt x="69" y="61"/>
                      </a:cubicBezTo>
                      <a:cubicBezTo>
                        <a:pt x="100" y="61"/>
                        <a:pt x="100" y="61"/>
                        <a:pt x="100" y="61"/>
                      </a:cubicBezTo>
                      <a:cubicBezTo>
                        <a:pt x="100" y="84"/>
                        <a:pt x="100" y="84"/>
                        <a:pt x="100" y="84"/>
                      </a:cubicBezTo>
                      <a:cubicBezTo>
                        <a:pt x="124" y="84"/>
                        <a:pt x="124" y="84"/>
                        <a:pt x="124" y="84"/>
                      </a:cubicBezTo>
                      <a:cubicBezTo>
                        <a:pt x="124" y="33"/>
                        <a:pt x="124" y="33"/>
                        <a:pt x="124" y="33"/>
                      </a:cubicBezTo>
                      <a:cubicBezTo>
                        <a:pt x="33" y="33"/>
                        <a:pt x="33" y="33"/>
                        <a:pt x="33" y="33"/>
                      </a:cubicBezTo>
                      <a:lnTo>
                        <a:pt x="33"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57" name="Freeform 23"/>
                <p:cNvSpPr>
                  <a:spLocks/>
                </p:cNvSpPr>
                <p:nvPr/>
              </p:nvSpPr>
              <p:spPr bwMode="auto">
                <a:xfrm>
                  <a:off x="12250836" y="5029200"/>
                  <a:ext cx="524643" cy="126831"/>
                </a:xfrm>
                <a:custGeom>
                  <a:avLst/>
                  <a:gdLst>
                    <a:gd name="T0" fmla="*/ 32 w 411"/>
                    <a:gd name="T1" fmla="*/ 150 h 182"/>
                    <a:gd name="T2" fmla="*/ 186 w 411"/>
                    <a:gd name="T3" fmla="*/ 150 h 182"/>
                    <a:gd name="T4" fmla="*/ 186 w 411"/>
                    <a:gd name="T5" fmla="*/ 1 h 182"/>
                    <a:gd name="T6" fmla="*/ 187 w 411"/>
                    <a:gd name="T7" fmla="*/ 1 h 182"/>
                    <a:gd name="T8" fmla="*/ 187 w 411"/>
                    <a:gd name="T9" fmla="*/ 1 h 182"/>
                    <a:gd name="T10" fmla="*/ 411 w 411"/>
                    <a:gd name="T11" fmla="*/ 0 h 182"/>
                    <a:gd name="T12" fmla="*/ 411 w 411"/>
                    <a:gd name="T13" fmla="*/ 181 h 182"/>
                    <a:gd name="T14" fmla="*/ 379 w 411"/>
                    <a:gd name="T15" fmla="*/ 181 h 182"/>
                    <a:gd name="T16" fmla="*/ 379 w 411"/>
                    <a:gd name="T17" fmla="*/ 181 h 182"/>
                    <a:gd name="T18" fmla="*/ 256 w 411"/>
                    <a:gd name="T19" fmla="*/ 182 h 182"/>
                    <a:gd name="T20" fmla="*/ 255 w 411"/>
                    <a:gd name="T21" fmla="*/ 62 h 182"/>
                    <a:gd name="T22" fmla="*/ 342 w 411"/>
                    <a:gd name="T23" fmla="*/ 62 h 182"/>
                    <a:gd name="T24" fmla="*/ 342 w 411"/>
                    <a:gd name="T25" fmla="*/ 62 h 182"/>
                    <a:gd name="T26" fmla="*/ 342 w 411"/>
                    <a:gd name="T27" fmla="*/ 62 h 182"/>
                    <a:gd name="T28" fmla="*/ 342 w 411"/>
                    <a:gd name="T29" fmla="*/ 94 h 182"/>
                    <a:gd name="T30" fmla="*/ 342 w 411"/>
                    <a:gd name="T31" fmla="*/ 94 h 182"/>
                    <a:gd name="T32" fmla="*/ 342 w 411"/>
                    <a:gd name="T33" fmla="*/ 116 h 182"/>
                    <a:gd name="T34" fmla="*/ 313 w 411"/>
                    <a:gd name="T35" fmla="*/ 116 h 182"/>
                    <a:gd name="T36" fmla="*/ 313 w 411"/>
                    <a:gd name="T37" fmla="*/ 94 h 182"/>
                    <a:gd name="T38" fmla="*/ 288 w 411"/>
                    <a:gd name="T39" fmla="*/ 94 h 182"/>
                    <a:gd name="T40" fmla="*/ 288 w 411"/>
                    <a:gd name="T41" fmla="*/ 149 h 182"/>
                    <a:gd name="T42" fmla="*/ 379 w 411"/>
                    <a:gd name="T43" fmla="*/ 149 h 182"/>
                    <a:gd name="T44" fmla="*/ 379 w 411"/>
                    <a:gd name="T45" fmla="*/ 32 h 182"/>
                    <a:gd name="T46" fmla="*/ 220 w 411"/>
                    <a:gd name="T47" fmla="*/ 32 h 182"/>
                    <a:gd name="T48" fmla="*/ 220 w 411"/>
                    <a:gd name="T49" fmla="*/ 32 h 182"/>
                    <a:gd name="T50" fmla="*/ 219 w 411"/>
                    <a:gd name="T51" fmla="*/ 32 h 182"/>
                    <a:gd name="T52" fmla="*/ 219 w 411"/>
                    <a:gd name="T53" fmla="*/ 182 h 182"/>
                    <a:gd name="T54" fmla="*/ 0 w 411"/>
                    <a:gd name="T55" fmla="*/ 182 h 182"/>
                    <a:gd name="T56" fmla="*/ 0 w 411"/>
                    <a:gd name="T57" fmla="*/ 1 h 182"/>
                    <a:gd name="T58" fmla="*/ 156 w 411"/>
                    <a:gd name="T59" fmla="*/ 0 h 182"/>
                    <a:gd name="T60" fmla="*/ 156 w 411"/>
                    <a:gd name="T61" fmla="*/ 115 h 182"/>
                    <a:gd name="T62" fmla="*/ 99 w 411"/>
                    <a:gd name="T63" fmla="*/ 115 h 182"/>
                    <a:gd name="T64" fmla="*/ 99 w 411"/>
                    <a:gd name="T65" fmla="*/ 116 h 182"/>
                    <a:gd name="T66" fmla="*/ 70 w 411"/>
                    <a:gd name="T67" fmla="*/ 116 h 182"/>
                    <a:gd name="T68" fmla="*/ 70 w 411"/>
                    <a:gd name="T69" fmla="*/ 115 h 182"/>
                    <a:gd name="T70" fmla="*/ 69 w 411"/>
                    <a:gd name="T71" fmla="*/ 115 h 182"/>
                    <a:gd name="T72" fmla="*/ 69 w 411"/>
                    <a:gd name="T73" fmla="*/ 61 h 182"/>
                    <a:gd name="T74" fmla="*/ 99 w 411"/>
                    <a:gd name="T75" fmla="*/ 61 h 182"/>
                    <a:gd name="T76" fmla="*/ 99 w 411"/>
                    <a:gd name="T77" fmla="*/ 84 h 182"/>
                    <a:gd name="T78" fmla="*/ 123 w 411"/>
                    <a:gd name="T79" fmla="*/ 84 h 182"/>
                    <a:gd name="T80" fmla="*/ 123 w 411"/>
                    <a:gd name="T81" fmla="*/ 33 h 182"/>
                    <a:gd name="T82" fmla="*/ 32 w 411"/>
                    <a:gd name="T83" fmla="*/ 33 h 182"/>
                    <a:gd name="T84" fmla="*/ 32 w 411"/>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1" h="182">
                      <a:moveTo>
                        <a:pt x="32" y="150"/>
                      </a:moveTo>
                      <a:cubicBezTo>
                        <a:pt x="186" y="150"/>
                        <a:pt x="186" y="150"/>
                        <a:pt x="186" y="150"/>
                      </a:cubicBezTo>
                      <a:cubicBezTo>
                        <a:pt x="186" y="1"/>
                        <a:pt x="186" y="1"/>
                        <a:pt x="186" y="1"/>
                      </a:cubicBezTo>
                      <a:cubicBezTo>
                        <a:pt x="187" y="1"/>
                        <a:pt x="187" y="1"/>
                        <a:pt x="187" y="1"/>
                      </a:cubicBezTo>
                      <a:cubicBezTo>
                        <a:pt x="187" y="1"/>
                        <a:pt x="187" y="1"/>
                        <a:pt x="187" y="1"/>
                      </a:cubicBezTo>
                      <a:cubicBezTo>
                        <a:pt x="268" y="1"/>
                        <a:pt x="332" y="0"/>
                        <a:pt x="411" y="0"/>
                      </a:cubicBezTo>
                      <a:cubicBezTo>
                        <a:pt x="411" y="181"/>
                        <a:pt x="411" y="181"/>
                        <a:pt x="411" y="181"/>
                      </a:cubicBezTo>
                      <a:cubicBezTo>
                        <a:pt x="379" y="181"/>
                        <a:pt x="379" y="181"/>
                        <a:pt x="379" y="181"/>
                      </a:cubicBezTo>
                      <a:cubicBezTo>
                        <a:pt x="379" y="181"/>
                        <a:pt x="379" y="181"/>
                        <a:pt x="379" y="181"/>
                      </a:cubicBezTo>
                      <a:cubicBezTo>
                        <a:pt x="256" y="182"/>
                        <a:pt x="256" y="182"/>
                        <a:pt x="256" y="182"/>
                      </a:cubicBezTo>
                      <a:cubicBezTo>
                        <a:pt x="256" y="143"/>
                        <a:pt x="255" y="100"/>
                        <a:pt x="255" y="62"/>
                      </a:cubicBezTo>
                      <a:cubicBezTo>
                        <a:pt x="284" y="62"/>
                        <a:pt x="313" y="62"/>
                        <a:pt x="342" y="62"/>
                      </a:cubicBezTo>
                      <a:cubicBezTo>
                        <a:pt x="342" y="62"/>
                        <a:pt x="342" y="62"/>
                        <a:pt x="342" y="62"/>
                      </a:cubicBezTo>
                      <a:cubicBezTo>
                        <a:pt x="342" y="62"/>
                        <a:pt x="342" y="62"/>
                        <a:pt x="342" y="62"/>
                      </a:cubicBezTo>
                      <a:cubicBezTo>
                        <a:pt x="342" y="94"/>
                        <a:pt x="342" y="94"/>
                        <a:pt x="342"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8" y="94"/>
                        <a:pt x="288" y="94"/>
                        <a:pt x="288" y="94"/>
                      </a:cubicBezTo>
                      <a:cubicBezTo>
                        <a:pt x="288" y="149"/>
                        <a:pt x="288" y="149"/>
                        <a:pt x="288" y="149"/>
                      </a:cubicBezTo>
                      <a:cubicBezTo>
                        <a:pt x="379" y="149"/>
                        <a:pt x="379" y="149"/>
                        <a:pt x="379" y="149"/>
                      </a:cubicBezTo>
                      <a:cubicBezTo>
                        <a:pt x="379" y="32"/>
                        <a:pt x="379" y="32"/>
                        <a:pt x="379" y="32"/>
                      </a:cubicBezTo>
                      <a:cubicBezTo>
                        <a:pt x="220" y="32"/>
                        <a:pt x="220" y="32"/>
                        <a:pt x="220" y="32"/>
                      </a:cubicBezTo>
                      <a:cubicBezTo>
                        <a:pt x="220" y="32"/>
                        <a:pt x="220" y="32"/>
                        <a:pt x="220"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6" y="115"/>
                        <a:pt x="156" y="115"/>
                        <a:pt x="156" y="115"/>
                      </a:cubicBezTo>
                      <a:cubicBezTo>
                        <a:pt x="99" y="115"/>
                        <a:pt x="99" y="115"/>
                        <a:pt x="99" y="115"/>
                      </a:cubicBezTo>
                      <a:cubicBezTo>
                        <a:pt x="99" y="116"/>
                        <a:pt x="99" y="116"/>
                        <a:pt x="99" y="116"/>
                      </a:cubicBezTo>
                      <a:cubicBezTo>
                        <a:pt x="70" y="116"/>
                        <a:pt x="70" y="116"/>
                        <a:pt x="70" y="116"/>
                      </a:cubicBezTo>
                      <a:cubicBezTo>
                        <a:pt x="70" y="115"/>
                        <a:pt x="70" y="115"/>
                        <a:pt x="70" y="115"/>
                      </a:cubicBezTo>
                      <a:cubicBezTo>
                        <a:pt x="69" y="115"/>
                        <a:pt x="69" y="115"/>
                        <a:pt x="69" y="115"/>
                      </a:cubicBezTo>
                      <a:cubicBezTo>
                        <a:pt x="69" y="61"/>
                        <a:pt x="69" y="61"/>
                        <a:pt x="69" y="61"/>
                      </a:cubicBezTo>
                      <a:cubicBezTo>
                        <a:pt x="99" y="61"/>
                        <a:pt x="99" y="61"/>
                        <a:pt x="99" y="61"/>
                      </a:cubicBezTo>
                      <a:cubicBezTo>
                        <a:pt x="99" y="84"/>
                        <a:pt x="99" y="84"/>
                        <a:pt x="99" y="84"/>
                      </a:cubicBezTo>
                      <a:cubicBezTo>
                        <a:pt x="123" y="84"/>
                        <a:pt x="123" y="84"/>
                        <a:pt x="123" y="84"/>
                      </a:cubicBezTo>
                      <a:cubicBezTo>
                        <a:pt x="123" y="33"/>
                        <a:pt x="123" y="33"/>
                        <a:pt x="123" y="33"/>
                      </a:cubicBezTo>
                      <a:cubicBezTo>
                        <a:pt x="32" y="33"/>
                        <a:pt x="32" y="33"/>
                        <a:pt x="32" y="33"/>
                      </a:cubicBezTo>
                      <a:lnTo>
                        <a:pt x="32"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58" name="Freeform 24"/>
                <p:cNvSpPr>
                  <a:spLocks/>
                </p:cNvSpPr>
                <p:nvPr/>
              </p:nvSpPr>
              <p:spPr bwMode="auto">
                <a:xfrm>
                  <a:off x="12806750" y="5029200"/>
                  <a:ext cx="526381" cy="126831"/>
                </a:xfrm>
                <a:custGeom>
                  <a:avLst/>
                  <a:gdLst>
                    <a:gd name="T0" fmla="*/ 33 w 412"/>
                    <a:gd name="T1" fmla="*/ 150 h 182"/>
                    <a:gd name="T2" fmla="*/ 187 w 412"/>
                    <a:gd name="T3" fmla="*/ 150 h 182"/>
                    <a:gd name="T4" fmla="*/ 187 w 412"/>
                    <a:gd name="T5" fmla="*/ 1 h 182"/>
                    <a:gd name="T6" fmla="*/ 187 w 412"/>
                    <a:gd name="T7" fmla="*/ 1 h 182"/>
                    <a:gd name="T8" fmla="*/ 187 w 412"/>
                    <a:gd name="T9" fmla="*/ 1 h 182"/>
                    <a:gd name="T10" fmla="*/ 412 w 412"/>
                    <a:gd name="T11" fmla="*/ 0 h 182"/>
                    <a:gd name="T12" fmla="*/ 412 w 412"/>
                    <a:gd name="T13" fmla="*/ 181 h 182"/>
                    <a:gd name="T14" fmla="*/ 380 w 412"/>
                    <a:gd name="T15" fmla="*/ 181 h 182"/>
                    <a:gd name="T16" fmla="*/ 380 w 412"/>
                    <a:gd name="T17" fmla="*/ 181 h 182"/>
                    <a:gd name="T18" fmla="*/ 256 w 412"/>
                    <a:gd name="T19" fmla="*/ 182 h 182"/>
                    <a:gd name="T20" fmla="*/ 255 w 412"/>
                    <a:gd name="T21" fmla="*/ 62 h 182"/>
                    <a:gd name="T22" fmla="*/ 342 w 412"/>
                    <a:gd name="T23" fmla="*/ 62 h 182"/>
                    <a:gd name="T24" fmla="*/ 342 w 412"/>
                    <a:gd name="T25" fmla="*/ 62 h 182"/>
                    <a:gd name="T26" fmla="*/ 342 w 412"/>
                    <a:gd name="T27" fmla="*/ 62 h 182"/>
                    <a:gd name="T28" fmla="*/ 342 w 412"/>
                    <a:gd name="T29" fmla="*/ 94 h 182"/>
                    <a:gd name="T30" fmla="*/ 342 w 412"/>
                    <a:gd name="T31" fmla="*/ 94 h 182"/>
                    <a:gd name="T32" fmla="*/ 342 w 412"/>
                    <a:gd name="T33" fmla="*/ 116 h 182"/>
                    <a:gd name="T34" fmla="*/ 313 w 412"/>
                    <a:gd name="T35" fmla="*/ 116 h 182"/>
                    <a:gd name="T36" fmla="*/ 313 w 412"/>
                    <a:gd name="T37" fmla="*/ 94 h 182"/>
                    <a:gd name="T38" fmla="*/ 288 w 412"/>
                    <a:gd name="T39" fmla="*/ 94 h 182"/>
                    <a:gd name="T40" fmla="*/ 288 w 412"/>
                    <a:gd name="T41" fmla="*/ 149 h 182"/>
                    <a:gd name="T42" fmla="*/ 380 w 412"/>
                    <a:gd name="T43" fmla="*/ 149 h 182"/>
                    <a:gd name="T44" fmla="*/ 380 w 412"/>
                    <a:gd name="T45" fmla="*/ 32 h 182"/>
                    <a:gd name="T46" fmla="*/ 220 w 412"/>
                    <a:gd name="T47" fmla="*/ 32 h 182"/>
                    <a:gd name="T48" fmla="*/ 220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7 w 412"/>
                    <a:gd name="T61" fmla="*/ 115 h 182"/>
                    <a:gd name="T62" fmla="*/ 100 w 412"/>
                    <a:gd name="T63" fmla="*/ 115 h 182"/>
                    <a:gd name="T64" fmla="*/ 100 w 412"/>
                    <a:gd name="T65" fmla="*/ 116 h 182"/>
                    <a:gd name="T66" fmla="*/ 71 w 412"/>
                    <a:gd name="T67" fmla="*/ 116 h 182"/>
                    <a:gd name="T68" fmla="*/ 71 w 412"/>
                    <a:gd name="T69" fmla="*/ 115 h 182"/>
                    <a:gd name="T70" fmla="*/ 70 w 412"/>
                    <a:gd name="T71" fmla="*/ 115 h 182"/>
                    <a:gd name="T72" fmla="*/ 69 w 412"/>
                    <a:gd name="T73" fmla="*/ 61 h 182"/>
                    <a:gd name="T74" fmla="*/ 100 w 412"/>
                    <a:gd name="T75" fmla="*/ 61 h 182"/>
                    <a:gd name="T76" fmla="*/ 100 w 412"/>
                    <a:gd name="T77" fmla="*/ 84 h 182"/>
                    <a:gd name="T78" fmla="*/ 124 w 412"/>
                    <a:gd name="T79" fmla="*/ 84 h 182"/>
                    <a:gd name="T80" fmla="*/ 124 w 412"/>
                    <a:gd name="T81" fmla="*/ 33 h 182"/>
                    <a:gd name="T82" fmla="*/ 33 w 412"/>
                    <a:gd name="T83" fmla="*/ 33 h 182"/>
                    <a:gd name="T84" fmla="*/ 33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3" y="150"/>
                      </a:moveTo>
                      <a:cubicBezTo>
                        <a:pt x="187" y="150"/>
                        <a:pt x="187" y="150"/>
                        <a:pt x="187" y="150"/>
                      </a:cubicBezTo>
                      <a:cubicBezTo>
                        <a:pt x="187" y="1"/>
                        <a:pt x="187" y="1"/>
                        <a:pt x="187"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80" y="181"/>
                        <a:pt x="380" y="181"/>
                        <a:pt x="380" y="181"/>
                      </a:cubicBezTo>
                      <a:cubicBezTo>
                        <a:pt x="380" y="181"/>
                        <a:pt x="380" y="181"/>
                        <a:pt x="380" y="181"/>
                      </a:cubicBezTo>
                      <a:cubicBezTo>
                        <a:pt x="256" y="182"/>
                        <a:pt x="256" y="182"/>
                        <a:pt x="256" y="182"/>
                      </a:cubicBezTo>
                      <a:cubicBezTo>
                        <a:pt x="256" y="143"/>
                        <a:pt x="255" y="100"/>
                        <a:pt x="255" y="62"/>
                      </a:cubicBezTo>
                      <a:cubicBezTo>
                        <a:pt x="285" y="62"/>
                        <a:pt x="313" y="62"/>
                        <a:pt x="342" y="62"/>
                      </a:cubicBezTo>
                      <a:cubicBezTo>
                        <a:pt x="342" y="62"/>
                        <a:pt x="342" y="62"/>
                        <a:pt x="342" y="62"/>
                      </a:cubicBezTo>
                      <a:cubicBezTo>
                        <a:pt x="342" y="62"/>
                        <a:pt x="342" y="62"/>
                        <a:pt x="342" y="62"/>
                      </a:cubicBezTo>
                      <a:cubicBezTo>
                        <a:pt x="342" y="94"/>
                        <a:pt x="342" y="94"/>
                        <a:pt x="342"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8" y="94"/>
                        <a:pt x="288" y="94"/>
                        <a:pt x="288" y="94"/>
                      </a:cubicBezTo>
                      <a:cubicBezTo>
                        <a:pt x="288" y="149"/>
                        <a:pt x="288" y="149"/>
                        <a:pt x="288" y="149"/>
                      </a:cubicBezTo>
                      <a:cubicBezTo>
                        <a:pt x="380" y="149"/>
                        <a:pt x="380" y="149"/>
                        <a:pt x="380" y="149"/>
                      </a:cubicBezTo>
                      <a:cubicBezTo>
                        <a:pt x="380" y="32"/>
                        <a:pt x="380" y="32"/>
                        <a:pt x="380" y="32"/>
                      </a:cubicBezTo>
                      <a:cubicBezTo>
                        <a:pt x="220" y="32"/>
                        <a:pt x="220" y="32"/>
                        <a:pt x="220" y="32"/>
                      </a:cubicBezTo>
                      <a:cubicBezTo>
                        <a:pt x="220" y="32"/>
                        <a:pt x="220" y="32"/>
                        <a:pt x="220"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7" y="115"/>
                        <a:pt x="157" y="115"/>
                        <a:pt x="157" y="115"/>
                      </a:cubicBezTo>
                      <a:cubicBezTo>
                        <a:pt x="100" y="115"/>
                        <a:pt x="100" y="115"/>
                        <a:pt x="100" y="115"/>
                      </a:cubicBezTo>
                      <a:cubicBezTo>
                        <a:pt x="100" y="116"/>
                        <a:pt x="100" y="116"/>
                        <a:pt x="100" y="116"/>
                      </a:cubicBezTo>
                      <a:cubicBezTo>
                        <a:pt x="71" y="116"/>
                        <a:pt x="71" y="116"/>
                        <a:pt x="71" y="116"/>
                      </a:cubicBezTo>
                      <a:cubicBezTo>
                        <a:pt x="71" y="115"/>
                        <a:pt x="71" y="115"/>
                        <a:pt x="71" y="115"/>
                      </a:cubicBezTo>
                      <a:cubicBezTo>
                        <a:pt x="70" y="115"/>
                        <a:pt x="70" y="115"/>
                        <a:pt x="70" y="115"/>
                      </a:cubicBezTo>
                      <a:cubicBezTo>
                        <a:pt x="69" y="61"/>
                        <a:pt x="69" y="61"/>
                        <a:pt x="69" y="61"/>
                      </a:cubicBezTo>
                      <a:cubicBezTo>
                        <a:pt x="100" y="61"/>
                        <a:pt x="100" y="61"/>
                        <a:pt x="100" y="61"/>
                      </a:cubicBezTo>
                      <a:cubicBezTo>
                        <a:pt x="100" y="84"/>
                        <a:pt x="100" y="84"/>
                        <a:pt x="100" y="84"/>
                      </a:cubicBezTo>
                      <a:cubicBezTo>
                        <a:pt x="124" y="84"/>
                        <a:pt x="124" y="84"/>
                        <a:pt x="124" y="84"/>
                      </a:cubicBezTo>
                      <a:cubicBezTo>
                        <a:pt x="124" y="33"/>
                        <a:pt x="124" y="33"/>
                        <a:pt x="124" y="33"/>
                      </a:cubicBezTo>
                      <a:cubicBezTo>
                        <a:pt x="33" y="33"/>
                        <a:pt x="33" y="33"/>
                        <a:pt x="33" y="33"/>
                      </a:cubicBezTo>
                      <a:lnTo>
                        <a:pt x="33"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59" name="Freeform 25"/>
                <p:cNvSpPr>
                  <a:spLocks/>
                </p:cNvSpPr>
                <p:nvPr/>
              </p:nvSpPr>
              <p:spPr bwMode="auto">
                <a:xfrm>
                  <a:off x="13364400" y="5029200"/>
                  <a:ext cx="526381" cy="126831"/>
                </a:xfrm>
                <a:custGeom>
                  <a:avLst/>
                  <a:gdLst>
                    <a:gd name="T0" fmla="*/ 32 w 412"/>
                    <a:gd name="T1" fmla="*/ 150 h 182"/>
                    <a:gd name="T2" fmla="*/ 186 w 412"/>
                    <a:gd name="T3" fmla="*/ 150 h 182"/>
                    <a:gd name="T4" fmla="*/ 186 w 412"/>
                    <a:gd name="T5" fmla="*/ 1 h 182"/>
                    <a:gd name="T6" fmla="*/ 187 w 412"/>
                    <a:gd name="T7" fmla="*/ 1 h 182"/>
                    <a:gd name="T8" fmla="*/ 187 w 412"/>
                    <a:gd name="T9" fmla="*/ 1 h 182"/>
                    <a:gd name="T10" fmla="*/ 412 w 412"/>
                    <a:gd name="T11" fmla="*/ 0 h 182"/>
                    <a:gd name="T12" fmla="*/ 412 w 412"/>
                    <a:gd name="T13" fmla="*/ 181 h 182"/>
                    <a:gd name="T14" fmla="*/ 379 w 412"/>
                    <a:gd name="T15" fmla="*/ 181 h 182"/>
                    <a:gd name="T16" fmla="*/ 379 w 412"/>
                    <a:gd name="T17" fmla="*/ 181 h 182"/>
                    <a:gd name="T18" fmla="*/ 256 w 412"/>
                    <a:gd name="T19" fmla="*/ 182 h 182"/>
                    <a:gd name="T20" fmla="*/ 255 w 412"/>
                    <a:gd name="T21" fmla="*/ 62 h 182"/>
                    <a:gd name="T22" fmla="*/ 342 w 412"/>
                    <a:gd name="T23" fmla="*/ 62 h 182"/>
                    <a:gd name="T24" fmla="*/ 342 w 412"/>
                    <a:gd name="T25" fmla="*/ 62 h 182"/>
                    <a:gd name="T26" fmla="*/ 342 w 412"/>
                    <a:gd name="T27" fmla="*/ 62 h 182"/>
                    <a:gd name="T28" fmla="*/ 342 w 412"/>
                    <a:gd name="T29" fmla="*/ 94 h 182"/>
                    <a:gd name="T30" fmla="*/ 342 w 412"/>
                    <a:gd name="T31" fmla="*/ 94 h 182"/>
                    <a:gd name="T32" fmla="*/ 342 w 412"/>
                    <a:gd name="T33" fmla="*/ 116 h 182"/>
                    <a:gd name="T34" fmla="*/ 313 w 412"/>
                    <a:gd name="T35" fmla="*/ 116 h 182"/>
                    <a:gd name="T36" fmla="*/ 313 w 412"/>
                    <a:gd name="T37" fmla="*/ 94 h 182"/>
                    <a:gd name="T38" fmla="*/ 288 w 412"/>
                    <a:gd name="T39" fmla="*/ 94 h 182"/>
                    <a:gd name="T40" fmla="*/ 288 w 412"/>
                    <a:gd name="T41" fmla="*/ 149 h 182"/>
                    <a:gd name="T42" fmla="*/ 379 w 412"/>
                    <a:gd name="T43" fmla="*/ 149 h 182"/>
                    <a:gd name="T44" fmla="*/ 379 w 412"/>
                    <a:gd name="T45" fmla="*/ 32 h 182"/>
                    <a:gd name="T46" fmla="*/ 220 w 412"/>
                    <a:gd name="T47" fmla="*/ 32 h 182"/>
                    <a:gd name="T48" fmla="*/ 220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6 w 412"/>
                    <a:gd name="T61" fmla="*/ 115 h 182"/>
                    <a:gd name="T62" fmla="*/ 99 w 412"/>
                    <a:gd name="T63" fmla="*/ 115 h 182"/>
                    <a:gd name="T64" fmla="*/ 99 w 412"/>
                    <a:gd name="T65" fmla="*/ 116 h 182"/>
                    <a:gd name="T66" fmla="*/ 70 w 412"/>
                    <a:gd name="T67" fmla="*/ 116 h 182"/>
                    <a:gd name="T68" fmla="*/ 70 w 412"/>
                    <a:gd name="T69" fmla="*/ 115 h 182"/>
                    <a:gd name="T70" fmla="*/ 69 w 412"/>
                    <a:gd name="T71" fmla="*/ 115 h 182"/>
                    <a:gd name="T72" fmla="*/ 69 w 412"/>
                    <a:gd name="T73" fmla="*/ 61 h 182"/>
                    <a:gd name="T74" fmla="*/ 99 w 412"/>
                    <a:gd name="T75" fmla="*/ 61 h 182"/>
                    <a:gd name="T76" fmla="*/ 99 w 412"/>
                    <a:gd name="T77" fmla="*/ 84 h 182"/>
                    <a:gd name="T78" fmla="*/ 123 w 412"/>
                    <a:gd name="T79" fmla="*/ 84 h 182"/>
                    <a:gd name="T80" fmla="*/ 123 w 412"/>
                    <a:gd name="T81" fmla="*/ 33 h 182"/>
                    <a:gd name="T82" fmla="*/ 32 w 412"/>
                    <a:gd name="T83" fmla="*/ 33 h 182"/>
                    <a:gd name="T84" fmla="*/ 32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2" y="150"/>
                      </a:moveTo>
                      <a:cubicBezTo>
                        <a:pt x="186" y="150"/>
                        <a:pt x="186" y="150"/>
                        <a:pt x="186" y="150"/>
                      </a:cubicBezTo>
                      <a:cubicBezTo>
                        <a:pt x="186" y="1"/>
                        <a:pt x="186" y="1"/>
                        <a:pt x="186"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79" y="181"/>
                        <a:pt x="379" y="181"/>
                        <a:pt x="379" y="181"/>
                      </a:cubicBezTo>
                      <a:cubicBezTo>
                        <a:pt x="379" y="181"/>
                        <a:pt x="379" y="181"/>
                        <a:pt x="379" y="181"/>
                      </a:cubicBezTo>
                      <a:cubicBezTo>
                        <a:pt x="256" y="182"/>
                        <a:pt x="256" y="182"/>
                        <a:pt x="256" y="182"/>
                      </a:cubicBezTo>
                      <a:cubicBezTo>
                        <a:pt x="256" y="143"/>
                        <a:pt x="255" y="100"/>
                        <a:pt x="255" y="62"/>
                      </a:cubicBezTo>
                      <a:cubicBezTo>
                        <a:pt x="284" y="62"/>
                        <a:pt x="313" y="62"/>
                        <a:pt x="342" y="62"/>
                      </a:cubicBezTo>
                      <a:cubicBezTo>
                        <a:pt x="342" y="62"/>
                        <a:pt x="342" y="62"/>
                        <a:pt x="342" y="62"/>
                      </a:cubicBezTo>
                      <a:cubicBezTo>
                        <a:pt x="342" y="62"/>
                        <a:pt x="342" y="62"/>
                        <a:pt x="342" y="62"/>
                      </a:cubicBezTo>
                      <a:cubicBezTo>
                        <a:pt x="342" y="94"/>
                        <a:pt x="342" y="94"/>
                        <a:pt x="342"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8" y="94"/>
                        <a:pt x="288" y="94"/>
                        <a:pt x="288" y="94"/>
                      </a:cubicBezTo>
                      <a:cubicBezTo>
                        <a:pt x="288" y="149"/>
                        <a:pt x="288" y="149"/>
                        <a:pt x="288" y="149"/>
                      </a:cubicBezTo>
                      <a:cubicBezTo>
                        <a:pt x="379" y="149"/>
                        <a:pt x="379" y="149"/>
                        <a:pt x="379" y="149"/>
                      </a:cubicBezTo>
                      <a:cubicBezTo>
                        <a:pt x="379" y="32"/>
                        <a:pt x="379" y="32"/>
                        <a:pt x="379" y="32"/>
                      </a:cubicBezTo>
                      <a:cubicBezTo>
                        <a:pt x="220" y="32"/>
                        <a:pt x="220" y="32"/>
                        <a:pt x="220" y="32"/>
                      </a:cubicBezTo>
                      <a:cubicBezTo>
                        <a:pt x="220" y="32"/>
                        <a:pt x="220" y="32"/>
                        <a:pt x="220"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6" y="115"/>
                        <a:pt x="156" y="115"/>
                        <a:pt x="156" y="115"/>
                      </a:cubicBezTo>
                      <a:cubicBezTo>
                        <a:pt x="99" y="115"/>
                        <a:pt x="99" y="115"/>
                        <a:pt x="99" y="115"/>
                      </a:cubicBezTo>
                      <a:cubicBezTo>
                        <a:pt x="99" y="116"/>
                        <a:pt x="99" y="116"/>
                        <a:pt x="99" y="116"/>
                      </a:cubicBezTo>
                      <a:cubicBezTo>
                        <a:pt x="70" y="116"/>
                        <a:pt x="70" y="116"/>
                        <a:pt x="70" y="116"/>
                      </a:cubicBezTo>
                      <a:cubicBezTo>
                        <a:pt x="70" y="115"/>
                        <a:pt x="70" y="115"/>
                        <a:pt x="70" y="115"/>
                      </a:cubicBezTo>
                      <a:cubicBezTo>
                        <a:pt x="69" y="115"/>
                        <a:pt x="69" y="115"/>
                        <a:pt x="69" y="115"/>
                      </a:cubicBezTo>
                      <a:cubicBezTo>
                        <a:pt x="69" y="61"/>
                        <a:pt x="69" y="61"/>
                        <a:pt x="69" y="61"/>
                      </a:cubicBezTo>
                      <a:cubicBezTo>
                        <a:pt x="99" y="61"/>
                        <a:pt x="99" y="61"/>
                        <a:pt x="99" y="61"/>
                      </a:cubicBezTo>
                      <a:cubicBezTo>
                        <a:pt x="99" y="84"/>
                        <a:pt x="99" y="84"/>
                        <a:pt x="99" y="84"/>
                      </a:cubicBezTo>
                      <a:cubicBezTo>
                        <a:pt x="123" y="84"/>
                        <a:pt x="123" y="84"/>
                        <a:pt x="123" y="84"/>
                      </a:cubicBezTo>
                      <a:cubicBezTo>
                        <a:pt x="123" y="33"/>
                        <a:pt x="123" y="33"/>
                        <a:pt x="123" y="33"/>
                      </a:cubicBezTo>
                      <a:cubicBezTo>
                        <a:pt x="32" y="33"/>
                        <a:pt x="32" y="33"/>
                        <a:pt x="32" y="33"/>
                      </a:cubicBezTo>
                      <a:lnTo>
                        <a:pt x="32"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grpSp>
          <p:sp>
            <p:nvSpPr>
              <p:cNvPr id="37" name="Freeform 5"/>
              <p:cNvSpPr>
                <a:spLocks/>
              </p:cNvSpPr>
              <p:nvPr/>
            </p:nvSpPr>
            <p:spPr bwMode="auto">
              <a:xfrm>
                <a:off x="13957724" y="4880089"/>
                <a:ext cx="498907" cy="149111"/>
              </a:xfrm>
              <a:custGeom>
                <a:avLst/>
                <a:gdLst>
                  <a:gd name="T0" fmla="*/ 33 w 412"/>
                  <a:gd name="T1" fmla="*/ 150 h 182"/>
                  <a:gd name="T2" fmla="*/ 187 w 412"/>
                  <a:gd name="T3" fmla="*/ 150 h 182"/>
                  <a:gd name="T4" fmla="*/ 187 w 412"/>
                  <a:gd name="T5" fmla="*/ 1 h 182"/>
                  <a:gd name="T6" fmla="*/ 187 w 412"/>
                  <a:gd name="T7" fmla="*/ 1 h 182"/>
                  <a:gd name="T8" fmla="*/ 187 w 412"/>
                  <a:gd name="T9" fmla="*/ 1 h 182"/>
                  <a:gd name="T10" fmla="*/ 412 w 412"/>
                  <a:gd name="T11" fmla="*/ 0 h 182"/>
                  <a:gd name="T12" fmla="*/ 412 w 412"/>
                  <a:gd name="T13" fmla="*/ 181 h 182"/>
                  <a:gd name="T14" fmla="*/ 379 w 412"/>
                  <a:gd name="T15" fmla="*/ 181 h 182"/>
                  <a:gd name="T16" fmla="*/ 379 w 412"/>
                  <a:gd name="T17" fmla="*/ 181 h 182"/>
                  <a:gd name="T18" fmla="*/ 256 w 412"/>
                  <a:gd name="T19" fmla="*/ 182 h 182"/>
                  <a:gd name="T20" fmla="*/ 255 w 412"/>
                  <a:gd name="T21" fmla="*/ 62 h 182"/>
                  <a:gd name="T22" fmla="*/ 342 w 412"/>
                  <a:gd name="T23" fmla="*/ 62 h 182"/>
                  <a:gd name="T24" fmla="*/ 342 w 412"/>
                  <a:gd name="T25" fmla="*/ 62 h 182"/>
                  <a:gd name="T26" fmla="*/ 342 w 412"/>
                  <a:gd name="T27" fmla="*/ 62 h 182"/>
                  <a:gd name="T28" fmla="*/ 342 w 412"/>
                  <a:gd name="T29" fmla="*/ 94 h 182"/>
                  <a:gd name="T30" fmla="*/ 342 w 412"/>
                  <a:gd name="T31" fmla="*/ 94 h 182"/>
                  <a:gd name="T32" fmla="*/ 342 w 412"/>
                  <a:gd name="T33" fmla="*/ 116 h 182"/>
                  <a:gd name="T34" fmla="*/ 313 w 412"/>
                  <a:gd name="T35" fmla="*/ 116 h 182"/>
                  <a:gd name="T36" fmla="*/ 313 w 412"/>
                  <a:gd name="T37" fmla="*/ 94 h 182"/>
                  <a:gd name="T38" fmla="*/ 288 w 412"/>
                  <a:gd name="T39" fmla="*/ 94 h 182"/>
                  <a:gd name="T40" fmla="*/ 288 w 412"/>
                  <a:gd name="T41" fmla="*/ 149 h 182"/>
                  <a:gd name="T42" fmla="*/ 379 w 412"/>
                  <a:gd name="T43" fmla="*/ 149 h 182"/>
                  <a:gd name="T44" fmla="*/ 379 w 412"/>
                  <a:gd name="T45" fmla="*/ 32 h 182"/>
                  <a:gd name="T46" fmla="*/ 220 w 412"/>
                  <a:gd name="T47" fmla="*/ 32 h 182"/>
                  <a:gd name="T48" fmla="*/ 220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7 w 412"/>
                  <a:gd name="T61" fmla="*/ 115 h 182"/>
                  <a:gd name="T62" fmla="*/ 100 w 412"/>
                  <a:gd name="T63" fmla="*/ 115 h 182"/>
                  <a:gd name="T64" fmla="*/ 100 w 412"/>
                  <a:gd name="T65" fmla="*/ 116 h 182"/>
                  <a:gd name="T66" fmla="*/ 71 w 412"/>
                  <a:gd name="T67" fmla="*/ 116 h 182"/>
                  <a:gd name="T68" fmla="*/ 71 w 412"/>
                  <a:gd name="T69" fmla="*/ 115 h 182"/>
                  <a:gd name="T70" fmla="*/ 70 w 412"/>
                  <a:gd name="T71" fmla="*/ 115 h 182"/>
                  <a:gd name="T72" fmla="*/ 69 w 412"/>
                  <a:gd name="T73" fmla="*/ 61 h 182"/>
                  <a:gd name="T74" fmla="*/ 100 w 412"/>
                  <a:gd name="T75" fmla="*/ 61 h 182"/>
                  <a:gd name="T76" fmla="*/ 100 w 412"/>
                  <a:gd name="T77" fmla="*/ 84 h 182"/>
                  <a:gd name="T78" fmla="*/ 124 w 412"/>
                  <a:gd name="T79" fmla="*/ 84 h 182"/>
                  <a:gd name="T80" fmla="*/ 124 w 412"/>
                  <a:gd name="T81" fmla="*/ 33 h 182"/>
                  <a:gd name="T82" fmla="*/ 33 w 412"/>
                  <a:gd name="T83" fmla="*/ 33 h 182"/>
                  <a:gd name="T84" fmla="*/ 33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3" y="150"/>
                    </a:moveTo>
                    <a:cubicBezTo>
                      <a:pt x="187" y="150"/>
                      <a:pt x="187" y="150"/>
                      <a:pt x="187" y="150"/>
                    </a:cubicBezTo>
                    <a:cubicBezTo>
                      <a:pt x="187" y="1"/>
                      <a:pt x="187" y="1"/>
                      <a:pt x="187"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79" y="181"/>
                      <a:pt x="379" y="181"/>
                      <a:pt x="379" y="181"/>
                    </a:cubicBezTo>
                    <a:cubicBezTo>
                      <a:pt x="379" y="181"/>
                      <a:pt x="379" y="181"/>
                      <a:pt x="379" y="181"/>
                    </a:cubicBezTo>
                    <a:cubicBezTo>
                      <a:pt x="256" y="182"/>
                      <a:pt x="256" y="182"/>
                      <a:pt x="256" y="182"/>
                    </a:cubicBezTo>
                    <a:cubicBezTo>
                      <a:pt x="256" y="143"/>
                      <a:pt x="255" y="100"/>
                      <a:pt x="255" y="62"/>
                    </a:cubicBezTo>
                    <a:cubicBezTo>
                      <a:pt x="285" y="62"/>
                      <a:pt x="313" y="62"/>
                      <a:pt x="342" y="62"/>
                    </a:cubicBezTo>
                    <a:cubicBezTo>
                      <a:pt x="342" y="62"/>
                      <a:pt x="342" y="62"/>
                      <a:pt x="342" y="62"/>
                    </a:cubicBezTo>
                    <a:cubicBezTo>
                      <a:pt x="342" y="62"/>
                      <a:pt x="342" y="62"/>
                      <a:pt x="342" y="62"/>
                    </a:cubicBezTo>
                    <a:cubicBezTo>
                      <a:pt x="342" y="94"/>
                      <a:pt x="342" y="94"/>
                      <a:pt x="342"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8" y="94"/>
                      <a:pt x="288" y="94"/>
                      <a:pt x="288" y="94"/>
                    </a:cubicBezTo>
                    <a:cubicBezTo>
                      <a:pt x="288" y="149"/>
                      <a:pt x="288" y="149"/>
                      <a:pt x="288" y="149"/>
                    </a:cubicBezTo>
                    <a:cubicBezTo>
                      <a:pt x="379" y="149"/>
                      <a:pt x="379" y="149"/>
                      <a:pt x="379" y="149"/>
                    </a:cubicBezTo>
                    <a:cubicBezTo>
                      <a:pt x="379" y="32"/>
                      <a:pt x="379" y="32"/>
                      <a:pt x="379" y="32"/>
                    </a:cubicBezTo>
                    <a:cubicBezTo>
                      <a:pt x="220" y="32"/>
                      <a:pt x="220" y="32"/>
                      <a:pt x="220" y="32"/>
                    </a:cubicBezTo>
                    <a:cubicBezTo>
                      <a:pt x="220" y="32"/>
                      <a:pt x="220" y="32"/>
                      <a:pt x="220"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7" y="115"/>
                      <a:pt x="157" y="115"/>
                      <a:pt x="157" y="115"/>
                    </a:cubicBezTo>
                    <a:cubicBezTo>
                      <a:pt x="100" y="115"/>
                      <a:pt x="100" y="115"/>
                      <a:pt x="100" y="115"/>
                    </a:cubicBezTo>
                    <a:cubicBezTo>
                      <a:pt x="100" y="116"/>
                      <a:pt x="100" y="116"/>
                      <a:pt x="100" y="116"/>
                    </a:cubicBezTo>
                    <a:cubicBezTo>
                      <a:pt x="71" y="116"/>
                      <a:pt x="71" y="116"/>
                      <a:pt x="71" y="116"/>
                    </a:cubicBezTo>
                    <a:cubicBezTo>
                      <a:pt x="71" y="115"/>
                      <a:pt x="71" y="115"/>
                      <a:pt x="71" y="115"/>
                    </a:cubicBezTo>
                    <a:cubicBezTo>
                      <a:pt x="70" y="115"/>
                      <a:pt x="70" y="115"/>
                      <a:pt x="70" y="115"/>
                    </a:cubicBezTo>
                    <a:cubicBezTo>
                      <a:pt x="69" y="61"/>
                      <a:pt x="69" y="61"/>
                      <a:pt x="69" y="61"/>
                    </a:cubicBezTo>
                    <a:cubicBezTo>
                      <a:pt x="100" y="61"/>
                      <a:pt x="100" y="61"/>
                      <a:pt x="100" y="61"/>
                    </a:cubicBezTo>
                    <a:cubicBezTo>
                      <a:pt x="100" y="84"/>
                      <a:pt x="100" y="84"/>
                      <a:pt x="100" y="84"/>
                    </a:cubicBezTo>
                    <a:cubicBezTo>
                      <a:pt x="124" y="84"/>
                      <a:pt x="124" y="84"/>
                      <a:pt x="124" y="84"/>
                    </a:cubicBezTo>
                    <a:cubicBezTo>
                      <a:pt x="124" y="33"/>
                      <a:pt x="124" y="33"/>
                      <a:pt x="124" y="33"/>
                    </a:cubicBezTo>
                    <a:cubicBezTo>
                      <a:pt x="33" y="33"/>
                      <a:pt x="33" y="33"/>
                      <a:pt x="33" y="33"/>
                    </a:cubicBezTo>
                    <a:lnTo>
                      <a:pt x="33"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38" name="Freeform 6"/>
              <p:cNvSpPr>
                <a:spLocks/>
              </p:cNvSpPr>
              <p:nvPr/>
            </p:nvSpPr>
            <p:spPr bwMode="auto">
              <a:xfrm>
                <a:off x="14486269" y="4880089"/>
                <a:ext cx="497260" cy="149111"/>
              </a:xfrm>
              <a:custGeom>
                <a:avLst/>
                <a:gdLst>
                  <a:gd name="T0" fmla="*/ 32 w 411"/>
                  <a:gd name="T1" fmla="*/ 150 h 182"/>
                  <a:gd name="T2" fmla="*/ 186 w 411"/>
                  <a:gd name="T3" fmla="*/ 150 h 182"/>
                  <a:gd name="T4" fmla="*/ 186 w 411"/>
                  <a:gd name="T5" fmla="*/ 1 h 182"/>
                  <a:gd name="T6" fmla="*/ 187 w 411"/>
                  <a:gd name="T7" fmla="*/ 1 h 182"/>
                  <a:gd name="T8" fmla="*/ 187 w 411"/>
                  <a:gd name="T9" fmla="*/ 1 h 182"/>
                  <a:gd name="T10" fmla="*/ 411 w 411"/>
                  <a:gd name="T11" fmla="*/ 0 h 182"/>
                  <a:gd name="T12" fmla="*/ 411 w 411"/>
                  <a:gd name="T13" fmla="*/ 181 h 182"/>
                  <a:gd name="T14" fmla="*/ 379 w 411"/>
                  <a:gd name="T15" fmla="*/ 181 h 182"/>
                  <a:gd name="T16" fmla="*/ 379 w 411"/>
                  <a:gd name="T17" fmla="*/ 181 h 182"/>
                  <a:gd name="T18" fmla="*/ 255 w 411"/>
                  <a:gd name="T19" fmla="*/ 182 h 182"/>
                  <a:gd name="T20" fmla="*/ 255 w 411"/>
                  <a:gd name="T21" fmla="*/ 62 h 182"/>
                  <a:gd name="T22" fmla="*/ 341 w 411"/>
                  <a:gd name="T23" fmla="*/ 62 h 182"/>
                  <a:gd name="T24" fmla="*/ 341 w 411"/>
                  <a:gd name="T25" fmla="*/ 62 h 182"/>
                  <a:gd name="T26" fmla="*/ 342 w 411"/>
                  <a:gd name="T27" fmla="*/ 62 h 182"/>
                  <a:gd name="T28" fmla="*/ 342 w 411"/>
                  <a:gd name="T29" fmla="*/ 94 h 182"/>
                  <a:gd name="T30" fmla="*/ 341 w 411"/>
                  <a:gd name="T31" fmla="*/ 94 h 182"/>
                  <a:gd name="T32" fmla="*/ 341 w 411"/>
                  <a:gd name="T33" fmla="*/ 116 h 182"/>
                  <a:gd name="T34" fmla="*/ 312 w 411"/>
                  <a:gd name="T35" fmla="*/ 116 h 182"/>
                  <a:gd name="T36" fmla="*/ 312 w 411"/>
                  <a:gd name="T37" fmla="*/ 94 h 182"/>
                  <a:gd name="T38" fmla="*/ 288 w 411"/>
                  <a:gd name="T39" fmla="*/ 94 h 182"/>
                  <a:gd name="T40" fmla="*/ 288 w 411"/>
                  <a:gd name="T41" fmla="*/ 149 h 182"/>
                  <a:gd name="T42" fmla="*/ 379 w 411"/>
                  <a:gd name="T43" fmla="*/ 149 h 182"/>
                  <a:gd name="T44" fmla="*/ 379 w 411"/>
                  <a:gd name="T45" fmla="*/ 32 h 182"/>
                  <a:gd name="T46" fmla="*/ 220 w 411"/>
                  <a:gd name="T47" fmla="*/ 32 h 182"/>
                  <a:gd name="T48" fmla="*/ 220 w 411"/>
                  <a:gd name="T49" fmla="*/ 32 h 182"/>
                  <a:gd name="T50" fmla="*/ 218 w 411"/>
                  <a:gd name="T51" fmla="*/ 32 h 182"/>
                  <a:gd name="T52" fmla="*/ 218 w 411"/>
                  <a:gd name="T53" fmla="*/ 182 h 182"/>
                  <a:gd name="T54" fmla="*/ 0 w 411"/>
                  <a:gd name="T55" fmla="*/ 182 h 182"/>
                  <a:gd name="T56" fmla="*/ 0 w 411"/>
                  <a:gd name="T57" fmla="*/ 1 h 182"/>
                  <a:gd name="T58" fmla="*/ 156 w 411"/>
                  <a:gd name="T59" fmla="*/ 0 h 182"/>
                  <a:gd name="T60" fmla="*/ 156 w 411"/>
                  <a:gd name="T61" fmla="*/ 115 h 182"/>
                  <a:gd name="T62" fmla="*/ 99 w 411"/>
                  <a:gd name="T63" fmla="*/ 115 h 182"/>
                  <a:gd name="T64" fmla="*/ 99 w 411"/>
                  <a:gd name="T65" fmla="*/ 116 h 182"/>
                  <a:gd name="T66" fmla="*/ 70 w 411"/>
                  <a:gd name="T67" fmla="*/ 116 h 182"/>
                  <a:gd name="T68" fmla="*/ 70 w 411"/>
                  <a:gd name="T69" fmla="*/ 115 h 182"/>
                  <a:gd name="T70" fmla="*/ 69 w 411"/>
                  <a:gd name="T71" fmla="*/ 115 h 182"/>
                  <a:gd name="T72" fmla="*/ 69 w 411"/>
                  <a:gd name="T73" fmla="*/ 61 h 182"/>
                  <a:gd name="T74" fmla="*/ 99 w 411"/>
                  <a:gd name="T75" fmla="*/ 61 h 182"/>
                  <a:gd name="T76" fmla="*/ 99 w 411"/>
                  <a:gd name="T77" fmla="*/ 84 h 182"/>
                  <a:gd name="T78" fmla="*/ 123 w 411"/>
                  <a:gd name="T79" fmla="*/ 84 h 182"/>
                  <a:gd name="T80" fmla="*/ 123 w 411"/>
                  <a:gd name="T81" fmla="*/ 33 h 182"/>
                  <a:gd name="T82" fmla="*/ 32 w 411"/>
                  <a:gd name="T83" fmla="*/ 33 h 182"/>
                  <a:gd name="T84" fmla="*/ 32 w 411"/>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1" h="182">
                    <a:moveTo>
                      <a:pt x="32" y="150"/>
                    </a:moveTo>
                    <a:cubicBezTo>
                      <a:pt x="186" y="150"/>
                      <a:pt x="186" y="150"/>
                      <a:pt x="186" y="150"/>
                    </a:cubicBezTo>
                    <a:cubicBezTo>
                      <a:pt x="186" y="1"/>
                      <a:pt x="186" y="1"/>
                      <a:pt x="186" y="1"/>
                    </a:cubicBezTo>
                    <a:cubicBezTo>
                      <a:pt x="187" y="1"/>
                      <a:pt x="187" y="1"/>
                      <a:pt x="187" y="1"/>
                    </a:cubicBezTo>
                    <a:cubicBezTo>
                      <a:pt x="187" y="1"/>
                      <a:pt x="187" y="1"/>
                      <a:pt x="187" y="1"/>
                    </a:cubicBezTo>
                    <a:cubicBezTo>
                      <a:pt x="268" y="1"/>
                      <a:pt x="332" y="0"/>
                      <a:pt x="411" y="0"/>
                    </a:cubicBezTo>
                    <a:cubicBezTo>
                      <a:pt x="411" y="181"/>
                      <a:pt x="411" y="181"/>
                      <a:pt x="411" y="181"/>
                    </a:cubicBezTo>
                    <a:cubicBezTo>
                      <a:pt x="379" y="181"/>
                      <a:pt x="379" y="181"/>
                      <a:pt x="379" y="181"/>
                    </a:cubicBezTo>
                    <a:cubicBezTo>
                      <a:pt x="379" y="181"/>
                      <a:pt x="379" y="181"/>
                      <a:pt x="379" y="181"/>
                    </a:cubicBezTo>
                    <a:cubicBezTo>
                      <a:pt x="255" y="182"/>
                      <a:pt x="255" y="182"/>
                      <a:pt x="255" y="182"/>
                    </a:cubicBezTo>
                    <a:cubicBezTo>
                      <a:pt x="255" y="143"/>
                      <a:pt x="255" y="100"/>
                      <a:pt x="255" y="62"/>
                    </a:cubicBezTo>
                    <a:cubicBezTo>
                      <a:pt x="284" y="62"/>
                      <a:pt x="312" y="62"/>
                      <a:pt x="341" y="62"/>
                    </a:cubicBezTo>
                    <a:cubicBezTo>
                      <a:pt x="341" y="62"/>
                      <a:pt x="341" y="62"/>
                      <a:pt x="341" y="62"/>
                    </a:cubicBezTo>
                    <a:cubicBezTo>
                      <a:pt x="342" y="62"/>
                      <a:pt x="342" y="62"/>
                      <a:pt x="342" y="62"/>
                    </a:cubicBezTo>
                    <a:cubicBezTo>
                      <a:pt x="342" y="94"/>
                      <a:pt x="342" y="94"/>
                      <a:pt x="342" y="94"/>
                    </a:cubicBezTo>
                    <a:cubicBezTo>
                      <a:pt x="341" y="94"/>
                      <a:pt x="341" y="94"/>
                      <a:pt x="341" y="94"/>
                    </a:cubicBezTo>
                    <a:cubicBezTo>
                      <a:pt x="341" y="116"/>
                      <a:pt x="341" y="116"/>
                      <a:pt x="341" y="116"/>
                    </a:cubicBezTo>
                    <a:cubicBezTo>
                      <a:pt x="312" y="116"/>
                      <a:pt x="312" y="116"/>
                      <a:pt x="312" y="116"/>
                    </a:cubicBezTo>
                    <a:cubicBezTo>
                      <a:pt x="312" y="94"/>
                      <a:pt x="312" y="94"/>
                      <a:pt x="312" y="94"/>
                    </a:cubicBezTo>
                    <a:cubicBezTo>
                      <a:pt x="288" y="94"/>
                      <a:pt x="288" y="94"/>
                      <a:pt x="288" y="94"/>
                    </a:cubicBezTo>
                    <a:cubicBezTo>
                      <a:pt x="288" y="149"/>
                      <a:pt x="288" y="149"/>
                      <a:pt x="288" y="149"/>
                    </a:cubicBezTo>
                    <a:cubicBezTo>
                      <a:pt x="379" y="149"/>
                      <a:pt x="379" y="149"/>
                      <a:pt x="379" y="149"/>
                    </a:cubicBezTo>
                    <a:cubicBezTo>
                      <a:pt x="379" y="32"/>
                      <a:pt x="379" y="32"/>
                      <a:pt x="379" y="32"/>
                    </a:cubicBezTo>
                    <a:cubicBezTo>
                      <a:pt x="220" y="32"/>
                      <a:pt x="220" y="32"/>
                      <a:pt x="220" y="32"/>
                    </a:cubicBezTo>
                    <a:cubicBezTo>
                      <a:pt x="220" y="32"/>
                      <a:pt x="220" y="32"/>
                      <a:pt x="220" y="32"/>
                    </a:cubicBezTo>
                    <a:cubicBezTo>
                      <a:pt x="218" y="32"/>
                      <a:pt x="218" y="32"/>
                      <a:pt x="218" y="32"/>
                    </a:cubicBezTo>
                    <a:cubicBezTo>
                      <a:pt x="218" y="182"/>
                      <a:pt x="218" y="182"/>
                      <a:pt x="218" y="182"/>
                    </a:cubicBezTo>
                    <a:cubicBezTo>
                      <a:pt x="0" y="182"/>
                      <a:pt x="0" y="182"/>
                      <a:pt x="0" y="182"/>
                    </a:cubicBezTo>
                    <a:cubicBezTo>
                      <a:pt x="0" y="1"/>
                      <a:pt x="0" y="1"/>
                      <a:pt x="0" y="1"/>
                    </a:cubicBezTo>
                    <a:cubicBezTo>
                      <a:pt x="156" y="0"/>
                      <a:pt x="156" y="0"/>
                      <a:pt x="156" y="0"/>
                    </a:cubicBezTo>
                    <a:cubicBezTo>
                      <a:pt x="156" y="115"/>
                      <a:pt x="156" y="115"/>
                      <a:pt x="156" y="115"/>
                    </a:cubicBezTo>
                    <a:cubicBezTo>
                      <a:pt x="99" y="115"/>
                      <a:pt x="99" y="115"/>
                      <a:pt x="99" y="115"/>
                    </a:cubicBezTo>
                    <a:cubicBezTo>
                      <a:pt x="99" y="116"/>
                      <a:pt x="99" y="116"/>
                      <a:pt x="99" y="116"/>
                    </a:cubicBezTo>
                    <a:cubicBezTo>
                      <a:pt x="70" y="116"/>
                      <a:pt x="70" y="116"/>
                      <a:pt x="70" y="116"/>
                    </a:cubicBezTo>
                    <a:cubicBezTo>
                      <a:pt x="70" y="115"/>
                      <a:pt x="70" y="115"/>
                      <a:pt x="70" y="115"/>
                    </a:cubicBezTo>
                    <a:cubicBezTo>
                      <a:pt x="69" y="115"/>
                      <a:pt x="69" y="115"/>
                      <a:pt x="69" y="115"/>
                    </a:cubicBezTo>
                    <a:cubicBezTo>
                      <a:pt x="69" y="61"/>
                      <a:pt x="69" y="61"/>
                      <a:pt x="69" y="61"/>
                    </a:cubicBezTo>
                    <a:cubicBezTo>
                      <a:pt x="99" y="61"/>
                      <a:pt x="99" y="61"/>
                      <a:pt x="99" y="61"/>
                    </a:cubicBezTo>
                    <a:cubicBezTo>
                      <a:pt x="99" y="84"/>
                      <a:pt x="99" y="84"/>
                      <a:pt x="99" y="84"/>
                    </a:cubicBezTo>
                    <a:cubicBezTo>
                      <a:pt x="123" y="84"/>
                      <a:pt x="123" y="84"/>
                      <a:pt x="123" y="84"/>
                    </a:cubicBezTo>
                    <a:cubicBezTo>
                      <a:pt x="123" y="33"/>
                      <a:pt x="123" y="33"/>
                      <a:pt x="123" y="33"/>
                    </a:cubicBezTo>
                    <a:cubicBezTo>
                      <a:pt x="32" y="33"/>
                      <a:pt x="32" y="33"/>
                      <a:pt x="32" y="33"/>
                    </a:cubicBezTo>
                    <a:lnTo>
                      <a:pt x="32"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grpSp>
        <p:sp>
          <p:nvSpPr>
            <p:cNvPr id="31" name="Freeform 5"/>
            <p:cNvSpPr>
              <a:spLocks/>
            </p:cNvSpPr>
            <p:nvPr/>
          </p:nvSpPr>
          <p:spPr bwMode="auto">
            <a:xfrm>
              <a:off x="17100025" y="4800600"/>
              <a:ext cx="498907" cy="149111"/>
            </a:xfrm>
            <a:custGeom>
              <a:avLst/>
              <a:gdLst>
                <a:gd name="T0" fmla="*/ 33 w 412"/>
                <a:gd name="T1" fmla="*/ 150 h 182"/>
                <a:gd name="T2" fmla="*/ 187 w 412"/>
                <a:gd name="T3" fmla="*/ 150 h 182"/>
                <a:gd name="T4" fmla="*/ 187 w 412"/>
                <a:gd name="T5" fmla="*/ 1 h 182"/>
                <a:gd name="T6" fmla="*/ 187 w 412"/>
                <a:gd name="T7" fmla="*/ 1 h 182"/>
                <a:gd name="T8" fmla="*/ 187 w 412"/>
                <a:gd name="T9" fmla="*/ 1 h 182"/>
                <a:gd name="T10" fmla="*/ 412 w 412"/>
                <a:gd name="T11" fmla="*/ 0 h 182"/>
                <a:gd name="T12" fmla="*/ 412 w 412"/>
                <a:gd name="T13" fmla="*/ 181 h 182"/>
                <a:gd name="T14" fmla="*/ 379 w 412"/>
                <a:gd name="T15" fmla="*/ 181 h 182"/>
                <a:gd name="T16" fmla="*/ 379 w 412"/>
                <a:gd name="T17" fmla="*/ 181 h 182"/>
                <a:gd name="T18" fmla="*/ 256 w 412"/>
                <a:gd name="T19" fmla="*/ 182 h 182"/>
                <a:gd name="T20" fmla="*/ 255 w 412"/>
                <a:gd name="T21" fmla="*/ 62 h 182"/>
                <a:gd name="T22" fmla="*/ 342 w 412"/>
                <a:gd name="T23" fmla="*/ 62 h 182"/>
                <a:gd name="T24" fmla="*/ 342 w 412"/>
                <a:gd name="T25" fmla="*/ 62 h 182"/>
                <a:gd name="T26" fmla="*/ 342 w 412"/>
                <a:gd name="T27" fmla="*/ 62 h 182"/>
                <a:gd name="T28" fmla="*/ 342 w 412"/>
                <a:gd name="T29" fmla="*/ 94 h 182"/>
                <a:gd name="T30" fmla="*/ 342 w 412"/>
                <a:gd name="T31" fmla="*/ 94 h 182"/>
                <a:gd name="T32" fmla="*/ 342 w 412"/>
                <a:gd name="T33" fmla="*/ 116 h 182"/>
                <a:gd name="T34" fmla="*/ 313 w 412"/>
                <a:gd name="T35" fmla="*/ 116 h 182"/>
                <a:gd name="T36" fmla="*/ 313 w 412"/>
                <a:gd name="T37" fmla="*/ 94 h 182"/>
                <a:gd name="T38" fmla="*/ 288 w 412"/>
                <a:gd name="T39" fmla="*/ 94 h 182"/>
                <a:gd name="T40" fmla="*/ 288 w 412"/>
                <a:gd name="T41" fmla="*/ 149 h 182"/>
                <a:gd name="T42" fmla="*/ 379 w 412"/>
                <a:gd name="T43" fmla="*/ 149 h 182"/>
                <a:gd name="T44" fmla="*/ 379 w 412"/>
                <a:gd name="T45" fmla="*/ 32 h 182"/>
                <a:gd name="T46" fmla="*/ 220 w 412"/>
                <a:gd name="T47" fmla="*/ 32 h 182"/>
                <a:gd name="T48" fmla="*/ 220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7 w 412"/>
                <a:gd name="T61" fmla="*/ 115 h 182"/>
                <a:gd name="T62" fmla="*/ 100 w 412"/>
                <a:gd name="T63" fmla="*/ 115 h 182"/>
                <a:gd name="T64" fmla="*/ 100 w 412"/>
                <a:gd name="T65" fmla="*/ 116 h 182"/>
                <a:gd name="T66" fmla="*/ 71 w 412"/>
                <a:gd name="T67" fmla="*/ 116 h 182"/>
                <a:gd name="T68" fmla="*/ 71 w 412"/>
                <a:gd name="T69" fmla="*/ 115 h 182"/>
                <a:gd name="T70" fmla="*/ 70 w 412"/>
                <a:gd name="T71" fmla="*/ 115 h 182"/>
                <a:gd name="T72" fmla="*/ 69 w 412"/>
                <a:gd name="T73" fmla="*/ 61 h 182"/>
                <a:gd name="T74" fmla="*/ 100 w 412"/>
                <a:gd name="T75" fmla="*/ 61 h 182"/>
                <a:gd name="T76" fmla="*/ 100 w 412"/>
                <a:gd name="T77" fmla="*/ 84 h 182"/>
                <a:gd name="T78" fmla="*/ 124 w 412"/>
                <a:gd name="T79" fmla="*/ 84 h 182"/>
                <a:gd name="T80" fmla="*/ 124 w 412"/>
                <a:gd name="T81" fmla="*/ 33 h 182"/>
                <a:gd name="T82" fmla="*/ 33 w 412"/>
                <a:gd name="T83" fmla="*/ 33 h 182"/>
                <a:gd name="T84" fmla="*/ 33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3" y="150"/>
                  </a:moveTo>
                  <a:cubicBezTo>
                    <a:pt x="187" y="150"/>
                    <a:pt x="187" y="150"/>
                    <a:pt x="187" y="150"/>
                  </a:cubicBezTo>
                  <a:cubicBezTo>
                    <a:pt x="187" y="1"/>
                    <a:pt x="187" y="1"/>
                    <a:pt x="187"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79" y="181"/>
                    <a:pt x="379" y="181"/>
                    <a:pt x="379" y="181"/>
                  </a:cubicBezTo>
                  <a:cubicBezTo>
                    <a:pt x="379" y="181"/>
                    <a:pt x="379" y="181"/>
                    <a:pt x="379" y="181"/>
                  </a:cubicBezTo>
                  <a:cubicBezTo>
                    <a:pt x="256" y="182"/>
                    <a:pt x="256" y="182"/>
                    <a:pt x="256" y="182"/>
                  </a:cubicBezTo>
                  <a:cubicBezTo>
                    <a:pt x="256" y="143"/>
                    <a:pt x="255" y="100"/>
                    <a:pt x="255" y="62"/>
                  </a:cubicBezTo>
                  <a:cubicBezTo>
                    <a:pt x="285" y="62"/>
                    <a:pt x="313" y="62"/>
                    <a:pt x="342" y="62"/>
                  </a:cubicBezTo>
                  <a:cubicBezTo>
                    <a:pt x="342" y="62"/>
                    <a:pt x="342" y="62"/>
                    <a:pt x="342" y="62"/>
                  </a:cubicBezTo>
                  <a:cubicBezTo>
                    <a:pt x="342" y="62"/>
                    <a:pt x="342" y="62"/>
                    <a:pt x="342" y="62"/>
                  </a:cubicBezTo>
                  <a:cubicBezTo>
                    <a:pt x="342" y="94"/>
                    <a:pt x="342" y="94"/>
                    <a:pt x="342"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8" y="94"/>
                    <a:pt x="288" y="94"/>
                    <a:pt x="288" y="94"/>
                  </a:cubicBezTo>
                  <a:cubicBezTo>
                    <a:pt x="288" y="149"/>
                    <a:pt x="288" y="149"/>
                    <a:pt x="288" y="149"/>
                  </a:cubicBezTo>
                  <a:cubicBezTo>
                    <a:pt x="379" y="149"/>
                    <a:pt x="379" y="149"/>
                    <a:pt x="379" y="149"/>
                  </a:cubicBezTo>
                  <a:cubicBezTo>
                    <a:pt x="379" y="32"/>
                    <a:pt x="379" y="32"/>
                    <a:pt x="379" y="32"/>
                  </a:cubicBezTo>
                  <a:cubicBezTo>
                    <a:pt x="220" y="32"/>
                    <a:pt x="220" y="32"/>
                    <a:pt x="220" y="32"/>
                  </a:cubicBezTo>
                  <a:cubicBezTo>
                    <a:pt x="220" y="32"/>
                    <a:pt x="220" y="32"/>
                    <a:pt x="220"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7" y="115"/>
                    <a:pt x="157" y="115"/>
                    <a:pt x="157" y="115"/>
                  </a:cubicBezTo>
                  <a:cubicBezTo>
                    <a:pt x="100" y="115"/>
                    <a:pt x="100" y="115"/>
                    <a:pt x="100" y="115"/>
                  </a:cubicBezTo>
                  <a:cubicBezTo>
                    <a:pt x="100" y="116"/>
                    <a:pt x="100" y="116"/>
                    <a:pt x="100" y="116"/>
                  </a:cubicBezTo>
                  <a:cubicBezTo>
                    <a:pt x="71" y="116"/>
                    <a:pt x="71" y="116"/>
                    <a:pt x="71" y="116"/>
                  </a:cubicBezTo>
                  <a:cubicBezTo>
                    <a:pt x="71" y="115"/>
                    <a:pt x="71" y="115"/>
                    <a:pt x="71" y="115"/>
                  </a:cubicBezTo>
                  <a:cubicBezTo>
                    <a:pt x="70" y="115"/>
                    <a:pt x="70" y="115"/>
                    <a:pt x="70" y="115"/>
                  </a:cubicBezTo>
                  <a:cubicBezTo>
                    <a:pt x="69" y="61"/>
                    <a:pt x="69" y="61"/>
                    <a:pt x="69" y="61"/>
                  </a:cubicBezTo>
                  <a:cubicBezTo>
                    <a:pt x="100" y="61"/>
                    <a:pt x="100" y="61"/>
                    <a:pt x="100" y="61"/>
                  </a:cubicBezTo>
                  <a:cubicBezTo>
                    <a:pt x="100" y="84"/>
                    <a:pt x="100" y="84"/>
                    <a:pt x="100" y="84"/>
                  </a:cubicBezTo>
                  <a:cubicBezTo>
                    <a:pt x="124" y="84"/>
                    <a:pt x="124" y="84"/>
                    <a:pt x="124" y="84"/>
                  </a:cubicBezTo>
                  <a:cubicBezTo>
                    <a:pt x="124" y="33"/>
                    <a:pt x="124" y="33"/>
                    <a:pt x="124" y="33"/>
                  </a:cubicBezTo>
                  <a:cubicBezTo>
                    <a:pt x="33" y="33"/>
                    <a:pt x="33" y="33"/>
                    <a:pt x="33" y="33"/>
                  </a:cubicBezTo>
                  <a:lnTo>
                    <a:pt x="33"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32" name="Freeform 6"/>
            <p:cNvSpPr>
              <a:spLocks/>
            </p:cNvSpPr>
            <p:nvPr/>
          </p:nvSpPr>
          <p:spPr bwMode="auto">
            <a:xfrm>
              <a:off x="17628570" y="4800600"/>
              <a:ext cx="497260" cy="149111"/>
            </a:xfrm>
            <a:custGeom>
              <a:avLst/>
              <a:gdLst>
                <a:gd name="T0" fmla="*/ 32 w 411"/>
                <a:gd name="T1" fmla="*/ 150 h 182"/>
                <a:gd name="T2" fmla="*/ 186 w 411"/>
                <a:gd name="T3" fmla="*/ 150 h 182"/>
                <a:gd name="T4" fmla="*/ 186 w 411"/>
                <a:gd name="T5" fmla="*/ 1 h 182"/>
                <a:gd name="T6" fmla="*/ 187 w 411"/>
                <a:gd name="T7" fmla="*/ 1 h 182"/>
                <a:gd name="T8" fmla="*/ 187 w 411"/>
                <a:gd name="T9" fmla="*/ 1 h 182"/>
                <a:gd name="T10" fmla="*/ 411 w 411"/>
                <a:gd name="T11" fmla="*/ 0 h 182"/>
                <a:gd name="T12" fmla="*/ 411 w 411"/>
                <a:gd name="T13" fmla="*/ 181 h 182"/>
                <a:gd name="T14" fmla="*/ 379 w 411"/>
                <a:gd name="T15" fmla="*/ 181 h 182"/>
                <a:gd name="T16" fmla="*/ 379 w 411"/>
                <a:gd name="T17" fmla="*/ 181 h 182"/>
                <a:gd name="T18" fmla="*/ 255 w 411"/>
                <a:gd name="T19" fmla="*/ 182 h 182"/>
                <a:gd name="T20" fmla="*/ 255 w 411"/>
                <a:gd name="T21" fmla="*/ 62 h 182"/>
                <a:gd name="T22" fmla="*/ 341 w 411"/>
                <a:gd name="T23" fmla="*/ 62 h 182"/>
                <a:gd name="T24" fmla="*/ 341 w 411"/>
                <a:gd name="T25" fmla="*/ 62 h 182"/>
                <a:gd name="T26" fmla="*/ 342 w 411"/>
                <a:gd name="T27" fmla="*/ 62 h 182"/>
                <a:gd name="T28" fmla="*/ 342 w 411"/>
                <a:gd name="T29" fmla="*/ 94 h 182"/>
                <a:gd name="T30" fmla="*/ 341 w 411"/>
                <a:gd name="T31" fmla="*/ 94 h 182"/>
                <a:gd name="T32" fmla="*/ 341 w 411"/>
                <a:gd name="T33" fmla="*/ 116 h 182"/>
                <a:gd name="T34" fmla="*/ 312 w 411"/>
                <a:gd name="T35" fmla="*/ 116 h 182"/>
                <a:gd name="T36" fmla="*/ 312 w 411"/>
                <a:gd name="T37" fmla="*/ 94 h 182"/>
                <a:gd name="T38" fmla="*/ 288 w 411"/>
                <a:gd name="T39" fmla="*/ 94 h 182"/>
                <a:gd name="T40" fmla="*/ 288 w 411"/>
                <a:gd name="T41" fmla="*/ 149 h 182"/>
                <a:gd name="T42" fmla="*/ 379 w 411"/>
                <a:gd name="T43" fmla="*/ 149 h 182"/>
                <a:gd name="T44" fmla="*/ 379 w 411"/>
                <a:gd name="T45" fmla="*/ 32 h 182"/>
                <a:gd name="T46" fmla="*/ 220 w 411"/>
                <a:gd name="T47" fmla="*/ 32 h 182"/>
                <a:gd name="T48" fmla="*/ 220 w 411"/>
                <a:gd name="T49" fmla="*/ 32 h 182"/>
                <a:gd name="T50" fmla="*/ 218 w 411"/>
                <a:gd name="T51" fmla="*/ 32 h 182"/>
                <a:gd name="T52" fmla="*/ 218 w 411"/>
                <a:gd name="T53" fmla="*/ 182 h 182"/>
                <a:gd name="T54" fmla="*/ 0 w 411"/>
                <a:gd name="T55" fmla="*/ 182 h 182"/>
                <a:gd name="T56" fmla="*/ 0 w 411"/>
                <a:gd name="T57" fmla="*/ 1 h 182"/>
                <a:gd name="T58" fmla="*/ 156 w 411"/>
                <a:gd name="T59" fmla="*/ 0 h 182"/>
                <a:gd name="T60" fmla="*/ 156 w 411"/>
                <a:gd name="T61" fmla="*/ 115 h 182"/>
                <a:gd name="T62" fmla="*/ 99 w 411"/>
                <a:gd name="T63" fmla="*/ 115 h 182"/>
                <a:gd name="T64" fmla="*/ 99 w 411"/>
                <a:gd name="T65" fmla="*/ 116 h 182"/>
                <a:gd name="T66" fmla="*/ 70 w 411"/>
                <a:gd name="T67" fmla="*/ 116 h 182"/>
                <a:gd name="T68" fmla="*/ 70 w 411"/>
                <a:gd name="T69" fmla="*/ 115 h 182"/>
                <a:gd name="T70" fmla="*/ 69 w 411"/>
                <a:gd name="T71" fmla="*/ 115 h 182"/>
                <a:gd name="T72" fmla="*/ 69 w 411"/>
                <a:gd name="T73" fmla="*/ 61 h 182"/>
                <a:gd name="T74" fmla="*/ 99 w 411"/>
                <a:gd name="T75" fmla="*/ 61 h 182"/>
                <a:gd name="T76" fmla="*/ 99 w 411"/>
                <a:gd name="T77" fmla="*/ 84 h 182"/>
                <a:gd name="T78" fmla="*/ 123 w 411"/>
                <a:gd name="T79" fmla="*/ 84 h 182"/>
                <a:gd name="T80" fmla="*/ 123 w 411"/>
                <a:gd name="T81" fmla="*/ 33 h 182"/>
                <a:gd name="T82" fmla="*/ 32 w 411"/>
                <a:gd name="T83" fmla="*/ 33 h 182"/>
                <a:gd name="T84" fmla="*/ 32 w 411"/>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1" h="182">
                  <a:moveTo>
                    <a:pt x="32" y="150"/>
                  </a:moveTo>
                  <a:cubicBezTo>
                    <a:pt x="186" y="150"/>
                    <a:pt x="186" y="150"/>
                    <a:pt x="186" y="150"/>
                  </a:cubicBezTo>
                  <a:cubicBezTo>
                    <a:pt x="186" y="1"/>
                    <a:pt x="186" y="1"/>
                    <a:pt x="186" y="1"/>
                  </a:cubicBezTo>
                  <a:cubicBezTo>
                    <a:pt x="187" y="1"/>
                    <a:pt x="187" y="1"/>
                    <a:pt x="187" y="1"/>
                  </a:cubicBezTo>
                  <a:cubicBezTo>
                    <a:pt x="187" y="1"/>
                    <a:pt x="187" y="1"/>
                    <a:pt x="187" y="1"/>
                  </a:cubicBezTo>
                  <a:cubicBezTo>
                    <a:pt x="268" y="1"/>
                    <a:pt x="332" y="0"/>
                    <a:pt x="411" y="0"/>
                  </a:cubicBezTo>
                  <a:cubicBezTo>
                    <a:pt x="411" y="181"/>
                    <a:pt x="411" y="181"/>
                    <a:pt x="411" y="181"/>
                  </a:cubicBezTo>
                  <a:cubicBezTo>
                    <a:pt x="379" y="181"/>
                    <a:pt x="379" y="181"/>
                    <a:pt x="379" y="181"/>
                  </a:cubicBezTo>
                  <a:cubicBezTo>
                    <a:pt x="379" y="181"/>
                    <a:pt x="379" y="181"/>
                    <a:pt x="379" y="181"/>
                  </a:cubicBezTo>
                  <a:cubicBezTo>
                    <a:pt x="255" y="182"/>
                    <a:pt x="255" y="182"/>
                    <a:pt x="255" y="182"/>
                  </a:cubicBezTo>
                  <a:cubicBezTo>
                    <a:pt x="255" y="143"/>
                    <a:pt x="255" y="100"/>
                    <a:pt x="255" y="62"/>
                  </a:cubicBezTo>
                  <a:cubicBezTo>
                    <a:pt x="284" y="62"/>
                    <a:pt x="312" y="62"/>
                    <a:pt x="341" y="62"/>
                  </a:cubicBezTo>
                  <a:cubicBezTo>
                    <a:pt x="341" y="62"/>
                    <a:pt x="341" y="62"/>
                    <a:pt x="341" y="62"/>
                  </a:cubicBezTo>
                  <a:cubicBezTo>
                    <a:pt x="342" y="62"/>
                    <a:pt x="342" y="62"/>
                    <a:pt x="342" y="62"/>
                  </a:cubicBezTo>
                  <a:cubicBezTo>
                    <a:pt x="342" y="94"/>
                    <a:pt x="342" y="94"/>
                    <a:pt x="342" y="94"/>
                  </a:cubicBezTo>
                  <a:cubicBezTo>
                    <a:pt x="341" y="94"/>
                    <a:pt x="341" y="94"/>
                    <a:pt x="341" y="94"/>
                  </a:cubicBezTo>
                  <a:cubicBezTo>
                    <a:pt x="341" y="116"/>
                    <a:pt x="341" y="116"/>
                    <a:pt x="341" y="116"/>
                  </a:cubicBezTo>
                  <a:cubicBezTo>
                    <a:pt x="312" y="116"/>
                    <a:pt x="312" y="116"/>
                    <a:pt x="312" y="116"/>
                  </a:cubicBezTo>
                  <a:cubicBezTo>
                    <a:pt x="312" y="94"/>
                    <a:pt x="312" y="94"/>
                    <a:pt x="312" y="94"/>
                  </a:cubicBezTo>
                  <a:cubicBezTo>
                    <a:pt x="288" y="94"/>
                    <a:pt x="288" y="94"/>
                    <a:pt x="288" y="94"/>
                  </a:cubicBezTo>
                  <a:cubicBezTo>
                    <a:pt x="288" y="149"/>
                    <a:pt x="288" y="149"/>
                    <a:pt x="288" y="149"/>
                  </a:cubicBezTo>
                  <a:cubicBezTo>
                    <a:pt x="379" y="149"/>
                    <a:pt x="379" y="149"/>
                    <a:pt x="379" y="149"/>
                  </a:cubicBezTo>
                  <a:cubicBezTo>
                    <a:pt x="379" y="32"/>
                    <a:pt x="379" y="32"/>
                    <a:pt x="379" y="32"/>
                  </a:cubicBezTo>
                  <a:cubicBezTo>
                    <a:pt x="220" y="32"/>
                    <a:pt x="220" y="32"/>
                    <a:pt x="220" y="32"/>
                  </a:cubicBezTo>
                  <a:cubicBezTo>
                    <a:pt x="220" y="32"/>
                    <a:pt x="220" y="32"/>
                    <a:pt x="220" y="32"/>
                  </a:cubicBezTo>
                  <a:cubicBezTo>
                    <a:pt x="218" y="32"/>
                    <a:pt x="218" y="32"/>
                    <a:pt x="218" y="32"/>
                  </a:cubicBezTo>
                  <a:cubicBezTo>
                    <a:pt x="218" y="182"/>
                    <a:pt x="218" y="182"/>
                    <a:pt x="218" y="182"/>
                  </a:cubicBezTo>
                  <a:cubicBezTo>
                    <a:pt x="0" y="182"/>
                    <a:pt x="0" y="182"/>
                    <a:pt x="0" y="182"/>
                  </a:cubicBezTo>
                  <a:cubicBezTo>
                    <a:pt x="0" y="1"/>
                    <a:pt x="0" y="1"/>
                    <a:pt x="0" y="1"/>
                  </a:cubicBezTo>
                  <a:cubicBezTo>
                    <a:pt x="156" y="0"/>
                    <a:pt x="156" y="0"/>
                    <a:pt x="156" y="0"/>
                  </a:cubicBezTo>
                  <a:cubicBezTo>
                    <a:pt x="156" y="115"/>
                    <a:pt x="156" y="115"/>
                    <a:pt x="156" y="115"/>
                  </a:cubicBezTo>
                  <a:cubicBezTo>
                    <a:pt x="99" y="115"/>
                    <a:pt x="99" y="115"/>
                    <a:pt x="99" y="115"/>
                  </a:cubicBezTo>
                  <a:cubicBezTo>
                    <a:pt x="99" y="116"/>
                    <a:pt x="99" y="116"/>
                    <a:pt x="99" y="116"/>
                  </a:cubicBezTo>
                  <a:cubicBezTo>
                    <a:pt x="70" y="116"/>
                    <a:pt x="70" y="116"/>
                    <a:pt x="70" y="116"/>
                  </a:cubicBezTo>
                  <a:cubicBezTo>
                    <a:pt x="70" y="115"/>
                    <a:pt x="70" y="115"/>
                    <a:pt x="70" y="115"/>
                  </a:cubicBezTo>
                  <a:cubicBezTo>
                    <a:pt x="69" y="115"/>
                    <a:pt x="69" y="115"/>
                    <a:pt x="69" y="115"/>
                  </a:cubicBezTo>
                  <a:cubicBezTo>
                    <a:pt x="69" y="61"/>
                    <a:pt x="69" y="61"/>
                    <a:pt x="69" y="61"/>
                  </a:cubicBezTo>
                  <a:cubicBezTo>
                    <a:pt x="99" y="61"/>
                    <a:pt x="99" y="61"/>
                    <a:pt x="99" y="61"/>
                  </a:cubicBezTo>
                  <a:cubicBezTo>
                    <a:pt x="99" y="84"/>
                    <a:pt x="99" y="84"/>
                    <a:pt x="99" y="84"/>
                  </a:cubicBezTo>
                  <a:cubicBezTo>
                    <a:pt x="123" y="84"/>
                    <a:pt x="123" y="84"/>
                    <a:pt x="123" y="84"/>
                  </a:cubicBezTo>
                  <a:cubicBezTo>
                    <a:pt x="123" y="33"/>
                    <a:pt x="123" y="33"/>
                    <a:pt x="123" y="33"/>
                  </a:cubicBezTo>
                  <a:cubicBezTo>
                    <a:pt x="32" y="33"/>
                    <a:pt x="32" y="33"/>
                    <a:pt x="32" y="33"/>
                  </a:cubicBezTo>
                  <a:lnTo>
                    <a:pt x="32"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33" name="Freeform 7"/>
            <p:cNvSpPr>
              <a:spLocks/>
            </p:cNvSpPr>
            <p:nvPr/>
          </p:nvSpPr>
          <p:spPr bwMode="auto">
            <a:xfrm>
              <a:off x="18155468" y="4800600"/>
              <a:ext cx="498907" cy="149111"/>
            </a:xfrm>
            <a:custGeom>
              <a:avLst/>
              <a:gdLst>
                <a:gd name="T0" fmla="*/ 33 w 412"/>
                <a:gd name="T1" fmla="*/ 150 h 182"/>
                <a:gd name="T2" fmla="*/ 187 w 412"/>
                <a:gd name="T3" fmla="*/ 150 h 182"/>
                <a:gd name="T4" fmla="*/ 187 w 412"/>
                <a:gd name="T5" fmla="*/ 1 h 182"/>
                <a:gd name="T6" fmla="*/ 187 w 412"/>
                <a:gd name="T7" fmla="*/ 1 h 182"/>
                <a:gd name="T8" fmla="*/ 187 w 412"/>
                <a:gd name="T9" fmla="*/ 1 h 182"/>
                <a:gd name="T10" fmla="*/ 412 w 412"/>
                <a:gd name="T11" fmla="*/ 0 h 182"/>
                <a:gd name="T12" fmla="*/ 412 w 412"/>
                <a:gd name="T13" fmla="*/ 181 h 182"/>
                <a:gd name="T14" fmla="*/ 380 w 412"/>
                <a:gd name="T15" fmla="*/ 181 h 182"/>
                <a:gd name="T16" fmla="*/ 380 w 412"/>
                <a:gd name="T17" fmla="*/ 181 h 182"/>
                <a:gd name="T18" fmla="*/ 256 w 412"/>
                <a:gd name="T19" fmla="*/ 182 h 182"/>
                <a:gd name="T20" fmla="*/ 255 w 412"/>
                <a:gd name="T21" fmla="*/ 62 h 182"/>
                <a:gd name="T22" fmla="*/ 342 w 412"/>
                <a:gd name="T23" fmla="*/ 62 h 182"/>
                <a:gd name="T24" fmla="*/ 342 w 412"/>
                <a:gd name="T25" fmla="*/ 62 h 182"/>
                <a:gd name="T26" fmla="*/ 342 w 412"/>
                <a:gd name="T27" fmla="*/ 62 h 182"/>
                <a:gd name="T28" fmla="*/ 342 w 412"/>
                <a:gd name="T29" fmla="*/ 94 h 182"/>
                <a:gd name="T30" fmla="*/ 342 w 412"/>
                <a:gd name="T31" fmla="*/ 94 h 182"/>
                <a:gd name="T32" fmla="*/ 342 w 412"/>
                <a:gd name="T33" fmla="*/ 116 h 182"/>
                <a:gd name="T34" fmla="*/ 313 w 412"/>
                <a:gd name="T35" fmla="*/ 116 h 182"/>
                <a:gd name="T36" fmla="*/ 313 w 412"/>
                <a:gd name="T37" fmla="*/ 94 h 182"/>
                <a:gd name="T38" fmla="*/ 288 w 412"/>
                <a:gd name="T39" fmla="*/ 94 h 182"/>
                <a:gd name="T40" fmla="*/ 288 w 412"/>
                <a:gd name="T41" fmla="*/ 149 h 182"/>
                <a:gd name="T42" fmla="*/ 380 w 412"/>
                <a:gd name="T43" fmla="*/ 149 h 182"/>
                <a:gd name="T44" fmla="*/ 380 w 412"/>
                <a:gd name="T45" fmla="*/ 32 h 182"/>
                <a:gd name="T46" fmla="*/ 220 w 412"/>
                <a:gd name="T47" fmla="*/ 32 h 182"/>
                <a:gd name="T48" fmla="*/ 220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7 w 412"/>
                <a:gd name="T61" fmla="*/ 115 h 182"/>
                <a:gd name="T62" fmla="*/ 100 w 412"/>
                <a:gd name="T63" fmla="*/ 115 h 182"/>
                <a:gd name="T64" fmla="*/ 100 w 412"/>
                <a:gd name="T65" fmla="*/ 116 h 182"/>
                <a:gd name="T66" fmla="*/ 71 w 412"/>
                <a:gd name="T67" fmla="*/ 116 h 182"/>
                <a:gd name="T68" fmla="*/ 71 w 412"/>
                <a:gd name="T69" fmla="*/ 115 h 182"/>
                <a:gd name="T70" fmla="*/ 70 w 412"/>
                <a:gd name="T71" fmla="*/ 115 h 182"/>
                <a:gd name="T72" fmla="*/ 69 w 412"/>
                <a:gd name="T73" fmla="*/ 61 h 182"/>
                <a:gd name="T74" fmla="*/ 100 w 412"/>
                <a:gd name="T75" fmla="*/ 61 h 182"/>
                <a:gd name="T76" fmla="*/ 100 w 412"/>
                <a:gd name="T77" fmla="*/ 84 h 182"/>
                <a:gd name="T78" fmla="*/ 124 w 412"/>
                <a:gd name="T79" fmla="*/ 84 h 182"/>
                <a:gd name="T80" fmla="*/ 124 w 412"/>
                <a:gd name="T81" fmla="*/ 33 h 182"/>
                <a:gd name="T82" fmla="*/ 33 w 412"/>
                <a:gd name="T83" fmla="*/ 33 h 182"/>
                <a:gd name="T84" fmla="*/ 33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3" y="150"/>
                  </a:moveTo>
                  <a:cubicBezTo>
                    <a:pt x="187" y="150"/>
                    <a:pt x="187" y="150"/>
                    <a:pt x="187" y="150"/>
                  </a:cubicBezTo>
                  <a:cubicBezTo>
                    <a:pt x="187" y="1"/>
                    <a:pt x="187" y="1"/>
                    <a:pt x="187"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80" y="181"/>
                    <a:pt x="380" y="181"/>
                    <a:pt x="380" y="181"/>
                  </a:cubicBezTo>
                  <a:cubicBezTo>
                    <a:pt x="380" y="181"/>
                    <a:pt x="380" y="181"/>
                    <a:pt x="380" y="181"/>
                  </a:cubicBezTo>
                  <a:cubicBezTo>
                    <a:pt x="256" y="182"/>
                    <a:pt x="256" y="182"/>
                    <a:pt x="256" y="182"/>
                  </a:cubicBezTo>
                  <a:cubicBezTo>
                    <a:pt x="256" y="143"/>
                    <a:pt x="255" y="100"/>
                    <a:pt x="255" y="62"/>
                  </a:cubicBezTo>
                  <a:cubicBezTo>
                    <a:pt x="285" y="62"/>
                    <a:pt x="313" y="62"/>
                    <a:pt x="342" y="62"/>
                  </a:cubicBezTo>
                  <a:cubicBezTo>
                    <a:pt x="342" y="62"/>
                    <a:pt x="342" y="62"/>
                    <a:pt x="342" y="62"/>
                  </a:cubicBezTo>
                  <a:cubicBezTo>
                    <a:pt x="342" y="62"/>
                    <a:pt x="342" y="62"/>
                    <a:pt x="342" y="62"/>
                  </a:cubicBezTo>
                  <a:cubicBezTo>
                    <a:pt x="342" y="94"/>
                    <a:pt x="342" y="94"/>
                    <a:pt x="342"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8" y="94"/>
                    <a:pt x="288" y="94"/>
                    <a:pt x="288" y="94"/>
                  </a:cubicBezTo>
                  <a:cubicBezTo>
                    <a:pt x="288" y="149"/>
                    <a:pt x="288" y="149"/>
                    <a:pt x="288" y="149"/>
                  </a:cubicBezTo>
                  <a:cubicBezTo>
                    <a:pt x="380" y="149"/>
                    <a:pt x="380" y="149"/>
                    <a:pt x="380" y="149"/>
                  </a:cubicBezTo>
                  <a:cubicBezTo>
                    <a:pt x="380" y="32"/>
                    <a:pt x="380" y="32"/>
                    <a:pt x="380" y="32"/>
                  </a:cubicBezTo>
                  <a:cubicBezTo>
                    <a:pt x="220" y="32"/>
                    <a:pt x="220" y="32"/>
                    <a:pt x="220" y="32"/>
                  </a:cubicBezTo>
                  <a:cubicBezTo>
                    <a:pt x="220" y="32"/>
                    <a:pt x="220" y="32"/>
                    <a:pt x="220"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7" y="115"/>
                    <a:pt x="157" y="115"/>
                    <a:pt x="157" y="115"/>
                  </a:cubicBezTo>
                  <a:cubicBezTo>
                    <a:pt x="100" y="115"/>
                    <a:pt x="100" y="115"/>
                    <a:pt x="100" y="115"/>
                  </a:cubicBezTo>
                  <a:cubicBezTo>
                    <a:pt x="100" y="116"/>
                    <a:pt x="100" y="116"/>
                    <a:pt x="100" y="116"/>
                  </a:cubicBezTo>
                  <a:cubicBezTo>
                    <a:pt x="71" y="116"/>
                    <a:pt x="71" y="116"/>
                    <a:pt x="71" y="116"/>
                  </a:cubicBezTo>
                  <a:cubicBezTo>
                    <a:pt x="71" y="115"/>
                    <a:pt x="71" y="115"/>
                    <a:pt x="71" y="115"/>
                  </a:cubicBezTo>
                  <a:cubicBezTo>
                    <a:pt x="70" y="115"/>
                    <a:pt x="70" y="115"/>
                    <a:pt x="70" y="115"/>
                  </a:cubicBezTo>
                  <a:cubicBezTo>
                    <a:pt x="69" y="61"/>
                    <a:pt x="69" y="61"/>
                    <a:pt x="69" y="61"/>
                  </a:cubicBezTo>
                  <a:cubicBezTo>
                    <a:pt x="100" y="61"/>
                    <a:pt x="100" y="61"/>
                    <a:pt x="100" y="61"/>
                  </a:cubicBezTo>
                  <a:cubicBezTo>
                    <a:pt x="100" y="84"/>
                    <a:pt x="100" y="84"/>
                    <a:pt x="100" y="84"/>
                  </a:cubicBezTo>
                  <a:cubicBezTo>
                    <a:pt x="124" y="84"/>
                    <a:pt x="124" y="84"/>
                    <a:pt x="124" y="84"/>
                  </a:cubicBezTo>
                  <a:cubicBezTo>
                    <a:pt x="124" y="33"/>
                    <a:pt x="124" y="33"/>
                    <a:pt x="124" y="33"/>
                  </a:cubicBezTo>
                  <a:cubicBezTo>
                    <a:pt x="33" y="33"/>
                    <a:pt x="33" y="33"/>
                    <a:pt x="33" y="33"/>
                  </a:cubicBezTo>
                  <a:lnTo>
                    <a:pt x="33"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34" name="Freeform 8"/>
            <p:cNvSpPr>
              <a:spLocks/>
            </p:cNvSpPr>
            <p:nvPr/>
          </p:nvSpPr>
          <p:spPr bwMode="auto">
            <a:xfrm>
              <a:off x="18682365" y="4800600"/>
              <a:ext cx="497260" cy="149111"/>
            </a:xfrm>
            <a:custGeom>
              <a:avLst/>
              <a:gdLst>
                <a:gd name="T0" fmla="*/ 33 w 412"/>
                <a:gd name="T1" fmla="*/ 150 h 182"/>
                <a:gd name="T2" fmla="*/ 187 w 412"/>
                <a:gd name="T3" fmla="*/ 150 h 182"/>
                <a:gd name="T4" fmla="*/ 187 w 412"/>
                <a:gd name="T5" fmla="*/ 1 h 182"/>
                <a:gd name="T6" fmla="*/ 187 w 412"/>
                <a:gd name="T7" fmla="*/ 1 h 182"/>
                <a:gd name="T8" fmla="*/ 187 w 412"/>
                <a:gd name="T9" fmla="*/ 1 h 182"/>
                <a:gd name="T10" fmla="*/ 412 w 412"/>
                <a:gd name="T11" fmla="*/ 0 h 182"/>
                <a:gd name="T12" fmla="*/ 412 w 412"/>
                <a:gd name="T13" fmla="*/ 181 h 182"/>
                <a:gd name="T14" fmla="*/ 380 w 412"/>
                <a:gd name="T15" fmla="*/ 181 h 182"/>
                <a:gd name="T16" fmla="*/ 380 w 412"/>
                <a:gd name="T17" fmla="*/ 181 h 182"/>
                <a:gd name="T18" fmla="*/ 256 w 412"/>
                <a:gd name="T19" fmla="*/ 182 h 182"/>
                <a:gd name="T20" fmla="*/ 255 w 412"/>
                <a:gd name="T21" fmla="*/ 62 h 182"/>
                <a:gd name="T22" fmla="*/ 342 w 412"/>
                <a:gd name="T23" fmla="*/ 62 h 182"/>
                <a:gd name="T24" fmla="*/ 342 w 412"/>
                <a:gd name="T25" fmla="*/ 62 h 182"/>
                <a:gd name="T26" fmla="*/ 342 w 412"/>
                <a:gd name="T27" fmla="*/ 62 h 182"/>
                <a:gd name="T28" fmla="*/ 342 w 412"/>
                <a:gd name="T29" fmla="*/ 94 h 182"/>
                <a:gd name="T30" fmla="*/ 342 w 412"/>
                <a:gd name="T31" fmla="*/ 94 h 182"/>
                <a:gd name="T32" fmla="*/ 342 w 412"/>
                <a:gd name="T33" fmla="*/ 116 h 182"/>
                <a:gd name="T34" fmla="*/ 313 w 412"/>
                <a:gd name="T35" fmla="*/ 116 h 182"/>
                <a:gd name="T36" fmla="*/ 313 w 412"/>
                <a:gd name="T37" fmla="*/ 94 h 182"/>
                <a:gd name="T38" fmla="*/ 288 w 412"/>
                <a:gd name="T39" fmla="*/ 94 h 182"/>
                <a:gd name="T40" fmla="*/ 288 w 412"/>
                <a:gd name="T41" fmla="*/ 149 h 182"/>
                <a:gd name="T42" fmla="*/ 380 w 412"/>
                <a:gd name="T43" fmla="*/ 149 h 182"/>
                <a:gd name="T44" fmla="*/ 380 w 412"/>
                <a:gd name="T45" fmla="*/ 32 h 182"/>
                <a:gd name="T46" fmla="*/ 220 w 412"/>
                <a:gd name="T47" fmla="*/ 32 h 182"/>
                <a:gd name="T48" fmla="*/ 220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7 w 412"/>
                <a:gd name="T61" fmla="*/ 115 h 182"/>
                <a:gd name="T62" fmla="*/ 100 w 412"/>
                <a:gd name="T63" fmla="*/ 115 h 182"/>
                <a:gd name="T64" fmla="*/ 100 w 412"/>
                <a:gd name="T65" fmla="*/ 116 h 182"/>
                <a:gd name="T66" fmla="*/ 71 w 412"/>
                <a:gd name="T67" fmla="*/ 116 h 182"/>
                <a:gd name="T68" fmla="*/ 71 w 412"/>
                <a:gd name="T69" fmla="*/ 115 h 182"/>
                <a:gd name="T70" fmla="*/ 70 w 412"/>
                <a:gd name="T71" fmla="*/ 115 h 182"/>
                <a:gd name="T72" fmla="*/ 69 w 412"/>
                <a:gd name="T73" fmla="*/ 61 h 182"/>
                <a:gd name="T74" fmla="*/ 100 w 412"/>
                <a:gd name="T75" fmla="*/ 61 h 182"/>
                <a:gd name="T76" fmla="*/ 100 w 412"/>
                <a:gd name="T77" fmla="*/ 84 h 182"/>
                <a:gd name="T78" fmla="*/ 124 w 412"/>
                <a:gd name="T79" fmla="*/ 84 h 182"/>
                <a:gd name="T80" fmla="*/ 124 w 412"/>
                <a:gd name="T81" fmla="*/ 33 h 182"/>
                <a:gd name="T82" fmla="*/ 33 w 412"/>
                <a:gd name="T83" fmla="*/ 33 h 182"/>
                <a:gd name="T84" fmla="*/ 33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3" y="150"/>
                  </a:moveTo>
                  <a:cubicBezTo>
                    <a:pt x="187" y="150"/>
                    <a:pt x="187" y="150"/>
                    <a:pt x="187" y="150"/>
                  </a:cubicBezTo>
                  <a:cubicBezTo>
                    <a:pt x="187" y="1"/>
                    <a:pt x="187" y="1"/>
                    <a:pt x="187"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80" y="181"/>
                    <a:pt x="380" y="181"/>
                    <a:pt x="380" y="181"/>
                  </a:cubicBezTo>
                  <a:cubicBezTo>
                    <a:pt x="380" y="181"/>
                    <a:pt x="380" y="181"/>
                    <a:pt x="380" y="181"/>
                  </a:cubicBezTo>
                  <a:cubicBezTo>
                    <a:pt x="256" y="182"/>
                    <a:pt x="256" y="182"/>
                    <a:pt x="256" y="182"/>
                  </a:cubicBezTo>
                  <a:cubicBezTo>
                    <a:pt x="256" y="143"/>
                    <a:pt x="255" y="100"/>
                    <a:pt x="255" y="62"/>
                  </a:cubicBezTo>
                  <a:cubicBezTo>
                    <a:pt x="285" y="62"/>
                    <a:pt x="313" y="62"/>
                    <a:pt x="342" y="62"/>
                  </a:cubicBezTo>
                  <a:cubicBezTo>
                    <a:pt x="342" y="62"/>
                    <a:pt x="342" y="62"/>
                    <a:pt x="342" y="62"/>
                  </a:cubicBezTo>
                  <a:cubicBezTo>
                    <a:pt x="342" y="62"/>
                    <a:pt x="342" y="62"/>
                    <a:pt x="342" y="62"/>
                  </a:cubicBezTo>
                  <a:cubicBezTo>
                    <a:pt x="342" y="94"/>
                    <a:pt x="342" y="94"/>
                    <a:pt x="342"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8" y="94"/>
                    <a:pt x="288" y="94"/>
                    <a:pt x="288" y="94"/>
                  </a:cubicBezTo>
                  <a:cubicBezTo>
                    <a:pt x="288" y="149"/>
                    <a:pt x="288" y="149"/>
                    <a:pt x="288" y="149"/>
                  </a:cubicBezTo>
                  <a:cubicBezTo>
                    <a:pt x="380" y="149"/>
                    <a:pt x="380" y="149"/>
                    <a:pt x="380" y="149"/>
                  </a:cubicBezTo>
                  <a:cubicBezTo>
                    <a:pt x="380" y="32"/>
                    <a:pt x="380" y="32"/>
                    <a:pt x="380" y="32"/>
                  </a:cubicBezTo>
                  <a:cubicBezTo>
                    <a:pt x="220" y="32"/>
                    <a:pt x="220" y="32"/>
                    <a:pt x="220" y="32"/>
                  </a:cubicBezTo>
                  <a:cubicBezTo>
                    <a:pt x="220" y="32"/>
                    <a:pt x="220" y="32"/>
                    <a:pt x="220"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7" y="115"/>
                    <a:pt x="157" y="115"/>
                    <a:pt x="157" y="115"/>
                  </a:cubicBezTo>
                  <a:cubicBezTo>
                    <a:pt x="100" y="115"/>
                    <a:pt x="100" y="115"/>
                    <a:pt x="100" y="115"/>
                  </a:cubicBezTo>
                  <a:cubicBezTo>
                    <a:pt x="100" y="116"/>
                    <a:pt x="100" y="116"/>
                    <a:pt x="100" y="116"/>
                  </a:cubicBezTo>
                  <a:cubicBezTo>
                    <a:pt x="71" y="116"/>
                    <a:pt x="71" y="116"/>
                    <a:pt x="71" y="116"/>
                  </a:cubicBezTo>
                  <a:cubicBezTo>
                    <a:pt x="71" y="115"/>
                    <a:pt x="71" y="115"/>
                    <a:pt x="71" y="115"/>
                  </a:cubicBezTo>
                  <a:cubicBezTo>
                    <a:pt x="70" y="115"/>
                    <a:pt x="70" y="115"/>
                    <a:pt x="70" y="115"/>
                  </a:cubicBezTo>
                  <a:cubicBezTo>
                    <a:pt x="69" y="61"/>
                    <a:pt x="69" y="61"/>
                    <a:pt x="69" y="61"/>
                  </a:cubicBezTo>
                  <a:cubicBezTo>
                    <a:pt x="100" y="61"/>
                    <a:pt x="100" y="61"/>
                    <a:pt x="100" y="61"/>
                  </a:cubicBezTo>
                  <a:cubicBezTo>
                    <a:pt x="100" y="84"/>
                    <a:pt x="100" y="84"/>
                    <a:pt x="100" y="84"/>
                  </a:cubicBezTo>
                  <a:cubicBezTo>
                    <a:pt x="124" y="84"/>
                    <a:pt x="124" y="84"/>
                    <a:pt x="124" y="84"/>
                  </a:cubicBezTo>
                  <a:cubicBezTo>
                    <a:pt x="124" y="33"/>
                    <a:pt x="124" y="33"/>
                    <a:pt x="124" y="33"/>
                  </a:cubicBezTo>
                  <a:cubicBezTo>
                    <a:pt x="33" y="33"/>
                    <a:pt x="33" y="33"/>
                    <a:pt x="33" y="33"/>
                  </a:cubicBezTo>
                  <a:lnTo>
                    <a:pt x="33"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35" name="Freeform 9"/>
            <p:cNvSpPr>
              <a:spLocks/>
            </p:cNvSpPr>
            <p:nvPr/>
          </p:nvSpPr>
          <p:spPr bwMode="auto">
            <a:xfrm>
              <a:off x="19209263" y="4800600"/>
              <a:ext cx="498907" cy="149111"/>
            </a:xfrm>
            <a:custGeom>
              <a:avLst/>
              <a:gdLst>
                <a:gd name="T0" fmla="*/ 32 w 412"/>
                <a:gd name="T1" fmla="*/ 150 h 182"/>
                <a:gd name="T2" fmla="*/ 186 w 412"/>
                <a:gd name="T3" fmla="*/ 150 h 182"/>
                <a:gd name="T4" fmla="*/ 186 w 412"/>
                <a:gd name="T5" fmla="*/ 1 h 182"/>
                <a:gd name="T6" fmla="*/ 187 w 412"/>
                <a:gd name="T7" fmla="*/ 1 h 182"/>
                <a:gd name="T8" fmla="*/ 187 w 412"/>
                <a:gd name="T9" fmla="*/ 1 h 182"/>
                <a:gd name="T10" fmla="*/ 412 w 412"/>
                <a:gd name="T11" fmla="*/ 0 h 182"/>
                <a:gd name="T12" fmla="*/ 412 w 412"/>
                <a:gd name="T13" fmla="*/ 181 h 182"/>
                <a:gd name="T14" fmla="*/ 379 w 412"/>
                <a:gd name="T15" fmla="*/ 181 h 182"/>
                <a:gd name="T16" fmla="*/ 379 w 412"/>
                <a:gd name="T17" fmla="*/ 181 h 182"/>
                <a:gd name="T18" fmla="*/ 256 w 412"/>
                <a:gd name="T19" fmla="*/ 182 h 182"/>
                <a:gd name="T20" fmla="*/ 255 w 412"/>
                <a:gd name="T21" fmla="*/ 62 h 182"/>
                <a:gd name="T22" fmla="*/ 342 w 412"/>
                <a:gd name="T23" fmla="*/ 62 h 182"/>
                <a:gd name="T24" fmla="*/ 342 w 412"/>
                <a:gd name="T25" fmla="*/ 62 h 182"/>
                <a:gd name="T26" fmla="*/ 342 w 412"/>
                <a:gd name="T27" fmla="*/ 62 h 182"/>
                <a:gd name="T28" fmla="*/ 342 w 412"/>
                <a:gd name="T29" fmla="*/ 94 h 182"/>
                <a:gd name="T30" fmla="*/ 342 w 412"/>
                <a:gd name="T31" fmla="*/ 94 h 182"/>
                <a:gd name="T32" fmla="*/ 342 w 412"/>
                <a:gd name="T33" fmla="*/ 116 h 182"/>
                <a:gd name="T34" fmla="*/ 313 w 412"/>
                <a:gd name="T35" fmla="*/ 116 h 182"/>
                <a:gd name="T36" fmla="*/ 313 w 412"/>
                <a:gd name="T37" fmla="*/ 94 h 182"/>
                <a:gd name="T38" fmla="*/ 288 w 412"/>
                <a:gd name="T39" fmla="*/ 94 h 182"/>
                <a:gd name="T40" fmla="*/ 288 w 412"/>
                <a:gd name="T41" fmla="*/ 149 h 182"/>
                <a:gd name="T42" fmla="*/ 379 w 412"/>
                <a:gd name="T43" fmla="*/ 149 h 182"/>
                <a:gd name="T44" fmla="*/ 379 w 412"/>
                <a:gd name="T45" fmla="*/ 32 h 182"/>
                <a:gd name="T46" fmla="*/ 220 w 412"/>
                <a:gd name="T47" fmla="*/ 32 h 182"/>
                <a:gd name="T48" fmla="*/ 220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6 w 412"/>
                <a:gd name="T61" fmla="*/ 115 h 182"/>
                <a:gd name="T62" fmla="*/ 99 w 412"/>
                <a:gd name="T63" fmla="*/ 115 h 182"/>
                <a:gd name="T64" fmla="*/ 99 w 412"/>
                <a:gd name="T65" fmla="*/ 116 h 182"/>
                <a:gd name="T66" fmla="*/ 70 w 412"/>
                <a:gd name="T67" fmla="*/ 116 h 182"/>
                <a:gd name="T68" fmla="*/ 70 w 412"/>
                <a:gd name="T69" fmla="*/ 115 h 182"/>
                <a:gd name="T70" fmla="*/ 69 w 412"/>
                <a:gd name="T71" fmla="*/ 115 h 182"/>
                <a:gd name="T72" fmla="*/ 69 w 412"/>
                <a:gd name="T73" fmla="*/ 61 h 182"/>
                <a:gd name="T74" fmla="*/ 99 w 412"/>
                <a:gd name="T75" fmla="*/ 61 h 182"/>
                <a:gd name="T76" fmla="*/ 99 w 412"/>
                <a:gd name="T77" fmla="*/ 84 h 182"/>
                <a:gd name="T78" fmla="*/ 123 w 412"/>
                <a:gd name="T79" fmla="*/ 84 h 182"/>
                <a:gd name="T80" fmla="*/ 123 w 412"/>
                <a:gd name="T81" fmla="*/ 33 h 182"/>
                <a:gd name="T82" fmla="*/ 32 w 412"/>
                <a:gd name="T83" fmla="*/ 33 h 182"/>
                <a:gd name="T84" fmla="*/ 32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2" y="150"/>
                  </a:moveTo>
                  <a:cubicBezTo>
                    <a:pt x="186" y="150"/>
                    <a:pt x="186" y="150"/>
                    <a:pt x="186" y="150"/>
                  </a:cubicBezTo>
                  <a:cubicBezTo>
                    <a:pt x="186" y="1"/>
                    <a:pt x="186" y="1"/>
                    <a:pt x="186"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79" y="181"/>
                    <a:pt x="379" y="181"/>
                    <a:pt x="379" y="181"/>
                  </a:cubicBezTo>
                  <a:cubicBezTo>
                    <a:pt x="379" y="181"/>
                    <a:pt x="379" y="181"/>
                    <a:pt x="379" y="181"/>
                  </a:cubicBezTo>
                  <a:cubicBezTo>
                    <a:pt x="256" y="182"/>
                    <a:pt x="256" y="182"/>
                    <a:pt x="256" y="182"/>
                  </a:cubicBezTo>
                  <a:cubicBezTo>
                    <a:pt x="256" y="143"/>
                    <a:pt x="255" y="100"/>
                    <a:pt x="255" y="62"/>
                  </a:cubicBezTo>
                  <a:cubicBezTo>
                    <a:pt x="284" y="62"/>
                    <a:pt x="313" y="62"/>
                    <a:pt x="342" y="62"/>
                  </a:cubicBezTo>
                  <a:cubicBezTo>
                    <a:pt x="342" y="62"/>
                    <a:pt x="342" y="62"/>
                    <a:pt x="342" y="62"/>
                  </a:cubicBezTo>
                  <a:cubicBezTo>
                    <a:pt x="342" y="62"/>
                    <a:pt x="342" y="62"/>
                    <a:pt x="342" y="62"/>
                  </a:cubicBezTo>
                  <a:cubicBezTo>
                    <a:pt x="342" y="94"/>
                    <a:pt x="342" y="94"/>
                    <a:pt x="342"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8" y="94"/>
                    <a:pt x="288" y="94"/>
                    <a:pt x="288" y="94"/>
                  </a:cubicBezTo>
                  <a:cubicBezTo>
                    <a:pt x="288" y="149"/>
                    <a:pt x="288" y="149"/>
                    <a:pt x="288" y="149"/>
                  </a:cubicBezTo>
                  <a:cubicBezTo>
                    <a:pt x="379" y="149"/>
                    <a:pt x="379" y="149"/>
                    <a:pt x="379" y="149"/>
                  </a:cubicBezTo>
                  <a:cubicBezTo>
                    <a:pt x="379" y="32"/>
                    <a:pt x="379" y="32"/>
                    <a:pt x="379" y="32"/>
                  </a:cubicBezTo>
                  <a:cubicBezTo>
                    <a:pt x="220" y="32"/>
                    <a:pt x="220" y="32"/>
                    <a:pt x="220" y="32"/>
                  </a:cubicBezTo>
                  <a:cubicBezTo>
                    <a:pt x="220" y="32"/>
                    <a:pt x="220" y="32"/>
                    <a:pt x="220"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6" y="115"/>
                    <a:pt x="156" y="115"/>
                    <a:pt x="156" y="115"/>
                  </a:cubicBezTo>
                  <a:cubicBezTo>
                    <a:pt x="99" y="115"/>
                    <a:pt x="99" y="115"/>
                    <a:pt x="99" y="115"/>
                  </a:cubicBezTo>
                  <a:cubicBezTo>
                    <a:pt x="99" y="116"/>
                    <a:pt x="99" y="116"/>
                    <a:pt x="99" y="116"/>
                  </a:cubicBezTo>
                  <a:cubicBezTo>
                    <a:pt x="70" y="116"/>
                    <a:pt x="70" y="116"/>
                    <a:pt x="70" y="116"/>
                  </a:cubicBezTo>
                  <a:cubicBezTo>
                    <a:pt x="70" y="115"/>
                    <a:pt x="70" y="115"/>
                    <a:pt x="70" y="115"/>
                  </a:cubicBezTo>
                  <a:cubicBezTo>
                    <a:pt x="69" y="115"/>
                    <a:pt x="69" y="115"/>
                    <a:pt x="69" y="115"/>
                  </a:cubicBezTo>
                  <a:cubicBezTo>
                    <a:pt x="69" y="61"/>
                    <a:pt x="69" y="61"/>
                    <a:pt x="69" y="61"/>
                  </a:cubicBezTo>
                  <a:cubicBezTo>
                    <a:pt x="99" y="61"/>
                    <a:pt x="99" y="61"/>
                    <a:pt x="99" y="61"/>
                  </a:cubicBezTo>
                  <a:cubicBezTo>
                    <a:pt x="99" y="84"/>
                    <a:pt x="99" y="84"/>
                    <a:pt x="99" y="84"/>
                  </a:cubicBezTo>
                  <a:cubicBezTo>
                    <a:pt x="123" y="84"/>
                    <a:pt x="123" y="84"/>
                    <a:pt x="123" y="84"/>
                  </a:cubicBezTo>
                  <a:cubicBezTo>
                    <a:pt x="123" y="33"/>
                    <a:pt x="123" y="33"/>
                    <a:pt x="123" y="33"/>
                  </a:cubicBezTo>
                  <a:cubicBezTo>
                    <a:pt x="32" y="33"/>
                    <a:pt x="32" y="33"/>
                    <a:pt x="32" y="33"/>
                  </a:cubicBezTo>
                  <a:lnTo>
                    <a:pt x="32"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grpSp>
      <p:pic>
        <p:nvPicPr>
          <p:cNvPr id="8" name="Picture 7"/>
          <p:cNvPicPr>
            <a:picLocks noChangeAspect="1"/>
          </p:cNvPicPr>
          <p:nvPr/>
        </p:nvPicPr>
        <p:blipFill rotWithShape="1">
          <a:blip r:embed="rId2">
            <a:extLst>
              <a:ext uri="{BEBA8EAE-BF5A-486C-A8C5-ECC9F3942E4B}">
                <a14:imgProps xmlns:a14="http://schemas.microsoft.com/office/drawing/2010/main">
                  <a14:imgLayer r:embed="rId3">
                    <a14:imgEffect>
                      <a14:backgroundRemoval t="1778" b="96000" l="3125" r="96875">
                        <a14:foregroundMark x1="20536" y1="72000" x2="79018" y2="75556"/>
                        <a14:foregroundMark x1="17857" y1="68889" x2="17857" y2="76000"/>
                        <a14:foregroundMark x1="17411" y1="67556" x2="83482" y2="68000"/>
                        <a14:foregroundMark x1="86607" y1="67556" x2="82589" y2="72444"/>
                        <a14:foregroundMark x1="82143" y1="77333" x2="85268" y2="79111"/>
                        <a14:foregroundMark x1="37946" y1="36889" x2="38393" y2="60444"/>
                        <a14:foregroundMark x1="58929" y1="39556" x2="57143" y2="62667"/>
                        <a14:foregroundMark x1="68750" y1="47111" x2="70089" y2="59556"/>
                        <a14:foregroundMark x1="36607" y1="40889" x2="19643" y2="55556"/>
                        <a14:foregroundMark x1="42411" y1="46667" x2="45536" y2="59556"/>
                        <a14:foregroundMark x1="50000" y1="52889" x2="53125" y2="64889"/>
                        <a14:foregroundMark x1="74107" y1="52889" x2="75893" y2="59111"/>
                        <a14:foregroundMark x1="29464" y1="50667" x2="29018" y2="61778"/>
                        <a14:backgroundMark x1="87500" y1="67556" x2="87500" y2="67556"/>
                      </a14:backgroundRemoval>
                    </a14:imgEffect>
                  </a14:imgLayer>
                </a14:imgProps>
              </a:ext>
              <a:ext uri="{28A0092B-C50C-407E-A947-70E740481C1C}">
                <a14:useLocalDpi xmlns:a14="http://schemas.microsoft.com/office/drawing/2010/main" val="0"/>
              </a:ext>
            </a:extLst>
          </a:blip>
          <a:srcRect l="9591" t="17646" r="10437" b="17595"/>
          <a:stretch/>
        </p:blipFill>
        <p:spPr>
          <a:xfrm>
            <a:off x="11342293" y="53231"/>
            <a:ext cx="847239" cy="689138"/>
          </a:xfrm>
          <a:prstGeom prst="rect">
            <a:avLst/>
          </a:prstGeom>
        </p:spPr>
      </p:pic>
      <p:sp>
        <p:nvSpPr>
          <p:cNvPr id="3" name="TextBox 2">
            <a:extLst>
              <a:ext uri="{FF2B5EF4-FFF2-40B4-BE49-F238E27FC236}">
                <a16:creationId xmlns:a16="http://schemas.microsoft.com/office/drawing/2014/main" xmlns="" id="{BE99E003-6449-A786-C005-C41C22EEC4D2}"/>
              </a:ext>
            </a:extLst>
          </p:cNvPr>
          <p:cNvSpPr txBox="1"/>
          <p:nvPr/>
        </p:nvSpPr>
        <p:spPr>
          <a:xfrm>
            <a:off x="2094956" y="136077"/>
            <a:ext cx="9956712" cy="523220"/>
          </a:xfrm>
          <a:prstGeom prst="rect">
            <a:avLst/>
          </a:prstGeom>
          <a:noFill/>
        </p:spPr>
        <p:txBody>
          <a:bodyPr wrap="square" rtlCol="0">
            <a:spAutoFit/>
          </a:bodyPr>
          <a:lstStyle/>
          <a:p>
            <a:r>
              <a:rPr lang="en-US" sz="2800" b="1" spc="-70" dirty="0" err="1">
                <a:solidFill>
                  <a:srgbClr val="800000"/>
                </a:solidFill>
              </a:rPr>
              <a:t>Bài</a:t>
            </a:r>
            <a:r>
              <a:rPr lang="en-US" sz="2800" b="1" spc="-70" dirty="0">
                <a:solidFill>
                  <a:srgbClr val="800000"/>
                </a:solidFill>
              </a:rPr>
              <a:t> 7. ANH HÙNG VÀ NGHỆ SĨ (VB NGHỊ LUẬN – TG NGUYỄN TRÃI)</a:t>
            </a:r>
          </a:p>
        </p:txBody>
      </p:sp>
      <p:sp>
        <p:nvSpPr>
          <p:cNvPr id="62" name="Freeform 6">
            <a:extLst>
              <a:ext uri="{FF2B5EF4-FFF2-40B4-BE49-F238E27FC236}">
                <a16:creationId xmlns:a16="http://schemas.microsoft.com/office/drawing/2014/main" xmlns="" id="{F9E6975B-65A9-42A5-31E7-2ED383EC10A5}"/>
              </a:ext>
            </a:extLst>
          </p:cNvPr>
          <p:cNvSpPr>
            <a:spLocks/>
          </p:cNvSpPr>
          <p:nvPr/>
        </p:nvSpPr>
        <p:spPr bwMode="auto">
          <a:xfrm>
            <a:off x="3779308" y="901344"/>
            <a:ext cx="4439050" cy="435635"/>
          </a:xfrm>
          <a:custGeom>
            <a:avLst/>
            <a:gdLst>
              <a:gd name="T0" fmla="*/ 1364 w 2724"/>
              <a:gd name="T1" fmla="*/ 0 h 409"/>
              <a:gd name="T2" fmla="*/ 1360 w 2724"/>
              <a:gd name="T3" fmla="*/ 0 h 409"/>
              <a:gd name="T4" fmla="*/ 0 w 2724"/>
              <a:gd name="T5" fmla="*/ 0 h 409"/>
              <a:gd name="T6" fmla="*/ 294 w 2724"/>
              <a:gd name="T7" fmla="*/ 309 h 409"/>
              <a:gd name="T8" fmla="*/ 503 w 2724"/>
              <a:gd name="T9" fmla="*/ 409 h 409"/>
              <a:gd name="T10" fmla="*/ 1360 w 2724"/>
              <a:gd name="T11" fmla="*/ 409 h 409"/>
              <a:gd name="T12" fmla="*/ 1364 w 2724"/>
              <a:gd name="T13" fmla="*/ 409 h 409"/>
              <a:gd name="T14" fmla="*/ 2221 w 2724"/>
              <a:gd name="T15" fmla="*/ 409 h 409"/>
              <a:gd name="T16" fmla="*/ 2430 w 2724"/>
              <a:gd name="T17" fmla="*/ 309 h 409"/>
              <a:gd name="T18" fmla="*/ 2724 w 2724"/>
              <a:gd name="T19" fmla="*/ 0 h 409"/>
              <a:gd name="T20" fmla="*/ 1364 w 2724"/>
              <a:gd name="T21" fmla="*/ 0 h 4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724" h="409">
                <a:moveTo>
                  <a:pt x="1364" y="0"/>
                </a:moveTo>
                <a:cubicBezTo>
                  <a:pt x="1360" y="0"/>
                  <a:pt x="1360" y="0"/>
                  <a:pt x="1360" y="0"/>
                </a:cubicBezTo>
                <a:cubicBezTo>
                  <a:pt x="0" y="0"/>
                  <a:pt x="0" y="0"/>
                  <a:pt x="0" y="0"/>
                </a:cubicBezTo>
                <a:cubicBezTo>
                  <a:pt x="216" y="96"/>
                  <a:pt x="232" y="210"/>
                  <a:pt x="294" y="309"/>
                </a:cubicBezTo>
                <a:cubicBezTo>
                  <a:pt x="331" y="368"/>
                  <a:pt x="379" y="409"/>
                  <a:pt x="503" y="409"/>
                </a:cubicBezTo>
                <a:cubicBezTo>
                  <a:pt x="744" y="409"/>
                  <a:pt x="1307" y="409"/>
                  <a:pt x="1360" y="409"/>
                </a:cubicBezTo>
                <a:cubicBezTo>
                  <a:pt x="1360" y="409"/>
                  <a:pt x="1362" y="409"/>
                  <a:pt x="1364" y="409"/>
                </a:cubicBezTo>
                <a:cubicBezTo>
                  <a:pt x="1417" y="409"/>
                  <a:pt x="1981" y="409"/>
                  <a:pt x="2221" y="409"/>
                </a:cubicBezTo>
                <a:cubicBezTo>
                  <a:pt x="2345" y="409"/>
                  <a:pt x="2393" y="368"/>
                  <a:pt x="2430" y="309"/>
                </a:cubicBezTo>
                <a:cubicBezTo>
                  <a:pt x="2492" y="210"/>
                  <a:pt x="2509" y="96"/>
                  <a:pt x="2724" y="0"/>
                </a:cubicBezTo>
                <a:lnTo>
                  <a:pt x="1364" y="0"/>
                </a:lnTo>
                <a:close/>
              </a:path>
            </a:pathLst>
          </a:custGeom>
          <a:solidFill>
            <a:schemeClr val="accent6">
              <a:lumMod val="75000"/>
            </a:schemeClr>
          </a:solidFill>
          <a:ln w="14288" cap="flat">
            <a:noFill/>
            <a:prstDash val="solid"/>
            <a:miter lim="800000"/>
            <a:headEnd/>
            <a:tailEnd/>
          </a:ln>
          <a:effectLst>
            <a:outerShdw blurRad="50800" dist="38100" dir="5400000" algn="t" rotWithShape="0">
              <a:prstClr val="black">
                <a:alpha val="40000"/>
              </a:prstClr>
            </a:outerShdw>
          </a:effectLst>
        </p:spPr>
        <p:txBody>
          <a:bodyPr vert="horz" wrap="square" lIns="45711" tIns="22855" rIns="45711" bIns="22855" numCol="1" anchor="ctr" anchorCtr="0" compatLnSpc="1">
            <a:prstTxWarp prst="textNoShape">
              <a:avLst/>
            </a:prstTxWarp>
          </a:bodyPr>
          <a:lstStyle/>
          <a:p>
            <a:pPr algn="ctr"/>
            <a:r>
              <a:rPr lang="en-US" sz="2400" b="1" dirty="0">
                <a:solidFill>
                  <a:schemeClr val="bg1"/>
                </a:solidFill>
                <a:latin typeface="Arial" panose="020B0604020202020204" pitchFamily="34" charset="0"/>
                <a:ea typeface="Tahoma" pitchFamily="34" charset="0"/>
                <a:cs typeface="Arial" panose="020B0604020202020204" pitchFamily="34" charset="0"/>
              </a:rPr>
              <a:t>NÓI VÀ NGHE</a:t>
            </a:r>
          </a:p>
        </p:txBody>
      </p:sp>
      <p:sp>
        <p:nvSpPr>
          <p:cNvPr id="63" name="Rounded Rectangle 28">
            <a:extLst>
              <a:ext uri="{FF2B5EF4-FFF2-40B4-BE49-F238E27FC236}">
                <a16:creationId xmlns:a16="http://schemas.microsoft.com/office/drawing/2014/main" xmlns="" id="{9AB5E69B-6B91-2AFD-1B4C-19C783AC0D17}"/>
              </a:ext>
            </a:extLst>
          </p:cNvPr>
          <p:cNvSpPr/>
          <p:nvPr/>
        </p:nvSpPr>
        <p:spPr>
          <a:xfrm>
            <a:off x="976200" y="1482003"/>
            <a:ext cx="10045266" cy="1079560"/>
          </a:xfrm>
          <a:prstGeom prst="roundRect">
            <a:avLst>
              <a:gd name="adj" fmla="val 2335"/>
            </a:avLst>
          </a:prstGeom>
          <a:solidFill>
            <a:schemeClr val="accent6">
              <a:lumMod val="40000"/>
              <a:lumOff val="60000"/>
            </a:schemeClr>
          </a:solidFill>
          <a:ln w="571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45711" tIns="22855" rIns="45711" bIns="22855" rtlCol="0" anchor="ctr"/>
          <a:lstStyle/>
          <a:p>
            <a:pPr marL="173038"/>
            <a:r>
              <a:rPr lang="en-US" sz="2600" dirty="0" err="1">
                <a:solidFill>
                  <a:srgbClr val="C00000"/>
                </a:solidFill>
              </a:rPr>
              <a:t>Trình</a:t>
            </a:r>
            <a:r>
              <a:rPr lang="en-US" sz="2600" dirty="0">
                <a:solidFill>
                  <a:srgbClr val="C00000"/>
                </a:solidFill>
              </a:rPr>
              <a:t> </a:t>
            </a:r>
            <a:r>
              <a:rPr lang="en-US" sz="2600" dirty="0" err="1">
                <a:solidFill>
                  <a:srgbClr val="C00000"/>
                </a:solidFill>
              </a:rPr>
              <a:t>bày</a:t>
            </a:r>
            <a:r>
              <a:rPr lang="en-US" sz="2600" dirty="0">
                <a:solidFill>
                  <a:srgbClr val="C00000"/>
                </a:solidFill>
              </a:rPr>
              <a:t> </a:t>
            </a:r>
            <a:r>
              <a:rPr lang="en-US" sz="2600" dirty="0" err="1">
                <a:solidFill>
                  <a:srgbClr val="C00000"/>
                </a:solidFill>
              </a:rPr>
              <a:t>bài</a:t>
            </a:r>
            <a:r>
              <a:rPr lang="en-US" sz="2600" dirty="0">
                <a:solidFill>
                  <a:srgbClr val="C00000"/>
                </a:solidFill>
              </a:rPr>
              <a:t> </a:t>
            </a:r>
            <a:r>
              <a:rPr lang="en-US" sz="2600" dirty="0" err="1">
                <a:solidFill>
                  <a:srgbClr val="C00000"/>
                </a:solidFill>
              </a:rPr>
              <a:t>nói</a:t>
            </a:r>
            <a:r>
              <a:rPr lang="en-US" sz="2600" dirty="0">
                <a:solidFill>
                  <a:srgbClr val="C00000"/>
                </a:solidFill>
              </a:rPr>
              <a:t> </a:t>
            </a:r>
            <a:r>
              <a:rPr lang="en-US" sz="2600" dirty="0" err="1">
                <a:solidFill>
                  <a:srgbClr val="C00000"/>
                </a:solidFill>
              </a:rPr>
              <a:t>thuyết</a:t>
            </a:r>
            <a:r>
              <a:rPr lang="en-US" sz="2600" dirty="0">
                <a:solidFill>
                  <a:srgbClr val="C00000"/>
                </a:solidFill>
              </a:rPr>
              <a:t> </a:t>
            </a:r>
            <a:r>
              <a:rPr lang="en-US" sz="2600" dirty="0" err="1">
                <a:solidFill>
                  <a:srgbClr val="C00000"/>
                </a:solidFill>
              </a:rPr>
              <a:t>phục</a:t>
            </a:r>
            <a:r>
              <a:rPr lang="en-US" sz="2600" dirty="0">
                <a:solidFill>
                  <a:srgbClr val="C00000"/>
                </a:solidFill>
              </a:rPr>
              <a:t> </a:t>
            </a:r>
            <a:r>
              <a:rPr lang="en-US" sz="2600" dirty="0" err="1">
                <a:solidFill>
                  <a:srgbClr val="C00000"/>
                </a:solidFill>
              </a:rPr>
              <a:t>người</a:t>
            </a:r>
            <a:r>
              <a:rPr lang="en-US" sz="2600" dirty="0">
                <a:solidFill>
                  <a:srgbClr val="C00000"/>
                </a:solidFill>
              </a:rPr>
              <a:t> </a:t>
            </a:r>
            <a:r>
              <a:rPr lang="en-US" sz="2600" dirty="0" err="1">
                <a:solidFill>
                  <a:srgbClr val="C00000"/>
                </a:solidFill>
              </a:rPr>
              <a:t>khác</a:t>
            </a:r>
            <a:r>
              <a:rPr lang="en-US" sz="2600" dirty="0">
                <a:solidFill>
                  <a:srgbClr val="C00000"/>
                </a:solidFill>
              </a:rPr>
              <a:t> </a:t>
            </a:r>
            <a:r>
              <a:rPr lang="en-US" sz="2600" dirty="0" err="1">
                <a:solidFill>
                  <a:srgbClr val="C00000"/>
                </a:solidFill>
              </a:rPr>
              <a:t>từ</a:t>
            </a:r>
            <a:r>
              <a:rPr lang="en-US" sz="2600" dirty="0">
                <a:solidFill>
                  <a:srgbClr val="C00000"/>
                </a:solidFill>
              </a:rPr>
              <a:t> </a:t>
            </a:r>
            <a:r>
              <a:rPr lang="en-US" sz="2600" dirty="0" err="1">
                <a:solidFill>
                  <a:srgbClr val="C00000"/>
                </a:solidFill>
              </a:rPr>
              <a:t>bỏ</a:t>
            </a:r>
            <a:r>
              <a:rPr lang="en-US" sz="2600" dirty="0">
                <a:solidFill>
                  <a:srgbClr val="C00000"/>
                </a:solidFill>
              </a:rPr>
              <a:t> </a:t>
            </a:r>
            <a:r>
              <a:rPr lang="en-US" sz="2600" dirty="0" err="1">
                <a:solidFill>
                  <a:srgbClr val="C00000"/>
                </a:solidFill>
              </a:rPr>
              <a:t>một</a:t>
            </a:r>
            <a:r>
              <a:rPr lang="en-US" sz="2600" dirty="0">
                <a:solidFill>
                  <a:srgbClr val="C00000"/>
                </a:solidFill>
              </a:rPr>
              <a:t> </a:t>
            </a:r>
            <a:r>
              <a:rPr lang="en-US" sz="2600" dirty="0" err="1">
                <a:solidFill>
                  <a:srgbClr val="C00000"/>
                </a:solidFill>
              </a:rPr>
              <a:t>thói</a:t>
            </a:r>
            <a:r>
              <a:rPr lang="en-US" sz="2600" dirty="0">
                <a:solidFill>
                  <a:srgbClr val="C00000"/>
                </a:solidFill>
              </a:rPr>
              <a:t> </a:t>
            </a:r>
            <a:r>
              <a:rPr lang="en-US" sz="2600" dirty="0" err="1">
                <a:solidFill>
                  <a:srgbClr val="C00000"/>
                </a:solidFill>
              </a:rPr>
              <a:t>quen</a:t>
            </a:r>
            <a:r>
              <a:rPr lang="en-US" sz="2600" dirty="0">
                <a:solidFill>
                  <a:srgbClr val="C00000"/>
                </a:solidFill>
              </a:rPr>
              <a:t> </a:t>
            </a:r>
            <a:r>
              <a:rPr lang="en-US" sz="2600" dirty="0" err="1">
                <a:solidFill>
                  <a:srgbClr val="C00000"/>
                </a:solidFill>
              </a:rPr>
              <a:t>hoặc</a:t>
            </a:r>
            <a:r>
              <a:rPr lang="en-US" sz="2600" dirty="0">
                <a:solidFill>
                  <a:srgbClr val="C00000"/>
                </a:solidFill>
              </a:rPr>
              <a:t> </a:t>
            </a:r>
            <a:r>
              <a:rPr lang="en-US" sz="2600" dirty="0" err="1">
                <a:solidFill>
                  <a:srgbClr val="C00000"/>
                </a:solidFill>
              </a:rPr>
              <a:t>một</a:t>
            </a:r>
            <a:r>
              <a:rPr lang="en-US" sz="2600" dirty="0">
                <a:solidFill>
                  <a:srgbClr val="C00000"/>
                </a:solidFill>
              </a:rPr>
              <a:t> </a:t>
            </a:r>
            <a:r>
              <a:rPr lang="en-US" sz="2600" dirty="0" err="1">
                <a:solidFill>
                  <a:srgbClr val="C00000"/>
                </a:solidFill>
              </a:rPr>
              <a:t>quan</a:t>
            </a:r>
            <a:r>
              <a:rPr lang="en-US" sz="2600" dirty="0">
                <a:solidFill>
                  <a:srgbClr val="C00000"/>
                </a:solidFill>
              </a:rPr>
              <a:t> </a:t>
            </a:r>
            <a:r>
              <a:rPr lang="en-US" sz="2600" dirty="0" err="1">
                <a:solidFill>
                  <a:srgbClr val="C00000"/>
                </a:solidFill>
              </a:rPr>
              <a:t>niệm</a:t>
            </a:r>
            <a:r>
              <a:rPr lang="en-US" sz="2600" dirty="0">
                <a:solidFill>
                  <a:srgbClr val="C00000"/>
                </a:solidFill>
              </a:rPr>
              <a:t>.</a:t>
            </a:r>
          </a:p>
        </p:txBody>
      </p:sp>
      <p:sp>
        <p:nvSpPr>
          <p:cNvPr id="64" name="TextBox 63">
            <a:extLst>
              <a:ext uri="{FF2B5EF4-FFF2-40B4-BE49-F238E27FC236}">
                <a16:creationId xmlns:a16="http://schemas.microsoft.com/office/drawing/2014/main" xmlns="" id="{9040EAAE-83EF-3DC6-90AE-4691305C2F4E}"/>
              </a:ext>
            </a:extLst>
          </p:cNvPr>
          <p:cNvSpPr txBox="1"/>
          <p:nvPr/>
        </p:nvSpPr>
        <p:spPr>
          <a:xfrm>
            <a:off x="432872" y="2794803"/>
            <a:ext cx="6107502" cy="584775"/>
          </a:xfrm>
          <a:prstGeom prst="rect">
            <a:avLst/>
          </a:prstGeom>
          <a:noFill/>
        </p:spPr>
        <p:txBody>
          <a:bodyPr wrap="square">
            <a:spAutoFit/>
          </a:bodyPr>
          <a:lstStyle/>
          <a:p>
            <a:pPr marL="0" lvl="1"/>
            <a:r>
              <a:rPr lang="en-US" sz="3200" b="1" dirty="0">
                <a:solidFill>
                  <a:srgbClr val="800000"/>
                </a:solidFill>
                <a:latin typeface="+mj-lt"/>
                <a:cs typeface="Times New Roman" panose="02020603050405020304" pitchFamily="18" charset="0"/>
              </a:rPr>
              <a:t>1. CHUẨN BỊ NÓI</a:t>
            </a:r>
          </a:p>
        </p:txBody>
      </p:sp>
      <p:pic>
        <p:nvPicPr>
          <p:cNvPr id="7" name="Graphic 6" descr="Question Mark with solid fill">
            <a:extLst>
              <a:ext uri="{FF2B5EF4-FFF2-40B4-BE49-F238E27FC236}">
                <a16:creationId xmlns:a16="http://schemas.microsoft.com/office/drawing/2014/main" xmlns="" id="{17EC5A65-69D5-7E8F-4BDA-649F63CF8C9C}"/>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 xmlns:asvg="http://schemas.microsoft.com/office/drawing/2016/SVG/main" r:embed="rId5"/>
              </a:ext>
            </a:extLst>
          </a:blip>
          <a:stretch>
            <a:fillRect/>
          </a:stretch>
        </p:blipFill>
        <p:spPr>
          <a:xfrm>
            <a:off x="2000033" y="3917713"/>
            <a:ext cx="1716237" cy="1716237"/>
          </a:xfrm>
          <a:prstGeom prst="rect">
            <a:avLst/>
          </a:prstGeom>
        </p:spPr>
      </p:pic>
      <p:sp>
        <p:nvSpPr>
          <p:cNvPr id="65" name="TextBox 64">
            <a:extLst>
              <a:ext uri="{FF2B5EF4-FFF2-40B4-BE49-F238E27FC236}">
                <a16:creationId xmlns:a16="http://schemas.microsoft.com/office/drawing/2014/main" xmlns="" id="{B62F3CB7-EDC5-59F0-5E3E-B594DB83FE7E}"/>
              </a:ext>
            </a:extLst>
          </p:cNvPr>
          <p:cNvSpPr txBox="1"/>
          <p:nvPr/>
        </p:nvSpPr>
        <p:spPr>
          <a:xfrm>
            <a:off x="4277418" y="4175668"/>
            <a:ext cx="6272607" cy="1200329"/>
          </a:xfrm>
          <a:prstGeom prst="rect">
            <a:avLst/>
          </a:prstGeom>
          <a:noFill/>
        </p:spPr>
        <p:txBody>
          <a:bodyPr wrap="square">
            <a:spAutoFit/>
          </a:bodyPr>
          <a:lstStyle/>
          <a:p>
            <a:pPr marL="0" lvl="1"/>
            <a:r>
              <a:rPr lang="en-US" sz="3600" dirty="0" err="1">
                <a:solidFill>
                  <a:srgbClr val="800000"/>
                </a:solidFill>
                <a:latin typeface="+mj-lt"/>
                <a:cs typeface="Times New Roman" panose="02020603050405020304" pitchFamily="18" charset="0"/>
              </a:rPr>
              <a:t>Mỗi</a:t>
            </a:r>
            <a:r>
              <a:rPr lang="en-US" sz="3600" dirty="0">
                <a:solidFill>
                  <a:srgbClr val="800000"/>
                </a:solidFill>
                <a:latin typeface="+mj-lt"/>
                <a:cs typeface="Times New Roman" panose="02020603050405020304" pitchFamily="18" charset="0"/>
              </a:rPr>
              <a:t> </a:t>
            </a:r>
            <a:r>
              <a:rPr lang="en-US" sz="3600" dirty="0" err="1">
                <a:solidFill>
                  <a:srgbClr val="800000"/>
                </a:solidFill>
                <a:latin typeface="+mj-lt"/>
                <a:cs typeface="Times New Roman" panose="02020603050405020304" pitchFamily="18" charset="0"/>
              </a:rPr>
              <a:t>học</a:t>
            </a:r>
            <a:r>
              <a:rPr lang="en-US" sz="3600" dirty="0">
                <a:solidFill>
                  <a:srgbClr val="800000"/>
                </a:solidFill>
                <a:latin typeface="+mj-lt"/>
                <a:cs typeface="Times New Roman" panose="02020603050405020304" pitchFamily="18" charset="0"/>
              </a:rPr>
              <a:t> </a:t>
            </a:r>
            <a:r>
              <a:rPr lang="en-US" sz="3600" dirty="0" err="1">
                <a:solidFill>
                  <a:srgbClr val="800000"/>
                </a:solidFill>
                <a:latin typeface="+mj-lt"/>
                <a:cs typeface="Times New Roman" panose="02020603050405020304" pitchFamily="18" charset="0"/>
              </a:rPr>
              <a:t>sinh</a:t>
            </a:r>
            <a:r>
              <a:rPr lang="en-US" sz="3600" dirty="0">
                <a:solidFill>
                  <a:srgbClr val="800000"/>
                </a:solidFill>
                <a:latin typeface="+mj-lt"/>
                <a:cs typeface="Times New Roman" panose="02020603050405020304" pitchFamily="18" charset="0"/>
              </a:rPr>
              <a:t> </a:t>
            </a:r>
            <a:r>
              <a:rPr lang="en-US" sz="3600" dirty="0" err="1">
                <a:solidFill>
                  <a:srgbClr val="800000"/>
                </a:solidFill>
                <a:latin typeface="+mj-lt"/>
                <a:cs typeface="Times New Roman" panose="02020603050405020304" pitchFamily="18" charset="0"/>
              </a:rPr>
              <a:t>hoàn</a:t>
            </a:r>
            <a:r>
              <a:rPr lang="en-US" sz="3600" dirty="0">
                <a:solidFill>
                  <a:srgbClr val="800000"/>
                </a:solidFill>
                <a:latin typeface="+mj-lt"/>
                <a:cs typeface="Times New Roman" panose="02020603050405020304" pitchFamily="18" charset="0"/>
              </a:rPr>
              <a:t> </a:t>
            </a:r>
            <a:r>
              <a:rPr lang="en-US" sz="3600" dirty="0" err="1">
                <a:solidFill>
                  <a:srgbClr val="800000"/>
                </a:solidFill>
                <a:latin typeface="+mj-lt"/>
                <a:cs typeface="Times New Roman" panose="02020603050405020304" pitchFamily="18" charset="0"/>
              </a:rPr>
              <a:t>thành</a:t>
            </a:r>
            <a:r>
              <a:rPr lang="en-US" sz="3600" dirty="0">
                <a:solidFill>
                  <a:srgbClr val="800000"/>
                </a:solidFill>
                <a:latin typeface="+mj-lt"/>
                <a:cs typeface="Times New Roman" panose="02020603050405020304" pitchFamily="18" charset="0"/>
              </a:rPr>
              <a:t> </a:t>
            </a:r>
            <a:r>
              <a:rPr lang="en-US" sz="3600" dirty="0" err="1">
                <a:solidFill>
                  <a:srgbClr val="800000"/>
                </a:solidFill>
                <a:latin typeface="+mj-lt"/>
                <a:cs typeface="Times New Roman" panose="02020603050405020304" pitchFamily="18" charset="0"/>
              </a:rPr>
              <a:t>phiếu</a:t>
            </a:r>
            <a:r>
              <a:rPr lang="en-US" sz="3600" dirty="0">
                <a:solidFill>
                  <a:srgbClr val="800000"/>
                </a:solidFill>
                <a:latin typeface="+mj-lt"/>
                <a:cs typeface="Times New Roman" panose="02020603050405020304" pitchFamily="18" charset="0"/>
              </a:rPr>
              <a:t> </a:t>
            </a:r>
            <a:r>
              <a:rPr lang="en-US" sz="3600" dirty="0" err="1">
                <a:solidFill>
                  <a:srgbClr val="800000"/>
                </a:solidFill>
                <a:latin typeface="+mj-lt"/>
                <a:cs typeface="Times New Roman" panose="02020603050405020304" pitchFamily="18" charset="0"/>
              </a:rPr>
              <a:t>học</a:t>
            </a:r>
            <a:r>
              <a:rPr lang="en-US" sz="3600" dirty="0">
                <a:solidFill>
                  <a:srgbClr val="800000"/>
                </a:solidFill>
                <a:latin typeface="+mj-lt"/>
                <a:cs typeface="Times New Roman" panose="02020603050405020304" pitchFamily="18" charset="0"/>
              </a:rPr>
              <a:t> </a:t>
            </a:r>
            <a:r>
              <a:rPr lang="en-US" sz="3600" dirty="0" err="1">
                <a:solidFill>
                  <a:srgbClr val="800000"/>
                </a:solidFill>
                <a:latin typeface="+mj-lt"/>
                <a:cs typeface="Times New Roman" panose="02020603050405020304" pitchFamily="18" charset="0"/>
              </a:rPr>
              <a:t>tập</a:t>
            </a:r>
            <a:r>
              <a:rPr lang="en-US" sz="3600" dirty="0">
                <a:solidFill>
                  <a:srgbClr val="800000"/>
                </a:solidFill>
                <a:latin typeface="+mj-lt"/>
                <a:cs typeface="Times New Roman" panose="02020603050405020304" pitchFamily="18" charset="0"/>
              </a:rPr>
              <a:t> </a:t>
            </a:r>
            <a:r>
              <a:rPr lang="en-US" sz="3600" dirty="0" err="1">
                <a:solidFill>
                  <a:srgbClr val="800000"/>
                </a:solidFill>
                <a:latin typeface="+mj-lt"/>
                <a:cs typeface="Times New Roman" panose="02020603050405020304" pitchFamily="18" charset="0"/>
              </a:rPr>
              <a:t>số</a:t>
            </a:r>
            <a:r>
              <a:rPr lang="en-US" sz="3600" dirty="0">
                <a:solidFill>
                  <a:srgbClr val="800000"/>
                </a:solidFill>
                <a:latin typeface="+mj-lt"/>
                <a:cs typeface="Times New Roman" panose="02020603050405020304" pitchFamily="18" charset="0"/>
              </a:rPr>
              <a:t> 2 </a:t>
            </a:r>
            <a:r>
              <a:rPr lang="en-US" sz="3600" dirty="0" err="1">
                <a:solidFill>
                  <a:srgbClr val="800000"/>
                </a:solidFill>
                <a:latin typeface="+mj-lt"/>
                <a:cs typeface="Times New Roman" panose="02020603050405020304" pitchFamily="18" charset="0"/>
              </a:rPr>
              <a:t>trong</a:t>
            </a:r>
            <a:r>
              <a:rPr lang="en-US" sz="3600" dirty="0">
                <a:solidFill>
                  <a:srgbClr val="800000"/>
                </a:solidFill>
                <a:latin typeface="+mj-lt"/>
                <a:cs typeface="Times New Roman" panose="02020603050405020304" pitchFamily="18" charset="0"/>
              </a:rPr>
              <a:t> </a:t>
            </a:r>
            <a:r>
              <a:rPr lang="en-US" sz="3600" dirty="0" err="1">
                <a:solidFill>
                  <a:srgbClr val="800000"/>
                </a:solidFill>
                <a:latin typeface="+mj-lt"/>
                <a:cs typeface="Times New Roman" panose="02020603050405020304" pitchFamily="18" charset="0"/>
              </a:rPr>
              <a:t>vòng</a:t>
            </a:r>
            <a:r>
              <a:rPr lang="en-US" sz="3600" dirty="0">
                <a:solidFill>
                  <a:srgbClr val="800000"/>
                </a:solidFill>
                <a:latin typeface="+mj-lt"/>
                <a:cs typeface="Times New Roman" panose="02020603050405020304" pitchFamily="18" charset="0"/>
              </a:rPr>
              <a:t> 15 </a:t>
            </a:r>
            <a:r>
              <a:rPr lang="en-US" sz="3600" dirty="0" err="1">
                <a:solidFill>
                  <a:srgbClr val="800000"/>
                </a:solidFill>
                <a:latin typeface="+mj-lt"/>
                <a:cs typeface="Times New Roman" panose="02020603050405020304" pitchFamily="18" charset="0"/>
              </a:rPr>
              <a:t>phút</a:t>
            </a:r>
            <a:r>
              <a:rPr lang="en-US" sz="3600" dirty="0">
                <a:solidFill>
                  <a:srgbClr val="800000"/>
                </a:solidFill>
                <a:latin typeface="+mj-lt"/>
                <a:cs typeface="Times New Roman" panose="02020603050405020304" pitchFamily="18" charset="0"/>
              </a:rPr>
              <a:t>. </a:t>
            </a:r>
          </a:p>
        </p:txBody>
      </p:sp>
    </p:spTree>
    <p:extLst>
      <p:ext uri="{BB962C8B-B14F-4D97-AF65-F5344CB8AC3E}">
        <p14:creationId xmlns:p14="http://schemas.microsoft.com/office/powerpoint/2010/main" val="2470969487"/>
      </p:ext>
    </p:extLst>
  </p:cSld>
  <p:clrMapOvr>
    <a:masterClrMapping/>
  </p:clrMapOvr>
  <p:transition spd="slow">
    <p:split orient="vert"/>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withEffect">
                                  <p:stCondLst>
                                    <p:cond delay="0"/>
                                  </p:stCondLst>
                                  <p:childTnLst>
                                    <p:set>
                                      <p:cBhvr>
                                        <p:cTn id="6" dur="1" fill="hold">
                                          <p:stCondLst>
                                            <p:cond delay="0"/>
                                          </p:stCondLst>
                                        </p:cTn>
                                        <p:tgtEl>
                                          <p:spTgt spid="62"/>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63"/>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64"/>
                                        </p:tgtEl>
                                        <p:attrNameLst>
                                          <p:attrName>style.visibility</p:attrName>
                                        </p:attrNameLst>
                                      </p:cBhvr>
                                      <p:to>
                                        <p:strVal val="visible"/>
                                      </p:to>
                                    </p:set>
                                    <p:anim calcmode="lin" valueType="num">
                                      <p:cBhvr additive="base">
                                        <p:cTn id="13" dur="500" fill="hold"/>
                                        <p:tgtEl>
                                          <p:spTgt spid="64"/>
                                        </p:tgtEl>
                                        <p:attrNameLst>
                                          <p:attrName>ppt_x</p:attrName>
                                        </p:attrNameLst>
                                      </p:cBhvr>
                                      <p:tavLst>
                                        <p:tav tm="0">
                                          <p:val>
                                            <p:strVal val="#ppt_x"/>
                                          </p:val>
                                        </p:tav>
                                        <p:tav tm="100000">
                                          <p:val>
                                            <p:strVal val="#ppt_x"/>
                                          </p:val>
                                        </p:tav>
                                      </p:tavLst>
                                    </p:anim>
                                    <p:anim calcmode="lin" valueType="num">
                                      <p:cBhvr additive="base">
                                        <p:cTn id="14" dur="500" fill="hold"/>
                                        <p:tgtEl>
                                          <p:spTgt spid="64"/>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16" presetClass="entr" presetSubtype="21" fill="hold" nodeType="clickEffect">
                                  <p:stCondLst>
                                    <p:cond delay="0"/>
                                  </p:stCondLst>
                                  <p:childTnLst>
                                    <p:set>
                                      <p:cBhvr>
                                        <p:cTn id="18" dur="1" fill="hold">
                                          <p:stCondLst>
                                            <p:cond delay="0"/>
                                          </p:stCondLst>
                                        </p:cTn>
                                        <p:tgtEl>
                                          <p:spTgt spid="7"/>
                                        </p:tgtEl>
                                        <p:attrNameLst>
                                          <p:attrName>style.visibility</p:attrName>
                                        </p:attrNameLst>
                                      </p:cBhvr>
                                      <p:to>
                                        <p:strVal val="visible"/>
                                      </p:to>
                                    </p:set>
                                    <p:animEffect transition="in" filter="barn(inVertical)">
                                      <p:cBhvr>
                                        <p:cTn id="19" dur="500"/>
                                        <p:tgtEl>
                                          <p:spTgt spid="7"/>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65"/>
                                        </p:tgtEl>
                                        <p:attrNameLst>
                                          <p:attrName>style.visibility</p:attrName>
                                        </p:attrNameLst>
                                      </p:cBhvr>
                                      <p:to>
                                        <p:strVal val="visible"/>
                                      </p:to>
                                    </p:set>
                                    <p:animEffect transition="in" filter="barn(inVertical)">
                                      <p:cBhvr>
                                        <p:cTn id="22" dur="500"/>
                                        <p:tgtEl>
                                          <p:spTgt spid="6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2" grpId="0" animBg="1"/>
      <p:bldP spid="63" grpId="0" animBg="1"/>
      <p:bldP spid="64" grpId="0"/>
      <p:bldP spid="65" grpId="0"/>
    </p:bldLst>
  </p:timing>
</p:sld>
</file>

<file path=ppt/slides/slide1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Freeform 3"/>
          <p:cNvSpPr>
            <a:spLocks/>
          </p:cNvSpPr>
          <p:nvPr/>
        </p:nvSpPr>
        <p:spPr bwMode="auto">
          <a:xfrm>
            <a:off x="5087898" y="71677"/>
            <a:ext cx="3184603" cy="389226"/>
          </a:xfrm>
          <a:custGeom>
            <a:avLst/>
            <a:gdLst>
              <a:gd name="T0" fmla="+- 0 3326 3326"/>
              <a:gd name="T1" fmla="*/ T0 w 7474"/>
              <a:gd name="T2" fmla="+- 0 2203 761"/>
              <a:gd name="T3" fmla="*/ 2203 h 1443"/>
              <a:gd name="T4" fmla="+- 0 3485 3326"/>
              <a:gd name="T5" fmla="*/ T4 w 7474"/>
              <a:gd name="T6" fmla="+- 0 761 761"/>
              <a:gd name="T7" fmla="*/ 761 h 1443"/>
              <a:gd name="T8" fmla="+- 0 10800 3326"/>
              <a:gd name="T9" fmla="*/ T8 w 7474"/>
              <a:gd name="T10" fmla="+- 0 761 761"/>
              <a:gd name="T11" fmla="*/ 761 h 1443"/>
              <a:gd name="T12" fmla="+- 0 10800 3326"/>
              <a:gd name="T13" fmla="*/ T12 w 7474"/>
              <a:gd name="T14" fmla="+- 0 2191 761"/>
              <a:gd name="T15" fmla="*/ 2191 h 1443"/>
              <a:gd name="T16" fmla="+- 0 3326 3326"/>
              <a:gd name="T17" fmla="*/ T16 w 7474"/>
              <a:gd name="T18" fmla="+- 0 2203 761"/>
              <a:gd name="T19" fmla="*/ 2203 h 1443"/>
            </a:gdLst>
            <a:ahLst/>
            <a:cxnLst>
              <a:cxn ang="0">
                <a:pos x="T1" y="T3"/>
              </a:cxn>
              <a:cxn ang="0">
                <a:pos x="T5" y="T7"/>
              </a:cxn>
              <a:cxn ang="0">
                <a:pos x="T9" y="T11"/>
              </a:cxn>
              <a:cxn ang="0">
                <a:pos x="T13" y="T15"/>
              </a:cxn>
              <a:cxn ang="0">
                <a:pos x="T17" y="T19"/>
              </a:cxn>
            </a:cxnLst>
            <a:rect l="0" t="0" r="r" b="b"/>
            <a:pathLst>
              <a:path w="7474" h="1443">
                <a:moveTo>
                  <a:pt x="0" y="1442"/>
                </a:moveTo>
                <a:lnTo>
                  <a:pt x="159" y="0"/>
                </a:lnTo>
                <a:lnTo>
                  <a:pt x="7474" y="0"/>
                </a:lnTo>
                <a:lnTo>
                  <a:pt x="7474" y="1430"/>
                </a:lnTo>
                <a:lnTo>
                  <a:pt x="0" y="1442"/>
                </a:lnTo>
                <a:close/>
              </a:path>
            </a:pathLst>
          </a:custGeom>
          <a:solidFill>
            <a:srgbClr val="FBFBE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 name="Rectangle 2"/>
          <p:cNvSpPr>
            <a:spLocks noChangeArrowheads="1"/>
          </p:cNvSpPr>
          <p:nvPr/>
        </p:nvSpPr>
        <p:spPr bwMode="auto">
          <a:xfrm>
            <a:off x="17460" y="0"/>
            <a:ext cx="12192000" cy="652321"/>
          </a:xfrm>
          <a:prstGeom prst="rect">
            <a:avLst/>
          </a:prstGeom>
          <a:solidFill>
            <a:srgbClr val="B1C1E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Freeform 3"/>
          <p:cNvSpPr>
            <a:spLocks/>
          </p:cNvSpPr>
          <p:nvPr/>
        </p:nvSpPr>
        <p:spPr bwMode="auto">
          <a:xfrm>
            <a:off x="1893557" y="71677"/>
            <a:ext cx="10315903" cy="684643"/>
          </a:xfrm>
          <a:custGeom>
            <a:avLst/>
            <a:gdLst>
              <a:gd name="T0" fmla="+- 0 3326 3326"/>
              <a:gd name="T1" fmla="*/ T0 w 7474"/>
              <a:gd name="T2" fmla="+- 0 2203 761"/>
              <a:gd name="T3" fmla="*/ 2203 h 1443"/>
              <a:gd name="T4" fmla="+- 0 3485 3326"/>
              <a:gd name="T5" fmla="*/ T4 w 7474"/>
              <a:gd name="T6" fmla="+- 0 761 761"/>
              <a:gd name="T7" fmla="*/ 761 h 1443"/>
              <a:gd name="T8" fmla="+- 0 10800 3326"/>
              <a:gd name="T9" fmla="*/ T8 w 7474"/>
              <a:gd name="T10" fmla="+- 0 761 761"/>
              <a:gd name="T11" fmla="*/ 761 h 1443"/>
              <a:gd name="T12" fmla="+- 0 10800 3326"/>
              <a:gd name="T13" fmla="*/ T12 w 7474"/>
              <a:gd name="T14" fmla="+- 0 2191 761"/>
              <a:gd name="T15" fmla="*/ 2191 h 1443"/>
              <a:gd name="T16" fmla="+- 0 3326 3326"/>
              <a:gd name="T17" fmla="*/ T16 w 7474"/>
              <a:gd name="T18" fmla="+- 0 2203 761"/>
              <a:gd name="T19" fmla="*/ 2203 h 1443"/>
            </a:gdLst>
            <a:ahLst/>
            <a:cxnLst>
              <a:cxn ang="0">
                <a:pos x="T1" y="T3"/>
              </a:cxn>
              <a:cxn ang="0">
                <a:pos x="T5" y="T7"/>
              </a:cxn>
              <a:cxn ang="0">
                <a:pos x="T9" y="T11"/>
              </a:cxn>
              <a:cxn ang="0">
                <a:pos x="T13" y="T15"/>
              </a:cxn>
              <a:cxn ang="0">
                <a:pos x="T17" y="T19"/>
              </a:cxn>
            </a:cxnLst>
            <a:rect l="0" t="0" r="r" b="b"/>
            <a:pathLst>
              <a:path w="7474" h="1443">
                <a:moveTo>
                  <a:pt x="0" y="1442"/>
                </a:moveTo>
                <a:lnTo>
                  <a:pt x="159" y="0"/>
                </a:lnTo>
                <a:lnTo>
                  <a:pt x="7474" y="0"/>
                </a:lnTo>
                <a:lnTo>
                  <a:pt x="7474" y="1430"/>
                </a:lnTo>
                <a:lnTo>
                  <a:pt x="0" y="1442"/>
                </a:lnTo>
                <a:close/>
              </a:path>
            </a:pathLst>
          </a:custGeom>
          <a:solidFill>
            <a:schemeClr val="accent6">
              <a:lumMod val="20000"/>
              <a:lumOff val="8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15" name="Group 14"/>
          <p:cNvGrpSpPr/>
          <p:nvPr/>
        </p:nvGrpSpPr>
        <p:grpSpPr>
          <a:xfrm>
            <a:off x="1608530" y="53231"/>
            <a:ext cx="538945" cy="821412"/>
            <a:chOff x="908603" y="80216"/>
            <a:chExt cx="538945" cy="676514"/>
          </a:xfrm>
        </p:grpSpPr>
        <p:sp>
          <p:nvSpPr>
            <p:cNvPr id="20" name="Freeform 4"/>
            <p:cNvSpPr>
              <a:spLocks/>
            </p:cNvSpPr>
            <p:nvPr/>
          </p:nvSpPr>
          <p:spPr bwMode="auto">
            <a:xfrm>
              <a:off x="1136046" y="80216"/>
              <a:ext cx="311502" cy="676514"/>
            </a:xfrm>
            <a:custGeom>
              <a:avLst/>
              <a:gdLst>
                <a:gd name="T0" fmla="+- 0 3055 3055"/>
                <a:gd name="T1" fmla="*/ T0 w 430"/>
                <a:gd name="T2" fmla="+- 0 2450 761"/>
                <a:gd name="T3" fmla="*/ 2450 h 1690"/>
                <a:gd name="T4" fmla="+- 0 3086 3055"/>
                <a:gd name="T5" fmla="*/ T4 w 430"/>
                <a:gd name="T6" fmla="+- 0 1116 761"/>
                <a:gd name="T7" fmla="*/ 1116 h 1690"/>
                <a:gd name="T8" fmla="+- 0 3485 3055"/>
                <a:gd name="T9" fmla="*/ T8 w 430"/>
                <a:gd name="T10" fmla="+- 0 761 761"/>
                <a:gd name="T11" fmla="*/ 761 h 1690"/>
                <a:gd name="T12" fmla="+- 0 3326 3055"/>
                <a:gd name="T13" fmla="*/ T12 w 430"/>
                <a:gd name="T14" fmla="+- 0 2203 761"/>
                <a:gd name="T15" fmla="*/ 2203 h 1690"/>
                <a:gd name="T16" fmla="+- 0 3055 3055"/>
                <a:gd name="T17" fmla="*/ T16 w 430"/>
                <a:gd name="T18" fmla="+- 0 2450 761"/>
                <a:gd name="T19" fmla="*/ 2450 h 1690"/>
              </a:gdLst>
              <a:ahLst/>
              <a:cxnLst>
                <a:cxn ang="0">
                  <a:pos x="T1" y="T3"/>
                </a:cxn>
                <a:cxn ang="0">
                  <a:pos x="T5" y="T7"/>
                </a:cxn>
                <a:cxn ang="0">
                  <a:pos x="T9" y="T11"/>
                </a:cxn>
                <a:cxn ang="0">
                  <a:pos x="T13" y="T15"/>
                </a:cxn>
                <a:cxn ang="0">
                  <a:pos x="T17" y="T19"/>
                </a:cxn>
              </a:cxnLst>
              <a:rect l="0" t="0" r="r" b="b"/>
              <a:pathLst>
                <a:path w="430" h="1690">
                  <a:moveTo>
                    <a:pt x="0" y="1689"/>
                  </a:moveTo>
                  <a:lnTo>
                    <a:pt x="31" y="355"/>
                  </a:lnTo>
                  <a:lnTo>
                    <a:pt x="430" y="0"/>
                  </a:lnTo>
                  <a:lnTo>
                    <a:pt x="271" y="1442"/>
                  </a:lnTo>
                  <a:lnTo>
                    <a:pt x="0" y="1689"/>
                  </a:lnTo>
                  <a:close/>
                </a:path>
              </a:pathLst>
            </a:custGeom>
            <a:solidFill>
              <a:srgbClr val="FBB6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 name="Freeform 5"/>
            <p:cNvSpPr>
              <a:spLocks/>
            </p:cNvSpPr>
            <p:nvPr/>
          </p:nvSpPr>
          <p:spPr bwMode="auto">
            <a:xfrm>
              <a:off x="908603" y="80216"/>
              <a:ext cx="258983" cy="676514"/>
            </a:xfrm>
            <a:custGeom>
              <a:avLst/>
              <a:gdLst>
                <a:gd name="T0" fmla="+- 0 3055 2731"/>
                <a:gd name="T1" fmla="*/ T0 w 356"/>
                <a:gd name="T2" fmla="+- 0 2450 761"/>
                <a:gd name="T3" fmla="*/ 2450 h 1690"/>
                <a:gd name="T4" fmla="+- 0 2798 2731"/>
                <a:gd name="T5" fmla="*/ T4 w 356"/>
                <a:gd name="T6" fmla="+- 0 2203 761"/>
                <a:gd name="T7" fmla="*/ 2203 h 1690"/>
                <a:gd name="T8" fmla="+- 0 2731 2731"/>
                <a:gd name="T9" fmla="*/ T8 w 356"/>
                <a:gd name="T10" fmla="+- 0 761 761"/>
                <a:gd name="T11" fmla="*/ 761 h 1690"/>
                <a:gd name="T12" fmla="+- 0 3086 2731"/>
                <a:gd name="T13" fmla="*/ T12 w 356"/>
                <a:gd name="T14" fmla="+- 0 1116 761"/>
                <a:gd name="T15" fmla="*/ 1116 h 1690"/>
                <a:gd name="T16" fmla="+- 0 3055 2731"/>
                <a:gd name="T17" fmla="*/ T16 w 356"/>
                <a:gd name="T18" fmla="+- 0 2450 761"/>
                <a:gd name="T19" fmla="*/ 2450 h 1690"/>
              </a:gdLst>
              <a:ahLst/>
              <a:cxnLst>
                <a:cxn ang="0">
                  <a:pos x="T1" y="T3"/>
                </a:cxn>
                <a:cxn ang="0">
                  <a:pos x="T5" y="T7"/>
                </a:cxn>
                <a:cxn ang="0">
                  <a:pos x="T9" y="T11"/>
                </a:cxn>
                <a:cxn ang="0">
                  <a:pos x="T13" y="T15"/>
                </a:cxn>
                <a:cxn ang="0">
                  <a:pos x="T17" y="T19"/>
                </a:cxn>
              </a:cxnLst>
              <a:rect l="0" t="0" r="r" b="b"/>
              <a:pathLst>
                <a:path w="356" h="1690">
                  <a:moveTo>
                    <a:pt x="324" y="1689"/>
                  </a:moveTo>
                  <a:lnTo>
                    <a:pt x="67" y="1442"/>
                  </a:lnTo>
                  <a:lnTo>
                    <a:pt x="0" y="0"/>
                  </a:lnTo>
                  <a:lnTo>
                    <a:pt x="355" y="355"/>
                  </a:lnTo>
                  <a:lnTo>
                    <a:pt x="324" y="1689"/>
                  </a:lnTo>
                  <a:close/>
                </a:path>
              </a:pathLst>
            </a:custGeom>
            <a:solidFill>
              <a:srgbClr val="DB6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5" name="Freeform 6"/>
          <p:cNvSpPr>
            <a:spLocks/>
          </p:cNvSpPr>
          <p:nvPr/>
        </p:nvSpPr>
        <p:spPr bwMode="auto">
          <a:xfrm>
            <a:off x="889114" y="71678"/>
            <a:ext cx="772509" cy="684642"/>
          </a:xfrm>
          <a:custGeom>
            <a:avLst/>
            <a:gdLst>
              <a:gd name="T0" fmla="+- 0 2798 1553"/>
              <a:gd name="T1" fmla="*/ T0 w 1246"/>
              <a:gd name="T2" fmla="+- 0 2203 761"/>
              <a:gd name="T3" fmla="*/ 2203 h 1443"/>
              <a:gd name="T4" fmla="+- 0 1553 1553"/>
              <a:gd name="T5" fmla="*/ T4 w 1246"/>
              <a:gd name="T6" fmla="+- 0 2203 761"/>
              <a:gd name="T7" fmla="*/ 2203 h 1443"/>
              <a:gd name="T8" fmla="+- 0 1553 1553"/>
              <a:gd name="T9" fmla="*/ T8 w 1246"/>
              <a:gd name="T10" fmla="+- 0 761 761"/>
              <a:gd name="T11" fmla="*/ 761 h 1443"/>
              <a:gd name="T12" fmla="+- 0 2731 1553"/>
              <a:gd name="T13" fmla="*/ T12 w 1246"/>
              <a:gd name="T14" fmla="+- 0 761 761"/>
              <a:gd name="T15" fmla="*/ 761 h 1443"/>
              <a:gd name="T16" fmla="+- 0 2798 1553"/>
              <a:gd name="T17" fmla="*/ T16 w 1246"/>
              <a:gd name="T18" fmla="+- 0 2203 761"/>
              <a:gd name="T19" fmla="*/ 2203 h 1443"/>
            </a:gdLst>
            <a:ahLst/>
            <a:cxnLst>
              <a:cxn ang="0">
                <a:pos x="T1" y="T3"/>
              </a:cxn>
              <a:cxn ang="0">
                <a:pos x="T5" y="T7"/>
              </a:cxn>
              <a:cxn ang="0">
                <a:pos x="T9" y="T11"/>
              </a:cxn>
              <a:cxn ang="0">
                <a:pos x="T13" y="T15"/>
              </a:cxn>
              <a:cxn ang="0">
                <a:pos x="T17" y="T19"/>
              </a:cxn>
            </a:cxnLst>
            <a:rect l="0" t="0" r="r" b="b"/>
            <a:pathLst>
              <a:path w="1246" h="1443">
                <a:moveTo>
                  <a:pt x="1245" y="1442"/>
                </a:moveTo>
                <a:lnTo>
                  <a:pt x="0" y="1442"/>
                </a:lnTo>
                <a:lnTo>
                  <a:pt x="0" y="0"/>
                </a:lnTo>
                <a:lnTo>
                  <a:pt x="1178" y="0"/>
                </a:lnTo>
                <a:lnTo>
                  <a:pt x="1245" y="1442"/>
                </a:lnTo>
                <a:close/>
              </a:path>
            </a:pathLst>
          </a:custGeom>
          <a:solidFill>
            <a:srgbClr val="F4832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 name="Rectangle 25"/>
          <p:cNvSpPr/>
          <p:nvPr/>
        </p:nvSpPr>
        <p:spPr>
          <a:xfrm>
            <a:off x="889114" y="88180"/>
            <a:ext cx="719416" cy="58064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a:latin typeface="Times New Roman" panose="02020603050405020304" pitchFamily="18" charset="0"/>
                <a:cs typeface="Times New Roman" panose="02020603050405020304" pitchFamily="18" charset="0"/>
              </a:rPr>
              <a:t>LỚP</a:t>
            </a:r>
          </a:p>
          <a:p>
            <a:pPr algn="ctr"/>
            <a:r>
              <a:rPr lang="en-US" b="1">
                <a:latin typeface="Times New Roman" panose="02020603050405020304" pitchFamily="18" charset="0"/>
                <a:cs typeface="Times New Roman" panose="02020603050405020304" pitchFamily="18" charset="0"/>
              </a:rPr>
              <a:t>10</a:t>
            </a:r>
          </a:p>
        </p:txBody>
      </p:sp>
      <p:sp>
        <p:nvSpPr>
          <p:cNvPr id="18" name="Rounded Rectangle 17"/>
          <p:cNvSpPr/>
          <p:nvPr/>
        </p:nvSpPr>
        <p:spPr>
          <a:xfrm>
            <a:off x="94594" y="71678"/>
            <a:ext cx="747224" cy="684642"/>
          </a:xfrm>
          <a:prstGeom prst="roundRect">
            <a:avLst/>
          </a:prstGeom>
          <a:solidFill>
            <a:schemeClr val="accent6">
              <a:lumMod val="75000"/>
            </a:schemeClr>
          </a:solidFill>
          <a:ln>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700" b="1">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NGỮ VĂN</a:t>
            </a:r>
          </a:p>
        </p:txBody>
      </p:sp>
      <p:sp>
        <p:nvSpPr>
          <p:cNvPr id="23" name="Rectangle 22"/>
          <p:cNvSpPr/>
          <p:nvPr/>
        </p:nvSpPr>
        <p:spPr>
          <a:xfrm>
            <a:off x="2147475" y="131928"/>
            <a:ext cx="10044525" cy="56414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dirty="0">
              <a:solidFill>
                <a:srgbClr val="C00000"/>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endParaRPr>
          </a:p>
        </p:txBody>
      </p:sp>
      <p:grpSp>
        <p:nvGrpSpPr>
          <p:cNvPr id="29" name="Group 28"/>
          <p:cNvGrpSpPr/>
          <p:nvPr/>
        </p:nvGrpSpPr>
        <p:grpSpPr>
          <a:xfrm>
            <a:off x="17460" y="6782919"/>
            <a:ext cx="12194502" cy="75081"/>
            <a:chOff x="4931841" y="4800600"/>
            <a:chExt cx="14776329" cy="149111"/>
          </a:xfrm>
          <a:solidFill>
            <a:schemeClr val="accent6">
              <a:lumMod val="50000"/>
            </a:schemeClr>
          </a:solidFill>
        </p:grpSpPr>
        <p:grpSp>
          <p:nvGrpSpPr>
            <p:cNvPr id="30" name="Group 29"/>
            <p:cNvGrpSpPr/>
            <p:nvPr/>
          </p:nvGrpSpPr>
          <p:grpSpPr>
            <a:xfrm>
              <a:off x="4931841" y="4800600"/>
              <a:ext cx="12138546" cy="149111"/>
              <a:chOff x="2844983" y="4880089"/>
              <a:chExt cx="12138546" cy="149111"/>
            </a:xfrm>
            <a:grpFill/>
          </p:grpSpPr>
          <p:grpSp>
            <p:nvGrpSpPr>
              <p:cNvPr id="36" name="Group 35"/>
              <p:cNvGrpSpPr/>
              <p:nvPr/>
            </p:nvGrpSpPr>
            <p:grpSpPr>
              <a:xfrm>
                <a:off x="2844983" y="4880089"/>
                <a:ext cx="11069794" cy="149111"/>
                <a:chOff x="2211387" y="5029200"/>
                <a:chExt cx="11679394" cy="126831"/>
              </a:xfrm>
              <a:grpFill/>
            </p:grpSpPr>
            <p:sp>
              <p:nvSpPr>
                <p:cNvPr id="39" name="Freeform 5"/>
                <p:cNvSpPr>
                  <a:spLocks/>
                </p:cNvSpPr>
                <p:nvPr/>
              </p:nvSpPr>
              <p:spPr bwMode="auto">
                <a:xfrm>
                  <a:off x="2211387" y="5029200"/>
                  <a:ext cx="526381" cy="126831"/>
                </a:xfrm>
                <a:custGeom>
                  <a:avLst/>
                  <a:gdLst>
                    <a:gd name="T0" fmla="*/ 33 w 412"/>
                    <a:gd name="T1" fmla="*/ 150 h 182"/>
                    <a:gd name="T2" fmla="*/ 187 w 412"/>
                    <a:gd name="T3" fmla="*/ 150 h 182"/>
                    <a:gd name="T4" fmla="*/ 187 w 412"/>
                    <a:gd name="T5" fmla="*/ 1 h 182"/>
                    <a:gd name="T6" fmla="*/ 187 w 412"/>
                    <a:gd name="T7" fmla="*/ 1 h 182"/>
                    <a:gd name="T8" fmla="*/ 187 w 412"/>
                    <a:gd name="T9" fmla="*/ 1 h 182"/>
                    <a:gd name="T10" fmla="*/ 412 w 412"/>
                    <a:gd name="T11" fmla="*/ 0 h 182"/>
                    <a:gd name="T12" fmla="*/ 412 w 412"/>
                    <a:gd name="T13" fmla="*/ 181 h 182"/>
                    <a:gd name="T14" fmla="*/ 379 w 412"/>
                    <a:gd name="T15" fmla="*/ 181 h 182"/>
                    <a:gd name="T16" fmla="*/ 379 w 412"/>
                    <a:gd name="T17" fmla="*/ 181 h 182"/>
                    <a:gd name="T18" fmla="*/ 256 w 412"/>
                    <a:gd name="T19" fmla="*/ 182 h 182"/>
                    <a:gd name="T20" fmla="*/ 255 w 412"/>
                    <a:gd name="T21" fmla="*/ 62 h 182"/>
                    <a:gd name="T22" fmla="*/ 342 w 412"/>
                    <a:gd name="T23" fmla="*/ 62 h 182"/>
                    <a:gd name="T24" fmla="*/ 342 w 412"/>
                    <a:gd name="T25" fmla="*/ 62 h 182"/>
                    <a:gd name="T26" fmla="*/ 342 w 412"/>
                    <a:gd name="T27" fmla="*/ 62 h 182"/>
                    <a:gd name="T28" fmla="*/ 342 w 412"/>
                    <a:gd name="T29" fmla="*/ 94 h 182"/>
                    <a:gd name="T30" fmla="*/ 342 w 412"/>
                    <a:gd name="T31" fmla="*/ 94 h 182"/>
                    <a:gd name="T32" fmla="*/ 342 w 412"/>
                    <a:gd name="T33" fmla="*/ 116 h 182"/>
                    <a:gd name="T34" fmla="*/ 313 w 412"/>
                    <a:gd name="T35" fmla="*/ 116 h 182"/>
                    <a:gd name="T36" fmla="*/ 313 w 412"/>
                    <a:gd name="T37" fmla="*/ 94 h 182"/>
                    <a:gd name="T38" fmla="*/ 288 w 412"/>
                    <a:gd name="T39" fmla="*/ 94 h 182"/>
                    <a:gd name="T40" fmla="*/ 288 w 412"/>
                    <a:gd name="T41" fmla="*/ 149 h 182"/>
                    <a:gd name="T42" fmla="*/ 379 w 412"/>
                    <a:gd name="T43" fmla="*/ 149 h 182"/>
                    <a:gd name="T44" fmla="*/ 379 w 412"/>
                    <a:gd name="T45" fmla="*/ 32 h 182"/>
                    <a:gd name="T46" fmla="*/ 220 w 412"/>
                    <a:gd name="T47" fmla="*/ 32 h 182"/>
                    <a:gd name="T48" fmla="*/ 220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7 w 412"/>
                    <a:gd name="T61" fmla="*/ 115 h 182"/>
                    <a:gd name="T62" fmla="*/ 100 w 412"/>
                    <a:gd name="T63" fmla="*/ 115 h 182"/>
                    <a:gd name="T64" fmla="*/ 100 w 412"/>
                    <a:gd name="T65" fmla="*/ 116 h 182"/>
                    <a:gd name="T66" fmla="*/ 71 w 412"/>
                    <a:gd name="T67" fmla="*/ 116 h 182"/>
                    <a:gd name="T68" fmla="*/ 71 w 412"/>
                    <a:gd name="T69" fmla="*/ 115 h 182"/>
                    <a:gd name="T70" fmla="*/ 70 w 412"/>
                    <a:gd name="T71" fmla="*/ 115 h 182"/>
                    <a:gd name="T72" fmla="*/ 69 w 412"/>
                    <a:gd name="T73" fmla="*/ 61 h 182"/>
                    <a:gd name="T74" fmla="*/ 100 w 412"/>
                    <a:gd name="T75" fmla="*/ 61 h 182"/>
                    <a:gd name="T76" fmla="*/ 100 w 412"/>
                    <a:gd name="T77" fmla="*/ 84 h 182"/>
                    <a:gd name="T78" fmla="*/ 124 w 412"/>
                    <a:gd name="T79" fmla="*/ 84 h 182"/>
                    <a:gd name="T80" fmla="*/ 124 w 412"/>
                    <a:gd name="T81" fmla="*/ 33 h 182"/>
                    <a:gd name="T82" fmla="*/ 33 w 412"/>
                    <a:gd name="T83" fmla="*/ 33 h 182"/>
                    <a:gd name="T84" fmla="*/ 33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3" y="150"/>
                      </a:moveTo>
                      <a:cubicBezTo>
                        <a:pt x="187" y="150"/>
                        <a:pt x="187" y="150"/>
                        <a:pt x="187" y="150"/>
                      </a:cubicBezTo>
                      <a:cubicBezTo>
                        <a:pt x="187" y="1"/>
                        <a:pt x="187" y="1"/>
                        <a:pt x="187"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79" y="181"/>
                        <a:pt x="379" y="181"/>
                        <a:pt x="379" y="181"/>
                      </a:cubicBezTo>
                      <a:cubicBezTo>
                        <a:pt x="379" y="181"/>
                        <a:pt x="379" y="181"/>
                        <a:pt x="379" y="181"/>
                      </a:cubicBezTo>
                      <a:cubicBezTo>
                        <a:pt x="256" y="182"/>
                        <a:pt x="256" y="182"/>
                        <a:pt x="256" y="182"/>
                      </a:cubicBezTo>
                      <a:cubicBezTo>
                        <a:pt x="256" y="143"/>
                        <a:pt x="255" y="100"/>
                        <a:pt x="255" y="62"/>
                      </a:cubicBezTo>
                      <a:cubicBezTo>
                        <a:pt x="285" y="62"/>
                        <a:pt x="313" y="62"/>
                        <a:pt x="342" y="62"/>
                      </a:cubicBezTo>
                      <a:cubicBezTo>
                        <a:pt x="342" y="62"/>
                        <a:pt x="342" y="62"/>
                        <a:pt x="342" y="62"/>
                      </a:cubicBezTo>
                      <a:cubicBezTo>
                        <a:pt x="342" y="62"/>
                        <a:pt x="342" y="62"/>
                        <a:pt x="342" y="62"/>
                      </a:cubicBezTo>
                      <a:cubicBezTo>
                        <a:pt x="342" y="94"/>
                        <a:pt x="342" y="94"/>
                        <a:pt x="342"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8" y="94"/>
                        <a:pt x="288" y="94"/>
                        <a:pt x="288" y="94"/>
                      </a:cubicBezTo>
                      <a:cubicBezTo>
                        <a:pt x="288" y="149"/>
                        <a:pt x="288" y="149"/>
                        <a:pt x="288" y="149"/>
                      </a:cubicBezTo>
                      <a:cubicBezTo>
                        <a:pt x="379" y="149"/>
                        <a:pt x="379" y="149"/>
                        <a:pt x="379" y="149"/>
                      </a:cubicBezTo>
                      <a:cubicBezTo>
                        <a:pt x="379" y="32"/>
                        <a:pt x="379" y="32"/>
                        <a:pt x="379" y="32"/>
                      </a:cubicBezTo>
                      <a:cubicBezTo>
                        <a:pt x="220" y="32"/>
                        <a:pt x="220" y="32"/>
                        <a:pt x="220" y="32"/>
                      </a:cubicBezTo>
                      <a:cubicBezTo>
                        <a:pt x="220" y="32"/>
                        <a:pt x="220" y="32"/>
                        <a:pt x="220"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7" y="115"/>
                        <a:pt x="157" y="115"/>
                        <a:pt x="157" y="115"/>
                      </a:cubicBezTo>
                      <a:cubicBezTo>
                        <a:pt x="100" y="115"/>
                        <a:pt x="100" y="115"/>
                        <a:pt x="100" y="115"/>
                      </a:cubicBezTo>
                      <a:cubicBezTo>
                        <a:pt x="100" y="116"/>
                        <a:pt x="100" y="116"/>
                        <a:pt x="100" y="116"/>
                      </a:cubicBezTo>
                      <a:cubicBezTo>
                        <a:pt x="71" y="116"/>
                        <a:pt x="71" y="116"/>
                        <a:pt x="71" y="116"/>
                      </a:cubicBezTo>
                      <a:cubicBezTo>
                        <a:pt x="71" y="115"/>
                        <a:pt x="71" y="115"/>
                        <a:pt x="71" y="115"/>
                      </a:cubicBezTo>
                      <a:cubicBezTo>
                        <a:pt x="70" y="115"/>
                        <a:pt x="70" y="115"/>
                        <a:pt x="70" y="115"/>
                      </a:cubicBezTo>
                      <a:cubicBezTo>
                        <a:pt x="69" y="61"/>
                        <a:pt x="69" y="61"/>
                        <a:pt x="69" y="61"/>
                      </a:cubicBezTo>
                      <a:cubicBezTo>
                        <a:pt x="100" y="61"/>
                        <a:pt x="100" y="61"/>
                        <a:pt x="100" y="61"/>
                      </a:cubicBezTo>
                      <a:cubicBezTo>
                        <a:pt x="100" y="84"/>
                        <a:pt x="100" y="84"/>
                        <a:pt x="100" y="84"/>
                      </a:cubicBezTo>
                      <a:cubicBezTo>
                        <a:pt x="124" y="84"/>
                        <a:pt x="124" y="84"/>
                        <a:pt x="124" y="84"/>
                      </a:cubicBezTo>
                      <a:cubicBezTo>
                        <a:pt x="124" y="33"/>
                        <a:pt x="124" y="33"/>
                        <a:pt x="124" y="33"/>
                      </a:cubicBezTo>
                      <a:cubicBezTo>
                        <a:pt x="33" y="33"/>
                        <a:pt x="33" y="33"/>
                        <a:pt x="33" y="33"/>
                      </a:cubicBezTo>
                      <a:lnTo>
                        <a:pt x="33"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40" name="Freeform 6"/>
                <p:cNvSpPr>
                  <a:spLocks/>
                </p:cNvSpPr>
                <p:nvPr/>
              </p:nvSpPr>
              <p:spPr bwMode="auto">
                <a:xfrm>
                  <a:off x="2769038" y="5029200"/>
                  <a:ext cx="524643" cy="126831"/>
                </a:xfrm>
                <a:custGeom>
                  <a:avLst/>
                  <a:gdLst>
                    <a:gd name="T0" fmla="*/ 32 w 411"/>
                    <a:gd name="T1" fmla="*/ 150 h 182"/>
                    <a:gd name="T2" fmla="*/ 186 w 411"/>
                    <a:gd name="T3" fmla="*/ 150 h 182"/>
                    <a:gd name="T4" fmla="*/ 186 w 411"/>
                    <a:gd name="T5" fmla="*/ 1 h 182"/>
                    <a:gd name="T6" fmla="*/ 187 w 411"/>
                    <a:gd name="T7" fmla="*/ 1 h 182"/>
                    <a:gd name="T8" fmla="*/ 187 w 411"/>
                    <a:gd name="T9" fmla="*/ 1 h 182"/>
                    <a:gd name="T10" fmla="*/ 411 w 411"/>
                    <a:gd name="T11" fmla="*/ 0 h 182"/>
                    <a:gd name="T12" fmla="*/ 411 w 411"/>
                    <a:gd name="T13" fmla="*/ 181 h 182"/>
                    <a:gd name="T14" fmla="*/ 379 w 411"/>
                    <a:gd name="T15" fmla="*/ 181 h 182"/>
                    <a:gd name="T16" fmla="*/ 379 w 411"/>
                    <a:gd name="T17" fmla="*/ 181 h 182"/>
                    <a:gd name="T18" fmla="*/ 255 w 411"/>
                    <a:gd name="T19" fmla="*/ 182 h 182"/>
                    <a:gd name="T20" fmla="*/ 255 w 411"/>
                    <a:gd name="T21" fmla="*/ 62 h 182"/>
                    <a:gd name="T22" fmla="*/ 341 w 411"/>
                    <a:gd name="T23" fmla="*/ 62 h 182"/>
                    <a:gd name="T24" fmla="*/ 341 w 411"/>
                    <a:gd name="T25" fmla="*/ 62 h 182"/>
                    <a:gd name="T26" fmla="*/ 342 w 411"/>
                    <a:gd name="T27" fmla="*/ 62 h 182"/>
                    <a:gd name="T28" fmla="*/ 342 w 411"/>
                    <a:gd name="T29" fmla="*/ 94 h 182"/>
                    <a:gd name="T30" fmla="*/ 341 w 411"/>
                    <a:gd name="T31" fmla="*/ 94 h 182"/>
                    <a:gd name="T32" fmla="*/ 341 w 411"/>
                    <a:gd name="T33" fmla="*/ 116 h 182"/>
                    <a:gd name="T34" fmla="*/ 312 w 411"/>
                    <a:gd name="T35" fmla="*/ 116 h 182"/>
                    <a:gd name="T36" fmla="*/ 312 w 411"/>
                    <a:gd name="T37" fmla="*/ 94 h 182"/>
                    <a:gd name="T38" fmla="*/ 288 w 411"/>
                    <a:gd name="T39" fmla="*/ 94 h 182"/>
                    <a:gd name="T40" fmla="*/ 288 w 411"/>
                    <a:gd name="T41" fmla="*/ 149 h 182"/>
                    <a:gd name="T42" fmla="*/ 379 w 411"/>
                    <a:gd name="T43" fmla="*/ 149 h 182"/>
                    <a:gd name="T44" fmla="*/ 379 w 411"/>
                    <a:gd name="T45" fmla="*/ 32 h 182"/>
                    <a:gd name="T46" fmla="*/ 220 w 411"/>
                    <a:gd name="T47" fmla="*/ 32 h 182"/>
                    <a:gd name="T48" fmla="*/ 220 w 411"/>
                    <a:gd name="T49" fmla="*/ 32 h 182"/>
                    <a:gd name="T50" fmla="*/ 218 w 411"/>
                    <a:gd name="T51" fmla="*/ 32 h 182"/>
                    <a:gd name="T52" fmla="*/ 218 w 411"/>
                    <a:gd name="T53" fmla="*/ 182 h 182"/>
                    <a:gd name="T54" fmla="*/ 0 w 411"/>
                    <a:gd name="T55" fmla="*/ 182 h 182"/>
                    <a:gd name="T56" fmla="*/ 0 w 411"/>
                    <a:gd name="T57" fmla="*/ 1 h 182"/>
                    <a:gd name="T58" fmla="*/ 156 w 411"/>
                    <a:gd name="T59" fmla="*/ 0 h 182"/>
                    <a:gd name="T60" fmla="*/ 156 w 411"/>
                    <a:gd name="T61" fmla="*/ 115 h 182"/>
                    <a:gd name="T62" fmla="*/ 99 w 411"/>
                    <a:gd name="T63" fmla="*/ 115 h 182"/>
                    <a:gd name="T64" fmla="*/ 99 w 411"/>
                    <a:gd name="T65" fmla="*/ 116 h 182"/>
                    <a:gd name="T66" fmla="*/ 70 w 411"/>
                    <a:gd name="T67" fmla="*/ 116 h 182"/>
                    <a:gd name="T68" fmla="*/ 70 w 411"/>
                    <a:gd name="T69" fmla="*/ 115 h 182"/>
                    <a:gd name="T70" fmla="*/ 69 w 411"/>
                    <a:gd name="T71" fmla="*/ 115 h 182"/>
                    <a:gd name="T72" fmla="*/ 69 w 411"/>
                    <a:gd name="T73" fmla="*/ 61 h 182"/>
                    <a:gd name="T74" fmla="*/ 99 w 411"/>
                    <a:gd name="T75" fmla="*/ 61 h 182"/>
                    <a:gd name="T76" fmla="*/ 99 w 411"/>
                    <a:gd name="T77" fmla="*/ 84 h 182"/>
                    <a:gd name="T78" fmla="*/ 123 w 411"/>
                    <a:gd name="T79" fmla="*/ 84 h 182"/>
                    <a:gd name="T80" fmla="*/ 123 w 411"/>
                    <a:gd name="T81" fmla="*/ 33 h 182"/>
                    <a:gd name="T82" fmla="*/ 32 w 411"/>
                    <a:gd name="T83" fmla="*/ 33 h 182"/>
                    <a:gd name="T84" fmla="*/ 32 w 411"/>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1" h="182">
                      <a:moveTo>
                        <a:pt x="32" y="150"/>
                      </a:moveTo>
                      <a:cubicBezTo>
                        <a:pt x="186" y="150"/>
                        <a:pt x="186" y="150"/>
                        <a:pt x="186" y="150"/>
                      </a:cubicBezTo>
                      <a:cubicBezTo>
                        <a:pt x="186" y="1"/>
                        <a:pt x="186" y="1"/>
                        <a:pt x="186" y="1"/>
                      </a:cubicBezTo>
                      <a:cubicBezTo>
                        <a:pt x="187" y="1"/>
                        <a:pt x="187" y="1"/>
                        <a:pt x="187" y="1"/>
                      </a:cubicBezTo>
                      <a:cubicBezTo>
                        <a:pt x="187" y="1"/>
                        <a:pt x="187" y="1"/>
                        <a:pt x="187" y="1"/>
                      </a:cubicBezTo>
                      <a:cubicBezTo>
                        <a:pt x="268" y="1"/>
                        <a:pt x="332" y="0"/>
                        <a:pt x="411" y="0"/>
                      </a:cubicBezTo>
                      <a:cubicBezTo>
                        <a:pt x="411" y="181"/>
                        <a:pt x="411" y="181"/>
                        <a:pt x="411" y="181"/>
                      </a:cubicBezTo>
                      <a:cubicBezTo>
                        <a:pt x="379" y="181"/>
                        <a:pt x="379" y="181"/>
                        <a:pt x="379" y="181"/>
                      </a:cubicBezTo>
                      <a:cubicBezTo>
                        <a:pt x="379" y="181"/>
                        <a:pt x="379" y="181"/>
                        <a:pt x="379" y="181"/>
                      </a:cubicBezTo>
                      <a:cubicBezTo>
                        <a:pt x="255" y="182"/>
                        <a:pt x="255" y="182"/>
                        <a:pt x="255" y="182"/>
                      </a:cubicBezTo>
                      <a:cubicBezTo>
                        <a:pt x="255" y="143"/>
                        <a:pt x="255" y="100"/>
                        <a:pt x="255" y="62"/>
                      </a:cubicBezTo>
                      <a:cubicBezTo>
                        <a:pt x="284" y="62"/>
                        <a:pt x="312" y="62"/>
                        <a:pt x="341" y="62"/>
                      </a:cubicBezTo>
                      <a:cubicBezTo>
                        <a:pt x="341" y="62"/>
                        <a:pt x="341" y="62"/>
                        <a:pt x="341" y="62"/>
                      </a:cubicBezTo>
                      <a:cubicBezTo>
                        <a:pt x="342" y="62"/>
                        <a:pt x="342" y="62"/>
                        <a:pt x="342" y="62"/>
                      </a:cubicBezTo>
                      <a:cubicBezTo>
                        <a:pt x="342" y="94"/>
                        <a:pt x="342" y="94"/>
                        <a:pt x="342" y="94"/>
                      </a:cubicBezTo>
                      <a:cubicBezTo>
                        <a:pt x="341" y="94"/>
                        <a:pt x="341" y="94"/>
                        <a:pt x="341" y="94"/>
                      </a:cubicBezTo>
                      <a:cubicBezTo>
                        <a:pt x="341" y="116"/>
                        <a:pt x="341" y="116"/>
                        <a:pt x="341" y="116"/>
                      </a:cubicBezTo>
                      <a:cubicBezTo>
                        <a:pt x="312" y="116"/>
                        <a:pt x="312" y="116"/>
                        <a:pt x="312" y="116"/>
                      </a:cubicBezTo>
                      <a:cubicBezTo>
                        <a:pt x="312" y="94"/>
                        <a:pt x="312" y="94"/>
                        <a:pt x="312" y="94"/>
                      </a:cubicBezTo>
                      <a:cubicBezTo>
                        <a:pt x="288" y="94"/>
                        <a:pt x="288" y="94"/>
                        <a:pt x="288" y="94"/>
                      </a:cubicBezTo>
                      <a:cubicBezTo>
                        <a:pt x="288" y="149"/>
                        <a:pt x="288" y="149"/>
                        <a:pt x="288" y="149"/>
                      </a:cubicBezTo>
                      <a:cubicBezTo>
                        <a:pt x="379" y="149"/>
                        <a:pt x="379" y="149"/>
                        <a:pt x="379" y="149"/>
                      </a:cubicBezTo>
                      <a:cubicBezTo>
                        <a:pt x="379" y="32"/>
                        <a:pt x="379" y="32"/>
                        <a:pt x="379" y="32"/>
                      </a:cubicBezTo>
                      <a:cubicBezTo>
                        <a:pt x="220" y="32"/>
                        <a:pt x="220" y="32"/>
                        <a:pt x="220" y="32"/>
                      </a:cubicBezTo>
                      <a:cubicBezTo>
                        <a:pt x="220" y="32"/>
                        <a:pt x="220" y="32"/>
                        <a:pt x="220" y="32"/>
                      </a:cubicBezTo>
                      <a:cubicBezTo>
                        <a:pt x="218" y="32"/>
                        <a:pt x="218" y="32"/>
                        <a:pt x="218" y="32"/>
                      </a:cubicBezTo>
                      <a:cubicBezTo>
                        <a:pt x="218" y="182"/>
                        <a:pt x="218" y="182"/>
                        <a:pt x="218" y="182"/>
                      </a:cubicBezTo>
                      <a:cubicBezTo>
                        <a:pt x="0" y="182"/>
                        <a:pt x="0" y="182"/>
                        <a:pt x="0" y="182"/>
                      </a:cubicBezTo>
                      <a:cubicBezTo>
                        <a:pt x="0" y="1"/>
                        <a:pt x="0" y="1"/>
                        <a:pt x="0" y="1"/>
                      </a:cubicBezTo>
                      <a:cubicBezTo>
                        <a:pt x="156" y="0"/>
                        <a:pt x="156" y="0"/>
                        <a:pt x="156" y="0"/>
                      </a:cubicBezTo>
                      <a:cubicBezTo>
                        <a:pt x="156" y="115"/>
                        <a:pt x="156" y="115"/>
                        <a:pt x="156" y="115"/>
                      </a:cubicBezTo>
                      <a:cubicBezTo>
                        <a:pt x="99" y="115"/>
                        <a:pt x="99" y="115"/>
                        <a:pt x="99" y="115"/>
                      </a:cubicBezTo>
                      <a:cubicBezTo>
                        <a:pt x="99" y="116"/>
                        <a:pt x="99" y="116"/>
                        <a:pt x="99" y="116"/>
                      </a:cubicBezTo>
                      <a:cubicBezTo>
                        <a:pt x="70" y="116"/>
                        <a:pt x="70" y="116"/>
                        <a:pt x="70" y="116"/>
                      </a:cubicBezTo>
                      <a:cubicBezTo>
                        <a:pt x="70" y="115"/>
                        <a:pt x="70" y="115"/>
                        <a:pt x="70" y="115"/>
                      </a:cubicBezTo>
                      <a:cubicBezTo>
                        <a:pt x="69" y="115"/>
                        <a:pt x="69" y="115"/>
                        <a:pt x="69" y="115"/>
                      </a:cubicBezTo>
                      <a:cubicBezTo>
                        <a:pt x="69" y="61"/>
                        <a:pt x="69" y="61"/>
                        <a:pt x="69" y="61"/>
                      </a:cubicBezTo>
                      <a:cubicBezTo>
                        <a:pt x="99" y="61"/>
                        <a:pt x="99" y="61"/>
                        <a:pt x="99" y="61"/>
                      </a:cubicBezTo>
                      <a:cubicBezTo>
                        <a:pt x="99" y="84"/>
                        <a:pt x="99" y="84"/>
                        <a:pt x="99" y="84"/>
                      </a:cubicBezTo>
                      <a:cubicBezTo>
                        <a:pt x="123" y="84"/>
                        <a:pt x="123" y="84"/>
                        <a:pt x="123" y="84"/>
                      </a:cubicBezTo>
                      <a:cubicBezTo>
                        <a:pt x="123" y="33"/>
                        <a:pt x="123" y="33"/>
                        <a:pt x="123" y="33"/>
                      </a:cubicBezTo>
                      <a:cubicBezTo>
                        <a:pt x="32" y="33"/>
                        <a:pt x="32" y="33"/>
                        <a:pt x="32" y="33"/>
                      </a:cubicBezTo>
                      <a:lnTo>
                        <a:pt x="32"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41" name="Freeform 7"/>
                <p:cNvSpPr>
                  <a:spLocks/>
                </p:cNvSpPr>
                <p:nvPr/>
              </p:nvSpPr>
              <p:spPr bwMode="auto">
                <a:xfrm>
                  <a:off x="3324952" y="5029200"/>
                  <a:ext cx="526381" cy="126831"/>
                </a:xfrm>
                <a:custGeom>
                  <a:avLst/>
                  <a:gdLst>
                    <a:gd name="T0" fmla="*/ 33 w 412"/>
                    <a:gd name="T1" fmla="*/ 150 h 182"/>
                    <a:gd name="T2" fmla="*/ 187 w 412"/>
                    <a:gd name="T3" fmla="*/ 150 h 182"/>
                    <a:gd name="T4" fmla="*/ 187 w 412"/>
                    <a:gd name="T5" fmla="*/ 1 h 182"/>
                    <a:gd name="T6" fmla="*/ 187 w 412"/>
                    <a:gd name="T7" fmla="*/ 1 h 182"/>
                    <a:gd name="T8" fmla="*/ 187 w 412"/>
                    <a:gd name="T9" fmla="*/ 1 h 182"/>
                    <a:gd name="T10" fmla="*/ 412 w 412"/>
                    <a:gd name="T11" fmla="*/ 0 h 182"/>
                    <a:gd name="T12" fmla="*/ 412 w 412"/>
                    <a:gd name="T13" fmla="*/ 181 h 182"/>
                    <a:gd name="T14" fmla="*/ 380 w 412"/>
                    <a:gd name="T15" fmla="*/ 181 h 182"/>
                    <a:gd name="T16" fmla="*/ 380 w 412"/>
                    <a:gd name="T17" fmla="*/ 181 h 182"/>
                    <a:gd name="T18" fmla="*/ 256 w 412"/>
                    <a:gd name="T19" fmla="*/ 182 h 182"/>
                    <a:gd name="T20" fmla="*/ 255 w 412"/>
                    <a:gd name="T21" fmla="*/ 62 h 182"/>
                    <a:gd name="T22" fmla="*/ 342 w 412"/>
                    <a:gd name="T23" fmla="*/ 62 h 182"/>
                    <a:gd name="T24" fmla="*/ 342 w 412"/>
                    <a:gd name="T25" fmla="*/ 62 h 182"/>
                    <a:gd name="T26" fmla="*/ 342 w 412"/>
                    <a:gd name="T27" fmla="*/ 62 h 182"/>
                    <a:gd name="T28" fmla="*/ 342 w 412"/>
                    <a:gd name="T29" fmla="*/ 94 h 182"/>
                    <a:gd name="T30" fmla="*/ 342 w 412"/>
                    <a:gd name="T31" fmla="*/ 94 h 182"/>
                    <a:gd name="T32" fmla="*/ 342 w 412"/>
                    <a:gd name="T33" fmla="*/ 116 h 182"/>
                    <a:gd name="T34" fmla="*/ 313 w 412"/>
                    <a:gd name="T35" fmla="*/ 116 h 182"/>
                    <a:gd name="T36" fmla="*/ 313 w 412"/>
                    <a:gd name="T37" fmla="*/ 94 h 182"/>
                    <a:gd name="T38" fmla="*/ 288 w 412"/>
                    <a:gd name="T39" fmla="*/ 94 h 182"/>
                    <a:gd name="T40" fmla="*/ 288 w 412"/>
                    <a:gd name="T41" fmla="*/ 149 h 182"/>
                    <a:gd name="T42" fmla="*/ 380 w 412"/>
                    <a:gd name="T43" fmla="*/ 149 h 182"/>
                    <a:gd name="T44" fmla="*/ 380 w 412"/>
                    <a:gd name="T45" fmla="*/ 32 h 182"/>
                    <a:gd name="T46" fmla="*/ 220 w 412"/>
                    <a:gd name="T47" fmla="*/ 32 h 182"/>
                    <a:gd name="T48" fmla="*/ 220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7 w 412"/>
                    <a:gd name="T61" fmla="*/ 115 h 182"/>
                    <a:gd name="T62" fmla="*/ 100 w 412"/>
                    <a:gd name="T63" fmla="*/ 115 h 182"/>
                    <a:gd name="T64" fmla="*/ 100 w 412"/>
                    <a:gd name="T65" fmla="*/ 116 h 182"/>
                    <a:gd name="T66" fmla="*/ 71 w 412"/>
                    <a:gd name="T67" fmla="*/ 116 h 182"/>
                    <a:gd name="T68" fmla="*/ 71 w 412"/>
                    <a:gd name="T69" fmla="*/ 115 h 182"/>
                    <a:gd name="T70" fmla="*/ 70 w 412"/>
                    <a:gd name="T71" fmla="*/ 115 h 182"/>
                    <a:gd name="T72" fmla="*/ 69 w 412"/>
                    <a:gd name="T73" fmla="*/ 61 h 182"/>
                    <a:gd name="T74" fmla="*/ 100 w 412"/>
                    <a:gd name="T75" fmla="*/ 61 h 182"/>
                    <a:gd name="T76" fmla="*/ 100 w 412"/>
                    <a:gd name="T77" fmla="*/ 84 h 182"/>
                    <a:gd name="T78" fmla="*/ 124 w 412"/>
                    <a:gd name="T79" fmla="*/ 84 h 182"/>
                    <a:gd name="T80" fmla="*/ 124 w 412"/>
                    <a:gd name="T81" fmla="*/ 33 h 182"/>
                    <a:gd name="T82" fmla="*/ 33 w 412"/>
                    <a:gd name="T83" fmla="*/ 33 h 182"/>
                    <a:gd name="T84" fmla="*/ 33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3" y="150"/>
                      </a:moveTo>
                      <a:cubicBezTo>
                        <a:pt x="187" y="150"/>
                        <a:pt x="187" y="150"/>
                        <a:pt x="187" y="150"/>
                      </a:cubicBezTo>
                      <a:cubicBezTo>
                        <a:pt x="187" y="1"/>
                        <a:pt x="187" y="1"/>
                        <a:pt x="187"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80" y="181"/>
                        <a:pt x="380" y="181"/>
                        <a:pt x="380" y="181"/>
                      </a:cubicBezTo>
                      <a:cubicBezTo>
                        <a:pt x="380" y="181"/>
                        <a:pt x="380" y="181"/>
                        <a:pt x="380" y="181"/>
                      </a:cubicBezTo>
                      <a:cubicBezTo>
                        <a:pt x="256" y="182"/>
                        <a:pt x="256" y="182"/>
                        <a:pt x="256" y="182"/>
                      </a:cubicBezTo>
                      <a:cubicBezTo>
                        <a:pt x="256" y="143"/>
                        <a:pt x="255" y="100"/>
                        <a:pt x="255" y="62"/>
                      </a:cubicBezTo>
                      <a:cubicBezTo>
                        <a:pt x="285" y="62"/>
                        <a:pt x="313" y="62"/>
                        <a:pt x="342" y="62"/>
                      </a:cubicBezTo>
                      <a:cubicBezTo>
                        <a:pt x="342" y="62"/>
                        <a:pt x="342" y="62"/>
                        <a:pt x="342" y="62"/>
                      </a:cubicBezTo>
                      <a:cubicBezTo>
                        <a:pt x="342" y="62"/>
                        <a:pt x="342" y="62"/>
                        <a:pt x="342" y="62"/>
                      </a:cubicBezTo>
                      <a:cubicBezTo>
                        <a:pt x="342" y="94"/>
                        <a:pt x="342" y="94"/>
                        <a:pt x="342"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8" y="94"/>
                        <a:pt x="288" y="94"/>
                        <a:pt x="288" y="94"/>
                      </a:cubicBezTo>
                      <a:cubicBezTo>
                        <a:pt x="288" y="149"/>
                        <a:pt x="288" y="149"/>
                        <a:pt x="288" y="149"/>
                      </a:cubicBezTo>
                      <a:cubicBezTo>
                        <a:pt x="380" y="149"/>
                        <a:pt x="380" y="149"/>
                        <a:pt x="380" y="149"/>
                      </a:cubicBezTo>
                      <a:cubicBezTo>
                        <a:pt x="380" y="32"/>
                        <a:pt x="380" y="32"/>
                        <a:pt x="380" y="32"/>
                      </a:cubicBezTo>
                      <a:cubicBezTo>
                        <a:pt x="220" y="32"/>
                        <a:pt x="220" y="32"/>
                        <a:pt x="220" y="32"/>
                      </a:cubicBezTo>
                      <a:cubicBezTo>
                        <a:pt x="220" y="32"/>
                        <a:pt x="220" y="32"/>
                        <a:pt x="220"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7" y="115"/>
                        <a:pt x="157" y="115"/>
                        <a:pt x="157" y="115"/>
                      </a:cubicBezTo>
                      <a:cubicBezTo>
                        <a:pt x="100" y="115"/>
                        <a:pt x="100" y="115"/>
                        <a:pt x="100" y="115"/>
                      </a:cubicBezTo>
                      <a:cubicBezTo>
                        <a:pt x="100" y="116"/>
                        <a:pt x="100" y="116"/>
                        <a:pt x="100" y="116"/>
                      </a:cubicBezTo>
                      <a:cubicBezTo>
                        <a:pt x="71" y="116"/>
                        <a:pt x="71" y="116"/>
                        <a:pt x="71" y="116"/>
                      </a:cubicBezTo>
                      <a:cubicBezTo>
                        <a:pt x="71" y="115"/>
                        <a:pt x="71" y="115"/>
                        <a:pt x="71" y="115"/>
                      </a:cubicBezTo>
                      <a:cubicBezTo>
                        <a:pt x="70" y="115"/>
                        <a:pt x="70" y="115"/>
                        <a:pt x="70" y="115"/>
                      </a:cubicBezTo>
                      <a:cubicBezTo>
                        <a:pt x="69" y="61"/>
                        <a:pt x="69" y="61"/>
                        <a:pt x="69" y="61"/>
                      </a:cubicBezTo>
                      <a:cubicBezTo>
                        <a:pt x="100" y="61"/>
                        <a:pt x="100" y="61"/>
                        <a:pt x="100" y="61"/>
                      </a:cubicBezTo>
                      <a:cubicBezTo>
                        <a:pt x="100" y="84"/>
                        <a:pt x="100" y="84"/>
                        <a:pt x="100" y="84"/>
                      </a:cubicBezTo>
                      <a:cubicBezTo>
                        <a:pt x="124" y="84"/>
                        <a:pt x="124" y="84"/>
                        <a:pt x="124" y="84"/>
                      </a:cubicBezTo>
                      <a:cubicBezTo>
                        <a:pt x="124" y="33"/>
                        <a:pt x="124" y="33"/>
                        <a:pt x="124" y="33"/>
                      </a:cubicBezTo>
                      <a:cubicBezTo>
                        <a:pt x="33" y="33"/>
                        <a:pt x="33" y="33"/>
                        <a:pt x="33" y="33"/>
                      </a:cubicBezTo>
                      <a:lnTo>
                        <a:pt x="33"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42" name="Freeform 8"/>
                <p:cNvSpPr>
                  <a:spLocks/>
                </p:cNvSpPr>
                <p:nvPr/>
              </p:nvSpPr>
              <p:spPr bwMode="auto">
                <a:xfrm>
                  <a:off x="3880865" y="5029200"/>
                  <a:ext cx="524643" cy="126831"/>
                </a:xfrm>
                <a:custGeom>
                  <a:avLst/>
                  <a:gdLst>
                    <a:gd name="T0" fmla="*/ 33 w 412"/>
                    <a:gd name="T1" fmla="*/ 150 h 182"/>
                    <a:gd name="T2" fmla="*/ 187 w 412"/>
                    <a:gd name="T3" fmla="*/ 150 h 182"/>
                    <a:gd name="T4" fmla="*/ 187 w 412"/>
                    <a:gd name="T5" fmla="*/ 1 h 182"/>
                    <a:gd name="T6" fmla="*/ 187 w 412"/>
                    <a:gd name="T7" fmla="*/ 1 h 182"/>
                    <a:gd name="T8" fmla="*/ 187 w 412"/>
                    <a:gd name="T9" fmla="*/ 1 h 182"/>
                    <a:gd name="T10" fmla="*/ 412 w 412"/>
                    <a:gd name="T11" fmla="*/ 0 h 182"/>
                    <a:gd name="T12" fmla="*/ 412 w 412"/>
                    <a:gd name="T13" fmla="*/ 181 h 182"/>
                    <a:gd name="T14" fmla="*/ 380 w 412"/>
                    <a:gd name="T15" fmla="*/ 181 h 182"/>
                    <a:gd name="T16" fmla="*/ 380 w 412"/>
                    <a:gd name="T17" fmla="*/ 181 h 182"/>
                    <a:gd name="T18" fmla="*/ 256 w 412"/>
                    <a:gd name="T19" fmla="*/ 182 h 182"/>
                    <a:gd name="T20" fmla="*/ 255 w 412"/>
                    <a:gd name="T21" fmla="*/ 62 h 182"/>
                    <a:gd name="T22" fmla="*/ 342 w 412"/>
                    <a:gd name="T23" fmla="*/ 62 h 182"/>
                    <a:gd name="T24" fmla="*/ 342 w 412"/>
                    <a:gd name="T25" fmla="*/ 62 h 182"/>
                    <a:gd name="T26" fmla="*/ 342 w 412"/>
                    <a:gd name="T27" fmla="*/ 62 h 182"/>
                    <a:gd name="T28" fmla="*/ 342 w 412"/>
                    <a:gd name="T29" fmla="*/ 94 h 182"/>
                    <a:gd name="T30" fmla="*/ 342 w 412"/>
                    <a:gd name="T31" fmla="*/ 94 h 182"/>
                    <a:gd name="T32" fmla="*/ 342 w 412"/>
                    <a:gd name="T33" fmla="*/ 116 h 182"/>
                    <a:gd name="T34" fmla="*/ 313 w 412"/>
                    <a:gd name="T35" fmla="*/ 116 h 182"/>
                    <a:gd name="T36" fmla="*/ 313 w 412"/>
                    <a:gd name="T37" fmla="*/ 94 h 182"/>
                    <a:gd name="T38" fmla="*/ 288 w 412"/>
                    <a:gd name="T39" fmla="*/ 94 h 182"/>
                    <a:gd name="T40" fmla="*/ 288 w 412"/>
                    <a:gd name="T41" fmla="*/ 149 h 182"/>
                    <a:gd name="T42" fmla="*/ 380 w 412"/>
                    <a:gd name="T43" fmla="*/ 149 h 182"/>
                    <a:gd name="T44" fmla="*/ 380 w 412"/>
                    <a:gd name="T45" fmla="*/ 32 h 182"/>
                    <a:gd name="T46" fmla="*/ 220 w 412"/>
                    <a:gd name="T47" fmla="*/ 32 h 182"/>
                    <a:gd name="T48" fmla="*/ 220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7 w 412"/>
                    <a:gd name="T61" fmla="*/ 115 h 182"/>
                    <a:gd name="T62" fmla="*/ 100 w 412"/>
                    <a:gd name="T63" fmla="*/ 115 h 182"/>
                    <a:gd name="T64" fmla="*/ 100 w 412"/>
                    <a:gd name="T65" fmla="*/ 116 h 182"/>
                    <a:gd name="T66" fmla="*/ 71 w 412"/>
                    <a:gd name="T67" fmla="*/ 116 h 182"/>
                    <a:gd name="T68" fmla="*/ 71 w 412"/>
                    <a:gd name="T69" fmla="*/ 115 h 182"/>
                    <a:gd name="T70" fmla="*/ 70 w 412"/>
                    <a:gd name="T71" fmla="*/ 115 h 182"/>
                    <a:gd name="T72" fmla="*/ 69 w 412"/>
                    <a:gd name="T73" fmla="*/ 61 h 182"/>
                    <a:gd name="T74" fmla="*/ 100 w 412"/>
                    <a:gd name="T75" fmla="*/ 61 h 182"/>
                    <a:gd name="T76" fmla="*/ 100 w 412"/>
                    <a:gd name="T77" fmla="*/ 84 h 182"/>
                    <a:gd name="T78" fmla="*/ 124 w 412"/>
                    <a:gd name="T79" fmla="*/ 84 h 182"/>
                    <a:gd name="T80" fmla="*/ 124 w 412"/>
                    <a:gd name="T81" fmla="*/ 33 h 182"/>
                    <a:gd name="T82" fmla="*/ 33 w 412"/>
                    <a:gd name="T83" fmla="*/ 33 h 182"/>
                    <a:gd name="T84" fmla="*/ 33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3" y="150"/>
                      </a:moveTo>
                      <a:cubicBezTo>
                        <a:pt x="187" y="150"/>
                        <a:pt x="187" y="150"/>
                        <a:pt x="187" y="150"/>
                      </a:cubicBezTo>
                      <a:cubicBezTo>
                        <a:pt x="187" y="1"/>
                        <a:pt x="187" y="1"/>
                        <a:pt x="187"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80" y="181"/>
                        <a:pt x="380" y="181"/>
                        <a:pt x="380" y="181"/>
                      </a:cubicBezTo>
                      <a:cubicBezTo>
                        <a:pt x="380" y="181"/>
                        <a:pt x="380" y="181"/>
                        <a:pt x="380" y="181"/>
                      </a:cubicBezTo>
                      <a:cubicBezTo>
                        <a:pt x="256" y="182"/>
                        <a:pt x="256" y="182"/>
                        <a:pt x="256" y="182"/>
                      </a:cubicBezTo>
                      <a:cubicBezTo>
                        <a:pt x="256" y="143"/>
                        <a:pt x="255" y="100"/>
                        <a:pt x="255" y="62"/>
                      </a:cubicBezTo>
                      <a:cubicBezTo>
                        <a:pt x="285" y="62"/>
                        <a:pt x="313" y="62"/>
                        <a:pt x="342" y="62"/>
                      </a:cubicBezTo>
                      <a:cubicBezTo>
                        <a:pt x="342" y="62"/>
                        <a:pt x="342" y="62"/>
                        <a:pt x="342" y="62"/>
                      </a:cubicBezTo>
                      <a:cubicBezTo>
                        <a:pt x="342" y="62"/>
                        <a:pt x="342" y="62"/>
                        <a:pt x="342" y="62"/>
                      </a:cubicBezTo>
                      <a:cubicBezTo>
                        <a:pt x="342" y="94"/>
                        <a:pt x="342" y="94"/>
                        <a:pt x="342"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8" y="94"/>
                        <a:pt x="288" y="94"/>
                        <a:pt x="288" y="94"/>
                      </a:cubicBezTo>
                      <a:cubicBezTo>
                        <a:pt x="288" y="149"/>
                        <a:pt x="288" y="149"/>
                        <a:pt x="288" y="149"/>
                      </a:cubicBezTo>
                      <a:cubicBezTo>
                        <a:pt x="380" y="149"/>
                        <a:pt x="380" y="149"/>
                        <a:pt x="380" y="149"/>
                      </a:cubicBezTo>
                      <a:cubicBezTo>
                        <a:pt x="380" y="32"/>
                        <a:pt x="380" y="32"/>
                        <a:pt x="380" y="32"/>
                      </a:cubicBezTo>
                      <a:cubicBezTo>
                        <a:pt x="220" y="32"/>
                        <a:pt x="220" y="32"/>
                        <a:pt x="220" y="32"/>
                      </a:cubicBezTo>
                      <a:cubicBezTo>
                        <a:pt x="220" y="32"/>
                        <a:pt x="220" y="32"/>
                        <a:pt x="220"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7" y="115"/>
                        <a:pt x="157" y="115"/>
                        <a:pt x="157" y="115"/>
                      </a:cubicBezTo>
                      <a:cubicBezTo>
                        <a:pt x="100" y="115"/>
                        <a:pt x="100" y="115"/>
                        <a:pt x="100" y="115"/>
                      </a:cubicBezTo>
                      <a:cubicBezTo>
                        <a:pt x="100" y="116"/>
                        <a:pt x="100" y="116"/>
                        <a:pt x="100" y="116"/>
                      </a:cubicBezTo>
                      <a:cubicBezTo>
                        <a:pt x="71" y="116"/>
                        <a:pt x="71" y="116"/>
                        <a:pt x="71" y="116"/>
                      </a:cubicBezTo>
                      <a:cubicBezTo>
                        <a:pt x="71" y="115"/>
                        <a:pt x="71" y="115"/>
                        <a:pt x="71" y="115"/>
                      </a:cubicBezTo>
                      <a:cubicBezTo>
                        <a:pt x="70" y="115"/>
                        <a:pt x="70" y="115"/>
                        <a:pt x="70" y="115"/>
                      </a:cubicBezTo>
                      <a:cubicBezTo>
                        <a:pt x="69" y="61"/>
                        <a:pt x="69" y="61"/>
                        <a:pt x="69" y="61"/>
                      </a:cubicBezTo>
                      <a:cubicBezTo>
                        <a:pt x="100" y="61"/>
                        <a:pt x="100" y="61"/>
                        <a:pt x="100" y="61"/>
                      </a:cubicBezTo>
                      <a:cubicBezTo>
                        <a:pt x="100" y="84"/>
                        <a:pt x="100" y="84"/>
                        <a:pt x="100" y="84"/>
                      </a:cubicBezTo>
                      <a:cubicBezTo>
                        <a:pt x="124" y="84"/>
                        <a:pt x="124" y="84"/>
                        <a:pt x="124" y="84"/>
                      </a:cubicBezTo>
                      <a:cubicBezTo>
                        <a:pt x="124" y="33"/>
                        <a:pt x="124" y="33"/>
                        <a:pt x="124" y="33"/>
                      </a:cubicBezTo>
                      <a:cubicBezTo>
                        <a:pt x="33" y="33"/>
                        <a:pt x="33" y="33"/>
                        <a:pt x="33" y="33"/>
                      </a:cubicBezTo>
                      <a:lnTo>
                        <a:pt x="33"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43" name="Freeform 9"/>
                <p:cNvSpPr>
                  <a:spLocks/>
                </p:cNvSpPr>
                <p:nvPr/>
              </p:nvSpPr>
              <p:spPr bwMode="auto">
                <a:xfrm>
                  <a:off x="4436778" y="5029200"/>
                  <a:ext cx="526381" cy="126831"/>
                </a:xfrm>
                <a:custGeom>
                  <a:avLst/>
                  <a:gdLst>
                    <a:gd name="T0" fmla="*/ 32 w 412"/>
                    <a:gd name="T1" fmla="*/ 150 h 182"/>
                    <a:gd name="T2" fmla="*/ 186 w 412"/>
                    <a:gd name="T3" fmla="*/ 150 h 182"/>
                    <a:gd name="T4" fmla="*/ 186 w 412"/>
                    <a:gd name="T5" fmla="*/ 1 h 182"/>
                    <a:gd name="T6" fmla="*/ 187 w 412"/>
                    <a:gd name="T7" fmla="*/ 1 h 182"/>
                    <a:gd name="T8" fmla="*/ 187 w 412"/>
                    <a:gd name="T9" fmla="*/ 1 h 182"/>
                    <a:gd name="T10" fmla="*/ 412 w 412"/>
                    <a:gd name="T11" fmla="*/ 0 h 182"/>
                    <a:gd name="T12" fmla="*/ 412 w 412"/>
                    <a:gd name="T13" fmla="*/ 181 h 182"/>
                    <a:gd name="T14" fmla="*/ 379 w 412"/>
                    <a:gd name="T15" fmla="*/ 181 h 182"/>
                    <a:gd name="T16" fmla="*/ 379 w 412"/>
                    <a:gd name="T17" fmla="*/ 181 h 182"/>
                    <a:gd name="T18" fmla="*/ 256 w 412"/>
                    <a:gd name="T19" fmla="*/ 182 h 182"/>
                    <a:gd name="T20" fmla="*/ 255 w 412"/>
                    <a:gd name="T21" fmla="*/ 62 h 182"/>
                    <a:gd name="T22" fmla="*/ 342 w 412"/>
                    <a:gd name="T23" fmla="*/ 62 h 182"/>
                    <a:gd name="T24" fmla="*/ 342 w 412"/>
                    <a:gd name="T25" fmla="*/ 62 h 182"/>
                    <a:gd name="T26" fmla="*/ 342 w 412"/>
                    <a:gd name="T27" fmla="*/ 62 h 182"/>
                    <a:gd name="T28" fmla="*/ 342 w 412"/>
                    <a:gd name="T29" fmla="*/ 94 h 182"/>
                    <a:gd name="T30" fmla="*/ 342 w 412"/>
                    <a:gd name="T31" fmla="*/ 94 h 182"/>
                    <a:gd name="T32" fmla="*/ 342 w 412"/>
                    <a:gd name="T33" fmla="*/ 116 h 182"/>
                    <a:gd name="T34" fmla="*/ 313 w 412"/>
                    <a:gd name="T35" fmla="*/ 116 h 182"/>
                    <a:gd name="T36" fmla="*/ 313 w 412"/>
                    <a:gd name="T37" fmla="*/ 94 h 182"/>
                    <a:gd name="T38" fmla="*/ 288 w 412"/>
                    <a:gd name="T39" fmla="*/ 94 h 182"/>
                    <a:gd name="T40" fmla="*/ 288 w 412"/>
                    <a:gd name="T41" fmla="*/ 149 h 182"/>
                    <a:gd name="T42" fmla="*/ 379 w 412"/>
                    <a:gd name="T43" fmla="*/ 149 h 182"/>
                    <a:gd name="T44" fmla="*/ 379 w 412"/>
                    <a:gd name="T45" fmla="*/ 32 h 182"/>
                    <a:gd name="T46" fmla="*/ 220 w 412"/>
                    <a:gd name="T47" fmla="*/ 32 h 182"/>
                    <a:gd name="T48" fmla="*/ 220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6 w 412"/>
                    <a:gd name="T61" fmla="*/ 115 h 182"/>
                    <a:gd name="T62" fmla="*/ 99 w 412"/>
                    <a:gd name="T63" fmla="*/ 115 h 182"/>
                    <a:gd name="T64" fmla="*/ 99 w 412"/>
                    <a:gd name="T65" fmla="*/ 116 h 182"/>
                    <a:gd name="T66" fmla="*/ 70 w 412"/>
                    <a:gd name="T67" fmla="*/ 116 h 182"/>
                    <a:gd name="T68" fmla="*/ 70 w 412"/>
                    <a:gd name="T69" fmla="*/ 115 h 182"/>
                    <a:gd name="T70" fmla="*/ 69 w 412"/>
                    <a:gd name="T71" fmla="*/ 115 h 182"/>
                    <a:gd name="T72" fmla="*/ 69 w 412"/>
                    <a:gd name="T73" fmla="*/ 61 h 182"/>
                    <a:gd name="T74" fmla="*/ 99 w 412"/>
                    <a:gd name="T75" fmla="*/ 61 h 182"/>
                    <a:gd name="T76" fmla="*/ 99 w 412"/>
                    <a:gd name="T77" fmla="*/ 84 h 182"/>
                    <a:gd name="T78" fmla="*/ 123 w 412"/>
                    <a:gd name="T79" fmla="*/ 84 h 182"/>
                    <a:gd name="T80" fmla="*/ 123 w 412"/>
                    <a:gd name="T81" fmla="*/ 33 h 182"/>
                    <a:gd name="T82" fmla="*/ 32 w 412"/>
                    <a:gd name="T83" fmla="*/ 33 h 182"/>
                    <a:gd name="T84" fmla="*/ 32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2" y="150"/>
                      </a:moveTo>
                      <a:cubicBezTo>
                        <a:pt x="186" y="150"/>
                        <a:pt x="186" y="150"/>
                        <a:pt x="186" y="150"/>
                      </a:cubicBezTo>
                      <a:cubicBezTo>
                        <a:pt x="186" y="1"/>
                        <a:pt x="186" y="1"/>
                        <a:pt x="186"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79" y="181"/>
                        <a:pt x="379" y="181"/>
                        <a:pt x="379" y="181"/>
                      </a:cubicBezTo>
                      <a:cubicBezTo>
                        <a:pt x="379" y="181"/>
                        <a:pt x="379" y="181"/>
                        <a:pt x="379" y="181"/>
                      </a:cubicBezTo>
                      <a:cubicBezTo>
                        <a:pt x="256" y="182"/>
                        <a:pt x="256" y="182"/>
                        <a:pt x="256" y="182"/>
                      </a:cubicBezTo>
                      <a:cubicBezTo>
                        <a:pt x="256" y="143"/>
                        <a:pt x="255" y="100"/>
                        <a:pt x="255" y="62"/>
                      </a:cubicBezTo>
                      <a:cubicBezTo>
                        <a:pt x="284" y="62"/>
                        <a:pt x="313" y="62"/>
                        <a:pt x="342" y="62"/>
                      </a:cubicBezTo>
                      <a:cubicBezTo>
                        <a:pt x="342" y="62"/>
                        <a:pt x="342" y="62"/>
                        <a:pt x="342" y="62"/>
                      </a:cubicBezTo>
                      <a:cubicBezTo>
                        <a:pt x="342" y="62"/>
                        <a:pt x="342" y="62"/>
                        <a:pt x="342" y="62"/>
                      </a:cubicBezTo>
                      <a:cubicBezTo>
                        <a:pt x="342" y="94"/>
                        <a:pt x="342" y="94"/>
                        <a:pt x="342"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8" y="94"/>
                        <a:pt x="288" y="94"/>
                        <a:pt x="288" y="94"/>
                      </a:cubicBezTo>
                      <a:cubicBezTo>
                        <a:pt x="288" y="149"/>
                        <a:pt x="288" y="149"/>
                        <a:pt x="288" y="149"/>
                      </a:cubicBezTo>
                      <a:cubicBezTo>
                        <a:pt x="379" y="149"/>
                        <a:pt x="379" y="149"/>
                        <a:pt x="379" y="149"/>
                      </a:cubicBezTo>
                      <a:cubicBezTo>
                        <a:pt x="379" y="32"/>
                        <a:pt x="379" y="32"/>
                        <a:pt x="379" y="32"/>
                      </a:cubicBezTo>
                      <a:cubicBezTo>
                        <a:pt x="220" y="32"/>
                        <a:pt x="220" y="32"/>
                        <a:pt x="220" y="32"/>
                      </a:cubicBezTo>
                      <a:cubicBezTo>
                        <a:pt x="220" y="32"/>
                        <a:pt x="220" y="32"/>
                        <a:pt x="220"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6" y="115"/>
                        <a:pt x="156" y="115"/>
                        <a:pt x="156" y="115"/>
                      </a:cubicBezTo>
                      <a:cubicBezTo>
                        <a:pt x="99" y="115"/>
                        <a:pt x="99" y="115"/>
                        <a:pt x="99" y="115"/>
                      </a:cubicBezTo>
                      <a:cubicBezTo>
                        <a:pt x="99" y="116"/>
                        <a:pt x="99" y="116"/>
                        <a:pt x="99" y="116"/>
                      </a:cubicBezTo>
                      <a:cubicBezTo>
                        <a:pt x="70" y="116"/>
                        <a:pt x="70" y="116"/>
                        <a:pt x="70" y="116"/>
                      </a:cubicBezTo>
                      <a:cubicBezTo>
                        <a:pt x="70" y="115"/>
                        <a:pt x="70" y="115"/>
                        <a:pt x="70" y="115"/>
                      </a:cubicBezTo>
                      <a:cubicBezTo>
                        <a:pt x="69" y="115"/>
                        <a:pt x="69" y="115"/>
                        <a:pt x="69" y="115"/>
                      </a:cubicBezTo>
                      <a:cubicBezTo>
                        <a:pt x="69" y="61"/>
                        <a:pt x="69" y="61"/>
                        <a:pt x="69" y="61"/>
                      </a:cubicBezTo>
                      <a:cubicBezTo>
                        <a:pt x="99" y="61"/>
                        <a:pt x="99" y="61"/>
                        <a:pt x="99" y="61"/>
                      </a:cubicBezTo>
                      <a:cubicBezTo>
                        <a:pt x="99" y="84"/>
                        <a:pt x="99" y="84"/>
                        <a:pt x="99" y="84"/>
                      </a:cubicBezTo>
                      <a:cubicBezTo>
                        <a:pt x="123" y="84"/>
                        <a:pt x="123" y="84"/>
                        <a:pt x="123" y="84"/>
                      </a:cubicBezTo>
                      <a:cubicBezTo>
                        <a:pt x="123" y="33"/>
                        <a:pt x="123" y="33"/>
                        <a:pt x="123" y="33"/>
                      </a:cubicBezTo>
                      <a:cubicBezTo>
                        <a:pt x="32" y="33"/>
                        <a:pt x="32" y="33"/>
                        <a:pt x="32" y="33"/>
                      </a:cubicBezTo>
                      <a:lnTo>
                        <a:pt x="32"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44" name="Freeform 10"/>
                <p:cNvSpPr>
                  <a:spLocks/>
                </p:cNvSpPr>
                <p:nvPr/>
              </p:nvSpPr>
              <p:spPr bwMode="auto">
                <a:xfrm>
                  <a:off x="4994429" y="5029200"/>
                  <a:ext cx="524643" cy="126831"/>
                </a:xfrm>
                <a:custGeom>
                  <a:avLst/>
                  <a:gdLst>
                    <a:gd name="T0" fmla="*/ 33 w 412"/>
                    <a:gd name="T1" fmla="*/ 150 h 182"/>
                    <a:gd name="T2" fmla="*/ 187 w 412"/>
                    <a:gd name="T3" fmla="*/ 150 h 182"/>
                    <a:gd name="T4" fmla="*/ 187 w 412"/>
                    <a:gd name="T5" fmla="*/ 1 h 182"/>
                    <a:gd name="T6" fmla="*/ 187 w 412"/>
                    <a:gd name="T7" fmla="*/ 1 h 182"/>
                    <a:gd name="T8" fmla="*/ 187 w 412"/>
                    <a:gd name="T9" fmla="*/ 1 h 182"/>
                    <a:gd name="T10" fmla="*/ 412 w 412"/>
                    <a:gd name="T11" fmla="*/ 0 h 182"/>
                    <a:gd name="T12" fmla="*/ 412 w 412"/>
                    <a:gd name="T13" fmla="*/ 181 h 182"/>
                    <a:gd name="T14" fmla="*/ 380 w 412"/>
                    <a:gd name="T15" fmla="*/ 181 h 182"/>
                    <a:gd name="T16" fmla="*/ 380 w 412"/>
                    <a:gd name="T17" fmla="*/ 181 h 182"/>
                    <a:gd name="T18" fmla="*/ 256 w 412"/>
                    <a:gd name="T19" fmla="*/ 182 h 182"/>
                    <a:gd name="T20" fmla="*/ 256 w 412"/>
                    <a:gd name="T21" fmla="*/ 62 h 182"/>
                    <a:gd name="T22" fmla="*/ 342 w 412"/>
                    <a:gd name="T23" fmla="*/ 62 h 182"/>
                    <a:gd name="T24" fmla="*/ 342 w 412"/>
                    <a:gd name="T25" fmla="*/ 62 h 182"/>
                    <a:gd name="T26" fmla="*/ 343 w 412"/>
                    <a:gd name="T27" fmla="*/ 62 h 182"/>
                    <a:gd name="T28" fmla="*/ 343 w 412"/>
                    <a:gd name="T29" fmla="*/ 94 h 182"/>
                    <a:gd name="T30" fmla="*/ 342 w 412"/>
                    <a:gd name="T31" fmla="*/ 94 h 182"/>
                    <a:gd name="T32" fmla="*/ 342 w 412"/>
                    <a:gd name="T33" fmla="*/ 116 h 182"/>
                    <a:gd name="T34" fmla="*/ 313 w 412"/>
                    <a:gd name="T35" fmla="*/ 116 h 182"/>
                    <a:gd name="T36" fmla="*/ 313 w 412"/>
                    <a:gd name="T37" fmla="*/ 94 h 182"/>
                    <a:gd name="T38" fmla="*/ 289 w 412"/>
                    <a:gd name="T39" fmla="*/ 94 h 182"/>
                    <a:gd name="T40" fmla="*/ 289 w 412"/>
                    <a:gd name="T41" fmla="*/ 149 h 182"/>
                    <a:gd name="T42" fmla="*/ 380 w 412"/>
                    <a:gd name="T43" fmla="*/ 149 h 182"/>
                    <a:gd name="T44" fmla="*/ 380 w 412"/>
                    <a:gd name="T45" fmla="*/ 32 h 182"/>
                    <a:gd name="T46" fmla="*/ 221 w 412"/>
                    <a:gd name="T47" fmla="*/ 32 h 182"/>
                    <a:gd name="T48" fmla="*/ 221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7 w 412"/>
                    <a:gd name="T61" fmla="*/ 115 h 182"/>
                    <a:gd name="T62" fmla="*/ 100 w 412"/>
                    <a:gd name="T63" fmla="*/ 115 h 182"/>
                    <a:gd name="T64" fmla="*/ 100 w 412"/>
                    <a:gd name="T65" fmla="*/ 116 h 182"/>
                    <a:gd name="T66" fmla="*/ 71 w 412"/>
                    <a:gd name="T67" fmla="*/ 116 h 182"/>
                    <a:gd name="T68" fmla="*/ 71 w 412"/>
                    <a:gd name="T69" fmla="*/ 115 h 182"/>
                    <a:gd name="T70" fmla="*/ 70 w 412"/>
                    <a:gd name="T71" fmla="*/ 115 h 182"/>
                    <a:gd name="T72" fmla="*/ 69 w 412"/>
                    <a:gd name="T73" fmla="*/ 61 h 182"/>
                    <a:gd name="T74" fmla="*/ 100 w 412"/>
                    <a:gd name="T75" fmla="*/ 61 h 182"/>
                    <a:gd name="T76" fmla="*/ 100 w 412"/>
                    <a:gd name="T77" fmla="*/ 84 h 182"/>
                    <a:gd name="T78" fmla="*/ 124 w 412"/>
                    <a:gd name="T79" fmla="*/ 84 h 182"/>
                    <a:gd name="T80" fmla="*/ 124 w 412"/>
                    <a:gd name="T81" fmla="*/ 33 h 182"/>
                    <a:gd name="T82" fmla="*/ 33 w 412"/>
                    <a:gd name="T83" fmla="*/ 33 h 182"/>
                    <a:gd name="T84" fmla="*/ 33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3" y="150"/>
                      </a:moveTo>
                      <a:cubicBezTo>
                        <a:pt x="187" y="150"/>
                        <a:pt x="187" y="150"/>
                        <a:pt x="187" y="150"/>
                      </a:cubicBezTo>
                      <a:cubicBezTo>
                        <a:pt x="187" y="1"/>
                        <a:pt x="187" y="1"/>
                        <a:pt x="187"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80" y="181"/>
                        <a:pt x="380" y="181"/>
                        <a:pt x="380" y="181"/>
                      </a:cubicBezTo>
                      <a:cubicBezTo>
                        <a:pt x="380" y="181"/>
                        <a:pt x="380" y="181"/>
                        <a:pt x="380" y="181"/>
                      </a:cubicBezTo>
                      <a:cubicBezTo>
                        <a:pt x="256" y="182"/>
                        <a:pt x="256" y="182"/>
                        <a:pt x="256" y="182"/>
                      </a:cubicBezTo>
                      <a:cubicBezTo>
                        <a:pt x="256" y="143"/>
                        <a:pt x="256" y="100"/>
                        <a:pt x="256" y="62"/>
                      </a:cubicBezTo>
                      <a:cubicBezTo>
                        <a:pt x="285" y="62"/>
                        <a:pt x="313" y="62"/>
                        <a:pt x="342" y="62"/>
                      </a:cubicBezTo>
                      <a:cubicBezTo>
                        <a:pt x="342" y="62"/>
                        <a:pt x="342" y="62"/>
                        <a:pt x="342" y="62"/>
                      </a:cubicBezTo>
                      <a:cubicBezTo>
                        <a:pt x="343" y="62"/>
                        <a:pt x="343" y="62"/>
                        <a:pt x="343" y="62"/>
                      </a:cubicBezTo>
                      <a:cubicBezTo>
                        <a:pt x="343" y="94"/>
                        <a:pt x="343" y="94"/>
                        <a:pt x="343"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9" y="94"/>
                        <a:pt x="289" y="94"/>
                        <a:pt x="289" y="94"/>
                      </a:cubicBezTo>
                      <a:cubicBezTo>
                        <a:pt x="289" y="149"/>
                        <a:pt x="289" y="149"/>
                        <a:pt x="289" y="149"/>
                      </a:cubicBezTo>
                      <a:cubicBezTo>
                        <a:pt x="380" y="149"/>
                        <a:pt x="380" y="149"/>
                        <a:pt x="380" y="149"/>
                      </a:cubicBezTo>
                      <a:cubicBezTo>
                        <a:pt x="380" y="32"/>
                        <a:pt x="380" y="32"/>
                        <a:pt x="380" y="32"/>
                      </a:cubicBezTo>
                      <a:cubicBezTo>
                        <a:pt x="221" y="32"/>
                        <a:pt x="221" y="32"/>
                        <a:pt x="221" y="32"/>
                      </a:cubicBezTo>
                      <a:cubicBezTo>
                        <a:pt x="221" y="32"/>
                        <a:pt x="221" y="32"/>
                        <a:pt x="221"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7" y="115"/>
                        <a:pt x="157" y="115"/>
                        <a:pt x="157" y="115"/>
                      </a:cubicBezTo>
                      <a:cubicBezTo>
                        <a:pt x="100" y="115"/>
                        <a:pt x="100" y="115"/>
                        <a:pt x="100" y="115"/>
                      </a:cubicBezTo>
                      <a:cubicBezTo>
                        <a:pt x="100" y="116"/>
                        <a:pt x="100" y="116"/>
                        <a:pt x="100" y="116"/>
                      </a:cubicBezTo>
                      <a:cubicBezTo>
                        <a:pt x="71" y="116"/>
                        <a:pt x="71" y="116"/>
                        <a:pt x="71" y="116"/>
                      </a:cubicBezTo>
                      <a:cubicBezTo>
                        <a:pt x="71" y="115"/>
                        <a:pt x="71" y="115"/>
                        <a:pt x="71" y="115"/>
                      </a:cubicBezTo>
                      <a:cubicBezTo>
                        <a:pt x="70" y="115"/>
                        <a:pt x="70" y="115"/>
                        <a:pt x="70" y="115"/>
                      </a:cubicBezTo>
                      <a:cubicBezTo>
                        <a:pt x="69" y="61"/>
                        <a:pt x="69" y="61"/>
                        <a:pt x="69" y="61"/>
                      </a:cubicBezTo>
                      <a:cubicBezTo>
                        <a:pt x="100" y="61"/>
                        <a:pt x="100" y="61"/>
                        <a:pt x="100" y="61"/>
                      </a:cubicBezTo>
                      <a:cubicBezTo>
                        <a:pt x="100" y="84"/>
                        <a:pt x="100" y="84"/>
                        <a:pt x="100" y="84"/>
                      </a:cubicBezTo>
                      <a:cubicBezTo>
                        <a:pt x="124" y="84"/>
                        <a:pt x="124" y="84"/>
                        <a:pt x="124" y="84"/>
                      </a:cubicBezTo>
                      <a:cubicBezTo>
                        <a:pt x="124" y="33"/>
                        <a:pt x="124" y="33"/>
                        <a:pt x="124" y="33"/>
                      </a:cubicBezTo>
                      <a:cubicBezTo>
                        <a:pt x="33" y="33"/>
                        <a:pt x="33" y="33"/>
                        <a:pt x="33" y="33"/>
                      </a:cubicBezTo>
                      <a:lnTo>
                        <a:pt x="33"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45" name="Freeform 11"/>
                <p:cNvSpPr>
                  <a:spLocks/>
                </p:cNvSpPr>
                <p:nvPr/>
              </p:nvSpPr>
              <p:spPr bwMode="auto">
                <a:xfrm>
                  <a:off x="5564240" y="5029200"/>
                  <a:ext cx="524643" cy="126831"/>
                </a:xfrm>
                <a:custGeom>
                  <a:avLst/>
                  <a:gdLst>
                    <a:gd name="T0" fmla="*/ 32 w 411"/>
                    <a:gd name="T1" fmla="*/ 150 h 182"/>
                    <a:gd name="T2" fmla="*/ 186 w 411"/>
                    <a:gd name="T3" fmla="*/ 150 h 182"/>
                    <a:gd name="T4" fmla="*/ 186 w 411"/>
                    <a:gd name="T5" fmla="*/ 1 h 182"/>
                    <a:gd name="T6" fmla="*/ 187 w 411"/>
                    <a:gd name="T7" fmla="*/ 1 h 182"/>
                    <a:gd name="T8" fmla="*/ 187 w 411"/>
                    <a:gd name="T9" fmla="*/ 1 h 182"/>
                    <a:gd name="T10" fmla="*/ 411 w 411"/>
                    <a:gd name="T11" fmla="*/ 0 h 182"/>
                    <a:gd name="T12" fmla="*/ 411 w 411"/>
                    <a:gd name="T13" fmla="*/ 181 h 182"/>
                    <a:gd name="T14" fmla="*/ 379 w 411"/>
                    <a:gd name="T15" fmla="*/ 181 h 182"/>
                    <a:gd name="T16" fmla="*/ 379 w 411"/>
                    <a:gd name="T17" fmla="*/ 181 h 182"/>
                    <a:gd name="T18" fmla="*/ 255 w 411"/>
                    <a:gd name="T19" fmla="*/ 182 h 182"/>
                    <a:gd name="T20" fmla="*/ 255 w 411"/>
                    <a:gd name="T21" fmla="*/ 62 h 182"/>
                    <a:gd name="T22" fmla="*/ 341 w 411"/>
                    <a:gd name="T23" fmla="*/ 62 h 182"/>
                    <a:gd name="T24" fmla="*/ 341 w 411"/>
                    <a:gd name="T25" fmla="*/ 62 h 182"/>
                    <a:gd name="T26" fmla="*/ 342 w 411"/>
                    <a:gd name="T27" fmla="*/ 62 h 182"/>
                    <a:gd name="T28" fmla="*/ 342 w 411"/>
                    <a:gd name="T29" fmla="*/ 94 h 182"/>
                    <a:gd name="T30" fmla="*/ 341 w 411"/>
                    <a:gd name="T31" fmla="*/ 94 h 182"/>
                    <a:gd name="T32" fmla="*/ 341 w 411"/>
                    <a:gd name="T33" fmla="*/ 116 h 182"/>
                    <a:gd name="T34" fmla="*/ 312 w 411"/>
                    <a:gd name="T35" fmla="*/ 116 h 182"/>
                    <a:gd name="T36" fmla="*/ 312 w 411"/>
                    <a:gd name="T37" fmla="*/ 94 h 182"/>
                    <a:gd name="T38" fmla="*/ 288 w 411"/>
                    <a:gd name="T39" fmla="*/ 94 h 182"/>
                    <a:gd name="T40" fmla="*/ 288 w 411"/>
                    <a:gd name="T41" fmla="*/ 149 h 182"/>
                    <a:gd name="T42" fmla="*/ 379 w 411"/>
                    <a:gd name="T43" fmla="*/ 149 h 182"/>
                    <a:gd name="T44" fmla="*/ 379 w 411"/>
                    <a:gd name="T45" fmla="*/ 32 h 182"/>
                    <a:gd name="T46" fmla="*/ 220 w 411"/>
                    <a:gd name="T47" fmla="*/ 32 h 182"/>
                    <a:gd name="T48" fmla="*/ 220 w 411"/>
                    <a:gd name="T49" fmla="*/ 32 h 182"/>
                    <a:gd name="T50" fmla="*/ 218 w 411"/>
                    <a:gd name="T51" fmla="*/ 32 h 182"/>
                    <a:gd name="T52" fmla="*/ 218 w 411"/>
                    <a:gd name="T53" fmla="*/ 182 h 182"/>
                    <a:gd name="T54" fmla="*/ 0 w 411"/>
                    <a:gd name="T55" fmla="*/ 182 h 182"/>
                    <a:gd name="T56" fmla="*/ 0 w 411"/>
                    <a:gd name="T57" fmla="*/ 1 h 182"/>
                    <a:gd name="T58" fmla="*/ 156 w 411"/>
                    <a:gd name="T59" fmla="*/ 0 h 182"/>
                    <a:gd name="T60" fmla="*/ 156 w 411"/>
                    <a:gd name="T61" fmla="*/ 115 h 182"/>
                    <a:gd name="T62" fmla="*/ 99 w 411"/>
                    <a:gd name="T63" fmla="*/ 115 h 182"/>
                    <a:gd name="T64" fmla="*/ 99 w 411"/>
                    <a:gd name="T65" fmla="*/ 116 h 182"/>
                    <a:gd name="T66" fmla="*/ 70 w 411"/>
                    <a:gd name="T67" fmla="*/ 116 h 182"/>
                    <a:gd name="T68" fmla="*/ 70 w 411"/>
                    <a:gd name="T69" fmla="*/ 115 h 182"/>
                    <a:gd name="T70" fmla="*/ 69 w 411"/>
                    <a:gd name="T71" fmla="*/ 115 h 182"/>
                    <a:gd name="T72" fmla="*/ 69 w 411"/>
                    <a:gd name="T73" fmla="*/ 61 h 182"/>
                    <a:gd name="T74" fmla="*/ 99 w 411"/>
                    <a:gd name="T75" fmla="*/ 61 h 182"/>
                    <a:gd name="T76" fmla="*/ 99 w 411"/>
                    <a:gd name="T77" fmla="*/ 84 h 182"/>
                    <a:gd name="T78" fmla="*/ 123 w 411"/>
                    <a:gd name="T79" fmla="*/ 84 h 182"/>
                    <a:gd name="T80" fmla="*/ 123 w 411"/>
                    <a:gd name="T81" fmla="*/ 33 h 182"/>
                    <a:gd name="T82" fmla="*/ 32 w 411"/>
                    <a:gd name="T83" fmla="*/ 33 h 182"/>
                    <a:gd name="T84" fmla="*/ 32 w 411"/>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1" h="182">
                      <a:moveTo>
                        <a:pt x="32" y="150"/>
                      </a:moveTo>
                      <a:cubicBezTo>
                        <a:pt x="186" y="150"/>
                        <a:pt x="186" y="150"/>
                        <a:pt x="186" y="150"/>
                      </a:cubicBezTo>
                      <a:cubicBezTo>
                        <a:pt x="186" y="1"/>
                        <a:pt x="186" y="1"/>
                        <a:pt x="186" y="1"/>
                      </a:cubicBezTo>
                      <a:cubicBezTo>
                        <a:pt x="187" y="1"/>
                        <a:pt x="187" y="1"/>
                        <a:pt x="187" y="1"/>
                      </a:cubicBezTo>
                      <a:cubicBezTo>
                        <a:pt x="187" y="1"/>
                        <a:pt x="187" y="1"/>
                        <a:pt x="187" y="1"/>
                      </a:cubicBezTo>
                      <a:cubicBezTo>
                        <a:pt x="268" y="1"/>
                        <a:pt x="331" y="0"/>
                        <a:pt x="411" y="0"/>
                      </a:cubicBezTo>
                      <a:cubicBezTo>
                        <a:pt x="411" y="181"/>
                        <a:pt x="411" y="181"/>
                        <a:pt x="411" y="181"/>
                      </a:cubicBezTo>
                      <a:cubicBezTo>
                        <a:pt x="379" y="181"/>
                        <a:pt x="379" y="181"/>
                        <a:pt x="379" y="181"/>
                      </a:cubicBezTo>
                      <a:cubicBezTo>
                        <a:pt x="379" y="181"/>
                        <a:pt x="379" y="181"/>
                        <a:pt x="379" y="181"/>
                      </a:cubicBezTo>
                      <a:cubicBezTo>
                        <a:pt x="255" y="182"/>
                        <a:pt x="255" y="182"/>
                        <a:pt x="255" y="182"/>
                      </a:cubicBezTo>
                      <a:cubicBezTo>
                        <a:pt x="255" y="143"/>
                        <a:pt x="255" y="100"/>
                        <a:pt x="255" y="62"/>
                      </a:cubicBezTo>
                      <a:cubicBezTo>
                        <a:pt x="284" y="62"/>
                        <a:pt x="312" y="62"/>
                        <a:pt x="341" y="62"/>
                      </a:cubicBezTo>
                      <a:cubicBezTo>
                        <a:pt x="341" y="62"/>
                        <a:pt x="341" y="62"/>
                        <a:pt x="341" y="62"/>
                      </a:cubicBezTo>
                      <a:cubicBezTo>
                        <a:pt x="342" y="62"/>
                        <a:pt x="342" y="62"/>
                        <a:pt x="342" y="62"/>
                      </a:cubicBezTo>
                      <a:cubicBezTo>
                        <a:pt x="342" y="94"/>
                        <a:pt x="342" y="94"/>
                        <a:pt x="342" y="94"/>
                      </a:cubicBezTo>
                      <a:cubicBezTo>
                        <a:pt x="341" y="94"/>
                        <a:pt x="341" y="94"/>
                        <a:pt x="341" y="94"/>
                      </a:cubicBezTo>
                      <a:cubicBezTo>
                        <a:pt x="341" y="116"/>
                        <a:pt x="341" y="116"/>
                        <a:pt x="341" y="116"/>
                      </a:cubicBezTo>
                      <a:cubicBezTo>
                        <a:pt x="312" y="116"/>
                        <a:pt x="312" y="116"/>
                        <a:pt x="312" y="116"/>
                      </a:cubicBezTo>
                      <a:cubicBezTo>
                        <a:pt x="312" y="94"/>
                        <a:pt x="312" y="94"/>
                        <a:pt x="312" y="94"/>
                      </a:cubicBezTo>
                      <a:cubicBezTo>
                        <a:pt x="288" y="94"/>
                        <a:pt x="288" y="94"/>
                        <a:pt x="288" y="94"/>
                      </a:cubicBezTo>
                      <a:cubicBezTo>
                        <a:pt x="288" y="149"/>
                        <a:pt x="288" y="149"/>
                        <a:pt x="288" y="149"/>
                      </a:cubicBezTo>
                      <a:cubicBezTo>
                        <a:pt x="379" y="149"/>
                        <a:pt x="379" y="149"/>
                        <a:pt x="379" y="149"/>
                      </a:cubicBezTo>
                      <a:cubicBezTo>
                        <a:pt x="379" y="32"/>
                        <a:pt x="379" y="32"/>
                        <a:pt x="379" y="32"/>
                      </a:cubicBezTo>
                      <a:cubicBezTo>
                        <a:pt x="220" y="32"/>
                        <a:pt x="220" y="32"/>
                        <a:pt x="220" y="32"/>
                      </a:cubicBezTo>
                      <a:cubicBezTo>
                        <a:pt x="220" y="32"/>
                        <a:pt x="220" y="32"/>
                        <a:pt x="220" y="32"/>
                      </a:cubicBezTo>
                      <a:cubicBezTo>
                        <a:pt x="218" y="32"/>
                        <a:pt x="218" y="32"/>
                        <a:pt x="218" y="32"/>
                      </a:cubicBezTo>
                      <a:cubicBezTo>
                        <a:pt x="218" y="182"/>
                        <a:pt x="218" y="182"/>
                        <a:pt x="218" y="182"/>
                      </a:cubicBezTo>
                      <a:cubicBezTo>
                        <a:pt x="0" y="182"/>
                        <a:pt x="0" y="182"/>
                        <a:pt x="0" y="182"/>
                      </a:cubicBezTo>
                      <a:cubicBezTo>
                        <a:pt x="0" y="1"/>
                        <a:pt x="0" y="1"/>
                        <a:pt x="0" y="1"/>
                      </a:cubicBezTo>
                      <a:cubicBezTo>
                        <a:pt x="156" y="0"/>
                        <a:pt x="156" y="0"/>
                        <a:pt x="156" y="0"/>
                      </a:cubicBezTo>
                      <a:cubicBezTo>
                        <a:pt x="156" y="115"/>
                        <a:pt x="156" y="115"/>
                        <a:pt x="156" y="115"/>
                      </a:cubicBezTo>
                      <a:cubicBezTo>
                        <a:pt x="99" y="115"/>
                        <a:pt x="99" y="115"/>
                        <a:pt x="99" y="115"/>
                      </a:cubicBezTo>
                      <a:cubicBezTo>
                        <a:pt x="99" y="116"/>
                        <a:pt x="99" y="116"/>
                        <a:pt x="99" y="116"/>
                      </a:cubicBezTo>
                      <a:cubicBezTo>
                        <a:pt x="70" y="116"/>
                        <a:pt x="70" y="116"/>
                        <a:pt x="70" y="116"/>
                      </a:cubicBezTo>
                      <a:cubicBezTo>
                        <a:pt x="70" y="115"/>
                        <a:pt x="70" y="115"/>
                        <a:pt x="70" y="115"/>
                      </a:cubicBezTo>
                      <a:cubicBezTo>
                        <a:pt x="69" y="115"/>
                        <a:pt x="69" y="115"/>
                        <a:pt x="69" y="115"/>
                      </a:cubicBezTo>
                      <a:cubicBezTo>
                        <a:pt x="69" y="61"/>
                        <a:pt x="69" y="61"/>
                        <a:pt x="69" y="61"/>
                      </a:cubicBezTo>
                      <a:cubicBezTo>
                        <a:pt x="99" y="61"/>
                        <a:pt x="99" y="61"/>
                        <a:pt x="99" y="61"/>
                      </a:cubicBezTo>
                      <a:cubicBezTo>
                        <a:pt x="99" y="84"/>
                        <a:pt x="99" y="84"/>
                        <a:pt x="99" y="84"/>
                      </a:cubicBezTo>
                      <a:cubicBezTo>
                        <a:pt x="123" y="84"/>
                        <a:pt x="123" y="84"/>
                        <a:pt x="123" y="84"/>
                      </a:cubicBezTo>
                      <a:cubicBezTo>
                        <a:pt x="123" y="33"/>
                        <a:pt x="123" y="33"/>
                        <a:pt x="123" y="33"/>
                      </a:cubicBezTo>
                      <a:cubicBezTo>
                        <a:pt x="32" y="33"/>
                        <a:pt x="32" y="33"/>
                        <a:pt x="32" y="33"/>
                      </a:cubicBezTo>
                      <a:lnTo>
                        <a:pt x="32"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46" name="Freeform 12"/>
                <p:cNvSpPr>
                  <a:spLocks/>
                </p:cNvSpPr>
                <p:nvPr/>
              </p:nvSpPr>
              <p:spPr bwMode="auto">
                <a:xfrm>
                  <a:off x="6120153" y="5029200"/>
                  <a:ext cx="526381" cy="126831"/>
                </a:xfrm>
                <a:custGeom>
                  <a:avLst/>
                  <a:gdLst>
                    <a:gd name="T0" fmla="*/ 33 w 412"/>
                    <a:gd name="T1" fmla="*/ 150 h 182"/>
                    <a:gd name="T2" fmla="*/ 187 w 412"/>
                    <a:gd name="T3" fmla="*/ 150 h 182"/>
                    <a:gd name="T4" fmla="*/ 187 w 412"/>
                    <a:gd name="T5" fmla="*/ 1 h 182"/>
                    <a:gd name="T6" fmla="*/ 187 w 412"/>
                    <a:gd name="T7" fmla="*/ 1 h 182"/>
                    <a:gd name="T8" fmla="*/ 187 w 412"/>
                    <a:gd name="T9" fmla="*/ 1 h 182"/>
                    <a:gd name="T10" fmla="*/ 412 w 412"/>
                    <a:gd name="T11" fmla="*/ 0 h 182"/>
                    <a:gd name="T12" fmla="*/ 412 w 412"/>
                    <a:gd name="T13" fmla="*/ 181 h 182"/>
                    <a:gd name="T14" fmla="*/ 379 w 412"/>
                    <a:gd name="T15" fmla="*/ 181 h 182"/>
                    <a:gd name="T16" fmla="*/ 379 w 412"/>
                    <a:gd name="T17" fmla="*/ 181 h 182"/>
                    <a:gd name="T18" fmla="*/ 256 w 412"/>
                    <a:gd name="T19" fmla="*/ 182 h 182"/>
                    <a:gd name="T20" fmla="*/ 255 w 412"/>
                    <a:gd name="T21" fmla="*/ 62 h 182"/>
                    <a:gd name="T22" fmla="*/ 342 w 412"/>
                    <a:gd name="T23" fmla="*/ 62 h 182"/>
                    <a:gd name="T24" fmla="*/ 342 w 412"/>
                    <a:gd name="T25" fmla="*/ 62 h 182"/>
                    <a:gd name="T26" fmla="*/ 342 w 412"/>
                    <a:gd name="T27" fmla="*/ 62 h 182"/>
                    <a:gd name="T28" fmla="*/ 342 w 412"/>
                    <a:gd name="T29" fmla="*/ 94 h 182"/>
                    <a:gd name="T30" fmla="*/ 342 w 412"/>
                    <a:gd name="T31" fmla="*/ 94 h 182"/>
                    <a:gd name="T32" fmla="*/ 342 w 412"/>
                    <a:gd name="T33" fmla="*/ 116 h 182"/>
                    <a:gd name="T34" fmla="*/ 313 w 412"/>
                    <a:gd name="T35" fmla="*/ 116 h 182"/>
                    <a:gd name="T36" fmla="*/ 313 w 412"/>
                    <a:gd name="T37" fmla="*/ 94 h 182"/>
                    <a:gd name="T38" fmla="*/ 288 w 412"/>
                    <a:gd name="T39" fmla="*/ 94 h 182"/>
                    <a:gd name="T40" fmla="*/ 288 w 412"/>
                    <a:gd name="T41" fmla="*/ 149 h 182"/>
                    <a:gd name="T42" fmla="*/ 379 w 412"/>
                    <a:gd name="T43" fmla="*/ 149 h 182"/>
                    <a:gd name="T44" fmla="*/ 379 w 412"/>
                    <a:gd name="T45" fmla="*/ 32 h 182"/>
                    <a:gd name="T46" fmla="*/ 220 w 412"/>
                    <a:gd name="T47" fmla="*/ 32 h 182"/>
                    <a:gd name="T48" fmla="*/ 220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7 w 412"/>
                    <a:gd name="T61" fmla="*/ 115 h 182"/>
                    <a:gd name="T62" fmla="*/ 100 w 412"/>
                    <a:gd name="T63" fmla="*/ 115 h 182"/>
                    <a:gd name="T64" fmla="*/ 100 w 412"/>
                    <a:gd name="T65" fmla="*/ 116 h 182"/>
                    <a:gd name="T66" fmla="*/ 71 w 412"/>
                    <a:gd name="T67" fmla="*/ 116 h 182"/>
                    <a:gd name="T68" fmla="*/ 71 w 412"/>
                    <a:gd name="T69" fmla="*/ 115 h 182"/>
                    <a:gd name="T70" fmla="*/ 70 w 412"/>
                    <a:gd name="T71" fmla="*/ 115 h 182"/>
                    <a:gd name="T72" fmla="*/ 69 w 412"/>
                    <a:gd name="T73" fmla="*/ 61 h 182"/>
                    <a:gd name="T74" fmla="*/ 100 w 412"/>
                    <a:gd name="T75" fmla="*/ 61 h 182"/>
                    <a:gd name="T76" fmla="*/ 100 w 412"/>
                    <a:gd name="T77" fmla="*/ 84 h 182"/>
                    <a:gd name="T78" fmla="*/ 124 w 412"/>
                    <a:gd name="T79" fmla="*/ 84 h 182"/>
                    <a:gd name="T80" fmla="*/ 124 w 412"/>
                    <a:gd name="T81" fmla="*/ 33 h 182"/>
                    <a:gd name="T82" fmla="*/ 33 w 412"/>
                    <a:gd name="T83" fmla="*/ 33 h 182"/>
                    <a:gd name="T84" fmla="*/ 33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3" y="150"/>
                      </a:moveTo>
                      <a:cubicBezTo>
                        <a:pt x="187" y="150"/>
                        <a:pt x="187" y="150"/>
                        <a:pt x="187" y="150"/>
                      </a:cubicBezTo>
                      <a:cubicBezTo>
                        <a:pt x="187" y="1"/>
                        <a:pt x="187" y="1"/>
                        <a:pt x="187"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79" y="181"/>
                        <a:pt x="379" y="181"/>
                        <a:pt x="379" y="181"/>
                      </a:cubicBezTo>
                      <a:cubicBezTo>
                        <a:pt x="379" y="181"/>
                        <a:pt x="379" y="181"/>
                        <a:pt x="379" y="181"/>
                      </a:cubicBezTo>
                      <a:cubicBezTo>
                        <a:pt x="256" y="182"/>
                        <a:pt x="256" y="182"/>
                        <a:pt x="256" y="182"/>
                      </a:cubicBezTo>
                      <a:cubicBezTo>
                        <a:pt x="256" y="143"/>
                        <a:pt x="255" y="100"/>
                        <a:pt x="255" y="62"/>
                      </a:cubicBezTo>
                      <a:cubicBezTo>
                        <a:pt x="285" y="62"/>
                        <a:pt x="313" y="62"/>
                        <a:pt x="342" y="62"/>
                      </a:cubicBezTo>
                      <a:cubicBezTo>
                        <a:pt x="342" y="62"/>
                        <a:pt x="342" y="62"/>
                        <a:pt x="342" y="62"/>
                      </a:cubicBezTo>
                      <a:cubicBezTo>
                        <a:pt x="342" y="62"/>
                        <a:pt x="342" y="62"/>
                        <a:pt x="342" y="62"/>
                      </a:cubicBezTo>
                      <a:cubicBezTo>
                        <a:pt x="342" y="94"/>
                        <a:pt x="342" y="94"/>
                        <a:pt x="342"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8" y="94"/>
                        <a:pt x="288" y="94"/>
                        <a:pt x="288" y="94"/>
                      </a:cubicBezTo>
                      <a:cubicBezTo>
                        <a:pt x="288" y="149"/>
                        <a:pt x="288" y="149"/>
                        <a:pt x="288" y="149"/>
                      </a:cubicBezTo>
                      <a:cubicBezTo>
                        <a:pt x="379" y="149"/>
                        <a:pt x="379" y="149"/>
                        <a:pt x="379" y="149"/>
                      </a:cubicBezTo>
                      <a:cubicBezTo>
                        <a:pt x="379" y="32"/>
                        <a:pt x="379" y="32"/>
                        <a:pt x="379" y="32"/>
                      </a:cubicBezTo>
                      <a:cubicBezTo>
                        <a:pt x="220" y="32"/>
                        <a:pt x="220" y="32"/>
                        <a:pt x="220" y="32"/>
                      </a:cubicBezTo>
                      <a:cubicBezTo>
                        <a:pt x="220" y="32"/>
                        <a:pt x="220" y="32"/>
                        <a:pt x="220"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7" y="115"/>
                        <a:pt x="157" y="115"/>
                        <a:pt x="157" y="115"/>
                      </a:cubicBezTo>
                      <a:cubicBezTo>
                        <a:pt x="100" y="115"/>
                        <a:pt x="100" y="115"/>
                        <a:pt x="100" y="115"/>
                      </a:cubicBezTo>
                      <a:cubicBezTo>
                        <a:pt x="100" y="116"/>
                        <a:pt x="100" y="116"/>
                        <a:pt x="100" y="116"/>
                      </a:cubicBezTo>
                      <a:cubicBezTo>
                        <a:pt x="71" y="116"/>
                        <a:pt x="71" y="116"/>
                        <a:pt x="71" y="116"/>
                      </a:cubicBezTo>
                      <a:cubicBezTo>
                        <a:pt x="71" y="115"/>
                        <a:pt x="71" y="115"/>
                        <a:pt x="71" y="115"/>
                      </a:cubicBezTo>
                      <a:cubicBezTo>
                        <a:pt x="70" y="115"/>
                        <a:pt x="70" y="115"/>
                        <a:pt x="70" y="115"/>
                      </a:cubicBezTo>
                      <a:cubicBezTo>
                        <a:pt x="69" y="61"/>
                        <a:pt x="69" y="61"/>
                        <a:pt x="69" y="61"/>
                      </a:cubicBezTo>
                      <a:cubicBezTo>
                        <a:pt x="100" y="61"/>
                        <a:pt x="100" y="61"/>
                        <a:pt x="100" y="61"/>
                      </a:cubicBezTo>
                      <a:cubicBezTo>
                        <a:pt x="100" y="84"/>
                        <a:pt x="100" y="84"/>
                        <a:pt x="100" y="84"/>
                      </a:cubicBezTo>
                      <a:cubicBezTo>
                        <a:pt x="124" y="84"/>
                        <a:pt x="124" y="84"/>
                        <a:pt x="124" y="84"/>
                      </a:cubicBezTo>
                      <a:cubicBezTo>
                        <a:pt x="124" y="33"/>
                        <a:pt x="124" y="33"/>
                        <a:pt x="124" y="33"/>
                      </a:cubicBezTo>
                      <a:cubicBezTo>
                        <a:pt x="33" y="33"/>
                        <a:pt x="33" y="33"/>
                        <a:pt x="33" y="33"/>
                      </a:cubicBezTo>
                      <a:lnTo>
                        <a:pt x="33"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47" name="Freeform 13"/>
                <p:cNvSpPr>
                  <a:spLocks/>
                </p:cNvSpPr>
                <p:nvPr/>
              </p:nvSpPr>
              <p:spPr bwMode="auto">
                <a:xfrm>
                  <a:off x="6677804" y="5029200"/>
                  <a:ext cx="524643" cy="126831"/>
                </a:xfrm>
                <a:custGeom>
                  <a:avLst/>
                  <a:gdLst>
                    <a:gd name="T0" fmla="*/ 32 w 411"/>
                    <a:gd name="T1" fmla="*/ 150 h 182"/>
                    <a:gd name="T2" fmla="*/ 186 w 411"/>
                    <a:gd name="T3" fmla="*/ 150 h 182"/>
                    <a:gd name="T4" fmla="*/ 186 w 411"/>
                    <a:gd name="T5" fmla="*/ 1 h 182"/>
                    <a:gd name="T6" fmla="*/ 187 w 411"/>
                    <a:gd name="T7" fmla="*/ 1 h 182"/>
                    <a:gd name="T8" fmla="*/ 187 w 411"/>
                    <a:gd name="T9" fmla="*/ 1 h 182"/>
                    <a:gd name="T10" fmla="*/ 411 w 411"/>
                    <a:gd name="T11" fmla="*/ 0 h 182"/>
                    <a:gd name="T12" fmla="*/ 411 w 411"/>
                    <a:gd name="T13" fmla="*/ 181 h 182"/>
                    <a:gd name="T14" fmla="*/ 379 w 411"/>
                    <a:gd name="T15" fmla="*/ 181 h 182"/>
                    <a:gd name="T16" fmla="*/ 379 w 411"/>
                    <a:gd name="T17" fmla="*/ 181 h 182"/>
                    <a:gd name="T18" fmla="*/ 255 w 411"/>
                    <a:gd name="T19" fmla="*/ 182 h 182"/>
                    <a:gd name="T20" fmla="*/ 255 w 411"/>
                    <a:gd name="T21" fmla="*/ 62 h 182"/>
                    <a:gd name="T22" fmla="*/ 342 w 411"/>
                    <a:gd name="T23" fmla="*/ 62 h 182"/>
                    <a:gd name="T24" fmla="*/ 342 w 411"/>
                    <a:gd name="T25" fmla="*/ 62 h 182"/>
                    <a:gd name="T26" fmla="*/ 342 w 411"/>
                    <a:gd name="T27" fmla="*/ 62 h 182"/>
                    <a:gd name="T28" fmla="*/ 342 w 411"/>
                    <a:gd name="T29" fmla="*/ 94 h 182"/>
                    <a:gd name="T30" fmla="*/ 342 w 411"/>
                    <a:gd name="T31" fmla="*/ 94 h 182"/>
                    <a:gd name="T32" fmla="*/ 342 w 411"/>
                    <a:gd name="T33" fmla="*/ 116 h 182"/>
                    <a:gd name="T34" fmla="*/ 313 w 411"/>
                    <a:gd name="T35" fmla="*/ 116 h 182"/>
                    <a:gd name="T36" fmla="*/ 313 w 411"/>
                    <a:gd name="T37" fmla="*/ 94 h 182"/>
                    <a:gd name="T38" fmla="*/ 288 w 411"/>
                    <a:gd name="T39" fmla="*/ 94 h 182"/>
                    <a:gd name="T40" fmla="*/ 288 w 411"/>
                    <a:gd name="T41" fmla="*/ 149 h 182"/>
                    <a:gd name="T42" fmla="*/ 379 w 411"/>
                    <a:gd name="T43" fmla="*/ 149 h 182"/>
                    <a:gd name="T44" fmla="*/ 379 w 411"/>
                    <a:gd name="T45" fmla="*/ 32 h 182"/>
                    <a:gd name="T46" fmla="*/ 220 w 411"/>
                    <a:gd name="T47" fmla="*/ 32 h 182"/>
                    <a:gd name="T48" fmla="*/ 220 w 411"/>
                    <a:gd name="T49" fmla="*/ 32 h 182"/>
                    <a:gd name="T50" fmla="*/ 219 w 411"/>
                    <a:gd name="T51" fmla="*/ 32 h 182"/>
                    <a:gd name="T52" fmla="*/ 219 w 411"/>
                    <a:gd name="T53" fmla="*/ 182 h 182"/>
                    <a:gd name="T54" fmla="*/ 0 w 411"/>
                    <a:gd name="T55" fmla="*/ 182 h 182"/>
                    <a:gd name="T56" fmla="*/ 0 w 411"/>
                    <a:gd name="T57" fmla="*/ 1 h 182"/>
                    <a:gd name="T58" fmla="*/ 156 w 411"/>
                    <a:gd name="T59" fmla="*/ 0 h 182"/>
                    <a:gd name="T60" fmla="*/ 156 w 411"/>
                    <a:gd name="T61" fmla="*/ 115 h 182"/>
                    <a:gd name="T62" fmla="*/ 99 w 411"/>
                    <a:gd name="T63" fmla="*/ 115 h 182"/>
                    <a:gd name="T64" fmla="*/ 99 w 411"/>
                    <a:gd name="T65" fmla="*/ 116 h 182"/>
                    <a:gd name="T66" fmla="*/ 70 w 411"/>
                    <a:gd name="T67" fmla="*/ 116 h 182"/>
                    <a:gd name="T68" fmla="*/ 70 w 411"/>
                    <a:gd name="T69" fmla="*/ 115 h 182"/>
                    <a:gd name="T70" fmla="*/ 69 w 411"/>
                    <a:gd name="T71" fmla="*/ 115 h 182"/>
                    <a:gd name="T72" fmla="*/ 69 w 411"/>
                    <a:gd name="T73" fmla="*/ 61 h 182"/>
                    <a:gd name="T74" fmla="*/ 99 w 411"/>
                    <a:gd name="T75" fmla="*/ 61 h 182"/>
                    <a:gd name="T76" fmla="*/ 99 w 411"/>
                    <a:gd name="T77" fmla="*/ 84 h 182"/>
                    <a:gd name="T78" fmla="*/ 123 w 411"/>
                    <a:gd name="T79" fmla="*/ 84 h 182"/>
                    <a:gd name="T80" fmla="*/ 123 w 411"/>
                    <a:gd name="T81" fmla="*/ 33 h 182"/>
                    <a:gd name="T82" fmla="*/ 32 w 411"/>
                    <a:gd name="T83" fmla="*/ 33 h 182"/>
                    <a:gd name="T84" fmla="*/ 32 w 411"/>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1" h="182">
                      <a:moveTo>
                        <a:pt x="32" y="150"/>
                      </a:moveTo>
                      <a:cubicBezTo>
                        <a:pt x="186" y="150"/>
                        <a:pt x="186" y="150"/>
                        <a:pt x="186" y="150"/>
                      </a:cubicBezTo>
                      <a:cubicBezTo>
                        <a:pt x="186" y="1"/>
                        <a:pt x="186" y="1"/>
                        <a:pt x="186" y="1"/>
                      </a:cubicBezTo>
                      <a:cubicBezTo>
                        <a:pt x="187" y="1"/>
                        <a:pt x="187" y="1"/>
                        <a:pt x="187" y="1"/>
                      </a:cubicBezTo>
                      <a:cubicBezTo>
                        <a:pt x="187" y="1"/>
                        <a:pt x="187" y="1"/>
                        <a:pt x="187" y="1"/>
                      </a:cubicBezTo>
                      <a:cubicBezTo>
                        <a:pt x="268" y="1"/>
                        <a:pt x="332" y="0"/>
                        <a:pt x="411" y="0"/>
                      </a:cubicBezTo>
                      <a:cubicBezTo>
                        <a:pt x="411" y="181"/>
                        <a:pt x="411" y="181"/>
                        <a:pt x="411" y="181"/>
                      </a:cubicBezTo>
                      <a:cubicBezTo>
                        <a:pt x="379" y="181"/>
                        <a:pt x="379" y="181"/>
                        <a:pt x="379" y="181"/>
                      </a:cubicBezTo>
                      <a:cubicBezTo>
                        <a:pt x="379" y="181"/>
                        <a:pt x="379" y="181"/>
                        <a:pt x="379" y="181"/>
                      </a:cubicBezTo>
                      <a:cubicBezTo>
                        <a:pt x="255" y="182"/>
                        <a:pt x="255" y="182"/>
                        <a:pt x="255" y="182"/>
                      </a:cubicBezTo>
                      <a:cubicBezTo>
                        <a:pt x="255" y="143"/>
                        <a:pt x="255" y="100"/>
                        <a:pt x="255" y="62"/>
                      </a:cubicBezTo>
                      <a:cubicBezTo>
                        <a:pt x="284" y="62"/>
                        <a:pt x="313" y="62"/>
                        <a:pt x="342" y="62"/>
                      </a:cubicBezTo>
                      <a:cubicBezTo>
                        <a:pt x="342" y="62"/>
                        <a:pt x="342" y="62"/>
                        <a:pt x="342" y="62"/>
                      </a:cubicBezTo>
                      <a:cubicBezTo>
                        <a:pt x="342" y="62"/>
                        <a:pt x="342" y="62"/>
                        <a:pt x="342" y="62"/>
                      </a:cubicBezTo>
                      <a:cubicBezTo>
                        <a:pt x="342" y="94"/>
                        <a:pt x="342" y="94"/>
                        <a:pt x="342"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8" y="94"/>
                        <a:pt x="288" y="94"/>
                        <a:pt x="288" y="94"/>
                      </a:cubicBezTo>
                      <a:cubicBezTo>
                        <a:pt x="288" y="149"/>
                        <a:pt x="288" y="149"/>
                        <a:pt x="288" y="149"/>
                      </a:cubicBezTo>
                      <a:cubicBezTo>
                        <a:pt x="379" y="149"/>
                        <a:pt x="379" y="149"/>
                        <a:pt x="379" y="149"/>
                      </a:cubicBezTo>
                      <a:cubicBezTo>
                        <a:pt x="379" y="32"/>
                        <a:pt x="379" y="32"/>
                        <a:pt x="379" y="32"/>
                      </a:cubicBezTo>
                      <a:cubicBezTo>
                        <a:pt x="220" y="32"/>
                        <a:pt x="220" y="32"/>
                        <a:pt x="220" y="32"/>
                      </a:cubicBezTo>
                      <a:cubicBezTo>
                        <a:pt x="220" y="32"/>
                        <a:pt x="220" y="32"/>
                        <a:pt x="220"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6" y="115"/>
                        <a:pt x="156" y="115"/>
                        <a:pt x="156" y="115"/>
                      </a:cubicBezTo>
                      <a:cubicBezTo>
                        <a:pt x="99" y="115"/>
                        <a:pt x="99" y="115"/>
                        <a:pt x="99" y="115"/>
                      </a:cubicBezTo>
                      <a:cubicBezTo>
                        <a:pt x="99" y="116"/>
                        <a:pt x="99" y="116"/>
                        <a:pt x="99" y="116"/>
                      </a:cubicBezTo>
                      <a:cubicBezTo>
                        <a:pt x="70" y="116"/>
                        <a:pt x="70" y="116"/>
                        <a:pt x="70" y="116"/>
                      </a:cubicBezTo>
                      <a:cubicBezTo>
                        <a:pt x="70" y="115"/>
                        <a:pt x="70" y="115"/>
                        <a:pt x="70" y="115"/>
                      </a:cubicBezTo>
                      <a:cubicBezTo>
                        <a:pt x="69" y="115"/>
                        <a:pt x="69" y="115"/>
                        <a:pt x="69" y="115"/>
                      </a:cubicBezTo>
                      <a:cubicBezTo>
                        <a:pt x="69" y="61"/>
                        <a:pt x="69" y="61"/>
                        <a:pt x="69" y="61"/>
                      </a:cubicBezTo>
                      <a:cubicBezTo>
                        <a:pt x="99" y="61"/>
                        <a:pt x="99" y="61"/>
                        <a:pt x="99" y="61"/>
                      </a:cubicBezTo>
                      <a:cubicBezTo>
                        <a:pt x="99" y="84"/>
                        <a:pt x="99" y="84"/>
                        <a:pt x="99" y="84"/>
                      </a:cubicBezTo>
                      <a:cubicBezTo>
                        <a:pt x="123" y="84"/>
                        <a:pt x="123" y="84"/>
                        <a:pt x="123" y="84"/>
                      </a:cubicBezTo>
                      <a:cubicBezTo>
                        <a:pt x="123" y="33"/>
                        <a:pt x="123" y="33"/>
                        <a:pt x="123" y="33"/>
                      </a:cubicBezTo>
                      <a:cubicBezTo>
                        <a:pt x="32" y="33"/>
                        <a:pt x="32" y="33"/>
                        <a:pt x="32" y="33"/>
                      </a:cubicBezTo>
                      <a:lnTo>
                        <a:pt x="32"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48" name="Freeform 14"/>
                <p:cNvSpPr>
                  <a:spLocks/>
                </p:cNvSpPr>
                <p:nvPr/>
              </p:nvSpPr>
              <p:spPr bwMode="auto">
                <a:xfrm>
                  <a:off x="7231980" y="5029200"/>
                  <a:ext cx="526381" cy="126831"/>
                </a:xfrm>
                <a:custGeom>
                  <a:avLst/>
                  <a:gdLst>
                    <a:gd name="T0" fmla="*/ 32 w 412"/>
                    <a:gd name="T1" fmla="*/ 150 h 182"/>
                    <a:gd name="T2" fmla="*/ 186 w 412"/>
                    <a:gd name="T3" fmla="*/ 150 h 182"/>
                    <a:gd name="T4" fmla="*/ 186 w 412"/>
                    <a:gd name="T5" fmla="*/ 1 h 182"/>
                    <a:gd name="T6" fmla="*/ 187 w 412"/>
                    <a:gd name="T7" fmla="*/ 1 h 182"/>
                    <a:gd name="T8" fmla="*/ 187 w 412"/>
                    <a:gd name="T9" fmla="*/ 1 h 182"/>
                    <a:gd name="T10" fmla="*/ 412 w 412"/>
                    <a:gd name="T11" fmla="*/ 0 h 182"/>
                    <a:gd name="T12" fmla="*/ 412 w 412"/>
                    <a:gd name="T13" fmla="*/ 181 h 182"/>
                    <a:gd name="T14" fmla="*/ 379 w 412"/>
                    <a:gd name="T15" fmla="*/ 181 h 182"/>
                    <a:gd name="T16" fmla="*/ 379 w 412"/>
                    <a:gd name="T17" fmla="*/ 181 h 182"/>
                    <a:gd name="T18" fmla="*/ 256 w 412"/>
                    <a:gd name="T19" fmla="*/ 182 h 182"/>
                    <a:gd name="T20" fmla="*/ 255 w 412"/>
                    <a:gd name="T21" fmla="*/ 62 h 182"/>
                    <a:gd name="T22" fmla="*/ 342 w 412"/>
                    <a:gd name="T23" fmla="*/ 62 h 182"/>
                    <a:gd name="T24" fmla="*/ 342 w 412"/>
                    <a:gd name="T25" fmla="*/ 62 h 182"/>
                    <a:gd name="T26" fmla="*/ 342 w 412"/>
                    <a:gd name="T27" fmla="*/ 62 h 182"/>
                    <a:gd name="T28" fmla="*/ 342 w 412"/>
                    <a:gd name="T29" fmla="*/ 94 h 182"/>
                    <a:gd name="T30" fmla="*/ 342 w 412"/>
                    <a:gd name="T31" fmla="*/ 94 h 182"/>
                    <a:gd name="T32" fmla="*/ 342 w 412"/>
                    <a:gd name="T33" fmla="*/ 116 h 182"/>
                    <a:gd name="T34" fmla="*/ 313 w 412"/>
                    <a:gd name="T35" fmla="*/ 116 h 182"/>
                    <a:gd name="T36" fmla="*/ 313 w 412"/>
                    <a:gd name="T37" fmla="*/ 94 h 182"/>
                    <a:gd name="T38" fmla="*/ 288 w 412"/>
                    <a:gd name="T39" fmla="*/ 94 h 182"/>
                    <a:gd name="T40" fmla="*/ 288 w 412"/>
                    <a:gd name="T41" fmla="*/ 149 h 182"/>
                    <a:gd name="T42" fmla="*/ 379 w 412"/>
                    <a:gd name="T43" fmla="*/ 149 h 182"/>
                    <a:gd name="T44" fmla="*/ 379 w 412"/>
                    <a:gd name="T45" fmla="*/ 32 h 182"/>
                    <a:gd name="T46" fmla="*/ 220 w 412"/>
                    <a:gd name="T47" fmla="*/ 32 h 182"/>
                    <a:gd name="T48" fmla="*/ 220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6 w 412"/>
                    <a:gd name="T61" fmla="*/ 115 h 182"/>
                    <a:gd name="T62" fmla="*/ 99 w 412"/>
                    <a:gd name="T63" fmla="*/ 115 h 182"/>
                    <a:gd name="T64" fmla="*/ 99 w 412"/>
                    <a:gd name="T65" fmla="*/ 116 h 182"/>
                    <a:gd name="T66" fmla="*/ 70 w 412"/>
                    <a:gd name="T67" fmla="*/ 116 h 182"/>
                    <a:gd name="T68" fmla="*/ 70 w 412"/>
                    <a:gd name="T69" fmla="*/ 115 h 182"/>
                    <a:gd name="T70" fmla="*/ 69 w 412"/>
                    <a:gd name="T71" fmla="*/ 115 h 182"/>
                    <a:gd name="T72" fmla="*/ 69 w 412"/>
                    <a:gd name="T73" fmla="*/ 61 h 182"/>
                    <a:gd name="T74" fmla="*/ 99 w 412"/>
                    <a:gd name="T75" fmla="*/ 61 h 182"/>
                    <a:gd name="T76" fmla="*/ 99 w 412"/>
                    <a:gd name="T77" fmla="*/ 84 h 182"/>
                    <a:gd name="T78" fmla="*/ 123 w 412"/>
                    <a:gd name="T79" fmla="*/ 84 h 182"/>
                    <a:gd name="T80" fmla="*/ 123 w 412"/>
                    <a:gd name="T81" fmla="*/ 33 h 182"/>
                    <a:gd name="T82" fmla="*/ 32 w 412"/>
                    <a:gd name="T83" fmla="*/ 33 h 182"/>
                    <a:gd name="T84" fmla="*/ 32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2" y="150"/>
                      </a:moveTo>
                      <a:cubicBezTo>
                        <a:pt x="186" y="150"/>
                        <a:pt x="186" y="150"/>
                        <a:pt x="186" y="150"/>
                      </a:cubicBezTo>
                      <a:cubicBezTo>
                        <a:pt x="186" y="1"/>
                        <a:pt x="186" y="1"/>
                        <a:pt x="186"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79" y="181"/>
                        <a:pt x="379" y="181"/>
                        <a:pt x="379" y="181"/>
                      </a:cubicBezTo>
                      <a:cubicBezTo>
                        <a:pt x="379" y="181"/>
                        <a:pt x="379" y="181"/>
                        <a:pt x="379" y="181"/>
                      </a:cubicBezTo>
                      <a:cubicBezTo>
                        <a:pt x="256" y="182"/>
                        <a:pt x="256" y="182"/>
                        <a:pt x="256" y="182"/>
                      </a:cubicBezTo>
                      <a:cubicBezTo>
                        <a:pt x="256" y="143"/>
                        <a:pt x="255" y="100"/>
                        <a:pt x="255" y="62"/>
                      </a:cubicBezTo>
                      <a:cubicBezTo>
                        <a:pt x="284" y="62"/>
                        <a:pt x="313" y="62"/>
                        <a:pt x="342" y="62"/>
                      </a:cubicBezTo>
                      <a:cubicBezTo>
                        <a:pt x="342" y="62"/>
                        <a:pt x="342" y="62"/>
                        <a:pt x="342" y="62"/>
                      </a:cubicBezTo>
                      <a:cubicBezTo>
                        <a:pt x="342" y="62"/>
                        <a:pt x="342" y="62"/>
                        <a:pt x="342" y="62"/>
                      </a:cubicBezTo>
                      <a:cubicBezTo>
                        <a:pt x="342" y="94"/>
                        <a:pt x="342" y="94"/>
                        <a:pt x="342"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8" y="94"/>
                        <a:pt x="288" y="94"/>
                        <a:pt x="288" y="94"/>
                      </a:cubicBezTo>
                      <a:cubicBezTo>
                        <a:pt x="288" y="149"/>
                        <a:pt x="288" y="149"/>
                        <a:pt x="288" y="149"/>
                      </a:cubicBezTo>
                      <a:cubicBezTo>
                        <a:pt x="379" y="149"/>
                        <a:pt x="379" y="149"/>
                        <a:pt x="379" y="149"/>
                      </a:cubicBezTo>
                      <a:cubicBezTo>
                        <a:pt x="379" y="32"/>
                        <a:pt x="379" y="32"/>
                        <a:pt x="379" y="32"/>
                      </a:cubicBezTo>
                      <a:cubicBezTo>
                        <a:pt x="220" y="32"/>
                        <a:pt x="220" y="32"/>
                        <a:pt x="220" y="32"/>
                      </a:cubicBezTo>
                      <a:cubicBezTo>
                        <a:pt x="220" y="32"/>
                        <a:pt x="220" y="32"/>
                        <a:pt x="220"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6" y="115"/>
                        <a:pt x="156" y="115"/>
                        <a:pt x="156" y="115"/>
                      </a:cubicBezTo>
                      <a:cubicBezTo>
                        <a:pt x="99" y="115"/>
                        <a:pt x="99" y="115"/>
                        <a:pt x="99" y="115"/>
                      </a:cubicBezTo>
                      <a:cubicBezTo>
                        <a:pt x="99" y="116"/>
                        <a:pt x="99" y="116"/>
                        <a:pt x="99" y="116"/>
                      </a:cubicBezTo>
                      <a:cubicBezTo>
                        <a:pt x="70" y="116"/>
                        <a:pt x="70" y="116"/>
                        <a:pt x="70" y="116"/>
                      </a:cubicBezTo>
                      <a:cubicBezTo>
                        <a:pt x="70" y="115"/>
                        <a:pt x="70" y="115"/>
                        <a:pt x="70" y="115"/>
                      </a:cubicBezTo>
                      <a:cubicBezTo>
                        <a:pt x="69" y="115"/>
                        <a:pt x="69" y="115"/>
                        <a:pt x="69" y="115"/>
                      </a:cubicBezTo>
                      <a:cubicBezTo>
                        <a:pt x="69" y="61"/>
                        <a:pt x="69" y="61"/>
                        <a:pt x="69" y="61"/>
                      </a:cubicBezTo>
                      <a:cubicBezTo>
                        <a:pt x="99" y="61"/>
                        <a:pt x="99" y="61"/>
                        <a:pt x="99" y="61"/>
                      </a:cubicBezTo>
                      <a:cubicBezTo>
                        <a:pt x="99" y="84"/>
                        <a:pt x="99" y="84"/>
                        <a:pt x="99" y="84"/>
                      </a:cubicBezTo>
                      <a:cubicBezTo>
                        <a:pt x="123" y="84"/>
                        <a:pt x="123" y="84"/>
                        <a:pt x="123" y="84"/>
                      </a:cubicBezTo>
                      <a:cubicBezTo>
                        <a:pt x="123" y="33"/>
                        <a:pt x="123" y="33"/>
                        <a:pt x="123" y="33"/>
                      </a:cubicBezTo>
                      <a:cubicBezTo>
                        <a:pt x="32" y="33"/>
                        <a:pt x="32" y="33"/>
                        <a:pt x="32" y="33"/>
                      </a:cubicBezTo>
                      <a:lnTo>
                        <a:pt x="32"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49" name="Freeform 15"/>
                <p:cNvSpPr>
                  <a:spLocks/>
                </p:cNvSpPr>
                <p:nvPr/>
              </p:nvSpPr>
              <p:spPr bwMode="auto">
                <a:xfrm>
                  <a:off x="7789631" y="5029200"/>
                  <a:ext cx="524643" cy="126831"/>
                </a:xfrm>
                <a:custGeom>
                  <a:avLst/>
                  <a:gdLst>
                    <a:gd name="T0" fmla="*/ 33 w 412"/>
                    <a:gd name="T1" fmla="*/ 150 h 182"/>
                    <a:gd name="T2" fmla="*/ 187 w 412"/>
                    <a:gd name="T3" fmla="*/ 150 h 182"/>
                    <a:gd name="T4" fmla="*/ 187 w 412"/>
                    <a:gd name="T5" fmla="*/ 1 h 182"/>
                    <a:gd name="T6" fmla="*/ 187 w 412"/>
                    <a:gd name="T7" fmla="*/ 1 h 182"/>
                    <a:gd name="T8" fmla="*/ 187 w 412"/>
                    <a:gd name="T9" fmla="*/ 1 h 182"/>
                    <a:gd name="T10" fmla="*/ 412 w 412"/>
                    <a:gd name="T11" fmla="*/ 0 h 182"/>
                    <a:gd name="T12" fmla="*/ 412 w 412"/>
                    <a:gd name="T13" fmla="*/ 181 h 182"/>
                    <a:gd name="T14" fmla="*/ 380 w 412"/>
                    <a:gd name="T15" fmla="*/ 181 h 182"/>
                    <a:gd name="T16" fmla="*/ 380 w 412"/>
                    <a:gd name="T17" fmla="*/ 181 h 182"/>
                    <a:gd name="T18" fmla="*/ 256 w 412"/>
                    <a:gd name="T19" fmla="*/ 182 h 182"/>
                    <a:gd name="T20" fmla="*/ 256 w 412"/>
                    <a:gd name="T21" fmla="*/ 62 h 182"/>
                    <a:gd name="T22" fmla="*/ 342 w 412"/>
                    <a:gd name="T23" fmla="*/ 62 h 182"/>
                    <a:gd name="T24" fmla="*/ 342 w 412"/>
                    <a:gd name="T25" fmla="*/ 62 h 182"/>
                    <a:gd name="T26" fmla="*/ 343 w 412"/>
                    <a:gd name="T27" fmla="*/ 62 h 182"/>
                    <a:gd name="T28" fmla="*/ 343 w 412"/>
                    <a:gd name="T29" fmla="*/ 94 h 182"/>
                    <a:gd name="T30" fmla="*/ 342 w 412"/>
                    <a:gd name="T31" fmla="*/ 94 h 182"/>
                    <a:gd name="T32" fmla="*/ 342 w 412"/>
                    <a:gd name="T33" fmla="*/ 116 h 182"/>
                    <a:gd name="T34" fmla="*/ 313 w 412"/>
                    <a:gd name="T35" fmla="*/ 116 h 182"/>
                    <a:gd name="T36" fmla="*/ 313 w 412"/>
                    <a:gd name="T37" fmla="*/ 94 h 182"/>
                    <a:gd name="T38" fmla="*/ 289 w 412"/>
                    <a:gd name="T39" fmla="*/ 94 h 182"/>
                    <a:gd name="T40" fmla="*/ 289 w 412"/>
                    <a:gd name="T41" fmla="*/ 149 h 182"/>
                    <a:gd name="T42" fmla="*/ 380 w 412"/>
                    <a:gd name="T43" fmla="*/ 149 h 182"/>
                    <a:gd name="T44" fmla="*/ 380 w 412"/>
                    <a:gd name="T45" fmla="*/ 32 h 182"/>
                    <a:gd name="T46" fmla="*/ 221 w 412"/>
                    <a:gd name="T47" fmla="*/ 32 h 182"/>
                    <a:gd name="T48" fmla="*/ 221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7 w 412"/>
                    <a:gd name="T61" fmla="*/ 115 h 182"/>
                    <a:gd name="T62" fmla="*/ 100 w 412"/>
                    <a:gd name="T63" fmla="*/ 115 h 182"/>
                    <a:gd name="T64" fmla="*/ 100 w 412"/>
                    <a:gd name="T65" fmla="*/ 116 h 182"/>
                    <a:gd name="T66" fmla="*/ 71 w 412"/>
                    <a:gd name="T67" fmla="*/ 116 h 182"/>
                    <a:gd name="T68" fmla="*/ 71 w 412"/>
                    <a:gd name="T69" fmla="*/ 115 h 182"/>
                    <a:gd name="T70" fmla="*/ 70 w 412"/>
                    <a:gd name="T71" fmla="*/ 115 h 182"/>
                    <a:gd name="T72" fmla="*/ 69 w 412"/>
                    <a:gd name="T73" fmla="*/ 61 h 182"/>
                    <a:gd name="T74" fmla="*/ 100 w 412"/>
                    <a:gd name="T75" fmla="*/ 61 h 182"/>
                    <a:gd name="T76" fmla="*/ 100 w 412"/>
                    <a:gd name="T77" fmla="*/ 84 h 182"/>
                    <a:gd name="T78" fmla="*/ 124 w 412"/>
                    <a:gd name="T79" fmla="*/ 84 h 182"/>
                    <a:gd name="T80" fmla="*/ 124 w 412"/>
                    <a:gd name="T81" fmla="*/ 33 h 182"/>
                    <a:gd name="T82" fmla="*/ 33 w 412"/>
                    <a:gd name="T83" fmla="*/ 33 h 182"/>
                    <a:gd name="T84" fmla="*/ 33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3" y="150"/>
                      </a:moveTo>
                      <a:cubicBezTo>
                        <a:pt x="187" y="150"/>
                        <a:pt x="187" y="150"/>
                        <a:pt x="187" y="150"/>
                      </a:cubicBezTo>
                      <a:cubicBezTo>
                        <a:pt x="187" y="1"/>
                        <a:pt x="187" y="1"/>
                        <a:pt x="187"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80" y="181"/>
                        <a:pt x="380" y="181"/>
                        <a:pt x="380" y="181"/>
                      </a:cubicBezTo>
                      <a:cubicBezTo>
                        <a:pt x="380" y="181"/>
                        <a:pt x="380" y="181"/>
                        <a:pt x="380" y="181"/>
                      </a:cubicBezTo>
                      <a:cubicBezTo>
                        <a:pt x="256" y="182"/>
                        <a:pt x="256" y="182"/>
                        <a:pt x="256" y="182"/>
                      </a:cubicBezTo>
                      <a:cubicBezTo>
                        <a:pt x="256" y="143"/>
                        <a:pt x="256" y="100"/>
                        <a:pt x="256" y="62"/>
                      </a:cubicBezTo>
                      <a:cubicBezTo>
                        <a:pt x="285" y="62"/>
                        <a:pt x="313" y="62"/>
                        <a:pt x="342" y="62"/>
                      </a:cubicBezTo>
                      <a:cubicBezTo>
                        <a:pt x="342" y="62"/>
                        <a:pt x="342" y="62"/>
                        <a:pt x="342" y="62"/>
                      </a:cubicBezTo>
                      <a:cubicBezTo>
                        <a:pt x="343" y="62"/>
                        <a:pt x="343" y="62"/>
                        <a:pt x="343" y="62"/>
                      </a:cubicBezTo>
                      <a:cubicBezTo>
                        <a:pt x="343" y="94"/>
                        <a:pt x="343" y="94"/>
                        <a:pt x="343"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9" y="94"/>
                        <a:pt x="289" y="94"/>
                        <a:pt x="289" y="94"/>
                      </a:cubicBezTo>
                      <a:cubicBezTo>
                        <a:pt x="289" y="149"/>
                        <a:pt x="289" y="149"/>
                        <a:pt x="289" y="149"/>
                      </a:cubicBezTo>
                      <a:cubicBezTo>
                        <a:pt x="380" y="149"/>
                        <a:pt x="380" y="149"/>
                        <a:pt x="380" y="149"/>
                      </a:cubicBezTo>
                      <a:cubicBezTo>
                        <a:pt x="380" y="32"/>
                        <a:pt x="380" y="32"/>
                        <a:pt x="380" y="32"/>
                      </a:cubicBezTo>
                      <a:cubicBezTo>
                        <a:pt x="221" y="32"/>
                        <a:pt x="221" y="32"/>
                        <a:pt x="221" y="32"/>
                      </a:cubicBezTo>
                      <a:cubicBezTo>
                        <a:pt x="221" y="32"/>
                        <a:pt x="221" y="32"/>
                        <a:pt x="221"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7" y="115"/>
                        <a:pt x="157" y="115"/>
                        <a:pt x="157" y="115"/>
                      </a:cubicBezTo>
                      <a:cubicBezTo>
                        <a:pt x="100" y="115"/>
                        <a:pt x="100" y="115"/>
                        <a:pt x="100" y="115"/>
                      </a:cubicBezTo>
                      <a:cubicBezTo>
                        <a:pt x="100" y="116"/>
                        <a:pt x="100" y="116"/>
                        <a:pt x="100" y="116"/>
                      </a:cubicBezTo>
                      <a:cubicBezTo>
                        <a:pt x="71" y="116"/>
                        <a:pt x="71" y="116"/>
                        <a:pt x="71" y="116"/>
                      </a:cubicBezTo>
                      <a:cubicBezTo>
                        <a:pt x="71" y="115"/>
                        <a:pt x="71" y="115"/>
                        <a:pt x="71" y="115"/>
                      </a:cubicBezTo>
                      <a:cubicBezTo>
                        <a:pt x="70" y="115"/>
                        <a:pt x="70" y="115"/>
                        <a:pt x="70" y="115"/>
                      </a:cubicBezTo>
                      <a:cubicBezTo>
                        <a:pt x="69" y="61"/>
                        <a:pt x="69" y="61"/>
                        <a:pt x="69" y="61"/>
                      </a:cubicBezTo>
                      <a:cubicBezTo>
                        <a:pt x="100" y="61"/>
                        <a:pt x="100" y="61"/>
                        <a:pt x="100" y="61"/>
                      </a:cubicBezTo>
                      <a:cubicBezTo>
                        <a:pt x="100" y="84"/>
                        <a:pt x="100" y="84"/>
                        <a:pt x="100" y="84"/>
                      </a:cubicBezTo>
                      <a:cubicBezTo>
                        <a:pt x="124" y="84"/>
                        <a:pt x="124" y="84"/>
                        <a:pt x="124" y="84"/>
                      </a:cubicBezTo>
                      <a:cubicBezTo>
                        <a:pt x="124" y="33"/>
                        <a:pt x="124" y="33"/>
                        <a:pt x="124" y="33"/>
                      </a:cubicBezTo>
                      <a:cubicBezTo>
                        <a:pt x="33" y="33"/>
                        <a:pt x="33" y="33"/>
                        <a:pt x="33" y="33"/>
                      </a:cubicBezTo>
                      <a:lnTo>
                        <a:pt x="33"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50" name="Freeform 16"/>
                <p:cNvSpPr>
                  <a:spLocks/>
                </p:cNvSpPr>
                <p:nvPr/>
              </p:nvSpPr>
              <p:spPr bwMode="auto">
                <a:xfrm>
                  <a:off x="8345545" y="5029200"/>
                  <a:ext cx="526381" cy="126831"/>
                </a:xfrm>
                <a:custGeom>
                  <a:avLst/>
                  <a:gdLst>
                    <a:gd name="T0" fmla="*/ 32 w 412"/>
                    <a:gd name="T1" fmla="*/ 150 h 182"/>
                    <a:gd name="T2" fmla="*/ 186 w 412"/>
                    <a:gd name="T3" fmla="*/ 150 h 182"/>
                    <a:gd name="T4" fmla="*/ 186 w 412"/>
                    <a:gd name="T5" fmla="*/ 1 h 182"/>
                    <a:gd name="T6" fmla="*/ 187 w 412"/>
                    <a:gd name="T7" fmla="*/ 1 h 182"/>
                    <a:gd name="T8" fmla="*/ 187 w 412"/>
                    <a:gd name="T9" fmla="*/ 1 h 182"/>
                    <a:gd name="T10" fmla="*/ 412 w 412"/>
                    <a:gd name="T11" fmla="*/ 0 h 182"/>
                    <a:gd name="T12" fmla="*/ 412 w 412"/>
                    <a:gd name="T13" fmla="*/ 181 h 182"/>
                    <a:gd name="T14" fmla="*/ 379 w 412"/>
                    <a:gd name="T15" fmla="*/ 181 h 182"/>
                    <a:gd name="T16" fmla="*/ 379 w 412"/>
                    <a:gd name="T17" fmla="*/ 181 h 182"/>
                    <a:gd name="T18" fmla="*/ 256 w 412"/>
                    <a:gd name="T19" fmla="*/ 182 h 182"/>
                    <a:gd name="T20" fmla="*/ 255 w 412"/>
                    <a:gd name="T21" fmla="*/ 62 h 182"/>
                    <a:gd name="T22" fmla="*/ 342 w 412"/>
                    <a:gd name="T23" fmla="*/ 62 h 182"/>
                    <a:gd name="T24" fmla="*/ 342 w 412"/>
                    <a:gd name="T25" fmla="*/ 62 h 182"/>
                    <a:gd name="T26" fmla="*/ 342 w 412"/>
                    <a:gd name="T27" fmla="*/ 62 h 182"/>
                    <a:gd name="T28" fmla="*/ 342 w 412"/>
                    <a:gd name="T29" fmla="*/ 94 h 182"/>
                    <a:gd name="T30" fmla="*/ 342 w 412"/>
                    <a:gd name="T31" fmla="*/ 94 h 182"/>
                    <a:gd name="T32" fmla="*/ 342 w 412"/>
                    <a:gd name="T33" fmla="*/ 116 h 182"/>
                    <a:gd name="T34" fmla="*/ 313 w 412"/>
                    <a:gd name="T35" fmla="*/ 116 h 182"/>
                    <a:gd name="T36" fmla="*/ 313 w 412"/>
                    <a:gd name="T37" fmla="*/ 94 h 182"/>
                    <a:gd name="T38" fmla="*/ 288 w 412"/>
                    <a:gd name="T39" fmla="*/ 94 h 182"/>
                    <a:gd name="T40" fmla="*/ 288 w 412"/>
                    <a:gd name="T41" fmla="*/ 149 h 182"/>
                    <a:gd name="T42" fmla="*/ 379 w 412"/>
                    <a:gd name="T43" fmla="*/ 149 h 182"/>
                    <a:gd name="T44" fmla="*/ 379 w 412"/>
                    <a:gd name="T45" fmla="*/ 32 h 182"/>
                    <a:gd name="T46" fmla="*/ 220 w 412"/>
                    <a:gd name="T47" fmla="*/ 32 h 182"/>
                    <a:gd name="T48" fmla="*/ 220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6 w 412"/>
                    <a:gd name="T61" fmla="*/ 115 h 182"/>
                    <a:gd name="T62" fmla="*/ 99 w 412"/>
                    <a:gd name="T63" fmla="*/ 115 h 182"/>
                    <a:gd name="T64" fmla="*/ 99 w 412"/>
                    <a:gd name="T65" fmla="*/ 116 h 182"/>
                    <a:gd name="T66" fmla="*/ 70 w 412"/>
                    <a:gd name="T67" fmla="*/ 116 h 182"/>
                    <a:gd name="T68" fmla="*/ 70 w 412"/>
                    <a:gd name="T69" fmla="*/ 115 h 182"/>
                    <a:gd name="T70" fmla="*/ 69 w 412"/>
                    <a:gd name="T71" fmla="*/ 115 h 182"/>
                    <a:gd name="T72" fmla="*/ 69 w 412"/>
                    <a:gd name="T73" fmla="*/ 61 h 182"/>
                    <a:gd name="T74" fmla="*/ 99 w 412"/>
                    <a:gd name="T75" fmla="*/ 61 h 182"/>
                    <a:gd name="T76" fmla="*/ 99 w 412"/>
                    <a:gd name="T77" fmla="*/ 84 h 182"/>
                    <a:gd name="T78" fmla="*/ 123 w 412"/>
                    <a:gd name="T79" fmla="*/ 84 h 182"/>
                    <a:gd name="T80" fmla="*/ 123 w 412"/>
                    <a:gd name="T81" fmla="*/ 33 h 182"/>
                    <a:gd name="T82" fmla="*/ 32 w 412"/>
                    <a:gd name="T83" fmla="*/ 33 h 182"/>
                    <a:gd name="T84" fmla="*/ 32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2" y="150"/>
                      </a:moveTo>
                      <a:cubicBezTo>
                        <a:pt x="186" y="150"/>
                        <a:pt x="186" y="150"/>
                        <a:pt x="186" y="150"/>
                      </a:cubicBezTo>
                      <a:cubicBezTo>
                        <a:pt x="186" y="1"/>
                        <a:pt x="186" y="1"/>
                        <a:pt x="186"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79" y="181"/>
                        <a:pt x="379" y="181"/>
                        <a:pt x="379" y="181"/>
                      </a:cubicBezTo>
                      <a:cubicBezTo>
                        <a:pt x="379" y="181"/>
                        <a:pt x="379" y="181"/>
                        <a:pt x="379" y="181"/>
                      </a:cubicBezTo>
                      <a:cubicBezTo>
                        <a:pt x="256" y="182"/>
                        <a:pt x="256" y="182"/>
                        <a:pt x="256" y="182"/>
                      </a:cubicBezTo>
                      <a:cubicBezTo>
                        <a:pt x="256" y="143"/>
                        <a:pt x="255" y="100"/>
                        <a:pt x="255" y="62"/>
                      </a:cubicBezTo>
                      <a:cubicBezTo>
                        <a:pt x="284" y="62"/>
                        <a:pt x="313" y="62"/>
                        <a:pt x="342" y="62"/>
                      </a:cubicBezTo>
                      <a:cubicBezTo>
                        <a:pt x="342" y="62"/>
                        <a:pt x="342" y="62"/>
                        <a:pt x="342" y="62"/>
                      </a:cubicBezTo>
                      <a:cubicBezTo>
                        <a:pt x="342" y="62"/>
                        <a:pt x="342" y="62"/>
                        <a:pt x="342" y="62"/>
                      </a:cubicBezTo>
                      <a:cubicBezTo>
                        <a:pt x="342" y="94"/>
                        <a:pt x="342" y="94"/>
                        <a:pt x="342"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8" y="94"/>
                        <a:pt x="288" y="94"/>
                        <a:pt x="288" y="94"/>
                      </a:cubicBezTo>
                      <a:cubicBezTo>
                        <a:pt x="288" y="149"/>
                        <a:pt x="288" y="149"/>
                        <a:pt x="288" y="149"/>
                      </a:cubicBezTo>
                      <a:cubicBezTo>
                        <a:pt x="379" y="149"/>
                        <a:pt x="379" y="149"/>
                        <a:pt x="379" y="149"/>
                      </a:cubicBezTo>
                      <a:cubicBezTo>
                        <a:pt x="379" y="32"/>
                        <a:pt x="379" y="32"/>
                        <a:pt x="379" y="32"/>
                      </a:cubicBezTo>
                      <a:cubicBezTo>
                        <a:pt x="220" y="32"/>
                        <a:pt x="220" y="32"/>
                        <a:pt x="220" y="32"/>
                      </a:cubicBezTo>
                      <a:cubicBezTo>
                        <a:pt x="220" y="32"/>
                        <a:pt x="220" y="32"/>
                        <a:pt x="220"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6" y="115"/>
                        <a:pt x="156" y="115"/>
                        <a:pt x="156" y="115"/>
                      </a:cubicBezTo>
                      <a:cubicBezTo>
                        <a:pt x="99" y="115"/>
                        <a:pt x="99" y="115"/>
                        <a:pt x="99" y="115"/>
                      </a:cubicBezTo>
                      <a:cubicBezTo>
                        <a:pt x="99" y="116"/>
                        <a:pt x="99" y="116"/>
                        <a:pt x="99" y="116"/>
                      </a:cubicBezTo>
                      <a:cubicBezTo>
                        <a:pt x="70" y="116"/>
                        <a:pt x="70" y="116"/>
                        <a:pt x="70" y="116"/>
                      </a:cubicBezTo>
                      <a:cubicBezTo>
                        <a:pt x="70" y="115"/>
                        <a:pt x="70" y="115"/>
                        <a:pt x="70" y="115"/>
                      </a:cubicBezTo>
                      <a:cubicBezTo>
                        <a:pt x="69" y="115"/>
                        <a:pt x="69" y="115"/>
                        <a:pt x="69" y="115"/>
                      </a:cubicBezTo>
                      <a:cubicBezTo>
                        <a:pt x="69" y="61"/>
                        <a:pt x="69" y="61"/>
                        <a:pt x="69" y="61"/>
                      </a:cubicBezTo>
                      <a:cubicBezTo>
                        <a:pt x="99" y="61"/>
                        <a:pt x="99" y="61"/>
                        <a:pt x="99" y="61"/>
                      </a:cubicBezTo>
                      <a:cubicBezTo>
                        <a:pt x="99" y="84"/>
                        <a:pt x="99" y="84"/>
                        <a:pt x="99" y="84"/>
                      </a:cubicBezTo>
                      <a:cubicBezTo>
                        <a:pt x="123" y="84"/>
                        <a:pt x="123" y="84"/>
                        <a:pt x="123" y="84"/>
                      </a:cubicBezTo>
                      <a:cubicBezTo>
                        <a:pt x="123" y="33"/>
                        <a:pt x="123" y="33"/>
                        <a:pt x="123" y="33"/>
                      </a:cubicBezTo>
                      <a:cubicBezTo>
                        <a:pt x="32" y="33"/>
                        <a:pt x="32" y="33"/>
                        <a:pt x="32" y="33"/>
                      </a:cubicBezTo>
                      <a:lnTo>
                        <a:pt x="32"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51" name="Freeform 17"/>
                <p:cNvSpPr>
                  <a:spLocks/>
                </p:cNvSpPr>
                <p:nvPr/>
              </p:nvSpPr>
              <p:spPr bwMode="auto">
                <a:xfrm>
                  <a:off x="8915356" y="5029200"/>
                  <a:ext cx="524643" cy="126831"/>
                </a:xfrm>
                <a:custGeom>
                  <a:avLst/>
                  <a:gdLst>
                    <a:gd name="T0" fmla="*/ 33 w 412"/>
                    <a:gd name="T1" fmla="*/ 150 h 182"/>
                    <a:gd name="T2" fmla="*/ 187 w 412"/>
                    <a:gd name="T3" fmla="*/ 150 h 182"/>
                    <a:gd name="T4" fmla="*/ 187 w 412"/>
                    <a:gd name="T5" fmla="*/ 1 h 182"/>
                    <a:gd name="T6" fmla="*/ 187 w 412"/>
                    <a:gd name="T7" fmla="*/ 1 h 182"/>
                    <a:gd name="T8" fmla="*/ 187 w 412"/>
                    <a:gd name="T9" fmla="*/ 1 h 182"/>
                    <a:gd name="T10" fmla="*/ 412 w 412"/>
                    <a:gd name="T11" fmla="*/ 0 h 182"/>
                    <a:gd name="T12" fmla="*/ 412 w 412"/>
                    <a:gd name="T13" fmla="*/ 181 h 182"/>
                    <a:gd name="T14" fmla="*/ 379 w 412"/>
                    <a:gd name="T15" fmla="*/ 181 h 182"/>
                    <a:gd name="T16" fmla="*/ 379 w 412"/>
                    <a:gd name="T17" fmla="*/ 181 h 182"/>
                    <a:gd name="T18" fmla="*/ 256 w 412"/>
                    <a:gd name="T19" fmla="*/ 182 h 182"/>
                    <a:gd name="T20" fmla="*/ 255 w 412"/>
                    <a:gd name="T21" fmla="*/ 62 h 182"/>
                    <a:gd name="T22" fmla="*/ 342 w 412"/>
                    <a:gd name="T23" fmla="*/ 62 h 182"/>
                    <a:gd name="T24" fmla="*/ 342 w 412"/>
                    <a:gd name="T25" fmla="*/ 62 h 182"/>
                    <a:gd name="T26" fmla="*/ 342 w 412"/>
                    <a:gd name="T27" fmla="*/ 62 h 182"/>
                    <a:gd name="T28" fmla="*/ 342 w 412"/>
                    <a:gd name="T29" fmla="*/ 94 h 182"/>
                    <a:gd name="T30" fmla="*/ 342 w 412"/>
                    <a:gd name="T31" fmla="*/ 94 h 182"/>
                    <a:gd name="T32" fmla="*/ 342 w 412"/>
                    <a:gd name="T33" fmla="*/ 116 h 182"/>
                    <a:gd name="T34" fmla="*/ 313 w 412"/>
                    <a:gd name="T35" fmla="*/ 116 h 182"/>
                    <a:gd name="T36" fmla="*/ 313 w 412"/>
                    <a:gd name="T37" fmla="*/ 94 h 182"/>
                    <a:gd name="T38" fmla="*/ 288 w 412"/>
                    <a:gd name="T39" fmla="*/ 94 h 182"/>
                    <a:gd name="T40" fmla="*/ 288 w 412"/>
                    <a:gd name="T41" fmla="*/ 149 h 182"/>
                    <a:gd name="T42" fmla="*/ 379 w 412"/>
                    <a:gd name="T43" fmla="*/ 149 h 182"/>
                    <a:gd name="T44" fmla="*/ 379 w 412"/>
                    <a:gd name="T45" fmla="*/ 32 h 182"/>
                    <a:gd name="T46" fmla="*/ 220 w 412"/>
                    <a:gd name="T47" fmla="*/ 32 h 182"/>
                    <a:gd name="T48" fmla="*/ 220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7 w 412"/>
                    <a:gd name="T61" fmla="*/ 115 h 182"/>
                    <a:gd name="T62" fmla="*/ 100 w 412"/>
                    <a:gd name="T63" fmla="*/ 115 h 182"/>
                    <a:gd name="T64" fmla="*/ 100 w 412"/>
                    <a:gd name="T65" fmla="*/ 116 h 182"/>
                    <a:gd name="T66" fmla="*/ 71 w 412"/>
                    <a:gd name="T67" fmla="*/ 116 h 182"/>
                    <a:gd name="T68" fmla="*/ 71 w 412"/>
                    <a:gd name="T69" fmla="*/ 115 h 182"/>
                    <a:gd name="T70" fmla="*/ 70 w 412"/>
                    <a:gd name="T71" fmla="*/ 115 h 182"/>
                    <a:gd name="T72" fmla="*/ 69 w 412"/>
                    <a:gd name="T73" fmla="*/ 61 h 182"/>
                    <a:gd name="T74" fmla="*/ 100 w 412"/>
                    <a:gd name="T75" fmla="*/ 61 h 182"/>
                    <a:gd name="T76" fmla="*/ 100 w 412"/>
                    <a:gd name="T77" fmla="*/ 84 h 182"/>
                    <a:gd name="T78" fmla="*/ 124 w 412"/>
                    <a:gd name="T79" fmla="*/ 84 h 182"/>
                    <a:gd name="T80" fmla="*/ 124 w 412"/>
                    <a:gd name="T81" fmla="*/ 33 h 182"/>
                    <a:gd name="T82" fmla="*/ 33 w 412"/>
                    <a:gd name="T83" fmla="*/ 33 h 182"/>
                    <a:gd name="T84" fmla="*/ 33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3" y="150"/>
                      </a:moveTo>
                      <a:cubicBezTo>
                        <a:pt x="187" y="150"/>
                        <a:pt x="187" y="150"/>
                        <a:pt x="187" y="150"/>
                      </a:cubicBezTo>
                      <a:cubicBezTo>
                        <a:pt x="187" y="1"/>
                        <a:pt x="187" y="1"/>
                        <a:pt x="187"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79" y="181"/>
                        <a:pt x="379" y="181"/>
                        <a:pt x="379" y="181"/>
                      </a:cubicBezTo>
                      <a:cubicBezTo>
                        <a:pt x="379" y="181"/>
                        <a:pt x="379" y="181"/>
                        <a:pt x="379" y="181"/>
                      </a:cubicBezTo>
                      <a:cubicBezTo>
                        <a:pt x="256" y="182"/>
                        <a:pt x="256" y="182"/>
                        <a:pt x="256" y="182"/>
                      </a:cubicBezTo>
                      <a:cubicBezTo>
                        <a:pt x="256" y="143"/>
                        <a:pt x="255" y="100"/>
                        <a:pt x="255" y="62"/>
                      </a:cubicBezTo>
                      <a:cubicBezTo>
                        <a:pt x="285" y="62"/>
                        <a:pt x="313" y="62"/>
                        <a:pt x="342" y="62"/>
                      </a:cubicBezTo>
                      <a:cubicBezTo>
                        <a:pt x="342" y="62"/>
                        <a:pt x="342" y="62"/>
                        <a:pt x="342" y="62"/>
                      </a:cubicBezTo>
                      <a:cubicBezTo>
                        <a:pt x="342" y="62"/>
                        <a:pt x="342" y="62"/>
                        <a:pt x="342" y="62"/>
                      </a:cubicBezTo>
                      <a:cubicBezTo>
                        <a:pt x="342" y="94"/>
                        <a:pt x="342" y="94"/>
                        <a:pt x="342"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8" y="94"/>
                        <a:pt x="288" y="94"/>
                        <a:pt x="288" y="94"/>
                      </a:cubicBezTo>
                      <a:cubicBezTo>
                        <a:pt x="288" y="149"/>
                        <a:pt x="288" y="149"/>
                        <a:pt x="288" y="149"/>
                      </a:cubicBezTo>
                      <a:cubicBezTo>
                        <a:pt x="379" y="149"/>
                        <a:pt x="379" y="149"/>
                        <a:pt x="379" y="149"/>
                      </a:cubicBezTo>
                      <a:cubicBezTo>
                        <a:pt x="379" y="32"/>
                        <a:pt x="379" y="32"/>
                        <a:pt x="379" y="32"/>
                      </a:cubicBezTo>
                      <a:cubicBezTo>
                        <a:pt x="220" y="32"/>
                        <a:pt x="220" y="32"/>
                        <a:pt x="220" y="32"/>
                      </a:cubicBezTo>
                      <a:cubicBezTo>
                        <a:pt x="220" y="32"/>
                        <a:pt x="220" y="32"/>
                        <a:pt x="220"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7" y="115"/>
                        <a:pt x="157" y="115"/>
                        <a:pt x="157" y="115"/>
                      </a:cubicBezTo>
                      <a:cubicBezTo>
                        <a:pt x="100" y="115"/>
                        <a:pt x="100" y="115"/>
                        <a:pt x="100" y="115"/>
                      </a:cubicBezTo>
                      <a:cubicBezTo>
                        <a:pt x="100" y="116"/>
                        <a:pt x="100" y="116"/>
                        <a:pt x="100" y="116"/>
                      </a:cubicBezTo>
                      <a:cubicBezTo>
                        <a:pt x="71" y="116"/>
                        <a:pt x="71" y="116"/>
                        <a:pt x="71" y="116"/>
                      </a:cubicBezTo>
                      <a:cubicBezTo>
                        <a:pt x="71" y="115"/>
                        <a:pt x="71" y="115"/>
                        <a:pt x="71" y="115"/>
                      </a:cubicBezTo>
                      <a:cubicBezTo>
                        <a:pt x="70" y="115"/>
                        <a:pt x="70" y="115"/>
                        <a:pt x="70" y="115"/>
                      </a:cubicBezTo>
                      <a:cubicBezTo>
                        <a:pt x="69" y="61"/>
                        <a:pt x="69" y="61"/>
                        <a:pt x="69" y="61"/>
                      </a:cubicBezTo>
                      <a:cubicBezTo>
                        <a:pt x="100" y="61"/>
                        <a:pt x="100" y="61"/>
                        <a:pt x="100" y="61"/>
                      </a:cubicBezTo>
                      <a:cubicBezTo>
                        <a:pt x="100" y="84"/>
                        <a:pt x="100" y="84"/>
                        <a:pt x="100" y="84"/>
                      </a:cubicBezTo>
                      <a:cubicBezTo>
                        <a:pt x="124" y="84"/>
                        <a:pt x="124" y="84"/>
                        <a:pt x="124" y="84"/>
                      </a:cubicBezTo>
                      <a:cubicBezTo>
                        <a:pt x="124" y="33"/>
                        <a:pt x="124" y="33"/>
                        <a:pt x="124" y="33"/>
                      </a:cubicBezTo>
                      <a:cubicBezTo>
                        <a:pt x="33" y="33"/>
                        <a:pt x="33" y="33"/>
                        <a:pt x="33" y="33"/>
                      </a:cubicBezTo>
                      <a:lnTo>
                        <a:pt x="33"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52" name="Freeform 18"/>
                <p:cNvSpPr>
                  <a:spLocks/>
                </p:cNvSpPr>
                <p:nvPr/>
              </p:nvSpPr>
              <p:spPr bwMode="auto">
                <a:xfrm>
                  <a:off x="9473006" y="5029200"/>
                  <a:ext cx="524643" cy="126831"/>
                </a:xfrm>
                <a:custGeom>
                  <a:avLst/>
                  <a:gdLst>
                    <a:gd name="T0" fmla="*/ 32 w 411"/>
                    <a:gd name="T1" fmla="*/ 150 h 182"/>
                    <a:gd name="T2" fmla="*/ 186 w 411"/>
                    <a:gd name="T3" fmla="*/ 150 h 182"/>
                    <a:gd name="T4" fmla="*/ 186 w 411"/>
                    <a:gd name="T5" fmla="*/ 1 h 182"/>
                    <a:gd name="T6" fmla="*/ 187 w 411"/>
                    <a:gd name="T7" fmla="*/ 1 h 182"/>
                    <a:gd name="T8" fmla="*/ 187 w 411"/>
                    <a:gd name="T9" fmla="*/ 1 h 182"/>
                    <a:gd name="T10" fmla="*/ 411 w 411"/>
                    <a:gd name="T11" fmla="*/ 0 h 182"/>
                    <a:gd name="T12" fmla="*/ 411 w 411"/>
                    <a:gd name="T13" fmla="*/ 181 h 182"/>
                    <a:gd name="T14" fmla="*/ 379 w 411"/>
                    <a:gd name="T15" fmla="*/ 181 h 182"/>
                    <a:gd name="T16" fmla="*/ 379 w 411"/>
                    <a:gd name="T17" fmla="*/ 181 h 182"/>
                    <a:gd name="T18" fmla="*/ 255 w 411"/>
                    <a:gd name="T19" fmla="*/ 182 h 182"/>
                    <a:gd name="T20" fmla="*/ 255 w 411"/>
                    <a:gd name="T21" fmla="*/ 62 h 182"/>
                    <a:gd name="T22" fmla="*/ 342 w 411"/>
                    <a:gd name="T23" fmla="*/ 62 h 182"/>
                    <a:gd name="T24" fmla="*/ 342 w 411"/>
                    <a:gd name="T25" fmla="*/ 62 h 182"/>
                    <a:gd name="T26" fmla="*/ 342 w 411"/>
                    <a:gd name="T27" fmla="*/ 62 h 182"/>
                    <a:gd name="T28" fmla="*/ 342 w 411"/>
                    <a:gd name="T29" fmla="*/ 94 h 182"/>
                    <a:gd name="T30" fmla="*/ 342 w 411"/>
                    <a:gd name="T31" fmla="*/ 94 h 182"/>
                    <a:gd name="T32" fmla="*/ 342 w 411"/>
                    <a:gd name="T33" fmla="*/ 116 h 182"/>
                    <a:gd name="T34" fmla="*/ 313 w 411"/>
                    <a:gd name="T35" fmla="*/ 116 h 182"/>
                    <a:gd name="T36" fmla="*/ 313 w 411"/>
                    <a:gd name="T37" fmla="*/ 94 h 182"/>
                    <a:gd name="T38" fmla="*/ 288 w 411"/>
                    <a:gd name="T39" fmla="*/ 94 h 182"/>
                    <a:gd name="T40" fmla="*/ 288 w 411"/>
                    <a:gd name="T41" fmla="*/ 149 h 182"/>
                    <a:gd name="T42" fmla="*/ 379 w 411"/>
                    <a:gd name="T43" fmla="*/ 149 h 182"/>
                    <a:gd name="T44" fmla="*/ 379 w 411"/>
                    <a:gd name="T45" fmla="*/ 32 h 182"/>
                    <a:gd name="T46" fmla="*/ 220 w 411"/>
                    <a:gd name="T47" fmla="*/ 32 h 182"/>
                    <a:gd name="T48" fmla="*/ 220 w 411"/>
                    <a:gd name="T49" fmla="*/ 32 h 182"/>
                    <a:gd name="T50" fmla="*/ 219 w 411"/>
                    <a:gd name="T51" fmla="*/ 32 h 182"/>
                    <a:gd name="T52" fmla="*/ 219 w 411"/>
                    <a:gd name="T53" fmla="*/ 182 h 182"/>
                    <a:gd name="T54" fmla="*/ 0 w 411"/>
                    <a:gd name="T55" fmla="*/ 182 h 182"/>
                    <a:gd name="T56" fmla="*/ 0 w 411"/>
                    <a:gd name="T57" fmla="*/ 1 h 182"/>
                    <a:gd name="T58" fmla="*/ 156 w 411"/>
                    <a:gd name="T59" fmla="*/ 0 h 182"/>
                    <a:gd name="T60" fmla="*/ 156 w 411"/>
                    <a:gd name="T61" fmla="*/ 115 h 182"/>
                    <a:gd name="T62" fmla="*/ 99 w 411"/>
                    <a:gd name="T63" fmla="*/ 115 h 182"/>
                    <a:gd name="T64" fmla="*/ 99 w 411"/>
                    <a:gd name="T65" fmla="*/ 116 h 182"/>
                    <a:gd name="T66" fmla="*/ 70 w 411"/>
                    <a:gd name="T67" fmla="*/ 116 h 182"/>
                    <a:gd name="T68" fmla="*/ 70 w 411"/>
                    <a:gd name="T69" fmla="*/ 115 h 182"/>
                    <a:gd name="T70" fmla="*/ 69 w 411"/>
                    <a:gd name="T71" fmla="*/ 115 h 182"/>
                    <a:gd name="T72" fmla="*/ 69 w 411"/>
                    <a:gd name="T73" fmla="*/ 61 h 182"/>
                    <a:gd name="T74" fmla="*/ 99 w 411"/>
                    <a:gd name="T75" fmla="*/ 61 h 182"/>
                    <a:gd name="T76" fmla="*/ 99 w 411"/>
                    <a:gd name="T77" fmla="*/ 84 h 182"/>
                    <a:gd name="T78" fmla="*/ 123 w 411"/>
                    <a:gd name="T79" fmla="*/ 84 h 182"/>
                    <a:gd name="T80" fmla="*/ 123 w 411"/>
                    <a:gd name="T81" fmla="*/ 33 h 182"/>
                    <a:gd name="T82" fmla="*/ 32 w 411"/>
                    <a:gd name="T83" fmla="*/ 33 h 182"/>
                    <a:gd name="T84" fmla="*/ 32 w 411"/>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1" h="182">
                      <a:moveTo>
                        <a:pt x="32" y="150"/>
                      </a:moveTo>
                      <a:cubicBezTo>
                        <a:pt x="186" y="150"/>
                        <a:pt x="186" y="150"/>
                        <a:pt x="186" y="150"/>
                      </a:cubicBezTo>
                      <a:cubicBezTo>
                        <a:pt x="186" y="1"/>
                        <a:pt x="186" y="1"/>
                        <a:pt x="186" y="1"/>
                      </a:cubicBezTo>
                      <a:cubicBezTo>
                        <a:pt x="187" y="1"/>
                        <a:pt x="187" y="1"/>
                        <a:pt x="187" y="1"/>
                      </a:cubicBezTo>
                      <a:cubicBezTo>
                        <a:pt x="187" y="1"/>
                        <a:pt x="187" y="1"/>
                        <a:pt x="187" y="1"/>
                      </a:cubicBezTo>
                      <a:cubicBezTo>
                        <a:pt x="268" y="1"/>
                        <a:pt x="332" y="0"/>
                        <a:pt x="411" y="0"/>
                      </a:cubicBezTo>
                      <a:cubicBezTo>
                        <a:pt x="411" y="181"/>
                        <a:pt x="411" y="181"/>
                        <a:pt x="411" y="181"/>
                      </a:cubicBezTo>
                      <a:cubicBezTo>
                        <a:pt x="379" y="181"/>
                        <a:pt x="379" y="181"/>
                        <a:pt x="379" y="181"/>
                      </a:cubicBezTo>
                      <a:cubicBezTo>
                        <a:pt x="379" y="181"/>
                        <a:pt x="379" y="181"/>
                        <a:pt x="379" y="181"/>
                      </a:cubicBezTo>
                      <a:cubicBezTo>
                        <a:pt x="255" y="182"/>
                        <a:pt x="255" y="182"/>
                        <a:pt x="255" y="182"/>
                      </a:cubicBezTo>
                      <a:cubicBezTo>
                        <a:pt x="255" y="143"/>
                        <a:pt x="255" y="100"/>
                        <a:pt x="255" y="62"/>
                      </a:cubicBezTo>
                      <a:cubicBezTo>
                        <a:pt x="284" y="62"/>
                        <a:pt x="313" y="62"/>
                        <a:pt x="342" y="62"/>
                      </a:cubicBezTo>
                      <a:cubicBezTo>
                        <a:pt x="342" y="62"/>
                        <a:pt x="342" y="62"/>
                        <a:pt x="342" y="62"/>
                      </a:cubicBezTo>
                      <a:cubicBezTo>
                        <a:pt x="342" y="62"/>
                        <a:pt x="342" y="62"/>
                        <a:pt x="342" y="62"/>
                      </a:cubicBezTo>
                      <a:cubicBezTo>
                        <a:pt x="342" y="94"/>
                        <a:pt x="342" y="94"/>
                        <a:pt x="342"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8" y="94"/>
                        <a:pt x="288" y="94"/>
                        <a:pt x="288" y="94"/>
                      </a:cubicBezTo>
                      <a:cubicBezTo>
                        <a:pt x="288" y="149"/>
                        <a:pt x="288" y="149"/>
                        <a:pt x="288" y="149"/>
                      </a:cubicBezTo>
                      <a:cubicBezTo>
                        <a:pt x="379" y="149"/>
                        <a:pt x="379" y="149"/>
                        <a:pt x="379" y="149"/>
                      </a:cubicBezTo>
                      <a:cubicBezTo>
                        <a:pt x="379" y="32"/>
                        <a:pt x="379" y="32"/>
                        <a:pt x="379" y="32"/>
                      </a:cubicBezTo>
                      <a:cubicBezTo>
                        <a:pt x="220" y="32"/>
                        <a:pt x="220" y="32"/>
                        <a:pt x="220" y="32"/>
                      </a:cubicBezTo>
                      <a:cubicBezTo>
                        <a:pt x="220" y="32"/>
                        <a:pt x="220" y="32"/>
                        <a:pt x="220"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6" y="115"/>
                        <a:pt x="156" y="115"/>
                        <a:pt x="156" y="115"/>
                      </a:cubicBezTo>
                      <a:cubicBezTo>
                        <a:pt x="99" y="115"/>
                        <a:pt x="99" y="115"/>
                        <a:pt x="99" y="115"/>
                      </a:cubicBezTo>
                      <a:cubicBezTo>
                        <a:pt x="99" y="116"/>
                        <a:pt x="99" y="116"/>
                        <a:pt x="99" y="116"/>
                      </a:cubicBezTo>
                      <a:cubicBezTo>
                        <a:pt x="70" y="116"/>
                        <a:pt x="70" y="116"/>
                        <a:pt x="70" y="116"/>
                      </a:cubicBezTo>
                      <a:cubicBezTo>
                        <a:pt x="70" y="115"/>
                        <a:pt x="70" y="115"/>
                        <a:pt x="70" y="115"/>
                      </a:cubicBezTo>
                      <a:cubicBezTo>
                        <a:pt x="69" y="115"/>
                        <a:pt x="69" y="115"/>
                        <a:pt x="69" y="115"/>
                      </a:cubicBezTo>
                      <a:cubicBezTo>
                        <a:pt x="69" y="61"/>
                        <a:pt x="69" y="61"/>
                        <a:pt x="69" y="61"/>
                      </a:cubicBezTo>
                      <a:cubicBezTo>
                        <a:pt x="99" y="61"/>
                        <a:pt x="99" y="61"/>
                        <a:pt x="99" y="61"/>
                      </a:cubicBezTo>
                      <a:cubicBezTo>
                        <a:pt x="99" y="84"/>
                        <a:pt x="99" y="84"/>
                        <a:pt x="99" y="84"/>
                      </a:cubicBezTo>
                      <a:cubicBezTo>
                        <a:pt x="123" y="84"/>
                        <a:pt x="123" y="84"/>
                        <a:pt x="123" y="84"/>
                      </a:cubicBezTo>
                      <a:cubicBezTo>
                        <a:pt x="123" y="33"/>
                        <a:pt x="123" y="33"/>
                        <a:pt x="123" y="33"/>
                      </a:cubicBezTo>
                      <a:cubicBezTo>
                        <a:pt x="32" y="33"/>
                        <a:pt x="32" y="33"/>
                        <a:pt x="32" y="33"/>
                      </a:cubicBezTo>
                      <a:lnTo>
                        <a:pt x="32"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53" name="Freeform 19"/>
                <p:cNvSpPr>
                  <a:spLocks/>
                </p:cNvSpPr>
                <p:nvPr/>
              </p:nvSpPr>
              <p:spPr bwMode="auto">
                <a:xfrm>
                  <a:off x="10028919" y="5029200"/>
                  <a:ext cx="526381" cy="126831"/>
                </a:xfrm>
                <a:custGeom>
                  <a:avLst/>
                  <a:gdLst>
                    <a:gd name="T0" fmla="*/ 33 w 412"/>
                    <a:gd name="T1" fmla="*/ 150 h 182"/>
                    <a:gd name="T2" fmla="*/ 187 w 412"/>
                    <a:gd name="T3" fmla="*/ 150 h 182"/>
                    <a:gd name="T4" fmla="*/ 187 w 412"/>
                    <a:gd name="T5" fmla="*/ 1 h 182"/>
                    <a:gd name="T6" fmla="*/ 187 w 412"/>
                    <a:gd name="T7" fmla="*/ 1 h 182"/>
                    <a:gd name="T8" fmla="*/ 187 w 412"/>
                    <a:gd name="T9" fmla="*/ 1 h 182"/>
                    <a:gd name="T10" fmla="*/ 412 w 412"/>
                    <a:gd name="T11" fmla="*/ 0 h 182"/>
                    <a:gd name="T12" fmla="*/ 412 w 412"/>
                    <a:gd name="T13" fmla="*/ 181 h 182"/>
                    <a:gd name="T14" fmla="*/ 380 w 412"/>
                    <a:gd name="T15" fmla="*/ 181 h 182"/>
                    <a:gd name="T16" fmla="*/ 380 w 412"/>
                    <a:gd name="T17" fmla="*/ 181 h 182"/>
                    <a:gd name="T18" fmla="*/ 256 w 412"/>
                    <a:gd name="T19" fmla="*/ 182 h 182"/>
                    <a:gd name="T20" fmla="*/ 255 w 412"/>
                    <a:gd name="T21" fmla="*/ 62 h 182"/>
                    <a:gd name="T22" fmla="*/ 342 w 412"/>
                    <a:gd name="T23" fmla="*/ 62 h 182"/>
                    <a:gd name="T24" fmla="*/ 342 w 412"/>
                    <a:gd name="T25" fmla="*/ 62 h 182"/>
                    <a:gd name="T26" fmla="*/ 342 w 412"/>
                    <a:gd name="T27" fmla="*/ 62 h 182"/>
                    <a:gd name="T28" fmla="*/ 342 w 412"/>
                    <a:gd name="T29" fmla="*/ 94 h 182"/>
                    <a:gd name="T30" fmla="*/ 342 w 412"/>
                    <a:gd name="T31" fmla="*/ 94 h 182"/>
                    <a:gd name="T32" fmla="*/ 342 w 412"/>
                    <a:gd name="T33" fmla="*/ 116 h 182"/>
                    <a:gd name="T34" fmla="*/ 313 w 412"/>
                    <a:gd name="T35" fmla="*/ 116 h 182"/>
                    <a:gd name="T36" fmla="*/ 313 w 412"/>
                    <a:gd name="T37" fmla="*/ 94 h 182"/>
                    <a:gd name="T38" fmla="*/ 288 w 412"/>
                    <a:gd name="T39" fmla="*/ 94 h 182"/>
                    <a:gd name="T40" fmla="*/ 288 w 412"/>
                    <a:gd name="T41" fmla="*/ 149 h 182"/>
                    <a:gd name="T42" fmla="*/ 380 w 412"/>
                    <a:gd name="T43" fmla="*/ 149 h 182"/>
                    <a:gd name="T44" fmla="*/ 380 w 412"/>
                    <a:gd name="T45" fmla="*/ 32 h 182"/>
                    <a:gd name="T46" fmla="*/ 220 w 412"/>
                    <a:gd name="T47" fmla="*/ 32 h 182"/>
                    <a:gd name="T48" fmla="*/ 220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7 w 412"/>
                    <a:gd name="T61" fmla="*/ 115 h 182"/>
                    <a:gd name="T62" fmla="*/ 100 w 412"/>
                    <a:gd name="T63" fmla="*/ 115 h 182"/>
                    <a:gd name="T64" fmla="*/ 100 w 412"/>
                    <a:gd name="T65" fmla="*/ 116 h 182"/>
                    <a:gd name="T66" fmla="*/ 71 w 412"/>
                    <a:gd name="T67" fmla="*/ 116 h 182"/>
                    <a:gd name="T68" fmla="*/ 71 w 412"/>
                    <a:gd name="T69" fmla="*/ 115 h 182"/>
                    <a:gd name="T70" fmla="*/ 70 w 412"/>
                    <a:gd name="T71" fmla="*/ 115 h 182"/>
                    <a:gd name="T72" fmla="*/ 69 w 412"/>
                    <a:gd name="T73" fmla="*/ 61 h 182"/>
                    <a:gd name="T74" fmla="*/ 100 w 412"/>
                    <a:gd name="T75" fmla="*/ 61 h 182"/>
                    <a:gd name="T76" fmla="*/ 100 w 412"/>
                    <a:gd name="T77" fmla="*/ 84 h 182"/>
                    <a:gd name="T78" fmla="*/ 124 w 412"/>
                    <a:gd name="T79" fmla="*/ 84 h 182"/>
                    <a:gd name="T80" fmla="*/ 124 w 412"/>
                    <a:gd name="T81" fmla="*/ 33 h 182"/>
                    <a:gd name="T82" fmla="*/ 33 w 412"/>
                    <a:gd name="T83" fmla="*/ 33 h 182"/>
                    <a:gd name="T84" fmla="*/ 33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3" y="150"/>
                      </a:moveTo>
                      <a:cubicBezTo>
                        <a:pt x="187" y="150"/>
                        <a:pt x="187" y="150"/>
                        <a:pt x="187" y="150"/>
                      </a:cubicBezTo>
                      <a:cubicBezTo>
                        <a:pt x="187" y="1"/>
                        <a:pt x="187" y="1"/>
                        <a:pt x="187"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80" y="181"/>
                        <a:pt x="380" y="181"/>
                        <a:pt x="380" y="181"/>
                      </a:cubicBezTo>
                      <a:cubicBezTo>
                        <a:pt x="380" y="181"/>
                        <a:pt x="380" y="181"/>
                        <a:pt x="380" y="181"/>
                      </a:cubicBezTo>
                      <a:cubicBezTo>
                        <a:pt x="256" y="182"/>
                        <a:pt x="256" y="182"/>
                        <a:pt x="256" y="182"/>
                      </a:cubicBezTo>
                      <a:cubicBezTo>
                        <a:pt x="256" y="143"/>
                        <a:pt x="255" y="100"/>
                        <a:pt x="255" y="62"/>
                      </a:cubicBezTo>
                      <a:cubicBezTo>
                        <a:pt x="285" y="62"/>
                        <a:pt x="313" y="62"/>
                        <a:pt x="342" y="62"/>
                      </a:cubicBezTo>
                      <a:cubicBezTo>
                        <a:pt x="342" y="62"/>
                        <a:pt x="342" y="62"/>
                        <a:pt x="342" y="62"/>
                      </a:cubicBezTo>
                      <a:cubicBezTo>
                        <a:pt x="342" y="62"/>
                        <a:pt x="342" y="62"/>
                        <a:pt x="342" y="62"/>
                      </a:cubicBezTo>
                      <a:cubicBezTo>
                        <a:pt x="342" y="94"/>
                        <a:pt x="342" y="94"/>
                        <a:pt x="342"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8" y="94"/>
                        <a:pt x="288" y="94"/>
                        <a:pt x="288" y="94"/>
                      </a:cubicBezTo>
                      <a:cubicBezTo>
                        <a:pt x="288" y="149"/>
                        <a:pt x="288" y="149"/>
                        <a:pt x="288" y="149"/>
                      </a:cubicBezTo>
                      <a:cubicBezTo>
                        <a:pt x="380" y="149"/>
                        <a:pt x="380" y="149"/>
                        <a:pt x="380" y="149"/>
                      </a:cubicBezTo>
                      <a:cubicBezTo>
                        <a:pt x="380" y="32"/>
                        <a:pt x="380" y="32"/>
                        <a:pt x="380" y="32"/>
                      </a:cubicBezTo>
                      <a:cubicBezTo>
                        <a:pt x="220" y="32"/>
                        <a:pt x="220" y="32"/>
                        <a:pt x="220" y="32"/>
                      </a:cubicBezTo>
                      <a:cubicBezTo>
                        <a:pt x="220" y="32"/>
                        <a:pt x="220" y="32"/>
                        <a:pt x="220"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7" y="115"/>
                        <a:pt x="157" y="115"/>
                        <a:pt x="157" y="115"/>
                      </a:cubicBezTo>
                      <a:cubicBezTo>
                        <a:pt x="100" y="115"/>
                        <a:pt x="100" y="115"/>
                        <a:pt x="100" y="115"/>
                      </a:cubicBezTo>
                      <a:cubicBezTo>
                        <a:pt x="100" y="116"/>
                        <a:pt x="100" y="116"/>
                        <a:pt x="100" y="116"/>
                      </a:cubicBezTo>
                      <a:cubicBezTo>
                        <a:pt x="71" y="116"/>
                        <a:pt x="71" y="116"/>
                        <a:pt x="71" y="116"/>
                      </a:cubicBezTo>
                      <a:cubicBezTo>
                        <a:pt x="71" y="115"/>
                        <a:pt x="71" y="115"/>
                        <a:pt x="71" y="115"/>
                      </a:cubicBezTo>
                      <a:cubicBezTo>
                        <a:pt x="70" y="115"/>
                        <a:pt x="70" y="115"/>
                        <a:pt x="70" y="115"/>
                      </a:cubicBezTo>
                      <a:cubicBezTo>
                        <a:pt x="69" y="61"/>
                        <a:pt x="69" y="61"/>
                        <a:pt x="69" y="61"/>
                      </a:cubicBezTo>
                      <a:cubicBezTo>
                        <a:pt x="100" y="61"/>
                        <a:pt x="100" y="61"/>
                        <a:pt x="100" y="61"/>
                      </a:cubicBezTo>
                      <a:cubicBezTo>
                        <a:pt x="100" y="84"/>
                        <a:pt x="100" y="84"/>
                        <a:pt x="100" y="84"/>
                      </a:cubicBezTo>
                      <a:cubicBezTo>
                        <a:pt x="124" y="84"/>
                        <a:pt x="124" y="84"/>
                        <a:pt x="124" y="84"/>
                      </a:cubicBezTo>
                      <a:cubicBezTo>
                        <a:pt x="124" y="33"/>
                        <a:pt x="124" y="33"/>
                        <a:pt x="124" y="33"/>
                      </a:cubicBezTo>
                      <a:cubicBezTo>
                        <a:pt x="33" y="33"/>
                        <a:pt x="33" y="33"/>
                        <a:pt x="33" y="33"/>
                      </a:cubicBezTo>
                      <a:lnTo>
                        <a:pt x="33"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54" name="Freeform 20"/>
                <p:cNvSpPr>
                  <a:spLocks/>
                </p:cNvSpPr>
                <p:nvPr/>
              </p:nvSpPr>
              <p:spPr bwMode="auto">
                <a:xfrm>
                  <a:off x="10583096" y="5029200"/>
                  <a:ext cx="526381" cy="126831"/>
                </a:xfrm>
                <a:custGeom>
                  <a:avLst/>
                  <a:gdLst>
                    <a:gd name="T0" fmla="*/ 33 w 412"/>
                    <a:gd name="T1" fmla="*/ 150 h 182"/>
                    <a:gd name="T2" fmla="*/ 187 w 412"/>
                    <a:gd name="T3" fmla="*/ 150 h 182"/>
                    <a:gd name="T4" fmla="*/ 187 w 412"/>
                    <a:gd name="T5" fmla="*/ 1 h 182"/>
                    <a:gd name="T6" fmla="*/ 187 w 412"/>
                    <a:gd name="T7" fmla="*/ 1 h 182"/>
                    <a:gd name="T8" fmla="*/ 187 w 412"/>
                    <a:gd name="T9" fmla="*/ 1 h 182"/>
                    <a:gd name="T10" fmla="*/ 412 w 412"/>
                    <a:gd name="T11" fmla="*/ 0 h 182"/>
                    <a:gd name="T12" fmla="*/ 412 w 412"/>
                    <a:gd name="T13" fmla="*/ 181 h 182"/>
                    <a:gd name="T14" fmla="*/ 380 w 412"/>
                    <a:gd name="T15" fmla="*/ 181 h 182"/>
                    <a:gd name="T16" fmla="*/ 380 w 412"/>
                    <a:gd name="T17" fmla="*/ 181 h 182"/>
                    <a:gd name="T18" fmla="*/ 256 w 412"/>
                    <a:gd name="T19" fmla="*/ 182 h 182"/>
                    <a:gd name="T20" fmla="*/ 256 w 412"/>
                    <a:gd name="T21" fmla="*/ 62 h 182"/>
                    <a:gd name="T22" fmla="*/ 342 w 412"/>
                    <a:gd name="T23" fmla="*/ 62 h 182"/>
                    <a:gd name="T24" fmla="*/ 342 w 412"/>
                    <a:gd name="T25" fmla="*/ 62 h 182"/>
                    <a:gd name="T26" fmla="*/ 343 w 412"/>
                    <a:gd name="T27" fmla="*/ 62 h 182"/>
                    <a:gd name="T28" fmla="*/ 343 w 412"/>
                    <a:gd name="T29" fmla="*/ 94 h 182"/>
                    <a:gd name="T30" fmla="*/ 342 w 412"/>
                    <a:gd name="T31" fmla="*/ 94 h 182"/>
                    <a:gd name="T32" fmla="*/ 342 w 412"/>
                    <a:gd name="T33" fmla="*/ 116 h 182"/>
                    <a:gd name="T34" fmla="*/ 313 w 412"/>
                    <a:gd name="T35" fmla="*/ 116 h 182"/>
                    <a:gd name="T36" fmla="*/ 313 w 412"/>
                    <a:gd name="T37" fmla="*/ 94 h 182"/>
                    <a:gd name="T38" fmla="*/ 289 w 412"/>
                    <a:gd name="T39" fmla="*/ 94 h 182"/>
                    <a:gd name="T40" fmla="*/ 289 w 412"/>
                    <a:gd name="T41" fmla="*/ 149 h 182"/>
                    <a:gd name="T42" fmla="*/ 380 w 412"/>
                    <a:gd name="T43" fmla="*/ 149 h 182"/>
                    <a:gd name="T44" fmla="*/ 380 w 412"/>
                    <a:gd name="T45" fmla="*/ 32 h 182"/>
                    <a:gd name="T46" fmla="*/ 221 w 412"/>
                    <a:gd name="T47" fmla="*/ 32 h 182"/>
                    <a:gd name="T48" fmla="*/ 221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7 w 412"/>
                    <a:gd name="T61" fmla="*/ 115 h 182"/>
                    <a:gd name="T62" fmla="*/ 100 w 412"/>
                    <a:gd name="T63" fmla="*/ 115 h 182"/>
                    <a:gd name="T64" fmla="*/ 100 w 412"/>
                    <a:gd name="T65" fmla="*/ 116 h 182"/>
                    <a:gd name="T66" fmla="*/ 71 w 412"/>
                    <a:gd name="T67" fmla="*/ 116 h 182"/>
                    <a:gd name="T68" fmla="*/ 71 w 412"/>
                    <a:gd name="T69" fmla="*/ 115 h 182"/>
                    <a:gd name="T70" fmla="*/ 70 w 412"/>
                    <a:gd name="T71" fmla="*/ 115 h 182"/>
                    <a:gd name="T72" fmla="*/ 69 w 412"/>
                    <a:gd name="T73" fmla="*/ 61 h 182"/>
                    <a:gd name="T74" fmla="*/ 100 w 412"/>
                    <a:gd name="T75" fmla="*/ 61 h 182"/>
                    <a:gd name="T76" fmla="*/ 100 w 412"/>
                    <a:gd name="T77" fmla="*/ 84 h 182"/>
                    <a:gd name="T78" fmla="*/ 124 w 412"/>
                    <a:gd name="T79" fmla="*/ 84 h 182"/>
                    <a:gd name="T80" fmla="*/ 124 w 412"/>
                    <a:gd name="T81" fmla="*/ 33 h 182"/>
                    <a:gd name="T82" fmla="*/ 33 w 412"/>
                    <a:gd name="T83" fmla="*/ 33 h 182"/>
                    <a:gd name="T84" fmla="*/ 33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3" y="150"/>
                      </a:moveTo>
                      <a:cubicBezTo>
                        <a:pt x="187" y="150"/>
                        <a:pt x="187" y="150"/>
                        <a:pt x="187" y="150"/>
                      </a:cubicBezTo>
                      <a:cubicBezTo>
                        <a:pt x="187" y="1"/>
                        <a:pt x="187" y="1"/>
                        <a:pt x="187"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80" y="181"/>
                        <a:pt x="380" y="181"/>
                        <a:pt x="380" y="181"/>
                      </a:cubicBezTo>
                      <a:cubicBezTo>
                        <a:pt x="380" y="181"/>
                        <a:pt x="380" y="181"/>
                        <a:pt x="380" y="181"/>
                      </a:cubicBezTo>
                      <a:cubicBezTo>
                        <a:pt x="256" y="182"/>
                        <a:pt x="256" y="182"/>
                        <a:pt x="256" y="182"/>
                      </a:cubicBezTo>
                      <a:cubicBezTo>
                        <a:pt x="256" y="143"/>
                        <a:pt x="256" y="100"/>
                        <a:pt x="256" y="62"/>
                      </a:cubicBezTo>
                      <a:cubicBezTo>
                        <a:pt x="285" y="62"/>
                        <a:pt x="313" y="62"/>
                        <a:pt x="342" y="62"/>
                      </a:cubicBezTo>
                      <a:cubicBezTo>
                        <a:pt x="342" y="62"/>
                        <a:pt x="342" y="62"/>
                        <a:pt x="342" y="62"/>
                      </a:cubicBezTo>
                      <a:cubicBezTo>
                        <a:pt x="343" y="62"/>
                        <a:pt x="343" y="62"/>
                        <a:pt x="343" y="62"/>
                      </a:cubicBezTo>
                      <a:cubicBezTo>
                        <a:pt x="343" y="94"/>
                        <a:pt x="343" y="94"/>
                        <a:pt x="343"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9" y="94"/>
                        <a:pt x="289" y="94"/>
                        <a:pt x="289" y="94"/>
                      </a:cubicBezTo>
                      <a:cubicBezTo>
                        <a:pt x="289" y="149"/>
                        <a:pt x="289" y="149"/>
                        <a:pt x="289" y="149"/>
                      </a:cubicBezTo>
                      <a:cubicBezTo>
                        <a:pt x="380" y="149"/>
                        <a:pt x="380" y="149"/>
                        <a:pt x="380" y="149"/>
                      </a:cubicBezTo>
                      <a:cubicBezTo>
                        <a:pt x="380" y="32"/>
                        <a:pt x="380" y="32"/>
                        <a:pt x="380" y="32"/>
                      </a:cubicBezTo>
                      <a:cubicBezTo>
                        <a:pt x="221" y="32"/>
                        <a:pt x="221" y="32"/>
                        <a:pt x="221" y="32"/>
                      </a:cubicBezTo>
                      <a:cubicBezTo>
                        <a:pt x="221" y="32"/>
                        <a:pt x="221" y="32"/>
                        <a:pt x="221"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7" y="115"/>
                        <a:pt x="157" y="115"/>
                        <a:pt x="157" y="115"/>
                      </a:cubicBezTo>
                      <a:cubicBezTo>
                        <a:pt x="100" y="115"/>
                        <a:pt x="100" y="115"/>
                        <a:pt x="100" y="115"/>
                      </a:cubicBezTo>
                      <a:cubicBezTo>
                        <a:pt x="100" y="116"/>
                        <a:pt x="100" y="116"/>
                        <a:pt x="100" y="116"/>
                      </a:cubicBezTo>
                      <a:cubicBezTo>
                        <a:pt x="71" y="116"/>
                        <a:pt x="71" y="116"/>
                        <a:pt x="71" y="116"/>
                      </a:cubicBezTo>
                      <a:cubicBezTo>
                        <a:pt x="71" y="115"/>
                        <a:pt x="71" y="115"/>
                        <a:pt x="71" y="115"/>
                      </a:cubicBezTo>
                      <a:cubicBezTo>
                        <a:pt x="70" y="115"/>
                        <a:pt x="70" y="115"/>
                        <a:pt x="70" y="115"/>
                      </a:cubicBezTo>
                      <a:cubicBezTo>
                        <a:pt x="69" y="61"/>
                        <a:pt x="69" y="61"/>
                        <a:pt x="69" y="61"/>
                      </a:cubicBezTo>
                      <a:cubicBezTo>
                        <a:pt x="100" y="61"/>
                        <a:pt x="100" y="61"/>
                        <a:pt x="100" y="61"/>
                      </a:cubicBezTo>
                      <a:cubicBezTo>
                        <a:pt x="100" y="84"/>
                        <a:pt x="100" y="84"/>
                        <a:pt x="100" y="84"/>
                      </a:cubicBezTo>
                      <a:cubicBezTo>
                        <a:pt x="124" y="84"/>
                        <a:pt x="124" y="84"/>
                        <a:pt x="124" y="84"/>
                      </a:cubicBezTo>
                      <a:cubicBezTo>
                        <a:pt x="124" y="33"/>
                        <a:pt x="124" y="33"/>
                        <a:pt x="124" y="33"/>
                      </a:cubicBezTo>
                      <a:cubicBezTo>
                        <a:pt x="33" y="33"/>
                        <a:pt x="33" y="33"/>
                        <a:pt x="33" y="33"/>
                      </a:cubicBezTo>
                      <a:lnTo>
                        <a:pt x="33"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55" name="Freeform 21"/>
                <p:cNvSpPr>
                  <a:spLocks/>
                </p:cNvSpPr>
                <p:nvPr/>
              </p:nvSpPr>
              <p:spPr bwMode="auto">
                <a:xfrm>
                  <a:off x="11140746" y="5029200"/>
                  <a:ext cx="526381" cy="126831"/>
                </a:xfrm>
                <a:custGeom>
                  <a:avLst/>
                  <a:gdLst>
                    <a:gd name="T0" fmla="*/ 32 w 412"/>
                    <a:gd name="T1" fmla="*/ 150 h 182"/>
                    <a:gd name="T2" fmla="*/ 186 w 412"/>
                    <a:gd name="T3" fmla="*/ 150 h 182"/>
                    <a:gd name="T4" fmla="*/ 186 w 412"/>
                    <a:gd name="T5" fmla="*/ 1 h 182"/>
                    <a:gd name="T6" fmla="*/ 187 w 412"/>
                    <a:gd name="T7" fmla="*/ 1 h 182"/>
                    <a:gd name="T8" fmla="*/ 187 w 412"/>
                    <a:gd name="T9" fmla="*/ 1 h 182"/>
                    <a:gd name="T10" fmla="*/ 412 w 412"/>
                    <a:gd name="T11" fmla="*/ 0 h 182"/>
                    <a:gd name="T12" fmla="*/ 412 w 412"/>
                    <a:gd name="T13" fmla="*/ 181 h 182"/>
                    <a:gd name="T14" fmla="*/ 379 w 412"/>
                    <a:gd name="T15" fmla="*/ 181 h 182"/>
                    <a:gd name="T16" fmla="*/ 379 w 412"/>
                    <a:gd name="T17" fmla="*/ 181 h 182"/>
                    <a:gd name="T18" fmla="*/ 256 w 412"/>
                    <a:gd name="T19" fmla="*/ 182 h 182"/>
                    <a:gd name="T20" fmla="*/ 255 w 412"/>
                    <a:gd name="T21" fmla="*/ 62 h 182"/>
                    <a:gd name="T22" fmla="*/ 342 w 412"/>
                    <a:gd name="T23" fmla="*/ 62 h 182"/>
                    <a:gd name="T24" fmla="*/ 342 w 412"/>
                    <a:gd name="T25" fmla="*/ 62 h 182"/>
                    <a:gd name="T26" fmla="*/ 342 w 412"/>
                    <a:gd name="T27" fmla="*/ 62 h 182"/>
                    <a:gd name="T28" fmla="*/ 342 w 412"/>
                    <a:gd name="T29" fmla="*/ 94 h 182"/>
                    <a:gd name="T30" fmla="*/ 342 w 412"/>
                    <a:gd name="T31" fmla="*/ 94 h 182"/>
                    <a:gd name="T32" fmla="*/ 342 w 412"/>
                    <a:gd name="T33" fmla="*/ 116 h 182"/>
                    <a:gd name="T34" fmla="*/ 313 w 412"/>
                    <a:gd name="T35" fmla="*/ 116 h 182"/>
                    <a:gd name="T36" fmla="*/ 313 w 412"/>
                    <a:gd name="T37" fmla="*/ 94 h 182"/>
                    <a:gd name="T38" fmla="*/ 288 w 412"/>
                    <a:gd name="T39" fmla="*/ 94 h 182"/>
                    <a:gd name="T40" fmla="*/ 288 w 412"/>
                    <a:gd name="T41" fmla="*/ 149 h 182"/>
                    <a:gd name="T42" fmla="*/ 379 w 412"/>
                    <a:gd name="T43" fmla="*/ 149 h 182"/>
                    <a:gd name="T44" fmla="*/ 379 w 412"/>
                    <a:gd name="T45" fmla="*/ 32 h 182"/>
                    <a:gd name="T46" fmla="*/ 220 w 412"/>
                    <a:gd name="T47" fmla="*/ 32 h 182"/>
                    <a:gd name="T48" fmla="*/ 220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6 w 412"/>
                    <a:gd name="T61" fmla="*/ 115 h 182"/>
                    <a:gd name="T62" fmla="*/ 99 w 412"/>
                    <a:gd name="T63" fmla="*/ 115 h 182"/>
                    <a:gd name="T64" fmla="*/ 99 w 412"/>
                    <a:gd name="T65" fmla="*/ 116 h 182"/>
                    <a:gd name="T66" fmla="*/ 70 w 412"/>
                    <a:gd name="T67" fmla="*/ 116 h 182"/>
                    <a:gd name="T68" fmla="*/ 70 w 412"/>
                    <a:gd name="T69" fmla="*/ 115 h 182"/>
                    <a:gd name="T70" fmla="*/ 69 w 412"/>
                    <a:gd name="T71" fmla="*/ 115 h 182"/>
                    <a:gd name="T72" fmla="*/ 69 w 412"/>
                    <a:gd name="T73" fmla="*/ 61 h 182"/>
                    <a:gd name="T74" fmla="*/ 99 w 412"/>
                    <a:gd name="T75" fmla="*/ 61 h 182"/>
                    <a:gd name="T76" fmla="*/ 99 w 412"/>
                    <a:gd name="T77" fmla="*/ 84 h 182"/>
                    <a:gd name="T78" fmla="*/ 124 w 412"/>
                    <a:gd name="T79" fmla="*/ 84 h 182"/>
                    <a:gd name="T80" fmla="*/ 124 w 412"/>
                    <a:gd name="T81" fmla="*/ 33 h 182"/>
                    <a:gd name="T82" fmla="*/ 32 w 412"/>
                    <a:gd name="T83" fmla="*/ 33 h 182"/>
                    <a:gd name="T84" fmla="*/ 32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2" y="150"/>
                      </a:moveTo>
                      <a:cubicBezTo>
                        <a:pt x="186" y="150"/>
                        <a:pt x="186" y="150"/>
                        <a:pt x="186" y="150"/>
                      </a:cubicBezTo>
                      <a:cubicBezTo>
                        <a:pt x="186" y="1"/>
                        <a:pt x="186" y="1"/>
                        <a:pt x="186"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79" y="181"/>
                        <a:pt x="379" y="181"/>
                        <a:pt x="379" y="181"/>
                      </a:cubicBezTo>
                      <a:cubicBezTo>
                        <a:pt x="379" y="181"/>
                        <a:pt x="379" y="181"/>
                        <a:pt x="379" y="181"/>
                      </a:cubicBezTo>
                      <a:cubicBezTo>
                        <a:pt x="256" y="182"/>
                        <a:pt x="256" y="182"/>
                        <a:pt x="256" y="182"/>
                      </a:cubicBezTo>
                      <a:cubicBezTo>
                        <a:pt x="256" y="143"/>
                        <a:pt x="255" y="100"/>
                        <a:pt x="255" y="62"/>
                      </a:cubicBezTo>
                      <a:cubicBezTo>
                        <a:pt x="284" y="62"/>
                        <a:pt x="313" y="62"/>
                        <a:pt x="342" y="62"/>
                      </a:cubicBezTo>
                      <a:cubicBezTo>
                        <a:pt x="342" y="62"/>
                        <a:pt x="342" y="62"/>
                        <a:pt x="342" y="62"/>
                      </a:cubicBezTo>
                      <a:cubicBezTo>
                        <a:pt x="342" y="62"/>
                        <a:pt x="342" y="62"/>
                        <a:pt x="342" y="62"/>
                      </a:cubicBezTo>
                      <a:cubicBezTo>
                        <a:pt x="342" y="94"/>
                        <a:pt x="342" y="94"/>
                        <a:pt x="342"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8" y="94"/>
                        <a:pt x="288" y="94"/>
                        <a:pt x="288" y="94"/>
                      </a:cubicBezTo>
                      <a:cubicBezTo>
                        <a:pt x="288" y="149"/>
                        <a:pt x="288" y="149"/>
                        <a:pt x="288" y="149"/>
                      </a:cubicBezTo>
                      <a:cubicBezTo>
                        <a:pt x="379" y="149"/>
                        <a:pt x="379" y="149"/>
                        <a:pt x="379" y="149"/>
                      </a:cubicBezTo>
                      <a:cubicBezTo>
                        <a:pt x="379" y="32"/>
                        <a:pt x="379" y="32"/>
                        <a:pt x="379" y="32"/>
                      </a:cubicBezTo>
                      <a:cubicBezTo>
                        <a:pt x="220" y="32"/>
                        <a:pt x="220" y="32"/>
                        <a:pt x="220" y="32"/>
                      </a:cubicBezTo>
                      <a:cubicBezTo>
                        <a:pt x="220" y="32"/>
                        <a:pt x="220" y="32"/>
                        <a:pt x="220"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6" y="115"/>
                        <a:pt x="156" y="115"/>
                        <a:pt x="156" y="115"/>
                      </a:cubicBezTo>
                      <a:cubicBezTo>
                        <a:pt x="99" y="115"/>
                        <a:pt x="99" y="115"/>
                        <a:pt x="99" y="115"/>
                      </a:cubicBezTo>
                      <a:cubicBezTo>
                        <a:pt x="99" y="116"/>
                        <a:pt x="99" y="116"/>
                        <a:pt x="99" y="116"/>
                      </a:cubicBezTo>
                      <a:cubicBezTo>
                        <a:pt x="70" y="116"/>
                        <a:pt x="70" y="116"/>
                        <a:pt x="70" y="116"/>
                      </a:cubicBezTo>
                      <a:cubicBezTo>
                        <a:pt x="70" y="115"/>
                        <a:pt x="70" y="115"/>
                        <a:pt x="70" y="115"/>
                      </a:cubicBezTo>
                      <a:cubicBezTo>
                        <a:pt x="69" y="115"/>
                        <a:pt x="69" y="115"/>
                        <a:pt x="69" y="115"/>
                      </a:cubicBezTo>
                      <a:cubicBezTo>
                        <a:pt x="69" y="61"/>
                        <a:pt x="69" y="61"/>
                        <a:pt x="69" y="61"/>
                      </a:cubicBezTo>
                      <a:cubicBezTo>
                        <a:pt x="99" y="61"/>
                        <a:pt x="99" y="61"/>
                        <a:pt x="99" y="61"/>
                      </a:cubicBezTo>
                      <a:cubicBezTo>
                        <a:pt x="99" y="84"/>
                        <a:pt x="99" y="84"/>
                        <a:pt x="99" y="84"/>
                      </a:cubicBezTo>
                      <a:cubicBezTo>
                        <a:pt x="124" y="84"/>
                        <a:pt x="124" y="84"/>
                        <a:pt x="124" y="84"/>
                      </a:cubicBezTo>
                      <a:cubicBezTo>
                        <a:pt x="124" y="33"/>
                        <a:pt x="124" y="33"/>
                        <a:pt x="124" y="33"/>
                      </a:cubicBezTo>
                      <a:cubicBezTo>
                        <a:pt x="32" y="33"/>
                        <a:pt x="32" y="33"/>
                        <a:pt x="32" y="33"/>
                      </a:cubicBezTo>
                      <a:lnTo>
                        <a:pt x="32"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56" name="Freeform 22"/>
                <p:cNvSpPr>
                  <a:spLocks/>
                </p:cNvSpPr>
                <p:nvPr/>
              </p:nvSpPr>
              <p:spPr bwMode="auto">
                <a:xfrm>
                  <a:off x="11696660" y="5029200"/>
                  <a:ext cx="526381" cy="126831"/>
                </a:xfrm>
                <a:custGeom>
                  <a:avLst/>
                  <a:gdLst>
                    <a:gd name="T0" fmla="*/ 33 w 412"/>
                    <a:gd name="T1" fmla="*/ 150 h 182"/>
                    <a:gd name="T2" fmla="*/ 187 w 412"/>
                    <a:gd name="T3" fmla="*/ 150 h 182"/>
                    <a:gd name="T4" fmla="*/ 187 w 412"/>
                    <a:gd name="T5" fmla="*/ 1 h 182"/>
                    <a:gd name="T6" fmla="*/ 187 w 412"/>
                    <a:gd name="T7" fmla="*/ 1 h 182"/>
                    <a:gd name="T8" fmla="*/ 187 w 412"/>
                    <a:gd name="T9" fmla="*/ 1 h 182"/>
                    <a:gd name="T10" fmla="*/ 412 w 412"/>
                    <a:gd name="T11" fmla="*/ 0 h 182"/>
                    <a:gd name="T12" fmla="*/ 412 w 412"/>
                    <a:gd name="T13" fmla="*/ 181 h 182"/>
                    <a:gd name="T14" fmla="*/ 380 w 412"/>
                    <a:gd name="T15" fmla="*/ 181 h 182"/>
                    <a:gd name="T16" fmla="*/ 380 w 412"/>
                    <a:gd name="T17" fmla="*/ 181 h 182"/>
                    <a:gd name="T18" fmla="*/ 256 w 412"/>
                    <a:gd name="T19" fmla="*/ 182 h 182"/>
                    <a:gd name="T20" fmla="*/ 256 w 412"/>
                    <a:gd name="T21" fmla="*/ 62 h 182"/>
                    <a:gd name="T22" fmla="*/ 342 w 412"/>
                    <a:gd name="T23" fmla="*/ 62 h 182"/>
                    <a:gd name="T24" fmla="*/ 342 w 412"/>
                    <a:gd name="T25" fmla="*/ 62 h 182"/>
                    <a:gd name="T26" fmla="*/ 343 w 412"/>
                    <a:gd name="T27" fmla="*/ 62 h 182"/>
                    <a:gd name="T28" fmla="*/ 343 w 412"/>
                    <a:gd name="T29" fmla="*/ 94 h 182"/>
                    <a:gd name="T30" fmla="*/ 342 w 412"/>
                    <a:gd name="T31" fmla="*/ 94 h 182"/>
                    <a:gd name="T32" fmla="*/ 342 w 412"/>
                    <a:gd name="T33" fmla="*/ 116 h 182"/>
                    <a:gd name="T34" fmla="*/ 313 w 412"/>
                    <a:gd name="T35" fmla="*/ 116 h 182"/>
                    <a:gd name="T36" fmla="*/ 313 w 412"/>
                    <a:gd name="T37" fmla="*/ 94 h 182"/>
                    <a:gd name="T38" fmla="*/ 289 w 412"/>
                    <a:gd name="T39" fmla="*/ 94 h 182"/>
                    <a:gd name="T40" fmla="*/ 289 w 412"/>
                    <a:gd name="T41" fmla="*/ 149 h 182"/>
                    <a:gd name="T42" fmla="*/ 380 w 412"/>
                    <a:gd name="T43" fmla="*/ 149 h 182"/>
                    <a:gd name="T44" fmla="*/ 380 w 412"/>
                    <a:gd name="T45" fmla="*/ 32 h 182"/>
                    <a:gd name="T46" fmla="*/ 221 w 412"/>
                    <a:gd name="T47" fmla="*/ 32 h 182"/>
                    <a:gd name="T48" fmla="*/ 221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7 w 412"/>
                    <a:gd name="T61" fmla="*/ 115 h 182"/>
                    <a:gd name="T62" fmla="*/ 100 w 412"/>
                    <a:gd name="T63" fmla="*/ 115 h 182"/>
                    <a:gd name="T64" fmla="*/ 100 w 412"/>
                    <a:gd name="T65" fmla="*/ 116 h 182"/>
                    <a:gd name="T66" fmla="*/ 71 w 412"/>
                    <a:gd name="T67" fmla="*/ 116 h 182"/>
                    <a:gd name="T68" fmla="*/ 71 w 412"/>
                    <a:gd name="T69" fmla="*/ 115 h 182"/>
                    <a:gd name="T70" fmla="*/ 70 w 412"/>
                    <a:gd name="T71" fmla="*/ 115 h 182"/>
                    <a:gd name="T72" fmla="*/ 69 w 412"/>
                    <a:gd name="T73" fmla="*/ 61 h 182"/>
                    <a:gd name="T74" fmla="*/ 100 w 412"/>
                    <a:gd name="T75" fmla="*/ 61 h 182"/>
                    <a:gd name="T76" fmla="*/ 100 w 412"/>
                    <a:gd name="T77" fmla="*/ 84 h 182"/>
                    <a:gd name="T78" fmla="*/ 124 w 412"/>
                    <a:gd name="T79" fmla="*/ 84 h 182"/>
                    <a:gd name="T80" fmla="*/ 124 w 412"/>
                    <a:gd name="T81" fmla="*/ 33 h 182"/>
                    <a:gd name="T82" fmla="*/ 33 w 412"/>
                    <a:gd name="T83" fmla="*/ 33 h 182"/>
                    <a:gd name="T84" fmla="*/ 33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3" y="150"/>
                      </a:moveTo>
                      <a:cubicBezTo>
                        <a:pt x="187" y="150"/>
                        <a:pt x="187" y="150"/>
                        <a:pt x="187" y="150"/>
                      </a:cubicBezTo>
                      <a:cubicBezTo>
                        <a:pt x="187" y="1"/>
                        <a:pt x="187" y="1"/>
                        <a:pt x="187"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80" y="181"/>
                        <a:pt x="380" y="181"/>
                        <a:pt x="380" y="181"/>
                      </a:cubicBezTo>
                      <a:cubicBezTo>
                        <a:pt x="380" y="181"/>
                        <a:pt x="380" y="181"/>
                        <a:pt x="380" y="181"/>
                      </a:cubicBezTo>
                      <a:cubicBezTo>
                        <a:pt x="256" y="182"/>
                        <a:pt x="256" y="182"/>
                        <a:pt x="256" y="182"/>
                      </a:cubicBezTo>
                      <a:cubicBezTo>
                        <a:pt x="256" y="143"/>
                        <a:pt x="256" y="100"/>
                        <a:pt x="256" y="62"/>
                      </a:cubicBezTo>
                      <a:cubicBezTo>
                        <a:pt x="285" y="62"/>
                        <a:pt x="313" y="62"/>
                        <a:pt x="342" y="62"/>
                      </a:cubicBezTo>
                      <a:cubicBezTo>
                        <a:pt x="342" y="62"/>
                        <a:pt x="342" y="62"/>
                        <a:pt x="342" y="62"/>
                      </a:cubicBezTo>
                      <a:cubicBezTo>
                        <a:pt x="343" y="62"/>
                        <a:pt x="343" y="62"/>
                        <a:pt x="343" y="62"/>
                      </a:cubicBezTo>
                      <a:cubicBezTo>
                        <a:pt x="343" y="94"/>
                        <a:pt x="343" y="94"/>
                        <a:pt x="343"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9" y="94"/>
                        <a:pt x="289" y="94"/>
                        <a:pt x="289" y="94"/>
                      </a:cubicBezTo>
                      <a:cubicBezTo>
                        <a:pt x="289" y="149"/>
                        <a:pt x="289" y="149"/>
                        <a:pt x="289" y="149"/>
                      </a:cubicBezTo>
                      <a:cubicBezTo>
                        <a:pt x="380" y="149"/>
                        <a:pt x="380" y="149"/>
                        <a:pt x="380" y="149"/>
                      </a:cubicBezTo>
                      <a:cubicBezTo>
                        <a:pt x="380" y="32"/>
                        <a:pt x="380" y="32"/>
                        <a:pt x="380" y="32"/>
                      </a:cubicBezTo>
                      <a:cubicBezTo>
                        <a:pt x="221" y="32"/>
                        <a:pt x="221" y="32"/>
                        <a:pt x="221" y="32"/>
                      </a:cubicBezTo>
                      <a:cubicBezTo>
                        <a:pt x="221" y="32"/>
                        <a:pt x="221" y="32"/>
                        <a:pt x="221"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7" y="115"/>
                        <a:pt x="157" y="115"/>
                        <a:pt x="157" y="115"/>
                      </a:cubicBezTo>
                      <a:cubicBezTo>
                        <a:pt x="100" y="115"/>
                        <a:pt x="100" y="115"/>
                        <a:pt x="100" y="115"/>
                      </a:cubicBezTo>
                      <a:cubicBezTo>
                        <a:pt x="100" y="116"/>
                        <a:pt x="100" y="116"/>
                        <a:pt x="100" y="116"/>
                      </a:cubicBezTo>
                      <a:cubicBezTo>
                        <a:pt x="71" y="116"/>
                        <a:pt x="71" y="116"/>
                        <a:pt x="71" y="116"/>
                      </a:cubicBezTo>
                      <a:cubicBezTo>
                        <a:pt x="71" y="115"/>
                        <a:pt x="71" y="115"/>
                        <a:pt x="71" y="115"/>
                      </a:cubicBezTo>
                      <a:cubicBezTo>
                        <a:pt x="70" y="115"/>
                        <a:pt x="70" y="115"/>
                        <a:pt x="70" y="115"/>
                      </a:cubicBezTo>
                      <a:cubicBezTo>
                        <a:pt x="69" y="61"/>
                        <a:pt x="69" y="61"/>
                        <a:pt x="69" y="61"/>
                      </a:cubicBezTo>
                      <a:cubicBezTo>
                        <a:pt x="100" y="61"/>
                        <a:pt x="100" y="61"/>
                        <a:pt x="100" y="61"/>
                      </a:cubicBezTo>
                      <a:cubicBezTo>
                        <a:pt x="100" y="84"/>
                        <a:pt x="100" y="84"/>
                        <a:pt x="100" y="84"/>
                      </a:cubicBezTo>
                      <a:cubicBezTo>
                        <a:pt x="124" y="84"/>
                        <a:pt x="124" y="84"/>
                        <a:pt x="124" y="84"/>
                      </a:cubicBezTo>
                      <a:cubicBezTo>
                        <a:pt x="124" y="33"/>
                        <a:pt x="124" y="33"/>
                        <a:pt x="124" y="33"/>
                      </a:cubicBezTo>
                      <a:cubicBezTo>
                        <a:pt x="33" y="33"/>
                        <a:pt x="33" y="33"/>
                        <a:pt x="33" y="33"/>
                      </a:cubicBezTo>
                      <a:lnTo>
                        <a:pt x="33"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57" name="Freeform 23"/>
                <p:cNvSpPr>
                  <a:spLocks/>
                </p:cNvSpPr>
                <p:nvPr/>
              </p:nvSpPr>
              <p:spPr bwMode="auto">
                <a:xfrm>
                  <a:off x="12250836" y="5029200"/>
                  <a:ext cx="524643" cy="126831"/>
                </a:xfrm>
                <a:custGeom>
                  <a:avLst/>
                  <a:gdLst>
                    <a:gd name="T0" fmla="*/ 32 w 411"/>
                    <a:gd name="T1" fmla="*/ 150 h 182"/>
                    <a:gd name="T2" fmla="*/ 186 w 411"/>
                    <a:gd name="T3" fmla="*/ 150 h 182"/>
                    <a:gd name="T4" fmla="*/ 186 w 411"/>
                    <a:gd name="T5" fmla="*/ 1 h 182"/>
                    <a:gd name="T6" fmla="*/ 187 w 411"/>
                    <a:gd name="T7" fmla="*/ 1 h 182"/>
                    <a:gd name="T8" fmla="*/ 187 w 411"/>
                    <a:gd name="T9" fmla="*/ 1 h 182"/>
                    <a:gd name="T10" fmla="*/ 411 w 411"/>
                    <a:gd name="T11" fmla="*/ 0 h 182"/>
                    <a:gd name="T12" fmla="*/ 411 w 411"/>
                    <a:gd name="T13" fmla="*/ 181 h 182"/>
                    <a:gd name="T14" fmla="*/ 379 w 411"/>
                    <a:gd name="T15" fmla="*/ 181 h 182"/>
                    <a:gd name="T16" fmla="*/ 379 w 411"/>
                    <a:gd name="T17" fmla="*/ 181 h 182"/>
                    <a:gd name="T18" fmla="*/ 256 w 411"/>
                    <a:gd name="T19" fmla="*/ 182 h 182"/>
                    <a:gd name="T20" fmla="*/ 255 w 411"/>
                    <a:gd name="T21" fmla="*/ 62 h 182"/>
                    <a:gd name="T22" fmla="*/ 342 w 411"/>
                    <a:gd name="T23" fmla="*/ 62 h 182"/>
                    <a:gd name="T24" fmla="*/ 342 w 411"/>
                    <a:gd name="T25" fmla="*/ 62 h 182"/>
                    <a:gd name="T26" fmla="*/ 342 w 411"/>
                    <a:gd name="T27" fmla="*/ 62 h 182"/>
                    <a:gd name="T28" fmla="*/ 342 w 411"/>
                    <a:gd name="T29" fmla="*/ 94 h 182"/>
                    <a:gd name="T30" fmla="*/ 342 w 411"/>
                    <a:gd name="T31" fmla="*/ 94 h 182"/>
                    <a:gd name="T32" fmla="*/ 342 w 411"/>
                    <a:gd name="T33" fmla="*/ 116 h 182"/>
                    <a:gd name="T34" fmla="*/ 313 w 411"/>
                    <a:gd name="T35" fmla="*/ 116 h 182"/>
                    <a:gd name="T36" fmla="*/ 313 w 411"/>
                    <a:gd name="T37" fmla="*/ 94 h 182"/>
                    <a:gd name="T38" fmla="*/ 288 w 411"/>
                    <a:gd name="T39" fmla="*/ 94 h 182"/>
                    <a:gd name="T40" fmla="*/ 288 w 411"/>
                    <a:gd name="T41" fmla="*/ 149 h 182"/>
                    <a:gd name="T42" fmla="*/ 379 w 411"/>
                    <a:gd name="T43" fmla="*/ 149 h 182"/>
                    <a:gd name="T44" fmla="*/ 379 w 411"/>
                    <a:gd name="T45" fmla="*/ 32 h 182"/>
                    <a:gd name="T46" fmla="*/ 220 w 411"/>
                    <a:gd name="T47" fmla="*/ 32 h 182"/>
                    <a:gd name="T48" fmla="*/ 220 w 411"/>
                    <a:gd name="T49" fmla="*/ 32 h 182"/>
                    <a:gd name="T50" fmla="*/ 219 w 411"/>
                    <a:gd name="T51" fmla="*/ 32 h 182"/>
                    <a:gd name="T52" fmla="*/ 219 w 411"/>
                    <a:gd name="T53" fmla="*/ 182 h 182"/>
                    <a:gd name="T54" fmla="*/ 0 w 411"/>
                    <a:gd name="T55" fmla="*/ 182 h 182"/>
                    <a:gd name="T56" fmla="*/ 0 w 411"/>
                    <a:gd name="T57" fmla="*/ 1 h 182"/>
                    <a:gd name="T58" fmla="*/ 156 w 411"/>
                    <a:gd name="T59" fmla="*/ 0 h 182"/>
                    <a:gd name="T60" fmla="*/ 156 w 411"/>
                    <a:gd name="T61" fmla="*/ 115 h 182"/>
                    <a:gd name="T62" fmla="*/ 99 w 411"/>
                    <a:gd name="T63" fmla="*/ 115 h 182"/>
                    <a:gd name="T64" fmla="*/ 99 w 411"/>
                    <a:gd name="T65" fmla="*/ 116 h 182"/>
                    <a:gd name="T66" fmla="*/ 70 w 411"/>
                    <a:gd name="T67" fmla="*/ 116 h 182"/>
                    <a:gd name="T68" fmla="*/ 70 w 411"/>
                    <a:gd name="T69" fmla="*/ 115 h 182"/>
                    <a:gd name="T70" fmla="*/ 69 w 411"/>
                    <a:gd name="T71" fmla="*/ 115 h 182"/>
                    <a:gd name="T72" fmla="*/ 69 w 411"/>
                    <a:gd name="T73" fmla="*/ 61 h 182"/>
                    <a:gd name="T74" fmla="*/ 99 w 411"/>
                    <a:gd name="T75" fmla="*/ 61 h 182"/>
                    <a:gd name="T76" fmla="*/ 99 w 411"/>
                    <a:gd name="T77" fmla="*/ 84 h 182"/>
                    <a:gd name="T78" fmla="*/ 123 w 411"/>
                    <a:gd name="T79" fmla="*/ 84 h 182"/>
                    <a:gd name="T80" fmla="*/ 123 w 411"/>
                    <a:gd name="T81" fmla="*/ 33 h 182"/>
                    <a:gd name="T82" fmla="*/ 32 w 411"/>
                    <a:gd name="T83" fmla="*/ 33 h 182"/>
                    <a:gd name="T84" fmla="*/ 32 w 411"/>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1" h="182">
                      <a:moveTo>
                        <a:pt x="32" y="150"/>
                      </a:moveTo>
                      <a:cubicBezTo>
                        <a:pt x="186" y="150"/>
                        <a:pt x="186" y="150"/>
                        <a:pt x="186" y="150"/>
                      </a:cubicBezTo>
                      <a:cubicBezTo>
                        <a:pt x="186" y="1"/>
                        <a:pt x="186" y="1"/>
                        <a:pt x="186" y="1"/>
                      </a:cubicBezTo>
                      <a:cubicBezTo>
                        <a:pt x="187" y="1"/>
                        <a:pt x="187" y="1"/>
                        <a:pt x="187" y="1"/>
                      </a:cubicBezTo>
                      <a:cubicBezTo>
                        <a:pt x="187" y="1"/>
                        <a:pt x="187" y="1"/>
                        <a:pt x="187" y="1"/>
                      </a:cubicBezTo>
                      <a:cubicBezTo>
                        <a:pt x="268" y="1"/>
                        <a:pt x="332" y="0"/>
                        <a:pt x="411" y="0"/>
                      </a:cubicBezTo>
                      <a:cubicBezTo>
                        <a:pt x="411" y="181"/>
                        <a:pt x="411" y="181"/>
                        <a:pt x="411" y="181"/>
                      </a:cubicBezTo>
                      <a:cubicBezTo>
                        <a:pt x="379" y="181"/>
                        <a:pt x="379" y="181"/>
                        <a:pt x="379" y="181"/>
                      </a:cubicBezTo>
                      <a:cubicBezTo>
                        <a:pt x="379" y="181"/>
                        <a:pt x="379" y="181"/>
                        <a:pt x="379" y="181"/>
                      </a:cubicBezTo>
                      <a:cubicBezTo>
                        <a:pt x="256" y="182"/>
                        <a:pt x="256" y="182"/>
                        <a:pt x="256" y="182"/>
                      </a:cubicBezTo>
                      <a:cubicBezTo>
                        <a:pt x="256" y="143"/>
                        <a:pt x="255" y="100"/>
                        <a:pt x="255" y="62"/>
                      </a:cubicBezTo>
                      <a:cubicBezTo>
                        <a:pt x="284" y="62"/>
                        <a:pt x="313" y="62"/>
                        <a:pt x="342" y="62"/>
                      </a:cubicBezTo>
                      <a:cubicBezTo>
                        <a:pt x="342" y="62"/>
                        <a:pt x="342" y="62"/>
                        <a:pt x="342" y="62"/>
                      </a:cubicBezTo>
                      <a:cubicBezTo>
                        <a:pt x="342" y="62"/>
                        <a:pt x="342" y="62"/>
                        <a:pt x="342" y="62"/>
                      </a:cubicBezTo>
                      <a:cubicBezTo>
                        <a:pt x="342" y="94"/>
                        <a:pt x="342" y="94"/>
                        <a:pt x="342"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8" y="94"/>
                        <a:pt x="288" y="94"/>
                        <a:pt x="288" y="94"/>
                      </a:cubicBezTo>
                      <a:cubicBezTo>
                        <a:pt x="288" y="149"/>
                        <a:pt x="288" y="149"/>
                        <a:pt x="288" y="149"/>
                      </a:cubicBezTo>
                      <a:cubicBezTo>
                        <a:pt x="379" y="149"/>
                        <a:pt x="379" y="149"/>
                        <a:pt x="379" y="149"/>
                      </a:cubicBezTo>
                      <a:cubicBezTo>
                        <a:pt x="379" y="32"/>
                        <a:pt x="379" y="32"/>
                        <a:pt x="379" y="32"/>
                      </a:cubicBezTo>
                      <a:cubicBezTo>
                        <a:pt x="220" y="32"/>
                        <a:pt x="220" y="32"/>
                        <a:pt x="220" y="32"/>
                      </a:cubicBezTo>
                      <a:cubicBezTo>
                        <a:pt x="220" y="32"/>
                        <a:pt x="220" y="32"/>
                        <a:pt x="220"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6" y="115"/>
                        <a:pt x="156" y="115"/>
                        <a:pt x="156" y="115"/>
                      </a:cubicBezTo>
                      <a:cubicBezTo>
                        <a:pt x="99" y="115"/>
                        <a:pt x="99" y="115"/>
                        <a:pt x="99" y="115"/>
                      </a:cubicBezTo>
                      <a:cubicBezTo>
                        <a:pt x="99" y="116"/>
                        <a:pt x="99" y="116"/>
                        <a:pt x="99" y="116"/>
                      </a:cubicBezTo>
                      <a:cubicBezTo>
                        <a:pt x="70" y="116"/>
                        <a:pt x="70" y="116"/>
                        <a:pt x="70" y="116"/>
                      </a:cubicBezTo>
                      <a:cubicBezTo>
                        <a:pt x="70" y="115"/>
                        <a:pt x="70" y="115"/>
                        <a:pt x="70" y="115"/>
                      </a:cubicBezTo>
                      <a:cubicBezTo>
                        <a:pt x="69" y="115"/>
                        <a:pt x="69" y="115"/>
                        <a:pt x="69" y="115"/>
                      </a:cubicBezTo>
                      <a:cubicBezTo>
                        <a:pt x="69" y="61"/>
                        <a:pt x="69" y="61"/>
                        <a:pt x="69" y="61"/>
                      </a:cubicBezTo>
                      <a:cubicBezTo>
                        <a:pt x="99" y="61"/>
                        <a:pt x="99" y="61"/>
                        <a:pt x="99" y="61"/>
                      </a:cubicBezTo>
                      <a:cubicBezTo>
                        <a:pt x="99" y="84"/>
                        <a:pt x="99" y="84"/>
                        <a:pt x="99" y="84"/>
                      </a:cubicBezTo>
                      <a:cubicBezTo>
                        <a:pt x="123" y="84"/>
                        <a:pt x="123" y="84"/>
                        <a:pt x="123" y="84"/>
                      </a:cubicBezTo>
                      <a:cubicBezTo>
                        <a:pt x="123" y="33"/>
                        <a:pt x="123" y="33"/>
                        <a:pt x="123" y="33"/>
                      </a:cubicBezTo>
                      <a:cubicBezTo>
                        <a:pt x="32" y="33"/>
                        <a:pt x="32" y="33"/>
                        <a:pt x="32" y="33"/>
                      </a:cubicBezTo>
                      <a:lnTo>
                        <a:pt x="32"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58" name="Freeform 24"/>
                <p:cNvSpPr>
                  <a:spLocks/>
                </p:cNvSpPr>
                <p:nvPr/>
              </p:nvSpPr>
              <p:spPr bwMode="auto">
                <a:xfrm>
                  <a:off x="12806750" y="5029200"/>
                  <a:ext cx="526381" cy="126831"/>
                </a:xfrm>
                <a:custGeom>
                  <a:avLst/>
                  <a:gdLst>
                    <a:gd name="T0" fmla="*/ 33 w 412"/>
                    <a:gd name="T1" fmla="*/ 150 h 182"/>
                    <a:gd name="T2" fmla="*/ 187 w 412"/>
                    <a:gd name="T3" fmla="*/ 150 h 182"/>
                    <a:gd name="T4" fmla="*/ 187 w 412"/>
                    <a:gd name="T5" fmla="*/ 1 h 182"/>
                    <a:gd name="T6" fmla="*/ 187 w 412"/>
                    <a:gd name="T7" fmla="*/ 1 h 182"/>
                    <a:gd name="T8" fmla="*/ 187 w 412"/>
                    <a:gd name="T9" fmla="*/ 1 h 182"/>
                    <a:gd name="T10" fmla="*/ 412 w 412"/>
                    <a:gd name="T11" fmla="*/ 0 h 182"/>
                    <a:gd name="T12" fmla="*/ 412 w 412"/>
                    <a:gd name="T13" fmla="*/ 181 h 182"/>
                    <a:gd name="T14" fmla="*/ 380 w 412"/>
                    <a:gd name="T15" fmla="*/ 181 h 182"/>
                    <a:gd name="T16" fmla="*/ 380 w 412"/>
                    <a:gd name="T17" fmla="*/ 181 h 182"/>
                    <a:gd name="T18" fmla="*/ 256 w 412"/>
                    <a:gd name="T19" fmla="*/ 182 h 182"/>
                    <a:gd name="T20" fmla="*/ 255 w 412"/>
                    <a:gd name="T21" fmla="*/ 62 h 182"/>
                    <a:gd name="T22" fmla="*/ 342 w 412"/>
                    <a:gd name="T23" fmla="*/ 62 h 182"/>
                    <a:gd name="T24" fmla="*/ 342 w 412"/>
                    <a:gd name="T25" fmla="*/ 62 h 182"/>
                    <a:gd name="T26" fmla="*/ 342 w 412"/>
                    <a:gd name="T27" fmla="*/ 62 h 182"/>
                    <a:gd name="T28" fmla="*/ 342 w 412"/>
                    <a:gd name="T29" fmla="*/ 94 h 182"/>
                    <a:gd name="T30" fmla="*/ 342 w 412"/>
                    <a:gd name="T31" fmla="*/ 94 h 182"/>
                    <a:gd name="T32" fmla="*/ 342 w 412"/>
                    <a:gd name="T33" fmla="*/ 116 h 182"/>
                    <a:gd name="T34" fmla="*/ 313 w 412"/>
                    <a:gd name="T35" fmla="*/ 116 h 182"/>
                    <a:gd name="T36" fmla="*/ 313 w 412"/>
                    <a:gd name="T37" fmla="*/ 94 h 182"/>
                    <a:gd name="T38" fmla="*/ 288 w 412"/>
                    <a:gd name="T39" fmla="*/ 94 h 182"/>
                    <a:gd name="T40" fmla="*/ 288 w 412"/>
                    <a:gd name="T41" fmla="*/ 149 h 182"/>
                    <a:gd name="T42" fmla="*/ 380 w 412"/>
                    <a:gd name="T43" fmla="*/ 149 h 182"/>
                    <a:gd name="T44" fmla="*/ 380 w 412"/>
                    <a:gd name="T45" fmla="*/ 32 h 182"/>
                    <a:gd name="T46" fmla="*/ 220 w 412"/>
                    <a:gd name="T47" fmla="*/ 32 h 182"/>
                    <a:gd name="T48" fmla="*/ 220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7 w 412"/>
                    <a:gd name="T61" fmla="*/ 115 h 182"/>
                    <a:gd name="T62" fmla="*/ 100 w 412"/>
                    <a:gd name="T63" fmla="*/ 115 h 182"/>
                    <a:gd name="T64" fmla="*/ 100 w 412"/>
                    <a:gd name="T65" fmla="*/ 116 h 182"/>
                    <a:gd name="T66" fmla="*/ 71 w 412"/>
                    <a:gd name="T67" fmla="*/ 116 h 182"/>
                    <a:gd name="T68" fmla="*/ 71 w 412"/>
                    <a:gd name="T69" fmla="*/ 115 h 182"/>
                    <a:gd name="T70" fmla="*/ 70 w 412"/>
                    <a:gd name="T71" fmla="*/ 115 h 182"/>
                    <a:gd name="T72" fmla="*/ 69 w 412"/>
                    <a:gd name="T73" fmla="*/ 61 h 182"/>
                    <a:gd name="T74" fmla="*/ 100 w 412"/>
                    <a:gd name="T75" fmla="*/ 61 h 182"/>
                    <a:gd name="T76" fmla="*/ 100 w 412"/>
                    <a:gd name="T77" fmla="*/ 84 h 182"/>
                    <a:gd name="T78" fmla="*/ 124 w 412"/>
                    <a:gd name="T79" fmla="*/ 84 h 182"/>
                    <a:gd name="T80" fmla="*/ 124 w 412"/>
                    <a:gd name="T81" fmla="*/ 33 h 182"/>
                    <a:gd name="T82" fmla="*/ 33 w 412"/>
                    <a:gd name="T83" fmla="*/ 33 h 182"/>
                    <a:gd name="T84" fmla="*/ 33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3" y="150"/>
                      </a:moveTo>
                      <a:cubicBezTo>
                        <a:pt x="187" y="150"/>
                        <a:pt x="187" y="150"/>
                        <a:pt x="187" y="150"/>
                      </a:cubicBezTo>
                      <a:cubicBezTo>
                        <a:pt x="187" y="1"/>
                        <a:pt x="187" y="1"/>
                        <a:pt x="187"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80" y="181"/>
                        <a:pt x="380" y="181"/>
                        <a:pt x="380" y="181"/>
                      </a:cubicBezTo>
                      <a:cubicBezTo>
                        <a:pt x="380" y="181"/>
                        <a:pt x="380" y="181"/>
                        <a:pt x="380" y="181"/>
                      </a:cubicBezTo>
                      <a:cubicBezTo>
                        <a:pt x="256" y="182"/>
                        <a:pt x="256" y="182"/>
                        <a:pt x="256" y="182"/>
                      </a:cubicBezTo>
                      <a:cubicBezTo>
                        <a:pt x="256" y="143"/>
                        <a:pt x="255" y="100"/>
                        <a:pt x="255" y="62"/>
                      </a:cubicBezTo>
                      <a:cubicBezTo>
                        <a:pt x="285" y="62"/>
                        <a:pt x="313" y="62"/>
                        <a:pt x="342" y="62"/>
                      </a:cubicBezTo>
                      <a:cubicBezTo>
                        <a:pt x="342" y="62"/>
                        <a:pt x="342" y="62"/>
                        <a:pt x="342" y="62"/>
                      </a:cubicBezTo>
                      <a:cubicBezTo>
                        <a:pt x="342" y="62"/>
                        <a:pt x="342" y="62"/>
                        <a:pt x="342" y="62"/>
                      </a:cubicBezTo>
                      <a:cubicBezTo>
                        <a:pt x="342" y="94"/>
                        <a:pt x="342" y="94"/>
                        <a:pt x="342"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8" y="94"/>
                        <a:pt x="288" y="94"/>
                        <a:pt x="288" y="94"/>
                      </a:cubicBezTo>
                      <a:cubicBezTo>
                        <a:pt x="288" y="149"/>
                        <a:pt x="288" y="149"/>
                        <a:pt x="288" y="149"/>
                      </a:cubicBezTo>
                      <a:cubicBezTo>
                        <a:pt x="380" y="149"/>
                        <a:pt x="380" y="149"/>
                        <a:pt x="380" y="149"/>
                      </a:cubicBezTo>
                      <a:cubicBezTo>
                        <a:pt x="380" y="32"/>
                        <a:pt x="380" y="32"/>
                        <a:pt x="380" y="32"/>
                      </a:cubicBezTo>
                      <a:cubicBezTo>
                        <a:pt x="220" y="32"/>
                        <a:pt x="220" y="32"/>
                        <a:pt x="220" y="32"/>
                      </a:cubicBezTo>
                      <a:cubicBezTo>
                        <a:pt x="220" y="32"/>
                        <a:pt x="220" y="32"/>
                        <a:pt x="220"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7" y="115"/>
                        <a:pt x="157" y="115"/>
                        <a:pt x="157" y="115"/>
                      </a:cubicBezTo>
                      <a:cubicBezTo>
                        <a:pt x="100" y="115"/>
                        <a:pt x="100" y="115"/>
                        <a:pt x="100" y="115"/>
                      </a:cubicBezTo>
                      <a:cubicBezTo>
                        <a:pt x="100" y="116"/>
                        <a:pt x="100" y="116"/>
                        <a:pt x="100" y="116"/>
                      </a:cubicBezTo>
                      <a:cubicBezTo>
                        <a:pt x="71" y="116"/>
                        <a:pt x="71" y="116"/>
                        <a:pt x="71" y="116"/>
                      </a:cubicBezTo>
                      <a:cubicBezTo>
                        <a:pt x="71" y="115"/>
                        <a:pt x="71" y="115"/>
                        <a:pt x="71" y="115"/>
                      </a:cubicBezTo>
                      <a:cubicBezTo>
                        <a:pt x="70" y="115"/>
                        <a:pt x="70" y="115"/>
                        <a:pt x="70" y="115"/>
                      </a:cubicBezTo>
                      <a:cubicBezTo>
                        <a:pt x="69" y="61"/>
                        <a:pt x="69" y="61"/>
                        <a:pt x="69" y="61"/>
                      </a:cubicBezTo>
                      <a:cubicBezTo>
                        <a:pt x="100" y="61"/>
                        <a:pt x="100" y="61"/>
                        <a:pt x="100" y="61"/>
                      </a:cubicBezTo>
                      <a:cubicBezTo>
                        <a:pt x="100" y="84"/>
                        <a:pt x="100" y="84"/>
                        <a:pt x="100" y="84"/>
                      </a:cubicBezTo>
                      <a:cubicBezTo>
                        <a:pt x="124" y="84"/>
                        <a:pt x="124" y="84"/>
                        <a:pt x="124" y="84"/>
                      </a:cubicBezTo>
                      <a:cubicBezTo>
                        <a:pt x="124" y="33"/>
                        <a:pt x="124" y="33"/>
                        <a:pt x="124" y="33"/>
                      </a:cubicBezTo>
                      <a:cubicBezTo>
                        <a:pt x="33" y="33"/>
                        <a:pt x="33" y="33"/>
                        <a:pt x="33" y="33"/>
                      </a:cubicBezTo>
                      <a:lnTo>
                        <a:pt x="33"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59" name="Freeform 25"/>
                <p:cNvSpPr>
                  <a:spLocks/>
                </p:cNvSpPr>
                <p:nvPr/>
              </p:nvSpPr>
              <p:spPr bwMode="auto">
                <a:xfrm>
                  <a:off x="13364400" y="5029200"/>
                  <a:ext cx="526381" cy="126831"/>
                </a:xfrm>
                <a:custGeom>
                  <a:avLst/>
                  <a:gdLst>
                    <a:gd name="T0" fmla="*/ 32 w 412"/>
                    <a:gd name="T1" fmla="*/ 150 h 182"/>
                    <a:gd name="T2" fmla="*/ 186 w 412"/>
                    <a:gd name="T3" fmla="*/ 150 h 182"/>
                    <a:gd name="T4" fmla="*/ 186 w 412"/>
                    <a:gd name="T5" fmla="*/ 1 h 182"/>
                    <a:gd name="T6" fmla="*/ 187 w 412"/>
                    <a:gd name="T7" fmla="*/ 1 h 182"/>
                    <a:gd name="T8" fmla="*/ 187 w 412"/>
                    <a:gd name="T9" fmla="*/ 1 h 182"/>
                    <a:gd name="T10" fmla="*/ 412 w 412"/>
                    <a:gd name="T11" fmla="*/ 0 h 182"/>
                    <a:gd name="T12" fmla="*/ 412 w 412"/>
                    <a:gd name="T13" fmla="*/ 181 h 182"/>
                    <a:gd name="T14" fmla="*/ 379 w 412"/>
                    <a:gd name="T15" fmla="*/ 181 h 182"/>
                    <a:gd name="T16" fmla="*/ 379 w 412"/>
                    <a:gd name="T17" fmla="*/ 181 h 182"/>
                    <a:gd name="T18" fmla="*/ 256 w 412"/>
                    <a:gd name="T19" fmla="*/ 182 h 182"/>
                    <a:gd name="T20" fmla="*/ 255 w 412"/>
                    <a:gd name="T21" fmla="*/ 62 h 182"/>
                    <a:gd name="T22" fmla="*/ 342 w 412"/>
                    <a:gd name="T23" fmla="*/ 62 h 182"/>
                    <a:gd name="T24" fmla="*/ 342 w 412"/>
                    <a:gd name="T25" fmla="*/ 62 h 182"/>
                    <a:gd name="T26" fmla="*/ 342 w 412"/>
                    <a:gd name="T27" fmla="*/ 62 h 182"/>
                    <a:gd name="T28" fmla="*/ 342 w 412"/>
                    <a:gd name="T29" fmla="*/ 94 h 182"/>
                    <a:gd name="T30" fmla="*/ 342 w 412"/>
                    <a:gd name="T31" fmla="*/ 94 h 182"/>
                    <a:gd name="T32" fmla="*/ 342 w 412"/>
                    <a:gd name="T33" fmla="*/ 116 h 182"/>
                    <a:gd name="T34" fmla="*/ 313 w 412"/>
                    <a:gd name="T35" fmla="*/ 116 h 182"/>
                    <a:gd name="T36" fmla="*/ 313 w 412"/>
                    <a:gd name="T37" fmla="*/ 94 h 182"/>
                    <a:gd name="T38" fmla="*/ 288 w 412"/>
                    <a:gd name="T39" fmla="*/ 94 h 182"/>
                    <a:gd name="T40" fmla="*/ 288 w 412"/>
                    <a:gd name="T41" fmla="*/ 149 h 182"/>
                    <a:gd name="T42" fmla="*/ 379 w 412"/>
                    <a:gd name="T43" fmla="*/ 149 h 182"/>
                    <a:gd name="T44" fmla="*/ 379 w 412"/>
                    <a:gd name="T45" fmla="*/ 32 h 182"/>
                    <a:gd name="T46" fmla="*/ 220 w 412"/>
                    <a:gd name="T47" fmla="*/ 32 h 182"/>
                    <a:gd name="T48" fmla="*/ 220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6 w 412"/>
                    <a:gd name="T61" fmla="*/ 115 h 182"/>
                    <a:gd name="T62" fmla="*/ 99 w 412"/>
                    <a:gd name="T63" fmla="*/ 115 h 182"/>
                    <a:gd name="T64" fmla="*/ 99 w 412"/>
                    <a:gd name="T65" fmla="*/ 116 h 182"/>
                    <a:gd name="T66" fmla="*/ 70 w 412"/>
                    <a:gd name="T67" fmla="*/ 116 h 182"/>
                    <a:gd name="T68" fmla="*/ 70 w 412"/>
                    <a:gd name="T69" fmla="*/ 115 h 182"/>
                    <a:gd name="T70" fmla="*/ 69 w 412"/>
                    <a:gd name="T71" fmla="*/ 115 h 182"/>
                    <a:gd name="T72" fmla="*/ 69 w 412"/>
                    <a:gd name="T73" fmla="*/ 61 h 182"/>
                    <a:gd name="T74" fmla="*/ 99 w 412"/>
                    <a:gd name="T75" fmla="*/ 61 h 182"/>
                    <a:gd name="T76" fmla="*/ 99 w 412"/>
                    <a:gd name="T77" fmla="*/ 84 h 182"/>
                    <a:gd name="T78" fmla="*/ 123 w 412"/>
                    <a:gd name="T79" fmla="*/ 84 h 182"/>
                    <a:gd name="T80" fmla="*/ 123 w 412"/>
                    <a:gd name="T81" fmla="*/ 33 h 182"/>
                    <a:gd name="T82" fmla="*/ 32 w 412"/>
                    <a:gd name="T83" fmla="*/ 33 h 182"/>
                    <a:gd name="T84" fmla="*/ 32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2" y="150"/>
                      </a:moveTo>
                      <a:cubicBezTo>
                        <a:pt x="186" y="150"/>
                        <a:pt x="186" y="150"/>
                        <a:pt x="186" y="150"/>
                      </a:cubicBezTo>
                      <a:cubicBezTo>
                        <a:pt x="186" y="1"/>
                        <a:pt x="186" y="1"/>
                        <a:pt x="186"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79" y="181"/>
                        <a:pt x="379" y="181"/>
                        <a:pt x="379" y="181"/>
                      </a:cubicBezTo>
                      <a:cubicBezTo>
                        <a:pt x="379" y="181"/>
                        <a:pt x="379" y="181"/>
                        <a:pt x="379" y="181"/>
                      </a:cubicBezTo>
                      <a:cubicBezTo>
                        <a:pt x="256" y="182"/>
                        <a:pt x="256" y="182"/>
                        <a:pt x="256" y="182"/>
                      </a:cubicBezTo>
                      <a:cubicBezTo>
                        <a:pt x="256" y="143"/>
                        <a:pt x="255" y="100"/>
                        <a:pt x="255" y="62"/>
                      </a:cubicBezTo>
                      <a:cubicBezTo>
                        <a:pt x="284" y="62"/>
                        <a:pt x="313" y="62"/>
                        <a:pt x="342" y="62"/>
                      </a:cubicBezTo>
                      <a:cubicBezTo>
                        <a:pt x="342" y="62"/>
                        <a:pt x="342" y="62"/>
                        <a:pt x="342" y="62"/>
                      </a:cubicBezTo>
                      <a:cubicBezTo>
                        <a:pt x="342" y="62"/>
                        <a:pt x="342" y="62"/>
                        <a:pt x="342" y="62"/>
                      </a:cubicBezTo>
                      <a:cubicBezTo>
                        <a:pt x="342" y="94"/>
                        <a:pt x="342" y="94"/>
                        <a:pt x="342"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8" y="94"/>
                        <a:pt x="288" y="94"/>
                        <a:pt x="288" y="94"/>
                      </a:cubicBezTo>
                      <a:cubicBezTo>
                        <a:pt x="288" y="149"/>
                        <a:pt x="288" y="149"/>
                        <a:pt x="288" y="149"/>
                      </a:cubicBezTo>
                      <a:cubicBezTo>
                        <a:pt x="379" y="149"/>
                        <a:pt x="379" y="149"/>
                        <a:pt x="379" y="149"/>
                      </a:cubicBezTo>
                      <a:cubicBezTo>
                        <a:pt x="379" y="32"/>
                        <a:pt x="379" y="32"/>
                        <a:pt x="379" y="32"/>
                      </a:cubicBezTo>
                      <a:cubicBezTo>
                        <a:pt x="220" y="32"/>
                        <a:pt x="220" y="32"/>
                        <a:pt x="220" y="32"/>
                      </a:cubicBezTo>
                      <a:cubicBezTo>
                        <a:pt x="220" y="32"/>
                        <a:pt x="220" y="32"/>
                        <a:pt x="220"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6" y="115"/>
                        <a:pt x="156" y="115"/>
                        <a:pt x="156" y="115"/>
                      </a:cubicBezTo>
                      <a:cubicBezTo>
                        <a:pt x="99" y="115"/>
                        <a:pt x="99" y="115"/>
                        <a:pt x="99" y="115"/>
                      </a:cubicBezTo>
                      <a:cubicBezTo>
                        <a:pt x="99" y="116"/>
                        <a:pt x="99" y="116"/>
                        <a:pt x="99" y="116"/>
                      </a:cubicBezTo>
                      <a:cubicBezTo>
                        <a:pt x="70" y="116"/>
                        <a:pt x="70" y="116"/>
                        <a:pt x="70" y="116"/>
                      </a:cubicBezTo>
                      <a:cubicBezTo>
                        <a:pt x="70" y="115"/>
                        <a:pt x="70" y="115"/>
                        <a:pt x="70" y="115"/>
                      </a:cubicBezTo>
                      <a:cubicBezTo>
                        <a:pt x="69" y="115"/>
                        <a:pt x="69" y="115"/>
                        <a:pt x="69" y="115"/>
                      </a:cubicBezTo>
                      <a:cubicBezTo>
                        <a:pt x="69" y="61"/>
                        <a:pt x="69" y="61"/>
                        <a:pt x="69" y="61"/>
                      </a:cubicBezTo>
                      <a:cubicBezTo>
                        <a:pt x="99" y="61"/>
                        <a:pt x="99" y="61"/>
                        <a:pt x="99" y="61"/>
                      </a:cubicBezTo>
                      <a:cubicBezTo>
                        <a:pt x="99" y="84"/>
                        <a:pt x="99" y="84"/>
                        <a:pt x="99" y="84"/>
                      </a:cubicBezTo>
                      <a:cubicBezTo>
                        <a:pt x="123" y="84"/>
                        <a:pt x="123" y="84"/>
                        <a:pt x="123" y="84"/>
                      </a:cubicBezTo>
                      <a:cubicBezTo>
                        <a:pt x="123" y="33"/>
                        <a:pt x="123" y="33"/>
                        <a:pt x="123" y="33"/>
                      </a:cubicBezTo>
                      <a:cubicBezTo>
                        <a:pt x="32" y="33"/>
                        <a:pt x="32" y="33"/>
                        <a:pt x="32" y="33"/>
                      </a:cubicBezTo>
                      <a:lnTo>
                        <a:pt x="32"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grpSp>
          <p:sp>
            <p:nvSpPr>
              <p:cNvPr id="37" name="Freeform 5"/>
              <p:cNvSpPr>
                <a:spLocks/>
              </p:cNvSpPr>
              <p:nvPr/>
            </p:nvSpPr>
            <p:spPr bwMode="auto">
              <a:xfrm>
                <a:off x="13957724" y="4880089"/>
                <a:ext cx="498907" cy="149111"/>
              </a:xfrm>
              <a:custGeom>
                <a:avLst/>
                <a:gdLst>
                  <a:gd name="T0" fmla="*/ 33 w 412"/>
                  <a:gd name="T1" fmla="*/ 150 h 182"/>
                  <a:gd name="T2" fmla="*/ 187 w 412"/>
                  <a:gd name="T3" fmla="*/ 150 h 182"/>
                  <a:gd name="T4" fmla="*/ 187 w 412"/>
                  <a:gd name="T5" fmla="*/ 1 h 182"/>
                  <a:gd name="T6" fmla="*/ 187 w 412"/>
                  <a:gd name="T7" fmla="*/ 1 h 182"/>
                  <a:gd name="T8" fmla="*/ 187 w 412"/>
                  <a:gd name="T9" fmla="*/ 1 h 182"/>
                  <a:gd name="T10" fmla="*/ 412 w 412"/>
                  <a:gd name="T11" fmla="*/ 0 h 182"/>
                  <a:gd name="T12" fmla="*/ 412 w 412"/>
                  <a:gd name="T13" fmla="*/ 181 h 182"/>
                  <a:gd name="T14" fmla="*/ 379 w 412"/>
                  <a:gd name="T15" fmla="*/ 181 h 182"/>
                  <a:gd name="T16" fmla="*/ 379 w 412"/>
                  <a:gd name="T17" fmla="*/ 181 h 182"/>
                  <a:gd name="T18" fmla="*/ 256 w 412"/>
                  <a:gd name="T19" fmla="*/ 182 h 182"/>
                  <a:gd name="T20" fmla="*/ 255 w 412"/>
                  <a:gd name="T21" fmla="*/ 62 h 182"/>
                  <a:gd name="T22" fmla="*/ 342 w 412"/>
                  <a:gd name="T23" fmla="*/ 62 h 182"/>
                  <a:gd name="T24" fmla="*/ 342 w 412"/>
                  <a:gd name="T25" fmla="*/ 62 h 182"/>
                  <a:gd name="T26" fmla="*/ 342 w 412"/>
                  <a:gd name="T27" fmla="*/ 62 h 182"/>
                  <a:gd name="T28" fmla="*/ 342 w 412"/>
                  <a:gd name="T29" fmla="*/ 94 h 182"/>
                  <a:gd name="T30" fmla="*/ 342 w 412"/>
                  <a:gd name="T31" fmla="*/ 94 h 182"/>
                  <a:gd name="T32" fmla="*/ 342 w 412"/>
                  <a:gd name="T33" fmla="*/ 116 h 182"/>
                  <a:gd name="T34" fmla="*/ 313 w 412"/>
                  <a:gd name="T35" fmla="*/ 116 h 182"/>
                  <a:gd name="T36" fmla="*/ 313 w 412"/>
                  <a:gd name="T37" fmla="*/ 94 h 182"/>
                  <a:gd name="T38" fmla="*/ 288 w 412"/>
                  <a:gd name="T39" fmla="*/ 94 h 182"/>
                  <a:gd name="T40" fmla="*/ 288 w 412"/>
                  <a:gd name="T41" fmla="*/ 149 h 182"/>
                  <a:gd name="T42" fmla="*/ 379 w 412"/>
                  <a:gd name="T43" fmla="*/ 149 h 182"/>
                  <a:gd name="T44" fmla="*/ 379 w 412"/>
                  <a:gd name="T45" fmla="*/ 32 h 182"/>
                  <a:gd name="T46" fmla="*/ 220 w 412"/>
                  <a:gd name="T47" fmla="*/ 32 h 182"/>
                  <a:gd name="T48" fmla="*/ 220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7 w 412"/>
                  <a:gd name="T61" fmla="*/ 115 h 182"/>
                  <a:gd name="T62" fmla="*/ 100 w 412"/>
                  <a:gd name="T63" fmla="*/ 115 h 182"/>
                  <a:gd name="T64" fmla="*/ 100 w 412"/>
                  <a:gd name="T65" fmla="*/ 116 h 182"/>
                  <a:gd name="T66" fmla="*/ 71 w 412"/>
                  <a:gd name="T67" fmla="*/ 116 h 182"/>
                  <a:gd name="T68" fmla="*/ 71 w 412"/>
                  <a:gd name="T69" fmla="*/ 115 h 182"/>
                  <a:gd name="T70" fmla="*/ 70 w 412"/>
                  <a:gd name="T71" fmla="*/ 115 h 182"/>
                  <a:gd name="T72" fmla="*/ 69 w 412"/>
                  <a:gd name="T73" fmla="*/ 61 h 182"/>
                  <a:gd name="T74" fmla="*/ 100 w 412"/>
                  <a:gd name="T75" fmla="*/ 61 h 182"/>
                  <a:gd name="T76" fmla="*/ 100 w 412"/>
                  <a:gd name="T77" fmla="*/ 84 h 182"/>
                  <a:gd name="T78" fmla="*/ 124 w 412"/>
                  <a:gd name="T79" fmla="*/ 84 h 182"/>
                  <a:gd name="T80" fmla="*/ 124 w 412"/>
                  <a:gd name="T81" fmla="*/ 33 h 182"/>
                  <a:gd name="T82" fmla="*/ 33 w 412"/>
                  <a:gd name="T83" fmla="*/ 33 h 182"/>
                  <a:gd name="T84" fmla="*/ 33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3" y="150"/>
                    </a:moveTo>
                    <a:cubicBezTo>
                      <a:pt x="187" y="150"/>
                      <a:pt x="187" y="150"/>
                      <a:pt x="187" y="150"/>
                    </a:cubicBezTo>
                    <a:cubicBezTo>
                      <a:pt x="187" y="1"/>
                      <a:pt x="187" y="1"/>
                      <a:pt x="187"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79" y="181"/>
                      <a:pt x="379" y="181"/>
                      <a:pt x="379" y="181"/>
                    </a:cubicBezTo>
                    <a:cubicBezTo>
                      <a:pt x="379" y="181"/>
                      <a:pt x="379" y="181"/>
                      <a:pt x="379" y="181"/>
                    </a:cubicBezTo>
                    <a:cubicBezTo>
                      <a:pt x="256" y="182"/>
                      <a:pt x="256" y="182"/>
                      <a:pt x="256" y="182"/>
                    </a:cubicBezTo>
                    <a:cubicBezTo>
                      <a:pt x="256" y="143"/>
                      <a:pt x="255" y="100"/>
                      <a:pt x="255" y="62"/>
                    </a:cubicBezTo>
                    <a:cubicBezTo>
                      <a:pt x="285" y="62"/>
                      <a:pt x="313" y="62"/>
                      <a:pt x="342" y="62"/>
                    </a:cubicBezTo>
                    <a:cubicBezTo>
                      <a:pt x="342" y="62"/>
                      <a:pt x="342" y="62"/>
                      <a:pt x="342" y="62"/>
                    </a:cubicBezTo>
                    <a:cubicBezTo>
                      <a:pt x="342" y="62"/>
                      <a:pt x="342" y="62"/>
                      <a:pt x="342" y="62"/>
                    </a:cubicBezTo>
                    <a:cubicBezTo>
                      <a:pt x="342" y="94"/>
                      <a:pt x="342" y="94"/>
                      <a:pt x="342"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8" y="94"/>
                      <a:pt x="288" y="94"/>
                      <a:pt x="288" y="94"/>
                    </a:cubicBezTo>
                    <a:cubicBezTo>
                      <a:pt x="288" y="149"/>
                      <a:pt x="288" y="149"/>
                      <a:pt x="288" y="149"/>
                    </a:cubicBezTo>
                    <a:cubicBezTo>
                      <a:pt x="379" y="149"/>
                      <a:pt x="379" y="149"/>
                      <a:pt x="379" y="149"/>
                    </a:cubicBezTo>
                    <a:cubicBezTo>
                      <a:pt x="379" y="32"/>
                      <a:pt x="379" y="32"/>
                      <a:pt x="379" y="32"/>
                    </a:cubicBezTo>
                    <a:cubicBezTo>
                      <a:pt x="220" y="32"/>
                      <a:pt x="220" y="32"/>
                      <a:pt x="220" y="32"/>
                    </a:cubicBezTo>
                    <a:cubicBezTo>
                      <a:pt x="220" y="32"/>
                      <a:pt x="220" y="32"/>
                      <a:pt x="220"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7" y="115"/>
                      <a:pt x="157" y="115"/>
                      <a:pt x="157" y="115"/>
                    </a:cubicBezTo>
                    <a:cubicBezTo>
                      <a:pt x="100" y="115"/>
                      <a:pt x="100" y="115"/>
                      <a:pt x="100" y="115"/>
                    </a:cubicBezTo>
                    <a:cubicBezTo>
                      <a:pt x="100" y="116"/>
                      <a:pt x="100" y="116"/>
                      <a:pt x="100" y="116"/>
                    </a:cubicBezTo>
                    <a:cubicBezTo>
                      <a:pt x="71" y="116"/>
                      <a:pt x="71" y="116"/>
                      <a:pt x="71" y="116"/>
                    </a:cubicBezTo>
                    <a:cubicBezTo>
                      <a:pt x="71" y="115"/>
                      <a:pt x="71" y="115"/>
                      <a:pt x="71" y="115"/>
                    </a:cubicBezTo>
                    <a:cubicBezTo>
                      <a:pt x="70" y="115"/>
                      <a:pt x="70" y="115"/>
                      <a:pt x="70" y="115"/>
                    </a:cubicBezTo>
                    <a:cubicBezTo>
                      <a:pt x="69" y="61"/>
                      <a:pt x="69" y="61"/>
                      <a:pt x="69" y="61"/>
                    </a:cubicBezTo>
                    <a:cubicBezTo>
                      <a:pt x="100" y="61"/>
                      <a:pt x="100" y="61"/>
                      <a:pt x="100" y="61"/>
                    </a:cubicBezTo>
                    <a:cubicBezTo>
                      <a:pt x="100" y="84"/>
                      <a:pt x="100" y="84"/>
                      <a:pt x="100" y="84"/>
                    </a:cubicBezTo>
                    <a:cubicBezTo>
                      <a:pt x="124" y="84"/>
                      <a:pt x="124" y="84"/>
                      <a:pt x="124" y="84"/>
                    </a:cubicBezTo>
                    <a:cubicBezTo>
                      <a:pt x="124" y="33"/>
                      <a:pt x="124" y="33"/>
                      <a:pt x="124" y="33"/>
                    </a:cubicBezTo>
                    <a:cubicBezTo>
                      <a:pt x="33" y="33"/>
                      <a:pt x="33" y="33"/>
                      <a:pt x="33" y="33"/>
                    </a:cubicBezTo>
                    <a:lnTo>
                      <a:pt x="33"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38" name="Freeform 6"/>
              <p:cNvSpPr>
                <a:spLocks/>
              </p:cNvSpPr>
              <p:nvPr/>
            </p:nvSpPr>
            <p:spPr bwMode="auto">
              <a:xfrm>
                <a:off x="14486269" y="4880089"/>
                <a:ext cx="497260" cy="149111"/>
              </a:xfrm>
              <a:custGeom>
                <a:avLst/>
                <a:gdLst>
                  <a:gd name="T0" fmla="*/ 32 w 411"/>
                  <a:gd name="T1" fmla="*/ 150 h 182"/>
                  <a:gd name="T2" fmla="*/ 186 w 411"/>
                  <a:gd name="T3" fmla="*/ 150 h 182"/>
                  <a:gd name="T4" fmla="*/ 186 w 411"/>
                  <a:gd name="T5" fmla="*/ 1 h 182"/>
                  <a:gd name="T6" fmla="*/ 187 w 411"/>
                  <a:gd name="T7" fmla="*/ 1 h 182"/>
                  <a:gd name="T8" fmla="*/ 187 w 411"/>
                  <a:gd name="T9" fmla="*/ 1 h 182"/>
                  <a:gd name="T10" fmla="*/ 411 w 411"/>
                  <a:gd name="T11" fmla="*/ 0 h 182"/>
                  <a:gd name="T12" fmla="*/ 411 w 411"/>
                  <a:gd name="T13" fmla="*/ 181 h 182"/>
                  <a:gd name="T14" fmla="*/ 379 w 411"/>
                  <a:gd name="T15" fmla="*/ 181 h 182"/>
                  <a:gd name="T16" fmla="*/ 379 w 411"/>
                  <a:gd name="T17" fmla="*/ 181 h 182"/>
                  <a:gd name="T18" fmla="*/ 255 w 411"/>
                  <a:gd name="T19" fmla="*/ 182 h 182"/>
                  <a:gd name="T20" fmla="*/ 255 w 411"/>
                  <a:gd name="T21" fmla="*/ 62 h 182"/>
                  <a:gd name="T22" fmla="*/ 341 w 411"/>
                  <a:gd name="T23" fmla="*/ 62 h 182"/>
                  <a:gd name="T24" fmla="*/ 341 w 411"/>
                  <a:gd name="T25" fmla="*/ 62 h 182"/>
                  <a:gd name="T26" fmla="*/ 342 w 411"/>
                  <a:gd name="T27" fmla="*/ 62 h 182"/>
                  <a:gd name="T28" fmla="*/ 342 w 411"/>
                  <a:gd name="T29" fmla="*/ 94 h 182"/>
                  <a:gd name="T30" fmla="*/ 341 w 411"/>
                  <a:gd name="T31" fmla="*/ 94 h 182"/>
                  <a:gd name="T32" fmla="*/ 341 w 411"/>
                  <a:gd name="T33" fmla="*/ 116 h 182"/>
                  <a:gd name="T34" fmla="*/ 312 w 411"/>
                  <a:gd name="T35" fmla="*/ 116 h 182"/>
                  <a:gd name="T36" fmla="*/ 312 w 411"/>
                  <a:gd name="T37" fmla="*/ 94 h 182"/>
                  <a:gd name="T38" fmla="*/ 288 w 411"/>
                  <a:gd name="T39" fmla="*/ 94 h 182"/>
                  <a:gd name="T40" fmla="*/ 288 w 411"/>
                  <a:gd name="T41" fmla="*/ 149 h 182"/>
                  <a:gd name="T42" fmla="*/ 379 w 411"/>
                  <a:gd name="T43" fmla="*/ 149 h 182"/>
                  <a:gd name="T44" fmla="*/ 379 w 411"/>
                  <a:gd name="T45" fmla="*/ 32 h 182"/>
                  <a:gd name="T46" fmla="*/ 220 w 411"/>
                  <a:gd name="T47" fmla="*/ 32 h 182"/>
                  <a:gd name="T48" fmla="*/ 220 w 411"/>
                  <a:gd name="T49" fmla="*/ 32 h 182"/>
                  <a:gd name="T50" fmla="*/ 218 w 411"/>
                  <a:gd name="T51" fmla="*/ 32 h 182"/>
                  <a:gd name="T52" fmla="*/ 218 w 411"/>
                  <a:gd name="T53" fmla="*/ 182 h 182"/>
                  <a:gd name="T54" fmla="*/ 0 w 411"/>
                  <a:gd name="T55" fmla="*/ 182 h 182"/>
                  <a:gd name="T56" fmla="*/ 0 w 411"/>
                  <a:gd name="T57" fmla="*/ 1 h 182"/>
                  <a:gd name="T58" fmla="*/ 156 w 411"/>
                  <a:gd name="T59" fmla="*/ 0 h 182"/>
                  <a:gd name="T60" fmla="*/ 156 w 411"/>
                  <a:gd name="T61" fmla="*/ 115 h 182"/>
                  <a:gd name="T62" fmla="*/ 99 w 411"/>
                  <a:gd name="T63" fmla="*/ 115 h 182"/>
                  <a:gd name="T64" fmla="*/ 99 w 411"/>
                  <a:gd name="T65" fmla="*/ 116 h 182"/>
                  <a:gd name="T66" fmla="*/ 70 w 411"/>
                  <a:gd name="T67" fmla="*/ 116 h 182"/>
                  <a:gd name="T68" fmla="*/ 70 w 411"/>
                  <a:gd name="T69" fmla="*/ 115 h 182"/>
                  <a:gd name="T70" fmla="*/ 69 w 411"/>
                  <a:gd name="T71" fmla="*/ 115 h 182"/>
                  <a:gd name="T72" fmla="*/ 69 w 411"/>
                  <a:gd name="T73" fmla="*/ 61 h 182"/>
                  <a:gd name="T74" fmla="*/ 99 w 411"/>
                  <a:gd name="T75" fmla="*/ 61 h 182"/>
                  <a:gd name="T76" fmla="*/ 99 w 411"/>
                  <a:gd name="T77" fmla="*/ 84 h 182"/>
                  <a:gd name="T78" fmla="*/ 123 w 411"/>
                  <a:gd name="T79" fmla="*/ 84 h 182"/>
                  <a:gd name="T80" fmla="*/ 123 w 411"/>
                  <a:gd name="T81" fmla="*/ 33 h 182"/>
                  <a:gd name="T82" fmla="*/ 32 w 411"/>
                  <a:gd name="T83" fmla="*/ 33 h 182"/>
                  <a:gd name="T84" fmla="*/ 32 w 411"/>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1" h="182">
                    <a:moveTo>
                      <a:pt x="32" y="150"/>
                    </a:moveTo>
                    <a:cubicBezTo>
                      <a:pt x="186" y="150"/>
                      <a:pt x="186" y="150"/>
                      <a:pt x="186" y="150"/>
                    </a:cubicBezTo>
                    <a:cubicBezTo>
                      <a:pt x="186" y="1"/>
                      <a:pt x="186" y="1"/>
                      <a:pt x="186" y="1"/>
                    </a:cubicBezTo>
                    <a:cubicBezTo>
                      <a:pt x="187" y="1"/>
                      <a:pt x="187" y="1"/>
                      <a:pt x="187" y="1"/>
                    </a:cubicBezTo>
                    <a:cubicBezTo>
                      <a:pt x="187" y="1"/>
                      <a:pt x="187" y="1"/>
                      <a:pt x="187" y="1"/>
                    </a:cubicBezTo>
                    <a:cubicBezTo>
                      <a:pt x="268" y="1"/>
                      <a:pt x="332" y="0"/>
                      <a:pt x="411" y="0"/>
                    </a:cubicBezTo>
                    <a:cubicBezTo>
                      <a:pt x="411" y="181"/>
                      <a:pt x="411" y="181"/>
                      <a:pt x="411" y="181"/>
                    </a:cubicBezTo>
                    <a:cubicBezTo>
                      <a:pt x="379" y="181"/>
                      <a:pt x="379" y="181"/>
                      <a:pt x="379" y="181"/>
                    </a:cubicBezTo>
                    <a:cubicBezTo>
                      <a:pt x="379" y="181"/>
                      <a:pt x="379" y="181"/>
                      <a:pt x="379" y="181"/>
                    </a:cubicBezTo>
                    <a:cubicBezTo>
                      <a:pt x="255" y="182"/>
                      <a:pt x="255" y="182"/>
                      <a:pt x="255" y="182"/>
                    </a:cubicBezTo>
                    <a:cubicBezTo>
                      <a:pt x="255" y="143"/>
                      <a:pt x="255" y="100"/>
                      <a:pt x="255" y="62"/>
                    </a:cubicBezTo>
                    <a:cubicBezTo>
                      <a:pt x="284" y="62"/>
                      <a:pt x="312" y="62"/>
                      <a:pt x="341" y="62"/>
                    </a:cubicBezTo>
                    <a:cubicBezTo>
                      <a:pt x="341" y="62"/>
                      <a:pt x="341" y="62"/>
                      <a:pt x="341" y="62"/>
                    </a:cubicBezTo>
                    <a:cubicBezTo>
                      <a:pt x="342" y="62"/>
                      <a:pt x="342" y="62"/>
                      <a:pt x="342" y="62"/>
                    </a:cubicBezTo>
                    <a:cubicBezTo>
                      <a:pt x="342" y="94"/>
                      <a:pt x="342" y="94"/>
                      <a:pt x="342" y="94"/>
                    </a:cubicBezTo>
                    <a:cubicBezTo>
                      <a:pt x="341" y="94"/>
                      <a:pt x="341" y="94"/>
                      <a:pt x="341" y="94"/>
                    </a:cubicBezTo>
                    <a:cubicBezTo>
                      <a:pt x="341" y="116"/>
                      <a:pt x="341" y="116"/>
                      <a:pt x="341" y="116"/>
                    </a:cubicBezTo>
                    <a:cubicBezTo>
                      <a:pt x="312" y="116"/>
                      <a:pt x="312" y="116"/>
                      <a:pt x="312" y="116"/>
                    </a:cubicBezTo>
                    <a:cubicBezTo>
                      <a:pt x="312" y="94"/>
                      <a:pt x="312" y="94"/>
                      <a:pt x="312" y="94"/>
                    </a:cubicBezTo>
                    <a:cubicBezTo>
                      <a:pt x="288" y="94"/>
                      <a:pt x="288" y="94"/>
                      <a:pt x="288" y="94"/>
                    </a:cubicBezTo>
                    <a:cubicBezTo>
                      <a:pt x="288" y="149"/>
                      <a:pt x="288" y="149"/>
                      <a:pt x="288" y="149"/>
                    </a:cubicBezTo>
                    <a:cubicBezTo>
                      <a:pt x="379" y="149"/>
                      <a:pt x="379" y="149"/>
                      <a:pt x="379" y="149"/>
                    </a:cubicBezTo>
                    <a:cubicBezTo>
                      <a:pt x="379" y="32"/>
                      <a:pt x="379" y="32"/>
                      <a:pt x="379" y="32"/>
                    </a:cubicBezTo>
                    <a:cubicBezTo>
                      <a:pt x="220" y="32"/>
                      <a:pt x="220" y="32"/>
                      <a:pt x="220" y="32"/>
                    </a:cubicBezTo>
                    <a:cubicBezTo>
                      <a:pt x="220" y="32"/>
                      <a:pt x="220" y="32"/>
                      <a:pt x="220" y="32"/>
                    </a:cubicBezTo>
                    <a:cubicBezTo>
                      <a:pt x="218" y="32"/>
                      <a:pt x="218" y="32"/>
                      <a:pt x="218" y="32"/>
                    </a:cubicBezTo>
                    <a:cubicBezTo>
                      <a:pt x="218" y="182"/>
                      <a:pt x="218" y="182"/>
                      <a:pt x="218" y="182"/>
                    </a:cubicBezTo>
                    <a:cubicBezTo>
                      <a:pt x="0" y="182"/>
                      <a:pt x="0" y="182"/>
                      <a:pt x="0" y="182"/>
                    </a:cubicBezTo>
                    <a:cubicBezTo>
                      <a:pt x="0" y="1"/>
                      <a:pt x="0" y="1"/>
                      <a:pt x="0" y="1"/>
                    </a:cubicBezTo>
                    <a:cubicBezTo>
                      <a:pt x="156" y="0"/>
                      <a:pt x="156" y="0"/>
                      <a:pt x="156" y="0"/>
                    </a:cubicBezTo>
                    <a:cubicBezTo>
                      <a:pt x="156" y="115"/>
                      <a:pt x="156" y="115"/>
                      <a:pt x="156" y="115"/>
                    </a:cubicBezTo>
                    <a:cubicBezTo>
                      <a:pt x="99" y="115"/>
                      <a:pt x="99" y="115"/>
                      <a:pt x="99" y="115"/>
                    </a:cubicBezTo>
                    <a:cubicBezTo>
                      <a:pt x="99" y="116"/>
                      <a:pt x="99" y="116"/>
                      <a:pt x="99" y="116"/>
                    </a:cubicBezTo>
                    <a:cubicBezTo>
                      <a:pt x="70" y="116"/>
                      <a:pt x="70" y="116"/>
                      <a:pt x="70" y="116"/>
                    </a:cubicBezTo>
                    <a:cubicBezTo>
                      <a:pt x="70" y="115"/>
                      <a:pt x="70" y="115"/>
                      <a:pt x="70" y="115"/>
                    </a:cubicBezTo>
                    <a:cubicBezTo>
                      <a:pt x="69" y="115"/>
                      <a:pt x="69" y="115"/>
                      <a:pt x="69" y="115"/>
                    </a:cubicBezTo>
                    <a:cubicBezTo>
                      <a:pt x="69" y="61"/>
                      <a:pt x="69" y="61"/>
                      <a:pt x="69" y="61"/>
                    </a:cubicBezTo>
                    <a:cubicBezTo>
                      <a:pt x="99" y="61"/>
                      <a:pt x="99" y="61"/>
                      <a:pt x="99" y="61"/>
                    </a:cubicBezTo>
                    <a:cubicBezTo>
                      <a:pt x="99" y="84"/>
                      <a:pt x="99" y="84"/>
                      <a:pt x="99" y="84"/>
                    </a:cubicBezTo>
                    <a:cubicBezTo>
                      <a:pt x="123" y="84"/>
                      <a:pt x="123" y="84"/>
                      <a:pt x="123" y="84"/>
                    </a:cubicBezTo>
                    <a:cubicBezTo>
                      <a:pt x="123" y="33"/>
                      <a:pt x="123" y="33"/>
                      <a:pt x="123" y="33"/>
                    </a:cubicBezTo>
                    <a:cubicBezTo>
                      <a:pt x="32" y="33"/>
                      <a:pt x="32" y="33"/>
                      <a:pt x="32" y="33"/>
                    </a:cubicBezTo>
                    <a:lnTo>
                      <a:pt x="32"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grpSp>
        <p:sp>
          <p:nvSpPr>
            <p:cNvPr id="31" name="Freeform 5"/>
            <p:cNvSpPr>
              <a:spLocks/>
            </p:cNvSpPr>
            <p:nvPr/>
          </p:nvSpPr>
          <p:spPr bwMode="auto">
            <a:xfrm>
              <a:off x="17100025" y="4800600"/>
              <a:ext cx="498907" cy="149111"/>
            </a:xfrm>
            <a:custGeom>
              <a:avLst/>
              <a:gdLst>
                <a:gd name="T0" fmla="*/ 33 w 412"/>
                <a:gd name="T1" fmla="*/ 150 h 182"/>
                <a:gd name="T2" fmla="*/ 187 w 412"/>
                <a:gd name="T3" fmla="*/ 150 h 182"/>
                <a:gd name="T4" fmla="*/ 187 w 412"/>
                <a:gd name="T5" fmla="*/ 1 h 182"/>
                <a:gd name="T6" fmla="*/ 187 w 412"/>
                <a:gd name="T7" fmla="*/ 1 h 182"/>
                <a:gd name="T8" fmla="*/ 187 w 412"/>
                <a:gd name="T9" fmla="*/ 1 h 182"/>
                <a:gd name="T10" fmla="*/ 412 w 412"/>
                <a:gd name="T11" fmla="*/ 0 h 182"/>
                <a:gd name="T12" fmla="*/ 412 w 412"/>
                <a:gd name="T13" fmla="*/ 181 h 182"/>
                <a:gd name="T14" fmla="*/ 379 w 412"/>
                <a:gd name="T15" fmla="*/ 181 h 182"/>
                <a:gd name="T16" fmla="*/ 379 w 412"/>
                <a:gd name="T17" fmla="*/ 181 h 182"/>
                <a:gd name="T18" fmla="*/ 256 w 412"/>
                <a:gd name="T19" fmla="*/ 182 h 182"/>
                <a:gd name="T20" fmla="*/ 255 w 412"/>
                <a:gd name="T21" fmla="*/ 62 h 182"/>
                <a:gd name="T22" fmla="*/ 342 w 412"/>
                <a:gd name="T23" fmla="*/ 62 h 182"/>
                <a:gd name="T24" fmla="*/ 342 w 412"/>
                <a:gd name="T25" fmla="*/ 62 h 182"/>
                <a:gd name="T26" fmla="*/ 342 w 412"/>
                <a:gd name="T27" fmla="*/ 62 h 182"/>
                <a:gd name="T28" fmla="*/ 342 w 412"/>
                <a:gd name="T29" fmla="*/ 94 h 182"/>
                <a:gd name="T30" fmla="*/ 342 w 412"/>
                <a:gd name="T31" fmla="*/ 94 h 182"/>
                <a:gd name="T32" fmla="*/ 342 w 412"/>
                <a:gd name="T33" fmla="*/ 116 h 182"/>
                <a:gd name="T34" fmla="*/ 313 w 412"/>
                <a:gd name="T35" fmla="*/ 116 h 182"/>
                <a:gd name="T36" fmla="*/ 313 w 412"/>
                <a:gd name="T37" fmla="*/ 94 h 182"/>
                <a:gd name="T38" fmla="*/ 288 w 412"/>
                <a:gd name="T39" fmla="*/ 94 h 182"/>
                <a:gd name="T40" fmla="*/ 288 w 412"/>
                <a:gd name="T41" fmla="*/ 149 h 182"/>
                <a:gd name="T42" fmla="*/ 379 w 412"/>
                <a:gd name="T43" fmla="*/ 149 h 182"/>
                <a:gd name="T44" fmla="*/ 379 w 412"/>
                <a:gd name="T45" fmla="*/ 32 h 182"/>
                <a:gd name="T46" fmla="*/ 220 w 412"/>
                <a:gd name="T47" fmla="*/ 32 h 182"/>
                <a:gd name="T48" fmla="*/ 220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7 w 412"/>
                <a:gd name="T61" fmla="*/ 115 h 182"/>
                <a:gd name="T62" fmla="*/ 100 w 412"/>
                <a:gd name="T63" fmla="*/ 115 h 182"/>
                <a:gd name="T64" fmla="*/ 100 w 412"/>
                <a:gd name="T65" fmla="*/ 116 h 182"/>
                <a:gd name="T66" fmla="*/ 71 w 412"/>
                <a:gd name="T67" fmla="*/ 116 h 182"/>
                <a:gd name="T68" fmla="*/ 71 w 412"/>
                <a:gd name="T69" fmla="*/ 115 h 182"/>
                <a:gd name="T70" fmla="*/ 70 w 412"/>
                <a:gd name="T71" fmla="*/ 115 h 182"/>
                <a:gd name="T72" fmla="*/ 69 w 412"/>
                <a:gd name="T73" fmla="*/ 61 h 182"/>
                <a:gd name="T74" fmla="*/ 100 w 412"/>
                <a:gd name="T75" fmla="*/ 61 h 182"/>
                <a:gd name="T76" fmla="*/ 100 w 412"/>
                <a:gd name="T77" fmla="*/ 84 h 182"/>
                <a:gd name="T78" fmla="*/ 124 w 412"/>
                <a:gd name="T79" fmla="*/ 84 h 182"/>
                <a:gd name="T80" fmla="*/ 124 w 412"/>
                <a:gd name="T81" fmla="*/ 33 h 182"/>
                <a:gd name="T82" fmla="*/ 33 w 412"/>
                <a:gd name="T83" fmla="*/ 33 h 182"/>
                <a:gd name="T84" fmla="*/ 33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3" y="150"/>
                  </a:moveTo>
                  <a:cubicBezTo>
                    <a:pt x="187" y="150"/>
                    <a:pt x="187" y="150"/>
                    <a:pt x="187" y="150"/>
                  </a:cubicBezTo>
                  <a:cubicBezTo>
                    <a:pt x="187" y="1"/>
                    <a:pt x="187" y="1"/>
                    <a:pt x="187"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79" y="181"/>
                    <a:pt x="379" y="181"/>
                    <a:pt x="379" y="181"/>
                  </a:cubicBezTo>
                  <a:cubicBezTo>
                    <a:pt x="379" y="181"/>
                    <a:pt x="379" y="181"/>
                    <a:pt x="379" y="181"/>
                  </a:cubicBezTo>
                  <a:cubicBezTo>
                    <a:pt x="256" y="182"/>
                    <a:pt x="256" y="182"/>
                    <a:pt x="256" y="182"/>
                  </a:cubicBezTo>
                  <a:cubicBezTo>
                    <a:pt x="256" y="143"/>
                    <a:pt x="255" y="100"/>
                    <a:pt x="255" y="62"/>
                  </a:cubicBezTo>
                  <a:cubicBezTo>
                    <a:pt x="285" y="62"/>
                    <a:pt x="313" y="62"/>
                    <a:pt x="342" y="62"/>
                  </a:cubicBezTo>
                  <a:cubicBezTo>
                    <a:pt x="342" y="62"/>
                    <a:pt x="342" y="62"/>
                    <a:pt x="342" y="62"/>
                  </a:cubicBezTo>
                  <a:cubicBezTo>
                    <a:pt x="342" y="62"/>
                    <a:pt x="342" y="62"/>
                    <a:pt x="342" y="62"/>
                  </a:cubicBezTo>
                  <a:cubicBezTo>
                    <a:pt x="342" y="94"/>
                    <a:pt x="342" y="94"/>
                    <a:pt x="342"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8" y="94"/>
                    <a:pt x="288" y="94"/>
                    <a:pt x="288" y="94"/>
                  </a:cubicBezTo>
                  <a:cubicBezTo>
                    <a:pt x="288" y="149"/>
                    <a:pt x="288" y="149"/>
                    <a:pt x="288" y="149"/>
                  </a:cubicBezTo>
                  <a:cubicBezTo>
                    <a:pt x="379" y="149"/>
                    <a:pt x="379" y="149"/>
                    <a:pt x="379" y="149"/>
                  </a:cubicBezTo>
                  <a:cubicBezTo>
                    <a:pt x="379" y="32"/>
                    <a:pt x="379" y="32"/>
                    <a:pt x="379" y="32"/>
                  </a:cubicBezTo>
                  <a:cubicBezTo>
                    <a:pt x="220" y="32"/>
                    <a:pt x="220" y="32"/>
                    <a:pt x="220" y="32"/>
                  </a:cubicBezTo>
                  <a:cubicBezTo>
                    <a:pt x="220" y="32"/>
                    <a:pt x="220" y="32"/>
                    <a:pt x="220"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7" y="115"/>
                    <a:pt x="157" y="115"/>
                    <a:pt x="157" y="115"/>
                  </a:cubicBezTo>
                  <a:cubicBezTo>
                    <a:pt x="100" y="115"/>
                    <a:pt x="100" y="115"/>
                    <a:pt x="100" y="115"/>
                  </a:cubicBezTo>
                  <a:cubicBezTo>
                    <a:pt x="100" y="116"/>
                    <a:pt x="100" y="116"/>
                    <a:pt x="100" y="116"/>
                  </a:cubicBezTo>
                  <a:cubicBezTo>
                    <a:pt x="71" y="116"/>
                    <a:pt x="71" y="116"/>
                    <a:pt x="71" y="116"/>
                  </a:cubicBezTo>
                  <a:cubicBezTo>
                    <a:pt x="71" y="115"/>
                    <a:pt x="71" y="115"/>
                    <a:pt x="71" y="115"/>
                  </a:cubicBezTo>
                  <a:cubicBezTo>
                    <a:pt x="70" y="115"/>
                    <a:pt x="70" y="115"/>
                    <a:pt x="70" y="115"/>
                  </a:cubicBezTo>
                  <a:cubicBezTo>
                    <a:pt x="69" y="61"/>
                    <a:pt x="69" y="61"/>
                    <a:pt x="69" y="61"/>
                  </a:cubicBezTo>
                  <a:cubicBezTo>
                    <a:pt x="100" y="61"/>
                    <a:pt x="100" y="61"/>
                    <a:pt x="100" y="61"/>
                  </a:cubicBezTo>
                  <a:cubicBezTo>
                    <a:pt x="100" y="84"/>
                    <a:pt x="100" y="84"/>
                    <a:pt x="100" y="84"/>
                  </a:cubicBezTo>
                  <a:cubicBezTo>
                    <a:pt x="124" y="84"/>
                    <a:pt x="124" y="84"/>
                    <a:pt x="124" y="84"/>
                  </a:cubicBezTo>
                  <a:cubicBezTo>
                    <a:pt x="124" y="33"/>
                    <a:pt x="124" y="33"/>
                    <a:pt x="124" y="33"/>
                  </a:cubicBezTo>
                  <a:cubicBezTo>
                    <a:pt x="33" y="33"/>
                    <a:pt x="33" y="33"/>
                    <a:pt x="33" y="33"/>
                  </a:cubicBezTo>
                  <a:lnTo>
                    <a:pt x="33"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32" name="Freeform 6"/>
            <p:cNvSpPr>
              <a:spLocks/>
            </p:cNvSpPr>
            <p:nvPr/>
          </p:nvSpPr>
          <p:spPr bwMode="auto">
            <a:xfrm>
              <a:off x="17628570" y="4800600"/>
              <a:ext cx="497260" cy="149111"/>
            </a:xfrm>
            <a:custGeom>
              <a:avLst/>
              <a:gdLst>
                <a:gd name="T0" fmla="*/ 32 w 411"/>
                <a:gd name="T1" fmla="*/ 150 h 182"/>
                <a:gd name="T2" fmla="*/ 186 w 411"/>
                <a:gd name="T3" fmla="*/ 150 h 182"/>
                <a:gd name="T4" fmla="*/ 186 w 411"/>
                <a:gd name="T5" fmla="*/ 1 h 182"/>
                <a:gd name="T6" fmla="*/ 187 w 411"/>
                <a:gd name="T7" fmla="*/ 1 h 182"/>
                <a:gd name="T8" fmla="*/ 187 w 411"/>
                <a:gd name="T9" fmla="*/ 1 h 182"/>
                <a:gd name="T10" fmla="*/ 411 w 411"/>
                <a:gd name="T11" fmla="*/ 0 h 182"/>
                <a:gd name="T12" fmla="*/ 411 w 411"/>
                <a:gd name="T13" fmla="*/ 181 h 182"/>
                <a:gd name="T14" fmla="*/ 379 w 411"/>
                <a:gd name="T15" fmla="*/ 181 h 182"/>
                <a:gd name="T16" fmla="*/ 379 w 411"/>
                <a:gd name="T17" fmla="*/ 181 h 182"/>
                <a:gd name="T18" fmla="*/ 255 w 411"/>
                <a:gd name="T19" fmla="*/ 182 h 182"/>
                <a:gd name="T20" fmla="*/ 255 w 411"/>
                <a:gd name="T21" fmla="*/ 62 h 182"/>
                <a:gd name="T22" fmla="*/ 341 w 411"/>
                <a:gd name="T23" fmla="*/ 62 h 182"/>
                <a:gd name="T24" fmla="*/ 341 w 411"/>
                <a:gd name="T25" fmla="*/ 62 h 182"/>
                <a:gd name="T26" fmla="*/ 342 w 411"/>
                <a:gd name="T27" fmla="*/ 62 h 182"/>
                <a:gd name="T28" fmla="*/ 342 w 411"/>
                <a:gd name="T29" fmla="*/ 94 h 182"/>
                <a:gd name="T30" fmla="*/ 341 w 411"/>
                <a:gd name="T31" fmla="*/ 94 h 182"/>
                <a:gd name="T32" fmla="*/ 341 w 411"/>
                <a:gd name="T33" fmla="*/ 116 h 182"/>
                <a:gd name="T34" fmla="*/ 312 w 411"/>
                <a:gd name="T35" fmla="*/ 116 h 182"/>
                <a:gd name="T36" fmla="*/ 312 w 411"/>
                <a:gd name="T37" fmla="*/ 94 h 182"/>
                <a:gd name="T38" fmla="*/ 288 w 411"/>
                <a:gd name="T39" fmla="*/ 94 h 182"/>
                <a:gd name="T40" fmla="*/ 288 w 411"/>
                <a:gd name="T41" fmla="*/ 149 h 182"/>
                <a:gd name="T42" fmla="*/ 379 w 411"/>
                <a:gd name="T43" fmla="*/ 149 h 182"/>
                <a:gd name="T44" fmla="*/ 379 w 411"/>
                <a:gd name="T45" fmla="*/ 32 h 182"/>
                <a:gd name="T46" fmla="*/ 220 w 411"/>
                <a:gd name="T47" fmla="*/ 32 h 182"/>
                <a:gd name="T48" fmla="*/ 220 w 411"/>
                <a:gd name="T49" fmla="*/ 32 h 182"/>
                <a:gd name="T50" fmla="*/ 218 w 411"/>
                <a:gd name="T51" fmla="*/ 32 h 182"/>
                <a:gd name="T52" fmla="*/ 218 w 411"/>
                <a:gd name="T53" fmla="*/ 182 h 182"/>
                <a:gd name="T54" fmla="*/ 0 w 411"/>
                <a:gd name="T55" fmla="*/ 182 h 182"/>
                <a:gd name="T56" fmla="*/ 0 w 411"/>
                <a:gd name="T57" fmla="*/ 1 h 182"/>
                <a:gd name="T58" fmla="*/ 156 w 411"/>
                <a:gd name="T59" fmla="*/ 0 h 182"/>
                <a:gd name="T60" fmla="*/ 156 w 411"/>
                <a:gd name="T61" fmla="*/ 115 h 182"/>
                <a:gd name="T62" fmla="*/ 99 w 411"/>
                <a:gd name="T63" fmla="*/ 115 h 182"/>
                <a:gd name="T64" fmla="*/ 99 w 411"/>
                <a:gd name="T65" fmla="*/ 116 h 182"/>
                <a:gd name="T66" fmla="*/ 70 w 411"/>
                <a:gd name="T67" fmla="*/ 116 h 182"/>
                <a:gd name="T68" fmla="*/ 70 w 411"/>
                <a:gd name="T69" fmla="*/ 115 h 182"/>
                <a:gd name="T70" fmla="*/ 69 w 411"/>
                <a:gd name="T71" fmla="*/ 115 h 182"/>
                <a:gd name="T72" fmla="*/ 69 w 411"/>
                <a:gd name="T73" fmla="*/ 61 h 182"/>
                <a:gd name="T74" fmla="*/ 99 w 411"/>
                <a:gd name="T75" fmla="*/ 61 h 182"/>
                <a:gd name="T76" fmla="*/ 99 w 411"/>
                <a:gd name="T77" fmla="*/ 84 h 182"/>
                <a:gd name="T78" fmla="*/ 123 w 411"/>
                <a:gd name="T79" fmla="*/ 84 h 182"/>
                <a:gd name="T80" fmla="*/ 123 w 411"/>
                <a:gd name="T81" fmla="*/ 33 h 182"/>
                <a:gd name="T82" fmla="*/ 32 w 411"/>
                <a:gd name="T83" fmla="*/ 33 h 182"/>
                <a:gd name="T84" fmla="*/ 32 w 411"/>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1" h="182">
                  <a:moveTo>
                    <a:pt x="32" y="150"/>
                  </a:moveTo>
                  <a:cubicBezTo>
                    <a:pt x="186" y="150"/>
                    <a:pt x="186" y="150"/>
                    <a:pt x="186" y="150"/>
                  </a:cubicBezTo>
                  <a:cubicBezTo>
                    <a:pt x="186" y="1"/>
                    <a:pt x="186" y="1"/>
                    <a:pt x="186" y="1"/>
                  </a:cubicBezTo>
                  <a:cubicBezTo>
                    <a:pt x="187" y="1"/>
                    <a:pt x="187" y="1"/>
                    <a:pt x="187" y="1"/>
                  </a:cubicBezTo>
                  <a:cubicBezTo>
                    <a:pt x="187" y="1"/>
                    <a:pt x="187" y="1"/>
                    <a:pt x="187" y="1"/>
                  </a:cubicBezTo>
                  <a:cubicBezTo>
                    <a:pt x="268" y="1"/>
                    <a:pt x="332" y="0"/>
                    <a:pt x="411" y="0"/>
                  </a:cubicBezTo>
                  <a:cubicBezTo>
                    <a:pt x="411" y="181"/>
                    <a:pt x="411" y="181"/>
                    <a:pt x="411" y="181"/>
                  </a:cubicBezTo>
                  <a:cubicBezTo>
                    <a:pt x="379" y="181"/>
                    <a:pt x="379" y="181"/>
                    <a:pt x="379" y="181"/>
                  </a:cubicBezTo>
                  <a:cubicBezTo>
                    <a:pt x="379" y="181"/>
                    <a:pt x="379" y="181"/>
                    <a:pt x="379" y="181"/>
                  </a:cubicBezTo>
                  <a:cubicBezTo>
                    <a:pt x="255" y="182"/>
                    <a:pt x="255" y="182"/>
                    <a:pt x="255" y="182"/>
                  </a:cubicBezTo>
                  <a:cubicBezTo>
                    <a:pt x="255" y="143"/>
                    <a:pt x="255" y="100"/>
                    <a:pt x="255" y="62"/>
                  </a:cubicBezTo>
                  <a:cubicBezTo>
                    <a:pt x="284" y="62"/>
                    <a:pt x="312" y="62"/>
                    <a:pt x="341" y="62"/>
                  </a:cubicBezTo>
                  <a:cubicBezTo>
                    <a:pt x="341" y="62"/>
                    <a:pt x="341" y="62"/>
                    <a:pt x="341" y="62"/>
                  </a:cubicBezTo>
                  <a:cubicBezTo>
                    <a:pt x="342" y="62"/>
                    <a:pt x="342" y="62"/>
                    <a:pt x="342" y="62"/>
                  </a:cubicBezTo>
                  <a:cubicBezTo>
                    <a:pt x="342" y="94"/>
                    <a:pt x="342" y="94"/>
                    <a:pt x="342" y="94"/>
                  </a:cubicBezTo>
                  <a:cubicBezTo>
                    <a:pt x="341" y="94"/>
                    <a:pt x="341" y="94"/>
                    <a:pt x="341" y="94"/>
                  </a:cubicBezTo>
                  <a:cubicBezTo>
                    <a:pt x="341" y="116"/>
                    <a:pt x="341" y="116"/>
                    <a:pt x="341" y="116"/>
                  </a:cubicBezTo>
                  <a:cubicBezTo>
                    <a:pt x="312" y="116"/>
                    <a:pt x="312" y="116"/>
                    <a:pt x="312" y="116"/>
                  </a:cubicBezTo>
                  <a:cubicBezTo>
                    <a:pt x="312" y="94"/>
                    <a:pt x="312" y="94"/>
                    <a:pt x="312" y="94"/>
                  </a:cubicBezTo>
                  <a:cubicBezTo>
                    <a:pt x="288" y="94"/>
                    <a:pt x="288" y="94"/>
                    <a:pt x="288" y="94"/>
                  </a:cubicBezTo>
                  <a:cubicBezTo>
                    <a:pt x="288" y="149"/>
                    <a:pt x="288" y="149"/>
                    <a:pt x="288" y="149"/>
                  </a:cubicBezTo>
                  <a:cubicBezTo>
                    <a:pt x="379" y="149"/>
                    <a:pt x="379" y="149"/>
                    <a:pt x="379" y="149"/>
                  </a:cubicBezTo>
                  <a:cubicBezTo>
                    <a:pt x="379" y="32"/>
                    <a:pt x="379" y="32"/>
                    <a:pt x="379" y="32"/>
                  </a:cubicBezTo>
                  <a:cubicBezTo>
                    <a:pt x="220" y="32"/>
                    <a:pt x="220" y="32"/>
                    <a:pt x="220" y="32"/>
                  </a:cubicBezTo>
                  <a:cubicBezTo>
                    <a:pt x="220" y="32"/>
                    <a:pt x="220" y="32"/>
                    <a:pt x="220" y="32"/>
                  </a:cubicBezTo>
                  <a:cubicBezTo>
                    <a:pt x="218" y="32"/>
                    <a:pt x="218" y="32"/>
                    <a:pt x="218" y="32"/>
                  </a:cubicBezTo>
                  <a:cubicBezTo>
                    <a:pt x="218" y="182"/>
                    <a:pt x="218" y="182"/>
                    <a:pt x="218" y="182"/>
                  </a:cubicBezTo>
                  <a:cubicBezTo>
                    <a:pt x="0" y="182"/>
                    <a:pt x="0" y="182"/>
                    <a:pt x="0" y="182"/>
                  </a:cubicBezTo>
                  <a:cubicBezTo>
                    <a:pt x="0" y="1"/>
                    <a:pt x="0" y="1"/>
                    <a:pt x="0" y="1"/>
                  </a:cubicBezTo>
                  <a:cubicBezTo>
                    <a:pt x="156" y="0"/>
                    <a:pt x="156" y="0"/>
                    <a:pt x="156" y="0"/>
                  </a:cubicBezTo>
                  <a:cubicBezTo>
                    <a:pt x="156" y="115"/>
                    <a:pt x="156" y="115"/>
                    <a:pt x="156" y="115"/>
                  </a:cubicBezTo>
                  <a:cubicBezTo>
                    <a:pt x="99" y="115"/>
                    <a:pt x="99" y="115"/>
                    <a:pt x="99" y="115"/>
                  </a:cubicBezTo>
                  <a:cubicBezTo>
                    <a:pt x="99" y="116"/>
                    <a:pt x="99" y="116"/>
                    <a:pt x="99" y="116"/>
                  </a:cubicBezTo>
                  <a:cubicBezTo>
                    <a:pt x="70" y="116"/>
                    <a:pt x="70" y="116"/>
                    <a:pt x="70" y="116"/>
                  </a:cubicBezTo>
                  <a:cubicBezTo>
                    <a:pt x="70" y="115"/>
                    <a:pt x="70" y="115"/>
                    <a:pt x="70" y="115"/>
                  </a:cubicBezTo>
                  <a:cubicBezTo>
                    <a:pt x="69" y="115"/>
                    <a:pt x="69" y="115"/>
                    <a:pt x="69" y="115"/>
                  </a:cubicBezTo>
                  <a:cubicBezTo>
                    <a:pt x="69" y="61"/>
                    <a:pt x="69" y="61"/>
                    <a:pt x="69" y="61"/>
                  </a:cubicBezTo>
                  <a:cubicBezTo>
                    <a:pt x="99" y="61"/>
                    <a:pt x="99" y="61"/>
                    <a:pt x="99" y="61"/>
                  </a:cubicBezTo>
                  <a:cubicBezTo>
                    <a:pt x="99" y="84"/>
                    <a:pt x="99" y="84"/>
                    <a:pt x="99" y="84"/>
                  </a:cubicBezTo>
                  <a:cubicBezTo>
                    <a:pt x="123" y="84"/>
                    <a:pt x="123" y="84"/>
                    <a:pt x="123" y="84"/>
                  </a:cubicBezTo>
                  <a:cubicBezTo>
                    <a:pt x="123" y="33"/>
                    <a:pt x="123" y="33"/>
                    <a:pt x="123" y="33"/>
                  </a:cubicBezTo>
                  <a:cubicBezTo>
                    <a:pt x="32" y="33"/>
                    <a:pt x="32" y="33"/>
                    <a:pt x="32" y="33"/>
                  </a:cubicBezTo>
                  <a:lnTo>
                    <a:pt x="32"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33" name="Freeform 7"/>
            <p:cNvSpPr>
              <a:spLocks/>
            </p:cNvSpPr>
            <p:nvPr/>
          </p:nvSpPr>
          <p:spPr bwMode="auto">
            <a:xfrm>
              <a:off x="18155468" y="4800600"/>
              <a:ext cx="498907" cy="149111"/>
            </a:xfrm>
            <a:custGeom>
              <a:avLst/>
              <a:gdLst>
                <a:gd name="T0" fmla="*/ 33 w 412"/>
                <a:gd name="T1" fmla="*/ 150 h 182"/>
                <a:gd name="T2" fmla="*/ 187 w 412"/>
                <a:gd name="T3" fmla="*/ 150 h 182"/>
                <a:gd name="T4" fmla="*/ 187 w 412"/>
                <a:gd name="T5" fmla="*/ 1 h 182"/>
                <a:gd name="T6" fmla="*/ 187 w 412"/>
                <a:gd name="T7" fmla="*/ 1 h 182"/>
                <a:gd name="T8" fmla="*/ 187 w 412"/>
                <a:gd name="T9" fmla="*/ 1 h 182"/>
                <a:gd name="T10" fmla="*/ 412 w 412"/>
                <a:gd name="T11" fmla="*/ 0 h 182"/>
                <a:gd name="T12" fmla="*/ 412 w 412"/>
                <a:gd name="T13" fmla="*/ 181 h 182"/>
                <a:gd name="T14" fmla="*/ 380 w 412"/>
                <a:gd name="T15" fmla="*/ 181 h 182"/>
                <a:gd name="T16" fmla="*/ 380 w 412"/>
                <a:gd name="T17" fmla="*/ 181 h 182"/>
                <a:gd name="T18" fmla="*/ 256 w 412"/>
                <a:gd name="T19" fmla="*/ 182 h 182"/>
                <a:gd name="T20" fmla="*/ 255 w 412"/>
                <a:gd name="T21" fmla="*/ 62 h 182"/>
                <a:gd name="T22" fmla="*/ 342 w 412"/>
                <a:gd name="T23" fmla="*/ 62 h 182"/>
                <a:gd name="T24" fmla="*/ 342 w 412"/>
                <a:gd name="T25" fmla="*/ 62 h 182"/>
                <a:gd name="T26" fmla="*/ 342 w 412"/>
                <a:gd name="T27" fmla="*/ 62 h 182"/>
                <a:gd name="T28" fmla="*/ 342 w 412"/>
                <a:gd name="T29" fmla="*/ 94 h 182"/>
                <a:gd name="T30" fmla="*/ 342 w 412"/>
                <a:gd name="T31" fmla="*/ 94 h 182"/>
                <a:gd name="T32" fmla="*/ 342 w 412"/>
                <a:gd name="T33" fmla="*/ 116 h 182"/>
                <a:gd name="T34" fmla="*/ 313 w 412"/>
                <a:gd name="T35" fmla="*/ 116 h 182"/>
                <a:gd name="T36" fmla="*/ 313 w 412"/>
                <a:gd name="T37" fmla="*/ 94 h 182"/>
                <a:gd name="T38" fmla="*/ 288 w 412"/>
                <a:gd name="T39" fmla="*/ 94 h 182"/>
                <a:gd name="T40" fmla="*/ 288 w 412"/>
                <a:gd name="T41" fmla="*/ 149 h 182"/>
                <a:gd name="T42" fmla="*/ 380 w 412"/>
                <a:gd name="T43" fmla="*/ 149 h 182"/>
                <a:gd name="T44" fmla="*/ 380 w 412"/>
                <a:gd name="T45" fmla="*/ 32 h 182"/>
                <a:gd name="T46" fmla="*/ 220 w 412"/>
                <a:gd name="T47" fmla="*/ 32 h 182"/>
                <a:gd name="T48" fmla="*/ 220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7 w 412"/>
                <a:gd name="T61" fmla="*/ 115 h 182"/>
                <a:gd name="T62" fmla="*/ 100 w 412"/>
                <a:gd name="T63" fmla="*/ 115 h 182"/>
                <a:gd name="T64" fmla="*/ 100 w 412"/>
                <a:gd name="T65" fmla="*/ 116 h 182"/>
                <a:gd name="T66" fmla="*/ 71 w 412"/>
                <a:gd name="T67" fmla="*/ 116 h 182"/>
                <a:gd name="T68" fmla="*/ 71 w 412"/>
                <a:gd name="T69" fmla="*/ 115 h 182"/>
                <a:gd name="T70" fmla="*/ 70 w 412"/>
                <a:gd name="T71" fmla="*/ 115 h 182"/>
                <a:gd name="T72" fmla="*/ 69 w 412"/>
                <a:gd name="T73" fmla="*/ 61 h 182"/>
                <a:gd name="T74" fmla="*/ 100 w 412"/>
                <a:gd name="T75" fmla="*/ 61 h 182"/>
                <a:gd name="T76" fmla="*/ 100 w 412"/>
                <a:gd name="T77" fmla="*/ 84 h 182"/>
                <a:gd name="T78" fmla="*/ 124 w 412"/>
                <a:gd name="T79" fmla="*/ 84 h 182"/>
                <a:gd name="T80" fmla="*/ 124 w 412"/>
                <a:gd name="T81" fmla="*/ 33 h 182"/>
                <a:gd name="T82" fmla="*/ 33 w 412"/>
                <a:gd name="T83" fmla="*/ 33 h 182"/>
                <a:gd name="T84" fmla="*/ 33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3" y="150"/>
                  </a:moveTo>
                  <a:cubicBezTo>
                    <a:pt x="187" y="150"/>
                    <a:pt x="187" y="150"/>
                    <a:pt x="187" y="150"/>
                  </a:cubicBezTo>
                  <a:cubicBezTo>
                    <a:pt x="187" y="1"/>
                    <a:pt x="187" y="1"/>
                    <a:pt x="187"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80" y="181"/>
                    <a:pt x="380" y="181"/>
                    <a:pt x="380" y="181"/>
                  </a:cubicBezTo>
                  <a:cubicBezTo>
                    <a:pt x="380" y="181"/>
                    <a:pt x="380" y="181"/>
                    <a:pt x="380" y="181"/>
                  </a:cubicBezTo>
                  <a:cubicBezTo>
                    <a:pt x="256" y="182"/>
                    <a:pt x="256" y="182"/>
                    <a:pt x="256" y="182"/>
                  </a:cubicBezTo>
                  <a:cubicBezTo>
                    <a:pt x="256" y="143"/>
                    <a:pt x="255" y="100"/>
                    <a:pt x="255" y="62"/>
                  </a:cubicBezTo>
                  <a:cubicBezTo>
                    <a:pt x="285" y="62"/>
                    <a:pt x="313" y="62"/>
                    <a:pt x="342" y="62"/>
                  </a:cubicBezTo>
                  <a:cubicBezTo>
                    <a:pt x="342" y="62"/>
                    <a:pt x="342" y="62"/>
                    <a:pt x="342" y="62"/>
                  </a:cubicBezTo>
                  <a:cubicBezTo>
                    <a:pt x="342" y="62"/>
                    <a:pt x="342" y="62"/>
                    <a:pt x="342" y="62"/>
                  </a:cubicBezTo>
                  <a:cubicBezTo>
                    <a:pt x="342" y="94"/>
                    <a:pt x="342" y="94"/>
                    <a:pt x="342"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8" y="94"/>
                    <a:pt x="288" y="94"/>
                    <a:pt x="288" y="94"/>
                  </a:cubicBezTo>
                  <a:cubicBezTo>
                    <a:pt x="288" y="149"/>
                    <a:pt x="288" y="149"/>
                    <a:pt x="288" y="149"/>
                  </a:cubicBezTo>
                  <a:cubicBezTo>
                    <a:pt x="380" y="149"/>
                    <a:pt x="380" y="149"/>
                    <a:pt x="380" y="149"/>
                  </a:cubicBezTo>
                  <a:cubicBezTo>
                    <a:pt x="380" y="32"/>
                    <a:pt x="380" y="32"/>
                    <a:pt x="380" y="32"/>
                  </a:cubicBezTo>
                  <a:cubicBezTo>
                    <a:pt x="220" y="32"/>
                    <a:pt x="220" y="32"/>
                    <a:pt x="220" y="32"/>
                  </a:cubicBezTo>
                  <a:cubicBezTo>
                    <a:pt x="220" y="32"/>
                    <a:pt x="220" y="32"/>
                    <a:pt x="220"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7" y="115"/>
                    <a:pt x="157" y="115"/>
                    <a:pt x="157" y="115"/>
                  </a:cubicBezTo>
                  <a:cubicBezTo>
                    <a:pt x="100" y="115"/>
                    <a:pt x="100" y="115"/>
                    <a:pt x="100" y="115"/>
                  </a:cubicBezTo>
                  <a:cubicBezTo>
                    <a:pt x="100" y="116"/>
                    <a:pt x="100" y="116"/>
                    <a:pt x="100" y="116"/>
                  </a:cubicBezTo>
                  <a:cubicBezTo>
                    <a:pt x="71" y="116"/>
                    <a:pt x="71" y="116"/>
                    <a:pt x="71" y="116"/>
                  </a:cubicBezTo>
                  <a:cubicBezTo>
                    <a:pt x="71" y="115"/>
                    <a:pt x="71" y="115"/>
                    <a:pt x="71" y="115"/>
                  </a:cubicBezTo>
                  <a:cubicBezTo>
                    <a:pt x="70" y="115"/>
                    <a:pt x="70" y="115"/>
                    <a:pt x="70" y="115"/>
                  </a:cubicBezTo>
                  <a:cubicBezTo>
                    <a:pt x="69" y="61"/>
                    <a:pt x="69" y="61"/>
                    <a:pt x="69" y="61"/>
                  </a:cubicBezTo>
                  <a:cubicBezTo>
                    <a:pt x="100" y="61"/>
                    <a:pt x="100" y="61"/>
                    <a:pt x="100" y="61"/>
                  </a:cubicBezTo>
                  <a:cubicBezTo>
                    <a:pt x="100" y="84"/>
                    <a:pt x="100" y="84"/>
                    <a:pt x="100" y="84"/>
                  </a:cubicBezTo>
                  <a:cubicBezTo>
                    <a:pt x="124" y="84"/>
                    <a:pt x="124" y="84"/>
                    <a:pt x="124" y="84"/>
                  </a:cubicBezTo>
                  <a:cubicBezTo>
                    <a:pt x="124" y="33"/>
                    <a:pt x="124" y="33"/>
                    <a:pt x="124" y="33"/>
                  </a:cubicBezTo>
                  <a:cubicBezTo>
                    <a:pt x="33" y="33"/>
                    <a:pt x="33" y="33"/>
                    <a:pt x="33" y="33"/>
                  </a:cubicBezTo>
                  <a:lnTo>
                    <a:pt x="33"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34" name="Freeform 8"/>
            <p:cNvSpPr>
              <a:spLocks/>
            </p:cNvSpPr>
            <p:nvPr/>
          </p:nvSpPr>
          <p:spPr bwMode="auto">
            <a:xfrm>
              <a:off x="18682365" y="4800600"/>
              <a:ext cx="497260" cy="149111"/>
            </a:xfrm>
            <a:custGeom>
              <a:avLst/>
              <a:gdLst>
                <a:gd name="T0" fmla="*/ 33 w 412"/>
                <a:gd name="T1" fmla="*/ 150 h 182"/>
                <a:gd name="T2" fmla="*/ 187 w 412"/>
                <a:gd name="T3" fmla="*/ 150 h 182"/>
                <a:gd name="T4" fmla="*/ 187 w 412"/>
                <a:gd name="T5" fmla="*/ 1 h 182"/>
                <a:gd name="T6" fmla="*/ 187 w 412"/>
                <a:gd name="T7" fmla="*/ 1 h 182"/>
                <a:gd name="T8" fmla="*/ 187 w 412"/>
                <a:gd name="T9" fmla="*/ 1 h 182"/>
                <a:gd name="T10" fmla="*/ 412 w 412"/>
                <a:gd name="T11" fmla="*/ 0 h 182"/>
                <a:gd name="T12" fmla="*/ 412 w 412"/>
                <a:gd name="T13" fmla="*/ 181 h 182"/>
                <a:gd name="T14" fmla="*/ 380 w 412"/>
                <a:gd name="T15" fmla="*/ 181 h 182"/>
                <a:gd name="T16" fmla="*/ 380 w 412"/>
                <a:gd name="T17" fmla="*/ 181 h 182"/>
                <a:gd name="T18" fmla="*/ 256 w 412"/>
                <a:gd name="T19" fmla="*/ 182 h 182"/>
                <a:gd name="T20" fmla="*/ 255 w 412"/>
                <a:gd name="T21" fmla="*/ 62 h 182"/>
                <a:gd name="T22" fmla="*/ 342 w 412"/>
                <a:gd name="T23" fmla="*/ 62 h 182"/>
                <a:gd name="T24" fmla="*/ 342 w 412"/>
                <a:gd name="T25" fmla="*/ 62 h 182"/>
                <a:gd name="T26" fmla="*/ 342 w 412"/>
                <a:gd name="T27" fmla="*/ 62 h 182"/>
                <a:gd name="T28" fmla="*/ 342 w 412"/>
                <a:gd name="T29" fmla="*/ 94 h 182"/>
                <a:gd name="T30" fmla="*/ 342 w 412"/>
                <a:gd name="T31" fmla="*/ 94 h 182"/>
                <a:gd name="T32" fmla="*/ 342 w 412"/>
                <a:gd name="T33" fmla="*/ 116 h 182"/>
                <a:gd name="T34" fmla="*/ 313 w 412"/>
                <a:gd name="T35" fmla="*/ 116 h 182"/>
                <a:gd name="T36" fmla="*/ 313 w 412"/>
                <a:gd name="T37" fmla="*/ 94 h 182"/>
                <a:gd name="T38" fmla="*/ 288 w 412"/>
                <a:gd name="T39" fmla="*/ 94 h 182"/>
                <a:gd name="T40" fmla="*/ 288 w 412"/>
                <a:gd name="T41" fmla="*/ 149 h 182"/>
                <a:gd name="T42" fmla="*/ 380 w 412"/>
                <a:gd name="T43" fmla="*/ 149 h 182"/>
                <a:gd name="T44" fmla="*/ 380 w 412"/>
                <a:gd name="T45" fmla="*/ 32 h 182"/>
                <a:gd name="T46" fmla="*/ 220 w 412"/>
                <a:gd name="T47" fmla="*/ 32 h 182"/>
                <a:gd name="T48" fmla="*/ 220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7 w 412"/>
                <a:gd name="T61" fmla="*/ 115 h 182"/>
                <a:gd name="T62" fmla="*/ 100 w 412"/>
                <a:gd name="T63" fmla="*/ 115 h 182"/>
                <a:gd name="T64" fmla="*/ 100 w 412"/>
                <a:gd name="T65" fmla="*/ 116 h 182"/>
                <a:gd name="T66" fmla="*/ 71 w 412"/>
                <a:gd name="T67" fmla="*/ 116 h 182"/>
                <a:gd name="T68" fmla="*/ 71 w 412"/>
                <a:gd name="T69" fmla="*/ 115 h 182"/>
                <a:gd name="T70" fmla="*/ 70 w 412"/>
                <a:gd name="T71" fmla="*/ 115 h 182"/>
                <a:gd name="T72" fmla="*/ 69 w 412"/>
                <a:gd name="T73" fmla="*/ 61 h 182"/>
                <a:gd name="T74" fmla="*/ 100 w 412"/>
                <a:gd name="T75" fmla="*/ 61 h 182"/>
                <a:gd name="T76" fmla="*/ 100 w 412"/>
                <a:gd name="T77" fmla="*/ 84 h 182"/>
                <a:gd name="T78" fmla="*/ 124 w 412"/>
                <a:gd name="T79" fmla="*/ 84 h 182"/>
                <a:gd name="T80" fmla="*/ 124 w 412"/>
                <a:gd name="T81" fmla="*/ 33 h 182"/>
                <a:gd name="T82" fmla="*/ 33 w 412"/>
                <a:gd name="T83" fmla="*/ 33 h 182"/>
                <a:gd name="T84" fmla="*/ 33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3" y="150"/>
                  </a:moveTo>
                  <a:cubicBezTo>
                    <a:pt x="187" y="150"/>
                    <a:pt x="187" y="150"/>
                    <a:pt x="187" y="150"/>
                  </a:cubicBezTo>
                  <a:cubicBezTo>
                    <a:pt x="187" y="1"/>
                    <a:pt x="187" y="1"/>
                    <a:pt x="187"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80" y="181"/>
                    <a:pt x="380" y="181"/>
                    <a:pt x="380" y="181"/>
                  </a:cubicBezTo>
                  <a:cubicBezTo>
                    <a:pt x="380" y="181"/>
                    <a:pt x="380" y="181"/>
                    <a:pt x="380" y="181"/>
                  </a:cubicBezTo>
                  <a:cubicBezTo>
                    <a:pt x="256" y="182"/>
                    <a:pt x="256" y="182"/>
                    <a:pt x="256" y="182"/>
                  </a:cubicBezTo>
                  <a:cubicBezTo>
                    <a:pt x="256" y="143"/>
                    <a:pt x="255" y="100"/>
                    <a:pt x="255" y="62"/>
                  </a:cubicBezTo>
                  <a:cubicBezTo>
                    <a:pt x="285" y="62"/>
                    <a:pt x="313" y="62"/>
                    <a:pt x="342" y="62"/>
                  </a:cubicBezTo>
                  <a:cubicBezTo>
                    <a:pt x="342" y="62"/>
                    <a:pt x="342" y="62"/>
                    <a:pt x="342" y="62"/>
                  </a:cubicBezTo>
                  <a:cubicBezTo>
                    <a:pt x="342" y="62"/>
                    <a:pt x="342" y="62"/>
                    <a:pt x="342" y="62"/>
                  </a:cubicBezTo>
                  <a:cubicBezTo>
                    <a:pt x="342" y="94"/>
                    <a:pt x="342" y="94"/>
                    <a:pt x="342"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8" y="94"/>
                    <a:pt x="288" y="94"/>
                    <a:pt x="288" y="94"/>
                  </a:cubicBezTo>
                  <a:cubicBezTo>
                    <a:pt x="288" y="149"/>
                    <a:pt x="288" y="149"/>
                    <a:pt x="288" y="149"/>
                  </a:cubicBezTo>
                  <a:cubicBezTo>
                    <a:pt x="380" y="149"/>
                    <a:pt x="380" y="149"/>
                    <a:pt x="380" y="149"/>
                  </a:cubicBezTo>
                  <a:cubicBezTo>
                    <a:pt x="380" y="32"/>
                    <a:pt x="380" y="32"/>
                    <a:pt x="380" y="32"/>
                  </a:cubicBezTo>
                  <a:cubicBezTo>
                    <a:pt x="220" y="32"/>
                    <a:pt x="220" y="32"/>
                    <a:pt x="220" y="32"/>
                  </a:cubicBezTo>
                  <a:cubicBezTo>
                    <a:pt x="220" y="32"/>
                    <a:pt x="220" y="32"/>
                    <a:pt x="220"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7" y="115"/>
                    <a:pt x="157" y="115"/>
                    <a:pt x="157" y="115"/>
                  </a:cubicBezTo>
                  <a:cubicBezTo>
                    <a:pt x="100" y="115"/>
                    <a:pt x="100" y="115"/>
                    <a:pt x="100" y="115"/>
                  </a:cubicBezTo>
                  <a:cubicBezTo>
                    <a:pt x="100" y="116"/>
                    <a:pt x="100" y="116"/>
                    <a:pt x="100" y="116"/>
                  </a:cubicBezTo>
                  <a:cubicBezTo>
                    <a:pt x="71" y="116"/>
                    <a:pt x="71" y="116"/>
                    <a:pt x="71" y="116"/>
                  </a:cubicBezTo>
                  <a:cubicBezTo>
                    <a:pt x="71" y="115"/>
                    <a:pt x="71" y="115"/>
                    <a:pt x="71" y="115"/>
                  </a:cubicBezTo>
                  <a:cubicBezTo>
                    <a:pt x="70" y="115"/>
                    <a:pt x="70" y="115"/>
                    <a:pt x="70" y="115"/>
                  </a:cubicBezTo>
                  <a:cubicBezTo>
                    <a:pt x="69" y="61"/>
                    <a:pt x="69" y="61"/>
                    <a:pt x="69" y="61"/>
                  </a:cubicBezTo>
                  <a:cubicBezTo>
                    <a:pt x="100" y="61"/>
                    <a:pt x="100" y="61"/>
                    <a:pt x="100" y="61"/>
                  </a:cubicBezTo>
                  <a:cubicBezTo>
                    <a:pt x="100" y="84"/>
                    <a:pt x="100" y="84"/>
                    <a:pt x="100" y="84"/>
                  </a:cubicBezTo>
                  <a:cubicBezTo>
                    <a:pt x="124" y="84"/>
                    <a:pt x="124" y="84"/>
                    <a:pt x="124" y="84"/>
                  </a:cubicBezTo>
                  <a:cubicBezTo>
                    <a:pt x="124" y="33"/>
                    <a:pt x="124" y="33"/>
                    <a:pt x="124" y="33"/>
                  </a:cubicBezTo>
                  <a:cubicBezTo>
                    <a:pt x="33" y="33"/>
                    <a:pt x="33" y="33"/>
                    <a:pt x="33" y="33"/>
                  </a:cubicBezTo>
                  <a:lnTo>
                    <a:pt x="33"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35" name="Freeform 9"/>
            <p:cNvSpPr>
              <a:spLocks/>
            </p:cNvSpPr>
            <p:nvPr/>
          </p:nvSpPr>
          <p:spPr bwMode="auto">
            <a:xfrm>
              <a:off x="19209263" y="4800600"/>
              <a:ext cx="498907" cy="149111"/>
            </a:xfrm>
            <a:custGeom>
              <a:avLst/>
              <a:gdLst>
                <a:gd name="T0" fmla="*/ 32 w 412"/>
                <a:gd name="T1" fmla="*/ 150 h 182"/>
                <a:gd name="T2" fmla="*/ 186 w 412"/>
                <a:gd name="T3" fmla="*/ 150 h 182"/>
                <a:gd name="T4" fmla="*/ 186 w 412"/>
                <a:gd name="T5" fmla="*/ 1 h 182"/>
                <a:gd name="T6" fmla="*/ 187 w 412"/>
                <a:gd name="T7" fmla="*/ 1 h 182"/>
                <a:gd name="T8" fmla="*/ 187 w 412"/>
                <a:gd name="T9" fmla="*/ 1 h 182"/>
                <a:gd name="T10" fmla="*/ 412 w 412"/>
                <a:gd name="T11" fmla="*/ 0 h 182"/>
                <a:gd name="T12" fmla="*/ 412 w 412"/>
                <a:gd name="T13" fmla="*/ 181 h 182"/>
                <a:gd name="T14" fmla="*/ 379 w 412"/>
                <a:gd name="T15" fmla="*/ 181 h 182"/>
                <a:gd name="T16" fmla="*/ 379 w 412"/>
                <a:gd name="T17" fmla="*/ 181 h 182"/>
                <a:gd name="T18" fmla="*/ 256 w 412"/>
                <a:gd name="T19" fmla="*/ 182 h 182"/>
                <a:gd name="T20" fmla="*/ 255 w 412"/>
                <a:gd name="T21" fmla="*/ 62 h 182"/>
                <a:gd name="T22" fmla="*/ 342 w 412"/>
                <a:gd name="T23" fmla="*/ 62 h 182"/>
                <a:gd name="T24" fmla="*/ 342 w 412"/>
                <a:gd name="T25" fmla="*/ 62 h 182"/>
                <a:gd name="T26" fmla="*/ 342 w 412"/>
                <a:gd name="T27" fmla="*/ 62 h 182"/>
                <a:gd name="T28" fmla="*/ 342 w 412"/>
                <a:gd name="T29" fmla="*/ 94 h 182"/>
                <a:gd name="T30" fmla="*/ 342 w 412"/>
                <a:gd name="T31" fmla="*/ 94 h 182"/>
                <a:gd name="T32" fmla="*/ 342 w 412"/>
                <a:gd name="T33" fmla="*/ 116 h 182"/>
                <a:gd name="T34" fmla="*/ 313 w 412"/>
                <a:gd name="T35" fmla="*/ 116 h 182"/>
                <a:gd name="T36" fmla="*/ 313 w 412"/>
                <a:gd name="T37" fmla="*/ 94 h 182"/>
                <a:gd name="T38" fmla="*/ 288 w 412"/>
                <a:gd name="T39" fmla="*/ 94 h 182"/>
                <a:gd name="T40" fmla="*/ 288 w 412"/>
                <a:gd name="T41" fmla="*/ 149 h 182"/>
                <a:gd name="T42" fmla="*/ 379 w 412"/>
                <a:gd name="T43" fmla="*/ 149 h 182"/>
                <a:gd name="T44" fmla="*/ 379 w 412"/>
                <a:gd name="T45" fmla="*/ 32 h 182"/>
                <a:gd name="T46" fmla="*/ 220 w 412"/>
                <a:gd name="T47" fmla="*/ 32 h 182"/>
                <a:gd name="T48" fmla="*/ 220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6 w 412"/>
                <a:gd name="T61" fmla="*/ 115 h 182"/>
                <a:gd name="T62" fmla="*/ 99 w 412"/>
                <a:gd name="T63" fmla="*/ 115 h 182"/>
                <a:gd name="T64" fmla="*/ 99 w 412"/>
                <a:gd name="T65" fmla="*/ 116 h 182"/>
                <a:gd name="T66" fmla="*/ 70 w 412"/>
                <a:gd name="T67" fmla="*/ 116 h 182"/>
                <a:gd name="T68" fmla="*/ 70 w 412"/>
                <a:gd name="T69" fmla="*/ 115 h 182"/>
                <a:gd name="T70" fmla="*/ 69 w 412"/>
                <a:gd name="T71" fmla="*/ 115 h 182"/>
                <a:gd name="T72" fmla="*/ 69 w 412"/>
                <a:gd name="T73" fmla="*/ 61 h 182"/>
                <a:gd name="T74" fmla="*/ 99 w 412"/>
                <a:gd name="T75" fmla="*/ 61 h 182"/>
                <a:gd name="T76" fmla="*/ 99 w 412"/>
                <a:gd name="T77" fmla="*/ 84 h 182"/>
                <a:gd name="T78" fmla="*/ 123 w 412"/>
                <a:gd name="T79" fmla="*/ 84 h 182"/>
                <a:gd name="T80" fmla="*/ 123 w 412"/>
                <a:gd name="T81" fmla="*/ 33 h 182"/>
                <a:gd name="T82" fmla="*/ 32 w 412"/>
                <a:gd name="T83" fmla="*/ 33 h 182"/>
                <a:gd name="T84" fmla="*/ 32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2" y="150"/>
                  </a:moveTo>
                  <a:cubicBezTo>
                    <a:pt x="186" y="150"/>
                    <a:pt x="186" y="150"/>
                    <a:pt x="186" y="150"/>
                  </a:cubicBezTo>
                  <a:cubicBezTo>
                    <a:pt x="186" y="1"/>
                    <a:pt x="186" y="1"/>
                    <a:pt x="186"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79" y="181"/>
                    <a:pt x="379" y="181"/>
                    <a:pt x="379" y="181"/>
                  </a:cubicBezTo>
                  <a:cubicBezTo>
                    <a:pt x="379" y="181"/>
                    <a:pt x="379" y="181"/>
                    <a:pt x="379" y="181"/>
                  </a:cubicBezTo>
                  <a:cubicBezTo>
                    <a:pt x="256" y="182"/>
                    <a:pt x="256" y="182"/>
                    <a:pt x="256" y="182"/>
                  </a:cubicBezTo>
                  <a:cubicBezTo>
                    <a:pt x="256" y="143"/>
                    <a:pt x="255" y="100"/>
                    <a:pt x="255" y="62"/>
                  </a:cubicBezTo>
                  <a:cubicBezTo>
                    <a:pt x="284" y="62"/>
                    <a:pt x="313" y="62"/>
                    <a:pt x="342" y="62"/>
                  </a:cubicBezTo>
                  <a:cubicBezTo>
                    <a:pt x="342" y="62"/>
                    <a:pt x="342" y="62"/>
                    <a:pt x="342" y="62"/>
                  </a:cubicBezTo>
                  <a:cubicBezTo>
                    <a:pt x="342" y="62"/>
                    <a:pt x="342" y="62"/>
                    <a:pt x="342" y="62"/>
                  </a:cubicBezTo>
                  <a:cubicBezTo>
                    <a:pt x="342" y="94"/>
                    <a:pt x="342" y="94"/>
                    <a:pt x="342"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8" y="94"/>
                    <a:pt x="288" y="94"/>
                    <a:pt x="288" y="94"/>
                  </a:cubicBezTo>
                  <a:cubicBezTo>
                    <a:pt x="288" y="149"/>
                    <a:pt x="288" y="149"/>
                    <a:pt x="288" y="149"/>
                  </a:cubicBezTo>
                  <a:cubicBezTo>
                    <a:pt x="379" y="149"/>
                    <a:pt x="379" y="149"/>
                    <a:pt x="379" y="149"/>
                  </a:cubicBezTo>
                  <a:cubicBezTo>
                    <a:pt x="379" y="32"/>
                    <a:pt x="379" y="32"/>
                    <a:pt x="379" y="32"/>
                  </a:cubicBezTo>
                  <a:cubicBezTo>
                    <a:pt x="220" y="32"/>
                    <a:pt x="220" y="32"/>
                    <a:pt x="220" y="32"/>
                  </a:cubicBezTo>
                  <a:cubicBezTo>
                    <a:pt x="220" y="32"/>
                    <a:pt x="220" y="32"/>
                    <a:pt x="220"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6" y="115"/>
                    <a:pt x="156" y="115"/>
                    <a:pt x="156" y="115"/>
                  </a:cubicBezTo>
                  <a:cubicBezTo>
                    <a:pt x="99" y="115"/>
                    <a:pt x="99" y="115"/>
                    <a:pt x="99" y="115"/>
                  </a:cubicBezTo>
                  <a:cubicBezTo>
                    <a:pt x="99" y="116"/>
                    <a:pt x="99" y="116"/>
                    <a:pt x="99" y="116"/>
                  </a:cubicBezTo>
                  <a:cubicBezTo>
                    <a:pt x="70" y="116"/>
                    <a:pt x="70" y="116"/>
                    <a:pt x="70" y="116"/>
                  </a:cubicBezTo>
                  <a:cubicBezTo>
                    <a:pt x="70" y="115"/>
                    <a:pt x="70" y="115"/>
                    <a:pt x="70" y="115"/>
                  </a:cubicBezTo>
                  <a:cubicBezTo>
                    <a:pt x="69" y="115"/>
                    <a:pt x="69" y="115"/>
                    <a:pt x="69" y="115"/>
                  </a:cubicBezTo>
                  <a:cubicBezTo>
                    <a:pt x="69" y="61"/>
                    <a:pt x="69" y="61"/>
                    <a:pt x="69" y="61"/>
                  </a:cubicBezTo>
                  <a:cubicBezTo>
                    <a:pt x="99" y="61"/>
                    <a:pt x="99" y="61"/>
                    <a:pt x="99" y="61"/>
                  </a:cubicBezTo>
                  <a:cubicBezTo>
                    <a:pt x="99" y="84"/>
                    <a:pt x="99" y="84"/>
                    <a:pt x="99" y="84"/>
                  </a:cubicBezTo>
                  <a:cubicBezTo>
                    <a:pt x="123" y="84"/>
                    <a:pt x="123" y="84"/>
                    <a:pt x="123" y="84"/>
                  </a:cubicBezTo>
                  <a:cubicBezTo>
                    <a:pt x="123" y="33"/>
                    <a:pt x="123" y="33"/>
                    <a:pt x="123" y="33"/>
                  </a:cubicBezTo>
                  <a:cubicBezTo>
                    <a:pt x="32" y="33"/>
                    <a:pt x="32" y="33"/>
                    <a:pt x="32" y="33"/>
                  </a:cubicBezTo>
                  <a:lnTo>
                    <a:pt x="32"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grpSp>
      <p:pic>
        <p:nvPicPr>
          <p:cNvPr id="8" name="Picture 7"/>
          <p:cNvPicPr>
            <a:picLocks noChangeAspect="1"/>
          </p:cNvPicPr>
          <p:nvPr/>
        </p:nvPicPr>
        <p:blipFill rotWithShape="1">
          <a:blip r:embed="rId2">
            <a:extLst>
              <a:ext uri="{BEBA8EAE-BF5A-486C-A8C5-ECC9F3942E4B}">
                <a14:imgProps xmlns:a14="http://schemas.microsoft.com/office/drawing/2010/main">
                  <a14:imgLayer r:embed="rId3">
                    <a14:imgEffect>
                      <a14:backgroundRemoval t="1778" b="96000" l="3125" r="96875">
                        <a14:foregroundMark x1="20536" y1="72000" x2="79018" y2="75556"/>
                        <a14:foregroundMark x1="17857" y1="68889" x2="17857" y2="76000"/>
                        <a14:foregroundMark x1="17411" y1="67556" x2="83482" y2="68000"/>
                        <a14:foregroundMark x1="86607" y1="67556" x2="82589" y2="72444"/>
                        <a14:foregroundMark x1="82143" y1="77333" x2="85268" y2="79111"/>
                        <a14:foregroundMark x1="37946" y1="36889" x2="38393" y2="60444"/>
                        <a14:foregroundMark x1="58929" y1="39556" x2="57143" y2="62667"/>
                        <a14:foregroundMark x1="68750" y1="47111" x2="70089" y2="59556"/>
                        <a14:foregroundMark x1="36607" y1="40889" x2="19643" y2="55556"/>
                        <a14:foregroundMark x1="42411" y1="46667" x2="45536" y2="59556"/>
                        <a14:foregroundMark x1="50000" y1="52889" x2="53125" y2="64889"/>
                        <a14:foregroundMark x1="74107" y1="52889" x2="75893" y2="59111"/>
                        <a14:foregroundMark x1="29464" y1="50667" x2="29018" y2="61778"/>
                        <a14:backgroundMark x1="87500" y1="67556" x2="87500" y2="67556"/>
                      </a14:backgroundRemoval>
                    </a14:imgEffect>
                  </a14:imgLayer>
                </a14:imgProps>
              </a:ext>
              <a:ext uri="{28A0092B-C50C-407E-A947-70E740481C1C}">
                <a14:useLocalDpi xmlns:a14="http://schemas.microsoft.com/office/drawing/2010/main" val="0"/>
              </a:ext>
            </a:extLst>
          </a:blip>
          <a:srcRect l="9591" t="17646" r="10437" b="17595"/>
          <a:stretch/>
        </p:blipFill>
        <p:spPr>
          <a:xfrm>
            <a:off x="11342293" y="53231"/>
            <a:ext cx="847239" cy="689138"/>
          </a:xfrm>
          <a:prstGeom prst="rect">
            <a:avLst/>
          </a:prstGeom>
        </p:spPr>
      </p:pic>
      <p:sp>
        <p:nvSpPr>
          <p:cNvPr id="3" name="TextBox 2">
            <a:extLst>
              <a:ext uri="{FF2B5EF4-FFF2-40B4-BE49-F238E27FC236}">
                <a16:creationId xmlns:a16="http://schemas.microsoft.com/office/drawing/2014/main" xmlns="" id="{BE99E003-6449-A786-C005-C41C22EEC4D2}"/>
              </a:ext>
            </a:extLst>
          </p:cNvPr>
          <p:cNvSpPr txBox="1"/>
          <p:nvPr/>
        </p:nvSpPr>
        <p:spPr>
          <a:xfrm>
            <a:off x="2094956" y="136077"/>
            <a:ext cx="9956712" cy="523220"/>
          </a:xfrm>
          <a:prstGeom prst="rect">
            <a:avLst/>
          </a:prstGeom>
          <a:noFill/>
        </p:spPr>
        <p:txBody>
          <a:bodyPr wrap="square" rtlCol="0">
            <a:spAutoFit/>
          </a:bodyPr>
          <a:lstStyle/>
          <a:p>
            <a:r>
              <a:rPr lang="en-US" sz="2800" b="1" spc="-70" dirty="0" err="1">
                <a:solidFill>
                  <a:srgbClr val="800000"/>
                </a:solidFill>
              </a:rPr>
              <a:t>Bài</a:t>
            </a:r>
            <a:r>
              <a:rPr lang="en-US" sz="2800" b="1" spc="-70" dirty="0">
                <a:solidFill>
                  <a:srgbClr val="800000"/>
                </a:solidFill>
              </a:rPr>
              <a:t> 7. ANH HÙNG VÀ NGHỆ SĨ (VB NGHỊ LUẬN – TG NGUYỄN TRÃI)</a:t>
            </a:r>
          </a:p>
        </p:txBody>
      </p:sp>
      <p:sp>
        <p:nvSpPr>
          <p:cNvPr id="62" name="Freeform 6">
            <a:extLst>
              <a:ext uri="{FF2B5EF4-FFF2-40B4-BE49-F238E27FC236}">
                <a16:creationId xmlns:a16="http://schemas.microsoft.com/office/drawing/2014/main" xmlns="" id="{F9E6975B-65A9-42A5-31E7-2ED383EC10A5}"/>
              </a:ext>
            </a:extLst>
          </p:cNvPr>
          <p:cNvSpPr>
            <a:spLocks/>
          </p:cNvSpPr>
          <p:nvPr/>
        </p:nvSpPr>
        <p:spPr bwMode="auto">
          <a:xfrm>
            <a:off x="3779308" y="901344"/>
            <a:ext cx="4439050" cy="435635"/>
          </a:xfrm>
          <a:custGeom>
            <a:avLst/>
            <a:gdLst>
              <a:gd name="T0" fmla="*/ 1364 w 2724"/>
              <a:gd name="T1" fmla="*/ 0 h 409"/>
              <a:gd name="T2" fmla="*/ 1360 w 2724"/>
              <a:gd name="T3" fmla="*/ 0 h 409"/>
              <a:gd name="T4" fmla="*/ 0 w 2724"/>
              <a:gd name="T5" fmla="*/ 0 h 409"/>
              <a:gd name="T6" fmla="*/ 294 w 2724"/>
              <a:gd name="T7" fmla="*/ 309 h 409"/>
              <a:gd name="T8" fmla="*/ 503 w 2724"/>
              <a:gd name="T9" fmla="*/ 409 h 409"/>
              <a:gd name="T10" fmla="*/ 1360 w 2724"/>
              <a:gd name="T11" fmla="*/ 409 h 409"/>
              <a:gd name="T12" fmla="*/ 1364 w 2724"/>
              <a:gd name="T13" fmla="*/ 409 h 409"/>
              <a:gd name="T14" fmla="*/ 2221 w 2724"/>
              <a:gd name="T15" fmla="*/ 409 h 409"/>
              <a:gd name="T16" fmla="*/ 2430 w 2724"/>
              <a:gd name="T17" fmla="*/ 309 h 409"/>
              <a:gd name="T18" fmla="*/ 2724 w 2724"/>
              <a:gd name="T19" fmla="*/ 0 h 409"/>
              <a:gd name="T20" fmla="*/ 1364 w 2724"/>
              <a:gd name="T21" fmla="*/ 0 h 4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724" h="409">
                <a:moveTo>
                  <a:pt x="1364" y="0"/>
                </a:moveTo>
                <a:cubicBezTo>
                  <a:pt x="1360" y="0"/>
                  <a:pt x="1360" y="0"/>
                  <a:pt x="1360" y="0"/>
                </a:cubicBezTo>
                <a:cubicBezTo>
                  <a:pt x="0" y="0"/>
                  <a:pt x="0" y="0"/>
                  <a:pt x="0" y="0"/>
                </a:cubicBezTo>
                <a:cubicBezTo>
                  <a:pt x="216" y="96"/>
                  <a:pt x="232" y="210"/>
                  <a:pt x="294" y="309"/>
                </a:cubicBezTo>
                <a:cubicBezTo>
                  <a:pt x="331" y="368"/>
                  <a:pt x="379" y="409"/>
                  <a:pt x="503" y="409"/>
                </a:cubicBezTo>
                <a:cubicBezTo>
                  <a:pt x="744" y="409"/>
                  <a:pt x="1307" y="409"/>
                  <a:pt x="1360" y="409"/>
                </a:cubicBezTo>
                <a:cubicBezTo>
                  <a:pt x="1360" y="409"/>
                  <a:pt x="1362" y="409"/>
                  <a:pt x="1364" y="409"/>
                </a:cubicBezTo>
                <a:cubicBezTo>
                  <a:pt x="1417" y="409"/>
                  <a:pt x="1981" y="409"/>
                  <a:pt x="2221" y="409"/>
                </a:cubicBezTo>
                <a:cubicBezTo>
                  <a:pt x="2345" y="409"/>
                  <a:pt x="2393" y="368"/>
                  <a:pt x="2430" y="309"/>
                </a:cubicBezTo>
                <a:cubicBezTo>
                  <a:pt x="2492" y="210"/>
                  <a:pt x="2509" y="96"/>
                  <a:pt x="2724" y="0"/>
                </a:cubicBezTo>
                <a:lnTo>
                  <a:pt x="1364" y="0"/>
                </a:lnTo>
                <a:close/>
              </a:path>
            </a:pathLst>
          </a:custGeom>
          <a:solidFill>
            <a:schemeClr val="accent6">
              <a:lumMod val="75000"/>
            </a:schemeClr>
          </a:solidFill>
          <a:ln w="14288" cap="flat">
            <a:noFill/>
            <a:prstDash val="solid"/>
            <a:miter lim="800000"/>
            <a:headEnd/>
            <a:tailEnd/>
          </a:ln>
          <a:effectLst>
            <a:outerShdw blurRad="50800" dist="38100" dir="5400000" algn="t" rotWithShape="0">
              <a:prstClr val="black">
                <a:alpha val="40000"/>
              </a:prstClr>
            </a:outerShdw>
          </a:effectLst>
        </p:spPr>
        <p:txBody>
          <a:bodyPr vert="horz" wrap="square" lIns="45711" tIns="22855" rIns="45711" bIns="22855" numCol="1" anchor="ctr" anchorCtr="0" compatLnSpc="1">
            <a:prstTxWarp prst="textNoShape">
              <a:avLst/>
            </a:prstTxWarp>
          </a:bodyPr>
          <a:lstStyle/>
          <a:p>
            <a:pPr algn="ctr"/>
            <a:r>
              <a:rPr lang="en-US" sz="2400" b="1" dirty="0">
                <a:solidFill>
                  <a:schemeClr val="bg1"/>
                </a:solidFill>
                <a:latin typeface="Arial" panose="020B0604020202020204" pitchFamily="34" charset="0"/>
                <a:ea typeface="Tahoma" pitchFamily="34" charset="0"/>
                <a:cs typeface="Arial" panose="020B0604020202020204" pitchFamily="34" charset="0"/>
              </a:rPr>
              <a:t>NÓI VÀ NGHE</a:t>
            </a:r>
          </a:p>
        </p:txBody>
      </p:sp>
      <p:pic>
        <p:nvPicPr>
          <p:cNvPr id="5" name="Picture 4" descr="Table&#10;&#10;Description automatically generated">
            <a:extLst>
              <a:ext uri="{FF2B5EF4-FFF2-40B4-BE49-F238E27FC236}">
                <a16:creationId xmlns:a16="http://schemas.microsoft.com/office/drawing/2014/main" xmlns="" id="{06D3C22D-ACB5-3930-343B-FB065B3ECAD4}"/>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3350342" y="756320"/>
            <a:ext cx="5060064" cy="5958171"/>
          </a:xfrm>
          <a:prstGeom prst="rect">
            <a:avLst/>
          </a:prstGeom>
        </p:spPr>
      </p:pic>
    </p:spTree>
    <p:extLst>
      <p:ext uri="{BB962C8B-B14F-4D97-AF65-F5344CB8AC3E}">
        <p14:creationId xmlns:p14="http://schemas.microsoft.com/office/powerpoint/2010/main" val="2154931004"/>
      </p:ext>
    </p:extLst>
  </p:cSld>
  <p:clrMapOvr>
    <a:masterClrMapping/>
  </p:clrMapOvr>
  <p:transition spd="slow">
    <p:split orient="vert"/>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withEffect">
                                  <p:stCondLst>
                                    <p:cond delay="0"/>
                                  </p:stCondLst>
                                  <p:childTnLst>
                                    <p:set>
                                      <p:cBhvr>
                                        <p:cTn id="6" dur="1" fill="hold">
                                          <p:stCondLst>
                                            <p:cond delay="0"/>
                                          </p:stCondLst>
                                        </p:cTn>
                                        <p:tgtEl>
                                          <p:spTgt spid="6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2" grpId="0" animBg="1"/>
    </p:bldLst>
  </p:timing>
</p:sld>
</file>

<file path=ppt/slides/slide1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Freeform 3"/>
          <p:cNvSpPr>
            <a:spLocks/>
          </p:cNvSpPr>
          <p:nvPr/>
        </p:nvSpPr>
        <p:spPr bwMode="auto">
          <a:xfrm>
            <a:off x="5087898" y="71677"/>
            <a:ext cx="3184603" cy="389226"/>
          </a:xfrm>
          <a:custGeom>
            <a:avLst/>
            <a:gdLst>
              <a:gd name="T0" fmla="+- 0 3326 3326"/>
              <a:gd name="T1" fmla="*/ T0 w 7474"/>
              <a:gd name="T2" fmla="+- 0 2203 761"/>
              <a:gd name="T3" fmla="*/ 2203 h 1443"/>
              <a:gd name="T4" fmla="+- 0 3485 3326"/>
              <a:gd name="T5" fmla="*/ T4 w 7474"/>
              <a:gd name="T6" fmla="+- 0 761 761"/>
              <a:gd name="T7" fmla="*/ 761 h 1443"/>
              <a:gd name="T8" fmla="+- 0 10800 3326"/>
              <a:gd name="T9" fmla="*/ T8 w 7474"/>
              <a:gd name="T10" fmla="+- 0 761 761"/>
              <a:gd name="T11" fmla="*/ 761 h 1443"/>
              <a:gd name="T12" fmla="+- 0 10800 3326"/>
              <a:gd name="T13" fmla="*/ T12 w 7474"/>
              <a:gd name="T14" fmla="+- 0 2191 761"/>
              <a:gd name="T15" fmla="*/ 2191 h 1443"/>
              <a:gd name="T16" fmla="+- 0 3326 3326"/>
              <a:gd name="T17" fmla="*/ T16 w 7474"/>
              <a:gd name="T18" fmla="+- 0 2203 761"/>
              <a:gd name="T19" fmla="*/ 2203 h 1443"/>
            </a:gdLst>
            <a:ahLst/>
            <a:cxnLst>
              <a:cxn ang="0">
                <a:pos x="T1" y="T3"/>
              </a:cxn>
              <a:cxn ang="0">
                <a:pos x="T5" y="T7"/>
              </a:cxn>
              <a:cxn ang="0">
                <a:pos x="T9" y="T11"/>
              </a:cxn>
              <a:cxn ang="0">
                <a:pos x="T13" y="T15"/>
              </a:cxn>
              <a:cxn ang="0">
                <a:pos x="T17" y="T19"/>
              </a:cxn>
            </a:cxnLst>
            <a:rect l="0" t="0" r="r" b="b"/>
            <a:pathLst>
              <a:path w="7474" h="1443">
                <a:moveTo>
                  <a:pt x="0" y="1442"/>
                </a:moveTo>
                <a:lnTo>
                  <a:pt x="159" y="0"/>
                </a:lnTo>
                <a:lnTo>
                  <a:pt x="7474" y="0"/>
                </a:lnTo>
                <a:lnTo>
                  <a:pt x="7474" y="1430"/>
                </a:lnTo>
                <a:lnTo>
                  <a:pt x="0" y="1442"/>
                </a:lnTo>
                <a:close/>
              </a:path>
            </a:pathLst>
          </a:custGeom>
          <a:solidFill>
            <a:srgbClr val="FBFBE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 name="Rectangle 2"/>
          <p:cNvSpPr>
            <a:spLocks noChangeArrowheads="1"/>
          </p:cNvSpPr>
          <p:nvPr/>
        </p:nvSpPr>
        <p:spPr bwMode="auto">
          <a:xfrm>
            <a:off x="17460" y="0"/>
            <a:ext cx="12192000" cy="652321"/>
          </a:xfrm>
          <a:prstGeom prst="rect">
            <a:avLst/>
          </a:prstGeom>
          <a:solidFill>
            <a:srgbClr val="B1C1E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Freeform 3"/>
          <p:cNvSpPr>
            <a:spLocks/>
          </p:cNvSpPr>
          <p:nvPr/>
        </p:nvSpPr>
        <p:spPr bwMode="auto">
          <a:xfrm>
            <a:off x="1893557" y="71677"/>
            <a:ext cx="10315903" cy="684643"/>
          </a:xfrm>
          <a:custGeom>
            <a:avLst/>
            <a:gdLst>
              <a:gd name="T0" fmla="+- 0 3326 3326"/>
              <a:gd name="T1" fmla="*/ T0 w 7474"/>
              <a:gd name="T2" fmla="+- 0 2203 761"/>
              <a:gd name="T3" fmla="*/ 2203 h 1443"/>
              <a:gd name="T4" fmla="+- 0 3485 3326"/>
              <a:gd name="T5" fmla="*/ T4 w 7474"/>
              <a:gd name="T6" fmla="+- 0 761 761"/>
              <a:gd name="T7" fmla="*/ 761 h 1443"/>
              <a:gd name="T8" fmla="+- 0 10800 3326"/>
              <a:gd name="T9" fmla="*/ T8 w 7474"/>
              <a:gd name="T10" fmla="+- 0 761 761"/>
              <a:gd name="T11" fmla="*/ 761 h 1443"/>
              <a:gd name="T12" fmla="+- 0 10800 3326"/>
              <a:gd name="T13" fmla="*/ T12 w 7474"/>
              <a:gd name="T14" fmla="+- 0 2191 761"/>
              <a:gd name="T15" fmla="*/ 2191 h 1443"/>
              <a:gd name="T16" fmla="+- 0 3326 3326"/>
              <a:gd name="T17" fmla="*/ T16 w 7474"/>
              <a:gd name="T18" fmla="+- 0 2203 761"/>
              <a:gd name="T19" fmla="*/ 2203 h 1443"/>
            </a:gdLst>
            <a:ahLst/>
            <a:cxnLst>
              <a:cxn ang="0">
                <a:pos x="T1" y="T3"/>
              </a:cxn>
              <a:cxn ang="0">
                <a:pos x="T5" y="T7"/>
              </a:cxn>
              <a:cxn ang="0">
                <a:pos x="T9" y="T11"/>
              </a:cxn>
              <a:cxn ang="0">
                <a:pos x="T13" y="T15"/>
              </a:cxn>
              <a:cxn ang="0">
                <a:pos x="T17" y="T19"/>
              </a:cxn>
            </a:cxnLst>
            <a:rect l="0" t="0" r="r" b="b"/>
            <a:pathLst>
              <a:path w="7474" h="1443">
                <a:moveTo>
                  <a:pt x="0" y="1442"/>
                </a:moveTo>
                <a:lnTo>
                  <a:pt x="159" y="0"/>
                </a:lnTo>
                <a:lnTo>
                  <a:pt x="7474" y="0"/>
                </a:lnTo>
                <a:lnTo>
                  <a:pt x="7474" y="1430"/>
                </a:lnTo>
                <a:lnTo>
                  <a:pt x="0" y="1442"/>
                </a:lnTo>
                <a:close/>
              </a:path>
            </a:pathLst>
          </a:custGeom>
          <a:solidFill>
            <a:schemeClr val="accent6">
              <a:lumMod val="20000"/>
              <a:lumOff val="8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15" name="Group 14"/>
          <p:cNvGrpSpPr/>
          <p:nvPr/>
        </p:nvGrpSpPr>
        <p:grpSpPr>
          <a:xfrm>
            <a:off x="1608530" y="53231"/>
            <a:ext cx="538945" cy="821412"/>
            <a:chOff x="908603" y="80216"/>
            <a:chExt cx="538945" cy="676514"/>
          </a:xfrm>
        </p:grpSpPr>
        <p:sp>
          <p:nvSpPr>
            <p:cNvPr id="20" name="Freeform 4"/>
            <p:cNvSpPr>
              <a:spLocks/>
            </p:cNvSpPr>
            <p:nvPr/>
          </p:nvSpPr>
          <p:spPr bwMode="auto">
            <a:xfrm>
              <a:off x="1136046" y="80216"/>
              <a:ext cx="311502" cy="676514"/>
            </a:xfrm>
            <a:custGeom>
              <a:avLst/>
              <a:gdLst>
                <a:gd name="T0" fmla="+- 0 3055 3055"/>
                <a:gd name="T1" fmla="*/ T0 w 430"/>
                <a:gd name="T2" fmla="+- 0 2450 761"/>
                <a:gd name="T3" fmla="*/ 2450 h 1690"/>
                <a:gd name="T4" fmla="+- 0 3086 3055"/>
                <a:gd name="T5" fmla="*/ T4 w 430"/>
                <a:gd name="T6" fmla="+- 0 1116 761"/>
                <a:gd name="T7" fmla="*/ 1116 h 1690"/>
                <a:gd name="T8" fmla="+- 0 3485 3055"/>
                <a:gd name="T9" fmla="*/ T8 w 430"/>
                <a:gd name="T10" fmla="+- 0 761 761"/>
                <a:gd name="T11" fmla="*/ 761 h 1690"/>
                <a:gd name="T12" fmla="+- 0 3326 3055"/>
                <a:gd name="T13" fmla="*/ T12 w 430"/>
                <a:gd name="T14" fmla="+- 0 2203 761"/>
                <a:gd name="T15" fmla="*/ 2203 h 1690"/>
                <a:gd name="T16" fmla="+- 0 3055 3055"/>
                <a:gd name="T17" fmla="*/ T16 w 430"/>
                <a:gd name="T18" fmla="+- 0 2450 761"/>
                <a:gd name="T19" fmla="*/ 2450 h 1690"/>
              </a:gdLst>
              <a:ahLst/>
              <a:cxnLst>
                <a:cxn ang="0">
                  <a:pos x="T1" y="T3"/>
                </a:cxn>
                <a:cxn ang="0">
                  <a:pos x="T5" y="T7"/>
                </a:cxn>
                <a:cxn ang="0">
                  <a:pos x="T9" y="T11"/>
                </a:cxn>
                <a:cxn ang="0">
                  <a:pos x="T13" y="T15"/>
                </a:cxn>
                <a:cxn ang="0">
                  <a:pos x="T17" y="T19"/>
                </a:cxn>
              </a:cxnLst>
              <a:rect l="0" t="0" r="r" b="b"/>
              <a:pathLst>
                <a:path w="430" h="1690">
                  <a:moveTo>
                    <a:pt x="0" y="1689"/>
                  </a:moveTo>
                  <a:lnTo>
                    <a:pt x="31" y="355"/>
                  </a:lnTo>
                  <a:lnTo>
                    <a:pt x="430" y="0"/>
                  </a:lnTo>
                  <a:lnTo>
                    <a:pt x="271" y="1442"/>
                  </a:lnTo>
                  <a:lnTo>
                    <a:pt x="0" y="1689"/>
                  </a:lnTo>
                  <a:close/>
                </a:path>
              </a:pathLst>
            </a:custGeom>
            <a:solidFill>
              <a:srgbClr val="FBB6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 name="Freeform 5"/>
            <p:cNvSpPr>
              <a:spLocks/>
            </p:cNvSpPr>
            <p:nvPr/>
          </p:nvSpPr>
          <p:spPr bwMode="auto">
            <a:xfrm>
              <a:off x="908603" y="80216"/>
              <a:ext cx="258983" cy="676514"/>
            </a:xfrm>
            <a:custGeom>
              <a:avLst/>
              <a:gdLst>
                <a:gd name="T0" fmla="+- 0 3055 2731"/>
                <a:gd name="T1" fmla="*/ T0 w 356"/>
                <a:gd name="T2" fmla="+- 0 2450 761"/>
                <a:gd name="T3" fmla="*/ 2450 h 1690"/>
                <a:gd name="T4" fmla="+- 0 2798 2731"/>
                <a:gd name="T5" fmla="*/ T4 w 356"/>
                <a:gd name="T6" fmla="+- 0 2203 761"/>
                <a:gd name="T7" fmla="*/ 2203 h 1690"/>
                <a:gd name="T8" fmla="+- 0 2731 2731"/>
                <a:gd name="T9" fmla="*/ T8 w 356"/>
                <a:gd name="T10" fmla="+- 0 761 761"/>
                <a:gd name="T11" fmla="*/ 761 h 1690"/>
                <a:gd name="T12" fmla="+- 0 3086 2731"/>
                <a:gd name="T13" fmla="*/ T12 w 356"/>
                <a:gd name="T14" fmla="+- 0 1116 761"/>
                <a:gd name="T15" fmla="*/ 1116 h 1690"/>
                <a:gd name="T16" fmla="+- 0 3055 2731"/>
                <a:gd name="T17" fmla="*/ T16 w 356"/>
                <a:gd name="T18" fmla="+- 0 2450 761"/>
                <a:gd name="T19" fmla="*/ 2450 h 1690"/>
              </a:gdLst>
              <a:ahLst/>
              <a:cxnLst>
                <a:cxn ang="0">
                  <a:pos x="T1" y="T3"/>
                </a:cxn>
                <a:cxn ang="0">
                  <a:pos x="T5" y="T7"/>
                </a:cxn>
                <a:cxn ang="0">
                  <a:pos x="T9" y="T11"/>
                </a:cxn>
                <a:cxn ang="0">
                  <a:pos x="T13" y="T15"/>
                </a:cxn>
                <a:cxn ang="0">
                  <a:pos x="T17" y="T19"/>
                </a:cxn>
              </a:cxnLst>
              <a:rect l="0" t="0" r="r" b="b"/>
              <a:pathLst>
                <a:path w="356" h="1690">
                  <a:moveTo>
                    <a:pt x="324" y="1689"/>
                  </a:moveTo>
                  <a:lnTo>
                    <a:pt x="67" y="1442"/>
                  </a:lnTo>
                  <a:lnTo>
                    <a:pt x="0" y="0"/>
                  </a:lnTo>
                  <a:lnTo>
                    <a:pt x="355" y="355"/>
                  </a:lnTo>
                  <a:lnTo>
                    <a:pt x="324" y="1689"/>
                  </a:lnTo>
                  <a:close/>
                </a:path>
              </a:pathLst>
            </a:custGeom>
            <a:solidFill>
              <a:srgbClr val="DB6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5" name="Freeform 6"/>
          <p:cNvSpPr>
            <a:spLocks/>
          </p:cNvSpPr>
          <p:nvPr/>
        </p:nvSpPr>
        <p:spPr bwMode="auto">
          <a:xfrm>
            <a:off x="889114" y="71678"/>
            <a:ext cx="772509" cy="684642"/>
          </a:xfrm>
          <a:custGeom>
            <a:avLst/>
            <a:gdLst>
              <a:gd name="T0" fmla="+- 0 2798 1553"/>
              <a:gd name="T1" fmla="*/ T0 w 1246"/>
              <a:gd name="T2" fmla="+- 0 2203 761"/>
              <a:gd name="T3" fmla="*/ 2203 h 1443"/>
              <a:gd name="T4" fmla="+- 0 1553 1553"/>
              <a:gd name="T5" fmla="*/ T4 w 1246"/>
              <a:gd name="T6" fmla="+- 0 2203 761"/>
              <a:gd name="T7" fmla="*/ 2203 h 1443"/>
              <a:gd name="T8" fmla="+- 0 1553 1553"/>
              <a:gd name="T9" fmla="*/ T8 w 1246"/>
              <a:gd name="T10" fmla="+- 0 761 761"/>
              <a:gd name="T11" fmla="*/ 761 h 1443"/>
              <a:gd name="T12" fmla="+- 0 2731 1553"/>
              <a:gd name="T13" fmla="*/ T12 w 1246"/>
              <a:gd name="T14" fmla="+- 0 761 761"/>
              <a:gd name="T15" fmla="*/ 761 h 1443"/>
              <a:gd name="T16" fmla="+- 0 2798 1553"/>
              <a:gd name="T17" fmla="*/ T16 w 1246"/>
              <a:gd name="T18" fmla="+- 0 2203 761"/>
              <a:gd name="T19" fmla="*/ 2203 h 1443"/>
            </a:gdLst>
            <a:ahLst/>
            <a:cxnLst>
              <a:cxn ang="0">
                <a:pos x="T1" y="T3"/>
              </a:cxn>
              <a:cxn ang="0">
                <a:pos x="T5" y="T7"/>
              </a:cxn>
              <a:cxn ang="0">
                <a:pos x="T9" y="T11"/>
              </a:cxn>
              <a:cxn ang="0">
                <a:pos x="T13" y="T15"/>
              </a:cxn>
              <a:cxn ang="0">
                <a:pos x="T17" y="T19"/>
              </a:cxn>
            </a:cxnLst>
            <a:rect l="0" t="0" r="r" b="b"/>
            <a:pathLst>
              <a:path w="1246" h="1443">
                <a:moveTo>
                  <a:pt x="1245" y="1442"/>
                </a:moveTo>
                <a:lnTo>
                  <a:pt x="0" y="1442"/>
                </a:lnTo>
                <a:lnTo>
                  <a:pt x="0" y="0"/>
                </a:lnTo>
                <a:lnTo>
                  <a:pt x="1178" y="0"/>
                </a:lnTo>
                <a:lnTo>
                  <a:pt x="1245" y="1442"/>
                </a:lnTo>
                <a:close/>
              </a:path>
            </a:pathLst>
          </a:custGeom>
          <a:solidFill>
            <a:srgbClr val="F4832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 name="Rectangle 25"/>
          <p:cNvSpPr/>
          <p:nvPr/>
        </p:nvSpPr>
        <p:spPr>
          <a:xfrm>
            <a:off x="889114" y="88180"/>
            <a:ext cx="719416" cy="58064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a:latin typeface="Times New Roman" panose="02020603050405020304" pitchFamily="18" charset="0"/>
                <a:cs typeface="Times New Roman" panose="02020603050405020304" pitchFamily="18" charset="0"/>
              </a:rPr>
              <a:t>LỚP</a:t>
            </a:r>
          </a:p>
          <a:p>
            <a:pPr algn="ctr"/>
            <a:r>
              <a:rPr lang="en-US" b="1">
                <a:latin typeface="Times New Roman" panose="02020603050405020304" pitchFamily="18" charset="0"/>
                <a:cs typeface="Times New Roman" panose="02020603050405020304" pitchFamily="18" charset="0"/>
              </a:rPr>
              <a:t>10</a:t>
            </a:r>
          </a:p>
        </p:txBody>
      </p:sp>
      <p:sp>
        <p:nvSpPr>
          <p:cNvPr id="18" name="Rounded Rectangle 17"/>
          <p:cNvSpPr/>
          <p:nvPr/>
        </p:nvSpPr>
        <p:spPr>
          <a:xfrm>
            <a:off x="94594" y="71678"/>
            <a:ext cx="747224" cy="684642"/>
          </a:xfrm>
          <a:prstGeom prst="roundRect">
            <a:avLst/>
          </a:prstGeom>
          <a:solidFill>
            <a:schemeClr val="accent6">
              <a:lumMod val="75000"/>
            </a:schemeClr>
          </a:solidFill>
          <a:ln>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700" b="1">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NGỮ VĂN</a:t>
            </a:r>
          </a:p>
        </p:txBody>
      </p:sp>
      <p:sp>
        <p:nvSpPr>
          <p:cNvPr id="23" name="Rectangle 22"/>
          <p:cNvSpPr/>
          <p:nvPr/>
        </p:nvSpPr>
        <p:spPr>
          <a:xfrm>
            <a:off x="2147475" y="131928"/>
            <a:ext cx="10044525" cy="56414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dirty="0">
              <a:solidFill>
                <a:srgbClr val="C00000"/>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endParaRPr>
          </a:p>
        </p:txBody>
      </p:sp>
      <p:grpSp>
        <p:nvGrpSpPr>
          <p:cNvPr id="29" name="Group 28"/>
          <p:cNvGrpSpPr/>
          <p:nvPr/>
        </p:nvGrpSpPr>
        <p:grpSpPr>
          <a:xfrm>
            <a:off x="17460" y="6782919"/>
            <a:ext cx="12194502" cy="75081"/>
            <a:chOff x="4931841" y="4800600"/>
            <a:chExt cx="14776329" cy="149111"/>
          </a:xfrm>
          <a:solidFill>
            <a:schemeClr val="accent6">
              <a:lumMod val="50000"/>
            </a:schemeClr>
          </a:solidFill>
        </p:grpSpPr>
        <p:grpSp>
          <p:nvGrpSpPr>
            <p:cNvPr id="30" name="Group 29"/>
            <p:cNvGrpSpPr/>
            <p:nvPr/>
          </p:nvGrpSpPr>
          <p:grpSpPr>
            <a:xfrm>
              <a:off x="4931841" y="4800600"/>
              <a:ext cx="12138546" cy="149111"/>
              <a:chOff x="2844983" y="4880089"/>
              <a:chExt cx="12138546" cy="149111"/>
            </a:xfrm>
            <a:grpFill/>
          </p:grpSpPr>
          <p:grpSp>
            <p:nvGrpSpPr>
              <p:cNvPr id="36" name="Group 35"/>
              <p:cNvGrpSpPr/>
              <p:nvPr/>
            </p:nvGrpSpPr>
            <p:grpSpPr>
              <a:xfrm>
                <a:off x="2844983" y="4880089"/>
                <a:ext cx="11069794" cy="149111"/>
                <a:chOff x="2211387" y="5029200"/>
                <a:chExt cx="11679394" cy="126831"/>
              </a:xfrm>
              <a:grpFill/>
            </p:grpSpPr>
            <p:sp>
              <p:nvSpPr>
                <p:cNvPr id="39" name="Freeform 5"/>
                <p:cNvSpPr>
                  <a:spLocks/>
                </p:cNvSpPr>
                <p:nvPr/>
              </p:nvSpPr>
              <p:spPr bwMode="auto">
                <a:xfrm>
                  <a:off x="2211387" y="5029200"/>
                  <a:ext cx="526381" cy="126831"/>
                </a:xfrm>
                <a:custGeom>
                  <a:avLst/>
                  <a:gdLst>
                    <a:gd name="T0" fmla="*/ 33 w 412"/>
                    <a:gd name="T1" fmla="*/ 150 h 182"/>
                    <a:gd name="T2" fmla="*/ 187 w 412"/>
                    <a:gd name="T3" fmla="*/ 150 h 182"/>
                    <a:gd name="T4" fmla="*/ 187 w 412"/>
                    <a:gd name="T5" fmla="*/ 1 h 182"/>
                    <a:gd name="T6" fmla="*/ 187 w 412"/>
                    <a:gd name="T7" fmla="*/ 1 h 182"/>
                    <a:gd name="T8" fmla="*/ 187 w 412"/>
                    <a:gd name="T9" fmla="*/ 1 h 182"/>
                    <a:gd name="T10" fmla="*/ 412 w 412"/>
                    <a:gd name="T11" fmla="*/ 0 h 182"/>
                    <a:gd name="T12" fmla="*/ 412 w 412"/>
                    <a:gd name="T13" fmla="*/ 181 h 182"/>
                    <a:gd name="T14" fmla="*/ 379 w 412"/>
                    <a:gd name="T15" fmla="*/ 181 h 182"/>
                    <a:gd name="T16" fmla="*/ 379 w 412"/>
                    <a:gd name="T17" fmla="*/ 181 h 182"/>
                    <a:gd name="T18" fmla="*/ 256 w 412"/>
                    <a:gd name="T19" fmla="*/ 182 h 182"/>
                    <a:gd name="T20" fmla="*/ 255 w 412"/>
                    <a:gd name="T21" fmla="*/ 62 h 182"/>
                    <a:gd name="T22" fmla="*/ 342 w 412"/>
                    <a:gd name="T23" fmla="*/ 62 h 182"/>
                    <a:gd name="T24" fmla="*/ 342 w 412"/>
                    <a:gd name="T25" fmla="*/ 62 h 182"/>
                    <a:gd name="T26" fmla="*/ 342 w 412"/>
                    <a:gd name="T27" fmla="*/ 62 h 182"/>
                    <a:gd name="T28" fmla="*/ 342 w 412"/>
                    <a:gd name="T29" fmla="*/ 94 h 182"/>
                    <a:gd name="T30" fmla="*/ 342 w 412"/>
                    <a:gd name="T31" fmla="*/ 94 h 182"/>
                    <a:gd name="T32" fmla="*/ 342 w 412"/>
                    <a:gd name="T33" fmla="*/ 116 h 182"/>
                    <a:gd name="T34" fmla="*/ 313 w 412"/>
                    <a:gd name="T35" fmla="*/ 116 h 182"/>
                    <a:gd name="T36" fmla="*/ 313 w 412"/>
                    <a:gd name="T37" fmla="*/ 94 h 182"/>
                    <a:gd name="T38" fmla="*/ 288 w 412"/>
                    <a:gd name="T39" fmla="*/ 94 h 182"/>
                    <a:gd name="T40" fmla="*/ 288 w 412"/>
                    <a:gd name="T41" fmla="*/ 149 h 182"/>
                    <a:gd name="T42" fmla="*/ 379 w 412"/>
                    <a:gd name="T43" fmla="*/ 149 h 182"/>
                    <a:gd name="T44" fmla="*/ 379 w 412"/>
                    <a:gd name="T45" fmla="*/ 32 h 182"/>
                    <a:gd name="T46" fmla="*/ 220 w 412"/>
                    <a:gd name="T47" fmla="*/ 32 h 182"/>
                    <a:gd name="T48" fmla="*/ 220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7 w 412"/>
                    <a:gd name="T61" fmla="*/ 115 h 182"/>
                    <a:gd name="T62" fmla="*/ 100 w 412"/>
                    <a:gd name="T63" fmla="*/ 115 h 182"/>
                    <a:gd name="T64" fmla="*/ 100 w 412"/>
                    <a:gd name="T65" fmla="*/ 116 h 182"/>
                    <a:gd name="T66" fmla="*/ 71 w 412"/>
                    <a:gd name="T67" fmla="*/ 116 h 182"/>
                    <a:gd name="T68" fmla="*/ 71 w 412"/>
                    <a:gd name="T69" fmla="*/ 115 h 182"/>
                    <a:gd name="T70" fmla="*/ 70 w 412"/>
                    <a:gd name="T71" fmla="*/ 115 h 182"/>
                    <a:gd name="T72" fmla="*/ 69 w 412"/>
                    <a:gd name="T73" fmla="*/ 61 h 182"/>
                    <a:gd name="T74" fmla="*/ 100 w 412"/>
                    <a:gd name="T75" fmla="*/ 61 h 182"/>
                    <a:gd name="T76" fmla="*/ 100 w 412"/>
                    <a:gd name="T77" fmla="*/ 84 h 182"/>
                    <a:gd name="T78" fmla="*/ 124 w 412"/>
                    <a:gd name="T79" fmla="*/ 84 h 182"/>
                    <a:gd name="T80" fmla="*/ 124 w 412"/>
                    <a:gd name="T81" fmla="*/ 33 h 182"/>
                    <a:gd name="T82" fmla="*/ 33 w 412"/>
                    <a:gd name="T83" fmla="*/ 33 h 182"/>
                    <a:gd name="T84" fmla="*/ 33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3" y="150"/>
                      </a:moveTo>
                      <a:cubicBezTo>
                        <a:pt x="187" y="150"/>
                        <a:pt x="187" y="150"/>
                        <a:pt x="187" y="150"/>
                      </a:cubicBezTo>
                      <a:cubicBezTo>
                        <a:pt x="187" y="1"/>
                        <a:pt x="187" y="1"/>
                        <a:pt x="187"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79" y="181"/>
                        <a:pt x="379" y="181"/>
                        <a:pt x="379" y="181"/>
                      </a:cubicBezTo>
                      <a:cubicBezTo>
                        <a:pt x="379" y="181"/>
                        <a:pt x="379" y="181"/>
                        <a:pt x="379" y="181"/>
                      </a:cubicBezTo>
                      <a:cubicBezTo>
                        <a:pt x="256" y="182"/>
                        <a:pt x="256" y="182"/>
                        <a:pt x="256" y="182"/>
                      </a:cubicBezTo>
                      <a:cubicBezTo>
                        <a:pt x="256" y="143"/>
                        <a:pt x="255" y="100"/>
                        <a:pt x="255" y="62"/>
                      </a:cubicBezTo>
                      <a:cubicBezTo>
                        <a:pt x="285" y="62"/>
                        <a:pt x="313" y="62"/>
                        <a:pt x="342" y="62"/>
                      </a:cubicBezTo>
                      <a:cubicBezTo>
                        <a:pt x="342" y="62"/>
                        <a:pt x="342" y="62"/>
                        <a:pt x="342" y="62"/>
                      </a:cubicBezTo>
                      <a:cubicBezTo>
                        <a:pt x="342" y="62"/>
                        <a:pt x="342" y="62"/>
                        <a:pt x="342" y="62"/>
                      </a:cubicBezTo>
                      <a:cubicBezTo>
                        <a:pt x="342" y="94"/>
                        <a:pt x="342" y="94"/>
                        <a:pt x="342"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8" y="94"/>
                        <a:pt x="288" y="94"/>
                        <a:pt x="288" y="94"/>
                      </a:cubicBezTo>
                      <a:cubicBezTo>
                        <a:pt x="288" y="149"/>
                        <a:pt x="288" y="149"/>
                        <a:pt x="288" y="149"/>
                      </a:cubicBezTo>
                      <a:cubicBezTo>
                        <a:pt x="379" y="149"/>
                        <a:pt x="379" y="149"/>
                        <a:pt x="379" y="149"/>
                      </a:cubicBezTo>
                      <a:cubicBezTo>
                        <a:pt x="379" y="32"/>
                        <a:pt x="379" y="32"/>
                        <a:pt x="379" y="32"/>
                      </a:cubicBezTo>
                      <a:cubicBezTo>
                        <a:pt x="220" y="32"/>
                        <a:pt x="220" y="32"/>
                        <a:pt x="220" y="32"/>
                      </a:cubicBezTo>
                      <a:cubicBezTo>
                        <a:pt x="220" y="32"/>
                        <a:pt x="220" y="32"/>
                        <a:pt x="220"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7" y="115"/>
                        <a:pt x="157" y="115"/>
                        <a:pt x="157" y="115"/>
                      </a:cubicBezTo>
                      <a:cubicBezTo>
                        <a:pt x="100" y="115"/>
                        <a:pt x="100" y="115"/>
                        <a:pt x="100" y="115"/>
                      </a:cubicBezTo>
                      <a:cubicBezTo>
                        <a:pt x="100" y="116"/>
                        <a:pt x="100" y="116"/>
                        <a:pt x="100" y="116"/>
                      </a:cubicBezTo>
                      <a:cubicBezTo>
                        <a:pt x="71" y="116"/>
                        <a:pt x="71" y="116"/>
                        <a:pt x="71" y="116"/>
                      </a:cubicBezTo>
                      <a:cubicBezTo>
                        <a:pt x="71" y="115"/>
                        <a:pt x="71" y="115"/>
                        <a:pt x="71" y="115"/>
                      </a:cubicBezTo>
                      <a:cubicBezTo>
                        <a:pt x="70" y="115"/>
                        <a:pt x="70" y="115"/>
                        <a:pt x="70" y="115"/>
                      </a:cubicBezTo>
                      <a:cubicBezTo>
                        <a:pt x="69" y="61"/>
                        <a:pt x="69" y="61"/>
                        <a:pt x="69" y="61"/>
                      </a:cubicBezTo>
                      <a:cubicBezTo>
                        <a:pt x="100" y="61"/>
                        <a:pt x="100" y="61"/>
                        <a:pt x="100" y="61"/>
                      </a:cubicBezTo>
                      <a:cubicBezTo>
                        <a:pt x="100" y="84"/>
                        <a:pt x="100" y="84"/>
                        <a:pt x="100" y="84"/>
                      </a:cubicBezTo>
                      <a:cubicBezTo>
                        <a:pt x="124" y="84"/>
                        <a:pt x="124" y="84"/>
                        <a:pt x="124" y="84"/>
                      </a:cubicBezTo>
                      <a:cubicBezTo>
                        <a:pt x="124" y="33"/>
                        <a:pt x="124" y="33"/>
                        <a:pt x="124" y="33"/>
                      </a:cubicBezTo>
                      <a:cubicBezTo>
                        <a:pt x="33" y="33"/>
                        <a:pt x="33" y="33"/>
                        <a:pt x="33" y="33"/>
                      </a:cubicBezTo>
                      <a:lnTo>
                        <a:pt x="33"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40" name="Freeform 6"/>
                <p:cNvSpPr>
                  <a:spLocks/>
                </p:cNvSpPr>
                <p:nvPr/>
              </p:nvSpPr>
              <p:spPr bwMode="auto">
                <a:xfrm>
                  <a:off x="2769038" y="5029200"/>
                  <a:ext cx="524643" cy="126831"/>
                </a:xfrm>
                <a:custGeom>
                  <a:avLst/>
                  <a:gdLst>
                    <a:gd name="T0" fmla="*/ 32 w 411"/>
                    <a:gd name="T1" fmla="*/ 150 h 182"/>
                    <a:gd name="T2" fmla="*/ 186 w 411"/>
                    <a:gd name="T3" fmla="*/ 150 h 182"/>
                    <a:gd name="T4" fmla="*/ 186 w 411"/>
                    <a:gd name="T5" fmla="*/ 1 h 182"/>
                    <a:gd name="T6" fmla="*/ 187 w 411"/>
                    <a:gd name="T7" fmla="*/ 1 h 182"/>
                    <a:gd name="T8" fmla="*/ 187 w 411"/>
                    <a:gd name="T9" fmla="*/ 1 h 182"/>
                    <a:gd name="T10" fmla="*/ 411 w 411"/>
                    <a:gd name="T11" fmla="*/ 0 h 182"/>
                    <a:gd name="T12" fmla="*/ 411 w 411"/>
                    <a:gd name="T13" fmla="*/ 181 h 182"/>
                    <a:gd name="T14" fmla="*/ 379 w 411"/>
                    <a:gd name="T15" fmla="*/ 181 h 182"/>
                    <a:gd name="T16" fmla="*/ 379 w 411"/>
                    <a:gd name="T17" fmla="*/ 181 h 182"/>
                    <a:gd name="T18" fmla="*/ 255 w 411"/>
                    <a:gd name="T19" fmla="*/ 182 h 182"/>
                    <a:gd name="T20" fmla="*/ 255 w 411"/>
                    <a:gd name="T21" fmla="*/ 62 h 182"/>
                    <a:gd name="T22" fmla="*/ 341 w 411"/>
                    <a:gd name="T23" fmla="*/ 62 h 182"/>
                    <a:gd name="T24" fmla="*/ 341 w 411"/>
                    <a:gd name="T25" fmla="*/ 62 h 182"/>
                    <a:gd name="T26" fmla="*/ 342 w 411"/>
                    <a:gd name="T27" fmla="*/ 62 h 182"/>
                    <a:gd name="T28" fmla="*/ 342 w 411"/>
                    <a:gd name="T29" fmla="*/ 94 h 182"/>
                    <a:gd name="T30" fmla="*/ 341 w 411"/>
                    <a:gd name="T31" fmla="*/ 94 h 182"/>
                    <a:gd name="T32" fmla="*/ 341 w 411"/>
                    <a:gd name="T33" fmla="*/ 116 h 182"/>
                    <a:gd name="T34" fmla="*/ 312 w 411"/>
                    <a:gd name="T35" fmla="*/ 116 h 182"/>
                    <a:gd name="T36" fmla="*/ 312 w 411"/>
                    <a:gd name="T37" fmla="*/ 94 h 182"/>
                    <a:gd name="T38" fmla="*/ 288 w 411"/>
                    <a:gd name="T39" fmla="*/ 94 h 182"/>
                    <a:gd name="T40" fmla="*/ 288 w 411"/>
                    <a:gd name="T41" fmla="*/ 149 h 182"/>
                    <a:gd name="T42" fmla="*/ 379 w 411"/>
                    <a:gd name="T43" fmla="*/ 149 h 182"/>
                    <a:gd name="T44" fmla="*/ 379 w 411"/>
                    <a:gd name="T45" fmla="*/ 32 h 182"/>
                    <a:gd name="T46" fmla="*/ 220 w 411"/>
                    <a:gd name="T47" fmla="*/ 32 h 182"/>
                    <a:gd name="T48" fmla="*/ 220 w 411"/>
                    <a:gd name="T49" fmla="*/ 32 h 182"/>
                    <a:gd name="T50" fmla="*/ 218 w 411"/>
                    <a:gd name="T51" fmla="*/ 32 h 182"/>
                    <a:gd name="T52" fmla="*/ 218 w 411"/>
                    <a:gd name="T53" fmla="*/ 182 h 182"/>
                    <a:gd name="T54" fmla="*/ 0 w 411"/>
                    <a:gd name="T55" fmla="*/ 182 h 182"/>
                    <a:gd name="T56" fmla="*/ 0 w 411"/>
                    <a:gd name="T57" fmla="*/ 1 h 182"/>
                    <a:gd name="T58" fmla="*/ 156 w 411"/>
                    <a:gd name="T59" fmla="*/ 0 h 182"/>
                    <a:gd name="T60" fmla="*/ 156 w 411"/>
                    <a:gd name="T61" fmla="*/ 115 h 182"/>
                    <a:gd name="T62" fmla="*/ 99 w 411"/>
                    <a:gd name="T63" fmla="*/ 115 h 182"/>
                    <a:gd name="T64" fmla="*/ 99 w 411"/>
                    <a:gd name="T65" fmla="*/ 116 h 182"/>
                    <a:gd name="T66" fmla="*/ 70 w 411"/>
                    <a:gd name="T67" fmla="*/ 116 h 182"/>
                    <a:gd name="T68" fmla="*/ 70 w 411"/>
                    <a:gd name="T69" fmla="*/ 115 h 182"/>
                    <a:gd name="T70" fmla="*/ 69 w 411"/>
                    <a:gd name="T71" fmla="*/ 115 h 182"/>
                    <a:gd name="T72" fmla="*/ 69 w 411"/>
                    <a:gd name="T73" fmla="*/ 61 h 182"/>
                    <a:gd name="T74" fmla="*/ 99 w 411"/>
                    <a:gd name="T75" fmla="*/ 61 h 182"/>
                    <a:gd name="T76" fmla="*/ 99 w 411"/>
                    <a:gd name="T77" fmla="*/ 84 h 182"/>
                    <a:gd name="T78" fmla="*/ 123 w 411"/>
                    <a:gd name="T79" fmla="*/ 84 h 182"/>
                    <a:gd name="T80" fmla="*/ 123 w 411"/>
                    <a:gd name="T81" fmla="*/ 33 h 182"/>
                    <a:gd name="T82" fmla="*/ 32 w 411"/>
                    <a:gd name="T83" fmla="*/ 33 h 182"/>
                    <a:gd name="T84" fmla="*/ 32 w 411"/>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1" h="182">
                      <a:moveTo>
                        <a:pt x="32" y="150"/>
                      </a:moveTo>
                      <a:cubicBezTo>
                        <a:pt x="186" y="150"/>
                        <a:pt x="186" y="150"/>
                        <a:pt x="186" y="150"/>
                      </a:cubicBezTo>
                      <a:cubicBezTo>
                        <a:pt x="186" y="1"/>
                        <a:pt x="186" y="1"/>
                        <a:pt x="186" y="1"/>
                      </a:cubicBezTo>
                      <a:cubicBezTo>
                        <a:pt x="187" y="1"/>
                        <a:pt x="187" y="1"/>
                        <a:pt x="187" y="1"/>
                      </a:cubicBezTo>
                      <a:cubicBezTo>
                        <a:pt x="187" y="1"/>
                        <a:pt x="187" y="1"/>
                        <a:pt x="187" y="1"/>
                      </a:cubicBezTo>
                      <a:cubicBezTo>
                        <a:pt x="268" y="1"/>
                        <a:pt x="332" y="0"/>
                        <a:pt x="411" y="0"/>
                      </a:cubicBezTo>
                      <a:cubicBezTo>
                        <a:pt x="411" y="181"/>
                        <a:pt x="411" y="181"/>
                        <a:pt x="411" y="181"/>
                      </a:cubicBezTo>
                      <a:cubicBezTo>
                        <a:pt x="379" y="181"/>
                        <a:pt x="379" y="181"/>
                        <a:pt x="379" y="181"/>
                      </a:cubicBezTo>
                      <a:cubicBezTo>
                        <a:pt x="379" y="181"/>
                        <a:pt x="379" y="181"/>
                        <a:pt x="379" y="181"/>
                      </a:cubicBezTo>
                      <a:cubicBezTo>
                        <a:pt x="255" y="182"/>
                        <a:pt x="255" y="182"/>
                        <a:pt x="255" y="182"/>
                      </a:cubicBezTo>
                      <a:cubicBezTo>
                        <a:pt x="255" y="143"/>
                        <a:pt x="255" y="100"/>
                        <a:pt x="255" y="62"/>
                      </a:cubicBezTo>
                      <a:cubicBezTo>
                        <a:pt x="284" y="62"/>
                        <a:pt x="312" y="62"/>
                        <a:pt x="341" y="62"/>
                      </a:cubicBezTo>
                      <a:cubicBezTo>
                        <a:pt x="341" y="62"/>
                        <a:pt x="341" y="62"/>
                        <a:pt x="341" y="62"/>
                      </a:cubicBezTo>
                      <a:cubicBezTo>
                        <a:pt x="342" y="62"/>
                        <a:pt x="342" y="62"/>
                        <a:pt x="342" y="62"/>
                      </a:cubicBezTo>
                      <a:cubicBezTo>
                        <a:pt x="342" y="94"/>
                        <a:pt x="342" y="94"/>
                        <a:pt x="342" y="94"/>
                      </a:cubicBezTo>
                      <a:cubicBezTo>
                        <a:pt x="341" y="94"/>
                        <a:pt x="341" y="94"/>
                        <a:pt x="341" y="94"/>
                      </a:cubicBezTo>
                      <a:cubicBezTo>
                        <a:pt x="341" y="116"/>
                        <a:pt x="341" y="116"/>
                        <a:pt x="341" y="116"/>
                      </a:cubicBezTo>
                      <a:cubicBezTo>
                        <a:pt x="312" y="116"/>
                        <a:pt x="312" y="116"/>
                        <a:pt x="312" y="116"/>
                      </a:cubicBezTo>
                      <a:cubicBezTo>
                        <a:pt x="312" y="94"/>
                        <a:pt x="312" y="94"/>
                        <a:pt x="312" y="94"/>
                      </a:cubicBezTo>
                      <a:cubicBezTo>
                        <a:pt x="288" y="94"/>
                        <a:pt x="288" y="94"/>
                        <a:pt x="288" y="94"/>
                      </a:cubicBezTo>
                      <a:cubicBezTo>
                        <a:pt x="288" y="149"/>
                        <a:pt x="288" y="149"/>
                        <a:pt x="288" y="149"/>
                      </a:cubicBezTo>
                      <a:cubicBezTo>
                        <a:pt x="379" y="149"/>
                        <a:pt x="379" y="149"/>
                        <a:pt x="379" y="149"/>
                      </a:cubicBezTo>
                      <a:cubicBezTo>
                        <a:pt x="379" y="32"/>
                        <a:pt x="379" y="32"/>
                        <a:pt x="379" y="32"/>
                      </a:cubicBezTo>
                      <a:cubicBezTo>
                        <a:pt x="220" y="32"/>
                        <a:pt x="220" y="32"/>
                        <a:pt x="220" y="32"/>
                      </a:cubicBezTo>
                      <a:cubicBezTo>
                        <a:pt x="220" y="32"/>
                        <a:pt x="220" y="32"/>
                        <a:pt x="220" y="32"/>
                      </a:cubicBezTo>
                      <a:cubicBezTo>
                        <a:pt x="218" y="32"/>
                        <a:pt x="218" y="32"/>
                        <a:pt x="218" y="32"/>
                      </a:cubicBezTo>
                      <a:cubicBezTo>
                        <a:pt x="218" y="182"/>
                        <a:pt x="218" y="182"/>
                        <a:pt x="218" y="182"/>
                      </a:cubicBezTo>
                      <a:cubicBezTo>
                        <a:pt x="0" y="182"/>
                        <a:pt x="0" y="182"/>
                        <a:pt x="0" y="182"/>
                      </a:cubicBezTo>
                      <a:cubicBezTo>
                        <a:pt x="0" y="1"/>
                        <a:pt x="0" y="1"/>
                        <a:pt x="0" y="1"/>
                      </a:cubicBezTo>
                      <a:cubicBezTo>
                        <a:pt x="156" y="0"/>
                        <a:pt x="156" y="0"/>
                        <a:pt x="156" y="0"/>
                      </a:cubicBezTo>
                      <a:cubicBezTo>
                        <a:pt x="156" y="115"/>
                        <a:pt x="156" y="115"/>
                        <a:pt x="156" y="115"/>
                      </a:cubicBezTo>
                      <a:cubicBezTo>
                        <a:pt x="99" y="115"/>
                        <a:pt x="99" y="115"/>
                        <a:pt x="99" y="115"/>
                      </a:cubicBezTo>
                      <a:cubicBezTo>
                        <a:pt x="99" y="116"/>
                        <a:pt x="99" y="116"/>
                        <a:pt x="99" y="116"/>
                      </a:cubicBezTo>
                      <a:cubicBezTo>
                        <a:pt x="70" y="116"/>
                        <a:pt x="70" y="116"/>
                        <a:pt x="70" y="116"/>
                      </a:cubicBezTo>
                      <a:cubicBezTo>
                        <a:pt x="70" y="115"/>
                        <a:pt x="70" y="115"/>
                        <a:pt x="70" y="115"/>
                      </a:cubicBezTo>
                      <a:cubicBezTo>
                        <a:pt x="69" y="115"/>
                        <a:pt x="69" y="115"/>
                        <a:pt x="69" y="115"/>
                      </a:cubicBezTo>
                      <a:cubicBezTo>
                        <a:pt x="69" y="61"/>
                        <a:pt x="69" y="61"/>
                        <a:pt x="69" y="61"/>
                      </a:cubicBezTo>
                      <a:cubicBezTo>
                        <a:pt x="99" y="61"/>
                        <a:pt x="99" y="61"/>
                        <a:pt x="99" y="61"/>
                      </a:cubicBezTo>
                      <a:cubicBezTo>
                        <a:pt x="99" y="84"/>
                        <a:pt x="99" y="84"/>
                        <a:pt x="99" y="84"/>
                      </a:cubicBezTo>
                      <a:cubicBezTo>
                        <a:pt x="123" y="84"/>
                        <a:pt x="123" y="84"/>
                        <a:pt x="123" y="84"/>
                      </a:cubicBezTo>
                      <a:cubicBezTo>
                        <a:pt x="123" y="33"/>
                        <a:pt x="123" y="33"/>
                        <a:pt x="123" y="33"/>
                      </a:cubicBezTo>
                      <a:cubicBezTo>
                        <a:pt x="32" y="33"/>
                        <a:pt x="32" y="33"/>
                        <a:pt x="32" y="33"/>
                      </a:cubicBezTo>
                      <a:lnTo>
                        <a:pt x="32"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41" name="Freeform 7"/>
                <p:cNvSpPr>
                  <a:spLocks/>
                </p:cNvSpPr>
                <p:nvPr/>
              </p:nvSpPr>
              <p:spPr bwMode="auto">
                <a:xfrm>
                  <a:off x="3324952" y="5029200"/>
                  <a:ext cx="526381" cy="126831"/>
                </a:xfrm>
                <a:custGeom>
                  <a:avLst/>
                  <a:gdLst>
                    <a:gd name="T0" fmla="*/ 33 w 412"/>
                    <a:gd name="T1" fmla="*/ 150 h 182"/>
                    <a:gd name="T2" fmla="*/ 187 w 412"/>
                    <a:gd name="T3" fmla="*/ 150 h 182"/>
                    <a:gd name="T4" fmla="*/ 187 w 412"/>
                    <a:gd name="T5" fmla="*/ 1 h 182"/>
                    <a:gd name="T6" fmla="*/ 187 w 412"/>
                    <a:gd name="T7" fmla="*/ 1 h 182"/>
                    <a:gd name="T8" fmla="*/ 187 w 412"/>
                    <a:gd name="T9" fmla="*/ 1 h 182"/>
                    <a:gd name="T10" fmla="*/ 412 w 412"/>
                    <a:gd name="T11" fmla="*/ 0 h 182"/>
                    <a:gd name="T12" fmla="*/ 412 w 412"/>
                    <a:gd name="T13" fmla="*/ 181 h 182"/>
                    <a:gd name="T14" fmla="*/ 380 w 412"/>
                    <a:gd name="T15" fmla="*/ 181 h 182"/>
                    <a:gd name="T16" fmla="*/ 380 w 412"/>
                    <a:gd name="T17" fmla="*/ 181 h 182"/>
                    <a:gd name="T18" fmla="*/ 256 w 412"/>
                    <a:gd name="T19" fmla="*/ 182 h 182"/>
                    <a:gd name="T20" fmla="*/ 255 w 412"/>
                    <a:gd name="T21" fmla="*/ 62 h 182"/>
                    <a:gd name="T22" fmla="*/ 342 w 412"/>
                    <a:gd name="T23" fmla="*/ 62 h 182"/>
                    <a:gd name="T24" fmla="*/ 342 w 412"/>
                    <a:gd name="T25" fmla="*/ 62 h 182"/>
                    <a:gd name="T26" fmla="*/ 342 w 412"/>
                    <a:gd name="T27" fmla="*/ 62 h 182"/>
                    <a:gd name="T28" fmla="*/ 342 w 412"/>
                    <a:gd name="T29" fmla="*/ 94 h 182"/>
                    <a:gd name="T30" fmla="*/ 342 w 412"/>
                    <a:gd name="T31" fmla="*/ 94 h 182"/>
                    <a:gd name="T32" fmla="*/ 342 w 412"/>
                    <a:gd name="T33" fmla="*/ 116 h 182"/>
                    <a:gd name="T34" fmla="*/ 313 w 412"/>
                    <a:gd name="T35" fmla="*/ 116 h 182"/>
                    <a:gd name="T36" fmla="*/ 313 w 412"/>
                    <a:gd name="T37" fmla="*/ 94 h 182"/>
                    <a:gd name="T38" fmla="*/ 288 w 412"/>
                    <a:gd name="T39" fmla="*/ 94 h 182"/>
                    <a:gd name="T40" fmla="*/ 288 w 412"/>
                    <a:gd name="T41" fmla="*/ 149 h 182"/>
                    <a:gd name="T42" fmla="*/ 380 w 412"/>
                    <a:gd name="T43" fmla="*/ 149 h 182"/>
                    <a:gd name="T44" fmla="*/ 380 w 412"/>
                    <a:gd name="T45" fmla="*/ 32 h 182"/>
                    <a:gd name="T46" fmla="*/ 220 w 412"/>
                    <a:gd name="T47" fmla="*/ 32 h 182"/>
                    <a:gd name="T48" fmla="*/ 220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7 w 412"/>
                    <a:gd name="T61" fmla="*/ 115 h 182"/>
                    <a:gd name="T62" fmla="*/ 100 w 412"/>
                    <a:gd name="T63" fmla="*/ 115 h 182"/>
                    <a:gd name="T64" fmla="*/ 100 w 412"/>
                    <a:gd name="T65" fmla="*/ 116 h 182"/>
                    <a:gd name="T66" fmla="*/ 71 w 412"/>
                    <a:gd name="T67" fmla="*/ 116 h 182"/>
                    <a:gd name="T68" fmla="*/ 71 w 412"/>
                    <a:gd name="T69" fmla="*/ 115 h 182"/>
                    <a:gd name="T70" fmla="*/ 70 w 412"/>
                    <a:gd name="T71" fmla="*/ 115 h 182"/>
                    <a:gd name="T72" fmla="*/ 69 w 412"/>
                    <a:gd name="T73" fmla="*/ 61 h 182"/>
                    <a:gd name="T74" fmla="*/ 100 w 412"/>
                    <a:gd name="T75" fmla="*/ 61 h 182"/>
                    <a:gd name="T76" fmla="*/ 100 w 412"/>
                    <a:gd name="T77" fmla="*/ 84 h 182"/>
                    <a:gd name="T78" fmla="*/ 124 w 412"/>
                    <a:gd name="T79" fmla="*/ 84 h 182"/>
                    <a:gd name="T80" fmla="*/ 124 w 412"/>
                    <a:gd name="T81" fmla="*/ 33 h 182"/>
                    <a:gd name="T82" fmla="*/ 33 w 412"/>
                    <a:gd name="T83" fmla="*/ 33 h 182"/>
                    <a:gd name="T84" fmla="*/ 33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3" y="150"/>
                      </a:moveTo>
                      <a:cubicBezTo>
                        <a:pt x="187" y="150"/>
                        <a:pt x="187" y="150"/>
                        <a:pt x="187" y="150"/>
                      </a:cubicBezTo>
                      <a:cubicBezTo>
                        <a:pt x="187" y="1"/>
                        <a:pt x="187" y="1"/>
                        <a:pt x="187"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80" y="181"/>
                        <a:pt x="380" y="181"/>
                        <a:pt x="380" y="181"/>
                      </a:cubicBezTo>
                      <a:cubicBezTo>
                        <a:pt x="380" y="181"/>
                        <a:pt x="380" y="181"/>
                        <a:pt x="380" y="181"/>
                      </a:cubicBezTo>
                      <a:cubicBezTo>
                        <a:pt x="256" y="182"/>
                        <a:pt x="256" y="182"/>
                        <a:pt x="256" y="182"/>
                      </a:cubicBezTo>
                      <a:cubicBezTo>
                        <a:pt x="256" y="143"/>
                        <a:pt x="255" y="100"/>
                        <a:pt x="255" y="62"/>
                      </a:cubicBezTo>
                      <a:cubicBezTo>
                        <a:pt x="285" y="62"/>
                        <a:pt x="313" y="62"/>
                        <a:pt x="342" y="62"/>
                      </a:cubicBezTo>
                      <a:cubicBezTo>
                        <a:pt x="342" y="62"/>
                        <a:pt x="342" y="62"/>
                        <a:pt x="342" y="62"/>
                      </a:cubicBezTo>
                      <a:cubicBezTo>
                        <a:pt x="342" y="62"/>
                        <a:pt x="342" y="62"/>
                        <a:pt x="342" y="62"/>
                      </a:cubicBezTo>
                      <a:cubicBezTo>
                        <a:pt x="342" y="94"/>
                        <a:pt x="342" y="94"/>
                        <a:pt x="342"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8" y="94"/>
                        <a:pt x="288" y="94"/>
                        <a:pt x="288" y="94"/>
                      </a:cubicBezTo>
                      <a:cubicBezTo>
                        <a:pt x="288" y="149"/>
                        <a:pt x="288" y="149"/>
                        <a:pt x="288" y="149"/>
                      </a:cubicBezTo>
                      <a:cubicBezTo>
                        <a:pt x="380" y="149"/>
                        <a:pt x="380" y="149"/>
                        <a:pt x="380" y="149"/>
                      </a:cubicBezTo>
                      <a:cubicBezTo>
                        <a:pt x="380" y="32"/>
                        <a:pt x="380" y="32"/>
                        <a:pt x="380" y="32"/>
                      </a:cubicBezTo>
                      <a:cubicBezTo>
                        <a:pt x="220" y="32"/>
                        <a:pt x="220" y="32"/>
                        <a:pt x="220" y="32"/>
                      </a:cubicBezTo>
                      <a:cubicBezTo>
                        <a:pt x="220" y="32"/>
                        <a:pt x="220" y="32"/>
                        <a:pt x="220"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7" y="115"/>
                        <a:pt x="157" y="115"/>
                        <a:pt x="157" y="115"/>
                      </a:cubicBezTo>
                      <a:cubicBezTo>
                        <a:pt x="100" y="115"/>
                        <a:pt x="100" y="115"/>
                        <a:pt x="100" y="115"/>
                      </a:cubicBezTo>
                      <a:cubicBezTo>
                        <a:pt x="100" y="116"/>
                        <a:pt x="100" y="116"/>
                        <a:pt x="100" y="116"/>
                      </a:cubicBezTo>
                      <a:cubicBezTo>
                        <a:pt x="71" y="116"/>
                        <a:pt x="71" y="116"/>
                        <a:pt x="71" y="116"/>
                      </a:cubicBezTo>
                      <a:cubicBezTo>
                        <a:pt x="71" y="115"/>
                        <a:pt x="71" y="115"/>
                        <a:pt x="71" y="115"/>
                      </a:cubicBezTo>
                      <a:cubicBezTo>
                        <a:pt x="70" y="115"/>
                        <a:pt x="70" y="115"/>
                        <a:pt x="70" y="115"/>
                      </a:cubicBezTo>
                      <a:cubicBezTo>
                        <a:pt x="69" y="61"/>
                        <a:pt x="69" y="61"/>
                        <a:pt x="69" y="61"/>
                      </a:cubicBezTo>
                      <a:cubicBezTo>
                        <a:pt x="100" y="61"/>
                        <a:pt x="100" y="61"/>
                        <a:pt x="100" y="61"/>
                      </a:cubicBezTo>
                      <a:cubicBezTo>
                        <a:pt x="100" y="84"/>
                        <a:pt x="100" y="84"/>
                        <a:pt x="100" y="84"/>
                      </a:cubicBezTo>
                      <a:cubicBezTo>
                        <a:pt x="124" y="84"/>
                        <a:pt x="124" y="84"/>
                        <a:pt x="124" y="84"/>
                      </a:cubicBezTo>
                      <a:cubicBezTo>
                        <a:pt x="124" y="33"/>
                        <a:pt x="124" y="33"/>
                        <a:pt x="124" y="33"/>
                      </a:cubicBezTo>
                      <a:cubicBezTo>
                        <a:pt x="33" y="33"/>
                        <a:pt x="33" y="33"/>
                        <a:pt x="33" y="33"/>
                      </a:cubicBezTo>
                      <a:lnTo>
                        <a:pt x="33"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42" name="Freeform 8"/>
                <p:cNvSpPr>
                  <a:spLocks/>
                </p:cNvSpPr>
                <p:nvPr/>
              </p:nvSpPr>
              <p:spPr bwMode="auto">
                <a:xfrm>
                  <a:off x="3880865" y="5029200"/>
                  <a:ext cx="524643" cy="126831"/>
                </a:xfrm>
                <a:custGeom>
                  <a:avLst/>
                  <a:gdLst>
                    <a:gd name="T0" fmla="*/ 33 w 412"/>
                    <a:gd name="T1" fmla="*/ 150 h 182"/>
                    <a:gd name="T2" fmla="*/ 187 w 412"/>
                    <a:gd name="T3" fmla="*/ 150 h 182"/>
                    <a:gd name="T4" fmla="*/ 187 w 412"/>
                    <a:gd name="T5" fmla="*/ 1 h 182"/>
                    <a:gd name="T6" fmla="*/ 187 w 412"/>
                    <a:gd name="T7" fmla="*/ 1 h 182"/>
                    <a:gd name="T8" fmla="*/ 187 w 412"/>
                    <a:gd name="T9" fmla="*/ 1 h 182"/>
                    <a:gd name="T10" fmla="*/ 412 w 412"/>
                    <a:gd name="T11" fmla="*/ 0 h 182"/>
                    <a:gd name="T12" fmla="*/ 412 w 412"/>
                    <a:gd name="T13" fmla="*/ 181 h 182"/>
                    <a:gd name="T14" fmla="*/ 380 w 412"/>
                    <a:gd name="T15" fmla="*/ 181 h 182"/>
                    <a:gd name="T16" fmla="*/ 380 w 412"/>
                    <a:gd name="T17" fmla="*/ 181 h 182"/>
                    <a:gd name="T18" fmla="*/ 256 w 412"/>
                    <a:gd name="T19" fmla="*/ 182 h 182"/>
                    <a:gd name="T20" fmla="*/ 255 w 412"/>
                    <a:gd name="T21" fmla="*/ 62 h 182"/>
                    <a:gd name="T22" fmla="*/ 342 w 412"/>
                    <a:gd name="T23" fmla="*/ 62 h 182"/>
                    <a:gd name="T24" fmla="*/ 342 w 412"/>
                    <a:gd name="T25" fmla="*/ 62 h 182"/>
                    <a:gd name="T26" fmla="*/ 342 w 412"/>
                    <a:gd name="T27" fmla="*/ 62 h 182"/>
                    <a:gd name="T28" fmla="*/ 342 w 412"/>
                    <a:gd name="T29" fmla="*/ 94 h 182"/>
                    <a:gd name="T30" fmla="*/ 342 w 412"/>
                    <a:gd name="T31" fmla="*/ 94 h 182"/>
                    <a:gd name="T32" fmla="*/ 342 w 412"/>
                    <a:gd name="T33" fmla="*/ 116 h 182"/>
                    <a:gd name="T34" fmla="*/ 313 w 412"/>
                    <a:gd name="T35" fmla="*/ 116 h 182"/>
                    <a:gd name="T36" fmla="*/ 313 w 412"/>
                    <a:gd name="T37" fmla="*/ 94 h 182"/>
                    <a:gd name="T38" fmla="*/ 288 w 412"/>
                    <a:gd name="T39" fmla="*/ 94 h 182"/>
                    <a:gd name="T40" fmla="*/ 288 w 412"/>
                    <a:gd name="T41" fmla="*/ 149 h 182"/>
                    <a:gd name="T42" fmla="*/ 380 w 412"/>
                    <a:gd name="T43" fmla="*/ 149 h 182"/>
                    <a:gd name="T44" fmla="*/ 380 w 412"/>
                    <a:gd name="T45" fmla="*/ 32 h 182"/>
                    <a:gd name="T46" fmla="*/ 220 w 412"/>
                    <a:gd name="T47" fmla="*/ 32 h 182"/>
                    <a:gd name="T48" fmla="*/ 220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7 w 412"/>
                    <a:gd name="T61" fmla="*/ 115 h 182"/>
                    <a:gd name="T62" fmla="*/ 100 w 412"/>
                    <a:gd name="T63" fmla="*/ 115 h 182"/>
                    <a:gd name="T64" fmla="*/ 100 w 412"/>
                    <a:gd name="T65" fmla="*/ 116 h 182"/>
                    <a:gd name="T66" fmla="*/ 71 w 412"/>
                    <a:gd name="T67" fmla="*/ 116 h 182"/>
                    <a:gd name="T68" fmla="*/ 71 w 412"/>
                    <a:gd name="T69" fmla="*/ 115 h 182"/>
                    <a:gd name="T70" fmla="*/ 70 w 412"/>
                    <a:gd name="T71" fmla="*/ 115 h 182"/>
                    <a:gd name="T72" fmla="*/ 69 w 412"/>
                    <a:gd name="T73" fmla="*/ 61 h 182"/>
                    <a:gd name="T74" fmla="*/ 100 w 412"/>
                    <a:gd name="T75" fmla="*/ 61 h 182"/>
                    <a:gd name="T76" fmla="*/ 100 w 412"/>
                    <a:gd name="T77" fmla="*/ 84 h 182"/>
                    <a:gd name="T78" fmla="*/ 124 w 412"/>
                    <a:gd name="T79" fmla="*/ 84 h 182"/>
                    <a:gd name="T80" fmla="*/ 124 w 412"/>
                    <a:gd name="T81" fmla="*/ 33 h 182"/>
                    <a:gd name="T82" fmla="*/ 33 w 412"/>
                    <a:gd name="T83" fmla="*/ 33 h 182"/>
                    <a:gd name="T84" fmla="*/ 33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3" y="150"/>
                      </a:moveTo>
                      <a:cubicBezTo>
                        <a:pt x="187" y="150"/>
                        <a:pt x="187" y="150"/>
                        <a:pt x="187" y="150"/>
                      </a:cubicBezTo>
                      <a:cubicBezTo>
                        <a:pt x="187" y="1"/>
                        <a:pt x="187" y="1"/>
                        <a:pt x="187"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80" y="181"/>
                        <a:pt x="380" y="181"/>
                        <a:pt x="380" y="181"/>
                      </a:cubicBezTo>
                      <a:cubicBezTo>
                        <a:pt x="380" y="181"/>
                        <a:pt x="380" y="181"/>
                        <a:pt x="380" y="181"/>
                      </a:cubicBezTo>
                      <a:cubicBezTo>
                        <a:pt x="256" y="182"/>
                        <a:pt x="256" y="182"/>
                        <a:pt x="256" y="182"/>
                      </a:cubicBezTo>
                      <a:cubicBezTo>
                        <a:pt x="256" y="143"/>
                        <a:pt x="255" y="100"/>
                        <a:pt x="255" y="62"/>
                      </a:cubicBezTo>
                      <a:cubicBezTo>
                        <a:pt x="285" y="62"/>
                        <a:pt x="313" y="62"/>
                        <a:pt x="342" y="62"/>
                      </a:cubicBezTo>
                      <a:cubicBezTo>
                        <a:pt x="342" y="62"/>
                        <a:pt x="342" y="62"/>
                        <a:pt x="342" y="62"/>
                      </a:cubicBezTo>
                      <a:cubicBezTo>
                        <a:pt x="342" y="62"/>
                        <a:pt x="342" y="62"/>
                        <a:pt x="342" y="62"/>
                      </a:cubicBezTo>
                      <a:cubicBezTo>
                        <a:pt x="342" y="94"/>
                        <a:pt x="342" y="94"/>
                        <a:pt x="342"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8" y="94"/>
                        <a:pt x="288" y="94"/>
                        <a:pt x="288" y="94"/>
                      </a:cubicBezTo>
                      <a:cubicBezTo>
                        <a:pt x="288" y="149"/>
                        <a:pt x="288" y="149"/>
                        <a:pt x="288" y="149"/>
                      </a:cubicBezTo>
                      <a:cubicBezTo>
                        <a:pt x="380" y="149"/>
                        <a:pt x="380" y="149"/>
                        <a:pt x="380" y="149"/>
                      </a:cubicBezTo>
                      <a:cubicBezTo>
                        <a:pt x="380" y="32"/>
                        <a:pt x="380" y="32"/>
                        <a:pt x="380" y="32"/>
                      </a:cubicBezTo>
                      <a:cubicBezTo>
                        <a:pt x="220" y="32"/>
                        <a:pt x="220" y="32"/>
                        <a:pt x="220" y="32"/>
                      </a:cubicBezTo>
                      <a:cubicBezTo>
                        <a:pt x="220" y="32"/>
                        <a:pt x="220" y="32"/>
                        <a:pt x="220"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7" y="115"/>
                        <a:pt x="157" y="115"/>
                        <a:pt x="157" y="115"/>
                      </a:cubicBezTo>
                      <a:cubicBezTo>
                        <a:pt x="100" y="115"/>
                        <a:pt x="100" y="115"/>
                        <a:pt x="100" y="115"/>
                      </a:cubicBezTo>
                      <a:cubicBezTo>
                        <a:pt x="100" y="116"/>
                        <a:pt x="100" y="116"/>
                        <a:pt x="100" y="116"/>
                      </a:cubicBezTo>
                      <a:cubicBezTo>
                        <a:pt x="71" y="116"/>
                        <a:pt x="71" y="116"/>
                        <a:pt x="71" y="116"/>
                      </a:cubicBezTo>
                      <a:cubicBezTo>
                        <a:pt x="71" y="115"/>
                        <a:pt x="71" y="115"/>
                        <a:pt x="71" y="115"/>
                      </a:cubicBezTo>
                      <a:cubicBezTo>
                        <a:pt x="70" y="115"/>
                        <a:pt x="70" y="115"/>
                        <a:pt x="70" y="115"/>
                      </a:cubicBezTo>
                      <a:cubicBezTo>
                        <a:pt x="69" y="61"/>
                        <a:pt x="69" y="61"/>
                        <a:pt x="69" y="61"/>
                      </a:cubicBezTo>
                      <a:cubicBezTo>
                        <a:pt x="100" y="61"/>
                        <a:pt x="100" y="61"/>
                        <a:pt x="100" y="61"/>
                      </a:cubicBezTo>
                      <a:cubicBezTo>
                        <a:pt x="100" y="84"/>
                        <a:pt x="100" y="84"/>
                        <a:pt x="100" y="84"/>
                      </a:cubicBezTo>
                      <a:cubicBezTo>
                        <a:pt x="124" y="84"/>
                        <a:pt x="124" y="84"/>
                        <a:pt x="124" y="84"/>
                      </a:cubicBezTo>
                      <a:cubicBezTo>
                        <a:pt x="124" y="33"/>
                        <a:pt x="124" y="33"/>
                        <a:pt x="124" y="33"/>
                      </a:cubicBezTo>
                      <a:cubicBezTo>
                        <a:pt x="33" y="33"/>
                        <a:pt x="33" y="33"/>
                        <a:pt x="33" y="33"/>
                      </a:cubicBezTo>
                      <a:lnTo>
                        <a:pt x="33"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43" name="Freeform 9"/>
                <p:cNvSpPr>
                  <a:spLocks/>
                </p:cNvSpPr>
                <p:nvPr/>
              </p:nvSpPr>
              <p:spPr bwMode="auto">
                <a:xfrm>
                  <a:off x="4436778" y="5029200"/>
                  <a:ext cx="526381" cy="126831"/>
                </a:xfrm>
                <a:custGeom>
                  <a:avLst/>
                  <a:gdLst>
                    <a:gd name="T0" fmla="*/ 32 w 412"/>
                    <a:gd name="T1" fmla="*/ 150 h 182"/>
                    <a:gd name="T2" fmla="*/ 186 w 412"/>
                    <a:gd name="T3" fmla="*/ 150 h 182"/>
                    <a:gd name="T4" fmla="*/ 186 w 412"/>
                    <a:gd name="T5" fmla="*/ 1 h 182"/>
                    <a:gd name="T6" fmla="*/ 187 w 412"/>
                    <a:gd name="T7" fmla="*/ 1 h 182"/>
                    <a:gd name="T8" fmla="*/ 187 w 412"/>
                    <a:gd name="T9" fmla="*/ 1 h 182"/>
                    <a:gd name="T10" fmla="*/ 412 w 412"/>
                    <a:gd name="T11" fmla="*/ 0 h 182"/>
                    <a:gd name="T12" fmla="*/ 412 w 412"/>
                    <a:gd name="T13" fmla="*/ 181 h 182"/>
                    <a:gd name="T14" fmla="*/ 379 w 412"/>
                    <a:gd name="T15" fmla="*/ 181 h 182"/>
                    <a:gd name="T16" fmla="*/ 379 w 412"/>
                    <a:gd name="T17" fmla="*/ 181 h 182"/>
                    <a:gd name="T18" fmla="*/ 256 w 412"/>
                    <a:gd name="T19" fmla="*/ 182 h 182"/>
                    <a:gd name="T20" fmla="*/ 255 w 412"/>
                    <a:gd name="T21" fmla="*/ 62 h 182"/>
                    <a:gd name="T22" fmla="*/ 342 w 412"/>
                    <a:gd name="T23" fmla="*/ 62 h 182"/>
                    <a:gd name="T24" fmla="*/ 342 w 412"/>
                    <a:gd name="T25" fmla="*/ 62 h 182"/>
                    <a:gd name="T26" fmla="*/ 342 w 412"/>
                    <a:gd name="T27" fmla="*/ 62 h 182"/>
                    <a:gd name="T28" fmla="*/ 342 w 412"/>
                    <a:gd name="T29" fmla="*/ 94 h 182"/>
                    <a:gd name="T30" fmla="*/ 342 w 412"/>
                    <a:gd name="T31" fmla="*/ 94 h 182"/>
                    <a:gd name="T32" fmla="*/ 342 w 412"/>
                    <a:gd name="T33" fmla="*/ 116 h 182"/>
                    <a:gd name="T34" fmla="*/ 313 w 412"/>
                    <a:gd name="T35" fmla="*/ 116 h 182"/>
                    <a:gd name="T36" fmla="*/ 313 w 412"/>
                    <a:gd name="T37" fmla="*/ 94 h 182"/>
                    <a:gd name="T38" fmla="*/ 288 w 412"/>
                    <a:gd name="T39" fmla="*/ 94 h 182"/>
                    <a:gd name="T40" fmla="*/ 288 w 412"/>
                    <a:gd name="T41" fmla="*/ 149 h 182"/>
                    <a:gd name="T42" fmla="*/ 379 w 412"/>
                    <a:gd name="T43" fmla="*/ 149 h 182"/>
                    <a:gd name="T44" fmla="*/ 379 w 412"/>
                    <a:gd name="T45" fmla="*/ 32 h 182"/>
                    <a:gd name="T46" fmla="*/ 220 w 412"/>
                    <a:gd name="T47" fmla="*/ 32 h 182"/>
                    <a:gd name="T48" fmla="*/ 220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6 w 412"/>
                    <a:gd name="T61" fmla="*/ 115 h 182"/>
                    <a:gd name="T62" fmla="*/ 99 w 412"/>
                    <a:gd name="T63" fmla="*/ 115 h 182"/>
                    <a:gd name="T64" fmla="*/ 99 w 412"/>
                    <a:gd name="T65" fmla="*/ 116 h 182"/>
                    <a:gd name="T66" fmla="*/ 70 w 412"/>
                    <a:gd name="T67" fmla="*/ 116 h 182"/>
                    <a:gd name="T68" fmla="*/ 70 w 412"/>
                    <a:gd name="T69" fmla="*/ 115 h 182"/>
                    <a:gd name="T70" fmla="*/ 69 w 412"/>
                    <a:gd name="T71" fmla="*/ 115 h 182"/>
                    <a:gd name="T72" fmla="*/ 69 w 412"/>
                    <a:gd name="T73" fmla="*/ 61 h 182"/>
                    <a:gd name="T74" fmla="*/ 99 w 412"/>
                    <a:gd name="T75" fmla="*/ 61 h 182"/>
                    <a:gd name="T76" fmla="*/ 99 w 412"/>
                    <a:gd name="T77" fmla="*/ 84 h 182"/>
                    <a:gd name="T78" fmla="*/ 123 w 412"/>
                    <a:gd name="T79" fmla="*/ 84 h 182"/>
                    <a:gd name="T80" fmla="*/ 123 w 412"/>
                    <a:gd name="T81" fmla="*/ 33 h 182"/>
                    <a:gd name="T82" fmla="*/ 32 w 412"/>
                    <a:gd name="T83" fmla="*/ 33 h 182"/>
                    <a:gd name="T84" fmla="*/ 32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2" y="150"/>
                      </a:moveTo>
                      <a:cubicBezTo>
                        <a:pt x="186" y="150"/>
                        <a:pt x="186" y="150"/>
                        <a:pt x="186" y="150"/>
                      </a:cubicBezTo>
                      <a:cubicBezTo>
                        <a:pt x="186" y="1"/>
                        <a:pt x="186" y="1"/>
                        <a:pt x="186"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79" y="181"/>
                        <a:pt x="379" y="181"/>
                        <a:pt x="379" y="181"/>
                      </a:cubicBezTo>
                      <a:cubicBezTo>
                        <a:pt x="379" y="181"/>
                        <a:pt x="379" y="181"/>
                        <a:pt x="379" y="181"/>
                      </a:cubicBezTo>
                      <a:cubicBezTo>
                        <a:pt x="256" y="182"/>
                        <a:pt x="256" y="182"/>
                        <a:pt x="256" y="182"/>
                      </a:cubicBezTo>
                      <a:cubicBezTo>
                        <a:pt x="256" y="143"/>
                        <a:pt x="255" y="100"/>
                        <a:pt x="255" y="62"/>
                      </a:cubicBezTo>
                      <a:cubicBezTo>
                        <a:pt x="284" y="62"/>
                        <a:pt x="313" y="62"/>
                        <a:pt x="342" y="62"/>
                      </a:cubicBezTo>
                      <a:cubicBezTo>
                        <a:pt x="342" y="62"/>
                        <a:pt x="342" y="62"/>
                        <a:pt x="342" y="62"/>
                      </a:cubicBezTo>
                      <a:cubicBezTo>
                        <a:pt x="342" y="62"/>
                        <a:pt x="342" y="62"/>
                        <a:pt x="342" y="62"/>
                      </a:cubicBezTo>
                      <a:cubicBezTo>
                        <a:pt x="342" y="94"/>
                        <a:pt x="342" y="94"/>
                        <a:pt x="342"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8" y="94"/>
                        <a:pt x="288" y="94"/>
                        <a:pt x="288" y="94"/>
                      </a:cubicBezTo>
                      <a:cubicBezTo>
                        <a:pt x="288" y="149"/>
                        <a:pt x="288" y="149"/>
                        <a:pt x="288" y="149"/>
                      </a:cubicBezTo>
                      <a:cubicBezTo>
                        <a:pt x="379" y="149"/>
                        <a:pt x="379" y="149"/>
                        <a:pt x="379" y="149"/>
                      </a:cubicBezTo>
                      <a:cubicBezTo>
                        <a:pt x="379" y="32"/>
                        <a:pt x="379" y="32"/>
                        <a:pt x="379" y="32"/>
                      </a:cubicBezTo>
                      <a:cubicBezTo>
                        <a:pt x="220" y="32"/>
                        <a:pt x="220" y="32"/>
                        <a:pt x="220" y="32"/>
                      </a:cubicBezTo>
                      <a:cubicBezTo>
                        <a:pt x="220" y="32"/>
                        <a:pt x="220" y="32"/>
                        <a:pt x="220"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6" y="115"/>
                        <a:pt x="156" y="115"/>
                        <a:pt x="156" y="115"/>
                      </a:cubicBezTo>
                      <a:cubicBezTo>
                        <a:pt x="99" y="115"/>
                        <a:pt x="99" y="115"/>
                        <a:pt x="99" y="115"/>
                      </a:cubicBezTo>
                      <a:cubicBezTo>
                        <a:pt x="99" y="116"/>
                        <a:pt x="99" y="116"/>
                        <a:pt x="99" y="116"/>
                      </a:cubicBezTo>
                      <a:cubicBezTo>
                        <a:pt x="70" y="116"/>
                        <a:pt x="70" y="116"/>
                        <a:pt x="70" y="116"/>
                      </a:cubicBezTo>
                      <a:cubicBezTo>
                        <a:pt x="70" y="115"/>
                        <a:pt x="70" y="115"/>
                        <a:pt x="70" y="115"/>
                      </a:cubicBezTo>
                      <a:cubicBezTo>
                        <a:pt x="69" y="115"/>
                        <a:pt x="69" y="115"/>
                        <a:pt x="69" y="115"/>
                      </a:cubicBezTo>
                      <a:cubicBezTo>
                        <a:pt x="69" y="61"/>
                        <a:pt x="69" y="61"/>
                        <a:pt x="69" y="61"/>
                      </a:cubicBezTo>
                      <a:cubicBezTo>
                        <a:pt x="99" y="61"/>
                        <a:pt x="99" y="61"/>
                        <a:pt x="99" y="61"/>
                      </a:cubicBezTo>
                      <a:cubicBezTo>
                        <a:pt x="99" y="84"/>
                        <a:pt x="99" y="84"/>
                        <a:pt x="99" y="84"/>
                      </a:cubicBezTo>
                      <a:cubicBezTo>
                        <a:pt x="123" y="84"/>
                        <a:pt x="123" y="84"/>
                        <a:pt x="123" y="84"/>
                      </a:cubicBezTo>
                      <a:cubicBezTo>
                        <a:pt x="123" y="33"/>
                        <a:pt x="123" y="33"/>
                        <a:pt x="123" y="33"/>
                      </a:cubicBezTo>
                      <a:cubicBezTo>
                        <a:pt x="32" y="33"/>
                        <a:pt x="32" y="33"/>
                        <a:pt x="32" y="33"/>
                      </a:cubicBezTo>
                      <a:lnTo>
                        <a:pt x="32"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44" name="Freeform 10"/>
                <p:cNvSpPr>
                  <a:spLocks/>
                </p:cNvSpPr>
                <p:nvPr/>
              </p:nvSpPr>
              <p:spPr bwMode="auto">
                <a:xfrm>
                  <a:off x="4994429" y="5029200"/>
                  <a:ext cx="524643" cy="126831"/>
                </a:xfrm>
                <a:custGeom>
                  <a:avLst/>
                  <a:gdLst>
                    <a:gd name="T0" fmla="*/ 33 w 412"/>
                    <a:gd name="T1" fmla="*/ 150 h 182"/>
                    <a:gd name="T2" fmla="*/ 187 w 412"/>
                    <a:gd name="T3" fmla="*/ 150 h 182"/>
                    <a:gd name="T4" fmla="*/ 187 w 412"/>
                    <a:gd name="T5" fmla="*/ 1 h 182"/>
                    <a:gd name="T6" fmla="*/ 187 w 412"/>
                    <a:gd name="T7" fmla="*/ 1 h 182"/>
                    <a:gd name="T8" fmla="*/ 187 w 412"/>
                    <a:gd name="T9" fmla="*/ 1 h 182"/>
                    <a:gd name="T10" fmla="*/ 412 w 412"/>
                    <a:gd name="T11" fmla="*/ 0 h 182"/>
                    <a:gd name="T12" fmla="*/ 412 w 412"/>
                    <a:gd name="T13" fmla="*/ 181 h 182"/>
                    <a:gd name="T14" fmla="*/ 380 w 412"/>
                    <a:gd name="T15" fmla="*/ 181 h 182"/>
                    <a:gd name="T16" fmla="*/ 380 w 412"/>
                    <a:gd name="T17" fmla="*/ 181 h 182"/>
                    <a:gd name="T18" fmla="*/ 256 w 412"/>
                    <a:gd name="T19" fmla="*/ 182 h 182"/>
                    <a:gd name="T20" fmla="*/ 256 w 412"/>
                    <a:gd name="T21" fmla="*/ 62 h 182"/>
                    <a:gd name="T22" fmla="*/ 342 w 412"/>
                    <a:gd name="T23" fmla="*/ 62 h 182"/>
                    <a:gd name="T24" fmla="*/ 342 w 412"/>
                    <a:gd name="T25" fmla="*/ 62 h 182"/>
                    <a:gd name="T26" fmla="*/ 343 w 412"/>
                    <a:gd name="T27" fmla="*/ 62 h 182"/>
                    <a:gd name="T28" fmla="*/ 343 w 412"/>
                    <a:gd name="T29" fmla="*/ 94 h 182"/>
                    <a:gd name="T30" fmla="*/ 342 w 412"/>
                    <a:gd name="T31" fmla="*/ 94 h 182"/>
                    <a:gd name="T32" fmla="*/ 342 w 412"/>
                    <a:gd name="T33" fmla="*/ 116 h 182"/>
                    <a:gd name="T34" fmla="*/ 313 w 412"/>
                    <a:gd name="T35" fmla="*/ 116 h 182"/>
                    <a:gd name="T36" fmla="*/ 313 w 412"/>
                    <a:gd name="T37" fmla="*/ 94 h 182"/>
                    <a:gd name="T38" fmla="*/ 289 w 412"/>
                    <a:gd name="T39" fmla="*/ 94 h 182"/>
                    <a:gd name="T40" fmla="*/ 289 w 412"/>
                    <a:gd name="T41" fmla="*/ 149 h 182"/>
                    <a:gd name="T42" fmla="*/ 380 w 412"/>
                    <a:gd name="T43" fmla="*/ 149 h 182"/>
                    <a:gd name="T44" fmla="*/ 380 w 412"/>
                    <a:gd name="T45" fmla="*/ 32 h 182"/>
                    <a:gd name="T46" fmla="*/ 221 w 412"/>
                    <a:gd name="T47" fmla="*/ 32 h 182"/>
                    <a:gd name="T48" fmla="*/ 221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7 w 412"/>
                    <a:gd name="T61" fmla="*/ 115 h 182"/>
                    <a:gd name="T62" fmla="*/ 100 w 412"/>
                    <a:gd name="T63" fmla="*/ 115 h 182"/>
                    <a:gd name="T64" fmla="*/ 100 w 412"/>
                    <a:gd name="T65" fmla="*/ 116 h 182"/>
                    <a:gd name="T66" fmla="*/ 71 w 412"/>
                    <a:gd name="T67" fmla="*/ 116 h 182"/>
                    <a:gd name="T68" fmla="*/ 71 w 412"/>
                    <a:gd name="T69" fmla="*/ 115 h 182"/>
                    <a:gd name="T70" fmla="*/ 70 w 412"/>
                    <a:gd name="T71" fmla="*/ 115 h 182"/>
                    <a:gd name="T72" fmla="*/ 69 w 412"/>
                    <a:gd name="T73" fmla="*/ 61 h 182"/>
                    <a:gd name="T74" fmla="*/ 100 w 412"/>
                    <a:gd name="T75" fmla="*/ 61 h 182"/>
                    <a:gd name="T76" fmla="*/ 100 w 412"/>
                    <a:gd name="T77" fmla="*/ 84 h 182"/>
                    <a:gd name="T78" fmla="*/ 124 w 412"/>
                    <a:gd name="T79" fmla="*/ 84 h 182"/>
                    <a:gd name="T80" fmla="*/ 124 w 412"/>
                    <a:gd name="T81" fmla="*/ 33 h 182"/>
                    <a:gd name="T82" fmla="*/ 33 w 412"/>
                    <a:gd name="T83" fmla="*/ 33 h 182"/>
                    <a:gd name="T84" fmla="*/ 33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3" y="150"/>
                      </a:moveTo>
                      <a:cubicBezTo>
                        <a:pt x="187" y="150"/>
                        <a:pt x="187" y="150"/>
                        <a:pt x="187" y="150"/>
                      </a:cubicBezTo>
                      <a:cubicBezTo>
                        <a:pt x="187" y="1"/>
                        <a:pt x="187" y="1"/>
                        <a:pt x="187"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80" y="181"/>
                        <a:pt x="380" y="181"/>
                        <a:pt x="380" y="181"/>
                      </a:cubicBezTo>
                      <a:cubicBezTo>
                        <a:pt x="380" y="181"/>
                        <a:pt x="380" y="181"/>
                        <a:pt x="380" y="181"/>
                      </a:cubicBezTo>
                      <a:cubicBezTo>
                        <a:pt x="256" y="182"/>
                        <a:pt x="256" y="182"/>
                        <a:pt x="256" y="182"/>
                      </a:cubicBezTo>
                      <a:cubicBezTo>
                        <a:pt x="256" y="143"/>
                        <a:pt x="256" y="100"/>
                        <a:pt x="256" y="62"/>
                      </a:cubicBezTo>
                      <a:cubicBezTo>
                        <a:pt x="285" y="62"/>
                        <a:pt x="313" y="62"/>
                        <a:pt x="342" y="62"/>
                      </a:cubicBezTo>
                      <a:cubicBezTo>
                        <a:pt x="342" y="62"/>
                        <a:pt x="342" y="62"/>
                        <a:pt x="342" y="62"/>
                      </a:cubicBezTo>
                      <a:cubicBezTo>
                        <a:pt x="343" y="62"/>
                        <a:pt x="343" y="62"/>
                        <a:pt x="343" y="62"/>
                      </a:cubicBezTo>
                      <a:cubicBezTo>
                        <a:pt x="343" y="94"/>
                        <a:pt x="343" y="94"/>
                        <a:pt x="343"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9" y="94"/>
                        <a:pt x="289" y="94"/>
                        <a:pt x="289" y="94"/>
                      </a:cubicBezTo>
                      <a:cubicBezTo>
                        <a:pt x="289" y="149"/>
                        <a:pt x="289" y="149"/>
                        <a:pt x="289" y="149"/>
                      </a:cubicBezTo>
                      <a:cubicBezTo>
                        <a:pt x="380" y="149"/>
                        <a:pt x="380" y="149"/>
                        <a:pt x="380" y="149"/>
                      </a:cubicBezTo>
                      <a:cubicBezTo>
                        <a:pt x="380" y="32"/>
                        <a:pt x="380" y="32"/>
                        <a:pt x="380" y="32"/>
                      </a:cubicBezTo>
                      <a:cubicBezTo>
                        <a:pt x="221" y="32"/>
                        <a:pt x="221" y="32"/>
                        <a:pt x="221" y="32"/>
                      </a:cubicBezTo>
                      <a:cubicBezTo>
                        <a:pt x="221" y="32"/>
                        <a:pt x="221" y="32"/>
                        <a:pt x="221"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7" y="115"/>
                        <a:pt x="157" y="115"/>
                        <a:pt x="157" y="115"/>
                      </a:cubicBezTo>
                      <a:cubicBezTo>
                        <a:pt x="100" y="115"/>
                        <a:pt x="100" y="115"/>
                        <a:pt x="100" y="115"/>
                      </a:cubicBezTo>
                      <a:cubicBezTo>
                        <a:pt x="100" y="116"/>
                        <a:pt x="100" y="116"/>
                        <a:pt x="100" y="116"/>
                      </a:cubicBezTo>
                      <a:cubicBezTo>
                        <a:pt x="71" y="116"/>
                        <a:pt x="71" y="116"/>
                        <a:pt x="71" y="116"/>
                      </a:cubicBezTo>
                      <a:cubicBezTo>
                        <a:pt x="71" y="115"/>
                        <a:pt x="71" y="115"/>
                        <a:pt x="71" y="115"/>
                      </a:cubicBezTo>
                      <a:cubicBezTo>
                        <a:pt x="70" y="115"/>
                        <a:pt x="70" y="115"/>
                        <a:pt x="70" y="115"/>
                      </a:cubicBezTo>
                      <a:cubicBezTo>
                        <a:pt x="69" y="61"/>
                        <a:pt x="69" y="61"/>
                        <a:pt x="69" y="61"/>
                      </a:cubicBezTo>
                      <a:cubicBezTo>
                        <a:pt x="100" y="61"/>
                        <a:pt x="100" y="61"/>
                        <a:pt x="100" y="61"/>
                      </a:cubicBezTo>
                      <a:cubicBezTo>
                        <a:pt x="100" y="84"/>
                        <a:pt x="100" y="84"/>
                        <a:pt x="100" y="84"/>
                      </a:cubicBezTo>
                      <a:cubicBezTo>
                        <a:pt x="124" y="84"/>
                        <a:pt x="124" y="84"/>
                        <a:pt x="124" y="84"/>
                      </a:cubicBezTo>
                      <a:cubicBezTo>
                        <a:pt x="124" y="33"/>
                        <a:pt x="124" y="33"/>
                        <a:pt x="124" y="33"/>
                      </a:cubicBezTo>
                      <a:cubicBezTo>
                        <a:pt x="33" y="33"/>
                        <a:pt x="33" y="33"/>
                        <a:pt x="33" y="33"/>
                      </a:cubicBezTo>
                      <a:lnTo>
                        <a:pt x="33"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45" name="Freeform 11"/>
                <p:cNvSpPr>
                  <a:spLocks/>
                </p:cNvSpPr>
                <p:nvPr/>
              </p:nvSpPr>
              <p:spPr bwMode="auto">
                <a:xfrm>
                  <a:off x="5564240" y="5029200"/>
                  <a:ext cx="524643" cy="126831"/>
                </a:xfrm>
                <a:custGeom>
                  <a:avLst/>
                  <a:gdLst>
                    <a:gd name="T0" fmla="*/ 32 w 411"/>
                    <a:gd name="T1" fmla="*/ 150 h 182"/>
                    <a:gd name="T2" fmla="*/ 186 w 411"/>
                    <a:gd name="T3" fmla="*/ 150 h 182"/>
                    <a:gd name="T4" fmla="*/ 186 w 411"/>
                    <a:gd name="T5" fmla="*/ 1 h 182"/>
                    <a:gd name="T6" fmla="*/ 187 w 411"/>
                    <a:gd name="T7" fmla="*/ 1 h 182"/>
                    <a:gd name="T8" fmla="*/ 187 w 411"/>
                    <a:gd name="T9" fmla="*/ 1 h 182"/>
                    <a:gd name="T10" fmla="*/ 411 w 411"/>
                    <a:gd name="T11" fmla="*/ 0 h 182"/>
                    <a:gd name="T12" fmla="*/ 411 w 411"/>
                    <a:gd name="T13" fmla="*/ 181 h 182"/>
                    <a:gd name="T14" fmla="*/ 379 w 411"/>
                    <a:gd name="T15" fmla="*/ 181 h 182"/>
                    <a:gd name="T16" fmla="*/ 379 w 411"/>
                    <a:gd name="T17" fmla="*/ 181 h 182"/>
                    <a:gd name="T18" fmla="*/ 255 w 411"/>
                    <a:gd name="T19" fmla="*/ 182 h 182"/>
                    <a:gd name="T20" fmla="*/ 255 w 411"/>
                    <a:gd name="T21" fmla="*/ 62 h 182"/>
                    <a:gd name="T22" fmla="*/ 341 w 411"/>
                    <a:gd name="T23" fmla="*/ 62 h 182"/>
                    <a:gd name="T24" fmla="*/ 341 w 411"/>
                    <a:gd name="T25" fmla="*/ 62 h 182"/>
                    <a:gd name="T26" fmla="*/ 342 w 411"/>
                    <a:gd name="T27" fmla="*/ 62 h 182"/>
                    <a:gd name="T28" fmla="*/ 342 w 411"/>
                    <a:gd name="T29" fmla="*/ 94 h 182"/>
                    <a:gd name="T30" fmla="*/ 341 w 411"/>
                    <a:gd name="T31" fmla="*/ 94 h 182"/>
                    <a:gd name="T32" fmla="*/ 341 w 411"/>
                    <a:gd name="T33" fmla="*/ 116 h 182"/>
                    <a:gd name="T34" fmla="*/ 312 w 411"/>
                    <a:gd name="T35" fmla="*/ 116 h 182"/>
                    <a:gd name="T36" fmla="*/ 312 w 411"/>
                    <a:gd name="T37" fmla="*/ 94 h 182"/>
                    <a:gd name="T38" fmla="*/ 288 w 411"/>
                    <a:gd name="T39" fmla="*/ 94 h 182"/>
                    <a:gd name="T40" fmla="*/ 288 w 411"/>
                    <a:gd name="T41" fmla="*/ 149 h 182"/>
                    <a:gd name="T42" fmla="*/ 379 w 411"/>
                    <a:gd name="T43" fmla="*/ 149 h 182"/>
                    <a:gd name="T44" fmla="*/ 379 w 411"/>
                    <a:gd name="T45" fmla="*/ 32 h 182"/>
                    <a:gd name="T46" fmla="*/ 220 w 411"/>
                    <a:gd name="T47" fmla="*/ 32 h 182"/>
                    <a:gd name="T48" fmla="*/ 220 w 411"/>
                    <a:gd name="T49" fmla="*/ 32 h 182"/>
                    <a:gd name="T50" fmla="*/ 218 w 411"/>
                    <a:gd name="T51" fmla="*/ 32 h 182"/>
                    <a:gd name="T52" fmla="*/ 218 w 411"/>
                    <a:gd name="T53" fmla="*/ 182 h 182"/>
                    <a:gd name="T54" fmla="*/ 0 w 411"/>
                    <a:gd name="T55" fmla="*/ 182 h 182"/>
                    <a:gd name="T56" fmla="*/ 0 w 411"/>
                    <a:gd name="T57" fmla="*/ 1 h 182"/>
                    <a:gd name="T58" fmla="*/ 156 w 411"/>
                    <a:gd name="T59" fmla="*/ 0 h 182"/>
                    <a:gd name="T60" fmla="*/ 156 w 411"/>
                    <a:gd name="T61" fmla="*/ 115 h 182"/>
                    <a:gd name="T62" fmla="*/ 99 w 411"/>
                    <a:gd name="T63" fmla="*/ 115 h 182"/>
                    <a:gd name="T64" fmla="*/ 99 w 411"/>
                    <a:gd name="T65" fmla="*/ 116 h 182"/>
                    <a:gd name="T66" fmla="*/ 70 w 411"/>
                    <a:gd name="T67" fmla="*/ 116 h 182"/>
                    <a:gd name="T68" fmla="*/ 70 w 411"/>
                    <a:gd name="T69" fmla="*/ 115 h 182"/>
                    <a:gd name="T70" fmla="*/ 69 w 411"/>
                    <a:gd name="T71" fmla="*/ 115 h 182"/>
                    <a:gd name="T72" fmla="*/ 69 w 411"/>
                    <a:gd name="T73" fmla="*/ 61 h 182"/>
                    <a:gd name="T74" fmla="*/ 99 w 411"/>
                    <a:gd name="T75" fmla="*/ 61 h 182"/>
                    <a:gd name="T76" fmla="*/ 99 w 411"/>
                    <a:gd name="T77" fmla="*/ 84 h 182"/>
                    <a:gd name="T78" fmla="*/ 123 w 411"/>
                    <a:gd name="T79" fmla="*/ 84 h 182"/>
                    <a:gd name="T80" fmla="*/ 123 w 411"/>
                    <a:gd name="T81" fmla="*/ 33 h 182"/>
                    <a:gd name="T82" fmla="*/ 32 w 411"/>
                    <a:gd name="T83" fmla="*/ 33 h 182"/>
                    <a:gd name="T84" fmla="*/ 32 w 411"/>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1" h="182">
                      <a:moveTo>
                        <a:pt x="32" y="150"/>
                      </a:moveTo>
                      <a:cubicBezTo>
                        <a:pt x="186" y="150"/>
                        <a:pt x="186" y="150"/>
                        <a:pt x="186" y="150"/>
                      </a:cubicBezTo>
                      <a:cubicBezTo>
                        <a:pt x="186" y="1"/>
                        <a:pt x="186" y="1"/>
                        <a:pt x="186" y="1"/>
                      </a:cubicBezTo>
                      <a:cubicBezTo>
                        <a:pt x="187" y="1"/>
                        <a:pt x="187" y="1"/>
                        <a:pt x="187" y="1"/>
                      </a:cubicBezTo>
                      <a:cubicBezTo>
                        <a:pt x="187" y="1"/>
                        <a:pt x="187" y="1"/>
                        <a:pt x="187" y="1"/>
                      </a:cubicBezTo>
                      <a:cubicBezTo>
                        <a:pt x="268" y="1"/>
                        <a:pt x="331" y="0"/>
                        <a:pt x="411" y="0"/>
                      </a:cubicBezTo>
                      <a:cubicBezTo>
                        <a:pt x="411" y="181"/>
                        <a:pt x="411" y="181"/>
                        <a:pt x="411" y="181"/>
                      </a:cubicBezTo>
                      <a:cubicBezTo>
                        <a:pt x="379" y="181"/>
                        <a:pt x="379" y="181"/>
                        <a:pt x="379" y="181"/>
                      </a:cubicBezTo>
                      <a:cubicBezTo>
                        <a:pt x="379" y="181"/>
                        <a:pt x="379" y="181"/>
                        <a:pt x="379" y="181"/>
                      </a:cubicBezTo>
                      <a:cubicBezTo>
                        <a:pt x="255" y="182"/>
                        <a:pt x="255" y="182"/>
                        <a:pt x="255" y="182"/>
                      </a:cubicBezTo>
                      <a:cubicBezTo>
                        <a:pt x="255" y="143"/>
                        <a:pt x="255" y="100"/>
                        <a:pt x="255" y="62"/>
                      </a:cubicBezTo>
                      <a:cubicBezTo>
                        <a:pt x="284" y="62"/>
                        <a:pt x="312" y="62"/>
                        <a:pt x="341" y="62"/>
                      </a:cubicBezTo>
                      <a:cubicBezTo>
                        <a:pt x="341" y="62"/>
                        <a:pt x="341" y="62"/>
                        <a:pt x="341" y="62"/>
                      </a:cubicBezTo>
                      <a:cubicBezTo>
                        <a:pt x="342" y="62"/>
                        <a:pt x="342" y="62"/>
                        <a:pt x="342" y="62"/>
                      </a:cubicBezTo>
                      <a:cubicBezTo>
                        <a:pt x="342" y="94"/>
                        <a:pt x="342" y="94"/>
                        <a:pt x="342" y="94"/>
                      </a:cubicBezTo>
                      <a:cubicBezTo>
                        <a:pt x="341" y="94"/>
                        <a:pt x="341" y="94"/>
                        <a:pt x="341" y="94"/>
                      </a:cubicBezTo>
                      <a:cubicBezTo>
                        <a:pt x="341" y="116"/>
                        <a:pt x="341" y="116"/>
                        <a:pt x="341" y="116"/>
                      </a:cubicBezTo>
                      <a:cubicBezTo>
                        <a:pt x="312" y="116"/>
                        <a:pt x="312" y="116"/>
                        <a:pt x="312" y="116"/>
                      </a:cubicBezTo>
                      <a:cubicBezTo>
                        <a:pt x="312" y="94"/>
                        <a:pt x="312" y="94"/>
                        <a:pt x="312" y="94"/>
                      </a:cubicBezTo>
                      <a:cubicBezTo>
                        <a:pt x="288" y="94"/>
                        <a:pt x="288" y="94"/>
                        <a:pt x="288" y="94"/>
                      </a:cubicBezTo>
                      <a:cubicBezTo>
                        <a:pt x="288" y="149"/>
                        <a:pt x="288" y="149"/>
                        <a:pt x="288" y="149"/>
                      </a:cubicBezTo>
                      <a:cubicBezTo>
                        <a:pt x="379" y="149"/>
                        <a:pt x="379" y="149"/>
                        <a:pt x="379" y="149"/>
                      </a:cubicBezTo>
                      <a:cubicBezTo>
                        <a:pt x="379" y="32"/>
                        <a:pt x="379" y="32"/>
                        <a:pt x="379" y="32"/>
                      </a:cubicBezTo>
                      <a:cubicBezTo>
                        <a:pt x="220" y="32"/>
                        <a:pt x="220" y="32"/>
                        <a:pt x="220" y="32"/>
                      </a:cubicBezTo>
                      <a:cubicBezTo>
                        <a:pt x="220" y="32"/>
                        <a:pt x="220" y="32"/>
                        <a:pt x="220" y="32"/>
                      </a:cubicBezTo>
                      <a:cubicBezTo>
                        <a:pt x="218" y="32"/>
                        <a:pt x="218" y="32"/>
                        <a:pt x="218" y="32"/>
                      </a:cubicBezTo>
                      <a:cubicBezTo>
                        <a:pt x="218" y="182"/>
                        <a:pt x="218" y="182"/>
                        <a:pt x="218" y="182"/>
                      </a:cubicBezTo>
                      <a:cubicBezTo>
                        <a:pt x="0" y="182"/>
                        <a:pt x="0" y="182"/>
                        <a:pt x="0" y="182"/>
                      </a:cubicBezTo>
                      <a:cubicBezTo>
                        <a:pt x="0" y="1"/>
                        <a:pt x="0" y="1"/>
                        <a:pt x="0" y="1"/>
                      </a:cubicBezTo>
                      <a:cubicBezTo>
                        <a:pt x="156" y="0"/>
                        <a:pt x="156" y="0"/>
                        <a:pt x="156" y="0"/>
                      </a:cubicBezTo>
                      <a:cubicBezTo>
                        <a:pt x="156" y="115"/>
                        <a:pt x="156" y="115"/>
                        <a:pt x="156" y="115"/>
                      </a:cubicBezTo>
                      <a:cubicBezTo>
                        <a:pt x="99" y="115"/>
                        <a:pt x="99" y="115"/>
                        <a:pt x="99" y="115"/>
                      </a:cubicBezTo>
                      <a:cubicBezTo>
                        <a:pt x="99" y="116"/>
                        <a:pt x="99" y="116"/>
                        <a:pt x="99" y="116"/>
                      </a:cubicBezTo>
                      <a:cubicBezTo>
                        <a:pt x="70" y="116"/>
                        <a:pt x="70" y="116"/>
                        <a:pt x="70" y="116"/>
                      </a:cubicBezTo>
                      <a:cubicBezTo>
                        <a:pt x="70" y="115"/>
                        <a:pt x="70" y="115"/>
                        <a:pt x="70" y="115"/>
                      </a:cubicBezTo>
                      <a:cubicBezTo>
                        <a:pt x="69" y="115"/>
                        <a:pt x="69" y="115"/>
                        <a:pt x="69" y="115"/>
                      </a:cubicBezTo>
                      <a:cubicBezTo>
                        <a:pt x="69" y="61"/>
                        <a:pt x="69" y="61"/>
                        <a:pt x="69" y="61"/>
                      </a:cubicBezTo>
                      <a:cubicBezTo>
                        <a:pt x="99" y="61"/>
                        <a:pt x="99" y="61"/>
                        <a:pt x="99" y="61"/>
                      </a:cubicBezTo>
                      <a:cubicBezTo>
                        <a:pt x="99" y="84"/>
                        <a:pt x="99" y="84"/>
                        <a:pt x="99" y="84"/>
                      </a:cubicBezTo>
                      <a:cubicBezTo>
                        <a:pt x="123" y="84"/>
                        <a:pt x="123" y="84"/>
                        <a:pt x="123" y="84"/>
                      </a:cubicBezTo>
                      <a:cubicBezTo>
                        <a:pt x="123" y="33"/>
                        <a:pt x="123" y="33"/>
                        <a:pt x="123" y="33"/>
                      </a:cubicBezTo>
                      <a:cubicBezTo>
                        <a:pt x="32" y="33"/>
                        <a:pt x="32" y="33"/>
                        <a:pt x="32" y="33"/>
                      </a:cubicBezTo>
                      <a:lnTo>
                        <a:pt x="32"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46" name="Freeform 12"/>
                <p:cNvSpPr>
                  <a:spLocks/>
                </p:cNvSpPr>
                <p:nvPr/>
              </p:nvSpPr>
              <p:spPr bwMode="auto">
                <a:xfrm>
                  <a:off x="6120153" y="5029200"/>
                  <a:ext cx="526381" cy="126831"/>
                </a:xfrm>
                <a:custGeom>
                  <a:avLst/>
                  <a:gdLst>
                    <a:gd name="T0" fmla="*/ 33 w 412"/>
                    <a:gd name="T1" fmla="*/ 150 h 182"/>
                    <a:gd name="T2" fmla="*/ 187 w 412"/>
                    <a:gd name="T3" fmla="*/ 150 h 182"/>
                    <a:gd name="T4" fmla="*/ 187 w 412"/>
                    <a:gd name="T5" fmla="*/ 1 h 182"/>
                    <a:gd name="T6" fmla="*/ 187 w 412"/>
                    <a:gd name="T7" fmla="*/ 1 h 182"/>
                    <a:gd name="T8" fmla="*/ 187 w 412"/>
                    <a:gd name="T9" fmla="*/ 1 h 182"/>
                    <a:gd name="T10" fmla="*/ 412 w 412"/>
                    <a:gd name="T11" fmla="*/ 0 h 182"/>
                    <a:gd name="T12" fmla="*/ 412 w 412"/>
                    <a:gd name="T13" fmla="*/ 181 h 182"/>
                    <a:gd name="T14" fmla="*/ 379 w 412"/>
                    <a:gd name="T15" fmla="*/ 181 h 182"/>
                    <a:gd name="T16" fmla="*/ 379 w 412"/>
                    <a:gd name="T17" fmla="*/ 181 h 182"/>
                    <a:gd name="T18" fmla="*/ 256 w 412"/>
                    <a:gd name="T19" fmla="*/ 182 h 182"/>
                    <a:gd name="T20" fmla="*/ 255 w 412"/>
                    <a:gd name="T21" fmla="*/ 62 h 182"/>
                    <a:gd name="T22" fmla="*/ 342 w 412"/>
                    <a:gd name="T23" fmla="*/ 62 h 182"/>
                    <a:gd name="T24" fmla="*/ 342 w 412"/>
                    <a:gd name="T25" fmla="*/ 62 h 182"/>
                    <a:gd name="T26" fmla="*/ 342 w 412"/>
                    <a:gd name="T27" fmla="*/ 62 h 182"/>
                    <a:gd name="T28" fmla="*/ 342 w 412"/>
                    <a:gd name="T29" fmla="*/ 94 h 182"/>
                    <a:gd name="T30" fmla="*/ 342 w 412"/>
                    <a:gd name="T31" fmla="*/ 94 h 182"/>
                    <a:gd name="T32" fmla="*/ 342 w 412"/>
                    <a:gd name="T33" fmla="*/ 116 h 182"/>
                    <a:gd name="T34" fmla="*/ 313 w 412"/>
                    <a:gd name="T35" fmla="*/ 116 h 182"/>
                    <a:gd name="T36" fmla="*/ 313 w 412"/>
                    <a:gd name="T37" fmla="*/ 94 h 182"/>
                    <a:gd name="T38" fmla="*/ 288 w 412"/>
                    <a:gd name="T39" fmla="*/ 94 h 182"/>
                    <a:gd name="T40" fmla="*/ 288 w 412"/>
                    <a:gd name="T41" fmla="*/ 149 h 182"/>
                    <a:gd name="T42" fmla="*/ 379 w 412"/>
                    <a:gd name="T43" fmla="*/ 149 h 182"/>
                    <a:gd name="T44" fmla="*/ 379 w 412"/>
                    <a:gd name="T45" fmla="*/ 32 h 182"/>
                    <a:gd name="T46" fmla="*/ 220 w 412"/>
                    <a:gd name="T47" fmla="*/ 32 h 182"/>
                    <a:gd name="T48" fmla="*/ 220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7 w 412"/>
                    <a:gd name="T61" fmla="*/ 115 h 182"/>
                    <a:gd name="T62" fmla="*/ 100 w 412"/>
                    <a:gd name="T63" fmla="*/ 115 h 182"/>
                    <a:gd name="T64" fmla="*/ 100 w 412"/>
                    <a:gd name="T65" fmla="*/ 116 h 182"/>
                    <a:gd name="T66" fmla="*/ 71 w 412"/>
                    <a:gd name="T67" fmla="*/ 116 h 182"/>
                    <a:gd name="T68" fmla="*/ 71 w 412"/>
                    <a:gd name="T69" fmla="*/ 115 h 182"/>
                    <a:gd name="T70" fmla="*/ 70 w 412"/>
                    <a:gd name="T71" fmla="*/ 115 h 182"/>
                    <a:gd name="T72" fmla="*/ 69 w 412"/>
                    <a:gd name="T73" fmla="*/ 61 h 182"/>
                    <a:gd name="T74" fmla="*/ 100 w 412"/>
                    <a:gd name="T75" fmla="*/ 61 h 182"/>
                    <a:gd name="T76" fmla="*/ 100 w 412"/>
                    <a:gd name="T77" fmla="*/ 84 h 182"/>
                    <a:gd name="T78" fmla="*/ 124 w 412"/>
                    <a:gd name="T79" fmla="*/ 84 h 182"/>
                    <a:gd name="T80" fmla="*/ 124 w 412"/>
                    <a:gd name="T81" fmla="*/ 33 h 182"/>
                    <a:gd name="T82" fmla="*/ 33 w 412"/>
                    <a:gd name="T83" fmla="*/ 33 h 182"/>
                    <a:gd name="T84" fmla="*/ 33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3" y="150"/>
                      </a:moveTo>
                      <a:cubicBezTo>
                        <a:pt x="187" y="150"/>
                        <a:pt x="187" y="150"/>
                        <a:pt x="187" y="150"/>
                      </a:cubicBezTo>
                      <a:cubicBezTo>
                        <a:pt x="187" y="1"/>
                        <a:pt x="187" y="1"/>
                        <a:pt x="187"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79" y="181"/>
                        <a:pt x="379" y="181"/>
                        <a:pt x="379" y="181"/>
                      </a:cubicBezTo>
                      <a:cubicBezTo>
                        <a:pt x="379" y="181"/>
                        <a:pt x="379" y="181"/>
                        <a:pt x="379" y="181"/>
                      </a:cubicBezTo>
                      <a:cubicBezTo>
                        <a:pt x="256" y="182"/>
                        <a:pt x="256" y="182"/>
                        <a:pt x="256" y="182"/>
                      </a:cubicBezTo>
                      <a:cubicBezTo>
                        <a:pt x="256" y="143"/>
                        <a:pt x="255" y="100"/>
                        <a:pt x="255" y="62"/>
                      </a:cubicBezTo>
                      <a:cubicBezTo>
                        <a:pt x="285" y="62"/>
                        <a:pt x="313" y="62"/>
                        <a:pt x="342" y="62"/>
                      </a:cubicBezTo>
                      <a:cubicBezTo>
                        <a:pt x="342" y="62"/>
                        <a:pt x="342" y="62"/>
                        <a:pt x="342" y="62"/>
                      </a:cubicBezTo>
                      <a:cubicBezTo>
                        <a:pt x="342" y="62"/>
                        <a:pt x="342" y="62"/>
                        <a:pt x="342" y="62"/>
                      </a:cubicBezTo>
                      <a:cubicBezTo>
                        <a:pt x="342" y="94"/>
                        <a:pt x="342" y="94"/>
                        <a:pt x="342"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8" y="94"/>
                        <a:pt x="288" y="94"/>
                        <a:pt x="288" y="94"/>
                      </a:cubicBezTo>
                      <a:cubicBezTo>
                        <a:pt x="288" y="149"/>
                        <a:pt x="288" y="149"/>
                        <a:pt x="288" y="149"/>
                      </a:cubicBezTo>
                      <a:cubicBezTo>
                        <a:pt x="379" y="149"/>
                        <a:pt x="379" y="149"/>
                        <a:pt x="379" y="149"/>
                      </a:cubicBezTo>
                      <a:cubicBezTo>
                        <a:pt x="379" y="32"/>
                        <a:pt x="379" y="32"/>
                        <a:pt x="379" y="32"/>
                      </a:cubicBezTo>
                      <a:cubicBezTo>
                        <a:pt x="220" y="32"/>
                        <a:pt x="220" y="32"/>
                        <a:pt x="220" y="32"/>
                      </a:cubicBezTo>
                      <a:cubicBezTo>
                        <a:pt x="220" y="32"/>
                        <a:pt x="220" y="32"/>
                        <a:pt x="220"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7" y="115"/>
                        <a:pt x="157" y="115"/>
                        <a:pt x="157" y="115"/>
                      </a:cubicBezTo>
                      <a:cubicBezTo>
                        <a:pt x="100" y="115"/>
                        <a:pt x="100" y="115"/>
                        <a:pt x="100" y="115"/>
                      </a:cubicBezTo>
                      <a:cubicBezTo>
                        <a:pt x="100" y="116"/>
                        <a:pt x="100" y="116"/>
                        <a:pt x="100" y="116"/>
                      </a:cubicBezTo>
                      <a:cubicBezTo>
                        <a:pt x="71" y="116"/>
                        <a:pt x="71" y="116"/>
                        <a:pt x="71" y="116"/>
                      </a:cubicBezTo>
                      <a:cubicBezTo>
                        <a:pt x="71" y="115"/>
                        <a:pt x="71" y="115"/>
                        <a:pt x="71" y="115"/>
                      </a:cubicBezTo>
                      <a:cubicBezTo>
                        <a:pt x="70" y="115"/>
                        <a:pt x="70" y="115"/>
                        <a:pt x="70" y="115"/>
                      </a:cubicBezTo>
                      <a:cubicBezTo>
                        <a:pt x="69" y="61"/>
                        <a:pt x="69" y="61"/>
                        <a:pt x="69" y="61"/>
                      </a:cubicBezTo>
                      <a:cubicBezTo>
                        <a:pt x="100" y="61"/>
                        <a:pt x="100" y="61"/>
                        <a:pt x="100" y="61"/>
                      </a:cubicBezTo>
                      <a:cubicBezTo>
                        <a:pt x="100" y="84"/>
                        <a:pt x="100" y="84"/>
                        <a:pt x="100" y="84"/>
                      </a:cubicBezTo>
                      <a:cubicBezTo>
                        <a:pt x="124" y="84"/>
                        <a:pt x="124" y="84"/>
                        <a:pt x="124" y="84"/>
                      </a:cubicBezTo>
                      <a:cubicBezTo>
                        <a:pt x="124" y="33"/>
                        <a:pt x="124" y="33"/>
                        <a:pt x="124" y="33"/>
                      </a:cubicBezTo>
                      <a:cubicBezTo>
                        <a:pt x="33" y="33"/>
                        <a:pt x="33" y="33"/>
                        <a:pt x="33" y="33"/>
                      </a:cubicBezTo>
                      <a:lnTo>
                        <a:pt x="33"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47" name="Freeform 13"/>
                <p:cNvSpPr>
                  <a:spLocks/>
                </p:cNvSpPr>
                <p:nvPr/>
              </p:nvSpPr>
              <p:spPr bwMode="auto">
                <a:xfrm>
                  <a:off x="6677804" y="5029200"/>
                  <a:ext cx="524643" cy="126831"/>
                </a:xfrm>
                <a:custGeom>
                  <a:avLst/>
                  <a:gdLst>
                    <a:gd name="T0" fmla="*/ 32 w 411"/>
                    <a:gd name="T1" fmla="*/ 150 h 182"/>
                    <a:gd name="T2" fmla="*/ 186 w 411"/>
                    <a:gd name="T3" fmla="*/ 150 h 182"/>
                    <a:gd name="T4" fmla="*/ 186 w 411"/>
                    <a:gd name="T5" fmla="*/ 1 h 182"/>
                    <a:gd name="T6" fmla="*/ 187 w 411"/>
                    <a:gd name="T7" fmla="*/ 1 h 182"/>
                    <a:gd name="T8" fmla="*/ 187 w 411"/>
                    <a:gd name="T9" fmla="*/ 1 h 182"/>
                    <a:gd name="T10" fmla="*/ 411 w 411"/>
                    <a:gd name="T11" fmla="*/ 0 h 182"/>
                    <a:gd name="T12" fmla="*/ 411 w 411"/>
                    <a:gd name="T13" fmla="*/ 181 h 182"/>
                    <a:gd name="T14" fmla="*/ 379 w 411"/>
                    <a:gd name="T15" fmla="*/ 181 h 182"/>
                    <a:gd name="T16" fmla="*/ 379 w 411"/>
                    <a:gd name="T17" fmla="*/ 181 h 182"/>
                    <a:gd name="T18" fmla="*/ 255 w 411"/>
                    <a:gd name="T19" fmla="*/ 182 h 182"/>
                    <a:gd name="T20" fmla="*/ 255 w 411"/>
                    <a:gd name="T21" fmla="*/ 62 h 182"/>
                    <a:gd name="T22" fmla="*/ 342 w 411"/>
                    <a:gd name="T23" fmla="*/ 62 h 182"/>
                    <a:gd name="T24" fmla="*/ 342 w 411"/>
                    <a:gd name="T25" fmla="*/ 62 h 182"/>
                    <a:gd name="T26" fmla="*/ 342 w 411"/>
                    <a:gd name="T27" fmla="*/ 62 h 182"/>
                    <a:gd name="T28" fmla="*/ 342 w 411"/>
                    <a:gd name="T29" fmla="*/ 94 h 182"/>
                    <a:gd name="T30" fmla="*/ 342 w 411"/>
                    <a:gd name="T31" fmla="*/ 94 h 182"/>
                    <a:gd name="T32" fmla="*/ 342 w 411"/>
                    <a:gd name="T33" fmla="*/ 116 h 182"/>
                    <a:gd name="T34" fmla="*/ 313 w 411"/>
                    <a:gd name="T35" fmla="*/ 116 h 182"/>
                    <a:gd name="T36" fmla="*/ 313 w 411"/>
                    <a:gd name="T37" fmla="*/ 94 h 182"/>
                    <a:gd name="T38" fmla="*/ 288 w 411"/>
                    <a:gd name="T39" fmla="*/ 94 h 182"/>
                    <a:gd name="T40" fmla="*/ 288 w 411"/>
                    <a:gd name="T41" fmla="*/ 149 h 182"/>
                    <a:gd name="T42" fmla="*/ 379 w 411"/>
                    <a:gd name="T43" fmla="*/ 149 h 182"/>
                    <a:gd name="T44" fmla="*/ 379 w 411"/>
                    <a:gd name="T45" fmla="*/ 32 h 182"/>
                    <a:gd name="T46" fmla="*/ 220 w 411"/>
                    <a:gd name="T47" fmla="*/ 32 h 182"/>
                    <a:gd name="T48" fmla="*/ 220 w 411"/>
                    <a:gd name="T49" fmla="*/ 32 h 182"/>
                    <a:gd name="T50" fmla="*/ 219 w 411"/>
                    <a:gd name="T51" fmla="*/ 32 h 182"/>
                    <a:gd name="T52" fmla="*/ 219 w 411"/>
                    <a:gd name="T53" fmla="*/ 182 h 182"/>
                    <a:gd name="T54" fmla="*/ 0 w 411"/>
                    <a:gd name="T55" fmla="*/ 182 h 182"/>
                    <a:gd name="T56" fmla="*/ 0 w 411"/>
                    <a:gd name="T57" fmla="*/ 1 h 182"/>
                    <a:gd name="T58" fmla="*/ 156 w 411"/>
                    <a:gd name="T59" fmla="*/ 0 h 182"/>
                    <a:gd name="T60" fmla="*/ 156 w 411"/>
                    <a:gd name="T61" fmla="*/ 115 h 182"/>
                    <a:gd name="T62" fmla="*/ 99 w 411"/>
                    <a:gd name="T63" fmla="*/ 115 h 182"/>
                    <a:gd name="T64" fmla="*/ 99 w 411"/>
                    <a:gd name="T65" fmla="*/ 116 h 182"/>
                    <a:gd name="T66" fmla="*/ 70 w 411"/>
                    <a:gd name="T67" fmla="*/ 116 h 182"/>
                    <a:gd name="T68" fmla="*/ 70 w 411"/>
                    <a:gd name="T69" fmla="*/ 115 h 182"/>
                    <a:gd name="T70" fmla="*/ 69 w 411"/>
                    <a:gd name="T71" fmla="*/ 115 h 182"/>
                    <a:gd name="T72" fmla="*/ 69 w 411"/>
                    <a:gd name="T73" fmla="*/ 61 h 182"/>
                    <a:gd name="T74" fmla="*/ 99 w 411"/>
                    <a:gd name="T75" fmla="*/ 61 h 182"/>
                    <a:gd name="T76" fmla="*/ 99 w 411"/>
                    <a:gd name="T77" fmla="*/ 84 h 182"/>
                    <a:gd name="T78" fmla="*/ 123 w 411"/>
                    <a:gd name="T79" fmla="*/ 84 h 182"/>
                    <a:gd name="T80" fmla="*/ 123 w 411"/>
                    <a:gd name="T81" fmla="*/ 33 h 182"/>
                    <a:gd name="T82" fmla="*/ 32 w 411"/>
                    <a:gd name="T83" fmla="*/ 33 h 182"/>
                    <a:gd name="T84" fmla="*/ 32 w 411"/>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1" h="182">
                      <a:moveTo>
                        <a:pt x="32" y="150"/>
                      </a:moveTo>
                      <a:cubicBezTo>
                        <a:pt x="186" y="150"/>
                        <a:pt x="186" y="150"/>
                        <a:pt x="186" y="150"/>
                      </a:cubicBezTo>
                      <a:cubicBezTo>
                        <a:pt x="186" y="1"/>
                        <a:pt x="186" y="1"/>
                        <a:pt x="186" y="1"/>
                      </a:cubicBezTo>
                      <a:cubicBezTo>
                        <a:pt x="187" y="1"/>
                        <a:pt x="187" y="1"/>
                        <a:pt x="187" y="1"/>
                      </a:cubicBezTo>
                      <a:cubicBezTo>
                        <a:pt x="187" y="1"/>
                        <a:pt x="187" y="1"/>
                        <a:pt x="187" y="1"/>
                      </a:cubicBezTo>
                      <a:cubicBezTo>
                        <a:pt x="268" y="1"/>
                        <a:pt x="332" y="0"/>
                        <a:pt x="411" y="0"/>
                      </a:cubicBezTo>
                      <a:cubicBezTo>
                        <a:pt x="411" y="181"/>
                        <a:pt x="411" y="181"/>
                        <a:pt x="411" y="181"/>
                      </a:cubicBezTo>
                      <a:cubicBezTo>
                        <a:pt x="379" y="181"/>
                        <a:pt x="379" y="181"/>
                        <a:pt x="379" y="181"/>
                      </a:cubicBezTo>
                      <a:cubicBezTo>
                        <a:pt x="379" y="181"/>
                        <a:pt x="379" y="181"/>
                        <a:pt x="379" y="181"/>
                      </a:cubicBezTo>
                      <a:cubicBezTo>
                        <a:pt x="255" y="182"/>
                        <a:pt x="255" y="182"/>
                        <a:pt x="255" y="182"/>
                      </a:cubicBezTo>
                      <a:cubicBezTo>
                        <a:pt x="255" y="143"/>
                        <a:pt x="255" y="100"/>
                        <a:pt x="255" y="62"/>
                      </a:cubicBezTo>
                      <a:cubicBezTo>
                        <a:pt x="284" y="62"/>
                        <a:pt x="313" y="62"/>
                        <a:pt x="342" y="62"/>
                      </a:cubicBezTo>
                      <a:cubicBezTo>
                        <a:pt x="342" y="62"/>
                        <a:pt x="342" y="62"/>
                        <a:pt x="342" y="62"/>
                      </a:cubicBezTo>
                      <a:cubicBezTo>
                        <a:pt x="342" y="62"/>
                        <a:pt x="342" y="62"/>
                        <a:pt x="342" y="62"/>
                      </a:cubicBezTo>
                      <a:cubicBezTo>
                        <a:pt x="342" y="94"/>
                        <a:pt x="342" y="94"/>
                        <a:pt x="342"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8" y="94"/>
                        <a:pt x="288" y="94"/>
                        <a:pt x="288" y="94"/>
                      </a:cubicBezTo>
                      <a:cubicBezTo>
                        <a:pt x="288" y="149"/>
                        <a:pt x="288" y="149"/>
                        <a:pt x="288" y="149"/>
                      </a:cubicBezTo>
                      <a:cubicBezTo>
                        <a:pt x="379" y="149"/>
                        <a:pt x="379" y="149"/>
                        <a:pt x="379" y="149"/>
                      </a:cubicBezTo>
                      <a:cubicBezTo>
                        <a:pt x="379" y="32"/>
                        <a:pt x="379" y="32"/>
                        <a:pt x="379" y="32"/>
                      </a:cubicBezTo>
                      <a:cubicBezTo>
                        <a:pt x="220" y="32"/>
                        <a:pt x="220" y="32"/>
                        <a:pt x="220" y="32"/>
                      </a:cubicBezTo>
                      <a:cubicBezTo>
                        <a:pt x="220" y="32"/>
                        <a:pt x="220" y="32"/>
                        <a:pt x="220"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6" y="115"/>
                        <a:pt x="156" y="115"/>
                        <a:pt x="156" y="115"/>
                      </a:cubicBezTo>
                      <a:cubicBezTo>
                        <a:pt x="99" y="115"/>
                        <a:pt x="99" y="115"/>
                        <a:pt x="99" y="115"/>
                      </a:cubicBezTo>
                      <a:cubicBezTo>
                        <a:pt x="99" y="116"/>
                        <a:pt x="99" y="116"/>
                        <a:pt x="99" y="116"/>
                      </a:cubicBezTo>
                      <a:cubicBezTo>
                        <a:pt x="70" y="116"/>
                        <a:pt x="70" y="116"/>
                        <a:pt x="70" y="116"/>
                      </a:cubicBezTo>
                      <a:cubicBezTo>
                        <a:pt x="70" y="115"/>
                        <a:pt x="70" y="115"/>
                        <a:pt x="70" y="115"/>
                      </a:cubicBezTo>
                      <a:cubicBezTo>
                        <a:pt x="69" y="115"/>
                        <a:pt x="69" y="115"/>
                        <a:pt x="69" y="115"/>
                      </a:cubicBezTo>
                      <a:cubicBezTo>
                        <a:pt x="69" y="61"/>
                        <a:pt x="69" y="61"/>
                        <a:pt x="69" y="61"/>
                      </a:cubicBezTo>
                      <a:cubicBezTo>
                        <a:pt x="99" y="61"/>
                        <a:pt x="99" y="61"/>
                        <a:pt x="99" y="61"/>
                      </a:cubicBezTo>
                      <a:cubicBezTo>
                        <a:pt x="99" y="84"/>
                        <a:pt x="99" y="84"/>
                        <a:pt x="99" y="84"/>
                      </a:cubicBezTo>
                      <a:cubicBezTo>
                        <a:pt x="123" y="84"/>
                        <a:pt x="123" y="84"/>
                        <a:pt x="123" y="84"/>
                      </a:cubicBezTo>
                      <a:cubicBezTo>
                        <a:pt x="123" y="33"/>
                        <a:pt x="123" y="33"/>
                        <a:pt x="123" y="33"/>
                      </a:cubicBezTo>
                      <a:cubicBezTo>
                        <a:pt x="32" y="33"/>
                        <a:pt x="32" y="33"/>
                        <a:pt x="32" y="33"/>
                      </a:cubicBezTo>
                      <a:lnTo>
                        <a:pt x="32"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48" name="Freeform 14"/>
                <p:cNvSpPr>
                  <a:spLocks/>
                </p:cNvSpPr>
                <p:nvPr/>
              </p:nvSpPr>
              <p:spPr bwMode="auto">
                <a:xfrm>
                  <a:off x="7231980" y="5029200"/>
                  <a:ext cx="526381" cy="126831"/>
                </a:xfrm>
                <a:custGeom>
                  <a:avLst/>
                  <a:gdLst>
                    <a:gd name="T0" fmla="*/ 32 w 412"/>
                    <a:gd name="T1" fmla="*/ 150 h 182"/>
                    <a:gd name="T2" fmla="*/ 186 w 412"/>
                    <a:gd name="T3" fmla="*/ 150 h 182"/>
                    <a:gd name="T4" fmla="*/ 186 w 412"/>
                    <a:gd name="T5" fmla="*/ 1 h 182"/>
                    <a:gd name="T6" fmla="*/ 187 w 412"/>
                    <a:gd name="T7" fmla="*/ 1 h 182"/>
                    <a:gd name="T8" fmla="*/ 187 w 412"/>
                    <a:gd name="T9" fmla="*/ 1 h 182"/>
                    <a:gd name="T10" fmla="*/ 412 w 412"/>
                    <a:gd name="T11" fmla="*/ 0 h 182"/>
                    <a:gd name="T12" fmla="*/ 412 w 412"/>
                    <a:gd name="T13" fmla="*/ 181 h 182"/>
                    <a:gd name="T14" fmla="*/ 379 w 412"/>
                    <a:gd name="T15" fmla="*/ 181 h 182"/>
                    <a:gd name="T16" fmla="*/ 379 w 412"/>
                    <a:gd name="T17" fmla="*/ 181 h 182"/>
                    <a:gd name="T18" fmla="*/ 256 w 412"/>
                    <a:gd name="T19" fmla="*/ 182 h 182"/>
                    <a:gd name="T20" fmla="*/ 255 w 412"/>
                    <a:gd name="T21" fmla="*/ 62 h 182"/>
                    <a:gd name="T22" fmla="*/ 342 w 412"/>
                    <a:gd name="T23" fmla="*/ 62 h 182"/>
                    <a:gd name="T24" fmla="*/ 342 w 412"/>
                    <a:gd name="T25" fmla="*/ 62 h 182"/>
                    <a:gd name="T26" fmla="*/ 342 w 412"/>
                    <a:gd name="T27" fmla="*/ 62 h 182"/>
                    <a:gd name="T28" fmla="*/ 342 w 412"/>
                    <a:gd name="T29" fmla="*/ 94 h 182"/>
                    <a:gd name="T30" fmla="*/ 342 w 412"/>
                    <a:gd name="T31" fmla="*/ 94 h 182"/>
                    <a:gd name="T32" fmla="*/ 342 w 412"/>
                    <a:gd name="T33" fmla="*/ 116 h 182"/>
                    <a:gd name="T34" fmla="*/ 313 w 412"/>
                    <a:gd name="T35" fmla="*/ 116 h 182"/>
                    <a:gd name="T36" fmla="*/ 313 w 412"/>
                    <a:gd name="T37" fmla="*/ 94 h 182"/>
                    <a:gd name="T38" fmla="*/ 288 w 412"/>
                    <a:gd name="T39" fmla="*/ 94 h 182"/>
                    <a:gd name="T40" fmla="*/ 288 w 412"/>
                    <a:gd name="T41" fmla="*/ 149 h 182"/>
                    <a:gd name="T42" fmla="*/ 379 w 412"/>
                    <a:gd name="T43" fmla="*/ 149 h 182"/>
                    <a:gd name="T44" fmla="*/ 379 w 412"/>
                    <a:gd name="T45" fmla="*/ 32 h 182"/>
                    <a:gd name="T46" fmla="*/ 220 w 412"/>
                    <a:gd name="T47" fmla="*/ 32 h 182"/>
                    <a:gd name="T48" fmla="*/ 220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6 w 412"/>
                    <a:gd name="T61" fmla="*/ 115 h 182"/>
                    <a:gd name="T62" fmla="*/ 99 w 412"/>
                    <a:gd name="T63" fmla="*/ 115 h 182"/>
                    <a:gd name="T64" fmla="*/ 99 w 412"/>
                    <a:gd name="T65" fmla="*/ 116 h 182"/>
                    <a:gd name="T66" fmla="*/ 70 w 412"/>
                    <a:gd name="T67" fmla="*/ 116 h 182"/>
                    <a:gd name="T68" fmla="*/ 70 w 412"/>
                    <a:gd name="T69" fmla="*/ 115 h 182"/>
                    <a:gd name="T70" fmla="*/ 69 w 412"/>
                    <a:gd name="T71" fmla="*/ 115 h 182"/>
                    <a:gd name="T72" fmla="*/ 69 w 412"/>
                    <a:gd name="T73" fmla="*/ 61 h 182"/>
                    <a:gd name="T74" fmla="*/ 99 w 412"/>
                    <a:gd name="T75" fmla="*/ 61 h 182"/>
                    <a:gd name="T76" fmla="*/ 99 w 412"/>
                    <a:gd name="T77" fmla="*/ 84 h 182"/>
                    <a:gd name="T78" fmla="*/ 123 w 412"/>
                    <a:gd name="T79" fmla="*/ 84 h 182"/>
                    <a:gd name="T80" fmla="*/ 123 w 412"/>
                    <a:gd name="T81" fmla="*/ 33 h 182"/>
                    <a:gd name="T82" fmla="*/ 32 w 412"/>
                    <a:gd name="T83" fmla="*/ 33 h 182"/>
                    <a:gd name="T84" fmla="*/ 32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2" y="150"/>
                      </a:moveTo>
                      <a:cubicBezTo>
                        <a:pt x="186" y="150"/>
                        <a:pt x="186" y="150"/>
                        <a:pt x="186" y="150"/>
                      </a:cubicBezTo>
                      <a:cubicBezTo>
                        <a:pt x="186" y="1"/>
                        <a:pt x="186" y="1"/>
                        <a:pt x="186"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79" y="181"/>
                        <a:pt x="379" y="181"/>
                        <a:pt x="379" y="181"/>
                      </a:cubicBezTo>
                      <a:cubicBezTo>
                        <a:pt x="379" y="181"/>
                        <a:pt x="379" y="181"/>
                        <a:pt x="379" y="181"/>
                      </a:cubicBezTo>
                      <a:cubicBezTo>
                        <a:pt x="256" y="182"/>
                        <a:pt x="256" y="182"/>
                        <a:pt x="256" y="182"/>
                      </a:cubicBezTo>
                      <a:cubicBezTo>
                        <a:pt x="256" y="143"/>
                        <a:pt x="255" y="100"/>
                        <a:pt x="255" y="62"/>
                      </a:cubicBezTo>
                      <a:cubicBezTo>
                        <a:pt x="284" y="62"/>
                        <a:pt x="313" y="62"/>
                        <a:pt x="342" y="62"/>
                      </a:cubicBezTo>
                      <a:cubicBezTo>
                        <a:pt x="342" y="62"/>
                        <a:pt x="342" y="62"/>
                        <a:pt x="342" y="62"/>
                      </a:cubicBezTo>
                      <a:cubicBezTo>
                        <a:pt x="342" y="62"/>
                        <a:pt x="342" y="62"/>
                        <a:pt x="342" y="62"/>
                      </a:cubicBezTo>
                      <a:cubicBezTo>
                        <a:pt x="342" y="94"/>
                        <a:pt x="342" y="94"/>
                        <a:pt x="342"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8" y="94"/>
                        <a:pt x="288" y="94"/>
                        <a:pt x="288" y="94"/>
                      </a:cubicBezTo>
                      <a:cubicBezTo>
                        <a:pt x="288" y="149"/>
                        <a:pt x="288" y="149"/>
                        <a:pt x="288" y="149"/>
                      </a:cubicBezTo>
                      <a:cubicBezTo>
                        <a:pt x="379" y="149"/>
                        <a:pt x="379" y="149"/>
                        <a:pt x="379" y="149"/>
                      </a:cubicBezTo>
                      <a:cubicBezTo>
                        <a:pt x="379" y="32"/>
                        <a:pt x="379" y="32"/>
                        <a:pt x="379" y="32"/>
                      </a:cubicBezTo>
                      <a:cubicBezTo>
                        <a:pt x="220" y="32"/>
                        <a:pt x="220" y="32"/>
                        <a:pt x="220" y="32"/>
                      </a:cubicBezTo>
                      <a:cubicBezTo>
                        <a:pt x="220" y="32"/>
                        <a:pt x="220" y="32"/>
                        <a:pt x="220"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6" y="115"/>
                        <a:pt x="156" y="115"/>
                        <a:pt x="156" y="115"/>
                      </a:cubicBezTo>
                      <a:cubicBezTo>
                        <a:pt x="99" y="115"/>
                        <a:pt x="99" y="115"/>
                        <a:pt x="99" y="115"/>
                      </a:cubicBezTo>
                      <a:cubicBezTo>
                        <a:pt x="99" y="116"/>
                        <a:pt x="99" y="116"/>
                        <a:pt x="99" y="116"/>
                      </a:cubicBezTo>
                      <a:cubicBezTo>
                        <a:pt x="70" y="116"/>
                        <a:pt x="70" y="116"/>
                        <a:pt x="70" y="116"/>
                      </a:cubicBezTo>
                      <a:cubicBezTo>
                        <a:pt x="70" y="115"/>
                        <a:pt x="70" y="115"/>
                        <a:pt x="70" y="115"/>
                      </a:cubicBezTo>
                      <a:cubicBezTo>
                        <a:pt x="69" y="115"/>
                        <a:pt x="69" y="115"/>
                        <a:pt x="69" y="115"/>
                      </a:cubicBezTo>
                      <a:cubicBezTo>
                        <a:pt x="69" y="61"/>
                        <a:pt x="69" y="61"/>
                        <a:pt x="69" y="61"/>
                      </a:cubicBezTo>
                      <a:cubicBezTo>
                        <a:pt x="99" y="61"/>
                        <a:pt x="99" y="61"/>
                        <a:pt x="99" y="61"/>
                      </a:cubicBezTo>
                      <a:cubicBezTo>
                        <a:pt x="99" y="84"/>
                        <a:pt x="99" y="84"/>
                        <a:pt x="99" y="84"/>
                      </a:cubicBezTo>
                      <a:cubicBezTo>
                        <a:pt x="123" y="84"/>
                        <a:pt x="123" y="84"/>
                        <a:pt x="123" y="84"/>
                      </a:cubicBezTo>
                      <a:cubicBezTo>
                        <a:pt x="123" y="33"/>
                        <a:pt x="123" y="33"/>
                        <a:pt x="123" y="33"/>
                      </a:cubicBezTo>
                      <a:cubicBezTo>
                        <a:pt x="32" y="33"/>
                        <a:pt x="32" y="33"/>
                        <a:pt x="32" y="33"/>
                      </a:cubicBezTo>
                      <a:lnTo>
                        <a:pt x="32"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49" name="Freeform 15"/>
                <p:cNvSpPr>
                  <a:spLocks/>
                </p:cNvSpPr>
                <p:nvPr/>
              </p:nvSpPr>
              <p:spPr bwMode="auto">
                <a:xfrm>
                  <a:off x="7789631" y="5029200"/>
                  <a:ext cx="524643" cy="126831"/>
                </a:xfrm>
                <a:custGeom>
                  <a:avLst/>
                  <a:gdLst>
                    <a:gd name="T0" fmla="*/ 33 w 412"/>
                    <a:gd name="T1" fmla="*/ 150 h 182"/>
                    <a:gd name="T2" fmla="*/ 187 w 412"/>
                    <a:gd name="T3" fmla="*/ 150 h 182"/>
                    <a:gd name="T4" fmla="*/ 187 w 412"/>
                    <a:gd name="T5" fmla="*/ 1 h 182"/>
                    <a:gd name="T6" fmla="*/ 187 w 412"/>
                    <a:gd name="T7" fmla="*/ 1 h 182"/>
                    <a:gd name="T8" fmla="*/ 187 w 412"/>
                    <a:gd name="T9" fmla="*/ 1 h 182"/>
                    <a:gd name="T10" fmla="*/ 412 w 412"/>
                    <a:gd name="T11" fmla="*/ 0 h 182"/>
                    <a:gd name="T12" fmla="*/ 412 w 412"/>
                    <a:gd name="T13" fmla="*/ 181 h 182"/>
                    <a:gd name="T14" fmla="*/ 380 w 412"/>
                    <a:gd name="T15" fmla="*/ 181 h 182"/>
                    <a:gd name="T16" fmla="*/ 380 w 412"/>
                    <a:gd name="T17" fmla="*/ 181 h 182"/>
                    <a:gd name="T18" fmla="*/ 256 w 412"/>
                    <a:gd name="T19" fmla="*/ 182 h 182"/>
                    <a:gd name="T20" fmla="*/ 256 w 412"/>
                    <a:gd name="T21" fmla="*/ 62 h 182"/>
                    <a:gd name="T22" fmla="*/ 342 w 412"/>
                    <a:gd name="T23" fmla="*/ 62 h 182"/>
                    <a:gd name="T24" fmla="*/ 342 w 412"/>
                    <a:gd name="T25" fmla="*/ 62 h 182"/>
                    <a:gd name="T26" fmla="*/ 343 w 412"/>
                    <a:gd name="T27" fmla="*/ 62 h 182"/>
                    <a:gd name="T28" fmla="*/ 343 w 412"/>
                    <a:gd name="T29" fmla="*/ 94 h 182"/>
                    <a:gd name="T30" fmla="*/ 342 w 412"/>
                    <a:gd name="T31" fmla="*/ 94 h 182"/>
                    <a:gd name="T32" fmla="*/ 342 w 412"/>
                    <a:gd name="T33" fmla="*/ 116 h 182"/>
                    <a:gd name="T34" fmla="*/ 313 w 412"/>
                    <a:gd name="T35" fmla="*/ 116 h 182"/>
                    <a:gd name="T36" fmla="*/ 313 w 412"/>
                    <a:gd name="T37" fmla="*/ 94 h 182"/>
                    <a:gd name="T38" fmla="*/ 289 w 412"/>
                    <a:gd name="T39" fmla="*/ 94 h 182"/>
                    <a:gd name="T40" fmla="*/ 289 w 412"/>
                    <a:gd name="T41" fmla="*/ 149 h 182"/>
                    <a:gd name="T42" fmla="*/ 380 w 412"/>
                    <a:gd name="T43" fmla="*/ 149 h 182"/>
                    <a:gd name="T44" fmla="*/ 380 w 412"/>
                    <a:gd name="T45" fmla="*/ 32 h 182"/>
                    <a:gd name="T46" fmla="*/ 221 w 412"/>
                    <a:gd name="T47" fmla="*/ 32 h 182"/>
                    <a:gd name="T48" fmla="*/ 221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7 w 412"/>
                    <a:gd name="T61" fmla="*/ 115 h 182"/>
                    <a:gd name="T62" fmla="*/ 100 w 412"/>
                    <a:gd name="T63" fmla="*/ 115 h 182"/>
                    <a:gd name="T64" fmla="*/ 100 w 412"/>
                    <a:gd name="T65" fmla="*/ 116 h 182"/>
                    <a:gd name="T66" fmla="*/ 71 w 412"/>
                    <a:gd name="T67" fmla="*/ 116 h 182"/>
                    <a:gd name="T68" fmla="*/ 71 w 412"/>
                    <a:gd name="T69" fmla="*/ 115 h 182"/>
                    <a:gd name="T70" fmla="*/ 70 w 412"/>
                    <a:gd name="T71" fmla="*/ 115 h 182"/>
                    <a:gd name="T72" fmla="*/ 69 w 412"/>
                    <a:gd name="T73" fmla="*/ 61 h 182"/>
                    <a:gd name="T74" fmla="*/ 100 w 412"/>
                    <a:gd name="T75" fmla="*/ 61 h 182"/>
                    <a:gd name="T76" fmla="*/ 100 w 412"/>
                    <a:gd name="T77" fmla="*/ 84 h 182"/>
                    <a:gd name="T78" fmla="*/ 124 w 412"/>
                    <a:gd name="T79" fmla="*/ 84 h 182"/>
                    <a:gd name="T80" fmla="*/ 124 w 412"/>
                    <a:gd name="T81" fmla="*/ 33 h 182"/>
                    <a:gd name="T82" fmla="*/ 33 w 412"/>
                    <a:gd name="T83" fmla="*/ 33 h 182"/>
                    <a:gd name="T84" fmla="*/ 33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3" y="150"/>
                      </a:moveTo>
                      <a:cubicBezTo>
                        <a:pt x="187" y="150"/>
                        <a:pt x="187" y="150"/>
                        <a:pt x="187" y="150"/>
                      </a:cubicBezTo>
                      <a:cubicBezTo>
                        <a:pt x="187" y="1"/>
                        <a:pt x="187" y="1"/>
                        <a:pt x="187"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80" y="181"/>
                        <a:pt x="380" y="181"/>
                        <a:pt x="380" y="181"/>
                      </a:cubicBezTo>
                      <a:cubicBezTo>
                        <a:pt x="380" y="181"/>
                        <a:pt x="380" y="181"/>
                        <a:pt x="380" y="181"/>
                      </a:cubicBezTo>
                      <a:cubicBezTo>
                        <a:pt x="256" y="182"/>
                        <a:pt x="256" y="182"/>
                        <a:pt x="256" y="182"/>
                      </a:cubicBezTo>
                      <a:cubicBezTo>
                        <a:pt x="256" y="143"/>
                        <a:pt x="256" y="100"/>
                        <a:pt x="256" y="62"/>
                      </a:cubicBezTo>
                      <a:cubicBezTo>
                        <a:pt x="285" y="62"/>
                        <a:pt x="313" y="62"/>
                        <a:pt x="342" y="62"/>
                      </a:cubicBezTo>
                      <a:cubicBezTo>
                        <a:pt x="342" y="62"/>
                        <a:pt x="342" y="62"/>
                        <a:pt x="342" y="62"/>
                      </a:cubicBezTo>
                      <a:cubicBezTo>
                        <a:pt x="343" y="62"/>
                        <a:pt x="343" y="62"/>
                        <a:pt x="343" y="62"/>
                      </a:cubicBezTo>
                      <a:cubicBezTo>
                        <a:pt x="343" y="94"/>
                        <a:pt x="343" y="94"/>
                        <a:pt x="343"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9" y="94"/>
                        <a:pt x="289" y="94"/>
                        <a:pt x="289" y="94"/>
                      </a:cubicBezTo>
                      <a:cubicBezTo>
                        <a:pt x="289" y="149"/>
                        <a:pt x="289" y="149"/>
                        <a:pt x="289" y="149"/>
                      </a:cubicBezTo>
                      <a:cubicBezTo>
                        <a:pt x="380" y="149"/>
                        <a:pt x="380" y="149"/>
                        <a:pt x="380" y="149"/>
                      </a:cubicBezTo>
                      <a:cubicBezTo>
                        <a:pt x="380" y="32"/>
                        <a:pt x="380" y="32"/>
                        <a:pt x="380" y="32"/>
                      </a:cubicBezTo>
                      <a:cubicBezTo>
                        <a:pt x="221" y="32"/>
                        <a:pt x="221" y="32"/>
                        <a:pt x="221" y="32"/>
                      </a:cubicBezTo>
                      <a:cubicBezTo>
                        <a:pt x="221" y="32"/>
                        <a:pt x="221" y="32"/>
                        <a:pt x="221"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7" y="115"/>
                        <a:pt x="157" y="115"/>
                        <a:pt x="157" y="115"/>
                      </a:cubicBezTo>
                      <a:cubicBezTo>
                        <a:pt x="100" y="115"/>
                        <a:pt x="100" y="115"/>
                        <a:pt x="100" y="115"/>
                      </a:cubicBezTo>
                      <a:cubicBezTo>
                        <a:pt x="100" y="116"/>
                        <a:pt x="100" y="116"/>
                        <a:pt x="100" y="116"/>
                      </a:cubicBezTo>
                      <a:cubicBezTo>
                        <a:pt x="71" y="116"/>
                        <a:pt x="71" y="116"/>
                        <a:pt x="71" y="116"/>
                      </a:cubicBezTo>
                      <a:cubicBezTo>
                        <a:pt x="71" y="115"/>
                        <a:pt x="71" y="115"/>
                        <a:pt x="71" y="115"/>
                      </a:cubicBezTo>
                      <a:cubicBezTo>
                        <a:pt x="70" y="115"/>
                        <a:pt x="70" y="115"/>
                        <a:pt x="70" y="115"/>
                      </a:cubicBezTo>
                      <a:cubicBezTo>
                        <a:pt x="69" y="61"/>
                        <a:pt x="69" y="61"/>
                        <a:pt x="69" y="61"/>
                      </a:cubicBezTo>
                      <a:cubicBezTo>
                        <a:pt x="100" y="61"/>
                        <a:pt x="100" y="61"/>
                        <a:pt x="100" y="61"/>
                      </a:cubicBezTo>
                      <a:cubicBezTo>
                        <a:pt x="100" y="84"/>
                        <a:pt x="100" y="84"/>
                        <a:pt x="100" y="84"/>
                      </a:cubicBezTo>
                      <a:cubicBezTo>
                        <a:pt x="124" y="84"/>
                        <a:pt x="124" y="84"/>
                        <a:pt x="124" y="84"/>
                      </a:cubicBezTo>
                      <a:cubicBezTo>
                        <a:pt x="124" y="33"/>
                        <a:pt x="124" y="33"/>
                        <a:pt x="124" y="33"/>
                      </a:cubicBezTo>
                      <a:cubicBezTo>
                        <a:pt x="33" y="33"/>
                        <a:pt x="33" y="33"/>
                        <a:pt x="33" y="33"/>
                      </a:cubicBezTo>
                      <a:lnTo>
                        <a:pt x="33"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50" name="Freeform 16"/>
                <p:cNvSpPr>
                  <a:spLocks/>
                </p:cNvSpPr>
                <p:nvPr/>
              </p:nvSpPr>
              <p:spPr bwMode="auto">
                <a:xfrm>
                  <a:off x="8345545" y="5029200"/>
                  <a:ext cx="526381" cy="126831"/>
                </a:xfrm>
                <a:custGeom>
                  <a:avLst/>
                  <a:gdLst>
                    <a:gd name="T0" fmla="*/ 32 w 412"/>
                    <a:gd name="T1" fmla="*/ 150 h 182"/>
                    <a:gd name="T2" fmla="*/ 186 w 412"/>
                    <a:gd name="T3" fmla="*/ 150 h 182"/>
                    <a:gd name="T4" fmla="*/ 186 w 412"/>
                    <a:gd name="T5" fmla="*/ 1 h 182"/>
                    <a:gd name="T6" fmla="*/ 187 w 412"/>
                    <a:gd name="T7" fmla="*/ 1 h 182"/>
                    <a:gd name="T8" fmla="*/ 187 w 412"/>
                    <a:gd name="T9" fmla="*/ 1 h 182"/>
                    <a:gd name="T10" fmla="*/ 412 w 412"/>
                    <a:gd name="T11" fmla="*/ 0 h 182"/>
                    <a:gd name="T12" fmla="*/ 412 w 412"/>
                    <a:gd name="T13" fmla="*/ 181 h 182"/>
                    <a:gd name="T14" fmla="*/ 379 w 412"/>
                    <a:gd name="T15" fmla="*/ 181 h 182"/>
                    <a:gd name="T16" fmla="*/ 379 w 412"/>
                    <a:gd name="T17" fmla="*/ 181 h 182"/>
                    <a:gd name="T18" fmla="*/ 256 w 412"/>
                    <a:gd name="T19" fmla="*/ 182 h 182"/>
                    <a:gd name="T20" fmla="*/ 255 w 412"/>
                    <a:gd name="T21" fmla="*/ 62 h 182"/>
                    <a:gd name="T22" fmla="*/ 342 w 412"/>
                    <a:gd name="T23" fmla="*/ 62 h 182"/>
                    <a:gd name="T24" fmla="*/ 342 w 412"/>
                    <a:gd name="T25" fmla="*/ 62 h 182"/>
                    <a:gd name="T26" fmla="*/ 342 w 412"/>
                    <a:gd name="T27" fmla="*/ 62 h 182"/>
                    <a:gd name="T28" fmla="*/ 342 w 412"/>
                    <a:gd name="T29" fmla="*/ 94 h 182"/>
                    <a:gd name="T30" fmla="*/ 342 w 412"/>
                    <a:gd name="T31" fmla="*/ 94 h 182"/>
                    <a:gd name="T32" fmla="*/ 342 w 412"/>
                    <a:gd name="T33" fmla="*/ 116 h 182"/>
                    <a:gd name="T34" fmla="*/ 313 w 412"/>
                    <a:gd name="T35" fmla="*/ 116 h 182"/>
                    <a:gd name="T36" fmla="*/ 313 w 412"/>
                    <a:gd name="T37" fmla="*/ 94 h 182"/>
                    <a:gd name="T38" fmla="*/ 288 w 412"/>
                    <a:gd name="T39" fmla="*/ 94 h 182"/>
                    <a:gd name="T40" fmla="*/ 288 w 412"/>
                    <a:gd name="T41" fmla="*/ 149 h 182"/>
                    <a:gd name="T42" fmla="*/ 379 w 412"/>
                    <a:gd name="T43" fmla="*/ 149 h 182"/>
                    <a:gd name="T44" fmla="*/ 379 w 412"/>
                    <a:gd name="T45" fmla="*/ 32 h 182"/>
                    <a:gd name="T46" fmla="*/ 220 w 412"/>
                    <a:gd name="T47" fmla="*/ 32 h 182"/>
                    <a:gd name="T48" fmla="*/ 220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6 w 412"/>
                    <a:gd name="T61" fmla="*/ 115 h 182"/>
                    <a:gd name="T62" fmla="*/ 99 w 412"/>
                    <a:gd name="T63" fmla="*/ 115 h 182"/>
                    <a:gd name="T64" fmla="*/ 99 w 412"/>
                    <a:gd name="T65" fmla="*/ 116 h 182"/>
                    <a:gd name="T66" fmla="*/ 70 w 412"/>
                    <a:gd name="T67" fmla="*/ 116 h 182"/>
                    <a:gd name="T68" fmla="*/ 70 w 412"/>
                    <a:gd name="T69" fmla="*/ 115 h 182"/>
                    <a:gd name="T70" fmla="*/ 69 w 412"/>
                    <a:gd name="T71" fmla="*/ 115 h 182"/>
                    <a:gd name="T72" fmla="*/ 69 w 412"/>
                    <a:gd name="T73" fmla="*/ 61 h 182"/>
                    <a:gd name="T74" fmla="*/ 99 w 412"/>
                    <a:gd name="T75" fmla="*/ 61 h 182"/>
                    <a:gd name="T76" fmla="*/ 99 w 412"/>
                    <a:gd name="T77" fmla="*/ 84 h 182"/>
                    <a:gd name="T78" fmla="*/ 123 w 412"/>
                    <a:gd name="T79" fmla="*/ 84 h 182"/>
                    <a:gd name="T80" fmla="*/ 123 w 412"/>
                    <a:gd name="T81" fmla="*/ 33 h 182"/>
                    <a:gd name="T82" fmla="*/ 32 w 412"/>
                    <a:gd name="T83" fmla="*/ 33 h 182"/>
                    <a:gd name="T84" fmla="*/ 32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2" y="150"/>
                      </a:moveTo>
                      <a:cubicBezTo>
                        <a:pt x="186" y="150"/>
                        <a:pt x="186" y="150"/>
                        <a:pt x="186" y="150"/>
                      </a:cubicBezTo>
                      <a:cubicBezTo>
                        <a:pt x="186" y="1"/>
                        <a:pt x="186" y="1"/>
                        <a:pt x="186"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79" y="181"/>
                        <a:pt x="379" y="181"/>
                        <a:pt x="379" y="181"/>
                      </a:cubicBezTo>
                      <a:cubicBezTo>
                        <a:pt x="379" y="181"/>
                        <a:pt x="379" y="181"/>
                        <a:pt x="379" y="181"/>
                      </a:cubicBezTo>
                      <a:cubicBezTo>
                        <a:pt x="256" y="182"/>
                        <a:pt x="256" y="182"/>
                        <a:pt x="256" y="182"/>
                      </a:cubicBezTo>
                      <a:cubicBezTo>
                        <a:pt x="256" y="143"/>
                        <a:pt x="255" y="100"/>
                        <a:pt x="255" y="62"/>
                      </a:cubicBezTo>
                      <a:cubicBezTo>
                        <a:pt x="284" y="62"/>
                        <a:pt x="313" y="62"/>
                        <a:pt x="342" y="62"/>
                      </a:cubicBezTo>
                      <a:cubicBezTo>
                        <a:pt x="342" y="62"/>
                        <a:pt x="342" y="62"/>
                        <a:pt x="342" y="62"/>
                      </a:cubicBezTo>
                      <a:cubicBezTo>
                        <a:pt x="342" y="62"/>
                        <a:pt x="342" y="62"/>
                        <a:pt x="342" y="62"/>
                      </a:cubicBezTo>
                      <a:cubicBezTo>
                        <a:pt x="342" y="94"/>
                        <a:pt x="342" y="94"/>
                        <a:pt x="342"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8" y="94"/>
                        <a:pt x="288" y="94"/>
                        <a:pt x="288" y="94"/>
                      </a:cubicBezTo>
                      <a:cubicBezTo>
                        <a:pt x="288" y="149"/>
                        <a:pt x="288" y="149"/>
                        <a:pt x="288" y="149"/>
                      </a:cubicBezTo>
                      <a:cubicBezTo>
                        <a:pt x="379" y="149"/>
                        <a:pt x="379" y="149"/>
                        <a:pt x="379" y="149"/>
                      </a:cubicBezTo>
                      <a:cubicBezTo>
                        <a:pt x="379" y="32"/>
                        <a:pt x="379" y="32"/>
                        <a:pt x="379" y="32"/>
                      </a:cubicBezTo>
                      <a:cubicBezTo>
                        <a:pt x="220" y="32"/>
                        <a:pt x="220" y="32"/>
                        <a:pt x="220" y="32"/>
                      </a:cubicBezTo>
                      <a:cubicBezTo>
                        <a:pt x="220" y="32"/>
                        <a:pt x="220" y="32"/>
                        <a:pt x="220"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6" y="115"/>
                        <a:pt x="156" y="115"/>
                        <a:pt x="156" y="115"/>
                      </a:cubicBezTo>
                      <a:cubicBezTo>
                        <a:pt x="99" y="115"/>
                        <a:pt x="99" y="115"/>
                        <a:pt x="99" y="115"/>
                      </a:cubicBezTo>
                      <a:cubicBezTo>
                        <a:pt x="99" y="116"/>
                        <a:pt x="99" y="116"/>
                        <a:pt x="99" y="116"/>
                      </a:cubicBezTo>
                      <a:cubicBezTo>
                        <a:pt x="70" y="116"/>
                        <a:pt x="70" y="116"/>
                        <a:pt x="70" y="116"/>
                      </a:cubicBezTo>
                      <a:cubicBezTo>
                        <a:pt x="70" y="115"/>
                        <a:pt x="70" y="115"/>
                        <a:pt x="70" y="115"/>
                      </a:cubicBezTo>
                      <a:cubicBezTo>
                        <a:pt x="69" y="115"/>
                        <a:pt x="69" y="115"/>
                        <a:pt x="69" y="115"/>
                      </a:cubicBezTo>
                      <a:cubicBezTo>
                        <a:pt x="69" y="61"/>
                        <a:pt x="69" y="61"/>
                        <a:pt x="69" y="61"/>
                      </a:cubicBezTo>
                      <a:cubicBezTo>
                        <a:pt x="99" y="61"/>
                        <a:pt x="99" y="61"/>
                        <a:pt x="99" y="61"/>
                      </a:cubicBezTo>
                      <a:cubicBezTo>
                        <a:pt x="99" y="84"/>
                        <a:pt x="99" y="84"/>
                        <a:pt x="99" y="84"/>
                      </a:cubicBezTo>
                      <a:cubicBezTo>
                        <a:pt x="123" y="84"/>
                        <a:pt x="123" y="84"/>
                        <a:pt x="123" y="84"/>
                      </a:cubicBezTo>
                      <a:cubicBezTo>
                        <a:pt x="123" y="33"/>
                        <a:pt x="123" y="33"/>
                        <a:pt x="123" y="33"/>
                      </a:cubicBezTo>
                      <a:cubicBezTo>
                        <a:pt x="32" y="33"/>
                        <a:pt x="32" y="33"/>
                        <a:pt x="32" y="33"/>
                      </a:cubicBezTo>
                      <a:lnTo>
                        <a:pt x="32"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51" name="Freeform 17"/>
                <p:cNvSpPr>
                  <a:spLocks/>
                </p:cNvSpPr>
                <p:nvPr/>
              </p:nvSpPr>
              <p:spPr bwMode="auto">
                <a:xfrm>
                  <a:off x="8915356" y="5029200"/>
                  <a:ext cx="524643" cy="126831"/>
                </a:xfrm>
                <a:custGeom>
                  <a:avLst/>
                  <a:gdLst>
                    <a:gd name="T0" fmla="*/ 33 w 412"/>
                    <a:gd name="T1" fmla="*/ 150 h 182"/>
                    <a:gd name="T2" fmla="*/ 187 w 412"/>
                    <a:gd name="T3" fmla="*/ 150 h 182"/>
                    <a:gd name="T4" fmla="*/ 187 w 412"/>
                    <a:gd name="T5" fmla="*/ 1 h 182"/>
                    <a:gd name="T6" fmla="*/ 187 w 412"/>
                    <a:gd name="T7" fmla="*/ 1 h 182"/>
                    <a:gd name="T8" fmla="*/ 187 w 412"/>
                    <a:gd name="T9" fmla="*/ 1 h 182"/>
                    <a:gd name="T10" fmla="*/ 412 w 412"/>
                    <a:gd name="T11" fmla="*/ 0 h 182"/>
                    <a:gd name="T12" fmla="*/ 412 w 412"/>
                    <a:gd name="T13" fmla="*/ 181 h 182"/>
                    <a:gd name="T14" fmla="*/ 379 w 412"/>
                    <a:gd name="T15" fmla="*/ 181 h 182"/>
                    <a:gd name="T16" fmla="*/ 379 w 412"/>
                    <a:gd name="T17" fmla="*/ 181 h 182"/>
                    <a:gd name="T18" fmla="*/ 256 w 412"/>
                    <a:gd name="T19" fmla="*/ 182 h 182"/>
                    <a:gd name="T20" fmla="*/ 255 w 412"/>
                    <a:gd name="T21" fmla="*/ 62 h 182"/>
                    <a:gd name="T22" fmla="*/ 342 w 412"/>
                    <a:gd name="T23" fmla="*/ 62 h 182"/>
                    <a:gd name="T24" fmla="*/ 342 w 412"/>
                    <a:gd name="T25" fmla="*/ 62 h 182"/>
                    <a:gd name="T26" fmla="*/ 342 w 412"/>
                    <a:gd name="T27" fmla="*/ 62 h 182"/>
                    <a:gd name="T28" fmla="*/ 342 w 412"/>
                    <a:gd name="T29" fmla="*/ 94 h 182"/>
                    <a:gd name="T30" fmla="*/ 342 w 412"/>
                    <a:gd name="T31" fmla="*/ 94 h 182"/>
                    <a:gd name="T32" fmla="*/ 342 w 412"/>
                    <a:gd name="T33" fmla="*/ 116 h 182"/>
                    <a:gd name="T34" fmla="*/ 313 w 412"/>
                    <a:gd name="T35" fmla="*/ 116 h 182"/>
                    <a:gd name="T36" fmla="*/ 313 w 412"/>
                    <a:gd name="T37" fmla="*/ 94 h 182"/>
                    <a:gd name="T38" fmla="*/ 288 w 412"/>
                    <a:gd name="T39" fmla="*/ 94 h 182"/>
                    <a:gd name="T40" fmla="*/ 288 w 412"/>
                    <a:gd name="T41" fmla="*/ 149 h 182"/>
                    <a:gd name="T42" fmla="*/ 379 w 412"/>
                    <a:gd name="T43" fmla="*/ 149 h 182"/>
                    <a:gd name="T44" fmla="*/ 379 w 412"/>
                    <a:gd name="T45" fmla="*/ 32 h 182"/>
                    <a:gd name="T46" fmla="*/ 220 w 412"/>
                    <a:gd name="T47" fmla="*/ 32 h 182"/>
                    <a:gd name="T48" fmla="*/ 220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7 w 412"/>
                    <a:gd name="T61" fmla="*/ 115 h 182"/>
                    <a:gd name="T62" fmla="*/ 100 w 412"/>
                    <a:gd name="T63" fmla="*/ 115 h 182"/>
                    <a:gd name="T64" fmla="*/ 100 w 412"/>
                    <a:gd name="T65" fmla="*/ 116 h 182"/>
                    <a:gd name="T66" fmla="*/ 71 w 412"/>
                    <a:gd name="T67" fmla="*/ 116 h 182"/>
                    <a:gd name="T68" fmla="*/ 71 w 412"/>
                    <a:gd name="T69" fmla="*/ 115 h 182"/>
                    <a:gd name="T70" fmla="*/ 70 w 412"/>
                    <a:gd name="T71" fmla="*/ 115 h 182"/>
                    <a:gd name="T72" fmla="*/ 69 w 412"/>
                    <a:gd name="T73" fmla="*/ 61 h 182"/>
                    <a:gd name="T74" fmla="*/ 100 w 412"/>
                    <a:gd name="T75" fmla="*/ 61 h 182"/>
                    <a:gd name="T76" fmla="*/ 100 w 412"/>
                    <a:gd name="T77" fmla="*/ 84 h 182"/>
                    <a:gd name="T78" fmla="*/ 124 w 412"/>
                    <a:gd name="T79" fmla="*/ 84 h 182"/>
                    <a:gd name="T80" fmla="*/ 124 w 412"/>
                    <a:gd name="T81" fmla="*/ 33 h 182"/>
                    <a:gd name="T82" fmla="*/ 33 w 412"/>
                    <a:gd name="T83" fmla="*/ 33 h 182"/>
                    <a:gd name="T84" fmla="*/ 33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3" y="150"/>
                      </a:moveTo>
                      <a:cubicBezTo>
                        <a:pt x="187" y="150"/>
                        <a:pt x="187" y="150"/>
                        <a:pt x="187" y="150"/>
                      </a:cubicBezTo>
                      <a:cubicBezTo>
                        <a:pt x="187" y="1"/>
                        <a:pt x="187" y="1"/>
                        <a:pt x="187"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79" y="181"/>
                        <a:pt x="379" y="181"/>
                        <a:pt x="379" y="181"/>
                      </a:cubicBezTo>
                      <a:cubicBezTo>
                        <a:pt x="379" y="181"/>
                        <a:pt x="379" y="181"/>
                        <a:pt x="379" y="181"/>
                      </a:cubicBezTo>
                      <a:cubicBezTo>
                        <a:pt x="256" y="182"/>
                        <a:pt x="256" y="182"/>
                        <a:pt x="256" y="182"/>
                      </a:cubicBezTo>
                      <a:cubicBezTo>
                        <a:pt x="256" y="143"/>
                        <a:pt x="255" y="100"/>
                        <a:pt x="255" y="62"/>
                      </a:cubicBezTo>
                      <a:cubicBezTo>
                        <a:pt x="285" y="62"/>
                        <a:pt x="313" y="62"/>
                        <a:pt x="342" y="62"/>
                      </a:cubicBezTo>
                      <a:cubicBezTo>
                        <a:pt x="342" y="62"/>
                        <a:pt x="342" y="62"/>
                        <a:pt x="342" y="62"/>
                      </a:cubicBezTo>
                      <a:cubicBezTo>
                        <a:pt x="342" y="62"/>
                        <a:pt x="342" y="62"/>
                        <a:pt x="342" y="62"/>
                      </a:cubicBezTo>
                      <a:cubicBezTo>
                        <a:pt x="342" y="94"/>
                        <a:pt x="342" y="94"/>
                        <a:pt x="342"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8" y="94"/>
                        <a:pt x="288" y="94"/>
                        <a:pt x="288" y="94"/>
                      </a:cubicBezTo>
                      <a:cubicBezTo>
                        <a:pt x="288" y="149"/>
                        <a:pt x="288" y="149"/>
                        <a:pt x="288" y="149"/>
                      </a:cubicBezTo>
                      <a:cubicBezTo>
                        <a:pt x="379" y="149"/>
                        <a:pt x="379" y="149"/>
                        <a:pt x="379" y="149"/>
                      </a:cubicBezTo>
                      <a:cubicBezTo>
                        <a:pt x="379" y="32"/>
                        <a:pt x="379" y="32"/>
                        <a:pt x="379" y="32"/>
                      </a:cubicBezTo>
                      <a:cubicBezTo>
                        <a:pt x="220" y="32"/>
                        <a:pt x="220" y="32"/>
                        <a:pt x="220" y="32"/>
                      </a:cubicBezTo>
                      <a:cubicBezTo>
                        <a:pt x="220" y="32"/>
                        <a:pt x="220" y="32"/>
                        <a:pt x="220"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7" y="115"/>
                        <a:pt x="157" y="115"/>
                        <a:pt x="157" y="115"/>
                      </a:cubicBezTo>
                      <a:cubicBezTo>
                        <a:pt x="100" y="115"/>
                        <a:pt x="100" y="115"/>
                        <a:pt x="100" y="115"/>
                      </a:cubicBezTo>
                      <a:cubicBezTo>
                        <a:pt x="100" y="116"/>
                        <a:pt x="100" y="116"/>
                        <a:pt x="100" y="116"/>
                      </a:cubicBezTo>
                      <a:cubicBezTo>
                        <a:pt x="71" y="116"/>
                        <a:pt x="71" y="116"/>
                        <a:pt x="71" y="116"/>
                      </a:cubicBezTo>
                      <a:cubicBezTo>
                        <a:pt x="71" y="115"/>
                        <a:pt x="71" y="115"/>
                        <a:pt x="71" y="115"/>
                      </a:cubicBezTo>
                      <a:cubicBezTo>
                        <a:pt x="70" y="115"/>
                        <a:pt x="70" y="115"/>
                        <a:pt x="70" y="115"/>
                      </a:cubicBezTo>
                      <a:cubicBezTo>
                        <a:pt x="69" y="61"/>
                        <a:pt x="69" y="61"/>
                        <a:pt x="69" y="61"/>
                      </a:cubicBezTo>
                      <a:cubicBezTo>
                        <a:pt x="100" y="61"/>
                        <a:pt x="100" y="61"/>
                        <a:pt x="100" y="61"/>
                      </a:cubicBezTo>
                      <a:cubicBezTo>
                        <a:pt x="100" y="84"/>
                        <a:pt x="100" y="84"/>
                        <a:pt x="100" y="84"/>
                      </a:cubicBezTo>
                      <a:cubicBezTo>
                        <a:pt x="124" y="84"/>
                        <a:pt x="124" y="84"/>
                        <a:pt x="124" y="84"/>
                      </a:cubicBezTo>
                      <a:cubicBezTo>
                        <a:pt x="124" y="33"/>
                        <a:pt x="124" y="33"/>
                        <a:pt x="124" y="33"/>
                      </a:cubicBezTo>
                      <a:cubicBezTo>
                        <a:pt x="33" y="33"/>
                        <a:pt x="33" y="33"/>
                        <a:pt x="33" y="33"/>
                      </a:cubicBezTo>
                      <a:lnTo>
                        <a:pt x="33"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52" name="Freeform 18"/>
                <p:cNvSpPr>
                  <a:spLocks/>
                </p:cNvSpPr>
                <p:nvPr/>
              </p:nvSpPr>
              <p:spPr bwMode="auto">
                <a:xfrm>
                  <a:off x="9473006" y="5029200"/>
                  <a:ext cx="524643" cy="126831"/>
                </a:xfrm>
                <a:custGeom>
                  <a:avLst/>
                  <a:gdLst>
                    <a:gd name="T0" fmla="*/ 32 w 411"/>
                    <a:gd name="T1" fmla="*/ 150 h 182"/>
                    <a:gd name="T2" fmla="*/ 186 w 411"/>
                    <a:gd name="T3" fmla="*/ 150 h 182"/>
                    <a:gd name="T4" fmla="*/ 186 w 411"/>
                    <a:gd name="T5" fmla="*/ 1 h 182"/>
                    <a:gd name="T6" fmla="*/ 187 w 411"/>
                    <a:gd name="T7" fmla="*/ 1 h 182"/>
                    <a:gd name="T8" fmla="*/ 187 w 411"/>
                    <a:gd name="T9" fmla="*/ 1 h 182"/>
                    <a:gd name="T10" fmla="*/ 411 w 411"/>
                    <a:gd name="T11" fmla="*/ 0 h 182"/>
                    <a:gd name="T12" fmla="*/ 411 w 411"/>
                    <a:gd name="T13" fmla="*/ 181 h 182"/>
                    <a:gd name="T14" fmla="*/ 379 w 411"/>
                    <a:gd name="T15" fmla="*/ 181 h 182"/>
                    <a:gd name="T16" fmla="*/ 379 w 411"/>
                    <a:gd name="T17" fmla="*/ 181 h 182"/>
                    <a:gd name="T18" fmla="*/ 255 w 411"/>
                    <a:gd name="T19" fmla="*/ 182 h 182"/>
                    <a:gd name="T20" fmla="*/ 255 w 411"/>
                    <a:gd name="T21" fmla="*/ 62 h 182"/>
                    <a:gd name="T22" fmla="*/ 342 w 411"/>
                    <a:gd name="T23" fmla="*/ 62 h 182"/>
                    <a:gd name="T24" fmla="*/ 342 w 411"/>
                    <a:gd name="T25" fmla="*/ 62 h 182"/>
                    <a:gd name="T26" fmla="*/ 342 w 411"/>
                    <a:gd name="T27" fmla="*/ 62 h 182"/>
                    <a:gd name="T28" fmla="*/ 342 w 411"/>
                    <a:gd name="T29" fmla="*/ 94 h 182"/>
                    <a:gd name="T30" fmla="*/ 342 w 411"/>
                    <a:gd name="T31" fmla="*/ 94 h 182"/>
                    <a:gd name="T32" fmla="*/ 342 w 411"/>
                    <a:gd name="T33" fmla="*/ 116 h 182"/>
                    <a:gd name="T34" fmla="*/ 313 w 411"/>
                    <a:gd name="T35" fmla="*/ 116 h 182"/>
                    <a:gd name="T36" fmla="*/ 313 w 411"/>
                    <a:gd name="T37" fmla="*/ 94 h 182"/>
                    <a:gd name="T38" fmla="*/ 288 w 411"/>
                    <a:gd name="T39" fmla="*/ 94 h 182"/>
                    <a:gd name="T40" fmla="*/ 288 w 411"/>
                    <a:gd name="T41" fmla="*/ 149 h 182"/>
                    <a:gd name="T42" fmla="*/ 379 w 411"/>
                    <a:gd name="T43" fmla="*/ 149 h 182"/>
                    <a:gd name="T44" fmla="*/ 379 w 411"/>
                    <a:gd name="T45" fmla="*/ 32 h 182"/>
                    <a:gd name="T46" fmla="*/ 220 w 411"/>
                    <a:gd name="T47" fmla="*/ 32 h 182"/>
                    <a:gd name="T48" fmla="*/ 220 w 411"/>
                    <a:gd name="T49" fmla="*/ 32 h 182"/>
                    <a:gd name="T50" fmla="*/ 219 w 411"/>
                    <a:gd name="T51" fmla="*/ 32 h 182"/>
                    <a:gd name="T52" fmla="*/ 219 w 411"/>
                    <a:gd name="T53" fmla="*/ 182 h 182"/>
                    <a:gd name="T54" fmla="*/ 0 w 411"/>
                    <a:gd name="T55" fmla="*/ 182 h 182"/>
                    <a:gd name="T56" fmla="*/ 0 w 411"/>
                    <a:gd name="T57" fmla="*/ 1 h 182"/>
                    <a:gd name="T58" fmla="*/ 156 w 411"/>
                    <a:gd name="T59" fmla="*/ 0 h 182"/>
                    <a:gd name="T60" fmla="*/ 156 w 411"/>
                    <a:gd name="T61" fmla="*/ 115 h 182"/>
                    <a:gd name="T62" fmla="*/ 99 w 411"/>
                    <a:gd name="T63" fmla="*/ 115 h 182"/>
                    <a:gd name="T64" fmla="*/ 99 w 411"/>
                    <a:gd name="T65" fmla="*/ 116 h 182"/>
                    <a:gd name="T66" fmla="*/ 70 w 411"/>
                    <a:gd name="T67" fmla="*/ 116 h 182"/>
                    <a:gd name="T68" fmla="*/ 70 w 411"/>
                    <a:gd name="T69" fmla="*/ 115 h 182"/>
                    <a:gd name="T70" fmla="*/ 69 w 411"/>
                    <a:gd name="T71" fmla="*/ 115 h 182"/>
                    <a:gd name="T72" fmla="*/ 69 w 411"/>
                    <a:gd name="T73" fmla="*/ 61 h 182"/>
                    <a:gd name="T74" fmla="*/ 99 w 411"/>
                    <a:gd name="T75" fmla="*/ 61 h 182"/>
                    <a:gd name="T76" fmla="*/ 99 w 411"/>
                    <a:gd name="T77" fmla="*/ 84 h 182"/>
                    <a:gd name="T78" fmla="*/ 123 w 411"/>
                    <a:gd name="T79" fmla="*/ 84 h 182"/>
                    <a:gd name="T80" fmla="*/ 123 w 411"/>
                    <a:gd name="T81" fmla="*/ 33 h 182"/>
                    <a:gd name="T82" fmla="*/ 32 w 411"/>
                    <a:gd name="T83" fmla="*/ 33 h 182"/>
                    <a:gd name="T84" fmla="*/ 32 w 411"/>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1" h="182">
                      <a:moveTo>
                        <a:pt x="32" y="150"/>
                      </a:moveTo>
                      <a:cubicBezTo>
                        <a:pt x="186" y="150"/>
                        <a:pt x="186" y="150"/>
                        <a:pt x="186" y="150"/>
                      </a:cubicBezTo>
                      <a:cubicBezTo>
                        <a:pt x="186" y="1"/>
                        <a:pt x="186" y="1"/>
                        <a:pt x="186" y="1"/>
                      </a:cubicBezTo>
                      <a:cubicBezTo>
                        <a:pt x="187" y="1"/>
                        <a:pt x="187" y="1"/>
                        <a:pt x="187" y="1"/>
                      </a:cubicBezTo>
                      <a:cubicBezTo>
                        <a:pt x="187" y="1"/>
                        <a:pt x="187" y="1"/>
                        <a:pt x="187" y="1"/>
                      </a:cubicBezTo>
                      <a:cubicBezTo>
                        <a:pt x="268" y="1"/>
                        <a:pt x="332" y="0"/>
                        <a:pt x="411" y="0"/>
                      </a:cubicBezTo>
                      <a:cubicBezTo>
                        <a:pt x="411" y="181"/>
                        <a:pt x="411" y="181"/>
                        <a:pt x="411" y="181"/>
                      </a:cubicBezTo>
                      <a:cubicBezTo>
                        <a:pt x="379" y="181"/>
                        <a:pt x="379" y="181"/>
                        <a:pt x="379" y="181"/>
                      </a:cubicBezTo>
                      <a:cubicBezTo>
                        <a:pt x="379" y="181"/>
                        <a:pt x="379" y="181"/>
                        <a:pt x="379" y="181"/>
                      </a:cubicBezTo>
                      <a:cubicBezTo>
                        <a:pt x="255" y="182"/>
                        <a:pt x="255" y="182"/>
                        <a:pt x="255" y="182"/>
                      </a:cubicBezTo>
                      <a:cubicBezTo>
                        <a:pt x="255" y="143"/>
                        <a:pt x="255" y="100"/>
                        <a:pt x="255" y="62"/>
                      </a:cubicBezTo>
                      <a:cubicBezTo>
                        <a:pt x="284" y="62"/>
                        <a:pt x="313" y="62"/>
                        <a:pt x="342" y="62"/>
                      </a:cubicBezTo>
                      <a:cubicBezTo>
                        <a:pt x="342" y="62"/>
                        <a:pt x="342" y="62"/>
                        <a:pt x="342" y="62"/>
                      </a:cubicBezTo>
                      <a:cubicBezTo>
                        <a:pt x="342" y="62"/>
                        <a:pt x="342" y="62"/>
                        <a:pt x="342" y="62"/>
                      </a:cubicBezTo>
                      <a:cubicBezTo>
                        <a:pt x="342" y="94"/>
                        <a:pt x="342" y="94"/>
                        <a:pt x="342"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8" y="94"/>
                        <a:pt x="288" y="94"/>
                        <a:pt x="288" y="94"/>
                      </a:cubicBezTo>
                      <a:cubicBezTo>
                        <a:pt x="288" y="149"/>
                        <a:pt x="288" y="149"/>
                        <a:pt x="288" y="149"/>
                      </a:cubicBezTo>
                      <a:cubicBezTo>
                        <a:pt x="379" y="149"/>
                        <a:pt x="379" y="149"/>
                        <a:pt x="379" y="149"/>
                      </a:cubicBezTo>
                      <a:cubicBezTo>
                        <a:pt x="379" y="32"/>
                        <a:pt x="379" y="32"/>
                        <a:pt x="379" y="32"/>
                      </a:cubicBezTo>
                      <a:cubicBezTo>
                        <a:pt x="220" y="32"/>
                        <a:pt x="220" y="32"/>
                        <a:pt x="220" y="32"/>
                      </a:cubicBezTo>
                      <a:cubicBezTo>
                        <a:pt x="220" y="32"/>
                        <a:pt x="220" y="32"/>
                        <a:pt x="220"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6" y="115"/>
                        <a:pt x="156" y="115"/>
                        <a:pt x="156" y="115"/>
                      </a:cubicBezTo>
                      <a:cubicBezTo>
                        <a:pt x="99" y="115"/>
                        <a:pt x="99" y="115"/>
                        <a:pt x="99" y="115"/>
                      </a:cubicBezTo>
                      <a:cubicBezTo>
                        <a:pt x="99" y="116"/>
                        <a:pt x="99" y="116"/>
                        <a:pt x="99" y="116"/>
                      </a:cubicBezTo>
                      <a:cubicBezTo>
                        <a:pt x="70" y="116"/>
                        <a:pt x="70" y="116"/>
                        <a:pt x="70" y="116"/>
                      </a:cubicBezTo>
                      <a:cubicBezTo>
                        <a:pt x="70" y="115"/>
                        <a:pt x="70" y="115"/>
                        <a:pt x="70" y="115"/>
                      </a:cubicBezTo>
                      <a:cubicBezTo>
                        <a:pt x="69" y="115"/>
                        <a:pt x="69" y="115"/>
                        <a:pt x="69" y="115"/>
                      </a:cubicBezTo>
                      <a:cubicBezTo>
                        <a:pt x="69" y="61"/>
                        <a:pt x="69" y="61"/>
                        <a:pt x="69" y="61"/>
                      </a:cubicBezTo>
                      <a:cubicBezTo>
                        <a:pt x="99" y="61"/>
                        <a:pt x="99" y="61"/>
                        <a:pt x="99" y="61"/>
                      </a:cubicBezTo>
                      <a:cubicBezTo>
                        <a:pt x="99" y="84"/>
                        <a:pt x="99" y="84"/>
                        <a:pt x="99" y="84"/>
                      </a:cubicBezTo>
                      <a:cubicBezTo>
                        <a:pt x="123" y="84"/>
                        <a:pt x="123" y="84"/>
                        <a:pt x="123" y="84"/>
                      </a:cubicBezTo>
                      <a:cubicBezTo>
                        <a:pt x="123" y="33"/>
                        <a:pt x="123" y="33"/>
                        <a:pt x="123" y="33"/>
                      </a:cubicBezTo>
                      <a:cubicBezTo>
                        <a:pt x="32" y="33"/>
                        <a:pt x="32" y="33"/>
                        <a:pt x="32" y="33"/>
                      </a:cubicBezTo>
                      <a:lnTo>
                        <a:pt x="32"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53" name="Freeform 19"/>
                <p:cNvSpPr>
                  <a:spLocks/>
                </p:cNvSpPr>
                <p:nvPr/>
              </p:nvSpPr>
              <p:spPr bwMode="auto">
                <a:xfrm>
                  <a:off x="10028919" y="5029200"/>
                  <a:ext cx="526381" cy="126831"/>
                </a:xfrm>
                <a:custGeom>
                  <a:avLst/>
                  <a:gdLst>
                    <a:gd name="T0" fmla="*/ 33 w 412"/>
                    <a:gd name="T1" fmla="*/ 150 h 182"/>
                    <a:gd name="T2" fmla="*/ 187 w 412"/>
                    <a:gd name="T3" fmla="*/ 150 h 182"/>
                    <a:gd name="T4" fmla="*/ 187 w 412"/>
                    <a:gd name="T5" fmla="*/ 1 h 182"/>
                    <a:gd name="T6" fmla="*/ 187 w 412"/>
                    <a:gd name="T7" fmla="*/ 1 h 182"/>
                    <a:gd name="T8" fmla="*/ 187 w 412"/>
                    <a:gd name="T9" fmla="*/ 1 h 182"/>
                    <a:gd name="T10" fmla="*/ 412 w 412"/>
                    <a:gd name="T11" fmla="*/ 0 h 182"/>
                    <a:gd name="T12" fmla="*/ 412 w 412"/>
                    <a:gd name="T13" fmla="*/ 181 h 182"/>
                    <a:gd name="T14" fmla="*/ 380 w 412"/>
                    <a:gd name="T15" fmla="*/ 181 h 182"/>
                    <a:gd name="T16" fmla="*/ 380 w 412"/>
                    <a:gd name="T17" fmla="*/ 181 h 182"/>
                    <a:gd name="T18" fmla="*/ 256 w 412"/>
                    <a:gd name="T19" fmla="*/ 182 h 182"/>
                    <a:gd name="T20" fmla="*/ 255 w 412"/>
                    <a:gd name="T21" fmla="*/ 62 h 182"/>
                    <a:gd name="T22" fmla="*/ 342 w 412"/>
                    <a:gd name="T23" fmla="*/ 62 h 182"/>
                    <a:gd name="T24" fmla="*/ 342 w 412"/>
                    <a:gd name="T25" fmla="*/ 62 h 182"/>
                    <a:gd name="T26" fmla="*/ 342 w 412"/>
                    <a:gd name="T27" fmla="*/ 62 h 182"/>
                    <a:gd name="T28" fmla="*/ 342 w 412"/>
                    <a:gd name="T29" fmla="*/ 94 h 182"/>
                    <a:gd name="T30" fmla="*/ 342 w 412"/>
                    <a:gd name="T31" fmla="*/ 94 h 182"/>
                    <a:gd name="T32" fmla="*/ 342 w 412"/>
                    <a:gd name="T33" fmla="*/ 116 h 182"/>
                    <a:gd name="T34" fmla="*/ 313 w 412"/>
                    <a:gd name="T35" fmla="*/ 116 h 182"/>
                    <a:gd name="T36" fmla="*/ 313 w 412"/>
                    <a:gd name="T37" fmla="*/ 94 h 182"/>
                    <a:gd name="T38" fmla="*/ 288 w 412"/>
                    <a:gd name="T39" fmla="*/ 94 h 182"/>
                    <a:gd name="T40" fmla="*/ 288 w 412"/>
                    <a:gd name="T41" fmla="*/ 149 h 182"/>
                    <a:gd name="T42" fmla="*/ 380 w 412"/>
                    <a:gd name="T43" fmla="*/ 149 h 182"/>
                    <a:gd name="T44" fmla="*/ 380 w 412"/>
                    <a:gd name="T45" fmla="*/ 32 h 182"/>
                    <a:gd name="T46" fmla="*/ 220 w 412"/>
                    <a:gd name="T47" fmla="*/ 32 h 182"/>
                    <a:gd name="T48" fmla="*/ 220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7 w 412"/>
                    <a:gd name="T61" fmla="*/ 115 h 182"/>
                    <a:gd name="T62" fmla="*/ 100 w 412"/>
                    <a:gd name="T63" fmla="*/ 115 h 182"/>
                    <a:gd name="T64" fmla="*/ 100 w 412"/>
                    <a:gd name="T65" fmla="*/ 116 h 182"/>
                    <a:gd name="T66" fmla="*/ 71 w 412"/>
                    <a:gd name="T67" fmla="*/ 116 h 182"/>
                    <a:gd name="T68" fmla="*/ 71 w 412"/>
                    <a:gd name="T69" fmla="*/ 115 h 182"/>
                    <a:gd name="T70" fmla="*/ 70 w 412"/>
                    <a:gd name="T71" fmla="*/ 115 h 182"/>
                    <a:gd name="T72" fmla="*/ 69 w 412"/>
                    <a:gd name="T73" fmla="*/ 61 h 182"/>
                    <a:gd name="T74" fmla="*/ 100 w 412"/>
                    <a:gd name="T75" fmla="*/ 61 h 182"/>
                    <a:gd name="T76" fmla="*/ 100 w 412"/>
                    <a:gd name="T77" fmla="*/ 84 h 182"/>
                    <a:gd name="T78" fmla="*/ 124 w 412"/>
                    <a:gd name="T79" fmla="*/ 84 h 182"/>
                    <a:gd name="T80" fmla="*/ 124 w 412"/>
                    <a:gd name="T81" fmla="*/ 33 h 182"/>
                    <a:gd name="T82" fmla="*/ 33 w 412"/>
                    <a:gd name="T83" fmla="*/ 33 h 182"/>
                    <a:gd name="T84" fmla="*/ 33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3" y="150"/>
                      </a:moveTo>
                      <a:cubicBezTo>
                        <a:pt x="187" y="150"/>
                        <a:pt x="187" y="150"/>
                        <a:pt x="187" y="150"/>
                      </a:cubicBezTo>
                      <a:cubicBezTo>
                        <a:pt x="187" y="1"/>
                        <a:pt x="187" y="1"/>
                        <a:pt x="187"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80" y="181"/>
                        <a:pt x="380" y="181"/>
                        <a:pt x="380" y="181"/>
                      </a:cubicBezTo>
                      <a:cubicBezTo>
                        <a:pt x="380" y="181"/>
                        <a:pt x="380" y="181"/>
                        <a:pt x="380" y="181"/>
                      </a:cubicBezTo>
                      <a:cubicBezTo>
                        <a:pt x="256" y="182"/>
                        <a:pt x="256" y="182"/>
                        <a:pt x="256" y="182"/>
                      </a:cubicBezTo>
                      <a:cubicBezTo>
                        <a:pt x="256" y="143"/>
                        <a:pt x="255" y="100"/>
                        <a:pt x="255" y="62"/>
                      </a:cubicBezTo>
                      <a:cubicBezTo>
                        <a:pt x="285" y="62"/>
                        <a:pt x="313" y="62"/>
                        <a:pt x="342" y="62"/>
                      </a:cubicBezTo>
                      <a:cubicBezTo>
                        <a:pt x="342" y="62"/>
                        <a:pt x="342" y="62"/>
                        <a:pt x="342" y="62"/>
                      </a:cubicBezTo>
                      <a:cubicBezTo>
                        <a:pt x="342" y="62"/>
                        <a:pt x="342" y="62"/>
                        <a:pt x="342" y="62"/>
                      </a:cubicBezTo>
                      <a:cubicBezTo>
                        <a:pt x="342" y="94"/>
                        <a:pt x="342" y="94"/>
                        <a:pt x="342"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8" y="94"/>
                        <a:pt x="288" y="94"/>
                        <a:pt x="288" y="94"/>
                      </a:cubicBezTo>
                      <a:cubicBezTo>
                        <a:pt x="288" y="149"/>
                        <a:pt x="288" y="149"/>
                        <a:pt x="288" y="149"/>
                      </a:cubicBezTo>
                      <a:cubicBezTo>
                        <a:pt x="380" y="149"/>
                        <a:pt x="380" y="149"/>
                        <a:pt x="380" y="149"/>
                      </a:cubicBezTo>
                      <a:cubicBezTo>
                        <a:pt x="380" y="32"/>
                        <a:pt x="380" y="32"/>
                        <a:pt x="380" y="32"/>
                      </a:cubicBezTo>
                      <a:cubicBezTo>
                        <a:pt x="220" y="32"/>
                        <a:pt x="220" y="32"/>
                        <a:pt x="220" y="32"/>
                      </a:cubicBezTo>
                      <a:cubicBezTo>
                        <a:pt x="220" y="32"/>
                        <a:pt x="220" y="32"/>
                        <a:pt x="220"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7" y="115"/>
                        <a:pt x="157" y="115"/>
                        <a:pt x="157" y="115"/>
                      </a:cubicBezTo>
                      <a:cubicBezTo>
                        <a:pt x="100" y="115"/>
                        <a:pt x="100" y="115"/>
                        <a:pt x="100" y="115"/>
                      </a:cubicBezTo>
                      <a:cubicBezTo>
                        <a:pt x="100" y="116"/>
                        <a:pt x="100" y="116"/>
                        <a:pt x="100" y="116"/>
                      </a:cubicBezTo>
                      <a:cubicBezTo>
                        <a:pt x="71" y="116"/>
                        <a:pt x="71" y="116"/>
                        <a:pt x="71" y="116"/>
                      </a:cubicBezTo>
                      <a:cubicBezTo>
                        <a:pt x="71" y="115"/>
                        <a:pt x="71" y="115"/>
                        <a:pt x="71" y="115"/>
                      </a:cubicBezTo>
                      <a:cubicBezTo>
                        <a:pt x="70" y="115"/>
                        <a:pt x="70" y="115"/>
                        <a:pt x="70" y="115"/>
                      </a:cubicBezTo>
                      <a:cubicBezTo>
                        <a:pt x="69" y="61"/>
                        <a:pt x="69" y="61"/>
                        <a:pt x="69" y="61"/>
                      </a:cubicBezTo>
                      <a:cubicBezTo>
                        <a:pt x="100" y="61"/>
                        <a:pt x="100" y="61"/>
                        <a:pt x="100" y="61"/>
                      </a:cubicBezTo>
                      <a:cubicBezTo>
                        <a:pt x="100" y="84"/>
                        <a:pt x="100" y="84"/>
                        <a:pt x="100" y="84"/>
                      </a:cubicBezTo>
                      <a:cubicBezTo>
                        <a:pt x="124" y="84"/>
                        <a:pt x="124" y="84"/>
                        <a:pt x="124" y="84"/>
                      </a:cubicBezTo>
                      <a:cubicBezTo>
                        <a:pt x="124" y="33"/>
                        <a:pt x="124" y="33"/>
                        <a:pt x="124" y="33"/>
                      </a:cubicBezTo>
                      <a:cubicBezTo>
                        <a:pt x="33" y="33"/>
                        <a:pt x="33" y="33"/>
                        <a:pt x="33" y="33"/>
                      </a:cubicBezTo>
                      <a:lnTo>
                        <a:pt x="33"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54" name="Freeform 20"/>
                <p:cNvSpPr>
                  <a:spLocks/>
                </p:cNvSpPr>
                <p:nvPr/>
              </p:nvSpPr>
              <p:spPr bwMode="auto">
                <a:xfrm>
                  <a:off x="10583096" y="5029200"/>
                  <a:ext cx="526381" cy="126831"/>
                </a:xfrm>
                <a:custGeom>
                  <a:avLst/>
                  <a:gdLst>
                    <a:gd name="T0" fmla="*/ 33 w 412"/>
                    <a:gd name="T1" fmla="*/ 150 h 182"/>
                    <a:gd name="T2" fmla="*/ 187 w 412"/>
                    <a:gd name="T3" fmla="*/ 150 h 182"/>
                    <a:gd name="T4" fmla="*/ 187 w 412"/>
                    <a:gd name="T5" fmla="*/ 1 h 182"/>
                    <a:gd name="T6" fmla="*/ 187 w 412"/>
                    <a:gd name="T7" fmla="*/ 1 h 182"/>
                    <a:gd name="T8" fmla="*/ 187 w 412"/>
                    <a:gd name="T9" fmla="*/ 1 h 182"/>
                    <a:gd name="T10" fmla="*/ 412 w 412"/>
                    <a:gd name="T11" fmla="*/ 0 h 182"/>
                    <a:gd name="T12" fmla="*/ 412 w 412"/>
                    <a:gd name="T13" fmla="*/ 181 h 182"/>
                    <a:gd name="T14" fmla="*/ 380 w 412"/>
                    <a:gd name="T15" fmla="*/ 181 h 182"/>
                    <a:gd name="T16" fmla="*/ 380 w 412"/>
                    <a:gd name="T17" fmla="*/ 181 h 182"/>
                    <a:gd name="T18" fmla="*/ 256 w 412"/>
                    <a:gd name="T19" fmla="*/ 182 h 182"/>
                    <a:gd name="T20" fmla="*/ 256 w 412"/>
                    <a:gd name="T21" fmla="*/ 62 h 182"/>
                    <a:gd name="T22" fmla="*/ 342 w 412"/>
                    <a:gd name="T23" fmla="*/ 62 h 182"/>
                    <a:gd name="T24" fmla="*/ 342 w 412"/>
                    <a:gd name="T25" fmla="*/ 62 h 182"/>
                    <a:gd name="T26" fmla="*/ 343 w 412"/>
                    <a:gd name="T27" fmla="*/ 62 h 182"/>
                    <a:gd name="T28" fmla="*/ 343 w 412"/>
                    <a:gd name="T29" fmla="*/ 94 h 182"/>
                    <a:gd name="T30" fmla="*/ 342 w 412"/>
                    <a:gd name="T31" fmla="*/ 94 h 182"/>
                    <a:gd name="T32" fmla="*/ 342 w 412"/>
                    <a:gd name="T33" fmla="*/ 116 h 182"/>
                    <a:gd name="T34" fmla="*/ 313 w 412"/>
                    <a:gd name="T35" fmla="*/ 116 h 182"/>
                    <a:gd name="T36" fmla="*/ 313 w 412"/>
                    <a:gd name="T37" fmla="*/ 94 h 182"/>
                    <a:gd name="T38" fmla="*/ 289 w 412"/>
                    <a:gd name="T39" fmla="*/ 94 h 182"/>
                    <a:gd name="T40" fmla="*/ 289 w 412"/>
                    <a:gd name="T41" fmla="*/ 149 h 182"/>
                    <a:gd name="T42" fmla="*/ 380 w 412"/>
                    <a:gd name="T43" fmla="*/ 149 h 182"/>
                    <a:gd name="T44" fmla="*/ 380 w 412"/>
                    <a:gd name="T45" fmla="*/ 32 h 182"/>
                    <a:gd name="T46" fmla="*/ 221 w 412"/>
                    <a:gd name="T47" fmla="*/ 32 h 182"/>
                    <a:gd name="T48" fmla="*/ 221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7 w 412"/>
                    <a:gd name="T61" fmla="*/ 115 h 182"/>
                    <a:gd name="T62" fmla="*/ 100 w 412"/>
                    <a:gd name="T63" fmla="*/ 115 h 182"/>
                    <a:gd name="T64" fmla="*/ 100 w 412"/>
                    <a:gd name="T65" fmla="*/ 116 h 182"/>
                    <a:gd name="T66" fmla="*/ 71 w 412"/>
                    <a:gd name="T67" fmla="*/ 116 h 182"/>
                    <a:gd name="T68" fmla="*/ 71 w 412"/>
                    <a:gd name="T69" fmla="*/ 115 h 182"/>
                    <a:gd name="T70" fmla="*/ 70 w 412"/>
                    <a:gd name="T71" fmla="*/ 115 h 182"/>
                    <a:gd name="T72" fmla="*/ 69 w 412"/>
                    <a:gd name="T73" fmla="*/ 61 h 182"/>
                    <a:gd name="T74" fmla="*/ 100 w 412"/>
                    <a:gd name="T75" fmla="*/ 61 h 182"/>
                    <a:gd name="T76" fmla="*/ 100 w 412"/>
                    <a:gd name="T77" fmla="*/ 84 h 182"/>
                    <a:gd name="T78" fmla="*/ 124 w 412"/>
                    <a:gd name="T79" fmla="*/ 84 h 182"/>
                    <a:gd name="T80" fmla="*/ 124 w 412"/>
                    <a:gd name="T81" fmla="*/ 33 h 182"/>
                    <a:gd name="T82" fmla="*/ 33 w 412"/>
                    <a:gd name="T83" fmla="*/ 33 h 182"/>
                    <a:gd name="T84" fmla="*/ 33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3" y="150"/>
                      </a:moveTo>
                      <a:cubicBezTo>
                        <a:pt x="187" y="150"/>
                        <a:pt x="187" y="150"/>
                        <a:pt x="187" y="150"/>
                      </a:cubicBezTo>
                      <a:cubicBezTo>
                        <a:pt x="187" y="1"/>
                        <a:pt x="187" y="1"/>
                        <a:pt x="187"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80" y="181"/>
                        <a:pt x="380" y="181"/>
                        <a:pt x="380" y="181"/>
                      </a:cubicBezTo>
                      <a:cubicBezTo>
                        <a:pt x="380" y="181"/>
                        <a:pt x="380" y="181"/>
                        <a:pt x="380" y="181"/>
                      </a:cubicBezTo>
                      <a:cubicBezTo>
                        <a:pt x="256" y="182"/>
                        <a:pt x="256" y="182"/>
                        <a:pt x="256" y="182"/>
                      </a:cubicBezTo>
                      <a:cubicBezTo>
                        <a:pt x="256" y="143"/>
                        <a:pt x="256" y="100"/>
                        <a:pt x="256" y="62"/>
                      </a:cubicBezTo>
                      <a:cubicBezTo>
                        <a:pt x="285" y="62"/>
                        <a:pt x="313" y="62"/>
                        <a:pt x="342" y="62"/>
                      </a:cubicBezTo>
                      <a:cubicBezTo>
                        <a:pt x="342" y="62"/>
                        <a:pt x="342" y="62"/>
                        <a:pt x="342" y="62"/>
                      </a:cubicBezTo>
                      <a:cubicBezTo>
                        <a:pt x="343" y="62"/>
                        <a:pt x="343" y="62"/>
                        <a:pt x="343" y="62"/>
                      </a:cubicBezTo>
                      <a:cubicBezTo>
                        <a:pt x="343" y="94"/>
                        <a:pt x="343" y="94"/>
                        <a:pt x="343"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9" y="94"/>
                        <a:pt x="289" y="94"/>
                        <a:pt x="289" y="94"/>
                      </a:cubicBezTo>
                      <a:cubicBezTo>
                        <a:pt x="289" y="149"/>
                        <a:pt x="289" y="149"/>
                        <a:pt x="289" y="149"/>
                      </a:cubicBezTo>
                      <a:cubicBezTo>
                        <a:pt x="380" y="149"/>
                        <a:pt x="380" y="149"/>
                        <a:pt x="380" y="149"/>
                      </a:cubicBezTo>
                      <a:cubicBezTo>
                        <a:pt x="380" y="32"/>
                        <a:pt x="380" y="32"/>
                        <a:pt x="380" y="32"/>
                      </a:cubicBezTo>
                      <a:cubicBezTo>
                        <a:pt x="221" y="32"/>
                        <a:pt x="221" y="32"/>
                        <a:pt x="221" y="32"/>
                      </a:cubicBezTo>
                      <a:cubicBezTo>
                        <a:pt x="221" y="32"/>
                        <a:pt x="221" y="32"/>
                        <a:pt x="221"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7" y="115"/>
                        <a:pt x="157" y="115"/>
                        <a:pt x="157" y="115"/>
                      </a:cubicBezTo>
                      <a:cubicBezTo>
                        <a:pt x="100" y="115"/>
                        <a:pt x="100" y="115"/>
                        <a:pt x="100" y="115"/>
                      </a:cubicBezTo>
                      <a:cubicBezTo>
                        <a:pt x="100" y="116"/>
                        <a:pt x="100" y="116"/>
                        <a:pt x="100" y="116"/>
                      </a:cubicBezTo>
                      <a:cubicBezTo>
                        <a:pt x="71" y="116"/>
                        <a:pt x="71" y="116"/>
                        <a:pt x="71" y="116"/>
                      </a:cubicBezTo>
                      <a:cubicBezTo>
                        <a:pt x="71" y="115"/>
                        <a:pt x="71" y="115"/>
                        <a:pt x="71" y="115"/>
                      </a:cubicBezTo>
                      <a:cubicBezTo>
                        <a:pt x="70" y="115"/>
                        <a:pt x="70" y="115"/>
                        <a:pt x="70" y="115"/>
                      </a:cubicBezTo>
                      <a:cubicBezTo>
                        <a:pt x="69" y="61"/>
                        <a:pt x="69" y="61"/>
                        <a:pt x="69" y="61"/>
                      </a:cubicBezTo>
                      <a:cubicBezTo>
                        <a:pt x="100" y="61"/>
                        <a:pt x="100" y="61"/>
                        <a:pt x="100" y="61"/>
                      </a:cubicBezTo>
                      <a:cubicBezTo>
                        <a:pt x="100" y="84"/>
                        <a:pt x="100" y="84"/>
                        <a:pt x="100" y="84"/>
                      </a:cubicBezTo>
                      <a:cubicBezTo>
                        <a:pt x="124" y="84"/>
                        <a:pt x="124" y="84"/>
                        <a:pt x="124" y="84"/>
                      </a:cubicBezTo>
                      <a:cubicBezTo>
                        <a:pt x="124" y="33"/>
                        <a:pt x="124" y="33"/>
                        <a:pt x="124" y="33"/>
                      </a:cubicBezTo>
                      <a:cubicBezTo>
                        <a:pt x="33" y="33"/>
                        <a:pt x="33" y="33"/>
                        <a:pt x="33" y="33"/>
                      </a:cubicBezTo>
                      <a:lnTo>
                        <a:pt x="33"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55" name="Freeform 21"/>
                <p:cNvSpPr>
                  <a:spLocks/>
                </p:cNvSpPr>
                <p:nvPr/>
              </p:nvSpPr>
              <p:spPr bwMode="auto">
                <a:xfrm>
                  <a:off x="11140746" y="5029200"/>
                  <a:ext cx="526381" cy="126831"/>
                </a:xfrm>
                <a:custGeom>
                  <a:avLst/>
                  <a:gdLst>
                    <a:gd name="T0" fmla="*/ 32 w 412"/>
                    <a:gd name="T1" fmla="*/ 150 h 182"/>
                    <a:gd name="T2" fmla="*/ 186 w 412"/>
                    <a:gd name="T3" fmla="*/ 150 h 182"/>
                    <a:gd name="T4" fmla="*/ 186 w 412"/>
                    <a:gd name="T5" fmla="*/ 1 h 182"/>
                    <a:gd name="T6" fmla="*/ 187 w 412"/>
                    <a:gd name="T7" fmla="*/ 1 h 182"/>
                    <a:gd name="T8" fmla="*/ 187 w 412"/>
                    <a:gd name="T9" fmla="*/ 1 h 182"/>
                    <a:gd name="T10" fmla="*/ 412 w 412"/>
                    <a:gd name="T11" fmla="*/ 0 h 182"/>
                    <a:gd name="T12" fmla="*/ 412 w 412"/>
                    <a:gd name="T13" fmla="*/ 181 h 182"/>
                    <a:gd name="T14" fmla="*/ 379 w 412"/>
                    <a:gd name="T15" fmla="*/ 181 h 182"/>
                    <a:gd name="T16" fmla="*/ 379 w 412"/>
                    <a:gd name="T17" fmla="*/ 181 h 182"/>
                    <a:gd name="T18" fmla="*/ 256 w 412"/>
                    <a:gd name="T19" fmla="*/ 182 h 182"/>
                    <a:gd name="T20" fmla="*/ 255 w 412"/>
                    <a:gd name="T21" fmla="*/ 62 h 182"/>
                    <a:gd name="T22" fmla="*/ 342 w 412"/>
                    <a:gd name="T23" fmla="*/ 62 h 182"/>
                    <a:gd name="T24" fmla="*/ 342 w 412"/>
                    <a:gd name="T25" fmla="*/ 62 h 182"/>
                    <a:gd name="T26" fmla="*/ 342 w 412"/>
                    <a:gd name="T27" fmla="*/ 62 h 182"/>
                    <a:gd name="T28" fmla="*/ 342 w 412"/>
                    <a:gd name="T29" fmla="*/ 94 h 182"/>
                    <a:gd name="T30" fmla="*/ 342 w 412"/>
                    <a:gd name="T31" fmla="*/ 94 h 182"/>
                    <a:gd name="T32" fmla="*/ 342 w 412"/>
                    <a:gd name="T33" fmla="*/ 116 h 182"/>
                    <a:gd name="T34" fmla="*/ 313 w 412"/>
                    <a:gd name="T35" fmla="*/ 116 h 182"/>
                    <a:gd name="T36" fmla="*/ 313 w 412"/>
                    <a:gd name="T37" fmla="*/ 94 h 182"/>
                    <a:gd name="T38" fmla="*/ 288 w 412"/>
                    <a:gd name="T39" fmla="*/ 94 h 182"/>
                    <a:gd name="T40" fmla="*/ 288 w 412"/>
                    <a:gd name="T41" fmla="*/ 149 h 182"/>
                    <a:gd name="T42" fmla="*/ 379 w 412"/>
                    <a:gd name="T43" fmla="*/ 149 h 182"/>
                    <a:gd name="T44" fmla="*/ 379 w 412"/>
                    <a:gd name="T45" fmla="*/ 32 h 182"/>
                    <a:gd name="T46" fmla="*/ 220 w 412"/>
                    <a:gd name="T47" fmla="*/ 32 h 182"/>
                    <a:gd name="T48" fmla="*/ 220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6 w 412"/>
                    <a:gd name="T61" fmla="*/ 115 h 182"/>
                    <a:gd name="T62" fmla="*/ 99 w 412"/>
                    <a:gd name="T63" fmla="*/ 115 h 182"/>
                    <a:gd name="T64" fmla="*/ 99 w 412"/>
                    <a:gd name="T65" fmla="*/ 116 h 182"/>
                    <a:gd name="T66" fmla="*/ 70 w 412"/>
                    <a:gd name="T67" fmla="*/ 116 h 182"/>
                    <a:gd name="T68" fmla="*/ 70 w 412"/>
                    <a:gd name="T69" fmla="*/ 115 h 182"/>
                    <a:gd name="T70" fmla="*/ 69 w 412"/>
                    <a:gd name="T71" fmla="*/ 115 h 182"/>
                    <a:gd name="T72" fmla="*/ 69 w 412"/>
                    <a:gd name="T73" fmla="*/ 61 h 182"/>
                    <a:gd name="T74" fmla="*/ 99 w 412"/>
                    <a:gd name="T75" fmla="*/ 61 h 182"/>
                    <a:gd name="T76" fmla="*/ 99 w 412"/>
                    <a:gd name="T77" fmla="*/ 84 h 182"/>
                    <a:gd name="T78" fmla="*/ 124 w 412"/>
                    <a:gd name="T79" fmla="*/ 84 h 182"/>
                    <a:gd name="T80" fmla="*/ 124 w 412"/>
                    <a:gd name="T81" fmla="*/ 33 h 182"/>
                    <a:gd name="T82" fmla="*/ 32 w 412"/>
                    <a:gd name="T83" fmla="*/ 33 h 182"/>
                    <a:gd name="T84" fmla="*/ 32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2" y="150"/>
                      </a:moveTo>
                      <a:cubicBezTo>
                        <a:pt x="186" y="150"/>
                        <a:pt x="186" y="150"/>
                        <a:pt x="186" y="150"/>
                      </a:cubicBezTo>
                      <a:cubicBezTo>
                        <a:pt x="186" y="1"/>
                        <a:pt x="186" y="1"/>
                        <a:pt x="186"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79" y="181"/>
                        <a:pt x="379" y="181"/>
                        <a:pt x="379" y="181"/>
                      </a:cubicBezTo>
                      <a:cubicBezTo>
                        <a:pt x="379" y="181"/>
                        <a:pt x="379" y="181"/>
                        <a:pt x="379" y="181"/>
                      </a:cubicBezTo>
                      <a:cubicBezTo>
                        <a:pt x="256" y="182"/>
                        <a:pt x="256" y="182"/>
                        <a:pt x="256" y="182"/>
                      </a:cubicBezTo>
                      <a:cubicBezTo>
                        <a:pt x="256" y="143"/>
                        <a:pt x="255" y="100"/>
                        <a:pt x="255" y="62"/>
                      </a:cubicBezTo>
                      <a:cubicBezTo>
                        <a:pt x="284" y="62"/>
                        <a:pt x="313" y="62"/>
                        <a:pt x="342" y="62"/>
                      </a:cubicBezTo>
                      <a:cubicBezTo>
                        <a:pt x="342" y="62"/>
                        <a:pt x="342" y="62"/>
                        <a:pt x="342" y="62"/>
                      </a:cubicBezTo>
                      <a:cubicBezTo>
                        <a:pt x="342" y="62"/>
                        <a:pt x="342" y="62"/>
                        <a:pt x="342" y="62"/>
                      </a:cubicBezTo>
                      <a:cubicBezTo>
                        <a:pt x="342" y="94"/>
                        <a:pt x="342" y="94"/>
                        <a:pt x="342"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8" y="94"/>
                        <a:pt x="288" y="94"/>
                        <a:pt x="288" y="94"/>
                      </a:cubicBezTo>
                      <a:cubicBezTo>
                        <a:pt x="288" y="149"/>
                        <a:pt x="288" y="149"/>
                        <a:pt x="288" y="149"/>
                      </a:cubicBezTo>
                      <a:cubicBezTo>
                        <a:pt x="379" y="149"/>
                        <a:pt x="379" y="149"/>
                        <a:pt x="379" y="149"/>
                      </a:cubicBezTo>
                      <a:cubicBezTo>
                        <a:pt x="379" y="32"/>
                        <a:pt x="379" y="32"/>
                        <a:pt x="379" y="32"/>
                      </a:cubicBezTo>
                      <a:cubicBezTo>
                        <a:pt x="220" y="32"/>
                        <a:pt x="220" y="32"/>
                        <a:pt x="220" y="32"/>
                      </a:cubicBezTo>
                      <a:cubicBezTo>
                        <a:pt x="220" y="32"/>
                        <a:pt x="220" y="32"/>
                        <a:pt x="220"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6" y="115"/>
                        <a:pt x="156" y="115"/>
                        <a:pt x="156" y="115"/>
                      </a:cubicBezTo>
                      <a:cubicBezTo>
                        <a:pt x="99" y="115"/>
                        <a:pt x="99" y="115"/>
                        <a:pt x="99" y="115"/>
                      </a:cubicBezTo>
                      <a:cubicBezTo>
                        <a:pt x="99" y="116"/>
                        <a:pt x="99" y="116"/>
                        <a:pt x="99" y="116"/>
                      </a:cubicBezTo>
                      <a:cubicBezTo>
                        <a:pt x="70" y="116"/>
                        <a:pt x="70" y="116"/>
                        <a:pt x="70" y="116"/>
                      </a:cubicBezTo>
                      <a:cubicBezTo>
                        <a:pt x="70" y="115"/>
                        <a:pt x="70" y="115"/>
                        <a:pt x="70" y="115"/>
                      </a:cubicBezTo>
                      <a:cubicBezTo>
                        <a:pt x="69" y="115"/>
                        <a:pt x="69" y="115"/>
                        <a:pt x="69" y="115"/>
                      </a:cubicBezTo>
                      <a:cubicBezTo>
                        <a:pt x="69" y="61"/>
                        <a:pt x="69" y="61"/>
                        <a:pt x="69" y="61"/>
                      </a:cubicBezTo>
                      <a:cubicBezTo>
                        <a:pt x="99" y="61"/>
                        <a:pt x="99" y="61"/>
                        <a:pt x="99" y="61"/>
                      </a:cubicBezTo>
                      <a:cubicBezTo>
                        <a:pt x="99" y="84"/>
                        <a:pt x="99" y="84"/>
                        <a:pt x="99" y="84"/>
                      </a:cubicBezTo>
                      <a:cubicBezTo>
                        <a:pt x="124" y="84"/>
                        <a:pt x="124" y="84"/>
                        <a:pt x="124" y="84"/>
                      </a:cubicBezTo>
                      <a:cubicBezTo>
                        <a:pt x="124" y="33"/>
                        <a:pt x="124" y="33"/>
                        <a:pt x="124" y="33"/>
                      </a:cubicBezTo>
                      <a:cubicBezTo>
                        <a:pt x="32" y="33"/>
                        <a:pt x="32" y="33"/>
                        <a:pt x="32" y="33"/>
                      </a:cubicBezTo>
                      <a:lnTo>
                        <a:pt x="32"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56" name="Freeform 22"/>
                <p:cNvSpPr>
                  <a:spLocks/>
                </p:cNvSpPr>
                <p:nvPr/>
              </p:nvSpPr>
              <p:spPr bwMode="auto">
                <a:xfrm>
                  <a:off x="11696660" y="5029200"/>
                  <a:ext cx="526381" cy="126831"/>
                </a:xfrm>
                <a:custGeom>
                  <a:avLst/>
                  <a:gdLst>
                    <a:gd name="T0" fmla="*/ 33 w 412"/>
                    <a:gd name="T1" fmla="*/ 150 h 182"/>
                    <a:gd name="T2" fmla="*/ 187 w 412"/>
                    <a:gd name="T3" fmla="*/ 150 h 182"/>
                    <a:gd name="T4" fmla="*/ 187 w 412"/>
                    <a:gd name="T5" fmla="*/ 1 h 182"/>
                    <a:gd name="T6" fmla="*/ 187 w 412"/>
                    <a:gd name="T7" fmla="*/ 1 h 182"/>
                    <a:gd name="T8" fmla="*/ 187 w 412"/>
                    <a:gd name="T9" fmla="*/ 1 h 182"/>
                    <a:gd name="T10" fmla="*/ 412 w 412"/>
                    <a:gd name="T11" fmla="*/ 0 h 182"/>
                    <a:gd name="T12" fmla="*/ 412 w 412"/>
                    <a:gd name="T13" fmla="*/ 181 h 182"/>
                    <a:gd name="T14" fmla="*/ 380 w 412"/>
                    <a:gd name="T15" fmla="*/ 181 h 182"/>
                    <a:gd name="T16" fmla="*/ 380 w 412"/>
                    <a:gd name="T17" fmla="*/ 181 h 182"/>
                    <a:gd name="T18" fmla="*/ 256 w 412"/>
                    <a:gd name="T19" fmla="*/ 182 h 182"/>
                    <a:gd name="T20" fmla="*/ 256 w 412"/>
                    <a:gd name="T21" fmla="*/ 62 h 182"/>
                    <a:gd name="T22" fmla="*/ 342 w 412"/>
                    <a:gd name="T23" fmla="*/ 62 h 182"/>
                    <a:gd name="T24" fmla="*/ 342 w 412"/>
                    <a:gd name="T25" fmla="*/ 62 h 182"/>
                    <a:gd name="T26" fmla="*/ 343 w 412"/>
                    <a:gd name="T27" fmla="*/ 62 h 182"/>
                    <a:gd name="T28" fmla="*/ 343 w 412"/>
                    <a:gd name="T29" fmla="*/ 94 h 182"/>
                    <a:gd name="T30" fmla="*/ 342 w 412"/>
                    <a:gd name="T31" fmla="*/ 94 h 182"/>
                    <a:gd name="T32" fmla="*/ 342 w 412"/>
                    <a:gd name="T33" fmla="*/ 116 h 182"/>
                    <a:gd name="T34" fmla="*/ 313 w 412"/>
                    <a:gd name="T35" fmla="*/ 116 h 182"/>
                    <a:gd name="T36" fmla="*/ 313 w 412"/>
                    <a:gd name="T37" fmla="*/ 94 h 182"/>
                    <a:gd name="T38" fmla="*/ 289 w 412"/>
                    <a:gd name="T39" fmla="*/ 94 h 182"/>
                    <a:gd name="T40" fmla="*/ 289 w 412"/>
                    <a:gd name="T41" fmla="*/ 149 h 182"/>
                    <a:gd name="T42" fmla="*/ 380 w 412"/>
                    <a:gd name="T43" fmla="*/ 149 h 182"/>
                    <a:gd name="T44" fmla="*/ 380 w 412"/>
                    <a:gd name="T45" fmla="*/ 32 h 182"/>
                    <a:gd name="T46" fmla="*/ 221 w 412"/>
                    <a:gd name="T47" fmla="*/ 32 h 182"/>
                    <a:gd name="T48" fmla="*/ 221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7 w 412"/>
                    <a:gd name="T61" fmla="*/ 115 h 182"/>
                    <a:gd name="T62" fmla="*/ 100 w 412"/>
                    <a:gd name="T63" fmla="*/ 115 h 182"/>
                    <a:gd name="T64" fmla="*/ 100 w 412"/>
                    <a:gd name="T65" fmla="*/ 116 h 182"/>
                    <a:gd name="T66" fmla="*/ 71 w 412"/>
                    <a:gd name="T67" fmla="*/ 116 h 182"/>
                    <a:gd name="T68" fmla="*/ 71 w 412"/>
                    <a:gd name="T69" fmla="*/ 115 h 182"/>
                    <a:gd name="T70" fmla="*/ 70 w 412"/>
                    <a:gd name="T71" fmla="*/ 115 h 182"/>
                    <a:gd name="T72" fmla="*/ 69 w 412"/>
                    <a:gd name="T73" fmla="*/ 61 h 182"/>
                    <a:gd name="T74" fmla="*/ 100 w 412"/>
                    <a:gd name="T75" fmla="*/ 61 h 182"/>
                    <a:gd name="T76" fmla="*/ 100 w 412"/>
                    <a:gd name="T77" fmla="*/ 84 h 182"/>
                    <a:gd name="T78" fmla="*/ 124 w 412"/>
                    <a:gd name="T79" fmla="*/ 84 h 182"/>
                    <a:gd name="T80" fmla="*/ 124 w 412"/>
                    <a:gd name="T81" fmla="*/ 33 h 182"/>
                    <a:gd name="T82" fmla="*/ 33 w 412"/>
                    <a:gd name="T83" fmla="*/ 33 h 182"/>
                    <a:gd name="T84" fmla="*/ 33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3" y="150"/>
                      </a:moveTo>
                      <a:cubicBezTo>
                        <a:pt x="187" y="150"/>
                        <a:pt x="187" y="150"/>
                        <a:pt x="187" y="150"/>
                      </a:cubicBezTo>
                      <a:cubicBezTo>
                        <a:pt x="187" y="1"/>
                        <a:pt x="187" y="1"/>
                        <a:pt x="187"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80" y="181"/>
                        <a:pt x="380" y="181"/>
                        <a:pt x="380" y="181"/>
                      </a:cubicBezTo>
                      <a:cubicBezTo>
                        <a:pt x="380" y="181"/>
                        <a:pt x="380" y="181"/>
                        <a:pt x="380" y="181"/>
                      </a:cubicBezTo>
                      <a:cubicBezTo>
                        <a:pt x="256" y="182"/>
                        <a:pt x="256" y="182"/>
                        <a:pt x="256" y="182"/>
                      </a:cubicBezTo>
                      <a:cubicBezTo>
                        <a:pt x="256" y="143"/>
                        <a:pt x="256" y="100"/>
                        <a:pt x="256" y="62"/>
                      </a:cubicBezTo>
                      <a:cubicBezTo>
                        <a:pt x="285" y="62"/>
                        <a:pt x="313" y="62"/>
                        <a:pt x="342" y="62"/>
                      </a:cubicBezTo>
                      <a:cubicBezTo>
                        <a:pt x="342" y="62"/>
                        <a:pt x="342" y="62"/>
                        <a:pt x="342" y="62"/>
                      </a:cubicBezTo>
                      <a:cubicBezTo>
                        <a:pt x="343" y="62"/>
                        <a:pt x="343" y="62"/>
                        <a:pt x="343" y="62"/>
                      </a:cubicBezTo>
                      <a:cubicBezTo>
                        <a:pt x="343" y="94"/>
                        <a:pt x="343" y="94"/>
                        <a:pt x="343"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9" y="94"/>
                        <a:pt x="289" y="94"/>
                        <a:pt x="289" y="94"/>
                      </a:cubicBezTo>
                      <a:cubicBezTo>
                        <a:pt x="289" y="149"/>
                        <a:pt x="289" y="149"/>
                        <a:pt x="289" y="149"/>
                      </a:cubicBezTo>
                      <a:cubicBezTo>
                        <a:pt x="380" y="149"/>
                        <a:pt x="380" y="149"/>
                        <a:pt x="380" y="149"/>
                      </a:cubicBezTo>
                      <a:cubicBezTo>
                        <a:pt x="380" y="32"/>
                        <a:pt x="380" y="32"/>
                        <a:pt x="380" y="32"/>
                      </a:cubicBezTo>
                      <a:cubicBezTo>
                        <a:pt x="221" y="32"/>
                        <a:pt x="221" y="32"/>
                        <a:pt x="221" y="32"/>
                      </a:cubicBezTo>
                      <a:cubicBezTo>
                        <a:pt x="221" y="32"/>
                        <a:pt x="221" y="32"/>
                        <a:pt x="221"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7" y="115"/>
                        <a:pt x="157" y="115"/>
                        <a:pt x="157" y="115"/>
                      </a:cubicBezTo>
                      <a:cubicBezTo>
                        <a:pt x="100" y="115"/>
                        <a:pt x="100" y="115"/>
                        <a:pt x="100" y="115"/>
                      </a:cubicBezTo>
                      <a:cubicBezTo>
                        <a:pt x="100" y="116"/>
                        <a:pt x="100" y="116"/>
                        <a:pt x="100" y="116"/>
                      </a:cubicBezTo>
                      <a:cubicBezTo>
                        <a:pt x="71" y="116"/>
                        <a:pt x="71" y="116"/>
                        <a:pt x="71" y="116"/>
                      </a:cubicBezTo>
                      <a:cubicBezTo>
                        <a:pt x="71" y="115"/>
                        <a:pt x="71" y="115"/>
                        <a:pt x="71" y="115"/>
                      </a:cubicBezTo>
                      <a:cubicBezTo>
                        <a:pt x="70" y="115"/>
                        <a:pt x="70" y="115"/>
                        <a:pt x="70" y="115"/>
                      </a:cubicBezTo>
                      <a:cubicBezTo>
                        <a:pt x="69" y="61"/>
                        <a:pt x="69" y="61"/>
                        <a:pt x="69" y="61"/>
                      </a:cubicBezTo>
                      <a:cubicBezTo>
                        <a:pt x="100" y="61"/>
                        <a:pt x="100" y="61"/>
                        <a:pt x="100" y="61"/>
                      </a:cubicBezTo>
                      <a:cubicBezTo>
                        <a:pt x="100" y="84"/>
                        <a:pt x="100" y="84"/>
                        <a:pt x="100" y="84"/>
                      </a:cubicBezTo>
                      <a:cubicBezTo>
                        <a:pt x="124" y="84"/>
                        <a:pt x="124" y="84"/>
                        <a:pt x="124" y="84"/>
                      </a:cubicBezTo>
                      <a:cubicBezTo>
                        <a:pt x="124" y="33"/>
                        <a:pt x="124" y="33"/>
                        <a:pt x="124" y="33"/>
                      </a:cubicBezTo>
                      <a:cubicBezTo>
                        <a:pt x="33" y="33"/>
                        <a:pt x="33" y="33"/>
                        <a:pt x="33" y="33"/>
                      </a:cubicBezTo>
                      <a:lnTo>
                        <a:pt x="33"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57" name="Freeform 23"/>
                <p:cNvSpPr>
                  <a:spLocks/>
                </p:cNvSpPr>
                <p:nvPr/>
              </p:nvSpPr>
              <p:spPr bwMode="auto">
                <a:xfrm>
                  <a:off x="12250836" y="5029200"/>
                  <a:ext cx="524643" cy="126831"/>
                </a:xfrm>
                <a:custGeom>
                  <a:avLst/>
                  <a:gdLst>
                    <a:gd name="T0" fmla="*/ 32 w 411"/>
                    <a:gd name="T1" fmla="*/ 150 h 182"/>
                    <a:gd name="T2" fmla="*/ 186 w 411"/>
                    <a:gd name="T3" fmla="*/ 150 h 182"/>
                    <a:gd name="T4" fmla="*/ 186 w 411"/>
                    <a:gd name="T5" fmla="*/ 1 h 182"/>
                    <a:gd name="T6" fmla="*/ 187 w 411"/>
                    <a:gd name="T7" fmla="*/ 1 h 182"/>
                    <a:gd name="T8" fmla="*/ 187 w 411"/>
                    <a:gd name="T9" fmla="*/ 1 h 182"/>
                    <a:gd name="T10" fmla="*/ 411 w 411"/>
                    <a:gd name="T11" fmla="*/ 0 h 182"/>
                    <a:gd name="T12" fmla="*/ 411 w 411"/>
                    <a:gd name="T13" fmla="*/ 181 h 182"/>
                    <a:gd name="T14" fmla="*/ 379 w 411"/>
                    <a:gd name="T15" fmla="*/ 181 h 182"/>
                    <a:gd name="T16" fmla="*/ 379 w 411"/>
                    <a:gd name="T17" fmla="*/ 181 h 182"/>
                    <a:gd name="T18" fmla="*/ 256 w 411"/>
                    <a:gd name="T19" fmla="*/ 182 h 182"/>
                    <a:gd name="T20" fmla="*/ 255 w 411"/>
                    <a:gd name="T21" fmla="*/ 62 h 182"/>
                    <a:gd name="T22" fmla="*/ 342 w 411"/>
                    <a:gd name="T23" fmla="*/ 62 h 182"/>
                    <a:gd name="T24" fmla="*/ 342 w 411"/>
                    <a:gd name="T25" fmla="*/ 62 h 182"/>
                    <a:gd name="T26" fmla="*/ 342 w 411"/>
                    <a:gd name="T27" fmla="*/ 62 h 182"/>
                    <a:gd name="T28" fmla="*/ 342 w 411"/>
                    <a:gd name="T29" fmla="*/ 94 h 182"/>
                    <a:gd name="T30" fmla="*/ 342 w 411"/>
                    <a:gd name="T31" fmla="*/ 94 h 182"/>
                    <a:gd name="T32" fmla="*/ 342 w 411"/>
                    <a:gd name="T33" fmla="*/ 116 h 182"/>
                    <a:gd name="T34" fmla="*/ 313 w 411"/>
                    <a:gd name="T35" fmla="*/ 116 h 182"/>
                    <a:gd name="T36" fmla="*/ 313 w 411"/>
                    <a:gd name="T37" fmla="*/ 94 h 182"/>
                    <a:gd name="T38" fmla="*/ 288 w 411"/>
                    <a:gd name="T39" fmla="*/ 94 h 182"/>
                    <a:gd name="T40" fmla="*/ 288 w 411"/>
                    <a:gd name="T41" fmla="*/ 149 h 182"/>
                    <a:gd name="T42" fmla="*/ 379 w 411"/>
                    <a:gd name="T43" fmla="*/ 149 h 182"/>
                    <a:gd name="T44" fmla="*/ 379 w 411"/>
                    <a:gd name="T45" fmla="*/ 32 h 182"/>
                    <a:gd name="T46" fmla="*/ 220 w 411"/>
                    <a:gd name="T47" fmla="*/ 32 h 182"/>
                    <a:gd name="T48" fmla="*/ 220 w 411"/>
                    <a:gd name="T49" fmla="*/ 32 h 182"/>
                    <a:gd name="T50" fmla="*/ 219 w 411"/>
                    <a:gd name="T51" fmla="*/ 32 h 182"/>
                    <a:gd name="T52" fmla="*/ 219 w 411"/>
                    <a:gd name="T53" fmla="*/ 182 h 182"/>
                    <a:gd name="T54" fmla="*/ 0 w 411"/>
                    <a:gd name="T55" fmla="*/ 182 h 182"/>
                    <a:gd name="T56" fmla="*/ 0 w 411"/>
                    <a:gd name="T57" fmla="*/ 1 h 182"/>
                    <a:gd name="T58" fmla="*/ 156 w 411"/>
                    <a:gd name="T59" fmla="*/ 0 h 182"/>
                    <a:gd name="T60" fmla="*/ 156 w 411"/>
                    <a:gd name="T61" fmla="*/ 115 h 182"/>
                    <a:gd name="T62" fmla="*/ 99 w 411"/>
                    <a:gd name="T63" fmla="*/ 115 h 182"/>
                    <a:gd name="T64" fmla="*/ 99 w 411"/>
                    <a:gd name="T65" fmla="*/ 116 h 182"/>
                    <a:gd name="T66" fmla="*/ 70 w 411"/>
                    <a:gd name="T67" fmla="*/ 116 h 182"/>
                    <a:gd name="T68" fmla="*/ 70 w 411"/>
                    <a:gd name="T69" fmla="*/ 115 h 182"/>
                    <a:gd name="T70" fmla="*/ 69 w 411"/>
                    <a:gd name="T71" fmla="*/ 115 h 182"/>
                    <a:gd name="T72" fmla="*/ 69 w 411"/>
                    <a:gd name="T73" fmla="*/ 61 h 182"/>
                    <a:gd name="T74" fmla="*/ 99 w 411"/>
                    <a:gd name="T75" fmla="*/ 61 h 182"/>
                    <a:gd name="T76" fmla="*/ 99 w 411"/>
                    <a:gd name="T77" fmla="*/ 84 h 182"/>
                    <a:gd name="T78" fmla="*/ 123 w 411"/>
                    <a:gd name="T79" fmla="*/ 84 h 182"/>
                    <a:gd name="T80" fmla="*/ 123 w 411"/>
                    <a:gd name="T81" fmla="*/ 33 h 182"/>
                    <a:gd name="T82" fmla="*/ 32 w 411"/>
                    <a:gd name="T83" fmla="*/ 33 h 182"/>
                    <a:gd name="T84" fmla="*/ 32 w 411"/>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1" h="182">
                      <a:moveTo>
                        <a:pt x="32" y="150"/>
                      </a:moveTo>
                      <a:cubicBezTo>
                        <a:pt x="186" y="150"/>
                        <a:pt x="186" y="150"/>
                        <a:pt x="186" y="150"/>
                      </a:cubicBezTo>
                      <a:cubicBezTo>
                        <a:pt x="186" y="1"/>
                        <a:pt x="186" y="1"/>
                        <a:pt x="186" y="1"/>
                      </a:cubicBezTo>
                      <a:cubicBezTo>
                        <a:pt x="187" y="1"/>
                        <a:pt x="187" y="1"/>
                        <a:pt x="187" y="1"/>
                      </a:cubicBezTo>
                      <a:cubicBezTo>
                        <a:pt x="187" y="1"/>
                        <a:pt x="187" y="1"/>
                        <a:pt x="187" y="1"/>
                      </a:cubicBezTo>
                      <a:cubicBezTo>
                        <a:pt x="268" y="1"/>
                        <a:pt x="332" y="0"/>
                        <a:pt x="411" y="0"/>
                      </a:cubicBezTo>
                      <a:cubicBezTo>
                        <a:pt x="411" y="181"/>
                        <a:pt x="411" y="181"/>
                        <a:pt x="411" y="181"/>
                      </a:cubicBezTo>
                      <a:cubicBezTo>
                        <a:pt x="379" y="181"/>
                        <a:pt x="379" y="181"/>
                        <a:pt x="379" y="181"/>
                      </a:cubicBezTo>
                      <a:cubicBezTo>
                        <a:pt x="379" y="181"/>
                        <a:pt x="379" y="181"/>
                        <a:pt x="379" y="181"/>
                      </a:cubicBezTo>
                      <a:cubicBezTo>
                        <a:pt x="256" y="182"/>
                        <a:pt x="256" y="182"/>
                        <a:pt x="256" y="182"/>
                      </a:cubicBezTo>
                      <a:cubicBezTo>
                        <a:pt x="256" y="143"/>
                        <a:pt x="255" y="100"/>
                        <a:pt x="255" y="62"/>
                      </a:cubicBezTo>
                      <a:cubicBezTo>
                        <a:pt x="284" y="62"/>
                        <a:pt x="313" y="62"/>
                        <a:pt x="342" y="62"/>
                      </a:cubicBezTo>
                      <a:cubicBezTo>
                        <a:pt x="342" y="62"/>
                        <a:pt x="342" y="62"/>
                        <a:pt x="342" y="62"/>
                      </a:cubicBezTo>
                      <a:cubicBezTo>
                        <a:pt x="342" y="62"/>
                        <a:pt x="342" y="62"/>
                        <a:pt x="342" y="62"/>
                      </a:cubicBezTo>
                      <a:cubicBezTo>
                        <a:pt x="342" y="94"/>
                        <a:pt x="342" y="94"/>
                        <a:pt x="342"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8" y="94"/>
                        <a:pt x="288" y="94"/>
                        <a:pt x="288" y="94"/>
                      </a:cubicBezTo>
                      <a:cubicBezTo>
                        <a:pt x="288" y="149"/>
                        <a:pt x="288" y="149"/>
                        <a:pt x="288" y="149"/>
                      </a:cubicBezTo>
                      <a:cubicBezTo>
                        <a:pt x="379" y="149"/>
                        <a:pt x="379" y="149"/>
                        <a:pt x="379" y="149"/>
                      </a:cubicBezTo>
                      <a:cubicBezTo>
                        <a:pt x="379" y="32"/>
                        <a:pt x="379" y="32"/>
                        <a:pt x="379" y="32"/>
                      </a:cubicBezTo>
                      <a:cubicBezTo>
                        <a:pt x="220" y="32"/>
                        <a:pt x="220" y="32"/>
                        <a:pt x="220" y="32"/>
                      </a:cubicBezTo>
                      <a:cubicBezTo>
                        <a:pt x="220" y="32"/>
                        <a:pt x="220" y="32"/>
                        <a:pt x="220"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6" y="115"/>
                        <a:pt x="156" y="115"/>
                        <a:pt x="156" y="115"/>
                      </a:cubicBezTo>
                      <a:cubicBezTo>
                        <a:pt x="99" y="115"/>
                        <a:pt x="99" y="115"/>
                        <a:pt x="99" y="115"/>
                      </a:cubicBezTo>
                      <a:cubicBezTo>
                        <a:pt x="99" y="116"/>
                        <a:pt x="99" y="116"/>
                        <a:pt x="99" y="116"/>
                      </a:cubicBezTo>
                      <a:cubicBezTo>
                        <a:pt x="70" y="116"/>
                        <a:pt x="70" y="116"/>
                        <a:pt x="70" y="116"/>
                      </a:cubicBezTo>
                      <a:cubicBezTo>
                        <a:pt x="70" y="115"/>
                        <a:pt x="70" y="115"/>
                        <a:pt x="70" y="115"/>
                      </a:cubicBezTo>
                      <a:cubicBezTo>
                        <a:pt x="69" y="115"/>
                        <a:pt x="69" y="115"/>
                        <a:pt x="69" y="115"/>
                      </a:cubicBezTo>
                      <a:cubicBezTo>
                        <a:pt x="69" y="61"/>
                        <a:pt x="69" y="61"/>
                        <a:pt x="69" y="61"/>
                      </a:cubicBezTo>
                      <a:cubicBezTo>
                        <a:pt x="99" y="61"/>
                        <a:pt x="99" y="61"/>
                        <a:pt x="99" y="61"/>
                      </a:cubicBezTo>
                      <a:cubicBezTo>
                        <a:pt x="99" y="84"/>
                        <a:pt x="99" y="84"/>
                        <a:pt x="99" y="84"/>
                      </a:cubicBezTo>
                      <a:cubicBezTo>
                        <a:pt x="123" y="84"/>
                        <a:pt x="123" y="84"/>
                        <a:pt x="123" y="84"/>
                      </a:cubicBezTo>
                      <a:cubicBezTo>
                        <a:pt x="123" y="33"/>
                        <a:pt x="123" y="33"/>
                        <a:pt x="123" y="33"/>
                      </a:cubicBezTo>
                      <a:cubicBezTo>
                        <a:pt x="32" y="33"/>
                        <a:pt x="32" y="33"/>
                        <a:pt x="32" y="33"/>
                      </a:cubicBezTo>
                      <a:lnTo>
                        <a:pt x="32"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58" name="Freeform 24"/>
                <p:cNvSpPr>
                  <a:spLocks/>
                </p:cNvSpPr>
                <p:nvPr/>
              </p:nvSpPr>
              <p:spPr bwMode="auto">
                <a:xfrm>
                  <a:off x="12806750" y="5029200"/>
                  <a:ext cx="526381" cy="126831"/>
                </a:xfrm>
                <a:custGeom>
                  <a:avLst/>
                  <a:gdLst>
                    <a:gd name="T0" fmla="*/ 33 w 412"/>
                    <a:gd name="T1" fmla="*/ 150 h 182"/>
                    <a:gd name="T2" fmla="*/ 187 w 412"/>
                    <a:gd name="T3" fmla="*/ 150 h 182"/>
                    <a:gd name="T4" fmla="*/ 187 w 412"/>
                    <a:gd name="T5" fmla="*/ 1 h 182"/>
                    <a:gd name="T6" fmla="*/ 187 w 412"/>
                    <a:gd name="T7" fmla="*/ 1 h 182"/>
                    <a:gd name="T8" fmla="*/ 187 w 412"/>
                    <a:gd name="T9" fmla="*/ 1 h 182"/>
                    <a:gd name="T10" fmla="*/ 412 w 412"/>
                    <a:gd name="T11" fmla="*/ 0 h 182"/>
                    <a:gd name="T12" fmla="*/ 412 w 412"/>
                    <a:gd name="T13" fmla="*/ 181 h 182"/>
                    <a:gd name="T14" fmla="*/ 380 w 412"/>
                    <a:gd name="T15" fmla="*/ 181 h 182"/>
                    <a:gd name="T16" fmla="*/ 380 w 412"/>
                    <a:gd name="T17" fmla="*/ 181 h 182"/>
                    <a:gd name="T18" fmla="*/ 256 w 412"/>
                    <a:gd name="T19" fmla="*/ 182 h 182"/>
                    <a:gd name="T20" fmla="*/ 255 w 412"/>
                    <a:gd name="T21" fmla="*/ 62 h 182"/>
                    <a:gd name="T22" fmla="*/ 342 w 412"/>
                    <a:gd name="T23" fmla="*/ 62 h 182"/>
                    <a:gd name="T24" fmla="*/ 342 w 412"/>
                    <a:gd name="T25" fmla="*/ 62 h 182"/>
                    <a:gd name="T26" fmla="*/ 342 w 412"/>
                    <a:gd name="T27" fmla="*/ 62 h 182"/>
                    <a:gd name="T28" fmla="*/ 342 w 412"/>
                    <a:gd name="T29" fmla="*/ 94 h 182"/>
                    <a:gd name="T30" fmla="*/ 342 w 412"/>
                    <a:gd name="T31" fmla="*/ 94 h 182"/>
                    <a:gd name="T32" fmla="*/ 342 w 412"/>
                    <a:gd name="T33" fmla="*/ 116 h 182"/>
                    <a:gd name="T34" fmla="*/ 313 w 412"/>
                    <a:gd name="T35" fmla="*/ 116 h 182"/>
                    <a:gd name="T36" fmla="*/ 313 w 412"/>
                    <a:gd name="T37" fmla="*/ 94 h 182"/>
                    <a:gd name="T38" fmla="*/ 288 w 412"/>
                    <a:gd name="T39" fmla="*/ 94 h 182"/>
                    <a:gd name="T40" fmla="*/ 288 w 412"/>
                    <a:gd name="T41" fmla="*/ 149 h 182"/>
                    <a:gd name="T42" fmla="*/ 380 w 412"/>
                    <a:gd name="T43" fmla="*/ 149 h 182"/>
                    <a:gd name="T44" fmla="*/ 380 w 412"/>
                    <a:gd name="T45" fmla="*/ 32 h 182"/>
                    <a:gd name="T46" fmla="*/ 220 w 412"/>
                    <a:gd name="T47" fmla="*/ 32 h 182"/>
                    <a:gd name="T48" fmla="*/ 220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7 w 412"/>
                    <a:gd name="T61" fmla="*/ 115 h 182"/>
                    <a:gd name="T62" fmla="*/ 100 w 412"/>
                    <a:gd name="T63" fmla="*/ 115 h 182"/>
                    <a:gd name="T64" fmla="*/ 100 w 412"/>
                    <a:gd name="T65" fmla="*/ 116 h 182"/>
                    <a:gd name="T66" fmla="*/ 71 w 412"/>
                    <a:gd name="T67" fmla="*/ 116 h 182"/>
                    <a:gd name="T68" fmla="*/ 71 w 412"/>
                    <a:gd name="T69" fmla="*/ 115 h 182"/>
                    <a:gd name="T70" fmla="*/ 70 w 412"/>
                    <a:gd name="T71" fmla="*/ 115 h 182"/>
                    <a:gd name="T72" fmla="*/ 69 w 412"/>
                    <a:gd name="T73" fmla="*/ 61 h 182"/>
                    <a:gd name="T74" fmla="*/ 100 w 412"/>
                    <a:gd name="T75" fmla="*/ 61 h 182"/>
                    <a:gd name="T76" fmla="*/ 100 w 412"/>
                    <a:gd name="T77" fmla="*/ 84 h 182"/>
                    <a:gd name="T78" fmla="*/ 124 w 412"/>
                    <a:gd name="T79" fmla="*/ 84 h 182"/>
                    <a:gd name="T80" fmla="*/ 124 w 412"/>
                    <a:gd name="T81" fmla="*/ 33 h 182"/>
                    <a:gd name="T82" fmla="*/ 33 w 412"/>
                    <a:gd name="T83" fmla="*/ 33 h 182"/>
                    <a:gd name="T84" fmla="*/ 33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3" y="150"/>
                      </a:moveTo>
                      <a:cubicBezTo>
                        <a:pt x="187" y="150"/>
                        <a:pt x="187" y="150"/>
                        <a:pt x="187" y="150"/>
                      </a:cubicBezTo>
                      <a:cubicBezTo>
                        <a:pt x="187" y="1"/>
                        <a:pt x="187" y="1"/>
                        <a:pt x="187"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80" y="181"/>
                        <a:pt x="380" y="181"/>
                        <a:pt x="380" y="181"/>
                      </a:cubicBezTo>
                      <a:cubicBezTo>
                        <a:pt x="380" y="181"/>
                        <a:pt x="380" y="181"/>
                        <a:pt x="380" y="181"/>
                      </a:cubicBezTo>
                      <a:cubicBezTo>
                        <a:pt x="256" y="182"/>
                        <a:pt x="256" y="182"/>
                        <a:pt x="256" y="182"/>
                      </a:cubicBezTo>
                      <a:cubicBezTo>
                        <a:pt x="256" y="143"/>
                        <a:pt x="255" y="100"/>
                        <a:pt x="255" y="62"/>
                      </a:cubicBezTo>
                      <a:cubicBezTo>
                        <a:pt x="285" y="62"/>
                        <a:pt x="313" y="62"/>
                        <a:pt x="342" y="62"/>
                      </a:cubicBezTo>
                      <a:cubicBezTo>
                        <a:pt x="342" y="62"/>
                        <a:pt x="342" y="62"/>
                        <a:pt x="342" y="62"/>
                      </a:cubicBezTo>
                      <a:cubicBezTo>
                        <a:pt x="342" y="62"/>
                        <a:pt x="342" y="62"/>
                        <a:pt x="342" y="62"/>
                      </a:cubicBezTo>
                      <a:cubicBezTo>
                        <a:pt x="342" y="94"/>
                        <a:pt x="342" y="94"/>
                        <a:pt x="342"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8" y="94"/>
                        <a:pt x="288" y="94"/>
                        <a:pt x="288" y="94"/>
                      </a:cubicBezTo>
                      <a:cubicBezTo>
                        <a:pt x="288" y="149"/>
                        <a:pt x="288" y="149"/>
                        <a:pt x="288" y="149"/>
                      </a:cubicBezTo>
                      <a:cubicBezTo>
                        <a:pt x="380" y="149"/>
                        <a:pt x="380" y="149"/>
                        <a:pt x="380" y="149"/>
                      </a:cubicBezTo>
                      <a:cubicBezTo>
                        <a:pt x="380" y="32"/>
                        <a:pt x="380" y="32"/>
                        <a:pt x="380" y="32"/>
                      </a:cubicBezTo>
                      <a:cubicBezTo>
                        <a:pt x="220" y="32"/>
                        <a:pt x="220" y="32"/>
                        <a:pt x="220" y="32"/>
                      </a:cubicBezTo>
                      <a:cubicBezTo>
                        <a:pt x="220" y="32"/>
                        <a:pt x="220" y="32"/>
                        <a:pt x="220"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7" y="115"/>
                        <a:pt x="157" y="115"/>
                        <a:pt x="157" y="115"/>
                      </a:cubicBezTo>
                      <a:cubicBezTo>
                        <a:pt x="100" y="115"/>
                        <a:pt x="100" y="115"/>
                        <a:pt x="100" y="115"/>
                      </a:cubicBezTo>
                      <a:cubicBezTo>
                        <a:pt x="100" y="116"/>
                        <a:pt x="100" y="116"/>
                        <a:pt x="100" y="116"/>
                      </a:cubicBezTo>
                      <a:cubicBezTo>
                        <a:pt x="71" y="116"/>
                        <a:pt x="71" y="116"/>
                        <a:pt x="71" y="116"/>
                      </a:cubicBezTo>
                      <a:cubicBezTo>
                        <a:pt x="71" y="115"/>
                        <a:pt x="71" y="115"/>
                        <a:pt x="71" y="115"/>
                      </a:cubicBezTo>
                      <a:cubicBezTo>
                        <a:pt x="70" y="115"/>
                        <a:pt x="70" y="115"/>
                        <a:pt x="70" y="115"/>
                      </a:cubicBezTo>
                      <a:cubicBezTo>
                        <a:pt x="69" y="61"/>
                        <a:pt x="69" y="61"/>
                        <a:pt x="69" y="61"/>
                      </a:cubicBezTo>
                      <a:cubicBezTo>
                        <a:pt x="100" y="61"/>
                        <a:pt x="100" y="61"/>
                        <a:pt x="100" y="61"/>
                      </a:cubicBezTo>
                      <a:cubicBezTo>
                        <a:pt x="100" y="84"/>
                        <a:pt x="100" y="84"/>
                        <a:pt x="100" y="84"/>
                      </a:cubicBezTo>
                      <a:cubicBezTo>
                        <a:pt x="124" y="84"/>
                        <a:pt x="124" y="84"/>
                        <a:pt x="124" y="84"/>
                      </a:cubicBezTo>
                      <a:cubicBezTo>
                        <a:pt x="124" y="33"/>
                        <a:pt x="124" y="33"/>
                        <a:pt x="124" y="33"/>
                      </a:cubicBezTo>
                      <a:cubicBezTo>
                        <a:pt x="33" y="33"/>
                        <a:pt x="33" y="33"/>
                        <a:pt x="33" y="33"/>
                      </a:cubicBezTo>
                      <a:lnTo>
                        <a:pt x="33"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59" name="Freeform 25"/>
                <p:cNvSpPr>
                  <a:spLocks/>
                </p:cNvSpPr>
                <p:nvPr/>
              </p:nvSpPr>
              <p:spPr bwMode="auto">
                <a:xfrm>
                  <a:off x="13364400" y="5029200"/>
                  <a:ext cx="526381" cy="126831"/>
                </a:xfrm>
                <a:custGeom>
                  <a:avLst/>
                  <a:gdLst>
                    <a:gd name="T0" fmla="*/ 32 w 412"/>
                    <a:gd name="T1" fmla="*/ 150 h 182"/>
                    <a:gd name="T2" fmla="*/ 186 w 412"/>
                    <a:gd name="T3" fmla="*/ 150 h 182"/>
                    <a:gd name="T4" fmla="*/ 186 w 412"/>
                    <a:gd name="T5" fmla="*/ 1 h 182"/>
                    <a:gd name="T6" fmla="*/ 187 w 412"/>
                    <a:gd name="T7" fmla="*/ 1 h 182"/>
                    <a:gd name="T8" fmla="*/ 187 w 412"/>
                    <a:gd name="T9" fmla="*/ 1 h 182"/>
                    <a:gd name="T10" fmla="*/ 412 w 412"/>
                    <a:gd name="T11" fmla="*/ 0 h 182"/>
                    <a:gd name="T12" fmla="*/ 412 w 412"/>
                    <a:gd name="T13" fmla="*/ 181 h 182"/>
                    <a:gd name="T14" fmla="*/ 379 w 412"/>
                    <a:gd name="T15" fmla="*/ 181 h 182"/>
                    <a:gd name="T16" fmla="*/ 379 w 412"/>
                    <a:gd name="T17" fmla="*/ 181 h 182"/>
                    <a:gd name="T18" fmla="*/ 256 w 412"/>
                    <a:gd name="T19" fmla="*/ 182 h 182"/>
                    <a:gd name="T20" fmla="*/ 255 w 412"/>
                    <a:gd name="T21" fmla="*/ 62 h 182"/>
                    <a:gd name="T22" fmla="*/ 342 w 412"/>
                    <a:gd name="T23" fmla="*/ 62 h 182"/>
                    <a:gd name="T24" fmla="*/ 342 w 412"/>
                    <a:gd name="T25" fmla="*/ 62 h 182"/>
                    <a:gd name="T26" fmla="*/ 342 w 412"/>
                    <a:gd name="T27" fmla="*/ 62 h 182"/>
                    <a:gd name="T28" fmla="*/ 342 w 412"/>
                    <a:gd name="T29" fmla="*/ 94 h 182"/>
                    <a:gd name="T30" fmla="*/ 342 w 412"/>
                    <a:gd name="T31" fmla="*/ 94 h 182"/>
                    <a:gd name="T32" fmla="*/ 342 w 412"/>
                    <a:gd name="T33" fmla="*/ 116 h 182"/>
                    <a:gd name="T34" fmla="*/ 313 w 412"/>
                    <a:gd name="T35" fmla="*/ 116 h 182"/>
                    <a:gd name="T36" fmla="*/ 313 w 412"/>
                    <a:gd name="T37" fmla="*/ 94 h 182"/>
                    <a:gd name="T38" fmla="*/ 288 w 412"/>
                    <a:gd name="T39" fmla="*/ 94 h 182"/>
                    <a:gd name="T40" fmla="*/ 288 w 412"/>
                    <a:gd name="T41" fmla="*/ 149 h 182"/>
                    <a:gd name="T42" fmla="*/ 379 w 412"/>
                    <a:gd name="T43" fmla="*/ 149 h 182"/>
                    <a:gd name="T44" fmla="*/ 379 w 412"/>
                    <a:gd name="T45" fmla="*/ 32 h 182"/>
                    <a:gd name="T46" fmla="*/ 220 w 412"/>
                    <a:gd name="T47" fmla="*/ 32 h 182"/>
                    <a:gd name="T48" fmla="*/ 220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6 w 412"/>
                    <a:gd name="T61" fmla="*/ 115 h 182"/>
                    <a:gd name="T62" fmla="*/ 99 w 412"/>
                    <a:gd name="T63" fmla="*/ 115 h 182"/>
                    <a:gd name="T64" fmla="*/ 99 w 412"/>
                    <a:gd name="T65" fmla="*/ 116 h 182"/>
                    <a:gd name="T66" fmla="*/ 70 w 412"/>
                    <a:gd name="T67" fmla="*/ 116 h 182"/>
                    <a:gd name="T68" fmla="*/ 70 w 412"/>
                    <a:gd name="T69" fmla="*/ 115 h 182"/>
                    <a:gd name="T70" fmla="*/ 69 w 412"/>
                    <a:gd name="T71" fmla="*/ 115 h 182"/>
                    <a:gd name="T72" fmla="*/ 69 w 412"/>
                    <a:gd name="T73" fmla="*/ 61 h 182"/>
                    <a:gd name="T74" fmla="*/ 99 w 412"/>
                    <a:gd name="T75" fmla="*/ 61 h 182"/>
                    <a:gd name="T76" fmla="*/ 99 w 412"/>
                    <a:gd name="T77" fmla="*/ 84 h 182"/>
                    <a:gd name="T78" fmla="*/ 123 w 412"/>
                    <a:gd name="T79" fmla="*/ 84 h 182"/>
                    <a:gd name="T80" fmla="*/ 123 w 412"/>
                    <a:gd name="T81" fmla="*/ 33 h 182"/>
                    <a:gd name="T82" fmla="*/ 32 w 412"/>
                    <a:gd name="T83" fmla="*/ 33 h 182"/>
                    <a:gd name="T84" fmla="*/ 32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2" y="150"/>
                      </a:moveTo>
                      <a:cubicBezTo>
                        <a:pt x="186" y="150"/>
                        <a:pt x="186" y="150"/>
                        <a:pt x="186" y="150"/>
                      </a:cubicBezTo>
                      <a:cubicBezTo>
                        <a:pt x="186" y="1"/>
                        <a:pt x="186" y="1"/>
                        <a:pt x="186"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79" y="181"/>
                        <a:pt x="379" y="181"/>
                        <a:pt x="379" y="181"/>
                      </a:cubicBezTo>
                      <a:cubicBezTo>
                        <a:pt x="379" y="181"/>
                        <a:pt x="379" y="181"/>
                        <a:pt x="379" y="181"/>
                      </a:cubicBezTo>
                      <a:cubicBezTo>
                        <a:pt x="256" y="182"/>
                        <a:pt x="256" y="182"/>
                        <a:pt x="256" y="182"/>
                      </a:cubicBezTo>
                      <a:cubicBezTo>
                        <a:pt x="256" y="143"/>
                        <a:pt x="255" y="100"/>
                        <a:pt x="255" y="62"/>
                      </a:cubicBezTo>
                      <a:cubicBezTo>
                        <a:pt x="284" y="62"/>
                        <a:pt x="313" y="62"/>
                        <a:pt x="342" y="62"/>
                      </a:cubicBezTo>
                      <a:cubicBezTo>
                        <a:pt x="342" y="62"/>
                        <a:pt x="342" y="62"/>
                        <a:pt x="342" y="62"/>
                      </a:cubicBezTo>
                      <a:cubicBezTo>
                        <a:pt x="342" y="62"/>
                        <a:pt x="342" y="62"/>
                        <a:pt x="342" y="62"/>
                      </a:cubicBezTo>
                      <a:cubicBezTo>
                        <a:pt x="342" y="94"/>
                        <a:pt x="342" y="94"/>
                        <a:pt x="342"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8" y="94"/>
                        <a:pt x="288" y="94"/>
                        <a:pt x="288" y="94"/>
                      </a:cubicBezTo>
                      <a:cubicBezTo>
                        <a:pt x="288" y="149"/>
                        <a:pt x="288" y="149"/>
                        <a:pt x="288" y="149"/>
                      </a:cubicBezTo>
                      <a:cubicBezTo>
                        <a:pt x="379" y="149"/>
                        <a:pt x="379" y="149"/>
                        <a:pt x="379" y="149"/>
                      </a:cubicBezTo>
                      <a:cubicBezTo>
                        <a:pt x="379" y="32"/>
                        <a:pt x="379" y="32"/>
                        <a:pt x="379" y="32"/>
                      </a:cubicBezTo>
                      <a:cubicBezTo>
                        <a:pt x="220" y="32"/>
                        <a:pt x="220" y="32"/>
                        <a:pt x="220" y="32"/>
                      </a:cubicBezTo>
                      <a:cubicBezTo>
                        <a:pt x="220" y="32"/>
                        <a:pt x="220" y="32"/>
                        <a:pt x="220"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6" y="115"/>
                        <a:pt x="156" y="115"/>
                        <a:pt x="156" y="115"/>
                      </a:cubicBezTo>
                      <a:cubicBezTo>
                        <a:pt x="99" y="115"/>
                        <a:pt x="99" y="115"/>
                        <a:pt x="99" y="115"/>
                      </a:cubicBezTo>
                      <a:cubicBezTo>
                        <a:pt x="99" y="116"/>
                        <a:pt x="99" y="116"/>
                        <a:pt x="99" y="116"/>
                      </a:cubicBezTo>
                      <a:cubicBezTo>
                        <a:pt x="70" y="116"/>
                        <a:pt x="70" y="116"/>
                        <a:pt x="70" y="116"/>
                      </a:cubicBezTo>
                      <a:cubicBezTo>
                        <a:pt x="70" y="115"/>
                        <a:pt x="70" y="115"/>
                        <a:pt x="70" y="115"/>
                      </a:cubicBezTo>
                      <a:cubicBezTo>
                        <a:pt x="69" y="115"/>
                        <a:pt x="69" y="115"/>
                        <a:pt x="69" y="115"/>
                      </a:cubicBezTo>
                      <a:cubicBezTo>
                        <a:pt x="69" y="61"/>
                        <a:pt x="69" y="61"/>
                        <a:pt x="69" y="61"/>
                      </a:cubicBezTo>
                      <a:cubicBezTo>
                        <a:pt x="99" y="61"/>
                        <a:pt x="99" y="61"/>
                        <a:pt x="99" y="61"/>
                      </a:cubicBezTo>
                      <a:cubicBezTo>
                        <a:pt x="99" y="84"/>
                        <a:pt x="99" y="84"/>
                        <a:pt x="99" y="84"/>
                      </a:cubicBezTo>
                      <a:cubicBezTo>
                        <a:pt x="123" y="84"/>
                        <a:pt x="123" y="84"/>
                        <a:pt x="123" y="84"/>
                      </a:cubicBezTo>
                      <a:cubicBezTo>
                        <a:pt x="123" y="33"/>
                        <a:pt x="123" y="33"/>
                        <a:pt x="123" y="33"/>
                      </a:cubicBezTo>
                      <a:cubicBezTo>
                        <a:pt x="32" y="33"/>
                        <a:pt x="32" y="33"/>
                        <a:pt x="32" y="33"/>
                      </a:cubicBezTo>
                      <a:lnTo>
                        <a:pt x="32"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grpSp>
          <p:sp>
            <p:nvSpPr>
              <p:cNvPr id="37" name="Freeform 5"/>
              <p:cNvSpPr>
                <a:spLocks/>
              </p:cNvSpPr>
              <p:nvPr/>
            </p:nvSpPr>
            <p:spPr bwMode="auto">
              <a:xfrm>
                <a:off x="13957724" y="4880089"/>
                <a:ext cx="498907" cy="149111"/>
              </a:xfrm>
              <a:custGeom>
                <a:avLst/>
                <a:gdLst>
                  <a:gd name="T0" fmla="*/ 33 w 412"/>
                  <a:gd name="T1" fmla="*/ 150 h 182"/>
                  <a:gd name="T2" fmla="*/ 187 w 412"/>
                  <a:gd name="T3" fmla="*/ 150 h 182"/>
                  <a:gd name="T4" fmla="*/ 187 w 412"/>
                  <a:gd name="T5" fmla="*/ 1 h 182"/>
                  <a:gd name="T6" fmla="*/ 187 w 412"/>
                  <a:gd name="T7" fmla="*/ 1 h 182"/>
                  <a:gd name="T8" fmla="*/ 187 w 412"/>
                  <a:gd name="T9" fmla="*/ 1 h 182"/>
                  <a:gd name="T10" fmla="*/ 412 w 412"/>
                  <a:gd name="T11" fmla="*/ 0 h 182"/>
                  <a:gd name="T12" fmla="*/ 412 w 412"/>
                  <a:gd name="T13" fmla="*/ 181 h 182"/>
                  <a:gd name="T14" fmla="*/ 379 w 412"/>
                  <a:gd name="T15" fmla="*/ 181 h 182"/>
                  <a:gd name="T16" fmla="*/ 379 w 412"/>
                  <a:gd name="T17" fmla="*/ 181 h 182"/>
                  <a:gd name="T18" fmla="*/ 256 w 412"/>
                  <a:gd name="T19" fmla="*/ 182 h 182"/>
                  <a:gd name="T20" fmla="*/ 255 w 412"/>
                  <a:gd name="T21" fmla="*/ 62 h 182"/>
                  <a:gd name="T22" fmla="*/ 342 w 412"/>
                  <a:gd name="T23" fmla="*/ 62 h 182"/>
                  <a:gd name="T24" fmla="*/ 342 w 412"/>
                  <a:gd name="T25" fmla="*/ 62 h 182"/>
                  <a:gd name="T26" fmla="*/ 342 w 412"/>
                  <a:gd name="T27" fmla="*/ 62 h 182"/>
                  <a:gd name="T28" fmla="*/ 342 w 412"/>
                  <a:gd name="T29" fmla="*/ 94 h 182"/>
                  <a:gd name="T30" fmla="*/ 342 w 412"/>
                  <a:gd name="T31" fmla="*/ 94 h 182"/>
                  <a:gd name="T32" fmla="*/ 342 w 412"/>
                  <a:gd name="T33" fmla="*/ 116 h 182"/>
                  <a:gd name="T34" fmla="*/ 313 w 412"/>
                  <a:gd name="T35" fmla="*/ 116 h 182"/>
                  <a:gd name="T36" fmla="*/ 313 w 412"/>
                  <a:gd name="T37" fmla="*/ 94 h 182"/>
                  <a:gd name="T38" fmla="*/ 288 w 412"/>
                  <a:gd name="T39" fmla="*/ 94 h 182"/>
                  <a:gd name="T40" fmla="*/ 288 w 412"/>
                  <a:gd name="T41" fmla="*/ 149 h 182"/>
                  <a:gd name="T42" fmla="*/ 379 w 412"/>
                  <a:gd name="T43" fmla="*/ 149 h 182"/>
                  <a:gd name="T44" fmla="*/ 379 w 412"/>
                  <a:gd name="T45" fmla="*/ 32 h 182"/>
                  <a:gd name="T46" fmla="*/ 220 w 412"/>
                  <a:gd name="T47" fmla="*/ 32 h 182"/>
                  <a:gd name="T48" fmla="*/ 220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7 w 412"/>
                  <a:gd name="T61" fmla="*/ 115 h 182"/>
                  <a:gd name="T62" fmla="*/ 100 w 412"/>
                  <a:gd name="T63" fmla="*/ 115 h 182"/>
                  <a:gd name="T64" fmla="*/ 100 w 412"/>
                  <a:gd name="T65" fmla="*/ 116 h 182"/>
                  <a:gd name="T66" fmla="*/ 71 w 412"/>
                  <a:gd name="T67" fmla="*/ 116 h 182"/>
                  <a:gd name="T68" fmla="*/ 71 w 412"/>
                  <a:gd name="T69" fmla="*/ 115 h 182"/>
                  <a:gd name="T70" fmla="*/ 70 w 412"/>
                  <a:gd name="T71" fmla="*/ 115 h 182"/>
                  <a:gd name="T72" fmla="*/ 69 w 412"/>
                  <a:gd name="T73" fmla="*/ 61 h 182"/>
                  <a:gd name="T74" fmla="*/ 100 w 412"/>
                  <a:gd name="T75" fmla="*/ 61 h 182"/>
                  <a:gd name="T76" fmla="*/ 100 w 412"/>
                  <a:gd name="T77" fmla="*/ 84 h 182"/>
                  <a:gd name="T78" fmla="*/ 124 w 412"/>
                  <a:gd name="T79" fmla="*/ 84 h 182"/>
                  <a:gd name="T80" fmla="*/ 124 w 412"/>
                  <a:gd name="T81" fmla="*/ 33 h 182"/>
                  <a:gd name="T82" fmla="*/ 33 w 412"/>
                  <a:gd name="T83" fmla="*/ 33 h 182"/>
                  <a:gd name="T84" fmla="*/ 33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3" y="150"/>
                    </a:moveTo>
                    <a:cubicBezTo>
                      <a:pt x="187" y="150"/>
                      <a:pt x="187" y="150"/>
                      <a:pt x="187" y="150"/>
                    </a:cubicBezTo>
                    <a:cubicBezTo>
                      <a:pt x="187" y="1"/>
                      <a:pt x="187" y="1"/>
                      <a:pt x="187"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79" y="181"/>
                      <a:pt x="379" y="181"/>
                      <a:pt x="379" y="181"/>
                    </a:cubicBezTo>
                    <a:cubicBezTo>
                      <a:pt x="379" y="181"/>
                      <a:pt x="379" y="181"/>
                      <a:pt x="379" y="181"/>
                    </a:cubicBezTo>
                    <a:cubicBezTo>
                      <a:pt x="256" y="182"/>
                      <a:pt x="256" y="182"/>
                      <a:pt x="256" y="182"/>
                    </a:cubicBezTo>
                    <a:cubicBezTo>
                      <a:pt x="256" y="143"/>
                      <a:pt x="255" y="100"/>
                      <a:pt x="255" y="62"/>
                    </a:cubicBezTo>
                    <a:cubicBezTo>
                      <a:pt x="285" y="62"/>
                      <a:pt x="313" y="62"/>
                      <a:pt x="342" y="62"/>
                    </a:cubicBezTo>
                    <a:cubicBezTo>
                      <a:pt x="342" y="62"/>
                      <a:pt x="342" y="62"/>
                      <a:pt x="342" y="62"/>
                    </a:cubicBezTo>
                    <a:cubicBezTo>
                      <a:pt x="342" y="62"/>
                      <a:pt x="342" y="62"/>
                      <a:pt x="342" y="62"/>
                    </a:cubicBezTo>
                    <a:cubicBezTo>
                      <a:pt x="342" y="94"/>
                      <a:pt x="342" y="94"/>
                      <a:pt x="342"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8" y="94"/>
                      <a:pt x="288" y="94"/>
                      <a:pt x="288" y="94"/>
                    </a:cubicBezTo>
                    <a:cubicBezTo>
                      <a:pt x="288" y="149"/>
                      <a:pt x="288" y="149"/>
                      <a:pt x="288" y="149"/>
                    </a:cubicBezTo>
                    <a:cubicBezTo>
                      <a:pt x="379" y="149"/>
                      <a:pt x="379" y="149"/>
                      <a:pt x="379" y="149"/>
                    </a:cubicBezTo>
                    <a:cubicBezTo>
                      <a:pt x="379" y="32"/>
                      <a:pt x="379" y="32"/>
                      <a:pt x="379" y="32"/>
                    </a:cubicBezTo>
                    <a:cubicBezTo>
                      <a:pt x="220" y="32"/>
                      <a:pt x="220" y="32"/>
                      <a:pt x="220" y="32"/>
                    </a:cubicBezTo>
                    <a:cubicBezTo>
                      <a:pt x="220" y="32"/>
                      <a:pt x="220" y="32"/>
                      <a:pt x="220"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7" y="115"/>
                      <a:pt x="157" y="115"/>
                      <a:pt x="157" y="115"/>
                    </a:cubicBezTo>
                    <a:cubicBezTo>
                      <a:pt x="100" y="115"/>
                      <a:pt x="100" y="115"/>
                      <a:pt x="100" y="115"/>
                    </a:cubicBezTo>
                    <a:cubicBezTo>
                      <a:pt x="100" y="116"/>
                      <a:pt x="100" y="116"/>
                      <a:pt x="100" y="116"/>
                    </a:cubicBezTo>
                    <a:cubicBezTo>
                      <a:pt x="71" y="116"/>
                      <a:pt x="71" y="116"/>
                      <a:pt x="71" y="116"/>
                    </a:cubicBezTo>
                    <a:cubicBezTo>
                      <a:pt x="71" y="115"/>
                      <a:pt x="71" y="115"/>
                      <a:pt x="71" y="115"/>
                    </a:cubicBezTo>
                    <a:cubicBezTo>
                      <a:pt x="70" y="115"/>
                      <a:pt x="70" y="115"/>
                      <a:pt x="70" y="115"/>
                    </a:cubicBezTo>
                    <a:cubicBezTo>
                      <a:pt x="69" y="61"/>
                      <a:pt x="69" y="61"/>
                      <a:pt x="69" y="61"/>
                    </a:cubicBezTo>
                    <a:cubicBezTo>
                      <a:pt x="100" y="61"/>
                      <a:pt x="100" y="61"/>
                      <a:pt x="100" y="61"/>
                    </a:cubicBezTo>
                    <a:cubicBezTo>
                      <a:pt x="100" y="84"/>
                      <a:pt x="100" y="84"/>
                      <a:pt x="100" y="84"/>
                    </a:cubicBezTo>
                    <a:cubicBezTo>
                      <a:pt x="124" y="84"/>
                      <a:pt x="124" y="84"/>
                      <a:pt x="124" y="84"/>
                    </a:cubicBezTo>
                    <a:cubicBezTo>
                      <a:pt x="124" y="33"/>
                      <a:pt x="124" y="33"/>
                      <a:pt x="124" y="33"/>
                    </a:cubicBezTo>
                    <a:cubicBezTo>
                      <a:pt x="33" y="33"/>
                      <a:pt x="33" y="33"/>
                      <a:pt x="33" y="33"/>
                    </a:cubicBezTo>
                    <a:lnTo>
                      <a:pt x="33"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38" name="Freeform 6"/>
              <p:cNvSpPr>
                <a:spLocks/>
              </p:cNvSpPr>
              <p:nvPr/>
            </p:nvSpPr>
            <p:spPr bwMode="auto">
              <a:xfrm>
                <a:off x="14486269" y="4880089"/>
                <a:ext cx="497260" cy="149111"/>
              </a:xfrm>
              <a:custGeom>
                <a:avLst/>
                <a:gdLst>
                  <a:gd name="T0" fmla="*/ 32 w 411"/>
                  <a:gd name="T1" fmla="*/ 150 h 182"/>
                  <a:gd name="T2" fmla="*/ 186 w 411"/>
                  <a:gd name="T3" fmla="*/ 150 h 182"/>
                  <a:gd name="T4" fmla="*/ 186 w 411"/>
                  <a:gd name="T5" fmla="*/ 1 h 182"/>
                  <a:gd name="T6" fmla="*/ 187 w 411"/>
                  <a:gd name="T7" fmla="*/ 1 h 182"/>
                  <a:gd name="T8" fmla="*/ 187 w 411"/>
                  <a:gd name="T9" fmla="*/ 1 h 182"/>
                  <a:gd name="T10" fmla="*/ 411 w 411"/>
                  <a:gd name="T11" fmla="*/ 0 h 182"/>
                  <a:gd name="T12" fmla="*/ 411 w 411"/>
                  <a:gd name="T13" fmla="*/ 181 h 182"/>
                  <a:gd name="T14" fmla="*/ 379 w 411"/>
                  <a:gd name="T15" fmla="*/ 181 h 182"/>
                  <a:gd name="T16" fmla="*/ 379 w 411"/>
                  <a:gd name="T17" fmla="*/ 181 h 182"/>
                  <a:gd name="T18" fmla="*/ 255 w 411"/>
                  <a:gd name="T19" fmla="*/ 182 h 182"/>
                  <a:gd name="T20" fmla="*/ 255 w 411"/>
                  <a:gd name="T21" fmla="*/ 62 h 182"/>
                  <a:gd name="T22" fmla="*/ 341 w 411"/>
                  <a:gd name="T23" fmla="*/ 62 h 182"/>
                  <a:gd name="T24" fmla="*/ 341 w 411"/>
                  <a:gd name="T25" fmla="*/ 62 h 182"/>
                  <a:gd name="T26" fmla="*/ 342 w 411"/>
                  <a:gd name="T27" fmla="*/ 62 h 182"/>
                  <a:gd name="T28" fmla="*/ 342 w 411"/>
                  <a:gd name="T29" fmla="*/ 94 h 182"/>
                  <a:gd name="T30" fmla="*/ 341 w 411"/>
                  <a:gd name="T31" fmla="*/ 94 h 182"/>
                  <a:gd name="T32" fmla="*/ 341 w 411"/>
                  <a:gd name="T33" fmla="*/ 116 h 182"/>
                  <a:gd name="T34" fmla="*/ 312 w 411"/>
                  <a:gd name="T35" fmla="*/ 116 h 182"/>
                  <a:gd name="T36" fmla="*/ 312 w 411"/>
                  <a:gd name="T37" fmla="*/ 94 h 182"/>
                  <a:gd name="T38" fmla="*/ 288 w 411"/>
                  <a:gd name="T39" fmla="*/ 94 h 182"/>
                  <a:gd name="T40" fmla="*/ 288 w 411"/>
                  <a:gd name="T41" fmla="*/ 149 h 182"/>
                  <a:gd name="T42" fmla="*/ 379 w 411"/>
                  <a:gd name="T43" fmla="*/ 149 h 182"/>
                  <a:gd name="T44" fmla="*/ 379 w 411"/>
                  <a:gd name="T45" fmla="*/ 32 h 182"/>
                  <a:gd name="T46" fmla="*/ 220 w 411"/>
                  <a:gd name="T47" fmla="*/ 32 h 182"/>
                  <a:gd name="T48" fmla="*/ 220 w 411"/>
                  <a:gd name="T49" fmla="*/ 32 h 182"/>
                  <a:gd name="T50" fmla="*/ 218 w 411"/>
                  <a:gd name="T51" fmla="*/ 32 h 182"/>
                  <a:gd name="T52" fmla="*/ 218 w 411"/>
                  <a:gd name="T53" fmla="*/ 182 h 182"/>
                  <a:gd name="T54" fmla="*/ 0 w 411"/>
                  <a:gd name="T55" fmla="*/ 182 h 182"/>
                  <a:gd name="T56" fmla="*/ 0 w 411"/>
                  <a:gd name="T57" fmla="*/ 1 h 182"/>
                  <a:gd name="T58" fmla="*/ 156 w 411"/>
                  <a:gd name="T59" fmla="*/ 0 h 182"/>
                  <a:gd name="T60" fmla="*/ 156 w 411"/>
                  <a:gd name="T61" fmla="*/ 115 h 182"/>
                  <a:gd name="T62" fmla="*/ 99 w 411"/>
                  <a:gd name="T63" fmla="*/ 115 h 182"/>
                  <a:gd name="T64" fmla="*/ 99 w 411"/>
                  <a:gd name="T65" fmla="*/ 116 h 182"/>
                  <a:gd name="T66" fmla="*/ 70 w 411"/>
                  <a:gd name="T67" fmla="*/ 116 h 182"/>
                  <a:gd name="T68" fmla="*/ 70 w 411"/>
                  <a:gd name="T69" fmla="*/ 115 h 182"/>
                  <a:gd name="T70" fmla="*/ 69 w 411"/>
                  <a:gd name="T71" fmla="*/ 115 h 182"/>
                  <a:gd name="T72" fmla="*/ 69 w 411"/>
                  <a:gd name="T73" fmla="*/ 61 h 182"/>
                  <a:gd name="T74" fmla="*/ 99 w 411"/>
                  <a:gd name="T75" fmla="*/ 61 h 182"/>
                  <a:gd name="T76" fmla="*/ 99 w 411"/>
                  <a:gd name="T77" fmla="*/ 84 h 182"/>
                  <a:gd name="T78" fmla="*/ 123 w 411"/>
                  <a:gd name="T79" fmla="*/ 84 h 182"/>
                  <a:gd name="T80" fmla="*/ 123 w 411"/>
                  <a:gd name="T81" fmla="*/ 33 h 182"/>
                  <a:gd name="T82" fmla="*/ 32 w 411"/>
                  <a:gd name="T83" fmla="*/ 33 h 182"/>
                  <a:gd name="T84" fmla="*/ 32 w 411"/>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1" h="182">
                    <a:moveTo>
                      <a:pt x="32" y="150"/>
                    </a:moveTo>
                    <a:cubicBezTo>
                      <a:pt x="186" y="150"/>
                      <a:pt x="186" y="150"/>
                      <a:pt x="186" y="150"/>
                    </a:cubicBezTo>
                    <a:cubicBezTo>
                      <a:pt x="186" y="1"/>
                      <a:pt x="186" y="1"/>
                      <a:pt x="186" y="1"/>
                    </a:cubicBezTo>
                    <a:cubicBezTo>
                      <a:pt x="187" y="1"/>
                      <a:pt x="187" y="1"/>
                      <a:pt x="187" y="1"/>
                    </a:cubicBezTo>
                    <a:cubicBezTo>
                      <a:pt x="187" y="1"/>
                      <a:pt x="187" y="1"/>
                      <a:pt x="187" y="1"/>
                    </a:cubicBezTo>
                    <a:cubicBezTo>
                      <a:pt x="268" y="1"/>
                      <a:pt x="332" y="0"/>
                      <a:pt x="411" y="0"/>
                    </a:cubicBezTo>
                    <a:cubicBezTo>
                      <a:pt x="411" y="181"/>
                      <a:pt x="411" y="181"/>
                      <a:pt x="411" y="181"/>
                    </a:cubicBezTo>
                    <a:cubicBezTo>
                      <a:pt x="379" y="181"/>
                      <a:pt x="379" y="181"/>
                      <a:pt x="379" y="181"/>
                    </a:cubicBezTo>
                    <a:cubicBezTo>
                      <a:pt x="379" y="181"/>
                      <a:pt x="379" y="181"/>
                      <a:pt x="379" y="181"/>
                    </a:cubicBezTo>
                    <a:cubicBezTo>
                      <a:pt x="255" y="182"/>
                      <a:pt x="255" y="182"/>
                      <a:pt x="255" y="182"/>
                    </a:cubicBezTo>
                    <a:cubicBezTo>
                      <a:pt x="255" y="143"/>
                      <a:pt x="255" y="100"/>
                      <a:pt x="255" y="62"/>
                    </a:cubicBezTo>
                    <a:cubicBezTo>
                      <a:pt x="284" y="62"/>
                      <a:pt x="312" y="62"/>
                      <a:pt x="341" y="62"/>
                    </a:cubicBezTo>
                    <a:cubicBezTo>
                      <a:pt x="341" y="62"/>
                      <a:pt x="341" y="62"/>
                      <a:pt x="341" y="62"/>
                    </a:cubicBezTo>
                    <a:cubicBezTo>
                      <a:pt x="342" y="62"/>
                      <a:pt x="342" y="62"/>
                      <a:pt x="342" y="62"/>
                    </a:cubicBezTo>
                    <a:cubicBezTo>
                      <a:pt x="342" y="94"/>
                      <a:pt x="342" y="94"/>
                      <a:pt x="342" y="94"/>
                    </a:cubicBezTo>
                    <a:cubicBezTo>
                      <a:pt x="341" y="94"/>
                      <a:pt x="341" y="94"/>
                      <a:pt x="341" y="94"/>
                    </a:cubicBezTo>
                    <a:cubicBezTo>
                      <a:pt x="341" y="116"/>
                      <a:pt x="341" y="116"/>
                      <a:pt x="341" y="116"/>
                    </a:cubicBezTo>
                    <a:cubicBezTo>
                      <a:pt x="312" y="116"/>
                      <a:pt x="312" y="116"/>
                      <a:pt x="312" y="116"/>
                    </a:cubicBezTo>
                    <a:cubicBezTo>
                      <a:pt x="312" y="94"/>
                      <a:pt x="312" y="94"/>
                      <a:pt x="312" y="94"/>
                    </a:cubicBezTo>
                    <a:cubicBezTo>
                      <a:pt x="288" y="94"/>
                      <a:pt x="288" y="94"/>
                      <a:pt x="288" y="94"/>
                    </a:cubicBezTo>
                    <a:cubicBezTo>
                      <a:pt x="288" y="149"/>
                      <a:pt x="288" y="149"/>
                      <a:pt x="288" y="149"/>
                    </a:cubicBezTo>
                    <a:cubicBezTo>
                      <a:pt x="379" y="149"/>
                      <a:pt x="379" y="149"/>
                      <a:pt x="379" y="149"/>
                    </a:cubicBezTo>
                    <a:cubicBezTo>
                      <a:pt x="379" y="32"/>
                      <a:pt x="379" y="32"/>
                      <a:pt x="379" y="32"/>
                    </a:cubicBezTo>
                    <a:cubicBezTo>
                      <a:pt x="220" y="32"/>
                      <a:pt x="220" y="32"/>
                      <a:pt x="220" y="32"/>
                    </a:cubicBezTo>
                    <a:cubicBezTo>
                      <a:pt x="220" y="32"/>
                      <a:pt x="220" y="32"/>
                      <a:pt x="220" y="32"/>
                    </a:cubicBezTo>
                    <a:cubicBezTo>
                      <a:pt x="218" y="32"/>
                      <a:pt x="218" y="32"/>
                      <a:pt x="218" y="32"/>
                    </a:cubicBezTo>
                    <a:cubicBezTo>
                      <a:pt x="218" y="182"/>
                      <a:pt x="218" y="182"/>
                      <a:pt x="218" y="182"/>
                    </a:cubicBezTo>
                    <a:cubicBezTo>
                      <a:pt x="0" y="182"/>
                      <a:pt x="0" y="182"/>
                      <a:pt x="0" y="182"/>
                    </a:cubicBezTo>
                    <a:cubicBezTo>
                      <a:pt x="0" y="1"/>
                      <a:pt x="0" y="1"/>
                      <a:pt x="0" y="1"/>
                    </a:cubicBezTo>
                    <a:cubicBezTo>
                      <a:pt x="156" y="0"/>
                      <a:pt x="156" y="0"/>
                      <a:pt x="156" y="0"/>
                    </a:cubicBezTo>
                    <a:cubicBezTo>
                      <a:pt x="156" y="115"/>
                      <a:pt x="156" y="115"/>
                      <a:pt x="156" y="115"/>
                    </a:cubicBezTo>
                    <a:cubicBezTo>
                      <a:pt x="99" y="115"/>
                      <a:pt x="99" y="115"/>
                      <a:pt x="99" y="115"/>
                    </a:cubicBezTo>
                    <a:cubicBezTo>
                      <a:pt x="99" y="116"/>
                      <a:pt x="99" y="116"/>
                      <a:pt x="99" y="116"/>
                    </a:cubicBezTo>
                    <a:cubicBezTo>
                      <a:pt x="70" y="116"/>
                      <a:pt x="70" y="116"/>
                      <a:pt x="70" y="116"/>
                    </a:cubicBezTo>
                    <a:cubicBezTo>
                      <a:pt x="70" y="115"/>
                      <a:pt x="70" y="115"/>
                      <a:pt x="70" y="115"/>
                    </a:cubicBezTo>
                    <a:cubicBezTo>
                      <a:pt x="69" y="115"/>
                      <a:pt x="69" y="115"/>
                      <a:pt x="69" y="115"/>
                    </a:cubicBezTo>
                    <a:cubicBezTo>
                      <a:pt x="69" y="61"/>
                      <a:pt x="69" y="61"/>
                      <a:pt x="69" y="61"/>
                    </a:cubicBezTo>
                    <a:cubicBezTo>
                      <a:pt x="99" y="61"/>
                      <a:pt x="99" y="61"/>
                      <a:pt x="99" y="61"/>
                    </a:cubicBezTo>
                    <a:cubicBezTo>
                      <a:pt x="99" y="84"/>
                      <a:pt x="99" y="84"/>
                      <a:pt x="99" y="84"/>
                    </a:cubicBezTo>
                    <a:cubicBezTo>
                      <a:pt x="123" y="84"/>
                      <a:pt x="123" y="84"/>
                      <a:pt x="123" y="84"/>
                    </a:cubicBezTo>
                    <a:cubicBezTo>
                      <a:pt x="123" y="33"/>
                      <a:pt x="123" y="33"/>
                      <a:pt x="123" y="33"/>
                    </a:cubicBezTo>
                    <a:cubicBezTo>
                      <a:pt x="32" y="33"/>
                      <a:pt x="32" y="33"/>
                      <a:pt x="32" y="33"/>
                    </a:cubicBezTo>
                    <a:lnTo>
                      <a:pt x="32"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grpSp>
        <p:sp>
          <p:nvSpPr>
            <p:cNvPr id="31" name="Freeform 5"/>
            <p:cNvSpPr>
              <a:spLocks/>
            </p:cNvSpPr>
            <p:nvPr/>
          </p:nvSpPr>
          <p:spPr bwMode="auto">
            <a:xfrm>
              <a:off x="17100025" y="4800600"/>
              <a:ext cx="498907" cy="149111"/>
            </a:xfrm>
            <a:custGeom>
              <a:avLst/>
              <a:gdLst>
                <a:gd name="T0" fmla="*/ 33 w 412"/>
                <a:gd name="T1" fmla="*/ 150 h 182"/>
                <a:gd name="T2" fmla="*/ 187 w 412"/>
                <a:gd name="T3" fmla="*/ 150 h 182"/>
                <a:gd name="T4" fmla="*/ 187 w 412"/>
                <a:gd name="T5" fmla="*/ 1 h 182"/>
                <a:gd name="T6" fmla="*/ 187 w 412"/>
                <a:gd name="T7" fmla="*/ 1 h 182"/>
                <a:gd name="T8" fmla="*/ 187 w 412"/>
                <a:gd name="T9" fmla="*/ 1 h 182"/>
                <a:gd name="T10" fmla="*/ 412 w 412"/>
                <a:gd name="T11" fmla="*/ 0 h 182"/>
                <a:gd name="T12" fmla="*/ 412 w 412"/>
                <a:gd name="T13" fmla="*/ 181 h 182"/>
                <a:gd name="T14" fmla="*/ 379 w 412"/>
                <a:gd name="T15" fmla="*/ 181 h 182"/>
                <a:gd name="T16" fmla="*/ 379 w 412"/>
                <a:gd name="T17" fmla="*/ 181 h 182"/>
                <a:gd name="T18" fmla="*/ 256 w 412"/>
                <a:gd name="T19" fmla="*/ 182 h 182"/>
                <a:gd name="T20" fmla="*/ 255 w 412"/>
                <a:gd name="T21" fmla="*/ 62 h 182"/>
                <a:gd name="T22" fmla="*/ 342 w 412"/>
                <a:gd name="T23" fmla="*/ 62 h 182"/>
                <a:gd name="T24" fmla="*/ 342 w 412"/>
                <a:gd name="T25" fmla="*/ 62 h 182"/>
                <a:gd name="T26" fmla="*/ 342 w 412"/>
                <a:gd name="T27" fmla="*/ 62 h 182"/>
                <a:gd name="T28" fmla="*/ 342 w 412"/>
                <a:gd name="T29" fmla="*/ 94 h 182"/>
                <a:gd name="T30" fmla="*/ 342 w 412"/>
                <a:gd name="T31" fmla="*/ 94 h 182"/>
                <a:gd name="T32" fmla="*/ 342 w 412"/>
                <a:gd name="T33" fmla="*/ 116 h 182"/>
                <a:gd name="T34" fmla="*/ 313 w 412"/>
                <a:gd name="T35" fmla="*/ 116 h 182"/>
                <a:gd name="T36" fmla="*/ 313 w 412"/>
                <a:gd name="T37" fmla="*/ 94 h 182"/>
                <a:gd name="T38" fmla="*/ 288 w 412"/>
                <a:gd name="T39" fmla="*/ 94 h 182"/>
                <a:gd name="T40" fmla="*/ 288 w 412"/>
                <a:gd name="T41" fmla="*/ 149 h 182"/>
                <a:gd name="T42" fmla="*/ 379 w 412"/>
                <a:gd name="T43" fmla="*/ 149 h 182"/>
                <a:gd name="T44" fmla="*/ 379 w 412"/>
                <a:gd name="T45" fmla="*/ 32 h 182"/>
                <a:gd name="T46" fmla="*/ 220 w 412"/>
                <a:gd name="T47" fmla="*/ 32 h 182"/>
                <a:gd name="T48" fmla="*/ 220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7 w 412"/>
                <a:gd name="T61" fmla="*/ 115 h 182"/>
                <a:gd name="T62" fmla="*/ 100 w 412"/>
                <a:gd name="T63" fmla="*/ 115 h 182"/>
                <a:gd name="T64" fmla="*/ 100 w 412"/>
                <a:gd name="T65" fmla="*/ 116 h 182"/>
                <a:gd name="T66" fmla="*/ 71 w 412"/>
                <a:gd name="T67" fmla="*/ 116 h 182"/>
                <a:gd name="T68" fmla="*/ 71 w 412"/>
                <a:gd name="T69" fmla="*/ 115 h 182"/>
                <a:gd name="T70" fmla="*/ 70 w 412"/>
                <a:gd name="T71" fmla="*/ 115 h 182"/>
                <a:gd name="T72" fmla="*/ 69 w 412"/>
                <a:gd name="T73" fmla="*/ 61 h 182"/>
                <a:gd name="T74" fmla="*/ 100 w 412"/>
                <a:gd name="T75" fmla="*/ 61 h 182"/>
                <a:gd name="T76" fmla="*/ 100 w 412"/>
                <a:gd name="T77" fmla="*/ 84 h 182"/>
                <a:gd name="T78" fmla="*/ 124 w 412"/>
                <a:gd name="T79" fmla="*/ 84 h 182"/>
                <a:gd name="T80" fmla="*/ 124 w 412"/>
                <a:gd name="T81" fmla="*/ 33 h 182"/>
                <a:gd name="T82" fmla="*/ 33 w 412"/>
                <a:gd name="T83" fmla="*/ 33 h 182"/>
                <a:gd name="T84" fmla="*/ 33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3" y="150"/>
                  </a:moveTo>
                  <a:cubicBezTo>
                    <a:pt x="187" y="150"/>
                    <a:pt x="187" y="150"/>
                    <a:pt x="187" y="150"/>
                  </a:cubicBezTo>
                  <a:cubicBezTo>
                    <a:pt x="187" y="1"/>
                    <a:pt x="187" y="1"/>
                    <a:pt x="187"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79" y="181"/>
                    <a:pt x="379" y="181"/>
                    <a:pt x="379" y="181"/>
                  </a:cubicBezTo>
                  <a:cubicBezTo>
                    <a:pt x="379" y="181"/>
                    <a:pt x="379" y="181"/>
                    <a:pt x="379" y="181"/>
                  </a:cubicBezTo>
                  <a:cubicBezTo>
                    <a:pt x="256" y="182"/>
                    <a:pt x="256" y="182"/>
                    <a:pt x="256" y="182"/>
                  </a:cubicBezTo>
                  <a:cubicBezTo>
                    <a:pt x="256" y="143"/>
                    <a:pt x="255" y="100"/>
                    <a:pt x="255" y="62"/>
                  </a:cubicBezTo>
                  <a:cubicBezTo>
                    <a:pt x="285" y="62"/>
                    <a:pt x="313" y="62"/>
                    <a:pt x="342" y="62"/>
                  </a:cubicBezTo>
                  <a:cubicBezTo>
                    <a:pt x="342" y="62"/>
                    <a:pt x="342" y="62"/>
                    <a:pt x="342" y="62"/>
                  </a:cubicBezTo>
                  <a:cubicBezTo>
                    <a:pt x="342" y="62"/>
                    <a:pt x="342" y="62"/>
                    <a:pt x="342" y="62"/>
                  </a:cubicBezTo>
                  <a:cubicBezTo>
                    <a:pt x="342" y="94"/>
                    <a:pt x="342" y="94"/>
                    <a:pt x="342"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8" y="94"/>
                    <a:pt x="288" y="94"/>
                    <a:pt x="288" y="94"/>
                  </a:cubicBezTo>
                  <a:cubicBezTo>
                    <a:pt x="288" y="149"/>
                    <a:pt x="288" y="149"/>
                    <a:pt x="288" y="149"/>
                  </a:cubicBezTo>
                  <a:cubicBezTo>
                    <a:pt x="379" y="149"/>
                    <a:pt x="379" y="149"/>
                    <a:pt x="379" y="149"/>
                  </a:cubicBezTo>
                  <a:cubicBezTo>
                    <a:pt x="379" y="32"/>
                    <a:pt x="379" y="32"/>
                    <a:pt x="379" y="32"/>
                  </a:cubicBezTo>
                  <a:cubicBezTo>
                    <a:pt x="220" y="32"/>
                    <a:pt x="220" y="32"/>
                    <a:pt x="220" y="32"/>
                  </a:cubicBezTo>
                  <a:cubicBezTo>
                    <a:pt x="220" y="32"/>
                    <a:pt x="220" y="32"/>
                    <a:pt x="220"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7" y="115"/>
                    <a:pt x="157" y="115"/>
                    <a:pt x="157" y="115"/>
                  </a:cubicBezTo>
                  <a:cubicBezTo>
                    <a:pt x="100" y="115"/>
                    <a:pt x="100" y="115"/>
                    <a:pt x="100" y="115"/>
                  </a:cubicBezTo>
                  <a:cubicBezTo>
                    <a:pt x="100" y="116"/>
                    <a:pt x="100" y="116"/>
                    <a:pt x="100" y="116"/>
                  </a:cubicBezTo>
                  <a:cubicBezTo>
                    <a:pt x="71" y="116"/>
                    <a:pt x="71" y="116"/>
                    <a:pt x="71" y="116"/>
                  </a:cubicBezTo>
                  <a:cubicBezTo>
                    <a:pt x="71" y="115"/>
                    <a:pt x="71" y="115"/>
                    <a:pt x="71" y="115"/>
                  </a:cubicBezTo>
                  <a:cubicBezTo>
                    <a:pt x="70" y="115"/>
                    <a:pt x="70" y="115"/>
                    <a:pt x="70" y="115"/>
                  </a:cubicBezTo>
                  <a:cubicBezTo>
                    <a:pt x="69" y="61"/>
                    <a:pt x="69" y="61"/>
                    <a:pt x="69" y="61"/>
                  </a:cubicBezTo>
                  <a:cubicBezTo>
                    <a:pt x="100" y="61"/>
                    <a:pt x="100" y="61"/>
                    <a:pt x="100" y="61"/>
                  </a:cubicBezTo>
                  <a:cubicBezTo>
                    <a:pt x="100" y="84"/>
                    <a:pt x="100" y="84"/>
                    <a:pt x="100" y="84"/>
                  </a:cubicBezTo>
                  <a:cubicBezTo>
                    <a:pt x="124" y="84"/>
                    <a:pt x="124" y="84"/>
                    <a:pt x="124" y="84"/>
                  </a:cubicBezTo>
                  <a:cubicBezTo>
                    <a:pt x="124" y="33"/>
                    <a:pt x="124" y="33"/>
                    <a:pt x="124" y="33"/>
                  </a:cubicBezTo>
                  <a:cubicBezTo>
                    <a:pt x="33" y="33"/>
                    <a:pt x="33" y="33"/>
                    <a:pt x="33" y="33"/>
                  </a:cubicBezTo>
                  <a:lnTo>
                    <a:pt x="33"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32" name="Freeform 6"/>
            <p:cNvSpPr>
              <a:spLocks/>
            </p:cNvSpPr>
            <p:nvPr/>
          </p:nvSpPr>
          <p:spPr bwMode="auto">
            <a:xfrm>
              <a:off x="17628570" y="4800600"/>
              <a:ext cx="497260" cy="149111"/>
            </a:xfrm>
            <a:custGeom>
              <a:avLst/>
              <a:gdLst>
                <a:gd name="T0" fmla="*/ 32 w 411"/>
                <a:gd name="T1" fmla="*/ 150 h 182"/>
                <a:gd name="T2" fmla="*/ 186 w 411"/>
                <a:gd name="T3" fmla="*/ 150 h 182"/>
                <a:gd name="T4" fmla="*/ 186 w 411"/>
                <a:gd name="T5" fmla="*/ 1 h 182"/>
                <a:gd name="T6" fmla="*/ 187 w 411"/>
                <a:gd name="T7" fmla="*/ 1 h 182"/>
                <a:gd name="T8" fmla="*/ 187 w 411"/>
                <a:gd name="T9" fmla="*/ 1 h 182"/>
                <a:gd name="T10" fmla="*/ 411 w 411"/>
                <a:gd name="T11" fmla="*/ 0 h 182"/>
                <a:gd name="T12" fmla="*/ 411 w 411"/>
                <a:gd name="T13" fmla="*/ 181 h 182"/>
                <a:gd name="T14" fmla="*/ 379 w 411"/>
                <a:gd name="T15" fmla="*/ 181 h 182"/>
                <a:gd name="T16" fmla="*/ 379 w 411"/>
                <a:gd name="T17" fmla="*/ 181 h 182"/>
                <a:gd name="T18" fmla="*/ 255 w 411"/>
                <a:gd name="T19" fmla="*/ 182 h 182"/>
                <a:gd name="T20" fmla="*/ 255 w 411"/>
                <a:gd name="T21" fmla="*/ 62 h 182"/>
                <a:gd name="T22" fmla="*/ 341 w 411"/>
                <a:gd name="T23" fmla="*/ 62 h 182"/>
                <a:gd name="T24" fmla="*/ 341 w 411"/>
                <a:gd name="T25" fmla="*/ 62 h 182"/>
                <a:gd name="T26" fmla="*/ 342 w 411"/>
                <a:gd name="T27" fmla="*/ 62 h 182"/>
                <a:gd name="T28" fmla="*/ 342 w 411"/>
                <a:gd name="T29" fmla="*/ 94 h 182"/>
                <a:gd name="T30" fmla="*/ 341 w 411"/>
                <a:gd name="T31" fmla="*/ 94 h 182"/>
                <a:gd name="T32" fmla="*/ 341 w 411"/>
                <a:gd name="T33" fmla="*/ 116 h 182"/>
                <a:gd name="T34" fmla="*/ 312 w 411"/>
                <a:gd name="T35" fmla="*/ 116 h 182"/>
                <a:gd name="T36" fmla="*/ 312 w 411"/>
                <a:gd name="T37" fmla="*/ 94 h 182"/>
                <a:gd name="T38" fmla="*/ 288 w 411"/>
                <a:gd name="T39" fmla="*/ 94 h 182"/>
                <a:gd name="T40" fmla="*/ 288 w 411"/>
                <a:gd name="T41" fmla="*/ 149 h 182"/>
                <a:gd name="T42" fmla="*/ 379 w 411"/>
                <a:gd name="T43" fmla="*/ 149 h 182"/>
                <a:gd name="T44" fmla="*/ 379 w 411"/>
                <a:gd name="T45" fmla="*/ 32 h 182"/>
                <a:gd name="T46" fmla="*/ 220 w 411"/>
                <a:gd name="T47" fmla="*/ 32 h 182"/>
                <a:gd name="T48" fmla="*/ 220 w 411"/>
                <a:gd name="T49" fmla="*/ 32 h 182"/>
                <a:gd name="T50" fmla="*/ 218 w 411"/>
                <a:gd name="T51" fmla="*/ 32 h 182"/>
                <a:gd name="T52" fmla="*/ 218 w 411"/>
                <a:gd name="T53" fmla="*/ 182 h 182"/>
                <a:gd name="T54" fmla="*/ 0 w 411"/>
                <a:gd name="T55" fmla="*/ 182 h 182"/>
                <a:gd name="T56" fmla="*/ 0 w 411"/>
                <a:gd name="T57" fmla="*/ 1 h 182"/>
                <a:gd name="T58" fmla="*/ 156 w 411"/>
                <a:gd name="T59" fmla="*/ 0 h 182"/>
                <a:gd name="T60" fmla="*/ 156 w 411"/>
                <a:gd name="T61" fmla="*/ 115 h 182"/>
                <a:gd name="T62" fmla="*/ 99 w 411"/>
                <a:gd name="T63" fmla="*/ 115 h 182"/>
                <a:gd name="T64" fmla="*/ 99 w 411"/>
                <a:gd name="T65" fmla="*/ 116 h 182"/>
                <a:gd name="T66" fmla="*/ 70 w 411"/>
                <a:gd name="T67" fmla="*/ 116 h 182"/>
                <a:gd name="T68" fmla="*/ 70 w 411"/>
                <a:gd name="T69" fmla="*/ 115 h 182"/>
                <a:gd name="T70" fmla="*/ 69 w 411"/>
                <a:gd name="T71" fmla="*/ 115 h 182"/>
                <a:gd name="T72" fmla="*/ 69 w 411"/>
                <a:gd name="T73" fmla="*/ 61 h 182"/>
                <a:gd name="T74" fmla="*/ 99 w 411"/>
                <a:gd name="T75" fmla="*/ 61 h 182"/>
                <a:gd name="T76" fmla="*/ 99 w 411"/>
                <a:gd name="T77" fmla="*/ 84 h 182"/>
                <a:gd name="T78" fmla="*/ 123 w 411"/>
                <a:gd name="T79" fmla="*/ 84 h 182"/>
                <a:gd name="T80" fmla="*/ 123 w 411"/>
                <a:gd name="T81" fmla="*/ 33 h 182"/>
                <a:gd name="T82" fmla="*/ 32 w 411"/>
                <a:gd name="T83" fmla="*/ 33 h 182"/>
                <a:gd name="T84" fmla="*/ 32 w 411"/>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1" h="182">
                  <a:moveTo>
                    <a:pt x="32" y="150"/>
                  </a:moveTo>
                  <a:cubicBezTo>
                    <a:pt x="186" y="150"/>
                    <a:pt x="186" y="150"/>
                    <a:pt x="186" y="150"/>
                  </a:cubicBezTo>
                  <a:cubicBezTo>
                    <a:pt x="186" y="1"/>
                    <a:pt x="186" y="1"/>
                    <a:pt x="186" y="1"/>
                  </a:cubicBezTo>
                  <a:cubicBezTo>
                    <a:pt x="187" y="1"/>
                    <a:pt x="187" y="1"/>
                    <a:pt x="187" y="1"/>
                  </a:cubicBezTo>
                  <a:cubicBezTo>
                    <a:pt x="187" y="1"/>
                    <a:pt x="187" y="1"/>
                    <a:pt x="187" y="1"/>
                  </a:cubicBezTo>
                  <a:cubicBezTo>
                    <a:pt x="268" y="1"/>
                    <a:pt x="332" y="0"/>
                    <a:pt x="411" y="0"/>
                  </a:cubicBezTo>
                  <a:cubicBezTo>
                    <a:pt x="411" y="181"/>
                    <a:pt x="411" y="181"/>
                    <a:pt x="411" y="181"/>
                  </a:cubicBezTo>
                  <a:cubicBezTo>
                    <a:pt x="379" y="181"/>
                    <a:pt x="379" y="181"/>
                    <a:pt x="379" y="181"/>
                  </a:cubicBezTo>
                  <a:cubicBezTo>
                    <a:pt x="379" y="181"/>
                    <a:pt x="379" y="181"/>
                    <a:pt x="379" y="181"/>
                  </a:cubicBezTo>
                  <a:cubicBezTo>
                    <a:pt x="255" y="182"/>
                    <a:pt x="255" y="182"/>
                    <a:pt x="255" y="182"/>
                  </a:cubicBezTo>
                  <a:cubicBezTo>
                    <a:pt x="255" y="143"/>
                    <a:pt x="255" y="100"/>
                    <a:pt x="255" y="62"/>
                  </a:cubicBezTo>
                  <a:cubicBezTo>
                    <a:pt x="284" y="62"/>
                    <a:pt x="312" y="62"/>
                    <a:pt x="341" y="62"/>
                  </a:cubicBezTo>
                  <a:cubicBezTo>
                    <a:pt x="341" y="62"/>
                    <a:pt x="341" y="62"/>
                    <a:pt x="341" y="62"/>
                  </a:cubicBezTo>
                  <a:cubicBezTo>
                    <a:pt x="342" y="62"/>
                    <a:pt x="342" y="62"/>
                    <a:pt x="342" y="62"/>
                  </a:cubicBezTo>
                  <a:cubicBezTo>
                    <a:pt x="342" y="94"/>
                    <a:pt x="342" y="94"/>
                    <a:pt x="342" y="94"/>
                  </a:cubicBezTo>
                  <a:cubicBezTo>
                    <a:pt x="341" y="94"/>
                    <a:pt x="341" y="94"/>
                    <a:pt x="341" y="94"/>
                  </a:cubicBezTo>
                  <a:cubicBezTo>
                    <a:pt x="341" y="116"/>
                    <a:pt x="341" y="116"/>
                    <a:pt x="341" y="116"/>
                  </a:cubicBezTo>
                  <a:cubicBezTo>
                    <a:pt x="312" y="116"/>
                    <a:pt x="312" y="116"/>
                    <a:pt x="312" y="116"/>
                  </a:cubicBezTo>
                  <a:cubicBezTo>
                    <a:pt x="312" y="94"/>
                    <a:pt x="312" y="94"/>
                    <a:pt x="312" y="94"/>
                  </a:cubicBezTo>
                  <a:cubicBezTo>
                    <a:pt x="288" y="94"/>
                    <a:pt x="288" y="94"/>
                    <a:pt x="288" y="94"/>
                  </a:cubicBezTo>
                  <a:cubicBezTo>
                    <a:pt x="288" y="149"/>
                    <a:pt x="288" y="149"/>
                    <a:pt x="288" y="149"/>
                  </a:cubicBezTo>
                  <a:cubicBezTo>
                    <a:pt x="379" y="149"/>
                    <a:pt x="379" y="149"/>
                    <a:pt x="379" y="149"/>
                  </a:cubicBezTo>
                  <a:cubicBezTo>
                    <a:pt x="379" y="32"/>
                    <a:pt x="379" y="32"/>
                    <a:pt x="379" y="32"/>
                  </a:cubicBezTo>
                  <a:cubicBezTo>
                    <a:pt x="220" y="32"/>
                    <a:pt x="220" y="32"/>
                    <a:pt x="220" y="32"/>
                  </a:cubicBezTo>
                  <a:cubicBezTo>
                    <a:pt x="220" y="32"/>
                    <a:pt x="220" y="32"/>
                    <a:pt x="220" y="32"/>
                  </a:cubicBezTo>
                  <a:cubicBezTo>
                    <a:pt x="218" y="32"/>
                    <a:pt x="218" y="32"/>
                    <a:pt x="218" y="32"/>
                  </a:cubicBezTo>
                  <a:cubicBezTo>
                    <a:pt x="218" y="182"/>
                    <a:pt x="218" y="182"/>
                    <a:pt x="218" y="182"/>
                  </a:cubicBezTo>
                  <a:cubicBezTo>
                    <a:pt x="0" y="182"/>
                    <a:pt x="0" y="182"/>
                    <a:pt x="0" y="182"/>
                  </a:cubicBezTo>
                  <a:cubicBezTo>
                    <a:pt x="0" y="1"/>
                    <a:pt x="0" y="1"/>
                    <a:pt x="0" y="1"/>
                  </a:cubicBezTo>
                  <a:cubicBezTo>
                    <a:pt x="156" y="0"/>
                    <a:pt x="156" y="0"/>
                    <a:pt x="156" y="0"/>
                  </a:cubicBezTo>
                  <a:cubicBezTo>
                    <a:pt x="156" y="115"/>
                    <a:pt x="156" y="115"/>
                    <a:pt x="156" y="115"/>
                  </a:cubicBezTo>
                  <a:cubicBezTo>
                    <a:pt x="99" y="115"/>
                    <a:pt x="99" y="115"/>
                    <a:pt x="99" y="115"/>
                  </a:cubicBezTo>
                  <a:cubicBezTo>
                    <a:pt x="99" y="116"/>
                    <a:pt x="99" y="116"/>
                    <a:pt x="99" y="116"/>
                  </a:cubicBezTo>
                  <a:cubicBezTo>
                    <a:pt x="70" y="116"/>
                    <a:pt x="70" y="116"/>
                    <a:pt x="70" y="116"/>
                  </a:cubicBezTo>
                  <a:cubicBezTo>
                    <a:pt x="70" y="115"/>
                    <a:pt x="70" y="115"/>
                    <a:pt x="70" y="115"/>
                  </a:cubicBezTo>
                  <a:cubicBezTo>
                    <a:pt x="69" y="115"/>
                    <a:pt x="69" y="115"/>
                    <a:pt x="69" y="115"/>
                  </a:cubicBezTo>
                  <a:cubicBezTo>
                    <a:pt x="69" y="61"/>
                    <a:pt x="69" y="61"/>
                    <a:pt x="69" y="61"/>
                  </a:cubicBezTo>
                  <a:cubicBezTo>
                    <a:pt x="99" y="61"/>
                    <a:pt x="99" y="61"/>
                    <a:pt x="99" y="61"/>
                  </a:cubicBezTo>
                  <a:cubicBezTo>
                    <a:pt x="99" y="84"/>
                    <a:pt x="99" y="84"/>
                    <a:pt x="99" y="84"/>
                  </a:cubicBezTo>
                  <a:cubicBezTo>
                    <a:pt x="123" y="84"/>
                    <a:pt x="123" y="84"/>
                    <a:pt x="123" y="84"/>
                  </a:cubicBezTo>
                  <a:cubicBezTo>
                    <a:pt x="123" y="33"/>
                    <a:pt x="123" y="33"/>
                    <a:pt x="123" y="33"/>
                  </a:cubicBezTo>
                  <a:cubicBezTo>
                    <a:pt x="32" y="33"/>
                    <a:pt x="32" y="33"/>
                    <a:pt x="32" y="33"/>
                  </a:cubicBezTo>
                  <a:lnTo>
                    <a:pt x="32"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33" name="Freeform 7"/>
            <p:cNvSpPr>
              <a:spLocks/>
            </p:cNvSpPr>
            <p:nvPr/>
          </p:nvSpPr>
          <p:spPr bwMode="auto">
            <a:xfrm>
              <a:off x="18155468" y="4800600"/>
              <a:ext cx="498907" cy="149111"/>
            </a:xfrm>
            <a:custGeom>
              <a:avLst/>
              <a:gdLst>
                <a:gd name="T0" fmla="*/ 33 w 412"/>
                <a:gd name="T1" fmla="*/ 150 h 182"/>
                <a:gd name="T2" fmla="*/ 187 w 412"/>
                <a:gd name="T3" fmla="*/ 150 h 182"/>
                <a:gd name="T4" fmla="*/ 187 w 412"/>
                <a:gd name="T5" fmla="*/ 1 h 182"/>
                <a:gd name="T6" fmla="*/ 187 w 412"/>
                <a:gd name="T7" fmla="*/ 1 h 182"/>
                <a:gd name="T8" fmla="*/ 187 w 412"/>
                <a:gd name="T9" fmla="*/ 1 h 182"/>
                <a:gd name="T10" fmla="*/ 412 w 412"/>
                <a:gd name="T11" fmla="*/ 0 h 182"/>
                <a:gd name="T12" fmla="*/ 412 w 412"/>
                <a:gd name="T13" fmla="*/ 181 h 182"/>
                <a:gd name="T14" fmla="*/ 380 w 412"/>
                <a:gd name="T15" fmla="*/ 181 h 182"/>
                <a:gd name="T16" fmla="*/ 380 w 412"/>
                <a:gd name="T17" fmla="*/ 181 h 182"/>
                <a:gd name="T18" fmla="*/ 256 w 412"/>
                <a:gd name="T19" fmla="*/ 182 h 182"/>
                <a:gd name="T20" fmla="*/ 255 w 412"/>
                <a:gd name="T21" fmla="*/ 62 h 182"/>
                <a:gd name="T22" fmla="*/ 342 w 412"/>
                <a:gd name="T23" fmla="*/ 62 h 182"/>
                <a:gd name="T24" fmla="*/ 342 w 412"/>
                <a:gd name="T25" fmla="*/ 62 h 182"/>
                <a:gd name="T26" fmla="*/ 342 w 412"/>
                <a:gd name="T27" fmla="*/ 62 h 182"/>
                <a:gd name="T28" fmla="*/ 342 w 412"/>
                <a:gd name="T29" fmla="*/ 94 h 182"/>
                <a:gd name="T30" fmla="*/ 342 w 412"/>
                <a:gd name="T31" fmla="*/ 94 h 182"/>
                <a:gd name="T32" fmla="*/ 342 w 412"/>
                <a:gd name="T33" fmla="*/ 116 h 182"/>
                <a:gd name="T34" fmla="*/ 313 w 412"/>
                <a:gd name="T35" fmla="*/ 116 h 182"/>
                <a:gd name="T36" fmla="*/ 313 w 412"/>
                <a:gd name="T37" fmla="*/ 94 h 182"/>
                <a:gd name="T38" fmla="*/ 288 w 412"/>
                <a:gd name="T39" fmla="*/ 94 h 182"/>
                <a:gd name="T40" fmla="*/ 288 w 412"/>
                <a:gd name="T41" fmla="*/ 149 h 182"/>
                <a:gd name="T42" fmla="*/ 380 w 412"/>
                <a:gd name="T43" fmla="*/ 149 h 182"/>
                <a:gd name="T44" fmla="*/ 380 w 412"/>
                <a:gd name="T45" fmla="*/ 32 h 182"/>
                <a:gd name="T46" fmla="*/ 220 w 412"/>
                <a:gd name="T47" fmla="*/ 32 h 182"/>
                <a:gd name="T48" fmla="*/ 220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7 w 412"/>
                <a:gd name="T61" fmla="*/ 115 h 182"/>
                <a:gd name="T62" fmla="*/ 100 w 412"/>
                <a:gd name="T63" fmla="*/ 115 h 182"/>
                <a:gd name="T64" fmla="*/ 100 w 412"/>
                <a:gd name="T65" fmla="*/ 116 h 182"/>
                <a:gd name="T66" fmla="*/ 71 w 412"/>
                <a:gd name="T67" fmla="*/ 116 h 182"/>
                <a:gd name="T68" fmla="*/ 71 w 412"/>
                <a:gd name="T69" fmla="*/ 115 h 182"/>
                <a:gd name="T70" fmla="*/ 70 w 412"/>
                <a:gd name="T71" fmla="*/ 115 h 182"/>
                <a:gd name="T72" fmla="*/ 69 w 412"/>
                <a:gd name="T73" fmla="*/ 61 h 182"/>
                <a:gd name="T74" fmla="*/ 100 w 412"/>
                <a:gd name="T75" fmla="*/ 61 h 182"/>
                <a:gd name="T76" fmla="*/ 100 w 412"/>
                <a:gd name="T77" fmla="*/ 84 h 182"/>
                <a:gd name="T78" fmla="*/ 124 w 412"/>
                <a:gd name="T79" fmla="*/ 84 h 182"/>
                <a:gd name="T80" fmla="*/ 124 w 412"/>
                <a:gd name="T81" fmla="*/ 33 h 182"/>
                <a:gd name="T82" fmla="*/ 33 w 412"/>
                <a:gd name="T83" fmla="*/ 33 h 182"/>
                <a:gd name="T84" fmla="*/ 33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3" y="150"/>
                  </a:moveTo>
                  <a:cubicBezTo>
                    <a:pt x="187" y="150"/>
                    <a:pt x="187" y="150"/>
                    <a:pt x="187" y="150"/>
                  </a:cubicBezTo>
                  <a:cubicBezTo>
                    <a:pt x="187" y="1"/>
                    <a:pt x="187" y="1"/>
                    <a:pt x="187"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80" y="181"/>
                    <a:pt x="380" y="181"/>
                    <a:pt x="380" y="181"/>
                  </a:cubicBezTo>
                  <a:cubicBezTo>
                    <a:pt x="380" y="181"/>
                    <a:pt x="380" y="181"/>
                    <a:pt x="380" y="181"/>
                  </a:cubicBezTo>
                  <a:cubicBezTo>
                    <a:pt x="256" y="182"/>
                    <a:pt x="256" y="182"/>
                    <a:pt x="256" y="182"/>
                  </a:cubicBezTo>
                  <a:cubicBezTo>
                    <a:pt x="256" y="143"/>
                    <a:pt x="255" y="100"/>
                    <a:pt x="255" y="62"/>
                  </a:cubicBezTo>
                  <a:cubicBezTo>
                    <a:pt x="285" y="62"/>
                    <a:pt x="313" y="62"/>
                    <a:pt x="342" y="62"/>
                  </a:cubicBezTo>
                  <a:cubicBezTo>
                    <a:pt x="342" y="62"/>
                    <a:pt x="342" y="62"/>
                    <a:pt x="342" y="62"/>
                  </a:cubicBezTo>
                  <a:cubicBezTo>
                    <a:pt x="342" y="62"/>
                    <a:pt x="342" y="62"/>
                    <a:pt x="342" y="62"/>
                  </a:cubicBezTo>
                  <a:cubicBezTo>
                    <a:pt x="342" y="94"/>
                    <a:pt x="342" y="94"/>
                    <a:pt x="342"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8" y="94"/>
                    <a:pt x="288" y="94"/>
                    <a:pt x="288" y="94"/>
                  </a:cubicBezTo>
                  <a:cubicBezTo>
                    <a:pt x="288" y="149"/>
                    <a:pt x="288" y="149"/>
                    <a:pt x="288" y="149"/>
                  </a:cubicBezTo>
                  <a:cubicBezTo>
                    <a:pt x="380" y="149"/>
                    <a:pt x="380" y="149"/>
                    <a:pt x="380" y="149"/>
                  </a:cubicBezTo>
                  <a:cubicBezTo>
                    <a:pt x="380" y="32"/>
                    <a:pt x="380" y="32"/>
                    <a:pt x="380" y="32"/>
                  </a:cubicBezTo>
                  <a:cubicBezTo>
                    <a:pt x="220" y="32"/>
                    <a:pt x="220" y="32"/>
                    <a:pt x="220" y="32"/>
                  </a:cubicBezTo>
                  <a:cubicBezTo>
                    <a:pt x="220" y="32"/>
                    <a:pt x="220" y="32"/>
                    <a:pt x="220"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7" y="115"/>
                    <a:pt x="157" y="115"/>
                    <a:pt x="157" y="115"/>
                  </a:cubicBezTo>
                  <a:cubicBezTo>
                    <a:pt x="100" y="115"/>
                    <a:pt x="100" y="115"/>
                    <a:pt x="100" y="115"/>
                  </a:cubicBezTo>
                  <a:cubicBezTo>
                    <a:pt x="100" y="116"/>
                    <a:pt x="100" y="116"/>
                    <a:pt x="100" y="116"/>
                  </a:cubicBezTo>
                  <a:cubicBezTo>
                    <a:pt x="71" y="116"/>
                    <a:pt x="71" y="116"/>
                    <a:pt x="71" y="116"/>
                  </a:cubicBezTo>
                  <a:cubicBezTo>
                    <a:pt x="71" y="115"/>
                    <a:pt x="71" y="115"/>
                    <a:pt x="71" y="115"/>
                  </a:cubicBezTo>
                  <a:cubicBezTo>
                    <a:pt x="70" y="115"/>
                    <a:pt x="70" y="115"/>
                    <a:pt x="70" y="115"/>
                  </a:cubicBezTo>
                  <a:cubicBezTo>
                    <a:pt x="69" y="61"/>
                    <a:pt x="69" y="61"/>
                    <a:pt x="69" y="61"/>
                  </a:cubicBezTo>
                  <a:cubicBezTo>
                    <a:pt x="100" y="61"/>
                    <a:pt x="100" y="61"/>
                    <a:pt x="100" y="61"/>
                  </a:cubicBezTo>
                  <a:cubicBezTo>
                    <a:pt x="100" y="84"/>
                    <a:pt x="100" y="84"/>
                    <a:pt x="100" y="84"/>
                  </a:cubicBezTo>
                  <a:cubicBezTo>
                    <a:pt x="124" y="84"/>
                    <a:pt x="124" y="84"/>
                    <a:pt x="124" y="84"/>
                  </a:cubicBezTo>
                  <a:cubicBezTo>
                    <a:pt x="124" y="33"/>
                    <a:pt x="124" y="33"/>
                    <a:pt x="124" y="33"/>
                  </a:cubicBezTo>
                  <a:cubicBezTo>
                    <a:pt x="33" y="33"/>
                    <a:pt x="33" y="33"/>
                    <a:pt x="33" y="33"/>
                  </a:cubicBezTo>
                  <a:lnTo>
                    <a:pt x="33"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34" name="Freeform 8"/>
            <p:cNvSpPr>
              <a:spLocks/>
            </p:cNvSpPr>
            <p:nvPr/>
          </p:nvSpPr>
          <p:spPr bwMode="auto">
            <a:xfrm>
              <a:off x="18682365" y="4800600"/>
              <a:ext cx="497260" cy="149111"/>
            </a:xfrm>
            <a:custGeom>
              <a:avLst/>
              <a:gdLst>
                <a:gd name="T0" fmla="*/ 33 w 412"/>
                <a:gd name="T1" fmla="*/ 150 h 182"/>
                <a:gd name="T2" fmla="*/ 187 w 412"/>
                <a:gd name="T3" fmla="*/ 150 h 182"/>
                <a:gd name="T4" fmla="*/ 187 w 412"/>
                <a:gd name="T5" fmla="*/ 1 h 182"/>
                <a:gd name="T6" fmla="*/ 187 w 412"/>
                <a:gd name="T7" fmla="*/ 1 h 182"/>
                <a:gd name="T8" fmla="*/ 187 w 412"/>
                <a:gd name="T9" fmla="*/ 1 h 182"/>
                <a:gd name="T10" fmla="*/ 412 w 412"/>
                <a:gd name="T11" fmla="*/ 0 h 182"/>
                <a:gd name="T12" fmla="*/ 412 w 412"/>
                <a:gd name="T13" fmla="*/ 181 h 182"/>
                <a:gd name="T14" fmla="*/ 380 w 412"/>
                <a:gd name="T15" fmla="*/ 181 h 182"/>
                <a:gd name="T16" fmla="*/ 380 w 412"/>
                <a:gd name="T17" fmla="*/ 181 h 182"/>
                <a:gd name="T18" fmla="*/ 256 w 412"/>
                <a:gd name="T19" fmla="*/ 182 h 182"/>
                <a:gd name="T20" fmla="*/ 255 w 412"/>
                <a:gd name="T21" fmla="*/ 62 h 182"/>
                <a:gd name="T22" fmla="*/ 342 w 412"/>
                <a:gd name="T23" fmla="*/ 62 h 182"/>
                <a:gd name="T24" fmla="*/ 342 w 412"/>
                <a:gd name="T25" fmla="*/ 62 h 182"/>
                <a:gd name="T26" fmla="*/ 342 w 412"/>
                <a:gd name="T27" fmla="*/ 62 h 182"/>
                <a:gd name="T28" fmla="*/ 342 w 412"/>
                <a:gd name="T29" fmla="*/ 94 h 182"/>
                <a:gd name="T30" fmla="*/ 342 w 412"/>
                <a:gd name="T31" fmla="*/ 94 h 182"/>
                <a:gd name="T32" fmla="*/ 342 w 412"/>
                <a:gd name="T33" fmla="*/ 116 h 182"/>
                <a:gd name="T34" fmla="*/ 313 w 412"/>
                <a:gd name="T35" fmla="*/ 116 h 182"/>
                <a:gd name="T36" fmla="*/ 313 w 412"/>
                <a:gd name="T37" fmla="*/ 94 h 182"/>
                <a:gd name="T38" fmla="*/ 288 w 412"/>
                <a:gd name="T39" fmla="*/ 94 h 182"/>
                <a:gd name="T40" fmla="*/ 288 w 412"/>
                <a:gd name="T41" fmla="*/ 149 h 182"/>
                <a:gd name="T42" fmla="*/ 380 w 412"/>
                <a:gd name="T43" fmla="*/ 149 h 182"/>
                <a:gd name="T44" fmla="*/ 380 w 412"/>
                <a:gd name="T45" fmla="*/ 32 h 182"/>
                <a:gd name="T46" fmla="*/ 220 w 412"/>
                <a:gd name="T47" fmla="*/ 32 h 182"/>
                <a:gd name="T48" fmla="*/ 220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7 w 412"/>
                <a:gd name="T61" fmla="*/ 115 h 182"/>
                <a:gd name="T62" fmla="*/ 100 w 412"/>
                <a:gd name="T63" fmla="*/ 115 h 182"/>
                <a:gd name="T64" fmla="*/ 100 w 412"/>
                <a:gd name="T65" fmla="*/ 116 h 182"/>
                <a:gd name="T66" fmla="*/ 71 w 412"/>
                <a:gd name="T67" fmla="*/ 116 h 182"/>
                <a:gd name="T68" fmla="*/ 71 w 412"/>
                <a:gd name="T69" fmla="*/ 115 h 182"/>
                <a:gd name="T70" fmla="*/ 70 w 412"/>
                <a:gd name="T71" fmla="*/ 115 h 182"/>
                <a:gd name="T72" fmla="*/ 69 w 412"/>
                <a:gd name="T73" fmla="*/ 61 h 182"/>
                <a:gd name="T74" fmla="*/ 100 w 412"/>
                <a:gd name="T75" fmla="*/ 61 h 182"/>
                <a:gd name="T76" fmla="*/ 100 w 412"/>
                <a:gd name="T77" fmla="*/ 84 h 182"/>
                <a:gd name="T78" fmla="*/ 124 w 412"/>
                <a:gd name="T79" fmla="*/ 84 h 182"/>
                <a:gd name="T80" fmla="*/ 124 w 412"/>
                <a:gd name="T81" fmla="*/ 33 h 182"/>
                <a:gd name="T82" fmla="*/ 33 w 412"/>
                <a:gd name="T83" fmla="*/ 33 h 182"/>
                <a:gd name="T84" fmla="*/ 33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3" y="150"/>
                  </a:moveTo>
                  <a:cubicBezTo>
                    <a:pt x="187" y="150"/>
                    <a:pt x="187" y="150"/>
                    <a:pt x="187" y="150"/>
                  </a:cubicBezTo>
                  <a:cubicBezTo>
                    <a:pt x="187" y="1"/>
                    <a:pt x="187" y="1"/>
                    <a:pt x="187"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80" y="181"/>
                    <a:pt x="380" y="181"/>
                    <a:pt x="380" y="181"/>
                  </a:cubicBezTo>
                  <a:cubicBezTo>
                    <a:pt x="380" y="181"/>
                    <a:pt x="380" y="181"/>
                    <a:pt x="380" y="181"/>
                  </a:cubicBezTo>
                  <a:cubicBezTo>
                    <a:pt x="256" y="182"/>
                    <a:pt x="256" y="182"/>
                    <a:pt x="256" y="182"/>
                  </a:cubicBezTo>
                  <a:cubicBezTo>
                    <a:pt x="256" y="143"/>
                    <a:pt x="255" y="100"/>
                    <a:pt x="255" y="62"/>
                  </a:cubicBezTo>
                  <a:cubicBezTo>
                    <a:pt x="285" y="62"/>
                    <a:pt x="313" y="62"/>
                    <a:pt x="342" y="62"/>
                  </a:cubicBezTo>
                  <a:cubicBezTo>
                    <a:pt x="342" y="62"/>
                    <a:pt x="342" y="62"/>
                    <a:pt x="342" y="62"/>
                  </a:cubicBezTo>
                  <a:cubicBezTo>
                    <a:pt x="342" y="62"/>
                    <a:pt x="342" y="62"/>
                    <a:pt x="342" y="62"/>
                  </a:cubicBezTo>
                  <a:cubicBezTo>
                    <a:pt x="342" y="94"/>
                    <a:pt x="342" y="94"/>
                    <a:pt x="342"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8" y="94"/>
                    <a:pt x="288" y="94"/>
                    <a:pt x="288" y="94"/>
                  </a:cubicBezTo>
                  <a:cubicBezTo>
                    <a:pt x="288" y="149"/>
                    <a:pt x="288" y="149"/>
                    <a:pt x="288" y="149"/>
                  </a:cubicBezTo>
                  <a:cubicBezTo>
                    <a:pt x="380" y="149"/>
                    <a:pt x="380" y="149"/>
                    <a:pt x="380" y="149"/>
                  </a:cubicBezTo>
                  <a:cubicBezTo>
                    <a:pt x="380" y="32"/>
                    <a:pt x="380" y="32"/>
                    <a:pt x="380" y="32"/>
                  </a:cubicBezTo>
                  <a:cubicBezTo>
                    <a:pt x="220" y="32"/>
                    <a:pt x="220" y="32"/>
                    <a:pt x="220" y="32"/>
                  </a:cubicBezTo>
                  <a:cubicBezTo>
                    <a:pt x="220" y="32"/>
                    <a:pt x="220" y="32"/>
                    <a:pt x="220"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7" y="115"/>
                    <a:pt x="157" y="115"/>
                    <a:pt x="157" y="115"/>
                  </a:cubicBezTo>
                  <a:cubicBezTo>
                    <a:pt x="100" y="115"/>
                    <a:pt x="100" y="115"/>
                    <a:pt x="100" y="115"/>
                  </a:cubicBezTo>
                  <a:cubicBezTo>
                    <a:pt x="100" y="116"/>
                    <a:pt x="100" y="116"/>
                    <a:pt x="100" y="116"/>
                  </a:cubicBezTo>
                  <a:cubicBezTo>
                    <a:pt x="71" y="116"/>
                    <a:pt x="71" y="116"/>
                    <a:pt x="71" y="116"/>
                  </a:cubicBezTo>
                  <a:cubicBezTo>
                    <a:pt x="71" y="115"/>
                    <a:pt x="71" y="115"/>
                    <a:pt x="71" y="115"/>
                  </a:cubicBezTo>
                  <a:cubicBezTo>
                    <a:pt x="70" y="115"/>
                    <a:pt x="70" y="115"/>
                    <a:pt x="70" y="115"/>
                  </a:cubicBezTo>
                  <a:cubicBezTo>
                    <a:pt x="69" y="61"/>
                    <a:pt x="69" y="61"/>
                    <a:pt x="69" y="61"/>
                  </a:cubicBezTo>
                  <a:cubicBezTo>
                    <a:pt x="100" y="61"/>
                    <a:pt x="100" y="61"/>
                    <a:pt x="100" y="61"/>
                  </a:cubicBezTo>
                  <a:cubicBezTo>
                    <a:pt x="100" y="84"/>
                    <a:pt x="100" y="84"/>
                    <a:pt x="100" y="84"/>
                  </a:cubicBezTo>
                  <a:cubicBezTo>
                    <a:pt x="124" y="84"/>
                    <a:pt x="124" y="84"/>
                    <a:pt x="124" y="84"/>
                  </a:cubicBezTo>
                  <a:cubicBezTo>
                    <a:pt x="124" y="33"/>
                    <a:pt x="124" y="33"/>
                    <a:pt x="124" y="33"/>
                  </a:cubicBezTo>
                  <a:cubicBezTo>
                    <a:pt x="33" y="33"/>
                    <a:pt x="33" y="33"/>
                    <a:pt x="33" y="33"/>
                  </a:cubicBezTo>
                  <a:lnTo>
                    <a:pt x="33"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35" name="Freeform 9"/>
            <p:cNvSpPr>
              <a:spLocks/>
            </p:cNvSpPr>
            <p:nvPr/>
          </p:nvSpPr>
          <p:spPr bwMode="auto">
            <a:xfrm>
              <a:off x="19209263" y="4800600"/>
              <a:ext cx="498907" cy="149111"/>
            </a:xfrm>
            <a:custGeom>
              <a:avLst/>
              <a:gdLst>
                <a:gd name="T0" fmla="*/ 32 w 412"/>
                <a:gd name="T1" fmla="*/ 150 h 182"/>
                <a:gd name="T2" fmla="*/ 186 w 412"/>
                <a:gd name="T3" fmla="*/ 150 h 182"/>
                <a:gd name="T4" fmla="*/ 186 w 412"/>
                <a:gd name="T5" fmla="*/ 1 h 182"/>
                <a:gd name="T6" fmla="*/ 187 w 412"/>
                <a:gd name="T7" fmla="*/ 1 h 182"/>
                <a:gd name="T8" fmla="*/ 187 w 412"/>
                <a:gd name="T9" fmla="*/ 1 h 182"/>
                <a:gd name="T10" fmla="*/ 412 w 412"/>
                <a:gd name="T11" fmla="*/ 0 h 182"/>
                <a:gd name="T12" fmla="*/ 412 w 412"/>
                <a:gd name="T13" fmla="*/ 181 h 182"/>
                <a:gd name="T14" fmla="*/ 379 w 412"/>
                <a:gd name="T15" fmla="*/ 181 h 182"/>
                <a:gd name="T16" fmla="*/ 379 w 412"/>
                <a:gd name="T17" fmla="*/ 181 h 182"/>
                <a:gd name="T18" fmla="*/ 256 w 412"/>
                <a:gd name="T19" fmla="*/ 182 h 182"/>
                <a:gd name="T20" fmla="*/ 255 w 412"/>
                <a:gd name="T21" fmla="*/ 62 h 182"/>
                <a:gd name="T22" fmla="*/ 342 w 412"/>
                <a:gd name="T23" fmla="*/ 62 h 182"/>
                <a:gd name="T24" fmla="*/ 342 w 412"/>
                <a:gd name="T25" fmla="*/ 62 h 182"/>
                <a:gd name="T26" fmla="*/ 342 w 412"/>
                <a:gd name="T27" fmla="*/ 62 h 182"/>
                <a:gd name="T28" fmla="*/ 342 w 412"/>
                <a:gd name="T29" fmla="*/ 94 h 182"/>
                <a:gd name="T30" fmla="*/ 342 w 412"/>
                <a:gd name="T31" fmla="*/ 94 h 182"/>
                <a:gd name="T32" fmla="*/ 342 w 412"/>
                <a:gd name="T33" fmla="*/ 116 h 182"/>
                <a:gd name="T34" fmla="*/ 313 w 412"/>
                <a:gd name="T35" fmla="*/ 116 h 182"/>
                <a:gd name="T36" fmla="*/ 313 w 412"/>
                <a:gd name="T37" fmla="*/ 94 h 182"/>
                <a:gd name="T38" fmla="*/ 288 w 412"/>
                <a:gd name="T39" fmla="*/ 94 h 182"/>
                <a:gd name="T40" fmla="*/ 288 w 412"/>
                <a:gd name="T41" fmla="*/ 149 h 182"/>
                <a:gd name="T42" fmla="*/ 379 w 412"/>
                <a:gd name="T43" fmla="*/ 149 h 182"/>
                <a:gd name="T44" fmla="*/ 379 w 412"/>
                <a:gd name="T45" fmla="*/ 32 h 182"/>
                <a:gd name="T46" fmla="*/ 220 w 412"/>
                <a:gd name="T47" fmla="*/ 32 h 182"/>
                <a:gd name="T48" fmla="*/ 220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6 w 412"/>
                <a:gd name="T61" fmla="*/ 115 h 182"/>
                <a:gd name="T62" fmla="*/ 99 w 412"/>
                <a:gd name="T63" fmla="*/ 115 h 182"/>
                <a:gd name="T64" fmla="*/ 99 w 412"/>
                <a:gd name="T65" fmla="*/ 116 h 182"/>
                <a:gd name="T66" fmla="*/ 70 w 412"/>
                <a:gd name="T67" fmla="*/ 116 h 182"/>
                <a:gd name="T68" fmla="*/ 70 w 412"/>
                <a:gd name="T69" fmla="*/ 115 h 182"/>
                <a:gd name="T70" fmla="*/ 69 w 412"/>
                <a:gd name="T71" fmla="*/ 115 h 182"/>
                <a:gd name="T72" fmla="*/ 69 w 412"/>
                <a:gd name="T73" fmla="*/ 61 h 182"/>
                <a:gd name="T74" fmla="*/ 99 w 412"/>
                <a:gd name="T75" fmla="*/ 61 h 182"/>
                <a:gd name="T76" fmla="*/ 99 w 412"/>
                <a:gd name="T77" fmla="*/ 84 h 182"/>
                <a:gd name="T78" fmla="*/ 123 w 412"/>
                <a:gd name="T79" fmla="*/ 84 h 182"/>
                <a:gd name="T80" fmla="*/ 123 w 412"/>
                <a:gd name="T81" fmla="*/ 33 h 182"/>
                <a:gd name="T82" fmla="*/ 32 w 412"/>
                <a:gd name="T83" fmla="*/ 33 h 182"/>
                <a:gd name="T84" fmla="*/ 32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2" y="150"/>
                  </a:moveTo>
                  <a:cubicBezTo>
                    <a:pt x="186" y="150"/>
                    <a:pt x="186" y="150"/>
                    <a:pt x="186" y="150"/>
                  </a:cubicBezTo>
                  <a:cubicBezTo>
                    <a:pt x="186" y="1"/>
                    <a:pt x="186" y="1"/>
                    <a:pt x="186"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79" y="181"/>
                    <a:pt x="379" y="181"/>
                    <a:pt x="379" y="181"/>
                  </a:cubicBezTo>
                  <a:cubicBezTo>
                    <a:pt x="379" y="181"/>
                    <a:pt x="379" y="181"/>
                    <a:pt x="379" y="181"/>
                  </a:cubicBezTo>
                  <a:cubicBezTo>
                    <a:pt x="256" y="182"/>
                    <a:pt x="256" y="182"/>
                    <a:pt x="256" y="182"/>
                  </a:cubicBezTo>
                  <a:cubicBezTo>
                    <a:pt x="256" y="143"/>
                    <a:pt x="255" y="100"/>
                    <a:pt x="255" y="62"/>
                  </a:cubicBezTo>
                  <a:cubicBezTo>
                    <a:pt x="284" y="62"/>
                    <a:pt x="313" y="62"/>
                    <a:pt x="342" y="62"/>
                  </a:cubicBezTo>
                  <a:cubicBezTo>
                    <a:pt x="342" y="62"/>
                    <a:pt x="342" y="62"/>
                    <a:pt x="342" y="62"/>
                  </a:cubicBezTo>
                  <a:cubicBezTo>
                    <a:pt x="342" y="62"/>
                    <a:pt x="342" y="62"/>
                    <a:pt x="342" y="62"/>
                  </a:cubicBezTo>
                  <a:cubicBezTo>
                    <a:pt x="342" y="94"/>
                    <a:pt x="342" y="94"/>
                    <a:pt x="342"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8" y="94"/>
                    <a:pt x="288" y="94"/>
                    <a:pt x="288" y="94"/>
                  </a:cubicBezTo>
                  <a:cubicBezTo>
                    <a:pt x="288" y="149"/>
                    <a:pt x="288" y="149"/>
                    <a:pt x="288" y="149"/>
                  </a:cubicBezTo>
                  <a:cubicBezTo>
                    <a:pt x="379" y="149"/>
                    <a:pt x="379" y="149"/>
                    <a:pt x="379" y="149"/>
                  </a:cubicBezTo>
                  <a:cubicBezTo>
                    <a:pt x="379" y="32"/>
                    <a:pt x="379" y="32"/>
                    <a:pt x="379" y="32"/>
                  </a:cubicBezTo>
                  <a:cubicBezTo>
                    <a:pt x="220" y="32"/>
                    <a:pt x="220" y="32"/>
                    <a:pt x="220" y="32"/>
                  </a:cubicBezTo>
                  <a:cubicBezTo>
                    <a:pt x="220" y="32"/>
                    <a:pt x="220" y="32"/>
                    <a:pt x="220"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6" y="115"/>
                    <a:pt x="156" y="115"/>
                    <a:pt x="156" y="115"/>
                  </a:cubicBezTo>
                  <a:cubicBezTo>
                    <a:pt x="99" y="115"/>
                    <a:pt x="99" y="115"/>
                    <a:pt x="99" y="115"/>
                  </a:cubicBezTo>
                  <a:cubicBezTo>
                    <a:pt x="99" y="116"/>
                    <a:pt x="99" y="116"/>
                    <a:pt x="99" y="116"/>
                  </a:cubicBezTo>
                  <a:cubicBezTo>
                    <a:pt x="70" y="116"/>
                    <a:pt x="70" y="116"/>
                    <a:pt x="70" y="116"/>
                  </a:cubicBezTo>
                  <a:cubicBezTo>
                    <a:pt x="70" y="115"/>
                    <a:pt x="70" y="115"/>
                    <a:pt x="70" y="115"/>
                  </a:cubicBezTo>
                  <a:cubicBezTo>
                    <a:pt x="69" y="115"/>
                    <a:pt x="69" y="115"/>
                    <a:pt x="69" y="115"/>
                  </a:cubicBezTo>
                  <a:cubicBezTo>
                    <a:pt x="69" y="61"/>
                    <a:pt x="69" y="61"/>
                    <a:pt x="69" y="61"/>
                  </a:cubicBezTo>
                  <a:cubicBezTo>
                    <a:pt x="99" y="61"/>
                    <a:pt x="99" y="61"/>
                    <a:pt x="99" y="61"/>
                  </a:cubicBezTo>
                  <a:cubicBezTo>
                    <a:pt x="99" y="84"/>
                    <a:pt x="99" y="84"/>
                    <a:pt x="99" y="84"/>
                  </a:cubicBezTo>
                  <a:cubicBezTo>
                    <a:pt x="123" y="84"/>
                    <a:pt x="123" y="84"/>
                    <a:pt x="123" y="84"/>
                  </a:cubicBezTo>
                  <a:cubicBezTo>
                    <a:pt x="123" y="33"/>
                    <a:pt x="123" y="33"/>
                    <a:pt x="123" y="33"/>
                  </a:cubicBezTo>
                  <a:cubicBezTo>
                    <a:pt x="32" y="33"/>
                    <a:pt x="32" y="33"/>
                    <a:pt x="32" y="33"/>
                  </a:cubicBezTo>
                  <a:lnTo>
                    <a:pt x="32"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grpSp>
      <p:pic>
        <p:nvPicPr>
          <p:cNvPr id="8" name="Picture 7"/>
          <p:cNvPicPr>
            <a:picLocks noChangeAspect="1"/>
          </p:cNvPicPr>
          <p:nvPr/>
        </p:nvPicPr>
        <p:blipFill rotWithShape="1">
          <a:blip r:embed="rId2">
            <a:extLst>
              <a:ext uri="{BEBA8EAE-BF5A-486C-A8C5-ECC9F3942E4B}">
                <a14:imgProps xmlns:a14="http://schemas.microsoft.com/office/drawing/2010/main">
                  <a14:imgLayer r:embed="rId3">
                    <a14:imgEffect>
                      <a14:backgroundRemoval t="1778" b="96000" l="3125" r="96875">
                        <a14:foregroundMark x1="20536" y1="72000" x2="79018" y2="75556"/>
                        <a14:foregroundMark x1="17857" y1="68889" x2="17857" y2="76000"/>
                        <a14:foregroundMark x1="17411" y1="67556" x2="83482" y2="68000"/>
                        <a14:foregroundMark x1="86607" y1="67556" x2="82589" y2="72444"/>
                        <a14:foregroundMark x1="82143" y1="77333" x2="85268" y2="79111"/>
                        <a14:foregroundMark x1="37946" y1="36889" x2="38393" y2="60444"/>
                        <a14:foregroundMark x1="58929" y1="39556" x2="57143" y2="62667"/>
                        <a14:foregroundMark x1="68750" y1="47111" x2="70089" y2="59556"/>
                        <a14:foregroundMark x1="36607" y1="40889" x2="19643" y2="55556"/>
                        <a14:foregroundMark x1="42411" y1="46667" x2="45536" y2="59556"/>
                        <a14:foregroundMark x1="50000" y1="52889" x2="53125" y2="64889"/>
                        <a14:foregroundMark x1="74107" y1="52889" x2="75893" y2="59111"/>
                        <a14:foregroundMark x1="29464" y1="50667" x2="29018" y2="61778"/>
                        <a14:backgroundMark x1="87500" y1="67556" x2="87500" y2="67556"/>
                      </a14:backgroundRemoval>
                    </a14:imgEffect>
                  </a14:imgLayer>
                </a14:imgProps>
              </a:ext>
              <a:ext uri="{28A0092B-C50C-407E-A947-70E740481C1C}">
                <a14:useLocalDpi xmlns:a14="http://schemas.microsoft.com/office/drawing/2010/main" val="0"/>
              </a:ext>
            </a:extLst>
          </a:blip>
          <a:srcRect l="9591" t="17646" r="10437" b="17595"/>
          <a:stretch/>
        </p:blipFill>
        <p:spPr>
          <a:xfrm>
            <a:off x="11342293" y="53231"/>
            <a:ext cx="847239" cy="689138"/>
          </a:xfrm>
          <a:prstGeom prst="rect">
            <a:avLst/>
          </a:prstGeom>
        </p:spPr>
      </p:pic>
      <p:sp>
        <p:nvSpPr>
          <p:cNvPr id="3" name="TextBox 2">
            <a:extLst>
              <a:ext uri="{FF2B5EF4-FFF2-40B4-BE49-F238E27FC236}">
                <a16:creationId xmlns:a16="http://schemas.microsoft.com/office/drawing/2014/main" xmlns="" id="{BE99E003-6449-A786-C005-C41C22EEC4D2}"/>
              </a:ext>
            </a:extLst>
          </p:cNvPr>
          <p:cNvSpPr txBox="1"/>
          <p:nvPr/>
        </p:nvSpPr>
        <p:spPr>
          <a:xfrm>
            <a:off x="2094956" y="136077"/>
            <a:ext cx="9956712" cy="523220"/>
          </a:xfrm>
          <a:prstGeom prst="rect">
            <a:avLst/>
          </a:prstGeom>
          <a:noFill/>
        </p:spPr>
        <p:txBody>
          <a:bodyPr wrap="square" rtlCol="0">
            <a:spAutoFit/>
          </a:bodyPr>
          <a:lstStyle/>
          <a:p>
            <a:r>
              <a:rPr lang="en-US" sz="2800" b="1" spc="-70" dirty="0" err="1">
                <a:solidFill>
                  <a:srgbClr val="800000"/>
                </a:solidFill>
              </a:rPr>
              <a:t>Bài</a:t>
            </a:r>
            <a:r>
              <a:rPr lang="en-US" sz="2800" b="1" spc="-70" dirty="0">
                <a:solidFill>
                  <a:srgbClr val="800000"/>
                </a:solidFill>
              </a:rPr>
              <a:t> 7. ANH HÙNG VÀ NGHỆ SĨ (VB NGHỊ LUẬN – TG NGUYỄN TRÃI)</a:t>
            </a:r>
          </a:p>
        </p:txBody>
      </p:sp>
      <p:sp>
        <p:nvSpPr>
          <p:cNvPr id="62" name="Freeform 6">
            <a:extLst>
              <a:ext uri="{FF2B5EF4-FFF2-40B4-BE49-F238E27FC236}">
                <a16:creationId xmlns:a16="http://schemas.microsoft.com/office/drawing/2014/main" xmlns="" id="{F9E6975B-65A9-42A5-31E7-2ED383EC10A5}"/>
              </a:ext>
            </a:extLst>
          </p:cNvPr>
          <p:cNvSpPr>
            <a:spLocks/>
          </p:cNvSpPr>
          <p:nvPr/>
        </p:nvSpPr>
        <p:spPr bwMode="auto">
          <a:xfrm>
            <a:off x="3779308" y="901344"/>
            <a:ext cx="4439050" cy="435635"/>
          </a:xfrm>
          <a:custGeom>
            <a:avLst/>
            <a:gdLst>
              <a:gd name="T0" fmla="*/ 1364 w 2724"/>
              <a:gd name="T1" fmla="*/ 0 h 409"/>
              <a:gd name="T2" fmla="*/ 1360 w 2724"/>
              <a:gd name="T3" fmla="*/ 0 h 409"/>
              <a:gd name="T4" fmla="*/ 0 w 2724"/>
              <a:gd name="T5" fmla="*/ 0 h 409"/>
              <a:gd name="T6" fmla="*/ 294 w 2724"/>
              <a:gd name="T7" fmla="*/ 309 h 409"/>
              <a:gd name="T8" fmla="*/ 503 w 2724"/>
              <a:gd name="T9" fmla="*/ 409 h 409"/>
              <a:gd name="T10" fmla="*/ 1360 w 2724"/>
              <a:gd name="T11" fmla="*/ 409 h 409"/>
              <a:gd name="T12" fmla="*/ 1364 w 2724"/>
              <a:gd name="T13" fmla="*/ 409 h 409"/>
              <a:gd name="T14" fmla="*/ 2221 w 2724"/>
              <a:gd name="T15" fmla="*/ 409 h 409"/>
              <a:gd name="T16" fmla="*/ 2430 w 2724"/>
              <a:gd name="T17" fmla="*/ 309 h 409"/>
              <a:gd name="T18" fmla="*/ 2724 w 2724"/>
              <a:gd name="T19" fmla="*/ 0 h 409"/>
              <a:gd name="T20" fmla="*/ 1364 w 2724"/>
              <a:gd name="T21" fmla="*/ 0 h 4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724" h="409">
                <a:moveTo>
                  <a:pt x="1364" y="0"/>
                </a:moveTo>
                <a:cubicBezTo>
                  <a:pt x="1360" y="0"/>
                  <a:pt x="1360" y="0"/>
                  <a:pt x="1360" y="0"/>
                </a:cubicBezTo>
                <a:cubicBezTo>
                  <a:pt x="0" y="0"/>
                  <a:pt x="0" y="0"/>
                  <a:pt x="0" y="0"/>
                </a:cubicBezTo>
                <a:cubicBezTo>
                  <a:pt x="216" y="96"/>
                  <a:pt x="232" y="210"/>
                  <a:pt x="294" y="309"/>
                </a:cubicBezTo>
                <a:cubicBezTo>
                  <a:pt x="331" y="368"/>
                  <a:pt x="379" y="409"/>
                  <a:pt x="503" y="409"/>
                </a:cubicBezTo>
                <a:cubicBezTo>
                  <a:pt x="744" y="409"/>
                  <a:pt x="1307" y="409"/>
                  <a:pt x="1360" y="409"/>
                </a:cubicBezTo>
                <a:cubicBezTo>
                  <a:pt x="1360" y="409"/>
                  <a:pt x="1362" y="409"/>
                  <a:pt x="1364" y="409"/>
                </a:cubicBezTo>
                <a:cubicBezTo>
                  <a:pt x="1417" y="409"/>
                  <a:pt x="1981" y="409"/>
                  <a:pt x="2221" y="409"/>
                </a:cubicBezTo>
                <a:cubicBezTo>
                  <a:pt x="2345" y="409"/>
                  <a:pt x="2393" y="368"/>
                  <a:pt x="2430" y="309"/>
                </a:cubicBezTo>
                <a:cubicBezTo>
                  <a:pt x="2492" y="210"/>
                  <a:pt x="2509" y="96"/>
                  <a:pt x="2724" y="0"/>
                </a:cubicBezTo>
                <a:lnTo>
                  <a:pt x="1364" y="0"/>
                </a:lnTo>
                <a:close/>
              </a:path>
            </a:pathLst>
          </a:custGeom>
          <a:solidFill>
            <a:schemeClr val="accent6">
              <a:lumMod val="75000"/>
            </a:schemeClr>
          </a:solidFill>
          <a:ln w="14288" cap="flat">
            <a:noFill/>
            <a:prstDash val="solid"/>
            <a:miter lim="800000"/>
            <a:headEnd/>
            <a:tailEnd/>
          </a:ln>
          <a:effectLst>
            <a:outerShdw blurRad="50800" dist="38100" dir="5400000" algn="t" rotWithShape="0">
              <a:prstClr val="black">
                <a:alpha val="40000"/>
              </a:prstClr>
            </a:outerShdw>
          </a:effectLst>
        </p:spPr>
        <p:txBody>
          <a:bodyPr vert="horz" wrap="square" lIns="45711" tIns="22855" rIns="45711" bIns="22855" numCol="1" anchor="ctr" anchorCtr="0" compatLnSpc="1">
            <a:prstTxWarp prst="textNoShape">
              <a:avLst/>
            </a:prstTxWarp>
          </a:bodyPr>
          <a:lstStyle/>
          <a:p>
            <a:pPr algn="ctr"/>
            <a:r>
              <a:rPr lang="en-US" sz="2400" b="1" dirty="0">
                <a:solidFill>
                  <a:schemeClr val="bg1"/>
                </a:solidFill>
                <a:latin typeface="Arial" panose="020B0604020202020204" pitchFamily="34" charset="0"/>
                <a:ea typeface="Tahoma" pitchFamily="34" charset="0"/>
                <a:cs typeface="Arial" panose="020B0604020202020204" pitchFamily="34" charset="0"/>
              </a:rPr>
              <a:t>NÓI VÀ NGHE</a:t>
            </a:r>
          </a:p>
        </p:txBody>
      </p:sp>
      <p:sp>
        <p:nvSpPr>
          <p:cNvPr id="63" name="Rounded Rectangle 28">
            <a:extLst>
              <a:ext uri="{FF2B5EF4-FFF2-40B4-BE49-F238E27FC236}">
                <a16:creationId xmlns:a16="http://schemas.microsoft.com/office/drawing/2014/main" xmlns="" id="{9AB5E69B-6B91-2AFD-1B4C-19C783AC0D17}"/>
              </a:ext>
            </a:extLst>
          </p:cNvPr>
          <p:cNvSpPr/>
          <p:nvPr/>
        </p:nvSpPr>
        <p:spPr>
          <a:xfrm>
            <a:off x="976200" y="1482003"/>
            <a:ext cx="10045266" cy="1079560"/>
          </a:xfrm>
          <a:prstGeom prst="roundRect">
            <a:avLst>
              <a:gd name="adj" fmla="val 2335"/>
            </a:avLst>
          </a:prstGeom>
          <a:solidFill>
            <a:schemeClr val="accent6">
              <a:lumMod val="40000"/>
              <a:lumOff val="60000"/>
            </a:schemeClr>
          </a:solidFill>
          <a:ln w="571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45711" tIns="22855" rIns="45711" bIns="22855" rtlCol="0" anchor="ctr"/>
          <a:lstStyle/>
          <a:p>
            <a:pPr marL="173038"/>
            <a:r>
              <a:rPr lang="en-US" sz="2600" dirty="0" err="1">
                <a:solidFill>
                  <a:srgbClr val="C00000"/>
                </a:solidFill>
              </a:rPr>
              <a:t>Trình</a:t>
            </a:r>
            <a:r>
              <a:rPr lang="en-US" sz="2600" dirty="0">
                <a:solidFill>
                  <a:srgbClr val="C00000"/>
                </a:solidFill>
              </a:rPr>
              <a:t> </a:t>
            </a:r>
            <a:r>
              <a:rPr lang="en-US" sz="2600" dirty="0" err="1">
                <a:solidFill>
                  <a:srgbClr val="C00000"/>
                </a:solidFill>
              </a:rPr>
              <a:t>bày</a:t>
            </a:r>
            <a:r>
              <a:rPr lang="en-US" sz="2600" dirty="0">
                <a:solidFill>
                  <a:srgbClr val="C00000"/>
                </a:solidFill>
              </a:rPr>
              <a:t> </a:t>
            </a:r>
            <a:r>
              <a:rPr lang="en-US" sz="2600" dirty="0" err="1">
                <a:solidFill>
                  <a:srgbClr val="C00000"/>
                </a:solidFill>
              </a:rPr>
              <a:t>bài</a:t>
            </a:r>
            <a:r>
              <a:rPr lang="en-US" sz="2600" dirty="0">
                <a:solidFill>
                  <a:srgbClr val="C00000"/>
                </a:solidFill>
              </a:rPr>
              <a:t> </a:t>
            </a:r>
            <a:r>
              <a:rPr lang="en-US" sz="2600" dirty="0" err="1">
                <a:solidFill>
                  <a:srgbClr val="C00000"/>
                </a:solidFill>
              </a:rPr>
              <a:t>nói</a:t>
            </a:r>
            <a:r>
              <a:rPr lang="en-US" sz="2600" dirty="0">
                <a:solidFill>
                  <a:srgbClr val="C00000"/>
                </a:solidFill>
              </a:rPr>
              <a:t> </a:t>
            </a:r>
            <a:r>
              <a:rPr lang="en-US" sz="2600" dirty="0" err="1">
                <a:solidFill>
                  <a:srgbClr val="C00000"/>
                </a:solidFill>
              </a:rPr>
              <a:t>thuyết</a:t>
            </a:r>
            <a:r>
              <a:rPr lang="en-US" sz="2600" dirty="0">
                <a:solidFill>
                  <a:srgbClr val="C00000"/>
                </a:solidFill>
              </a:rPr>
              <a:t> </a:t>
            </a:r>
            <a:r>
              <a:rPr lang="en-US" sz="2600" dirty="0" err="1">
                <a:solidFill>
                  <a:srgbClr val="C00000"/>
                </a:solidFill>
              </a:rPr>
              <a:t>phục</a:t>
            </a:r>
            <a:r>
              <a:rPr lang="en-US" sz="2600" dirty="0">
                <a:solidFill>
                  <a:srgbClr val="C00000"/>
                </a:solidFill>
              </a:rPr>
              <a:t> </a:t>
            </a:r>
            <a:r>
              <a:rPr lang="en-US" sz="2600" dirty="0" err="1">
                <a:solidFill>
                  <a:srgbClr val="C00000"/>
                </a:solidFill>
              </a:rPr>
              <a:t>người</a:t>
            </a:r>
            <a:r>
              <a:rPr lang="en-US" sz="2600" dirty="0">
                <a:solidFill>
                  <a:srgbClr val="C00000"/>
                </a:solidFill>
              </a:rPr>
              <a:t> </a:t>
            </a:r>
            <a:r>
              <a:rPr lang="en-US" sz="2600" dirty="0" err="1">
                <a:solidFill>
                  <a:srgbClr val="C00000"/>
                </a:solidFill>
              </a:rPr>
              <a:t>khác</a:t>
            </a:r>
            <a:r>
              <a:rPr lang="en-US" sz="2600" dirty="0">
                <a:solidFill>
                  <a:srgbClr val="C00000"/>
                </a:solidFill>
              </a:rPr>
              <a:t> </a:t>
            </a:r>
            <a:r>
              <a:rPr lang="en-US" sz="2600" dirty="0" err="1">
                <a:solidFill>
                  <a:srgbClr val="C00000"/>
                </a:solidFill>
              </a:rPr>
              <a:t>từ</a:t>
            </a:r>
            <a:r>
              <a:rPr lang="en-US" sz="2600" dirty="0">
                <a:solidFill>
                  <a:srgbClr val="C00000"/>
                </a:solidFill>
              </a:rPr>
              <a:t> </a:t>
            </a:r>
            <a:r>
              <a:rPr lang="en-US" sz="2600" dirty="0" err="1">
                <a:solidFill>
                  <a:srgbClr val="C00000"/>
                </a:solidFill>
              </a:rPr>
              <a:t>bỏ</a:t>
            </a:r>
            <a:r>
              <a:rPr lang="en-US" sz="2600" dirty="0">
                <a:solidFill>
                  <a:srgbClr val="C00000"/>
                </a:solidFill>
              </a:rPr>
              <a:t> </a:t>
            </a:r>
            <a:r>
              <a:rPr lang="en-US" sz="2600" dirty="0" err="1">
                <a:solidFill>
                  <a:srgbClr val="C00000"/>
                </a:solidFill>
              </a:rPr>
              <a:t>một</a:t>
            </a:r>
            <a:r>
              <a:rPr lang="en-US" sz="2600" dirty="0">
                <a:solidFill>
                  <a:srgbClr val="C00000"/>
                </a:solidFill>
              </a:rPr>
              <a:t> </a:t>
            </a:r>
            <a:r>
              <a:rPr lang="en-US" sz="2600" dirty="0" err="1">
                <a:solidFill>
                  <a:srgbClr val="C00000"/>
                </a:solidFill>
              </a:rPr>
              <a:t>thói</a:t>
            </a:r>
            <a:r>
              <a:rPr lang="en-US" sz="2600" dirty="0">
                <a:solidFill>
                  <a:srgbClr val="C00000"/>
                </a:solidFill>
              </a:rPr>
              <a:t> </a:t>
            </a:r>
            <a:r>
              <a:rPr lang="en-US" sz="2600" dirty="0" err="1">
                <a:solidFill>
                  <a:srgbClr val="C00000"/>
                </a:solidFill>
              </a:rPr>
              <a:t>quen</a:t>
            </a:r>
            <a:r>
              <a:rPr lang="en-US" sz="2600" dirty="0">
                <a:solidFill>
                  <a:srgbClr val="C00000"/>
                </a:solidFill>
              </a:rPr>
              <a:t> </a:t>
            </a:r>
            <a:r>
              <a:rPr lang="en-US" sz="2600" dirty="0" err="1">
                <a:solidFill>
                  <a:srgbClr val="C00000"/>
                </a:solidFill>
              </a:rPr>
              <a:t>hoặc</a:t>
            </a:r>
            <a:r>
              <a:rPr lang="en-US" sz="2600" dirty="0">
                <a:solidFill>
                  <a:srgbClr val="C00000"/>
                </a:solidFill>
              </a:rPr>
              <a:t> </a:t>
            </a:r>
            <a:r>
              <a:rPr lang="en-US" sz="2600" dirty="0" err="1">
                <a:solidFill>
                  <a:srgbClr val="C00000"/>
                </a:solidFill>
              </a:rPr>
              <a:t>một</a:t>
            </a:r>
            <a:r>
              <a:rPr lang="en-US" sz="2600" dirty="0">
                <a:solidFill>
                  <a:srgbClr val="C00000"/>
                </a:solidFill>
              </a:rPr>
              <a:t> </a:t>
            </a:r>
            <a:r>
              <a:rPr lang="en-US" sz="2600" dirty="0" err="1">
                <a:solidFill>
                  <a:srgbClr val="C00000"/>
                </a:solidFill>
              </a:rPr>
              <a:t>quan</a:t>
            </a:r>
            <a:r>
              <a:rPr lang="en-US" sz="2600" dirty="0">
                <a:solidFill>
                  <a:srgbClr val="C00000"/>
                </a:solidFill>
              </a:rPr>
              <a:t> </a:t>
            </a:r>
            <a:r>
              <a:rPr lang="en-US" sz="2600" dirty="0" err="1">
                <a:solidFill>
                  <a:srgbClr val="C00000"/>
                </a:solidFill>
              </a:rPr>
              <a:t>niệm</a:t>
            </a:r>
            <a:r>
              <a:rPr lang="en-US" sz="2600" dirty="0">
                <a:solidFill>
                  <a:srgbClr val="C00000"/>
                </a:solidFill>
              </a:rPr>
              <a:t>.</a:t>
            </a:r>
          </a:p>
        </p:txBody>
      </p:sp>
      <p:sp>
        <p:nvSpPr>
          <p:cNvPr id="64" name="TextBox 63">
            <a:extLst>
              <a:ext uri="{FF2B5EF4-FFF2-40B4-BE49-F238E27FC236}">
                <a16:creationId xmlns:a16="http://schemas.microsoft.com/office/drawing/2014/main" xmlns="" id="{9040EAAE-83EF-3DC6-90AE-4691305C2F4E}"/>
              </a:ext>
            </a:extLst>
          </p:cNvPr>
          <p:cNvSpPr txBox="1"/>
          <p:nvPr/>
        </p:nvSpPr>
        <p:spPr>
          <a:xfrm>
            <a:off x="432872" y="2794803"/>
            <a:ext cx="6107502" cy="584775"/>
          </a:xfrm>
          <a:prstGeom prst="rect">
            <a:avLst/>
          </a:prstGeom>
          <a:noFill/>
        </p:spPr>
        <p:txBody>
          <a:bodyPr wrap="square">
            <a:spAutoFit/>
          </a:bodyPr>
          <a:lstStyle/>
          <a:p>
            <a:pPr marL="0" lvl="1"/>
            <a:r>
              <a:rPr lang="en-US" sz="3200" b="1" dirty="0">
                <a:solidFill>
                  <a:srgbClr val="800000"/>
                </a:solidFill>
                <a:latin typeface="+mj-lt"/>
                <a:cs typeface="Times New Roman" panose="02020603050405020304" pitchFamily="18" charset="0"/>
              </a:rPr>
              <a:t>2. THỰC HÀNH NÓI VÀ NGHE</a:t>
            </a:r>
          </a:p>
        </p:txBody>
      </p:sp>
      <p:pic>
        <p:nvPicPr>
          <p:cNvPr id="7" name="Graphic 6" descr="Question Mark with solid fill">
            <a:extLst>
              <a:ext uri="{FF2B5EF4-FFF2-40B4-BE49-F238E27FC236}">
                <a16:creationId xmlns:a16="http://schemas.microsoft.com/office/drawing/2014/main" xmlns="" id="{17EC5A65-69D5-7E8F-4BDA-649F63CF8C9C}"/>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 xmlns:asvg="http://schemas.microsoft.com/office/drawing/2016/SVG/main" r:embed="rId5"/>
              </a:ext>
            </a:extLst>
          </a:blip>
          <a:stretch>
            <a:fillRect/>
          </a:stretch>
        </p:blipFill>
        <p:spPr>
          <a:xfrm>
            <a:off x="577799" y="3612818"/>
            <a:ext cx="1716237" cy="1716237"/>
          </a:xfrm>
          <a:prstGeom prst="rect">
            <a:avLst/>
          </a:prstGeom>
        </p:spPr>
      </p:pic>
      <p:sp>
        <p:nvSpPr>
          <p:cNvPr id="65" name="TextBox 64">
            <a:extLst>
              <a:ext uri="{FF2B5EF4-FFF2-40B4-BE49-F238E27FC236}">
                <a16:creationId xmlns:a16="http://schemas.microsoft.com/office/drawing/2014/main" xmlns="" id="{B62F3CB7-EDC5-59F0-5E3E-B594DB83FE7E}"/>
              </a:ext>
            </a:extLst>
          </p:cNvPr>
          <p:cNvSpPr txBox="1"/>
          <p:nvPr/>
        </p:nvSpPr>
        <p:spPr>
          <a:xfrm>
            <a:off x="2285621" y="3597543"/>
            <a:ext cx="9284959" cy="2862322"/>
          </a:xfrm>
          <a:prstGeom prst="rect">
            <a:avLst/>
          </a:prstGeom>
          <a:noFill/>
        </p:spPr>
        <p:txBody>
          <a:bodyPr wrap="square">
            <a:spAutoFit/>
          </a:bodyPr>
          <a:lstStyle/>
          <a:p>
            <a:pPr marL="571500" lvl="1" indent="-571500" algn="just">
              <a:buFont typeface="Arial" panose="020B0604020202020204" pitchFamily="34" charset="0"/>
              <a:buChar char="•"/>
            </a:pPr>
            <a:r>
              <a:rPr lang="en-US" sz="3600" dirty="0">
                <a:solidFill>
                  <a:srgbClr val="800000"/>
                </a:solidFill>
                <a:latin typeface="Calibri" panose="020F0502020204030204" pitchFamily="34" charset="0"/>
                <a:cs typeface="Calibri" panose="020F0502020204030204" pitchFamily="34" charset="0"/>
              </a:rPr>
              <a:t>M</a:t>
            </a:r>
            <a:r>
              <a:rPr lang="vi-VN" sz="3600" dirty="0">
                <a:solidFill>
                  <a:srgbClr val="800000"/>
                </a:solidFill>
                <a:latin typeface="Calibri" panose="020F0502020204030204" pitchFamily="34" charset="0"/>
                <a:cs typeface="Calibri" panose="020F0502020204030204" pitchFamily="34" charset="0"/>
              </a:rPr>
              <a:t>ột HS trình bày bài nói và dặn dò các HS khác lắng nghe, ghi chú.</a:t>
            </a:r>
          </a:p>
          <a:p>
            <a:pPr marL="571500" lvl="1" indent="-571500" algn="just">
              <a:buFont typeface="Arial" panose="020B0604020202020204" pitchFamily="34" charset="0"/>
              <a:buChar char="•"/>
            </a:pPr>
            <a:r>
              <a:rPr lang="en-US" sz="3600" dirty="0">
                <a:solidFill>
                  <a:srgbClr val="800000"/>
                </a:solidFill>
                <a:latin typeface="Calibri" panose="020F0502020204030204" pitchFamily="34" charset="0"/>
                <a:cs typeface="Calibri" panose="020F0502020204030204" pitchFamily="34" charset="0"/>
              </a:rPr>
              <a:t>HS </a:t>
            </a:r>
            <a:r>
              <a:rPr lang="en-US" sz="3600" dirty="0" err="1">
                <a:solidFill>
                  <a:srgbClr val="800000"/>
                </a:solidFill>
                <a:latin typeface="Calibri" panose="020F0502020204030204" pitchFamily="34" charset="0"/>
                <a:cs typeface="Calibri" panose="020F0502020204030204" pitchFamily="34" charset="0"/>
              </a:rPr>
              <a:t>đánh</a:t>
            </a:r>
            <a:r>
              <a:rPr lang="en-US" sz="3600" dirty="0">
                <a:solidFill>
                  <a:srgbClr val="800000"/>
                </a:solidFill>
                <a:latin typeface="Calibri" panose="020F0502020204030204" pitchFamily="34" charset="0"/>
                <a:cs typeface="Calibri" panose="020F0502020204030204" pitchFamily="34" charset="0"/>
              </a:rPr>
              <a:t> </a:t>
            </a:r>
            <a:r>
              <a:rPr lang="en-US" sz="3600" dirty="0" err="1">
                <a:solidFill>
                  <a:srgbClr val="800000"/>
                </a:solidFill>
                <a:latin typeface="Calibri" panose="020F0502020204030204" pitchFamily="34" charset="0"/>
                <a:cs typeface="Calibri" panose="020F0502020204030204" pitchFamily="34" charset="0"/>
              </a:rPr>
              <a:t>giá</a:t>
            </a:r>
            <a:r>
              <a:rPr lang="en-US" sz="3600" dirty="0">
                <a:solidFill>
                  <a:srgbClr val="800000"/>
                </a:solidFill>
                <a:latin typeface="Calibri" panose="020F0502020204030204" pitchFamily="34" charset="0"/>
                <a:cs typeface="Calibri" panose="020F0502020204030204" pitchFamily="34" charset="0"/>
              </a:rPr>
              <a:t> </a:t>
            </a:r>
            <a:r>
              <a:rPr lang="en-US" sz="3600" dirty="0" err="1">
                <a:solidFill>
                  <a:srgbClr val="800000"/>
                </a:solidFill>
                <a:latin typeface="Calibri" panose="020F0502020204030204" pitchFamily="34" charset="0"/>
                <a:cs typeface="Calibri" panose="020F0502020204030204" pitchFamily="34" charset="0"/>
              </a:rPr>
              <a:t>bài</a:t>
            </a:r>
            <a:r>
              <a:rPr lang="en-US" sz="3600" dirty="0">
                <a:solidFill>
                  <a:srgbClr val="800000"/>
                </a:solidFill>
                <a:latin typeface="Calibri" panose="020F0502020204030204" pitchFamily="34" charset="0"/>
                <a:cs typeface="Calibri" panose="020F0502020204030204" pitchFamily="34" charset="0"/>
              </a:rPr>
              <a:t> </a:t>
            </a:r>
            <a:r>
              <a:rPr lang="en-US" sz="3600" dirty="0" err="1">
                <a:solidFill>
                  <a:srgbClr val="800000"/>
                </a:solidFill>
                <a:latin typeface="Calibri" panose="020F0502020204030204" pitchFamily="34" charset="0"/>
                <a:cs typeface="Calibri" panose="020F0502020204030204" pitchFamily="34" charset="0"/>
              </a:rPr>
              <a:t>nói</a:t>
            </a:r>
            <a:r>
              <a:rPr lang="en-US" sz="3600" dirty="0">
                <a:solidFill>
                  <a:srgbClr val="800000"/>
                </a:solidFill>
                <a:latin typeface="Calibri" panose="020F0502020204030204" pitchFamily="34" charset="0"/>
                <a:cs typeface="Calibri" panose="020F0502020204030204" pitchFamily="34" charset="0"/>
              </a:rPr>
              <a:t> </a:t>
            </a:r>
            <a:r>
              <a:rPr lang="en-US" sz="3600" dirty="0" err="1">
                <a:solidFill>
                  <a:srgbClr val="800000"/>
                </a:solidFill>
                <a:latin typeface="Calibri" panose="020F0502020204030204" pitchFamily="34" charset="0"/>
                <a:cs typeface="Calibri" panose="020F0502020204030204" pitchFamily="34" charset="0"/>
              </a:rPr>
              <a:t>theo</a:t>
            </a:r>
            <a:r>
              <a:rPr lang="en-US" sz="3600" dirty="0">
                <a:solidFill>
                  <a:srgbClr val="800000"/>
                </a:solidFill>
                <a:latin typeface="Calibri" panose="020F0502020204030204" pitchFamily="34" charset="0"/>
                <a:cs typeface="Calibri" panose="020F0502020204030204" pitchFamily="34" charset="0"/>
              </a:rPr>
              <a:t> </a:t>
            </a:r>
            <a:r>
              <a:rPr lang="vi-VN" sz="3600" i="1" dirty="0">
                <a:solidFill>
                  <a:srgbClr val="800000"/>
                </a:solidFill>
                <a:latin typeface="Calibri" panose="020F0502020204030204" pitchFamily="34" charset="0"/>
                <a:cs typeface="Calibri" panose="020F0502020204030204" pitchFamily="34" charset="0"/>
              </a:rPr>
              <a:t>Bảng kiểm kĩ năng thuyết phục người khác từ bỏ một thói quen hay một quan điểm </a:t>
            </a:r>
            <a:r>
              <a:rPr lang="vi-VN" sz="3600" dirty="0">
                <a:solidFill>
                  <a:srgbClr val="800000"/>
                </a:solidFill>
                <a:latin typeface="Calibri" panose="020F0502020204030204" pitchFamily="34" charset="0"/>
                <a:cs typeface="Calibri" panose="020F0502020204030204" pitchFamily="34" charset="0"/>
              </a:rPr>
              <a:t>(</a:t>
            </a:r>
            <a:r>
              <a:rPr lang="en-US" sz="3600" dirty="0">
                <a:solidFill>
                  <a:srgbClr val="800000"/>
                </a:solidFill>
                <a:latin typeface="Calibri" panose="020F0502020204030204" pitchFamily="34" charset="0"/>
                <a:cs typeface="Calibri" panose="020F0502020204030204" pitchFamily="34" charset="0"/>
              </a:rPr>
              <a:t>SGK/tr.</a:t>
            </a:r>
            <a:r>
              <a:rPr lang="vi-VN" sz="3600" dirty="0">
                <a:solidFill>
                  <a:srgbClr val="800000"/>
                </a:solidFill>
                <a:latin typeface="Calibri" panose="020F0502020204030204" pitchFamily="34" charset="0"/>
                <a:cs typeface="Calibri" panose="020F0502020204030204" pitchFamily="34" charset="0"/>
              </a:rPr>
              <a:t>57</a:t>
            </a:r>
            <a:r>
              <a:rPr lang="en-US" sz="3600" dirty="0">
                <a:solidFill>
                  <a:srgbClr val="800000"/>
                </a:solidFill>
                <a:latin typeface="Calibri" panose="020F0502020204030204" pitchFamily="34" charset="0"/>
                <a:cs typeface="Calibri" panose="020F0502020204030204" pitchFamily="34" charset="0"/>
              </a:rPr>
              <a:t>-</a:t>
            </a:r>
            <a:r>
              <a:rPr lang="vi-VN" sz="3600" dirty="0">
                <a:solidFill>
                  <a:srgbClr val="800000"/>
                </a:solidFill>
                <a:latin typeface="Calibri" panose="020F0502020204030204" pitchFamily="34" charset="0"/>
                <a:cs typeface="Calibri" panose="020F0502020204030204" pitchFamily="34" charset="0"/>
              </a:rPr>
              <a:t>58)</a:t>
            </a:r>
          </a:p>
        </p:txBody>
      </p:sp>
    </p:spTree>
    <p:extLst>
      <p:ext uri="{BB962C8B-B14F-4D97-AF65-F5344CB8AC3E}">
        <p14:creationId xmlns:p14="http://schemas.microsoft.com/office/powerpoint/2010/main" val="3173297150"/>
      </p:ext>
    </p:extLst>
  </p:cSld>
  <p:clrMapOvr>
    <a:masterClrMapping/>
  </p:clrMapOvr>
  <p:transition spd="slow">
    <p:split orient="vert"/>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withEffect">
                                  <p:stCondLst>
                                    <p:cond delay="0"/>
                                  </p:stCondLst>
                                  <p:childTnLst>
                                    <p:set>
                                      <p:cBhvr>
                                        <p:cTn id="6" dur="1" fill="hold">
                                          <p:stCondLst>
                                            <p:cond delay="0"/>
                                          </p:stCondLst>
                                        </p:cTn>
                                        <p:tgtEl>
                                          <p:spTgt spid="62"/>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63"/>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64"/>
                                        </p:tgtEl>
                                        <p:attrNameLst>
                                          <p:attrName>style.visibility</p:attrName>
                                        </p:attrNameLst>
                                      </p:cBhvr>
                                      <p:to>
                                        <p:strVal val="visible"/>
                                      </p:to>
                                    </p:set>
                                    <p:anim calcmode="lin" valueType="num">
                                      <p:cBhvr additive="base">
                                        <p:cTn id="13" dur="500" fill="hold"/>
                                        <p:tgtEl>
                                          <p:spTgt spid="64"/>
                                        </p:tgtEl>
                                        <p:attrNameLst>
                                          <p:attrName>ppt_x</p:attrName>
                                        </p:attrNameLst>
                                      </p:cBhvr>
                                      <p:tavLst>
                                        <p:tav tm="0">
                                          <p:val>
                                            <p:strVal val="#ppt_x"/>
                                          </p:val>
                                        </p:tav>
                                        <p:tav tm="100000">
                                          <p:val>
                                            <p:strVal val="#ppt_x"/>
                                          </p:val>
                                        </p:tav>
                                      </p:tavLst>
                                    </p:anim>
                                    <p:anim calcmode="lin" valueType="num">
                                      <p:cBhvr additive="base">
                                        <p:cTn id="14" dur="500" fill="hold"/>
                                        <p:tgtEl>
                                          <p:spTgt spid="64"/>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2" presetClass="entr" presetSubtype="4" fill="hold" nodeType="clickEffect">
                                  <p:stCondLst>
                                    <p:cond delay="0"/>
                                  </p:stCondLst>
                                  <p:childTnLst>
                                    <p:set>
                                      <p:cBhvr>
                                        <p:cTn id="18" dur="1" fill="hold">
                                          <p:stCondLst>
                                            <p:cond delay="0"/>
                                          </p:stCondLst>
                                        </p:cTn>
                                        <p:tgtEl>
                                          <p:spTgt spid="7"/>
                                        </p:tgtEl>
                                        <p:attrNameLst>
                                          <p:attrName>style.visibility</p:attrName>
                                        </p:attrNameLst>
                                      </p:cBhvr>
                                      <p:to>
                                        <p:strVal val="visible"/>
                                      </p:to>
                                    </p:set>
                                    <p:animEffect transition="in" filter="wipe(down)">
                                      <p:cBhvr>
                                        <p:cTn id="19" dur="500"/>
                                        <p:tgtEl>
                                          <p:spTgt spid="7"/>
                                        </p:tgtEl>
                                      </p:cBhvr>
                                    </p:animEffect>
                                  </p:childTnLst>
                                </p:cTn>
                              </p:par>
                              <p:par>
                                <p:cTn id="20" presetID="22" presetClass="entr" presetSubtype="4" fill="hold" grpId="0" nodeType="withEffect">
                                  <p:stCondLst>
                                    <p:cond delay="0"/>
                                  </p:stCondLst>
                                  <p:childTnLst>
                                    <p:set>
                                      <p:cBhvr>
                                        <p:cTn id="21" dur="1" fill="hold">
                                          <p:stCondLst>
                                            <p:cond delay="0"/>
                                          </p:stCondLst>
                                        </p:cTn>
                                        <p:tgtEl>
                                          <p:spTgt spid="65"/>
                                        </p:tgtEl>
                                        <p:attrNameLst>
                                          <p:attrName>style.visibility</p:attrName>
                                        </p:attrNameLst>
                                      </p:cBhvr>
                                      <p:to>
                                        <p:strVal val="visible"/>
                                      </p:to>
                                    </p:set>
                                    <p:animEffect transition="in" filter="wipe(down)">
                                      <p:cBhvr>
                                        <p:cTn id="22" dur="500"/>
                                        <p:tgtEl>
                                          <p:spTgt spid="6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2" grpId="0" animBg="1"/>
      <p:bldP spid="63" grpId="0" animBg="1"/>
      <p:bldP spid="64" grpId="0"/>
      <p:bldP spid="65" grpId="0"/>
    </p:bldLst>
  </p:timing>
</p:sld>
</file>

<file path=ppt/slides/slide1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Freeform 3"/>
          <p:cNvSpPr>
            <a:spLocks/>
          </p:cNvSpPr>
          <p:nvPr/>
        </p:nvSpPr>
        <p:spPr bwMode="auto">
          <a:xfrm>
            <a:off x="5087898" y="71677"/>
            <a:ext cx="3184603" cy="389226"/>
          </a:xfrm>
          <a:custGeom>
            <a:avLst/>
            <a:gdLst>
              <a:gd name="T0" fmla="+- 0 3326 3326"/>
              <a:gd name="T1" fmla="*/ T0 w 7474"/>
              <a:gd name="T2" fmla="+- 0 2203 761"/>
              <a:gd name="T3" fmla="*/ 2203 h 1443"/>
              <a:gd name="T4" fmla="+- 0 3485 3326"/>
              <a:gd name="T5" fmla="*/ T4 w 7474"/>
              <a:gd name="T6" fmla="+- 0 761 761"/>
              <a:gd name="T7" fmla="*/ 761 h 1443"/>
              <a:gd name="T8" fmla="+- 0 10800 3326"/>
              <a:gd name="T9" fmla="*/ T8 w 7474"/>
              <a:gd name="T10" fmla="+- 0 761 761"/>
              <a:gd name="T11" fmla="*/ 761 h 1443"/>
              <a:gd name="T12" fmla="+- 0 10800 3326"/>
              <a:gd name="T13" fmla="*/ T12 w 7474"/>
              <a:gd name="T14" fmla="+- 0 2191 761"/>
              <a:gd name="T15" fmla="*/ 2191 h 1443"/>
              <a:gd name="T16" fmla="+- 0 3326 3326"/>
              <a:gd name="T17" fmla="*/ T16 w 7474"/>
              <a:gd name="T18" fmla="+- 0 2203 761"/>
              <a:gd name="T19" fmla="*/ 2203 h 1443"/>
            </a:gdLst>
            <a:ahLst/>
            <a:cxnLst>
              <a:cxn ang="0">
                <a:pos x="T1" y="T3"/>
              </a:cxn>
              <a:cxn ang="0">
                <a:pos x="T5" y="T7"/>
              </a:cxn>
              <a:cxn ang="0">
                <a:pos x="T9" y="T11"/>
              </a:cxn>
              <a:cxn ang="0">
                <a:pos x="T13" y="T15"/>
              </a:cxn>
              <a:cxn ang="0">
                <a:pos x="T17" y="T19"/>
              </a:cxn>
            </a:cxnLst>
            <a:rect l="0" t="0" r="r" b="b"/>
            <a:pathLst>
              <a:path w="7474" h="1443">
                <a:moveTo>
                  <a:pt x="0" y="1442"/>
                </a:moveTo>
                <a:lnTo>
                  <a:pt x="159" y="0"/>
                </a:lnTo>
                <a:lnTo>
                  <a:pt x="7474" y="0"/>
                </a:lnTo>
                <a:lnTo>
                  <a:pt x="7474" y="1430"/>
                </a:lnTo>
                <a:lnTo>
                  <a:pt x="0" y="1442"/>
                </a:lnTo>
                <a:close/>
              </a:path>
            </a:pathLst>
          </a:custGeom>
          <a:solidFill>
            <a:srgbClr val="FBFBE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 name="Rectangle 2"/>
          <p:cNvSpPr>
            <a:spLocks noChangeArrowheads="1"/>
          </p:cNvSpPr>
          <p:nvPr/>
        </p:nvSpPr>
        <p:spPr bwMode="auto">
          <a:xfrm>
            <a:off x="17460" y="0"/>
            <a:ext cx="12192000" cy="652321"/>
          </a:xfrm>
          <a:prstGeom prst="rect">
            <a:avLst/>
          </a:prstGeom>
          <a:solidFill>
            <a:srgbClr val="B1C1E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Freeform 3"/>
          <p:cNvSpPr>
            <a:spLocks/>
          </p:cNvSpPr>
          <p:nvPr/>
        </p:nvSpPr>
        <p:spPr bwMode="auto">
          <a:xfrm>
            <a:off x="1893557" y="71677"/>
            <a:ext cx="10315903" cy="684643"/>
          </a:xfrm>
          <a:custGeom>
            <a:avLst/>
            <a:gdLst>
              <a:gd name="T0" fmla="+- 0 3326 3326"/>
              <a:gd name="T1" fmla="*/ T0 w 7474"/>
              <a:gd name="T2" fmla="+- 0 2203 761"/>
              <a:gd name="T3" fmla="*/ 2203 h 1443"/>
              <a:gd name="T4" fmla="+- 0 3485 3326"/>
              <a:gd name="T5" fmla="*/ T4 w 7474"/>
              <a:gd name="T6" fmla="+- 0 761 761"/>
              <a:gd name="T7" fmla="*/ 761 h 1443"/>
              <a:gd name="T8" fmla="+- 0 10800 3326"/>
              <a:gd name="T9" fmla="*/ T8 w 7474"/>
              <a:gd name="T10" fmla="+- 0 761 761"/>
              <a:gd name="T11" fmla="*/ 761 h 1443"/>
              <a:gd name="T12" fmla="+- 0 10800 3326"/>
              <a:gd name="T13" fmla="*/ T12 w 7474"/>
              <a:gd name="T14" fmla="+- 0 2191 761"/>
              <a:gd name="T15" fmla="*/ 2191 h 1443"/>
              <a:gd name="T16" fmla="+- 0 3326 3326"/>
              <a:gd name="T17" fmla="*/ T16 w 7474"/>
              <a:gd name="T18" fmla="+- 0 2203 761"/>
              <a:gd name="T19" fmla="*/ 2203 h 1443"/>
            </a:gdLst>
            <a:ahLst/>
            <a:cxnLst>
              <a:cxn ang="0">
                <a:pos x="T1" y="T3"/>
              </a:cxn>
              <a:cxn ang="0">
                <a:pos x="T5" y="T7"/>
              </a:cxn>
              <a:cxn ang="0">
                <a:pos x="T9" y="T11"/>
              </a:cxn>
              <a:cxn ang="0">
                <a:pos x="T13" y="T15"/>
              </a:cxn>
              <a:cxn ang="0">
                <a:pos x="T17" y="T19"/>
              </a:cxn>
            </a:cxnLst>
            <a:rect l="0" t="0" r="r" b="b"/>
            <a:pathLst>
              <a:path w="7474" h="1443">
                <a:moveTo>
                  <a:pt x="0" y="1442"/>
                </a:moveTo>
                <a:lnTo>
                  <a:pt x="159" y="0"/>
                </a:lnTo>
                <a:lnTo>
                  <a:pt x="7474" y="0"/>
                </a:lnTo>
                <a:lnTo>
                  <a:pt x="7474" y="1430"/>
                </a:lnTo>
                <a:lnTo>
                  <a:pt x="0" y="1442"/>
                </a:lnTo>
                <a:close/>
              </a:path>
            </a:pathLst>
          </a:custGeom>
          <a:solidFill>
            <a:schemeClr val="accent6">
              <a:lumMod val="20000"/>
              <a:lumOff val="8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15" name="Group 14"/>
          <p:cNvGrpSpPr/>
          <p:nvPr/>
        </p:nvGrpSpPr>
        <p:grpSpPr>
          <a:xfrm>
            <a:off x="1608530" y="53231"/>
            <a:ext cx="538945" cy="821412"/>
            <a:chOff x="908603" y="80216"/>
            <a:chExt cx="538945" cy="676514"/>
          </a:xfrm>
        </p:grpSpPr>
        <p:sp>
          <p:nvSpPr>
            <p:cNvPr id="20" name="Freeform 4"/>
            <p:cNvSpPr>
              <a:spLocks/>
            </p:cNvSpPr>
            <p:nvPr/>
          </p:nvSpPr>
          <p:spPr bwMode="auto">
            <a:xfrm>
              <a:off x="1136046" y="80216"/>
              <a:ext cx="311502" cy="676514"/>
            </a:xfrm>
            <a:custGeom>
              <a:avLst/>
              <a:gdLst>
                <a:gd name="T0" fmla="+- 0 3055 3055"/>
                <a:gd name="T1" fmla="*/ T0 w 430"/>
                <a:gd name="T2" fmla="+- 0 2450 761"/>
                <a:gd name="T3" fmla="*/ 2450 h 1690"/>
                <a:gd name="T4" fmla="+- 0 3086 3055"/>
                <a:gd name="T5" fmla="*/ T4 w 430"/>
                <a:gd name="T6" fmla="+- 0 1116 761"/>
                <a:gd name="T7" fmla="*/ 1116 h 1690"/>
                <a:gd name="T8" fmla="+- 0 3485 3055"/>
                <a:gd name="T9" fmla="*/ T8 w 430"/>
                <a:gd name="T10" fmla="+- 0 761 761"/>
                <a:gd name="T11" fmla="*/ 761 h 1690"/>
                <a:gd name="T12" fmla="+- 0 3326 3055"/>
                <a:gd name="T13" fmla="*/ T12 w 430"/>
                <a:gd name="T14" fmla="+- 0 2203 761"/>
                <a:gd name="T15" fmla="*/ 2203 h 1690"/>
                <a:gd name="T16" fmla="+- 0 3055 3055"/>
                <a:gd name="T17" fmla="*/ T16 w 430"/>
                <a:gd name="T18" fmla="+- 0 2450 761"/>
                <a:gd name="T19" fmla="*/ 2450 h 1690"/>
              </a:gdLst>
              <a:ahLst/>
              <a:cxnLst>
                <a:cxn ang="0">
                  <a:pos x="T1" y="T3"/>
                </a:cxn>
                <a:cxn ang="0">
                  <a:pos x="T5" y="T7"/>
                </a:cxn>
                <a:cxn ang="0">
                  <a:pos x="T9" y="T11"/>
                </a:cxn>
                <a:cxn ang="0">
                  <a:pos x="T13" y="T15"/>
                </a:cxn>
                <a:cxn ang="0">
                  <a:pos x="T17" y="T19"/>
                </a:cxn>
              </a:cxnLst>
              <a:rect l="0" t="0" r="r" b="b"/>
              <a:pathLst>
                <a:path w="430" h="1690">
                  <a:moveTo>
                    <a:pt x="0" y="1689"/>
                  </a:moveTo>
                  <a:lnTo>
                    <a:pt x="31" y="355"/>
                  </a:lnTo>
                  <a:lnTo>
                    <a:pt x="430" y="0"/>
                  </a:lnTo>
                  <a:lnTo>
                    <a:pt x="271" y="1442"/>
                  </a:lnTo>
                  <a:lnTo>
                    <a:pt x="0" y="1689"/>
                  </a:lnTo>
                  <a:close/>
                </a:path>
              </a:pathLst>
            </a:custGeom>
            <a:solidFill>
              <a:srgbClr val="FBB6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 name="Freeform 5"/>
            <p:cNvSpPr>
              <a:spLocks/>
            </p:cNvSpPr>
            <p:nvPr/>
          </p:nvSpPr>
          <p:spPr bwMode="auto">
            <a:xfrm>
              <a:off x="908603" y="80216"/>
              <a:ext cx="258983" cy="676514"/>
            </a:xfrm>
            <a:custGeom>
              <a:avLst/>
              <a:gdLst>
                <a:gd name="T0" fmla="+- 0 3055 2731"/>
                <a:gd name="T1" fmla="*/ T0 w 356"/>
                <a:gd name="T2" fmla="+- 0 2450 761"/>
                <a:gd name="T3" fmla="*/ 2450 h 1690"/>
                <a:gd name="T4" fmla="+- 0 2798 2731"/>
                <a:gd name="T5" fmla="*/ T4 w 356"/>
                <a:gd name="T6" fmla="+- 0 2203 761"/>
                <a:gd name="T7" fmla="*/ 2203 h 1690"/>
                <a:gd name="T8" fmla="+- 0 2731 2731"/>
                <a:gd name="T9" fmla="*/ T8 w 356"/>
                <a:gd name="T10" fmla="+- 0 761 761"/>
                <a:gd name="T11" fmla="*/ 761 h 1690"/>
                <a:gd name="T12" fmla="+- 0 3086 2731"/>
                <a:gd name="T13" fmla="*/ T12 w 356"/>
                <a:gd name="T14" fmla="+- 0 1116 761"/>
                <a:gd name="T15" fmla="*/ 1116 h 1690"/>
                <a:gd name="T16" fmla="+- 0 3055 2731"/>
                <a:gd name="T17" fmla="*/ T16 w 356"/>
                <a:gd name="T18" fmla="+- 0 2450 761"/>
                <a:gd name="T19" fmla="*/ 2450 h 1690"/>
              </a:gdLst>
              <a:ahLst/>
              <a:cxnLst>
                <a:cxn ang="0">
                  <a:pos x="T1" y="T3"/>
                </a:cxn>
                <a:cxn ang="0">
                  <a:pos x="T5" y="T7"/>
                </a:cxn>
                <a:cxn ang="0">
                  <a:pos x="T9" y="T11"/>
                </a:cxn>
                <a:cxn ang="0">
                  <a:pos x="T13" y="T15"/>
                </a:cxn>
                <a:cxn ang="0">
                  <a:pos x="T17" y="T19"/>
                </a:cxn>
              </a:cxnLst>
              <a:rect l="0" t="0" r="r" b="b"/>
              <a:pathLst>
                <a:path w="356" h="1690">
                  <a:moveTo>
                    <a:pt x="324" y="1689"/>
                  </a:moveTo>
                  <a:lnTo>
                    <a:pt x="67" y="1442"/>
                  </a:lnTo>
                  <a:lnTo>
                    <a:pt x="0" y="0"/>
                  </a:lnTo>
                  <a:lnTo>
                    <a:pt x="355" y="355"/>
                  </a:lnTo>
                  <a:lnTo>
                    <a:pt x="324" y="1689"/>
                  </a:lnTo>
                  <a:close/>
                </a:path>
              </a:pathLst>
            </a:custGeom>
            <a:solidFill>
              <a:srgbClr val="DB6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5" name="Freeform 6"/>
          <p:cNvSpPr>
            <a:spLocks/>
          </p:cNvSpPr>
          <p:nvPr/>
        </p:nvSpPr>
        <p:spPr bwMode="auto">
          <a:xfrm>
            <a:off x="889114" y="71678"/>
            <a:ext cx="772509" cy="684642"/>
          </a:xfrm>
          <a:custGeom>
            <a:avLst/>
            <a:gdLst>
              <a:gd name="T0" fmla="+- 0 2798 1553"/>
              <a:gd name="T1" fmla="*/ T0 w 1246"/>
              <a:gd name="T2" fmla="+- 0 2203 761"/>
              <a:gd name="T3" fmla="*/ 2203 h 1443"/>
              <a:gd name="T4" fmla="+- 0 1553 1553"/>
              <a:gd name="T5" fmla="*/ T4 w 1246"/>
              <a:gd name="T6" fmla="+- 0 2203 761"/>
              <a:gd name="T7" fmla="*/ 2203 h 1443"/>
              <a:gd name="T8" fmla="+- 0 1553 1553"/>
              <a:gd name="T9" fmla="*/ T8 w 1246"/>
              <a:gd name="T10" fmla="+- 0 761 761"/>
              <a:gd name="T11" fmla="*/ 761 h 1443"/>
              <a:gd name="T12" fmla="+- 0 2731 1553"/>
              <a:gd name="T13" fmla="*/ T12 w 1246"/>
              <a:gd name="T14" fmla="+- 0 761 761"/>
              <a:gd name="T15" fmla="*/ 761 h 1443"/>
              <a:gd name="T16" fmla="+- 0 2798 1553"/>
              <a:gd name="T17" fmla="*/ T16 w 1246"/>
              <a:gd name="T18" fmla="+- 0 2203 761"/>
              <a:gd name="T19" fmla="*/ 2203 h 1443"/>
            </a:gdLst>
            <a:ahLst/>
            <a:cxnLst>
              <a:cxn ang="0">
                <a:pos x="T1" y="T3"/>
              </a:cxn>
              <a:cxn ang="0">
                <a:pos x="T5" y="T7"/>
              </a:cxn>
              <a:cxn ang="0">
                <a:pos x="T9" y="T11"/>
              </a:cxn>
              <a:cxn ang="0">
                <a:pos x="T13" y="T15"/>
              </a:cxn>
              <a:cxn ang="0">
                <a:pos x="T17" y="T19"/>
              </a:cxn>
            </a:cxnLst>
            <a:rect l="0" t="0" r="r" b="b"/>
            <a:pathLst>
              <a:path w="1246" h="1443">
                <a:moveTo>
                  <a:pt x="1245" y="1442"/>
                </a:moveTo>
                <a:lnTo>
                  <a:pt x="0" y="1442"/>
                </a:lnTo>
                <a:lnTo>
                  <a:pt x="0" y="0"/>
                </a:lnTo>
                <a:lnTo>
                  <a:pt x="1178" y="0"/>
                </a:lnTo>
                <a:lnTo>
                  <a:pt x="1245" y="1442"/>
                </a:lnTo>
                <a:close/>
              </a:path>
            </a:pathLst>
          </a:custGeom>
          <a:solidFill>
            <a:srgbClr val="F4832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 name="Rectangle 25"/>
          <p:cNvSpPr/>
          <p:nvPr/>
        </p:nvSpPr>
        <p:spPr>
          <a:xfrm>
            <a:off x="889114" y="88180"/>
            <a:ext cx="719416" cy="58064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a:latin typeface="Times New Roman" panose="02020603050405020304" pitchFamily="18" charset="0"/>
                <a:cs typeface="Times New Roman" panose="02020603050405020304" pitchFamily="18" charset="0"/>
              </a:rPr>
              <a:t>LỚP</a:t>
            </a:r>
          </a:p>
          <a:p>
            <a:pPr algn="ctr"/>
            <a:r>
              <a:rPr lang="en-US" b="1">
                <a:latin typeface="Times New Roman" panose="02020603050405020304" pitchFamily="18" charset="0"/>
                <a:cs typeface="Times New Roman" panose="02020603050405020304" pitchFamily="18" charset="0"/>
              </a:rPr>
              <a:t>10</a:t>
            </a:r>
          </a:p>
        </p:txBody>
      </p:sp>
      <p:sp>
        <p:nvSpPr>
          <p:cNvPr id="18" name="Rounded Rectangle 17"/>
          <p:cNvSpPr/>
          <p:nvPr/>
        </p:nvSpPr>
        <p:spPr>
          <a:xfrm>
            <a:off x="94594" y="71678"/>
            <a:ext cx="747224" cy="684642"/>
          </a:xfrm>
          <a:prstGeom prst="roundRect">
            <a:avLst/>
          </a:prstGeom>
          <a:solidFill>
            <a:schemeClr val="accent6">
              <a:lumMod val="75000"/>
            </a:schemeClr>
          </a:solidFill>
          <a:ln>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700" b="1">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NGỮ VĂN</a:t>
            </a:r>
          </a:p>
        </p:txBody>
      </p:sp>
      <p:sp>
        <p:nvSpPr>
          <p:cNvPr id="23" name="Rectangle 22"/>
          <p:cNvSpPr/>
          <p:nvPr/>
        </p:nvSpPr>
        <p:spPr>
          <a:xfrm>
            <a:off x="2147475" y="131928"/>
            <a:ext cx="10044525" cy="56414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dirty="0">
              <a:solidFill>
                <a:srgbClr val="C00000"/>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endParaRPr>
          </a:p>
        </p:txBody>
      </p:sp>
      <p:grpSp>
        <p:nvGrpSpPr>
          <p:cNvPr id="29" name="Group 28"/>
          <p:cNvGrpSpPr/>
          <p:nvPr/>
        </p:nvGrpSpPr>
        <p:grpSpPr>
          <a:xfrm>
            <a:off x="17460" y="6782919"/>
            <a:ext cx="12194502" cy="75081"/>
            <a:chOff x="4931841" y="4800600"/>
            <a:chExt cx="14776329" cy="149111"/>
          </a:xfrm>
          <a:solidFill>
            <a:schemeClr val="accent6">
              <a:lumMod val="50000"/>
            </a:schemeClr>
          </a:solidFill>
        </p:grpSpPr>
        <p:grpSp>
          <p:nvGrpSpPr>
            <p:cNvPr id="30" name="Group 29"/>
            <p:cNvGrpSpPr/>
            <p:nvPr/>
          </p:nvGrpSpPr>
          <p:grpSpPr>
            <a:xfrm>
              <a:off x="4931841" y="4800600"/>
              <a:ext cx="12138546" cy="149111"/>
              <a:chOff x="2844983" y="4880089"/>
              <a:chExt cx="12138546" cy="149111"/>
            </a:xfrm>
            <a:grpFill/>
          </p:grpSpPr>
          <p:grpSp>
            <p:nvGrpSpPr>
              <p:cNvPr id="36" name="Group 35"/>
              <p:cNvGrpSpPr/>
              <p:nvPr/>
            </p:nvGrpSpPr>
            <p:grpSpPr>
              <a:xfrm>
                <a:off x="2844983" y="4880089"/>
                <a:ext cx="11069794" cy="149111"/>
                <a:chOff x="2211387" y="5029200"/>
                <a:chExt cx="11679394" cy="126831"/>
              </a:xfrm>
              <a:grpFill/>
            </p:grpSpPr>
            <p:sp>
              <p:nvSpPr>
                <p:cNvPr id="39" name="Freeform 5"/>
                <p:cNvSpPr>
                  <a:spLocks/>
                </p:cNvSpPr>
                <p:nvPr/>
              </p:nvSpPr>
              <p:spPr bwMode="auto">
                <a:xfrm>
                  <a:off x="2211387" y="5029200"/>
                  <a:ext cx="526381" cy="126831"/>
                </a:xfrm>
                <a:custGeom>
                  <a:avLst/>
                  <a:gdLst>
                    <a:gd name="T0" fmla="*/ 33 w 412"/>
                    <a:gd name="T1" fmla="*/ 150 h 182"/>
                    <a:gd name="T2" fmla="*/ 187 w 412"/>
                    <a:gd name="T3" fmla="*/ 150 h 182"/>
                    <a:gd name="T4" fmla="*/ 187 w 412"/>
                    <a:gd name="T5" fmla="*/ 1 h 182"/>
                    <a:gd name="T6" fmla="*/ 187 w 412"/>
                    <a:gd name="T7" fmla="*/ 1 h 182"/>
                    <a:gd name="T8" fmla="*/ 187 w 412"/>
                    <a:gd name="T9" fmla="*/ 1 h 182"/>
                    <a:gd name="T10" fmla="*/ 412 w 412"/>
                    <a:gd name="T11" fmla="*/ 0 h 182"/>
                    <a:gd name="T12" fmla="*/ 412 w 412"/>
                    <a:gd name="T13" fmla="*/ 181 h 182"/>
                    <a:gd name="T14" fmla="*/ 379 w 412"/>
                    <a:gd name="T15" fmla="*/ 181 h 182"/>
                    <a:gd name="T16" fmla="*/ 379 w 412"/>
                    <a:gd name="T17" fmla="*/ 181 h 182"/>
                    <a:gd name="T18" fmla="*/ 256 w 412"/>
                    <a:gd name="T19" fmla="*/ 182 h 182"/>
                    <a:gd name="T20" fmla="*/ 255 w 412"/>
                    <a:gd name="T21" fmla="*/ 62 h 182"/>
                    <a:gd name="T22" fmla="*/ 342 w 412"/>
                    <a:gd name="T23" fmla="*/ 62 h 182"/>
                    <a:gd name="T24" fmla="*/ 342 w 412"/>
                    <a:gd name="T25" fmla="*/ 62 h 182"/>
                    <a:gd name="T26" fmla="*/ 342 w 412"/>
                    <a:gd name="T27" fmla="*/ 62 h 182"/>
                    <a:gd name="T28" fmla="*/ 342 w 412"/>
                    <a:gd name="T29" fmla="*/ 94 h 182"/>
                    <a:gd name="T30" fmla="*/ 342 w 412"/>
                    <a:gd name="T31" fmla="*/ 94 h 182"/>
                    <a:gd name="T32" fmla="*/ 342 w 412"/>
                    <a:gd name="T33" fmla="*/ 116 h 182"/>
                    <a:gd name="T34" fmla="*/ 313 w 412"/>
                    <a:gd name="T35" fmla="*/ 116 h 182"/>
                    <a:gd name="T36" fmla="*/ 313 w 412"/>
                    <a:gd name="T37" fmla="*/ 94 h 182"/>
                    <a:gd name="T38" fmla="*/ 288 w 412"/>
                    <a:gd name="T39" fmla="*/ 94 h 182"/>
                    <a:gd name="T40" fmla="*/ 288 w 412"/>
                    <a:gd name="T41" fmla="*/ 149 h 182"/>
                    <a:gd name="T42" fmla="*/ 379 w 412"/>
                    <a:gd name="T43" fmla="*/ 149 h 182"/>
                    <a:gd name="T44" fmla="*/ 379 w 412"/>
                    <a:gd name="T45" fmla="*/ 32 h 182"/>
                    <a:gd name="T46" fmla="*/ 220 w 412"/>
                    <a:gd name="T47" fmla="*/ 32 h 182"/>
                    <a:gd name="T48" fmla="*/ 220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7 w 412"/>
                    <a:gd name="T61" fmla="*/ 115 h 182"/>
                    <a:gd name="T62" fmla="*/ 100 w 412"/>
                    <a:gd name="T63" fmla="*/ 115 h 182"/>
                    <a:gd name="T64" fmla="*/ 100 w 412"/>
                    <a:gd name="T65" fmla="*/ 116 h 182"/>
                    <a:gd name="T66" fmla="*/ 71 w 412"/>
                    <a:gd name="T67" fmla="*/ 116 h 182"/>
                    <a:gd name="T68" fmla="*/ 71 w 412"/>
                    <a:gd name="T69" fmla="*/ 115 h 182"/>
                    <a:gd name="T70" fmla="*/ 70 w 412"/>
                    <a:gd name="T71" fmla="*/ 115 h 182"/>
                    <a:gd name="T72" fmla="*/ 69 w 412"/>
                    <a:gd name="T73" fmla="*/ 61 h 182"/>
                    <a:gd name="T74" fmla="*/ 100 w 412"/>
                    <a:gd name="T75" fmla="*/ 61 h 182"/>
                    <a:gd name="T76" fmla="*/ 100 w 412"/>
                    <a:gd name="T77" fmla="*/ 84 h 182"/>
                    <a:gd name="T78" fmla="*/ 124 w 412"/>
                    <a:gd name="T79" fmla="*/ 84 h 182"/>
                    <a:gd name="T80" fmla="*/ 124 w 412"/>
                    <a:gd name="T81" fmla="*/ 33 h 182"/>
                    <a:gd name="T82" fmla="*/ 33 w 412"/>
                    <a:gd name="T83" fmla="*/ 33 h 182"/>
                    <a:gd name="T84" fmla="*/ 33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3" y="150"/>
                      </a:moveTo>
                      <a:cubicBezTo>
                        <a:pt x="187" y="150"/>
                        <a:pt x="187" y="150"/>
                        <a:pt x="187" y="150"/>
                      </a:cubicBezTo>
                      <a:cubicBezTo>
                        <a:pt x="187" y="1"/>
                        <a:pt x="187" y="1"/>
                        <a:pt x="187"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79" y="181"/>
                        <a:pt x="379" y="181"/>
                        <a:pt x="379" y="181"/>
                      </a:cubicBezTo>
                      <a:cubicBezTo>
                        <a:pt x="379" y="181"/>
                        <a:pt x="379" y="181"/>
                        <a:pt x="379" y="181"/>
                      </a:cubicBezTo>
                      <a:cubicBezTo>
                        <a:pt x="256" y="182"/>
                        <a:pt x="256" y="182"/>
                        <a:pt x="256" y="182"/>
                      </a:cubicBezTo>
                      <a:cubicBezTo>
                        <a:pt x="256" y="143"/>
                        <a:pt x="255" y="100"/>
                        <a:pt x="255" y="62"/>
                      </a:cubicBezTo>
                      <a:cubicBezTo>
                        <a:pt x="285" y="62"/>
                        <a:pt x="313" y="62"/>
                        <a:pt x="342" y="62"/>
                      </a:cubicBezTo>
                      <a:cubicBezTo>
                        <a:pt x="342" y="62"/>
                        <a:pt x="342" y="62"/>
                        <a:pt x="342" y="62"/>
                      </a:cubicBezTo>
                      <a:cubicBezTo>
                        <a:pt x="342" y="62"/>
                        <a:pt x="342" y="62"/>
                        <a:pt x="342" y="62"/>
                      </a:cubicBezTo>
                      <a:cubicBezTo>
                        <a:pt x="342" y="94"/>
                        <a:pt x="342" y="94"/>
                        <a:pt x="342"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8" y="94"/>
                        <a:pt x="288" y="94"/>
                        <a:pt x="288" y="94"/>
                      </a:cubicBezTo>
                      <a:cubicBezTo>
                        <a:pt x="288" y="149"/>
                        <a:pt x="288" y="149"/>
                        <a:pt x="288" y="149"/>
                      </a:cubicBezTo>
                      <a:cubicBezTo>
                        <a:pt x="379" y="149"/>
                        <a:pt x="379" y="149"/>
                        <a:pt x="379" y="149"/>
                      </a:cubicBezTo>
                      <a:cubicBezTo>
                        <a:pt x="379" y="32"/>
                        <a:pt x="379" y="32"/>
                        <a:pt x="379" y="32"/>
                      </a:cubicBezTo>
                      <a:cubicBezTo>
                        <a:pt x="220" y="32"/>
                        <a:pt x="220" y="32"/>
                        <a:pt x="220" y="32"/>
                      </a:cubicBezTo>
                      <a:cubicBezTo>
                        <a:pt x="220" y="32"/>
                        <a:pt x="220" y="32"/>
                        <a:pt x="220"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7" y="115"/>
                        <a:pt x="157" y="115"/>
                        <a:pt x="157" y="115"/>
                      </a:cubicBezTo>
                      <a:cubicBezTo>
                        <a:pt x="100" y="115"/>
                        <a:pt x="100" y="115"/>
                        <a:pt x="100" y="115"/>
                      </a:cubicBezTo>
                      <a:cubicBezTo>
                        <a:pt x="100" y="116"/>
                        <a:pt x="100" y="116"/>
                        <a:pt x="100" y="116"/>
                      </a:cubicBezTo>
                      <a:cubicBezTo>
                        <a:pt x="71" y="116"/>
                        <a:pt x="71" y="116"/>
                        <a:pt x="71" y="116"/>
                      </a:cubicBezTo>
                      <a:cubicBezTo>
                        <a:pt x="71" y="115"/>
                        <a:pt x="71" y="115"/>
                        <a:pt x="71" y="115"/>
                      </a:cubicBezTo>
                      <a:cubicBezTo>
                        <a:pt x="70" y="115"/>
                        <a:pt x="70" y="115"/>
                        <a:pt x="70" y="115"/>
                      </a:cubicBezTo>
                      <a:cubicBezTo>
                        <a:pt x="69" y="61"/>
                        <a:pt x="69" y="61"/>
                        <a:pt x="69" y="61"/>
                      </a:cubicBezTo>
                      <a:cubicBezTo>
                        <a:pt x="100" y="61"/>
                        <a:pt x="100" y="61"/>
                        <a:pt x="100" y="61"/>
                      </a:cubicBezTo>
                      <a:cubicBezTo>
                        <a:pt x="100" y="84"/>
                        <a:pt x="100" y="84"/>
                        <a:pt x="100" y="84"/>
                      </a:cubicBezTo>
                      <a:cubicBezTo>
                        <a:pt x="124" y="84"/>
                        <a:pt x="124" y="84"/>
                        <a:pt x="124" y="84"/>
                      </a:cubicBezTo>
                      <a:cubicBezTo>
                        <a:pt x="124" y="33"/>
                        <a:pt x="124" y="33"/>
                        <a:pt x="124" y="33"/>
                      </a:cubicBezTo>
                      <a:cubicBezTo>
                        <a:pt x="33" y="33"/>
                        <a:pt x="33" y="33"/>
                        <a:pt x="33" y="33"/>
                      </a:cubicBezTo>
                      <a:lnTo>
                        <a:pt x="33"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40" name="Freeform 6"/>
                <p:cNvSpPr>
                  <a:spLocks/>
                </p:cNvSpPr>
                <p:nvPr/>
              </p:nvSpPr>
              <p:spPr bwMode="auto">
                <a:xfrm>
                  <a:off x="2769038" y="5029200"/>
                  <a:ext cx="524643" cy="126831"/>
                </a:xfrm>
                <a:custGeom>
                  <a:avLst/>
                  <a:gdLst>
                    <a:gd name="T0" fmla="*/ 32 w 411"/>
                    <a:gd name="T1" fmla="*/ 150 h 182"/>
                    <a:gd name="T2" fmla="*/ 186 w 411"/>
                    <a:gd name="T3" fmla="*/ 150 h 182"/>
                    <a:gd name="T4" fmla="*/ 186 w 411"/>
                    <a:gd name="T5" fmla="*/ 1 h 182"/>
                    <a:gd name="T6" fmla="*/ 187 w 411"/>
                    <a:gd name="T7" fmla="*/ 1 h 182"/>
                    <a:gd name="T8" fmla="*/ 187 w 411"/>
                    <a:gd name="T9" fmla="*/ 1 h 182"/>
                    <a:gd name="T10" fmla="*/ 411 w 411"/>
                    <a:gd name="T11" fmla="*/ 0 h 182"/>
                    <a:gd name="T12" fmla="*/ 411 w 411"/>
                    <a:gd name="T13" fmla="*/ 181 h 182"/>
                    <a:gd name="T14" fmla="*/ 379 w 411"/>
                    <a:gd name="T15" fmla="*/ 181 h 182"/>
                    <a:gd name="T16" fmla="*/ 379 w 411"/>
                    <a:gd name="T17" fmla="*/ 181 h 182"/>
                    <a:gd name="T18" fmla="*/ 255 w 411"/>
                    <a:gd name="T19" fmla="*/ 182 h 182"/>
                    <a:gd name="T20" fmla="*/ 255 w 411"/>
                    <a:gd name="T21" fmla="*/ 62 h 182"/>
                    <a:gd name="T22" fmla="*/ 341 w 411"/>
                    <a:gd name="T23" fmla="*/ 62 h 182"/>
                    <a:gd name="T24" fmla="*/ 341 w 411"/>
                    <a:gd name="T25" fmla="*/ 62 h 182"/>
                    <a:gd name="T26" fmla="*/ 342 w 411"/>
                    <a:gd name="T27" fmla="*/ 62 h 182"/>
                    <a:gd name="T28" fmla="*/ 342 w 411"/>
                    <a:gd name="T29" fmla="*/ 94 h 182"/>
                    <a:gd name="T30" fmla="*/ 341 w 411"/>
                    <a:gd name="T31" fmla="*/ 94 h 182"/>
                    <a:gd name="T32" fmla="*/ 341 w 411"/>
                    <a:gd name="T33" fmla="*/ 116 h 182"/>
                    <a:gd name="T34" fmla="*/ 312 w 411"/>
                    <a:gd name="T35" fmla="*/ 116 h 182"/>
                    <a:gd name="T36" fmla="*/ 312 w 411"/>
                    <a:gd name="T37" fmla="*/ 94 h 182"/>
                    <a:gd name="T38" fmla="*/ 288 w 411"/>
                    <a:gd name="T39" fmla="*/ 94 h 182"/>
                    <a:gd name="T40" fmla="*/ 288 w 411"/>
                    <a:gd name="T41" fmla="*/ 149 h 182"/>
                    <a:gd name="T42" fmla="*/ 379 w 411"/>
                    <a:gd name="T43" fmla="*/ 149 h 182"/>
                    <a:gd name="T44" fmla="*/ 379 w 411"/>
                    <a:gd name="T45" fmla="*/ 32 h 182"/>
                    <a:gd name="T46" fmla="*/ 220 w 411"/>
                    <a:gd name="T47" fmla="*/ 32 h 182"/>
                    <a:gd name="T48" fmla="*/ 220 w 411"/>
                    <a:gd name="T49" fmla="*/ 32 h 182"/>
                    <a:gd name="T50" fmla="*/ 218 w 411"/>
                    <a:gd name="T51" fmla="*/ 32 h 182"/>
                    <a:gd name="T52" fmla="*/ 218 w 411"/>
                    <a:gd name="T53" fmla="*/ 182 h 182"/>
                    <a:gd name="T54" fmla="*/ 0 w 411"/>
                    <a:gd name="T55" fmla="*/ 182 h 182"/>
                    <a:gd name="T56" fmla="*/ 0 w 411"/>
                    <a:gd name="T57" fmla="*/ 1 h 182"/>
                    <a:gd name="T58" fmla="*/ 156 w 411"/>
                    <a:gd name="T59" fmla="*/ 0 h 182"/>
                    <a:gd name="T60" fmla="*/ 156 w 411"/>
                    <a:gd name="T61" fmla="*/ 115 h 182"/>
                    <a:gd name="T62" fmla="*/ 99 w 411"/>
                    <a:gd name="T63" fmla="*/ 115 h 182"/>
                    <a:gd name="T64" fmla="*/ 99 w 411"/>
                    <a:gd name="T65" fmla="*/ 116 h 182"/>
                    <a:gd name="T66" fmla="*/ 70 w 411"/>
                    <a:gd name="T67" fmla="*/ 116 h 182"/>
                    <a:gd name="T68" fmla="*/ 70 w 411"/>
                    <a:gd name="T69" fmla="*/ 115 h 182"/>
                    <a:gd name="T70" fmla="*/ 69 w 411"/>
                    <a:gd name="T71" fmla="*/ 115 h 182"/>
                    <a:gd name="T72" fmla="*/ 69 w 411"/>
                    <a:gd name="T73" fmla="*/ 61 h 182"/>
                    <a:gd name="T74" fmla="*/ 99 w 411"/>
                    <a:gd name="T75" fmla="*/ 61 h 182"/>
                    <a:gd name="T76" fmla="*/ 99 w 411"/>
                    <a:gd name="T77" fmla="*/ 84 h 182"/>
                    <a:gd name="T78" fmla="*/ 123 w 411"/>
                    <a:gd name="T79" fmla="*/ 84 h 182"/>
                    <a:gd name="T80" fmla="*/ 123 w 411"/>
                    <a:gd name="T81" fmla="*/ 33 h 182"/>
                    <a:gd name="T82" fmla="*/ 32 w 411"/>
                    <a:gd name="T83" fmla="*/ 33 h 182"/>
                    <a:gd name="T84" fmla="*/ 32 w 411"/>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1" h="182">
                      <a:moveTo>
                        <a:pt x="32" y="150"/>
                      </a:moveTo>
                      <a:cubicBezTo>
                        <a:pt x="186" y="150"/>
                        <a:pt x="186" y="150"/>
                        <a:pt x="186" y="150"/>
                      </a:cubicBezTo>
                      <a:cubicBezTo>
                        <a:pt x="186" y="1"/>
                        <a:pt x="186" y="1"/>
                        <a:pt x="186" y="1"/>
                      </a:cubicBezTo>
                      <a:cubicBezTo>
                        <a:pt x="187" y="1"/>
                        <a:pt x="187" y="1"/>
                        <a:pt x="187" y="1"/>
                      </a:cubicBezTo>
                      <a:cubicBezTo>
                        <a:pt x="187" y="1"/>
                        <a:pt x="187" y="1"/>
                        <a:pt x="187" y="1"/>
                      </a:cubicBezTo>
                      <a:cubicBezTo>
                        <a:pt x="268" y="1"/>
                        <a:pt x="332" y="0"/>
                        <a:pt x="411" y="0"/>
                      </a:cubicBezTo>
                      <a:cubicBezTo>
                        <a:pt x="411" y="181"/>
                        <a:pt x="411" y="181"/>
                        <a:pt x="411" y="181"/>
                      </a:cubicBezTo>
                      <a:cubicBezTo>
                        <a:pt x="379" y="181"/>
                        <a:pt x="379" y="181"/>
                        <a:pt x="379" y="181"/>
                      </a:cubicBezTo>
                      <a:cubicBezTo>
                        <a:pt x="379" y="181"/>
                        <a:pt x="379" y="181"/>
                        <a:pt x="379" y="181"/>
                      </a:cubicBezTo>
                      <a:cubicBezTo>
                        <a:pt x="255" y="182"/>
                        <a:pt x="255" y="182"/>
                        <a:pt x="255" y="182"/>
                      </a:cubicBezTo>
                      <a:cubicBezTo>
                        <a:pt x="255" y="143"/>
                        <a:pt x="255" y="100"/>
                        <a:pt x="255" y="62"/>
                      </a:cubicBezTo>
                      <a:cubicBezTo>
                        <a:pt x="284" y="62"/>
                        <a:pt x="312" y="62"/>
                        <a:pt x="341" y="62"/>
                      </a:cubicBezTo>
                      <a:cubicBezTo>
                        <a:pt x="341" y="62"/>
                        <a:pt x="341" y="62"/>
                        <a:pt x="341" y="62"/>
                      </a:cubicBezTo>
                      <a:cubicBezTo>
                        <a:pt x="342" y="62"/>
                        <a:pt x="342" y="62"/>
                        <a:pt x="342" y="62"/>
                      </a:cubicBezTo>
                      <a:cubicBezTo>
                        <a:pt x="342" y="94"/>
                        <a:pt x="342" y="94"/>
                        <a:pt x="342" y="94"/>
                      </a:cubicBezTo>
                      <a:cubicBezTo>
                        <a:pt x="341" y="94"/>
                        <a:pt x="341" y="94"/>
                        <a:pt x="341" y="94"/>
                      </a:cubicBezTo>
                      <a:cubicBezTo>
                        <a:pt x="341" y="116"/>
                        <a:pt x="341" y="116"/>
                        <a:pt x="341" y="116"/>
                      </a:cubicBezTo>
                      <a:cubicBezTo>
                        <a:pt x="312" y="116"/>
                        <a:pt x="312" y="116"/>
                        <a:pt x="312" y="116"/>
                      </a:cubicBezTo>
                      <a:cubicBezTo>
                        <a:pt x="312" y="94"/>
                        <a:pt x="312" y="94"/>
                        <a:pt x="312" y="94"/>
                      </a:cubicBezTo>
                      <a:cubicBezTo>
                        <a:pt x="288" y="94"/>
                        <a:pt x="288" y="94"/>
                        <a:pt x="288" y="94"/>
                      </a:cubicBezTo>
                      <a:cubicBezTo>
                        <a:pt x="288" y="149"/>
                        <a:pt x="288" y="149"/>
                        <a:pt x="288" y="149"/>
                      </a:cubicBezTo>
                      <a:cubicBezTo>
                        <a:pt x="379" y="149"/>
                        <a:pt x="379" y="149"/>
                        <a:pt x="379" y="149"/>
                      </a:cubicBezTo>
                      <a:cubicBezTo>
                        <a:pt x="379" y="32"/>
                        <a:pt x="379" y="32"/>
                        <a:pt x="379" y="32"/>
                      </a:cubicBezTo>
                      <a:cubicBezTo>
                        <a:pt x="220" y="32"/>
                        <a:pt x="220" y="32"/>
                        <a:pt x="220" y="32"/>
                      </a:cubicBezTo>
                      <a:cubicBezTo>
                        <a:pt x="220" y="32"/>
                        <a:pt x="220" y="32"/>
                        <a:pt x="220" y="32"/>
                      </a:cubicBezTo>
                      <a:cubicBezTo>
                        <a:pt x="218" y="32"/>
                        <a:pt x="218" y="32"/>
                        <a:pt x="218" y="32"/>
                      </a:cubicBezTo>
                      <a:cubicBezTo>
                        <a:pt x="218" y="182"/>
                        <a:pt x="218" y="182"/>
                        <a:pt x="218" y="182"/>
                      </a:cubicBezTo>
                      <a:cubicBezTo>
                        <a:pt x="0" y="182"/>
                        <a:pt x="0" y="182"/>
                        <a:pt x="0" y="182"/>
                      </a:cubicBezTo>
                      <a:cubicBezTo>
                        <a:pt x="0" y="1"/>
                        <a:pt x="0" y="1"/>
                        <a:pt x="0" y="1"/>
                      </a:cubicBezTo>
                      <a:cubicBezTo>
                        <a:pt x="156" y="0"/>
                        <a:pt x="156" y="0"/>
                        <a:pt x="156" y="0"/>
                      </a:cubicBezTo>
                      <a:cubicBezTo>
                        <a:pt x="156" y="115"/>
                        <a:pt x="156" y="115"/>
                        <a:pt x="156" y="115"/>
                      </a:cubicBezTo>
                      <a:cubicBezTo>
                        <a:pt x="99" y="115"/>
                        <a:pt x="99" y="115"/>
                        <a:pt x="99" y="115"/>
                      </a:cubicBezTo>
                      <a:cubicBezTo>
                        <a:pt x="99" y="116"/>
                        <a:pt x="99" y="116"/>
                        <a:pt x="99" y="116"/>
                      </a:cubicBezTo>
                      <a:cubicBezTo>
                        <a:pt x="70" y="116"/>
                        <a:pt x="70" y="116"/>
                        <a:pt x="70" y="116"/>
                      </a:cubicBezTo>
                      <a:cubicBezTo>
                        <a:pt x="70" y="115"/>
                        <a:pt x="70" y="115"/>
                        <a:pt x="70" y="115"/>
                      </a:cubicBezTo>
                      <a:cubicBezTo>
                        <a:pt x="69" y="115"/>
                        <a:pt x="69" y="115"/>
                        <a:pt x="69" y="115"/>
                      </a:cubicBezTo>
                      <a:cubicBezTo>
                        <a:pt x="69" y="61"/>
                        <a:pt x="69" y="61"/>
                        <a:pt x="69" y="61"/>
                      </a:cubicBezTo>
                      <a:cubicBezTo>
                        <a:pt x="99" y="61"/>
                        <a:pt x="99" y="61"/>
                        <a:pt x="99" y="61"/>
                      </a:cubicBezTo>
                      <a:cubicBezTo>
                        <a:pt x="99" y="84"/>
                        <a:pt x="99" y="84"/>
                        <a:pt x="99" y="84"/>
                      </a:cubicBezTo>
                      <a:cubicBezTo>
                        <a:pt x="123" y="84"/>
                        <a:pt x="123" y="84"/>
                        <a:pt x="123" y="84"/>
                      </a:cubicBezTo>
                      <a:cubicBezTo>
                        <a:pt x="123" y="33"/>
                        <a:pt x="123" y="33"/>
                        <a:pt x="123" y="33"/>
                      </a:cubicBezTo>
                      <a:cubicBezTo>
                        <a:pt x="32" y="33"/>
                        <a:pt x="32" y="33"/>
                        <a:pt x="32" y="33"/>
                      </a:cubicBezTo>
                      <a:lnTo>
                        <a:pt x="32"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41" name="Freeform 7"/>
                <p:cNvSpPr>
                  <a:spLocks/>
                </p:cNvSpPr>
                <p:nvPr/>
              </p:nvSpPr>
              <p:spPr bwMode="auto">
                <a:xfrm>
                  <a:off x="3324952" y="5029200"/>
                  <a:ext cx="526381" cy="126831"/>
                </a:xfrm>
                <a:custGeom>
                  <a:avLst/>
                  <a:gdLst>
                    <a:gd name="T0" fmla="*/ 33 w 412"/>
                    <a:gd name="T1" fmla="*/ 150 h 182"/>
                    <a:gd name="T2" fmla="*/ 187 w 412"/>
                    <a:gd name="T3" fmla="*/ 150 h 182"/>
                    <a:gd name="T4" fmla="*/ 187 w 412"/>
                    <a:gd name="T5" fmla="*/ 1 h 182"/>
                    <a:gd name="T6" fmla="*/ 187 w 412"/>
                    <a:gd name="T7" fmla="*/ 1 h 182"/>
                    <a:gd name="T8" fmla="*/ 187 w 412"/>
                    <a:gd name="T9" fmla="*/ 1 h 182"/>
                    <a:gd name="T10" fmla="*/ 412 w 412"/>
                    <a:gd name="T11" fmla="*/ 0 h 182"/>
                    <a:gd name="T12" fmla="*/ 412 w 412"/>
                    <a:gd name="T13" fmla="*/ 181 h 182"/>
                    <a:gd name="T14" fmla="*/ 380 w 412"/>
                    <a:gd name="T15" fmla="*/ 181 h 182"/>
                    <a:gd name="T16" fmla="*/ 380 w 412"/>
                    <a:gd name="T17" fmla="*/ 181 h 182"/>
                    <a:gd name="T18" fmla="*/ 256 w 412"/>
                    <a:gd name="T19" fmla="*/ 182 h 182"/>
                    <a:gd name="T20" fmla="*/ 255 w 412"/>
                    <a:gd name="T21" fmla="*/ 62 h 182"/>
                    <a:gd name="T22" fmla="*/ 342 w 412"/>
                    <a:gd name="T23" fmla="*/ 62 h 182"/>
                    <a:gd name="T24" fmla="*/ 342 w 412"/>
                    <a:gd name="T25" fmla="*/ 62 h 182"/>
                    <a:gd name="T26" fmla="*/ 342 w 412"/>
                    <a:gd name="T27" fmla="*/ 62 h 182"/>
                    <a:gd name="T28" fmla="*/ 342 w 412"/>
                    <a:gd name="T29" fmla="*/ 94 h 182"/>
                    <a:gd name="T30" fmla="*/ 342 w 412"/>
                    <a:gd name="T31" fmla="*/ 94 h 182"/>
                    <a:gd name="T32" fmla="*/ 342 w 412"/>
                    <a:gd name="T33" fmla="*/ 116 h 182"/>
                    <a:gd name="T34" fmla="*/ 313 w 412"/>
                    <a:gd name="T35" fmla="*/ 116 h 182"/>
                    <a:gd name="T36" fmla="*/ 313 w 412"/>
                    <a:gd name="T37" fmla="*/ 94 h 182"/>
                    <a:gd name="T38" fmla="*/ 288 w 412"/>
                    <a:gd name="T39" fmla="*/ 94 h 182"/>
                    <a:gd name="T40" fmla="*/ 288 w 412"/>
                    <a:gd name="T41" fmla="*/ 149 h 182"/>
                    <a:gd name="T42" fmla="*/ 380 w 412"/>
                    <a:gd name="T43" fmla="*/ 149 h 182"/>
                    <a:gd name="T44" fmla="*/ 380 w 412"/>
                    <a:gd name="T45" fmla="*/ 32 h 182"/>
                    <a:gd name="T46" fmla="*/ 220 w 412"/>
                    <a:gd name="T47" fmla="*/ 32 h 182"/>
                    <a:gd name="T48" fmla="*/ 220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7 w 412"/>
                    <a:gd name="T61" fmla="*/ 115 h 182"/>
                    <a:gd name="T62" fmla="*/ 100 w 412"/>
                    <a:gd name="T63" fmla="*/ 115 h 182"/>
                    <a:gd name="T64" fmla="*/ 100 w 412"/>
                    <a:gd name="T65" fmla="*/ 116 h 182"/>
                    <a:gd name="T66" fmla="*/ 71 w 412"/>
                    <a:gd name="T67" fmla="*/ 116 h 182"/>
                    <a:gd name="T68" fmla="*/ 71 w 412"/>
                    <a:gd name="T69" fmla="*/ 115 h 182"/>
                    <a:gd name="T70" fmla="*/ 70 w 412"/>
                    <a:gd name="T71" fmla="*/ 115 h 182"/>
                    <a:gd name="T72" fmla="*/ 69 w 412"/>
                    <a:gd name="T73" fmla="*/ 61 h 182"/>
                    <a:gd name="T74" fmla="*/ 100 w 412"/>
                    <a:gd name="T75" fmla="*/ 61 h 182"/>
                    <a:gd name="T76" fmla="*/ 100 w 412"/>
                    <a:gd name="T77" fmla="*/ 84 h 182"/>
                    <a:gd name="T78" fmla="*/ 124 w 412"/>
                    <a:gd name="T79" fmla="*/ 84 h 182"/>
                    <a:gd name="T80" fmla="*/ 124 w 412"/>
                    <a:gd name="T81" fmla="*/ 33 h 182"/>
                    <a:gd name="T82" fmla="*/ 33 w 412"/>
                    <a:gd name="T83" fmla="*/ 33 h 182"/>
                    <a:gd name="T84" fmla="*/ 33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3" y="150"/>
                      </a:moveTo>
                      <a:cubicBezTo>
                        <a:pt x="187" y="150"/>
                        <a:pt x="187" y="150"/>
                        <a:pt x="187" y="150"/>
                      </a:cubicBezTo>
                      <a:cubicBezTo>
                        <a:pt x="187" y="1"/>
                        <a:pt x="187" y="1"/>
                        <a:pt x="187"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80" y="181"/>
                        <a:pt x="380" y="181"/>
                        <a:pt x="380" y="181"/>
                      </a:cubicBezTo>
                      <a:cubicBezTo>
                        <a:pt x="380" y="181"/>
                        <a:pt x="380" y="181"/>
                        <a:pt x="380" y="181"/>
                      </a:cubicBezTo>
                      <a:cubicBezTo>
                        <a:pt x="256" y="182"/>
                        <a:pt x="256" y="182"/>
                        <a:pt x="256" y="182"/>
                      </a:cubicBezTo>
                      <a:cubicBezTo>
                        <a:pt x="256" y="143"/>
                        <a:pt x="255" y="100"/>
                        <a:pt x="255" y="62"/>
                      </a:cubicBezTo>
                      <a:cubicBezTo>
                        <a:pt x="285" y="62"/>
                        <a:pt x="313" y="62"/>
                        <a:pt x="342" y="62"/>
                      </a:cubicBezTo>
                      <a:cubicBezTo>
                        <a:pt x="342" y="62"/>
                        <a:pt x="342" y="62"/>
                        <a:pt x="342" y="62"/>
                      </a:cubicBezTo>
                      <a:cubicBezTo>
                        <a:pt x="342" y="62"/>
                        <a:pt x="342" y="62"/>
                        <a:pt x="342" y="62"/>
                      </a:cubicBezTo>
                      <a:cubicBezTo>
                        <a:pt x="342" y="94"/>
                        <a:pt x="342" y="94"/>
                        <a:pt x="342"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8" y="94"/>
                        <a:pt x="288" y="94"/>
                        <a:pt x="288" y="94"/>
                      </a:cubicBezTo>
                      <a:cubicBezTo>
                        <a:pt x="288" y="149"/>
                        <a:pt x="288" y="149"/>
                        <a:pt x="288" y="149"/>
                      </a:cubicBezTo>
                      <a:cubicBezTo>
                        <a:pt x="380" y="149"/>
                        <a:pt x="380" y="149"/>
                        <a:pt x="380" y="149"/>
                      </a:cubicBezTo>
                      <a:cubicBezTo>
                        <a:pt x="380" y="32"/>
                        <a:pt x="380" y="32"/>
                        <a:pt x="380" y="32"/>
                      </a:cubicBezTo>
                      <a:cubicBezTo>
                        <a:pt x="220" y="32"/>
                        <a:pt x="220" y="32"/>
                        <a:pt x="220" y="32"/>
                      </a:cubicBezTo>
                      <a:cubicBezTo>
                        <a:pt x="220" y="32"/>
                        <a:pt x="220" y="32"/>
                        <a:pt x="220"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7" y="115"/>
                        <a:pt x="157" y="115"/>
                        <a:pt x="157" y="115"/>
                      </a:cubicBezTo>
                      <a:cubicBezTo>
                        <a:pt x="100" y="115"/>
                        <a:pt x="100" y="115"/>
                        <a:pt x="100" y="115"/>
                      </a:cubicBezTo>
                      <a:cubicBezTo>
                        <a:pt x="100" y="116"/>
                        <a:pt x="100" y="116"/>
                        <a:pt x="100" y="116"/>
                      </a:cubicBezTo>
                      <a:cubicBezTo>
                        <a:pt x="71" y="116"/>
                        <a:pt x="71" y="116"/>
                        <a:pt x="71" y="116"/>
                      </a:cubicBezTo>
                      <a:cubicBezTo>
                        <a:pt x="71" y="115"/>
                        <a:pt x="71" y="115"/>
                        <a:pt x="71" y="115"/>
                      </a:cubicBezTo>
                      <a:cubicBezTo>
                        <a:pt x="70" y="115"/>
                        <a:pt x="70" y="115"/>
                        <a:pt x="70" y="115"/>
                      </a:cubicBezTo>
                      <a:cubicBezTo>
                        <a:pt x="69" y="61"/>
                        <a:pt x="69" y="61"/>
                        <a:pt x="69" y="61"/>
                      </a:cubicBezTo>
                      <a:cubicBezTo>
                        <a:pt x="100" y="61"/>
                        <a:pt x="100" y="61"/>
                        <a:pt x="100" y="61"/>
                      </a:cubicBezTo>
                      <a:cubicBezTo>
                        <a:pt x="100" y="84"/>
                        <a:pt x="100" y="84"/>
                        <a:pt x="100" y="84"/>
                      </a:cubicBezTo>
                      <a:cubicBezTo>
                        <a:pt x="124" y="84"/>
                        <a:pt x="124" y="84"/>
                        <a:pt x="124" y="84"/>
                      </a:cubicBezTo>
                      <a:cubicBezTo>
                        <a:pt x="124" y="33"/>
                        <a:pt x="124" y="33"/>
                        <a:pt x="124" y="33"/>
                      </a:cubicBezTo>
                      <a:cubicBezTo>
                        <a:pt x="33" y="33"/>
                        <a:pt x="33" y="33"/>
                        <a:pt x="33" y="33"/>
                      </a:cubicBezTo>
                      <a:lnTo>
                        <a:pt x="33"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42" name="Freeform 8"/>
                <p:cNvSpPr>
                  <a:spLocks/>
                </p:cNvSpPr>
                <p:nvPr/>
              </p:nvSpPr>
              <p:spPr bwMode="auto">
                <a:xfrm>
                  <a:off x="3880865" y="5029200"/>
                  <a:ext cx="524643" cy="126831"/>
                </a:xfrm>
                <a:custGeom>
                  <a:avLst/>
                  <a:gdLst>
                    <a:gd name="T0" fmla="*/ 33 w 412"/>
                    <a:gd name="T1" fmla="*/ 150 h 182"/>
                    <a:gd name="T2" fmla="*/ 187 w 412"/>
                    <a:gd name="T3" fmla="*/ 150 h 182"/>
                    <a:gd name="T4" fmla="*/ 187 w 412"/>
                    <a:gd name="T5" fmla="*/ 1 h 182"/>
                    <a:gd name="T6" fmla="*/ 187 w 412"/>
                    <a:gd name="T7" fmla="*/ 1 h 182"/>
                    <a:gd name="T8" fmla="*/ 187 w 412"/>
                    <a:gd name="T9" fmla="*/ 1 h 182"/>
                    <a:gd name="T10" fmla="*/ 412 w 412"/>
                    <a:gd name="T11" fmla="*/ 0 h 182"/>
                    <a:gd name="T12" fmla="*/ 412 w 412"/>
                    <a:gd name="T13" fmla="*/ 181 h 182"/>
                    <a:gd name="T14" fmla="*/ 380 w 412"/>
                    <a:gd name="T15" fmla="*/ 181 h 182"/>
                    <a:gd name="T16" fmla="*/ 380 w 412"/>
                    <a:gd name="T17" fmla="*/ 181 h 182"/>
                    <a:gd name="T18" fmla="*/ 256 w 412"/>
                    <a:gd name="T19" fmla="*/ 182 h 182"/>
                    <a:gd name="T20" fmla="*/ 255 w 412"/>
                    <a:gd name="T21" fmla="*/ 62 h 182"/>
                    <a:gd name="T22" fmla="*/ 342 w 412"/>
                    <a:gd name="T23" fmla="*/ 62 h 182"/>
                    <a:gd name="T24" fmla="*/ 342 w 412"/>
                    <a:gd name="T25" fmla="*/ 62 h 182"/>
                    <a:gd name="T26" fmla="*/ 342 w 412"/>
                    <a:gd name="T27" fmla="*/ 62 h 182"/>
                    <a:gd name="T28" fmla="*/ 342 w 412"/>
                    <a:gd name="T29" fmla="*/ 94 h 182"/>
                    <a:gd name="T30" fmla="*/ 342 w 412"/>
                    <a:gd name="T31" fmla="*/ 94 h 182"/>
                    <a:gd name="T32" fmla="*/ 342 w 412"/>
                    <a:gd name="T33" fmla="*/ 116 h 182"/>
                    <a:gd name="T34" fmla="*/ 313 w 412"/>
                    <a:gd name="T35" fmla="*/ 116 h 182"/>
                    <a:gd name="T36" fmla="*/ 313 w 412"/>
                    <a:gd name="T37" fmla="*/ 94 h 182"/>
                    <a:gd name="T38" fmla="*/ 288 w 412"/>
                    <a:gd name="T39" fmla="*/ 94 h 182"/>
                    <a:gd name="T40" fmla="*/ 288 w 412"/>
                    <a:gd name="T41" fmla="*/ 149 h 182"/>
                    <a:gd name="T42" fmla="*/ 380 w 412"/>
                    <a:gd name="T43" fmla="*/ 149 h 182"/>
                    <a:gd name="T44" fmla="*/ 380 w 412"/>
                    <a:gd name="T45" fmla="*/ 32 h 182"/>
                    <a:gd name="T46" fmla="*/ 220 w 412"/>
                    <a:gd name="T47" fmla="*/ 32 h 182"/>
                    <a:gd name="T48" fmla="*/ 220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7 w 412"/>
                    <a:gd name="T61" fmla="*/ 115 h 182"/>
                    <a:gd name="T62" fmla="*/ 100 w 412"/>
                    <a:gd name="T63" fmla="*/ 115 h 182"/>
                    <a:gd name="T64" fmla="*/ 100 w 412"/>
                    <a:gd name="T65" fmla="*/ 116 h 182"/>
                    <a:gd name="T66" fmla="*/ 71 w 412"/>
                    <a:gd name="T67" fmla="*/ 116 h 182"/>
                    <a:gd name="T68" fmla="*/ 71 w 412"/>
                    <a:gd name="T69" fmla="*/ 115 h 182"/>
                    <a:gd name="T70" fmla="*/ 70 w 412"/>
                    <a:gd name="T71" fmla="*/ 115 h 182"/>
                    <a:gd name="T72" fmla="*/ 69 w 412"/>
                    <a:gd name="T73" fmla="*/ 61 h 182"/>
                    <a:gd name="T74" fmla="*/ 100 w 412"/>
                    <a:gd name="T75" fmla="*/ 61 h 182"/>
                    <a:gd name="T76" fmla="*/ 100 w 412"/>
                    <a:gd name="T77" fmla="*/ 84 h 182"/>
                    <a:gd name="T78" fmla="*/ 124 w 412"/>
                    <a:gd name="T79" fmla="*/ 84 h 182"/>
                    <a:gd name="T80" fmla="*/ 124 w 412"/>
                    <a:gd name="T81" fmla="*/ 33 h 182"/>
                    <a:gd name="T82" fmla="*/ 33 w 412"/>
                    <a:gd name="T83" fmla="*/ 33 h 182"/>
                    <a:gd name="T84" fmla="*/ 33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3" y="150"/>
                      </a:moveTo>
                      <a:cubicBezTo>
                        <a:pt x="187" y="150"/>
                        <a:pt x="187" y="150"/>
                        <a:pt x="187" y="150"/>
                      </a:cubicBezTo>
                      <a:cubicBezTo>
                        <a:pt x="187" y="1"/>
                        <a:pt x="187" y="1"/>
                        <a:pt x="187"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80" y="181"/>
                        <a:pt x="380" y="181"/>
                        <a:pt x="380" y="181"/>
                      </a:cubicBezTo>
                      <a:cubicBezTo>
                        <a:pt x="380" y="181"/>
                        <a:pt x="380" y="181"/>
                        <a:pt x="380" y="181"/>
                      </a:cubicBezTo>
                      <a:cubicBezTo>
                        <a:pt x="256" y="182"/>
                        <a:pt x="256" y="182"/>
                        <a:pt x="256" y="182"/>
                      </a:cubicBezTo>
                      <a:cubicBezTo>
                        <a:pt x="256" y="143"/>
                        <a:pt x="255" y="100"/>
                        <a:pt x="255" y="62"/>
                      </a:cubicBezTo>
                      <a:cubicBezTo>
                        <a:pt x="285" y="62"/>
                        <a:pt x="313" y="62"/>
                        <a:pt x="342" y="62"/>
                      </a:cubicBezTo>
                      <a:cubicBezTo>
                        <a:pt x="342" y="62"/>
                        <a:pt x="342" y="62"/>
                        <a:pt x="342" y="62"/>
                      </a:cubicBezTo>
                      <a:cubicBezTo>
                        <a:pt x="342" y="62"/>
                        <a:pt x="342" y="62"/>
                        <a:pt x="342" y="62"/>
                      </a:cubicBezTo>
                      <a:cubicBezTo>
                        <a:pt x="342" y="94"/>
                        <a:pt x="342" y="94"/>
                        <a:pt x="342"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8" y="94"/>
                        <a:pt x="288" y="94"/>
                        <a:pt x="288" y="94"/>
                      </a:cubicBezTo>
                      <a:cubicBezTo>
                        <a:pt x="288" y="149"/>
                        <a:pt x="288" y="149"/>
                        <a:pt x="288" y="149"/>
                      </a:cubicBezTo>
                      <a:cubicBezTo>
                        <a:pt x="380" y="149"/>
                        <a:pt x="380" y="149"/>
                        <a:pt x="380" y="149"/>
                      </a:cubicBezTo>
                      <a:cubicBezTo>
                        <a:pt x="380" y="32"/>
                        <a:pt x="380" y="32"/>
                        <a:pt x="380" y="32"/>
                      </a:cubicBezTo>
                      <a:cubicBezTo>
                        <a:pt x="220" y="32"/>
                        <a:pt x="220" y="32"/>
                        <a:pt x="220" y="32"/>
                      </a:cubicBezTo>
                      <a:cubicBezTo>
                        <a:pt x="220" y="32"/>
                        <a:pt x="220" y="32"/>
                        <a:pt x="220"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7" y="115"/>
                        <a:pt x="157" y="115"/>
                        <a:pt x="157" y="115"/>
                      </a:cubicBezTo>
                      <a:cubicBezTo>
                        <a:pt x="100" y="115"/>
                        <a:pt x="100" y="115"/>
                        <a:pt x="100" y="115"/>
                      </a:cubicBezTo>
                      <a:cubicBezTo>
                        <a:pt x="100" y="116"/>
                        <a:pt x="100" y="116"/>
                        <a:pt x="100" y="116"/>
                      </a:cubicBezTo>
                      <a:cubicBezTo>
                        <a:pt x="71" y="116"/>
                        <a:pt x="71" y="116"/>
                        <a:pt x="71" y="116"/>
                      </a:cubicBezTo>
                      <a:cubicBezTo>
                        <a:pt x="71" y="115"/>
                        <a:pt x="71" y="115"/>
                        <a:pt x="71" y="115"/>
                      </a:cubicBezTo>
                      <a:cubicBezTo>
                        <a:pt x="70" y="115"/>
                        <a:pt x="70" y="115"/>
                        <a:pt x="70" y="115"/>
                      </a:cubicBezTo>
                      <a:cubicBezTo>
                        <a:pt x="69" y="61"/>
                        <a:pt x="69" y="61"/>
                        <a:pt x="69" y="61"/>
                      </a:cubicBezTo>
                      <a:cubicBezTo>
                        <a:pt x="100" y="61"/>
                        <a:pt x="100" y="61"/>
                        <a:pt x="100" y="61"/>
                      </a:cubicBezTo>
                      <a:cubicBezTo>
                        <a:pt x="100" y="84"/>
                        <a:pt x="100" y="84"/>
                        <a:pt x="100" y="84"/>
                      </a:cubicBezTo>
                      <a:cubicBezTo>
                        <a:pt x="124" y="84"/>
                        <a:pt x="124" y="84"/>
                        <a:pt x="124" y="84"/>
                      </a:cubicBezTo>
                      <a:cubicBezTo>
                        <a:pt x="124" y="33"/>
                        <a:pt x="124" y="33"/>
                        <a:pt x="124" y="33"/>
                      </a:cubicBezTo>
                      <a:cubicBezTo>
                        <a:pt x="33" y="33"/>
                        <a:pt x="33" y="33"/>
                        <a:pt x="33" y="33"/>
                      </a:cubicBezTo>
                      <a:lnTo>
                        <a:pt x="33"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43" name="Freeform 9"/>
                <p:cNvSpPr>
                  <a:spLocks/>
                </p:cNvSpPr>
                <p:nvPr/>
              </p:nvSpPr>
              <p:spPr bwMode="auto">
                <a:xfrm>
                  <a:off x="4436778" y="5029200"/>
                  <a:ext cx="526381" cy="126831"/>
                </a:xfrm>
                <a:custGeom>
                  <a:avLst/>
                  <a:gdLst>
                    <a:gd name="T0" fmla="*/ 32 w 412"/>
                    <a:gd name="T1" fmla="*/ 150 h 182"/>
                    <a:gd name="T2" fmla="*/ 186 w 412"/>
                    <a:gd name="T3" fmla="*/ 150 h 182"/>
                    <a:gd name="T4" fmla="*/ 186 w 412"/>
                    <a:gd name="T5" fmla="*/ 1 h 182"/>
                    <a:gd name="T6" fmla="*/ 187 w 412"/>
                    <a:gd name="T7" fmla="*/ 1 h 182"/>
                    <a:gd name="T8" fmla="*/ 187 w 412"/>
                    <a:gd name="T9" fmla="*/ 1 h 182"/>
                    <a:gd name="T10" fmla="*/ 412 w 412"/>
                    <a:gd name="T11" fmla="*/ 0 h 182"/>
                    <a:gd name="T12" fmla="*/ 412 w 412"/>
                    <a:gd name="T13" fmla="*/ 181 h 182"/>
                    <a:gd name="T14" fmla="*/ 379 w 412"/>
                    <a:gd name="T15" fmla="*/ 181 h 182"/>
                    <a:gd name="T16" fmla="*/ 379 w 412"/>
                    <a:gd name="T17" fmla="*/ 181 h 182"/>
                    <a:gd name="T18" fmla="*/ 256 w 412"/>
                    <a:gd name="T19" fmla="*/ 182 h 182"/>
                    <a:gd name="T20" fmla="*/ 255 w 412"/>
                    <a:gd name="T21" fmla="*/ 62 h 182"/>
                    <a:gd name="T22" fmla="*/ 342 w 412"/>
                    <a:gd name="T23" fmla="*/ 62 h 182"/>
                    <a:gd name="T24" fmla="*/ 342 w 412"/>
                    <a:gd name="T25" fmla="*/ 62 h 182"/>
                    <a:gd name="T26" fmla="*/ 342 w 412"/>
                    <a:gd name="T27" fmla="*/ 62 h 182"/>
                    <a:gd name="T28" fmla="*/ 342 w 412"/>
                    <a:gd name="T29" fmla="*/ 94 h 182"/>
                    <a:gd name="T30" fmla="*/ 342 w 412"/>
                    <a:gd name="T31" fmla="*/ 94 h 182"/>
                    <a:gd name="T32" fmla="*/ 342 w 412"/>
                    <a:gd name="T33" fmla="*/ 116 h 182"/>
                    <a:gd name="T34" fmla="*/ 313 w 412"/>
                    <a:gd name="T35" fmla="*/ 116 h 182"/>
                    <a:gd name="T36" fmla="*/ 313 w 412"/>
                    <a:gd name="T37" fmla="*/ 94 h 182"/>
                    <a:gd name="T38" fmla="*/ 288 w 412"/>
                    <a:gd name="T39" fmla="*/ 94 h 182"/>
                    <a:gd name="T40" fmla="*/ 288 w 412"/>
                    <a:gd name="T41" fmla="*/ 149 h 182"/>
                    <a:gd name="T42" fmla="*/ 379 w 412"/>
                    <a:gd name="T43" fmla="*/ 149 h 182"/>
                    <a:gd name="T44" fmla="*/ 379 w 412"/>
                    <a:gd name="T45" fmla="*/ 32 h 182"/>
                    <a:gd name="T46" fmla="*/ 220 w 412"/>
                    <a:gd name="T47" fmla="*/ 32 h 182"/>
                    <a:gd name="T48" fmla="*/ 220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6 w 412"/>
                    <a:gd name="T61" fmla="*/ 115 h 182"/>
                    <a:gd name="T62" fmla="*/ 99 w 412"/>
                    <a:gd name="T63" fmla="*/ 115 h 182"/>
                    <a:gd name="T64" fmla="*/ 99 w 412"/>
                    <a:gd name="T65" fmla="*/ 116 h 182"/>
                    <a:gd name="T66" fmla="*/ 70 w 412"/>
                    <a:gd name="T67" fmla="*/ 116 h 182"/>
                    <a:gd name="T68" fmla="*/ 70 w 412"/>
                    <a:gd name="T69" fmla="*/ 115 h 182"/>
                    <a:gd name="T70" fmla="*/ 69 w 412"/>
                    <a:gd name="T71" fmla="*/ 115 h 182"/>
                    <a:gd name="T72" fmla="*/ 69 w 412"/>
                    <a:gd name="T73" fmla="*/ 61 h 182"/>
                    <a:gd name="T74" fmla="*/ 99 w 412"/>
                    <a:gd name="T75" fmla="*/ 61 h 182"/>
                    <a:gd name="T76" fmla="*/ 99 w 412"/>
                    <a:gd name="T77" fmla="*/ 84 h 182"/>
                    <a:gd name="T78" fmla="*/ 123 w 412"/>
                    <a:gd name="T79" fmla="*/ 84 h 182"/>
                    <a:gd name="T80" fmla="*/ 123 w 412"/>
                    <a:gd name="T81" fmla="*/ 33 h 182"/>
                    <a:gd name="T82" fmla="*/ 32 w 412"/>
                    <a:gd name="T83" fmla="*/ 33 h 182"/>
                    <a:gd name="T84" fmla="*/ 32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2" y="150"/>
                      </a:moveTo>
                      <a:cubicBezTo>
                        <a:pt x="186" y="150"/>
                        <a:pt x="186" y="150"/>
                        <a:pt x="186" y="150"/>
                      </a:cubicBezTo>
                      <a:cubicBezTo>
                        <a:pt x="186" y="1"/>
                        <a:pt x="186" y="1"/>
                        <a:pt x="186"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79" y="181"/>
                        <a:pt x="379" y="181"/>
                        <a:pt x="379" y="181"/>
                      </a:cubicBezTo>
                      <a:cubicBezTo>
                        <a:pt x="379" y="181"/>
                        <a:pt x="379" y="181"/>
                        <a:pt x="379" y="181"/>
                      </a:cubicBezTo>
                      <a:cubicBezTo>
                        <a:pt x="256" y="182"/>
                        <a:pt x="256" y="182"/>
                        <a:pt x="256" y="182"/>
                      </a:cubicBezTo>
                      <a:cubicBezTo>
                        <a:pt x="256" y="143"/>
                        <a:pt x="255" y="100"/>
                        <a:pt x="255" y="62"/>
                      </a:cubicBezTo>
                      <a:cubicBezTo>
                        <a:pt x="284" y="62"/>
                        <a:pt x="313" y="62"/>
                        <a:pt x="342" y="62"/>
                      </a:cubicBezTo>
                      <a:cubicBezTo>
                        <a:pt x="342" y="62"/>
                        <a:pt x="342" y="62"/>
                        <a:pt x="342" y="62"/>
                      </a:cubicBezTo>
                      <a:cubicBezTo>
                        <a:pt x="342" y="62"/>
                        <a:pt x="342" y="62"/>
                        <a:pt x="342" y="62"/>
                      </a:cubicBezTo>
                      <a:cubicBezTo>
                        <a:pt x="342" y="94"/>
                        <a:pt x="342" y="94"/>
                        <a:pt x="342"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8" y="94"/>
                        <a:pt x="288" y="94"/>
                        <a:pt x="288" y="94"/>
                      </a:cubicBezTo>
                      <a:cubicBezTo>
                        <a:pt x="288" y="149"/>
                        <a:pt x="288" y="149"/>
                        <a:pt x="288" y="149"/>
                      </a:cubicBezTo>
                      <a:cubicBezTo>
                        <a:pt x="379" y="149"/>
                        <a:pt x="379" y="149"/>
                        <a:pt x="379" y="149"/>
                      </a:cubicBezTo>
                      <a:cubicBezTo>
                        <a:pt x="379" y="32"/>
                        <a:pt x="379" y="32"/>
                        <a:pt x="379" y="32"/>
                      </a:cubicBezTo>
                      <a:cubicBezTo>
                        <a:pt x="220" y="32"/>
                        <a:pt x="220" y="32"/>
                        <a:pt x="220" y="32"/>
                      </a:cubicBezTo>
                      <a:cubicBezTo>
                        <a:pt x="220" y="32"/>
                        <a:pt x="220" y="32"/>
                        <a:pt x="220"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6" y="115"/>
                        <a:pt x="156" y="115"/>
                        <a:pt x="156" y="115"/>
                      </a:cubicBezTo>
                      <a:cubicBezTo>
                        <a:pt x="99" y="115"/>
                        <a:pt x="99" y="115"/>
                        <a:pt x="99" y="115"/>
                      </a:cubicBezTo>
                      <a:cubicBezTo>
                        <a:pt x="99" y="116"/>
                        <a:pt x="99" y="116"/>
                        <a:pt x="99" y="116"/>
                      </a:cubicBezTo>
                      <a:cubicBezTo>
                        <a:pt x="70" y="116"/>
                        <a:pt x="70" y="116"/>
                        <a:pt x="70" y="116"/>
                      </a:cubicBezTo>
                      <a:cubicBezTo>
                        <a:pt x="70" y="115"/>
                        <a:pt x="70" y="115"/>
                        <a:pt x="70" y="115"/>
                      </a:cubicBezTo>
                      <a:cubicBezTo>
                        <a:pt x="69" y="115"/>
                        <a:pt x="69" y="115"/>
                        <a:pt x="69" y="115"/>
                      </a:cubicBezTo>
                      <a:cubicBezTo>
                        <a:pt x="69" y="61"/>
                        <a:pt x="69" y="61"/>
                        <a:pt x="69" y="61"/>
                      </a:cubicBezTo>
                      <a:cubicBezTo>
                        <a:pt x="99" y="61"/>
                        <a:pt x="99" y="61"/>
                        <a:pt x="99" y="61"/>
                      </a:cubicBezTo>
                      <a:cubicBezTo>
                        <a:pt x="99" y="84"/>
                        <a:pt x="99" y="84"/>
                        <a:pt x="99" y="84"/>
                      </a:cubicBezTo>
                      <a:cubicBezTo>
                        <a:pt x="123" y="84"/>
                        <a:pt x="123" y="84"/>
                        <a:pt x="123" y="84"/>
                      </a:cubicBezTo>
                      <a:cubicBezTo>
                        <a:pt x="123" y="33"/>
                        <a:pt x="123" y="33"/>
                        <a:pt x="123" y="33"/>
                      </a:cubicBezTo>
                      <a:cubicBezTo>
                        <a:pt x="32" y="33"/>
                        <a:pt x="32" y="33"/>
                        <a:pt x="32" y="33"/>
                      </a:cubicBezTo>
                      <a:lnTo>
                        <a:pt x="32"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44" name="Freeform 10"/>
                <p:cNvSpPr>
                  <a:spLocks/>
                </p:cNvSpPr>
                <p:nvPr/>
              </p:nvSpPr>
              <p:spPr bwMode="auto">
                <a:xfrm>
                  <a:off x="4994429" y="5029200"/>
                  <a:ext cx="524643" cy="126831"/>
                </a:xfrm>
                <a:custGeom>
                  <a:avLst/>
                  <a:gdLst>
                    <a:gd name="T0" fmla="*/ 33 w 412"/>
                    <a:gd name="T1" fmla="*/ 150 h 182"/>
                    <a:gd name="T2" fmla="*/ 187 w 412"/>
                    <a:gd name="T3" fmla="*/ 150 h 182"/>
                    <a:gd name="T4" fmla="*/ 187 w 412"/>
                    <a:gd name="T5" fmla="*/ 1 h 182"/>
                    <a:gd name="T6" fmla="*/ 187 w 412"/>
                    <a:gd name="T7" fmla="*/ 1 h 182"/>
                    <a:gd name="T8" fmla="*/ 187 w 412"/>
                    <a:gd name="T9" fmla="*/ 1 h 182"/>
                    <a:gd name="T10" fmla="*/ 412 w 412"/>
                    <a:gd name="T11" fmla="*/ 0 h 182"/>
                    <a:gd name="T12" fmla="*/ 412 w 412"/>
                    <a:gd name="T13" fmla="*/ 181 h 182"/>
                    <a:gd name="T14" fmla="*/ 380 w 412"/>
                    <a:gd name="T15" fmla="*/ 181 h 182"/>
                    <a:gd name="T16" fmla="*/ 380 w 412"/>
                    <a:gd name="T17" fmla="*/ 181 h 182"/>
                    <a:gd name="T18" fmla="*/ 256 w 412"/>
                    <a:gd name="T19" fmla="*/ 182 h 182"/>
                    <a:gd name="T20" fmla="*/ 256 w 412"/>
                    <a:gd name="T21" fmla="*/ 62 h 182"/>
                    <a:gd name="T22" fmla="*/ 342 w 412"/>
                    <a:gd name="T23" fmla="*/ 62 h 182"/>
                    <a:gd name="T24" fmla="*/ 342 w 412"/>
                    <a:gd name="T25" fmla="*/ 62 h 182"/>
                    <a:gd name="T26" fmla="*/ 343 w 412"/>
                    <a:gd name="T27" fmla="*/ 62 h 182"/>
                    <a:gd name="T28" fmla="*/ 343 w 412"/>
                    <a:gd name="T29" fmla="*/ 94 h 182"/>
                    <a:gd name="T30" fmla="*/ 342 w 412"/>
                    <a:gd name="T31" fmla="*/ 94 h 182"/>
                    <a:gd name="T32" fmla="*/ 342 w 412"/>
                    <a:gd name="T33" fmla="*/ 116 h 182"/>
                    <a:gd name="T34" fmla="*/ 313 w 412"/>
                    <a:gd name="T35" fmla="*/ 116 h 182"/>
                    <a:gd name="T36" fmla="*/ 313 w 412"/>
                    <a:gd name="T37" fmla="*/ 94 h 182"/>
                    <a:gd name="T38" fmla="*/ 289 w 412"/>
                    <a:gd name="T39" fmla="*/ 94 h 182"/>
                    <a:gd name="T40" fmla="*/ 289 w 412"/>
                    <a:gd name="T41" fmla="*/ 149 h 182"/>
                    <a:gd name="T42" fmla="*/ 380 w 412"/>
                    <a:gd name="T43" fmla="*/ 149 h 182"/>
                    <a:gd name="T44" fmla="*/ 380 w 412"/>
                    <a:gd name="T45" fmla="*/ 32 h 182"/>
                    <a:gd name="T46" fmla="*/ 221 w 412"/>
                    <a:gd name="T47" fmla="*/ 32 h 182"/>
                    <a:gd name="T48" fmla="*/ 221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7 w 412"/>
                    <a:gd name="T61" fmla="*/ 115 h 182"/>
                    <a:gd name="T62" fmla="*/ 100 w 412"/>
                    <a:gd name="T63" fmla="*/ 115 h 182"/>
                    <a:gd name="T64" fmla="*/ 100 w 412"/>
                    <a:gd name="T65" fmla="*/ 116 h 182"/>
                    <a:gd name="T66" fmla="*/ 71 w 412"/>
                    <a:gd name="T67" fmla="*/ 116 h 182"/>
                    <a:gd name="T68" fmla="*/ 71 w 412"/>
                    <a:gd name="T69" fmla="*/ 115 h 182"/>
                    <a:gd name="T70" fmla="*/ 70 w 412"/>
                    <a:gd name="T71" fmla="*/ 115 h 182"/>
                    <a:gd name="T72" fmla="*/ 69 w 412"/>
                    <a:gd name="T73" fmla="*/ 61 h 182"/>
                    <a:gd name="T74" fmla="*/ 100 w 412"/>
                    <a:gd name="T75" fmla="*/ 61 h 182"/>
                    <a:gd name="T76" fmla="*/ 100 w 412"/>
                    <a:gd name="T77" fmla="*/ 84 h 182"/>
                    <a:gd name="T78" fmla="*/ 124 w 412"/>
                    <a:gd name="T79" fmla="*/ 84 h 182"/>
                    <a:gd name="T80" fmla="*/ 124 w 412"/>
                    <a:gd name="T81" fmla="*/ 33 h 182"/>
                    <a:gd name="T82" fmla="*/ 33 w 412"/>
                    <a:gd name="T83" fmla="*/ 33 h 182"/>
                    <a:gd name="T84" fmla="*/ 33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3" y="150"/>
                      </a:moveTo>
                      <a:cubicBezTo>
                        <a:pt x="187" y="150"/>
                        <a:pt x="187" y="150"/>
                        <a:pt x="187" y="150"/>
                      </a:cubicBezTo>
                      <a:cubicBezTo>
                        <a:pt x="187" y="1"/>
                        <a:pt x="187" y="1"/>
                        <a:pt x="187"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80" y="181"/>
                        <a:pt x="380" y="181"/>
                        <a:pt x="380" y="181"/>
                      </a:cubicBezTo>
                      <a:cubicBezTo>
                        <a:pt x="380" y="181"/>
                        <a:pt x="380" y="181"/>
                        <a:pt x="380" y="181"/>
                      </a:cubicBezTo>
                      <a:cubicBezTo>
                        <a:pt x="256" y="182"/>
                        <a:pt x="256" y="182"/>
                        <a:pt x="256" y="182"/>
                      </a:cubicBezTo>
                      <a:cubicBezTo>
                        <a:pt x="256" y="143"/>
                        <a:pt x="256" y="100"/>
                        <a:pt x="256" y="62"/>
                      </a:cubicBezTo>
                      <a:cubicBezTo>
                        <a:pt x="285" y="62"/>
                        <a:pt x="313" y="62"/>
                        <a:pt x="342" y="62"/>
                      </a:cubicBezTo>
                      <a:cubicBezTo>
                        <a:pt x="342" y="62"/>
                        <a:pt x="342" y="62"/>
                        <a:pt x="342" y="62"/>
                      </a:cubicBezTo>
                      <a:cubicBezTo>
                        <a:pt x="343" y="62"/>
                        <a:pt x="343" y="62"/>
                        <a:pt x="343" y="62"/>
                      </a:cubicBezTo>
                      <a:cubicBezTo>
                        <a:pt x="343" y="94"/>
                        <a:pt x="343" y="94"/>
                        <a:pt x="343"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9" y="94"/>
                        <a:pt x="289" y="94"/>
                        <a:pt x="289" y="94"/>
                      </a:cubicBezTo>
                      <a:cubicBezTo>
                        <a:pt x="289" y="149"/>
                        <a:pt x="289" y="149"/>
                        <a:pt x="289" y="149"/>
                      </a:cubicBezTo>
                      <a:cubicBezTo>
                        <a:pt x="380" y="149"/>
                        <a:pt x="380" y="149"/>
                        <a:pt x="380" y="149"/>
                      </a:cubicBezTo>
                      <a:cubicBezTo>
                        <a:pt x="380" y="32"/>
                        <a:pt x="380" y="32"/>
                        <a:pt x="380" y="32"/>
                      </a:cubicBezTo>
                      <a:cubicBezTo>
                        <a:pt x="221" y="32"/>
                        <a:pt x="221" y="32"/>
                        <a:pt x="221" y="32"/>
                      </a:cubicBezTo>
                      <a:cubicBezTo>
                        <a:pt x="221" y="32"/>
                        <a:pt x="221" y="32"/>
                        <a:pt x="221"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7" y="115"/>
                        <a:pt x="157" y="115"/>
                        <a:pt x="157" y="115"/>
                      </a:cubicBezTo>
                      <a:cubicBezTo>
                        <a:pt x="100" y="115"/>
                        <a:pt x="100" y="115"/>
                        <a:pt x="100" y="115"/>
                      </a:cubicBezTo>
                      <a:cubicBezTo>
                        <a:pt x="100" y="116"/>
                        <a:pt x="100" y="116"/>
                        <a:pt x="100" y="116"/>
                      </a:cubicBezTo>
                      <a:cubicBezTo>
                        <a:pt x="71" y="116"/>
                        <a:pt x="71" y="116"/>
                        <a:pt x="71" y="116"/>
                      </a:cubicBezTo>
                      <a:cubicBezTo>
                        <a:pt x="71" y="115"/>
                        <a:pt x="71" y="115"/>
                        <a:pt x="71" y="115"/>
                      </a:cubicBezTo>
                      <a:cubicBezTo>
                        <a:pt x="70" y="115"/>
                        <a:pt x="70" y="115"/>
                        <a:pt x="70" y="115"/>
                      </a:cubicBezTo>
                      <a:cubicBezTo>
                        <a:pt x="69" y="61"/>
                        <a:pt x="69" y="61"/>
                        <a:pt x="69" y="61"/>
                      </a:cubicBezTo>
                      <a:cubicBezTo>
                        <a:pt x="100" y="61"/>
                        <a:pt x="100" y="61"/>
                        <a:pt x="100" y="61"/>
                      </a:cubicBezTo>
                      <a:cubicBezTo>
                        <a:pt x="100" y="84"/>
                        <a:pt x="100" y="84"/>
                        <a:pt x="100" y="84"/>
                      </a:cubicBezTo>
                      <a:cubicBezTo>
                        <a:pt x="124" y="84"/>
                        <a:pt x="124" y="84"/>
                        <a:pt x="124" y="84"/>
                      </a:cubicBezTo>
                      <a:cubicBezTo>
                        <a:pt x="124" y="33"/>
                        <a:pt x="124" y="33"/>
                        <a:pt x="124" y="33"/>
                      </a:cubicBezTo>
                      <a:cubicBezTo>
                        <a:pt x="33" y="33"/>
                        <a:pt x="33" y="33"/>
                        <a:pt x="33" y="33"/>
                      </a:cubicBezTo>
                      <a:lnTo>
                        <a:pt x="33"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45" name="Freeform 11"/>
                <p:cNvSpPr>
                  <a:spLocks/>
                </p:cNvSpPr>
                <p:nvPr/>
              </p:nvSpPr>
              <p:spPr bwMode="auto">
                <a:xfrm>
                  <a:off x="5564240" y="5029200"/>
                  <a:ext cx="524643" cy="126831"/>
                </a:xfrm>
                <a:custGeom>
                  <a:avLst/>
                  <a:gdLst>
                    <a:gd name="T0" fmla="*/ 32 w 411"/>
                    <a:gd name="T1" fmla="*/ 150 h 182"/>
                    <a:gd name="T2" fmla="*/ 186 w 411"/>
                    <a:gd name="T3" fmla="*/ 150 h 182"/>
                    <a:gd name="T4" fmla="*/ 186 w 411"/>
                    <a:gd name="T5" fmla="*/ 1 h 182"/>
                    <a:gd name="T6" fmla="*/ 187 w 411"/>
                    <a:gd name="T7" fmla="*/ 1 h 182"/>
                    <a:gd name="T8" fmla="*/ 187 w 411"/>
                    <a:gd name="T9" fmla="*/ 1 h 182"/>
                    <a:gd name="T10" fmla="*/ 411 w 411"/>
                    <a:gd name="T11" fmla="*/ 0 h 182"/>
                    <a:gd name="T12" fmla="*/ 411 w 411"/>
                    <a:gd name="T13" fmla="*/ 181 h 182"/>
                    <a:gd name="T14" fmla="*/ 379 w 411"/>
                    <a:gd name="T15" fmla="*/ 181 h 182"/>
                    <a:gd name="T16" fmla="*/ 379 w 411"/>
                    <a:gd name="T17" fmla="*/ 181 h 182"/>
                    <a:gd name="T18" fmla="*/ 255 w 411"/>
                    <a:gd name="T19" fmla="*/ 182 h 182"/>
                    <a:gd name="T20" fmla="*/ 255 w 411"/>
                    <a:gd name="T21" fmla="*/ 62 h 182"/>
                    <a:gd name="T22" fmla="*/ 341 w 411"/>
                    <a:gd name="T23" fmla="*/ 62 h 182"/>
                    <a:gd name="T24" fmla="*/ 341 w 411"/>
                    <a:gd name="T25" fmla="*/ 62 h 182"/>
                    <a:gd name="T26" fmla="*/ 342 w 411"/>
                    <a:gd name="T27" fmla="*/ 62 h 182"/>
                    <a:gd name="T28" fmla="*/ 342 w 411"/>
                    <a:gd name="T29" fmla="*/ 94 h 182"/>
                    <a:gd name="T30" fmla="*/ 341 w 411"/>
                    <a:gd name="T31" fmla="*/ 94 h 182"/>
                    <a:gd name="T32" fmla="*/ 341 w 411"/>
                    <a:gd name="T33" fmla="*/ 116 h 182"/>
                    <a:gd name="T34" fmla="*/ 312 w 411"/>
                    <a:gd name="T35" fmla="*/ 116 h 182"/>
                    <a:gd name="T36" fmla="*/ 312 w 411"/>
                    <a:gd name="T37" fmla="*/ 94 h 182"/>
                    <a:gd name="T38" fmla="*/ 288 w 411"/>
                    <a:gd name="T39" fmla="*/ 94 h 182"/>
                    <a:gd name="T40" fmla="*/ 288 w 411"/>
                    <a:gd name="T41" fmla="*/ 149 h 182"/>
                    <a:gd name="T42" fmla="*/ 379 w 411"/>
                    <a:gd name="T43" fmla="*/ 149 h 182"/>
                    <a:gd name="T44" fmla="*/ 379 w 411"/>
                    <a:gd name="T45" fmla="*/ 32 h 182"/>
                    <a:gd name="T46" fmla="*/ 220 w 411"/>
                    <a:gd name="T47" fmla="*/ 32 h 182"/>
                    <a:gd name="T48" fmla="*/ 220 w 411"/>
                    <a:gd name="T49" fmla="*/ 32 h 182"/>
                    <a:gd name="T50" fmla="*/ 218 w 411"/>
                    <a:gd name="T51" fmla="*/ 32 h 182"/>
                    <a:gd name="T52" fmla="*/ 218 w 411"/>
                    <a:gd name="T53" fmla="*/ 182 h 182"/>
                    <a:gd name="T54" fmla="*/ 0 w 411"/>
                    <a:gd name="T55" fmla="*/ 182 h 182"/>
                    <a:gd name="T56" fmla="*/ 0 w 411"/>
                    <a:gd name="T57" fmla="*/ 1 h 182"/>
                    <a:gd name="T58" fmla="*/ 156 w 411"/>
                    <a:gd name="T59" fmla="*/ 0 h 182"/>
                    <a:gd name="T60" fmla="*/ 156 w 411"/>
                    <a:gd name="T61" fmla="*/ 115 h 182"/>
                    <a:gd name="T62" fmla="*/ 99 w 411"/>
                    <a:gd name="T63" fmla="*/ 115 h 182"/>
                    <a:gd name="T64" fmla="*/ 99 w 411"/>
                    <a:gd name="T65" fmla="*/ 116 h 182"/>
                    <a:gd name="T66" fmla="*/ 70 w 411"/>
                    <a:gd name="T67" fmla="*/ 116 h 182"/>
                    <a:gd name="T68" fmla="*/ 70 w 411"/>
                    <a:gd name="T69" fmla="*/ 115 h 182"/>
                    <a:gd name="T70" fmla="*/ 69 w 411"/>
                    <a:gd name="T71" fmla="*/ 115 h 182"/>
                    <a:gd name="T72" fmla="*/ 69 w 411"/>
                    <a:gd name="T73" fmla="*/ 61 h 182"/>
                    <a:gd name="T74" fmla="*/ 99 w 411"/>
                    <a:gd name="T75" fmla="*/ 61 h 182"/>
                    <a:gd name="T76" fmla="*/ 99 w 411"/>
                    <a:gd name="T77" fmla="*/ 84 h 182"/>
                    <a:gd name="T78" fmla="*/ 123 w 411"/>
                    <a:gd name="T79" fmla="*/ 84 h 182"/>
                    <a:gd name="T80" fmla="*/ 123 w 411"/>
                    <a:gd name="T81" fmla="*/ 33 h 182"/>
                    <a:gd name="T82" fmla="*/ 32 w 411"/>
                    <a:gd name="T83" fmla="*/ 33 h 182"/>
                    <a:gd name="T84" fmla="*/ 32 w 411"/>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1" h="182">
                      <a:moveTo>
                        <a:pt x="32" y="150"/>
                      </a:moveTo>
                      <a:cubicBezTo>
                        <a:pt x="186" y="150"/>
                        <a:pt x="186" y="150"/>
                        <a:pt x="186" y="150"/>
                      </a:cubicBezTo>
                      <a:cubicBezTo>
                        <a:pt x="186" y="1"/>
                        <a:pt x="186" y="1"/>
                        <a:pt x="186" y="1"/>
                      </a:cubicBezTo>
                      <a:cubicBezTo>
                        <a:pt x="187" y="1"/>
                        <a:pt x="187" y="1"/>
                        <a:pt x="187" y="1"/>
                      </a:cubicBezTo>
                      <a:cubicBezTo>
                        <a:pt x="187" y="1"/>
                        <a:pt x="187" y="1"/>
                        <a:pt x="187" y="1"/>
                      </a:cubicBezTo>
                      <a:cubicBezTo>
                        <a:pt x="268" y="1"/>
                        <a:pt x="331" y="0"/>
                        <a:pt x="411" y="0"/>
                      </a:cubicBezTo>
                      <a:cubicBezTo>
                        <a:pt x="411" y="181"/>
                        <a:pt x="411" y="181"/>
                        <a:pt x="411" y="181"/>
                      </a:cubicBezTo>
                      <a:cubicBezTo>
                        <a:pt x="379" y="181"/>
                        <a:pt x="379" y="181"/>
                        <a:pt x="379" y="181"/>
                      </a:cubicBezTo>
                      <a:cubicBezTo>
                        <a:pt x="379" y="181"/>
                        <a:pt x="379" y="181"/>
                        <a:pt x="379" y="181"/>
                      </a:cubicBezTo>
                      <a:cubicBezTo>
                        <a:pt x="255" y="182"/>
                        <a:pt x="255" y="182"/>
                        <a:pt x="255" y="182"/>
                      </a:cubicBezTo>
                      <a:cubicBezTo>
                        <a:pt x="255" y="143"/>
                        <a:pt x="255" y="100"/>
                        <a:pt x="255" y="62"/>
                      </a:cubicBezTo>
                      <a:cubicBezTo>
                        <a:pt x="284" y="62"/>
                        <a:pt x="312" y="62"/>
                        <a:pt x="341" y="62"/>
                      </a:cubicBezTo>
                      <a:cubicBezTo>
                        <a:pt x="341" y="62"/>
                        <a:pt x="341" y="62"/>
                        <a:pt x="341" y="62"/>
                      </a:cubicBezTo>
                      <a:cubicBezTo>
                        <a:pt x="342" y="62"/>
                        <a:pt x="342" y="62"/>
                        <a:pt x="342" y="62"/>
                      </a:cubicBezTo>
                      <a:cubicBezTo>
                        <a:pt x="342" y="94"/>
                        <a:pt x="342" y="94"/>
                        <a:pt x="342" y="94"/>
                      </a:cubicBezTo>
                      <a:cubicBezTo>
                        <a:pt x="341" y="94"/>
                        <a:pt x="341" y="94"/>
                        <a:pt x="341" y="94"/>
                      </a:cubicBezTo>
                      <a:cubicBezTo>
                        <a:pt x="341" y="116"/>
                        <a:pt x="341" y="116"/>
                        <a:pt x="341" y="116"/>
                      </a:cubicBezTo>
                      <a:cubicBezTo>
                        <a:pt x="312" y="116"/>
                        <a:pt x="312" y="116"/>
                        <a:pt x="312" y="116"/>
                      </a:cubicBezTo>
                      <a:cubicBezTo>
                        <a:pt x="312" y="94"/>
                        <a:pt x="312" y="94"/>
                        <a:pt x="312" y="94"/>
                      </a:cubicBezTo>
                      <a:cubicBezTo>
                        <a:pt x="288" y="94"/>
                        <a:pt x="288" y="94"/>
                        <a:pt x="288" y="94"/>
                      </a:cubicBezTo>
                      <a:cubicBezTo>
                        <a:pt x="288" y="149"/>
                        <a:pt x="288" y="149"/>
                        <a:pt x="288" y="149"/>
                      </a:cubicBezTo>
                      <a:cubicBezTo>
                        <a:pt x="379" y="149"/>
                        <a:pt x="379" y="149"/>
                        <a:pt x="379" y="149"/>
                      </a:cubicBezTo>
                      <a:cubicBezTo>
                        <a:pt x="379" y="32"/>
                        <a:pt x="379" y="32"/>
                        <a:pt x="379" y="32"/>
                      </a:cubicBezTo>
                      <a:cubicBezTo>
                        <a:pt x="220" y="32"/>
                        <a:pt x="220" y="32"/>
                        <a:pt x="220" y="32"/>
                      </a:cubicBezTo>
                      <a:cubicBezTo>
                        <a:pt x="220" y="32"/>
                        <a:pt x="220" y="32"/>
                        <a:pt x="220" y="32"/>
                      </a:cubicBezTo>
                      <a:cubicBezTo>
                        <a:pt x="218" y="32"/>
                        <a:pt x="218" y="32"/>
                        <a:pt x="218" y="32"/>
                      </a:cubicBezTo>
                      <a:cubicBezTo>
                        <a:pt x="218" y="182"/>
                        <a:pt x="218" y="182"/>
                        <a:pt x="218" y="182"/>
                      </a:cubicBezTo>
                      <a:cubicBezTo>
                        <a:pt x="0" y="182"/>
                        <a:pt x="0" y="182"/>
                        <a:pt x="0" y="182"/>
                      </a:cubicBezTo>
                      <a:cubicBezTo>
                        <a:pt x="0" y="1"/>
                        <a:pt x="0" y="1"/>
                        <a:pt x="0" y="1"/>
                      </a:cubicBezTo>
                      <a:cubicBezTo>
                        <a:pt x="156" y="0"/>
                        <a:pt x="156" y="0"/>
                        <a:pt x="156" y="0"/>
                      </a:cubicBezTo>
                      <a:cubicBezTo>
                        <a:pt x="156" y="115"/>
                        <a:pt x="156" y="115"/>
                        <a:pt x="156" y="115"/>
                      </a:cubicBezTo>
                      <a:cubicBezTo>
                        <a:pt x="99" y="115"/>
                        <a:pt x="99" y="115"/>
                        <a:pt x="99" y="115"/>
                      </a:cubicBezTo>
                      <a:cubicBezTo>
                        <a:pt x="99" y="116"/>
                        <a:pt x="99" y="116"/>
                        <a:pt x="99" y="116"/>
                      </a:cubicBezTo>
                      <a:cubicBezTo>
                        <a:pt x="70" y="116"/>
                        <a:pt x="70" y="116"/>
                        <a:pt x="70" y="116"/>
                      </a:cubicBezTo>
                      <a:cubicBezTo>
                        <a:pt x="70" y="115"/>
                        <a:pt x="70" y="115"/>
                        <a:pt x="70" y="115"/>
                      </a:cubicBezTo>
                      <a:cubicBezTo>
                        <a:pt x="69" y="115"/>
                        <a:pt x="69" y="115"/>
                        <a:pt x="69" y="115"/>
                      </a:cubicBezTo>
                      <a:cubicBezTo>
                        <a:pt x="69" y="61"/>
                        <a:pt x="69" y="61"/>
                        <a:pt x="69" y="61"/>
                      </a:cubicBezTo>
                      <a:cubicBezTo>
                        <a:pt x="99" y="61"/>
                        <a:pt x="99" y="61"/>
                        <a:pt x="99" y="61"/>
                      </a:cubicBezTo>
                      <a:cubicBezTo>
                        <a:pt x="99" y="84"/>
                        <a:pt x="99" y="84"/>
                        <a:pt x="99" y="84"/>
                      </a:cubicBezTo>
                      <a:cubicBezTo>
                        <a:pt x="123" y="84"/>
                        <a:pt x="123" y="84"/>
                        <a:pt x="123" y="84"/>
                      </a:cubicBezTo>
                      <a:cubicBezTo>
                        <a:pt x="123" y="33"/>
                        <a:pt x="123" y="33"/>
                        <a:pt x="123" y="33"/>
                      </a:cubicBezTo>
                      <a:cubicBezTo>
                        <a:pt x="32" y="33"/>
                        <a:pt x="32" y="33"/>
                        <a:pt x="32" y="33"/>
                      </a:cubicBezTo>
                      <a:lnTo>
                        <a:pt x="32"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46" name="Freeform 12"/>
                <p:cNvSpPr>
                  <a:spLocks/>
                </p:cNvSpPr>
                <p:nvPr/>
              </p:nvSpPr>
              <p:spPr bwMode="auto">
                <a:xfrm>
                  <a:off x="6120153" y="5029200"/>
                  <a:ext cx="526381" cy="126831"/>
                </a:xfrm>
                <a:custGeom>
                  <a:avLst/>
                  <a:gdLst>
                    <a:gd name="T0" fmla="*/ 33 w 412"/>
                    <a:gd name="T1" fmla="*/ 150 h 182"/>
                    <a:gd name="T2" fmla="*/ 187 w 412"/>
                    <a:gd name="T3" fmla="*/ 150 h 182"/>
                    <a:gd name="T4" fmla="*/ 187 w 412"/>
                    <a:gd name="T5" fmla="*/ 1 h 182"/>
                    <a:gd name="T6" fmla="*/ 187 w 412"/>
                    <a:gd name="T7" fmla="*/ 1 h 182"/>
                    <a:gd name="T8" fmla="*/ 187 w 412"/>
                    <a:gd name="T9" fmla="*/ 1 h 182"/>
                    <a:gd name="T10" fmla="*/ 412 w 412"/>
                    <a:gd name="T11" fmla="*/ 0 h 182"/>
                    <a:gd name="T12" fmla="*/ 412 w 412"/>
                    <a:gd name="T13" fmla="*/ 181 h 182"/>
                    <a:gd name="T14" fmla="*/ 379 w 412"/>
                    <a:gd name="T15" fmla="*/ 181 h 182"/>
                    <a:gd name="T16" fmla="*/ 379 w 412"/>
                    <a:gd name="T17" fmla="*/ 181 h 182"/>
                    <a:gd name="T18" fmla="*/ 256 w 412"/>
                    <a:gd name="T19" fmla="*/ 182 h 182"/>
                    <a:gd name="T20" fmla="*/ 255 w 412"/>
                    <a:gd name="T21" fmla="*/ 62 h 182"/>
                    <a:gd name="T22" fmla="*/ 342 w 412"/>
                    <a:gd name="T23" fmla="*/ 62 h 182"/>
                    <a:gd name="T24" fmla="*/ 342 w 412"/>
                    <a:gd name="T25" fmla="*/ 62 h 182"/>
                    <a:gd name="T26" fmla="*/ 342 w 412"/>
                    <a:gd name="T27" fmla="*/ 62 h 182"/>
                    <a:gd name="T28" fmla="*/ 342 w 412"/>
                    <a:gd name="T29" fmla="*/ 94 h 182"/>
                    <a:gd name="T30" fmla="*/ 342 w 412"/>
                    <a:gd name="T31" fmla="*/ 94 h 182"/>
                    <a:gd name="T32" fmla="*/ 342 w 412"/>
                    <a:gd name="T33" fmla="*/ 116 h 182"/>
                    <a:gd name="T34" fmla="*/ 313 w 412"/>
                    <a:gd name="T35" fmla="*/ 116 h 182"/>
                    <a:gd name="T36" fmla="*/ 313 w 412"/>
                    <a:gd name="T37" fmla="*/ 94 h 182"/>
                    <a:gd name="T38" fmla="*/ 288 w 412"/>
                    <a:gd name="T39" fmla="*/ 94 h 182"/>
                    <a:gd name="T40" fmla="*/ 288 w 412"/>
                    <a:gd name="T41" fmla="*/ 149 h 182"/>
                    <a:gd name="T42" fmla="*/ 379 w 412"/>
                    <a:gd name="T43" fmla="*/ 149 h 182"/>
                    <a:gd name="T44" fmla="*/ 379 w 412"/>
                    <a:gd name="T45" fmla="*/ 32 h 182"/>
                    <a:gd name="T46" fmla="*/ 220 w 412"/>
                    <a:gd name="T47" fmla="*/ 32 h 182"/>
                    <a:gd name="T48" fmla="*/ 220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7 w 412"/>
                    <a:gd name="T61" fmla="*/ 115 h 182"/>
                    <a:gd name="T62" fmla="*/ 100 w 412"/>
                    <a:gd name="T63" fmla="*/ 115 h 182"/>
                    <a:gd name="T64" fmla="*/ 100 w 412"/>
                    <a:gd name="T65" fmla="*/ 116 h 182"/>
                    <a:gd name="T66" fmla="*/ 71 w 412"/>
                    <a:gd name="T67" fmla="*/ 116 h 182"/>
                    <a:gd name="T68" fmla="*/ 71 w 412"/>
                    <a:gd name="T69" fmla="*/ 115 h 182"/>
                    <a:gd name="T70" fmla="*/ 70 w 412"/>
                    <a:gd name="T71" fmla="*/ 115 h 182"/>
                    <a:gd name="T72" fmla="*/ 69 w 412"/>
                    <a:gd name="T73" fmla="*/ 61 h 182"/>
                    <a:gd name="T74" fmla="*/ 100 w 412"/>
                    <a:gd name="T75" fmla="*/ 61 h 182"/>
                    <a:gd name="T76" fmla="*/ 100 w 412"/>
                    <a:gd name="T77" fmla="*/ 84 h 182"/>
                    <a:gd name="T78" fmla="*/ 124 w 412"/>
                    <a:gd name="T79" fmla="*/ 84 h 182"/>
                    <a:gd name="T80" fmla="*/ 124 w 412"/>
                    <a:gd name="T81" fmla="*/ 33 h 182"/>
                    <a:gd name="T82" fmla="*/ 33 w 412"/>
                    <a:gd name="T83" fmla="*/ 33 h 182"/>
                    <a:gd name="T84" fmla="*/ 33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3" y="150"/>
                      </a:moveTo>
                      <a:cubicBezTo>
                        <a:pt x="187" y="150"/>
                        <a:pt x="187" y="150"/>
                        <a:pt x="187" y="150"/>
                      </a:cubicBezTo>
                      <a:cubicBezTo>
                        <a:pt x="187" y="1"/>
                        <a:pt x="187" y="1"/>
                        <a:pt x="187"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79" y="181"/>
                        <a:pt x="379" y="181"/>
                        <a:pt x="379" y="181"/>
                      </a:cubicBezTo>
                      <a:cubicBezTo>
                        <a:pt x="379" y="181"/>
                        <a:pt x="379" y="181"/>
                        <a:pt x="379" y="181"/>
                      </a:cubicBezTo>
                      <a:cubicBezTo>
                        <a:pt x="256" y="182"/>
                        <a:pt x="256" y="182"/>
                        <a:pt x="256" y="182"/>
                      </a:cubicBezTo>
                      <a:cubicBezTo>
                        <a:pt x="256" y="143"/>
                        <a:pt x="255" y="100"/>
                        <a:pt x="255" y="62"/>
                      </a:cubicBezTo>
                      <a:cubicBezTo>
                        <a:pt x="285" y="62"/>
                        <a:pt x="313" y="62"/>
                        <a:pt x="342" y="62"/>
                      </a:cubicBezTo>
                      <a:cubicBezTo>
                        <a:pt x="342" y="62"/>
                        <a:pt x="342" y="62"/>
                        <a:pt x="342" y="62"/>
                      </a:cubicBezTo>
                      <a:cubicBezTo>
                        <a:pt x="342" y="62"/>
                        <a:pt x="342" y="62"/>
                        <a:pt x="342" y="62"/>
                      </a:cubicBezTo>
                      <a:cubicBezTo>
                        <a:pt x="342" y="94"/>
                        <a:pt x="342" y="94"/>
                        <a:pt x="342"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8" y="94"/>
                        <a:pt x="288" y="94"/>
                        <a:pt x="288" y="94"/>
                      </a:cubicBezTo>
                      <a:cubicBezTo>
                        <a:pt x="288" y="149"/>
                        <a:pt x="288" y="149"/>
                        <a:pt x="288" y="149"/>
                      </a:cubicBezTo>
                      <a:cubicBezTo>
                        <a:pt x="379" y="149"/>
                        <a:pt x="379" y="149"/>
                        <a:pt x="379" y="149"/>
                      </a:cubicBezTo>
                      <a:cubicBezTo>
                        <a:pt x="379" y="32"/>
                        <a:pt x="379" y="32"/>
                        <a:pt x="379" y="32"/>
                      </a:cubicBezTo>
                      <a:cubicBezTo>
                        <a:pt x="220" y="32"/>
                        <a:pt x="220" y="32"/>
                        <a:pt x="220" y="32"/>
                      </a:cubicBezTo>
                      <a:cubicBezTo>
                        <a:pt x="220" y="32"/>
                        <a:pt x="220" y="32"/>
                        <a:pt x="220"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7" y="115"/>
                        <a:pt x="157" y="115"/>
                        <a:pt x="157" y="115"/>
                      </a:cubicBezTo>
                      <a:cubicBezTo>
                        <a:pt x="100" y="115"/>
                        <a:pt x="100" y="115"/>
                        <a:pt x="100" y="115"/>
                      </a:cubicBezTo>
                      <a:cubicBezTo>
                        <a:pt x="100" y="116"/>
                        <a:pt x="100" y="116"/>
                        <a:pt x="100" y="116"/>
                      </a:cubicBezTo>
                      <a:cubicBezTo>
                        <a:pt x="71" y="116"/>
                        <a:pt x="71" y="116"/>
                        <a:pt x="71" y="116"/>
                      </a:cubicBezTo>
                      <a:cubicBezTo>
                        <a:pt x="71" y="115"/>
                        <a:pt x="71" y="115"/>
                        <a:pt x="71" y="115"/>
                      </a:cubicBezTo>
                      <a:cubicBezTo>
                        <a:pt x="70" y="115"/>
                        <a:pt x="70" y="115"/>
                        <a:pt x="70" y="115"/>
                      </a:cubicBezTo>
                      <a:cubicBezTo>
                        <a:pt x="69" y="61"/>
                        <a:pt x="69" y="61"/>
                        <a:pt x="69" y="61"/>
                      </a:cubicBezTo>
                      <a:cubicBezTo>
                        <a:pt x="100" y="61"/>
                        <a:pt x="100" y="61"/>
                        <a:pt x="100" y="61"/>
                      </a:cubicBezTo>
                      <a:cubicBezTo>
                        <a:pt x="100" y="84"/>
                        <a:pt x="100" y="84"/>
                        <a:pt x="100" y="84"/>
                      </a:cubicBezTo>
                      <a:cubicBezTo>
                        <a:pt x="124" y="84"/>
                        <a:pt x="124" y="84"/>
                        <a:pt x="124" y="84"/>
                      </a:cubicBezTo>
                      <a:cubicBezTo>
                        <a:pt x="124" y="33"/>
                        <a:pt x="124" y="33"/>
                        <a:pt x="124" y="33"/>
                      </a:cubicBezTo>
                      <a:cubicBezTo>
                        <a:pt x="33" y="33"/>
                        <a:pt x="33" y="33"/>
                        <a:pt x="33" y="33"/>
                      </a:cubicBezTo>
                      <a:lnTo>
                        <a:pt x="33"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47" name="Freeform 13"/>
                <p:cNvSpPr>
                  <a:spLocks/>
                </p:cNvSpPr>
                <p:nvPr/>
              </p:nvSpPr>
              <p:spPr bwMode="auto">
                <a:xfrm>
                  <a:off x="6677804" y="5029200"/>
                  <a:ext cx="524643" cy="126831"/>
                </a:xfrm>
                <a:custGeom>
                  <a:avLst/>
                  <a:gdLst>
                    <a:gd name="T0" fmla="*/ 32 w 411"/>
                    <a:gd name="T1" fmla="*/ 150 h 182"/>
                    <a:gd name="T2" fmla="*/ 186 w 411"/>
                    <a:gd name="T3" fmla="*/ 150 h 182"/>
                    <a:gd name="T4" fmla="*/ 186 w 411"/>
                    <a:gd name="T5" fmla="*/ 1 h 182"/>
                    <a:gd name="T6" fmla="*/ 187 w 411"/>
                    <a:gd name="T7" fmla="*/ 1 h 182"/>
                    <a:gd name="T8" fmla="*/ 187 w 411"/>
                    <a:gd name="T9" fmla="*/ 1 h 182"/>
                    <a:gd name="T10" fmla="*/ 411 w 411"/>
                    <a:gd name="T11" fmla="*/ 0 h 182"/>
                    <a:gd name="T12" fmla="*/ 411 w 411"/>
                    <a:gd name="T13" fmla="*/ 181 h 182"/>
                    <a:gd name="T14" fmla="*/ 379 w 411"/>
                    <a:gd name="T15" fmla="*/ 181 h 182"/>
                    <a:gd name="T16" fmla="*/ 379 w 411"/>
                    <a:gd name="T17" fmla="*/ 181 h 182"/>
                    <a:gd name="T18" fmla="*/ 255 w 411"/>
                    <a:gd name="T19" fmla="*/ 182 h 182"/>
                    <a:gd name="T20" fmla="*/ 255 w 411"/>
                    <a:gd name="T21" fmla="*/ 62 h 182"/>
                    <a:gd name="T22" fmla="*/ 342 w 411"/>
                    <a:gd name="T23" fmla="*/ 62 h 182"/>
                    <a:gd name="T24" fmla="*/ 342 w 411"/>
                    <a:gd name="T25" fmla="*/ 62 h 182"/>
                    <a:gd name="T26" fmla="*/ 342 w 411"/>
                    <a:gd name="T27" fmla="*/ 62 h 182"/>
                    <a:gd name="T28" fmla="*/ 342 w 411"/>
                    <a:gd name="T29" fmla="*/ 94 h 182"/>
                    <a:gd name="T30" fmla="*/ 342 w 411"/>
                    <a:gd name="T31" fmla="*/ 94 h 182"/>
                    <a:gd name="T32" fmla="*/ 342 w 411"/>
                    <a:gd name="T33" fmla="*/ 116 h 182"/>
                    <a:gd name="T34" fmla="*/ 313 w 411"/>
                    <a:gd name="T35" fmla="*/ 116 h 182"/>
                    <a:gd name="T36" fmla="*/ 313 w 411"/>
                    <a:gd name="T37" fmla="*/ 94 h 182"/>
                    <a:gd name="T38" fmla="*/ 288 w 411"/>
                    <a:gd name="T39" fmla="*/ 94 h 182"/>
                    <a:gd name="T40" fmla="*/ 288 w 411"/>
                    <a:gd name="T41" fmla="*/ 149 h 182"/>
                    <a:gd name="T42" fmla="*/ 379 w 411"/>
                    <a:gd name="T43" fmla="*/ 149 h 182"/>
                    <a:gd name="T44" fmla="*/ 379 w 411"/>
                    <a:gd name="T45" fmla="*/ 32 h 182"/>
                    <a:gd name="T46" fmla="*/ 220 w 411"/>
                    <a:gd name="T47" fmla="*/ 32 h 182"/>
                    <a:gd name="T48" fmla="*/ 220 w 411"/>
                    <a:gd name="T49" fmla="*/ 32 h 182"/>
                    <a:gd name="T50" fmla="*/ 219 w 411"/>
                    <a:gd name="T51" fmla="*/ 32 h 182"/>
                    <a:gd name="T52" fmla="*/ 219 w 411"/>
                    <a:gd name="T53" fmla="*/ 182 h 182"/>
                    <a:gd name="T54" fmla="*/ 0 w 411"/>
                    <a:gd name="T55" fmla="*/ 182 h 182"/>
                    <a:gd name="T56" fmla="*/ 0 w 411"/>
                    <a:gd name="T57" fmla="*/ 1 h 182"/>
                    <a:gd name="T58" fmla="*/ 156 w 411"/>
                    <a:gd name="T59" fmla="*/ 0 h 182"/>
                    <a:gd name="T60" fmla="*/ 156 w 411"/>
                    <a:gd name="T61" fmla="*/ 115 h 182"/>
                    <a:gd name="T62" fmla="*/ 99 w 411"/>
                    <a:gd name="T63" fmla="*/ 115 h 182"/>
                    <a:gd name="T64" fmla="*/ 99 w 411"/>
                    <a:gd name="T65" fmla="*/ 116 h 182"/>
                    <a:gd name="T66" fmla="*/ 70 w 411"/>
                    <a:gd name="T67" fmla="*/ 116 h 182"/>
                    <a:gd name="T68" fmla="*/ 70 w 411"/>
                    <a:gd name="T69" fmla="*/ 115 h 182"/>
                    <a:gd name="T70" fmla="*/ 69 w 411"/>
                    <a:gd name="T71" fmla="*/ 115 h 182"/>
                    <a:gd name="T72" fmla="*/ 69 w 411"/>
                    <a:gd name="T73" fmla="*/ 61 h 182"/>
                    <a:gd name="T74" fmla="*/ 99 w 411"/>
                    <a:gd name="T75" fmla="*/ 61 h 182"/>
                    <a:gd name="T76" fmla="*/ 99 w 411"/>
                    <a:gd name="T77" fmla="*/ 84 h 182"/>
                    <a:gd name="T78" fmla="*/ 123 w 411"/>
                    <a:gd name="T79" fmla="*/ 84 h 182"/>
                    <a:gd name="T80" fmla="*/ 123 w 411"/>
                    <a:gd name="T81" fmla="*/ 33 h 182"/>
                    <a:gd name="T82" fmla="*/ 32 w 411"/>
                    <a:gd name="T83" fmla="*/ 33 h 182"/>
                    <a:gd name="T84" fmla="*/ 32 w 411"/>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1" h="182">
                      <a:moveTo>
                        <a:pt x="32" y="150"/>
                      </a:moveTo>
                      <a:cubicBezTo>
                        <a:pt x="186" y="150"/>
                        <a:pt x="186" y="150"/>
                        <a:pt x="186" y="150"/>
                      </a:cubicBezTo>
                      <a:cubicBezTo>
                        <a:pt x="186" y="1"/>
                        <a:pt x="186" y="1"/>
                        <a:pt x="186" y="1"/>
                      </a:cubicBezTo>
                      <a:cubicBezTo>
                        <a:pt x="187" y="1"/>
                        <a:pt x="187" y="1"/>
                        <a:pt x="187" y="1"/>
                      </a:cubicBezTo>
                      <a:cubicBezTo>
                        <a:pt x="187" y="1"/>
                        <a:pt x="187" y="1"/>
                        <a:pt x="187" y="1"/>
                      </a:cubicBezTo>
                      <a:cubicBezTo>
                        <a:pt x="268" y="1"/>
                        <a:pt x="332" y="0"/>
                        <a:pt x="411" y="0"/>
                      </a:cubicBezTo>
                      <a:cubicBezTo>
                        <a:pt x="411" y="181"/>
                        <a:pt x="411" y="181"/>
                        <a:pt x="411" y="181"/>
                      </a:cubicBezTo>
                      <a:cubicBezTo>
                        <a:pt x="379" y="181"/>
                        <a:pt x="379" y="181"/>
                        <a:pt x="379" y="181"/>
                      </a:cubicBezTo>
                      <a:cubicBezTo>
                        <a:pt x="379" y="181"/>
                        <a:pt x="379" y="181"/>
                        <a:pt x="379" y="181"/>
                      </a:cubicBezTo>
                      <a:cubicBezTo>
                        <a:pt x="255" y="182"/>
                        <a:pt x="255" y="182"/>
                        <a:pt x="255" y="182"/>
                      </a:cubicBezTo>
                      <a:cubicBezTo>
                        <a:pt x="255" y="143"/>
                        <a:pt x="255" y="100"/>
                        <a:pt x="255" y="62"/>
                      </a:cubicBezTo>
                      <a:cubicBezTo>
                        <a:pt x="284" y="62"/>
                        <a:pt x="313" y="62"/>
                        <a:pt x="342" y="62"/>
                      </a:cubicBezTo>
                      <a:cubicBezTo>
                        <a:pt x="342" y="62"/>
                        <a:pt x="342" y="62"/>
                        <a:pt x="342" y="62"/>
                      </a:cubicBezTo>
                      <a:cubicBezTo>
                        <a:pt x="342" y="62"/>
                        <a:pt x="342" y="62"/>
                        <a:pt x="342" y="62"/>
                      </a:cubicBezTo>
                      <a:cubicBezTo>
                        <a:pt x="342" y="94"/>
                        <a:pt x="342" y="94"/>
                        <a:pt x="342"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8" y="94"/>
                        <a:pt x="288" y="94"/>
                        <a:pt x="288" y="94"/>
                      </a:cubicBezTo>
                      <a:cubicBezTo>
                        <a:pt x="288" y="149"/>
                        <a:pt x="288" y="149"/>
                        <a:pt x="288" y="149"/>
                      </a:cubicBezTo>
                      <a:cubicBezTo>
                        <a:pt x="379" y="149"/>
                        <a:pt x="379" y="149"/>
                        <a:pt x="379" y="149"/>
                      </a:cubicBezTo>
                      <a:cubicBezTo>
                        <a:pt x="379" y="32"/>
                        <a:pt x="379" y="32"/>
                        <a:pt x="379" y="32"/>
                      </a:cubicBezTo>
                      <a:cubicBezTo>
                        <a:pt x="220" y="32"/>
                        <a:pt x="220" y="32"/>
                        <a:pt x="220" y="32"/>
                      </a:cubicBezTo>
                      <a:cubicBezTo>
                        <a:pt x="220" y="32"/>
                        <a:pt x="220" y="32"/>
                        <a:pt x="220"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6" y="115"/>
                        <a:pt x="156" y="115"/>
                        <a:pt x="156" y="115"/>
                      </a:cubicBezTo>
                      <a:cubicBezTo>
                        <a:pt x="99" y="115"/>
                        <a:pt x="99" y="115"/>
                        <a:pt x="99" y="115"/>
                      </a:cubicBezTo>
                      <a:cubicBezTo>
                        <a:pt x="99" y="116"/>
                        <a:pt x="99" y="116"/>
                        <a:pt x="99" y="116"/>
                      </a:cubicBezTo>
                      <a:cubicBezTo>
                        <a:pt x="70" y="116"/>
                        <a:pt x="70" y="116"/>
                        <a:pt x="70" y="116"/>
                      </a:cubicBezTo>
                      <a:cubicBezTo>
                        <a:pt x="70" y="115"/>
                        <a:pt x="70" y="115"/>
                        <a:pt x="70" y="115"/>
                      </a:cubicBezTo>
                      <a:cubicBezTo>
                        <a:pt x="69" y="115"/>
                        <a:pt x="69" y="115"/>
                        <a:pt x="69" y="115"/>
                      </a:cubicBezTo>
                      <a:cubicBezTo>
                        <a:pt x="69" y="61"/>
                        <a:pt x="69" y="61"/>
                        <a:pt x="69" y="61"/>
                      </a:cubicBezTo>
                      <a:cubicBezTo>
                        <a:pt x="99" y="61"/>
                        <a:pt x="99" y="61"/>
                        <a:pt x="99" y="61"/>
                      </a:cubicBezTo>
                      <a:cubicBezTo>
                        <a:pt x="99" y="84"/>
                        <a:pt x="99" y="84"/>
                        <a:pt x="99" y="84"/>
                      </a:cubicBezTo>
                      <a:cubicBezTo>
                        <a:pt x="123" y="84"/>
                        <a:pt x="123" y="84"/>
                        <a:pt x="123" y="84"/>
                      </a:cubicBezTo>
                      <a:cubicBezTo>
                        <a:pt x="123" y="33"/>
                        <a:pt x="123" y="33"/>
                        <a:pt x="123" y="33"/>
                      </a:cubicBezTo>
                      <a:cubicBezTo>
                        <a:pt x="32" y="33"/>
                        <a:pt x="32" y="33"/>
                        <a:pt x="32" y="33"/>
                      </a:cubicBezTo>
                      <a:lnTo>
                        <a:pt x="32"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48" name="Freeform 14"/>
                <p:cNvSpPr>
                  <a:spLocks/>
                </p:cNvSpPr>
                <p:nvPr/>
              </p:nvSpPr>
              <p:spPr bwMode="auto">
                <a:xfrm>
                  <a:off x="7231980" y="5029200"/>
                  <a:ext cx="526381" cy="126831"/>
                </a:xfrm>
                <a:custGeom>
                  <a:avLst/>
                  <a:gdLst>
                    <a:gd name="T0" fmla="*/ 32 w 412"/>
                    <a:gd name="T1" fmla="*/ 150 h 182"/>
                    <a:gd name="T2" fmla="*/ 186 w 412"/>
                    <a:gd name="T3" fmla="*/ 150 h 182"/>
                    <a:gd name="T4" fmla="*/ 186 w 412"/>
                    <a:gd name="T5" fmla="*/ 1 h 182"/>
                    <a:gd name="T6" fmla="*/ 187 w 412"/>
                    <a:gd name="T7" fmla="*/ 1 h 182"/>
                    <a:gd name="T8" fmla="*/ 187 w 412"/>
                    <a:gd name="T9" fmla="*/ 1 h 182"/>
                    <a:gd name="T10" fmla="*/ 412 w 412"/>
                    <a:gd name="T11" fmla="*/ 0 h 182"/>
                    <a:gd name="T12" fmla="*/ 412 w 412"/>
                    <a:gd name="T13" fmla="*/ 181 h 182"/>
                    <a:gd name="T14" fmla="*/ 379 w 412"/>
                    <a:gd name="T15" fmla="*/ 181 h 182"/>
                    <a:gd name="T16" fmla="*/ 379 w 412"/>
                    <a:gd name="T17" fmla="*/ 181 h 182"/>
                    <a:gd name="T18" fmla="*/ 256 w 412"/>
                    <a:gd name="T19" fmla="*/ 182 h 182"/>
                    <a:gd name="T20" fmla="*/ 255 w 412"/>
                    <a:gd name="T21" fmla="*/ 62 h 182"/>
                    <a:gd name="T22" fmla="*/ 342 w 412"/>
                    <a:gd name="T23" fmla="*/ 62 h 182"/>
                    <a:gd name="T24" fmla="*/ 342 w 412"/>
                    <a:gd name="T25" fmla="*/ 62 h 182"/>
                    <a:gd name="T26" fmla="*/ 342 w 412"/>
                    <a:gd name="T27" fmla="*/ 62 h 182"/>
                    <a:gd name="T28" fmla="*/ 342 w 412"/>
                    <a:gd name="T29" fmla="*/ 94 h 182"/>
                    <a:gd name="T30" fmla="*/ 342 w 412"/>
                    <a:gd name="T31" fmla="*/ 94 h 182"/>
                    <a:gd name="T32" fmla="*/ 342 w 412"/>
                    <a:gd name="T33" fmla="*/ 116 h 182"/>
                    <a:gd name="T34" fmla="*/ 313 w 412"/>
                    <a:gd name="T35" fmla="*/ 116 h 182"/>
                    <a:gd name="T36" fmla="*/ 313 w 412"/>
                    <a:gd name="T37" fmla="*/ 94 h 182"/>
                    <a:gd name="T38" fmla="*/ 288 w 412"/>
                    <a:gd name="T39" fmla="*/ 94 h 182"/>
                    <a:gd name="T40" fmla="*/ 288 w 412"/>
                    <a:gd name="T41" fmla="*/ 149 h 182"/>
                    <a:gd name="T42" fmla="*/ 379 w 412"/>
                    <a:gd name="T43" fmla="*/ 149 h 182"/>
                    <a:gd name="T44" fmla="*/ 379 w 412"/>
                    <a:gd name="T45" fmla="*/ 32 h 182"/>
                    <a:gd name="T46" fmla="*/ 220 w 412"/>
                    <a:gd name="T47" fmla="*/ 32 h 182"/>
                    <a:gd name="T48" fmla="*/ 220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6 w 412"/>
                    <a:gd name="T61" fmla="*/ 115 h 182"/>
                    <a:gd name="T62" fmla="*/ 99 w 412"/>
                    <a:gd name="T63" fmla="*/ 115 h 182"/>
                    <a:gd name="T64" fmla="*/ 99 w 412"/>
                    <a:gd name="T65" fmla="*/ 116 h 182"/>
                    <a:gd name="T66" fmla="*/ 70 w 412"/>
                    <a:gd name="T67" fmla="*/ 116 h 182"/>
                    <a:gd name="T68" fmla="*/ 70 w 412"/>
                    <a:gd name="T69" fmla="*/ 115 h 182"/>
                    <a:gd name="T70" fmla="*/ 69 w 412"/>
                    <a:gd name="T71" fmla="*/ 115 h 182"/>
                    <a:gd name="T72" fmla="*/ 69 w 412"/>
                    <a:gd name="T73" fmla="*/ 61 h 182"/>
                    <a:gd name="T74" fmla="*/ 99 w 412"/>
                    <a:gd name="T75" fmla="*/ 61 h 182"/>
                    <a:gd name="T76" fmla="*/ 99 w 412"/>
                    <a:gd name="T77" fmla="*/ 84 h 182"/>
                    <a:gd name="T78" fmla="*/ 123 w 412"/>
                    <a:gd name="T79" fmla="*/ 84 h 182"/>
                    <a:gd name="T80" fmla="*/ 123 w 412"/>
                    <a:gd name="T81" fmla="*/ 33 h 182"/>
                    <a:gd name="T82" fmla="*/ 32 w 412"/>
                    <a:gd name="T83" fmla="*/ 33 h 182"/>
                    <a:gd name="T84" fmla="*/ 32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2" y="150"/>
                      </a:moveTo>
                      <a:cubicBezTo>
                        <a:pt x="186" y="150"/>
                        <a:pt x="186" y="150"/>
                        <a:pt x="186" y="150"/>
                      </a:cubicBezTo>
                      <a:cubicBezTo>
                        <a:pt x="186" y="1"/>
                        <a:pt x="186" y="1"/>
                        <a:pt x="186"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79" y="181"/>
                        <a:pt x="379" y="181"/>
                        <a:pt x="379" y="181"/>
                      </a:cubicBezTo>
                      <a:cubicBezTo>
                        <a:pt x="379" y="181"/>
                        <a:pt x="379" y="181"/>
                        <a:pt x="379" y="181"/>
                      </a:cubicBezTo>
                      <a:cubicBezTo>
                        <a:pt x="256" y="182"/>
                        <a:pt x="256" y="182"/>
                        <a:pt x="256" y="182"/>
                      </a:cubicBezTo>
                      <a:cubicBezTo>
                        <a:pt x="256" y="143"/>
                        <a:pt x="255" y="100"/>
                        <a:pt x="255" y="62"/>
                      </a:cubicBezTo>
                      <a:cubicBezTo>
                        <a:pt x="284" y="62"/>
                        <a:pt x="313" y="62"/>
                        <a:pt x="342" y="62"/>
                      </a:cubicBezTo>
                      <a:cubicBezTo>
                        <a:pt x="342" y="62"/>
                        <a:pt x="342" y="62"/>
                        <a:pt x="342" y="62"/>
                      </a:cubicBezTo>
                      <a:cubicBezTo>
                        <a:pt x="342" y="62"/>
                        <a:pt x="342" y="62"/>
                        <a:pt x="342" y="62"/>
                      </a:cubicBezTo>
                      <a:cubicBezTo>
                        <a:pt x="342" y="94"/>
                        <a:pt x="342" y="94"/>
                        <a:pt x="342"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8" y="94"/>
                        <a:pt x="288" y="94"/>
                        <a:pt x="288" y="94"/>
                      </a:cubicBezTo>
                      <a:cubicBezTo>
                        <a:pt x="288" y="149"/>
                        <a:pt x="288" y="149"/>
                        <a:pt x="288" y="149"/>
                      </a:cubicBezTo>
                      <a:cubicBezTo>
                        <a:pt x="379" y="149"/>
                        <a:pt x="379" y="149"/>
                        <a:pt x="379" y="149"/>
                      </a:cubicBezTo>
                      <a:cubicBezTo>
                        <a:pt x="379" y="32"/>
                        <a:pt x="379" y="32"/>
                        <a:pt x="379" y="32"/>
                      </a:cubicBezTo>
                      <a:cubicBezTo>
                        <a:pt x="220" y="32"/>
                        <a:pt x="220" y="32"/>
                        <a:pt x="220" y="32"/>
                      </a:cubicBezTo>
                      <a:cubicBezTo>
                        <a:pt x="220" y="32"/>
                        <a:pt x="220" y="32"/>
                        <a:pt x="220"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6" y="115"/>
                        <a:pt x="156" y="115"/>
                        <a:pt x="156" y="115"/>
                      </a:cubicBezTo>
                      <a:cubicBezTo>
                        <a:pt x="99" y="115"/>
                        <a:pt x="99" y="115"/>
                        <a:pt x="99" y="115"/>
                      </a:cubicBezTo>
                      <a:cubicBezTo>
                        <a:pt x="99" y="116"/>
                        <a:pt x="99" y="116"/>
                        <a:pt x="99" y="116"/>
                      </a:cubicBezTo>
                      <a:cubicBezTo>
                        <a:pt x="70" y="116"/>
                        <a:pt x="70" y="116"/>
                        <a:pt x="70" y="116"/>
                      </a:cubicBezTo>
                      <a:cubicBezTo>
                        <a:pt x="70" y="115"/>
                        <a:pt x="70" y="115"/>
                        <a:pt x="70" y="115"/>
                      </a:cubicBezTo>
                      <a:cubicBezTo>
                        <a:pt x="69" y="115"/>
                        <a:pt x="69" y="115"/>
                        <a:pt x="69" y="115"/>
                      </a:cubicBezTo>
                      <a:cubicBezTo>
                        <a:pt x="69" y="61"/>
                        <a:pt x="69" y="61"/>
                        <a:pt x="69" y="61"/>
                      </a:cubicBezTo>
                      <a:cubicBezTo>
                        <a:pt x="99" y="61"/>
                        <a:pt x="99" y="61"/>
                        <a:pt x="99" y="61"/>
                      </a:cubicBezTo>
                      <a:cubicBezTo>
                        <a:pt x="99" y="84"/>
                        <a:pt x="99" y="84"/>
                        <a:pt x="99" y="84"/>
                      </a:cubicBezTo>
                      <a:cubicBezTo>
                        <a:pt x="123" y="84"/>
                        <a:pt x="123" y="84"/>
                        <a:pt x="123" y="84"/>
                      </a:cubicBezTo>
                      <a:cubicBezTo>
                        <a:pt x="123" y="33"/>
                        <a:pt x="123" y="33"/>
                        <a:pt x="123" y="33"/>
                      </a:cubicBezTo>
                      <a:cubicBezTo>
                        <a:pt x="32" y="33"/>
                        <a:pt x="32" y="33"/>
                        <a:pt x="32" y="33"/>
                      </a:cubicBezTo>
                      <a:lnTo>
                        <a:pt x="32"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49" name="Freeform 15"/>
                <p:cNvSpPr>
                  <a:spLocks/>
                </p:cNvSpPr>
                <p:nvPr/>
              </p:nvSpPr>
              <p:spPr bwMode="auto">
                <a:xfrm>
                  <a:off x="7789631" y="5029200"/>
                  <a:ext cx="524643" cy="126831"/>
                </a:xfrm>
                <a:custGeom>
                  <a:avLst/>
                  <a:gdLst>
                    <a:gd name="T0" fmla="*/ 33 w 412"/>
                    <a:gd name="T1" fmla="*/ 150 h 182"/>
                    <a:gd name="T2" fmla="*/ 187 w 412"/>
                    <a:gd name="T3" fmla="*/ 150 h 182"/>
                    <a:gd name="T4" fmla="*/ 187 w 412"/>
                    <a:gd name="T5" fmla="*/ 1 h 182"/>
                    <a:gd name="T6" fmla="*/ 187 w 412"/>
                    <a:gd name="T7" fmla="*/ 1 h 182"/>
                    <a:gd name="T8" fmla="*/ 187 w 412"/>
                    <a:gd name="T9" fmla="*/ 1 h 182"/>
                    <a:gd name="T10" fmla="*/ 412 w 412"/>
                    <a:gd name="T11" fmla="*/ 0 h 182"/>
                    <a:gd name="T12" fmla="*/ 412 w 412"/>
                    <a:gd name="T13" fmla="*/ 181 h 182"/>
                    <a:gd name="T14" fmla="*/ 380 w 412"/>
                    <a:gd name="T15" fmla="*/ 181 h 182"/>
                    <a:gd name="T16" fmla="*/ 380 w 412"/>
                    <a:gd name="T17" fmla="*/ 181 h 182"/>
                    <a:gd name="T18" fmla="*/ 256 w 412"/>
                    <a:gd name="T19" fmla="*/ 182 h 182"/>
                    <a:gd name="T20" fmla="*/ 256 w 412"/>
                    <a:gd name="T21" fmla="*/ 62 h 182"/>
                    <a:gd name="T22" fmla="*/ 342 w 412"/>
                    <a:gd name="T23" fmla="*/ 62 h 182"/>
                    <a:gd name="T24" fmla="*/ 342 w 412"/>
                    <a:gd name="T25" fmla="*/ 62 h 182"/>
                    <a:gd name="T26" fmla="*/ 343 w 412"/>
                    <a:gd name="T27" fmla="*/ 62 h 182"/>
                    <a:gd name="T28" fmla="*/ 343 w 412"/>
                    <a:gd name="T29" fmla="*/ 94 h 182"/>
                    <a:gd name="T30" fmla="*/ 342 w 412"/>
                    <a:gd name="T31" fmla="*/ 94 h 182"/>
                    <a:gd name="T32" fmla="*/ 342 w 412"/>
                    <a:gd name="T33" fmla="*/ 116 h 182"/>
                    <a:gd name="T34" fmla="*/ 313 w 412"/>
                    <a:gd name="T35" fmla="*/ 116 h 182"/>
                    <a:gd name="T36" fmla="*/ 313 w 412"/>
                    <a:gd name="T37" fmla="*/ 94 h 182"/>
                    <a:gd name="T38" fmla="*/ 289 w 412"/>
                    <a:gd name="T39" fmla="*/ 94 h 182"/>
                    <a:gd name="T40" fmla="*/ 289 w 412"/>
                    <a:gd name="T41" fmla="*/ 149 h 182"/>
                    <a:gd name="T42" fmla="*/ 380 w 412"/>
                    <a:gd name="T43" fmla="*/ 149 h 182"/>
                    <a:gd name="T44" fmla="*/ 380 w 412"/>
                    <a:gd name="T45" fmla="*/ 32 h 182"/>
                    <a:gd name="T46" fmla="*/ 221 w 412"/>
                    <a:gd name="T47" fmla="*/ 32 h 182"/>
                    <a:gd name="T48" fmla="*/ 221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7 w 412"/>
                    <a:gd name="T61" fmla="*/ 115 h 182"/>
                    <a:gd name="T62" fmla="*/ 100 w 412"/>
                    <a:gd name="T63" fmla="*/ 115 h 182"/>
                    <a:gd name="T64" fmla="*/ 100 w 412"/>
                    <a:gd name="T65" fmla="*/ 116 h 182"/>
                    <a:gd name="T66" fmla="*/ 71 w 412"/>
                    <a:gd name="T67" fmla="*/ 116 h 182"/>
                    <a:gd name="T68" fmla="*/ 71 w 412"/>
                    <a:gd name="T69" fmla="*/ 115 h 182"/>
                    <a:gd name="T70" fmla="*/ 70 w 412"/>
                    <a:gd name="T71" fmla="*/ 115 h 182"/>
                    <a:gd name="T72" fmla="*/ 69 w 412"/>
                    <a:gd name="T73" fmla="*/ 61 h 182"/>
                    <a:gd name="T74" fmla="*/ 100 w 412"/>
                    <a:gd name="T75" fmla="*/ 61 h 182"/>
                    <a:gd name="T76" fmla="*/ 100 w 412"/>
                    <a:gd name="T77" fmla="*/ 84 h 182"/>
                    <a:gd name="T78" fmla="*/ 124 w 412"/>
                    <a:gd name="T79" fmla="*/ 84 h 182"/>
                    <a:gd name="T80" fmla="*/ 124 w 412"/>
                    <a:gd name="T81" fmla="*/ 33 h 182"/>
                    <a:gd name="T82" fmla="*/ 33 w 412"/>
                    <a:gd name="T83" fmla="*/ 33 h 182"/>
                    <a:gd name="T84" fmla="*/ 33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3" y="150"/>
                      </a:moveTo>
                      <a:cubicBezTo>
                        <a:pt x="187" y="150"/>
                        <a:pt x="187" y="150"/>
                        <a:pt x="187" y="150"/>
                      </a:cubicBezTo>
                      <a:cubicBezTo>
                        <a:pt x="187" y="1"/>
                        <a:pt x="187" y="1"/>
                        <a:pt x="187"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80" y="181"/>
                        <a:pt x="380" y="181"/>
                        <a:pt x="380" y="181"/>
                      </a:cubicBezTo>
                      <a:cubicBezTo>
                        <a:pt x="380" y="181"/>
                        <a:pt x="380" y="181"/>
                        <a:pt x="380" y="181"/>
                      </a:cubicBezTo>
                      <a:cubicBezTo>
                        <a:pt x="256" y="182"/>
                        <a:pt x="256" y="182"/>
                        <a:pt x="256" y="182"/>
                      </a:cubicBezTo>
                      <a:cubicBezTo>
                        <a:pt x="256" y="143"/>
                        <a:pt x="256" y="100"/>
                        <a:pt x="256" y="62"/>
                      </a:cubicBezTo>
                      <a:cubicBezTo>
                        <a:pt x="285" y="62"/>
                        <a:pt x="313" y="62"/>
                        <a:pt x="342" y="62"/>
                      </a:cubicBezTo>
                      <a:cubicBezTo>
                        <a:pt x="342" y="62"/>
                        <a:pt x="342" y="62"/>
                        <a:pt x="342" y="62"/>
                      </a:cubicBezTo>
                      <a:cubicBezTo>
                        <a:pt x="343" y="62"/>
                        <a:pt x="343" y="62"/>
                        <a:pt x="343" y="62"/>
                      </a:cubicBezTo>
                      <a:cubicBezTo>
                        <a:pt x="343" y="94"/>
                        <a:pt x="343" y="94"/>
                        <a:pt x="343"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9" y="94"/>
                        <a:pt x="289" y="94"/>
                        <a:pt x="289" y="94"/>
                      </a:cubicBezTo>
                      <a:cubicBezTo>
                        <a:pt x="289" y="149"/>
                        <a:pt x="289" y="149"/>
                        <a:pt x="289" y="149"/>
                      </a:cubicBezTo>
                      <a:cubicBezTo>
                        <a:pt x="380" y="149"/>
                        <a:pt x="380" y="149"/>
                        <a:pt x="380" y="149"/>
                      </a:cubicBezTo>
                      <a:cubicBezTo>
                        <a:pt x="380" y="32"/>
                        <a:pt x="380" y="32"/>
                        <a:pt x="380" y="32"/>
                      </a:cubicBezTo>
                      <a:cubicBezTo>
                        <a:pt x="221" y="32"/>
                        <a:pt x="221" y="32"/>
                        <a:pt x="221" y="32"/>
                      </a:cubicBezTo>
                      <a:cubicBezTo>
                        <a:pt x="221" y="32"/>
                        <a:pt x="221" y="32"/>
                        <a:pt x="221"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7" y="115"/>
                        <a:pt x="157" y="115"/>
                        <a:pt x="157" y="115"/>
                      </a:cubicBezTo>
                      <a:cubicBezTo>
                        <a:pt x="100" y="115"/>
                        <a:pt x="100" y="115"/>
                        <a:pt x="100" y="115"/>
                      </a:cubicBezTo>
                      <a:cubicBezTo>
                        <a:pt x="100" y="116"/>
                        <a:pt x="100" y="116"/>
                        <a:pt x="100" y="116"/>
                      </a:cubicBezTo>
                      <a:cubicBezTo>
                        <a:pt x="71" y="116"/>
                        <a:pt x="71" y="116"/>
                        <a:pt x="71" y="116"/>
                      </a:cubicBezTo>
                      <a:cubicBezTo>
                        <a:pt x="71" y="115"/>
                        <a:pt x="71" y="115"/>
                        <a:pt x="71" y="115"/>
                      </a:cubicBezTo>
                      <a:cubicBezTo>
                        <a:pt x="70" y="115"/>
                        <a:pt x="70" y="115"/>
                        <a:pt x="70" y="115"/>
                      </a:cubicBezTo>
                      <a:cubicBezTo>
                        <a:pt x="69" y="61"/>
                        <a:pt x="69" y="61"/>
                        <a:pt x="69" y="61"/>
                      </a:cubicBezTo>
                      <a:cubicBezTo>
                        <a:pt x="100" y="61"/>
                        <a:pt x="100" y="61"/>
                        <a:pt x="100" y="61"/>
                      </a:cubicBezTo>
                      <a:cubicBezTo>
                        <a:pt x="100" y="84"/>
                        <a:pt x="100" y="84"/>
                        <a:pt x="100" y="84"/>
                      </a:cubicBezTo>
                      <a:cubicBezTo>
                        <a:pt x="124" y="84"/>
                        <a:pt x="124" y="84"/>
                        <a:pt x="124" y="84"/>
                      </a:cubicBezTo>
                      <a:cubicBezTo>
                        <a:pt x="124" y="33"/>
                        <a:pt x="124" y="33"/>
                        <a:pt x="124" y="33"/>
                      </a:cubicBezTo>
                      <a:cubicBezTo>
                        <a:pt x="33" y="33"/>
                        <a:pt x="33" y="33"/>
                        <a:pt x="33" y="33"/>
                      </a:cubicBezTo>
                      <a:lnTo>
                        <a:pt x="33"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50" name="Freeform 16"/>
                <p:cNvSpPr>
                  <a:spLocks/>
                </p:cNvSpPr>
                <p:nvPr/>
              </p:nvSpPr>
              <p:spPr bwMode="auto">
                <a:xfrm>
                  <a:off x="8345545" y="5029200"/>
                  <a:ext cx="526381" cy="126831"/>
                </a:xfrm>
                <a:custGeom>
                  <a:avLst/>
                  <a:gdLst>
                    <a:gd name="T0" fmla="*/ 32 w 412"/>
                    <a:gd name="T1" fmla="*/ 150 h 182"/>
                    <a:gd name="T2" fmla="*/ 186 w 412"/>
                    <a:gd name="T3" fmla="*/ 150 h 182"/>
                    <a:gd name="T4" fmla="*/ 186 w 412"/>
                    <a:gd name="T5" fmla="*/ 1 h 182"/>
                    <a:gd name="T6" fmla="*/ 187 w 412"/>
                    <a:gd name="T7" fmla="*/ 1 h 182"/>
                    <a:gd name="T8" fmla="*/ 187 w 412"/>
                    <a:gd name="T9" fmla="*/ 1 h 182"/>
                    <a:gd name="T10" fmla="*/ 412 w 412"/>
                    <a:gd name="T11" fmla="*/ 0 h 182"/>
                    <a:gd name="T12" fmla="*/ 412 w 412"/>
                    <a:gd name="T13" fmla="*/ 181 h 182"/>
                    <a:gd name="T14" fmla="*/ 379 w 412"/>
                    <a:gd name="T15" fmla="*/ 181 h 182"/>
                    <a:gd name="T16" fmla="*/ 379 w 412"/>
                    <a:gd name="T17" fmla="*/ 181 h 182"/>
                    <a:gd name="T18" fmla="*/ 256 w 412"/>
                    <a:gd name="T19" fmla="*/ 182 h 182"/>
                    <a:gd name="T20" fmla="*/ 255 w 412"/>
                    <a:gd name="T21" fmla="*/ 62 h 182"/>
                    <a:gd name="T22" fmla="*/ 342 w 412"/>
                    <a:gd name="T23" fmla="*/ 62 h 182"/>
                    <a:gd name="T24" fmla="*/ 342 w 412"/>
                    <a:gd name="T25" fmla="*/ 62 h 182"/>
                    <a:gd name="T26" fmla="*/ 342 w 412"/>
                    <a:gd name="T27" fmla="*/ 62 h 182"/>
                    <a:gd name="T28" fmla="*/ 342 w 412"/>
                    <a:gd name="T29" fmla="*/ 94 h 182"/>
                    <a:gd name="T30" fmla="*/ 342 w 412"/>
                    <a:gd name="T31" fmla="*/ 94 h 182"/>
                    <a:gd name="T32" fmla="*/ 342 w 412"/>
                    <a:gd name="T33" fmla="*/ 116 h 182"/>
                    <a:gd name="T34" fmla="*/ 313 w 412"/>
                    <a:gd name="T35" fmla="*/ 116 h 182"/>
                    <a:gd name="T36" fmla="*/ 313 w 412"/>
                    <a:gd name="T37" fmla="*/ 94 h 182"/>
                    <a:gd name="T38" fmla="*/ 288 w 412"/>
                    <a:gd name="T39" fmla="*/ 94 h 182"/>
                    <a:gd name="T40" fmla="*/ 288 w 412"/>
                    <a:gd name="T41" fmla="*/ 149 h 182"/>
                    <a:gd name="T42" fmla="*/ 379 w 412"/>
                    <a:gd name="T43" fmla="*/ 149 h 182"/>
                    <a:gd name="T44" fmla="*/ 379 w 412"/>
                    <a:gd name="T45" fmla="*/ 32 h 182"/>
                    <a:gd name="T46" fmla="*/ 220 w 412"/>
                    <a:gd name="T47" fmla="*/ 32 h 182"/>
                    <a:gd name="T48" fmla="*/ 220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6 w 412"/>
                    <a:gd name="T61" fmla="*/ 115 h 182"/>
                    <a:gd name="T62" fmla="*/ 99 w 412"/>
                    <a:gd name="T63" fmla="*/ 115 h 182"/>
                    <a:gd name="T64" fmla="*/ 99 w 412"/>
                    <a:gd name="T65" fmla="*/ 116 h 182"/>
                    <a:gd name="T66" fmla="*/ 70 w 412"/>
                    <a:gd name="T67" fmla="*/ 116 h 182"/>
                    <a:gd name="T68" fmla="*/ 70 w 412"/>
                    <a:gd name="T69" fmla="*/ 115 h 182"/>
                    <a:gd name="T70" fmla="*/ 69 w 412"/>
                    <a:gd name="T71" fmla="*/ 115 h 182"/>
                    <a:gd name="T72" fmla="*/ 69 w 412"/>
                    <a:gd name="T73" fmla="*/ 61 h 182"/>
                    <a:gd name="T74" fmla="*/ 99 w 412"/>
                    <a:gd name="T75" fmla="*/ 61 h 182"/>
                    <a:gd name="T76" fmla="*/ 99 w 412"/>
                    <a:gd name="T77" fmla="*/ 84 h 182"/>
                    <a:gd name="T78" fmla="*/ 123 w 412"/>
                    <a:gd name="T79" fmla="*/ 84 h 182"/>
                    <a:gd name="T80" fmla="*/ 123 w 412"/>
                    <a:gd name="T81" fmla="*/ 33 h 182"/>
                    <a:gd name="T82" fmla="*/ 32 w 412"/>
                    <a:gd name="T83" fmla="*/ 33 h 182"/>
                    <a:gd name="T84" fmla="*/ 32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2" y="150"/>
                      </a:moveTo>
                      <a:cubicBezTo>
                        <a:pt x="186" y="150"/>
                        <a:pt x="186" y="150"/>
                        <a:pt x="186" y="150"/>
                      </a:cubicBezTo>
                      <a:cubicBezTo>
                        <a:pt x="186" y="1"/>
                        <a:pt x="186" y="1"/>
                        <a:pt x="186"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79" y="181"/>
                        <a:pt x="379" y="181"/>
                        <a:pt x="379" y="181"/>
                      </a:cubicBezTo>
                      <a:cubicBezTo>
                        <a:pt x="379" y="181"/>
                        <a:pt x="379" y="181"/>
                        <a:pt x="379" y="181"/>
                      </a:cubicBezTo>
                      <a:cubicBezTo>
                        <a:pt x="256" y="182"/>
                        <a:pt x="256" y="182"/>
                        <a:pt x="256" y="182"/>
                      </a:cubicBezTo>
                      <a:cubicBezTo>
                        <a:pt x="256" y="143"/>
                        <a:pt x="255" y="100"/>
                        <a:pt x="255" y="62"/>
                      </a:cubicBezTo>
                      <a:cubicBezTo>
                        <a:pt x="284" y="62"/>
                        <a:pt x="313" y="62"/>
                        <a:pt x="342" y="62"/>
                      </a:cubicBezTo>
                      <a:cubicBezTo>
                        <a:pt x="342" y="62"/>
                        <a:pt x="342" y="62"/>
                        <a:pt x="342" y="62"/>
                      </a:cubicBezTo>
                      <a:cubicBezTo>
                        <a:pt x="342" y="62"/>
                        <a:pt x="342" y="62"/>
                        <a:pt x="342" y="62"/>
                      </a:cubicBezTo>
                      <a:cubicBezTo>
                        <a:pt x="342" y="94"/>
                        <a:pt x="342" y="94"/>
                        <a:pt x="342"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8" y="94"/>
                        <a:pt x="288" y="94"/>
                        <a:pt x="288" y="94"/>
                      </a:cubicBezTo>
                      <a:cubicBezTo>
                        <a:pt x="288" y="149"/>
                        <a:pt x="288" y="149"/>
                        <a:pt x="288" y="149"/>
                      </a:cubicBezTo>
                      <a:cubicBezTo>
                        <a:pt x="379" y="149"/>
                        <a:pt x="379" y="149"/>
                        <a:pt x="379" y="149"/>
                      </a:cubicBezTo>
                      <a:cubicBezTo>
                        <a:pt x="379" y="32"/>
                        <a:pt x="379" y="32"/>
                        <a:pt x="379" y="32"/>
                      </a:cubicBezTo>
                      <a:cubicBezTo>
                        <a:pt x="220" y="32"/>
                        <a:pt x="220" y="32"/>
                        <a:pt x="220" y="32"/>
                      </a:cubicBezTo>
                      <a:cubicBezTo>
                        <a:pt x="220" y="32"/>
                        <a:pt x="220" y="32"/>
                        <a:pt x="220"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6" y="115"/>
                        <a:pt x="156" y="115"/>
                        <a:pt x="156" y="115"/>
                      </a:cubicBezTo>
                      <a:cubicBezTo>
                        <a:pt x="99" y="115"/>
                        <a:pt x="99" y="115"/>
                        <a:pt x="99" y="115"/>
                      </a:cubicBezTo>
                      <a:cubicBezTo>
                        <a:pt x="99" y="116"/>
                        <a:pt x="99" y="116"/>
                        <a:pt x="99" y="116"/>
                      </a:cubicBezTo>
                      <a:cubicBezTo>
                        <a:pt x="70" y="116"/>
                        <a:pt x="70" y="116"/>
                        <a:pt x="70" y="116"/>
                      </a:cubicBezTo>
                      <a:cubicBezTo>
                        <a:pt x="70" y="115"/>
                        <a:pt x="70" y="115"/>
                        <a:pt x="70" y="115"/>
                      </a:cubicBezTo>
                      <a:cubicBezTo>
                        <a:pt x="69" y="115"/>
                        <a:pt x="69" y="115"/>
                        <a:pt x="69" y="115"/>
                      </a:cubicBezTo>
                      <a:cubicBezTo>
                        <a:pt x="69" y="61"/>
                        <a:pt x="69" y="61"/>
                        <a:pt x="69" y="61"/>
                      </a:cubicBezTo>
                      <a:cubicBezTo>
                        <a:pt x="99" y="61"/>
                        <a:pt x="99" y="61"/>
                        <a:pt x="99" y="61"/>
                      </a:cubicBezTo>
                      <a:cubicBezTo>
                        <a:pt x="99" y="84"/>
                        <a:pt x="99" y="84"/>
                        <a:pt x="99" y="84"/>
                      </a:cubicBezTo>
                      <a:cubicBezTo>
                        <a:pt x="123" y="84"/>
                        <a:pt x="123" y="84"/>
                        <a:pt x="123" y="84"/>
                      </a:cubicBezTo>
                      <a:cubicBezTo>
                        <a:pt x="123" y="33"/>
                        <a:pt x="123" y="33"/>
                        <a:pt x="123" y="33"/>
                      </a:cubicBezTo>
                      <a:cubicBezTo>
                        <a:pt x="32" y="33"/>
                        <a:pt x="32" y="33"/>
                        <a:pt x="32" y="33"/>
                      </a:cubicBezTo>
                      <a:lnTo>
                        <a:pt x="32"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51" name="Freeform 17"/>
                <p:cNvSpPr>
                  <a:spLocks/>
                </p:cNvSpPr>
                <p:nvPr/>
              </p:nvSpPr>
              <p:spPr bwMode="auto">
                <a:xfrm>
                  <a:off x="8915356" y="5029200"/>
                  <a:ext cx="524643" cy="126831"/>
                </a:xfrm>
                <a:custGeom>
                  <a:avLst/>
                  <a:gdLst>
                    <a:gd name="T0" fmla="*/ 33 w 412"/>
                    <a:gd name="T1" fmla="*/ 150 h 182"/>
                    <a:gd name="T2" fmla="*/ 187 w 412"/>
                    <a:gd name="T3" fmla="*/ 150 h 182"/>
                    <a:gd name="T4" fmla="*/ 187 w 412"/>
                    <a:gd name="T5" fmla="*/ 1 h 182"/>
                    <a:gd name="T6" fmla="*/ 187 w 412"/>
                    <a:gd name="T7" fmla="*/ 1 h 182"/>
                    <a:gd name="T8" fmla="*/ 187 w 412"/>
                    <a:gd name="T9" fmla="*/ 1 h 182"/>
                    <a:gd name="T10" fmla="*/ 412 w 412"/>
                    <a:gd name="T11" fmla="*/ 0 h 182"/>
                    <a:gd name="T12" fmla="*/ 412 w 412"/>
                    <a:gd name="T13" fmla="*/ 181 h 182"/>
                    <a:gd name="T14" fmla="*/ 379 w 412"/>
                    <a:gd name="T15" fmla="*/ 181 h 182"/>
                    <a:gd name="T16" fmla="*/ 379 w 412"/>
                    <a:gd name="T17" fmla="*/ 181 h 182"/>
                    <a:gd name="T18" fmla="*/ 256 w 412"/>
                    <a:gd name="T19" fmla="*/ 182 h 182"/>
                    <a:gd name="T20" fmla="*/ 255 w 412"/>
                    <a:gd name="T21" fmla="*/ 62 h 182"/>
                    <a:gd name="T22" fmla="*/ 342 w 412"/>
                    <a:gd name="T23" fmla="*/ 62 h 182"/>
                    <a:gd name="T24" fmla="*/ 342 w 412"/>
                    <a:gd name="T25" fmla="*/ 62 h 182"/>
                    <a:gd name="T26" fmla="*/ 342 w 412"/>
                    <a:gd name="T27" fmla="*/ 62 h 182"/>
                    <a:gd name="T28" fmla="*/ 342 w 412"/>
                    <a:gd name="T29" fmla="*/ 94 h 182"/>
                    <a:gd name="T30" fmla="*/ 342 w 412"/>
                    <a:gd name="T31" fmla="*/ 94 h 182"/>
                    <a:gd name="T32" fmla="*/ 342 w 412"/>
                    <a:gd name="T33" fmla="*/ 116 h 182"/>
                    <a:gd name="T34" fmla="*/ 313 w 412"/>
                    <a:gd name="T35" fmla="*/ 116 h 182"/>
                    <a:gd name="T36" fmla="*/ 313 w 412"/>
                    <a:gd name="T37" fmla="*/ 94 h 182"/>
                    <a:gd name="T38" fmla="*/ 288 w 412"/>
                    <a:gd name="T39" fmla="*/ 94 h 182"/>
                    <a:gd name="T40" fmla="*/ 288 w 412"/>
                    <a:gd name="T41" fmla="*/ 149 h 182"/>
                    <a:gd name="T42" fmla="*/ 379 w 412"/>
                    <a:gd name="T43" fmla="*/ 149 h 182"/>
                    <a:gd name="T44" fmla="*/ 379 w 412"/>
                    <a:gd name="T45" fmla="*/ 32 h 182"/>
                    <a:gd name="T46" fmla="*/ 220 w 412"/>
                    <a:gd name="T47" fmla="*/ 32 h 182"/>
                    <a:gd name="T48" fmla="*/ 220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7 w 412"/>
                    <a:gd name="T61" fmla="*/ 115 h 182"/>
                    <a:gd name="T62" fmla="*/ 100 w 412"/>
                    <a:gd name="T63" fmla="*/ 115 h 182"/>
                    <a:gd name="T64" fmla="*/ 100 w 412"/>
                    <a:gd name="T65" fmla="*/ 116 h 182"/>
                    <a:gd name="T66" fmla="*/ 71 w 412"/>
                    <a:gd name="T67" fmla="*/ 116 h 182"/>
                    <a:gd name="T68" fmla="*/ 71 w 412"/>
                    <a:gd name="T69" fmla="*/ 115 h 182"/>
                    <a:gd name="T70" fmla="*/ 70 w 412"/>
                    <a:gd name="T71" fmla="*/ 115 h 182"/>
                    <a:gd name="T72" fmla="*/ 69 w 412"/>
                    <a:gd name="T73" fmla="*/ 61 h 182"/>
                    <a:gd name="T74" fmla="*/ 100 w 412"/>
                    <a:gd name="T75" fmla="*/ 61 h 182"/>
                    <a:gd name="T76" fmla="*/ 100 w 412"/>
                    <a:gd name="T77" fmla="*/ 84 h 182"/>
                    <a:gd name="T78" fmla="*/ 124 w 412"/>
                    <a:gd name="T79" fmla="*/ 84 h 182"/>
                    <a:gd name="T80" fmla="*/ 124 w 412"/>
                    <a:gd name="T81" fmla="*/ 33 h 182"/>
                    <a:gd name="T82" fmla="*/ 33 w 412"/>
                    <a:gd name="T83" fmla="*/ 33 h 182"/>
                    <a:gd name="T84" fmla="*/ 33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3" y="150"/>
                      </a:moveTo>
                      <a:cubicBezTo>
                        <a:pt x="187" y="150"/>
                        <a:pt x="187" y="150"/>
                        <a:pt x="187" y="150"/>
                      </a:cubicBezTo>
                      <a:cubicBezTo>
                        <a:pt x="187" y="1"/>
                        <a:pt x="187" y="1"/>
                        <a:pt x="187"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79" y="181"/>
                        <a:pt x="379" y="181"/>
                        <a:pt x="379" y="181"/>
                      </a:cubicBezTo>
                      <a:cubicBezTo>
                        <a:pt x="379" y="181"/>
                        <a:pt x="379" y="181"/>
                        <a:pt x="379" y="181"/>
                      </a:cubicBezTo>
                      <a:cubicBezTo>
                        <a:pt x="256" y="182"/>
                        <a:pt x="256" y="182"/>
                        <a:pt x="256" y="182"/>
                      </a:cubicBezTo>
                      <a:cubicBezTo>
                        <a:pt x="256" y="143"/>
                        <a:pt x="255" y="100"/>
                        <a:pt x="255" y="62"/>
                      </a:cubicBezTo>
                      <a:cubicBezTo>
                        <a:pt x="285" y="62"/>
                        <a:pt x="313" y="62"/>
                        <a:pt x="342" y="62"/>
                      </a:cubicBezTo>
                      <a:cubicBezTo>
                        <a:pt x="342" y="62"/>
                        <a:pt x="342" y="62"/>
                        <a:pt x="342" y="62"/>
                      </a:cubicBezTo>
                      <a:cubicBezTo>
                        <a:pt x="342" y="62"/>
                        <a:pt x="342" y="62"/>
                        <a:pt x="342" y="62"/>
                      </a:cubicBezTo>
                      <a:cubicBezTo>
                        <a:pt x="342" y="94"/>
                        <a:pt x="342" y="94"/>
                        <a:pt x="342"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8" y="94"/>
                        <a:pt x="288" y="94"/>
                        <a:pt x="288" y="94"/>
                      </a:cubicBezTo>
                      <a:cubicBezTo>
                        <a:pt x="288" y="149"/>
                        <a:pt x="288" y="149"/>
                        <a:pt x="288" y="149"/>
                      </a:cubicBezTo>
                      <a:cubicBezTo>
                        <a:pt x="379" y="149"/>
                        <a:pt x="379" y="149"/>
                        <a:pt x="379" y="149"/>
                      </a:cubicBezTo>
                      <a:cubicBezTo>
                        <a:pt x="379" y="32"/>
                        <a:pt x="379" y="32"/>
                        <a:pt x="379" y="32"/>
                      </a:cubicBezTo>
                      <a:cubicBezTo>
                        <a:pt x="220" y="32"/>
                        <a:pt x="220" y="32"/>
                        <a:pt x="220" y="32"/>
                      </a:cubicBezTo>
                      <a:cubicBezTo>
                        <a:pt x="220" y="32"/>
                        <a:pt x="220" y="32"/>
                        <a:pt x="220"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7" y="115"/>
                        <a:pt x="157" y="115"/>
                        <a:pt x="157" y="115"/>
                      </a:cubicBezTo>
                      <a:cubicBezTo>
                        <a:pt x="100" y="115"/>
                        <a:pt x="100" y="115"/>
                        <a:pt x="100" y="115"/>
                      </a:cubicBezTo>
                      <a:cubicBezTo>
                        <a:pt x="100" y="116"/>
                        <a:pt x="100" y="116"/>
                        <a:pt x="100" y="116"/>
                      </a:cubicBezTo>
                      <a:cubicBezTo>
                        <a:pt x="71" y="116"/>
                        <a:pt x="71" y="116"/>
                        <a:pt x="71" y="116"/>
                      </a:cubicBezTo>
                      <a:cubicBezTo>
                        <a:pt x="71" y="115"/>
                        <a:pt x="71" y="115"/>
                        <a:pt x="71" y="115"/>
                      </a:cubicBezTo>
                      <a:cubicBezTo>
                        <a:pt x="70" y="115"/>
                        <a:pt x="70" y="115"/>
                        <a:pt x="70" y="115"/>
                      </a:cubicBezTo>
                      <a:cubicBezTo>
                        <a:pt x="69" y="61"/>
                        <a:pt x="69" y="61"/>
                        <a:pt x="69" y="61"/>
                      </a:cubicBezTo>
                      <a:cubicBezTo>
                        <a:pt x="100" y="61"/>
                        <a:pt x="100" y="61"/>
                        <a:pt x="100" y="61"/>
                      </a:cubicBezTo>
                      <a:cubicBezTo>
                        <a:pt x="100" y="84"/>
                        <a:pt x="100" y="84"/>
                        <a:pt x="100" y="84"/>
                      </a:cubicBezTo>
                      <a:cubicBezTo>
                        <a:pt x="124" y="84"/>
                        <a:pt x="124" y="84"/>
                        <a:pt x="124" y="84"/>
                      </a:cubicBezTo>
                      <a:cubicBezTo>
                        <a:pt x="124" y="33"/>
                        <a:pt x="124" y="33"/>
                        <a:pt x="124" y="33"/>
                      </a:cubicBezTo>
                      <a:cubicBezTo>
                        <a:pt x="33" y="33"/>
                        <a:pt x="33" y="33"/>
                        <a:pt x="33" y="33"/>
                      </a:cubicBezTo>
                      <a:lnTo>
                        <a:pt x="33"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52" name="Freeform 18"/>
                <p:cNvSpPr>
                  <a:spLocks/>
                </p:cNvSpPr>
                <p:nvPr/>
              </p:nvSpPr>
              <p:spPr bwMode="auto">
                <a:xfrm>
                  <a:off x="9473006" y="5029200"/>
                  <a:ext cx="524643" cy="126831"/>
                </a:xfrm>
                <a:custGeom>
                  <a:avLst/>
                  <a:gdLst>
                    <a:gd name="T0" fmla="*/ 32 w 411"/>
                    <a:gd name="T1" fmla="*/ 150 h 182"/>
                    <a:gd name="T2" fmla="*/ 186 w 411"/>
                    <a:gd name="T3" fmla="*/ 150 h 182"/>
                    <a:gd name="T4" fmla="*/ 186 w 411"/>
                    <a:gd name="T5" fmla="*/ 1 h 182"/>
                    <a:gd name="T6" fmla="*/ 187 w 411"/>
                    <a:gd name="T7" fmla="*/ 1 h 182"/>
                    <a:gd name="T8" fmla="*/ 187 w 411"/>
                    <a:gd name="T9" fmla="*/ 1 h 182"/>
                    <a:gd name="T10" fmla="*/ 411 w 411"/>
                    <a:gd name="T11" fmla="*/ 0 h 182"/>
                    <a:gd name="T12" fmla="*/ 411 w 411"/>
                    <a:gd name="T13" fmla="*/ 181 h 182"/>
                    <a:gd name="T14" fmla="*/ 379 w 411"/>
                    <a:gd name="T15" fmla="*/ 181 h 182"/>
                    <a:gd name="T16" fmla="*/ 379 w 411"/>
                    <a:gd name="T17" fmla="*/ 181 h 182"/>
                    <a:gd name="T18" fmla="*/ 255 w 411"/>
                    <a:gd name="T19" fmla="*/ 182 h 182"/>
                    <a:gd name="T20" fmla="*/ 255 w 411"/>
                    <a:gd name="T21" fmla="*/ 62 h 182"/>
                    <a:gd name="T22" fmla="*/ 342 w 411"/>
                    <a:gd name="T23" fmla="*/ 62 h 182"/>
                    <a:gd name="T24" fmla="*/ 342 w 411"/>
                    <a:gd name="T25" fmla="*/ 62 h 182"/>
                    <a:gd name="T26" fmla="*/ 342 w 411"/>
                    <a:gd name="T27" fmla="*/ 62 h 182"/>
                    <a:gd name="T28" fmla="*/ 342 w 411"/>
                    <a:gd name="T29" fmla="*/ 94 h 182"/>
                    <a:gd name="T30" fmla="*/ 342 w 411"/>
                    <a:gd name="T31" fmla="*/ 94 h 182"/>
                    <a:gd name="T32" fmla="*/ 342 w 411"/>
                    <a:gd name="T33" fmla="*/ 116 h 182"/>
                    <a:gd name="T34" fmla="*/ 313 w 411"/>
                    <a:gd name="T35" fmla="*/ 116 h 182"/>
                    <a:gd name="T36" fmla="*/ 313 w 411"/>
                    <a:gd name="T37" fmla="*/ 94 h 182"/>
                    <a:gd name="T38" fmla="*/ 288 w 411"/>
                    <a:gd name="T39" fmla="*/ 94 h 182"/>
                    <a:gd name="T40" fmla="*/ 288 w 411"/>
                    <a:gd name="T41" fmla="*/ 149 h 182"/>
                    <a:gd name="T42" fmla="*/ 379 w 411"/>
                    <a:gd name="T43" fmla="*/ 149 h 182"/>
                    <a:gd name="T44" fmla="*/ 379 w 411"/>
                    <a:gd name="T45" fmla="*/ 32 h 182"/>
                    <a:gd name="T46" fmla="*/ 220 w 411"/>
                    <a:gd name="T47" fmla="*/ 32 h 182"/>
                    <a:gd name="T48" fmla="*/ 220 w 411"/>
                    <a:gd name="T49" fmla="*/ 32 h 182"/>
                    <a:gd name="T50" fmla="*/ 219 w 411"/>
                    <a:gd name="T51" fmla="*/ 32 h 182"/>
                    <a:gd name="T52" fmla="*/ 219 w 411"/>
                    <a:gd name="T53" fmla="*/ 182 h 182"/>
                    <a:gd name="T54" fmla="*/ 0 w 411"/>
                    <a:gd name="T55" fmla="*/ 182 h 182"/>
                    <a:gd name="T56" fmla="*/ 0 w 411"/>
                    <a:gd name="T57" fmla="*/ 1 h 182"/>
                    <a:gd name="T58" fmla="*/ 156 w 411"/>
                    <a:gd name="T59" fmla="*/ 0 h 182"/>
                    <a:gd name="T60" fmla="*/ 156 w 411"/>
                    <a:gd name="T61" fmla="*/ 115 h 182"/>
                    <a:gd name="T62" fmla="*/ 99 w 411"/>
                    <a:gd name="T63" fmla="*/ 115 h 182"/>
                    <a:gd name="T64" fmla="*/ 99 w 411"/>
                    <a:gd name="T65" fmla="*/ 116 h 182"/>
                    <a:gd name="T66" fmla="*/ 70 w 411"/>
                    <a:gd name="T67" fmla="*/ 116 h 182"/>
                    <a:gd name="T68" fmla="*/ 70 w 411"/>
                    <a:gd name="T69" fmla="*/ 115 h 182"/>
                    <a:gd name="T70" fmla="*/ 69 w 411"/>
                    <a:gd name="T71" fmla="*/ 115 h 182"/>
                    <a:gd name="T72" fmla="*/ 69 w 411"/>
                    <a:gd name="T73" fmla="*/ 61 h 182"/>
                    <a:gd name="T74" fmla="*/ 99 w 411"/>
                    <a:gd name="T75" fmla="*/ 61 h 182"/>
                    <a:gd name="T76" fmla="*/ 99 w 411"/>
                    <a:gd name="T77" fmla="*/ 84 h 182"/>
                    <a:gd name="T78" fmla="*/ 123 w 411"/>
                    <a:gd name="T79" fmla="*/ 84 h 182"/>
                    <a:gd name="T80" fmla="*/ 123 w 411"/>
                    <a:gd name="T81" fmla="*/ 33 h 182"/>
                    <a:gd name="T82" fmla="*/ 32 w 411"/>
                    <a:gd name="T83" fmla="*/ 33 h 182"/>
                    <a:gd name="T84" fmla="*/ 32 w 411"/>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1" h="182">
                      <a:moveTo>
                        <a:pt x="32" y="150"/>
                      </a:moveTo>
                      <a:cubicBezTo>
                        <a:pt x="186" y="150"/>
                        <a:pt x="186" y="150"/>
                        <a:pt x="186" y="150"/>
                      </a:cubicBezTo>
                      <a:cubicBezTo>
                        <a:pt x="186" y="1"/>
                        <a:pt x="186" y="1"/>
                        <a:pt x="186" y="1"/>
                      </a:cubicBezTo>
                      <a:cubicBezTo>
                        <a:pt x="187" y="1"/>
                        <a:pt x="187" y="1"/>
                        <a:pt x="187" y="1"/>
                      </a:cubicBezTo>
                      <a:cubicBezTo>
                        <a:pt x="187" y="1"/>
                        <a:pt x="187" y="1"/>
                        <a:pt x="187" y="1"/>
                      </a:cubicBezTo>
                      <a:cubicBezTo>
                        <a:pt x="268" y="1"/>
                        <a:pt x="332" y="0"/>
                        <a:pt x="411" y="0"/>
                      </a:cubicBezTo>
                      <a:cubicBezTo>
                        <a:pt x="411" y="181"/>
                        <a:pt x="411" y="181"/>
                        <a:pt x="411" y="181"/>
                      </a:cubicBezTo>
                      <a:cubicBezTo>
                        <a:pt x="379" y="181"/>
                        <a:pt x="379" y="181"/>
                        <a:pt x="379" y="181"/>
                      </a:cubicBezTo>
                      <a:cubicBezTo>
                        <a:pt x="379" y="181"/>
                        <a:pt x="379" y="181"/>
                        <a:pt x="379" y="181"/>
                      </a:cubicBezTo>
                      <a:cubicBezTo>
                        <a:pt x="255" y="182"/>
                        <a:pt x="255" y="182"/>
                        <a:pt x="255" y="182"/>
                      </a:cubicBezTo>
                      <a:cubicBezTo>
                        <a:pt x="255" y="143"/>
                        <a:pt x="255" y="100"/>
                        <a:pt x="255" y="62"/>
                      </a:cubicBezTo>
                      <a:cubicBezTo>
                        <a:pt x="284" y="62"/>
                        <a:pt x="313" y="62"/>
                        <a:pt x="342" y="62"/>
                      </a:cubicBezTo>
                      <a:cubicBezTo>
                        <a:pt x="342" y="62"/>
                        <a:pt x="342" y="62"/>
                        <a:pt x="342" y="62"/>
                      </a:cubicBezTo>
                      <a:cubicBezTo>
                        <a:pt x="342" y="62"/>
                        <a:pt x="342" y="62"/>
                        <a:pt x="342" y="62"/>
                      </a:cubicBezTo>
                      <a:cubicBezTo>
                        <a:pt x="342" y="94"/>
                        <a:pt x="342" y="94"/>
                        <a:pt x="342"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8" y="94"/>
                        <a:pt x="288" y="94"/>
                        <a:pt x="288" y="94"/>
                      </a:cubicBezTo>
                      <a:cubicBezTo>
                        <a:pt x="288" y="149"/>
                        <a:pt x="288" y="149"/>
                        <a:pt x="288" y="149"/>
                      </a:cubicBezTo>
                      <a:cubicBezTo>
                        <a:pt x="379" y="149"/>
                        <a:pt x="379" y="149"/>
                        <a:pt x="379" y="149"/>
                      </a:cubicBezTo>
                      <a:cubicBezTo>
                        <a:pt x="379" y="32"/>
                        <a:pt x="379" y="32"/>
                        <a:pt x="379" y="32"/>
                      </a:cubicBezTo>
                      <a:cubicBezTo>
                        <a:pt x="220" y="32"/>
                        <a:pt x="220" y="32"/>
                        <a:pt x="220" y="32"/>
                      </a:cubicBezTo>
                      <a:cubicBezTo>
                        <a:pt x="220" y="32"/>
                        <a:pt x="220" y="32"/>
                        <a:pt x="220"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6" y="115"/>
                        <a:pt x="156" y="115"/>
                        <a:pt x="156" y="115"/>
                      </a:cubicBezTo>
                      <a:cubicBezTo>
                        <a:pt x="99" y="115"/>
                        <a:pt x="99" y="115"/>
                        <a:pt x="99" y="115"/>
                      </a:cubicBezTo>
                      <a:cubicBezTo>
                        <a:pt x="99" y="116"/>
                        <a:pt x="99" y="116"/>
                        <a:pt x="99" y="116"/>
                      </a:cubicBezTo>
                      <a:cubicBezTo>
                        <a:pt x="70" y="116"/>
                        <a:pt x="70" y="116"/>
                        <a:pt x="70" y="116"/>
                      </a:cubicBezTo>
                      <a:cubicBezTo>
                        <a:pt x="70" y="115"/>
                        <a:pt x="70" y="115"/>
                        <a:pt x="70" y="115"/>
                      </a:cubicBezTo>
                      <a:cubicBezTo>
                        <a:pt x="69" y="115"/>
                        <a:pt x="69" y="115"/>
                        <a:pt x="69" y="115"/>
                      </a:cubicBezTo>
                      <a:cubicBezTo>
                        <a:pt x="69" y="61"/>
                        <a:pt x="69" y="61"/>
                        <a:pt x="69" y="61"/>
                      </a:cubicBezTo>
                      <a:cubicBezTo>
                        <a:pt x="99" y="61"/>
                        <a:pt x="99" y="61"/>
                        <a:pt x="99" y="61"/>
                      </a:cubicBezTo>
                      <a:cubicBezTo>
                        <a:pt x="99" y="84"/>
                        <a:pt x="99" y="84"/>
                        <a:pt x="99" y="84"/>
                      </a:cubicBezTo>
                      <a:cubicBezTo>
                        <a:pt x="123" y="84"/>
                        <a:pt x="123" y="84"/>
                        <a:pt x="123" y="84"/>
                      </a:cubicBezTo>
                      <a:cubicBezTo>
                        <a:pt x="123" y="33"/>
                        <a:pt x="123" y="33"/>
                        <a:pt x="123" y="33"/>
                      </a:cubicBezTo>
                      <a:cubicBezTo>
                        <a:pt x="32" y="33"/>
                        <a:pt x="32" y="33"/>
                        <a:pt x="32" y="33"/>
                      </a:cubicBezTo>
                      <a:lnTo>
                        <a:pt x="32"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53" name="Freeform 19"/>
                <p:cNvSpPr>
                  <a:spLocks/>
                </p:cNvSpPr>
                <p:nvPr/>
              </p:nvSpPr>
              <p:spPr bwMode="auto">
                <a:xfrm>
                  <a:off x="10028919" y="5029200"/>
                  <a:ext cx="526381" cy="126831"/>
                </a:xfrm>
                <a:custGeom>
                  <a:avLst/>
                  <a:gdLst>
                    <a:gd name="T0" fmla="*/ 33 w 412"/>
                    <a:gd name="T1" fmla="*/ 150 h 182"/>
                    <a:gd name="T2" fmla="*/ 187 w 412"/>
                    <a:gd name="T3" fmla="*/ 150 h 182"/>
                    <a:gd name="T4" fmla="*/ 187 w 412"/>
                    <a:gd name="T5" fmla="*/ 1 h 182"/>
                    <a:gd name="T6" fmla="*/ 187 w 412"/>
                    <a:gd name="T7" fmla="*/ 1 h 182"/>
                    <a:gd name="T8" fmla="*/ 187 w 412"/>
                    <a:gd name="T9" fmla="*/ 1 h 182"/>
                    <a:gd name="T10" fmla="*/ 412 w 412"/>
                    <a:gd name="T11" fmla="*/ 0 h 182"/>
                    <a:gd name="T12" fmla="*/ 412 w 412"/>
                    <a:gd name="T13" fmla="*/ 181 h 182"/>
                    <a:gd name="T14" fmla="*/ 380 w 412"/>
                    <a:gd name="T15" fmla="*/ 181 h 182"/>
                    <a:gd name="T16" fmla="*/ 380 w 412"/>
                    <a:gd name="T17" fmla="*/ 181 h 182"/>
                    <a:gd name="T18" fmla="*/ 256 w 412"/>
                    <a:gd name="T19" fmla="*/ 182 h 182"/>
                    <a:gd name="T20" fmla="*/ 255 w 412"/>
                    <a:gd name="T21" fmla="*/ 62 h 182"/>
                    <a:gd name="T22" fmla="*/ 342 w 412"/>
                    <a:gd name="T23" fmla="*/ 62 h 182"/>
                    <a:gd name="T24" fmla="*/ 342 w 412"/>
                    <a:gd name="T25" fmla="*/ 62 h 182"/>
                    <a:gd name="T26" fmla="*/ 342 w 412"/>
                    <a:gd name="T27" fmla="*/ 62 h 182"/>
                    <a:gd name="T28" fmla="*/ 342 w 412"/>
                    <a:gd name="T29" fmla="*/ 94 h 182"/>
                    <a:gd name="T30" fmla="*/ 342 w 412"/>
                    <a:gd name="T31" fmla="*/ 94 h 182"/>
                    <a:gd name="T32" fmla="*/ 342 w 412"/>
                    <a:gd name="T33" fmla="*/ 116 h 182"/>
                    <a:gd name="T34" fmla="*/ 313 w 412"/>
                    <a:gd name="T35" fmla="*/ 116 h 182"/>
                    <a:gd name="T36" fmla="*/ 313 w 412"/>
                    <a:gd name="T37" fmla="*/ 94 h 182"/>
                    <a:gd name="T38" fmla="*/ 288 w 412"/>
                    <a:gd name="T39" fmla="*/ 94 h 182"/>
                    <a:gd name="T40" fmla="*/ 288 w 412"/>
                    <a:gd name="T41" fmla="*/ 149 h 182"/>
                    <a:gd name="T42" fmla="*/ 380 w 412"/>
                    <a:gd name="T43" fmla="*/ 149 h 182"/>
                    <a:gd name="T44" fmla="*/ 380 w 412"/>
                    <a:gd name="T45" fmla="*/ 32 h 182"/>
                    <a:gd name="T46" fmla="*/ 220 w 412"/>
                    <a:gd name="T47" fmla="*/ 32 h 182"/>
                    <a:gd name="T48" fmla="*/ 220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7 w 412"/>
                    <a:gd name="T61" fmla="*/ 115 h 182"/>
                    <a:gd name="T62" fmla="*/ 100 w 412"/>
                    <a:gd name="T63" fmla="*/ 115 h 182"/>
                    <a:gd name="T64" fmla="*/ 100 w 412"/>
                    <a:gd name="T65" fmla="*/ 116 h 182"/>
                    <a:gd name="T66" fmla="*/ 71 w 412"/>
                    <a:gd name="T67" fmla="*/ 116 h 182"/>
                    <a:gd name="T68" fmla="*/ 71 w 412"/>
                    <a:gd name="T69" fmla="*/ 115 h 182"/>
                    <a:gd name="T70" fmla="*/ 70 w 412"/>
                    <a:gd name="T71" fmla="*/ 115 h 182"/>
                    <a:gd name="T72" fmla="*/ 69 w 412"/>
                    <a:gd name="T73" fmla="*/ 61 h 182"/>
                    <a:gd name="T74" fmla="*/ 100 w 412"/>
                    <a:gd name="T75" fmla="*/ 61 h 182"/>
                    <a:gd name="T76" fmla="*/ 100 w 412"/>
                    <a:gd name="T77" fmla="*/ 84 h 182"/>
                    <a:gd name="T78" fmla="*/ 124 w 412"/>
                    <a:gd name="T79" fmla="*/ 84 h 182"/>
                    <a:gd name="T80" fmla="*/ 124 w 412"/>
                    <a:gd name="T81" fmla="*/ 33 h 182"/>
                    <a:gd name="T82" fmla="*/ 33 w 412"/>
                    <a:gd name="T83" fmla="*/ 33 h 182"/>
                    <a:gd name="T84" fmla="*/ 33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3" y="150"/>
                      </a:moveTo>
                      <a:cubicBezTo>
                        <a:pt x="187" y="150"/>
                        <a:pt x="187" y="150"/>
                        <a:pt x="187" y="150"/>
                      </a:cubicBezTo>
                      <a:cubicBezTo>
                        <a:pt x="187" y="1"/>
                        <a:pt x="187" y="1"/>
                        <a:pt x="187"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80" y="181"/>
                        <a:pt x="380" y="181"/>
                        <a:pt x="380" y="181"/>
                      </a:cubicBezTo>
                      <a:cubicBezTo>
                        <a:pt x="380" y="181"/>
                        <a:pt x="380" y="181"/>
                        <a:pt x="380" y="181"/>
                      </a:cubicBezTo>
                      <a:cubicBezTo>
                        <a:pt x="256" y="182"/>
                        <a:pt x="256" y="182"/>
                        <a:pt x="256" y="182"/>
                      </a:cubicBezTo>
                      <a:cubicBezTo>
                        <a:pt x="256" y="143"/>
                        <a:pt x="255" y="100"/>
                        <a:pt x="255" y="62"/>
                      </a:cubicBezTo>
                      <a:cubicBezTo>
                        <a:pt x="285" y="62"/>
                        <a:pt x="313" y="62"/>
                        <a:pt x="342" y="62"/>
                      </a:cubicBezTo>
                      <a:cubicBezTo>
                        <a:pt x="342" y="62"/>
                        <a:pt x="342" y="62"/>
                        <a:pt x="342" y="62"/>
                      </a:cubicBezTo>
                      <a:cubicBezTo>
                        <a:pt x="342" y="62"/>
                        <a:pt x="342" y="62"/>
                        <a:pt x="342" y="62"/>
                      </a:cubicBezTo>
                      <a:cubicBezTo>
                        <a:pt x="342" y="94"/>
                        <a:pt x="342" y="94"/>
                        <a:pt x="342"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8" y="94"/>
                        <a:pt x="288" y="94"/>
                        <a:pt x="288" y="94"/>
                      </a:cubicBezTo>
                      <a:cubicBezTo>
                        <a:pt x="288" y="149"/>
                        <a:pt x="288" y="149"/>
                        <a:pt x="288" y="149"/>
                      </a:cubicBezTo>
                      <a:cubicBezTo>
                        <a:pt x="380" y="149"/>
                        <a:pt x="380" y="149"/>
                        <a:pt x="380" y="149"/>
                      </a:cubicBezTo>
                      <a:cubicBezTo>
                        <a:pt x="380" y="32"/>
                        <a:pt x="380" y="32"/>
                        <a:pt x="380" y="32"/>
                      </a:cubicBezTo>
                      <a:cubicBezTo>
                        <a:pt x="220" y="32"/>
                        <a:pt x="220" y="32"/>
                        <a:pt x="220" y="32"/>
                      </a:cubicBezTo>
                      <a:cubicBezTo>
                        <a:pt x="220" y="32"/>
                        <a:pt x="220" y="32"/>
                        <a:pt x="220"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7" y="115"/>
                        <a:pt x="157" y="115"/>
                        <a:pt x="157" y="115"/>
                      </a:cubicBezTo>
                      <a:cubicBezTo>
                        <a:pt x="100" y="115"/>
                        <a:pt x="100" y="115"/>
                        <a:pt x="100" y="115"/>
                      </a:cubicBezTo>
                      <a:cubicBezTo>
                        <a:pt x="100" y="116"/>
                        <a:pt x="100" y="116"/>
                        <a:pt x="100" y="116"/>
                      </a:cubicBezTo>
                      <a:cubicBezTo>
                        <a:pt x="71" y="116"/>
                        <a:pt x="71" y="116"/>
                        <a:pt x="71" y="116"/>
                      </a:cubicBezTo>
                      <a:cubicBezTo>
                        <a:pt x="71" y="115"/>
                        <a:pt x="71" y="115"/>
                        <a:pt x="71" y="115"/>
                      </a:cubicBezTo>
                      <a:cubicBezTo>
                        <a:pt x="70" y="115"/>
                        <a:pt x="70" y="115"/>
                        <a:pt x="70" y="115"/>
                      </a:cubicBezTo>
                      <a:cubicBezTo>
                        <a:pt x="69" y="61"/>
                        <a:pt x="69" y="61"/>
                        <a:pt x="69" y="61"/>
                      </a:cubicBezTo>
                      <a:cubicBezTo>
                        <a:pt x="100" y="61"/>
                        <a:pt x="100" y="61"/>
                        <a:pt x="100" y="61"/>
                      </a:cubicBezTo>
                      <a:cubicBezTo>
                        <a:pt x="100" y="84"/>
                        <a:pt x="100" y="84"/>
                        <a:pt x="100" y="84"/>
                      </a:cubicBezTo>
                      <a:cubicBezTo>
                        <a:pt x="124" y="84"/>
                        <a:pt x="124" y="84"/>
                        <a:pt x="124" y="84"/>
                      </a:cubicBezTo>
                      <a:cubicBezTo>
                        <a:pt x="124" y="33"/>
                        <a:pt x="124" y="33"/>
                        <a:pt x="124" y="33"/>
                      </a:cubicBezTo>
                      <a:cubicBezTo>
                        <a:pt x="33" y="33"/>
                        <a:pt x="33" y="33"/>
                        <a:pt x="33" y="33"/>
                      </a:cubicBezTo>
                      <a:lnTo>
                        <a:pt x="33"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54" name="Freeform 20"/>
                <p:cNvSpPr>
                  <a:spLocks/>
                </p:cNvSpPr>
                <p:nvPr/>
              </p:nvSpPr>
              <p:spPr bwMode="auto">
                <a:xfrm>
                  <a:off x="10583096" y="5029200"/>
                  <a:ext cx="526381" cy="126831"/>
                </a:xfrm>
                <a:custGeom>
                  <a:avLst/>
                  <a:gdLst>
                    <a:gd name="T0" fmla="*/ 33 w 412"/>
                    <a:gd name="T1" fmla="*/ 150 h 182"/>
                    <a:gd name="T2" fmla="*/ 187 w 412"/>
                    <a:gd name="T3" fmla="*/ 150 h 182"/>
                    <a:gd name="T4" fmla="*/ 187 w 412"/>
                    <a:gd name="T5" fmla="*/ 1 h 182"/>
                    <a:gd name="T6" fmla="*/ 187 w 412"/>
                    <a:gd name="T7" fmla="*/ 1 h 182"/>
                    <a:gd name="T8" fmla="*/ 187 w 412"/>
                    <a:gd name="T9" fmla="*/ 1 h 182"/>
                    <a:gd name="T10" fmla="*/ 412 w 412"/>
                    <a:gd name="T11" fmla="*/ 0 h 182"/>
                    <a:gd name="T12" fmla="*/ 412 w 412"/>
                    <a:gd name="T13" fmla="*/ 181 h 182"/>
                    <a:gd name="T14" fmla="*/ 380 w 412"/>
                    <a:gd name="T15" fmla="*/ 181 h 182"/>
                    <a:gd name="T16" fmla="*/ 380 w 412"/>
                    <a:gd name="T17" fmla="*/ 181 h 182"/>
                    <a:gd name="T18" fmla="*/ 256 w 412"/>
                    <a:gd name="T19" fmla="*/ 182 h 182"/>
                    <a:gd name="T20" fmla="*/ 256 w 412"/>
                    <a:gd name="T21" fmla="*/ 62 h 182"/>
                    <a:gd name="T22" fmla="*/ 342 w 412"/>
                    <a:gd name="T23" fmla="*/ 62 h 182"/>
                    <a:gd name="T24" fmla="*/ 342 w 412"/>
                    <a:gd name="T25" fmla="*/ 62 h 182"/>
                    <a:gd name="T26" fmla="*/ 343 w 412"/>
                    <a:gd name="T27" fmla="*/ 62 h 182"/>
                    <a:gd name="T28" fmla="*/ 343 w 412"/>
                    <a:gd name="T29" fmla="*/ 94 h 182"/>
                    <a:gd name="T30" fmla="*/ 342 w 412"/>
                    <a:gd name="T31" fmla="*/ 94 h 182"/>
                    <a:gd name="T32" fmla="*/ 342 w 412"/>
                    <a:gd name="T33" fmla="*/ 116 h 182"/>
                    <a:gd name="T34" fmla="*/ 313 w 412"/>
                    <a:gd name="T35" fmla="*/ 116 h 182"/>
                    <a:gd name="T36" fmla="*/ 313 w 412"/>
                    <a:gd name="T37" fmla="*/ 94 h 182"/>
                    <a:gd name="T38" fmla="*/ 289 w 412"/>
                    <a:gd name="T39" fmla="*/ 94 h 182"/>
                    <a:gd name="T40" fmla="*/ 289 w 412"/>
                    <a:gd name="T41" fmla="*/ 149 h 182"/>
                    <a:gd name="T42" fmla="*/ 380 w 412"/>
                    <a:gd name="T43" fmla="*/ 149 h 182"/>
                    <a:gd name="T44" fmla="*/ 380 w 412"/>
                    <a:gd name="T45" fmla="*/ 32 h 182"/>
                    <a:gd name="T46" fmla="*/ 221 w 412"/>
                    <a:gd name="T47" fmla="*/ 32 h 182"/>
                    <a:gd name="T48" fmla="*/ 221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7 w 412"/>
                    <a:gd name="T61" fmla="*/ 115 h 182"/>
                    <a:gd name="T62" fmla="*/ 100 w 412"/>
                    <a:gd name="T63" fmla="*/ 115 h 182"/>
                    <a:gd name="T64" fmla="*/ 100 w 412"/>
                    <a:gd name="T65" fmla="*/ 116 h 182"/>
                    <a:gd name="T66" fmla="*/ 71 w 412"/>
                    <a:gd name="T67" fmla="*/ 116 h 182"/>
                    <a:gd name="T68" fmla="*/ 71 w 412"/>
                    <a:gd name="T69" fmla="*/ 115 h 182"/>
                    <a:gd name="T70" fmla="*/ 70 w 412"/>
                    <a:gd name="T71" fmla="*/ 115 h 182"/>
                    <a:gd name="T72" fmla="*/ 69 w 412"/>
                    <a:gd name="T73" fmla="*/ 61 h 182"/>
                    <a:gd name="T74" fmla="*/ 100 w 412"/>
                    <a:gd name="T75" fmla="*/ 61 h 182"/>
                    <a:gd name="T76" fmla="*/ 100 w 412"/>
                    <a:gd name="T77" fmla="*/ 84 h 182"/>
                    <a:gd name="T78" fmla="*/ 124 w 412"/>
                    <a:gd name="T79" fmla="*/ 84 h 182"/>
                    <a:gd name="T80" fmla="*/ 124 w 412"/>
                    <a:gd name="T81" fmla="*/ 33 h 182"/>
                    <a:gd name="T82" fmla="*/ 33 w 412"/>
                    <a:gd name="T83" fmla="*/ 33 h 182"/>
                    <a:gd name="T84" fmla="*/ 33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3" y="150"/>
                      </a:moveTo>
                      <a:cubicBezTo>
                        <a:pt x="187" y="150"/>
                        <a:pt x="187" y="150"/>
                        <a:pt x="187" y="150"/>
                      </a:cubicBezTo>
                      <a:cubicBezTo>
                        <a:pt x="187" y="1"/>
                        <a:pt x="187" y="1"/>
                        <a:pt x="187"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80" y="181"/>
                        <a:pt x="380" y="181"/>
                        <a:pt x="380" y="181"/>
                      </a:cubicBezTo>
                      <a:cubicBezTo>
                        <a:pt x="380" y="181"/>
                        <a:pt x="380" y="181"/>
                        <a:pt x="380" y="181"/>
                      </a:cubicBezTo>
                      <a:cubicBezTo>
                        <a:pt x="256" y="182"/>
                        <a:pt x="256" y="182"/>
                        <a:pt x="256" y="182"/>
                      </a:cubicBezTo>
                      <a:cubicBezTo>
                        <a:pt x="256" y="143"/>
                        <a:pt x="256" y="100"/>
                        <a:pt x="256" y="62"/>
                      </a:cubicBezTo>
                      <a:cubicBezTo>
                        <a:pt x="285" y="62"/>
                        <a:pt x="313" y="62"/>
                        <a:pt x="342" y="62"/>
                      </a:cubicBezTo>
                      <a:cubicBezTo>
                        <a:pt x="342" y="62"/>
                        <a:pt x="342" y="62"/>
                        <a:pt x="342" y="62"/>
                      </a:cubicBezTo>
                      <a:cubicBezTo>
                        <a:pt x="343" y="62"/>
                        <a:pt x="343" y="62"/>
                        <a:pt x="343" y="62"/>
                      </a:cubicBezTo>
                      <a:cubicBezTo>
                        <a:pt x="343" y="94"/>
                        <a:pt x="343" y="94"/>
                        <a:pt x="343"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9" y="94"/>
                        <a:pt x="289" y="94"/>
                        <a:pt x="289" y="94"/>
                      </a:cubicBezTo>
                      <a:cubicBezTo>
                        <a:pt x="289" y="149"/>
                        <a:pt x="289" y="149"/>
                        <a:pt x="289" y="149"/>
                      </a:cubicBezTo>
                      <a:cubicBezTo>
                        <a:pt x="380" y="149"/>
                        <a:pt x="380" y="149"/>
                        <a:pt x="380" y="149"/>
                      </a:cubicBezTo>
                      <a:cubicBezTo>
                        <a:pt x="380" y="32"/>
                        <a:pt x="380" y="32"/>
                        <a:pt x="380" y="32"/>
                      </a:cubicBezTo>
                      <a:cubicBezTo>
                        <a:pt x="221" y="32"/>
                        <a:pt x="221" y="32"/>
                        <a:pt x="221" y="32"/>
                      </a:cubicBezTo>
                      <a:cubicBezTo>
                        <a:pt x="221" y="32"/>
                        <a:pt x="221" y="32"/>
                        <a:pt x="221"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7" y="115"/>
                        <a:pt x="157" y="115"/>
                        <a:pt x="157" y="115"/>
                      </a:cubicBezTo>
                      <a:cubicBezTo>
                        <a:pt x="100" y="115"/>
                        <a:pt x="100" y="115"/>
                        <a:pt x="100" y="115"/>
                      </a:cubicBezTo>
                      <a:cubicBezTo>
                        <a:pt x="100" y="116"/>
                        <a:pt x="100" y="116"/>
                        <a:pt x="100" y="116"/>
                      </a:cubicBezTo>
                      <a:cubicBezTo>
                        <a:pt x="71" y="116"/>
                        <a:pt x="71" y="116"/>
                        <a:pt x="71" y="116"/>
                      </a:cubicBezTo>
                      <a:cubicBezTo>
                        <a:pt x="71" y="115"/>
                        <a:pt x="71" y="115"/>
                        <a:pt x="71" y="115"/>
                      </a:cubicBezTo>
                      <a:cubicBezTo>
                        <a:pt x="70" y="115"/>
                        <a:pt x="70" y="115"/>
                        <a:pt x="70" y="115"/>
                      </a:cubicBezTo>
                      <a:cubicBezTo>
                        <a:pt x="69" y="61"/>
                        <a:pt x="69" y="61"/>
                        <a:pt x="69" y="61"/>
                      </a:cubicBezTo>
                      <a:cubicBezTo>
                        <a:pt x="100" y="61"/>
                        <a:pt x="100" y="61"/>
                        <a:pt x="100" y="61"/>
                      </a:cubicBezTo>
                      <a:cubicBezTo>
                        <a:pt x="100" y="84"/>
                        <a:pt x="100" y="84"/>
                        <a:pt x="100" y="84"/>
                      </a:cubicBezTo>
                      <a:cubicBezTo>
                        <a:pt x="124" y="84"/>
                        <a:pt x="124" y="84"/>
                        <a:pt x="124" y="84"/>
                      </a:cubicBezTo>
                      <a:cubicBezTo>
                        <a:pt x="124" y="33"/>
                        <a:pt x="124" y="33"/>
                        <a:pt x="124" y="33"/>
                      </a:cubicBezTo>
                      <a:cubicBezTo>
                        <a:pt x="33" y="33"/>
                        <a:pt x="33" y="33"/>
                        <a:pt x="33" y="33"/>
                      </a:cubicBezTo>
                      <a:lnTo>
                        <a:pt x="33"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55" name="Freeform 21"/>
                <p:cNvSpPr>
                  <a:spLocks/>
                </p:cNvSpPr>
                <p:nvPr/>
              </p:nvSpPr>
              <p:spPr bwMode="auto">
                <a:xfrm>
                  <a:off x="11140746" y="5029200"/>
                  <a:ext cx="526381" cy="126831"/>
                </a:xfrm>
                <a:custGeom>
                  <a:avLst/>
                  <a:gdLst>
                    <a:gd name="T0" fmla="*/ 32 w 412"/>
                    <a:gd name="T1" fmla="*/ 150 h 182"/>
                    <a:gd name="T2" fmla="*/ 186 w 412"/>
                    <a:gd name="T3" fmla="*/ 150 h 182"/>
                    <a:gd name="T4" fmla="*/ 186 w 412"/>
                    <a:gd name="T5" fmla="*/ 1 h 182"/>
                    <a:gd name="T6" fmla="*/ 187 w 412"/>
                    <a:gd name="T7" fmla="*/ 1 h 182"/>
                    <a:gd name="T8" fmla="*/ 187 w 412"/>
                    <a:gd name="T9" fmla="*/ 1 h 182"/>
                    <a:gd name="T10" fmla="*/ 412 w 412"/>
                    <a:gd name="T11" fmla="*/ 0 h 182"/>
                    <a:gd name="T12" fmla="*/ 412 w 412"/>
                    <a:gd name="T13" fmla="*/ 181 h 182"/>
                    <a:gd name="T14" fmla="*/ 379 w 412"/>
                    <a:gd name="T15" fmla="*/ 181 h 182"/>
                    <a:gd name="T16" fmla="*/ 379 w 412"/>
                    <a:gd name="T17" fmla="*/ 181 h 182"/>
                    <a:gd name="T18" fmla="*/ 256 w 412"/>
                    <a:gd name="T19" fmla="*/ 182 h 182"/>
                    <a:gd name="T20" fmla="*/ 255 w 412"/>
                    <a:gd name="T21" fmla="*/ 62 h 182"/>
                    <a:gd name="T22" fmla="*/ 342 w 412"/>
                    <a:gd name="T23" fmla="*/ 62 h 182"/>
                    <a:gd name="T24" fmla="*/ 342 w 412"/>
                    <a:gd name="T25" fmla="*/ 62 h 182"/>
                    <a:gd name="T26" fmla="*/ 342 w 412"/>
                    <a:gd name="T27" fmla="*/ 62 h 182"/>
                    <a:gd name="T28" fmla="*/ 342 w 412"/>
                    <a:gd name="T29" fmla="*/ 94 h 182"/>
                    <a:gd name="T30" fmla="*/ 342 w 412"/>
                    <a:gd name="T31" fmla="*/ 94 h 182"/>
                    <a:gd name="T32" fmla="*/ 342 w 412"/>
                    <a:gd name="T33" fmla="*/ 116 h 182"/>
                    <a:gd name="T34" fmla="*/ 313 w 412"/>
                    <a:gd name="T35" fmla="*/ 116 h 182"/>
                    <a:gd name="T36" fmla="*/ 313 w 412"/>
                    <a:gd name="T37" fmla="*/ 94 h 182"/>
                    <a:gd name="T38" fmla="*/ 288 w 412"/>
                    <a:gd name="T39" fmla="*/ 94 h 182"/>
                    <a:gd name="T40" fmla="*/ 288 w 412"/>
                    <a:gd name="T41" fmla="*/ 149 h 182"/>
                    <a:gd name="T42" fmla="*/ 379 w 412"/>
                    <a:gd name="T43" fmla="*/ 149 h 182"/>
                    <a:gd name="T44" fmla="*/ 379 w 412"/>
                    <a:gd name="T45" fmla="*/ 32 h 182"/>
                    <a:gd name="T46" fmla="*/ 220 w 412"/>
                    <a:gd name="T47" fmla="*/ 32 h 182"/>
                    <a:gd name="T48" fmla="*/ 220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6 w 412"/>
                    <a:gd name="T61" fmla="*/ 115 h 182"/>
                    <a:gd name="T62" fmla="*/ 99 w 412"/>
                    <a:gd name="T63" fmla="*/ 115 h 182"/>
                    <a:gd name="T64" fmla="*/ 99 w 412"/>
                    <a:gd name="T65" fmla="*/ 116 h 182"/>
                    <a:gd name="T66" fmla="*/ 70 w 412"/>
                    <a:gd name="T67" fmla="*/ 116 h 182"/>
                    <a:gd name="T68" fmla="*/ 70 w 412"/>
                    <a:gd name="T69" fmla="*/ 115 h 182"/>
                    <a:gd name="T70" fmla="*/ 69 w 412"/>
                    <a:gd name="T71" fmla="*/ 115 h 182"/>
                    <a:gd name="T72" fmla="*/ 69 w 412"/>
                    <a:gd name="T73" fmla="*/ 61 h 182"/>
                    <a:gd name="T74" fmla="*/ 99 w 412"/>
                    <a:gd name="T75" fmla="*/ 61 h 182"/>
                    <a:gd name="T76" fmla="*/ 99 w 412"/>
                    <a:gd name="T77" fmla="*/ 84 h 182"/>
                    <a:gd name="T78" fmla="*/ 124 w 412"/>
                    <a:gd name="T79" fmla="*/ 84 h 182"/>
                    <a:gd name="T80" fmla="*/ 124 w 412"/>
                    <a:gd name="T81" fmla="*/ 33 h 182"/>
                    <a:gd name="T82" fmla="*/ 32 w 412"/>
                    <a:gd name="T83" fmla="*/ 33 h 182"/>
                    <a:gd name="T84" fmla="*/ 32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2" y="150"/>
                      </a:moveTo>
                      <a:cubicBezTo>
                        <a:pt x="186" y="150"/>
                        <a:pt x="186" y="150"/>
                        <a:pt x="186" y="150"/>
                      </a:cubicBezTo>
                      <a:cubicBezTo>
                        <a:pt x="186" y="1"/>
                        <a:pt x="186" y="1"/>
                        <a:pt x="186"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79" y="181"/>
                        <a:pt x="379" y="181"/>
                        <a:pt x="379" y="181"/>
                      </a:cubicBezTo>
                      <a:cubicBezTo>
                        <a:pt x="379" y="181"/>
                        <a:pt x="379" y="181"/>
                        <a:pt x="379" y="181"/>
                      </a:cubicBezTo>
                      <a:cubicBezTo>
                        <a:pt x="256" y="182"/>
                        <a:pt x="256" y="182"/>
                        <a:pt x="256" y="182"/>
                      </a:cubicBezTo>
                      <a:cubicBezTo>
                        <a:pt x="256" y="143"/>
                        <a:pt x="255" y="100"/>
                        <a:pt x="255" y="62"/>
                      </a:cubicBezTo>
                      <a:cubicBezTo>
                        <a:pt x="284" y="62"/>
                        <a:pt x="313" y="62"/>
                        <a:pt x="342" y="62"/>
                      </a:cubicBezTo>
                      <a:cubicBezTo>
                        <a:pt x="342" y="62"/>
                        <a:pt x="342" y="62"/>
                        <a:pt x="342" y="62"/>
                      </a:cubicBezTo>
                      <a:cubicBezTo>
                        <a:pt x="342" y="62"/>
                        <a:pt x="342" y="62"/>
                        <a:pt x="342" y="62"/>
                      </a:cubicBezTo>
                      <a:cubicBezTo>
                        <a:pt x="342" y="94"/>
                        <a:pt x="342" y="94"/>
                        <a:pt x="342"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8" y="94"/>
                        <a:pt x="288" y="94"/>
                        <a:pt x="288" y="94"/>
                      </a:cubicBezTo>
                      <a:cubicBezTo>
                        <a:pt x="288" y="149"/>
                        <a:pt x="288" y="149"/>
                        <a:pt x="288" y="149"/>
                      </a:cubicBezTo>
                      <a:cubicBezTo>
                        <a:pt x="379" y="149"/>
                        <a:pt x="379" y="149"/>
                        <a:pt x="379" y="149"/>
                      </a:cubicBezTo>
                      <a:cubicBezTo>
                        <a:pt x="379" y="32"/>
                        <a:pt x="379" y="32"/>
                        <a:pt x="379" y="32"/>
                      </a:cubicBezTo>
                      <a:cubicBezTo>
                        <a:pt x="220" y="32"/>
                        <a:pt x="220" y="32"/>
                        <a:pt x="220" y="32"/>
                      </a:cubicBezTo>
                      <a:cubicBezTo>
                        <a:pt x="220" y="32"/>
                        <a:pt x="220" y="32"/>
                        <a:pt x="220"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6" y="115"/>
                        <a:pt x="156" y="115"/>
                        <a:pt x="156" y="115"/>
                      </a:cubicBezTo>
                      <a:cubicBezTo>
                        <a:pt x="99" y="115"/>
                        <a:pt x="99" y="115"/>
                        <a:pt x="99" y="115"/>
                      </a:cubicBezTo>
                      <a:cubicBezTo>
                        <a:pt x="99" y="116"/>
                        <a:pt x="99" y="116"/>
                        <a:pt x="99" y="116"/>
                      </a:cubicBezTo>
                      <a:cubicBezTo>
                        <a:pt x="70" y="116"/>
                        <a:pt x="70" y="116"/>
                        <a:pt x="70" y="116"/>
                      </a:cubicBezTo>
                      <a:cubicBezTo>
                        <a:pt x="70" y="115"/>
                        <a:pt x="70" y="115"/>
                        <a:pt x="70" y="115"/>
                      </a:cubicBezTo>
                      <a:cubicBezTo>
                        <a:pt x="69" y="115"/>
                        <a:pt x="69" y="115"/>
                        <a:pt x="69" y="115"/>
                      </a:cubicBezTo>
                      <a:cubicBezTo>
                        <a:pt x="69" y="61"/>
                        <a:pt x="69" y="61"/>
                        <a:pt x="69" y="61"/>
                      </a:cubicBezTo>
                      <a:cubicBezTo>
                        <a:pt x="99" y="61"/>
                        <a:pt x="99" y="61"/>
                        <a:pt x="99" y="61"/>
                      </a:cubicBezTo>
                      <a:cubicBezTo>
                        <a:pt x="99" y="84"/>
                        <a:pt x="99" y="84"/>
                        <a:pt x="99" y="84"/>
                      </a:cubicBezTo>
                      <a:cubicBezTo>
                        <a:pt x="124" y="84"/>
                        <a:pt x="124" y="84"/>
                        <a:pt x="124" y="84"/>
                      </a:cubicBezTo>
                      <a:cubicBezTo>
                        <a:pt x="124" y="33"/>
                        <a:pt x="124" y="33"/>
                        <a:pt x="124" y="33"/>
                      </a:cubicBezTo>
                      <a:cubicBezTo>
                        <a:pt x="32" y="33"/>
                        <a:pt x="32" y="33"/>
                        <a:pt x="32" y="33"/>
                      </a:cubicBezTo>
                      <a:lnTo>
                        <a:pt x="32"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56" name="Freeform 22"/>
                <p:cNvSpPr>
                  <a:spLocks/>
                </p:cNvSpPr>
                <p:nvPr/>
              </p:nvSpPr>
              <p:spPr bwMode="auto">
                <a:xfrm>
                  <a:off x="11696660" y="5029200"/>
                  <a:ext cx="526381" cy="126831"/>
                </a:xfrm>
                <a:custGeom>
                  <a:avLst/>
                  <a:gdLst>
                    <a:gd name="T0" fmla="*/ 33 w 412"/>
                    <a:gd name="T1" fmla="*/ 150 h 182"/>
                    <a:gd name="T2" fmla="*/ 187 w 412"/>
                    <a:gd name="T3" fmla="*/ 150 h 182"/>
                    <a:gd name="T4" fmla="*/ 187 w 412"/>
                    <a:gd name="T5" fmla="*/ 1 h 182"/>
                    <a:gd name="T6" fmla="*/ 187 w 412"/>
                    <a:gd name="T7" fmla="*/ 1 h 182"/>
                    <a:gd name="T8" fmla="*/ 187 w 412"/>
                    <a:gd name="T9" fmla="*/ 1 h 182"/>
                    <a:gd name="T10" fmla="*/ 412 w 412"/>
                    <a:gd name="T11" fmla="*/ 0 h 182"/>
                    <a:gd name="T12" fmla="*/ 412 w 412"/>
                    <a:gd name="T13" fmla="*/ 181 h 182"/>
                    <a:gd name="T14" fmla="*/ 380 w 412"/>
                    <a:gd name="T15" fmla="*/ 181 h 182"/>
                    <a:gd name="T16" fmla="*/ 380 w 412"/>
                    <a:gd name="T17" fmla="*/ 181 h 182"/>
                    <a:gd name="T18" fmla="*/ 256 w 412"/>
                    <a:gd name="T19" fmla="*/ 182 h 182"/>
                    <a:gd name="T20" fmla="*/ 256 w 412"/>
                    <a:gd name="T21" fmla="*/ 62 h 182"/>
                    <a:gd name="T22" fmla="*/ 342 w 412"/>
                    <a:gd name="T23" fmla="*/ 62 h 182"/>
                    <a:gd name="T24" fmla="*/ 342 w 412"/>
                    <a:gd name="T25" fmla="*/ 62 h 182"/>
                    <a:gd name="T26" fmla="*/ 343 w 412"/>
                    <a:gd name="T27" fmla="*/ 62 h 182"/>
                    <a:gd name="T28" fmla="*/ 343 w 412"/>
                    <a:gd name="T29" fmla="*/ 94 h 182"/>
                    <a:gd name="T30" fmla="*/ 342 w 412"/>
                    <a:gd name="T31" fmla="*/ 94 h 182"/>
                    <a:gd name="T32" fmla="*/ 342 w 412"/>
                    <a:gd name="T33" fmla="*/ 116 h 182"/>
                    <a:gd name="T34" fmla="*/ 313 w 412"/>
                    <a:gd name="T35" fmla="*/ 116 h 182"/>
                    <a:gd name="T36" fmla="*/ 313 w 412"/>
                    <a:gd name="T37" fmla="*/ 94 h 182"/>
                    <a:gd name="T38" fmla="*/ 289 w 412"/>
                    <a:gd name="T39" fmla="*/ 94 h 182"/>
                    <a:gd name="T40" fmla="*/ 289 w 412"/>
                    <a:gd name="T41" fmla="*/ 149 h 182"/>
                    <a:gd name="T42" fmla="*/ 380 w 412"/>
                    <a:gd name="T43" fmla="*/ 149 h 182"/>
                    <a:gd name="T44" fmla="*/ 380 w 412"/>
                    <a:gd name="T45" fmla="*/ 32 h 182"/>
                    <a:gd name="T46" fmla="*/ 221 w 412"/>
                    <a:gd name="T47" fmla="*/ 32 h 182"/>
                    <a:gd name="T48" fmla="*/ 221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7 w 412"/>
                    <a:gd name="T61" fmla="*/ 115 h 182"/>
                    <a:gd name="T62" fmla="*/ 100 w 412"/>
                    <a:gd name="T63" fmla="*/ 115 h 182"/>
                    <a:gd name="T64" fmla="*/ 100 w 412"/>
                    <a:gd name="T65" fmla="*/ 116 h 182"/>
                    <a:gd name="T66" fmla="*/ 71 w 412"/>
                    <a:gd name="T67" fmla="*/ 116 h 182"/>
                    <a:gd name="T68" fmla="*/ 71 w 412"/>
                    <a:gd name="T69" fmla="*/ 115 h 182"/>
                    <a:gd name="T70" fmla="*/ 70 w 412"/>
                    <a:gd name="T71" fmla="*/ 115 h 182"/>
                    <a:gd name="T72" fmla="*/ 69 w 412"/>
                    <a:gd name="T73" fmla="*/ 61 h 182"/>
                    <a:gd name="T74" fmla="*/ 100 w 412"/>
                    <a:gd name="T75" fmla="*/ 61 h 182"/>
                    <a:gd name="T76" fmla="*/ 100 w 412"/>
                    <a:gd name="T77" fmla="*/ 84 h 182"/>
                    <a:gd name="T78" fmla="*/ 124 w 412"/>
                    <a:gd name="T79" fmla="*/ 84 h 182"/>
                    <a:gd name="T80" fmla="*/ 124 w 412"/>
                    <a:gd name="T81" fmla="*/ 33 h 182"/>
                    <a:gd name="T82" fmla="*/ 33 w 412"/>
                    <a:gd name="T83" fmla="*/ 33 h 182"/>
                    <a:gd name="T84" fmla="*/ 33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3" y="150"/>
                      </a:moveTo>
                      <a:cubicBezTo>
                        <a:pt x="187" y="150"/>
                        <a:pt x="187" y="150"/>
                        <a:pt x="187" y="150"/>
                      </a:cubicBezTo>
                      <a:cubicBezTo>
                        <a:pt x="187" y="1"/>
                        <a:pt x="187" y="1"/>
                        <a:pt x="187"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80" y="181"/>
                        <a:pt x="380" y="181"/>
                        <a:pt x="380" y="181"/>
                      </a:cubicBezTo>
                      <a:cubicBezTo>
                        <a:pt x="380" y="181"/>
                        <a:pt x="380" y="181"/>
                        <a:pt x="380" y="181"/>
                      </a:cubicBezTo>
                      <a:cubicBezTo>
                        <a:pt x="256" y="182"/>
                        <a:pt x="256" y="182"/>
                        <a:pt x="256" y="182"/>
                      </a:cubicBezTo>
                      <a:cubicBezTo>
                        <a:pt x="256" y="143"/>
                        <a:pt x="256" y="100"/>
                        <a:pt x="256" y="62"/>
                      </a:cubicBezTo>
                      <a:cubicBezTo>
                        <a:pt x="285" y="62"/>
                        <a:pt x="313" y="62"/>
                        <a:pt x="342" y="62"/>
                      </a:cubicBezTo>
                      <a:cubicBezTo>
                        <a:pt x="342" y="62"/>
                        <a:pt x="342" y="62"/>
                        <a:pt x="342" y="62"/>
                      </a:cubicBezTo>
                      <a:cubicBezTo>
                        <a:pt x="343" y="62"/>
                        <a:pt x="343" y="62"/>
                        <a:pt x="343" y="62"/>
                      </a:cubicBezTo>
                      <a:cubicBezTo>
                        <a:pt x="343" y="94"/>
                        <a:pt x="343" y="94"/>
                        <a:pt x="343"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9" y="94"/>
                        <a:pt x="289" y="94"/>
                        <a:pt x="289" y="94"/>
                      </a:cubicBezTo>
                      <a:cubicBezTo>
                        <a:pt x="289" y="149"/>
                        <a:pt x="289" y="149"/>
                        <a:pt x="289" y="149"/>
                      </a:cubicBezTo>
                      <a:cubicBezTo>
                        <a:pt x="380" y="149"/>
                        <a:pt x="380" y="149"/>
                        <a:pt x="380" y="149"/>
                      </a:cubicBezTo>
                      <a:cubicBezTo>
                        <a:pt x="380" y="32"/>
                        <a:pt x="380" y="32"/>
                        <a:pt x="380" y="32"/>
                      </a:cubicBezTo>
                      <a:cubicBezTo>
                        <a:pt x="221" y="32"/>
                        <a:pt x="221" y="32"/>
                        <a:pt x="221" y="32"/>
                      </a:cubicBezTo>
                      <a:cubicBezTo>
                        <a:pt x="221" y="32"/>
                        <a:pt x="221" y="32"/>
                        <a:pt x="221"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7" y="115"/>
                        <a:pt x="157" y="115"/>
                        <a:pt x="157" y="115"/>
                      </a:cubicBezTo>
                      <a:cubicBezTo>
                        <a:pt x="100" y="115"/>
                        <a:pt x="100" y="115"/>
                        <a:pt x="100" y="115"/>
                      </a:cubicBezTo>
                      <a:cubicBezTo>
                        <a:pt x="100" y="116"/>
                        <a:pt x="100" y="116"/>
                        <a:pt x="100" y="116"/>
                      </a:cubicBezTo>
                      <a:cubicBezTo>
                        <a:pt x="71" y="116"/>
                        <a:pt x="71" y="116"/>
                        <a:pt x="71" y="116"/>
                      </a:cubicBezTo>
                      <a:cubicBezTo>
                        <a:pt x="71" y="115"/>
                        <a:pt x="71" y="115"/>
                        <a:pt x="71" y="115"/>
                      </a:cubicBezTo>
                      <a:cubicBezTo>
                        <a:pt x="70" y="115"/>
                        <a:pt x="70" y="115"/>
                        <a:pt x="70" y="115"/>
                      </a:cubicBezTo>
                      <a:cubicBezTo>
                        <a:pt x="69" y="61"/>
                        <a:pt x="69" y="61"/>
                        <a:pt x="69" y="61"/>
                      </a:cubicBezTo>
                      <a:cubicBezTo>
                        <a:pt x="100" y="61"/>
                        <a:pt x="100" y="61"/>
                        <a:pt x="100" y="61"/>
                      </a:cubicBezTo>
                      <a:cubicBezTo>
                        <a:pt x="100" y="84"/>
                        <a:pt x="100" y="84"/>
                        <a:pt x="100" y="84"/>
                      </a:cubicBezTo>
                      <a:cubicBezTo>
                        <a:pt x="124" y="84"/>
                        <a:pt x="124" y="84"/>
                        <a:pt x="124" y="84"/>
                      </a:cubicBezTo>
                      <a:cubicBezTo>
                        <a:pt x="124" y="33"/>
                        <a:pt x="124" y="33"/>
                        <a:pt x="124" y="33"/>
                      </a:cubicBezTo>
                      <a:cubicBezTo>
                        <a:pt x="33" y="33"/>
                        <a:pt x="33" y="33"/>
                        <a:pt x="33" y="33"/>
                      </a:cubicBezTo>
                      <a:lnTo>
                        <a:pt x="33"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57" name="Freeform 23"/>
                <p:cNvSpPr>
                  <a:spLocks/>
                </p:cNvSpPr>
                <p:nvPr/>
              </p:nvSpPr>
              <p:spPr bwMode="auto">
                <a:xfrm>
                  <a:off x="12250836" y="5029200"/>
                  <a:ext cx="524643" cy="126831"/>
                </a:xfrm>
                <a:custGeom>
                  <a:avLst/>
                  <a:gdLst>
                    <a:gd name="T0" fmla="*/ 32 w 411"/>
                    <a:gd name="T1" fmla="*/ 150 h 182"/>
                    <a:gd name="T2" fmla="*/ 186 w 411"/>
                    <a:gd name="T3" fmla="*/ 150 h 182"/>
                    <a:gd name="T4" fmla="*/ 186 w 411"/>
                    <a:gd name="T5" fmla="*/ 1 h 182"/>
                    <a:gd name="T6" fmla="*/ 187 w 411"/>
                    <a:gd name="T7" fmla="*/ 1 h 182"/>
                    <a:gd name="T8" fmla="*/ 187 w 411"/>
                    <a:gd name="T9" fmla="*/ 1 h 182"/>
                    <a:gd name="T10" fmla="*/ 411 w 411"/>
                    <a:gd name="T11" fmla="*/ 0 h 182"/>
                    <a:gd name="T12" fmla="*/ 411 w 411"/>
                    <a:gd name="T13" fmla="*/ 181 h 182"/>
                    <a:gd name="T14" fmla="*/ 379 w 411"/>
                    <a:gd name="T15" fmla="*/ 181 h 182"/>
                    <a:gd name="T16" fmla="*/ 379 w 411"/>
                    <a:gd name="T17" fmla="*/ 181 h 182"/>
                    <a:gd name="T18" fmla="*/ 256 w 411"/>
                    <a:gd name="T19" fmla="*/ 182 h 182"/>
                    <a:gd name="T20" fmla="*/ 255 w 411"/>
                    <a:gd name="T21" fmla="*/ 62 h 182"/>
                    <a:gd name="T22" fmla="*/ 342 w 411"/>
                    <a:gd name="T23" fmla="*/ 62 h 182"/>
                    <a:gd name="T24" fmla="*/ 342 w 411"/>
                    <a:gd name="T25" fmla="*/ 62 h 182"/>
                    <a:gd name="T26" fmla="*/ 342 w 411"/>
                    <a:gd name="T27" fmla="*/ 62 h 182"/>
                    <a:gd name="T28" fmla="*/ 342 w 411"/>
                    <a:gd name="T29" fmla="*/ 94 h 182"/>
                    <a:gd name="T30" fmla="*/ 342 w 411"/>
                    <a:gd name="T31" fmla="*/ 94 h 182"/>
                    <a:gd name="T32" fmla="*/ 342 w 411"/>
                    <a:gd name="T33" fmla="*/ 116 h 182"/>
                    <a:gd name="T34" fmla="*/ 313 w 411"/>
                    <a:gd name="T35" fmla="*/ 116 h 182"/>
                    <a:gd name="T36" fmla="*/ 313 w 411"/>
                    <a:gd name="T37" fmla="*/ 94 h 182"/>
                    <a:gd name="T38" fmla="*/ 288 w 411"/>
                    <a:gd name="T39" fmla="*/ 94 h 182"/>
                    <a:gd name="T40" fmla="*/ 288 w 411"/>
                    <a:gd name="T41" fmla="*/ 149 h 182"/>
                    <a:gd name="T42" fmla="*/ 379 w 411"/>
                    <a:gd name="T43" fmla="*/ 149 h 182"/>
                    <a:gd name="T44" fmla="*/ 379 w 411"/>
                    <a:gd name="T45" fmla="*/ 32 h 182"/>
                    <a:gd name="T46" fmla="*/ 220 w 411"/>
                    <a:gd name="T47" fmla="*/ 32 h 182"/>
                    <a:gd name="T48" fmla="*/ 220 w 411"/>
                    <a:gd name="T49" fmla="*/ 32 h 182"/>
                    <a:gd name="T50" fmla="*/ 219 w 411"/>
                    <a:gd name="T51" fmla="*/ 32 h 182"/>
                    <a:gd name="T52" fmla="*/ 219 w 411"/>
                    <a:gd name="T53" fmla="*/ 182 h 182"/>
                    <a:gd name="T54" fmla="*/ 0 w 411"/>
                    <a:gd name="T55" fmla="*/ 182 h 182"/>
                    <a:gd name="T56" fmla="*/ 0 w 411"/>
                    <a:gd name="T57" fmla="*/ 1 h 182"/>
                    <a:gd name="T58" fmla="*/ 156 w 411"/>
                    <a:gd name="T59" fmla="*/ 0 h 182"/>
                    <a:gd name="T60" fmla="*/ 156 w 411"/>
                    <a:gd name="T61" fmla="*/ 115 h 182"/>
                    <a:gd name="T62" fmla="*/ 99 w 411"/>
                    <a:gd name="T63" fmla="*/ 115 h 182"/>
                    <a:gd name="T64" fmla="*/ 99 w 411"/>
                    <a:gd name="T65" fmla="*/ 116 h 182"/>
                    <a:gd name="T66" fmla="*/ 70 w 411"/>
                    <a:gd name="T67" fmla="*/ 116 h 182"/>
                    <a:gd name="T68" fmla="*/ 70 w 411"/>
                    <a:gd name="T69" fmla="*/ 115 h 182"/>
                    <a:gd name="T70" fmla="*/ 69 w 411"/>
                    <a:gd name="T71" fmla="*/ 115 h 182"/>
                    <a:gd name="T72" fmla="*/ 69 w 411"/>
                    <a:gd name="T73" fmla="*/ 61 h 182"/>
                    <a:gd name="T74" fmla="*/ 99 w 411"/>
                    <a:gd name="T75" fmla="*/ 61 h 182"/>
                    <a:gd name="T76" fmla="*/ 99 w 411"/>
                    <a:gd name="T77" fmla="*/ 84 h 182"/>
                    <a:gd name="T78" fmla="*/ 123 w 411"/>
                    <a:gd name="T79" fmla="*/ 84 h 182"/>
                    <a:gd name="T80" fmla="*/ 123 w 411"/>
                    <a:gd name="T81" fmla="*/ 33 h 182"/>
                    <a:gd name="T82" fmla="*/ 32 w 411"/>
                    <a:gd name="T83" fmla="*/ 33 h 182"/>
                    <a:gd name="T84" fmla="*/ 32 w 411"/>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1" h="182">
                      <a:moveTo>
                        <a:pt x="32" y="150"/>
                      </a:moveTo>
                      <a:cubicBezTo>
                        <a:pt x="186" y="150"/>
                        <a:pt x="186" y="150"/>
                        <a:pt x="186" y="150"/>
                      </a:cubicBezTo>
                      <a:cubicBezTo>
                        <a:pt x="186" y="1"/>
                        <a:pt x="186" y="1"/>
                        <a:pt x="186" y="1"/>
                      </a:cubicBezTo>
                      <a:cubicBezTo>
                        <a:pt x="187" y="1"/>
                        <a:pt x="187" y="1"/>
                        <a:pt x="187" y="1"/>
                      </a:cubicBezTo>
                      <a:cubicBezTo>
                        <a:pt x="187" y="1"/>
                        <a:pt x="187" y="1"/>
                        <a:pt x="187" y="1"/>
                      </a:cubicBezTo>
                      <a:cubicBezTo>
                        <a:pt x="268" y="1"/>
                        <a:pt x="332" y="0"/>
                        <a:pt x="411" y="0"/>
                      </a:cubicBezTo>
                      <a:cubicBezTo>
                        <a:pt x="411" y="181"/>
                        <a:pt x="411" y="181"/>
                        <a:pt x="411" y="181"/>
                      </a:cubicBezTo>
                      <a:cubicBezTo>
                        <a:pt x="379" y="181"/>
                        <a:pt x="379" y="181"/>
                        <a:pt x="379" y="181"/>
                      </a:cubicBezTo>
                      <a:cubicBezTo>
                        <a:pt x="379" y="181"/>
                        <a:pt x="379" y="181"/>
                        <a:pt x="379" y="181"/>
                      </a:cubicBezTo>
                      <a:cubicBezTo>
                        <a:pt x="256" y="182"/>
                        <a:pt x="256" y="182"/>
                        <a:pt x="256" y="182"/>
                      </a:cubicBezTo>
                      <a:cubicBezTo>
                        <a:pt x="256" y="143"/>
                        <a:pt x="255" y="100"/>
                        <a:pt x="255" y="62"/>
                      </a:cubicBezTo>
                      <a:cubicBezTo>
                        <a:pt x="284" y="62"/>
                        <a:pt x="313" y="62"/>
                        <a:pt x="342" y="62"/>
                      </a:cubicBezTo>
                      <a:cubicBezTo>
                        <a:pt x="342" y="62"/>
                        <a:pt x="342" y="62"/>
                        <a:pt x="342" y="62"/>
                      </a:cubicBezTo>
                      <a:cubicBezTo>
                        <a:pt x="342" y="62"/>
                        <a:pt x="342" y="62"/>
                        <a:pt x="342" y="62"/>
                      </a:cubicBezTo>
                      <a:cubicBezTo>
                        <a:pt x="342" y="94"/>
                        <a:pt x="342" y="94"/>
                        <a:pt x="342"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8" y="94"/>
                        <a:pt x="288" y="94"/>
                        <a:pt x="288" y="94"/>
                      </a:cubicBezTo>
                      <a:cubicBezTo>
                        <a:pt x="288" y="149"/>
                        <a:pt x="288" y="149"/>
                        <a:pt x="288" y="149"/>
                      </a:cubicBezTo>
                      <a:cubicBezTo>
                        <a:pt x="379" y="149"/>
                        <a:pt x="379" y="149"/>
                        <a:pt x="379" y="149"/>
                      </a:cubicBezTo>
                      <a:cubicBezTo>
                        <a:pt x="379" y="32"/>
                        <a:pt x="379" y="32"/>
                        <a:pt x="379" y="32"/>
                      </a:cubicBezTo>
                      <a:cubicBezTo>
                        <a:pt x="220" y="32"/>
                        <a:pt x="220" y="32"/>
                        <a:pt x="220" y="32"/>
                      </a:cubicBezTo>
                      <a:cubicBezTo>
                        <a:pt x="220" y="32"/>
                        <a:pt x="220" y="32"/>
                        <a:pt x="220"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6" y="115"/>
                        <a:pt x="156" y="115"/>
                        <a:pt x="156" y="115"/>
                      </a:cubicBezTo>
                      <a:cubicBezTo>
                        <a:pt x="99" y="115"/>
                        <a:pt x="99" y="115"/>
                        <a:pt x="99" y="115"/>
                      </a:cubicBezTo>
                      <a:cubicBezTo>
                        <a:pt x="99" y="116"/>
                        <a:pt x="99" y="116"/>
                        <a:pt x="99" y="116"/>
                      </a:cubicBezTo>
                      <a:cubicBezTo>
                        <a:pt x="70" y="116"/>
                        <a:pt x="70" y="116"/>
                        <a:pt x="70" y="116"/>
                      </a:cubicBezTo>
                      <a:cubicBezTo>
                        <a:pt x="70" y="115"/>
                        <a:pt x="70" y="115"/>
                        <a:pt x="70" y="115"/>
                      </a:cubicBezTo>
                      <a:cubicBezTo>
                        <a:pt x="69" y="115"/>
                        <a:pt x="69" y="115"/>
                        <a:pt x="69" y="115"/>
                      </a:cubicBezTo>
                      <a:cubicBezTo>
                        <a:pt x="69" y="61"/>
                        <a:pt x="69" y="61"/>
                        <a:pt x="69" y="61"/>
                      </a:cubicBezTo>
                      <a:cubicBezTo>
                        <a:pt x="99" y="61"/>
                        <a:pt x="99" y="61"/>
                        <a:pt x="99" y="61"/>
                      </a:cubicBezTo>
                      <a:cubicBezTo>
                        <a:pt x="99" y="84"/>
                        <a:pt x="99" y="84"/>
                        <a:pt x="99" y="84"/>
                      </a:cubicBezTo>
                      <a:cubicBezTo>
                        <a:pt x="123" y="84"/>
                        <a:pt x="123" y="84"/>
                        <a:pt x="123" y="84"/>
                      </a:cubicBezTo>
                      <a:cubicBezTo>
                        <a:pt x="123" y="33"/>
                        <a:pt x="123" y="33"/>
                        <a:pt x="123" y="33"/>
                      </a:cubicBezTo>
                      <a:cubicBezTo>
                        <a:pt x="32" y="33"/>
                        <a:pt x="32" y="33"/>
                        <a:pt x="32" y="33"/>
                      </a:cubicBezTo>
                      <a:lnTo>
                        <a:pt x="32"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58" name="Freeform 24"/>
                <p:cNvSpPr>
                  <a:spLocks/>
                </p:cNvSpPr>
                <p:nvPr/>
              </p:nvSpPr>
              <p:spPr bwMode="auto">
                <a:xfrm>
                  <a:off x="12806750" y="5029200"/>
                  <a:ext cx="526381" cy="126831"/>
                </a:xfrm>
                <a:custGeom>
                  <a:avLst/>
                  <a:gdLst>
                    <a:gd name="T0" fmla="*/ 33 w 412"/>
                    <a:gd name="T1" fmla="*/ 150 h 182"/>
                    <a:gd name="T2" fmla="*/ 187 w 412"/>
                    <a:gd name="T3" fmla="*/ 150 h 182"/>
                    <a:gd name="T4" fmla="*/ 187 w 412"/>
                    <a:gd name="T5" fmla="*/ 1 h 182"/>
                    <a:gd name="T6" fmla="*/ 187 w 412"/>
                    <a:gd name="T7" fmla="*/ 1 h 182"/>
                    <a:gd name="T8" fmla="*/ 187 w 412"/>
                    <a:gd name="T9" fmla="*/ 1 h 182"/>
                    <a:gd name="T10" fmla="*/ 412 w 412"/>
                    <a:gd name="T11" fmla="*/ 0 h 182"/>
                    <a:gd name="T12" fmla="*/ 412 w 412"/>
                    <a:gd name="T13" fmla="*/ 181 h 182"/>
                    <a:gd name="T14" fmla="*/ 380 w 412"/>
                    <a:gd name="T15" fmla="*/ 181 h 182"/>
                    <a:gd name="T16" fmla="*/ 380 w 412"/>
                    <a:gd name="T17" fmla="*/ 181 h 182"/>
                    <a:gd name="T18" fmla="*/ 256 w 412"/>
                    <a:gd name="T19" fmla="*/ 182 h 182"/>
                    <a:gd name="T20" fmla="*/ 255 w 412"/>
                    <a:gd name="T21" fmla="*/ 62 h 182"/>
                    <a:gd name="T22" fmla="*/ 342 w 412"/>
                    <a:gd name="T23" fmla="*/ 62 h 182"/>
                    <a:gd name="T24" fmla="*/ 342 w 412"/>
                    <a:gd name="T25" fmla="*/ 62 h 182"/>
                    <a:gd name="T26" fmla="*/ 342 w 412"/>
                    <a:gd name="T27" fmla="*/ 62 h 182"/>
                    <a:gd name="T28" fmla="*/ 342 w 412"/>
                    <a:gd name="T29" fmla="*/ 94 h 182"/>
                    <a:gd name="T30" fmla="*/ 342 w 412"/>
                    <a:gd name="T31" fmla="*/ 94 h 182"/>
                    <a:gd name="T32" fmla="*/ 342 w 412"/>
                    <a:gd name="T33" fmla="*/ 116 h 182"/>
                    <a:gd name="T34" fmla="*/ 313 w 412"/>
                    <a:gd name="T35" fmla="*/ 116 h 182"/>
                    <a:gd name="T36" fmla="*/ 313 w 412"/>
                    <a:gd name="T37" fmla="*/ 94 h 182"/>
                    <a:gd name="T38" fmla="*/ 288 w 412"/>
                    <a:gd name="T39" fmla="*/ 94 h 182"/>
                    <a:gd name="T40" fmla="*/ 288 w 412"/>
                    <a:gd name="T41" fmla="*/ 149 h 182"/>
                    <a:gd name="T42" fmla="*/ 380 w 412"/>
                    <a:gd name="T43" fmla="*/ 149 h 182"/>
                    <a:gd name="T44" fmla="*/ 380 w 412"/>
                    <a:gd name="T45" fmla="*/ 32 h 182"/>
                    <a:gd name="T46" fmla="*/ 220 w 412"/>
                    <a:gd name="T47" fmla="*/ 32 h 182"/>
                    <a:gd name="T48" fmla="*/ 220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7 w 412"/>
                    <a:gd name="T61" fmla="*/ 115 h 182"/>
                    <a:gd name="T62" fmla="*/ 100 w 412"/>
                    <a:gd name="T63" fmla="*/ 115 h 182"/>
                    <a:gd name="T64" fmla="*/ 100 w 412"/>
                    <a:gd name="T65" fmla="*/ 116 h 182"/>
                    <a:gd name="T66" fmla="*/ 71 w 412"/>
                    <a:gd name="T67" fmla="*/ 116 h 182"/>
                    <a:gd name="T68" fmla="*/ 71 w 412"/>
                    <a:gd name="T69" fmla="*/ 115 h 182"/>
                    <a:gd name="T70" fmla="*/ 70 w 412"/>
                    <a:gd name="T71" fmla="*/ 115 h 182"/>
                    <a:gd name="T72" fmla="*/ 69 w 412"/>
                    <a:gd name="T73" fmla="*/ 61 h 182"/>
                    <a:gd name="T74" fmla="*/ 100 w 412"/>
                    <a:gd name="T75" fmla="*/ 61 h 182"/>
                    <a:gd name="T76" fmla="*/ 100 w 412"/>
                    <a:gd name="T77" fmla="*/ 84 h 182"/>
                    <a:gd name="T78" fmla="*/ 124 w 412"/>
                    <a:gd name="T79" fmla="*/ 84 h 182"/>
                    <a:gd name="T80" fmla="*/ 124 w 412"/>
                    <a:gd name="T81" fmla="*/ 33 h 182"/>
                    <a:gd name="T82" fmla="*/ 33 w 412"/>
                    <a:gd name="T83" fmla="*/ 33 h 182"/>
                    <a:gd name="T84" fmla="*/ 33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3" y="150"/>
                      </a:moveTo>
                      <a:cubicBezTo>
                        <a:pt x="187" y="150"/>
                        <a:pt x="187" y="150"/>
                        <a:pt x="187" y="150"/>
                      </a:cubicBezTo>
                      <a:cubicBezTo>
                        <a:pt x="187" y="1"/>
                        <a:pt x="187" y="1"/>
                        <a:pt x="187"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80" y="181"/>
                        <a:pt x="380" y="181"/>
                        <a:pt x="380" y="181"/>
                      </a:cubicBezTo>
                      <a:cubicBezTo>
                        <a:pt x="380" y="181"/>
                        <a:pt x="380" y="181"/>
                        <a:pt x="380" y="181"/>
                      </a:cubicBezTo>
                      <a:cubicBezTo>
                        <a:pt x="256" y="182"/>
                        <a:pt x="256" y="182"/>
                        <a:pt x="256" y="182"/>
                      </a:cubicBezTo>
                      <a:cubicBezTo>
                        <a:pt x="256" y="143"/>
                        <a:pt x="255" y="100"/>
                        <a:pt x="255" y="62"/>
                      </a:cubicBezTo>
                      <a:cubicBezTo>
                        <a:pt x="285" y="62"/>
                        <a:pt x="313" y="62"/>
                        <a:pt x="342" y="62"/>
                      </a:cubicBezTo>
                      <a:cubicBezTo>
                        <a:pt x="342" y="62"/>
                        <a:pt x="342" y="62"/>
                        <a:pt x="342" y="62"/>
                      </a:cubicBezTo>
                      <a:cubicBezTo>
                        <a:pt x="342" y="62"/>
                        <a:pt x="342" y="62"/>
                        <a:pt x="342" y="62"/>
                      </a:cubicBezTo>
                      <a:cubicBezTo>
                        <a:pt x="342" y="94"/>
                        <a:pt x="342" y="94"/>
                        <a:pt x="342"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8" y="94"/>
                        <a:pt x="288" y="94"/>
                        <a:pt x="288" y="94"/>
                      </a:cubicBezTo>
                      <a:cubicBezTo>
                        <a:pt x="288" y="149"/>
                        <a:pt x="288" y="149"/>
                        <a:pt x="288" y="149"/>
                      </a:cubicBezTo>
                      <a:cubicBezTo>
                        <a:pt x="380" y="149"/>
                        <a:pt x="380" y="149"/>
                        <a:pt x="380" y="149"/>
                      </a:cubicBezTo>
                      <a:cubicBezTo>
                        <a:pt x="380" y="32"/>
                        <a:pt x="380" y="32"/>
                        <a:pt x="380" y="32"/>
                      </a:cubicBezTo>
                      <a:cubicBezTo>
                        <a:pt x="220" y="32"/>
                        <a:pt x="220" y="32"/>
                        <a:pt x="220" y="32"/>
                      </a:cubicBezTo>
                      <a:cubicBezTo>
                        <a:pt x="220" y="32"/>
                        <a:pt x="220" y="32"/>
                        <a:pt x="220"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7" y="115"/>
                        <a:pt x="157" y="115"/>
                        <a:pt x="157" y="115"/>
                      </a:cubicBezTo>
                      <a:cubicBezTo>
                        <a:pt x="100" y="115"/>
                        <a:pt x="100" y="115"/>
                        <a:pt x="100" y="115"/>
                      </a:cubicBezTo>
                      <a:cubicBezTo>
                        <a:pt x="100" y="116"/>
                        <a:pt x="100" y="116"/>
                        <a:pt x="100" y="116"/>
                      </a:cubicBezTo>
                      <a:cubicBezTo>
                        <a:pt x="71" y="116"/>
                        <a:pt x="71" y="116"/>
                        <a:pt x="71" y="116"/>
                      </a:cubicBezTo>
                      <a:cubicBezTo>
                        <a:pt x="71" y="115"/>
                        <a:pt x="71" y="115"/>
                        <a:pt x="71" y="115"/>
                      </a:cubicBezTo>
                      <a:cubicBezTo>
                        <a:pt x="70" y="115"/>
                        <a:pt x="70" y="115"/>
                        <a:pt x="70" y="115"/>
                      </a:cubicBezTo>
                      <a:cubicBezTo>
                        <a:pt x="69" y="61"/>
                        <a:pt x="69" y="61"/>
                        <a:pt x="69" y="61"/>
                      </a:cubicBezTo>
                      <a:cubicBezTo>
                        <a:pt x="100" y="61"/>
                        <a:pt x="100" y="61"/>
                        <a:pt x="100" y="61"/>
                      </a:cubicBezTo>
                      <a:cubicBezTo>
                        <a:pt x="100" y="84"/>
                        <a:pt x="100" y="84"/>
                        <a:pt x="100" y="84"/>
                      </a:cubicBezTo>
                      <a:cubicBezTo>
                        <a:pt x="124" y="84"/>
                        <a:pt x="124" y="84"/>
                        <a:pt x="124" y="84"/>
                      </a:cubicBezTo>
                      <a:cubicBezTo>
                        <a:pt x="124" y="33"/>
                        <a:pt x="124" y="33"/>
                        <a:pt x="124" y="33"/>
                      </a:cubicBezTo>
                      <a:cubicBezTo>
                        <a:pt x="33" y="33"/>
                        <a:pt x="33" y="33"/>
                        <a:pt x="33" y="33"/>
                      </a:cubicBezTo>
                      <a:lnTo>
                        <a:pt x="33"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59" name="Freeform 25"/>
                <p:cNvSpPr>
                  <a:spLocks/>
                </p:cNvSpPr>
                <p:nvPr/>
              </p:nvSpPr>
              <p:spPr bwMode="auto">
                <a:xfrm>
                  <a:off x="13364400" y="5029200"/>
                  <a:ext cx="526381" cy="126831"/>
                </a:xfrm>
                <a:custGeom>
                  <a:avLst/>
                  <a:gdLst>
                    <a:gd name="T0" fmla="*/ 32 w 412"/>
                    <a:gd name="T1" fmla="*/ 150 h 182"/>
                    <a:gd name="T2" fmla="*/ 186 w 412"/>
                    <a:gd name="T3" fmla="*/ 150 h 182"/>
                    <a:gd name="T4" fmla="*/ 186 w 412"/>
                    <a:gd name="T5" fmla="*/ 1 h 182"/>
                    <a:gd name="T6" fmla="*/ 187 w 412"/>
                    <a:gd name="T7" fmla="*/ 1 h 182"/>
                    <a:gd name="T8" fmla="*/ 187 w 412"/>
                    <a:gd name="T9" fmla="*/ 1 h 182"/>
                    <a:gd name="T10" fmla="*/ 412 w 412"/>
                    <a:gd name="T11" fmla="*/ 0 h 182"/>
                    <a:gd name="T12" fmla="*/ 412 w 412"/>
                    <a:gd name="T13" fmla="*/ 181 h 182"/>
                    <a:gd name="T14" fmla="*/ 379 w 412"/>
                    <a:gd name="T15" fmla="*/ 181 h 182"/>
                    <a:gd name="T16" fmla="*/ 379 w 412"/>
                    <a:gd name="T17" fmla="*/ 181 h 182"/>
                    <a:gd name="T18" fmla="*/ 256 w 412"/>
                    <a:gd name="T19" fmla="*/ 182 h 182"/>
                    <a:gd name="T20" fmla="*/ 255 w 412"/>
                    <a:gd name="T21" fmla="*/ 62 h 182"/>
                    <a:gd name="T22" fmla="*/ 342 w 412"/>
                    <a:gd name="T23" fmla="*/ 62 h 182"/>
                    <a:gd name="T24" fmla="*/ 342 w 412"/>
                    <a:gd name="T25" fmla="*/ 62 h 182"/>
                    <a:gd name="T26" fmla="*/ 342 w 412"/>
                    <a:gd name="T27" fmla="*/ 62 h 182"/>
                    <a:gd name="T28" fmla="*/ 342 w 412"/>
                    <a:gd name="T29" fmla="*/ 94 h 182"/>
                    <a:gd name="T30" fmla="*/ 342 w 412"/>
                    <a:gd name="T31" fmla="*/ 94 h 182"/>
                    <a:gd name="T32" fmla="*/ 342 w 412"/>
                    <a:gd name="T33" fmla="*/ 116 h 182"/>
                    <a:gd name="T34" fmla="*/ 313 w 412"/>
                    <a:gd name="T35" fmla="*/ 116 h 182"/>
                    <a:gd name="T36" fmla="*/ 313 w 412"/>
                    <a:gd name="T37" fmla="*/ 94 h 182"/>
                    <a:gd name="T38" fmla="*/ 288 w 412"/>
                    <a:gd name="T39" fmla="*/ 94 h 182"/>
                    <a:gd name="T40" fmla="*/ 288 w 412"/>
                    <a:gd name="T41" fmla="*/ 149 h 182"/>
                    <a:gd name="T42" fmla="*/ 379 w 412"/>
                    <a:gd name="T43" fmla="*/ 149 h 182"/>
                    <a:gd name="T44" fmla="*/ 379 w 412"/>
                    <a:gd name="T45" fmla="*/ 32 h 182"/>
                    <a:gd name="T46" fmla="*/ 220 w 412"/>
                    <a:gd name="T47" fmla="*/ 32 h 182"/>
                    <a:gd name="T48" fmla="*/ 220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6 w 412"/>
                    <a:gd name="T61" fmla="*/ 115 h 182"/>
                    <a:gd name="T62" fmla="*/ 99 w 412"/>
                    <a:gd name="T63" fmla="*/ 115 h 182"/>
                    <a:gd name="T64" fmla="*/ 99 w 412"/>
                    <a:gd name="T65" fmla="*/ 116 h 182"/>
                    <a:gd name="T66" fmla="*/ 70 w 412"/>
                    <a:gd name="T67" fmla="*/ 116 h 182"/>
                    <a:gd name="T68" fmla="*/ 70 w 412"/>
                    <a:gd name="T69" fmla="*/ 115 h 182"/>
                    <a:gd name="T70" fmla="*/ 69 w 412"/>
                    <a:gd name="T71" fmla="*/ 115 h 182"/>
                    <a:gd name="T72" fmla="*/ 69 w 412"/>
                    <a:gd name="T73" fmla="*/ 61 h 182"/>
                    <a:gd name="T74" fmla="*/ 99 w 412"/>
                    <a:gd name="T75" fmla="*/ 61 h 182"/>
                    <a:gd name="T76" fmla="*/ 99 w 412"/>
                    <a:gd name="T77" fmla="*/ 84 h 182"/>
                    <a:gd name="T78" fmla="*/ 123 w 412"/>
                    <a:gd name="T79" fmla="*/ 84 h 182"/>
                    <a:gd name="T80" fmla="*/ 123 w 412"/>
                    <a:gd name="T81" fmla="*/ 33 h 182"/>
                    <a:gd name="T82" fmla="*/ 32 w 412"/>
                    <a:gd name="T83" fmla="*/ 33 h 182"/>
                    <a:gd name="T84" fmla="*/ 32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2" y="150"/>
                      </a:moveTo>
                      <a:cubicBezTo>
                        <a:pt x="186" y="150"/>
                        <a:pt x="186" y="150"/>
                        <a:pt x="186" y="150"/>
                      </a:cubicBezTo>
                      <a:cubicBezTo>
                        <a:pt x="186" y="1"/>
                        <a:pt x="186" y="1"/>
                        <a:pt x="186"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79" y="181"/>
                        <a:pt x="379" y="181"/>
                        <a:pt x="379" y="181"/>
                      </a:cubicBezTo>
                      <a:cubicBezTo>
                        <a:pt x="379" y="181"/>
                        <a:pt x="379" y="181"/>
                        <a:pt x="379" y="181"/>
                      </a:cubicBezTo>
                      <a:cubicBezTo>
                        <a:pt x="256" y="182"/>
                        <a:pt x="256" y="182"/>
                        <a:pt x="256" y="182"/>
                      </a:cubicBezTo>
                      <a:cubicBezTo>
                        <a:pt x="256" y="143"/>
                        <a:pt x="255" y="100"/>
                        <a:pt x="255" y="62"/>
                      </a:cubicBezTo>
                      <a:cubicBezTo>
                        <a:pt x="284" y="62"/>
                        <a:pt x="313" y="62"/>
                        <a:pt x="342" y="62"/>
                      </a:cubicBezTo>
                      <a:cubicBezTo>
                        <a:pt x="342" y="62"/>
                        <a:pt x="342" y="62"/>
                        <a:pt x="342" y="62"/>
                      </a:cubicBezTo>
                      <a:cubicBezTo>
                        <a:pt x="342" y="62"/>
                        <a:pt x="342" y="62"/>
                        <a:pt x="342" y="62"/>
                      </a:cubicBezTo>
                      <a:cubicBezTo>
                        <a:pt x="342" y="94"/>
                        <a:pt x="342" y="94"/>
                        <a:pt x="342"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8" y="94"/>
                        <a:pt x="288" y="94"/>
                        <a:pt x="288" y="94"/>
                      </a:cubicBezTo>
                      <a:cubicBezTo>
                        <a:pt x="288" y="149"/>
                        <a:pt x="288" y="149"/>
                        <a:pt x="288" y="149"/>
                      </a:cubicBezTo>
                      <a:cubicBezTo>
                        <a:pt x="379" y="149"/>
                        <a:pt x="379" y="149"/>
                        <a:pt x="379" y="149"/>
                      </a:cubicBezTo>
                      <a:cubicBezTo>
                        <a:pt x="379" y="32"/>
                        <a:pt x="379" y="32"/>
                        <a:pt x="379" y="32"/>
                      </a:cubicBezTo>
                      <a:cubicBezTo>
                        <a:pt x="220" y="32"/>
                        <a:pt x="220" y="32"/>
                        <a:pt x="220" y="32"/>
                      </a:cubicBezTo>
                      <a:cubicBezTo>
                        <a:pt x="220" y="32"/>
                        <a:pt x="220" y="32"/>
                        <a:pt x="220"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6" y="115"/>
                        <a:pt x="156" y="115"/>
                        <a:pt x="156" y="115"/>
                      </a:cubicBezTo>
                      <a:cubicBezTo>
                        <a:pt x="99" y="115"/>
                        <a:pt x="99" y="115"/>
                        <a:pt x="99" y="115"/>
                      </a:cubicBezTo>
                      <a:cubicBezTo>
                        <a:pt x="99" y="116"/>
                        <a:pt x="99" y="116"/>
                        <a:pt x="99" y="116"/>
                      </a:cubicBezTo>
                      <a:cubicBezTo>
                        <a:pt x="70" y="116"/>
                        <a:pt x="70" y="116"/>
                        <a:pt x="70" y="116"/>
                      </a:cubicBezTo>
                      <a:cubicBezTo>
                        <a:pt x="70" y="115"/>
                        <a:pt x="70" y="115"/>
                        <a:pt x="70" y="115"/>
                      </a:cubicBezTo>
                      <a:cubicBezTo>
                        <a:pt x="69" y="115"/>
                        <a:pt x="69" y="115"/>
                        <a:pt x="69" y="115"/>
                      </a:cubicBezTo>
                      <a:cubicBezTo>
                        <a:pt x="69" y="61"/>
                        <a:pt x="69" y="61"/>
                        <a:pt x="69" y="61"/>
                      </a:cubicBezTo>
                      <a:cubicBezTo>
                        <a:pt x="99" y="61"/>
                        <a:pt x="99" y="61"/>
                        <a:pt x="99" y="61"/>
                      </a:cubicBezTo>
                      <a:cubicBezTo>
                        <a:pt x="99" y="84"/>
                        <a:pt x="99" y="84"/>
                        <a:pt x="99" y="84"/>
                      </a:cubicBezTo>
                      <a:cubicBezTo>
                        <a:pt x="123" y="84"/>
                        <a:pt x="123" y="84"/>
                        <a:pt x="123" y="84"/>
                      </a:cubicBezTo>
                      <a:cubicBezTo>
                        <a:pt x="123" y="33"/>
                        <a:pt x="123" y="33"/>
                        <a:pt x="123" y="33"/>
                      </a:cubicBezTo>
                      <a:cubicBezTo>
                        <a:pt x="32" y="33"/>
                        <a:pt x="32" y="33"/>
                        <a:pt x="32" y="33"/>
                      </a:cubicBezTo>
                      <a:lnTo>
                        <a:pt x="32"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grpSp>
          <p:sp>
            <p:nvSpPr>
              <p:cNvPr id="37" name="Freeform 5"/>
              <p:cNvSpPr>
                <a:spLocks/>
              </p:cNvSpPr>
              <p:nvPr/>
            </p:nvSpPr>
            <p:spPr bwMode="auto">
              <a:xfrm>
                <a:off x="13957724" y="4880089"/>
                <a:ext cx="498907" cy="149111"/>
              </a:xfrm>
              <a:custGeom>
                <a:avLst/>
                <a:gdLst>
                  <a:gd name="T0" fmla="*/ 33 w 412"/>
                  <a:gd name="T1" fmla="*/ 150 h 182"/>
                  <a:gd name="T2" fmla="*/ 187 w 412"/>
                  <a:gd name="T3" fmla="*/ 150 h 182"/>
                  <a:gd name="T4" fmla="*/ 187 w 412"/>
                  <a:gd name="T5" fmla="*/ 1 h 182"/>
                  <a:gd name="T6" fmla="*/ 187 w 412"/>
                  <a:gd name="T7" fmla="*/ 1 h 182"/>
                  <a:gd name="T8" fmla="*/ 187 w 412"/>
                  <a:gd name="T9" fmla="*/ 1 h 182"/>
                  <a:gd name="T10" fmla="*/ 412 w 412"/>
                  <a:gd name="T11" fmla="*/ 0 h 182"/>
                  <a:gd name="T12" fmla="*/ 412 w 412"/>
                  <a:gd name="T13" fmla="*/ 181 h 182"/>
                  <a:gd name="T14" fmla="*/ 379 w 412"/>
                  <a:gd name="T15" fmla="*/ 181 h 182"/>
                  <a:gd name="T16" fmla="*/ 379 w 412"/>
                  <a:gd name="T17" fmla="*/ 181 h 182"/>
                  <a:gd name="T18" fmla="*/ 256 w 412"/>
                  <a:gd name="T19" fmla="*/ 182 h 182"/>
                  <a:gd name="T20" fmla="*/ 255 w 412"/>
                  <a:gd name="T21" fmla="*/ 62 h 182"/>
                  <a:gd name="T22" fmla="*/ 342 w 412"/>
                  <a:gd name="T23" fmla="*/ 62 h 182"/>
                  <a:gd name="T24" fmla="*/ 342 w 412"/>
                  <a:gd name="T25" fmla="*/ 62 h 182"/>
                  <a:gd name="T26" fmla="*/ 342 w 412"/>
                  <a:gd name="T27" fmla="*/ 62 h 182"/>
                  <a:gd name="T28" fmla="*/ 342 w 412"/>
                  <a:gd name="T29" fmla="*/ 94 h 182"/>
                  <a:gd name="T30" fmla="*/ 342 w 412"/>
                  <a:gd name="T31" fmla="*/ 94 h 182"/>
                  <a:gd name="T32" fmla="*/ 342 w 412"/>
                  <a:gd name="T33" fmla="*/ 116 h 182"/>
                  <a:gd name="T34" fmla="*/ 313 w 412"/>
                  <a:gd name="T35" fmla="*/ 116 h 182"/>
                  <a:gd name="T36" fmla="*/ 313 w 412"/>
                  <a:gd name="T37" fmla="*/ 94 h 182"/>
                  <a:gd name="T38" fmla="*/ 288 w 412"/>
                  <a:gd name="T39" fmla="*/ 94 h 182"/>
                  <a:gd name="T40" fmla="*/ 288 w 412"/>
                  <a:gd name="T41" fmla="*/ 149 h 182"/>
                  <a:gd name="T42" fmla="*/ 379 w 412"/>
                  <a:gd name="T43" fmla="*/ 149 h 182"/>
                  <a:gd name="T44" fmla="*/ 379 w 412"/>
                  <a:gd name="T45" fmla="*/ 32 h 182"/>
                  <a:gd name="T46" fmla="*/ 220 w 412"/>
                  <a:gd name="T47" fmla="*/ 32 h 182"/>
                  <a:gd name="T48" fmla="*/ 220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7 w 412"/>
                  <a:gd name="T61" fmla="*/ 115 h 182"/>
                  <a:gd name="T62" fmla="*/ 100 w 412"/>
                  <a:gd name="T63" fmla="*/ 115 h 182"/>
                  <a:gd name="T64" fmla="*/ 100 w 412"/>
                  <a:gd name="T65" fmla="*/ 116 h 182"/>
                  <a:gd name="T66" fmla="*/ 71 w 412"/>
                  <a:gd name="T67" fmla="*/ 116 h 182"/>
                  <a:gd name="T68" fmla="*/ 71 w 412"/>
                  <a:gd name="T69" fmla="*/ 115 h 182"/>
                  <a:gd name="T70" fmla="*/ 70 w 412"/>
                  <a:gd name="T71" fmla="*/ 115 h 182"/>
                  <a:gd name="T72" fmla="*/ 69 w 412"/>
                  <a:gd name="T73" fmla="*/ 61 h 182"/>
                  <a:gd name="T74" fmla="*/ 100 w 412"/>
                  <a:gd name="T75" fmla="*/ 61 h 182"/>
                  <a:gd name="T76" fmla="*/ 100 w 412"/>
                  <a:gd name="T77" fmla="*/ 84 h 182"/>
                  <a:gd name="T78" fmla="*/ 124 w 412"/>
                  <a:gd name="T79" fmla="*/ 84 h 182"/>
                  <a:gd name="T80" fmla="*/ 124 w 412"/>
                  <a:gd name="T81" fmla="*/ 33 h 182"/>
                  <a:gd name="T82" fmla="*/ 33 w 412"/>
                  <a:gd name="T83" fmla="*/ 33 h 182"/>
                  <a:gd name="T84" fmla="*/ 33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3" y="150"/>
                    </a:moveTo>
                    <a:cubicBezTo>
                      <a:pt x="187" y="150"/>
                      <a:pt x="187" y="150"/>
                      <a:pt x="187" y="150"/>
                    </a:cubicBezTo>
                    <a:cubicBezTo>
                      <a:pt x="187" y="1"/>
                      <a:pt x="187" y="1"/>
                      <a:pt x="187"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79" y="181"/>
                      <a:pt x="379" y="181"/>
                      <a:pt x="379" y="181"/>
                    </a:cubicBezTo>
                    <a:cubicBezTo>
                      <a:pt x="379" y="181"/>
                      <a:pt x="379" y="181"/>
                      <a:pt x="379" y="181"/>
                    </a:cubicBezTo>
                    <a:cubicBezTo>
                      <a:pt x="256" y="182"/>
                      <a:pt x="256" y="182"/>
                      <a:pt x="256" y="182"/>
                    </a:cubicBezTo>
                    <a:cubicBezTo>
                      <a:pt x="256" y="143"/>
                      <a:pt x="255" y="100"/>
                      <a:pt x="255" y="62"/>
                    </a:cubicBezTo>
                    <a:cubicBezTo>
                      <a:pt x="285" y="62"/>
                      <a:pt x="313" y="62"/>
                      <a:pt x="342" y="62"/>
                    </a:cubicBezTo>
                    <a:cubicBezTo>
                      <a:pt x="342" y="62"/>
                      <a:pt x="342" y="62"/>
                      <a:pt x="342" y="62"/>
                    </a:cubicBezTo>
                    <a:cubicBezTo>
                      <a:pt x="342" y="62"/>
                      <a:pt x="342" y="62"/>
                      <a:pt x="342" y="62"/>
                    </a:cubicBezTo>
                    <a:cubicBezTo>
                      <a:pt x="342" y="94"/>
                      <a:pt x="342" y="94"/>
                      <a:pt x="342"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8" y="94"/>
                      <a:pt x="288" y="94"/>
                      <a:pt x="288" y="94"/>
                    </a:cubicBezTo>
                    <a:cubicBezTo>
                      <a:pt x="288" y="149"/>
                      <a:pt x="288" y="149"/>
                      <a:pt x="288" y="149"/>
                    </a:cubicBezTo>
                    <a:cubicBezTo>
                      <a:pt x="379" y="149"/>
                      <a:pt x="379" y="149"/>
                      <a:pt x="379" y="149"/>
                    </a:cubicBezTo>
                    <a:cubicBezTo>
                      <a:pt x="379" y="32"/>
                      <a:pt x="379" y="32"/>
                      <a:pt x="379" y="32"/>
                    </a:cubicBezTo>
                    <a:cubicBezTo>
                      <a:pt x="220" y="32"/>
                      <a:pt x="220" y="32"/>
                      <a:pt x="220" y="32"/>
                    </a:cubicBezTo>
                    <a:cubicBezTo>
                      <a:pt x="220" y="32"/>
                      <a:pt x="220" y="32"/>
                      <a:pt x="220"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7" y="115"/>
                      <a:pt x="157" y="115"/>
                      <a:pt x="157" y="115"/>
                    </a:cubicBezTo>
                    <a:cubicBezTo>
                      <a:pt x="100" y="115"/>
                      <a:pt x="100" y="115"/>
                      <a:pt x="100" y="115"/>
                    </a:cubicBezTo>
                    <a:cubicBezTo>
                      <a:pt x="100" y="116"/>
                      <a:pt x="100" y="116"/>
                      <a:pt x="100" y="116"/>
                    </a:cubicBezTo>
                    <a:cubicBezTo>
                      <a:pt x="71" y="116"/>
                      <a:pt x="71" y="116"/>
                      <a:pt x="71" y="116"/>
                    </a:cubicBezTo>
                    <a:cubicBezTo>
                      <a:pt x="71" y="115"/>
                      <a:pt x="71" y="115"/>
                      <a:pt x="71" y="115"/>
                    </a:cubicBezTo>
                    <a:cubicBezTo>
                      <a:pt x="70" y="115"/>
                      <a:pt x="70" y="115"/>
                      <a:pt x="70" y="115"/>
                    </a:cubicBezTo>
                    <a:cubicBezTo>
                      <a:pt x="69" y="61"/>
                      <a:pt x="69" y="61"/>
                      <a:pt x="69" y="61"/>
                    </a:cubicBezTo>
                    <a:cubicBezTo>
                      <a:pt x="100" y="61"/>
                      <a:pt x="100" y="61"/>
                      <a:pt x="100" y="61"/>
                    </a:cubicBezTo>
                    <a:cubicBezTo>
                      <a:pt x="100" y="84"/>
                      <a:pt x="100" y="84"/>
                      <a:pt x="100" y="84"/>
                    </a:cubicBezTo>
                    <a:cubicBezTo>
                      <a:pt x="124" y="84"/>
                      <a:pt x="124" y="84"/>
                      <a:pt x="124" y="84"/>
                    </a:cubicBezTo>
                    <a:cubicBezTo>
                      <a:pt x="124" y="33"/>
                      <a:pt x="124" y="33"/>
                      <a:pt x="124" y="33"/>
                    </a:cubicBezTo>
                    <a:cubicBezTo>
                      <a:pt x="33" y="33"/>
                      <a:pt x="33" y="33"/>
                      <a:pt x="33" y="33"/>
                    </a:cubicBezTo>
                    <a:lnTo>
                      <a:pt x="33"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38" name="Freeform 6"/>
              <p:cNvSpPr>
                <a:spLocks/>
              </p:cNvSpPr>
              <p:nvPr/>
            </p:nvSpPr>
            <p:spPr bwMode="auto">
              <a:xfrm>
                <a:off x="14486269" y="4880089"/>
                <a:ext cx="497260" cy="149111"/>
              </a:xfrm>
              <a:custGeom>
                <a:avLst/>
                <a:gdLst>
                  <a:gd name="T0" fmla="*/ 32 w 411"/>
                  <a:gd name="T1" fmla="*/ 150 h 182"/>
                  <a:gd name="T2" fmla="*/ 186 w 411"/>
                  <a:gd name="T3" fmla="*/ 150 h 182"/>
                  <a:gd name="T4" fmla="*/ 186 w 411"/>
                  <a:gd name="T5" fmla="*/ 1 h 182"/>
                  <a:gd name="T6" fmla="*/ 187 w 411"/>
                  <a:gd name="T7" fmla="*/ 1 h 182"/>
                  <a:gd name="T8" fmla="*/ 187 w 411"/>
                  <a:gd name="T9" fmla="*/ 1 h 182"/>
                  <a:gd name="T10" fmla="*/ 411 w 411"/>
                  <a:gd name="T11" fmla="*/ 0 h 182"/>
                  <a:gd name="T12" fmla="*/ 411 w 411"/>
                  <a:gd name="T13" fmla="*/ 181 h 182"/>
                  <a:gd name="T14" fmla="*/ 379 w 411"/>
                  <a:gd name="T15" fmla="*/ 181 h 182"/>
                  <a:gd name="T16" fmla="*/ 379 w 411"/>
                  <a:gd name="T17" fmla="*/ 181 h 182"/>
                  <a:gd name="T18" fmla="*/ 255 w 411"/>
                  <a:gd name="T19" fmla="*/ 182 h 182"/>
                  <a:gd name="T20" fmla="*/ 255 w 411"/>
                  <a:gd name="T21" fmla="*/ 62 h 182"/>
                  <a:gd name="T22" fmla="*/ 341 w 411"/>
                  <a:gd name="T23" fmla="*/ 62 h 182"/>
                  <a:gd name="T24" fmla="*/ 341 w 411"/>
                  <a:gd name="T25" fmla="*/ 62 h 182"/>
                  <a:gd name="T26" fmla="*/ 342 w 411"/>
                  <a:gd name="T27" fmla="*/ 62 h 182"/>
                  <a:gd name="T28" fmla="*/ 342 w 411"/>
                  <a:gd name="T29" fmla="*/ 94 h 182"/>
                  <a:gd name="T30" fmla="*/ 341 w 411"/>
                  <a:gd name="T31" fmla="*/ 94 h 182"/>
                  <a:gd name="T32" fmla="*/ 341 w 411"/>
                  <a:gd name="T33" fmla="*/ 116 h 182"/>
                  <a:gd name="T34" fmla="*/ 312 w 411"/>
                  <a:gd name="T35" fmla="*/ 116 h 182"/>
                  <a:gd name="T36" fmla="*/ 312 w 411"/>
                  <a:gd name="T37" fmla="*/ 94 h 182"/>
                  <a:gd name="T38" fmla="*/ 288 w 411"/>
                  <a:gd name="T39" fmla="*/ 94 h 182"/>
                  <a:gd name="T40" fmla="*/ 288 w 411"/>
                  <a:gd name="T41" fmla="*/ 149 h 182"/>
                  <a:gd name="T42" fmla="*/ 379 w 411"/>
                  <a:gd name="T43" fmla="*/ 149 h 182"/>
                  <a:gd name="T44" fmla="*/ 379 w 411"/>
                  <a:gd name="T45" fmla="*/ 32 h 182"/>
                  <a:gd name="T46" fmla="*/ 220 w 411"/>
                  <a:gd name="T47" fmla="*/ 32 h 182"/>
                  <a:gd name="T48" fmla="*/ 220 w 411"/>
                  <a:gd name="T49" fmla="*/ 32 h 182"/>
                  <a:gd name="T50" fmla="*/ 218 w 411"/>
                  <a:gd name="T51" fmla="*/ 32 h 182"/>
                  <a:gd name="T52" fmla="*/ 218 w 411"/>
                  <a:gd name="T53" fmla="*/ 182 h 182"/>
                  <a:gd name="T54" fmla="*/ 0 w 411"/>
                  <a:gd name="T55" fmla="*/ 182 h 182"/>
                  <a:gd name="T56" fmla="*/ 0 w 411"/>
                  <a:gd name="T57" fmla="*/ 1 h 182"/>
                  <a:gd name="T58" fmla="*/ 156 w 411"/>
                  <a:gd name="T59" fmla="*/ 0 h 182"/>
                  <a:gd name="T60" fmla="*/ 156 w 411"/>
                  <a:gd name="T61" fmla="*/ 115 h 182"/>
                  <a:gd name="T62" fmla="*/ 99 w 411"/>
                  <a:gd name="T63" fmla="*/ 115 h 182"/>
                  <a:gd name="T64" fmla="*/ 99 w 411"/>
                  <a:gd name="T65" fmla="*/ 116 h 182"/>
                  <a:gd name="T66" fmla="*/ 70 w 411"/>
                  <a:gd name="T67" fmla="*/ 116 h 182"/>
                  <a:gd name="T68" fmla="*/ 70 w 411"/>
                  <a:gd name="T69" fmla="*/ 115 h 182"/>
                  <a:gd name="T70" fmla="*/ 69 w 411"/>
                  <a:gd name="T71" fmla="*/ 115 h 182"/>
                  <a:gd name="T72" fmla="*/ 69 w 411"/>
                  <a:gd name="T73" fmla="*/ 61 h 182"/>
                  <a:gd name="T74" fmla="*/ 99 w 411"/>
                  <a:gd name="T75" fmla="*/ 61 h 182"/>
                  <a:gd name="T76" fmla="*/ 99 w 411"/>
                  <a:gd name="T77" fmla="*/ 84 h 182"/>
                  <a:gd name="T78" fmla="*/ 123 w 411"/>
                  <a:gd name="T79" fmla="*/ 84 h 182"/>
                  <a:gd name="T80" fmla="*/ 123 w 411"/>
                  <a:gd name="T81" fmla="*/ 33 h 182"/>
                  <a:gd name="T82" fmla="*/ 32 w 411"/>
                  <a:gd name="T83" fmla="*/ 33 h 182"/>
                  <a:gd name="T84" fmla="*/ 32 w 411"/>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1" h="182">
                    <a:moveTo>
                      <a:pt x="32" y="150"/>
                    </a:moveTo>
                    <a:cubicBezTo>
                      <a:pt x="186" y="150"/>
                      <a:pt x="186" y="150"/>
                      <a:pt x="186" y="150"/>
                    </a:cubicBezTo>
                    <a:cubicBezTo>
                      <a:pt x="186" y="1"/>
                      <a:pt x="186" y="1"/>
                      <a:pt x="186" y="1"/>
                    </a:cubicBezTo>
                    <a:cubicBezTo>
                      <a:pt x="187" y="1"/>
                      <a:pt x="187" y="1"/>
                      <a:pt x="187" y="1"/>
                    </a:cubicBezTo>
                    <a:cubicBezTo>
                      <a:pt x="187" y="1"/>
                      <a:pt x="187" y="1"/>
                      <a:pt x="187" y="1"/>
                    </a:cubicBezTo>
                    <a:cubicBezTo>
                      <a:pt x="268" y="1"/>
                      <a:pt x="332" y="0"/>
                      <a:pt x="411" y="0"/>
                    </a:cubicBezTo>
                    <a:cubicBezTo>
                      <a:pt x="411" y="181"/>
                      <a:pt x="411" y="181"/>
                      <a:pt x="411" y="181"/>
                    </a:cubicBezTo>
                    <a:cubicBezTo>
                      <a:pt x="379" y="181"/>
                      <a:pt x="379" y="181"/>
                      <a:pt x="379" y="181"/>
                    </a:cubicBezTo>
                    <a:cubicBezTo>
                      <a:pt x="379" y="181"/>
                      <a:pt x="379" y="181"/>
                      <a:pt x="379" y="181"/>
                    </a:cubicBezTo>
                    <a:cubicBezTo>
                      <a:pt x="255" y="182"/>
                      <a:pt x="255" y="182"/>
                      <a:pt x="255" y="182"/>
                    </a:cubicBezTo>
                    <a:cubicBezTo>
                      <a:pt x="255" y="143"/>
                      <a:pt x="255" y="100"/>
                      <a:pt x="255" y="62"/>
                    </a:cubicBezTo>
                    <a:cubicBezTo>
                      <a:pt x="284" y="62"/>
                      <a:pt x="312" y="62"/>
                      <a:pt x="341" y="62"/>
                    </a:cubicBezTo>
                    <a:cubicBezTo>
                      <a:pt x="341" y="62"/>
                      <a:pt x="341" y="62"/>
                      <a:pt x="341" y="62"/>
                    </a:cubicBezTo>
                    <a:cubicBezTo>
                      <a:pt x="342" y="62"/>
                      <a:pt x="342" y="62"/>
                      <a:pt x="342" y="62"/>
                    </a:cubicBezTo>
                    <a:cubicBezTo>
                      <a:pt x="342" y="94"/>
                      <a:pt x="342" y="94"/>
                      <a:pt x="342" y="94"/>
                    </a:cubicBezTo>
                    <a:cubicBezTo>
                      <a:pt x="341" y="94"/>
                      <a:pt x="341" y="94"/>
                      <a:pt x="341" y="94"/>
                    </a:cubicBezTo>
                    <a:cubicBezTo>
                      <a:pt x="341" y="116"/>
                      <a:pt x="341" y="116"/>
                      <a:pt x="341" y="116"/>
                    </a:cubicBezTo>
                    <a:cubicBezTo>
                      <a:pt x="312" y="116"/>
                      <a:pt x="312" y="116"/>
                      <a:pt x="312" y="116"/>
                    </a:cubicBezTo>
                    <a:cubicBezTo>
                      <a:pt x="312" y="94"/>
                      <a:pt x="312" y="94"/>
                      <a:pt x="312" y="94"/>
                    </a:cubicBezTo>
                    <a:cubicBezTo>
                      <a:pt x="288" y="94"/>
                      <a:pt x="288" y="94"/>
                      <a:pt x="288" y="94"/>
                    </a:cubicBezTo>
                    <a:cubicBezTo>
                      <a:pt x="288" y="149"/>
                      <a:pt x="288" y="149"/>
                      <a:pt x="288" y="149"/>
                    </a:cubicBezTo>
                    <a:cubicBezTo>
                      <a:pt x="379" y="149"/>
                      <a:pt x="379" y="149"/>
                      <a:pt x="379" y="149"/>
                    </a:cubicBezTo>
                    <a:cubicBezTo>
                      <a:pt x="379" y="32"/>
                      <a:pt x="379" y="32"/>
                      <a:pt x="379" y="32"/>
                    </a:cubicBezTo>
                    <a:cubicBezTo>
                      <a:pt x="220" y="32"/>
                      <a:pt x="220" y="32"/>
                      <a:pt x="220" y="32"/>
                    </a:cubicBezTo>
                    <a:cubicBezTo>
                      <a:pt x="220" y="32"/>
                      <a:pt x="220" y="32"/>
                      <a:pt x="220" y="32"/>
                    </a:cubicBezTo>
                    <a:cubicBezTo>
                      <a:pt x="218" y="32"/>
                      <a:pt x="218" y="32"/>
                      <a:pt x="218" y="32"/>
                    </a:cubicBezTo>
                    <a:cubicBezTo>
                      <a:pt x="218" y="182"/>
                      <a:pt x="218" y="182"/>
                      <a:pt x="218" y="182"/>
                    </a:cubicBezTo>
                    <a:cubicBezTo>
                      <a:pt x="0" y="182"/>
                      <a:pt x="0" y="182"/>
                      <a:pt x="0" y="182"/>
                    </a:cubicBezTo>
                    <a:cubicBezTo>
                      <a:pt x="0" y="1"/>
                      <a:pt x="0" y="1"/>
                      <a:pt x="0" y="1"/>
                    </a:cubicBezTo>
                    <a:cubicBezTo>
                      <a:pt x="156" y="0"/>
                      <a:pt x="156" y="0"/>
                      <a:pt x="156" y="0"/>
                    </a:cubicBezTo>
                    <a:cubicBezTo>
                      <a:pt x="156" y="115"/>
                      <a:pt x="156" y="115"/>
                      <a:pt x="156" y="115"/>
                    </a:cubicBezTo>
                    <a:cubicBezTo>
                      <a:pt x="99" y="115"/>
                      <a:pt x="99" y="115"/>
                      <a:pt x="99" y="115"/>
                    </a:cubicBezTo>
                    <a:cubicBezTo>
                      <a:pt x="99" y="116"/>
                      <a:pt x="99" y="116"/>
                      <a:pt x="99" y="116"/>
                    </a:cubicBezTo>
                    <a:cubicBezTo>
                      <a:pt x="70" y="116"/>
                      <a:pt x="70" y="116"/>
                      <a:pt x="70" y="116"/>
                    </a:cubicBezTo>
                    <a:cubicBezTo>
                      <a:pt x="70" y="115"/>
                      <a:pt x="70" y="115"/>
                      <a:pt x="70" y="115"/>
                    </a:cubicBezTo>
                    <a:cubicBezTo>
                      <a:pt x="69" y="115"/>
                      <a:pt x="69" y="115"/>
                      <a:pt x="69" y="115"/>
                    </a:cubicBezTo>
                    <a:cubicBezTo>
                      <a:pt x="69" y="61"/>
                      <a:pt x="69" y="61"/>
                      <a:pt x="69" y="61"/>
                    </a:cubicBezTo>
                    <a:cubicBezTo>
                      <a:pt x="99" y="61"/>
                      <a:pt x="99" y="61"/>
                      <a:pt x="99" y="61"/>
                    </a:cubicBezTo>
                    <a:cubicBezTo>
                      <a:pt x="99" y="84"/>
                      <a:pt x="99" y="84"/>
                      <a:pt x="99" y="84"/>
                    </a:cubicBezTo>
                    <a:cubicBezTo>
                      <a:pt x="123" y="84"/>
                      <a:pt x="123" y="84"/>
                      <a:pt x="123" y="84"/>
                    </a:cubicBezTo>
                    <a:cubicBezTo>
                      <a:pt x="123" y="33"/>
                      <a:pt x="123" y="33"/>
                      <a:pt x="123" y="33"/>
                    </a:cubicBezTo>
                    <a:cubicBezTo>
                      <a:pt x="32" y="33"/>
                      <a:pt x="32" y="33"/>
                      <a:pt x="32" y="33"/>
                    </a:cubicBezTo>
                    <a:lnTo>
                      <a:pt x="32"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grpSp>
        <p:sp>
          <p:nvSpPr>
            <p:cNvPr id="31" name="Freeform 5"/>
            <p:cNvSpPr>
              <a:spLocks/>
            </p:cNvSpPr>
            <p:nvPr/>
          </p:nvSpPr>
          <p:spPr bwMode="auto">
            <a:xfrm>
              <a:off x="17100025" y="4800600"/>
              <a:ext cx="498907" cy="149111"/>
            </a:xfrm>
            <a:custGeom>
              <a:avLst/>
              <a:gdLst>
                <a:gd name="T0" fmla="*/ 33 w 412"/>
                <a:gd name="T1" fmla="*/ 150 h 182"/>
                <a:gd name="T2" fmla="*/ 187 w 412"/>
                <a:gd name="T3" fmla="*/ 150 h 182"/>
                <a:gd name="T4" fmla="*/ 187 w 412"/>
                <a:gd name="T5" fmla="*/ 1 h 182"/>
                <a:gd name="T6" fmla="*/ 187 w 412"/>
                <a:gd name="T7" fmla="*/ 1 h 182"/>
                <a:gd name="T8" fmla="*/ 187 w 412"/>
                <a:gd name="T9" fmla="*/ 1 h 182"/>
                <a:gd name="T10" fmla="*/ 412 w 412"/>
                <a:gd name="T11" fmla="*/ 0 h 182"/>
                <a:gd name="T12" fmla="*/ 412 w 412"/>
                <a:gd name="T13" fmla="*/ 181 h 182"/>
                <a:gd name="T14" fmla="*/ 379 w 412"/>
                <a:gd name="T15" fmla="*/ 181 h 182"/>
                <a:gd name="T16" fmla="*/ 379 w 412"/>
                <a:gd name="T17" fmla="*/ 181 h 182"/>
                <a:gd name="T18" fmla="*/ 256 w 412"/>
                <a:gd name="T19" fmla="*/ 182 h 182"/>
                <a:gd name="T20" fmla="*/ 255 w 412"/>
                <a:gd name="T21" fmla="*/ 62 h 182"/>
                <a:gd name="T22" fmla="*/ 342 w 412"/>
                <a:gd name="T23" fmla="*/ 62 h 182"/>
                <a:gd name="T24" fmla="*/ 342 w 412"/>
                <a:gd name="T25" fmla="*/ 62 h 182"/>
                <a:gd name="T26" fmla="*/ 342 w 412"/>
                <a:gd name="T27" fmla="*/ 62 h 182"/>
                <a:gd name="T28" fmla="*/ 342 w 412"/>
                <a:gd name="T29" fmla="*/ 94 h 182"/>
                <a:gd name="T30" fmla="*/ 342 w 412"/>
                <a:gd name="T31" fmla="*/ 94 h 182"/>
                <a:gd name="T32" fmla="*/ 342 w 412"/>
                <a:gd name="T33" fmla="*/ 116 h 182"/>
                <a:gd name="T34" fmla="*/ 313 w 412"/>
                <a:gd name="T35" fmla="*/ 116 h 182"/>
                <a:gd name="T36" fmla="*/ 313 w 412"/>
                <a:gd name="T37" fmla="*/ 94 h 182"/>
                <a:gd name="T38" fmla="*/ 288 w 412"/>
                <a:gd name="T39" fmla="*/ 94 h 182"/>
                <a:gd name="T40" fmla="*/ 288 w 412"/>
                <a:gd name="T41" fmla="*/ 149 h 182"/>
                <a:gd name="T42" fmla="*/ 379 w 412"/>
                <a:gd name="T43" fmla="*/ 149 h 182"/>
                <a:gd name="T44" fmla="*/ 379 w 412"/>
                <a:gd name="T45" fmla="*/ 32 h 182"/>
                <a:gd name="T46" fmla="*/ 220 w 412"/>
                <a:gd name="T47" fmla="*/ 32 h 182"/>
                <a:gd name="T48" fmla="*/ 220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7 w 412"/>
                <a:gd name="T61" fmla="*/ 115 h 182"/>
                <a:gd name="T62" fmla="*/ 100 w 412"/>
                <a:gd name="T63" fmla="*/ 115 h 182"/>
                <a:gd name="T64" fmla="*/ 100 w 412"/>
                <a:gd name="T65" fmla="*/ 116 h 182"/>
                <a:gd name="T66" fmla="*/ 71 w 412"/>
                <a:gd name="T67" fmla="*/ 116 h 182"/>
                <a:gd name="T68" fmla="*/ 71 w 412"/>
                <a:gd name="T69" fmla="*/ 115 h 182"/>
                <a:gd name="T70" fmla="*/ 70 w 412"/>
                <a:gd name="T71" fmla="*/ 115 h 182"/>
                <a:gd name="T72" fmla="*/ 69 w 412"/>
                <a:gd name="T73" fmla="*/ 61 h 182"/>
                <a:gd name="T74" fmla="*/ 100 w 412"/>
                <a:gd name="T75" fmla="*/ 61 h 182"/>
                <a:gd name="T76" fmla="*/ 100 w 412"/>
                <a:gd name="T77" fmla="*/ 84 h 182"/>
                <a:gd name="T78" fmla="*/ 124 w 412"/>
                <a:gd name="T79" fmla="*/ 84 h 182"/>
                <a:gd name="T80" fmla="*/ 124 w 412"/>
                <a:gd name="T81" fmla="*/ 33 h 182"/>
                <a:gd name="T82" fmla="*/ 33 w 412"/>
                <a:gd name="T83" fmla="*/ 33 h 182"/>
                <a:gd name="T84" fmla="*/ 33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3" y="150"/>
                  </a:moveTo>
                  <a:cubicBezTo>
                    <a:pt x="187" y="150"/>
                    <a:pt x="187" y="150"/>
                    <a:pt x="187" y="150"/>
                  </a:cubicBezTo>
                  <a:cubicBezTo>
                    <a:pt x="187" y="1"/>
                    <a:pt x="187" y="1"/>
                    <a:pt x="187"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79" y="181"/>
                    <a:pt x="379" y="181"/>
                    <a:pt x="379" y="181"/>
                  </a:cubicBezTo>
                  <a:cubicBezTo>
                    <a:pt x="379" y="181"/>
                    <a:pt x="379" y="181"/>
                    <a:pt x="379" y="181"/>
                  </a:cubicBezTo>
                  <a:cubicBezTo>
                    <a:pt x="256" y="182"/>
                    <a:pt x="256" y="182"/>
                    <a:pt x="256" y="182"/>
                  </a:cubicBezTo>
                  <a:cubicBezTo>
                    <a:pt x="256" y="143"/>
                    <a:pt x="255" y="100"/>
                    <a:pt x="255" y="62"/>
                  </a:cubicBezTo>
                  <a:cubicBezTo>
                    <a:pt x="285" y="62"/>
                    <a:pt x="313" y="62"/>
                    <a:pt x="342" y="62"/>
                  </a:cubicBezTo>
                  <a:cubicBezTo>
                    <a:pt x="342" y="62"/>
                    <a:pt x="342" y="62"/>
                    <a:pt x="342" y="62"/>
                  </a:cubicBezTo>
                  <a:cubicBezTo>
                    <a:pt x="342" y="62"/>
                    <a:pt x="342" y="62"/>
                    <a:pt x="342" y="62"/>
                  </a:cubicBezTo>
                  <a:cubicBezTo>
                    <a:pt x="342" y="94"/>
                    <a:pt x="342" y="94"/>
                    <a:pt x="342"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8" y="94"/>
                    <a:pt x="288" y="94"/>
                    <a:pt x="288" y="94"/>
                  </a:cubicBezTo>
                  <a:cubicBezTo>
                    <a:pt x="288" y="149"/>
                    <a:pt x="288" y="149"/>
                    <a:pt x="288" y="149"/>
                  </a:cubicBezTo>
                  <a:cubicBezTo>
                    <a:pt x="379" y="149"/>
                    <a:pt x="379" y="149"/>
                    <a:pt x="379" y="149"/>
                  </a:cubicBezTo>
                  <a:cubicBezTo>
                    <a:pt x="379" y="32"/>
                    <a:pt x="379" y="32"/>
                    <a:pt x="379" y="32"/>
                  </a:cubicBezTo>
                  <a:cubicBezTo>
                    <a:pt x="220" y="32"/>
                    <a:pt x="220" y="32"/>
                    <a:pt x="220" y="32"/>
                  </a:cubicBezTo>
                  <a:cubicBezTo>
                    <a:pt x="220" y="32"/>
                    <a:pt x="220" y="32"/>
                    <a:pt x="220"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7" y="115"/>
                    <a:pt x="157" y="115"/>
                    <a:pt x="157" y="115"/>
                  </a:cubicBezTo>
                  <a:cubicBezTo>
                    <a:pt x="100" y="115"/>
                    <a:pt x="100" y="115"/>
                    <a:pt x="100" y="115"/>
                  </a:cubicBezTo>
                  <a:cubicBezTo>
                    <a:pt x="100" y="116"/>
                    <a:pt x="100" y="116"/>
                    <a:pt x="100" y="116"/>
                  </a:cubicBezTo>
                  <a:cubicBezTo>
                    <a:pt x="71" y="116"/>
                    <a:pt x="71" y="116"/>
                    <a:pt x="71" y="116"/>
                  </a:cubicBezTo>
                  <a:cubicBezTo>
                    <a:pt x="71" y="115"/>
                    <a:pt x="71" y="115"/>
                    <a:pt x="71" y="115"/>
                  </a:cubicBezTo>
                  <a:cubicBezTo>
                    <a:pt x="70" y="115"/>
                    <a:pt x="70" y="115"/>
                    <a:pt x="70" y="115"/>
                  </a:cubicBezTo>
                  <a:cubicBezTo>
                    <a:pt x="69" y="61"/>
                    <a:pt x="69" y="61"/>
                    <a:pt x="69" y="61"/>
                  </a:cubicBezTo>
                  <a:cubicBezTo>
                    <a:pt x="100" y="61"/>
                    <a:pt x="100" y="61"/>
                    <a:pt x="100" y="61"/>
                  </a:cubicBezTo>
                  <a:cubicBezTo>
                    <a:pt x="100" y="84"/>
                    <a:pt x="100" y="84"/>
                    <a:pt x="100" y="84"/>
                  </a:cubicBezTo>
                  <a:cubicBezTo>
                    <a:pt x="124" y="84"/>
                    <a:pt x="124" y="84"/>
                    <a:pt x="124" y="84"/>
                  </a:cubicBezTo>
                  <a:cubicBezTo>
                    <a:pt x="124" y="33"/>
                    <a:pt x="124" y="33"/>
                    <a:pt x="124" y="33"/>
                  </a:cubicBezTo>
                  <a:cubicBezTo>
                    <a:pt x="33" y="33"/>
                    <a:pt x="33" y="33"/>
                    <a:pt x="33" y="33"/>
                  </a:cubicBezTo>
                  <a:lnTo>
                    <a:pt x="33"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32" name="Freeform 6"/>
            <p:cNvSpPr>
              <a:spLocks/>
            </p:cNvSpPr>
            <p:nvPr/>
          </p:nvSpPr>
          <p:spPr bwMode="auto">
            <a:xfrm>
              <a:off x="17628570" y="4800600"/>
              <a:ext cx="497260" cy="149111"/>
            </a:xfrm>
            <a:custGeom>
              <a:avLst/>
              <a:gdLst>
                <a:gd name="T0" fmla="*/ 32 w 411"/>
                <a:gd name="T1" fmla="*/ 150 h 182"/>
                <a:gd name="T2" fmla="*/ 186 w 411"/>
                <a:gd name="T3" fmla="*/ 150 h 182"/>
                <a:gd name="T4" fmla="*/ 186 w 411"/>
                <a:gd name="T5" fmla="*/ 1 h 182"/>
                <a:gd name="T6" fmla="*/ 187 w 411"/>
                <a:gd name="T7" fmla="*/ 1 h 182"/>
                <a:gd name="T8" fmla="*/ 187 w 411"/>
                <a:gd name="T9" fmla="*/ 1 h 182"/>
                <a:gd name="T10" fmla="*/ 411 w 411"/>
                <a:gd name="T11" fmla="*/ 0 h 182"/>
                <a:gd name="T12" fmla="*/ 411 w 411"/>
                <a:gd name="T13" fmla="*/ 181 h 182"/>
                <a:gd name="T14" fmla="*/ 379 w 411"/>
                <a:gd name="T15" fmla="*/ 181 h 182"/>
                <a:gd name="T16" fmla="*/ 379 w 411"/>
                <a:gd name="T17" fmla="*/ 181 h 182"/>
                <a:gd name="T18" fmla="*/ 255 w 411"/>
                <a:gd name="T19" fmla="*/ 182 h 182"/>
                <a:gd name="T20" fmla="*/ 255 w 411"/>
                <a:gd name="T21" fmla="*/ 62 h 182"/>
                <a:gd name="T22" fmla="*/ 341 w 411"/>
                <a:gd name="T23" fmla="*/ 62 h 182"/>
                <a:gd name="T24" fmla="*/ 341 w 411"/>
                <a:gd name="T25" fmla="*/ 62 h 182"/>
                <a:gd name="T26" fmla="*/ 342 w 411"/>
                <a:gd name="T27" fmla="*/ 62 h 182"/>
                <a:gd name="T28" fmla="*/ 342 w 411"/>
                <a:gd name="T29" fmla="*/ 94 h 182"/>
                <a:gd name="T30" fmla="*/ 341 w 411"/>
                <a:gd name="T31" fmla="*/ 94 h 182"/>
                <a:gd name="T32" fmla="*/ 341 w 411"/>
                <a:gd name="T33" fmla="*/ 116 h 182"/>
                <a:gd name="T34" fmla="*/ 312 w 411"/>
                <a:gd name="T35" fmla="*/ 116 h 182"/>
                <a:gd name="T36" fmla="*/ 312 w 411"/>
                <a:gd name="T37" fmla="*/ 94 h 182"/>
                <a:gd name="T38" fmla="*/ 288 w 411"/>
                <a:gd name="T39" fmla="*/ 94 h 182"/>
                <a:gd name="T40" fmla="*/ 288 w 411"/>
                <a:gd name="T41" fmla="*/ 149 h 182"/>
                <a:gd name="T42" fmla="*/ 379 w 411"/>
                <a:gd name="T43" fmla="*/ 149 h 182"/>
                <a:gd name="T44" fmla="*/ 379 w 411"/>
                <a:gd name="T45" fmla="*/ 32 h 182"/>
                <a:gd name="T46" fmla="*/ 220 w 411"/>
                <a:gd name="T47" fmla="*/ 32 h 182"/>
                <a:gd name="T48" fmla="*/ 220 w 411"/>
                <a:gd name="T49" fmla="*/ 32 h 182"/>
                <a:gd name="T50" fmla="*/ 218 w 411"/>
                <a:gd name="T51" fmla="*/ 32 h 182"/>
                <a:gd name="T52" fmla="*/ 218 w 411"/>
                <a:gd name="T53" fmla="*/ 182 h 182"/>
                <a:gd name="T54" fmla="*/ 0 w 411"/>
                <a:gd name="T55" fmla="*/ 182 h 182"/>
                <a:gd name="T56" fmla="*/ 0 w 411"/>
                <a:gd name="T57" fmla="*/ 1 h 182"/>
                <a:gd name="T58" fmla="*/ 156 w 411"/>
                <a:gd name="T59" fmla="*/ 0 h 182"/>
                <a:gd name="T60" fmla="*/ 156 w 411"/>
                <a:gd name="T61" fmla="*/ 115 h 182"/>
                <a:gd name="T62" fmla="*/ 99 w 411"/>
                <a:gd name="T63" fmla="*/ 115 h 182"/>
                <a:gd name="T64" fmla="*/ 99 w 411"/>
                <a:gd name="T65" fmla="*/ 116 h 182"/>
                <a:gd name="T66" fmla="*/ 70 w 411"/>
                <a:gd name="T67" fmla="*/ 116 h 182"/>
                <a:gd name="T68" fmla="*/ 70 w 411"/>
                <a:gd name="T69" fmla="*/ 115 h 182"/>
                <a:gd name="T70" fmla="*/ 69 w 411"/>
                <a:gd name="T71" fmla="*/ 115 h 182"/>
                <a:gd name="T72" fmla="*/ 69 w 411"/>
                <a:gd name="T73" fmla="*/ 61 h 182"/>
                <a:gd name="T74" fmla="*/ 99 w 411"/>
                <a:gd name="T75" fmla="*/ 61 h 182"/>
                <a:gd name="T76" fmla="*/ 99 w 411"/>
                <a:gd name="T77" fmla="*/ 84 h 182"/>
                <a:gd name="T78" fmla="*/ 123 w 411"/>
                <a:gd name="T79" fmla="*/ 84 h 182"/>
                <a:gd name="T80" fmla="*/ 123 w 411"/>
                <a:gd name="T81" fmla="*/ 33 h 182"/>
                <a:gd name="T82" fmla="*/ 32 w 411"/>
                <a:gd name="T83" fmla="*/ 33 h 182"/>
                <a:gd name="T84" fmla="*/ 32 w 411"/>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1" h="182">
                  <a:moveTo>
                    <a:pt x="32" y="150"/>
                  </a:moveTo>
                  <a:cubicBezTo>
                    <a:pt x="186" y="150"/>
                    <a:pt x="186" y="150"/>
                    <a:pt x="186" y="150"/>
                  </a:cubicBezTo>
                  <a:cubicBezTo>
                    <a:pt x="186" y="1"/>
                    <a:pt x="186" y="1"/>
                    <a:pt x="186" y="1"/>
                  </a:cubicBezTo>
                  <a:cubicBezTo>
                    <a:pt x="187" y="1"/>
                    <a:pt x="187" y="1"/>
                    <a:pt x="187" y="1"/>
                  </a:cubicBezTo>
                  <a:cubicBezTo>
                    <a:pt x="187" y="1"/>
                    <a:pt x="187" y="1"/>
                    <a:pt x="187" y="1"/>
                  </a:cubicBezTo>
                  <a:cubicBezTo>
                    <a:pt x="268" y="1"/>
                    <a:pt x="332" y="0"/>
                    <a:pt x="411" y="0"/>
                  </a:cubicBezTo>
                  <a:cubicBezTo>
                    <a:pt x="411" y="181"/>
                    <a:pt x="411" y="181"/>
                    <a:pt x="411" y="181"/>
                  </a:cubicBezTo>
                  <a:cubicBezTo>
                    <a:pt x="379" y="181"/>
                    <a:pt x="379" y="181"/>
                    <a:pt x="379" y="181"/>
                  </a:cubicBezTo>
                  <a:cubicBezTo>
                    <a:pt x="379" y="181"/>
                    <a:pt x="379" y="181"/>
                    <a:pt x="379" y="181"/>
                  </a:cubicBezTo>
                  <a:cubicBezTo>
                    <a:pt x="255" y="182"/>
                    <a:pt x="255" y="182"/>
                    <a:pt x="255" y="182"/>
                  </a:cubicBezTo>
                  <a:cubicBezTo>
                    <a:pt x="255" y="143"/>
                    <a:pt x="255" y="100"/>
                    <a:pt x="255" y="62"/>
                  </a:cubicBezTo>
                  <a:cubicBezTo>
                    <a:pt x="284" y="62"/>
                    <a:pt x="312" y="62"/>
                    <a:pt x="341" y="62"/>
                  </a:cubicBezTo>
                  <a:cubicBezTo>
                    <a:pt x="341" y="62"/>
                    <a:pt x="341" y="62"/>
                    <a:pt x="341" y="62"/>
                  </a:cubicBezTo>
                  <a:cubicBezTo>
                    <a:pt x="342" y="62"/>
                    <a:pt x="342" y="62"/>
                    <a:pt x="342" y="62"/>
                  </a:cubicBezTo>
                  <a:cubicBezTo>
                    <a:pt x="342" y="94"/>
                    <a:pt x="342" y="94"/>
                    <a:pt x="342" y="94"/>
                  </a:cubicBezTo>
                  <a:cubicBezTo>
                    <a:pt x="341" y="94"/>
                    <a:pt x="341" y="94"/>
                    <a:pt x="341" y="94"/>
                  </a:cubicBezTo>
                  <a:cubicBezTo>
                    <a:pt x="341" y="116"/>
                    <a:pt x="341" y="116"/>
                    <a:pt x="341" y="116"/>
                  </a:cubicBezTo>
                  <a:cubicBezTo>
                    <a:pt x="312" y="116"/>
                    <a:pt x="312" y="116"/>
                    <a:pt x="312" y="116"/>
                  </a:cubicBezTo>
                  <a:cubicBezTo>
                    <a:pt x="312" y="94"/>
                    <a:pt x="312" y="94"/>
                    <a:pt x="312" y="94"/>
                  </a:cubicBezTo>
                  <a:cubicBezTo>
                    <a:pt x="288" y="94"/>
                    <a:pt x="288" y="94"/>
                    <a:pt x="288" y="94"/>
                  </a:cubicBezTo>
                  <a:cubicBezTo>
                    <a:pt x="288" y="149"/>
                    <a:pt x="288" y="149"/>
                    <a:pt x="288" y="149"/>
                  </a:cubicBezTo>
                  <a:cubicBezTo>
                    <a:pt x="379" y="149"/>
                    <a:pt x="379" y="149"/>
                    <a:pt x="379" y="149"/>
                  </a:cubicBezTo>
                  <a:cubicBezTo>
                    <a:pt x="379" y="32"/>
                    <a:pt x="379" y="32"/>
                    <a:pt x="379" y="32"/>
                  </a:cubicBezTo>
                  <a:cubicBezTo>
                    <a:pt x="220" y="32"/>
                    <a:pt x="220" y="32"/>
                    <a:pt x="220" y="32"/>
                  </a:cubicBezTo>
                  <a:cubicBezTo>
                    <a:pt x="220" y="32"/>
                    <a:pt x="220" y="32"/>
                    <a:pt x="220" y="32"/>
                  </a:cubicBezTo>
                  <a:cubicBezTo>
                    <a:pt x="218" y="32"/>
                    <a:pt x="218" y="32"/>
                    <a:pt x="218" y="32"/>
                  </a:cubicBezTo>
                  <a:cubicBezTo>
                    <a:pt x="218" y="182"/>
                    <a:pt x="218" y="182"/>
                    <a:pt x="218" y="182"/>
                  </a:cubicBezTo>
                  <a:cubicBezTo>
                    <a:pt x="0" y="182"/>
                    <a:pt x="0" y="182"/>
                    <a:pt x="0" y="182"/>
                  </a:cubicBezTo>
                  <a:cubicBezTo>
                    <a:pt x="0" y="1"/>
                    <a:pt x="0" y="1"/>
                    <a:pt x="0" y="1"/>
                  </a:cubicBezTo>
                  <a:cubicBezTo>
                    <a:pt x="156" y="0"/>
                    <a:pt x="156" y="0"/>
                    <a:pt x="156" y="0"/>
                  </a:cubicBezTo>
                  <a:cubicBezTo>
                    <a:pt x="156" y="115"/>
                    <a:pt x="156" y="115"/>
                    <a:pt x="156" y="115"/>
                  </a:cubicBezTo>
                  <a:cubicBezTo>
                    <a:pt x="99" y="115"/>
                    <a:pt x="99" y="115"/>
                    <a:pt x="99" y="115"/>
                  </a:cubicBezTo>
                  <a:cubicBezTo>
                    <a:pt x="99" y="116"/>
                    <a:pt x="99" y="116"/>
                    <a:pt x="99" y="116"/>
                  </a:cubicBezTo>
                  <a:cubicBezTo>
                    <a:pt x="70" y="116"/>
                    <a:pt x="70" y="116"/>
                    <a:pt x="70" y="116"/>
                  </a:cubicBezTo>
                  <a:cubicBezTo>
                    <a:pt x="70" y="115"/>
                    <a:pt x="70" y="115"/>
                    <a:pt x="70" y="115"/>
                  </a:cubicBezTo>
                  <a:cubicBezTo>
                    <a:pt x="69" y="115"/>
                    <a:pt x="69" y="115"/>
                    <a:pt x="69" y="115"/>
                  </a:cubicBezTo>
                  <a:cubicBezTo>
                    <a:pt x="69" y="61"/>
                    <a:pt x="69" y="61"/>
                    <a:pt x="69" y="61"/>
                  </a:cubicBezTo>
                  <a:cubicBezTo>
                    <a:pt x="99" y="61"/>
                    <a:pt x="99" y="61"/>
                    <a:pt x="99" y="61"/>
                  </a:cubicBezTo>
                  <a:cubicBezTo>
                    <a:pt x="99" y="84"/>
                    <a:pt x="99" y="84"/>
                    <a:pt x="99" y="84"/>
                  </a:cubicBezTo>
                  <a:cubicBezTo>
                    <a:pt x="123" y="84"/>
                    <a:pt x="123" y="84"/>
                    <a:pt x="123" y="84"/>
                  </a:cubicBezTo>
                  <a:cubicBezTo>
                    <a:pt x="123" y="33"/>
                    <a:pt x="123" y="33"/>
                    <a:pt x="123" y="33"/>
                  </a:cubicBezTo>
                  <a:cubicBezTo>
                    <a:pt x="32" y="33"/>
                    <a:pt x="32" y="33"/>
                    <a:pt x="32" y="33"/>
                  </a:cubicBezTo>
                  <a:lnTo>
                    <a:pt x="32"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33" name="Freeform 7"/>
            <p:cNvSpPr>
              <a:spLocks/>
            </p:cNvSpPr>
            <p:nvPr/>
          </p:nvSpPr>
          <p:spPr bwMode="auto">
            <a:xfrm>
              <a:off x="18155468" y="4800600"/>
              <a:ext cx="498907" cy="149111"/>
            </a:xfrm>
            <a:custGeom>
              <a:avLst/>
              <a:gdLst>
                <a:gd name="T0" fmla="*/ 33 w 412"/>
                <a:gd name="T1" fmla="*/ 150 h 182"/>
                <a:gd name="T2" fmla="*/ 187 w 412"/>
                <a:gd name="T3" fmla="*/ 150 h 182"/>
                <a:gd name="T4" fmla="*/ 187 w 412"/>
                <a:gd name="T5" fmla="*/ 1 h 182"/>
                <a:gd name="T6" fmla="*/ 187 w 412"/>
                <a:gd name="T7" fmla="*/ 1 h 182"/>
                <a:gd name="T8" fmla="*/ 187 w 412"/>
                <a:gd name="T9" fmla="*/ 1 h 182"/>
                <a:gd name="T10" fmla="*/ 412 w 412"/>
                <a:gd name="T11" fmla="*/ 0 h 182"/>
                <a:gd name="T12" fmla="*/ 412 w 412"/>
                <a:gd name="T13" fmla="*/ 181 h 182"/>
                <a:gd name="T14" fmla="*/ 380 w 412"/>
                <a:gd name="T15" fmla="*/ 181 h 182"/>
                <a:gd name="T16" fmla="*/ 380 w 412"/>
                <a:gd name="T17" fmla="*/ 181 h 182"/>
                <a:gd name="T18" fmla="*/ 256 w 412"/>
                <a:gd name="T19" fmla="*/ 182 h 182"/>
                <a:gd name="T20" fmla="*/ 255 w 412"/>
                <a:gd name="T21" fmla="*/ 62 h 182"/>
                <a:gd name="T22" fmla="*/ 342 w 412"/>
                <a:gd name="T23" fmla="*/ 62 h 182"/>
                <a:gd name="T24" fmla="*/ 342 w 412"/>
                <a:gd name="T25" fmla="*/ 62 h 182"/>
                <a:gd name="T26" fmla="*/ 342 w 412"/>
                <a:gd name="T27" fmla="*/ 62 h 182"/>
                <a:gd name="T28" fmla="*/ 342 w 412"/>
                <a:gd name="T29" fmla="*/ 94 h 182"/>
                <a:gd name="T30" fmla="*/ 342 w 412"/>
                <a:gd name="T31" fmla="*/ 94 h 182"/>
                <a:gd name="T32" fmla="*/ 342 w 412"/>
                <a:gd name="T33" fmla="*/ 116 h 182"/>
                <a:gd name="T34" fmla="*/ 313 w 412"/>
                <a:gd name="T35" fmla="*/ 116 h 182"/>
                <a:gd name="T36" fmla="*/ 313 w 412"/>
                <a:gd name="T37" fmla="*/ 94 h 182"/>
                <a:gd name="T38" fmla="*/ 288 w 412"/>
                <a:gd name="T39" fmla="*/ 94 h 182"/>
                <a:gd name="T40" fmla="*/ 288 w 412"/>
                <a:gd name="T41" fmla="*/ 149 h 182"/>
                <a:gd name="T42" fmla="*/ 380 w 412"/>
                <a:gd name="T43" fmla="*/ 149 h 182"/>
                <a:gd name="T44" fmla="*/ 380 w 412"/>
                <a:gd name="T45" fmla="*/ 32 h 182"/>
                <a:gd name="T46" fmla="*/ 220 w 412"/>
                <a:gd name="T47" fmla="*/ 32 h 182"/>
                <a:gd name="T48" fmla="*/ 220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7 w 412"/>
                <a:gd name="T61" fmla="*/ 115 h 182"/>
                <a:gd name="T62" fmla="*/ 100 w 412"/>
                <a:gd name="T63" fmla="*/ 115 h 182"/>
                <a:gd name="T64" fmla="*/ 100 w 412"/>
                <a:gd name="T65" fmla="*/ 116 h 182"/>
                <a:gd name="T66" fmla="*/ 71 w 412"/>
                <a:gd name="T67" fmla="*/ 116 h 182"/>
                <a:gd name="T68" fmla="*/ 71 w 412"/>
                <a:gd name="T69" fmla="*/ 115 h 182"/>
                <a:gd name="T70" fmla="*/ 70 w 412"/>
                <a:gd name="T71" fmla="*/ 115 h 182"/>
                <a:gd name="T72" fmla="*/ 69 w 412"/>
                <a:gd name="T73" fmla="*/ 61 h 182"/>
                <a:gd name="T74" fmla="*/ 100 w 412"/>
                <a:gd name="T75" fmla="*/ 61 h 182"/>
                <a:gd name="T76" fmla="*/ 100 w 412"/>
                <a:gd name="T77" fmla="*/ 84 h 182"/>
                <a:gd name="T78" fmla="*/ 124 w 412"/>
                <a:gd name="T79" fmla="*/ 84 h 182"/>
                <a:gd name="T80" fmla="*/ 124 w 412"/>
                <a:gd name="T81" fmla="*/ 33 h 182"/>
                <a:gd name="T82" fmla="*/ 33 w 412"/>
                <a:gd name="T83" fmla="*/ 33 h 182"/>
                <a:gd name="T84" fmla="*/ 33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3" y="150"/>
                  </a:moveTo>
                  <a:cubicBezTo>
                    <a:pt x="187" y="150"/>
                    <a:pt x="187" y="150"/>
                    <a:pt x="187" y="150"/>
                  </a:cubicBezTo>
                  <a:cubicBezTo>
                    <a:pt x="187" y="1"/>
                    <a:pt x="187" y="1"/>
                    <a:pt x="187"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80" y="181"/>
                    <a:pt x="380" y="181"/>
                    <a:pt x="380" y="181"/>
                  </a:cubicBezTo>
                  <a:cubicBezTo>
                    <a:pt x="380" y="181"/>
                    <a:pt x="380" y="181"/>
                    <a:pt x="380" y="181"/>
                  </a:cubicBezTo>
                  <a:cubicBezTo>
                    <a:pt x="256" y="182"/>
                    <a:pt x="256" y="182"/>
                    <a:pt x="256" y="182"/>
                  </a:cubicBezTo>
                  <a:cubicBezTo>
                    <a:pt x="256" y="143"/>
                    <a:pt x="255" y="100"/>
                    <a:pt x="255" y="62"/>
                  </a:cubicBezTo>
                  <a:cubicBezTo>
                    <a:pt x="285" y="62"/>
                    <a:pt x="313" y="62"/>
                    <a:pt x="342" y="62"/>
                  </a:cubicBezTo>
                  <a:cubicBezTo>
                    <a:pt x="342" y="62"/>
                    <a:pt x="342" y="62"/>
                    <a:pt x="342" y="62"/>
                  </a:cubicBezTo>
                  <a:cubicBezTo>
                    <a:pt x="342" y="62"/>
                    <a:pt x="342" y="62"/>
                    <a:pt x="342" y="62"/>
                  </a:cubicBezTo>
                  <a:cubicBezTo>
                    <a:pt x="342" y="94"/>
                    <a:pt x="342" y="94"/>
                    <a:pt x="342"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8" y="94"/>
                    <a:pt x="288" y="94"/>
                    <a:pt x="288" y="94"/>
                  </a:cubicBezTo>
                  <a:cubicBezTo>
                    <a:pt x="288" y="149"/>
                    <a:pt x="288" y="149"/>
                    <a:pt x="288" y="149"/>
                  </a:cubicBezTo>
                  <a:cubicBezTo>
                    <a:pt x="380" y="149"/>
                    <a:pt x="380" y="149"/>
                    <a:pt x="380" y="149"/>
                  </a:cubicBezTo>
                  <a:cubicBezTo>
                    <a:pt x="380" y="32"/>
                    <a:pt x="380" y="32"/>
                    <a:pt x="380" y="32"/>
                  </a:cubicBezTo>
                  <a:cubicBezTo>
                    <a:pt x="220" y="32"/>
                    <a:pt x="220" y="32"/>
                    <a:pt x="220" y="32"/>
                  </a:cubicBezTo>
                  <a:cubicBezTo>
                    <a:pt x="220" y="32"/>
                    <a:pt x="220" y="32"/>
                    <a:pt x="220"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7" y="115"/>
                    <a:pt x="157" y="115"/>
                    <a:pt x="157" y="115"/>
                  </a:cubicBezTo>
                  <a:cubicBezTo>
                    <a:pt x="100" y="115"/>
                    <a:pt x="100" y="115"/>
                    <a:pt x="100" y="115"/>
                  </a:cubicBezTo>
                  <a:cubicBezTo>
                    <a:pt x="100" y="116"/>
                    <a:pt x="100" y="116"/>
                    <a:pt x="100" y="116"/>
                  </a:cubicBezTo>
                  <a:cubicBezTo>
                    <a:pt x="71" y="116"/>
                    <a:pt x="71" y="116"/>
                    <a:pt x="71" y="116"/>
                  </a:cubicBezTo>
                  <a:cubicBezTo>
                    <a:pt x="71" y="115"/>
                    <a:pt x="71" y="115"/>
                    <a:pt x="71" y="115"/>
                  </a:cubicBezTo>
                  <a:cubicBezTo>
                    <a:pt x="70" y="115"/>
                    <a:pt x="70" y="115"/>
                    <a:pt x="70" y="115"/>
                  </a:cubicBezTo>
                  <a:cubicBezTo>
                    <a:pt x="69" y="61"/>
                    <a:pt x="69" y="61"/>
                    <a:pt x="69" y="61"/>
                  </a:cubicBezTo>
                  <a:cubicBezTo>
                    <a:pt x="100" y="61"/>
                    <a:pt x="100" y="61"/>
                    <a:pt x="100" y="61"/>
                  </a:cubicBezTo>
                  <a:cubicBezTo>
                    <a:pt x="100" y="84"/>
                    <a:pt x="100" y="84"/>
                    <a:pt x="100" y="84"/>
                  </a:cubicBezTo>
                  <a:cubicBezTo>
                    <a:pt x="124" y="84"/>
                    <a:pt x="124" y="84"/>
                    <a:pt x="124" y="84"/>
                  </a:cubicBezTo>
                  <a:cubicBezTo>
                    <a:pt x="124" y="33"/>
                    <a:pt x="124" y="33"/>
                    <a:pt x="124" y="33"/>
                  </a:cubicBezTo>
                  <a:cubicBezTo>
                    <a:pt x="33" y="33"/>
                    <a:pt x="33" y="33"/>
                    <a:pt x="33" y="33"/>
                  </a:cubicBezTo>
                  <a:lnTo>
                    <a:pt x="33"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34" name="Freeform 8"/>
            <p:cNvSpPr>
              <a:spLocks/>
            </p:cNvSpPr>
            <p:nvPr/>
          </p:nvSpPr>
          <p:spPr bwMode="auto">
            <a:xfrm>
              <a:off x="18682365" y="4800600"/>
              <a:ext cx="497260" cy="149111"/>
            </a:xfrm>
            <a:custGeom>
              <a:avLst/>
              <a:gdLst>
                <a:gd name="T0" fmla="*/ 33 w 412"/>
                <a:gd name="T1" fmla="*/ 150 h 182"/>
                <a:gd name="T2" fmla="*/ 187 w 412"/>
                <a:gd name="T3" fmla="*/ 150 h 182"/>
                <a:gd name="T4" fmla="*/ 187 w 412"/>
                <a:gd name="T5" fmla="*/ 1 h 182"/>
                <a:gd name="T6" fmla="*/ 187 w 412"/>
                <a:gd name="T7" fmla="*/ 1 h 182"/>
                <a:gd name="T8" fmla="*/ 187 w 412"/>
                <a:gd name="T9" fmla="*/ 1 h 182"/>
                <a:gd name="T10" fmla="*/ 412 w 412"/>
                <a:gd name="T11" fmla="*/ 0 h 182"/>
                <a:gd name="T12" fmla="*/ 412 w 412"/>
                <a:gd name="T13" fmla="*/ 181 h 182"/>
                <a:gd name="T14" fmla="*/ 380 w 412"/>
                <a:gd name="T15" fmla="*/ 181 h 182"/>
                <a:gd name="T16" fmla="*/ 380 w 412"/>
                <a:gd name="T17" fmla="*/ 181 h 182"/>
                <a:gd name="T18" fmla="*/ 256 w 412"/>
                <a:gd name="T19" fmla="*/ 182 h 182"/>
                <a:gd name="T20" fmla="*/ 255 w 412"/>
                <a:gd name="T21" fmla="*/ 62 h 182"/>
                <a:gd name="T22" fmla="*/ 342 w 412"/>
                <a:gd name="T23" fmla="*/ 62 h 182"/>
                <a:gd name="T24" fmla="*/ 342 w 412"/>
                <a:gd name="T25" fmla="*/ 62 h 182"/>
                <a:gd name="T26" fmla="*/ 342 w 412"/>
                <a:gd name="T27" fmla="*/ 62 h 182"/>
                <a:gd name="T28" fmla="*/ 342 w 412"/>
                <a:gd name="T29" fmla="*/ 94 h 182"/>
                <a:gd name="T30" fmla="*/ 342 w 412"/>
                <a:gd name="T31" fmla="*/ 94 h 182"/>
                <a:gd name="T32" fmla="*/ 342 w 412"/>
                <a:gd name="T33" fmla="*/ 116 h 182"/>
                <a:gd name="T34" fmla="*/ 313 w 412"/>
                <a:gd name="T35" fmla="*/ 116 h 182"/>
                <a:gd name="T36" fmla="*/ 313 w 412"/>
                <a:gd name="T37" fmla="*/ 94 h 182"/>
                <a:gd name="T38" fmla="*/ 288 w 412"/>
                <a:gd name="T39" fmla="*/ 94 h 182"/>
                <a:gd name="T40" fmla="*/ 288 w 412"/>
                <a:gd name="T41" fmla="*/ 149 h 182"/>
                <a:gd name="T42" fmla="*/ 380 w 412"/>
                <a:gd name="T43" fmla="*/ 149 h 182"/>
                <a:gd name="T44" fmla="*/ 380 w 412"/>
                <a:gd name="T45" fmla="*/ 32 h 182"/>
                <a:gd name="T46" fmla="*/ 220 w 412"/>
                <a:gd name="T47" fmla="*/ 32 h 182"/>
                <a:gd name="T48" fmla="*/ 220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7 w 412"/>
                <a:gd name="T61" fmla="*/ 115 h 182"/>
                <a:gd name="T62" fmla="*/ 100 w 412"/>
                <a:gd name="T63" fmla="*/ 115 h 182"/>
                <a:gd name="T64" fmla="*/ 100 w 412"/>
                <a:gd name="T65" fmla="*/ 116 h 182"/>
                <a:gd name="T66" fmla="*/ 71 w 412"/>
                <a:gd name="T67" fmla="*/ 116 h 182"/>
                <a:gd name="T68" fmla="*/ 71 w 412"/>
                <a:gd name="T69" fmla="*/ 115 h 182"/>
                <a:gd name="T70" fmla="*/ 70 w 412"/>
                <a:gd name="T71" fmla="*/ 115 h 182"/>
                <a:gd name="T72" fmla="*/ 69 w 412"/>
                <a:gd name="T73" fmla="*/ 61 h 182"/>
                <a:gd name="T74" fmla="*/ 100 w 412"/>
                <a:gd name="T75" fmla="*/ 61 h 182"/>
                <a:gd name="T76" fmla="*/ 100 w 412"/>
                <a:gd name="T77" fmla="*/ 84 h 182"/>
                <a:gd name="T78" fmla="*/ 124 w 412"/>
                <a:gd name="T79" fmla="*/ 84 h 182"/>
                <a:gd name="T80" fmla="*/ 124 w 412"/>
                <a:gd name="T81" fmla="*/ 33 h 182"/>
                <a:gd name="T82" fmla="*/ 33 w 412"/>
                <a:gd name="T83" fmla="*/ 33 h 182"/>
                <a:gd name="T84" fmla="*/ 33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3" y="150"/>
                  </a:moveTo>
                  <a:cubicBezTo>
                    <a:pt x="187" y="150"/>
                    <a:pt x="187" y="150"/>
                    <a:pt x="187" y="150"/>
                  </a:cubicBezTo>
                  <a:cubicBezTo>
                    <a:pt x="187" y="1"/>
                    <a:pt x="187" y="1"/>
                    <a:pt x="187"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80" y="181"/>
                    <a:pt x="380" y="181"/>
                    <a:pt x="380" y="181"/>
                  </a:cubicBezTo>
                  <a:cubicBezTo>
                    <a:pt x="380" y="181"/>
                    <a:pt x="380" y="181"/>
                    <a:pt x="380" y="181"/>
                  </a:cubicBezTo>
                  <a:cubicBezTo>
                    <a:pt x="256" y="182"/>
                    <a:pt x="256" y="182"/>
                    <a:pt x="256" y="182"/>
                  </a:cubicBezTo>
                  <a:cubicBezTo>
                    <a:pt x="256" y="143"/>
                    <a:pt x="255" y="100"/>
                    <a:pt x="255" y="62"/>
                  </a:cubicBezTo>
                  <a:cubicBezTo>
                    <a:pt x="285" y="62"/>
                    <a:pt x="313" y="62"/>
                    <a:pt x="342" y="62"/>
                  </a:cubicBezTo>
                  <a:cubicBezTo>
                    <a:pt x="342" y="62"/>
                    <a:pt x="342" y="62"/>
                    <a:pt x="342" y="62"/>
                  </a:cubicBezTo>
                  <a:cubicBezTo>
                    <a:pt x="342" y="62"/>
                    <a:pt x="342" y="62"/>
                    <a:pt x="342" y="62"/>
                  </a:cubicBezTo>
                  <a:cubicBezTo>
                    <a:pt x="342" y="94"/>
                    <a:pt x="342" y="94"/>
                    <a:pt x="342"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8" y="94"/>
                    <a:pt x="288" y="94"/>
                    <a:pt x="288" y="94"/>
                  </a:cubicBezTo>
                  <a:cubicBezTo>
                    <a:pt x="288" y="149"/>
                    <a:pt x="288" y="149"/>
                    <a:pt x="288" y="149"/>
                  </a:cubicBezTo>
                  <a:cubicBezTo>
                    <a:pt x="380" y="149"/>
                    <a:pt x="380" y="149"/>
                    <a:pt x="380" y="149"/>
                  </a:cubicBezTo>
                  <a:cubicBezTo>
                    <a:pt x="380" y="32"/>
                    <a:pt x="380" y="32"/>
                    <a:pt x="380" y="32"/>
                  </a:cubicBezTo>
                  <a:cubicBezTo>
                    <a:pt x="220" y="32"/>
                    <a:pt x="220" y="32"/>
                    <a:pt x="220" y="32"/>
                  </a:cubicBezTo>
                  <a:cubicBezTo>
                    <a:pt x="220" y="32"/>
                    <a:pt x="220" y="32"/>
                    <a:pt x="220"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7" y="115"/>
                    <a:pt x="157" y="115"/>
                    <a:pt x="157" y="115"/>
                  </a:cubicBezTo>
                  <a:cubicBezTo>
                    <a:pt x="100" y="115"/>
                    <a:pt x="100" y="115"/>
                    <a:pt x="100" y="115"/>
                  </a:cubicBezTo>
                  <a:cubicBezTo>
                    <a:pt x="100" y="116"/>
                    <a:pt x="100" y="116"/>
                    <a:pt x="100" y="116"/>
                  </a:cubicBezTo>
                  <a:cubicBezTo>
                    <a:pt x="71" y="116"/>
                    <a:pt x="71" y="116"/>
                    <a:pt x="71" y="116"/>
                  </a:cubicBezTo>
                  <a:cubicBezTo>
                    <a:pt x="71" y="115"/>
                    <a:pt x="71" y="115"/>
                    <a:pt x="71" y="115"/>
                  </a:cubicBezTo>
                  <a:cubicBezTo>
                    <a:pt x="70" y="115"/>
                    <a:pt x="70" y="115"/>
                    <a:pt x="70" y="115"/>
                  </a:cubicBezTo>
                  <a:cubicBezTo>
                    <a:pt x="69" y="61"/>
                    <a:pt x="69" y="61"/>
                    <a:pt x="69" y="61"/>
                  </a:cubicBezTo>
                  <a:cubicBezTo>
                    <a:pt x="100" y="61"/>
                    <a:pt x="100" y="61"/>
                    <a:pt x="100" y="61"/>
                  </a:cubicBezTo>
                  <a:cubicBezTo>
                    <a:pt x="100" y="84"/>
                    <a:pt x="100" y="84"/>
                    <a:pt x="100" y="84"/>
                  </a:cubicBezTo>
                  <a:cubicBezTo>
                    <a:pt x="124" y="84"/>
                    <a:pt x="124" y="84"/>
                    <a:pt x="124" y="84"/>
                  </a:cubicBezTo>
                  <a:cubicBezTo>
                    <a:pt x="124" y="33"/>
                    <a:pt x="124" y="33"/>
                    <a:pt x="124" y="33"/>
                  </a:cubicBezTo>
                  <a:cubicBezTo>
                    <a:pt x="33" y="33"/>
                    <a:pt x="33" y="33"/>
                    <a:pt x="33" y="33"/>
                  </a:cubicBezTo>
                  <a:lnTo>
                    <a:pt x="33"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35" name="Freeform 9"/>
            <p:cNvSpPr>
              <a:spLocks/>
            </p:cNvSpPr>
            <p:nvPr/>
          </p:nvSpPr>
          <p:spPr bwMode="auto">
            <a:xfrm>
              <a:off x="19209263" y="4800600"/>
              <a:ext cx="498907" cy="149111"/>
            </a:xfrm>
            <a:custGeom>
              <a:avLst/>
              <a:gdLst>
                <a:gd name="T0" fmla="*/ 32 w 412"/>
                <a:gd name="T1" fmla="*/ 150 h 182"/>
                <a:gd name="T2" fmla="*/ 186 w 412"/>
                <a:gd name="T3" fmla="*/ 150 h 182"/>
                <a:gd name="T4" fmla="*/ 186 w 412"/>
                <a:gd name="T5" fmla="*/ 1 h 182"/>
                <a:gd name="T6" fmla="*/ 187 w 412"/>
                <a:gd name="T7" fmla="*/ 1 h 182"/>
                <a:gd name="T8" fmla="*/ 187 w 412"/>
                <a:gd name="T9" fmla="*/ 1 h 182"/>
                <a:gd name="T10" fmla="*/ 412 w 412"/>
                <a:gd name="T11" fmla="*/ 0 h 182"/>
                <a:gd name="T12" fmla="*/ 412 w 412"/>
                <a:gd name="T13" fmla="*/ 181 h 182"/>
                <a:gd name="T14" fmla="*/ 379 w 412"/>
                <a:gd name="T15" fmla="*/ 181 h 182"/>
                <a:gd name="T16" fmla="*/ 379 w 412"/>
                <a:gd name="T17" fmla="*/ 181 h 182"/>
                <a:gd name="T18" fmla="*/ 256 w 412"/>
                <a:gd name="T19" fmla="*/ 182 h 182"/>
                <a:gd name="T20" fmla="*/ 255 w 412"/>
                <a:gd name="T21" fmla="*/ 62 h 182"/>
                <a:gd name="T22" fmla="*/ 342 w 412"/>
                <a:gd name="T23" fmla="*/ 62 h 182"/>
                <a:gd name="T24" fmla="*/ 342 w 412"/>
                <a:gd name="T25" fmla="*/ 62 h 182"/>
                <a:gd name="T26" fmla="*/ 342 w 412"/>
                <a:gd name="T27" fmla="*/ 62 h 182"/>
                <a:gd name="T28" fmla="*/ 342 w 412"/>
                <a:gd name="T29" fmla="*/ 94 h 182"/>
                <a:gd name="T30" fmla="*/ 342 w 412"/>
                <a:gd name="T31" fmla="*/ 94 h 182"/>
                <a:gd name="T32" fmla="*/ 342 w 412"/>
                <a:gd name="T33" fmla="*/ 116 h 182"/>
                <a:gd name="T34" fmla="*/ 313 w 412"/>
                <a:gd name="T35" fmla="*/ 116 h 182"/>
                <a:gd name="T36" fmla="*/ 313 w 412"/>
                <a:gd name="T37" fmla="*/ 94 h 182"/>
                <a:gd name="T38" fmla="*/ 288 w 412"/>
                <a:gd name="T39" fmla="*/ 94 h 182"/>
                <a:gd name="T40" fmla="*/ 288 w 412"/>
                <a:gd name="T41" fmla="*/ 149 h 182"/>
                <a:gd name="T42" fmla="*/ 379 w 412"/>
                <a:gd name="T43" fmla="*/ 149 h 182"/>
                <a:gd name="T44" fmla="*/ 379 w 412"/>
                <a:gd name="T45" fmla="*/ 32 h 182"/>
                <a:gd name="T46" fmla="*/ 220 w 412"/>
                <a:gd name="T47" fmla="*/ 32 h 182"/>
                <a:gd name="T48" fmla="*/ 220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6 w 412"/>
                <a:gd name="T61" fmla="*/ 115 h 182"/>
                <a:gd name="T62" fmla="*/ 99 w 412"/>
                <a:gd name="T63" fmla="*/ 115 h 182"/>
                <a:gd name="T64" fmla="*/ 99 w 412"/>
                <a:gd name="T65" fmla="*/ 116 h 182"/>
                <a:gd name="T66" fmla="*/ 70 w 412"/>
                <a:gd name="T67" fmla="*/ 116 h 182"/>
                <a:gd name="T68" fmla="*/ 70 w 412"/>
                <a:gd name="T69" fmla="*/ 115 h 182"/>
                <a:gd name="T70" fmla="*/ 69 w 412"/>
                <a:gd name="T71" fmla="*/ 115 h 182"/>
                <a:gd name="T72" fmla="*/ 69 w 412"/>
                <a:gd name="T73" fmla="*/ 61 h 182"/>
                <a:gd name="T74" fmla="*/ 99 w 412"/>
                <a:gd name="T75" fmla="*/ 61 h 182"/>
                <a:gd name="T76" fmla="*/ 99 w 412"/>
                <a:gd name="T77" fmla="*/ 84 h 182"/>
                <a:gd name="T78" fmla="*/ 123 w 412"/>
                <a:gd name="T79" fmla="*/ 84 h 182"/>
                <a:gd name="T80" fmla="*/ 123 w 412"/>
                <a:gd name="T81" fmla="*/ 33 h 182"/>
                <a:gd name="T82" fmla="*/ 32 w 412"/>
                <a:gd name="T83" fmla="*/ 33 h 182"/>
                <a:gd name="T84" fmla="*/ 32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2" y="150"/>
                  </a:moveTo>
                  <a:cubicBezTo>
                    <a:pt x="186" y="150"/>
                    <a:pt x="186" y="150"/>
                    <a:pt x="186" y="150"/>
                  </a:cubicBezTo>
                  <a:cubicBezTo>
                    <a:pt x="186" y="1"/>
                    <a:pt x="186" y="1"/>
                    <a:pt x="186"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79" y="181"/>
                    <a:pt x="379" y="181"/>
                    <a:pt x="379" y="181"/>
                  </a:cubicBezTo>
                  <a:cubicBezTo>
                    <a:pt x="379" y="181"/>
                    <a:pt x="379" y="181"/>
                    <a:pt x="379" y="181"/>
                  </a:cubicBezTo>
                  <a:cubicBezTo>
                    <a:pt x="256" y="182"/>
                    <a:pt x="256" y="182"/>
                    <a:pt x="256" y="182"/>
                  </a:cubicBezTo>
                  <a:cubicBezTo>
                    <a:pt x="256" y="143"/>
                    <a:pt x="255" y="100"/>
                    <a:pt x="255" y="62"/>
                  </a:cubicBezTo>
                  <a:cubicBezTo>
                    <a:pt x="284" y="62"/>
                    <a:pt x="313" y="62"/>
                    <a:pt x="342" y="62"/>
                  </a:cubicBezTo>
                  <a:cubicBezTo>
                    <a:pt x="342" y="62"/>
                    <a:pt x="342" y="62"/>
                    <a:pt x="342" y="62"/>
                  </a:cubicBezTo>
                  <a:cubicBezTo>
                    <a:pt x="342" y="62"/>
                    <a:pt x="342" y="62"/>
                    <a:pt x="342" y="62"/>
                  </a:cubicBezTo>
                  <a:cubicBezTo>
                    <a:pt x="342" y="94"/>
                    <a:pt x="342" y="94"/>
                    <a:pt x="342"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8" y="94"/>
                    <a:pt x="288" y="94"/>
                    <a:pt x="288" y="94"/>
                  </a:cubicBezTo>
                  <a:cubicBezTo>
                    <a:pt x="288" y="149"/>
                    <a:pt x="288" y="149"/>
                    <a:pt x="288" y="149"/>
                  </a:cubicBezTo>
                  <a:cubicBezTo>
                    <a:pt x="379" y="149"/>
                    <a:pt x="379" y="149"/>
                    <a:pt x="379" y="149"/>
                  </a:cubicBezTo>
                  <a:cubicBezTo>
                    <a:pt x="379" y="32"/>
                    <a:pt x="379" y="32"/>
                    <a:pt x="379" y="32"/>
                  </a:cubicBezTo>
                  <a:cubicBezTo>
                    <a:pt x="220" y="32"/>
                    <a:pt x="220" y="32"/>
                    <a:pt x="220" y="32"/>
                  </a:cubicBezTo>
                  <a:cubicBezTo>
                    <a:pt x="220" y="32"/>
                    <a:pt x="220" y="32"/>
                    <a:pt x="220"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6" y="115"/>
                    <a:pt x="156" y="115"/>
                    <a:pt x="156" y="115"/>
                  </a:cubicBezTo>
                  <a:cubicBezTo>
                    <a:pt x="99" y="115"/>
                    <a:pt x="99" y="115"/>
                    <a:pt x="99" y="115"/>
                  </a:cubicBezTo>
                  <a:cubicBezTo>
                    <a:pt x="99" y="116"/>
                    <a:pt x="99" y="116"/>
                    <a:pt x="99" y="116"/>
                  </a:cubicBezTo>
                  <a:cubicBezTo>
                    <a:pt x="70" y="116"/>
                    <a:pt x="70" y="116"/>
                    <a:pt x="70" y="116"/>
                  </a:cubicBezTo>
                  <a:cubicBezTo>
                    <a:pt x="70" y="115"/>
                    <a:pt x="70" y="115"/>
                    <a:pt x="70" y="115"/>
                  </a:cubicBezTo>
                  <a:cubicBezTo>
                    <a:pt x="69" y="115"/>
                    <a:pt x="69" y="115"/>
                    <a:pt x="69" y="115"/>
                  </a:cubicBezTo>
                  <a:cubicBezTo>
                    <a:pt x="69" y="61"/>
                    <a:pt x="69" y="61"/>
                    <a:pt x="69" y="61"/>
                  </a:cubicBezTo>
                  <a:cubicBezTo>
                    <a:pt x="99" y="61"/>
                    <a:pt x="99" y="61"/>
                    <a:pt x="99" y="61"/>
                  </a:cubicBezTo>
                  <a:cubicBezTo>
                    <a:pt x="99" y="84"/>
                    <a:pt x="99" y="84"/>
                    <a:pt x="99" y="84"/>
                  </a:cubicBezTo>
                  <a:cubicBezTo>
                    <a:pt x="123" y="84"/>
                    <a:pt x="123" y="84"/>
                    <a:pt x="123" y="84"/>
                  </a:cubicBezTo>
                  <a:cubicBezTo>
                    <a:pt x="123" y="33"/>
                    <a:pt x="123" y="33"/>
                    <a:pt x="123" y="33"/>
                  </a:cubicBezTo>
                  <a:cubicBezTo>
                    <a:pt x="32" y="33"/>
                    <a:pt x="32" y="33"/>
                    <a:pt x="32" y="33"/>
                  </a:cubicBezTo>
                  <a:lnTo>
                    <a:pt x="32"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grpSp>
      <p:pic>
        <p:nvPicPr>
          <p:cNvPr id="8" name="Picture 7"/>
          <p:cNvPicPr>
            <a:picLocks noChangeAspect="1"/>
          </p:cNvPicPr>
          <p:nvPr/>
        </p:nvPicPr>
        <p:blipFill rotWithShape="1">
          <a:blip r:embed="rId2">
            <a:extLst>
              <a:ext uri="{BEBA8EAE-BF5A-486C-A8C5-ECC9F3942E4B}">
                <a14:imgProps xmlns:a14="http://schemas.microsoft.com/office/drawing/2010/main">
                  <a14:imgLayer r:embed="rId3">
                    <a14:imgEffect>
                      <a14:backgroundRemoval t="1778" b="96000" l="3125" r="96875">
                        <a14:foregroundMark x1="20536" y1="72000" x2="79018" y2="75556"/>
                        <a14:foregroundMark x1="17857" y1="68889" x2="17857" y2="76000"/>
                        <a14:foregroundMark x1="17411" y1="67556" x2="83482" y2="68000"/>
                        <a14:foregroundMark x1="86607" y1="67556" x2="82589" y2="72444"/>
                        <a14:foregroundMark x1="82143" y1="77333" x2="85268" y2="79111"/>
                        <a14:foregroundMark x1="37946" y1="36889" x2="38393" y2="60444"/>
                        <a14:foregroundMark x1="58929" y1="39556" x2="57143" y2="62667"/>
                        <a14:foregroundMark x1="68750" y1="47111" x2="70089" y2="59556"/>
                        <a14:foregroundMark x1="36607" y1="40889" x2="19643" y2="55556"/>
                        <a14:foregroundMark x1="42411" y1="46667" x2="45536" y2="59556"/>
                        <a14:foregroundMark x1="50000" y1="52889" x2="53125" y2="64889"/>
                        <a14:foregroundMark x1="74107" y1="52889" x2="75893" y2="59111"/>
                        <a14:foregroundMark x1="29464" y1="50667" x2="29018" y2="61778"/>
                        <a14:backgroundMark x1="87500" y1="67556" x2="87500" y2="67556"/>
                      </a14:backgroundRemoval>
                    </a14:imgEffect>
                  </a14:imgLayer>
                </a14:imgProps>
              </a:ext>
              <a:ext uri="{28A0092B-C50C-407E-A947-70E740481C1C}">
                <a14:useLocalDpi xmlns:a14="http://schemas.microsoft.com/office/drawing/2010/main" val="0"/>
              </a:ext>
            </a:extLst>
          </a:blip>
          <a:srcRect l="9591" t="17646" r="10437" b="17595"/>
          <a:stretch/>
        </p:blipFill>
        <p:spPr>
          <a:xfrm>
            <a:off x="11342293" y="53231"/>
            <a:ext cx="847239" cy="689138"/>
          </a:xfrm>
          <a:prstGeom prst="rect">
            <a:avLst/>
          </a:prstGeom>
        </p:spPr>
      </p:pic>
      <p:sp>
        <p:nvSpPr>
          <p:cNvPr id="3" name="TextBox 2">
            <a:extLst>
              <a:ext uri="{FF2B5EF4-FFF2-40B4-BE49-F238E27FC236}">
                <a16:creationId xmlns:a16="http://schemas.microsoft.com/office/drawing/2014/main" xmlns="" id="{BE99E003-6449-A786-C005-C41C22EEC4D2}"/>
              </a:ext>
            </a:extLst>
          </p:cNvPr>
          <p:cNvSpPr txBox="1"/>
          <p:nvPr/>
        </p:nvSpPr>
        <p:spPr>
          <a:xfrm>
            <a:off x="2094956" y="136077"/>
            <a:ext cx="9956712" cy="523220"/>
          </a:xfrm>
          <a:prstGeom prst="rect">
            <a:avLst/>
          </a:prstGeom>
          <a:noFill/>
        </p:spPr>
        <p:txBody>
          <a:bodyPr wrap="square" rtlCol="0">
            <a:spAutoFit/>
          </a:bodyPr>
          <a:lstStyle/>
          <a:p>
            <a:r>
              <a:rPr lang="en-US" sz="2800" b="1" spc="-70" dirty="0" err="1">
                <a:solidFill>
                  <a:srgbClr val="800000"/>
                </a:solidFill>
              </a:rPr>
              <a:t>Bài</a:t>
            </a:r>
            <a:r>
              <a:rPr lang="en-US" sz="2800" b="1" spc="-70" dirty="0">
                <a:solidFill>
                  <a:srgbClr val="800000"/>
                </a:solidFill>
              </a:rPr>
              <a:t> 7. ANH HÙNG VÀ NGHỆ SĨ (VB NGHỊ LUẬN – TG NGUYỄN TRÃI)</a:t>
            </a:r>
          </a:p>
        </p:txBody>
      </p:sp>
      <p:sp>
        <p:nvSpPr>
          <p:cNvPr id="62" name="Freeform 6">
            <a:extLst>
              <a:ext uri="{FF2B5EF4-FFF2-40B4-BE49-F238E27FC236}">
                <a16:creationId xmlns:a16="http://schemas.microsoft.com/office/drawing/2014/main" xmlns="" id="{F9E6975B-65A9-42A5-31E7-2ED383EC10A5}"/>
              </a:ext>
            </a:extLst>
          </p:cNvPr>
          <p:cNvSpPr>
            <a:spLocks/>
          </p:cNvSpPr>
          <p:nvPr/>
        </p:nvSpPr>
        <p:spPr bwMode="auto">
          <a:xfrm>
            <a:off x="3779308" y="901344"/>
            <a:ext cx="4439050" cy="435635"/>
          </a:xfrm>
          <a:custGeom>
            <a:avLst/>
            <a:gdLst>
              <a:gd name="T0" fmla="*/ 1364 w 2724"/>
              <a:gd name="T1" fmla="*/ 0 h 409"/>
              <a:gd name="T2" fmla="*/ 1360 w 2724"/>
              <a:gd name="T3" fmla="*/ 0 h 409"/>
              <a:gd name="T4" fmla="*/ 0 w 2724"/>
              <a:gd name="T5" fmla="*/ 0 h 409"/>
              <a:gd name="T6" fmla="*/ 294 w 2724"/>
              <a:gd name="T7" fmla="*/ 309 h 409"/>
              <a:gd name="T8" fmla="*/ 503 w 2724"/>
              <a:gd name="T9" fmla="*/ 409 h 409"/>
              <a:gd name="T10" fmla="*/ 1360 w 2724"/>
              <a:gd name="T11" fmla="*/ 409 h 409"/>
              <a:gd name="T12" fmla="*/ 1364 w 2724"/>
              <a:gd name="T13" fmla="*/ 409 h 409"/>
              <a:gd name="T14" fmla="*/ 2221 w 2724"/>
              <a:gd name="T15" fmla="*/ 409 h 409"/>
              <a:gd name="T16" fmla="*/ 2430 w 2724"/>
              <a:gd name="T17" fmla="*/ 309 h 409"/>
              <a:gd name="T18" fmla="*/ 2724 w 2724"/>
              <a:gd name="T19" fmla="*/ 0 h 409"/>
              <a:gd name="T20" fmla="*/ 1364 w 2724"/>
              <a:gd name="T21" fmla="*/ 0 h 4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724" h="409">
                <a:moveTo>
                  <a:pt x="1364" y="0"/>
                </a:moveTo>
                <a:cubicBezTo>
                  <a:pt x="1360" y="0"/>
                  <a:pt x="1360" y="0"/>
                  <a:pt x="1360" y="0"/>
                </a:cubicBezTo>
                <a:cubicBezTo>
                  <a:pt x="0" y="0"/>
                  <a:pt x="0" y="0"/>
                  <a:pt x="0" y="0"/>
                </a:cubicBezTo>
                <a:cubicBezTo>
                  <a:pt x="216" y="96"/>
                  <a:pt x="232" y="210"/>
                  <a:pt x="294" y="309"/>
                </a:cubicBezTo>
                <a:cubicBezTo>
                  <a:pt x="331" y="368"/>
                  <a:pt x="379" y="409"/>
                  <a:pt x="503" y="409"/>
                </a:cubicBezTo>
                <a:cubicBezTo>
                  <a:pt x="744" y="409"/>
                  <a:pt x="1307" y="409"/>
                  <a:pt x="1360" y="409"/>
                </a:cubicBezTo>
                <a:cubicBezTo>
                  <a:pt x="1360" y="409"/>
                  <a:pt x="1362" y="409"/>
                  <a:pt x="1364" y="409"/>
                </a:cubicBezTo>
                <a:cubicBezTo>
                  <a:pt x="1417" y="409"/>
                  <a:pt x="1981" y="409"/>
                  <a:pt x="2221" y="409"/>
                </a:cubicBezTo>
                <a:cubicBezTo>
                  <a:pt x="2345" y="409"/>
                  <a:pt x="2393" y="368"/>
                  <a:pt x="2430" y="309"/>
                </a:cubicBezTo>
                <a:cubicBezTo>
                  <a:pt x="2492" y="210"/>
                  <a:pt x="2509" y="96"/>
                  <a:pt x="2724" y="0"/>
                </a:cubicBezTo>
                <a:lnTo>
                  <a:pt x="1364" y="0"/>
                </a:lnTo>
                <a:close/>
              </a:path>
            </a:pathLst>
          </a:custGeom>
          <a:solidFill>
            <a:schemeClr val="accent6">
              <a:lumMod val="75000"/>
            </a:schemeClr>
          </a:solidFill>
          <a:ln w="14288" cap="flat">
            <a:noFill/>
            <a:prstDash val="solid"/>
            <a:miter lim="800000"/>
            <a:headEnd/>
            <a:tailEnd/>
          </a:ln>
          <a:effectLst>
            <a:outerShdw blurRad="50800" dist="38100" dir="5400000" algn="t" rotWithShape="0">
              <a:prstClr val="black">
                <a:alpha val="40000"/>
              </a:prstClr>
            </a:outerShdw>
          </a:effectLst>
        </p:spPr>
        <p:txBody>
          <a:bodyPr vert="horz" wrap="square" lIns="45711" tIns="22855" rIns="45711" bIns="22855" numCol="1" anchor="ctr" anchorCtr="0" compatLnSpc="1">
            <a:prstTxWarp prst="textNoShape">
              <a:avLst/>
            </a:prstTxWarp>
          </a:bodyPr>
          <a:lstStyle/>
          <a:p>
            <a:pPr algn="ctr"/>
            <a:r>
              <a:rPr lang="en-US" sz="2400" b="1" dirty="0">
                <a:solidFill>
                  <a:schemeClr val="bg1"/>
                </a:solidFill>
                <a:latin typeface="Arial" panose="020B0604020202020204" pitchFamily="34" charset="0"/>
                <a:ea typeface="Tahoma" pitchFamily="34" charset="0"/>
                <a:cs typeface="Arial" panose="020B0604020202020204" pitchFamily="34" charset="0"/>
              </a:rPr>
              <a:t>NÓI VÀ NGHE</a:t>
            </a:r>
          </a:p>
        </p:txBody>
      </p:sp>
      <p:pic>
        <p:nvPicPr>
          <p:cNvPr id="12" name="Picture 11">
            <a:extLst>
              <a:ext uri="{FF2B5EF4-FFF2-40B4-BE49-F238E27FC236}">
                <a16:creationId xmlns:a16="http://schemas.microsoft.com/office/drawing/2014/main" xmlns="" id="{91D7533A-9793-4C78-60E6-C92AA1AFB157}"/>
              </a:ext>
            </a:extLst>
          </p:cNvPr>
          <p:cNvPicPr>
            <a:picLocks noChangeAspect="1"/>
          </p:cNvPicPr>
          <p:nvPr/>
        </p:nvPicPr>
        <p:blipFill rotWithShape="1">
          <a:blip r:embed="rId4"/>
          <a:srcRect b="39193"/>
          <a:stretch/>
        </p:blipFill>
        <p:spPr>
          <a:xfrm>
            <a:off x="2108549" y="824302"/>
            <a:ext cx="8197008" cy="5890634"/>
          </a:xfrm>
          <a:prstGeom prst="rect">
            <a:avLst/>
          </a:prstGeom>
        </p:spPr>
      </p:pic>
    </p:spTree>
    <p:extLst>
      <p:ext uri="{BB962C8B-B14F-4D97-AF65-F5344CB8AC3E}">
        <p14:creationId xmlns:p14="http://schemas.microsoft.com/office/powerpoint/2010/main" val="2877145947"/>
      </p:ext>
    </p:extLst>
  </p:cSld>
  <p:clrMapOvr>
    <a:masterClrMapping/>
  </p:clrMapOvr>
  <p:transition spd="slow">
    <p:split orient="vert"/>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withEffect">
                                  <p:stCondLst>
                                    <p:cond delay="0"/>
                                  </p:stCondLst>
                                  <p:childTnLst>
                                    <p:set>
                                      <p:cBhvr>
                                        <p:cTn id="6" dur="1" fill="hold">
                                          <p:stCondLst>
                                            <p:cond delay="0"/>
                                          </p:stCondLst>
                                        </p:cTn>
                                        <p:tgtEl>
                                          <p:spTgt spid="6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2" grpId="0" animBg="1"/>
    </p:bldLst>
  </p:timing>
</p:sld>
</file>

<file path=ppt/slides/slide1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Freeform 3"/>
          <p:cNvSpPr>
            <a:spLocks/>
          </p:cNvSpPr>
          <p:nvPr/>
        </p:nvSpPr>
        <p:spPr bwMode="auto">
          <a:xfrm>
            <a:off x="5087898" y="71677"/>
            <a:ext cx="3184603" cy="389226"/>
          </a:xfrm>
          <a:custGeom>
            <a:avLst/>
            <a:gdLst>
              <a:gd name="T0" fmla="+- 0 3326 3326"/>
              <a:gd name="T1" fmla="*/ T0 w 7474"/>
              <a:gd name="T2" fmla="+- 0 2203 761"/>
              <a:gd name="T3" fmla="*/ 2203 h 1443"/>
              <a:gd name="T4" fmla="+- 0 3485 3326"/>
              <a:gd name="T5" fmla="*/ T4 w 7474"/>
              <a:gd name="T6" fmla="+- 0 761 761"/>
              <a:gd name="T7" fmla="*/ 761 h 1443"/>
              <a:gd name="T8" fmla="+- 0 10800 3326"/>
              <a:gd name="T9" fmla="*/ T8 w 7474"/>
              <a:gd name="T10" fmla="+- 0 761 761"/>
              <a:gd name="T11" fmla="*/ 761 h 1443"/>
              <a:gd name="T12" fmla="+- 0 10800 3326"/>
              <a:gd name="T13" fmla="*/ T12 w 7474"/>
              <a:gd name="T14" fmla="+- 0 2191 761"/>
              <a:gd name="T15" fmla="*/ 2191 h 1443"/>
              <a:gd name="T16" fmla="+- 0 3326 3326"/>
              <a:gd name="T17" fmla="*/ T16 w 7474"/>
              <a:gd name="T18" fmla="+- 0 2203 761"/>
              <a:gd name="T19" fmla="*/ 2203 h 1443"/>
            </a:gdLst>
            <a:ahLst/>
            <a:cxnLst>
              <a:cxn ang="0">
                <a:pos x="T1" y="T3"/>
              </a:cxn>
              <a:cxn ang="0">
                <a:pos x="T5" y="T7"/>
              </a:cxn>
              <a:cxn ang="0">
                <a:pos x="T9" y="T11"/>
              </a:cxn>
              <a:cxn ang="0">
                <a:pos x="T13" y="T15"/>
              </a:cxn>
              <a:cxn ang="0">
                <a:pos x="T17" y="T19"/>
              </a:cxn>
            </a:cxnLst>
            <a:rect l="0" t="0" r="r" b="b"/>
            <a:pathLst>
              <a:path w="7474" h="1443">
                <a:moveTo>
                  <a:pt x="0" y="1442"/>
                </a:moveTo>
                <a:lnTo>
                  <a:pt x="159" y="0"/>
                </a:lnTo>
                <a:lnTo>
                  <a:pt x="7474" y="0"/>
                </a:lnTo>
                <a:lnTo>
                  <a:pt x="7474" y="1430"/>
                </a:lnTo>
                <a:lnTo>
                  <a:pt x="0" y="1442"/>
                </a:lnTo>
                <a:close/>
              </a:path>
            </a:pathLst>
          </a:custGeom>
          <a:solidFill>
            <a:srgbClr val="FBFBE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 name="Rectangle 2"/>
          <p:cNvSpPr>
            <a:spLocks noChangeArrowheads="1"/>
          </p:cNvSpPr>
          <p:nvPr/>
        </p:nvSpPr>
        <p:spPr bwMode="auto">
          <a:xfrm>
            <a:off x="17460" y="0"/>
            <a:ext cx="12192000" cy="652321"/>
          </a:xfrm>
          <a:prstGeom prst="rect">
            <a:avLst/>
          </a:prstGeom>
          <a:solidFill>
            <a:srgbClr val="B1C1E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Freeform 3"/>
          <p:cNvSpPr>
            <a:spLocks/>
          </p:cNvSpPr>
          <p:nvPr/>
        </p:nvSpPr>
        <p:spPr bwMode="auto">
          <a:xfrm>
            <a:off x="1893557" y="71677"/>
            <a:ext cx="10315903" cy="684643"/>
          </a:xfrm>
          <a:custGeom>
            <a:avLst/>
            <a:gdLst>
              <a:gd name="T0" fmla="+- 0 3326 3326"/>
              <a:gd name="T1" fmla="*/ T0 w 7474"/>
              <a:gd name="T2" fmla="+- 0 2203 761"/>
              <a:gd name="T3" fmla="*/ 2203 h 1443"/>
              <a:gd name="T4" fmla="+- 0 3485 3326"/>
              <a:gd name="T5" fmla="*/ T4 w 7474"/>
              <a:gd name="T6" fmla="+- 0 761 761"/>
              <a:gd name="T7" fmla="*/ 761 h 1443"/>
              <a:gd name="T8" fmla="+- 0 10800 3326"/>
              <a:gd name="T9" fmla="*/ T8 w 7474"/>
              <a:gd name="T10" fmla="+- 0 761 761"/>
              <a:gd name="T11" fmla="*/ 761 h 1443"/>
              <a:gd name="T12" fmla="+- 0 10800 3326"/>
              <a:gd name="T13" fmla="*/ T12 w 7474"/>
              <a:gd name="T14" fmla="+- 0 2191 761"/>
              <a:gd name="T15" fmla="*/ 2191 h 1443"/>
              <a:gd name="T16" fmla="+- 0 3326 3326"/>
              <a:gd name="T17" fmla="*/ T16 w 7474"/>
              <a:gd name="T18" fmla="+- 0 2203 761"/>
              <a:gd name="T19" fmla="*/ 2203 h 1443"/>
            </a:gdLst>
            <a:ahLst/>
            <a:cxnLst>
              <a:cxn ang="0">
                <a:pos x="T1" y="T3"/>
              </a:cxn>
              <a:cxn ang="0">
                <a:pos x="T5" y="T7"/>
              </a:cxn>
              <a:cxn ang="0">
                <a:pos x="T9" y="T11"/>
              </a:cxn>
              <a:cxn ang="0">
                <a:pos x="T13" y="T15"/>
              </a:cxn>
              <a:cxn ang="0">
                <a:pos x="T17" y="T19"/>
              </a:cxn>
            </a:cxnLst>
            <a:rect l="0" t="0" r="r" b="b"/>
            <a:pathLst>
              <a:path w="7474" h="1443">
                <a:moveTo>
                  <a:pt x="0" y="1442"/>
                </a:moveTo>
                <a:lnTo>
                  <a:pt x="159" y="0"/>
                </a:lnTo>
                <a:lnTo>
                  <a:pt x="7474" y="0"/>
                </a:lnTo>
                <a:lnTo>
                  <a:pt x="7474" y="1430"/>
                </a:lnTo>
                <a:lnTo>
                  <a:pt x="0" y="1442"/>
                </a:lnTo>
                <a:close/>
              </a:path>
            </a:pathLst>
          </a:custGeom>
          <a:solidFill>
            <a:schemeClr val="accent6">
              <a:lumMod val="20000"/>
              <a:lumOff val="8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15" name="Group 14"/>
          <p:cNvGrpSpPr/>
          <p:nvPr/>
        </p:nvGrpSpPr>
        <p:grpSpPr>
          <a:xfrm>
            <a:off x="1608530" y="53231"/>
            <a:ext cx="538945" cy="821412"/>
            <a:chOff x="908603" y="80216"/>
            <a:chExt cx="538945" cy="676514"/>
          </a:xfrm>
        </p:grpSpPr>
        <p:sp>
          <p:nvSpPr>
            <p:cNvPr id="20" name="Freeform 4"/>
            <p:cNvSpPr>
              <a:spLocks/>
            </p:cNvSpPr>
            <p:nvPr/>
          </p:nvSpPr>
          <p:spPr bwMode="auto">
            <a:xfrm>
              <a:off x="1136046" y="80216"/>
              <a:ext cx="311502" cy="676514"/>
            </a:xfrm>
            <a:custGeom>
              <a:avLst/>
              <a:gdLst>
                <a:gd name="T0" fmla="+- 0 3055 3055"/>
                <a:gd name="T1" fmla="*/ T0 w 430"/>
                <a:gd name="T2" fmla="+- 0 2450 761"/>
                <a:gd name="T3" fmla="*/ 2450 h 1690"/>
                <a:gd name="T4" fmla="+- 0 3086 3055"/>
                <a:gd name="T5" fmla="*/ T4 w 430"/>
                <a:gd name="T6" fmla="+- 0 1116 761"/>
                <a:gd name="T7" fmla="*/ 1116 h 1690"/>
                <a:gd name="T8" fmla="+- 0 3485 3055"/>
                <a:gd name="T9" fmla="*/ T8 w 430"/>
                <a:gd name="T10" fmla="+- 0 761 761"/>
                <a:gd name="T11" fmla="*/ 761 h 1690"/>
                <a:gd name="T12" fmla="+- 0 3326 3055"/>
                <a:gd name="T13" fmla="*/ T12 w 430"/>
                <a:gd name="T14" fmla="+- 0 2203 761"/>
                <a:gd name="T15" fmla="*/ 2203 h 1690"/>
                <a:gd name="T16" fmla="+- 0 3055 3055"/>
                <a:gd name="T17" fmla="*/ T16 w 430"/>
                <a:gd name="T18" fmla="+- 0 2450 761"/>
                <a:gd name="T19" fmla="*/ 2450 h 1690"/>
              </a:gdLst>
              <a:ahLst/>
              <a:cxnLst>
                <a:cxn ang="0">
                  <a:pos x="T1" y="T3"/>
                </a:cxn>
                <a:cxn ang="0">
                  <a:pos x="T5" y="T7"/>
                </a:cxn>
                <a:cxn ang="0">
                  <a:pos x="T9" y="T11"/>
                </a:cxn>
                <a:cxn ang="0">
                  <a:pos x="T13" y="T15"/>
                </a:cxn>
                <a:cxn ang="0">
                  <a:pos x="T17" y="T19"/>
                </a:cxn>
              </a:cxnLst>
              <a:rect l="0" t="0" r="r" b="b"/>
              <a:pathLst>
                <a:path w="430" h="1690">
                  <a:moveTo>
                    <a:pt x="0" y="1689"/>
                  </a:moveTo>
                  <a:lnTo>
                    <a:pt x="31" y="355"/>
                  </a:lnTo>
                  <a:lnTo>
                    <a:pt x="430" y="0"/>
                  </a:lnTo>
                  <a:lnTo>
                    <a:pt x="271" y="1442"/>
                  </a:lnTo>
                  <a:lnTo>
                    <a:pt x="0" y="1689"/>
                  </a:lnTo>
                  <a:close/>
                </a:path>
              </a:pathLst>
            </a:custGeom>
            <a:solidFill>
              <a:srgbClr val="FBB6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 name="Freeform 5"/>
            <p:cNvSpPr>
              <a:spLocks/>
            </p:cNvSpPr>
            <p:nvPr/>
          </p:nvSpPr>
          <p:spPr bwMode="auto">
            <a:xfrm>
              <a:off x="908603" y="80216"/>
              <a:ext cx="258983" cy="676514"/>
            </a:xfrm>
            <a:custGeom>
              <a:avLst/>
              <a:gdLst>
                <a:gd name="T0" fmla="+- 0 3055 2731"/>
                <a:gd name="T1" fmla="*/ T0 w 356"/>
                <a:gd name="T2" fmla="+- 0 2450 761"/>
                <a:gd name="T3" fmla="*/ 2450 h 1690"/>
                <a:gd name="T4" fmla="+- 0 2798 2731"/>
                <a:gd name="T5" fmla="*/ T4 w 356"/>
                <a:gd name="T6" fmla="+- 0 2203 761"/>
                <a:gd name="T7" fmla="*/ 2203 h 1690"/>
                <a:gd name="T8" fmla="+- 0 2731 2731"/>
                <a:gd name="T9" fmla="*/ T8 w 356"/>
                <a:gd name="T10" fmla="+- 0 761 761"/>
                <a:gd name="T11" fmla="*/ 761 h 1690"/>
                <a:gd name="T12" fmla="+- 0 3086 2731"/>
                <a:gd name="T13" fmla="*/ T12 w 356"/>
                <a:gd name="T14" fmla="+- 0 1116 761"/>
                <a:gd name="T15" fmla="*/ 1116 h 1690"/>
                <a:gd name="T16" fmla="+- 0 3055 2731"/>
                <a:gd name="T17" fmla="*/ T16 w 356"/>
                <a:gd name="T18" fmla="+- 0 2450 761"/>
                <a:gd name="T19" fmla="*/ 2450 h 1690"/>
              </a:gdLst>
              <a:ahLst/>
              <a:cxnLst>
                <a:cxn ang="0">
                  <a:pos x="T1" y="T3"/>
                </a:cxn>
                <a:cxn ang="0">
                  <a:pos x="T5" y="T7"/>
                </a:cxn>
                <a:cxn ang="0">
                  <a:pos x="T9" y="T11"/>
                </a:cxn>
                <a:cxn ang="0">
                  <a:pos x="T13" y="T15"/>
                </a:cxn>
                <a:cxn ang="0">
                  <a:pos x="T17" y="T19"/>
                </a:cxn>
              </a:cxnLst>
              <a:rect l="0" t="0" r="r" b="b"/>
              <a:pathLst>
                <a:path w="356" h="1690">
                  <a:moveTo>
                    <a:pt x="324" y="1689"/>
                  </a:moveTo>
                  <a:lnTo>
                    <a:pt x="67" y="1442"/>
                  </a:lnTo>
                  <a:lnTo>
                    <a:pt x="0" y="0"/>
                  </a:lnTo>
                  <a:lnTo>
                    <a:pt x="355" y="355"/>
                  </a:lnTo>
                  <a:lnTo>
                    <a:pt x="324" y="1689"/>
                  </a:lnTo>
                  <a:close/>
                </a:path>
              </a:pathLst>
            </a:custGeom>
            <a:solidFill>
              <a:srgbClr val="DB6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5" name="Freeform 6"/>
          <p:cNvSpPr>
            <a:spLocks/>
          </p:cNvSpPr>
          <p:nvPr/>
        </p:nvSpPr>
        <p:spPr bwMode="auto">
          <a:xfrm>
            <a:off x="889114" y="71678"/>
            <a:ext cx="772509" cy="684642"/>
          </a:xfrm>
          <a:custGeom>
            <a:avLst/>
            <a:gdLst>
              <a:gd name="T0" fmla="+- 0 2798 1553"/>
              <a:gd name="T1" fmla="*/ T0 w 1246"/>
              <a:gd name="T2" fmla="+- 0 2203 761"/>
              <a:gd name="T3" fmla="*/ 2203 h 1443"/>
              <a:gd name="T4" fmla="+- 0 1553 1553"/>
              <a:gd name="T5" fmla="*/ T4 w 1246"/>
              <a:gd name="T6" fmla="+- 0 2203 761"/>
              <a:gd name="T7" fmla="*/ 2203 h 1443"/>
              <a:gd name="T8" fmla="+- 0 1553 1553"/>
              <a:gd name="T9" fmla="*/ T8 w 1246"/>
              <a:gd name="T10" fmla="+- 0 761 761"/>
              <a:gd name="T11" fmla="*/ 761 h 1443"/>
              <a:gd name="T12" fmla="+- 0 2731 1553"/>
              <a:gd name="T13" fmla="*/ T12 w 1246"/>
              <a:gd name="T14" fmla="+- 0 761 761"/>
              <a:gd name="T15" fmla="*/ 761 h 1443"/>
              <a:gd name="T16" fmla="+- 0 2798 1553"/>
              <a:gd name="T17" fmla="*/ T16 w 1246"/>
              <a:gd name="T18" fmla="+- 0 2203 761"/>
              <a:gd name="T19" fmla="*/ 2203 h 1443"/>
            </a:gdLst>
            <a:ahLst/>
            <a:cxnLst>
              <a:cxn ang="0">
                <a:pos x="T1" y="T3"/>
              </a:cxn>
              <a:cxn ang="0">
                <a:pos x="T5" y="T7"/>
              </a:cxn>
              <a:cxn ang="0">
                <a:pos x="T9" y="T11"/>
              </a:cxn>
              <a:cxn ang="0">
                <a:pos x="T13" y="T15"/>
              </a:cxn>
              <a:cxn ang="0">
                <a:pos x="T17" y="T19"/>
              </a:cxn>
            </a:cxnLst>
            <a:rect l="0" t="0" r="r" b="b"/>
            <a:pathLst>
              <a:path w="1246" h="1443">
                <a:moveTo>
                  <a:pt x="1245" y="1442"/>
                </a:moveTo>
                <a:lnTo>
                  <a:pt x="0" y="1442"/>
                </a:lnTo>
                <a:lnTo>
                  <a:pt x="0" y="0"/>
                </a:lnTo>
                <a:lnTo>
                  <a:pt x="1178" y="0"/>
                </a:lnTo>
                <a:lnTo>
                  <a:pt x="1245" y="1442"/>
                </a:lnTo>
                <a:close/>
              </a:path>
            </a:pathLst>
          </a:custGeom>
          <a:solidFill>
            <a:srgbClr val="F4832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 name="Rectangle 25"/>
          <p:cNvSpPr/>
          <p:nvPr/>
        </p:nvSpPr>
        <p:spPr>
          <a:xfrm>
            <a:off x="889114" y="88180"/>
            <a:ext cx="719416" cy="58064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a:latin typeface="Times New Roman" panose="02020603050405020304" pitchFamily="18" charset="0"/>
                <a:cs typeface="Times New Roman" panose="02020603050405020304" pitchFamily="18" charset="0"/>
              </a:rPr>
              <a:t>LỚP</a:t>
            </a:r>
          </a:p>
          <a:p>
            <a:pPr algn="ctr"/>
            <a:r>
              <a:rPr lang="en-US" b="1">
                <a:latin typeface="Times New Roman" panose="02020603050405020304" pitchFamily="18" charset="0"/>
                <a:cs typeface="Times New Roman" panose="02020603050405020304" pitchFamily="18" charset="0"/>
              </a:rPr>
              <a:t>10</a:t>
            </a:r>
          </a:p>
        </p:txBody>
      </p:sp>
      <p:sp>
        <p:nvSpPr>
          <p:cNvPr id="18" name="Rounded Rectangle 17"/>
          <p:cNvSpPr/>
          <p:nvPr/>
        </p:nvSpPr>
        <p:spPr>
          <a:xfrm>
            <a:off x="94594" y="71678"/>
            <a:ext cx="747224" cy="684642"/>
          </a:xfrm>
          <a:prstGeom prst="roundRect">
            <a:avLst/>
          </a:prstGeom>
          <a:solidFill>
            <a:schemeClr val="accent6">
              <a:lumMod val="75000"/>
            </a:schemeClr>
          </a:solidFill>
          <a:ln>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700" b="1">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NGỮ VĂN</a:t>
            </a:r>
          </a:p>
        </p:txBody>
      </p:sp>
      <p:sp>
        <p:nvSpPr>
          <p:cNvPr id="23" name="Rectangle 22"/>
          <p:cNvSpPr/>
          <p:nvPr/>
        </p:nvSpPr>
        <p:spPr>
          <a:xfrm>
            <a:off x="2147475" y="131928"/>
            <a:ext cx="10044525" cy="56414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dirty="0">
              <a:solidFill>
                <a:srgbClr val="C00000"/>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endParaRPr>
          </a:p>
        </p:txBody>
      </p:sp>
      <p:grpSp>
        <p:nvGrpSpPr>
          <p:cNvPr id="29" name="Group 28"/>
          <p:cNvGrpSpPr/>
          <p:nvPr/>
        </p:nvGrpSpPr>
        <p:grpSpPr>
          <a:xfrm>
            <a:off x="17460" y="6782919"/>
            <a:ext cx="12194502" cy="75081"/>
            <a:chOff x="4931841" y="4800600"/>
            <a:chExt cx="14776329" cy="149111"/>
          </a:xfrm>
          <a:solidFill>
            <a:schemeClr val="accent6">
              <a:lumMod val="50000"/>
            </a:schemeClr>
          </a:solidFill>
        </p:grpSpPr>
        <p:grpSp>
          <p:nvGrpSpPr>
            <p:cNvPr id="30" name="Group 29"/>
            <p:cNvGrpSpPr/>
            <p:nvPr/>
          </p:nvGrpSpPr>
          <p:grpSpPr>
            <a:xfrm>
              <a:off x="4931841" y="4800600"/>
              <a:ext cx="12138546" cy="149111"/>
              <a:chOff x="2844983" y="4880089"/>
              <a:chExt cx="12138546" cy="149111"/>
            </a:xfrm>
            <a:grpFill/>
          </p:grpSpPr>
          <p:grpSp>
            <p:nvGrpSpPr>
              <p:cNvPr id="36" name="Group 35"/>
              <p:cNvGrpSpPr/>
              <p:nvPr/>
            </p:nvGrpSpPr>
            <p:grpSpPr>
              <a:xfrm>
                <a:off x="2844983" y="4880089"/>
                <a:ext cx="11069794" cy="149111"/>
                <a:chOff x="2211387" y="5029200"/>
                <a:chExt cx="11679394" cy="126831"/>
              </a:xfrm>
              <a:grpFill/>
            </p:grpSpPr>
            <p:sp>
              <p:nvSpPr>
                <p:cNvPr id="39" name="Freeform 5"/>
                <p:cNvSpPr>
                  <a:spLocks/>
                </p:cNvSpPr>
                <p:nvPr/>
              </p:nvSpPr>
              <p:spPr bwMode="auto">
                <a:xfrm>
                  <a:off x="2211387" y="5029200"/>
                  <a:ext cx="526381" cy="126831"/>
                </a:xfrm>
                <a:custGeom>
                  <a:avLst/>
                  <a:gdLst>
                    <a:gd name="T0" fmla="*/ 33 w 412"/>
                    <a:gd name="T1" fmla="*/ 150 h 182"/>
                    <a:gd name="T2" fmla="*/ 187 w 412"/>
                    <a:gd name="T3" fmla="*/ 150 h 182"/>
                    <a:gd name="T4" fmla="*/ 187 w 412"/>
                    <a:gd name="T5" fmla="*/ 1 h 182"/>
                    <a:gd name="T6" fmla="*/ 187 w 412"/>
                    <a:gd name="T7" fmla="*/ 1 h 182"/>
                    <a:gd name="T8" fmla="*/ 187 w 412"/>
                    <a:gd name="T9" fmla="*/ 1 h 182"/>
                    <a:gd name="T10" fmla="*/ 412 w 412"/>
                    <a:gd name="T11" fmla="*/ 0 h 182"/>
                    <a:gd name="T12" fmla="*/ 412 w 412"/>
                    <a:gd name="T13" fmla="*/ 181 h 182"/>
                    <a:gd name="T14" fmla="*/ 379 w 412"/>
                    <a:gd name="T15" fmla="*/ 181 h 182"/>
                    <a:gd name="T16" fmla="*/ 379 w 412"/>
                    <a:gd name="T17" fmla="*/ 181 h 182"/>
                    <a:gd name="T18" fmla="*/ 256 w 412"/>
                    <a:gd name="T19" fmla="*/ 182 h 182"/>
                    <a:gd name="T20" fmla="*/ 255 w 412"/>
                    <a:gd name="T21" fmla="*/ 62 h 182"/>
                    <a:gd name="T22" fmla="*/ 342 w 412"/>
                    <a:gd name="T23" fmla="*/ 62 h 182"/>
                    <a:gd name="T24" fmla="*/ 342 w 412"/>
                    <a:gd name="T25" fmla="*/ 62 h 182"/>
                    <a:gd name="T26" fmla="*/ 342 w 412"/>
                    <a:gd name="T27" fmla="*/ 62 h 182"/>
                    <a:gd name="T28" fmla="*/ 342 w 412"/>
                    <a:gd name="T29" fmla="*/ 94 h 182"/>
                    <a:gd name="T30" fmla="*/ 342 w 412"/>
                    <a:gd name="T31" fmla="*/ 94 h 182"/>
                    <a:gd name="T32" fmla="*/ 342 w 412"/>
                    <a:gd name="T33" fmla="*/ 116 h 182"/>
                    <a:gd name="T34" fmla="*/ 313 w 412"/>
                    <a:gd name="T35" fmla="*/ 116 h 182"/>
                    <a:gd name="T36" fmla="*/ 313 w 412"/>
                    <a:gd name="T37" fmla="*/ 94 h 182"/>
                    <a:gd name="T38" fmla="*/ 288 w 412"/>
                    <a:gd name="T39" fmla="*/ 94 h 182"/>
                    <a:gd name="T40" fmla="*/ 288 w 412"/>
                    <a:gd name="T41" fmla="*/ 149 h 182"/>
                    <a:gd name="T42" fmla="*/ 379 w 412"/>
                    <a:gd name="T43" fmla="*/ 149 h 182"/>
                    <a:gd name="T44" fmla="*/ 379 w 412"/>
                    <a:gd name="T45" fmla="*/ 32 h 182"/>
                    <a:gd name="T46" fmla="*/ 220 w 412"/>
                    <a:gd name="T47" fmla="*/ 32 h 182"/>
                    <a:gd name="T48" fmla="*/ 220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7 w 412"/>
                    <a:gd name="T61" fmla="*/ 115 h 182"/>
                    <a:gd name="T62" fmla="*/ 100 w 412"/>
                    <a:gd name="T63" fmla="*/ 115 h 182"/>
                    <a:gd name="T64" fmla="*/ 100 w 412"/>
                    <a:gd name="T65" fmla="*/ 116 h 182"/>
                    <a:gd name="T66" fmla="*/ 71 w 412"/>
                    <a:gd name="T67" fmla="*/ 116 h 182"/>
                    <a:gd name="T68" fmla="*/ 71 w 412"/>
                    <a:gd name="T69" fmla="*/ 115 h 182"/>
                    <a:gd name="T70" fmla="*/ 70 w 412"/>
                    <a:gd name="T71" fmla="*/ 115 h 182"/>
                    <a:gd name="T72" fmla="*/ 69 w 412"/>
                    <a:gd name="T73" fmla="*/ 61 h 182"/>
                    <a:gd name="T74" fmla="*/ 100 w 412"/>
                    <a:gd name="T75" fmla="*/ 61 h 182"/>
                    <a:gd name="T76" fmla="*/ 100 w 412"/>
                    <a:gd name="T77" fmla="*/ 84 h 182"/>
                    <a:gd name="T78" fmla="*/ 124 w 412"/>
                    <a:gd name="T79" fmla="*/ 84 h 182"/>
                    <a:gd name="T80" fmla="*/ 124 w 412"/>
                    <a:gd name="T81" fmla="*/ 33 h 182"/>
                    <a:gd name="T82" fmla="*/ 33 w 412"/>
                    <a:gd name="T83" fmla="*/ 33 h 182"/>
                    <a:gd name="T84" fmla="*/ 33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3" y="150"/>
                      </a:moveTo>
                      <a:cubicBezTo>
                        <a:pt x="187" y="150"/>
                        <a:pt x="187" y="150"/>
                        <a:pt x="187" y="150"/>
                      </a:cubicBezTo>
                      <a:cubicBezTo>
                        <a:pt x="187" y="1"/>
                        <a:pt x="187" y="1"/>
                        <a:pt x="187"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79" y="181"/>
                        <a:pt x="379" y="181"/>
                        <a:pt x="379" y="181"/>
                      </a:cubicBezTo>
                      <a:cubicBezTo>
                        <a:pt x="379" y="181"/>
                        <a:pt x="379" y="181"/>
                        <a:pt x="379" y="181"/>
                      </a:cubicBezTo>
                      <a:cubicBezTo>
                        <a:pt x="256" y="182"/>
                        <a:pt x="256" y="182"/>
                        <a:pt x="256" y="182"/>
                      </a:cubicBezTo>
                      <a:cubicBezTo>
                        <a:pt x="256" y="143"/>
                        <a:pt x="255" y="100"/>
                        <a:pt x="255" y="62"/>
                      </a:cubicBezTo>
                      <a:cubicBezTo>
                        <a:pt x="285" y="62"/>
                        <a:pt x="313" y="62"/>
                        <a:pt x="342" y="62"/>
                      </a:cubicBezTo>
                      <a:cubicBezTo>
                        <a:pt x="342" y="62"/>
                        <a:pt x="342" y="62"/>
                        <a:pt x="342" y="62"/>
                      </a:cubicBezTo>
                      <a:cubicBezTo>
                        <a:pt x="342" y="62"/>
                        <a:pt x="342" y="62"/>
                        <a:pt x="342" y="62"/>
                      </a:cubicBezTo>
                      <a:cubicBezTo>
                        <a:pt x="342" y="94"/>
                        <a:pt x="342" y="94"/>
                        <a:pt x="342"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8" y="94"/>
                        <a:pt x="288" y="94"/>
                        <a:pt x="288" y="94"/>
                      </a:cubicBezTo>
                      <a:cubicBezTo>
                        <a:pt x="288" y="149"/>
                        <a:pt x="288" y="149"/>
                        <a:pt x="288" y="149"/>
                      </a:cubicBezTo>
                      <a:cubicBezTo>
                        <a:pt x="379" y="149"/>
                        <a:pt x="379" y="149"/>
                        <a:pt x="379" y="149"/>
                      </a:cubicBezTo>
                      <a:cubicBezTo>
                        <a:pt x="379" y="32"/>
                        <a:pt x="379" y="32"/>
                        <a:pt x="379" y="32"/>
                      </a:cubicBezTo>
                      <a:cubicBezTo>
                        <a:pt x="220" y="32"/>
                        <a:pt x="220" y="32"/>
                        <a:pt x="220" y="32"/>
                      </a:cubicBezTo>
                      <a:cubicBezTo>
                        <a:pt x="220" y="32"/>
                        <a:pt x="220" y="32"/>
                        <a:pt x="220"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7" y="115"/>
                        <a:pt x="157" y="115"/>
                        <a:pt x="157" y="115"/>
                      </a:cubicBezTo>
                      <a:cubicBezTo>
                        <a:pt x="100" y="115"/>
                        <a:pt x="100" y="115"/>
                        <a:pt x="100" y="115"/>
                      </a:cubicBezTo>
                      <a:cubicBezTo>
                        <a:pt x="100" y="116"/>
                        <a:pt x="100" y="116"/>
                        <a:pt x="100" y="116"/>
                      </a:cubicBezTo>
                      <a:cubicBezTo>
                        <a:pt x="71" y="116"/>
                        <a:pt x="71" y="116"/>
                        <a:pt x="71" y="116"/>
                      </a:cubicBezTo>
                      <a:cubicBezTo>
                        <a:pt x="71" y="115"/>
                        <a:pt x="71" y="115"/>
                        <a:pt x="71" y="115"/>
                      </a:cubicBezTo>
                      <a:cubicBezTo>
                        <a:pt x="70" y="115"/>
                        <a:pt x="70" y="115"/>
                        <a:pt x="70" y="115"/>
                      </a:cubicBezTo>
                      <a:cubicBezTo>
                        <a:pt x="69" y="61"/>
                        <a:pt x="69" y="61"/>
                        <a:pt x="69" y="61"/>
                      </a:cubicBezTo>
                      <a:cubicBezTo>
                        <a:pt x="100" y="61"/>
                        <a:pt x="100" y="61"/>
                        <a:pt x="100" y="61"/>
                      </a:cubicBezTo>
                      <a:cubicBezTo>
                        <a:pt x="100" y="84"/>
                        <a:pt x="100" y="84"/>
                        <a:pt x="100" y="84"/>
                      </a:cubicBezTo>
                      <a:cubicBezTo>
                        <a:pt x="124" y="84"/>
                        <a:pt x="124" y="84"/>
                        <a:pt x="124" y="84"/>
                      </a:cubicBezTo>
                      <a:cubicBezTo>
                        <a:pt x="124" y="33"/>
                        <a:pt x="124" y="33"/>
                        <a:pt x="124" y="33"/>
                      </a:cubicBezTo>
                      <a:cubicBezTo>
                        <a:pt x="33" y="33"/>
                        <a:pt x="33" y="33"/>
                        <a:pt x="33" y="33"/>
                      </a:cubicBezTo>
                      <a:lnTo>
                        <a:pt x="33"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40" name="Freeform 6"/>
                <p:cNvSpPr>
                  <a:spLocks/>
                </p:cNvSpPr>
                <p:nvPr/>
              </p:nvSpPr>
              <p:spPr bwMode="auto">
                <a:xfrm>
                  <a:off x="2769038" y="5029200"/>
                  <a:ext cx="524643" cy="126831"/>
                </a:xfrm>
                <a:custGeom>
                  <a:avLst/>
                  <a:gdLst>
                    <a:gd name="T0" fmla="*/ 32 w 411"/>
                    <a:gd name="T1" fmla="*/ 150 h 182"/>
                    <a:gd name="T2" fmla="*/ 186 w 411"/>
                    <a:gd name="T3" fmla="*/ 150 h 182"/>
                    <a:gd name="T4" fmla="*/ 186 w 411"/>
                    <a:gd name="T5" fmla="*/ 1 h 182"/>
                    <a:gd name="T6" fmla="*/ 187 w 411"/>
                    <a:gd name="T7" fmla="*/ 1 h 182"/>
                    <a:gd name="T8" fmla="*/ 187 w 411"/>
                    <a:gd name="T9" fmla="*/ 1 h 182"/>
                    <a:gd name="T10" fmla="*/ 411 w 411"/>
                    <a:gd name="T11" fmla="*/ 0 h 182"/>
                    <a:gd name="T12" fmla="*/ 411 w 411"/>
                    <a:gd name="T13" fmla="*/ 181 h 182"/>
                    <a:gd name="T14" fmla="*/ 379 w 411"/>
                    <a:gd name="T15" fmla="*/ 181 h 182"/>
                    <a:gd name="T16" fmla="*/ 379 w 411"/>
                    <a:gd name="T17" fmla="*/ 181 h 182"/>
                    <a:gd name="T18" fmla="*/ 255 w 411"/>
                    <a:gd name="T19" fmla="*/ 182 h 182"/>
                    <a:gd name="T20" fmla="*/ 255 w 411"/>
                    <a:gd name="T21" fmla="*/ 62 h 182"/>
                    <a:gd name="T22" fmla="*/ 341 w 411"/>
                    <a:gd name="T23" fmla="*/ 62 h 182"/>
                    <a:gd name="T24" fmla="*/ 341 w 411"/>
                    <a:gd name="T25" fmla="*/ 62 h 182"/>
                    <a:gd name="T26" fmla="*/ 342 w 411"/>
                    <a:gd name="T27" fmla="*/ 62 h 182"/>
                    <a:gd name="T28" fmla="*/ 342 w 411"/>
                    <a:gd name="T29" fmla="*/ 94 h 182"/>
                    <a:gd name="T30" fmla="*/ 341 w 411"/>
                    <a:gd name="T31" fmla="*/ 94 h 182"/>
                    <a:gd name="T32" fmla="*/ 341 w 411"/>
                    <a:gd name="T33" fmla="*/ 116 h 182"/>
                    <a:gd name="T34" fmla="*/ 312 w 411"/>
                    <a:gd name="T35" fmla="*/ 116 h 182"/>
                    <a:gd name="T36" fmla="*/ 312 w 411"/>
                    <a:gd name="T37" fmla="*/ 94 h 182"/>
                    <a:gd name="T38" fmla="*/ 288 w 411"/>
                    <a:gd name="T39" fmla="*/ 94 h 182"/>
                    <a:gd name="T40" fmla="*/ 288 w 411"/>
                    <a:gd name="T41" fmla="*/ 149 h 182"/>
                    <a:gd name="T42" fmla="*/ 379 w 411"/>
                    <a:gd name="T43" fmla="*/ 149 h 182"/>
                    <a:gd name="T44" fmla="*/ 379 w 411"/>
                    <a:gd name="T45" fmla="*/ 32 h 182"/>
                    <a:gd name="T46" fmla="*/ 220 w 411"/>
                    <a:gd name="T47" fmla="*/ 32 h 182"/>
                    <a:gd name="T48" fmla="*/ 220 w 411"/>
                    <a:gd name="T49" fmla="*/ 32 h 182"/>
                    <a:gd name="T50" fmla="*/ 218 w 411"/>
                    <a:gd name="T51" fmla="*/ 32 h 182"/>
                    <a:gd name="T52" fmla="*/ 218 w 411"/>
                    <a:gd name="T53" fmla="*/ 182 h 182"/>
                    <a:gd name="T54" fmla="*/ 0 w 411"/>
                    <a:gd name="T55" fmla="*/ 182 h 182"/>
                    <a:gd name="T56" fmla="*/ 0 w 411"/>
                    <a:gd name="T57" fmla="*/ 1 h 182"/>
                    <a:gd name="T58" fmla="*/ 156 w 411"/>
                    <a:gd name="T59" fmla="*/ 0 h 182"/>
                    <a:gd name="T60" fmla="*/ 156 w 411"/>
                    <a:gd name="T61" fmla="*/ 115 h 182"/>
                    <a:gd name="T62" fmla="*/ 99 w 411"/>
                    <a:gd name="T63" fmla="*/ 115 h 182"/>
                    <a:gd name="T64" fmla="*/ 99 w 411"/>
                    <a:gd name="T65" fmla="*/ 116 h 182"/>
                    <a:gd name="T66" fmla="*/ 70 w 411"/>
                    <a:gd name="T67" fmla="*/ 116 h 182"/>
                    <a:gd name="T68" fmla="*/ 70 w 411"/>
                    <a:gd name="T69" fmla="*/ 115 h 182"/>
                    <a:gd name="T70" fmla="*/ 69 w 411"/>
                    <a:gd name="T71" fmla="*/ 115 h 182"/>
                    <a:gd name="T72" fmla="*/ 69 w 411"/>
                    <a:gd name="T73" fmla="*/ 61 h 182"/>
                    <a:gd name="T74" fmla="*/ 99 w 411"/>
                    <a:gd name="T75" fmla="*/ 61 h 182"/>
                    <a:gd name="T76" fmla="*/ 99 w 411"/>
                    <a:gd name="T77" fmla="*/ 84 h 182"/>
                    <a:gd name="T78" fmla="*/ 123 w 411"/>
                    <a:gd name="T79" fmla="*/ 84 h 182"/>
                    <a:gd name="T80" fmla="*/ 123 w 411"/>
                    <a:gd name="T81" fmla="*/ 33 h 182"/>
                    <a:gd name="T82" fmla="*/ 32 w 411"/>
                    <a:gd name="T83" fmla="*/ 33 h 182"/>
                    <a:gd name="T84" fmla="*/ 32 w 411"/>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1" h="182">
                      <a:moveTo>
                        <a:pt x="32" y="150"/>
                      </a:moveTo>
                      <a:cubicBezTo>
                        <a:pt x="186" y="150"/>
                        <a:pt x="186" y="150"/>
                        <a:pt x="186" y="150"/>
                      </a:cubicBezTo>
                      <a:cubicBezTo>
                        <a:pt x="186" y="1"/>
                        <a:pt x="186" y="1"/>
                        <a:pt x="186" y="1"/>
                      </a:cubicBezTo>
                      <a:cubicBezTo>
                        <a:pt x="187" y="1"/>
                        <a:pt x="187" y="1"/>
                        <a:pt x="187" y="1"/>
                      </a:cubicBezTo>
                      <a:cubicBezTo>
                        <a:pt x="187" y="1"/>
                        <a:pt x="187" y="1"/>
                        <a:pt x="187" y="1"/>
                      </a:cubicBezTo>
                      <a:cubicBezTo>
                        <a:pt x="268" y="1"/>
                        <a:pt x="332" y="0"/>
                        <a:pt x="411" y="0"/>
                      </a:cubicBezTo>
                      <a:cubicBezTo>
                        <a:pt x="411" y="181"/>
                        <a:pt x="411" y="181"/>
                        <a:pt x="411" y="181"/>
                      </a:cubicBezTo>
                      <a:cubicBezTo>
                        <a:pt x="379" y="181"/>
                        <a:pt x="379" y="181"/>
                        <a:pt x="379" y="181"/>
                      </a:cubicBezTo>
                      <a:cubicBezTo>
                        <a:pt x="379" y="181"/>
                        <a:pt x="379" y="181"/>
                        <a:pt x="379" y="181"/>
                      </a:cubicBezTo>
                      <a:cubicBezTo>
                        <a:pt x="255" y="182"/>
                        <a:pt x="255" y="182"/>
                        <a:pt x="255" y="182"/>
                      </a:cubicBezTo>
                      <a:cubicBezTo>
                        <a:pt x="255" y="143"/>
                        <a:pt x="255" y="100"/>
                        <a:pt x="255" y="62"/>
                      </a:cubicBezTo>
                      <a:cubicBezTo>
                        <a:pt x="284" y="62"/>
                        <a:pt x="312" y="62"/>
                        <a:pt x="341" y="62"/>
                      </a:cubicBezTo>
                      <a:cubicBezTo>
                        <a:pt x="341" y="62"/>
                        <a:pt x="341" y="62"/>
                        <a:pt x="341" y="62"/>
                      </a:cubicBezTo>
                      <a:cubicBezTo>
                        <a:pt x="342" y="62"/>
                        <a:pt x="342" y="62"/>
                        <a:pt x="342" y="62"/>
                      </a:cubicBezTo>
                      <a:cubicBezTo>
                        <a:pt x="342" y="94"/>
                        <a:pt x="342" y="94"/>
                        <a:pt x="342" y="94"/>
                      </a:cubicBezTo>
                      <a:cubicBezTo>
                        <a:pt x="341" y="94"/>
                        <a:pt x="341" y="94"/>
                        <a:pt x="341" y="94"/>
                      </a:cubicBezTo>
                      <a:cubicBezTo>
                        <a:pt x="341" y="116"/>
                        <a:pt x="341" y="116"/>
                        <a:pt x="341" y="116"/>
                      </a:cubicBezTo>
                      <a:cubicBezTo>
                        <a:pt x="312" y="116"/>
                        <a:pt x="312" y="116"/>
                        <a:pt x="312" y="116"/>
                      </a:cubicBezTo>
                      <a:cubicBezTo>
                        <a:pt x="312" y="94"/>
                        <a:pt x="312" y="94"/>
                        <a:pt x="312" y="94"/>
                      </a:cubicBezTo>
                      <a:cubicBezTo>
                        <a:pt x="288" y="94"/>
                        <a:pt x="288" y="94"/>
                        <a:pt x="288" y="94"/>
                      </a:cubicBezTo>
                      <a:cubicBezTo>
                        <a:pt x="288" y="149"/>
                        <a:pt x="288" y="149"/>
                        <a:pt x="288" y="149"/>
                      </a:cubicBezTo>
                      <a:cubicBezTo>
                        <a:pt x="379" y="149"/>
                        <a:pt x="379" y="149"/>
                        <a:pt x="379" y="149"/>
                      </a:cubicBezTo>
                      <a:cubicBezTo>
                        <a:pt x="379" y="32"/>
                        <a:pt x="379" y="32"/>
                        <a:pt x="379" y="32"/>
                      </a:cubicBezTo>
                      <a:cubicBezTo>
                        <a:pt x="220" y="32"/>
                        <a:pt x="220" y="32"/>
                        <a:pt x="220" y="32"/>
                      </a:cubicBezTo>
                      <a:cubicBezTo>
                        <a:pt x="220" y="32"/>
                        <a:pt x="220" y="32"/>
                        <a:pt x="220" y="32"/>
                      </a:cubicBezTo>
                      <a:cubicBezTo>
                        <a:pt x="218" y="32"/>
                        <a:pt x="218" y="32"/>
                        <a:pt x="218" y="32"/>
                      </a:cubicBezTo>
                      <a:cubicBezTo>
                        <a:pt x="218" y="182"/>
                        <a:pt x="218" y="182"/>
                        <a:pt x="218" y="182"/>
                      </a:cubicBezTo>
                      <a:cubicBezTo>
                        <a:pt x="0" y="182"/>
                        <a:pt x="0" y="182"/>
                        <a:pt x="0" y="182"/>
                      </a:cubicBezTo>
                      <a:cubicBezTo>
                        <a:pt x="0" y="1"/>
                        <a:pt x="0" y="1"/>
                        <a:pt x="0" y="1"/>
                      </a:cubicBezTo>
                      <a:cubicBezTo>
                        <a:pt x="156" y="0"/>
                        <a:pt x="156" y="0"/>
                        <a:pt x="156" y="0"/>
                      </a:cubicBezTo>
                      <a:cubicBezTo>
                        <a:pt x="156" y="115"/>
                        <a:pt x="156" y="115"/>
                        <a:pt x="156" y="115"/>
                      </a:cubicBezTo>
                      <a:cubicBezTo>
                        <a:pt x="99" y="115"/>
                        <a:pt x="99" y="115"/>
                        <a:pt x="99" y="115"/>
                      </a:cubicBezTo>
                      <a:cubicBezTo>
                        <a:pt x="99" y="116"/>
                        <a:pt x="99" y="116"/>
                        <a:pt x="99" y="116"/>
                      </a:cubicBezTo>
                      <a:cubicBezTo>
                        <a:pt x="70" y="116"/>
                        <a:pt x="70" y="116"/>
                        <a:pt x="70" y="116"/>
                      </a:cubicBezTo>
                      <a:cubicBezTo>
                        <a:pt x="70" y="115"/>
                        <a:pt x="70" y="115"/>
                        <a:pt x="70" y="115"/>
                      </a:cubicBezTo>
                      <a:cubicBezTo>
                        <a:pt x="69" y="115"/>
                        <a:pt x="69" y="115"/>
                        <a:pt x="69" y="115"/>
                      </a:cubicBezTo>
                      <a:cubicBezTo>
                        <a:pt x="69" y="61"/>
                        <a:pt x="69" y="61"/>
                        <a:pt x="69" y="61"/>
                      </a:cubicBezTo>
                      <a:cubicBezTo>
                        <a:pt x="99" y="61"/>
                        <a:pt x="99" y="61"/>
                        <a:pt x="99" y="61"/>
                      </a:cubicBezTo>
                      <a:cubicBezTo>
                        <a:pt x="99" y="84"/>
                        <a:pt x="99" y="84"/>
                        <a:pt x="99" y="84"/>
                      </a:cubicBezTo>
                      <a:cubicBezTo>
                        <a:pt x="123" y="84"/>
                        <a:pt x="123" y="84"/>
                        <a:pt x="123" y="84"/>
                      </a:cubicBezTo>
                      <a:cubicBezTo>
                        <a:pt x="123" y="33"/>
                        <a:pt x="123" y="33"/>
                        <a:pt x="123" y="33"/>
                      </a:cubicBezTo>
                      <a:cubicBezTo>
                        <a:pt x="32" y="33"/>
                        <a:pt x="32" y="33"/>
                        <a:pt x="32" y="33"/>
                      </a:cubicBezTo>
                      <a:lnTo>
                        <a:pt x="32"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41" name="Freeform 7"/>
                <p:cNvSpPr>
                  <a:spLocks/>
                </p:cNvSpPr>
                <p:nvPr/>
              </p:nvSpPr>
              <p:spPr bwMode="auto">
                <a:xfrm>
                  <a:off x="3324952" y="5029200"/>
                  <a:ext cx="526381" cy="126831"/>
                </a:xfrm>
                <a:custGeom>
                  <a:avLst/>
                  <a:gdLst>
                    <a:gd name="T0" fmla="*/ 33 w 412"/>
                    <a:gd name="T1" fmla="*/ 150 h 182"/>
                    <a:gd name="T2" fmla="*/ 187 w 412"/>
                    <a:gd name="T3" fmla="*/ 150 h 182"/>
                    <a:gd name="T4" fmla="*/ 187 w 412"/>
                    <a:gd name="T5" fmla="*/ 1 h 182"/>
                    <a:gd name="T6" fmla="*/ 187 w 412"/>
                    <a:gd name="T7" fmla="*/ 1 h 182"/>
                    <a:gd name="T8" fmla="*/ 187 w 412"/>
                    <a:gd name="T9" fmla="*/ 1 h 182"/>
                    <a:gd name="T10" fmla="*/ 412 w 412"/>
                    <a:gd name="T11" fmla="*/ 0 h 182"/>
                    <a:gd name="T12" fmla="*/ 412 w 412"/>
                    <a:gd name="T13" fmla="*/ 181 h 182"/>
                    <a:gd name="T14" fmla="*/ 380 w 412"/>
                    <a:gd name="T15" fmla="*/ 181 h 182"/>
                    <a:gd name="T16" fmla="*/ 380 w 412"/>
                    <a:gd name="T17" fmla="*/ 181 h 182"/>
                    <a:gd name="T18" fmla="*/ 256 w 412"/>
                    <a:gd name="T19" fmla="*/ 182 h 182"/>
                    <a:gd name="T20" fmla="*/ 255 w 412"/>
                    <a:gd name="T21" fmla="*/ 62 h 182"/>
                    <a:gd name="T22" fmla="*/ 342 w 412"/>
                    <a:gd name="T23" fmla="*/ 62 h 182"/>
                    <a:gd name="T24" fmla="*/ 342 w 412"/>
                    <a:gd name="T25" fmla="*/ 62 h 182"/>
                    <a:gd name="T26" fmla="*/ 342 w 412"/>
                    <a:gd name="T27" fmla="*/ 62 h 182"/>
                    <a:gd name="T28" fmla="*/ 342 w 412"/>
                    <a:gd name="T29" fmla="*/ 94 h 182"/>
                    <a:gd name="T30" fmla="*/ 342 w 412"/>
                    <a:gd name="T31" fmla="*/ 94 h 182"/>
                    <a:gd name="T32" fmla="*/ 342 w 412"/>
                    <a:gd name="T33" fmla="*/ 116 h 182"/>
                    <a:gd name="T34" fmla="*/ 313 w 412"/>
                    <a:gd name="T35" fmla="*/ 116 h 182"/>
                    <a:gd name="T36" fmla="*/ 313 w 412"/>
                    <a:gd name="T37" fmla="*/ 94 h 182"/>
                    <a:gd name="T38" fmla="*/ 288 w 412"/>
                    <a:gd name="T39" fmla="*/ 94 h 182"/>
                    <a:gd name="T40" fmla="*/ 288 w 412"/>
                    <a:gd name="T41" fmla="*/ 149 h 182"/>
                    <a:gd name="T42" fmla="*/ 380 w 412"/>
                    <a:gd name="T43" fmla="*/ 149 h 182"/>
                    <a:gd name="T44" fmla="*/ 380 w 412"/>
                    <a:gd name="T45" fmla="*/ 32 h 182"/>
                    <a:gd name="T46" fmla="*/ 220 w 412"/>
                    <a:gd name="T47" fmla="*/ 32 h 182"/>
                    <a:gd name="T48" fmla="*/ 220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7 w 412"/>
                    <a:gd name="T61" fmla="*/ 115 h 182"/>
                    <a:gd name="T62" fmla="*/ 100 w 412"/>
                    <a:gd name="T63" fmla="*/ 115 h 182"/>
                    <a:gd name="T64" fmla="*/ 100 w 412"/>
                    <a:gd name="T65" fmla="*/ 116 h 182"/>
                    <a:gd name="T66" fmla="*/ 71 w 412"/>
                    <a:gd name="T67" fmla="*/ 116 h 182"/>
                    <a:gd name="T68" fmla="*/ 71 w 412"/>
                    <a:gd name="T69" fmla="*/ 115 h 182"/>
                    <a:gd name="T70" fmla="*/ 70 w 412"/>
                    <a:gd name="T71" fmla="*/ 115 h 182"/>
                    <a:gd name="T72" fmla="*/ 69 w 412"/>
                    <a:gd name="T73" fmla="*/ 61 h 182"/>
                    <a:gd name="T74" fmla="*/ 100 w 412"/>
                    <a:gd name="T75" fmla="*/ 61 h 182"/>
                    <a:gd name="T76" fmla="*/ 100 w 412"/>
                    <a:gd name="T77" fmla="*/ 84 h 182"/>
                    <a:gd name="T78" fmla="*/ 124 w 412"/>
                    <a:gd name="T79" fmla="*/ 84 h 182"/>
                    <a:gd name="T80" fmla="*/ 124 w 412"/>
                    <a:gd name="T81" fmla="*/ 33 h 182"/>
                    <a:gd name="T82" fmla="*/ 33 w 412"/>
                    <a:gd name="T83" fmla="*/ 33 h 182"/>
                    <a:gd name="T84" fmla="*/ 33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3" y="150"/>
                      </a:moveTo>
                      <a:cubicBezTo>
                        <a:pt x="187" y="150"/>
                        <a:pt x="187" y="150"/>
                        <a:pt x="187" y="150"/>
                      </a:cubicBezTo>
                      <a:cubicBezTo>
                        <a:pt x="187" y="1"/>
                        <a:pt x="187" y="1"/>
                        <a:pt x="187"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80" y="181"/>
                        <a:pt x="380" y="181"/>
                        <a:pt x="380" y="181"/>
                      </a:cubicBezTo>
                      <a:cubicBezTo>
                        <a:pt x="380" y="181"/>
                        <a:pt x="380" y="181"/>
                        <a:pt x="380" y="181"/>
                      </a:cubicBezTo>
                      <a:cubicBezTo>
                        <a:pt x="256" y="182"/>
                        <a:pt x="256" y="182"/>
                        <a:pt x="256" y="182"/>
                      </a:cubicBezTo>
                      <a:cubicBezTo>
                        <a:pt x="256" y="143"/>
                        <a:pt x="255" y="100"/>
                        <a:pt x="255" y="62"/>
                      </a:cubicBezTo>
                      <a:cubicBezTo>
                        <a:pt x="285" y="62"/>
                        <a:pt x="313" y="62"/>
                        <a:pt x="342" y="62"/>
                      </a:cubicBezTo>
                      <a:cubicBezTo>
                        <a:pt x="342" y="62"/>
                        <a:pt x="342" y="62"/>
                        <a:pt x="342" y="62"/>
                      </a:cubicBezTo>
                      <a:cubicBezTo>
                        <a:pt x="342" y="62"/>
                        <a:pt x="342" y="62"/>
                        <a:pt x="342" y="62"/>
                      </a:cubicBezTo>
                      <a:cubicBezTo>
                        <a:pt x="342" y="94"/>
                        <a:pt x="342" y="94"/>
                        <a:pt x="342"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8" y="94"/>
                        <a:pt x="288" y="94"/>
                        <a:pt x="288" y="94"/>
                      </a:cubicBezTo>
                      <a:cubicBezTo>
                        <a:pt x="288" y="149"/>
                        <a:pt x="288" y="149"/>
                        <a:pt x="288" y="149"/>
                      </a:cubicBezTo>
                      <a:cubicBezTo>
                        <a:pt x="380" y="149"/>
                        <a:pt x="380" y="149"/>
                        <a:pt x="380" y="149"/>
                      </a:cubicBezTo>
                      <a:cubicBezTo>
                        <a:pt x="380" y="32"/>
                        <a:pt x="380" y="32"/>
                        <a:pt x="380" y="32"/>
                      </a:cubicBezTo>
                      <a:cubicBezTo>
                        <a:pt x="220" y="32"/>
                        <a:pt x="220" y="32"/>
                        <a:pt x="220" y="32"/>
                      </a:cubicBezTo>
                      <a:cubicBezTo>
                        <a:pt x="220" y="32"/>
                        <a:pt x="220" y="32"/>
                        <a:pt x="220"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7" y="115"/>
                        <a:pt x="157" y="115"/>
                        <a:pt x="157" y="115"/>
                      </a:cubicBezTo>
                      <a:cubicBezTo>
                        <a:pt x="100" y="115"/>
                        <a:pt x="100" y="115"/>
                        <a:pt x="100" y="115"/>
                      </a:cubicBezTo>
                      <a:cubicBezTo>
                        <a:pt x="100" y="116"/>
                        <a:pt x="100" y="116"/>
                        <a:pt x="100" y="116"/>
                      </a:cubicBezTo>
                      <a:cubicBezTo>
                        <a:pt x="71" y="116"/>
                        <a:pt x="71" y="116"/>
                        <a:pt x="71" y="116"/>
                      </a:cubicBezTo>
                      <a:cubicBezTo>
                        <a:pt x="71" y="115"/>
                        <a:pt x="71" y="115"/>
                        <a:pt x="71" y="115"/>
                      </a:cubicBezTo>
                      <a:cubicBezTo>
                        <a:pt x="70" y="115"/>
                        <a:pt x="70" y="115"/>
                        <a:pt x="70" y="115"/>
                      </a:cubicBezTo>
                      <a:cubicBezTo>
                        <a:pt x="69" y="61"/>
                        <a:pt x="69" y="61"/>
                        <a:pt x="69" y="61"/>
                      </a:cubicBezTo>
                      <a:cubicBezTo>
                        <a:pt x="100" y="61"/>
                        <a:pt x="100" y="61"/>
                        <a:pt x="100" y="61"/>
                      </a:cubicBezTo>
                      <a:cubicBezTo>
                        <a:pt x="100" y="84"/>
                        <a:pt x="100" y="84"/>
                        <a:pt x="100" y="84"/>
                      </a:cubicBezTo>
                      <a:cubicBezTo>
                        <a:pt x="124" y="84"/>
                        <a:pt x="124" y="84"/>
                        <a:pt x="124" y="84"/>
                      </a:cubicBezTo>
                      <a:cubicBezTo>
                        <a:pt x="124" y="33"/>
                        <a:pt x="124" y="33"/>
                        <a:pt x="124" y="33"/>
                      </a:cubicBezTo>
                      <a:cubicBezTo>
                        <a:pt x="33" y="33"/>
                        <a:pt x="33" y="33"/>
                        <a:pt x="33" y="33"/>
                      </a:cubicBezTo>
                      <a:lnTo>
                        <a:pt x="33"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42" name="Freeform 8"/>
                <p:cNvSpPr>
                  <a:spLocks/>
                </p:cNvSpPr>
                <p:nvPr/>
              </p:nvSpPr>
              <p:spPr bwMode="auto">
                <a:xfrm>
                  <a:off x="3880865" y="5029200"/>
                  <a:ext cx="524643" cy="126831"/>
                </a:xfrm>
                <a:custGeom>
                  <a:avLst/>
                  <a:gdLst>
                    <a:gd name="T0" fmla="*/ 33 w 412"/>
                    <a:gd name="T1" fmla="*/ 150 h 182"/>
                    <a:gd name="T2" fmla="*/ 187 w 412"/>
                    <a:gd name="T3" fmla="*/ 150 h 182"/>
                    <a:gd name="T4" fmla="*/ 187 w 412"/>
                    <a:gd name="T5" fmla="*/ 1 h 182"/>
                    <a:gd name="T6" fmla="*/ 187 w 412"/>
                    <a:gd name="T7" fmla="*/ 1 h 182"/>
                    <a:gd name="T8" fmla="*/ 187 w 412"/>
                    <a:gd name="T9" fmla="*/ 1 h 182"/>
                    <a:gd name="T10" fmla="*/ 412 w 412"/>
                    <a:gd name="T11" fmla="*/ 0 h 182"/>
                    <a:gd name="T12" fmla="*/ 412 w 412"/>
                    <a:gd name="T13" fmla="*/ 181 h 182"/>
                    <a:gd name="T14" fmla="*/ 380 w 412"/>
                    <a:gd name="T15" fmla="*/ 181 h 182"/>
                    <a:gd name="T16" fmla="*/ 380 w 412"/>
                    <a:gd name="T17" fmla="*/ 181 h 182"/>
                    <a:gd name="T18" fmla="*/ 256 w 412"/>
                    <a:gd name="T19" fmla="*/ 182 h 182"/>
                    <a:gd name="T20" fmla="*/ 255 w 412"/>
                    <a:gd name="T21" fmla="*/ 62 h 182"/>
                    <a:gd name="T22" fmla="*/ 342 w 412"/>
                    <a:gd name="T23" fmla="*/ 62 h 182"/>
                    <a:gd name="T24" fmla="*/ 342 w 412"/>
                    <a:gd name="T25" fmla="*/ 62 h 182"/>
                    <a:gd name="T26" fmla="*/ 342 w 412"/>
                    <a:gd name="T27" fmla="*/ 62 h 182"/>
                    <a:gd name="T28" fmla="*/ 342 w 412"/>
                    <a:gd name="T29" fmla="*/ 94 h 182"/>
                    <a:gd name="T30" fmla="*/ 342 w 412"/>
                    <a:gd name="T31" fmla="*/ 94 h 182"/>
                    <a:gd name="T32" fmla="*/ 342 w 412"/>
                    <a:gd name="T33" fmla="*/ 116 h 182"/>
                    <a:gd name="T34" fmla="*/ 313 w 412"/>
                    <a:gd name="T35" fmla="*/ 116 h 182"/>
                    <a:gd name="T36" fmla="*/ 313 w 412"/>
                    <a:gd name="T37" fmla="*/ 94 h 182"/>
                    <a:gd name="T38" fmla="*/ 288 w 412"/>
                    <a:gd name="T39" fmla="*/ 94 h 182"/>
                    <a:gd name="T40" fmla="*/ 288 w 412"/>
                    <a:gd name="T41" fmla="*/ 149 h 182"/>
                    <a:gd name="T42" fmla="*/ 380 w 412"/>
                    <a:gd name="T43" fmla="*/ 149 h 182"/>
                    <a:gd name="T44" fmla="*/ 380 w 412"/>
                    <a:gd name="T45" fmla="*/ 32 h 182"/>
                    <a:gd name="T46" fmla="*/ 220 w 412"/>
                    <a:gd name="T47" fmla="*/ 32 h 182"/>
                    <a:gd name="T48" fmla="*/ 220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7 w 412"/>
                    <a:gd name="T61" fmla="*/ 115 h 182"/>
                    <a:gd name="T62" fmla="*/ 100 w 412"/>
                    <a:gd name="T63" fmla="*/ 115 h 182"/>
                    <a:gd name="T64" fmla="*/ 100 w 412"/>
                    <a:gd name="T65" fmla="*/ 116 h 182"/>
                    <a:gd name="T66" fmla="*/ 71 w 412"/>
                    <a:gd name="T67" fmla="*/ 116 h 182"/>
                    <a:gd name="T68" fmla="*/ 71 w 412"/>
                    <a:gd name="T69" fmla="*/ 115 h 182"/>
                    <a:gd name="T70" fmla="*/ 70 w 412"/>
                    <a:gd name="T71" fmla="*/ 115 h 182"/>
                    <a:gd name="T72" fmla="*/ 69 w 412"/>
                    <a:gd name="T73" fmla="*/ 61 h 182"/>
                    <a:gd name="T74" fmla="*/ 100 w 412"/>
                    <a:gd name="T75" fmla="*/ 61 h 182"/>
                    <a:gd name="T76" fmla="*/ 100 w 412"/>
                    <a:gd name="T77" fmla="*/ 84 h 182"/>
                    <a:gd name="T78" fmla="*/ 124 w 412"/>
                    <a:gd name="T79" fmla="*/ 84 h 182"/>
                    <a:gd name="T80" fmla="*/ 124 w 412"/>
                    <a:gd name="T81" fmla="*/ 33 h 182"/>
                    <a:gd name="T82" fmla="*/ 33 w 412"/>
                    <a:gd name="T83" fmla="*/ 33 h 182"/>
                    <a:gd name="T84" fmla="*/ 33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3" y="150"/>
                      </a:moveTo>
                      <a:cubicBezTo>
                        <a:pt x="187" y="150"/>
                        <a:pt x="187" y="150"/>
                        <a:pt x="187" y="150"/>
                      </a:cubicBezTo>
                      <a:cubicBezTo>
                        <a:pt x="187" y="1"/>
                        <a:pt x="187" y="1"/>
                        <a:pt x="187"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80" y="181"/>
                        <a:pt x="380" y="181"/>
                        <a:pt x="380" y="181"/>
                      </a:cubicBezTo>
                      <a:cubicBezTo>
                        <a:pt x="380" y="181"/>
                        <a:pt x="380" y="181"/>
                        <a:pt x="380" y="181"/>
                      </a:cubicBezTo>
                      <a:cubicBezTo>
                        <a:pt x="256" y="182"/>
                        <a:pt x="256" y="182"/>
                        <a:pt x="256" y="182"/>
                      </a:cubicBezTo>
                      <a:cubicBezTo>
                        <a:pt x="256" y="143"/>
                        <a:pt x="255" y="100"/>
                        <a:pt x="255" y="62"/>
                      </a:cubicBezTo>
                      <a:cubicBezTo>
                        <a:pt x="285" y="62"/>
                        <a:pt x="313" y="62"/>
                        <a:pt x="342" y="62"/>
                      </a:cubicBezTo>
                      <a:cubicBezTo>
                        <a:pt x="342" y="62"/>
                        <a:pt x="342" y="62"/>
                        <a:pt x="342" y="62"/>
                      </a:cubicBezTo>
                      <a:cubicBezTo>
                        <a:pt x="342" y="62"/>
                        <a:pt x="342" y="62"/>
                        <a:pt x="342" y="62"/>
                      </a:cubicBezTo>
                      <a:cubicBezTo>
                        <a:pt x="342" y="94"/>
                        <a:pt x="342" y="94"/>
                        <a:pt x="342"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8" y="94"/>
                        <a:pt x="288" y="94"/>
                        <a:pt x="288" y="94"/>
                      </a:cubicBezTo>
                      <a:cubicBezTo>
                        <a:pt x="288" y="149"/>
                        <a:pt x="288" y="149"/>
                        <a:pt x="288" y="149"/>
                      </a:cubicBezTo>
                      <a:cubicBezTo>
                        <a:pt x="380" y="149"/>
                        <a:pt x="380" y="149"/>
                        <a:pt x="380" y="149"/>
                      </a:cubicBezTo>
                      <a:cubicBezTo>
                        <a:pt x="380" y="32"/>
                        <a:pt x="380" y="32"/>
                        <a:pt x="380" y="32"/>
                      </a:cubicBezTo>
                      <a:cubicBezTo>
                        <a:pt x="220" y="32"/>
                        <a:pt x="220" y="32"/>
                        <a:pt x="220" y="32"/>
                      </a:cubicBezTo>
                      <a:cubicBezTo>
                        <a:pt x="220" y="32"/>
                        <a:pt x="220" y="32"/>
                        <a:pt x="220"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7" y="115"/>
                        <a:pt x="157" y="115"/>
                        <a:pt x="157" y="115"/>
                      </a:cubicBezTo>
                      <a:cubicBezTo>
                        <a:pt x="100" y="115"/>
                        <a:pt x="100" y="115"/>
                        <a:pt x="100" y="115"/>
                      </a:cubicBezTo>
                      <a:cubicBezTo>
                        <a:pt x="100" y="116"/>
                        <a:pt x="100" y="116"/>
                        <a:pt x="100" y="116"/>
                      </a:cubicBezTo>
                      <a:cubicBezTo>
                        <a:pt x="71" y="116"/>
                        <a:pt x="71" y="116"/>
                        <a:pt x="71" y="116"/>
                      </a:cubicBezTo>
                      <a:cubicBezTo>
                        <a:pt x="71" y="115"/>
                        <a:pt x="71" y="115"/>
                        <a:pt x="71" y="115"/>
                      </a:cubicBezTo>
                      <a:cubicBezTo>
                        <a:pt x="70" y="115"/>
                        <a:pt x="70" y="115"/>
                        <a:pt x="70" y="115"/>
                      </a:cubicBezTo>
                      <a:cubicBezTo>
                        <a:pt x="69" y="61"/>
                        <a:pt x="69" y="61"/>
                        <a:pt x="69" y="61"/>
                      </a:cubicBezTo>
                      <a:cubicBezTo>
                        <a:pt x="100" y="61"/>
                        <a:pt x="100" y="61"/>
                        <a:pt x="100" y="61"/>
                      </a:cubicBezTo>
                      <a:cubicBezTo>
                        <a:pt x="100" y="84"/>
                        <a:pt x="100" y="84"/>
                        <a:pt x="100" y="84"/>
                      </a:cubicBezTo>
                      <a:cubicBezTo>
                        <a:pt x="124" y="84"/>
                        <a:pt x="124" y="84"/>
                        <a:pt x="124" y="84"/>
                      </a:cubicBezTo>
                      <a:cubicBezTo>
                        <a:pt x="124" y="33"/>
                        <a:pt x="124" y="33"/>
                        <a:pt x="124" y="33"/>
                      </a:cubicBezTo>
                      <a:cubicBezTo>
                        <a:pt x="33" y="33"/>
                        <a:pt x="33" y="33"/>
                        <a:pt x="33" y="33"/>
                      </a:cubicBezTo>
                      <a:lnTo>
                        <a:pt x="33"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43" name="Freeform 9"/>
                <p:cNvSpPr>
                  <a:spLocks/>
                </p:cNvSpPr>
                <p:nvPr/>
              </p:nvSpPr>
              <p:spPr bwMode="auto">
                <a:xfrm>
                  <a:off x="4436778" y="5029200"/>
                  <a:ext cx="526381" cy="126831"/>
                </a:xfrm>
                <a:custGeom>
                  <a:avLst/>
                  <a:gdLst>
                    <a:gd name="T0" fmla="*/ 32 w 412"/>
                    <a:gd name="T1" fmla="*/ 150 h 182"/>
                    <a:gd name="T2" fmla="*/ 186 w 412"/>
                    <a:gd name="T3" fmla="*/ 150 h 182"/>
                    <a:gd name="T4" fmla="*/ 186 w 412"/>
                    <a:gd name="T5" fmla="*/ 1 h 182"/>
                    <a:gd name="T6" fmla="*/ 187 w 412"/>
                    <a:gd name="T7" fmla="*/ 1 h 182"/>
                    <a:gd name="T8" fmla="*/ 187 w 412"/>
                    <a:gd name="T9" fmla="*/ 1 h 182"/>
                    <a:gd name="T10" fmla="*/ 412 w 412"/>
                    <a:gd name="T11" fmla="*/ 0 h 182"/>
                    <a:gd name="T12" fmla="*/ 412 w 412"/>
                    <a:gd name="T13" fmla="*/ 181 h 182"/>
                    <a:gd name="T14" fmla="*/ 379 w 412"/>
                    <a:gd name="T15" fmla="*/ 181 h 182"/>
                    <a:gd name="T16" fmla="*/ 379 w 412"/>
                    <a:gd name="T17" fmla="*/ 181 h 182"/>
                    <a:gd name="T18" fmla="*/ 256 w 412"/>
                    <a:gd name="T19" fmla="*/ 182 h 182"/>
                    <a:gd name="T20" fmla="*/ 255 w 412"/>
                    <a:gd name="T21" fmla="*/ 62 h 182"/>
                    <a:gd name="T22" fmla="*/ 342 w 412"/>
                    <a:gd name="T23" fmla="*/ 62 h 182"/>
                    <a:gd name="T24" fmla="*/ 342 w 412"/>
                    <a:gd name="T25" fmla="*/ 62 h 182"/>
                    <a:gd name="T26" fmla="*/ 342 w 412"/>
                    <a:gd name="T27" fmla="*/ 62 h 182"/>
                    <a:gd name="T28" fmla="*/ 342 w 412"/>
                    <a:gd name="T29" fmla="*/ 94 h 182"/>
                    <a:gd name="T30" fmla="*/ 342 w 412"/>
                    <a:gd name="T31" fmla="*/ 94 h 182"/>
                    <a:gd name="T32" fmla="*/ 342 w 412"/>
                    <a:gd name="T33" fmla="*/ 116 h 182"/>
                    <a:gd name="T34" fmla="*/ 313 w 412"/>
                    <a:gd name="T35" fmla="*/ 116 h 182"/>
                    <a:gd name="T36" fmla="*/ 313 w 412"/>
                    <a:gd name="T37" fmla="*/ 94 h 182"/>
                    <a:gd name="T38" fmla="*/ 288 w 412"/>
                    <a:gd name="T39" fmla="*/ 94 h 182"/>
                    <a:gd name="T40" fmla="*/ 288 w 412"/>
                    <a:gd name="T41" fmla="*/ 149 h 182"/>
                    <a:gd name="T42" fmla="*/ 379 w 412"/>
                    <a:gd name="T43" fmla="*/ 149 h 182"/>
                    <a:gd name="T44" fmla="*/ 379 w 412"/>
                    <a:gd name="T45" fmla="*/ 32 h 182"/>
                    <a:gd name="T46" fmla="*/ 220 w 412"/>
                    <a:gd name="T47" fmla="*/ 32 h 182"/>
                    <a:gd name="T48" fmla="*/ 220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6 w 412"/>
                    <a:gd name="T61" fmla="*/ 115 h 182"/>
                    <a:gd name="T62" fmla="*/ 99 w 412"/>
                    <a:gd name="T63" fmla="*/ 115 h 182"/>
                    <a:gd name="T64" fmla="*/ 99 w 412"/>
                    <a:gd name="T65" fmla="*/ 116 h 182"/>
                    <a:gd name="T66" fmla="*/ 70 w 412"/>
                    <a:gd name="T67" fmla="*/ 116 h 182"/>
                    <a:gd name="T68" fmla="*/ 70 w 412"/>
                    <a:gd name="T69" fmla="*/ 115 h 182"/>
                    <a:gd name="T70" fmla="*/ 69 w 412"/>
                    <a:gd name="T71" fmla="*/ 115 h 182"/>
                    <a:gd name="T72" fmla="*/ 69 w 412"/>
                    <a:gd name="T73" fmla="*/ 61 h 182"/>
                    <a:gd name="T74" fmla="*/ 99 w 412"/>
                    <a:gd name="T75" fmla="*/ 61 h 182"/>
                    <a:gd name="T76" fmla="*/ 99 w 412"/>
                    <a:gd name="T77" fmla="*/ 84 h 182"/>
                    <a:gd name="T78" fmla="*/ 123 w 412"/>
                    <a:gd name="T79" fmla="*/ 84 h 182"/>
                    <a:gd name="T80" fmla="*/ 123 w 412"/>
                    <a:gd name="T81" fmla="*/ 33 h 182"/>
                    <a:gd name="T82" fmla="*/ 32 w 412"/>
                    <a:gd name="T83" fmla="*/ 33 h 182"/>
                    <a:gd name="T84" fmla="*/ 32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2" y="150"/>
                      </a:moveTo>
                      <a:cubicBezTo>
                        <a:pt x="186" y="150"/>
                        <a:pt x="186" y="150"/>
                        <a:pt x="186" y="150"/>
                      </a:cubicBezTo>
                      <a:cubicBezTo>
                        <a:pt x="186" y="1"/>
                        <a:pt x="186" y="1"/>
                        <a:pt x="186"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79" y="181"/>
                        <a:pt x="379" y="181"/>
                        <a:pt x="379" y="181"/>
                      </a:cubicBezTo>
                      <a:cubicBezTo>
                        <a:pt x="379" y="181"/>
                        <a:pt x="379" y="181"/>
                        <a:pt x="379" y="181"/>
                      </a:cubicBezTo>
                      <a:cubicBezTo>
                        <a:pt x="256" y="182"/>
                        <a:pt x="256" y="182"/>
                        <a:pt x="256" y="182"/>
                      </a:cubicBezTo>
                      <a:cubicBezTo>
                        <a:pt x="256" y="143"/>
                        <a:pt x="255" y="100"/>
                        <a:pt x="255" y="62"/>
                      </a:cubicBezTo>
                      <a:cubicBezTo>
                        <a:pt x="284" y="62"/>
                        <a:pt x="313" y="62"/>
                        <a:pt x="342" y="62"/>
                      </a:cubicBezTo>
                      <a:cubicBezTo>
                        <a:pt x="342" y="62"/>
                        <a:pt x="342" y="62"/>
                        <a:pt x="342" y="62"/>
                      </a:cubicBezTo>
                      <a:cubicBezTo>
                        <a:pt x="342" y="62"/>
                        <a:pt x="342" y="62"/>
                        <a:pt x="342" y="62"/>
                      </a:cubicBezTo>
                      <a:cubicBezTo>
                        <a:pt x="342" y="94"/>
                        <a:pt x="342" y="94"/>
                        <a:pt x="342"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8" y="94"/>
                        <a:pt x="288" y="94"/>
                        <a:pt x="288" y="94"/>
                      </a:cubicBezTo>
                      <a:cubicBezTo>
                        <a:pt x="288" y="149"/>
                        <a:pt x="288" y="149"/>
                        <a:pt x="288" y="149"/>
                      </a:cubicBezTo>
                      <a:cubicBezTo>
                        <a:pt x="379" y="149"/>
                        <a:pt x="379" y="149"/>
                        <a:pt x="379" y="149"/>
                      </a:cubicBezTo>
                      <a:cubicBezTo>
                        <a:pt x="379" y="32"/>
                        <a:pt x="379" y="32"/>
                        <a:pt x="379" y="32"/>
                      </a:cubicBezTo>
                      <a:cubicBezTo>
                        <a:pt x="220" y="32"/>
                        <a:pt x="220" y="32"/>
                        <a:pt x="220" y="32"/>
                      </a:cubicBezTo>
                      <a:cubicBezTo>
                        <a:pt x="220" y="32"/>
                        <a:pt x="220" y="32"/>
                        <a:pt x="220"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6" y="115"/>
                        <a:pt x="156" y="115"/>
                        <a:pt x="156" y="115"/>
                      </a:cubicBezTo>
                      <a:cubicBezTo>
                        <a:pt x="99" y="115"/>
                        <a:pt x="99" y="115"/>
                        <a:pt x="99" y="115"/>
                      </a:cubicBezTo>
                      <a:cubicBezTo>
                        <a:pt x="99" y="116"/>
                        <a:pt x="99" y="116"/>
                        <a:pt x="99" y="116"/>
                      </a:cubicBezTo>
                      <a:cubicBezTo>
                        <a:pt x="70" y="116"/>
                        <a:pt x="70" y="116"/>
                        <a:pt x="70" y="116"/>
                      </a:cubicBezTo>
                      <a:cubicBezTo>
                        <a:pt x="70" y="115"/>
                        <a:pt x="70" y="115"/>
                        <a:pt x="70" y="115"/>
                      </a:cubicBezTo>
                      <a:cubicBezTo>
                        <a:pt x="69" y="115"/>
                        <a:pt x="69" y="115"/>
                        <a:pt x="69" y="115"/>
                      </a:cubicBezTo>
                      <a:cubicBezTo>
                        <a:pt x="69" y="61"/>
                        <a:pt x="69" y="61"/>
                        <a:pt x="69" y="61"/>
                      </a:cubicBezTo>
                      <a:cubicBezTo>
                        <a:pt x="99" y="61"/>
                        <a:pt x="99" y="61"/>
                        <a:pt x="99" y="61"/>
                      </a:cubicBezTo>
                      <a:cubicBezTo>
                        <a:pt x="99" y="84"/>
                        <a:pt x="99" y="84"/>
                        <a:pt x="99" y="84"/>
                      </a:cubicBezTo>
                      <a:cubicBezTo>
                        <a:pt x="123" y="84"/>
                        <a:pt x="123" y="84"/>
                        <a:pt x="123" y="84"/>
                      </a:cubicBezTo>
                      <a:cubicBezTo>
                        <a:pt x="123" y="33"/>
                        <a:pt x="123" y="33"/>
                        <a:pt x="123" y="33"/>
                      </a:cubicBezTo>
                      <a:cubicBezTo>
                        <a:pt x="32" y="33"/>
                        <a:pt x="32" y="33"/>
                        <a:pt x="32" y="33"/>
                      </a:cubicBezTo>
                      <a:lnTo>
                        <a:pt x="32"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44" name="Freeform 10"/>
                <p:cNvSpPr>
                  <a:spLocks/>
                </p:cNvSpPr>
                <p:nvPr/>
              </p:nvSpPr>
              <p:spPr bwMode="auto">
                <a:xfrm>
                  <a:off x="4994429" y="5029200"/>
                  <a:ext cx="524643" cy="126831"/>
                </a:xfrm>
                <a:custGeom>
                  <a:avLst/>
                  <a:gdLst>
                    <a:gd name="T0" fmla="*/ 33 w 412"/>
                    <a:gd name="T1" fmla="*/ 150 h 182"/>
                    <a:gd name="T2" fmla="*/ 187 w 412"/>
                    <a:gd name="T3" fmla="*/ 150 h 182"/>
                    <a:gd name="T4" fmla="*/ 187 w 412"/>
                    <a:gd name="T5" fmla="*/ 1 h 182"/>
                    <a:gd name="T6" fmla="*/ 187 w 412"/>
                    <a:gd name="T7" fmla="*/ 1 h 182"/>
                    <a:gd name="T8" fmla="*/ 187 w 412"/>
                    <a:gd name="T9" fmla="*/ 1 h 182"/>
                    <a:gd name="T10" fmla="*/ 412 w 412"/>
                    <a:gd name="T11" fmla="*/ 0 h 182"/>
                    <a:gd name="T12" fmla="*/ 412 w 412"/>
                    <a:gd name="T13" fmla="*/ 181 h 182"/>
                    <a:gd name="T14" fmla="*/ 380 w 412"/>
                    <a:gd name="T15" fmla="*/ 181 h 182"/>
                    <a:gd name="T16" fmla="*/ 380 w 412"/>
                    <a:gd name="T17" fmla="*/ 181 h 182"/>
                    <a:gd name="T18" fmla="*/ 256 w 412"/>
                    <a:gd name="T19" fmla="*/ 182 h 182"/>
                    <a:gd name="T20" fmla="*/ 256 w 412"/>
                    <a:gd name="T21" fmla="*/ 62 h 182"/>
                    <a:gd name="T22" fmla="*/ 342 w 412"/>
                    <a:gd name="T23" fmla="*/ 62 h 182"/>
                    <a:gd name="T24" fmla="*/ 342 w 412"/>
                    <a:gd name="T25" fmla="*/ 62 h 182"/>
                    <a:gd name="T26" fmla="*/ 343 w 412"/>
                    <a:gd name="T27" fmla="*/ 62 h 182"/>
                    <a:gd name="T28" fmla="*/ 343 w 412"/>
                    <a:gd name="T29" fmla="*/ 94 h 182"/>
                    <a:gd name="T30" fmla="*/ 342 w 412"/>
                    <a:gd name="T31" fmla="*/ 94 h 182"/>
                    <a:gd name="T32" fmla="*/ 342 w 412"/>
                    <a:gd name="T33" fmla="*/ 116 h 182"/>
                    <a:gd name="T34" fmla="*/ 313 w 412"/>
                    <a:gd name="T35" fmla="*/ 116 h 182"/>
                    <a:gd name="T36" fmla="*/ 313 w 412"/>
                    <a:gd name="T37" fmla="*/ 94 h 182"/>
                    <a:gd name="T38" fmla="*/ 289 w 412"/>
                    <a:gd name="T39" fmla="*/ 94 h 182"/>
                    <a:gd name="T40" fmla="*/ 289 w 412"/>
                    <a:gd name="T41" fmla="*/ 149 h 182"/>
                    <a:gd name="T42" fmla="*/ 380 w 412"/>
                    <a:gd name="T43" fmla="*/ 149 h 182"/>
                    <a:gd name="T44" fmla="*/ 380 w 412"/>
                    <a:gd name="T45" fmla="*/ 32 h 182"/>
                    <a:gd name="T46" fmla="*/ 221 w 412"/>
                    <a:gd name="T47" fmla="*/ 32 h 182"/>
                    <a:gd name="T48" fmla="*/ 221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7 w 412"/>
                    <a:gd name="T61" fmla="*/ 115 h 182"/>
                    <a:gd name="T62" fmla="*/ 100 w 412"/>
                    <a:gd name="T63" fmla="*/ 115 h 182"/>
                    <a:gd name="T64" fmla="*/ 100 w 412"/>
                    <a:gd name="T65" fmla="*/ 116 h 182"/>
                    <a:gd name="T66" fmla="*/ 71 w 412"/>
                    <a:gd name="T67" fmla="*/ 116 h 182"/>
                    <a:gd name="T68" fmla="*/ 71 w 412"/>
                    <a:gd name="T69" fmla="*/ 115 h 182"/>
                    <a:gd name="T70" fmla="*/ 70 w 412"/>
                    <a:gd name="T71" fmla="*/ 115 h 182"/>
                    <a:gd name="T72" fmla="*/ 69 w 412"/>
                    <a:gd name="T73" fmla="*/ 61 h 182"/>
                    <a:gd name="T74" fmla="*/ 100 w 412"/>
                    <a:gd name="T75" fmla="*/ 61 h 182"/>
                    <a:gd name="T76" fmla="*/ 100 w 412"/>
                    <a:gd name="T77" fmla="*/ 84 h 182"/>
                    <a:gd name="T78" fmla="*/ 124 w 412"/>
                    <a:gd name="T79" fmla="*/ 84 h 182"/>
                    <a:gd name="T80" fmla="*/ 124 w 412"/>
                    <a:gd name="T81" fmla="*/ 33 h 182"/>
                    <a:gd name="T82" fmla="*/ 33 w 412"/>
                    <a:gd name="T83" fmla="*/ 33 h 182"/>
                    <a:gd name="T84" fmla="*/ 33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3" y="150"/>
                      </a:moveTo>
                      <a:cubicBezTo>
                        <a:pt x="187" y="150"/>
                        <a:pt x="187" y="150"/>
                        <a:pt x="187" y="150"/>
                      </a:cubicBezTo>
                      <a:cubicBezTo>
                        <a:pt x="187" y="1"/>
                        <a:pt x="187" y="1"/>
                        <a:pt x="187"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80" y="181"/>
                        <a:pt x="380" y="181"/>
                        <a:pt x="380" y="181"/>
                      </a:cubicBezTo>
                      <a:cubicBezTo>
                        <a:pt x="380" y="181"/>
                        <a:pt x="380" y="181"/>
                        <a:pt x="380" y="181"/>
                      </a:cubicBezTo>
                      <a:cubicBezTo>
                        <a:pt x="256" y="182"/>
                        <a:pt x="256" y="182"/>
                        <a:pt x="256" y="182"/>
                      </a:cubicBezTo>
                      <a:cubicBezTo>
                        <a:pt x="256" y="143"/>
                        <a:pt x="256" y="100"/>
                        <a:pt x="256" y="62"/>
                      </a:cubicBezTo>
                      <a:cubicBezTo>
                        <a:pt x="285" y="62"/>
                        <a:pt x="313" y="62"/>
                        <a:pt x="342" y="62"/>
                      </a:cubicBezTo>
                      <a:cubicBezTo>
                        <a:pt x="342" y="62"/>
                        <a:pt x="342" y="62"/>
                        <a:pt x="342" y="62"/>
                      </a:cubicBezTo>
                      <a:cubicBezTo>
                        <a:pt x="343" y="62"/>
                        <a:pt x="343" y="62"/>
                        <a:pt x="343" y="62"/>
                      </a:cubicBezTo>
                      <a:cubicBezTo>
                        <a:pt x="343" y="94"/>
                        <a:pt x="343" y="94"/>
                        <a:pt x="343"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9" y="94"/>
                        <a:pt x="289" y="94"/>
                        <a:pt x="289" y="94"/>
                      </a:cubicBezTo>
                      <a:cubicBezTo>
                        <a:pt x="289" y="149"/>
                        <a:pt x="289" y="149"/>
                        <a:pt x="289" y="149"/>
                      </a:cubicBezTo>
                      <a:cubicBezTo>
                        <a:pt x="380" y="149"/>
                        <a:pt x="380" y="149"/>
                        <a:pt x="380" y="149"/>
                      </a:cubicBezTo>
                      <a:cubicBezTo>
                        <a:pt x="380" y="32"/>
                        <a:pt x="380" y="32"/>
                        <a:pt x="380" y="32"/>
                      </a:cubicBezTo>
                      <a:cubicBezTo>
                        <a:pt x="221" y="32"/>
                        <a:pt x="221" y="32"/>
                        <a:pt x="221" y="32"/>
                      </a:cubicBezTo>
                      <a:cubicBezTo>
                        <a:pt x="221" y="32"/>
                        <a:pt x="221" y="32"/>
                        <a:pt x="221"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7" y="115"/>
                        <a:pt x="157" y="115"/>
                        <a:pt x="157" y="115"/>
                      </a:cubicBezTo>
                      <a:cubicBezTo>
                        <a:pt x="100" y="115"/>
                        <a:pt x="100" y="115"/>
                        <a:pt x="100" y="115"/>
                      </a:cubicBezTo>
                      <a:cubicBezTo>
                        <a:pt x="100" y="116"/>
                        <a:pt x="100" y="116"/>
                        <a:pt x="100" y="116"/>
                      </a:cubicBezTo>
                      <a:cubicBezTo>
                        <a:pt x="71" y="116"/>
                        <a:pt x="71" y="116"/>
                        <a:pt x="71" y="116"/>
                      </a:cubicBezTo>
                      <a:cubicBezTo>
                        <a:pt x="71" y="115"/>
                        <a:pt x="71" y="115"/>
                        <a:pt x="71" y="115"/>
                      </a:cubicBezTo>
                      <a:cubicBezTo>
                        <a:pt x="70" y="115"/>
                        <a:pt x="70" y="115"/>
                        <a:pt x="70" y="115"/>
                      </a:cubicBezTo>
                      <a:cubicBezTo>
                        <a:pt x="69" y="61"/>
                        <a:pt x="69" y="61"/>
                        <a:pt x="69" y="61"/>
                      </a:cubicBezTo>
                      <a:cubicBezTo>
                        <a:pt x="100" y="61"/>
                        <a:pt x="100" y="61"/>
                        <a:pt x="100" y="61"/>
                      </a:cubicBezTo>
                      <a:cubicBezTo>
                        <a:pt x="100" y="84"/>
                        <a:pt x="100" y="84"/>
                        <a:pt x="100" y="84"/>
                      </a:cubicBezTo>
                      <a:cubicBezTo>
                        <a:pt x="124" y="84"/>
                        <a:pt x="124" y="84"/>
                        <a:pt x="124" y="84"/>
                      </a:cubicBezTo>
                      <a:cubicBezTo>
                        <a:pt x="124" y="33"/>
                        <a:pt x="124" y="33"/>
                        <a:pt x="124" y="33"/>
                      </a:cubicBezTo>
                      <a:cubicBezTo>
                        <a:pt x="33" y="33"/>
                        <a:pt x="33" y="33"/>
                        <a:pt x="33" y="33"/>
                      </a:cubicBezTo>
                      <a:lnTo>
                        <a:pt x="33"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45" name="Freeform 11"/>
                <p:cNvSpPr>
                  <a:spLocks/>
                </p:cNvSpPr>
                <p:nvPr/>
              </p:nvSpPr>
              <p:spPr bwMode="auto">
                <a:xfrm>
                  <a:off x="5564240" y="5029200"/>
                  <a:ext cx="524643" cy="126831"/>
                </a:xfrm>
                <a:custGeom>
                  <a:avLst/>
                  <a:gdLst>
                    <a:gd name="T0" fmla="*/ 32 w 411"/>
                    <a:gd name="T1" fmla="*/ 150 h 182"/>
                    <a:gd name="T2" fmla="*/ 186 w 411"/>
                    <a:gd name="T3" fmla="*/ 150 h 182"/>
                    <a:gd name="T4" fmla="*/ 186 w 411"/>
                    <a:gd name="T5" fmla="*/ 1 h 182"/>
                    <a:gd name="T6" fmla="*/ 187 w 411"/>
                    <a:gd name="T7" fmla="*/ 1 h 182"/>
                    <a:gd name="T8" fmla="*/ 187 w 411"/>
                    <a:gd name="T9" fmla="*/ 1 h 182"/>
                    <a:gd name="T10" fmla="*/ 411 w 411"/>
                    <a:gd name="T11" fmla="*/ 0 h 182"/>
                    <a:gd name="T12" fmla="*/ 411 w 411"/>
                    <a:gd name="T13" fmla="*/ 181 h 182"/>
                    <a:gd name="T14" fmla="*/ 379 w 411"/>
                    <a:gd name="T15" fmla="*/ 181 h 182"/>
                    <a:gd name="T16" fmla="*/ 379 w 411"/>
                    <a:gd name="T17" fmla="*/ 181 h 182"/>
                    <a:gd name="T18" fmla="*/ 255 w 411"/>
                    <a:gd name="T19" fmla="*/ 182 h 182"/>
                    <a:gd name="T20" fmla="*/ 255 w 411"/>
                    <a:gd name="T21" fmla="*/ 62 h 182"/>
                    <a:gd name="T22" fmla="*/ 341 w 411"/>
                    <a:gd name="T23" fmla="*/ 62 h 182"/>
                    <a:gd name="T24" fmla="*/ 341 w 411"/>
                    <a:gd name="T25" fmla="*/ 62 h 182"/>
                    <a:gd name="T26" fmla="*/ 342 w 411"/>
                    <a:gd name="T27" fmla="*/ 62 h 182"/>
                    <a:gd name="T28" fmla="*/ 342 w 411"/>
                    <a:gd name="T29" fmla="*/ 94 h 182"/>
                    <a:gd name="T30" fmla="*/ 341 w 411"/>
                    <a:gd name="T31" fmla="*/ 94 h 182"/>
                    <a:gd name="T32" fmla="*/ 341 w 411"/>
                    <a:gd name="T33" fmla="*/ 116 h 182"/>
                    <a:gd name="T34" fmla="*/ 312 w 411"/>
                    <a:gd name="T35" fmla="*/ 116 h 182"/>
                    <a:gd name="T36" fmla="*/ 312 w 411"/>
                    <a:gd name="T37" fmla="*/ 94 h 182"/>
                    <a:gd name="T38" fmla="*/ 288 w 411"/>
                    <a:gd name="T39" fmla="*/ 94 h 182"/>
                    <a:gd name="T40" fmla="*/ 288 w 411"/>
                    <a:gd name="T41" fmla="*/ 149 h 182"/>
                    <a:gd name="T42" fmla="*/ 379 w 411"/>
                    <a:gd name="T43" fmla="*/ 149 h 182"/>
                    <a:gd name="T44" fmla="*/ 379 w 411"/>
                    <a:gd name="T45" fmla="*/ 32 h 182"/>
                    <a:gd name="T46" fmla="*/ 220 w 411"/>
                    <a:gd name="T47" fmla="*/ 32 h 182"/>
                    <a:gd name="T48" fmla="*/ 220 w 411"/>
                    <a:gd name="T49" fmla="*/ 32 h 182"/>
                    <a:gd name="T50" fmla="*/ 218 w 411"/>
                    <a:gd name="T51" fmla="*/ 32 h 182"/>
                    <a:gd name="T52" fmla="*/ 218 w 411"/>
                    <a:gd name="T53" fmla="*/ 182 h 182"/>
                    <a:gd name="T54" fmla="*/ 0 w 411"/>
                    <a:gd name="T55" fmla="*/ 182 h 182"/>
                    <a:gd name="T56" fmla="*/ 0 w 411"/>
                    <a:gd name="T57" fmla="*/ 1 h 182"/>
                    <a:gd name="T58" fmla="*/ 156 w 411"/>
                    <a:gd name="T59" fmla="*/ 0 h 182"/>
                    <a:gd name="T60" fmla="*/ 156 w 411"/>
                    <a:gd name="T61" fmla="*/ 115 h 182"/>
                    <a:gd name="T62" fmla="*/ 99 w 411"/>
                    <a:gd name="T63" fmla="*/ 115 h 182"/>
                    <a:gd name="T64" fmla="*/ 99 w 411"/>
                    <a:gd name="T65" fmla="*/ 116 h 182"/>
                    <a:gd name="T66" fmla="*/ 70 w 411"/>
                    <a:gd name="T67" fmla="*/ 116 h 182"/>
                    <a:gd name="T68" fmla="*/ 70 w 411"/>
                    <a:gd name="T69" fmla="*/ 115 h 182"/>
                    <a:gd name="T70" fmla="*/ 69 w 411"/>
                    <a:gd name="T71" fmla="*/ 115 h 182"/>
                    <a:gd name="T72" fmla="*/ 69 w 411"/>
                    <a:gd name="T73" fmla="*/ 61 h 182"/>
                    <a:gd name="T74" fmla="*/ 99 w 411"/>
                    <a:gd name="T75" fmla="*/ 61 h 182"/>
                    <a:gd name="T76" fmla="*/ 99 w 411"/>
                    <a:gd name="T77" fmla="*/ 84 h 182"/>
                    <a:gd name="T78" fmla="*/ 123 w 411"/>
                    <a:gd name="T79" fmla="*/ 84 h 182"/>
                    <a:gd name="T80" fmla="*/ 123 w 411"/>
                    <a:gd name="T81" fmla="*/ 33 h 182"/>
                    <a:gd name="T82" fmla="*/ 32 w 411"/>
                    <a:gd name="T83" fmla="*/ 33 h 182"/>
                    <a:gd name="T84" fmla="*/ 32 w 411"/>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1" h="182">
                      <a:moveTo>
                        <a:pt x="32" y="150"/>
                      </a:moveTo>
                      <a:cubicBezTo>
                        <a:pt x="186" y="150"/>
                        <a:pt x="186" y="150"/>
                        <a:pt x="186" y="150"/>
                      </a:cubicBezTo>
                      <a:cubicBezTo>
                        <a:pt x="186" y="1"/>
                        <a:pt x="186" y="1"/>
                        <a:pt x="186" y="1"/>
                      </a:cubicBezTo>
                      <a:cubicBezTo>
                        <a:pt x="187" y="1"/>
                        <a:pt x="187" y="1"/>
                        <a:pt x="187" y="1"/>
                      </a:cubicBezTo>
                      <a:cubicBezTo>
                        <a:pt x="187" y="1"/>
                        <a:pt x="187" y="1"/>
                        <a:pt x="187" y="1"/>
                      </a:cubicBezTo>
                      <a:cubicBezTo>
                        <a:pt x="268" y="1"/>
                        <a:pt x="331" y="0"/>
                        <a:pt x="411" y="0"/>
                      </a:cubicBezTo>
                      <a:cubicBezTo>
                        <a:pt x="411" y="181"/>
                        <a:pt x="411" y="181"/>
                        <a:pt x="411" y="181"/>
                      </a:cubicBezTo>
                      <a:cubicBezTo>
                        <a:pt x="379" y="181"/>
                        <a:pt x="379" y="181"/>
                        <a:pt x="379" y="181"/>
                      </a:cubicBezTo>
                      <a:cubicBezTo>
                        <a:pt x="379" y="181"/>
                        <a:pt x="379" y="181"/>
                        <a:pt x="379" y="181"/>
                      </a:cubicBezTo>
                      <a:cubicBezTo>
                        <a:pt x="255" y="182"/>
                        <a:pt x="255" y="182"/>
                        <a:pt x="255" y="182"/>
                      </a:cubicBezTo>
                      <a:cubicBezTo>
                        <a:pt x="255" y="143"/>
                        <a:pt x="255" y="100"/>
                        <a:pt x="255" y="62"/>
                      </a:cubicBezTo>
                      <a:cubicBezTo>
                        <a:pt x="284" y="62"/>
                        <a:pt x="312" y="62"/>
                        <a:pt x="341" y="62"/>
                      </a:cubicBezTo>
                      <a:cubicBezTo>
                        <a:pt x="341" y="62"/>
                        <a:pt x="341" y="62"/>
                        <a:pt x="341" y="62"/>
                      </a:cubicBezTo>
                      <a:cubicBezTo>
                        <a:pt x="342" y="62"/>
                        <a:pt x="342" y="62"/>
                        <a:pt x="342" y="62"/>
                      </a:cubicBezTo>
                      <a:cubicBezTo>
                        <a:pt x="342" y="94"/>
                        <a:pt x="342" y="94"/>
                        <a:pt x="342" y="94"/>
                      </a:cubicBezTo>
                      <a:cubicBezTo>
                        <a:pt x="341" y="94"/>
                        <a:pt x="341" y="94"/>
                        <a:pt x="341" y="94"/>
                      </a:cubicBezTo>
                      <a:cubicBezTo>
                        <a:pt x="341" y="116"/>
                        <a:pt x="341" y="116"/>
                        <a:pt x="341" y="116"/>
                      </a:cubicBezTo>
                      <a:cubicBezTo>
                        <a:pt x="312" y="116"/>
                        <a:pt x="312" y="116"/>
                        <a:pt x="312" y="116"/>
                      </a:cubicBezTo>
                      <a:cubicBezTo>
                        <a:pt x="312" y="94"/>
                        <a:pt x="312" y="94"/>
                        <a:pt x="312" y="94"/>
                      </a:cubicBezTo>
                      <a:cubicBezTo>
                        <a:pt x="288" y="94"/>
                        <a:pt x="288" y="94"/>
                        <a:pt x="288" y="94"/>
                      </a:cubicBezTo>
                      <a:cubicBezTo>
                        <a:pt x="288" y="149"/>
                        <a:pt x="288" y="149"/>
                        <a:pt x="288" y="149"/>
                      </a:cubicBezTo>
                      <a:cubicBezTo>
                        <a:pt x="379" y="149"/>
                        <a:pt x="379" y="149"/>
                        <a:pt x="379" y="149"/>
                      </a:cubicBezTo>
                      <a:cubicBezTo>
                        <a:pt x="379" y="32"/>
                        <a:pt x="379" y="32"/>
                        <a:pt x="379" y="32"/>
                      </a:cubicBezTo>
                      <a:cubicBezTo>
                        <a:pt x="220" y="32"/>
                        <a:pt x="220" y="32"/>
                        <a:pt x="220" y="32"/>
                      </a:cubicBezTo>
                      <a:cubicBezTo>
                        <a:pt x="220" y="32"/>
                        <a:pt x="220" y="32"/>
                        <a:pt x="220" y="32"/>
                      </a:cubicBezTo>
                      <a:cubicBezTo>
                        <a:pt x="218" y="32"/>
                        <a:pt x="218" y="32"/>
                        <a:pt x="218" y="32"/>
                      </a:cubicBezTo>
                      <a:cubicBezTo>
                        <a:pt x="218" y="182"/>
                        <a:pt x="218" y="182"/>
                        <a:pt x="218" y="182"/>
                      </a:cubicBezTo>
                      <a:cubicBezTo>
                        <a:pt x="0" y="182"/>
                        <a:pt x="0" y="182"/>
                        <a:pt x="0" y="182"/>
                      </a:cubicBezTo>
                      <a:cubicBezTo>
                        <a:pt x="0" y="1"/>
                        <a:pt x="0" y="1"/>
                        <a:pt x="0" y="1"/>
                      </a:cubicBezTo>
                      <a:cubicBezTo>
                        <a:pt x="156" y="0"/>
                        <a:pt x="156" y="0"/>
                        <a:pt x="156" y="0"/>
                      </a:cubicBezTo>
                      <a:cubicBezTo>
                        <a:pt x="156" y="115"/>
                        <a:pt x="156" y="115"/>
                        <a:pt x="156" y="115"/>
                      </a:cubicBezTo>
                      <a:cubicBezTo>
                        <a:pt x="99" y="115"/>
                        <a:pt x="99" y="115"/>
                        <a:pt x="99" y="115"/>
                      </a:cubicBezTo>
                      <a:cubicBezTo>
                        <a:pt x="99" y="116"/>
                        <a:pt x="99" y="116"/>
                        <a:pt x="99" y="116"/>
                      </a:cubicBezTo>
                      <a:cubicBezTo>
                        <a:pt x="70" y="116"/>
                        <a:pt x="70" y="116"/>
                        <a:pt x="70" y="116"/>
                      </a:cubicBezTo>
                      <a:cubicBezTo>
                        <a:pt x="70" y="115"/>
                        <a:pt x="70" y="115"/>
                        <a:pt x="70" y="115"/>
                      </a:cubicBezTo>
                      <a:cubicBezTo>
                        <a:pt x="69" y="115"/>
                        <a:pt x="69" y="115"/>
                        <a:pt x="69" y="115"/>
                      </a:cubicBezTo>
                      <a:cubicBezTo>
                        <a:pt x="69" y="61"/>
                        <a:pt x="69" y="61"/>
                        <a:pt x="69" y="61"/>
                      </a:cubicBezTo>
                      <a:cubicBezTo>
                        <a:pt x="99" y="61"/>
                        <a:pt x="99" y="61"/>
                        <a:pt x="99" y="61"/>
                      </a:cubicBezTo>
                      <a:cubicBezTo>
                        <a:pt x="99" y="84"/>
                        <a:pt x="99" y="84"/>
                        <a:pt x="99" y="84"/>
                      </a:cubicBezTo>
                      <a:cubicBezTo>
                        <a:pt x="123" y="84"/>
                        <a:pt x="123" y="84"/>
                        <a:pt x="123" y="84"/>
                      </a:cubicBezTo>
                      <a:cubicBezTo>
                        <a:pt x="123" y="33"/>
                        <a:pt x="123" y="33"/>
                        <a:pt x="123" y="33"/>
                      </a:cubicBezTo>
                      <a:cubicBezTo>
                        <a:pt x="32" y="33"/>
                        <a:pt x="32" y="33"/>
                        <a:pt x="32" y="33"/>
                      </a:cubicBezTo>
                      <a:lnTo>
                        <a:pt x="32"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46" name="Freeform 12"/>
                <p:cNvSpPr>
                  <a:spLocks/>
                </p:cNvSpPr>
                <p:nvPr/>
              </p:nvSpPr>
              <p:spPr bwMode="auto">
                <a:xfrm>
                  <a:off x="6120153" y="5029200"/>
                  <a:ext cx="526381" cy="126831"/>
                </a:xfrm>
                <a:custGeom>
                  <a:avLst/>
                  <a:gdLst>
                    <a:gd name="T0" fmla="*/ 33 w 412"/>
                    <a:gd name="T1" fmla="*/ 150 h 182"/>
                    <a:gd name="T2" fmla="*/ 187 w 412"/>
                    <a:gd name="T3" fmla="*/ 150 h 182"/>
                    <a:gd name="T4" fmla="*/ 187 w 412"/>
                    <a:gd name="T5" fmla="*/ 1 h 182"/>
                    <a:gd name="T6" fmla="*/ 187 w 412"/>
                    <a:gd name="T7" fmla="*/ 1 h 182"/>
                    <a:gd name="T8" fmla="*/ 187 w 412"/>
                    <a:gd name="T9" fmla="*/ 1 h 182"/>
                    <a:gd name="T10" fmla="*/ 412 w 412"/>
                    <a:gd name="T11" fmla="*/ 0 h 182"/>
                    <a:gd name="T12" fmla="*/ 412 w 412"/>
                    <a:gd name="T13" fmla="*/ 181 h 182"/>
                    <a:gd name="T14" fmla="*/ 379 w 412"/>
                    <a:gd name="T15" fmla="*/ 181 h 182"/>
                    <a:gd name="T16" fmla="*/ 379 w 412"/>
                    <a:gd name="T17" fmla="*/ 181 h 182"/>
                    <a:gd name="T18" fmla="*/ 256 w 412"/>
                    <a:gd name="T19" fmla="*/ 182 h 182"/>
                    <a:gd name="T20" fmla="*/ 255 w 412"/>
                    <a:gd name="T21" fmla="*/ 62 h 182"/>
                    <a:gd name="T22" fmla="*/ 342 w 412"/>
                    <a:gd name="T23" fmla="*/ 62 h 182"/>
                    <a:gd name="T24" fmla="*/ 342 w 412"/>
                    <a:gd name="T25" fmla="*/ 62 h 182"/>
                    <a:gd name="T26" fmla="*/ 342 w 412"/>
                    <a:gd name="T27" fmla="*/ 62 h 182"/>
                    <a:gd name="T28" fmla="*/ 342 w 412"/>
                    <a:gd name="T29" fmla="*/ 94 h 182"/>
                    <a:gd name="T30" fmla="*/ 342 w 412"/>
                    <a:gd name="T31" fmla="*/ 94 h 182"/>
                    <a:gd name="T32" fmla="*/ 342 w 412"/>
                    <a:gd name="T33" fmla="*/ 116 h 182"/>
                    <a:gd name="T34" fmla="*/ 313 w 412"/>
                    <a:gd name="T35" fmla="*/ 116 h 182"/>
                    <a:gd name="T36" fmla="*/ 313 w 412"/>
                    <a:gd name="T37" fmla="*/ 94 h 182"/>
                    <a:gd name="T38" fmla="*/ 288 w 412"/>
                    <a:gd name="T39" fmla="*/ 94 h 182"/>
                    <a:gd name="T40" fmla="*/ 288 w 412"/>
                    <a:gd name="T41" fmla="*/ 149 h 182"/>
                    <a:gd name="T42" fmla="*/ 379 w 412"/>
                    <a:gd name="T43" fmla="*/ 149 h 182"/>
                    <a:gd name="T44" fmla="*/ 379 w 412"/>
                    <a:gd name="T45" fmla="*/ 32 h 182"/>
                    <a:gd name="T46" fmla="*/ 220 w 412"/>
                    <a:gd name="T47" fmla="*/ 32 h 182"/>
                    <a:gd name="T48" fmla="*/ 220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7 w 412"/>
                    <a:gd name="T61" fmla="*/ 115 h 182"/>
                    <a:gd name="T62" fmla="*/ 100 w 412"/>
                    <a:gd name="T63" fmla="*/ 115 h 182"/>
                    <a:gd name="T64" fmla="*/ 100 w 412"/>
                    <a:gd name="T65" fmla="*/ 116 h 182"/>
                    <a:gd name="T66" fmla="*/ 71 w 412"/>
                    <a:gd name="T67" fmla="*/ 116 h 182"/>
                    <a:gd name="T68" fmla="*/ 71 w 412"/>
                    <a:gd name="T69" fmla="*/ 115 h 182"/>
                    <a:gd name="T70" fmla="*/ 70 w 412"/>
                    <a:gd name="T71" fmla="*/ 115 h 182"/>
                    <a:gd name="T72" fmla="*/ 69 w 412"/>
                    <a:gd name="T73" fmla="*/ 61 h 182"/>
                    <a:gd name="T74" fmla="*/ 100 w 412"/>
                    <a:gd name="T75" fmla="*/ 61 h 182"/>
                    <a:gd name="T76" fmla="*/ 100 w 412"/>
                    <a:gd name="T77" fmla="*/ 84 h 182"/>
                    <a:gd name="T78" fmla="*/ 124 w 412"/>
                    <a:gd name="T79" fmla="*/ 84 h 182"/>
                    <a:gd name="T80" fmla="*/ 124 w 412"/>
                    <a:gd name="T81" fmla="*/ 33 h 182"/>
                    <a:gd name="T82" fmla="*/ 33 w 412"/>
                    <a:gd name="T83" fmla="*/ 33 h 182"/>
                    <a:gd name="T84" fmla="*/ 33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3" y="150"/>
                      </a:moveTo>
                      <a:cubicBezTo>
                        <a:pt x="187" y="150"/>
                        <a:pt x="187" y="150"/>
                        <a:pt x="187" y="150"/>
                      </a:cubicBezTo>
                      <a:cubicBezTo>
                        <a:pt x="187" y="1"/>
                        <a:pt x="187" y="1"/>
                        <a:pt x="187"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79" y="181"/>
                        <a:pt x="379" y="181"/>
                        <a:pt x="379" y="181"/>
                      </a:cubicBezTo>
                      <a:cubicBezTo>
                        <a:pt x="379" y="181"/>
                        <a:pt x="379" y="181"/>
                        <a:pt x="379" y="181"/>
                      </a:cubicBezTo>
                      <a:cubicBezTo>
                        <a:pt x="256" y="182"/>
                        <a:pt x="256" y="182"/>
                        <a:pt x="256" y="182"/>
                      </a:cubicBezTo>
                      <a:cubicBezTo>
                        <a:pt x="256" y="143"/>
                        <a:pt x="255" y="100"/>
                        <a:pt x="255" y="62"/>
                      </a:cubicBezTo>
                      <a:cubicBezTo>
                        <a:pt x="285" y="62"/>
                        <a:pt x="313" y="62"/>
                        <a:pt x="342" y="62"/>
                      </a:cubicBezTo>
                      <a:cubicBezTo>
                        <a:pt x="342" y="62"/>
                        <a:pt x="342" y="62"/>
                        <a:pt x="342" y="62"/>
                      </a:cubicBezTo>
                      <a:cubicBezTo>
                        <a:pt x="342" y="62"/>
                        <a:pt x="342" y="62"/>
                        <a:pt x="342" y="62"/>
                      </a:cubicBezTo>
                      <a:cubicBezTo>
                        <a:pt x="342" y="94"/>
                        <a:pt x="342" y="94"/>
                        <a:pt x="342"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8" y="94"/>
                        <a:pt x="288" y="94"/>
                        <a:pt x="288" y="94"/>
                      </a:cubicBezTo>
                      <a:cubicBezTo>
                        <a:pt x="288" y="149"/>
                        <a:pt x="288" y="149"/>
                        <a:pt x="288" y="149"/>
                      </a:cubicBezTo>
                      <a:cubicBezTo>
                        <a:pt x="379" y="149"/>
                        <a:pt x="379" y="149"/>
                        <a:pt x="379" y="149"/>
                      </a:cubicBezTo>
                      <a:cubicBezTo>
                        <a:pt x="379" y="32"/>
                        <a:pt x="379" y="32"/>
                        <a:pt x="379" y="32"/>
                      </a:cubicBezTo>
                      <a:cubicBezTo>
                        <a:pt x="220" y="32"/>
                        <a:pt x="220" y="32"/>
                        <a:pt x="220" y="32"/>
                      </a:cubicBezTo>
                      <a:cubicBezTo>
                        <a:pt x="220" y="32"/>
                        <a:pt x="220" y="32"/>
                        <a:pt x="220"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7" y="115"/>
                        <a:pt x="157" y="115"/>
                        <a:pt x="157" y="115"/>
                      </a:cubicBezTo>
                      <a:cubicBezTo>
                        <a:pt x="100" y="115"/>
                        <a:pt x="100" y="115"/>
                        <a:pt x="100" y="115"/>
                      </a:cubicBezTo>
                      <a:cubicBezTo>
                        <a:pt x="100" y="116"/>
                        <a:pt x="100" y="116"/>
                        <a:pt x="100" y="116"/>
                      </a:cubicBezTo>
                      <a:cubicBezTo>
                        <a:pt x="71" y="116"/>
                        <a:pt x="71" y="116"/>
                        <a:pt x="71" y="116"/>
                      </a:cubicBezTo>
                      <a:cubicBezTo>
                        <a:pt x="71" y="115"/>
                        <a:pt x="71" y="115"/>
                        <a:pt x="71" y="115"/>
                      </a:cubicBezTo>
                      <a:cubicBezTo>
                        <a:pt x="70" y="115"/>
                        <a:pt x="70" y="115"/>
                        <a:pt x="70" y="115"/>
                      </a:cubicBezTo>
                      <a:cubicBezTo>
                        <a:pt x="69" y="61"/>
                        <a:pt x="69" y="61"/>
                        <a:pt x="69" y="61"/>
                      </a:cubicBezTo>
                      <a:cubicBezTo>
                        <a:pt x="100" y="61"/>
                        <a:pt x="100" y="61"/>
                        <a:pt x="100" y="61"/>
                      </a:cubicBezTo>
                      <a:cubicBezTo>
                        <a:pt x="100" y="84"/>
                        <a:pt x="100" y="84"/>
                        <a:pt x="100" y="84"/>
                      </a:cubicBezTo>
                      <a:cubicBezTo>
                        <a:pt x="124" y="84"/>
                        <a:pt x="124" y="84"/>
                        <a:pt x="124" y="84"/>
                      </a:cubicBezTo>
                      <a:cubicBezTo>
                        <a:pt x="124" y="33"/>
                        <a:pt x="124" y="33"/>
                        <a:pt x="124" y="33"/>
                      </a:cubicBezTo>
                      <a:cubicBezTo>
                        <a:pt x="33" y="33"/>
                        <a:pt x="33" y="33"/>
                        <a:pt x="33" y="33"/>
                      </a:cubicBezTo>
                      <a:lnTo>
                        <a:pt x="33"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47" name="Freeform 13"/>
                <p:cNvSpPr>
                  <a:spLocks/>
                </p:cNvSpPr>
                <p:nvPr/>
              </p:nvSpPr>
              <p:spPr bwMode="auto">
                <a:xfrm>
                  <a:off x="6677804" y="5029200"/>
                  <a:ext cx="524643" cy="126831"/>
                </a:xfrm>
                <a:custGeom>
                  <a:avLst/>
                  <a:gdLst>
                    <a:gd name="T0" fmla="*/ 32 w 411"/>
                    <a:gd name="T1" fmla="*/ 150 h 182"/>
                    <a:gd name="T2" fmla="*/ 186 w 411"/>
                    <a:gd name="T3" fmla="*/ 150 h 182"/>
                    <a:gd name="T4" fmla="*/ 186 w 411"/>
                    <a:gd name="T5" fmla="*/ 1 h 182"/>
                    <a:gd name="T6" fmla="*/ 187 w 411"/>
                    <a:gd name="T7" fmla="*/ 1 h 182"/>
                    <a:gd name="T8" fmla="*/ 187 w 411"/>
                    <a:gd name="T9" fmla="*/ 1 h 182"/>
                    <a:gd name="T10" fmla="*/ 411 w 411"/>
                    <a:gd name="T11" fmla="*/ 0 h 182"/>
                    <a:gd name="T12" fmla="*/ 411 w 411"/>
                    <a:gd name="T13" fmla="*/ 181 h 182"/>
                    <a:gd name="T14" fmla="*/ 379 w 411"/>
                    <a:gd name="T15" fmla="*/ 181 h 182"/>
                    <a:gd name="T16" fmla="*/ 379 w 411"/>
                    <a:gd name="T17" fmla="*/ 181 h 182"/>
                    <a:gd name="T18" fmla="*/ 255 w 411"/>
                    <a:gd name="T19" fmla="*/ 182 h 182"/>
                    <a:gd name="T20" fmla="*/ 255 w 411"/>
                    <a:gd name="T21" fmla="*/ 62 h 182"/>
                    <a:gd name="T22" fmla="*/ 342 w 411"/>
                    <a:gd name="T23" fmla="*/ 62 h 182"/>
                    <a:gd name="T24" fmla="*/ 342 w 411"/>
                    <a:gd name="T25" fmla="*/ 62 h 182"/>
                    <a:gd name="T26" fmla="*/ 342 w 411"/>
                    <a:gd name="T27" fmla="*/ 62 h 182"/>
                    <a:gd name="T28" fmla="*/ 342 w 411"/>
                    <a:gd name="T29" fmla="*/ 94 h 182"/>
                    <a:gd name="T30" fmla="*/ 342 w 411"/>
                    <a:gd name="T31" fmla="*/ 94 h 182"/>
                    <a:gd name="T32" fmla="*/ 342 w 411"/>
                    <a:gd name="T33" fmla="*/ 116 h 182"/>
                    <a:gd name="T34" fmla="*/ 313 w 411"/>
                    <a:gd name="T35" fmla="*/ 116 h 182"/>
                    <a:gd name="T36" fmla="*/ 313 w 411"/>
                    <a:gd name="T37" fmla="*/ 94 h 182"/>
                    <a:gd name="T38" fmla="*/ 288 w 411"/>
                    <a:gd name="T39" fmla="*/ 94 h 182"/>
                    <a:gd name="T40" fmla="*/ 288 w 411"/>
                    <a:gd name="T41" fmla="*/ 149 h 182"/>
                    <a:gd name="T42" fmla="*/ 379 w 411"/>
                    <a:gd name="T43" fmla="*/ 149 h 182"/>
                    <a:gd name="T44" fmla="*/ 379 w 411"/>
                    <a:gd name="T45" fmla="*/ 32 h 182"/>
                    <a:gd name="T46" fmla="*/ 220 w 411"/>
                    <a:gd name="T47" fmla="*/ 32 h 182"/>
                    <a:gd name="T48" fmla="*/ 220 w 411"/>
                    <a:gd name="T49" fmla="*/ 32 h 182"/>
                    <a:gd name="T50" fmla="*/ 219 w 411"/>
                    <a:gd name="T51" fmla="*/ 32 h 182"/>
                    <a:gd name="T52" fmla="*/ 219 w 411"/>
                    <a:gd name="T53" fmla="*/ 182 h 182"/>
                    <a:gd name="T54" fmla="*/ 0 w 411"/>
                    <a:gd name="T55" fmla="*/ 182 h 182"/>
                    <a:gd name="T56" fmla="*/ 0 w 411"/>
                    <a:gd name="T57" fmla="*/ 1 h 182"/>
                    <a:gd name="T58" fmla="*/ 156 w 411"/>
                    <a:gd name="T59" fmla="*/ 0 h 182"/>
                    <a:gd name="T60" fmla="*/ 156 w 411"/>
                    <a:gd name="T61" fmla="*/ 115 h 182"/>
                    <a:gd name="T62" fmla="*/ 99 w 411"/>
                    <a:gd name="T63" fmla="*/ 115 h 182"/>
                    <a:gd name="T64" fmla="*/ 99 w 411"/>
                    <a:gd name="T65" fmla="*/ 116 h 182"/>
                    <a:gd name="T66" fmla="*/ 70 w 411"/>
                    <a:gd name="T67" fmla="*/ 116 h 182"/>
                    <a:gd name="T68" fmla="*/ 70 w 411"/>
                    <a:gd name="T69" fmla="*/ 115 h 182"/>
                    <a:gd name="T70" fmla="*/ 69 w 411"/>
                    <a:gd name="T71" fmla="*/ 115 h 182"/>
                    <a:gd name="T72" fmla="*/ 69 w 411"/>
                    <a:gd name="T73" fmla="*/ 61 h 182"/>
                    <a:gd name="T74" fmla="*/ 99 w 411"/>
                    <a:gd name="T75" fmla="*/ 61 h 182"/>
                    <a:gd name="T76" fmla="*/ 99 w 411"/>
                    <a:gd name="T77" fmla="*/ 84 h 182"/>
                    <a:gd name="T78" fmla="*/ 123 w 411"/>
                    <a:gd name="T79" fmla="*/ 84 h 182"/>
                    <a:gd name="T80" fmla="*/ 123 w 411"/>
                    <a:gd name="T81" fmla="*/ 33 h 182"/>
                    <a:gd name="T82" fmla="*/ 32 w 411"/>
                    <a:gd name="T83" fmla="*/ 33 h 182"/>
                    <a:gd name="T84" fmla="*/ 32 w 411"/>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1" h="182">
                      <a:moveTo>
                        <a:pt x="32" y="150"/>
                      </a:moveTo>
                      <a:cubicBezTo>
                        <a:pt x="186" y="150"/>
                        <a:pt x="186" y="150"/>
                        <a:pt x="186" y="150"/>
                      </a:cubicBezTo>
                      <a:cubicBezTo>
                        <a:pt x="186" y="1"/>
                        <a:pt x="186" y="1"/>
                        <a:pt x="186" y="1"/>
                      </a:cubicBezTo>
                      <a:cubicBezTo>
                        <a:pt x="187" y="1"/>
                        <a:pt x="187" y="1"/>
                        <a:pt x="187" y="1"/>
                      </a:cubicBezTo>
                      <a:cubicBezTo>
                        <a:pt x="187" y="1"/>
                        <a:pt x="187" y="1"/>
                        <a:pt x="187" y="1"/>
                      </a:cubicBezTo>
                      <a:cubicBezTo>
                        <a:pt x="268" y="1"/>
                        <a:pt x="332" y="0"/>
                        <a:pt x="411" y="0"/>
                      </a:cubicBezTo>
                      <a:cubicBezTo>
                        <a:pt x="411" y="181"/>
                        <a:pt x="411" y="181"/>
                        <a:pt x="411" y="181"/>
                      </a:cubicBezTo>
                      <a:cubicBezTo>
                        <a:pt x="379" y="181"/>
                        <a:pt x="379" y="181"/>
                        <a:pt x="379" y="181"/>
                      </a:cubicBezTo>
                      <a:cubicBezTo>
                        <a:pt x="379" y="181"/>
                        <a:pt x="379" y="181"/>
                        <a:pt x="379" y="181"/>
                      </a:cubicBezTo>
                      <a:cubicBezTo>
                        <a:pt x="255" y="182"/>
                        <a:pt x="255" y="182"/>
                        <a:pt x="255" y="182"/>
                      </a:cubicBezTo>
                      <a:cubicBezTo>
                        <a:pt x="255" y="143"/>
                        <a:pt x="255" y="100"/>
                        <a:pt x="255" y="62"/>
                      </a:cubicBezTo>
                      <a:cubicBezTo>
                        <a:pt x="284" y="62"/>
                        <a:pt x="313" y="62"/>
                        <a:pt x="342" y="62"/>
                      </a:cubicBezTo>
                      <a:cubicBezTo>
                        <a:pt x="342" y="62"/>
                        <a:pt x="342" y="62"/>
                        <a:pt x="342" y="62"/>
                      </a:cubicBezTo>
                      <a:cubicBezTo>
                        <a:pt x="342" y="62"/>
                        <a:pt x="342" y="62"/>
                        <a:pt x="342" y="62"/>
                      </a:cubicBezTo>
                      <a:cubicBezTo>
                        <a:pt x="342" y="94"/>
                        <a:pt x="342" y="94"/>
                        <a:pt x="342"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8" y="94"/>
                        <a:pt x="288" y="94"/>
                        <a:pt x="288" y="94"/>
                      </a:cubicBezTo>
                      <a:cubicBezTo>
                        <a:pt x="288" y="149"/>
                        <a:pt x="288" y="149"/>
                        <a:pt x="288" y="149"/>
                      </a:cubicBezTo>
                      <a:cubicBezTo>
                        <a:pt x="379" y="149"/>
                        <a:pt x="379" y="149"/>
                        <a:pt x="379" y="149"/>
                      </a:cubicBezTo>
                      <a:cubicBezTo>
                        <a:pt x="379" y="32"/>
                        <a:pt x="379" y="32"/>
                        <a:pt x="379" y="32"/>
                      </a:cubicBezTo>
                      <a:cubicBezTo>
                        <a:pt x="220" y="32"/>
                        <a:pt x="220" y="32"/>
                        <a:pt x="220" y="32"/>
                      </a:cubicBezTo>
                      <a:cubicBezTo>
                        <a:pt x="220" y="32"/>
                        <a:pt x="220" y="32"/>
                        <a:pt x="220"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6" y="115"/>
                        <a:pt x="156" y="115"/>
                        <a:pt x="156" y="115"/>
                      </a:cubicBezTo>
                      <a:cubicBezTo>
                        <a:pt x="99" y="115"/>
                        <a:pt x="99" y="115"/>
                        <a:pt x="99" y="115"/>
                      </a:cubicBezTo>
                      <a:cubicBezTo>
                        <a:pt x="99" y="116"/>
                        <a:pt x="99" y="116"/>
                        <a:pt x="99" y="116"/>
                      </a:cubicBezTo>
                      <a:cubicBezTo>
                        <a:pt x="70" y="116"/>
                        <a:pt x="70" y="116"/>
                        <a:pt x="70" y="116"/>
                      </a:cubicBezTo>
                      <a:cubicBezTo>
                        <a:pt x="70" y="115"/>
                        <a:pt x="70" y="115"/>
                        <a:pt x="70" y="115"/>
                      </a:cubicBezTo>
                      <a:cubicBezTo>
                        <a:pt x="69" y="115"/>
                        <a:pt x="69" y="115"/>
                        <a:pt x="69" y="115"/>
                      </a:cubicBezTo>
                      <a:cubicBezTo>
                        <a:pt x="69" y="61"/>
                        <a:pt x="69" y="61"/>
                        <a:pt x="69" y="61"/>
                      </a:cubicBezTo>
                      <a:cubicBezTo>
                        <a:pt x="99" y="61"/>
                        <a:pt x="99" y="61"/>
                        <a:pt x="99" y="61"/>
                      </a:cubicBezTo>
                      <a:cubicBezTo>
                        <a:pt x="99" y="84"/>
                        <a:pt x="99" y="84"/>
                        <a:pt x="99" y="84"/>
                      </a:cubicBezTo>
                      <a:cubicBezTo>
                        <a:pt x="123" y="84"/>
                        <a:pt x="123" y="84"/>
                        <a:pt x="123" y="84"/>
                      </a:cubicBezTo>
                      <a:cubicBezTo>
                        <a:pt x="123" y="33"/>
                        <a:pt x="123" y="33"/>
                        <a:pt x="123" y="33"/>
                      </a:cubicBezTo>
                      <a:cubicBezTo>
                        <a:pt x="32" y="33"/>
                        <a:pt x="32" y="33"/>
                        <a:pt x="32" y="33"/>
                      </a:cubicBezTo>
                      <a:lnTo>
                        <a:pt x="32"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48" name="Freeform 14"/>
                <p:cNvSpPr>
                  <a:spLocks/>
                </p:cNvSpPr>
                <p:nvPr/>
              </p:nvSpPr>
              <p:spPr bwMode="auto">
                <a:xfrm>
                  <a:off x="7231980" y="5029200"/>
                  <a:ext cx="526381" cy="126831"/>
                </a:xfrm>
                <a:custGeom>
                  <a:avLst/>
                  <a:gdLst>
                    <a:gd name="T0" fmla="*/ 32 w 412"/>
                    <a:gd name="T1" fmla="*/ 150 h 182"/>
                    <a:gd name="T2" fmla="*/ 186 w 412"/>
                    <a:gd name="T3" fmla="*/ 150 h 182"/>
                    <a:gd name="T4" fmla="*/ 186 w 412"/>
                    <a:gd name="T5" fmla="*/ 1 h 182"/>
                    <a:gd name="T6" fmla="*/ 187 w 412"/>
                    <a:gd name="T7" fmla="*/ 1 h 182"/>
                    <a:gd name="T8" fmla="*/ 187 w 412"/>
                    <a:gd name="T9" fmla="*/ 1 h 182"/>
                    <a:gd name="T10" fmla="*/ 412 w 412"/>
                    <a:gd name="T11" fmla="*/ 0 h 182"/>
                    <a:gd name="T12" fmla="*/ 412 w 412"/>
                    <a:gd name="T13" fmla="*/ 181 h 182"/>
                    <a:gd name="T14" fmla="*/ 379 w 412"/>
                    <a:gd name="T15" fmla="*/ 181 h 182"/>
                    <a:gd name="T16" fmla="*/ 379 w 412"/>
                    <a:gd name="T17" fmla="*/ 181 h 182"/>
                    <a:gd name="T18" fmla="*/ 256 w 412"/>
                    <a:gd name="T19" fmla="*/ 182 h 182"/>
                    <a:gd name="T20" fmla="*/ 255 w 412"/>
                    <a:gd name="T21" fmla="*/ 62 h 182"/>
                    <a:gd name="T22" fmla="*/ 342 w 412"/>
                    <a:gd name="T23" fmla="*/ 62 h 182"/>
                    <a:gd name="T24" fmla="*/ 342 w 412"/>
                    <a:gd name="T25" fmla="*/ 62 h 182"/>
                    <a:gd name="T26" fmla="*/ 342 w 412"/>
                    <a:gd name="T27" fmla="*/ 62 h 182"/>
                    <a:gd name="T28" fmla="*/ 342 w 412"/>
                    <a:gd name="T29" fmla="*/ 94 h 182"/>
                    <a:gd name="T30" fmla="*/ 342 w 412"/>
                    <a:gd name="T31" fmla="*/ 94 h 182"/>
                    <a:gd name="T32" fmla="*/ 342 w 412"/>
                    <a:gd name="T33" fmla="*/ 116 h 182"/>
                    <a:gd name="T34" fmla="*/ 313 w 412"/>
                    <a:gd name="T35" fmla="*/ 116 h 182"/>
                    <a:gd name="T36" fmla="*/ 313 w 412"/>
                    <a:gd name="T37" fmla="*/ 94 h 182"/>
                    <a:gd name="T38" fmla="*/ 288 w 412"/>
                    <a:gd name="T39" fmla="*/ 94 h 182"/>
                    <a:gd name="T40" fmla="*/ 288 w 412"/>
                    <a:gd name="T41" fmla="*/ 149 h 182"/>
                    <a:gd name="T42" fmla="*/ 379 w 412"/>
                    <a:gd name="T43" fmla="*/ 149 h 182"/>
                    <a:gd name="T44" fmla="*/ 379 w 412"/>
                    <a:gd name="T45" fmla="*/ 32 h 182"/>
                    <a:gd name="T46" fmla="*/ 220 w 412"/>
                    <a:gd name="T47" fmla="*/ 32 h 182"/>
                    <a:gd name="T48" fmla="*/ 220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6 w 412"/>
                    <a:gd name="T61" fmla="*/ 115 h 182"/>
                    <a:gd name="T62" fmla="*/ 99 w 412"/>
                    <a:gd name="T63" fmla="*/ 115 h 182"/>
                    <a:gd name="T64" fmla="*/ 99 w 412"/>
                    <a:gd name="T65" fmla="*/ 116 h 182"/>
                    <a:gd name="T66" fmla="*/ 70 w 412"/>
                    <a:gd name="T67" fmla="*/ 116 h 182"/>
                    <a:gd name="T68" fmla="*/ 70 w 412"/>
                    <a:gd name="T69" fmla="*/ 115 h 182"/>
                    <a:gd name="T70" fmla="*/ 69 w 412"/>
                    <a:gd name="T71" fmla="*/ 115 h 182"/>
                    <a:gd name="T72" fmla="*/ 69 w 412"/>
                    <a:gd name="T73" fmla="*/ 61 h 182"/>
                    <a:gd name="T74" fmla="*/ 99 w 412"/>
                    <a:gd name="T75" fmla="*/ 61 h 182"/>
                    <a:gd name="T76" fmla="*/ 99 w 412"/>
                    <a:gd name="T77" fmla="*/ 84 h 182"/>
                    <a:gd name="T78" fmla="*/ 123 w 412"/>
                    <a:gd name="T79" fmla="*/ 84 h 182"/>
                    <a:gd name="T80" fmla="*/ 123 w 412"/>
                    <a:gd name="T81" fmla="*/ 33 h 182"/>
                    <a:gd name="T82" fmla="*/ 32 w 412"/>
                    <a:gd name="T83" fmla="*/ 33 h 182"/>
                    <a:gd name="T84" fmla="*/ 32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2" y="150"/>
                      </a:moveTo>
                      <a:cubicBezTo>
                        <a:pt x="186" y="150"/>
                        <a:pt x="186" y="150"/>
                        <a:pt x="186" y="150"/>
                      </a:cubicBezTo>
                      <a:cubicBezTo>
                        <a:pt x="186" y="1"/>
                        <a:pt x="186" y="1"/>
                        <a:pt x="186"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79" y="181"/>
                        <a:pt x="379" y="181"/>
                        <a:pt x="379" y="181"/>
                      </a:cubicBezTo>
                      <a:cubicBezTo>
                        <a:pt x="379" y="181"/>
                        <a:pt x="379" y="181"/>
                        <a:pt x="379" y="181"/>
                      </a:cubicBezTo>
                      <a:cubicBezTo>
                        <a:pt x="256" y="182"/>
                        <a:pt x="256" y="182"/>
                        <a:pt x="256" y="182"/>
                      </a:cubicBezTo>
                      <a:cubicBezTo>
                        <a:pt x="256" y="143"/>
                        <a:pt x="255" y="100"/>
                        <a:pt x="255" y="62"/>
                      </a:cubicBezTo>
                      <a:cubicBezTo>
                        <a:pt x="284" y="62"/>
                        <a:pt x="313" y="62"/>
                        <a:pt x="342" y="62"/>
                      </a:cubicBezTo>
                      <a:cubicBezTo>
                        <a:pt x="342" y="62"/>
                        <a:pt x="342" y="62"/>
                        <a:pt x="342" y="62"/>
                      </a:cubicBezTo>
                      <a:cubicBezTo>
                        <a:pt x="342" y="62"/>
                        <a:pt x="342" y="62"/>
                        <a:pt x="342" y="62"/>
                      </a:cubicBezTo>
                      <a:cubicBezTo>
                        <a:pt x="342" y="94"/>
                        <a:pt x="342" y="94"/>
                        <a:pt x="342"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8" y="94"/>
                        <a:pt x="288" y="94"/>
                        <a:pt x="288" y="94"/>
                      </a:cubicBezTo>
                      <a:cubicBezTo>
                        <a:pt x="288" y="149"/>
                        <a:pt x="288" y="149"/>
                        <a:pt x="288" y="149"/>
                      </a:cubicBezTo>
                      <a:cubicBezTo>
                        <a:pt x="379" y="149"/>
                        <a:pt x="379" y="149"/>
                        <a:pt x="379" y="149"/>
                      </a:cubicBezTo>
                      <a:cubicBezTo>
                        <a:pt x="379" y="32"/>
                        <a:pt x="379" y="32"/>
                        <a:pt x="379" y="32"/>
                      </a:cubicBezTo>
                      <a:cubicBezTo>
                        <a:pt x="220" y="32"/>
                        <a:pt x="220" y="32"/>
                        <a:pt x="220" y="32"/>
                      </a:cubicBezTo>
                      <a:cubicBezTo>
                        <a:pt x="220" y="32"/>
                        <a:pt x="220" y="32"/>
                        <a:pt x="220"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6" y="115"/>
                        <a:pt x="156" y="115"/>
                        <a:pt x="156" y="115"/>
                      </a:cubicBezTo>
                      <a:cubicBezTo>
                        <a:pt x="99" y="115"/>
                        <a:pt x="99" y="115"/>
                        <a:pt x="99" y="115"/>
                      </a:cubicBezTo>
                      <a:cubicBezTo>
                        <a:pt x="99" y="116"/>
                        <a:pt x="99" y="116"/>
                        <a:pt x="99" y="116"/>
                      </a:cubicBezTo>
                      <a:cubicBezTo>
                        <a:pt x="70" y="116"/>
                        <a:pt x="70" y="116"/>
                        <a:pt x="70" y="116"/>
                      </a:cubicBezTo>
                      <a:cubicBezTo>
                        <a:pt x="70" y="115"/>
                        <a:pt x="70" y="115"/>
                        <a:pt x="70" y="115"/>
                      </a:cubicBezTo>
                      <a:cubicBezTo>
                        <a:pt x="69" y="115"/>
                        <a:pt x="69" y="115"/>
                        <a:pt x="69" y="115"/>
                      </a:cubicBezTo>
                      <a:cubicBezTo>
                        <a:pt x="69" y="61"/>
                        <a:pt x="69" y="61"/>
                        <a:pt x="69" y="61"/>
                      </a:cubicBezTo>
                      <a:cubicBezTo>
                        <a:pt x="99" y="61"/>
                        <a:pt x="99" y="61"/>
                        <a:pt x="99" y="61"/>
                      </a:cubicBezTo>
                      <a:cubicBezTo>
                        <a:pt x="99" y="84"/>
                        <a:pt x="99" y="84"/>
                        <a:pt x="99" y="84"/>
                      </a:cubicBezTo>
                      <a:cubicBezTo>
                        <a:pt x="123" y="84"/>
                        <a:pt x="123" y="84"/>
                        <a:pt x="123" y="84"/>
                      </a:cubicBezTo>
                      <a:cubicBezTo>
                        <a:pt x="123" y="33"/>
                        <a:pt x="123" y="33"/>
                        <a:pt x="123" y="33"/>
                      </a:cubicBezTo>
                      <a:cubicBezTo>
                        <a:pt x="32" y="33"/>
                        <a:pt x="32" y="33"/>
                        <a:pt x="32" y="33"/>
                      </a:cubicBezTo>
                      <a:lnTo>
                        <a:pt x="32"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49" name="Freeform 15"/>
                <p:cNvSpPr>
                  <a:spLocks/>
                </p:cNvSpPr>
                <p:nvPr/>
              </p:nvSpPr>
              <p:spPr bwMode="auto">
                <a:xfrm>
                  <a:off x="7789631" y="5029200"/>
                  <a:ext cx="524643" cy="126831"/>
                </a:xfrm>
                <a:custGeom>
                  <a:avLst/>
                  <a:gdLst>
                    <a:gd name="T0" fmla="*/ 33 w 412"/>
                    <a:gd name="T1" fmla="*/ 150 h 182"/>
                    <a:gd name="T2" fmla="*/ 187 w 412"/>
                    <a:gd name="T3" fmla="*/ 150 h 182"/>
                    <a:gd name="T4" fmla="*/ 187 w 412"/>
                    <a:gd name="T5" fmla="*/ 1 h 182"/>
                    <a:gd name="T6" fmla="*/ 187 w 412"/>
                    <a:gd name="T7" fmla="*/ 1 h 182"/>
                    <a:gd name="T8" fmla="*/ 187 w 412"/>
                    <a:gd name="T9" fmla="*/ 1 h 182"/>
                    <a:gd name="T10" fmla="*/ 412 w 412"/>
                    <a:gd name="T11" fmla="*/ 0 h 182"/>
                    <a:gd name="T12" fmla="*/ 412 w 412"/>
                    <a:gd name="T13" fmla="*/ 181 h 182"/>
                    <a:gd name="T14" fmla="*/ 380 w 412"/>
                    <a:gd name="T15" fmla="*/ 181 h 182"/>
                    <a:gd name="T16" fmla="*/ 380 w 412"/>
                    <a:gd name="T17" fmla="*/ 181 h 182"/>
                    <a:gd name="T18" fmla="*/ 256 w 412"/>
                    <a:gd name="T19" fmla="*/ 182 h 182"/>
                    <a:gd name="T20" fmla="*/ 256 w 412"/>
                    <a:gd name="T21" fmla="*/ 62 h 182"/>
                    <a:gd name="T22" fmla="*/ 342 w 412"/>
                    <a:gd name="T23" fmla="*/ 62 h 182"/>
                    <a:gd name="T24" fmla="*/ 342 w 412"/>
                    <a:gd name="T25" fmla="*/ 62 h 182"/>
                    <a:gd name="T26" fmla="*/ 343 w 412"/>
                    <a:gd name="T27" fmla="*/ 62 h 182"/>
                    <a:gd name="T28" fmla="*/ 343 w 412"/>
                    <a:gd name="T29" fmla="*/ 94 h 182"/>
                    <a:gd name="T30" fmla="*/ 342 w 412"/>
                    <a:gd name="T31" fmla="*/ 94 h 182"/>
                    <a:gd name="T32" fmla="*/ 342 w 412"/>
                    <a:gd name="T33" fmla="*/ 116 h 182"/>
                    <a:gd name="T34" fmla="*/ 313 w 412"/>
                    <a:gd name="T35" fmla="*/ 116 h 182"/>
                    <a:gd name="T36" fmla="*/ 313 w 412"/>
                    <a:gd name="T37" fmla="*/ 94 h 182"/>
                    <a:gd name="T38" fmla="*/ 289 w 412"/>
                    <a:gd name="T39" fmla="*/ 94 h 182"/>
                    <a:gd name="T40" fmla="*/ 289 w 412"/>
                    <a:gd name="T41" fmla="*/ 149 h 182"/>
                    <a:gd name="T42" fmla="*/ 380 w 412"/>
                    <a:gd name="T43" fmla="*/ 149 h 182"/>
                    <a:gd name="T44" fmla="*/ 380 w 412"/>
                    <a:gd name="T45" fmla="*/ 32 h 182"/>
                    <a:gd name="T46" fmla="*/ 221 w 412"/>
                    <a:gd name="T47" fmla="*/ 32 h 182"/>
                    <a:gd name="T48" fmla="*/ 221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7 w 412"/>
                    <a:gd name="T61" fmla="*/ 115 h 182"/>
                    <a:gd name="T62" fmla="*/ 100 w 412"/>
                    <a:gd name="T63" fmla="*/ 115 h 182"/>
                    <a:gd name="T64" fmla="*/ 100 w 412"/>
                    <a:gd name="T65" fmla="*/ 116 h 182"/>
                    <a:gd name="T66" fmla="*/ 71 w 412"/>
                    <a:gd name="T67" fmla="*/ 116 h 182"/>
                    <a:gd name="T68" fmla="*/ 71 w 412"/>
                    <a:gd name="T69" fmla="*/ 115 h 182"/>
                    <a:gd name="T70" fmla="*/ 70 w 412"/>
                    <a:gd name="T71" fmla="*/ 115 h 182"/>
                    <a:gd name="T72" fmla="*/ 69 w 412"/>
                    <a:gd name="T73" fmla="*/ 61 h 182"/>
                    <a:gd name="T74" fmla="*/ 100 w 412"/>
                    <a:gd name="T75" fmla="*/ 61 h 182"/>
                    <a:gd name="T76" fmla="*/ 100 w 412"/>
                    <a:gd name="T77" fmla="*/ 84 h 182"/>
                    <a:gd name="T78" fmla="*/ 124 w 412"/>
                    <a:gd name="T79" fmla="*/ 84 h 182"/>
                    <a:gd name="T80" fmla="*/ 124 w 412"/>
                    <a:gd name="T81" fmla="*/ 33 h 182"/>
                    <a:gd name="T82" fmla="*/ 33 w 412"/>
                    <a:gd name="T83" fmla="*/ 33 h 182"/>
                    <a:gd name="T84" fmla="*/ 33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3" y="150"/>
                      </a:moveTo>
                      <a:cubicBezTo>
                        <a:pt x="187" y="150"/>
                        <a:pt x="187" y="150"/>
                        <a:pt x="187" y="150"/>
                      </a:cubicBezTo>
                      <a:cubicBezTo>
                        <a:pt x="187" y="1"/>
                        <a:pt x="187" y="1"/>
                        <a:pt x="187"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80" y="181"/>
                        <a:pt x="380" y="181"/>
                        <a:pt x="380" y="181"/>
                      </a:cubicBezTo>
                      <a:cubicBezTo>
                        <a:pt x="380" y="181"/>
                        <a:pt x="380" y="181"/>
                        <a:pt x="380" y="181"/>
                      </a:cubicBezTo>
                      <a:cubicBezTo>
                        <a:pt x="256" y="182"/>
                        <a:pt x="256" y="182"/>
                        <a:pt x="256" y="182"/>
                      </a:cubicBezTo>
                      <a:cubicBezTo>
                        <a:pt x="256" y="143"/>
                        <a:pt x="256" y="100"/>
                        <a:pt x="256" y="62"/>
                      </a:cubicBezTo>
                      <a:cubicBezTo>
                        <a:pt x="285" y="62"/>
                        <a:pt x="313" y="62"/>
                        <a:pt x="342" y="62"/>
                      </a:cubicBezTo>
                      <a:cubicBezTo>
                        <a:pt x="342" y="62"/>
                        <a:pt x="342" y="62"/>
                        <a:pt x="342" y="62"/>
                      </a:cubicBezTo>
                      <a:cubicBezTo>
                        <a:pt x="343" y="62"/>
                        <a:pt x="343" y="62"/>
                        <a:pt x="343" y="62"/>
                      </a:cubicBezTo>
                      <a:cubicBezTo>
                        <a:pt x="343" y="94"/>
                        <a:pt x="343" y="94"/>
                        <a:pt x="343"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9" y="94"/>
                        <a:pt x="289" y="94"/>
                        <a:pt x="289" y="94"/>
                      </a:cubicBezTo>
                      <a:cubicBezTo>
                        <a:pt x="289" y="149"/>
                        <a:pt x="289" y="149"/>
                        <a:pt x="289" y="149"/>
                      </a:cubicBezTo>
                      <a:cubicBezTo>
                        <a:pt x="380" y="149"/>
                        <a:pt x="380" y="149"/>
                        <a:pt x="380" y="149"/>
                      </a:cubicBezTo>
                      <a:cubicBezTo>
                        <a:pt x="380" y="32"/>
                        <a:pt x="380" y="32"/>
                        <a:pt x="380" y="32"/>
                      </a:cubicBezTo>
                      <a:cubicBezTo>
                        <a:pt x="221" y="32"/>
                        <a:pt x="221" y="32"/>
                        <a:pt x="221" y="32"/>
                      </a:cubicBezTo>
                      <a:cubicBezTo>
                        <a:pt x="221" y="32"/>
                        <a:pt x="221" y="32"/>
                        <a:pt x="221"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7" y="115"/>
                        <a:pt x="157" y="115"/>
                        <a:pt x="157" y="115"/>
                      </a:cubicBezTo>
                      <a:cubicBezTo>
                        <a:pt x="100" y="115"/>
                        <a:pt x="100" y="115"/>
                        <a:pt x="100" y="115"/>
                      </a:cubicBezTo>
                      <a:cubicBezTo>
                        <a:pt x="100" y="116"/>
                        <a:pt x="100" y="116"/>
                        <a:pt x="100" y="116"/>
                      </a:cubicBezTo>
                      <a:cubicBezTo>
                        <a:pt x="71" y="116"/>
                        <a:pt x="71" y="116"/>
                        <a:pt x="71" y="116"/>
                      </a:cubicBezTo>
                      <a:cubicBezTo>
                        <a:pt x="71" y="115"/>
                        <a:pt x="71" y="115"/>
                        <a:pt x="71" y="115"/>
                      </a:cubicBezTo>
                      <a:cubicBezTo>
                        <a:pt x="70" y="115"/>
                        <a:pt x="70" y="115"/>
                        <a:pt x="70" y="115"/>
                      </a:cubicBezTo>
                      <a:cubicBezTo>
                        <a:pt x="69" y="61"/>
                        <a:pt x="69" y="61"/>
                        <a:pt x="69" y="61"/>
                      </a:cubicBezTo>
                      <a:cubicBezTo>
                        <a:pt x="100" y="61"/>
                        <a:pt x="100" y="61"/>
                        <a:pt x="100" y="61"/>
                      </a:cubicBezTo>
                      <a:cubicBezTo>
                        <a:pt x="100" y="84"/>
                        <a:pt x="100" y="84"/>
                        <a:pt x="100" y="84"/>
                      </a:cubicBezTo>
                      <a:cubicBezTo>
                        <a:pt x="124" y="84"/>
                        <a:pt x="124" y="84"/>
                        <a:pt x="124" y="84"/>
                      </a:cubicBezTo>
                      <a:cubicBezTo>
                        <a:pt x="124" y="33"/>
                        <a:pt x="124" y="33"/>
                        <a:pt x="124" y="33"/>
                      </a:cubicBezTo>
                      <a:cubicBezTo>
                        <a:pt x="33" y="33"/>
                        <a:pt x="33" y="33"/>
                        <a:pt x="33" y="33"/>
                      </a:cubicBezTo>
                      <a:lnTo>
                        <a:pt x="33"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50" name="Freeform 16"/>
                <p:cNvSpPr>
                  <a:spLocks/>
                </p:cNvSpPr>
                <p:nvPr/>
              </p:nvSpPr>
              <p:spPr bwMode="auto">
                <a:xfrm>
                  <a:off x="8345545" y="5029200"/>
                  <a:ext cx="526381" cy="126831"/>
                </a:xfrm>
                <a:custGeom>
                  <a:avLst/>
                  <a:gdLst>
                    <a:gd name="T0" fmla="*/ 32 w 412"/>
                    <a:gd name="T1" fmla="*/ 150 h 182"/>
                    <a:gd name="T2" fmla="*/ 186 w 412"/>
                    <a:gd name="T3" fmla="*/ 150 h 182"/>
                    <a:gd name="T4" fmla="*/ 186 w 412"/>
                    <a:gd name="T5" fmla="*/ 1 h 182"/>
                    <a:gd name="T6" fmla="*/ 187 w 412"/>
                    <a:gd name="T7" fmla="*/ 1 h 182"/>
                    <a:gd name="T8" fmla="*/ 187 w 412"/>
                    <a:gd name="T9" fmla="*/ 1 h 182"/>
                    <a:gd name="T10" fmla="*/ 412 w 412"/>
                    <a:gd name="T11" fmla="*/ 0 h 182"/>
                    <a:gd name="T12" fmla="*/ 412 w 412"/>
                    <a:gd name="T13" fmla="*/ 181 h 182"/>
                    <a:gd name="T14" fmla="*/ 379 w 412"/>
                    <a:gd name="T15" fmla="*/ 181 h 182"/>
                    <a:gd name="T16" fmla="*/ 379 w 412"/>
                    <a:gd name="T17" fmla="*/ 181 h 182"/>
                    <a:gd name="T18" fmla="*/ 256 w 412"/>
                    <a:gd name="T19" fmla="*/ 182 h 182"/>
                    <a:gd name="T20" fmla="*/ 255 w 412"/>
                    <a:gd name="T21" fmla="*/ 62 h 182"/>
                    <a:gd name="T22" fmla="*/ 342 w 412"/>
                    <a:gd name="T23" fmla="*/ 62 h 182"/>
                    <a:gd name="T24" fmla="*/ 342 w 412"/>
                    <a:gd name="T25" fmla="*/ 62 h 182"/>
                    <a:gd name="T26" fmla="*/ 342 w 412"/>
                    <a:gd name="T27" fmla="*/ 62 h 182"/>
                    <a:gd name="T28" fmla="*/ 342 w 412"/>
                    <a:gd name="T29" fmla="*/ 94 h 182"/>
                    <a:gd name="T30" fmla="*/ 342 w 412"/>
                    <a:gd name="T31" fmla="*/ 94 h 182"/>
                    <a:gd name="T32" fmla="*/ 342 w 412"/>
                    <a:gd name="T33" fmla="*/ 116 h 182"/>
                    <a:gd name="T34" fmla="*/ 313 w 412"/>
                    <a:gd name="T35" fmla="*/ 116 h 182"/>
                    <a:gd name="T36" fmla="*/ 313 w 412"/>
                    <a:gd name="T37" fmla="*/ 94 h 182"/>
                    <a:gd name="T38" fmla="*/ 288 w 412"/>
                    <a:gd name="T39" fmla="*/ 94 h 182"/>
                    <a:gd name="T40" fmla="*/ 288 w 412"/>
                    <a:gd name="T41" fmla="*/ 149 h 182"/>
                    <a:gd name="T42" fmla="*/ 379 w 412"/>
                    <a:gd name="T43" fmla="*/ 149 h 182"/>
                    <a:gd name="T44" fmla="*/ 379 w 412"/>
                    <a:gd name="T45" fmla="*/ 32 h 182"/>
                    <a:gd name="T46" fmla="*/ 220 w 412"/>
                    <a:gd name="T47" fmla="*/ 32 h 182"/>
                    <a:gd name="T48" fmla="*/ 220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6 w 412"/>
                    <a:gd name="T61" fmla="*/ 115 h 182"/>
                    <a:gd name="T62" fmla="*/ 99 w 412"/>
                    <a:gd name="T63" fmla="*/ 115 h 182"/>
                    <a:gd name="T64" fmla="*/ 99 w 412"/>
                    <a:gd name="T65" fmla="*/ 116 h 182"/>
                    <a:gd name="T66" fmla="*/ 70 w 412"/>
                    <a:gd name="T67" fmla="*/ 116 h 182"/>
                    <a:gd name="T68" fmla="*/ 70 w 412"/>
                    <a:gd name="T69" fmla="*/ 115 h 182"/>
                    <a:gd name="T70" fmla="*/ 69 w 412"/>
                    <a:gd name="T71" fmla="*/ 115 h 182"/>
                    <a:gd name="T72" fmla="*/ 69 w 412"/>
                    <a:gd name="T73" fmla="*/ 61 h 182"/>
                    <a:gd name="T74" fmla="*/ 99 w 412"/>
                    <a:gd name="T75" fmla="*/ 61 h 182"/>
                    <a:gd name="T76" fmla="*/ 99 w 412"/>
                    <a:gd name="T77" fmla="*/ 84 h 182"/>
                    <a:gd name="T78" fmla="*/ 123 w 412"/>
                    <a:gd name="T79" fmla="*/ 84 h 182"/>
                    <a:gd name="T80" fmla="*/ 123 w 412"/>
                    <a:gd name="T81" fmla="*/ 33 h 182"/>
                    <a:gd name="T82" fmla="*/ 32 w 412"/>
                    <a:gd name="T83" fmla="*/ 33 h 182"/>
                    <a:gd name="T84" fmla="*/ 32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2" y="150"/>
                      </a:moveTo>
                      <a:cubicBezTo>
                        <a:pt x="186" y="150"/>
                        <a:pt x="186" y="150"/>
                        <a:pt x="186" y="150"/>
                      </a:cubicBezTo>
                      <a:cubicBezTo>
                        <a:pt x="186" y="1"/>
                        <a:pt x="186" y="1"/>
                        <a:pt x="186"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79" y="181"/>
                        <a:pt x="379" y="181"/>
                        <a:pt x="379" y="181"/>
                      </a:cubicBezTo>
                      <a:cubicBezTo>
                        <a:pt x="379" y="181"/>
                        <a:pt x="379" y="181"/>
                        <a:pt x="379" y="181"/>
                      </a:cubicBezTo>
                      <a:cubicBezTo>
                        <a:pt x="256" y="182"/>
                        <a:pt x="256" y="182"/>
                        <a:pt x="256" y="182"/>
                      </a:cubicBezTo>
                      <a:cubicBezTo>
                        <a:pt x="256" y="143"/>
                        <a:pt x="255" y="100"/>
                        <a:pt x="255" y="62"/>
                      </a:cubicBezTo>
                      <a:cubicBezTo>
                        <a:pt x="284" y="62"/>
                        <a:pt x="313" y="62"/>
                        <a:pt x="342" y="62"/>
                      </a:cubicBezTo>
                      <a:cubicBezTo>
                        <a:pt x="342" y="62"/>
                        <a:pt x="342" y="62"/>
                        <a:pt x="342" y="62"/>
                      </a:cubicBezTo>
                      <a:cubicBezTo>
                        <a:pt x="342" y="62"/>
                        <a:pt x="342" y="62"/>
                        <a:pt x="342" y="62"/>
                      </a:cubicBezTo>
                      <a:cubicBezTo>
                        <a:pt x="342" y="94"/>
                        <a:pt x="342" y="94"/>
                        <a:pt x="342"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8" y="94"/>
                        <a:pt x="288" y="94"/>
                        <a:pt x="288" y="94"/>
                      </a:cubicBezTo>
                      <a:cubicBezTo>
                        <a:pt x="288" y="149"/>
                        <a:pt x="288" y="149"/>
                        <a:pt x="288" y="149"/>
                      </a:cubicBezTo>
                      <a:cubicBezTo>
                        <a:pt x="379" y="149"/>
                        <a:pt x="379" y="149"/>
                        <a:pt x="379" y="149"/>
                      </a:cubicBezTo>
                      <a:cubicBezTo>
                        <a:pt x="379" y="32"/>
                        <a:pt x="379" y="32"/>
                        <a:pt x="379" y="32"/>
                      </a:cubicBezTo>
                      <a:cubicBezTo>
                        <a:pt x="220" y="32"/>
                        <a:pt x="220" y="32"/>
                        <a:pt x="220" y="32"/>
                      </a:cubicBezTo>
                      <a:cubicBezTo>
                        <a:pt x="220" y="32"/>
                        <a:pt x="220" y="32"/>
                        <a:pt x="220"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6" y="115"/>
                        <a:pt x="156" y="115"/>
                        <a:pt x="156" y="115"/>
                      </a:cubicBezTo>
                      <a:cubicBezTo>
                        <a:pt x="99" y="115"/>
                        <a:pt x="99" y="115"/>
                        <a:pt x="99" y="115"/>
                      </a:cubicBezTo>
                      <a:cubicBezTo>
                        <a:pt x="99" y="116"/>
                        <a:pt x="99" y="116"/>
                        <a:pt x="99" y="116"/>
                      </a:cubicBezTo>
                      <a:cubicBezTo>
                        <a:pt x="70" y="116"/>
                        <a:pt x="70" y="116"/>
                        <a:pt x="70" y="116"/>
                      </a:cubicBezTo>
                      <a:cubicBezTo>
                        <a:pt x="70" y="115"/>
                        <a:pt x="70" y="115"/>
                        <a:pt x="70" y="115"/>
                      </a:cubicBezTo>
                      <a:cubicBezTo>
                        <a:pt x="69" y="115"/>
                        <a:pt x="69" y="115"/>
                        <a:pt x="69" y="115"/>
                      </a:cubicBezTo>
                      <a:cubicBezTo>
                        <a:pt x="69" y="61"/>
                        <a:pt x="69" y="61"/>
                        <a:pt x="69" y="61"/>
                      </a:cubicBezTo>
                      <a:cubicBezTo>
                        <a:pt x="99" y="61"/>
                        <a:pt x="99" y="61"/>
                        <a:pt x="99" y="61"/>
                      </a:cubicBezTo>
                      <a:cubicBezTo>
                        <a:pt x="99" y="84"/>
                        <a:pt x="99" y="84"/>
                        <a:pt x="99" y="84"/>
                      </a:cubicBezTo>
                      <a:cubicBezTo>
                        <a:pt x="123" y="84"/>
                        <a:pt x="123" y="84"/>
                        <a:pt x="123" y="84"/>
                      </a:cubicBezTo>
                      <a:cubicBezTo>
                        <a:pt x="123" y="33"/>
                        <a:pt x="123" y="33"/>
                        <a:pt x="123" y="33"/>
                      </a:cubicBezTo>
                      <a:cubicBezTo>
                        <a:pt x="32" y="33"/>
                        <a:pt x="32" y="33"/>
                        <a:pt x="32" y="33"/>
                      </a:cubicBezTo>
                      <a:lnTo>
                        <a:pt x="32"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51" name="Freeform 17"/>
                <p:cNvSpPr>
                  <a:spLocks/>
                </p:cNvSpPr>
                <p:nvPr/>
              </p:nvSpPr>
              <p:spPr bwMode="auto">
                <a:xfrm>
                  <a:off x="8915356" y="5029200"/>
                  <a:ext cx="524643" cy="126831"/>
                </a:xfrm>
                <a:custGeom>
                  <a:avLst/>
                  <a:gdLst>
                    <a:gd name="T0" fmla="*/ 33 w 412"/>
                    <a:gd name="T1" fmla="*/ 150 h 182"/>
                    <a:gd name="T2" fmla="*/ 187 w 412"/>
                    <a:gd name="T3" fmla="*/ 150 h 182"/>
                    <a:gd name="T4" fmla="*/ 187 w 412"/>
                    <a:gd name="T5" fmla="*/ 1 h 182"/>
                    <a:gd name="T6" fmla="*/ 187 w 412"/>
                    <a:gd name="T7" fmla="*/ 1 h 182"/>
                    <a:gd name="T8" fmla="*/ 187 w 412"/>
                    <a:gd name="T9" fmla="*/ 1 h 182"/>
                    <a:gd name="T10" fmla="*/ 412 w 412"/>
                    <a:gd name="T11" fmla="*/ 0 h 182"/>
                    <a:gd name="T12" fmla="*/ 412 w 412"/>
                    <a:gd name="T13" fmla="*/ 181 h 182"/>
                    <a:gd name="T14" fmla="*/ 379 w 412"/>
                    <a:gd name="T15" fmla="*/ 181 h 182"/>
                    <a:gd name="T16" fmla="*/ 379 w 412"/>
                    <a:gd name="T17" fmla="*/ 181 h 182"/>
                    <a:gd name="T18" fmla="*/ 256 w 412"/>
                    <a:gd name="T19" fmla="*/ 182 h 182"/>
                    <a:gd name="T20" fmla="*/ 255 w 412"/>
                    <a:gd name="T21" fmla="*/ 62 h 182"/>
                    <a:gd name="T22" fmla="*/ 342 w 412"/>
                    <a:gd name="T23" fmla="*/ 62 h 182"/>
                    <a:gd name="T24" fmla="*/ 342 w 412"/>
                    <a:gd name="T25" fmla="*/ 62 h 182"/>
                    <a:gd name="T26" fmla="*/ 342 w 412"/>
                    <a:gd name="T27" fmla="*/ 62 h 182"/>
                    <a:gd name="T28" fmla="*/ 342 w 412"/>
                    <a:gd name="T29" fmla="*/ 94 h 182"/>
                    <a:gd name="T30" fmla="*/ 342 w 412"/>
                    <a:gd name="T31" fmla="*/ 94 h 182"/>
                    <a:gd name="T32" fmla="*/ 342 w 412"/>
                    <a:gd name="T33" fmla="*/ 116 h 182"/>
                    <a:gd name="T34" fmla="*/ 313 w 412"/>
                    <a:gd name="T35" fmla="*/ 116 h 182"/>
                    <a:gd name="T36" fmla="*/ 313 w 412"/>
                    <a:gd name="T37" fmla="*/ 94 h 182"/>
                    <a:gd name="T38" fmla="*/ 288 w 412"/>
                    <a:gd name="T39" fmla="*/ 94 h 182"/>
                    <a:gd name="T40" fmla="*/ 288 w 412"/>
                    <a:gd name="T41" fmla="*/ 149 h 182"/>
                    <a:gd name="T42" fmla="*/ 379 w 412"/>
                    <a:gd name="T43" fmla="*/ 149 h 182"/>
                    <a:gd name="T44" fmla="*/ 379 w 412"/>
                    <a:gd name="T45" fmla="*/ 32 h 182"/>
                    <a:gd name="T46" fmla="*/ 220 w 412"/>
                    <a:gd name="T47" fmla="*/ 32 h 182"/>
                    <a:gd name="T48" fmla="*/ 220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7 w 412"/>
                    <a:gd name="T61" fmla="*/ 115 h 182"/>
                    <a:gd name="T62" fmla="*/ 100 w 412"/>
                    <a:gd name="T63" fmla="*/ 115 h 182"/>
                    <a:gd name="T64" fmla="*/ 100 w 412"/>
                    <a:gd name="T65" fmla="*/ 116 h 182"/>
                    <a:gd name="T66" fmla="*/ 71 w 412"/>
                    <a:gd name="T67" fmla="*/ 116 h 182"/>
                    <a:gd name="T68" fmla="*/ 71 w 412"/>
                    <a:gd name="T69" fmla="*/ 115 h 182"/>
                    <a:gd name="T70" fmla="*/ 70 w 412"/>
                    <a:gd name="T71" fmla="*/ 115 h 182"/>
                    <a:gd name="T72" fmla="*/ 69 w 412"/>
                    <a:gd name="T73" fmla="*/ 61 h 182"/>
                    <a:gd name="T74" fmla="*/ 100 w 412"/>
                    <a:gd name="T75" fmla="*/ 61 h 182"/>
                    <a:gd name="T76" fmla="*/ 100 w 412"/>
                    <a:gd name="T77" fmla="*/ 84 h 182"/>
                    <a:gd name="T78" fmla="*/ 124 w 412"/>
                    <a:gd name="T79" fmla="*/ 84 h 182"/>
                    <a:gd name="T80" fmla="*/ 124 w 412"/>
                    <a:gd name="T81" fmla="*/ 33 h 182"/>
                    <a:gd name="T82" fmla="*/ 33 w 412"/>
                    <a:gd name="T83" fmla="*/ 33 h 182"/>
                    <a:gd name="T84" fmla="*/ 33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3" y="150"/>
                      </a:moveTo>
                      <a:cubicBezTo>
                        <a:pt x="187" y="150"/>
                        <a:pt x="187" y="150"/>
                        <a:pt x="187" y="150"/>
                      </a:cubicBezTo>
                      <a:cubicBezTo>
                        <a:pt x="187" y="1"/>
                        <a:pt x="187" y="1"/>
                        <a:pt x="187"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79" y="181"/>
                        <a:pt x="379" y="181"/>
                        <a:pt x="379" y="181"/>
                      </a:cubicBezTo>
                      <a:cubicBezTo>
                        <a:pt x="379" y="181"/>
                        <a:pt x="379" y="181"/>
                        <a:pt x="379" y="181"/>
                      </a:cubicBezTo>
                      <a:cubicBezTo>
                        <a:pt x="256" y="182"/>
                        <a:pt x="256" y="182"/>
                        <a:pt x="256" y="182"/>
                      </a:cubicBezTo>
                      <a:cubicBezTo>
                        <a:pt x="256" y="143"/>
                        <a:pt x="255" y="100"/>
                        <a:pt x="255" y="62"/>
                      </a:cubicBezTo>
                      <a:cubicBezTo>
                        <a:pt x="285" y="62"/>
                        <a:pt x="313" y="62"/>
                        <a:pt x="342" y="62"/>
                      </a:cubicBezTo>
                      <a:cubicBezTo>
                        <a:pt x="342" y="62"/>
                        <a:pt x="342" y="62"/>
                        <a:pt x="342" y="62"/>
                      </a:cubicBezTo>
                      <a:cubicBezTo>
                        <a:pt x="342" y="62"/>
                        <a:pt x="342" y="62"/>
                        <a:pt x="342" y="62"/>
                      </a:cubicBezTo>
                      <a:cubicBezTo>
                        <a:pt x="342" y="94"/>
                        <a:pt x="342" y="94"/>
                        <a:pt x="342"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8" y="94"/>
                        <a:pt x="288" y="94"/>
                        <a:pt x="288" y="94"/>
                      </a:cubicBezTo>
                      <a:cubicBezTo>
                        <a:pt x="288" y="149"/>
                        <a:pt x="288" y="149"/>
                        <a:pt x="288" y="149"/>
                      </a:cubicBezTo>
                      <a:cubicBezTo>
                        <a:pt x="379" y="149"/>
                        <a:pt x="379" y="149"/>
                        <a:pt x="379" y="149"/>
                      </a:cubicBezTo>
                      <a:cubicBezTo>
                        <a:pt x="379" y="32"/>
                        <a:pt x="379" y="32"/>
                        <a:pt x="379" y="32"/>
                      </a:cubicBezTo>
                      <a:cubicBezTo>
                        <a:pt x="220" y="32"/>
                        <a:pt x="220" y="32"/>
                        <a:pt x="220" y="32"/>
                      </a:cubicBezTo>
                      <a:cubicBezTo>
                        <a:pt x="220" y="32"/>
                        <a:pt x="220" y="32"/>
                        <a:pt x="220"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7" y="115"/>
                        <a:pt x="157" y="115"/>
                        <a:pt x="157" y="115"/>
                      </a:cubicBezTo>
                      <a:cubicBezTo>
                        <a:pt x="100" y="115"/>
                        <a:pt x="100" y="115"/>
                        <a:pt x="100" y="115"/>
                      </a:cubicBezTo>
                      <a:cubicBezTo>
                        <a:pt x="100" y="116"/>
                        <a:pt x="100" y="116"/>
                        <a:pt x="100" y="116"/>
                      </a:cubicBezTo>
                      <a:cubicBezTo>
                        <a:pt x="71" y="116"/>
                        <a:pt x="71" y="116"/>
                        <a:pt x="71" y="116"/>
                      </a:cubicBezTo>
                      <a:cubicBezTo>
                        <a:pt x="71" y="115"/>
                        <a:pt x="71" y="115"/>
                        <a:pt x="71" y="115"/>
                      </a:cubicBezTo>
                      <a:cubicBezTo>
                        <a:pt x="70" y="115"/>
                        <a:pt x="70" y="115"/>
                        <a:pt x="70" y="115"/>
                      </a:cubicBezTo>
                      <a:cubicBezTo>
                        <a:pt x="69" y="61"/>
                        <a:pt x="69" y="61"/>
                        <a:pt x="69" y="61"/>
                      </a:cubicBezTo>
                      <a:cubicBezTo>
                        <a:pt x="100" y="61"/>
                        <a:pt x="100" y="61"/>
                        <a:pt x="100" y="61"/>
                      </a:cubicBezTo>
                      <a:cubicBezTo>
                        <a:pt x="100" y="84"/>
                        <a:pt x="100" y="84"/>
                        <a:pt x="100" y="84"/>
                      </a:cubicBezTo>
                      <a:cubicBezTo>
                        <a:pt x="124" y="84"/>
                        <a:pt x="124" y="84"/>
                        <a:pt x="124" y="84"/>
                      </a:cubicBezTo>
                      <a:cubicBezTo>
                        <a:pt x="124" y="33"/>
                        <a:pt x="124" y="33"/>
                        <a:pt x="124" y="33"/>
                      </a:cubicBezTo>
                      <a:cubicBezTo>
                        <a:pt x="33" y="33"/>
                        <a:pt x="33" y="33"/>
                        <a:pt x="33" y="33"/>
                      </a:cubicBezTo>
                      <a:lnTo>
                        <a:pt x="33"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52" name="Freeform 18"/>
                <p:cNvSpPr>
                  <a:spLocks/>
                </p:cNvSpPr>
                <p:nvPr/>
              </p:nvSpPr>
              <p:spPr bwMode="auto">
                <a:xfrm>
                  <a:off x="9473006" y="5029200"/>
                  <a:ext cx="524643" cy="126831"/>
                </a:xfrm>
                <a:custGeom>
                  <a:avLst/>
                  <a:gdLst>
                    <a:gd name="T0" fmla="*/ 32 w 411"/>
                    <a:gd name="T1" fmla="*/ 150 h 182"/>
                    <a:gd name="T2" fmla="*/ 186 w 411"/>
                    <a:gd name="T3" fmla="*/ 150 h 182"/>
                    <a:gd name="T4" fmla="*/ 186 w 411"/>
                    <a:gd name="T5" fmla="*/ 1 h 182"/>
                    <a:gd name="T6" fmla="*/ 187 w 411"/>
                    <a:gd name="T7" fmla="*/ 1 h 182"/>
                    <a:gd name="T8" fmla="*/ 187 w 411"/>
                    <a:gd name="T9" fmla="*/ 1 h 182"/>
                    <a:gd name="T10" fmla="*/ 411 w 411"/>
                    <a:gd name="T11" fmla="*/ 0 h 182"/>
                    <a:gd name="T12" fmla="*/ 411 w 411"/>
                    <a:gd name="T13" fmla="*/ 181 h 182"/>
                    <a:gd name="T14" fmla="*/ 379 w 411"/>
                    <a:gd name="T15" fmla="*/ 181 h 182"/>
                    <a:gd name="T16" fmla="*/ 379 w 411"/>
                    <a:gd name="T17" fmla="*/ 181 h 182"/>
                    <a:gd name="T18" fmla="*/ 255 w 411"/>
                    <a:gd name="T19" fmla="*/ 182 h 182"/>
                    <a:gd name="T20" fmla="*/ 255 w 411"/>
                    <a:gd name="T21" fmla="*/ 62 h 182"/>
                    <a:gd name="T22" fmla="*/ 342 w 411"/>
                    <a:gd name="T23" fmla="*/ 62 h 182"/>
                    <a:gd name="T24" fmla="*/ 342 w 411"/>
                    <a:gd name="T25" fmla="*/ 62 h 182"/>
                    <a:gd name="T26" fmla="*/ 342 w 411"/>
                    <a:gd name="T27" fmla="*/ 62 h 182"/>
                    <a:gd name="T28" fmla="*/ 342 w 411"/>
                    <a:gd name="T29" fmla="*/ 94 h 182"/>
                    <a:gd name="T30" fmla="*/ 342 w 411"/>
                    <a:gd name="T31" fmla="*/ 94 h 182"/>
                    <a:gd name="T32" fmla="*/ 342 w 411"/>
                    <a:gd name="T33" fmla="*/ 116 h 182"/>
                    <a:gd name="T34" fmla="*/ 313 w 411"/>
                    <a:gd name="T35" fmla="*/ 116 h 182"/>
                    <a:gd name="T36" fmla="*/ 313 w 411"/>
                    <a:gd name="T37" fmla="*/ 94 h 182"/>
                    <a:gd name="T38" fmla="*/ 288 w 411"/>
                    <a:gd name="T39" fmla="*/ 94 h 182"/>
                    <a:gd name="T40" fmla="*/ 288 w 411"/>
                    <a:gd name="T41" fmla="*/ 149 h 182"/>
                    <a:gd name="T42" fmla="*/ 379 w 411"/>
                    <a:gd name="T43" fmla="*/ 149 h 182"/>
                    <a:gd name="T44" fmla="*/ 379 w 411"/>
                    <a:gd name="T45" fmla="*/ 32 h 182"/>
                    <a:gd name="T46" fmla="*/ 220 w 411"/>
                    <a:gd name="T47" fmla="*/ 32 h 182"/>
                    <a:gd name="T48" fmla="*/ 220 w 411"/>
                    <a:gd name="T49" fmla="*/ 32 h 182"/>
                    <a:gd name="T50" fmla="*/ 219 w 411"/>
                    <a:gd name="T51" fmla="*/ 32 h 182"/>
                    <a:gd name="T52" fmla="*/ 219 w 411"/>
                    <a:gd name="T53" fmla="*/ 182 h 182"/>
                    <a:gd name="T54" fmla="*/ 0 w 411"/>
                    <a:gd name="T55" fmla="*/ 182 h 182"/>
                    <a:gd name="T56" fmla="*/ 0 w 411"/>
                    <a:gd name="T57" fmla="*/ 1 h 182"/>
                    <a:gd name="T58" fmla="*/ 156 w 411"/>
                    <a:gd name="T59" fmla="*/ 0 h 182"/>
                    <a:gd name="T60" fmla="*/ 156 w 411"/>
                    <a:gd name="T61" fmla="*/ 115 h 182"/>
                    <a:gd name="T62" fmla="*/ 99 w 411"/>
                    <a:gd name="T63" fmla="*/ 115 h 182"/>
                    <a:gd name="T64" fmla="*/ 99 w 411"/>
                    <a:gd name="T65" fmla="*/ 116 h 182"/>
                    <a:gd name="T66" fmla="*/ 70 w 411"/>
                    <a:gd name="T67" fmla="*/ 116 h 182"/>
                    <a:gd name="T68" fmla="*/ 70 w 411"/>
                    <a:gd name="T69" fmla="*/ 115 h 182"/>
                    <a:gd name="T70" fmla="*/ 69 w 411"/>
                    <a:gd name="T71" fmla="*/ 115 h 182"/>
                    <a:gd name="T72" fmla="*/ 69 w 411"/>
                    <a:gd name="T73" fmla="*/ 61 h 182"/>
                    <a:gd name="T74" fmla="*/ 99 w 411"/>
                    <a:gd name="T75" fmla="*/ 61 h 182"/>
                    <a:gd name="T76" fmla="*/ 99 w 411"/>
                    <a:gd name="T77" fmla="*/ 84 h 182"/>
                    <a:gd name="T78" fmla="*/ 123 w 411"/>
                    <a:gd name="T79" fmla="*/ 84 h 182"/>
                    <a:gd name="T80" fmla="*/ 123 w 411"/>
                    <a:gd name="T81" fmla="*/ 33 h 182"/>
                    <a:gd name="T82" fmla="*/ 32 w 411"/>
                    <a:gd name="T83" fmla="*/ 33 h 182"/>
                    <a:gd name="T84" fmla="*/ 32 w 411"/>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1" h="182">
                      <a:moveTo>
                        <a:pt x="32" y="150"/>
                      </a:moveTo>
                      <a:cubicBezTo>
                        <a:pt x="186" y="150"/>
                        <a:pt x="186" y="150"/>
                        <a:pt x="186" y="150"/>
                      </a:cubicBezTo>
                      <a:cubicBezTo>
                        <a:pt x="186" y="1"/>
                        <a:pt x="186" y="1"/>
                        <a:pt x="186" y="1"/>
                      </a:cubicBezTo>
                      <a:cubicBezTo>
                        <a:pt x="187" y="1"/>
                        <a:pt x="187" y="1"/>
                        <a:pt x="187" y="1"/>
                      </a:cubicBezTo>
                      <a:cubicBezTo>
                        <a:pt x="187" y="1"/>
                        <a:pt x="187" y="1"/>
                        <a:pt x="187" y="1"/>
                      </a:cubicBezTo>
                      <a:cubicBezTo>
                        <a:pt x="268" y="1"/>
                        <a:pt x="332" y="0"/>
                        <a:pt x="411" y="0"/>
                      </a:cubicBezTo>
                      <a:cubicBezTo>
                        <a:pt x="411" y="181"/>
                        <a:pt x="411" y="181"/>
                        <a:pt x="411" y="181"/>
                      </a:cubicBezTo>
                      <a:cubicBezTo>
                        <a:pt x="379" y="181"/>
                        <a:pt x="379" y="181"/>
                        <a:pt x="379" y="181"/>
                      </a:cubicBezTo>
                      <a:cubicBezTo>
                        <a:pt x="379" y="181"/>
                        <a:pt x="379" y="181"/>
                        <a:pt x="379" y="181"/>
                      </a:cubicBezTo>
                      <a:cubicBezTo>
                        <a:pt x="255" y="182"/>
                        <a:pt x="255" y="182"/>
                        <a:pt x="255" y="182"/>
                      </a:cubicBezTo>
                      <a:cubicBezTo>
                        <a:pt x="255" y="143"/>
                        <a:pt x="255" y="100"/>
                        <a:pt x="255" y="62"/>
                      </a:cubicBezTo>
                      <a:cubicBezTo>
                        <a:pt x="284" y="62"/>
                        <a:pt x="313" y="62"/>
                        <a:pt x="342" y="62"/>
                      </a:cubicBezTo>
                      <a:cubicBezTo>
                        <a:pt x="342" y="62"/>
                        <a:pt x="342" y="62"/>
                        <a:pt x="342" y="62"/>
                      </a:cubicBezTo>
                      <a:cubicBezTo>
                        <a:pt x="342" y="62"/>
                        <a:pt x="342" y="62"/>
                        <a:pt x="342" y="62"/>
                      </a:cubicBezTo>
                      <a:cubicBezTo>
                        <a:pt x="342" y="94"/>
                        <a:pt x="342" y="94"/>
                        <a:pt x="342"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8" y="94"/>
                        <a:pt x="288" y="94"/>
                        <a:pt x="288" y="94"/>
                      </a:cubicBezTo>
                      <a:cubicBezTo>
                        <a:pt x="288" y="149"/>
                        <a:pt x="288" y="149"/>
                        <a:pt x="288" y="149"/>
                      </a:cubicBezTo>
                      <a:cubicBezTo>
                        <a:pt x="379" y="149"/>
                        <a:pt x="379" y="149"/>
                        <a:pt x="379" y="149"/>
                      </a:cubicBezTo>
                      <a:cubicBezTo>
                        <a:pt x="379" y="32"/>
                        <a:pt x="379" y="32"/>
                        <a:pt x="379" y="32"/>
                      </a:cubicBezTo>
                      <a:cubicBezTo>
                        <a:pt x="220" y="32"/>
                        <a:pt x="220" y="32"/>
                        <a:pt x="220" y="32"/>
                      </a:cubicBezTo>
                      <a:cubicBezTo>
                        <a:pt x="220" y="32"/>
                        <a:pt x="220" y="32"/>
                        <a:pt x="220"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6" y="115"/>
                        <a:pt x="156" y="115"/>
                        <a:pt x="156" y="115"/>
                      </a:cubicBezTo>
                      <a:cubicBezTo>
                        <a:pt x="99" y="115"/>
                        <a:pt x="99" y="115"/>
                        <a:pt x="99" y="115"/>
                      </a:cubicBezTo>
                      <a:cubicBezTo>
                        <a:pt x="99" y="116"/>
                        <a:pt x="99" y="116"/>
                        <a:pt x="99" y="116"/>
                      </a:cubicBezTo>
                      <a:cubicBezTo>
                        <a:pt x="70" y="116"/>
                        <a:pt x="70" y="116"/>
                        <a:pt x="70" y="116"/>
                      </a:cubicBezTo>
                      <a:cubicBezTo>
                        <a:pt x="70" y="115"/>
                        <a:pt x="70" y="115"/>
                        <a:pt x="70" y="115"/>
                      </a:cubicBezTo>
                      <a:cubicBezTo>
                        <a:pt x="69" y="115"/>
                        <a:pt x="69" y="115"/>
                        <a:pt x="69" y="115"/>
                      </a:cubicBezTo>
                      <a:cubicBezTo>
                        <a:pt x="69" y="61"/>
                        <a:pt x="69" y="61"/>
                        <a:pt x="69" y="61"/>
                      </a:cubicBezTo>
                      <a:cubicBezTo>
                        <a:pt x="99" y="61"/>
                        <a:pt x="99" y="61"/>
                        <a:pt x="99" y="61"/>
                      </a:cubicBezTo>
                      <a:cubicBezTo>
                        <a:pt x="99" y="84"/>
                        <a:pt x="99" y="84"/>
                        <a:pt x="99" y="84"/>
                      </a:cubicBezTo>
                      <a:cubicBezTo>
                        <a:pt x="123" y="84"/>
                        <a:pt x="123" y="84"/>
                        <a:pt x="123" y="84"/>
                      </a:cubicBezTo>
                      <a:cubicBezTo>
                        <a:pt x="123" y="33"/>
                        <a:pt x="123" y="33"/>
                        <a:pt x="123" y="33"/>
                      </a:cubicBezTo>
                      <a:cubicBezTo>
                        <a:pt x="32" y="33"/>
                        <a:pt x="32" y="33"/>
                        <a:pt x="32" y="33"/>
                      </a:cubicBezTo>
                      <a:lnTo>
                        <a:pt x="32"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53" name="Freeform 19"/>
                <p:cNvSpPr>
                  <a:spLocks/>
                </p:cNvSpPr>
                <p:nvPr/>
              </p:nvSpPr>
              <p:spPr bwMode="auto">
                <a:xfrm>
                  <a:off x="10028919" y="5029200"/>
                  <a:ext cx="526381" cy="126831"/>
                </a:xfrm>
                <a:custGeom>
                  <a:avLst/>
                  <a:gdLst>
                    <a:gd name="T0" fmla="*/ 33 w 412"/>
                    <a:gd name="T1" fmla="*/ 150 h 182"/>
                    <a:gd name="T2" fmla="*/ 187 w 412"/>
                    <a:gd name="T3" fmla="*/ 150 h 182"/>
                    <a:gd name="T4" fmla="*/ 187 w 412"/>
                    <a:gd name="T5" fmla="*/ 1 h 182"/>
                    <a:gd name="T6" fmla="*/ 187 w 412"/>
                    <a:gd name="T7" fmla="*/ 1 h 182"/>
                    <a:gd name="T8" fmla="*/ 187 w 412"/>
                    <a:gd name="T9" fmla="*/ 1 h 182"/>
                    <a:gd name="T10" fmla="*/ 412 w 412"/>
                    <a:gd name="T11" fmla="*/ 0 h 182"/>
                    <a:gd name="T12" fmla="*/ 412 w 412"/>
                    <a:gd name="T13" fmla="*/ 181 h 182"/>
                    <a:gd name="T14" fmla="*/ 380 w 412"/>
                    <a:gd name="T15" fmla="*/ 181 h 182"/>
                    <a:gd name="T16" fmla="*/ 380 w 412"/>
                    <a:gd name="T17" fmla="*/ 181 h 182"/>
                    <a:gd name="T18" fmla="*/ 256 w 412"/>
                    <a:gd name="T19" fmla="*/ 182 h 182"/>
                    <a:gd name="T20" fmla="*/ 255 w 412"/>
                    <a:gd name="T21" fmla="*/ 62 h 182"/>
                    <a:gd name="T22" fmla="*/ 342 w 412"/>
                    <a:gd name="T23" fmla="*/ 62 h 182"/>
                    <a:gd name="T24" fmla="*/ 342 w 412"/>
                    <a:gd name="T25" fmla="*/ 62 h 182"/>
                    <a:gd name="T26" fmla="*/ 342 w 412"/>
                    <a:gd name="T27" fmla="*/ 62 h 182"/>
                    <a:gd name="T28" fmla="*/ 342 w 412"/>
                    <a:gd name="T29" fmla="*/ 94 h 182"/>
                    <a:gd name="T30" fmla="*/ 342 w 412"/>
                    <a:gd name="T31" fmla="*/ 94 h 182"/>
                    <a:gd name="T32" fmla="*/ 342 w 412"/>
                    <a:gd name="T33" fmla="*/ 116 h 182"/>
                    <a:gd name="T34" fmla="*/ 313 w 412"/>
                    <a:gd name="T35" fmla="*/ 116 h 182"/>
                    <a:gd name="T36" fmla="*/ 313 w 412"/>
                    <a:gd name="T37" fmla="*/ 94 h 182"/>
                    <a:gd name="T38" fmla="*/ 288 w 412"/>
                    <a:gd name="T39" fmla="*/ 94 h 182"/>
                    <a:gd name="T40" fmla="*/ 288 w 412"/>
                    <a:gd name="T41" fmla="*/ 149 h 182"/>
                    <a:gd name="T42" fmla="*/ 380 w 412"/>
                    <a:gd name="T43" fmla="*/ 149 h 182"/>
                    <a:gd name="T44" fmla="*/ 380 w 412"/>
                    <a:gd name="T45" fmla="*/ 32 h 182"/>
                    <a:gd name="T46" fmla="*/ 220 w 412"/>
                    <a:gd name="T47" fmla="*/ 32 h 182"/>
                    <a:gd name="T48" fmla="*/ 220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7 w 412"/>
                    <a:gd name="T61" fmla="*/ 115 h 182"/>
                    <a:gd name="T62" fmla="*/ 100 w 412"/>
                    <a:gd name="T63" fmla="*/ 115 h 182"/>
                    <a:gd name="T64" fmla="*/ 100 w 412"/>
                    <a:gd name="T65" fmla="*/ 116 h 182"/>
                    <a:gd name="T66" fmla="*/ 71 w 412"/>
                    <a:gd name="T67" fmla="*/ 116 h 182"/>
                    <a:gd name="T68" fmla="*/ 71 w 412"/>
                    <a:gd name="T69" fmla="*/ 115 h 182"/>
                    <a:gd name="T70" fmla="*/ 70 w 412"/>
                    <a:gd name="T71" fmla="*/ 115 h 182"/>
                    <a:gd name="T72" fmla="*/ 69 w 412"/>
                    <a:gd name="T73" fmla="*/ 61 h 182"/>
                    <a:gd name="T74" fmla="*/ 100 w 412"/>
                    <a:gd name="T75" fmla="*/ 61 h 182"/>
                    <a:gd name="T76" fmla="*/ 100 w 412"/>
                    <a:gd name="T77" fmla="*/ 84 h 182"/>
                    <a:gd name="T78" fmla="*/ 124 w 412"/>
                    <a:gd name="T79" fmla="*/ 84 h 182"/>
                    <a:gd name="T80" fmla="*/ 124 w 412"/>
                    <a:gd name="T81" fmla="*/ 33 h 182"/>
                    <a:gd name="T82" fmla="*/ 33 w 412"/>
                    <a:gd name="T83" fmla="*/ 33 h 182"/>
                    <a:gd name="T84" fmla="*/ 33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3" y="150"/>
                      </a:moveTo>
                      <a:cubicBezTo>
                        <a:pt x="187" y="150"/>
                        <a:pt x="187" y="150"/>
                        <a:pt x="187" y="150"/>
                      </a:cubicBezTo>
                      <a:cubicBezTo>
                        <a:pt x="187" y="1"/>
                        <a:pt x="187" y="1"/>
                        <a:pt x="187"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80" y="181"/>
                        <a:pt x="380" y="181"/>
                        <a:pt x="380" y="181"/>
                      </a:cubicBezTo>
                      <a:cubicBezTo>
                        <a:pt x="380" y="181"/>
                        <a:pt x="380" y="181"/>
                        <a:pt x="380" y="181"/>
                      </a:cubicBezTo>
                      <a:cubicBezTo>
                        <a:pt x="256" y="182"/>
                        <a:pt x="256" y="182"/>
                        <a:pt x="256" y="182"/>
                      </a:cubicBezTo>
                      <a:cubicBezTo>
                        <a:pt x="256" y="143"/>
                        <a:pt x="255" y="100"/>
                        <a:pt x="255" y="62"/>
                      </a:cubicBezTo>
                      <a:cubicBezTo>
                        <a:pt x="285" y="62"/>
                        <a:pt x="313" y="62"/>
                        <a:pt x="342" y="62"/>
                      </a:cubicBezTo>
                      <a:cubicBezTo>
                        <a:pt x="342" y="62"/>
                        <a:pt x="342" y="62"/>
                        <a:pt x="342" y="62"/>
                      </a:cubicBezTo>
                      <a:cubicBezTo>
                        <a:pt x="342" y="62"/>
                        <a:pt x="342" y="62"/>
                        <a:pt x="342" y="62"/>
                      </a:cubicBezTo>
                      <a:cubicBezTo>
                        <a:pt x="342" y="94"/>
                        <a:pt x="342" y="94"/>
                        <a:pt x="342"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8" y="94"/>
                        <a:pt x="288" y="94"/>
                        <a:pt x="288" y="94"/>
                      </a:cubicBezTo>
                      <a:cubicBezTo>
                        <a:pt x="288" y="149"/>
                        <a:pt x="288" y="149"/>
                        <a:pt x="288" y="149"/>
                      </a:cubicBezTo>
                      <a:cubicBezTo>
                        <a:pt x="380" y="149"/>
                        <a:pt x="380" y="149"/>
                        <a:pt x="380" y="149"/>
                      </a:cubicBezTo>
                      <a:cubicBezTo>
                        <a:pt x="380" y="32"/>
                        <a:pt x="380" y="32"/>
                        <a:pt x="380" y="32"/>
                      </a:cubicBezTo>
                      <a:cubicBezTo>
                        <a:pt x="220" y="32"/>
                        <a:pt x="220" y="32"/>
                        <a:pt x="220" y="32"/>
                      </a:cubicBezTo>
                      <a:cubicBezTo>
                        <a:pt x="220" y="32"/>
                        <a:pt x="220" y="32"/>
                        <a:pt x="220"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7" y="115"/>
                        <a:pt x="157" y="115"/>
                        <a:pt x="157" y="115"/>
                      </a:cubicBezTo>
                      <a:cubicBezTo>
                        <a:pt x="100" y="115"/>
                        <a:pt x="100" y="115"/>
                        <a:pt x="100" y="115"/>
                      </a:cubicBezTo>
                      <a:cubicBezTo>
                        <a:pt x="100" y="116"/>
                        <a:pt x="100" y="116"/>
                        <a:pt x="100" y="116"/>
                      </a:cubicBezTo>
                      <a:cubicBezTo>
                        <a:pt x="71" y="116"/>
                        <a:pt x="71" y="116"/>
                        <a:pt x="71" y="116"/>
                      </a:cubicBezTo>
                      <a:cubicBezTo>
                        <a:pt x="71" y="115"/>
                        <a:pt x="71" y="115"/>
                        <a:pt x="71" y="115"/>
                      </a:cubicBezTo>
                      <a:cubicBezTo>
                        <a:pt x="70" y="115"/>
                        <a:pt x="70" y="115"/>
                        <a:pt x="70" y="115"/>
                      </a:cubicBezTo>
                      <a:cubicBezTo>
                        <a:pt x="69" y="61"/>
                        <a:pt x="69" y="61"/>
                        <a:pt x="69" y="61"/>
                      </a:cubicBezTo>
                      <a:cubicBezTo>
                        <a:pt x="100" y="61"/>
                        <a:pt x="100" y="61"/>
                        <a:pt x="100" y="61"/>
                      </a:cubicBezTo>
                      <a:cubicBezTo>
                        <a:pt x="100" y="84"/>
                        <a:pt x="100" y="84"/>
                        <a:pt x="100" y="84"/>
                      </a:cubicBezTo>
                      <a:cubicBezTo>
                        <a:pt x="124" y="84"/>
                        <a:pt x="124" y="84"/>
                        <a:pt x="124" y="84"/>
                      </a:cubicBezTo>
                      <a:cubicBezTo>
                        <a:pt x="124" y="33"/>
                        <a:pt x="124" y="33"/>
                        <a:pt x="124" y="33"/>
                      </a:cubicBezTo>
                      <a:cubicBezTo>
                        <a:pt x="33" y="33"/>
                        <a:pt x="33" y="33"/>
                        <a:pt x="33" y="33"/>
                      </a:cubicBezTo>
                      <a:lnTo>
                        <a:pt x="33"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54" name="Freeform 20"/>
                <p:cNvSpPr>
                  <a:spLocks/>
                </p:cNvSpPr>
                <p:nvPr/>
              </p:nvSpPr>
              <p:spPr bwMode="auto">
                <a:xfrm>
                  <a:off x="10583096" y="5029200"/>
                  <a:ext cx="526381" cy="126831"/>
                </a:xfrm>
                <a:custGeom>
                  <a:avLst/>
                  <a:gdLst>
                    <a:gd name="T0" fmla="*/ 33 w 412"/>
                    <a:gd name="T1" fmla="*/ 150 h 182"/>
                    <a:gd name="T2" fmla="*/ 187 w 412"/>
                    <a:gd name="T3" fmla="*/ 150 h 182"/>
                    <a:gd name="T4" fmla="*/ 187 w 412"/>
                    <a:gd name="T5" fmla="*/ 1 h 182"/>
                    <a:gd name="T6" fmla="*/ 187 w 412"/>
                    <a:gd name="T7" fmla="*/ 1 h 182"/>
                    <a:gd name="T8" fmla="*/ 187 w 412"/>
                    <a:gd name="T9" fmla="*/ 1 h 182"/>
                    <a:gd name="T10" fmla="*/ 412 w 412"/>
                    <a:gd name="T11" fmla="*/ 0 h 182"/>
                    <a:gd name="T12" fmla="*/ 412 w 412"/>
                    <a:gd name="T13" fmla="*/ 181 h 182"/>
                    <a:gd name="T14" fmla="*/ 380 w 412"/>
                    <a:gd name="T15" fmla="*/ 181 h 182"/>
                    <a:gd name="T16" fmla="*/ 380 w 412"/>
                    <a:gd name="T17" fmla="*/ 181 h 182"/>
                    <a:gd name="T18" fmla="*/ 256 w 412"/>
                    <a:gd name="T19" fmla="*/ 182 h 182"/>
                    <a:gd name="T20" fmla="*/ 256 w 412"/>
                    <a:gd name="T21" fmla="*/ 62 h 182"/>
                    <a:gd name="T22" fmla="*/ 342 w 412"/>
                    <a:gd name="T23" fmla="*/ 62 h 182"/>
                    <a:gd name="T24" fmla="*/ 342 w 412"/>
                    <a:gd name="T25" fmla="*/ 62 h 182"/>
                    <a:gd name="T26" fmla="*/ 343 w 412"/>
                    <a:gd name="T27" fmla="*/ 62 h 182"/>
                    <a:gd name="T28" fmla="*/ 343 w 412"/>
                    <a:gd name="T29" fmla="*/ 94 h 182"/>
                    <a:gd name="T30" fmla="*/ 342 w 412"/>
                    <a:gd name="T31" fmla="*/ 94 h 182"/>
                    <a:gd name="T32" fmla="*/ 342 w 412"/>
                    <a:gd name="T33" fmla="*/ 116 h 182"/>
                    <a:gd name="T34" fmla="*/ 313 w 412"/>
                    <a:gd name="T35" fmla="*/ 116 h 182"/>
                    <a:gd name="T36" fmla="*/ 313 w 412"/>
                    <a:gd name="T37" fmla="*/ 94 h 182"/>
                    <a:gd name="T38" fmla="*/ 289 w 412"/>
                    <a:gd name="T39" fmla="*/ 94 h 182"/>
                    <a:gd name="T40" fmla="*/ 289 w 412"/>
                    <a:gd name="T41" fmla="*/ 149 h 182"/>
                    <a:gd name="T42" fmla="*/ 380 w 412"/>
                    <a:gd name="T43" fmla="*/ 149 h 182"/>
                    <a:gd name="T44" fmla="*/ 380 w 412"/>
                    <a:gd name="T45" fmla="*/ 32 h 182"/>
                    <a:gd name="T46" fmla="*/ 221 w 412"/>
                    <a:gd name="T47" fmla="*/ 32 h 182"/>
                    <a:gd name="T48" fmla="*/ 221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7 w 412"/>
                    <a:gd name="T61" fmla="*/ 115 h 182"/>
                    <a:gd name="T62" fmla="*/ 100 w 412"/>
                    <a:gd name="T63" fmla="*/ 115 h 182"/>
                    <a:gd name="T64" fmla="*/ 100 w 412"/>
                    <a:gd name="T65" fmla="*/ 116 h 182"/>
                    <a:gd name="T66" fmla="*/ 71 w 412"/>
                    <a:gd name="T67" fmla="*/ 116 h 182"/>
                    <a:gd name="T68" fmla="*/ 71 w 412"/>
                    <a:gd name="T69" fmla="*/ 115 h 182"/>
                    <a:gd name="T70" fmla="*/ 70 w 412"/>
                    <a:gd name="T71" fmla="*/ 115 h 182"/>
                    <a:gd name="T72" fmla="*/ 69 w 412"/>
                    <a:gd name="T73" fmla="*/ 61 h 182"/>
                    <a:gd name="T74" fmla="*/ 100 w 412"/>
                    <a:gd name="T75" fmla="*/ 61 h 182"/>
                    <a:gd name="T76" fmla="*/ 100 w 412"/>
                    <a:gd name="T77" fmla="*/ 84 h 182"/>
                    <a:gd name="T78" fmla="*/ 124 w 412"/>
                    <a:gd name="T79" fmla="*/ 84 h 182"/>
                    <a:gd name="T80" fmla="*/ 124 w 412"/>
                    <a:gd name="T81" fmla="*/ 33 h 182"/>
                    <a:gd name="T82" fmla="*/ 33 w 412"/>
                    <a:gd name="T83" fmla="*/ 33 h 182"/>
                    <a:gd name="T84" fmla="*/ 33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3" y="150"/>
                      </a:moveTo>
                      <a:cubicBezTo>
                        <a:pt x="187" y="150"/>
                        <a:pt x="187" y="150"/>
                        <a:pt x="187" y="150"/>
                      </a:cubicBezTo>
                      <a:cubicBezTo>
                        <a:pt x="187" y="1"/>
                        <a:pt x="187" y="1"/>
                        <a:pt x="187"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80" y="181"/>
                        <a:pt x="380" y="181"/>
                        <a:pt x="380" y="181"/>
                      </a:cubicBezTo>
                      <a:cubicBezTo>
                        <a:pt x="380" y="181"/>
                        <a:pt x="380" y="181"/>
                        <a:pt x="380" y="181"/>
                      </a:cubicBezTo>
                      <a:cubicBezTo>
                        <a:pt x="256" y="182"/>
                        <a:pt x="256" y="182"/>
                        <a:pt x="256" y="182"/>
                      </a:cubicBezTo>
                      <a:cubicBezTo>
                        <a:pt x="256" y="143"/>
                        <a:pt x="256" y="100"/>
                        <a:pt x="256" y="62"/>
                      </a:cubicBezTo>
                      <a:cubicBezTo>
                        <a:pt x="285" y="62"/>
                        <a:pt x="313" y="62"/>
                        <a:pt x="342" y="62"/>
                      </a:cubicBezTo>
                      <a:cubicBezTo>
                        <a:pt x="342" y="62"/>
                        <a:pt x="342" y="62"/>
                        <a:pt x="342" y="62"/>
                      </a:cubicBezTo>
                      <a:cubicBezTo>
                        <a:pt x="343" y="62"/>
                        <a:pt x="343" y="62"/>
                        <a:pt x="343" y="62"/>
                      </a:cubicBezTo>
                      <a:cubicBezTo>
                        <a:pt x="343" y="94"/>
                        <a:pt x="343" y="94"/>
                        <a:pt x="343"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9" y="94"/>
                        <a:pt x="289" y="94"/>
                        <a:pt x="289" y="94"/>
                      </a:cubicBezTo>
                      <a:cubicBezTo>
                        <a:pt x="289" y="149"/>
                        <a:pt x="289" y="149"/>
                        <a:pt x="289" y="149"/>
                      </a:cubicBezTo>
                      <a:cubicBezTo>
                        <a:pt x="380" y="149"/>
                        <a:pt x="380" y="149"/>
                        <a:pt x="380" y="149"/>
                      </a:cubicBezTo>
                      <a:cubicBezTo>
                        <a:pt x="380" y="32"/>
                        <a:pt x="380" y="32"/>
                        <a:pt x="380" y="32"/>
                      </a:cubicBezTo>
                      <a:cubicBezTo>
                        <a:pt x="221" y="32"/>
                        <a:pt x="221" y="32"/>
                        <a:pt x="221" y="32"/>
                      </a:cubicBezTo>
                      <a:cubicBezTo>
                        <a:pt x="221" y="32"/>
                        <a:pt x="221" y="32"/>
                        <a:pt x="221"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7" y="115"/>
                        <a:pt x="157" y="115"/>
                        <a:pt x="157" y="115"/>
                      </a:cubicBezTo>
                      <a:cubicBezTo>
                        <a:pt x="100" y="115"/>
                        <a:pt x="100" y="115"/>
                        <a:pt x="100" y="115"/>
                      </a:cubicBezTo>
                      <a:cubicBezTo>
                        <a:pt x="100" y="116"/>
                        <a:pt x="100" y="116"/>
                        <a:pt x="100" y="116"/>
                      </a:cubicBezTo>
                      <a:cubicBezTo>
                        <a:pt x="71" y="116"/>
                        <a:pt x="71" y="116"/>
                        <a:pt x="71" y="116"/>
                      </a:cubicBezTo>
                      <a:cubicBezTo>
                        <a:pt x="71" y="115"/>
                        <a:pt x="71" y="115"/>
                        <a:pt x="71" y="115"/>
                      </a:cubicBezTo>
                      <a:cubicBezTo>
                        <a:pt x="70" y="115"/>
                        <a:pt x="70" y="115"/>
                        <a:pt x="70" y="115"/>
                      </a:cubicBezTo>
                      <a:cubicBezTo>
                        <a:pt x="69" y="61"/>
                        <a:pt x="69" y="61"/>
                        <a:pt x="69" y="61"/>
                      </a:cubicBezTo>
                      <a:cubicBezTo>
                        <a:pt x="100" y="61"/>
                        <a:pt x="100" y="61"/>
                        <a:pt x="100" y="61"/>
                      </a:cubicBezTo>
                      <a:cubicBezTo>
                        <a:pt x="100" y="84"/>
                        <a:pt x="100" y="84"/>
                        <a:pt x="100" y="84"/>
                      </a:cubicBezTo>
                      <a:cubicBezTo>
                        <a:pt x="124" y="84"/>
                        <a:pt x="124" y="84"/>
                        <a:pt x="124" y="84"/>
                      </a:cubicBezTo>
                      <a:cubicBezTo>
                        <a:pt x="124" y="33"/>
                        <a:pt x="124" y="33"/>
                        <a:pt x="124" y="33"/>
                      </a:cubicBezTo>
                      <a:cubicBezTo>
                        <a:pt x="33" y="33"/>
                        <a:pt x="33" y="33"/>
                        <a:pt x="33" y="33"/>
                      </a:cubicBezTo>
                      <a:lnTo>
                        <a:pt x="33"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55" name="Freeform 21"/>
                <p:cNvSpPr>
                  <a:spLocks/>
                </p:cNvSpPr>
                <p:nvPr/>
              </p:nvSpPr>
              <p:spPr bwMode="auto">
                <a:xfrm>
                  <a:off x="11140746" y="5029200"/>
                  <a:ext cx="526381" cy="126831"/>
                </a:xfrm>
                <a:custGeom>
                  <a:avLst/>
                  <a:gdLst>
                    <a:gd name="T0" fmla="*/ 32 w 412"/>
                    <a:gd name="T1" fmla="*/ 150 h 182"/>
                    <a:gd name="T2" fmla="*/ 186 w 412"/>
                    <a:gd name="T3" fmla="*/ 150 h 182"/>
                    <a:gd name="T4" fmla="*/ 186 w 412"/>
                    <a:gd name="T5" fmla="*/ 1 h 182"/>
                    <a:gd name="T6" fmla="*/ 187 w 412"/>
                    <a:gd name="T7" fmla="*/ 1 h 182"/>
                    <a:gd name="T8" fmla="*/ 187 w 412"/>
                    <a:gd name="T9" fmla="*/ 1 h 182"/>
                    <a:gd name="T10" fmla="*/ 412 w 412"/>
                    <a:gd name="T11" fmla="*/ 0 h 182"/>
                    <a:gd name="T12" fmla="*/ 412 w 412"/>
                    <a:gd name="T13" fmla="*/ 181 h 182"/>
                    <a:gd name="T14" fmla="*/ 379 w 412"/>
                    <a:gd name="T15" fmla="*/ 181 h 182"/>
                    <a:gd name="T16" fmla="*/ 379 w 412"/>
                    <a:gd name="T17" fmla="*/ 181 h 182"/>
                    <a:gd name="T18" fmla="*/ 256 w 412"/>
                    <a:gd name="T19" fmla="*/ 182 h 182"/>
                    <a:gd name="T20" fmla="*/ 255 w 412"/>
                    <a:gd name="T21" fmla="*/ 62 h 182"/>
                    <a:gd name="T22" fmla="*/ 342 w 412"/>
                    <a:gd name="T23" fmla="*/ 62 h 182"/>
                    <a:gd name="T24" fmla="*/ 342 w 412"/>
                    <a:gd name="T25" fmla="*/ 62 h 182"/>
                    <a:gd name="T26" fmla="*/ 342 w 412"/>
                    <a:gd name="T27" fmla="*/ 62 h 182"/>
                    <a:gd name="T28" fmla="*/ 342 w 412"/>
                    <a:gd name="T29" fmla="*/ 94 h 182"/>
                    <a:gd name="T30" fmla="*/ 342 w 412"/>
                    <a:gd name="T31" fmla="*/ 94 h 182"/>
                    <a:gd name="T32" fmla="*/ 342 w 412"/>
                    <a:gd name="T33" fmla="*/ 116 h 182"/>
                    <a:gd name="T34" fmla="*/ 313 w 412"/>
                    <a:gd name="T35" fmla="*/ 116 h 182"/>
                    <a:gd name="T36" fmla="*/ 313 w 412"/>
                    <a:gd name="T37" fmla="*/ 94 h 182"/>
                    <a:gd name="T38" fmla="*/ 288 w 412"/>
                    <a:gd name="T39" fmla="*/ 94 h 182"/>
                    <a:gd name="T40" fmla="*/ 288 w 412"/>
                    <a:gd name="T41" fmla="*/ 149 h 182"/>
                    <a:gd name="T42" fmla="*/ 379 w 412"/>
                    <a:gd name="T43" fmla="*/ 149 h 182"/>
                    <a:gd name="T44" fmla="*/ 379 w 412"/>
                    <a:gd name="T45" fmla="*/ 32 h 182"/>
                    <a:gd name="T46" fmla="*/ 220 w 412"/>
                    <a:gd name="T47" fmla="*/ 32 h 182"/>
                    <a:gd name="T48" fmla="*/ 220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6 w 412"/>
                    <a:gd name="T61" fmla="*/ 115 h 182"/>
                    <a:gd name="T62" fmla="*/ 99 w 412"/>
                    <a:gd name="T63" fmla="*/ 115 h 182"/>
                    <a:gd name="T64" fmla="*/ 99 w 412"/>
                    <a:gd name="T65" fmla="*/ 116 h 182"/>
                    <a:gd name="T66" fmla="*/ 70 w 412"/>
                    <a:gd name="T67" fmla="*/ 116 h 182"/>
                    <a:gd name="T68" fmla="*/ 70 w 412"/>
                    <a:gd name="T69" fmla="*/ 115 h 182"/>
                    <a:gd name="T70" fmla="*/ 69 w 412"/>
                    <a:gd name="T71" fmla="*/ 115 h 182"/>
                    <a:gd name="T72" fmla="*/ 69 w 412"/>
                    <a:gd name="T73" fmla="*/ 61 h 182"/>
                    <a:gd name="T74" fmla="*/ 99 w 412"/>
                    <a:gd name="T75" fmla="*/ 61 h 182"/>
                    <a:gd name="T76" fmla="*/ 99 w 412"/>
                    <a:gd name="T77" fmla="*/ 84 h 182"/>
                    <a:gd name="T78" fmla="*/ 124 w 412"/>
                    <a:gd name="T79" fmla="*/ 84 h 182"/>
                    <a:gd name="T80" fmla="*/ 124 w 412"/>
                    <a:gd name="T81" fmla="*/ 33 h 182"/>
                    <a:gd name="T82" fmla="*/ 32 w 412"/>
                    <a:gd name="T83" fmla="*/ 33 h 182"/>
                    <a:gd name="T84" fmla="*/ 32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2" y="150"/>
                      </a:moveTo>
                      <a:cubicBezTo>
                        <a:pt x="186" y="150"/>
                        <a:pt x="186" y="150"/>
                        <a:pt x="186" y="150"/>
                      </a:cubicBezTo>
                      <a:cubicBezTo>
                        <a:pt x="186" y="1"/>
                        <a:pt x="186" y="1"/>
                        <a:pt x="186"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79" y="181"/>
                        <a:pt x="379" y="181"/>
                        <a:pt x="379" y="181"/>
                      </a:cubicBezTo>
                      <a:cubicBezTo>
                        <a:pt x="379" y="181"/>
                        <a:pt x="379" y="181"/>
                        <a:pt x="379" y="181"/>
                      </a:cubicBezTo>
                      <a:cubicBezTo>
                        <a:pt x="256" y="182"/>
                        <a:pt x="256" y="182"/>
                        <a:pt x="256" y="182"/>
                      </a:cubicBezTo>
                      <a:cubicBezTo>
                        <a:pt x="256" y="143"/>
                        <a:pt x="255" y="100"/>
                        <a:pt x="255" y="62"/>
                      </a:cubicBezTo>
                      <a:cubicBezTo>
                        <a:pt x="284" y="62"/>
                        <a:pt x="313" y="62"/>
                        <a:pt x="342" y="62"/>
                      </a:cubicBezTo>
                      <a:cubicBezTo>
                        <a:pt x="342" y="62"/>
                        <a:pt x="342" y="62"/>
                        <a:pt x="342" y="62"/>
                      </a:cubicBezTo>
                      <a:cubicBezTo>
                        <a:pt x="342" y="62"/>
                        <a:pt x="342" y="62"/>
                        <a:pt x="342" y="62"/>
                      </a:cubicBezTo>
                      <a:cubicBezTo>
                        <a:pt x="342" y="94"/>
                        <a:pt x="342" y="94"/>
                        <a:pt x="342"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8" y="94"/>
                        <a:pt x="288" y="94"/>
                        <a:pt x="288" y="94"/>
                      </a:cubicBezTo>
                      <a:cubicBezTo>
                        <a:pt x="288" y="149"/>
                        <a:pt x="288" y="149"/>
                        <a:pt x="288" y="149"/>
                      </a:cubicBezTo>
                      <a:cubicBezTo>
                        <a:pt x="379" y="149"/>
                        <a:pt x="379" y="149"/>
                        <a:pt x="379" y="149"/>
                      </a:cubicBezTo>
                      <a:cubicBezTo>
                        <a:pt x="379" y="32"/>
                        <a:pt x="379" y="32"/>
                        <a:pt x="379" y="32"/>
                      </a:cubicBezTo>
                      <a:cubicBezTo>
                        <a:pt x="220" y="32"/>
                        <a:pt x="220" y="32"/>
                        <a:pt x="220" y="32"/>
                      </a:cubicBezTo>
                      <a:cubicBezTo>
                        <a:pt x="220" y="32"/>
                        <a:pt x="220" y="32"/>
                        <a:pt x="220"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6" y="115"/>
                        <a:pt x="156" y="115"/>
                        <a:pt x="156" y="115"/>
                      </a:cubicBezTo>
                      <a:cubicBezTo>
                        <a:pt x="99" y="115"/>
                        <a:pt x="99" y="115"/>
                        <a:pt x="99" y="115"/>
                      </a:cubicBezTo>
                      <a:cubicBezTo>
                        <a:pt x="99" y="116"/>
                        <a:pt x="99" y="116"/>
                        <a:pt x="99" y="116"/>
                      </a:cubicBezTo>
                      <a:cubicBezTo>
                        <a:pt x="70" y="116"/>
                        <a:pt x="70" y="116"/>
                        <a:pt x="70" y="116"/>
                      </a:cubicBezTo>
                      <a:cubicBezTo>
                        <a:pt x="70" y="115"/>
                        <a:pt x="70" y="115"/>
                        <a:pt x="70" y="115"/>
                      </a:cubicBezTo>
                      <a:cubicBezTo>
                        <a:pt x="69" y="115"/>
                        <a:pt x="69" y="115"/>
                        <a:pt x="69" y="115"/>
                      </a:cubicBezTo>
                      <a:cubicBezTo>
                        <a:pt x="69" y="61"/>
                        <a:pt x="69" y="61"/>
                        <a:pt x="69" y="61"/>
                      </a:cubicBezTo>
                      <a:cubicBezTo>
                        <a:pt x="99" y="61"/>
                        <a:pt x="99" y="61"/>
                        <a:pt x="99" y="61"/>
                      </a:cubicBezTo>
                      <a:cubicBezTo>
                        <a:pt x="99" y="84"/>
                        <a:pt x="99" y="84"/>
                        <a:pt x="99" y="84"/>
                      </a:cubicBezTo>
                      <a:cubicBezTo>
                        <a:pt x="124" y="84"/>
                        <a:pt x="124" y="84"/>
                        <a:pt x="124" y="84"/>
                      </a:cubicBezTo>
                      <a:cubicBezTo>
                        <a:pt x="124" y="33"/>
                        <a:pt x="124" y="33"/>
                        <a:pt x="124" y="33"/>
                      </a:cubicBezTo>
                      <a:cubicBezTo>
                        <a:pt x="32" y="33"/>
                        <a:pt x="32" y="33"/>
                        <a:pt x="32" y="33"/>
                      </a:cubicBezTo>
                      <a:lnTo>
                        <a:pt x="32"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56" name="Freeform 22"/>
                <p:cNvSpPr>
                  <a:spLocks/>
                </p:cNvSpPr>
                <p:nvPr/>
              </p:nvSpPr>
              <p:spPr bwMode="auto">
                <a:xfrm>
                  <a:off x="11696660" y="5029200"/>
                  <a:ext cx="526381" cy="126831"/>
                </a:xfrm>
                <a:custGeom>
                  <a:avLst/>
                  <a:gdLst>
                    <a:gd name="T0" fmla="*/ 33 w 412"/>
                    <a:gd name="T1" fmla="*/ 150 h 182"/>
                    <a:gd name="T2" fmla="*/ 187 w 412"/>
                    <a:gd name="T3" fmla="*/ 150 h 182"/>
                    <a:gd name="T4" fmla="*/ 187 w 412"/>
                    <a:gd name="T5" fmla="*/ 1 h 182"/>
                    <a:gd name="T6" fmla="*/ 187 w 412"/>
                    <a:gd name="T7" fmla="*/ 1 h 182"/>
                    <a:gd name="T8" fmla="*/ 187 w 412"/>
                    <a:gd name="T9" fmla="*/ 1 h 182"/>
                    <a:gd name="T10" fmla="*/ 412 w 412"/>
                    <a:gd name="T11" fmla="*/ 0 h 182"/>
                    <a:gd name="T12" fmla="*/ 412 w 412"/>
                    <a:gd name="T13" fmla="*/ 181 h 182"/>
                    <a:gd name="T14" fmla="*/ 380 w 412"/>
                    <a:gd name="T15" fmla="*/ 181 h 182"/>
                    <a:gd name="T16" fmla="*/ 380 w 412"/>
                    <a:gd name="T17" fmla="*/ 181 h 182"/>
                    <a:gd name="T18" fmla="*/ 256 w 412"/>
                    <a:gd name="T19" fmla="*/ 182 h 182"/>
                    <a:gd name="T20" fmla="*/ 256 w 412"/>
                    <a:gd name="T21" fmla="*/ 62 h 182"/>
                    <a:gd name="T22" fmla="*/ 342 w 412"/>
                    <a:gd name="T23" fmla="*/ 62 h 182"/>
                    <a:gd name="T24" fmla="*/ 342 w 412"/>
                    <a:gd name="T25" fmla="*/ 62 h 182"/>
                    <a:gd name="T26" fmla="*/ 343 w 412"/>
                    <a:gd name="T27" fmla="*/ 62 h 182"/>
                    <a:gd name="T28" fmla="*/ 343 w 412"/>
                    <a:gd name="T29" fmla="*/ 94 h 182"/>
                    <a:gd name="T30" fmla="*/ 342 w 412"/>
                    <a:gd name="T31" fmla="*/ 94 h 182"/>
                    <a:gd name="T32" fmla="*/ 342 w 412"/>
                    <a:gd name="T33" fmla="*/ 116 h 182"/>
                    <a:gd name="T34" fmla="*/ 313 w 412"/>
                    <a:gd name="T35" fmla="*/ 116 h 182"/>
                    <a:gd name="T36" fmla="*/ 313 w 412"/>
                    <a:gd name="T37" fmla="*/ 94 h 182"/>
                    <a:gd name="T38" fmla="*/ 289 w 412"/>
                    <a:gd name="T39" fmla="*/ 94 h 182"/>
                    <a:gd name="T40" fmla="*/ 289 w 412"/>
                    <a:gd name="T41" fmla="*/ 149 h 182"/>
                    <a:gd name="T42" fmla="*/ 380 w 412"/>
                    <a:gd name="T43" fmla="*/ 149 h 182"/>
                    <a:gd name="T44" fmla="*/ 380 w 412"/>
                    <a:gd name="T45" fmla="*/ 32 h 182"/>
                    <a:gd name="T46" fmla="*/ 221 w 412"/>
                    <a:gd name="T47" fmla="*/ 32 h 182"/>
                    <a:gd name="T48" fmla="*/ 221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7 w 412"/>
                    <a:gd name="T61" fmla="*/ 115 h 182"/>
                    <a:gd name="T62" fmla="*/ 100 w 412"/>
                    <a:gd name="T63" fmla="*/ 115 h 182"/>
                    <a:gd name="T64" fmla="*/ 100 w 412"/>
                    <a:gd name="T65" fmla="*/ 116 h 182"/>
                    <a:gd name="T66" fmla="*/ 71 w 412"/>
                    <a:gd name="T67" fmla="*/ 116 h 182"/>
                    <a:gd name="T68" fmla="*/ 71 w 412"/>
                    <a:gd name="T69" fmla="*/ 115 h 182"/>
                    <a:gd name="T70" fmla="*/ 70 w 412"/>
                    <a:gd name="T71" fmla="*/ 115 h 182"/>
                    <a:gd name="T72" fmla="*/ 69 w 412"/>
                    <a:gd name="T73" fmla="*/ 61 h 182"/>
                    <a:gd name="T74" fmla="*/ 100 w 412"/>
                    <a:gd name="T75" fmla="*/ 61 h 182"/>
                    <a:gd name="T76" fmla="*/ 100 w 412"/>
                    <a:gd name="T77" fmla="*/ 84 h 182"/>
                    <a:gd name="T78" fmla="*/ 124 w 412"/>
                    <a:gd name="T79" fmla="*/ 84 h 182"/>
                    <a:gd name="T80" fmla="*/ 124 w 412"/>
                    <a:gd name="T81" fmla="*/ 33 h 182"/>
                    <a:gd name="T82" fmla="*/ 33 w 412"/>
                    <a:gd name="T83" fmla="*/ 33 h 182"/>
                    <a:gd name="T84" fmla="*/ 33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3" y="150"/>
                      </a:moveTo>
                      <a:cubicBezTo>
                        <a:pt x="187" y="150"/>
                        <a:pt x="187" y="150"/>
                        <a:pt x="187" y="150"/>
                      </a:cubicBezTo>
                      <a:cubicBezTo>
                        <a:pt x="187" y="1"/>
                        <a:pt x="187" y="1"/>
                        <a:pt x="187"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80" y="181"/>
                        <a:pt x="380" y="181"/>
                        <a:pt x="380" y="181"/>
                      </a:cubicBezTo>
                      <a:cubicBezTo>
                        <a:pt x="380" y="181"/>
                        <a:pt x="380" y="181"/>
                        <a:pt x="380" y="181"/>
                      </a:cubicBezTo>
                      <a:cubicBezTo>
                        <a:pt x="256" y="182"/>
                        <a:pt x="256" y="182"/>
                        <a:pt x="256" y="182"/>
                      </a:cubicBezTo>
                      <a:cubicBezTo>
                        <a:pt x="256" y="143"/>
                        <a:pt x="256" y="100"/>
                        <a:pt x="256" y="62"/>
                      </a:cubicBezTo>
                      <a:cubicBezTo>
                        <a:pt x="285" y="62"/>
                        <a:pt x="313" y="62"/>
                        <a:pt x="342" y="62"/>
                      </a:cubicBezTo>
                      <a:cubicBezTo>
                        <a:pt x="342" y="62"/>
                        <a:pt x="342" y="62"/>
                        <a:pt x="342" y="62"/>
                      </a:cubicBezTo>
                      <a:cubicBezTo>
                        <a:pt x="343" y="62"/>
                        <a:pt x="343" y="62"/>
                        <a:pt x="343" y="62"/>
                      </a:cubicBezTo>
                      <a:cubicBezTo>
                        <a:pt x="343" y="94"/>
                        <a:pt x="343" y="94"/>
                        <a:pt x="343"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9" y="94"/>
                        <a:pt x="289" y="94"/>
                        <a:pt x="289" y="94"/>
                      </a:cubicBezTo>
                      <a:cubicBezTo>
                        <a:pt x="289" y="149"/>
                        <a:pt x="289" y="149"/>
                        <a:pt x="289" y="149"/>
                      </a:cubicBezTo>
                      <a:cubicBezTo>
                        <a:pt x="380" y="149"/>
                        <a:pt x="380" y="149"/>
                        <a:pt x="380" y="149"/>
                      </a:cubicBezTo>
                      <a:cubicBezTo>
                        <a:pt x="380" y="32"/>
                        <a:pt x="380" y="32"/>
                        <a:pt x="380" y="32"/>
                      </a:cubicBezTo>
                      <a:cubicBezTo>
                        <a:pt x="221" y="32"/>
                        <a:pt x="221" y="32"/>
                        <a:pt x="221" y="32"/>
                      </a:cubicBezTo>
                      <a:cubicBezTo>
                        <a:pt x="221" y="32"/>
                        <a:pt x="221" y="32"/>
                        <a:pt x="221"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7" y="115"/>
                        <a:pt x="157" y="115"/>
                        <a:pt x="157" y="115"/>
                      </a:cubicBezTo>
                      <a:cubicBezTo>
                        <a:pt x="100" y="115"/>
                        <a:pt x="100" y="115"/>
                        <a:pt x="100" y="115"/>
                      </a:cubicBezTo>
                      <a:cubicBezTo>
                        <a:pt x="100" y="116"/>
                        <a:pt x="100" y="116"/>
                        <a:pt x="100" y="116"/>
                      </a:cubicBezTo>
                      <a:cubicBezTo>
                        <a:pt x="71" y="116"/>
                        <a:pt x="71" y="116"/>
                        <a:pt x="71" y="116"/>
                      </a:cubicBezTo>
                      <a:cubicBezTo>
                        <a:pt x="71" y="115"/>
                        <a:pt x="71" y="115"/>
                        <a:pt x="71" y="115"/>
                      </a:cubicBezTo>
                      <a:cubicBezTo>
                        <a:pt x="70" y="115"/>
                        <a:pt x="70" y="115"/>
                        <a:pt x="70" y="115"/>
                      </a:cubicBezTo>
                      <a:cubicBezTo>
                        <a:pt x="69" y="61"/>
                        <a:pt x="69" y="61"/>
                        <a:pt x="69" y="61"/>
                      </a:cubicBezTo>
                      <a:cubicBezTo>
                        <a:pt x="100" y="61"/>
                        <a:pt x="100" y="61"/>
                        <a:pt x="100" y="61"/>
                      </a:cubicBezTo>
                      <a:cubicBezTo>
                        <a:pt x="100" y="84"/>
                        <a:pt x="100" y="84"/>
                        <a:pt x="100" y="84"/>
                      </a:cubicBezTo>
                      <a:cubicBezTo>
                        <a:pt x="124" y="84"/>
                        <a:pt x="124" y="84"/>
                        <a:pt x="124" y="84"/>
                      </a:cubicBezTo>
                      <a:cubicBezTo>
                        <a:pt x="124" y="33"/>
                        <a:pt x="124" y="33"/>
                        <a:pt x="124" y="33"/>
                      </a:cubicBezTo>
                      <a:cubicBezTo>
                        <a:pt x="33" y="33"/>
                        <a:pt x="33" y="33"/>
                        <a:pt x="33" y="33"/>
                      </a:cubicBezTo>
                      <a:lnTo>
                        <a:pt x="33"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57" name="Freeform 23"/>
                <p:cNvSpPr>
                  <a:spLocks/>
                </p:cNvSpPr>
                <p:nvPr/>
              </p:nvSpPr>
              <p:spPr bwMode="auto">
                <a:xfrm>
                  <a:off x="12250836" y="5029200"/>
                  <a:ext cx="524643" cy="126831"/>
                </a:xfrm>
                <a:custGeom>
                  <a:avLst/>
                  <a:gdLst>
                    <a:gd name="T0" fmla="*/ 32 w 411"/>
                    <a:gd name="T1" fmla="*/ 150 h 182"/>
                    <a:gd name="T2" fmla="*/ 186 w 411"/>
                    <a:gd name="T3" fmla="*/ 150 h 182"/>
                    <a:gd name="T4" fmla="*/ 186 w 411"/>
                    <a:gd name="T5" fmla="*/ 1 h 182"/>
                    <a:gd name="T6" fmla="*/ 187 w 411"/>
                    <a:gd name="T7" fmla="*/ 1 h 182"/>
                    <a:gd name="T8" fmla="*/ 187 w 411"/>
                    <a:gd name="T9" fmla="*/ 1 h 182"/>
                    <a:gd name="T10" fmla="*/ 411 w 411"/>
                    <a:gd name="T11" fmla="*/ 0 h 182"/>
                    <a:gd name="T12" fmla="*/ 411 w 411"/>
                    <a:gd name="T13" fmla="*/ 181 h 182"/>
                    <a:gd name="T14" fmla="*/ 379 w 411"/>
                    <a:gd name="T15" fmla="*/ 181 h 182"/>
                    <a:gd name="T16" fmla="*/ 379 w 411"/>
                    <a:gd name="T17" fmla="*/ 181 h 182"/>
                    <a:gd name="T18" fmla="*/ 256 w 411"/>
                    <a:gd name="T19" fmla="*/ 182 h 182"/>
                    <a:gd name="T20" fmla="*/ 255 w 411"/>
                    <a:gd name="T21" fmla="*/ 62 h 182"/>
                    <a:gd name="T22" fmla="*/ 342 w 411"/>
                    <a:gd name="T23" fmla="*/ 62 h 182"/>
                    <a:gd name="T24" fmla="*/ 342 w 411"/>
                    <a:gd name="T25" fmla="*/ 62 h 182"/>
                    <a:gd name="T26" fmla="*/ 342 w 411"/>
                    <a:gd name="T27" fmla="*/ 62 h 182"/>
                    <a:gd name="T28" fmla="*/ 342 w 411"/>
                    <a:gd name="T29" fmla="*/ 94 h 182"/>
                    <a:gd name="T30" fmla="*/ 342 w 411"/>
                    <a:gd name="T31" fmla="*/ 94 h 182"/>
                    <a:gd name="T32" fmla="*/ 342 w 411"/>
                    <a:gd name="T33" fmla="*/ 116 h 182"/>
                    <a:gd name="T34" fmla="*/ 313 w 411"/>
                    <a:gd name="T35" fmla="*/ 116 h 182"/>
                    <a:gd name="T36" fmla="*/ 313 w 411"/>
                    <a:gd name="T37" fmla="*/ 94 h 182"/>
                    <a:gd name="T38" fmla="*/ 288 w 411"/>
                    <a:gd name="T39" fmla="*/ 94 h 182"/>
                    <a:gd name="T40" fmla="*/ 288 w 411"/>
                    <a:gd name="T41" fmla="*/ 149 h 182"/>
                    <a:gd name="T42" fmla="*/ 379 w 411"/>
                    <a:gd name="T43" fmla="*/ 149 h 182"/>
                    <a:gd name="T44" fmla="*/ 379 w 411"/>
                    <a:gd name="T45" fmla="*/ 32 h 182"/>
                    <a:gd name="T46" fmla="*/ 220 w 411"/>
                    <a:gd name="T47" fmla="*/ 32 h 182"/>
                    <a:gd name="T48" fmla="*/ 220 w 411"/>
                    <a:gd name="T49" fmla="*/ 32 h 182"/>
                    <a:gd name="T50" fmla="*/ 219 w 411"/>
                    <a:gd name="T51" fmla="*/ 32 h 182"/>
                    <a:gd name="T52" fmla="*/ 219 w 411"/>
                    <a:gd name="T53" fmla="*/ 182 h 182"/>
                    <a:gd name="T54" fmla="*/ 0 w 411"/>
                    <a:gd name="T55" fmla="*/ 182 h 182"/>
                    <a:gd name="T56" fmla="*/ 0 w 411"/>
                    <a:gd name="T57" fmla="*/ 1 h 182"/>
                    <a:gd name="T58" fmla="*/ 156 w 411"/>
                    <a:gd name="T59" fmla="*/ 0 h 182"/>
                    <a:gd name="T60" fmla="*/ 156 w 411"/>
                    <a:gd name="T61" fmla="*/ 115 h 182"/>
                    <a:gd name="T62" fmla="*/ 99 w 411"/>
                    <a:gd name="T63" fmla="*/ 115 h 182"/>
                    <a:gd name="T64" fmla="*/ 99 w 411"/>
                    <a:gd name="T65" fmla="*/ 116 h 182"/>
                    <a:gd name="T66" fmla="*/ 70 w 411"/>
                    <a:gd name="T67" fmla="*/ 116 h 182"/>
                    <a:gd name="T68" fmla="*/ 70 w 411"/>
                    <a:gd name="T69" fmla="*/ 115 h 182"/>
                    <a:gd name="T70" fmla="*/ 69 w 411"/>
                    <a:gd name="T71" fmla="*/ 115 h 182"/>
                    <a:gd name="T72" fmla="*/ 69 w 411"/>
                    <a:gd name="T73" fmla="*/ 61 h 182"/>
                    <a:gd name="T74" fmla="*/ 99 w 411"/>
                    <a:gd name="T75" fmla="*/ 61 h 182"/>
                    <a:gd name="T76" fmla="*/ 99 w 411"/>
                    <a:gd name="T77" fmla="*/ 84 h 182"/>
                    <a:gd name="T78" fmla="*/ 123 w 411"/>
                    <a:gd name="T79" fmla="*/ 84 h 182"/>
                    <a:gd name="T80" fmla="*/ 123 w 411"/>
                    <a:gd name="T81" fmla="*/ 33 h 182"/>
                    <a:gd name="T82" fmla="*/ 32 w 411"/>
                    <a:gd name="T83" fmla="*/ 33 h 182"/>
                    <a:gd name="T84" fmla="*/ 32 w 411"/>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1" h="182">
                      <a:moveTo>
                        <a:pt x="32" y="150"/>
                      </a:moveTo>
                      <a:cubicBezTo>
                        <a:pt x="186" y="150"/>
                        <a:pt x="186" y="150"/>
                        <a:pt x="186" y="150"/>
                      </a:cubicBezTo>
                      <a:cubicBezTo>
                        <a:pt x="186" y="1"/>
                        <a:pt x="186" y="1"/>
                        <a:pt x="186" y="1"/>
                      </a:cubicBezTo>
                      <a:cubicBezTo>
                        <a:pt x="187" y="1"/>
                        <a:pt x="187" y="1"/>
                        <a:pt x="187" y="1"/>
                      </a:cubicBezTo>
                      <a:cubicBezTo>
                        <a:pt x="187" y="1"/>
                        <a:pt x="187" y="1"/>
                        <a:pt x="187" y="1"/>
                      </a:cubicBezTo>
                      <a:cubicBezTo>
                        <a:pt x="268" y="1"/>
                        <a:pt x="332" y="0"/>
                        <a:pt x="411" y="0"/>
                      </a:cubicBezTo>
                      <a:cubicBezTo>
                        <a:pt x="411" y="181"/>
                        <a:pt x="411" y="181"/>
                        <a:pt x="411" y="181"/>
                      </a:cubicBezTo>
                      <a:cubicBezTo>
                        <a:pt x="379" y="181"/>
                        <a:pt x="379" y="181"/>
                        <a:pt x="379" y="181"/>
                      </a:cubicBezTo>
                      <a:cubicBezTo>
                        <a:pt x="379" y="181"/>
                        <a:pt x="379" y="181"/>
                        <a:pt x="379" y="181"/>
                      </a:cubicBezTo>
                      <a:cubicBezTo>
                        <a:pt x="256" y="182"/>
                        <a:pt x="256" y="182"/>
                        <a:pt x="256" y="182"/>
                      </a:cubicBezTo>
                      <a:cubicBezTo>
                        <a:pt x="256" y="143"/>
                        <a:pt x="255" y="100"/>
                        <a:pt x="255" y="62"/>
                      </a:cubicBezTo>
                      <a:cubicBezTo>
                        <a:pt x="284" y="62"/>
                        <a:pt x="313" y="62"/>
                        <a:pt x="342" y="62"/>
                      </a:cubicBezTo>
                      <a:cubicBezTo>
                        <a:pt x="342" y="62"/>
                        <a:pt x="342" y="62"/>
                        <a:pt x="342" y="62"/>
                      </a:cubicBezTo>
                      <a:cubicBezTo>
                        <a:pt x="342" y="62"/>
                        <a:pt x="342" y="62"/>
                        <a:pt x="342" y="62"/>
                      </a:cubicBezTo>
                      <a:cubicBezTo>
                        <a:pt x="342" y="94"/>
                        <a:pt x="342" y="94"/>
                        <a:pt x="342"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8" y="94"/>
                        <a:pt x="288" y="94"/>
                        <a:pt x="288" y="94"/>
                      </a:cubicBezTo>
                      <a:cubicBezTo>
                        <a:pt x="288" y="149"/>
                        <a:pt x="288" y="149"/>
                        <a:pt x="288" y="149"/>
                      </a:cubicBezTo>
                      <a:cubicBezTo>
                        <a:pt x="379" y="149"/>
                        <a:pt x="379" y="149"/>
                        <a:pt x="379" y="149"/>
                      </a:cubicBezTo>
                      <a:cubicBezTo>
                        <a:pt x="379" y="32"/>
                        <a:pt x="379" y="32"/>
                        <a:pt x="379" y="32"/>
                      </a:cubicBezTo>
                      <a:cubicBezTo>
                        <a:pt x="220" y="32"/>
                        <a:pt x="220" y="32"/>
                        <a:pt x="220" y="32"/>
                      </a:cubicBezTo>
                      <a:cubicBezTo>
                        <a:pt x="220" y="32"/>
                        <a:pt x="220" y="32"/>
                        <a:pt x="220"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6" y="115"/>
                        <a:pt x="156" y="115"/>
                        <a:pt x="156" y="115"/>
                      </a:cubicBezTo>
                      <a:cubicBezTo>
                        <a:pt x="99" y="115"/>
                        <a:pt x="99" y="115"/>
                        <a:pt x="99" y="115"/>
                      </a:cubicBezTo>
                      <a:cubicBezTo>
                        <a:pt x="99" y="116"/>
                        <a:pt x="99" y="116"/>
                        <a:pt x="99" y="116"/>
                      </a:cubicBezTo>
                      <a:cubicBezTo>
                        <a:pt x="70" y="116"/>
                        <a:pt x="70" y="116"/>
                        <a:pt x="70" y="116"/>
                      </a:cubicBezTo>
                      <a:cubicBezTo>
                        <a:pt x="70" y="115"/>
                        <a:pt x="70" y="115"/>
                        <a:pt x="70" y="115"/>
                      </a:cubicBezTo>
                      <a:cubicBezTo>
                        <a:pt x="69" y="115"/>
                        <a:pt x="69" y="115"/>
                        <a:pt x="69" y="115"/>
                      </a:cubicBezTo>
                      <a:cubicBezTo>
                        <a:pt x="69" y="61"/>
                        <a:pt x="69" y="61"/>
                        <a:pt x="69" y="61"/>
                      </a:cubicBezTo>
                      <a:cubicBezTo>
                        <a:pt x="99" y="61"/>
                        <a:pt x="99" y="61"/>
                        <a:pt x="99" y="61"/>
                      </a:cubicBezTo>
                      <a:cubicBezTo>
                        <a:pt x="99" y="84"/>
                        <a:pt x="99" y="84"/>
                        <a:pt x="99" y="84"/>
                      </a:cubicBezTo>
                      <a:cubicBezTo>
                        <a:pt x="123" y="84"/>
                        <a:pt x="123" y="84"/>
                        <a:pt x="123" y="84"/>
                      </a:cubicBezTo>
                      <a:cubicBezTo>
                        <a:pt x="123" y="33"/>
                        <a:pt x="123" y="33"/>
                        <a:pt x="123" y="33"/>
                      </a:cubicBezTo>
                      <a:cubicBezTo>
                        <a:pt x="32" y="33"/>
                        <a:pt x="32" y="33"/>
                        <a:pt x="32" y="33"/>
                      </a:cubicBezTo>
                      <a:lnTo>
                        <a:pt x="32"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58" name="Freeform 24"/>
                <p:cNvSpPr>
                  <a:spLocks/>
                </p:cNvSpPr>
                <p:nvPr/>
              </p:nvSpPr>
              <p:spPr bwMode="auto">
                <a:xfrm>
                  <a:off x="12806750" y="5029200"/>
                  <a:ext cx="526381" cy="126831"/>
                </a:xfrm>
                <a:custGeom>
                  <a:avLst/>
                  <a:gdLst>
                    <a:gd name="T0" fmla="*/ 33 w 412"/>
                    <a:gd name="T1" fmla="*/ 150 h 182"/>
                    <a:gd name="T2" fmla="*/ 187 w 412"/>
                    <a:gd name="T3" fmla="*/ 150 h 182"/>
                    <a:gd name="T4" fmla="*/ 187 w 412"/>
                    <a:gd name="T5" fmla="*/ 1 h 182"/>
                    <a:gd name="T6" fmla="*/ 187 w 412"/>
                    <a:gd name="T7" fmla="*/ 1 h 182"/>
                    <a:gd name="T8" fmla="*/ 187 w 412"/>
                    <a:gd name="T9" fmla="*/ 1 h 182"/>
                    <a:gd name="T10" fmla="*/ 412 w 412"/>
                    <a:gd name="T11" fmla="*/ 0 h 182"/>
                    <a:gd name="T12" fmla="*/ 412 w 412"/>
                    <a:gd name="T13" fmla="*/ 181 h 182"/>
                    <a:gd name="T14" fmla="*/ 380 w 412"/>
                    <a:gd name="T15" fmla="*/ 181 h 182"/>
                    <a:gd name="T16" fmla="*/ 380 w 412"/>
                    <a:gd name="T17" fmla="*/ 181 h 182"/>
                    <a:gd name="T18" fmla="*/ 256 w 412"/>
                    <a:gd name="T19" fmla="*/ 182 h 182"/>
                    <a:gd name="T20" fmla="*/ 255 w 412"/>
                    <a:gd name="T21" fmla="*/ 62 h 182"/>
                    <a:gd name="T22" fmla="*/ 342 w 412"/>
                    <a:gd name="T23" fmla="*/ 62 h 182"/>
                    <a:gd name="T24" fmla="*/ 342 w 412"/>
                    <a:gd name="T25" fmla="*/ 62 h 182"/>
                    <a:gd name="T26" fmla="*/ 342 w 412"/>
                    <a:gd name="T27" fmla="*/ 62 h 182"/>
                    <a:gd name="T28" fmla="*/ 342 w 412"/>
                    <a:gd name="T29" fmla="*/ 94 h 182"/>
                    <a:gd name="T30" fmla="*/ 342 w 412"/>
                    <a:gd name="T31" fmla="*/ 94 h 182"/>
                    <a:gd name="T32" fmla="*/ 342 w 412"/>
                    <a:gd name="T33" fmla="*/ 116 h 182"/>
                    <a:gd name="T34" fmla="*/ 313 w 412"/>
                    <a:gd name="T35" fmla="*/ 116 h 182"/>
                    <a:gd name="T36" fmla="*/ 313 w 412"/>
                    <a:gd name="T37" fmla="*/ 94 h 182"/>
                    <a:gd name="T38" fmla="*/ 288 w 412"/>
                    <a:gd name="T39" fmla="*/ 94 h 182"/>
                    <a:gd name="T40" fmla="*/ 288 w 412"/>
                    <a:gd name="T41" fmla="*/ 149 h 182"/>
                    <a:gd name="T42" fmla="*/ 380 w 412"/>
                    <a:gd name="T43" fmla="*/ 149 h 182"/>
                    <a:gd name="T44" fmla="*/ 380 w 412"/>
                    <a:gd name="T45" fmla="*/ 32 h 182"/>
                    <a:gd name="T46" fmla="*/ 220 w 412"/>
                    <a:gd name="T47" fmla="*/ 32 h 182"/>
                    <a:gd name="T48" fmla="*/ 220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7 w 412"/>
                    <a:gd name="T61" fmla="*/ 115 h 182"/>
                    <a:gd name="T62" fmla="*/ 100 w 412"/>
                    <a:gd name="T63" fmla="*/ 115 h 182"/>
                    <a:gd name="T64" fmla="*/ 100 w 412"/>
                    <a:gd name="T65" fmla="*/ 116 h 182"/>
                    <a:gd name="T66" fmla="*/ 71 w 412"/>
                    <a:gd name="T67" fmla="*/ 116 h 182"/>
                    <a:gd name="T68" fmla="*/ 71 w 412"/>
                    <a:gd name="T69" fmla="*/ 115 h 182"/>
                    <a:gd name="T70" fmla="*/ 70 w 412"/>
                    <a:gd name="T71" fmla="*/ 115 h 182"/>
                    <a:gd name="T72" fmla="*/ 69 w 412"/>
                    <a:gd name="T73" fmla="*/ 61 h 182"/>
                    <a:gd name="T74" fmla="*/ 100 w 412"/>
                    <a:gd name="T75" fmla="*/ 61 h 182"/>
                    <a:gd name="T76" fmla="*/ 100 w 412"/>
                    <a:gd name="T77" fmla="*/ 84 h 182"/>
                    <a:gd name="T78" fmla="*/ 124 w 412"/>
                    <a:gd name="T79" fmla="*/ 84 h 182"/>
                    <a:gd name="T80" fmla="*/ 124 w 412"/>
                    <a:gd name="T81" fmla="*/ 33 h 182"/>
                    <a:gd name="T82" fmla="*/ 33 w 412"/>
                    <a:gd name="T83" fmla="*/ 33 h 182"/>
                    <a:gd name="T84" fmla="*/ 33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3" y="150"/>
                      </a:moveTo>
                      <a:cubicBezTo>
                        <a:pt x="187" y="150"/>
                        <a:pt x="187" y="150"/>
                        <a:pt x="187" y="150"/>
                      </a:cubicBezTo>
                      <a:cubicBezTo>
                        <a:pt x="187" y="1"/>
                        <a:pt x="187" y="1"/>
                        <a:pt x="187"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80" y="181"/>
                        <a:pt x="380" y="181"/>
                        <a:pt x="380" y="181"/>
                      </a:cubicBezTo>
                      <a:cubicBezTo>
                        <a:pt x="380" y="181"/>
                        <a:pt x="380" y="181"/>
                        <a:pt x="380" y="181"/>
                      </a:cubicBezTo>
                      <a:cubicBezTo>
                        <a:pt x="256" y="182"/>
                        <a:pt x="256" y="182"/>
                        <a:pt x="256" y="182"/>
                      </a:cubicBezTo>
                      <a:cubicBezTo>
                        <a:pt x="256" y="143"/>
                        <a:pt x="255" y="100"/>
                        <a:pt x="255" y="62"/>
                      </a:cubicBezTo>
                      <a:cubicBezTo>
                        <a:pt x="285" y="62"/>
                        <a:pt x="313" y="62"/>
                        <a:pt x="342" y="62"/>
                      </a:cubicBezTo>
                      <a:cubicBezTo>
                        <a:pt x="342" y="62"/>
                        <a:pt x="342" y="62"/>
                        <a:pt x="342" y="62"/>
                      </a:cubicBezTo>
                      <a:cubicBezTo>
                        <a:pt x="342" y="62"/>
                        <a:pt x="342" y="62"/>
                        <a:pt x="342" y="62"/>
                      </a:cubicBezTo>
                      <a:cubicBezTo>
                        <a:pt x="342" y="94"/>
                        <a:pt x="342" y="94"/>
                        <a:pt x="342"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8" y="94"/>
                        <a:pt x="288" y="94"/>
                        <a:pt x="288" y="94"/>
                      </a:cubicBezTo>
                      <a:cubicBezTo>
                        <a:pt x="288" y="149"/>
                        <a:pt x="288" y="149"/>
                        <a:pt x="288" y="149"/>
                      </a:cubicBezTo>
                      <a:cubicBezTo>
                        <a:pt x="380" y="149"/>
                        <a:pt x="380" y="149"/>
                        <a:pt x="380" y="149"/>
                      </a:cubicBezTo>
                      <a:cubicBezTo>
                        <a:pt x="380" y="32"/>
                        <a:pt x="380" y="32"/>
                        <a:pt x="380" y="32"/>
                      </a:cubicBezTo>
                      <a:cubicBezTo>
                        <a:pt x="220" y="32"/>
                        <a:pt x="220" y="32"/>
                        <a:pt x="220" y="32"/>
                      </a:cubicBezTo>
                      <a:cubicBezTo>
                        <a:pt x="220" y="32"/>
                        <a:pt x="220" y="32"/>
                        <a:pt x="220"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7" y="115"/>
                        <a:pt x="157" y="115"/>
                        <a:pt x="157" y="115"/>
                      </a:cubicBezTo>
                      <a:cubicBezTo>
                        <a:pt x="100" y="115"/>
                        <a:pt x="100" y="115"/>
                        <a:pt x="100" y="115"/>
                      </a:cubicBezTo>
                      <a:cubicBezTo>
                        <a:pt x="100" y="116"/>
                        <a:pt x="100" y="116"/>
                        <a:pt x="100" y="116"/>
                      </a:cubicBezTo>
                      <a:cubicBezTo>
                        <a:pt x="71" y="116"/>
                        <a:pt x="71" y="116"/>
                        <a:pt x="71" y="116"/>
                      </a:cubicBezTo>
                      <a:cubicBezTo>
                        <a:pt x="71" y="115"/>
                        <a:pt x="71" y="115"/>
                        <a:pt x="71" y="115"/>
                      </a:cubicBezTo>
                      <a:cubicBezTo>
                        <a:pt x="70" y="115"/>
                        <a:pt x="70" y="115"/>
                        <a:pt x="70" y="115"/>
                      </a:cubicBezTo>
                      <a:cubicBezTo>
                        <a:pt x="69" y="61"/>
                        <a:pt x="69" y="61"/>
                        <a:pt x="69" y="61"/>
                      </a:cubicBezTo>
                      <a:cubicBezTo>
                        <a:pt x="100" y="61"/>
                        <a:pt x="100" y="61"/>
                        <a:pt x="100" y="61"/>
                      </a:cubicBezTo>
                      <a:cubicBezTo>
                        <a:pt x="100" y="84"/>
                        <a:pt x="100" y="84"/>
                        <a:pt x="100" y="84"/>
                      </a:cubicBezTo>
                      <a:cubicBezTo>
                        <a:pt x="124" y="84"/>
                        <a:pt x="124" y="84"/>
                        <a:pt x="124" y="84"/>
                      </a:cubicBezTo>
                      <a:cubicBezTo>
                        <a:pt x="124" y="33"/>
                        <a:pt x="124" y="33"/>
                        <a:pt x="124" y="33"/>
                      </a:cubicBezTo>
                      <a:cubicBezTo>
                        <a:pt x="33" y="33"/>
                        <a:pt x="33" y="33"/>
                        <a:pt x="33" y="33"/>
                      </a:cubicBezTo>
                      <a:lnTo>
                        <a:pt x="33"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59" name="Freeform 25"/>
                <p:cNvSpPr>
                  <a:spLocks/>
                </p:cNvSpPr>
                <p:nvPr/>
              </p:nvSpPr>
              <p:spPr bwMode="auto">
                <a:xfrm>
                  <a:off x="13364400" y="5029200"/>
                  <a:ext cx="526381" cy="126831"/>
                </a:xfrm>
                <a:custGeom>
                  <a:avLst/>
                  <a:gdLst>
                    <a:gd name="T0" fmla="*/ 32 w 412"/>
                    <a:gd name="T1" fmla="*/ 150 h 182"/>
                    <a:gd name="T2" fmla="*/ 186 w 412"/>
                    <a:gd name="T3" fmla="*/ 150 h 182"/>
                    <a:gd name="T4" fmla="*/ 186 w 412"/>
                    <a:gd name="T5" fmla="*/ 1 h 182"/>
                    <a:gd name="T6" fmla="*/ 187 w 412"/>
                    <a:gd name="T7" fmla="*/ 1 h 182"/>
                    <a:gd name="T8" fmla="*/ 187 w 412"/>
                    <a:gd name="T9" fmla="*/ 1 h 182"/>
                    <a:gd name="T10" fmla="*/ 412 w 412"/>
                    <a:gd name="T11" fmla="*/ 0 h 182"/>
                    <a:gd name="T12" fmla="*/ 412 w 412"/>
                    <a:gd name="T13" fmla="*/ 181 h 182"/>
                    <a:gd name="T14" fmla="*/ 379 w 412"/>
                    <a:gd name="T15" fmla="*/ 181 h 182"/>
                    <a:gd name="T16" fmla="*/ 379 w 412"/>
                    <a:gd name="T17" fmla="*/ 181 h 182"/>
                    <a:gd name="T18" fmla="*/ 256 w 412"/>
                    <a:gd name="T19" fmla="*/ 182 h 182"/>
                    <a:gd name="T20" fmla="*/ 255 w 412"/>
                    <a:gd name="T21" fmla="*/ 62 h 182"/>
                    <a:gd name="T22" fmla="*/ 342 w 412"/>
                    <a:gd name="T23" fmla="*/ 62 h 182"/>
                    <a:gd name="T24" fmla="*/ 342 w 412"/>
                    <a:gd name="T25" fmla="*/ 62 h 182"/>
                    <a:gd name="T26" fmla="*/ 342 w 412"/>
                    <a:gd name="T27" fmla="*/ 62 h 182"/>
                    <a:gd name="T28" fmla="*/ 342 w 412"/>
                    <a:gd name="T29" fmla="*/ 94 h 182"/>
                    <a:gd name="T30" fmla="*/ 342 w 412"/>
                    <a:gd name="T31" fmla="*/ 94 h 182"/>
                    <a:gd name="T32" fmla="*/ 342 w 412"/>
                    <a:gd name="T33" fmla="*/ 116 h 182"/>
                    <a:gd name="T34" fmla="*/ 313 w 412"/>
                    <a:gd name="T35" fmla="*/ 116 h 182"/>
                    <a:gd name="T36" fmla="*/ 313 w 412"/>
                    <a:gd name="T37" fmla="*/ 94 h 182"/>
                    <a:gd name="T38" fmla="*/ 288 w 412"/>
                    <a:gd name="T39" fmla="*/ 94 h 182"/>
                    <a:gd name="T40" fmla="*/ 288 w 412"/>
                    <a:gd name="T41" fmla="*/ 149 h 182"/>
                    <a:gd name="T42" fmla="*/ 379 w 412"/>
                    <a:gd name="T43" fmla="*/ 149 h 182"/>
                    <a:gd name="T44" fmla="*/ 379 w 412"/>
                    <a:gd name="T45" fmla="*/ 32 h 182"/>
                    <a:gd name="T46" fmla="*/ 220 w 412"/>
                    <a:gd name="T47" fmla="*/ 32 h 182"/>
                    <a:gd name="T48" fmla="*/ 220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6 w 412"/>
                    <a:gd name="T61" fmla="*/ 115 h 182"/>
                    <a:gd name="T62" fmla="*/ 99 w 412"/>
                    <a:gd name="T63" fmla="*/ 115 h 182"/>
                    <a:gd name="T64" fmla="*/ 99 w 412"/>
                    <a:gd name="T65" fmla="*/ 116 h 182"/>
                    <a:gd name="T66" fmla="*/ 70 w 412"/>
                    <a:gd name="T67" fmla="*/ 116 h 182"/>
                    <a:gd name="T68" fmla="*/ 70 w 412"/>
                    <a:gd name="T69" fmla="*/ 115 h 182"/>
                    <a:gd name="T70" fmla="*/ 69 w 412"/>
                    <a:gd name="T71" fmla="*/ 115 h 182"/>
                    <a:gd name="T72" fmla="*/ 69 w 412"/>
                    <a:gd name="T73" fmla="*/ 61 h 182"/>
                    <a:gd name="T74" fmla="*/ 99 w 412"/>
                    <a:gd name="T75" fmla="*/ 61 h 182"/>
                    <a:gd name="T76" fmla="*/ 99 w 412"/>
                    <a:gd name="T77" fmla="*/ 84 h 182"/>
                    <a:gd name="T78" fmla="*/ 123 w 412"/>
                    <a:gd name="T79" fmla="*/ 84 h 182"/>
                    <a:gd name="T80" fmla="*/ 123 w 412"/>
                    <a:gd name="T81" fmla="*/ 33 h 182"/>
                    <a:gd name="T82" fmla="*/ 32 w 412"/>
                    <a:gd name="T83" fmla="*/ 33 h 182"/>
                    <a:gd name="T84" fmla="*/ 32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2" y="150"/>
                      </a:moveTo>
                      <a:cubicBezTo>
                        <a:pt x="186" y="150"/>
                        <a:pt x="186" y="150"/>
                        <a:pt x="186" y="150"/>
                      </a:cubicBezTo>
                      <a:cubicBezTo>
                        <a:pt x="186" y="1"/>
                        <a:pt x="186" y="1"/>
                        <a:pt x="186"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79" y="181"/>
                        <a:pt x="379" y="181"/>
                        <a:pt x="379" y="181"/>
                      </a:cubicBezTo>
                      <a:cubicBezTo>
                        <a:pt x="379" y="181"/>
                        <a:pt x="379" y="181"/>
                        <a:pt x="379" y="181"/>
                      </a:cubicBezTo>
                      <a:cubicBezTo>
                        <a:pt x="256" y="182"/>
                        <a:pt x="256" y="182"/>
                        <a:pt x="256" y="182"/>
                      </a:cubicBezTo>
                      <a:cubicBezTo>
                        <a:pt x="256" y="143"/>
                        <a:pt x="255" y="100"/>
                        <a:pt x="255" y="62"/>
                      </a:cubicBezTo>
                      <a:cubicBezTo>
                        <a:pt x="284" y="62"/>
                        <a:pt x="313" y="62"/>
                        <a:pt x="342" y="62"/>
                      </a:cubicBezTo>
                      <a:cubicBezTo>
                        <a:pt x="342" y="62"/>
                        <a:pt x="342" y="62"/>
                        <a:pt x="342" y="62"/>
                      </a:cubicBezTo>
                      <a:cubicBezTo>
                        <a:pt x="342" y="62"/>
                        <a:pt x="342" y="62"/>
                        <a:pt x="342" y="62"/>
                      </a:cubicBezTo>
                      <a:cubicBezTo>
                        <a:pt x="342" y="94"/>
                        <a:pt x="342" y="94"/>
                        <a:pt x="342"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8" y="94"/>
                        <a:pt x="288" y="94"/>
                        <a:pt x="288" y="94"/>
                      </a:cubicBezTo>
                      <a:cubicBezTo>
                        <a:pt x="288" y="149"/>
                        <a:pt x="288" y="149"/>
                        <a:pt x="288" y="149"/>
                      </a:cubicBezTo>
                      <a:cubicBezTo>
                        <a:pt x="379" y="149"/>
                        <a:pt x="379" y="149"/>
                        <a:pt x="379" y="149"/>
                      </a:cubicBezTo>
                      <a:cubicBezTo>
                        <a:pt x="379" y="32"/>
                        <a:pt x="379" y="32"/>
                        <a:pt x="379" y="32"/>
                      </a:cubicBezTo>
                      <a:cubicBezTo>
                        <a:pt x="220" y="32"/>
                        <a:pt x="220" y="32"/>
                        <a:pt x="220" y="32"/>
                      </a:cubicBezTo>
                      <a:cubicBezTo>
                        <a:pt x="220" y="32"/>
                        <a:pt x="220" y="32"/>
                        <a:pt x="220"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6" y="115"/>
                        <a:pt x="156" y="115"/>
                        <a:pt x="156" y="115"/>
                      </a:cubicBezTo>
                      <a:cubicBezTo>
                        <a:pt x="99" y="115"/>
                        <a:pt x="99" y="115"/>
                        <a:pt x="99" y="115"/>
                      </a:cubicBezTo>
                      <a:cubicBezTo>
                        <a:pt x="99" y="116"/>
                        <a:pt x="99" y="116"/>
                        <a:pt x="99" y="116"/>
                      </a:cubicBezTo>
                      <a:cubicBezTo>
                        <a:pt x="70" y="116"/>
                        <a:pt x="70" y="116"/>
                        <a:pt x="70" y="116"/>
                      </a:cubicBezTo>
                      <a:cubicBezTo>
                        <a:pt x="70" y="115"/>
                        <a:pt x="70" y="115"/>
                        <a:pt x="70" y="115"/>
                      </a:cubicBezTo>
                      <a:cubicBezTo>
                        <a:pt x="69" y="115"/>
                        <a:pt x="69" y="115"/>
                        <a:pt x="69" y="115"/>
                      </a:cubicBezTo>
                      <a:cubicBezTo>
                        <a:pt x="69" y="61"/>
                        <a:pt x="69" y="61"/>
                        <a:pt x="69" y="61"/>
                      </a:cubicBezTo>
                      <a:cubicBezTo>
                        <a:pt x="99" y="61"/>
                        <a:pt x="99" y="61"/>
                        <a:pt x="99" y="61"/>
                      </a:cubicBezTo>
                      <a:cubicBezTo>
                        <a:pt x="99" y="84"/>
                        <a:pt x="99" y="84"/>
                        <a:pt x="99" y="84"/>
                      </a:cubicBezTo>
                      <a:cubicBezTo>
                        <a:pt x="123" y="84"/>
                        <a:pt x="123" y="84"/>
                        <a:pt x="123" y="84"/>
                      </a:cubicBezTo>
                      <a:cubicBezTo>
                        <a:pt x="123" y="33"/>
                        <a:pt x="123" y="33"/>
                        <a:pt x="123" y="33"/>
                      </a:cubicBezTo>
                      <a:cubicBezTo>
                        <a:pt x="32" y="33"/>
                        <a:pt x="32" y="33"/>
                        <a:pt x="32" y="33"/>
                      </a:cubicBezTo>
                      <a:lnTo>
                        <a:pt x="32"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grpSp>
          <p:sp>
            <p:nvSpPr>
              <p:cNvPr id="37" name="Freeform 5"/>
              <p:cNvSpPr>
                <a:spLocks/>
              </p:cNvSpPr>
              <p:nvPr/>
            </p:nvSpPr>
            <p:spPr bwMode="auto">
              <a:xfrm>
                <a:off x="13957724" y="4880089"/>
                <a:ext cx="498907" cy="149111"/>
              </a:xfrm>
              <a:custGeom>
                <a:avLst/>
                <a:gdLst>
                  <a:gd name="T0" fmla="*/ 33 w 412"/>
                  <a:gd name="T1" fmla="*/ 150 h 182"/>
                  <a:gd name="T2" fmla="*/ 187 w 412"/>
                  <a:gd name="T3" fmla="*/ 150 h 182"/>
                  <a:gd name="T4" fmla="*/ 187 w 412"/>
                  <a:gd name="T5" fmla="*/ 1 h 182"/>
                  <a:gd name="T6" fmla="*/ 187 w 412"/>
                  <a:gd name="T7" fmla="*/ 1 h 182"/>
                  <a:gd name="T8" fmla="*/ 187 w 412"/>
                  <a:gd name="T9" fmla="*/ 1 h 182"/>
                  <a:gd name="T10" fmla="*/ 412 w 412"/>
                  <a:gd name="T11" fmla="*/ 0 h 182"/>
                  <a:gd name="T12" fmla="*/ 412 w 412"/>
                  <a:gd name="T13" fmla="*/ 181 h 182"/>
                  <a:gd name="T14" fmla="*/ 379 w 412"/>
                  <a:gd name="T15" fmla="*/ 181 h 182"/>
                  <a:gd name="T16" fmla="*/ 379 w 412"/>
                  <a:gd name="T17" fmla="*/ 181 h 182"/>
                  <a:gd name="T18" fmla="*/ 256 w 412"/>
                  <a:gd name="T19" fmla="*/ 182 h 182"/>
                  <a:gd name="T20" fmla="*/ 255 w 412"/>
                  <a:gd name="T21" fmla="*/ 62 h 182"/>
                  <a:gd name="T22" fmla="*/ 342 w 412"/>
                  <a:gd name="T23" fmla="*/ 62 h 182"/>
                  <a:gd name="T24" fmla="*/ 342 w 412"/>
                  <a:gd name="T25" fmla="*/ 62 h 182"/>
                  <a:gd name="T26" fmla="*/ 342 w 412"/>
                  <a:gd name="T27" fmla="*/ 62 h 182"/>
                  <a:gd name="T28" fmla="*/ 342 w 412"/>
                  <a:gd name="T29" fmla="*/ 94 h 182"/>
                  <a:gd name="T30" fmla="*/ 342 w 412"/>
                  <a:gd name="T31" fmla="*/ 94 h 182"/>
                  <a:gd name="T32" fmla="*/ 342 w 412"/>
                  <a:gd name="T33" fmla="*/ 116 h 182"/>
                  <a:gd name="T34" fmla="*/ 313 w 412"/>
                  <a:gd name="T35" fmla="*/ 116 h 182"/>
                  <a:gd name="T36" fmla="*/ 313 w 412"/>
                  <a:gd name="T37" fmla="*/ 94 h 182"/>
                  <a:gd name="T38" fmla="*/ 288 w 412"/>
                  <a:gd name="T39" fmla="*/ 94 h 182"/>
                  <a:gd name="T40" fmla="*/ 288 w 412"/>
                  <a:gd name="T41" fmla="*/ 149 h 182"/>
                  <a:gd name="T42" fmla="*/ 379 w 412"/>
                  <a:gd name="T43" fmla="*/ 149 h 182"/>
                  <a:gd name="T44" fmla="*/ 379 w 412"/>
                  <a:gd name="T45" fmla="*/ 32 h 182"/>
                  <a:gd name="T46" fmla="*/ 220 w 412"/>
                  <a:gd name="T47" fmla="*/ 32 h 182"/>
                  <a:gd name="T48" fmla="*/ 220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7 w 412"/>
                  <a:gd name="T61" fmla="*/ 115 h 182"/>
                  <a:gd name="T62" fmla="*/ 100 w 412"/>
                  <a:gd name="T63" fmla="*/ 115 h 182"/>
                  <a:gd name="T64" fmla="*/ 100 w 412"/>
                  <a:gd name="T65" fmla="*/ 116 h 182"/>
                  <a:gd name="T66" fmla="*/ 71 w 412"/>
                  <a:gd name="T67" fmla="*/ 116 h 182"/>
                  <a:gd name="T68" fmla="*/ 71 w 412"/>
                  <a:gd name="T69" fmla="*/ 115 h 182"/>
                  <a:gd name="T70" fmla="*/ 70 w 412"/>
                  <a:gd name="T71" fmla="*/ 115 h 182"/>
                  <a:gd name="T72" fmla="*/ 69 w 412"/>
                  <a:gd name="T73" fmla="*/ 61 h 182"/>
                  <a:gd name="T74" fmla="*/ 100 w 412"/>
                  <a:gd name="T75" fmla="*/ 61 h 182"/>
                  <a:gd name="T76" fmla="*/ 100 w 412"/>
                  <a:gd name="T77" fmla="*/ 84 h 182"/>
                  <a:gd name="T78" fmla="*/ 124 w 412"/>
                  <a:gd name="T79" fmla="*/ 84 h 182"/>
                  <a:gd name="T80" fmla="*/ 124 w 412"/>
                  <a:gd name="T81" fmla="*/ 33 h 182"/>
                  <a:gd name="T82" fmla="*/ 33 w 412"/>
                  <a:gd name="T83" fmla="*/ 33 h 182"/>
                  <a:gd name="T84" fmla="*/ 33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3" y="150"/>
                    </a:moveTo>
                    <a:cubicBezTo>
                      <a:pt x="187" y="150"/>
                      <a:pt x="187" y="150"/>
                      <a:pt x="187" y="150"/>
                    </a:cubicBezTo>
                    <a:cubicBezTo>
                      <a:pt x="187" y="1"/>
                      <a:pt x="187" y="1"/>
                      <a:pt x="187"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79" y="181"/>
                      <a:pt x="379" y="181"/>
                      <a:pt x="379" y="181"/>
                    </a:cubicBezTo>
                    <a:cubicBezTo>
                      <a:pt x="379" y="181"/>
                      <a:pt x="379" y="181"/>
                      <a:pt x="379" y="181"/>
                    </a:cubicBezTo>
                    <a:cubicBezTo>
                      <a:pt x="256" y="182"/>
                      <a:pt x="256" y="182"/>
                      <a:pt x="256" y="182"/>
                    </a:cubicBezTo>
                    <a:cubicBezTo>
                      <a:pt x="256" y="143"/>
                      <a:pt x="255" y="100"/>
                      <a:pt x="255" y="62"/>
                    </a:cubicBezTo>
                    <a:cubicBezTo>
                      <a:pt x="285" y="62"/>
                      <a:pt x="313" y="62"/>
                      <a:pt x="342" y="62"/>
                    </a:cubicBezTo>
                    <a:cubicBezTo>
                      <a:pt x="342" y="62"/>
                      <a:pt x="342" y="62"/>
                      <a:pt x="342" y="62"/>
                    </a:cubicBezTo>
                    <a:cubicBezTo>
                      <a:pt x="342" y="62"/>
                      <a:pt x="342" y="62"/>
                      <a:pt x="342" y="62"/>
                    </a:cubicBezTo>
                    <a:cubicBezTo>
                      <a:pt x="342" y="94"/>
                      <a:pt x="342" y="94"/>
                      <a:pt x="342"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8" y="94"/>
                      <a:pt x="288" y="94"/>
                      <a:pt x="288" y="94"/>
                    </a:cubicBezTo>
                    <a:cubicBezTo>
                      <a:pt x="288" y="149"/>
                      <a:pt x="288" y="149"/>
                      <a:pt x="288" y="149"/>
                    </a:cubicBezTo>
                    <a:cubicBezTo>
                      <a:pt x="379" y="149"/>
                      <a:pt x="379" y="149"/>
                      <a:pt x="379" y="149"/>
                    </a:cubicBezTo>
                    <a:cubicBezTo>
                      <a:pt x="379" y="32"/>
                      <a:pt x="379" y="32"/>
                      <a:pt x="379" y="32"/>
                    </a:cubicBezTo>
                    <a:cubicBezTo>
                      <a:pt x="220" y="32"/>
                      <a:pt x="220" y="32"/>
                      <a:pt x="220" y="32"/>
                    </a:cubicBezTo>
                    <a:cubicBezTo>
                      <a:pt x="220" y="32"/>
                      <a:pt x="220" y="32"/>
                      <a:pt x="220"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7" y="115"/>
                      <a:pt x="157" y="115"/>
                      <a:pt x="157" y="115"/>
                    </a:cubicBezTo>
                    <a:cubicBezTo>
                      <a:pt x="100" y="115"/>
                      <a:pt x="100" y="115"/>
                      <a:pt x="100" y="115"/>
                    </a:cubicBezTo>
                    <a:cubicBezTo>
                      <a:pt x="100" y="116"/>
                      <a:pt x="100" y="116"/>
                      <a:pt x="100" y="116"/>
                    </a:cubicBezTo>
                    <a:cubicBezTo>
                      <a:pt x="71" y="116"/>
                      <a:pt x="71" y="116"/>
                      <a:pt x="71" y="116"/>
                    </a:cubicBezTo>
                    <a:cubicBezTo>
                      <a:pt x="71" y="115"/>
                      <a:pt x="71" y="115"/>
                      <a:pt x="71" y="115"/>
                    </a:cubicBezTo>
                    <a:cubicBezTo>
                      <a:pt x="70" y="115"/>
                      <a:pt x="70" y="115"/>
                      <a:pt x="70" y="115"/>
                    </a:cubicBezTo>
                    <a:cubicBezTo>
                      <a:pt x="69" y="61"/>
                      <a:pt x="69" y="61"/>
                      <a:pt x="69" y="61"/>
                    </a:cubicBezTo>
                    <a:cubicBezTo>
                      <a:pt x="100" y="61"/>
                      <a:pt x="100" y="61"/>
                      <a:pt x="100" y="61"/>
                    </a:cubicBezTo>
                    <a:cubicBezTo>
                      <a:pt x="100" y="84"/>
                      <a:pt x="100" y="84"/>
                      <a:pt x="100" y="84"/>
                    </a:cubicBezTo>
                    <a:cubicBezTo>
                      <a:pt x="124" y="84"/>
                      <a:pt x="124" y="84"/>
                      <a:pt x="124" y="84"/>
                    </a:cubicBezTo>
                    <a:cubicBezTo>
                      <a:pt x="124" y="33"/>
                      <a:pt x="124" y="33"/>
                      <a:pt x="124" y="33"/>
                    </a:cubicBezTo>
                    <a:cubicBezTo>
                      <a:pt x="33" y="33"/>
                      <a:pt x="33" y="33"/>
                      <a:pt x="33" y="33"/>
                    </a:cubicBezTo>
                    <a:lnTo>
                      <a:pt x="33"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38" name="Freeform 6"/>
              <p:cNvSpPr>
                <a:spLocks/>
              </p:cNvSpPr>
              <p:nvPr/>
            </p:nvSpPr>
            <p:spPr bwMode="auto">
              <a:xfrm>
                <a:off x="14486269" y="4880089"/>
                <a:ext cx="497260" cy="149111"/>
              </a:xfrm>
              <a:custGeom>
                <a:avLst/>
                <a:gdLst>
                  <a:gd name="T0" fmla="*/ 32 w 411"/>
                  <a:gd name="T1" fmla="*/ 150 h 182"/>
                  <a:gd name="T2" fmla="*/ 186 w 411"/>
                  <a:gd name="T3" fmla="*/ 150 h 182"/>
                  <a:gd name="T4" fmla="*/ 186 w 411"/>
                  <a:gd name="T5" fmla="*/ 1 h 182"/>
                  <a:gd name="T6" fmla="*/ 187 w 411"/>
                  <a:gd name="T7" fmla="*/ 1 h 182"/>
                  <a:gd name="T8" fmla="*/ 187 w 411"/>
                  <a:gd name="T9" fmla="*/ 1 h 182"/>
                  <a:gd name="T10" fmla="*/ 411 w 411"/>
                  <a:gd name="T11" fmla="*/ 0 h 182"/>
                  <a:gd name="T12" fmla="*/ 411 w 411"/>
                  <a:gd name="T13" fmla="*/ 181 h 182"/>
                  <a:gd name="T14" fmla="*/ 379 w 411"/>
                  <a:gd name="T15" fmla="*/ 181 h 182"/>
                  <a:gd name="T16" fmla="*/ 379 w 411"/>
                  <a:gd name="T17" fmla="*/ 181 h 182"/>
                  <a:gd name="T18" fmla="*/ 255 w 411"/>
                  <a:gd name="T19" fmla="*/ 182 h 182"/>
                  <a:gd name="T20" fmla="*/ 255 w 411"/>
                  <a:gd name="T21" fmla="*/ 62 h 182"/>
                  <a:gd name="T22" fmla="*/ 341 w 411"/>
                  <a:gd name="T23" fmla="*/ 62 h 182"/>
                  <a:gd name="T24" fmla="*/ 341 w 411"/>
                  <a:gd name="T25" fmla="*/ 62 h 182"/>
                  <a:gd name="T26" fmla="*/ 342 w 411"/>
                  <a:gd name="T27" fmla="*/ 62 h 182"/>
                  <a:gd name="T28" fmla="*/ 342 w 411"/>
                  <a:gd name="T29" fmla="*/ 94 h 182"/>
                  <a:gd name="T30" fmla="*/ 341 w 411"/>
                  <a:gd name="T31" fmla="*/ 94 h 182"/>
                  <a:gd name="T32" fmla="*/ 341 w 411"/>
                  <a:gd name="T33" fmla="*/ 116 h 182"/>
                  <a:gd name="T34" fmla="*/ 312 w 411"/>
                  <a:gd name="T35" fmla="*/ 116 h 182"/>
                  <a:gd name="T36" fmla="*/ 312 w 411"/>
                  <a:gd name="T37" fmla="*/ 94 h 182"/>
                  <a:gd name="T38" fmla="*/ 288 w 411"/>
                  <a:gd name="T39" fmla="*/ 94 h 182"/>
                  <a:gd name="T40" fmla="*/ 288 w 411"/>
                  <a:gd name="T41" fmla="*/ 149 h 182"/>
                  <a:gd name="T42" fmla="*/ 379 w 411"/>
                  <a:gd name="T43" fmla="*/ 149 h 182"/>
                  <a:gd name="T44" fmla="*/ 379 w 411"/>
                  <a:gd name="T45" fmla="*/ 32 h 182"/>
                  <a:gd name="T46" fmla="*/ 220 w 411"/>
                  <a:gd name="T47" fmla="*/ 32 h 182"/>
                  <a:gd name="T48" fmla="*/ 220 w 411"/>
                  <a:gd name="T49" fmla="*/ 32 h 182"/>
                  <a:gd name="T50" fmla="*/ 218 w 411"/>
                  <a:gd name="T51" fmla="*/ 32 h 182"/>
                  <a:gd name="T52" fmla="*/ 218 w 411"/>
                  <a:gd name="T53" fmla="*/ 182 h 182"/>
                  <a:gd name="T54" fmla="*/ 0 w 411"/>
                  <a:gd name="T55" fmla="*/ 182 h 182"/>
                  <a:gd name="T56" fmla="*/ 0 w 411"/>
                  <a:gd name="T57" fmla="*/ 1 h 182"/>
                  <a:gd name="T58" fmla="*/ 156 w 411"/>
                  <a:gd name="T59" fmla="*/ 0 h 182"/>
                  <a:gd name="T60" fmla="*/ 156 w 411"/>
                  <a:gd name="T61" fmla="*/ 115 h 182"/>
                  <a:gd name="T62" fmla="*/ 99 w 411"/>
                  <a:gd name="T63" fmla="*/ 115 h 182"/>
                  <a:gd name="T64" fmla="*/ 99 w 411"/>
                  <a:gd name="T65" fmla="*/ 116 h 182"/>
                  <a:gd name="T66" fmla="*/ 70 w 411"/>
                  <a:gd name="T67" fmla="*/ 116 h 182"/>
                  <a:gd name="T68" fmla="*/ 70 w 411"/>
                  <a:gd name="T69" fmla="*/ 115 h 182"/>
                  <a:gd name="T70" fmla="*/ 69 w 411"/>
                  <a:gd name="T71" fmla="*/ 115 h 182"/>
                  <a:gd name="T72" fmla="*/ 69 w 411"/>
                  <a:gd name="T73" fmla="*/ 61 h 182"/>
                  <a:gd name="T74" fmla="*/ 99 w 411"/>
                  <a:gd name="T75" fmla="*/ 61 h 182"/>
                  <a:gd name="T76" fmla="*/ 99 w 411"/>
                  <a:gd name="T77" fmla="*/ 84 h 182"/>
                  <a:gd name="T78" fmla="*/ 123 w 411"/>
                  <a:gd name="T79" fmla="*/ 84 h 182"/>
                  <a:gd name="T80" fmla="*/ 123 w 411"/>
                  <a:gd name="T81" fmla="*/ 33 h 182"/>
                  <a:gd name="T82" fmla="*/ 32 w 411"/>
                  <a:gd name="T83" fmla="*/ 33 h 182"/>
                  <a:gd name="T84" fmla="*/ 32 w 411"/>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1" h="182">
                    <a:moveTo>
                      <a:pt x="32" y="150"/>
                    </a:moveTo>
                    <a:cubicBezTo>
                      <a:pt x="186" y="150"/>
                      <a:pt x="186" y="150"/>
                      <a:pt x="186" y="150"/>
                    </a:cubicBezTo>
                    <a:cubicBezTo>
                      <a:pt x="186" y="1"/>
                      <a:pt x="186" y="1"/>
                      <a:pt x="186" y="1"/>
                    </a:cubicBezTo>
                    <a:cubicBezTo>
                      <a:pt x="187" y="1"/>
                      <a:pt x="187" y="1"/>
                      <a:pt x="187" y="1"/>
                    </a:cubicBezTo>
                    <a:cubicBezTo>
                      <a:pt x="187" y="1"/>
                      <a:pt x="187" y="1"/>
                      <a:pt x="187" y="1"/>
                    </a:cubicBezTo>
                    <a:cubicBezTo>
                      <a:pt x="268" y="1"/>
                      <a:pt x="332" y="0"/>
                      <a:pt x="411" y="0"/>
                    </a:cubicBezTo>
                    <a:cubicBezTo>
                      <a:pt x="411" y="181"/>
                      <a:pt x="411" y="181"/>
                      <a:pt x="411" y="181"/>
                    </a:cubicBezTo>
                    <a:cubicBezTo>
                      <a:pt x="379" y="181"/>
                      <a:pt x="379" y="181"/>
                      <a:pt x="379" y="181"/>
                    </a:cubicBezTo>
                    <a:cubicBezTo>
                      <a:pt x="379" y="181"/>
                      <a:pt x="379" y="181"/>
                      <a:pt x="379" y="181"/>
                    </a:cubicBezTo>
                    <a:cubicBezTo>
                      <a:pt x="255" y="182"/>
                      <a:pt x="255" y="182"/>
                      <a:pt x="255" y="182"/>
                    </a:cubicBezTo>
                    <a:cubicBezTo>
                      <a:pt x="255" y="143"/>
                      <a:pt x="255" y="100"/>
                      <a:pt x="255" y="62"/>
                    </a:cubicBezTo>
                    <a:cubicBezTo>
                      <a:pt x="284" y="62"/>
                      <a:pt x="312" y="62"/>
                      <a:pt x="341" y="62"/>
                    </a:cubicBezTo>
                    <a:cubicBezTo>
                      <a:pt x="341" y="62"/>
                      <a:pt x="341" y="62"/>
                      <a:pt x="341" y="62"/>
                    </a:cubicBezTo>
                    <a:cubicBezTo>
                      <a:pt x="342" y="62"/>
                      <a:pt x="342" y="62"/>
                      <a:pt x="342" y="62"/>
                    </a:cubicBezTo>
                    <a:cubicBezTo>
                      <a:pt x="342" y="94"/>
                      <a:pt x="342" y="94"/>
                      <a:pt x="342" y="94"/>
                    </a:cubicBezTo>
                    <a:cubicBezTo>
                      <a:pt x="341" y="94"/>
                      <a:pt x="341" y="94"/>
                      <a:pt x="341" y="94"/>
                    </a:cubicBezTo>
                    <a:cubicBezTo>
                      <a:pt x="341" y="116"/>
                      <a:pt x="341" y="116"/>
                      <a:pt x="341" y="116"/>
                    </a:cubicBezTo>
                    <a:cubicBezTo>
                      <a:pt x="312" y="116"/>
                      <a:pt x="312" y="116"/>
                      <a:pt x="312" y="116"/>
                    </a:cubicBezTo>
                    <a:cubicBezTo>
                      <a:pt x="312" y="94"/>
                      <a:pt x="312" y="94"/>
                      <a:pt x="312" y="94"/>
                    </a:cubicBezTo>
                    <a:cubicBezTo>
                      <a:pt x="288" y="94"/>
                      <a:pt x="288" y="94"/>
                      <a:pt x="288" y="94"/>
                    </a:cubicBezTo>
                    <a:cubicBezTo>
                      <a:pt x="288" y="149"/>
                      <a:pt x="288" y="149"/>
                      <a:pt x="288" y="149"/>
                    </a:cubicBezTo>
                    <a:cubicBezTo>
                      <a:pt x="379" y="149"/>
                      <a:pt x="379" y="149"/>
                      <a:pt x="379" y="149"/>
                    </a:cubicBezTo>
                    <a:cubicBezTo>
                      <a:pt x="379" y="32"/>
                      <a:pt x="379" y="32"/>
                      <a:pt x="379" y="32"/>
                    </a:cubicBezTo>
                    <a:cubicBezTo>
                      <a:pt x="220" y="32"/>
                      <a:pt x="220" y="32"/>
                      <a:pt x="220" y="32"/>
                    </a:cubicBezTo>
                    <a:cubicBezTo>
                      <a:pt x="220" y="32"/>
                      <a:pt x="220" y="32"/>
                      <a:pt x="220" y="32"/>
                    </a:cubicBezTo>
                    <a:cubicBezTo>
                      <a:pt x="218" y="32"/>
                      <a:pt x="218" y="32"/>
                      <a:pt x="218" y="32"/>
                    </a:cubicBezTo>
                    <a:cubicBezTo>
                      <a:pt x="218" y="182"/>
                      <a:pt x="218" y="182"/>
                      <a:pt x="218" y="182"/>
                    </a:cubicBezTo>
                    <a:cubicBezTo>
                      <a:pt x="0" y="182"/>
                      <a:pt x="0" y="182"/>
                      <a:pt x="0" y="182"/>
                    </a:cubicBezTo>
                    <a:cubicBezTo>
                      <a:pt x="0" y="1"/>
                      <a:pt x="0" y="1"/>
                      <a:pt x="0" y="1"/>
                    </a:cubicBezTo>
                    <a:cubicBezTo>
                      <a:pt x="156" y="0"/>
                      <a:pt x="156" y="0"/>
                      <a:pt x="156" y="0"/>
                    </a:cubicBezTo>
                    <a:cubicBezTo>
                      <a:pt x="156" y="115"/>
                      <a:pt x="156" y="115"/>
                      <a:pt x="156" y="115"/>
                    </a:cubicBezTo>
                    <a:cubicBezTo>
                      <a:pt x="99" y="115"/>
                      <a:pt x="99" y="115"/>
                      <a:pt x="99" y="115"/>
                    </a:cubicBezTo>
                    <a:cubicBezTo>
                      <a:pt x="99" y="116"/>
                      <a:pt x="99" y="116"/>
                      <a:pt x="99" y="116"/>
                    </a:cubicBezTo>
                    <a:cubicBezTo>
                      <a:pt x="70" y="116"/>
                      <a:pt x="70" y="116"/>
                      <a:pt x="70" y="116"/>
                    </a:cubicBezTo>
                    <a:cubicBezTo>
                      <a:pt x="70" y="115"/>
                      <a:pt x="70" y="115"/>
                      <a:pt x="70" y="115"/>
                    </a:cubicBezTo>
                    <a:cubicBezTo>
                      <a:pt x="69" y="115"/>
                      <a:pt x="69" y="115"/>
                      <a:pt x="69" y="115"/>
                    </a:cubicBezTo>
                    <a:cubicBezTo>
                      <a:pt x="69" y="61"/>
                      <a:pt x="69" y="61"/>
                      <a:pt x="69" y="61"/>
                    </a:cubicBezTo>
                    <a:cubicBezTo>
                      <a:pt x="99" y="61"/>
                      <a:pt x="99" y="61"/>
                      <a:pt x="99" y="61"/>
                    </a:cubicBezTo>
                    <a:cubicBezTo>
                      <a:pt x="99" y="84"/>
                      <a:pt x="99" y="84"/>
                      <a:pt x="99" y="84"/>
                    </a:cubicBezTo>
                    <a:cubicBezTo>
                      <a:pt x="123" y="84"/>
                      <a:pt x="123" y="84"/>
                      <a:pt x="123" y="84"/>
                    </a:cubicBezTo>
                    <a:cubicBezTo>
                      <a:pt x="123" y="33"/>
                      <a:pt x="123" y="33"/>
                      <a:pt x="123" y="33"/>
                    </a:cubicBezTo>
                    <a:cubicBezTo>
                      <a:pt x="32" y="33"/>
                      <a:pt x="32" y="33"/>
                      <a:pt x="32" y="33"/>
                    </a:cubicBezTo>
                    <a:lnTo>
                      <a:pt x="32"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grpSp>
        <p:sp>
          <p:nvSpPr>
            <p:cNvPr id="31" name="Freeform 5"/>
            <p:cNvSpPr>
              <a:spLocks/>
            </p:cNvSpPr>
            <p:nvPr/>
          </p:nvSpPr>
          <p:spPr bwMode="auto">
            <a:xfrm>
              <a:off x="17100025" y="4800600"/>
              <a:ext cx="498907" cy="149111"/>
            </a:xfrm>
            <a:custGeom>
              <a:avLst/>
              <a:gdLst>
                <a:gd name="T0" fmla="*/ 33 w 412"/>
                <a:gd name="T1" fmla="*/ 150 h 182"/>
                <a:gd name="T2" fmla="*/ 187 w 412"/>
                <a:gd name="T3" fmla="*/ 150 h 182"/>
                <a:gd name="T4" fmla="*/ 187 w 412"/>
                <a:gd name="T5" fmla="*/ 1 h 182"/>
                <a:gd name="T6" fmla="*/ 187 w 412"/>
                <a:gd name="T7" fmla="*/ 1 h 182"/>
                <a:gd name="T8" fmla="*/ 187 w 412"/>
                <a:gd name="T9" fmla="*/ 1 h 182"/>
                <a:gd name="T10" fmla="*/ 412 w 412"/>
                <a:gd name="T11" fmla="*/ 0 h 182"/>
                <a:gd name="T12" fmla="*/ 412 w 412"/>
                <a:gd name="T13" fmla="*/ 181 h 182"/>
                <a:gd name="T14" fmla="*/ 379 w 412"/>
                <a:gd name="T15" fmla="*/ 181 h 182"/>
                <a:gd name="T16" fmla="*/ 379 w 412"/>
                <a:gd name="T17" fmla="*/ 181 h 182"/>
                <a:gd name="T18" fmla="*/ 256 w 412"/>
                <a:gd name="T19" fmla="*/ 182 h 182"/>
                <a:gd name="T20" fmla="*/ 255 w 412"/>
                <a:gd name="T21" fmla="*/ 62 h 182"/>
                <a:gd name="T22" fmla="*/ 342 w 412"/>
                <a:gd name="T23" fmla="*/ 62 h 182"/>
                <a:gd name="T24" fmla="*/ 342 w 412"/>
                <a:gd name="T25" fmla="*/ 62 h 182"/>
                <a:gd name="T26" fmla="*/ 342 w 412"/>
                <a:gd name="T27" fmla="*/ 62 h 182"/>
                <a:gd name="T28" fmla="*/ 342 w 412"/>
                <a:gd name="T29" fmla="*/ 94 h 182"/>
                <a:gd name="T30" fmla="*/ 342 w 412"/>
                <a:gd name="T31" fmla="*/ 94 h 182"/>
                <a:gd name="T32" fmla="*/ 342 w 412"/>
                <a:gd name="T33" fmla="*/ 116 h 182"/>
                <a:gd name="T34" fmla="*/ 313 w 412"/>
                <a:gd name="T35" fmla="*/ 116 h 182"/>
                <a:gd name="T36" fmla="*/ 313 w 412"/>
                <a:gd name="T37" fmla="*/ 94 h 182"/>
                <a:gd name="T38" fmla="*/ 288 w 412"/>
                <a:gd name="T39" fmla="*/ 94 h 182"/>
                <a:gd name="T40" fmla="*/ 288 w 412"/>
                <a:gd name="T41" fmla="*/ 149 h 182"/>
                <a:gd name="T42" fmla="*/ 379 w 412"/>
                <a:gd name="T43" fmla="*/ 149 h 182"/>
                <a:gd name="T44" fmla="*/ 379 w 412"/>
                <a:gd name="T45" fmla="*/ 32 h 182"/>
                <a:gd name="T46" fmla="*/ 220 w 412"/>
                <a:gd name="T47" fmla="*/ 32 h 182"/>
                <a:gd name="T48" fmla="*/ 220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7 w 412"/>
                <a:gd name="T61" fmla="*/ 115 h 182"/>
                <a:gd name="T62" fmla="*/ 100 w 412"/>
                <a:gd name="T63" fmla="*/ 115 h 182"/>
                <a:gd name="T64" fmla="*/ 100 w 412"/>
                <a:gd name="T65" fmla="*/ 116 h 182"/>
                <a:gd name="T66" fmla="*/ 71 w 412"/>
                <a:gd name="T67" fmla="*/ 116 h 182"/>
                <a:gd name="T68" fmla="*/ 71 w 412"/>
                <a:gd name="T69" fmla="*/ 115 h 182"/>
                <a:gd name="T70" fmla="*/ 70 w 412"/>
                <a:gd name="T71" fmla="*/ 115 h 182"/>
                <a:gd name="T72" fmla="*/ 69 w 412"/>
                <a:gd name="T73" fmla="*/ 61 h 182"/>
                <a:gd name="T74" fmla="*/ 100 w 412"/>
                <a:gd name="T75" fmla="*/ 61 h 182"/>
                <a:gd name="T76" fmla="*/ 100 w 412"/>
                <a:gd name="T77" fmla="*/ 84 h 182"/>
                <a:gd name="T78" fmla="*/ 124 w 412"/>
                <a:gd name="T79" fmla="*/ 84 h 182"/>
                <a:gd name="T80" fmla="*/ 124 w 412"/>
                <a:gd name="T81" fmla="*/ 33 h 182"/>
                <a:gd name="T82" fmla="*/ 33 w 412"/>
                <a:gd name="T83" fmla="*/ 33 h 182"/>
                <a:gd name="T84" fmla="*/ 33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3" y="150"/>
                  </a:moveTo>
                  <a:cubicBezTo>
                    <a:pt x="187" y="150"/>
                    <a:pt x="187" y="150"/>
                    <a:pt x="187" y="150"/>
                  </a:cubicBezTo>
                  <a:cubicBezTo>
                    <a:pt x="187" y="1"/>
                    <a:pt x="187" y="1"/>
                    <a:pt x="187"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79" y="181"/>
                    <a:pt x="379" y="181"/>
                    <a:pt x="379" y="181"/>
                  </a:cubicBezTo>
                  <a:cubicBezTo>
                    <a:pt x="379" y="181"/>
                    <a:pt x="379" y="181"/>
                    <a:pt x="379" y="181"/>
                  </a:cubicBezTo>
                  <a:cubicBezTo>
                    <a:pt x="256" y="182"/>
                    <a:pt x="256" y="182"/>
                    <a:pt x="256" y="182"/>
                  </a:cubicBezTo>
                  <a:cubicBezTo>
                    <a:pt x="256" y="143"/>
                    <a:pt x="255" y="100"/>
                    <a:pt x="255" y="62"/>
                  </a:cubicBezTo>
                  <a:cubicBezTo>
                    <a:pt x="285" y="62"/>
                    <a:pt x="313" y="62"/>
                    <a:pt x="342" y="62"/>
                  </a:cubicBezTo>
                  <a:cubicBezTo>
                    <a:pt x="342" y="62"/>
                    <a:pt x="342" y="62"/>
                    <a:pt x="342" y="62"/>
                  </a:cubicBezTo>
                  <a:cubicBezTo>
                    <a:pt x="342" y="62"/>
                    <a:pt x="342" y="62"/>
                    <a:pt x="342" y="62"/>
                  </a:cubicBezTo>
                  <a:cubicBezTo>
                    <a:pt x="342" y="94"/>
                    <a:pt x="342" y="94"/>
                    <a:pt x="342"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8" y="94"/>
                    <a:pt x="288" y="94"/>
                    <a:pt x="288" y="94"/>
                  </a:cubicBezTo>
                  <a:cubicBezTo>
                    <a:pt x="288" y="149"/>
                    <a:pt x="288" y="149"/>
                    <a:pt x="288" y="149"/>
                  </a:cubicBezTo>
                  <a:cubicBezTo>
                    <a:pt x="379" y="149"/>
                    <a:pt x="379" y="149"/>
                    <a:pt x="379" y="149"/>
                  </a:cubicBezTo>
                  <a:cubicBezTo>
                    <a:pt x="379" y="32"/>
                    <a:pt x="379" y="32"/>
                    <a:pt x="379" y="32"/>
                  </a:cubicBezTo>
                  <a:cubicBezTo>
                    <a:pt x="220" y="32"/>
                    <a:pt x="220" y="32"/>
                    <a:pt x="220" y="32"/>
                  </a:cubicBezTo>
                  <a:cubicBezTo>
                    <a:pt x="220" y="32"/>
                    <a:pt x="220" y="32"/>
                    <a:pt x="220"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7" y="115"/>
                    <a:pt x="157" y="115"/>
                    <a:pt x="157" y="115"/>
                  </a:cubicBezTo>
                  <a:cubicBezTo>
                    <a:pt x="100" y="115"/>
                    <a:pt x="100" y="115"/>
                    <a:pt x="100" y="115"/>
                  </a:cubicBezTo>
                  <a:cubicBezTo>
                    <a:pt x="100" y="116"/>
                    <a:pt x="100" y="116"/>
                    <a:pt x="100" y="116"/>
                  </a:cubicBezTo>
                  <a:cubicBezTo>
                    <a:pt x="71" y="116"/>
                    <a:pt x="71" y="116"/>
                    <a:pt x="71" y="116"/>
                  </a:cubicBezTo>
                  <a:cubicBezTo>
                    <a:pt x="71" y="115"/>
                    <a:pt x="71" y="115"/>
                    <a:pt x="71" y="115"/>
                  </a:cubicBezTo>
                  <a:cubicBezTo>
                    <a:pt x="70" y="115"/>
                    <a:pt x="70" y="115"/>
                    <a:pt x="70" y="115"/>
                  </a:cubicBezTo>
                  <a:cubicBezTo>
                    <a:pt x="69" y="61"/>
                    <a:pt x="69" y="61"/>
                    <a:pt x="69" y="61"/>
                  </a:cubicBezTo>
                  <a:cubicBezTo>
                    <a:pt x="100" y="61"/>
                    <a:pt x="100" y="61"/>
                    <a:pt x="100" y="61"/>
                  </a:cubicBezTo>
                  <a:cubicBezTo>
                    <a:pt x="100" y="84"/>
                    <a:pt x="100" y="84"/>
                    <a:pt x="100" y="84"/>
                  </a:cubicBezTo>
                  <a:cubicBezTo>
                    <a:pt x="124" y="84"/>
                    <a:pt x="124" y="84"/>
                    <a:pt x="124" y="84"/>
                  </a:cubicBezTo>
                  <a:cubicBezTo>
                    <a:pt x="124" y="33"/>
                    <a:pt x="124" y="33"/>
                    <a:pt x="124" y="33"/>
                  </a:cubicBezTo>
                  <a:cubicBezTo>
                    <a:pt x="33" y="33"/>
                    <a:pt x="33" y="33"/>
                    <a:pt x="33" y="33"/>
                  </a:cubicBezTo>
                  <a:lnTo>
                    <a:pt x="33"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32" name="Freeform 6"/>
            <p:cNvSpPr>
              <a:spLocks/>
            </p:cNvSpPr>
            <p:nvPr/>
          </p:nvSpPr>
          <p:spPr bwMode="auto">
            <a:xfrm>
              <a:off x="17628570" y="4800600"/>
              <a:ext cx="497260" cy="149111"/>
            </a:xfrm>
            <a:custGeom>
              <a:avLst/>
              <a:gdLst>
                <a:gd name="T0" fmla="*/ 32 w 411"/>
                <a:gd name="T1" fmla="*/ 150 h 182"/>
                <a:gd name="T2" fmla="*/ 186 w 411"/>
                <a:gd name="T3" fmla="*/ 150 h 182"/>
                <a:gd name="T4" fmla="*/ 186 w 411"/>
                <a:gd name="T5" fmla="*/ 1 h 182"/>
                <a:gd name="T6" fmla="*/ 187 w 411"/>
                <a:gd name="T7" fmla="*/ 1 h 182"/>
                <a:gd name="T8" fmla="*/ 187 w 411"/>
                <a:gd name="T9" fmla="*/ 1 h 182"/>
                <a:gd name="T10" fmla="*/ 411 w 411"/>
                <a:gd name="T11" fmla="*/ 0 h 182"/>
                <a:gd name="T12" fmla="*/ 411 w 411"/>
                <a:gd name="T13" fmla="*/ 181 h 182"/>
                <a:gd name="T14" fmla="*/ 379 w 411"/>
                <a:gd name="T15" fmla="*/ 181 h 182"/>
                <a:gd name="T16" fmla="*/ 379 w 411"/>
                <a:gd name="T17" fmla="*/ 181 h 182"/>
                <a:gd name="T18" fmla="*/ 255 w 411"/>
                <a:gd name="T19" fmla="*/ 182 h 182"/>
                <a:gd name="T20" fmla="*/ 255 w 411"/>
                <a:gd name="T21" fmla="*/ 62 h 182"/>
                <a:gd name="T22" fmla="*/ 341 w 411"/>
                <a:gd name="T23" fmla="*/ 62 h 182"/>
                <a:gd name="T24" fmla="*/ 341 w 411"/>
                <a:gd name="T25" fmla="*/ 62 h 182"/>
                <a:gd name="T26" fmla="*/ 342 w 411"/>
                <a:gd name="T27" fmla="*/ 62 h 182"/>
                <a:gd name="T28" fmla="*/ 342 w 411"/>
                <a:gd name="T29" fmla="*/ 94 h 182"/>
                <a:gd name="T30" fmla="*/ 341 w 411"/>
                <a:gd name="T31" fmla="*/ 94 h 182"/>
                <a:gd name="T32" fmla="*/ 341 w 411"/>
                <a:gd name="T33" fmla="*/ 116 h 182"/>
                <a:gd name="T34" fmla="*/ 312 w 411"/>
                <a:gd name="T35" fmla="*/ 116 h 182"/>
                <a:gd name="T36" fmla="*/ 312 w 411"/>
                <a:gd name="T37" fmla="*/ 94 h 182"/>
                <a:gd name="T38" fmla="*/ 288 w 411"/>
                <a:gd name="T39" fmla="*/ 94 h 182"/>
                <a:gd name="T40" fmla="*/ 288 w 411"/>
                <a:gd name="T41" fmla="*/ 149 h 182"/>
                <a:gd name="T42" fmla="*/ 379 w 411"/>
                <a:gd name="T43" fmla="*/ 149 h 182"/>
                <a:gd name="T44" fmla="*/ 379 w 411"/>
                <a:gd name="T45" fmla="*/ 32 h 182"/>
                <a:gd name="T46" fmla="*/ 220 w 411"/>
                <a:gd name="T47" fmla="*/ 32 h 182"/>
                <a:gd name="T48" fmla="*/ 220 w 411"/>
                <a:gd name="T49" fmla="*/ 32 h 182"/>
                <a:gd name="T50" fmla="*/ 218 w 411"/>
                <a:gd name="T51" fmla="*/ 32 h 182"/>
                <a:gd name="T52" fmla="*/ 218 w 411"/>
                <a:gd name="T53" fmla="*/ 182 h 182"/>
                <a:gd name="T54" fmla="*/ 0 w 411"/>
                <a:gd name="T55" fmla="*/ 182 h 182"/>
                <a:gd name="T56" fmla="*/ 0 w 411"/>
                <a:gd name="T57" fmla="*/ 1 h 182"/>
                <a:gd name="T58" fmla="*/ 156 w 411"/>
                <a:gd name="T59" fmla="*/ 0 h 182"/>
                <a:gd name="T60" fmla="*/ 156 w 411"/>
                <a:gd name="T61" fmla="*/ 115 h 182"/>
                <a:gd name="T62" fmla="*/ 99 w 411"/>
                <a:gd name="T63" fmla="*/ 115 h 182"/>
                <a:gd name="T64" fmla="*/ 99 w 411"/>
                <a:gd name="T65" fmla="*/ 116 h 182"/>
                <a:gd name="T66" fmla="*/ 70 w 411"/>
                <a:gd name="T67" fmla="*/ 116 h 182"/>
                <a:gd name="T68" fmla="*/ 70 w 411"/>
                <a:gd name="T69" fmla="*/ 115 h 182"/>
                <a:gd name="T70" fmla="*/ 69 w 411"/>
                <a:gd name="T71" fmla="*/ 115 h 182"/>
                <a:gd name="T72" fmla="*/ 69 w 411"/>
                <a:gd name="T73" fmla="*/ 61 h 182"/>
                <a:gd name="T74" fmla="*/ 99 w 411"/>
                <a:gd name="T75" fmla="*/ 61 h 182"/>
                <a:gd name="T76" fmla="*/ 99 w 411"/>
                <a:gd name="T77" fmla="*/ 84 h 182"/>
                <a:gd name="T78" fmla="*/ 123 w 411"/>
                <a:gd name="T79" fmla="*/ 84 h 182"/>
                <a:gd name="T80" fmla="*/ 123 w 411"/>
                <a:gd name="T81" fmla="*/ 33 h 182"/>
                <a:gd name="T82" fmla="*/ 32 w 411"/>
                <a:gd name="T83" fmla="*/ 33 h 182"/>
                <a:gd name="T84" fmla="*/ 32 w 411"/>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1" h="182">
                  <a:moveTo>
                    <a:pt x="32" y="150"/>
                  </a:moveTo>
                  <a:cubicBezTo>
                    <a:pt x="186" y="150"/>
                    <a:pt x="186" y="150"/>
                    <a:pt x="186" y="150"/>
                  </a:cubicBezTo>
                  <a:cubicBezTo>
                    <a:pt x="186" y="1"/>
                    <a:pt x="186" y="1"/>
                    <a:pt x="186" y="1"/>
                  </a:cubicBezTo>
                  <a:cubicBezTo>
                    <a:pt x="187" y="1"/>
                    <a:pt x="187" y="1"/>
                    <a:pt x="187" y="1"/>
                  </a:cubicBezTo>
                  <a:cubicBezTo>
                    <a:pt x="187" y="1"/>
                    <a:pt x="187" y="1"/>
                    <a:pt x="187" y="1"/>
                  </a:cubicBezTo>
                  <a:cubicBezTo>
                    <a:pt x="268" y="1"/>
                    <a:pt x="332" y="0"/>
                    <a:pt x="411" y="0"/>
                  </a:cubicBezTo>
                  <a:cubicBezTo>
                    <a:pt x="411" y="181"/>
                    <a:pt x="411" y="181"/>
                    <a:pt x="411" y="181"/>
                  </a:cubicBezTo>
                  <a:cubicBezTo>
                    <a:pt x="379" y="181"/>
                    <a:pt x="379" y="181"/>
                    <a:pt x="379" y="181"/>
                  </a:cubicBezTo>
                  <a:cubicBezTo>
                    <a:pt x="379" y="181"/>
                    <a:pt x="379" y="181"/>
                    <a:pt x="379" y="181"/>
                  </a:cubicBezTo>
                  <a:cubicBezTo>
                    <a:pt x="255" y="182"/>
                    <a:pt x="255" y="182"/>
                    <a:pt x="255" y="182"/>
                  </a:cubicBezTo>
                  <a:cubicBezTo>
                    <a:pt x="255" y="143"/>
                    <a:pt x="255" y="100"/>
                    <a:pt x="255" y="62"/>
                  </a:cubicBezTo>
                  <a:cubicBezTo>
                    <a:pt x="284" y="62"/>
                    <a:pt x="312" y="62"/>
                    <a:pt x="341" y="62"/>
                  </a:cubicBezTo>
                  <a:cubicBezTo>
                    <a:pt x="341" y="62"/>
                    <a:pt x="341" y="62"/>
                    <a:pt x="341" y="62"/>
                  </a:cubicBezTo>
                  <a:cubicBezTo>
                    <a:pt x="342" y="62"/>
                    <a:pt x="342" y="62"/>
                    <a:pt x="342" y="62"/>
                  </a:cubicBezTo>
                  <a:cubicBezTo>
                    <a:pt x="342" y="94"/>
                    <a:pt x="342" y="94"/>
                    <a:pt x="342" y="94"/>
                  </a:cubicBezTo>
                  <a:cubicBezTo>
                    <a:pt x="341" y="94"/>
                    <a:pt x="341" y="94"/>
                    <a:pt x="341" y="94"/>
                  </a:cubicBezTo>
                  <a:cubicBezTo>
                    <a:pt x="341" y="116"/>
                    <a:pt x="341" y="116"/>
                    <a:pt x="341" y="116"/>
                  </a:cubicBezTo>
                  <a:cubicBezTo>
                    <a:pt x="312" y="116"/>
                    <a:pt x="312" y="116"/>
                    <a:pt x="312" y="116"/>
                  </a:cubicBezTo>
                  <a:cubicBezTo>
                    <a:pt x="312" y="94"/>
                    <a:pt x="312" y="94"/>
                    <a:pt x="312" y="94"/>
                  </a:cubicBezTo>
                  <a:cubicBezTo>
                    <a:pt x="288" y="94"/>
                    <a:pt x="288" y="94"/>
                    <a:pt x="288" y="94"/>
                  </a:cubicBezTo>
                  <a:cubicBezTo>
                    <a:pt x="288" y="149"/>
                    <a:pt x="288" y="149"/>
                    <a:pt x="288" y="149"/>
                  </a:cubicBezTo>
                  <a:cubicBezTo>
                    <a:pt x="379" y="149"/>
                    <a:pt x="379" y="149"/>
                    <a:pt x="379" y="149"/>
                  </a:cubicBezTo>
                  <a:cubicBezTo>
                    <a:pt x="379" y="32"/>
                    <a:pt x="379" y="32"/>
                    <a:pt x="379" y="32"/>
                  </a:cubicBezTo>
                  <a:cubicBezTo>
                    <a:pt x="220" y="32"/>
                    <a:pt x="220" y="32"/>
                    <a:pt x="220" y="32"/>
                  </a:cubicBezTo>
                  <a:cubicBezTo>
                    <a:pt x="220" y="32"/>
                    <a:pt x="220" y="32"/>
                    <a:pt x="220" y="32"/>
                  </a:cubicBezTo>
                  <a:cubicBezTo>
                    <a:pt x="218" y="32"/>
                    <a:pt x="218" y="32"/>
                    <a:pt x="218" y="32"/>
                  </a:cubicBezTo>
                  <a:cubicBezTo>
                    <a:pt x="218" y="182"/>
                    <a:pt x="218" y="182"/>
                    <a:pt x="218" y="182"/>
                  </a:cubicBezTo>
                  <a:cubicBezTo>
                    <a:pt x="0" y="182"/>
                    <a:pt x="0" y="182"/>
                    <a:pt x="0" y="182"/>
                  </a:cubicBezTo>
                  <a:cubicBezTo>
                    <a:pt x="0" y="1"/>
                    <a:pt x="0" y="1"/>
                    <a:pt x="0" y="1"/>
                  </a:cubicBezTo>
                  <a:cubicBezTo>
                    <a:pt x="156" y="0"/>
                    <a:pt x="156" y="0"/>
                    <a:pt x="156" y="0"/>
                  </a:cubicBezTo>
                  <a:cubicBezTo>
                    <a:pt x="156" y="115"/>
                    <a:pt x="156" y="115"/>
                    <a:pt x="156" y="115"/>
                  </a:cubicBezTo>
                  <a:cubicBezTo>
                    <a:pt x="99" y="115"/>
                    <a:pt x="99" y="115"/>
                    <a:pt x="99" y="115"/>
                  </a:cubicBezTo>
                  <a:cubicBezTo>
                    <a:pt x="99" y="116"/>
                    <a:pt x="99" y="116"/>
                    <a:pt x="99" y="116"/>
                  </a:cubicBezTo>
                  <a:cubicBezTo>
                    <a:pt x="70" y="116"/>
                    <a:pt x="70" y="116"/>
                    <a:pt x="70" y="116"/>
                  </a:cubicBezTo>
                  <a:cubicBezTo>
                    <a:pt x="70" y="115"/>
                    <a:pt x="70" y="115"/>
                    <a:pt x="70" y="115"/>
                  </a:cubicBezTo>
                  <a:cubicBezTo>
                    <a:pt x="69" y="115"/>
                    <a:pt x="69" y="115"/>
                    <a:pt x="69" y="115"/>
                  </a:cubicBezTo>
                  <a:cubicBezTo>
                    <a:pt x="69" y="61"/>
                    <a:pt x="69" y="61"/>
                    <a:pt x="69" y="61"/>
                  </a:cubicBezTo>
                  <a:cubicBezTo>
                    <a:pt x="99" y="61"/>
                    <a:pt x="99" y="61"/>
                    <a:pt x="99" y="61"/>
                  </a:cubicBezTo>
                  <a:cubicBezTo>
                    <a:pt x="99" y="84"/>
                    <a:pt x="99" y="84"/>
                    <a:pt x="99" y="84"/>
                  </a:cubicBezTo>
                  <a:cubicBezTo>
                    <a:pt x="123" y="84"/>
                    <a:pt x="123" y="84"/>
                    <a:pt x="123" y="84"/>
                  </a:cubicBezTo>
                  <a:cubicBezTo>
                    <a:pt x="123" y="33"/>
                    <a:pt x="123" y="33"/>
                    <a:pt x="123" y="33"/>
                  </a:cubicBezTo>
                  <a:cubicBezTo>
                    <a:pt x="32" y="33"/>
                    <a:pt x="32" y="33"/>
                    <a:pt x="32" y="33"/>
                  </a:cubicBezTo>
                  <a:lnTo>
                    <a:pt x="32"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33" name="Freeform 7"/>
            <p:cNvSpPr>
              <a:spLocks/>
            </p:cNvSpPr>
            <p:nvPr/>
          </p:nvSpPr>
          <p:spPr bwMode="auto">
            <a:xfrm>
              <a:off x="18155468" y="4800600"/>
              <a:ext cx="498907" cy="149111"/>
            </a:xfrm>
            <a:custGeom>
              <a:avLst/>
              <a:gdLst>
                <a:gd name="T0" fmla="*/ 33 w 412"/>
                <a:gd name="T1" fmla="*/ 150 h 182"/>
                <a:gd name="T2" fmla="*/ 187 w 412"/>
                <a:gd name="T3" fmla="*/ 150 h 182"/>
                <a:gd name="T4" fmla="*/ 187 w 412"/>
                <a:gd name="T5" fmla="*/ 1 h 182"/>
                <a:gd name="T6" fmla="*/ 187 w 412"/>
                <a:gd name="T7" fmla="*/ 1 h 182"/>
                <a:gd name="T8" fmla="*/ 187 w 412"/>
                <a:gd name="T9" fmla="*/ 1 h 182"/>
                <a:gd name="T10" fmla="*/ 412 w 412"/>
                <a:gd name="T11" fmla="*/ 0 h 182"/>
                <a:gd name="T12" fmla="*/ 412 w 412"/>
                <a:gd name="T13" fmla="*/ 181 h 182"/>
                <a:gd name="T14" fmla="*/ 380 w 412"/>
                <a:gd name="T15" fmla="*/ 181 h 182"/>
                <a:gd name="T16" fmla="*/ 380 w 412"/>
                <a:gd name="T17" fmla="*/ 181 h 182"/>
                <a:gd name="T18" fmla="*/ 256 w 412"/>
                <a:gd name="T19" fmla="*/ 182 h 182"/>
                <a:gd name="T20" fmla="*/ 255 w 412"/>
                <a:gd name="T21" fmla="*/ 62 h 182"/>
                <a:gd name="T22" fmla="*/ 342 w 412"/>
                <a:gd name="T23" fmla="*/ 62 h 182"/>
                <a:gd name="T24" fmla="*/ 342 w 412"/>
                <a:gd name="T25" fmla="*/ 62 h 182"/>
                <a:gd name="T26" fmla="*/ 342 w 412"/>
                <a:gd name="T27" fmla="*/ 62 h 182"/>
                <a:gd name="T28" fmla="*/ 342 w 412"/>
                <a:gd name="T29" fmla="*/ 94 h 182"/>
                <a:gd name="T30" fmla="*/ 342 w 412"/>
                <a:gd name="T31" fmla="*/ 94 h 182"/>
                <a:gd name="T32" fmla="*/ 342 w 412"/>
                <a:gd name="T33" fmla="*/ 116 h 182"/>
                <a:gd name="T34" fmla="*/ 313 w 412"/>
                <a:gd name="T35" fmla="*/ 116 h 182"/>
                <a:gd name="T36" fmla="*/ 313 w 412"/>
                <a:gd name="T37" fmla="*/ 94 h 182"/>
                <a:gd name="T38" fmla="*/ 288 w 412"/>
                <a:gd name="T39" fmla="*/ 94 h 182"/>
                <a:gd name="T40" fmla="*/ 288 w 412"/>
                <a:gd name="T41" fmla="*/ 149 h 182"/>
                <a:gd name="T42" fmla="*/ 380 w 412"/>
                <a:gd name="T43" fmla="*/ 149 h 182"/>
                <a:gd name="T44" fmla="*/ 380 w 412"/>
                <a:gd name="T45" fmla="*/ 32 h 182"/>
                <a:gd name="T46" fmla="*/ 220 w 412"/>
                <a:gd name="T47" fmla="*/ 32 h 182"/>
                <a:gd name="T48" fmla="*/ 220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7 w 412"/>
                <a:gd name="T61" fmla="*/ 115 h 182"/>
                <a:gd name="T62" fmla="*/ 100 w 412"/>
                <a:gd name="T63" fmla="*/ 115 h 182"/>
                <a:gd name="T64" fmla="*/ 100 w 412"/>
                <a:gd name="T65" fmla="*/ 116 h 182"/>
                <a:gd name="T66" fmla="*/ 71 w 412"/>
                <a:gd name="T67" fmla="*/ 116 h 182"/>
                <a:gd name="T68" fmla="*/ 71 w 412"/>
                <a:gd name="T69" fmla="*/ 115 h 182"/>
                <a:gd name="T70" fmla="*/ 70 w 412"/>
                <a:gd name="T71" fmla="*/ 115 h 182"/>
                <a:gd name="T72" fmla="*/ 69 w 412"/>
                <a:gd name="T73" fmla="*/ 61 h 182"/>
                <a:gd name="T74" fmla="*/ 100 w 412"/>
                <a:gd name="T75" fmla="*/ 61 h 182"/>
                <a:gd name="T76" fmla="*/ 100 w 412"/>
                <a:gd name="T77" fmla="*/ 84 h 182"/>
                <a:gd name="T78" fmla="*/ 124 w 412"/>
                <a:gd name="T79" fmla="*/ 84 h 182"/>
                <a:gd name="T80" fmla="*/ 124 w 412"/>
                <a:gd name="T81" fmla="*/ 33 h 182"/>
                <a:gd name="T82" fmla="*/ 33 w 412"/>
                <a:gd name="T83" fmla="*/ 33 h 182"/>
                <a:gd name="T84" fmla="*/ 33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3" y="150"/>
                  </a:moveTo>
                  <a:cubicBezTo>
                    <a:pt x="187" y="150"/>
                    <a:pt x="187" y="150"/>
                    <a:pt x="187" y="150"/>
                  </a:cubicBezTo>
                  <a:cubicBezTo>
                    <a:pt x="187" y="1"/>
                    <a:pt x="187" y="1"/>
                    <a:pt x="187"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80" y="181"/>
                    <a:pt x="380" y="181"/>
                    <a:pt x="380" y="181"/>
                  </a:cubicBezTo>
                  <a:cubicBezTo>
                    <a:pt x="380" y="181"/>
                    <a:pt x="380" y="181"/>
                    <a:pt x="380" y="181"/>
                  </a:cubicBezTo>
                  <a:cubicBezTo>
                    <a:pt x="256" y="182"/>
                    <a:pt x="256" y="182"/>
                    <a:pt x="256" y="182"/>
                  </a:cubicBezTo>
                  <a:cubicBezTo>
                    <a:pt x="256" y="143"/>
                    <a:pt x="255" y="100"/>
                    <a:pt x="255" y="62"/>
                  </a:cubicBezTo>
                  <a:cubicBezTo>
                    <a:pt x="285" y="62"/>
                    <a:pt x="313" y="62"/>
                    <a:pt x="342" y="62"/>
                  </a:cubicBezTo>
                  <a:cubicBezTo>
                    <a:pt x="342" y="62"/>
                    <a:pt x="342" y="62"/>
                    <a:pt x="342" y="62"/>
                  </a:cubicBezTo>
                  <a:cubicBezTo>
                    <a:pt x="342" y="62"/>
                    <a:pt x="342" y="62"/>
                    <a:pt x="342" y="62"/>
                  </a:cubicBezTo>
                  <a:cubicBezTo>
                    <a:pt x="342" y="94"/>
                    <a:pt x="342" y="94"/>
                    <a:pt x="342"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8" y="94"/>
                    <a:pt x="288" y="94"/>
                    <a:pt x="288" y="94"/>
                  </a:cubicBezTo>
                  <a:cubicBezTo>
                    <a:pt x="288" y="149"/>
                    <a:pt x="288" y="149"/>
                    <a:pt x="288" y="149"/>
                  </a:cubicBezTo>
                  <a:cubicBezTo>
                    <a:pt x="380" y="149"/>
                    <a:pt x="380" y="149"/>
                    <a:pt x="380" y="149"/>
                  </a:cubicBezTo>
                  <a:cubicBezTo>
                    <a:pt x="380" y="32"/>
                    <a:pt x="380" y="32"/>
                    <a:pt x="380" y="32"/>
                  </a:cubicBezTo>
                  <a:cubicBezTo>
                    <a:pt x="220" y="32"/>
                    <a:pt x="220" y="32"/>
                    <a:pt x="220" y="32"/>
                  </a:cubicBezTo>
                  <a:cubicBezTo>
                    <a:pt x="220" y="32"/>
                    <a:pt x="220" y="32"/>
                    <a:pt x="220"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7" y="115"/>
                    <a:pt x="157" y="115"/>
                    <a:pt x="157" y="115"/>
                  </a:cubicBezTo>
                  <a:cubicBezTo>
                    <a:pt x="100" y="115"/>
                    <a:pt x="100" y="115"/>
                    <a:pt x="100" y="115"/>
                  </a:cubicBezTo>
                  <a:cubicBezTo>
                    <a:pt x="100" y="116"/>
                    <a:pt x="100" y="116"/>
                    <a:pt x="100" y="116"/>
                  </a:cubicBezTo>
                  <a:cubicBezTo>
                    <a:pt x="71" y="116"/>
                    <a:pt x="71" y="116"/>
                    <a:pt x="71" y="116"/>
                  </a:cubicBezTo>
                  <a:cubicBezTo>
                    <a:pt x="71" y="115"/>
                    <a:pt x="71" y="115"/>
                    <a:pt x="71" y="115"/>
                  </a:cubicBezTo>
                  <a:cubicBezTo>
                    <a:pt x="70" y="115"/>
                    <a:pt x="70" y="115"/>
                    <a:pt x="70" y="115"/>
                  </a:cubicBezTo>
                  <a:cubicBezTo>
                    <a:pt x="69" y="61"/>
                    <a:pt x="69" y="61"/>
                    <a:pt x="69" y="61"/>
                  </a:cubicBezTo>
                  <a:cubicBezTo>
                    <a:pt x="100" y="61"/>
                    <a:pt x="100" y="61"/>
                    <a:pt x="100" y="61"/>
                  </a:cubicBezTo>
                  <a:cubicBezTo>
                    <a:pt x="100" y="84"/>
                    <a:pt x="100" y="84"/>
                    <a:pt x="100" y="84"/>
                  </a:cubicBezTo>
                  <a:cubicBezTo>
                    <a:pt x="124" y="84"/>
                    <a:pt x="124" y="84"/>
                    <a:pt x="124" y="84"/>
                  </a:cubicBezTo>
                  <a:cubicBezTo>
                    <a:pt x="124" y="33"/>
                    <a:pt x="124" y="33"/>
                    <a:pt x="124" y="33"/>
                  </a:cubicBezTo>
                  <a:cubicBezTo>
                    <a:pt x="33" y="33"/>
                    <a:pt x="33" y="33"/>
                    <a:pt x="33" y="33"/>
                  </a:cubicBezTo>
                  <a:lnTo>
                    <a:pt x="33"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34" name="Freeform 8"/>
            <p:cNvSpPr>
              <a:spLocks/>
            </p:cNvSpPr>
            <p:nvPr/>
          </p:nvSpPr>
          <p:spPr bwMode="auto">
            <a:xfrm>
              <a:off x="18682365" y="4800600"/>
              <a:ext cx="497260" cy="149111"/>
            </a:xfrm>
            <a:custGeom>
              <a:avLst/>
              <a:gdLst>
                <a:gd name="T0" fmla="*/ 33 w 412"/>
                <a:gd name="T1" fmla="*/ 150 h 182"/>
                <a:gd name="T2" fmla="*/ 187 w 412"/>
                <a:gd name="T3" fmla="*/ 150 h 182"/>
                <a:gd name="T4" fmla="*/ 187 w 412"/>
                <a:gd name="T5" fmla="*/ 1 h 182"/>
                <a:gd name="T6" fmla="*/ 187 w 412"/>
                <a:gd name="T7" fmla="*/ 1 h 182"/>
                <a:gd name="T8" fmla="*/ 187 w 412"/>
                <a:gd name="T9" fmla="*/ 1 h 182"/>
                <a:gd name="T10" fmla="*/ 412 w 412"/>
                <a:gd name="T11" fmla="*/ 0 h 182"/>
                <a:gd name="T12" fmla="*/ 412 w 412"/>
                <a:gd name="T13" fmla="*/ 181 h 182"/>
                <a:gd name="T14" fmla="*/ 380 w 412"/>
                <a:gd name="T15" fmla="*/ 181 h 182"/>
                <a:gd name="T16" fmla="*/ 380 w 412"/>
                <a:gd name="T17" fmla="*/ 181 h 182"/>
                <a:gd name="T18" fmla="*/ 256 w 412"/>
                <a:gd name="T19" fmla="*/ 182 h 182"/>
                <a:gd name="T20" fmla="*/ 255 w 412"/>
                <a:gd name="T21" fmla="*/ 62 h 182"/>
                <a:gd name="T22" fmla="*/ 342 w 412"/>
                <a:gd name="T23" fmla="*/ 62 h 182"/>
                <a:gd name="T24" fmla="*/ 342 w 412"/>
                <a:gd name="T25" fmla="*/ 62 h 182"/>
                <a:gd name="T26" fmla="*/ 342 w 412"/>
                <a:gd name="T27" fmla="*/ 62 h 182"/>
                <a:gd name="T28" fmla="*/ 342 w 412"/>
                <a:gd name="T29" fmla="*/ 94 h 182"/>
                <a:gd name="T30" fmla="*/ 342 w 412"/>
                <a:gd name="T31" fmla="*/ 94 h 182"/>
                <a:gd name="T32" fmla="*/ 342 w 412"/>
                <a:gd name="T33" fmla="*/ 116 h 182"/>
                <a:gd name="T34" fmla="*/ 313 w 412"/>
                <a:gd name="T35" fmla="*/ 116 h 182"/>
                <a:gd name="T36" fmla="*/ 313 w 412"/>
                <a:gd name="T37" fmla="*/ 94 h 182"/>
                <a:gd name="T38" fmla="*/ 288 w 412"/>
                <a:gd name="T39" fmla="*/ 94 h 182"/>
                <a:gd name="T40" fmla="*/ 288 w 412"/>
                <a:gd name="T41" fmla="*/ 149 h 182"/>
                <a:gd name="T42" fmla="*/ 380 w 412"/>
                <a:gd name="T43" fmla="*/ 149 h 182"/>
                <a:gd name="T44" fmla="*/ 380 w 412"/>
                <a:gd name="T45" fmla="*/ 32 h 182"/>
                <a:gd name="T46" fmla="*/ 220 w 412"/>
                <a:gd name="T47" fmla="*/ 32 h 182"/>
                <a:gd name="T48" fmla="*/ 220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7 w 412"/>
                <a:gd name="T61" fmla="*/ 115 h 182"/>
                <a:gd name="T62" fmla="*/ 100 w 412"/>
                <a:gd name="T63" fmla="*/ 115 h 182"/>
                <a:gd name="T64" fmla="*/ 100 w 412"/>
                <a:gd name="T65" fmla="*/ 116 h 182"/>
                <a:gd name="T66" fmla="*/ 71 w 412"/>
                <a:gd name="T67" fmla="*/ 116 h 182"/>
                <a:gd name="T68" fmla="*/ 71 w 412"/>
                <a:gd name="T69" fmla="*/ 115 h 182"/>
                <a:gd name="T70" fmla="*/ 70 w 412"/>
                <a:gd name="T71" fmla="*/ 115 h 182"/>
                <a:gd name="T72" fmla="*/ 69 w 412"/>
                <a:gd name="T73" fmla="*/ 61 h 182"/>
                <a:gd name="T74" fmla="*/ 100 w 412"/>
                <a:gd name="T75" fmla="*/ 61 h 182"/>
                <a:gd name="T76" fmla="*/ 100 w 412"/>
                <a:gd name="T77" fmla="*/ 84 h 182"/>
                <a:gd name="T78" fmla="*/ 124 w 412"/>
                <a:gd name="T79" fmla="*/ 84 h 182"/>
                <a:gd name="T80" fmla="*/ 124 w 412"/>
                <a:gd name="T81" fmla="*/ 33 h 182"/>
                <a:gd name="T82" fmla="*/ 33 w 412"/>
                <a:gd name="T83" fmla="*/ 33 h 182"/>
                <a:gd name="T84" fmla="*/ 33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3" y="150"/>
                  </a:moveTo>
                  <a:cubicBezTo>
                    <a:pt x="187" y="150"/>
                    <a:pt x="187" y="150"/>
                    <a:pt x="187" y="150"/>
                  </a:cubicBezTo>
                  <a:cubicBezTo>
                    <a:pt x="187" y="1"/>
                    <a:pt x="187" y="1"/>
                    <a:pt x="187"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80" y="181"/>
                    <a:pt x="380" y="181"/>
                    <a:pt x="380" y="181"/>
                  </a:cubicBezTo>
                  <a:cubicBezTo>
                    <a:pt x="380" y="181"/>
                    <a:pt x="380" y="181"/>
                    <a:pt x="380" y="181"/>
                  </a:cubicBezTo>
                  <a:cubicBezTo>
                    <a:pt x="256" y="182"/>
                    <a:pt x="256" y="182"/>
                    <a:pt x="256" y="182"/>
                  </a:cubicBezTo>
                  <a:cubicBezTo>
                    <a:pt x="256" y="143"/>
                    <a:pt x="255" y="100"/>
                    <a:pt x="255" y="62"/>
                  </a:cubicBezTo>
                  <a:cubicBezTo>
                    <a:pt x="285" y="62"/>
                    <a:pt x="313" y="62"/>
                    <a:pt x="342" y="62"/>
                  </a:cubicBezTo>
                  <a:cubicBezTo>
                    <a:pt x="342" y="62"/>
                    <a:pt x="342" y="62"/>
                    <a:pt x="342" y="62"/>
                  </a:cubicBezTo>
                  <a:cubicBezTo>
                    <a:pt x="342" y="62"/>
                    <a:pt x="342" y="62"/>
                    <a:pt x="342" y="62"/>
                  </a:cubicBezTo>
                  <a:cubicBezTo>
                    <a:pt x="342" y="94"/>
                    <a:pt x="342" y="94"/>
                    <a:pt x="342"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8" y="94"/>
                    <a:pt x="288" y="94"/>
                    <a:pt x="288" y="94"/>
                  </a:cubicBezTo>
                  <a:cubicBezTo>
                    <a:pt x="288" y="149"/>
                    <a:pt x="288" y="149"/>
                    <a:pt x="288" y="149"/>
                  </a:cubicBezTo>
                  <a:cubicBezTo>
                    <a:pt x="380" y="149"/>
                    <a:pt x="380" y="149"/>
                    <a:pt x="380" y="149"/>
                  </a:cubicBezTo>
                  <a:cubicBezTo>
                    <a:pt x="380" y="32"/>
                    <a:pt x="380" y="32"/>
                    <a:pt x="380" y="32"/>
                  </a:cubicBezTo>
                  <a:cubicBezTo>
                    <a:pt x="220" y="32"/>
                    <a:pt x="220" y="32"/>
                    <a:pt x="220" y="32"/>
                  </a:cubicBezTo>
                  <a:cubicBezTo>
                    <a:pt x="220" y="32"/>
                    <a:pt x="220" y="32"/>
                    <a:pt x="220"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7" y="115"/>
                    <a:pt x="157" y="115"/>
                    <a:pt x="157" y="115"/>
                  </a:cubicBezTo>
                  <a:cubicBezTo>
                    <a:pt x="100" y="115"/>
                    <a:pt x="100" y="115"/>
                    <a:pt x="100" y="115"/>
                  </a:cubicBezTo>
                  <a:cubicBezTo>
                    <a:pt x="100" y="116"/>
                    <a:pt x="100" y="116"/>
                    <a:pt x="100" y="116"/>
                  </a:cubicBezTo>
                  <a:cubicBezTo>
                    <a:pt x="71" y="116"/>
                    <a:pt x="71" y="116"/>
                    <a:pt x="71" y="116"/>
                  </a:cubicBezTo>
                  <a:cubicBezTo>
                    <a:pt x="71" y="115"/>
                    <a:pt x="71" y="115"/>
                    <a:pt x="71" y="115"/>
                  </a:cubicBezTo>
                  <a:cubicBezTo>
                    <a:pt x="70" y="115"/>
                    <a:pt x="70" y="115"/>
                    <a:pt x="70" y="115"/>
                  </a:cubicBezTo>
                  <a:cubicBezTo>
                    <a:pt x="69" y="61"/>
                    <a:pt x="69" y="61"/>
                    <a:pt x="69" y="61"/>
                  </a:cubicBezTo>
                  <a:cubicBezTo>
                    <a:pt x="100" y="61"/>
                    <a:pt x="100" y="61"/>
                    <a:pt x="100" y="61"/>
                  </a:cubicBezTo>
                  <a:cubicBezTo>
                    <a:pt x="100" y="84"/>
                    <a:pt x="100" y="84"/>
                    <a:pt x="100" y="84"/>
                  </a:cubicBezTo>
                  <a:cubicBezTo>
                    <a:pt x="124" y="84"/>
                    <a:pt x="124" y="84"/>
                    <a:pt x="124" y="84"/>
                  </a:cubicBezTo>
                  <a:cubicBezTo>
                    <a:pt x="124" y="33"/>
                    <a:pt x="124" y="33"/>
                    <a:pt x="124" y="33"/>
                  </a:cubicBezTo>
                  <a:cubicBezTo>
                    <a:pt x="33" y="33"/>
                    <a:pt x="33" y="33"/>
                    <a:pt x="33" y="33"/>
                  </a:cubicBezTo>
                  <a:lnTo>
                    <a:pt x="33"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35" name="Freeform 9"/>
            <p:cNvSpPr>
              <a:spLocks/>
            </p:cNvSpPr>
            <p:nvPr/>
          </p:nvSpPr>
          <p:spPr bwMode="auto">
            <a:xfrm>
              <a:off x="19209263" y="4800600"/>
              <a:ext cx="498907" cy="149111"/>
            </a:xfrm>
            <a:custGeom>
              <a:avLst/>
              <a:gdLst>
                <a:gd name="T0" fmla="*/ 32 w 412"/>
                <a:gd name="T1" fmla="*/ 150 h 182"/>
                <a:gd name="T2" fmla="*/ 186 w 412"/>
                <a:gd name="T3" fmla="*/ 150 h 182"/>
                <a:gd name="T4" fmla="*/ 186 w 412"/>
                <a:gd name="T5" fmla="*/ 1 h 182"/>
                <a:gd name="T6" fmla="*/ 187 w 412"/>
                <a:gd name="T7" fmla="*/ 1 h 182"/>
                <a:gd name="T8" fmla="*/ 187 w 412"/>
                <a:gd name="T9" fmla="*/ 1 h 182"/>
                <a:gd name="T10" fmla="*/ 412 w 412"/>
                <a:gd name="T11" fmla="*/ 0 h 182"/>
                <a:gd name="T12" fmla="*/ 412 w 412"/>
                <a:gd name="T13" fmla="*/ 181 h 182"/>
                <a:gd name="T14" fmla="*/ 379 w 412"/>
                <a:gd name="T15" fmla="*/ 181 h 182"/>
                <a:gd name="T16" fmla="*/ 379 w 412"/>
                <a:gd name="T17" fmla="*/ 181 h 182"/>
                <a:gd name="T18" fmla="*/ 256 w 412"/>
                <a:gd name="T19" fmla="*/ 182 h 182"/>
                <a:gd name="T20" fmla="*/ 255 w 412"/>
                <a:gd name="T21" fmla="*/ 62 h 182"/>
                <a:gd name="T22" fmla="*/ 342 w 412"/>
                <a:gd name="T23" fmla="*/ 62 h 182"/>
                <a:gd name="T24" fmla="*/ 342 w 412"/>
                <a:gd name="T25" fmla="*/ 62 h 182"/>
                <a:gd name="T26" fmla="*/ 342 w 412"/>
                <a:gd name="T27" fmla="*/ 62 h 182"/>
                <a:gd name="T28" fmla="*/ 342 w 412"/>
                <a:gd name="T29" fmla="*/ 94 h 182"/>
                <a:gd name="T30" fmla="*/ 342 w 412"/>
                <a:gd name="T31" fmla="*/ 94 h 182"/>
                <a:gd name="T32" fmla="*/ 342 w 412"/>
                <a:gd name="T33" fmla="*/ 116 h 182"/>
                <a:gd name="T34" fmla="*/ 313 w 412"/>
                <a:gd name="T35" fmla="*/ 116 h 182"/>
                <a:gd name="T36" fmla="*/ 313 w 412"/>
                <a:gd name="T37" fmla="*/ 94 h 182"/>
                <a:gd name="T38" fmla="*/ 288 w 412"/>
                <a:gd name="T39" fmla="*/ 94 h 182"/>
                <a:gd name="T40" fmla="*/ 288 w 412"/>
                <a:gd name="T41" fmla="*/ 149 h 182"/>
                <a:gd name="T42" fmla="*/ 379 w 412"/>
                <a:gd name="T43" fmla="*/ 149 h 182"/>
                <a:gd name="T44" fmla="*/ 379 w 412"/>
                <a:gd name="T45" fmla="*/ 32 h 182"/>
                <a:gd name="T46" fmla="*/ 220 w 412"/>
                <a:gd name="T47" fmla="*/ 32 h 182"/>
                <a:gd name="T48" fmla="*/ 220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6 w 412"/>
                <a:gd name="T61" fmla="*/ 115 h 182"/>
                <a:gd name="T62" fmla="*/ 99 w 412"/>
                <a:gd name="T63" fmla="*/ 115 h 182"/>
                <a:gd name="T64" fmla="*/ 99 w 412"/>
                <a:gd name="T65" fmla="*/ 116 h 182"/>
                <a:gd name="T66" fmla="*/ 70 w 412"/>
                <a:gd name="T67" fmla="*/ 116 h 182"/>
                <a:gd name="T68" fmla="*/ 70 w 412"/>
                <a:gd name="T69" fmla="*/ 115 h 182"/>
                <a:gd name="T70" fmla="*/ 69 w 412"/>
                <a:gd name="T71" fmla="*/ 115 h 182"/>
                <a:gd name="T72" fmla="*/ 69 w 412"/>
                <a:gd name="T73" fmla="*/ 61 h 182"/>
                <a:gd name="T74" fmla="*/ 99 w 412"/>
                <a:gd name="T75" fmla="*/ 61 h 182"/>
                <a:gd name="T76" fmla="*/ 99 w 412"/>
                <a:gd name="T77" fmla="*/ 84 h 182"/>
                <a:gd name="T78" fmla="*/ 123 w 412"/>
                <a:gd name="T79" fmla="*/ 84 h 182"/>
                <a:gd name="T80" fmla="*/ 123 w 412"/>
                <a:gd name="T81" fmla="*/ 33 h 182"/>
                <a:gd name="T82" fmla="*/ 32 w 412"/>
                <a:gd name="T83" fmla="*/ 33 h 182"/>
                <a:gd name="T84" fmla="*/ 32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2" y="150"/>
                  </a:moveTo>
                  <a:cubicBezTo>
                    <a:pt x="186" y="150"/>
                    <a:pt x="186" y="150"/>
                    <a:pt x="186" y="150"/>
                  </a:cubicBezTo>
                  <a:cubicBezTo>
                    <a:pt x="186" y="1"/>
                    <a:pt x="186" y="1"/>
                    <a:pt x="186"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79" y="181"/>
                    <a:pt x="379" y="181"/>
                    <a:pt x="379" y="181"/>
                  </a:cubicBezTo>
                  <a:cubicBezTo>
                    <a:pt x="379" y="181"/>
                    <a:pt x="379" y="181"/>
                    <a:pt x="379" y="181"/>
                  </a:cubicBezTo>
                  <a:cubicBezTo>
                    <a:pt x="256" y="182"/>
                    <a:pt x="256" y="182"/>
                    <a:pt x="256" y="182"/>
                  </a:cubicBezTo>
                  <a:cubicBezTo>
                    <a:pt x="256" y="143"/>
                    <a:pt x="255" y="100"/>
                    <a:pt x="255" y="62"/>
                  </a:cubicBezTo>
                  <a:cubicBezTo>
                    <a:pt x="284" y="62"/>
                    <a:pt x="313" y="62"/>
                    <a:pt x="342" y="62"/>
                  </a:cubicBezTo>
                  <a:cubicBezTo>
                    <a:pt x="342" y="62"/>
                    <a:pt x="342" y="62"/>
                    <a:pt x="342" y="62"/>
                  </a:cubicBezTo>
                  <a:cubicBezTo>
                    <a:pt x="342" y="62"/>
                    <a:pt x="342" y="62"/>
                    <a:pt x="342" y="62"/>
                  </a:cubicBezTo>
                  <a:cubicBezTo>
                    <a:pt x="342" y="94"/>
                    <a:pt x="342" y="94"/>
                    <a:pt x="342"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8" y="94"/>
                    <a:pt x="288" y="94"/>
                    <a:pt x="288" y="94"/>
                  </a:cubicBezTo>
                  <a:cubicBezTo>
                    <a:pt x="288" y="149"/>
                    <a:pt x="288" y="149"/>
                    <a:pt x="288" y="149"/>
                  </a:cubicBezTo>
                  <a:cubicBezTo>
                    <a:pt x="379" y="149"/>
                    <a:pt x="379" y="149"/>
                    <a:pt x="379" y="149"/>
                  </a:cubicBezTo>
                  <a:cubicBezTo>
                    <a:pt x="379" y="32"/>
                    <a:pt x="379" y="32"/>
                    <a:pt x="379" y="32"/>
                  </a:cubicBezTo>
                  <a:cubicBezTo>
                    <a:pt x="220" y="32"/>
                    <a:pt x="220" y="32"/>
                    <a:pt x="220" y="32"/>
                  </a:cubicBezTo>
                  <a:cubicBezTo>
                    <a:pt x="220" y="32"/>
                    <a:pt x="220" y="32"/>
                    <a:pt x="220"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6" y="115"/>
                    <a:pt x="156" y="115"/>
                    <a:pt x="156" y="115"/>
                  </a:cubicBezTo>
                  <a:cubicBezTo>
                    <a:pt x="99" y="115"/>
                    <a:pt x="99" y="115"/>
                    <a:pt x="99" y="115"/>
                  </a:cubicBezTo>
                  <a:cubicBezTo>
                    <a:pt x="99" y="116"/>
                    <a:pt x="99" y="116"/>
                    <a:pt x="99" y="116"/>
                  </a:cubicBezTo>
                  <a:cubicBezTo>
                    <a:pt x="70" y="116"/>
                    <a:pt x="70" y="116"/>
                    <a:pt x="70" y="116"/>
                  </a:cubicBezTo>
                  <a:cubicBezTo>
                    <a:pt x="70" y="115"/>
                    <a:pt x="70" y="115"/>
                    <a:pt x="70" y="115"/>
                  </a:cubicBezTo>
                  <a:cubicBezTo>
                    <a:pt x="69" y="115"/>
                    <a:pt x="69" y="115"/>
                    <a:pt x="69" y="115"/>
                  </a:cubicBezTo>
                  <a:cubicBezTo>
                    <a:pt x="69" y="61"/>
                    <a:pt x="69" y="61"/>
                    <a:pt x="69" y="61"/>
                  </a:cubicBezTo>
                  <a:cubicBezTo>
                    <a:pt x="99" y="61"/>
                    <a:pt x="99" y="61"/>
                    <a:pt x="99" y="61"/>
                  </a:cubicBezTo>
                  <a:cubicBezTo>
                    <a:pt x="99" y="84"/>
                    <a:pt x="99" y="84"/>
                    <a:pt x="99" y="84"/>
                  </a:cubicBezTo>
                  <a:cubicBezTo>
                    <a:pt x="123" y="84"/>
                    <a:pt x="123" y="84"/>
                    <a:pt x="123" y="84"/>
                  </a:cubicBezTo>
                  <a:cubicBezTo>
                    <a:pt x="123" y="33"/>
                    <a:pt x="123" y="33"/>
                    <a:pt x="123" y="33"/>
                  </a:cubicBezTo>
                  <a:cubicBezTo>
                    <a:pt x="32" y="33"/>
                    <a:pt x="32" y="33"/>
                    <a:pt x="32" y="33"/>
                  </a:cubicBezTo>
                  <a:lnTo>
                    <a:pt x="32"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grpSp>
      <p:pic>
        <p:nvPicPr>
          <p:cNvPr id="8" name="Picture 7"/>
          <p:cNvPicPr>
            <a:picLocks noChangeAspect="1"/>
          </p:cNvPicPr>
          <p:nvPr/>
        </p:nvPicPr>
        <p:blipFill rotWithShape="1">
          <a:blip r:embed="rId2">
            <a:extLst>
              <a:ext uri="{BEBA8EAE-BF5A-486C-A8C5-ECC9F3942E4B}">
                <a14:imgProps xmlns:a14="http://schemas.microsoft.com/office/drawing/2010/main">
                  <a14:imgLayer r:embed="rId3">
                    <a14:imgEffect>
                      <a14:backgroundRemoval t="1778" b="96000" l="3125" r="96875">
                        <a14:foregroundMark x1="20536" y1="72000" x2="79018" y2="75556"/>
                        <a14:foregroundMark x1="17857" y1="68889" x2="17857" y2="76000"/>
                        <a14:foregroundMark x1="17411" y1="67556" x2="83482" y2="68000"/>
                        <a14:foregroundMark x1="86607" y1="67556" x2="82589" y2="72444"/>
                        <a14:foregroundMark x1="82143" y1="77333" x2="85268" y2="79111"/>
                        <a14:foregroundMark x1="37946" y1="36889" x2="38393" y2="60444"/>
                        <a14:foregroundMark x1="58929" y1="39556" x2="57143" y2="62667"/>
                        <a14:foregroundMark x1="68750" y1="47111" x2="70089" y2="59556"/>
                        <a14:foregroundMark x1="36607" y1="40889" x2="19643" y2="55556"/>
                        <a14:foregroundMark x1="42411" y1="46667" x2="45536" y2="59556"/>
                        <a14:foregroundMark x1="50000" y1="52889" x2="53125" y2="64889"/>
                        <a14:foregroundMark x1="74107" y1="52889" x2="75893" y2="59111"/>
                        <a14:foregroundMark x1="29464" y1="50667" x2="29018" y2="61778"/>
                        <a14:backgroundMark x1="87500" y1="67556" x2="87500" y2="67556"/>
                      </a14:backgroundRemoval>
                    </a14:imgEffect>
                  </a14:imgLayer>
                </a14:imgProps>
              </a:ext>
              <a:ext uri="{28A0092B-C50C-407E-A947-70E740481C1C}">
                <a14:useLocalDpi xmlns:a14="http://schemas.microsoft.com/office/drawing/2010/main" val="0"/>
              </a:ext>
            </a:extLst>
          </a:blip>
          <a:srcRect l="9591" t="17646" r="10437" b="17595"/>
          <a:stretch/>
        </p:blipFill>
        <p:spPr>
          <a:xfrm>
            <a:off x="11342293" y="53231"/>
            <a:ext cx="847239" cy="689138"/>
          </a:xfrm>
          <a:prstGeom prst="rect">
            <a:avLst/>
          </a:prstGeom>
        </p:spPr>
      </p:pic>
      <p:sp>
        <p:nvSpPr>
          <p:cNvPr id="3" name="TextBox 2">
            <a:extLst>
              <a:ext uri="{FF2B5EF4-FFF2-40B4-BE49-F238E27FC236}">
                <a16:creationId xmlns:a16="http://schemas.microsoft.com/office/drawing/2014/main" xmlns="" id="{BE99E003-6449-A786-C005-C41C22EEC4D2}"/>
              </a:ext>
            </a:extLst>
          </p:cNvPr>
          <p:cNvSpPr txBox="1"/>
          <p:nvPr/>
        </p:nvSpPr>
        <p:spPr>
          <a:xfrm>
            <a:off x="2094956" y="136077"/>
            <a:ext cx="9956712" cy="523220"/>
          </a:xfrm>
          <a:prstGeom prst="rect">
            <a:avLst/>
          </a:prstGeom>
          <a:noFill/>
        </p:spPr>
        <p:txBody>
          <a:bodyPr wrap="square" rtlCol="0">
            <a:spAutoFit/>
          </a:bodyPr>
          <a:lstStyle/>
          <a:p>
            <a:r>
              <a:rPr lang="en-US" sz="2800" b="1" spc="-70" dirty="0" err="1">
                <a:solidFill>
                  <a:srgbClr val="800000"/>
                </a:solidFill>
              </a:rPr>
              <a:t>Bài</a:t>
            </a:r>
            <a:r>
              <a:rPr lang="en-US" sz="2800" b="1" spc="-70" dirty="0">
                <a:solidFill>
                  <a:srgbClr val="800000"/>
                </a:solidFill>
              </a:rPr>
              <a:t> 7. ANH HÙNG VÀ NGHỆ SĨ (VB NGHỊ LUẬN – TG NGUYỄN TRÃI)</a:t>
            </a:r>
          </a:p>
        </p:txBody>
      </p:sp>
      <p:pic>
        <p:nvPicPr>
          <p:cNvPr id="12" name="Picture 11">
            <a:extLst>
              <a:ext uri="{FF2B5EF4-FFF2-40B4-BE49-F238E27FC236}">
                <a16:creationId xmlns:a16="http://schemas.microsoft.com/office/drawing/2014/main" xmlns="" id="{91D7533A-9793-4C78-60E6-C92AA1AFB157}"/>
              </a:ext>
            </a:extLst>
          </p:cNvPr>
          <p:cNvPicPr>
            <a:picLocks noChangeAspect="1"/>
          </p:cNvPicPr>
          <p:nvPr/>
        </p:nvPicPr>
        <p:blipFill rotWithShape="1">
          <a:blip r:embed="rId4"/>
          <a:srcRect t="60678" b="273"/>
          <a:stretch/>
        </p:blipFill>
        <p:spPr>
          <a:xfrm>
            <a:off x="1102070" y="1396183"/>
            <a:ext cx="10060497" cy="4642873"/>
          </a:xfrm>
          <a:prstGeom prst="rect">
            <a:avLst/>
          </a:prstGeom>
        </p:spPr>
      </p:pic>
    </p:spTree>
    <p:extLst>
      <p:ext uri="{BB962C8B-B14F-4D97-AF65-F5344CB8AC3E}">
        <p14:creationId xmlns:p14="http://schemas.microsoft.com/office/powerpoint/2010/main" val="3684752630"/>
      </p:ext>
    </p:extLst>
  </p:cSld>
  <p:clrMapOvr>
    <a:masterClrMapping/>
  </p:clrMapOvr>
  <p:transition spd="slow">
    <p:split orient="vert"/>
  </p:transition>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Shape 151"/>
        <p:cNvGrpSpPr/>
        <p:nvPr/>
      </p:nvGrpSpPr>
      <p:grpSpPr>
        <a:xfrm>
          <a:off x="0" y="0"/>
          <a:ext cx="0" cy="0"/>
          <a:chOff x="0" y="0"/>
          <a:chExt cx="0" cy="0"/>
        </a:xfrm>
      </p:grpSpPr>
      <p:sp>
        <p:nvSpPr>
          <p:cNvPr id="152" name="Google Shape;152;p23"/>
          <p:cNvSpPr txBox="1">
            <a:spLocks noGrp="1"/>
          </p:cNvSpPr>
          <p:nvPr>
            <p:ph type="body" idx="1"/>
          </p:nvPr>
        </p:nvSpPr>
        <p:spPr>
          <a:xfrm>
            <a:off x="3676967" y="1498600"/>
            <a:ext cx="3600800" cy="4128000"/>
          </a:xfrm>
          <a:prstGeom prst="rect">
            <a:avLst/>
          </a:prstGeom>
          <a:solidFill>
            <a:schemeClr val="accent3">
              <a:lumMod val="20000"/>
              <a:lumOff val="80000"/>
            </a:schemeClr>
          </a:solidFill>
          <a:ln>
            <a:solidFill>
              <a:srgbClr val="C00000"/>
            </a:solidFill>
          </a:ln>
        </p:spPr>
        <p:txBody>
          <a:bodyPr spcFirstLastPara="1" wrap="square" lIns="121897" tIns="121897" rIns="121897" bIns="121897" anchor="t" anchorCtr="0">
            <a:noAutofit/>
          </a:bodyPr>
          <a:lstStyle/>
          <a:p>
            <a:pPr marL="0" indent="0">
              <a:buNone/>
            </a:pPr>
            <a:r>
              <a:rPr lang="en-US" b="1" dirty="0"/>
              <a:t>4. </a:t>
            </a:r>
            <a:r>
              <a:rPr lang="en-US" b="1" dirty="0" err="1"/>
              <a:t>Bối</a:t>
            </a:r>
            <a:r>
              <a:rPr lang="en-US" b="1" dirty="0"/>
              <a:t> </a:t>
            </a:r>
            <a:r>
              <a:rPr lang="en-US" b="1" dirty="0" err="1"/>
              <a:t>cảnh</a:t>
            </a:r>
            <a:r>
              <a:rPr lang="en-US" b="1" dirty="0"/>
              <a:t> </a:t>
            </a:r>
            <a:r>
              <a:rPr lang="en-US" b="1" dirty="0" err="1"/>
              <a:t>lịch</a:t>
            </a:r>
            <a:r>
              <a:rPr lang="en-US" b="1" dirty="0"/>
              <a:t> </a:t>
            </a:r>
            <a:r>
              <a:rPr lang="en-US" b="1" dirty="0" err="1"/>
              <a:t>sử</a:t>
            </a:r>
            <a:r>
              <a:rPr lang="en-US" b="1" dirty="0"/>
              <a:t>, </a:t>
            </a:r>
            <a:r>
              <a:rPr lang="en-US" b="1" dirty="0" err="1"/>
              <a:t>văn</a:t>
            </a:r>
            <a:r>
              <a:rPr lang="en-US" b="1" dirty="0"/>
              <a:t> </a:t>
            </a:r>
            <a:r>
              <a:rPr lang="en-US" b="1" dirty="0" err="1"/>
              <a:t>hóa</a:t>
            </a:r>
            <a:r>
              <a:rPr lang="en-US" b="1" dirty="0"/>
              <a:t>, </a:t>
            </a:r>
            <a:r>
              <a:rPr lang="en-US" b="1" dirty="0" err="1"/>
              <a:t>xã</a:t>
            </a:r>
            <a:r>
              <a:rPr lang="en-US" b="1" dirty="0"/>
              <a:t> </a:t>
            </a:r>
            <a:r>
              <a:rPr lang="en-US" b="1" dirty="0" err="1"/>
              <a:t>hội</a:t>
            </a:r>
            <a:r>
              <a:rPr lang="en-US" b="1" dirty="0"/>
              <a:t> </a:t>
            </a:r>
            <a:r>
              <a:rPr lang="en-US" b="1" dirty="0" err="1"/>
              <a:t>có</a:t>
            </a:r>
            <a:r>
              <a:rPr lang="en-US" b="1" dirty="0"/>
              <a:t> </a:t>
            </a:r>
            <a:r>
              <a:rPr lang="en-US" b="1" dirty="0" err="1"/>
              <a:t>vai</a:t>
            </a:r>
            <a:r>
              <a:rPr lang="en-US" b="1" dirty="0"/>
              <a:t> </a:t>
            </a:r>
            <a:r>
              <a:rPr lang="en-US" b="1" dirty="0" err="1"/>
              <a:t>trò</a:t>
            </a:r>
            <a:r>
              <a:rPr lang="en-US" b="1" dirty="0"/>
              <a:t> </a:t>
            </a:r>
            <a:r>
              <a:rPr lang="en-US" b="1" dirty="0" err="1"/>
              <a:t>gì</a:t>
            </a:r>
            <a:r>
              <a:rPr lang="en-US" b="1" dirty="0"/>
              <a:t> </a:t>
            </a:r>
            <a:r>
              <a:rPr lang="en-US" b="1" dirty="0" err="1"/>
              <a:t>trong</a:t>
            </a:r>
            <a:r>
              <a:rPr lang="en-US" b="1" dirty="0"/>
              <a:t> </a:t>
            </a:r>
            <a:r>
              <a:rPr lang="en-US" b="1" dirty="0" err="1"/>
              <a:t>việc</a:t>
            </a:r>
            <a:r>
              <a:rPr lang="en-US" b="1" dirty="0"/>
              <a:t> </a:t>
            </a:r>
            <a:r>
              <a:rPr lang="en-US" b="1" dirty="0" err="1"/>
              <a:t>tìm</a:t>
            </a:r>
            <a:r>
              <a:rPr lang="en-US" b="1" dirty="0"/>
              <a:t> </a:t>
            </a:r>
            <a:r>
              <a:rPr lang="en-US" b="1" dirty="0" err="1"/>
              <a:t>hiểu</a:t>
            </a:r>
            <a:r>
              <a:rPr lang="en-US" b="1" dirty="0"/>
              <a:t> </a:t>
            </a:r>
            <a:r>
              <a:rPr lang="en-US" b="1" dirty="0" err="1"/>
              <a:t>văn</a:t>
            </a:r>
            <a:r>
              <a:rPr lang="en-US" b="1" dirty="0"/>
              <a:t> </a:t>
            </a:r>
            <a:r>
              <a:rPr lang="en-US" b="1" dirty="0" err="1"/>
              <a:t>bản</a:t>
            </a:r>
            <a:r>
              <a:rPr lang="en-US" b="1" dirty="0"/>
              <a:t> </a:t>
            </a:r>
            <a:r>
              <a:rPr lang="en-US" b="1" dirty="0" err="1"/>
              <a:t>nghị</a:t>
            </a:r>
            <a:r>
              <a:rPr lang="en-US" b="1" dirty="0"/>
              <a:t> </a:t>
            </a:r>
            <a:r>
              <a:rPr lang="en-US" b="1" dirty="0" err="1"/>
              <a:t>luận</a:t>
            </a:r>
            <a:r>
              <a:rPr lang="en-US" b="1" dirty="0"/>
              <a:t>? </a:t>
            </a:r>
            <a:endParaRPr lang="en-US" b="1" dirty="0" smtClean="0"/>
          </a:p>
        </p:txBody>
      </p:sp>
      <p:sp>
        <p:nvSpPr>
          <p:cNvPr id="153" name="Google Shape;153;p23"/>
          <p:cNvSpPr txBox="1">
            <a:spLocks noGrp="1"/>
          </p:cNvSpPr>
          <p:nvPr>
            <p:ph type="title"/>
          </p:nvPr>
        </p:nvSpPr>
        <p:spPr>
          <a:xfrm>
            <a:off x="712813" y="721572"/>
            <a:ext cx="2151200" cy="1143200"/>
          </a:xfrm>
          <a:prstGeom prst="rect">
            <a:avLst/>
          </a:prstGeom>
        </p:spPr>
        <p:txBody>
          <a:bodyPr spcFirstLastPara="1" wrap="square" lIns="121897" tIns="121897" rIns="121897" bIns="121897" anchor="t" anchorCtr="0">
            <a:noAutofit/>
          </a:bodyPr>
          <a:lstStyle/>
          <a:p>
            <a:pPr algn="just"/>
            <a:r>
              <a:rPr lang="en-US" sz="3600" b="1" dirty="0" err="1"/>
              <a:t>Phiếu</a:t>
            </a:r>
            <a:r>
              <a:rPr lang="en-US" sz="3600" b="1" dirty="0"/>
              <a:t> </a:t>
            </a:r>
            <a:r>
              <a:rPr lang="en-US" sz="3600" b="1" dirty="0" err="1"/>
              <a:t>học</a:t>
            </a:r>
            <a:r>
              <a:rPr lang="en-US" sz="3600" b="1" dirty="0"/>
              <a:t> </a:t>
            </a:r>
            <a:r>
              <a:rPr lang="en-US" sz="3600" b="1" dirty="0" err="1"/>
              <a:t>tập</a:t>
            </a:r>
            <a:r>
              <a:rPr lang="en-US" sz="3600" b="1" dirty="0"/>
              <a:t> </a:t>
            </a:r>
            <a:r>
              <a:rPr lang="en-US" sz="3600" b="1" dirty="0" err="1"/>
              <a:t>số</a:t>
            </a:r>
            <a:r>
              <a:rPr lang="en-US" sz="3600" b="1" dirty="0"/>
              <a:t> 1</a:t>
            </a:r>
            <a:endParaRPr sz="3600" dirty="0"/>
          </a:p>
        </p:txBody>
      </p:sp>
      <p:sp>
        <p:nvSpPr>
          <p:cNvPr id="154" name="Google Shape;154;p23"/>
          <p:cNvSpPr txBox="1">
            <a:spLocks noGrp="1"/>
          </p:cNvSpPr>
          <p:nvPr>
            <p:ph type="body" idx="2"/>
          </p:nvPr>
        </p:nvSpPr>
        <p:spPr>
          <a:xfrm>
            <a:off x="7494537" y="1498600"/>
            <a:ext cx="3600800" cy="4128000"/>
          </a:xfrm>
          <a:prstGeom prst="rect">
            <a:avLst/>
          </a:prstGeom>
          <a:solidFill>
            <a:schemeClr val="accent3">
              <a:lumMod val="20000"/>
              <a:lumOff val="80000"/>
            </a:schemeClr>
          </a:solidFill>
          <a:ln>
            <a:solidFill>
              <a:srgbClr val="C00000"/>
            </a:solidFill>
          </a:ln>
        </p:spPr>
        <p:txBody>
          <a:bodyPr spcFirstLastPara="1" wrap="square" lIns="121897" tIns="121897" rIns="121897" bIns="121897" anchor="t" anchorCtr="0">
            <a:noAutofit/>
          </a:bodyPr>
          <a:lstStyle/>
          <a:p>
            <a:pPr marL="0" indent="0">
              <a:buNone/>
            </a:pPr>
            <a:r>
              <a:rPr lang="en-US" dirty="0"/>
              <a:t>Cho </a:t>
            </a:r>
            <a:r>
              <a:rPr lang="en-US" dirty="0" err="1"/>
              <a:t>Ví</a:t>
            </a:r>
            <a:r>
              <a:rPr lang="en-US" dirty="0"/>
              <a:t> </a:t>
            </a:r>
            <a:r>
              <a:rPr lang="en-US" dirty="0" err="1"/>
              <a:t>dụ</a:t>
            </a:r>
            <a:r>
              <a:rPr lang="en-US" dirty="0"/>
              <a:t> (</a:t>
            </a:r>
            <a:r>
              <a:rPr lang="en-US" dirty="0" err="1"/>
              <a:t>khác</a:t>
            </a:r>
            <a:r>
              <a:rPr lang="en-US" dirty="0"/>
              <a:t> SGK</a:t>
            </a:r>
            <a:r>
              <a:rPr lang="en-US" dirty="0" smtClean="0"/>
              <a:t>)</a:t>
            </a:r>
            <a:endParaRPr b="1" dirty="0" smtClean="0"/>
          </a:p>
        </p:txBody>
      </p:sp>
      <p:sp>
        <p:nvSpPr>
          <p:cNvPr id="155" name="Google Shape;155;p23"/>
          <p:cNvSpPr txBox="1">
            <a:spLocks noGrp="1"/>
          </p:cNvSpPr>
          <p:nvPr>
            <p:ph type="sldNum" idx="12"/>
          </p:nvPr>
        </p:nvSpPr>
        <p:spPr>
          <a:xfrm>
            <a:off x="11409045" y="6333135"/>
            <a:ext cx="731600" cy="524800"/>
          </a:xfrm>
          <a:prstGeom prst="rect">
            <a:avLst/>
          </a:prstGeom>
        </p:spPr>
        <p:txBody>
          <a:bodyPr spcFirstLastPara="1" wrap="square" lIns="121897" tIns="121897" rIns="121897" bIns="121897" anchor="t" anchorCtr="0">
            <a:noAutofit/>
          </a:bodyPr>
          <a:lstStyle/>
          <a:p>
            <a:pPr algn="r"/>
            <a:fld id="{00000000-1234-1234-1234-123412341234}" type="slidenum">
              <a:rPr lang="en"/>
              <a:pPr algn="r"/>
              <a:t>17</a:t>
            </a:fld>
            <a:endParaRPr/>
          </a:p>
        </p:txBody>
      </p:sp>
      <p:sp>
        <p:nvSpPr>
          <p:cNvPr id="6" name="Freeform 3"/>
          <p:cNvSpPr>
            <a:spLocks/>
          </p:cNvSpPr>
          <p:nvPr/>
        </p:nvSpPr>
        <p:spPr bwMode="auto">
          <a:xfrm>
            <a:off x="1893557" y="71677"/>
            <a:ext cx="10315903" cy="684643"/>
          </a:xfrm>
          <a:custGeom>
            <a:avLst/>
            <a:gdLst>
              <a:gd name="T0" fmla="+- 0 3326 3326"/>
              <a:gd name="T1" fmla="*/ T0 w 7474"/>
              <a:gd name="T2" fmla="+- 0 2203 761"/>
              <a:gd name="T3" fmla="*/ 2203 h 1443"/>
              <a:gd name="T4" fmla="+- 0 3485 3326"/>
              <a:gd name="T5" fmla="*/ T4 w 7474"/>
              <a:gd name="T6" fmla="+- 0 761 761"/>
              <a:gd name="T7" fmla="*/ 761 h 1443"/>
              <a:gd name="T8" fmla="+- 0 10800 3326"/>
              <a:gd name="T9" fmla="*/ T8 w 7474"/>
              <a:gd name="T10" fmla="+- 0 761 761"/>
              <a:gd name="T11" fmla="*/ 761 h 1443"/>
              <a:gd name="T12" fmla="+- 0 10800 3326"/>
              <a:gd name="T13" fmla="*/ T12 w 7474"/>
              <a:gd name="T14" fmla="+- 0 2191 761"/>
              <a:gd name="T15" fmla="*/ 2191 h 1443"/>
              <a:gd name="T16" fmla="+- 0 3326 3326"/>
              <a:gd name="T17" fmla="*/ T16 w 7474"/>
              <a:gd name="T18" fmla="+- 0 2203 761"/>
              <a:gd name="T19" fmla="*/ 2203 h 1443"/>
            </a:gdLst>
            <a:ahLst/>
            <a:cxnLst>
              <a:cxn ang="0">
                <a:pos x="T1" y="T3"/>
              </a:cxn>
              <a:cxn ang="0">
                <a:pos x="T5" y="T7"/>
              </a:cxn>
              <a:cxn ang="0">
                <a:pos x="T9" y="T11"/>
              </a:cxn>
              <a:cxn ang="0">
                <a:pos x="T13" y="T15"/>
              </a:cxn>
              <a:cxn ang="0">
                <a:pos x="T17" y="T19"/>
              </a:cxn>
            </a:cxnLst>
            <a:rect l="0" t="0" r="r" b="b"/>
            <a:pathLst>
              <a:path w="7474" h="1443">
                <a:moveTo>
                  <a:pt x="0" y="1442"/>
                </a:moveTo>
                <a:lnTo>
                  <a:pt x="159" y="0"/>
                </a:lnTo>
                <a:lnTo>
                  <a:pt x="7474" y="0"/>
                </a:lnTo>
                <a:lnTo>
                  <a:pt x="7474" y="1430"/>
                </a:lnTo>
                <a:lnTo>
                  <a:pt x="0" y="1442"/>
                </a:lnTo>
                <a:close/>
              </a:path>
            </a:pathLst>
          </a:custGeom>
          <a:solidFill>
            <a:srgbClr val="FBFBE1"/>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 name="Freeform 6"/>
          <p:cNvSpPr>
            <a:spLocks/>
          </p:cNvSpPr>
          <p:nvPr/>
        </p:nvSpPr>
        <p:spPr bwMode="auto">
          <a:xfrm>
            <a:off x="889114" y="71678"/>
            <a:ext cx="772509" cy="684642"/>
          </a:xfrm>
          <a:custGeom>
            <a:avLst/>
            <a:gdLst>
              <a:gd name="T0" fmla="+- 0 2798 1553"/>
              <a:gd name="T1" fmla="*/ T0 w 1246"/>
              <a:gd name="T2" fmla="+- 0 2203 761"/>
              <a:gd name="T3" fmla="*/ 2203 h 1443"/>
              <a:gd name="T4" fmla="+- 0 1553 1553"/>
              <a:gd name="T5" fmla="*/ T4 w 1246"/>
              <a:gd name="T6" fmla="+- 0 2203 761"/>
              <a:gd name="T7" fmla="*/ 2203 h 1443"/>
              <a:gd name="T8" fmla="+- 0 1553 1553"/>
              <a:gd name="T9" fmla="*/ T8 w 1246"/>
              <a:gd name="T10" fmla="+- 0 761 761"/>
              <a:gd name="T11" fmla="*/ 761 h 1443"/>
              <a:gd name="T12" fmla="+- 0 2731 1553"/>
              <a:gd name="T13" fmla="*/ T12 w 1246"/>
              <a:gd name="T14" fmla="+- 0 761 761"/>
              <a:gd name="T15" fmla="*/ 761 h 1443"/>
              <a:gd name="T16" fmla="+- 0 2798 1553"/>
              <a:gd name="T17" fmla="*/ T16 w 1246"/>
              <a:gd name="T18" fmla="+- 0 2203 761"/>
              <a:gd name="T19" fmla="*/ 2203 h 1443"/>
            </a:gdLst>
            <a:ahLst/>
            <a:cxnLst>
              <a:cxn ang="0">
                <a:pos x="T1" y="T3"/>
              </a:cxn>
              <a:cxn ang="0">
                <a:pos x="T5" y="T7"/>
              </a:cxn>
              <a:cxn ang="0">
                <a:pos x="T9" y="T11"/>
              </a:cxn>
              <a:cxn ang="0">
                <a:pos x="T13" y="T15"/>
              </a:cxn>
              <a:cxn ang="0">
                <a:pos x="T17" y="T19"/>
              </a:cxn>
            </a:cxnLst>
            <a:rect l="0" t="0" r="r" b="b"/>
            <a:pathLst>
              <a:path w="1246" h="1443">
                <a:moveTo>
                  <a:pt x="1245" y="1442"/>
                </a:moveTo>
                <a:lnTo>
                  <a:pt x="0" y="1442"/>
                </a:lnTo>
                <a:lnTo>
                  <a:pt x="0" y="0"/>
                </a:lnTo>
                <a:lnTo>
                  <a:pt x="1178" y="0"/>
                </a:lnTo>
                <a:lnTo>
                  <a:pt x="1245" y="1442"/>
                </a:lnTo>
                <a:close/>
              </a:path>
            </a:pathLst>
          </a:custGeom>
          <a:solidFill>
            <a:srgbClr val="F4832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 name="Rectangle 7"/>
          <p:cNvSpPr/>
          <p:nvPr/>
        </p:nvSpPr>
        <p:spPr>
          <a:xfrm>
            <a:off x="889114" y="88180"/>
            <a:ext cx="719416" cy="58064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smtClean="0">
                <a:latin typeface="Times New Roman" panose="02020603050405020304" pitchFamily="18" charset="0"/>
                <a:cs typeface="Times New Roman" panose="02020603050405020304" pitchFamily="18" charset="0"/>
              </a:rPr>
              <a:t>LỚP</a:t>
            </a:r>
          </a:p>
          <a:p>
            <a:pPr algn="ctr"/>
            <a:r>
              <a:rPr lang="en-US" b="1" dirty="0" smtClean="0">
                <a:latin typeface="Times New Roman" panose="02020603050405020304" pitchFamily="18" charset="0"/>
                <a:cs typeface="Times New Roman" panose="02020603050405020304" pitchFamily="18" charset="0"/>
              </a:rPr>
              <a:t>10</a:t>
            </a:r>
            <a:endParaRPr lang="en-US" b="1" dirty="0">
              <a:latin typeface="Times New Roman" panose="02020603050405020304" pitchFamily="18" charset="0"/>
              <a:cs typeface="Times New Roman" panose="02020603050405020304" pitchFamily="18" charset="0"/>
            </a:endParaRPr>
          </a:p>
        </p:txBody>
      </p:sp>
      <p:sp>
        <p:nvSpPr>
          <p:cNvPr id="9" name="Rectangle 8"/>
          <p:cNvSpPr/>
          <p:nvPr/>
        </p:nvSpPr>
        <p:spPr>
          <a:xfrm>
            <a:off x="2147475" y="131928"/>
            <a:ext cx="10044525" cy="56414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b="1" dirty="0" smtClean="0">
                <a:solidFill>
                  <a:srgbClr val="C00000"/>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BÀI 7. ANH HÙNG VÀ NGHỆ SĨ (VĂN BẢN NGHỊ LUẬN)</a:t>
            </a:r>
            <a:endParaRPr lang="en-US" sz="2800" b="1" dirty="0">
              <a:solidFill>
                <a:srgbClr val="C00000"/>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endParaRPr>
          </a:p>
        </p:txBody>
      </p:sp>
      <p:sp>
        <p:nvSpPr>
          <p:cNvPr id="10" name="Rounded Rectangle 9"/>
          <p:cNvSpPr/>
          <p:nvPr/>
        </p:nvSpPr>
        <p:spPr>
          <a:xfrm>
            <a:off x="94594" y="71678"/>
            <a:ext cx="747224" cy="684642"/>
          </a:xfrm>
          <a:prstGeom prst="roundRect">
            <a:avLst/>
          </a:prstGeom>
          <a:solidFill>
            <a:schemeClr val="accent6">
              <a:lumMod val="75000"/>
            </a:schemeClr>
          </a:solidFill>
          <a:ln>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700" b="1" dirty="0" smtClean="0">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NGỮ VĂN</a:t>
            </a:r>
            <a:endParaRPr lang="en-US" sz="1700" b="1" dirty="0">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endParaRPr>
          </a:p>
        </p:txBody>
      </p:sp>
      <p:grpSp>
        <p:nvGrpSpPr>
          <p:cNvPr id="11" name="Group 10"/>
          <p:cNvGrpSpPr/>
          <p:nvPr/>
        </p:nvGrpSpPr>
        <p:grpSpPr>
          <a:xfrm>
            <a:off x="1608530" y="53231"/>
            <a:ext cx="538945" cy="821412"/>
            <a:chOff x="908603" y="80216"/>
            <a:chExt cx="538945" cy="676514"/>
          </a:xfrm>
        </p:grpSpPr>
        <p:sp>
          <p:nvSpPr>
            <p:cNvPr id="12" name="Freeform 4"/>
            <p:cNvSpPr>
              <a:spLocks/>
            </p:cNvSpPr>
            <p:nvPr/>
          </p:nvSpPr>
          <p:spPr bwMode="auto">
            <a:xfrm>
              <a:off x="1136046" y="80216"/>
              <a:ext cx="311502" cy="676514"/>
            </a:xfrm>
            <a:custGeom>
              <a:avLst/>
              <a:gdLst>
                <a:gd name="T0" fmla="+- 0 3055 3055"/>
                <a:gd name="T1" fmla="*/ T0 w 430"/>
                <a:gd name="T2" fmla="+- 0 2450 761"/>
                <a:gd name="T3" fmla="*/ 2450 h 1690"/>
                <a:gd name="T4" fmla="+- 0 3086 3055"/>
                <a:gd name="T5" fmla="*/ T4 w 430"/>
                <a:gd name="T6" fmla="+- 0 1116 761"/>
                <a:gd name="T7" fmla="*/ 1116 h 1690"/>
                <a:gd name="T8" fmla="+- 0 3485 3055"/>
                <a:gd name="T9" fmla="*/ T8 w 430"/>
                <a:gd name="T10" fmla="+- 0 761 761"/>
                <a:gd name="T11" fmla="*/ 761 h 1690"/>
                <a:gd name="T12" fmla="+- 0 3326 3055"/>
                <a:gd name="T13" fmla="*/ T12 w 430"/>
                <a:gd name="T14" fmla="+- 0 2203 761"/>
                <a:gd name="T15" fmla="*/ 2203 h 1690"/>
                <a:gd name="T16" fmla="+- 0 3055 3055"/>
                <a:gd name="T17" fmla="*/ T16 w 430"/>
                <a:gd name="T18" fmla="+- 0 2450 761"/>
                <a:gd name="T19" fmla="*/ 2450 h 1690"/>
              </a:gdLst>
              <a:ahLst/>
              <a:cxnLst>
                <a:cxn ang="0">
                  <a:pos x="T1" y="T3"/>
                </a:cxn>
                <a:cxn ang="0">
                  <a:pos x="T5" y="T7"/>
                </a:cxn>
                <a:cxn ang="0">
                  <a:pos x="T9" y="T11"/>
                </a:cxn>
                <a:cxn ang="0">
                  <a:pos x="T13" y="T15"/>
                </a:cxn>
                <a:cxn ang="0">
                  <a:pos x="T17" y="T19"/>
                </a:cxn>
              </a:cxnLst>
              <a:rect l="0" t="0" r="r" b="b"/>
              <a:pathLst>
                <a:path w="430" h="1690">
                  <a:moveTo>
                    <a:pt x="0" y="1689"/>
                  </a:moveTo>
                  <a:lnTo>
                    <a:pt x="31" y="355"/>
                  </a:lnTo>
                  <a:lnTo>
                    <a:pt x="430" y="0"/>
                  </a:lnTo>
                  <a:lnTo>
                    <a:pt x="271" y="1442"/>
                  </a:lnTo>
                  <a:lnTo>
                    <a:pt x="0" y="1689"/>
                  </a:lnTo>
                  <a:close/>
                </a:path>
              </a:pathLst>
            </a:custGeom>
            <a:solidFill>
              <a:srgbClr val="FBB6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 name="Freeform 5"/>
            <p:cNvSpPr>
              <a:spLocks/>
            </p:cNvSpPr>
            <p:nvPr/>
          </p:nvSpPr>
          <p:spPr bwMode="auto">
            <a:xfrm>
              <a:off x="908603" y="80216"/>
              <a:ext cx="258983" cy="676514"/>
            </a:xfrm>
            <a:custGeom>
              <a:avLst/>
              <a:gdLst>
                <a:gd name="T0" fmla="+- 0 3055 2731"/>
                <a:gd name="T1" fmla="*/ T0 w 356"/>
                <a:gd name="T2" fmla="+- 0 2450 761"/>
                <a:gd name="T3" fmla="*/ 2450 h 1690"/>
                <a:gd name="T4" fmla="+- 0 2798 2731"/>
                <a:gd name="T5" fmla="*/ T4 w 356"/>
                <a:gd name="T6" fmla="+- 0 2203 761"/>
                <a:gd name="T7" fmla="*/ 2203 h 1690"/>
                <a:gd name="T8" fmla="+- 0 2731 2731"/>
                <a:gd name="T9" fmla="*/ T8 w 356"/>
                <a:gd name="T10" fmla="+- 0 761 761"/>
                <a:gd name="T11" fmla="*/ 761 h 1690"/>
                <a:gd name="T12" fmla="+- 0 3086 2731"/>
                <a:gd name="T13" fmla="*/ T12 w 356"/>
                <a:gd name="T14" fmla="+- 0 1116 761"/>
                <a:gd name="T15" fmla="*/ 1116 h 1690"/>
                <a:gd name="T16" fmla="+- 0 3055 2731"/>
                <a:gd name="T17" fmla="*/ T16 w 356"/>
                <a:gd name="T18" fmla="+- 0 2450 761"/>
                <a:gd name="T19" fmla="*/ 2450 h 1690"/>
              </a:gdLst>
              <a:ahLst/>
              <a:cxnLst>
                <a:cxn ang="0">
                  <a:pos x="T1" y="T3"/>
                </a:cxn>
                <a:cxn ang="0">
                  <a:pos x="T5" y="T7"/>
                </a:cxn>
                <a:cxn ang="0">
                  <a:pos x="T9" y="T11"/>
                </a:cxn>
                <a:cxn ang="0">
                  <a:pos x="T13" y="T15"/>
                </a:cxn>
                <a:cxn ang="0">
                  <a:pos x="T17" y="T19"/>
                </a:cxn>
              </a:cxnLst>
              <a:rect l="0" t="0" r="r" b="b"/>
              <a:pathLst>
                <a:path w="356" h="1690">
                  <a:moveTo>
                    <a:pt x="324" y="1689"/>
                  </a:moveTo>
                  <a:lnTo>
                    <a:pt x="67" y="1442"/>
                  </a:lnTo>
                  <a:lnTo>
                    <a:pt x="0" y="0"/>
                  </a:lnTo>
                  <a:lnTo>
                    <a:pt x="355" y="355"/>
                  </a:lnTo>
                  <a:lnTo>
                    <a:pt x="324" y="1689"/>
                  </a:lnTo>
                  <a:close/>
                </a:path>
              </a:pathLst>
            </a:custGeom>
            <a:solidFill>
              <a:srgbClr val="DB6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2821891872"/>
      </p:ext>
    </p:extLst>
  </p:cSld>
  <p:clrMapOvr>
    <a:masterClrMapping/>
  </p:clrMapOvr>
  <p:timing>
    <p:tnLst>
      <p:par>
        <p:cTn id="1" dur="indefinite" restart="never" nodeType="tmRoot"/>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Shape 151"/>
        <p:cNvGrpSpPr/>
        <p:nvPr/>
      </p:nvGrpSpPr>
      <p:grpSpPr>
        <a:xfrm>
          <a:off x="0" y="0"/>
          <a:ext cx="0" cy="0"/>
          <a:chOff x="0" y="0"/>
          <a:chExt cx="0" cy="0"/>
        </a:xfrm>
      </p:grpSpPr>
      <p:sp>
        <p:nvSpPr>
          <p:cNvPr id="152" name="Google Shape;152;p23"/>
          <p:cNvSpPr txBox="1">
            <a:spLocks noGrp="1"/>
          </p:cNvSpPr>
          <p:nvPr>
            <p:ph type="body" idx="1"/>
          </p:nvPr>
        </p:nvSpPr>
        <p:spPr>
          <a:xfrm>
            <a:off x="3676967" y="1498600"/>
            <a:ext cx="3600800" cy="4128000"/>
          </a:xfrm>
          <a:prstGeom prst="rect">
            <a:avLst/>
          </a:prstGeom>
          <a:solidFill>
            <a:schemeClr val="accent3">
              <a:lumMod val="20000"/>
              <a:lumOff val="80000"/>
            </a:schemeClr>
          </a:solidFill>
          <a:ln>
            <a:solidFill>
              <a:srgbClr val="C00000"/>
            </a:solidFill>
          </a:ln>
        </p:spPr>
        <p:txBody>
          <a:bodyPr spcFirstLastPara="1" wrap="square" lIns="121897" tIns="121897" rIns="121897" bIns="121897" anchor="t" anchorCtr="0">
            <a:noAutofit/>
          </a:bodyPr>
          <a:lstStyle/>
          <a:p>
            <a:pPr marL="0" indent="0">
              <a:buNone/>
            </a:pPr>
            <a:r>
              <a:rPr lang="en-US" b="1" dirty="0" smtClean="0"/>
              <a:t>5</a:t>
            </a:r>
            <a:r>
              <a:rPr lang="en-US" b="1" dirty="0"/>
              <a:t>. </a:t>
            </a:r>
            <a:r>
              <a:rPr lang="en-US" b="1" dirty="0" err="1"/>
              <a:t>Các</a:t>
            </a:r>
            <a:r>
              <a:rPr lang="en-US" b="1" dirty="0"/>
              <a:t> </a:t>
            </a:r>
            <a:r>
              <a:rPr lang="en-US" b="1" dirty="0" err="1"/>
              <a:t>lỗi</a:t>
            </a:r>
            <a:r>
              <a:rPr lang="en-US" b="1" dirty="0"/>
              <a:t> </a:t>
            </a:r>
            <a:r>
              <a:rPr lang="en-US" b="1" dirty="0" err="1"/>
              <a:t>dùng</a:t>
            </a:r>
            <a:r>
              <a:rPr lang="en-US" b="1" dirty="0"/>
              <a:t> </a:t>
            </a:r>
            <a:r>
              <a:rPr lang="en-US" b="1" dirty="0" err="1"/>
              <a:t>từ</a:t>
            </a:r>
            <a:r>
              <a:rPr lang="en-US" b="1" dirty="0"/>
              <a:t> </a:t>
            </a:r>
            <a:r>
              <a:rPr lang="en-US" b="1" dirty="0" err="1"/>
              <a:t>Hán</a:t>
            </a:r>
            <a:r>
              <a:rPr lang="en-US" b="1" dirty="0"/>
              <a:t> </a:t>
            </a:r>
            <a:r>
              <a:rPr lang="en-US" b="1" dirty="0" err="1"/>
              <a:t>Việt</a:t>
            </a:r>
            <a:r>
              <a:rPr lang="en-US" b="1" dirty="0"/>
              <a:t>. Cho </a:t>
            </a:r>
            <a:r>
              <a:rPr lang="en-US" b="1" dirty="0" err="1" smtClean="0"/>
              <a:t>ví</a:t>
            </a:r>
            <a:r>
              <a:rPr lang="en-US" b="1" dirty="0" smtClean="0"/>
              <a:t> </a:t>
            </a:r>
            <a:r>
              <a:rPr lang="en-US" b="1" dirty="0" err="1"/>
              <a:t>dụ</a:t>
            </a:r>
            <a:r>
              <a:rPr lang="en-US" b="1" dirty="0"/>
              <a:t> (</a:t>
            </a:r>
            <a:r>
              <a:rPr lang="en-US" b="1" dirty="0" err="1"/>
              <a:t>khác</a:t>
            </a:r>
            <a:r>
              <a:rPr lang="en-US" b="1" dirty="0"/>
              <a:t> SGK</a:t>
            </a:r>
            <a:r>
              <a:rPr lang="en-US" b="1" dirty="0" smtClean="0"/>
              <a:t>)</a:t>
            </a:r>
          </a:p>
          <a:p>
            <a:pPr marL="0" indent="0">
              <a:buNone/>
            </a:pPr>
            <a:endParaRPr lang="en-US" b="1" dirty="0"/>
          </a:p>
          <a:p>
            <a:pPr marL="0" indent="0">
              <a:buNone/>
            </a:pPr>
            <a:r>
              <a:rPr lang="en-US" dirty="0" err="1"/>
              <a:t>Dùng</a:t>
            </a:r>
            <a:r>
              <a:rPr lang="en-US" dirty="0"/>
              <a:t> </a:t>
            </a:r>
            <a:r>
              <a:rPr lang="en-US" dirty="0" err="1"/>
              <a:t>từ</a:t>
            </a:r>
            <a:r>
              <a:rPr lang="en-US" dirty="0"/>
              <a:t> </a:t>
            </a:r>
            <a:r>
              <a:rPr lang="en-US" dirty="0" err="1"/>
              <a:t>không</a:t>
            </a:r>
            <a:r>
              <a:rPr lang="en-US" dirty="0"/>
              <a:t> </a:t>
            </a:r>
            <a:r>
              <a:rPr lang="en-US" dirty="0" err="1"/>
              <a:t>đúng</a:t>
            </a:r>
            <a:r>
              <a:rPr lang="en-US" dirty="0"/>
              <a:t> </a:t>
            </a:r>
            <a:r>
              <a:rPr lang="en-US" dirty="0" err="1"/>
              <a:t>hình</a:t>
            </a:r>
            <a:r>
              <a:rPr lang="en-US" dirty="0"/>
              <a:t> </a:t>
            </a:r>
            <a:r>
              <a:rPr lang="en-US" dirty="0" err="1"/>
              <a:t>thức</a:t>
            </a:r>
            <a:r>
              <a:rPr lang="en-US" dirty="0"/>
              <a:t> </a:t>
            </a:r>
            <a:r>
              <a:rPr lang="en-US" dirty="0" err="1"/>
              <a:t>ngữ</a:t>
            </a:r>
            <a:r>
              <a:rPr lang="en-US" dirty="0"/>
              <a:t> </a:t>
            </a:r>
            <a:r>
              <a:rPr lang="en-US" dirty="0" err="1" smtClean="0"/>
              <a:t>âm</a:t>
            </a:r>
            <a:endParaRPr lang="en-US" dirty="0" smtClean="0"/>
          </a:p>
          <a:p>
            <a:pPr marL="0" indent="0">
              <a:buNone/>
            </a:pPr>
            <a:endParaRPr lang="en-US" b="1" dirty="0"/>
          </a:p>
          <a:p>
            <a:pPr marL="0" indent="0">
              <a:buNone/>
            </a:pPr>
            <a:r>
              <a:rPr lang="en-US" dirty="0" err="1"/>
              <a:t>Dùng</a:t>
            </a:r>
            <a:r>
              <a:rPr lang="en-US" dirty="0"/>
              <a:t> </a:t>
            </a:r>
            <a:r>
              <a:rPr lang="en-US" dirty="0" err="1"/>
              <a:t>từ</a:t>
            </a:r>
            <a:r>
              <a:rPr lang="en-US" dirty="0"/>
              <a:t> </a:t>
            </a:r>
            <a:r>
              <a:rPr lang="en-US" dirty="0" err="1"/>
              <a:t>không</a:t>
            </a:r>
            <a:r>
              <a:rPr lang="en-US" dirty="0"/>
              <a:t> </a:t>
            </a:r>
            <a:r>
              <a:rPr lang="en-US" dirty="0" err="1"/>
              <a:t>đúng</a:t>
            </a:r>
            <a:r>
              <a:rPr lang="en-US" dirty="0"/>
              <a:t> </a:t>
            </a:r>
            <a:r>
              <a:rPr lang="en-US" dirty="0" err="1"/>
              <a:t>nghĩa</a:t>
            </a:r>
            <a:endParaRPr lang="en-US" dirty="0"/>
          </a:p>
          <a:p>
            <a:pPr marL="0" indent="0">
              <a:buNone/>
            </a:pPr>
            <a:r>
              <a:rPr lang="en-US" b="1" dirty="0" smtClean="0"/>
              <a:t> </a:t>
            </a:r>
          </a:p>
        </p:txBody>
      </p:sp>
      <p:sp>
        <p:nvSpPr>
          <p:cNvPr id="153" name="Google Shape;153;p23"/>
          <p:cNvSpPr txBox="1">
            <a:spLocks noGrp="1"/>
          </p:cNvSpPr>
          <p:nvPr>
            <p:ph type="title"/>
          </p:nvPr>
        </p:nvSpPr>
        <p:spPr>
          <a:xfrm>
            <a:off x="712813" y="721572"/>
            <a:ext cx="2151200" cy="1143200"/>
          </a:xfrm>
          <a:prstGeom prst="rect">
            <a:avLst/>
          </a:prstGeom>
        </p:spPr>
        <p:txBody>
          <a:bodyPr spcFirstLastPara="1" wrap="square" lIns="121897" tIns="121897" rIns="121897" bIns="121897" anchor="t" anchorCtr="0">
            <a:noAutofit/>
          </a:bodyPr>
          <a:lstStyle/>
          <a:p>
            <a:pPr algn="just"/>
            <a:r>
              <a:rPr lang="en-US" sz="3600" b="1" dirty="0" err="1"/>
              <a:t>Phiếu</a:t>
            </a:r>
            <a:r>
              <a:rPr lang="en-US" sz="3600" b="1" dirty="0"/>
              <a:t> </a:t>
            </a:r>
            <a:r>
              <a:rPr lang="en-US" sz="3600" b="1" dirty="0" err="1"/>
              <a:t>học</a:t>
            </a:r>
            <a:r>
              <a:rPr lang="en-US" sz="3600" b="1" dirty="0"/>
              <a:t> </a:t>
            </a:r>
            <a:r>
              <a:rPr lang="en-US" sz="3600" b="1" dirty="0" err="1"/>
              <a:t>tập</a:t>
            </a:r>
            <a:r>
              <a:rPr lang="en-US" sz="3600" b="1" dirty="0"/>
              <a:t> </a:t>
            </a:r>
            <a:r>
              <a:rPr lang="en-US" sz="3600" b="1" dirty="0" err="1"/>
              <a:t>số</a:t>
            </a:r>
            <a:r>
              <a:rPr lang="en-US" sz="3600" b="1" dirty="0"/>
              <a:t> 1</a:t>
            </a:r>
            <a:endParaRPr sz="3600" dirty="0"/>
          </a:p>
        </p:txBody>
      </p:sp>
      <p:sp>
        <p:nvSpPr>
          <p:cNvPr id="154" name="Google Shape;154;p23"/>
          <p:cNvSpPr txBox="1">
            <a:spLocks noGrp="1"/>
          </p:cNvSpPr>
          <p:nvPr>
            <p:ph type="body" idx="2"/>
          </p:nvPr>
        </p:nvSpPr>
        <p:spPr>
          <a:xfrm>
            <a:off x="7494537" y="1498600"/>
            <a:ext cx="3600800" cy="4128000"/>
          </a:xfrm>
          <a:prstGeom prst="rect">
            <a:avLst/>
          </a:prstGeom>
          <a:solidFill>
            <a:schemeClr val="accent3">
              <a:lumMod val="20000"/>
              <a:lumOff val="80000"/>
            </a:schemeClr>
          </a:solidFill>
          <a:ln>
            <a:solidFill>
              <a:srgbClr val="C00000"/>
            </a:solidFill>
          </a:ln>
        </p:spPr>
        <p:txBody>
          <a:bodyPr spcFirstLastPara="1" wrap="square" lIns="121897" tIns="121897" rIns="121897" bIns="121897" anchor="t" anchorCtr="0">
            <a:noAutofit/>
          </a:bodyPr>
          <a:lstStyle/>
          <a:p>
            <a:pPr marL="0" indent="0">
              <a:buNone/>
            </a:pPr>
            <a:r>
              <a:rPr lang="en-US" dirty="0" err="1"/>
              <a:t>Dùng</a:t>
            </a:r>
            <a:r>
              <a:rPr lang="en-US" dirty="0"/>
              <a:t> </a:t>
            </a:r>
            <a:r>
              <a:rPr lang="en-US" dirty="0" err="1"/>
              <a:t>từ</a:t>
            </a:r>
            <a:r>
              <a:rPr lang="en-US" dirty="0"/>
              <a:t> </a:t>
            </a:r>
            <a:r>
              <a:rPr lang="en-US" dirty="0" err="1"/>
              <a:t>không</a:t>
            </a:r>
            <a:r>
              <a:rPr lang="en-US" dirty="0"/>
              <a:t> </a:t>
            </a:r>
            <a:r>
              <a:rPr lang="en-US" dirty="0" err="1"/>
              <a:t>phù</a:t>
            </a:r>
            <a:r>
              <a:rPr lang="en-US" dirty="0"/>
              <a:t> </a:t>
            </a:r>
            <a:r>
              <a:rPr lang="en-US" dirty="0" err="1"/>
              <a:t>hợp</a:t>
            </a:r>
            <a:r>
              <a:rPr lang="en-US" dirty="0"/>
              <a:t> </a:t>
            </a:r>
            <a:r>
              <a:rPr lang="en-US" dirty="0" err="1"/>
              <a:t>với</a:t>
            </a:r>
            <a:r>
              <a:rPr lang="en-US" dirty="0"/>
              <a:t> </a:t>
            </a:r>
            <a:r>
              <a:rPr lang="en-US" dirty="0" err="1"/>
              <a:t>khả</a:t>
            </a:r>
            <a:r>
              <a:rPr lang="en-US" dirty="0"/>
              <a:t> </a:t>
            </a:r>
            <a:r>
              <a:rPr lang="en-US" dirty="0" err="1"/>
              <a:t>năng</a:t>
            </a:r>
            <a:r>
              <a:rPr lang="en-US" dirty="0"/>
              <a:t> </a:t>
            </a:r>
            <a:r>
              <a:rPr lang="en-US" dirty="0" err="1"/>
              <a:t>kết</a:t>
            </a:r>
            <a:r>
              <a:rPr lang="en-US" dirty="0"/>
              <a:t> </a:t>
            </a:r>
            <a:r>
              <a:rPr lang="en-US" dirty="0" err="1" smtClean="0"/>
              <a:t>hợp</a:t>
            </a:r>
            <a:endParaRPr lang="en-US" dirty="0" smtClean="0"/>
          </a:p>
          <a:p>
            <a:pPr marL="0" indent="0">
              <a:buNone/>
            </a:pPr>
            <a:endParaRPr lang="en-US" b="1" dirty="0" smtClean="0"/>
          </a:p>
          <a:p>
            <a:pPr marL="0" indent="0">
              <a:buNone/>
            </a:pPr>
            <a:endParaRPr lang="en-US" b="1" dirty="0"/>
          </a:p>
          <a:p>
            <a:pPr marL="0" indent="0">
              <a:buNone/>
            </a:pPr>
            <a:r>
              <a:rPr lang="en-US" dirty="0" err="1"/>
              <a:t>Dùng</a:t>
            </a:r>
            <a:r>
              <a:rPr lang="en-US" dirty="0"/>
              <a:t> </a:t>
            </a:r>
            <a:r>
              <a:rPr lang="en-US" dirty="0" err="1"/>
              <a:t>từ</a:t>
            </a:r>
            <a:r>
              <a:rPr lang="en-US" dirty="0"/>
              <a:t> </a:t>
            </a:r>
            <a:r>
              <a:rPr lang="en-US" dirty="0" err="1"/>
              <a:t>không</a:t>
            </a:r>
            <a:r>
              <a:rPr lang="en-US" dirty="0"/>
              <a:t> </a:t>
            </a:r>
            <a:r>
              <a:rPr lang="en-US" dirty="0" err="1"/>
              <a:t>phù</a:t>
            </a:r>
            <a:r>
              <a:rPr lang="en-US" dirty="0"/>
              <a:t> </a:t>
            </a:r>
            <a:r>
              <a:rPr lang="en-US" dirty="0" err="1"/>
              <a:t>hợp</a:t>
            </a:r>
            <a:r>
              <a:rPr lang="en-US" dirty="0"/>
              <a:t> </a:t>
            </a:r>
            <a:r>
              <a:rPr lang="en-US" dirty="0" err="1"/>
              <a:t>với</a:t>
            </a:r>
            <a:r>
              <a:rPr lang="en-US" dirty="0"/>
              <a:t> </a:t>
            </a:r>
            <a:r>
              <a:rPr lang="en-US" dirty="0" err="1"/>
              <a:t>phong</a:t>
            </a:r>
            <a:r>
              <a:rPr lang="en-US" dirty="0"/>
              <a:t> </a:t>
            </a:r>
            <a:r>
              <a:rPr lang="en-US" dirty="0" err="1"/>
              <a:t>cách</a:t>
            </a:r>
            <a:endParaRPr lang="en-US" dirty="0"/>
          </a:p>
          <a:p>
            <a:pPr marL="0" indent="0">
              <a:buNone/>
            </a:pPr>
            <a:endParaRPr lang="en-US" b="1" dirty="0" smtClean="0"/>
          </a:p>
        </p:txBody>
      </p:sp>
      <p:sp>
        <p:nvSpPr>
          <p:cNvPr id="155" name="Google Shape;155;p23"/>
          <p:cNvSpPr txBox="1">
            <a:spLocks noGrp="1"/>
          </p:cNvSpPr>
          <p:nvPr>
            <p:ph type="sldNum" idx="12"/>
          </p:nvPr>
        </p:nvSpPr>
        <p:spPr>
          <a:xfrm>
            <a:off x="11409045" y="6333135"/>
            <a:ext cx="731600" cy="524800"/>
          </a:xfrm>
          <a:prstGeom prst="rect">
            <a:avLst/>
          </a:prstGeom>
        </p:spPr>
        <p:txBody>
          <a:bodyPr spcFirstLastPara="1" wrap="square" lIns="121897" tIns="121897" rIns="121897" bIns="121897" anchor="t" anchorCtr="0">
            <a:noAutofit/>
          </a:bodyPr>
          <a:lstStyle/>
          <a:p>
            <a:pPr algn="r"/>
            <a:fld id="{00000000-1234-1234-1234-123412341234}" type="slidenum">
              <a:rPr lang="en"/>
              <a:pPr algn="r"/>
              <a:t>18</a:t>
            </a:fld>
            <a:endParaRPr/>
          </a:p>
        </p:txBody>
      </p:sp>
      <p:sp>
        <p:nvSpPr>
          <p:cNvPr id="6" name="Freeform 3"/>
          <p:cNvSpPr>
            <a:spLocks/>
          </p:cNvSpPr>
          <p:nvPr/>
        </p:nvSpPr>
        <p:spPr bwMode="auto">
          <a:xfrm>
            <a:off x="1893557" y="71677"/>
            <a:ext cx="10315903" cy="684643"/>
          </a:xfrm>
          <a:custGeom>
            <a:avLst/>
            <a:gdLst>
              <a:gd name="T0" fmla="+- 0 3326 3326"/>
              <a:gd name="T1" fmla="*/ T0 w 7474"/>
              <a:gd name="T2" fmla="+- 0 2203 761"/>
              <a:gd name="T3" fmla="*/ 2203 h 1443"/>
              <a:gd name="T4" fmla="+- 0 3485 3326"/>
              <a:gd name="T5" fmla="*/ T4 w 7474"/>
              <a:gd name="T6" fmla="+- 0 761 761"/>
              <a:gd name="T7" fmla="*/ 761 h 1443"/>
              <a:gd name="T8" fmla="+- 0 10800 3326"/>
              <a:gd name="T9" fmla="*/ T8 w 7474"/>
              <a:gd name="T10" fmla="+- 0 761 761"/>
              <a:gd name="T11" fmla="*/ 761 h 1443"/>
              <a:gd name="T12" fmla="+- 0 10800 3326"/>
              <a:gd name="T13" fmla="*/ T12 w 7474"/>
              <a:gd name="T14" fmla="+- 0 2191 761"/>
              <a:gd name="T15" fmla="*/ 2191 h 1443"/>
              <a:gd name="T16" fmla="+- 0 3326 3326"/>
              <a:gd name="T17" fmla="*/ T16 w 7474"/>
              <a:gd name="T18" fmla="+- 0 2203 761"/>
              <a:gd name="T19" fmla="*/ 2203 h 1443"/>
            </a:gdLst>
            <a:ahLst/>
            <a:cxnLst>
              <a:cxn ang="0">
                <a:pos x="T1" y="T3"/>
              </a:cxn>
              <a:cxn ang="0">
                <a:pos x="T5" y="T7"/>
              </a:cxn>
              <a:cxn ang="0">
                <a:pos x="T9" y="T11"/>
              </a:cxn>
              <a:cxn ang="0">
                <a:pos x="T13" y="T15"/>
              </a:cxn>
              <a:cxn ang="0">
                <a:pos x="T17" y="T19"/>
              </a:cxn>
            </a:cxnLst>
            <a:rect l="0" t="0" r="r" b="b"/>
            <a:pathLst>
              <a:path w="7474" h="1443">
                <a:moveTo>
                  <a:pt x="0" y="1442"/>
                </a:moveTo>
                <a:lnTo>
                  <a:pt x="159" y="0"/>
                </a:lnTo>
                <a:lnTo>
                  <a:pt x="7474" y="0"/>
                </a:lnTo>
                <a:lnTo>
                  <a:pt x="7474" y="1430"/>
                </a:lnTo>
                <a:lnTo>
                  <a:pt x="0" y="1442"/>
                </a:lnTo>
                <a:close/>
              </a:path>
            </a:pathLst>
          </a:custGeom>
          <a:solidFill>
            <a:srgbClr val="FBFBE1"/>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 name="Freeform 6"/>
          <p:cNvSpPr>
            <a:spLocks/>
          </p:cNvSpPr>
          <p:nvPr/>
        </p:nvSpPr>
        <p:spPr bwMode="auto">
          <a:xfrm>
            <a:off x="889114" y="71678"/>
            <a:ext cx="772509" cy="684642"/>
          </a:xfrm>
          <a:custGeom>
            <a:avLst/>
            <a:gdLst>
              <a:gd name="T0" fmla="+- 0 2798 1553"/>
              <a:gd name="T1" fmla="*/ T0 w 1246"/>
              <a:gd name="T2" fmla="+- 0 2203 761"/>
              <a:gd name="T3" fmla="*/ 2203 h 1443"/>
              <a:gd name="T4" fmla="+- 0 1553 1553"/>
              <a:gd name="T5" fmla="*/ T4 w 1246"/>
              <a:gd name="T6" fmla="+- 0 2203 761"/>
              <a:gd name="T7" fmla="*/ 2203 h 1443"/>
              <a:gd name="T8" fmla="+- 0 1553 1553"/>
              <a:gd name="T9" fmla="*/ T8 w 1246"/>
              <a:gd name="T10" fmla="+- 0 761 761"/>
              <a:gd name="T11" fmla="*/ 761 h 1443"/>
              <a:gd name="T12" fmla="+- 0 2731 1553"/>
              <a:gd name="T13" fmla="*/ T12 w 1246"/>
              <a:gd name="T14" fmla="+- 0 761 761"/>
              <a:gd name="T15" fmla="*/ 761 h 1443"/>
              <a:gd name="T16" fmla="+- 0 2798 1553"/>
              <a:gd name="T17" fmla="*/ T16 w 1246"/>
              <a:gd name="T18" fmla="+- 0 2203 761"/>
              <a:gd name="T19" fmla="*/ 2203 h 1443"/>
            </a:gdLst>
            <a:ahLst/>
            <a:cxnLst>
              <a:cxn ang="0">
                <a:pos x="T1" y="T3"/>
              </a:cxn>
              <a:cxn ang="0">
                <a:pos x="T5" y="T7"/>
              </a:cxn>
              <a:cxn ang="0">
                <a:pos x="T9" y="T11"/>
              </a:cxn>
              <a:cxn ang="0">
                <a:pos x="T13" y="T15"/>
              </a:cxn>
              <a:cxn ang="0">
                <a:pos x="T17" y="T19"/>
              </a:cxn>
            </a:cxnLst>
            <a:rect l="0" t="0" r="r" b="b"/>
            <a:pathLst>
              <a:path w="1246" h="1443">
                <a:moveTo>
                  <a:pt x="1245" y="1442"/>
                </a:moveTo>
                <a:lnTo>
                  <a:pt x="0" y="1442"/>
                </a:lnTo>
                <a:lnTo>
                  <a:pt x="0" y="0"/>
                </a:lnTo>
                <a:lnTo>
                  <a:pt x="1178" y="0"/>
                </a:lnTo>
                <a:lnTo>
                  <a:pt x="1245" y="1442"/>
                </a:lnTo>
                <a:close/>
              </a:path>
            </a:pathLst>
          </a:custGeom>
          <a:solidFill>
            <a:srgbClr val="F4832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 name="Rectangle 7"/>
          <p:cNvSpPr/>
          <p:nvPr/>
        </p:nvSpPr>
        <p:spPr>
          <a:xfrm>
            <a:off x="889114" y="88180"/>
            <a:ext cx="719416" cy="58064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smtClean="0">
                <a:latin typeface="Times New Roman" panose="02020603050405020304" pitchFamily="18" charset="0"/>
                <a:cs typeface="Times New Roman" panose="02020603050405020304" pitchFamily="18" charset="0"/>
              </a:rPr>
              <a:t>LỚP</a:t>
            </a:r>
          </a:p>
          <a:p>
            <a:pPr algn="ctr"/>
            <a:r>
              <a:rPr lang="en-US" b="1" dirty="0" smtClean="0">
                <a:latin typeface="Times New Roman" panose="02020603050405020304" pitchFamily="18" charset="0"/>
                <a:cs typeface="Times New Roman" panose="02020603050405020304" pitchFamily="18" charset="0"/>
              </a:rPr>
              <a:t>10</a:t>
            </a:r>
            <a:endParaRPr lang="en-US" b="1" dirty="0">
              <a:latin typeface="Times New Roman" panose="02020603050405020304" pitchFamily="18" charset="0"/>
              <a:cs typeface="Times New Roman" panose="02020603050405020304" pitchFamily="18" charset="0"/>
            </a:endParaRPr>
          </a:p>
        </p:txBody>
      </p:sp>
      <p:sp>
        <p:nvSpPr>
          <p:cNvPr id="9" name="Rectangle 8"/>
          <p:cNvSpPr/>
          <p:nvPr/>
        </p:nvSpPr>
        <p:spPr>
          <a:xfrm>
            <a:off x="2147475" y="131928"/>
            <a:ext cx="10044525" cy="56414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b="1" dirty="0" smtClean="0">
                <a:solidFill>
                  <a:srgbClr val="C00000"/>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BÀI 7. ANH HÙNG VÀ NGHỆ SĨ (VĂN BẢN NGHỊ LUẬN)</a:t>
            </a:r>
            <a:endParaRPr lang="en-US" sz="2800" b="1" dirty="0">
              <a:solidFill>
                <a:srgbClr val="C00000"/>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endParaRPr>
          </a:p>
        </p:txBody>
      </p:sp>
      <p:sp>
        <p:nvSpPr>
          <p:cNvPr id="10" name="Rounded Rectangle 9"/>
          <p:cNvSpPr/>
          <p:nvPr/>
        </p:nvSpPr>
        <p:spPr>
          <a:xfrm>
            <a:off x="94594" y="71678"/>
            <a:ext cx="747224" cy="684642"/>
          </a:xfrm>
          <a:prstGeom prst="roundRect">
            <a:avLst/>
          </a:prstGeom>
          <a:solidFill>
            <a:schemeClr val="accent6">
              <a:lumMod val="75000"/>
            </a:schemeClr>
          </a:solidFill>
          <a:ln>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700" b="1" dirty="0" smtClean="0">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NGỮ VĂN</a:t>
            </a:r>
            <a:endParaRPr lang="en-US" sz="1700" b="1" dirty="0">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endParaRPr>
          </a:p>
        </p:txBody>
      </p:sp>
      <p:grpSp>
        <p:nvGrpSpPr>
          <p:cNvPr id="11" name="Group 10"/>
          <p:cNvGrpSpPr/>
          <p:nvPr/>
        </p:nvGrpSpPr>
        <p:grpSpPr>
          <a:xfrm>
            <a:off x="1608530" y="53231"/>
            <a:ext cx="538945" cy="821412"/>
            <a:chOff x="908603" y="80216"/>
            <a:chExt cx="538945" cy="676514"/>
          </a:xfrm>
        </p:grpSpPr>
        <p:sp>
          <p:nvSpPr>
            <p:cNvPr id="12" name="Freeform 4"/>
            <p:cNvSpPr>
              <a:spLocks/>
            </p:cNvSpPr>
            <p:nvPr/>
          </p:nvSpPr>
          <p:spPr bwMode="auto">
            <a:xfrm>
              <a:off x="1136046" y="80216"/>
              <a:ext cx="311502" cy="676514"/>
            </a:xfrm>
            <a:custGeom>
              <a:avLst/>
              <a:gdLst>
                <a:gd name="T0" fmla="+- 0 3055 3055"/>
                <a:gd name="T1" fmla="*/ T0 w 430"/>
                <a:gd name="T2" fmla="+- 0 2450 761"/>
                <a:gd name="T3" fmla="*/ 2450 h 1690"/>
                <a:gd name="T4" fmla="+- 0 3086 3055"/>
                <a:gd name="T5" fmla="*/ T4 w 430"/>
                <a:gd name="T6" fmla="+- 0 1116 761"/>
                <a:gd name="T7" fmla="*/ 1116 h 1690"/>
                <a:gd name="T8" fmla="+- 0 3485 3055"/>
                <a:gd name="T9" fmla="*/ T8 w 430"/>
                <a:gd name="T10" fmla="+- 0 761 761"/>
                <a:gd name="T11" fmla="*/ 761 h 1690"/>
                <a:gd name="T12" fmla="+- 0 3326 3055"/>
                <a:gd name="T13" fmla="*/ T12 w 430"/>
                <a:gd name="T14" fmla="+- 0 2203 761"/>
                <a:gd name="T15" fmla="*/ 2203 h 1690"/>
                <a:gd name="T16" fmla="+- 0 3055 3055"/>
                <a:gd name="T17" fmla="*/ T16 w 430"/>
                <a:gd name="T18" fmla="+- 0 2450 761"/>
                <a:gd name="T19" fmla="*/ 2450 h 1690"/>
              </a:gdLst>
              <a:ahLst/>
              <a:cxnLst>
                <a:cxn ang="0">
                  <a:pos x="T1" y="T3"/>
                </a:cxn>
                <a:cxn ang="0">
                  <a:pos x="T5" y="T7"/>
                </a:cxn>
                <a:cxn ang="0">
                  <a:pos x="T9" y="T11"/>
                </a:cxn>
                <a:cxn ang="0">
                  <a:pos x="T13" y="T15"/>
                </a:cxn>
                <a:cxn ang="0">
                  <a:pos x="T17" y="T19"/>
                </a:cxn>
              </a:cxnLst>
              <a:rect l="0" t="0" r="r" b="b"/>
              <a:pathLst>
                <a:path w="430" h="1690">
                  <a:moveTo>
                    <a:pt x="0" y="1689"/>
                  </a:moveTo>
                  <a:lnTo>
                    <a:pt x="31" y="355"/>
                  </a:lnTo>
                  <a:lnTo>
                    <a:pt x="430" y="0"/>
                  </a:lnTo>
                  <a:lnTo>
                    <a:pt x="271" y="1442"/>
                  </a:lnTo>
                  <a:lnTo>
                    <a:pt x="0" y="1689"/>
                  </a:lnTo>
                  <a:close/>
                </a:path>
              </a:pathLst>
            </a:custGeom>
            <a:solidFill>
              <a:srgbClr val="FBB6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 name="Freeform 5"/>
            <p:cNvSpPr>
              <a:spLocks/>
            </p:cNvSpPr>
            <p:nvPr/>
          </p:nvSpPr>
          <p:spPr bwMode="auto">
            <a:xfrm>
              <a:off x="908603" y="80216"/>
              <a:ext cx="258983" cy="676514"/>
            </a:xfrm>
            <a:custGeom>
              <a:avLst/>
              <a:gdLst>
                <a:gd name="T0" fmla="+- 0 3055 2731"/>
                <a:gd name="T1" fmla="*/ T0 w 356"/>
                <a:gd name="T2" fmla="+- 0 2450 761"/>
                <a:gd name="T3" fmla="*/ 2450 h 1690"/>
                <a:gd name="T4" fmla="+- 0 2798 2731"/>
                <a:gd name="T5" fmla="*/ T4 w 356"/>
                <a:gd name="T6" fmla="+- 0 2203 761"/>
                <a:gd name="T7" fmla="*/ 2203 h 1690"/>
                <a:gd name="T8" fmla="+- 0 2731 2731"/>
                <a:gd name="T9" fmla="*/ T8 w 356"/>
                <a:gd name="T10" fmla="+- 0 761 761"/>
                <a:gd name="T11" fmla="*/ 761 h 1690"/>
                <a:gd name="T12" fmla="+- 0 3086 2731"/>
                <a:gd name="T13" fmla="*/ T12 w 356"/>
                <a:gd name="T14" fmla="+- 0 1116 761"/>
                <a:gd name="T15" fmla="*/ 1116 h 1690"/>
                <a:gd name="T16" fmla="+- 0 3055 2731"/>
                <a:gd name="T17" fmla="*/ T16 w 356"/>
                <a:gd name="T18" fmla="+- 0 2450 761"/>
                <a:gd name="T19" fmla="*/ 2450 h 1690"/>
              </a:gdLst>
              <a:ahLst/>
              <a:cxnLst>
                <a:cxn ang="0">
                  <a:pos x="T1" y="T3"/>
                </a:cxn>
                <a:cxn ang="0">
                  <a:pos x="T5" y="T7"/>
                </a:cxn>
                <a:cxn ang="0">
                  <a:pos x="T9" y="T11"/>
                </a:cxn>
                <a:cxn ang="0">
                  <a:pos x="T13" y="T15"/>
                </a:cxn>
                <a:cxn ang="0">
                  <a:pos x="T17" y="T19"/>
                </a:cxn>
              </a:cxnLst>
              <a:rect l="0" t="0" r="r" b="b"/>
              <a:pathLst>
                <a:path w="356" h="1690">
                  <a:moveTo>
                    <a:pt x="324" y="1689"/>
                  </a:moveTo>
                  <a:lnTo>
                    <a:pt x="67" y="1442"/>
                  </a:lnTo>
                  <a:lnTo>
                    <a:pt x="0" y="0"/>
                  </a:lnTo>
                  <a:lnTo>
                    <a:pt x="355" y="355"/>
                  </a:lnTo>
                  <a:lnTo>
                    <a:pt x="324" y="1689"/>
                  </a:lnTo>
                  <a:close/>
                </a:path>
              </a:pathLst>
            </a:custGeom>
            <a:solidFill>
              <a:srgbClr val="DB6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2668394261"/>
      </p:ext>
    </p:extLst>
  </p:cSld>
  <p:clrMapOvr>
    <a:masterClrMapping/>
  </p:clrMapOvr>
  <p:timing>
    <p:tnLst>
      <p:par>
        <p:cTn id="1" dur="indefinite" restart="never" nodeType="tmRoot"/>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5"/>
          <p:cNvSpPr/>
          <p:nvPr/>
        </p:nvSpPr>
        <p:spPr>
          <a:xfrm flipV="1">
            <a:off x="0" y="6716710"/>
            <a:ext cx="12209460" cy="141289"/>
          </a:xfrm>
          <a:prstGeom prst="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45711" tIns="22855" rIns="45711" bIns="22855" anchor="ctr"/>
          <a:lstStyle/>
          <a:p>
            <a:pPr algn="ctr">
              <a:defRPr/>
            </a:pPr>
            <a:endParaRPr lang="en-US"/>
          </a:p>
        </p:txBody>
      </p:sp>
      <p:sp>
        <p:nvSpPr>
          <p:cNvPr id="9" name="Freeform 3"/>
          <p:cNvSpPr>
            <a:spLocks/>
          </p:cNvSpPr>
          <p:nvPr/>
        </p:nvSpPr>
        <p:spPr bwMode="auto">
          <a:xfrm>
            <a:off x="5087898" y="71677"/>
            <a:ext cx="3184603" cy="389226"/>
          </a:xfrm>
          <a:custGeom>
            <a:avLst/>
            <a:gdLst>
              <a:gd name="T0" fmla="+- 0 3326 3326"/>
              <a:gd name="T1" fmla="*/ T0 w 7474"/>
              <a:gd name="T2" fmla="+- 0 2203 761"/>
              <a:gd name="T3" fmla="*/ 2203 h 1443"/>
              <a:gd name="T4" fmla="+- 0 3485 3326"/>
              <a:gd name="T5" fmla="*/ T4 w 7474"/>
              <a:gd name="T6" fmla="+- 0 761 761"/>
              <a:gd name="T7" fmla="*/ 761 h 1443"/>
              <a:gd name="T8" fmla="+- 0 10800 3326"/>
              <a:gd name="T9" fmla="*/ T8 w 7474"/>
              <a:gd name="T10" fmla="+- 0 761 761"/>
              <a:gd name="T11" fmla="*/ 761 h 1443"/>
              <a:gd name="T12" fmla="+- 0 10800 3326"/>
              <a:gd name="T13" fmla="*/ T12 w 7474"/>
              <a:gd name="T14" fmla="+- 0 2191 761"/>
              <a:gd name="T15" fmla="*/ 2191 h 1443"/>
              <a:gd name="T16" fmla="+- 0 3326 3326"/>
              <a:gd name="T17" fmla="*/ T16 w 7474"/>
              <a:gd name="T18" fmla="+- 0 2203 761"/>
              <a:gd name="T19" fmla="*/ 2203 h 1443"/>
            </a:gdLst>
            <a:ahLst/>
            <a:cxnLst>
              <a:cxn ang="0">
                <a:pos x="T1" y="T3"/>
              </a:cxn>
              <a:cxn ang="0">
                <a:pos x="T5" y="T7"/>
              </a:cxn>
              <a:cxn ang="0">
                <a:pos x="T9" y="T11"/>
              </a:cxn>
              <a:cxn ang="0">
                <a:pos x="T13" y="T15"/>
              </a:cxn>
              <a:cxn ang="0">
                <a:pos x="T17" y="T19"/>
              </a:cxn>
            </a:cxnLst>
            <a:rect l="0" t="0" r="r" b="b"/>
            <a:pathLst>
              <a:path w="7474" h="1443">
                <a:moveTo>
                  <a:pt x="0" y="1442"/>
                </a:moveTo>
                <a:lnTo>
                  <a:pt x="159" y="0"/>
                </a:lnTo>
                <a:lnTo>
                  <a:pt x="7474" y="0"/>
                </a:lnTo>
                <a:lnTo>
                  <a:pt x="7474" y="1430"/>
                </a:lnTo>
                <a:lnTo>
                  <a:pt x="0" y="1442"/>
                </a:lnTo>
                <a:close/>
              </a:path>
            </a:pathLst>
          </a:custGeom>
          <a:solidFill>
            <a:srgbClr val="FBFBE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 name="Rectangle 2"/>
          <p:cNvSpPr>
            <a:spLocks noChangeArrowheads="1"/>
          </p:cNvSpPr>
          <p:nvPr/>
        </p:nvSpPr>
        <p:spPr bwMode="auto">
          <a:xfrm>
            <a:off x="17460" y="0"/>
            <a:ext cx="12192000" cy="652321"/>
          </a:xfrm>
          <a:prstGeom prst="rect">
            <a:avLst/>
          </a:prstGeom>
          <a:solidFill>
            <a:srgbClr val="B1C1E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Freeform 3"/>
          <p:cNvSpPr>
            <a:spLocks/>
          </p:cNvSpPr>
          <p:nvPr/>
        </p:nvSpPr>
        <p:spPr bwMode="auto">
          <a:xfrm>
            <a:off x="1893557" y="71677"/>
            <a:ext cx="10315903" cy="684643"/>
          </a:xfrm>
          <a:custGeom>
            <a:avLst/>
            <a:gdLst>
              <a:gd name="T0" fmla="+- 0 3326 3326"/>
              <a:gd name="T1" fmla="*/ T0 w 7474"/>
              <a:gd name="T2" fmla="+- 0 2203 761"/>
              <a:gd name="T3" fmla="*/ 2203 h 1443"/>
              <a:gd name="T4" fmla="+- 0 3485 3326"/>
              <a:gd name="T5" fmla="*/ T4 w 7474"/>
              <a:gd name="T6" fmla="+- 0 761 761"/>
              <a:gd name="T7" fmla="*/ 761 h 1443"/>
              <a:gd name="T8" fmla="+- 0 10800 3326"/>
              <a:gd name="T9" fmla="*/ T8 w 7474"/>
              <a:gd name="T10" fmla="+- 0 761 761"/>
              <a:gd name="T11" fmla="*/ 761 h 1443"/>
              <a:gd name="T12" fmla="+- 0 10800 3326"/>
              <a:gd name="T13" fmla="*/ T12 w 7474"/>
              <a:gd name="T14" fmla="+- 0 2191 761"/>
              <a:gd name="T15" fmla="*/ 2191 h 1443"/>
              <a:gd name="T16" fmla="+- 0 3326 3326"/>
              <a:gd name="T17" fmla="*/ T16 w 7474"/>
              <a:gd name="T18" fmla="+- 0 2203 761"/>
              <a:gd name="T19" fmla="*/ 2203 h 1443"/>
            </a:gdLst>
            <a:ahLst/>
            <a:cxnLst>
              <a:cxn ang="0">
                <a:pos x="T1" y="T3"/>
              </a:cxn>
              <a:cxn ang="0">
                <a:pos x="T5" y="T7"/>
              </a:cxn>
              <a:cxn ang="0">
                <a:pos x="T9" y="T11"/>
              </a:cxn>
              <a:cxn ang="0">
                <a:pos x="T13" y="T15"/>
              </a:cxn>
              <a:cxn ang="0">
                <a:pos x="T17" y="T19"/>
              </a:cxn>
            </a:cxnLst>
            <a:rect l="0" t="0" r="r" b="b"/>
            <a:pathLst>
              <a:path w="7474" h="1443">
                <a:moveTo>
                  <a:pt x="0" y="1442"/>
                </a:moveTo>
                <a:lnTo>
                  <a:pt x="159" y="0"/>
                </a:lnTo>
                <a:lnTo>
                  <a:pt x="7474" y="0"/>
                </a:lnTo>
                <a:lnTo>
                  <a:pt x="7474" y="1430"/>
                </a:lnTo>
                <a:lnTo>
                  <a:pt x="0" y="1442"/>
                </a:lnTo>
                <a:close/>
              </a:path>
            </a:pathLst>
          </a:custGeom>
          <a:solidFill>
            <a:srgbClr val="FBFBE1"/>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15" name="Group 14"/>
          <p:cNvGrpSpPr/>
          <p:nvPr/>
        </p:nvGrpSpPr>
        <p:grpSpPr>
          <a:xfrm>
            <a:off x="1608530" y="53231"/>
            <a:ext cx="538945" cy="821412"/>
            <a:chOff x="908603" y="80216"/>
            <a:chExt cx="538945" cy="676514"/>
          </a:xfrm>
        </p:grpSpPr>
        <p:sp>
          <p:nvSpPr>
            <p:cNvPr id="20" name="Freeform 4"/>
            <p:cNvSpPr>
              <a:spLocks/>
            </p:cNvSpPr>
            <p:nvPr/>
          </p:nvSpPr>
          <p:spPr bwMode="auto">
            <a:xfrm>
              <a:off x="1136046" y="80216"/>
              <a:ext cx="311502" cy="676514"/>
            </a:xfrm>
            <a:custGeom>
              <a:avLst/>
              <a:gdLst>
                <a:gd name="T0" fmla="+- 0 3055 3055"/>
                <a:gd name="T1" fmla="*/ T0 w 430"/>
                <a:gd name="T2" fmla="+- 0 2450 761"/>
                <a:gd name="T3" fmla="*/ 2450 h 1690"/>
                <a:gd name="T4" fmla="+- 0 3086 3055"/>
                <a:gd name="T5" fmla="*/ T4 w 430"/>
                <a:gd name="T6" fmla="+- 0 1116 761"/>
                <a:gd name="T7" fmla="*/ 1116 h 1690"/>
                <a:gd name="T8" fmla="+- 0 3485 3055"/>
                <a:gd name="T9" fmla="*/ T8 w 430"/>
                <a:gd name="T10" fmla="+- 0 761 761"/>
                <a:gd name="T11" fmla="*/ 761 h 1690"/>
                <a:gd name="T12" fmla="+- 0 3326 3055"/>
                <a:gd name="T13" fmla="*/ T12 w 430"/>
                <a:gd name="T14" fmla="+- 0 2203 761"/>
                <a:gd name="T15" fmla="*/ 2203 h 1690"/>
                <a:gd name="T16" fmla="+- 0 3055 3055"/>
                <a:gd name="T17" fmla="*/ T16 w 430"/>
                <a:gd name="T18" fmla="+- 0 2450 761"/>
                <a:gd name="T19" fmla="*/ 2450 h 1690"/>
              </a:gdLst>
              <a:ahLst/>
              <a:cxnLst>
                <a:cxn ang="0">
                  <a:pos x="T1" y="T3"/>
                </a:cxn>
                <a:cxn ang="0">
                  <a:pos x="T5" y="T7"/>
                </a:cxn>
                <a:cxn ang="0">
                  <a:pos x="T9" y="T11"/>
                </a:cxn>
                <a:cxn ang="0">
                  <a:pos x="T13" y="T15"/>
                </a:cxn>
                <a:cxn ang="0">
                  <a:pos x="T17" y="T19"/>
                </a:cxn>
              </a:cxnLst>
              <a:rect l="0" t="0" r="r" b="b"/>
              <a:pathLst>
                <a:path w="430" h="1690">
                  <a:moveTo>
                    <a:pt x="0" y="1689"/>
                  </a:moveTo>
                  <a:lnTo>
                    <a:pt x="31" y="355"/>
                  </a:lnTo>
                  <a:lnTo>
                    <a:pt x="430" y="0"/>
                  </a:lnTo>
                  <a:lnTo>
                    <a:pt x="271" y="1442"/>
                  </a:lnTo>
                  <a:lnTo>
                    <a:pt x="0" y="1689"/>
                  </a:lnTo>
                  <a:close/>
                </a:path>
              </a:pathLst>
            </a:custGeom>
            <a:solidFill>
              <a:srgbClr val="FBB6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 name="Freeform 5"/>
            <p:cNvSpPr>
              <a:spLocks/>
            </p:cNvSpPr>
            <p:nvPr/>
          </p:nvSpPr>
          <p:spPr bwMode="auto">
            <a:xfrm>
              <a:off x="908603" y="80216"/>
              <a:ext cx="258983" cy="676514"/>
            </a:xfrm>
            <a:custGeom>
              <a:avLst/>
              <a:gdLst>
                <a:gd name="T0" fmla="+- 0 3055 2731"/>
                <a:gd name="T1" fmla="*/ T0 w 356"/>
                <a:gd name="T2" fmla="+- 0 2450 761"/>
                <a:gd name="T3" fmla="*/ 2450 h 1690"/>
                <a:gd name="T4" fmla="+- 0 2798 2731"/>
                <a:gd name="T5" fmla="*/ T4 w 356"/>
                <a:gd name="T6" fmla="+- 0 2203 761"/>
                <a:gd name="T7" fmla="*/ 2203 h 1690"/>
                <a:gd name="T8" fmla="+- 0 2731 2731"/>
                <a:gd name="T9" fmla="*/ T8 w 356"/>
                <a:gd name="T10" fmla="+- 0 761 761"/>
                <a:gd name="T11" fmla="*/ 761 h 1690"/>
                <a:gd name="T12" fmla="+- 0 3086 2731"/>
                <a:gd name="T13" fmla="*/ T12 w 356"/>
                <a:gd name="T14" fmla="+- 0 1116 761"/>
                <a:gd name="T15" fmla="*/ 1116 h 1690"/>
                <a:gd name="T16" fmla="+- 0 3055 2731"/>
                <a:gd name="T17" fmla="*/ T16 w 356"/>
                <a:gd name="T18" fmla="+- 0 2450 761"/>
                <a:gd name="T19" fmla="*/ 2450 h 1690"/>
              </a:gdLst>
              <a:ahLst/>
              <a:cxnLst>
                <a:cxn ang="0">
                  <a:pos x="T1" y="T3"/>
                </a:cxn>
                <a:cxn ang="0">
                  <a:pos x="T5" y="T7"/>
                </a:cxn>
                <a:cxn ang="0">
                  <a:pos x="T9" y="T11"/>
                </a:cxn>
                <a:cxn ang="0">
                  <a:pos x="T13" y="T15"/>
                </a:cxn>
                <a:cxn ang="0">
                  <a:pos x="T17" y="T19"/>
                </a:cxn>
              </a:cxnLst>
              <a:rect l="0" t="0" r="r" b="b"/>
              <a:pathLst>
                <a:path w="356" h="1690">
                  <a:moveTo>
                    <a:pt x="324" y="1689"/>
                  </a:moveTo>
                  <a:lnTo>
                    <a:pt x="67" y="1442"/>
                  </a:lnTo>
                  <a:lnTo>
                    <a:pt x="0" y="0"/>
                  </a:lnTo>
                  <a:lnTo>
                    <a:pt x="355" y="355"/>
                  </a:lnTo>
                  <a:lnTo>
                    <a:pt x="324" y="1689"/>
                  </a:lnTo>
                  <a:close/>
                </a:path>
              </a:pathLst>
            </a:custGeom>
            <a:solidFill>
              <a:srgbClr val="DB6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5" name="Freeform 6"/>
          <p:cNvSpPr>
            <a:spLocks/>
          </p:cNvSpPr>
          <p:nvPr/>
        </p:nvSpPr>
        <p:spPr bwMode="auto">
          <a:xfrm>
            <a:off x="889114" y="71678"/>
            <a:ext cx="772509" cy="684642"/>
          </a:xfrm>
          <a:custGeom>
            <a:avLst/>
            <a:gdLst>
              <a:gd name="T0" fmla="+- 0 2798 1553"/>
              <a:gd name="T1" fmla="*/ T0 w 1246"/>
              <a:gd name="T2" fmla="+- 0 2203 761"/>
              <a:gd name="T3" fmla="*/ 2203 h 1443"/>
              <a:gd name="T4" fmla="+- 0 1553 1553"/>
              <a:gd name="T5" fmla="*/ T4 w 1246"/>
              <a:gd name="T6" fmla="+- 0 2203 761"/>
              <a:gd name="T7" fmla="*/ 2203 h 1443"/>
              <a:gd name="T8" fmla="+- 0 1553 1553"/>
              <a:gd name="T9" fmla="*/ T8 w 1246"/>
              <a:gd name="T10" fmla="+- 0 761 761"/>
              <a:gd name="T11" fmla="*/ 761 h 1443"/>
              <a:gd name="T12" fmla="+- 0 2731 1553"/>
              <a:gd name="T13" fmla="*/ T12 w 1246"/>
              <a:gd name="T14" fmla="+- 0 761 761"/>
              <a:gd name="T15" fmla="*/ 761 h 1443"/>
              <a:gd name="T16" fmla="+- 0 2798 1553"/>
              <a:gd name="T17" fmla="*/ T16 w 1246"/>
              <a:gd name="T18" fmla="+- 0 2203 761"/>
              <a:gd name="T19" fmla="*/ 2203 h 1443"/>
            </a:gdLst>
            <a:ahLst/>
            <a:cxnLst>
              <a:cxn ang="0">
                <a:pos x="T1" y="T3"/>
              </a:cxn>
              <a:cxn ang="0">
                <a:pos x="T5" y="T7"/>
              </a:cxn>
              <a:cxn ang="0">
                <a:pos x="T9" y="T11"/>
              </a:cxn>
              <a:cxn ang="0">
                <a:pos x="T13" y="T15"/>
              </a:cxn>
              <a:cxn ang="0">
                <a:pos x="T17" y="T19"/>
              </a:cxn>
            </a:cxnLst>
            <a:rect l="0" t="0" r="r" b="b"/>
            <a:pathLst>
              <a:path w="1246" h="1443">
                <a:moveTo>
                  <a:pt x="1245" y="1442"/>
                </a:moveTo>
                <a:lnTo>
                  <a:pt x="0" y="1442"/>
                </a:lnTo>
                <a:lnTo>
                  <a:pt x="0" y="0"/>
                </a:lnTo>
                <a:lnTo>
                  <a:pt x="1178" y="0"/>
                </a:lnTo>
                <a:lnTo>
                  <a:pt x="1245" y="1442"/>
                </a:lnTo>
                <a:close/>
              </a:path>
            </a:pathLst>
          </a:custGeom>
          <a:solidFill>
            <a:srgbClr val="F4832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 name="Rectangle 25"/>
          <p:cNvSpPr/>
          <p:nvPr/>
        </p:nvSpPr>
        <p:spPr>
          <a:xfrm>
            <a:off x="889114" y="88180"/>
            <a:ext cx="719416" cy="58064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smtClean="0">
                <a:latin typeface="Times New Roman" panose="02020603050405020304" pitchFamily="18" charset="0"/>
                <a:cs typeface="Times New Roman" panose="02020603050405020304" pitchFamily="18" charset="0"/>
              </a:rPr>
              <a:t>LỚP</a:t>
            </a:r>
          </a:p>
          <a:p>
            <a:pPr algn="ctr"/>
            <a:r>
              <a:rPr lang="en-US" b="1" smtClean="0">
                <a:latin typeface="Times New Roman" panose="02020603050405020304" pitchFamily="18" charset="0"/>
                <a:cs typeface="Times New Roman" panose="02020603050405020304" pitchFamily="18" charset="0"/>
              </a:rPr>
              <a:t>10</a:t>
            </a:r>
            <a:endParaRPr lang="en-US" b="1">
              <a:latin typeface="Times New Roman" panose="02020603050405020304" pitchFamily="18" charset="0"/>
              <a:cs typeface="Times New Roman" panose="02020603050405020304" pitchFamily="18" charset="0"/>
            </a:endParaRPr>
          </a:p>
        </p:txBody>
      </p:sp>
      <p:sp>
        <p:nvSpPr>
          <p:cNvPr id="18" name="Rounded Rectangle 17"/>
          <p:cNvSpPr/>
          <p:nvPr/>
        </p:nvSpPr>
        <p:spPr>
          <a:xfrm>
            <a:off x="94594" y="71678"/>
            <a:ext cx="747224" cy="684642"/>
          </a:xfrm>
          <a:prstGeom prst="roundRect">
            <a:avLst/>
          </a:prstGeom>
          <a:solidFill>
            <a:schemeClr val="accent6">
              <a:lumMod val="75000"/>
            </a:schemeClr>
          </a:solidFill>
          <a:ln>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700" b="1" smtClean="0">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NGỮ VĂN</a:t>
            </a:r>
            <a:endParaRPr lang="en-US" sz="1700" b="1">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endParaRPr>
          </a:p>
        </p:txBody>
      </p:sp>
      <p:sp>
        <p:nvSpPr>
          <p:cNvPr id="23" name="Rectangle 22"/>
          <p:cNvSpPr/>
          <p:nvPr/>
        </p:nvSpPr>
        <p:spPr>
          <a:xfrm>
            <a:off x="2147475" y="131928"/>
            <a:ext cx="10044525" cy="56414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500" b="1" dirty="0">
              <a:solidFill>
                <a:srgbClr val="C00000"/>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endParaRPr>
          </a:p>
        </p:txBody>
      </p:sp>
      <p:sp>
        <p:nvSpPr>
          <p:cNvPr id="13" name="Rectangle 12"/>
          <p:cNvSpPr/>
          <p:nvPr/>
        </p:nvSpPr>
        <p:spPr>
          <a:xfrm>
            <a:off x="2299874" y="136856"/>
            <a:ext cx="10044525" cy="56414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b="1" dirty="0" smtClean="0">
                <a:solidFill>
                  <a:srgbClr val="C00000"/>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BÀI 7. ANH HÙNG VÀ NGHỆ SĨ (VĂN BẢN NGHỊ LUẬN)</a:t>
            </a:r>
            <a:endParaRPr lang="en-US" sz="2800" b="1" dirty="0">
              <a:solidFill>
                <a:srgbClr val="C00000"/>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endParaRPr>
          </a:p>
        </p:txBody>
      </p:sp>
      <p:pic>
        <p:nvPicPr>
          <p:cNvPr id="3" name="Picture 2"/>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756320"/>
            <a:ext cx="12209460" cy="5960389"/>
          </a:xfrm>
          <a:prstGeom prst="rect">
            <a:avLst/>
          </a:prstGeom>
        </p:spPr>
      </p:pic>
      <p:sp>
        <p:nvSpPr>
          <p:cNvPr id="4" name="TextBox 3"/>
          <p:cNvSpPr txBox="1"/>
          <p:nvPr/>
        </p:nvSpPr>
        <p:spPr>
          <a:xfrm>
            <a:off x="734906" y="1092200"/>
            <a:ext cx="9298094" cy="2677656"/>
          </a:xfrm>
          <a:prstGeom prst="rect">
            <a:avLst/>
          </a:prstGeom>
          <a:noFill/>
        </p:spPr>
        <p:txBody>
          <a:bodyPr wrap="square" rtlCol="0">
            <a:spAutoFit/>
          </a:bodyPr>
          <a:lstStyle/>
          <a:p>
            <a:pPr algn="just"/>
            <a:r>
              <a:rPr lang="en-US" sz="2800" i="1" dirty="0" err="1"/>
              <a:t>Nguyễn</a:t>
            </a:r>
            <a:r>
              <a:rPr lang="en-US" sz="2800" i="1" dirty="0"/>
              <a:t> </a:t>
            </a:r>
            <a:r>
              <a:rPr lang="en-US" sz="2800" i="1" dirty="0" err="1"/>
              <a:t>Trãi</a:t>
            </a:r>
            <a:r>
              <a:rPr lang="en-US" sz="2800" i="1" dirty="0"/>
              <a:t>, </a:t>
            </a:r>
            <a:r>
              <a:rPr lang="en-US" sz="2800" i="1" dirty="0" err="1"/>
              <a:t>hiệu</a:t>
            </a:r>
            <a:r>
              <a:rPr lang="en-US" sz="2800" i="1" dirty="0"/>
              <a:t> </a:t>
            </a:r>
            <a:r>
              <a:rPr lang="en-US" sz="2800" i="1" dirty="0" err="1"/>
              <a:t>là</a:t>
            </a:r>
            <a:r>
              <a:rPr lang="en-US" sz="2800" i="1" dirty="0"/>
              <a:t> </a:t>
            </a:r>
            <a:r>
              <a:rPr lang="en-US" sz="2800" i="1" dirty="0" err="1"/>
              <a:t>Ức</a:t>
            </a:r>
            <a:r>
              <a:rPr lang="en-US" sz="2800" i="1" dirty="0"/>
              <a:t> </a:t>
            </a:r>
            <a:r>
              <a:rPr lang="en-US" sz="2800" i="1" dirty="0" err="1"/>
              <a:t>Trai</a:t>
            </a:r>
            <a:r>
              <a:rPr lang="en-US" sz="2800" i="1" dirty="0"/>
              <a:t>, </a:t>
            </a:r>
            <a:r>
              <a:rPr lang="en-US" sz="2800" i="1" dirty="0" err="1">
                <a:solidFill>
                  <a:srgbClr val="00B0F0"/>
                </a:solidFill>
              </a:rPr>
              <a:t>tác</a:t>
            </a:r>
            <a:r>
              <a:rPr lang="en-US" sz="2800" i="1" dirty="0">
                <a:solidFill>
                  <a:srgbClr val="00B0F0"/>
                </a:solidFill>
              </a:rPr>
              <a:t> </a:t>
            </a:r>
            <a:r>
              <a:rPr lang="en-US" sz="2800" i="1" dirty="0" err="1">
                <a:solidFill>
                  <a:srgbClr val="00B0F0"/>
                </a:solidFill>
              </a:rPr>
              <a:t>giả</a:t>
            </a:r>
            <a:r>
              <a:rPr lang="en-US" sz="2800" i="1" dirty="0">
                <a:solidFill>
                  <a:srgbClr val="00B0F0"/>
                </a:solidFill>
              </a:rPr>
              <a:t> </a:t>
            </a:r>
            <a:r>
              <a:rPr lang="en-US" sz="2800" i="1" dirty="0" err="1">
                <a:solidFill>
                  <a:srgbClr val="00B0F0"/>
                </a:solidFill>
              </a:rPr>
              <a:t>văn</a:t>
            </a:r>
            <a:r>
              <a:rPr lang="en-US" sz="2800" i="1" dirty="0">
                <a:solidFill>
                  <a:srgbClr val="00B0F0"/>
                </a:solidFill>
              </a:rPr>
              <a:t> </a:t>
            </a:r>
            <a:r>
              <a:rPr lang="en-US" sz="2800" i="1" dirty="0" err="1">
                <a:solidFill>
                  <a:srgbClr val="00B0F0"/>
                </a:solidFill>
              </a:rPr>
              <a:t>học</a:t>
            </a:r>
            <a:r>
              <a:rPr lang="en-US" sz="2800" i="1" dirty="0">
                <a:solidFill>
                  <a:srgbClr val="00B0F0"/>
                </a:solidFill>
              </a:rPr>
              <a:t> </a:t>
            </a:r>
            <a:r>
              <a:rPr lang="en-US" sz="2800" i="1" dirty="0" err="1">
                <a:solidFill>
                  <a:srgbClr val="00B0F0"/>
                </a:solidFill>
              </a:rPr>
              <a:t>lớn</a:t>
            </a:r>
            <a:r>
              <a:rPr lang="en-US" sz="2800" i="1" dirty="0">
                <a:solidFill>
                  <a:srgbClr val="00B0F0"/>
                </a:solidFill>
              </a:rPr>
              <a:t> </a:t>
            </a:r>
            <a:r>
              <a:rPr lang="en-US" sz="2800" i="1" dirty="0" err="1">
                <a:solidFill>
                  <a:srgbClr val="00B0F0"/>
                </a:solidFill>
              </a:rPr>
              <a:t>thế</a:t>
            </a:r>
            <a:r>
              <a:rPr lang="en-US" sz="2800" i="1" dirty="0">
                <a:solidFill>
                  <a:srgbClr val="00B0F0"/>
                </a:solidFill>
              </a:rPr>
              <a:t> </a:t>
            </a:r>
            <a:r>
              <a:rPr lang="en-US" sz="2800" i="1" dirty="0" err="1">
                <a:solidFill>
                  <a:srgbClr val="00B0F0"/>
                </a:solidFill>
              </a:rPr>
              <a:t>kỉ</a:t>
            </a:r>
            <a:r>
              <a:rPr lang="en-US" sz="2800" i="1" dirty="0">
                <a:solidFill>
                  <a:srgbClr val="00B0F0"/>
                </a:solidFill>
              </a:rPr>
              <a:t> XV</a:t>
            </a:r>
            <a:r>
              <a:rPr lang="en-US" sz="2800" i="1" dirty="0"/>
              <a:t>. </a:t>
            </a:r>
            <a:r>
              <a:rPr lang="en-US" sz="2800" i="1" dirty="0" err="1"/>
              <a:t>Ông</a:t>
            </a:r>
            <a:r>
              <a:rPr lang="en-US" sz="2800" i="1" dirty="0"/>
              <a:t> </a:t>
            </a:r>
            <a:r>
              <a:rPr lang="en-US" sz="2800" i="1" dirty="0" err="1"/>
              <a:t>là</a:t>
            </a:r>
            <a:r>
              <a:rPr lang="en-US" sz="2800" i="1" dirty="0"/>
              <a:t> </a:t>
            </a:r>
            <a:r>
              <a:rPr lang="en-US" sz="2800" i="1" dirty="0" err="1">
                <a:solidFill>
                  <a:srgbClr val="00B0F0"/>
                </a:solidFill>
              </a:rPr>
              <a:t>nhà</a:t>
            </a:r>
            <a:r>
              <a:rPr lang="en-US" sz="2800" i="1" dirty="0">
                <a:solidFill>
                  <a:srgbClr val="00B0F0"/>
                </a:solidFill>
              </a:rPr>
              <a:t> </a:t>
            </a:r>
            <a:r>
              <a:rPr lang="en-US" sz="2800" i="1" dirty="0" err="1">
                <a:solidFill>
                  <a:srgbClr val="00B0F0"/>
                </a:solidFill>
              </a:rPr>
              <a:t>chiến</a:t>
            </a:r>
            <a:r>
              <a:rPr lang="en-US" sz="2800" i="1" dirty="0">
                <a:solidFill>
                  <a:srgbClr val="00B0F0"/>
                </a:solidFill>
              </a:rPr>
              <a:t> </a:t>
            </a:r>
            <a:r>
              <a:rPr lang="en-US" sz="2800" i="1" dirty="0" err="1">
                <a:solidFill>
                  <a:srgbClr val="00B0F0"/>
                </a:solidFill>
              </a:rPr>
              <a:t>lược</a:t>
            </a:r>
            <a:r>
              <a:rPr lang="en-US" sz="2800" i="1" dirty="0">
                <a:solidFill>
                  <a:srgbClr val="00B0F0"/>
                </a:solidFill>
              </a:rPr>
              <a:t> </a:t>
            </a:r>
            <a:r>
              <a:rPr lang="en-US" sz="2800" i="1" dirty="0" err="1">
                <a:solidFill>
                  <a:srgbClr val="00B0F0"/>
                </a:solidFill>
              </a:rPr>
              <a:t>quân</a:t>
            </a:r>
            <a:r>
              <a:rPr lang="en-US" sz="2800" i="1" dirty="0">
                <a:solidFill>
                  <a:srgbClr val="00B0F0"/>
                </a:solidFill>
              </a:rPr>
              <a:t> </a:t>
            </a:r>
            <a:r>
              <a:rPr lang="en-US" sz="2800" i="1" dirty="0" err="1">
                <a:solidFill>
                  <a:srgbClr val="00B0F0"/>
                </a:solidFill>
              </a:rPr>
              <a:t>sự</a:t>
            </a:r>
            <a:r>
              <a:rPr lang="en-US" sz="2800" i="1" dirty="0">
                <a:solidFill>
                  <a:srgbClr val="00B0F0"/>
                </a:solidFill>
              </a:rPr>
              <a:t> </a:t>
            </a:r>
            <a:r>
              <a:rPr lang="en-US" sz="2800" i="1" dirty="0" err="1"/>
              <a:t>tài</a:t>
            </a:r>
            <a:r>
              <a:rPr lang="en-US" sz="2800" i="1" dirty="0"/>
              <a:t> </a:t>
            </a:r>
            <a:r>
              <a:rPr lang="en-US" sz="2800" i="1" dirty="0" err="1"/>
              <a:t>ba</a:t>
            </a:r>
            <a:r>
              <a:rPr lang="en-US" sz="2800" i="1" dirty="0"/>
              <a:t> </a:t>
            </a:r>
            <a:r>
              <a:rPr lang="en-US" sz="2800" i="1" dirty="0" err="1"/>
              <a:t>đã</a:t>
            </a:r>
            <a:r>
              <a:rPr lang="en-US" sz="2800" i="1" dirty="0"/>
              <a:t> </a:t>
            </a:r>
            <a:r>
              <a:rPr lang="en-US" sz="2800" i="1" dirty="0" err="1"/>
              <a:t>góp</a:t>
            </a:r>
            <a:r>
              <a:rPr lang="en-US" sz="2800" i="1" dirty="0"/>
              <a:t> </a:t>
            </a:r>
            <a:r>
              <a:rPr lang="en-US" sz="2800" i="1" dirty="0" err="1"/>
              <a:t>công</a:t>
            </a:r>
            <a:r>
              <a:rPr lang="en-US" sz="2800" i="1" dirty="0"/>
              <a:t> </a:t>
            </a:r>
            <a:r>
              <a:rPr lang="en-US" sz="2800" i="1" dirty="0" err="1"/>
              <a:t>lớn</a:t>
            </a:r>
            <a:r>
              <a:rPr lang="en-US" sz="2800" i="1" dirty="0"/>
              <a:t> </a:t>
            </a:r>
            <a:r>
              <a:rPr lang="en-US" sz="2800" i="1" dirty="0" err="1"/>
              <a:t>trong</a:t>
            </a:r>
            <a:r>
              <a:rPr lang="en-US" sz="2800" i="1" dirty="0"/>
              <a:t> </a:t>
            </a:r>
            <a:r>
              <a:rPr lang="en-US" sz="2800" i="1" dirty="0" err="1"/>
              <a:t>cuộc</a:t>
            </a:r>
            <a:r>
              <a:rPr lang="en-US" sz="2800" i="1" dirty="0"/>
              <a:t> </a:t>
            </a:r>
            <a:r>
              <a:rPr lang="en-US" sz="2800" i="1" dirty="0" err="1"/>
              <a:t>kháng</a:t>
            </a:r>
            <a:r>
              <a:rPr lang="en-US" sz="2800" i="1" dirty="0"/>
              <a:t> </a:t>
            </a:r>
            <a:r>
              <a:rPr lang="en-US" sz="2800" i="1" dirty="0" err="1"/>
              <a:t>chiến</a:t>
            </a:r>
            <a:r>
              <a:rPr lang="en-US" sz="2800" i="1" dirty="0"/>
              <a:t> </a:t>
            </a:r>
            <a:r>
              <a:rPr lang="en-US" sz="2800" i="1" dirty="0" err="1"/>
              <a:t>của</a:t>
            </a:r>
            <a:r>
              <a:rPr lang="en-US" sz="2800" i="1" dirty="0"/>
              <a:t> </a:t>
            </a:r>
            <a:r>
              <a:rPr lang="en-US" sz="2800" i="1" dirty="0" err="1"/>
              <a:t>nghĩa</a:t>
            </a:r>
            <a:r>
              <a:rPr lang="en-US" sz="2800" i="1" dirty="0"/>
              <a:t> </a:t>
            </a:r>
            <a:r>
              <a:rPr lang="en-US" sz="2800" i="1" dirty="0" err="1"/>
              <a:t>quân</a:t>
            </a:r>
            <a:r>
              <a:rPr lang="en-US" sz="2800" i="1" dirty="0"/>
              <a:t> Lam </a:t>
            </a:r>
            <a:r>
              <a:rPr lang="en-US" sz="2800" i="1" dirty="0" err="1"/>
              <a:t>Sơn</a:t>
            </a:r>
            <a:r>
              <a:rPr lang="en-US" sz="2800" i="1" dirty="0"/>
              <a:t> </a:t>
            </a:r>
            <a:r>
              <a:rPr lang="en-US" sz="2800" i="1" dirty="0" err="1"/>
              <a:t>chống</a:t>
            </a:r>
            <a:r>
              <a:rPr lang="en-US" sz="2800" i="1" dirty="0"/>
              <a:t> </a:t>
            </a:r>
            <a:r>
              <a:rPr lang="en-US" sz="2800" i="1" dirty="0" err="1"/>
              <a:t>giặc</a:t>
            </a:r>
            <a:r>
              <a:rPr lang="en-US" sz="2800" i="1" dirty="0"/>
              <a:t> Minh, </a:t>
            </a:r>
            <a:r>
              <a:rPr lang="en-US" sz="2800" i="1" dirty="0" err="1"/>
              <a:t>dưới</a:t>
            </a:r>
            <a:r>
              <a:rPr lang="en-US" sz="2800" i="1" dirty="0"/>
              <a:t> </a:t>
            </a:r>
            <a:r>
              <a:rPr lang="en-US" sz="2800" i="1" dirty="0" err="1"/>
              <a:t>sự</a:t>
            </a:r>
            <a:r>
              <a:rPr lang="en-US" sz="2800" i="1" dirty="0"/>
              <a:t> </a:t>
            </a:r>
            <a:r>
              <a:rPr lang="en-US" sz="2800" i="1" dirty="0" err="1"/>
              <a:t>lãnh</a:t>
            </a:r>
            <a:r>
              <a:rPr lang="en-US" sz="2800" i="1" dirty="0"/>
              <a:t> </a:t>
            </a:r>
            <a:r>
              <a:rPr lang="en-US" sz="2800" i="1" dirty="0" err="1"/>
              <a:t>đạo</a:t>
            </a:r>
            <a:r>
              <a:rPr lang="en-US" sz="2800" i="1" dirty="0"/>
              <a:t> </a:t>
            </a:r>
            <a:r>
              <a:rPr lang="en-US" sz="2800" i="1" dirty="0" err="1"/>
              <a:t>của</a:t>
            </a:r>
            <a:r>
              <a:rPr lang="en-US" sz="2800" i="1" dirty="0"/>
              <a:t> </a:t>
            </a:r>
            <a:r>
              <a:rPr lang="en-US" sz="2800" i="1" dirty="0" err="1"/>
              <a:t>Lê</a:t>
            </a:r>
            <a:r>
              <a:rPr lang="en-US" sz="2800" i="1" dirty="0"/>
              <a:t> </a:t>
            </a:r>
            <a:r>
              <a:rPr lang="en-US" sz="2800" i="1" dirty="0" err="1"/>
              <a:t>Lợi</a:t>
            </a:r>
            <a:r>
              <a:rPr lang="en-US" sz="2800" i="1" dirty="0"/>
              <a:t>. </a:t>
            </a:r>
            <a:r>
              <a:rPr lang="en-US" sz="2800" i="1" dirty="0" err="1"/>
              <a:t>Nguyễn</a:t>
            </a:r>
            <a:r>
              <a:rPr lang="en-US" sz="2800" i="1" dirty="0"/>
              <a:t> </a:t>
            </a:r>
            <a:r>
              <a:rPr lang="en-US" sz="2800" i="1" dirty="0" err="1"/>
              <a:t>Trãi</a:t>
            </a:r>
            <a:r>
              <a:rPr lang="en-US" sz="2800" i="1" dirty="0"/>
              <a:t> </a:t>
            </a:r>
            <a:r>
              <a:rPr lang="en-US" sz="2800" i="1" dirty="0" err="1"/>
              <a:t>đã</a:t>
            </a:r>
            <a:r>
              <a:rPr lang="en-US" sz="2800" i="1" dirty="0"/>
              <a:t> </a:t>
            </a:r>
            <a:r>
              <a:rPr lang="en-US" sz="2800" i="1" dirty="0" err="1"/>
              <a:t>có</a:t>
            </a:r>
            <a:r>
              <a:rPr lang="en-US" sz="2800" i="1" dirty="0"/>
              <a:t> </a:t>
            </a:r>
            <a:r>
              <a:rPr lang="en-US" sz="2800" i="1" dirty="0" err="1"/>
              <a:t>những</a:t>
            </a:r>
            <a:r>
              <a:rPr lang="en-US" sz="2800" i="1" dirty="0"/>
              <a:t> </a:t>
            </a:r>
            <a:r>
              <a:rPr lang="en-US" sz="2800" i="1" dirty="0" err="1"/>
              <a:t>đóng</a:t>
            </a:r>
            <a:r>
              <a:rPr lang="en-US" sz="2800" i="1" dirty="0"/>
              <a:t> </a:t>
            </a:r>
            <a:r>
              <a:rPr lang="en-US" sz="2800" i="1" dirty="0" err="1"/>
              <a:t>góp</a:t>
            </a:r>
            <a:r>
              <a:rPr lang="en-US" sz="2800" i="1" dirty="0"/>
              <a:t> </a:t>
            </a:r>
            <a:r>
              <a:rPr lang="en-US" sz="2800" i="1" dirty="0" err="1"/>
              <a:t>đặc</a:t>
            </a:r>
            <a:r>
              <a:rPr lang="en-US" sz="2800" i="1" dirty="0"/>
              <a:t> </a:t>
            </a:r>
            <a:r>
              <a:rPr lang="en-US" sz="2800" i="1" dirty="0" err="1"/>
              <a:t>sắc</a:t>
            </a:r>
            <a:r>
              <a:rPr lang="en-US" sz="2800" i="1" dirty="0"/>
              <a:t> </a:t>
            </a:r>
            <a:r>
              <a:rPr lang="en-US" sz="2800" i="1" dirty="0" err="1"/>
              <a:t>cho</a:t>
            </a:r>
            <a:r>
              <a:rPr lang="en-US" sz="2800" i="1" dirty="0"/>
              <a:t> </a:t>
            </a:r>
            <a:r>
              <a:rPr lang="en-US" sz="2800" i="1" dirty="0" err="1">
                <a:solidFill>
                  <a:srgbClr val="00B0F0"/>
                </a:solidFill>
              </a:rPr>
              <a:t>tư</a:t>
            </a:r>
            <a:r>
              <a:rPr lang="en-US" sz="2800" i="1" dirty="0">
                <a:solidFill>
                  <a:srgbClr val="00B0F0"/>
                </a:solidFill>
              </a:rPr>
              <a:t> </a:t>
            </a:r>
            <a:r>
              <a:rPr lang="en-US" sz="2800" i="1" dirty="0" err="1">
                <a:solidFill>
                  <a:srgbClr val="00B0F0"/>
                </a:solidFill>
              </a:rPr>
              <a:t>tưởng</a:t>
            </a:r>
            <a:r>
              <a:rPr lang="en-US" sz="2800" i="1" dirty="0">
                <a:solidFill>
                  <a:srgbClr val="00B0F0"/>
                </a:solidFill>
              </a:rPr>
              <a:t> </a:t>
            </a:r>
            <a:r>
              <a:rPr lang="en-US" sz="2800" i="1" dirty="0" err="1">
                <a:solidFill>
                  <a:srgbClr val="00B0F0"/>
                </a:solidFill>
              </a:rPr>
              <a:t>yêu</a:t>
            </a:r>
            <a:r>
              <a:rPr lang="en-US" sz="2800" i="1" dirty="0">
                <a:solidFill>
                  <a:srgbClr val="00B0F0"/>
                </a:solidFill>
              </a:rPr>
              <a:t> </a:t>
            </a:r>
            <a:r>
              <a:rPr lang="en-US" sz="2800" i="1" dirty="0" err="1">
                <a:solidFill>
                  <a:srgbClr val="00B0F0"/>
                </a:solidFill>
              </a:rPr>
              <a:t>nước</a:t>
            </a:r>
            <a:r>
              <a:rPr lang="en-US" sz="2800" i="1" dirty="0">
                <a:solidFill>
                  <a:srgbClr val="00B0F0"/>
                </a:solidFill>
              </a:rPr>
              <a:t> </a:t>
            </a:r>
            <a:r>
              <a:rPr lang="en-US" sz="2800" i="1" dirty="0" err="1">
                <a:solidFill>
                  <a:srgbClr val="00B0F0"/>
                </a:solidFill>
              </a:rPr>
              <a:t>thương</a:t>
            </a:r>
            <a:r>
              <a:rPr lang="en-US" sz="2800" i="1" dirty="0">
                <a:solidFill>
                  <a:srgbClr val="00B0F0"/>
                </a:solidFill>
              </a:rPr>
              <a:t> </a:t>
            </a:r>
            <a:r>
              <a:rPr lang="en-US" sz="2800" i="1" dirty="0" err="1">
                <a:solidFill>
                  <a:srgbClr val="00B0F0"/>
                </a:solidFill>
              </a:rPr>
              <a:t>dân</a:t>
            </a:r>
            <a:r>
              <a:rPr lang="en-US" sz="2800" i="1" dirty="0">
                <a:solidFill>
                  <a:srgbClr val="800000"/>
                </a:solidFill>
              </a:rPr>
              <a:t> </a:t>
            </a:r>
            <a:r>
              <a:rPr lang="en-US" sz="2800" i="1" dirty="0" err="1"/>
              <a:t>truyền</a:t>
            </a:r>
            <a:r>
              <a:rPr lang="en-US" sz="2800" i="1" dirty="0"/>
              <a:t> </a:t>
            </a:r>
            <a:r>
              <a:rPr lang="en-US" sz="2800" i="1" dirty="0" err="1"/>
              <a:t>thống</a:t>
            </a:r>
            <a:r>
              <a:rPr lang="en-US" sz="2800" i="1" dirty="0"/>
              <a:t> </a:t>
            </a:r>
            <a:r>
              <a:rPr lang="en-US" sz="2800" i="1" dirty="0" err="1"/>
              <a:t>và</a:t>
            </a:r>
            <a:r>
              <a:rPr lang="en-US" sz="2800" i="1" dirty="0"/>
              <a:t> </a:t>
            </a:r>
            <a:r>
              <a:rPr lang="en-US" sz="2800" i="1" dirty="0" err="1"/>
              <a:t>nâng</a:t>
            </a:r>
            <a:r>
              <a:rPr lang="en-US" sz="2800" i="1" dirty="0"/>
              <a:t> </a:t>
            </a:r>
            <a:r>
              <a:rPr lang="en-US" sz="2800" i="1" dirty="0" err="1"/>
              <a:t>nó</a:t>
            </a:r>
            <a:r>
              <a:rPr lang="en-US" sz="2800" i="1" dirty="0"/>
              <a:t> </a:t>
            </a:r>
            <a:r>
              <a:rPr lang="en-US" sz="2800" i="1" dirty="0" err="1"/>
              <a:t>lên</a:t>
            </a:r>
            <a:r>
              <a:rPr lang="en-US" sz="2800" i="1" dirty="0"/>
              <a:t> </a:t>
            </a:r>
            <a:r>
              <a:rPr lang="en-US" sz="2800" i="1" dirty="0" err="1"/>
              <a:t>một</a:t>
            </a:r>
            <a:r>
              <a:rPr lang="en-US" sz="2800" i="1" dirty="0"/>
              <a:t> </a:t>
            </a:r>
            <a:r>
              <a:rPr lang="en-US" sz="2800" i="1" dirty="0" err="1"/>
              <a:t>tầm</a:t>
            </a:r>
            <a:r>
              <a:rPr lang="en-US" sz="2800" i="1" dirty="0"/>
              <a:t> </a:t>
            </a:r>
            <a:r>
              <a:rPr lang="en-US" sz="2800" i="1" dirty="0" err="1"/>
              <a:t>cao</a:t>
            </a:r>
            <a:r>
              <a:rPr lang="en-US" sz="2800" i="1" dirty="0"/>
              <a:t> </a:t>
            </a:r>
            <a:r>
              <a:rPr lang="en-US" sz="2800" i="1" dirty="0" err="1"/>
              <a:t>mới</a:t>
            </a:r>
            <a:r>
              <a:rPr lang="en-US" sz="2800" i="1" dirty="0"/>
              <a:t> </a:t>
            </a:r>
            <a:r>
              <a:rPr lang="en-US" sz="2800" i="1" dirty="0" err="1"/>
              <a:t>trong</a:t>
            </a:r>
            <a:r>
              <a:rPr lang="en-US" sz="2800" i="1" dirty="0"/>
              <a:t> </a:t>
            </a:r>
            <a:r>
              <a:rPr lang="en-US" sz="2800" i="1" dirty="0" err="1"/>
              <a:t>thời</a:t>
            </a:r>
            <a:r>
              <a:rPr lang="en-US" sz="2800" i="1" dirty="0"/>
              <a:t> </a:t>
            </a:r>
            <a:r>
              <a:rPr lang="en-US" sz="2800" i="1" dirty="0" err="1"/>
              <a:t>đại</a:t>
            </a:r>
            <a:r>
              <a:rPr lang="en-US" sz="2800" i="1" dirty="0"/>
              <a:t> </a:t>
            </a:r>
            <a:r>
              <a:rPr lang="en-US" sz="2800" i="1" dirty="0" err="1"/>
              <a:t>của</a:t>
            </a:r>
            <a:r>
              <a:rPr lang="en-US" sz="2800" i="1" dirty="0"/>
              <a:t> </a:t>
            </a:r>
            <a:r>
              <a:rPr lang="en-US" sz="2800" i="1" dirty="0" err="1"/>
              <a:t>mình</a:t>
            </a:r>
            <a:r>
              <a:rPr lang="en-US" sz="2800" i="1" dirty="0" smtClean="0"/>
              <a:t>.</a:t>
            </a:r>
            <a:endParaRPr lang="en-US" sz="2800" dirty="0"/>
          </a:p>
        </p:txBody>
      </p:sp>
      <p:sp>
        <p:nvSpPr>
          <p:cNvPr id="5" name="Rectangle 4"/>
          <p:cNvSpPr/>
          <p:nvPr/>
        </p:nvSpPr>
        <p:spPr>
          <a:xfrm>
            <a:off x="2533649" y="4364930"/>
            <a:ext cx="8293100" cy="1815882"/>
          </a:xfrm>
          <a:prstGeom prst="rect">
            <a:avLst/>
          </a:prstGeom>
        </p:spPr>
        <p:txBody>
          <a:bodyPr wrap="square">
            <a:spAutoFit/>
          </a:bodyPr>
          <a:lstStyle/>
          <a:p>
            <a:r>
              <a:rPr lang="en-US" sz="2800" i="1" dirty="0" err="1"/>
              <a:t>Nguyễn</a:t>
            </a:r>
            <a:r>
              <a:rPr lang="en-US" sz="2800" i="1" dirty="0"/>
              <a:t> </a:t>
            </a:r>
            <a:r>
              <a:rPr lang="en-US" sz="2800" i="1" dirty="0" err="1"/>
              <a:t>Trãi</a:t>
            </a:r>
            <a:r>
              <a:rPr lang="en-US" sz="2800" i="1" dirty="0"/>
              <a:t> </a:t>
            </a:r>
            <a:r>
              <a:rPr lang="en-US" sz="2800" i="1" dirty="0" err="1"/>
              <a:t>đã</a:t>
            </a:r>
            <a:r>
              <a:rPr lang="en-US" sz="2800" i="1" dirty="0"/>
              <a:t> </a:t>
            </a:r>
            <a:r>
              <a:rPr lang="en-US" sz="2800" i="1" dirty="0" err="1"/>
              <a:t>để</a:t>
            </a:r>
            <a:r>
              <a:rPr lang="en-US" sz="2800" i="1" dirty="0"/>
              <a:t> </a:t>
            </a:r>
            <a:r>
              <a:rPr lang="en-US" sz="2800" i="1" dirty="0" err="1"/>
              <a:t>lại</a:t>
            </a:r>
            <a:r>
              <a:rPr lang="en-US" sz="2800" i="1" dirty="0"/>
              <a:t> </a:t>
            </a:r>
            <a:r>
              <a:rPr lang="en-US" sz="2800" i="1" dirty="0" err="1"/>
              <a:t>một</a:t>
            </a:r>
            <a:r>
              <a:rPr lang="en-US" sz="2800" i="1" dirty="0"/>
              <a:t> </a:t>
            </a:r>
            <a:r>
              <a:rPr lang="en-US" sz="2800" i="1" dirty="0" err="1"/>
              <a:t>sự</a:t>
            </a:r>
            <a:r>
              <a:rPr lang="en-US" sz="2800" i="1" dirty="0"/>
              <a:t> </a:t>
            </a:r>
            <a:r>
              <a:rPr lang="en-US" sz="2800" i="1" dirty="0" err="1"/>
              <a:t>nghiệp</a:t>
            </a:r>
            <a:r>
              <a:rPr lang="en-US" sz="2800" i="1" dirty="0"/>
              <a:t> </a:t>
            </a:r>
            <a:r>
              <a:rPr lang="en-US" sz="2800" i="1" dirty="0" err="1"/>
              <a:t>văn</a:t>
            </a:r>
            <a:r>
              <a:rPr lang="en-US" sz="2800" i="1" dirty="0"/>
              <a:t> </a:t>
            </a:r>
            <a:r>
              <a:rPr lang="en-US" sz="2800" i="1" dirty="0" err="1"/>
              <a:t>chương</a:t>
            </a:r>
            <a:r>
              <a:rPr lang="en-US" sz="2800" i="1" dirty="0"/>
              <a:t> </a:t>
            </a:r>
            <a:r>
              <a:rPr lang="en-US" sz="2800" i="1" dirty="0" err="1"/>
              <a:t>phong</a:t>
            </a:r>
            <a:r>
              <a:rPr lang="en-US" sz="2800" i="1" dirty="0"/>
              <a:t> </a:t>
            </a:r>
            <a:r>
              <a:rPr lang="en-US" sz="2800" i="1" dirty="0" err="1"/>
              <a:t>phú</a:t>
            </a:r>
            <a:r>
              <a:rPr lang="en-US" sz="2800" i="1" dirty="0"/>
              <a:t> </a:t>
            </a:r>
            <a:r>
              <a:rPr lang="en-US" sz="2800" i="1" dirty="0" err="1"/>
              <a:t>và</a:t>
            </a:r>
            <a:r>
              <a:rPr lang="en-US" sz="2800" i="1" dirty="0"/>
              <a:t> </a:t>
            </a:r>
            <a:r>
              <a:rPr lang="en-US" sz="2800" i="1" dirty="0" err="1"/>
              <a:t>đa</a:t>
            </a:r>
            <a:r>
              <a:rPr lang="en-US" sz="2800" i="1" dirty="0"/>
              <a:t> </a:t>
            </a:r>
            <a:r>
              <a:rPr lang="en-US" sz="2800" i="1" dirty="0" err="1"/>
              <a:t>dạng</a:t>
            </a:r>
            <a:r>
              <a:rPr lang="en-US" sz="2800" i="1" dirty="0"/>
              <a:t>. </a:t>
            </a:r>
            <a:r>
              <a:rPr lang="en-US" sz="2800" i="1" dirty="0" err="1"/>
              <a:t>Về</a:t>
            </a:r>
            <a:r>
              <a:rPr lang="en-US" sz="2800" i="1" dirty="0"/>
              <a:t> </a:t>
            </a:r>
            <a:r>
              <a:rPr lang="en-US" sz="2800" i="1" dirty="0" err="1"/>
              <a:t>văn</a:t>
            </a:r>
            <a:r>
              <a:rPr lang="en-US" sz="2800" i="1" dirty="0"/>
              <a:t>: </a:t>
            </a:r>
            <a:r>
              <a:rPr lang="en-US" sz="2800" b="1" i="1" dirty="0" err="1">
                <a:solidFill>
                  <a:srgbClr val="00B050"/>
                </a:solidFill>
              </a:rPr>
              <a:t>Bình</a:t>
            </a:r>
            <a:r>
              <a:rPr lang="en-US" sz="2800" b="1" i="1" dirty="0">
                <a:solidFill>
                  <a:srgbClr val="00B050"/>
                </a:solidFill>
              </a:rPr>
              <a:t> </a:t>
            </a:r>
            <a:r>
              <a:rPr lang="en-US" sz="2800" b="1" i="1" dirty="0" err="1">
                <a:solidFill>
                  <a:srgbClr val="00B050"/>
                </a:solidFill>
              </a:rPr>
              <a:t>Ngô</a:t>
            </a:r>
            <a:r>
              <a:rPr lang="en-US" sz="2800" b="1" i="1" dirty="0">
                <a:solidFill>
                  <a:srgbClr val="00B050"/>
                </a:solidFill>
              </a:rPr>
              <a:t> </a:t>
            </a:r>
            <a:r>
              <a:rPr lang="en-US" sz="2800" b="1" i="1" dirty="0" err="1">
                <a:solidFill>
                  <a:srgbClr val="00B050"/>
                </a:solidFill>
              </a:rPr>
              <a:t>đại</a:t>
            </a:r>
            <a:r>
              <a:rPr lang="en-US" sz="2800" b="1" i="1" dirty="0">
                <a:solidFill>
                  <a:srgbClr val="00B050"/>
                </a:solidFill>
              </a:rPr>
              <a:t> </a:t>
            </a:r>
            <a:r>
              <a:rPr lang="en-US" sz="2800" b="1" i="1" dirty="0" err="1">
                <a:solidFill>
                  <a:srgbClr val="00B050"/>
                </a:solidFill>
              </a:rPr>
              <a:t>cáo</a:t>
            </a:r>
            <a:r>
              <a:rPr lang="en-US" sz="2800" b="1" i="1" dirty="0">
                <a:solidFill>
                  <a:srgbClr val="00B050"/>
                </a:solidFill>
              </a:rPr>
              <a:t>, </a:t>
            </a:r>
            <a:r>
              <a:rPr lang="en-US" sz="2800" b="1" i="1" dirty="0" err="1">
                <a:solidFill>
                  <a:srgbClr val="00B050"/>
                </a:solidFill>
              </a:rPr>
              <a:t>Quân</a:t>
            </a:r>
            <a:r>
              <a:rPr lang="en-US" sz="2800" b="1" i="1" dirty="0">
                <a:solidFill>
                  <a:srgbClr val="00B050"/>
                </a:solidFill>
              </a:rPr>
              <a:t> </a:t>
            </a:r>
            <a:r>
              <a:rPr lang="en-US" sz="2800" b="1" i="1" dirty="0" err="1">
                <a:solidFill>
                  <a:srgbClr val="00B050"/>
                </a:solidFill>
              </a:rPr>
              <a:t>trung</a:t>
            </a:r>
            <a:r>
              <a:rPr lang="en-US" sz="2800" b="1" i="1" dirty="0">
                <a:solidFill>
                  <a:srgbClr val="00B050"/>
                </a:solidFill>
              </a:rPr>
              <a:t> </a:t>
            </a:r>
            <a:r>
              <a:rPr lang="en-US" sz="2800" b="1" i="1" dirty="0" err="1">
                <a:solidFill>
                  <a:srgbClr val="00B050"/>
                </a:solidFill>
              </a:rPr>
              <a:t>từ</a:t>
            </a:r>
            <a:r>
              <a:rPr lang="en-US" sz="2800" b="1" i="1" dirty="0">
                <a:solidFill>
                  <a:srgbClr val="00B050"/>
                </a:solidFill>
              </a:rPr>
              <a:t> </a:t>
            </a:r>
            <a:r>
              <a:rPr lang="en-US" sz="2800" b="1" i="1" dirty="0" err="1">
                <a:solidFill>
                  <a:srgbClr val="00B050"/>
                </a:solidFill>
              </a:rPr>
              <a:t>mệnh</a:t>
            </a:r>
            <a:r>
              <a:rPr lang="en-US" sz="2800" b="1" i="1" dirty="0">
                <a:solidFill>
                  <a:srgbClr val="00B050"/>
                </a:solidFill>
              </a:rPr>
              <a:t> </a:t>
            </a:r>
            <a:r>
              <a:rPr lang="en-US" sz="2800" b="1" i="1" dirty="0" err="1">
                <a:solidFill>
                  <a:srgbClr val="00B050"/>
                </a:solidFill>
              </a:rPr>
              <a:t>tập</a:t>
            </a:r>
            <a:r>
              <a:rPr lang="en-US" sz="2800" b="1" i="1" dirty="0">
                <a:solidFill>
                  <a:srgbClr val="00B050"/>
                </a:solidFill>
              </a:rPr>
              <a:t>, Lam </a:t>
            </a:r>
            <a:r>
              <a:rPr lang="en-US" sz="2800" b="1" i="1" dirty="0" err="1">
                <a:solidFill>
                  <a:srgbClr val="00B050"/>
                </a:solidFill>
              </a:rPr>
              <a:t>Sơn</a:t>
            </a:r>
            <a:r>
              <a:rPr lang="en-US" sz="2800" b="1" i="1" dirty="0">
                <a:solidFill>
                  <a:srgbClr val="00B050"/>
                </a:solidFill>
              </a:rPr>
              <a:t> </a:t>
            </a:r>
            <a:r>
              <a:rPr lang="en-US" sz="2800" b="1" i="1" dirty="0" err="1">
                <a:solidFill>
                  <a:srgbClr val="00B050"/>
                </a:solidFill>
              </a:rPr>
              <a:t>thực</a:t>
            </a:r>
            <a:r>
              <a:rPr lang="en-US" sz="2800" b="1" i="1" dirty="0">
                <a:solidFill>
                  <a:srgbClr val="00B050"/>
                </a:solidFill>
              </a:rPr>
              <a:t> </a:t>
            </a:r>
            <a:r>
              <a:rPr lang="en-US" sz="2800" b="1" i="1" dirty="0" err="1">
                <a:solidFill>
                  <a:srgbClr val="00B050"/>
                </a:solidFill>
              </a:rPr>
              <a:t>lục</a:t>
            </a:r>
            <a:r>
              <a:rPr lang="en-US" sz="2800" b="1" i="1" dirty="0">
                <a:solidFill>
                  <a:srgbClr val="00B050"/>
                </a:solidFill>
              </a:rPr>
              <a:t>, </a:t>
            </a:r>
            <a:r>
              <a:rPr lang="en-US" sz="2800" b="1" i="1" dirty="0" err="1">
                <a:solidFill>
                  <a:srgbClr val="00B050"/>
                </a:solidFill>
              </a:rPr>
              <a:t>Dư</a:t>
            </a:r>
            <a:r>
              <a:rPr lang="en-US" sz="2800" b="1" i="1" dirty="0">
                <a:solidFill>
                  <a:srgbClr val="00B050"/>
                </a:solidFill>
              </a:rPr>
              <a:t> </a:t>
            </a:r>
            <a:r>
              <a:rPr lang="en-US" sz="2800" b="1" i="1" dirty="0" err="1">
                <a:solidFill>
                  <a:srgbClr val="00B050"/>
                </a:solidFill>
              </a:rPr>
              <a:t>địa</a:t>
            </a:r>
            <a:r>
              <a:rPr lang="en-US" sz="2800" b="1" i="1" dirty="0">
                <a:solidFill>
                  <a:srgbClr val="00B050"/>
                </a:solidFill>
              </a:rPr>
              <a:t> </a:t>
            </a:r>
            <a:r>
              <a:rPr lang="en-US" sz="2800" b="1" i="1" dirty="0" err="1">
                <a:solidFill>
                  <a:srgbClr val="00B050"/>
                </a:solidFill>
              </a:rPr>
              <a:t>chí</a:t>
            </a:r>
            <a:r>
              <a:rPr lang="en-US" sz="2800" b="1" i="1" dirty="0">
                <a:solidFill>
                  <a:srgbClr val="00B050"/>
                </a:solidFill>
              </a:rPr>
              <a:t>… </a:t>
            </a:r>
            <a:endParaRPr lang="en-US" sz="2800" b="1" i="1" dirty="0" smtClean="0">
              <a:solidFill>
                <a:srgbClr val="00B050"/>
              </a:solidFill>
            </a:endParaRPr>
          </a:p>
          <a:p>
            <a:r>
              <a:rPr lang="en-US" sz="2800" i="1" dirty="0" err="1" smtClean="0"/>
              <a:t>Về</a:t>
            </a:r>
            <a:r>
              <a:rPr lang="en-US" sz="2800" i="1" dirty="0" smtClean="0"/>
              <a:t> </a:t>
            </a:r>
            <a:r>
              <a:rPr lang="en-US" sz="2800" i="1" dirty="0" err="1"/>
              <a:t>thơ</a:t>
            </a:r>
            <a:r>
              <a:rPr lang="en-US" sz="2800" i="1" dirty="0"/>
              <a:t>: </a:t>
            </a:r>
            <a:r>
              <a:rPr lang="en-US" sz="2800" i="1" dirty="0" err="1">
                <a:solidFill>
                  <a:srgbClr val="FF0000"/>
                </a:solidFill>
              </a:rPr>
              <a:t>Ức</a:t>
            </a:r>
            <a:r>
              <a:rPr lang="en-US" sz="2800" i="1" dirty="0">
                <a:solidFill>
                  <a:srgbClr val="FF0000"/>
                </a:solidFill>
              </a:rPr>
              <a:t> </a:t>
            </a:r>
            <a:r>
              <a:rPr lang="en-US" sz="2800" i="1" dirty="0" err="1">
                <a:solidFill>
                  <a:srgbClr val="FF0000"/>
                </a:solidFill>
              </a:rPr>
              <a:t>Trai</a:t>
            </a:r>
            <a:r>
              <a:rPr lang="en-US" sz="2800" i="1" dirty="0">
                <a:solidFill>
                  <a:srgbClr val="FF0000"/>
                </a:solidFill>
              </a:rPr>
              <a:t> </a:t>
            </a:r>
            <a:r>
              <a:rPr lang="en-US" sz="2800" i="1" dirty="0" err="1">
                <a:solidFill>
                  <a:srgbClr val="FF0000"/>
                </a:solidFill>
              </a:rPr>
              <a:t>thi</a:t>
            </a:r>
            <a:r>
              <a:rPr lang="en-US" sz="2800" i="1" dirty="0">
                <a:solidFill>
                  <a:srgbClr val="FF0000"/>
                </a:solidFill>
              </a:rPr>
              <a:t> </a:t>
            </a:r>
            <a:r>
              <a:rPr lang="en-US" sz="2800" i="1" dirty="0" err="1">
                <a:solidFill>
                  <a:srgbClr val="FF0000"/>
                </a:solidFill>
              </a:rPr>
              <a:t>tập</a:t>
            </a:r>
            <a:r>
              <a:rPr lang="en-US" sz="2800" i="1" dirty="0">
                <a:solidFill>
                  <a:srgbClr val="FF0000"/>
                </a:solidFill>
              </a:rPr>
              <a:t> </a:t>
            </a:r>
            <a:r>
              <a:rPr lang="en-US" sz="2800" i="1" dirty="0" err="1">
                <a:solidFill>
                  <a:srgbClr val="FF0000"/>
                </a:solidFill>
              </a:rPr>
              <a:t>và</a:t>
            </a:r>
            <a:r>
              <a:rPr lang="en-US" sz="2800" i="1" dirty="0">
                <a:solidFill>
                  <a:srgbClr val="FF0000"/>
                </a:solidFill>
              </a:rPr>
              <a:t> </a:t>
            </a:r>
            <a:r>
              <a:rPr lang="en-US" sz="2800" i="1" dirty="0" err="1">
                <a:solidFill>
                  <a:srgbClr val="FF0000"/>
                </a:solidFill>
              </a:rPr>
              <a:t>Quốc</a:t>
            </a:r>
            <a:r>
              <a:rPr lang="en-US" sz="2800" i="1" dirty="0">
                <a:solidFill>
                  <a:srgbClr val="FF0000"/>
                </a:solidFill>
              </a:rPr>
              <a:t> </a:t>
            </a:r>
            <a:r>
              <a:rPr lang="en-US" sz="2800" i="1" dirty="0" err="1">
                <a:solidFill>
                  <a:srgbClr val="FF0000"/>
                </a:solidFill>
              </a:rPr>
              <a:t>âm</a:t>
            </a:r>
            <a:r>
              <a:rPr lang="en-US" sz="2800" i="1" dirty="0">
                <a:solidFill>
                  <a:srgbClr val="FF0000"/>
                </a:solidFill>
              </a:rPr>
              <a:t> </a:t>
            </a:r>
            <a:r>
              <a:rPr lang="en-US" sz="2800" i="1" dirty="0" err="1">
                <a:solidFill>
                  <a:srgbClr val="FF0000"/>
                </a:solidFill>
              </a:rPr>
              <a:t>thi</a:t>
            </a:r>
            <a:r>
              <a:rPr lang="en-US" sz="2800" i="1" dirty="0">
                <a:solidFill>
                  <a:srgbClr val="FF0000"/>
                </a:solidFill>
              </a:rPr>
              <a:t> </a:t>
            </a:r>
            <a:r>
              <a:rPr lang="en-US" sz="2800" i="1" dirty="0" err="1">
                <a:solidFill>
                  <a:srgbClr val="FF0000"/>
                </a:solidFill>
              </a:rPr>
              <a:t>tập</a:t>
            </a:r>
            <a:r>
              <a:rPr lang="en-US" sz="2800" i="1" dirty="0">
                <a:solidFill>
                  <a:srgbClr val="FF0000"/>
                </a:solidFill>
              </a:rPr>
              <a:t>.</a:t>
            </a:r>
            <a:endParaRPr lang="en-US" sz="2800" dirty="0">
              <a:solidFill>
                <a:srgbClr val="FF0000"/>
              </a:solidFill>
            </a:endParaRPr>
          </a:p>
        </p:txBody>
      </p:sp>
    </p:spTree>
    <p:extLst>
      <p:ext uri="{BB962C8B-B14F-4D97-AF65-F5344CB8AC3E}">
        <p14:creationId xmlns:p14="http://schemas.microsoft.com/office/powerpoint/2010/main" val="3779705337"/>
      </p:ext>
    </p:extLst>
  </p:cSld>
  <p:clrMapOvr>
    <a:masterClrMapping/>
  </p:clrMapOvr>
  <p:transition spd="slow">
    <p:split orient="vert"/>
  </p:transition>
  <p:timing>
    <p:tnLst>
      <p:par>
        <p:cTn id="1" dur="indefinite" restart="never" nodeType="tmRoot"/>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5"/>
          <p:cNvSpPr/>
          <p:nvPr/>
        </p:nvSpPr>
        <p:spPr>
          <a:xfrm flipV="1">
            <a:off x="0" y="6716710"/>
            <a:ext cx="12209460" cy="141289"/>
          </a:xfrm>
          <a:prstGeom prst="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45711" tIns="22855" rIns="45711" bIns="22855" anchor="ctr"/>
          <a:lstStyle/>
          <a:p>
            <a:pPr algn="ctr">
              <a:defRPr/>
            </a:pPr>
            <a:endParaRPr lang="en-US"/>
          </a:p>
        </p:txBody>
      </p:sp>
      <p:sp>
        <p:nvSpPr>
          <p:cNvPr id="9" name="Freeform 3"/>
          <p:cNvSpPr>
            <a:spLocks/>
          </p:cNvSpPr>
          <p:nvPr/>
        </p:nvSpPr>
        <p:spPr bwMode="auto">
          <a:xfrm>
            <a:off x="5087898" y="71677"/>
            <a:ext cx="3184603" cy="389226"/>
          </a:xfrm>
          <a:custGeom>
            <a:avLst/>
            <a:gdLst>
              <a:gd name="T0" fmla="+- 0 3326 3326"/>
              <a:gd name="T1" fmla="*/ T0 w 7474"/>
              <a:gd name="T2" fmla="+- 0 2203 761"/>
              <a:gd name="T3" fmla="*/ 2203 h 1443"/>
              <a:gd name="T4" fmla="+- 0 3485 3326"/>
              <a:gd name="T5" fmla="*/ T4 w 7474"/>
              <a:gd name="T6" fmla="+- 0 761 761"/>
              <a:gd name="T7" fmla="*/ 761 h 1443"/>
              <a:gd name="T8" fmla="+- 0 10800 3326"/>
              <a:gd name="T9" fmla="*/ T8 w 7474"/>
              <a:gd name="T10" fmla="+- 0 761 761"/>
              <a:gd name="T11" fmla="*/ 761 h 1443"/>
              <a:gd name="T12" fmla="+- 0 10800 3326"/>
              <a:gd name="T13" fmla="*/ T12 w 7474"/>
              <a:gd name="T14" fmla="+- 0 2191 761"/>
              <a:gd name="T15" fmla="*/ 2191 h 1443"/>
              <a:gd name="T16" fmla="+- 0 3326 3326"/>
              <a:gd name="T17" fmla="*/ T16 w 7474"/>
              <a:gd name="T18" fmla="+- 0 2203 761"/>
              <a:gd name="T19" fmla="*/ 2203 h 1443"/>
            </a:gdLst>
            <a:ahLst/>
            <a:cxnLst>
              <a:cxn ang="0">
                <a:pos x="T1" y="T3"/>
              </a:cxn>
              <a:cxn ang="0">
                <a:pos x="T5" y="T7"/>
              </a:cxn>
              <a:cxn ang="0">
                <a:pos x="T9" y="T11"/>
              </a:cxn>
              <a:cxn ang="0">
                <a:pos x="T13" y="T15"/>
              </a:cxn>
              <a:cxn ang="0">
                <a:pos x="T17" y="T19"/>
              </a:cxn>
            </a:cxnLst>
            <a:rect l="0" t="0" r="r" b="b"/>
            <a:pathLst>
              <a:path w="7474" h="1443">
                <a:moveTo>
                  <a:pt x="0" y="1442"/>
                </a:moveTo>
                <a:lnTo>
                  <a:pt x="159" y="0"/>
                </a:lnTo>
                <a:lnTo>
                  <a:pt x="7474" y="0"/>
                </a:lnTo>
                <a:lnTo>
                  <a:pt x="7474" y="1430"/>
                </a:lnTo>
                <a:lnTo>
                  <a:pt x="0" y="1442"/>
                </a:lnTo>
                <a:close/>
              </a:path>
            </a:pathLst>
          </a:custGeom>
          <a:solidFill>
            <a:srgbClr val="FBFBE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 name="Rectangle 2"/>
          <p:cNvSpPr>
            <a:spLocks noChangeArrowheads="1"/>
          </p:cNvSpPr>
          <p:nvPr/>
        </p:nvSpPr>
        <p:spPr bwMode="auto">
          <a:xfrm>
            <a:off x="17460" y="0"/>
            <a:ext cx="12192000" cy="652321"/>
          </a:xfrm>
          <a:prstGeom prst="rect">
            <a:avLst/>
          </a:prstGeom>
          <a:solidFill>
            <a:srgbClr val="B1C1E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Freeform 3"/>
          <p:cNvSpPr>
            <a:spLocks/>
          </p:cNvSpPr>
          <p:nvPr/>
        </p:nvSpPr>
        <p:spPr bwMode="auto">
          <a:xfrm>
            <a:off x="1893557" y="71677"/>
            <a:ext cx="10315903" cy="684643"/>
          </a:xfrm>
          <a:custGeom>
            <a:avLst/>
            <a:gdLst>
              <a:gd name="T0" fmla="+- 0 3326 3326"/>
              <a:gd name="T1" fmla="*/ T0 w 7474"/>
              <a:gd name="T2" fmla="+- 0 2203 761"/>
              <a:gd name="T3" fmla="*/ 2203 h 1443"/>
              <a:gd name="T4" fmla="+- 0 3485 3326"/>
              <a:gd name="T5" fmla="*/ T4 w 7474"/>
              <a:gd name="T6" fmla="+- 0 761 761"/>
              <a:gd name="T7" fmla="*/ 761 h 1443"/>
              <a:gd name="T8" fmla="+- 0 10800 3326"/>
              <a:gd name="T9" fmla="*/ T8 w 7474"/>
              <a:gd name="T10" fmla="+- 0 761 761"/>
              <a:gd name="T11" fmla="*/ 761 h 1443"/>
              <a:gd name="T12" fmla="+- 0 10800 3326"/>
              <a:gd name="T13" fmla="*/ T12 w 7474"/>
              <a:gd name="T14" fmla="+- 0 2191 761"/>
              <a:gd name="T15" fmla="*/ 2191 h 1443"/>
              <a:gd name="T16" fmla="+- 0 3326 3326"/>
              <a:gd name="T17" fmla="*/ T16 w 7474"/>
              <a:gd name="T18" fmla="+- 0 2203 761"/>
              <a:gd name="T19" fmla="*/ 2203 h 1443"/>
            </a:gdLst>
            <a:ahLst/>
            <a:cxnLst>
              <a:cxn ang="0">
                <a:pos x="T1" y="T3"/>
              </a:cxn>
              <a:cxn ang="0">
                <a:pos x="T5" y="T7"/>
              </a:cxn>
              <a:cxn ang="0">
                <a:pos x="T9" y="T11"/>
              </a:cxn>
              <a:cxn ang="0">
                <a:pos x="T13" y="T15"/>
              </a:cxn>
              <a:cxn ang="0">
                <a:pos x="T17" y="T19"/>
              </a:cxn>
            </a:cxnLst>
            <a:rect l="0" t="0" r="r" b="b"/>
            <a:pathLst>
              <a:path w="7474" h="1443">
                <a:moveTo>
                  <a:pt x="0" y="1442"/>
                </a:moveTo>
                <a:lnTo>
                  <a:pt x="159" y="0"/>
                </a:lnTo>
                <a:lnTo>
                  <a:pt x="7474" y="0"/>
                </a:lnTo>
                <a:lnTo>
                  <a:pt x="7474" y="1430"/>
                </a:lnTo>
                <a:lnTo>
                  <a:pt x="0" y="1442"/>
                </a:lnTo>
                <a:close/>
              </a:path>
            </a:pathLst>
          </a:custGeom>
          <a:solidFill>
            <a:srgbClr val="FBFBE1"/>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15" name="Group 14"/>
          <p:cNvGrpSpPr/>
          <p:nvPr/>
        </p:nvGrpSpPr>
        <p:grpSpPr>
          <a:xfrm>
            <a:off x="1608530" y="53231"/>
            <a:ext cx="538945" cy="821412"/>
            <a:chOff x="908603" y="80216"/>
            <a:chExt cx="538945" cy="676514"/>
          </a:xfrm>
        </p:grpSpPr>
        <p:sp>
          <p:nvSpPr>
            <p:cNvPr id="20" name="Freeform 4"/>
            <p:cNvSpPr>
              <a:spLocks/>
            </p:cNvSpPr>
            <p:nvPr/>
          </p:nvSpPr>
          <p:spPr bwMode="auto">
            <a:xfrm>
              <a:off x="1136046" y="80216"/>
              <a:ext cx="311502" cy="676514"/>
            </a:xfrm>
            <a:custGeom>
              <a:avLst/>
              <a:gdLst>
                <a:gd name="T0" fmla="+- 0 3055 3055"/>
                <a:gd name="T1" fmla="*/ T0 w 430"/>
                <a:gd name="T2" fmla="+- 0 2450 761"/>
                <a:gd name="T3" fmla="*/ 2450 h 1690"/>
                <a:gd name="T4" fmla="+- 0 3086 3055"/>
                <a:gd name="T5" fmla="*/ T4 w 430"/>
                <a:gd name="T6" fmla="+- 0 1116 761"/>
                <a:gd name="T7" fmla="*/ 1116 h 1690"/>
                <a:gd name="T8" fmla="+- 0 3485 3055"/>
                <a:gd name="T9" fmla="*/ T8 w 430"/>
                <a:gd name="T10" fmla="+- 0 761 761"/>
                <a:gd name="T11" fmla="*/ 761 h 1690"/>
                <a:gd name="T12" fmla="+- 0 3326 3055"/>
                <a:gd name="T13" fmla="*/ T12 w 430"/>
                <a:gd name="T14" fmla="+- 0 2203 761"/>
                <a:gd name="T15" fmla="*/ 2203 h 1690"/>
                <a:gd name="T16" fmla="+- 0 3055 3055"/>
                <a:gd name="T17" fmla="*/ T16 w 430"/>
                <a:gd name="T18" fmla="+- 0 2450 761"/>
                <a:gd name="T19" fmla="*/ 2450 h 1690"/>
              </a:gdLst>
              <a:ahLst/>
              <a:cxnLst>
                <a:cxn ang="0">
                  <a:pos x="T1" y="T3"/>
                </a:cxn>
                <a:cxn ang="0">
                  <a:pos x="T5" y="T7"/>
                </a:cxn>
                <a:cxn ang="0">
                  <a:pos x="T9" y="T11"/>
                </a:cxn>
                <a:cxn ang="0">
                  <a:pos x="T13" y="T15"/>
                </a:cxn>
                <a:cxn ang="0">
                  <a:pos x="T17" y="T19"/>
                </a:cxn>
              </a:cxnLst>
              <a:rect l="0" t="0" r="r" b="b"/>
              <a:pathLst>
                <a:path w="430" h="1690">
                  <a:moveTo>
                    <a:pt x="0" y="1689"/>
                  </a:moveTo>
                  <a:lnTo>
                    <a:pt x="31" y="355"/>
                  </a:lnTo>
                  <a:lnTo>
                    <a:pt x="430" y="0"/>
                  </a:lnTo>
                  <a:lnTo>
                    <a:pt x="271" y="1442"/>
                  </a:lnTo>
                  <a:lnTo>
                    <a:pt x="0" y="1689"/>
                  </a:lnTo>
                  <a:close/>
                </a:path>
              </a:pathLst>
            </a:custGeom>
            <a:solidFill>
              <a:srgbClr val="FBB6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 name="Freeform 5"/>
            <p:cNvSpPr>
              <a:spLocks/>
            </p:cNvSpPr>
            <p:nvPr/>
          </p:nvSpPr>
          <p:spPr bwMode="auto">
            <a:xfrm>
              <a:off x="908603" y="80216"/>
              <a:ext cx="258983" cy="676514"/>
            </a:xfrm>
            <a:custGeom>
              <a:avLst/>
              <a:gdLst>
                <a:gd name="T0" fmla="+- 0 3055 2731"/>
                <a:gd name="T1" fmla="*/ T0 w 356"/>
                <a:gd name="T2" fmla="+- 0 2450 761"/>
                <a:gd name="T3" fmla="*/ 2450 h 1690"/>
                <a:gd name="T4" fmla="+- 0 2798 2731"/>
                <a:gd name="T5" fmla="*/ T4 w 356"/>
                <a:gd name="T6" fmla="+- 0 2203 761"/>
                <a:gd name="T7" fmla="*/ 2203 h 1690"/>
                <a:gd name="T8" fmla="+- 0 2731 2731"/>
                <a:gd name="T9" fmla="*/ T8 w 356"/>
                <a:gd name="T10" fmla="+- 0 761 761"/>
                <a:gd name="T11" fmla="*/ 761 h 1690"/>
                <a:gd name="T12" fmla="+- 0 3086 2731"/>
                <a:gd name="T13" fmla="*/ T12 w 356"/>
                <a:gd name="T14" fmla="+- 0 1116 761"/>
                <a:gd name="T15" fmla="*/ 1116 h 1690"/>
                <a:gd name="T16" fmla="+- 0 3055 2731"/>
                <a:gd name="T17" fmla="*/ T16 w 356"/>
                <a:gd name="T18" fmla="+- 0 2450 761"/>
                <a:gd name="T19" fmla="*/ 2450 h 1690"/>
              </a:gdLst>
              <a:ahLst/>
              <a:cxnLst>
                <a:cxn ang="0">
                  <a:pos x="T1" y="T3"/>
                </a:cxn>
                <a:cxn ang="0">
                  <a:pos x="T5" y="T7"/>
                </a:cxn>
                <a:cxn ang="0">
                  <a:pos x="T9" y="T11"/>
                </a:cxn>
                <a:cxn ang="0">
                  <a:pos x="T13" y="T15"/>
                </a:cxn>
                <a:cxn ang="0">
                  <a:pos x="T17" y="T19"/>
                </a:cxn>
              </a:cxnLst>
              <a:rect l="0" t="0" r="r" b="b"/>
              <a:pathLst>
                <a:path w="356" h="1690">
                  <a:moveTo>
                    <a:pt x="324" y="1689"/>
                  </a:moveTo>
                  <a:lnTo>
                    <a:pt x="67" y="1442"/>
                  </a:lnTo>
                  <a:lnTo>
                    <a:pt x="0" y="0"/>
                  </a:lnTo>
                  <a:lnTo>
                    <a:pt x="355" y="355"/>
                  </a:lnTo>
                  <a:lnTo>
                    <a:pt x="324" y="1689"/>
                  </a:lnTo>
                  <a:close/>
                </a:path>
              </a:pathLst>
            </a:custGeom>
            <a:solidFill>
              <a:srgbClr val="DB6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5" name="Freeform 6"/>
          <p:cNvSpPr>
            <a:spLocks/>
          </p:cNvSpPr>
          <p:nvPr/>
        </p:nvSpPr>
        <p:spPr bwMode="auto">
          <a:xfrm>
            <a:off x="889114" y="71678"/>
            <a:ext cx="772509" cy="684642"/>
          </a:xfrm>
          <a:custGeom>
            <a:avLst/>
            <a:gdLst>
              <a:gd name="T0" fmla="+- 0 2798 1553"/>
              <a:gd name="T1" fmla="*/ T0 w 1246"/>
              <a:gd name="T2" fmla="+- 0 2203 761"/>
              <a:gd name="T3" fmla="*/ 2203 h 1443"/>
              <a:gd name="T4" fmla="+- 0 1553 1553"/>
              <a:gd name="T5" fmla="*/ T4 w 1246"/>
              <a:gd name="T6" fmla="+- 0 2203 761"/>
              <a:gd name="T7" fmla="*/ 2203 h 1443"/>
              <a:gd name="T8" fmla="+- 0 1553 1553"/>
              <a:gd name="T9" fmla="*/ T8 w 1246"/>
              <a:gd name="T10" fmla="+- 0 761 761"/>
              <a:gd name="T11" fmla="*/ 761 h 1443"/>
              <a:gd name="T12" fmla="+- 0 2731 1553"/>
              <a:gd name="T13" fmla="*/ T12 w 1246"/>
              <a:gd name="T14" fmla="+- 0 761 761"/>
              <a:gd name="T15" fmla="*/ 761 h 1443"/>
              <a:gd name="T16" fmla="+- 0 2798 1553"/>
              <a:gd name="T17" fmla="*/ T16 w 1246"/>
              <a:gd name="T18" fmla="+- 0 2203 761"/>
              <a:gd name="T19" fmla="*/ 2203 h 1443"/>
            </a:gdLst>
            <a:ahLst/>
            <a:cxnLst>
              <a:cxn ang="0">
                <a:pos x="T1" y="T3"/>
              </a:cxn>
              <a:cxn ang="0">
                <a:pos x="T5" y="T7"/>
              </a:cxn>
              <a:cxn ang="0">
                <a:pos x="T9" y="T11"/>
              </a:cxn>
              <a:cxn ang="0">
                <a:pos x="T13" y="T15"/>
              </a:cxn>
              <a:cxn ang="0">
                <a:pos x="T17" y="T19"/>
              </a:cxn>
            </a:cxnLst>
            <a:rect l="0" t="0" r="r" b="b"/>
            <a:pathLst>
              <a:path w="1246" h="1443">
                <a:moveTo>
                  <a:pt x="1245" y="1442"/>
                </a:moveTo>
                <a:lnTo>
                  <a:pt x="0" y="1442"/>
                </a:lnTo>
                <a:lnTo>
                  <a:pt x="0" y="0"/>
                </a:lnTo>
                <a:lnTo>
                  <a:pt x="1178" y="0"/>
                </a:lnTo>
                <a:lnTo>
                  <a:pt x="1245" y="1442"/>
                </a:lnTo>
                <a:close/>
              </a:path>
            </a:pathLst>
          </a:custGeom>
          <a:solidFill>
            <a:srgbClr val="F4832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 name="Rectangle 25"/>
          <p:cNvSpPr/>
          <p:nvPr/>
        </p:nvSpPr>
        <p:spPr>
          <a:xfrm>
            <a:off x="889114" y="88180"/>
            <a:ext cx="719416" cy="58064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smtClean="0">
                <a:latin typeface="Times New Roman" panose="02020603050405020304" pitchFamily="18" charset="0"/>
                <a:cs typeface="Times New Roman" panose="02020603050405020304" pitchFamily="18" charset="0"/>
              </a:rPr>
              <a:t>LỚP</a:t>
            </a:r>
          </a:p>
          <a:p>
            <a:pPr algn="ctr"/>
            <a:r>
              <a:rPr lang="en-US" b="1" dirty="0" smtClean="0">
                <a:latin typeface="Times New Roman" panose="02020603050405020304" pitchFamily="18" charset="0"/>
                <a:cs typeface="Times New Roman" panose="02020603050405020304" pitchFamily="18" charset="0"/>
              </a:rPr>
              <a:t>10</a:t>
            </a:r>
            <a:endParaRPr lang="en-US" b="1" dirty="0">
              <a:latin typeface="Times New Roman" panose="02020603050405020304" pitchFamily="18" charset="0"/>
              <a:cs typeface="Times New Roman" panose="02020603050405020304" pitchFamily="18" charset="0"/>
            </a:endParaRPr>
          </a:p>
        </p:txBody>
      </p:sp>
      <p:sp>
        <p:nvSpPr>
          <p:cNvPr id="18" name="Rounded Rectangle 17"/>
          <p:cNvSpPr/>
          <p:nvPr/>
        </p:nvSpPr>
        <p:spPr>
          <a:xfrm>
            <a:off x="94594" y="71678"/>
            <a:ext cx="747224" cy="684642"/>
          </a:xfrm>
          <a:prstGeom prst="roundRect">
            <a:avLst/>
          </a:prstGeom>
          <a:solidFill>
            <a:schemeClr val="accent6">
              <a:lumMod val="75000"/>
            </a:schemeClr>
          </a:solidFill>
          <a:ln>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700" b="1" dirty="0" smtClean="0">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NGỮ VĂN</a:t>
            </a:r>
            <a:endParaRPr lang="en-US" sz="1700" b="1" dirty="0">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endParaRPr>
          </a:p>
        </p:txBody>
      </p:sp>
      <p:sp>
        <p:nvSpPr>
          <p:cNvPr id="23" name="Rectangle 22"/>
          <p:cNvSpPr/>
          <p:nvPr/>
        </p:nvSpPr>
        <p:spPr>
          <a:xfrm>
            <a:off x="2147475" y="131928"/>
            <a:ext cx="10044525" cy="56414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b="1" dirty="0" smtClean="0">
                <a:solidFill>
                  <a:srgbClr val="C00000"/>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BÀI 7. ANH HÙNG VÀ NGHỆ SĨ (VĂN BẢN NGHỊ LUẬN)</a:t>
            </a:r>
            <a:endParaRPr lang="en-US" sz="2800" b="1" dirty="0">
              <a:solidFill>
                <a:srgbClr val="C00000"/>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endParaRPr>
          </a:p>
        </p:txBody>
      </p:sp>
      <p:sp>
        <p:nvSpPr>
          <p:cNvPr id="29" name="Rounded Rectangle 28"/>
          <p:cNvSpPr/>
          <p:nvPr/>
        </p:nvSpPr>
        <p:spPr>
          <a:xfrm>
            <a:off x="468206" y="1143000"/>
            <a:ext cx="11446290" cy="5353334"/>
          </a:xfrm>
          <a:prstGeom prst="roundRect">
            <a:avLst>
              <a:gd name="adj" fmla="val 2335"/>
            </a:avLst>
          </a:prstGeom>
          <a:solidFill>
            <a:schemeClr val="accent6">
              <a:lumMod val="40000"/>
              <a:lumOff val="60000"/>
            </a:schemeClr>
          </a:solidFill>
          <a:ln w="57150">
            <a:solidFill>
              <a:schemeClr val="accent6">
                <a:lumMod val="50000"/>
              </a:schemeClr>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45711" tIns="22855" rIns="45711" bIns="22855" rtlCol="0" anchor="ctr"/>
          <a:lstStyle/>
          <a:p>
            <a:pPr algn="just"/>
            <a:endParaRPr lang="en-US">
              <a:solidFill>
                <a:srgbClr val="C00000"/>
              </a:solidFill>
            </a:endParaRPr>
          </a:p>
        </p:txBody>
      </p:sp>
      <p:sp>
        <p:nvSpPr>
          <p:cNvPr id="31" name="Freeform 6"/>
          <p:cNvSpPr>
            <a:spLocks/>
          </p:cNvSpPr>
          <p:nvPr/>
        </p:nvSpPr>
        <p:spPr bwMode="auto">
          <a:xfrm>
            <a:off x="3756044" y="1088740"/>
            <a:ext cx="4679911" cy="435635"/>
          </a:xfrm>
          <a:custGeom>
            <a:avLst/>
            <a:gdLst>
              <a:gd name="T0" fmla="*/ 1364 w 2724"/>
              <a:gd name="T1" fmla="*/ 0 h 409"/>
              <a:gd name="T2" fmla="*/ 1360 w 2724"/>
              <a:gd name="T3" fmla="*/ 0 h 409"/>
              <a:gd name="T4" fmla="*/ 0 w 2724"/>
              <a:gd name="T5" fmla="*/ 0 h 409"/>
              <a:gd name="T6" fmla="*/ 294 w 2724"/>
              <a:gd name="T7" fmla="*/ 309 h 409"/>
              <a:gd name="T8" fmla="*/ 503 w 2724"/>
              <a:gd name="T9" fmla="*/ 409 h 409"/>
              <a:gd name="T10" fmla="*/ 1360 w 2724"/>
              <a:gd name="T11" fmla="*/ 409 h 409"/>
              <a:gd name="T12" fmla="*/ 1364 w 2724"/>
              <a:gd name="T13" fmla="*/ 409 h 409"/>
              <a:gd name="T14" fmla="*/ 2221 w 2724"/>
              <a:gd name="T15" fmla="*/ 409 h 409"/>
              <a:gd name="T16" fmla="*/ 2430 w 2724"/>
              <a:gd name="T17" fmla="*/ 309 h 409"/>
              <a:gd name="T18" fmla="*/ 2724 w 2724"/>
              <a:gd name="T19" fmla="*/ 0 h 409"/>
              <a:gd name="T20" fmla="*/ 1364 w 2724"/>
              <a:gd name="T21" fmla="*/ 0 h 4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724" h="409">
                <a:moveTo>
                  <a:pt x="1364" y="0"/>
                </a:moveTo>
                <a:cubicBezTo>
                  <a:pt x="1360" y="0"/>
                  <a:pt x="1360" y="0"/>
                  <a:pt x="1360" y="0"/>
                </a:cubicBezTo>
                <a:cubicBezTo>
                  <a:pt x="0" y="0"/>
                  <a:pt x="0" y="0"/>
                  <a:pt x="0" y="0"/>
                </a:cubicBezTo>
                <a:cubicBezTo>
                  <a:pt x="216" y="96"/>
                  <a:pt x="232" y="210"/>
                  <a:pt x="294" y="309"/>
                </a:cubicBezTo>
                <a:cubicBezTo>
                  <a:pt x="331" y="368"/>
                  <a:pt x="379" y="409"/>
                  <a:pt x="503" y="409"/>
                </a:cubicBezTo>
                <a:cubicBezTo>
                  <a:pt x="744" y="409"/>
                  <a:pt x="1307" y="409"/>
                  <a:pt x="1360" y="409"/>
                </a:cubicBezTo>
                <a:cubicBezTo>
                  <a:pt x="1360" y="409"/>
                  <a:pt x="1362" y="409"/>
                  <a:pt x="1364" y="409"/>
                </a:cubicBezTo>
                <a:cubicBezTo>
                  <a:pt x="1417" y="409"/>
                  <a:pt x="1981" y="409"/>
                  <a:pt x="2221" y="409"/>
                </a:cubicBezTo>
                <a:cubicBezTo>
                  <a:pt x="2345" y="409"/>
                  <a:pt x="2393" y="368"/>
                  <a:pt x="2430" y="309"/>
                </a:cubicBezTo>
                <a:cubicBezTo>
                  <a:pt x="2492" y="210"/>
                  <a:pt x="2509" y="96"/>
                  <a:pt x="2724" y="0"/>
                </a:cubicBezTo>
                <a:lnTo>
                  <a:pt x="1364" y="0"/>
                </a:lnTo>
                <a:close/>
              </a:path>
            </a:pathLst>
          </a:custGeom>
          <a:solidFill>
            <a:schemeClr val="accent6">
              <a:lumMod val="75000"/>
            </a:schemeClr>
          </a:solidFill>
          <a:ln w="14288" cap="flat">
            <a:noFill/>
            <a:prstDash val="solid"/>
            <a:miter lim="800000"/>
            <a:headEnd/>
            <a:tailEnd/>
          </a:ln>
          <a:effectLst>
            <a:outerShdw blurRad="50800" dist="38100" dir="5400000" algn="t" rotWithShape="0">
              <a:prstClr val="black">
                <a:alpha val="40000"/>
              </a:prstClr>
            </a:outerShdw>
          </a:effectLst>
        </p:spPr>
        <p:txBody>
          <a:bodyPr vert="horz" wrap="square" lIns="45711" tIns="22855" rIns="45711" bIns="22855" numCol="1" anchor="ctr" anchorCtr="0" compatLnSpc="1">
            <a:prstTxWarp prst="textNoShape">
              <a:avLst/>
            </a:prstTxWarp>
          </a:bodyPr>
          <a:lstStyle/>
          <a:p>
            <a:pPr algn="ctr"/>
            <a:r>
              <a:rPr lang="en-US" sz="2400" b="1" smtClean="0">
                <a:solidFill>
                  <a:schemeClr val="bg1"/>
                </a:solidFill>
                <a:latin typeface="Arial" panose="020B0604020202020204" pitchFamily="34" charset="0"/>
                <a:ea typeface="Tahoma" pitchFamily="34" charset="0"/>
                <a:cs typeface="Arial" panose="020B0604020202020204" pitchFamily="34" charset="0"/>
              </a:rPr>
              <a:t>YÊU CẦU CẦN ĐẠT</a:t>
            </a:r>
            <a:endParaRPr lang="en-US" sz="2400" b="1" dirty="0">
              <a:solidFill>
                <a:schemeClr val="bg1"/>
              </a:solidFill>
              <a:latin typeface="Arial" panose="020B0604020202020204" pitchFamily="34" charset="0"/>
              <a:ea typeface="Tahoma" pitchFamily="34" charset="0"/>
              <a:cs typeface="Arial" panose="020B0604020202020204" pitchFamily="34" charset="0"/>
            </a:endParaRPr>
          </a:p>
        </p:txBody>
      </p:sp>
      <p:sp>
        <p:nvSpPr>
          <p:cNvPr id="28" name="Rectangle 27"/>
          <p:cNvSpPr/>
          <p:nvPr/>
        </p:nvSpPr>
        <p:spPr>
          <a:xfrm>
            <a:off x="784666" y="1524375"/>
            <a:ext cx="10813370" cy="4893647"/>
          </a:xfrm>
          <a:prstGeom prst="rect">
            <a:avLst/>
          </a:prstGeom>
        </p:spPr>
        <p:txBody>
          <a:bodyPr wrap="square">
            <a:spAutoFit/>
          </a:bodyPr>
          <a:lstStyle/>
          <a:p>
            <a:pPr marL="342900" indent="-342900" algn="just">
              <a:buFont typeface="Wingdings" panose="05000000000000000000" pitchFamily="2" charset="2"/>
              <a:buChar char="Ø"/>
            </a:pPr>
            <a:r>
              <a:rPr lang="en-US" sz="2400" dirty="0" err="1"/>
              <a:t>Nhận</a:t>
            </a:r>
            <a:r>
              <a:rPr lang="en-US" sz="2400" dirty="0"/>
              <a:t> </a:t>
            </a:r>
            <a:r>
              <a:rPr lang="en-US" sz="2400" dirty="0" err="1"/>
              <a:t>biết</a:t>
            </a:r>
            <a:r>
              <a:rPr lang="en-US" sz="2400" dirty="0"/>
              <a:t> </a:t>
            </a:r>
            <a:r>
              <a:rPr lang="en-US" sz="2400" dirty="0" err="1"/>
              <a:t>và</a:t>
            </a:r>
            <a:r>
              <a:rPr lang="en-US" sz="2400" dirty="0"/>
              <a:t> </a:t>
            </a:r>
            <a:r>
              <a:rPr lang="en-US" sz="2400" dirty="0" err="1"/>
              <a:t>phân</a:t>
            </a:r>
            <a:r>
              <a:rPr lang="en-US" sz="2400" dirty="0"/>
              <a:t> </a:t>
            </a:r>
            <a:r>
              <a:rPr lang="en-US" sz="2400" dirty="0" err="1"/>
              <a:t>tích</a:t>
            </a:r>
            <a:r>
              <a:rPr lang="en-US" sz="2400" dirty="0"/>
              <a:t> </a:t>
            </a:r>
            <a:r>
              <a:rPr lang="en-US" sz="2400" dirty="0" err="1"/>
              <a:t>được</a:t>
            </a:r>
            <a:r>
              <a:rPr lang="en-US" sz="2400" dirty="0"/>
              <a:t> </a:t>
            </a:r>
            <a:r>
              <a:rPr lang="en-US" sz="2400" dirty="0" err="1"/>
              <a:t>nội</a:t>
            </a:r>
            <a:r>
              <a:rPr lang="en-US" sz="2400" dirty="0"/>
              <a:t> dung </a:t>
            </a:r>
            <a:r>
              <a:rPr lang="en-US" sz="2400" dirty="0" err="1"/>
              <a:t>của</a:t>
            </a:r>
            <a:r>
              <a:rPr lang="en-US" sz="2400" dirty="0"/>
              <a:t> </a:t>
            </a:r>
            <a:r>
              <a:rPr lang="en-US" sz="2400" dirty="0" err="1"/>
              <a:t>luận</a:t>
            </a:r>
            <a:r>
              <a:rPr lang="en-US" sz="2400" dirty="0"/>
              <a:t> </a:t>
            </a:r>
            <a:r>
              <a:rPr lang="en-US" sz="2400" dirty="0" err="1"/>
              <a:t>đề</a:t>
            </a:r>
            <a:r>
              <a:rPr lang="en-US" sz="2400" dirty="0"/>
              <a:t>, </a:t>
            </a:r>
            <a:r>
              <a:rPr lang="en-US" sz="2400" dirty="0" err="1"/>
              <a:t>luận</a:t>
            </a:r>
            <a:r>
              <a:rPr lang="en-US" sz="2400" dirty="0"/>
              <a:t> </a:t>
            </a:r>
            <a:r>
              <a:rPr lang="en-US" sz="2400" dirty="0" err="1"/>
              <a:t>điểm</a:t>
            </a:r>
            <a:r>
              <a:rPr lang="en-US" sz="2400" dirty="0"/>
              <a:t>, </a:t>
            </a:r>
            <a:r>
              <a:rPr lang="en-US" sz="2400" dirty="0" err="1"/>
              <a:t>lí</a:t>
            </a:r>
            <a:r>
              <a:rPr lang="en-US" sz="2400" dirty="0"/>
              <a:t> </a:t>
            </a:r>
            <a:r>
              <a:rPr lang="en-US" sz="2400" dirty="0" err="1"/>
              <a:t>lẽ</a:t>
            </a:r>
            <a:r>
              <a:rPr lang="en-US" sz="2400" dirty="0"/>
              <a:t> </a:t>
            </a:r>
            <a:r>
              <a:rPr lang="en-US" sz="2400" dirty="0" err="1"/>
              <a:t>và</a:t>
            </a:r>
            <a:r>
              <a:rPr lang="en-US" sz="2400" dirty="0"/>
              <a:t> </a:t>
            </a:r>
            <a:r>
              <a:rPr lang="en-US" sz="2400" dirty="0" err="1"/>
              <a:t>bằng</a:t>
            </a:r>
            <a:r>
              <a:rPr lang="en-US" sz="2400" dirty="0"/>
              <a:t> </a:t>
            </a:r>
            <a:r>
              <a:rPr lang="en-US" sz="2400" dirty="0" err="1"/>
              <a:t>chứng</a:t>
            </a:r>
            <a:r>
              <a:rPr lang="en-US" sz="2400" dirty="0"/>
              <a:t> </a:t>
            </a:r>
            <a:r>
              <a:rPr lang="en-US" sz="2400" dirty="0" err="1"/>
              <a:t>tiêu</a:t>
            </a:r>
            <a:r>
              <a:rPr lang="en-US" sz="2400" dirty="0"/>
              <a:t> </a:t>
            </a:r>
            <a:r>
              <a:rPr lang="en-US" sz="2400" dirty="0" err="1"/>
              <a:t>biểu</a:t>
            </a:r>
            <a:r>
              <a:rPr lang="en-US" sz="2400" dirty="0"/>
              <a:t> </a:t>
            </a:r>
            <a:r>
              <a:rPr lang="en-US" sz="2400" dirty="0" err="1"/>
              <a:t>trong</a:t>
            </a:r>
            <a:r>
              <a:rPr lang="en-US" sz="2400" dirty="0"/>
              <a:t> </a:t>
            </a:r>
            <a:r>
              <a:rPr lang="en-US" sz="2400" dirty="0" err="1"/>
              <a:t>văn</a:t>
            </a:r>
            <a:r>
              <a:rPr lang="en-US" sz="2400" dirty="0"/>
              <a:t> </a:t>
            </a:r>
            <a:r>
              <a:rPr lang="en-US" sz="2400" dirty="0" err="1"/>
              <a:t>bản</a:t>
            </a:r>
            <a:r>
              <a:rPr lang="en-US" sz="2400" dirty="0"/>
              <a:t>; </a:t>
            </a:r>
            <a:r>
              <a:rPr lang="en-US" sz="2400" dirty="0" err="1"/>
              <a:t>phân</a:t>
            </a:r>
            <a:r>
              <a:rPr lang="en-US" sz="2400" dirty="0"/>
              <a:t> </a:t>
            </a:r>
            <a:r>
              <a:rPr lang="en-US" sz="2400" dirty="0" err="1"/>
              <a:t>tích</a:t>
            </a:r>
            <a:r>
              <a:rPr lang="en-US" sz="2400" dirty="0"/>
              <a:t> </a:t>
            </a:r>
            <a:r>
              <a:rPr lang="en-US" sz="2400" dirty="0" err="1"/>
              <a:t>mối</a:t>
            </a:r>
            <a:r>
              <a:rPr lang="en-US" sz="2400" dirty="0"/>
              <a:t> </a:t>
            </a:r>
            <a:r>
              <a:rPr lang="en-US" sz="2400" dirty="0" err="1"/>
              <a:t>quan</a:t>
            </a:r>
            <a:r>
              <a:rPr lang="en-US" sz="2400" dirty="0"/>
              <a:t> </a:t>
            </a:r>
            <a:r>
              <a:rPr lang="en-US" sz="2400" dirty="0" err="1"/>
              <a:t>hệ</a:t>
            </a:r>
            <a:r>
              <a:rPr lang="en-US" sz="2400" dirty="0"/>
              <a:t> </a:t>
            </a:r>
            <a:r>
              <a:rPr lang="en-US" sz="2400" dirty="0" err="1"/>
              <a:t>giữa</a:t>
            </a:r>
            <a:r>
              <a:rPr lang="en-US" sz="2400" dirty="0"/>
              <a:t> </a:t>
            </a:r>
            <a:r>
              <a:rPr lang="en-US" sz="2400" dirty="0" err="1"/>
              <a:t>các</a:t>
            </a:r>
            <a:r>
              <a:rPr lang="en-US" sz="2400" dirty="0"/>
              <a:t> </a:t>
            </a:r>
            <a:r>
              <a:rPr lang="en-US" sz="2400" dirty="0" err="1"/>
              <a:t>luận</a:t>
            </a:r>
            <a:r>
              <a:rPr lang="en-US" sz="2400" dirty="0"/>
              <a:t> </a:t>
            </a:r>
            <a:r>
              <a:rPr lang="en-US" sz="2400" dirty="0" err="1"/>
              <a:t>điểm</a:t>
            </a:r>
            <a:r>
              <a:rPr lang="en-US" sz="2400" dirty="0"/>
              <a:t>, </a:t>
            </a:r>
            <a:r>
              <a:rPr lang="en-US" sz="2400" dirty="0" err="1"/>
              <a:t>lí</a:t>
            </a:r>
            <a:r>
              <a:rPr lang="en-US" sz="2400" dirty="0"/>
              <a:t> </a:t>
            </a:r>
            <a:r>
              <a:rPr lang="en-US" sz="2400" dirty="0" err="1"/>
              <a:t>lẽ</a:t>
            </a:r>
            <a:r>
              <a:rPr lang="en-US" sz="2400" dirty="0"/>
              <a:t> </a:t>
            </a:r>
            <a:r>
              <a:rPr lang="en-US" sz="2400" dirty="0" err="1"/>
              <a:t>và</a:t>
            </a:r>
            <a:r>
              <a:rPr lang="en-US" sz="2400" dirty="0"/>
              <a:t> </a:t>
            </a:r>
            <a:r>
              <a:rPr lang="en-US" sz="2400" dirty="0" err="1"/>
              <a:t>bằng</a:t>
            </a:r>
            <a:r>
              <a:rPr lang="en-US" sz="2400" dirty="0"/>
              <a:t> </a:t>
            </a:r>
            <a:r>
              <a:rPr lang="en-US" sz="2400" dirty="0" err="1"/>
              <a:t>chứng</a:t>
            </a:r>
            <a:r>
              <a:rPr lang="en-US" sz="2400" dirty="0"/>
              <a:t>; </a:t>
            </a:r>
            <a:r>
              <a:rPr lang="en-US" sz="2400" dirty="0" err="1"/>
              <a:t>vai</a:t>
            </a:r>
            <a:r>
              <a:rPr lang="en-US" sz="2400" dirty="0"/>
              <a:t> </a:t>
            </a:r>
            <a:r>
              <a:rPr lang="en-US" sz="2400" dirty="0" err="1"/>
              <a:t>trò</a:t>
            </a:r>
            <a:r>
              <a:rPr lang="en-US" sz="2400" dirty="0"/>
              <a:t> </a:t>
            </a:r>
            <a:r>
              <a:rPr lang="en-US" sz="2400" dirty="0" err="1"/>
              <a:t>của</a:t>
            </a:r>
            <a:r>
              <a:rPr lang="en-US" sz="2400" dirty="0"/>
              <a:t> </a:t>
            </a:r>
            <a:r>
              <a:rPr lang="en-US" sz="2400" dirty="0" err="1"/>
              <a:t>các</a:t>
            </a:r>
            <a:r>
              <a:rPr lang="en-US" sz="2400" dirty="0"/>
              <a:t> </a:t>
            </a:r>
            <a:r>
              <a:rPr lang="en-US" sz="2400" dirty="0" err="1"/>
              <a:t>luận</a:t>
            </a:r>
            <a:r>
              <a:rPr lang="en-US" sz="2400" dirty="0"/>
              <a:t> </a:t>
            </a:r>
            <a:r>
              <a:rPr lang="en-US" sz="2400" dirty="0" err="1"/>
              <a:t>điểm</a:t>
            </a:r>
            <a:r>
              <a:rPr lang="en-US" sz="2400" dirty="0"/>
              <a:t>, </a:t>
            </a:r>
            <a:r>
              <a:rPr lang="en-US" sz="2400" dirty="0" err="1"/>
              <a:t>lí</a:t>
            </a:r>
            <a:r>
              <a:rPr lang="en-US" sz="2400" dirty="0"/>
              <a:t> </a:t>
            </a:r>
            <a:r>
              <a:rPr lang="en-US" sz="2400" dirty="0" err="1"/>
              <a:t>lẽ</a:t>
            </a:r>
            <a:r>
              <a:rPr lang="en-US" sz="2400" dirty="0"/>
              <a:t> </a:t>
            </a:r>
            <a:r>
              <a:rPr lang="en-US" sz="2400" dirty="0" err="1"/>
              <a:t>và</a:t>
            </a:r>
            <a:r>
              <a:rPr lang="en-US" sz="2400" dirty="0"/>
              <a:t> </a:t>
            </a:r>
            <a:r>
              <a:rPr lang="en-US" sz="2400" dirty="0" err="1"/>
              <a:t>bằng</a:t>
            </a:r>
            <a:r>
              <a:rPr lang="en-US" sz="2400" dirty="0"/>
              <a:t> </a:t>
            </a:r>
            <a:r>
              <a:rPr lang="en-US" sz="2400" dirty="0" err="1"/>
              <a:t>chứng</a:t>
            </a:r>
            <a:r>
              <a:rPr lang="en-US" sz="2400" dirty="0"/>
              <a:t> </a:t>
            </a:r>
            <a:r>
              <a:rPr lang="en-US" sz="2400" dirty="0" err="1"/>
              <a:t>trong</a:t>
            </a:r>
            <a:r>
              <a:rPr lang="en-US" sz="2400" dirty="0"/>
              <a:t> </a:t>
            </a:r>
            <a:r>
              <a:rPr lang="en-US" sz="2400" dirty="0" err="1"/>
              <a:t>việc</a:t>
            </a:r>
            <a:r>
              <a:rPr lang="en-US" sz="2400" dirty="0"/>
              <a:t> </a:t>
            </a:r>
            <a:r>
              <a:rPr lang="en-US" sz="2400" dirty="0" err="1"/>
              <a:t>thể</a:t>
            </a:r>
            <a:r>
              <a:rPr lang="en-US" sz="2400" dirty="0"/>
              <a:t> </a:t>
            </a:r>
            <a:r>
              <a:rPr lang="en-US" sz="2400" dirty="0" err="1"/>
              <a:t>hiện</a:t>
            </a:r>
            <a:r>
              <a:rPr lang="en-US" sz="2400" dirty="0"/>
              <a:t> </a:t>
            </a:r>
            <a:r>
              <a:rPr lang="en-US" sz="2400" dirty="0" err="1"/>
              <a:t>nội</a:t>
            </a:r>
            <a:r>
              <a:rPr lang="en-US" sz="2400" dirty="0"/>
              <a:t> dung </a:t>
            </a:r>
            <a:r>
              <a:rPr lang="en-US" sz="2400" dirty="0" err="1"/>
              <a:t>chính</a:t>
            </a:r>
            <a:r>
              <a:rPr lang="en-US" sz="2400" dirty="0"/>
              <a:t> </a:t>
            </a:r>
            <a:r>
              <a:rPr lang="en-US" sz="2400" dirty="0" err="1"/>
              <a:t>của</a:t>
            </a:r>
            <a:r>
              <a:rPr lang="en-US" sz="2400" dirty="0"/>
              <a:t> </a:t>
            </a:r>
            <a:r>
              <a:rPr lang="en-US" sz="2400" dirty="0" err="1"/>
              <a:t>văn</a:t>
            </a:r>
            <a:r>
              <a:rPr lang="en-US" sz="2400" dirty="0"/>
              <a:t> </a:t>
            </a:r>
            <a:r>
              <a:rPr lang="en-US" sz="2400" dirty="0" err="1"/>
              <a:t>bản</a:t>
            </a:r>
            <a:r>
              <a:rPr lang="en-US" sz="2400" dirty="0"/>
              <a:t>. </a:t>
            </a:r>
            <a:endParaRPr lang="en-US" sz="2400" dirty="0" smtClean="0"/>
          </a:p>
          <a:p>
            <a:pPr marL="342900" indent="-342900" algn="just">
              <a:buFont typeface="Wingdings" panose="05000000000000000000" pitchFamily="2" charset="2"/>
              <a:buChar char="Ø"/>
            </a:pPr>
            <a:r>
              <a:rPr lang="en-US" sz="2400" dirty="0" err="1" smtClean="0"/>
              <a:t>Nhận</a:t>
            </a:r>
            <a:r>
              <a:rPr lang="en-US" sz="2400" dirty="0" smtClean="0"/>
              <a:t> </a:t>
            </a:r>
            <a:r>
              <a:rPr lang="en-US" sz="2400" dirty="0" err="1"/>
              <a:t>biết</a:t>
            </a:r>
            <a:r>
              <a:rPr lang="en-US" sz="2400" dirty="0"/>
              <a:t> </a:t>
            </a:r>
            <a:r>
              <a:rPr lang="en-US" sz="2400" dirty="0" err="1"/>
              <a:t>và</a:t>
            </a:r>
            <a:r>
              <a:rPr lang="en-US" sz="2400" dirty="0"/>
              <a:t> </a:t>
            </a:r>
            <a:r>
              <a:rPr lang="en-US" sz="2400" dirty="0" err="1"/>
              <a:t>phân</a:t>
            </a:r>
            <a:r>
              <a:rPr lang="en-US" sz="2400" dirty="0"/>
              <a:t> </a:t>
            </a:r>
            <a:r>
              <a:rPr lang="en-US" sz="2400" dirty="0" err="1"/>
              <a:t>tích</a:t>
            </a:r>
            <a:r>
              <a:rPr lang="en-US" sz="2400" dirty="0"/>
              <a:t> </a:t>
            </a:r>
            <a:r>
              <a:rPr lang="en-US" sz="2400" dirty="0" err="1"/>
              <a:t>được</a:t>
            </a:r>
            <a:r>
              <a:rPr lang="en-US" sz="2400" dirty="0"/>
              <a:t> </a:t>
            </a:r>
            <a:r>
              <a:rPr lang="en-US" sz="2400" dirty="0" err="1"/>
              <a:t>vai</a:t>
            </a:r>
            <a:r>
              <a:rPr lang="en-US" sz="2400" dirty="0"/>
              <a:t> </a:t>
            </a:r>
            <a:r>
              <a:rPr lang="en-US" sz="2400" dirty="0" err="1"/>
              <a:t>trò</a:t>
            </a:r>
            <a:r>
              <a:rPr lang="en-US" sz="2400" dirty="0"/>
              <a:t> </a:t>
            </a:r>
            <a:r>
              <a:rPr lang="en-US" sz="2400" dirty="0" err="1"/>
              <a:t>của</a:t>
            </a:r>
            <a:r>
              <a:rPr lang="en-US" sz="2400" dirty="0"/>
              <a:t> </a:t>
            </a:r>
            <a:r>
              <a:rPr lang="en-US" sz="2400" dirty="0" err="1"/>
              <a:t>các</a:t>
            </a:r>
            <a:r>
              <a:rPr lang="en-US" sz="2400" dirty="0"/>
              <a:t> </a:t>
            </a:r>
            <a:r>
              <a:rPr lang="en-US" sz="2400" dirty="0" err="1"/>
              <a:t>yếu</a:t>
            </a:r>
            <a:r>
              <a:rPr lang="en-US" sz="2400" dirty="0"/>
              <a:t> </a:t>
            </a:r>
            <a:r>
              <a:rPr lang="en-US" sz="2400" dirty="0" err="1"/>
              <a:t>tố</a:t>
            </a:r>
            <a:r>
              <a:rPr lang="en-US" sz="2400" dirty="0"/>
              <a:t> </a:t>
            </a:r>
            <a:r>
              <a:rPr lang="en-US" sz="2400" dirty="0" err="1"/>
              <a:t>biểu</a:t>
            </a:r>
            <a:r>
              <a:rPr lang="en-US" sz="2400" dirty="0"/>
              <a:t> </a:t>
            </a:r>
            <a:r>
              <a:rPr lang="en-US" sz="2400" dirty="0" err="1"/>
              <a:t>cảm</a:t>
            </a:r>
            <a:r>
              <a:rPr lang="en-US" sz="2400" dirty="0"/>
              <a:t> </a:t>
            </a:r>
            <a:r>
              <a:rPr lang="en-US" sz="2400" dirty="0" err="1"/>
              <a:t>trong</a:t>
            </a:r>
            <a:r>
              <a:rPr lang="en-US" sz="2400" dirty="0"/>
              <a:t> </a:t>
            </a:r>
            <a:r>
              <a:rPr lang="en-US" sz="2400" dirty="0" err="1"/>
              <a:t>văn</a:t>
            </a:r>
            <a:r>
              <a:rPr lang="en-US" sz="2400" dirty="0"/>
              <a:t> </a:t>
            </a:r>
            <a:r>
              <a:rPr lang="en-US" sz="2400" dirty="0" err="1"/>
              <a:t>bản</a:t>
            </a:r>
            <a:r>
              <a:rPr lang="en-US" sz="2400" dirty="0"/>
              <a:t> </a:t>
            </a:r>
            <a:r>
              <a:rPr lang="en-US" sz="2400" dirty="0" err="1"/>
              <a:t>nghị</a:t>
            </a:r>
            <a:r>
              <a:rPr lang="en-US" sz="2400" dirty="0"/>
              <a:t> </a:t>
            </a:r>
            <a:r>
              <a:rPr lang="en-US" sz="2400" dirty="0" err="1"/>
              <a:t>luận</a:t>
            </a:r>
            <a:r>
              <a:rPr lang="en-US" sz="2400" dirty="0"/>
              <a:t>. </a:t>
            </a:r>
            <a:r>
              <a:rPr lang="en-US" sz="2400" dirty="0" err="1"/>
              <a:t>Nhận</a:t>
            </a:r>
            <a:r>
              <a:rPr lang="en-US" sz="2400" dirty="0"/>
              <a:t> </a:t>
            </a:r>
            <a:r>
              <a:rPr lang="en-US" sz="2400" dirty="0" err="1"/>
              <a:t>biết</a:t>
            </a:r>
            <a:r>
              <a:rPr lang="en-US" sz="2400" dirty="0"/>
              <a:t> </a:t>
            </a:r>
            <a:r>
              <a:rPr lang="en-US" sz="2400" dirty="0" err="1"/>
              <a:t>và</a:t>
            </a:r>
            <a:r>
              <a:rPr lang="en-US" sz="2400" dirty="0"/>
              <a:t> </a:t>
            </a:r>
            <a:r>
              <a:rPr lang="en-US" sz="2400" dirty="0" err="1"/>
              <a:t>phân</a:t>
            </a:r>
            <a:r>
              <a:rPr lang="en-US" sz="2400" dirty="0"/>
              <a:t> </a:t>
            </a:r>
            <a:r>
              <a:rPr lang="en-US" sz="2400" dirty="0" err="1"/>
              <a:t>tích</a:t>
            </a:r>
            <a:r>
              <a:rPr lang="en-US" sz="2400" dirty="0"/>
              <a:t> </a:t>
            </a:r>
            <a:r>
              <a:rPr lang="en-US" sz="2400" dirty="0" err="1"/>
              <a:t>bối</a:t>
            </a:r>
            <a:r>
              <a:rPr lang="en-US" sz="2400" dirty="0"/>
              <a:t> </a:t>
            </a:r>
            <a:r>
              <a:rPr lang="en-US" sz="2400" dirty="0" err="1"/>
              <a:t>cảnh</a:t>
            </a:r>
            <a:r>
              <a:rPr lang="en-US" sz="2400" dirty="0"/>
              <a:t> </a:t>
            </a:r>
            <a:r>
              <a:rPr lang="en-US" sz="2400" dirty="0" err="1"/>
              <a:t>lịch</a:t>
            </a:r>
            <a:r>
              <a:rPr lang="en-US" sz="2400" dirty="0"/>
              <a:t> </a:t>
            </a:r>
            <a:r>
              <a:rPr lang="en-US" sz="2400" dirty="0" err="1"/>
              <a:t>sử</a:t>
            </a:r>
            <a:r>
              <a:rPr lang="en-US" sz="2400" dirty="0"/>
              <a:t> </a:t>
            </a:r>
            <a:r>
              <a:rPr lang="en-US" sz="2400" dirty="0" err="1"/>
              <a:t>hoặc</a:t>
            </a:r>
            <a:r>
              <a:rPr lang="en-US" sz="2400" dirty="0"/>
              <a:t> </a:t>
            </a:r>
            <a:r>
              <a:rPr lang="en-US" sz="2400" dirty="0" err="1"/>
              <a:t>bối</a:t>
            </a:r>
            <a:r>
              <a:rPr lang="en-US" sz="2400" dirty="0"/>
              <a:t> </a:t>
            </a:r>
            <a:r>
              <a:rPr lang="en-US" sz="2400" dirty="0" err="1"/>
              <a:t>cảnh</a:t>
            </a:r>
            <a:r>
              <a:rPr lang="en-US" sz="2400" dirty="0"/>
              <a:t> </a:t>
            </a:r>
            <a:r>
              <a:rPr lang="en-US" sz="2400" dirty="0" err="1"/>
              <a:t>văn</a:t>
            </a:r>
            <a:r>
              <a:rPr lang="en-US" sz="2400" dirty="0"/>
              <a:t> </a:t>
            </a:r>
            <a:r>
              <a:rPr lang="en-US" sz="2400" dirty="0" err="1"/>
              <a:t>hóa</a:t>
            </a:r>
            <a:r>
              <a:rPr lang="en-US" sz="2400" dirty="0"/>
              <a:t>, </a:t>
            </a:r>
            <a:r>
              <a:rPr lang="en-US" sz="2400" dirty="0" err="1"/>
              <a:t>xã</a:t>
            </a:r>
            <a:r>
              <a:rPr lang="en-US" sz="2400" dirty="0"/>
              <a:t> </a:t>
            </a:r>
            <a:r>
              <a:rPr lang="en-US" sz="2400" dirty="0" err="1"/>
              <a:t>hội</a:t>
            </a:r>
            <a:r>
              <a:rPr lang="en-US" sz="2400" dirty="0"/>
              <a:t>.</a:t>
            </a:r>
          </a:p>
          <a:p>
            <a:pPr marL="342900" indent="-342900" algn="just">
              <a:buFont typeface="Wingdings" panose="05000000000000000000" pitchFamily="2" charset="2"/>
              <a:buChar char="Ø"/>
            </a:pPr>
            <a:r>
              <a:rPr lang="en-US" sz="2400" dirty="0" err="1"/>
              <a:t>Vận</a:t>
            </a:r>
            <a:r>
              <a:rPr lang="en-US" sz="2400" dirty="0"/>
              <a:t> </a:t>
            </a:r>
            <a:r>
              <a:rPr lang="en-US" sz="2400" dirty="0" err="1"/>
              <a:t>dụng</a:t>
            </a:r>
            <a:r>
              <a:rPr lang="en-US" sz="2400" dirty="0"/>
              <a:t> </a:t>
            </a:r>
            <a:r>
              <a:rPr lang="en-US" sz="2400" dirty="0" err="1"/>
              <a:t>được</a:t>
            </a:r>
            <a:r>
              <a:rPr lang="en-US" sz="2400" dirty="0"/>
              <a:t> </a:t>
            </a:r>
            <a:r>
              <a:rPr lang="en-US" sz="2400" dirty="0" err="1"/>
              <a:t>những</a:t>
            </a:r>
            <a:r>
              <a:rPr lang="en-US" sz="2400" dirty="0"/>
              <a:t> </a:t>
            </a:r>
            <a:r>
              <a:rPr lang="en-US" sz="2400" dirty="0" err="1"/>
              <a:t>hiểu</a:t>
            </a:r>
            <a:r>
              <a:rPr lang="en-US" sz="2400" dirty="0"/>
              <a:t> </a:t>
            </a:r>
            <a:r>
              <a:rPr lang="en-US" sz="2400" dirty="0" err="1"/>
              <a:t>biết</a:t>
            </a:r>
            <a:r>
              <a:rPr lang="en-US" sz="2400" dirty="0"/>
              <a:t> </a:t>
            </a:r>
            <a:r>
              <a:rPr lang="en-US" sz="2400" dirty="0" err="1"/>
              <a:t>về</a:t>
            </a:r>
            <a:r>
              <a:rPr lang="en-US" sz="2400" dirty="0"/>
              <a:t> </a:t>
            </a:r>
            <a:r>
              <a:rPr lang="en-US" sz="2400" dirty="0" err="1"/>
              <a:t>tác</a:t>
            </a:r>
            <a:r>
              <a:rPr lang="en-US" sz="2400" dirty="0"/>
              <a:t> </a:t>
            </a:r>
            <a:r>
              <a:rPr lang="en-US" sz="2400" dirty="0" err="1"/>
              <a:t>giả</a:t>
            </a:r>
            <a:r>
              <a:rPr lang="en-US" sz="2400" dirty="0"/>
              <a:t> </a:t>
            </a:r>
            <a:r>
              <a:rPr lang="en-US" sz="2400" dirty="0" err="1"/>
              <a:t>Nguyễn</a:t>
            </a:r>
            <a:r>
              <a:rPr lang="en-US" sz="2400" dirty="0"/>
              <a:t> </a:t>
            </a:r>
            <a:r>
              <a:rPr lang="en-US" sz="2400" dirty="0" err="1"/>
              <a:t>Trãi</a:t>
            </a:r>
            <a:r>
              <a:rPr lang="en-US" sz="2400" dirty="0"/>
              <a:t> </a:t>
            </a:r>
            <a:r>
              <a:rPr lang="en-US" sz="2400" dirty="0" err="1"/>
              <a:t>để</a:t>
            </a:r>
            <a:r>
              <a:rPr lang="en-US" sz="2400" dirty="0"/>
              <a:t> </a:t>
            </a:r>
            <a:r>
              <a:rPr lang="en-US" sz="2400" dirty="0" err="1"/>
              <a:t>học</a:t>
            </a:r>
            <a:r>
              <a:rPr lang="en-US" sz="2400" dirty="0"/>
              <a:t> </a:t>
            </a:r>
            <a:r>
              <a:rPr lang="en-US" sz="2400" dirty="0" err="1"/>
              <a:t>hiểu</a:t>
            </a:r>
            <a:r>
              <a:rPr lang="en-US" sz="2400" dirty="0"/>
              <a:t> </a:t>
            </a:r>
            <a:r>
              <a:rPr lang="en-US" sz="2400" dirty="0" err="1"/>
              <a:t>một</a:t>
            </a:r>
            <a:r>
              <a:rPr lang="en-US" sz="2400" dirty="0"/>
              <a:t> </a:t>
            </a:r>
            <a:r>
              <a:rPr lang="en-US" sz="2400" dirty="0" err="1"/>
              <a:t>số</a:t>
            </a:r>
            <a:r>
              <a:rPr lang="en-US" sz="2400" dirty="0"/>
              <a:t> </a:t>
            </a:r>
            <a:r>
              <a:rPr lang="en-US" sz="2400" dirty="0" err="1"/>
              <a:t>tác</a:t>
            </a:r>
            <a:r>
              <a:rPr lang="en-US" sz="2400" dirty="0"/>
              <a:t> </a:t>
            </a:r>
            <a:r>
              <a:rPr lang="en-US" sz="2400" dirty="0" err="1"/>
              <a:t>phẩm</a:t>
            </a:r>
            <a:r>
              <a:rPr lang="en-US" sz="2400" dirty="0"/>
              <a:t> </a:t>
            </a:r>
            <a:r>
              <a:rPr lang="en-US" sz="2400" dirty="0" err="1"/>
              <a:t>của</a:t>
            </a:r>
            <a:r>
              <a:rPr lang="en-US" sz="2400" dirty="0"/>
              <a:t> </a:t>
            </a:r>
            <a:r>
              <a:rPr lang="en-US" sz="2400" dirty="0" err="1"/>
              <a:t>tác</a:t>
            </a:r>
            <a:r>
              <a:rPr lang="en-US" sz="2400" dirty="0"/>
              <a:t> </a:t>
            </a:r>
            <a:r>
              <a:rPr lang="en-US" sz="2400" dirty="0" err="1"/>
              <a:t>giả</a:t>
            </a:r>
            <a:r>
              <a:rPr lang="en-US" sz="2400" dirty="0"/>
              <a:t> </a:t>
            </a:r>
            <a:r>
              <a:rPr lang="en-US" sz="2400" dirty="0" err="1" smtClean="0"/>
              <a:t>này</a:t>
            </a:r>
            <a:r>
              <a:rPr lang="en-US" sz="2400" dirty="0" smtClean="0"/>
              <a:t>.</a:t>
            </a:r>
          </a:p>
          <a:p>
            <a:pPr marL="342900" indent="-342900" algn="just">
              <a:buFont typeface="Wingdings" panose="05000000000000000000" pitchFamily="2" charset="2"/>
              <a:buChar char="Ø"/>
            </a:pPr>
            <a:r>
              <a:rPr lang="en-US" sz="2400" dirty="0" err="1" smtClean="0"/>
              <a:t>Nhận</a:t>
            </a:r>
            <a:r>
              <a:rPr lang="en-US" sz="2400" dirty="0" smtClean="0"/>
              <a:t> </a:t>
            </a:r>
            <a:r>
              <a:rPr lang="en-US" sz="2400" dirty="0" err="1"/>
              <a:t>biết</a:t>
            </a:r>
            <a:r>
              <a:rPr lang="en-US" sz="2400" dirty="0"/>
              <a:t> </a:t>
            </a:r>
            <a:r>
              <a:rPr lang="en-US" sz="2400" dirty="0" err="1"/>
              <a:t>được</a:t>
            </a:r>
            <a:r>
              <a:rPr lang="en-US" sz="2400" dirty="0"/>
              <a:t> </a:t>
            </a:r>
            <a:r>
              <a:rPr lang="en-US" sz="2400" dirty="0" err="1"/>
              <a:t>lỗi</a:t>
            </a:r>
            <a:r>
              <a:rPr lang="en-US" sz="2400" dirty="0"/>
              <a:t> </a:t>
            </a:r>
            <a:r>
              <a:rPr lang="en-US" sz="2400" dirty="0" err="1"/>
              <a:t>dùng</a:t>
            </a:r>
            <a:r>
              <a:rPr lang="en-US" sz="2400" dirty="0"/>
              <a:t> </a:t>
            </a:r>
            <a:r>
              <a:rPr lang="en-US" sz="2400" dirty="0" err="1"/>
              <a:t>từ</a:t>
            </a:r>
            <a:r>
              <a:rPr lang="en-US" sz="2400" dirty="0"/>
              <a:t> (</a:t>
            </a:r>
            <a:r>
              <a:rPr lang="en-US" sz="2400" dirty="0" err="1"/>
              <a:t>từ</a:t>
            </a:r>
            <a:r>
              <a:rPr lang="en-US" sz="2400" dirty="0"/>
              <a:t> </a:t>
            </a:r>
            <a:r>
              <a:rPr lang="en-US" sz="2400" dirty="0" err="1"/>
              <a:t>Hán</a:t>
            </a:r>
            <a:r>
              <a:rPr lang="en-US" sz="2400" dirty="0"/>
              <a:t> </a:t>
            </a:r>
            <a:r>
              <a:rPr lang="en-US" sz="2400" dirty="0" err="1"/>
              <a:t>Việt</a:t>
            </a:r>
            <a:r>
              <a:rPr lang="en-US" sz="2400" dirty="0"/>
              <a:t>) </a:t>
            </a:r>
            <a:r>
              <a:rPr lang="en-US" sz="2400" dirty="0" err="1"/>
              <a:t>và</a:t>
            </a:r>
            <a:r>
              <a:rPr lang="en-US" sz="2400" dirty="0"/>
              <a:t> </a:t>
            </a:r>
            <a:r>
              <a:rPr lang="en-US" sz="2400" dirty="0" err="1"/>
              <a:t>biết</a:t>
            </a:r>
            <a:r>
              <a:rPr lang="en-US" sz="2400" dirty="0"/>
              <a:t> </a:t>
            </a:r>
            <a:r>
              <a:rPr lang="en-US" sz="2400" dirty="0" err="1"/>
              <a:t>cách</a:t>
            </a:r>
            <a:r>
              <a:rPr lang="en-US" sz="2400" dirty="0"/>
              <a:t> </a:t>
            </a:r>
            <a:r>
              <a:rPr lang="en-US" sz="2400" dirty="0" err="1"/>
              <a:t>sửa</a:t>
            </a:r>
            <a:r>
              <a:rPr lang="en-US" sz="2400" dirty="0"/>
              <a:t> </a:t>
            </a:r>
            <a:r>
              <a:rPr lang="en-US" sz="2400" dirty="0" err="1"/>
              <a:t>các</a:t>
            </a:r>
            <a:r>
              <a:rPr lang="en-US" sz="2400" dirty="0"/>
              <a:t> </a:t>
            </a:r>
            <a:r>
              <a:rPr lang="en-US" sz="2400" dirty="0" err="1"/>
              <a:t>lỗi</a:t>
            </a:r>
            <a:r>
              <a:rPr lang="en-US" sz="2400" dirty="0"/>
              <a:t> </a:t>
            </a:r>
            <a:r>
              <a:rPr lang="en-US" sz="2400" dirty="0" err="1" smtClean="0"/>
              <a:t>đó</a:t>
            </a:r>
            <a:r>
              <a:rPr lang="en-US" sz="2400" dirty="0" smtClean="0"/>
              <a:t>.</a:t>
            </a:r>
          </a:p>
          <a:p>
            <a:pPr marL="342900" indent="-342900" algn="just">
              <a:buFont typeface="Wingdings" panose="05000000000000000000" pitchFamily="2" charset="2"/>
              <a:buChar char="Ø"/>
            </a:pPr>
            <a:r>
              <a:rPr lang="en-US" sz="2400" dirty="0" err="1" smtClean="0"/>
              <a:t>Viết</a:t>
            </a:r>
            <a:r>
              <a:rPr lang="en-US" sz="2400" dirty="0" smtClean="0"/>
              <a:t> </a:t>
            </a:r>
            <a:r>
              <a:rPr lang="en-US" sz="2400" dirty="0" err="1"/>
              <a:t>được</a:t>
            </a:r>
            <a:r>
              <a:rPr lang="en-US" sz="2400" dirty="0"/>
              <a:t> </a:t>
            </a:r>
            <a:r>
              <a:rPr lang="en-US" sz="2400" dirty="0" err="1"/>
              <a:t>một</a:t>
            </a:r>
            <a:r>
              <a:rPr lang="en-US" sz="2400" dirty="0"/>
              <a:t> </a:t>
            </a:r>
            <a:r>
              <a:rPr lang="en-US" sz="2400" dirty="0" err="1"/>
              <a:t>bài</a:t>
            </a:r>
            <a:r>
              <a:rPr lang="en-US" sz="2400" dirty="0"/>
              <a:t> </a:t>
            </a:r>
            <a:r>
              <a:rPr lang="en-US" sz="2400" dirty="0" err="1"/>
              <a:t>luận</a:t>
            </a:r>
            <a:r>
              <a:rPr lang="en-US" sz="2400" dirty="0"/>
              <a:t> </a:t>
            </a:r>
            <a:r>
              <a:rPr lang="en-US" sz="2400" dirty="0" err="1"/>
              <a:t>thuyết</a:t>
            </a:r>
            <a:r>
              <a:rPr lang="en-US" sz="2400" dirty="0"/>
              <a:t> </a:t>
            </a:r>
            <a:r>
              <a:rPr lang="en-US" sz="2400" dirty="0" err="1"/>
              <a:t>phục</a:t>
            </a:r>
            <a:r>
              <a:rPr lang="en-US" sz="2400" dirty="0"/>
              <a:t> </a:t>
            </a:r>
            <a:r>
              <a:rPr lang="en-US" sz="2400" dirty="0" err="1"/>
              <a:t>người</a:t>
            </a:r>
            <a:r>
              <a:rPr lang="en-US" sz="2400" dirty="0"/>
              <a:t> </a:t>
            </a:r>
            <a:r>
              <a:rPr lang="en-US" sz="2400" dirty="0" err="1"/>
              <a:t>khác</a:t>
            </a:r>
            <a:r>
              <a:rPr lang="en-US" sz="2400" dirty="0"/>
              <a:t> </a:t>
            </a:r>
            <a:r>
              <a:rPr lang="en-US" sz="2400" dirty="0" err="1"/>
              <a:t>từ</a:t>
            </a:r>
            <a:r>
              <a:rPr lang="en-US" sz="2400" dirty="0"/>
              <a:t> </a:t>
            </a:r>
            <a:r>
              <a:rPr lang="en-US" sz="2400" dirty="0" err="1"/>
              <a:t>bỏ</a:t>
            </a:r>
            <a:r>
              <a:rPr lang="en-US" sz="2400" dirty="0"/>
              <a:t> </a:t>
            </a:r>
            <a:r>
              <a:rPr lang="en-US" sz="2400" dirty="0" err="1"/>
              <a:t>một</a:t>
            </a:r>
            <a:r>
              <a:rPr lang="en-US" sz="2400" dirty="0"/>
              <a:t> </a:t>
            </a:r>
            <a:r>
              <a:rPr lang="en-US" sz="2400" dirty="0" err="1"/>
              <a:t>thói</a:t>
            </a:r>
            <a:r>
              <a:rPr lang="en-US" sz="2400" dirty="0"/>
              <a:t> </a:t>
            </a:r>
            <a:r>
              <a:rPr lang="en-US" sz="2400" dirty="0" err="1"/>
              <a:t>quen</a:t>
            </a:r>
            <a:r>
              <a:rPr lang="en-US" sz="2400" dirty="0"/>
              <a:t> hay </a:t>
            </a:r>
            <a:r>
              <a:rPr lang="en-US" sz="2400" dirty="0" err="1"/>
              <a:t>một</a:t>
            </a:r>
            <a:r>
              <a:rPr lang="en-US" sz="2400" dirty="0"/>
              <a:t> </a:t>
            </a:r>
            <a:r>
              <a:rPr lang="en-US" sz="2400" dirty="0" err="1"/>
              <a:t>quan</a:t>
            </a:r>
            <a:r>
              <a:rPr lang="en-US" sz="2400" dirty="0"/>
              <a:t> </a:t>
            </a:r>
            <a:r>
              <a:rPr lang="en-US" sz="2400" dirty="0" err="1" smtClean="0"/>
              <a:t>niệm</a:t>
            </a:r>
            <a:r>
              <a:rPr lang="en-US" sz="2400" dirty="0" smtClean="0"/>
              <a:t>; </a:t>
            </a:r>
            <a:r>
              <a:rPr lang="en-US" sz="2400" dirty="0" err="1" smtClean="0"/>
              <a:t>thuyết</a:t>
            </a:r>
            <a:r>
              <a:rPr lang="en-US" sz="2400" dirty="0" smtClean="0"/>
              <a:t> </a:t>
            </a:r>
            <a:r>
              <a:rPr lang="en-US" sz="2400" dirty="0" err="1"/>
              <a:t>trình</a:t>
            </a:r>
            <a:r>
              <a:rPr lang="en-US" sz="2400" dirty="0"/>
              <a:t> </a:t>
            </a:r>
            <a:r>
              <a:rPr lang="en-US" sz="2400" dirty="0" err="1"/>
              <a:t>về</a:t>
            </a:r>
            <a:r>
              <a:rPr lang="en-US" sz="2400" dirty="0"/>
              <a:t> </a:t>
            </a:r>
            <a:r>
              <a:rPr lang="en-US" sz="2400" dirty="0" err="1"/>
              <a:t>một</a:t>
            </a:r>
            <a:r>
              <a:rPr lang="en-US" sz="2400" dirty="0"/>
              <a:t> </a:t>
            </a:r>
            <a:r>
              <a:rPr lang="en-US" sz="2400" dirty="0" err="1"/>
              <a:t>vấn</a:t>
            </a:r>
            <a:r>
              <a:rPr lang="en-US" sz="2400" dirty="0"/>
              <a:t> </a:t>
            </a:r>
            <a:r>
              <a:rPr lang="en-US" sz="2400" dirty="0" err="1"/>
              <a:t>đề</a:t>
            </a:r>
            <a:r>
              <a:rPr lang="en-US" sz="2400" dirty="0"/>
              <a:t> </a:t>
            </a:r>
            <a:r>
              <a:rPr lang="en-US" sz="2400" dirty="0" err="1"/>
              <a:t>xã</a:t>
            </a:r>
            <a:r>
              <a:rPr lang="en-US" sz="2400" dirty="0"/>
              <a:t> </a:t>
            </a:r>
            <a:r>
              <a:rPr lang="en-US" sz="2400" dirty="0" err="1"/>
              <a:t>hội</a:t>
            </a:r>
            <a:r>
              <a:rPr lang="en-US" sz="2400" dirty="0"/>
              <a:t> </a:t>
            </a:r>
            <a:r>
              <a:rPr lang="en-US" sz="2400" dirty="0" err="1"/>
              <a:t>có</a:t>
            </a:r>
            <a:r>
              <a:rPr lang="en-US" sz="2400" dirty="0"/>
              <a:t> </a:t>
            </a:r>
            <a:r>
              <a:rPr lang="en-US" sz="2400" dirty="0" err="1"/>
              <a:t>sử</a:t>
            </a:r>
            <a:r>
              <a:rPr lang="en-US" sz="2400" dirty="0"/>
              <a:t> </a:t>
            </a:r>
            <a:r>
              <a:rPr lang="en-US" sz="2400" dirty="0" err="1"/>
              <a:t>dụng</a:t>
            </a:r>
            <a:r>
              <a:rPr lang="en-US" sz="2400" dirty="0"/>
              <a:t> </a:t>
            </a:r>
            <a:r>
              <a:rPr lang="en-US" sz="2400" dirty="0" err="1"/>
              <a:t>kết</a:t>
            </a:r>
            <a:r>
              <a:rPr lang="en-US" sz="2400" dirty="0"/>
              <a:t> </a:t>
            </a:r>
            <a:r>
              <a:rPr lang="en-US" sz="2400" dirty="0" err="1"/>
              <a:t>hợp</a:t>
            </a:r>
            <a:r>
              <a:rPr lang="en-US" sz="2400" dirty="0"/>
              <a:t> </a:t>
            </a:r>
            <a:r>
              <a:rPr lang="en-US" sz="2400" dirty="0" err="1"/>
              <a:t>phương</a:t>
            </a:r>
            <a:r>
              <a:rPr lang="en-US" sz="2400" dirty="0"/>
              <a:t> </a:t>
            </a:r>
            <a:r>
              <a:rPr lang="en-US" sz="2400" dirty="0" err="1"/>
              <a:t>tiện</a:t>
            </a:r>
            <a:r>
              <a:rPr lang="en-US" sz="2400" dirty="0"/>
              <a:t> </a:t>
            </a:r>
            <a:r>
              <a:rPr lang="en-US" sz="2400" dirty="0" err="1"/>
              <a:t>ngôn</a:t>
            </a:r>
            <a:r>
              <a:rPr lang="en-US" sz="2400" dirty="0"/>
              <a:t> </a:t>
            </a:r>
            <a:r>
              <a:rPr lang="en-US" sz="2400" dirty="0" err="1"/>
              <a:t>ngữ</a:t>
            </a:r>
            <a:r>
              <a:rPr lang="en-US" sz="2400" dirty="0"/>
              <a:t> </a:t>
            </a:r>
            <a:r>
              <a:rPr lang="en-US" sz="2400" dirty="0" err="1"/>
              <a:t>và</a:t>
            </a:r>
            <a:r>
              <a:rPr lang="en-US" sz="2400" dirty="0"/>
              <a:t> </a:t>
            </a:r>
            <a:r>
              <a:rPr lang="en-US" sz="2400" dirty="0" err="1"/>
              <a:t>các</a:t>
            </a:r>
            <a:r>
              <a:rPr lang="en-US" sz="2400" dirty="0"/>
              <a:t> </a:t>
            </a:r>
            <a:r>
              <a:rPr lang="en-US" sz="2400" dirty="0" err="1"/>
              <a:t>phương</a:t>
            </a:r>
            <a:r>
              <a:rPr lang="en-US" sz="2400" dirty="0"/>
              <a:t> </a:t>
            </a:r>
            <a:r>
              <a:rPr lang="en-US" sz="2400" dirty="0" err="1"/>
              <a:t>tiện</a:t>
            </a:r>
            <a:r>
              <a:rPr lang="en-US" sz="2400" dirty="0"/>
              <a:t> </a:t>
            </a:r>
            <a:r>
              <a:rPr lang="en-US" sz="2400" dirty="0" err="1"/>
              <a:t>giao</a:t>
            </a:r>
            <a:r>
              <a:rPr lang="en-US" sz="2400" dirty="0"/>
              <a:t> </a:t>
            </a:r>
            <a:r>
              <a:rPr lang="en-US" sz="2400" dirty="0" err="1"/>
              <a:t>tiếp</a:t>
            </a:r>
            <a:r>
              <a:rPr lang="en-US" sz="2400" dirty="0"/>
              <a:t> phi </a:t>
            </a:r>
            <a:r>
              <a:rPr lang="en-US" sz="2400" dirty="0" err="1"/>
              <a:t>ngôn</a:t>
            </a:r>
            <a:r>
              <a:rPr lang="en-US" sz="2400" dirty="0"/>
              <a:t> </a:t>
            </a:r>
            <a:r>
              <a:rPr lang="en-US" sz="2400" dirty="0" err="1"/>
              <a:t>ngữ</a:t>
            </a:r>
            <a:r>
              <a:rPr lang="en-US" sz="2400" dirty="0"/>
              <a:t>; </a:t>
            </a:r>
            <a:r>
              <a:rPr lang="en-US" sz="2400" dirty="0" err="1"/>
              <a:t>nghe</a:t>
            </a:r>
            <a:r>
              <a:rPr lang="en-US" sz="2400" dirty="0"/>
              <a:t> </a:t>
            </a:r>
            <a:r>
              <a:rPr lang="en-US" sz="2400" dirty="0" err="1"/>
              <a:t>nắm</a:t>
            </a:r>
            <a:r>
              <a:rPr lang="en-US" sz="2400" dirty="0"/>
              <a:t> </a:t>
            </a:r>
            <a:r>
              <a:rPr lang="en-US" sz="2400" dirty="0" err="1"/>
              <a:t>bắt</a:t>
            </a:r>
            <a:r>
              <a:rPr lang="en-US" sz="2400" dirty="0"/>
              <a:t> </a:t>
            </a:r>
            <a:r>
              <a:rPr lang="en-US" sz="2400" dirty="0" err="1"/>
              <a:t>được</a:t>
            </a:r>
            <a:r>
              <a:rPr lang="en-US" sz="2400" dirty="0"/>
              <a:t> </a:t>
            </a:r>
            <a:r>
              <a:rPr lang="en-US" sz="2400" dirty="0" err="1"/>
              <a:t>nội</a:t>
            </a:r>
            <a:r>
              <a:rPr lang="en-US" sz="2400" dirty="0"/>
              <a:t> dung </a:t>
            </a:r>
            <a:r>
              <a:rPr lang="en-US" sz="2400" dirty="0" err="1"/>
              <a:t>thuyết</a:t>
            </a:r>
            <a:r>
              <a:rPr lang="en-US" sz="2400" dirty="0"/>
              <a:t> </a:t>
            </a:r>
            <a:r>
              <a:rPr lang="en-US" sz="2400" dirty="0" err="1"/>
              <a:t>trình</a:t>
            </a:r>
            <a:r>
              <a:rPr lang="en-US" sz="2400" dirty="0"/>
              <a:t>, </a:t>
            </a:r>
            <a:r>
              <a:rPr lang="en-US" sz="2400" dirty="0" err="1"/>
              <a:t>quan</a:t>
            </a:r>
            <a:r>
              <a:rPr lang="en-US" sz="2400" dirty="0"/>
              <a:t> </a:t>
            </a:r>
            <a:r>
              <a:rPr lang="en-US" sz="2400" dirty="0" err="1"/>
              <a:t>điểm</a:t>
            </a:r>
            <a:r>
              <a:rPr lang="en-US" sz="2400" dirty="0"/>
              <a:t> </a:t>
            </a:r>
            <a:r>
              <a:rPr lang="en-US" sz="2400" dirty="0" err="1"/>
              <a:t>của</a:t>
            </a:r>
            <a:r>
              <a:rPr lang="en-US" sz="2400" dirty="0"/>
              <a:t> </a:t>
            </a:r>
            <a:r>
              <a:rPr lang="en-US" sz="2400" dirty="0" err="1"/>
              <a:t>người</a:t>
            </a:r>
            <a:r>
              <a:rPr lang="en-US" sz="2400" dirty="0"/>
              <a:t> </a:t>
            </a:r>
            <a:r>
              <a:rPr lang="en-US" sz="2400" dirty="0" err="1"/>
              <a:t>nói</a:t>
            </a:r>
            <a:r>
              <a:rPr lang="en-US" sz="2400" dirty="0"/>
              <a:t>.</a:t>
            </a:r>
            <a:endParaRPr lang="en-US" sz="2400" dirty="0">
              <a:latin typeface="Times New Roman" panose="02020603050405020304" pitchFamily="18" charset="0"/>
              <a:cs typeface="Times New Roman" panose="02020603050405020304" pitchFamily="18" charset="0"/>
            </a:endParaRPr>
          </a:p>
        </p:txBody>
      </p:sp>
      <p:pic>
        <p:nvPicPr>
          <p:cNvPr id="44" name="Picture 43"/>
          <p:cNvPicPr>
            <a:picLocks noChangeAspect="1"/>
          </p:cNvPicPr>
          <p:nvPr/>
        </p:nvPicPr>
        <p:blipFill rotWithShape="1">
          <a:blip r:embed="rId2">
            <a:extLst>
              <a:ext uri="{BEBA8EAE-BF5A-486C-A8C5-ECC9F3942E4B}">
                <a14:imgProps xmlns:a14="http://schemas.microsoft.com/office/drawing/2010/main">
                  <a14:imgLayer r:embed="rId3">
                    <a14:imgEffect>
                      <a14:backgroundRemoval t="1778" b="96000" l="3125" r="96875">
                        <a14:foregroundMark x1="20536" y1="72000" x2="79018" y2="75556"/>
                        <a14:foregroundMark x1="17857" y1="68889" x2="17857" y2="76000"/>
                        <a14:foregroundMark x1="17411" y1="67556" x2="83482" y2="68000"/>
                        <a14:foregroundMark x1="86607" y1="67556" x2="82589" y2="72444"/>
                        <a14:foregroundMark x1="82143" y1="77333" x2="85268" y2="79111"/>
                        <a14:foregroundMark x1="37946" y1="36889" x2="38393" y2="60444"/>
                        <a14:foregroundMark x1="58929" y1="39556" x2="57143" y2="62667"/>
                        <a14:foregroundMark x1="68750" y1="47111" x2="70089" y2="59556"/>
                        <a14:foregroundMark x1="36607" y1="40889" x2="19643" y2="55556"/>
                        <a14:foregroundMark x1="42411" y1="46667" x2="45536" y2="59556"/>
                        <a14:foregroundMark x1="50000" y1="52889" x2="53125" y2="64889"/>
                        <a14:foregroundMark x1="74107" y1="52889" x2="75893" y2="59111"/>
                        <a14:foregroundMark x1="29464" y1="50667" x2="29018" y2="61778"/>
                        <a14:backgroundMark x1="87500" y1="67556" x2="87500" y2="67556"/>
                      </a14:backgroundRemoval>
                    </a14:imgEffect>
                  </a14:imgLayer>
                </a14:imgProps>
              </a:ext>
              <a:ext uri="{28A0092B-C50C-407E-A947-70E740481C1C}">
                <a14:useLocalDpi xmlns:a14="http://schemas.microsoft.com/office/drawing/2010/main" val="0"/>
              </a:ext>
            </a:extLst>
          </a:blip>
          <a:srcRect l="9591" t="17646" r="10437" b="17595"/>
          <a:stretch/>
        </p:blipFill>
        <p:spPr>
          <a:xfrm>
            <a:off x="11095631" y="5820741"/>
            <a:ext cx="1113830" cy="905981"/>
          </a:xfrm>
          <a:prstGeom prst="rect">
            <a:avLst/>
          </a:prstGeom>
        </p:spPr>
      </p:pic>
    </p:spTree>
    <p:extLst>
      <p:ext uri="{BB962C8B-B14F-4D97-AF65-F5344CB8AC3E}">
        <p14:creationId xmlns:p14="http://schemas.microsoft.com/office/powerpoint/2010/main" val="1042005451"/>
      </p:ext>
    </p:extLst>
  </p:cSld>
  <p:clrMapOvr>
    <a:masterClrMapping/>
  </p:clrMapOvr>
  <p:transition spd="slow">
    <p:split orient="vert"/>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withEffect">
                                  <p:stCondLst>
                                    <p:cond delay="0"/>
                                  </p:stCondLst>
                                  <p:childTnLst>
                                    <p:set>
                                      <p:cBhvr>
                                        <p:cTn id="6" dur="1" fill="hold">
                                          <p:stCondLst>
                                            <p:cond delay="0"/>
                                          </p:stCondLst>
                                        </p:cTn>
                                        <p:tgtEl>
                                          <p:spTgt spid="31"/>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29"/>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6" presetClass="entr" presetSubtype="21" fill="hold" grpId="0" nodeType="clickEffect">
                                  <p:stCondLst>
                                    <p:cond delay="0"/>
                                  </p:stCondLst>
                                  <p:childTnLst>
                                    <p:set>
                                      <p:cBhvr>
                                        <p:cTn id="12" dur="1" fill="hold">
                                          <p:stCondLst>
                                            <p:cond delay="0"/>
                                          </p:stCondLst>
                                        </p:cTn>
                                        <p:tgtEl>
                                          <p:spTgt spid="28"/>
                                        </p:tgtEl>
                                        <p:attrNameLst>
                                          <p:attrName>style.visibility</p:attrName>
                                        </p:attrNameLst>
                                      </p:cBhvr>
                                      <p:to>
                                        <p:strVal val="visible"/>
                                      </p:to>
                                    </p:set>
                                    <p:animEffect transition="in" filter="barn(inVertical)">
                                      <p:cBhvr>
                                        <p:cTn id="13" dur="500"/>
                                        <p:tgtEl>
                                          <p:spTgt spid="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P spid="31" grpId="0" animBg="1"/>
      <p:bldP spid="28" grpId="0"/>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5"/>
          <p:cNvSpPr/>
          <p:nvPr/>
        </p:nvSpPr>
        <p:spPr>
          <a:xfrm flipV="1">
            <a:off x="0" y="6716710"/>
            <a:ext cx="12209460" cy="141289"/>
          </a:xfrm>
          <a:prstGeom prst="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45711" tIns="22855" rIns="45711" bIns="22855" anchor="ctr"/>
          <a:lstStyle/>
          <a:p>
            <a:pPr algn="ctr">
              <a:defRPr/>
            </a:pPr>
            <a:endParaRPr lang="en-US"/>
          </a:p>
        </p:txBody>
      </p:sp>
      <p:sp>
        <p:nvSpPr>
          <p:cNvPr id="9" name="Freeform 3"/>
          <p:cNvSpPr>
            <a:spLocks/>
          </p:cNvSpPr>
          <p:nvPr/>
        </p:nvSpPr>
        <p:spPr bwMode="auto">
          <a:xfrm>
            <a:off x="5087898" y="71677"/>
            <a:ext cx="3184603" cy="389226"/>
          </a:xfrm>
          <a:custGeom>
            <a:avLst/>
            <a:gdLst>
              <a:gd name="T0" fmla="+- 0 3326 3326"/>
              <a:gd name="T1" fmla="*/ T0 w 7474"/>
              <a:gd name="T2" fmla="+- 0 2203 761"/>
              <a:gd name="T3" fmla="*/ 2203 h 1443"/>
              <a:gd name="T4" fmla="+- 0 3485 3326"/>
              <a:gd name="T5" fmla="*/ T4 w 7474"/>
              <a:gd name="T6" fmla="+- 0 761 761"/>
              <a:gd name="T7" fmla="*/ 761 h 1443"/>
              <a:gd name="T8" fmla="+- 0 10800 3326"/>
              <a:gd name="T9" fmla="*/ T8 w 7474"/>
              <a:gd name="T10" fmla="+- 0 761 761"/>
              <a:gd name="T11" fmla="*/ 761 h 1443"/>
              <a:gd name="T12" fmla="+- 0 10800 3326"/>
              <a:gd name="T13" fmla="*/ T12 w 7474"/>
              <a:gd name="T14" fmla="+- 0 2191 761"/>
              <a:gd name="T15" fmla="*/ 2191 h 1443"/>
              <a:gd name="T16" fmla="+- 0 3326 3326"/>
              <a:gd name="T17" fmla="*/ T16 w 7474"/>
              <a:gd name="T18" fmla="+- 0 2203 761"/>
              <a:gd name="T19" fmla="*/ 2203 h 1443"/>
            </a:gdLst>
            <a:ahLst/>
            <a:cxnLst>
              <a:cxn ang="0">
                <a:pos x="T1" y="T3"/>
              </a:cxn>
              <a:cxn ang="0">
                <a:pos x="T5" y="T7"/>
              </a:cxn>
              <a:cxn ang="0">
                <a:pos x="T9" y="T11"/>
              </a:cxn>
              <a:cxn ang="0">
                <a:pos x="T13" y="T15"/>
              </a:cxn>
              <a:cxn ang="0">
                <a:pos x="T17" y="T19"/>
              </a:cxn>
            </a:cxnLst>
            <a:rect l="0" t="0" r="r" b="b"/>
            <a:pathLst>
              <a:path w="7474" h="1443">
                <a:moveTo>
                  <a:pt x="0" y="1442"/>
                </a:moveTo>
                <a:lnTo>
                  <a:pt x="159" y="0"/>
                </a:lnTo>
                <a:lnTo>
                  <a:pt x="7474" y="0"/>
                </a:lnTo>
                <a:lnTo>
                  <a:pt x="7474" y="1430"/>
                </a:lnTo>
                <a:lnTo>
                  <a:pt x="0" y="1442"/>
                </a:lnTo>
                <a:close/>
              </a:path>
            </a:pathLst>
          </a:custGeom>
          <a:solidFill>
            <a:srgbClr val="FBFBE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 name="Rectangle 2"/>
          <p:cNvSpPr>
            <a:spLocks noChangeArrowheads="1"/>
          </p:cNvSpPr>
          <p:nvPr/>
        </p:nvSpPr>
        <p:spPr bwMode="auto">
          <a:xfrm>
            <a:off x="17460" y="0"/>
            <a:ext cx="12192000" cy="652321"/>
          </a:xfrm>
          <a:prstGeom prst="rect">
            <a:avLst/>
          </a:prstGeom>
          <a:solidFill>
            <a:srgbClr val="B1C1E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Freeform 3"/>
          <p:cNvSpPr>
            <a:spLocks/>
          </p:cNvSpPr>
          <p:nvPr/>
        </p:nvSpPr>
        <p:spPr bwMode="auto">
          <a:xfrm>
            <a:off x="1893557" y="71677"/>
            <a:ext cx="10315903" cy="684643"/>
          </a:xfrm>
          <a:custGeom>
            <a:avLst/>
            <a:gdLst>
              <a:gd name="T0" fmla="+- 0 3326 3326"/>
              <a:gd name="T1" fmla="*/ T0 w 7474"/>
              <a:gd name="T2" fmla="+- 0 2203 761"/>
              <a:gd name="T3" fmla="*/ 2203 h 1443"/>
              <a:gd name="T4" fmla="+- 0 3485 3326"/>
              <a:gd name="T5" fmla="*/ T4 w 7474"/>
              <a:gd name="T6" fmla="+- 0 761 761"/>
              <a:gd name="T7" fmla="*/ 761 h 1443"/>
              <a:gd name="T8" fmla="+- 0 10800 3326"/>
              <a:gd name="T9" fmla="*/ T8 w 7474"/>
              <a:gd name="T10" fmla="+- 0 761 761"/>
              <a:gd name="T11" fmla="*/ 761 h 1443"/>
              <a:gd name="T12" fmla="+- 0 10800 3326"/>
              <a:gd name="T13" fmla="*/ T12 w 7474"/>
              <a:gd name="T14" fmla="+- 0 2191 761"/>
              <a:gd name="T15" fmla="*/ 2191 h 1443"/>
              <a:gd name="T16" fmla="+- 0 3326 3326"/>
              <a:gd name="T17" fmla="*/ T16 w 7474"/>
              <a:gd name="T18" fmla="+- 0 2203 761"/>
              <a:gd name="T19" fmla="*/ 2203 h 1443"/>
            </a:gdLst>
            <a:ahLst/>
            <a:cxnLst>
              <a:cxn ang="0">
                <a:pos x="T1" y="T3"/>
              </a:cxn>
              <a:cxn ang="0">
                <a:pos x="T5" y="T7"/>
              </a:cxn>
              <a:cxn ang="0">
                <a:pos x="T9" y="T11"/>
              </a:cxn>
              <a:cxn ang="0">
                <a:pos x="T13" y="T15"/>
              </a:cxn>
              <a:cxn ang="0">
                <a:pos x="T17" y="T19"/>
              </a:cxn>
            </a:cxnLst>
            <a:rect l="0" t="0" r="r" b="b"/>
            <a:pathLst>
              <a:path w="7474" h="1443">
                <a:moveTo>
                  <a:pt x="0" y="1442"/>
                </a:moveTo>
                <a:lnTo>
                  <a:pt x="159" y="0"/>
                </a:lnTo>
                <a:lnTo>
                  <a:pt x="7474" y="0"/>
                </a:lnTo>
                <a:lnTo>
                  <a:pt x="7474" y="1430"/>
                </a:lnTo>
                <a:lnTo>
                  <a:pt x="0" y="1442"/>
                </a:lnTo>
                <a:close/>
              </a:path>
            </a:pathLst>
          </a:custGeom>
          <a:solidFill>
            <a:srgbClr val="FBFBE1"/>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15" name="Group 14"/>
          <p:cNvGrpSpPr/>
          <p:nvPr/>
        </p:nvGrpSpPr>
        <p:grpSpPr>
          <a:xfrm>
            <a:off x="1608530" y="53231"/>
            <a:ext cx="538945" cy="821412"/>
            <a:chOff x="908603" y="80216"/>
            <a:chExt cx="538945" cy="676514"/>
          </a:xfrm>
        </p:grpSpPr>
        <p:sp>
          <p:nvSpPr>
            <p:cNvPr id="20" name="Freeform 4"/>
            <p:cNvSpPr>
              <a:spLocks/>
            </p:cNvSpPr>
            <p:nvPr/>
          </p:nvSpPr>
          <p:spPr bwMode="auto">
            <a:xfrm>
              <a:off x="1136046" y="80216"/>
              <a:ext cx="311502" cy="676514"/>
            </a:xfrm>
            <a:custGeom>
              <a:avLst/>
              <a:gdLst>
                <a:gd name="T0" fmla="+- 0 3055 3055"/>
                <a:gd name="T1" fmla="*/ T0 w 430"/>
                <a:gd name="T2" fmla="+- 0 2450 761"/>
                <a:gd name="T3" fmla="*/ 2450 h 1690"/>
                <a:gd name="T4" fmla="+- 0 3086 3055"/>
                <a:gd name="T5" fmla="*/ T4 w 430"/>
                <a:gd name="T6" fmla="+- 0 1116 761"/>
                <a:gd name="T7" fmla="*/ 1116 h 1690"/>
                <a:gd name="T8" fmla="+- 0 3485 3055"/>
                <a:gd name="T9" fmla="*/ T8 w 430"/>
                <a:gd name="T10" fmla="+- 0 761 761"/>
                <a:gd name="T11" fmla="*/ 761 h 1690"/>
                <a:gd name="T12" fmla="+- 0 3326 3055"/>
                <a:gd name="T13" fmla="*/ T12 w 430"/>
                <a:gd name="T14" fmla="+- 0 2203 761"/>
                <a:gd name="T15" fmla="*/ 2203 h 1690"/>
                <a:gd name="T16" fmla="+- 0 3055 3055"/>
                <a:gd name="T17" fmla="*/ T16 w 430"/>
                <a:gd name="T18" fmla="+- 0 2450 761"/>
                <a:gd name="T19" fmla="*/ 2450 h 1690"/>
              </a:gdLst>
              <a:ahLst/>
              <a:cxnLst>
                <a:cxn ang="0">
                  <a:pos x="T1" y="T3"/>
                </a:cxn>
                <a:cxn ang="0">
                  <a:pos x="T5" y="T7"/>
                </a:cxn>
                <a:cxn ang="0">
                  <a:pos x="T9" y="T11"/>
                </a:cxn>
                <a:cxn ang="0">
                  <a:pos x="T13" y="T15"/>
                </a:cxn>
                <a:cxn ang="0">
                  <a:pos x="T17" y="T19"/>
                </a:cxn>
              </a:cxnLst>
              <a:rect l="0" t="0" r="r" b="b"/>
              <a:pathLst>
                <a:path w="430" h="1690">
                  <a:moveTo>
                    <a:pt x="0" y="1689"/>
                  </a:moveTo>
                  <a:lnTo>
                    <a:pt x="31" y="355"/>
                  </a:lnTo>
                  <a:lnTo>
                    <a:pt x="430" y="0"/>
                  </a:lnTo>
                  <a:lnTo>
                    <a:pt x="271" y="1442"/>
                  </a:lnTo>
                  <a:lnTo>
                    <a:pt x="0" y="1689"/>
                  </a:lnTo>
                  <a:close/>
                </a:path>
              </a:pathLst>
            </a:custGeom>
            <a:solidFill>
              <a:srgbClr val="FBB6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 name="Freeform 5"/>
            <p:cNvSpPr>
              <a:spLocks/>
            </p:cNvSpPr>
            <p:nvPr/>
          </p:nvSpPr>
          <p:spPr bwMode="auto">
            <a:xfrm>
              <a:off x="908603" y="80216"/>
              <a:ext cx="258983" cy="676514"/>
            </a:xfrm>
            <a:custGeom>
              <a:avLst/>
              <a:gdLst>
                <a:gd name="T0" fmla="+- 0 3055 2731"/>
                <a:gd name="T1" fmla="*/ T0 w 356"/>
                <a:gd name="T2" fmla="+- 0 2450 761"/>
                <a:gd name="T3" fmla="*/ 2450 h 1690"/>
                <a:gd name="T4" fmla="+- 0 2798 2731"/>
                <a:gd name="T5" fmla="*/ T4 w 356"/>
                <a:gd name="T6" fmla="+- 0 2203 761"/>
                <a:gd name="T7" fmla="*/ 2203 h 1690"/>
                <a:gd name="T8" fmla="+- 0 2731 2731"/>
                <a:gd name="T9" fmla="*/ T8 w 356"/>
                <a:gd name="T10" fmla="+- 0 761 761"/>
                <a:gd name="T11" fmla="*/ 761 h 1690"/>
                <a:gd name="T12" fmla="+- 0 3086 2731"/>
                <a:gd name="T13" fmla="*/ T12 w 356"/>
                <a:gd name="T14" fmla="+- 0 1116 761"/>
                <a:gd name="T15" fmla="*/ 1116 h 1690"/>
                <a:gd name="T16" fmla="+- 0 3055 2731"/>
                <a:gd name="T17" fmla="*/ T16 w 356"/>
                <a:gd name="T18" fmla="+- 0 2450 761"/>
                <a:gd name="T19" fmla="*/ 2450 h 1690"/>
              </a:gdLst>
              <a:ahLst/>
              <a:cxnLst>
                <a:cxn ang="0">
                  <a:pos x="T1" y="T3"/>
                </a:cxn>
                <a:cxn ang="0">
                  <a:pos x="T5" y="T7"/>
                </a:cxn>
                <a:cxn ang="0">
                  <a:pos x="T9" y="T11"/>
                </a:cxn>
                <a:cxn ang="0">
                  <a:pos x="T13" y="T15"/>
                </a:cxn>
                <a:cxn ang="0">
                  <a:pos x="T17" y="T19"/>
                </a:cxn>
              </a:cxnLst>
              <a:rect l="0" t="0" r="r" b="b"/>
              <a:pathLst>
                <a:path w="356" h="1690">
                  <a:moveTo>
                    <a:pt x="324" y="1689"/>
                  </a:moveTo>
                  <a:lnTo>
                    <a:pt x="67" y="1442"/>
                  </a:lnTo>
                  <a:lnTo>
                    <a:pt x="0" y="0"/>
                  </a:lnTo>
                  <a:lnTo>
                    <a:pt x="355" y="355"/>
                  </a:lnTo>
                  <a:lnTo>
                    <a:pt x="324" y="1689"/>
                  </a:lnTo>
                  <a:close/>
                </a:path>
              </a:pathLst>
            </a:custGeom>
            <a:solidFill>
              <a:srgbClr val="DB6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5" name="Freeform 6"/>
          <p:cNvSpPr>
            <a:spLocks/>
          </p:cNvSpPr>
          <p:nvPr/>
        </p:nvSpPr>
        <p:spPr bwMode="auto">
          <a:xfrm>
            <a:off x="889114" y="71678"/>
            <a:ext cx="772509" cy="684642"/>
          </a:xfrm>
          <a:custGeom>
            <a:avLst/>
            <a:gdLst>
              <a:gd name="T0" fmla="+- 0 2798 1553"/>
              <a:gd name="T1" fmla="*/ T0 w 1246"/>
              <a:gd name="T2" fmla="+- 0 2203 761"/>
              <a:gd name="T3" fmla="*/ 2203 h 1443"/>
              <a:gd name="T4" fmla="+- 0 1553 1553"/>
              <a:gd name="T5" fmla="*/ T4 w 1246"/>
              <a:gd name="T6" fmla="+- 0 2203 761"/>
              <a:gd name="T7" fmla="*/ 2203 h 1443"/>
              <a:gd name="T8" fmla="+- 0 1553 1553"/>
              <a:gd name="T9" fmla="*/ T8 w 1246"/>
              <a:gd name="T10" fmla="+- 0 761 761"/>
              <a:gd name="T11" fmla="*/ 761 h 1443"/>
              <a:gd name="T12" fmla="+- 0 2731 1553"/>
              <a:gd name="T13" fmla="*/ T12 w 1246"/>
              <a:gd name="T14" fmla="+- 0 761 761"/>
              <a:gd name="T15" fmla="*/ 761 h 1443"/>
              <a:gd name="T16" fmla="+- 0 2798 1553"/>
              <a:gd name="T17" fmla="*/ T16 w 1246"/>
              <a:gd name="T18" fmla="+- 0 2203 761"/>
              <a:gd name="T19" fmla="*/ 2203 h 1443"/>
            </a:gdLst>
            <a:ahLst/>
            <a:cxnLst>
              <a:cxn ang="0">
                <a:pos x="T1" y="T3"/>
              </a:cxn>
              <a:cxn ang="0">
                <a:pos x="T5" y="T7"/>
              </a:cxn>
              <a:cxn ang="0">
                <a:pos x="T9" y="T11"/>
              </a:cxn>
              <a:cxn ang="0">
                <a:pos x="T13" y="T15"/>
              </a:cxn>
              <a:cxn ang="0">
                <a:pos x="T17" y="T19"/>
              </a:cxn>
            </a:cxnLst>
            <a:rect l="0" t="0" r="r" b="b"/>
            <a:pathLst>
              <a:path w="1246" h="1443">
                <a:moveTo>
                  <a:pt x="1245" y="1442"/>
                </a:moveTo>
                <a:lnTo>
                  <a:pt x="0" y="1442"/>
                </a:lnTo>
                <a:lnTo>
                  <a:pt x="0" y="0"/>
                </a:lnTo>
                <a:lnTo>
                  <a:pt x="1178" y="0"/>
                </a:lnTo>
                <a:lnTo>
                  <a:pt x="1245" y="1442"/>
                </a:lnTo>
                <a:close/>
              </a:path>
            </a:pathLst>
          </a:custGeom>
          <a:solidFill>
            <a:srgbClr val="F4832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 name="Rectangle 25"/>
          <p:cNvSpPr/>
          <p:nvPr/>
        </p:nvSpPr>
        <p:spPr>
          <a:xfrm>
            <a:off x="889114" y="88180"/>
            <a:ext cx="719416" cy="58064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smtClean="0">
                <a:latin typeface="Times New Roman" panose="02020603050405020304" pitchFamily="18" charset="0"/>
                <a:cs typeface="Times New Roman" panose="02020603050405020304" pitchFamily="18" charset="0"/>
              </a:rPr>
              <a:t>LỚP</a:t>
            </a:r>
          </a:p>
          <a:p>
            <a:pPr algn="ctr"/>
            <a:r>
              <a:rPr lang="en-US" b="1" smtClean="0">
                <a:latin typeface="Times New Roman" panose="02020603050405020304" pitchFamily="18" charset="0"/>
                <a:cs typeface="Times New Roman" panose="02020603050405020304" pitchFamily="18" charset="0"/>
              </a:rPr>
              <a:t>10</a:t>
            </a:r>
            <a:endParaRPr lang="en-US" b="1">
              <a:latin typeface="Times New Roman" panose="02020603050405020304" pitchFamily="18" charset="0"/>
              <a:cs typeface="Times New Roman" panose="02020603050405020304" pitchFamily="18" charset="0"/>
            </a:endParaRPr>
          </a:p>
        </p:txBody>
      </p:sp>
      <p:sp>
        <p:nvSpPr>
          <p:cNvPr id="18" name="Rounded Rectangle 17"/>
          <p:cNvSpPr/>
          <p:nvPr/>
        </p:nvSpPr>
        <p:spPr>
          <a:xfrm>
            <a:off x="94594" y="71678"/>
            <a:ext cx="747224" cy="684642"/>
          </a:xfrm>
          <a:prstGeom prst="roundRect">
            <a:avLst/>
          </a:prstGeom>
          <a:solidFill>
            <a:schemeClr val="accent6">
              <a:lumMod val="75000"/>
            </a:schemeClr>
          </a:solidFill>
          <a:ln>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700" b="1" smtClean="0">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NGỮ VĂN</a:t>
            </a:r>
            <a:endParaRPr lang="en-US" sz="1700" b="1">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endParaRPr>
          </a:p>
        </p:txBody>
      </p:sp>
      <p:sp>
        <p:nvSpPr>
          <p:cNvPr id="23" name="Rectangle 22"/>
          <p:cNvSpPr/>
          <p:nvPr/>
        </p:nvSpPr>
        <p:spPr>
          <a:xfrm>
            <a:off x="2147475" y="131928"/>
            <a:ext cx="10044525" cy="56414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500" b="1" dirty="0">
              <a:solidFill>
                <a:srgbClr val="C00000"/>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endParaRPr>
          </a:p>
        </p:txBody>
      </p:sp>
      <p:sp>
        <p:nvSpPr>
          <p:cNvPr id="13" name="Rectangle 12"/>
          <p:cNvSpPr/>
          <p:nvPr/>
        </p:nvSpPr>
        <p:spPr>
          <a:xfrm>
            <a:off x="2299874" y="136856"/>
            <a:ext cx="10044525" cy="56414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b="1" dirty="0" smtClean="0">
                <a:solidFill>
                  <a:srgbClr val="C00000"/>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BÀI 7. ANH HÙNG VÀ NGHỆ SĨ (VĂN BẢN NGHỊ LUẬN)</a:t>
            </a:r>
            <a:endParaRPr lang="en-US" sz="2800" b="1" dirty="0">
              <a:solidFill>
                <a:srgbClr val="C00000"/>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endParaRPr>
          </a:p>
        </p:txBody>
      </p:sp>
      <p:pic>
        <p:nvPicPr>
          <p:cNvPr id="3" name="Picture 2"/>
          <p:cNvPicPr>
            <a:picLocks noChangeAspect="1"/>
          </p:cNvPicPr>
          <p:nvPr/>
        </p:nvPicPr>
        <p:blipFill>
          <a:blip r:embed="rId2">
            <a:extLst>
              <a:ext uri="{BEBA8EAE-BF5A-486C-A8C5-ECC9F3942E4B}">
                <a14:imgProps xmlns:a14="http://schemas.microsoft.com/office/drawing/2010/main">
                  <a14:imgLayer r:embed="rId3">
                    <a14:imgEffect>
                      <a14:sharpenSoften amount="-35000"/>
                    </a14:imgEffect>
                  </a14:imgLayer>
                </a14:imgProps>
              </a:ext>
              <a:ext uri="{28A0092B-C50C-407E-A947-70E740481C1C}">
                <a14:useLocalDpi xmlns:a14="http://schemas.microsoft.com/office/drawing/2010/main" val="0"/>
              </a:ext>
            </a:extLst>
          </a:blip>
          <a:stretch>
            <a:fillRect/>
          </a:stretch>
        </p:blipFill>
        <p:spPr>
          <a:xfrm>
            <a:off x="0" y="760476"/>
            <a:ext cx="12192000" cy="6031034"/>
          </a:xfrm>
          <a:prstGeom prst="rect">
            <a:avLst/>
          </a:prstGeom>
        </p:spPr>
      </p:pic>
      <p:sp>
        <p:nvSpPr>
          <p:cNvPr id="5" name="Rectangle 4"/>
          <p:cNvSpPr/>
          <p:nvPr/>
        </p:nvSpPr>
        <p:spPr>
          <a:xfrm>
            <a:off x="1835973" y="1786679"/>
            <a:ext cx="9317606" cy="3970318"/>
          </a:xfrm>
          <a:prstGeom prst="rect">
            <a:avLst/>
          </a:prstGeom>
        </p:spPr>
        <p:txBody>
          <a:bodyPr wrap="square">
            <a:spAutoFit/>
          </a:bodyPr>
          <a:lstStyle/>
          <a:p>
            <a:pPr algn="just"/>
            <a:r>
              <a:rPr lang="en-US" sz="2800" i="1" dirty="0" err="1" smtClean="0"/>
              <a:t>Thơ</a:t>
            </a:r>
            <a:r>
              <a:rPr lang="en-US" sz="2800" i="1" dirty="0" smtClean="0"/>
              <a:t> </a:t>
            </a:r>
            <a:r>
              <a:rPr lang="en-US" sz="2800" i="1" dirty="0" err="1"/>
              <a:t>văn</a:t>
            </a:r>
            <a:r>
              <a:rPr lang="en-US" sz="2800" i="1" dirty="0"/>
              <a:t> </a:t>
            </a:r>
            <a:r>
              <a:rPr lang="en-US" sz="2800" i="1" dirty="0" err="1"/>
              <a:t>Nguyễn</a:t>
            </a:r>
            <a:r>
              <a:rPr lang="en-US" sz="2800" i="1" dirty="0"/>
              <a:t> </a:t>
            </a:r>
            <a:r>
              <a:rPr lang="en-US" sz="2800" i="1" dirty="0" err="1"/>
              <a:t>Trãi</a:t>
            </a:r>
            <a:r>
              <a:rPr lang="en-US" sz="2800" i="1" dirty="0"/>
              <a:t> </a:t>
            </a:r>
            <a:r>
              <a:rPr lang="en-US" sz="2800" i="1" dirty="0" err="1"/>
              <a:t>thể</a:t>
            </a:r>
            <a:r>
              <a:rPr lang="en-US" sz="2800" i="1" dirty="0"/>
              <a:t> </a:t>
            </a:r>
            <a:r>
              <a:rPr lang="en-US" sz="2800" i="1" dirty="0" err="1"/>
              <a:t>hiện</a:t>
            </a:r>
            <a:r>
              <a:rPr lang="en-US" sz="2800" i="1" dirty="0"/>
              <a:t> </a:t>
            </a:r>
            <a:r>
              <a:rPr lang="en-US" sz="2800" i="1" dirty="0" err="1"/>
              <a:t>tấm</a:t>
            </a:r>
            <a:r>
              <a:rPr lang="en-US" sz="2800" i="1" dirty="0"/>
              <a:t> </a:t>
            </a:r>
            <a:r>
              <a:rPr lang="en-US" sz="2800" i="1" dirty="0" err="1"/>
              <a:t>lòng</a:t>
            </a:r>
            <a:r>
              <a:rPr lang="en-US" sz="2800" i="1" dirty="0"/>
              <a:t> </a:t>
            </a:r>
            <a:r>
              <a:rPr lang="en-US" sz="2800" i="1" dirty="0" err="1"/>
              <a:t>ưu</a:t>
            </a:r>
            <a:r>
              <a:rPr lang="en-US" sz="2800" i="1" dirty="0"/>
              <a:t> </a:t>
            </a:r>
            <a:r>
              <a:rPr lang="en-US" sz="2800" i="1" dirty="0" err="1"/>
              <a:t>ái</a:t>
            </a:r>
            <a:r>
              <a:rPr lang="en-US" sz="2800" i="1" dirty="0"/>
              <a:t> </a:t>
            </a:r>
            <a:r>
              <a:rPr lang="en-US" sz="2800" i="1" dirty="0" err="1"/>
              <a:t>sắc</a:t>
            </a:r>
            <a:r>
              <a:rPr lang="en-US" sz="2800" i="1" dirty="0"/>
              <a:t> son, </a:t>
            </a:r>
            <a:r>
              <a:rPr lang="en-US" sz="2800" i="1" dirty="0" err="1"/>
              <a:t>tâm</a:t>
            </a:r>
            <a:r>
              <a:rPr lang="en-US" sz="2800" i="1" dirty="0"/>
              <a:t> </a:t>
            </a:r>
            <a:r>
              <a:rPr lang="en-US" sz="2800" i="1" dirty="0" err="1"/>
              <a:t>hồn</a:t>
            </a:r>
            <a:r>
              <a:rPr lang="en-US" sz="2800" i="1" dirty="0"/>
              <a:t> </a:t>
            </a:r>
            <a:r>
              <a:rPr lang="en-US" sz="2800" i="1" dirty="0" err="1"/>
              <a:t>phong</a:t>
            </a:r>
            <a:r>
              <a:rPr lang="en-US" sz="2800" i="1" dirty="0"/>
              <a:t> </a:t>
            </a:r>
            <a:r>
              <a:rPr lang="en-US" sz="2800" i="1" dirty="0" err="1"/>
              <a:t>phú</a:t>
            </a:r>
            <a:r>
              <a:rPr lang="en-US" sz="2800" i="1" dirty="0"/>
              <a:t>, </a:t>
            </a:r>
            <a:r>
              <a:rPr lang="en-US" sz="2800" i="1" dirty="0" err="1"/>
              <a:t>nồng</a:t>
            </a:r>
            <a:r>
              <a:rPr lang="en-US" sz="2800" i="1" dirty="0"/>
              <a:t> </a:t>
            </a:r>
            <a:r>
              <a:rPr lang="en-US" sz="2800" i="1" dirty="0" err="1"/>
              <a:t>hậu</a:t>
            </a:r>
            <a:r>
              <a:rPr lang="en-US" sz="2800" i="1" dirty="0"/>
              <a:t> </a:t>
            </a:r>
            <a:r>
              <a:rPr lang="en-US" sz="2800" i="1" dirty="0" err="1"/>
              <a:t>yêu</a:t>
            </a:r>
            <a:r>
              <a:rPr lang="en-US" sz="2800" i="1" dirty="0"/>
              <a:t> </a:t>
            </a:r>
            <a:r>
              <a:rPr lang="en-US" sz="2800" i="1" dirty="0" err="1"/>
              <a:t>thương</a:t>
            </a:r>
            <a:r>
              <a:rPr lang="en-US" sz="2800" i="1" dirty="0"/>
              <a:t> </a:t>
            </a:r>
            <a:r>
              <a:rPr lang="en-US" sz="2800" i="1" dirty="0" err="1"/>
              <a:t>đối</a:t>
            </a:r>
            <a:r>
              <a:rPr lang="en-US" sz="2800" i="1" dirty="0"/>
              <a:t> </a:t>
            </a:r>
            <a:r>
              <a:rPr lang="en-US" sz="2800" i="1" dirty="0" err="1"/>
              <a:t>với</a:t>
            </a:r>
            <a:r>
              <a:rPr lang="en-US" sz="2800" i="1" dirty="0"/>
              <a:t> con </a:t>
            </a:r>
            <a:r>
              <a:rPr lang="en-US" sz="2800" i="1" dirty="0" err="1"/>
              <a:t>người</a:t>
            </a:r>
            <a:r>
              <a:rPr lang="en-US" sz="2800" i="1" dirty="0"/>
              <a:t> </a:t>
            </a:r>
            <a:r>
              <a:rPr lang="en-US" sz="2800" i="1" dirty="0" err="1"/>
              <a:t>và</a:t>
            </a:r>
            <a:r>
              <a:rPr lang="en-US" sz="2800" i="1" dirty="0"/>
              <a:t> </a:t>
            </a:r>
            <a:r>
              <a:rPr lang="en-US" sz="2800" i="1" dirty="0" err="1"/>
              <a:t>vạn</a:t>
            </a:r>
            <a:r>
              <a:rPr lang="en-US" sz="2800" i="1" dirty="0"/>
              <a:t> </a:t>
            </a:r>
            <a:r>
              <a:rPr lang="en-US" sz="2800" i="1" dirty="0" err="1"/>
              <a:t>vật</a:t>
            </a:r>
            <a:r>
              <a:rPr lang="en-US" sz="2800" i="1" dirty="0"/>
              <a:t> </a:t>
            </a:r>
            <a:r>
              <a:rPr lang="en-US" sz="2800" i="1" dirty="0" err="1"/>
              <a:t>và</a:t>
            </a:r>
            <a:r>
              <a:rPr lang="en-US" sz="2800" i="1" dirty="0"/>
              <a:t> </a:t>
            </a:r>
            <a:r>
              <a:rPr lang="en-US" sz="2800" i="1" dirty="0" err="1"/>
              <a:t>một</a:t>
            </a:r>
            <a:r>
              <a:rPr lang="en-US" sz="2800" i="1" dirty="0"/>
              <a:t> </a:t>
            </a:r>
            <a:r>
              <a:rPr lang="en-US" sz="2800" i="1" dirty="0" err="1"/>
              <a:t>nhân</a:t>
            </a:r>
            <a:r>
              <a:rPr lang="en-US" sz="2800" i="1" dirty="0"/>
              <a:t> </a:t>
            </a:r>
            <a:r>
              <a:rPr lang="en-US" sz="2800" i="1" dirty="0" err="1"/>
              <a:t>cách</a:t>
            </a:r>
            <a:r>
              <a:rPr lang="en-US" sz="2800" i="1" dirty="0"/>
              <a:t> </a:t>
            </a:r>
            <a:r>
              <a:rPr lang="en-US" sz="2800" i="1" dirty="0" err="1"/>
              <a:t>thẳng</a:t>
            </a:r>
            <a:r>
              <a:rPr lang="en-US" sz="2800" i="1" dirty="0"/>
              <a:t> </a:t>
            </a:r>
            <a:r>
              <a:rPr lang="en-US" sz="2800" i="1" dirty="0" err="1"/>
              <a:t>ngay</a:t>
            </a:r>
            <a:r>
              <a:rPr lang="en-US" sz="2800" i="1" dirty="0"/>
              <a:t>, </a:t>
            </a:r>
            <a:r>
              <a:rPr lang="en-US" sz="2800" i="1" dirty="0" err="1"/>
              <a:t>cao</a:t>
            </a:r>
            <a:r>
              <a:rPr lang="en-US" sz="2800" i="1" dirty="0"/>
              <a:t> </a:t>
            </a:r>
            <a:r>
              <a:rPr lang="en-US" sz="2800" i="1" dirty="0" err="1"/>
              <a:t>thượng</a:t>
            </a:r>
            <a:r>
              <a:rPr lang="en-US" sz="2800" i="1" dirty="0"/>
              <a:t>. </a:t>
            </a:r>
            <a:r>
              <a:rPr lang="en-US" sz="2800" i="1" dirty="0" err="1"/>
              <a:t>Nguyễn</a:t>
            </a:r>
            <a:r>
              <a:rPr lang="en-US" sz="2800" i="1" dirty="0"/>
              <a:t> </a:t>
            </a:r>
            <a:r>
              <a:rPr lang="en-US" sz="2800" i="1" dirty="0" err="1"/>
              <a:t>Trãi</a:t>
            </a:r>
            <a:r>
              <a:rPr lang="en-US" sz="2800" i="1" dirty="0"/>
              <a:t> </a:t>
            </a:r>
            <a:r>
              <a:rPr lang="en-US" sz="2800" i="1" dirty="0" err="1"/>
              <a:t>để</a:t>
            </a:r>
            <a:r>
              <a:rPr lang="en-US" sz="2800" i="1" dirty="0"/>
              <a:t> </a:t>
            </a:r>
            <a:r>
              <a:rPr lang="en-US" sz="2800" i="1" dirty="0" err="1"/>
              <a:t>lại</a:t>
            </a:r>
            <a:r>
              <a:rPr lang="en-US" sz="2800" i="1" dirty="0"/>
              <a:t> </a:t>
            </a:r>
            <a:r>
              <a:rPr lang="en-US" sz="2800" i="1" dirty="0" err="1"/>
              <a:t>những</a:t>
            </a:r>
            <a:r>
              <a:rPr lang="en-US" sz="2800" i="1" dirty="0"/>
              <a:t> </a:t>
            </a:r>
            <a:r>
              <a:rPr lang="en-US" sz="2800" i="1" dirty="0" err="1"/>
              <a:t>áng</a:t>
            </a:r>
            <a:r>
              <a:rPr lang="en-US" sz="2800" i="1" dirty="0"/>
              <a:t> </a:t>
            </a:r>
            <a:r>
              <a:rPr lang="en-US" sz="2800" i="1" dirty="0" err="1"/>
              <a:t>văn</a:t>
            </a:r>
            <a:r>
              <a:rPr lang="en-US" sz="2800" i="1" dirty="0"/>
              <a:t> </a:t>
            </a:r>
            <a:r>
              <a:rPr lang="en-US" sz="2800" i="1" dirty="0" err="1"/>
              <a:t>chính</a:t>
            </a:r>
            <a:r>
              <a:rPr lang="en-US" sz="2800" i="1" dirty="0"/>
              <a:t> </a:t>
            </a:r>
            <a:r>
              <a:rPr lang="en-US" sz="2800" i="1" dirty="0" err="1"/>
              <a:t>luận</a:t>
            </a:r>
            <a:r>
              <a:rPr lang="en-US" sz="2800" i="1" dirty="0"/>
              <a:t> </a:t>
            </a:r>
            <a:r>
              <a:rPr lang="en-US" sz="2800" i="1" dirty="0" err="1"/>
              <a:t>hùng</a:t>
            </a:r>
            <a:r>
              <a:rPr lang="en-US" sz="2800" i="1" dirty="0"/>
              <a:t> </a:t>
            </a:r>
            <a:r>
              <a:rPr lang="en-US" sz="2800" i="1" dirty="0" err="1"/>
              <a:t>hồn</a:t>
            </a:r>
            <a:r>
              <a:rPr lang="en-US" sz="2800" i="1" dirty="0"/>
              <a:t>, </a:t>
            </a:r>
            <a:r>
              <a:rPr lang="en-US" sz="2800" i="1" dirty="0" err="1"/>
              <a:t>sắc</a:t>
            </a:r>
            <a:r>
              <a:rPr lang="en-US" sz="2800" i="1" dirty="0"/>
              <a:t> </a:t>
            </a:r>
            <a:r>
              <a:rPr lang="en-US" sz="2800" i="1" dirty="0" err="1"/>
              <a:t>bén</a:t>
            </a:r>
            <a:r>
              <a:rPr lang="en-US" sz="2800" i="1" dirty="0"/>
              <a:t> (</a:t>
            </a:r>
            <a:r>
              <a:rPr lang="en-US" sz="2800" i="1" dirty="0" err="1"/>
              <a:t>Thư</a:t>
            </a:r>
            <a:r>
              <a:rPr lang="en-US" sz="2800" i="1" dirty="0"/>
              <a:t> </a:t>
            </a:r>
            <a:r>
              <a:rPr lang="en-US" sz="2800" i="1" dirty="0" err="1"/>
              <a:t>lại</a:t>
            </a:r>
            <a:r>
              <a:rPr lang="en-US" sz="2800" i="1" dirty="0"/>
              <a:t> </a:t>
            </a:r>
            <a:r>
              <a:rPr lang="en-US" sz="2800" i="1" dirty="0" err="1"/>
              <a:t>dụ</a:t>
            </a:r>
            <a:r>
              <a:rPr lang="en-US" sz="2800" i="1" dirty="0"/>
              <a:t> </a:t>
            </a:r>
            <a:r>
              <a:rPr lang="en-US" sz="2800" i="1" dirty="0" err="1"/>
              <a:t>Vương</a:t>
            </a:r>
            <a:r>
              <a:rPr lang="en-US" sz="2800" i="1" dirty="0"/>
              <a:t> </a:t>
            </a:r>
            <a:r>
              <a:rPr lang="en-US" sz="2800" i="1" dirty="0" err="1"/>
              <a:t>Thông</a:t>
            </a:r>
            <a:r>
              <a:rPr lang="en-US" sz="2800" i="1" dirty="0"/>
              <a:t>, </a:t>
            </a:r>
            <a:r>
              <a:rPr lang="en-US" sz="2800" i="1" dirty="0" err="1"/>
              <a:t>Thư</a:t>
            </a:r>
            <a:r>
              <a:rPr lang="en-US" sz="2800" i="1" dirty="0"/>
              <a:t> </a:t>
            </a:r>
            <a:r>
              <a:rPr lang="en-US" sz="2800" i="1" dirty="0" err="1"/>
              <a:t>gửi</a:t>
            </a:r>
            <a:r>
              <a:rPr lang="en-US" sz="2800" i="1" dirty="0"/>
              <a:t> </a:t>
            </a:r>
            <a:r>
              <a:rPr lang="en-US" sz="2800" i="1" dirty="0" err="1"/>
              <a:t>Phương</a:t>
            </a:r>
            <a:r>
              <a:rPr lang="en-US" sz="2800" i="1" dirty="0"/>
              <a:t> </a:t>
            </a:r>
            <a:r>
              <a:rPr lang="en-US" sz="2800" i="1" dirty="0" err="1"/>
              <a:t>Chính</a:t>
            </a:r>
            <a:r>
              <a:rPr lang="en-US" sz="2800" i="1" dirty="0"/>
              <a:t> – </a:t>
            </a:r>
            <a:r>
              <a:rPr lang="en-US" sz="2800" i="1" dirty="0" err="1"/>
              <a:t>Quân</a:t>
            </a:r>
            <a:r>
              <a:rPr lang="en-US" sz="2800" i="1" dirty="0"/>
              <a:t> </a:t>
            </a:r>
            <a:r>
              <a:rPr lang="en-US" sz="2800" i="1" dirty="0" err="1"/>
              <a:t>trung</a:t>
            </a:r>
            <a:r>
              <a:rPr lang="en-US" sz="2800" i="1" dirty="0"/>
              <a:t> </a:t>
            </a:r>
            <a:r>
              <a:rPr lang="en-US" sz="2800" i="1" dirty="0" err="1"/>
              <a:t>từ</a:t>
            </a:r>
            <a:r>
              <a:rPr lang="en-US" sz="2800" i="1" dirty="0"/>
              <a:t> </a:t>
            </a:r>
            <a:r>
              <a:rPr lang="en-US" sz="2800" i="1" dirty="0" err="1"/>
              <a:t>mệnh</a:t>
            </a:r>
            <a:r>
              <a:rPr lang="en-US" sz="2800" i="1" dirty="0"/>
              <a:t> </a:t>
            </a:r>
            <a:r>
              <a:rPr lang="en-US" sz="2800" i="1" dirty="0" err="1"/>
              <a:t>tập</a:t>
            </a:r>
            <a:r>
              <a:rPr lang="en-US" sz="2800" i="1" dirty="0"/>
              <a:t>) </a:t>
            </a:r>
            <a:r>
              <a:rPr lang="en-US" sz="2800" i="1" dirty="0" err="1"/>
              <a:t>và</a:t>
            </a:r>
            <a:r>
              <a:rPr lang="en-US" sz="2800" i="1" dirty="0"/>
              <a:t> </a:t>
            </a:r>
            <a:r>
              <a:rPr lang="en-US" sz="2800" i="1" dirty="0" err="1"/>
              <a:t>những</a:t>
            </a:r>
            <a:r>
              <a:rPr lang="en-US" sz="2800" i="1" dirty="0"/>
              <a:t> </a:t>
            </a:r>
            <a:r>
              <a:rPr lang="en-US" sz="2800" i="1" dirty="0" err="1"/>
              <a:t>bài</a:t>
            </a:r>
            <a:r>
              <a:rPr lang="en-US" sz="2800" i="1" dirty="0"/>
              <a:t> </a:t>
            </a:r>
            <a:r>
              <a:rPr lang="en-US" sz="2800" i="1" dirty="0" err="1"/>
              <a:t>thơ</a:t>
            </a:r>
            <a:r>
              <a:rPr lang="en-US" sz="2800" i="1" dirty="0"/>
              <a:t> </a:t>
            </a:r>
            <a:r>
              <a:rPr lang="en-US" sz="2800" i="1" dirty="0" err="1"/>
              <a:t>trữ</a:t>
            </a:r>
            <a:r>
              <a:rPr lang="en-US" sz="2800" i="1" dirty="0"/>
              <a:t> </a:t>
            </a:r>
            <a:r>
              <a:rPr lang="en-US" sz="2800" i="1" dirty="0" err="1"/>
              <a:t>tình</a:t>
            </a:r>
            <a:r>
              <a:rPr lang="en-US" sz="2800" i="1" dirty="0"/>
              <a:t> </a:t>
            </a:r>
            <a:r>
              <a:rPr lang="en-US" sz="2800" i="1" dirty="0" err="1"/>
              <a:t>tinh</a:t>
            </a:r>
            <a:r>
              <a:rPr lang="en-US" sz="2800" i="1" dirty="0"/>
              <a:t> </a:t>
            </a:r>
            <a:r>
              <a:rPr lang="en-US" sz="2800" i="1" dirty="0" err="1"/>
              <a:t>tế</a:t>
            </a:r>
            <a:r>
              <a:rPr lang="en-US" sz="2800" i="1" dirty="0"/>
              <a:t>, </a:t>
            </a:r>
            <a:r>
              <a:rPr lang="en-US" sz="2800" i="1" dirty="0" err="1"/>
              <a:t>thấm</a:t>
            </a:r>
            <a:r>
              <a:rPr lang="en-US" sz="2800" i="1" dirty="0"/>
              <a:t> </a:t>
            </a:r>
            <a:r>
              <a:rPr lang="en-US" sz="2800" i="1" dirty="0" err="1"/>
              <a:t>đẫm</a:t>
            </a:r>
            <a:r>
              <a:rPr lang="en-US" sz="2800" i="1" dirty="0"/>
              <a:t> </a:t>
            </a:r>
            <a:r>
              <a:rPr lang="en-US" sz="2800" i="1" dirty="0" err="1"/>
              <a:t>tình</a:t>
            </a:r>
            <a:r>
              <a:rPr lang="en-US" sz="2800" i="1" dirty="0"/>
              <a:t> </a:t>
            </a:r>
            <a:r>
              <a:rPr lang="en-US" sz="2800" i="1" dirty="0" err="1"/>
              <a:t>yêu</a:t>
            </a:r>
            <a:r>
              <a:rPr lang="en-US" sz="2800" i="1" dirty="0"/>
              <a:t> </a:t>
            </a:r>
            <a:r>
              <a:rPr lang="en-US" sz="2800" i="1" dirty="0" err="1"/>
              <a:t>thiên</a:t>
            </a:r>
            <a:r>
              <a:rPr lang="en-US" sz="2800" i="1" dirty="0"/>
              <a:t> </a:t>
            </a:r>
            <a:r>
              <a:rPr lang="en-US" sz="2800" i="1" dirty="0" err="1"/>
              <a:t>nhiên</a:t>
            </a:r>
            <a:r>
              <a:rPr lang="en-US" sz="2800" i="1" dirty="0"/>
              <a:t>, </a:t>
            </a:r>
            <a:r>
              <a:rPr lang="en-US" sz="2800" i="1" dirty="0" err="1"/>
              <a:t>tình</a:t>
            </a:r>
            <a:r>
              <a:rPr lang="en-US" sz="2800" i="1" dirty="0"/>
              <a:t> </a:t>
            </a:r>
            <a:r>
              <a:rPr lang="en-US" sz="2800" i="1" dirty="0" err="1"/>
              <a:t>yêu</a:t>
            </a:r>
            <a:r>
              <a:rPr lang="en-US" sz="2800" i="1" dirty="0"/>
              <a:t> </a:t>
            </a:r>
            <a:r>
              <a:rPr lang="en-US" sz="2800" i="1" dirty="0" err="1"/>
              <a:t>đất</a:t>
            </a:r>
            <a:r>
              <a:rPr lang="en-US" sz="2800" i="1" dirty="0"/>
              <a:t> </a:t>
            </a:r>
            <a:r>
              <a:rPr lang="en-US" sz="2800" i="1" dirty="0" err="1"/>
              <a:t>nước</a:t>
            </a:r>
            <a:r>
              <a:rPr lang="en-US" sz="2800" i="1" dirty="0"/>
              <a:t>, </a:t>
            </a:r>
            <a:r>
              <a:rPr lang="en-US" sz="2800" i="1" dirty="0" err="1"/>
              <a:t>nhân</a:t>
            </a:r>
            <a:r>
              <a:rPr lang="en-US" sz="2800" i="1" dirty="0"/>
              <a:t> </a:t>
            </a:r>
            <a:r>
              <a:rPr lang="en-US" sz="2800" i="1" dirty="0" err="1"/>
              <a:t>dân</a:t>
            </a:r>
            <a:r>
              <a:rPr lang="en-US" sz="2800" i="1" dirty="0"/>
              <a:t> (</a:t>
            </a:r>
            <a:r>
              <a:rPr lang="en-US" sz="2800" i="1" dirty="0" err="1"/>
              <a:t>Dục</a:t>
            </a:r>
            <a:r>
              <a:rPr lang="en-US" sz="2800" i="1" dirty="0"/>
              <a:t> </a:t>
            </a:r>
            <a:r>
              <a:rPr lang="en-US" sz="2800" i="1" dirty="0" err="1"/>
              <a:t>thúy</a:t>
            </a:r>
            <a:r>
              <a:rPr lang="en-US" sz="2800" i="1" dirty="0"/>
              <a:t> </a:t>
            </a:r>
            <a:r>
              <a:rPr lang="en-US" sz="2800" i="1" dirty="0" err="1"/>
              <a:t>sơn</a:t>
            </a:r>
            <a:r>
              <a:rPr lang="en-US" sz="2800" i="1" dirty="0"/>
              <a:t>, </a:t>
            </a:r>
            <a:r>
              <a:rPr lang="en-US" sz="2800" i="1" dirty="0" err="1"/>
              <a:t>Bảo</a:t>
            </a:r>
            <a:r>
              <a:rPr lang="en-US" sz="2800" i="1" dirty="0"/>
              <a:t> </a:t>
            </a:r>
            <a:r>
              <a:rPr lang="en-US" sz="2800" i="1" dirty="0" err="1"/>
              <a:t>kính</a:t>
            </a:r>
            <a:r>
              <a:rPr lang="en-US" sz="2800" i="1" dirty="0"/>
              <a:t> </a:t>
            </a:r>
            <a:r>
              <a:rPr lang="en-US" sz="2800" i="1" dirty="0" err="1"/>
              <a:t>cảnh</a:t>
            </a:r>
            <a:r>
              <a:rPr lang="en-US" sz="2800" i="1" dirty="0"/>
              <a:t> </a:t>
            </a:r>
            <a:r>
              <a:rPr lang="en-US" sz="2800" i="1" dirty="0" err="1"/>
              <a:t>giới</a:t>
            </a:r>
            <a:r>
              <a:rPr lang="en-US" sz="2800" i="1" dirty="0"/>
              <a:t> – </a:t>
            </a:r>
            <a:r>
              <a:rPr lang="en-US" sz="2800" i="1" dirty="0" err="1"/>
              <a:t>bài</a:t>
            </a:r>
            <a:r>
              <a:rPr lang="en-US" sz="2800" i="1" dirty="0"/>
              <a:t> </a:t>
            </a:r>
            <a:r>
              <a:rPr lang="en-US" sz="2800" i="1" dirty="0" err="1"/>
              <a:t>số</a:t>
            </a:r>
            <a:r>
              <a:rPr lang="en-US" sz="2800" i="1" dirty="0"/>
              <a:t> 43), </a:t>
            </a:r>
            <a:r>
              <a:rPr lang="en-US" sz="2800" i="1" dirty="0" err="1"/>
              <a:t>là</a:t>
            </a:r>
            <a:r>
              <a:rPr lang="en-US" sz="2800" i="1" dirty="0"/>
              <a:t> </a:t>
            </a:r>
            <a:r>
              <a:rPr lang="en-US" sz="2800" i="1" dirty="0" err="1"/>
              <a:t>người</a:t>
            </a:r>
            <a:r>
              <a:rPr lang="en-US" sz="2800" i="1" dirty="0"/>
              <a:t> </a:t>
            </a:r>
            <a:r>
              <a:rPr lang="en-US" sz="2800" i="1" dirty="0" err="1"/>
              <a:t>đặt</a:t>
            </a:r>
            <a:r>
              <a:rPr lang="en-US" sz="2800" i="1" dirty="0"/>
              <a:t> </a:t>
            </a:r>
            <a:r>
              <a:rPr lang="en-US" sz="2800" i="1" dirty="0" err="1"/>
              <a:t>nền</a:t>
            </a:r>
            <a:r>
              <a:rPr lang="en-US" sz="2800" i="1" dirty="0"/>
              <a:t> </a:t>
            </a:r>
            <a:r>
              <a:rPr lang="en-US" sz="2800" i="1" dirty="0" err="1"/>
              <a:t>móng</a:t>
            </a:r>
            <a:r>
              <a:rPr lang="en-US" sz="2800" i="1" dirty="0"/>
              <a:t> </a:t>
            </a:r>
            <a:r>
              <a:rPr lang="en-US" sz="2800" i="1" dirty="0" err="1"/>
              <a:t>chơ</a:t>
            </a:r>
            <a:r>
              <a:rPr lang="en-US" sz="2800" i="1" dirty="0"/>
              <a:t> </a:t>
            </a:r>
            <a:r>
              <a:rPr lang="en-US" sz="2800" i="1" dirty="0" err="1"/>
              <a:t>thơ</a:t>
            </a:r>
            <a:r>
              <a:rPr lang="en-US" sz="2800" i="1" dirty="0"/>
              <a:t> </a:t>
            </a:r>
            <a:r>
              <a:rPr lang="en-US" sz="2800" i="1" dirty="0" err="1"/>
              <a:t>ca</a:t>
            </a:r>
            <a:r>
              <a:rPr lang="en-US" sz="2800" i="1" dirty="0"/>
              <a:t> </a:t>
            </a:r>
            <a:r>
              <a:rPr lang="en-US" sz="2800" i="1" dirty="0" err="1"/>
              <a:t>tiếng</a:t>
            </a:r>
            <a:r>
              <a:rPr lang="en-US" sz="2800" i="1" dirty="0"/>
              <a:t> </a:t>
            </a:r>
            <a:r>
              <a:rPr lang="en-US" sz="2800" i="1" dirty="0" err="1"/>
              <a:t>Việt</a:t>
            </a:r>
            <a:r>
              <a:rPr lang="en-US" sz="2800" i="1" dirty="0"/>
              <a:t> </a:t>
            </a:r>
            <a:r>
              <a:rPr lang="en-US" sz="2800" i="1" dirty="0" err="1"/>
              <a:t>phát</a:t>
            </a:r>
            <a:r>
              <a:rPr lang="en-US" sz="2800" i="1" dirty="0"/>
              <a:t> </a:t>
            </a:r>
            <a:r>
              <a:rPr lang="en-US" sz="2800" i="1" dirty="0" err="1"/>
              <a:t>triển</a:t>
            </a:r>
            <a:r>
              <a:rPr lang="en-US" sz="2800" i="1" dirty="0"/>
              <a:t> </a:t>
            </a:r>
            <a:r>
              <a:rPr lang="en-US" sz="2800" i="1" dirty="0" err="1"/>
              <a:t>và</a:t>
            </a:r>
            <a:r>
              <a:rPr lang="en-US" sz="2800" i="1" dirty="0"/>
              <a:t> </a:t>
            </a:r>
            <a:r>
              <a:rPr lang="en-US" sz="2800" i="1" dirty="0" err="1"/>
              <a:t>có</a:t>
            </a:r>
            <a:r>
              <a:rPr lang="en-US" sz="2800" i="1" dirty="0"/>
              <a:t> </a:t>
            </a:r>
            <a:r>
              <a:rPr lang="en-US" sz="2800" i="1" dirty="0" err="1"/>
              <a:t>những</a:t>
            </a:r>
            <a:r>
              <a:rPr lang="en-US" sz="2800" i="1" dirty="0"/>
              <a:t> </a:t>
            </a:r>
            <a:r>
              <a:rPr lang="en-US" sz="2800" i="1" dirty="0" err="1"/>
              <a:t>thành</a:t>
            </a:r>
            <a:r>
              <a:rPr lang="en-US" sz="2800" i="1" dirty="0"/>
              <a:t> </a:t>
            </a:r>
            <a:r>
              <a:rPr lang="en-US" sz="2800" i="1" dirty="0" err="1"/>
              <a:t>tựu</a:t>
            </a:r>
            <a:r>
              <a:rPr lang="en-US" sz="2800" i="1" dirty="0"/>
              <a:t> </a:t>
            </a:r>
            <a:r>
              <a:rPr lang="en-US" sz="2800" i="1" dirty="0" err="1"/>
              <a:t>rực</a:t>
            </a:r>
            <a:r>
              <a:rPr lang="en-US" sz="2800" i="1" dirty="0"/>
              <a:t> </a:t>
            </a:r>
            <a:r>
              <a:rPr lang="en-US" sz="2800" i="1" dirty="0" err="1"/>
              <a:t>rỡ</a:t>
            </a:r>
            <a:r>
              <a:rPr lang="en-US" sz="2800" i="1" dirty="0"/>
              <a:t>. </a:t>
            </a:r>
            <a:endParaRPr lang="en-US" sz="2800" dirty="0"/>
          </a:p>
        </p:txBody>
      </p:sp>
    </p:spTree>
    <p:extLst>
      <p:ext uri="{BB962C8B-B14F-4D97-AF65-F5344CB8AC3E}">
        <p14:creationId xmlns:p14="http://schemas.microsoft.com/office/powerpoint/2010/main" val="491669011"/>
      </p:ext>
    </p:extLst>
  </p:cSld>
  <p:clrMapOvr>
    <a:masterClrMapping/>
  </p:clrMapOvr>
  <p:transition spd="slow">
    <p:split orient="vert"/>
  </p:transition>
  <p:timing>
    <p:tnLst>
      <p:par>
        <p:cTn id="1" dur="indefinite" restart="never" nodeType="tmRoot"/>
      </p:par>
    </p:tnLst>
  </p:timing>
</p:sld>
</file>

<file path=ppt/slides/slide2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6" name="Rectangle 5"/>
          <p:cNvSpPr/>
          <p:nvPr/>
        </p:nvSpPr>
        <p:spPr>
          <a:xfrm flipV="1">
            <a:off x="0" y="6716710"/>
            <a:ext cx="12209460" cy="141289"/>
          </a:xfrm>
          <a:prstGeom prst="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45711" tIns="22855" rIns="45711" bIns="22855" anchor="ctr"/>
          <a:lstStyle/>
          <a:p>
            <a:pPr algn="ctr">
              <a:defRPr/>
            </a:pPr>
            <a:endParaRPr lang="en-US"/>
          </a:p>
        </p:txBody>
      </p:sp>
      <p:sp>
        <p:nvSpPr>
          <p:cNvPr id="9" name="Freeform 3"/>
          <p:cNvSpPr>
            <a:spLocks/>
          </p:cNvSpPr>
          <p:nvPr/>
        </p:nvSpPr>
        <p:spPr bwMode="auto">
          <a:xfrm>
            <a:off x="5087898" y="71677"/>
            <a:ext cx="3184603" cy="389226"/>
          </a:xfrm>
          <a:custGeom>
            <a:avLst/>
            <a:gdLst>
              <a:gd name="T0" fmla="+- 0 3326 3326"/>
              <a:gd name="T1" fmla="*/ T0 w 7474"/>
              <a:gd name="T2" fmla="+- 0 2203 761"/>
              <a:gd name="T3" fmla="*/ 2203 h 1443"/>
              <a:gd name="T4" fmla="+- 0 3485 3326"/>
              <a:gd name="T5" fmla="*/ T4 w 7474"/>
              <a:gd name="T6" fmla="+- 0 761 761"/>
              <a:gd name="T7" fmla="*/ 761 h 1443"/>
              <a:gd name="T8" fmla="+- 0 10800 3326"/>
              <a:gd name="T9" fmla="*/ T8 w 7474"/>
              <a:gd name="T10" fmla="+- 0 761 761"/>
              <a:gd name="T11" fmla="*/ 761 h 1443"/>
              <a:gd name="T12" fmla="+- 0 10800 3326"/>
              <a:gd name="T13" fmla="*/ T12 w 7474"/>
              <a:gd name="T14" fmla="+- 0 2191 761"/>
              <a:gd name="T15" fmla="*/ 2191 h 1443"/>
              <a:gd name="T16" fmla="+- 0 3326 3326"/>
              <a:gd name="T17" fmla="*/ T16 w 7474"/>
              <a:gd name="T18" fmla="+- 0 2203 761"/>
              <a:gd name="T19" fmla="*/ 2203 h 1443"/>
            </a:gdLst>
            <a:ahLst/>
            <a:cxnLst>
              <a:cxn ang="0">
                <a:pos x="T1" y="T3"/>
              </a:cxn>
              <a:cxn ang="0">
                <a:pos x="T5" y="T7"/>
              </a:cxn>
              <a:cxn ang="0">
                <a:pos x="T9" y="T11"/>
              </a:cxn>
              <a:cxn ang="0">
                <a:pos x="T13" y="T15"/>
              </a:cxn>
              <a:cxn ang="0">
                <a:pos x="T17" y="T19"/>
              </a:cxn>
            </a:cxnLst>
            <a:rect l="0" t="0" r="r" b="b"/>
            <a:pathLst>
              <a:path w="7474" h="1443">
                <a:moveTo>
                  <a:pt x="0" y="1442"/>
                </a:moveTo>
                <a:lnTo>
                  <a:pt x="159" y="0"/>
                </a:lnTo>
                <a:lnTo>
                  <a:pt x="7474" y="0"/>
                </a:lnTo>
                <a:lnTo>
                  <a:pt x="7474" y="1430"/>
                </a:lnTo>
                <a:lnTo>
                  <a:pt x="0" y="1442"/>
                </a:lnTo>
                <a:close/>
              </a:path>
            </a:pathLst>
          </a:custGeom>
          <a:solidFill>
            <a:srgbClr val="FBFBE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 name="Rectangle 2"/>
          <p:cNvSpPr>
            <a:spLocks noChangeArrowheads="1"/>
          </p:cNvSpPr>
          <p:nvPr/>
        </p:nvSpPr>
        <p:spPr bwMode="auto">
          <a:xfrm>
            <a:off x="17460" y="0"/>
            <a:ext cx="12192000" cy="652321"/>
          </a:xfrm>
          <a:prstGeom prst="rect">
            <a:avLst/>
          </a:prstGeom>
          <a:solidFill>
            <a:srgbClr val="B1C1E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Freeform 3"/>
          <p:cNvSpPr>
            <a:spLocks/>
          </p:cNvSpPr>
          <p:nvPr/>
        </p:nvSpPr>
        <p:spPr bwMode="auto">
          <a:xfrm>
            <a:off x="1893557" y="71677"/>
            <a:ext cx="10315903" cy="684643"/>
          </a:xfrm>
          <a:custGeom>
            <a:avLst/>
            <a:gdLst>
              <a:gd name="T0" fmla="+- 0 3326 3326"/>
              <a:gd name="T1" fmla="*/ T0 w 7474"/>
              <a:gd name="T2" fmla="+- 0 2203 761"/>
              <a:gd name="T3" fmla="*/ 2203 h 1443"/>
              <a:gd name="T4" fmla="+- 0 3485 3326"/>
              <a:gd name="T5" fmla="*/ T4 w 7474"/>
              <a:gd name="T6" fmla="+- 0 761 761"/>
              <a:gd name="T7" fmla="*/ 761 h 1443"/>
              <a:gd name="T8" fmla="+- 0 10800 3326"/>
              <a:gd name="T9" fmla="*/ T8 w 7474"/>
              <a:gd name="T10" fmla="+- 0 761 761"/>
              <a:gd name="T11" fmla="*/ 761 h 1443"/>
              <a:gd name="T12" fmla="+- 0 10800 3326"/>
              <a:gd name="T13" fmla="*/ T12 w 7474"/>
              <a:gd name="T14" fmla="+- 0 2191 761"/>
              <a:gd name="T15" fmla="*/ 2191 h 1443"/>
              <a:gd name="T16" fmla="+- 0 3326 3326"/>
              <a:gd name="T17" fmla="*/ T16 w 7474"/>
              <a:gd name="T18" fmla="+- 0 2203 761"/>
              <a:gd name="T19" fmla="*/ 2203 h 1443"/>
            </a:gdLst>
            <a:ahLst/>
            <a:cxnLst>
              <a:cxn ang="0">
                <a:pos x="T1" y="T3"/>
              </a:cxn>
              <a:cxn ang="0">
                <a:pos x="T5" y="T7"/>
              </a:cxn>
              <a:cxn ang="0">
                <a:pos x="T9" y="T11"/>
              </a:cxn>
              <a:cxn ang="0">
                <a:pos x="T13" y="T15"/>
              </a:cxn>
              <a:cxn ang="0">
                <a:pos x="T17" y="T19"/>
              </a:cxn>
            </a:cxnLst>
            <a:rect l="0" t="0" r="r" b="b"/>
            <a:pathLst>
              <a:path w="7474" h="1443">
                <a:moveTo>
                  <a:pt x="0" y="1442"/>
                </a:moveTo>
                <a:lnTo>
                  <a:pt x="159" y="0"/>
                </a:lnTo>
                <a:lnTo>
                  <a:pt x="7474" y="0"/>
                </a:lnTo>
                <a:lnTo>
                  <a:pt x="7474" y="1430"/>
                </a:lnTo>
                <a:lnTo>
                  <a:pt x="0" y="1442"/>
                </a:lnTo>
                <a:close/>
              </a:path>
            </a:pathLst>
          </a:custGeom>
          <a:solidFill>
            <a:srgbClr val="FBFBE1"/>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15" name="Group 14"/>
          <p:cNvGrpSpPr/>
          <p:nvPr/>
        </p:nvGrpSpPr>
        <p:grpSpPr>
          <a:xfrm>
            <a:off x="1608530" y="53231"/>
            <a:ext cx="538945" cy="821412"/>
            <a:chOff x="908603" y="80216"/>
            <a:chExt cx="538945" cy="676514"/>
          </a:xfrm>
        </p:grpSpPr>
        <p:sp>
          <p:nvSpPr>
            <p:cNvPr id="20" name="Freeform 4"/>
            <p:cNvSpPr>
              <a:spLocks/>
            </p:cNvSpPr>
            <p:nvPr/>
          </p:nvSpPr>
          <p:spPr bwMode="auto">
            <a:xfrm>
              <a:off x="1136046" y="80216"/>
              <a:ext cx="311502" cy="676514"/>
            </a:xfrm>
            <a:custGeom>
              <a:avLst/>
              <a:gdLst>
                <a:gd name="T0" fmla="+- 0 3055 3055"/>
                <a:gd name="T1" fmla="*/ T0 w 430"/>
                <a:gd name="T2" fmla="+- 0 2450 761"/>
                <a:gd name="T3" fmla="*/ 2450 h 1690"/>
                <a:gd name="T4" fmla="+- 0 3086 3055"/>
                <a:gd name="T5" fmla="*/ T4 w 430"/>
                <a:gd name="T6" fmla="+- 0 1116 761"/>
                <a:gd name="T7" fmla="*/ 1116 h 1690"/>
                <a:gd name="T8" fmla="+- 0 3485 3055"/>
                <a:gd name="T9" fmla="*/ T8 w 430"/>
                <a:gd name="T10" fmla="+- 0 761 761"/>
                <a:gd name="T11" fmla="*/ 761 h 1690"/>
                <a:gd name="T12" fmla="+- 0 3326 3055"/>
                <a:gd name="T13" fmla="*/ T12 w 430"/>
                <a:gd name="T14" fmla="+- 0 2203 761"/>
                <a:gd name="T15" fmla="*/ 2203 h 1690"/>
                <a:gd name="T16" fmla="+- 0 3055 3055"/>
                <a:gd name="T17" fmla="*/ T16 w 430"/>
                <a:gd name="T18" fmla="+- 0 2450 761"/>
                <a:gd name="T19" fmla="*/ 2450 h 1690"/>
              </a:gdLst>
              <a:ahLst/>
              <a:cxnLst>
                <a:cxn ang="0">
                  <a:pos x="T1" y="T3"/>
                </a:cxn>
                <a:cxn ang="0">
                  <a:pos x="T5" y="T7"/>
                </a:cxn>
                <a:cxn ang="0">
                  <a:pos x="T9" y="T11"/>
                </a:cxn>
                <a:cxn ang="0">
                  <a:pos x="T13" y="T15"/>
                </a:cxn>
                <a:cxn ang="0">
                  <a:pos x="T17" y="T19"/>
                </a:cxn>
              </a:cxnLst>
              <a:rect l="0" t="0" r="r" b="b"/>
              <a:pathLst>
                <a:path w="430" h="1690">
                  <a:moveTo>
                    <a:pt x="0" y="1689"/>
                  </a:moveTo>
                  <a:lnTo>
                    <a:pt x="31" y="355"/>
                  </a:lnTo>
                  <a:lnTo>
                    <a:pt x="430" y="0"/>
                  </a:lnTo>
                  <a:lnTo>
                    <a:pt x="271" y="1442"/>
                  </a:lnTo>
                  <a:lnTo>
                    <a:pt x="0" y="1689"/>
                  </a:lnTo>
                  <a:close/>
                </a:path>
              </a:pathLst>
            </a:custGeom>
            <a:solidFill>
              <a:srgbClr val="FBB6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 name="Freeform 5"/>
            <p:cNvSpPr>
              <a:spLocks/>
            </p:cNvSpPr>
            <p:nvPr/>
          </p:nvSpPr>
          <p:spPr bwMode="auto">
            <a:xfrm>
              <a:off x="908603" y="80216"/>
              <a:ext cx="258983" cy="676514"/>
            </a:xfrm>
            <a:custGeom>
              <a:avLst/>
              <a:gdLst>
                <a:gd name="T0" fmla="+- 0 3055 2731"/>
                <a:gd name="T1" fmla="*/ T0 w 356"/>
                <a:gd name="T2" fmla="+- 0 2450 761"/>
                <a:gd name="T3" fmla="*/ 2450 h 1690"/>
                <a:gd name="T4" fmla="+- 0 2798 2731"/>
                <a:gd name="T5" fmla="*/ T4 w 356"/>
                <a:gd name="T6" fmla="+- 0 2203 761"/>
                <a:gd name="T7" fmla="*/ 2203 h 1690"/>
                <a:gd name="T8" fmla="+- 0 2731 2731"/>
                <a:gd name="T9" fmla="*/ T8 w 356"/>
                <a:gd name="T10" fmla="+- 0 761 761"/>
                <a:gd name="T11" fmla="*/ 761 h 1690"/>
                <a:gd name="T12" fmla="+- 0 3086 2731"/>
                <a:gd name="T13" fmla="*/ T12 w 356"/>
                <a:gd name="T14" fmla="+- 0 1116 761"/>
                <a:gd name="T15" fmla="*/ 1116 h 1690"/>
                <a:gd name="T16" fmla="+- 0 3055 2731"/>
                <a:gd name="T17" fmla="*/ T16 w 356"/>
                <a:gd name="T18" fmla="+- 0 2450 761"/>
                <a:gd name="T19" fmla="*/ 2450 h 1690"/>
              </a:gdLst>
              <a:ahLst/>
              <a:cxnLst>
                <a:cxn ang="0">
                  <a:pos x="T1" y="T3"/>
                </a:cxn>
                <a:cxn ang="0">
                  <a:pos x="T5" y="T7"/>
                </a:cxn>
                <a:cxn ang="0">
                  <a:pos x="T9" y="T11"/>
                </a:cxn>
                <a:cxn ang="0">
                  <a:pos x="T13" y="T15"/>
                </a:cxn>
                <a:cxn ang="0">
                  <a:pos x="T17" y="T19"/>
                </a:cxn>
              </a:cxnLst>
              <a:rect l="0" t="0" r="r" b="b"/>
              <a:pathLst>
                <a:path w="356" h="1690">
                  <a:moveTo>
                    <a:pt x="324" y="1689"/>
                  </a:moveTo>
                  <a:lnTo>
                    <a:pt x="67" y="1442"/>
                  </a:lnTo>
                  <a:lnTo>
                    <a:pt x="0" y="0"/>
                  </a:lnTo>
                  <a:lnTo>
                    <a:pt x="355" y="355"/>
                  </a:lnTo>
                  <a:lnTo>
                    <a:pt x="324" y="1689"/>
                  </a:lnTo>
                  <a:close/>
                </a:path>
              </a:pathLst>
            </a:custGeom>
            <a:solidFill>
              <a:srgbClr val="DB6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5" name="Freeform 6"/>
          <p:cNvSpPr>
            <a:spLocks/>
          </p:cNvSpPr>
          <p:nvPr/>
        </p:nvSpPr>
        <p:spPr bwMode="auto">
          <a:xfrm>
            <a:off x="889114" y="71678"/>
            <a:ext cx="772509" cy="684642"/>
          </a:xfrm>
          <a:custGeom>
            <a:avLst/>
            <a:gdLst>
              <a:gd name="T0" fmla="+- 0 2798 1553"/>
              <a:gd name="T1" fmla="*/ T0 w 1246"/>
              <a:gd name="T2" fmla="+- 0 2203 761"/>
              <a:gd name="T3" fmla="*/ 2203 h 1443"/>
              <a:gd name="T4" fmla="+- 0 1553 1553"/>
              <a:gd name="T5" fmla="*/ T4 w 1246"/>
              <a:gd name="T6" fmla="+- 0 2203 761"/>
              <a:gd name="T7" fmla="*/ 2203 h 1443"/>
              <a:gd name="T8" fmla="+- 0 1553 1553"/>
              <a:gd name="T9" fmla="*/ T8 w 1246"/>
              <a:gd name="T10" fmla="+- 0 761 761"/>
              <a:gd name="T11" fmla="*/ 761 h 1443"/>
              <a:gd name="T12" fmla="+- 0 2731 1553"/>
              <a:gd name="T13" fmla="*/ T12 w 1246"/>
              <a:gd name="T14" fmla="+- 0 761 761"/>
              <a:gd name="T15" fmla="*/ 761 h 1443"/>
              <a:gd name="T16" fmla="+- 0 2798 1553"/>
              <a:gd name="T17" fmla="*/ T16 w 1246"/>
              <a:gd name="T18" fmla="+- 0 2203 761"/>
              <a:gd name="T19" fmla="*/ 2203 h 1443"/>
            </a:gdLst>
            <a:ahLst/>
            <a:cxnLst>
              <a:cxn ang="0">
                <a:pos x="T1" y="T3"/>
              </a:cxn>
              <a:cxn ang="0">
                <a:pos x="T5" y="T7"/>
              </a:cxn>
              <a:cxn ang="0">
                <a:pos x="T9" y="T11"/>
              </a:cxn>
              <a:cxn ang="0">
                <a:pos x="T13" y="T15"/>
              </a:cxn>
              <a:cxn ang="0">
                <a:pos x="T17" y="T19"/>
              </a:cxn>
            </a:cxnLst>
            <a:rect l="0" t="0" r="r" b="b"/>
            <a:pathLst>
              <a:path w="1246" h="1443">
                <a:moveTo>
                  <a:pt x="1245" y="1442"/>
                </a:moveTo>
                <a:lnTo>
                  <a:pt x="0" y="1442"/>
                </a:lnTo>
                <a:lnTo>
                  <a:pt x="0" y="0"/>
                </a:lnTo>
                <a:lnTo>
                  <a:pt x="1178" y="0"/>
                </a:lnTo>
                <a:lnTo>
                  <a:pt x="1245" y="1442"/>
                </a:lnTo>
                <a:close/>
              </a:path>
            </a:pathLst>
          </a:custGeom>
          <a:solidFill>
            <a:srgbClr val="F4832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 name="Rectangle 25"/>
          <p:cNvSpPr/>
          <p:nvPr/>
        </p:nvSpPr>
        <p:spPr>
          <a:xfrm>
            <a:off x="889114" y="88180"/>
            <a:ext cx="719416" cy="58064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smtClean="0">
                <a:latin typeface="Times New Roman" panose="02020603050405020304" pitchFamily="18" charset="0"/>
                <a:cs typeface="Times New Roman" panose="02020603050405020304" pitchFamily="18" charset="0"/>
              </a:rPr>
              <a:t>LỚP</a:t>
            </a:r>
          </a:p>
          <a:p>
            <a:pPr algn="ctr"/>
            <a:r>
              <a:rPr lang="en-US" b="1" smtClean="0">
                <a:latin typeface="Times New Roman" panose="02020603050405020304" pitchFamily="18" charset="0"/>
                <a:cs typeface="Times New Roman" panose="02020603050405020304" pitchFamily="18" charset="0"/>
              </a:rPr>
              <a:t>10</a:t>
            </a:r>
            <a:endParaRPr lang="en-US" b="1">
              <a:latin typeface="Times New Roman" panose="02020603050405020304" pitchFamily="18" charset="0"/>
              <a:cs typeface="Times New Roman" panose="02020603050405020304" pitchFamily="18" charset="0"/>
            </a:endParaRPr>
          </a:p>
        </p:txBody>
      </p:sp>
      <p:sp>
        <p:nvSpPr>
          <p:cNvPr id="18" name="Rounded Rectangle 17"/>
          <p:cNvSpPr/>
          <p:nvPr/>
        </p:nvSpPr>
        <p:spPr>
          <a:xfrm>
            <a:off x="94594" y="71678"/>
            <a:ext cx="747224" cy="684642"/>
          </a:xfrm>
          <a:prstGeom prst="roundRect">
            <a:avLst/>
          </a:prstGeom>
          <a:solidFill>
            <a:schemeClr val="accent6">
              <a:lumMod val="75000"/>
            </a:schemeClr>
          </a:solidFill>
          <a:ln>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700" b="1" smtClean="0">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NGỮ VĂN</a:t>
            </a:r>
            <a:endParaRPr lang="en-US" sz="1700" b="1">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endParaRPr>
          </a:p>
        </p:txBody>
      </p:sp>
      <p:sp>
        <p:nvSpPr>
          <p:cNvPr id="23" name="Rectangle 22"/>
          <p:cNvSpPr/>
          <p:nvPr/>
        </p:nvSpPr>
        <p:spPr>
          <a:xfrm>
            <a:off x="2147475" y="131928"/>
            <a:ext cx="10044525" cy="56414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500" b="1" dirty="0">
              <a:solidFill>
                <a:srgbClr val="C00000"/>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endParaRPr>
          </a:p>
        </p:txBody>
      </p:sp>
      <p:sp>
        <p:nvSpPr>
          <p:cNvPr id="13" name="Rectangle 12"/>
          <p:cNvSpPr/>
          <p:nvPr/>
        </p:nvSpPr>
        <p:spPr>
          <a:xfrm>
            <a:off x="2299874" y="136856"/>
            <a:ext cx="10044525" cy="56414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b="1" dirty="0" smtClean="0">
                <a:solidFill>
                  <a:srgbClr val="C00000"/>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BÀI 7. ANH HÙNG VÀ NGHỆ SĨ (VĂN BẢN NGHỊ LUẬN)</a:t>
            </a:r>
            <a:endParaRPr lang="en-US" sz="2800" b="1" dirty="0">
              <a:solidFill>
                <a:srgbClr val="C00000"/>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endParaRPr>
          </a:p>
        </p:txBody>
      </p:sp>
      <p:graphicFrame>
        <p:nvGraphicFramePr>
          <p:cNvPr id="4" name="Diagram 3"/>
          <p:cNvGraphicFramePr/>
          <p:nvPr>
            <p:extLst>
              <p:ext uri="{D42A27DB-BD31-4B8C-83A1-F6EECF244321}">
                <p14:modId xmlns:p14="http://schemas.microsoft.com/office/powerpoint/2010/main" val="208203198"/>
              </p:ext>
            </p:extLst>
          </p:nvPr>
        </p:nvGraphicFramePr>
        <p:xfrm>
          <a:off x="468206" y="1149350"/>
          <a:ext cx="8497994" cy="5418667"/>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8" name="Rounded Rectangle 7"/>
          <p:cNvSpPr/>
          <p:nvPr/>
        </p:nvSpPr>
        <p:spPr>
          <a:xfrm>
            <a:off x="9131300" y="1854200"/>
            <a:ext cx="2806700" cy="3022600"/>
          </a:xfrm>
          <a:prstGeom prst="roundRect">
            <a:avLst/>
          </a:prstGeom>
        </p:spPr>
        <p:style>
          <a:lnRef idx="2">
            <a:schemeClr val="accent6">
              <a:shade val="50000"/>
            </a:schemeClr>
          </a:lnRef>
          <a:fillRef idx="1">
            <a:schemeClr val="accent6"/>
          </a:fillRef>
          <a:effectRef idx="0">
            <a:schemeClr val="accent6"/>
          </a:effectRef>
          <a:fontRef idx="minor">
            <a:schemeClr val="lt1"/>
          </a:fontRef>
        </p:style>
        <p:txBody>
          <a:bodyPr rtlCol="0" anchor="ctr"/>
          <a:lstStyle/>
          <a:p>
            <a:pPr algn="ctr"/>
            <a:r>
              <a:rPr lang="en-US" sz="2800" i="1" dirty="0" err="1" smtClean="0"/>
              <a:t>Văn</a:t>
            </a:r>
            <a:r>
              <a:rPr lang="en-US" sz="2800" i="1" dirty="0" smtClean="0"/>
              <a:t> </a:t>
            </a:r>
            <a:r>
              <a:rPr lang="en-US" sz="2800" i="1" dirty="0" err="1"/>
              <a:t>nghị</a:t>
            </a:r>
            <a:r>
              <a:rPr lang="en-US" sz="2800" i="1" dirty="0"/>
              <a:t> </a:t>
            </a:r>
            <a:r>
              <a:rPr lang="en-US" sz="2800" i="1" dirty="0" err="1"/>
              <a:t>luận</a:t>
            </a:r>
            <a:r>
              <a:rPr lang="en-US" sz="2800" i="1" dirty="0"/>
              <a:t> </a:t>
            </a:r>
            <a:r>
              <a:rPr lang="en-US" sz="2800" i="1" dirty="0" err="1"/>
              <a:t>trung</a:t>
            </a:r>
            <a:r>
              <a:rPr lang="en-US" sz="2800" i="1" dirty="0"/>
              <a:t> </a:t>
            </a:r>
            <a:r>
              <a:rPr lang="en-US" sz="2800" i="1" dirty="0" err="1"/>
              <a:t>đại</a:t>
            </a:r>
            <a:r>
              <a:rPr lang="en-US" sz="2800" i="1" dirty="0"/>
              <a:t> </a:t>
            </a:r>
            <a:r>
              <a:rPr lang="en-US" sz="2800" i="1" dirty="0" err="1"/>
              <a:t>có</a:t>
            </a:r>
            <a:r>
              <a:rPr lang="en-US" sz="2800" i="1" dirty="0"/>
              <a:t> </a:t>
            </a:r>
            <a:r>
              <a:rPr lang="en-US" sz="2800" i="1" dirty="0" err="1"/>
              <a:t>tính</a:t>
            </a:r>
            <a:r>
              <a:rPr lang="en-US" sz="2800" i="1" dirty="0"/>
              <a:t> </a:t>
            </a:r>
            <a:r>
              <a:rPr lang="en-US" sz="2800" i="1" dirty="0" err="1"/>
              <a:t>chất</a:t>
            </a:r>
            <a:r>
              <a:rPr lang="en-US" sz="2800" i="1" dirty="0"/>
              <a:t> </a:t>
            </a:r>
            <a:r>
              <a:rPr lang="en-US" sz="2800" i="1" dirty="0" err="1"/>
              <a:t>tổng</a:t>
            </a:r>
            <a:r>
              <a:rPr lang="en-US" sz="2800" i="1" dirty="0"/>
              <a:t> </a:t>
            </a:r>
            <a:r>
              <a:rPr lang="en-US" sz="2800" i="1" dirty="0" err="1"/>
              <a:t>hợp</a:t>
            </a:r>
            <a:r>
              <a:rPr lang="en-US" sz="2800" i="1" dirty="0"/>
              <a:t> </a:t>
            </a:r>
            <a:r>
              <a:rPr lang="en-US" sz="2800" b="1" i="1" dirty="0">
                <a:solidFill>
                  <a:srgbClr val="0070C0"/>
                </a:solidFill>
              </a:rPr>
              <a:t>“</a:t>
            </a:r>
            <a:r>
              <a:rPr lang="en-US" sz="2800" b="1" i="1" dirty="0" err="1">
                <a:solidFill>
                  <a:srgbClr val="0070C0"/>
                </a:solidFill>
              </a:rPr>
              <a:t>bất</a:t>
            </a:r>
            <a:r>
              <a:rPr lang="en-US" sz="2800" b="1" i="1" dirty="0">
                <a:solidFill>
                  <a:srgbClr val="0070C0"/>
                </a:solidFill>
              </a:rPr>
              <a:t> </a:t>
            </a:r>
            <a:r>
              <a:rPr lang="en-US" sz="2800" b="1" i="1" dirty="0" err="1">
                <a:solidFill>
                  <a:srgbClr val="0070C0"/>
                </a:solidFill>
              </a:rPr>
              <a:t>phân</a:t>
            </a:r>
            <a:r>
              <a:rPr lang="en-US" sz="2800" b="1" i="1" dirty="0">
                <a:solidFill>
                  <a:srgbClr val="0070C0"/>
                </a:solidFill>
              </a:rPr>
              <a:t>” </a:t>
            </a:r>
            <a:r>
              <a:rPr lang="en-US" sz="2800" b="1" i="1" dirty="0" err="1">
                <a:solidFill>
                  <a:srgbClr val="0070C0"/>
                </a:solidFill>
              </a:rPr>
              <a:t>giữa</a:t>
            </a:r>
            <a:r>
              <a:rPr lang="en-US" sz="2800" b="1" i="1" dirty="0">
                <a:solidFill>
                  <a:srgbClr val="0070C0"/>
                </a:solidFill>
              </a:rPr>
              <a:t> </a:t>
            </a:r>
            <a:r>
              <a:rPr lang="en-US" sz="2800" b="1" i="1" dirty="0" err="1">
                <a:solidFill>
                  <a:srgbClr val="0070C0"/>
                </a:solidFill>
              </a:rPr>
              <a:t>văn</a:t>
            </a:r>
            <a:r>
              <a:rPr lang="en-US" sz="2800" b="1" i="1" dirty="0">
                <a:solidFill>
                  <a:srgbClr val="0070C0"/>
                </a:solidFill>
              </a:rPr>
              <a:t>, </a:t>
            </a:r>
            <a:r>
              <a:rPr lang="en-US" sz="2800" b="1" i="1" dirty="0" err="1">
                <a:solidFill>
                  <a:srgbClr val="0070C0"/>
                </a:solidFill>
              </a:rPr>
              <a:t>với</a:t>
            </a:r>
            <a:r>
              <a:rPr lang="en-US" sz="2800" b="1" i="1" dirty="0">
                <a:solidFill>
                  <a:srgbClr val="0070C0"/>
                </a:solidFill>
              </a:rPr>
              <a:t> </a:t>
            </a:r>
            <a:r>
              <a:rPr lang="en-US" sz="2800" b="1" i="1" dirty="0" err="1">
                <a:solidFill>
                  <a:srgbClr val="0070C0"/>
                </a:solidFill>
              </a:rPr>
              <a:t>sử</a:t>
            </a:r>
            <a:r>
              <a:rPr lang="en-US" sz="2800" b="1" i="1" dirty="0">
                <a:solidFill>
                  <a:srgbClr val="0070C0"/>
                </a:solidFill>
              </a:rPr>
              <a:t>, </a:t>
            </a:r>
            <a:r>
              <a:rPr lang="en-US" sz="2800" b="1" i="1" dirty="0" err="1">
                <a:solidFill>
                  <a:srgbClr val="0070C0"/>
                </a:solidFill>
              </a:rPr>
              <a:t>với</a:t>
            </a:r>
            <a:r>
              <a:rPr lang="en-US" sz="2800" b="1" i="1" dirty="0">
                <a:solidFill>
                  <a:srgbClr val="0070C0"/>
                </a:solidFill>
              </a:rPr>
              <a:t> </a:t>
            </a:r>
            <a:r>
              <a:rPr lang="en-US" sz="2800" b="1" i="1" dirty="0" err="1">
                <a:solidFill>
                  <a:srgbClr val="0070C0"/>
                </a:solidFill>
              </a:rPr>
              <a:t>triết</a:t>
            </a:r>
            <a:r>
              <a:rPr lang="en-US" sz="2800" b="1" i="1" dirty="0" smtClean="0">
                <a:solidFill>
                  <a:srgbClr val="0070C0"/>
                </a:solidFill>
              </a:rPr>
              <a:t>.</a:t>
            </a:r>
            <a:endParaRPr lang="en-US" sz="2800" b="1" dirty="0">
              <a:solidFill>
                <a:srgbClr val="0070C0"/>
              </a:solidFill>
            </a:endParaRPr>
          </a:p>
        </p:txBody>
      </p:sp>
    </p:spTree>
    <p:extLst>
      <p:ext uri="{BB962C8B-B14F-4D97-AF65-F5344CB8AC3E}">
        <p14:creationId xmlns:p14="http://schemas.microsoft.com/office/powerpoint/2010/main" val="1795750968"/>
      </p:ext>
    </p:extLst>
  </p:cSld>
  <p:clrMapOvr>
    <a:masterClrMapping/>
  </p:clrMapOvr>
  <p:transition spd="slow">
    <p:split orient="vert"/>
  </p:transition>
  <p:timing>
    <p:tnLst>
      <p:par>
        <p:cTn id="1" dur="indefinite" restart="never" nodeType="tmRoot"/>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Shape 139"/>
        <p:cNvGrpSpPr/>
        <p:nvPr/>
      </p:nvGrpSpPr>
      <p:grpSpPr>
        <a:xfrm>
          <a:off x="0" y="0"/>
          <a:ext cx="0" cy="0"/>
          <a:chOff x="0" y="0"/>
          <a:chExt cx="0" cy="0"/>
        </a:xfrm>
      </p:grpSpPr>
      <p:sp>
        <p:nvSpPr>
          <p:cNvPr id="140" name="Google Shape;140;p22"/>
          <p:cNvSpPr txBox="1">
            <a:spLocks noGrp="1"/>
          </p:cNvSpPr>
          <p:nvPr>
            <p:ph type="subTitle" idx="4294967295"/>
          </p:nvPr>
        </p:nvSpPr>
        <p:spPr>
          <a:xfrm>
            <a:off x="3475939" y="3174121"/>
            <a:ext cx="5358400" cy="1046400"/>
          </a:xfrm>
          <a:prstGeom prst="rect">
            <a:avLst/>
          </a:prstGeom>
        </p:spPr>
        <p:txBody>
          <a:bodyPr spcFirstLastPara="1" wrap="square" lIns="121897" tIns="121897" rIns="121897" bIns="121897" anchor="t" anchorCtr="0">
            <a:noAutofit/>
          </a:bodyPr>
          <a:lstStyle/>
          <a:p>
            <a:pPr marL="0" indent="0" algn="ctr">
              <a:spcBef>
                <a:spcPts val="800"/>
              </a:spcBef>
              <a:spcAft>
                <a:spcPts val="0"/>
              </a:spcAft>
              <a:buNone/>
            </a:pPr>
            <a:r>
              <a:rPr lang="en-US" sz="3600" b="1" dirty="0" smtClean="0">
                <a:solidFill>
                  <a:srgbClr val="ECC1C8"/>
                </a:solidFill>
              </a:rPr>
              <a:t>2.2 </a:t>
            </a:r>
            <a:r>
              <a:rPr lang="en-US" sz="3600" b="1" dirty="0" err="1" smtClean="0">
                <a:solidFill>
                  <a:srgbClr val="ECC1C8"/>
                </a:solidFill>
              </a:rPr>
              <a:t>Trải</a:t>
            </a:r>
            <a:r>
              <a:rPr lang="en-US" sz="3600" b="1" dirty="0" smtClean="0">
                <a:solidFill>
                  <a:srgbClr val="ECC1C8"/>
                </a:solidFill>
              </a:rPr>
              <a:t> </a:t>
            </a:r>
            <a:r>
              <a:rPr lang="en-US" sz="3600" b="1" dirty="0" err="1" smtClean="0">
                <a:solidFill>
                  <a:srgbClr val="ECC1C8"/>
                </a:solidFill>
              </a:rPr>
              <a:t>nghiệm</a:t>
            </a:r>
            <a:r>
              <a:rPr lang="en-US" sz="3600" b="1" dirty="0" smtClean="0">
                <a:solidFill>
                  <a:srgbClr val="ECC1C8"/>
                </a:solidFill>
              </a:rPr>
              <a:t> </a:t>
            </a:r>
            <a:r>
              <a:rPr lang="en-US" sz="3600" b="1" dirty="0" err="1" smtClean="0">
                <a:solidFill>
                  <a:srgbClr val="ECC1C8"/>
                </a:solidFill>
              </a:rPr>
              <a:t>văn</a:t>
            </a:r>
            <a:r>
              <a:rPr lang="en-US" sz="3600" b="1" dirty="0" smtClean="0">
                <a:solidFill>
                  <a:srgbClr val="ECC1C8"/>
                </a:solidFill>
              </a:rPr>
              <a:t> </a:t>
            </a:r>
            <a:r>
              <a:rPr lang="en-US" sz="3600" b="1" dirty="0" err="1" smtClean="0">
                <a:solidFill>
                  <a:srgbClr val="ECC1C8"/>
                </a:solidFill>
              </a:rPr>
              <a:t>bản</a:t>
            </a:r>
            <a:endParaRPr sz="3600" b="1" dirty="0">
              <a:solidFill>
                <a:srgbClr val="ECC1C8"/>
              </a:solidFill>
            </a:endParaRPr>
          </a:p>
        </p:txBody>
      </p:sp>
      <p:sp>
        <p:nvSpPr>
          <p:cNvPr id="141" name="Google Shape;141;p22"/>
          <p:cNvSpPr/>
          <p:nvPr/>
        </p:nvSpPr>
        <p:spPr>
          <a:xfrm>
            <a:off x="3836288" y="1370121"/>
            <a:ext cx="4637702" cy="1804000"/>
          </a:xfrm>
          <a:prstGeom prst="rect">
            <a:avLst/>
          </a:prstGeom>
          <a:solidFill>
            <a:srgbClr val="ECC1C8"/>
          </a:solidFill>
          <a:ln>
            <a:noFill/>
          </a:ln>
          <a:effectLst>
            <a:outerShdw dist="104775" dir="2700000" algn="bl" rotWithShape="0">
              <a:srgbClr val="20124D">
                <a:alpha val="15000"/>
              </a:srgbClr>
            </a:outerShdw>
          </a:effectLst>
        </p:spPr>
        <p:txBody>
          <a:bodyPr spcFirstLastPara="1" wrap="square" lIns="121897" tIns="121897" rIns="121897" bIns="121897" anchor="ctr" anchorCtr="0">
            <a:noAutofit/>
          </a:bodyPr>
          <a:lstStyle/>
          <a:p>
            <a:endParaRPr/>
          </a:p>
        </p:txBody>
      </p:sp>
      <p:grpSp>
        <p:nvGrpSpPr>
          <p:cNvPr id="143" name="Google Shape;143;p22"/>
          <p:cNvGrpSpPr/>
          <p:nvPr/>
        </p:nvGrpSpPr>
        <p:grpSpPr>
          <a:xfrm>
            <a:off x="5118152" y="1884848"/>
            <a:ext cx="1891296" cy="1029455"/>
            <a:chOff x="5937975" y="5081700"/>
            <a:chExt cx="481050" cy="261850"/>
          </a:xfrm>
        </p:grpSpPr>
        <p:sp>
          <p:nvSpPr>
            <p:cNvPr id="144" name="Google Shape;144;p22"/>
            <p:cNvSpPr/>
            <p:nvPr/>
          </p:nvSpPr>
          <p:spPr>
            <a:xfrm>
              <a:off x="6104200" y="5081700"/>
              <a:ext cx="314825" cy="215575"/>
            </a:xfrm>
            <a:custGeom>
              <a:avLst/>
              <a:gdLst/>
              <a:ahLst/>
              <a:cxnLst/>
              <a:rect l="l" t="t" r="r" b="b"/>
              <a:pathLst>
                <a:path w="12593" h="8623" fill="none" extrusionOk="0">
                  <a:moveTo>
                    <a:pt x="5481" y="8622"/>
                  </a:moveTo>
                  <a:lnTo>
                    <a:pt x="5481" y="8622"/>
                  </a:lnTo>
                  <a:lnTo>
                    <a:pt x="6017" y="8574"/>
                  </a:lnTo>
                  <a:lnTo>
                    <a:pt x="6382" y="8525"/>
                  </a:lnTo>
                  <a:lnTo>
                    <a:pt x="6796" y="8452"/>
                  </a:lnTo>
                  <a:lnTo>
                    <a:pt x="7234" y="8354"/>
                  </a:lnTo>
                  <a:lnTo>
                    <a:pt x="7697" y="8257"/>
                  </a:lnTo>
                  <a:lnTo>
                    <a:pt x="8184" y="8086"/>
                  </a:lnTo>
                  <a:lnTo>
                    <a:pt x="8671" y="7892"/>
                  </a:lnTo>
                  <a:lnTo>
                    <a:pt x="9134" y="7648"/>
                  </a:lnTo>
                  <a:lnTo>
                    <a:pt x="9353" y="7526"/>
                  </a:lnTo>
                  <a:lnTo>
                    <a:pt x="9597" y="7356"/>
                  </a:lnTo>
                  <a:lnTo>
                    <a:pt x="9792" y="7185"/>
                  </a:lnTo>
                  <a:lnTo>
                    <a:pt x="9986" y="7015"/>
                  </a:lnTo>
                  <a:lnTo>
                    <a:pt x="10181" y="6820"/>
                  </a:lnTo>
                  <a:lnTo>
                    <a:pt x="10376" y="6601"/>
                  </a:lnTo>
                  <a:lnTo>
                    <a:pt x="10522" y="6357"/>
                  </a:lnTo>
                  <a:lnTo>
                    <a:pt x="10668" y="6114"/>
                  </a:lnTo>
                  <a:lnTo>
                    <a:pt x="10814" y="5846"/>
                  </a:lnTo>
                  <a:lnTo>
                    <a:pt x="10912" y="5554"/>
                  </a:lnTo>
                  <a:lnTo>
                    <a:pt x="11009" y="5261"/>
                  </a:lnTo>
                  <a:lnTo>
                    <a:pt x="11082" y="4945"/>
                  </a:lnTo>
                  <a:lnTo>
                    <a:pt x="11131" y="4579"/>
                  </a:lnTo>
                  <a:lnTo>
                    <a:pt x="11155" y="4214"/>
                  </a:lnTo>
                  <a:lnTo>
                    <a:pt x="11155" y="4214"/>
                  </a:lnTo>
                  <a:lnTo>
                    <a:pt x="11155" y="3873"/>
                  </a:lnTo>
                  <a:lnTo>
                    <a:pt x="11131" y="3435"/>
                  </a:lnTo>
                  <a:lnTo>
                    <a:pt x="11131" y="2972"/>
                  </a:lnTo>
                  <a:lnTo>
                    <a:pt x="11131" y="2753"/>
                  </a:lnTo>
                  <a:lnTo>
                    <a:pt x="11180" y="2582"/>
                  </a:lnTo>
                  <a:lnTo>
                    <a:pt x="12032" y="2607"/>
                  </a:lnTo>
                  <a:lnTo>
                    <a:pt x="11594" y="2120"/>
                  </a:lnTo>
                  <a:lnTo>
                    <a:pt x="11594" y="2120"/>
                  </a:lnTo>
                  <a:lnTo>
                    <a:pt x="11764" y="2046"/>
                  </a:lnTo>
                  <a:lnTo>
                    <a:pt x="11935" y="1973"/>
                  </a:lnTo>
                  <a:lnTo>
                    <a:pt x="12300" y="1827"/>
                  </a:lnTo>
                  <a:lnTo>
                    <a:pt x="12568" y="1730"/>
                  </a:lnTo>
                  <a:lnTo>
                    <a:pt x="12592" y="1681"/>
                  </a:lnTo>
                  <a:lnTo>
                    <a:pt x="12592" y="1657"/>
                  </a:lnTo>
                  <a:lnTo>
                    <a:pt x="12568" y="1632"/>
                  </a:lnTo>
                  <a:lnTo>
                    <a:pt x="12568" y="1632"/>
                  </a:lnTo>
                  <a:lnTo>
                    <a:pt x="12203" y="1511"/>
                  </a:lnTo>
                  <a:lnTo>
                    <a:pt x="11789" y="1389"/>
                  </a:lnTo>
                  <a:lnTo>
                    <a:pt x="11302" y="1267"/>
                  </a:lnTo>
                  <a:lnTo>
                    <a:pt x="11302" y="1267"/>
                  </a:lnTo>
                  <a:lnTo>
                    <a:pt x="11082" y="1024"/>
                  </a:lnTo>
                  <a:lnTo>
                    <a:pt x="10863" y="780"/>
                  </a:lnTo>
                  <a:lnTo>
                    <a:pt x="10547" y="512"/>
                  </a:lnTo>
                  <a:lnTo>
                    <a:pt x="10352" y="390"/>
                  </a:lnTo>
                  <a:lnTo>
                    <a:pt x="10157" y="269"/>
                  </a:lnTo>
                  <a:lnTo>
                    <a:pt x="9938" y="171"/>
                  </a:lnTo>
                  <a:lnTo>
                    <a:pt x="9719" y="98"/>
                  </a:lnTo>
                  <a:lnTo>
                    <a:pt x="9475" y="25"/>
                  </a:lnTo>
                  <a:lnTo>
                    <a:pt x="9231" y="1"/>
                  </a:lnTo>
                  <a:lnTo>
                    <a:pt x="8964" y="25"/>
                  </a:lnTo>
                  <a:lnTo>
                    <a:pt x="8696" y="74"/>
                  </a:lnTo>
                  <a:lnTo>
                    <a:pt x="8696" y="74"/>
                  </a:lnTo>
                  <a:lnTo>
                    <a:pt x="8501" y="122"/>
                  </a:lnTo>
                  <a:lnTo>
                    <a:pt x="8306" y="171"/>
                  </a:lnTo>
                  <a:lnTo>
                    <a:pt x="8111" y="269"/>
                  </a:lnTo>
                  <a:lnTo>
                    <a:pt x="7916" y="366"/>
                  </a:lnTo>
                  <a:lnTo>
                    <a:pt x="7746" y="488"/>
                  </a:lnTo>
                  <a:lnTo>
                    <a:pt x="7575" y="610"/>
                  </a:lnTo>
                  <a:lnTo>
                    <a:pt x="7405" y="756"/>
                  </a:lnTo>
                  <a:lnTo>
                    <a:pt x="7283" y="926"/>
                  </a:lnTo>
                  <a:lnTo>
                    <a:pt x="7137" y="1097"/>
                  </a:lnTo>
                  <a:lnTo>
                    <a:pt x="7039" y="1267"/>
                  </a:lnTo>
                  <a:lnTo>
                    <a:pt x="6942" y="1462"/>
                  </a:lnTo>
                  <a:lnTo>
                    <a:pt x="6845" y="1657"/>
                  </a:lnTo>
                  <a:lnTo>
                    <a:pt x="6796" y="1876"/>
                  </a:lnTo>
                  <a:lnTo>
                    <a:pt x="6747" y="2095"/>
                  </a:lnTo>
                  <a:lnTo>
                    <a:pt x="6723" y="2339"/>
                  </a:lnTo>
                  <a:lnTo>
                    <a:pt x="6723" y="2558"/>
                  </a:lnTo>
                  <a:lnTo>
                    <a:pt x="1" y="4360"/>
                  </a:lnTo>
                  <a:lnTo>
                    <a:pt x="1" y="4360"/>
                  </a:lnTo>
                  <a:lnTo>
                    <a:pt x="318" y="4579"/>
                  </a:lnTo>
                  <a:lnTo>
                    <a:pt x="634" y="4799"/>
                  </a:lnTo>
                  <a:lnTo>
                    <a:pt x="951" y="5018"/>
                  </a:lnTo>
                  <a:lnTo>
                    <a:pt x="1267" y="5188"/>
                  </a:lnTo>
                  <a:lnTo>
                    <a:pt x="1608" y="5359"/>
                  </a:lnTo>
                  <a:lnTo>
                    <a:pt x="1925" y="5481"/>
                  </a:lnTo>
                  <a:lnTo>
                    <a:pt x="2266" y="5602"/>
                  </a:lnTo>
                  <a:lnTo>
                    <a:pt x="2583" y="5724"/>
                  </a:lnTo>
                  <a:lnTo>
                    <a:pt x="2923" y="5797"/>
                  </a:lnTo>
                  <a:lnTo>
                    <a:pt x="3264" y="5846"/>
                  </a:lnTo>
                  <a:lnTo>
                    <a:pt x="3581" y="5895"/>
                  </a:lnTo>
                  <a:lnTo>
                    <a:pt x="3922" y="5919"/>
                  </a:lnTo>
                  <a:lnTo>
                    <a:pt x="4263" y="5919"/>
                  </a:lnTo>
                  <a:lnTo>
                    <a:pt x="4604" y="5895"/>
                  </a:lnTo>
                  <a:lnTo>
                    <a:pt x="4945" y="5846"/>
                  </a:lnTo>
                  <a:lnTo>
                    <a:pt x="5286" y="5797"/>
                  </a:lnTo>
                  <a:lnTo>
                    <a:pt x="5286" y="5797"/>
                  </a:lnTo>
                  <a:lnTo>
                    <a:pt x="5603" y="5700"/>
                  </a:lnTo>
                  <a:lnTo>
                    <a:pt x="5919" y="5627"/>
                  </a:lnTo>
                  <a:lnTo>
                    <a:pt x="6455" y="5407"/>
                  </a:lnTo>
                  <a:lnTo>
                    <a:pt x="6942" y="5188"/>
                  </a:lnTo>
                  <a:lnTo>
                    <a:pt x="7356" y="4969"/>
                  </a:lnTo>
                  <a:lnTo>
                    <a:pt x="7697" y="4750"/>
                  </a:lnTo>
                  <a:lnTo>
                    <a:pt x="7941" y="4579"/>
                  </a:lnTo>
                  <a:lnTo>
                    <a:pt x="8160" y="4409"/>
                  </a:lnTo>
                  <a:lnTo>
                    <a:pt x="8160" y="4409"/>
                  </a:lnTo>
                  <a:lnTo>
                    <a:pt x="8233" y="4360"/>
                  </a:lnTo>
                  <a:lnTo>
                    <a:pt x="8330" y="4336"/>
                  </a:lnTo>
                  <a:lnTo>
                    <a:pt x="8428" y="4360"/>
                  </a:lnTo>
                  <a:lnTo>
                    <a:pt x="8501" y="4409"/>
                  </a:lnTo>
                </a:path>
              </a:pathLst>
            </a:custGeom>
            <a:noFill/>
            <a:ln w="28575" cap="rnd" cmpd="sng">
              <a:solidFill>
                <a:srgbClr val="4D4A56"/>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145" name="Google Shape;145;p22"/>
            <p:cNvSpPr/>
            <p:nvPr/>
          </p:nvSpPr>
          <p:spPr>
            <a:xfrm>
              <a:off x="5937975" y="5210175"/>
              <a:ext cx="333700" cy="133375"/>
            </a:xfrm>
            <a:custGeom>
              <a:avLst/>
              <a:gdLst/>
              <a:ahLst/>
              <a:cxnLst/>
              <a:rect l="l" t="t" r="r" b="b"/>
              <a:pathLst>
                <a:path w="13348" h="5335" fill="none" extrusionOk="0">
                  <a:moveTo>
                    <a:pt x="7819" y="1"/>
                  </a:moveTo>
                  <a:lnTo>
                    <a:pt x="318" y="2533"/>
                  </a:lnTo>
                  <a:lnTo>
                    <a:pt x="318" y="2533"/>
                  </a:lnTo>
                  <a:lnTo>
                    <a:pt x="245" y="2582"/>
                  </a:lnTo>
                  <a:lnTo>
                    <a:pt x="147" y="2631"/>
                  </a:lnTo>
                  <a:lnTo>
                    <a:pt x="98" y="2704"/>
                  </a:lnTo>
                  <a:lnTo>
                    <a:pt x="50" y="2777"/>
                  </a:lnTo>
                  <a:lnTo>
                    <a:pt x="1" y="2874"/>
                  </a:lnTo>
                  <a:lnTo>
                    <a:pt x="1" y="2972"/>
                  </a:lnTo>
                  <a:lnTo>
                    <a:pt x="1" y="3045"/>
                  </a:lnTo>
                  <a:lnTo>
                    <a:pt x="25" y="3142"/>
                  </a:lnTo>
                  <a:lnTo>
                    <a:pt x="25" y="3142"/>
                  </a:lnTo>
                  <a:lnTo>
                    <a:pt x="98" y="3288"/>
                  </a:lnTo>
                  <a:lnTo>
                    <a:pt x="196" y="3386"/>
                  </a:lnTo>
                  <a:lnTo>
                    <a:pt x="318" y="3459"/>
                  </a:lnTo>
                  <a:lnTo>
                    <a:pt x="488" y="3483"/>
                  </a:lnTo>
                  <a:lnTo>
                    <a:pt x="488" y="3483"/>
                  </a:lnTo>
                  <a:lnTo>
                    <a:pt x="610" y="3459"/>
                  </a:lnTo>
                  <a:lnTo>
                    <a:pt x="269" y="3629"/>
                  </a:lnTo>
                  <a:lnTo>
                    <a:pt x="269" y="3629"/>
                  </a:lnTo>
                  <a:lnTo>
                    <a:pt x="171" y="3678"/>
                  </a:lnTo>
                  <a:lnTo>
                    <a:pt x="123" y="3751"/>
                  </a:lnTo>
                  <a:lnTo>
                    <a:pt x="50" y="3824"/>
                  </a:lnTo>
                  <a:lnTo>
                    <a:pt x="25" y="3922"/>
                  </a:lnTo>
                  <a:lnTo>
                    <a:pt x="1" y="3995"/>
                  </a:lnTo>
                  <a:lnTo>
                    <a:pt x="1" y="4092"/>
                  </a:lnTo>
                  <a:lnTo>
                    <a:pt x="1" y="4190"/>
                  </a:lnTo>
                  <a:lnTo>
                    <a:pt x="50" y="4287"/>
                  </a:lnTo>
                  <a:lnTo>
                    <a:pt x="50" y="4287"/>
                  </a:lnTo>
                  <a:lnTo>
                    <a:pt x="123" y="4409"/>
                  </a:lnTo>
                  <a:lnTo>
                    <a:pt x="220" y="4482"/>
                  </a:lnTo>
                  <a:lnTo>
                    <a:pt x="342" y="4531"/>
                  </a:lnTo>
                  <a:lnTo>
                    <a:pt x="488" y="4555"/>
                  </a:lnTo>
                  <a:lnTo>
                    <a:pt x="488" y="4555"/>
                  </a:lnTo>
                  <a:lnTo>
                    <a:pt x="586" y="4555"/>
                  </a:lnTo>
                  <a:lnTo>
                    <a:pt x="683" y="4506"/>
                  </a:lnTo>
                  <a:lnTo>
                    <a:pt x="853" y="4433"/>
                  </a:lnTo>
                  <a:lnTo>
                    <a:pt x="853" y="4433"/>
                  </a:lnTo>
                  <a:lnTo>
                    <a:pt x="780" y="4555"/>
                  </a:lnTo>
                  <a:lnTo>
                    <a:pt x="756" y="4701"/>
                  </a:lnTo>
                  <a:lnTo>
                    <a:pt x="780" y="4847"/>
                  </a:lnTo>
                  <a:lnTo>
                    <a:pt x="829" y="4993"/>
                  </a:lnTo>
                  <a:lnTo>
                    <a:pt x="829" y="4993"/>
                  </a:lnTo>
                  <a:lnTo>
                    <a:pt x="926" y="5091"/>
                  </a:lnTo>
                  <a:lnTo>
                    <a:pt x="1024" y="5139"/>
                  </a:lnTo>
                  <a:lnTo>
                    <a:pt x="1121" y="5188"/>
                  </a:lnTo>
                  <a:lnTo>
                    <a:pt x="1243" y="5212"/>
                  </a:lnTo>
                  <a:lnTo>
                    <a:pt x="1243" y="5212"/>
                  </a:lnTo>
                  <a:lnTo>
                    <a:pt x="1389" y="5188"/>
                  </a:lnTo>
                  <a:lnTo>
                    <a:pt x="1511" y="5115"/>
                  </a:lnTo>
                  <a:lnTo>
                    <a:pt x="6065" y="2144"/>
                  </a:lnTo>
                  <a:lnTo>
                    <a:pt x="6065" y="2144"/>
                  </a:lnTo>
                  <a:lnTo>
                    <a:pt x="6528" y="2363"/>
                  </a:lnTo>
                  <a:lnTo>
                    <a:pt x="7088" y="2582"/>
                  </a:lnTo>
                  <a:lnTo>
                    <a:pt x="7770" y="2826"/>
                  </a:lnTo>
                  <a:lnTo>
                    <a:pt x="8501" y="3045"/>
                  </a:lnTo>
                  <a:lnTo>
                    <a:pt x="9280" y="3240"/>
                  </a:lnTo>
                  <a:lnTo>
                    <a:pt x="10060" y="3386"/>
                  </a:lnTo>
                  <a:lnTo>
                    <a:pt x="10425" y="3435"/>
                  </a:lnTo>
                  <a:lnTo>
                    <a:pt x="10790" y="3483"/>
                  </a:lnTo>
                  <a:lnTo>
                    <a:pt x="11156" y="3483"/>
                  </a:lnTo>
                  <a:lnTo>
                    <a:pt x="11497" y="3483"/>
                  </a:lnTo>
                  <a:lnTo>
                    <a:pt x="12178" y="5188"/>
                  </a:lnTo>
                  <a:lnTo>
                    <a:pt x="12178" y="5188"/>
                  </a:lnTo>
                  <a:lnTo>
                    <a:pt x="12227" y="5237"/>
                  </a:lnTo>
                  <a:lnTo>
                    <a:pt x="12276" y="5286"/>
                  </a:lnTo>
                  <a:lnTo>
                    <a:pt x="12349" y="5310"/>
                  </a:lnTo>
                  <a:lnTo>
                    <a:pt x="12422" y="5334"/>
                  </a:lnTo>
                  <a:lnTo>
                    <a:pt x="13347" y="5334"/>
                  </a:lnTo>
                </a:path>
              </a:pathLst>
            </a:custGeom>
            <a:noFill/>
            <a:ln w="28575" cap="rnd" cmpd="sng">
              <a:solidFill>
                <a:srgbClr val="4D4A56"/>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146" name="Google Shape;146;p22"/>
            <p:cNvSpPr/>
            <p:nvPr/>
          </p:nvSpPr>
          <p:spPr>
            <a:xfrm>
              <a:off x="6352025" y="5109100"/>
              <a:ext cx="19500" cy="18900"/>
            </a:xfrm>
            <a:custGeom>
              <a:avLst/>
              <a:gdLst/>
              <a:ahLst/>
              <a:cxnLst/>
              <a:rect l="l" t="t" r="r" b="b"/>
              <a:pathLst>
                <a:path w="780" h="756" extrusionOk="0">
                  <a:moveTo>
                    <a:pt x="317" y="1"/>
                  </a:moveTo>
                  <a:lnTo>
                    <a:pt x="244" y="25"/>
                  </a:lnTo>
                  <a:lnTo>
                    <a:pt x="122" y="98"/>
                  </a:lnTo>
                  <a:lnTo>
                    <a:pt x="49" y="220"/>
                  </a:lnTo>
                  <a:lnTo>
                    <a:pt x="25" y="293"/>
                  </a:lnTo>
                  <a:lnTo>
                    <a:pt x="0" y="390"/>
                  </a:lnTo>
                  <a:lnTo>
                    <a:pt x="25" y="463"/>
                  </a:lnTo>
                  <a:lnTo>
                    <a:pt x="49" y="536"/>
                  </a:lnTo>
                  <a:lnTo>
                    <a:pt x="122" y="658"/>
                  </a:lnTo>
                  <a:lnTo>
                    <a:pt x="244" y="731"/>
                  </a:lnTo>
                  <a:lnTo>
                    <a:pt x="317" y="756"/>
                  </a:lnTo>
                  <a:lnTo>
                    <a:pt x="463" y="756"/>
                  </a:lnTo>
                  <a:lnTo>
                    <a:pt x="536" y="731"/>
                  </a:lnTo>
                  <a:lnTo>
                    <a:pt x="658" y="658"/>
                  </a:lnTo>
                  <a:lnTo>
                    <a:pt x="755" y="536"/>
                  </a:lnTo>
                  <a:lnTo>
                    <a:pt x="780" y="463"/>
                  </a:lnTo>
                  <a:lnTo>
                    <a:pt x="780" y="390"/>
                  </a:lnTo>
                  <a:lnTo>
                    <a:pt x="780" y="293"/>
                  </a:lnTo>
                  <a:lnTo>
                    <a:pt x="755" y="220"/>
                  </a:lnTo>
                  <a:lnTo>
                    <a:pt x="658" y="98"/>
                  </a:lnTo>
                  <a:lnTo>
                    <a:pt x="536" y="25"/>
                  </a:lnTo>
                  <a:lnTo>
                    <a:pt x="463" y="1"/>
                  </a:lnTo>
                  <a:close/>
                </a:path>
              </a:pathLst>
            </a:custGeom>
            <a:noFill/>
            <a:ln w="28575" cap="flat" cmpd="sng">
              <a:solidFill>
                <a:srgbClr val="4D4A56"/>
              </a:solidFill>
              <a:prstDash val="solid"/>
              <a:round/>
              <a:headEnd type="none" w="sm" len="sm"/>
              <a:tailEnd type="none" w="sm" len="sm"/>
            </a:ln>
          </p:spPr>
          <p:txBody>
            <a:bodyPr spcFirstLastPara="1" wrap="square" lIns="91425" tIns="91425" rIns="91425" bIns="91425" anchor="ctr" anchorCtr="0">
              <a:noAutofit/>
            </a:bodyPr>
            <a:lstStyle/>
            <a:p>
              <a:endParaRPr/>
            </a:p>
          </p:txBody>
        </p:sp>
      </p:grpSp>
      <p:sp>
        <p:nvSpPr>
          <p:cNvPr id="147" name="Google Shape;147;p22"/>
          <p:cNvSpPr txBox="1">
            <a:spLocks noGrp="1"/>
          </p:cNvSpPr>
          <p:nvPr>
            <p:ph type="sldNum" idx="12"/>
          </p:nvPr>
        </p:nvSpPr>
        <p:spPr>
          <a:xfrm>
            <a:off x="11409045" y="6333135"/>
            <a:ext cx="731600" cy="524800"/>
          </a:xfrm>
          <a:prstGeom prst="rect">
            <a:avLst/>
          </a:prstGeom>
        </p:spPr>
        <p:txBody>
          <a:bodyPr spcFirstLastPara="1" wrap="square" lIns="121897" tIns="121897" rIns="121897" bIns="121897" anchor="t" anchorCtr="0">
            <a:noAutofit/>
          </a:bodyPr>
          <a:lstStyle/>
          <a:p>
            <a:pPr algn="r"/>
            <a:fld id="{00000000-1234-1234-1234-123412341234}" type="slidenum">
              <a:rPr lang="en"/>
              <a:pPr algn="r"/>
              <a:t>22</a:t>
            </a:fld>
            <a:endParaRPr/>
          </a:p>
        </p:txBody>
      </p:sp>
      <p:sp>
        <p:nvSpPr>
          <p:cNvPr id="25" name="Freeform 3"/>
          <p:cNvSpPr>
            <a:spLocks/>
          </p:cNvSpPr>
          <p:nvPr/>
        </p:nvSpPr>
        <p:spPr bwMode="auto">
          <a:xfrm>
            <a:off x="1893557" y="71677"/>
            <a:ext cx="10315903" cy="684643"/>
          </a:xfrm>
          <a:custGeom>
            <a:avLst/>
            <a:gdLst>
              <a:gd name="T0" fmla="+- 0 3326 3326"/>
              <a:gd name="T1" fmla="*/ T0 w 7474"/>
              <a:gd name="T2" fmla="+- 0 2203 761"/>
              <a:gd name="T3" fmla="*/ 2203 h 1443"/>
              <a:gd name="T4" fmla="+- 0 3485 3326"/>
              <a:gd name="T5" fmla="*/ T4 w 7474"/>
              <a:gd name="T6" fmla="+- 0 761 761"/>
              <a:gd name="T7" fmla="*/ 761 h 1443"/>
              <a:gd name="T8" fmla="+- 0 10800 3326"/>
              <a:gd name="T9" fmla="*/ T8 w 7474"/>
              <a:gd name="T10" fmla="+- 0 761 761"/>
              <a:gd name="T11" fmla="*/ 761 h 1443"/>
              <a:gd name="T12" fmla="+- 0 10800 3326"/>
              <a:gd name="T13" fmla="*/ T12 w 7474"/>
              <a:gd name="T14" fmla="+- 0 2191 761"/>
              <a:gd name="T15" fmla="*/ 2191 h 1443"/>
              <a:gd name="T16" fmla="+- 0 3326 3326"/>
              <a:gd name="T17" fmla="*/ T16 w 7474"/>
              <a:gd name="T18" fmla="+- 0 2203 761"/>
              <a:gd name="T19" fmla="*/ 2203 h 1443"/>
            </a:gdLst>
            <a:ahLst/>
            <a:cxnLst>
              <a:cxn ang="0">
                <a:pos x="T1" y="T3"/>
              </a:cxn>
              <a:cxn ang="0">
                <a:pos x="T5" y="T7"/>
              </a:cxn>
              <a:cxn ang="0">
                <a:pos x="T9" y="T11"/>
              </a:cxn>
              <a:cxn ang="0">
                <a:pos x="T13" y="T15"/>
              </a:cxn>
              <a:cxn ang="0">
                <a:pos x="T17" y="T19"/>
              </a:cxn>
            </a:cxnLst>
            <a:rect l="0" t="0" r="r" b="b"/>
            <a:pathLst>
              <a:path w="7474" h="1443">
                <a:moveTo>
                  <a:pt x="0" y="1442"/>
                </a:moveTo>
                <a:lnTo>
                  <a:pt x="159" y="0"/>
                </a:lnTo>
                <a:lnTo>
                  <a:pt x="7474" y="0"/>
                </a:lnTo>
                <a:lnTo>
                  <a:pt x="7474" y="1430"/>
                </a:lnTo>
                <a:lnTo>
                  <a:pt x="0" y="1442"/>
                </a:lnTo>
                <a:close/>
              </a:path>
            </a:pathLst>
          </a:custGeom>
          <a:solidFill>
            <a:srgbClr val="FBFBE1"/>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26" name="Group 25"/>
          <p:cNvGrpSpPr/>
          <p:nvPr/>
        </p:nvGrpSpPr>
        <p:grpSpPr>
          <a:xfrm>
            <a:off x="1608530" y="53231"/>
            <a:ext cx="538945" cy="821412"/>
            <a:chOff x="908603" y="80216"/>
            <a:chExt cx="538945" cy="676514"/>
          </a:xfrm>
        </p:grpSpPr>
        <p:sp>
          <p:nvSpPr>
            <p:cNvPr id="27" name="Freeform 4"/>
            <p:cNvSpPr>
              <a:spLocks/>
            </p:cNvSpPr>
            <p:nvPr/>
          </p:nvSpPr>
          <p:spPr bwMode="auto">
            <a:xfrm>
              <a:off x="1136046" y="80216"/>
              <a:ext cx="311502" cy="676514"/>
            </a:xfrm>
            <a:custGeom>
              <a:avLst/>
              <a:gdLst>
                <a:gd name="T0" fmla="+- 0 3055 3055"/>
                <a:gd name="T1" fmla="*/ T0 w 430"/>
                <a:gd name="T2" fmla="+- 0 2450 761"/>
                <a:gd name="T3" fmla="*/ 2450 h 1690"/>
                <a:gd name="T4" fmla="+- 0 3086 3055"/>
                <a:gd name="T5" fmla="*/ T4 w 430"/>
                <a:gd name="T6" fmla="+- 0 1116 761"/>
                <a:gd name="T7" fmla="*/ 1116 h 1690"/>
                <a:gd name="T8" fmla="+- 0 3485 3055"/>
                <a:gd name="T9" fmla="*/ T8 w 430"/>
                <a:gd name="T10" fmla="+- 0 761 761"/>
                <a:gd name="T11" fmla="*/ 761 h 1690"/>
                <a:gd name="T12" fmla="+- 0 3326 3055"/>
                <a:gd name="T13" fmla="*/ T12 w 430"/>
                <a:gd name="T14" fmla="+- 0 2203 761"/>
                <a:gd name="T15" fmla="*/ 2203 h 1690"/>
                <a:gd name="T16" fmla="+- 0 3055 3055"/>
                <a:gd name="T17" fmla="*/ T16 w 430"/>
                <a:gd name="T18" fmla="+- 0 2450 761"/>
                <a:gd name="T19" fmla="*/ 2450 h 1690"/>
              </a:gdLst>
              <a:ahLst/>
              <a:cxnLst>
                <a:cxn ang="0">
                  <a:pos x="T1" y="T3"/>
                </a:cxn>
                <a:cxn ang="0">
                  <a:pos x="T5" y="T7"/>
                </a:cxn>
                <a:cxn ang="0">
                  <a:pos x="T9" y="T11"/>
                </a:cxn>
                <a:cxn ang="0">
                  <a:pos x="T13" y="T15"/>
                </a:cxn>
                <a:cxn ang="0">
                  <a:pos x="T17" y="T19"/>
                </a:cxn>
              </a:cxnLst>
              <a:rect l="0" t="0" r="r" b="b"/>
              <a:pathLst>
                <a:path w="430" h="1690">
                  <a:moveTo>
                    <a:pt x="0" y="1689"/>
                  </a:moveTo>
                  <a:lnTo>
                    <a:pt x="31" y="355"/>
                  </a:lnTo>
                  <a:lnTo>
                    <a:pt x="430" y="0"/>
                  </a:lnTo>
                  <a:lnTo>
                    <a:pt x="271" y="1442"/>
                  </a:lnTo>
                  <a:lnTo>
                    <a:pt x="0" y="1689"/>
                  </a:lnTo>
                  <a:close/>
                </a:path>
              </a:pathLst>
            </a:custGeom>
            <a:solidFill>
              <a:srgbClr val="FBB6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 name="Freeform 5"/>
            <p:cNvSpPr>
              <a:spLocks/>
            </p:cNvSpPr>
            <p:nvPr/>
          </p:nvSpPr>
          <p:spPr bwMode="auto">
            <a:xfrm>
              <a:off x="908603" y="80216"/>
              <a:ext cx="258983" cy="676514"/>
            </a:xfrm>
            <a:custGeom>
              <a:avLst/>
              <a:gdLst>
                <a:gd name="T0" fmla="+- 0 3055 2731"/>
                <a:gd name="T1" fmla="*/ T0 w 356"/>
                <a:gd name="T2" fmla="+- 0 2450 761"/>
                <a:gd name="T3" fmla="*/ 2450 h 1690"/>
                <a:gd name="T4" fmla="+- 0 2798 2731"/>
                <a:gd name="T5" fmla="*/ T4 w 356"/>
                <a:gd name="T6" fmla="+- 0 2203 761"/>
                <a:gd name="T7" fmla="*/ 2203 h 1690"/>
                <a:gd name="T8" fmla="+- 0 2731 2731"/>
                <a:gd name="T9" fmla="*/ T8 w 356"/>
                <a:gd name="T10" fmla="+- 0 761 761"/>
                <a:gd name="T11" fmla="*/ 761 h 1690"/>
                <a:gd name="T12" fmla="+- 0 3086 2731"/>
                <a:gd name="T13" fmla="*/ T12 w 356"/>
                <a:gd name="T14" fmla="+- 0 1116 761"/>
                <a:gd name="T15" fmla="*/ 1116 h 1690"/>
                <a:gd name="T16" fmla="+- 0 3055 2731"/>
                <a:gd name="T17" fmla="*/ T16 w 356"/>
                <a:gd name="T18" fmla="+- 0 2450 761"/>
                <a:gd name="T19" fmla="*/ 2450 h 1690"/>
              </a:gdLst>
              <a:ahLst/>
              <a:cxnLst>
                <a:cxn ang="0">
                  <a:pos x="T1" y="T3"/>
                </a:cxn>
                <a:cxn ang="0">
                  <a:pos x="T5" y="T7"/>
                </a:cxn>
                <a:cxn ang="0">
                  <a:pos x="T9" y="T11"/>
                </a:cxn>
                <a:cxn ang="0">
                  <a:pos x="T13" y="T15"/>
                </a:cxn>
                <a:cxn ang="0">
                  <a:pos x="T17" y="T19"/>
                </a:cxn>
              </a:cxnLst>
              <a:rect l="0" t="0" r="r" b="b"/>
              <a:pathLst>
                <a:path w="356" h="1690">
                  <a:moveTo>
                    <a:pt x="324" y="1689"/>
                  </a:moveTo>
                  <a:lnTo>
                    <a:pt x="67" y="1442"/>
                  </a:lnTo>
                  <a:lnTo>
                    <a:pt x="0" y="0"/>
                  </a:lnTo>
                  <a:lnTo>
                    <a:pt x="355" y="355"/>
                  </a:lnTo>
                  <a:lnTo>
                    <a:pt x="324" y="1689"/>
                  </a:lnTo>
                  <a:close/>
                </a:path>
              </a:pathLst>
            </a:custGeom>
            <a:solidFill>
              <a:srgbClr val="DB6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9" name="Freeform 6"/>
          <p:cNvSpPr>
            <a:spLocks/>
          </p:cNvSpPr>
          <p:nvPr/>
        </p:nvSpPr>
        <p:spPr bwMode="auto">
          <a:xfrm>
            <a:off x="889114" y="71678"/>
            <a:ext cx="772509" cy="684642"/>
          </a:xfrm>
          <a:custGeom>
            <a:avLst/>
            <a:gdLst>
              <a:gd name="T0" fmla="+- 0 2798 1553"/>
              <a:gd name="T1" fmla="*/ T0 w 1246"/>
              <a:gd name="T2" fmla="+- 0 2203 761"/>
              <a:gd name="T3" fmla="*/ 2203 h 1443"/>
              <a:gd name="T4" fmla="+- 0 1553 1553"/>
              <a:gd name="T5" fmla="*/ T4 w 1246"/>
              <a:gd name="T6" fmla="+- 0 2203 761"/>
              <a:gd name="T7" fmla="*/ 2203 h 1443"/>
              <a:gd name="T8" fmla="+- 0 1553 1553"/>
              <a:gd name="T9" fmla="*/ T8 w 1246"/>
              <a:gd name="T10" fmla="+- 0 761 761"/>
              <a:gd name="T11" fmla="*/ 761 h 1443"/>
              <a:gd name="T12" fmla="+- 0 2731 1553"/>
              <a:gd name="T13" fmla="*/ T12 w 1246"/>
              <a:gd name="T14" fmla="+- 0 761 761"/>
              <a:gd name="T15" fmla="*/ 761 h 1443"/>
              <a:gd name="T16" fmla="+- 0 2798 1553"/>
              <a:gd name="T17" fmla="*/ T16 w 1246"/>
              <a:gd name="T18" fmla="+- 0 2203 761"/>
              <a:gd name="T19" fmla="*/ 2203 h 1443"/>
            </a:gdLst>
            <a:ahLst/>
            <a:cxnLst>
              <a:cxn ang="0">
                <a:pos x="T1" y="T3"/>
              </a:cxn>
              <a:cxn ang="0">
                <a:pos x="T5" y="T7"/>
              </a:cxn>
              <a:cxn ang="0">
                <a:pos x="T9" y="T11"/>
              </a:cxn>
              <a:cxn ang="0">
                <a:pos x="T13" y="T15"/>
              </a:cxn>
              <a:cxn ang="0">
                <a:pos x="T17" y="T19"/>
              </a:cxn>
            </a:cxnLst>
            <a:rect l="0" t="0" r="r" b="b"/>
            <a:pathLst>
              <a:path w="1246" h="1443">
                <a:moveTo>
                  <a:pt x="1245" y="1442"/>
                </a:moveTo>
                <a:lnTo>
                  <a:pt x="0" y="1442"/>
                </a:lnTo>
                <a:lnTo>
                  <a:pt x="0" y="0"/>
                </a:lnTo>
                <a:lnTo>
                  <a:pt x="1178" y="0"/>
                </a:lnTo>
                <a:lnTo>
                  <a:pt x="1245" y="1442"/>
                </a:lnTo>
                <a:close/>
              </a:path>
            </a:pathLst>
          </a:custGeom>
          <a:solidFill>
            <a:srgbClr val="F4832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0" name="Rectangle 29"/>
          <p:cNvSpPr/>
          <p:nvPr/>
        </p:nvSpPr>
        <p:spPr>
          <a:xfrm>
            <a:off x="889114" y="88180"/>
            <a:ext cx="719416" cy="58064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smtClean="0">
                <a:latin typeface="Times New Roman" panose="02020603050405020304" pitchFamily="18" charset="0"/>
                <a:cs typeface="Times New Roman" panose="02020603050405020304" pitchFamily="18" charset="0"/>
              </a:rPr>
              <a:t>LỚP</a:t>
            </a:r>
          </a:p>
          <a:p>
            <a:pPr algn="ctr"/>
            <a:r>
              <a:rPr lang="en-US" b="1" dirty="0" smtClean="0">
                <a:latin typeface="Times New Roman" panose="02020603050405020304" pitchFamily="18" charset="0"/>
                <a:cs typeface="Times New Roman" panose="02020603050405020304" pitchFamily="18" charset="0"/>
              </a:rPr>
              <a:t>10</a:t>
            </a:r>
            <a:endParaRPr lang="en-US" b="1" dirty="0">
              <a:latin typeface="Times New Roman" panose="02020603050405020304" pitchFamily="18" charset="0"/>
              <a:cs typeface="Times New Roman" panose="02020603050405020304" pitchFamily="18" charset="0"/>
            </a:endParaRPr>
          </a:p>
        </p:txBody>
      </p:sp>
      <p:sp>
        <p:nvSpPr>
          <p:cNvPr id="31" name="Rectangle 30"/>
          <p:cNvSpPr/>
          <p:nvPr/>
        </p:nvSpPr>
        <p:spPr>
          <a:xfrm>
            <a:off x="2147475" y="131928"/>
            <a:ext cx="10044525" cy="56414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b="1" dirty="0" smtClean="0">
                <a:solidFill>
                  <a:srgbClr val="C00000"/>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BÀI 7. ANH HÙNG VÀ NGHỆ SĨ (VĂN BẢN NGHỊ LUẬN)</a:t>
            </a:r>
            <a:endParaRPr lang="en-US" sz="2800" b="1" dirty="0">
              <a:solidFill>
                <a:srgbClr val="C00000"/>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endParaRPr>
          </a:p>
        </p:txBody>
      </p:sp>
      <p:sp>
        <p:nvSpPr>
          <p:cNvPr id="32" name="Rounded Rectangle 31"/>
          <p:cNvSpPr/>
          <p:nvPr/>
        </p:nvSpPr>
        <p:spPr>
          <a:xfrm>
            <a:off x="94594" y="71678"/>
            <a:ext cx="747224" cy="684642"/>
          </a:xfrm>
          <a:prstGeom prst="roundRect">
            <a:avLst/>
          </a:prstGeom>
          <a:solidFill>
            <a:schemeClr val="accent6">
              <a:lumMod val="75000"/>
            </a:schemeClr>
          </a:solidFill>
          <a:ln>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700" b="1" dirty="0" smtClean="0">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NGỮ VĂN</a:t>
            </a:r>
            <a:endParaRPr lang="en-US" sz="1700" b="1" dirty="0">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428683305"/>
      </p:ext>
    </p:extLst>
  </p:cSld>
  <p:clrMapOvr>
    <a:masterClrMapping/>
  </p:clrMapOvr>
  <p:timing>
    <p:tnLst>
      <p:par>
        <p:cTn id="1" dur="indefinite" restart="never" nodeType="tmRoot"/>
      </p:par>
    </p:tnLst>
  </p:timing>
</p:sld>
</file>

<file path=ppt/slides/slide2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6" name="Rectangle 5"/>
          <p:cNvSpPr/>
          <p:nvPr/>
        </p:nvSpPr>
        <p:spPr>
          <a:xfrm flipV="1">
            <a:off x="0" y="6716710"/>
            <a:ext cx="12209460" cy="141289"/>
          </a:xfrm>
          <a:prstGeom prst="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45711" tIns="22855" rIns="45711" bIns="22855" anchor="ctr"/>
          <a:lstStyle/>
          <a:p>
            <a:pPr algn="ctr">
              <a:defRPr/>
            </a:pPr>
            <a:endParaRPr lang="en-US"/>
          </a:p>
        </p:txBody>
      </p:sp>
      <p:sp>
        <p:nvSpPr>
          <p:cNvPr id="9" name="Freeform 3"/>
          <p:cNvSpPr>
            <a:spLocks/>
          </p:cNvSpPr>
          <p:nvPr/>
        </p:nvSpPr>
        <p:spPr bwMode="auto">
          <a:xfrm>
            <a:off x="5087898" y="71677"/>
            <a:ext cx="3184603" cy="389226"/>
          </a:xfrm>
          <a:custGeom>
            <a:avLst/>
            <a:gdLst>
              <a:gd name="T0" fmla="+- 0 3326 3326"/>
              <a:gd name="T1" fmla="*/ T0 w 7474"/>
              <a:gd name="T2" fmla="+- 0 2203 761"/>
              <a:gd name="T3" fmla="*/ 2203 h 1443"/>
              <a:gd name="T4" fmla="+- 0 3485 3326"/>
              <a:gd name="T5" fmla="*/ T4 w 7474"/>
              <a:gd name="T6" fmla="+- 0 761 761"/>
              <a:gd name="T7" fmla="*/ 761 h 1443"/>
              <a:gd name="T8" fmla="+- 0 10800 3326"/>
              <a:gd name="T9" fmla="*/ T8 w 7474"/>
              <a:gd name="T10" fmla="+- 0 761 761"/>
              <a:gd name="T11" fmla="*/ 761 h 1443"/>
              <a:gd name="T12" fmla="+- 0 10800 3326"/>
              <a:gd name="T13" fmla="*/ T12 w 7474"/>
              <a:gd name="T14" fmla="+- 0 2191 761"/>
              <a:gd name="T15" fmla="*/ 2191 h 1443"/>
              <a:gd name="T16" fmla="+- 0 3326 3326"/>
              <a:gd name="T17" fmla="*/ T16 w 7474"/>
              <a:gd name="T18" fmla="+- 0 2203 761"/>
              <a:gd name="T19" fmla="*/ 2203 h 1443"/>
            </a:gdLst>
            <a:ahLst/>
            <a:cxnLst>
              <a:cxn ang="0">
                <a:pos x="T1" y="T3"/>
              </a:cxn>
              <a:cxn ang="0">
                <a:pos x="T5" y="T7"/>
              </a:cxn>
              <a:cxn ang="0">
                <a:pos x="T9" y="T11"/>
              </a:cxn>
              <a:cxn ang="0">
                <a:pos x="T13" y="T15"/>
              </a:cxn>
              <a:cxn ang="0">
                <a:pos x="T17" y="T19"/>
              </a:cxn>
            </a:cxnLst>
            <a:rect l="0" t="0" r="r" b="b"/>
            <a:pathLst>
              <a:path w="7474" h="1443">
                <a:moveTo>
                  <a:pt x="0" y="1442"/>
                </a:moveTo>
                <a:lnTo>
                  <a:pt x="159" y="0"/>
                </a:lnTo>
                <a:lnTo>
                  <a:pt x="7474" y="0"/>
                </a:lnTo>
                <a:lnTo>
                  <a:pt x="7474" y="1430"/>
                </a:lnTo>
                <a:lnTo>
                  <a:pt x="0" y="1442"/>
                </a:lnTo>
                <a:close/>
              </a:path>
            </a:pathLst>
          </a:custGeom>
          <a:solidFill>
            <a:srgbClr val="FBFBE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 name="Rectangle 2"/>
          <p:cNvSpPr>
            <a:spLocks noChangeArrowheads="1"/>
          </p:cNvSpPr>
          <p:nvPr/>
        </p:nvSpPr>
        <p:spPr bwMode="auto">
          <a:xfrm>
            <a:off x="17460" y="0"/>
            <a:ext cx="12192000" cy="652321"/>
          </a:xfrm>
          <a:prstGeom prst="rect">
            <a:avLst/>
          </a:prstGeom>
          <a:solidFill>
            <a:srgbClr val="B1C1E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Freeform 3"/>
          <p:cNvSpPr>
            <a:spLocks/>
          </p:cNvSpPr>
          <p:nvPr/>
        </p:nvSpPr>
        <p:spPr bwMode="auto">
          <a:xfrm>
            <a:off x="1893557" y="71677"/>
            <a:ext cx="10315903" cy="684643"/>
          </a:xfrm>
          <a:custGeom>
            <a:avLst/>
            <a:gdLst>
              <a:gd name="T0" fmla="+- 0 3326 3326"/>
              <a:gd name="T1" fmla="*/ T0 w 7474"/>
              <a:gd name="T2" fmla="+- 0 2203 761"/>
              <a:gd name="T3" fmla="*/ 2203 h 1443"/>
              <a:gd name="T4" fmla="+- 0 3485 3326"/>
              <a:gd name="T5" fmla="*/ T4 w 7474"/>
              <a:gd name="T6" fmla="+- 0 761 761"/>
              <a:gd name="T7" fmla="*/ 761 h 1443"/>
              <a:gd name="T8" fmla="+- 0 10800 3326"/>
              <a:gd name="T9" fmla="*/ T8 w 7474"/>
              <a:gd name="T10" fmla="+- 0 761 761"/>
              <a:gd name="T11" fmla="*/ 761 h 1443"/>
              <a:gd name="T12" fmla="+- 0 10800 3326"/>
              <a:gd name="T13" fmla="*/ T12 w 7474"/>
              <a:gd name="T14" fmla="+- 0 2191 761"/>
              <a:gd name="T15" fmla="*/ 2191 h 1443"/>
              <a:gd name="T16" fmla="+- 0 3326 3326"/>
              <a:gd name="T17" fmla="*/ T16 w 7474"/>
              <a:gd name="T18" fmla="+- 0 2203 761"/>
              <a:gd name="T19" fmla="*/ 2203 h 1443"/>
            </a:gdLst>
            <a:ahLst/>
            <a:cxnLst>
              <a:cxn ang="0">
                <a:pos x="T1" y="T3"/>
              </a:cxn>
              <a:cxn ang="0">
                <a:pos x="T5" y="T7"/>
              </a:cxn>
              <a:cxn ang="0">
                <a:pos x="T9" y="T11"/>
              </a:cxn>
              <a:cxn ang="0">
                <a:pos x="T13" y="T15"/>
              </a:cxn>
              <a:cxn ang="0">
                <a:pos x="T17" y="T19"/>
              </a:cxn>
            </a:cxnLst>
            <a:rect l="0" t="0" r="r" b="b"/>
            <a:pathLst>
              <a:path w="7474" h="1443">
                <a:moveTo>
                  <a:pt x="0" y="1442"/>
                </a:moveTo>
                <a:lnTo>
                  <a:pt x="159" y="0"/>
                </a:lnTo>
                <a:lnTo>
                  <a:pt x="7474" y="0"/>
                </a:lnTo>
                <a:lnTo>
                  <a:pt x="7474" y="1430"/>
                </a:lnTo>
                <a:lnTo>
                  <a:pt x="0" y="1442"/>
                </a:lnTo>
                <a:close/>
              </a:path>
            </a:pathLst>
          </a:custGeom>
          <a:solidFill>
            <a:srgbClr val="FBFBE1"/>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15" name="Group 14"/>
          <p:cNvGrpSpPr/>
          <p:nvPr/>
        </p:nvGrpSpPr>
        <p:grpSpPr>
          <a:xfrm>
            <a:off x="1608530" y="53231"/>
            <a:ext cx="538945" cy="821412"/>
            <a:chOff x="908603" y="80216"/>
            <a:chExt cx="538945" cy="676514"/>
          </a:xfrm>
        </p:grpSpPr>
        <p:sp>
          <p:nvSpPr>
            <p:cNvPr id="20" name="Freeform 4"/>
            <p:cNvSpPr>
              <a:spLocks/>
            </p:cNvSpPr>
            <p:nvPr/>
          </p:nvSpPr>
          <p:spPr bwMode="auto">
            <a:xfrm>
              <a:off x="1136046" y="80216"/>
              <a:ext cx="311502" cy="676514"/>
            </a:xfrm>
            <a:custGeom>
              <a:avLst/>
              <a:gdLst>
                <a:gd name="T0" fmla="+- 0 3055 3055"/>
                <a:gd name="T1" fmla="*/ T0 w 430"/>
                <a:gd name="T2" fmla="+- 0 2450 761"/>
                <a:gd name="T3" fmla="*/ 2450 h 1690"/>
                <a:gd name="T4" fmla="+- 0 3086 3055"/>
                <a:gd name="T5" fmla="*/ T4 w 430"/>
                <a:gd name="T6" fmla="+- 0 1116 761"/>
                <a:gd name="T7" fmla="*/ 1116 h 1690"/>
                <a:gd name="T8" fmla="+- 0 3485 3055"/>
                <a:gd name="T9" fmla="*/ T8 w 430"/>
                <a:gd name="T10" fmla="+- 0 761 761"/>
                <a:gd name="T11" fmla="*/ 761 h 1690"/>
                <a:gd name="T12" fmla="+- 0 3326 3055"/>
                <a:gd name="T13" fmla="*/ T12 w 430"/>
                <a:gd name="T14" fmla="+- 0 2203 761"/>
                <a:gd name="T15" fmla="*/ 2203 h 1690"/>
                <a:gd name="T16" fmla="+- 0 3055 3055"/>
                <a:gd name="T17" fmla="*/ T16 w 430"/>
                <a:gd name="T18" fmla="+- 0 2450 761"/>
                <a:gd name="T19" fmla="*/ 2450 h 1690"/>
              </a:gdLst>
              <a:ahLst/>
              <a:cxnLst>
                <a:cxn ang="0">
                  <a:pos x="T1" y="T3"/>
                </a:cxn>
                <a:cxn ang="0">
                  <a:pos x="T5" y="T7"/>
                </a:cxn>
                <a:cxn ang="0">
                  <a:pos x="T9" y="T11"/>
                </a:cxn>
                <a:cxn ang="0">
                  <a:pos x="T13" y="T15"/>
                </a:cxn>
                <a:cxn ang="0">
                  <a:pos x="T17" y="T19"/>
                </a:cxn>
              </a:cxnLst>
              <a:rect l="0" t="0" r="r" b="b"/>
              <a:pathLst>
                <a:path w="430" h="1690">
                  <a:moveTo>
                    <a:pt x="0" y="1689"/>
                  </a:moveTo>
                  <a:lnTo>
                    <a:pt x="31" y="355"/>
                  </a:lnTo>
                  <a:lnTo>
                    <a:pt x="430" y="0"/>
                  </a:lnTo>
                  <a:lnTo>
                    <a:pt x="271" y="1442"/>
                  </a:lnTo>
                  <a:lnTo>
                    <a:pt x="0" y="1689"/>
                  </a:lnTo>
                  <a:close/>
                </a:path>
              </a:pathLst>
            </a:custGeom>
            <a:solidFill>
              <a:srgbClr val="FBB6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 name="Freeform 5"/>
            <p:cNvSpPr>
              <a:spLocks/>
            </p:cNvSpPr>
            <p:nvPr/>
          </p:nvSpPr>
          <p:spPr bwMode="auto">
            <a:xfrm>
              <a:off x="908603" y="80216"/>
              <a:ext cx="258983" cy="676514"/>
            </a:xfrm>
            <a:custGeom>
              <a:avLst/>
              <a:gdLst>
                <a:gd name="T0" fmla="+- 0 3055 2731"/>
                <a:gd name="T1" fmla="*/ T0 w 356"/>
                <a:gd name="T2" fmla="+- 0 2450 761"/>
                <a:gd name="T3" fmla="*/ 2450 h 1690"/>
                <a:gd name="T4" fmla="+- 0 2798 2731"/>
                <a:gd name="T5" fmla="*/ T4 w 356"/>
                <a:gd name="T6" fmla="+- 0 2203 761"/>
                <a:gd name="T7" fmla="*/ 2203 h 1690"/>
                <a:gd name="T8" fmla="+- 0 2731 2731"/>
                <a:gd name="T9" fmla="*/ T8 w 356"/>
                <a:gd name="T10" fmla="+- 0 761 761"/>
                <a:gd name="T11" fmla="*/ 761 h 1690"/>
                <a:gd name="T12" fmla="+- 0 3086 2731"/>
                <a:gd name="T13" fmla="*/ T12 w 356"/>
                <a:gd name="T14" fmla="+- 0 1116 761"/>
                <a:gd name="T15" fmla="*/ 1116 h 1690"/>
                <a:gd name="T16" fmla="+- 0 3055 2731"/>
                <a:gd name="T17" fmla="*/ T16 w 356"/>
                <a:gd name="T18" fmla="+- 0 2450 761"/>
                <a:gd name="T19" fmla="*/ 2450 h 1690"/>
              </a:gdLst>
              <a:ahLst/>
              <a:cxnLst>
                <a:cxn ang="0">
                  <a:pos x="T1" y="T3"/>
                </a:cxn>
                <a:cxn ang="0">
                  <a:pos x="T5" y="T7"/>
                </a:cxn>
                <a:cxn ang="0">
                  <a:pos x="T9" y="T11"/>
                </a:cxn>
                <a:cxn ang="0">
                  <a:pos x="T13" y="T15"/>
                </a:cxn>
                <a:cxn ang="0">
                  <a:pos x="T17" y="T19"/>
                </a:cxn>
              </a:cxnLst>
              <a:rect l="0" t="0" r="r" b="b"/>
              <a:pathLst>
                <a:path w="356" h="1690">
                  <a:moveTo>
                    <a:pt x="324" y="1689"/>
                  </a:moveTo>
                  <a:lnTo>
                    <a:pt x="67" y="1442"/>
                  </a:lnTo>
                  <a:lnTo>
                    <a:pt x="0" y="0"/>
                  </a:lnTo>
                  <a:lnTo>
                    <a:pt x="355" y="355"/>
                  </a:lnTo>
                  <a:lnTo>
                    <a:pt x="324" y="1689"/>
                  </a:lnTo>
                  <a:close/>
                </a:path>
              </a:pathLst>
            </a:custGeom>
            <a:solidFill>
              <a:srgbClr val="DB6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5" name="Freeform 6"/>
          <p:cNvSpPr>
            <a:spLocks/>
          </p:cNvSpPr>
          <p:nvPr/>
        </p:nvSpPr>
        <p:spPr bwMode="auto">
          <a:xfrm>
            <a:off x="889114" y="71678"/>
            <a:ext cx="772509" cy="684642"/>
          </a:xfrm>
          <a:custGeom>
            <a:avLst/>
            <a:gdLst>
              <a:gd name="T0" fmla="+- 0 2798 1553"/>
              <a:gd name="T1" fmla="*/ T0 w 1246"/>
              <a:gd name="T2" fmla="+- 0 2203 761"/>
              <a:gd name="T3" fmla="*/ 2203 h 1443"/>
              <a:gd name="T4" fmla="+- 0 1553 1553"/>
              <a:gd name="T5" fmla="*/ T4 w 1246"/>
              <a:gd name="T6" fmla="+- 0 2203 761"/>
              <a:gd name="T7" fmla="*/ 2203 h 1443"/>
              <a:gd name="T8" fmla="+- 0 1553 1553"/>
              <a:gd name="T9" fmla="*/ T8 w 1246"/>
              <a:gd name="T10" fmla="+- 0 761 761"/>
              <a:gd name="T11" fmla="*/ 761 h 1443"/>
              <a:gd name="T12" fmla="+- 0 2731 1553"/>
              <a:gd name="T13" fmla="*/ T12 w 1246"/>
              <a:gd name="T14" fmla="+- 0 761 761"/>
              <a:gd name="T15" fmla="*/ 761 h 1443"/>
              <a:gd name="T16" fmla="+- 0 2798 1553"/>
              <a:gd name="T17" fmla="*/ T16 w 1246"/>
              <a:gd name="T18" fmla="+- 0 2203 761"/>
              <a:gd name="T19" fmla="*/ 2203 h 1443"/>
            </a:gdLst>
            <a:ahLst/>
            <a:cxnLst>
              <a:cxn ang="0">
                <a:pos x="T1" y="T3"/>
              </a:cxn>
              <a:cxn ang="0">
                <a:pos x="T5" y="T7"/>
              </a:cxn>
              <a:cxn ang="0">
                <a:pos x="T9" y="T11"/>
              </a:cxn>
              <a:cxn ang="0">
                <a:pos x="T13" y="T15"/>
              </a:cxn>
              <a:cxn ang="0">
                <a:pos x="T17" y="T19"/>
              </a:cxn>
            </a:cxnLst>
            <a:rect l="0" t="0" r="r" b="b"/>
            <a:pathLst>
              <a:path w="1246" h="1443">
                <a:moveTo>
                  <a:pt x="1245" y="1442"/>
                </a:moveTo>
                <a:lnTo>
                  <a:pt x="0" y="1442"/>
                </a:lnTo>
                <a:lnTo>
                  <a:pt x="0" y="0"/>
                </a:lnTo>
                <a:lnTo>
                  <a:pt x="1178" y="0"/>
                </a:lnTo>
                <a:lnTo>
                  <a:pt x="1245" y="1442"/>
                </a:lnTo>
                <a:close/>
              </a:path>
            </a:pathLst>
          </a:custGeom>
          <a:solidFill>
            <a:srgbClr val="F4832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 name="Rectangle 25"/>
          <p:cNvSpPr/>
          <p:nvPr/>
        </p:nvSpPr>
        <p:spPr>
          <a:xfrm>
            <a:off x="889114" y="88180"/>
            <a:ext cx="719416" cy="58064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smtClean="0">
                <a:latin typeface="Times New Roman" panose="02020603050405020304" pitchFamily="18" charset="0"/>
                <a:cs typeface="Times New Roman" panose="02020603050405020304" pitchFamily="18" charset="0"/>
              </a:rPr>
              <a:t>LỚP</a:t>
            </a:r>
          </a:p>
          <a:p>
            <a:pPr algn="ctr"/>
            <a:r>
              <a:rPr lang="en-US" b="1" smtClean="0">
                <a:latin typeface="Times New Roman" panose="02020603050405020304" pitchFamily="18" charset="0"/>
                <a:cs typeface="Times New Roman" panose="02020603050405020304" pitchFamily="18" charset="0"/>
              </a:rPr>
              <a:t>10</a:t>
            </a:r>
            <a:endParaRPr lang="en-US" b="1">
              <a:latin typeface="Times New Roman" panose="02020603050405020304" pitchFamily="18" charset="0"/>
              <a:cs typeface="Times New Roman" panose="02020603050405020304" pitchFamily="18" charset="0"/>
            </a:endParaRPr>
          </a:p>
        </p:txBody>
      </p:sp>
      <p:sp>
        <p:nvSpPr>
          <p:cNvPr id="18" name="Rounded Rectangle 17"/>
          <p:cNvSpPr/>
          <p:nvPr/>
        </p:nvSpPr>
        <p:spPr>
          <a:xfrm>
            <a:off x="94594" y="71678"/>
            <a:ext cx="747224" cy="684642"/>
          </a:xfrm>
          <a:prstGeom prst="roundRect">
            <a:avLst/>
          </a:prstGeom>
          <a:solidFill>
            <a:schemeClr val="accent6">
              <a:lumMod val="75000"/>
            </a:schemeClr>
          </a:solidFill>
          <a:ln>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700" b="1" smtClean="0">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NGỮ VĂN</a:t>
            </a:r>
            <a:endParaRPr lang="en-US" sz="1700" b="1">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endParaRPr>
          </a:p>
        </p:txBody>
      </p:sp>
      <p:sp>
        <p:nvSpPr>
          <p:cNvPr id="23" name="Rectangle 22"/>
          <p:cNvSpPr/>
          <p:nvPr/>
        </p:nvSpPr>
        <p:spPr>
          <a:xfrm>
            <a:off x="2147475" y="131928"/>
            <a:ext cx="10044525" cy="56414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500" b="1" dirty="0">
              <a:solidFill>
                <a:srgbClr val="C00000"/>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endParaRPr>
          </a:p>
        </p:txBody>
      </p:sp>
      <p:sp>
        <p:nvSpPr>
          <p:cNvPr id="13" name="Rectangle 12"/>
          <p:cNvSpPr/>
          <p:nvPr/>
        </p:nvSpPr>
        <p:spPr>
          <a:xfrm>
            <a:off x="2299874" y="136856"/>
            <a:ext cx="10044525" cy="56414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b="1" dirty="0" smtClean="0">
                <a:solidFill>
                  <a:srgbClr val="C00000"/>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BÀI 7. ANH HÙNG VÀ NGHỆ SĨ (VĂN BẢN NGHỊ LUẬN)</a:t>
            </a:r>
            <a:endParaRPr lang="en-US" sz="2800" b="1" dirty="0">
              <a:solidFill>
                <a:srgbClr val="C00000"/>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endParaRPr>
          </a:p>
        </p:txBody>
      </p:sp>
      <p:sp>
        <p:nvSpPr>
          <p:cNvPr id="36" name="任意多边形 32"/>
          <p:cNvSpPr/>
          <p:nvPr/>
        </p:nvSpPr>
        <p:spPr>
          <a:xfrm>
            <a:off x="-12701" y="2079520"/>
            <a:ext cx="12242800" cy="4803881"/>
          </a:xfrm>
          <a:custGeom>
            <a:avLst/>
            <a:gdLst>
              <a:gd name="connsiteX0" fmla="*/ 0 w 9020175"/>
              <a:gd name="connsiteY0" fmla="*/ 3895725 h 3895725"/>
              <a:gd name="connsiteX1" fmla="*/ 4581525 w 9020175"/>
              <a:gd name="connsiteY1" fmla="*/ 942975 h 3895725"/>
              <a:gd name="connsiteX2" fmla="*/ 9020175 w 9020175"/>
              <a:gd name="connsiteY2" fmla="*/ 0 h 3895725"/>
              <a:gd name="connsiteX0" fmla="*/ 0 w 9020175"/>
              <a:gd name="connsiteY0" fmla="*/ 3895725 h 3895725"/>
              <a:gd name="connsiteX1" fmla="*/ 4581525 w 9020175"/>
              <a:gd name="connsiteY1" fmla="*/ 942975 h 3895725"/>
              <a:gd name="connsiteX2" fmla="*/ 9020175 w 9020175"/>
              <a:gd name="connsiteY2" fmla="*/ 0 h 3895725"/>
              <a:gd name="connsiteX0" fmla="*/ 0 w 9020175"/>
              <a:gd name="connsiteY0" fmla="*/ 3895725 h 3895725"/>
              <a:gd name="connsiteX1" fmla="*/ 4533900 w 9020175"/>
              <a:gd name="connsiteY1" fmla="*/ 771525 h 3895725"/>
              <a:gd name="connsiteX2" fmla="*/ 9020175 w 9020175"/>
              <a:gd name="connsiteY2" fmla="*/ 0 h 3895725"/>
              <a:gd name="connsiteX0" fmla="*/ 0 w 9020175"/>
              <a:gd name="connsiteY0" fmla="*/ 3896127 h 3896127"/>
              <a:gd name="connsiteX1" fmla="*/ 4533900 w 9020175"/>
              <a:gd name="connsiteY1" fmla="*/ 771927 h 3896127"/>
              <a:gd name="connsiteX2" fmla="*/ 9020175 w 9020175"/>
              <a:gd name="connsiteY2" fmla="*/ 402 h 3896127"/>
              <a:gd name="connsiteX0" fmla="*/ 0 w 9020175"/>
              <a:gd name="connsiteY0" fmla="*/ 3896127 h 3896127"/>
              <a:gd name="connsiteX1" fmla="*/ 4533900 w 9020175"/>
              <a:gd name="connsiteY1" fmla="*/ 771927 h 3896127"/>
              <a:gd name="connsiteX2" fmla="*/ 9020175 w 9020175"/>
              <a:gd name="connsiteY2" fmla="*/ 402 h 3896127"/>
              <a:gd name="connsiteX0" fmla="*/ 0 w 9163050"/>
              <a:gd name="connsiteY0" fmla="*/ 4067388 h 4067388"/>
              <a:gd name="connsiteX1" fmla="*/ 4676775 w 9163050"/>
              <a:gd name="connsiteY1" fmla="*/ 771738 h 4067388"/>
              <a:gd name="connsiteX2" fmla="*/ 9163050 w 9163050"/>
              <a:gd name="connsiteY2" fmla="*/ 213 h 4067388"/>
              <a:gd name="connsiteX0" fmla="*/ 0 w 9210675"/>
              <a:gd name="connsiteY0" fmla="*/ 4124556 h 4124556"/>
              <a:gd name="connsiteX1" fmla="*/ 4724400 w 9210675"/>
              <a:gd name="connsiteY1" fmla="*/ 771756 h 4124556"/>
              <a:gd name="connsiteX2" fmla="*/ 9210675 w 9210675"/>
              <a:gd name="connsiteY2" fmla="*/ 231 h 4124556"/>
              <a:gd name="connsiteX0" fmla="*/ 0 w 9182100"/>
              <a:gd name="connsiteY0" fmla="*/ 3921278 h 3921278"/>
              <a:gd name="connsiteX1" fmla="*/ 4724400 w 9182100"/>
              <a:gd name="connsiteY1" fmla="*/ 568478 h 3921278"/>
              <a:gd name="connsiteX2" fmla="*/ 9182100 w 9182100"/>
              <a:gd name="connsiteY2" fmla="*/ 6503 h 3921278"/>
              <a:gd name="connsiteX0" fmla="*/ 0 w 9182100"/>
              <a:gd name="connsiteY0" fmla="*/ 3969956 h 3969956"/>
              <a:gd name="connsiteX1" fmla="*/ 4724400 w 9182100"/>
              <a:gd name="connsiteY1" fmla="*/ 617156 h 3969956"/>
              <a:gd name="connsiteX2" fmla="*/ 9182100 w 9182100"/>
              <a:gd name="connsiteY2" fmla="*/ 55181 h 3969956"/>
              <a:gd name="connsiteX0" fmla="*/ 0 w 9182100"/>
              <a:gd name="connsiteY0" fmla="*/ 3978254 h 3978254"/>
              <a:gd name="connsiteX1" fmla="*/ 4724400 w 9182100"/>
              <a:gd name="connsiteY1" fmla="*/ 625454 h 3978254"/>
              <a:gd name="connsiteX2" fmla="*/ 9182100 w 9182100"/>
              <a:gd name="connsiteY2" fmla="*/ 63479 h 3978254"/>
              <a:gd name="connsiteX0" fmla="*/ 0 w 9182100"/>
              <a:gd name="connsiteY0" fmla="*/ 3994887 h 3994887"/>
              <a:gd name="connsiteX1" fmla="*/ 4724400 w 9182100"/>
              <a:gd name="connsiteY1" fmla="*/ 642087 h 3994887"/>
              <a:gd name="connsiteX2" fmla="*/ 9182100 w 9182100"/>
              <a:gd name="connsiteY2" fmla="*/ 80112 h 3994887"/>
            </a:gdLst>
            <a:ahLst/>
            <a:cxnLst>
              <a:cxn ang="0">
                <a:pos x="connsiteX0" y="connsiteY0"/>
              </a:cxn>
              <a:cxn ang="0">
                <a:pos x="connsiteX1" y="connsiteY1"/>
              </a:cxn>
              <a:cxn ang="0">
                <a:pos x="connsiteX2" y="connsiteY2"/>
              </a:cxn>
            </a:cxnLst>
            <a:rect l="l" t="t" r="r" b="b"/>
            <a:pathLst>
              <a:path w="9182100" h="3994887">
                <a:moveTo>
                  <a:pt x="0" y="3994887"/>
                </a:moveTo>
                <a:cubicBezTo>
                  <a:pt x="1215231" y="2805055"/>
                  <a:pt x="2908300" y="1380274"/>
                  <a:pt x="4724400" y="642087"/>
                </a:cubicBezTo>
                <a:cubicBezTo>
                  <a:pt x="6540500" y="-96100"/>
                  <a:pt x="8324056" y="-58795"/>
                  <a:pt x="9182100" y="80112"/>
                </a:cubicBezTo>
              </a:path>
            </a:pathLst>
          </a:custGeom>
          <a:ln w="19050">
            <a:solidFill>
              <a:schemeClr val="bg1">
                <a:lumMod val="65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defTabSz="1219170"/>
            <a:endParaRPr lang="zh-CN" altLang="en-US" sz="2400">
              <a:solidFill>
                <a:prstClr val="black"/>
              </a:solidFill>
              <a:latin typeface="Calibri"/>
              <a:ea typeface="宋体" panose="02010600030101010101" pitchFamily="2" charset="-122"/>
            </a:endParaRPr>
          </a:p>
        </p:txBody>
      </p:sp>
      <p:grpSp>
        <p:nvGrpSpPr>
          <p:cNvPr id="37" name="组合 38"/>
          <p:cNvGrpSpPr/>
          <p:nvPr/>
        </p:nvGrpSpPr>
        <p:grpSpPr>
          <a:xfrm>
            <a:off x="0" y="2331957"/>
            <a:ext cx="3187277" cy="2717355"/>
            <a:chOff x="1073662" y="1311550"/>
            <a:chExt cx="1469819" cy="1715150"/>
          </a:xfrm>
          <a:solidFill>
            <a:srgbClr val="92E2D9"/>
          </a:solidFill>
        </p:grpSpPr>
        <p:sp>
          <p:nvSpPr>
            <p:cNvPr id="38" name="椭圆形标注 39"/>
            <p:cNvSpPr/>
            <p:nvPr/>
          </p:nvSpPr>
          <p:spPr>
            <a:xfrm>
              <a:off x="1073662" y="1311550"/>
              <a:ext cx="1469819" cy="1715150"/>
            </a:xfrm>
            <a:prstGeom prst="wedgeEllipseCallout">
              <a:avLst>
                <a:gd name="adj1" fmla="val 3584"/>
                <a:gd name="adj2" fmla="val 58966"/>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a:endParaRPr lang="zh-CN" altLang="en-US" sz="2400">
                <a:solidFill>
                  <a:prstClr val="white"/>
                </a:solidFill>
                <a:latin typeface="Calibri"/>
                <a:ea typeface="宋体" panose="02010600030101010101" pitchFamily="2" charset="-122"/>
              </a:endParaRPr>
            </a:p>
          </p:txBody>
        </p:sp>
        <p:sp>
          <p:nvSpPr>
            <p:cNvPr id="39" name="TextBox 38"/>
            <p:cNvSpPr txBox="1"/>
            <p:nvPr/>
          </p:nvSpPr>
          <p:spPr>
            <a:xfrm>
              <a:off x="1279908" y="1615035"/>
              <a:ext cx="1096918" cy="330248"/>
            </a:xfrm>
            <a:prstGeom prst="rect">
              <a:avLst/>
            </a:prstGeom>
            <a:grpFill/>
          </p:spPr>
          <p:txBody>
            <a:bodyPr wrap="square" rtlCol="0">
              <a:spAutoFit/>
            </a:bodyPr>
            <a:lstStyle/>
            <a:p>
              <a:pPr defTabSz="1219170"/>
              <a:endParaRPr lang="zh-CN" altLang="en-US" sz="2800" b="1" dirty="0">
                <a:latin typeface="Times New Roman" panose="02020603050405020304" pitchFamily="18" charset="0"/>
                <a:ea typeface="宋体" panose="02010600030101010101" pitchFamily="2" charset="-122"/>
                <a:cs typeface="Times New Roman" panose="02020603050405020304" pitchFamily="18" charset="0"/>
              </a:endParaRPr>
            </a:p>
          </p:txBody>
        </p:sp>
      </p:grpSp>
      <p:grpSp>
        <p:nvGrpSpPr>
          <p:cNvPr id="40" name="组合 41"/>
          <p:cNvGrpSpPr/>
          <p:nvPr/>
        </p:nvGrpSpPr>
        <p:grpSpPr>
          <a:xfrm>
            <a:off x="3187277" y="4477312"/>
            <a:ext cx="3492922" cy="2372432"/>
            <a:chOff x="3694928" y="2635572"/>
            <a:chExt cx="1149695" cy="1123950"/>
          </a:xfrm>
          <a:solidFill>
            <a:schemeClr val="accent2">
              <a:lumMod val="60000"/>
              <a:lumOff val="40000"/>
            </a:schemeClr>
          </a:solidFill>
        </p:grpSpPr>
        <p:sp>
          <p:nvSpPr>
            <p:cNvPr id="41" name="椭圆形标注 42"/>
            <p:cNvSpPr/>
            <p:nvPr/>
          </p:nvSpPr>
          <p:spPr>
            <a:xfrm>
              <a:off x="3694928" y="2635572"/>
              <a:ext cx="1149695" cy="1123950"/>
            </a:xfrm>
            <a:prstGeom prst="wedgeEllipseCallout">
              <a:avLst>
                <a:gd name="adj1" fmla="val -47420"/>
                <a:gd name="adj2" fmla="val -53741"/>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a:endParaRPr lang="zh-CN" altLang="en-US" sz="2400">
                <a:solidFill>
                  <a:prstClr val="white"/>
                </a:solidFill>
                <a:latin typeface="Calibri"/>
                <a:ea typeface="宋体" panose="02010600030101010101" pitchFamily="2" charset="-122"/>
              </a:endParaRPr>
            </a:p>
          </p:txBody>
        </p:sp>
        <p:sp>
          <p:nvSpPr>
            <p:cNvPr id="42" name="TextBox 41"/>
            <p:cNvSpPr txBox="1"/>
            <p:nvPr/>
          </p:nvSpPr>
          <p:spPr>
            <a:xfrm>
              <a:off x="3834944" y="2890136"/>
              <a:ext cx="953936" cy="216414"/>
            </a:xfrm>
            <a:prstGeom prst="rect">
              <a:avLst/>
            </a:prstGeom>
            <a:grpFill/>
          </p:spPr>
          <p:txBody>
            <a:bodyPr wrap="square" rtlCol="0">
              <a:spAutoFit/>
            </a:bodyPr>
            <a:lstStyle/>
            <a:p>
              <a:pPr defTabSz="1219170"/>
              <a:endParaRPr lang="zh-CN" altLang="en-US" sz="2800" b="1" dirty="0">
                <a:latin typeface="Times New Roman" panose="02020603050405020304" pitchFamily="18" charset="0"/>
                <a:ea typeface="宋体" panose="02010600030101010101" pitchFamily="2" charset="-122"/>
                <a:cs typeface="Times New Roman" panose="02020603050405020304" pitchFamily="18" charset="0"/>
              </a:endParaRPr>
            </a:p>
          </p:txBody>
        </p:sp>
      </p:grpSp>
      <p:sp>
        <p:nvSpPr>
          <p:cNvPr id="44" name="椭圆形标注 45"/>
          <p:cNvSpPr/>
          <p:nvPr/>
        </p:nvSpPr>
        <p:spPr>
          <a:xfrm>
            <a:off x="2844959" y="756320"/>
            <a:ext cx="3633610" cy="2347166"/>
          </a:xfrm>
          <a:prstGeom prst="wedgeEllipseCallout">
            <a:avLst>
              <a:gd name="adj1" fmla="val 22636"/>
              <a:gd name="adj2" fmla="val 50602"/>
            </a:avLst>
          </a:prstGeom>
          <a:solidFill>
            <a:srgbClr val="F5CA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a:endParaRPr lang="zh-CN" altLang="en-US" sz="2400">
              <a:solidFill>
                <a:prstClr val="white"/>
              </a:solidFill>
              <a:latin typeface="Calibri"/>
              <a:ea typeface="宋体" panose="02010600030101010101" pitchFamily="2" charset="-122"/>
            </a:endParaRPr>
          </a:p>
        </p:txBody>
      </p:sp>
      <p:sp>
        <p:nvSpPr>
          <p:cNvPr id="47" name="椭圆形标注 48"/>
          <p:cNvSpPr/>
          <p:nvPr/>
        </p:nvSpPr>
        <p:spPr>
          <a:xfrm>
            <a:off x="8957846" y="912184"/>
            <a:ext cx="3234154" cy="2423812"/>
          </a:xfrm>
          <a:prstGeom prst="wedgeEllipseCallout">
            <a:avLst>
              <a:gd name="adj1" fmla="val -63685"/>
              <a:gd name="adj2" fmla="val 8819"/>
            </a:avLst>
          </a:prstGeom>
          <a:solidFill>
            <a:srgbClr val="79A4C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a:endParaRPr lang="zh-CN" altLang="en-US" sz="2400">
              <a:solidFill>
                <a:prstClr val="white"/>
              </a:solidFill>
              <a:latin typeface="Calibri"/>
              <a:ea typeface="宋体" panose="02010600030101010101" pitchFamily="2" charset="-122"/>
            </a:endParaRPr>
          </a:p>
        </p:txBody>
      </p:sp>
      <p:sp>
        <p:nvSpPr>
          <p:cNvPr id="65" name="椭圆形标注 45"/>
          <p:cNvSpPr/>
          <p:nvPr/>
        </p:nvSpPr>
        <p:spPr>
          <a:xfrm>
            <a:off x="5730636" y="2572769"/>
            <a:ext cx="3633610" cy="2347166"/>
          </a:xfrm>
          <a:prstGeom prst="wedgeEllipseCallout">
            <a:avLst>
              <a:gd name="adj1" fmla="val -74180"/>
              <a:gd name="adj2" fmla="val -7293"/>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a:endParaRPr lang="zh-CN" altLang="en-US" sz="2400">
              <a:solidFill>
                <a:prstClr val="white"/>
              </a:solidFill>
              <a:latin typeface="Calibri"/>
              <a:ea typeface="宋体" panose="02010600030101010101" pitchFamily="2" charset="-122"/>
            </a:endParaRPr>
          </a:p>
        </p:txBody>
      </p:sp>
      <p:sp>
        <p:nvSpPr>
          <p:cNvPr id="66" name="TextBox 65"/>
          <p:cNvSpPr txBox="1"/>
          <p:nvPr/>
        </p:nvSpPr>
        <p:spPr>
          <a:xfrm>
            <a:off x="6197470" y="2954398"/>
            <a:ext cx="2760376" cy="1631216"/>
          </a:xfrm>
          <a:prstGeom prst="rect">
            <a:avLst/>
          </a:prstGeom>
          <a:solidFill>
            <a:srgbClr val="92D050"/>
          </a:solidFill>
        </p:spPr>
        <p:txBody>
          <a:bodyPr wrap="square" rtlCol="0">
            <a:spAutoFit/>
          </a:bodyPr>
          <a:lstStyle/>
          <a:p>
            <a:pPr defTabSz="1219170"/>
            <a:r>
              <a:rPr lang="en-US" sz="2400" b="1" i="1" dirty="0" smtClean="0"/>
              <a:t>4. </a:t>
            </a:r>
            <a:r>
              <a:rPr lang="en-US" sz="2800" b="1" i="1" dirty="0" err="1" smtClean="0">
                <a:solidFill>
                  <a:srgbClr val="0070C0"/>
                </a:solidFill>
              </a:rPr>
              <a:t>Khí</a:t>
            </a:r>
            <a:r>
              <a:rPr lang="en-US" sz="2800" b="1" i="1" dirty="0" smtClean="0">
                <a:solidFill>
                  <a:srgbClr val="0070C0"/>
                </a:solidFill>
              </a:rPr>
              <a:t> </a:t>
            </a:r>
            <a:r>
              <a:rPr lang="en-US" sz="2800" b="1" i="1" dirty="0" err="1">
                <a:solidFill>
                  <a:srgbClr val="0070C0"/>
                </a:solidFill>
              </a:rPr>
              <a:t>thế</a:t>
            </a:r>
            <a:r>
              <a:rPr lang="en-US" sz="2800" b="1" i="1" dirty="0">
                <a:solidFill>
                  <a:srgbClr val="0070C0"/>
                </a:solidFill>
              </a:rPr>
              <a:t> </a:t>
            </a:r>
            <a:r>
              <a:rPr lang="en-US" sz="2400" b="1" i="1" dirty="0" err="1"/>
              <a:t>chiến</a:t>
            </a:r>
            <a:r>
              <a:rPr lang="en-US" sz="2400" b="1" i="1" dirty="0"/>
              <a:t> </a:t>
            </a:r>
            <a:r>
              <a:rPr lang="en-US" sz="2400" b="1" i="1" dirty="0" err="1"/>
              <a:t>thắng</a:t>
            </a:r>
            <a:r>
              <a:rPr lang="en-US" sz="2400" b="1" i="1" dirty="0"/>
              <a:t> </a:t>
            </a:r>
            <a:r>
              <a:rPr lang="en-US" sz="2400" b="1" i="1" dirty="0" err="1"/>
              <a:t>của</a:t>
            </a:r>
            <a:r>
              <a:rPr lang="en-US" sz="2400" b="1" i="1" dirty="0"/>
              <a:t> </a:t>
            </a:r>
            <a:r>
              <a:rPr lang="en-US" sz="2400" b="1" i="1" dirty="0" err="1"/>
              <a:t>nghĩa</a:t>
            </a:r>
            <a:r>
              <a:rPr lang="en-US" sz="2400" b="1" i="1" dirty="0"/>
              <a:t> </a:t>
            </a:r>
            <a:r>
              <a:rPr lang="en-US" sz="2400" b="1" i="1" dirty="0" err="1"/>
              <a:t>quân</a:t>
            </a:r>
            <a:r>
              <a:rPr lang="en-US" sz="2400" b="1" i="1" dirty="0"/>
              <a:t> </a:t>
            </a:r>
            <a:r>
              <a:rPr lang="en-US" sz="2400" b="1" i="1" dirty="0" err="1"/>
              <a:t>trong</a:t>
            </a:r>
            <a:r>
              <a:rPr lang="en-US" sz="2400" b="1" i="1" dirty="0"/>
              <a:t> </a:t>
            </a:r>
            <a:r>
              <a:rPr lang="en-US" sz="2400" b="1" i="1" dirty="0" err="1"/>
              <a:t>đoạn</a:t>
            </a:r>
            <a:r>
              <a:rPr lang="en-US" sz="2400" b="1" i="1" dirty="0"/>
              <a:t> 3b</a:t>
            </a:r>
            <a:r>
              <a:rPr lang="en-US" sz="2400" b="1" i="1" dirty="0" smtClean="0"/>
              <a:t>?</a:t>
            </a:r>
            <a:endParaRPr lang="en-US" sz="2400" dirty="0"/>
          </a:p>
        </p:txBody>
      </p:sp>
      <p:sp>
        <p:nvSpPr>
          <p:cNvPr id="3" name="Rectangle 2"/>
          <p:cNvSpPr/>
          <p:nvPr/>
        </p:nvSpPr>
        <p:spPr>
          <a:xfrm>
            <a:off x="254000" y="2892842"/>
            <a:ext cx="2755900" cy="1631216"/>
          </a:xfrm>
          <a:prstGeom prst="rect">
            <a:avLst/>
          </a:prstGeom>
        </p:spPr>
        <p:txBody>
          <a:bodyPr wrap="square">
            <a:spAutoFit/>
          </a:bodyPr>
          <a:lstStyle/>
          <a:p>
            <a:r>
              <a:rPr lang="en-US" sz="2400" b="1" i="1" dirty="0"/>
              <a:t>1. </a:t>
            </a:r>
            <a:r>
              <a:rPr lang="en-US" sz="2400" b="1" i="1" dirty="0" err="1"/>
              <a:t>Tác</a:t>
            </a:r>
            <a:r>
              <a:rPr lang="en-US" sz="2400" b="1" i="1" dirty="0"/>
              <a:t> </a:t>
            </a:r>
            <a:r>
              <a:rPr lang="en-US" sz="2400" b="1" i="1" dirty="0" err="1"/>
              <a:t>giả</a:t>
            </a:r>
            <a:r>
              <a:rPr lang="en-US" sz="2400" b="1" i="1" dirty="0"/>
              <a:t> </a:t>
            </a:r>
            <a:r>
              <a:rPr lang="en-US" sz="2400" b="1" i="1" dirty="0" err="1"/>
              <a:t>nêu</a:t>
            </a:r>
            <a:r>
              <a:rPr lang="en-US" sz="2400" b="1" i="1" dirty="0"/>
              <a:t> </a:t>
            </a:r>
            <a:r>
              <a:rPr lang="en-US" sz="2400" b="1" i="1" dirty="0" err="1"/>
              <a:t>quan</a:t>
            </a:r>
            <a:r>
              <a:rPr lang="en-US" sz="2400" b="1" i="1" dirty="0"/>
              <a:t> </a:t>
            </a:r>
            <a:r>
              <a:rPr lang="en-US" sz="2400" b="1" i="1" dirty="0" err="1"/>
              <a:t>niệm</a:t>
            </a:r>
            <a:r>
              <a:rPr lang="en-US" sz="2400" b="1" i="1" dirty="0"/>
              <a:t> </a:t>
            </a:r>
            <a:r>
              <a:rPr lang="en-US" sz="2800" b="1" i="1" dirty="0" err="1">
                <a:solidFill>
                  <a:srgbClr val="FF0000"/>
                </a:solidFill>
              </a:rPr>
              <a:t>nhân</a:t>
            </a:r>
            <a:r>
              <a:rPr lang="en-US" sz="2800" b="1" i="1" dirty="0">
                <a:solidFill>
                  <a:srgbClr val="FF0000"/>
                </a:solidFill>
              </a:rPr>
              <a:t> </a:t>
            </a:r>
            <a:r>
              <a:rPr lang="en-US" sz="2800" b="1" i="1" dirty="0" err="1">
                <a:solidFill>
                  <a:srgbClr val="FF0000"/>
                </a:solidFill>
              </a:rPr>
              <a:t>nghĩa</a:t>
            </a:r>
            <a:r>
              <a:rPr lang="en-US" sz="2800" b="1" i="1" dirty="0">
                <a:solidFill>
                  <a:srgbClr val="FF0000"/>
                </a:solidFill>
              </a:rPr>
              <a:t> </a:t>
            </a:r>
            <a:r>
              <a:rPr lang="en-US" sz="2400" b="1" i="1" dirty="0"/>
              <a:t>ở </a:t>
            </a:r>
            <a:r>
              <a:rPr lang="en-US" sz="2400" b="1" i="1" dirty="0" err="1"/>
              <a:t>đầu</a:t>
            </a:r>
            <a:r>
              <a:rPr lang="en-US" sz="2400" b="1" i="1" dirty="0"/>
              <a:t> </a:t>
            </a:r>
            <a:r>
              <a:rPr lang="en-US" sz="2400" b="1" i="1" dirty="0" err="1"/>
              <a:t>bài</a:t>
            </a:r>
            <a:r>
              <a:rPr lang="en-US" sz="2400" b="1" i="1" dirty="0"/>
              <a:t> </a:t>
            </a:r>
            <a:r>
              <a:rPr lang="en-US" sz="2400" b="1" i="1" dirty="0" err="1"/>
              <a:t>cáo</a:t>
            </a:r>
            <a:r>
              <a:rPr lang="en-US" sz="2400" b="1" i="1" dirty="0"/>
              <a:t> </a:t>
            </a:r>
            <a:r>
              <a:rPr lang="en-US" sz="2400" b="1" i="1" dirty="0" err="1"/>
              <a:t>nhằm</a:t>
            </a:r>
            <a:r>
              <a:rPr lang="en-US" sz="2400" b="1" i="1" dirty="0"/>
              <a:t> </a:t>
            </a:r>
            <a:r>
              <a:rPr lang="en-US" sz="2400" b="1" i="1" dirty="0" err="1"/>
              <a:t>mục</a:t>
            </a:r>
            <a:r>
              <a:rPr lang="en-US" sz="2400" b="1" i="1" dirty="0"/>
              <a:t> </a:t>
            </a:r>
            <a:r>
              <a:rPr lang="en-US" sz="2400" b="1" i="1" dirty="0" err="1"/>
              <a:t>đích</a:t>
            </a:r>
            <a:r>
              <a:rPr lang="en-US" sz="2400" b="1" i="1" dirty="0"/>
              <a:t> </a:t>
            </a:r>
            <a:r>
              <a:rPr lang="en-US" sz="2400" b="1" i="1" dirty="0" err="1"/>
              <a:t>gì</a:t>
            </a:r>
            <a:r>
              <a:rPr lang="en-US" sz="2400" b="1" i="1" dirty="0"/>
              <a:t>?</a:t>
            </a:r>
            <a:endParaRPr lang="en-US" sz="2400" dirty="0"/>
          </a:p>
        </p:txBody>
      </p:sp>
      <p:sp>
        <p:nvSpPr>
          <p:cNvPr id="4" name="Rectangle 3"/>
          <p:cNvSpPr/>
          <p:nvPr/>
        </p:nvSpPr>
        <p:spPr>
          <a:xfrm>
            <a:off x="3291751" y="1450875"/>
            <a:ext cx="2704863" cy="1261884"/>
          </a:xfrm>
          <a:prstGeom prst="rect">
            <a:avLst/>
          </a:prstGeom>
        </p:spPr>
        <p:txBody>
          <a:bodyPr wrap="square">
            <a:spAutoFit/>
          </a:bodyPr>
          <a:lstStyle/>
          <a:p>
            <a:r>
              <a:rPr lang="en-US" sz="2400" b="1" i="1" dirty="0" smtClean="0"/>
              <a:t>2. </a:t>
            </a:r>
            <a:r>
              <a:rPr lang="en-US" sz="2400" b="1" i="1" dirty="0" err="1" smtClean="0"/>
              <a:t>Giặc</a:t>
            </a:r>
            <a:r>
              <a:rPr lang="en-US" sz="2400" b="1" i="1" dirty="0" smtClean="0"/>
              <a:t> </a:t>
            </a:r>
            <a:r>
              <a:rPr lang="en-US" sz="2400" b="1" i="1" dirty="0"/>
              <a:t>Minh </a:t>
            </a:r>
            <a:r>
              <a:rPr lang="en-US" sz="2400" b="1" i="1" dirty="0" err="1"/>
              <a:t>đã</a:t>
            </a:r>
            <a:r>
              <a:rPr lang="en-US" sz="2400" b="1" i="1" dirty="0"/>
              <a:t> </a:t>
            </a:r>
            <a:r>
              <a:rPr lang="en-US" sz="2400" b="1" i="1" dirty="0" err="1"/>
              <a:t>gây</a:t>
            </a:r>
            <a:r>
              <a:rPr lang="en-US" sz="2400" b="1" i="1" dirty="0"/>
              <a:t> </a:t>
            </a:r>
            <a:r>
              <a:rPr lang="en-US" sz="2400" b="1" i="1" dirty="0" err="1"/>
              <a:t>ra</a:t>
            </a:r>
            <a:r>
              <a:rPr lang="en-US" sz="2400" b="1" i="1" dirty="0"/>
              <a:t> </a:t>
            </a:r>
            <a:r>
              <a:rPr lang="en-US" sz="2400" b="1" i="1" dirty="0" err="1"/>
              <a:t>những</a:t>
            </a:r>
            <a:r>
              <a:rPr lang="en-US" sz="2400" b="1" i="1" dirty="0"/>
              <a:t> </a:t>
            </a:r>
            <a:r>
              <a:rPr lang="en-US" sz="2800" b="1" i="1" dirty="0" err="1">
                <a:solidFill>
                  <a:srgbClr val="00B050"/>
                </a:solidFill>
              </a:rPr>
              <a:t>tội</a:t>
            </a:r>
            <a:r>
              <a:rPr lang="en-US" sz="2800" b="1" i="1" dirty="0">
                <a:solidFill>
                  <a:srgbClr val="00B050"/>
                </a:solidFill>
              </a:rPr>
              <a:t> </a:t>
            </a:r>
            <a:r>
              <a:rPr lang="en-US" sz="2800" b="1" i="1" dirty="0" err="1">
                <a:solidFill>
                  <a:srgbClr val="00B050"/>
                </a:solidFill>
              </a:rPr>
              <a:t>ác</a:t>
            </a:r>
            <a:r>
              <a:rPr lang="en-US" sz="2800" b="1" i="1" dirty="0">
                <a:solidFill>
                  <a:srgbClr val="00B050"/>
                </a:solidFill>
              </a:rPr>
              <a:t> </a:t>
            </a:r>
            <a:r>
              <a:rPr lang="en-US" sz="2400" b="1" i="1" dirty="0" err="1"/>
              <a:t>gì</a:t>
            </a:r>
            <a:r>
              <a:rPr lang="en-US" sz="2400" b="1" i="1" dirty="0"/>
              <a:t> </a:t>
            </a:r>
            <a:r>
              <a:rPr lang="en-US" sz="2400" b="1" i="1" dirty="0" err="1"/>
              <a:t>trên</a:t>
            </a:r>
            <a:r>
              <a:rPr lang="en-US" sz="2400" b="1" i="1" dirty="0"/>
              <a:t> </a:t>
            </a:r>
            <a:r>
              <a:rPr lang="en-US" sz="2400" b="1" i="1" dirty="0" err="1"/>
              <a:t>đất</a:t>
            </a:r>
            <a:r>
              <a:rPr lang="en-US" sz="2400" b="1" i="1" dirty="0"/>
              <a:t> </a:t>
            </a:r>
            <a:r>
              <a:rPr lang="en-US" sz="2400" b="1" i="1" dirty="0" err="1"/>
              <a:t>nước</a:t>
            </a:r>
            <a:r>
              <a:rPr lang="en-US" sz="2400" b="1" i="1" dirty="0"/>
              <a:t> ta?</a:t>
            </a:r>
            <a:endParaRPr lang="en-US" sz="2400" dirty="0"/>
          </a:p>
        </p:txBody>
      </p:sp>
      <p:sp>
        <p:nvSpPr>
          <p:cNvPr id="5" name="Rectangle 4"/>
          <p:cNvSpPr/>
          <p:nvPr/>
        </p:nvSpPr>
        <p:spPr>
          <a:xfrm>
            <a:off x="3496386" y="4799490"/>
            <a:ext cx="3082214" cy="1323439"/>
          </a:xfrm>
          <a:prstGeom prst="rect">
            <a:avLst/>
          </a:prstGeom>
        </p:spPr>
        <p:txBody>
          <a:bodyPr wrap="square">
            <a:spAutoFit/>
          </a:bodyPr>
          <a:lstStyle/>
          <a:p>
            <a:r>
              <a:rPr lang="en-US" sz="2600" b="1" i="1" dirty="0" smtClean="0"/>
              <a:t>3. </a:t>
            </a:r>
            <a:r>
              <a:rPr lang="en-US" sz="2600" b="1" i="1" dirty="0" err="1" smtClean="0"/>
              <a:t>Dự</a:t>
            </a:r>
            <a:r>
              <a:rPr lang="en-US" sz="2600" b="1" i="1" dirty="0" smtClean="0"/>
              <a:t> </a:t>
            </a:r>
            <a:r>
              <a:rPr lang="en-US" sz="2600" b="1" i="1" dirty="0" err="1"/>
              <a:t>đoán</a:t>
            </a:r>
            <a:r>
              <a:rPr lang="en-US" sz="2600" b="1" i="1" dirty="0"/>
              <a:t> </a:t>
            </a:r>
            <a:r>
              <a:rPr lang="en-US" sz="2600" b="1" i="1" dirty="0" err="1"/>
              <a:t>về</a:t>
            </a:r>
            <a:r>
              <a:rPr lang="en-US" sz="2600" b="1" i="1" dirty="0"/>
              <a:t> </a:t>
            </a:r>
            <a:endParaRPr lang="en-US" sz="2600" b="1" i="1" dirty="0" smtClean="0"/>
          </a:p>
          <a:p>
            <a:r>
              <a:rPr lang="en-US" sz="2800" b="1" i="1" dirty="0" err="1" smtClean="0">
                <a:solidFill>
                  <a:schemeClr val="accent5">
                    <a:lumMod val="20000"/>
                    <a:lumOff val="80000"/>
                  </a:schemeClr>
                </a:solidFill>
              </a:rPr>
              <a:t>diễn</a:t>
            </a:r>
            <a:r>
              <a:rPr lang="en-US" sz="2800" b="1" i="1" dirty="0" smtClean="0">
                <a:solidFill>
                  <a:schemeClr val="accent5">
                    <a:lumMod val="20000"/>
                    <a:lumOff val="80000"/>
                  </a:schemeClr>
                </a:solidFill>
              </a:rPr>
              <a:t> </a:t>
            </a:r>
            <a:r>
              <a:rPr lang="en-US" sz="2800" b="1" i="1" dirty="0" err="1">
                <a:solidFill>
                  <a:schemeClr val="accent5">
                    <a:lumMod val="20000"/>
                    <a:lumOff val="80000"/>
                  </a:schemeClr>
                </a:solidFill>
              </a:rPr>
              <a:t>biến</a:t>
            </a:r>
            <a:r>
              <a:rPr lang="en-US" sz="2800" b="1" i="1" dirty="0">
                <a:solidFill>
                  <a:schemeClr val="accent5">
                    <a:lumMod val="20000"/>
                    <a:lumOff val="80000"/>
                  </a:schemeClr>
                </a:solidFill>
              </a:rPr>
              <a:t> </a:t>
            </a:r>
            <a:r>
              <a:rPr lang="en-US" sz="2600" b="1" i="1" dirty="0" err="1"/>
              <a:t>tiếp</a:t>
            </a:r>
            <a:r>
              <a:rPr lang="en-US" sz="2600" b="1" i="1" dirty="0"/>
              <a:t> </a:t>
            </a:r>
            <a:r>
              <a:rPr lang="en-US" sz="2600" b="1" i="1" dirty="0" err="1"/>
              <a:t>theo</a:t>
            </a:r>
            <a:r>
              <a:rPr lang="en-US" sz="2600" b="1" i="1" dirty="0"/>
              <a:t> </a:t>
            </a:r>
            <a:r>
              <a:rPr lang="en-US" sz="2600" b="1" i="1" dirty="0" err="1"/>
              <a:t>của</a:t>
            </a:r>
            <a:r>
              <a:rPr lang="en-US" sz="2600" b="1" i="1" dirty="0"/>
              <a:t> </a:t>
            </a:r>
            <a:r>
              <a:rPr lang="en-US" sz="2600" b="1" i="1" dirty="0" err="1"/>
              <a:t>cuộc</a:t>
            </a:r>
            <a:r>
              <a:rPr lang="en-US" sz="2600" b="1" i="1" dirty="0"/>
              <a:t> </a:t>
            </a:r>
            <a:r>
              <a:rPr lang="en-US" sz="2600" b="1" i="1" dirty="0" err="1"/>
              <a:t>khởi</a:t>
            </a:r>
            <a:r>
              <a:rPr lang="en-US" sz="2600" b="1" i="1" dirty="0"/>
              <a:t> </a:t>
            </a:r>
            <a:r>
              <a:rPr lang="en-US" sz="2600" b="1" i="1" dirty="0" err="1"/>
              <a:t>nghĩa</a:t>
            </a:r>
            <a:r>
              <a:rPr lang="en-US" sz="2600" b="1" i="1" dirty="0" smtClean="0"/>
              <a:t>?</a:t>
            </a:r>
            <a:endParaRPr lang="en-US" sz="2600" dirty="0"/>
          </a:p>
        </p:txBody>
      </p:sp>
      <p:sp>
        <p:nvSpPr>
          <p:cNvPr id="7" name="Rectangle 6"/>
          <p:cNvSpPr/>
          <p:nvPr/>
        </p:nvSpPr>
        <p:spPr>
          <a:xfrm>
            <a:off x="9236177" y="1323182"/>
            <a:ext cx="2841522" cy="1631216"/>
          </a:xfrm>
          <a:prstGeom prst="rect">
            <a:avLst/>
          </a:prstGeom>
        </p:spPr>
        <p:txBody>
          <a:bodyPr wrap="square">
            <a:spAutoFit/>
          </a:bodyPr>
          <a:lstStyle/>
          <a:p>
            <a:r>
              <a:rPr lang="en-US" sz="2400" b="1" i="1" dirty="0" smtClean="0"/>
              <a:t>5. So </a:t>
            </a:r>
            <a:r>
              <a:rPr lang="en-US" sz="2400" b="1" i="1" dirty="0" err="1"/>
              <a:t>với</a:t>
            </a:r>
            <a:r>
              <a:rPr lang="en-US" sz="2400" b="1" i="1" dirty="0"/>
              <a:t> </a:t>
            </a:r>
            <a:r>
              <a:rPr lang="en-US" sz="2400" b="1" i="1" dirty="0" err="1"/>
              <a:t>các</a:t>
            </a:r>
            <a:r>
              <a:rPr lang="en-US" sz="2400" b="1" i="1" dirty="0"/>
              <a:t> </a:t>
            </a:r>
            <a:r>
              <a:rPr lang="en-US" sz="2400" b="1" i="1" dirty="0" err="1"/>
              <a:t>phần</a:t>
            </a:r>
            <a:r>
              <a:rPr lang="en-US" sz="2400" b="1" i="1" dirty="0"/>
              <a:t> </a:t>
            </a:r>
            <a:r>
              <a:rPr lang="en-US" sz="2400" b="1" i="1" dirty="0" err="1"/>
              <a:t>trên</a:t>
            </a:r>
            <a:r>
              <a:rPr lang="en-US" sz="2400" b="1" i="1" dirty="0"/>
              <a:t>, </a:t>
            </a:r>
            <a:r>
              <a:rPr lang="en-US" sz="2800" b="1" i="1" dirty="0" err="1" smtClean="0">
                <a:solidFill>
                  <a:srgbClr val="FFFF00"/>
                </a:solidFill>
              </a:rPr>
              <a:t>giọng</a:t>
            </a:r>
            <a:r>
              <a:rPr lang="en-US" sz="2800" b="1" i="1" dirty="0" smtClean="0">
                <a:solidFill>
                  <a:srgbClr val="FFFF00"/>
                </a:solidFill>
              </a:rPr>
              <a:t> </a:t>
            </a:r>
            <a:r>
              <a:rPr lang="en-US" sz="2800" b="1" i="1" dirty="0" err="1" smtClean="0">
                <a:solidFill>
                  <a:srgbClr val="FFFF00"/>
                </a:solidFill>
              </a:rPr>
              <a:t>điệu</a:t>
            </a:r>
            <a:endParaRPr lang="en-US" sz="2800" b="1" i="1" dirty="0" smtClean="0">
              <a:solidFill>
                <a:srgbClr val="FFFF00"/>
              </a:solidFill>
            </a:endParaRPr>
          </a:p>
          <a:p>
            <a:r>
              <a:rPr lang="en-US" sz="2400" b="1" i="1" dirty="0" err="1" smtClean="0"/>
              <a:t>nghị</a:t>
            </a:r>
            <a:r>
              <a:rPr lang="en-US" sz="2400" b="1" i="1" dirty="0" smtClean="0"/>
              <a:t> </a:t>
            </a:r>
            <a:r>
              <a:rPr lang="en-US" sz="2400" b="1" i="1" dirty="0" err="1"/>
              <a:t>luận</a:t>
            </a:r>
            <a:r>
              <a:rPr lang="en-US" sz="2400" b="1" i="1" dirty="0"/>
              <a:t> ở </a:t>
            </a:r>
            <a:r>
              <a:rPr lang="en-US" sz="2400" b="1" i="1" dirty="0" err="1"/>
              <a:t>phần</a:t>
            </a:r>
            <a:r>
              <a:rPr lang="en-US" sz="2400" b="1" i="1" dirty="0"/>
              <a:t> 4 </a:t>
            </a:r>
            <a:r>
              <a:rPr lang="en-US" sz="2400" b="1" i="1" dirty="0" err="1"/>
              <a:t>có</a:t>
            </a:r>
            <a:r>
              <a:rPr lang="en-US" sz="2400" b="1" i="1" dirty="0"/>
              <a:t> </a:t>
            </a:r>
            <a:r>
              <a:rPr lang="en-US" sz="2400" b="1" i="1" dirty="0" err="1"/>
              <a:t>gì</a:t>
            </a:r>
            <a:r>
              <a:rPr lang="en-US" sz="2400" b="1" i="1" dirty="0"/>
              <a:t> </a:t>
            </a:r>
            <a:r>
              <a:rPr lang="en-US" sz="2400" b="1" i="1" dirty="0" err="1"/>
              <a:t>khác</a:t>
            </a:r>
            <a:r>
              <a:rPr lang="en-US" sz="2400" b="1" i="1" dirty="0"/>
              <a:t> </a:t>
            </a:r>
            <a:r>
              <a:rPr lang="en-US" sz="2400" b="1" i="1" dirty="0" err="1"/>
              <a:t>biệt</a:t>
            </a:r>
            <a:r>
              <a:rPr lang="en-US" sz="2400" b="1" i="1" dirty="0"/>
              <a:t>?</a:t>
            </a:r>
            <a:endParaRPr lang="en-US" sz="2400" dirty="0"/>
          </a:p>
        </p:txBody>
      </p:sp>
    </p:spTree>
    <p:extLst>
      <p:ext uri="{BB962C8B-B14F-4D97-AF65-F5344CB8AC3E}">
        <p14:creationId xmlns:p14="http://schemas.microsoft.com/office/powerpoint/2010/main" val="2391061379"/>
      </p:ext>
    </p:extLst>
  </p:cSld>
  <p:clrMapOvr>
    <a:masterClrMapping/>
  </p:clrMapOvr>
  <p:transition spd="slow">
    <p:split orient="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nodeType="clickEffect">
                                  <p:stCondLst>
                                    <p:cond delay="0"/>
                                  </p:stCondLst>
                                  <p:childTnLst>
                                    <p:set>
                                      <p:cBhvr>
                                        <p:cTn id="6" dur="1" fill="hold">
                                          <p:stCondLst>
                                            <p:cond delay="0"/>
                                          </p:stCondLst>
                                        </p:cTn>
                                        <p:tgtEl>
                                          <p:spTgt spid="37"/>
                                        </p:tgtEl>
                                        <p:attrNameLst>
                                          <p:attrName>style.visibility</p:attrName>
                                        </p:attrNameLst>
                                      </p:cBhvr>
                                      <p:to>
                                        <p:strVal val="visible"/>
                                      </p:to>
                                    </p:set>
                                    <p:animEffect transition="in" filter="circle(in)">
                                      <p:cBhvr>
                                        <p:cTn id="7" dur="2000"/>
                                        <p:tgtEl>
                                          <p:spTgt spid="37"/>
                                        </p:tgtEl>
                                      </p:cBhvr>
                                    </p:animEffect>
                                  </p:childTnLst>
                                </p:cTn>
                              </p:par>
                            </p:childTnLst>
                          </p:cTn>
                        </p:par>
                      </p:childTnLst>
                    </p:cTn>
                  </p:par>
                  <p:par>
                    <p:cTn id="8" fill="hold">
                      <p:stCondLst>
                        <p:cond delay="indefinite"/>
                      </p:stCondLst>
                      <p:childTnLst>
                        <p:par>
                          <p:cTn id="9" fill="hold">
                            <p:stCondLst>
                              <p:cond delay="0"/>
                            </p:stCondLst>
                            <p:childTnLst>
                              <p:par>
                                <p:cTn id="10" presetID="53" presetClass="entr" presetSubtype="16" fill="hold" grpId="0" nodeType="clickEffect">
                                  <p:stCondLst>
                                    <p:cond delay="0"/>
                                  </p:stCondLst>
                                  <p:childTnLst>
                                    <p:set>
                                      <p:cBhvr>
                                        <p:cTn id="11" dur="1" fill="hold">
                                          <p:stCondLst>
                                            <p:cond delay="0"/>
                                          </p:stCondLst>
                                        </p:cTn>
                                        <p:tgtEl>
                                          <p:spTgt spid="3"/>
                                        </p:tgtEl>
                                        <p:attrNameLst>
                                          <p:attrName>style.visibility</p:attrName>
                                        </p:attrNameLst>
                                      </p:cBhvr>
                                      <p:to>
                                        <p:strVal val="visible"/>
                                      </p:to>
                                    </p:set>
                                    <p:anim calcmode="lin" valueType="num">
                                      <p:cBhvr>
                                        <p:cTn id="12" dur="500" fill="hold"/>
                                        <p:tgtEl>
                                          <p:spTgt spid="3"/>
                                        </p:tgtEl>
                                        <p:attrNameLst>
                                          <p:attrName>ppt_w</p:attrName>
                                        </p:attrNameLst>
                                      </p:cBhvr>
                                      <p:tavLst>
                                        <p:tav tm="0">
                                          <p:val>
                                            <p:fltVal val="0"/>
                                          </p:val>
                                        </p:tav>
                                        <p:tav tm="100000">
                                          <p:val>
                                            <p:strVal val="#ppt_w"/>
                                          </p:val>
                                        </p:tav>
                                      </p:tavLst>
                                    </p:anim>
                                    <p:anim calcmode="lin" valueType="num">
                                      <p:cBhvr>
                                        <p:cTn id="13" dur="500" fill="hold"/>
                                        <p:tgtEl>
                                          <p:spTgt spid="3"/>
                                        </p:tgtEl>
                                        <p:attrNameLst>
                                          <p:attrName>ppt_h</p:attrName>
                                        </p:attrNameLst>
                                      </p:cBhvr>
                                      <p:tavLst>
                                        <p:tav tm="0">
                                          <p:val>
                                            <p:fltVal val="0"/>
                                          </p:val>
                                        </p:tav>
                                        <p:tav tm="100000">
                                          <p:val>
                                            <p:strVal val="#ppt_h"/>
                                          </p:val>
                                        </p:tav>
                                      </p:tavLst>
                                    </p:anim>
                                    <p:animEffect transition="in" filter="fade">
                                      <p:cBhvr>
                                        <p:cTn id="14" dur="500"/>
                                        <p:tgtEl>
                                          <p:spTgt spid="3"/>
                                        </p:tgtEl>
                                      </p:cBhvr>
                                    </p:animEffect>
                                  </p:childTnLst>
                                </p:cTn>
                              </p:par>
                            </p:childTnLst>
                          </p:cTn>
                        </p:par>
                      </p:childTnLst>
                    </p:cTn>
                  </p:par>
                  <p:par>
                    <p:cTn id="15" fill="hold">
                      <p:stCondLst>
                        <p:cond delay="indefinite"/>
                      </p:stCondLst>
                      <p:childTnLst>
                        <p:par>
                          <p:cTn id="16" fill="hold">
                            <p:stCondLst>
                              <p:cond delay="0"/>
                            </p:stCondLst>
                            <p:childTnLst>
                              <p:par>
                                <p:cTn id="17" presetID="53" presetClass="entr" presetSubtype="16" fill="hold" grpId="0" nodeType="clickEffect">
                                  <p:stCondLst>
                                    <p:cond delay="0"/>
                                  </p:stCondLst>
                                  <p:childTnLst>
                                    <p:set>
                                      <p:cBhvr>
                                        <p:cTn id="18" dur="1" fill="hold">
                                          <p:stCondLst>
                                            <p:cond delay="0"/>
                                          </p:stCondLst>
                                        </p:cTn>
                                        <p:tgtEl>
                                          <p:spTgt spid="44"/>
                                        </p:tgtEl>
                                        <p:attrNameLst>
                                          <p:attrName>style.visibility</p:attrName>
                                        </p:attrNameLst>
                                      </p:cBhvr>
                                      <p:to>
                                        <p:strVal val="visible"/>
                                      </p:to>
                                    </p:set>
                                    <p:anim calcmode="lin" valueType="num">
                                      <p:cBhvr>
                                        <p:cTn id="19" dur="500" fill="hold"/>
                                        <p:tgtEl>
                                          <p:spTgt spid="44"/>
                                        </p:tgtEl>
                                        <p:attrNameLst>
                                          <p:attrName>ppt_w</p:attrName>
                                        </p:attrNameLst>
                                      </p:cBhvr>
                                      <p:tavLst>
                                        <p:tav tm="0">
                                          <p:val>
                                            <p:fltVal val="0"/>
                                          </p:val>
                                        </p:tav>
                                        <p:tav tm="100000">
                                          <p:val>
                                            <p:strVal val="#ppt_w"/>
                                          </p:val>
                                        </p:tav>
                                      </p:tavLst>
                                    </p:anim>
                                    <p:anim calcmode="lin" valueType="num">
                                      <p:cBhvr>
                                        <p:cTn id="20" dur="500" fill="hold"/>
                                        <p:tgtEl>
                                          <p:spTgt spid="44"/>
                                        </p:tgtEl>
                                        <p:attrNameLst>
                                          <p:attrName>ppt_h</p:attrName>
                                        </p:attrNameLst>
                                      </p:cBhvr>
                                      <p:tavLst>
                                        <p:tav tm="0">
                                          <p:val>
                                            <p:fltVal val="0"/>
                                          </p:val>
                                        </p:tav>
                                        <p:tav tm="100000">
                                          <p:val>
                                            <p:strVal val="#ppt_h"/>
                                          </p:val>
                                        </p:tav>
                                      </p:tavLst>
                                    </p:anim>
                                    <p:animEffect transition="in" filter="fade">
                                      <p:cBhvr>
                                        <p:cTn id="21" dur="500"/>
                                        <p:tgtEl>
                                          <p:spTgt spid="44"/>
                                        </p:tgtEl>
                                      </p:cBhvr>
                                    </p:animEffect>
                                  </p:childTnLst>
                                </p:cTn>
                              </p:par>
                            </p:childTnLst>
                          </p:cTn>
                        </p:par>
                      </p:childTnLst>
                    </p:cTn>
                  </p:par>
                  <p:par>
                    <p:cTn id="22" fill="hold">
                      <p:stCondLst>
                        <p:cond delay="indefinite"/>
                      </p:stCondLst>
                      <p:childTnLst>
                        <p:par>
                          <p:cTn id="23" fill="hold">
                            <p:stCondLst>
                              <p:cond delay="0"/>
                            </p:stCondLst>
                            <p:childTnLst>
                              <p:par>
                                <p:cTn id="24" presetID="6" presetClass="entr" presetSubtype="16" fill="hold" grpId="0" nodeType="clickEffect">
                                  <p:stCondLst>
                                    <p:cond delay="0"/>
                                  </p:stCondLst>
                                  <p:childTnLst>
                                    <p:set>
                                      <p:cBhvr>
                                        <p:cTn id="25" dur="1" fill="hold">
                                          <p:stCondLst>
                                            <p:cond delay="0"/>
                                          </p:stCondLst>
                                        </p:cTn>
                                        <p:tgtEl>
                                          <p:spTgt spid="4"/>
                                        </p:tgtEl>
                                        <p:attrNameLst>
                                          <p:attrName>style.visibility</p:attrName>
                                        </p:attrNameLst>
                                      </p:cBhvr>
                                      <p:to>
                                        <p:strVal val="visible"/>
                                      </p:to>
                                    </p:set>
                                    <p:animEffect transition="in" filter="circle(in)">
                                      <p:cBhvr>
                                        <p:cTn id="26" dur="2000"/>
                                        <p:tgtEl>
                                          <p:spTgt spid="4"/>
                                        </p:tgtEl>
                                      </p:cBhvr>
                                    </p:animEffect>
                                  </p:childTnLst>
                                </p:cTn>
                              </p:par>
                            </p:childTnLst>
                          </p:cTn>
                        </p:par>
                      </p:childTnLst>
                    </p:cTn>
                  </p:par>
                  <p:par>
                    <p:cTn id="27" fill="hold">
                      <p:stCondLst>
                        <p:cond delay="indefinite"/>
                      </p:stCondLst>
                      <p:childTnLst>
                        <p:par>
                          <p:cTn id="28" fill="hold">
                            <p:stCondLst>
                              <p:cond delay="0"/>
                            </p:stCondLst>
                            <p:childTnLst>
                              <p:par>
                                <p:cTn id="29" presetID="53" presetClass="entr" presetSubtype="16" fill="hold" nodeType="clickEffect">
                                  <p:stCondLst>
                                    <p:cond delay="0"/>
                                  </p:stCondLst>
                                  <p:childTnLst>
                                    <p:set>
                                      <p:cBhvr>
                                        <p:cTn id="30" dur="1" fill="hold">
                                          <p:stCondLst>
                                            <p:cond delay="0"/>
                                          </p:stCondLst>
                                        </p:cTn>
                                        <p:tgtEl>
                                          <p:spTgt spid="40"/>
                                        </p:tgtEl>
                                        <p:attrNameLst>
                                          <p:attrName>style.visibility</p:attrName>
                                        </p:attrNameLst>
                                      </p:cBhvr>
                                      <p:to>
                                        <p:strVal val="visible"/>
                                      </p:to>
                                    </p:set>
                                    <p:anim calcmode="lin" valueType="num">
                                      <p:cBhvr>
                                        <p:cTn id="31" dur="500" fill="hold"/>
                                        <p:tgtEl>
                                          <p:spTgt spid="40"/>
                                        </p:tgtEl>
                                        <p:attrNameLst>
                                          <p:attrName>ppt_w</p:attrName>
                                        </p:attrNameLst>
                                      </p:cBhvr>
                                      <p:tavLst>
                                        <p:tav tm="0">
                                          <p:val>
                                            <p:fltVal val="0"/>
                                          </p:val>
                                        </p:tav>
                                        <p:tav tm="100000">
                                          <p:val>
                                            <p:strVal val="#ppt_w"/>
                                          </p:val>
                                        </p:tav>
                                      </p:tavLst>
                                    </p:anim>
                                    <p:anim calcmode="lin" valueType="num">
                                      <p:cBhvr>
                                        <p:cTn id="32" dur="500" fill="hold"/>
                                        <p:tgtEl>
                                          <p:spTgt spid="40"/>
                                        </p:tgtEl>
                                        <p:attrNameLst>
                                          <p:attrName>ppt_h</p:attrName>
                                        </p:attrNameLst>
                                      </p:cBhvr>
                                      <p:tavLst>
                                        <p:tav tm="0">
                                          <p:val>
                                            <p:fltVal val="0"/>
                                          </p:val>
                                        </p:tav>
                                        <p:tav tm="100000">
                                          <p:val>
                                            <p:strVal val="#ppt_h"/>
                                          </p:val>
                                        </p:tav>
                                      </p:tavLst>
                                    </p:anim>
                                    <p:animEffect transition="in" filter="fade">
                                      <p:cBhvr>
                                        <p:cTn id="33" dur="500"/>
                                        <p:tgtEl>
                                          <p:spTgt spid="40"/>
                                        </p:tgtEl>
                                      </p:cBhvr>
                                    </p:animEffect>
                                  </p:childTnLst>
                                </p:cTn>
                              </p:par>
                            </p:childTnLst>
                          </p:cTn>
                        </p:par>
                      </p:childTnLst>
                    </p:cTn>
                  </p:par>
                  <p:par>
                    <p:cTn id="34" fill="hold">
                      <p:stCondLst>
                        <p:cond delay="indefinite"/>
                      </p:stCondLst>
                      <p:childTnLst>
                        <p:par>
                          <p:cTn id="35" fill="hold">
                            <p:stCondLst>
                              <p:cond delay="0"/>
                            </p:stCondLst>
                            <p:childTnLst>
                              <p:par>
                                <p:cTn id="36" presetID="6" presetClass="entr" presetSubtype="16" fill="hold" grpId="0" nodeType="clickEffect">
                                  <p:stCondLst>
                                    <p:cond delay="0"/>
                                  </p:stCondLst>
                                  <p:childTnLst>
                                    <p:set>
                                      <p:cBhvr>
                                        <p:cTn id="37" dur="1" fill="hold">
                                          <p:stCondLst>
                                            <p:cond delay="0"/>
                                          </p:stCondLst>
                                        </p:cTn>
                                        <p:tgtEl>
                                          <p:spTgt spid="5"/>
                                        </p:tgtEl>
                                        <p:attrNameLst>
                                          <p:attrName>style.visibility</p:attrName>
                                        </p:attrNameLst>
                                      </p:cBhvr>
                                      <p:to>
                                        <p:strVal val="visible"/>
                                      </p:to>
                                    </p:set>
                                    <p:animEffect transition="in" filter="circle(in)">
                                      <p:cBhvr>
                                        <p:cTn id="38" dur="2000"/>
                                        <p:tgtEl>
                                          <p:spTgt spid="5"/>
                                        </p:tgtEl>
                                      </p:cBhvr>
                                    </p:animEffect>
                                  </p:childTnLst>
                                </p:cTn>
                              </p:par>
                            </p:childTnLst>
                          </p:cTn>
                        </p:par>
                      </p:childTnLst>
                    </p:cTn>
                  </p:par>
                  <p:par>
                    <p:cTn id="39" fill="hold">
                      <p:stCondLst>
                        <p:cond delay="indefinite"/>
                      </p:stCondLst>
                      <p:childTnLst>
                        <p:par>
                          <p:cTn id="40" fill="hold">
                            <p:stCondLst>
                              <p:cond delay="0"/>
                            </p:stCondLst>
                            <p:childTnLst>
                              <p:par>
                                <p:cTn id="41" presetID="31" presetClass="entr" presetSubtype="0" fill="hold" grpId="0" nodeType="clickEffect">
                                  <p:stCondLst>
                                    <p:cond delay="0"/>
                                  </p:stCondLst>
                                  <p:childTnLst>
                                    <p:set>
                                      <p:cBhvr>
                                        <p:cTn id="42" dur="1" fill="hold">
                                          <p:stCondLst>
                                            <p:cond delay="0"/>
                                          </p:stCondLst>
                                        </p:cTn>
                                        <p:tgtEl>
                                          <p:spTgt spid="65"/>
                                        </p:tgtEl>
                                        <p:attrNameLst>
                                          <p:attrName>style.visibility</p:attrName>
                                        </p:attrNameLst>
                                      </p:cBhvr>
                                      <p:to>
                                        <p:strVal val="visible"/>
                                      </p:to>
                                    </p:set>
                                    <p:anim calcmode="lin" valueType="num">
                                      <p:cBhvr>
                                        <p:cTn id="43" dur="1000" fill="hold"/>
                                        <p:tgtEl>
                                          <p:spTgt spid="65"/>
                                        </p:tgtEl>
                                        <p:attrNameLst>
                                          <p:attrName>ppt_w</p:attrName>
                                        </p:attrNameLst>
                                      </p:cBhvr>
                                      <p:tavLst>
                                        <p:tav tm="0">
                                          <p:val>
                                            <p:fltVal val="0"/>
                                          </p:val>
                                        </p:tav>
                                        <p:tav tm="100000">
                                          <p:val>
                                            <p:strVal val="#ppt_w"/>
                                          </p:val>
                                        </p:tav>
                                      </p:tavLst>
                                    </p:anim>
                                    <p:anim calcmode="lin" valueType="num">
                                      <p:cBhvr>
                                        <p:cTn id="44" dur="1000" fill="hold"/>
                                        <p:tgtEl>
                                          <p:spTgt spid="65"/>
                                        </p:tgtEl>
                                        <p:attrNameLst>
                                          <p:attrName>ppt_h</p:attrName>
                                        </p:attrNameLst>
                                      </p:cBhvr>
                                      <p:tavLst>
                                        <p:tav tm="0">
                                          <p:val>
                                            <p:fltVal val="0"/>
                                          </p:val>
                                        </p:tav>
                                        <p:tav tm="100000">
                                          <p:val>
                                            <p:strVal val="#ppt_h"/>
                                          </p:val>
                                        </p:tav>
                                      </p:tavLst>
                                    </p:anim>
                                    <p:anim calcmode="lin" valueType="num">
                                      <p:cBhvr>
                                        <p:cTn id="45" dur="1000" fill="hold"/>
                                        <p:tgtEl>
                                          <p:spTgt spid="65"/>
                                        </p:tgtEl>
                                        <p:attrNameLst>
                                          <p:attrName>style.rotation</p:attrName>
                                        </p:attrNameLst>
                                      </p:cBhvr>
                                      <p:tavLst>
                                        <p:tav tm="0">
                                          <p:val>
                                            <p:fltVal val="90"/>
                                          </p:val>
                                        </p:tav>
                                        <p:tav tm="100000">
                                          <p:val>
                                            <p:fltVal val="0"/>
                                          </p:val>
                                        </p:tav>
                                      </p:tavLst>
                                    </p:anim>
                                    <p:animEffect transition="in" filter="fade">
                                      <p:cBhvr>
                                        <p:cTn id="46" dur="1000"/>
                                        <p:tgtEl>
                                          <p:spTgt spid="65"/>
                                        </p:tgtEl>
                                      </p:cBhvr>
                                    </p:animEffect>
                                  </p:childTnLst>
                                </p:cTn>
                              </p:par>
                            </p:childTnLst>
                          </p:cTn>
                        </p:par>
                      </p:childTnLst>
                    </p:cTn>
                  </p:par>
                  <p:par>
                    <p:cTn id="47" fill="hold">
                      <p:stCondLst>
                        <p:cond delay="indefinite"/>
                      </p:stCondLst>
                      <p:childTnLst>
                        <p:par>
                          <p:cTn id="48" fill="hold">
                            <p:stCondLst>
                              <p:cond delay="0"/>
                            </p:stCondLst>
                            <p:childTnLst>
                              <p:par>
                                <p:cTn id="49" presetID="14" presetClass="entr" presetSubtype="10" fill="hold" grpId="0" nodeType="clickEffect">
                                  <p:stCondLst>
                                    <p:cond delay="0"/>
                                  </p:stCondLst>
                                  <p:childTnLst>
                                    <p:set>
                                      <p:cBhvr>
                                        <p:cTn id="50" dur="1" fill="hold">
                                          <p:stCondLst>
                                            <p:cond delay="0"/>
                                          </p:stCondLst>
                                        </p:cTn>
                                        <p:tgtEl>
                                          <p:spTgt spid="66"/>
                                        </p:tgtEl>
                                        <p:attrNameLst>
                                          <p:attrName>style.visibility</p:attrName>
                                        </p:attrNameLst>
                                      </p:cBhvr>
                                      <p:to>
                                        <p:strVal val="visible"/>
                                      </p:to>
                                    </p:set>
                                    <p:animEffect transition="in" filter="randombar(horizontal)">
                                      <p:cBhvr>
                                        <p:cTn id="51" dur="500"/>
                                        <p:tgtEl>
                                          <p:spTgt spid="66"/>
                                        </p:tgtEl>
                                      </p:cBhvr>
                                    </p:animEffect>
                                  </p:childTnLst>
                                </p:cTn>
                              </p:par>
                            </p:childTnLst>
                          </p:cTn>
                        </p:par>
                      </p:childTnLst>
                    </p:cTn>
                  </p:par>
                  <p:par>
                    <p:cTn id="52" fill="hold">
                      <p:stCondLst>
                        <p:cond delay="indefinite"/>
                      </p:stCondLst>
                      <p:childTnLst>
                        <p:par>
                          <p:cTn id="53" fill="hold">
                            <p:stCondLst>
                              <p:cond delay="0"/>
                            </p:stCondLst>
                            <p:childTnLst>
                              <p:par>
                                <p:cTn id="54" presetID="31" presetClass="entr" presetSubtype="0" fill="hold" grpId="0" nodeType="clickEffect">
                                  <p:stCondLst>
                                    <p:cond delay="0"/>
                                  </p:stCondLst>
                                  <p:childTnLst>
                                    <p:set>
                                      <p:cBhvr>
                                        <p:cTn id="55" dur="1" fill="hold">
                                          <p:stCondLst>
                                            <p:cond delay="0"/>
                                          </p:stCondLst>
                                        </p:cTn>
                                        <p:tgtEl>
                                          <p:spTgt spid="47"/>
                                        </p:tgtEl>
                                        <p:attrNameLst>
                                          <p:attrName>style.visibility</p:attrName>
                                        </p:attrNameLst>
                                      </p:cBhvr>
                                      <p:to>
                                        <p:strVal val="visible"/>
                                      </p:to>
                                    </p:set>
                                    <p:anim calcmode="lin" valueType="num">
                                      <p:cBhvr>
                                        <p:cTn id="56" dur="1000" fill="hold"/>
                                        <p:tgtEl>
                                          <p:spTgt spid="47"/>
                                        </p:tgtEl>
                                        <p:attrNameLst>
                                          <p:attrName>ppt_w</p:attrName>
                                        </p:attrNameLst>
                                      </p:cBhvr>
                                      <p:tavLst>
                                        <p:tav tm="0">
                                          <p:val>
                                            <p:fltVal val="0"/>
                                          </p:val>
                                        </p:tav>
                                        <p:tav tm="100000">
                                          <p:val>
                                            <p:strVal val="#ppt_w"/>
                                          </p:val>
                                        </p:tav>
                                      </p:tavLst>
                                    </p:anim>
                                    <p:anim calcmode="lin" valueType="num">
                                      <p:cBhvr>
                                        <p:cTn id="57" dur="1000" fill="hold"/>
                                        <p:tgtEl>
                                          <p:spTgt spid="47"/>
                                        </p:tgtEl>
                                        <p:attrNameLst>
                                          <p:attrName>ppt_h</p:attrName>
                                        </p:attrNameLst>
                                      </p:cBhvr>
                                      <p:tavLst>
                                        <p:tav tm="0">
                                          <p:val>
                                            <p:fltVal val="0"/>
                                          </p:val>
                                        </p:tav>
                                        <p:tav tm="100000">
                                          <p:val>
                                            <p:strVal val="#ppt_h"/>
                                          </p:val>
                                        </p:tav>
                                      </p:tavLst>
                                    </p:anim>
                                    <p:anim calcmode="lin" valueType="num">
                                      <p:cBhvr>
                                        <p:cTn id="58" dur="1000" fill="hold"/>
                                        <p:tgtEl>
                                          <p:spTgt spid="47"/>
                                        </p:tgtEl>
                                        <p:attrNameLst>
                                          <p:attrName>style.rotation</p:attrName>
                                        </p:attrNameLst>
                                      </p:cBhvr>
                                      <p:tavLst>
                                        <p:tav tm="0">
                                          <p:val>
                                            <p:fltVal val="90"/>
                                          </p:val>
                                        </p:tav>
                                        <p:tav tm="100000">
                                          <p:val>
                                            <p:fltVal val="0"/>
                                          </p:val>
                                        </p:tav>
                                      </p:tavLst>
                                    </p:anim>
                                    <p:animEffect transition="in" filter="fade">
                                      <p:cBhvr>
                                        <p:cTn id="59" dur="1000"/>
                                        <p:tgtEl>
                                          <p:spTgt spid="47"/>
                                        </p:tgtEl>
                                      </p:cBhvr>
                                    </p:animEffect>
                                  </p:childTnLst>
                                </p:cTn>
                              </p:par>
                            </p:childTnLst>
                          </p:cTn>
                        </p:par>
                      </p:childTnLst>
                    </p:cTn>
                  </p:par>
                  <p:par>
                    <p:cTn id="60" fill="hold">
                      <p:stCondLst>
                        <p:cond delay="indefinite"/>
                      </p:stCondLst>
                      <p:childTnLst>
                        <p:par>
                          <p:cTn id="61" fill="hold">
                            <p:stCondLst>
                              <p:cond delay="0"/>
                            </p:stCondLst>
                            <p:childTnLst>
                              <p:par>
                                <p:cTn id="62" presetID="14" presetClass="entr" presetSubtype="10" fill="hold" grpId="0" nodeType="clickEffect">
                                  <p:stCondLst>
                                    <p:cond delay="0"/>
                                  </p:stCondLst>
                                  <p:childTnLst>
                                    <p:set>
                                      <p:cBhvr>
                                        <p:cTn id="63" dur="1" fill="hold">
                                          <p:stCondLst>
                                            <p:cond delay="0"/>
                                          </p:stCondLst>
                                        </p:cTn>
                                        <p:tgtEl>
                                          <p:spTgt spid="7"/>
                                        </p:tgtEl>
                                        <p:attrNameLst>
                                          <p:attrName>style.visibility</p:attrName>
                                        </p:attrNameLst>
                                      </p:cBhvr>
                                      <p:to>
                                        <p:strVal val="visible"/>
                                      </p:to>
                                    </p:set>
                                    <p:animEffect transition="in" filter="randombar(horizontal)">
                                      <p:cBhvr>
                                        <p:cTn id="64"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 grpId="0" animBg="1"/>
      <p:bldP spid="47" grpId="0" animBg="1"/>
      <p:bldP spid="65" grpId="0" animBg="1"/>
      <p:bldP spid="66" grpId="0" animBg="1"/>
      <p:bldP spid="3" grpId="0"/>
      <p:bldP spid="4" grpId="0"/>
      <p:bldP spid="5" grpId="0"/>
      <p:bldP spid="7" grpId="0"/>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Shape 139"/>
        <p:cNvGrpSpPr/>
        <p:nvPr/>
      </p:nvGrpSpPr>
      <p:grpSpPr>
        <a:xfrm>
          <a:off x="0" y="0"/>
          <a:ext cx="0" cy="0"/>
          <a:chOff x="0" y="0"/>
          <a:chExt cx="0" cy="0"/>
        </a:xfrm>
      </p:grpSpPr>
      <p:sp>
        <p:nvSpPr>
          <p:cNvPr id="140" name="Google Shape;140;p22"/>
          <p:cNvSpPr txBox="1">
            <a:spLocks noGrp="1"/>
          </p:cNvSpPr>
          <p:nvPr>
            <p:ph type="subTitle" idx="4294967295"/>
          </p:nvPr>
        </p:nvSpPr>
        <p:spPr>
          <a:xfrm>
            <a:off x="3475939" y="3174121"/>
            <a:ext cx="5358400" cy="1046400"/>
          </a:xfrm>
          <a:prstGeom prst="rect">
            <a:avLst/>
          </a:prstGeom>
        </p:spPr>
        <p:txBody>
          <a:bodyPr spcFirstLastPara="1" wrap="square" lIns="121897" tIns="121897" rIns="121897" bIns="121897" anchor="t" anchorCtr="0">
            <a:noAutofit/>
          </a:bodyPr>
          <a:lstStyle/>
          <a:p>
            <a:pPr marL="0" indent="0" algn="ctr">
              <a:spcBef>
                <a:spcPts val="800"/>
              </a:spcBef>
              <a:spcAft>
                <a:spcPts val="0"/>
              </a:spcAft>
              <a:buNone/>
            </a:pPr>
            <a:r>
              <a:rPr lang="en-US" sz="3600" b="1" dirty="0" smtClean="0">
                <a:solidFill>
                  <a:srgbClr val="ECC1C8"/>
                </a:solidFill>
              </a:rPr>
              <a:t>2.3 </a:t>
            </a:r>
            <a:r>
              <a:rPr lang="en-US" sz="3600" b="1" dirty="0" err="1" smtClean="0">
                <a:solidFill>
                  <a:srgbClr val="ECC1C8"/>
                </a:solidFill>
              </a:rPr>
              <a:t>Suy</a:t>
            </a:r>
            <a:r>
              <a:rPr lang="en-US" sz="3600" b="1" dirty="0" smtClean="0">
                <a:solidFill>
                  <a:srgbClr val="ECC1C8"/>
                </a:solidFill>
              </a:rPr>
              <a:t> </a:t>
            </a:r>
            <a:r>
              <a:rPr lang="en-US" sz="3600" b="1" dirty="0" err="1" smtClean="0">
                <a:solidFill>
                  <a:srgbClr val="ECC1C8"/>
                </a:solidFill>
              </a:rPr>
              <a:t>ngẫm</a:t>
            </a:r>
            <a:r>
              <a:rPr lang="en-US" sz="3600" b="1" dirty="0" smtClean="0">
                <a:solidFill>
                  <a:srgbClr val="ECC1C8"/>
                </a:solidFill>
              </a:rPr>
              <a:t> </a:t>
            </a:r>
            <a:r>
              <a:rPr lang="en-US" sz="3600" b="1" dirty="0" err="1" smtClean="0">
                <a:solidFill>
                  <a:srgbClr val="ECC1C8"/>
                </a:solidFill>
              </a:rPr>
              <a:t>và</a:t>
            </a:r>
            <a:r>
              <a:rPr lang="en-US" sz="3600" b="1" dirty="0" smtClean="0">
                <a:solidFill>
                  <a:srgbClr val="ECC1C8"/>
                </a:solidFill>
              </a:rPr>
              <a:t> </a:t>
            </a:r>
            <a:r>
              <a:rPr lang="en-US" sz="3600" b="1" dirty="0" err="1" smtClean="0">
                <a:solidFill>
                  <a:srgbClr val="ECC1C8"/>
                </a:solidFill>
              </a:rPr>
              <a:t>phản</a:t>
            </a:r>
            <a:r>
              <a:rPr lang="en-US" sz="3600" b="1" dirty="0" smtClean="0">
                <a:solidFill>
                  <a:srgbClr val="ECC1C8"/>
                </a:solidFill>
              </a:rPr>
              <a:t> </a:t>
            </a:r>
            <a:r>
              <a:rPr lang="en-US" sz="3600" b="1" dirty="0" err="1" smtClean="0">
                <a:solidFill>
                  <a:srgbClr val="ECC1C8"/>
                </a:solidFill>
              </a:rPr>
              <a:t>hồi</a:t>
            </a:r>
            <a:endParaRPr sz="3600" b="1" dirty="0">
              <a:solidFill>
                <a:srgbClr val="ECC1C8"/>
              </a:solidFill>
            </a:endParaRPr>
          </a:p>
        </p:txBody>
      </p:sp>
      <p:sp>
        <p:nvSpPr>
          <p:cNvPr id="141" name="Google Shape;141;p22"/>
          <p:cNvSpPr/>
          <p:nvPr/>
        </p:nvSpPr>
        <p:spPr>
          <a:xfrm>
            <a:off x="3836288" y="1370121"/>
            <a:ext cx="4637702" cy="1804000"/>
          </a:xfrm>
          <a:prstGeom prst="rect">
            <a:avLst/>
          </a:prstGeom>
          <a:solidFill>
            <a:srgbClr val="ECC1C8"/>
          </a:solidFill>
          <a:ln>
            <a:noFill/>
          </a:ln>
          <a:effectLst>
            <a:outerShdw dist="104775" dir="2700000" algn="bl" rotWithShape="0">
              <a:srgbClr val="20124D">
                <a:alpha val="15000"/>
              </a:srgbClr>
            </a:outerShdw>
          </a:effectLst>
        </p:spPr>
        <p:txBody>
          <a:bodyPr spcFirstLastPara="1" wrap="square" lIns="121897" tIns="121897" rIns="121897" bIns="121897" anchor="ctr" anchorCtr="0">
            <a:noAutofit/>
          </a:bodyPr>
          <a:lstStyle/>
          <a:p>
            <a:endParaRPr/>
          </a:p>
        </p:txBody>
      </p:sp>
      <p:grpSp>
        <p:nvGrpSpPr>
          <p:cNvPr id="143" name="Google Shape;143;p22"/>
          <p:cNvGrpSpPr/>
          <p:nvPr/>
        </p:nvGrpSpPr>
        <p:grpSpPr>
          <a:xfrm>
            <a:off x="5118152" y="1884848"/>
            <a:ext cx="1891296" cy="1029455"/>
            <a:chOff x="5937975" y="5081700"/>
            <a:chExt cx="481050" cy="261850"/>
          </a:xfrm>
        </p:grpSpPr>
        <p:sp>
          <p:nvSpPr>
            <p:cNvPr id="144" name="Google Shape;144;p22"/>
            <p:cNvSpPr/>
            <p:nvPr/>
          </p:nvSpPr>
          <p:spPr>
            <a:xfrm>
              <a:off x="6104200" y="5081700"/>
              <a:ext cx="314825" cy="215575"/>
            </a:xfrm>
            <a:custGeom>
              <a:avLst/>
              <a:gdLst/>
              <a:ahLst/>
              <a:cxnLst/>
              <a:rect l="l" t="t" r="r" b="b"/>
              <a:pathLst>
                <a:path w="12593" h="8623" fill="none" extrusionOk="0">
                  <a:moveTo>
                    <a:pt x="5481" y="8622"/>
                  </a:moveTo>
                  <a:lnTo>
                    <a:pt x="5481" y="8622"/>
                  </a:lnTo>
                  <a:lnTo>
                    <a:pt x="6017" y="8574"/>
                  </a:lnTo>
                  <a:lnTo>
                    <a:pt x="6382" y="8525"/>
                  </a:lnTo>
                  <a:lnTo>
                    <a:pt x="6796" y="8452"/>
                  </a:lnTo>
                  <a:lnTo>
                    <a:pt x="7234" y="8354"/>
                  </a:lnTo>
                  <a:lnTo>
                    <a:pt x="7697" y="8257"/>
                  </a:lnTo>
                  <a:lnTo>
                    <a:pt x="8184" y="8086"/>
                  </a:lnTo>
                  <a:lnTo>
                    <a:pt x="8671" y="7892"/>
                  </a:lnTo>
                  <a:lnTo>
                    <a:pt x="9134" y="7648"/>
                  </a:lnTo>
                  <a:lnTo>
                    <a:pt x="9353" y="7526"/>
                  </a:lnTo>
                  <a:lnTo>
                    <a:pt x="9597" y="7356"/>
                  </a:lnTo>
                  <a:lnTo>
                    <a:pt x="9792" y="7185"/>
                  </a:lnTo>
                  <a:lnTo>
                    <a:pt x="9986" y="7015"/>
                  </a:lnTo>
                  <a:lnTo>
                    <a:pt x="10181" y="6820"/>
                  </a:lnTo>
                  <a:lnTo>
                    <a:pt x="10376" y="6601"/>
                  </a:lnTo>
                  <a:lnTo>
                    <a:pt x="10522" y="6357"/>
                  </a:lnTo>
                  <a:lnTo>
                    <a:pt x="10668" y="6114"/>
                  </a:lnTo>
                  <a:lnTo>
                    <a:pt x="10814" y="5846"/>
                  </a:lnTo>
                  <a:lnTo>
                    <a:pt x="10912" y="5554"/>
                  </a:lnTo>
                  <a:lnTo>
                    <a:pt x="11009" y="5261"/>
                  </a:lnTo>
                  <a:lnTo>
                    <a:pt x="11082" y="4945"/>
                  </a:lnTo>
                  <a:lnTo>
                    <a:pt x="11131" y="4579"/>
                  </a:lnTo>
                  <a:lnTo>
                    <a:pt x="11155" y="4214"/>
                  </a:lnTo>
                  <a:lnTo>
                    <a:pt x="11155" y="4214"/>
                  </a:lnTo>
                  <a:lnTo>
                    <a:pt x="11155" y="3873"/>
                  </a:lnTo>
                  <a:lnTo>
                    <a:pt x="11131" y="3435"/>
                  </a:lnTo>
                  <a:lnTo>
                    <a:pt x="11131" y="2972"/>
                  </a:lnTo>
                  <a:lnTo>
                    <a:pt x="11131" y="2753"/>
                  </a:lnTo>
                  <a:lnTo>
                    <a:pt x="11180" y="2582"/>
                  </a:lnTo>
                  <a:lnTo>
                    <a:pt x="12032" y="2607"/>
                  </a:lnTo>
                  <a:lnTo>
                    <a:pt x="11594" y="2120"/>
                  </a:lnTo>
                  <a:lnTo>
                    <a:pt x="11594" y="2120"/>
                  </a:lnTo>
                  <a:lnTo>
                    <a:pt x="11764" y="2046"/>
                  </a:lnTo>
                  <a:lnTo>
                    <a:pt x="11935" y="1973"/>
                  </a:lnTo>
                  <a:lnTo>
                    <a:pt x="12300" y="1827"/>
                  </a:lnTo>
                  <a:lnTo>
                    <a:pt x="12568" y="1730"/>
                  </a:lnTo>
                  <a:lnTo>
                    <a:pt x="12592" y="1681"/>
                  </a:lnTo>
                  <a:lnTo>
                    <a:pt x="12592" y="1657"/>
                  </a:lnTo>
                  <a:lnTo>
                    <a:pt x="12568" y="1632"/>
                  </a:lnTo>
                  <a:lnTo>
                    <a:pt x="12568" y="1632"/>
                  </a:lnTo>
                  <a:lnTo>
                    <a:pt x="12203" y="1511"/>
                  </a:lnTo>
                  <a:lnTo>
                    <a:pt x="11789" y="1389"/>
                  </a:lnTo>
                  <a:lnTo>
                    <a:pt x="11302" y="1267"/>
                  </a:lnTo>
                  <a:lnTo>
                    <a:pt x="11302" y="1267"/>
                  </a:lnTo>
                  <a:lnTo>
                    <a:pt x="11082" y="1024"/>
                  </a:lnTo>
                  <a:lnTo>
                    <a:pt x="10863" y="780"/>
                  </a:lnTo>
                  <a:lnTo>
                    <a:pt x="10547" y="512"/>
                  </a:lnTo>
                  <a:lnTo>
                    <a:pt x="10352" y="390"/>
                  </a:lnTo>
                  <a:lnTo>
                    <a:pt x="10157" y="269"/>
                  </a:lnTo>
                  <a:lnTo>
                    <a:pt x="9938" y="171"/>
                  </a:lnTo>
                  <a:lnTo>
                    <a:pt x="9719" y="98"/>
                  </a:lnTo>
                  <a:lnTo>
                    <a:pt x="9475" y="25"/>
                  </a:lnTo>
                  <a:lnTo>
                    <a:pt x="9231" y="1"/>
                  </a:lnTo>
                  <a:lnTo>
                    <a:pt x="8964" y="25"/>
                  </a:lnTo>
                  <a:lnTo>
                    <a:pt x="8696" y="74"/>
                  </a:lnTo>
                  <a:lnTo>
                    <a:pt x="8696" y="74"/>
                  </a:lnTo>
                  <a:lnTo>
                    <a:pt x="8501" y="122"/>
                  </a:lnTo>
                  <a:lnTo>
                    <a:pt x="8306" y="171"/>
                  </a:lnTo>
                  <a:lnTo>
                    <a:pt x="8111" y="269"/>
                  </a:lnTo>
                  <a:lnTo>
                    <a:pt x="7916" y="366"/>
                  </a:lnTo>
                  <a:lnTo>
                    <a:pt x="7746" y="488"/>
                  </a:lnTo>
                  <a:lnTo>
                    <a:pt x="7575" y="610"/>
                  </a:lnTo>
                  <a:lnTo>
                    <a:pt x="7405" y="756"/>
                  </a:lnTo>
                  <a:lnTo>
                    <a:pt x="7283" y="926"/>
                  </a:lnTo>
                  <a:lnTo>
                    <a:pt x="7137" y="1097"/>
                  </a:lnTo>
                  <a:lnTo>
                    <a:pt x="7039" y="1267"/>
                  </a:lnTo>
                  <a:lnTo>
                    <a:pt x="6942" y="1462"/>
                  </a:lnTo>
                  <a:lnTo>
                    <a:pt x="6845" y="1657"/>
                  </a:lnTo>
                  <a:lnTo>
                    <a:pt x="6796" y="1876"/>
                  </a:lnTo>
                  <a:lnTo>
                    <a:pt x="6747" y="2095"/>
                  </a:lnTo>
                  <a:lnTo>
                    <a:pt x="6723" y="2339"/>
                  </a:lnTo>
                  <a:lnTo>
                    <a:pt x="6723" y="2558"/>
                  </a:lnTo>
                  <a:lnTo>
                    <a:pt x="1" y="4360"/>
                  </a:lnTo>
                  <a:lnTo>
                    <a:pt x="1" y="4360"/>
                  </a:lnTo>
                  <a:lnTo>
                    <a:pt x="318" y="4579"/>
                  </a:lnTo>
                  <a:lnTo>
                    <a:pt x="634" y="4799"/>
                  </a:lnTo>
                  <a:lnTo>
                    <a:pt x="951" y="5018"/>
                  </a:lnTo>
                  <a:lnTo>
                    <a:pt x="1267" y="5188"/>
                  </a:lnTo>
                  <a:lnTo>
                    <a:pt x="1608" y="5359"/>
                  </a:lnTo>
                  <a:lnTo>
                    <a:pt x="1925" y="5481"/>
                  </a:lnTo>
                  <a:lnTo>
                    <a:pt x="2266" y="5602"/>
                  </a:lnTo>
                  <a:lnTo>
                    <a:pt x="2583" y="5724"/>
                  </a:lnTo>
                  <a:lnTo>
                    <a:pt x="2923" y="5797"/>
                  </a:lnTo>
                  <a:lnTo>
                    <a:pt x="3264" y="5846"/>
                  </a:lnTo>
                  <a:lnTo>
                    <a:pt x="3581" y="5895"/>
                  </a:lnTo>
                  <a:lnTo>
                    <a:pt x="3922" y="5919"/>
                  </a:lnTo>
                  <a:lnTo>
                    <a:pt x="4263" y="5919"/>
                  </a:lnTo>
                  <a:lnTo>
                    <a:pt x="4604" y="5895"/>
                  </a:lnTo>
                  <a:lnTo>
                    <a:pt x="4945" y="5846"/>
                  </a:lnTo>
                  <a:lnTo>
                    <a:pt x="5286" y="5797"/>
                  </a:lnTo>
                  <a:lnTo>
                    <a:pt x="5286" y="5797"/>
                  </a:lnTo>
                  <a:lnTo>
                    <a:pt x="5603" y="5700"/>
                  </a:lnTo>
                  <a:lnTo>
                    <a:pt x="5919" y="5627"/>
                  </a:lnTo>
                  <a:lnTo>
                    <a:pt x="6455" y="5407"/>
                  </a:lnTo>
                  <a:lnTo>
                    <a:pt x="6942" y="5188"/>
                  </a:lnTo>
                  <a:lnTo>
                    <a:pt x="7356" y="4969"/>
                  </a:lnTo>
                  <a:lnTo>
                    <a:pt x="7697" y="4750"/>
                  </a:lnTo>
                  <a:lnTo>
                    <a:pt x="7941" y="4579"/>
                  </a:lnTo>
                  <a:lnTo>
                    <a:pt x="8160" y="4409"/>
                  </a:lnTo>
                  <a:lnTo>
                    <a:pt x="8160" y="4409"/>
                  </a:lnTo>
                  <a:lnTo>
                    <a:pt x="8233" y="4360"/>
                  </a:lnTo>
                  <a:lnTo>
                    <a:pt x="8330" y="4336"/>
                  </a:lnTo>
                  <a:lnTo>
                    <a:pt x="8428" y="4360"/>
                  </a:lnTo>
                  <a:lnTo>
                    <a:pt x="8501" y="4409"/>
                  </a:lnTo>
                </a:path>
              </a:pathLst>
            </a:custGeom>
            <a:noFill/>
            <a:ln w="28575" cap="rnd" cmpd="sng">
              <a:solidFill>
                <a:srgbClr val="4D4A56"/>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145" name="Google Shape;145;p22"/>
            <p:cNvSpPr/>
            <p:nvPr/>
          </p:nvSpPr>
          <p:spPr>
            <a:xfrm>
              <a:off x="5937975" y="5210175"/>
              <a:ext cx="333700" cy="133375"/>
            </a:xfrm>
            <a:custGeom>
              <a:avLst/>
              <a:gdLst/>
              <a:ahLst/>
              <a:cxnLst/>
              <a:rect l="l" t="t" r="r" b="b"/>
              <a:pathLst>
                <a:path w="13348" h="5335" fill="none" extrusionOk="0">
                  <a:moveTo>
                    <a:pt x="7819" y="1"/>
                  </a:moveTo>
                  <a:lnTo>
                    <a:pt x="318" y="2533"/>
                  </a:lnTo>
                  <a:lnTo>
                    <a:pt x="318" y="2533"/>
                  </a:lnTo>
                  <a:lnTo>
                    <a:pt x="245" y="2582"/>
                  </a:lnTo>
                  <a:lnTo>
                    <a:pt x="147" y="2631"/>
                  </a:lnTo>
                  <a:lnTo>
                    <a:pt x="98" y="2704"/>
                  </a:lnTo>
                  <a:lnTo>
                    <a:pt x="50" y="2777"/>
                  </a:lnTo>
                  <a:lnTo>
                    <a:pt x="1" y="2874"/>
                  </a:lnTo>
                  <a:lnTo>
                    <a:pt x="1" y="2972"/>
                  </a:lnTo>
                  <a:lnTo>
                    <a:pt x="1" y="3045"/>
                  </a:lnTo>
                  <a:lnTo>
                    <a:pt x="25" y="3142"/>
                  </a:lnTo>
                  <a:lnTo>
                    <a:pt x="25" y="3142"/>
                  </a:lnTo>
                  <a:lnTo>
                    <a:pt x="98" y="3288"/>
                  </a:lnTo>
                  <a:lnTo>
                    <a:pt x="196" y="3386"/>
                  </a:lnTo>
                  <a:lnTo>
                    <a:pt x="318" y="3459"/>
                  </a:lnTo>
                  <a:lnTo>
                    <a:pt x="488" y="3483"/>
                  </a:lnTo>
                  <a:lnTo>
                    <a:pt x="488" y="3483"/>
                  </a:lnTo>
                  <a:lnTo>
                    <a:pt x="610" y="3459"/>
                  </a:lnTo>
                  <a:lnTo>
                    <a:pt x="269" y="3629"/>
                  </a:lnTo>
                  <a:lnTo>
                    <a:pt x="269" y="3629"/>
                  </a:lnTo>
                  <a:lnTo>
                    <a:pt x="171" y="3678"/>
                  </a:lnTo>
                  <a:lnTo>
                    <a:pt x="123" y="3751"/>
                  </a:lnTo>
                  <a:lnTo>
                    <a:pt x="50" y="3824"/>
                  </a:lnTo>
                  <a:lnTo>
                    <a:pt x="25" y="3922"/>
                  </a:lnTo>
                  <a:lnTo>
                    <a:pt x="1" y="3995"/>
                  </a:lnTo>
                  <a:lnTo>
                    <a:pt x="1" y="4092"/>
                  </a:lnTo>
                  <a:lnTo>
                    <a:pt x="1" y="4190"/>
                  </a:lnTo>
                  <a:lnTo>
                    <a:pt x="50" y="4287"/>
                  </a:lnTo>
                  <a:lnTo>
                    <a:pt x="50" y="4287"/>
                  </a:lnTo>
                  <a:lnTo>
                    <a:pt x="123" y="4409"/>
                  </a:lnTo>
                  <a:lnTo>
                    <a:pt x="220" y="4482"/>
                  </a:lnTo>
                  <a:lnTo>
                    <a:pt x="342" y="4531"/>
                  </a:lnTo>
                  <a:lnTo>
                    <a:pt x="488" y="4555"/>
                  </a:lnTo>
                  <a:lnTo>
                    <a:pt x="488" y="4555"/>
                  </a:lnTo>
                  <a:lnTo>
                    <a:pt x="586" y="4555"/>
                  </a:lnTo>
                  <a:lnTo>
                    <a:pt x="683" y="4506"/>
                  </a:lnTo>
                  <a:lnTo>
                    <a:pt x="853" y="4433"/>
                  </a:lnTo>
                  <a:lnTo>
                    <a:pt x="853" y="4433"/>
                  </a:lnTo>
                  <a:lnTo>
                    <a:pt x="780" y="4555"/>
                  </a:lnTo>
                  <a:lnTo>
                    <a:pt x="756" y="4701"/>
                  </a:lnTo>
                  <a:lnTo>
                    <a:pt x="780" y="4847"/>
                  </a:lnTo>
                  <a:lnTo>
                    <a:pt x="829" y="4993"/>
                  </a:lnTo>
                  <a:lnTo>
                    <a:pt x="829" y="4993"/>
                  </a:lnTo>
                  <a:lnTo>
                    <a:pt x="926" y="5091"/>
                  </a:lnTo>
                  <a:lnTo>
                    <a:pt x="1024" y="5139"/>
                  </a:lnTo>
                  <a:lnTo>
                    <a:pt x="1121" y="5188"/>
                  </a:lnTo>
                  <a:lnTo>
                    <a:pt x="1243" y="5212"/>
                  </a:lnTo>
                  <a:lnTo>
                    <a:pt x="1243" y="5212"/>
                  </a:lnTo>
                  <a:lnTo>
                    <a:pt x="1389" y="5188"/>
                  </a:lnTo>
                  <a:lnTo>
                    <a:pt x="1511" y="5115"/>
                  </a:lnTo>
                  <a:lnTo>
                    <a:pt x="6065" y="2144"/>
                  </a:lnTo>
                  <a:lnTo>
                    <a:pt x="6065" y="2144"/>
                  </a:lnTo>
                  <a:lnTo>
                    <a:pt x="6528" y="2363"/>
                  </a:lnTo>
                  <a:lnTo>
                    <a:pt x="7088" y="2582"/>
                  </a:lnTo>
                  <a:lnTo>
                    <a:pt x="7770" y="2826"/>
                  </a:lnTo>
                  <a:lnTo>
                    <a:pt x="8501" y="3045"/>
                  </a:lnTo>
                  <a:lnTo>
                    <a:pt x="9280" y="3240"/>
                  </a:lnTo>
                  <a:lnTo>
                    <a:pt x="10060" y="3386"/>
                  </a:lnTo>
                  <a:lnTo>
                    <a:pt x="10425" y="3435"/>
                  </a:lnTo>
                  <a:lnTo>
                    <a:pt x="10790" y="3483"/>
                  </a:lnTo>
                  <a:lnTo>
                    <a:pt x="11156" y="3483"/>
                  </a:lnTo>
                  <a:lnTo>
                    <a:pt x="11497" y="3483"/>
                  </a:lnTo>
                  <a:lnTo>
                    <a:pt x="12178" y="5188"/>
                  </a:lnTo>
                  <a:lnTo>
                    <a:pt x="12178" y="5188"/>
                  </a:lnTo>
                  <a:lnTo>
                    <a:pt x="12227" y="5237"/>
                  </a:lnTo>
                  <a:lnTo>
                    <a:pt x="12276" y="5286"/>
                  </a:lnTo>
                  <a:lnTo>
                    <a:pt x="12349" y="5310"/>
                  </a:lnTo>
                  <a:lnTo>
                    <a:pt x="12422" y="5334"/>
                  </a:lnTo>
                  <a:lnTo>
                    <a:pt x="13347" y="5334"/>
                  </a:lnTo>
                </a:path>
              </a:pathLst>
            </a:custGeom>
            <a:noFill/>
            <a:ln w="28575" cap="rnd" cmpd="sng">
              <a:solidFill>
                <a:srgbClr val="4D4A56"/>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146" name="Google Shape;146;p22"/>
            <p:cNvSpPr/>
            <p:nvPr/>
          </p:nvSpPr>
          <p:spPr>
            <a:xfrm>
              <a:off x="6352025" y="5109100"/>
              <a:ext cx="19500" cy="18900"/>
            </a:xfrm>
            <a:custGeom>
              <a:avLst/>
              <a:gdLst/>
              <a:ahLst/>
              <a:cxnLst/>
              <a:rect l="l" t="t" r="r" b="b"/>
              <a:pathLst>
                <a:path w="780" h="756" extrusionOk="0">
                  <a:moveTo>
                    <a:pt x="317" y="1"/>
                  </a:moveTo>
                  <a:lnTo>
                    <a:pt x="244" y="25"/>
                  </a:lnTo>
                  <a:lnTo>
                    <a:pt x="122" y="98"/>
                  </a:lnTo>
                  <a:lnTo>
                    <a:pt x="49" y="220"/>
                  </a:lnTo>
                  <a:lnTo>
                    <a:pt x="25" y="293"/>
                  </a:lnTo>
                  <a:lnTo>
                    <a:pt x="0" y="390"/>
                  </a:lnTo>
                  <a:lnTo>
                    <a:pt x="25" y="463"/>
                  </a:lnTo>
                  <a:lnTo>
                    <a:pt x="49" y="536"/>
                  </a:lnTo>
                  <a:lnTo>
                    <a:pt x="122" y="658"/>
                  </a:lnTo>
                  <a:lnTo>
                    <a:pt x="244" y="731"/>
                  </a:lnTo>
                  <a:lnTo>
                    <a:pt x="317" y="756"/>
                  </a:lnTo>
                  <a:lnTo>
                    <a:pt x="463" y="756"/>
                  </a:lnTo>
                  <a:lnTo>
                    <a:pt x="536" y="731"/>
                  </a:lnTo>
                  <a:lnTo>
                    <a:pt x="658" y="658"/>
                  </a:lnTo>
                  <a:lnTo>
                    <a:pt x="755" y="536"/>
                  </a:lnTo>
                  <a:lnTo>
                    <a:pt x="780" y="463"/>
                  </a:lnTo>
                  <a:lnTo>
                    <a:pt x="780" y="390"/>
                  </a:lnTo>
                  <a:lnTo>
                    <a:pt x="780" y="293"/>
                  </a:lnTo>
                  <a:lnTo>
                    <a:pt x="755" y="220"/>
                  </a:lnTo>
                  <a:lnTo>
                    <a:pt x="658" y="98"/>
                  </a:lnTo>
                  <a:lnTo>
                    <a:pt x="536" y="25"/>
                  </a:lnTo>
                  <a:lnTo>
                    <a:pt x="463" y="1"/>
                  </a:lnTo>
                  <a:close/>
                </a:path>
              </a:pathLst>
            </a:custGeom>
            <a:noFill/>
            <a:ln w="28575" cap="flat" cmpd="sng">
              <a:solidFill>
                <a:srgbClr val="4D4A56"/>
              </a:solidFill>
              <a:prstDash val="solid"/>
              <a:round/>
              <a:headEnd type="none" w="sm" len="sm"/>
              <a:tailEnd type="none" w="sm" len="sm"/>
            </a:ln>
          </p:spPr>
          <p:txBody>
            <a:bodyPr spcFirstLastPara="1" wrap="square" lIns="91425" tIns="91425" rIns="91425" bIns="91425" anchor="ctr" anchorCtr="0">
              <a:noAutofit/>
            </a:bodyPr>
            <a:lstStyle/>
            <a:p>
              <a:endParaRPr/>
            </a:p>
          </p:txBody>
        </p:sp>
      </p:grpSp>
      <p:sp>
        <p:nvSpPr>
          <p:cNvPr id="147" name="Google Shape;147;p22"/>
          <p:cNvSpPr txBox="1">
            <a:spLocks noGrp="1"/>
          </p:cNvSpPr>
          <p:nvPr>
            <p:ph type="sldNum" idx="12"/>
          </p:nvPr>
        </p:nvSpPr>
        <p:spPr>
          <a:xfrm>
            <a:off x="11409045" y="6333135"/>
            <a:ext cx="731600" cy="524800"/>
          </a:xfrm>
          <a:prstGeom prst="rect">
            <a:avLst/>
          </a:prstGeom>
        </p:spPr>
        <p:txBody>
          <a:bodyPr spcFirstLastPara="1" wrap="square" lIns="121897" tIns="121897" rIns="121897" bIns="121897" anchor="t" anchorCtr="0">
            <a:noAutofit/>
          </a:bodyPr>
          <a:lstStyle/>
          <a:p>
            <a:pPr algn="r"/>
            <a:fld id="{00000000-1234-1234-1234-123412341234}" type="slidenum">
              <a:rPr lang="en"/>
              <a:pPr algn="r"/>
              <a:t>24</a:t>
            </a:fld>
            <a:endParaRPr/>
          </a:p>
        </p:txBody>
      </p:sp>
      <p:sp>
        <p:nvSpPr>
          <p:cNvPr id="25" name="Freeform 3"/>
          <p:cNvSpPr>
            <a:spLocks/>
          </p:cNvSpPr>
          <p:nvPr/>
        </p:nvSpPr>
        <p:spPr bwMode="auto">
          <a:xfrm>
            <a:off x="1893557" y="71677"/>
            <a:ext cx="10315903" cy="684643"/>
          </a:xfrm>
          <a:custGeom>
            <a:avLst/>
            <a:gdLst>
              <a:gd name="T0" fmla="+- 0 3326 3326"/>
              <a:gd name="T1" fmla="*/ T0 w 7474"/>
              <a:gd name="T2" fmla="+- 0 2203 761"/>
              <a:gd name="T3" fmla="*/ 2203 h 1443"/>
              <a:gd name="T4" fmla="+- 0 3485 3326"/>
              <a:gd name="T5" fmla="*/ T4 w 7474"/>
              <a:gd name="T6" fmla="+- 0 761 761"/>
              <a:gd name="T7" fmla="*/ 761 h 1443"/>
              <a:gd name="T8" fmla="+- 0 10800 3326"/>
              <a:gd name="T9" fmla="*/ T8 w 7474"/>
              <a:gd name="T10" fmla="+- 0 761 761"/>
              <a:gd name="T11" fmla="*/ 761 h 1443"/>
              <a:gd name="T12" fmla="+- 0 10800 3326"/>
              <a:gd name="T13" fmla="*/ T12 w 7474"/>
              <a:gd name="T14" fmla="+- 0 2191 761"/>
              <a:gd name="T15" fmla="*/ 2191 h 1443"/>
              <a:gd name="T16" fmla="+- 0 3326 3326"/>
              <a:gd name="T17" fmla="*/ T16 w 7474"/>
              <a:gd name="T18" fmla="+- 0 2203 761"/>
              <a:gd name="T19" fmla="*/ 2203 h 1443"/>
            </a:gdLst>
            <a:ahLst/>
            <a:cxnLst>
              <a:cxn ang="0">
                <a:pos x="T1" y="T3"/>
              </a:cxn>
              <a:cxn ang="0">
                <a:pos x="T5" y="T7"/>
              </a:cxn>
              <a:cxn ang="0">
                <a:pos x="T9" y="T11"/>
              </a:cxn>
              <a:cxn ang="0">
                <a:pos x="T13" y="T15"/>
              </a:cxn>
              <a:cxn ang="0">
                <a:pos x="T17" y="T19"/>
              </a:cxn>
            </a:cxnLst>
            <a:rect l="0" t="0" r="r" b="b"/>
            <a:pathLst>
              <a:path w="7474" h="1443">
                <a:moveTo>
                  <a:pt x="0" y="1442"/>
                </a:moveTo>
                <a:lnTo>
                  <a:pt x="159" y="0"/>
                </a:lnTo>
                <a:lnTo>
                  <a:pt x="7474" y="0"/>
                </a:lnTo>
                <a:lnTo>
                  <a:pt x="7474" y="1430"/>
                </a:lnTo>
                <a:lnTo>
                  <a:pt x="0" y="1442"/>
                </a:lnTo>
                <a:close/>
              </a:path>
            </a:pathLst>
          </a:custGeom>
          <a:solidFill>
            <a:srgbClr val="FBFBE1"/>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26" name="Group 25"/>
          <p:cNvGrpSpPr/>
          <p:nvPr/>
        </p:nvGrpSpPr>
        <p:grpSpPr>
          <a:xfrm>
            <a:off x="1608530" y="53231"/>
            <a:ext cx="538945" cy="821412"/>
            <a:chOff x="908603" y="80216"/>
            <a:chExt cx="538945" cy="676514"/>
          </a:xfrm>
        </p:grpSpPr>
        <p:sp>
          <p:nvSpPr>
            <p:cNvPr id="27" name="Freeform 4"/>
            <p:cNvSpPr>
              <a:spLocks/>
            </p:cNvSpPr>
            <p:nvPr/>
          </p:nvSpPr>
          <p:spPr bwMode="auto">
            <a:xfrm>
              <a:off x="1136046" y="80216"/>
              <a:ext cx="311502" cy="676514"/>
            </a:xfrm>
            <a:custGeom>
              <a:avLst/>
              <a:gdLst>
                <a:gd name="T0" fmla="+- 0 3055 3055"/>
                <a:gd name="T1" fmla="*/ T0 w 430"/>
                <a:gd name="T2" fmla="+- 0 2450 761"/>
                <a:gd name="T3" fmla="*/ 2450 h 1690"/>
                <a:gd name="T4" fmla="+- 0 3086 3055"/>
                <a:gd name="T5" fmla="*/ T4 w 430"/>
                <a:gd name="T6" fmla="+- 0 1116 761"/>
                <a:gd name="T7" fmla="*/ 1116 h 1690"/>
                <a:gd name="T8" fmla="+- 0 3485 3055"/>
                <a:gd name="T9" fmla="*/ T8 w 430"/>
                <a:gd name="T10" fmla="+- 0 761 761"/>
                <a:gd name="T11" fmla="*/ 761 h 1690"/>
                <a:gd name="T12" fmla="+- 0 3326 3055"/>
                <a:gd name="T13" fmla="*/ T12 w 430"/>
                <a:gd name="T14" fmla="+- 0 2203 761"/>
                <a:gd name="T15" fmla="*/ 2203 h 1690"/>
                <a:gd name="T16" fmla="+- 0 3055 3055"/>
                <a:gd name="T17" fmla="*/ T16 w 430"/>
                <a:gd name="T18" fmla="+- 0 2450 761"/>
                <a:gd name="T19" fmla="*/ 2450 h 1690"/>
              </a:gdLst>
              <a:ahLst/>
              <a:cxnLst>
                <a:cxn ang="0">
                  <a:pos x="T1" y="T3"/>
                </a:cxn>
                <a:cxn ang="0">
                  <a:pos x="T5" y="T7"/>
                </a:cxn>
                <a:cxn ang="0">
                  <a:pos x="T9" y="T11"/>
                </a:cxn>
                <a:cxn ang="0">
                  <a:pos x="T13" y="T15"/>
                </a:cxn>
                <a:cxn ang="0">
                  <a:pos x="T17" y="T19"/>
                </a:cxn>
              </a:cxnLst>
              <a:rect l="0" t="0" r="r" b="b"/>
              <a:pathLst>
                <a:path w="430" h="1690">
                  <a:moveTo>
                    <a:pt x="0" y="1689"/>
                  </a:moveTo>
                  <a:lnTo>
                    <a:pt x="31" y="355"/>
                  </a:lnTo>
                  <a:lnTo>
                    <a:pt x="430" y="0"/>
                  </a:lnTo>
                  <a:lnTo>
                    <a:pt x="271" y="1442"/>
                  </a:lnTo>
                  <a:lnTo>
                    <a:pt x="0" y="1689"/>
                  </a:lnTo>
                  <a:close/>
                </a:path>
              </a:pathLst>
            </a:custGeom>
            <a:solidFill>
              <a:srgbClr val="FBB6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 name="Freeform 5"/>
            <p:cNvSpPr>
              <a:spLocks/>
            </p:cNvSpPr>
            <p:nvPr/>
          </p:nvSpPr>
          <p:spPr bwMode="auto">
            <a:xfrm>
              <a:off x="908603" y="80216"/>
              <a:ext cx="258983" cy="676514"/>
            </a:xfrm>
            <a:custGeom>
              <a:avLst/>
              <a:gdLst>
                <a:gd name="T0" fmla="+- 0 3055 2731"/>
                <a:gd name="T1" fmla="*/ T0 w 356"/>
                <a:gd name="T2" fmla="+- 0 2450 761"/>
                <a:gd name="T3" fmla="*/ 2450 h 1690"/>
                <a:gd name="T4" fmla="+- 0 2798 2731"/>
                <a:gd name="T5" fmla="*/ T4 w 356"/>
                <a:gd name="T6" fmla="+- 0 2203 761"/>
                <a:gd name="T7" fmla="*/ 2203 h 1690"/>
                <a:gd name="T8" fmla="+- 0 2731 2731"/>
                <a:gd name="T9" fmla="*/ T8 w 356"/>
                <a:gd name="T10" fmla="+- 0 761 761"/>
                <a:gd name="T11" fmla="*/ 761 h 1690"/>
                <a:gd name="T12" fmla="+- 0 3086 2731"/>
                <a:gd name="T13" fmla="*/ T12 w 356"/>
                <a:gd name="T14" fmla="+- 0 1116 761"/>
                <a:gd name="T15" fmla="*/ 1116 h 1690"/>
                <a:gd name="T16" fmla="+- 0 3055 2731"/>
                <a:gd name="T17" fmla="*/ T16 w 356"/>
                <a:gd name="T18" fmla="+- 0 2450 761"/>
                <a:gd name="T19" fmla="*/ 2450 h 1690"/>
              </a:gdLst>
              <a:ahLst/>
              <a:cxnLst>
                <a:cxn ang="0">
                  <a:pos x="T1" y="T3"/>
                </a:cxn>
                <a:cxn ang="0">
                  <a:pos x="T5" y="T7"/>
                </a:cxn>
                <a:cxn ang="0">
                  <a:pos x="T9" y="T11"/>
                </a:cxn>
                <a:cxn ang="0">
                  <a:pos x="T13" y="T15"/>
                </a:cxn>
                <a:cxn ang="0">
                  <a:pos x="T17" y="T19"/>
                </a:cxn>
              </a:cxnLst>
              <a:rect l="0" t="0" r="r" b="b"/>
              <a:pathLst>
                <a:path w="356" h="1690">
                  <a:moveTo>
                    <a:pt x="324" y="1689"/>
                  </a:moveTo>
                  <a:lnTo>
                    <a:pt x="67" y="1442"/>
                  </a:lnTo>
                  <a:lnTo>
                    <a:pt x="0" y="0"/>
                  </a:lnTo>
                  <a:lnTo>
                    <a:pt x="355" y="355"/>
                  </a:lnTo>
                  <a:lnTo>
                    <a:pt x="324" y="1689"/>
                  </a:lnTo>
                  <a:close/>
                </a:path>
              </a:pathLst>
            </a:custGeom>
            <a:solidFill>
              <a:srgbClr val="DB6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9" name="Freeform 6"/>
          <p:cNvSpPr>
            <a:spLocks/>
          </p:cNvSpPr>
          <p:nvPr/>
        </p:nvSpPr>
        <p:spPr bwMode="auto">
          <a:xfrm>
            <a:off x="889114" y="71678"/>
            <a:ext cx="772509" cy="684642"/>
          </a:xfrm>
          <a:custGeom>
            <a:avLst/>
            <a:gdLst>
              <a:gd name="T0" fmla="+- 0 2798 1553"/>
              <a:gd name="T1" fmla="*/ T0 w 1246"/>
              <a:gd name="T2" fmla="+- 0 2203 761"/>
              <a:gd name="T3" fmla="*/ 2203 h 1443"/>
              <a:gd name="T4" fmla="+- 0 1553 1553"/>
              <a:gd name="T5" fmla="*/ T4 w 1246"/>
              <a:gd name="T6" fmla="+- 0 2203 761"/>
              <a:gd name="T7" fmla="*/ 2203 h 1443"/>
              <a:gd name="T8" fmla="+- 0 1553 1553"/>
              <a:gd name="T9" fmla="*/ T8 w 1246"/>
              <a:gd name="T10" fmla="+- 0 761 761"/>
              <a:gd name="T11" fmla="*/ 761 h 1443"/>
              <a:gd name="T12" fmla="+- 0 2731 1553"/>
              <a:gd name="T13" fmla="*/ T12 w 1246"/>
              <a:gd name="T14" fmla="+- 0 761 761"/>
              <a:gd name="T15" fmla="*/ 761 h 1443"/>
              <a:gd name="T16" fmla="+- 0 2798 1553"/>
              <a:gd name="T17" fmla="*/ T16 w 1246"/>
              <a:gd name="T18" fmla="+- 0 2203 761"/>
              <a:gd name="T19" fmla="*/ 2203 h 1443"/>
            </a:gdLst>
            <a:ahLst/>
            <a:cxnLst>
              <a:cxn ang="0">
                <a:pos x="T1" y="T3"/>
              </a:cxn>
              <a:cxn ang="0">
                <a:pos x="T5" y="T7"/>
              </a:cxn>
              <a:cxn ang="0">
                <a:pos x="T9" y="T11"/>
              </a:cxn>
              <a:cxn ang="0">
                <a:pos x="T13" y="T15"/>
              </a:cxn>
              <a:cxn ang="0">
                <a:pos x="T17" y="T19"/>
              </a:cxn>
            </a:cxnLst>
            <a:rect l="0" t="0" r="r" b="b"/>
            <a:pathLst>
              <a:path w="1246" h="1443">
                <a:moveTo>
                  <a:pt x="1245" y="1442"/>
                </a:moveTo>
                <a:lnTo>
                  <a:pt x="0" y="1442"/>
                </a:lnTo>
                <a:lnTo>
                  <a:pt x="0" y="0"/>
                </a:lnTo>
                <a:lnTo>
                  <a:pt x="1178" y="0"/>
                </a:lnTo>
                <a:lnTo>
                  <a:pt x="1245" y="1442"/>
                </a:lnTo>
                <a:close/>
              </a:path>
            </a:pathLst>
          </a:custGeom>
          <a:solidFill>
            <a:srgbClr val="F4832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0" name="Rectangle 29"/>
          <p:cNvSpPr/>
          <p:nvPr/>
        </p:nvSpPr>
        <p:spPr>
          <a:xfrm>
            <a:off x="889114" y="88180"/>
            <a:ext cx="719416" cy="58064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smtClean="0">
                <a:latin typeface="Times New Roman" panose="02020603050405020304" pitchFamily="18" charset="0"/>
                <a:cs typeface="Times New Roman" panose="02020603050405020304" pitchFamily="18" charset="0"/>
              </a:rPr>
              <a:t>LỚP</a:t>
            </a:r>
          </a:p>
          <a:p>
            <a:pPr algn="ctr"/>
            <a:r>
              <a:rPr lang="en-US" b="1" dirty="0" smtClean="0">
                <a:latin typeface="Times New Roman" panose="02020603050405020304" pitchFamily="18" charset="0"/>
                <a:cs typeface="Times New Roman" panose="02020603050405020304" pitchFamily="18" charset="0"/>
              </a:rPr>
              <a:t>10</a:t>
            </a:r>
            <a:endParaRPr lang="en-US" b="1" dirty="0">
              <a:latin typeface="Times New Roman" panose="02020603050405020304" pitchFamily="18" charset="0"/>
              <a:cs typeface="Times New Roman" panose="02020603050405020304" pitchFamily="18" charset="0"/>
            </a:endParaRPr>
          </a:p>
        </p:txBody>
      </p:sp>
      <p:sp>
        <p:nvSpPr>
          <p:cNvPr id="31" name="Rectangle 30"/>
          <p:cNvSpPr/>
          <p:nvPr/>
        </p:nvSpPr>
        <p:spPr>
          <a:xfrm>
            <a:off x="2147475" y="131928"/>
            <a:ext cx="10044525" cy="56414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b="1" dirty="0" smtClean="0">
                <a:solidFill>
                  <a:srgbClr val="C00000"/>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BÀI 7. ANH HÙNG VÀ NGHỆ SĨ (VĂN BẢN NGHỊ LUẬN)</a:t>
            </a:r>
            <a:endParaRPr lang="en-US" sz="2800" b="1" dirty="0">
              <a:solidFill>
                <a:srgbClr val="C00000"/>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endParaRPr>
          </a:p>
        </p:txBody>
      </p:sp>
      <p:sp>
        <p:nvSpPr>
          <p:cNvPr id="32" name="Rounded Rectangle 31"/>
          <p:cNvSpPr/>
          <p:nvPr/>
        </p:nvSpPr>
        <p:spPr>
          <a:xfrm>
            <a:off x="94594" y="71678"/>
            <a:ext cx="747224" cy="684642"/>
          </a:xfrm>
          <a:prstGeom prst="roundRect">
            <a:avLst/>
          </a:prstGeom>
          <a:solidFill>
            <a:schemeClr val="accent6">
              <a:lumMod val="75000"/>
            </a:schemeClr>
          </a:solidFill>
          <a:ln>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700" b="1" dirty="0" smtClean="0">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NGỮ VĂN</a:t>
            </a:r>
            <a:endParaRPr lang="en-US" sz="1700" b="1" dirty="0">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985369494"/>
      </p:ext>
    </p:extLst>
  </p:cSld>
  <p:clrMapOvr>
    <a:masterClrMapping/>
  </p:clrMapOvr>
  <p:timing>
    <p:tnLst>
      <p:par>
        <p:cTn id="1" dur="indefinite" restart="never" nodeType="tmRoot"/>
      </p:par>
    </p:tnLst>
  </p:timing>
</p:sld>
</file>

<file path=ppt/slides/slide2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69636" name="Freeform 4"/>
          <p:cNvSpPr>
            <a:spLocks/>
          </p:cNvSpPr>
          <p:nvPr/>
        </p:nvSpPr>
        <p:spPr bwMode="gray">
          <a:xfrm>
            <a:off x="5917250" y="4476751"/>
            <a:ext cx="488949" cy="1212850"/>
          </a:xfrm>
          <a:custGeom>
            <a:avLst/>
            <a:gdLst>
              <a:gd name="T0" fmla="*/ 2147483647 w 142"/>
              <a:gd name="T1" fmla="*/ 2147483647 h 604"/>
              <a:gd name="T2" fmla="*/ 2147483647 w 142"/>
              <a:gd name="T3" fmla="*/ 2147483647 h 604"/>
              <a:gd name="T4" fmla="*/ 0 w 142"/>
              <a:gd name="T5" fmla="*/ 2147483647 h 604"/>
              <a:gd name="T6" fmla="*/ 2147483647 w 142"/>
              <a:gd name="T7" fmla="*/ 2147483647 h 604"/>
              <a:gd name="T8" fmla="*/ 2147483647 w 142"/>
              <a:gd name="T9" fmla="*/ 2147483647 h 604"/>
              <a:gd name="T10" fmla="*/ 2147483647 w 142"/>
              <a:gd name="T11" fmla="*/ 2147483647 h 604"/>
              <a:gd name="T12" fmla="*/ 2147483647 w 142"/>
              <a:gd name="T13" fmla="*/ 0 h 604"/>
              <a:gd name="T14" fmla="*/ 2147483647 w 142"/>
              <a:gd name="T15" fmla="*/ 2147483647 h 604"/>
              <a:gd name="T16" fmla="*/ 0 60000 65536"/>
              <a:gd name="T17" fmla="*/ 0 60000 65536"/>
              <a:gd name="T18" fmla="*/ 0 60000 65536"/>
              <a:gd name="T19" fmla="*/ 0 60000 65536"/>
              <a:gd name="T20" fmla="*/ 0 60000 65536"/>
              <a:gd name="T21" fmla="*/ 0 60000 65536"/>
              <a:gd name="T22" fmla="*/ 0 60000 65536"/>
              <a:gd name="T23" fmla="*/ 0 60000 65536"/>
              <a:gd name="T24" fmla="*/ 0 w 142"/>
              <a:gd name="T25" fmla="*/ 0 h 604"/>
              <a:gd name="T26" fmla="*/ 142 w 142"/>
              <a:gd name="T27" fmla="*/ 604 h 60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2" h="604">
                <a:moveTo>
                  <a:pt x="37" y="1"/>
                </a:moveTo>
                <a:lnTo>
                  <a:pt x="45" y="472"/>
                </a:lnTo>
                <a:lnTo>
                  <a:pt x="0" y="474"/>
                </a:lnTo>
                <a:lnTo>
                  <a:pt x="72" y="604"/>
                </a:lnTo>
                <a:lnTo>
                  <a:pt x="142" y="474"/>
                </a:lnTo>
                <a:lnTo>
                  <a:pt x="100" y="474"/>
                </a:lnTo>
                <a:lnTo>
                  <a:pt x="99" y="0"/>
                </a:lnTo>
                <a:lnTo>
                  <a:pt x="37" y="1"/>
                </a:lnTo>
                <a:close/>
              </a:path>
            </a:pathLst>
          </a:custGeom>
          <a:solidFill>
            <a:schemeClr val="accent5">
              <a:lumMod val="20000"/>
              <a:lumOff val="80000"/>
            </a:schemeClr>
          </a:solidFill>
          <a:ln>
            <a:noFill/>
          </a:ln>
        </p:spPr>
        <p:txBody>
          <a:bodyPr wrap="none" anchor="ctr"/>
          <a:lstStyle/>
          <a:p>
            <a:endParaRPr lang="vi-VN"/>
          </a:p>
        </p:txBody>
      </p:sp>
      <p:sp>
        <p:nvSpPr>
          <p:cNvPr id="69637" name="Freeform 5"/>
          <p:cNvSpPr>
            <a:spLocks/>
          </p:cNvSpPr>
          <p:nvPr/>
        </p:nvSpPr>
        <p:spPr bwMode="gray">
          <a:xfrm flipH="1">
            <a:off x="7575551" y="4313238"/>
            <a:ext cx="2533649" cy="1376362"/>
          </a:xfrm>
          <a:custGeom>
            <a:avLst/>
            <a:gdLst>
              <a:gd name="T0" fmla="*/ 0 w 735"/>
              <a:gd name="T1" fmla="*/ 0 h 532"/>
              <a:gd name="T2" fmla="*/ 2147483647 w 735"/>
              <a:gd name="T3" fmla="*/ 2147483647 h 532"/>
              <a:gd name="T4" fmla="*/ 2147483647 w 735"/>
              <a:gd name="T5" fmla="*/ 2147483647 h 532"/>
              <a:gd name="T6" fmla="*/ 2147483647 w 735"/>
              <a:gd name="T7" fmla="*/ 2147483647 h 532"/>
              <a:gd name="T8" fmla="*/ 2147483647 w 735"/>
              <a:gd name="T9" fmla="*/ 2147483647 h 532"/>
              <a:gd name="T10" fmla="*/ 2147483647 w 735"/>
              <a:gd name="T11" fmla="*/ 2147483647 h 532"/>
              <a:gd name="T12" fmla="*/ 2147483647 w 735"/>
              <a:gd name="T13" fmla="*/ 2147483647 h 532"/>
              <a:gd name="T14" fmla="*/ 2147483647 w 735"/>
              <a:gd name="T15" fmla="*/ 2147483647 h 532"/>
              <a:gd name="T16" fmla="*/ 2147483647 w 735"/>
              <a:gd name="T17" fmla="*/ 2147483647 h 532"/>
              <a:gd name="T18" fmla="*/ 2147483647 w 735"/>
              <a:gd name="T19" fmla="*/ 2147483647 h 532"/>
              <a:gd name="T20" fmla="*/ 2147483647 w 735"/>
              <a:gd name="T21" fmla="*/ 2147483647 h 532"/>
              <a:gd name="T22" fmla="*/ 2147483647 w 735"/>
              <a:gd name="T23" fmla="*/ 2147483647 h 532"/>
              <a:gd name="T24" fmla="*/ 2147483647 w 735"/>
              <a:gd name="T25" fmla="*/ 0 h 532"/>
              <a:gd name="T26" fmla="*/ 0 w 735"/>
              <a:gd name="T27" fmla="*/ 0 h 53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735"/>
              <a:gd name="T43" fmla="*/ 0 h 532"/>
              <a:gd name="T44" fmla="*/ 735 w 735"/>
              <a:gd name="T45" fmla="*/ 532 h 53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735" h="532">
                <a:moveTo>
                  <a:pt x="0" y="0"/>
                </a:moveTo>
                <a:cubicBezTo>
                  <a:pt x="0" y="0"/>
                  <a:pt x="85" y="216"/>
                  <a:pt x="382" y="202"/>
                </a:cubicBezTo>
                <a:cubicBezTo>
                  <a:pt x="479" y="202"/>
                  <a:pt x="577" y="202"/>
                  <a:pt x="577" y="202"/>
                </a:cubicBezTo>
                <a:cubicBezTo>
                  <a:pt x="577" y="202"/>
                  <a:pt x="639" y="201"/>
                  <a:pt x="637" y="249"/>
                </a:cubicBezTo>
                <a:cubicBezTo>
                  <a:pt x="638" y="325"/>
                  <a:pt x="639" y="402"/>
                  <a:pt x="639" y="402"/>
                </a:cubicBezTo>
                <a:lnTo>
                  <a:pt x="598" y="400"/>
                </a:lnTo>
                <a:lnTo>
                  <a:pt x="669" y="532"/>
                </a:lnTo>
                <a:lnTo>
                  <a:pt x="735" y="402"/>
                </a:lnTo>
                <a:lnTo>
                  <a:pt x="696" y="402"/>
                </a:lnTo>
                <a:cubicBezTo>
                  <a:pt x="696" y="402"/>
                  <a:pt x="695" y="314"/>
                  <a:pt x="694" y="226"/>
                </a:cubicBezTo>
                <a:cubicBezTo>
                  <a:pt x="687" y="160"/>
                  <a:pt x="616" y="150"/>
                  <a:pt x="616" y="150"/>
                </a:cubicBezTo>
                <a:cubicBezTo>
                  <a:pt x="556" y="137"/>
                  <a:pt x="473" y="153"/>
                  <a:pt x="335" y="149"/>
                </a:cubicBezTo>
                <a:cubicBezTo>
                  <a:pt x="110" y="126"/>
                  <a:pt x="69" y="0"/>
                  <a:pt x="69" y="0"/>
                </a:cubicBezTo>
                <a:lnTo>
                  <a:pt x="0" y="0"/>
                </a:lnTo>
                <a:close/>
              </a:path>
            </a:pathLst>
          </a:custGeom>
          <a:solidFill>
            <a:schemeClr val="accent5">
              <a:lumMod val="20000"/>
              <a:lumOff val="80000"/>
            </a:schemeClr>
          </a:solidFill>
          <a:ln>
            <a:noFill/>
          </a:ln>
        </p:spPr>
        <p:txBody>
          <a:bodyPr wrap="none" anchor="ctr"/>
          <a:lstStyle/>
          <a:p>
            <a:endParaRPr lang="vi-VN"/>
          </a:p>
        </p:txBody>
      </p:sp>
      <p:grpSp>
        <p:nvGrpSpPr>
          <p:cNvPr id="2" name="Group 10"/>
          <p:cNvGrpSpPr>
            <a:grpSpLocks/>
          </p:cNvGrpSpPr>
          <p:nvPr/>
        </p:nvGrpSpPr>
        <p:grpSpPr bwMode="auto">
          <a:xfrm>
            <a:off x="4470400" y="1676400"/>
            <a:ext cx="3454400" cy="1322388"/>
            <a:chOff x="4320" y="1152"/>
            <a:chExt cx="414" cy="402"/>
          </a:xfrm>
          <a:solidFill>
            <a:schemeClr val="accent2">
              <a:lumMod val="60000"/>
              <a:lumOff val="40000"/>
            </a:schemeClr>
          </a:solidFill>
        </p:grpSpPr>
        <p:sp>
          <p:nvSpPr>
            <p:cNvPr id="69643" name="AutoShape 11"/>
            <p:cNvSpPr>
              <a:spLocks noChangeArrowheads="1"/>
            </p:cNvSpPr>
            <p:nvPr/>
          </p:nvSpPr>
          <p:spPr bwMode="gray">
            <a:xfrm>
              <a:off x="4320" y="1152"/>
              <a:ext cx="414" cy="402"/>
            </a:xfrm>
            <a:prstGeom prst="roundRect">
              <a:avLst>
                <a:gd name="adj" fmla="val 11921"/>
              </a:avLst>
            </a:prstGeom>
            <a:grpFill/>
            <a:ln w="25400">
              <a:solidFill>
                <a:srgbClr val="FFFFFF"/>
              </a:solidFill>
              <a:round/>
              <a:headEnd/>
              <a:tailEnd/>
            </a:ln>
            <a:effectLst>
              <a:outerShdw dist="53882" dir="2700000" algn="ctr" rotWithShape="0">
                <a:srgbClr val="000000">
                  <a:alpha val="50000"/>
                </a:srgbClr>
              </a:outerShdw>
            </a:effectLst>
          </p:spPr>
          <p:txBody>
            <a:bodyPr wrap="none" anchor="ctr"/>
            <a:lstStyle/>
            <a:p>
              <a:pPr>
                <a:defRPr/>
              </a:pPr>
              <a:endParaRPr lang="vi-VN"/>
            </a:p>
          </p:txBody>
        </p:sp>
        <p:sp>
          <p:nvSpPr>
            <p:cNvPr id="69644" name="Freeform 12"/>
            <p:cNvSpPr>
              <a:spLocks/>
            </p:cNvSpPr>
            <p:nvPr/>
          </p:nvSpPr>
          <p:spPr bwMode="gray">
            <a:xfrm>
              <a:off x="4346" y="1178"/>
              <a:ext cx="206" cy="201"/>
            </a:xfrm>
            <a:custGeom>
              <a:avLst/>
              <a:gdLst/>
              <a:ahLst/>
              <a:cxnLst>
                <a:cxn ang="0">
                  <a:pos x="118" y="0"/>
                </a:cxn>
                <a:cxn ang="0">
                  <a:pos x="0" y="118"/>
                </a:cxn>
                <a:cxn ang="0">
                  <a:pos x="0" y="589"/>
                </a:cxn>
                <a:cxn ang="0">
                  <a:pos x="161" y="174"/>
                </a:cxn>
                <a:cxn ang="0">
                  <a:pos x="589" y="0"/>
                </a:cxn>
                <a:cxn ang="0">
                  <a:pos x="118" y="0"/>
                </a:cxn>
              </a:cxnLst>
              <a:rect l="0" t="0" r="r" b="b"/>
              <a:pathLst>
                <a:path w="596" h="598">
                  <a:moveTo>
                    <a:pt x="118" y="0"/>
                  </a:moveTo>
                  <a:cubicBezTo>
                    <a:pt x="53" y="0"/>
                    <a:pt x="0" y="53"/>
                    <a:pt x="0" y="118"/>
                  </a:cubicBezTo>
                  <a:lnTo>
                    <a:pt x="0" y="589"/>
                  </a:lnTo>
                  <a:cubicBezTo>
                    <a:pt x="27" y="598"/>
                    <a:pt x="12" y="309"/>
                    <a:pt x="161" y="174"/>
                  </a:cubicBezTo>
                  <a:cubicBezTo>
                    <a:pt x="310" y="39"/>
                    <a:pt x="596" y="29"/>
                    <a:pt x="589" y="0"/>
                  </a:cubicBezTo>
                  <a:lnTo>
                    <a:pt x="118" y="0"/>
                  </a:lnTo>
                  <a:close/>
                </a:path>
              </a:pathLst>
            </a:custGeom>
            <a:grpFill/>
            <a:ln w="0">
              <a:noFill/>
              <a:prstDash val="solid"/>
              <a:round/>
              <a:headEnd/>
              <a:tailEnd/>
            </a:ln>
          </p:spPr>
          <p:txBody>
            <a:bodyPr/>
            <a:lstStyle/>
            <a:p>
              <a:pPr>
                <a:defRPr/>
              </a:pPr>
              <a:endParaRPr lang="vi-VN"/>
            </a:p>
          </p:txBody>
        </p:sp>
      </p:grpSp>
      <p:sp>
        <p:nvSpPr>
          <p:cNvPr id="69648" name="Rectangle 16"/>
          <p:cNvSpPr>
            <a:spLocks noChangeArrowheads="1"/>
          </p:cNvSpPr>
          <p:nvPr/>
        </p:nvSpPr>
        <p:spPr bwMode="gray">
          <a:xfrm>
            <a:off x="4470400" y="1909504"/>
            <a:ext cx="3454400" cy="954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a:spAutoFit/>
          </a:bodyPr>
          <a:lstStyle/>
          <a:p>
            <a:pPr algn="ctr"/>
            <a:r>
              <a:rPr lang="en-US" sz="2800" b="1" dirty="0" smtClean="0"/>
              <a:t>2. </a:t>
            </a:r>
            <a:r>
              <a:rPr lang="en-US" sz="2800" b="1" dirty="0" err="1" smtClean="0"/>
              <a:t>Bố</a:t>
            </a:r>
            <a:r>
              <a:rPr lang="en-US" sz="2800" b="1" dirty="0" smtClean="0"/>
              <a:t> </a:t>
            </a:r>
            <a:r>
              <a:rPr lang="en-US" sz="2800" b="1" dirty="0" err="1"/>
              <a:t>cục</a:t>
            </a:r>
            <a:r>
              <a:rPr lang="en-US" sz="2800" b="1" dirty="0"/>
              <a:t>, </a:t>
            </a:r>
            <a:r>
              <a:rPr lang="en-US" sz="2800" b="1" dirty="0" err="1"/>
              <a:t>hệ</a:t>
            </a:r>
            <a:r>
              <a:rPr lang="en-US" sz="2800" b="1" dirty="0"/>
              <a:t> </a:t>
            </a:r>
            <a:r>
              <a:rPr lang="en-US" sz="2800" b="1" dirty="0" err="1"/>
              <a:t>thống</a:t>
            </a:r>
            <a:r>
              <a:rPr lang="en-US" sz="2800" b="1" dirty="0"/>
              <a:t> </a:t>
            </a:r>
            <a:r>
              <a:rPr lang="en-US" sz="2800" b="1" dirty="0" err="1"/>
              <a:t>luận</a:t>
            </a:r>
            <a:r>
              <a:rPr lang="en-US" sz="2800" b="1" dirty="0"/>
              <a:t> </a:t>
            </a:r>
            <a:r>
              <a:rPr lang="en-US" sz="2800" b="1" dirty="0" err="1"/>
              <a:t>điểm</a:t>
            </a:r>
            <a:r>
              <a:rPr lang="en-US" sz="2800" b="1" dirty="0"/>
              <a:t> </a:t>
            </a:r>
            <a:r>
              <a:rPr lang="en-US" sz="2800" b="1" dirty="0" err="1"/>
              <a:t>của</a:t>
            </a:r>
            <a:r>
              <a:rPr lang="en-US" sz="2800" b="1" dirty="0"/>
              <a:t> </a:t>
            </a:r>
            <a:r>
              <a:rPr lang="en-US" sz="2800" b="1" dirty="0" err="1"/>
              <a:t>bài</a:t>
            </a:r>
            <a:r>
              <a:rPr lang="en-US" sz="2800" b="1" dirty="0"/>
              <a:t> </a:t>
            </a:r>
            <a:r>
              <a:rPr lang="en-US" sz="2800" b="1" dirty="0" err="1" smtClean="0"/>
              <a:t>cáo</a:t>
            </a:r>
            <a:endParaRPr lang="en-US" sz="2800" b="1" dirty="0">
              <a:cs typeface="Arial" charset="0"/>
            </a:endParaRPr>
          </a:p>
        </p:txBody>
      </p:sp>
      <p:sp>
        <p:nvSpPr>
          <p:cNvPr id="15367" name="Rectangle 17"/>
          <p:cNvSpPr>
            <a:spLocks noChangeArrowheads="1"/>
          </p:cNvSpPr>
          <p:nvPr/>
        </p:nvSpPr>
        <p:spPr bwMode="gray">
          <a:xfrm>
            <a:off x="8180021" y="2001838"/>
            <a:ext cx="975459"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p>
            <a:pPr algn="ctr"/>
            <a:r>
              <a:rPr lang="en-US" sz="1800" b="1">
                <a:solidFill>
                  <a:srgbClr val="FFFFFF"/>
                </a:solidFill>
                <a:latin typeface="Arial" charset="0"/>
                <a:cs typeface="Arial" charset="0"/>
              </a:rPr>
              <a:t>Text in </a:t>
            </a:r>
          </a:p>
          <a:p>
            <a:pPr algn="ctr"/>
            <a:r>
              <a:rPr lang="en-US" sz="1800" b="1">
                <a:solidFill>
                  <a:srgbClr val="FFFFFF"/>
                </a:solidFill>
                <a:latin typeface="Arial" charset="0"/>
                <a:cs typeface="Arial" charset="0"/>
              </a:rPr>
              <a:t>here</a:t>
            </a:r>
          </a:p>
        </p:txBody>
      </p:sp>
      <p:sp>
        <p:nvSpPr>
          <p:cNvPr id="69650" name="AutoShape 18"/>
          <p:cNvSpPr>
            <a:spLocks noChangeArrowheads="1"/>
          </p:cNvSpPr>
          <p:nvPr/>
        </p:nvSpPr>
        <p:spPr bwMode="ltGray">
          <a:xfrm>
            <a:off x="2870201" y="3279776"/>
            <a:ext cx="6883400" cy="1007636"/>
          </a:xfrm>
          <a:prstGeom prst="roundRect">
            <a:avLst>
              <a:gd name="adj" fmla="val 16667"/>
            </a:avLst>
          </a:prstGeom>
          <a:solidFill>
            <a:srgbClr val="FFFF66"/>
          </a:solidFill>
          <a:ln w="57150" algn="ctr">
            <a:solidFill>
              <a:schemeClr val="bg2"/>
            </a:solidFill>
            <a:round/>
            <a:headEnd/>
            <a:tailEnd/>
          </a:ln>
        </p:spPr>
        <p:txBody>
          <a:bodyPr wrap="none" anchor="ctr"/>
          <a:lstStyle/>
          <a:p>
            <a:endParaRPr lang="vi-VN"/>
          </a:p>
        </p:txBody>
      </p:sp>
      <p:grpSp>
        <p:nvGrpSpPr>
          <p:cNvPr id="3" name="Group 22"/>
          <p:cNvGrpSpPr>
            <a:grpSpLocks/>
          </p:cNvGrpSpPr>
          <p:nvPr/>
        </p:nvGrpSpPr>
        <p:grpSpPr bwMode="auto">
          <a:xfrm>
            <a:off x="406400" y="1676400"/>
            <a:ext cx="3759200" cy="1322388"/>
            <a:chOff x="4320" y="1152"/>
            <a:chExt cx="414" cy="402"/>
          </a:xfrm>
          <a:solidFill>
            <a:schemeClr val="accent3"/>
          </a:solidFill>
        </p:grpSpPr>
        <p:sp>
          <p:nvSpPr>
            <p:cNvPr id="69655" name="AutoShape 23"/>
            <p:cNvSpPr>
              <a:spLocks noChangeArrowheads="1"/>
            </p:cNvSpPr>
            <p:nvPr/>
          </p:nvSpPr>
          <p:spPr bwMode="gray">
            <a:xfrm>
              <a:off x="4320" y="1152"/>
              <a:ext cx="414" cy="402"/>
            </a:xfrm>
            <a:prstGeom prst="roundRect">
              <a:avLst>
                <a:gd name="adj" fmla="val 11921"/>
              </a:avLst>
            </a:prstGeom>
            <a:grpFill/>
            <a:ln w="25400">
              <a:solidFill>
                <a:srgbClr val="FFFFFF"/>
              </a:solidFill>
              <a:round/>
              <a:headEnd/>
              <a:tailEnd/>
            </a:ln>
            <a:effectLst>
              <a:outerShdw dist="53882" dir="2700000" algn="ctr" rotWithShape="0">
                <a:srgbClr val="000000">
                  <a:alpha val="50000"/>
                </a:srgbClr>
              </a:outerShdw>
            </a:effectLst>
          </p:spPr>
          <p:txBody>
            <a:bodyPr wrap="none" anchor="ctr"/>
            <a:lstStyle/>
            <a:p>
              <a:pPr>
                <a:defRPr/>
              </a:pPr>
              <a:endParaRPr lang="vi-VN"/>
            </a:p>
          </p:txBody>
        </p:sp>
        <p:sp>
          <p:nvSpPr>
            <p:cNvPr id="69656" name="Freeform 24"/>
            <p:cNvSpPr>
              <a:spLocks/>
            </p:cNvSpPr>
            <p:nvPr/>
          </p:nvSpPr>
          <p:spPr bwMode="gray">
            <a:xfrm>
              <a:off x="4346" y="1178"/>
              <a:ext cx="206" cy="201"/>
            </a:xfrm>
            <a:custGeom>
              <a:avLst/>
              <a:gdLst/>
              <a:ahLst/>
              <a:cxnLst>
                <a:cxn ang="0">
                  <a:pos x="118" y="0"/>
                </a:cxn>
                <a:cxn ang="0">
                  <a:pos x="0" y="118"/>
                </a:cxn>
                <a:cxn ang="0">
                  <a:pos x="0" y="589"/>
                </a:cxn>
                <a:cxn ang="0">
                  <a:pos x="161" y="174"/>
                </a:cxn>
                <a:cxn ang="0">
                  <a:pos x="589" y="0"/>
                </a:cxn>
                <a:cxn ang="0">
                  <a:pos x="118" y="0"/>
                </a:cxn>
              </a:cxnLst>
              <a:rect l="0" t="0" r="r" b="b"/>
              <a:pathLst>
                <a:path w="596" h="598">
                  <a:moveTo>
                    <a:pt x="118" y="0"/>
                  </a:moveTo>
                  <a:cubicBezTo>
                    <a:pt x="53" y="0"/>
                    <a:pt x="0" y="53"/>
                    <a:pt x="0" y="118"/>
                  </a:cubicBezTo>
                  <a:lnTo>
                    <a:pt x="0" y="589"/>
                  </a:lnTo>
                  <a:cubicBezTo>
                    <a:pt x="27" y="598"/>
                    <a:pt x="12" y="309"/>
                    <a:pt x="161" y="174"/>
                  </a:cubicBezTo>
                  <a:cubicBezTo>
                    <a:pt x="310" y="39"/>
                    <a:pt x="596" y="29"/>
                    <a:pt x="589" y="0"/>
                  </a:cubicBezTo>
                  <a:lnTo>
                    <a:pt x="118" y="0"/>
                  </a:lnTo>
                  <a:close/>
                </a:path>
              </a:pathLst>
            </a:custGeom>
            <a:grpFill/>
            <a:ln w="0">
              <a:noFill/>
              <a:prstDash val="solid"/>
              <a:round/>
              <a:headEnd/>
              <a:tailEnd/>
            </a:ln>
          </p:spPr>
          <p:txBody>
            <a:bodyPr/>
            <a:lstStyle/>
            <a:p>
              <a:pPr>
                <a:defRPr/>
              </a:pPr>
              <a:endParaRPr lang="vi-VN"/>
            </a:p>
          </p:txBody>
        </p:sp>
      </p:grpSp>
      <p:grpSp>
        <p:nvGrpSpPr>
          <p:cNvPr id="4" name="Group 28"/>
          <p:cNvGrpSpPr>
            <a:grpSpLocks/>
          </p:cNvGrpSpPr>
          <p:nvPr/>
        </p:nvGrpSpPr>
        <p:grpSpPr bwMode="auto">
          <a:xfrm>
            <a:off x="8229600" y="1676400"/>
            <a:ext cx="3759200" cy="1322388"/>
            <a:chOff x="4320" y="1152"/>
            <a:chExt cx="414" cy="402"/>
          </a:xfrm>
          <a:solidFill>
            <a:schemeClr val="accent5"/>
          </a:solidFill>
        </p:grpSpPr>
        <p:sp>
          <p:nvSpPr>
            <p:cNvPr id="69661" name="AutoShape 29"/>
            <p:cNvSpPr>
              <a:spLocks noChangeArrowheads="1"/>
            </p:cNvSpPr>
            <p:nvPr/>
          </p:nvSpPr>
          <p:spPr bwMode="gray">
            <a:xfrm>
              <a:off x="4320" y="1152"/>
              <a:ext cx="414" cy="402"/>
            </a:xfrm>
            <a:prstGeom prst="roundRect">
              <a:avLst>
                <a:gd name="adj" fmla="val 11921"/>
              </a:avLst>
            </a:prstGeom>
            <a:grpFill/>
            <a:ln w="25400">
              <a:solidFill>
                <a:srgbClr val="FFFFFF"/>
              </a:solidFill>
              <a:round/>
              <a:headEnd/>
              <a:tailEnd/>
            </a:ln>
            <a:effectLst>
              <a:outerShdw dist="53882" dir="2700000" algn="ctr" rotWithShape="0">
                <a:srgbClr val="000000">
                  <a:alpha val="50000"/>
                </a:srgbClr>
              </a:outerShdw>
            </a:effectLst>
          </p:spPr>
          <p:txBody>
            <a:bodyPr wrap="none" anchor="ctr"/>
            <a:lstStyle/>
            <a:p>
              <a:pPr algn="ctr">
                <a:defRPr/>
              </a:pPr>
              <a:endParaRPr lang="vi-VN"/>
            </a:p>
          </p:txBody>
        </p:sp>
        <p:sp>
          <p:nvSpPr>
            <p:cNvPr id="69662" name="Freeform 30"/>
            <p:cNvSpPr>
              <a:spLocks/>
            </p:cNvSpPr>
            <p:nvPr/>
          </p:nvSpPr>
          <p:spPr bwMode="gray">
            <a:xfrm>
              <a:off x="4346" y="1178"/>
              <a:ext cx="206" cy="201"/>
            </a:xfrm>
            <a:custGeom>
              <a:avLst/>
              <a:gdLst/>
              <a:ahLst/>
              <a:cxnLst>
                <a:cxn ang="0">
                  <a:pos x="118" y="0"/>
                </a:cxn>
                <a:cxn ang="0">
                  <a:pos x="0" y="118"/>
                </a:cxn>
                <a:cxn ang="0">
                  <a:pos x="0" y="589"/>
                </a:cxn>
                <a:cxn ang="0">
                  <a:pos x="161" y="174"/>
                </a:cxn>
                <a:cxn ang="0">
                  <a:pos x="589" y="0"/>
                </a:cxn>
                <a:cxn ang="0">
                  <a:pos x="118" y="0"/>
                </a:cxn>
              </a:cxnLst>
              <a:rect l="0" t="0" r="r" b="b"/>
              <a:pathLst>
                <a:path w="596" h="598">
                  <a:moveTo>
                    <a:pt x="118" y="0"/>
                  </a:moveTo>
                  <a:cubicBezTo>
                    <a:pt x="53" y="0"/>
                    <a:pt x="0" y="53"/>
                    <a:pt x="0" y="118"/>
                  </a:cubicBezTo>
                  <a:lnTo>
                    <a:pt x="0" y="589"/>
                  </a:lnTo>
                  <a:cubicBezTo>
                    <a:pt x="27" y="598"/>
                    <a:pt x="12" y="309"/>
                    <a:pt x="161" y="174"/>
                  </a:cubicBezTo>
                  <a:cubicBezTo>
                    <a:pt x="310" y="39"/>
                    <a:pt x="596" y="29"/>
                    <a:pt x="589" y="0"/>
                  </a:cubicBezTo>
                  <a:lnTo>
                    <a:pt x="118" y="0"/>
                  </a:lnTo>
                  <a:close/>
                </a:path>
              </a:pathLst>
            </a:custGeom>
            <a:grpFill/>
            <a:ln w="0">
              <a:noFill/>
              <a:prstDash val="solid"/>
              <a:round/>
              <a:headEnd/>
              <a:tailEnd/>
            </a:ln>
          </p:spPr>
          <p:txBody>
            <a:bodyPr/>
            <a:lstStyle/>
            <a:p>
              <a:pPr>
                <a:defRPr/>
              </a:pPr>
              <a:endParaRPr lang="vi-VN"/>
            </a:p>
          </p:txBody>
        </p:sp>
      </p:grpSp>
      <p:sp>
        <p:nvSpPr>
          <p:cNvPr id="69663" name="Freeform 31"/>
          <p:cNvSpPr>
            <a:spLocks/>
          </p:cNvSpPr>
          <p:nvPr/>
        </p:nvSpPr>
        <p:spPr bwMode="gray">
          <a:xfrm>
            <a:off x="2292349" y="4313237"/>
            <a:ext cx="2533651" cy="1376363"/>
          </a:xfrm>
          <a:custGeom>
            <a:avLst/>
            <a:gdLst>
              <a:gd name="T0" fmla="*/ 0 w 735"/>
              <a:gd name="T1" fmla="*/ 0 h 532"/>
              <a:gd name="T2" fmla="*/ 2147483647 w 735"/>
              <a:gd name="T3" fmla="*/ 2147483647 h 532"/>
              <a:gd name="T4" fmla="*/ 2147483647 w 735"/>
              <a:gd name="T5" fmla="*/ 2147483647 h 532"/>
              <a:gd name="T6" fmla="*/ 2147483647 w 735"/>
              <a:gd name="T7" fmla="*/ 2147483647 h 532"/>
              <a:gd name="T8" fmla="*/ 2147483647 w 735"/>
              <a:gd name="T9" fmla="*/ 2147483647 h 532"/>
              <a:gd name="T10" fmla="*/ 2147483647 w 735"/>
              <a:gd name="T11" fmla="*/ 2147483647 h 532"/>
              <a:gd name="T12" fmla="*/ 2147483647 w 735"/>
              <a:gd name="T13" fmla="*/ 2147483647 h 532"/>
              <a:gd name="T14" fmla="*/ 2147483647 w 735"/>
              <a:gd name="T15" fmla="*/ 2147483647 h 532"/>
              <a:gd name="T16" fmla="*/ 2147483647 w 735"/>
              <a:gd name="T17" fmla="*/ 2147483647 h 532"/>
              <a:gd name="T18" fmla="*/ 2147483647 w 735"/>
              <a:gd name="T19" fmla="*/ 2147483647 h 532"/>
              <a:gd name="T20" fmla="*/ 2147483647 w 735"/>
              <a:gd name="T21" fmla="*/ 2147483647 h 532"/>
              <a:gd name="T22" fmla="*/ 2147483647 w 735"/>
              <a:gd name="T23" fmla="*/ 2147483647 h 532"/>
              <a:gd name="T24" fmla="*/ 2147483647 w 735"/>
              <a:gd name="T25" fmla="*/ 0 h 532"/>
              <a:gd name="T26" fmla="*/ 0 w 735"/>
              <a:gd name="T27" fmla="*/ 0 h 53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735"/>
              <a:gd name="T43" fmla="*/ 0 h 532"/>
              <a:gd name="T44" fmla="*/ 735 w 735"/>
              <a:gd name="T45" fmla="*/ 532 h 53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735" h="532">
                <a:moveTo>
                  <a:pt x="0" y="0"/>
                </a:moveTo>
                <a:cubicBezTo>
                  <a:pt x="0" y="0"/>
                  <a:pt x="85" y="216"/>
                  <a:pt x="382" y="202"/>
                </a:cubicBezTo>
                <a:cubicBezTo>
                  <a:pt x="479" y="202"/>
                  <a:pt x="577" y="202"/>
                  <a:pt x="577" y="202"/>
                </a:cubicBezTo>
                <a:cubicBezTo>
                  <a:pt x="577" y="202"/>
                  <a:pt x="639" y="201"/>
                  <a:pt x="637" y="249"/>
                </a:cubicBezTo>
                <a:cubicBezTo>
                  <a:pt x="638" y="325"/>
                  <a:pt x="639" y="402"/>
                  <a:pt x="639" y="402"/>
                </a:cubicBezTo>
                <a:lnTo>
                  <a:pt x="598" y="400"/>
                </a:lnTo>
                <a:lnTo>
                  <a:pt x="669" y="532"/>
                </a:lnTo>
                <a:lnTo>
                  <a:pt x="735" y="402"/>
                </a:lnTo>
                <a:lnTo>
                  <a:pt x="696" y="402"/>
                </a:lnTo>
                <a:cubicBezTo>
                  <a:pt x="696" y="402"/>
                  <a:pt x="695" y="314"/>
                  <a:pt x="694" y="226"/>
                </a:cubicBezTo>
                <a:cubicBezTo>
                  <a:pt x="687" y="160"/>
                  <a:pt x="616" y="150"/>
                  <a:pt x="616" y="150"/>
                </a:cubicBezTo>
                <a:cubicBezTo>
                  <a:pt x="556" y="137"/>
                  <a:pt x="473" y="153"/>
                  <a:pt x="335" y="149"/>
                </a:cubicBezTo>
                <a:cubicBezTo>
                  <a:pt x="110" y="126"/>
                  <a:pt x="69" y="0"/>
                  <a:pt x="69" y="0"/>
                </a:cubicBezTo>
                <a:lnTo>
                  <a:pt x="0" y="0"/>
                </a:lnTo>
                <a:close/>
              </a:path>
            </a:pathLst>
          </a:custGeom>
          <a:solidFill>
            <a:schemeClr val="accent5">
              <a:lumMod val="20000"/>
              <a:lumOff val="80000"/>
            </a:schemeClr>
          </a:solidFill>
          <a:ln>
            <a:noFill/>
          </a:ln>
        </p:spPr>
        <p:txBody>
          <a:bodyPr wrap="none" anchor="ctr"/>
          <a:lstStyle/>
          <a:p>
            <a:endParaRPr lang="vi-VN"/>
          </a:p>
        </p:txBody>
      </p:sp>
      <p:sp>
        <p:nvSpPr>
          <p:cNvPr id="69673" name="Rectangle 41"/>
          <p:cNvSpPr>
            <a:spLocks noChangeArrowheads="1"/>
          </p:cNvSpPr>
          <p:nvPr/>
        </p:nvSpPr>
        <p:spPr bwMode="auto">
          <a:xfrm>
            <a:off x="742084" y="1885145"/>
            <a:ext cx="3252365" cy="954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p>
            <a:pPr algn="ctr"/>
            <a:r>
              <a:rPr lang="en-US" sz="2800" b="1" dirty="0" smtClean="0"/>
              <a:t>1. </a:t>
            </a:r>
            <a:r>
              <a:rPr lang="en-US" sz="2800" b="1" dirty="0" err="1" smtClean="0"/>
              <a:t>Thể</a:t>
            </a:r>
            <a:r>
              <a:rPr lang="en-US" sz="2800" b="1" dirty="0" smtClean="0"/>
              <a:t> </a:t>
            </a:r>
            <a:r>
              <a:rPr lang="en-US" sz="2800" b="1" dirty="0" err="1" smtClean="0"/>
              <a:t>văn</a:t>
            </a:r>
            <a:r>
              <a:rPr lang="en-US" sz="2800" b="1" dirty="0" smtClean="0"/>
              <a:t> </a:t>
            </a:r>
            <a:r>
              <a:rPr lang="en-US" sz="2800" b="1" dirty="0" err="1" smtClean="0"/>
              <a:t>nghị</a:t>
            </a:r>
            <a:r>
              <a:rPr lang="en-US" sz="2800" b="1" dirty="0" smtClean="0"/>
              <a:t> </a:t>
            </a:r>
            <a:r>
              <a:rPr lang="en-US" sz="2800" b="1" dirty="0" err="1" smtClean="0"/>
              <a:t>luận</a:t>
            </a:r>
            <a:r>
              <a:rPr lang="en-US" sz="2800" b="1" dirty="0" smtClean="0"/>
              <a:t> </a:t>
            </a:r>
          </a:p>
          <a:p>
            <a:pPr algn="ctr"/>
            <a:r>
              <a:rPr lang="en-US" sz="2800" b="1" dirty="0" err="1" smtClean="0"/>
              <a:t>của</a:t>
            </a:r>
            <a:r>
              <a:rPr lang="en-US" sz="2800" b="1" dirty="0" smtClean="0"/>
              <a:t> </a:t>
            </a:r>
            <a:r>
              <a:rPr lang="en-US" sz="2800" b="1" dirty="0" err="1" smtClean="0"/>
              <a:t>bài</a:t>
            </a:r>
            <a:r>
              <a:rPr lang="en-US" sz="2800" b="1" dirty="0" smtClean="0"/>
              <a:t> </a:t>
            </a:r>
            <a:r>
              <a:rPr lang="en-US" sz="2800" b="1" dirty="0" err="1" smtClean="0"/>
              <a:t>cáo</a:t>
            </a:r>
            <a:endParaRPr lang="en-US" sz="2800" b="1" dirty="0"/>
          </a:p>
        </p:txBody>
      </p:sp>
      <p:sp>
        <p:nvSpPr>
          <p:cNvPr id="69675" name="Rectangle 43"/>
          <p:cNvSpPr>
            <a:spLocks noChangeArrowheads="1"/>
          </p:cNvSpPr>
          <p:nvPr/>
        </p:nvSpPr>
        <p:spPr bwMode="auto">
          <a:xfrm>
            <a:off x="8229600" y="1755617"/>
            <a:ext cx="3423785" cy="954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nchor="ctr">
            <a:spAutoFit/>
          </a:bodyPr>
          <a:lstStyle/>
          <a:p>
            <a:pPr algn="ctr"/>
            <a:r>
              <a:rPr lang="en-US" sz="2800" b="1" dirty="0" smtClean="0"/>
              <a:t>3. </a:t>
            </a:r>
            <a:r>
              <a:rPr lang="en-US" sz="2800" b="1" dirty="0" err="1" smtClean="0"/>
              <a:t>Lí</a:t>
            </a:r>
            <a:r>
              <a:rPr lang="en-US" sz="2800" b="1" dirty="0" smtClean="0"/>
              <a:t> </a:t>
            </a:r>
            <a:r>
              <a:rPr lang="en-US" sz="2800" b="1" dirty="0" err="1"/>
              <a:t>lẽ</a:t>
            </a:r>
            <a:r>
              <a:rPr lang="en-US" sz="2800" b="1" dirty="0"/>
              <a:t>, </a:t>
            </a:r>
            <a:r>
              <a:rPr lang="en-US" sz="2800" b="1" dirty="0" err="1"/>
              <a:t>bằng</a:t>
            </a:r>
            <a:r>
              <a:rPr lang="en-US" sz="2800" b="1" dirty="0"/>
              <a:t> </a:t>
            </a:r>
            <a:r>
              <a:rPr lang="en-US" sz="2800" b="1" dirty="0" err="1"/>
              <a:t>chứng</a:t>
            </a:r>
            <a:r>
              <a:rPr lang="en-US" sz="2800" b="1" dirty="0"/>
              <a:t> </a:t>
            </a:r>
            <a:r>
              <a:rPr lang="en-US" sz="2800" b="1" dirty="0" err="1"/>
              <a:t>trong</a:t>
            </a:r>
            <a:r>
              <a:rPr lang="en-US" sz="2800" b="1" dirty="0"/>
              <a:t> </a:t>
            </a:r>
            <a:r>
              <a:rPr lang="en-US" sz="2800" b="1" dirty="0" err="1"/>
              <a:t>từng</a:t>
            </a:r>
            <a:r>
              <a:rPr lang="en-US" sz="2800" b="1" dirty="0"/>
              <a:t> </a:t>
            </a:r>
            <a:r>
              <a:rPr lang="en-US" sz="2800" b="1" dirty="0" err="1"/>
              <a:t>luận</a:t>
            </a:r>
            <a:r>
              <a:rPr lang="en-US" sz="2800" b="1" dirty="0"/>
              <a:t> </a:t>
            </a:r>
            <a:r>
              <a:rPr lang="en-US" sz="2800" b="1" dirty="0" err="1" smtClean="0"/>
              <a:t>điểm</a:t>
            </a:r>
            <a:endParaRPr lang="en-US" sz="2800" b="1" dirty="0"/>
          </a:p>
        </p:txBody>
      </p:sp>
      <p:sp>
        <p:nvSpPr>
          <p:cNvPr id="69676" name="Rectangle 44"/>
          <p:cNvSpPr>
            <a:spLocks noChangeArrowheads="1"/>
          </p:cNvSpPr>
          <p:nvPr/>
        </p:nvSpPr>
        <p:spPr bwMode="auto">
          <a:xfrm>
            <a:off x="3340101" y="3333304"/>
            <a:ext cx="6413500" cy="954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lgn="ctr"/>
            <a:r>
              <a:rPr lang="en-US" sz="2800" b="1" dirty="0" smtClean="0"/>
              <a:t>4. </a:t>
            </a:r>
            <a:r>
              <a:rPr lang="en-US" sz="2800" b="1" dirty="0" err="1" smtClean="0"/>
              <a:t>Từ</a:t>
            </a:r>
            <a:r>
              <a:rPr lang="en-US" sz="2800" b="1" dirty="0" smtClean="0"/>
              <a:t> </a:t>
            </a:r>
            <a:r>
              <a:rPr lang="en-US" sz="2800" b="1" dirty="0" err="1"/>
              <a:t>ngữ</a:t>
            </a:r>
            <a:r>
              <a:rPr lang="en-US" sz="2800" b="1" dirty="0"/>
              <a:t>, </a:t>
            </a:r>
            <a:r>
              <a:rPr lang="en-US" sz="2800" b="1" dirty="0" err="1"/>
              <a:t>thủ</a:t>
            </a:r>
            <a:r>
              <a:rPr lang="en-US" sz="2800" b="1" dirty="0"/>
              <a:t> </a:t>
            </a:r>
            <a:r>
              <a:rPr lang="en-US" sz="2800" b="1" dirty="0" err="1"/>
              <a:t>pháp</a:t>
            </a:r>
            <a:r>
              <a:rPr lang="en-US" sz="2800" b="1" dirty="0"/>
              <a:t> </a:t>
            </a:r>
            <a:r>
              <a:rPr lang="en-US" sz="2800" b="1" dirty="0" err="1"/>
              <a:t>nghệ</a:t>
            </a:r>
            <a:r>
              <a:rPr lang="en-US" sz="2800" b="1" dirty="0"/>
              <a:t> </a:t>
            </a:r>
            <a:r>
              <a:rPr lang="en-US" sz="2800" b="1" dirty="0" err="1"/>
              <a:t>thuật</a:t>
            </a:r>
            <a:r>
              <a:rPr lang="en-US" sz="2800" b="1" dirty="0"/>
              <a:t>, </a:t>
            </a:r>
            <a:r>
              <a:rPr lang="en-US" sz="2800" b="1" dirty="0" err="1"/>
              <a:t>giọng</a:t>
            </a:r>
            <a:r>
              <a:rPr lang="en-US" sz="2800" b="1" dirty="0"/>
              <a:t> </a:t>
            </a:r>
            <a:r>
              <a:rPr lang="en-US" sz="2800" b="1" dirty="0" err="1"/>
              <a:t>điệu</a:t>
            </a:r>
            <a:r>
              <a:rPr lang="en-US" sz="2800" b="1" dirty="0"/>
              <a:t> </a:t>
            </a:r>
            <a:r>
              <a:rPr lang="en-US" sz="2800" b="1" dirty="0" err="1"/>
              <a:t>tạo</a:t>
            </a:r>
            <a:r>
              <a:rPr lang="en-US" sz="2800" b="1" dirty="0"/>
              <a:t> </a:t>
            </a:r>
            <a:r>
              <a:rPr lang="en-US" sz="2800" b="1" dirty="0" err="1"/>
              <a:t>tác</a:t>
            </a:r>
            <a:r>
              <a:rPr lang="en-US" sz="2800" b="1" dirty="0"/>
              <a:t> </a:t>
            </a:r>
            <a:r>
              <a:rPr lang="en-US" sz="2800" b="1" dirty="0" err="1"/>
              <a:t>dụng</a:t>
            </a:r>
            <a:r>
              <a:rPr lang="en-US" sz="2800" b="1" dirty="0"/>
              <a:t> </a:t>
            </a:r>
            <a:r>
              <a:rPr lang="en-US" sz="2800" b="1" dirty="0" err="1"/>
              <a:t>biểu</a:t>
            </a:r>
            <a:r>
              <a:rPr lang="en-US" sz="2800" b="1" dirty="0"/>
              <a:t> </a:t>
            </a:r>
            <a:r>
              <a:rPr lang="en-US" sz="2800" b="1" dirty="0" err="1" smtClean="0"/>
              <a:t>cảm</a:t>
            </a:r>
            <a:endParaRPr lang="en-US" sz="2800" b="1" i="1" dirty="0"/>
          </a:p>
        </p:txBody>
      </p:sp>
      <p:sp>
        <p:nvSpPr>
          <p:cNvPr id="25" name="Rectangle 2"/>
          <p:cNvSpPr txBox="1">
            <a:spLocks noChangeArrowheads="1"/>
          </p:cNvSpPr>
          <p:nvPr/>
        </p:nvSpPr>
        <p:spPr bwMode="gray">
          <a:xfrm>
            <a:off x="508000" y="147638"/>
            <a:ext cx="8636000" cy="868362"/>
          </a:xfrm>
          <a:prstGeom prst="rect">
            <a:avLst/>
          </a:prstGeom>
          <a:noFill/>
          <a:ln w="9525">
            <a:noFill/>
            <a:miter lim="800000"/>
            <a:headEnd/>
            <a:tailEnd/>
          </a:ln>
        </p:spPr>
        <p:txBody>
          <a:bodyPr anchor="ctr"/>
          <a:lstStyle/>
          <a:p>
            <a:pPr>
              <a:defRPr/>
            </a:pPr>
            <a:r>
              <a:rPr lang="en-US" sz="3600" b="1" kern="0" dirty="0">
                <a:solidFill>
                  <a:srgbClr val="FFFFFF"/>
                </a:solidFill>
                <a:ea typeface="+mj-ea"/>
                <a:cs typeface="+mj-cs"/>
              </a:rPr>
              <a:t>2. </a:t>
            </a:r>
            <a:r>
              <a:rPr lang="en-US" sz="3600" b="1" kern="0" dirty="0" err="1">
                <a:solidFill>
                  <a:srgbClr val="FFFFFF"/>
                </a:solidFill>
                <a:ea typeface="+mj-ea"/>
                <a:cs typeface="+mj-cs"/>
              </a:rPr>
              <a:t>Phân</a:t>
            </a:r>
            <a:r>
              <a:rPr lang="en-US" sz="3600" b="1" kern="0" dirty="0">
                <a:solidFill>
                  <a:srgbClr val="FFFFFF"/>
                </a:solidFill>
                <a:ea typeface="+mj-ea"/>
                <a:cs typeface="+mj-cs"/>
              </a:rPr>
              <a:t> </a:t>
            </a:r>
            <a:r>
              <a:rPr lang="en-US" sz="3600" b="1" kern="0" dirty="0" err="1">
                <a:solidFill>
                  <a:srgbClr val="FFFFFF"/>
                </a:solidFill>
                <a:ea typeface="+mj-ea"/>
                <a:cs typeface="+mj-cs"/>
              </a:rPr>
              <a:t>tích</a:t>
            </a:r>
            <a:endParaRPr lang="en-US" sz="3600" b="1" kern="0" dirty="0">
              <a:solidFill>
                <a:srgbClr val="FFFFFF"/>
              </a:solidFill>
              <a:ea typeface="+mj-ea"/>
              <a:cs typeface="+mj-cs"/>
            </a:endParaRPr>
          </a:p>
        </p:txBody>
      </p:sp>
      <p:sp>
        <p:nvSpPr>
          <p:cNvPr id="32" name="Freeform 3"/>
          <p:cNvSpPr>
            <a:spLocks/>
          </p:cNvSpPr>
          <p:nvPr/>
        </p:nvSpPr>
        <p:spPr bwMode="auto">
          <a:xfrm>
            <a:off x="1893557" y="71677"/>
            <a:ext cx="10315903" cy="684643"/>
          </a:xfrm>
          <a:custGeom>
            <a:avLst/>
            <a:gdLst>
              <a:gd name="T0" fmla="+- 0 3326 3326"/>
              <a:gd name="T1" fmla="*/ T0 w 7474"/>
              <a:gd name="T2" fmla="+- 0 2203 761"/>
              <a:gd name="T3" fmla="*/ 2203 h 1443"/>
              <a:gd name="T4" fmla="+- 0 3485 3326"/>
              <a:gd name="T5" fmla="*/ T4 w 7474"/>
              <a:gd name="T6" fmla="+- 0 761 761"/>
              <a:gd name="T7" fmla="*/ 761 h 1443"/>
              <a:gd name="T8" fmla="+- 0 10800 3326"/>
              <a:gd name="T9" fmla="*/ T8 w 7474"/>
              <a:gd name="T10" fmla="+- 0 761 761"/>
              <a:gd name="T11" fmla="*/ 761 h 1443"/>
              <a:gd name="T12" fmla="+- 0 10800 3326"/>
              <a:gd name="T13" fmla="*/ T12 w 7474"/>
              <a:gd name="T14" fmla="+- 0 2191 761"/>
              <a:gd name="T15" fmla="*/ 2191 h 1443"/>
              <a:gd name="T16" fmla="+- 0 3326 3326"/>
              <a:gd name="T17" fmla="*/ T16 w 7474"/>
              <a:gd name="T18" fmla="+- 0 2203 761"/>
              <a:gd name="T19" fmla="*/ 2203 h 1443"/>
            </a:gdLst>
            <a:ahLst/>
            <a:cxnLst>
              <a:cxn ang="0">
                <a:pos x="T1" y="T3"/>
              </a:cxn>
              <a:cxn ang="0">
                <a:pos x="T5" y="T7"/>
              </a:cxn>
              <a:cxn ang="0">
                <a:pos x="T9" y="T11"/>
              </a:cxn>
              <a:cxn ang="0">
                <a:pos x="T13" y="T15"/>
              </a:cxn>
              <a:cxn ang="0">
                <a:pos x="T17" y="T19"/>
              </a:cxn>
            </a:cxnLst>
            <a:rect l="0" t="0" r="r" b="b"/>
            <a:pathLst>
              <a:path w="7474" h="1443">
                <a:moveTo>
                  <a:pt x="0" y="1442"/>
                </a:moveTo>
                <a:lnTo>
                  <a:pt x="159" y="0"/>
                </a:lnTo>
                <a:lnTo>
                  <a:pt x="7474" y="0"/>
                </a:lnTo>
                <a:lnTo>
                  <a:pt x="7474" y="1430"/>
                </a:lnTo>
                <a:lnTo>
                  <a:pt x="0" y="1442"/>
                </a:lnTo>
                <a:close/>
              </a:path>
            </a:pathLst>
          </a:custGeom>
          <a:solidFill>
            <a:srgbClr val="FBFBE1"/>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33" name="Group 32"/>
          <p:cNvGrpSpPr/>
          <p:nvPr/>
        </p:nvGrpSpPr>
        <p:grpSpPr>
          <a:xfrm>
            <a:off x="1608530" y="53231"/>
            <a:ext cx="538945" cy="821412"/>
            <a:chOff x="908603" y="80216"/>
            <a:chExt cx="538945" cy="676514"/>
          </a:xfrm>
        </p:grpSpPr>
        <p:sp>
          <p:nvSpPr>
            <p:cNvPr id="34" name="Freeform 4"/>
            <p:cNvSpPr>
              <a:spLocks/>
            </p:cNvSpPr>
            <p:nvPr/>
          </p:nvSpPr>
          <p:spPr bwMode="auto">
            <a:xfrm>
              <a:off x="1136046" y="80216"/>
              <a:ext cx="311502" cy="676514"/>
            </a:xfrm>
            <a:custGeom>
              <a:avLst/>
              <a:gdLst>
                <a:gd name="T0" fmla="+- 0 3055 3055"/>
                <a:gd name="T1" fmla="*/ T0 w 430"/>
                <a:gd name="T2" fmla="+- 0 2450 761"/>
                <a:gd name="T3" fmla="*/ 2450 h 1690"/>
                <a:gd name="T4" fmla="+- 0 3086 3055"/>
                <a:gd name="T5" fmla="*/ T4 w 430"/>
                <a:gd name="T6" fmla="+- 0 1116 761"/>
                <a:gd name="T7" fmla="*/ 1116 h 1690"/>
                <a:gd name="T8" fmla="+- 0 3485 3055"/>
                <a:gd name="T9" fmla="*/ T8 w 430"/>
                <a:gd name="T10" fmla="+- 0 761 761"/>
                <a:gd name="T11" fmla="*/ 761 h 1690"/>
                <a:gd name="T12" fmla="+- 0 3326 3055"/>
                <a:gd name="T13" fmla="*/ T12 w 430"/>
                <a:gd name="T14" fmla="+- 0 2203 761"/>
                <a:gd name="T15" fmla="*/ 2203 h 1690"/>
                <a:gd name="T16" fmla="+- 0 3055 3055"/>
                <a:gd name="T17" fmla="*/ T16 w 430"/>
                <a:gd name="T18" fmla="+- 0 2450 761"/>
                <a:gd name="T19" fmla="*/ 2450 h 1690"/>
              </a:gdLst>
              <a:ahLst/>
              <a:cxnLst>
                <a:cxn ang="0">
                  <a:pos x="T1" y="T3"/>
                </a:cxn>
                <a:cxn ang="0">
                  <a:pos x="T5" y="T7"/>
                </a:cxn>
                <a:cxn ang="0">
                  <a:pos x="T9" y="T11"/>
                </a:cxn>
                <a:cxn ang="0">
                  <a:pos x="T13" y="T15"/>
                </a:cxn>
                <a:cxn ang="0">
                  <a:pos x="T17" y="T19"/>
                </a:cxn>
              </a:cxnLst>
              <a:rect l="0" t="0" r="r" b="b"/>
              <a:pathLst>
                <a:path w="430" h="1690">
                  <a:moveTo>
                    <a:pt x="0" y="1689"/>
                  </a:moveTo>
                  <a:lnTo>
                    <a:pt x="31" y="355"/>
                  </a:lnTo>
                  <a:lnTo>
                    <a:pt x="430" y="0"/>
                  </a:lnTo>
                  <a:lnTo>
                    <a:pt x="271" y="1442"/>
                  </a:lnTo>
                  <a:lnTo>
                    <a:pt x="0" y="1689"/>
                  </a:lnTo>
                  <a:close/>
                </a:path>
              </a:pathLst>
            </a:custGeom>
            <a:solidFill>
              <a:srgbClr val="FBB6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 name="Freeform 5"/>
            <p:cNvSpPr>
              <a:spLocks/>
            </p:cNvSpPr>
            <p:nvPr/>
          </p:nvSpPr>
          <p:spPr bwMode="auto">
            <a:xfrm>
              <a:off x="908603" y="80216"/>
              <a:ext cx="258983" cy="676514"/>
            </a:xfrm>
            <a:custGeom>
              <a:avLst/>
              <a:gdLst>
                <a:gd name="T0" fmla="+- 0 3055 2731"/>
                <a:gd name="T1" fmla="*/ T0 w 356"/>
                <a:gd name="T2" fmla="+- 0 2450 761"/>
                <a:gd name="T3" fmla="*/ 2450 h 1690"/>
                <a:gd name="T4" fmla="+- 0 2798 2731"/>
                <a:gd name="T5" fmla="*/ T4 w 356"/>
                <a:gd name="T6" fmla="+- 0 2203 761"/>
                <a:gd name="T7" fmla="*/ 2203 h 1690"/>
                <a:gd name="T8" fmla="+- 0 2731 2731"/>
                <a:gd name="T9" fmla="*/ T8 w 356"/>
                <a:gd name="T10" fmla="+- 0 761 761"/>
                <a:gd name="T11" fmla="*/ 761 h 1690"/>
                <a:gd name="T12" fmla="+- 0 3086 2731"/>
                <a:gd name="T13" fmla="*/ T12 w 356"/>
                <a:gd name="T14" fmla="+- 0 1116 761"/>
                <a:gd name="T15" fmla="*/ 1116 h 1690"/>
                <a:gd name="T16" fmla="+- 0 3055 2731"/>
                <a:gd name="T17" fmla="*/ T16 w 356"/>
                <a:gd name="T18" fmla="+- 0 2450 761"/>
                <a:gd name="T19" fmla="*/ 2450 h 1690"/>
              </a:gdLst>
              <a:ahLst/>
              <a:cxnLst>
                <a:cxn ang="0">
                  <a:pos x="T1" y="T3"/>
                </a:cxn>
                <a:cxn ang="0">
                  <a:pos x="T5" y="T7"/>
                </a:cxn>
                <a:cxn ang="0">
                  <a:pos x="T9" y="T11"/>
                </a:cxn>
                <a:cxn ang="0">
                  <a:pos x="T13" y="T15"/>
                </a:cxn>
                <a:cxn ang="0">
                  <a:pos x="T17" y="T19"/>
                </a:cxn>
              </a:cxnLst>
              <a:rect l="0" t="0" r="r" b="b"/>
              <a:pathLst>
                <a:path w="356" h="1690">
                  <a:moveTo>
                    <a:pt x="324" y="1689"/>
                  </a:moveTo>
                  <a:lnTo>
                    <a:pt x="67" y="1442"/>
                  </a:lnTo>
                  <a:lnTo>
                    <a:pt x="0" y="0"/>
                  </a:lnTo>
                  <a:lnTo>
                    <a:pt x="355" y="355"/>
                  </a:lnTo>
                  <a:lnTo>
                    <a:pt x="324" y="1689"/>
                  </a:lnTo>
                  <a:close/>
                </a:path>
              </a:pathLst>
            </a:custGeom>
            <a:solidFill>
              <a:srgbClr val="DB6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36" name="Freeform 6"/>
          <p:cNvSpPr>
            <a:spLocks/>
          </p:cNvSpPr>
          <p:nvPr/>
        </p:nvSpPr>
        <p:spPr bwMode="auto">
          <a:xfrm>
            <a:off x="889114" y="71678"/>
            <a:ext cx="772509" cy="684642"/>
          </a:xfrm>
          <a:custGeom>
            <a:avLst/>
            <a:gdLst>
              <a:gd name="T0" fmla="+- 0 2798 1553"/>
              <a:gd name="T1" fmla="*/ T0 w 1246"/>
              <a:gd name="T2" fmla="+- 0 2203 761"/>
              <a:gd name="T3" fmla="*/ 2203 h 1443"/>
              <a:gd name="T4" fmla="+- 0 1553 1553"/>
              <a:gd name="T5" fmla="*/ T4 w 1246"/>
              <a:gd name="T6" fmla="+- 0 2203 761"/>
              <a:gd name="T7" fmla="*/ 2203 h 1443"/>
              <a:gd name="T8" fmla="+- 0 1553 1553"/>
              <a:gd name="T9" fmla="*/ T8 w 1246"/>
              <a:gd name="T10" fmla="+- 0 761 761"/>
              <a:gd name="T11" fmla="*/ 761 h 1443"/>
              <a:gd name="T12" fmla="+- 0 2731 1553"/>
              <a:gd name="T13" fmla="*/ T12 w 1246"/>
              <a:gd name="T14" fmla="+- 0 761 761"/>
              <a:gd name="T15" fmla="*/ 761 h 1443"/>
              <a:gd name="T16" fmla="+- 0 2798 1553"/>
              <a:gd name="T17" fmla="*/ T16 w 1246"/>
              <a:gd name="T18" fmla="+- 0 2203 761"/>
              <a:gd name="T19" fmla="*/ 2203 h 1443"/>
            </a:gdLst>
            <a:ahLst/>
            <a:cxnLst>
              <a:cxn ang="0">
                <a:pos x="T1" y="T3"/>
              </a:cxn>
              <a:cxn ang="0">
                <a:pos x="T5" y="T7"/>
              </a:cxn>
              <a:cxn ang="0">
                <a:pos x="T9" y="T11"/>
              </a:cxn>
              <a:cxn ang="0">
                <a:pos x="T13" y="T15"/>
              </a:cxn>
              <a:cxn ang="0">
                <a:pos x="T17" y="T19"/>
              </a:cxn>
            </a:cxnLst>
            <a:rect l="0" t="0" r="r" b="b"/>
            <a:pathLst>
              <a:path w="1246" h="1443">
                <a:moveTo>
                  <a:pt x="1245" y="1442"/>
                </a:moveTo>
                <a:lnTo>
                  <a:pt x="0" y="1442"/>
                </a:lnTo>
                <a:lnTo>
                  <a:pt x="0" y="0"/>
                </a:lnTo>
                <a:lnTo>
                  <a:pt x="1178" y="0"/>
                </a:lnTo>
                <a:lnTo>
                  <a:pt x="1245" y="1442"/>
                </a:lnTo>
                <a:close/>
              </a:path>
            </a:pathLst>
          </a:custGeom>
          <a:solidFill>
            <a:srgbClr val="F4832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7" name="Rectangle 36"/>
          <p:cNvSpPr/>
          <p:nvPr/>
        </p:nvSpPr>
        <p:spPr>
          <a:xfrm>
            <a:off x="889114" y="88180"/>
            <a:ext cx="719416" cy="58064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smtClean="0">
                <a:latin typeface="Times New Roman" panose="02020603050405020304" pitchFamily="18" charset="0"/>
                <a:cs typeface="Times New Roman" panose="02020603050405020304" pitchFamily="18" charset="0"/>
              </a:rPr>
              <a:t>LỚP</a:t>
            </a:r>
          </a:p>
          <a:p>
            <a:pPr algn="ctr"/>
            <a:r>
              <a:rPr lang="en-US" b="1" dirty="0" smtClean="0">
                <a:latin typeface="Times New Roman" panose="02020603050405020304" pitchFamily="18" charset="0"/>
                <a:cs typeface="Times New Roman" panose="02020603050405020304" pitchFamily="18" charset="0"/>
              </a:rPr>
              <a:t>10</a:t>
            </a:r>
            <a:endParaRPr lang="en-US" b="1" dirty="0">
              <a:latin typeface="Times New Roman" panose="02020603050405020304" pitchFamily="18" charset="0"/>
              <a:cs typeface="Times New Roman" panose="02020603050405020304" pitchFamily="18" charset="0"/>
            </a:endParaRPr>
          </a:p>
        </p:txBody>
      </p:sp>
      <p:sp>
        <p:nvSpPr>
          <p:cNvPr id="38" name="Rounded Rectangle 37"/>
          <p:cNvSpPr/>
          <p:nvPr/>
        </p:nvSpPr>
        <p:spPr>
          <a:xfrm>
            <a:off x="94594" y="71678"/>
            <a:ext cx="747224" cy="684642"/>
          </a:xfrm>
          <a:prstGeom prst="roundRect">
            <a:avLst/>
          </a:prstGeom>
          <a:solidFill>
            <a:schemeClr val="accent6">
              <a:lumMod val="75000"/>
            </a:schemeClr>
          </a:solidFill>
          <a:ln>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700" b="1" dirty="0" smtClean="0">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NGỮ VĂN</a:t>
            </a:r>
            <a:endParaRPr lang="en-US" sz="1700" b="1" dirty="0">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endParaRPr>
          </a:p>
        </p:txBody>
      </p:sp>
      <p:sp>
        <p:nvSpPr>
          <p:cNvPr id="39" name="Rectangle 38"/>
          <p:cNvSpPr/>
          <p:nvPr/>
        </p:nvSpPr>
        <p:spPr>
          <a:xfrm>
            <a:off x="2147475" y="131928"/>
            <a:ext cx="10044525" cy="56414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b="1" dirty="0" smtClean="0">
                <a:solidFill>
                  <a:srgbClr val="C00000"/>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BÀI 7. ANH HÙNG VÀ NGHỆ SĨ (VĂN BẢN NGHỊ LUẬN)</a:t>
            </a:r>
            <a:endParaRPr lang="en-US" sz="2800" b="1" dirty="0">
              <a:solidFill>
                <a:srgbClr val="C00000"/>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endParaRPr>
          </a:p>
        </p:txBody>
      </p:sp>
      <p:sp>
        <p:nvSpPr>
          <p:cNvPr id="40" name="Rectangle 39"/>
          <p:cNvSpPr/>
          <p:nvPr/>
        </p:nvSpPr>
        <p:spPr>
          <a:xfrm>
            <a:off x="3340101" y="5815399"/>
            <a:ext cx="6413500" cy="769441"/>
          </a:xfrm>
          <a:prstGeom prst="rect">
            <a:avLst/>
          </a:prstGeom>
          <a:solidFill>
            <a:schemeClr val="accent4">
              <a:lumMod val="60000"/>
              <a:lumOff val="40000"/>
            </a:schemeClr>
          </a:solidFill>
        </p:spPr>
        <p:txBody>
          <a:bodyPr wrap="square" lIns="91440" tIns="45720" rIns="91440" bIns="45720">
            <a:spAutoFit/>
            <a:scene3d>
              <a:camera prst="orthographicFront"/>
              <a:lightRig rig="soft" dir="t">
                <a:rot lat="0" lon="0" rev="10800000"/>
              </a:lightRig>
            </a:scene3d>
            <a:sp3d>
              <a:bevelT w="27940" h="12700"/>
              <a:contourClr>
                <a:srgbClr val="DDDDDD"/>
              </a:contourClr>
            </a:sp3d>
          </a:bodyPr>
          <a:lstStyle/>
          <a:p>
            <a:pPr algn="ctr"/>
            <a:r>
              <a:rPr lang="en-US" sz="4400" b="1" cap="none" spc="150" dirty="0" smtClean="0">
                <a:ln w="11430"/>
                <a:solidFill>
                  <a:srgbClr val="800000"/>
                </a:solidFill>
                <a:effectLst>
                  <a:outerShdw blurRad="25400" algn="tl" rotWithShape="0">
                    <a:srgbClr val="000000">
                      <a:alpha val="43000"/>
                    </a:srgbClr>
                  </a:outerShdw>
                </a:effectLst>
                <a:latin typeface="Isadora" pitchFamily="18" charset="0"/>
                <a:ea typeface="Isadora" pitchFamily="18" charset="0"/>
                <a:cs typeface="Isadora" pitchFamily="18" charset="0"/>
              </a:rPr>
              <a:t>BÌNH NGÔ ĐẠI CÁO</a:t>
            </a:r>
            <a:endParaRPr lang="en-US" sz="4400" b="1" cap="none" spc="150" dirty="0">
              <a:ln w="11430"/>
              <a:solidFill>
                <a:srgbClr val="800000"/>
              </a:solidFill>
              <a:effectLst>
                <a:outerShdw blurRad="25400" algn="tl" rotWithShape="0">
                  <a:srgbClr val="000000">
                    <a:alpha val="43000"/>
                  </a:srgbClr>
                </a:outerShdw>
              </a:effectLst>
              <a:latin typeface="Isadora" pitchFamily="18" charset="0"/>
              <a:ea typeface="Isadora" pitchFamily="18" charset="0"/>
              <a:cs typeface="Isadora" pitchFamily="18" charset="0"/>
            </a:endParaRPr>
          </a:p>
        </p:txBody>
      </p:sp>
      <p:sp>
        <p:nvSpPr>
          <p:cNvPr id="41" name="TextBox 40"/>
          <p:cNvSpPr txBox="1"/>
          <p:nvPr/>
        </p:nvSpPr>
        <p:spPr>
          <a:xfrm>
            <a:off x="9373950" y="5207000"/>
            <a:ext cx="2559185" cy="584775"/>
          </a:xfrm>
          <a:prstGeom prst="rect">
            <a:avLst/>
          </a:prstGeom>
          <a:noFill/>
        </p:spPr>
        <p:txBody>
          <a:bodyPr wrap="square" rtlCol="0">
            <a:spAutoFit/>
          </a:bodyPr>
          <a:lstStyle/>
          <a:p>
            <a:r>
              <a:rPr lang="en-US" sz="3200" b="1" dirty="0" err="1" smtClean="0">
                <a:solidFill>
                  <a:schemeClr val="accent5">
                    <a:lumMod val="20000"/>
                    <a:lumOff val="80000"/>
                  </a:schemeClr>
                </a:solidFill>
                <a:latin typeface="Isadora" pitchFamily="18" charset="0"/>
                <a:ea typeface="Isadora" pitchFamily="18" charset="0"/>
                <a:cs typeface="Isadora" pitchFamily="18" charset="0"/>
              </a:rPr>
              <a:t>Nguyễn</a:t>
            </a:r>
            <a:r>
              <a:rPr lang="en-US" sz="3200" b="1" dirty="0" smtClean="0">
                <a:solidFill>
                  <a:schemeClr val="accent5">
                    <a:lumMod val="20000"/>
                    <a:lumOff val="80000"/>
                  </a:schemeClr>
                </a:solidFill>
                <a:latin typeface="Isadora" pitchFamily="18" charset="0"/>
                <a:ea typeface="Isadora" pitchFamily="18" charset="0"/>
                <a:cs typeface="Isadora" pitchFamily="18" charset="0"/>
              </a:rPr>
              <a:t> </a:t>
            </a:r>
            <a:r>
              <a:rPr lang="en-US" sz="3200" b="1" dirty="0" err="1" smtClean="0">
                <a:solidFill>
                  <a:schemeClr val="accent5">
                    <a:lumMod val="20000"/>
                    <a:lumOff val="80000"/>
                  </a:schemeClr>
                </a:solidFill>
                <a:latin typeface="Isadora" pitchFamily="18" charset="0"/>
                <a:ea typeface="Isadora" pitchFamily="18" charset="0"/>
                <a:cs typeface="Isadora" pitchFamily="18" charset="0"/>
              </a:rPr>
              <a:t>Trãi</a:t>
            </a:r>
            <a:endParaRPr lang="en-US" sz="3200" b="1" dirty="0">
              <a:solidFill>
                <a:schemeClr val="accent5">
                  <a:lumMod val="20000"/>
                  <a:lumOff val="80000"/>
                </a:schemeClr>
              </a:solidFill>
              <a:latin typeface="Isadora" pitchFamily="18" charset="0"/>
              <a:ea typeface="Isadora" pitchFamily="18" charset="0"/>
              <a:cs typeface="Isadora" pitchFamily="18" charset="0"/>
            </a:endParaRPr>
          </a:p>
        </p:txBody>
      </p:sp>
    </p:spTree>
    <p:extLst>
      <p:ext uri="{BB962C8B-B14F-4D97-AF65-F5344CB8AC3E}">
        <p14:creationId xmlns:p14="http://schemas.microsoft.com/office/powerpoint/2010/main" val="3827981695"/>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 presetClass="entr" presetSubtype="16" fill="hold" grpId="0" nodeType="clickEffect">
                                  <p:stCondLst>
                                    <p:cond delay="0"/>
                                  </p:stCondLst>
                                  <p:childTnLst>
                                    <p:set>
                                      <p:cBhvr>
                                        <p:cTn id="6" dur="1" fill="hold">
                                          <p:stCondLst>
                                            <p:cond delay="0"/>
                                          </p:stCondLst>
                                        </p:cTn>
                                        <p:tgtEl>
                                          <p:spTgt spid="69673"/>
                                        </p:tgtEl>
                                        <p:attrNameLst>
                                          <p:attrName>style.visibility</p:attrName>
                                        </p:attrNameLst>
                                      </p:cBhvr>
                                      <p:to>
                                        <p:strVal val="visible"/>
                                      </p:to>
                                    </p:set>
                                    <p:animEffect transition="in" filter="box(in)">
                                      <p:cBhvr>
                                        <p:cTn id="7" dur="500"/>
                                        <p:tgtEl>
                                          <p:spTgt spid="69673"/>
                                        </p:tgtEl>
                                      </p:cBhvr>
                                    </p:animEffect>
                                  </p:childTnLst>
                                </p:cTn>
                              </p:par>
                              <p:par>
                                <p:cTn id="8" presetID="4" presetClass="entr" presetSubtype="16" fill="hold" nodeType="withEffect">
                                  <p:stCondLst>
                                    <p:cond delay="0"/>
                                  </p:stCondLst>
                                  <p:childTnLst>
                                    <p:set>
                                      <p:cBhvr>
                                        <p:cTn id="9" dur="1" fill="hold">
                                          <p:stCondLst>
                                            <p:cond delay="0"/>
                                          </p:stCondLst>
                                        </p:cTn>
                                        <p:tgtEl>
                                          <p:spTgt spid="3"/>
                                        </p:tgtEl>
                                        <p:attrNameLst>
                                          <p:attrName>style.visibility</p:attrName>
                                        </p:attrNameLst>
                                      </p:cBhvr>
                                      <p:to>
                                        <p:strVal val="visible"/>
                                      </p:to>
                                    </p:set>
                                    <p:animEffect transition="in" filter="box(in)">
                                      <p:cBhvr>
                                        <p:cTn id="10" dur="500"/>
                                        <p:tgtEl>
                                          <p:spTgt spid="3"/>
                                        </p:tgtEl>
                                      </p:cBhvr>
                                    </p:animEffect>
                                  </p:childTnLst>
                                </p:cTn>
                              </p:par>
                              <p:par>
                                <p:cTn id="11" presetID="4" presetClass="entr" presetSubtype="16" fill="hold" nodeType="withEffect">
                                  <p:stCondLst>
                                    <p:cond delay="0"/>
                                  </p:stCondLst>
                                  <p:childTnLst>
                                    <p:set>
                                      <p:cBhvr>
                                        <p:cTn id="12" dur="1" fill="hold">
                                          <p:stCondLst>
                                            <p:cond delay="0"/>
                                          </p:stCondLst>
                                        </p:cTn>
                                        <p:tgtEl>
                                          <p:spTgt spid="2"/>
                                        </p:tgtEl>
                                        <p:attrNameLst>
                                          <p:attrName>style.visibility</p:attrName>
                                        </p:attrNameLst>
                                      </p:cBhvr>
                                      <p:to>
                                        <p:strVal val="visible"/>
                                      </p:to>
                                    </p:set>
                                    <p:animEffect transition="in" filter="box(in)">
                                      <p:cBhvr>
                                        <p:cTn id="13" dur="500"/>
                                        <p:tgtEl>
                                          <p:spTgt spid="2"/>
                                        </p:tgtEl>
                                      </p:cBhvr>
                                    </p:animEffect>
                                  </p:childTnLst>
                                </p:cTn>
                              </p:par>
                              <p:par>
                                <p:cTn id="14" presetID="4" presetClass="entr" presetSubtype="16" fill="hold" grpId="0" nodeType="withEffect">
                                  <p:stCondLst>
                                    <p:cond delay="0"/>
                                  </p:stCondLst>
                                  <p:childTnLst>
                                    <p:set>
                                      <p:cBhvr>
                                        <p:cTn id="15" dur="1" fill="hold">
                                          <p:stCondLst>
                                            <p:cond delay="0"/>
                                          </p:stCondLst>
                                        </p:cTn>
                                        <p:tgtEl>
                                          <p:spTgt spid="69648"/>
                                        </p:tgtEl>
                                        <p:attrNameLst>
                                          <p:attrName>style.visibility</p:attrName>
                                        </p:attrNameLst>
                                      </p:cBhvr>
                                      <p:to>
                                        <p:strVal val="visible"/>
                                      </p:to>
                                    </p:set>
                                    <p:animEffect transition="in" filter="box(in)">
                                      <p:cBhvr>
                                        <p:cTn id="16" dur="500"/>
                                        <p:tgtEl>
                                          <p:spTgt spid="69648"/>
                                        </p:tgtEl>
                                      </p:cBhvr>
                                    </p:animEffect>
                                  </p:childTnLst>
                                </p:cTn>
                              </p:par>
                            </p:childTnLst>
                          </p:cTn>
                        </p:par>
                      </p:childTnLst>
                    </p:cTn>
                  </p:par>
                  <p:par>
                    <p:cTn id="17" fill="hold" nodeType="clickPar">
                      <p:stCondLst>
                        <p:cond delay="indefinite"/>
                      </p:stCondLst>
                      <p:childTnLst>
                        <p:par>
                          <p:cTn id="18" fill="hold" nodeType="withGroup">
                            <p:stCondLst>
                              <p:cond delay="0"/>
                            </p:stCondLst>
                            <p:childTnLst>
                              <p:par>
                                <p:cTn id="19" presetID="4" presetClass="entr" presetSubtype="16" fill="hold" grpId="0" nodeType="clickEffect">
                                  <p:stCondLst>
                                    <p:cond delay="0"/>
                                  </p:stCondLst>
                                  <p:childTnLst>
                                    <p:set>
                                      <p:cBhvr>
                                        <p:cTn id="20" dur="1" fill="hold">
                                          <p:stCondLst>
                                            <p:cond delay="0"/>
                                          </p:stCondLst>
                                        </p:cTn>
                                        <p:tgtEl>
                                          <p:spTgt spid="69675"/>
                                        </p:tgtEl>
                                        <p:attrNameLst>
                                          <p:attrName>style.visibility</p:attrName>
                                        </p:attrNameLst>
                                      </p:cBhvr>
                                      <p:to>
                                        <p:strVal val="visible"/>
                                      </p:to>
                                    </p:set>
                                    <p:animEffect transition="in" filter="box(in)">
                                      <p:cBhvr>
                                        <p:cTn id="21" dur="500"/>
                                        <p:tgtEl>
                                          <p:spTgt spid="69675"/>
                                        </p:tgtEl>
                                      </p:cBhvr>
                                    </p:animEffect>
                                  </p:childTnLst>
                                </p:cTn>
                              </p:par>
                              <p:par>
                                <p:cTn id="22" presetID="4" presetClass="entr" presetSubtype="16" fill="hold" nodeType="withEffect">
                                  <p:stCondLst>
                                    <p:cond delay="0"/>
                                  </p:stCondLst>
                                  <p:childTnLst>
                                    <p:set>
                                      <p:cBhvr>
                                        <p:cTn id="23" dur="1" fill="hold">
                                          <p:stCondLst>
                                            <p:cond delay="0"/>
                                          </p:stCondLst>
                                        </p:cTn>
                                        <p:tgtEl>
                                          <p:spTgt spid="4"/>
                                        </p:tgtEl>
                                        <p:attrNameLst>
                                          <p:attrName>style.visibility</p:attrName>
                                        </p:attrNameLst>
                                      </p:cBhvr>
                                      <p:to>
                                        <p:strVal val="visible"/>
                                      </p:to>
                                    </p:set>
                                    <p:animEffect transition="in" filter="box(in)">
                                      <p:cBhvr>
                                        <p:cTn id="24" dur="500"/>
                                        <p:tgtEl>
                                          <p:spTgt spid="4"/>
                                        </p:tgtEl>
                                      </p:cBhvr>
                                    </p:animEffect>
                                  </p:childTnLst>
                                </p:cTn>
                              </p:par>
                            </p:childTnLst>
                          </p:cTn>
                        </p:par>
                      </p:childTnLst>
                    </p:cTn>
                  </p:par>
                  <p:par>
                    <p:cTn id="25" fill="hold" nodeType="clickPar">
                      <p:stCondLst>
                        <p:cond delay="indefinite"/>
                      </p:stCondLst>
                      <p:childTnLst>
                        <p:par>
                          <p:cTn id="26" fill="hold" nodeType="withGroup">
                            <p:stCondLst>
                              <p:cond delay="0"/>
                            </p:stCondLst>
                            <p:childTnLst>
                              <p:par>
                                <p:cTn id="27" presetID="5" presetClass="entr" presetSubtype="10" fill="hold" grpId="0" nodeType="clickEffect">
                                  <p:stCondLst>
                                    <p:cond delay="0"/>
                                  </p:stCondLst>
                                  <p:childTnLst>
                                    <p:set>
                                      <p:cBhvr>
                                        <p:cTn id="28" dur="1" fill="hold">
                                          <p:stCondLst>
                                            <p:cond delay="0"/>
                                          </p:stCondLst>
                                        </p:cTn>
                                        <p:tgtEl>
                                          <p:spTgt spid="69663"/>
                                        </p:tgtEl>
                                        <p:attrNameLst>
                                          <p:attrName>style.visibility</p:attrName>
                                        </p:attrNameLst>
                                      </p:cBhvr>
                                      <p:to>
                                        <p:strVal val="visible"/>
                                      </p:to>
                                    </p:set>
                                    <p:animEffect transition="in" filter="checkerboard(across)">
                                      <p:cBhvr>
                                        <p:cTn id="29" dur="500"/>
                                        <p:tgtEl>
                                          <p:spTgt spid="69663"/>
                                        </p:tgtEl>
                                      </p:cBhvr>
                                    </p:animEffect>
                                  </p:childTnLst>
                                </p:cTn>
                              </p:par>
                              <p:par>
                                <p:cTn id="30" presetID="5" presetClass="entr" presetSubtype="10" fill="hold" nodeType="withEffect">
                                  <p:stCondLst>
                                    <p:cond delay="0"/>
                                  </p:stCondLst>
                                  <p:childTnLst>
                                    <p:set>
                                      <p:cBhvr>
                                        <p:cTn id="31" dur="1" fill="hold">
                                          <p:stCondLst>
                                            <p:cond delay="0"/>
                                          </p:stCondLst>
                                        </p:cTn>
                                        <p:tgtEl>
                                          <p:spTgt spid="69636"/>
                                        </p:tgtEl>
                                        <p:attrNameLst>
                                          <p:attrName>style.visibility</p:attrName>
                                        </p:attrNameLst>
                                      </p:cBhvr>
                                      <p:to>
                                        <p:strVal val="visible"/>
                                      </p:to>
                                    </p:set>
                                    <p:animEffect transition="in" filter="checkerboard(across)">
                                      <p:cBhvr>
                                        <p:cTn id="32" dur="500"/>
                                        <p:tgtEl>
                                          <p:spTgt spid="69636"/>
                                        </p:tgtEl>
                                      </p:cBhvr>
                                    </p:animEffect>
                                  </p:childTnLst>
                                </p:cTn>
                              </p:par>
                              <p:par>
                                <p:cTn id="33" presetID="5" presetClass="entr" presetSubtype="10" fill="hold" nodeType="withEffect">
                                  <p:stCondLst>
                                    <p:cond delay="0"/>
                                  </p:stCondLst>
                                  <p:childTnLst>
                                    <p:set>
                                      <p:cBhvr>
                                        <p:cTn id="34" dur="1" fill="hold">
                                          <p:stCondLst>
                                            <p:cond delay="0"/>
                                          </p:stCondLst>
                                        </p:cTn>
                                        <p:tgtEl>
                                          <p:spTgt spid="69637"/>
                                        </p:tgtEl>
                                        <p:attrNameLst>
                                          <p:attrName>style.visibility</p:attrName>
                                        </p:attrNameLst>
                                      </p:cBhvr>
                                      <p:to>
                                        <p:strVal val="visible"/>
                                      </p:to>
                                    </p:set>
                                    <p:animEffect transition="in" filter="checkerboard(across)">
                                      <p:cBhvr>
                                        <p:cTn id="35" dur="500"/>
                                        <p:tgtEl>
                                          <p:spTgt spid="69637"/>
                                        </p:tgtEl>
                                      </p:cBhvr>
                                    </p:animEffect>
                                  </p:childTnLst>
                                </p:cTn>
                              </p:par>
                              <p:par>
                                <p:cTn id="36" presetID="14" presetClass="entr" presetSubtype="10" fill="hold" nodeType="withEffect">
                                  <p:stCondLst>
                                    <p:cond delay="0"/>
                                  </p:stCondLst>
                                  <p:childTnLst>
                                    <p:set>
                                      <p:cBhvr>
                                        <p:cTn id="37" dur="1" fill="hold">
                                          <p:stCondLst>
                                            <p:cond delay="0"/>
                                          </p:stCondLst>
                                        </p:cTn>
                                        <p:tgtEl>
                                          <p:spTgt spid="69650"/>
                                        </p:tgtEl>
                                        <p:attrNameLst>
                                          <p:attrName>style.visibility</p:attrName>
                                        </p:attrNameLst>
                                      </p:cBhvr>
                                      <p:to>
                                        <p:strVal val="visible"/>
                                      </p:to>
                                    </p:set>
                                    <p:animEffect transition="in" filter="randombar(horizontal)">
                                      <p:cBhvr>
                                        <p:cTn id="38" dur="500"/>
                                        <p:tgtEl>
                                          <p:spTgt spid="69650"/>
                                        </p:tgtEl>
                                      </p:cBhvr>
                                    </p:animEffect>
                                  </p:childTnLst>
                                </p:cTn>
                              </p:par>
                              <p:par>
                                <p:cTn id="39" presetID="14" presetClass="entr" presetSubtype="10" fill="hold" nodeType="withEffect">
                                  <p:stCondLst>
                                    <p:cond delay="0"/>
                                  </p:stCondLst>
                                  <p:childTnLst>
                                    <p:set>
                                      <p:cBhvr>
                                        <p:cTn id="40" dur="1" fill="hold">
                                          <p:stCondLst>
                                            <p:cond delay="0"/>
                                          </p:stCondLst>
                                        </p:cTn>
                                        <p:tgtEl>
                                          <p:spTgt spid="69676"/>
                                        </p:tgtEl>
                                        <p:attrNameLst>
                                          <p:attrName>style.visibility</p:attrName>
                                        </p:attrNameLst>
                                      </p:cBhvr>
                                      <p:to>
                                        <p:strVal val="visible"/>
                                      </p:to>
                                    </p:set>
                                    <p:animEffect transition="in" filter="randombar(horizontal)">
                                      <p:cBhvr>
                                        <p:cTn id="41" dur="500"/>
                                        <p:tgtEl>
                                          <p:spTgt spid="69676"/>
                                        </p:tgtEl>
                                      </p:cBhvr>
                                    </p:animEffect>
                                  </p:childTnLst>
                                </p:cTn>
                              </p:par>
                            </p:childTnLst>
                          </p:cTn>
                        </p:par>
                      </p:childTnLst>
                    </p:cTn>
                  </p:par>
                  <p:par>
                    <p:cTn id="42" fill="hold">
                      <p:stCondLst>
                        <p:cond delay="indefinite"/>
                      </p:stCondLst>
                      <p:childTnLst>
                        <p:par>
                          <p:cTn id="43" fill="hold">
                            <p:stCondLst>
                              <p:cond delay="0"/>
                            </p:stCondLst>
                            <p:childTnLst>
                              <p:par>
                                <p:cTn id="44" presetID="53" presetClass="entr" presetSubtype="16" fill="hold" grpId="0" nodeType="clickEffect">
                                  <p:stCondLst>
                                    <p:cond delay="0"/>
                                  </p:stCondLst>
                                  <p:childTnLst>
                                    <p:set>
                                      <p:cBhvr>
                                        <p:cTn id="45" dur="1" fill="hold">
                                          <p:stCondLst>
                                            <p:cond delay="0"/>
                                          </p:stCondLst>
                                        </p:cTn>
                                        <p:tgtEl>
                                          <p:spTgt spid="40"/>
                                        </p:tgtEl>
                                        <p:attrNameLst>
                                          <p:attrName>style.visibility</p:attrName>
                                        </p:attrNameLst>
                                      </p:cBhvr>
                                      <p:to>
                                        <p:strVal val="visible"/>
                                      </p:to>
                                    </p:set>
                                    <p:anim calcmode="lin" valueType="num">
                                      <p:cBhvr>
                                        <p:cTn id="46" dur="500" fill="hold"/>
                                        <p:tgtEl>
                                          <p:spTgt spid="40"/>
                                        </p:tgtEl>
                                        <p:attrNameLst>
                                          <p:attrName>ppt_w</p:attrName>
                                        </p:attrNameLst>
                                      </p:cBhvr>
                                      <p:tavLst>
                                        <p:tav tm="0">
                                          <p:val>
                                            <p:fltVal val="0"/>
                                          </p:val>
                                        </p:tav>
                                        <p:tav tm="100000">
                                          <p:val>
                                            <p:strVal val="#ppt_w"/>
                                          </p:val>
                                        </p:tav>
                                      </p:tavLst>
                                    </p:anim>
                                    <p:anim calcmode="lin" valueType="num">
                                      <p:cBhvr>
                                        <p:cTn id="47" dur="500" fill="hold"/>
                                        <p:tgtEl>
                                          <p:spTgt spid="40"/>
                                        </p:tgtEl>
                                        <p:attrNameLst>
                                          <p:attrName>ppt_h</p:attrName>
                                        </p:attrNameLst>
                                      </p:cBhvr>
                                      <p:tavLst>
                                        <p:tav tm="0">
                                          <p:val>
                                            <p:fltVal val="0"/>
                                          </p:val>
                                        </p:tav>
                                        <p:tav tm="100000">
                                          <p:val>
                                            <p:strVal val="#ppt_h"/>
                                          </p:val>
                                        </p:tav>
                                      </p:tavLst>
                                    </p:anim>
                                    <p:animEffect transition="in" filter="fade">
                                      <p:cBhvr>
                                        <p:cTn id="48" dur="500"/>
                                        <p:tgtEl>
                                          <p:spTgt spid="40"/>
                                        </p:tgtEl>
                                      </p:cBhvr>
                                    </p:animEffect>
                                  </p:childTnLst>
                                </p:cTn>
                              </p:par>
                            </p:childTnLst>
                          </p:cTn>
                        </p:par>
                      </p:childTnLst>
                    </p:cTn>
                  </p:par>
                  <p:par>
                    <p:cTn id="49" fill="hold">
                      <p:stCondLst>
                        <p:cond delay="indefinite"/>
                      </p:stCondLst>
                      <p:childTnLst>
                        <p:par>
                          <p:cTn id="50" fill="hold">
                            <p:stCondLst>
                              <p:cond delay="0"/>
                            </p:stCondLst>
                            <p:childTnLst>
                              <p:par>
                                <p:cTn id="51" presetID="31" presetClass="entr" presetSubtype="0" fill="hold" grpId="0" nodeType="clickEffect">
                                  <p:stCondLst>
                                    <p:cond delay="0"/>
                                  </p:stCondLst>
                                  <p:childTnLst>
                                    <p:set>
                                      <p:cBhvr>
                                        <p:cTn id="52" dur="1" fill="hold">
                                          <p:stCondLst>
                                            <p:cond delay="0"/>
                                          </p:stCondLst>
                                        </p:cTn>
                                        <p:tgtEl>
                                          <p:spTgt spid="41"/>
                                        </p:tgtEl>
                                        <p:attrNameLst>
                                          <p:attrName>style.visibility</p:attrName>
                                        </p:attrNameLst>
                                      </p:cBhvr>
                                      <p:to>
                                        <p:strVal val="visible"/>
                                      </p:to>
                                    </p:set>
                                    <p:anim calcmode="lin" valueType="num">
                                      <p:cBhvr>
                                        <p:cTn id="53" dur="1000" fill="hold"/>
                                        <p:tgtEl>
                                          <p:spTgt spid="41"/>
                                        </p:tgtEl>
                                        <p:attrNameLst>
                                          <p:attrName>ppt_w</p:attrName>
                                        </p:attrNameLst>
                                      </p:cBhvr>
                                      <p:tavLst>
                                        <p:tav tm="0">
                                          <p:val>
                                            <p:fltVal val="0"/>
                                          </p:val>
                                        </p:tav>
                                        <p:tav tm="100000">
                                          <p:val>
                                            <p:strVal val="#ppt_w"/>
                                          </p:val>
                                        </p:tav>
                                      </p:tavLst>
                                    </p:anim>
                                    <p:anim calcmode="lin" valueType="num">
                                      <p:cBhvr>
                                        <p:cTn id="54" dur="1000" fill="hold"/>
                                        <p:tgtEl>
                                          <p:spTgt spid="41"/>
                                        </p:tgtEl>
                                        <p:attrNameLst>
                                          <p:attrName>ppt_h</p:attrName>
                                        </p:attrNameLst>
                                      </p:cBhvr>
                                      <p:tavLst>
                                        <p:tav tm="0">
                                          <p:val>
                                            <p:fltVal val="0"/>
                                          </p:val>
                                        </p:tav>
                                        <p:tav tm="100000">
                                          <p:val>
                                            <p:strVal val="#ppt_h"/>
                                          </p:val>
                                        </p:tav>
                                      </p:tavLst>
                                    </p:anim>
                                    <p:anim calcmode="lin" valueType="num">
                                      <p:cBhvr>
                                        <p:cTn id="55" dur="1000" fill="hold"/>
                                        <p:tgtEl>
                                          <p:spTgt spid="41"/>
                                        </p:tgtEl>
                                        <p:attrNameLst>
                                          <p:attrName>style.rotation</p:attrName>
                                        </p:attrNameLst>
                                      </p:cBhvr>
                                      <p:tavLst>
                                        <p:tav tm="0">
                                          <p:val>
                                            <p:fltVal val="90"/>
                                          </p:val>
                                        </p:tav>
                                        <p:tav tm="100000">
                                          <p:val>
                                            <p:fltVal val="0"/>
                                          </p:val>
                                        </p:tav>
                                      </p:tavLst>
                                    </p:anim>
                                    <p:animEffect transition="in" filter="fade">
                                      <p:cBhvr>
                                        <p:cTn id="56" dur="1000"/>
                                        <p:tgtEl>
                                          <p:spTgt spid="4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9648" grpId="0"/>
      <p:bldP spid="69663" grpId="0" animBg="1"/>
      <p:bldP spid="69673" grpId="0"/>
      <p:bldP spid="69675" grpId="0"/>
      <p:bldP spid="40" grpId="0" animBg="1"/>
      <p:bldP spid="41" grpId="0"/>
    </p:bldLst>
  </p:timing>
</p:sld>
</file>

<file path=ppt/slides/slide26.xml><?xml version="1.0" encoding="utf-8"?>
<p:sld xmlns:a="http://schemas.openxmlformats.org/drawingml/2006/main" xmlns:r="http://schemas.openxmlformats.org/officeDocument/2006/relationships" xmlns:p="http://schemas.openxmlformats.org/presentationml/2006/main">
  <p:cSld>
    <p:bg>
      <p:bgPr>
        <a:blipFill dpi="0" rotWithShape="1">
          <a:blip r:embed="rId5">
            <a:alphaModFix amt="54000"/>
            <a:lum/>
          </a:blip>
          <a:srcRect/>
          <a:stretch>
            <a:fillRect l="-4000" r="-4000"/>
          </a:stretch>
        </a:blipFill>
        <a:effectLst/>
      </p:bgPr>
    </p:bg>
    <p:spTree>
      <p:nvGrpSpPr>
        <p:cNvPr id="1" name=""/>
        <p:cNvGrpSpPr/>
        <p:nvPr/>
      </p:nvGrpSpPr>
      <p:grpSpPr>
        <a:xfrm>
          <a:off x="0" y="0"/>
          <a:ext cx="0" cy="0"/>
          <a:chOff x="0" y="0"/>
          <a:chExt cx="0" cy="0"/>
        </a:xfrm>
      </p:grpSpPr>
      <p:sp>
        <p:nvSpPr>
          <p:cNvPr id="15367" name="Rectangle 17"/>
          <p:cNvSpPr>
            <a:spLocks noChangeArrowheads="1"/>
          </p:cNvSpPr>
          <p:nvPr/>
        </p:nvSpPr>
        <p:spPr bwMode="gray">
          <a:xfrm>
            <a:off x="8180021" y="2001838"/>
            <a:ext cx="975459"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p>
            <a:pPr algn="ctr"/>
            <a:r>
              <a:rPr lang="en-US" sz="1800" b="1" dirty="0">
                <a:solidFill>
                  <a:srgbClr val="FFFFFF"/>
                </a:solidFill>
                <a:latin typeface="Arial" charset="0"/>
                <a:cs typeface="Arial" charset="0"/>
              </a:rPr>
              <a:t>Text in </a:t>
            </a:r>
          </a:p>
          <a:p>
            <a:pPr algn="ctr"/>
            <a:r>
              <a:rPr lang="en-US" sz="1800" b="1" dirty="0">
                <a:solidFill>
                  <a:srgbClr val="FFFFFF"/>
                </a:solidFill>
                <a:latin typeface="Arial" charset="0"/>
                <a:cs typeface="Arial" charset="0"/>
              </a:rPr>
              <a:t>here</a:t>
            </a:r>
          </a:p>
        </p:txBody>
      </p:sp>
      <p:grpSp>
        <p:nvGrpSpPr>
          <p:cNvPr id="3" name="Group 22"/>
          <p:cNvGrpSpPr>
            <a:grpSpLocks/>
          </p:cNvGrpSpPr>
          <p:nvPr/>
        </p:nvGrpSpPr>
        <p:grpSpPr bwMode="auto">
          <a:xfrm>
            <a:off x="406400" y="1676400"/>
            <a:ext cx="3759200" cy="1322388"/>
            <a:chOff x="4320" y="1152"/>
            <a:chExt cx="414" cy="402"/>
          </a:xfrm>
          <a:solidFill>
            <a:schemeClr val="accent3"/>
          </a:solidFill>
        </p:grpSpPr>
        <p:sp>
          <p:nvSpPr>
            <p:cNvPr id="69655" name="AutoShape 23"/>
            <p:cNvSpPr>
              <a:spLocks noChangeArrowheads="1"/>
            </p:cNvSpPr>
            <p:nvPr/>
          </p:nvSpPr>
          <p:spPr bwMode="gray">
            <a:xfrm>
              <a:off x="4320" y="1152"/>
              <a:ext cx="414" cy="402"/>
            </a:xfrm>
            <a:prstGeom prst="roundRect">
              <a:avLst>
                <a:gd name="adj" fmla="val 11921"/>
              </a:avLst>
            </a:prstGeom>
            <a:grpFill/>
            <a:ln w="25400">
              <a:solidFill>
                <a:srgbClr val="FFFFFF"/>
              </a:solidFill>
              <a:round/>
              <a:headEnd/>
              <a:tailEnd/>
            </a:ln>
            <a:effectLst>
              <a:outerShdw dist="53882" dir="2700000" algn="ctr" rotWithShape="0">
                <a:srgbClr val="000000">
                  <a:alpha val="50000"/>
                </a:srgbClr>
              </a:outerShdw>
            </a:effectLst>
          </p:spPr>
          <p:txBody>
            <a:bodyPr wrap="none" anchor="ctr"/>
            <a:lstStyle/>
            <a:p>
              <a:pPr>
                <a:defRPr/>
              </a:pPr>
              <a:endParaRPr lang="vi-VN"/>
            </a:p>
          </p:txBody>
        </p:sp>
        <p:sp>
          <p:nvSpPr>
            <p:cNvPr id="69656" name="Freeform 24"/>
            <p:cNvSpPr>
              <a:spLocks/>
            </p:cNvSpPr>
            <p:nvPr/>
          </p:nvSpPr>
          <p:spPr bwMode="gray">
            <a:xfrm>
              <a:off x="4346" y="1178"/>
              <a:ext cx="206" cy="201"/>
            </a:xfrm>
            <a:custGeom>
              <a:avLst/>
              <a:gdLst/>
              <a:ahLst/>
              <a:cxnLst>
                <a:cxn ang="0">
                  <a:pos x="118" y="0"/>
                </a:cxn>
                <a:cxn ang="0">
                  <a:pos x="0" y="118"/>
                </a:cxn>
                <a:cxn ang="0">
                  <a:pos x="0" y="589"/>
                </a:cxn>
                <a:cxn ang="0">
                  <a:pos x="161" y="174"/>
                </a:cxn>
                <a:cxn ang="0">
                  <a:pos x="589" y="0"/>
                </a:cxn>
                <a:cxn ang="0">
                  <a:pos x="118" y="0"/>
                </a:cxn>
              </a:cxnLst>
              <a:rect l="0" t="0" r="r" b="b"/>
              <a:pathLst>
                <a:path w="596" h="598">
                  <a:moveTo>
                    <a:pt x="118" y="0"/>
                  </a:moveTo>
                  <a:cubicBezTo>
                    <a:pt x="53" y="0"/>
                    <a:pt x="0" y="53"/>
                    <a:pt x="0" y="118"/>
                  </a:cubicBezTo>
                  <a:lnTo>
                    <a:pt x="0" y="589"/>
                  </a:lnTo>
                  <a:cubicBezTo>
                    <a:pt x="27" y="598"/>
                    <a:pt x="12" y="309"/>
                    <a:pt x="161" y="174"/>
                  </a:cubicBezTo>
                  <a:cubicBezTo>
                    <a:pt x="310" y="39"/>
                    <a:pt x="596" y="29"/>
                    <a:pt x="589" y="0"/>
                  </a:cubicBezTo>
                  <a:lnTo>
                    <a:pt x="118" y="0"/>
                  </a:lnTo>
                  <a:close/>
                </a:path>
              </a:pathLst>
            </a:custGeom>
            <a:grpFill/>
            <a:ln w="0">
              <a:noFill/>
              <a:prstDash val="solid"/>
              <a:round/>
              <a:headEnd/>
              <a:tailEnd/>
            </a:ln>
          </p:spPr>
          <p:txBody>
            <a:bodyPr/>
            <a:lstStyle/>
            <a:p>
              <a:pPr>
                <a:defRPr/>
              </a:pPr>
              <a:endParaRPr lang="vi-VN"/>
            </a:p>
          </p:txBody>
        </p:sp>
      </p:grpSp>
      <p:sp>
        <p:nvSpPr>
          <p:cNvPr id="69673" name="Rectangle 41"/>
          <p:cNvSpPr>
            <a:spLocks noChangeArrowheads="1"/>
          </p:cNvSpPr>
          <p:nvPr/>
        </p:nvSpPr>
        <p:spPr bwMode="auto">
          <a:xfrm>
            <a:off x="964516" y="1946700"/>
            <a:ext cx="2807500"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p>
            <a:pPr algn="ctr"/>
            <a:r>
              <a:rPr lang="en-US" sz="2400" b="1" dirty="0" smtClean="0"/>
              <a:t>1. </a:t>
            </a:r>
            <a:r>
              <a:rPr lang="en-US" sz="2400" b="1" dirty="0" err="1" smtClean="0"/>
              <a:t>Thể</a:t>
            </a:r>
            <a:r>
              <a:rPr lang="en-US" sz="2400" b="1" dirty="0" smtClean="0"/>
              <a:t> </a:t>
            </a:r>
            <a:r>
              <a:rPr lang="en-US" sz="2400" b="1" dirty="0" err="1" smtClean="0"/>
              <a:t>văn</a:t>
            </a:r>
            <a:r>
              <a:rPr lang="en-US" sz="2400" b="1" dirty="0" smtClean="0"/>
              <a:t> </a:t>
            </a:r>
            <a:r>
              <a:rPr lang="en-US" sz="2400" b="1" dirty="0" err="1" smtClean="0"/>
              <a:t>nghị</a:t>
            </a:r>
            <a:r>
              <a:rPr lang="en-US" sz="2400" b="1" dirty="0" smtClean="0"/>
              <a:t> </a:t>
            </a:r>
            <a:r>
              <a:rPr lang="en-US" sz="2400" b="1" dirty="0" err="1" smtClean="0"/>
              <a:t>luận</a:t>
            </a:r>
            <a:r>
              <a:rPr lang="en-US" sz="2400" b="1" dirty="0" smtClean="0"/>
              <a:t> </a:t>
            </a:r>
          </a:p>
          <a:p>
            <a:pPr algn="ctr"/>
            <a:r>
              <a:rPr lang="en-US" sz="2400" b="1" dirty="0" err="1" smtClean="0"/>
              <a:t>của</a:t>
            </a:r>
            <a:r>
              <a:rPr lang="en-US" sz="2400" b="1" dirty="0" smtClean="0"/>
              <a:t> </a:t>
            </a:r>
            <a:r>
              <a:rPr lang="en-US" sz="2400" b="1" dirty="0" err="1" smtClean="0"/>
              <a:t>bài</a:t>
            </a:r>
            <a:r>
              <a:rPr lang="en-US" sz="2400" b="1" dirty="0" smtClean="0"/>
              <a:t> </a:t>
            </a:r>
            <a:r>
              <a:rPr lang="en-US" sz="2400" b="1" dirty="0" err="1" smtClean="0"/>
              <a:t>cáo</a:t>
            </a:r>
            <a:r>
              <a:rPr lang="en-US" sz="2400" b="1" dirty="0" smtClean="0"/>
              <a:t>: </a:t>
            </a:r>
            <a:r>
              <a:rPr lang="en-US" sz="2400" b="1" dirty="0" err="1" smtClean="0"/>
              <a:t>câu</a:t>
            </a:r>
            <a:r>
              <a:rPr lang="en-US" sz="2400" b="1" dirty="0" smtClean="0"/>
              <a:t> 1+2</a:t>
            </a:r>
            <a:endParaRPr lang="en-US" sz="2400" b="1" dirty="0"/>
          </a:p>
        </p:txBody>
      </p:sp>
      <p:sp>
        <p:nvSpPr>
          <p:cNvPr id="25" name="Rectangle 2"/>
          <p:cNvSpPr txBox="1">
            <a:spLocks noChangeArrowheads="1"/>
          </p:cNvSpPr>
          <p:nvPr/>
        </p:nvSpPr>
        <p:spPr bwMode="gray">
          <a:xfrm>
            <a:off x="508000" y="147638"/>
            <a:ext cx="8636000" cy="868362"/>
          </a:xfrm>
          <a:prstGeom prst="rect">
            <a:avLst/>
          </a:prstGeom>
          <a:noFill/>
          <a:ln w="9525">
            <a:noFill/>
            <a:miter lim="800000"/>
            <a:headEnd/>
            <a:tailEnd/>
          </a:ln>
        </p:spPr>
        <p:txBody>
          <a:bodyPr anchor="ctr"/>
          <a:lstStyle/>
          <a:p>
            <a:pPr>
              <a:defRPr/>
            </a:pPr>
            <a:r>
              <a:rPr lang="en-US" sz="3600" b="1" kern="0" dirty="0">
                <a:solidFill>
                  <a:srgbClr val="FFFFFF"/>
                </a:solidFill>
                <a:ea typeface="+mj-ea"/>
                <a:cs typeface="+mj-cs"/>
              </a:rPr>
              <a:t>2. </a:t>
            </a:r>
            <a:r>
              <a:rPr lang="en-US" sz="3600" b="1" kern="0" dirty="0" err="1">
                <a:solidFill>
                  <a:srgbClr val="FFFFFF"/>
                </a:solidFill>
                <a:ea typeface="+mj-ea"/>
                <a:cs typeface="+mj-cs"/>
              </a:rPr>
              <a:t>Phân</a:t>
            </a:r>
            <a:r>
              <a:rPr lang="en-US" sz="3600" b="1" kern="0" dirty="0">
                <a:solidFill>
                  <a:srgbClr val="FFFFFF"/>
                </a:solidFill>
                <a:ea typeface="+mj-ea"/>
                <a:cs typeface="+mj-cs"/>
              </a:rPr>
              <a:t> </a:t>
            </a:r>
            <a:r>
              <a:rPr lang="en-US" sz="3600" b="1" kern="0" dirty="0" err="1">
                <a:solidFill>
                  <a:srgbClr val="FFFFFF"/>
                </a:solidFill>
                <a:ea typeface="+mj-ea"/>
                <a:cs typeface="+mj-cs"/>
              </a:rPr>
              <a:t>tích</a:t>
            </a:r>
            <a:endParaRPr lang="en-US" sz="3600" b="1" kern="0" dirty="0">
              <a:solidFill>
                <a:srgbClr val="FFFFFF"/>
              </a:solidFill>
              <a:ea typeface="+mj-ea"/>
              <a:cs typeface="+mj-cs"/>
            </a:endParaRPr>
          </a:p>
        </p:txBody>
      </p:sp>
      <p:sp>
        <p:nvSpPr>
          <p:cNvPr id="32" name="Freeform 3"/>
          <p:cNvSpPr>
            <a:spLocks/>
          </p:cNvSpPr>
          <p:nvPr/>
        </p:nvSpPr>
        <p:spPr bwMode="auto">
          <a:xfrm>
            <a:off x="1893557" y="71677"/>
            <a:ext cx="10315903" cy="684643"/>
          </a:xfrm>
          <a:custGeom>
            <a:avLst/>
            <a:gdLst>
              <a:gd name="T0" fmla="+- 0 3326 3326"/>
              <a:gd name="T1" fmla="*/ T0 w 7474"/>
              <a:gd name="T2" fmla="+- 0 2203 761"/>
              <a:gd name="T3" fmla="*/ 2203 h 1443"/>
              <a:gd name="T4" fmla="+- 0 3485 3326"/>
              <a:gd name="T5" fmla="*/ T4 w 7474"/>
              <a:gd name="T6" fmla="+- 0 761 761"/>
              <a:gd name="T7" fmla="*/ 761 h 1443"/>
              <a:gd name="T8" fmla="+- 0 10800 3326"/>
              <a:gd name="T9" fmla="*/ T8 w 7474"/>
              <a:gd name="T10" fmla="+- 0 761 761"/>
              <a:gd name="T11" fmla="*/ 761 h 1443"/>
              <a:gd name="T12" fmla="+- 0 10800 3326"/>
              <a:gd name="T13" fmla="*/ T12 w 7474"/>
              <a:gd name="T14" fmla="+- 0 2191 761"/>
              <a:gd name="T15" fmla="*/ 2191 h 1443"/>
              <a:gd name="T16" fmla="+- 0 3326 3326"/>
              <a:gd name="T17" fmla="*/ T16 w 7474"/>
              <a:gd name="T18" fmla="+- 0 2203 761"/>
              <a:gd name="T19" fmla="*/ 2203 h 1443"/>
            </a:gdLst>
            <a:ahLst/>
            <a:cxnLst>
              <a:cxn ang="0">
                <a:pos x="T1" y="T3"/>
              </a:cxn>
              <a:cxn ang="0">
                <a:pos x="T5" y="T7"/>
              </a:cxn>
              <a:cxn ang="0">
                <a:pos x="T9" y="T11"/>
              </a:cxn>
              <a:cxn ang="0">
                <a:pos x="T13" y="T15"/>
              </a:cxn>
              <a:cxn ang="0">
                <a:pos x="T17" y="T19"/>
              </a:cxn>
            </a:cxnLst>
            <a:rect l="0" t="0" r="r" b="b"/>
            <a:pathLst>
              <a:path w="7474" h="1443">
                <a:moveTo>
                  <a:pt x="0" y="1442"/>
                </a:moveTo>
                <a:lnTo>
                  <a:pt x="159" y="0"/>
                </a:lnTo>
                <a:lnTo>
                  <a:pt x="7474" y="0"/>
                </a:lnTo>
                <a:lnTo>
                  <a:pt x="7474" y="1430"/>
                </a:lnTo>
                <a:lnTo>
                  <a:pt x="0" y="1442"/>
                </a:lnTo>
                <a:close/>
              </a:path>
            </a:pathLst>
          </a:custGeom>
          <a:solidFill>
            <a:srgbClr val="FBFBE1"/>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33" name="Group 32"/>
          <p:cNvGrpSpPr/>
          <p:nvPr/>
        </p:nvGrpSpPr>
        <p:grpSpPr>
          <a:xfrm>
            <a:off x="1608530" y="53231"/>
            <a:ext cx="538945" cy="821412"/>
            <a:chOff x="908603" y="80216"/>
            <a:chExt cx="538945" cy="676514"/>
          </a:xfrm>
        </p:grpSpPr>
        <p:sp>
          <p:nvSpPr>
            <p:cNvPr id="34" name="Freeform 4"/>
            <p:cNvSpPr>
              <a:spLocks/>
            </p:cNvSpPr>
            <p:nvPr/>
          </p:nvSpPr>
          <p:spPr bwMode="auto">
            <a:xfrm>
              <a:off x="1136046" y="80216"/>
              <a:ext cx="311502" cy="676514"/>
            </a:xfrm>
            <a:custGeom>
              <a:avLst/>
              <a:gdLst>
                <a:gd name="T0" fmla="+- 0 3055 3055"/>
                <a:gd name="T1" fmla="*/ T0 w 430"/>
                <a:gd name="T2" fmla="+- 0 2450 761"/>
                <a:gd name="T3" fmla="*/ 2450 h 1690"/>
                <a:gd name="T4" fmla="+- 0 3086 3055"/>
                <a:gd name="T5" fmla="*/ T4 w 430"/>
                <a:gd name="T6" fmla="+- 0 1116 761"/>
                <a:gd name="T7" fmla="*/ 1116 h 1690"/>
                <a:gd name="T8" fmla="+- 0 3485 3055"/>
                <a:gd name="T9" fmla="*/ T8 w 430"/>
                <a:gd name="T10" fmla="+- 0 761 761"/>
                <a:gd name="T11" fmla="*/ 761 h 1690"/>
                <a:gd name="T12" fmla="+- 0 3326 3055"/>
                <a:gd name="T13" fmla="*/ T12 w 430"/>
                <a:gd name="T14" fmla="+- 0 2203 761"/>
                <a:gd name="T15" fmla="*/ 2203 h 1690"/>
                <a:gd name="T16" fmla="+- 0 3055 3055"/>
                <a:gd name="T17" fmla="*/ T16 w 430"/>
                <a:gd name="T18" fmla="+- 0 2450 761"/>
                <a:gd name="T19" fmla="*/ 2450 h 1690"/>
              </a:gdLst>
              <a:ahLst/>
              <a:cxnLst>
                <a:cxn ang="0">
                  <a:pos x="T1" y="T3"/>
                </a:cxn>
                <a:cxn ang="0">
                  <a:pos x="T5" y="T7"/>
                </a:cxn>
                <a:cxn ang="0">
                  <a:pos x="T9" y="T11"/>
                </a:cxn>
                <a:cxn ang="0">
                  <a:pos x="T13" y="T15"/>
                </a:cxn>
                <a:cxn ang="0">
                  <a:pos x="T17" y="T19"/>
                </a:cxn>
              </a:cxnLst>
              <a:rect l="0" t="0" r="r" b="b"/>
              <a:pathLst>
                <a:path w="430" h="1690">
                  <a:moveTo>
                    <a:pt x="0" y="1689"/>
                  </a:moveTo>
                  <a:lnTo>
                    <a:pt x="31" y="355"/>
                  </a:lnTo>
                  <a:lnTo>
                    <a:pt x="430" y="0"/>
                  </a:lnTo>
                  <a:lnTo>
                    <a:pt x="271" y="1442"/>
                  </a:lnTo>
                  <a:lnTo>
                    <a:pt x="0" y="1689"/>
                  </a:lnTo>
                  <a:close/>
                </a:path>
              </a:pathLst>
            </a:custGeom>
            <a:solidFill>
              <a:srgbClr val="FBB6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 name="Freeform 5"/>
            <p:cNvSpPr>
              <a:spLocks/>
            </p:cNvSpPr>
            <p:nvPr/>
          </p:nvSpPr>
          <p:spPr bwMode="auto">
            <a:xfrm>
              <a:off x="908603" y="80216"/>
              <a:ext cx="258983" cy="676514"/>
            </a:xfrm>
            <a:custGeom>
              <a:avLst/>
              <a:gdLst>
                <a:gd name="T0" fmla="+- 0 3055 2731"/>
                <a:gd name="T1" fmla="*/ T0 w 356"/>
                <a:gd name="T2" fmla="+- 0 2450 761"/>
                <a:gd name="T3" fmla="*/ 2450 h 1690"/>
                <a:gd name="T4" fmla="+- 0 2798 2731"/>
                <a:gd name="T5" fmla="*/ T4 w 356"/>
                <a:gd name="T6" fmla="+- 0 2203 761"/>
                <a:gd name="T7" fmla="*/ 2203 h 1690"/>
                <a:gd name="T8" fmla="+- 0 2731 2731"/>
                <a:gd name="T9" fmla="*/ T8 w 356"/>
                <a:gd name="T10" fmla="+- 0 761 761"/>
                <a:gd name="T11" fmla="*/ 761 h 1690"/>
                <a:gd name="T12" fmla="+- 0 3086 2731"/>
                <a:gd name="T13" fmla="*/ T12 w 356"/>
                <a:gd name="T14" fmla="+- 0 1116 761"/>
                <a:gd name="T15" fmla="*/ 1116 h 1690"/>
                <a:gd name="T16" fmla="+- 0 3055 2731"/>
                <a:gd name="T17" fmla="*/ T16 w 356"/>
                <a:gd name="T18" fmla="+- 0 2450 761"/>
                <a:gd name="T19" fmla="*/ 2450 h 1690"/>
              </a:gdLst>
              <a:ahLst/>
              <a:cxnLst>
                <a:cxn ang="0">
                  <a:pos x="T1" y="T3"/>
                </a:cxn>
                <a:cxn ang="0">
                  <a:pos x="T5" y="T7"/>
                </a:cxn>
                <a:cxn ang="0">
                  <a:pos x="T9" y="T11"/>
                </a:cxn>
                <a:cxn ang="0">
                  <a:pos x="T13" y="T15"/>
                </a:cxn>
                <a:cxn ang="0">
                  <a:pos x="T17" y="T19"/>
                </a:cxn>
              </a:cxnLst>
              <a:rect l="0" t="0" r="r" b="b"/>
              <a:pathLst>
                <a:path w="356" h="1690">
                  <a:moveTo>
                    <a:pt x="324" y="1689"/>
                  </a:moveTo>
                  <a:lnTo>
                    <a:pt x="67" y="1442"/>
                  </a:lnTo>
                  <a:lnTo>
                    <a:pt x="0" y="0"/>
                  </a:lnTo>
                  <a:lnTo>
                    <a:pt x="355" y="355"/>
                  </a:lnTo>
                  <a:lnTo>
                    <a:pt x="324" y="1689"/>
                  </a:lnTo>
                  <a:close/>
                </a:path>
              </a:pathLst>
            </a:custGeom>
            <a:solidFill>
              <a:srgbClr val="DB6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36" name="Freeform 6"/>
          <p:cNvSpPr>
            <a:spLocks/>
          </p:cNvSpPr>
          <p:nvPr/>
        </p:nvSpPr>
        <p:spPr bwMode="auto">
          <a:xfrm>
            <a:off x="889114" y="71678"/>
            <a:ext cx="772509" cy="684642"/>
          </a:xfrm>
          <a:custGeom>
            <a:avLst/>
            <a:gdLst>
              <a:gd name="T0" fmla="+- 0 2798 1553"/>
              <a:gd name="T1" fmla="*/ T0 w 1246"/>
              <a:gd name="T2" fmla="+- 0 2203 761"/>
              <a:gd name="T3" fmla="*/ 2203 h 1443"/>
              <a:gd name="T4" fmla="+- 0 1553 1553"/>
              <a:gd name="T5" fmla="*/ T4 w 1246"/>
              <a:gd name="T6" fmla="+- 0 2203 761"/>
              <a:gd name="T7" fmla="*/ 2203 h 1443"/>
              <a:gd name="T8" fmla="+- 0 1553 1553"/>
              <a:gd name="T9" fmla="*/ T8 w 1246"/>
              <a:gd name="T10" fmla="+- 0 761 761"/>
              <a:gd name="T11" fmla="*/ 761 h 1443"/>
              <a:gd name="T12" fmla="+- 0 2731 1553"/>
              <a:gd name="T13" fmla="*/ T12 w 1246"/>
              <a:gd name="T14" fmla="+- 0 761 761"/>
              <a:gd name="T15" fmla="*/ 761 h 1443"/>
              <a:gd name="T16" fmla="+- 0 2798 1553"/>
              <a:gd name="T17" fmla="*/ T16 w 1246"/>
              <a:gd name="T18" fmla="+- 0 2203 761"/>
              <a:gd name="T19" fmla="*/ 2203 h 1443"/>
            </a:gdLst>
            <a:ahLst/>
            <a:cxnLst>
              <a:cxn ang="0">
                <a:pos x="T1" y="T3"/>
              </a:cxn>
              <a:cxn ang="0">
                <a:pos x="T5" y="T7"/>
              </a:cxn>
              <a:cxn ang="0">
                <a:pos x="T9" y="T11"/>
              </a:cxn>
              <a:cxn ang="0">
                <a:pos x="T13" y="T15"/>
              </a:cxn>
              <a:cxn ang="0">
                <a:pos x="T17" y="T19"/>
              </a:cxn>
            </a:cxnLst>
            <a:rect l="0" t="0" r="r" b="b"/>
            <a:pathLst>
              <a:path w="1246" h="1443">
                <a:moveTo>
                  <a:pt x="1245" y="1442"/>
                </a:moveTo>
                <a:lnTo>
                  <a:pt x="0" y="1442"/>
                </a:lnTo>
                <a:lnTo>
                  <a:pt x="0" y="0"/>
                </a:lnTo>
                <a:lnTo>
                  <a:pt x="1178" y="0"/>
                </a:lnTo>
                <a:lnTo>
                  <a:pt x="1245" y="1442"/>
                </a:lnTo>
                <a:close/>
              </a:path>
            </a:pathLst>
          </a:custGeom>
          <a:solidFill>
            <a:srgbClr val="F4832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7" name="Rectangle 36"/>
          <p:cNvSpPr/>
          <p:nvPr/>
        </p:nvSpPr>
        <p:spPr>
          <a:xfrm>
            <a:off x="889114" y="88180"/>
            <a:ext cx="719416" cy="58064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smtClean="0">
                <a:latin typeface="Times New Roman" panose="02020603050405020304" pitchFamily="18" charset="0"/>
                <a:cs typeface="Times New Roman" panose="02020603050405020304" pitchFamily="18" charset="0"/>
              </a:rPr>
              <a:t>LỚP</a:t>
            </a:r>
          </a:p>
          <a:p>
            <a:pPr algn="ctr"/>
            <a:r>
              <a:rPr lang="en-US" b="1" dirty="0" smtClean="0">
                <a:latin typeface="Times New Roman" panose="02020603050405020304" pitchFamily="18" charset="0"/>
                <a:cs typeface="Times New Roman" panose="02020603050405020304" pitchFamily="18" charset="0"/>
              </a:rPr>
              <a:t>10</a:t>
            </a:r>
            <a:endParaRPr lang="en-US" b="1" dirty="0">
              <a:latin typeface="Times New Roman" panose="02020603050405020304" pitchFamily="18" charset="0"/>
              <a:cs typeface="Times New Roman" panose="02020603050405020304" pitchFamily="18" charset="0"/>
            </a:endParaRPr>
          </a:p>
        </p:txBody>
      </p:sp>
      <p:sp>
        <p:nvSpPr>
          <p:cNvPr id="38" name="Rounded Rectangle 37"/>
          <p:cNvSpPr/>
          <p:nvPr/>
        </p:nvSpPr>
        <p:spPr>
          <a:xfrm>
            <a:off x="94594" y="71678"/>
            <a:ext cx="747224" cy="684642"/>
          </a:xfrm>
          <a:prstGeom prst="roundRect">
            <a:avLst/>
          </a:prstGeom>
          <a:solidFill>
            <a:schemeClr val="accent6">
              <a:lumMod val="75000"/>
            </a:schemeClr>
          </a:solidFill>
          <a:ln>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700" b="1" dirty="0" smtClean="0">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NGỮ VĂN</a:t>
            </a:r>
            <a:endParaRPr lang="en-US" sz="1700" b="1" dirty="0">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endParaRPr>
          </a:p>
        </p:txBody>
      </p:sp>
      <p:sp>
        <p:nvSpPr>
          <p:cNvPr id="39" name="Rectangle 38"/>
          <p:cNvSpPr/>
          <p:nvPr/>
        </p:nvSpPr>
        <p:spPr>
          <a:xfrm>
            <a:off x="2147475" y="131928"/>
            <a:ext cx="10044525" cy="56414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b="1" dirty="0" smtClean="0">
                <a:solidFill>
                  <a:srgbClr val="C00000"/>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BÀI 7. ANH HÙNG VÀ NGHỆ SĨ (VĂN BẢN NGHỊ LUẬN)</a:t>
            </a:r>
            <a:endParaRPr lang="en-US" sz="2800" b="1" dirty="0">
              <a:solidFill>
                <a:srgbClr val="C00000"/>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endParaRPr>
          </a:p>
        </p:txBody>
      </p:sp>
      <p:sp>
        <p:nvSpPr>
          <p:cNvPr id="31" name="圆角矩形 13"/>
          <p:cNvSpPr/>
          <p:nvPr>
            <p:custDataLst>
              <p:tags r:id="rId1"/>
            </p:custDataLst>
          </p:nvPr>
        </p:nvSpPr>
        <p:spPr>
          <a:xfrm>
            <a:off x="965042" y="3362638"/>
            <a:ext cx="8979057" cy="1252855"/>
          </a:xfrm>
          <a:prstGeom prst="roundRect">
            <a:avLst>
              <a:gd name="adj" fmla="val 50000"/>
            </a:avLst>
          </a:prstGeom>
          <a:ln/>
        </p:spPr>
        <p:style>
          <a:lnRef idx="1">
            <a:schemeClr val="accent3"/>
          </a:lnRef>
          <a:fillRef idx="2">
            <a:schemeClr val="accent3"/>
          </a:fillRef>
          <a:effectRef idx="1">
            <a:schemeClr val="accent3"/>
          </a:effectRef>
          <a:fontRef idx="minor">
            <a:schemeClr val="dk1"/>
          </a:fontRef>
        </p:style>
        <p:txBody>
          <a:bodyPr wrap="square" lIns="720000" tIns="0" bIns="0" anchor="ctr">
            <a:normAutofit/>
          </a:bodyPr>
          <a:lstStyle/>
          <a:p>
            <a:pPr>
              <a:lnSpc>
                <a:spcPct val="120000"/>
              </a:lnSpc>
            </a:pPr>
            <a:endParaRPr lang="zh-CN" altLang="en-US" sz="1400" b="1" dirty="0">
              <a:solidFill>
                <a:schemeClr val="bg1"/>
              </a:solidFill>
              <a:latin typeface="Arial" panose="020B0604020202020204" pitchFamily="34" charset="0"/>
              <a:ea typeface="Microsoft YaHei" panose="020B0503020204020204" charset="-122"/>
              <a:cs typeface="Arial" panose="020B0604020202020204" pitchFamily="34" charset="0"/>
            </a:endParaRPr>
          </a:p>
        </p:txBody>
      </p:sp>
      <p:sp>
        <p:nvSpPr>
          <p:cNvPr id="42" name="椭圆 11"/>
          <p:cNvSpPr/>
          <p:nvPr>
            <p:custDataLst>
              <p:tags r:id="rId2"/>
            </p:custDataLst>
          </p:nvPr>
        </p:nvSpPr>
        <p:spPr bwMode="auto">
          <a:xfrm>
            <a:off x="1170439" y="3644894"/>
            <a:ext cx="483235" cy="483870"/>
          </a:xfrm>
          <a:prstGeom prst="ellipse">
            <a:avLst/>
          </a:prstGeom>
          <a:solidFill>
            <a:srgbClr val="92D050"/>
          </a:solidFill>
          <a:ln w="19050">
            <a:solidFill>
              <a:schemeClr val="bg1">
                <a:alpha val="40000"/>
              </a:schemeClr>
            </a:solidFill>
            <a:round/>
          </a:ln>
        </p:spPr>
        <p:txBody>
          <a:bodyPr vert="horz" wrap="square" lIns="91440" tIns="0" rIns="91440" bIns="0" anchor="t" anchorCtr="1" compatLnSpc="1">
            <a:noAutofit/>
          </a:bodyPr>
          <a:lstStyle/>
          <a:p>
            <a:pPr algn="ctr">
              <a:lnSpc>
                <a:spcPct val="120000"/>
              </a:lnSpc>
            </a:pPr>
            <a:r>
              <a:rPr lang="en-US" altLang="zh-CN" sz="2400" b="1" dirty="0">
                <a:latin typeface="Arial" panose="020B0604020202020204" pitchFamily="34" charset="0"/>
                <a:ea typeface="Microsoft YaHei" panose="020B0503020204020204" charset="-122"/>
                <a:cs typeface="Arial" panose="020B0604020202020204" pitchFamily="34" charset="0"/>
              </a:rPr>
              <a:t>1</a:t>
            </a:r>
          </a:p>
        </p:txBody>
      </p:sp>
      <p:sp>
        <p:nvSpPr>
          <p:cNvPr id="43" name="文本框 12"/>
          <p:cNvSpPr txBox="1"/>
          <p:nvPr>
            <p:custDataLst>
              <p:tags r:id="rId3"/>
            </p:custDataLst>
          </p:nvPr>
        </p:nvSpPr>
        <p:spPr>
          <a:xfrm>
            <a:off x="1911901" y="3450902"/>
            <a:ext cx="7558757" cy="1076325"/>
          </a:xfrm>
          <a:prstGeom prst="rect">
            <a:avLst/>
          </a:prstGeom>
          <a:noFill/>
        </p:spPr>
        <p:txBody>
          <a:bodyPr wrap="square" lIns="90000" rIns="90000" rtlCol="0">
            <a:noAutofit/>
          </a:bodyPr>
          <a:lstStyle/>
          <a:p>
            <a:pPr>
              <a:lnSpc>
                <a:spcPct val="120000"/>
              </a:lnSpc>
            </a:pPr>
            <a:r>
              <a:rPr lang="en-US" altLang="zh-CN" sz="2800" b="1" i="1" dirty="0" err="1" smtClean="0">
                <a:latin typeface="Arial" panose="020B0604020202020204" pitchFamily="34" charset="0"/>
                <a:ea typeface="Microsoft YaHei" panose="020B0503020204020204" charset="-122"/>
                <a:cs typeface="Arial" panose="020B0604020202020204" pitchFamily="34" charset="0"/>
              </a:rPr>
              <a:t>Nhan</a:t>
            </a:r>
            <a:r>
              <a:rPr lang="en-US" altLang="zh-CN" sz="2800" b="1" i="1" dirty="0" smtClean="0">
                <a:latin typeface="Arial" panose="020B0604020202020204" pitchFamily="34" charset="0"/>
                <a:ea typeface="Microsoft YaHei" panose="020B0503020204020204" charset="-122"/>
                <a:cs typeface="Arial" panose="020B0604020202020204" pitchFamily="34" charset="0"/>
              </a:rPr>
              <a:t> </a:t>
            </a:r>
            <a:r>
              <a:rPr lang="en-US" altLang="zh-CN" sz="2800" b="1" i="1" dirty="0" err="1" smtClean="0">
                <a:latin typeface="Arial" panose="020B0604020202020204" pitchFamily="34" charset="0"/>
                <a:ea typeface="Microsoft YaHei" panose="020B0503020204020204" charset="-122"/>
                <a:cs typeface="Arial" panose="020B0604020202020204" pitchFamily="34" charset="0"/>
              </a:rPr>
              <a:t>đề</a:t>
            </a:r>
            <a:r>
              <a:rPr lang="en-US" altLang="zh-CN" sz="2800" b="1" i="1" dirty="0" smtClean="0">
                <a:latin typeface="Arial" panose="020B0604020202020204" pitchFamily="34" charset="0"/>
                <a:ea typeface="Microsoft YaHei" panose="020B0503020204020204" charset="-122"/>
                <a:cs typeface="Arial" panose="020B0604020202020204" pitchFamily="34" charset="0"/>
              </a:rPr>
              <a:t> </a:t>
            </a:r>
            <a:r>
              <a:rPr lang="en-US" altLang="zh-CN" sz="2800" b="1" i="1" dirty="0" err="1" smtClean="0">
                <a:latin typeface="Arial" panose="020B0604020202020204" pitchFamily="34" charset="0"/>
                <a:ea typeface="Microsoft YaHei" panose="020B0503020204020204" charset="-122"/>
                <a:cs typeface="Arial" panose="020B0604020202020204" pitchFamily="34" charset="0"/>
              </a:rPr>
              <a:t>bài</a:t>
            </a:r>
            <a:r>
              <a:rPr lang="en-US" altLang="zh-CN" sz="2800" b="1" i="1" dirty="0" smtClean="0">
                <a:latin typeface="Arial" panose="020B0604020202020204" pitchFamily="34" charset="0"/>
                <a:ea typeface="Microsoft YaHei" panose="020B0503020204020204" charset="-122"/>
                <a:cs typeface="Arial" panose="020B0604020202020204" pitchFamily="34" charset="0"/>
              </a:rPr>
              <a:t> </a:t>
            </a:r>
            <a:r>
              <a:rPr lang="en-US" altLang="zh-CN" sz="2800" b="1" i="1" dirty="0" err="1" smtClean="0">
                <a:latin typeface="Arial" panose="020B0604020202020204" pitchFamily="34" charset="0"/>
                <a:ea typeface="Microsoft YaHei" panose="020B0503020204020204" charset="-122"/>
                <a:cs typeface="Arial" panose="020B0604020202020204" pitchFamily="34" charset="0"/>
              </a:rPr>
              <a:t>cáo</a:t>
            </a:r>
            <a:r>
              <a:rPr lang="en-US" altLang="zh-CN" sz="2800" b="1" i="1" dirty="0" smtClean="0">
                <a:latin typeface="Arial" panose="020B0604020202020204" pitchFamily="34" charset="0"/>
                <a:ea typeface="Microsoft YaHei" panose="020B0503020204020204" charset="-122"/>
                <a:cs typeface="Arial" panose="020B0604020202020204" pitchFamily="34" charset="0"/>
              </a:rPr>
              <a:t> </a:t>
            </a:r>
            <a:r>
              <a:rPr lang="en-US" sz="2800" b="1" i="1" dirty="0" err="1"/>
              <a:t>có</a:t>
            </a:r>
            <a:r>
              <a:rPr lang="en-US" sz="2800" b="1" i="1" dirty="0"/>
              <a:t> </a:t>
            </a:r>
            <a:r>
              <a:rPr lang="en-US" sz="2800" b="1" i="1" dirty="0" err="1"/>
              <a:t>có</a:t>
            </a:r>
            <a:r>
              <a:rPr lang="en-US" sz="2800" b="1" i="1" dirty="0"/>
              <a:t> </a:t>
            </a:r>
            <a:r>
              <a:rPr lang="en-US" sz="2800" b="1" i="1" dirty="0" err="1"/>
              <a:t>cho</a:t>
            </a:r>
            <a:r>
              <a:rPr lang="en-US" sz="2800" b="1" i="1" dirty="0"/>
              <a:t> </a:t>
            </a:r>
            <a:r>
              <a:rPr lang="en-US" sz="2800" b="1" i="1" dirty="0" err="1"/>
              <a:t>biết</a:t>
            </a:r>
            <a:r>
              <a:rPr lang="en-US" sz="2800" b="1" i="1" dirty="0"/>
              <a:t> </a:t>
            </a:r>
            <a:r>
              <a:rPr lang="en-US" sz="2800" b="1" i="1" dirty="0" err="1"/>
              <a:t>gì</a:t>
            </a:r>
            <a:r>
              <a:rPr lang="en-US" sz="2800" b="1" i="1" dirty="0"/>
              <a:t> </a:t>
            </a:r>
            <a:r>
              <a:rPr lang="en-US" sz="2800" b="1" i="1" dirty="0" err="1"/>
              <a:t>về</a:t>
            </a:r>
            <a:r>
              <a:rPr lang="en-US" sz="2800" b="1" i="1" dirty="0"/>
              <a:t> </a:t>
            </a:r>
            <a:r>
              <a:rPr lang="en-US" sz="2800" b="1" i="1" dirty="0" err="1">
                <a:solidFill>
                  <a:srgbClr val="FF0000"/>
                </a:solidFill>
              </a:rPr>
              <a:t>hoàn</a:t>
            </a:r>
            <a:r>
              <a:rPr lang="en-US" sz="2800" b="1" i="1" dirty="0">
                <a:solidFill>
                  <a:srgbClr val="FF0000"/>
                </a:solidFill>
              </a:rPr>
              <a:t> </a:t>
            </a:r>
            <a:r>
              <a:rPr lang="en-US" sz="2800" b="1" i="1" dirty="0" err="1">
                <a:solidFill>
                  <a:srgbClr val="FF0000"/>
                </a:solidFill>
              </a:rPr>
              <a:t>cảnh</a:t>
            </a:r>
            <a:r>
              <a:rPr lang="en-US" sz="2800" b="1" i="1" dirty="0">
                <a:solidFill>
                  <a:srgbClr val="FF0000"/>
                </a:solidFill>
              </a:rPr>
              <a:t> </a:t>
            </a:r>
            <a:r>
              <a:rPr lang="en-US" sz="2800" b="1" i="1" dirty="0" err="1"/>
              <a:t>và</a:t>
            </a:r>
            <a:r>
              <a:rPr lang="en-US" sz="2800" b="1" i="1" dirty="0"/>
              <a:t> </a:t>
            </a:r>
            <a:r>
              <a:rPr lang="en-US" sz="2800" b="1" i="1" dirty="0" err="1">
                <a:solidFill>
                  <a:srgbClr val="FF0000"/>
                </a:solidFill>
              </a:rPr>
              <a:t>mục</a:t>
            </a:r>
            <a:r>
              <a:rPr lang="en-US" sz="2800" b="1" i="1" dirty="0">
                <a:solidFill>
                  <a:srgbClr val="FF0000"/>
                </a:solidFill>
              </a:rPr>
              <a:t> </a:t>
            </a:r>
            <a:r>
              <a:rPr lang="en-US" sz="2800" b="1" i="1" dirty="0" err="1">
                <a:solidFill>
                  <a:srgbClr val="FF0000"/>
                </a:solidFill>
              </a:rPr>
              <a:t>đích</a:t>
            </a:r>
            <a:r>
              <a:rPr lang="en-US" sz="2800" b="1" i="1" dirty="0">
                <a:solidFill>
                  <a:srgbClr val="FF0000"/>
                </a:solidFill>
              </a:rPr>
              <a:t> </a:t>
            </a:r>
            <a:r>
              <a:rPr lang="en-US" sz="2800" b="1" i="1" dirty="0" err="1"/>
              <a:t>viết</a:t>
            </a:r>
            <a:r>
              <a:rPr lang="en-US" sz="2800" b="1" i="1" dirty="0"/>
              <a:t> </a:t>
            </a:r>
            <a:r>
              <a:rPr lang="en-US" sz="2800" b="1" i="1" dirty="0" err="1"/>
              <a:t>bài</a:t>
            </a:r>
            <a:r>
              <a:rPr lang="en-US" sz="2800" b="1" i="1" dirty="0"/>
              <a:t> </a:t>
            </a:r>
            <a:r>
              <a:rPr lang="en-US" sz="2800" b="1" i="1" dirty="0" err="1"/>
              <a:t>cáo</a:t>
            </a:r>
            <a:r>
              <a:rPr lang="en-US" sz="2800" b="1" i="1" dirty="0"/>
              <a:t> </a:t>
            </a:r>
            <a:r>
              <a:rPr lang="en-US" sz="2800" b="1" i="1" dirty="0" err="1"/>
              <a:t>không</a:t>
            </a:r>
            <a:r>
              <a:rPr lang="en-US" sz="2800" b="1" i="1" dirty="0"/>
              <a:t>?</a:t>
            </a:r>
            <a:endParaRPr lang="en-US" altLang="zh-CN" sz="2800" b="1" i="1" dirty="0">
              <a:solidFill>
                <a:schemeClr val="bg1"/>
              </a:solidFill>
              <a:uFillTx/>
              <a:latin typeface="Arial" panose="020B0604020202020204" pitchFamily="34" charset="0"/>
              <a:ea typeface="Microsoft YaHei" panose="020B0503020204020204" charset="-122"/>
              <a:cs typeface="Arial" panose="020B0604020202020204" pitchFamily="34" charset="0"/>
            </a:endParaRPr>
          </a:p>
        </p:txBody>
      </p:sp>
      <p:sp>
        <p:nvSpPr>
          <p:cNvPr id="4" name="Cloud Callout 3"/>
          <p:cNvSpPr/>
          <p:nvPr/>
        </p:nvSpPr>
        <p:spPr>
          <a:xfrm>
            <a:off x="4254500" y="5016500"/>
            <a:ext cx="6477000" cy="1663700"/>
          </a:xfrm>
          <a:prstGeom prst="cloudCallout">
            <a:avLst>
              <a:gd name="adj1" fmla="val -34464"/>
              <a:gd name="adj2" fmla="val -66389"/>
            </a:avLst>
          </a:prstGeom>
        </p:spPr>
        <p:style>
          <a:lnRef idx="2">
            <a:schemeClr val="accent3"/>
          </a:lnRef>
          <a:fillRef idx="1">
            <a:schemeClr val="lt1"/>
          </a:fillRef>
          <a:effectRef idx="0">
            <a:schemeClr val="accent3"/>
          </a:effectRef>
          <a:fontRef idx="minor">
            <a:schemeClr val="dk1"/>
          </a:fontRef>
        </p:style>
        <p:txBody>
          <a:bodyPr rtlCol="0" anchor="ctr"/>
          <a:lstStyle/>
          <a:p>
            <a:pPr algn="ctr"/>
            <a:r>
              <a:rPr lang="en-US" sz="2400" dirty="0" err="1">
                <a:solidFill>
                  <a:schemeClr val="tx1"/>
                </a:solidFill>
              </a:rPr>
              <a:t>Hoàn</a:t>
            </a:r>
            <a:r>
              <a:rPr lang="en-US" sz="2400" dirty="0">
                <a:solidFill>
                  <a:schemeClr val="tx1"/>
                </a:solidFill>
              </a:rPr>
              <a:t> </a:t>
            </a:r>
            <a:r>
              <a:rPr lang="en-US" sz="2400" dirty="0" err="1">
                <a:solidFill>
                  <a:schemeClr val="tx1"/>
                </a:solidFill>
              </a:rPr>
              <a:t>cảnh</a:t>
            </a:r>
            <a:r>
              <a:rPr lang="en-US" sz="2400" dirty="0">
                <a:solidFill>
                  <a:schemeClr val="tx1"/>
                </a:solidFill>
              </a:rPr>
              <a:t> </a:t>
            </a:r>
            <a:r>
              <a:rPr lang="en-US" sz="2400" dirty="0" err="1">
                <a:solidFill>
                  <a:schemeClr val="tx1"/>
                </a:solidFill>
              </a:rPr>
              <a:t>ra</a:t>
            </a:r>
            <a:r>
              <a:rPr lang="en-US" sz="2400" dirty="0">
                <a:solidFill>
                  <a:schemeClr val="tx1"/>
                </a:solidFill>
              </a:rPr>
              <a:t> </a:t>
            </a:r>
            <a:r>
              <a:rPr lang="en-US" sz="2400" dirty="0" err="1">
                <a:solidFill>
                  <a:schemeClr val="tx1"/>
                </a:solidFill>
              </a:rPr>
              <a:t>đời</a:t>
            </a:r>
            <a:r>
              <a:rPr lang="en-US" sz="2400" dirty="0">
                <a:solidFill>
                  <a:schemeClr val="tx1"/>
                </a:solidFill>
              </a:rPr>
              <a:t>: </a:t>
            </a:r>
            <a:endParaRPr lang="en-US" sz="2400" dirty="0" smtClean="0">
              <a:solidFill>
                <a:schemeClr val="tx1"/>
              </a:solidFill>
            </a:endParaRPr>
          </a:p>
          <a:p>
            <a:pPr algn="ctr"/>
            <a:r>
              <a:rPr lang="en-US" sz="2400" b="1" dirty="0" err="1">
                <a:solidFill>
                  <a:srgbClr val="FF0000"/>
                </a:solidFill>
              </a:rPr>
              <a:t>S</a:t>
            </a:r>
            <a:r>
              <a:rPr lang="en-US" sz="2400" b="1" dirty="0" err="1" smtClean="0">
                <a:solidFill>
                  <a:srgbClr val="FF0000"/>
                </a:solidFill>
              </a:rPr>
              <a:t>au</a:t>
            </a:r>
            <a:r>
              <a:rPr lang="en-US" sz="2400" b="1" dirty="0" smtClean="0">
                <a:solidFill>
                  <a:srgbClr val="FF0000"/>
                </a:solidFill>
              </a:rPr>
              <a:t> </a:t>
            </a:r>
            <a:r>
              <a:rPr lang="en-US" sz="2400" b="1" dirty="0" err="1">
                <a:solidFill>
                  <a:srgbClr val="FF0000"/>
                </a:solidFill>
              </a:rPr>
              <a:t>chiến</a:t>
            </a:r>
            <a:r>
              <a:rPr lang="en-US" sz="2400" b="1" dirty="0">
                <a:solidFill>
                  <a:srgbClr val="FF0000"/>
                </a:solidFill>
              </a:rPr>
              <a:t> </a:t>
            </a:r>
            <a:r>
              <a:rPr lang="en-US" sz="2400" b="1" dirty="0" err="1">
                <a:solidFill>
                  <a:srgbClr val="FF0000"/>
                </a:solidFill>
              </a:rPr>
              <a:t>thắng</a:t>
            </a:r>
            <a:r>
              <a:rPr lang="en-US" sz="2400" b="1" dirty="0">
                <a:solidFill>
                  <a:srgbClr val="FF0000"/>
                </a:solidFill>
              </a:rPr>
              <a:t>, </a:t>
            </a:r>
            <a:r>
              <a:rPr lang="en-US" sz="2400" b="1" dirty="0" err="1">
                <a:solidFill>
                  <a:srgbClr val="FF0000"/>
                </a:solidFill>
              </a:rPr>
              <a:t>đánh</a:t>
            </a:r>
            <a:r>
              <a:rPr lang="en-US" sz="2400" b="1" dirty="0">
                <a:solidFill>
                  <a:srgbClr val="FF0000"/>
                </a:solidFill>
              </a:rPr>
              <a:t> </a:t>
            </a:r>
            <a:r>
              <a:rPr lang="en-US" sz="2400" b="1" dirty="0" err="1">
                <a:solidFill>
                  <a:srgbClr val="FF0000"/>
                </a:solidFill>
              </a:rPr>
              <a:t>đuổi</a:t>
            </a:r>
            <a:r>
              <a:rPr lang="en-US" sz="2400" b="1" dirty="0">
                <a:solidFill>
                  <a:srgbClr val="FF0000"/>
                </a:solidFill>
              </a:rPr>
              <a:t> </a:t>
            </a:r>
            <a:r>
              <a:rPr lang="en-US" sz="2400" b="1" dirty="0" err="1">
                <a:solidFill>
                  <a:srgbClr val="FF0000"/>
                </a:solidFill>
              </a:rPr>
              <a:t>giặc</a:t>
            </a:r>
            <a:r>
              <a:rPr lang="en-US" sz="2400" b="1" dirty="0">
                <a:solidFill>
                  <a:srgbClr val="FF0000"/>
                </a:solidFill>
              </a:rPr>
              <a:t> Minh </a:t>
            </a:r>
            <a:r>
              <a:rPr lang="en-US" sz="2400" b="1" dirty="0" err="1">
                <a:solidFill>
                  <a:srgbClr val="FF0000"/>
                </a:solidFill>
              </a:rPr>
              <a:t>xâm</a:t>
            </a:r>
            <a:r>
              <a:rPr lang="en-US" sz="2400" b="1" dirty="0">
                <a:solidFill>
                  <a:srgbClr val="FF0000"/>
                </a:solidFill>
              </a:rPr>
              <a:t> </a:t>
            </a:r>
            <a:r>
              <a:rPr lang="en-US" sz="2400" b="1" dirty="0" err="1">
                <a:solidFill>
                  <a:srgbClr val="FF0000"/>
                </a:solidFill>
              </a:rPr>
              <a:t>lược</a:t>
            </a:r>
            <a:r>
              <a:rPr lang="en-US" sz="2400" b="1" dirty="0" smtClean="0">
                <a:solidFill>
                  <a:srgbClr val="FF0000"/>
                </a:solidFill>
              </a:rPr>
              <a:t>.</a:t>
            </a:r>
            <a:endParaRPr lang="en-US" sz="2400" b="1" dirty="0">
              <a:solidFill>
                <a:srgbClr val="FF0000"/>
              </a:solidFill>
            </a:endParaRPr>
          </a:p>
        </p:txBody>
      </p:sp>
    </p:spTree>
    <p:extLst>
      <p:ext uri="{BB962C8B-B14F-4D97-AF65-F5344CB8AC3E}">
        <p14:creationId xmlns:p14="http://schemas.microsoft.com/office/powerpoint/2010/main" val="875630941"/>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 presetClass="entr" presetSubtype="16" fill="hold" grpId="0" nodeType="clickEffect">
                                  <p:stCondLst>
                                    <p:cond delay="0"/>
                                  </p:stCondLst>
                                  <p:childTnLst>
                                    <p:set>
                                      <p:cBhvr>
                                        <p:cTn id="6" dur="1" fill="hold">
                                          <p:stCondLst>
                                            <p:cond delay="0"/>
                                          </p:stCondLst>
                                        </p:cTn>
                                        <p:tgtEl>
                                          <p:spTgt spid="69673"/>
                                        </p:tgtEl>
                                        <p:attrNameLst>
                                          <p:attrName>style.visibility</p:attrName>
                                        </p:attrNameLst>
                                      </p:cBhvr>
                                      <p:to>
                                        <p:strVal val="visible"/>
                                      </p:to>
                                    </p:set>
                                    <p:animEffect transition="in" filter="box(in)">
                                      <p:cBhvr>
                                        <p:cTn id="7" dur="500"/>
                                        <p:tgtEl>
                                          <p:spTgt spid="69673"/>
                                        </p:tgtEl>
                                      </p:cBhvr>
                                    </p:animEffect>
                                  </p:childTnLst>
                                </p:cTn>
                              </p:par>
                              <p:par>
                                <p:cTn id="8" presetID="4" presetClass="entr" presetSubtype="16" fill="hold" nodeType="withEffect">
                                  <p:stCondLst>
                                    <p:cond delay="0"/>
                                  </p:stCondLst>
                                  <p:childTnLst>
                                    <p:set>
                                      <p:cBhvr>
                                        <p:cTn id="9" dur="1" fill="hold">
                                          <p:stCondLst>
                                            <p:cond delay="0"/>
                                          </p:stCondLst>
                                        </p:cTn>
                                        <p:tgtEl>
                                          <p:spTgt spid="3"/>
                                        </p:tgtEl>
                                        <p:attrNameLst>
                                          <p:attrName>style.visibility</p:attrName>
                                        </p:attrNameLst>
                                      </p:cBhvr>
                                      <p:to>
                                        <p:strVal val="visible"/>
                                      </p:to>
                                    </p:set>
                                    <p:animEffect transition="in" filter="box(in)">
                                      <p:cBhvr>
                                        <p:cTn id="10" dur="500"/>
                                        <p:tgtEl>
                                          <p:spTgt spid="3"/>
                                        </p:tgtEl>
                                      </p:cBhvr>
                                    </p:animEffect>
                                  </p:childTnLst>
                                </p:cTn>
                              </p:par>
                              <p:par>
                                <p:cTn id="11" presetID="12" presetClass="entr" presetSubtype="4" fill="hold" grpId="0" nodeType="withEffect">
                                  <p:stCondLst>
                                    <p:cond delay="0"/>
                                  </p:stCondLst>
                                  <p:childTnLst>
                                    <p:set>
                                      <p:cBhvr>
                                        <p:cTn id="12" dur="1" fill="hold">
                                          <p:stCondLst>
                                            <p:cond delay="0"/>
                                          </p:stCondLst>
                                        </p:cTn>
                                        <p:tgtEl>
                                          <p:spTgt spid="42"/>
                                        </p:tgtEl>
                                        <p:attrNameLst>
                                          <p:attrName>style.visibility</p:attrName>
                                        </p:attrNameLst>
                                      </p:cBhvr>
                                      <p:to>
                                        <p:strVal val="visible"/>
                                      </p:to>
                                    </p:set>
                                    <p:anim calcmode="lin" valueType="num">
                                      <p:cBhvr additive="base">
                                        <p:cTn id="13" dur="500"/>
                                        <p:tgtEl>
                                          <p:spTgt spid="42"/>
                                        </p:tgtEl>
                                        <p:attrNameLst>
                                          <p:attrName>ppt_y</p:attrName>
                                        </p:attrNameLst>
                                      </p:cBhvr>
                                      <p:tavLst>
                                        <p:tav tm="0">
                                          <p:val>
                                            <p:strVal val="#ppt_y+#ppt_h*1.125000"/>
                                          </p:val>
                                        </p:tav>
                                        <p:tav tm="100000">
                                          <p:val>
                                            <p:strVal val="#ppt_y"/>
                                          </p:val>
                                        </p:tav>
                                      </p:tavLst>
                                    </p:anim>
                                    <p:animEffect transition="in" filter="wipe(up)">
                                      <p:cBhvr>
                                        <p:cTn id="14" dur="500"/>
                                        <p:tgtEl>
                                          <p:spTgt spid="42"/>
                                        </p:tgtEl>
                                      </p:cBhvr>
                                    </p:animEffect>
                                  </p:childTnLst>
                                </p:cTn>
                              </p:par>
                              <p:par>
                                <p:cTn id="15" presetID="12" presetClass="entr" presetSubtype="4" fill="hold" grpId="0" nodeType="withEffect">
                                  <p:stCondLst>
                                    <p:cond delay="0"/>
                                  </p:stCondLst>
                                  <p:childTnLst>
                                    <p:set>
                                      <p:cBhvr>
                                        <p:cTn id="16" dur="1" fill="hold">
                                          <p:stCondLst>
                                            <p:cond delay="0"/>
                                          </p:stCondLst>
                                        </p:cTn>
                                        <p:tgtEl>
                                          <p:spTgt spid="43"/>
                                        </p:tgtEl>
                                        <p:attrNameLst>
                                          <p:attrName>style.visibility</p:attrName>
                                        </p:attrNameLst>
                                      </p:cBhvr>
                                      <p:to>
                                        <p:strVal val="visible"/>
                                      </p:to>
                                    </p:set>
                                    <p:anim calcmode="lin" valueType="num">
                                      <p:cBhvr additive="base">
                                        <p:cTn id="17" dur="500"/>
                                        <p:tgtEl>
                                          <p:spTgt spid="43"/>
                                        </p:tgtEl>
                                        <p:attrNameLst>
                                          <p:attrName>ppt_y</p:attrName>
                                        </p:attrNameLst>
                                      </p:cBhvr>
                                      <p:tavLst>
                                        <p:tav tm="0">
                                          <p:val>
                                            <p:strVal val="#ppt_y+#ppt_h*1.125000"/>
                                          </p:val>
                                        </p:tav>
                                        <p:tav tm="100000">
                                          <p:val>
                                            <p:strVal val="#ppt_y"/>
                                          </p:val>
                                        </p:tav>
                                      </p:tavLst>
                                    </p:anim>
                                    <p:animEffect transition="in" filter="wipe(up)">
                                      <p:cBhvr>
                                        <p:cTn id="18" dur="500"/>
                                        <p:tgtEl>
                                          <p:spTgt spid="43"/>
                                        </p:tgtEl>
                                      </p:cBhvr>
                                    </p:animEffect>
                                  </p:childTnLst>
                                </p:cTn>
                              </p:par>
                              <p:par>
                                <p:cTn id="19" presetID="12" presetClass="entr" presetSubtype="4" fill="hold" grpId="0" nodeType="withEffect">
                                  <p:stCondLst>
                                    <p:cond delay="0"/>
                                  </p:stCondLst>
                                  <p:childTnLst>
                                    <p:set>
                                      <p:cBhvr>
                                        <p:cTn id="20" dur="1" fill="hold">
                                          <p:stCondLst>
                                            <p:cond delay="0"/>
                                          </p:stCondLst>
                                        </p:cTn>
                                        <p:tgtEl>
                                          <p:spTgt spid="31"/>
                                        </p:tgtEl>
                                        <p:attrNameLst>
                                          <p:attrName>style.visibility</p:attrName>
                                        </p:attrNameLst>
                                      </p:cBhvr>
                                      <p:to>
                                        <p:strVal val="visible"/>
                                      </p:to>
                                    </p:set>
                                    <p:anim calcmode="lin" valueType="num">
                                      <p:cBhvr additive="base">
                                        <p:cTn id="21" dur="500"/>
                                        <p:tgtEl>
                                          <p:spTgt spid="31"/>
                                        </p:tgtEl>
                                        <p:attrNameLst>
                                          <p:attrName>ppt_y</p:attrName>
                                        </p:attrNameLst>
                                      </p:cBhvr>
                                      <p:tavLst>
                                        <p:tav tm="0">
                                          <p:val>
                                            <p:strVal val="#ppt_y+#ppt_h*1.125000"/>
                                          </p:val>
                                        </p:tav>
                                        <p:tav tm="100000">
                                          <p:val>
                                            <p:strVal val="#ppt_y"/>
                                          </p:val>
                                        </p:tav>
                                      </p:tavLst>
                                    </p:anim>
                                    <p:animEffect transition="in" filter="wipe(up)">
                                      <p:cBhvr>
                                        <p:cTn id="22" dur="500"/>
                                        <p:tgtEl>
                                          <p:spTgt spid="31"/>
                                        </p:tgtEl>
                                      </p:cBhvr>
                                    </p:animEffect>
                                  </p:childTnLst>
                                </p:cTn>
                              </p:par>
                            </p:childTnLst>
                          </p:cTn>
                        </p:par>
                      </p:childTnLst>
                    </p:cTn>
                  </p:par>
                  <p:par>
                    <p:cTn id="23" fill="hold">
                      <p:stCondLst>
                        <p:cond delay="indefinite"/>
                      </p:stCondLst>
                      <p:childTnLst>
                        <p:par>
                          <p:cTn id="24" fill="hold">
                            <p:stCondLst>
                              <p:cond delay="0"/>
                            </p:stCondLst>
                            <p:childTnLst>
                              <p:par>
                                <p:cTn id="25" presetID="31" presetClass="entr" presetSubtype="0" fill="hold" grpId="0" nodeType="clickEffect">
                                  <p:stCondLst>
                                    <p:cond delay="0"/>
                                  </p:stCondLst>
                                  <p:childTnLst>
                                    <p:set>
                                      <p:cBhvr>
                                        <p:cTn id="26" dur="1" fill="hold">
                                          <p:stCondLst>
                                            <p:cond delay="0"/>
                                          </p:stCondLst>
                                        </p:cTn>
                                        <p:tgtEl>
                                          <p:spTgt spid="4"/>
                                        </p:tgtEl>
                                        <p:attrNameLst>
                                          <p:attrName>style.visibility</p:attrName>
                                        </p:attrNameLst>
                                      </p:cBhvr>
                                      <p:to>
                                        <p:strVal val="visible"/>
                                      </p:to>
                                    </p:set>
                                    <p:anim calcmode="lin" valueType="num">
                                      <p:cBhvr>
                                        <p:cTn id="27" dur="1000" fill="hold"/>
                                        <p:tgtEl>
                                          <p:spTgt spid="4"/>
                                        </p:tgtEl>
                                        <p:attrNameLst>
                                          <p:attrName>ppt_w</p:attrName>
                                        </p:attrNameLst>
                                      </p:cBhvr>
                                      <p:tavLst>
                                        <p:tav tm="0">
                                          <p:val>
                                            <p:fltVal val="0"/>
                                          </p:val>
                                        </p:tav>
                                        <p:tav tm="100000">
                                          <p:val>
                                            <p:strVal val="#ppt_w"/>
                                          </p:val>
                                        </p:tav>
                                      </p:tavLst>
                                    </p:anim>
                                    <p:anim calcmode="lin" valueType="num">
                                      <p:cBhvr>
                                        <p:cTn id="28" dur="1000" fill="hold"/>
                                        <p:tgtEl>
                                          <p:spTgt spid="4"/>
                                        </p:tgtEl>
                                        <p:attrNameLst>
                                          <p:attrName>ppt_h</p:attrName>
                                        </p:attrNameLst>
                                      </p:cBhvr>
                                      <p:tavLst>
                                        <p:tav tm="0">
                                          <p:val>
                                            <p:fltVal val="0"/>
                                          </p:val>
                                        </p:tav>
                                        <p:tav tm="100000">
                                          <p:val>
                                            <p:strVal val="#ppt_h"/>
                                          </p:val>
                                        </p:tav>
                                      </p:tavLst>
                                    </p:anim>
                                    <p:anim calcmode="lin" valueType="num">
                                      <p:cBhvr>
                                        <p:cTn id="29" dur="1000" fill="hold"/>
                                        <p:tgtEl>
                                          <p:spTgt spid="4"/>
                                        </p:tgtEl>
                                        <p:attrNameLst>
                                          <p:attrName>style.rotation</p:attrName>
                                        </p:attrNameLst>
                                      </p:cBhvr>
                                      <p:tavLst>
                                        <p:tav tm="0">
                                          <p:val>
                                            <p:fltVal val="90"/>
                                          </p:val>
                                        </p:tav>
                                        <p:tav tm="100000">
                                          <p:val>
                                            <p:fltVal val="0"/>
                                          </p:val>
                                        </p:tav>
                                      </p:tavLst>
                                    </p:anim>
                                    <p:animEffect transition="in" filter="fade">
                                      <p:cBhvr>
                                        <p:cTn id="30" dur="10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9673" grpId="0"/>
      <p:bldP spid="31" grpId="0" animBg="1"/>
      <p:bldP spid="31" grpId="1" animBg="1"/>
      <p:bldP spid="42" grpId="0" bldLvl="0" animBg="1"/>
      <p:bldP spid="42" grpId="1" animBg="1"/>
      <p:bldP spid="43" grpId="0"/>
      <p:bldP spid="43" grpId="1"/>
      <p:bldP spid="4" grpId="0" animBg="1"/>
    </p:bldLst>
  </p:timing>
</p:sld>
</file>

<file path=ppt/slides/slide27.xml><?xml version="1.0" encoding="utf-8"?>
<p:sld xmlns:a="http://schemas.openxmlformats.org/drawingml/2006/main" xmlns:r="http://schemas.openxmlformats.org/officeDocument/2006/relationships" xmlns:p="http://schemas.openxmlformats.org/presentationml/2006/main">
  <p:cSld>
    <p:bg>
      <p:bgPr>
        <a:blipFill dpi="0" rotWithShape="1">
          <a:blip r:embed="rId5">
            <a:alphaModFix amt="47000"/>
            <a:lum/>
          </a:blip>
          <a:srcRect/>
          <a:stretch>
            <a:fillRect t="-17000" b="-17000"/>
          </a:stretch>
        </a:blipFill>
        <a:effectLst/>
      </p:bgPr>
    </p:bg>
    <p:spTree>
      <p:nvGrpSpPr>
        <p:cNvPr id="1" name=""/>
        <p:cNvGrpSpPr/>
        <p:nvPr/>
      </p:nvGrpSpPr>
      <p:grpSpPr>
        <a:xfrm>
          <a:off x="0" y="0"/>
          <a:ext cx="0" cy="0"/>
          <a:chOff x="0" y="0"/>
          <a:chExt cx="0" cy="0"/>
        </a:xfrm>
      </p:grpSpPr>
      <p:grpSp>
        <p:nvGrpSpPr>
          <p:cNvPr id="3" name="Group 22"/>
          <p:cNvGrpSpPr>
            <a:grpSpLocks/>
          </p:cNvGrpSpPr>
          <p:nvPr/>
        </p:nvGrpSpPr>
        <p:grpSpPr bwMode="auto">
          <a:xfrm>
            <a:off x="894293" y="1193800"/>
            <a:ext cx="4316211" cy="1322388"/>
            <a:chOff x="4320" y="1152"/>
            <a:chExt cx="414" cy="402"/>
          </a:xfrm>
          <a:solidFill>
            <a:schemeClr val="accent3"/>
          </a:solidFill>
        </p:grpSpPr>
        <p:sp>
          <p:nvSpPr>
            <p:cNvPr id="69655" name="AutoShape 23"/>
            <p:cNvSpPr>
              <a:spLocks noChangeArrowheads="1"/>
            </p:cNvSpPr>
            <p:nvPr/>
          </p:nvSpPr>
          <p:spPr bwMode="gray">
            <a:xfrm>
              <a:off x="4320" y="1152"/>
              <a:ext cx="414" cy="402"/>
            </a:xfrm>
            <a:prstGeom prst="roundRect">
              <a:avLst>
                <a:gd name="adj" fmla="val 11921"/>
              </a:avLst>
            </a:prstGeom>
            <a:grpFill/>
            <a:ln w="25400">
              <a:solidFill>
                <a:srgbClr val="FFFFFF"/>
              </a:solidFill>
              <a:round/>
              <a:headEnd/>
              <a:tailEnd/>
            </a:ln>
            <a:effectLst>
              <a:outerShdw dist="53882" dir="2700000" algn="ctr" rotWithShape="0">
                <a:srgbClr val="000000">
                  <a:alpha val="50000"/>
                </a:srgbClr>
              </a:outerShdw>
            </a:effectLst>
          </p:spPr>
          <p:txBody>
            <a:bodyPr wrap="none" anchor="ctr"/>
            <a:lstStyle/>
            <a:p>
              <a:pPr>
                <a:defRPr/>
              </a:pPr>
              <a:endParaRPr lang="vi-VN"/>
            </a:p>
          </p:txBody>
        </p:sp>
        <p:sp>
          <p:nvSpPr>
            <p:cNvPr id="69656" name="Freeform 24"/>
            <p:cNvSpPr>
              <a:spLocks/>
            </p:cNvSpPr>
            <p:nvPr/>
          </p:nvSpPr>
          <p:spPr bwMode="gray">
            <a:xfrm>
              <a:off x="4346" y="1178"/>
              <a:ext cx="206" cy="201"/>
            </a:xfrm>
            <a:custGeom>
              <a:avLst/>
              <a:gdLst/>
              <a:ahLst/>
              <a:cxnLst>
                <a:cxn ang="0">
                  <a:pos x="118" y="0"/>
                </a:cxn>
                <a:cxn ang="0">
                  <a:pos x="0" y="118"/>
                </a:cxn>
                <a:cxn ang="0">
                  <a:pos x="0" y="589"/>
                </a:cxn>
                <a:cxn ang="0">
                  <a:pos x="161" y="174"/>
                </a:cxn>
                <a:cxn ang="0">
                  <a:pos x="589" y="0"/>
                </a:cxn>
                <a:cxn ang="0">
                  <a:pos x="118" y="0"/>
                </a:cxn>
              </a:cxnLst>
              <a:rect l="0" t="0" r="r" b="b"/>
              <a:pathLst>
                <a:path w="596" h="598">
                  <a:moveTo>
                    <a:pt x="118" y="0"/>
                  </a:moveTo>
                  <a:cubicBezTo>
                    <a:pt x="53" y="0"/>
                    <a:pt x="0" y="53"/>
                    <a:pt x="0" y="118"/>
                  </a:cubicBezTo>
                  <a:lnTo>
                    <a:pt x="0" y="589"/>
                  </a:lnTo>
                  <a:cubicBezTo>
                    <a:pt x="27" y="598"/>
                    <a:pt x="12" y="309"/>
                    <a:pt x="161" y="174"/>
                  </a:cubicBezTo>
                  <a:cubicBezTo>
                    <a:pt x="310" y="39"/>
                    <a:pt x="596" y="29"/>
                    <a:pt x="589" y="0"/>
                  </a:cubicBezTo>
                  <a:lnTo>
                    <a:pt x="118" y="0"/>
                  </a:lnTo>
                  <a:close/>
                </a:path>
              </a:pathLst>
            </a:custGeom>
            <a:grpFill/>
            <a:ln w="0">
              <a:noFill/>
              <a:prstDash val="solid"/>
              <a:round/>
              <a:headEnd/>
              <a:tailEnd/>
            </a:ln>
          </p:spPr>
          <p:txBody>
            <a:bodyPr/>
            <a:lstStyle/>
            <a:p>
              <a:pPr>
                <a:defRPr/>
              </a:pPr>
              <a:endParaRPr lang="vi-VN"/>
            </a:p>
          </p:txBody>
        </p:sp>
      </p:grpSp>
      <p:sp>
        <p:nvSpPr>
          <p:cNvPr id="69673" name="Rectangle 41"/>
          <p:cNvSpPr>
            <a:spLocks noChangeArrowheads="1"/>
          </p:cNvSpPr>
          <p:nvPr/>
        </p:nvSpPr>
        <p:spPr bwMode="auto">
          <a:xfrm>
            <a:off x="1406286" y="1525023"/>
            <a:ext cx="3141701"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nchor="ctr">
            <a:spAutoFit/>
          </a:bodyPr>
          <a:lstStyle/>
          <a:p>
            <a:pPr algn="ctr"/>
            <a:r>
              <a:rPr lang="en-US" sz="2400" b="1" dirty="0" smtClean="0"/>
              <a:t>1. </a:t>
            </a:r>
            <a:r>
              <a:rPr lang="en-US" sz="2400" b="1" dirty="0" err="1" smtClean="0"/>
              <a:t>Thể</a:t>
            </a:r>
            <a:r>
              <a:rPr lang="en-US" sz="2400" b="1" dirty="0" smtClean="0"/>
              <a:t> </a:t>
            </a:r>
            <a:r>
              <a:rPr lang="en-US" sz="2400" b="1" dirty="0" err="1" smtClean="0"/>
              <a:t>văn</a:t>
            </a:r>
            <a:r>
              <a:rPr lang="en-US" sz="2400" b="1" dirty="0" smtClean="0"/>
              <a:t> </a:t>
            </a:r>
            <a:r>
              <a:rPr lang="en-US" sz="2400" b="1" dirty="0" err="1" smtClean="0"/>
              <a:t>nghị</a:t>
            </a:r>
            <a:r>
              <a:rPr lang="en-US" sz="2400" b="1" dirty="0" smtClean="0"/>
              <a:t> </a:t>
            </a:r>
            <a:r>
              <a:rPr lang="en-US" sz="2400" b="1" dirty="0" err="1" smtClean="0"/>
              <a:t>luận</a:t>
            </a:r>
            <a:r>
              <a:rPr lang="en-US" sz="2400" b="1" dirty="0" smtClean="0"/>
              <a:t> </a:t>
            </a:r>
          </a:p>
          <a:p>
            <a:pPr algn="ctr"/>
            <a:r>
              <a:rPr lang="en-US" sz="2400" b="1" dirty="0" err="1" smtClean="0"/>
              <a:t>của</a:t>
            </a:r>
            <a:r>
              <a:rPr lang="en-US" sz="2400" b="1" dirty="0" smtClean="0"/>
              <a:t> </a:t>
            </a:r>
            <a:r>
              <a:rPr lang="en-US" sz="2400" b="1" dirty="0" err="1" smtClean="0"/>
              <a:t>bài</a:t>
            </a:r>
            <a:r>
              <a:rPr lang="en-US" sz="2400" b="1" dirty="0" smtClean="0"/>
              <a:t> </a:t>
            </a:r>
            <a:r>
              <a:rPr lang="en-US" sz="2400" b="1" dirty="0" err="1" smtClean="0"/>
              <a:t>cáo</a:t>
            </a:r>
            <a:r>
              <a:rPr lang="en-US" sz="2400" b="1" dirty="0" smtClean="0"/>
              <a:t>: </a:t>
            </a:r>
            <a:r>
              <a:rPr lang="en-US" sz="2400" b="1" dirty="0" err="1" smtClean="0"/>
              <a:t>câu</a:t>
            </a:r>
            <a:r>
              <a:rPr lang="en-US" sz="2400" b="1" dirty="0" smtClean="0"/>
              <a:t> 1+2</a:t>
            </a:r>
            <a:endParaRPr lang="en-US" sz="2400" b="1" dirty="0"/>
          </a:p>
        </p:txBody>
      </p:sp>
      <p:sp>
        <p:nvSpPr>
          <p:cNvPr id="25" name="Rectangle 2"/>
          <p:cNvSpPr txBox="1">
            <a:spLocks noChangeArrowheads="1"/>
          </p:cNvSpPr>
          <p:nvPr/>
        </p:nvSpPr>
        <p:spPr bwMode="gray">
          <a:xfrm>
            <a:off x="508000" y="147638"/>
            <a:ext cx="8636000" cy="868362"/>
          </a:xfrm>
          <a:prstGeom prst="rect">
            <a:avLst/>
          </a:prstGeom>
          <a:noFill/>
          <a:ln w="9525">
            <a:noFill/>
            <a:miter lim="800000"/>
            <a:headEnd/>
            <a:tailEnd/>
          </a:ln>
        </p:spPr>
        <p:txBody>
          <a:bodyPr anchor="ctr"/>
          <a:lstStyle/>
          <a:p>
            <a:pPr>
              <a:defRPr/>
            </a:pPr>
            <a:r>
              <a:rPr lang="en-US" sz="3600" b="1" kern="0" dirty="0">
                <a:solidFill>
                  <a:srgbClr val="FFFFFF"/>
                </a:solidFill>
                <a:ea typeface="+mj-ea"/>
                <a:cs typeface="+mj-cs"/>
              </a:rPr>
              <a:t>2. </a:t>
            </a:r>
            <a:r>
              <a:rPr lang="en-US" sz="3600" b="1" kern="0" dirty="0" err="1">
                <a:solidFill>
                  <a:srgbClr val="FFFFFF"/>
                </a:solidFill>
                <a:ea typeface="+mj-ea"/>
                <a:cs typeface="+mj-cs"/>
              </a:rPr>
              <a:t>Phân</a:t>
            </a:r>
            <a:r>
              <a:rPr lang="en-US" sz="3600" b="1" kern="0" dirty="0">
                <a:solidFill>
                  <a:srgbClr val="FFFFFF"/>
                </a:solidFill>
                <a:ea typeface="+mj-ea"/>
                <a:cs typeface="+mj-cs"/>
              </a:rPr>
              <a:t> </a:t>
            </a:r>
            <a:r>
              <a:rPr lang="en-US" sz="3600" b="1" kern="0" dirty="0" err="1">
                <a:solidFill>
                  <a:srgbClr val="FFFFFF"/>
                </a:solidFill>
                <a:ea typeface="+mj-ea"/>
                <a:cs typeface="+mj-cs"/>
              </a:rPr>
              <a:t>tích</a:t>
            </a:r>
            <a:endParaRPr lang="en-US" sz="3600" b="1" kern="0" dirty="0">
              <a:solidFill>
                <a:srgbClr val="FFFFFF"/>
              </a:solidFill>
              <a:ea typeface="+mj-ea"/>
              <a:cs typeface="+mj-cs"/>
            </a:endParaRPr>
          </a:p>
        </p:txBody>
      </p:sp>
      <p:sp>
        <p:nvSpPr>
          <p:cNvPr id="32" name="Freeform 3"/>
          <p:cNvSpPr>
            <a:spLocks/>
          </p:cNvSpPr>
          <p:nvPr/>
        </p:nvSpPr>
        <p:spPr bwMode="auto">
          <a:xfrm>
            <a:off x="1893557" y="71677"/>
            <a:ext cx="10315903" cy="684643"/>
          </a:xfrm>
          <a:custGeom>
            <a:avLst/>
            <a:gdLst>
              <a:gd name="T0" fmla="+- 0 3326 3326"/>
              <a:gd name="T1" fmla="*/ T0 w 7474"/>
              <a:gd name="T2" fmla="+- 0 2203 761"/>
              <a:gd name="T3" fmla="*/ 2203 h 1443"/>
              <a:gd name="T4" fmla="+- 0 3485 3326"/>
              <a:gd name="T5" fmla="*/ T4 w 7474"/>
              <a:gd name="T6" fmla="+- 0 761 761"/>
              <a:gd name="T7" fmla="*/ 761 h 1443"/>
              <a:gd name="T8" fmla="+- 0 10800 3326"/>
              <a:gd name="T9" fmla="*/ T8 w 7474"/>
              <a:gd name="T10" fmla="+- 0 761 761"/>
              <a:gd name="T11" fmla="*/ 761 h 1443"/>
              <a:gd name="T12" fmla="+- 0 10800 3326"/>
              <a:gd name="T13" fmla="*/ T12 w 7474"/>
              <a:gd name="T14" fmla="+- 0 2191 761"/>
              <a:gd name="T15" fmla="*/ 2191 h 1443"/>
              <a:gd name="T16" fmla="+- 0 3326 3326"/>
              <a:gd name="T17" fmla="*/ T16 w 7474"/>
              <a:gd name="T18" fmla="+- 0 2203 761"/>
              <a:gd name="T19" fmla="*/ 2203 h 1443"/>
            </a:gdLst>
            <a:ahLst/>
            <a:cxnLst>
              <a:cxn ang="0">
                <a:pos x="T1" y="T3"/>
              </a:cxn>
              <a:cxn ang="0">
                <a:pos x="T5" y="T7"/>
              </a:cxn>
              <a:cxn ang="0">
                <a:pos x="T9" y="T11"/>
              </a:cxn>
              <a:cxn ang="0">
                <a:pos x="T13" y="T15"/>
              </a:cxn>
              <a:cxn ang="0">
                <a:pos x="T17" y="T19"/>
              </a:cxn>
            </a:cxnLst>
            <a:rect l="0" t="0" r="r" b="b"/>
            <a:pathLst>
              <a:path w="7474" h="1443">
                <a:moveTo>
                  <a:pt x="0" y="1442"/>
                </a:moveTo>
                <a:lnTo>
                  <a:pt x="159" y="0"/>
                </a:lnTo>
                <a:lnTo>
                  <a:pt x="7474" y="0"/>
                </a:lnTo>
                <a:lnTo>
                  <a:pt x="7474" y="1430"/>
                </a:lnTo>
                <a:lnTo>
                  <a:pt x="0" y="1442"/>
                </a:lnTo>
                <a:close/>
              </a:path>
            </a:pathLst>
          </a:custGeom>
          <a:solidFill>
            <a:srgbClr val="FBFBE1"/>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33" name="Group 32"/>
          <p:cNvGrpSpPr/>
          <p:nvPr/>
        </p:nvGrpSpPr>
        <p:grpSpPr>
          <a:xfrm>
            <a:off x="1608530" y="53231"/>
            <a:ext cx="538945" cy="821412"/>
            <a:chOff x="908603" y="80216"/>
            <a:chExt cx="538945" cy="676514"/>
          </a:xfrm>
        </p:grpSpPr>
        <p:sp>
          <p:nvSpPr>
            <p:cNvPr id="34" name="Freeform 4"/>
            <p:cNvSpPr>
              <a:spLocks/>
            </p:cNvSpPr>
            <p:nvPr/>
          </p:nvSpPr>
          <p:spPr bwMode="auto">
            <a:xfrm>
              <a:off x="1136046" y="80216"/>
              <a:ext cx="311502" cy="676514"/>
            </a:xfrm>
            <a:custGeom>
              <a:avLst/>
              <a:gdLst>
                <a:gd name="T0" fmla="+- 0 3055 3055"/>
                <a:gd name="T1" fmla="*/ T0 w 430"/>
                <a:gd name="T2" fmla="+- 0 2450 761"/>
                <a:gd name="T3" fmla="*/ 2450 h 1690"/>
                <a:gd name="T4" fmla="+- 0 3086 3055"/>
                <a:gd name="T5" fmla="*/ T4 w 430"/>
                <a:gd name="T6" fmla="+- 0 1116 761"/>
                <a:gd name="T7" fmla="*/ 1116 h 1690"/>
                <a:gd name="T8" fmla="+- 0 3485 3055"/>
                <a:gd name="T9" fmla="*/ T8 w 430"/>
                <a:gd name="T10" fmla="+- 0 761 761"/>
                <a:gd name="T11" fmla="*/ 761 h 1690"/>
                <a:gd name="T12" fmla="+- 0 3326 3055"/>
                <a:gd name="T13" fmla="*/ T12 w 430"/>
                <a:gd name="T14" fmla="+- 0 2203 761"/>
                <a:gd name="T15" fmla="*/ 2203 h 1690"/>
                <a:gd name="T16" fmla="+- 0 3055 3055"/>
                <a:gd name="T17" fmla="*/ T16 w 430"/>
                <a:gd name="T18" fmla="+- 0 2450 761"/>
                <a:gd name="T19" fmla="*/ 2450 h 1690"/>
              </a:gdLst>
              <a:ahLst/>
              <a:cxnLst>
                <a:cxn ang="0">
                  <a:pos x="T1" y="T3"/>
                </a:cxn>
                <a:cxn ang="0">
                  <a:pos x="T5" y="T7"/>
                </a:cxn>
                <a:cxn ang="0">
                  <a:pos x="T9" y="T11"/>
                </a:cxn>
                <a:cxn ang="0">
                  <a:pos x="T13" y="T15"/>
                </a:cxn>
                <a:cxn ang="0">
                  <a:pos x="T17" y="T19"/>
                </a:cxn>
              </a:cxnLst>
              <a:rect l="0" t="0" r="r" b="b"/>
              <a:pathLst>
                <a:path w="430" h="1690">
                  <a:moveTo>
                    <a:pt x="0" y="1689"/>
                  </a:moveTo>
                  <a:lnTo>
                    <a:pt x="31" y="355"/>
                  </a:lnTo>
                  <a:lnTo>
                    <a:pt x="430" y="0"/>
                  </a:lnTo>
                  <a:lnTo>
                    <a:pt x="271" y="1442"/>
                  </a:lnTo>
                  <a:lnTo>
                    <a:pt x="0" y="1689"/>
                  </a:lnTo>
                  <a:close/>
                </a:path>
              </a:pathLst>
            </a:custGeom>
            <a:solidFill>
              <a:srgbClr val="FBB6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 name="Freeform 5"/>
            <p:cNvSpPr>
              <a:spLocks/>
            </p:cNvSpPr>
            <p:nvPr/>
          </p:nvSpPr>
          <p:spPr bwMode="auto">
            <a:xfrm>
              <a:off x="908603" y="80216"/>
              <a:ext cx="258983" cy="676514"/>
            </a:xfrm>
            <a:custGeom>
              <a:avLst/>
              <a:gdLst>
                <a:gd name="T0" fmla="+- 0 3055 2731"/>
                <a:gd name="T1" fmla="*/ T0 w 356"/>
                <a:gd name="T2" fmla="+- 0 2450 761"/>
                <a:gd name="T3" fmla="*/ 2450 h 1690"/>
                <a:gd name="T4" fmla="+- 0 2798 2731"/>
                <a:gd name="T5" fmla="*/ T4 w 356"/>
                <a:gd name="T6" fmla="+- 0 2203 761"/>
                <a:gd name="T7" fmla="*/ 2203 h 1690"/>
                <a:gd name="T8" fmla="+- 0 2731 2731"/>
                <a:gd name="T9" fmla="*/ T8 w 356"/>
                <a:gd name="T10" fmla="+- 0 761 761"/>
                <a:gd name="T11" fmla="*/ 761 h 1690"/>
                <a:gd name="T12" fmla="+- 0 3086 2731"/>
                <a:gd name="T13" fmla="*/ T12 w 356"/>
                <a:gd name="T14" fmla="+- 0 1116 761"/>
                <a:gd name="T15" fmla="*/ 1116 h 1690"/>
                <a:gd name="T16" fmla="+- 0 3055 2731"/>
                <a:gd name="T17" fmla="*/ T16 w 356"/>
                <a:gd name="T18" fmla="+- 0 2450 761"/>
                <a:gd name="T19" fmla="*/ 2450 h 1690"/>
              </a:gdLst>
              <a:ahLst/>
              <a:cxnLst>
                <a:cxn ang="0">
                  <a:pos x="T1" y="T3"/>
                </a:cxn>
                <a:cxn ang="0">
                  <a:pos x="T5" y="T7"/>
                </a:cxn>
                <a:cxn ang="0">
                  <a:pos x="T9" y="T11"/>
                </a:cxn>
                <a:cxn ang="0">
                  <a:pos x="T13" y="T15"/>
                </a:cxn>
                <a:cxn ang="0">
                  <a:pos x="T17" y="T19"/>
                </a:cxn>
              </a:cxnLst>
              <a:rect l="0" t="0" r="r" b="b"/>
              <a:pathLst>
                <a:path w="356" h="1690">
                  <a:moveTo>
                    <a:pt x="324" y="1689"/>
                  </a:moveTo>
                  <a:lnTo>
                    <a:pt x="67" y="1442"/>
                  </a:lnTo>
                  <a:lnTo>
                    <a:pt x="0" y="0"/>
                  </a:lnTo>
                  <a:lnTo>
                    <a:pt x="355" y="355"/>
                  </a:lnTo>
                  <a:lnTo>
                    <a:pt x="324" y="1689"/>
                  </a:lnTo>
                  <a:close/>
                </a:path>
              </a:pathLst>
            </a:custGeom>
            <a:solidFill>
              <a:srgbClr val="DB6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36" name="Freeform 6"/>
          <p:cNvSpPr>
            <a:spLocks/>
          </p:cNvSpPr>
          <p:nvPr/>
        </p:nvSpPr>
        <p:spPr bwMode="auto">
          <a:xfrm>
            <a:off x="889114" y="71678"/>
            <a:ext cx="772509" cy="684642"/>
          </a:xfrm>
          <a:custGeom>
            <a:avLst/>
            <a:gdLst>
              <a:gd name="T0" fmla="+- 0 2798 1553"/>
              <a:gd name="T1" fmla="*/ T0 w 1246"/>
              <a:gd name="T2" fmla="+- 0 2203 761"/>
              <a:gd name="T3" fmla="*/ 2203 h 1443"/>
              <a:gd name="T4" fmla="+- 0 1553 1553"/>
              <a:gd name="T5" fmla="*/ T4 w 1246"/>
              <a:gd name="T6" fmla="+- 0 2203 761"/>
              <a:gd name="T7" fmla="*/ 2203 h 1443"/>
              <a:gd name="T8" fmla="+- 0 1553 1553"/>
              <a:gd name="T9" fmla="*/ T8 w 1246"/>
              <a:gd name="T10" fmla="+- 0 761 761"/>
              <a:gd name="T11" fmla="*/ 761 h 1443"/>
              <a:gd name="T12" fmla="+- 0 2731 1553"/>
              <a:gd name="T13" fmla="*/ T12 w 1246"/>
              <a:gd name="T14" fmla="+- 0 761 761"/>
              <a:gd name="T15" fmla="*/ 761 h 1443"/>
              <a:gd name="T16" fmla="+- 0 2798 1553"/>
              <a:gd name="T17" fmla="*/ T16 w 1246"/>
              <a:gd name="T18" fmla="+- 0 2203 761"/>
              <a:gd name="T19" fmla="*/ 2203 h 1443"/>
            </a:gdLst>
            <a:ahLst/>
            <a:cxnLst>
              <a:cxn ang="0">
                <a:pos x="T1" y="T3"/>
              </a:cxn>
              <a:cxn ang="0">
                <a:pos x="T5" y="T7"/>
              </a:cxn>
              <a:cxn ang="0">
                <a:pos x="T9" y="T11"/>
              </a:cxn>
              <a:cxn ang="0">
                <a:pos x="T13" y="T15"/>
              </a:cxn>
              <a:cxn ang="0">
                <a:pos x="T17" y="T19"/>
              </a:cxn>
            </a:cxnLst>
            <a:rect l="0" t="0" r="r" b="b"/>
            <a:pathLst>
              <a:path w="1246" h="1443">
                <a:moveTo>
                  <a:pt x="1245" y="1442"/>
                </a:moveTo>
                <a:lnTo>
                  <a:pt x="0" y="1442"/>
                </a:lnTo>
                <a:lnTo>
                  <a:pt x="0" y="0"/>
                </a:lnTo>
                <a:lnTo>
                  <a:pt x="1178" y="0"/>
                </a:lnTo>
                <a:lnTo>
                  <a:pt x="1245" y="1442"/>
                </a:lnTo>
                <a:close/>
              </a:path>
            </a:pathLst>
          </a:custGeom>
          <a:solidFill>
            <a:srgbClr val="F4832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7" name="Rectangle 36"/>
          <p:cNvSpPr/>
          <p:nvPr/>
        </p:nvSpPr>
        <p:spPr>
          <a:xfrm>
            <a:off x="889114" y="88180"/>
            <a:ext cx="719416" cy="58064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smtClean="0">
                <a:latin typeface="Times New Roman" panose="02020603050405020304" pitchFamily="18" charset="0"/>
                <a:cs typeface="Times New Roman" panose="02020603050405020304" pitchFamily="18" charset="0"/>
              </a:rPr>
              <a:t>LỚP</a:t>
            </a:r>
          </a:p>
          <a:p>
            <a:pPr algn="ctr"/>
            <a:r>
              <a:rPr lang="en-US" b="1" dirty="0" smtClean="0">
                <a:latin typeface="Times New Roman" panose="02020603050405020304" pitchFamily="18" charset="0"/>
                <a:cs typeface="Times New Roman" panose="02020603050405020304" pitchFamily="18" charset="0"/>
              </a:rPr>
              <a:t>10</a:t>
            </a:r>
            <a:endParaRPr lang="en-US" b="1" dirty="0">
              <a:latin typeface="Times New Roman" panose="02020603050405020304" pitchFamily="18" charset="0"/>
              <a:cs typeface="Times New Roman" panose="02020603050405020304" pitchFamily="18" charset="0"/>
            </a:endParaRPr>
          </a:p>
        </p:txBody>
      </p:sp>
      <p:sp>
        <p:nvSpPr>
          <p:cNvPr id="38" name="Rounded Rectangle 37"/>
          <p:cNvSpPr/>
          <p:nvPr/>
        </p:nvSpPr>
        <p:spPr>
          <a:xfrm>
            <a:off x="94594" y="71678"/>
            <a:ext cx="747224" cy="684642"/>
          </a:xfrm>
          <a:prstGeom prst="roundRect">
            <a:avLst/>
          </a:prstGeom>
          <a:solidFill>
            <a:schemeClr val="accent6">
              <a:lumMod val="75000"/>
            </a:schemeClr>
          </a:solidFill>
          <a:ln>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700" b="1" dirty="0" smtClean="0">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NGỮ VĂN</a:t>
            </a:r>
            <a:endParaRPr lang="en-US" sz="1700" b="1" dirty="0">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endParaRPr>
          </a:p>
        </p:txBody>
      </p:sp>
      <p:sp>
        <p:nvSpPr>
          <p:cNvPr id="39" name="Rectangle 38"/>
          <p:cNvSpPr/>
          <p:nvPr/>
        </p:nvSpPr>
        <p:spPr>
          <a:xfrm>
            <a:off x="2147475" y="131928"/>
            <a:ext cx="10044525" cy="56414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b="1" dirty="0" smtClean="0">
                <a:solidFill>
                  <a:srgbClr val="C00000"/>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BÀI 7. ANH HÙNG VÀ NGHỆ SĨ (VĂN BẢN NGHỊ LUẬN)</a:t>
            </a:r>
            <a:endParaRPr lang="en-US" sz="2800" b="1" dirty="0">
              <a:solidFill>
                <a:srgbClr val="C00000"/>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endParaRPr>
          </a:p>
        </p:txBody>
      </p:sp>
      <p:sp>
        <p:nvSpPr>
          <p:cNvPr id="31" name="圆角矩形 13"/>
          <p:cNvSpPr/>
          <p:nvPr>
            <p:custDataLst>
              <p:tags r:id="rId1"/>
            </p:custDataLst>
          </p:nvPr>
        </p:nvSpPr>
        <p:spPr>
          <a:xfrm>
            <a:off x="1738021" y="2736211"/>
            <a:ext cx="8390890" cy="1252855"/>
          </a:xfrm>
          <a:prstGeom prst="roundRect">
            <a:avLst>
              <a:gd name="adj" fmla="val 50000"/>
            </a:avLst>
          </a:prstGeom>
          <a:ln/>
        </p:spPr>
        <p:style>
          <a:lnRef idx="1">
            <a:schemeClr val="accent3"/>
          </a:lnRef>
          <a:fillRef idx="2">
            <a:schemeClr val="accent3"/>
          </a:fillRef>
          <a:effectRef idx="1">
            <a:schemeClr val="accent3"/>
          </a:effectRef>
          <a:fontRef idx="minor">
            <a:schemeClr val="dk1"/>
          </a:fontRef>
        </p:style>
        <p:txBody>
          <a:bodyPr wrap="square" lIns="720000" tIns="0" bIns="0" anchor="ctr">
            <a:normAutofit/>
          </a:bodyPr>
          <a:lstStyle/>
          <a:p>
            <a:pPr>
              <a:lnSpc>
                <a:spcPct val="120000"/>
              </a:lnSpc>
            </a:pPr>
            <a:endParaRPr lang="zh-CN" altLang="en-US" sz="1400" b="1" dirty="0">
              <a:solidFill>
                <a:schemeClr val="bg1"/>
              </a:solidFill>
              <a:latin typeface="Arial" panose="020B0604020202020204" pitchFamily="34" charset="0"/>
              <a:ea typeface="Microsoft YaHei" panose="020B0503020204020204" charset="-122"/>
              <a:cs typeface="Arial" panose="020B0604020202020204" pitchFamily="34" charset="0"/>
            </a:endParaRPr>
          </a:p>
        </p:txBody>
      </p:sp>
      <p:sp>
        <p:nvSpPr>
          <p:cNvPr id="42" name="椭圆 11"/>
          <p:cNvSpPr/>
          <p:nvPr>
            <p:custDataLst>
              <p:tags r:id="rId2"/>
            </p:custDataLst>
          </p:nvPr>
        </p:nvSpPr>
        <p:spPr bwMode="auto">
          <a:xfrm>
            <a:off x="1943417" y="3018467"/>
            <a:ext cx="483235" cy="483870"/>
          </a:xfrm>
          <a:prstGeom prst="ellipse">
            <a:avLst/>
          </a:prstGeom>
          <a:solidFill>
            <a:srgbClr val="92D050"/>
          </a:solidFill>
          <a:ln w="19050">
            <a:solidFill>
              <a:schemeClr val="bg1">
                <a:alpha val="40000"/>
              </a:schemeClr>
            </a:solidFill>
            <a:round/>
          </a:ln>
        </p:spPr>
        <p:txBody>
          <a:bodyPr vert="horz" wrap="square" lIns="91440" tIns="0" rIns="91440" bIns="0" anchor="t" anchorCtr="1" compatLnSpc="1">
            <a:noAutofit/>
          </a:bodyPr>
          <a:lstStyle/>
          <a:p>
            <a:pPr algn="ctr">
              <a:lnSpc>
                <a:spcPct val="120000"/>
              </a:lnSpc>
            </a:pPr>
            <a:r>
              <a:rPr lang="en-US" altLang="zh-CN" sz="2400" b="1" dirty="0">
                <a:latin typeface="Arial" panose="020B0604020202020204" pitchFamily="34" charset="0"/>
                <a:ea typeface="Microsoft YaHei" panose="020B0503020204020204" charset="-122"/>
                <a:cs typeface="Arial" panose="020B0604020202020204" pitchFamily="34" charset="0"/>
              </a:rPr>
              <a:t>2</a:t>
            </a:r>
          </a:p>
        </p:txBody>
      </p:sp>
      <p:sp>
        <p:nvSpPr>
          <p:cNvPr id="43" name="文本框 12"/>
          <p:cNvSpPr txBox="1"/>
          <p:nvPr>
            <p:custDataLst>
              <p:tags r:id="rId3"/>
            </p:custDataLst>
          </p:nvPr>
        </p:nvSpPr>
        <p:spPr>
          <a:xfrm>
            <a:off x="2684880" y="2824475"/>
            <a:ext cx="7063626" cy="1076325"/>
          </a:xfrm>
          <a:prstGeom prst="rect">
            <a:avLst/>
          </a:prstGeom>
          <a:noFill/>
        </p:spPr>
        <p:txBody>
          <a:bodyPr wrap="square" lIns="90000" rIns="90000" rtlCol="0">
            <a:noAutofit/>
          </a:bodyPr>
          <a:lstStyle/>
          <a:p>
            <a:pPr>
              <a:lnSpc>
                <a:spcPct val="120000"/>
              </a:lnSpc>
            </a:pPr>
            <a:r>
              <a:rPr lang="en-US" sz="2800" b="1" i="1" dirty="0" err="1"/>
              <a:t>Bình</a:t>
            </a:r>
            <a:r>
              <a:rPr lang="en-US" sz="2800" b="1" i="1" dirty="0"/>
              <a:t> </a:t>
            </a:r>
            <a:r>
              <a:rPr lang="en-US" sz="2800" b="1" i="1" dirty="0" err="1"/>
              <a:t>Ngô</a:t>
            </a:r>
            <a:r>
              <a:rPr lang="en-US" sz="2800" b="1" i="1" dirty="0"/>
              <a:t> </a:t>
            </a:r>
            <a:r>
              <a:rPr lang="en-US" sz="2800" b="1" i="1" dirty="0" err="1"/>
              <a:t>đại</a:t>
            </a:r>
            <a:r>
              <a:rPr lang="en-US" sz="2800" b="1" i="1" dirty="0"/>
              <a:t> </a:t>
            </a:r>
            <a:r>
              <a:rPr lang="en-US" sz="2800" b="1" i="1" dirty="0" err="1"/>
              <a:t>cáo</a:t>
            </a:r>
            <a:r>
              <a:rPr lang="en-US" sz="2800" b="1" i="1" dirty="0"/>
              <a:t> </a:t>
            </a:r>
            <a:r>
              <a:rPr lang="en-US" sz="2800" b="1" i="1" dirty="0" err="1"/>
              <a:t>có</a:t>
            </a:r>
            <a:r>
              <a:rPr lang="en-US" sz="2800" b="1" i="1" dirty="0"/>
              <a:t> </a:t>
            </a:r>
            <a:r>
              <a:rPr lang="en-US" sz="2800" b="1" i="1" dirty="0" err="1"/>
              <a:t>nêu</a:t>
            </a:r>
            <a:r>
              <a:rPr lang="en-US" sz="2800" b="1" i="1" dirty="0"/>
              <a:t> </a:t>
            </a:r>
            <a:r>
              <a:rPr lang="en-US" sz="2800" b="1" i="1" dirty="0" err="1"/>
              <a:t>vấn</a:t>
            </a:r>
            <a:r>
              <a:rPr lang="en-US" sz="2800" b="1" i="1" dirty="0"/>
              <a:t> </a:t>
            </a:r>
            <a:r>
              <a:rPr lang="en-US" sz="2800" b="1" i="1" dirty="0" err="1"/>
              <a:t>đề</a:t>
            </a:r>
            <a:r>
              <a:rPr lang="en-US" sz="2800" b="1" i="1" dirty="0"/>
              <a:t> </a:t>
            </a:r>
            <a:r>
              <a:rPr lang="en-US" sz="2800" b="1" i="1" dirty="0" err="1"/>
              <a:t>ra</a:t>
            </a:r>
            <a:r>
              <a:rPr lang="en-US" sz="2800" b="1" i="1" dirty="0"/>
              <a:t> </a:t>
            </a:r>
            <a:r>
              <a:rPr lang="en-US" sz="2800" b="1" i="1" dirty="0" err="1"/>
              <a:t>để</a:t>
            </a:r>
            <a:r>
              <a:rPr lang="en-US" sz="2800" b="1" i="1" dirty="0"/>
              <a:t> </a:t>
            </a:r>
            <a:r>
              <a:rPr lang="en-US" sz="2800" b="1" i="1" dirty="0" err="1"/>
              <a:t>bàn</a:t>
            </a:r>
            <a:r>
              <a:rPr lang="en-US" sz="2800" b="1" i="1" dirty="0"/>
              <a:t> </a:t>
            </a:r>
            <a:r>
              <a:rPr lang="en-US" sz="2800" b="1" i="1" dirty="0" err="1"/>
              <a:t>luận</a:t>
            </a:r>
            <a:r>
              <a:rPr lang="en-US" sz="2800" b="1" i="1" dirty="0"/>
              <a:t> </a:t>
            </a:r>
            <a:r>
              <a:rPr lang="en-US" sz="2800" b="1" i="1" dirty="0" err="1"/>
              <a:t>không</a:t>
            </a:r>
            <a:r>
              <a:rPr lang="en-US" sz="2800" b="1" i="1" dirty="0" smtClean="0"/>
              <a:t>?</a:t>
            </a:r>
            <a:endParaRPr lang="en-US" sz="2800" dirty="0"/>
          </a:p>
        </p:txBody>
      </p:sp>
      <p:sp>
        <p:nvSpPr>
          <p:cNvPr id="4" name="Cloud Callout 3"/>
          <p:cNvSpPr/>
          <p:nvPr/>
        </p:nvSpPr>
        <p:spPr>
          <a:xfrm>
            <a:off x="292100" y="4216400"/>
            <a:ext cx="9836811" cy="2413000"/>
          </a:xfrm>
          <a:prstGeom prst="cloudCallout">
            <a:avLst>
              <a:gd name="adj1" fmla="val -29429"/>
              <a:gd name="adj2" fmla="val -54741"/>
            </a:avLst>
          </a:prstGeom>
        </p:spPr>
        <p:style>
          <a:lnRef idx="2">
            <a:schemeClr val="accent3"/>
          </a:lnRef>
          <a:fillRef idx="1">
            <a:schemeClr val="lt1"/>
          </a:fillRef>
          <a:effectRef idx="0">
            <a:schemeClr val="accent3"/>
          </a:effectRef>
          <a:fontRef idx="minor">
            <a:schemeClr val="dk1"/>
          </a:fontRef>
        </p:style>
        <p:txBody>
          <a:bodyPr rtlCol="0" anchor="ctr"/>
          <a:lstStyle/>
          <a:p>
            <a:pPr algn="ctr"/>
            <a:r>
              <a:rPr lang="en-US" sz="2800" dirty="0" err="1"/>
              <a:t>Vấn</a:t>
            </a:r>
            <a:r>
              <a:rPr lang="en-US" sz="2800" dirty="0"/>
              <a:t> </a:t>
            </a:r>
            <a:r>
              <a:rPr lang="en-US" sz="2800" dirty="0" err="1"/>
              <a:t>đề</a:t>
            </a:r>
            <a:r>
              <a:rPr lang="en-US" sz="2800" dirty="0"/>
              <a:t> </a:t>
            </a:r>
            <a:r>
              <a:rPr lang="en-US" sz="2800" dirty="0" err="1"/>
              <a:t>được</a:t>
            </a:r>
            <a:r>
              <a:rPr lang="en-US" sz="2800" dirty="0"/>
              <a:t> </a:t>
            </a:r>
            <a:r>
              <a:rPr lang="en-US" sz="2800" dirty="0" err="1"/>
              <a:t>nêu</a:t>
            </a:r>
            <a:r>
              <a:rPr lang="en-US" sz="2800" dirty="0"/>
              <a:t> </a:t>
            </a:r>
            <a:r>
              <a:rPr lang="en-US" sz="2800" dirty="0" err="1"/>
              <a:t>ra</a:t>
            </a:r>
            <a:r>
              <a:rPr lang="en-US" sz="2800" dirty="0"/>
              <a:t> ở </a:t>
            </a:r>
            <a:r>
              <a:rPr lang="en-US" sz="2800" dirty="0" err="1"/>
              <a:t>câu</a:t>
            </a:r>
            <a:r>
              <a:rPr lang="en-US" sz="2800" dirty="0"/>
              <a:t> </a:t>
            </a:r>
            <a:r>
              <a:rPr lang="en-US" sz="2800" dirty="0" err="1"/>
              <a:t>mở</a:t>
            </a:r>
            <a:r>
              <a:rPr lang="en-US" sz="2800" dirty="0"/>
              <a:t> </a:t>
            </a:r>
            <a:r>
              <a:rPr lang="en-US" sz="2800" dirty="0" err="1"/>
              <a:t>đầu</a:t>
            </a:r>
            <a:r>
              <a:rPr lang="en-US" sz="2800" dirty="0"/>
              <a:t> </a:t>
            </a:r>
            <a:r>
              <a:rPr lang="en-US" sz="2800" dirty="0" err="1"/>
              <a:t>bài</a:t>
            </a:r>
            <a:r>
              <a:rPr lang="en-US" sz="2800" dirty="0"/>
              <a:t> </a:t>
            </a:r>
            <a:r>
              <a:rPr lang="en-US" sz="2800" dirty="0" err="1"/>
              <a:t>cáo</a:t>
            </a:r>
            <a:r>
              <a:rPr lang="en-US" sz="2800" dirty="0"/>
              <a:t> </a:t>
            </a:r>
            <a:endParaRPr lang="en-US" sz="2800" dirty="0" smtClean="0"/>
          </a:p>
          <a:p>
            <a:pPr algn="ctr"/>
            <a:r>
              <a:rPr lang="en-US" sz="2800" dirty="0" smtClean="0">
                <a:solidFill>
                  <a:srgbClr val="FF0000"/>
                </a:solidFill>
              </a:rPr>
              <a:t>“</a:t>
            </a:r>
            <a:r>
              <a:rPr lang="en-US" sz="2800" dirty="0" err="1">
                <a:solidFill>
                  <a:srgbClr val="FF0000"/>
                </a:solidFill>
              </a:rPr>
              <a:t>Việc</a:t>
            </a:r>
            <a:r>
              <a:rPr lang="en-US" sz="2800" dirty="0">
                <a:solidFill>
                  <a:srgbClr val="FF0000"/>
                </a:solidFill>
              </a:rPr>
              <a:t> </a:t>
            </a:r>
            <a:r>
              <a:rPr lang="en-US" sz="2800" dirty="0" err="1">
                <a:solidFill>
                  <a:srgbClr val="FF0000"/>
                </a:solidFill>
              </a:rPr>
              <a:t>nhân</a:t>
            </a:r>
            <a:r>
              <a:rPr lang="en-US" sz="2800" dirty="0">
                <a:solidFill>
                  <a:srgbClr val="FF0000"/>
                </a:solidFill>
              </a:rPr>
              <a:t> </a:t>
            </a:r>
            <a:r>
              <a:rPr lang="en-US" sz="2800" dirty="0" err="1">
                <a:solidFill>
                  <a:srgbClr val="FF0000"/>
                </a:solidFill>
              </a:rPr>
              <a:t>nghĩa</a:t>
            </a:r>
            <a:r>
              <a:rPr lang="en-US" sz="2800" dirty="0">
                <a:solidFill>
                  <a:srgbClr val="FF0000"/>
                </a:solidFill>
              </a:rPr>
              <a:t> </a:t>
            </a:r>
            <a:r>
              <a:rPr lang="en-US" sz="2800" dirty="0" err="1">
                <a:solidFill>
                  <a:srgbClr val="FF0000"/>
                </a:solidFill>
              </a:rPr>
              <a:t>cốt</a:t>
            </a:r>
            <a:r>
              <a:rPr lang="en-US" sz="2800" dirty="0">
                <a:solidFill>
                  <a:srgbClr val="FF0000"/>
                </a:solidFill>
              </a:rPr>
              <a:t> ở </a:t>
            </a:r>
            <a:r>
              <a:rPr lang="en-US" sz="2800" dirty="0" err="1">
                <a:solidFill>
                  <a:srgbClr val="FF0000"/>
                </a:solidFill>
              </a:rPr>
              <a:t>yên</a:t>
            </a:r>
            <a:r>
              <a:rPr lang="en-US" sz="2800" dirty="0">
                <a:solidFill>
                  <a:srgbClr val="FF0000"/>
                </a:solidFill>
              </a:rPr>
              <a:t> </a:t>
            </a:r>
            <a:r>
              <a:rPr lang="en-US" sz="2800" dirty="0" err="1" smtClean="0">
                <a:solidFill>
                  <a:srgbClr val="FF0000"/>
                </a:solidFill>
              </a:rPr>
              <a:t>dân</a:t>
            </a:r>
            <a:endParaRPr lang="en-US" sz="2800" dirty="0">
              <a:solidFill>
                <a:srgbClr val="FF0000"/>
              </a:solidFill>
            </a:endParaRPr>
          </a:p>
          <a:p>
            <a:pPr algn="ctr"/>
            <a:r>
              <a:rPr lang="en-US" sz="2800" dirty="0" smtClean="0">
                <a:solidFill>
                  <a:srgbClr val="FF0000"/>
                </a:solidFill>
              </a:rPr>
              <a:t> </a:t>
            </a:r>
            <a:r>
              <a:rPr lang="en-US" sz="2800" dirty="0" err="1">
                <a:solidFill>
                  <a:srgbClr val="FF0000"/>
                </a:solidFill>
              </a:rPr>
              <a:t>Quân</a:t>
            </a:r>
            <a:r>
              <a:rPr lang="en-US" sz="2800" dirty="0">
                <a:solidFill>
                  <a:srgbClr val="FF0000"/>
                </a:solidFill>
              </a:rPr>
              <a:t> </a:t>
            </a:r>
            <a:r>
              <a:rPr lang="en-US" sz="2800" dirty="0" err="1">
                <a:solidFill>
                  <a:srgbClr val="FF0000"/>
                </a:solidFill>
              </a:rPr>
              <a:t>điếu</a:t>
            </a:r>
            <a:r>
              <a:rPr lang="en-US" sz="2800" dirty="0">
                <a:solidFill>
                  <a:srgbClr val="FF0000"/>
                </a:solidFill>
              </a:rPr>
              <a:t> </a:t>
            </a:r>
            <a:r>
              <a:rPr lang="en-US" sz="2800" dirty="0" err="1">
                <a:solidFill>
                  <a:srgbClr val="FF0000"/>
                </a:solidFill>
              </a:rPr>
              <a:t>phạt</a:t>
            </a:r>
            <a:r>
              <a:rPr lang="en-US" sz="2800" dirty="0">
                <a:solidFill>
                  <a:srgbClr val="FF0000"/>
                </a:solidFill>
              </a:rPr>
              <a:t> </a:t>
            </a:r>
            <a:r>
              <a:rPr lang="en-US" sz="2800" dirty="0" err="1">
                <a:solidFill>
                  <a:srgbClr val="FF0000"/>
                </a:solidFill>
              </a:rPr>
              <a:t>trước</a:t>
            </a:r>
            <a:r>
              <a:rPr lang="en-US" sz="2800" dirty="0">
                <a:solidFill>
                  <a:srgbClr val="FF0000"/>
                </a:solidFill>
              </a:rPr>
              <a:t> lo </a:t>
            </a:r>
            <a:r>
              <a:rPr lang="en-US" sz="2800" dirty="0" err="1">
                <a:solidFill>
                  <a:srgbClr val="FF0000"/>
                </a:solidFill>
              </a:rPr>
              <a:t>trừ</a:t>
            </a:r>
            <a:r>
              <a:rPr lang="en-US" sz="2800" dirty="0">
                <a:solidFill>
                  <a:srgbClr val="FF0000"/>
                </a:solidFill>
              </a:rPr>
              <a:t> </a:t>
            </a:r>
            <a:r>
              <a:rPr lang="en-US" sz="2800" dirty="0" err="1">
                <a:solidFill>
                  <a:srgbClr val="FF0000"/>
                </a:solidFill>
              </a:rPr>
              <a:t>bạo</a:t>
            </a:r>
            <a:r>
              <a:rPr lang="en-US" sz="2800" dirty="0">
                <a:solidFill>
                  <a:srgbClr val="FF0000"/>
                </a:solidFill>
              </a:rPr>
              <a:t>”</a:t>
            </a:r>
          </a:p>
        </p:txBody>
      </p:sp>
      <p:sp>
        <p:nvSpPr>
          <p:cNvPr id="5" name="Rectangle 4"/>
          <p:cNvSpPr/>
          <p:nvPr/>
        </p:nvSpPr>
        <p:spPr>
          <a:xfrm>
            <a:off x="8660109" y="4540250"/>
            <a:ext cx="2176794" cy="1765300"/>
          </a:xfrm>
          <a:prstGeom prst="rect">
            <a:avLst/>
          </a:prstGeom>
        </p:spPr>
        <p:style>
          <a:lnRef idx="1">
            <a:schemeClr val="accent2"/>
          </a:lnRef>
          <a:fillRef idx="2">
            <a:schemeClr val="accent2"/>
          </a:fillRef>
          <a:effectRef idx="1">
            <a:schemeClr val="accent2"/>
          </a:effectRef>
          <a:fontRef idx="minor">
            <a:schemeClr val="dk1"/>
          </a:fontRef>
        </p:style>
        <p:txBody>
          <a:bodyPr rtlCol="0" anchor="ctr"/>
          <a:lstStyle/>
          <a:p>
            <a:pPr algn="ctr"/>
            <a:r>
              <a:rPr lang="en-US" sz="2800" dirty="0" err="1">
                <a:solidFill>
                  <a:schemeClr val="tx1"/>
                </a:solidFill>
              </a:rPr>
              <a:t>N</a:t>
            </a:r>
            <a:r>
              <a:rPr lang="en-US" sz="2800" dirty="0" err="1" smtClean="0">
                <a:solidFill>
                  <a:schemeClr val="tx1"/>
                </a:solidFill>
              </a:rPr>
              <a:t>hân</a:t>
            </a:r>
            <a:r>
              <a:rPr lang="en-US" sz="2800" dirty="0" smtClean="0">
                <a:solidFill>
                  <a:schemeClr val="tx1"/>
                </a:solidFill>
              </a:rPr>
              <a:t> </a:t>
            </a:r>
            <a:r>
              <a:rPr lang="en-US" sz="2800" dirty="0" err="1">
                <a:solidFill>
                  <a:schemeClr val="tx1"/>
                </a:solidFill>
              </a:rPr>
              <a:t>nghĩa</a:t>
            </a:r>
            <a:r>
              <a:rPr lang="en-US" sz="2800" dirty="0">
                <a:solidFill>
                  <a:schemeClr val="tx1"/>
                </a:solidFill>
              </a:rPr>
              <a:t> </a:t>
            </a:r>
            <a:r>
              <a:rPr lang="en-US" sz="2800" dirty="0" smtClean="0">
                <a:solidFill>
                  <a:schemeClr val="tx1"/>
                </a:solidFill>
              </a:rPr>
              <a:t> </a:t>
            </a:r>
            <a:r>
              <a:rPr lang="en-US" sz="2800" dirty="0">
                <a:solidFill>
                  <a:schemeClr val="tx1"/>
                </a:solidFill>
              </a:rPr>
              <a:t>“</a:t>
            </a:r>
            <a:r>
              <a:rPr lang="en-US" sz="2800" dirty="0" err="1">
                <a:solidFill>
                  <a:schemeClr val="tx1"/>
                </a:solidFill>
              </a:rPr>
              <a:t>trừ</a:t>
            </a:r>
            <a:r>
              <a:rPr lang="en-US" sz="2800" dirty="0">
                <a:solidFill>
                  <a:schemeClr val="tx1"/>
                </a:solidFill>
              </a:rPr>
              <a:t> </a:t>
            </a:r>
            <a:r>
              <a:rPr lang="en-US" sz="2800" dirty="0" err="1">
                <a:solidFill>
                  <a:schemeClr val="tx1"/>
                </a:solidFill>
              </a:rPr>
              <a:t>bạo</a:t>
            </a:r>
            <a:r>
              <a:rPr lang="en-US" sz="2800" dirty="0">
                <a:solidFill>
                  <a:schemeClr val="tx1"/>
                </a:solidFill>
              </a:rPr>
              <a:t>” </a:t>
            </a:r>
            <a:r>
              <a:rPr lang="en-US" sz="2800" dirty="0" err="1">
                <a:solidFill>
                  <a:schemeClr val="tx1"/>
                </a:solidFill>
              </a:rPr>
              <a:t>để</a:t>
            </a:r>
            <a:r>
              <a:rPr lang="en-US" sz="2800" dirty="0">
                <a:solidFill>
                  <a:schemeClr val="tx1"/>
                </a:solidFill>
              </a:rPr>
              <a:t> “</a:t>
            </a:r>
            <a:r>
              <a:rPr lang="en-US" sz="2800" dirty="0" err="1">
                <a:solidFill>
                  <a:schemeClr val="tx1"/>
                </a:solidFill>
              </a:rPr>
              <a:t>yên</a:t>
            </a:r>
            <a:r>
              <a:rPr lang="en-US" sz="2800" dirty="0">
                <a:solidFill>
                  <a:schemeClr val="tx1"/>
                </a:solidFill>
              </a:rPr>
              <a:t> </a:t>
            </a:r>
            <a:r>
              <a:rPr lang="en-US" sz="2800" dirty="0" err="1">
                <a:solidFill>
                  <a:schemeClr val="tx1"/>
                </a:solidFill>
              </a:rPr>
              <a:t>dân</a:t>
            </a:r>
            <a:r>
              <a:rPr lang="en-US" sz="2800" dirty="0">
                <a:solidFill>
                  <a:schemeClr val="tx1"/>
                </a:solidFill>
              </a:rPr>
              <a:t>”</a:t>
            </a:r>
          </a:p>
        </p:txBody>
      </p:sp>
    </p:spTree>
    <p:extLst>
      <p:ext uri="{BB962C8B-B14F-4D97-AF65-F5344CB8AC3E}">
        <p14:creationId xmlns:p14="http://schemas.microsoft.com/office/powerpoint/2010/main" val="1301122979"/>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 presetClass="entr" presetSubtype="16" fill="hold" grpId="0" nodeType="clickEffect">
                                  <p:stCondLst>
                                    <p:cond delay="0"/>
                                  </p:stCondLst>
                                  <p:childTnLst>
                                    <p:set>
                                      <p:cBhvr>
                                        <p:cTn id="6" dur="1" fill="hold">
                                          <p:stCondLst>
                                            <p:cond delay="0"/>
                                          </p:stCondLst>
                                        </p:cTn>
                                        <p:tgtEl>
                                          <p:spTgt spid="69673"/>
                                        </p:tgtEl>
                                        <p:attrNameLst>
                                          <p:attrName>style.visibility</p:attrName>
                                        </p:attrNameLst>
                                      </p:cBhvr>
                                      <p:to>
                                        <p:strVal val="visible"/>
                                      </p:to>
                                    </p:set>
                                    <p:animEffect transition="in" filter="box(in)">
                                      <p:cBhvr>
                                        <p:cTn id="7" dur="500"/>
                                        <p:tgtEl>
                                          <p:spTgt spid="69673"/>
                                        </p:tgtEl>
                                      </p:cBhvr>
                                    </p:animEffect>
                                  </p:childTnLst>
                                </p:cTn>
                              </p:par>
                              <p:par>
                                <p:cTn id="8" presetID="4" presetClass="entr" presetSubtype="16" fill="hold" nodeType="withEffect">
                                  <p:stCondLst>
                                    <p:cond delay="0"/>
                                  </p:stCondLst>
                                  <p:childTnLst>
                                    <p:set>
                                      <p:cBhvr>
                                        <p:cTn id="9" dur="1" fill="hold">
                                          <p:stCondLst>
                                            <p:cond delay="0"/>
                                          </p:stCondLst>
                                        </p:cTn>
                                        <p:tgtEl>
                                          <p:spTgt spid="3"/>
                                        </p:tgtEl>
                                        <p:attrNameLst>
                                          <p:attrName>style.visibility</p:attrName>
                                        </p:attrNameLst>
                                      </p:cBhvr>
                                      <p:to>
                                        <p:strVal val="visible"/>
                                      </p:to>
                                    </p:set>
                                    <p:animEffect transition="in" filter="box(in)">
                                      <p:cBhvr>
                                        <p:cTn id="10" dur="500"/>
                                        <p:tgtEl>
                                          <p:spTgt spid="3"/>
                                        </p:tgtEl>
                                      </p:cBhvr>
                                    </p:animEffect>
                                  </p:childTnLst>
                                </p:cTn>
                              </p:par>
                              <p:par>
                                <p:cTn id="11" presetID="12" presetClass="entr" presetSubtype="4" fill="hold" grpId="0" nodeType="withEffect">
                                  <p:stCondLst>
                                    <p:cond delay="0"/>
                                  </p:stCondLst>
                                  <p:childTnLst>
                                    <p:set>
                                      <p:cBhvr>
                                        <p:cTn id="12" dur="1" fill="hold">
                                          <p:stCondLst>
                                            <p:cond delay="0"/>
                                          </p:stCondLst>
                                        </p:cTn>
                                        <p:tgtEl>
                                          <p:spTgt spid="42"/>
                                        </p:tgtEl>
                                        <p:attrNameLst>
                                          <p:attrName>style.visibility</p:attrName>
                                        </p:attrNameLst>
                                      </p:cBhvr>
                                      <p:to>
                                        <p:strVal val="visible"/>
                                      </p:to>
                                    </p:set>
                                    <p:anim calcmode="lin" valueType="num">
                                      <p:cBhvr additive="base">
                                        <p:cTn id="13" dur="500"/>
                                        <p:tgtEl>
                                          <p:spTgt spid="42"/>
                                        </p:tgtEl>
                                        <p:attrNameLst>
                                          <p:attrName>ppt_y</p:attrName>
                                        </p:attrNameLst>
                                      </p:cBhvr>
                                      <p:tavLst>
                                        <p:tav tm="0">
                                          <p:val>
                                            <p:strVal val="#ppt_y+#ppt_h*1.125000"/>
                                          </p:val>
                                        </p:tav>
                                        <p:tav tm="100000">
                                          <p:val>
                                            <p:strVal val="#ppt_y"/>
                                          </p:val>
                                        </p:tav>
                                      </p:tavLst>
                                    </p:anim>
                                    <p:animEffect transition="in" filter="wipe(up)">
                                      <p:cBhvr>
                                        <p:cTn id="14" dur="500"/>
                                        <p:tgtEl>
                                          <p:spTgt spid="42"/>
                                        </p:tgtEl>
                                      </p:cBhvr>
                                    </p:animEffect>
                                  </p:childTnLst>
                                </p:cTn>
                              </p:par>
                              <p:par>
                                <p:cTn id="15" presetID="12" presetClass="entr" presetSubtype="4" fill="hold" grpId="0" nodeType="withEffect">
                                  <p:stCondLst>
                                    <p:cond delay="0"/>
                                  </p:stCondLst>
                                  <p:childTnLst>
                                    <p:set>
                                      <p:cBhvr>
                                        <p:cTn id="16" dur="1" fill="hold">
                                          <p:stCondLst>
                                            <p:cond delay="0"/>
                                          </p:stCondLst>
                                        </p:cTn>
                                        <p:tgtEl>
                                          <p:spTgt spid="43"/>
                                        </p:tgtEl>
                                        <p:attrNameLst>
                                          <p:attrName>style.visibility</p:attrName>
                                        </p:attrNameLst>
                                      </p:cBhvr>
                                      <p:to>
                                        <p:strVal val="visible"/>
                                      </p:to>
                                    </p:set>
                                    <p:anim calcmode="lin" valueType="num">
                                      <p:cBhvr additive="base">
                                        <p:cTn id="17" dur="500"/>
                                        <p:tgtEl>
                                          <p:spTgt spid="43"/>
                                        </p:tgtEl>
                                        <p:attrNameLst>
                                          <p:attrName>ppt_y</p:attrName>
                                        </p:attrNameLst>
                                      </p:cBhvr>
                                      <p:tavLst>
                                        <p:tav tm="0">
                                          <p:val>
                                            <p:strVal val="#ppt_y+#ppt_h*1.125000"/>
                                          </p:val>
                                        </p:tav>
                                        <p:tav tm="100000">
                                          <p:val>
                                            <p:strVal val="#ppt_y"/>
                                          </p:val>
                                        </p:tav>
                                      </p:tavLst>
                                    </p:anim>
                                    <p:animEffect transition="in" filter="wipe(up)">
                                      <p:cBhvr>
                                        <p:cTn id="18" dur="500"/>
                                        <p:tgtEl>
                                          <p:spTgt spid="43"/>
                                        </p:tgtEl>
                                      </p:cBhvr>
                                    </p:animEffect>
                                  </p:childTnLst>
                                </p:cTn>
                              </p:par>
                              <p:par>
                                <p:cTn id="19" presetID="12" presetClass="entr" presetSubtype="4" fill="hold" grpId="0" nodeType="withEffect">
                                  <p:stCondLst>
                                    <p:cond delay="0"/>
                                  </p:stCondLst>
                                  <p:childTnLst>
                                    <p:set>
                                      <p:cBhvr>
                                        <p:cTn id="20" dur="1" fill="hold">
                                          <p:stCondLst>
                                            <p:cond delay="0"/>
                                          </p:stCondLst>
                                        </p:cTn>
                                        <p:tgtEl>
                                          <p:spTgt spid="31"/>
                                        </p:tgtEl>
                                        <p:attrNameLst>
                                          <p:attrName>style.visibility</p:attrName>
                                        </p:attrNameLst>
                                      </p:cBhvr>
                                      <p:to>
                                        <p:strVal val="visible"/>
                                      </p:to>
                                    </p:set>
                                    <p:anim calcmode="lin" valueType="num">
                                      <p:cBhvr additive="base">
                                        <p:cTn id="21" dur="500"/>
                                        <p:tgtEl>
                                          <p:spTgt spid="31"/>
                                        </p:tgtEl>
                                        <p:attrNameLst>
                                          <p:attrName>ppt_y</p:attrName>
                                        </p:attrNameLst>
                                      </p:cBhvr>
                                      <p:tavLst>
                                        <p:tav tm="0">
                                          <p:val>
                                            <p:strVal val="#ppt_y+#ppt_h*1.125000"/>
                                          </p:val>
                                        </p:tav>
                                        <p:tav tm="100000">
                                          <p:val>
                                            <p:strVal val="#ppt_y"/>
                                          </p:val>
                                        </p:tav>
                                      </p:tavLst>
                                    </p:anim>
                                    <p:animEffect transition="in" filter="wipe(up)">
                                      <p:cBhvr>
                                        <p:cTn id="22" dur="500"/>
                                        <p:tgtEl>
                                          <p:spTgt spid="31"/>
                                        </p:tgtEl>
                                      </p:cBhvr>
                                    </p:animEffect>
                                  </p:childTnLst>
                                </p:cTn>
                              </p:par>
                            </p:childTnLst>
                          </p:cTn>
                        </p:par>
                      </p:childTnLst>
                    </p:cTn>
                  </p:par>
                  <p:par>
                    <p:cTn id="23" fill="hold">
                      <p:stCondLst>
                        <p:cond delay="indefinite"/>
                      </p:stCondLst>
                      <p:childTnLst>
                        <p:par>
                          <p:cTn id="24" fill="hold">
                            <p:stCondLst>
                              <p:cond delay="0"/>
                            </p:stCondLst>
                            <p:childTnLst>
                              <p:par>
                                <p:cTn id="25" presetID="31" presetClass="entr" presetSubtype="0" fill="hold" grpId="0" nodeType="clickEffect">
                                  <p:stCondLst>
                                    <p:cond delay="0"/>
                                  </p:stCondLst>
                                  <p:childTnLst>
                                    <p:set>
                                      <p:cBhvr>
                                        <p:cTn id="26" dur="1" fill="hold">
                                          <p:stCondLst>
                                            <p:cond delay="0"/>
                                          </p:stCondLst>
                                        </p:cTn>
                                        <p:tgtEl>
                                          <p:spTgt spid="4"/>
                                        </p:tgtEl>
                                        <p:attrNameLst>
                                          <p:attrName>style.visibility</p:attrName>
                                        </p:attrNameLst>
                                      </p:cBhvr>
                                      <p:to>
                                        <p:strVal val="visible"/>
                                      </p:to>
                                    </p:set>
                                    <p:anim calcmode="lin" valueType="num">
                                      <p:cBhvr>
                                        <p:cTn id="27" dur="1000" fill="hold"/>
                                        <p:tgtEl>
                                          <p:spTgt spid="4"/>
                                        </p:tgtEl>
                                        <p:attrNameLst>
                                          <p:attrName>ppt_w</p:attrName>
                                        </p:attrNameLst>
                                      </p:cBhvr>
                                      <p:tavLst>
                                        <p:tav tm="0">
                                          <p:val>
                                            <p:fltVal val="0"/>
                                          </p:val>
                                        </p:tav>
                                        <p:tav tm="100000">
                                          <p:val>
                                            <p:strVal val="#ppt_w"/>
                                          </p:val>
                                        </p:tav>
                                      </p:tavLst>
                                    </p:anim>
                                    <p:anim calcmode="lin" valueType="num">
                                      <p:cBhvr>
                                        <p:cTn id="28" dur="1000" fill="hold"/>
                                        <p:tgtEl>
                                          <p:spTgt spid="4"/>
                                        </p:tgtEl>
                                        <p:attrNameLst>
                                          <p:attrName>ppt_h</p:attrName>
                                        </p:attrNameLst>
                                      </p:cBhvr>
                                      <p:tavLst>
                                        <p:tav tm="0">
                                          <p:val>
                                            <p:fltVal val="0"/>
                                          </p:val>
                                        </p:tav>
                                        <p:tav tm="100000">
                                          <p:val>
                                            <p:strVal val="#ppt_h"/>
                                          </p:val>
                                        </p:tav>
                                      </p:tavLst>
                                    </p:anim>
                                    <p:anim calcmode="lin" valueType="num">
                                      <p:cBhvr>
                                        <p:cTn id="29" dur="1000" fill="hold"/>
                                        <p:tgtEl>
                                          <p:spTgt spid="4"/>
                                        </p:tgtEl>
                                        <p:attrNameLst>
                                          <p:attrName>style.rotation</p:attrName>
                                        </p:attrNameLst>
                                      </p:cBhvr>
                                      <p:tavLst>
                                        <p:tav tm="0">
                                          <p:val>
                                            <p:fltVal val="90"/>
                                          </p:val>
                                        </p:tav>
                                        <p:tav tm="100000">
                                          <p:val>
                                            <p:fltVal val="0"/>
                                          </p:val>
                                        </p:tav>
                                      </p:tavLst>
                                    </p:anim>
                                    <p:animEffect transition="in" filter="fade">
                                      <p:cBhvr>
                                        <p:cTn id="30" dur="1000"/>
                                        <p:tgtEl>
                                          <p:spTgt spid="4"/>
                                        </p:tgtEl>
                                      </p:cBhvr>
                                    </p:animEffect>
                                  </p:childTnLst>
                                </p:cTn>
                              </p:par>
                            </p:childTnLst>
                          </p:cTn>
                        </p:par>
                      </p:childTnLst>
                    </p:cTn>
                  </p:par>
                  <p:par>
                    <p:cTn id="31" fill="hold">
                      <p:stCondLst>
                        <p:cond delay="indefinite"/>
                      </p:stCondLst>
                      <p:childTnLst>
                        <p:par>
                          <p:cTn id="32" fill="hold">
                            <p:stCondLst>
                              <p:cond delay="0"/>
                            </p:stCondLst>
                            <p:childTnLst>
                              <p:par>
                                <p:cTn id="33" presetID="53" presetClass="entr" presetSubtype="16" fill="hold" grpId="0" nodeType="clickEffect">
                                  <p:stCondLst>
                                    <p:cond delay="0"/>
                                  </p:stCondLst>
                                  <p:childTnLst>
                                    <p:set>
                                      <p:cBhvr>
                                        <p:cTn id="34" dur="1" fill="hold">
                                          <p:stCondLst>
                                            <p:cond delay="0"/>
                                          </p:stCondLst>
                                        </p:cTn>
                                        <p:tgtEl>
                                          <p:spTgt spid="5"/>
                                        </p:tgtEl>
                                        <p:attrNameLst>
                                          <p:attrName>style.visibility</p:attrName>
                                        </p:attrNameLst>
                                      </p:cBhvr>
                                      <p:to>
                                        <p:strVal val="visible"/>
                                      </p:to>
                                    </p:set>
                                    <p:anim calcmode="lin" valueType="num">
                                      <p:cBhvr>
                                        <p:cTn id="35" dur="500" fill="hold"/>
                                        <p:tgtEl>
                                          <p:spTgt spid="5"/>
                                        </p:tgtEl>
                                        <p:attrNameLst>
                                          <p:attrName>ppt_w</p:attrName>
                                        </p:attrNameLst>
                                      </p:cBhvr>
                                      <p:tavLst>
                                        <p:tav tm="0">
                                          <p:val>
                                            <p:fltVal val="0"/>
                                          </p:val>
                                        </p:tav>
                                        <p:tav tm="100000">
                                          <p:val>
                                            <p:strVal val="#ppt_w"/>
                                          </p:val>
                                        </p:tav>
                                      </p:tavLst>
                                    </p:anim>
                                    <p:anim calcmode="lin" valueType="num">
                                      <p:cBhvr>
                                        <p:cTn id="36" dur="500" fill="hold"/>
                                        <p:tgtEl>
                                          <p:spTgt spid="5"/>
                                        </p:tgtEl>
                                        <p:attrNameLst>
                                          <p:attrName>ppt_h</p:attrName>
                                        </p:attrNameLst>
                                      </p:cBhvr>
                                      <p:tavLst>
                                        <p:tav tm="0">
                                          <p:val>
                                            <p:fltVal val="0"/>
                                          </p:val>
                                        </p:tav>
                                        <p:tav tm="100000">
                                          <p:val>
                                            <p:strVal val="#ppt_h"/>
                                          </p:val>
                                        </p:tav>
                                      </p:tavLst>
                                    </p:anim>
                                    <p:animEffect transition="in" filter="fade">
                                      <p:cBhvr>
                                        <p:cTn id="3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9673" grpId="0"/>
      <p:bldP spid="31" grpId="0" animBg="1"/>
      <p:bldP spid="31" grpId="1" animBg="1"/>
      <p:bldP spid="42" grpId="0" bldLvl="0" animBg="1"/>
      <p:bldP spid="42" grpId="1" animBg="1"/>
      <p:bldP spid="43" grpId="0"/>
      <p:bldP spid="43" grpId="1"/>
      <p:bldP spid="4" grpId="0" animBg="1"/>
      <p:bldP spid="5" grpId="0" animBg="1"/>
    </p:bldLst>
  </p:timing>
</p:sld>
</file>

<file path=ppt/slides/slide28.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9000" b="-9000"/>
          </a:stretch>
        </a:blipFill>
        <a:effectLst/>
      </p:bgPr>
    </p:bg>
    <p:spTree>
      <p:nvGrpSpPr>
        <p:cNvPr id="1" name=""/>
        <p:cNvGrpSpPr/>
        <p:nvPr/>
      </p:nvGrpSpPr>
      <p:grpSpPr>
        <a:xfrm>
          <a:off x="0" y="0"/>
          <a:ext cx="0" cy="0"/>
          <a:chOff x="0" y="0"/>
          <a:chExt cx="0" cy="0"/>
        </a:xfrm>
      </p:grpSpPr>
      <p:sp>
        <p:nvSpPr>
          <p:cNvPr id="13314" name="Rectangle 2">
            <a:extLst>
              <a:ext uri="{FF2B5EF4-FFF2-40B4-BE49-F238E27FC236}">
                <a16:creationId xmlns:a16="http://schemas.microsoft.com/office/drawing/2014/main" xmlns="" id="{126E1239-C6AB-4321-8577-D7937CBEB21C}"/>
              </a:ext>
            </a:extLst>
          </p:cNvPr>
          <p:cNvSpPr>
            <a:spLocks noGrp="1" noChangeArrowheads="1"/>
          </p:cNvSpPr>
          <p:nvPr>
            <p:ph type="body" sz="half" idx="1"/>
          </p:nvPr>
        </p:nvSpPr>
        <p:spPr>
          <a:xfrm>
            <a:off x="193244" y="229287"/>
            <a:ext cx="2641198" cy="6628712"/>
          </a:xfrm>
          <a:solidFill>
            <a:schemeClr val="bg1"/>
          </a:solidFill>
          <a:ln w="76200">
            <a:solidFill>
              <a:schemeClr val="folHlink"/>
            </a:solidFill>
            <a:miter lim="800000"/>
            <a:headEnd/>
            <a:tailEnd/>
          </a:ln>
        </p:spPr>
        <p:txBody>
          <a:bodyPr/>
          <a:lstStyle/>
          <a:p>
            <a:pPr eaLnBrk="1" hangingPunct="1">
              <a:lnSpc>
                <a:spcPct val="90000"/>
              </a:lnSpc>
              <a:buFont typeface="Wingdings" panose="05000000000000000000" pitchFamily="2" charset="2"/>
              <a:buChar char="v"/>
            </a:pPr>
            <a:endParaRPr lang="en-US" altLang="en-US" sz="2800" b="1" dirty="0" smtClean="0">
              <a:solidFill>
                <a:srgbClr val="000099"/>
              </a:solidFill>
              <a:latin typeface="Times New Roman" panose="02020603050405020304" pitchFamily="18" charset="0"/>
              <a:cs typeface="Times New Roman" panose="02020603050405020304" pitchFamily="18" charset="0"/>
            </a:endParaRPr>
          </a:p>
          <a:p>
            <a:pPr eaLnBrk="1" hangingPunct="1">
              <a:lnSpc>
                <a:spcPct val="90000"/>
              </a:lnSpc>
              <a:buFont typeface="Wingdings" panose="05000000000000000000" pitchFamily="2" charset="2"/>
              <a:buChar char="v"/>
            </a:pPr>
            <a:endParaRPr lang="en-US" altLang="en-US" sz="2800" b="1" dirty="0">
              <a:solidFill>
                <a:srgbClr val="000099"/>
              </a:solidFill>
              <a:latin typeface="Times New Roman" panose="02020603050405020304" pitchFamily="18" charset="0"/>
              <a:cs typeface="Times New Roman" panose="02020603050405020304" pitchFamily="18" charset="0"/>
            </a:endParaRPr>
          </a:p>
          <a:p>
            <a:pPr eaLnBrk="1" hangingPunct="1">
              <a:lnSpc>
                <a:spcPct val="90000"/>
              </a:lnSpc>
              <a:buFont typeface="Wingdings" panose="05000000000000000000" pitchFamily="2" charset="2"/>
              <a:buChar char="v"/>
            </a:pPr>
            <a:r>
              <a:rPr lang="en-US" altLang="en-US" sz="2800" b="1" dirty="0" err="1" smtClean="0">
                <a:solidFill>
                  <a:srgbClr val="000099"/>
                </a:solidFill>
                <a:latin typeface="Times New Roman" panose="02020603050405020304" pitchFamily="18" charset="0"/>
                <a:cs typeface="Times New Roman" panose="02020603050405020304" pitchFamily="18" charset="0"/>
              </a:rPr>
              <a:t>Tư</a:t>
            </a:r>
            <a:r>
              <a:rPr lang="en-US" altLang="en-US" sz="2800" b="1" dirty="0" smtClean="0">
                <a:solidFill>
                  <a:srgbClr val="000099"/>
                </a:solidFill>
                <a:latin typeface="Times New Roman" panose="02020603050405020304" pitchFamily="18" charset="0"/>
                <a:cs typeface="Times New Roman" panose="02020603050405020304" pitchFamily="18" charset="0"/>
              </a:rPr>
              <a:t> </a:t>
            </a:r>
            <a:r>
              <a:rPr lang="en-US" altLang="en-US" sz="2800" b="1" dirty="0" err="1">
                <a:solidFill>
                  <a:srgbClr val="000099"/>
                </a:solidFill>
                <a:latin typeface="Times New Roman" panose="02020603050405020304" pitchFamily="18" charset="0"/>
                <a:cs typeface="Times New Roman" panose="02020603050405020304" pitchFamily="18" charset="0"/>
              </a:rPr>
              <a:t>tưởng</a:t>
            </a:r>
            <a:r>
              <a:rPr lang="en-US" altLang="en-US" sz="2800" b="1" dirty="0">
                <a:solidFill>
                  <a:srgbClr val="000099"/>
                </a:solidFill>
                <a:latin typeface="Times New Roman" panose="02020603050405020304" pitchFamily="18" charset="0"/>
                <a:cs typeface="Times New Roman" panose="02020603050405020304" pitchFamily="18" charset="0"/>
              </a:rPr>
              <a:t> </a:t>
            </a:r>
            <a:r>
              <a:rPr lang="en-US" altLang="en-US" sz="2800" b="1" dirty="0" err="1">
                <a:solidFill>
                  <a:srgbClr val="000099"/>
                </a:solidFill>
                <a:latin typeface="Times New Roman" panose="02020603050405020304" pitchFamily="18" charset="0"/>
                <a:cs typeface="Times New Roman" panose="02020603050405020304" pitchFamily="18" charset="0"/>
              </a:rPr>
              <a:t>nhân</a:t>
            </a:r>
            <a:r>
              <a:rPr lang="en-US" altLang="en-US" sz="2800" b="1" dirty="0">
                <a:solidFill>
                  <a:srgbClr val="000099"/>
                </a:solidFill>
                <a:latin typeface="Times New Roman" panose="02020603050405020304" pitchFamily="18" charset="0"/>
                <a:cs typeface="Times New Roman" panose="02020603050405020304" pitchFamily="18" charset="0"/>
              </a:rPr>
              <a:t> </a:t>
            </a:r>
            <a:r>
              <a:rPr lang="en-US" altLang="en-US" sz="2800" b="1" dirty="0" err="1">
                <a:solidFill>
                  <a:srgbClr val="000099"/>
                </a:solidFill>
                <a:latin typeface="Times New Roman" panose="02020603050405020304" pitchFamily="18" charset="0"/>
                <a:cs typeface="Times New Roman" panose="02020603050405020304" pitchFamily="18" charset="0"/>
              </a:rPr>
              <a:t>nghĩa</a:t>
            </a:r>
            <a:endParaRPr lang="en-US" altLang="en-US" sz="2800" b="1" dirty="0">
              <a:solidFill>
                <a:srgbClr val="000099"/>
              </a:solidFill>
              <a:latin typeface="Times New Roman" panose="02020603050405020304" pitchFamily="18" charset="0"/>
              <a:cs typeface="Times New Roman" panose="02020603050405020304" pitchFamily="18" charset="0"/>
            </a:endParaRPr>
          </a:p>
        </p:txBody>
      </p:sp>
      <p:grpSp>
        <p:nvGrpSpPr>
          <p:cNvPr id="4" name="Google Shape;329;p8">
            <a:extLst>
              <a:ext uri="{FF2B5EF4-FFF2-40B4-BE49-F238E27FC236}">
                <a16:creationId xmlns:a16="http://schemas.microsoft.com/office/drawing/2014/main" xmlns="" id="{FFA413BC-6462-4853-8B7D-CF95D82E1A4C}"/>
              </a:ext>
            </a:extLst>
          </p:cNvPr>
          <p:cNvGrpSpPr/>
          <p:nvPr/>
        </p:nvGrpSpPr>
        <p:grpSpPr>
          <a:xfrm>
            <a:off x="3016772" y="330551"/>
            <a:ext cx="4153064" cy="1423299"/>
            <a:chOff x="728133" y="712270"/>
            <a:chExt cx="3471334" cy="2633133"/>
          </a:xfrm>
        </p:grpSpPr>
        <p:sp>
          <p:nvSpPr>
            <p:cNvPr id="6" name="Google Shape;331;p8">
              <a:extLst>
                <a:ext uri="{FF2B5EF4-FFF2-40B4-BE49-F238E27FC236}">
                  <a16:creationId xmlns:a16="http://schemas.microsoft.com/office/drawing/2014/main" xmlns="" id="{6027C9BD-C114-4C2E-A5BC-047D5402E609}"/>
                </a:ext>
              </a:extLst>
            </p:cNvPr>
            <p:cNvSpPr txBox="1"/>
            <p:nvPr/>
          </p:nvSpPr>
          <p:spPr>
            <a:xfrm>
              <a:off x="1054098" y="1480747"/>
              <a:ext cx="2963333" cy="707886"/>
            </a:xfrm>
            <a:prstGeom prst="rect">
              <a:avLst/>
            </a:prstGeom>
            <a:noFill/>
            <a:ln>
              <a:noFill/>
            </a:ln>
          </p:spPr>
          <p:txBody>
            <a:bodyPr spcFirstLastPara="1" wrap="square" lIns="91425" tIns="45700" rIns="91425" bIns="45700" anchor="t" anchorCtr="0">
              <a:spAutoFit/>
            </a:bodyPr>
            <a:lstStyle/>
            <a:p>
              <a:pPr>
                <a:buClr>
                  <a:srgbClr val="000000"/>
                </a:buClr>
                <a:buFont typeface="Arial"/>
                <a:buNone/>
              </a:pPr>
              <a:r>
                <a:rPr lang="en-BZ" sz="4000" kern="0" dirty="0" err="1">
                  <a:solidFill>
                    <a:srgbClr val="000000"/>
                  </a:solidFill>
                  <a:latin typeface="Calibri"/>
                  <a:ea typeface="Calibri"/>
                  <a:cs typeface="Calibri"/>
                  <a:sym typeface="Calibri"/>
                </a:rPr>
                <a:t>Tiêu</a:t>
              </a:r>
              <a:r>
                <a:rPr lang="en-BZ" sz="4000" kern="0" dirty="0">
                  <a:solidFill>
                    <a:srgbClr val="000000"/>
                  </a:solidFill>
                  <a:latin typeface="Calibri"/>
                  <a:ea typeface="Calibri"/>
                  <a:cs typeface="Calibri"/>
                  <a:sym typeface="Calibri"/>
                </a:rPr>
                <a:t> </a:t>
              </a:r>
              <a:r>
                <a:rPr lang="en-BZ" sz="4000" kern="0" dirty="0" err="1">
                  <a:solidFill>
                    <a:srgbClr val="000000"/>
                  </a:solidFill>
                  <a:latin typeface="Calibri"/>
                  <a:ea typeface="Calibri"/>
                  <a:cs typeface="Calibri"/>
                  <a:sym typeface="Calibri"/>
                </a:rPr>
                <a:t>đề</a:t>
              </a:r>
              <a:r>
                <a:rPr lang="en-BZ" sz="4000" kern="0" dirty="0">
                  <a:solidFill>
                    <a:srgbClr val="000000"/>
                  </a:solidFill>
                  <a:latin typeface="Calibri"/>
                  <a:ea typeface="Calibri"/>
                  <a:cs typeface="Calibri"/>
                  <a:sym typeface="Calibri"/>
                </a:rPr>
                <a:t> 1</a:t>
              </a:r>
              <a:endParaRPr sz="1400" kern="0" dirty="0">
                <a:solidFill>
                  <a:srgbClr val="000000"/>
                </a:solidFill>
                <a:cs typeface="Arial"/>
                <a:sym typeface="Arial"/>
              </a:endParaRPr>
            </a:p>
          </p:txBody>
        </p:sp>
        <p:sp>
          <p:nvSpPr>
            <p:cNvPr id="7" name="Google Shape;330;p8">
              <a:extLst>
                <a:ext uri="{FF2B5EF4-FFF2-40B4-BE49-F238E27FC236}">
                  <a16:creationId xmlns:a16="http://schemas.microsoft.com/office/drawing/2014/main" xmlns="" id="{F7C4E4CB-A885-4659-8A9D-3D3736D1334E}"/>
                </a:ext>
              </a:extLst>
            </p:cNvPr>
            <p:cNvSpPr/>
            <p:nvPr/>
          </p:nvSpPr>
          <p:spPr>
            <a:xfrm>
              <a:off x="728133" y="712270"/>
              <a:ext cx="3471334" cy="2633133"/>
            </a:xfrm>
            <a:prstGeom prst="roundRect">
              <a:avLst>
                <a:gd name="adj" fmla="val 16667"/>
              </a:avLst>
            </a:prstGeom>
            <a:solidFill>
              <a:srgbClr val="C55A11"/>
            </a:solidFill>
            <a:ln>
              <a:noFill/>
            </a:ln>
            <a:effectLst>
              <a:outerShdw blurRad="50800" dist="38100" dir="5400000" algn="t" rotWithShape="0">
                <a:srgbClr val="000000">
                  <a:alpha val="40000"/>
                </a:srgbClr>
              </a:outerShdw>
            </a:effectLst>
          </p:spPr>
          <p:txBody>
            <a:bodyPr spcFirstLastPara="1" wrap="square" lIns="91425" tIns="45700" rIns="91425" bIns="45700" anchor="ctr" anchorCtr="0">
              <a:noAutofit/>
            </a:bodyPr>
            <a:lstStyle/>
            <a:p>
              <a:pPr algn="ctr">
                <a:buClr>
                  <a:srgbClr val="000000"/>
                </a:buClr>
                <a:buFont typeface="Arial"/>
                <a:buNone/>
              </a:pPr>
              <a:r>
                <a:rPr lang="en-US" sz="2800" kern="0" dirty="0">
                  <a:solidFill>
                    <a:schemeClr val="bg1"/>
                  </a:solidFill>
                  <a:latin typeface="Times New Roman" panose="02020603050405020304" pitchFamily="18" charset="0"/>
                  <a:ea typeface="Calibri"/>
                  <a:cs typeface="Times New Roman" panose="02020603050405020304" pitchFamily="18" charset="0"/>
                  <a:sym typeface="Calibri"/>
                </a:rPr>
                <a:t>Quan </a:t>
              </a:r>
              <a:r>
                <a:rPr lang="en-US" sz="2800" kern="0" dirty="0" err="1">
                  <a:solidFill>
                    <a:schemeClr val="bg1"/>
                  </a:solidFill>
                  <a:latin typeface="Times New Roman" panose="02020603050405020304" pitchFamily="18" charset="0"/>
                  <a:ea typeface="Calibri"/>
                  <a:cs typeface="Times New Roman" panose="02020603050405020304" pitchFamily="18" charset="0"/>
                  <a:sym typeface="Calibri"/>
                </a:rPr>
                <a:t>niệm</a:t>
              </a:r>
              <a:r>
                <a:rPr lang="en-US" sz="2800" kern="0" dirty="0">
                  <a:solidFill>
                    <a:schemeClr val="bg1"/>
                  </a:solidFill>
                  <a:latin typeface="Times New Roman" panose="02020603050405020304" pitchFamily="18" charset="0"/>
                  <a:ea typeface="Calibri"/>
                  <a:cs typeface="Times New Roman" panose="02020603050405020304" pitchFamily="18" charset="0"/>
                  <a:sym typeface="Calibri"/>
                </a:rPr>
                <a:t> </a:t>
              </a:r>
              <a:r>
                <a:rPr lang="en-US" sz="2800" kern="0" dirty="0" err="1">
                  <a:solidFill>
                    <a:schemeClr val="bg1"/>
                  </a:solidFill>
                  <a:latin typeface="Times New Roman" panose="02020603050405020304" pitchFamily="18" charset="0"/>
                  <a:ea typeface="Calibri"/>
                  <a:cs typeface="Times New Roman" panose="02020603050405020304" pitchFamily="18" charset="0"/>
                  <a:sym typeface="Calibri"/>
                </a:rPr>
                <a:t>của</a:t>
              </a:r>
              <a:r>
                <a:rPr lang="en-US" sz="2800" kern="0" dirty="0">
                  <a:solidFill>
                    <a:schemeClr val="bg1"/>
                  </a:solidFill>
                  <a:latin typeface="Times New Roman" panose="02020603050405020304" pitchFamily="18" charset="0"/>
                  <a:ea typeface="Calibri"/>
                  <a:cs typeface="Times New Roman" panose="02020603050405020304" pitchFamily="18" charset="0"/>
                  <a:sym typeface="Calibri"/>
                </a:rPr>
                <a:t> </a:t>
              </a:r>
              <a:r>
                <a:rPr lang="en-US" sz="2800" kern="0" dirty="0" err="1">
                  <a:solidFill>
                    <a:schemeClr val="bg1"/>
                  </a:solidFill>
                  <a:latin typeface="Times New Roman" panose="02020603050405020304" pitchFamily="18" charset="0"/>
                  <a:ea typeface="Calibri"/>
                  <a:cs typeface="Times New Roman" panose="02020603050405020304" pitchFamily="18" charset="0"/>
                  <a:sym typeface="Calibri"/>
                </a:rPr>
                <a:t>Nho</a:t>
              </a:r>
              <a:r>
                <a:rPr lang="en-US" sz="2800" kern="0" dirty="0">
                  <a:solidFill>
                    <a:schemeClr val="bg1"/>
                  </a:solidFill>
                  <a:latin typeface="Times New Roman" panose="02020603050405020304" pitchFamily="18" charset="0"/>
                  <a:ea typeface="Calibri"/>
                  <a:cs typeface="Times New Roman" panose="02020603050405020304" pitchFamily="18" charset="0"/>
                  <a:sym typeface="Calibri"/>
                </a:rPr>
                <a:t> </a:t>
              </a:r>
              <a:r>
                <a:rPr lang="en-US" sz="2800" kern="0" dirty="0" err="1">
                  <a:solidFill>
                    <a:schemeClr val="bg1"/>
                  </a:solidFill>
                  <a:latin typeface="Times New Roman" panose="02020603050405020304" pitchFamily="18" charset="0"/>
                  <a:ea typeface="Calibri"/>
                  <a:cs typeface="Times New Roman" panose="02020603050405020304" pitchFamily="18" charset="0"/>
                  <a:sym typeface="Calibri"/>
                </a:rPr>
                <a:t>giáo</a:t>
              </a:r>
              <a:endParaRPr sz="2800" kern="0" dirty="0">
                <a:solidFill>
                  <a:schemeClr val="bg1"/>
                </a:solidFill>
                <a:latin typeface="Times New Roman" panose="02020603050405020304" pitchFamily="18" charset="0"/>
                <a:ea typeface="Calibri"/>
                <a:cs typeface="Times New Roman" panose="02020603050405020304" pitchFamily="18" charset="0"/>
                <a:sym typeface="Calibri"/>
              </a:endParaRPr>
            </a:p>
          </p:txBody>
        </p:sp>
      </p:grpSp>
      <p:sp>
        <p:nvSpPr>
          <p:cNvPr id="8" name="Google Shape;334;p8">
            <a:extLst>
              <a:ext uri="{FF2B5EF4-FFF2-40B4-BE49-F238E27FC236}">
                <a16:creationId xmlns:a16="http://schemas.microsoft.com/office/drawing/2014/main" xmlns="" id="{A84F599D-FD63-451C-8819-CE80C992785C}"/>
              </a:ext>
            </a:extLst>
          </p:cNvPr>
          <p:cNvSpPr/>
          <p:nvPr/>
        </p:nvSpPr>
        <p:spPr>
          <a:xfrm>
            <a:off x="3818546" y="1482579"/>
            <a:ext cx="152400" cy="745067"/>
          </a:xfrm>
          <a:prstGeom prst="roundRect">
            <a:avLst>
              <a:gd name="adj" fmla="val 50000"/>
            </a:avLst>
          </a:prstGeom>
          <a:gradFill>
            <a:gsLst>
              <a:gs pos="0">
                <a:srgbClr val="595959"/>
              </a:gs>
              <a:gs pos="49000">
                <a:srgbClr val="F2F2F2"/>
              </a:gs>
              <a:gs pos="92000">
                <a:srgbClr val="7F7F7F"/>
              </a:gs>
              <a:gs pos="100000">
                <a:srgbClr val="7F7F7F"/>
              </a:gs>
            </a:gsLst>
            <a:lin ang="5400000" scaled="0"/>
          </a:gradFill>
          <a:ln>
            <a:noFill/>
          </a:ln>
          <a:effectLst>
            <a:outerShdw blurRad="50800" dist="38100" dir="18900000" algn="bl" rotWithShape="0">
              <a:srgbClr val="000000">
                <a:alpha val="40000"/>
              </a:srgbClr>
            </a:outerShdw>
          </a:effectLst>
        </p:spPr>
        <p:txBody>
          <a:bodyPr spcFirstLastPara="1" wrap="square" lIns="91425" tIns="45700" rIns="91425" bIns="45700" anchor="ctr" anchorCtr="0">
            <a:noAutofit/>
          </a:bodyPr>
          <a:lstStyle/>
          <a:p>
            <a:pPr algn="ctr">
              <a:buClr>
                <a:srgbClr val="000000"/>
              </a:buClr>
              <a:buFont typeface="Arial"/>
              <a:buNone/>
            </a:pPr>
            <a:endParaRPr kern="0">
              <a:solidFill>
                <a:srgbClr val="FFFFFF"/>
              </a:solidFill>
              <a:latin typeface="Calibri"/>
              <a:ea typeface="Calibri"/>
              <a:cs typeface="Calibri"/>
              <a:sym typeface="Calibri"/>
            </a:endParaRPr>
          </a:p>
        </p:txBody>
      </p:sp>
      <p:sp>
        <p:nvSpPr>
          <p:cNvPr id="9" name="Google Shape;327;p8">
            <a:extLst>
              <a:ext uri="{FF2B5EF4-FFF2-40B4-BE49-F238E27FC236}">
                <a16:creationId xmlns:a16="http://schemas.microsoft.com/office/drawing/2014/main" xmlns="" id="{08344F49-203C-4BD5-A71B-FEEC84081CA8}"/>
              </a:ext>
            </a:extLst>
          </p:cNvPr>
          <p:cNvSpPr/>
          <p:nvPr/>
        </p:nvSpPr>
        <p:spPr>
          <a:xfrm>
            <a:off x="3057378" y="2089468"/>
            <a:ext cx="4112458" cy="3104832"/>
          </a:xfrm>
          <a:prstGeom prst="roundRect">
            <a:avLst>
              <a:gd name="adj" fmla="val 16667"/>
            </a:avLst>
          </a:prstGeom>
          <a:solidFill>
            <a:schemeClr val="accent6">
              <a:lumMod val="40000"/>
              <a:lumOff val="60000"/>
            </a:schemeClr>
          </a:solidFill>
          <a:ln>
            <a:noFill/>
          </a:ln>
          <a:effectLst>
            <a:outerShdw blurRad="50800" dist="38100" dir="5400000" algn="t" rotWithShape="0">
              <a:srgbClr val="000000">
                <a:alpha val="40000"/>
              </a:srgbClr>
            </a:outerShdw>
          </a:effectLst>
        </p:spPr>
        <p:txBody>
          <a:bodyPr spcFirstLastPara="1" wrap="square" lIns="91425" tIns="45700" rIns="91425" bIns="45700" anchor="ctr" anchorCtr="0">
            <a:noAutofit/>
          </a:bodyPr>
          <a:lstStyle/>
          <a:p>
            <a:pPr algn="ctr">
              <a:buClr>
                <a:srgbClr val="000000"/>
              </a:buClr>
              <a:buFont typeface="Arial"/>
              <a:buNone/>
            </a:pPr>
            <a:r>
              <a:rPr lang="en-US" sz="2800" b="1" kern="0" dirty="0" err="1">
                <a:solidFill>
                  <a:srgbClr val="FF0000"/>
                </a:solidFill>
                <a:latin typeface="Times New Roman" panose="02020603050405020304" pitchFamily="18" charset="0"/>
                <a:ea typeface="Calibri"/>
                <a:cs typeface="Times New Roman" panose="02020603050405020304" pitchFamily="18" charset="0"/>
                <a:sym typeface="Calibri"/>
              </a:rPr>
              <a:t>Nhân</a:t>
            </a:r>
            <a:r>
              <a:rPr lang="en-US" sz="2800" b="1" kern="0" dirty="0">
                <a:solidFill>
                  <a:srgbClr val="FF0000"/>
                </a:solidFill>
                <a:latin typeface="Times New Roman" panose="02020603050405020304" pitchFamily="18" charset="0"/>
                <a:ea typeface="Calibri"/>
                <a:cs typeface="Times New Roman" panose="02020603050405020304" pitchFamily="18" charset="0"/>
                <a:sym typeface="Calibri"/>
              </a:rPr>
              <a:t> </a:t>
            </a:r>
            <a:r>
              <a:rPr lang="en-US" sz="2800" b="1" kern="0" dirty="0" err="1">
                <a:solidFill>
                  <a:srgbClr val="FF0000"/>
                </a:solidFill>
                <a:latin typeface="Times New Roman" panose="02020603050405020304" pitchFamily="18" charset="0"/>
                <a:ea typeface="Calibri"/>
                <a:cs typeface="Times New Roman" panose="02020603050405020304" pitchFamily="18" charset="0"/>
                <a:sym typeface="Calibri"/>
              </a:rPr>
              <a:t>nghĩa</a:t>
            </a:r>
            <a:r>
              <a:rPr lang="en-US" sz="2800" b="1" kern="0" dirty="0">
                <a:solidFill>
                  <a:srgbClr val="FF0000"/>
                </a:solidFill>
                <a:latin typeface="Times New Roman" panose="02020603050405020304" pitchFamily="18" charset="0"/>
                <a:ea typeface="Calibri"/>
                <a:cs typeface="Times New Roman" panose="02020603050405020304" pitchFamily="18" charset="0"/>
                <a:sym typeface="Calibri"/>
              </a:rPr>
              <a:t> </a:t>
            </a:r>
            <a:r>
              <a:rPr lang="en-US" sz="2800" kern="0" dirty="0" err="1">
                <a:latin typeface="Times New Roman" panose="02020603050405020304" pitchFamily="18" charset="0"/>
                <a:ea typeface="Calibri"/>
                <a:cs typeface="Times New Roman" panose="02020603050405020304" pitchFamily="18" charset="0"/>
                <a:sym typeface="Calibri"/>
              </a:rPr>
              <a:t>là</a:t>
            </a:r>
            <a:r>
              <a:rPr lang="en-US" sz="2800" kern="0" dirty="0">
                <a:latin typeface="Times New Roman" panose="02020603050405020304" pitchFamily="18" charset="0"/>
                <a:ea typeface="Calibri"/>
                <a:cs typeface="Times New Roman" panose="02020603050405020304" pitchFamily="18" charset="0"/>
                <a:sym typeface="Calibri"/>
              </a:rPr>
              <a:t> </a:t>
            </a:r>
            <a:r>
              <a:rPr lang="en-US" sz="2800" kern="0" dirty="0" err="1">
                <a:latin typeface="Times New Roman" panose="02020603050405020304" pitchFamily="18" charset="0"/>
                <a:ea typeface="Calibri"/>
                <a:cs typeface="Times New Roman" panose="02020603050405020304" pitchFamily="18" charset="0"/>
                <a:sym typeface="Calibri"/>
              </a:rPr>
              <a:t>mối</a:t>
            </a:r>
            <a:r>
              <a:rPr lang="en-US" sz="2800" kern="0" dirty="0">
                <a:latin typeface="Times New Roman" panose="02020603050405020304" pitchFamily="18" charset="0"/>
                <a:ea typeface="Calibri"/>
                <a:cs typeface="Times New Roman" panose="02020603050405020304" pitchFamily="18" charset="0"/>
                <a:sym typeface="Calibri"/>
              </a:rPr>
              <a:t> </a:t>
            </a:r>
            <a:r>
              <a:rPr lang="en-US" sz="2800" kern="0" dirty="0" err="1">
                <a:latin typeface="Times New Roman" panose="02020603050405020304" pitchFamily="18" charset="0"/>
                <a:ea typeface="Calibri"/>
                <a:cs typeface="Times New Roman" panose="02020603050405020304" pitchFamily="18" charset="0"/>
                <a:sym typeface="Calibri"/>
              </a:rPr>
              <a:t>quan</a:t>
            </a:r>
            <a:r>
              <a:rPr lang="en-US" sz="2800" kern="0" dirty="0">
                <a:latin typeface="Times New Roman" panose="02020603050405020304" pitchFamily="18" charset="0"/>
                <a:ea typeface="Calibri"/>
                <a:cs typeface="Times New Roman" panose="02020603050405020304" pitchFamily="18" charset="0"/>
                <a:sym typeface="Calibri"/>
              </a:rPr>
              <a:t> </a:t>
            </a:r>
            <a:r>
              <a:rPr lang="en-US" sz="2800" kern="0" dirty="0" err="1">
                <a:latin typeface="Times New Roman" panose="02020603050405020304" pitchFamily="18" charset="0"/>
                <a:ea typeface="Calibri"/>
                <a:cs typeface="Times New Roman" panose="02020603050405020304" pitchFamily="18" charset="0"/>
                <a:sym typeface="Calibri"/>
              </a:rPr>
              <a:t>hệ</a:t>
            </a:r>
            <a:r>
              <a:rPr lang="en-US" sz="2800" kern="0" dirty="0">
                <a:latin typeface="Times New Roman" panose="02020603050405020304" pitchFamily="18" charset="0"/>
                <a:ea typeface="Calibri"/>
                <a:cs typeface="Times New Roman" panose="02020603050405020304" pitchFamily="18" charset="0"/>
                <a:sym typeface="Calibri"/>
              </a:rPr>
              <a:t> </a:t>
            </a:r>
            <a:r>
              <a:rPr lang="en-US" sz="2800" kern="0" dirty="0" err="1">
                <a:latin typeface="Times New Roman" panose="02020603050405020304" pitchFamily="18" charset="0"/>
                <a:ea typeface="Calibri"/>
                <a:cs typeface="Times New Roman" panose="02020603050405020304" pitchFamily="18" charset="0"/>
                <a:sym typeface="Calibri"/>
              </a:rPr>
              <a:t>tốt</a:t>
            </a:r>
            <a:r>
              <a:rPr lang="en-US" sz="2800" kern="0" dirty="0">
                <a:latin typeface="Times New Roman" panose="02020603050405020304" pitchFamily="18" charset="0"/>
                <a:ea typeface="Calibri"/>
                <a:cs typeface="Times New Roman" panose="02020603050405020304" pitchFamily="18" charset="0"/>
                <a:sym typeface="Calibri"/>
              </a:rPr>
              <a:t> </a:t>
            </a:r>
            <a:r>
              <a:rPr lang="en-US" sz="2800" kern="0" dirty="0" err="1">
                <a:latin typeface="Times New Roman" panose="02020603050405020304" pitchFamily="18" charset="0"/>
                <a:ea typeface="Calibri"/>
                <a:cs typeface="Times New Roman" panose="02020603050405020304" pitchFamily="18" charset="0"/>
                <a:sym typeface="Calibri"/>
              </a:rPr>
              <a:t>đẹp</a:t>
            </a:r>
            <a:r>
              <a:rPr lang="en-US" sz="2800" kern="0" dirty="0">
                <a:latin typeface="Times New Roman" panose="02020603050405020304" pitchFamily="18" charset="0"/>
                <a:ea typeface="Calibri"/>
                <a:cs typeface="Times New Roman" panose="02020603050405020304" pitchFamily="18" charset="0"/>
                <a:sym typeface="Calibri"/>
              </a:rPr>
              <a:t> </a:t>
            </a:r>
            <a:r>
              <a:rPr lang="en-US" sz="2800" kern="0" dirty="0" err="1">
                <a:latin typeface="Times New Roman" panose="02020603050405020304" pitchFamily="18" charset="0"/>
                <a:ea typeface="Calibri"/>
                <a:cs typeface="Times New Roman" panose="02020603050405020304" pitchFamily="18" charset="0"/>
                <a:sym typeface="Calibri"/>
              </a:rPr>
              <a:t>giữa</a:t>
            </a:r>
            <a:r>
              <a:rPr lang="en-US" sz="2800" kern="0" dirty="0">
                <a:latin typeface="Times New Roman" panose="02020603050405020304" pitchFamily="18" charset="0"/>
                <a:ea typeface="Calibri"/>
                <a:cs typeface="Times New Roman" panose="02020603050405020304" pitchFamily="18" charset="0"/>
                <a:sym typeface="Calibri"/>
              </a:rPr>
              <a:t> </a:t>
            </a:r>
            <a:r>
              <a:rPr lang="en-US" sz="2800" kern="0" dirty="0" err="1">
                <a:latin typeface="Times New Roman" panose="02020603050405020304" pitchFamily="18" charset="0"/>
                <a:ea typeface="Calibri"/>
                <a:cs typeface="Times New Roman" panose="02020603050405020304" pitchFamily="18" charset="0"/>
                <a:sym typeface="Calibri"/>
              </a:rPr>
              <a:t>người</a:t>
            </a:r>
            <a:r>
              <a:rPr lang="en-US" sz="2800" kern="0" dirty="0">
                <a:latin typeface="Times New Roman" panose="02020603050405020304" pitchFamily="18" charset="0"/>
                <a:ea typeface="Calibri"/>
                <a:cs typeface="Times New Roman" panose="02020603050405020304" pitchFamily="18" charset="0"/>
                <a:sym typeface="Calibri"/>
              </a:rPr>
              <a:t> </a:t>
            </a:r>
            <a:r>
              <a:rPr lang="en-US" sz="2800" kern="0" dirty="0" err="1">
                <a:latin typeface="Times New Roman" panose="02020603050405020304" pitchFamily="18" charset="0"/>
                <a:ea typeface="Calibri"/>
                <a:cs typeface="Times New Roman" panose="02020603050405020304" pitchFamily="18" charset="0"/>
                <a:sym typeface="Calibri"/>
              </a:rPr>
              <a:t>với</a:t>
            </a:r>
            <a:r>
              <a:rPr lang="en-US" sz="2800" kern="0" dirty="0">
                <a:latin typeface="Times New Roman" panose="02020603050405020304" pitchFamily="18" charset="0"/>
                <a:ea typeface="Calibri"/>
                <a:cs typeface="Times New Roman" panose="02020603050405020304" pitchFamily="18" charset="0"/>
                <a:sym typeface="Calibri"/>
              </a:rPr>
              <a:t> </a:t>
            </a:r>
            <a:r>
              <a:rPr lang="en-US" sz="2800" kern="0" dirty="0" err="1">
                <a:latin typeface="Times New Roman" panose="02020603050405020304" pitchFamily="18" charset="0"/>
                <a:ea typeface="Calibri"/>
                <a:cs typeface="Times New Roman" panose="02020603050405020304" pitchFamily="18" charset="0"/>
                <a:sym typeface="Calibri"/>
              </a:rPr>
              <a:t>người</a:t>
            </a:r>
            <a:r>
              <a:rPr lang="en-US" sz="2800" kern="0" dirty="0">
                <a:latin typeface="Times New Roman" panose="02020603050405020304" pitchFamily="18" charset="0"/>
                <a:ea typeface="Calibri"/>
                <a:cs typeface="Times New Roman" panose="02020603050405020304" pitchFamily="18" charset="0"/>
                <a:sym typeface="Calibri"/>
              </a:rPr>
              <a:t> </a:t>
            </a:r>
            <a:r>
              <a:rPr lang="en-US" sz="2800" kern="0" dirty="0" err="1">
                <a:latin typeface="Times New Roman" panose="02020603050405020304" pitchFamily="18" charset="0"/>
                <a:ea typeface="Calibri"/>
                <a:cs typeface="Times New Roman" panose="02020603050405020304" pitchFamily="18" charset="0"/>
                <a:sym typeface="Calibri"/>
              </a:rPr>
              <a:t>trên</a:t>
            </a:r>
            <a:r>
              <a:rPr lang="en-US" sz="2800" kern="0" dirty="0">
                <a:latin typeface="Times New Roman" panose="02020603050405020304" pitchFamily="18" charset="0"/>
                <a:ea typeface="Calibri"/>
                <a:cs typeface="Times New Roman" panose="02020603050405020304" pitchFamily="18" charset="0"/>
                <a:sym typeface="Calibri"/>
              </a:rPr>
              <a:t> </a:t>
            </a:r>
            <a:r>
              <a:rPr lang="en-US" sz="2800" kern="0" dirty="0" err="1">
                <a:latin typeface="Times New Roman" panose="02020603050405020304" pitchFamily="18" charset="0"/>
                <a:ea typeface="Calibri"/>
                <a:cs typeface="Times New Roman" panose="02020603050405020304" pitchFamily="18" charset="0"/>
                <a:sym typeface="Calibri"/>
              </a:rPr>
              <a:t>cơ</a:t>
            </a:r>
            <a:r>
              <a:rPr lang="en-US" sz="2800" kern="0" dirty="0">
                <a:latin typeface="Times New Roman" panose="02020603050405020304" pitchFamily="18" charset="0"/>
                <a:ea typeface="Calibri"/>
                <a:cs typeface="Times New Roman" panose="02020603050405020304" pitchFamily="18" charset="0"/>
                <a:sym typeface="Calibri"/>
              </a:rPr>
              <a:t> </a:t>
            </a:r>
            <a:r>
              <a:rPr lang="en-US" sz="2800" kern="0" dirty="0" err="1">
                <a:latin typeface="Times New Roman" panose="02020603050405020304" pitchFamily="18" charset="0"/>
                <a:ea typeface="Calibri"/>
                <a:cs typeface="Times New Roman" panose="02020603050405020304" pitchFamily="18" charset="0"/>
                <a:sym typeface="Calibri"/>
              </a:rPr>
              <a:t>sở</a:t>
            </a:r>
            <a:r>
              <a:rPr lang="en-US" sz="2800" kern="0" dirty="0">
                <a:latin typeface="Times New Roman" panose="02020603050405020304" pitchFamily="18" charset="0"/>
                <a:ea typeface="Calibri"/>
                <a:cs typeface="Times New Roman" panose="02020603050405020304" pitchFamily="18" charset="0"/>
                <a:sym typeface="Calibri"/>
              </a:rPr>
              <a:t> </a:t>
            </a:r>
            <a:r>
              <a:rPr lang="en-US" sz="2800" kern="0" dirty="0" err="1">
                <a:latin typeface="Times New Roman" panose="02020603050405020304" pitchFamily="18" charset="0"/>
                <a:ea typeface="Calibri"/>
                <a:cs typeface="Times New Roman" panose="02020603050405020304" pitchFamily="18" charset="0"/>
                <a:sym typeface="Calibri"/>
              </a:rPr>
              <a:t>tình</a:t>
            </a:r>
            <a:r>
              <a:rPr lang="en-US" sz="2800" kern="0" dirty="0">
                <a:latin typeface="Times New Roman" panose="02020603050405020304" pitchFamily="18" charset="0"/>
                <a:ea typeface="Calibri"/>
                <a:cs typeface="Times New Roman" panose="02020603050405020304" pitchFamily="18" charset="0"/>
                <a:sym typeface="Calibri"/>
              </a:rPr>
              <a:t> </a:t>
            </a:r>
            <a:r>
              <a:rPr lang="en-US" sz="2800" kern="0" dirty="0" err="1">
                <a:latin typeface="Times New Roman" panose="02020603050405020304" pitchFamily="18" charset="0"/>
                <a:ea typeface="Calibri"/>
                <a:cs typeface="Times New Roman" panose="02020603050405020304" pitchFamily="18" charset="0"/>
                <a:sym typeface="Calibri"/>
              </a:rPr>
              <a:t>thương</a:t>
            </a:r>
            <a:r>
              <a:rPr lang="en-US" sz="2800" kern="0" dirty="0">
                <a:latin typeface="Times New Roman" panose="02020603050405020304" pitchFamily="18" charset="0"/>
                <a:ea typeface="Calibri"/>
                <a:cs typeface="Times New Roman" panose="02020603050405020304" pitchFamily="18" charset="0"/>
                <a:sym typeface="Calibri"/>
              </a:rPr>
              <a:t> </a:t>
            </a:r>
            <a:r>
              <a:rPr lang="en-US" sz="2800" kern="0" dirty="0" err="1">
                <a:latin typeface="Times New Roman" panose="02020603050405020304" pitchFamily="18" charset="0"/>
                <a:ea typeface="Calibri"/>
                <a:cs typeface="Times New Roman" panose="02020603050405020304" pitchFamily="18" charset="0"/>
                <a:sym typeface="Calibri"/>
              </a:rPr>
              <a:t>và</a:t>
            </a:r>
            <a:r>
              <a:rPr lang="en-US" sz="2800" kern="0" dirty="0">
                <a:latin typeface="Times New Roman" panose="02020603050405020304" pitchFamily="18" charset="0"/>
                <a:ea typeface="Calibri"/>
                <a:cs typeface="Times New Roman" panose="02020603050405020304" pitchFamily="18" charset="0"/>
                <a:sym typeface="Calibri"/>
              </a:rPr>
              <a:t> </a:t>
            </a:r>
            <a:r>
              <a:rPr lang="en-US" sz="2800" kern="0" dirty="0" err="1">
                <a:latin typeface="Times New Roman" panose="02020603050405020304" pitchFamily="18" charset="0"/>
                <a:ea typeface="Calibri"/>
                <a:cs typeface="Times New Roman" panose="02020603050405020304" pitchFamily="18" charset="0"/>
                <a:sym typeface="Calibri"/>
              </a:rPr>
              <a:t>đạo</a:t>
            </a:r>
            <a:r>
              <a:rPr lang="en-US" sz="2800" kern="0" dirty="0">
                <a:latin typeface="Times New Roman" panose="02020603050405020304" pitchFamily="18" charset="0"/>
                <a:ea typeface="Calibri"/>
                <a:cs typeface="Times New Roman" panose="02020603050405020304" pitchFamily="18" charset="0"/>
                <a:sym typeface="Calibri"/>
              </a:rPr>
              <a:t> </a:t>
            </a:r>
            <a:r>
              <a:rPr lang="en-US" sz="2800" kern="0" dirty="0" err="1">
                <a:latin typeface="Times New Roman" panose="02020603050405020304" pitchFamily="18" charset="0"/>
                <a:ea typeface="Calibri"/>
                <a:cs typeface="Times New Roman" panose="02020603050405020304" pitchFamily="18" charset="0"/>
                <a:sym typeface="Calibri"/>
              </a:rPr>
              <a:t>lí</a:t>
            </a:r>
            <a:endParaRPr sz="2800" kern="0" dirty="0">
              <a:latin typeface="Times New Roman" panose="02020603050405020304" pitchFamily="18" charset="0"/>
              <a:ea typeface="Calibri"/>
              <a:cs typeface="Times New Roman" panose="02020603050405020304" pitchFamily="18" charset="0"/>
              <a:sym typeface="Calibri"/>
            </a:endParaRPr>
          </a:p>
        </p:txBody>
      </p:sp>
      <p:sp>
        <p:nvSpPr>
          <p:cNvPr id="10" name="Google Shape;337;p8">
            <a:extLst>
              <a:ext uri="{FF2B5EF4-FFF2-40B4-BE49-F238E27FC236}">
                <a16:creationId xmlns:a16="http://schemas.microsoft.com/office/drawing/2014/main" xmlns="" id="{DF7D1F2C-770F-4E72-A3B3-46BCA21096E3}"/>
              </a:ext>
            </a:extLst>
          </p:cNvPr>
          <p:cNvSpPr/>
          <p:nvPr/>
        </p:nvSpPr>
        <p:spPr>
          <a:xfrm>
            <a:off x="6252528" y="1509864"/>
            <a:ext cx="152400" cy="745067"/>
          </a:xfrm>
          <a:prstGeom prst="roundRect">
            <a:avLst>
              <a:gd name="adj" fmla="val 50000"/>
            </a:avLst>
          </a:prstGeom>
          <a:gradFill>
            <a:gsLst>
              <a:gs pos="0">
                <a:srgbClr val="595959"/>
              </a:gs>
              <a:gs pos="49000">
                <a:srgbClr val="F2F2F2"/>
              </a:gs>
              <a:gs pos="92000">
                <a:srgbClr val="7F7F7F"/>
              </a:gs>
              <a:gs pos="100000">
                <a:srgbClr val="7F7F7F"/>
              </a:gs>
            </a:gsLst>
            <a:lin ang="5400000" scaled="0"/>
          </a:gradFill>
          <a:ln>
            <a:noFill/>
          </a:ln>
          <a:effectLst>
            <a:outerShdw blurRad="50800" dist="38100" dir="18900000" algn="bl" rotWithShape="0">
              <a:srgbClr val="000000">
                <a:alpha val="40000"/>
              </a:srgbClr>
            </a:outerShdw>
          </a:effectLst>
        </p:spPr>
        <p:txBody>
          <a:bodyPr spcFirstLastPara="1" wrap="square" lIns="91425" tIns="45700" rIns="91425" bIns="45700" anchor="ctr" anchorCtr="0">
            <a:noAutofit/>
          </a:bodyPr>
          <a:lstStyle/>
          <a:p>
            <a:pPr algn="ctr">
              <a:buClr>
                <a:srgbClr val="000000"/>
              </a:buClr>
              <a:buFont typeface="Arial"/>
              <a:buNone/>
            </a:pPr>
            <a:endParaRPr kern="0">
              <a:solidFill>
                <a:srgbClr val="FFFFFF"/>
              </a:solidFill>
              <a:latin typeface="Calibri"/>
              <a:ea typeface="Calibri"/>
              <a:cs typeface="Calibri"/>
              <a:sym typeface="Calibri"/>
            </a:endParaRPr>
          </a:p>
        </p:txBody>
      </p:sp>
      <p:grpSp>
        <p:nvGrpSpPr>
          <p:cNvPr id="11" name="Google Shape;323;p8">
            <a:extLst>
              <a:ext uri="{FF2B5EF4-FFF2-40B4-BE49-F238E27FC236}">
                <a16:creationId xmlns:a16="http://schemas.microsoft.com/office/drawing/2014/main" xmlns="" id="{18C913DD-BCEE-4B5C-8C8A-5FE2C9950075}"/>
              </a:ext>
            </a:extLst>
          </p:cNvPr>
          <p:cNvGrpSpPr/>
          <p:nvPr/>
        </p:nvGrpSpPr>
        <p:grpSpPr>
          <a:xfrm>
            <a:off x="7289800" y="229287"/>
            <a:ext cx="4686301" cy="1524564"/>
            <a:chOff x="4440765" y="1016000"/>
            <a:chExt cx="3471334" cy="2142065"/>
          </a:xfrm>
        </p:grpSpPr>
        <p:sp>
          <p:nvSpPr>
            <p:cNvPr id="12" name="Google Shape;324;p8">
              <a:extLst>
                <a:ext uri="{FF2B5EF4-FFF2-40B4-BE49-F238E27FC236}">
                  <a16:creationId xmlns:a16="http://schemas.microsoft.com/office/drawing/2014/main" xmlns="" id="{515332F1-F30F-4108-9BBA-8274CC56F193}"/>
                </a:ext>
              </a:extLst>
            </p:cNvPr>
            <p:cNvSpPr/>
            <p:nvPr/>
          </p:nvSpPr>
          <p:spPr>
            <a:xfrm>
              <a:off x="4440765" y="1016000"/>
              <a:ext cx="3471334" cy="2142065"/>
            </a:xfrm>
            <a:prstGeom prst="roundRect">
              <a:avLst>
                <a:gd name="adj" fmla="val 16667"/>
              </a:avLst>
            </a:prstGeom>
            <a:solidFill>
              <a:schemeClr val="accent3">
                <a:lumMod val="75000"/>
              </a:schemeClr>
            </a:solidFill>
            <a:ln>
              <a:noFill/>
            </a:ln>
            <a:effectLst>
              <a:outerShdw blurRad="50800" dist="38100" dir="5400000" algn="t" rotWithShape="0">
                <a:srgbClr val="000000">
                  <a:alpha val="40000"/>
                </a:srgbClr>
              </a:outerShdw>
            </a:effectLst>
          </p:spPr>
          <p:txBody>
            <a:bodyPr spcFirstLastPara="1" wrap="square" lIns="91425" tIns="45700" rIns="91425" bIns="45700" anchor="ctr" anchorCtr="0">
              <a:noAutofit/>
            </a:bodyPr>
            <a:lstStyle/>
            <a:p>
              <a:pPr algn="ctr">
                <a:buClr>
                  <a:srgbClr val="000000"/>
                </a:buClr>
                <a:buFont typeface="Arial"/>
                <a:buNone/>
              </a:pPr>
              <a:endParaRPr kern="0">
                <a:solidFill>
                  <a:srgbClr val="FFFFFF"/>
                </a:solidFill>
                <a:latin typeface="Calibri"/>
                <a:ea typeface="Calibri"/>
                <a:cs typeface="Calibri"/>
                <a:sym typeface="Calibri"/>
              </a:endParaRPr>
            </a:p>
          </p:txBody>
        </p:sp>
        <p:sp>
          <p:nvSpPr>
            <p:cNvPr id="13" name="Google Shape;325;p8">
              <a:extLst>
                <a:ext uri="{FF2B5EF4-FFF2-40B4-BE49-F238E27FC236}">
                  <a16:creationId xmlns:a16="http://schemas.microsoft.com/office/drawing/2014/main" xmlns="" id="{77445927-12E3-49E7-8721-5106612E29CE}"/>
                </a:ext>
              </a:extLst>
            </p:cNvPr>
            <p:cNvSpPr txBox="1"/>
            <p:nvPr/>
          </p:nvSpPr>
          <p:spPr>
            <a:xfrm>
              <a:off x="4567764" y="1719490"/>
              <a:ext cx="3217334" cy="735086"/>
            </a:xfrm>
            <a:prstGeom prst="rect">
              <a:avLst/>
            </a:prstGeom>
            <a:noFill/>
            <a:ln>
              <a:noFill/>
            </a:ln>
          </p:spPr>
          <p:txBody>
            <a:bodyPr spcFirstLastPara="1" wrap="square" lIns="91425" tIns="45700" rIns="91425" bIns="45700" anchor="t" anchorCtr="0">
              <a:spAutoFit/>
            </a:bodyPr>
            <a:lstStyle/>
            <a:p>
              <a:pPr>
                <a:buClr>
                  <a:srgbClr val="000000"/>
                </a:buClr>
                <a:buFont typeface="Arial"/>
                <a:buNone/>
              </a:pPr>
              <a:r>
                <a:rPr lang="en-BZ" sz="2800" kern="0" dirty="0">
                  <a:solidFill>
                    <a:srgbClr val="000000"/>
                  </a:solidFill>
                  <a:latin typeface="Times New Roman" panose="02020603050405020304" pitchFamily="18" charset="0"/>
                  <a:cs typeface="Times New Roman" panose="02020603050405020304" pitchFamily="18" charset="0"/>
                  <a:sym typeface="Calibri"/>
                </a:rPr>
                <a:t>Quan </a:t>
              </a:r>
              <a:r>
                <a:rPr lang="en-BZ" sz="2800" kern="0" dirty="0" err="1">
                  <a:solidFill>
                    <a:srgbClr val="000000"/>
                  </a:solidFill>
                  <a:latin typeface="Times New Roman" panose="02020603050405020304" pitchFamily="18" charset="0"/>
                  <a:cs typeface="Times New Roman" panose="02020603050405020304" pitchFamily="18" charset="0"/>
                  <a:sym typeface="Calibri"/>
                </a:rPr>
                <a:t>niệm</a:t>
              </a:r>
              <a:r>
                <a:rPr lang="en-BZ" sz="2800" kern="0" dirty="0">
                  <a:solidFill>
                    <a:srgbClr val="000000"/>
                  </a:solidFill>
                  <a:latin typeface="Times New Roman" panose="02020603050405020304" pitchFamily="18" charset="0"/>
                  <a:cs typeface="Times New Roman" panose="02020603050405020304" pitchFamily="18" charset="0"/>
                  <a:sym typeface="Calibri"/>
                </a:rPr>
                <a:t> </a:t>
              </a:r>
              <a:r>
                <a:rPr lang="en-BZ" sz="2800" kern="0" dirty="0" err="1">
                  <a:solidFill>
                    <a:srgbClr val="000000"/>
                  </a:solidFill>
                  <a:latin typeface="Times New Roman" panose="02020603050405020304" pitchFamily="18" charset="0"/>
                  <a:cs typeface="Times New Roman" panose="02020603050405020304" pitchFamily="18" charset="0"/>
                  <a:sym typeface="Calibri"/>
                </a:rPr>
                <a:t>của</a:t>
              </a:r>
              <a:r>
                <a:rPr lang="en-BZ" sz="2800" kern="0" dirty="0">
                  <a:solidFill>
                    <a:srgbClr val="000000"/>
                  </a:solidFill>
                  <a:latin typeface="Times New Roman" panose="02020603050405020304" pitchFamily="18" charset="0"/>
                  <a:cs typeface="Times New Roman" panose="02020603050405020304" pitchFamily="18" charset="0"/>
                  <a:sym typeface="Calibri"/>
                </a:rPr>
                <a:t> </a:t>
              </a:r>
              <a:r>
                <a:rPr lang="en-BZ" sz="2800" kern="0" dirty="0" err="1">
                  <a:solidFill>
                    <a:srgbClr val="000000"/>
                  </a:solidFill>
                  <a:latin typeface="Times New Roman" panose="02020603050405020304" pitchFamily="18" charset="0"/>
                  <a:cs typeface="Times New Roman" panose="02020603050405020304" pitchFamily="18" charset="0"/>
                  <a:sym typeface="Calibri"/>
                </a:rPr>
                <a:t>Nguyễn</a:t>
              </a:r>
              <a:r>
                <a:rPr lang="en-BZ" sz="2800" kern="0" dirty="0">
                  <a:solidFill>
                    <a:srgbClr val="000000"/>
                  </a:solidFill>
                  <a:latin typeface="Times New Roman" panose="02020603050405020304" pitchFamily="18" charset="0"/>
                  <a:cs typeface="Times New Roman" panose="02020603050405020304" pitchFamily="18" charset="0"/>
                  <a:sym typeface="Calibri"/>
                </a:rPr>
                <a:t> </a:t>
              </a:r>
              <a:r>
                <a:rPr lang="en-BZ" sz="2800" kern="0" dirty="0" err="1">
                  <a:solidFill>
                    <a:srgbClr val="000000"/>
                  </a:solidFill>
                  <a:latin typeface="Times New Roman" panose="02020603050405020304" pitchFamily="18" charset="0"/>
                  <a:cs typeface="Times New Roman" panose="02020603050405020304" pitchFamily="18" charset="0"/>
                  <a:sym typeface="Calibri"/>
                </a:rPr>
                <a:t>Trãi</a:t>
              </a:r>
              <a:r>
                <a:rPr lang="en-BZ" sz="2800" kern="0" dirty="0">
                  <a:solidFill>
                    <a:srgbClr val="000000"/>
                  </a:solidFill>
                  <a:latin typeface="Times New Roman" panose="02020603050405020304" pitchFamily="18" charset="0"/>
                  <a:cs typeface="Times New Roman" panose="02020603050405020304" pitchFamily="18" charset="0"/>
                  <a:sym typeface="Calibri"/>
                </a:rPr>
                <a:t>  </a:t>
              </a:r>
              <a:endParaRPr sz="2800" kern="0" dirty="0">
                <a:solidFill>
                  <a:srgbClr val="000000"/>
                </a:solidFill>
                <a:latin typeface="Times New Roman" panose="02020603050405020304" pitchFamily="18" charset="0"/>
                <a:cs typeface="Times New Roman" panose="02020603050405020304" pitchFamily="18" charset="0"/>
                <a:sym typeface="Arial"/>
              </a:endParaRPr>
            </a:p>
          </p:txBody>
        </p:sp>
      </p:grpSp>
      <p:sp>
        <p:nvSpPr>
          <p:cNvPr id="14" name="Google Shape;321;p8">
            <a:extLst>
              <a:ext uri="{FF2B5EF4-FFF2-40B4-BE49-F238E27FC236}">
                <a16:creationId xmlns:a16="http://schemas.microsoft.com/office/drawing/2014/main" xmlns="" id="{56FB60A5-94B3-4B60-A4B6-CBC41D3902F1}"/>
              </a:ext>
            </a:extLst>
          </p:cNvPr>
          <p:cNvSpPr/>
          <p:nvPr/>
        </p:nvSpPr>
        <p:spPr>
          <a:xfrm>
            <a:off x="7289801" y="2126383"/>
            <a:ext cx="4902200" cy="4731616"/>
          </a:xfrm>
          <a:prstGeom prst="roundRect">
            <a:avLst>
              <a:gd name="adj" fmla="val 16667"/>
            </a:avLst>
          </a:prstGeom>
          <a:solidFill>
            <a:schemeClr val="accent3">
              <a:lumMod val="60000"/>
              <a:lumOff val="40000"/>
            </a:schemeClr>
          </a:solidFill>
          <a:ln>
            <a:noFill/>
          </a:ln>
          <a:effectLst>
            <a:outerShdw blurRad="50800" dist="38100" dir="5400000" algn="t" rotWithShape="0">
              <a:srgbClr val="000000">
                <a:alpha val="40000"/>
              </a:srgbClr>
            </a:outerShdw>
          </a:effectLst>
        </p:spPr>
        <p:txBody>
          <a:bodyPr spcFirstLastPara="1" wrap="square" lIns="91425" tIns="45700" rIns="91425" bIns="45700" anchor="ctr" anchorCtr="0">
            <a:noAutofit/>
          </a:bodyPr>
          <a:lstStyle/>
          <a:p>
            <a:pPr marL="342900" indent="-342900">
              <a:buClr>
                <a:srgbClr val="000000"/>
              </a:buClr>
              <a:buFontTx/>
              <a:buChar char="-"/>
            </a:pPr>
            <a:r>
              <a:rPr lang="en-US" sz="2400" b="1" kern="0" dirty="0" err="1">
                <a:latin typeface="Times New Roman" panose="02020603050405020304" pitchFamily="18" charset="0"/>
                <a:ea typeface="Calibri"/>
                <a:cs typeface="Times New Roman" panose="02020603050405020304" pitchFamily="18" charset="0"/>
                <a:sym typeface="Calibri"/>
              </a:rPr>
              <a:t>Cốt</a:t>
            </a:r>
            <a:r>
              <a:rPr lang="en-US" sz="2400" b="1" kern="0" dirty="0">
                <a:latin typeface="Times New Roman" panose="02020603050405020304" pitchFamily="18" charset="0"/>
                <a:ea typeface="Calibri"/>
                <a:cs typeface="Times New Roman" panose="02020603050405020304" pitchFamily="18" charset="0"/>
                <a:sym typeface="Calibri"/>
              </a:rPr>
              <a:t> </a:t>
            </a:r>
            <a:r>
              <a:rPr lang="en-US" sz="2400" b="1" kern="0" dirty="0" err="1">
                <a:latin typeface="Times New Roman" panose="02020603050405020304" pitchFamily="18" charset="0"/>
                <a:ea typeface="Calibri"/>
                <a:cs typeface="Times New Roman" panose="02020603050405020304" pitchFamily="18" charset="0"/>
                <a:sym typeface="Calibri"/>
              </a:rPr>
              <a:t>lõi</a:t>
            </a:r>
            <a:r>
              <a:rPr lang="en-US" sz="2400" b="1" kern="0" dirty="0">
                <a:latin typeface="Times New Roman" panose="02020603050405020304" pitchFamily="18" charset="0"/>
                <a:ea typeface="Calibri"/>
                <a:cs typeface="Times New Roman" panose="02020603050405020304" pitchFamily="18" charset="0"/>
                <a:sym typeface="Calibri"/>
              </a:rPr>
              <a:t> </a:t>
            </a:r>
            <a:r>
              <a:rPr lang="en-US" sz="2400" b="1" kern="0" dirty="0" err="1">
                <a:latin typeface="Times New Roman" panose="02020603050405020304" pitchFamily="18" charset="0"/>
                <a:ea typeface="Calibri"/>
                <a:cs typeface="Times New Roman" panose="02020603050405020304" pitchFamily="18" charset="0"/>
                <a:sym typeface="Calibri"/>
              </a:rPr>
              <a:t>tư</a:t>
            </a:r>
            <a:r>
              <a:rPr lang="en-US" sz="2400" b="1" kern="0" dirty="0">
                <a:latin typeface="Times New Roman" panose="02020603050405020304" pitchFamily="18" charset="0"/>
                <a:ea typeface="Calibri"/>
                <a:cs typeface="Times New Roman" panose="02020603050405020304" pitchFamily="18" charset="0"/>
                <a:sym typeface="Calibri"/>
              </a:rPr>
              <a:t> </a:t>
            </a:r>
            <a:r>
              <a:rPr lang="en-US" sz="2400" b="1" kern="0" dirty="0" err="1">
                <a:latin typeface="Times New Roman" panose="02020603050405020304" pitchFamily="18" charset="0"/>
                <a:ea typeface="Calibri"/>
                <a:cs typeface="Times New Roman" panose="02020603050405020304" pitchFamily="18" charset="0"/>
                <a:sym typeface="Calibri"/>
              </a:rPr>
              <a:t>tưởng</a:t>
            </a:r>
            <a:r>
              <a:rPr lang="en-US" sz="2400" b="1" kern="0" dirty="0">
                <a:latin typeface="Times New Roman" panose="02020603050405020304" pitchFamily="18" charset="0"/>
                <a:ea typeface="Calibri"/>
                <a:cs typeface="Times New Roman" panose="02020603050405020304" pitchFamily="18" charset="0"/>
                <a:sym typeface="Calibri"/>
              </a:rPr>
              <a:t> </a:t>
            </a:r>
            <a:r>
              <a:rPr lang="en-US" sz="2400" b="1" kern="0" dirty="0" err="1">
                <a:latin typeface="Times New Roman" panose="02020603050405020304" pitchFamily="18" charset="0"/>
                <a:ea typeface="Calibri"/>
                <a:cs typeface="Times New Roman" panose="02020603050405020304" pitchFamily="18" charset="0"/>
                <a:sym typeface="Calibri"/>
              </a:rPr>
              <a:t>nhân</a:t>
            </a:r>
            <a:r>
              <a:rPr lang="en-US" sz="2400" b="1" kern="0" dirty="0">
                <a:latin typeface="Times New Roman" panose="02020603050405020304" pitchFamily="18" charset="0"/>
                <a:ea typeface="Calibri"/>
                <a:cs typeface="Times New Roman" panose="02020603050405020304" pitchFamily="18" charset="0"/>
                <a:sym typeface="Calibri"/>
              </a:rPr>
              <a:t> </a:t>
            </a:r>
            <a:r>
              <a:rPr lang="en-US" sz="2400" b="1" kern="0" dirty="0" err="1">
                <a:latin typeface="Times New Roman" panose="02020603050405020304" pitchFamily="18" charset="0"/>
                <a:ea typeface="Calibri"/>
                <a:cs typeface="Times New Roman" panose="02020603050405020304" pitchFamily="18" charset="0"/>
                <a:sym typeface="Calibri"/>
              </a:rPr>
              <a:t>nghĩa</a:t>
            </a:r>
            <a:r>
              <a:rPr lang="en-US" sz="2400" b="1" kern="0" dirty="0">
                <a:latin typeface="Times New Roman" panose="02020603050405020304" pitchFamily="18" charset="0"/>
                <a:ea typeface="Calibri"/>
                <a:cs typeface="Times New Roman" panose="02020603050405020304" pitchFamily="18" charset="0"/>
                <a:sym typeface="Calibri"/>
              </a:rPr>
              <a:t> </a:t>
            </a:r>
            <a:r>
              <a:rPr lang="en-US" sz="2400" b="1" kern="0" dirty="0" err="1">
                <a:latin typeface="Times New Roman" panose="02020603050405020304" pitchFamily="18" charset="0"/>
                <a:ea typeface="Calibri"/>
                <a:cs typeface="Times New Roman" panose="02020603050405020304" pitchFamily="18" charset="0"/>
                <a:sym typeface="Calibri"/>
              </a:rPr>
              <a:t>của</a:t>
            </a:r>
            <a:r>
              <a:rPr lang="en-US" sz="2400" b="1" kern="0" dirty="0">
                <a:latin typeface="Times New Roman" panose="02020603050405020304" pitchFamily="18" charset="0"/>
                <a:ea typeface="Calibri"/>
                <a:cs typeface="Times New Roman" panose="02020603050405020304" pitchFamily="18" charset="0"/>
                <a:sym typeface="Calibri"/>
              </a:rPr>
              <a:t> </a:t>
            </a:r>
            <a:r>
              <a:rPr lang="en-US" sz="2400" b="1" kern="0" dirty="0" err="1">
                <a:latin typeface="Times New Roman" panose="02020603050405020304" pitchFamily="18" charset="0"/>
                <a:ea typeface="Calibri"/>
                <a:cs typeface="Times New Roman" panose="02020603050405020304" pitchFamily="18" charset="0"/>
                <a:sym typeface="Calibri"/>
              </a:rPr>
              <a:t>Nguyễn</a:t>
            </a:r>
            <a:r>
              <a:rPr lang="en-US" sz="2400" b="1" kern="0" dirty="0">
                <a:latin typeface="Times New Roman" panose="02020603050405020304" pitchFamily="18" charset="0"/>
                <a:ea typeface="Calibri"/>
                <a:cs typeface="Times New Roman" panose="02020603050405020304" pitchFamily="18" charset="0"/>
                <a:sym typeface="Calibri"/>
              </a:rPr>
              <a:t> </a:t>
            </a:r>
            <a:r>
              <a:rPr lang="en-US" sz="2400" b="1" kern="0" dirty="0" err="1">
                <a:latin typeface="Times New Roman" panose="02020603050405020304" pitchFamily="18" charset="0"/>
                <a:ea typeface="Calibri"/>
                <a:cs typeface="Times New Roman" panose="02020603050405020304" pitchFamily="18" charset="0"/>
                <a:sym typeface="Calibri"/>
              </a:rPr>
              <a:t>Trãi</a:t>
            </a:r>
            <a:r>
              <a:rPr lang="en-US" sz="2400" b="1" kern="0" dirty="0">
                <a:latin typeface="Times New Roman" panose="02020603050405020304" pitchFamily="18" charset="0"/>
                <a:ea typeface="Calibri"/>
                <a:cs typeface="Times New Roman" panose="02020603050405020304" pitchFamily="18" charset="0"/>
                <a:sym typeface="Calibri"/>
              </a:rPr>
              <a:t>: </a:t>
            </a:r>
            <a:endParaRPr lang="en-US" sz="2400" b="1" kern="0" dirty="0" smtClean="0">
              <a:latin typeface="Times New Roman" panose="02020603050405020304" pitchFamily="18" charset="0"/>
              <a:ea typeface="Calibri"/>
              <a:cs typeface="Times New Roman" panose="02020603050405020304" pitchFamily="18" charset="0"/>
              <a:sym typeface="Calibri"/>
            </a:endParaRPr>
          </a:p>
          <a:p>
            <a:pPr>
              <a:buClr>
                <a:srgbClr val="000000"/>
              </a:buClr>
            </a:pPr>
            <a:r>
              <a:rPr lang="en-US" sz="2400" b="1" i="1" kern="0" dirty="0" smtClean="0">
                <a:latin typeface="Times New Roman" panose="02020603050405020304" pitchFamily="18" charset="0"/>
                <a:ea typeface="Calibri"/>
                <a:cs typeface="Times New Roman" panose="02020603050405020304" pitchFamily="18" charset="0"/>
                <a:sym typeface="Calibri"/>
              </a:rPr>
              <a:t>    </a:t>
            </a:r>
            <a:r>
              <a:rPr lang="en-US" sz="2800" b="1" i="1" kern="0" dirty="0" err="1" smtClean="0">
                <a:solidFill>
                  <a:srgbClr val="FF0000"/>
                </a:solidFill>
                <a:latin typeface="Times New Roman" panose="02020603050405020304" pitchFamily="18" charset="0"/>
                <a:ea typeface="Calibri"/>
                <a:cs typeface="Times New Roman" panose="02020603050405020304" pitchFamily="18" charset="0"/>
                <a:sym typeface="Calibri"/>
              </a:rPr>
              <a:t>yên</a:t>
            </a:r>
            <a:r>
              <a:rPr lang="en-US" sz="2800" b="1" i="1" kern="0" dirty="0" smtClean="0">
                <a:solidFill>
                  <a:srgbClr val="FF0000"/>
                </a:solidFill>
                <a:latin typeface="Times New Roman" panose="02020603050405020304" pitchFamily="18" charset="0"/>
                <a:ea typeface="Calibri"/>
                <a:cs typeface="Times New Roman" panose="02020603050405020304" pitchFamily="18" charset="0"/>
                <a:sym typeface="Calibri"/>
              </a:rPr>
              <a:t> </a:t>
            </a:r>
            <a:r>
              <a:rPr lang="en-US" sz="2800" b="1" i="1" kern="0" dirty="0" err="1">
                <a:solidFill>
                  <a:srgbClr val="FF0000"/>
                </a:solidFill>
                <a:latin typeface="Times New Roman" panose="02020603050405020304" pitchFamily="18" charset="0"/>
                <a:ea typeface="Calibri"/>
                <a:cs typeface="Times New Roman" panose="02020603050405020304" pitchFamily="18" charset="0"/>
                <a:sym typeface="Calibri"/>
              </a:rPr>
              <a:t>dân</a:t>
            </a:r>
            <a:r>
              <a:rPr lang="en-US" sz="2800" b="1" i="1" kern="0" dirty="0">
                <a:solidFill>
                  <a:srgbClr val="FF0000"/>
                </a:solidFill>
                <a:latin typeface="Times New Roman" panose="02020603050405020304" pitchFamily="18" charset="0"/>
                <a:ea typeface="Calibri"/>
                <a:cs typeface="Times New Roman" panose="02020603050405020304" pitchFamily="18" charset="0"/>
                <a:sym typeface="Calibri"/>
              </a:rPr>
              <a:t> </a:t>
            </a:r>
            <a:r>
              <a:rPr lang="en-US" sz="2400" b="1" i="1" kern="0" dirty="0" err="1">
                <a:latin typeface="Times New Roman" panose="02020603050405020304" pitchFamily="18" charset="0"/>
                <a:ea typeface="Calibri"/>
                <a:cs typeface="Times New Roman" panose="02020603050405020304" pitchFamily="18" charset="0"/>
                <a:sym typeface="Calibri"/>
              </a:rPr>
              <a:t>và</a:t>
            </a:r>
            <a:r>
              <a:rPr lang="en-US" sz="2400" b="1" i="1" kern="0" dirty="0">
                <a:latin typeface="Times New Roman" panose="02020603050405020304" pitchFamily="18" charset="0"/>
                <a:ea typeface="Calibri"/>
                <a:cs typeface="Times New Roman" panose="02020603050405020304" pitchFamily="18" charset="0"/>
                <a:sym typeface="Calibri"/>
              </a:rPr>
              <a:t> </a:t>
            </a:r>
            <a:r>
              <a:rPr lang="en-US" sz="2800" b="1" i="1" kern="0" dirty="0" err="1">
                <a:solidFill>
                  <a:srgbClr val="FF0000"/>
                </a:solidFill>
                <a:latin typeface="Times New Roman" panose="02020603050405020304" pitchFamily="18" charset="0"/>
                <a:ea typeface="Calibri"/>
                <a:cs typeface="Times New Roman" panose="02020603050405020304" pitchFamily="18" charset="0"/>
                <a:sym typeface="Calibri"/>
              </a:rPr>
              <a:t>trừ</a:t>
            </a:r>
            <a:r>
              <a:rPr lang="en-US" sz="2800" b="1" i="1" kern="0" dirty="0">
                <a:solidFill>
                  <a:srgbClr val="FF0000"/>
                </a:solidFill>
                <a:latin typeface="Times New Roman" panose="02020603050405020304" pitchFamily="18" charset="0"/>
                <a:ea typeface="Calibri"/>
                <a:cs typeface="Times New Roman" panose="02020603050405020304" pitchFamily="18" charset="0"/>
                <a:sym typeface="Calibri"/>
              </a:rPr>
              <a:t> </a:t>
            </a:r>
            <a:r>
              <a:rPr lang="en-US" sz="2800" b="1" i="1" kern="0" dirty="0" err="1">
                <a:solidFill>
                  <a:srgbClr val="FF0000"/>
                </a:solidFill>
                <a:latin typeface="Times New Roman" panose="02020603050405020304" pitchFamily="18" charset="0"/>
                <a:ea typeface="Calibri"/>
                <a:cs typeface="Times New Roman" panose="02020603050405020304" pitchFamily="18" charset="0"/>
                <a:sym typeface="Calibri"/>
              </a:rPr>
              <a:t>bạo</a:t>
            </a:r>
            <a:endParaRPr lang="en-US" sz="2800" b="1" i="1" kern="0" dirty="0">
              <a:solidFill>
                <a:srgbClr val="FF0000"/>
              </a:solidFill>
              <a:latin typeface="Times New Roman" panose="02020603050405020304" pitchFamily="18" charset="0"/>
              <a:ea typeface="Calibri"/>
              <a:cs typeface="Times New Roman" panose="02020603050405020304" pitchFamily="18" charset="0"/>
              <a:sym typeface="Calibri"/>
            </a:endParaRPr>
          </a:p>
          <a:p>
            <a:pPr marL="342900" indent="-342900">
              <a:buClr>
                <a:srgbClr val="000000"/>
              </a:buClr>
              <a:buFont typeface="Wingdings" panose="05000000000000000000" pitchFamily="2" charset="2"/>
              <a:buChar char="Ø"/>
            </a:pPr>
            <a:r>
              <a:rPr lang="en-US" sz="2400" b="1" kern="0" dirty="0" err="1">
                <a:latin typeface="Times New Roman" panose="02020603050405020304" pitchFamily="18" charset="0"/>
                <a:ea typeface="Calibri"/>
                <a:cs typeface="Times New Roman" panose="02020603050405020304" pitchFamily="18" charset="0"/>
                <a:sym typeface="Calibri"/>
              </a:rPr>
              <a:t>N</a:t>
            </a:r>
            <a:r>
              <a:rPr lang="en-US" sz="2400" b="1" kern="0" dirty="0" err="1" smtClean="0">
                <a:latin typeface="Times New Roman" panose="02020603050405020304" pitchFamily="18" charset="0"/>
                <a:ea typeface="Calibri"/>
                <a:cs typeface="Times New Roman" panose="02020603050405020304" pitchFamily="18" charset="0"/>
                <a:sym typeface="Calibri"/>
              </a:rPr>
              <a:t>hân</a:t>
            </a:r>
            <a:r>
              <a:rPr lang="en-US" sz="2400" b="1" kern="0" dirty="0" smtClean="0">
                <a:latin typeface="Times New Roman" panose="02020603050405020304" pitchFamily="18" charset="0"/>
                <a:ea typeface="Calibri"/>
                <a:cs typeface="Times New Roman" panose="02020603050405020304" pitchFamily="18" charset="0"/>
                <a:sym typeface="Calibri"/>
              </a:rPr>
              <a:t> </a:t>
            </a:r>
            <a:r>
              <a:rPr lang="en-US" sz="2400" b="1" kern="0" dirty="0" err="1">
                <a:latin typeface="Times New Roman" panose="02020603050405020304" pitchFamily="18" charset="0"/>
                <a:ea typeface="Calibri"/>
                <a:cs typeface="Times New Roman" panose="02020603050405020304" pitchFamily="18" charset="0"/>
                <a:sym typeface="Calibri"/>
              </a:rPr>
              <a:t>nghĩa</a:t>
            </a:r>
            <a:r>
              <a:rPr lang="en-US" sz="2400" b="1" kern="0" dirty="0">
                <a:latin typeface="Times New Roman" panose="02020603050405020304" pitchFamily="18" charset="0"/>
                <a:ea typeface="Calibri"/>
                <a:cs typeface="Times New Roman" panose="02020603050405020304" pitchFamily="18" charset="0"/>
                <a:sym typeface="Calibri"/>
              </a:rPr>
              <a:t> </a:t>
            </a:r>
            <a:r>
              <a:rPr lang="en-US" sz="2400" b="1" kern="0" dirty="0" err="1">
                <a:latin typeface="Times New Roman" panose="02020603050405020304" pitchFamily="18" charset="0"/>
                <a:ea typeface="Calibri"/>
                <a:cs typeface="Times New Roman" panose="02020603050405020304" pitchFamily="18" charset="0"/>
                <a:sym typeface="Calibri"/>
              </a:rPr>
              <a:t>gắn</a:t>
            </a:r>
            <a:r>
              <a:rPr lang="en-US" sz="2400" b="1" kern="0" dirty="0">
                <a:latin typeface="Times New Roman" panose="02020603050405020304" pitchFamily="18" charset="0"/>
                <a:ea typeface="Calibri"/>
                <a:cs typeface="Times New Roman" panose="02020603050405020304" pitchFamily="18" charset="0"/>
                <a:sym typeface="Calibri"/>
              </a:rPr>
              <a:t> </a:t>
            </a:r>
            <a:r>
              <a:rPr lang="en-US" sz="2400" b="1" kern="0" dirty="0" err="1">
                <a:latin typeface="Times New Roman" panose="02020603050405020304" pitchFamily="18" charset="0"/>
                <a:ea typeface="Calibri"/>
                <a:cs typeface="Times New Roman" panose="02020603050405020304" pitchFamily="18" charset="0"/>
                <a:sym typeface="Calibri"/>
              </a:rPr>
              <a:t>liền</a:t>
            </a:r>
            <a:r>
              <a:rPr lang="en-US" sz="2400" b="1" kern="0" dirty="0">
                <a:latin typeface="Times New Roman" panose="02020603050405020304" pitchFamily="18" charset="0"/>
                <a:ea typeface="Calibri"/>
                <a:cs typeface="Times New Roman" panose="02020603050405020304" pitchFamily="18" charset="0"/>
                <a:sym typeface="Calibri"/>
              </a:rPr>
              <a:t> </a:t>
            </a:r>
            <a:r>
              <a:rPr lang="en-US" sz="2400" b="1" kern="0" dirty="0" err="1">
                <a:latin typeface="Times New Roman" panose="02020603050405020304" pitchFamily="18" charset="0"/>
                <a:ea typeface="Calibri"/>
                <a:cs typeface="Times New Roman" panose="02020603050405020304" pitchFamily="18" charset="0"/>
                <a:sym typeface="Calibri"/>
              </a:rPr>
              <a:t>với</a:t>
            </a:r>
            <a:r>
              <a:rPr lang="en-US" sz="2400" b="1" kern="0" dirty="0">
                <a:latin typeface="Times New Roman" panose="02020603050405020304" pitchFamily="18" charset="0"/>
                <a:ea typeface="Calibri"/>
                <a:cs typeface="Times New Roman" panose="02020603050405020304" pitchFamily="18" charset="0"/>
                <a:sym typeface="Calibri"/>
              </a:rPr>
              <a:t> </a:t>
            </a:r>
            <a:r>
              <a:rPr lang="en-US" sz="2400" b="1" kern="0" dirty="0" err="1">
                <a:latin typeface="Times New Roman" panose="02020603050405020304" pitchFamily="18" charset="0"/>
                <a:ea typeface="Calibri"/>
                <a:cs typeface="Times New Roman" panose="02020603050405020304" pitchFamily="18" charset="0"/>
                <a:sym typeface="Calibri"/>
              </a:rPr>
              <a:t>yêu</a:t>
            </a:r>
            <a:r>
              <a:rPr lang="en-US" sz="2400" b="1" kern="0" dirty="0">
                <a:latin typeface="Times New Roman" panose="02020603050405020304" pitchFamily="18" charset="0"/>
                <a:ea typeface="Calibri"/>
                <a:cs typeface="Times New Roman" panose="02020603050405020304" pitchFamily="18" charset="0"/>
                <a:sym typeface="Calibri"/>
              </a:rPr>
              <a:t> </a:t>
            </a:r>
            <a:r>
              <a:rPr lang="en-US" sz="2400" b="1" kern="0" dirty="0" err="1" smtClean="0">
                <a:latin typeface="Times New Roman" panose="02020603050405020304" pitchFamily="18" charset="0"/>
                <a:ea typeface="Calibri"/>
                <a:cs typeface="Times New Roman" panose="02020603050405020304" pitchFamily="18" charset="0"/>
                <a:sym typeface="Calibri"/>
              </a:rPr>
              <a:t>nước</a:t>
            </a:r>
            <a:r>
              <a:rPr lang="en-US" sz="2400" b="1" kern="0" dirty="0" smtClean="0">
                <a:latin typeface="Times New Roman" panose="02020603050405020304" pitchFamily="18" charset="0"/>
                <a:ea typeface="Calibri"/>
                <a:cs typeface="Times New Roman" panose="02020603050405020304" pitchFamily="18" charset="0"/>
                <a:sym typeface="Calibri"/>
              </a:rPr>
              <a:t>: </a:t>
            </a:r>
            <a:r>
              <a:rPr lang="en-US" sz="2400" b="1" i="1" kern="0" dirty="0" err="1" smtClean="0">
                <a:solidFill>
                  <a:srgbClr val="669900"/>
                </a:solidFill>
                <a:latin typeface="Times New Roman" panose="02020603050405020304" pitchFamily="18" charset="0"/>
                <a:ea typeface="Calibri"/>
                <a:cs typeface="Times New Roman" panose="02020603050405020304" pitchFamily="18" charset="0"/>
                <a:sym typeface="Calibri"/>
              </a:rPr>
              <a:t>chống</a:t>
            </a:r>
            <a:r>
              <a:rPr lang="en-US" sz="2400" b="1" i="1" kern="0" dirty="0" smtClean="0">
                <a:solidFill>
                  <a:srgbClr val="669900"/>
                </a:solidFill>
                <a:latin typeface="Times New Roman" panose="02020603050405020304" pitchFamily="18" charset="0"/>
                <a:ea typeface="Calibri"/>
                <a:cs typeface="Times New Roman" panose="02020603050405020304" pitchFamily="18" charset="0"/>
                <a:sym typeface="Calibri"/>
              </a:rPr>
              <a:t> </a:t>
            </a:r>
            <a:r>
              <a:rPr lang="en-US" sz="2400" b="1" i="1" kern="0" dirty="0" err="1">
                <a:solidFill>
                  <a:srgbClr val="669900"/>
                </a:solidFill>
                <a:latin typeface="Times New Roman" panose="02020603050405020304" pitchFamily="18" charset="0"/>
                <a:ea typeface="Calibri"/>
                <a:cs typeface="Times New Roman" panose="02020603050405020304" pitchFamily="18" charset="0"/>
                <a:sym typeface="Calibri"/>
              </a:rPr>
              <a:t>xâm</a:t>
            </a:r>
            <a:r>
              <a:rPr lang="en-US" sz="2400" b="1" i="1" kern="0" dirty="0">
                <a:solidFill>
                  <a:srgbClr val="669900"/>
                </a:solidFill>
                <a:latin typeface="Times New Roman" panose="02020603050405020304" pitchFamily="18" charset="0"/>
                <a:ea typeface="Calibri"/>
                <a:cs typeface="Times New Roman" panose="02020603050405020304" pitchFamily="18" charset="0"/>
                <a:sym typeface="Calibri"/>
              </a:rPr>
              <a:t> </a:t>
            </a:r>
            <a:r>
              <a:rPr lang="en-US" sz="2400" b="1" i="1" kern="0" dirty="0" err="1">
                <a:solidFill>
                  <a:srgbClr val="669900"/>
                </a:solidFill>
                <a:latin typeface="Times New Roman" panose="02020603050405020304" pitchFamily="18" charset="0"/>
                <a:ea typeface="Calibri"/>
                <a:cs typeface="Times New Roman" panose="02020603050405020304" pitchFamily="18" charset="0"/>
                <a:sym typeface="Calibri"/>
              </a:rPr>
              <a:t>lược</a:t>
            </a:r>
            <a:r>
              <a:rPr lang="en-US" sz="2400" b="1" i="1" kern="0" dirty="0">
                <a:solidFill>
                  <a:srgbClr val="669900"/>
                </a:solidFill>
                <a:latin typeface="Times New Roman" panose="02020603050405020304" pitchFamily="18" charset="0"/>
                <a:ea typeface="Calibri"/>
                <a:cs typeface="Times New Roman" panose="02020603050405020304" pitchFamily="18" charset="0"/>
                <a:sym typeface="Calibri"/>
              </a:rPr>
              <a:t> </a:t>
            </a:r>
            <a:r>
              <a:rPr lang="en-US" sz="2400" b="1" kern="0" dirty="0" err="1">
                <a:solidFill>
                  <a:srgbClr val="669900"/>
                </a:solidFill>
                <a:latin typeface="Times New Roman" panose="02020603050405020304" pitchFamily="18" charset="0"/>
                <a:ea typeface="Calibri"/>
                <a:cs typeface="Times New Roman" panose="02020603050405020304" pitchFamily="18" charset="0"/>
                <a:sym typeface="Calibri"/>
              </a:rPr>
              <a:t>để</a:t>
            </a:r>
            <a:r>
              <a:rPr lang="en-US" sz="2400" b="1" kern="0" dirty="0">
                <a:solidFill>
                  <a:srgbClr val="669900"/>
                </a:solidFill>
                <a:latin typeface="Times New Roman" panose="02020603050405020304" pitchFamily="18" charset="0"/>
                <a:ea typeface="Calibri"/>
                <a:cs typeface="Times New Roman" panose="02020603050405020304" pitchFamily="18" charset="0"/>
                <a:sym typeface="Calibri"/>
              </a:rPr>
              <a:t> </a:t>
            </a:r>
            <a:r>
              <a:rPr lang="en-US" sz="2400" b="1" i="1" kern="0" dirty="0" err="1">
                <a:solidFill>
                  <a:srgbClr val="669900"/>
                </a:solidFill>
                <a:latin typeface="Times New Roman" panose="02020603050405020304" pitchFamily="18" charset="0"/>
                <a:ea typeface="Calibri"/>
                <a:cs typeface="Times New Roman" panose="02020603050405020304" pitchFamily="18" charset="0"/>
                <a:sym typeface="Calibri"/>
              </a:rPr>
              <a:t>đem</a:t>
            </a:r>
            <a:r>
              <a:rPr lang="en-US" sz="2400" b="1" i="1" kern="0" dirty="0">
                <a:solidFill>
                  <a:srgbClr val="669900"/>
                </a:solidFill>
                <a:latin typeface="Times New Roman" panose="02020603050405020304" pitchFamily="18" charset="0"/>
                <a:ea typeface="Calibri"/>
                <a:cs typeface="Times New Roman" panose="02020603050405020304" pitchFamily="18" charset="0"/>
                <a:sym typeface="Calibri"/>
              </a:rPr>
              <a:t> </a:t>
            </a:r>
            <a:r>
              <a:rPr lang="en-US" sz="2400" b="1" i="1" kern="0" dirty="0" err="1">
                <a:solidFill>
                  <a:srgbClr val="669900"/>
                </a:solidFill>
                <a:latin typeface="Times New Roman" panose="02020603050405020304" pitchFamily="18" charset="0"/>
                <a:ea typeface="Calibri"/>
                <a:cs typeface="Times New Roman" panose="02020603050405020304" pitchFamily="18" charset="0"/>
                <a:sym typeface="Calibri"/>
              </a:rPr>
              <a:t>lại</a:t>
            </a:r>
            <a:r>
              <a:rPr lang="en-US" sz="2400" b="1" i="1" kern="0" dirty="0">
                <a:solidFill>
                  <a:srgbClr val="669900"/>
                </a:solidFill>
                <a:latin typeface="Times New Roman" panose="02020603050405020304" pitchFamily="18" charset="0"/>
                <a:ea typeface="Calibri"/>
                <a:cs typeface="Times New Roman" panose="02020603050405020304" pitchFamily="18" charset="0"/>
                <a:sym typeface="Calibri"/>
              </a:rPr>
              <a:t> </a:t>
            </a:r>
            <a:r>
              <a:rPr lang="en-US" sz="2400" b="1" i="1" kern="0" dirty="0" err="1">
                <a:solidFill>
                  <a:srgbClr val="669900"/>
                </a:solidFill>
                <a:latin typeface="Times New Roman" panose="02020603050405020304" pitchFamily="18" charset="0"/>
                <a:ea typeface="Calibri"/>
                <a:cs typeface="Times New Roman" panose="02020603050405020304" pitchFamily="18" charset="0"/>
                <a:sym typeface="Calibri"/>
              </a:rPr>
              <a:t>cho</a:t>
            </a:r>
            <a:r>
              <a:rPr lang="en-US" sz="2400" b="1" i="1" kern="0" dirty="0">
                <a:solidFill>
                  <a:srgbClr val="669900"/>
                </a:solidFill>
                <a:latin typeface="Times New Roman" panose="02020603050405020304" pitchFamily="18" charset="0"/>
                <a:ea typeface="Calibri"/>
                <a:cs typeface="Times New Roman" panose="02020603050405020304" pitchFamily="18" charset="0"/>
                <a:sym typeface="Calibri"/>
              </a:rPr>
              <a:t> </a:t>
            </a:r>
            <a:r>
              <a:rPr lang="en-US" sz="2400" b="1" i="1" kern="0" dirty="0" err="1">
                <a:solidFill>
                  <a:srgbClr val="669900"/>
                </a:solidFill>
                <a:latin typeface="Times New Roman" panose="02020603050405020304" pitchFamily="18" charset="0"/>
                <a:ea typeface="Calibri"/>
                <a:cs typeface="Times New Roman" panose="02020603050405020304" pitchFamily="18" charset="0"/>
                <a:sym typeface="Calibri"/>
              </a:rPr>
              <a:t>nhân</a:t>
            </a:r>
            <a:r>
              <a:rPr lang="en-US" sz="2400" b="1" i="1" kern="0" dirty="0">
                <a:solidFill>
                  <a:srgbClr val="669900"/>
                </a:solidFill>
                <a:latin typeface="Times New Roman" panose="02020603050405020304" pitchFamily="18" charset="0"/>
                <a:ea typeface="Calibri"/>
                <a:cs typeface="Times New Roman" panose="02020603050405020304" pitchFamily="18" charset="0"/>
                <a:sym typeface="Calibri"/>
              </a:rPr>
              <a:t> </a:t>
            </a:r>
            <a:r>
              <a:rPr lang="en-US" sz="2400" b="1" i="1" kern="0" dirty="0" err="1">
                <a:solidFill>
                  <a:srgbClr val="669900"/>
                </a:solidFill>
                <a:latin typeface="Times New Roman" panose="02020603050405020304" pitchFamily="18" charset="0"/>
                <a:ea typeface="Calibri"/>
                <a:cs typeface="Times New Roman" panose="02020603050405020304" pitchFamily="18" charset="0"/>
                <a:sym typeface="Calibri"/>
              </a:rPr>
              <a:t>dân</a:t>
            </a:r>
            <a:r>
              <a:rPr lang="en-US" sz="2400" b="1" i="1" kern="0" dirty="0">
                <a:solidFill>
                  <a:srgbClr val="669900"/>
                </a:solidFill>
                <a:latin typeface="Times New Roman" panose="02020603050405020304" pitchFamily="18" charset="0"/>
                <a:ea typeface="Calibri"/>
                <a:cs typeface="Times New Roman" panose="02020603050405020304" pitchFamily="18" charset="0"/>
                <a:sym typeface="Calibri"/>
              </a:rPr>
              <a:t> </a:t>
            </a:r>
            <a:r>
              <a:rPr lang="en-US" sz="2400" b="1" i="1" kern="0" dirty="0" err="1">
                <a:solidFill>
                  <a:srgbClr val="669900"/>
                </a:solidFill>
                <a:latin typeface="Times New Roman" panose="02020603050405020304" pitchFamily="18" charset="0"/>
                <a:ea typeface="Calibri"/>
                <a:cs typeface="Times New Roman" panose="02020603050405020304" pitchFamily="18" charset="0"/>
                <a:sym typeface="Calibri"/>
              </a:rPr>
              <a:t>cuộc</a:t>
            </a:r>
            <a:r>
              <a:rPr lang="en-US" sz="2400" b="1" i="1" kern="0" dirty="0">
                <a:solidFill>
                  <a:srgbClr val="669900"/>
                </a:solidFill>
                <a:latin typeface="Times New Roman" panose="02020603050405020304" pitchFamily="18" charset="0"/>
                <a:ea typeface="Calibri"/>
                <a:cs typeface="Times New Roman" panose="02020603050405020304" pitchFamily="18" charset="0"/>
                <a:sym typeface="Calibri"/>
              </a:rPr>
              <a:t> </a:t>
            </a:r>
            <a:r>
              <a:rPr lang="en-US" sz="2400" b="1" i="1" kern="0" dirty="0" err="1">
                <a:solidFill>
                  <a:srgbClr val="669900"/>
                </a:solidFill>
                <a:latin typeface="Times New Roman" panose="02020603050405020304" pitchFamily="18" charset="0"/>
                <a:ea typeface="Calibri"/>
                <a:cs typeface="Times New Roman" panose="02020603050405020304" pitchFamily="18" charset="0"/>
                <a:sym typeface="Calibri"/>
              </a:rPr>
              <a:t>sống</a:t>
            </a:r>
            <a:r>
              <a:rPr lang="en-US" sz="2400" b="1" i="1" kern="0" dirty="0">
                <a:solidFill>
                  <a:srgbClr val="669900"/>
                </a:solidFill>
                <a:latin typeface="Times New Roman" panose="02020603050405020304" pitchFamily="18" charset="0"/>
                <a:ea typeface="Calibri"/>
                <a:cs typeface="Times New Roman" panose="02020603050405020304" pitchFamily="18" charset="0"/>
                <a:sym typeface="Calibri"/>
              </a:rPr>
              <a:t> </a:t>
            </a:r>
            <a:r>
              <a:rPr lang="en-US" sz="2400" b="1" i="1" kern="0" dirty="0" err="1">
                <a:solidFill>
                  <a:srgbClr val="669900"/>
                </a:solidFill>
                <a:latin typeface="Times New Roman" panose="02020603050405020304" pitchFamily="18" charset="0"/>
                <a:ea typeface="Calibri"/>
                <a:cs typeface="Times New Roman" panose="02020603050405020304" pitchFamily="18" charset="0"/>
                <a:sym typeface="Calibri"/>
              </a:rPr>
              <a:t>thái</a:t>
            </a:r>
            <a:r>
              <a:rPr lang="en-US" sz="2400" b="1" i="1" kern="0" dirty="0">
                <a:solidFill>
                  <a:srgbClr val="669900"/>
                </a:solidFill>
                <a:latin typeface="Times New Roman" panose="02020603050405020304" pitchFamily="18" charset="0"/>
                <a:ea typeface="Calibri"/>
                <a:cs typeface="Times New Roman" panose="02020603050405020304" pitchFamily="18" charset="0"/>
                <a:sym typeface="Calibri"/>
              </a:rPr>
              <a:t> </a:t>
            </a:r>
            <a:r>
              <a:rPr lang="en-US" sz="2400" b="1" i="1" kern="0" dirty="0" err="1">
                <a:solidFill>
                  <a:srgbClr val="669900"/>
                </a:solidFill>
                <a:latin typeface="Times New Roman" panose="02020603050405020304" pitchFamily="18" charset="0"/>
                <a:ea typeface="Calibri"/>
                <a:cs typeface="Times New Roman" panose="02020603050405020304" pitchFamily="18" charset="0"/>
                <a:sym typeface="Calibri"/>
              </a:rPr>
              <a:t>bình</a:t>
            </a:r>
            <a:r>
              <a:rPr lang="en-US" sz="2400" b="1" i="1" kern="0" dirty="0">
                <a:solidFill>
                  <a:srgbClr val="669900"/>
                </a:solidFill>
                <a:latin typeface="Times New Roman" panose="02020603050405020304" pitchFamily="18" charset="0"/>
                <a:ea typeface="Calibri"/>
                <a:cs typeface="Times New Roman" panose="02020603050405020304" pitchFamily="18" charset="0"/>
                <a:sym typeface="Calibri"/>
              </a:rPr>
              <a:t>, </a:t>
            </a:r>
            <a:r>
              <a:rPr lang="en-US" sz="2400" b="1" i="1" kern="0" dirty="0" err="1">
                <a:solidFill>
                  <a:srgbClr val="669900"/>
                </a:solidFill>
                <a:latin typeface="Times New Roman" panose="02020603050405020304" pitchFamily="18" charset="0"/>
                <a:ea typeface="Calibri"/>
                <a:cs typeface="Times New Roman" panose="02020603050405020304" pitchFamily="18" charset="0"/>
                <a:sym typeface="Calibri"/>
              </a:rPr>
              <a:t>hạnh</a:t>
            </a:r>
            <a:r>
              <a:rPr lang="en-US" sz="2400" b="1" i="1" kern="0" dirty="0">
                <a:solidFill>
                  <a:srgbClr val="669900"/>
                </a:solidFill>
                <a:latin typeface="Times New Roman" panose="02020603050405020304" pitchFamily="18" charset="0"/>
                <a:ea typeface="Calibri"/>
                <a:cs typeface="Times New Roman" panose="02020603050405020304" pitchFamily="18" charset="0"/>
                <a:sym typeface="Calibri"/>
              </a:rPr>
              <a:t> </a:t>
            </a:r>
            <a:r>
              <a:rPr lang="en-US" sz="2400" b="1" i="1" kern="0" dirty="0" err="1">
                <a:solidFill>
                  <a:srgbClr val="669900"/>
                </a:solidFill>
                <a:latin typeface="Times New Roman" panose="02020603050405020304" pitchFamily="18" charset="0"/>
                <a:ea typeface="Calibri"/>
                <a:cs typeface="Times New Roman" panose="02020603050405020304" pitchFamily="18" charset="0"/>
                <a:sym typeface="Calibri"/>
              </a:rPr>
              <a:t>phúc</a:t>
            </a:r>
            <a:r>
              <a:rPr lang="en-US" sz="2400" b="1" kern="0" dirty="0">
                <a:latin typeface="Times New Roman" panose="02020603050405020304" pitchFamily="18" charset="0"/>
                <a:ea typeface="Calibri"/>
                <a:cs typeface="Times New Roman" panose="02020603050405020304" pitchFamily="18" charset="0"/>
                <a:sym typeface="Calibri"/>
              </a:rPr>
              <a:t>.</a:t>
            </a:r>
          </a:p>
          <a:p>
            <a:pPr marL="342900" indent="-342900">
              <a:buClr>
                <a:srgbClr val="000000"/>
              </a:buClr>
              <a:buFont typeface="Wingdings" panose="05000000000000000000" pitchFamily="2" charset="2"/>
              <a:buChar char="Ø"/>
            </a:pPr>
            <a:r>
              <a:rPr lang="en-US" sz="2400" b="1" kern="0" dirty="0" err="1">
                <a:latin typeface="Times New Roman" panose="02020603050405020304" pitchFamily="18" charset="0"/>
                <a:ea typeface="Calibri"/>
                <a:cs typeface="Times New Roman" panose="02020603050405020304" pitchFamily="18" charset="0"/>
                <a:sym typeface="Calibri"/>
              </a:rPr>
              <a:t>Tư</a:t>
            </a:r>
            <a:r>
              <a:rPr lang="en-US" sz="2400" b="1" kern="0" dirty="0">
                <a:latin typeface="Times New Roman" panose="02020603050405020304" pitchFamily="18" charset="0"/>
                <a:ea typeface="Calibri"/>
                <a:cs typeface="Times New Roman" panose="02020603050405020304" pitchFamily="18" charset="0"/>
                <a:sym typeface="Calibri"/>
              </a:rPr>
              <a:t> </a:t>
            </a:r>
            <a:r>
              <a:rPr lang="en-US" sz="2400" b="1" kern="0" dirty="0" err="1">
                <a:latin typeface="Times New Roman" panose="02020603050405020304" pitchFamily="18" charset="0"/>
                <a:ea typeface="Calibri"/>
                <a:cs typeface="Times New Roman" panose="02020603050405020304" pitchFamily="18" charset="0"/>
                <a:sym typeface="Calibri"/>
              </a:rPr>
              <a:t>tưởng</a:t>
            </a:r>
            <a:r>
              <a:rPr lang="en-US" sz="2400" b="1" kern="0" dirty="0">
                <a:latin typeface="Times New Roman" panose="02020603050405020304" pitchFamily="18" charset="0"/>
                <a:ea typeface="Calibri"/>
                <a:cs typeface="Times New Roman" panose="02020603050405020304" pitchFamily="18" charset="0"/>
                <a:sym typeface="Calibri"/>
              </a:rPr>
              <a:t> </a:t>
            </a:r>
            <a:r>
              <a:rPr lang="en-US" sz="2400" b="1" kern="0" dirty="0" err="1">
                <a:latin typeface="Times New Roman" panose="02020603050405020304" pitchFamily="18" charset="0"/>
                <a:ea typeface="Calibri"/>
                <a:cs typeface="Times New Roman" panose="02020603050405020304" pitchFamily="18" charset="0"/>
                <a:sym typeface="Calibri"/>
              </a:rPr>
              <a:t>mới</a:t>
            </a:r>
            <a:r>
              <a:rPr lang="en-US" sz="2400" b="1" kern="0" dirty="0">
                <a:latin typeface="Times New Roman" panose="02020603050405020304" pitchFamily="18" charset="0"/>
                <a:ea typeface="Calibri"/>
                <a:cs typeface="Times New Roman" panose="02020603050405020304" pitchFamily="18" charset="0"/>
                <a:sym typeface="Calibri"/>
              </a:rPr>
              <a:t> </a:t>
            </a:r>
            <a:r>
              <a:rPr lang="en-US" sz="2400" b="1" kern="0" dirty="0" err="1">
                <a:latin typeface="Times New Roman" panose="02020603050405020304" pitchFamily="18" charset="0"/>
                <a:ea typeface="Calibri"/>
                <a:cs typeface="Times New Roman" panose="02020603050405020304" pitchFamily="18" charset="0"/>
                <a:sym typeface="Calibri"/>
              </a:rPr>
              <a:t>mẻ</a:t>
            </a:r>
            <a:r>
              <a:rPr lang="en-US" sz="2400" b="1" kern="0" dirty="0">
                <a:latin typeface="Times New Roman" panose="02020603050405020304" pitchFamily="18" charset="0"/>
                <a:ea typeface="Calibri"/>
                <a:cs typeface="Times New Roman" panose="02020603050405020304" pitchFamily="18" charset="0"/>
                <a:sym typeface="Calibri"/>
              </a:rPr>
              <a:t>, </a:t>
            </a:r>
            <a:r>
              <a:rPr lang="en-US" sz="2400" b="1" kern="0" dirty="0" err="1">
                <a:latin typeface="Times New Roman" panose="02020603050405020304" pitchFamily="18" charset="0"/>
                <a:ea typeface="Calibri"/>
                <a:cs typeface="Times New Roman" panose="02020603050405020304" pitchFamily="18" charset="0"/>
                <a:sym typeface="Calibri"/>
              </a:rPr>
              <a:t>tiến</a:t>
            </a:r>
            <a:r>
              <a:rPr lang="en-US" sz="2400" b="1" kern="0" dirty="0">
                <a:latin typeface="Times New Roman" panose="02020603050405020304" pitchFamily="18" charset="0"/>
                <a:ea typeface="Calibri"/>
                <a:cs typeface="Times New Roman" panose="02020603050405020304" pitchFamily="18" charset="0"/>
                <a:sym typeface="Calibri"/>
              </a:rPr>
              <a:t> </a:t>
            </a:r>
            <a:r>
              <a:rPr lang="en-US" sz="2400" b="1" kern="0" dirty="0" err="1">
                <a:latin typeface="Times New Roman" panose="02020603050405020304" pitchFamily="18" charset="0"/>
                <a:ea typeface="Calibri"/>
                <a:cs typeface="Times New Roman" panose="02020603050405020304" pitchFamily="18" charset="0"/>
                <a:sym typeface="Calibri"/>
              </a:rPr>
              <a:t>bộ</a:t>
            </a:r>
            <a:r>
              <a:rPr lang="en-US" sz="2400" b="1" kern="0" dirty="0">
                <a:latin typeface="Times New Roman" panose="02020603050405020304" pitchFamily="18" charset="0"/>
                <a:ea typeface="Calibri"/>
                <a:cs typeface="Times New Roman" panose="02020603050405020304" pitchFamily="18" charset="0"/>
                <a:sym typeface="Calibri"/>
              </a:rPr>
              <a:t> </a:t>
            </a:r>
            <a:r>
              <a:rPr lang="en-US" sz="2400" b="1" kern="0" dirty="0" err="1">
                <a:latin typeface="Times New Roman" panose="02020603050405020304" pitchFamily="18" charset="0"/>
                <a:ea typeface="Calibri"/>
                <a:cs typeface="Times New Roman" panose="02020603050405020304" pitchFamily="18" charset="0"/>
                <a:sym typeface="Calibri"/>
              </a:rPr>
              <a:t>của</a:t>
            </a:r>
            <a:r>
              <a:rPr lang="en-US" sz="2400" b="1" kern="0" dirty="0">
                <a:latin typeface="Times New Roman" panose="02020603050405020304" pitchFamily="18" charset="0"/>
                <a:ea typeface="Calibri"/>
                <a:cs typeface="Times New Roman" panose="02020603050405020304" pitchFamily="18" charset="0"/>
                <a:sym typeface="Calibri"/>
              </a:rPr>
              <a:t> </a:t>
            </a:r>
            <a:r>
              <a:rPr lang="en-US" sz="2400" b="1" kern="0" dirty="0" err="1">
                <a:latin typeface="Times New Roman" panose="02020603050405020304" pitchFamily="18" charset="0"/>
                <a:ea typeface="Calibri"/>
                <a:cs typeface="Times New Roman" panose="02020603050405020304" pitchFamily="18" charset="0"/>
                <a:sym typeface="Calibri"/>
              </a:rPr>
              <a:t>Nguyễn</a:t>
            </a:r>
            <a:r>
              <a:rPr lang="en-US" sz="2400" b="1" kern="0" dirty="0">
                <a:latin typeface="Times New Roman" panose="02020603050405020304" pitchFamily="18" charset="0"/>
                <a:ea typeface="Calibri"/>
                <a:cs typeface="Times New Roman" panose="02020603050405020304" pitchFamily="18" charset="0"/>
                <a:sym typeface="Calibri"/>
              </a:rPr>
              <a:t> </a:t>
            </a:r>
            <a:r>
              <a:rPr lang="en-US" sz="2400" b="1" kern="0" dirty="0" err="1">
                <a:latin typeface="Times New Roman" panose="02020603050405020304" pitchFamily="18" charset="0"/>
                <a:ea typeface="Calibri"/>
                <a:cs typeface="Times New Roman" panose="02020603050405020304" pitchFamily="18" charset="0"/>
                <a:sym typeface="Calibri"/>
              </a:rPr>
              <a:t>Trãi</a:t>
            </a:r>
            <a:r>
              <a:rPr lang="en-US" sz="2400" b="1" kern="0" dirty="0">
                <a:latin typeface="Times New Roman" panose="02020603050405020304" pitchFamily="18" charset="0"/>
                <a:ea typeface="Calibri"/>
                <a:cs typeface="Times New Roman" panose="02020603050405020304" pitchFamily="18" charset="0"/>
                <a:sym typeface="Calibri"/>
              </a:rPr>
              <a:t> so </a:t>
            </a:r>
            <a:r>
              <a:rPr lang="en-US" sz="2400" b="1" kern="0" dirty="0" err="1">
                <a:latin typeface="Times New Roman" panose="02020603050405020304" pitchFamily="18" charset="0"/>
                <a:ea typeface="Calibri"/>
                <a:cs typeface="Times New Roman" panose="02020603050405020304" pitchFamily="18" charset="0"/>
                <a:sym typeface="Calibri"/>
              </a:rPr>
              <a:t>với</a:t>
            </a:r>
            <a:r>
              <a:rPr lang="en-US" sz="2400" b="1" kern="0" dirty="0">
                <a:latin typeface="Times New Roman" panose="02020603050405020304" pitchFamily="18" charset="0"/>
                <a:ea typeface="Calibri"/>
                <a:cs typeface="Times New Roman" panose="02020603050405020304" pitchFamily="18" charset="0"/>
                <a:sym typeface="Calibri"/>
              </a:rPr>
              <a:t> </a:t>
            </a:r>
            <a:r>
              <a:rPr lang="en-US" sz="2400" b="1" kern="0" dirty="0" err="1">
                <a:latin typeface="Times New Roman" panose="02020603050405020304" pitchFamily="18" charset="0"/>
                <a:ea typeface="Calibri"/>
                <a:cs typeface="Times New Roman" panose="02020603050405020304" pitchFamily="18" charset="0"/>
                <a:sym typeface="Calibri"/>
              </a:rPr>
              <a:t>tư</a:t>
            </a:r>
            <a:r>
              <a:rPr lang="en-US" sz="2400" b="1" kern="0" dirty="0">
                <a:latin typeface="Times New Roman" panose="02020603050405020304" pitchFamily="18" charset="0"/>
                <a:ea typeface="Calibri"/>
                <a:cs typeface="Times New Roman" panose="02020603050405020304" pitchFamily="18" charset="0"/>
                <a:sym typeface="Calibri"/>
              </a:rPr>
              <a:t> </a:t>
            </a:r>
            <a:r>
              <a:rPr lang="en-US" sz="2400" b="1" kern="0" dirty="0" err="1">
                <a:latin typeface="Times New Roman" panose="02020603050405020304" pitchFamily="18" charset="0"/>
                <a:ea typeface="Calibri"/>
                <a:cs typeface="Times New Roman" panose="02020603050405020304" pitchFamily="18" charset="0"/>
                <a:sym typeface="Calibri"/>
              </a:rPr>
              <a:t>tưởng</a:t>
            </a:r>
            <a:r>
              <a:rPr lang="en-US" sz="2400" b="1" kern="0" dirty="0">
                <a:latin typeface="Times New Roman" panose="02020603050405020304" pitchFamily="18" charset="0"/>
                <a:ea typeface="Calibri"/>
                <a:cs typeface="Times New Roman" panose="02020603050405020304" pitchFamily="18" charset="0"/>
                <a:sym typeface="Calibri"/>
              </a:rPr>
              <a:t> </a:t>
            </a:r>
            <a:r>
              <a:rPr lang="en-US" sz="2400" b="1" kern="0" dirty="0" err="1">
                <a:latin typeface="Times New Roman" panose="02020603050405020304" pitchFamily="18" charset="0"/>
                <a:ea typeface="Calibri"/>
                <a:cs typeface="Times New Roman" panose="02020603050405020304" pitchFamily="18" charset="0"/>
                <a:sym typeface="Calibri"/>
              </a:rPr>
              <a:t>Nho</a:t>
            </a:r>
            <a:r>
              <a:rPr lang="en-US" sz="2400" b="1" kern="0" dirty="0">
                <a:latin typeface="Times New Roman" panose="02020603050405020304" pitchFamily="18" charset="0"/>
                <a:ea typeface="Calibri"/>
                <a:cs typeface="Times New Roman" panose="02020603050405020304" pitchFamily="18" charset="0"/>
                <a:sym typeface="Calibri"/>
              </a:rPr>
              <a:t> </a:t>
            </a:r>
            <a:r>
              <a:rPr lang="en-US" sz="2400" b="1" kern="0" dirty="0" err="1">
                <a:latin typeface="Times New Roman" panose="02020603050405020304" pitchFamily="18" charset="0"/>
                <a:ea typeface="Calibri"/>
                <a:cs typeface="Times New Roman" panose="02020603050405020304" pitchFamily="18" charset="0"/>
                <a:sym typeface="Calibri"/>
              </a:rPr>
              <a:t>giáo</a:t>
            </a:r>
            <a:r>
              <a:rPr lang="en-US" sz="2400" b="1" kern="0" dirty="0">
                <a:latin typeface="Times New Roman" panose="02020603050405020304" pitchFamily="18" charset="0"/>
                <a:ea typeface="Calibri"/>
                <a:cs typeface="Times New Roman" panose="02020603050405020304" pitchFamily="18" charset="0"/>
                <a:sym typeface="Calibri"/>
              </a:rPr>
              <a:t> </a:t>
            </a:r>
            <a:endParaRPr lang="en-US" sz="2400" b="1" kern="0" dirty="0" smtClean="0">
              <a:latin typeface="Times New Roman" panose="02020603050405020304" pitchFamily="18" charset="0"/>
              <a:ea typeface="Calibri"/>
              <a:cs typeface="Times New Roman" panose="02020603050405020304" pitchFamily="18" charset="0"/>
              <a:sym typeface="Calibri"/>
            </a:endParaRPr>
          </a:p>
          <a:p>
            <a:pPr>
              <a:buClr>
                <a:srgbClr val="000000"/>
              </a:buClr>
            </a:pPr>
            <a:r>
              <a:rPr lang="en-US" sz="2400" b="1" i="1" kern="0" dirty="0">
                <a:solidFill>
                  <a:srgbClr val="FFFF00"/>
                </a:solidFill>
                <a:latin typeface="Times New Roman" panose="02020603050405020304" pitchFamily="18" charset="0"/>
                <a:ea typeface="Calibri"/>
                <a:cs typeface="Times New Roman" panose="02020603050405020304" pitchFamily="18" charset="0"/>
                <a:sym typeface="Calibri"/>
              </a:rPr>
              <a:t> </a:t>
            </a:r>
            <a:r>
              <a:rPr lang="en-US" sz="2400" b="1" i="1" kern="0" dirty="0" smtClean="0">
                <a:solidFill>
                  <a:srgbClr val="FFFF00"/>
                </a:solidFill>
                <a:latin typeface="Times New Roman" panose="02020603050405020304" pitchFamily="18" charset="0"/>
                <a:ea typeface="Calibri"/>
                <a:cs typeface="Times New Roman" panose="02020603050405020304" pitchFamily="18" charset="0"/>
                <a:sym typeface="Calibri"/>
              </a:rPr>
              <a:t>            </a:t>
            </a:r>
            <a:r>
              <a:rPr lang="en-US" sz="2400" b="1" i="1" kern="0" dirty="0" err="1" smtClean="0">
                <a:solidFill>
                  <a:srgbClr val="0070C0"/>
                </a:solidFill>
                <a:latin typeface="Times New Roman" panose="02020603050405020304" pitchFamily="18" charset="0"/>
                <a:ea typeface="Calibri"/>
                <a:cs typeface="Times New Roman" panose="02020603050405020304" pitchFamily="18" charset="0"/>
                <a:sym typeface="Calibri"/>
              </a:rPr>
              <a:t>Lấy</a:t>
            </a:r>
            <a:r>
              <a:rPr lang="en-US" sz="2400" b="1" i="1" kern="0" dirty="0" smtClean="0">
                <a:solidFill>
                  <a:srgbClr val="0070C0"/>
                </a:solidFill>
                <a:latin typeface="Times New Roman" panose="02020603050405020304" pitchFamily="18" charset="0"/>
                <a:ea typeface="Calibri"/>
                <a:cs typeface="Times New Roman" panose="02020603050405020304" pitchFamily="18" charset="0"/>
                <a:sym typeface="Calibri"/>
              </a:rPr>
              <a:t> </a:t>
            </a:r>
            <a:r>
              <a:rPr lang="en-US" sz="2400" b="1" i="1" kern="0" dirty="0" err="1">
                <a:solidFill>
                  <a:srgbClr val="0070C0"/>
                </a:solidFill>
                <a:latin typeface="Times New Roman" panose="02020603050405020304" pitchFamily="18" charset="0"/>
                <a:ea typeface="Calibri"/>
                <a:cs typeface="Times New Roman" panose="02020603050405020304" pitchFamily="18" charset="0"/>
                <a:sym typeface="Calibri"/>
              </a:rPr>
              <a:t>dân</a:t>
            </a:r>
            <a:r>
              <a:rPr lang="en-US" sz="2400" b="1" i="1" kern="0" dirty="0">
                <a:solidFill>
                  <a:srgbClr val="0070C0"/>
                </a:solidFill>
                <a:latin typeface="Times New Roman" panose="02020603050405020304" pitchFamily="18" charset="0"/>
                <a:ea typeface="Calibri"/>
                <a:cs typeface="Times New Roman" panose="02020603050405020304" pitchFamily="18" charset="0"/>
                <a:sym typeface="Calibri"/>
              </a:rPr>
              <a:t> </a:t>
            </a:r>
            <a:r>
              <a:rPr lang="en-US" sz="2400" b="1" i="1" kern="0" dirty="0" err="1">
                <a:solidFill>
                  <a:srgbClr val="0070C0"/>
                </a:solidFill>
                <a:latin typeface="Times New Roman" panose="02020603050405020304" pitchFamily="18" charset="0"/>
                <a:ea typeface="Calibri"/>
                <a:cs typeface="Times New Roman" panose="02020603050405020304" pitchFamily="18" charset="0"/>
                <a:sym typeface="Calibri"/>
              </a:rPr>
              <a:t>làm</a:t>
            </a:r>
            <a:r>
              <a:rPr lang="en-US" sz="2400" b="1" i="1" kern="0" dirty="0">
                <a:solidFill>
                  <a:srgbClr val="0070C0"/>
                </a:solidFill>
                <a:latin typeface="Times New Roman" panose="02020603050405020304" pitchFamily="18" charset="0"/>
                <a:ea typeface="Calibri"/>
                <a:cs typeface="Times New Roman" panose="02020603050405020304" pitchFamily="18" charset="0"/>
                <a:sym typeface="Calibri"/>
              </a:rPr>
              <a:t> </a:t>
            </a:r>
            <a:r>
              <a:rPr lang="en-US" sz="2400" b="1" i="1" kern="0" dirty="0" err="1">
                <a:solidFill>
                  <a:srgbClr val="0070C0"/>
                </a:solidFill>
                <a:latin typeface="Times New Roman" panose="02020603050405020304" pitchFamily="18" charset="0"/>
                <a:ea typeface="Calibri"/>
                <a:cs typeface="Times New Roman" panose="02020603050405020304" pitchFamily="18" charset="0"/>
                <a:sym typeface="Calibri"/>
              </a:rPr>
              <a:t>gốc</a:t>
            </a:r>
            <a:r>
              <a:rPr lang="en-US" sz="2400" b="1" i="1" kern="0" dirty="0">
                <a:solidFill>
                  <a:srgbClr val="0070C0"/>
                </a:solidFill>
                <a:latin typeface="Times New Roman" panose="02020603050405020304" pitchFamily="18" charset="0"/>
                <a:ea typeface="Calibri"/>
                <a:cs typeface="Times New Roman" panose="02020603050405020304" pitchFamily="18" charset="0"/>
                <a:sym typeface="Calibri"/>
              </a:rPr>
              <a:t> </a:t>
            </a:r>
            <a:endParaRPr sz="2400" b="1" i="1" kern="0" dirty="0">
              <a:solidFill>
                <a:srgbClr val="0070C0"/>
              </a:solidFill>
              <a:latin typeface="Times New Roman" panose="02020603050405020304" pitchFamily="18" charset="0"/>
              <a:ea typeface="Calibri"/>
              <a:cs typeface="Times New Roman" panose="02020603050405020304" pitchFamily="18" charset="0"/>
              <a:sym typeface="Calibri"/>
            </a:endParaRPr>
          </a:p>
        </p:txBody>
      </p:sp>
      <p:sp>
        <p:nvSpPr>
          <p:cNvPr id="15" name="Google Shape;343;p8">
            <a:extLst>
              <a:ext uri="{FF2B5EF4-FFF2-40B4-BE49-F238E27FC236}">
                <a16:creationId xmlns:a16="http://schemas.microsoft.com/office/drawing/2014/main" xmlns="" id="{E2C1BC9A-2D68-4D8F-91AE-C1C338203C4B}"/>
              </a:ext>
            </a:extLst>
          </p:cNvPr>
          <p:cNvSpPr/>
          <p:nvPr/>
        </p:nvSpPr>
        <p:spPr>
          <a:xfrm>
            <a:off x="8791219" y="1344402"/>
            <a:ext cx="152400" cy="745067"/>
          </a:xfrm>
          <a:prstGeom prst="roundRect">
            <a:avLst>
              <a:gd name="adj" fmla="val 50000"/>
            </a:avLst>
          </a:prstGeom>
          <a:gradFill>
            <a:gsLst>
              <a:gs pos="0">
                <a:srgbClr val="595959"/>
              </a:gs>
              <a:gs pos="49000">
                <a:srgbClr val="F2F2F2"/>
              </a:gs>
              <a:gs pos="92000">
                <a:srgbClr val="7F7F7F"/>
              </a:gs>
              <a:gs pos="100000">
                <a:srgbClr val="7F7F7F"/>
              </a:gs>
            </a:gsLst>
            <a:lin ang="5400000" scaled="0"/>
          </a:gradFill>
          <a:ln>
            <a:noFill/>
          </a:ln>
          <a:effectLst>
            <a:outerShdw blurRad="50800" dist="38100" dir="18900000" algn="bl" rotWithShape="0">
              <a:srgbClr val="000000">
                <a:alpha val="40000"/>
              </a:srgbClr>
            </a:outerShdw>
          </a:effectLst>
        </p:spPr>
        <p:txBody>
          <a:bodyPr spcFirstLastPara="1" wrap="square" lIns="91425" tIns="45700" rIns="91425" bIns="45700" anchor="ctr" anchorCtr="0">
            <a:noAutofit/>
          </a:bodyPr>
          <a:lstStyle/>
          <a:p>
            <a:pPr algn="ctr">
              <a:buClr>
                <a:srgbClr val="000000"/>
              </a:buClr>
              <a:buFont typeface="Arial"/>
              <a:buNone/>
            </a:pPr>
            <a:endParaRPr kern="0">
              <a:solidFill>
                <a:srgbClr val="FFFFFF"/>
              </a:solidFill>
              <a:latin typeface="Calibri"/>
              <a:ea typeface="Calibri"/>
              <a:cs typeface="Calibri"/>
              <a:sym typeface="Calibri"/>
            </a:endParaRPr>
          </a:p>
        </p:txBody>
      </p:sp>
      <p:sp>
        <p:nvSpPr>
          <p:cNvPr id="16" name="Google Shape;343;p8">
            <a:extLst>
              <a:ext uri="{FF2B5EF4-FFF2-40B4-BE49-F238E27FC236}">
                <a16:creationId xmlns:a16="http://schemas.microsoft.com/office/drawing/2014/main" xmlns="" id="{16D5D490-2B91-4C09-BD9D-C004B774AC75}"/>
              </a:ext>
            </a:extLst>
          </p:cNvPr>
          <p:cNvSpPr/>
          <p:nvPr/>
        </p:nvSpPr>
        <p:spPr>
          <a:xfrm>
            <a:off x="9972378" y="1381316"/>
            <a:ext cx="152400" cy="745067"/>
          </a:xfrm>
          <a:prstGeom prst="roundRect">
            <a:avLst>
              <a:gd name="adj" fmla="val 50000"/>
            </a:avLst>
          </a:prstGeom>
          <a:gradFill>
            <a:gsLst>
              <a:gs pos="0">
                <a:srgbClr val="595959"/>
              </a:gs>
              <a:gs pos="49000">
                <a:srgbClr val="F2F2F2"/>
              </a:gs>
              <a:gs pos="92000">
                <a:srgbClr val="7F7F7F"/>
              </a:gs>
              <a:gs pos="100000">
                <a:srgbClr val="7F7F7F"/>
              </a:gs>
            </a:gsLst>
            <a:lin ang="5400000" scaled="0"/>
          </a:gradFill>
          <a:ln>
            <a:noFill/>
          </a:ln>
          <a:effectLst>
            <a:outerShdw blurRad="50800" dist="38100" dir="18900000" algn="bl" rotWithShape="0">
              <a:srgbClr val="000000">
                <a:alpha val="40000"/>
              </a:srgbClr>
            </a:outerShdw>
          </a:effectLst>
        </p:spPr>
        <p:txBody>
          <a:bodyPr spcFirstLastPara="1" wrap="square" lIns="91425" tIns="45700" rIns="91425" bIns="45700" anchor="ctr" anchorCtr="0">
            <a:noAutofit/>
          </a:bodyPr>
          <a:lstStyle/>
          <a:p>
            <a:pPr algn="ctr">
              <a:buClr>
                <a:srgbClr val="000000"/>
              </a:buClr>
              <a:buFont typeface="Arial"/>
              <a:buNone/>
            </a:pPr>
            <a:endParaRPr kern="0">
              <a:solidFill>
                <a:srgbClr val="FFFFFF"/>
              </a:solidFill>
              <a:latin typeface="Calibri"/>
              <a:ea typeface="Calibri"/>
              <a:cs typeface="Calibri"/>
              <a:sym typeface="Calibri"/>
            </a:endParaRPr>
          </a:p>
        </p:txBody>
      </p:sp>
      <p:sp>
        <p:nvSpPr>
          <p:cNvPr id="17" name="Google Shape;343;p8">
            <a:extLst>
              <a:ext uri="{FF2B5EF4-FFF2-40B4-BE49-F238E27FC236}">
                <a16:creationId xmlns:a16="http://schemas.microsoft.com/office/drawing/2014/main" xmlns="" id="{8D2ECF34-9D37-46EC-949D-8E329D843394}"/>
              </a:ext>
            </a:extLst>
          </p:cNvPr>
          <p:cNvSpPr/>
          <p:nvPr/>
        </p:nvSpPr>
        <p:spPr>
          <a:xfrm>
            <a:off x="5102037" y="1500465"/>
            <a:ext cx="152400" cy="745067"/>
          </a:xfrm>
          <a:prstGeom prst="roundRect">
            <a:avLst>
              <a:gd name="adj" fmla="val 50000"/>
            </a:avLst>
          </a:prstGeom>
          <a:gradFill>
            <a:gsLst>
              <a:gs pos="0">
                <a:srgbClr val="595959"/>
              </a:gs>
              <a:gs pos="49000">
                <a:srgbClr val="F2F2F2"/>
              </a:gs>
              <a:gs pos="92000">
                <a:srgbClr val="7F7F7F"/>
              </a:gs>
              <a:gs pos="100000">
                <a:srgbClr val="7F7F7F"/>
              </a:gs>
            </a:gsLst>
            <a:lin ang="5400000" scaled="0"/>
          </a:gradFill>
          <a:ln>
            <a:noFill/>
          </a:ln>
          <a:effectLst>
            <a:outerShdw blurRad="50800" dist="38100" dir="18900000" algn="bl" rotWithShape="0">
              <a:srgbClr val="000000">
                <a:alpha val="40000"/>
              </a:srgbClr>
            </a:outerShdw>
          </a:effectLst>
        </p:spPr>
        <p:txBody>
          <a:bodyPr spcFirstLastPara="1" wrap="square" lIns="91425" tIns="45700" rIns="91425" bIns="45700" anchor="ctr" anchorCtr="0">
            <a:noAutofit/>
          </a:bodyPr>
          <a:lstStyle/>
          <a:p>
            <a:pPr algn="ctr">
              <a:buClr>
                <a:srgbClr val="000000"/>
              </a:buClr>
              <a:buFont typeface="Arial"/>
              <a:buNone/>
            </a:pPr>
            <a:endParaRPr kern="0">
              <a:solidFill>
                <a:srgbClr val="FFFFFF"/>
              </a:solidFill>
              <a:latin typeface="Calibri"/>
              <a:ea typeface="Calibri"/>
              <a:cs typeface="Calibri"/>
              <a:sym typeface="Calibri"/>
            </a:endParaRPr>
          </a:p>
        </p:txBody>
      </p:sp>
      <p:sp>
        <p:nvSpPr>
          <p:cNvPr id="18" name="Google Shape;343;p8">
            <a:extLst>
              <a:ext uri="{FF2B5EF4-FFF2-40B4-BE49-F238E27FC236}">
                <a16:creationId xmlns:a16="http://schemas.microsoft.com/office/drawing/2014/main" xmlns="" id="{760DD662-7048-4701-9A8A-2C6772864C40}"/>
              </a:ext>
            </a:extLst>
          </p:cNvPr>
          <p:cNvSpPr/>
          <p:nvPr/>
        </p:nvSpPr>
        <p:spPr>
          <a:xfrm>
            <a:off x="11176516" y="1381316"/>
            <a:ext cx="152400" cy="745067"/>
          </a:xfrm>
          <a:prstGeom prst="roundRect">
            <a:avLst>
              <a:gd name="adj" fmla="val 50000"/>
            </a:avLst>
          </a:prstGeom>
          <a:gradFill>
            <a:gsLst>
              <a:gs pos="0">
                <a:srgbClr val="595959"/>
              </a:gs>
              <a:gs pos="49000">
                <a:srgbClr val="F2F2F2"/>
              </a:gs>
              <a:gs pos="92000">
                <a:srgbClr val="7F7F7F"/>
              </a:gs>
              <a:gs pos="100000">
                <a:srgbClr val="7F7F7F"/>
              </a:gs>
            </a:gsLst>
            <a:lin ang="5400000" scaled="0"/>
          </a:gradFill>
          <a:ln>
            <a:noFill/>
          </a:ln>
          <a:effectLst>
            <a:outerShdw blurRad="50800" dist="38100" dir="18900000" algn="bl" rotWithShape="0">
              <a:srgbClr val="000000">
                <a:alpha val="40000"/>
              </a:srgbClr>
            </a:outerShdw>
          </a:effectLst>
        </p:spPr>
        <p:txBody>
          <a:bodyPr spcFirstLastPara="1" wrap="square" lIns="91425" tIns="45700" rIns="91425" bIns="45700" anchor="ctr" anchorCtr="0">
            <a:noAutofit/>
          </a:bodyPr>
          <a:lstStyle/>
          <a:p>
            <a:pPr algn="ctr">
              <a:buClr>
                <a:srgbClr val="000000"/>
              </a:buClr>
              <a:buFont typeface="Arial"/>
              <a:buNone/>
            </a:pPr>
            <a:endParaRPr kern="0">
              <a:solidFill>
                <a:srgbClr val="FFFFFF"/>
              </a:solidFill>
              <a:latin typeface="Calibri"/>
              <a:ea typeface="Calibri"/>
              <a:cs typeface="Calibri"/>
              <a:sym typeface="Calibri"/>
            </a:endParaRPr>
          </a:p>
        </p:txBody>
      </p:sp>
      <p:sp>
        <p:nvSpPr>
          <p:cNvPr id="2" name="Speech Bubble: Oval 1">
            <a:extLst>
              <a:ext uri="{FF2B5EF4-FFF2-40B4-BE49-F238E27FC236}">
                <a16:creationId xmlns:a16="http://schemas.microsoft.com/office/drawing/2014/main" xmlns="" id="{52322E38-0B30-4D62-B62C-45FF9971E98C}"/>
              </a:ext>
            </a:extLst>
          </p:cNvPr>
          <p:cNvSpPr/>
          <p:nvPr/>
        </p:nvSpPr>
        <p:spPr bwMode="auto">
          <a:xfrm>
            <a:off x="193244" y="2983043"/>
            <a:ext cx="2651556" cy="2863121"/>
          </a:xfrm>
          <a:prstGeom prst="wedgeEllipseCallout">
            <a:avLst>
              <a:gd name="adj1" fmla="val -48638"/>
              <a:gd name="adj2" fmla="val 59395"/>
            </a:avLst>
          </a:prstGeom>
          <a:solidFill>
            <a:schemeClr val="accent2">
              <a:lumMod val="60000"/>
              <a:lumOff val="40000"/>
            </a:schemeClr>
          </a:solidFill>
          <a:ln w="9525" cap="flat" cmpd="sng" algn="ctr">
            <a:solidFill>
              <a:schemeClr val="tx1"/>
            </a:solidFill>
            <a:prstDash val="solid"/>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r>
              <a:rPr kumimoji="0" lang="en-US" sz="2400" b="1" i="0" u="none" strike="noStrike" cap="none" normalizeH="0" baseline="0" dirty="0" err="1">
                <a:ln>
                  <a:noFill/>
                </a:ln>
                <a:solidFill>
                  <a:schemeClr val="tx1"/>
                </a:solidFill>
                <a:effectLst/>
                <a:latin typeface="Times New Roman" panose="02020603050405020304" pitchFamily="18" charset="0"/>
                <a:cs typeface="Times New Roman" panose="02020603050405020304" pitchFamily="18" charset="0"/>
              </a:rPr>
              <a:t>Nguyễn</a:t>
            </a:r>
            <a:r>
              <a:rPr kumimoji="0" lang="en-US" sz="2400" b="1" i="0" u="none" strike="noStrike" cap="none" normalizeH="0" baseline="0" dirty="0">
                <a:ln>
                  <a:noFill/>
                </a:ln>
                <a:solidFill>
                  <a:schemeClr val="tx1"/>
                </a:solidFill>
                <a:effectLst/>
                <a:latin typeface="Times New Roman" panose="02020603050405020304" pitchFamily="18" charset="0"/>
                <a:cs typeface="Times New Roman" panose="02020603050405020304" pitchFamily="18" charset="0"/>
              </a:rPr>
              <a:t> </a:t>
            </a:r>
            <a:r>
              <a:rPr kumimoji="0" lang="en-US" sz="2400" b="1" i="0" u="none" strike="noStrike" cap="none" normalizeH="0" baseline="0" dirty="0" err="1">
                <a:ln>
                  <a:noFill/>
                </a:ln>
                <a:solidFill>
                  <a:schemeClr val="tx1"/>
                </a:solidFill>
                <a:effectLst/>
                <a:latin typeface="Times New Roman" panose="02020603050405020304" pitchFamily="18" charset="0"/>
                <a:cs typeface="Times New Roman" panose="02020603050405020304" pitchFamily="18" charset="0"/>
              </a:rPr>
              <a:t>Trãi</a:t>
            </a:r>
            <a:r>
              <a:rPr kumimoji="0" lang="en-US" sz="2400" b="1" i="0" u="none" strike="noStrike" cap="none" normalizeH="0" baseline="0" dirty="0">
                <a:ln>
                  <a:noFill/>
                </a:ln>
                <a:solidFill>
                  <a:schemeClr val="tx1"/>
                </a:solidFill>
                <a:effectLst/>
                <a:latin typeface="Times New Roman" panose="02020603050405020304" pitchFamily="18" charset="0"/>
                <a:cs typeface="Times New Roman" panose="02020603050405020304" pitchFamily="18" charset="0"/>
              </a:rPr>
              <a:t> </a:t>
            </a:r>
            <a:r>
              <a:rPr kumimoji="0" lang="en-US" sz="2400" b="1" i="0" u="none" strike="noStrike" cap="none" normalizeH="0" baseline="0" dirty="0" err="1">
                <a:ln>
                  <a:noFill/>
                </a:ln>
                <a:solidFill>
                  <a:schemeClr val="tx1"/>
                </a:solidFill>
                <a:effectLst/>
                <a:latin typeface="Times New Roman" panose="02020603050405020304" pitchFamily="18" charset="0"/>
                <a:cs typeface="Times New Roman" panose="02020603050405020304" pitchFamily="18" charset="0"/>
              </a:rPr>
              <a:t>nêu</a:t>
            </a:r>
            <a:r>
              <a:rPr kumimoji="0" lang="en-US" sz="2400" b="1" i="0" u="none" strike="noStrike" cap="none" normalizeH="0" baseline="0" dirty="0">
                <a:ln>
                  <a:noFill/>
                </a:ln>
                <a:solidFill>
                  <a:schemeClr val="tx1"/>
                </a:solidFill>
                <a:effectLst/>
                <a:latin typeface="Times New Roman" panose="02020603050405020304" pitchFamily="18" charset="0"/>
                <a:cs typeface="Times New Roman" panose="02020603050405020304" pitchFamily="18" charset="0"/>
              </a:rPr>
              <a:t> </a:t>
            </a:r>
            <a:r>
              <a:rPr kumimoji="0" lang="en-US" sz="2400" b="1" i="0" u="none" strike="noStrike" cap="none" normalizeH="0" baseline="0" dirty="0" err="1">
                <a:ln>
                  <a:noFill/>
                </a:ln>
                <a:solidFill>
                  <a:schemeClr val="tx1"/>
                </a:solidFill>
                <a:effectLst/>
                <a:latin typeface="Times New Roman" panose="02020603050405020304" pitchFamily="18" charset="0"/>
                <a:cs typeface="Times New Roman" panose="02020603050405020304" pitchFamily="18" charset="0"/>
              </a:rPr>
              <a:t>tư</a:t>
            </a:r>
            <a:r>
              <a:rPr kumimoji="0" lang="en-US" sz="2400" b="1" i="0" u="none" strike="noStrike" cap="none" normalizeH="0" baseline="0" dirty="0">
                <a:ln>
                  <a:noFill/>
                </a:ln>
                <a:solidFill>
                  <a:schemeClr val="tx1"/>
                </a:solidFill>
                <a:effectLst/>
                <a:latin typeface="Times New Roman" panose="02020603050405020304" pitchFamily="18" charset="0"/>
                <a:cs typeface="Times New Roman" panose="02020603050405020304" pitchFamily="18" charset="0"/>
              </a:rPr>
              <a:t> </a:t>
            </a:r>
            <a:r>
              <a:rPr kumimoji="0" lang="en-US" sz="2400" b="1" i="0" u="none" strike="noStrike" cap="none" normalizeH="0" baseline="0" dirty="0" err="1">
                <a:ln>
                  <a:noFill/>
                </a:ln>
                <a:solidFill>
                  <a:schemeClr val="tx1"/>
                </a:solidFill>
                <a:effectLst/>
                <a:latin typeface="Times New Roman" panose="02020603050405020304" pitchFamily="18" charset="0"/>
                <a:cs typeface="Times New Roman" panose="02020603050405020304" pitchFamily="18" charset="0"/>
              </a:rPr>
              <a:t>tưởng</a:t>
            </a:r>
            <a:r>
              <a:rPr kumimoji="0" lang="en-US" sz="2400" b="1" i="0" u="none" strike="noStrike" cap="none" normalizeH="0" baseline="0" dirty="0">
                <a:ln>
                  <a:noFill/>
                </a:ln>
                <a:solidFill>
                  <a:schemeClr val="tx1"/>
                </a:solidFill>
                <a:effectLst/>
                <a:latin typeface="Times New Roman" panose="02020603050405020304" pitchFamily="18" charset="0"/>
                <a:cs typeface="Times New Roman" panose="02020603050405020304" pitchFamily="18" charset="0"/>
              </a:rPr>
              <a:t> </a:t>
            </a:r>
            <a:r>
              <a:rPr kumimoji="0" lang="en-US" sz="2400" b="1" i="0" u="none" strike="noStrike" cap="none" normalizeH="0" baseline="0" dirty="0" err="1">
                <a:ln>
                  <a:noFill/>
                </a:ln>
                <a:solidFill>
                  <a:schemeClr val="tx1"/>
                </a:solidFill>
                <a:effectLst/>
                <a:latin typeface="Times New Roman" panose="02020603050405020304" pitchFamily="18" charset="0"/>
                <a:cs typeface="Times New Roman" panose="02020603050405020304" pitchFamily="18" charset="0"/>
              </a:rPr>
              <a:t>nhân</a:t>
            </a:r>
            <a:r>
              <a:rPr kumimoji="0" lang="en-US" sz="2400" b="1" i="0" u="none" strike="noStrike" cap="none" normalizeH="0" baseline="0" dirty="0">
                <a:ln>
                  <a:noFill/>
                </a:ln>
                <a:solidFill>
                  <a:schemeClr val="tx1"/>
                </a:solidFill>
                <a:effectLst/>
                <a:latin typeface="Times New Roman" panose="02020603050405020304" pitchFamily="18" charset="0"/>
                <a:cs typeface="Times New Roman" panose="02020603050405020304" pitchFamily="18" charset="0"/>
              </a:rPr>
              <a:t> </a:t>
            </a:r>
            <a:r>
              <a:rPr kumimoji="0" lang="en-US" sz="2400" b="1" i="0" u="none" strike="noStrike" cap="none" normalizeH="0" baseline="0" dirty="0" err="1">
                <a:ln>
                  <a:noFill/>
                </a:ln>
                <a:solidFill>
                  <a:schemeClr val="tx1"/>
                </a:solidFill>
                <a:effectLst/>
                <a:latin typeface="Times New Roman" panose="02020603050405020304" pitchFamily="18" charset="0"/>
                <a:cs typeface="Times New Roman" panose="02020603050405020304" pitchFamily="18" charset="0"/>
              </a:rPr>
              <a:t>nghĩa</a:t>
            </a:r>
            <a:r>
              <a:rPr kumimoji="0" lang="en-US" sz="2400" b="1" i="0" u="none" strike="noStrike" cap="none" normalizeH="0" baseline="0" dirty="0">
                <a:ln>
                  <a:noFill/>
                </a:ln>
                <a:solidFill>
                  <a:schemeClr val="tx1"/>
                </a:solidFill>
                <a:effectLst/>
                <a:latin typeface="Times New Roman" panose="02020603050405020304" pitchFamily="18" charset="0"/>
                <a:cs typeface="Times New Roman" panose="02020603050405020304" pitchFamily="18" charset="0"/>
              </a:rPr>
              <a:t> </a:t>
            </a:r>
            <a:r>
              <a:rPr kumimoji="0" lang="en-US" sz="2400" b="1" i="0" u="none" strike="noStrike" cap="none" normalizeH="0" baseline="0" dirty="0" err="1">
                <a:ln>
                  <a:noFill/>
                </a:ln>
                <a:solidFill>
                  <a:schemeClr val="tx1"/>
                </a:solidFill>
                <a:effectLst/>
                <a:latin typeface="Times New Roman" panose="02020603050405020304" pitchFamily="18" charset="0"/>
                <a:cs typeface="Times New Roman" panose="02020603050405020304" pitchFamily="18" charset="0"/>
              </a:rPr>
              <a:t>như</a:t>
            </a:r>
            <a:r>
              <a:rPr kumimoji="0" lang="en-US" sz="2400" b="1" i="0" u="none" strike="noStrike" cap="none" normalizeH="0" baseline="0" dirty="0">
                <a:ln>
                  <a:noFill/>
                </a:ln>
                <a:solidFill>
                  <a:schemeClr val="tx1"/>
                </a:solidFill>
                <a:effectLst/>
                <a:latin typeface="Times New Roman" panose="02020603050405020304" pitchFamily="18" charset="0"/>
                <a:cs typeface="Times New Roman" panose="02020603050405020304" pitchFamily="18" charset="0"/>
              </a:rPr>
              <a:t> </a:t>
            </a:r>
            <a:r>
              <a:rPr kumimoji="0" lang="en-US" sz="2400" b="1" i="0" u="none" strike="noStrike" cap="none" normalizeH="0" baseline="0" dirty="0" err="1">
                <a:ln>
                  <a:noFill/>
                </a:ln>
                <a:solidFill>
                  <a:schemeClr val="tx1"/>
                </a:solidFill>
                <a:effectLst/>
                <a:latin typeface="Times New Roman" panose="02020603050405020304" pitchFamily="18" charset="0"/>
                <a:cs typeface="Times New Roman" panose="02020603050405020304" pitchFamily="18" charset="0"/>
              </a:rPr>
              <a:t>vậy</a:t>
            </a:r>
            <a:r>
              <a:rPr kumimoji="0" lang="en-US" sz="2400" b="1" i="0" u="none" strike="noStrike" cap="none" normalizeH="0" baseline="0" dirty="0">
                <a:ln>
                  <a:noFill/>
                </a:ln>
                <a:solidFill>
                  <a:schemeClr val="tx1"/>
                </a:solidFill>
                <a:effectLst/>
                <a:latin typeface="Times New Roman" panose="02020603050405020304" pitchFamily="18" charset="0"/>
                <a:cs typeface="Times New Roman" panose="02020603050405020304" pitchFamily="18" charset="0"/>
              </a:rPr>
              <a:t> </a:t>
            </a:r>
            <a:r>
              <a:rPr kumimoji="0" lang="en-US" sz="2400" b="1" i="0" u="none" strike="noStrike" cap="none" normalizeH="0" baseline="0" dirty="0" err="1">
                <a:ln>
                  <a:noFill/>
                </a:ln>
                <a:solidFill>
                  <a:schemeClr val="tx1"/>
                </a:solidFill>
                <a:effectLst/>
                <a:latin typeface="Times New Roman" panose="02020603050405020304" pitchFamily="18" charset="0"/>
                <a:cs typeface="Times New Roman" panose="02020603050405020304" pitchFamily="18" charset="0"/>
              </a:rPr>
              <a:t>nhằm</a:t>
            </a:r>
            <a:r>
              <a:rPr kumimoji="0" lang="en-US" sz="2400" b="1" i="0" u="none" strike="noStrike" cap="none" normalizeH="0" baseline="0" dirty="0">
                <a:ln>
                  <a:noFill/>
                </a:ln>
                <a:solidFill>
                  <a:schemeClr val="tx1"/>
                </a:solidFill>
                <a:effectLst/>
                <a:latin typeface="Times New Roman" panose="02020603050405020304" pitchFamily="18" charset="0"/>
                <a:cs typeface="Times New Roman" panose="02020603050405020304" pitchFamily="18" charset="0"/>
              </a:rPr>
              <a:t> </a:t>
            </a:r>
            <a:r>
              <a:rPr kumimoji="0" lang="en-US" sz="2400" b="1" i="0" u="none" strike="noStrike" cap="none" normalizeH="0" baseline="0" dirty="0" err="1">
                <a:ln>
                  <a:noFill/>
                </a:ln>
                <a:solidFill>
                  <a:schemeClr val="tx1"/>
                </a:solidFill>
                <a:effectLst/>
                <a:latin typeface="Times New Roman" panose="02020603050405020304" pitchFamily="18" charset="0"/>
                <a:cs typeface="Times New Roman" panose="02020603050405020304" pitchFamily="18" charset="0"/>
              </a:rPr>
              <a:t>mục</a:t>
            </a:r>
            <a:r>
              <a:rPr kumimoji="0" lang="en-US" sz="2400" b="1" i="0" u="none" strike="noStrike" cap="none" normalizeH="0" baseline="0" dirty="0">
                <a:ln>
                  <a:noFill/>
                </a:ln>
                <a:solidFill>
                  <a:schemeClr val="tx1"/>
                </a:solidFill>
                <a:effectLst/>
                <a:latin typeface="Times New Roman" panose="02020603050405020304" pitchFamily="18" charset="0"/>
                <a:cs typeface="Times New Roman" panose="02020603050405020304" pitchFamily="18" charset="0"/>
              </a:rPr>
              <a:t> </a:t>
            </a:r>
            <a:r>
              <a:rPr kumimoji="0" lang="en-US" sz="2400" b="1" i="0" u="none" strike="noStrike" cap="none" normalizeH="0" baseline="0" dirty="0" err="1">
                <a:ln>
                  <a:noFill/>
                </a:ln>
                <a:solidFill>
                  <a:schemeClr val="tx1"/>
                </a:solidFill>
                <a:effectLst/>
                <a:latin typeface="Times New Roman" panose="02020603050405020304" pitchFamily="18" charset="0"/>
                <a:cs typeface="Times New Roman" panose="02020603050405020304" pitchFamily="18" charset="0"/>
              </a:rPr>
              <a:t>đích</a:t>
            </a:r>
            <a:r>
              <a:rPr kumimoji="0" lang="en-US" sz="2400" b="1" i="0" u="none" strike="noStrike" cap="none" normalizeH="0" baseline="0" dirty="0">
                <a:ln>
                  <a:noFill/>
                </a:ln>
                <a:solidFill>
                  <a:schemeClr val="tx1"/>
                </a:solidFill>
                <a:effectLst/>
                <a:latin typeface="Times New Roman" panose="02020603050405020304" pitchFamily="18" charset="0"/>
                <a:cs typeface="Times New Roman" panose="02020603050405020304" pitchFamily="18" charset="0"/>
              </a:rPr>
              <a:t> </a:t>
            </a:r>
            <a:r>
              <a:rPr kumimoji="0" lang="en-US" sz="2400" b="1" i="0" u="none" strike="noStrike" cap="none" normalizeH="0" baseline="0" dirty="0" err="1">
                <a:ln>
                  <a:noFill/>
                </a:ln>
                <a:solidFill>
                  <a:schemeClr val="tx1"/>
                </a:solidFill>
                <a:effectLst/>
                <a:latin typeface="Times New Roman" panose="02020603050405020304" pitchFamily="18" charset="0"/>
                <a:cs typeface="Times New Roman" panose="02020603050405020304" pitchFamily="18" charset="0"/>
              </a:rPr>
              <a:t>gì</a:t>
            </a:r>
            <a:r>
              <a:rPr kumimoji="0" lang="en-US" sz="2400" b="1" i="0" u="none" strike="noStrike" cap="none" normalizeH="0" baseline="0" dirty="0">
                <a:ln>
                  <a:noFill/>
                </a:ln>
                <a:solidFill>
                  <a:schemeClr val="tx1"/>
                </a:solidFill>
                <a:effectLst/>
                <a:latin typeface="Times New Roman" panose="02020603050405020304" pitchFamily="18" charset="0"/>
                <a:cs typeface="Times New Roman" panose="02020603050405020304" pitchFamily="18" charset="0"/>
              </a:rPr>
              <a:t>?</a:t>
            </a:r>
          </a:p>
        </p:txBody>
      </p:sp>
    </p:spTree>
    <p:extLst>
      <p:ext uri="{BB962C8B-B14F-4D97-AF65-F5344CB8AC3E}">
        <p14:creationId xmlns:p14="http://schemas.microsoft.com/office/powerpoint/2010/main" val="262383330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nodeType="clickEffect">
                                  <p:stCondLst>
                                    <p:cond delay="0"/>
                                  </p:stCondLst>
                                  <p:childTnLst>
                                    <p:set>
                                      <p:cBhvr>
                                        <p:cTn id="11" dur="1" fill="hold">
                                          <p:stCondLst>
                                            <p:cond delay="0"/>
                                          </p:stCondLst>
                                        </p:cTn>
                                        <p:tgtEl>
                                          <p:spTgt spid="11"/>
                                        </p:tgtEl>
                                        <p:attrNameLst>
                                          <p:attrName>style.visibility</p:attrName>
                                        </p:attrNameLst>
                                      </p:cBhvr>
                                      <p:to>
                                        <p:strVal val="visible"/>
                                      </p:to>
                                    </p:set>
                                    <p:animEffect transition="in" filter="barn(inVertical)">
                                      <p:cBhvr>
                                        <p:cTn id="12" dur="500"/>
                                        <p:tgtEl>
                                          <p:spTgt spid="11"/>
                                        </p:tgtEl>
                                      </p:cBhvr>
                                    </p:animEffect>
                                  </p:childTnLst>
                                </p:cTn>
                              </p:par>
                            </p:childTnLst>
                          </p:cTn>
                        </p:par>
                      </p:childTnLst>
                    </p:cTn>
                  </p:par>
                  <p:par>
                    <p:cTn id="13" fill="hold">
                      <p:stCondLst>
                        <p:cond delay="indefinite"/>
                      </p:stCondLst>
                      <p:childTnLst>
                        <p:par>
                          <p:cTn id="14" fill="hold">
                            <p:stCondLst>
                              <p:cond delay="0"/>
                            </p:stCondLst>
                            <p:childTnLst>
                              <p:par>
                                <p:cTn id="15" presetID="16" presetClass="entr" presetSubtype="21" fill="hold" grpId="0" nodeType="clickEffect">
                                  <p:stCondLst>
                                    <p:cond delay="0"/>
                                  </p:stCondLst>
                                  <p:childTnLst>
                                    <p:set>
                                      <p:cBhvr>
                                        <p:cTn id="16" dur="1" fill="hold">
                                          <p:stCondLst>
                                            <p:cond delay="0"/>
                                          </p:stCondLst>
                                        </p:cTn>
                                        <p:tgtEl>
                                          <p:spTgt spid="9"/>
                                        </p:tgtEl>
                                        <p:attrNameLst>
                                          <p:attrName>style.visibility</p:attrName>
                                        </p:attrNameLst>
                                      </p:cBhvr>
                                      <p:to>
                                        <p:strVal val="visible"/>
                                      </p:to>
                                    </p:set>
                                    <p:animEffect transition="in" filter="barn(inVertical)">
                                      <p:cBhvr>
                                        <p:cTn id="17" dur="500"/>
                                        <p:tgtEl>
                                          <p:spTgt spid="9"/>
                                        </p:tgtEl>
                                      </p:cBhvr>
                                    </p:animEffect>
                                  </p:childTnLst>
                                </p:cTn>
                              </p:par>
                            </p:childTnLst>
                          </p:cTn>
                        </p:par>
                      </p:childTnLst>
                    </p:cTn>
                  </p:par>
                  <p:par>
                    <p:cTn id="18" fill="hold">
                      <p:stCondLst>
                        <p:cond delay="indefinite"/>
                      </p:stCondLst>
                      <p:childTnLst>
                        <p:par>
                          <p:cTn id="19" fill="hold">
                            <p:stCondLst>
                              <p:cond delay="0"/>
                            </p:stCondLst>
                            <p:childTnLst>
                              <p:par>
                                <p:cTn id="20" presetID="16" presetClass="entr" presetSubtype="21" fill="hold" grpId="0" nodeType="clickEffect">
                                  <p:stCondLst>
                                    <p:cond delay="0"/>
                                  </p:stCondLst>
                                  <p:childTnLst>
                                    <p:set>
                                      <p:cBhvr>
                                        <p:cTn id="21" dur="1" fill="hold">
                                          <p:stCondLst>
                                            <p:cond delay="0"/>
                                          </p:stCondLst>
                                        </p:cTn>
                                        <p:tgtEl>
                                          <p:spTgt spid="14"/>
                                        </p:tgtEl>
                                        <p:attrNameLst>
                                          <p:attrName>style.visibility</p:attrName>
                                        </p:attrNameLst>
                                      </p:cBhvr>
                                      <p:to>
                                        <p:strVal val="visible"/>
                                      </p:to>
                                    </p:set>
                                    <p:animEffect transition="in" filter="barn(inVertical)">
                                      <p:cBhvr>
                                        <p:cTn id="22" dur="500"/>
                                        <p:tgtEl>
                                          <p:spTgt spid="14"/>
                                        </p:tgtEl>
                                      </p:cBhvr>
                                    </p:animEffect>
                                  </p:childTnLst>
                                </p:cTn>
                              </p:par>
                            </p:childTnLst>
                          </p:cTn>
                        </p:par>
                      </p:childTnLst>
                    </p:cTn>
                  </p:par>
                  <p:par>
                    <p:cTn id="23" fill="hold">
                      <p:stCondLst>
                        <p:cond delay="indefinite"/>
                      </p:stCondLst>
                      <p:childTnLst>
                        <p:par>
                          <p:cTn id="24" fill="hold">
                            <p:stCondLst>
                              <p:cond delay="0"/>
                            </p:stCondLst>
                            <p:childTnLst>
                              <p:par>
                                <p:cTn id="25" presetID="16" presetClass="entr" presetSubtype="21" fill="hold" grpId="0" nodeType="clickEffect">
                                  <p:stCondLst>
                                    <p:cond delay="0"/>
                                  </p:stCondLst>
                                  <p:childTnLst>
                                    <p:set>
                                      <p:cBhvr>
                                        <p:cTn id="26" dur="1" fill="hold">
                                          <p:stCondLst>
                                            <p:cond delay="0"/>
                                          </p:stCondLst>
                                        </p:cTn>
                                        <p:tgtEl>
                                          <p:spTgt spid="2"/>
                                        </p:tgtEl>
                                        <p:attrNameLst>
                                          <p:attrName>style.visibility</p:attrName>
                                        </p:attrNameLst>
                                      </p:cBhvr>
                                      <p:to>
                                        <p:strVal val="visible"/>
                                      </p:to>
                                    </p:set>
                                    <p:animEffect transition="in" filter="barn(inVertical)">
                                      <p:cBhvr>
                                        <p:cTn id="2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4" grpId="0" animBg="1"/>
      <p:bldP spid="2" grpId="0" animBg="1"/>
    </p:bldLst>
  </p:timing>
</p:sld>
</file>

<file path=ppt/slides/slide29.xml><?xml version="1.0" encoding="utf-8"?>
<p:sld xmlns:a="http://schemas.openxmlformats.org/drawingml/2006/main" xmlns:r="http://schemas.openxmlformats.org/officeDocument/2006/relationships" xmlns:p="http://schemas.openxmlformats.org/presentationml/2006/main">
  <p:cSld>
    <p:bg>
      <p:bgPr>
        <a:blipFill dpi="0" rotWithShape="1">
          <a:blip r:embed="rId5">
            <a:lum/>
          </a:blip>
          <a:srcRect/>
          <a:stretch>
            <a:fillRect t="-7000" b="-7000"/>
          </a:stretch>
        </a:blipFill>
        <a:effectLst/>
      </p:bgPr>
    </p:bg>
    <p:spTree>
      <p:nvGrpSpPr>
        <p:cNvPr id="1" name=""/>
        <p:cNvGrpSpPr/>
        <p:nvPr/>
      </p:nvGrpSpPr>
      <p:grpSpPr>
        <a:xfrm>
          <a:off x="0" y="0"/>
          <a:ext cx="0" cy="0"/>
          <a:chOff x="0" y="0"/>
          <a:chExt cx="0" cy="0"/>
        </a:xfrm>
      </p:grpSpPr>
      <p:grpSp>
        <p:nvGrpSpPr>
          <p:cNvPr id="3" name="Group 22"/>
          <p:cNvGrpSpPr>
            <a:grpSpLocks/>
          </p:cNvGrpSpPr>
          <p:nvPr/>
        </p:nvGrpSpPr>
        <p:grpSpPr bwMode="auto">
          <a:xfrm>
            <a:off x="800755" y="811413"/>
            <a:ext cx="3759200" cy="1322388"/>
            <a:chOff x="4320" y="1152"/>
            <a:chExt cx="414" cy="402"/>
          </a:xfrm>
          <a:solidFill>
            <a:schemeClr val="accent3"/>
          </a:solidFill>
        </p:grpSpPr>
        <p:sp>
          <p:nvSpPr>
            <p:cNvPr id="69655" name="AutoShape 23"/>
            <p:cNvSpPr>
              <a:spLocks noChangeArrowheads="1"/>
            </p:cNvSpPr>
            <p:nvPr/>
          </p:nvSpPr>
          <p:spPr bwMode="gray">
            <a:xfrm>
              <a:off x="4320" y="1152"/>
              <a:ext cx="414" cy="402"/>
            </a:xfrm>
            <a:prstGeom prst="roundRect">
              <a:avLst>
                <a:gd name="adj" fmla="val 11921"/>
              </a:avLst>
            </a:prstGeom>
            <a:grpFill/>
            <a:ln w="25400">
              <a:solidFill>
                <a:srgbClr val="FFFFFF"/>
              </a:solidFill>
              <a:round/>
              <a:headEnd/>
              <a:tailEnd/>
            </a:ln>
            <a:effectLst>
              <a:outerShdw dist="53882" dir="2700000" algn="ctr" rotWithShape="0">
                <a:srgbClr val="000000">
                  <a:alpha val="50000"/>
                </a:srgbClr>
              </a:outerShdw>
            </a:effectLst>
          </p:spPr>
          <p:txBody>
            <a:bodyPr wrap="none" anchor="ctr"/>
            <a:lstStyle/>
            <a:p>
              <a:pPr>
                <a:defRPr/>
              </a:pPr>
              <a:endParaRPr lang="vi-VN"/>
            </a:p>
          </p:txBody>
        </p:sp>
        <p:sp>
          <p:nvSpPr>
            <p:cNvPr id="69656" name="Freeform 24"/>
            <p:cNvSpPr>
              <a:spLocks/>
            </p:cNvSpPr>
            <p:nvPr/>
          </p:nvSpPr>
          <p:spPr bwMode="gray">
            <a:xfrm>
              <a:off x="4346" y="1178"/>
              <a:ext cx="206" cy="201"/>
            </a:xfrm>
            <a:custGeom>
              <a:avLst/>
              <a:gdLst/>
              <a:ahLst/>
              <a:cxnLst>
                <a:cxn ang="0">
                  <a:pos x="118" y="0"/>
                </a:cxn>
                <a:cxn ang="0">
                  <a:pos x="0" y="118"/>
                </a:cxn>
                <a:cxn ang="0">
                  <a:pos x="0" y="589"/>
                </a:cxn>
                <a:cxn ang="0">
                  <a:pos x="161" y="174"/>
                </a:cxn>
                <a:cxn ang="0">
                  <a:pos x="589" y="0"/>
                </a:cxn>
                <a:cxn ang="0">
                  <a:pos x="118" y="0"/>
                </a:cxn>
              </a:cxnLst>
              <a:rect l="0" t="0" r="r" b="b"/>
              <a:pathLst>
                <a:path w="596" h="598">
                  <a:moveTo>
                    <a:pt x="118" y="0"/>
                  </a:moveTo>
                  <a:cubicBezTo>
                    <a:pt x="53" y="0"/>
                    <a:pt x="0" y="53"/>
                    <a:pt x="0" y="118"/>
                  </a:cubicBezTo>
                  <a:lnTo>
                    <a:pt x="0" y="589"/>
                  </a:lnTo>
                  <a:cubicBezTo>
                    <a:pt x="27" y="598"/>
                    <a:pt x="12" y="309"/>
                    <a:pt x="161" y="174"/>
                  </a:cubicBezTo>
                  <a:cubicBezTo>
                    <a:pt x="310" y="39"/>
                    <a:pt x="596" y="29"/>
                    <a:pt x="589" y="0"/>
                  </a:cubicBezTo>
                  <a:lnTo>
                    <a:pt x="118" y="0"/>
                  </a:lnTo>
                  <a:close/>
                </a:path>
              </a:pathLst>
            </a:custGeom>
            <a:grpFill/>
            <a:ln w="0">
              <a:noFill/>
              <a:prstDash val="solid"/>
              <a:round/>
              <a:headEnd/>
              <a:tailEnd/>
            </a:ln>
          </p:spPr>
          <p:txBody>
            <a:bodyPr/>
            <a:lstStyle/>
            <a:p>
              <a:pPr>
                <a:defRPr/>
              </a:pPr>
              <a:endParaRPr lang="vi-VN"/>
            </a:p>
          </p:txBody>
        </p:sp>
      </p:grpSp>
      <p:sp>
        <p:nvSpPr>
          <p:cNvPr id="69673" name="Rectangle 41"/>
          <p:cNvSpPr>
            <a:spLocks noChangeArrowheads="1"/>
          </p:cNvSpPr>
          <p:nvPr/>
        </p:nvSpPr>
        <p:spPr bwMode="auto">
          <a:xfrm>
            <a:off x="1358871" y="1081713"/>
            <a:ext cx="2807500"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p>
            <a:pPr algn="ctr"/>
            <a:r>
              <a:rPr lang="en-US" sz="2400" b="1" dirty="0" smtClean="0"/>
              <a:t>1. </a:t>
            </a:r>
            <a:r>
              <a:rPr lang="en-US" sz="2400" b="1" dirty="0" err="1" smtClean="0"/>
              <a:t>Thể</a:t>
            </a:r>
            <a:r>
              <a:rPr lang="en-US" sz="2400" b="1" dirty="0" smtClean="0"/>
              <a:t> </a:t>
            </a:r>
            <a:r>
              <a:rPr lang="en-US" sz="2400" b="1" dirty="0" err="1" smtClean="0"/>
              <a:t>văn</a:t>
            </a:r>
            <a:r>
              <a:rPr lang="en-US" sz="2400" b="1" dirty="0" smtClean="0"/>
              <a:t> </a:t>
            </a:r>
            <a:r>
              <a:rPr lang="en-US" sz="2400" b="1" dirty="0" err="1" smtClean="0"/>
              <a:t>nghị</a:t>
            </a:r>
            <a:r>
              <a:rPr lang="en-US" sz="2400" b="1" dirty="0" smtClean="0"/>
              <a:t> </a:t>
            </a:r>
            <a:r>
              <a:rPr lang="en-US" sz="2400" b="1" dirty="0" err="1" smtClean="0"/>
              <a:t>luận</a:t>
            </a:r>
            <a:r>
              <a:rPr lang="en-US" sz="2400" b="1" dirty="0" smtClean="0"/>
              <a:t> </a:t>
            </a:r>
          </a:p>
          <a:p>
            <a:pPr algn="ctr"/>
            <a:r>
              <a:rPr lang="en-US" sz="2400" b="1" dirty="0" err="1" smtClean="0"/>
              <a:t>của</a:t>
            </a:r>
            <a:r>
              <a:rPr lang="en-US" sz="2400" b="1" dirty="0" smtClean="0"/>
              <a:t> </a:t>
            </a:r>
            <a:r>
              <a:rPr lang="en-US" sz="2400" b="1" dirty="0" err="1" smtClean="0"/>
              <a:t>bài</a:t>
            </a:r>
            <a:r>
              <a:rPr lang="en-US" sz="2400" b="1" dirty="0" smtClean="0"/>
              <a:t> </a:t>
            </a:r>
            <a:r>
              <a:rPr lang="en-US" sz="2400" b="1" dirty="0" err="1" smtClean="0"/>
              <a:t>cáo</a:t>
            </a:r>
            <a:r>
              <a:rPr lang="en-US" sz="2400" b="1" dirty="0" smtClean="0"/>
              <a:t>: </a:t>
            </a:r>
            <a:r>
              <a:rPr lang="en-US" sz="2400" b="1" dirty="0" err="1" smtClean="0"/>
              <a:t>câu</a:t>
            </a:r>
            <a:r>
              <a:rPr lang="en-US" sz="2400" b="1" dirty="0" smtClean="0"/>
              <a:t> 1+2</a:t>
            </a:r>
            <a:endParaRPr lang="en-US" sz="2400" b="1" dirty="0"/>
          </a:p>
        </p:txBody>
      </p:sp>
      <p:sp>
        <p:nvSpPr>
          <p:cNvPr id="25" name="Rectangle 2"/>
          <p:cNvSpPr txBox="1">
            <a:spLocks noChangeArrowheads="1"/>
          </p:cNvSpPr>
          <p:nvPr/>
        </p:nvSpPr>
        <p:spPr bwMode="gray">
          <a:xfrm>
            <a:off x="0" y="147638"/>
            <a:ext cx="8636000" cy="868362"/>
          </a:xfrm>
          <a:prstGeom prst="rect">
            <a:avLst/>
          </a:prstGeom>
          <a:noFill/>
          <a:ln w="9525">
            <a:noFill/>
            <a:miter lim="800000"/>
            <a:headEnd/>
            <a:tailEnd/>
          </a:ln>
        </p:spPr>
        <p:txBody>
          <a:bodyPr anchor="ctr"/>
          <a:lstStyle/>
          <a:p>
            <a:pPr>
              <a:defRPr/>
            </a:pPr>
            <a:r>
              <a:rPr lang="en-US" sz="3600" b="1" kern="0" dirty="0">
                <a:solidFill>
                  <a:srgbClr val="FFFFFF"/>
                </a:solidFill>
                <a:ea typeface="+mj-ea"/>
                <a:cs typeface="+mj-cs"/>
              </a:rPr>
              <a:t>2. </a:t>
            </a:r>
            <a:r>
              <a:rPr lang="en-US" sz="3600" b="1" kern="0" dirty="0" err="1">
                <a:solidFill>
                  <a:srgbClr val="FFFFFF"/>
                </a:solidFill>
                <a:ea typeface="+mj-ea"/>
                <a:cs typeface="+mj-cs"/>
              </a:rPr>
              <a:t>Phân</a:t>
            </a:r>
            <a:r>
              <a:rPr lang="en-US" sz="3600" b="1" kern="0" dirty="0">
                <a:solidFill>
                  <a:srgbClr val="FFFFFF"/>
                </a:solidFill>
                <a:ea typeface="+mj-ea"/>
                <a:cs typeface="+mj-cs"/>
              </a:rPr>
              <a:t> </a:t>
            </a:r>
            <a:r>
              <a:rPr lang="en-US" sz="3600" b="1" kern="0" dirty="0" err="1">
                <a:solidFill>
                  <a:srgbClr val="FFFFFF"/>
                </a:solidFill>
                <a:ea typeface="+mj-ea"/>
                <a:cs typeface="+mj-cs"/>
              </a:rPr>
              <a:t>tích</a:t>
            </a:r>
            <a:endParaRPr lang="en-US" sz="3600" b="1" kern="0" dirty="0">
              <a:solidFill>
                <a:srgbClr val="FFFFFF"/>
              </a:solidFill>
              <a:ea typeface="+mj-ea"/>
              <a:cs typeface="+mj-cs"/>
            </a:endParaRPr>
          </a:p>
        </p:txBody>
      </p:sp>
      <p:sp>
        <p:nvSpPr>
          <p:cNvPr id="32" name="Freeform 3"/>
          <p:cNvSpPr>
            <a:spLocks/>
          </p:cNvSpPr>
          <p:nvPr/>
        </p:nvSpPr>
        <p:spPr bwMode="auto">
          <a:xfrm>
            <a:off x="1893557" y="71677"/>
            <a:ext cx="10315903" cy="684643"/>
          </a:xfrm>
          <a:custGeom>
            <a:avLst/>
            <a:gdLst>
              <a:gd name="T0" fmla="+- 0 3326 3326"/>
              <a:gd name="T1" fmla="*/ T0 w 7474"/>
              <a:gd name="T2" fmla="+- 0 2203 761"/>
              <a:gd name="T3" fmla="*/ 2203 h 1443"/>
              <a:gd name="T4" fmla="+- 0 3485 3326"/>
              <a:gd name="T5" fmla="*/ T4 w 7474"/>
              <a:gd name="T6" fmla="+- 0 761 761"/>
              <a:gd name="T7" fmla="*/ 761 h 1443"/>
              <a:gd name="T8" fmla="+- 0 10800 3326"/>
              <a:gd name="T9" fmla="*/ T8 w 7474"/>
              <a:gd name="T10" fmla="+- 0 761 761"/>
              <a:gd name="T11" fmla="*/ 761 h 1443"/>
              <a:gd name="T12" fmla="+- 0 10800 3326"/>
              <a:gd name="T13" fmla="*/ T12 w 7474"/>
              <a:gd name="T14" fmla="+- 0 2191 761"/>
              <a:gd name="T15" fmla="*/ 2191 h 1443"/>
              <a:gd name="T16" fmla="+- 0 3326 3326"/>
              <a:gd name="T17" fmla="*/ T16 w 7474"/>
              <a:gd name="T18" fmla="+- 0 2203 761"/>
              <a:gd name="T19" fmla="*/ 2203 h 1443"/>
            </a:gdLst>
            <a:ahLst/>
            <a:cxnLst>
              <a:cxn ang="0">
                <a:pos x="T1" y="T3"/>
              </a:cxn>
              <a:cxn ang="0">
                <a:pos x="T5" y="T7"/>
              </a:cxn>
              <a:cxn ang="0">
                <a:pos x="T9" y="T11"/>
              </a:cxn>
              <a:cxn ang="0">
                <a:pos x="T13" y="T15"/>
              </a:cxn>
              <a:cxn ang="0">
                <a:pos x="T17" y="T19"/>
              </a:cxn>
            </a:cxnLst>
            <a:rect l="0" t="0" r="r" b="b"/>
            <a:pathLst>
              <a:path w="7474" h="1443">
                <a:moveTo>
                  <a:pt x="0" y="1442"/>
                </a:moveTo>
                <a:lnTo>
                  <a:pt x="159" y="0"/>
                </a:lnTo>
                <a:lnTo>
                  <a:pt x="7474" y="0"/>
                </a:lnTo>
                <a:lnTo>
                  <a:pt x="7474" y="1430"/>
                </a:lnTo>
                <a:lnTo>
                  <a:pt x="0" y="1442"/>
                </a:lnTo>
                <a:close/>
              </a:path>
            </a:pathLst>
          </a:custGeom>
          <a:solidFill>
            <a:srgbClr val="FBFBE1"/>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33" name="Group 32"/>
          <p:cNvGrpSpPr/>
          <p:nvPr/>
        </p:nvGrpSpPr>
        <p:grpSpPr>
          <a:xfrm>
            <a:off x="1608530" y="53231"/>
            <a:ext cx="538945" cy="821412"/>
            <a:chOff x="908603" y="80216"/>
            <a:chExt cx="538945" cy="676514"/>
          </a:xfrm>
        </p:grpSpPr>
        <p:sp>
          <p:nvSpPr>
            <p:cNvPr id="34" name="Freeform 4"/>
            <p:cNvSpPr>
              <a:spLocks/>
            </p:cNvSpPr>
            <p:nvPr/>
          </p:nvSpPr>
          <p:spPr bwMode="auto">
            <a:xfrm>
              <a:off x="1136046" y="80216"/>
              <a:ext cx="311502" cy="676514"/>
            </a:xfrm>
            <a:custGeom>
              <a:avLst/>
              <a:gdLst>
                <a:gd name="T0" fmla="+- 0 3055 3055"/>
                <a:gd name="T1" fmla="*/ T0 w 430"/>
                <a:gd name="T2" fmla="+- 0 2450 761"/>
                <a:gd name="T3" fmla="*/ 2450 h 1690"/>
                <a:gd name="T4" fmla="+- 0 3086 3055"/>
                <a:gd name="T5" fmla="*/ T4 w 430"/>
                <a:gd name="T6" fmla="+- 0 1116 761"/>
                <a:gd name="T7" fmla="*/ 1116 h 1690"/>
                <a:gd name="T8" fmla="+- 0 3485 3055"/>
                <a:gd name="T9" fmla="*/ T8 w 430"/>
                <a:gd name="T10" fmla="+- 0 761 761"/>
                <a:gd name="T11" fmla="*/ 761 h 1690"/>
                <a:gd name="T12" fmla="+- 0 3326 3055"/>
                <a:gd name="T13" fmla="*/ T12 w 430"/>
                <a:gd name="T14" fmla="+- 0 2203 761"/>
                <a:gd name="T15" fmla="*/ 2203 h 1690"/>
                <a:gd name="T16" fmla="+- 0 3055 3055"/>
                <a:gd name="T17" fmla="*/ T16 w 430"/>
                <a:gd name="T18" fmla="+- 0 2450 761"/>
                <a:gd name="T19" fmla="*/ 2450 h 1690"/>
              </a:gdLst>
              <a:ahLst/>
              <a:cxnLst>
                <a:cxn ang="0">
                  <a:pos x="T1" y="T3"/>
                </a:cxn>
                <a:cxn ang="0">
                  <a:pos x="T5" y="T7"/>
                </a:cxn>
                <a:cxn ang="0">
                  <a:pos x="T9" y="T11"/>
                </a:cxn>
                <a:cxn ang="0">
                  <a:pos x="T13" y="T15"/>
                </a:cxn>
                <a:cxn ang="0">
                  <a:pos x="T17" y="T19"/>
                </a:cxn>
              </a:cxnLst>
              <a:rect l="0" t="0" r="r" b="b"/>
              <a:pathLst>
                <a:path w="430" h="1690">
                  <a:moveTo>
                    <a:pt x="0" y="1689"/>
                  </a:moveTo>
                  <a:lnTo>
                    <a:pt x="31" y="355"/>
                  </a:lnTo>
                  <a:lnTo>
                    <a:pt x="430" y="0"/>
                  </a:lnTo>
                  <a:lnTo>
                    <a:pt x="271" y="1442"/>
                  </a:lnTo>
                  <a:lnTo>
                    <a:pt x="0" y="1689"/>
                  </a:lnTo>
                  <a:close/>
                </a:path>
              </a:pathLst>
            </a:custGeom>
            <a:solidFill>
              <a:srgbClr val="FBB6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 name="Freeform 5"/>
            <p:cNvSpPr>
              <a:spLocks/>
            </p:cNvSpPr>
            <p:nvPr/>
          </p:nvSpPr>
          <p:spPr bwMode="auto">
            <a:xfrm>
              <a:off x="908603" y="80216"/>
              <a:ext cx="258983" cy="676514"/>
            </a:xfrm>
            <a:custGeom>
              <a:avLst/>
              <a:gdLst>
                <a:gd name="T0" fmla="+- 0 3055 2731"/>
                <a:gd name="T1" fmla="*/ T0 w 356"/>
                <a:gd name="T2" fmla="+- 0 2450 761"/>
                <a:gd name="T3" fmla="*/ 2450 h 1690"/>
                <a:gd name="T4" fmla="+- 0 2798 2731"/>
                <a:gd name="T5" fmla="*/ T4 w 356"/>
                <a:gd name="T6" fmla="+- 0 2203 761"/>
                <a:gd name="T7" fmla="*/ 2203 h 1690"/>
                <a:gd name="T8" fmla="+- 0 2731 2731"/>
                <a:gd name="T9" fmla="*/ T8 w 356"/>
                <a:gd name="T10" fmla="+- 0 761 761"/>
                <a:gd name="T11" fmla="*/ 761 h 1690"/>
                <a:gd name="T12" fmla="+- 0 3086 2731"/>
                <a:gd name="T13" fmla="*/ T12 w 356"/>
                <a:gd name="T14" fmla="+- 0 1116 761"/>
                <a:gd name="T15" fmla="*/ 1116 h 1690"/>
                <a:gd name="T16" fmla="+- 0 3055 2731"/>
                <a:gd name="T17" fmla="*/ T16 w 356"/>
                <a:gd name="T18" fmla="+- 0 2450 761"/>
                <a:gd name="T19" fmla="*/ 2450 h 1690"/>
              </a:gdLst>
              <a:ahLst/>
              <a:cxnLst>
                <a:cxn ang="0">
                  <a:pos x="T1" y="T3"/>
                </a:cxn>
                <a:cxn ang="0">
                  <a:pos x="T5" y="T7"/>
                </a:cxn>
                <a:cxn ang="0">
                  <a:pos x="T9" y="T11"/>
                </a:cxn>
                <a:cxn ang="0">
                  <a:pos x="T13" y="T15"/>
                </a:cxn>
                <a:cxn ang="0">
                  <a:pos x="T17" y="T19"/>
                </a:cxn>
              </a:cxnLst>
              <a:rect l="0" t="0" r="r" b="b"/>
              <a:pathLst>
                <a:path w="356" h="1690">
                  <a:moveTo>
                    <a:pt x="324" y="1689"/>
                  </a:moveTo>
                  <a:lnTo>
                    <a:pt x="67" y="1442"/>
                  </a:lnTo>
                  <a:lnTo>
                    <a:pt x="0" y="0"/>
                  </a:lnTo>
                  <a:lnTo>
                    <a:pt x="355" y="355"/>
                  </a:lnTo>
                  <a:lnTo>
                    <a:pt x="324" y="1689"/>
                  </a:lnTo>
                  <a:close/>
                </a:path>
              </a:pathLst>
            </a:custGeom>
            <a:solidFill>
              <a:srgbClr val="DB6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36" name="Freeform 6"/>
          <p:cNvSpPr>
            <a:spLocks/>
          </p:cNvSpPr>
          <p:nvPr/>
        </p:nvSpPr>
        <p:spPr bwMode="auto">
          <a:xfrm>
            <a:off x="889114" y="71678"/>
            <a:ext cx="772509" cy="684642"/>
          </a:xfrm>
          <a:custGeom>
            <a:avLst/>
            <a:gdLst>
              <a:gd name="T0" fmla="+- 0 2798 1553"/>
              <a:gd name="T1" fmla="*/ T0 w 1246"/>
              <a:gd name="T2" fmla="+- 0 2203 761"/>
              <a:gd name="T3" fmla="*/ 2203 h 1443"/>
              <a:gd name="T4" fmla="+- 0 1553 1553"/>
              <a:gd name="T5" fmla="*/ T4 w 1246"/>
              <a:gd name="T6" fmla="+- 0 2203 761"/>
              <a:gd name="T7" fmla="*/ 2203 h 1443"/>
              <a:gd name="T8" fmla="+- 0 1553 1553"/>
              <a:gd name="T9" fmla="*/ T8 w 1246"/>
              <a:gd name="T10" fmla="+- 0 761 761"/>
              <a:gd name="T11" fmla="*/ 761 h 1443"/>
              <a:gd name="T12" fmla="+- 0 2731 1553"/>
              <a:gd name="T13" fmla="*/ T12 w 1246"/>
              <a:gd name="T14" fmla="+- 0 761 761"/>
              <a:gd name="T15" fmla="*/ 761 h 1443"/>
              <a:gd name="T16" fmla="+- 0 2798 1553"/>
              <a:gd name="T17" fmla="*/ T16 w 1246"/>
              <a:gd name="T18" fmla="+- 0 2203 761"/>
              <a:gd name="T19" fmla="*/ 2203 h 1443"/>
            </a:gdLst>
            <a:ahLst/>
            <a:cxnLst>
              <a:cxn ang="0">
                <a:pos x="T1" y="T3"/>
              </a:cxn>
              <a:cxn ang="0">
                <a:pos x="T5" y="T7"/>
              </a:cxn>
              <a:cxn ang="0">
                <a:pos x="T9" y="T11"/>
              </a:cxn>
              <a:cxn ang="0">
                <a:pos x="T13" y="T15"/>
              </a:cxn>
              <a:cxn ang="0">
                <a:pos x="T17" y="T19"/>
              </a:cxn>
            </a:cxnLst>
            <a:rect l="0" t="0" r="r" b="b"/>
            <a:pathLst>
              <a:path w="1246" h="1443">
                <a:moveTo>
                  <a:pt x="1245" y="1442"/>
                </a:moveTo>
                <a:lnTo>
                  <a:pt x="0" y="1442"/>
                </a:lnTo>
                <a:lnTo>
                  <a:pt x="0" y="0"/>
                </a:lnTo>
                <a:lnTo>
                  <a:pt x="1178" y="0"/>
                </a:lnTo>
                <a:lnTo>
                  <a:pt x="1245" y="1442"/>
                </a:lnTo>
                <a:close/>
              </a:path>
            </a:pathLst>
          </a:custGeom>
          <a:solidFill>
            <a:srgbClr val="F4832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7" name="Rectangle 36"/>
          <p:cNvSpPr/>
          <p:nvPr/>
        </p:nvSpPr>
        <p:spPr>
          <a:xfrm>
            <a:off x="889114" y="88180"/>
            <a:ext cx="719416" cy="58064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smtClean="0">
                <a:latin typeface="Times New Roman" panose="02020603050405020304" pitchFamily="18" charset="0"/>
                <a:cs typeface="Times New Roman" panose="02020603050405020304" pitchFamily="18" charset="0"/>
              </a:rPr>
              <a:t>LỚP</a:t>
            </a:r>
          </a:p>
          <a:p>
            <a:pPr algn="ctr"/>
            <a:r>
              <a:rPr lang="en-US" b="1" dirty="0" smtClean="0">
                <a:latin typeface="Times New Roman" panose="02020603050405020304" pitchFamily="18" charset="0"/>
                <a:cs typeface="Times New Roman" panose="02020603050405020304" pitchFamily="18" charset="0"/>
              </a:rPr>
              <a:t>10</a:t>
            </a:r>
            <a:endParaRPr lang="en-US" b="1" dirty="0">
              <a:latin typeface="Times New Roman" panose="02020603050405020304" pitchFamily="18" charset="0"/>
              <a:cs typeface="Times New Roman" panose="02020603050405020304" pitchFamily="18" charset="0"/>
            </a:endParaRPr>
          </a:p>
        </p:txBody>
      </p:sp>
      <p:sp>
        <p:nvSpPr>
          <p:cNvPr id="38" name="Rounded Rectangle 37"/>
          <p:cNvSpPr/>
          <p:nvPr/>
        </p:nvSpPr>
        <p:spPr>
          <a:xfrm>
            <a:off x="94594" y="71678"/>
            <a:ext cx="747224" cy="684642"/>
          </a:xfrm>
          <a:prstGeom prst="roundRect">
            <a:avLst/>
          </a:prstGeom>
          <a:solidFill>
            <a:schemeClr val="accent6">
              <a:lumMod val="75000"/>
            </a:schemeClr>
          </a:solidFill>
          <a:ln>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700" b="1" dirty="0" smtClean="0">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NGỮ VĂN</a:t>
            </a:r>
            <a:endParaRPr lang="en-US" sz="1700" b="1" dirty="0">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endParaRPr>
          </a:p>
        </p:txBody>
      </p:sp>
      <p:sp>
        <p:nvSpPr>
          <p:cNvPr id="39" name="Rectangle 38"/>
          <p:cNvSpPr/>
          <p:nvPr/>
        </p:nvSpPr>
        <p:spPr>
          <a:xfrm>
            <a:off x="2147475" y="131928"/>
            <a:ext cx="10044525" cy="56414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b="1" dirty="0" smtClean="0">
                <a:solidFill>
                  <a:srgbClr val="C00000"/>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BÀI 7. ANH HÙNG VÀ NGHỆ SĨ (VĂN BẢN NGHỊ LUẬN)</a:t>
            </a:r>
            <a:endParaRPr lang="en-US" sz="2800" b="1" dirty="0">
              <a:solidFill>
                <a:srgbClr val="C00000"/>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endParaRPr>
          </a:p>
        </p:txBody>
      </p:sp>
      <p:sp>
        <p:nvSpPr>
          <p:cNvPr id="31" name="圆角矩形 13"/>
          <p:cNvSpPr/>
          <p:nvPr>
            <p:custDataLst>
              <p:tags r:id="rId1"/>
            </p:custDataLst>
          </p:nvPr>
        </p:nvSpPr>
        <p:spPr>
          <a:xfrm>
            <a:off x="1815762" y="2392040"/>
            <a:ext cx="8390890" cy="1252855"/>
          </a:xfrm>
          <a:prstGeom prst="roundRect">
            <a:avLst>
              <a:gd name="adj" fmla="val 50000"/>
            </a:avLst>
          </a:prstGeom>
          <a:ln/>
        </p:spPr>
        <p:style>
          <a:lnRef idx="1">
            <a:schemeClr val="accent3"/>
          </a:lnRef>
          <a:fillRef idx="2">
            <a:schemeClr val="accent3"/>
          </a:fillRef>
          <a:effectRef idx="1">
            <a:schemeClr val="accent3"/>
          </a:effectRef>
          <a:fontRef idx="minor">
            <a:schemeClr val="dk1"/>
          </a:fontRef>
        </p:style>
        <p:txBody>
          <a:bodyPr wrap="square" lIns="720000" tIns="0" bIns="0" anchor="ctr">
            <a:normAutofit/>
          </a:bodyPr>
          <a:lstStyle/>
          <a:p>
            <a:pPr>
              <a:lnSpc>
                <a:spcPct val="120000"/>
              </a:lnSpc>
            </a:pPr>
            <a:endParaRPr lang="zh-CN" altLang="en-US" sz="1400" b="1" dirty="0">
              <a:solidFill>
                <a:schemeClr val="bg1"/>
              </a:solidFill>
              <a:latin typeface="Arial" panose="020B0604020202020204" pitchFamily="34" charset="0"/>
              <a:ea typeface="Microsoft YaHei" panose="020B0503020204020204" charset="-122"/>
              <a:cs typeface="Arial" panose="020B0604020202020204" pitchFamily="34" charset="0"/>
            </a:endParaRPr>
          </a:p>
        </p:txBody>
      </p:sp>
      <p:sp>
        <p:nvSpPr>
          <p:cNvPr id="42" name="椭圆 11"/>
          <p:cNvSpPr/>
          <p:nvPr>
            <p:custDataLst>
              <p:tags r:id="rId2"/>
            </p:custDataLst>
          </p:nvPr>
        </p:nvSpPr>
        <p:spPr bwMode="auto">
          <a:xfrm>
            <a:off x="2021158" y="2674296"/>
            <a:ext cx="483235" cy="483870"/>
          </a:xfrm>
          <a:prstGeom prst="ellipse">
            <a:avLst/>
          </a:prstGeom>
          <a:solidFill>
            <a:srgbClr val="92D050"/>
          </a:solidFill>
          <a:ln w="19050">
            <a:solidFill>
              <a:schemeClr val="bg1">
                <a:alpha val="40000"/>
              </a:schemeClr>
            </a:solidFill>
            <a:round/>
          </a:ln>
        </p:spPr>
        <p:txBody>
          <a:bodyPr vert="horz" wrap="square" lIns="91440" tIns="0" rIns="91440" bIns="0" anchor="t" anchorCtr="1" compatLnSpc="1">
            <a:noAutofit/>
          </a:bodyPr>
          <a:lstStyle/>
          <a:p>
            <a:pPr algn="ctr">
              <a:lnSpc>
                <a:spcPct val="120000"/>
              </a:lnSpc>
            </a:pPr>
            <a:r>
              <a:rPr lang="en-US" altLang="zh-CN" sz="2400" b="1" dirty="0">
                <a:latin typeface="Arial" panose="020B0604020202020204" pitchFamily="34" charset="0"/>
                <a:ea typeface="Microsoft YaHei" panose="020B0503020204020204" charset="-122"/>
                <a:cs typeface="Arial" panose="020B0604020202020204" pitchFamily="34" charset="0"/>
              </a:rPr>
              <a:t>3</a:t>
            </a:r>
          </a:p>
        </p:txBody>
      </p:sp>
      <p:sp>
        <p:nvSpPr>
          <p:cNvPr id="43" name="文本框 12"/>
          <p:cNvSpPr txBox="1"/>
          <p:nvPr>
            <p:custDataLst>
              <p:tags r:id="rId3"/>
            </p:custDataLst>
          </p:nvPr>
        </p:nvSpPr>
        <p:spPr>
          <a:xfrm>
            <a:off x="2762621" y="2480304"/>
            <a:ext cx="7063626" cy="1076325"/>
          </a:xfrm>
          <a:prstGeom prst="rect">
            <a:avLst/>
          </a:prstGeom>
          <a:noFill/>
        </p:spPr>
        <p:txBody>
          <a:bodyPr wrap="square" lIns="90000" rIns="90000" rtlCol="0">
            <a:noAutofit/>
          </a:bodyPr>
          <a:lstStyle/>
          <a:p>
            <a:pPr>
              <a:lnSpc>
                <a:spcPct val="120000"/>
              </a:lnSpc>
            </a:pPr>
            <a:r>
              <a:rPr lang="en-US" sz="2800" b="1" i="1" dirty="0" err="1"/>
              <a:t>Tính</a:t>
            </a:r>
            <a:r>
              <a:rPr lang="en-US" sz="2800" b="1" i="1" dirty="0"/>
              <a:t> </a:t>
            </a:r>
            <a:r>
              <a:rPr lang="en-US" sz="2800" b="1" i="1" dirty="0" err="1"/>
              <a:t>chất</a:t>
            </a:r>
            <a:r>
              <a:rPr lang="en-US" sz="2800" b="1" i="1" dirty="0"/>
              <a:t> </a:t>
            </a:r>
            <a:r>
              <a:rPr lang="en-US" sz="2800" b="1" i="1" dirty="0" err="1">
                <a:solidFill>
                  <a:srgbClr val="FF0000"/>
                </a:solidFill>
              </a:rPr>
              <a:t>Tuyên</a:t>
            </a:r>
            <a:r>
              <a:rPr lang="en-US" sz="2800" b="1" i="1" dirty="0">
                <a:solidFill>
                  <a:srgbClr val="FF0000"/>
                </a:solidFill>
              </a:rPr>
              <a:t> </a:t>
            </a:r>
            <a:r>
              <a:rPr lang="en-US" sz="2800" b="1" i="1" dirty="0" err="1">
                <a:solidFill>
                  <a:srgbClr val="FF0000"/>
                </a:solidFill>
              </a:rPr>
              <a:t>ngôn</a:t>
            </a:r>
            <a:r>
              <a:rPr lang="en-US" sz="2800" b="1" i="1" dirty="0">
                <a:solidFill>
                  <a:srgbClr val="FF0000"/>
                </a:solidFill>
              </a:rPr>
              <a:t> </a:t>
            </a:r>
            <a:r>
              <a:rPr lang="en-US" sz="2800" b="1" i="1" dirty="0" err="1">
                <a:solidFill>
                  <a:srgbClr val="FF0000"/>
                </a:solidFill>
              </a:rPr>
              <a:t>độc</a:t>
            </a:r>
            <a:r>
              <a:rPr lang="en-US" sz="2800" b="1" i="1" dirty="0">
                <a:solidFill>
                  <a:srgbClr val="FF0000"/>
                </a:solidFill>
              </a:rPr>
              <a:t> </a:t>
            </a:r>
            <a:r>
              <a:rPr lang="en-US" sz="2800" b="1" i="1" dirty="0" err="1">
                <a:solidFill>
                  <a:srgbClr val="FF0000"/>
                </a:solidFill>
              </a:rPr>
              <a:t>lập</a:t>
            </a:r>
            <a:r>
              <a:rPr lang="en-US" sz="2800" b="1" i="1" dirty="0">
                <a:solidFill>
                  <a:srgbClr val="FF0000"/>
                </a:solidFill>
              </a:rPr>
              <a:t> </a:t>
            </a:r>
            <a:r>
              <a:rPr lang="en-US" sz="2800" b="1" i="1" dirty="0" err="1"/>
              <a:t>được</a:t>
            </a:r>
            <a:r>
              <a:rPr lang="en-US" sz="2800" b="1" i="1" dirty="0"/>
              <a:t> </a:t>
            </a:r>
            <a:r>
              <a:rPr lang="en-US" sz="2800" b="1" i="1" dirty="0" err="1"/>
              <a:t>thể</a:t>
            </a:r>
            <a:r>
              <a:rPr lang="en-US" sz="2800" b="1" i="1" dirty="0"/>
              <a:t> </a:t>
            </a:r>
            <a:r>
              <a:rPr lang="en-US" sz="2800" b="1" i="1" dirty="0" err="1"/>
              <a:t>hiện</a:t>
            </a:r>
            <a:r>
              <a:rPr lang="en-US" sz="2800" b="1" i="1" dirty="0"/>
              <a:t> </a:t>
            </a:r>
            <a:r>
              <a:rPr lang="en-US" sz="2800" b="1" i="1" dirty="0" err="1"/>
              <a:t>như</a:t>
            </a:r>
            <a:r>
              <a:rPr lang="en-US" sz="2800" b="1" i="1" dirty="0"/>
              <a:t> </a:t>
            </a:r>
            <a:r>
              <a:rPr lang="en-US" sz="2800" b="1" i="1" dirty="0" err="1"/>
              <a:t>thế</a:t>
            </a:r>
            <a:r>
              <a:rPr lang="en-US" sz="2800" b="1" i="1" dirty="0"/>
              <a:t> </a:t>
            </a:r>
            <a:r>
              <a:rPr lang="en-US" sz="2800" b="1" i="1" dirty="0" err="1"/>
              <a:t>nào</a:t>
            </a:r>
            <a:r>
              <a:rPr lang="en-US" sz="2800" b="1" i="1" dirty="0"/>
              <a:t> </a:t>
            </a:r>
            <a:r>
              <a:rPr lang="en-US" sz="2800" b="1" i="1" dirty="0" err="1"/>
              <a:t>trong</a:t>
            </a:r>
            <a:r>
              <a:rPr lang="en-US" sz="2800" b="1" i="1" dirty="0"/>
              <a:t> </a:t>
            </a:r>
            <a:r>
              <a:rPr lang="en-US" sz="2800" b="1" i="1" dirty="0" err="1"/>
              <a:t>phần</a:t>
            </a:r>
            <a:r>
              <a:rPr lang="en-US" sz="2800" b="1" i="1" dirty="0"/>
              <a:t> </a:t>
            </a:r>
            <a:r>
              <a:rPr lang="en-US" sz="2800" b="1" i="1" dirty="0" err="1"/>
              <a:t>mở</a:t>
            </a:r>
            <a:r>
              <a:rPr lang="en-US" sz="2800" b="1" i="1" dirty="0"/>
              <a:t> </a:t>
            </a:r>
            <a:r>
              <a:rPr lang="en-US" sz="2800" b="1" i="1" dirty="0" err="1"/>
              <a:t>đầu</a:t>
            </a:r>
            <a:r>
              <a:rPr lang="en-US" sz="2800" b="1" i="1" dirty="0"/>
              <a:t> </a:t>
            </a:r>
            <a:r>
              <a:rPr lang="en-US" sz="2800" b="1" i="1" dirty="0" err="1"/>
              <a:t>bài</a:t>
            </a:r>
            <a:r>
              <a:rPr lang="en-US" sz="2800" b="1" i="1" dirty="0"/>
              <a:t> </a:t>
            </a:r>
            <a:r>
              <a:rPr lang="en-US" sz="2800" b="1" i="1" dirty="0" err="1"/>
              <a:t>cáo</a:t>
            </a:r>
            <a:r>
              <a:rPr lang="en-US" sz="2800" b="1" i="1" dirty="0"/>
              <a:t>?</a:t>
            </a:r>
            <a:endParaRPr lang="en-US" sz="2800" dirty="0"/>
          </a:p>
        </p:txBody>
      </p:sp>
      <p:pic>
        <p:nvPicPr>
          <p:cNvPr id="2" name="Picture 1"/>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266700" y="4014466"/>
            <a:ext cx="4641042" cy="2552700"/>
          </a:xfrm>
          <a:prstGeom prst="rect">
            <a:avLst/>
          </a:prstGeom>
        </p:spPr>
      </p:pic>
      <p:cxnSp>
        <p:nvCxnSpPr>
          <p:cNvPr id="8" name="Straight Arrow Connector 7"/>
          <p:cNvCxnSpPr/>
          <p:nvPr/>
        </p:nvCxnSpPr>
        <p:spPr>
          <a:xfrm>
            <a:off x="8034152" y="3822700"/>
            <a:ext cx="3215294" cy="1270000"/>
          </a:xfrm>
          <a:prstGeom prst="straightConnector1">
            <a:avLst/>
          </a:prstGeom>
          <a:ln>
            <a:tailEnd type="arrow"/>
          </a:ln>
        </p:spPr>
        <p:style>
          <a:lnRef idx="3">
            <a:schemeClr val="accent3"/>
          </a:lnRef>
          <a:fillRef idx="0">
            <a:schemeClr val="accent3"/>
          </a:fillRef>
          <a:effectRef idx="2">
            <a:schemeClr val="accent3"/>
          </a:effectRef>
          <a:fontRef idx="minor">
            <a:schemeClr val="tx1"/>
          </a:fontRef>
        </p:style>
      </p:cxnSp>
      <p:cxnSp>
        <p:nvCxnSpPr>
          <p:cNvPr id="24" name="Straight Arrow Connector 23"/>
          <p:cNvCxnSpPr/>
          <p:nvPr/>
        </p:nvCxnSpPr>
        <p:spPr>
          <a:xfrm>
            <a:off x="6507483" y="3879850"/>
            <a:ext cx="1157774" cy="1212850"/>
          </a:xfrm>
          <a:prstGeom prst="straightConnector1">
            <a:avLst/>
          </a:prstGeom>
          <a:ln>
            <a:tailEnd type="arrow"/>
          </a:ln>
        </p:spPr>
        <p:style>
          <a:lnRef idx="3">
            <a:schemeClr val="accent3"/>
          </a:lnRef>
          <a:fillRef idx="0">
            <a:schemeClr val="accent3"/>
          </a:fillRef>
          <a:effectRef idx="2">
            <a:schemeClr val="accent3"/>
          </a:effectRef>
          <a:fontRef idx="minor">
            <a:schemeClr val="tx1"/>
          </a:fontRef>
        </p:style>
      </p:cxnSp>
      <p:cxnSp>
        <p:nvCxnSpPr>
          <p:cNvPr id="26" name="Straight Arrow Connector 25"/>
          <p:cNvCxnSpPr/>
          <p:nvPr/>
        </p:nvCxnSpPr>
        <p:spPr>
          <a:xfrm flipH="1">
            <a:off x="5889061" y="3822700"/>
            <a:ext cx="182566" cy="1270000"/>
          </a:xfrm>
          <a:prstGeom prst="straightConnector1">
            <a:avLst/>
          </a:prstGeom>
          <a:ln>
            <a:tailEnd type="arrow"/>
          </a:ln>
        </p:spPr>
        <p:style>
          <a:lnRef idx="3">
            <a:schemeClr val="accent3"/>
          </a:lnRef>
          <a:fillRef idx="0">
            <a:schemeClr val="accent3"/>
          </a:fillRef>
          <a:effectRef idx="2">
            <a:schemeClr val="accent3"/>
          </a:effectRef>
          <a:fontRef idx="minor">
            <a:schemeClr val="tx1"/>
          </a:fontRef>
        </p:style>
      </p:cxnSp>
      <p:sp>
        <p:nvSpPr>
          <p:cNvPr id="13" name="Rectangle 12"/>
          <p:cNvSpPr/>
          <p:nvPr/>
        </p:nvSpPr>
        <p:spPr>
          <a:xfrm>
            <a:off x="5148993" y="5290816"/>
            <a:ext cx="1480137" cy="1276350"/>
          </a:xfrm>
          <a:prstGeom prst="rect">
            <a:avLst/>
          </a:prstGeom>
        </p:spPr>
        <p:style>
          <a:lnRef idx="1">
            <a:schemeClr val="accent6"/>
          </a:lnRef>
          <a:fillRef idx="2">
            <a:schemeClr val="accent6"/>
          </a:fillRef>
          <a:effectRef idx="1">
            <a:schemeClr val="accent6"/>
          </a:effectRef>
          <a:fontRef idx="minor">
            <a:schemeClr val="dk1"/>
          </a:fontRef>
        </p:style>
        <p:txBody>
          <a:bodyPr rtlCol="0" anchor="ctr"/>
          <a:lstStyle/>
          <a:p>
            <a:pPr algn="ctr"/>
            <a:r>
              <a:rPr lang="en-US" sz="3200" dirty="0" err="1" smtClean="0">
                <a:solidFill>
                  <a:schemeClr val="tx1"/>
                </a:solidFill>
              </a:rPr>
              <a:t>Văn</a:t>
            </a:r>
            <a:r>
              <a:rPr lang="en-US" sz="3200" dirty="0" smtClean="0">
                <a:solidFill>
                  <a:schemeClr val="tx1"/>
                </a:solidFill>
              </a:rPr>
              <a:t> </a:t>
            </a:r>
            <a:r>
              <a:rPr lang="en-US" sz="3200" dirty="0" err="1" smtClean="0">
                <a:solidFill>
                  <a:schemeClr val="tx1"/>
                </a:solidFill>
              </a:rPr>
              <a:t>hóa</a:t>
            </a:r>
            <a:endParaRPr lang="en-US" sz="3200" dirty="0">
              <a:solidFill>
                <a:schemeClr val="tx1"/>
              </a:solidFill>
            </a:endParaRPr>
          </a:p>
        </p:txBody>
      </p:sp>
      <p:sp>
        <p:nvSpPr>
          <p:cNvPr id="40" name="Rectangle 39"/>
          <p:cNvSpPr/>
          <p:nvPr/>
        </p:nvSpPr>
        <p:spPr>
          <a:xfrm>
            <a:off x="6925189" y="5290816"/>
            <a:ext cx="1480137" cy="1276350"/>
          </a:xfrm>
          <a:prstGeom prst="rect">
            <a:avLst/>
          </a:prstGeom>
        </p:spPr>
        <p:style>
          <a:lnRef idx="1">
            <a:schemeClr val="accent5"/>
          </a:lnRef>
          <a:fillRef idx="2">
            <a:schemeClr val="accent5"/>
          </a:fillRef>
          <a:effectRef idx="1">
            <a:schemeClr val="accent5"/>
          </a:effectRef>
          <a:fontRef idx="minor">
            <a:schemeClr val="dk1"/>
          </a:fontRef>
        </p:style>
        <p:txBody>
          <a:bodyPr rtlCol="0" anchor="ctr"/>
          <a:lstStyle/>
          <a:p>
            <a:pPr algn="ctr"/>
            <a:r>
              <a:rPr lang="en-US" sz="3200" dirty="0" err="1" smtClean="0">
                <a:solidFill>
                  <a:schemeClr val="tx1"/>
                </a:solidFill>
              </a:rPr>
              <a:t>Lịch</a:t>
            </a:r>
            <a:r>
              <a:rPr lang="en-US" sz="3200" dirty="0" smtClean="0">
                <a:solidFill>
                  <a:schemeClr val="tx1"/>
                </a:solidFill>
              </a:rPr>
              <a:t> </a:t>
            </a:r>
            <a:r>
              <a:rPr lang="en-US" sz="3200" dirty="0" err="1" smtClean="0">
                <a:solidFill>
                  <a:schemeClr val="tx1"/>
                </a:solidFill>
              </a:rPr>
              <a:t>sử</a:t>
            </a:r>
            <a:endParaRPr lang="en-US" sz="3200" dirty="0">
              <a:solidFill>
                <a:schemeClr val="tx1"/>
              </a:solidFill>
            </a:endParaRPr>
          </a:p>
        </p:txBody>
      </p:sp>
      <p:sp>
        <p:nvSpPr>
          <p:cNvPr id="41" name="Rectangle 40"/>
          <p:cNvSpPr/>
          <p:nvPr/>
        </p:nvSpPr>
        <p:spPr>
          <a:xfrm>
            <a:off x="8726515" y="5290816"/>
            <a:ext cx="1480137" cy="1276350"/>
          </a:xfrm>
          <a:prstGeom prst="rect">
            <a:avLst/>
          </a:prstGeom>
        </p:spPr>
        <p:style>
          <a:lnRef idx="1">
            <a:schemeClr val="accent2"/>
          </a:lnRef>
          <a:fillRef idx="2">
            <a:schemeClr val="accent2"/>
          </a:fillRef>
          <a:effectRef idx="1">
            <a:schemeClr val="accent2"/>
          </a:effectRef>
          <a:fontRef idx="minor">
            <a:schemeClr val="dk1"/>
          </a:fontRef>
        </p:style>
        <p:txBody>
          <a:bodyPr rtlCol="0" anchor="ctr"/>
          <a:lstStyle/>
          <a:p>
            <a:pPr algn="ctr"/>
            <a:r>
              <a:rPr lang="en-US" sz="3200" dirty="0" err="1" smtClean="0">
                <a:solidFill>
                  <a:schemeClr val="tx1"/>
                </a:solidFill>
              </a:rPr>
              <a:t>Chủ</a:t>
            </a:r>
            <a:r>
              <a:rPr lang="en-US" sz="3200" dirty="0" smtClean="0">
                <a:solidFill>
                  <a:schemeClr val="tx1"/>
                </a:solidFill>
              </a:rPr>
              <a:t> </a:t>
            </a:r>
            <a:r>
              <a:rPr lang="en-US" sz="3200" dirty="0" err="1" smtClean="0">
                <a:solidFill>
                  <a:schemeClr val="tx1"/>
                </a:solidFill>
              </a:rPr>
              <a:t>quyền</a:t>
            </a:r>
            <a:endParaRPr lang="en-US" sz="3200" dirty="0">
              <a:solidFill>
                <a:schemeClr val="tx1"/>
              </a:solidFill>
            </a:endParaRPr>
          </a:p>
        </p:txBody>
      </p:sp>
      <p:sp>
        <p:nvSpPr>
          <p:cNvPr id="45" name="Rectangle 44"/>
          <p:cNvSpPr/>
          <p:nvPr/>
        </p:nvSpPr>
        <p:spPr>
          <a:xfrm>
            <a:off x="10509378" y="5290816"/>
            <a:ext cx="1480137" cy="1276350"/>
          </a:xfrm>
          <a:prstGeom prst="rect">
            <a:avLst/>
          </a:prstGeom>
        </p:spPr>
        <p:style>
          <a:lnRef idx="1">
            <a:schemeClr val="dk1"/>
          </a:lnRef>
          <a:fillRef idx="2">
            <a:schemeClr val="dk1"/>
          </a:fillRef>
          <a:effectRef idx="1">
            <a:schemeClr val="dk1"/>
          </a:effectRef>
          <a:fontRef idx="minor">
            <a:schemeClr val="dk1"/>
          </a:fontRef>
        </p:style>
        <p:txBody>
          <a:bodyPr rtlCol="0" anchor="ctr"/>
          <a:lstStyle/>
          <a:p>
            <a:pPr algn="ctr"/>
            <a:r>
              <a:rPr lang="en-US" sz="3200" dirty="0" err="1" smtClean="0">
                <a:solidFill>
                  <a:schemeClr val="tx1"/>
                </a:solidFill>
              </a:rPr>
              <a:t>Yêu</a:t>
            </a:r>
            <a:r>
              <a:rPr lang="en-US" sz="3200" dirty="0" smtClean="0">
                <a:solidFill>
                  <a:schemeClr val="tx1"/>
                </a:solidFill>
              </a:rPr>
              <a:t> </a:t>
            </a:r>
            <a:r>
              <a:rPr lang="en-US" sz="3200" dirty="0" err="1" smtClean="0">
                <a:solidFill>
                  <a:schemeClr val="tx1"/>
                </a:solidFill>
              </a:rPr>
              <a:t>nước</a:t>
            </a:r>
            <a:endParaRPr lang="en-US" sz="3200" dirty="0">
              <a:solidFill>
                <a:schemeClr val="tx1"/>
              </a:solidFill>
            </a:endParaRPr>
          </a:p>
        </p:txBody>
      </p:sp>
      <p:cxnSp>
        <p:nvCxnSpPr>
          <p:cNvPr id="46" name="Straight Arrow Connector 45"/>
          <p:cNvCxnSpPr/>
          <p:nvPr/>
        </p:nvCxnSpPr>
        <p:spPr>
          <a:xfrm>
            <a:off x="7164415" y="3879850"/>
            <a:ext cx="2119285" cy="1155700"/>
          </a:xfrm>
          <a:prstGeom prst="straightConnector1">
            <a:avLst/>
          </a:prstGeom>
          <a:ln>
            <a:tailEnd type="arrow"/>
          </a:ln>
        </p:spPr>
        <p:style>
          <a:lnRef idx="3">
            <a:schemeClr val="accent3"/>
          </a:lnRef>
          <a:fillRef idx="0">
            <a:schemeClr val="accent3"/>
          </a:fillRef>
          <a:effectRef idx="2">
            <a:schemeClr val="accent3"/>
          </a:effectRef>
          <a:fontRef idx="minor">
            <a:schemeClr val="tx1"/>
          </a:fontRef>
        </p:style>
      </p:cxnSp>
    </p:spTree>
    <p:extLst>
      <p:ext uri="{BB962C8B-B14F-4D97-AF65-F5344CB8AC3E}">
        <p14:creationId xmlns:p14="http://schemas.microsoft.com/office/powerpoint/2010/main" val="1318474844"/>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 presetClass="entr" presetSubtype="16" fill="hold" grpId="0" nodeType="clickEffect">
                                  <p:stCondLst>
                                    <p:cond delay="0"/>
                                  </p:stCondLst>
                                  <p:childTnLst>
                                    <p:set>
                                      <p:cBhvr>
                                        <p:cTn id="6" dur="1" fill="hold">
                                          <p:stCondLst>
                                            <p:cond delay="0"/>
                                          </p:stCondLst>
                                        </p:cTn>
                                        <p:tgtEl>
                                          <p:spTgt spid="69673"/>
                                        </p:tgtEl>
                                        <p:attrNameLst>
                                          <p:attrName>style.visibility</p:attrName>
                                        </p:attrNameLst>
                                      </p:cBhvr>
                                      <p:to>
                                        <p:strVal val="visible"/>
                                      </p:to>
                                    </p:set>
                                    <p:animEffect transition="in" filter="box(in)">
                                      <p:cBhvr>
                                        <p:cTn id="7" dur="500"/>
                                        <p:tgtEl>
                                          <p:spTgt spid="69673"/>
                                        </p:tgtEl>
                                      </p:cBhvr>
                                    </p:animEffect>
                                  </p:childTnLst>
                                </p:cTn>
                              </p:par>
                              <p:par>
                                <p:cTn id="8" presetID="4" presetClass="entr" presetSubtype="16" fill="hold" nodeType="withEffect">
                                  <p:stCondLst>
                                    <p:cond delay="0"/>
                                  </p:stCondLst>
                                  <p:childTnLst>
                                    <p:set>
                                      <p:cBhvr>
                                        <p:cTn id="9" dur="1" fill="hold">
                                          <p:stCondLst>
                                            <p:cond delay="0"/>
                                          </p:stCondLst>
                                        </p:cTn>
                                        <p:tgtEl>
                                          <p:spTgt spid="3"/>
                                        </p:tgtEl>
                                        <p:attrNameLst>
                                          <p:attrName>style.visibility</p:attrName>
                                        </p:attrNameLst>
                                      </p:cBhvr>
                                      <p:to>
                                        <p:strVal val="visible"/>
                                      </p:to>
                                    </p:set>
                                    <p:animEffect transition="in" filter="box(in)">
                                      <p:cBhvr>
                                        <p:cTn id="10" dur="500"/>
                                        <p:tgtEl>
                                          <p:spTgt spid="3"/>
                                        </p:tgtEl>
                                      </p:cBhvr>
                                    </p:animEffect>
                                  </p:childTnLst>
                                </p:cTn>
                              </p:par>
                              <p:par>
                                <p:cTn id="11" presetID="12" presetClass="entr" presetSubtype="4" fill="hold" grpId="0" nodeType="withEffect">
                                  <p:stCondLst>
                                    <p:cond delay="0"/>
                                  </p:stCondLst>
                                  <p:childTnLst>
                                    <p:set>
                                      <p:cBhvr>
                                        <p:cTn id="12" dur="1" fill="hold">
                                          <p:stCondLst>
                                            <p:cond delay="0"/>
                                          </p:stCondLst>
                                        </p:cTn>
                                        <p:tgtEl>
                                          <p:spTgt spid="42"/>
                                        </p:tgtEl>
                                        <p:attrNameLst>
                                          <p:attrName>style.visibility</p:attrName>
                                        </p:attrNameLst>
                                      </p:cBhvr>
                                      <p:to>
                                        <p:strVal val="visible"/>
                                      </p:to>
                                    </p:set>
                                    <p:anim calcmode="lin" valueType="num">
                                      <p:cBhvr additive="base">
                                        <p:cTn id="13" dur="500"/>
                                        <p:tgtEl>
                                          <p:spTgt spid="42"/>
                                        </p:tgtEl>
                                        <p:attrNameLst>
                                          <p:attrName>ppt_y</p:attrName>
                                        </p:attrNameLst>
                                      </p:cBhvr>
                                      <p:tavLst>
                                        <p:tav tm="0">
                                          <p:val>
                                            <p:strVal val="#ppt_y+#ppt_h*1.125000"/>
                                          </p:val>
                                        </p:tav>
                                        <p:tav tm="100000">
                                          <p:val>
                                            <p:strVal val="#ppt_y"/>
                                          </p:val>
                                        </p:tav>
                                      </p:tavLst>
                                    </p:anim>
                                    <p:animEffect transition="in" filter="wipe(up)">
                                      <p:cBhvr>
                                        <p:cTn id="14" dur="500"/>
                                        <p:tgtEl>
                                          <p:spTgt spid="42"/>
                                        </p:tgtEl>
                                      </p:cBhvr>
                                    </p:animEffect>
                                  </p:childTnLst>
                                </p:cTn>
                              </p:par>
                              <p:par>
                                <p:cTn id="15" presetID="12" presetClass="entr" presetSubtype="4" fill="hold" grpId="0" nodeType="withEffect">
                                  <p:stCondLst>
                                    <p:cond delay="0"/>
                                  </p:stCondLst>
                                  <p:childTnLst>
                                    <p:set>
                                      <p:cBhvr>
                                        <p:cTn id="16" dur="1" fill="hold">
                                          <p:stCondLst>
                                            <p:cond delay="0"/>
                                          </p:stCondLst>
                                        </p:cTn>
                                        <p:tgtEl>
                                          <p:spTgt spid="43"/>
                                        </p:tgtEl>
                                        <p:attrNameLst>
                                          <p:attrName>style.visibility</p:attrName>
                                        </p:attrNameLst>
                                      </p:cBhvr>
                                      <p:to>
                                        <p:strVal val="visible"/>
                                      </p:to>
                                    </p:set>
                                    <p:anim calcmode="lin" valueType="num">
                                      <p:cBhvr additive="base">
                                        <p:cTn id="17" dur="500"/>
                                        <p:tgtEl>
                                          <p:spTgt spid="43"/>
                                        </p:tgtEl>
                                        <p:attrNameLst>
                                          <p:attrName>ppt_y</p:attrName>
                                        </p:attrNameLst>
                                      </p:cBhvr>
                                      <p:tavLst>
                                        <p:tav tm="0">
                                          <p:val>
                                            <p:strVal val="#ppt_y+#ppt_h*1.125000"/>
                                          </p:val>
                                        </p:tav>
                                        <p:tav tm="100000">
                                          <p:val>
                                            <p:strVal val="#ppt_y"/>
                                          </p:val>
                                        </p:tav>
                                      </p:tavLst>
                                    </p:anim>
                                    <p:animEffect transition="in" filter="wipe(up)">
                                      <p:cBhvr>
                                        <p:cTn id="18" dur="500"/>
                                        <p:tgtEl>
                                          <p:spTgt spid="43"/>
                                        </p:tgtEl>
                                      </p:cBhvr>
                                    </p:animEffect>
                                  </p:childTnLst>
                                </p:cTn>
                              </p:par>
                              <p:par>
                                <p:cTn id="19" presetID="12" presetClass="entr" presetSubtype="4" fill="hold" grpId="0" nodeType="withEffect">
                                  <p:stCondLst>
                                    <p:cond delay="0"/>
                                  </p:stCondLst>
                                  <p:childTnLst>
                                    <p:set>
                                      <p:cBhvr>
                                        <p:cTn id="20" dur="1" fill="hold">
                                          <p:stCondLst>
                                            <p:cond delay="0"/>
                                          </p:stCondLst>
                                        </p:cTn>
                                        <p:tgtEl>
                                          <p:spTgt spid="31"/>
                                        </p:tgtEl>
                                        <p:attrNameLst>
                                          <p:attrName>style.visibility</p:attrName>
                                        </p:attrNameLst>
                                      </p:cBhvr>
                                      <p:to>
                                        <p:strVal val="visible"/>
                                      </p:to>
                                    </p:set>
                                    <p:anim calcmode="lin" valueType="num">
                                      <p:cBhvr additive="base">
                                        <p:cTn id="21" dur="500"/>
                                        <p:tgtEl>
                                          <p:spTgt spid="31"/>
                                        </p:tgtEl>
                                        <p:attrNameLst>
                                          <p:attrName>ppt_y</p:attrName>
                                        </p:attrNameLst>
                                      </p:cBhvr>
                                      <p:tavLst>
                                        <p:tav tm="0">
                                          <p:val>
                                            <p:strVal val="#ppt_y+#ppt_h*1.125000"/>
                                          </p:val>
                                        </p:tav>
                                        <p:tav tm="100000">
                                          <p:val>
                                            <p:strVal val="#ppt_y"/>
                                          </p:val>
                                        </p:tav>
                                      </p:tavLst>
                                    </p:anim>
                                    <p:animEffect transition="in" filter="wipe(up)">
                                      <p:cBhvr>
                                        <p:cTn id="22" dur="500"/>
                                        <p:tgtEl>
                                          <p:spTgt spid="31"/>
                                        </p:tgtEl>
                                      </p:cBhvr>
                                    </p:animEffect>
                                  </p:childTnLst>
                                </p:cTn>
                              </p:par>
                            </p:childTnLst>
                          </p:cTn>
                        </p:par>
                      </p:childTnLst>
                    </p:cTn>
                  </p:par>
                  <p:par>
                    <p:cTn id="23" fill="hold">
                      <p:stCondLst>
                        <p:cond delay="indefinite"/>
                      </p:stCondLst>
                      <p:childTnLst>
                        <p:par>
                          <p:cTn id="24" fill="hold">
                            <p:stCondLst>
                              <p:cond delay="0"/>
                            </p:stCondLst>
                            <p:childTnLst>
                              <p:par>
                                <p:cTn id="25" presetID="53" presetClass="entr" presetSubtype="16" fill="hold" nodeType="clickEffect">
                                  <p:stCondLst>
                                    <p:cond delay="0"/>
                                  </p:stCondLst>
                                  <p:childTnLst>
                                    <p:set>
                                      <p:cBhvr>
                                        <p:cTn id="26" dur="1" fill="hold">
                                          <p:stCondLst>
                                            <p:cond delay="0"/>
                                          </p:stCondLst>
                                        </p:cTn>
                                        <p:tgtEl>
                                          <p:spTgt spid="26"/>
                                        </p:tgtEl>
                                        <p:attrNameLst>
                                          <p:attrName>style.visibility</p:attrName>
                                        </p:attrNameLst>
                                      </p:cBhvr>
                                      <p:to>
                                        <p:strVal val="visible"/>
                                      </p:to>
                                    </p:set>
                                    <p:anim calcmode="lin" valueType="num">
                                      <p:cBhvr>
                                        <p:cTn id="27" dur="500" fill="hold"/>
                                        <p:tgtEl>
                                          <p:spTgt spid="26"/>
                                        </p:tgtEl>
                                        <p:attrNameLst>
                                          <p:attrName>ppt_w</p:attrName>
                                        </p:attrNameLst>
                                      </p:cBhvr>
                                      <p:tavLst>
                                        <p:tav tm="0">
                                          <p:val>
                                            <p:fltVal val="0"/>
                                          </p:val>
                                        </p:tav>
                                        <p:tav tm="100000">
                                          <p:val>
                                            <p:strVal val="#ppt_w"/>
                                          </p:val>
                                        </p:tav>
                                      </p:tavLst>
                                    </p:anim>
                                    <p:anim calcmode="lin" valueType="num">
                                      <p:cBhvr>
                                        <p:cTn id="28" dur="500" fill="hold"/>
                                        <p:tgtEl>
                                          <p:spTgt spid="26"/>
                                        </p:tgtEl>
                                        <p:attrNameLst>
                                          <p:attrName>ppt_h</p:attrName>
                                        </p:attrNameLst>
                                      </p:cBhvr>
                                      <p:tavLst>
                                        <p:tav tm="0">
                                          <p:val>
                                            <p:fltVal val="0"/>
                                          </p:val>
                                        </p:tav>
                                        <p:tav tm="100000">
                                          <p:val>
                                            <p:strVal val="#ppt_h"/>
                                          </p:val>
                                        </p:tav>
                                      </p:tavLst>
                                    </p:anim>
                                    <p:animEffect transition="in" filter="fade">
                                      <p:cBhvr>
                                        <p:cTn id="29" dur="500"/>
                                        <p:tgtEl>
                                          <p:spTgt spid="26"/>
                                        </p:tgtEl>
                                      </p:cBhvr>
                                    </p:animEffect>
                                  </p:childTnLst>
                                </p:cTn>
                              </p:par>
                              <p:par>
                                <p:cTn id="30" presetID="53" presetClass="entr" presetSubtype="16" fill="hold" nodeType="withEffect">
                                  <p:stCondLst>
                                    <p:cond delay="0"/>
                                  </p:stCondLst>
                                  <p:childTnLst>
                                    <p:set>
                                      <p:cBhvr>
                                        <p:cTn id="31" dur="1" fill="hold">
                                          <p:stCondLst>
                                            <p:cond delay="0"/>
                                          </p:stCondLst>
                                        </p:cTn>
                                        <p:tgtEl>
                                          <p:spTgt spid="24"/>
                                        </p:tgtEl>
                                        <p:attrNameLst>
                                          <p:attrName>style.visibility</p:attrName>
                                        </p:attrNameLst>
                                      </p:cBhvr>
                                      <p:to>
                                        <p:strVal val="visible"/>
                                      </p:to>
                                    </p:set>
                                    <p:anim calcmode="lin" valueType="num">
                                      <p:cBhvr>
                                        <p:cTn id="32" dur="500" fill="hold"/>
                                        <p:tgtEl>
                                          <p:spTgt spid="24"/>
                                        </p:tgtEl>
                                        <p:attrNameLst>
                                          <p:attrName>ppt_w</p:attrName>
                                        </p:attrNameLst>
                                      </p:cBhvr>
                                      <p:tavLst>
                                        <p:tav tm="0">
                                          <p:val>
                                            <p:fltVal val="0"/>
                                          </p:val>
                                        </p:tav>
                                        <p:tav tm="100000">
                                          <p:val>
                                            <p:strVal val="#ppt_w"/>
                                          </p:val>
                                        </p:tav>
                                      </p:tavLst>
                                    </p:anim>
                                    <p:anim calcmode="lin" valueType="num">
                                      <p:cBhvr>
                                        <p:cTn id="33" dur="500" fill="hold"/>
                                        <p:tgtEl>
                                          <p:spTgt spid="24"/>
                                        </p:tgtEl>
                                        <p:attrNameLst>
                                          <p:attrName>ppt_h</p:attrName>
                                        </p:attrNameLst>
                                      </p:cBhvr>
                                      <p:tavLst>
                                        <p:tav tm="0">
                                          <p:val>
                                            <p:fltVal val="0"/>
                                          </p:val>
                                        </p:tav>
                                        <p:tav tm="100000">
                                          <p:val>
                                            <p:strVal val="#ppt_h"/>
                                          </p:val>
                                        </p:tav>
                                      </p:tavLst>
                                    </p:anim>
                                    <p:animEffect transition="in" filter="fade">
                                      <p:cBhvr>
                                        <p:cTn id="34" dur="500"/>
                                        <p:tgtEl>
                                          <p:spTgt spid="24"/>
                                        </p:tgtEl>
                                      </p:cBhvr>
                                    </p:animEffect>
                                  </p:childTnLst>
                                </p:cTn>
                              </p:par>
                              <p:par>
                                <p:cTn id="35" presetID="53" presetClass="entr" presetSubtype="16" fill="hold" nodeType="withEffect">
                                  <p:stCondLst>
                                    <p:cond delay="0"/>
                                  </p:stCondLst>
                                  <p:childTnLst>
                                    <p:set>
                                      <p:cBhvr>
                                        <p:cTn id="36" dur="1" fill="hold">
                                          <p:stCondLst>
                                            <p:cond delay="0"/>
                                          </p:stCondLst>
                                        </p:cTn>
                                        <p:tgtEl>
                                          <p:spTgt spid="46"/>
                                        </p:tgtEl>
                                        <p:attrNameLst>
                                          <p:attrName>style.visibility</p:attrName>
                                        </p:attrNameLst>
                                      </p:cBhvr>
                                      <p:to>
                                        <p:strVal val="visible"/>
                                      </p:to>
                                    </p:set>
                                    <p:anim calcmode="lin" valueType="num">
                                      <p:cBhvr>
                                        <p:cTn id="37" dur="500" fill="hold"/>
                                        <p:tgtEl>
                                          <p:spTgt spid="46"/>
                                        </p:tgtEl>
                                        <p:attrNameLst>
                                          <p:attrName>ppt_w</p:attrName>
                                        </p:attrNameLst>
                                      </p:cBhvr>
                                      <p:tavLst>
                                        <p:tav tm="0">
                                          <p:val>
                                            <p:fltVal val="0"/>
                                          </p:val>
                                        </p:tav>
                                        <p:tav tm="100000">
                                          <p:val>
                                            <p:strVal val="#ppt_w"/>
                                          </p:val>
                                        </p:tav>
                                      </p:tavLst>
                                    </p:anim>
                                    <p:anim calcmode="lin" valueType="num">
                                      <p:cBhvr>
                                        <p:cTn id="38" dur="500" fill="hold"/>
                                        <p:tgtEl>
                                          <p:spTgt spid="46"/>
                                        </p:tgtEl>
                                        <p:attrNameLst>
                                          <p:attrName>ppt_h</p:attrName>
                                        </p:attrNameLst>
                                      </p:cBhvr>
                                      <p:tavLst>
                                        <p:tav tm="0">
                                          <p:val>
                                            <p:fltVal val="0"/>
                                          </p:val>
                                        </p:tav>
                                        <p:tav tm="100000">
                                          <p:val>
                                            <p:strVal val="#ppt_h"/>
                                          </p:val>
                                        </p:tav>
                                      </p:tavLst>
                                    </p:anim>
                                    <p:animEffect transition="in" filter="fade">
                                      <p:cBhvr>
                                        <p:cTn id="39" dur="500"/>
                                        <p:tgtEl>
                                          <p:spTgt spid="46"/>
                                        </p:tgtEl>
                                      </p:cBhvr>
                                    </p:animEffect>
                                  </p:childTnLst>
                                </p:cTn>
                              </p:par>
                              <p:par>
                                <p:cTn id="40" presetID="53" presetClass="entr" presetSubtype="16" fill="hold" nodeType="withEffect">
                                  <p:stCondLst>
                                    <p:cond delay="0"/>
                                  </p:stCondLst>
                                  <p:childTnLst>
                                    <p:set>
                                      <p:cBhvr>
                                        <p:cTn id="41" dur="1" fill="hold">
                                          <p:stCondLst>
                                            <p:cond delay="0"/>
                                          </p:stCondLst>
                                        </p:cTn>
                                        <p:tgtEl>
                                          <p:spTgt spid="8"/>
                                        </p:tgtEl>
                                        <p:attrNameLst>
                                          <p:attrName>style.visibility</p:attrName>
                                        </p:attrNameLst>
                                      </p:cBhvr>
                                      <p:to>
                                        <p:strVal val="visible"/>
                                      </p:to>
                                    </p:set>
                                    <p:anim calcmode="lin" valueType="num">
                                      <p:cBhvr>
                                        <p:cTn id="42" dur="500" fill="hold"/>
                                        <p:tgtEl>
                                          <p:spTgt spid="8"/>
                                        </p:tgtEl>
                                        <p:attrNameLst>
                                          <p:attrName>ppt_w</p:attrName>
                                        </p:attrNameLst>
                                      </p:cBhvr>
                                      <p:tavLst>
                                        <p:tav tm="0">
                                          <p:val>
                                            <p:fltVal val="0"/>
                                          </p:val>
                                        </p:tav>
                                        <p:tav tm="100000">
                                          <p:val>
                                            <p:strVal val="#ppt_w"/>
                                          </p:val>
                                        </p:tav>
                                      </p:tavLst>
                                    </p:anim>
                                    <p:anim calcmode="lin" valueType="num">
                                      <p:cBhvr>
                                        <p:cTn id="43" dur="500" fill="hold"/>
                                        <p:tgtEl>
                                          <p:spTgt spid="8"/>
                                        </p:tgtEl>
                                        <p:attrNameLst>
                                          <p:attrName>ppt_h</p:attrName>
                                        </p:attrNameLst>
                                      </p:cBhvr>
                                      <p:tavLst>
                                        <p:tav tm="0">
                                          <p:val>
                                            <p:fltVal val="0"/>
                                          </p:val>
                                        </p:tav>
                                        <p:tav tm="100000">
                                          <p:val>
                                            <p:strVal val="#ppt_h"/>
                                          </p:val>
                                        </p:tav>
                                      </p:tavLst>
                                    </p:anim>
                                    <p:animEffect transition="in" filter="fade">
                                      <p:cBhvr>
                                        <p:cTn id="44" dur="500"/>
                                        <p:tgtEl>
                                          <p:spTgt spid="8"/>
                                        </p:tgtEl>
                                      </p:cBhvr>
                                    </p:animEffect>
                                  </p:childTnLst>
                                </p:cTn>
                              </p:par>
                            </p:childTnLst>
                          </p:cTn>
                        </p:par>
                      </p:childTnLst>
                    </p:cTn>
                  </p:par>
                  <p:par>
                    <p:cTn id="45" fill="hold">
                      <p:stCondLst>
                        <p:cond delay="indefinite"/>
                      </p:stCondLst>
                      <p:childTnLst>
                        <p:par>
                          <p:cTn id="46" fill="hold">
                            <p:stCondLst>
                              <p:cond delay="0"/>
                            </p:stCondLst>
                            <p:childTnLst>
                              <p:par>
                                <p:cTn id="47" presetID="31" presetClass="entr" presetSubtype="0" fill="hold" grpId="0" nodeType="clickEffect">
                                  <p:stCondLst>
                                    <p:cond delay="0"/>
                                  </p:stCondLst>
                                  <p:childTnLst>
                                    <p:set>
                                      <p:cBhvr>
                                        <p:cTn id="48" dur="1" fill="hold">
                                          <p:stCondLst>
                                            <p:cond delay="0"/>
                                          </p:stCondLst>
                                        </p:cTn>
                                        <p:tgtEl>
                                          <p:spTgt spid="13"/>
                                        </p:tgtEl>
                                        <p:attrNameLst>
                                          <p:attrName>style.visibility</p:attrName>
                                        </p:attrNameLst>
                                      </p:cBhvr>
                                      <p:to>
                                        <p:strVal val="visible"/>
                                      </p:to>
                                    </p:set>
                                    <p:anim calcmode="lin" valueType="num">
                                      <p:cBhvr>
                                        <p:cTn id="49" dur="1000" fill="hold"/>
                                        <p:tgtEl>
                                          <p:spTgt spid="13"/>
                                        </p:tgtEl>
                                        <p:attrNameLst>
                                          <p:attrName>ppt_w</p:attrName>
                                        </p:attrNameLst>
                                      </p:cBhvr>
                                      <p:tavLst>
                                        <p:tav tm="0">
                                          <p:val>
                                            <p:fltVal val="0"/>
                                          </p:val>
                                        </p:tav>
                                        <p:tav tm="100000">
                                          <p:val>
                                            <p:strVal val="#ppt_w"/>
                                          </p:val>
                                        </p:tav>
                                      </p:tavLst>
                                    </p:anim>
                                    <p:anim calcmode="lin" valueType="num">
                                      <p:cBhvr>
                                        <p:cTn id="50" dur="1000" fill="hold"/>
                                        <p:tgtEl>
                                          <p:spTgt spid="13"/>
                                        </p:tgtEl>
                                        <p:attrNameLst>
                                          <p:attrName>ppt_h</p:attrName>
                                        </p:attrNameLst>
                                      </p:cBhvr>
                                      <p:tavLst>
                                        <p:tav tm="0">
                                          <p:val>
                                            <p:fltVal val="0"/>
                                          </p:val>
                                        </p:tav>
                                        <p:tav tm="100000">
                                          <p:val>
                                            <p:strVal val="#ppt_h"/>
                                          </p:val>
                                        </p:tav>
                                      </p:tavLst>
                                    </p:anim>
                                    <p:anim calcmode="lin" valueType="num">
                                      <p:cBhvr>
                                        <p:cTn id="51" dur="1000" fill="hold"/>
                                        <p:tgtEl>
                                          <p:spTgt spid="13"/>
                                        </p:tgtEl>
                                        <p:attrNameLst>
                                          <p:attrName>style.rotation</p:attrName>
                                        </p:attrNameLst>
                                      </p:cBhvr>
                                      <p:tavLst>
                                        <p:tav tm="0">
                                          <p:val>
                                            <p:fltVal val="90"/>
                                          </p:val>
                                        </p:tav>
                                        <p:tav tm="100000">
                                          <p:val>
                                            <p:fltVal val="0"/>
                                          </p:val>
                                        </p:tav>
                                      </p:tavLst>
                                    </p:anim>
                                    <p:animEffect transition="in" filter="fade">
                                      <p:cBhvr>
                                        <p:cTn id="52" dur="1000"/>
                                        <p:tgtEl>
                                          <p:spTgt spid="13"/>
                                        </p:tgtEl>
                                      </p:cBhvr>
                                    </p:animEffect>
                                  </p:childTnLst>
                                </p:cTn>
                              </p:par>
                            </p:childTnLst>
                          </p:cTn>
                        </p:par>
                      </p:childTnLst>
                    </p:cTn>
                  </p:par>
                  <p:par>
                    <p:cTn id="53" fill="hold">
                      <p:stCondLst>
                        <p:cond delay="indefinite"/>
                      </p:stCondLst>
                      <p:childTnLst>
                        <p:par>
                          <p:cTn id="54" fill="hold">
                            <p:stCondLst>
                              <p:cond delay="0"/>
                            </p:stCondLst>
                            <p:childTnLst>
                              <p:par>
                                <p:cTn id="55" presetID="31" presetClass="entr" presetSubtype="0" fill="hold" grpId="0" nodeType="clickEffect">
                                  <p:stCondLst>
                                    <p:cond delay="0"/>
                                  </p:stCondLst>
                                  <p:childTnLst>
                                    <p:set>
                                      <p:cBhvr>
                                        <p:cTn id="56" dur="1" fill="hold">
                                          <p:stCondLst>
                                            <p:cond delay="0"/>
                                          </p:stCondLst>
                                        </p:cTn>
                                        <p:tgtEl>
                                          <p:spTgt spid="40"/>
                                        </p:tgtEl>
                                        <p:attrNameLst>
                                          <p:attrName>style.visibility</p:attrName>
                                        </p:attrNameLst>
                                      </p:cBhvr>
                                      <p:to>
                                        <p:strVal val="visible"/>
                                      </p:to>
                                    </p:set>
                                    <p:anim calcmode="lin" valueType="num">
                                      <p:cBhvr>
                                        <p:cTn id="57" dur="1000" fill="hold"/>
                                        <p:tgtEl>
                                          <p:spTgt spid="40"/>
                                        </p:tgtEl>
                                        <p:attrNameLst>
                                          <p:attrName>ppt_w</p:attrName>
                                        </p:attrNameLst>
                                      </p:cBhvr>
                                      <p:tavLst>
                                        <p:tav tm="0">
                                          <p:val>
                                            <p:fltVal val="0"/>
                                          </p:val>
                                        </p:tav>
                                        <p:tav tm="100000">
                                          <p:val>
                                            <p:strVal val="#ppt_w"/>
                                          </p:val>
                                        </p:tav>
                                      </p:tavLst>
                                    </p:anim>
                                    <p:anim calcmode="lin" valueType="num">
                                      <p:cBhvr>
                                        <p:cTn id="58" dur="1000" fill="hold"/>
                                        <p:tgtEl>
                                          <p:spTgt spid="40"/>
                                        </p:tgtEl>
                                        <p:attrNameLst>
                                          <p:attrName>ppt_h</p:attrName>
                                        </p:attrNameLst>
                                      </p:cBhvr>
                                      <p:tavLst>
                                        <p:tav tm="0">
                                          <p:val>
                                            <p:fltVal val="0"/>
                                          </p:val>
                                        </p:tav>
                                        <p:tav tm="100000">
                                          <p:val>
                                            <p:strVal val="#ppt_h"/>
                                          </p:val>
                                        </p:tav>
                                      </p:tavLst>
                                    </p:anim>
                                    <p:anim calcmode="lin" valueType="num">
                                      <p:cBhvr>
                                        <p:cTn id="59" dur="1000" fill="hold"/>
                                        <p:tgtEl>
                                          <p:spTgt spid="40"/>
                                        </p:tgtEl>
                                        <p:attrNameLst>
                                          <p:attrName>style.rotation</p:attrName>
                                        </p:attrNameLst>
                                      </p:cBhvr>
                                      <p:tavLst>
                                        <p:tav tm="0">
                                          <p:val>
                                            <p:fltVal val="90"/>
                                          </p:val>
                                        </p:tav>
                                        <p:tav tm="100000">
                                          <p:val>
                                            <p:fltVal val="0"/>
                                          </p:val>
                                        </p:tav>
                                      </p:tavLst>
                                    </p:anim>
                                    <p:animEffect transition="in" filter="fade">
                                      <p:cBhvr>
                                        <p:cTn id="60" dur="1000"/>
                                        <p:tgtEl>
                                          <p:spTgt spid="40"/>
                                        </p:tgtEl>
                                      </p:cBhvr>
                                    </p:animEffect>
                                  </p:childTnLst>
                                </p:cTn>
                              </p:par>
                            </p:childTnLst>
                          </p:cTn>
                        </p:par>
                      </p:childTnLst>
                    </p:cTn>
                  </p:par>
                  <p:par>
                    <p:cTn id="61" fill="hold">
                      <p:stCondLst>
                        <p:cond delay="indefinite"/>
                      </p:stCondLst>
                      <p:childTnLst>
                        <p:par>
                          <p:cTn id="62" fill="hold">
                            <p:stCondLst>
                              <p:cond delay="0"/>
                            </p:stCondLst>
                            <p:childTnLst>
                              <p:par>
                                <p:cTn id="63" presetID="31" presetClass="entr" presetSubtype="0" fill="hold" grpId="0" nodeType="clickEffect">
                                  <p:stCondLst>
                                    <p:cond delay="0"/>
                                  </p:stCondLst>
                                  <p:childTnLst>
                                    <p:set>
                                      <p:cBhvr>
                                        <p:cTn id="64" dur="1" fill="hold">
                                          <p:stCondLst>
                                            <p:cond delay="0"/>
                                          </p:stCondLst>
                                        </p:cTn>
                                        <p:tgtEl>
                                          <p:spTgt spid="41"/>
                                        </p:tgtEl>
                                        <p:attrNameLst>
                                          <p:attrName>style.visibility</p:attrName>
                                        </p:attrNameLst>
                                      </p:cBhvr>
                                      <p:to>
                                        <p:strVal val="visible"/>
                                      </p:to>
                                    </p:set>
                                    <p:anim calcmode="lin" valueType="num">
                                      <p:cBhvr>
                                        <p:cTn id="65" dur="1000" fill="hold"/>
                                        <p:tgtEl>
                                          <p:spTgt spid="41"/>
                                        </p:tgtEl>
                                        <p:attrNameLst>
                                          <p:attrName>ppt_w</p:attrName>
                                        </p:attrNameLst>
                                      </p:cBhvr>
                                      <p:tavLst>
                                        <p:tav tm="0">
                                          <p:val>
                                            <p:fltVal val="0"/>
                                          </p:val>
                                        </p:tav>
                                        <p:tav tm="100000">
                                          <p:val>
                                            <p:strVal val="#ppt_w"/>
                                          </p:val>
                                        </p:tav>
                                      </p:tavLst>
                                    </p:anim>
                                    <p:anim calcmode="lin" valueType="num">
                                      <p:cBhvr>
                                        <p:cTn id="66" dur="1000" fill="hold"/>
                                        <p:tgtEl>
                                          <p:spTgt spid="41"/>
                                        </p:tgtEl>
                                        <p:attrNameLst>
                                          <p:attrName>ppt_h</p:attrName>
                                        </p:attrNameLst>
                                      </p:cBhvr>
                                      <p:tavLst>
                                        <p:tav tm="0">
                                          <p:val>
                                            <p:fltVal val="0"/>
                                          </p:val>
                                        </p:tav>
                                        <p:tav tm="100000">
                                          <p:val>
                                            <p:strVal val="#ppt_h"/>
                                          </p:val>
                                        </p:tav>
                                      </p:tavLst>
                                    </p:anim>
                                    <p:anim calcmode="lin" valueType="num">
                                      <p:cBhvr>
                                        <p:cTn id="67" dur="1000" fill="hold"/>
                                        <p:tgtEl>
                                          <p:spTgt spid="41"/>
                                        </p:tgtEl>
                                        <p:attrNameLst>
                                          <p:attrName>style.rotation</p:attrName>
                                        </p:attrNameLst>
                                      </p:cBhvr>
                                      <p:tavLst>
                                        <p:tav tm="0">
                                          <p:val>
                                            <p:fltVal val="90"/>
                                          </p:val>
                                        </p:tav>
                                        <p:tav tm="100000">
                                          <p:val>
                                            <p:fltVal val="0"/>
                                          </p:val>
                                        </p:tav>
                                      </p:tavLst>
                                    </p:anim>
                                    <p:animEffect transition="in" filter="fade">
                                      <p:cBhvr>
                                        <p:cTn id="68" dur="1000"/>
                                        <p:tgtEl>
                                          <p:spTgt spid="41"/>
                                        </p:tgtEl>
                                      </p:cBhvr>
                                    </p:animEffect>
                                  </p:childTnLst>
                                </p:cTn>
                              </p:par>
                            </p:childTnLst>
                          </p:cTn>
                        </p:par>
                      </p:childTnLst>
                    </p:cTn>
                  </p:par>
                  <p:par>
                    <p:cTn id="69" fill="hold">
                      <p:stCondLst>
                        <p:cond delay="indefinite"/>
                      </p:stCondLst>
                      <p:childTnLst>
                        <p:par>
                          <p:cTn id="70" fill="hold">
                            <p:stCondLst>
                              <p:cond delay="0"/>
                            </p:stCondLst>
                            <p:childTnLst>
                              <p:par>
                                <p:cTn id="71" presetID="31" presetClass="entr" presetSubtype="0" fill="hold" grpId="0" nodeType="clickEffect">
                                  <p:stCondLst>
                                    <p:cond delay="0"/>
                                  </p:stCondLst>
                                  <p:childTnLst>
                                    <p:set>
                                      <p:cBhvr>
                                        <p:cTn id="72" dur="1" fill="hold">
                                          <p:stCondLst>
                                            <p:cond delay="0"/>
                                          </p:stCondLst>
                                        </p:cTn>
                                        <p:tgtEl>
                                          <p:spTgt spid="45"/>
                                        </p:tgtEl>
                                        <p:attrNameLst>
                                          <p:attrName>style.visibility</p:attrName>
                                        </p:attrNameLst>
                                      </p:cBhvr>
                                      <p:to>
                                        <p:strVal val="visible"/>
                                      </p:to>
                                    </p:set>
                                    <p:anim calcmode="lin" valueType="num">
                                      <p:cBhvr>
                                        <p:cTn id="73" dur="1000" fill="hold"/>
                                        <p:tgtEl>
                                          <p:spTgt spid="45"/>
                                        </p:tgtEl>
                                        <p:attrNameLst>
                                          <p:attrName>ppt_w</p:attrName>
                                        </p:attrNameLst>
                                      </p:cBhvr>
                                      <p:tavLst>
                                        <p:tav tm="0">
                                          <p:val>
                                            <p:fltVal val="0"/>
                                          </p:val>
                                        </p:tav>
                                        <p:tav tm="100000">
                                          <p:val>
                                            <p:strVal val="#ppt_w"/>
                                          </p:val>
                                        </p:tav>
                                      </p:tavLst>
                                    </p:anim>
                                    <p:anim calcmode="lin" valueType="num">
                                      <p:cBhvr>
                                        <p:cTn id="74" dur="1000" fill="hold"/>
                                        <p:tgtEl>
                                          <p:spTgt spid="45"/>
                                        </p:tgtEl>
                                        <p:attrNameLst>
                                          <p:attrName>ppt_h</p:attrName>
                                        </p:attrNameLst>
                                      </p:cBhvr>
                                      <p:tavLst>
                                        <p:tav tm="0">
                                          <p:val>
                                            <p:fltVal val="0"/>
                                          </p:val>
                                        </p:tav>
                                        <p:tav tm="100000">
                                          <p:val>
                                            <p:strVal val="#ppt_h"/>
                                          </p:val>
                                        </p:tav>
                                      </p:tavLst>
                                    </p:anim>
                                    <p:anim calcmode="lin" valueType="num">
                                      <p:cBhvr>
                                        <p:cTn id="75" dur="1000" fill="hold"/>
                                        <p:tgtEl>
                                          <p:spTgt spid="45"/>
                                        </p:tgtEl>
                                        <p:attrNameLst>
                                          <p:attrName>style.rotation</p:attrName>
                                        </p:attrNameLst>
                                      </p:cBhvr>
                                      <p:tavLst>
                                        <p:tav tm="0">
                                          <p:val>
                                            <p:fltVal val="90"/>
                                          </p:val>
                                        </p:tav>
                                        <p:tav tm="100000">
                                          <p:val>
                                            <p:fltVal val="0"/>
                                          </p:val>
                                        </p:tav>
                                      </p:tavLst>
                                    </p:anim>
                                    <p:animEffect transition="in" filter="fade">
                                      <p:cBhvr>
                                        <p:cTn id="76" dur="1000"/>
                                        <p:tgtEl>
                                          <p:spTgt spid="4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9673" grpId="0"/>
      <p:bldP spid="31" grpId="0" animBg="1"/>
      <p:bldP spid="31" grpId="1" animBg="1"/>
      <p:bldP spid="42" grpId="0" bldLvl="0" animBg="1"/>
      <p:bldP spid="42" grpId="1" animBg="1"/>
      <p:bldP spid="43" grpId="0"/>
      <p:bldP spid="43" grpId="1"/>
      <p:bldP spid="13" grpId="0" animBg="1"/>
      <p:bldP spid="40" grpId="0" animBg="1"/>
      <p:bldP spid="41" grpId="0" animBg="1"/>
      <p:bldP spid="45" grpId="0" animBg="1"/>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Rounded Rectangle 11"/>
          <p:cNvSpPr/>
          <p:nvPr/>
        </p:nvSpPr>
        <p:spPr>
          <a:xfrm>
            <a:off x="1550292" y="1143000"/>
            <a:ext cx="10119936" cy="5447706"/>
          </a:xfrm>
          <a:prstGeom prst="roundRect">
            <a:avLst>
              <a:gd name="adj" fmla="val 3218"/>
            </a:avLst>
          </a:prstGeom>
          <a:noFill/>
          <a:ln w="57150">
            <a:solidFill>
              <a:schemeClr val="accent6">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lIns="45711" tIns="22855" rIns="45711" bIns="22855" rtlCol="0" anchor="ctr"/>
          <a:lstStyle/>
          <a:p>
            <a:pPr algn="ctr"/>
            <a:endParaRPr lang="en-US">
              <a:solidFill>
                <a:prstClr val="white"/>
              </a:solidFill>
            </a:endParaRPr>
          </a:p>
        </p:txBody>
      </p:sp>
      <p:sp>
        <p:nvSpPr>
          <p:cNvPr id="16" name="Rectangle 15"/>
          <p:cNvSpPr/>
          <p:nvPr/>
        </p:nvSpPr>
        <p:spPr>
          <a:xfrm>
            <a:off x="3939118" y="984354"/>
            <a:ext cx="4548168" cy="37364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7" name="Rounded Rectangle 16"/>
          <p:cNvSpPr/>
          <p:nvPr/>
        </p:nvSpPr>
        <p:spPr>
          <a:xfrm>
            <a:off x="3941456" y="831582"/>
            <a:ext cx="4545830" cy="622836"/>
          </a:xfrm>
          <a:prstGeom prst="roundRect">
            <a:avLst/>
          </a:prstGeom>
          <a:noFill/>
          <a:ln w="57150">
            <a:solidFill>
              <a:schemeClr val="accent6">
                <a:lumMod val="50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2" name="TextBox 21"/>
          <p:cNvSpPr txBox="1"/>
          <p:nvPr/>
        </p:nvSpPr>
        <p:spPr>
          <a:xfrm>
            <a:off x="4486251" y="883513"/>
            <a:ext cx="3565400" cy="507831"/>
          </a:xfrm>
          <a:prstGeom prst="rect">
            <a:avLst/>
          </a:prstGeom>
          <a:noFill/>
          <a:ln>
            <a:noFill/>
          </a:ln>
        </p:spPr>
        <p:txBody>
          <a:bodyPr wrap="none" rtlCol="0" anchor="ctr">
            <a:spAutoFit/>
          </a:bodyPr>
          <a:lstStyle/>
          <a:p>
            <a:r>
              <a:rPr lang="en-US" sz="2700" b="1" smtClean="0">
                <a:solidFill>
                  <a:schemeClr val="accent2">
                    <a:lumMod val="50000"/>
                  </a:schemeClr>
                </a:solidFill>
                <a:latin typeface="Tahoma" pitchFamily="34" charset="0"/>
                <a:ea typeface="Tahoma" pitchFamily="34" charset="0"/>
                <a:cs typeface="Tahoma" pitchFamily="34" charset="0"/>
              </a:rPr>
              <a:t>CẤU TRÚC BÀI HỌC</a:t>
            </a:r>
            <a:endParaRPr lang="en-US" sz="2700" b="1">
              <a:solidFill>
                <a:schemeClr val="accent2">
                  <a:lumMod val="50000"/>
                </a:schemeClr>
              </a:solidFill>
              <a:latin typeface="Tahoma" pitchFamily="34" charset="0"/>
              <a:ea typeface="Tahoma" pitchFamily="34" charset="0"/>
              <a:cs typeface="Tahoma" pitchFamily="34" charset="0"/>
            </a:endParaRPr>
          </a:p>
        </p:txBody>
      </p:sp>
      <p:sp>
        <p:nvSpPr>
          <p:cNvPr id="23" name="Oval 22"/>
          <p:cNvSpPr/>
          <p:nvPr/>
        </p:nvSpPr>
        <p:spPr>
          <a:xfrm>
            <a:off x="8411104" y="1061236"/>
            <a:ext cx="152364" cy="152384"/>
          </a:xfrm>
          <a:prstGeom prst="ellipse">
            <a:avLst/>
          </a:prstGeom>
          <a:solidFill>
            <a:schemeClr val="accent6">
              <a:lumMod val="50000"/>
            </a:schemeClr>
          </a:solidFill>
          <a:ln w="82550">
            <a:noFill/>
          </a:ln>
        </p:spPr>
        <p:style>
          <a:lnRef idx="2">
            <a:schemeClr val="accent1">
              <a:shade val="50000"/>
            </a:schemeClr>
          </a:lnRef>
          <a:fillRef idx="1">
            <a:schemeClr val="accent1"/>
          </a:fillRef>
          <a:effectRef idx="0">
            <a:schemeClr val="accent1"/>
          </a:effectRef>
          <a:fontRef idx="minor">
            <a:schemeClr val="lt1"/>
          </a:fontRef>
        </p:style>
        <p:txBody>
          <a:bodyPr lIns="45711" tIns="22855" rIns="45711" bIns="22855" rtlCol="0" anchor="ctr"/>
          <a:lstStyle/>
          <a:p>
            <a:pPr algn="ctr"/>
            <a:endParaRPr lang="en-US">
              <a:solidFill>
                <a:prstClr val="white"/>
              </a:solidFill>
            </a:endParaRPr>
          </a:p>
        </p:txBody>
      </p:sp>
      <p:sp>
        <p:nvSpPr>
          <p:cNvPr id="26" name="Rectangle 25"/>
          <p:cNvSpPr/>
          <p:nvPr/>
        </p:nvSpPr>
        <p:spPr>
          <a:xfrm>
            <a:off x="1898548" y="4088076"/>
            <a:ext cx="6192026" cy="2262148"/>
          </a:xfrm>
          <a:prstGeom prst="rect">
            <a:avLst/>
          </a:prstGeom>
        </p:spPr>
        <p:txBody>
          <a:bodyPr wrap="square" lIns="45711" tIns="22855" rIns="45711" bIns="22855">
            <a:spAutoFit/>
          </a:bodyPr>
          <a:lstStyle/>
          <a:p>
            <a:pPr marL="0" lvl="1" indent="-371401">
              <a:buFont typeface="+mj-lt"/>
              <a:buAutoNum type="arabicPeriod"/>
            </a:pPr>
            <a:r>
              <a:rPr lang="en-US" sz="2400" b="1" dirty="0" err="1" smtClean="0">
                <a:latin typeface="Times New Roman" panose="02020603050405020304" pitchFamily="18" charset="0"/>
                <a:cs typeface="Times New Roman" panose="02020603050405020304" pitchFamily="18" charset="0"/>
              </a:rPr>
              <a:t>Tìm</a:t>
            </a:r>
            <a:r>
              <a:rPr lang="en-US" sz="2400" b="1" dirty="0" smtClean="0">
                <a:latin typeface="Times New Roman" panose="02020603050405020304" pitchFamily="18" charset="0"/>
                <a:cs typeface="Times New Roman" panose="02020603050405020304" pitchFamily="18" charset="0"/>
              </a:rPr>
              <a:t> </a:t>
            </a:r>
            <a:r>
              <a:rPr lang="en-US" sz="2400" b="1" dirty="0" err="1" smtClean="0">
                <a:latin typeface="Times New Roman" panose="02020603050405020304" pitchFamily="18" charset="0"/>
                <a:cs typeface="Times New Roman" panose="02020603050405020304" pitchFamily="18" charset="0"/>
              </a:rPr>
              <a:t>hiểu</a:t>
            </a:r>
            <a:r>
              <a:rPr lang="en-US" sz="2400" b="1" dirty="0" smtClean="0">
                <a:latin typeface="Times New Roman" panose="02020603050405020304" pitchFamily="18" charset="0"/>
                <a:cs typeface="Times New Roman" panose="02020603050405020304" pitchFamily="18" charset="0"/>
              </a:rPr>
              <a:t> tri </a:t>
            </a:r>
            <a:r>
              <a:rPr lang="en-US" sz="2400" b="1" dirty="0" err="1" smtClean="0">
                <a:latin typeface="Times New Roman" panose="02020603050405020304" pitchFamily="18" charset="0"/>
                <a:cs typeface="Times New Roman" panose="02020603050405020304" pitchFamily="18" charset="0"/>
              </a:rPr>
              <a:t>thức</a:t>
            </a:r>
            <a:r>
              <a:rPr lang="en-US" sz="2400" b="1" dirty="0" smtClean="0">
                <a:latin typeface="Times New Roman" panose="02020603050405020304" pitchFamily="18" charset="0"/>
                <a:cs typeface="Times New Roman" panose="02020603050405020304" pitchFamily="18" charset="0"/>
              </a:rPr>
              <a:t> </a:t>
            </a:r>
            <a:r>
              <a:rPr lang="en-US" sz="2400" b="1" dirty="0" err="1" smtClean="0">
                <a:latin typeface="Times New Roman" panose="02020603050405020304" pitchFamily="18" charset="0"/>
                <a:cs typeface="Times New Roman" panose="02020603050405020304" pitchFamily="18" charset="0"/>
              </a:rPr>
              <a:t>tiếng</a:t>
            </a:r>
            <a:r>
              <a:rPr lang="en-US" sz="2400" b="1" dirty="0" smtClean="0">
                <a:latin typeface="Times New Roman" panose="02020603050405020304" pitchFamily="18" charset="0"/>
                <a:cs typeface="Times New Roman" panose="02020603050405020304" pitchFamily="18" charset="0"/>
              </a:rPr>
              <a:t> </a:t>
            </a:r>
            <a:r>
              <a:rPr lang="en-US" sz="2400" b="1" dirty="0" err="1" smtClean="0">
                <a:latin typeface="Times New Roman" panose="02020603050405020304" pitchFamily="18" charset="0"/>
                <a:cs typeface="Times New Roman" panose="02020603050405020304" pitchFamily="18" charset="0"/>
              </a:rPr>
              <a:t>Việt</a:t>
            </a:r>
            <a:endParaRPr lang="en-US" sz="2400" b="1" dirty="0" smtClean="0">
              <a:latin typeface="Times New Roman" panose="02020603050405020304" pitchFamily="18" charset="0"/>
              <a:cs typeface="Times New Roman" panose="02020603050405020304" pitchFamily="18" charset="0"/>
            </a:endParaRPr>
          </a:p>
          <a:p>
            <a:pPr marL="915611" lvl="2" indent="-371401">
              <a:buFont typeface="+mj-lt"/>
              <a:buAutoNum type="alphaLcPeriod"/>
            </a:pPr>
            <a:r>
              <a:rPr lang="en-US" sz="2400" b="1" dirty="0" err="1" smtClean="0">
                <a:latin typeface="Times New Roman" panose="02020603050405020304" pitchFamily="18" charset="0"/>
                <a:cs typeface="Times New Roman" panose="02020603050405020304" pitchFamily="18" charset="0"/>
              </a:rPr>
              <a:t>Tổ</a:t>
            </a:r>
            <a:r>
              <a:rPr lang="en-US" sz="2400" b="1" dirty="0" smtClean="0">
                <a:latin typeface="Times New Roman" panose="02020603050405020304" pitchFamily="18" charset="0"/>
                <a:cs typeface="Times New Roman" panose="02020603050405020304" pitchFamily="18" charset="0"/>
              </a:rPr>
              <a:t> </a:t>
            </a:r>
            <a:r>
              <a:rPr lang="en-US" sz="2400" b="1" dirty="0" err="1" smtClean="0">
                <a:latin typeface="Times New Roman" panose="02020603050405020304" pitchFamily="18" charset="0"/>
                <a:cs typeface="Times New Roman" panose="02020603050405020304" pitchFamily="18" charset="0"/>
              </a:rPr>
              <a:t>chức</a:t>
            </a:r>
            <a:r>
              <a:rPr lang="en-US" sz="2400" b="1" dirty="0" smtClean="0">
                <a:latin typeface="Times New Roman" panose="02020603050405020304" pitchFamily="18" charset="0"/>
                <a:cs typeface="Times New Roman" panose="02020603050405020304" pitchFamily="18" charset="0"/>
              </a:rPr>
              <a:t> </a:t>
            </a:r>
            <a:r>
              <a:rPr lang="en-US" sz="2400" b="1" dirty="0" err="1" smtClean="0">
                <a:latin typeface="Times New Roman" panose="02020603050405020304" pitchFamily="18" charset="0"/>
                <a:cs typeface="Times New Roman" panose="02020603050405020304" pitchFamily="18" charset="0"/>
              </a:rPr>
              <a:t>thực</a:t>
            </a:r>
            <a:r>
              <a:rPr lang="en-US" sz="2400" b="1" dirty="0" smtClean="0">
                <a:latin typeface="Times New Roman" panose="02020603050405020304" pitchFamily="18" charset="0"/>
                <a:cs typeface="Times New Roman" panose="02020603050405020304" pitchFamily="18" charset="0"/>
              </a:rPr>
              <a:t> </a:t>
            </a:r>
            <a:r>
              <a:rPr lang="en-US" sz="2400" b="1" dirty="0" err="1" smtClean="0">
                <a:latin typeface="Times New Roman" panose="02020603050405020304" pitchFamily="18" charset="0"/>
                <a:cs typeface="Times New Roman" panose="02020603050405020304" pitchFamily="18" charset="0"/>
              </a:rPr>
              <a:t>hiện</a:t>
            </a:r>
            <a:endParaRPr lang="en-US" sz="2400" b="1" dirty="0" smtClean="0">
              <a:latin typeface="Times New Roman" panose="02020603050405020304" pitchFamily="18" charset="0"/>
              <a:cs typeface="Times New Roman" panose="02020603050405020304" pitchFamily="18" charset="0"/>
            </a:endParaRPr>
          </a:p>
          <a:p>
            <a:pPr marL="915611" lvl="2" indent="-371401">
              <a:buFont typeface="+mj-lt"/>
              <a:buAutoNum type="alphaLcPeriod"/>
            </a:pPr>
            <a:r>
              <a:rPr lang="en-US" sz="2400" b="1" dirty="0" err="1" smtClean="0">
                <a:latin typeface="Times New Roman" panose="02020603050405020304" pitchFamily="18" charset="0"/>
                <a:cs typeface="Times New Roman" panose="02020603050405020304" pitchFamily="18" charset="0"/>
              </a:rPr>
              <a:t>Kết</a:t>
            </a:r>
            <a:r>
              <a:rPr lang="en-US" sz="2400" b="1" dirty="0" smtClean="0">
                <a:latin typeface="Times New Roman" panose="02020603050405020304" pitchFamily="18" charset="0"/>
                <a:cs typeface="Times New Roman" panose="02020603050405020304" pitchFamily="18" charset="0"/>
              </a:rPr>
              <a:t> </a:t>
            </a:r>
            <a:r>
              <a:rPr lang="en-US" sz="2400" b="1" dirty="0" err="1" smtClean="0">
                <a:latin typeface="Times New Roman" panose="02020603050405020304" pitchFamily="18" charset="0"/>
                <a:cs typeface="Times New Roman" panose="02020603050405020304" pitchFamily="18" charset="0"/>
              </a:rPr>
              <a:t>luận</a:t>
            </a:r>
            <a:endParaRPr lang="en-US" sz="2400" b="1" dirty="0">
              <a:latin typeface="Times New Roman" panose="02020603050405020304" pitchFamily="18" charset="0"/>
              <a:cs typeface="Times New Roman" panose="02020603050405020304" pitchFamily="18" charset="0"/>
            </a:endParaRPr>
          </a:p>
          <a:p>
            <a:pPr marL="0" lvl="1" indent="-371401">
              <a:buFont typeface="+mj-lt"/>
              <a:buAutoNum type="arabicPeriod"/>
            </a:pPr>
            <a:r>
              <a:rPr lang="en-US" sz="2400" b="1" dirty="0" err="1" smtClean="0">
                <a:latin typeface="Times New Roman" panose="02020603050405020304" pitchFamily="18" charset="0"/>
                <a:cs typeface="Times New Roman" panose="02020603050405020304" pitchFamily="18" charset="0"/>
              </a:rPr>
              <a:t>Thực</a:t>
            </a:r>
            <a:r>
              <a:rPr lang="en-US" sz="2400" b="1" dirty="0" smtClean="0">
                <a:latin typeface="Times New Roman" panose="02020603050405020304" pitchFamily="18" charset="0"/>
                <a:cs typeface="Times New Roman" panose="02020603050405020304" pitchFamily="18" charset="0"/>
              </a:rPr>
              <a:t> </a:t>
            </a:r>
            <a:r>
              <a:rPr lang="en-US" sz="2400" b="1" dirty="0" err="1" smtClean="0">
                <a:latin typeface="Times New Roman" panose="02020603050405020304" pitchFamily="18" charset="0"/>
                <a:cs typeface="Times New Roman" panose="02020603050405020304" pitchFamily="18" charset="0"/>
              </a:rPr>
              <a:t>hành</a:t>
            </a:r>
            <a:r>
              <a:rPr lang="en-US" sz="2400" b="1" dirty="0" smtClean="0">
                <a:latin typeface="Times New Roman" panose="02020603050405020304" pitchFamily="18" charset="0"/>
                <a:cs typeface="Times New Roman" panose="02020603050405020304" pitchFamily="18" charset="0"/>
              </a:rPr>
              <a:t> </a:t>
            </a:r>
            <a:r>
              <a:rPr lang="en-US" sz="2400" b="1" dirty="0" err="1" smtClean="0">
                <a:latin typeface="Times New Roman" panose="02020603050405020304" pitchFamily="18" charset="0"/>
                <a:cs typeface="Times New Roman" panose="02020603050405020304" pitchFamily="18" charset="0"/>
              </a:rPr>
              <a:t>tiếng</a:t>
            </a:r>
            <a:r>
              <a:rPr lang="en-US" sz="2400" b="1" dirty="0" smtClean="0">
                <a:latin typeface="Times New Roman" panose="02020603050405020304" pitchFamily="18" charset="0"/>
                <a:cs typeface="Times New Roman" panose="02020603050405020304" pitchFamily="18" charset="0"/>
              </a:rPr>
              <a:t> </a:t>
            </a:r>
            <a:r>
              <a:rPr lang="en-US" sz="2400" b="1" dirty="0" err="1" smtClean="0">
                <a:latin typeface="Times New Roman" panose="02020603050405020304" pitchFamily="18" charset="0"/>
                <a:cs typeface="Times New Roman" panose="02020603050405020304" pitchFamily="18" charset="0"/>
              </a:rPr>
              <a:t>Việt</a:t>
            </a:r>
            <a:endParaRPr lang="en-US" sz="2400" b="1" dirty="0" smtClean="0">
              <a:latin typeface="Times New Roman" panose="02020603050405020304" pitchFamily="18" charset="0"/>
              <a:cs typeface="Times New Roman" panose="02020603050405020304" pitchFamily="18" charset="0"/>
            </a:endParaRPr>
          </a:p>
          <a:p>
            <a:pPr marL="915611" lvl="2" indent="-371401">
              <a:buFont typeface="+mj-lt"/>
              <a:buAutoNum type="alphaLcPeriod"/>
            </a:pPr>
            <a:r>
              <a:rPr lang="en-US" sz="2400" b="1" dirty="0" err="1">
                <a:latin typeface="Times New Roman" panose="02020603050405020304" pitchFamily="18" charset="0"/>
                <a:cs typeface="Times New Roman" panose="02020603050405020304" pitchFamily="18" charset="0"/>
              </a:rPr>
              <a:t>Tổ</a:t>
            </a:r>
            <a:r>
              <a:rPr lang="en-US" sz="2400" b="1" dirty="0">
                <a:latin typeface="Times New Roman" panose="02020603050405020304" pitchFamily="18" charset="0"/>
                <a:cs typeface="Times New Roman" panose="02020603050405020304" pitchFamily="18" charset="0"/>
              </a:rPr>
              <a:t> </a:t>
            </a:r>
            <a:r>
              <a:rPr lang="en-US" sz="2400" b="1" dirty="0" err="1">
                <a:latin typeface="Times New Roman" panose="02020603050405020304" pitchFamily="18" charset="0"/>
                <a:cs typeface="Times New Roman" panose="02020603050405020304" pitchFamily="18" charset="0"/>
              </a:rPr>
              <a:t>chức</a:t>
            </a:r>
            <a:r>
              <a:rPr lang="en-US" sz="2400" b="1" dirty="0">
                <a:latin typeface="Times New Roman" panose="02020603050405020304" pitchFamily="18" charset="0"/>
                <a:cs typeface="Times New Roman" panose="02020603050405020304" pitchFamily="18" charset="0"/>
              </a:rPr>
              <a:t> </a:t>
            </a:r>
            <a:r>
              <a:rPr lang="en-US" sz="2400" b="1" dirty="0" err="1">
                <a:latin typeface="Times New Roman" panose="02020603050405020304" pitchFamily="18" charset="0"/>
                <a:cs typeface="Times New Roman" panose="02020603050405020304" pitchFamily="18" charset="0"/>
              </a:rPr>
              <a:t>thực</a:t>
            </a:r>
            <a:r>
              <a:rPr lang="en-US" sz="2400" b="1" dirty="0">
                <a:latin typeface="Times New Roman" panose="02020603050405020304" pitchFamily="18" charset="0"/>
                <a:cs typeface="Times New Roman" panose="02020603050405020304" pitchFamily="18" charset="0"/>
              </a:rPr>
              <a:t> </a:t>
            </a:r>
            <a:r>
              <a:rPr lang="en-US" sz="2400" b="1" dirty="0" err="1">
                <a:latin typeface="Times New Roman" panose="02020603050405020304" pitchFamily="18" charset="0"/>
                <a:cs typeface="Times New Roman" panose="02020603050405020304" pitchFamily="18" charset="0"/>
              </a:rPr>
              <a:t>hiện</a:t>
            </a:r>
            <a:endParaRPr lang="en-US" sz="2400" b="1" dirty="0">
              <a:latin typeface="Times New Roman" panose="02020603050405020304" pitchFamily="18" charset="0"/>
              <a:cs typeface="Times New Roman" panose="02020603050405020304" pitchFamily="18" charset="0"/>
            </a:endParaRPr>
          </a:p>
          <a:p>
            <a:pPr marL="915611" lvl="2" indent="-371401">
              <a:buFont typeface="+mj-lt"/>
              <a:buAutoNum type="alphaLcPeriod"/>
            </a:pPr>
            <a:r>
              <a:rPr lang="en-US" sz="2400" b="1" dirty="0" err="1">
                <a:latin typeface="Times New Roman" panose="02020603050405020304" pitchFamily="18" charset="0"/>
                <a:cs typeface="Times New Roman" panose="02020603050405020304" pitchFamily="18" charset="0"/>
              </a:rPr>
              <a:t>Kết</a:t>
            </a:r>
            <a:r>
              <a:rPr lang="en-US" sz="2400" b="1" dirty="0">
                <a:latin typeface="Times New Roman" panose="02020603050405020304" pitchFamily="18" charset="0"/>
                <a:cs typeface="Times New Roman" panose="02020603050405020304" pitchFamily="18" charset="0"/>
              </a:rPr>
              <a:t> </a:t>
            </a:r>
            <a:r>
              <a:rPr lang="en-US" sz="2400" b="1" dirty="0" err="1">
                <a:latin typeface="Times New Roman" panose="02020603050405020304" pitchFamily="18" charset="0"/>
                <a:cs typeface="Times New Roman" panose="02020603050405020304" pitchFamily="18" charset="0"/>
              </a:rPr>
              <a:t>luận</a:t>
            </a:r>
            <a:endParaRPr lang="en-US" sz="2400" b="1" dirty="0">
              <a:latin typeface="Times New Roman" panose="02020603050405020304" pitchFamily="18" charset="0"/>
              <a:cs typeface="Times New Roman" panose="02020603050405020304" pitchFamily="18" charset="0"/>
            </a:endParaRPr>
          </a:p>
        </p:txBody>
      </p:sp>
      <p:sp>
        <p:nvSpPr>
          <p:cNvPr id="28" name="Oval 27"/>
          <p:cNvSpPr/>
          <p:nvPr/>
        </p:nvSpPr>
        <p:spPr>
          <a:xfrm>
            <a:off x="3884891" y="1066808"/>
            <a:ext cx="152364" cy="152384"/>
          </a:xfrm>
          <a:prstGeom prst="ellipse">
            <a:avLst/>
          </a:prstGeom>
          <a:solidFill>
            <a:schemeClr val="accent6">
              <a:lumMod val="50000"/>
            </a:schemeClr>
          </a:solidFill>
          <a:ln w="82550">
            <a:noFill/>
          </a:ln>
        </p:spPr>
        <p:style>
          <a:lnRef idx="2">
            <a:schemeClr val="accent1">
              <a:shade val="50000"/>
            </a:schemeClr>
          </a:lnRef>
          <a:fillRef idx="1">
            <a:schemeClr val="accent1"/>
          </a:fillRef>
          <a:effectRef idx="0">
            <a:schemeClr val="accent1"/>
          </a:effectRef>
          <a:fontRef idx="minor">
            <a:schemeClr val="lt1"/>
          </a:fontRef>
        </p:style>
        <p:txBody>
          <a:bodyPr lIns="45711" tIns="22855" rIns="45711" bIns="22855" rtlCol="0" anchor="ctr"/>
          <a:lstStyle/>
          <a:p>
            <a:pPr algn="ctr"/>
            <a:endParaRPr lang="en-US">
              <a:solidFill>
                <a:prstClr val="white"/>
              </a:solidFill>
            </a:endParaRPr>
          </a:p>
        </p:txBody>
      </p:sp>
      <p:grpSp>
        <p:nvGrpSpPr>
          <p:cNvPr id="30" name="Group 29"/>
          <p:cNvGrpSpPr/>
          <p:nvPr/>
        </p:nvGrpSpPr>
        <p:grpSpPr>
          <a:xfrm>
            <a:off x="1453236" y="1712711"/>
            <a:ext cx="2584020" cy="471954"/>
            <a:chOff x="2840539" y="3818711"/>
            <a:chExt cx="9326496" cy="943908"/>
          </a:xfrm>
        </p:grpSpPr>
        <p:sp>
          <p:nvSpPr>
            <p:cNvPr id="31" name="Isosceles Triangle 44"/>
            <p:cNvSpPr/>
            <p:nvPr/>
          </p:nvSpPr>
          <p:spPr>
            <a:xfrm rot="16200000">
              <a:off x="2851489" y="3807761"/>
              <a:ext cx="143688" cy="165588"/>
            </a:xfrm>
            <a:custGeom>
              <a:avLst/>
              <a:gdLst>
                <a:gd name="connsiteX0" fmla="*/ 0 w 293725"/>
                <a:gd name="connsiteY0" fmla="*/ 164224 h 164224"/>
                <a:gd name="connsiteX1" fmla="*/ 146863 w 293725"/>
                <a:gd name="connsiteY1" fmla="*/ 0 h 164224"/>
                <a:gd name="connsiteX2" fmla="*/ 293725 w 293725"/>
                <a:gd name="connsiteY2" fmla="*/ 164224 h 164224"/>
                <a:gd name="connsiteX3" fmla="*/ 0 w 293725"/>
                <a:gd name="connsiteY3" fmla="*/ 164224 h 164224"/>
                <a:gd name="connsiteX0" fmla="*/ 2363 w 296088"/>
                <a:gd name="connsiteY0" fmla="*/ 164221 h 164221"/>
                <a:gd name="connsiteX1" fmla="*/ 0 w 296088"/>
                <a:gd name="connsiteY1" fmla="*/ 0 h 164221"/>
                <a:gd name="connsiteX2" fmla="*/ 296088 w 296088"/>
                <a:gd name="connsiteY2" fmla="*/ 164221 h 164221"/>
                <a:gd name="connsiteX3" fmla="*/ 2363 w 296088"/>
                <a:gd name="connsiteY3" fmla="*/ 164221 h 164221"/>
              </a:gdLst>
              <a:ahLst/>
              <a:cxnLst>
                <a:cxn ang="0">
                  <a:pos x="connsiteX0" y="connsiteY0"/>
                </a:cxn>
                <a:cxn ang="0">
                  <a:pos x="connsiteX1" y="connsiteY1"/>
                </a:cxn>
                <a:cxn ang="0">
                  <a:pos x="connsiteX2" y="connsiteY2"/>
                </a:cxn>
                <a:cxn ang="0">
                  <a:pos x="connsiteX3" y="connsiteY3"/>
                </a:cxn>
              </a:cxnLst>
              <a:rect l="l" t="t" r="r" b="b"/>
              <a:pathLst>
                <a:path w="296088" h="164221">
                  <a:moveTo>
                    <a:pt x="2363" y="164221"/>
                  </a:moveTo>
                  <a:cubicBezTo>
                    <a:pt x="1575" y="109481"/>
                    <a:pt x="788" y="54740"/>
                    <a:pt x="0" y="0"/>
                  </a:cubicBezTo>
                  <a:lnTo>
                    <a:pt x="296088" y="164221"/>
                  </a:lnTo>
                  <a:lnTo>
                    <a:pt x="2363" y="164221"/>
                  </a:lnTo>
                  <a:close/>
                </a:path>
              </a:pathLst>
            </a:custGeom>
            <a:solidFill>
              <a:schemeClr val="accent5">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a:solidFill>
                  <a:prstClr val="white"/>
                </a:solidFill>
                <a:latin typeface="Times New Roman" panose="02020603050405020304" pitchFamily="18" charset="0"/>
                <a:cs typeface="Times New Roman" panose="02020603050405020304" pitchFamily="18" charset="0"/>
              </a:endParaRPr>
            </a:p>
          </p:txBody>
        </p:sp>
        <p:grpSp>
          <p:nvGrpSpPr>
            <p:cNvPr id="33" name="Group 32"/>
            <p:cNvGrpSpPr/>
            <p:nvPr/>
          </p:nvGrpSpPr>
          <p:grpSpPr>
            <a:xfrm>
              <a:off x="2840539" y="3886200"/>
              <a:ext cx="9326496" cy="876419"/>
              <a:chOff x="2840539" y="3733800"/>
              <a:chExt cx="9326496" cy="876419"/>
            </a:xfrm>
          </p:grpSpPr>
          <p:sp>
            <p:nvSpPr>
              <p:cNvPr id="34" name="Round Same Side Corner Rectangle 33"/>
              <p:cNvSpPr/>
              <p:nvPr/>
            </p:nvSpPr>
            <p:spPr>
              <a:xfrm rot="5400000">
                <a:off x="7140443" y="-496143"/>
                <a:ext cx="731519" cy="9321665"/>
              </a:xfrm>
              <a:prstGeom prst="round2SameRect">
                <a:avLst/>
              </a:prstGeom>
              <a:solidFill>
                <a:schemeClr val="accent6">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a:solidFill>
                    <a:prstClr val="white"/>
                  </a:solidFill>
                  <a:latin typeface="Times New Roman" panose="02020603050405020304" pitchFamily="18" charset="0"/>
                  <a:cs typeface="Times New Roman" panose="02020603050405020304" pitchFamily="18" charset="0"/>
                </a:endParaRPr>
              </a:p>
            </p:txBody>
          </p:sp>
          <p:sp>
            <p:nvSpPr>
              <p:cNvPr id="35" name="Rectangle 34"/>
              <p:cNvSpPr/>
              <p:nvPr/>
            </p:nvSpPr>
            <p:spPr>
              <a:xfrm>
                <a:off x="2840539" y="3801289"/>
                <a:ext cx="1270616" cy="729160"/>
              </a:xfrm>
              <a:prstGeom prst="rect">
                <a:avLst/>
              </a:prstGeom>
              <a:solidFill>
                <a:schemeClr val="accent6">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a:solidFill>
                    <a:prstClr val="white"/>
                  </a:solidFill>
                  <a:latin typeface="Times New Roman" panose="02020603050405020304" pitchFamily="18" charset="0"/>
                  <a:cs typeface="Times New Roman" panose="02020603050405020304" pitchFamily="18" charset="0"/>
                </a:endParaRPr>
              </a:p>
            </p:txBody>
          </p:sp>
          <p:sp>
            <p:nvSpPr>
              <p:cNvPr id="36" name="Rectangle 35"/>
              <p:cNvSpPr/>
              <p:nvPr/>
            </p:nvSpPr>
            <p:spPr>
              <a:xfrm>
                <a:off x="4460662" y="3810000"/>
                <a:ext cx="3094839" cy="800219"/>
              </a:xfrm>
              <a:prstGeom prst="rect">
                <a:avLst/>
              </a:prstGeom>
            </p:spPr>
            <p:txBody>
              <a:bodyPr wrap="none">
                <a:spAutoFit/>
              </a:bodyPr>
              <a:lstStyle/>
              <a:p>
                <a:pPr defTabSz="457109">
                  <a:spcBef>
                    <a:spcPts val="600"/>
                  </a:spcBef>
                  <a:defRPr/>
                </a:pPr>
                <a:r>
                  <a:rPr lang="en-US" sz="2000" b="1" kern="0" smtClean="0">
                    <a:solidFill>
                      <a:prstClr val="white"/>
                    </a:solidFill>
                    <a:latin typeface="Times New Roman" panose="02020603050405020304" pitchFamily="18" charset="0"/>
                    <a:cs typeface="Times New Roman" panose="02020603050405020304" pitchFamily="18" charset="0"/>
                  </a:rPr>
                  <a:t>PHẦN ĐỌC</a:t>
                </a:r>
                <a:endParaRPr lang="en-US" sz="2000" kern="0">
                  <a:solidFill>
                    <a:prstClr val="white"/>
                  </a:solidFill>
                  <a:latin typeface="Times New Roman" panose="02020603050405020304" pitchFamily="18" charset="0"/>
                  <a:cs typeface="Times New Roman" panose="02020603050405020304" pitchFamily="18" charset="0"/>
                </a:endParaRPr>
              </a:p>
            </p:txBody>
          </p:sp>
          <p:sp>
            <p:nvSpPr>
              <p:cNvPr id="37" name="TextBox 36"/>
              <p:cNvSpPr txBox="1"/>
              <p:nvPr/>
            </p:nvSpPr>
            <p:spPr>
              <a:xfrm>
                <a:off x="3315611" y="3733800"/>
                <a:ext cx="568178" cy="800219"/>
              </a:xfrm>
              <a:prstGeom prst="rect">
                <a:avLst/>
              </a:prstGeom>
              <a:noFill/>
            </p:spPr>
            <p:txBody>
              <a:bodyPr wrap="none" rtlCol="0">
                <a:spAutoFit/>
              </a:bodyPr>
              <a:lstStyle/>
              <a:p>
                <a:pPr algn="ctr"/>
                <a:r>
                  <a:rPr lang="en-US" sz="2000" b="1">
                    <a:solidFill>
                      <a:prstClr val="white"/>
                    </a:solidFill>
                    <a:latin typeface="Times New Roman" panose="02020603050405020304" pitchFamily="18" charset="0"/>
                    <a:ea typeface="Tahoma" pitchFamily="34" charset="0"/>
                    <a:cs typeface="Times New Roman" panose="02020603050405020304" pitchFamily="18" charset="0"/>
                  </a:rPr>
                  <a:t>I</a:t>
                </a:r>
              </a:p>
            </p:txBody>
          </p:sp>
        </p:grpSp>
      </p:grpSp>
      <p:grpSp>
        <p:nvGrpSpPr>
          <p:cNvPr id="38" name="Group 37"/>
          <p:cNvGrpSpPr/>
          <p:nvPr/>
        </p:nvGrpSpPr>
        <p:grpSpPr>
          <a:xfrm>
            <a:off x="1483427" y="3630876"/>
            <a:ext cx="4963657" cy="471954"/>
            <a:chOff x="2840539" y="3818711"/>
            <a:chExt cx="9928607" cy="943908"/>
          </a:xfrm>
        </p:grpSpPr>
        <p:sp>
          <p:nvSpPr>
            <p:cNvPr id="39" name="Isosceles Triangle 44"/>
            <p:cNvSpPr/>
            <p:nvPr/>
          </p:nvSpPr>
          <p:spPr>
            <a:xfrm rot="16200000">
              <a:off x="2851489" y="3807761"/>
              <a:ext cx="143688" cy="165588"/>
            </a:xfrm>
            <a:custGeom>
              <a:avLst/>
              <a:gdLst>
                <a:gd name="connsiteX0" fmla="*/ 0 w 293725"/>
                <a:gd name="connsiteY0" fmla="*/ 164224 h 164224"/>
                <a:gd name="connsiteX1" fmla="*/ 146863 w 293725"/>
                <a:gd name="connsiteY1" fmla="*/ 0 h 164224"/>
                <a:gd name="connsiteX2" fmla="*/ 293725 w 293725"/>
                <a:gd name="connsiteY2" fmla="*/ 164224 h 164224"/>
                <a:gd name="connsiteX3" fmla="*/ 0 w 293725"/>
                <a:gd name="connsiteY3" fmla="*/ 164224 h 164224"/>
                <a:gd name="connsiteX0" fmla="*/ 2363 w 296088"/>
                <a:gd name="connsiteY0" fmla="*/ 164221 h 164221"/>
                <a:gd name="connsiteX1" fmla="*/ 0 w 296088"/>
                <a:gd name="connsiteY1" fmla="*/ 0 h 164221"/>
                <a:gd name="connsiteX2" fmla="*/ 296088 w 296088"/>
                <a:gd name="connsiteY2" fmla="*/ 164221 h 164221"/>
                <a:gd name="connsiteX3" fmla="*/ 2363 w 296088"/>
                <a:gd name="connsiteY3" fmla="*/ 164221 h 164221"/>
              </a:gdLst>
              <a:ahLst/>
              <a:cxnLst>
                <a:cxn ang="0">
                  <a:pos x="connsiteX0" y="connsiteY0"/>
                </a:cxn>
                <a:cxn ang="0">
                  <a:pos x="connsiteX1" y="connsiteY1"/>
                </a:cxn>
                <a:cxn ang="0">
                  <a:pos x="connsiteX2" y="connsiteY2"/>
                </a:cxn>
                <a:cxn ang="0">
                  <a:pos x="connsiteX3" y="connsiteY3"/>
                </a:cxn>
              </a:cxnLst>
              <a:rect l="l" t="t" r="r" b="b"/>
              <a:pathLst>
                <a:path w="296088" h="164221">
                  <a:moveTo>
                    <a:pt x="2363" y="164221"/>
                  </a:moveTo>
                  <a:cubicBezTo>
                    <a:pt x="1575" y="109481"/>
                    <a:pt x="788" y="54740"/>
                    <a:pt x="0" y="0"/>
                  </a:cubicBezTo>
                  <a:lnTo>
                    <a:pt x="296088" y="164221"/>
                  </a:lnTo>
                  <a:lnTo>
                    <a:pt x="2363" y="164221"/>
                  </a:lnTo>
                  <a:close/>
                </a:path>
              </a:pathLst>
            </a:custGeom>
            <a:solidFill>
              <a:schemeClr val="accent5">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a:solidFill>
                  <a:prstClr val="white"/>
                </a:solidFill>
                <a:latin typeface="Times New Roman" panose="02020603050405020304" pitchFamily="18" charset="0"/>
                <a:cs typeface="Times New Roman" panose="02020603050405020304" pitchFamily="18" charset="0"/>
              </a:endParaRPr>
            </a:p>
          </p:txBody>
        </p:sp>
        <p:grpSp>
          <p:nvGrpSpPr>
            <p:cNvPr id="40" name="Group 39"/>
            <p:cNvGrpSpPr/>
            <p:nvPr/>
          </p:nvGrpSpPr>
          <p:grpSpPr>
            <a:xfrm>
              <a:off x="2840539" y="3886200"/>
              <a:ext cx="9928607" cy="876419"/>
              <a:chOff x="2840539" y="3733800"/>
              <a:chExt cx="9928607" cy="876419"/>
            </a:xfrm>
          </p:grpSpPr>
          <p:sp>
            <p:nvSpPr>
              <p:cNvPr id="41" name="Round Same Side Corner Rectangle 40"/>
              <p:cNvSpPr/>
              <p:nvPr/>
            </p:nvSpPr>
            <p:spPr>
              <a:xfrm rot="5400000">
                <a:off x="7363808" y="-719508"/>
                <a:ext cx="731519" cy="9768396"/>
              </a:xfrm>
              <a:prstGeom prst="round2SameRect">
                <a:avLst/>
              </a:prstGeom>
              <a:solidFill>
                <a:schemeClr val="accent6">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a:solidFill>
                    <a:prstClr val="white"/>
                  </a:solidFill>
                  <a:latin typeface="Times New Roman" panose="02020603050405020304" pitchFamily="18" charset="0"/>
                  <a:cs typeface="Times New Roman" panose="02020603050405020304" pitchFamily="18" charset="0"/>
                </a:endParaRPr>
              </a:p>
            </p:txBody>
          </p:sp>
          <p:sp>
            <p:nvSpPr>
              <p:cNvPr id="42" name="Rectangle 41"/>
              <p:cNvSpPr/>
              <p:nvPr/>
            </p:nvSpPr>
            <p:spPr>
              <a:xfrm>
                <a:off x="2840539" y="3801289"/>
                <a:ext cx="1270616" cy="729160"/>
              </a:xfrm>
              <a:prstGeom prst="rect">
                <a:avLst/>
              </a:prstGeom>
              <a:solidFill>
                <a:schemeClr val="accent6">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a:solidFill>
                    <a:prstClr val="white"/>
                  </a:solidFill>
                  <a:latin typeface="Times New Roman" panose="02020603050405020304" pitchFamily="18" charset="0"/>
                  <a:cs typeface="Times New Roman" panose="02020603050405020304" pitchFamily="18" charset="0"/>
                </a:endParaRPr>
              </a:p>
            </p:txBody>
          </p:sp>
          <p:sp>
            <p:nvSpPr>
              <p:cNvPr id="43" name="Rectangle 42"/>
              <p:cNvSpPr/>
              <p:nvPr/>
            </p:nvSpPr>
            <p:spPr>
              <a:xfrm>
                <a:off x="4460662" y="3810000"/>
                <a:ext cx="8308484" cy="800219"/>
              </a:xfrm>
              <a:prstGeom prst="rect">
                <a:avLst/>
              </a:prstGeom>
            </p:spPr>
            <p:txBody>
              <a:bodyPr wrap="none">
                <a:spAutoFit/>
              </a:bodyPr>
              <a:lstStyle/>
              <a:p>
                <a:pPr defTabSz="457109">
                  <a:spcBef>
                    <a:spcPts val="600"/>
                  </a:spcBef>
                  <a:defRPr/>
                </a:pPr>
                <a:r>
                  <a:rPr lang="en-US" sz="2000" b="1" kern="0" dirty="0" smtClean="0">
                    <a:solidFill>
                      <a:prstClr val="white"/>
                    </a:solidFill>
                    <a:latin typeface="Times New Roman" panose="02020603050405020304" pitchFamily="18" charset="0"/>
                    <a:cs typeface="Times New Roman" panose="02020603050405020304" pitchFamily="18" charset="0"/>
                  </a:rPr>
                  <a:t>PHẦN THỰC HÀNH TIẾNG VIỆT</a:t>
                </a:r>
                <a:endParaRPr lang="en-US" sz="2000" kern="0" dirty="0">
                  <a:solidFill>
                    <a:prstClr val="white"/>
                  </a:solidFill>
                  <a:latin typeface="Times New Roman" panose="02020603050405020304" pitchFamily="18" charset="0"/>
                  <a:cs typeface="Times New Roman" panose="02020603050405020304" pitchFamily="18" charset="0"/>
                </a:endParaRPr>
              </a:p>
            </p:txBody>
          </p:sp>
          <p:sp>
            <p:nvSpPr>
              <p:cNvPr id="44" name="TextBox 43"/>
              <p:cNvSpPr txBox="1"/>
              <p:nvPr/>
            </p:nvSpPr>
            <p:spPr>
              <a:xfrm>
                <a:off x="3216214" y="3733800"/>
                <a:ext cx="766976" cy="800219"/>
              </a:xfrm>
              <a:prstGeom prst="rect">
                <a:avLst/>
              </a:prstGeom>
              <a:noFill/>
            </p:spPr>
            <p:txBody>
              <a:bodyPr wrap="none" rtlCol="0">
                <a:spAutoFit/>
              </a:bodyPr>
              <a:lstStyle/>
              <a:p>
                <a:pPr algn="ctr"/>
                <a:r>
                  <a:rPr lang="en-US" sz="2000" b="1">
                    <a:solidFill>
                      <a:prstClr val="white"/>
                    </a:solidFill>
                    <a:latin typeface="Times New Roman" panose="02020603050405020304" pitchFamily="18" charset="0"/>
                    <a:ea typeface="Tahoma" pitchFamily="34" charset="0"/>
                    <a:cs typeface="Times New Roman" panose="02020603050405020304" pitchFamily="18" charset="0"/>
                  </a:rPr>
                  <a:t>II</a:t>
                </a:r>
              </a:p>
            </p:txBody>
          </p:sp>
        </p:grpSp>
      </p:grpSp>
      <p:sp>
        <p:nvSpPr>
          <p:cNvPr id="4" name="Rectangle 3"/>
          <p:cNvSpPr/>
          <p:nvPr/>
        </p:nvSpPr>
        <p:spPr>
          <a:xfrm>
            <a:off x="1867513" y="2338001"/>
            <a:ext cx="8658225" cy="1154152"/>
          </a:xfrm>
          <a:prstGeom prst="rect">
            <a:avLst/>
          </a:prstGeom>
        </p:spPr>
        <p:txBody>
          <a:bodyPr wrap="square" lIns="45711" tIns="22855" rIns="45711" bIns="22855">
            <a:spAutoFit/>
          </a:bodyPr>
          <a:lstStyle/>
          <a:p>
            <a:r>
              <a:rPr lang="vi-VN" sz="2400" b="1" dirty="0" smtClean="0">
                <a:latin typeface="+mj-lt"/>
              </a:rPr>
              <a:t>1.</a:t>
            </a:r>
            <a:r>
              <a:rPr lang="en-US" sz="2400" b="1" dirty="0" smtClean="0">
                <a:latin typeface="+mj-lt"/>
              </a:rPr>
              <a:t> </a:t>
            </a:r>
            <a:r>
              <a:rPr lang="en-US" sz="2400" b="1" dirty="0" smtClean="0">
                <a:latin typeface="Times New Roman" panose="02020603050405020304" pitchFamily="18" charset="0"/>
                <a:cs typeface="Times New Roman" panose="02020603050405020304" pitchFamily="18" charset="0"/>
              </a:rPr>
              <a:t>VB1. </a:t>
            </a:r>
            <a:r>
              <a:rPr lang="en-US" sz="2400" b="1" dirty="0" err="1" smtClean="0">
                <a:latin typeface="Times New Roman" panose="02020603050405020304" pitchFamily="18" charset="0"/>
                <a:cs typeface="Times New Roman" panose="02020603050405020304" pitchFamily="18" charset="0"/>
              </a:rPr>
              <a:t>Bình</a:t>
            </a:r>
            <a:r>
              <a:rPr lang="en-US" sz="2400" b="1" dirty="0" smtClean="0">
                <a:latin typeface="Times New Roman" panose="02020603050405020304" pitchFamily="18" charset="0"/>
                <a:cs typeface="Times New Roman" panose="02020603050405020304" pitchFamily="18" charset="0"/>
              </a:rPr>
              <a:t> </a:t>
            </a:r>
            <a:r>
              <a:rPr lang="en-US" sz="2400" b="1" dirty="0" err="1" smtClean="0">
                <a:latin typeface="Times New Roman" panose="02020603050405020304" pitchFamily="18" charset="0"/>
                <a:cs typeface="Times New Roman" panose="02020603050405020304" pitchFamily="18" charset="0"/>
              </a:rPr>
              <a:t>Ngô</a:t>
            </a:r>
            <a:r>
              <a:rPr lang="en-US" sz="2400" b="1" dirty="0" smtClean="0">
                <a:latin typeface="Times New Roman" panose="02020603050405020304" pitchFamily="18" charset="0"/>
                <a:cs typeface="Times New Roman" panose="02020603050405020304" pitchFamily="18" charset="0"/>
              </a:rPr>
              <a:t> </a:t>
            </a:r>
            <a:r>
              <a:rPr lang="en-US" sz="2400" b="1" dirty="0" err="1" smtClean="0">
                <a:latin typeface="Times New Roman" panose="02020603050405020304" pitchFamily="18" charset="0"/>
                <a:cs typeface="Times New Roman" panose="02020603050405020304" pitchFamily="18" charset="0"/>
              </a:rPr>
              <a:t>đại</a:t>
            </a:r>
            <a:r>
              <a:rPr lang="en-US" sz="2400" b="1" dirty="0" smtClean="0">
                <a:latin typeface="Times New Roman" panose="02020603050405020304" pitchFamily="18" charset="0"/>
                <a:cs typeface="Times New Roman" panose="02020603050405020304" pitchFamily="18" charset="0"/>
              </a:rPr>
              <a:t> </a:t>
            </a:r>
            <a:r>
              <a:rPr lang="en-US" sz="2400" b="1" dirty="0" err="1" smtClean="0">
                <a:latin typeface="Times New Roman" panose="02020603050405020304" pitchFamily="18" charset="0"/>
                <a:cs typeface="Times New Roman" panose="02020603050405020304" pitchFamily="18" charset="0"/>
              </a:rPr>
              <a:t>cáo</a:t>
            </a:r>
            <a:r>
              <a:rPr lang="en-US" sz="2400" b="1" dirty="0" smtClean="0">
                <a:latin typeface="Times New Roman" panose="02020603050405020304" pitchFamily="18" charset="0"/>
                <a:cs typeface="Times New Roman" panose="02020603050405020304" pitchFamily="18" charset="0"/>
              </a:rPr>
              <a:t> </a:t>
            </a:r>
          </a:p>
          <a:p>
            <a:r>
              <a:rPr lang="vi-VN" sz="2400" b="1" dirty="0" smtClean="0">
                <a:latin typeface="+mj-lt"/>
              </a:rPr>
              <a:t>2.</a:t>
            </a:r>
            <a:r>
              <a:rPr lang="en-US" sz="2400" b="1" dirty="0" smtClean="0">
                <a:latin typeface="+mj-lt"/>
              </a:rPr>
              <a:t> </a:t>
            </a:r>
            <a:r>
              <a:rPr lang="en-US" sz="2400" b="1" dirty="0" smtClean="0">
                <a:latin typeface="Times New Roman" panose="02020603050405020304" pitchFamily="18" charset="0"/>
                <a:cs typeface="Times New Roman" panose="02020603050405020304" pitchFamily="18" charset="0"/>
              </a:rPr>
              <a:t>VB2. </a:t>
            </a:r>
            <a:r>
              <a:rPr lang="en-US" sz="2400" b="1" dirty="0" err="1" smtClean="0">
                <a:latin typeface="Times New Roman" panose="02020603050405020304" pitchFamily="18" charset="0"/>
                <a:cs typeface="Times New Roman" panose="02020603050405020304" pitchFamily="18" charset="0"/>
              </a:rPr>
              <a:t>Thư</a:t>
            </a:r>
            <a:r>
              <a:rPr lang="en-US" sz="2400" b="1" dirty="0" smtClean="0">
                <a:latin typeface="Times New Roman" panose="02020603050405020304" pitchFamily="18" charset="0"/>
                <a:cs typeface="Times New Roman" panose="02020603050405020304" pitchFamily="18" charset="0"/>
              </a:rPr>
              <a:t> </a:t>
            </a:r>
            <a:r>
              <a:rPr lang="en-US" sz="2400" b="1" dirty="0" err="1" smtClean="0">
                <a:latin typeface="Times New Roman" panose="02020603050405020304" pitchFamily="18" charset="0"/>
                <a:cs typeface="Times New Roman" panose="02020603050405020304" pitchFamily="18" charset="0"/>
              </a:rPr>
              <a:t>lại</a:t>
            </a:r>
            <a:r>
              <a:rPr lang="en-US" sz="2400" b="1" dirty="0" smtClean="0">
                <a:latin typeface="Times New Roman" panose="02020603050405020304" pitchFamily="18" charset="0"/>
                <a:cs typeface="Times New Roman" panose="02020603050405020304" pitchFamily="18" charset="0"/>
              </a:rPr>
              <a:t> </a:t>
            </a:r>
            <a:r>
              <a:rPr lang="en-US" sz="2400" b="1" dirty="0" err="1" smtClean="0">
                <a:latin typeface="Times New Roman" panose="02020603050405020304" pitchFamily="18" charset="0"/>
                <a:cs typeface="Times New Roman" panose="02020603050405020304" pitchFamily="18" charset="0"/>
              </a:rPr>
              <a:t>dụ</a:t>
            </a:r>
            <a:r>
              <a:rPr lang="en-US" sz="2400" b="1" dirty="0" smtClean="0">
                <a:latin typeface="Times New Roman" panose="02020603050405020304" pitchFamily="18" charset="0"/>
                <a:cs typeface="Times New Roman" panose="02020603050405020304" pitchFamily="18" charset="0"/>
              </a:rPr>
              <a:t> </a:t>
            </a:r>
            <a:r>
              <a:rPr lang="en-US" sz="2400" b="1" dirty="0" err="1" smtClean="0">
                <a:latin typeface="Times New Roman" panose="02020603050405020304" pitchFamily="18" charset="0"/>
                <a:cs typeface="Times New Roman" panose="02020603050405020304" pitchFamily="18" charset="0"/>
              </a:rPr>
              <a:t>Vương</a:t>
            </a:r>
            <a:r>
              <a:rPr lang="en-US" sz="2400" b="1" dirty="0" smtClean="0">
                <a:latin typeface="Times New Roman" panose="02020603050405020304" pitchFamily="18" charset="0"/>
                <a:cs typeface="Times New Roman" panose="02020603050405020304" pitchFamily="18" charset="0"/>
              </a:rPr>
              <a:t> </a:t>
            </a:r>
            <a:r>
              <a:rPr lang="en-US" sz="2400" b="1" dirty="0" err="1" smtClean="0">
                <a:latin typeface="Times New Roman" panose="02020603050405020304" pitchFamily="18" charset="0"/>
                <a:cs typeface="Times New Roman" panose="02020603050405020304" pitchFamily="18" charset="0"/>
              </a:rPr>
              <a:t>Thông</a:t>
            </a:r>
            <a:endParaRPr lang="en-US" sz="2400" b="1" i="1" dirty="0" smtClean="0">
              <a:latin typeface="Times New Roman" panose="02020603050405020304" pitchFamily="18" charset="0"/>
              <a:cs typeface="Times New Roman" panose="02020603050405020304" pitchFamily="18" charset="0"/>
            </a:endParaRPr>
          </a:p>
          <a:p>
            <a:r>
              <a:rPr lang="en-US" sz="2400" b="1" dirty="0" smtClean="0">
                <a:latin typeface="Times New Roman" panose="02020603050405020304" pitchFamily="18" charset="0"/>
                <a:cs typeface="Times New Roman" panose="02020603050405020304" pitchFamily="18" charset="0"/>
              </a:rPr>
              <a:t>3</a:t>
            </a:r>
            <a:r>
              <a:rPr lang="en-US" sz="2400" b="1" dirty="0" smtClean="0">
                <a:latin typeface="+mj-lt"/>
              </a:rPr>
              <a:t>. </a:t>
            </a:r>
            <a:r>
              <a:rPr lang="en-US" sz="2400" b="1" dirty="0" smtClean="0">
                <a:latin typeface="Times New Roman" panose="02020603050405020304" pitchFamily="18" charset="0"/>
                <a:cs typeface="Times New Roman" panose="02020603050405020304" pitchFamily="18" charset="0"/>
              </a:rPr>
              <a:t>VB3. </a:t>
            </a:r>
            <a:r>
              <a:rPr lang="en-US" sz="2400" b="1" dirty="0" err="1" smtClean="0">
                <a:latin typeface="Times New Roman" panose="02020603050405020304" pitchFamily="18" charset="0"/>
                <a:cs typeface="Times New Roman" panose="02020603050405020304" pitchFamily="18" charset="0"/>
              </a:rPr>
              <a:t>Bảo</a:t>
            </a:r>
            <a:r>
              <a:rPr lang="en-US" sz="2400" b="1" dirty="0" smtClean="0">
                <a:latin typeface="Times New Roman" panose="02020603050405020304" pitchFamily="18" charset="0"/>
                <a:cs typeface="Times New Roman" panose="02020603050405020304" pitchFamily="18" charset="0"/>
              </a:rPr>
              <a:t> </a:t>
            </a:r>
            <a:r>
              <a:rPr lang="en-US" sz="2400" b="1" dirty="0" err="1" smtClean="0">
                <a:latin typeface="Times New Roman" panose="02020603050405020304" pitchFamily="18" charset="0"/>
                <a:cs typeface="Times New Roman" panose="02020603050405020304" pitchFamily="18" charset="0"/>
              </a:rPr>
              <a:t>kính</a:t>
            </a:r>
            <a:r>
              <a:rPr lang="en-US" sz="2400" b="1" dirty="0" smtClean="0">
                <a:latin typeface="Times New Roman" panose="02020603050405020304" pitchFamily="18" charset="0"/>
                <a:cs typeface="Times New Roman" panose="02020603050405020304" pitchFamily="18" charset="0"/>
              </a:rPr>
              <a:t> </a:t>
            </a:r>
            <a:r>
              <a:rPr lang="en-US" sz="2400" b="1" dirty="0" err="1" smtClean="0">
                <a:latin typeface="Times New Roman" panose="02020603050405020304" pitchFamily="18" charset="0"/>
                <a:cs typeface="Times New Roman" panose="02020603050405020304" pitchFamily="18" charset="0"/>
              </a:rPr>
              <a:t>cảnh</a:t>
            </a:r>
            <a:r>
              <a:rPr lang="en-US" sz="2400" b="1" dirty="0" smtClean="0">
                <a:latin typeface="Times New Roman" panose="02020603050405020304" pitchFamily="18" charset="0"/>
                <a:cs typeface="Times New Roman" panose="02020603050405020304" pitchFamily="18" charset="0"/>
              </a:rPr>
              <a:t> </a:t>
            </a:r>
            <a:r>
              <a:rPr lang="en-US" sz="2400" b="1" dirty="0" err="1" smtClean="0">
                <a:latin typeface="Times New Roman" panose="02020603050405020304" pitchFamily="18" charset="0"/>
                <a:cs typeface="Times New Roman" panose="02020603050405020304" pitchFamily="18" charset="0"/>
              </a:rPr>
              <a:t>giới</a:t>
            </a:r>
            <a:r>
              <a:rPr lang="en-US" sz="2400" b="1" dirty="0" smtClean="0">
                <a:latin typeface="Times New Roman" panose="02020603050405020304" pitchFamily="18" charset="0"/>
                <a:cs typeface="Times New Roman" panose="02020603050405020304" pitchFamily="18" charset="0"/>
              </a:rPr>
              <a:t> - </a:t>
            </a:r>
            <a:r>
              <a:rPr lang="en-US" sz="2400" b="1" dirty="0" err="1">
                <a:latin typeface="Times New Roman" panose="02020603050405020304" pitchFamily="18" charset="0"/>
                <a:cs typeface="Times New Roman" panose="02020603050405020304" pitchFamily="18" charset="0"/>
              </a:rPr>
              <a:t>B</a:t>
            </a:r>
            <a:r>
              <a:rPr lang="en-US" sz="2400" b="1" dirty="0" err="1" smtClean="0">
                <a:latin typeface="Times New Roman" panose="02020603050405020304" pitchFamily="18" charset="0"/>
                <a:cs typeface="Times New Roman" panose="02020603050405020304" pitchFamily="18" charset="0"/>
              </a:rPr>
              <a:t>ài</a:t>
            </a:r>
            <a:r>
              <a:rPr lang="en-US" sz="2400" b="1" dirty="0" smtClean="0">
                <a:latin typeface="Times New Roman" panose="02020603050405020304" pitchFamily="18" charset="0"/>
                <a:cs typeface="Times New Roman" panose="02020603050405020304" pitchFamily="18" charset="0"/>
              </a:rPr>
              <a:t> 43</a:t>
            </a:r>
            <a:endParaRPr lang="vi-VN" sz="2400" b="1" dirty="0">
              <a:latin typeface="Times New Roman" panose="02020603050405020304" pitchFamily="18" charset="0"/>
              <a:cs typeface="Times New Roman" panose="02020603050405020304" pitchFamily="18" charset="0"/>
            </a:endParaRPr>
          </a:p>
        </p:txBody>
      </p:sp>
      <p:sp>
        <p:nvSpPr>
          <p:cNvPr id="53" name="Rectangle 2"/>
          <p:cNvSpPr>
            <a:spLocks noChangeArrowheads="1"/>
          </p:cNvSpPr>
          <p:nvPr/>
        </p:nvSpPr>
        <p:spPr bwMode="auto">
          <a:xfrm>
            <a:off x="17460" y="0"/>
            <a:ext cx="12192000" cy="652321"/>
          </a:xfrm>
          <a:prstGeom prst="rect">
            <a:avLst/>
          </a:prstGeom>
          <a:solidFill>
            <a:srgbClr val="B1C1E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 name="Freeform 3"/>
          <p:cNvSpPr>
            <a:spLocks/>
          </p:cNvSpPr>
          <p:nvPr/>
        </p:nvSpPr>
        <p:spPr bwMode="auto">
          <a:xfrm>
            <a:off x="1893557" y="71677"/>
            <a:ext cx="10315903" cy="684643"/>
          </a:xfrm>
          <a:custGeom>
            <a:avLst/>
            <a:gdLst>
              <a:gd name="T0" fmla="+- 0 3326 3326"/>
              <a:gd name="T1" fmla="*/ T0 w 7474"/>
              <a:gd name="T2" fmla="+- 0 2203 761"/>
              <a:gd name="T3" fmla="*/ 2203 h 1443"/>
              <a:gd name="T4" fmla="+- 0 3485 3326"/>
              <a:gd name="T5" fmla="*/ T4 w 7474"/>
              <a:gd name="T6" fmla="+- 0 761 761"/>
              <a:gd name="T7" fmla="*/ 761 h 1443"/>
              <a:gd name="T8" fmla="+- 0 10800 3326"/>
              <a:gd name="T9" fmla="*/ T8 w 7474"/>
              <a:gd name="T10" fmla="+- 0 761 761"/>
              <a:gd name="T11" fmla="*/ 761 h 1443"/>
              <a:gd name="T12" fmla="+- 0 10800 3326"/>
              <a:gd name="T13" fmla="*/ T12 w 7474"/>
              <a:gd name="T14" fmla="+- 0 2191 761"/>
              <a:gd name="T15" fmla="*/ 2191 h 1443"/>
              <a:gd name="T16" fmla="+- 0 3326 3326"/>
              <a:gd name="T17" fmla="*/ T16 w 7474"/>
              <a:gd name="T18" fmla="+- 0 2203 761"/>
              <a:gd name="T19" fmla="*/ 2203 h 1443"/>
            </a:gdLst>
            <a:ahLst/>
            <a:cxnLst>
              <a:cxn ang="0">
                <a:pos x="T1" y="T3"/>
              </a:cxn>
              <a:cxn ang="0">
                <a:pos x="T5" y="T7"/>
              </a:cxn>
              <a:cxn ang="0">
                <a:pos x="T9" y="T11"/>
              </a:cxn>
              <a:cxn ang="0">
                <a:pos x="T13" y="T15"/>
              </a:cxn>
              <a:cxn ang="0">
                <a:pos x="T17" y="T19"/>
              </a:cxn>
            </a:cxnLst>
            <a:rect l="0" t="0" r="r" b="b"/>
            <a:pathLst>
              <a:path w="7474" h="1443">
                <a:moveTo>
                  <a:pt x="0" y="1442"/>
                </a:moveTo>
                <a:lnTo>
                  <a:pt x="159" y="0"/>
                </a:lnTo>
                <a:lnTo>
                  <a:pt x="7474" y="0"/>
                </a:lnTo>
                <a:lnTo>
                  <a:pt x="7474" y="1430"/>
                </a:lnTo>
                <a:lnTo>
                  <a:pt x="0" y="1442"/>
                </a:lnTo>
                <a:close/>
              </a:path>
            </a:pathLst>
          </a:custGeom>
          <a:solidFill>
            <a:srgbClr val="FBFBE1"/>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55" name="Group 54"/>
          <p:cNvGrpSpPr/>
          <p:nvPr/>
        </p:nvGrpSpPr>
        <p:grpSpPr>
          <a:xfrm>
            <a:off x="1608530" y="53231"/>
            <a:ext cx="538945" cy="821412"/>
            <a:chOff x="908603" y="80216"/>
            <a:chExt cx="538945" cy="676514"/>
          </a:xfrm>
        </p:grpSpPr>
        <p:sp>
          <p:nvSpPr>
            <p:cNvPr id="56" name="Freeform 4"/>
            <p:cNvSpPr>
              <a:spLocks/>
            </p:cNvSpPr>
            <p:nvPr/>
          </p:nvSpPr>
          <p:spPr bwMode="auto">
            <a:xfrm>
              <a:off x="1136046" y="80216"/>
              <a:ext cx="311502" cy="676514"/>
            </a:xfrm>
            <a:custGeom>
              <a:avLst/>
              <a:gdLst>
                <a:gd name="T0" fmla="+- 0 3055 3055"/>
                <a:gd name="T1" fmla="*/ T0 w 430"/>
                <a:gd name="T2" fmla="+- 0 2450 761"/>
                <a:gd name="T3" fmla="*/ 2450 h 1690"/>
                <a:gd name="T4" fmla="+- 0 3086 3055"/>
                <a:gd name="T5" fmla="*/ T4 w 430"/>
                <a:gd name="T6" fmla="+- 0 1116 761"/>
                <a:gd name="T7" fmla="*/ 1116 h 1690"/>
                <a:gd name="T8" fmla="+- 0 3485 3055"/>
                <a:gd name="T9" fmla="*/ T8 w 430"/>
                <a:gd name="T10" fmla="+- 0 761 761"/>
                <a:gd name="T11" fmla="*/ 761 h 1690"/>
                <a:gd name="T12" fmla="+- 0 3326 3055"/>
                <a:gd name="T13" fmla="*/ T12 w 430"/>
                <a:gd name="T14" fmla="+- 0 2203 761"/>
                <a:gd name="T15" fmla="*/ 2203 h 1690"/>
                <a:gd name="T16" fmla="+- 0 3055 3055"/>
                <a:gd name="T17" fmla="*/ T16 w 430"/>
                <a:gd name="T18" fmla="+- 0 2450 761"/>
                <a:gd name="T19" fmla="*/ 2450 h 1690"/>
              </a:gdLst>
              <a:ahLst/>
              <a:cxnLst>
                <a:cxn ang="0">
                  <a:pos x="T1" y="T3"/>
                </a:cxn>
                <a:cxn ang="0">
                  <a:pos x="T5" y="T7"/>
                </a:cxn>
                <a:cxn ang="0">
                  <a:pos x="T9" y="T11"/>
                </a:cxn>
                <a:cxn ang="0">
                  <a:pos x="T13" y="T15"/>
                </a:cxn>
                <a:cxn ang="0">
                  <a:pos x="T17" y="T19"/>
                </a:cxn>
              </a:cxnLst>
              <a:rect l="0" t="0" r="r" b="b"/>
              <a:pathLst>
                <a:path w="430" h="1690">
                  <a:moveTo>
                    <a:pt x="0" y="1689"/>
                  </a:moveTo>
                  <a:lnTo>
                    <a:pt x="31" y="355"/>
                  </a:lnTo>
                  <a:lnTo>
                    <a:pt x="430" y="0"/>
                  </a:lnTo>
                  <a:lnTo>
                    <a:pt x="271" y="1442"/>
                  </a:lnTo>
                  <a:lnTo>
                    <a:pt x="0" y="1689"/>
                  </a:lnTo>
                  <a:close/>
                </a:path>
              </a:pathLst>
            </a:custGeom>
            <a:solidFill>
              <a:srgbClr val="FBB6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 name="Freeform 5"/>
            <p:cNvSpPr>
              <a:spLocks/>
            </p:cNvSpPr>
            <p:nvPr/>
          </p:nvSpPr>
          <p:spPr bwMode="auto">
            <a:xfrm>
              <a:off x="908603" y="80216"/>
              <a:ext cx="258983" cy="676514"/>
            </a:xfrm>
            <a:custGeom>
              <a:avLst/>
              <a:gdLst>
                <a:gd name="T0" fmla="+- 0 3055 2731"/>
                <a:gd name="T1" fmla="*/ T0 w 356"/>
                <a:gd name="T2" fmla="+- 0 2450 761"/>
                <a:gd name="T3" fmla="*/ 2450 h 1690"/>
                <a:gd name="T4" fmla="+- 0 2798 2731"/>
                <a:gd name="T5" fmla="*/ T4 w 356"/>
                <a:gd name="T6" fmla="+- 0 2203 761"/>
                <a:gd name="T7" fmla="*/ 2203 h 1690"/>
                <a:gd name="T8" fmla="+- 0 2731 2731"/>
                <a:gd name="T9" fmla="*/ T8 w 356"/>
                <a:gd name="T10" fmla="+- 0 761 761"/>
                <a:gd name="T11" fmla="*/ 761 h 1690"/>
                <a:gd name="T12" fmla="+- 0 3086 2731"/>
                <a:gd name="T13" fmla="*/ T12 w 356"/>
                <a:gd name="T14" fmla="+- 0 1116 761"/>
                <a:gd name="T15" fmla="*/ 1116 h 1690"/>
                <a:gd name="T16" fmla="+- 0 3055 2731"/>
                <a:gd name="T17" fmla="*/ T16 w 356"/>
                <a:gd name="T18" fmla="+- 0 2450 761"/>
                <a:gd name="T19" fmla="*/ 2450 h 1690"/>
              </a:gdLst>
              <a:ahLst/>
              <a:cxnLst>
                <a:cxn ang="0">
                  <a:pos x="T1" y="T3"/>
                </a:cxn>
                <a:cxn ang="0">
                  <a:pos x="T5" y="T7"/>
                </a:cxn>
                <a:cxn ang="0">
                  <a:pos x="T9" y="T11"/>
                </a:cxn>
                <a:cxn ang="0">
                  <a:pos x="T13" y="T15"/>
                </a:cxn>
                <a:cxn ang="0">
                  <a:pos x="T17" y="T19"/>
                </a:cxn>
              </a:cxnLst>
              <a:rect l="0" t="0" r="r" b="b"/>
              <a:pathLst>
                <a:path w="356" h="1690">
                  <a:moveTo>
                    <a:pt x="324" y="1689"/>
                  </a:moveTo>
                  <a:lnTo>
                    <a:pt x="67" y="1442"/>
                  </a:lnTo>
                  <a:lnTo>
                    <a:pt x="0" y="0"/>
                  </a:lnTo>
                  <a:lnTo>
                    <a:pt x="355" y="355"/>
                  </a:lnTo>
                  <a:lnTo>
                    <a:pt x="324" y="1689"/>
                  </a:lnTo>
                  <a:close/>
                </a:path>
              </a:pathLst>
            </a:custGeom>
            <a:solidFill>
              <a:srgbClr val="DB6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58" name="Freeform 6"/>
          <p:cNvSpPr>
            <a:spLocks/>
          </p:cNvSpPr>
          <p:nvPr/>
        </p:nvSpPr>
        <p:spPr bwMode="auto">
          <a:xfrm>
            <a:off x="889114" y="71678"/>
            <a:ext cx="772509" cy="684642"/>
          </a:xfrm>
          <a:custGeom>
            <a:avLst/>
            <a:gdLst>
              <a:gd name="T0" fmla="+- 0 2798 1553"/>
              <a:gd name="T1" fmla="*/ T0 w 1246"/>
              <a:gd name="T2" fmla="+- 0 2203 761"/>
              <a:gd name="T3" fmla="*/ 2203 h 1443"/>
              <a:gd name="T4" fmla="+- 0 1553 1553"/>
              <a:gd name="T5" fmla="*/ T4 w 1246"/>
              <a:gd name="T6" fmla="+- 0 2203 761"/>
              <a:gd name="T7" fmla="*/ 2203 h 1443"/>
              <a:gd name="T8" fmla="+- 0 1553 1553"/>
              <a:gd name="T9" fmla="*/ T8 w 1246"/>
              <a:gd name="T10" fmla="+- 0 761 761"/>
              <a:gd name="T11" fmla="*/ 761 h 1443"/>
              <a:gd name="T12" fmla="+- 0 2731 1553"/>
              <a:gd name="T13" fmla="*/ T12 w 1246"/>
              <a:gd name="T14" fmla="+- 0 761 761"/>
              <a:gd name="T15" fmla="*/ 761 h 1443"/>
              <a:gd name="T16" fmla="+- 0 2798 1553"/>
              <a:gd name="T17" fmla="*/ T16 w 1246"/>
              <a:gd name="T18" fmla="+- 0 2203 761"/>
              <a:gd name="T19" fmla="*/ 2203 h 1443"/>
            </a:gdLst>
            <a:ahLst/>
            <a:cxnLst>
              <a:cxn ang="0">
                <a:pos x="T1" y="T3"/>
              </a:cxn>
              <a:cxn ang="0">
                <a:pos x="T5" y="T7"/>
              </a:cxn>
              <a:cxn ang="0">
                <a:pos x="T9" y="T11"/>
              </a:cxn>
              <a:cxn ang="0">
                <a:pos x="T13" y="T15"/>
              </a:cxn>
              <a:cxn ang="0">
                <a:pos x="T17" y="T19"/>
              </a:cxn>
            </a:cxnLst>
            <a:rect l="0" t="0" r="r" b="b"/>
            <a:pathLst>
              <a:path w="1246" h="1443">
                <a:moveTo>
                  <a:pt x="1245" y="1442"/>
                </a:moveTo>
                <a:lnTo>
                  <a:pt x="0" y="1442"/>
                </a:lnTo>
                <a:lnTo>
                  <a:pt x="0" y="0"/>
                </a:lnTo>
                <a:lnTo>
                  <a:pt x="1178" y="0"/>
                </a:lnTo>
                <a:lnTo>
                  <a:pt x="1245" y="1442"/>
                </a:lnTo>
                <a:close/>
              </a:path>
            </a:pathLst>
          </a:custGeom>
          <a:solidFill>
            <a:srgbClr val="F4832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9" name="Rectangle 58"/>
          <p:cNvSpPr/>
          <p:nvPr/>
        </p:nvSpPr>
        <p:spPr>
          <a:xfrm>
            <a:off x="889114" y="88180"/>
            <a:ext cx="719416" cy="58064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smtClean="0">
                <a:latin typeface="Times New Roman" panose="02020603050405020304" pitchFamily="18" charset="0"/>
                <a:cs typeface="Times New Roman" panose="02020603050405020304" pitchFamily="18" charset="0"/>
              </a:rPr>
              <a:t>LỚP</a:t>
            </a:r>
          </a:p>
          <a:p>
            <a:pPr algn="ctr"/>
            <a:r>
              <a:rPr lang="en-US" b="1" smtClean="0">
                <a:latin typeface="Times New Roman" panose="02020603050405020304" pitchFamily="18" charset="0"/>
                <a:cs typeface="Times New Roman" panose="02020603050405020304" pitchFamily="18" charset="0"/>
              </a:rPr>
              <a:t>10</a:t>
            </a:r>
            <a:endParaRPr lang="en-US" b="1">
              <a:latin typeface="Times New Roman" panose="02020603050405020304" pitchFamily="18" charset="0"/>
              <a:cs typeface="Times New Roman" panose="02020603050405020304" pitchFamily="18" charset="0"/>
            </a:endParaRPr>
          </a:p>
        </p:txBody>
      </p:sp>
      <p:sp>
        <p:nvSpPr>
          <p:cNvPr id="60" name="Rounded Rectangle 59"/>
          <p:cNvSpPr/>
          <p:nvPr/>
        </p:nvSpPr>
        <p:spPr>
          <a:xfrm>
            <a:off x="94594" y="71678"/>
            <a:ext cx="747224" cy="684642"/>
          </a:xfrm>
          <a:prstGeom prst="roundRect">
            <a:avLst/>
          </a:prstGeom>
          <a:solidFill>
            <a:schemeClr val="accent6">
              <a:lumMod val="75000"/>
            </a:schemeClr>
          </a:solidFill>
          <a:ln>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700" b="1" smtClean="0">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NGỮ VĂN</a:t>
            </a:r>
            <a:endParaRPr lang="en-US" sz="1700" b="1">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endParaRPr>
          </a:p>
        </p:txBody>
      </p:sp>
      <p:sp>
        <p:nvSpPr>
          <p:cNvPr id="62" name="Rectangle 61"/>
          <p:cNvSpPr/>
          <p:nvPr/>
        </p:nvSpPr>
        <p:spPr>
          <a:xfrm>
            <a:off x="6890252" y="2339025"/>
            <a:ext cx="8658225" cy="1154152"/>
          </a:xfrm>
          <a:prstGeom prst="rect">
            <a:avLst/>
          </a:prstGeom>
        </p:spPr>
        <p:txBody>
          <a:bodyPr wrap="square" lIns="45711" tIns="22855" rIns="45711" bIns="22855">
            <a:spAutoFit/>
          </a:bodyPr>
          <a:lstStyle/>
          <a:p>
            <a:r>
              <a:rPr lang="vi-VN" sz="2400" b="1" dirty="0" smtClean="0">
                <a:latin typeface="+mj-lt"/>
              </a:rPr>
              <a:t>1.</a:t>
            </a:r>
            <a:r>
              <a:rPr lang="en-US" sz="2400" b="1" dirty="0" smtClean="0">
                <a:latin typeface="+mj-lt"/>
              </a:rPr>
              <a:t> </a:t>
            </a:r>
            <a:r>
              <a:rPr lang="en-US" sz="2400" b="1" dirty="0" err="1" smtClean="0">
                <a:latin typeface="Times New Roman" panose="02020603050405020304" pitchFamily="18" charset="0"/>
                <a:cs typeface="Times New Roman" panose="02020603050405020304" pitchFamily="18" charset="0"/>
              </a:rPr>
              <a:t>Khởi</a:t>
            </a:r>
            <a:r>
              <a:rPr lang="en-US" sz="2400" b="1" dirty="0" smtClean="0">
                <a:latin typeface="Times New Roman" panose="02020603050405020304" pitchFamily="18" charset="0"/>
                <a:cs typeface="Times New Roman" panose="02020603050405020304" pitchFamily="18" charset="0"/>
              </a:rPr>
              <a:t> </a:t>
            </a:r>
            <a:r>
              <a:rPr lang="en-US" sz="2400" b="1" dirty="0" err="1" smtClean="0">
                <a:latin typeface="Times New Roman" panose="02020603050405020304" pitchFamily="18" charset="0"/>
                <a:cs typeface="Times New Roman" panose="02020603050405020304" pitchFamily="18" charset="0"/>
              </a:rPr>
              <a:t>động</a:t>
            </a:r>
            <a:endParaRPr lang="vi-VN" sz="2400" b="1" dirty="0">
              <a:latin typeface="Times New Roman" panose="02020603050405020304" pitchFamily="18" charset="0"/>
              <a:cs typeface="Times New Roman" panose="02020603050405020304" pitchFamily="18" charset="0"/>
            </a:endParaRPr>
          </a:p>
          <a:p>
            <a:r>
              <a:rPr lang="vi-VN" sz="2400" b="1" dirty="0" smtClean="0">
                <a:latin typeface="+mj-lt"/>
              </a:rPr>
              <a:t>2.</a:t>
            </a:r>
            <a:r>
              <a:rPr lang="en-US" sz="2400" b="1" dirty="0" smtClean="0">
                <a:latin typeface="+mj-lt"/>
              </a:rPr>
              <a:t> </a:t>
            </a:r>
            <a:r>
              <a:rPr lang="en-US" sz="2400" b="1" dirty="0" err="1" smtClean="0">
                <a:latin typeface="Times New Roman" panose="02020603050405020304" pitchFamily="18" charset="0"/>
                <a:cs typeface="Times New Roman" panose="02020603050405020304" pitchFamily="18" charset="0"/>
              </a:rPr>
              <a:t>Khám</a:t>
            </a:r>
            <a:r>
              <a:rPr lang="en-US" sz="2400" b="1" dirty="0" smtClean="0">
                <a:latin typeface="Times New Roman" panose="02020603050405020304" pitchFamily="18" charset="0"/>
                <a:cs typeface="Times New Roman" panose="02020603050405020304" pitchFamily="18" charset="0"/>
              </a:rPr>
              <a:t> </a:t>
            </a:r>
            <a:r>
              <a:rPr lang="en-US" sz="2400" b="1" dirty="0" err="1" smtClean="0">
                <a:latin typeface="Times New Roman" panose="02020603050405020304" pitchFamily="18" charset="0"/>
                <a:cs typeface="Times New Roman" panose="02020603050405020304" pitchFamily="18" charset="0"/>
              </a:rPr>
              <a:t>phá</a:t>
            </a:r>
            <a:r>
              <a:rPr lang="en-US" sz="2400" b="1" dirty="0" smtClean="0">
                <a:latin typeface="Times New Roman" panose="02020603050405020304" pitchFamily="18" charset="0"/>
                <a:cs typeface="Times New Roman" panose="02020603050405020304" pitchFamily="18" charset="0"/>
              </a:rPr>
              <a:t> </a:t>
            </a:r>
            <a:r>
              <a:rPr lang="en-US" sz="2400" b="1" dirty="0" err="1" smtClean="0">
                <a:latin typeface="Times New Roman" panose="02020603050405020304" pitchFamily="18" charset="0"/>
                <a:cs typeface="Times New Roman" panose="02020603050405020304" pitchFamily="18" charset="0"/>
              </a:rPr>
              <a:t>kiến</a:t>
            </a:r>
            <a:r>
              <a:rPr lang="en-US" sz="2400" b="1" dirty="0" smtClean="0">
                <a:latin typeface="Times New Roman" panose="02020603050405020304" pitchFamily="18" charset="0"/>
                <a:cs typeface="Times New Roman" panose="02020603050405020304" pitchFamily="18" charset="0"/>
              </a:rPr>
              <a:t> </a:t>
            </a:r>
            <a:r>
              <a:rPr lang="en-US" sz="2400" b="1" dirty="0" err="1" smtClean="0">
                <a:latin typeface="Times New Roman" panose="02020603050405020304" pitchFamily="18" charset="0"/>
                <a:cs typeface="Times New Roman" panose="02020603050405020304" pitchFamily="18" charset="0"/>
              </a:rPr>
              <a:t>thức</a:t>
            </a:r>
            <a:endParaRPr lang="en-US" sz="2400" b="1" i="1" dirty="0" smtClean="0">
              <a:latin typeface="Times New Roman" panose="02020603050405020304" pitchFamily="18" charset="0"/>
              <a:cs typeface="Times New Roman" panose="02020603050405020304" pitchFamily="18" charset="0"/>
            </a:endParaRPr>
          </a:p>
          <a:p>
            <a:r>
              <a:rPr lang="en-US" sz="2400" b="1" dirty="0" smtClean="0">
                <a:latin typeface="Times New Roman" panose="02020603050405020304" pitchFamily="18" charset="0"/>
                <a:cs typeface="Times New Roman" panose="02020603050405020304" pitchFamily="18" charset="0"/>
              </a:rPr>
              <a:t>3</a:t>
            </a:r>
            <a:r>
              <a:rPr lang="en-US" sz="2400" b="1" dirty="0" smtClean="0">
                <a:latin typeface="+mj-lt"/>
              </a:rPr>
              <a:t>. </a:t>
            </a:r>
            <a:r>
              <a:rPr lang="en-US" sz="2400" b="1" dirty="0" err="1" smtClean="0">
                <a:latin typeface="Times New Roman" panose="02020603050405020304" pitchFamily="18" charset="0"/>
                <a:cs typeface="Times New Roman" panose="02020603050405020304" pitchFamily="18" charset="0"/>
              </a:rPr>
              <a:t>Luyện</a:t>
            </a:r>
            <a:r>
              <a:rPr lang="en-US" sz="2400" b="1" dirty="0" smtClean="0">
                <a:latin typeface="Times New Roman" panose="02020603050405020304" pitchFamily="18" charset="0"/>
                <a:cs typeface="Times New Roman" panose="02020603050405020304" pitchFamily="18" charset="0"/>
              </a:rPr>
              <a:t> </a:t>
            </a:r>
            <a:r>
              <a:rPr lang="en-US" sz="2400" b="1" dirty="0" err="1" smtClean="0">
                <a:latin typeface="Times New Roman" panose="02020603050405020304" pitchFamily="18" charset="0"/>
                <a:cs typeface="Times New Roman" panose="02020603050405020304" pitchFamily="18" charset="0"/>
              </a:rPr>
              <a:t>tập</a:t>
            </a:r>
            <a:r>
              <a:rPr lang="en-US" sz="2400" b="1" dirty="0" smtClean="0">
                <a:latin typeface="Times New Roman" panose="02020603050405020304" pitchFamily="18" charset="0"/>
                <a:cs typeface="Times New Roman" panose="02020603050405020304" pitchFamily="18" charset="0"/>
              </a:rPr>
              <a:t> – </a:t>
            </a:r>
            <a:r>
              <a:rPr lang="en-US" sz="2400" b="1" dirty="0" err="1" smtClean="0">
                <a:latin typeface="Times New Roman" panose="02020603050405020304" pitchFamily="18" charset="0"/>
                <a:cs typeface="Times New Roman" panose="02020603050405020304" pitchFamily="18" charset="0"/>
              </a:rPr>
              <a:t>Vận</a:t>
            </a:r>
            <a:r>
              <a:rPr lang="en-US" sz="2400" b="1" dirty="0" smtClean="0">
                <a:latin typeface="Times New Roman" panose="02020603050405020304" pitchFamily="18" charset="0"/>
                <a:cs typeface="Times New Roman" panose="02020603050405020304" pitchFamily="18" charset="0"/>
              </a:rPr>
              <a:t> </a:t>
            </a:r>
            <a:r>
              <a:rPr lang="en-US" sz="2400" b="1" dirty="0" err="1" smtClean="0">
                <a:latin typeface="Times New Roman" panose="02020603050405020304" pitchFamily="18" charset="0"/>
                <a:cs typeface="Times New Roman" panose="02020603050405020304" pitchFamily="18" charset="0"/>
              </a:rPr>
              <a:t>dụng</a:t>
            </a:r>
            <a:endParaRPr lang="vi-VN" sz="2400" b="1" dirty="0">
              <a:latin typeface="Times New Roman" panose="02020603050405020304" pitchFamily="18" charset="0"/>
              <a:cs typeface="Times New Roman" panose="02020603050405020304" pitchFamily="18" charset="0"/>
            </a:endParaRPr>
          </a:p>
        </p:txBody>
      </p:sp>
      <p:sp>
        <p:nvSpPr>
          <p:cNvPr id="2" name="Rectangle 1"/>
          <p:cNvSpPr/>
          <p:nvPr/>
        </p:nvSpPr>
        <p:spPr>
          <a:xfrm>
            <a:off x="6663480" y="1635057"/>
            <a:ext cx="45719" cy="4573254"/>
          </a:xfrm>
          <a:prstGeom prst="rect">
            <a:avLst/>
          </a:prstGeom>
          <a:solidFill>
            <a:schemeClr val="accent6">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 name="Rectangle 69"/>
          <p:cNvSpPr/>
          <p:nvPr/>
        </p:nvSpPr>
        <p:spPr>
          <a:xfrm>
            <a:off x="7051508" y="4226643"/>
            <a:ext cx="4467202" cy="784820"/>
          </a:xfrm>
          <a:prstGeom prst="rect">
            <a:avLst/>
          </a:prstGeom>
        </p:spPr>
        <p:txBody>
          <a:bodyPr wrap="square" lIns="45711" tIns="22855" rIns="45711" bIns="22855">
            <a:spAutoFit/>
          </a:bodyPr>
          <a:lstStyle/>
          <a:p>
            <a:r>
              <a:rPr lang="vi-VN" sz="2400" b="1" dirty="0" smtClean="0">
                <a:latin typeface="+mj-lt"/>
              </a:rPr>
              <a:t>1.</a:t>
            </a:r>
            <a:r>
              <a:rPr lang="en-US" sz="2400" b="1" dirty="0" smtClean="0">
                <a:latin typeface="+mj-lt"/>
              </a:rPr>
              <a:t> </a:t>
            </a:r>
            <a:r>
              <a:rPr lang="en-US" sz="2400" b="1" dirty="0" smtClean="0">
                <a:latin typeface="Times New Roman" panose="02020603050405020304" pitchFamily="18" charset="0"/>
                <a:cs typeface="Times New Roman" panose="02020603050405020304" pitchFamily="18" charset="0"/>
              </a:rPr>
              <a:t>HĐ1. </a:t>
            </a:r>
            <a:r>
              <a:rPr lang="en-US" sz="2400" b="1" dirty="0" err="1" smtClean="0">
                <a:latin typeface="Times New Roman" panose="02020603050405020304" pitchFamily="18" charset="0"/>
                <a:cs typeface="Times New Roman" panose="02020603050405020304" pitchFamily="18" charset="0"/>
              </a:rPr>
              <a:t>Chuẩn</a:t>
            </a:r>
            <a:r>
              <a:rPr lang="en-US" sz="2400" b="1" dirty="0" smtClean="0">
                <a:latin typeface="Times New Roman" panose="02020603050405020304" pitchFamily="18" charset="0"/>
                <a:cs typeface="Times New Roman" panose="02020603050405020304" pitchFamily="18" charset="0"/>
              </a:rPr>
              <a:t> </a:t>
            </a:r>
            <a:r>
              <a:rPr lang="en-US" sz="2400" b="1" dirty="0" err="1" smtClean="0">
                <a:latin typeface="Times New Roman" panose="02020603050405020304" pitchFamily="18" charset="0"/>
                <a:cs typeface="Times New Roman" panose="02020603050405020304" pitchFamily="18" charset="0"/>
              </a:rPr>
              <a:t>bị</a:t>
            </a:r>
            <a:r>
              <a:rPr lang="en-US" sz="2400" b="1" dirty="0" smtClean="0">
                <a:latin typeface="Times New Roman" panose="02020603050405020304" pitchFamily="18" charset="0"/>
                <a:cs typeface="Times New Roman" panose="02020603050405020304" pitchFamily="18" charset="0"/>
              </a:rPr>
              <a:t> </a:t>
            </a:r>
            <a:r>
              <a:rPr lang="en-US" sz="2400" b="1" dirty="0" err="1" smtClean="0">
                <a:latin typeface="Times New Roman" panose="02020603050405020304" pitchFamily="18" charset="0"/>
                <a:cs typeface="Times New Roman" panose="02020603050405020304" pitchFamily="18" charset="0"/>
              </a:rPr>
              <a:t>nói</a:t>
            </a:r>
            <a:r>
              <a:rPr lang="en-US" sz="2400" b="1" dirty="0" smtClean="0">
                <a:latin typeface="Times New Roman" panose="02020603050405020304" pitchFamily="18" charset="0"/>
                <a:cs typeface="Times New Roman" panose="02020603050405020304" pitchFamily="18" charset="0"/>
              </a:rPr>
              <a:t> </a:t>
            </a:r>
            <a:r>
              <a:rPr lang="en-US" sz="2400" b="1" dirty="0" err="1" smtClean="0">
                <a:latin typeface="Times New Roman" panose="02020603050405020304" pitchFamily="18" charset="0"/>
                <a:cs typeface="Times New Roman" panose="02020603050405020304" pitchFamily="18" charset="0"/>
              </a:rPr>
              <a:t>và</a:t>
            </a:r>
            <a:r>
              <a:rPr lang="en-US" sz="2400" b="1" dirty="0" smtClean="0">
                <a:latin typeface="Times New Roman" panose="02020603050405020304" pitchFamily="18" charset="0"/>
                <a:cs typeface="Times New Roman" panose="02020603050405020304" pitchFamily="18" charset="0"/>
              </a:rPr>
              <a:t> </a:t>
            </a:r>
            <a:r>
              <a:rPr lang="en-US" sz="2400" b="1" dirty="0" err="1" smtClean="0">
                <a:latin typeface="Times New Roman" panose="02020603050405020304" pitchFamily="18" charset="0"/>
                <a:cs typeface="Times New Roman" panose="02020603050405020304" pitchFamily="18" charset="0"/>
              </a:rPr>
              <a:t>nghe</a:t>
            </a:r>
            <a:endParaRPr lang="vi-VN" sz="2400" b="1" dirty="0">
              <a:latin typeface="Times New Roman" panose="02020603050405020304" pitchFamily="18" charset="0"/>
              <a:cs typeface="Times New Roman" panose="02020603050405020304" pitchFamily="18" charset="0"/>
            </a:endParaRPr>
          </a:p>
          <a:p>
            <a:r>
              <a:rPr lang="vi-VN" sz="2400" b="1" dirty="0" smtClean="0">
                <a:latin typeface="+mj-lt"/>
              </a:rPr>
              <a:t>2.</a:t>
            </a:r>
            <a:r>
              <a:rPr lang="en-US" sz="2400" b="1" dirty="0" smtClean="0">
                <a:latin typeface="+mj-lt"/>
              </a:rPr>
              <a:t> </a:t>
            </a:r>
            <a:r>
              <a:rPr lang="en-US" sz="2400" b="1" dirty="0" smtClean="0">
                <a:latin typeface="Times New Roman" panose="02020603050405020304" pitchFamily="18" charset="0"/>
                <a:cs typeface="Times New Roman" panose="02020603050405020304" pitchFamily="18" charset="0"/>
              </a:rPr>
              <a:t>HĐ2. </a:t>
            </a:r>
            <a:r>
              <a:rPr lang="en-US" sz="2400" b="1" dirty="0" err="1" smtClean="0">
                <a:latin typeface="Times New Roman" panose="02020603050405020304" pitchFamily="18" charset="0"/>
                <a:cs typeface="Times New Roman" panose="02020603050405020304" pitchFamily="18" charset="0"/>
              </a:rPr>
              <a:t>Thực</a:t>
            </a:r>
            <a:r>
              <a:rPr lang="en-US" sz="2400" b="1" dirty="0" smtClean="0">
                <a:latin typeface="Times New Roman" panose="02020603050405020304" pitchFamily="18" charset="0"/>
                <a:cs typeface="Times New Roman" panose="02020603050405020304" pitchFamily="18" charset="0"/>
              </a:rPr>
              <a:t> </a:t>
            </a:r>
            <a:r>
              <a:rPr lang="en-US" sz="2400" b="1" dirty="0" err="1" smtClean="0">
                <a:latin typeface="Times New Roman" panose="02020603050405020304" pitchFamily="18" charset="0"/>
                <a:cs typeface="Times New Roman" panose="02020603050405020304" pitchFamily="18" charset="0"/>
              </a:rPr>
              <a:t>hành</a:t>
            </a:r>
            <a:r>
              <a:rPr lang="en-US" sz="2400" b="1" dirty="0" smtClean="0">
                <a:latin typeface="Times New Roman" panose="02020603050405020304" pitchFamily="18" charset="0"/>
                <a:cs typeface="Times New Roman" panose="02020603050405020304" pitchFamily="18" charset="0"/>
              </a:rPr>
              <a:t> </a:t>
            </a:r>
            <a:r>
              <a:rPr lang="en-US" sz="2400" b="1" dirty="0" err="1" smtClean="0">
                <a:latin typeface="Times New Roman" panose="02020603050405020304" pitchFamily="18" charset="0"/>
                <a:cs typeface="Times New Roman" panose="02020603050405020304" pitchFamily="18" charset="0"/>
              </a:rPr>
              <a:t>nói</a:t>
            </a:r>
            <a:r>
              <a:rPr lang="en-US" sz="2400" b="1" dirty="0" smtClean="0">
                <a:latin typeface="Times New Roman" panose="02020603050405020304" pitchFamily="18" charset="0"/>
                <a:cs typeface="Times New Roman" panose="02020603050405020304" pitchFamily="18" charset="0"/>
              </a:rPr>
              <a:t> </a:t>
            </a:r>
            <a:r>
              <a:rPr lang="en-US" sz="2400" b="1" dirty="0" err="1" smtClean="0">
                <a:latin typeface="Times New Roman" panose="02020603050405020304" pitchFamily="18" charset="0"/>
                <a:cs typeface="Times New Roman" panose="02020603050405020304" pitchFamily="18" charset="0"/>
              </a:rPr>
              <a:t>và</a:t>
            </a:r>
            <a:r>
              <a:rPr lang="en-US" sz="2400" b="1" dirty="0" smtClean="0">
                <a:latin typeface="Times New Roman" panose="02020603050405020304" pitchFamily="18" charset="0"/>
                <a:cs typeface="Times New Roman" panose="02020603050405020304" pitchFamily="18" charset="0"/>
              </a:rPr>
              <a:t> </a:t>
            </a:r>
            <a:r>
              <a:rPr lang="en-US" sz="2400" b="1" dirty="0" err="1" smtClean="0">
                <a:latin typeface="Times New Roman" panose="02020603050405020304" pitchFamily="18" charset="0"/>
                <a:cs typeface="Times New Roman" panose="02020603050405020304" pitchFamily="18" charset="0"/>
              </a:rPr>
              <a:t>nghe</a:t>
            </a:r>
            <a:endParaRPr lang="en-US" sz="2400" b="1" i="1" dirty="0" smtClean="0">
              <a:latin typeface="Times New Roman" panose="02020603050405020304" pitchFamily="18" charset="0"/>
              <a:cs typeface="Times New Roman" panose="02020603050405020304" pitchFamily="18" charset="0"/>
            </a:endParaRPr>
          </a:p>
        </p:txBody>
      </p:sp>
      <p:grpSp>
        <p:nvGrpSpPr>
          <p:cNvPr id="71" name="Group 70"/>
          <p:cNvGrpSpPr/>
          <p:nvPr/>
        </p:nvGrpSpPr>
        <p:grpSpPr>
          <a:xfrm>
            <a:off x="6572639" y="1739724"/>
            <a:ext cx="4738711" cy="471954"/>
            <a:chOff x="2840539" y="3818711"/>
            <a:chExt cx="8133848" cy="943908"/>
          </a:xfrm>
        </p:grpSpPr>
        <p:sp>
          <p:nvSpPr>
            <p:cNvPr id="72" name="Isosceles Triangle 44"/>
            <p:cNvSpPr/>
            <p:nvPr/>
          </p:nvSpPr>
          <p:spPr>
            <a:xfrm rot="16200000">
              <a:off x="2851489" y="3807761"/>
              <a:ext cx="143688" cy="165588"/>
            </a:xfrm>
            <a:custGeom>
              <a:avLst/>
              <a:gdLst>
                <a:gd name="connsiteX0" fmla="*/ 0 w 293725"/>
                <a:gd name="connsiteY0" fmla="*/ 164224 h 164224"/>
                <a:gd name="connsiteX1" fmla="*/ 146863 w 293725"/>
                <a:gd name="connsiteY1" fmla="*/ 0 h 164224"/>
                <a:gd name="connsiteX2" fmla="*/ 293725 w 293725"/>
                <a:gd name="connsiteY2" fmla="*/ 164224 h 164224"/>
                <a:gd name="connsiteX3" fmla="*/ 0 w 293725"/>
                <a:gd name="connsiteY3" fmla="*/ 164224 h 164224"/>
                <a:gd name="connsiteX0" fmla="*/ 2363 w 296088"/>
                <a:gd name="connsiteY0" fmla="*/ 164221 h 164221"/>
                <a:gd name="connsiteX1" fmla="*/ 0 w 296088"/>
                <a:gd name="connsiteY1" fmla="*/ 0 h 164221"/>
                <a:gd name="connsiteX2" fmla="*/ 296088 w 296088"/>
                <a:gd name="connsiteY2" fmla="*/ 164221 h 164221"/>
                <a:gd name="connsiteX3" fmla="*/ 2363 w 296088"/>
                <a:gd name="connsiteY3" fmla="*/ 164221 h 164221"/>
              </a:gdLst>
              <a:ahLst/>
              <a:cxnLst>
                <a:cxn ang="0">
                  <a:pos x="connsiteX0" y="connsiteY0"/>
                </a:cxn>
                <a:cxn ang="0">
                  <a:pos x="connsiteX1" y="connsiteY1"/>
                </a:cxn>
                <a:cxn ang="0">
                  <a:pos x="connsiteX2" y="connsiteY2"/>
                </a:cxn>
                <a:cxn ang="0">
                  <a:pos x="connsiteX3" y="connsiteY3"/>
                </a:cxn>
              </a:cxnLst>
              <a:rect l="l" t="t" r="r" b="b"/>
              <a:pathLst>
                <a:path w="296088" h="164221">
                  <a:moveTo>
                    <a:pt x="2363" y="164221"/>
                  </a:moveTo>
                  <a:cubicBezTo>
                    <a:pt x="1575" y="109481"/>
                    <a:pt x="788" y="54740"/>
                    <a:pt x="0" y="0"/>
                  </a:cubicBezTo>
                  <a:lnTo>
                    <a:pt x="296088" y="164221"/>
                  </a:lnTo>
                  <a:lnTo>
                    <a:pt x="2363" y="164221"/>
                  </a:lnTo>
                  <a:close/>
                </a:path>
              </a:pathLst>
            </a:custGeom>
            <a:solidFill>
              <a:schemeClr val="accent5">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a:solidFill>
                  <a:prstClr val="white"/>
                </a:solidFill>
                <a:latin typeface="Times New Roman" panose="02020603050405020304" pitchFamily="18" charset="0"/>
                <a:cs typeface="Times New Roman" panose="02020603050405020304" pitchFamily="18" charset="0"/>
              </a:endParaRPr>
            </a:p>
          </p:txBody>
        </p:sp>
        <p:grpSp>
          <p:nvGrpSpPr>
            <p:cNvPr id="73" name="Group 72"/>
            <p:cNvGrpSpPr/>
            <p:nvPr/>
          </p:nvGrpSpPr>
          <p:grpSpPr>
            <a:xfrm>
              <a:off x="2840539" y="3886200"/>
              <a:ext cx="8133848" cy="876419"/>
              <a:chOff x="2840539" y="3733800"/>
              <a:chExt cx="8133848" cy="876419"/>
            </a:xfrm>
          </p:grpSpPr>
          <p:sp>
            <p:nvSpPr>
              <p:cNvPr id="74" name="Round Same Side Corner Rectangle 73"/>
              <p:cNvSpPr/>
              <p:nvPr/>
            </p:nvSpPr>
            <p:spPr>
              <a:xfrm rot="5400000">
                <a:off x="6544119" y="100180"/>
                <a:ext cx="731520" cy="8129016"/>
              </a:xfrm>
              <a:prstGeom prst="round2SameRect">
                <a:avLst/>
              </a:prstGeom>
              <a:solidFill>
                <a:schemeClr val="accent6">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a:solidFill>
                    <a:prstClr val="white"/>
                  </a:solidFill>
                  <a:latin typeface="Times New Roman" panose="02020603050405020304" pitchFamily="18" charset="0"/>
                  <a:cs typeface="Times New Roman" panose="02020603050405020304" pitchFamily="18" charset="0"/>
                </a:endParaRPr>
              </a:p>
            </p:txBody>
          </p:sp>
          <p:sp>
            <p:nvSpPr>
              <p:cNvPr id="75" name="Rectangle 74"/>
              <p:cNvSpPr/>
              <p:nvPr/>
            </p:nvSpPr>
            <p:spPr>
              <a:xfrm>
                <a:off x="2840539" y="3801289"/>
                <a:ext cx="1270616" cy="729160"/>
              </a:xfrm>
              <a:prstGeom prst="rect">
                <a:avLst/>
              </a:prstGeom>
              <a:solidFill>
                <a:schemeClr val="accent6">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a:solidFill>
                    <a:prstClr val="white"/>
                  </a:solidFill>
                  <a:latin typeface="Times New Roman" panose="02020603050405020304" pitchFamily="18" charset="0"/>
                  <a:cs typeface="Times New Roman" panose="02020603050405020304" pitchFamily="18" charset="0"/>
                </a:endParaRPr>
              </a:p>
            </p:txBody>
          </p:sp>
          <p:sp>
            <p:nvSpPr>
              <p:cNvPr id="76" name="Rectangle 75"/>
              <p:cNvSpPr/>
              <p:nvPr/>
            </p:nvSpPr>
            <p:spPr>
              <a:xfrm>
                <a:off x="4460662" y="3810000"/>
                <a:ext cx="3210272" cy="800219"/>
              </a:xfrm>
              <a:prstGeom prst="rect">
                <a:avLst/>
              </a:prstGeom>
            </p:spPr>
            <p:txBody>
              <a:bodyPr wrap="none">
                <a:spAutoFit/>
              </a:bodyPr>
              <a:lstStyle/>
              <a:p>
                <a:pPr defTabSz="457109">
                  <a:spcBef>
                    <a:spcPts val="600"/>
                  </a:spcBef>
                  <a:defRPr/>
                </a:pPr>
                <a:r>
                  <a:rPr lang="en-US" sz="2000" b="1" kern="0" smtClean="0">
                    <a:solidFill>
                      <a:prstClr val="white"/>
                    </a:solidFill>
                    <a:latin typeface="Times New Roman" panose="02020603050405020304" pitchFamily="18" charset="0"/>
                    <a:cs typeface="Times New Roman" panose="02020603050405020304" pitchFamily="18" charset="0"/>
                  </a:rPr>
                  <a:t>PHẦN VIẾT</a:t>
                </a:r>
                <a:endParaRPr lang="en-US" sz="2000" kern="0">
                  <a:solidFill>
                    <a:prstClr val="white"/>
                  </a:solidFill>
                  <a:latin typeface="Times New Roman" panose="02020603050405020304" pitchFamily="18" charset="0"/>
                  <a:cs typeface="Times New Roman" panose="02020603050405020304" pitchFamily="18" charset="0"/>
                </a:endParaRPr>
              </a:p>
            </p:txBody>
          </p:sp>
          <p:sp>
            <p:nvSpPr>
              <p:cNvPr id="77" name="TextBox 76"/>
              <p:cNvSpPr txBox="1"/>
              <p:nvPr/>
            </p:nvSpPr>
            <p:spPr>
              <a:xfrm>
                <a:off x="3116815" y="3733800"/>
                <a:ext cx="965774" cy="800219"/>
              </a:xfrm>
              <a:prstGeom prst="rect">
                <a:avLst/>
              </a:prstGeom>
              <a:noFill/>
            </p:spPr>
            <p:txBody>
              <a:bodyPr wrap="none" rtlCol="0">
                <a:spAutoFit/>
              </a:bodyPr>
              <a:lstStyle/>
              <a:p>
                <a:pPr algn="ctr"/>
                <a:r>
                  <a:rPr lang="en-US" sz="2000" b="1">
                    <a:solidFill>
                      <a:prstClr val="white"/>
                    </a:solidFill>
                    <a:latin typeface="Times New Roman" panose="02020603050405020304" pitchFamily="18" charset="0"/>
                    <a:ea typeface="Tahoma" pitchFamily="34" charset="0"/>
                    <a:cs typeface="Times New Roman" panose="02020603050405020304" pitchFamily="18" charset="0"/>
                  </a:rPr>
                  <a:t>III</a:t>
                </a:r>
              </a:p>
            </p:txBody>
          </p:sp>
        </p:grpSp>
      </p:grpSp>
      <p:grpSp>
        <p:nvGrpSpPr>
          <p:cNvPr id="78" name="Group 77"/>
          <p:cNvGrpSpPr/>
          <p:nvPr/>
        </p:nvGrpSpPr>
        <p:grpSpPr>
          <a:xfrm>
            <a:off x="6586109" y="3674490"/>
            <a:ext cx="4662641" cy="471954"/>
            <a:chOff x="2840539" y="3818711"/>
            <a:chExt cx="9326496" cy="943908"/>
          </a:xfrm>
        </p:grpSpPr>
        <p:sp>
          <p:nvSpPr>
            <p:cNvPr id="79" name="Isosceles Triangle 44"/>
            <p:cNvSpPr/>
            <p:nvPr/>
          </p:nvSpPr>
          <p:spPr>
            <a:xfrm rot="16200000">
              <a:off x="2851489" y="3807761"/>
              <a:ext cx="143688" cy="165588"/>
            </a:xfrm>
            <a:custGeom>
              <a:avLst/>
              <a:gdLst>
                <a:gd name="connsiteX0" fmla="*/ 0 w 293725"/>
                <a:gd name="connsiteY0" fmla="*/ 164224 h 164224"/>
                <a:gd name="connsiteX1" fmla="*/ 146863 w 293725"/>
                <a:gd name="connsiteY1" fmla="*/ 0 h 164224"/>
                <a:gd name="connsiteX2" fmla="*/ 293725 w 293725"/>
                <a:gd name="connsiteY2" fmla="*/ 164224 h 164224"/>
                <a:gd name="connsiteX3" fmla="*/ 0 w 293725"/>
                <a:gd name="connsiteY3" fmla="*/ 164224 h 164224"/>
                <a:gd name="connsiteX0" fmla="*/ 2363 w 296088"/>
                <a:gd name="connsiteY0" fmla="*/ 164221 h 164221"/>
                <a:gd name="connsiteX1" fmla="*/ 0 w 296088"/>
                <a:gd name="connsiteY1" fmla="*/ 0 h 164221"/>
                <a:gd name="connsiteX2" fmla="*/ 296088 w 296088"/>
                <a:gd name="connsiteY2" fmla="*/ 164221 h 164221"/>
                <a:gd name="connsiteX3" fmla="*/ 2363 w 296088"/>
                <a:gd name="connsiteY3" fmla="*/ 164221 h 164221"/>
              </a:gdLst>
              <a:ahLst/>
              <a:cxnLst>
                <a:cxn ang="0">
                  <a:pos x="connsiteX0" y="connsiteY0"/>
                </a:cxn>
                <a:cxn ang="0">
                  <a:pos x="connsiteX1" y="connsiteY1"/>
                </a:cxn>
                <a:cxn ang="0">
                  <a:pos x="connsiteX2" y="connsiteY2"/>
                </a:cxn>
                <a:cxn ang="0">
                  <a:pos x="connsiteX3" y="connsiteY3"/>
                </a:cxn>
              </a:cxnLst>
              <a:rect l="l" t="t" r="r" b="b"/>
              <a:pathLst>
                <a:path w="296088" h="164221">
                  <a:moveTo>
                    <a:pt x="2363" y="164221"/>
                  </a:moveTo>
                  <a:cubicBezTo>
                    <a:pt x="1575" y="109481"/>
                    <a:pt x="788" y="54740"/>
                    <a:pt x="0" y="0"/>
                  </a:cubicBezTo>
                  <a:lnTo>
                    <a:pt x="296088" y="164221"/>
                  </a:lnTo>
                  <a:lnTo>
                    <a:pt x="2363" y="164221"/>
                  </a:lnTo>
                  <a:close/>
                </a:path>
              </a:pathLst>
            </a:custGeom>
            <a:solidFill>
              <a:schemeClr val="accent5">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a:solidFill>
                  <a:prstClr val="white"/>
                </a:solidFill>
                <a:latin typeface="Times New Roman" panose="02020603050405020304" pitchFamily="18" charset="0"/>
                <a:cs typeface="Times New Roman" panose="02020603050405020304" pitchFamily="18" charset="0"/>
              </a:endParaRPr>
            </a:p>
          </p:txBody>
        </p:sp>
        <p:grpSp>
          <p:nvGrpSpPr>
            <p:cNvPr id="80" name="Group 79"/>
            <p:cNvGrpSpPr/>
            <p:nvPr/>
          </p:nvGrpSpPr>
          <p:grpSpPr>
            <a:xfrm>
              <a:off x="2840539" y="3886200"/>
              <a:ext cx="9326496" cy="876419"/>
              <a:chOff x="2840539" y="3733800"/>
              <a:chExt cx="9326496" cy="876419"/>
            </a:xfrm>
          </p:grpSpPr>
          <p:sp>
            <p:nvSpPr>
              <p:cNvPr id="81" name="Round Same Side Corner Rectangle 80"/>
              <p:cNvSpPr/>
              <p:nvPr/>
            </p:nvSpPr>
            <p:spPr>
              <a:xfrm rot="5400000">
                <a:off x="7140443" y="-496143"/>
                <a:ext cx="731519" cy="9321665"/>
              </a:xfrm>
              <a:prstGeom prst="round2SameRect">
                <a:avLst/>
              </a:prstGeom>
              <a:solidFill>
                <a:schemeClr val="accent6">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a:solidFill>
                    <a:prstClr val="white"/>
                  </a:solidFill>
                  <a:latin typeface="Times New Roman" panose="02020603050405020304" pitchFamily="18" charset="0"/>
                  <a:cs typeface="Times New Roman" panose="02020603050405020304" pitchFamily="18" charset="0"/>
                </a:endParaRPr>
              </a:p>
            </p:txBody>
          </p:sp>
          <p:sp>
            <p:nvSpPr>
              <p:cNvPr id="82" name="Rectangle 81"/>
              <p:cNvSpPr/>
              <p:nvPr/>
            </p:nvSpPr>
            <p:spPr>
              <a:xfrm>
                <a:off x="2840539" y="3801289"/>
                <a:ext cx="1270616" cy="729160"/>
              </a:xfrm>
              <a:prstGeom prst="rect">
                <a:avLst/>
              </a:prstGeom>
              <a:solidFill>
                <a:schemeClr val="accent6">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a:solidFill>
                    <a:prstClr val="white"/>
                  </a:solidFill>
                  <a:latin typeface="Times New Roman" panose="02020603050405020304" pitchFamily="18" charset="0"/>
                  <a:cs typeface="Times New Roman" panose="02020603050405020304" pitchFamily="18" charset="0"/>
                </a:endParaRPr>
              </a:p>
            </p:txBody>
          </p:sp>
          <p:sp>
            <p:nvSpPr>
              <p:cNvPr id="83" name="Rectangle 82"/>
              <p:cNvSpPr/>
              <p:nvPr/>
            </p:nvSpPr>
            <p:spPr>
              <a:xfrm>
                <a:off x="4460662" y="3810000"/>
                <a:ext cx="5432323" cy="800219"/>
              </a:xfrm>
              <a:prstGeom prst="rect">
                <a:avLst/>
              </a:prstGeom>
            </p:spPr>
            <p:txBody>
              <a:bodyPr wrap="none">
                <a:spAutoFit/>
              </a:bodyPr>
              <a:lstStyle/>
              <a:p>
                <a:pPr defTabSz="457109">
                  <a:spcBef>
                    <a:spcPts val="600"/>
                  </a:spcBef>
                  <a:defRPr/>
                </a:pPr>
                <a:r>
                  <a:rPr lang="en-US" sz="2000" b="1" kern="0" smtClean="0">
                    <a:solidFill>
                      <a:prstClr val="white"/>
                    </a:solidFill>
                    <a:latin typeface="Times New Roman" panose="02020603050405020304" pitchFamily="18" charset="0"/>
                    <a:cs typeface="Times New Roman" panose="02020603050405020304" pitchFamily="18" charset="0"/>
                  </a:rPr>
                  <a:t>PHẦN NÓI VÀ NGHE</a:t>
                </a:r>
                <a:endParaRPr lang="en-US" sz="2000" kern="0">
                  <a:solidFill>
                    <a:prstClr val="white"/>
                  </a:solidFill>
                  <a:latin typeface="Times New Roman" panose="02020603050405020304" pitchFamily="18" charset="0"/>
                  <a:cs typeface="Times New Roman" panose="02020603050405020304" pitchFamily="18" charset="0"/>
                </a:endParaRPr>
              </a:p>
            </p:txBody>
          </p:sp>
          <p:sp>
            <p:nvSpPr>
              <p:cNvPr id="84" name="TextBox 83"/>
              <p:cNvSpPr txBox="1"/>
              <p:nvPr/>
            </p:nvSpPr>
            <p:spPr>
              <a:xfrm>
                <a:off x="3129639" y="3733800"/>
                <a:ext cx="940122" cy="800219"/>
              </a:xfrm>
              <a:prstGeom prst="rect">
                <a:avLst/>
              </a:prstGeom>
              <a:noFill/>
            </p:spPr>
            <p:txBody>
              <a:bodyPr wrap="none" rtlCol="0">
                <a:spAutoFit/>
              </a:bodyPr>
              <a:lstStyle/>
              <a:p>
                <a:pPr algn="ctr"/>
                <a:r>
                  <a:rPr lang="en-US" sz="2000" b="1" smtClean="0">
                    <a:solidFill>
                      <a:prstClr val="white"/>
                    </a:solidFill>
                    <a:latin typeface="Times New Roman" panose="02020603050405020304" pitchFamily="18" charset="0"/>
                    <a:ea typeface="Tahoma" pitchFamily="34" charset="0"/>
                    <a:cs typeface="Times New Roman" panose="02020603050405020304" pitchFamily="18" charset="0"/>
                  </a:rPr>
                  <a:t>IV</a:t>
                </a:r>
                <a:endParaRPr lang="en-US" sz="2000" b="1">
                  <a:solidFill>
                    <a:prstClr val="white"/>
                  </a:solidFill>
                  <a:latin typeface="Times New Roman" panose="02020603050405020304" pitchFamily="18" charset="0"/>
                  <a:ea typeface="Tahoma" pitchFamily="34" charset="0"/>
                  <a:cs typeface="Times New Roman" panose="02020603050405020304" pitchFamily="18" charset="0"/>
                </a:endParaRPr>
              </a:p>
            </p:txBody>
          </p:sp>
        </p:grpSp>
      </p:grpSp>
      <p:grpSp>
        <p:nvGrpSpPr>
          <p:cNvPr id="85" name="Group 84"/>
          <p:cNvGrpSpPr/>
          <p:nvPr/>
        </p:nvGrpSpPr>
        <p:grpSpPr>
          <a:xfrm>
            <a:off x="6627501" y="5166746"/>
            <a:ext cx="4662641" cy="471954"/>
            <a:chOff x="2840539" y="3818711"/>
            <a:chExt cx="9326496" cy="943908"/>
          </a:xfrm>
        </p:grpSpPr>
        <p:sp>
          <p:nvSpPr>
            <p:cNvPr id="86" name="Isosceles Triangle 44"/>
            <p:cNvSpPr/>
            <p:nvPr/>
          </p:nvSpPr>
          <p:spPr>
            <a:xfrm rot="16200000">
              <a:off x="2851489" y="3807761"/>
              <a:ext cx="143688" cy="165588"/>
            </a:xfrm>
            <a:custGeom>
              <a:avLst/>
              <a:gdLst>
                <a:gd name="connsiteX0" fmla="*/ 0 w 293725"/>
                <a:gd name="connsiteY0" fmla="*/ 164224 h 164224"/>
                <a:gd name="connsiteX1" fmla="*/ 146863 w 293725"/>
                <a:gd name="connsiteY1" fmla="*/ 0 h 164224"/>
                <a:gd name="connsiteX2" fmla="*/ 293725 w 293725"/>
                <a:gd name="connsiteY2" fmla="*/ 164224 h 164224"/>
                <a:gd name="connsiteX3" fmla="*/ 0 w 293725"/>
                <a:gd name="connsiteY3" fmla="*/ 164224 h 164224"/>
                <a:gd name="connsiteX0" fmla="*/ 2363 w 296088"/>
                <a:gd name="connsiteY0" fmla="*/ 164221 h 164221"/>
                <a:gd name="connsiteX1" fmla="*/ 0 w 296088"/>
                <a:gd name="connsiteY1" fmla="*/ 0 h 164221"/>
                <a:gd name="connsiteX2" fmla="*/ 296088 w 296088"/>
                <a:gd name="connsiteY2" fmla="*/ 164221 h 164221"/>
                <a:gd name="connsiteX3" fmla="*/ 2363 w 296088"/>
                <a:gd name="connsiteY3" fmla="*/ 164221 h 164221"/>
              </a:gdLst>
              <a:ahLst/>
              <a:cxnLst>
                <a:cxn ang="0">
                  <a:pos x="connsiteX0" y="connsiteY0"/>
                </a:cxn>
                <a:cxn ang="0">
                  <a:pos x="connsiteX1" y="connsiteY1"/>
                </a:cxn>
                <a:cxn ang="0">
                  <a:pos x="connsiteX2" y="connsiteY2"/>
                </a:cxn>
                <a:cxn ang="0">
                  <a:pos x="connsiteX3" y="connsiteY3"/>
                </a:cxn>
              </a:cxnLst>
              <a:rect l="l" t="t" r="r" b="b"/>
              <a:pathLst>
                <a:path w="296088" h="164221">
                  <a:moveTo>
                    <a:pt x="2363" y="164221"/>
                  </a:moveTo>
                  <a:cubicBezTo>
                    <a:pt x="1575" y="109481"/>
                    <a:pt x="788" y="54740"/>
                    <a:pt x="0" y="0"/>
                  </a:cubicBezTo>
                  <a:lnTo>
                    <a:pt x="296088" y="164221"/>
                  </a:lnTo>
                  <a:lnTo>
                    <a:pt x="2363" y="164221"/>
                  </a:lnTo>
                  <a:close/>
                </a:path>
              </a:pathLst>
            </a:custGeom>
            <a:solidFill>
              <a:schemeClr val="accent5">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a:solidFill>
                  <a:prstClr val="white"/>
                </a:solidFill>
                <a:latin typeface="Times New Roman" panose="02020603050405020304" pitchFamily="18" charset="0"/>
                <a:cs typeface="Times New Roman" panose="02020603050405020304" pitchFamily="18" charset="0"/>
              </a:endParaRPr>
            </a:p>
          </p:txBody>
        </p:sp>
        <p:grpSp>
          <p:nvGrpSpPr>
            <p:cNvPr id="87" name="Group 86"/>
            <p:cNvGrpSpPr/>
            <p:nvPr/>
          </p:nvGrpSpPr>
          <p:grpSpPr>
            <a:xfrm>
              <a:off x="2840539" y="3886200"/>
              <a:ext cx="9326496" cy="876419"/>
              <a:chOff x="2840539" y="3733800"/>
              <a:chExt cx="9326496" cy="876419"/>
            </a:xfrm>
          </p:grpSpPr>
          <p:sp>
            <p:nvSpPr>
              <p:cNvPr id="88" name="Round Same Side Corner Rectangle 87"/>
              <p:cNvSpPr/>
              <p:nvPr/>
            </p:nvSpPr>
            <p:spPr>
              <a:xfrm rot="5400000">
                <a:off x="7140443" y="-496143"/>
                <a:ext cx="731519" cy="9321665"/>
              </a:xfrm>
              <a:prstGeom prst="round2SameRect">
                <a:avLst/>
              </a:prstGeom>
              <a:solidFill>
                <a:schemeClr val="accent6">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a:solidFill>
                    <a:prstClr val="white"/>
                  </a:solidFill>
                  <a:latin typeface="Times New Roman" panose="02020603050405020304" pitchFamily="18" charset="0"/>
                  <a:cs typeface="Times New Roman" panose="02020603050405020304" pitchFamily="18" charset="0"/>
                </a:endParaRPr>
              </a:p>
            </p:txBody>
          </p:sp>
          <p:sp>
            <p:nvSpPr>
              <p:cNvPr id="89" name="Rectangle 88"/>
              <p:cNvSpPr/>
              <p:nvPr/>
            </p:nvSpPr>
            <p:spPr>
              <a:xfrm>
                <a:off x="2840539" y="3801289"/>
                <a:ext cx="1270616" cy="729160"/>
              </a:xfrm>
              <a:prstGeom prst="rect">
                <a:avLst/>
              </a:prstGeom>
              <a:solidFill>
                <a:schemeClr val="accent6">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a:solidFill>
                    <a:prstClr val="white"/>
                  </a:solidFill>
                  <a:latin typeface="Times New Roman" panose="02020603050405020304" pitchFamily="18" charset="0"/>
                  <a:cs typeface="Times New Roman" panose="02020603050405020304" pitchFamily="18" charset="0"/>
                </a:endParaRPr>
              </a:p>
            </p:txBody>
          </p:sp>
          <p:sp>
            <p:nvSpPr>
              <p:cNvPr id="90" name="Rectangle 89"/>
              <p:cNvSpPr/>
              <p:nvPr/>
            </p:nvSpPr>
            <p:spPr>
              <a:xfrm>
                <a:off x="4460662" y="3810000"/>
                <a:ext cx="5118094" cy="800219"/>
              </a:xfrm>
              <a:prstGeom prst="rect">
                <a:avLst/>
              </a:prstGeom>
            </p:spPr>
            <p:txBody>
              <a:bodyPr wrap="none">
                <a:spAutoFit/>
              </a:bodyPr>
              <a:lstStyle/>
              <a:p>
                <a:pPr defTabSz="457109">
                  <a:spcBef>
                    <a:spcPts val="600"/>
                  </a:spcBef>
                  <a:defRPr/>
                </a:pPr>
                <a:r>
                  <a:rPr lang="en-US" sz="2000" b="1" kern="0" smtClean="0">
                    <a:solidFill>
                      <a:prstClr val="white"/>
                    </a:solidFill>
                    <a:latin typeface="Times New Roman" panose="02020603050405020304" pitchFamily="18" charset="0"/>
                    <a:cs typeface="Times New Roman" panose="02020603050405020304" pitchFamily="18" charset="0"/>
                  </a:rPr>
                  <a:t>TÓM TẮT BÀI HỌC</a:t>
                </a:r>
                <a:endParaRPr lang="en-US" sz="2000" kern="0">
                  <a:solidFill>
                    <a:prstClr val="white"/>
                  </a:solidFill>
                  <a:latin typeface="Times New Roman" panose="02020603050405020304" pitchFamily="18" charset="0"/>
                  <a:cs typeface="Times New Roman" panose="02020603050405020304" pitchFamily="18" charset="0"/>
                </a:endParaRPr>
              </a:p>
            </p:txBody>
          </p:sp>
          <p:sp>
            <p:nvSpPr>
              <p:cNvPr id="91" name="TextBox 90"/>
              <p:cNvSpPr txBox="1"/>
              <p:nvPr/>
            </p:nvSpPr>
            <p:spPr>
              <a:xfrm>
                <a:off x="3229038" y="3733800"/>
                <a:ext cx="741324" cy="800219"/>
              </a:xfrm>
              <a:prstGeom prst="rect">
                <a:avLst/>
              </a:prstGeom>
              <a:noFill/>
            </p:spPr>
            <p:txBody>
              <a:bodyPr wrap="none" rtlCol="0">
                <a:spAutoFit/>
              </a:bodyPr>
              <a:lstStyle/>
              <a:p>
                <a:pPr algn="ctr"/>
                <a:r>
                  <a:rPr lang="en-US" sz="2000" b="1" smtClean="0">
                    <a:solidFill>
                      <a:prstClr val="white"/>
                    </a:solidFill>
                    <a:latin typeface="Times New Roman" panose="02020603050405020304" pitchFamily="18" charset="0"/>
                    <a:ea typeface="Tahoma" pitchFamily="34" charset="0"/>
                    <a:cs typeface="Times New Roman" panose="02020603050405020304" pitchFamily="18" charset="0"/>
                  </a:rPr>
                  <a:t>V</a:t>
                </a:r>
                <a:endParaRPr lang="en-US" sz="2000" b="1">
                  <a:solidFill>
                    <a:prstClr val="white"/>
                  </a:solidFill>
                  <a:latin typeface="Times New Roman" panose="02020603050405020304" pitchFamily="18" charset="0"/>
                  <a:ea typeface="Tahoma" pitchFamily="34" charset="0"/>
                  <a:cs typeface="Times New Roman" panose="02020603050405020304" pitchFamily="18" charset="0"/>
                </a:endParaRPr>
              </a:p>
            </p:txBody>
          </p:sp>
        </p:grpSp>
      </p:grpSp>
      <p:grpSp>
        <p:nvGrpSpPr>
          <p:cNvPr id="92" name="Group 91"/>
          <p:cNvGrpSpPr/>
          <p:nvPr/>
        </p:nvGrpSpPr>
        <p:grpSpPr>
          <a:xfrm>
            <a:off x="6648710" y="5878270"/>
            <a:ext cx="4662641" cy="471954"/>
            <a:chOff x="2840539" y="3818711"/>
            <a:chExt cx="9326496" cy="943908"/>
          </a:xfrm>
        </p:grpSpPr>
        <p:sp>
          <p:nvSpPr>
            <p:cNvPr id="93" name="Isosceles Triangle 44"/>
            <p:cNvSpPr/>
            <p:nvPr/>
          </p:nvSpPr>
          <p:spPr>
            <a:xfrm rot="16200000">
              <a:off x="2851489" y="3807761"/>
              <a:ext cx="143688" cy="165588"/>
            </a:xfrm>
            <a:custGeom>
              <a:avLst/>
              <a:gdLst>
                <a:gd name="connsiteX0" fmla="*/ 0 w 293725"/>
                <a:gd name="connsiteY0" fmla="*/ 164224 h 164224"/>
                <a:gd name="connsiteX1" fmla="*/ 146863 w 293725"/>
                <a:gd name="connsiteY1" fmla="*/ 0 h 164224"/>
                <a:gd name="connsiteX2" fmla="*/ 293725 w 293725"/>
                <a:gd name="connsiteY2" fmla="*/ 164224 h 164224"/>
                <a:gd name="connsiteX3" fmla="*/ 0 w 293725"/>
                <a:gd name="connsiteY3" fmla="*/ 164224 h 164224"/>
                <a:gd name="connsiteX0" fmla="*/ 2363 w 296088"/>
                <a:gd name="connsiteY0" fmla="*/ 164221 h 164221"/>
                <a:gd name="connsiteX1" fmla="*/ 0 w 296088"/>
                <a:gd name="connsiteY1" fmla="*/ 0 h 164221"/>
                <a:gd name="connsiteX2" fmla="*/ 296088 w 296088"/>
                <a:gd name="connsiteY2" fmla="*/ 164221 h 164221"/>
                <a:gd name="connsiteX3" fmla="*/ 2363 w 296088"/>
                <a:gd name="connsiteY3" fmla="*/ 164221 h 164221"/>
              </a:gdLst>
              <a:ahLst/>
              <a:cxnLst>
                <a:cxn ang="0">
                  <a:pos x="connsiteX0" y="connsiteY0"/>
                </a:cxn>
                <a:cxn ang="0">
                  <a:pos x="connsiteX1" y="connsiteY1"/>
                </a:cxn>
                <a:cxn ang="0">
                  <a:pos x="connsiteX2" y="connsiteY2"/>
                </a:cxn>
                <a:cxn ang="0">
                  <a:pos x="connsiteX3" y="connsiteY3"/>
                </a:cxn>
              </a:cxnLst>
              <a:rect l="l" t="t" r="r" b="b"/>
              <a:pathLst>
                <a:path w="296088" h="164221">
                  <a:moveTo>
                    <a:pt x="2363" y="164221"/>
                  </a:moveTo>
                  <a:cubicBezTo>
                    <a:pt x="1575" y="109481"/>
                    <a:pt x="788" y="54740"/>
                    <a:pt x="0" y="0"/>
                  </a:cubicBezTo>
                  <a:lnTo>
                    <a:pt x="296088" y="164221"/>
                  </a:lnTo>
                  <a:lnTo>
                    <a:pt x="2363" y="164221"/>
                  </a:lnTo>
                  <a:close/>
                </a:path>
              </a:pathLst>
            </a:custGeom>
            <a:solidFill>
              <a:schemeClr val="accent5">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a:solidFill>
                  <a:prstClr val="white"/>
                </a:solidFill>
                <a:latin typeface="Times New Roman" panose="02020603050405020304" pitchFamily="18" charset="0"/>
                <a:cs typeface="Times New Roman" panose="02020603050405020304" pitchFamily="18" charset="0"/>
              </a:endParaRPr>
            </a:p>
          </p:txBody>
        </p:sp>
        <p:grpSp>
          <p:nvGrpSpPr>
            <p:cNvPr id="94" name="Group 93"/>
            <p:cNvGrpSpPr/>
            <p:nvPr/>
          </p:nvGrpSpPr>
          <p:grpSpPr>
            <a:xfrm>
              <a:off x="2840539" y="3886200"/>
              <a:ext cx="9326496" cy="876419"/>
              <a:chOff x="2840539" y="3733800"/>
              <a:chExt cx="9326496" cy="876419"/>
            </a:xfrm>
          </p:grpSpPr>
          <p:sp>
            <p:nvSpPr>
              <p:cNvPr id="95" name="Round Same Side Corner Rectangle 94"/>
              <p:cNvSpPr/>
              <p:nvPr/>
            </p:nvSpPr>
            <p:spPr>
              <a:xfrm rot="5400000">
                <a:off x="7140443" y="-496143"/>
                <a:ext cx="731519" cy="9321665"/>
              </a:xfrm>
              <a:prstGeom prst="round2SameRect">
                <a:avLst/>
              </a:prstGeom>
              <a:solidFill>
                <a:schemeClr val="accent6">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a:solidFill>
                    <a:prstClr val="white"/>
                  </a:solidFill>
                  <a:latin typeface="Times New Roman" panose="02020603050405020304" pitchFamily="18" charset="0"/>
                  <a:cs typeface="Times New Roman" panose="02020603050405020304" pitchFamily="18" charset="0"/>
                </a:endParaRPr>
              </a:p>
            </p:txBody>
          </p:sp>
          <p:sp>
            <p:nvSpPr>
              <p:cNvPr id="96" name="Rectangle 95"/>
              <p:cNvSpPr/>
              <p:nvPr/>
            </p:nvSpPr>
            <p:spPr>
              <a:xfrm>
                <a:off x="2840539" y="3801289"/>
                <a:ext cx="1270616" cy="729160"/>
              </a:xfrm>
              <a:prstGeom prst="rect">
                <a:avLst/>
              </a:prstGeom>
              <a:solidFill>
                <a:schemeClr val="accent6">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a:solidFill>
                    <a:prstClr val="white"/>
                  </a:solidFill>
                  <a:latin typeface="Times New Roman" panose="02020603050405020304" pitchFamily="18" charset="0"/>
                  <a:cs typeface="Times New Roman" panose="02020603050405020304" pitchFamily="18" charset="0"/>
                </a:endParaRPr>
              </a:p>
            </p:txBody>
          </p:sp>
          <p:sp>
            <p:nvSpPr>
              <p:cNvPr id="97" name="Rectangle 96"/>
              <p:cNvSpPr/>
              <p:nvPr/>
            </p:nvSpPr>
            <p:spPr>
              <a:xfrm>
                <a:off x="4460662" y="3810000"/>
                <a:ext cx="6086434" cy="800219"/>
              </a:xfrm>
              <a:prstGeom prst="rect">
                <a:avLst/>
              </a:prstGeom>
            </p:spPr>
            <p:txBody>
              <a:bodyPr wrap="none">
                <a:spAutoFit/>
              </a:bodyPr>
              <a:lstStyle/>
              <a:p>
                <a:pPr defTabSz="457109">
                  <a:spcBef>
                    <a:spcPts val="600"/>
                  </a:spcBef>
                  <a:defRPr/>
                </a:pPr>
                <a:r>
                  <a:rPr lang="en-US" sz="2000" b="1" kern="0" smtClean="0">
                    <a:solidFill>
                      <a:prstClr val="white"/>
                    </a:solidFill>
                    <a:latin typeface="Times New Roman" panose="02020603050405020304" pitchFamily="18" charset="0"/>
                    <a:cs typeface="Times New Roman" panose="02020603050405020304" pitchFamily="18" charset="0"/>
                  </a:rPr>
                  <a:t>TÀI LIỆU THAM KHẢO</a:t>
                </a:r>
                <a:endParaRPr lang="en-US" sz="2000" kern="0">
                  <a:solidFill>
                    <a:prstClr val="white"/>
                  </a:solidFill>
                  <a:latin typeface="Times New Roman" panose="02020603050405020304" pitchFamily="18" charset="0"/>
                  <a:cs typeface="Times New Roman" panose="02020603050405020304" pitchFamily="18" charset="0"/>
                </a:endParaRPr>
              </a:p>
            </p:txBody>
          </p:sp>
          <p:sp>
            <p:nvSpPr>
              <p:cNvPr id="98" name="TextBox 97"/>
              <p:cNvSpPr txBox="1"/>
              <p:nvPr/>
            </p:nvSpPr>
            <p:spPr>
              <a:xfrm>
                <a:off x="3129639" y="3733800"/>
                <a:ext cx="940122" cy="800219"/>
              </a:xfrm>
              <a:prstGeom prst="rect">
                <a:avLst/>
              </a:prstGeom>
              <a:noFill/>
            </p:spPr>
            <p:txBody>
              <a:bodyPr wrap="none" rtlCol="0">
                <a:spAutoFit/>
              </a:bodyPr>
              <a:lstStyle/>
              <a:p>
                <a:pPr algn="ctr"/>
                <a:r>
                  <a:rPr lang="en-US" sz="2000" b="1" smtClean="0">
                    <a:solidFill>
                      <a:prstClr val="white"/>
                    </a:solidFill>
                    <a:latin typeface="Times New Roman" panose="02020603050405020304" pitchFamily="18" charset="0"/>
                    <a:ea typeface="Tahoma" pitchFamily="34" charset="0"/>
                    <a:cs typeface="Times New Roman" panose="02020603050405020304" pitchFamily="18" charset="0"/>
                  </a:rPr>
                  <a:t>VI</a:t>
                </a:r>
                <a:endParaRPr lang="en-US" sz="2000" b="1">
                  <a:solidFill>
                    <a:prstClr val="white"/>
                  </a:solidFill>
                  <a:latin typeface="Times New Roman" panose="02020603050405020304" pitchFamily="18" charset="0"/>
                  <a:ea typeface="Tahoma" pitchFamily="34" charset="0"/>
                  <a:cs typeface="Times New Roman" panose="02020603050405020304" pitchFamily="18" charset="0"/>
                </a:endParaRPr>
              </a:p>
            </p:txBody>
          </p:sp>
        </p:grpSp>
      </p:grpSp>
      <p:sp>
        <p:nvSpPr>
          <p:cNvPr id="64" name="Rectangle 63"/>
          <p:cNvSpPr/>
          <p:nvPr/>
        </p:nvSpPr>
        <p:spPr>
          <a:xfrm>
            <a:off x="2147475" y="131928"/>
            <a:ext cx="10044525" cy="56414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b="1" dirty="0" smtClean="0">
                <a:solidFill>
                  <a:srgbClr val="C00000"/>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BÀI 7. ANH HÙNG VÀ NGHỆ SĨ (VĂN BẢN NGHỊ LUẬN)</a:t>
            </a:r>
            <a:endParaRPr lang="en-US" sz="2800" b="1" dirty="0">
              <a:solidFill>
                <a:srgbClr val="C00000"/>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309206554"/>
      </p:ext>
    </p:extLst>
  </p:cSld>
  <p:clrMapOvr>
    <a:masterClrMapping/>
  </p:clrMapOvr>
  <mc:AlternateContent xmlns:mc="http://schemas.openxmlformats.org/markup-compatibility/2006" xmlns:p14="http://schemas.microsoft.com/office/powerpoint/2010/main">
    <mc:Choice Requires="p14">
      <p:transition spd="slow" p14:dur="1500">
        <p:split orient="vert"/>
      </p:transition>
    </mc:Choice>
    <mc:Fallback xmlns="">
      <p:transition spd="slow">
        <p:split orient="vert"/>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30"/>
                                        </p:tgtEl>
                                        <p:attrNameLst>
                                          <p:attrName>style.visibility</p:attrName>
                                        </p:attrNameLst>
                                      </p:cBhvr>
                                      <p:to>
                                        <p:strVal val="visible"/>
                                      </p:to>
                                    </p:set>
                                    <p:animEffect transition="in" filter="fade">
                                      <p:cBhvr>
                                        <p:cTn id="7" dur="500"/>
                                        <p:tgtEl>
                                          <p:spTgt spid="30"/>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4"/>
                                        </p:tgtEl>
                                        <p:attrNameLst>
                                          <p:attrName>style.visibility</p:attrName>
                                        </p:attrNameLst>
                                      </p:cBhvr>
                                      <p:to>
                                        <p:strVal val="visible"/>
                                      </p:to>
                                    </p:set>
                                    <p:animEffect transition="in" filter="fade">
                                      <p:cBhvr>
                                        <p:cTn id="10" dur="500"/>
                                        <p:tgtEl>
                                          <p:spTgt spid="4"/>
                                        </p:tgtEl>
                                      </p:cBhvr>
                                    </p:animEffect>
                                  </p:childTnLst>
                                </p:cTn>
                              </p:par>
                            </p:childTnLst>
                          </p:cTn>
                        </p:par>
                      </p:childTnLst>
                    </p:cTn>
                  </p:par>
                  <p:par>
                    <p:cTn id="11" fill="hold">
                      <p:stCondLst>
                        <p:cond delay="indefinite"/>
                      </p:stCondLst>
                      <p:childTnLst>
                        <p:par>
                          <p:cTn id="12" fill="hold">
                            <p:stCondLst>
                              <p:cond delay="0"/>
                            </p:stCondLst>
                            <p:childTnLst>
                              <p:par>
                                <p:cTn id="13" presetID="10" presetClass="entr" presetSubtype="0" fill="hold" nodeType="clickEffect">
                                  <p:stCondLst>
                                    <p:cond delay="0"/>
                                  </p:stCondLst>
                                  <p:childTnLst>
                                    <p:set>
                                      <p:cBhvr>
                                        <p:cTn id="14" dur="1" fill="hold">
                                          <p:stCondLst>
                                            <p:cond delay="0"/>
                                          </p:stCondLst>
                                        </p:cTn>
                                        <p:tgtEl>
                                          <p:spTgt spid="38"/>
                                        </p:tgtEl>
                                        <p:attrNameLst>
                                          <p:attrName>style.visibility</p:attrName>
                                        </p:attrNameLst>
                                      </p:cBhvr>
                                      <p:to>
                                        <p:strVal val="visible"/>
                                      </p:to>
                                    </p:set>
                                    <p:animEffect transition="in" filter="fade">
                                      <p:cBhvr>
                                        <p:cTn id="15" dur="500"/>
                                        <p:tgtEl>
                                          <p:spTgt spid="38"/>
                                        </p:tgtEl>
                                      </p:cBhvr>
                                    </p:animEffect>
                                  </p:childTnLst>
                                </p:cTn>
                              </p:par>
                              <p:par>
                                <p:cTn id="16" presetID="10" presetClass="entr" presetSubtype="0" fill="hold" nodeType="withEffect">
                                  <p:stCondLst>
                                    <p:cond delay="0"/>
                                  </p:stCondLst>
                                  <p:childTnLst>
                                    <p:set>
                                      <p:cBhvr>
                                        <p:cTn id="17" dur="1" fill="hold">
                                          <p:stCondLst>
                                            <p:cond delay="0"/>
                                          </p:stCondLst>
                                        </p:cTn>
                                        <p:tgtEl>
                                          <p:spTgt spid="26">
                                            <p:txEl>
                                              <p:pRg st="1" end="1"/>
                                            </p:txEl>
                                          </p:spTgt>
                                        </p:tgtEl>
                                        <p:attrNameLst>
                                          <p:attrName>style.visibility</p:attrName>
                                        </p:attrNameLst>
                                      </p:cBhvr>
                                      <p:to>
                                        <p:strVal val="visible"/>
                                      </p:to>
                                    </p:set>
                                    <p:animEffect transition="in" filter="fade">
                                      <p:cBhvr>
                                        <p:cTn id="18" dur="500"/>
                                        <p:tgtEl>
                                          <p:spTgt spid="26">
                                            <p:txEl>
                                              <p:pRg st="1" end="1"/>
                                            </p:txEl>
                                          </p:spTgt>
                                        </p:tgtEl>
                                      </p:cBhvr>
                                    </p:animEffect>
                                  </p:childTnLst>
                                </p:cTn>
                              </p:par>
                              <p:par>
                                <p:cTn id="19" presetID="10" presetClass="entr" presetSubtype="0" fill="hold" nodeType="withEffect">
                                  <p:stCondLst>
                                    <p:cond delay="0"/>
                                  </p:stCondLst>
                                  <p:childTnLst>
                                    <p:set>
                                      <p:cBhvr>
                                        <p:cTn id="20" dur="1" fill="hold">
                                          <p:stCondLst>
                                            <p:cond delay="0"/>
                                          </p:stCondLst>
                                        </p:cTn>
                                        <p:tgtEl>
                                          <p:spTgt spid="26">
                                            <p:txEl>
                                              <p:pRg st="0" end="0"/>
                                            </p:txEl>
                                          </p:spTgt>
                                        </p:tgtEl>
                                        <p:attrNameLst>
                                          <p:attrName>style.visibility</p:attrName>
                                        </p:attrNameLst>
                                      </p:cBhvr>
                                      <p:to>
                                        <p:strVal val="visible"/>
                                      </p:to>
                                    </p:set>
                                    <p:animEffect transition="in" filter="fade">
                                      <p:cBhvr>
                                        <p:cTn id="21" dur="500"/>
                                        <p:tgtEl>
                                          <p:spTgt spid="26">
                                            <p:txEl>
                                              <p:pRg st="0" end="0"/>
                                            </p:txEl>
                                          </p:spTgt>
                                        </p:tgtEl>
                                      </p:cBhvr>
                                    </p:animEffect>
                                  </p:childTnLst>
                                </p:cTn>
                              </p:par>
                              <p:par>
                                <p:cTn id="22" presetID="10" presetClass="entr" presetSubtype="0" fill="hold" nodeType="withEffect">
                                  <p:stCondLst>
                                    <p:cond delay="0"/>
                                  </p:stCondLst>
                                  <p:childTnLst>
                                    <p:set>
                                      <p:cBhvr>
                                        <p:cTn id="23" dur="1" fill="hold">
                                          <p:stCondLst>
                                            <p:cond delay="0"/>
                                          </p:stCondLst>
                                        </p:cTn>
                                        <p:tgtEl>
                                          <p:spTgt spid="26">
                                            <p:txEl>
                                              <p:pRg st="2" end="2"/>
                                            </p:txEl>
                                          </p:spTgt>
                                        </p:tgtEl>
                                        <p:attrNameLst>
                                          <p:attrName>style.visibility</p:attrName>
                                        </p:attrNameLst>
                                      </p:cBhvr>
                                      <p:to>
                                        <p:strVal val="visible"/>
                                      </p:to>
                                    </p:set>
                                    <p:animEffect transition="in" filter="fade">
                                      <p:cBhvr>
                                        <p:cTn id="24" dur="500"/>
                                        <p:tgtEl>
                                          <p:spTgt spid="26">
                                            <p:txEl>
                                              <p:pRg st="2" end="2"/>
                                            </p:txEl>
                                          </p:spTgt>
                                        </p:tgtEl>
                                      </p:cBhvr>
                                    </p:animEffect>
                                  </p:childTnLst>
                                </p:cTn>
                              </p:par>
                              <p:par>
                                <p:cTn id="25" presetID="10" presetClass="entr" presetSubtype="0" fill="hold" nodeType="withEffect">
                                  <p:stCondLst>
                                    <p:cond delay="0"/>
                                  </p:stCondLst>
                                  <p:childTnLst>
                                    <p:set>
                                      <p:cBhvr>
                                        <p:cTn id="26" dur="1" fill="hold">
                                          <p:stCondLst>
                                            <p:cond delay="0"/>
                                          </p:stCondLst>
                                        </p:cTn>
                                        <p:tgtEl>
                                          <p:spTgt spid="26">
                                            <p:txEl>
                                              <p:pRg st="3" end="3"/>
                                            </p:txEl>
                                          </p:spTgt>
                                        </p:tgtEl>
                                        <p:attrNameLst>
                                          <p:attrName>style.visibility</p:attrName>
                                        </p:attrNameLst>
                                      </p:cBhvr>
                                      <p:to>
                                        <p:strVal val="visible"/>
                                      </p:to>
                                    </p:set>
                                    <p:animEffect transition="in" filter="fade">
                                      <p:cBhvr>
                                        <p:cTn id="27" dur="500"/>
                                        <p:tgtEl>
                                          <p:spTgt spid="26">
                                            <p:txEl>
                                              <p:pRg st="3" end="3"/>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53" presetClass="entr" presetSubtype="16" fill="hold" nodeType="clickEffect">
                                  <p:stCondLst>
                                    <p:cond delay="0"/>
                                  </p:stCondLst>
                                  <p:childTnLst>
                                    <p:set>
                                      <p:cBhvr>
                                        <p:cTn id="31" dur="1" fill="hold">
                                          <p:stCondLst>
                                            <p:cond delay="0"/>
                                          </p:stCondLst>
                                        </p:cTn>
                                        <p:tgtEl>
                                          <p:spTgt spid="26">
                                            <p:txEl>
                                              <p:pRg st="4" end="4"/>
                                            </p:txEl>
                                          </p:spTgt>
                                        </p:tgtEl>
                                        <p:attrNameLst>
                                          <p:attrName>style.visibility</p:attrName>
                                        </p:attrNameLst>
                                      </p:cBhvr>
                                      <p:to>
                                        <p:strVal val="visible"/>
                                      </p:to>
                                    </p:set>
                                    <p:anim calcmode="lin" valueType="num">
                                      <p:cBhvr>
                                        <p:cTn id="32" dur="500" fill="hold"/>
                                        <p:tgtEl>
                                          <p:spTgt spid="26">
                                            <p:txEl>
                                              <p:pRg st="4" end="4"/>
                                            </p:txEl>
                                          </p:spTgt>
                                        </p:tgtEl>
                                        <p:attrNameLst>
                                          <p:attrName>ppt_w</p:attrName>
                                        </p:attrNameLst>
                                      </p:cBhvr>
                                      <p:tavLst>
                                        <p:tav tm="0">
                                          <p:val>
                                            <p:fltVal val="0"/>
                                          </p:val>
                                        </p:tav>
                                        <p:tav tm="100000">
                                          <p:val>
                                            <p:strVal val="#ppt_w"/>
                                          </p:val>
                                        </p:tav>
                                      </p:tavLst>
                                    </p:anim>
                                    <p:anim calcmode="lin" valueType="num">
                                      <p:cBhvr>
                                        <p:cTn id="33" dur="500" fill="hold"/>
                                        <p:tgtEl>
                                          <p:spTgt spid="26">
                                            <p:txEl>
                                              <p:pRg st="4" end="4"/>
                                            </p:txEl>
                                          </p:spTgt>
                                        </p:tgtEl>
                                        <p:attrNameLst>
                                          <p:attrName>ppt_h</p:attrName>
                                        </p:attrNameLst>
                                      </p:cBhvr>
                                      <p:tavLst>
                                        <p:tav tm="0">
                                          <p:val>
                                            <p:fltVal val="0"/>
                                          </p:val>
                                        </p:tav>
                                        <p:tav tm="100000">
                                          <p:val>
                                            <p:strVal val="#ppt_h"/>
                                          </p:val>
                                        </p:tav>
                                      </p:tavLst>
                                    </p:anim>
                                    <p:animEffect transition="in" filter="fade">
                                      <p:cBhvr>
                                        <p:cTn id="34" dur="500"/>
                                        <p:tgtEl>
                                          <p:spTgt spid="26">
                                            <p:txEl>
                                              <p:pRg st="4" end="4"/>
                                            </p:txEl>
                                          </p:spTgt>
                                        </p:tgtEl>
                                      </p:cBhvr>
                                    </p:animEffect>
                                  </p:childTnLst>
                                </p:cTn>
                              </p:par>
                              <p:par>
                                <p:cTn id="35" presetID="53" presetClass="entr" presetSubtype="16" fill="hold" nodeType="withEffect">
                                  <p:stCondLst>
                                    <p:cond delay="0"/>
                                  </p:stCondLst>
                                  <p:childTnLst>
                                    <p:set>
                                      <p:cBhvr>
                                        <p:cTn id="36" dur="1" fill="hold">
                                          <p:stCondLst>
                                            <p:cond delay="0"/>
                                          </p:stCondLst>
                                        </p:cTn>
                                        <p:tgtEl>
                                          <p:spTgt spid="26">
                                            <p:txEl>
                                              <p:pRg st="5" end="5"/>
                                            </p:txEl>
                                          </p:spTgt>
                                        </p:tgtEl>
                                        <p:attrNameLst>
                                          <p:attrName>style.visibility</p:attrName>
                                        </p:attrNameLst>
                                      </p:cBhvr>
                                      <p:to>
                                        <p:strVal val="visible"/>
                                      </p:to>
                                    </p:set>
                                    <p:anim calcmode="lin" valueType="num">
                                      <p:cBhvr>
                                        <p:cTn id="37" dur="500" fill="hold"/>
                                        <p:tgtEl>
                                          <p:spTgt spid="26">
                                            <p:txEl>
                                              <p:pRg st="5" end="5"/>
                                            </p:txEl>
                                          </p:spTgt>
                                        </p:tgtEl>
                                        <p:attrNameLst>
                                          <p:attrName>ppt_w</p:attrName>
                                        </p:attrNameLst>
                                      </p:cBhvr>
                                      <p:tavLst>
                                        <p:tav tm="0">
                                          <p:val>
                                            <p:fltVal val="0"/>
                                          </p:val>
                                        </p:tav>
                                        <p:tav tm="100000">
                                          <p:val>
                                            <p:strVal val="#ppt_w"/>
                                          </p:val>
                                        </p:tav>
                                      </p:tavLst>
                                    </p:anim>
                                    <p:anim calcmode="lin" valueType="num">
                                      <p:cBhvr>
                                        <p:cTn id="38" dur="500" fill="hold"/>
                                        <p:tgtEl>
                                          <p:spTgt spid="26">
                                            <p:txEl>
                                              <p:pRg st="5" end="5"/>
                                            </p:txEl>
                                          </p:spTgt>
                                        </p:tgtEl>
                                        <p:attrNameLst>
                                          <p:attrName>ppt_h</p:attrName>
                                        </p:attrNameLst>
                                      </p:cBhvr>
                                      <p:tavLst>
                                        <p:tav tm="0">
                                          <p:val>
                                            <p:fltVal val="0"/>
                                          </p:val>
                                        </p:tav>
                                        <p:tav tm="100000">
                                          <p:val>
                                            <p:strVal val="#ppt_h"/>
                                          </p:val>
                                        </p:tav>
                                      </p:tavLst>
                                    </p:anim>
                                    <p:animEffect transition="in" filter="fade">
                                      <p:cBhvr>
                                        <p:cTn id="39" dur="500"/>
                                        <p:tgtEl>
                                          <p:spTgt spid="26">
                                            <p:txEl>
                                              <p:pRg st="5" end="5"/>
                                            </p:txEl>
                                          </p:spTgt>
                                        </p:tgtEl>
                                      </p:cBhvr>
                                    </p:animEffect>
                                  </p:childTnLst>
                                </p:cTn>
                              </p:par>
                            </p:childTnLst>
                          </p:cTn>
                        </p:par>
                      </p:childTnLst>
                    </p:cTn>
                  </p:par>
                  <p:par>
                    <p:cTn id="40" fill="hold">
                      <p:stCondLst>
                        <p:cond delay="indefinite"/>
                      </p:stCondLst>
                      <p:childTnLst>
                        <p:par>
                          <p:cTn id="41" fill="hold">
                            <p:stCondLst>
                              <p:cond delay="0"/>
                            </p:stCondLst>
                            <p:childTnLst>
                              <p:par>
                                <p:cTn id="42" presetID="10" presetClass="entr" presetSubtype="0" fill="hold" nodeType="clickEffect">
                                  <p:stCondLst>
                                    <p:cond delay="0"/>
                                  </p:stCondLst>
                                  <p:childTnLst>
                                    <p:set>
                                      <p:cBhvr>
                                        <p:cTn id="43" dur="1" fill="hold">
                                          <p:stCondLst>
                                            <p:cond delay="0"/>
                                          </p:stCondLst>
                                        </p:cTn>
                                        <p:tgtEl>
                                          <p:spTgt spid="71"/>
                                        </p:tgtEl>
                                        <p:attrNameLst>
                                          <p:attrName>style.visibility</p:attrName>
                                        </p:attrNameLst>
                                      </p:cBhvr>
                                      <p:to>
                                        <p:strVal val="visible"/>
                                      </p:to>
                                    </p:set>
                                    <p:animEffect transition="in" filter="fade">
                                      <p:cBhvr>
                                        <p:cTn id="44" dur="500"/>
                                        <p:tgtEl>
                                          <p:spTgt spid="71"/>
                                        </p:tgtEl>
                                      </p:cBhvr>
                                    </p:animEffect>
                                  </p:childTnLst>
                                </p:cTn>
                              </p:par>
                              <p:par>
                                <p:cTn id="45" presetID="10" presetClass="entr" presetSubtype="0" fill="hold" grpId="0" nodeType="withEffect">
                                  <p:stCondLst>
                                    <p:cond delay="0"/>
                                  </p:stCondLst>
                                  <p:childTnLst>
                                    <p:set>
                                      <p:cBhvr>
                                        <p:cTn id="46" dur="1" fill="hold">
                                          <p:stCondLst>
                                            <p:cond delay="0"/>
                                          </p:stCondLst>
                                        </p:cTn>
                                        <p:tgtEl>
                                          <p:spTgt spid="62"/>
                                        </p:tgtEl>
                                        <p:attrNameLst>
                                          <p:attrName>style.visibility</p:attrName>
                                        </p:attrNameLst>
                                      </p:cBhvr>
                                      <p:to>
                                        <p:strVal val="visible"/>
                                      </p:to>
                                    </p:set>
                                    <p:animEffect transition="in" filter="fade">
                                      <p:cBhvr>
                                        <p:cTn id="47" dur="500"/>
                                        <p:tgtEl>
                                          <p:spTgt spid="62"/>
                                        </p:tgtEl>
                                      </p:cBhvr>
                                    </p:animEffect>
                                  </p:childTnLst>
                                </p:cTn>
                              </p:par>
                            </p:childTnLst>
                          </p:cTn>
                        </p:par>
                      </p:childTnLst>
                    </p:cTn>
                  </p:par>
                  <p:par>
                    <p:cTn id="48" fill="hold">
                      <p:stCondLst>
                        <p:cond delay="indefinite"/>
                      </p:stCondLst>
                      <p:childTnLst>
                        <p:par>
                          <p:cTn id="49" fill="hold">
                            <p:stCondLst>
                              <p:cond delay="0"/>
                            </p:stCondLst>
                            <p:childTnLst>
                              <p:par>
                                <p:cTn id="50" presetID="10" presetClass="entr" presetSubtype="0" fill="hold" nodeType="clickEffect">
                                  <p:stCondLst>
                                    <p:cond delay="0"/>
                                  </p:stCondLst>
                                  <p:childTnLst>
                                    <p:set>
                                      <p:cBhvr>
                                        <p:cTn id="51" dur="1" fill="hold">
                                          <p:stCondLst>
                                            <p:cond delay="0"/>
                                          </p:stCondLst>
                                        </p:cTn>
                                        <p:tgtEl>
                                          <p:spTgt spid="78"/>
                                        </p:tgtEl>
                                        <p:attrNameLst>
                                          <p:attrName>style.visibility</p:attrName>
                                        </p:attrNameLst>
                                      </p:cBhvr>
                                      <p:to>
                                        <p:strVal val="visible"/>
                                      </p:to>
                                    </p:set>
                                    <p:animEffect transition="in" filter="fade">
                                      <p:cBhvr>
                                        <p:cTn id="52" dur="500"/>
                                        <p:tgtEl>
                                          <p:spTgt spid="78"/>
                                        </p:tgtEl>
                                      </p:cBhvr>
                                    </p:animEffect>
                                  </p:childTnLst>
                                </p:cTn>
                              </p:par>
                              <p:par>
                                <p:cTn id="53" presetID="10" presetClass="entr" presetSubtype="0" fill="hold" grpId="0" nodeType="withEffect">
                                  <p:stCondLst>
                                    <p:cond delay="0"/>
                                  </p:stCondLst>
                                  <p:childTnLst>
                                    <p:set>
                                      <p:cBhvr>
                                        <p:cTn id="54" dur="1" fill="hold">
                                          <p:stCondLst>
                                            <p:cond delay="0"/>
                                          </p:stCondLst>
                                        </p:cTn>
                                        <p:tgtEl>
                                          <p:spTgt spid="70"/>
                                        </p:tgtEl>
                                        <p:attrNameLst>
                                          <p:attrName>style.visibility</p:attrName>
                                        </p:attrNameLst>
                                      </p:cBhvr>
                                      <p:to>
                                        <p:strVal val="visible"/>
                                      </p:to>
                                    </p:set>
                                    <p:animEffect transition="in" filter="fade">
                                      <p:cBhvr>
                                        <p:cTn id="55" dur="500"/>
                                        <p:tgtEl>
                                          <p:spTgt spid="70"/>
                                        </p:tgtEl>
                                      </p:cBhvr>
                                    </p:animEffect>
                                  </p:childTnLst>
                                </p:cTn>
                              </p:par>
                            </p:childTnLst>
                          </p:cTn>
                        </p:par>
                      </p:childTnLst>
                    </p:cTn>
                  </p:par>
                  <p:par>
                    <p:cTn id="56" fill="hold">
                      <p:stCondLst>
                        <p:cond delay="indefinite"/>
                      </p:stCondLst>
                      <p:childTnLst>
                        <p:par>
                          <p:cTn id="57" fill="hold">
                            <p:stCondLst>
                              <p:cond delay="0"/>
                            </p:stCondLst>
                            <p:childTnLst>
                              <p:par>
                                <p:cTn id="58" presetID="10" presetClass="entr" presetSubtype="0" fill="hold" nodeType="clickEffect">
                                  <p:stCondLst>
                                    <p:cond delay="0"/>
                                  </p:stCondLst>
                                  <p:childTnLst>
                                    <p:set>
                                      <p:cBhvr>
                                        <p:cTn id="59" dur="1" fill="hold">
                                          <p:stCondLst>
                                            <p:cond delay="0"/>
                                          </p:stCondLst>
                                        </p:cTn>
                                        <p:tgtEl>
                                          <p:spTgt spid="85"/>
                                        </p:tgtEl>
                                        <p:attrNameLst>
                                          <p:attrName>style.visibility</p:attrName>
                                        </p:attrNameLst>
                                      </p:cBhvr>
                                      <p:to>
                                        <p:strVal val="visible"/>
                                      </p:to>
                                    </p:set>
                                    <p:animEffect transition="in" filter="fade">
                                      <p:cBhvr>
                                        <p:cTn id="60" dur="500"/>
                                        <p:tgtEl>
                                          <p:spTgt spid="85"/>
                                        </p:tgtEl>
                                      </p:cBhvr>
                                    </p:animEffect>
                                  </p:childTnLst>
                                </p:cTn>
                              </p:par>
                            </p:childTnLst>
                          </p:cTn>
                        </p:par>
                      </p:childTnLst>
                    </p:cTn>
                  </p:par>
                  <p:par>
                    <p:cTn id="61" fill="hold">
                      <p:stCondLst>
                        <p:cond delay="indefinite"/>
                      </p:stCondLst>
                      <p:childTnLst>
                        <p:par>
                          <p:cTn id="62" fill="hold">
                            <p:stCondLst>
                              <p:cond delay="0"/>
                            </p:stCondLst>
                            <p:childTnLst>
                              <p:par>
                                <p:cTn id="63" presetID="10" presetClass="entr" presetSubtype="0" fill="hold" nodeType="clickEffect">
                                  <p:stCondLst>
                                    <p:cond delay="0"/>
                                  </p:stCondLst>
                                  <p:childTnLst>
                                    <p:set>
                                      <p:cBhvr>
                                        <p:cTn id="64" dur="1" fill="hold">
                                          <p:stCondLst>
                                            <p:cond delay="0"/>
                                          </p:stCondLst>
                                        </p:cTn>
                                        <p:tgtEl>
                                          <p:spTgt spid="92"/>
                                        </p:tgtEl>
                                        <p:attrNameLst>
                                          <p:attrName>style.visibility</p:attrName>
                                        </p:attrNameLst>
                                      </p:cBhvr>
                                      <p:to>
                                        <p:strVal val="visible"/>
                                      </p:to>
                                    </p:set>
                                    <p:animEffect transition="in" filter="fade">
                                      <p:cBhvr>
                                        <p:cTn id="65" dur="500"/>
                                        <p:tgtEl>
                                          <p:spTgt spid="9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62" grpId="0"/>
      <p:bldP spid="70" grpId="0"/>
    </p:bldLst>
  </p:timing>
</p:sld>
</file>

<file path=ppt/slides/slide30.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9000" b="-9000"/>
          </a:stretch>
        </a:blipFill>
        <a:effectLst/>
      </p:bgPr>
    </p:bg>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xmlns="" id="{39256B0C-313A-40D3-B084-B12F277DA671}"/>
              </a:ext>
            </a:extLst>
          </p:cNvPr>
          <p:cNvSpPr txBox="1"/>
          <p:nvPr/>
        </p:nvSpPr>
        <p:spPr>
          <a:xfrm>
            <a:off x="153951" y="664914"/>
            <a:ext cx="6190938" cy="6186309"/>
          </a:xfrm>
          <a:prstGeom prst="rect">
            <a:avLst/>
          </a:prstGeom>
          <a:noFill/>
        </p:spPr>
        <p:txBody>
          <a:bodyPr wrap="square" rtlCol="0">
            <a:spAutoFit/>
          </a:bodyPr>
          <a:lstStyle/>
          <a:p>
            <a:r>
              <a:rPr lang="vi-VN" sz="3600" b="0" i="1" dirty="0">
                <a:solidFill>
                  <a:srgbClr val="00264D"/>
                </a:solidFill>
                <a:effectLst/>
                <a:latin typeface="Times New Roman" panose="02020603050405020304" pitchFamily="18" charset="0"/>
                <a:cs typeface="Times New Roman" panose="02020603050405020304" pitchFamily="18" charset="0"/>
              </a:rPr>
              <a:t>Như nước </a:t>
            </a:r>
            <a:r>
              <a:rPr lang="vi-VN" sz="3600" b="0" i="1" dirty="0">
                <a:solidFill>
                  <a:srgbClr val="FF0000"/>
                </a:solidFill>
                <a:effectLst/>
                <a:latin typeface="Times New Roman" panose="02020603050405020304" pitchFamily="18" charset="0"/>
                <a:cs typeface="Times New Roman" panose="02020603050405020304" pitchFamily="18" charset="0"/>
              </a:rPr>
              <a:t>Đại Việt </a:t>
            </a:r>
            <a:r>
              <a:rPr lang="vi-VN" sz="3600" b="0" i="1" dirty="0">
                <a:solidFill>
                  <a:srgbClr val="00264D"/>
                </a:solidFill>
                <a:effectLst/>
                <a:latin typeface="Times New Roman" panose="02020603050405020304" pitchFamily="18" charset="0"/>
                <a:cs typeface="Times New Roman" panose="02020603050405020304" pitchFamily="18" charset="0"/>
              </a:rPr>
              <a:t>ta từ trước,</a:t>
            </a:r>
            <a:r>
              <a:rPr lang="vi-VN" sz="3600" i="1" dirty="0">
                <a:latin typeface="Times New Roman" panose="02020603050405020304" pitchFamily="18" charset="0"/>
                <a:cs typeface="Times New Roman" panose="02020603050405020304" pitchFamily="18" charset="0"/>
              </a:rPr>
              <a:t/>
            </a:r>
            <a:br>
              <a:rPr lang="vi-VN" sz="3600" i="1" dirty="0">
                <a:latin typeface="Times New Roman" panose="02020603050405020304" pitchFamily="18" charset="0"/>
                <a:cs typeface="Times New Roman" panose="02020603050405020304" pitchFamily="18" charset="0"/>
              </a:rPr>
            </a:br>
            <a:r>
              <a:rPr lang="vi-VN" sz="3600" b="0" i="1" dirty="0">
                <a:solidFill>
                  <a:srgbClr val="00264D"/>
                </a:solidFill>
                <a:effectLst/>
                <a:latin typeface="Times New Roman" panose="02020603050405020304" pitchFamily="18" charset="0"/>
                <a:cs typeface="Times New Roman" panose="02020603050405020304" pitchFamily="18" charset="0"/>
              </a:rPr>
              <a:t>Vốn xưng </a:t>
            </a:r>
            <a:r>
              <a:rPr lang="vi-VN" sz="3600" b="0" i="1" dirty="0">
                <a:solidFill>
                  <a:srgbClr val="FF0000"/>
                </a:solidFill>
                <a:effectLst/>
                <a:latin typeface="Times New Roman" panose="02020603050405020304" pitchFamily="18" charset="0"/>
                <a:cs typeface="Times New Roman" panose="02020603050405020304" pitchFamily="18" charset="0"/>
              </a:rPr>
              <a:t>nền văn hiến </a:t>
            </a:r>
            <a:r>
              <a:rPr lang="vi-VN" sz="3600" b="0" i="1" dirty="0">
                <a:solidFill>
                  <a:srgbClr val="00264D"/>
                </a:solidFill>
                <a:effectLst/>
                <a:latin typeface="Times New Roman" panose="02020603050405020304" pitchFamily="18" charset="0"/>
                <a:cs typeface="Times New Roman" panose="02020603050405020304" pitchFamily="18" charset="0"/>
              </a:rPr>
              <a:t>đã lâu,</a:t>
            </a:r>
            <a:r>
              <a:rPr lang="vi-VN" sz="3600" i="1" dirty="0">
                <a:latin typeface="Times New Roman" panose="02020603050405020304" pitchFamily="18" charset="0"/>
                <a:cs typeface="Times New Roman" panose="02020603050405020304" pitchFamily="18" charset="0"/>
              </a:rPr>
              <a:t/>
            </a:r>
            <a:br>
              <a:rPr lang="vi-VN" sz="3600" i="1" dirty="0">
                <a:latin typeface="Times New Roman" panose="02020603050405020304" pitchFamily="18" charset="0"/>
                <a:cs typeface="Times New Roman" panose="02020603050405020304" pitchFamily="18" charset="0"/>
              </a:rPr>
            </a:br>
            <a:r>
              <a:rPr lang="vi-VN" sz="3600" b="0" i="1" dirty="0">
                <a:solidFill>
                  <a:srgbClr val="FF0000"/>
                </a:solidFill>
                <a:effectLst/>
                <a:latin typeface="Times New Roman" panose="02020603050405020304" pitchFamily="18" charset="0"/>
                <a:cs typeface="Times New Roman" panose="02020603050405020304" pitchFamily="18" charset="0"/>
              </a:rPr>
              <a:t>Núi sông </a:t>
            </a:r>
            <a:r>
              <a:rPr lang="vi-VN" sz="3600" b="0" i="1" dirty="0">
                <a:solidFill>
                  <a:srgbClr val="00264D"/>
                </a:solidFill>
                <a:effectLst/>
                <a:latin typeface="Times New Roman" panose="02020603050405020304" pitchFamily="18" charset="0"/>
                <a:cs typeface="Times New Roman" panose="02020603050405020304" pitchFamily="18" charset="0"/>
              </a:rPr>
              <a:t>bờ cỏi đã chia,</a:t>
            </a:r>
            <a:r>
              <a:rPr lang="vi-VN" sz="3600" i="1" dirty="0">
                <a:latin typeface="Times New Roman" panose="02020603050405020304" pitchFamily="18" charset="0"/>
                <a:cs typeface="Times New Roman" panose="02020603050405020304" pitchFamily="18" charset="0"/>
              </a:rPr>
              <a:t/>
            </a:r>
            <a:br>
              <a:rPr lang="vi-VN" sz="3600" i="1" dirty="0">
                <a:latin typeface="Times New Roman" panose="02020603050405020304" pitchFamily="18" charset="0"/>
                <a:cs typeface="Times New Roman" panose="02020603050405020304" pitchFamily="18" charset="0"/>
              </a:rPr>
            </a:br>
            <a:r>
              <a:rPr lang="vi-VN" sz="3600" b="0" i="1" dirty="0">
                <a:solidFill>
                  <a:srgbClr val="FF0000"/>
                </a:solidFill>
                <a:effectLst/>
                <a:latin typeface="Times New Roman" panose="02020603050405020304" pitchFamily="18" charset="0"/>
                <a:cs typeface="Times New Roman" panose="02020603050405020304" pitchFamily="18" charset="0"/>
              </a:rPr>
              <a:t>Phong tục </a:t>
            </a:r>
            <a:r>
              <a:rPr lang="vi-VN" sz="3600" b="0" i="1" dirty="0">
                <a:solidFill>
                  <a:srgbClr val="00264D"/>
                </a:solidFill>
                <a:effectLst/>
                <a:latin typeface="Times New Roman" panose="02020603050405020304" pitchFamily="18" charset="0"/>
                <a:cs typeface="Times New Roman" panose="02020603050405020304" pitchFamily="18" charset="0"/>
              </a:rPr>
              <a:t>Bắc Nam cũng khác;</a:t>
            </a:r>
            <a:r>
              <a:rPr lang="vi-VN" sz="3600" i="1" dirty="0">
                <a:latin typeface="Times New Roman" panose="02020603050405020304" pitchFamily="18" charset="0"/>
                <a:cs typeface="Times New Roman" panose="02020603050405020304" pitchFamily="18" charset="0"/>
              </a:rPr>
              <a:t/>
            </a:r>
            <a:br>
              <a:rPr lang="vi-VN" sz="3600" i="1" dirty="0">
                <a:latin typeface="Times New Roman" panose="02020603050405020304" pitchFamily="18" charset="0"/>
                <a:cs typeface="Times New Roman" panose="02020603050405020304" pitchFamily="18" charset="0"/>
              </a:rPr>
            </a:br>
            <a:r>
              <a:rPr lang="vi-VN" sz="3600" b="0" i="1" dirty="0">
                <a:solidFill>
                  <a:srgbClr val="00264D"/>
                </a:solidFill>
                <a:effectLst/>
                <a:latin typeface="Times New Roman" panose="02020603050405020304" pitchFamily="18" charset="0"/>
                <a:cs typeface="Times New Roman" panose="02020603050405020304" pitchFamily="18" charset="0"/>
              </a:rPr>
              <a:t>Từ </a:t>
            </a:r>
            <a:r>
              <a:rPr lang="vi-VN" sz="3600" b="0" i="1" dirty="0">
                <a:solidFill>
                  <a:srgbClr val="FF0000"/>
                </a:solidFill>
                <a:effectLst/>
                <a:latin typeface="Times New Roman" panose="02020603050405020304" pitchFamily="18" charset="0"/>
                <a:cs typeface="Times New Roman" panose="02020603050405020304" pitchFamily="18" charset="0"/>
              </a:rPr>
              <a:t>Triệu, Đinh, Lý, Trần</a:t>
            </a:r>
            <a:r>
              <a:rPr lang="vi-VN" sz="3600" b="0" i="1" dirty="0">
                <a:solidFill>
                  <a:srgbClr val="00264D"/>
                </a:solidFill>
                <a:effectLst/>
                <a:latin typeface="Times New Roman" panose="02020603050405020304" pitchFamily="18" charset="0"/>
                <a:cs typeface="Times New Roman" panose="02020603050405020304" pitchFamily="18" charset="0"/>
              </a:rPr>
              <a:t> bao đời xây nền độc lập</a:t>
            </a:r>
            <a:r>
              <a:rPr lang="vi-VN" sz="3600" i="1" dirty="0">
                <a:latin typeface="Times New Roman" panose="02020603050405020304" pitchFamily="18" charset="0"/>
                <a:cs typeface="Times New Roman" panose="02020603050405020304" pitchFamily="18" charset="0"/>
              </a:rPr>
              <a:t/>
            </a:r>
            <a:br>
              <a:rPr lang="vi-VN" sz="3600" i="1" dirty="0">
                <a:latin typeface="Times New Roman" panose="02020603050405020304" pitchFamily="18" charset="0"/>
                <a:cs typeface="Times New Roman" panose="02020603050405020304" pitchFamily="18" charset="0"/>
              </a:rPr>
            </a:br>
            <a:r>
              <a:rPr lang="vi-VN" sz="3600" b="0" i="1" dirty="0">
                <a:solidFill>
                  <a:srgbClr val="00264D"/>
                </a:solidFill>
                <a:effectLst/>
                <a:latin typeface="Times New Roman" panose="02020603050405020304" pitchFamily="18" charset="0"/>
                <a:cs typeface="Times New Roman" panose="02020603050405020304" pitchFamily="18" charset="0"/>
              </a:rPr>
              <a:t>Cùng </a:t>
            </a:r>
            <a:r>
              <a:rPr lang="vi-VN" sz="3600" b="0" i="1" dirty="0">
                <a:solidFill>
                  <a:srgbClr val="FF0000"/>
                </a:solidFill>
                <a:effectLst/>
                <a:latin typeface="Times New Roman" panose="02020603050405020304" pitchFamily="18" charset="0"/>
                <a:cs typeface="Times New Roman" panose="02020603050405020304" pitchFamily="18" charset="0"/>
              </a:rPr>
              <a:t>Hán, Đường, Tống, Nguyên </a:t>
            </a:r>
            <a:r>
              <a:rPr lang="vi-VN" sz="3600" b="0" i="1" dirty="0">
                <a:solidFill>
                  <a:srgbClr val="00264D"/>
                </a:solidFill>
                <a:effectLst/>
                <a:latin typeface="Times New Roman" panose="02020603050405020304" pitchFamily="18" charset="0"/>
                <a:cs typeface="Times New Roman" panose="02020603050405020304" pitchFamily="18" charset="0"/>
              </a:rPr>
              <a:t>mỗi bên </a:t>
            </a:r>
            <a:r>
              <a:rPr lang="en-US" sz="3600" b="0" i="1" dirty="0" err="1">
                <a:solidFill>
                  <a:srgbClr val="FF0000"/>
                </a:solidFill>
                <a:effectLst/>
                <a:latin typeface="Times New Roman" panose="02020603050405020304" pitchFamily="18" charset="0"/>
                <a:cs typeface="Times New Roman" panose="02020603050405020304" pitchFamily="18" charset="0"/>
              </a:rPr>
              <a:t>xưng</a:t>
            </a:r>
            <a:r>
              <a:rPr lang="en-US" sz="3600" b="0" i="1" dirty="0">
                <a:solidFill>
                  <a:srgbClr val="FF0000"/>
                </a:solidFill>
                <a:effectLst/>
                <a:latin typeface="Times New Roman" panose="02020603050405020304" pitchFamily="18" charset="0"/>
                <a:cs typeface="Times New Roman" panose="02020603050405020304" pitchFamily="18" charset="0"/>
              </a:rPr>
              <a:t> </a:t>
            </a:r>
            <a:r>
              <a:rPr lang="en-US" sz="3600" b="0" i="1" u="sng" dirty="0" err="1">
                <a:solidFill>
                  <a:srgbClr val="FF0000"/>
                </a:solidFill>
                <a:effectLst/>
                <a:latin typeface="Times New Roman" panose="02020603050405020304" pitchFamily="18" charset="0"/>
                <a:cs typeface="Times New Roman" panose="02020603050405020304" pitchFamily="18" charset="0"/>
              </a:rPr>
              <a:t>đế</a:t>
            </a:r>
            <a:r>
              <a:rPr lang="vi-VN" sz="3600" b="0" i="1" dirty="0">
                <a:solidFill>
                  <a:srgbClr val="FF0000"/>
                </a:solidFill>
                <a:effectLst/>
                <a:latin typeface="Times New Roman" panose="02020603050405020304" pitchFamily="18" charset="0"/>
                <a:cs typeface="Times New Roman" panose="02020603050405020304" pitchFamily="18" charset="0"/>
              </a:rPr>
              <a:t> một phương;</a:t>
            </a:r>
            <a:r>
              <a:rPr lang="vi-VN" sz="3600" i="1" dirty="0">
                <a:solidFill>
                  <a:srgbClr val="FF0000"/>
                </a:solidFill>
                <a:latin typeface="Times New Roman" panose="02020603050405020304" pitchFamily="18" charset="0"/>
                <a:cs typeface="Times New Roman" panose="02020603050405020304" pitchFamily="18" charset="0"/>
              </a:rPr>
              <a:t/>
            </a:r>
            <a:br>
              <a:rPr lang="vi-VN" sz="3600" i="1" dirty="0">
                <a:solidFill>
                  <a:srgbClr val="FF0000"/>
                </a:solidFill>
                <a:latin typeface="Times New Roman" panose="02020603050405020304" pitchFamily="18" charset="0"/>
                <a:cs typeface="Times New Roman" panose="02020603050405020304" pitchFamily="18" charset="0"/>
              </a:rPr>
            </a:br>
            <a:r>
              <a:rPr lang="vi-VN" sz="3600" b="0" i="1" dirty="0">
                <a:solidFill>
                  <a:srgbClr val="00264D"/>
                </a:solidFill>
                <a:effectLst/>
                <a:latin typeface="Times New Roman" panose="02020603050405020304" pitchFamily="18" charset="0"/>
                <a:cs typeface="Times New Roman" panose="02020603050405020304" pitchFamily="18" charset="0"/>
              </a:rPr>
              <a:t>Tuy mạnh yếu có lúc khác nhau,</a:t>
            </a:r>
            <a:r>
              <a:rPr lang="vi-VN" sz="3600" i="1" dirty="0">
                <a:latin typeface="Times New Roman" panose="02020603050405020304" pitchFamily="18" charset="0"/>
                <a:cs typeface="Times New Roman" panose="02020603050405020304" pitchFamily="18" charset="0"/>
              </a:rPr>
              <a:t/>
            </a:r>
            <a:br>
              <a:rPr lang="vi-VN" sz="3600" i="1" dirty="0">
                <a:latin typeface="Times New Roman" panose="02020603050405020304" pitchFamily="18" charset="0"/>
                <a:cs typeface="Times New Roman" panose="02020603050405020304" pitchFamily="18" charset="0"/>
              </a:rPr>
            </a:br>
            <a:r>
              <a:rPr lang="vi-VN" sz="3600" b="0" i="1" dirty="0">
                <a:solidFill>
                  <a:srgbClr val="00264D"/>
                </a:solidFill>
                <a:effectLst/>
                <a:latin typeface="Times New Roman" panose="02020603050405020304" pitchFamily="18" charset="0"/>
                <a:cs typeface="Times New Roman" panose="02020603050405020304" pitchFamily="18" charset="0"/>
              </a:rPr>
              <a:t>Song </a:t>
            </a:r>
            <a:r>
              <a:rPr lang="vi-VN" sz="3600" b="0" i="1" dirty="0">
                <a:solidFill>
                  <a:srgbClr val="FF0000"/>
                </a:solidFill>
                <a:effectLst/>
                <a:latin typeface="Times New Roman" panose="02020603050405020304" pitchFamily="18" charset="0"/>
                <a:cs typeface="Times New Roman" panose="02020603050405020304" pitchFamily="18" charset="0"/>
              </a:rPr>
              <a:t>hào kiệt thời nào cũng có</a:t>
            </a:r>
            <a:r>
              <a:rPr lang="vi-VN" sz="3600" b="0" i="1" dirty="0">
                <a:solidFill>
                  <a:srgbClr val="00264D"/>
                </a:solidFill>
                <a:effectLst/>
                <a:latin typeface="Times New Roman" panose="02020603050405020304" pitchFamily="18" charset="0"/>
                <a:cs typeface="Times New Roman" panose="02020603050405020304" pitchFamily="18" charset="0"/>
              </a:rPr>
              <a:t>.</a:t>
            </a:r>
            <a:endParaRPr lang="en-US" sz="3600" i="1" dirty="0">
              <a:latin typeface="Times New Roman" panose="02020603050405020304" pitchFamily="18" charset="0"/>
              <a:cs typeface="Times New Roman" panose="02020603050405020304" pitchFamily="18" charset="0"/>
            </a:endParaRPr>
          </a:p>
        </p:txBody>
      </p:sp>
      <p:sp>
        <p:nvSpPr>
          <p:cNvPr id="3" name="Arrow: Right 2">
            <a:extLst>
              <a:ext uri="{FF2B5EF4-FFF2-40B4-BE49-F238E27FC236}">
                <a16:creationId xmlns:a16="http://schemas.microsoft.com/office/drawing/2014/main" xmlns="" id="{48996D85-3B3C-46A3-8637-F1BC5A869E71}"/>
              </a:ext>
            </a:extLst>
          </p:cNvPr>
          <p:cNvSpPr/>
          <p:nvPr/>
        </p:nvSpPr>
        <p:spPr>
          <a:xfrm>
            <a:off x="6105303" y="718538"/>
            <a:ext cx="1311166" cy="479685"/>
          </a:xfrm>
          <a:prstGeom prst="rightArrow">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TextBox 3">
            <a:extLst>
              <a:ext uri="{FF2B5EF4-FFF2-40B4-BE49-F238E27FC236}">
                <a16:creationId xmlns:a16="http://schemas.microsoft.com/office/drawing/2014/main" xmlns="" id="{07574251-0941-44AD-8A68-70E23F6BDA64}"/>
              </a:ext>
            </a:extLst>
          </p:cNvPr>
          <p:cNvSpPr txBox="1"/>
          <p:nvPr/>
        </p:nvSpPr>
        <p:spPr>
          <a:xfrm>
            <a:off x="7588198" y="639400"/>
            <a:ext cx="2668250" cy="523220"/>
          </a:xfrm>
          <a:prstGeom prst="rect">
            <a:avLst/>
          </a:prstGeom>
          <a:noFill/>
        </p:spPr>
        <p:txBody>
          <a:bodyPr wrap="square" rtlCol="0">
            <a:spAutoFit/>
          </a:bodyPr>
          <a:lstStyle/>
          <a:p>
            <a:r>
              <a:rPr lang="en-US" sz="2800" b="1" dirty="0" err="1">
                <a:latin typeface="Times New Roman" panose="02020603050405020304" pitchFamily="18" charset="0"/>
                <a:cs typeface="Times New Roman" panose="02020603050405020304" pitchFamily="18" charset="0"/>
              </a:rPr>
              <a:t>Tên</a:t>
            </a:r>
            <a:r>
              <a:rPr lang="en-US" sz="2800" b="1" dirty="0">
                <a:latin typeface="Times New Roman" panose="02020603050405020304" pitchFamily="18" charset="0"/>
                <a:cs typeface="Times New Roman" panose="02020603050405020304" pitchFamily="18" charset="0"/>
              </a:rPr>
              <a:t> </a:t>
            </a:r>
            <a:r>
              <a:rPr lang="en-US" sz="2800" b="1" dirty="0" err="1">
                <a:latin typeface="Times New Roman" panose="02020603050405020304" pitchFamily="18" charset="0"/>
                <a:cs typeface="Times New Roman" panose="02020603050405020304" pitchFamily="18" charset="0"/>
              </a:rPr>
              <a:t>gọi</a:t>
            </a:r>
            <a:r>
              <a:rPr lang="en-US" sz="2800" b="1" dirty="0">
                <a:latin typeface="Times New Roman" panose="02020603050405020304" pitchFamily="18" charset="0"/>
                <a:cs typeface="Times New Roman" panose="02020603050405020304" pitchFamily="18" charset="0"/>
              </a:rPr>
              <a:t> </a:t>
            </a:r>
            <a:r>
              <a:rPr lang="en-US" sz="2800" b="1" dirty="0" err="1">
                <a:latin typeface="Times New Roman" panose="02020603050405020304" pitchFamily="18" charset="0"/>
                <a:cs typeface="Times New Roman" panose="02020603050405020304" pitchFamily="18" charset="0"/>
              </a:rPr>
              <a:t>riêng</a:t>
            </a:r>
            <a:endParaRPr lang="en-US" sz="2800" b="1" dirty="0">
              <a:latin typeface="Times New Roman" panose="02020603050405020304" pitchFamily="18" charset="0"/>
              <a:cs typeface="Times New Roman" panose="02020603050405020304" pitchFamily="18" charset="0"/>
            </a:endParaRPr>
          </a:p>
        </p:txBody>
      </p:sp>
      <p:sp>
        <p:nvSpPr>
          <p:cNvPr id="5" name="Arrow: Right 4">
            <a:extLst>
              <a:ext uri="{FF2B5EF4-FFF2-40B4-BE49-F238E27FC236}">
                <a16:creationId xmlns:a16="http://schemas.microsoft.com/office/drawing/2014/main" xmlns="" id="{F959798C-B139-45E7-ABB8-774BFAB21547}"/>
              </a:ext>
            </a:extLst>
          </p:cNvPr>
          <p:cNvSpPr/>
          <p:nvPr/>
        </p:nvSpPr>
        <p:spPr>
          <a:xfrm>
            <a:off x="6125846" y="1257578"/>
            <a:ext cx="1311165" cy="446838"/>
          </a:xfrm>
          <a:prstGeom prst="rightArrow">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TextBox 5">
            <a:extLst>
              <a:ext uri="{FF2B5EF4-FFF2-40B4-BE49-F238E27FC236}">
                <a16:creationId xmlns:a16="http://schemas.microsoft.com/office/drawing/2014/main" xmlns="" id="{56939FE7-C7E1-4540-9FB3-63B3A24CB351}"/>
              </a:ext>
            </a:extLst>
          </p:cNvPr>
          <p:cNvSpPr txBox="1"/>
          <p:nvPr/>
        </p:nvSpPr>
        <p:spPr>
          <a:xfrm>
            <a:off x="7620595" y="1234783"/>
            <a:ext cx="3380493" cy="523220"/>
          </a:xfrm>
          <a:prstGeom prst="rect">
            <a:avLst/>
          </a:prstGeom>
          <a:noFill/>
        </p:spPr>
        <p:txBody>
          <a:bodyPr wrap="square" rtlCol="0">
            <a:spAutoFit/>
          </a:bodyPr>
          <a:lstStyle/>
          <a:p>
            <a:r>
              <a:rPr lang="en-US" sz="2800" b="1" dirty="0" err="1">
                <a:latin typeface="Times New Roman" panose="02020603050405020304" pitchFamily="18" charset="0"/>
                <a:cs typeface="Times New Roman" panose="02020603050405020304" pitchFamily="18" charset="0"/>
              </a:rPr>
              <a:t>Nền</a:t>
            </a:r>
            <a:r>
              <a:rPr lang="en-US" sz="2800" b="1" dirty="0">
                <a:latin typeface="Times New Roman" panose="02020603050405020304" pitchFamily="18" charset="0"/>
                <a:cs typeface="Times New Roman" panose="02020603050405020304" pitchFamily="18" charset="0"/>
              </a:rPr>
              <a:t> </a:t>
            </a:r>
            <a:r>
              <a:rPr lang="en-US" sz="2800" b="1" dirty="0" err="1">
                <a:latin typeface="Times New Roman" panose="02020603050405020304" pitchFamily="18" charset="0"/>
                <a:cs typeface="Times New Roman" panose="02020603050405020304" pitchFamily="18" charset="0"/>
              </a:rPr>
              <a:t>văn</a:t>
            </a:r>
            <a:r>
              <a:rPr lang="en-US" sz="2800" b="1" dirty="0">
                <a:latin typeface="Times New Roman" panose="02020603050405020304" pitchFamily="18" charset="0"/>
                <a:cs typeface="Times New Roman" panose="02020603050405020304" pitchFamily="18" charset="0"/>
              </a:rPr>
              <a:t> </a:t>
            </a:r>
            <a:r>
              <a:rPr lang="en-US" sz="2800" b="1" dirty="0" err="1">
                <a:latin typeface="Times New Roman" panose="02020603050405020304" pitchFamily="18" charset="0"/>
                <a:cs typeface="Times New Roman" panose="02020603050405020304" pitchFamily="18" charset="0"/>
              </a:rPr>
              <a:t>hiến</a:t>
            </a:r>
            <a:r>
              <a:rPr lang="en-US" sz="2800" b="1" dirty="0">
                <a:latin typeface="Times New Roman" panose="02020603050405020304" pitchFamily="18" charset="0"/>
                <a:cs typeface="Times New Roman" panose="02020603050405020304" pitchFamily="18" charset="0"/>
              </a:rPr>
              <a:t> </a:t>
            </a:r>
            <a:r>
              <a:rPr lang="en-US" sz="2800" b="1" dirty="0" err="1">
                <a:latin typeface="Times New Roman" panose="02020603050405020304" pitchFamily="18" charset="0"/>
                <a:cs typeface="Times New Roman" panose="02020603050405020304" pitchFamily="18" charset="0"/>
              </a:rPr>
              <a:t>lâu</a:t>
            </a:r>
            <a:r>
              <a:rPr lang="en-US" sz="2800" b="1" dirty="0">
                <a:latin typeface="Times New Roman" panose="02020603050405020304" pitchFamily="18" charset="0"/>
                <a:cs typeface="Times New Roman" panose="02020603050405020304" pitchFamily="18" charset="0"/>
              </a:rPr>
              <a:t> </a:t>
            </a:r>
            <a:r>
              <a:rPr lang="en-US" sz="2800" b="1" dirty="0" err="1">
                <a:latin typeface="Times New Roman" panose="02020603050405020304" pitchFamily="18" charset="0"/>
                <a:cs typeface="Times New Roman" panose="02020603050405020304" pitchFamily="18" charset="0"/>
              </a:rPr>
              <a:t>đời</a:t>
            </a:r>
            <a:endParaRPr lang="en-US" sz="2800" b="1" dirty="0">
              <a:latin typeface="Times New Roman" panose="02020603050405020304" pitchFamily="18" charset="0"/>
              <a:cs typeface="Times New Roman" panose="02020603050405020304" pitchFamily="18" charset="0"/>
            </a:endParaRPr>
          </a:p>
        </p:txBody>
      </p:sp>
      <p:sp>
        <p:nvSpPr>
          <p:cNvPr id="7" name="Arrow: Right 6">
            <a:extLst>
              <a:ext uri="{FF2B5EF4-FFF2-40B4-BE49-F238E27FC236}">
                <a16:creationId xmlns:a16="http://schemas.microsoft.com/office/drawing/2014/main" xmlns="" id="{2121B17E-9B0F-4E12-87E0-F69E5FE7BA0C}"/>
              </a:ext>
            </a:extLst>
          </p:cNvPr>
          <p:cNvSpPr/>
          <p:nvPr/>
        </p:nvSpPr>
        <p:spPr>
          <a:xfrm>
            <a:off x="6095784" y="1834292"/>
            <a:ext cx="1311165" cy="446838"/>
          </a:xfrm>
          <a:prstGeom prst="rightArrow">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Box 7">
            <a:extLst>
              <a:ext uri="{FF2B5EF4-FFF2-40B4-BE49-F238E27FC236}">
                <a16:creationId xmlns:a16="http://schemas.microsoft.com/office/drawing/2014/main" xmlns="" id="{AB326560-05F5-4D8E-A36C-CD6B1E094E17}"/>
              </a:ext>
            </a:extLst>
          </p:cNvPr>
          <p:cNvSpPr txBox="1"/>
          <p:nvPr/>
        </p:nvSpPr>
        <p:spPr>
          <a:xfrm>
            <a:off x="7620595" y="1785147"/>
            <a:ext cx="3239990" cy="523220"/>
          </a:xfrm>
          <a:prstGeom prst="rect">
            <a:avLst/>
          </a:prstGeom>
          <a:noFill/>
        </p:spPr>
        <p:txBody>
          <a:bodyPr wrap="none" rtlCol="0">
            <a:spAutoFit/>
          </a:bodyPr>
          <a:lstStyle/>
          <a:p>
            <a:r>
              <a:rPr lang="en-US" sz="2800" b="1" dirty="0" err="1">
                <a:latin typeface="Times New Roman" panose="02020603050405020304" pitchFamily="18" charset="0"/>
                <a:cs typeface="Times New Roman" panose="02020603050405020304" pitchFamily="18" charset="0"/>
              </a:rPr>
              <a:t>Cương</a:t>
            </a:r>
            <a:r>
              <a:rPr lang="en-US" sz="2800" b="1" dirty="0">
                <a:latin typeface="Times New Roman" panose="02020603050405020304" pitchFamily="18" charset="0"/>
                <a:cs typeface="Times New Roman" panose="02020603050405020304" pitchFamily="18" charset="0"/>
              </a:rPr>
              <a:t> </a:t>
            </a:r>
            <a:r>
              <a:rPr lang="en-US" sz="2800" b="1" dirty="0" err="1">
                <a:latin typeface="Times New Roman" panose="02020603050405020304" pitchFamily="18" charset="0"/>
                <a:cs typeface="Times New Roman" panose="02020603050405020304" pitchFamily="18" charset="0"/>
              </a:rPr>
              <a:t>vực</a:t>
            </a:r>
            <a:r>
              <a:rPr lang="en-US" sz="2800" b="1" dirty="0">
                <a:latin typeface="Times New Roman" panose="02020603050405020304" pitchFamily="18" charset="0"/>
                <a:cs typeface="Times New Roman" panose="02020603050405020304" pitchFamily="18" charset="0"/>
              </a:rPr>
              <a:t> </a:t>
            </a:r>
            <a:r>
              <a:rPr lang="en-US" sz="2800" b="1" dirty="0" err="1">
                <a:latin typeface="Times New Roman" panose="02020603050405020304" pitchFamily="18" charset="0"/>
                <a:cs typeface="Times New Roman" panose="02020603050405020304" pitchFamily="18" charset="0"/>
              </a:rPr>
              <a:t>lãnh</a:t>
            </a:r>
            <a:r>
              <a:rPr lang="en-US" sz="2800" b="1" dirty="0">
                <a:latin typeface="Times New Roman" panose="02020603050405020304" pitchFamily="18" charset="0"/>
                <a:cs typeface="Times New Roman" panose="02020603050405020304" pitchFamily="18" charset="0"/>
              </a:rPr>
              <a:t> </a:t>
            </a:r>
            <a:r>
              <a:rPr lang="en-US" sz="2800" b="1" dirty="0" err="1">
                <a:latin typeface="Times New Roman" panose="02020603050405020304" pitchFamily="18" charset="0"/>
                <a:cs typeface="Times New Roman" panose="02020603050405020304" pitchFamily="18" charset="0"/>
              </a:rPr>
              <a:t>thổ</a:t>
            </a:r>
            <a:endParaRPr lang="en-US" sz="2800" b="1" dirty="0">
              <a:latin typeface="Times New Roman" panose="02020603050405020304" pitchFamily="18" charset="0"/>
              <a:cs typeface="Times New Roman" panose="02020603050405020304" pitchFamily="18" charset="0"/>
            </a:endParaRPr>
          </a:p>
        </p:txBody>
      </p:sp>
      <p:sp>
        <p:nvSpPr>
          <p:cNvPr id="9" name="Arrow: Right 8">
            <a:extLst>
              <a:ext uri="{FF2B5EF4-FFF2-40B4-BE49-F238E27FC236}">
                <a16:creationId xmlns:a16="http://schemas.microsoft.com/office/drawing/2014/main" xmlns="" id="{77692401-FE22-4410-A19B-6034CEA31BA8}"/>
              </a:ext>
            </a:extLst>
          </p:cNvPr>
          <p:cNvSpPr/>
          <p:nvPr/>
        </p:nvSpPr>
        <p:spPr>
          <a:xfrm>
            <a:off x="6095999" y="2363352"/>
            <a:ext cx="1244957" cy="529750"/>
          </a:xfrm>
          <a:prstGeom prst="rightArrow">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TextBox 9">
            <a:extLst>
              <a:ext uri="{FF2B5EF4-FFF2-40B4-BE49-F238E27FC236}">
                <a16:creationId xmlns:a16="http://schemas.microsoft.com/office/drawing/2014/main" xmlns="" id="{516B4F01-76F8-496F-9043-DB960E7A9D40}"/>
              </a:ext>
            </a:extLst>
          </p:cNvPr>
          <p:cNvSpPr txBox="1"/>
          <p:nvPr/>
        </p:nvSpPr>
        <p:spPr>
          <a:xfrm>
            <a:off x="7672170" y="2356327"/>
            <a:ext cx="3193503" cy="523220"/>
          </a:xfrm>
          <a:prstGeom prst="rect">
            <a:avLst/>
          </a:prstGeom>
          <a:noFill/>
        </p:spPr>
        <p:txBody>
          <a:bodyPr wrap="none" rtlCol="0">
            <a:spAutoFit/>
          </a:bodyPr>
          <a:lstStyle/>
          <a:p>
            <a:r>
              <a:rPr lang="en-US" sz="2800" b="1" dirty="0" err="1">
                <a:latin typeface="Times New Roman" panose="02020603050405020304" pitchFamily="18" charset="0"/>
                <a:cs typeface="Times New Roman" panose="02020603050405020304" pitchFamily="18" charset="0"/>
              </a:rPr>
              <a:t>Phong</a:t>
            </a:r>
            <a:r>
              <a:rPr lang="en-US" sz="2800" b="1" dirty="0">
                <a:latin typeface="Times New Roman" panose="02020603050405020304" pitchFamily="18" charset="0"/>
                <a:cs typeface="Times New Roman" panose="02020603050405020304" pitchFamily="18" charset="0"/>
              </a:rPr>
              <a:t> </a:t>
            </a:r>
            <a:r>
              <a:rPr lang="en-US" sz="2800" b="1" dirty="0" err="1">
                <a:latin typeface="Times New Roman" panose="02020603050405020304" pitchFamily="18" charset="0"/>
                <a:cs typeface="Times New Roman" panose="02020603050405020304" pitchFamily="18" charset="0"/>
              </a:rPr>
              <a:t>tục</a:t>
            </a:r>
            <a:r>
              <a:rPr lang="en-US" sz="2800" b="1" dirty="0">
                <a:latin typeface="Times New Roman" panose="02020603050405020304" pitchFamily="18" charset="0"/>
                <a:cs typeface="Times New Roman" panose="02020603050405020304" pitchFamily="18" charset="0"/>
              </a:rPr>
              <a:t> </a:t>
            </a:r>
            <a:r>
              <a:rPr lang="en-US" sz="2800" b="1" dirty="0" err="1">
                <a:latin typeface="Times New Roman" panose="02020603050405020304" pitchFamily="18" charset="0"/>
                <a:cs typeface="Times New Roman" panose="02020603050405020304" pitchFamily="18" charset="0"/>
              </a:rPr>
              <a:t>tập</a:t>
            </a:r>
            <a:r>
              <a:rPr lang="en-US" sz="2800" b="1" dirty="0">
                <a:latin typeface="Times New Roman" panose="02020603050405020304" pitchFamily="18" charset="0"/>
                <a:cs typeface="Times New Roman" panose="02020603050405020304" pitchFamily="18" charset="0"/>
              </a:rPr>
              <a:t> </a:t>
            </a:r>
            <a:r>
              <a:rPr lang="en-US" sz="2800" b="1" dirty="0" err="1">
                <a:latin typeface="Times New Roman" panose="02020603050405020304" pitchFamily="18" charset="0"/>
                <a:cs typeface="Times New Roman" panose="02020603050405020304" pitchFamily="18" charset="0"/>
              </a:rPr>
              <a:t>quán</a:t>
            </a:r>
            <a:endParaRPr lang="en-US" sz="2800" b="1" dirty="0">
              <a:latin typeface="Times New Roman" panose="02020603050405020304" pitchFamily="18" charset="0"/>
              <a:cs typeface="Times New Roman" panose="02020603050405020304" pitchFamily="18" charset="0"/>
            </a:endParaRPr>
          </a:p>
        </p:txBody>
      </p:sp>
      <p:sp>
        <p:nvSpPr>
          <p:cNvPr id="11" name="Right Brace 10">
            <a:extLst>
              <a:ext uri="{FF2B5EF4-FFF2-40B4-BE49-F238E27FC236}">
                <a16:creationId xmlns:a16="http://schemas.microsoft.com/office/drawing/2014/main" xmlns="" id="{EDAF1371-D7C4-4618-9632-6EACBBF2832E}"/>
              </a:ext>
            </a:extLst>
          </p:cNvPr>
          <p:cNvSpPr/>
          <p:nvPr/>
        </p:nvSpPr>
        <p:spPr>
          <a:xfrm>
            <a:off x="6355830" y="2893102"/>
            <a:ext cx="794477" cy="1633928"/>
          </a:xfrm>
          <a:prstGeom prst="rightBrace">
            <a:avLst/>
          </a:prstGeom>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 name="Right Brace 11">
            <a:extLst>
              <a:ext uri="{FF2B5EF4-FFF2-40B4-BE49-F238E27FC236}">
                <a16:creationId xmlns:a16="http://schemas.microsoft.com/office/drawing/2014/main" xmlns="" id="{15BB8181-5E8C-4960-9B06-D2E3A96FD782}"/>
              </a:ext>
            </a:extLst>
          </p:cNvPr>
          <p:cNvSpPr/>
          <p:nvPr/>
        </p:nvSpPr>
        <p:spPr>
          <a:xfrm>
            <a:off x="6118013" y="3091559"/>
            <a:ext cx="404733" cy="2435734"/>
          </a:xfrm>
          <a:prstGeom prst="rightBrace">
            <a:avLst/>
          </a:prstGeom>
        </p:spPr>
        <p:style>
          <a:lnRef idx="1">
            <a:schemeClr val="dk1"/>
          </a:lnRef>
          <a:fillRef idx="0">
            <a:schemeClr val="dk1"/>
          </a:fillRef>
          <a:effectRef idx="0">
            <a:schemeClr val="dk1"/>
          </a:effectRef>
          <a:fontRef idx="minor">
            <a:schemeClr val="tx1"/>
          </a:fontRef>
        </p:style>
        <p:txBody>
          <a:bodyPr rtlCol="0" anchor="ctr"/>
          <a:lstStyle/>
          <a:p>
            <a:pPr algn="ctr"/>
            <a:endParaRPr lang="en-US">
              <a:ln w="0"/>
              <a:effectLst>
                <a:outerShdw blurRad="38100" dist="19050" dir="2700000" algn="tl" rotWithShape="0">
                  <a:schemeClr val="dk1">
                    <a:alpha val="40000"/>
                  </a:schemeClr>
                </a:outerShdw>
              </a:effectLst>
            </a:endParaRPr>
          </a:p>
        </p:txBody>
      </p:sp>
      <p:sp>
        <p:nvSpPr>
          <p:cNvPr id="13" name="Arrow: Right 12">
            <a:extLst>
              <a:ext uri="{FF2B5EF4-FFF2-40B4-BE49-F238E27FC236}">
                <a16:creationId xmlns:a16="http://schemas.microsoft.com/office/drawing/2014/main" xmlns="" id="{CFEEC5FE-933B-4392-9A31-89853B189D02}"/>
              </a:ext>
            </a:extLst>
          </p:cNvPr>
          <p:cNvSpPr/>
          <p:nvPr/>
        </p:nvSpPr>
        <p:spPr>
          <a:xfrm>
            <a:off x="6666710" y="4042398"/>
            <a:ext cx="738461" cy="484632"/>
          </a:xfrm>
          <a:prstGeom prst="rightArrow">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TextBox 13">
            <a:extLst>
              <a:ext uri="{FF2B5EF4-FFF2-40B4-BE49-F238E27FC236}">
                <a16:creationId xmlns:a16="http://schemas.microsoft.com/office/drawing/2014/main" xmlns="" id="{3E03E53C-910A-48EB-BE58-E989E899CD55}"/>
              </a:ext>
            </a:extLst>
          </p:cNvPr>
          <p:cNvSpPr txBox="1"/>
          <p:nvPr/>
        </p:nvSpPr>
        <p:spPr>
          <a:xfrm>
            <a:off x="7549135" y="3663583"/>
            <a:ext cx="4399723" cy="1384995"/>
          </a:xfrm>
          <a:prstGeom prst="rect">
            <a:avLst/>
          </a:prstGeom>
          <a:noFill/>
        </p:spPr>
        <p:txBody>
          <a:bodyPr wrap="square" rtlCol="0">
            <a:spAutoFit/>
          </a:bodyPr>
          <a:lstStyle/>
          <a:p>
            <a:r>
              <a:rPr lang="en-US" sz="2800" b="1" dirty="0" err="1">
                <a:latin typeface="Times New Roman" panose="02020603050405020304" pitchFamily="18" charset="0"/>
                <a:cs typeface="Times New Roman" panose="02020603050405020304" pitchFamily="18" charset="0"/>
              </a:rPr>
              <a:t>Lịch</a:t>
            </a:r>
            <a:r>
              <a:rPr lang="en-US" sz="2800" b="1" dirty="0">
                <a:latin typeface="Times New Roman" panose="02020603050405020304" pitchFamily="18" charset="0"/>
                <a:cs typeface="Times New Roman" panose="02020603050405020304" pitchFamily="18" charset="0"/>
              </a:rPr>
              <a:t> </a:t>
            </a:r>
            <a:r>
              <a:rPr lang="en-US" sz="2800" b="1" dirty="0" err="1">
                <a:latin typeface="Times New Roman" panose="02020603050405020304" pitchFamily="18" charset="0"/>
                <a:cs typeface="Times New Roman" panose="02020603050405020304" pitchFamily="18" charset="0"/>
              </a:rPr>
              <a:t>sử</a:t>
            </a:r>
            <a:r>
              <a:rPr lang="en-US" sz="2800" b="1" dirty="0">
                <a:latin typeface="Times New Roman" panose="02020603050405020304" pitchFamily="18" charset="0"/>
                <a:cs typeface="Times New Roman" panose="02020603050405020304" pitchFamily="18" charset="0"/>
              </a:rPr>
              <a:t> </a:t>
            </a:r>
            <a:r>
              <a:rPr lang="en-US" sz="2800" b="1" dirty="0" err="1">
                <a:latin typeface="Times New Roman" panose="02020603050405020304" pitchFamily="18" charset="0"/>
                <a:cs typeface="Times New Roman" panose="02020603050405020304" pitchFamily="18" charset="0"/>
              </a:rPr>
              <a:t>riêng</a:t>
            </a:r>
            <a:r>
              <a:rPr lang="en-US" sz="2800" b="1" dirty="0">
                <a:latin typeface="Times New Roman" panose="02020603050405020304" pitchFamily="18" charset="0"/>
                <a:cs typeface="Times New Roman" panose="02020603050405020304" pitchFamily="18" charset="0"/>
              </a:rPr>
              <a:t> </a:t>
            </a:r>
            <a:r>
              <a:rPr lang="en-US" sz="2800" b="1" dirty="0" err="1">
                <a:latin typeface="Times New Roman" panose="02020603050405020304" pitchFamily="18" charset="0"/>
                <a:cs typeface="Times New Roman" panose="02020603050405020304" pitchFamily="18" charset="0"/>
              </a:rPr>
              <a:t>với</a:t>
            </a:r>
            <a:r>
              <a:rPr lang="en-US" sz="2800" b="1" dirty="0">
                <a:latin typeface="Times New Roman" panose="02020603050405020304" pitchFamily="18" charset="0"/>
                <a:cs typeface="Times New Roman" panose="02020603050405020304" pitchFamily="18" charset="0"/>
              </a:rPr>
              <a:t> </a:t>
            </a:r>
            <a:r>
              <a:rPr lang="en-US" sz="2800" b="1" dirty="0" err="1">
                <a:latin typeface="Times New Roman" panose="02020603050405020304" pitchFamily="18" charset="0"/>
                <a:cs typeface="Times New Roman" panose="02020603050405020304" pitchFamily="18" charset="0"/>
              </a:rPr>
              <a:t>các</a:t>
            </a:r>
            <a:r>
              <a:rPr lang="en-US" sz="2800" b="1" dirty="0">
                <a:latin typeface="Times New Roman" panose="02020603050405020304" pitchFamily="18" charset="0"/>
                <a:cs typeface="Times New Roman" panose="02020603050405020304" pitchFamily="18" charset="0"/>
              </a:rPr>
              <a:t> </a:t>
            </a:r>
            <a:r>
              <a:rPr lang="en-US" sz="2800" b="1" dirty="0" err="1">
                <a:latin typeface="Times New Roman" panose="02020603050405020304" pitchFamily="18" charset="0"/>
                <a:cs typeface="Times New Roman" panose="02020603050405020304" pitchFamily="18" charset="0"/>
              </a:rPr>
              <a:t>triều</a:t>
            </a:r>
            <a:r>
              <a:rPr lang="en-US" sz="2800" b="1" dirty="0">
                <a:latin typeface="Times New Roman" panose="02020603050405020304" pitchFamily="18" charset="0"/>
                <a:cs typeface="Times New Roman" panose="02020603050405020304" pitchFamily="18" charset="0"/>
              </a:rPr>
              <a:t> </a:t>
            </a:r>
            <a:r>
              <a:rPr lang="en-US" sz="2800" b="1" dirty="0" err="1">
                <a:latin typeface="Times New Roman" panose="02020603050405020304" pitchFamily="18" charset="0"/>
                <a:cs typeface="Times New Roman" panose="02020603050405020304" pitchFamily="18" charset="0"/>
              </a:rPr>
              <a:t>đại</a:t>
            </a:r>
            <a:r>
              <a:rPr lang="en-US" sz="2800" b="1" dirty="0">
                <a:latin typeface="Times New Roman" panose="02020603050405020304" pitchFamily="18" charset="0"/>
                <a:cs typeface="Times New Roman" panose="02020603050405020304" pitchFamily="18" charset="0"/>
              </a:rPr>
              <a:t> </a:t>
            </a:r>
            <a:r>
              <a:rPr lang="en-US" sz="2800" b="1" dirty="0" err="1">
                <a:latin typeface="Times New Roman" panose="02020603050405020304" pitchFamily="18" charset="0"/>
                <a:cs typeface="Times New Roman" panose="02020603050405020304" pitchFamily="18" charset="0"/>
              </a:rPr>
              <a:t>tồn</a:t>
            </a:r>
            <a:r>
              <a:rPr lang="en-US" sz="2800" b="1" dirty="0">
                <a:latin typeface="Times New Roman" panose="02020603050405020304" pitchFamily="18" charset="0"/>
                <a:cs typeface="Times New Roman" panose="02020603050405020304" pitchFamily="18" charset="0"/>
              </a:rPr>
              <a:t> </a:t>
            </a:r>
            <a:r>
              <a:rPr lang="en-US" sz="2800" b="1" dirty="0" err="1">
                <a:latin typeface="Times New Roman" panose="02020603050405020304" pitchFamily="18" charset="0"/>
                <a:cs typeface="Times New Roman" panose="02020603050405020304" pitchFamily="18" charset="0"/>
              </a:rPr>
              <a:t>độc</a:t>
            </a:r>
            <a:r>
              <a:rPr lang="en-US" sz="2800" b="1" dirty="0">
                <a:latin typeface="Times New Roman" panose="02020603050405020304" pitchFamily="18" charset="0"/>
                <a:cs typeface="Times New Roman" panose="02020603050405020304" pitchFamily="18" charset="0"/>
              </a:rPr>
              <a:t> </a:t>
            </a:r>
            <a:r>
              <a:rPr lang="en-US" sz="2800" b="1" dirty="0" err="1">
                <a:latin typeface="Times New Roman" panose="02020603050405020304" pitchFamily="18" charset="0"/>
                <a:cs typeface="Times New Roman" panose="02020603050405020304" pitchFamily="18" charset="0"/>
              </a:rPr>
              <a:t>lập</a:t>
            </a:r>
            <a:r>
              <a:rPr lang="en-US" sz="2800" b="1" dirty="0">
                <a:latin typeface="Times New Roman" panose="02020603050405020304" pitchFamily="18" charset="0"/>
                <a:cs typeface="Times New Roman" panose="02020603050405020304" pitchFamily="18" charset="0"/>
              </a:rPr>
              <a:t> </a:t>
            </a:r>
            <a:r>
              <a:rPr lang="en-US" sz="2800" b="1" dirty="0" err="1">
                <a:latin typeface="Times New Roman" panose="02020603050405020304" pitchFamily="18" charset="0"/>
                <a:cs typeface="Times New Roman" panose="02020603050405020304" pitchFamily="18" charset="0"/>
              </a:rPr>
              <a:t>ngang</a:t>
            </a:r>
            <a:r>
              <a:rPr lang="en-US" sz="2800" b="1" dirty="0">
                <a:latin typeface="Times New Roman" panose="02020603050405020304" pitchFamily="18" charset="0"/>
                <a:cs typeface="Times New Roman" panose="02020603050405020304" pitchFamily="18" charset="0"/>
              </a:rPr>
              <a:t> </a:t>
            </a:r>
            <a:r>
              <a:rPr lang="en-US" sz="2800" b="1" dirty="0" err="1">
                <a:latin typeface="Times New Roman" panose="02020603050405020304" pitchFamily="18" charset="0"/>
                <a:cs typeface="Times New Roman" panose="02020603050405020304" pitchFamily="18" charset="0"/>
              </a:rPr>
              <a:t>hàng</a:t>
            </a:r>
            <a:r>
              <a:rPr lang="en-US" sz="2800" b="1" dirty="0">
                <a:latin typeface="Times New Roman" panose="02020603050405020304" pitchFamily="18" charset="0"/>
                <a:cs typeface="Times New Roman" panose="02020603050405020304" pitchFamily="18" charset="0"/>
              </a:rPr>
              <a:t> </a:t>
            </a:r>
            <a:r>
              <a:rPr lang="en-US" sz="2800" b="1" dirty="0" err="1">
                <a:latin typeface="Times New Roman" panose="02020603050405020304" pitchFamily="18" charset="0"/>
                <a:cs typeface="Times New Roman" panose="02020603050405020304" pitchFamily="18" charset="0"/>
              </a:rPr>
              <a:t>với</a:t>
            </a:r>
            <a:r>
              <a:rPr lang="en-US" sz="2800" b="1" dirty="0">
                <a:latin typeface="Times New Roman" panose="02020603050405020304" pitchFamily="18" charset="0"/>
                <a:cs typeface="Times New Roman" panose="02020603050405020304" pitchFamily="18" charset="0"/>
              </a:rPr>
              <a:t> </a:t>
            </a:r>
            <a:r>
              <a:rPr lang="en-US" sz="2800" b="1" dirty="0" err="1">
                <a:latin typeface="Times New Roman" panose="02020603050405020304" pitchFamily="18" charset="0"/>
                <a:cs typeface="Times New Roman" panose="02020603050405020304" pitchFamily="18" charset="0"/>
              </a:rPr>
              <a:t>Trung</a:t>
            </a:r>
            <a:r>
              <a:rPr lang="en-US" sz="2800" b="1" dirty="0">
                <a:latin typeface="Times New Roman" panose="02020603050405020304" pitchFamily="18" charset="0"/>
                <a:cs typeface="Times New Roman" panose="02020603050405020304" pitchFamily="18" charset="0"/>
              </a:rPr>
              <a:t> </a:t>
            </a:r>
            <a:r>
              <a:rPr lang="en-US" sz="2800" b="1" dirty="0" err="1">
                <a:latin typeface="Times New Roman" panose="02020603050405020304" pitchFamily="18" charset="0"/>
                <a:cs typeface="Times New Roman" panose="02020603050405020304" pitchFamily="18" charset="0"/>
              </a:rPr>
              <a:t>Hoa</a:t>
            </a:r>
            <a:endParaRPr lang="en-US" sz="2800" b="1" dirty="0">
              <a:latin typeface="Times New Roman" panose="02020603050405020304" pitchFamily="18" charset="0"/>
              <a:cs typeface="Times New Roman" panose="02020603050405020304" pitchFamily="18" charset="0"/>
            </a:endParaRPr>
          </a:p>
        </p:txBody>
      </p:sp>
      <p:sp>
        <p:nvSpPr>
          <p:cNvPr id="15" name="Arrow: Right 14">
            <a:extLst>
              <a:ext uri="{FF2B5EF4-FFF2-40B4-BE49-F238E27FC236}">
                <a16:creationId xmlns:a16="http://schemas.microsoft.com/office/drawing/2014/main" xmlns="" id="{7F4B76C2-D86A-4819-91EE-B88E73B2C90F}"/>
              </a:ext>
            </a:extLst>
          </p:cNvPr>
          <p:cNvSpPr/>
          <p:nvPr/>
        </p:nvSpPr>
        <p:spPr>
          <a:xfrm>
            <a:off x="6171899" y="6245227"/>
            <a:ext cx="978408" cy="484632"/>
          </a:xfrm>
          <a:prstGeom prst="rightArrow">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TextBox 15">
            <a:extLst>
              <a:ext uri="{FF2B5EF4-FFF2-40B4-BE49-F238E27FC236}">
                <a16:creationId xmlns:a16="http://schemas.microsoft.com/office/drawing/2014/main" xmlns="" id="{526C2287-C043-42AA-B484-4C748B4C9883}"/>
              </a:ext>
            </a:extLst>
          </p:cNvPr>
          <p:cNvSpPr txBox="1"/>
          <p:nvPr/>
        </p:nvSpPr>
        <p:spPr>
          <a:xfrm>
            <a:off x="7416469" y="6245227"/>
            <a:ext cx="3958135" cy="523220"/>
          </a:xfrm>
          <a:prstGeom prst="rect">
            <a:avLst/>
          </a:prstGeom>
          <a:noFill/>
        </p:spPr>
        <p:txBody>
          <a:bodyPr wrap="none" rtlCol="0">
            <a:spAutoFit/>
          </a:bodyPr>
          <a:lstStyle/>
          <a:p>
            <a:r>
              <a:rPr lang="en-US" sz="2800" b="1" dirty="0" err="1">
                <a:latin typeface="Times New Roman" panose="02020603050405020304" pitchFamily="18" charset="0"/>
                <a:cs typeface="Times New Roman" panose="02020603050405020304" pitchFamily="18" charset="0"/>
              </a:rPr>
              <a:t>Giống</a:t>
            </a:r>
            <a:r>
              <a:rPr lang="en-US" sz="2800" b="1" dirty="0">
                <a:latin typeface="Times New Roman" panose="02020603050405020304" pitchFamily="18" charset="0"/>
                <a:cs typeface="Times New Roman" panose="02020603050405020304" pitchFamily="18" charset="0"/>
              </a:rPr>
              <a:t> </a:t>
            </a:r>
            <a:r>
              <a:rPr lang="en-US" sz="2800" b="1" dirty="0" err="1">
                <a:latin typeface="Times New Roman" panose="02020603050405020304" pitchFamily="18" charset="0"/>
                <a:cs typeface="Times New Roman" panose="02020603050405020304" pitchFamily="18" charset="0"/>
              </a:rPr>
              <a:t>nòi</a:t>
            </a:r>
            <a:r>
              <a:rPr lang="en-US" sz="2800" b="1" dirty="0">
                <a:latin typeface="Times New Roman" panose="02020603050405020304" pitchFamily="18" charset="0"/>
                <a:cs typeface="Times New Roman" panose="02020603050405020304" pitchFamily="18" charset="0"/>
              </a:rPr>
              <a:t> </a:t>
            </a:r>
            <a:r>
              <a:rPr lang="en-US" sz="2800" b="1" dirty="0" err="1">
                <a:latin typeface="Times New Roman" panose="02020603050405020304" pitchFamily="18" charset="0"/>
                <a:cs typeface="Times New Roman" panose="02020603050405020304" pitchFamily="18" charset="0"/>
              </a:rPr>
              <a:t>nhiều</a:t>
            </a:r>
            <a:r>
              <a:rPr lang="en-US" sz="2800" b="1" dirty="0">
                <a:latin typeface="Times New Roman" panose="02020603050405020304" pitchFamily="18" charset="0"/>
                <a:cs typeface="Times New Roman" panose="02020603050405020304" pitchFamily="18" charset="0"/>
              </a:rPr>
              <a:t> </a:t>
            </a:r>
            <a:r>
              <a:rPr lang="en-US" sz="2800" b="1" dirty="0" err="1">
                <a:latin typeface="Times New Roman" panose="02020603050405020304" pitchFamily="18" charset="0"/>
                <a:cs typeface="Times New Roman" panose="02020603050405020304" pitchFamily="18" charset="0"/>
              </a:rPr>
              <a:t>hào</a:t>
            </a:r>
            <a:r>
              <a:rPr lang="en-US" sz="2800" b="1" dirty="0">
                <a:latin typeface="Times New Roman" panose="02020603050405020304" pitchFamily="18" charset="0"/>
                <a:cs typeface="Times New Roman" panose="02020603050405020304" pitchFamily="18" charset="0"/>
              </a:rPr>
              <a:t> </a:t>
            </a:r>
            <a:r>
              <a:rPr lang="en-US" sz="2800" b="1" dirty="0" err="1">
                <a:latin typeface="Times New Roman" panose="02020603050405020304" pitchFamily="18" charset="0"/>
                <a:cs typeface="Times New Roman" panose="02020603050405020304" pitchFamily="18" charset="0"/>
              </a:rPr>
              <a:t>kiệt</a:t>
            </a:r>
            <a:endParaRPr lang="en-US" sz="2800" b="1" dirty="0">
              <a:latin typeface="Times New Roman" panose="02020603050405020304" pitchFamily="18" charset="0"/>
              <a:cs typeface="Times New Roman" panose="02020603050405020304" pitchFamily="18" charset="0"/>
            </a:endParaRPr>
          </a:p>
        </p:txBody>
      </p:sp>
      <p:sp>
        <p:nvSpPr>
          <p:cNvPr id="17" name="TextBox 16">
            <a:extLst>
              <a:ext uri="{FF2B5EF4-FFF2-40B4-BE49-F238E27FC236}">
                <a16:creationId xmlns:a16="http://schemas.microsoft.com/office/drawing/2014/main" xmlns="" id="{CC21661F-6C5E-4DEF-BC8D-8A3773AE6D63}"/>
              </a:ext>
            </a:extLst>
          </p:cNvPr>
          <p:cNvSpPr txBox="1"/>
          <p:nvPr/>
        </p:nvSpPr>
        <p:spPr>
          <a:xfrm>
            <a:off x="290886" y="150749"/>
            <a:ext cx="9965562" cy="523220"/>
          </a:xfrm>
          <a:prstGeom prst="rect">
            <a:avLst/>
          </a:prstGeom>
          <a:noFill/>
        </p:spPr>
        <p:txBody>
          <a:bodyPr wrap="square" rtlCol="0">
            <a:spAutoFit/>
          </a:bodyPr>
          <a:lstStyle/>
          <a:p>
            <a:pPr marL="285750" indent="-285750">
              <a:buFont typeface="Wingdings" panose="05000000000000000000" pitchFamily="2" charset="2"/>
              <a:buChar char="v"/>
            </a:pPr>
            <a:r>
              <a:rPr lang="en-US" sz="2800" b="1" dirty="0" smtClean="0">
                <a:latin typeface="Times New Roman" panose="02020603050405020304" pitchFamily="18" charset="0"/>
                <a:cs typeface="Times New Roman" panose="02020603050405020304" pitchFamily="18" charset="0"/>
              </a:rPr>
              <a:t> </a:t>
            </a:r>
            <a:r>
              <a:rPr lang="en-US" sz="2800" b="1" dirty="0" err="1" smtClean="0">
                <a:latin typeface="Times New Roman" panose="02020603050405020304" pitchFamily="18" charset="0"/>
                <a:cs typeface="Times New Roman" panose="02020603050405020304" pitchFamily="18" charset="0"/>
              </a:rPr>
              <a:t>Chân</a:t>
            </a:r>
            <a:r>
              <a:rPr lang="en-US" sz="2800" b="1" dirty="0" smtClean="0">
                <a:latin typeface="Times New Roman" panose="02020603050405020304" pitchFamily="18" charset="0"/>
                <a:cs typeface="Times New Roman" panose="02020603050405020304" pitchFamily="18" charset="0"/>
              </a:rPr>
              <a:t> </a:t>
            </a:r>
            <a:r>
              <a:rPr lang="en-US" sz="2800" b="1" dirty="0" err="1">
                <a:latin typeface="Times New Roman" panose="02020603050405020304" pitchFamily="18" charset="0"/>
                <a:cs typeface="Times New Roman" panose="02020603050405020304" pitchFamily="18" charset="0"/>
              </a:rPr>
              <a:t>lí</a:t>
            </a:r>
            <a:r>
              <a:rPr lang="en-US" sz="2800" b="1" dirty="0">
                <a:latin typeface="Times New Roman" panose="02020603050405020304" pitchFamily="18" charset="0"/>
                <a:cs typeface="Times New Roman" panose="02020603050405020304" pitchFamily="18" charset="0"/>
              </a:rPr>
              <a:t> </a:t>
            </a:r>
            <a:r>
              <a:rPr lang="en-US" sz="2800" b="1" dirty="0" err="1">
                <a:latin typeface="Times New Roman" panose="02020603050405020304" pitchFamily="18" charset="0"/>
                <a:cs typeface="Times New Roman" panose="02020603050405020304" pitchFamily="18" charset="0"/>
              </a:rPr>
              <a:t>khách</a:t>
            </a:r>
            <a:r>
              <a:rPr lang="en-US" sz="2800" b="1" dirty="0">
                <a:latin typeface="Times New Roman" panose="02020603050405020304" pitchFamily="18" charset="0"/>
                <a:cs typeface="Times New Roman" panose="02020603050405020304" pitchFamily="18" charset="0"/>
              </a:rPr>
              <a:t> </a:t>
            </a:r>
            <a:r>
              <a:rPr lang="en-US" sz="2800" b="1" dirty="0" err="1">
                <a:latin typeface="Times New Roman" panose="02020603050405020304" pitchFamily="18" charset="0"/>
                <a:cs typeface="Times New Roman" panose="02020603050405020304" pitchFamily="18" charset="0"/>
              </a:rPr>
              <a:t>quan</a:t>
            </a:r>
            <a:r>
              <a:rPr lang="en-US" sz="2800" b="1" dirty="0">
                <a:latin typeface="Times New Roman" panose="02020603050405020304" pitchFamily="18" charset="0"/>
                <a:cs typeface="Times New Roman" panose="02020603050405020304" pitchFamily="18" charset="0"/>
              </a:rPr>
              <a:t> </a:t>
            </a:r>
            <a:r>
              <a:rPr lang="en-US" sz="2800" b="1" dirty="0" err="1">
                <a:latin typeface="Times New Roman" panose="02020603050405020304" pitchFamily="18" charset="0"/>
                <a:cs typeface="Times New Roman" panose="02020603050405020304" pitchFamily="18" charset="0"/>
              </a:rPr>
              <a:t>về</a:t>
            </a:r>
            <a:r>
              <a:rPr lang="en-US" sz="2800" b="1" dirty="0">
                <a:latin typeface="Times New Roman" panose="02020603050405020304" pitchFamily="18" charset="0"/>
                <a:cs typeface="Times New Roman" panose="02020603050405020304" pitchFamily="18" charset="0"/>
              </a:rPr>
              <a:t> </a:t>
            </a:r>
            <a:r>
              <a:rPr lang="en-US" sz="2800" b="1" dirty="0" err="1">
                <a:latin typeface="Times New Roman" panose="02020603050405020304" pitchFamily="18" charset="0"/>
                <a:cs typeface="Times New Roman" panose="02020603050405020304" pitchFamily="18" charset="0"/>
              </a:rPr>
              <a:t>độc</a:t>
            </a:r>
            <a:r>
              <a:rPr lang="en-US" sz="2800" b="1" dirty="0">
                <a:latin typeface="Times New Roman" panose="02020603050405020304" pitchFamily="18" charset="0"/>
                <a:cs typeface="Times New Roman" panose="02020603050405020304" pitchFamily="18" charset="0"/>
              </a:rPr>
              <a:t> </a:t>
            </a:r>
            <a:r>
              <a:rPr lang="en-US" sz="2800" b="1" dirty="0" err="1">
                <a:latin typeface="Times New Roman" panose="02020603050405020304" pitchFamily="18" charset="0"/>
                <a:cs typeface="Times New Roman" panose="02020603050405020304" pitchFamily="18" charset="0"/>
              </a:rPr>
              <a:t>lập</a:t>
            </a:r>
            <a:r>
              <a:rPr lang="en-US" sz="2800" b="1" dirty="0">
                <a:latin typeface="Times New Roman" panose="02020603050405020304" pitchFamily="18" charset="0"/>
                <a:cs typeface="Times New Roman" panose="02020603050405020304" pitchFamily="18" charset="0"/>
              </a:rPr>
              <a:t> </a:t>
            </a:r>
            <a:r>
              <a:rPr lang="en-US" sz="2800" b="1" dirty="0" err="1">
                <a:latin typeface="Times New Roman" panose="02020603050405020304" pitchFamily="18" charset="0"/>
                <a:cs typeface="Times New Roman" panose="02020603050405020304" pitchFamily="18" charset="0"/>
              </a:rPr>
              <a:t>chủ</a:t>
            </a:r>
            <a:r>
              <a:rPr lang="en-US" sz="2800" b="1" dirty="0">
                <a:latin typeface="Times New Roman" panose="02020603050405020304" pitchFamily="18" charset="0"/>
                <a:cs typeface="Times New Roman" panose="02020603050405020304" pitchFamily="18" charset="0"/>
              </a:rPr>
              <a:t> </a:t>
            </a:r>
            <a:r>
              <a:rPr lang="en-US" sz="2800" b="1" dirty="0" err="1">
                <a:latin typeface="Times New Roman" panose="02020603050405020304" pitchFamily="18" charset="0"/>
                <a:cs typeface="Times New Roman" panose="02020603050405020304" pitchFamily="18" charset="0"/>
              </a:rPr>
              <a:t>quyền</a:t>
            </a:r>
            <a:r>
              <a:rPr lang="en-US" sz="2800" b="1" dirty="0">
                <a:latin typeface="Times New Roman" panose="02020603050405020304" pitchFamily="18" charset="0"/>
                <a:cs typeface="Times New Roman" panose="02020603050405020304" pitchFamily="18" charset="0"/>
              </a:rPr>
              <a:t> </a:t>
            </a:r>
            <a:r>
              <a:rPr lang="en-US" sz="2800" b="1" dirty="0" err="1">
                <a:latin typeface="Times New Roman" panose="02020603050405020304" pitchFamily="18" charset="0"/>
                <a:cs typeface="Times New Roman" panose="02020603050405020304" pitchFamily="18" charset="0"/>
              </a:rPr>
              <a:t>của</a:t>
            </a:r>
            <a:r>
              <a:rPr lang="en-US" sz="2800" b="1" dirty="0">
                <a:latin typeface="Times New Roman" panose="02020603050405020304" pitchFamily="18" charset="0"/>
                <a:cs typeface="Times New Roman" panose="02020603050405020304" pitchFamily="18" charset="0"/>
              </a:rPr>
              <a:t> </a:t>
            </a:r>
            <a:r>
              <a:rPr lang="en-US" sz="2800" b="1" dirty="0" err="1">
                <a:latin typeface="Times New Roman" panose="02020603050405020304" pitchFamily="18" charset="0"/>
                <a:cs typeface="Times New Roman" panose="02020603050405020304" pitchFamily="18" charset="0"/>
              </a:rPr>
              <a:t>nước</a:t>
            </a:r>
            <a:r>
              <a:rPr lang="en-US" sz="2800" b="1" dirty="0">
                <a:latin typeface="Times New Roman" panose="02020603050405020304" pitchFamily="18" charset="0"/>
                <a:cs typeface="Times New Roman" panose="02020603050405020304" pitchFamily="18" charset="0"/>
              </a:rPr>
              <a:t> ta</a:t>
            </a:r>
          </a:p>
        </p:txBody>
      </p:sp>
    </p:spTree>
    <p:extLst>
      <p:ext uri="{BB962C8B-B14F-4D97-AF65-F5344CB8AC3E}">
        <p14:creationId xmlns:p14="http://schemas.microsoft.com/office/powerpoint/2010/main" val="249778502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grpId="0" nodeType="click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barn(inVertical)">
                                      <p:cBhvr>
                                        <p:cTn id="12" dur="500"/>
                                        <p:tgtEl>
                                          <p:spTgt spid="4"/>
                                        </p:tgtEl>
                                      </p:cBhvr>
                                    </p:animEffect>
                                  </p:childTnLst>
                                </p:cTn>
                              </p:par>
                            </p:childTnLst>
                          </p:cTn>
                        </p:par>
                      </p:childTnLst>
                    </p:cTn>
                  </p:par>
                  <p:par>
                    <p:cTn id="13" fill="hold">
                      <p:stCondLst>
                        <p:cond delay="indefinite"/>
                      </p:stCondLst>
                      <p:childTnLst>
                        <p:par>
                          <p:cTn id="14" fill="hold">
                            <p:stCondLst>
                              <p:cond delay="0"/>
                            </p:stCondLst>
                            <p:childTnLst>
                              <p:par>
                                <p:cTn id="15" presetID="16" presetClass="entr" presetSubtype="21" fill="hold" grpId="0" nodeType="clickEffect">
                                  <p:stCondLst>
                                    <p:cond delay="0"/>
                                  </p:stCondLst>
                                  <p:childTnLst>
                                    <p:set>
                                      <p:cBhvr>
                                        <p:cTn id="16" dur="1" fill="hold">
                                          <p:stCondLst>
                                            <p:cond delay="0"/>
                                          </p:stCondLst>
                                        </p:cTn>
                                        <p:tgtEl>
                                          <p:spTgt spid="5"/>
                                        </p:tgtEl>
                                        <p:attrNameLst>
                                          <p:attrName>style.visibility</p:attrName>
                                        </p:attrNameLst>
                                      </p:cBhvr>
                                      <p:to>
                                        <p:strVal val="visible"/>
                                      </p:to>
                                    </p:set>
                                    <p:animEffect transition="in" filter="barn(inVertical)">
                                      <p:cBhvr>
                                        <p:cTn id="17" dur="500"/>
                                        <p:tgtEl>
                                          <p:spTgt spid="5"/>
                                        </p:tgtEl>
                                      </p:cBhvr>
                                    </p:animEffect>
                                  </p:childTnLst>
                                </p:cTn>
                              </p:par>
                            </p:childTnLst>
                          </p:cTn>
                        </p:par>
                      </p:childTnLst>
                    </p:cTn>
                  </p:par>
                  <p:par>
                    <p:cTn id="18" fill="hold">
                      <p:stCondLst>
                        <p:cond delay="indefinite"/>
                      </p:stCondLst>
                      <p:childTnLst>
                        <p:par>
                          <p:cTn id="19" fill="hold">
                            <p:stCondLst>
                              <p:cond delay="0"/>
                            </p:stCondLst>
                            <p:childTnLst>
                              <p:par>
                                <p:cTn id="20" presetID="16" presetClass="entr" presetSubtype="21" fill="hold" grpId="0" nodeType="clickEffect">
                                  <p:stCondLst>
                                    <p:cond delay="0"/>
                                  </p:stCondLst>
                                  <p:childTnLst>
                                    <p:set>
                                      <p:cBhvr>
                                        <p:cTn id="21" dur="1" fill="hold">
                                          <p:stCondLst>
                                            <p:cond delay="0"/>
                                          </p:stCondLst>
                                        </p:cTn>
                                        <p:tgtEl>
                                          <p:spTgt spid="6"/>
                                        </p:tgtEl>
                                        <p:attrNameLst>
                                          <p:attrName>style.visibility</p:attrName>
                                        </p:attrNameLst>
                                      </p:cBhvr>
                                      <p:to>
                                        <p:strVal val="visible"/>
                                      </p:to>
                                    </p:set>
                                    <p:animEffect transition="in" filter="barn(inVertical)">
                                      <p:cBhvr>
                                        <p:cTn id="22" dur="500"/>
                                        <p:tgtEl>
                                          <p:spTgt spid="6"/>
                                        </p:tgtEl>
                                      </p:cBhvr>
                                    </p:animEffect>
                                  </p:childTnLst>
                                </p:cTn>
                              </p:par>
                            </p:childTnLst>
                          </p:cTn>
                        </p:par>
                      </p:childTnLst>
                    </p:cTn>
                  </p:par>
                  <p:par>
                    <p:cTn id="23" fill="hold">
                      <p:stCondLst>
                        <p:cond delay="indefinite"/>
                      </p:stCondLst>
                      <p:childTnLst>
                        <p:par>
                          <p:cTn id="24" fill="hold">
                            <p:stCondLst>
                              <p:cond delay="0"/>
                            </p:stCondLst>
                            <p:childTnLst>
                              <p:par>
                                <p:cTn id="25" presetID="16" presetClass="entr" presetSubtype="21" fill="hold" grpId="0" nodeType="clickEffect">
                                  <p:stCondLst>
                                    <p:cond delay="0"/>
                                  </p:stCondLst>
                                  <p:childTnLst>
                                    <p:set>
                                      <p:cBhvr>
                                        <p:cTn id="26" dur="1" fill="hold">
                                          <p:stCondLst>
                                            <p:cond delay="0"/>
                                          </p:stCondLst>
                                        </p:cTn>
                                        <p:tgtEl>
                                          <p:spTgt spid="7"/>
                                        </p:tgtEl>
                                        <p:attrNameLst>
                                          <p:attrName>style.visibility</p:attrName>
                                        </p:attrNameLst>
                                      </p:cBhvr>
                                      <p:to>
                                        <p:strVal val="visible"/>
                                      </p:to>
                                    </p:set>
                                    <p:animEffect transition="in" filter="barn(inVertical)">
                                      <p:cBhvr>
                                        <p:cTn id="27" dur="500"/>
                                        <p:tgtEl>
                                          <p:spTgt spid="7"/>
                                        </p:tgtEl>
                                      </p:cBhvr>
                                    </p:animEffect>
                                  </p:childTnLst>
                                </p:cTn>
                              </p:par>
                            </p:childTnLst>
                          </p:cTn>
                        </p:par>
                      </p:childTnLst>
                    </p:cTn>
                  </p:par>
                  <p:par>
                    <p:cTn id="28" fill="hold">
                      <p:stCondLst>
                        <p:cond delay="indefinite"/>
                      </p:stCondLst>
                      <p:childTnLst>
                        <p:par>
                          <p:cTn id="29" fill="hold">
                            <p:stCondLst>
                              <p:cond delay="0"/>
                            </p:stCondLst>
                            <p:childTnLst>
                              <p:par>
                                <p:cTn id="30" presetID="16" presetClass="entr" presetSubtype="21" fill="hold" grpId="0" nodeType="clickEffect">
                                  <p:stCondLst>
                                    <p:cond delay="0"/>
                                  </p:stCondLst>
                                  <p:childTnLst>
                                    <p:set>
                                      <p:cBhvr>
                                        <p:cTn id="31" dur="1" fill="hold">
                                          <p:stCondLst>
                                            <p:cond delay="0"/>
                                          </p:stCondLst>
                                        </p:cTn>
                                        <p:tgtEl>
                                          <p:spTgt spid="8"/>
                                        </p:tgtEl>
                                        <p:attrNameLst>
                                          <p:attrName>style.visibility</p:attrName>
                                        </p:attrNameLst>
                                      </p:cBhvr>
                                      <p:to>
                                        <p:strVal val="visible"/>
                                      </p:to>
                                    </p:set>
                                    <p:animEffect transition="in" filter="barn(inVertical)">
                                      <p:cBhvr>
                                        <p:cTn id="32" dur="500"/>
                                        <p:tgtEl>
                                          <p:spTgt spid="8"/>
                                        </p:tgtEl>
                                      </p:cBhvr>
                                    </p:animEffect>
                                  </p:childTnLst>
                                </p:cTn>
                              </p:par>
                            </p:childTnLst>
                          </p:cTn>
                        </p:par>
                      </p:childTnLst>
                    </p:cTn>
                  </p:par>
                  <p:par>
                    <p:cTn id="33" fill="hold">
                      <p:stCondLst>
                        <p:cond delay="indefinite"/>
                      </p:stCondLst>
                      <p:childTnLst>
                        <p:par>
                          <p:cTn id="34" fill="hold">
                            <p:stCondLst>
                              <p:cond delay="0"/>
                            </p:stCondLst>
                            <p:childTnLst>
                              <p:par>
                                <p:cTn id="35" presetID="16" presetClass="entr" presetSubtype="21" fill="hold" grpId="0" nodeType="clickEffect">
                                  <p:stCondLst>
                                    <p:cond delay="0"/>
                                  </p:stCondLst>
                                  <p:childTnLst>
                                    <p:set>
                                      <p:cBhvr>
                                        <p:cTn id="36" dur="1" fill="hold">
                                          <p:stCondLst>
                                            <p:cond delay="0"/>
                                          </p:stCondLst>
                                        </p:cTn>
                                        <p:tgtEl>
                                          <p:spTgt spid="9"/>
                                        </p:tgtEl>
                                        <p:attrNameLst>
                                          <p:attrName>style.visibility</p:attrName>
                                        </p:attrNameLst>
                                      </p:cBhvr>
                                      <p:to>
                                        <p:strVal val="visible"/>
                                      </p:to>
                                    </p:set>
                                    <p:animEffect transition="in" filter="barn(inVertical)">
                                      <p:cBhvr>
                                        <p:cTn id="37" dur="500"/>
                                        <p:tgtEl>
                                          <p:spTgt spid="9"/>
                                        </p:tgtEl>
                                      </p:cBhvr>
                                    </p:animEffect>
                                  </p:childTnLst>
                                </p:cTn>
                              </p:par>
                            </p:childTnLst>
                          </p:cTn>
                        </p:par>
                      </p:childTnLst>
                    </p:cTn>
                  </p:par>
                  <p:par>
                    <p:cTn id="38" fill="hold">
                      <p:stCondLst>
                        <p:cond delay="indefinite"/>
                      </p:stCondLst>
                      <p:childTnLst>
                        <p:par>
                          <p:cTn id="39" fill="hold">
                            <p:stCondLst>
                              <p:cond delay="0"/>
                            </p:stCondLst>
                            <p:childTnLst>
                              <p:par>
                                <p:cTn id="40" presetID="16" presetClass="entr" presetSubtype="21" fill="hold" grpId="0" nodeType="clickEffect">
                                  <p:stCondLst>
                                    <p:cond delay="0"/>
                                  </p:stCondLst>
                                  <p:childTnLst>
                                    <p:set>
                                      <p:cBhvr>
                                        <p:cTn id="41" dur="1" fill="hold">
                                          <p:stCondLst>
                                            <p:cond delay="0"/>
                                          </p:stCondLst>
                                        </p:cTn>
                                        <p:tgtEl>
                                          <p:spTgt spid="10"/>
                                        </p:tgtEl>
                                        <p:attrNameLst>
                                          <p:attrName>style.visibility</p:attrName>
                                        </p:attrNameLst>
                                      </p:cBhvr>
                                      <p:to>
                                        <p:strVal val="visible"/>
                                      </p:to>
                                    </p:set>
                                    <p:animEffect transition="in" filter="barn(inVertical)">
                                      <p:cBhvr>
                                        <p:cTn id="42" dur="500"/>
                                        <p:tgtEl>
                                          <p:spTgt spid="10"/>
                                        </p:tgtEl>
                                      </p:cBhvr>
                                    </p:animEffect>
                                  </p:childTnLst>
                                </p:cTn>
                              </p:par>
                            </p:childTnLst>
                          </p:cTn>
                        </p:par>
                      </p:childTnLst>
                    </p:cTn>
                  </p:par>
                  <p:par>
                    <p:cTn id="43" fill="hold">
                      <p:stCondLst>
                        <p:cond delay="indefinite"/>
                      </p:stCondLst>
                      <p:childTnLst>
                        <p:par>
                          <p:cTn id="44" fill="hold">
                            <p:stCondLst>
                              <p:cond delay="0"/>
                            </p:stCondLst>
                            <p:childTnLst>
                              <p:par>
                                <p:cTn id="45" presetID="16" presetClass="entr" presetSubtype="21" fill="hold" grpId="0" nodeType="clickEffect">
                                  <p:stCondLst>
                                    <p:cond delay="0"/>
                                  </p:stCondLst>
                                  <p:childTnLst>
                                    <p:set>
                                      <p:cBhvr>
                                        <p:cTn id="46" dur="1" fill="hold">
                                          <p:stCondLst>
                                            <p:cond delay="0"/>
                                          </p:stCondLst>
                                        </p:cTn>
                                        <p:tgtEl>
                                          <p:spTgt spid="12"/>
                                        </p:tgtEl>
                                        <p:attrNameLst>
                                          <p:attrName>style.visibility</p:attrName>
                                        </p:attrNameLst>
                                      </p:cBhvr>
                                      <p:to>
                                        <p:strVal val="visible"/>
                                      </p:to>
                                    </p:set>
                                    <p:animEffect transition="in" filter="barn(inVertical)">
                                      <p:cBhvr>
                                        <p:cTn id="47" dur="500"/>
                                        <p:tgtEl>
                                          <p:spTgt spid="12"/>
                                        </p:tgtEl>
                                      </p:cBhvr>
                                    </p:animEffect>
                                  </p:childTnLst>
                                </p:cTn>
                              </p:par>
                            </p:childTnLst>
                          </p:cTn>
                        </p:par>
                      </p:childTnLst>
                    </p:cTn>
                  </p:par>
                  <p:par>
                    <p:cTn id="48" fill="hold">
                      <p:stCondLst>
                        <p:cond delay="indefinite"/>
                      </p:stCondLst>
                      <p:childTnLst>
                        <p:par>
                          <p:cTn id="49" fill="hold">
                            <p:stCondLst>
                              <p:cond delay="0"/>
                            </p:stCondLst>
                            <p:childTnLst>
                              <p:par>
                                <p:cTn id="50" presetID="53" presetClass="entr" presetSubtype="16" fill="hold" grpId="0" nodeType="clickEffect">
                                  <p:stCondLst>
                                    <p:cond delay="0"/>
                                  </p:stCondLst>
                                  <p:childTnLst>
                                    <p:set>
                                      <p:cBhvr>
                                        <p:cTn id="51" dur="1" fill="hold">
                                          <p:stCondLst>
                                            <p:cond delay="0"/>
                                          </p:stCondLst>
                                        </p:cTn>
                                        <p:tgtEl>
                                          <p:spTgt spid="11"/>
                                        </p:tgtEl>
                                        <p:attrNameLst>
                                          <p:attrName>style.visibility</p:attrName>
                                        </p:attrNameLst>
                                      </p:cBhvr>
                                      <p:to>
                                        <p:strVal val="visible"/>
                                      </p:to>
                                    </p:set>
                                    <p:anim calcmode="lin" valueType="num">
                                      <p:cBhvr>
                                        <p:cTn id="52" dur="500" fill="hold"/>
                                        <p:tgtEl>
                                          <p:spTgt spid="11"/>
                                        </p:tgtEl>
                                        <p:attrNameLst>
                                          <p:attrName>ppt_w</p:attrName>
                                        </p:attrNameLst>
                                      </p:cBhvr>
                                      <p:tavLst>
                                        <p:tav tm="0">
                                          <p:val>
                                            <p:fltVal val="0"/>
                                          </p:val>
                                        </p:tav>
                                        <p:tav tm="100000">
                                          <p:val>
                                            <p:strVal val="#ppt_w"/>
                                          </p:val>
                                        </p:tav>
                                      </p:tavLst>
                                    </p:anim>
                                    <p:anim calcmode="lin" valueType="num">
                                      <p:cBhvr>
                                        <p:cTn id="53" dur="500" fill="hold"/>
                                        <p:tgtEl>
                                          <p:spTgt spid="11"/>
                                        </p:tgtEl>
                                        <p:attrNameLst>
                                          <p:attrName>ppt_h</p:attrName>
                                        </p:attrNameLst>
                                      </p:cBhvr>
                                      <p:tavLst>
                                        <p:tav tm="0">
                                          <p:val>
                                            <p:fltVal val="0"/>
                                          </p:val>
                                        </p:tav>
                                        <p:tav tm="100000">
                                          <p:val>
                                            <p:strVal val="#ppt_h"/>
                                          </p:val>
                                        </p:tav>
                                      </p:tavLst>
                                    </p:anim>
                                    <p:animEffect transition="in" filter="fade">
                                      <p:cBhvr>
                                        <p:cTn id="54" dur="500"/>
                                        <p:tgtEl>
                                          <p:spTgt spid="11"/>
                                        </p:tgtEl>
                                      </p:cBhvr>
                                    </p:animEffect>
                                  </p:childTnLst>
                                </p:cTn>
                              </p:par>
                            </p:childTnLst>
                          </p:cTn>
                        </p:par>
                      </p:childTnLst>
                    </p:cTn>
                  </p:par>
                  <p:par>
                    <p:cTn id="55" fill="hold">
                      <p:stCondLst>
                        <p:cond delay="indefinite"/>
                      </p:stCondLst>
                      <p:childTnLst>
                        <p:par>
                          <p:cTn id="56" fill="hold">
                            <p:stCondLst>
                              <p:cond delay="0"/>
                            </p:stCondLst>
                            <p:childTnLst>
                              <p:par>
                                <p:cTn id="57" presetID="16" presetClass="entr" presetSubtype="21" fill="hold" grpId="0" nodeType="clickEffect">
                                  <p:stCondLst>
                                    <p:cond delay="0"/>
                                  </p:stCondLst>
                                  <p:childTnLst>
                                    <p:set>
                                      <p:cBhvr>
                                        <p:cTn id="58" dur="1" fill="hold">
                                          <p:stCondLst>
                                            <p:cond delay="0"/>
                                          </p:stCondLst>
                                        </p:cTn>
                                        <p:tgtEl>
                                          <p:spTgt spid="13"/>
                                        </p:tgtEl>
                                        <p:attrNameLst>
                                          <p:attrName>style.visibility</p:attrName>
                                        </p:attrNameLst>
                                      </p:cBhvr>
                                      <p:to>
                                        <p:strVal val="visible"/>
                                      </p:to>
                                    </p:set>
                                    <p:animEffect transition="in" filter="barn(inVertical)">
                                      <p:cBhvr>
                                        <p:cTn id="59" dur="500"/>
                                        <p:tgtEl>
                                          <p:spTgt spid="13"/>
                                        </p:tgtEl>
                                      </p:cBhvr>
                                    </p:animEffect>
                                  </p:childTnLst>
                                </p:cTn>
                              </p:par>
                            </p:childTnLst>
                          </p:cTn>
                        </p:par>
                      </p:childTnLst>
                    </p:cTn>
                  </p:par>
                  <p:par>
                    <p:cTn id="60" fill="hold">
                      <p:stCondLst>
                        <p:cond delay="indefinite"/>
                      </p:stCondLst>
                      <p:childTnLst>
                        <p:par>
                          <p:cTn id="61" fill="hold">
                            <p:stCondLst>
                              <p:cond delay="0"/>
                            </p:stCondLst>
                            <p:childTnLst>
                              <p:par>
                                <p:cTn id="62" presetID="16" presetClass="entr" presetSubtype="21" fill="hold" grpId="0" nodeType="clickEffect">
                                  <p:stCondLst>
                                    <p:cond delay="0"/>
                                  </p:stCondLst>
                                  <p:childTnLst>
                                    <p:set>
                                      <p:cBhvr>
                                        <p:cTn id="63" dur="1" fill="hold">
                                          <p:stCondLst>
                                            <p:cond delay="0"/>
                                          </p:stCondLst>
                                        </p:cTn>
                                        <p:tgtEl>
                                          <p:spTgt spid="14"/>
                                        </p:tgtEl>
                                        <p:attrNameLst>
                                          <p:attrName>style.visibility</p:attrName>
                                        </p:attrNameLst>
                                      </p:cBhvr>
                                      <p:to>
                                        <p:strVal val="visible"/>
                                      </p:to>
                                    </p:set>
                                    <p:animEffect transition="in" filter="barn(inVertical)">
                                      <p:cBhvr>
                                        <p:cTn id="64" dur="500"/>
                                        <p:tgtEl>
                                          <p:spTgt spid="14"/>
                                        </p:tgtEl>
                                      </p:cBhvr>
                                    </p:animEffect>
                                  </p:childTnLst>
                                </p:cTn>
                              </p:par>
                            </p:childTnLst>
                          </p:cTn>
                        </p:par>
                      </p:childTnLst>
                    </p:cTn>
                  </p:par>
                  <p:par>
                    <p:cTn id="65" fill="hold">
                      <p:stCondLst>
                        <p:cond delay="indefinite"/>
                      </p:stCondLst>
                      <p:childTnLst>
                        <p:par>
                          <p:cTn id="66" fill="hold">
                            <p:stCondLst>
                              <p:cond delay="0"/>
                            </p:stCondLst>
                            <p:childTnLst>
                              <p:par>
                                <p:cTn id="67" presetID="16" presetClass="entr" presetSubtype="21" fill="hold" grpId="0" nodeType="clickEffect">
                                  <p:stCondLst>
                                    <p:cond delay="0"/>
                                  </p:stCondLst>
                                  <p:childTnLst>
                                    <p:set>
                                      <p:cBhvr>
                                        <p:cTn id="68" dur="1" fill="hold">
                                          <p:stCondLst>
                                            <p:cond delay="0"/>
                                          </p:stCondLst>
                                        </p:cTn>
                                        <p:tgtEl>
                                          <p:spTgt spid="15"/>
                                        </p:tgtEl>
                                        <p:attrNameLst>
                                          <p:attrName>style.visibility</p:attrName>
                                        </p:attrNameLst>
                                      </p:cBhvr>
                                      <p:to>
                                        <p:strVal val="visible"/>
                                      </p:to>
                                    </p:set>
                                    <p:animEffect transition="in" filter="barn(inVertical)">
                                      <p:cBhvr>
                                        <p:cTn id="69" dur="500"/>
                                        <p:tgtEl>
                                          <p:spTgt spid="15"/>
                                        </p:tgtEl>
                                      </p:cBhvr>
                                    </p:animEffect>
                                  </p:childTnLst>
                                </p:cTn>
                              </p:par>
                            </p:childTnLst>
                          </p:cTn>
                        </p:par>
                      </p:childTnLst>
                    </p:cTn>
                  </p:par>
                  <p:par>
                    <p:cTn id="70" fill="hold">
                      <p:stCondLst>
                        <p:cond delay="indefinite"/>
                      </p:stCondLst>
                      <p:childTnLst>
                        <p:par>
                          <p:cTn id="71" fill="hold">
                            <p:stCondLst>
                              <p:cond delay="0"/>
                            </p:stCondLst>
                            <p:childTnLst>
                              <p:par>
                                <p:cTn id="72" presetID="16" presetClass="entr" presetSubtype="21" fill="hold" grpId="0" nodeType="clickEffect">
                                  <p:stCondLst>
                                    <p:cond delay="0"/>
                                  </p:stCondLst>
                                  <p:childTnLst>
                                    <p:set>
                                      <p:cBhvr>
                                        <p:cTn id="73" dur="1" fill="hold">
                                          <p:stCondLst>
                                            <p:cond delay="0"/>
                                          </p:stCondLst>
                                        </p:cTn>
                                        <p:tgtEl>
                                          <p:spTgt spid="16"/>
                                        </p:tgtEl>
                                        <p:attrNameLst>
                                          <p:attrName>style.visibility</p:attrName>
                                        </p:attrNameLst>
                                      </p:cBhvr>
                                      <p:to>
                                        <p:strVal val="visible"/>
                                      </p:to>
                                    </p:set>
                                    <p:animEffect transition="in" filter="barn(inVertical)">
                                      <p:cBhvr>
                                        <p:cTn id="74"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4" grpId="0"/>
      <p:bldP spid="5" grpId="0" animBg="1"/>
      <p:bldP spid="6" grpId="0"/>
      <p:bldP spid="7" grpId="0" animBg="1"/>
      <p:bldP spid="8" grpId="0"/>
      <p:bldP spid="9" grpId="0" animBg="1"/>
      <p:bldP spid="10" grpId="0"/>
      <p:bldP spid="11" grpId="0" animBg="1"/>
      <p:bldP spid="12" grpId="0" animBg="1"/>
      <p:bldP spid="13" grpId="0" animBg="1"/>
      <p:bldP spid="14" grpId="0"/>
      <p:bldP spid="15" grpId="0" animBg="1"/>
      <p:bldP spid="16" grpId="0"/>
    </p:bldLst>
  </p:timing>
</p:sld>
</file>

<file path=ppt/slides/slide31.xml><?xml version="1.0" encoding="utf-8"?>
<p:sld xmlns:a="http://schemas.openxmlformats.org/drawingml/2006/main" xmlns:r="http://schemas.openxmlformats.org/officeDocument/2006/relationships" xmlns:p="http://schemas.openxmlformats.org/presentationml/2006/main">
  <p:cSld>
    <p:bg>
      <p:bgPr>
        <a:blipFill dpi="0" rotWithShape="1">
          <a:blip r:embed="rId5">
            <a:lum/>
          </a:blip>
          <a:srcRect/>
          <a:stretch>
            <a:fillRect t="-3000" b="-3000"/>
          </a:stretch>
        </a:blipFill>
        <a:effectLst/>
      </p:bgPr>
    </p:bg>
    <p:spTree>
      <p:nvGrpSpPr>
        <p:cNvPr id="1" name=""/>
        <p:cNvGrpSpPr/>
        <p:nvPr/>
      </p:nvGrpSpPr>
      <p:grpSpPr>
        <a:xfrm>
          <a:off x="0" y="0"/>
          <a:ext cx="0" cy="0"/>
          <a:chOff x="0" y="0"/>
          <a:chExt cx="0" cy="0"/>
        </a:xfrm>
      </p:grpSpPr>
      <p:grpSp>
        <p:nvGrpSpPr>
          <p:cNvPr id="2" name="Group 10"/>
          <p:cNvGrpSpPr>
            <a:grpSpLocks/>
          </p:cNvGrpSpPr>
          <p:nvPr/>
        </p:nvGrpSpPr>
        <p:grpSpPr bwMode="auto">
          <a:xfrm>
            <a:off x="582320" y="1038028"/>
            <a:ext cx="5209127" cy="1322388"/>
            <a:chOff x="4320" y="1152"/>
            <a:chExt cx="414" cy="402"/>
          </a:xfrm>
          <a:solidFill>
            <a:schemeClr val="accent2">
              <a:lumMod val="60000"/>
              <a:lumOff val="40000"/>
            </a:schemeClr>
          </a:solidFill>
        </p:grpSpPr>
        <p:sp>
          <p:nvSpPr>
            <p:cNvPr id="69643" name="AutoShape 11"/>
            <p:cNvSpPr>
              <a:spLocks noChangeArrowheads="1"/>
            </p:cNvSpPr>
            <p:nvPr/>
          </p:nvSpPr>
          <p:spPr bwMode="gray">
            <a:xfrm>
              <a:off x="4320" y="1152"/>
              <a:ext cx="414" cy="402"/>
            </a:xfrm>
            <a:prstGeom prst="roundRect">
              <a:avLst>
                <a:gd name="adj" fmla="val 11921"/>
              </a:avLst>
            </a:prstGeom>
            <a:grpFill/>
            <a:ln w="25400">
              <a:solidFill>
                <a:srgbClr val="FFFFFF"/>
              </a:solidFill>
              <a:round/>
              <a:headEnd/>
              <a:tailEnd/>
            </a:ln>
            <a:effectLst>
              <a:outerShdw dist="53882" dir="2700000" algn="ctr" rotWithShape="0">
                <a:srgbClr val="000000">
                  <a:alpha val="50000"/>
                </a:srgbClr>
              </a:outerShdw>
            </a:effectLst>
          </p:spPr>
          <p:txBody>
            <a:bodyPr wrap="none" anchor="ctr"/>
            <a:lstStyle/>
            <a:p>
              <a:pPr>
                <a:defRPr/>
              </a:pPr>
              <a:endParaRPr lang="vi-VN"/>
            </a:p>
          </p:txBody>
        </p:sp>
        <p:sp>
          <p:nvSpPr>
            <p:cNvPr id="69644" name="Freeform 12"/>
            <p:cNvSpPr>
              <a:spLocks/>
            </p:cNvSpPr>
            <p:nvPr/>
          </p:nvSpPr>
          <p:spPr bwMode="gray">
            <a:xfrm>
              <a:off x="4346" y="1178"/>
              <a:ext cx="206" cy="201"/>
            </a:xfrm>
            <a:custGeom>
              <a:avLst/>
              <a:gdLst/>
              <a:ahLst/>
              <a:cxnLst>
                <a:cxn ang="0">
                  <a:pos x="118" y="0"/>
                </a:cxn>
                <a:cxn ang="0">
                  <a:pos x="0" y="118"/>
                </a:cxn>
                <a:cxn ang="0">
                  <a:pos x="0" y="589"/>
                </a:cxn>
                <a:cxn ang="0">
                  <a:pos x="161" y="174"/>
                </a:cxn>
                <a:cxn ang="0">
                  <a:pos x="589" y="0"/>
                </a:cxn>
                <a:cxn ang="0">
                  <a:pos x="118" y="0"/>
                </a:cxn>
              </a:cxnLst>
              <a:rect l="0" t="0" r="r" b="b"/>
              <a:pathLst>
                <a:path w="596" h="598">
                  <a:moveTo>
                    <a:pt x="118" y="0"/>
                  </a:moveTo>
                  <a:cubicBezTo>
                    <a:pt x="53" y="0"/>
                    <a:pt x="0" y="53"/>
                    <a:pt x="0" y="118"/>
                  </a:cubicBezTo>
                  <a:lnTo>
                    <a:pt x="0" y="589"/>
                  </a:lnTo>
                  <a:cubicBezTo>
                    <a:pt x="27" y="598"/>
                    <a:pt x="12" y="309"/>
                    <a:pt x="161" y="174"/>
                  </a:cubicBezTo>
                  <a:cubicBezTo>
                    <a:pt x="310" y="39"/>
                    <a:pt x="596" y="29"/>
                    <a:pt x="589" y="0"/>
                  </a:cubicBezTo>
                  <a:lnTo>
                    <a:pt x="118" y="0"/>
                  </a:lnTo>
                  <a:close/>
                </a:path>
              </a:pathLst>
            </a:custGeom>
            <a:grpFill/>
            <a:ln w="0">
              <a:noFill/>
              <a:prstDash val="solid"/>
              <a:round/>
              <a:headEnd/>
              <a:tailEnd/>
            </a:ln>
          </p:spPr>
          <p:txBody>
            <a:bodyPr/>
            <a:lstStyle/>
            <a:p>
              <a:pPr>
                <a:defRPr/>
              </a:pPr>
              <a:endParaRPr lang="vi-VN"/>
            </a:p>
          </p:txBody>
        </p:sp>
      </p:grpSp>
      <p:sp>
        <p:nvSpPr>
          <p:cNvPr id="69648" name="Rectangle 16"/>
          <p:cNvSpPr>
            <a:spLocks noChangeArrowheads="1"/>
          </p:cNvSpPr>
          <p:nvPr/>
        </p:nvSpPr>
        <p:spPr bwMode="gray">
          <a:xfrm>
            <a:off x="582320" y="1271132"/>
            <a:ext cx="5209127" cy="954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a:spAutoFit/>
          </a:bodyPr>
          <a:lstStyle/>
          <a:p>
            <a:pPr algn="ctr"/>
            <a:r>
              <a:rPr lang="en-US" sz="2800" b="1" dirty="0" smtClean="0"/>
              <a:t>2. </a:t>
            </a:r>
            <a:r>
              <a:rPr lang="en-US" sz="2800" b="1" dirty="0" err="1" smtClean="0"/>
              <a:t>Bố</a:t>
            </a:r>
            <a:r>
              <a:rPr lang="en-US" sz="2800" b="1" dirty="0" smtClean="0"/>
              <a:t> </a:t>
            </a:r>
            <a:r>
              <a:rPr lang="en-US" sz="2800" b="1" dirty="0" err="1"/>
              <a:t>cục</a:t>
            </a:r>
            <a:r>
              <a:rPr lang="en-US" sz="2800" b="1" dirty="0"/>
              <a:t>, </a:t>
            </a:r>
            <a:r>
              <a:rPr lang="en-US" sz="2800" b="1" dirty="0" err="1"/>
              <a:t>hệ</a:t>
            </a:r>
            <a:r>
              <a:rPr lang="en-US" sz="2800" b="1" dirty="0"/>
              <a:t> </a:t>
            </a:r>
            <a:r>
              <a:rPr lang="en-US" sz="2800" b="1" dirty="0" err="1"/>
              <a:t>thống</a:t>
            </a:r>
            <a:r>
              <a:rPr lang="en-US" sz="2800" b="1" dirty="0"/>
              <a:t> </a:t>
            </a:r>
            <a:r>
              <a:rPr lang="en-US" sz="2800" b="1" dirty="0" err="1"/>
              <a:t>luận</a:t>
            </a:r>
            <a:r>
              <a:rPr lang="en-US" sz="2800" b="1" dirty="0"/>
              <a:t> </a:t>
            </a:r>
            <a:r>
              <a:rPr lang="en-US" sz="2800" b="1" dirty="0" err="1"/>
              <a:t>điểm</a:t>
            </a:r>
            <a:r>
              <a:rPr lang="en-US" sz="2800" b="1" dirty="0"/>
              <a:t> </a:t>
            </a:r>
            <a:r>
              <a:rPr lang="en-US" sz="2800" b="1" dirty="0" err="1"/>
              <a:t>của</a:t>
            </a:r>
            <a:r>
              <a:rPr lang="en-US" sz="2800" b="1" dirty="0"/>
              <a:t> </a:t>
            </a:r>
            <a:r>
              <a:rPr lang="en-US" sz="2800" b="1" dirty="0" err="1" smtClean="0"/>
              <a:t>bài</a:t>
            </a:r>
            <a:r>
              <a:rPr lang="en-US" sz="2800" b="1" dirty="0" smtClean="0"/>
              <a:t> </a:t>
            </a:r>
            <a:r>
              <a:rPr lang="en-US" sz="2800" b="1" dirty="0" err="1"/>
              <a:t>cáo</a:t>
            </a:r>
            <a:r>
              <a:rPr lang="en-US" sz="2800" b="1" dirty="0"/>
              <a:t>: </a:t>
            </a:r>
            <a:r>
              <a:rPr lang="en-US" sz="2800" b="1" dirty="0" err="1"/>
              <a:t>câu</a:t>
            </a:r>
            <a:r>
              <a:rPr lang="en-US" sz="2800" b="1" dirty="0"/>
              <a:t> 3,4</a:t>
            </a:r>
            <a:endParaRPr lang="en-US" sz="2800" b="1" dirty="0">
              <a:cs typeface="Arial" charset="0"/>
            </a:endParaRPr>
          </a:p>
        </p:txBody>
      </p:sp>
      <p:sp>
        <p:nvSpPr>
          <p:cNvPr id="15367" name="Rectangle 17"/>
          <p:cNvSpPr>
            <a:spLocks noChangeArrowheads="1"/>
          </p:cNvSpPr>
          <p:nvPr/>
        </p:nvSpPr>
        <p:spPr bwMode="gray">
          <a:xfrm>
            <a:off x="8180021" y="2001838"/>
            <a:ext cx="975459"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p>
            <a:pPr algn="ctr"/>
            <a:r>
              <a:rPr lang="en-US" sz="1800" b="1">
                <a:solidFill>
                  <a:srgbClr val="FFFFFF"/>
                </a:solidFill>
                <a:latin typeface="Arial" charset="0"/>
                <a:cs typeface="Arial" charset="0"/>
              </a:rPr>
              <a:t>Text in </a:t>
            </a:r>
          </a:p>
          <a:p>
            <a:pPr algn="ctr"/>
            <a:r>
              <a:rPr lang="en-US" sz="1800" b="1">
                <a:solidFill>
                  <a:srgbClr val="FFFFFF"/>
                </a:solidFill>
                <a:latin typeface="Arial" charset="0"/>
                <a:cs typeface="Arial" charset="0"/>
              </a:rPr>
              <a:t>here</a:t>
            </a:r>
          </a:p>
        </p:txBody>
      </p:sp>
      <p:sp>
        <p:nvSpPr>
          <p:cNvPr id="25" name="Rectangle 2"/>
          <p:cNvSpPr txBox="1">
            <a:spLocks noChangeArrowheads="1"/>
          </p:cNvSpPr>
          <p:nvPr/>
        </p:nvSpPr>
        <p:spPr bwMode="gray">
          <a:xfrm>
            <a:off x="508000" y="147638"/>
            <a:ext cx="8636000" cy="868362"/>
          </a:xfrm>
          <a:prstGeom prst="rect">
            <a:avLst/>
          </a:prstGeom>
          <a:noFill/>
          <a:ln w="9525">
            <a:noFill/>
            <a:miter lim="800000"/>
            <a:headEnd/>
            <a:tailEnd/>
          </a:ln>
        </p:spPr>
        <p:txBody>
          <a:bodyPr anchor="ctr"/>
          <a:lstStyle/>
          <a:p>
            <a:pPr>
              <a:defRPr/>
            </a:pPr>
            <a:r>
              <a:rPr lang="en-US" sz="3600" b="1" kern="0" dirty="0">
                <a:solidFill>
                  <a:srgbClr val="FFFFFF"/>
                </a:solidFill>
                <a:ea typeface="+mj-ea"/>
                <a:cs typeface="+mj-cs"/>
              </a:rPr>
              <a:t>2. </a:t>
            </a:r>
            <a:r>
              <a:rPr lang="en-US" sz="3600" b="1" kern="0" dirty="0" err="1">
                <a:solidFill>
                  <a:srgbClr val="FFFFFF"/>
                </a:solidFill>
                <a:ea typeface="+mj-ea"/>
                <a:cs typeface="+mj-cs"/>
              </a:rPr>
              <a:t>Phân</a:t>
            </a:r>
            <a:r>
              <a:rPr lang="en-US" sz="3600" b="1" kern="0" dirty="0">
                <a:solidFill>
                  <a:srgbClr val="FFFFFF"/>
                </a:solidFill>
                <a:ea typeface="+mj-ea"/>
                <a:cs typeface="+mj-cs"/>
              </a:rPr>
              <a:t> </a:t>
            </a:r>
            <a:r>
              <a:rPr lang="en-US" sz="3600" b="1" kern="0" dirty="0" err="1">
                <a:solidFill>
                  <a:srgbClr val="FFFFFF"/>
                </a:solidFill>
                <a:ea typeface="+mj-ea"/>
                <a:cs typeface="+mj-cs"/>
              </a:rPr>
              <a:t>tích</a:t>
            </a:r>
            <a:endParaRPr lang="en-US" sz="3600" b="1" kern="0" dirty="0">
              <a:solidFill>
                <a:srgbClr val="FFFFFF"/>
              </a:solidFill>
              <a:ea typeface="+mj-ea"/>
              <a:cs typeface="+mj-cs"/>
            </a:endParaRPr>
          </a:p>
        </p:txBody>
      </p:sp>
      <p:sp>
        <p:nvSpPr>
          <p:cNvPr id="32" name="Freeform 3"/>
          <p:cNvSpPr>
            <a:spLocks/>
          </p:cNvSpPr>
          <p:nvPr/>
        </p:nvSpPr>
        <p:spPr bwMode="auto">
          <a:xfrm>
            <a:off x="1893557" y="71677"/>
            <a:ext cx="10315903" cy="684643"/>
          </a:xfrm>
          <a:custGeom>
            <a:avLst/>
            <a:gdLst>
              <a:gd name="T0" fmla="+- 0 3326 3326"/>
              <a:gd name="T1" fmla="*/ T0 w 7474"/>
              <a:gd name="T2" fmla="+- 0 2203 761"/>
              <a:gd name="T3" fmla="*/ 2203 h 1443"/>
              <a:gd name="T4" fmla="+- 0 3485 3326"/>
              <a:gd name="T5" fmla="*/ T4 w 7474"/>
              <a:gd name="T6" fmla="+- 0 761 761"/>
              <a:gd name="T7" fmla="*/ 761 h 1443"/>
              <a:gd name="T8" fmla="+- 0 10800 3326"/>
              <a:gd name="T9" fmla="*/ T8 w 7474"/>
              <a:gd name="T10" fmla="+- 0 761 761"/>
              <a:gd name="T11" fmla="*/ 761 h 1443"/>
              <a:gd name="T12" fmla="+- 0 10800 3326"/>
              <a:gd name="T13" fmla="*/ T12 w 7474"/>
              <a:gd name="T14" fmla="+- 0 2191 761"/>
              <a:gd name="T15" fmla="*/ 2191 h 1443"/>
              <a:gd name="T16" fmla="+- 0 3326 3326"/>
              <a:gd name="T17" fmla="*/ T16 w 7474"/>
              <a:gd name="T18" fmla="+- 0 2203 761"/>
              <a:gd name="T19" fmla="*/ 2203 h 1443"/>
            </a:gdLst>
            <a:ahLst/>
            <a:cxnLst>
              <a:cxn ang="0">
                <a:pos x="T1" y="T3"/>
              </a:cxn>
              <a:cxn ang="0">
                <a:pos x="T5" y="T7"/>
              </a:cxn>
              <a:cxn ang="0">
                <a:pos x="T9" y="T11"/>
              </a:cxn>
              <a:cxn ang="0">
                <a:pos x="T13" y="T15"/>
              </a:cxn>
              <a:cxn ang="0">
                <a:pos x="T17" y="T19"/>
              </a:cxn>
            </a:cxnLst>
            <a:rect l="0" t="0" r="r" b="b"/>
            <a:pathLst>
              <a:path w="7474" h="1443">
                <a:moveTo>
                  <a:pt x="0" y="1442"/>
                </a:moveTo>
                <a:lnTo>
                  <a:pt x="159" y="0"/>
                </a:lnTo>
                <a:lnTo>
                  <a:pt x="7474" y="0"/>
                </a:lnTo>
                <a:lnTo>
                  <a:pt x="7474" y="1430"/>
                </a:lnTo>
                <a:lnTo>
                  <a:pt x="0" y="1442"/>
                </a:lnTo>
                <a:close/>
              </a:path>
            </a:pathLst>
          </a:custGeom>
          <a:solidFill>
            <a:srgbClr val="FBFBE1"/>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33" name="Group 32"/>
          <p:cNvGrpSpPr/>
          <p:nvPr/>
        </p:nvGrpSpPr>
        <p:grpSpPr>
          <a:xfrm>
            <a:off x="1608530" y="53231"/>
            <a:ext cx="538945" cy="821412"/>
            <a:chOff x="908603" y="80216"/>
            <a:chExt cx="538945" cy="676514"/>
          </a:xfrm>
        </p:grpSpPr>
        <p:sp>
          <p:nvSpPr>
            <p:cNvPr id="34" name="Freeform 4"/>
            <p:cNvSpPr>
              <a:spLocks/>
            </p:cNvSpPr>
            <p:nvPr/>
          </p:nvSpPr>
          <p:spPr bwMode="auto">
            <a:xfrm>
              <a:off x="1136046" y="80216"/>
              <a:ext cx="311502" cy="676514"/>
            </a:xfrm>
            <a:custGeom>
              <a:avLst/>
              <a:gdLst>
                <a:gd name="T0" fmla="+- 0 3055 3055"/>
                <a:gd name="T1" fmla="*/ T0 w 430"/>
                <a:gd name="T2" fmla="+- 0 2450 761"/>
                <a:gd name="T3" fmla="*/ 2450 h 1690"/>
                <a:gd name="T4" fmla="+- 0 3086 3055"/>
                <a:gd name="T5" fmla="*/ T4 w 430"/>
                <a:gd name="T6" fmla="+- 0 1116 761"/>
                <a:gd name="T7" fmla="*/ 1116 h 1690"/>
                <a:gd name="T8" fmla="+- 0 3485 3055"/>
                <a:gd name="T9" fmla="*/ T8 w 430"/>
                <a:gd name="T10" fmla="+- 0 761 761"/>
                <a:gd name="T11" fmla="*/ 761 h 1690"/>
                <a:gd name="T12" fmla="+- 0 3326 3055"/>
                <a:gd name="T13" fmla="*/ T12 w 430"/>
                <a:gd name="T14" fmla="+- 0 2203 761"/>
                <a:gd name="T15" fmla="*/ 2203 h 1690"/>
                <a:gd name="T16" fmla="+- 0 3055 3055"/>
                <a:gd name="T17" fmla="*/ T16 w 430"/>
                <a:gd name="T18" fmla="+- 0 2450 761"/>
                <a:gd name="T19" fmla="*/ 2450 h 1690"/>
              </a:gdLst>
              <a:ahLst/>
              <a:cxnLst>
                <a:cxn ang="0">
                  <a:pos x="T1" y="T3"/>
                </a:cxn>
                <a:cxn ang="0">
                  <a:pos x="T5" y="T7"/>
                </a:cxn>
                <a:cxn ang="0">
                  <a:pos x="T9" y="T11"/>
                </a:cxn>
                <a:cxn ang="0">
                  <a:pos x="T13" y="T15"/>
                </a:cxn>
                <a:cxn ang="0">
                  <a:pos x="T17" y="T19"/>
                </a:cxn>
              </a:cxnLst>
              <a:rect l="0" t="0" r="r" b="b"/>
              <a:pathLst>
                <a:path w="430" h="1690">
                  <a:moveTo>
                    <a:pt x="0" y="1689"/>
                  </a:moveTo>
                  <a:lnTo>
                    <a:pt x="31" y="355"/>
                  </a:lnTo>
                  <a:lnTo>
                    <a:pt x="430" y="0"/>
                  </a:lnTo>
                  <a:lnTo>
                    <a:pt x="271" y="1442"/>
                  </a:lnTo>
                  <a:lnTo>
                    <a:pt x="0" y="1689"/>
                  </a:lnTo>
                  <a:close/>
                </a:path>
              </a:pathLst>
            </a:custGeom>
            <a:solidFill>
              <a:srgbClr val="FBB6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 name="Freeform 5"/>
            <p:cNvSpPr>
              <a:spLocks/>
            </p:cNvSpPr>
            <p:nvPr/>
          </p:nvSpPr>
          <p:spPr bwMode="auto">
            <a:xfrm>
              <a:off x="908603" y="80216"/>
              <a:ext cx="258983" cy="676514"/>
            </a:xfrm>
            <a:custGeom>
              <a:avLst/>
              <a:gdLst>
                <a:gd name="T0" fmla="+- 0 3055 2731"/>
                <a:gd name="T1" fmla="*/ T0 w 356"/>
                <a:gd name="T2" fmla="+- 0 2450 761"/>
                <a:gd name="T3" fmla="*/ 2450 h 1690"/>
                <a:gd name="T4" fmla="+- 0 2798 2731"/>
                <a:gd name="T5" fmla="*/ T4 w 356"/>
                <a:gd name="T6" fmla="+- 0 2203 761"/>
                <a:gd name="T7" fmla="*/ 2203 h 1690"/>
                <a:gd name="T8" fmla="+- 0 2731 2731"/>
                <a:gd name="T9" fmla="*/ T8 w 356"/>
                <a:gd name="T10" fmla="+- 0 761 761"/>
                <a:gd name="T11" fmla="*/ 761 h 1690"/>
                <a:gd name="T12" fmla="+- 0 3086 2731"/>
                <a:gd name="T13" fmla="*/ T12 w 356"/>
                <a:gd name="T14" fmla="+- 0 1116 761"/>
                <a:gd name="T15" fmla="*/ 1116 h 1690"/>
                <a:gd name="T16" fmla="+- 0 3055 2731"/>
                <a:gd name="T17" fmla="*/ T16 w 356"/>
                <a:gd name="T18" fmla="+- 0 2450 761"/>
                <a:gd name="T19" fmla="*/ 2450 h 1690"/>
              </a:gdLst>
              <a:ahLst/>
              <a:cxnLst>
                <a:cxn ang="0">
                  <a:pos x="T1" y="T3"/>
                </a:cxn>
                <a:cxn ang="0">
                  <a:pos x="T5" y="T7"/>
                </a:cxn>
                <a:cxn ang="0">
                  <a:pos x="T9" y="T11"/>
                </a:cxn>
                <a:cxn ang="0">
                  <a:pos x="T13" y="T15"/>
                </a:cxn>
                <a:cxn ang="0">
                  <a:pos x="T17" y="T19"/>
                </a:cxn>
              </a:cxnLst>
              <a:rect l="0" t="0" r="r" b="b"/>
              <a:pathLst>
                <a:path w="356" h="1690">
                  <a:moveTo>
                    <a:pt x="324" y="1689"/>
                  </a:moveTo>
                  <a:lnTo>
                    <a:pt x="67" y="1442"/>
                  </a:lnTo>
                  <a:lnTo>
                    <a:pt x="0" y="0"/>
                  </a:lnTo>
                  <a:lnTo>
                    <a:pt x="355" y="355"/>
                  </a:lnTo>
                  <a:lnTo>
                    <a:pt x="324" y="1689"/>
                  </a:lnTo>
                  <a:close/>
                </a:path>
              </a:pathLst>
            </a:custGeom>
            <a:solidFill>
              <a:srgbClr val="DB6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36" name="Freeform 6"/>
          <p:cNvSpPr>
            <a:spLocks/>
          </p:cNvSpPr>
          <p:nvPr/>
        </p:nvSpPr>
        <p:spPr bwMode="auto">
          <a:xfrm>
            <a:off x="889114" y="71678"/>
            <a:ext cx="772509" cy="684642"/>
          </a:xfrm>
          <a:custGeom>
            <a:avLst/>
            <a:gdLst>
              <a:gd name="T0" fmla="+- 0 2798 1553"/>
              <a:gd name="T1" fmla="*/ T0 w 1246"/>
              <a:gd name="T2" fmla="+- 0 2203 761"/>
              <a:gd name="T3" fmla="*/ 2203 h 1443"/>
              <a:gd name="T4" fmla="+- 0 1553 1553"/>
              <a:gd name="T5" fmla="*/ T4 w 1246"/>
              <a:gd name="T6" fmla="+- 0 2203 761"/>
              <a:gd name="T7" fmla="*/ 2203 h 1443"/>
              <a:gd name="T8" fmla="+- 0 1553 1553"/>
              <a:gd name="T9" fmla="*/ T8 w 1246"/>
              <a:gd name="T10" fmla="+- 0 761 761"/>
              <a:gd name="T11" fmla="*/ 761 h 1443"/>
              <a:gd name="T12" fmla="+- 0 2731 1553"/>
              <a:gd name="T13" fmla="*/ T12 w 1246"/>
              <a:gd name="T14" fmla="+- 0 761 761"/>
              <a:gd name="T15" fmla="*/ 761 h 1443"/>
              <a:gd name="T16" fmla="+- 0 2798 1553"/>
              <a:gd name="T17" fmla="*/ T16 w 1246"/>
              <a:gd name="T18" fmla="+- 0 2203 761"/>
              <a:gd name="T19" fmla="*/ 2203 h 1443"/>
            </a:gdLst>
            <a:ahLst/>
            <a:cxnLst>
              <a:cxn ang="0">
                <a:pos x="T1" y="T3"/>
              </a:cxn>
              <a:cxn ang="0">
                <a:pos x="T5" y="T7"/>
              </a:cxn>
              <a:cxn ang="0">
                <a:pos x="T9" y="T11"/>
              </a:cxn>
              <a:cxn ang="0">
                <a:pos x="T13" y="T15"/>
              </a:cxn>
              <a:cxn ang="0">
                <a:pos x="T17" y="T19"/>
              </a:cxn>
            </a:cxnLst>
            <a:rect l="0" t="0" r="r" b="b"/>
            <a:pathLst>
              <a:path w="1246" h="1443">
                <a:moveTo>
                  <a:pt x="1245" y="1442"/>
                </a:moveTo>
                <a:lnTo>
                  <a:pt x="0" y="1442"/>
                </a:lnTo>
                <a:lnTo>
                  <a:pt x="0" y="0"/>
                </a:lnTo>
                <a:lnTo>
                  <a:pt x="1178" y="0"/>
                </a:lnTo>
                <a:lnTo>
                  <a:pt x="1245" y="1442"/>
                </a:lnTo>
                <a:close/>
              </a:path>
            </a:pathLst>
          </a:custGeom>
          <a:solidFill>
            <a:srgbClr val="F4832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7" name="Rectangle 36"/>
          <p:cNvSpPr/>
          <p:nvPr/>
        </p:nvSpPr>
        <p:spPr>
          <a:xfrm>
            <a:off x="889114" y="88180"/>
            <a:ext cx="719416" cy="58064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smtClean="0">
                <a:latin typeface="Times New Roman" panose="02020603050405020304" pitchFamily="18" charset="0"/>
                <a:cs typeface="Times New Roman" panose="02020603050405020304" pitchFamily="18" charset="0"/>
              </a:rPr>
              <a:t>LỚP</a:t>
            </a:r>
          </a:p>
          <a:p>
            <a:pPr algn="ctr"/>
            <a:r>
              <a:rPr lang="en-US" b="1" dirty="0" smtClean="0">
                <a:latin typeface="Times New Roman" panose="02020603050405020304" pitchFamily="18" charset="0"/>
                <a:cs typeface="Times New Roman" panose="02020603050405020304" pitchFamily="18" charset="0"/>
              </a:rPr>
              <a:t>10</a:t>
            </a:r>
            <a:endParaRPr lang="en-US" b="1" dirty="0">
              <a:latin typeface="Times New Roman" panose="02020603050405020304" pitchFamily="18" charset="0"/>
              <a:cs typeface="Times New Roman" panose="02020603050405020304" pitchFamily="18" charset="0"/>
            </a:endParaRPr>
          </a:p>
        </p:txBody>
      </p:sp>
      <p:sp>
        <p:nvSpPr>
          <p:cNvPr id="38" name="Rounded Rectangle 37"/>
          <p:cNvSpPr/>
          <p:nvPr/>
        </p:nvSpPr>
        <p:spPr>
          <a:xfrm>
            <a:off x="94594" y="71678"/>
            <a:ext cx="747224" cy="684642"/>
          </a:xfrm>
          <a:prstGeom prst="roundRect">
            <a:avLst/>
          </a:prstGeom>
          <a:solidFill>
            <a:schemeClr val="accent6">
              <a:lumMod val="75000"/>
            </a:schemeClr>
          </a:solidFill>
          <a:ln>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700" b="1" dirty="0" smtClean="0">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NGỮ VĂN</a:t>
            </a:r>
            <a:endParaRPr lang="en-US" sz="1700" b="1" dirty="0">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endParaRPr>
          </a:p>
        </p:txBody>
      </p:sp>
      <p:sp>
        <p:nvSpPr>
          <p:cNvPr id="39" name="Rectangle 38"/>
          <p:cNvSpPr/>
          <p:nvPr/>
        </p:nvSpPr>
        <p:spPr>
          <a:xfrm>
            <a:off x="2147475" y="131928"/>
            <a:ext cx="10044525" cy="56414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b="1" dirty="0" smtClean="0">
                <a:solidFill>
                  <a:srgbClr val="C00000"/>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BÀI 7. ANH HÙNG VÀ NGHỆ SĨ (VĂN BẢN NGHỊ LUẬN)</a:t>
            </a:r>
            <a:endParaRPr lang="en-US" sz="2800" b="1" dirty="0">
              <a:solidFill>
                <a:srgbClr val="C00000"/>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endParaRPr>
          </a:p>
        </p:txBody>
      </p:sp>
      <p:sp>
        <p:nvSpPr>
          <p:cNvPr id="17" name="圆角矩形 13"/>
          <p:cNvSpPr/>
          <p:nvPr>
            <p:custDataLst>
              <p:tags r:id="rId1"/>
            </p:custDataLst>
          </p:nvPr>
        </p:nvSpPr>
        <p:spPr>
          <a:xfrm>
            <a:off x="1608530" y="2564980"/>
            <a:ext cx="8663477" cy="1632589"/>
          </a:xfrm>
          <a:prstGeom prst="roundRect">
            <a:avLst>
              <a:gd name="adj" fmla="val 50000"/>
            </a:avLst>
          </a:prstGeom>
          <a:ln/>
        </p:spPr>
        <p:style>
          <a:lnRef idx="1">
            <a:schemeClr val="accent2"/>
          </a:lnRef>
          <a:fillRef idx="2">
            <a:schemeClr val="accent2"/>
          </a:fillRef>
          <a:effectRef idx="1">
            <a:schemeClr val="accent2"/>
          </a:effectRef>
          <a:fontRef idx="minor">
            <a:schemeClr val="dk1"/>
          </a:fontRef>
        </p:style>
        <p:txBody>
          <a:bodyPr wrap="square" lIns="720000" tIns="0" bIns="0" anchor="ctr">
            <a:normAutofit/>
          </a:bodyPr>
          <a:lstStyle/>
          <a:p>
            <a:pPr>
              <a:lnSpc>
                <a:spcPct val="120000"/>
              </a:lnSpc>
            </a:pPr>
            <a:endParaRPr lang="zh-CN" altLang="en-US" sz="1400" b="1" dirty="0">
              <a:solidFill>
                <a:schemeClr val="bg1"/>
              </a:solidFill>
              <a:latin typeface="Arial" panose="020B0604020202020204" pitchFamily="34" charset="0"/>
              <a:ea typeface="Microsoft YaHei" panose="020B0503020204020204" charset="-122"/>
              <a:cs typeface="Arial" panose="020B0604020202020204" pitchFamily="34" charset="0"/>
            </a:endParaRPr>
          </a:p>
        </p:txBody>
      </p:sp>
      <p:sp>
        <p:nvSpPr>
          <p:cNvPr id="18" name="椭圆 11"/>
          <p:cNvSpPr/>
          <p:nvPr>
            <p:custDataLst>
              <p:tags r:id="rId2"/>
            </p:custDataLst>
          </p:nvPr>
        </p:nvSpPr>
        <p:spPr bwMode="auto">
          <a:xfrm>
            <a:off x="1890325" y="2947142"/>
            <a:ext cx="483235" cy="483870"/>
          </a:xfrm>
          <a:prstGeom prst="ellipse">
            <a:avLst/>
          </a:prstGeom>
          <a:solidFill>
            <a:schemeClr val="accent2">
              <a:lumMod val="60000"/>
              <a:lumOff val="40000"/>
            </a:schemeClr>
          </a:solidFill>
          <a:ln w="19050">
            <a:solidFill>
              <a:schemeClr val="bg1">
                <a:alpha val="40000"/>
              </a:schemeClr>
            </a:solidFill>
            <a:round/>
          </a:ln>
        </p:spPr>
        <p:txBody>
          <a:bodyPr vert="horz" wrap="square" lIns="91440" tIns="0" rIns="91440" bIns="0" anchor="t" anchorCtr="1" compatLnSpc="1">
            <a:noAutofit/>
          </a:bodyPr>
          <a:lstStyle/>
          <a:p>
            <a:pPr algn="ctr">
              <a:lnSpc>
                <a:spcPct val="120000"/>
              </a:lnSpc>
            </a:pPr>
            <a:r>
              <a:rPr lang="en-US" altLang="zh-CN" sz="2400" b="1" dirty="0">
                <a:latin typeface="Arial" panose="020B0604020202020204" pitchFamily="34" charset="0"/>
                <a:ea typeface="Microsoft YaHei" panose="020B0503020204020204" charset="-122"/>
                <a:cs typeface="Arial" panose="020B0604020202020204" pitchFamily="34" charset="0"/>
              </a:rPr>
              <a:t>4</a:t>
            </a:r>
          </a:p>
        </p:txBody>
      </p:sp>
      <p:sp>
        <p:nvSpPr>
          <p:cNvPr id="19" name="文本框 12"/>
          <p:cNvSpPr txBox="1"/>
          <p:nvPr>
            <p:custDataLst>
              <p:tags r:id="rId3"/>
            </p:custDataLst>
          </p:nvPr>
        </p:nvSpPr>
        <p:spPr>
          <a:xfrm>
            <a:off x="2631255" y="2814211"/>
            <a:ext cx="7373520" cy="1076325"/>
          </a:xfrm>
          <a:prstGeom prst="rect">
            <a:avLst/>
          </a:prstGeom>
          <a:noFill/>
        </p:spPr>
        <p:txBody>
          <a:bodyPr wrap="square" lIns="90000" rIns="90000" rtlCol="0">
            <a:noAutofit/>
          </a:bodyPr>
          <a:lstStyle/>
          <a:p>
            <a:pPr>
              <a:lnSpc>
                <a:spcPct val="120000"/>
              </a:lnSpc>
            </a:pPr>
            <a:r>
              <a:rPr lang="en-US" sz="2800" b="1" i="1" dirty="0" err="1"/>
              <a:t>Chứng</a:t>
            </a:r>
            <a:r>
              <a:rPr lang="en-US" sz="2800" b="1" i="1" dirty="0"/>
              <a:t> minh “</a:t>
            </a:r>
            <a:r>
              <a:rPr lang="en-US" sz="2800" b="1" i="1" dirty="0" err="1">
                <a:solidFill>
                  <a:srgbClr val="FF0000"/>
                </a:solidFill>
              </a:rPr>
              <a:t>nhân</a:t>
            </a:r>
            <a:r>
              <a:rPr lang="en-US" sz="2800" b="1" i="1" dirty="0">
                <a:solidFill>
                  <a:srgbClr val="FF0000"/>
                </a:solidFill>
              </a:rPr>
              <a:t> </a:t>
            </a:r>
            <a:r>
              <a:rPr lang="en-US" sz="2800" b="1" i="1" dirty="0" err="1">
                <a:solidFill>
                  <a:srgbClr val="FF0000"/>
                </a:solidFill>
              </a:rPr>
              <a:t>nghĩa</a:t>
            </a:r>
            <a:r>
              <a:rPr lang="en-US" sz="2800" b="1" i="1" dirty="0">
                <a:solidFill>
                  <a:srgbClr val="FF0000"/>
                </a:solidFill>
              </a:rPr>
              <a:t>” </a:t>
            </a:r>
            <a:r>
              <a:rPr lang="en-US" sz="2800" b="1" i="1" dirty="0" err="1"/>
              <a:t>trong</a:t>
            </a:r>
            <a:r>
              <a:rPr lang="en-US" sz="2800" b="1" i="1" dirty="0"/>
              <a:t> </a:t>
            </a:r>
            <a:r>
              <a:rPr lang="en-US" sz="2800" b="1" i="1" dirty="0" err="1"/>
              <a:t>câu</a:t>
            </a:r>
            <a:r>
              <a:rPr lang="en-US" sz="2800" b="1" i="1" dirty="0"/>
              <a:t> </a:t>
            </a:r>
            <a:r>
              <a:rPr lang="en-US" sz="2800" b="1" i="1" dirty="0" err="1"/>
              <a:t>mở</a:t>
            </a:r>
            <a:r>
              <a:rPr lang="en-US" sz="2800" b="1" i="1" dirty="0"/>
              <a:t> </a:t>
            </a:r>
            <a:r>
              <a:rPr lang="en-US" sz="2800" b="1" i="1" dirty="0" err="1"/>
              <a:t>đầu</a:t>
            </a:r>
            <a:r>
              <a:rPr lang="en-US" sz="2800" b="1" i="1" dirty="0"/>
              <a:t> </a:t>
            </a:r>
            <a:r>
              <a:rPr lang="en-US" sz="2800" b="1" i="1" dirty="0" err="1"/>
              <a:t>là</a:t>
            </a:r>
            <a:r>
              <a:rPr lang="en-US" sz="2800" b="1" i="1" dirty="0"/>
              <a:t> </a:t>
            </a:r>
            <a:r>
              <a:rPr lang="en-US" sz="2800" b="1" i="1" dirty="0" err="1"/>
              <a:t>một</a:t>
            </a:r>
            <a:r>
              <a:rPr lang="en-US" sz="2800" b="1" i="1" dirty="0"/>
              <a:t> </a:t>
            </a:r>
            <a:r>
              <a:rPr lang="en-US" sz="2800" b="1" i="1" dirty="0" err="1"/>
              <a:t>tư</a:t>
            </a:r>
            <a:r>
              <a:rPr lang="en-US" sz="2800" b="1" i="1" dirty="0"/>
              <a:t> </a:t>
            </a:r>
            <a:r>
              <a:rPr lang="en-US" sz="2800" b="1" i="1" dirty="0" err="1"/>
              <a:t>tưởng</a:t>
            </a:r>
            <a:r>
              <a:rPr lang="en-US" sz="2800" b="1" i="1" dirty="0"/>
              <a:t> </a:t>
            </a:r>
            <a:r>
              <a:rPr lang="en-US" sz="2800" b="1" i="1" dirty="0" err="1"/>
              <a:t>quan</a:t>
            </a:r>
            <a:r>
              <a:rPr lang="en-US" sz="2800" b="1" i="1" dirty="0"/>
              <a:t> </a:t>
            </a:r>
            <a:r>
              <a:rPr lang="en-US" sz="2800" b="1" i="1" dirty="0" err="1"/>
              <a:t>trọng</a:t>
            </a:r>
            <a:r>
              <a:rPr lang="en-US" sz="2800" b="1" i="1" dirty="0"/>
              <a:t> </a:t>
            </a:r>
            <a:r>
              <a:rPr lang="en-US" sz="2800" b="1" i="1" dirty="0" err="1"/>
              <a:t>xuyên</a:t>
            </a:r>
            <a:r>
              <a:rPr lang="en-US" sz="2800" b="1" i="1" dirty="0"/>
              <a:t> </a:t>
            </a:r>
            <a:r>
              <a:rPr lang="en-US" sz="2800" b="1" i="1" dirty="0" err="1"/>
              <a:t>suốt</a:t>
            </a:r>
            <a:r>
              <a:rPr lang="en-US" sz="2800" b="1" i="1" dirty="0"/>
              <a:t> </a:t>
            </a:r>
            <a:r>
              <a:rPr lang="en-US" sz="2800" b="1" i="1" dirty="0" err="1"/>
              <a:t>bài</a:t>
            </a:r>
            <a:r>
              <a:rPr lang="en-US" sz="2800" b="1" i="1" dirty="0"/>
              <a:t> </a:t>
            </a:r>
            <a:r>
              <a:rPr lang="en-US" sz="2800" b="1" i="1" dirty="0" err="1"/>
              <a:t>cáo</a:t>
            </a:r>
            <a:r>
              <a:rPr lang="en-US" sz="2800" b="1" i="1" dirty="0"/>
              <a:t>.</a:t>
            </a:r>
            <a:endParaRPr lang="en-US" sz="2800" dirty="0"/>
          </a:p>
        </p:txBody>
      </p:sp>
      <p:sp>
        <p:nvSpPr>
          <p:cNvPr id="20" name="Rectangle 19"/>
          <p:cNvSpPr/>
          <p:nvPr/>
        </p:nvSpPr>
        <p:spPr>
          <a:xfrm>
            <a:off x="649624" y="4762500"/>
            <a:ext cx="2176794" cy="1765300"/>
          </a:xfrm>
          <a:prstGeom prst="rect">
            <a:avLst/>
          </a:prstGeom>
          <a:solidFill>
            <a:schemeClr val="accent3">
              <a:lumMod val="40000"/>
              <a:lumOff val="60000"/>
            </a:schemeClr>
          </a:solidFill>
        </p:spPr>
        <p:style>
          <a:lnRef idx="1">
            <a:schemeClr val="accent2"/>
          </a:lnRef>
          <a:fillRef idx="2">
            <a:schemeClr val="accent2"/>
          </a:fillRef>
          <a:effectRef idx="1">
            <a:schemeClr val="accent2"/>
          </a:effectRef>
          <a:fontRef idx="minor">
            <a:schemeClr val="dk1"/>
          </a:fontRef>
        </p:style>
        <p:txBody>
          <a:bodyPr rtlCol="0" anchor="ctr"/>
          <a:lstStyle/>
          <a:p>
            <a:pPr algn="ctr"/>
            <a:r>
              <a:rPr lang="en-US" sz="2800" dirty="0" err="1">
                <a:solidFill>
                  <a:schemeClr val="tx1"/>
                </a:solidFill>
              </a:rPr>
              <a:t>N</a:t>
            </a:r>
            <a:r>
              <a:rPr lang="en-US" sz="2800" dirty="0" err="1" smtClean="0">
                <a:solidFill>
                  <a:schemeClr val="tx1"/>
                </a:solidFill>
              </a:rPr>
              <a:t>hân</a:t>
            </a:r>
            <a:r>
              <a:rPr lang="en-US" sz="2800" dirty="0" smtClean="0">
                <a:solidFill>
                  <a:schemeClr val="tx1"/>
                </a:solidFill>
              </a:rPr>
              <a:t> </a:t>
            </a:r>
            <a:r>
              <a:rPr lang="en-US" sz="2800" dirty="0" err="1">
                <a:solidFill>
                  <a:schemeClr val="tx1"/>
                </a:solidFill>
              </a:rPr>
              <a:t>nghĩa</a:t>
            </a:r>
            <a:r>
              <a:rPr lang="en-US" sz="2800" dirty="0">
                <a:solidFill>
                  <a:schemeClr val="tx1"/>
                </a:solidFill>
              </a:rPr>
              <a:t> </a:t>
            </a:r>
            <a:r>
              <a:rPr lang="en-US" sz="2800" dirty="0" smtClean="0">
                <a:solidFill>
                  <a:schemeClr val="tx1"/>
                </a:solidFill>
              </a:rPr>
              <a:t> </a:t>
            </a:r>
            <a:r>
              <a:rPr lang="en-US" sz="2800" dirty="0">
                <a:solidFill>
                  <a:schemeClr val="tx1"/>
                </a:solidFill>
              </a:rPr>
              <a:t>“</a:t>
            </a:r>
            <a:r>
              <a:rPr lang="en-US" sz="2800" dirty="0" err="1">
                <a:solidFill>
                  <a:schemeClr val="tx1"/>
                </a:solidFill>
              </a:rPr>
              <a:t>trừ</a:t>
            </a:r>
            <a:r>
              <a:rPr lang="en-US" sz="2800" dirty="0">
                <a:solidFill>
                  <a:schemeClr val="tx1"/>
                </a:solidFill>
              </a:rPr>
              <a:t> </a:t>
            </a:r>
            <a:r>
              <a:rPr lang="en-US" sz="2800" dirty="0" err="1">
                <a:solidFill>
                  <a:schemeClr val="tx1"/>
                </a:solidFill>
              </a:rPr>
              <a:t>bạo</a:t>
            </a:r>
            <a:r>
              <a:rPr lang="en-US" sz="2800" dirty="0">
                <a:solidFill>
                  <a:schemeClr val="tx1"/>
                </a:solidFill>
              </a:rPr>
              <a:t>” </a:t>
            </a:r>
            <a:r>
              <a:rPr lang="en-US" sz="2800" dirty="0" err="1">
                <a:solidFill>
                  <a:schemeClr val="tx1"/>
                </a:solidFill>
              </a:rPr>
              <a:t>để</a:t>
            </a:r>
            <a:r>
              <a:rPr lang="en-US" sz="2800" dirty="0">
                <a:solidFill>
                  <a:schemeClr val="tx1"/>
                </a:solidFill>
              </a:rPr>
              <a:t> “</a:t>
            </a:r>
            <a:r>
              <a:rPr lang="en-US" sz="2800" dirty="0" err="1">
                <a:solidFill>
                  <a:schemeClr val="tx1"/>
                </a:solidFill>
              </a:rPr>
              <a:t>yên</a:t>
            </a:r>
            <a:r>
              <a:rPr lang="en-US" sz="2800" dirty="0">
                <a:solidFill>
                  <a:schemeClr val="tx1"/>
                </a:solidFill>
              </a:rPr>
              <a:t> </a:t>
            </a:r>
            <a:r>
              <a:rPr lang="en-US" sz="2800" dirty="0" err="1">
                <a:solidFill>
                  <a:schemeClr val="tx1"/>
                </a:solidFill>
              </a:rPr>
              <a:t>dân</a:t>
            </a:r>
            <a:r>
              <a:rPr lang="en-US" sz="2800" dirty="0">
                <a:solidFill>
                  <a:schemeClr val="tx1"/>
                </a:solidFill>
              </a:rPr>
              <a:t>”</a:t>
            </a:r>
          </a:p>
        </p:txBody>
      </p:sp>
      <p:sp>
        <p:nvSpPr>
          <p:cNvPr id="21" name="Rectangle 20"/>
          <p:cNvSpPr/>
          <p:nvPr/>
        </p:nvSpPr>
        <p:spPr>
          <a:xfrm>
            <a:off x="3614654" y="4762500"/>
            <a:ext cx="2176794" cy="1765300"/>
          </a:xfrm>
          <a:prstGeom prst="rect">
            <a:avLst/>
          </a:prstGeom>
          <a:solidFill>
            <a:schemeClr val="accent4">
              <a:lumMod val="40000"/>
              <a:lumOff val="60000"/>
            </a:schemeClr>
          </a:solidFill>
        </p:spPr>
        <p:style>
          <a:lnRef idx="1">
            <a:schemeClr val="accent2"/>
          </a:lnRef>
          <a:fillRef idx="2">
            <a:schemeClr val="accent2"/>
          </a:fillRef>
          <a:effectRef idx="1">
            <a:schemeClr val="accent2"/>
          </a:effectRef>
          <a:fontRef idx="minor">
            <a:schemeClr val="dk1"/>
          </a:fontRef>
        </p:style>
        <p:txBody>
          <a:bodyPr rtlCol="0" anchor="ctr"/>
          <a:lstStyle/>
          <a:p>
            <a:pPr algn="ctr"/>
            <a:r>
              <a:rPr lang="en-US" sz="2800" dirty="0" err="1" smtClean="0">
                <a:solidFill>
                  <a:schemeClr val="tx1"/>
                </a:solidFill>
              </a:rPr>
              <a:t>Tội</a:t>
            </a:r>
            <a:r>
              <a:rPr lang="en-US" sz="2800" dirty="0" smtClean="0">
                <a:solidFill>
                  <a:schemeClr val="tx1"/>
                </a:solidFill>
              </a:rPr>
              <a:t> </a:t>
            </a:r>
            <a:r>
              <a:rPr lang="en-US" sz="2800" dirty="0" err="1" smtClean="0">
                <a:solidFill>
                  <a:schemeClr val="tx1"/>
                </a:solidFill>
              </a:rPr>
              <a:t>ác</a:t>
            </a:r>
            <a:r>
              <a:rPr lang="en-US" sz="2800" dirty="0" smtClean="0">
                <a:solidFill>
                  <a:schemeClr val="tx1"/>
                </a:solidFill>
              </a:rPr>
              <a:t> </a:t>
            </a:r>
            <a:r>
              <a:rPr lang="en-US" sz="2800" dirty="0" err="1" smtClean="0">
                <a:solidFill>
                  <a:schemeClr val="tx1"/>
                </a:solidFill>
              </a:rPr>
              <a:t>của</a:t>
            </a:r>
            <a:r>
              <a:rPr lang="en-US" sz="2800" dirty="0" smtClean="0">
                <a:solidFill>
                  <a:schemeClr val="tx1"/>
                </a:solidFill>
              </a:rPr>
              <a:t> </a:t>
            </a:r>
            <a:r>
              <a:rPr lang="en-US" sz="2800" dirty="0" err="1" smtClean="0">
                <a:solidFill>
                  <a:schemeClr val="tx1"/>
                </a:solidFill>
              </a:rPr>
              <a:t>giặc</a:t>
            </a:r>
            <a:r>
              <a:rPr lang="en-US" sz="2800" dirty="0" smtClean="0">
                <a:solidFill>
                  <a:schemeClr val="tx1"/>
                </a:solidFill>
              </a:rPr>
              <a:t> Minh, </a:t>
            </a:r>
            <a:r>
              <a:rPr lang="en-US" sz="2800" dirty="0" err="1" smtClean="0">
                <a:solidFill>
                  <a:schemeClr val="tx1"/>
                </a:solidFill>
              </a:rPr>
              <a:t>niềm</a:t>
            </a:r>
            <a:r>
              <a:rPr lang="en-US" sz="2800" dirty="0" smtClean="0">
                <a:solidFill>
                  <a:schemeClr val="tx1"/>
                </a:solidFill>
              </a:rPr>
              <a:t> </a:t>
            </a:r>
            <a:r>
              <a:rPr lang="en-US" sz="2800" dirty="0" err="1" smtClean="0">
                <a:solidFill>
                  <a:schemeClr val="tx1"/>
                </a:solidFill>
              </a:rPr>
              <a:t>thương</a:t>
            </a:r>
            <a:r>
              <a:rPr lang="en-US" sz="2800" dirty="0" smtClean="0">
                <a:solidFill>
                  <a:schemeClr val="tx1"/>
                </a:solidFill>
              </a:rPr>
              <a:t> </a:t>
            </a:r>
            <a:r>
              <a:rPr lang="en-US" sz="2800" dirty="0" err="1" smtClean="0">
                <a:solidFill>
                  <a:schemeClr val="tx1"/>
                </a:solidFill>
              </a:rPr>
              <a:t>xót</a:t>
            </a:r>
            <a:r>
              <a:rPr lang="en-US" sz="2800" dirty="0" smtClean="0">
                <a:solidFill>
                  <a:schemeClr val="tx1"/>
                </a:solidFill>
              </a:rPr>
              <a:t> </a:t>
            </a:r>
            <a:r>
              <a:rPr lang="en-US" sz="2800" dirty="0" err="1" smtClean="0">
                <a:solidFill>
                  <a:schemeClr val="tx1"/>
                </a:solidFill>
              </a:rPr>
              <a:t>cho</a:t>
            </a:r>
            <a:r>
              <a:rPr lang="en-US" sz="2800" dirty="0" smtClean="0">
                <a:solidFill>
                  <a:schemeClr val="tx1"/>
                </a:solidFill>
              </a:rPr>
              <a:t> ND</a:t>
            </a:r>
            <a:endParaRPr lang="en-US" sz="2800" dirty="0">
              <a:solidFill>
                <a:schemeClr val="tx1"/>
              </a:solidFill>
            </a:endParaRPr>
          </a:p>
        </p:txBody>
      </p:sp>
      <p:sp>
        <p:nvSpPr>
          <p:cNvPr id="22" name="Rectangle 21"/>
          <p:cNvSpPr/>
          <p:nvPr/>
        </p:nvSpPr>
        <p:spPr>
          <a:xfrm>
            <a:off x="6716462" y="4730750"/>
            <a:ext cx="2176794" cy="1765300"/>
          </a:xfrm>
          <a:prstGeom prst="rect">
            <a:avLst/>
          </a:prstGeom>
          <a:solidFill>
            <a:schemeClr val="accent6">
              <a:lumMod val="40000"/>
              <a:lumOff val="60000"/>
            </a:schemeClr>
          </a:solidFill>
        </p:spPr>
        <p:style>
          <a:lnRef idx="1">
            <a:schemeClr val="accent2"/>
          </a:lnRef>
          <a:fillRef idx="2">
            <a:schemeClr val="accent2"/>
          </a:fillRef>
          <a:effectRef idx="1">
            <a:schemeClr val="accent2"/>
          </a:effectRef>
          <a:fontRef idx="minor">
            <a:schemeClr val="dk1"/>
          </a:fontRef>
        </p:style>
        <p:txBody>
          <a:bodyPr rtlCol="0" anchor="ctr"/>
          <a:lstStyle/>
          <a:p>
            <a:pPr algn="ctr"/>
            <a:r>
              <a:rPr lang="en-US" sz="2800" dirty="0" err="1" smtClean="0">
                <a:solidFill>
                  <a:schemeClr val="tx1"/>
                </a:solidFill>
              </a:rPr>
              <a:t>Đội</a:t>
            </a:r>
            <a:r>
              <a:rPr lang="en-US" sz="2800" dirty="0" smtClean="0">
                <a:solidFill>
                  <a:schemeClr val="tx1"/>
                </a:solidFill>
              </a:rPr>
              <a:t> </a:t>
            </a:r>
            <a:r>
              <a:rPr lang="en-US" sz="2800" dirty="0" err="1" smtClean="0">
                <a:solidFill>
                  <a:schemeClr val="tx1"/>
                </a:solidFill>
              </a:rPr>
              <a:t>quân</a:t>
            </a:r>
            <a:r>
              <a:rPr lang="en-US" sz="2800" dirty="0" smtClean="0">
                <a:solidFill>
                  <a:schemeClr val="tx1"/>
                </a:solidFill>
              </a:rPr>
              <a:t> </a:t>
            </a:r>
            <a:r>
              <a:rPr lang="en-US" sz="2800" dirty="0" err="1" smtClean="0">
                <a:solidFill>
                  <a:schemeClr val="tx1"/>
                </a:solidFill>
              </a:rPr>
              <a:t>chính</a:t>
            </a:r>
            <a:r>
              <a:rPr lang="en-US" sz="2800" dirty="0" smtClean="0">
                <a:solidFill>
                  <a:schemeClr val="tx1"/>
                </a:solidFill>
              </a:rPr>
              <a:t> </a:t>
            </a:r>
            <a:r>
              <a:rPr lang="en-US" sz="2800" dirty="0" err="1" smtClean="0">
                <a:solidFill>
                  <a:schemeClr val="tx1"/>
                </a:solidFill>
              </a:rPr>
              <a:t>nghĩa</a:t>
            </a:r>
            <a:r>
              <a:rPr lang="en-US" sz="2800" dirty="0" smtClean="0">
                <a:solidFill>
                  <a:schemeClr val="tx1"/>
                </a:solidFill>
              </a:rPr>
              <a:t> </a:t>
            </a:r>
            <a:r>
              <a:rPr lang="en-US" sz="2800" dirty="0" err="1" smtClean="0">
                <a:solidFill>
                  <a:schemeClr val="tx1"/>
                </a:solidFill>
              </a:rPr>
              <a:t>thắng</a:t>
            </a:r>
            <a:r>
              <a:rPr lang="en-US" sz="2800" dirty="0" smtClean="0">
                <a:solidFill>
                  <a:schemeClr val="tx1"/>
                </a:solidFill>
              </a:rPr>
              <a:t> hung </a:t>
            </a:r>
            <a:r>
              <a:rPr lang="en-US" sz="2800" dirty="0" err="1" smtClean="0">
                <a:solidFill>
                  <a:schemeClr val="tx1"/>
                </a:solidFill>
              </a:rPr>
              <a:t>tàn</a:t>
            </a:r>
            <a:endParaRPr lang="en-US" sz="2800" dirty="0">
              <a:solidFill>
                <a:schemeClr val="tx1"/>
              </a:solidFill>
            </a:endParaRPr>
          </a:p>
        </p:txBody>
      </p:sp>
      <p:sp>
        <p:nvSpPr>
          <p:cNvPr id="23" name="Rectangle 22"/>
          <p:cNvSpPr/>
          <p:nvPr/>
        </p:nvSpPr>
        <p:spPr>
          <a:xfrm>
            <a:off x="9706070" y="4730750"/>
            <a:ext cx="2176794" cy="1765300"/>
          </a:xfrm>
          <a:prstGeom prst="rect">
            <a:avLst/>
          </a:prstGeom>
          <a:solidFill>
            <a:srgbClr val="FFFF66"/>
          </a:solidFill>
        </p:spPr>
        <p:style>
          <a:lnRef idx="1">
            <a:schemeClr val="accent2"/>
          </a:lnRef>
          <a:fillRef idx="2">
            <a:schemeClr val="accent2"/>
          </a:fillRef>
          <a:effectRef idx="1">
            <a:schemeClr val="accent2"/>
          </a:effectRef>
          <a:fontRef idx="minor">
            <a:schemeClr val="dk1"/>
          </a:fontRef>
        </p:style>
        <p:txBody>
          <a:bodyPr rtlCol="0" anchor="ctr"/>
          <a:lstStyle/>
          <a:p>
            <a:pPr algn="ctr"/>
            <a:r>
              <a:rPr lang="en-US" sz="2800" dirty="0" err="1" smtClean="0">
                <a:solidFill>
                  <a:schemeClr val="tx1"/>
                </a:solidFill>
              </a:rPr>
              <a:t>Tự</a:t>
            </a:r>
            <a:r>
              <a:rPr lang="en-US" sz="2800" dirty="0" smtClean="0">
                <a:solidFill>
                  <a:schemeClr val="tx1"/>
                </a:solidFill>
              </a:rPr>
              <a:t> </a:t>
            </a:r>
            <a:r>
              <a:rPr lang="en-US" sz="2800" dirty="0" err="1" smtClean="0">
                <a:solidFill>
                  <a:schemeClr val="tx1"/>
                </a:solidFill>
              </a:rPr>
              <a:t>hào</a:t>
            </a:r>
            <a:r>
              <a:rPr lang="en-US" sz="2800" dirty="0" smtClean="0">
                <a:solidFill>
                  <a:schemeClr val="tx1"/>
                </a:solidFill>
              </a:rPr>
              <a:t> </a:t>
            </a:r>
            <a:r>
              <a:rPr lang="en-US" sz="2800" dirty="0" err="1" smtClean="0">
                <a:solidFill>
                  <a:schemeClr val="tx1"/>
                </a:solidFill>
              </a:rPr>
              <a:t>chiến</a:t>
            </a:r>
            <a:r>
              <a:rPr lang="en-US" sz="2800" dirty="0" smtClean="0">
                <a:solidFill>
                  <a:schemeClr val="tx1"/>
                </a:solidFill>
              </a:rPr>
              <a:t> </a:t>
            </a:r>
            <a:r>
              <a:rPr lang="en-US" sz="2800" dirty="0" err="1" smtClean="0">
                <a:solidFill>
                  <a:schemeClr val="tx1"/>
                </a:solidFill>
              </a:rPr>
              <a:t>thắng</a:t>
            </a:r>
            <a:endParaRPr lang="en-US" sz="2800" dirty="0">
              <a:solidFill>
                <a:schemeClr val="tx1"/>
              </a:solidFill>
            </a:endParaRPr>
          </a:p>
        </p:txBody>
      </p:sp>
      <p:sp>
        <p:nvSpPr>
          <p:cNvPr id="4" name="TextBox 3"/>
          <p:cNvSpPr txBox="1"/>
          <p:nvPr/>
        </p:nvSpPr>
        <p:spPr>
          <a:xfrm>
            <a:off x="1166521" y="4330640"/>
            <a:ext cx="1143000" cy="400110"/>
          </a:xfrm>
          <a:prstGeom prst="rect">
            <a:avLst/>
          </a:prstGeom>
          <a:solidFill>
            <a:schemeClr val="accent5">
              <a:lumMod val="40000"/>
              <a:lumOff val="60000"/>
            </a:schemeClr>
          </a:solidFill>
        </p:spPr>
        <p:txBody>
          <a:bodyPr wrap="square" rtlCol="0">
            <a:spAutoFit/>
          </a:bodyPr>
          <a:lstStyle/>
          <a:p>
            <a:pPr algn="ctr"/>
            <a:r>
              <a:rPr lang="en-US" sz="2000" b="1" dirty="0" smtClean="0"/>
              <a:t>ĐOẠN 1</a:t>
            </a:r>
            <a:endParaRPr lang="en-US" sz="2000" b="1" dirty="0"/>
          </a:p>
        </p:txBody>
      </p:sp>
      <p:sp>
        <p:nvSpPr>
          <p:cNvPr id="26" name="TextBox 25"/>
          <p:cNvSpPr txBox="1"/>
          <p:nvPr/>
        </p:nvSpPr>
        <p:spPr>
          <a:xfrm>
            <a:off x="4131551" y="4362390"/>
            <a:ext cx="1143000" cy="400110"/>
          </a:xfrm>
          <a:prstGeom prst="rect">
            <a:avLst/>
          </a:prstGeom>
          <a:solidFill>
            <a:schemeClr val="accent5">
              <a:lumMod val="40000"/>
              <a:lumOff val="60000"/>
            </a:schemeClr>
          </a:solidFill>
        </p:spPr>
        <p:txBody>
          <a:bodyPr wrap="square" rtlCol="0">
            <a:spAutoFit/>
          </a:bodyPr>
          <a:lstStyle/>
          <a:p>
            <a:pPr algn="ctr"/>
            <a:r>
              <a:rPr lang="en-US" sz="2000" b="1" dirty="0" smtClean="0"/>
              <a:t>ĐOẠN 2</a:t>
            </a:r>
            <a:endParaRPr lang="en-US" sz="2000" b="1" dirty="0"/>
          </a:p>
        </p:txBody>
      </p:sp>
      <p:sp>
        <p:nvSpPr>
          <p:cNvPr id="27" name="TextBox 26"/>
          <p:cNvSpPr txBox="1"/>
          <p:nvPr/>
        </p:nvSpPr>
        <p:spPr>
          <a:xfrm>
            <a:off x="7233359" y="4343280"/>
            <a:ext cx="1143000" cy="400110"/>
          </a:xfrm>
          <a:prstGeom prst="rect">
            <a:avLst/>
          </a:prstGeom>
          <a:solidFill>
            <a:schemeClr val="accent5">
              <a:lumMod val="40000"/>
              <a:lumOff val="60000"/>
            </a:schemeClr>
          </a:solidFill>
        </p:spPr>
        <p:txBody>
          <a:bodyPr wrap="square" rtlCol="0">
            <a:spAutoFit/>
          </a:bodyPr>
          <a:lstStyle/>
          <a:p>
            <a:pPr algn="ctr"/>
            <a:r>
              <a:rPr lang="en-US" sz="2000" b="1" dirty="0" smtClean="0"/>
              <a:t>ĐOẠN 3</a:t>
            </a:r>
            <a:endParaRPr lang="en-US" sz="2000" b="1" dirty="0"/>
          </a:p>
        </p:txBody>
      </p:sp>
      <p:sp>
        <p:nvSpPr>
          <p:cNvPr id="28" name="TextBox 27"/>
          <p:cNvSpPr txBox="1"/>
          <p:nvPr/>
        </p:nvSpPr>
        <p:spPr>
          <a:xfrm>
            <a:off x="10222967" y="4317880"/>
            <a:ext cx="1143000" cy="400110"/>
          </a:xfrm>
          <a:prstGeom prst="rect">
            <a:avLst/>
          </a:prstGeom>
          <a:solidFill>
            <a:schemeClr val="accent5">
              <a:lumMod val="40000"/>
              <a:lumOff val="60000"/>
            </a:schemeClr>
          </a:solidFill>
        </p:spPr>
        <p:txBody>
          <a:bodyPr wrap="square" rtlCol="0">
            <a:spAutoFit/>
          </a:bodyPr>
          <a:lstStyle/>
          <a:p>
            <a:pPr algn="ctr"/>
            <a:r>
              <a:rPr lang="en-US" sz="2000" b="1" dirty="0" smtClean="0"/>
              <a:t>ĐOẠN 4</a:t>
            </a:r>
            <a:endParaRPr lang="en-US" sz="2000" b="1" dirty="0"/>
          </a:p>
        </p:txBody>
      </p:sp>
      <p:cxnSp>
        <p:nvCxnSpPr>
          <p:cNvPr id="6" name="Straight Arrow Connector 5"/>
          <p:cNvCxnSpPr/>
          <p:nvPr/>
        </p:nvCxnSpPr>
        <p:spPr>
          <a:xfrm>
            <a:off x="2959100" y="5645150"/>
            <a:ext cx="533400" cy="0"/>
          </a:xfrm>
          <a:prstGeom prst="straightConnector1">
            <a:avLst/>
          </a:prstGeom>
          <a:ln>
            <a:tailEnd type="arrow"/>
          </a:ln>
        </p:spPr>
        <p:style>
          <a:lnRef idx="3">
            <a:schemeClr val="accent5"/>
          </a:lnRef>
          <a:fillRef idx="0">
            <a:schemeClr val="accent5"/>
          </a:fillRef>
          <a:effectRef idx="2">
            <a:schemeClr val="accent5"/>
          </a:effectRef>
          <a:fontRef idx="minor">
            <a:schemeClr val="tx1"/>
          </a:fontRef>
        </p:style>
      </p:cxnSp>
      <p:cxnSp>
        <p:nvCxnSpPr>
          <p:cNvPr id="30" name="Straight Arrow Connector 29"/>
          <p:cNvCxnSpPr/>
          <p:nvPr/>
        </p:nvCxnSpPr>
        <p:spPr>
          <a:xfrm>
            <a:off x="5940268" y="5676900"/>
            <a:ext cx="533400" cy="0"/>
          </a:xfrm>
          <a:prstGeom prst="straightConnector1">
            <a:avLst/>
          </a:prstGeom>
          <a:ln>
            <a:tailEnd type="arrow"/>
          </a:ln>
        </p:spPr>
        <p:style>
          <a:lnRef idx="3">
            <a:schemeClr val="accent5"/>
          </a:lnRef>
          <a:fillRef idx="0">
            <a:schemeClr val="accent5"/>
          </a:fillRef>
          <a:effectRef idx="2">
            <a:schemeClr val="accent5"/>
          </a:effectRef>
          <a:fontRef idx="minor">
            <a:schemeClr val="tx1"/>
          </a:fontRef>
        </p:style>
      </p:cxnSp>
      <p:cxnSp>
        <p:nvCxnSpPr>
          <p:cNvPr id="31" name="Straight Arrow Connector 30"/>
          <p:cNvCxnSpPr/>
          <p:nvPr/>
        </p:nvCxnSpPr>
        <p:spPr>
          <a:xfrm>
            <a:off x="9055100" y="5676900"/>
            <a:ext cx="533400" cy="0"/>
          </a:xfrm>
          <a:prstGeom prst="straightConnector1">
            <a:avLst/>
          </a:prstGeom>
          <a:ln>
            <a:tailEnd type="arrow"/>
          </a:ln>
        </p:spPr>
        <p:style>
          <a:lnRef idx="3">
            <a:schemeClr val="accent5"/>
          </a:lnRef>
          <a:fillRef idx="0">
            <a:schemeClr val="accent5"/>
          </a:fillRef>
          <a:effectRef idx="2">
            <a:schemeClr val="accent5"/>
          </a:effectRef>
          <a:fontRef idx="minor">
            <a:schemeClr val="tx1"/>
          </a:fontRef>
        </p:style>
      </p:cxnSp>
    </p:spTree>
    <p:extLst>
      <p:ext uri="{BB962C8B-B14F-4D97-AF65-F5344CB8AC3E}">
        <p14:creationId xmlns:p14="http://schemas.microsoft.com/office/powerpoint/2010/main" val="875630941"/>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 presetClass="entr" presetSubtype="16"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ox(in)">
                                      <p:cBhvr>
                                        <p:cTn id="7" dur="500"/>
                                        <p:tgtEl>
                                          <p:spTgt spid="2"/>
                                        </p:tgtEl>
                                      </p:cBhvr>
                                    </p:animEffect>
                                  </p:childTnLst>
                                </p:cTn>
                              </p:par>
                              <p:par>
                                <p:cTn id="8" presetID="4" presetClass="entr" presetSubtype="16" fill="hold" grpId="0" nodeType="withEffect">
                                  <p:stCondLst>
                                    <p:cond delay="0"/>
                                  </p:stCondLst>
                                  <p:childTnLst>
                                    <p:set>
                                      <p:cBhvr>
                                        <p:cTn id="9" dur="1" fill="hold">
                                          <p:stCondLst>
                                            <p:cond delay="0"/>
                                          </p:stCondLst>
                                        </p:cTn>
                                        <p:tgtEl>
                                          <p:spTgt spid="69648"/>
                                        </p:tgtEl>
                                        <p:attrNameLst>
                                          <p:attrName>style.visibility</p:attrName>
                                        </p:attrNameLst>
                                      </p:cBhvr>
                                      <p:to>
                                        <p:strVal val="visible"/>
                                      </p:to>
                                    </p:set>
                                    <p:animEffect transition="in" filter="box(in)">
                                      <p:cBhvr>
                                        <p:cTn id="10" dur="500"/>
                                        <p:tgtEl>
                                          <p:spTgt spid="69648"/>
                                        </p:tgtEl>
                                      </p:cBhvr>
                                    </p:animEffect>
                                  </p:childTnLst>
                                </p:cTn>
                              </p:par>
                            </p:childTnLst>
                          </p:cTn>
                        </p:par>
                      </p:childTnLst>
                    </p:cTn>
                  </p:par>
                  <p:par>
                    <p:cTn id="11" fill="hold">
                      <p:stCondLst>
                        <p:cond delay="indefinite"/>
                      </p:stCondLst>
                      <p:childTnLst>
                        <p:par>
                          <p:cTn id="12" fill="hold">
                            <p:stCondLst>
                              <p:cond delay="0"/>
                            </p:stCondLst>
                            <p:childTnLst>
                              <p:par>
                                <p:cTn id="13" presetID="53" presetClass="entr" presetSubtype="16" fill="hold" grpId="2" nodeType="clickEffect">
                                  <p:stCondLst>
                                    <p:cond delay="0"/>
                                  </p:stCondLst>
                                  <p:childTnLst>
                                    <p:set>
                                      <p:cBhvr>
                                        <p:cTn id="14" dur="1" fill="hold">
                                          <p:stCondLst>
                                            <p:cond delay="0"/>
                                          </p:stCondLst>
                                        </p:cTn>
                                        <p:tgtEl>
                                          <p:spTgt spid="18"/>
                                        </p:tgtEl>
                                        <p:attrNameLst>
                                          <p:attrName>style.visibility</p:attrName>
                                        </p:attrNameLst>
                                      </p:cBhvr>
                                      <p:to>
                                        <p:strVal val="visible"/>
                                      </p:to>
                                    </p:set>
                                    <p:anim calcmode="lin" valueType="num">
                                      <p:cBhvr>
                                        <p:cTn id="15" dur="500" fill="hold"/>
                                        <p:tgtEl>
                                          <p:spTgt spid="18"/>
                                        </p:tgtEl>
                                        <p:attrNameLst>
                                          <p:attrName>ppt_w</p:attrName>
                                        </p:attrNameLst>
                                      </p:cBhvr>
                                      <p:tavLst>
                                        <p:tav tm="0">
                                          <p:val>
                                            <p:fltVal val="0"/>
                                          </p:val>
                                        </p:tav>
                                        <p:tav tm="100000">
                                          <p:val>
                                            <p:strVal val="#ppt_w"/>
                                          </p:val>
                                        </p:tav>
                                      </p:tavLst>
                                    </p:anim>
                                    <p:anim calcmode="lin" valueType="num">
                                      <p:cBhvr>
                                        <p:cTn id="16" dur="500" fill="hold"/>
                                        <p:tgtEl>
                                          <p:spTgt spid="18"/>
                                        </p:tgtEl>
                                        <p:attrNameLst>
                                          <p:attrName>ppt_h</p:attrName>
                                        </p:attrNameLst>
                                      </p:cBhvr>
                                      <p:tavLst>
                                        <p:tav tm="0">
                                          <p:val>
                                            <p:fltVal val="0"/>
                                          </p:val>
                                        </p:tav>
                                        <p:tav tm="100000">
                                          <p:val>
                                            <p:strVal val="#ppt_h"/>
                                          </p:val>
                                        </p:tav>
                                      </p:tavLst>
                                    </p:anim>
                                    <p:animEffect transition="in" filter="fade">
                                      <p:cBhvr>
                                        <p:cTn id="17" dur="500"/>
                                        <p:tgtEl>
                                          <p:spTgt spid="18"/>
                                        </p:tgtEl>
                                      </p:cBhvr>
                                    </p:animEffect>
                                  </p:childTnLst>
                                </p:cTn>
                              </p:par>
                              <p:par>
                                <p:cTn id="18" presetID="53" presetClass="entr" presetSubtype="16" fill="hold" grpId="2" nodeType="withEffect">
                                  <p:stCondLst>
                                    <p:cond delay="0"/>
                                  </p:stCondLst>
                                  <p:childTnLst>
                                    <p:set>
                                      <p:cBhvr>
                                        <p:cTn id="19" dur="1" fill="hold">
                                          <p:stCondLst>
                                            <p:cond delay="0"/>
                                          </p:stCondLst>
                                        </p:cTn>
                                        <p:tgtEl>
                                          <p:spTgt spid="19"/>
                                        </p:tgtEl>
                                        <p:attrNameLst>
                                          <p:attrName>style.visibility</p:attrName>
                                        </p:attrNameLst>
                                      </p:cBhvr>
                                      <p:to>
                                        <p:strVal val="visible"/>
                                      </p:to>
                                    </p:set>
                                    <p:anim calcmode="lin" valueType="num">
                                      <p:cBhvr>
                                        <p:cTn id="20" dur="500" fill="hold"/>
                                        <p:tgtEl>
                                          <p:spTgt spid="19"/>
                                        </p:tgtEl>
                                        <p:attrNameLst>
                                          <p:attrName>ppt_w</p:attrName>
                                        </p:attrNameLst>
                                      </p:cBhvr>
                                      <p:tavLst>
                                        <p:tav tm="0">
                                          <p:val>
                                            <p:fltVal val="0"/>
                                          </p:val>
                                        </p:tav>
                                        <p:tav tm="100000">
                                          <p:val>
                                            <p:strVal val="#ppt_w"/>
                                          </p:val>
                                        </p:tav>
                                      </p:tavLst>
                                    </p:anim>
                                    <p:anim calcmode="lin" valueType="num">
                                      <p:cBhvr>
                                        <p:cTn id="21" dur="500" fill="hold"/>
                                        <p:tgtEl>
                                          <p:spTgt spid="19"/>
                                        </p:tgtEl>
                                        <p:attrNameLst>
                                          <p:attrName>ppt_h</p:attrName>
                                        </p:attrNameLst>
                                      </p:cBhvr>
                                      <p:tavLst>
                                        <p:tav tm="0">
                                          <p:val>
                                            <p:fltVal val="0"/>
                                          </p:val>
                                        </p:tav>
                                        <p:tav tm="100000">
                                          <p:val>
                                            <p:strVal val="#ppt_h"/>
                                          </p:val>
                                        </p:tav>
                                      </p:tavLst>
                                    </p:anim>
                                    <p:animEffect transition="in" filter="fade">
                                      <p:cBhvr>
                                        <p:cTn id="22" dur="500"/>
                                        <p:tgtEl>
                                          <p:spTgt spid="19"/>
                                        </p:tgtEl>
                                      </p:cBhvr>
                                    </p:animEffect>
                                  </p:childTnLst>
                                </p:cTn>
                              </p:par>
                              <p:par>
                                <p:cTn id="23" presetID="53" presetClass="entr" presetSubtype="16" fill="hold" grpId="2" nodeType="withEffect">
                                  <p:stCondLst>
                                    <p:cond delay="0"/>
                                  </p:stCondLst>
                                  <p:childTnLst>
                                    <p:set>
                                      <p:cBhvr>
                                        <p:cTn id="24" dur="1" fill="hold">
                                          <p:stCondLst>
                                            <p:cond delay="0"/>
                                          </p:stCondLst>
                                        </p:cTn>
                                        <p:tgtEl>
                                          <p:spTgt spid="17"/>
                                        </p:tgtEl>
                                        <p:attrNameLst>
                                          <p:attrName>style.visibility</p:attrName>
                                        </p:attrNameLst>
                                      </p:cBhvr>
                                      <p:to>
                                        <p:strVal val="visible"/>
                                      </p:to>
                                    </p:set>
                                    <p:anim calcmode="lin" valueType="num">
                                      <p:cBhvr>
                                        <p:cTn id="25" dur="500" fill="hold"/>
                                        <p:tgtEl>
                                          <p:spTgt spid="17"/>
                                        </p:tgtEl>
                                        <p:attrNameLst>
                                          <p:attrName>ppt_w</p:attrName>
                                        </p:attrNameLst>
                                      </p:cBhvr>
                                      <p:tavLst>
                                        <p:tav tm="0">
                                          <p:val>
                                            <p:fltVal val="0"/>
                                          </p:val>
                                        </p:tav>
                                        <p:tav tm="100000">
                                          <p:val>
                                            <p:strVal val="#ppt_w"/>
                                          </p:val>
                                        </p:tav>
                                      </p:tavLst>
                                    </p:anim>
                                    <p:anim calcmode="lin" valueType="num">
                                      <p:cBhvr>
                                        <p:cTn id="26" dur="500" fill="hold"/>
                                        <p:tgtEl>
                                          <p:spTgt spid="17"/>
                                        </p:tgtEl>
                                        <p:attrNameLst>
                                          <p:attrName>ppt_h</p:attrName>
                                        </p:attrNameLst>
                                      </p:cBhvr>
                                      <p:tavLst>
                                        <p:tav tm="0">
                                          <p:val>
                                            <p:fltVal val="0"/>
                                          </p:val>
                                        </p:tav>
                                        <p:tav tm="100000">
                                          <p:val>
                                            <p:strVal val="#ppt_h"/>
                                          </p:val>
                                        </p:tav>
                                      </p:tavLst>
                                    </p:anim>
                                    <p:animEffect transition="in" filter="fade">
                                      <p:cBhvr>
                                        <p:cTn id="27" dur="500"/>
                                        <p:tgtEl>
                                          <p:spTgt spid="17"/>
                                        </p:tgtEl>
                                      </p:cBhvr>
                                    </p:animEffect>
                                  </p:childTnLst>
                                </p:cTn>
                              </p:par>
                            </p:childTnLst>
                          </p:cTn>
                        </p:par>
                      </p:childTnLst>
                    </p:cTn>
                  </p:par>
                  <p:par>
                    <p:cTn id="28" fill="hold">
                      <p:stCondLst>
                        <p:cond delay="indefinite"/>
                      </p:stCondLst>
                      <p:childTnLst>
                        <p:par>
                          <p:cTn id="29" fill="hold">
                            <p:stCondLst>
                              <p:cond delay="0"/>
                            </p:stCondLst>
                            <p:childTnLst>
                              <p:par>
                                <p:cTn id="30" presetID="53" presetClass="entr" presetSubtype="16" fill="hold" nodeType="clickEffect">
                                  <p:stCondLst>
                                    <p:cond delay="0"/>
                                  </p:stCondLst>
                                  <p:childTnLst>
                                    <p:set>
                                      <p:cBhvr>
                                        <p:cTn id="31" dur="1" fill="hold">
                                          <p:stCondLst>
                                            <p:cond delay="0"/>
                                          </p:stCondLst>
                                        </p:cTn>
                                        <p:tgtEl>
                                          <p:spTgt spid="6"/>
                                        </p:tgtEl>
                                        <p:attrNameLst>
                                          <p:attrName>style.visibility</p:attrName>
                                        </p:attrNameLst>
                                      </p:cBhvr>
                                      <p:to>
                                        <p:strVal val="visible"/>
                                      </p:to>
                                    </p:set>
                                    <p:anim calcmode="lin" valueType="num">
                                      <p:cBhvr>
                                        <p:cTn id="32" dur="500" fill="hold"/>
                                        <p:tgtEl>
                                          <p:spTgt spid="6"/>
                                        </p:tgtEl>
                                        <p:attrNameLst>
                                          <p:attrName>ppt_w</p:attrName>
                                        </p:attrNameLst>
                                      </p:cBhvr>
                                      <p:tavLst>
                                        <p:tav tm="0">
                                          <p:val>
                                            <p:fltVal val="0"/>
                                          </p:val>
                                        </p:tav>
                                        <p:tav tm="100000">
                                          <p:val>
                                            <p:strVal val="#ppt_w"/>
                                          </p:val>
                                        </p:tav>
                                      </p:tavLst>
                                    </p:anim>
                                    <p:anim calcmode="lin" valueType="num">
                                      <p:cBhvr>
                                        <p:cTn id="33" dur="500" fill="hold"/>
                                        <p:tgtEl>
                                          <p:spTgt spid="6"/>
                                        </p:tgtEl>
                                        <p:attrNameLst>
                                          <p:attrName>ppt_h</p:attrName>
                                        </p:attrNameLst>
                                      </p:cBhvr>
                                      <p:tavLst>
                                        <p:tav tm="0">
                                          <p:val>
                                            <p:fltVal val="0"/>
                                          </p:val>
                                        </p:tav>
                                        <p:tav tm="100000">
                                          <p:val>
                                            <p:strVal val="#ppt_h"/>
                                          </p:val>
                                        </p:tav>
                                      </p:tavLst>
                                    </p:anim>
                                    <p:animEffect transition="in" filter="fade">
                                      <p:cBhvr>
                                        <p:cTn id="34" dur="500"/>
                                        <p:tgtEl>
                                          <p:spTgt spid="6"/>
                                        </p:tgtEl>
                                      </p:cBhvr>
                                    </p:animEffect>
                                  </p:childTnLst>
                                </p:cTn>
                              </p:par>
                              <p:par>
                                <p:cTn id="35" presetID="53" presetClass="entr" presetSubtype="16" fill="hold" nodeType="withEffect">
                                  <p:stCondLst>
                                    <p:cond delay="0"/>
                                  </p:stCondLst>
                                  <p:childTnLst>
                                    <p:set>
                                      <p:cBhvr>
                                        <p:cTn id="36" dur="1" fill="hold">
                                          <p:stCondLst>
                                            <p:cond delay="0"/>
                                          </p:stCondLst>
                                        </p:cTn>
                                        <p:tgtEl>
                                          <p:spTgt spid="30"/>
                                        </p:tgtEl>
                                        <p:attrNameLst>
                                          <p:attrName>style.visibility</p:attrName>
                                        </p:attrNameLst>
                                      </p:cBhvr>
                                      <p:to>
                                        <p:strVal val="visible"/>
                                      </p:to>
                                    </p:set>
                                    <p:anim calcmode="lin" valueType="num">
                                      <p:cBhvr>
                                        <p:cTn id="37" dur="500" fill="hold"/>
                                        <p:tgtEl>
                                          <p:spTgt spid="30"/>
                                        </p:tgtEl>
                                        <p:attrNameLst>
                                          <p:attrName>ppt_w</p:attrName>
                                        </p:attrNameLst>
                                      </p:cBhvr>
                                      <p:tavLst>
                                        <p:tav tm="0">
                                          <p:val>
                                            <p:fltVal val="0"/>
                                          </p:val>
                                        </p:tav>
                                        <p:tav tm="100000">
                                          <p:val>
                                            <p:strVal val="#ppt_w"/>
                                          </p:val>
                                        </p:tav>
                                      </p:tavLst>
                                    </p:anim>
                                    <p:anim calcmode="lin" valueType="num">
                                      <p:cBhvr>
                                        <p:cTn id="38" dur="500" fill="hold"/>
                                        <p:tgtEl>
                                          <p:spTgt spid="30"/>
                                        </p:tgtEl>
                                        <p:attrNameLst>
                                          <p:attrName>ppt_h</p:attrName>
                                        </p:attrNameLst>
                                      </p:cBhvr>
                                      <p:tavLst>
                                        <p:tav tm="0">
                                          <p:val>
                                            <p:fltVal val="0"/>
                                          </p:val>
                                        </p:tav>
                                        <p:tav tm="100000">
                                          <p:val>
                                            <p:strVal val="#ppt_h"/>
                                          </p:val>
                                        </p:tav>
                                      </p:tavLst>
                                    </p:anim>
                                    <p:animEffect transition="in" filter="fade">
                                      <p:cBhvr>
                                        <p:cTn id="39" dur="500"/>
                                        <p:tgtEl>
                                          <p:spTgt spid="30"/>
                                        </p:tgtEl>
                                      </p:cBhvr>
                                    </p:animEffect>
                                  </p:childTnLst>
                                </p:cTn>
                              </p:par>
                              <p:par>
                                <p:cTn id="40" presetID="53" presetClass="entr" presetSubtype="16" fill="hold" nodeType="withEffect">
                                  <p:stCondLst>
                                    <p:cond delay="0"/>
                                  </p:stCondLst>
                                  <p:childTnLst>
                                    <p:set>
                                      <p:cBhvr>
                                        <p:cTn id="41" dur="1" fill="hold">
                                          <p:stCondLst>
                                            <p:cond delay="0"/>
                                          </p:stCondLst>
                                        </p:cTn>
                                        <p:tgtEl>
                                          <p:spTgt spid="31"/>
                                        </p:tgtEl>
                                        <p:attrNameLst>
                                          <p:attrName>style.visibility</p:attrName>
                                        </p:attrNameLst>
                                      </p:cBhvr>
                                      <p:to>
                                        <p:strVal val="visible"/>
                                      </p:to>
                                    </p:set>
                                    <p:anim calcmode="lin" valueType="num">
                                      <p:cBhvr>
                                        <p:cTn id="42" dur="500" fill="hold"/>
                                        <p:tgtEl>
                                          <p:spTgt spid="31"/>
                                        </p:tgtEl>
                                        <p:attrNameLst>
                                          <p:attrName>ppt_w</p:attrName>
                                        </p:attrNameLst>
                                      </p:cBhvr>
                                      <p:tavLst>
                                        <p:tav tm="0">
                                          <p:val>
                                            <p:fltVal val="0"/>
                                          </p:val>
                                        </p:tav>
                                        <p:tav tm="100000">
                                          <p:val>
                                            <p:strVal val="#ppt_w"/>
                                          </p:val>
                                        </p:tav>
                                      </p:tavLst>
                                    </p:anim>
                                    <p:anim calcmode="lin" valueType="num">
                                      <p:cBhvr>
                                        <p:cTn id="43" dur="500" fill="hold"/>
                                        <p:tgtEl>
                                          <p:spTgt spid="31"/>
                                        </p:tgtEl>
                                        <p:attrNameLst>
                                          <p:attrName>ppt_h</p:attrName>
                                        </p:attrNameLst>
                                      </p:cBhvr>
                                      <p:tavLst>
                                        <p:tav tm="0">
                                          <p:val>
                                            <p:fltVal val="0"/>
                                          </p:val>
                                        </p:tav>
                                        <p:tav tm="100000">
                                          <p:val>
                                            <p:strVal val="#ppt_h"/>
                                          </p:val>
                                        </p:tav>
                                      </p:tavLst>
                                    </p:anim>
                                    <p:animEffect transition="in" filter="fade">
                                      <p:cBhvr>
                                        <p:cTn id="44" dur="500"/>
                                        <p:tgtEl>
                                          <p:spTgt spid="31"/>
                                        </p:tgtEl>
                                      </p:cBhvr>
                                    </p:animEffect>
                                  </p:childTnLst>
                                </p:cTn>
                              </p:par>
                            </p:childTnLst>
                          </p:cTn>
                        </p:par>
                      </p:childTnLst>
                    </p:cTn>
                  </p:par>
                  <p:par>
                    <p:cTn id="45" fill="hold">
                      <p:stCondLst>
                        <p:cond delay="indefinite"/>
                      </p:stCondLst>
                      <p:childTnLst>
                        <p:par>
                          <p:cTn id="46" fill="hold">
                            <p:stCondLst>
                              <p:cond delay="0"/>
                            </p:stCondLst>
                            <p:childTnLst>
                              <p:par>
                                <p:cTn id="47" presetID="14" presetClass="entr" presetSubtype="10" fill="hold" grpId="0" nodeType="clickEffect">
                                  <p:stCondLst>
                                    <p:cond delay="0"/>
                                  </p:stCondLst>
                                  <p:childTnLst>
                                    <p:set>
                                      <p:cBhvr>
                                        <p:cTn id="48" dur="1" fill="hold">
                                          <p:stCondLst>
                                            <p:cond delay="0"/>
                                          </p:stCondLst>
                                        </p:cTn>
                                        <p:tgtEl>
                                          <p:spTgt spid="20"/>
                                        </p:tgtEl>
                                        <p:attrNameLst>
                                          <p:attrName>style.visibility</p:attrName>
                                        </p:attrNameLst>
                                      </p:cBhvr>
                                      <p:to>
                                        <p:strVal val="visible"/>
                                      </p:to>
                                    </p:set>
                                    <p:animEffect transition="in" filter="randombar(horizontal)">
                                      <p:cBhvr>
                                        <p:cTn id="49" dur="500"/>
                                        <p:tgtEl>
                                          <p:spTgt spid="20"/>
                                        </p:tgtEl>
                                      </p:cBhvr>
                                    </p:animEffect>
                                  </p:childTnLst>
                                </p:cTn>
                              </p:par>
                              <p:par>
                                <p:cTn id="50" presetID="14" presetClass="entr" presetSubtype="10" fill="hold" grpId="0" nodeType="withEffect">
                                  <p:stCondLst>
                                    <p:cond delay="0"/>
                                  </p:stCondLst>
                                  <p:childTnLst>
                                    <p:set>
                                      <p:cBhvr>
                                        <p:cTn id="51" dur="1" fill="hold">
                                          <p:stCondLst>
                                            <p:cond delay="0"/>
                                          </p:stCondLst>
                                        </p:cTn>
                                        <p:tgtEl>
                                          <p:spTgt spid="4"/>
                                        </p:tgtEl>
                                        <p:attrNameLst>
                                          <p:attrName>style.visibility</p:attrName>
                                        </p:attrNameLst>
                                      </p:cBhvr>
                                      <p:to>
                                        <p:strVal val="visible"/>
                                      </p:to>
                                    </p:set>
                                    <p:animEffect transition="in" filter="randombar(horizontal)">
                                      <p:cBhvr>
                                        <p:cTn id="52" dur="500"/>
                                        <p:tgtEl>
                                          <p:spTgt spid="4"/>
                                        </p:tgtEl>
                                      </p:cBhvr>
                                    </p:animEffect>
                                  </p:childTnLst>
                                </p:cTn>
                              </p:par>
                            </p:childTnLst>
                          </p:cTn>
                        </p:par>
                      </p:childTnLst>
                    </p:cTn>
                  </p:par>
                  <p:par>
                    <p:cTn id="53" fill="hold">
                      <p:stCondLst>
                        <p:cond delay="indefinite"/>
                      </p:stCondLst>
                      <p:childTnLst>
                        <p:par>
                          <p:cTn id="54" fill="hold">
                            <p:stCondLst>
                              <p:cond delay="0"/>
                            </p:stCondLst>
                            <p:childTnLst>
                              <p:par>
                                <p:cTn id="55" presetID="14" presetClass="entr" presetSubtype="10" fill="hold" grpId="0" nodeType="clickEffect">
                                  <p:stCondLst>
                                    <p:cond delay="0"/>
                                  </p:stCondLst>
                                  <p:childTnLst>
                                    <p:set>
                                      <p:cBhvr>
                                        <p:cTn id="56" dur="1" fill="hold">
                                          <p:stCondLst>
                                            <p:cond delay="0"/>
                                          </p:stCondLst>
                                        </p:cTn>
                                        <p:tgtEl>
                                          <p:spTgt spid="21"/>
                                        </p:tgtEl>
                                        <p:attrNameLst>
                                          <p:attrName>style.visibility</p:attrName>
                                        </p:attrNameLst>
                                      </p:cBhvr>
                                      <p:to>
                                        <p:strVal val="visible"/>
                                      </p:to>
                                    </p:set>
                                    <p:animEffect transition="in" filter="randombar(horizontal)">
                                      <p:cBhvr>
                                        <p:cTn id="57" dur="500"/>
                                        <p:tgtEl>
                                          <p:spTgt spid="21"/>
                                        </p:tgtEl>
                                      </p:cBhvr>
                                    </p:animEffect>
                                  </p:childTnLst>
                                </p:cTn>
                              </p:par>
                              <p:par>
                                <p:cTn id="58" presetID="14" presetClass="entr" presetSubtype="10" fill="hold" grpId="0" nodeType="withEffect">
                                  <p:stCondLst>
                                    <p:cond delay="0"/>
                                  </p:stCondLst>
                                  <p:childTnLst>
                                    <p:set>
                                      <p:cBhvr>
                                        <p:cTn id="59" dur="1" fill="hold">
                                          <p:stCondLst>
                                            <p:cond delay="0"/>
                                          </p:stCondLst>
                                        </p:cTn>
                                        <p:tgtEl>
                                          <p:spTgt spid="26"/>
                                        </p:tgtEl>
                                        <p:attrNameLst>
                                          <p:attrName>style.visibility</p:attrName>
                                        </p:attrNameLst>
                                      </p:cBhvr>
                                      <p:to>
                                        <p:strVal val="visible"/>
                                      </p:to>
                                    </p:set>
                                    <p:animEffect transition="in" filter="randombar(horizontal)">
                                      <p:cBhvr>
                                        <p:cTn id="60" dur="500"/>
                                        <p:tgtEl>
                                          <p:spTgt spid="26"/>
                                        </p:tgtEl>
                                      </p:cBhvr>
                                    </p:animEffect>
                                  </p:childTnLst>
                                </p:cTn>
                              </p:par>
                            </p:childTnLst>
                          </p:cTn>
                        </p:par>
                      </p:childTnLst>
                    </p:cTn>
                  </p:par>
                  <p:par>
                    <p:cTn id="61" fill="hold">
                      <p:stCondLst>
                        <p:cond delay="indefinite"/>
                      </p:stCondLst>
                      <p:childTnLst>
                        <p:par>
                          <p:cTn id="62" fill="hold">
                            <p:stCondLst>
                              <p:cond delay="0"/>
                            </p:stCondLst>
                            <p:childTnLst>
                              <p:par>
                                <p:cTn id="63" presetID="14" presetClass="entr" presetSubtype="10" fill="hold" grpId="0" nodeType="clickEffect">
                                  <p:stCondLst>
                                    <p:cond delay="0"/>
                                  </p:stCondLst>
                                  <p:childTnLst>
                                    <p:set>
                                      <p:cBhvr>
                                        <p:cTn id="64" dur="1" fill="hold">
                                          <p:stCondLst>
                                            <p:cond delay="0"/>
                                          </p:stCondLst>
                                        </p:cTn>
                                        <p:tgtEl>
                                          <p:spTgt spid="27"/>
                                        </p:tgtEl>
                                        <p:attrNameLst>
                                          <p:attrName>style.visibility</p:attrName>
                                        </p:attrNameLst>
                                      </p:cBhvr>
                                      <p:to>
                                        <p:strVal val="visible"/>
                                      </p:to>
                                    </p:set>
                                    <p:animEffect transition="in" filter="randombar(horizontal)">
                                      <p:cBhvr>
                                        <p:cTn id="65" dur="500"/>
                                        <p:tgtEl>
                                          <p:spTgt spid="27"/>
                                        </p:tgtEl>
                                      </p:cBhvr>
                                    </p:animEffect>
                                  </p:childTnLst>
                                </p:cTn>
                              </p:par>
                              <p:par>
                                <p:cTn id="66" presetID="14" presetClass="entr" presetSubtype="10" fill="hold" grpId="0" nodeType="withEffect">
                                  <p:stCondLst>
                                    <p:cond delay="0"/>
                                  </p:stCondLst>
                                  <p:childTnLst>
                                    <p:set>
                                      <p:cBhvr>
                                        <p:cTn id="67" dur="1" fill="hold">
                                          <p:stCondLst>
                                            <p:cond delay="0"/>
                                          </p:stCondLst>
                                        </p:cTn>
                                        <p:tgtEl>
                                          <p:spTgt spid="22"/>
                                        </p:tgtEl>
                                        <p:attrNameLst>
                                          <p:attrName>style.visibility</p:attrName>
                                        </p:attrNameLst>
                                      </p:cBhvr>
                                      <p:to>
                                        <p:strVal val="visible"/>
                                      </p:to>
                                    </p:set>
                                    <p:animEffect transition="in" filter="randombar(horizontal)">
                                      <p:cBhvr>
                                        <p:cTn id="68" dur="500"/>
                                        <p:tgtEl>
                                          <p:spTgt spid="22"/>
                                        </p:tgtEl>
                                      </p:cBhvr>
                                    </p:animEffect>
                                  </p:childTnLst>
                                </p:cTn>
                              </p:par>
                            </p:childTnLst>
                          </p:cTn>
                        </p:par>
                      </p:childTnLst>
                    </p:cTn>
                  </p:par>
                  <p:par>
                    <p:cTn id="69" fill="hold">
                      <p:stCondLst>
                        <p:cond delay="indefinite"/>
                      </p:stCondLst>
                      <p:childTnLst>
                        <p:par>
                          <p:cTn id="70" fill="hold">
                            <p:stCondLst>
                              <p:cond delay="0"/>
                            </p:stCondLst>
                            <p:childTnLst>
                              <p:par>
                                <p:cTn id="71" presetID="14" presetClass="entr" presetSubtype="10" fill="hold" grpId="0" nodeType="clickEffect">
                                  <p:stCondLst>
                                    <p:cond delay="0"/>
                                  </p:stCondLst>
                                  <p:childTnLst>
                                    <p:set>
                                      <p:cBhvr>
                                        <p:cTn id="72" dur="1" fill="hold">
                                          <p:stCondLst>
                                            <p:cond delay="0"/>
                                          </p:stCondLst>
                                        </p:cTn>
                                        <p:tgtEl>
                                          <p:spTgt spid="28"/>
                                        </p:tgtEl>
                                        <p:attrNameLst>
                                          <p:attrName>style.visibility</p:attrName>
                                        </p:attrNameLst>
                                      </p:cBhvr>
                                      <p:to>
                                        <p:strVal val="visible"/>
                                      </p:to>
                                    </p:set>
                                    <p:animEffect transition="in" filter="randombar(horizontal)">
                                      <p:cBhvr>
                                        <p:cTn id="73" dur="500"/>
                                        <p:tgtEl>
                                          <p:spTgt spid="28"/>
                                        </p:tgtEl>
                                      </p:cBhvr>
                                    </p:animEffect>
                                  </p:childTnLst>
                                </p:cTn>
                              </p:par>
                              <p:par>
                                <p:cTn id="74" presetID="14" presetClass="entr" presetSubtype="10" fill="hold" grpId="0" nodeType="withEffect">
                                  <p:stCondLst>
                                    <p:cond delay="0"/>
                                  </p:stCondLst>
                                  <p:childTnLst>
                                    <p:set>
                                      <p:cBhvr>
                                        <p:cTn id="75" dur="1" fill="hold">
                                          <p:stCondLst>
                                            <p:cond delay="0"/>
                                          </p:stCondLst>
                                        </p:cTn>
                                        <p:tgtEl>
                                          <p:spTgt spid="23"/>
                                        </p:tgtEl>
                                        <p:attrNameLst>
                                          <p:attrName>style.visibility</p:attrName>
                                        </p:attrNameLst>
                                      </p:cBhvr>
                                      <p:to>
                                        <p:strVal val="visible"/>
                                      </p:to>
                                    </p:set>
                                    <p:animEffect transition="in" filter="randombar(horizontal)">
                                      <p:cBhvr>
                                        <p:cTn id="76"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9648" grpId="0"/>
      <p:bldP spid="17" grpId="1" animBg="1"/>
      <p:bldP spid="17" grpId="2" animBg="1"/>
      <p:bldP spid="18" grpId="1" animBg="1"/>
      <p:bldP spid="18" grpId="2" animBg="1"/>
      <p:bldP spid="19" grpId="1"/>
      <p:bldP spid="19" grpId="2"/>
      <p:bldP spid="20" grpId="0" animBg="1"/>
      <p:bldP spid="21" grpId="0" animBg="1"/>
      <p:bldP spid="22" grpId="0" animBg="1"/>
      <p:bldP spid="23" grpId="0" animBg="1"/>
      <p:bldP spid="4" grpId="0" animBg="1"/>
      <p:bldP spid="26" grpId="0" animBg="1"/>
      <p:bldP spid="27" grpId="0" animBg="1"/>
      <p:bldP spid="28" grpId="0" animBg="1"/>
    </p:bld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0"/>
          <p:cNvGrpSpPr>
            <a:grpSpLocks/>
          </p:cNvGrpSpPr>
          <p:nvPr/>
        </p:nvGrpSpPr>
        <p:grpSpPr bwMode="auto">
          <a:xfrm>
            <a:off x="582320" y="1038028"/>
            <a:ext cx="8714080" cy="963810"/>
            <a:chOff x="4320" y="1152"/>
            <a:chExt cx="414" cy="402"/>
          </a:xfrm>
          <a:solidFill>
            <a:schemeClr val="accent2">
              <a:lumMod val="60000"/>
              <a:lumOff val="40000"/>
            </a:schemeClr>
          </a:solidFill>
        </p:grpSpPr>
        <p:sp>
          <p:nvSpPr>
            <p:cNvPr id="69643" name="AutoShape 11"/>
            <p:cNvSpPr>
              <a:spLocks noChangeArrowheads="1"/>
            </p:cNvSpPr>
            <p:nvPr/>
          </p:nvSpPr>
          <p:spPr bwMode="gray">
            <a:xfrm>
              <a:off x="4320" y="1152"/>
              <a:ext cx="414" cy="402"/>
            </a:xfrm>
            <a:prstGeom prst="roundRect">
              <a:avLst>
                <a:gd name="adj" fmla="val 11921"/>
              </a:avLst>
            </a:prstGeom>
            <a:grpFill/>
            <a:ln w="25400">
              <a:solidFill>
                <a:srgbClr val="FFFFFF"/>
              </a:solidFill>
              <a:round/>
              <a:headEnd/>
              <a:tailEnd/>
            </a:ln>
            <a:effectLst>
              <a:outerShdw dist="53882" dir="2700000" algn="ctr" rotWithShape="0">
                <a:srgbClr val="000000">
                  <a:alpha val="50000"/>
                </a:srgbClr>
              </a:outerShdw>
            </a:effectLst>
          </p:spPr>
          <p:txBody>
            <a:bodyPr wrap="none" anchor="ctr"/>
            <a:lstStyle/>
            <a:p>
              <a:pPr>
                <a:defRPr/>
              </a:pPr>
              <a:endParaRPr lang="vi-VN"/>
            </a:p>
          </p:txBody>
        </p:sp>
        <p:sp>
          <p:nvSpPr>
            <p:cNvPr id="69644" name="Freeform 12"/>
            <p:cNvSpPr>
              <a:spLocks/>
            </p:cNvSpPr>
            <p:nvPr/>
          </p:nvSpPr>
          <p:spPr bwMode="gray">
            <a:xfrm>
              <a:off x="4346" y="1178"/>
              <a:ext cx="206" cy="201"/>
            </a:xfrm>
            <a:custGeom>
              <a:avLst/>
              <a:gdLst/>
              <a:ahLst/>
              <a:cxnLst>
                <a:cxn ang="0">
                  <a:pos x="118" y="0"/>
                </a:cxn>
                <a:cxn ang="0">
                  <a:pos x="0" y="118"/>
                </a:cxn>
                <a:cxn ang="0">
                  <a:pos x="0" y="589"/>
                </a:cxn>
                <a:cxn ang="0">
                  <a:pos x="161" y="174"/>
                </a:cxn>
                <a:cxn ang="0">
                  <a:pos x="589" y="0"/>
                </a:cxn>
                <a:cxn ang="0">
                  <a:pos x="118" y="0"/>
                </a:cxn>
              </a:cxnLst>
              <a:rect l="0" t="0" r="r" b="b"/>
              <a:pathLst>
                <a:path w="596" h="598">
                  <a:moveTo>
                    <a:pt x="118" y="0"/>
                  </a:moveTo>
                  <a:cubicBezTo>
                    <a:pt x="53" y="0"/>
                    <a:pt x="0" y="53"/>
                    <a:pt x="0" y="118"/>
                  </a:cubicBezTo>
                  <a:lnTo>
                    <a:pt x="0" y="589"/>
                  </a:lnTo>
                  <a:cubicBezTo>
                    <a:pt x="27" y="598"/>
                    <a:pt x="12" y="309"/>
                    <a:pt x="161" y="174"/>
                  </a:cubicBezTo>
                  <a:cubicBezTo>
                    <a:pt x="310" y="39"/>
                    <a:pt x="596" y="29"/>
                    <a:pt x="589" y="0"/>
                  </a:cubicBezTo>
                  <a:lnTo>
                    <a:pt x="118" y="0"/>
                  </a:lnTo>
                  <a:close/>
                </a:path>
              </a:pathLst>
            </a:custGeom>
            <a:grpFill/>
            <a:ln w="0">
              <a:noFill/>
              <a:prstDash val="solid"/>
              <a:round/>
              <a:headEnd/>
              <a:tailEnd/>
            </a:ln>
          </p:spPr>
          <p:txBody>
            <a:bodyPr/>
            <a:lstStyle/>
            <a:p>
              <a:pPr>
                <a:defRPr/>
              </a:pPr>
              <a:endParaRPr lang="vi-VN"/>
            </a:p>
          </p:txBody>
        </p:sp>
      </p:grpSp>
      <p:sp>
        <p:nvSpPr>
          <p:cNvPr id="69648" name="Rectangle 16"/>
          <p:cNvSpPr>
            <a:spLocks noChangeArrowheads="1"/>
          </p:cNvSpPr>
          <p:nvPr/>
        </p:nvSpPr>
        <p:spPr bwMode="gray">
          <a:xfrm>
            <a:off x="582320" y="1271132"/>
            <a:ext cx="8714080"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a:spAutoFit/>
          </a:bodyPr>
          <a:lstStyle/>
          <a:p>
            <a:pPr algn="ctr"/>
            <a:r>
              <a:rPr lang="en-US" sz="2800" b="1" dirty="0" smtClean="0"/>
              <a:t>2. </a:t>
            </a:r>
            <a:r>
              <a:rPr lang="en-US" sz="2800" b="1" dirty="0" err="1" smtClean="0"/>
              <a:t>Bố</a:t>
            </a:r>
            <a:r>
              <a:rPr lang="en-US" sz="2800" b="1" dirty="0" smtClean="0"/>
              <a:t> </a:t>
            </a:r>
            <a:r>
              <a:rPr lang="en-US" sz="2800" b="1" dirty="0" err="1"/>
              <a:t>cục</a:t>
            </a:r>
            <a:r>
              <a:rPr lang="en-US" sz="2800" b="1" dirty="0"/>
              <a:t>, </a:t>
            </a:r>
            <a:r>
              <a:rPr lang="en-US" sz="2800" b="1" dirty="0" err="1"/>
              <a:t>hệ</a:t>
            </a:r>
            <a:r>
              <a:rPr lang="en-US" sz="2800" b="1" dirty="0"/>
              <a:t> </a:t>
            </a:r>
            <a:r>
              <a:rPr lang="en-US" sz="2800" b="1" dirty="0" err="1"/>
              <a:t>thống</a:t>
            </a:r>
            <a:r>
              <a:rPr lang="en-US" sz="2800" b="1" dirty="0"/>
              <a:t> </a:t>
            </a:r>
            <a:r>
              <a:rPr lang="en-US" sz="2800" b="1" dirty="0" err="1"/>
              <a:t>luận</a:t>
            </a:r>
            <a:r>
              <a:rPr lang="en-US" sz="2800" b="1" dirty="0"/>
              <a:t> </a:t>
            </a:r>
            <a:r>
              <a:rPr lang="en-US" sz="2800" b="1" dirty="0" err="1"/>
              <a:t>điểm</a:t>
            </a:r>
            <a:r>
              <a:rPr lang="en-US" sz="2800" b="1" dirty="0"/>
              <a:t> </a:t>
            </a:r>
            <a:r>
              <a:rPr lang="en-US" sz="2800" b="1" dirty="0" err="1"/>
              <a:t>của</a:t>
            </a:r>
            <a:r>
              <a:rPr lang="en-US" sz="2800" b="1" dirty="0"/>
              <a:t> </a:t>
            </a:r>
            <a:r>
              <a:rPr lang="en-US" sz="2800" b="1" dirty="0" err="1" smtClean="0"/>
              <a:t>bài</a:t>
            </a:r>
            <a:r>
              <a:rPr lang="en-US" sz="2800" b="1" dirty="0" smtClean="0"/>
              <a:t> </a:t>
            </a:r>
            <a:r>
              <a:rPr lang="en-US" sz="2800" b="1" dirty="0" err="1"/>
              <a:t>cáo</a:t>
            </a:r>
            <a:r>
              <a:rPr lang="en-US" sz="2800" b="1" dirty="0"/>
              <a:t>: </a:t>
            </a:r>
            <a:r>
              <a:rPr lang="en-US" sz="2800" b="1" dirty="0" err="1"/>
              <a:t>câu</a:t>
            </a:r>
            <a:r>
              <a:rPr lang="en-US" sz="2800" b="1" dirty="0"/>
              <a:t> 3,4</a:t>
            </a:r>
            <a:endParaRPr lang="en-US" sz="2800" b="1" dirty="0">
              <a:cs typeface="Arial" charset="0"/>
            </a:endParaRPr>
          </a:p>
        </p:txBody>
      </p:sp>
      <p:sp>
        <p:nvSpPr>
          <p:cNvPr id="15367" name="Rectangle 17"/>
          <p:cNvSpPr>
            <a:spLocks noChangeArrowheads="1"/>
          </p:cNvSpPr>
          <p:nvPr/>
        </p:nvSpPr>
        <p:spPr bwMode="gray">
          <a:xfrm>
            <a:off x="8180021" y="2001838"/>
            <a:ext cx="975459"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p>
            <a:pPr algn="ctr"/>
            <a:r>
              <a:rPr lang="en-US" sz="1800" b="1" dirty="0">
                <a:solidFill>
                  <a:srgbClr val="FFFFFF"/>
                </a:solidFill>
                <a:latin typeface="Arial" charset="0"/>
                <a:cs typeface="Arial" charset="0"/>
              </a:rPr>
              <a:t>Text in </a:t>
            </a:r>
          </a:p>
          <a:p>
            <a:pPr algn="ctr"/>
            <a:r>
              <a:rPr lang="en-US" sz="1800" b="1" dirty="0">
                <a:solidFill>
                  <a:srgbClr val="FFFFFF"/>
                </a:solidFill>
                <a:latin typeface="Arial" charset="0"/>
                <a:cs typeface="Arial" charset="0"/>
              </a:rPr>
              <a:t>here</a:t>
            </a:r>
          </a:p>
        </p:txBody>
      </p:sp>
      <p:sp>
        <p:nvSpPr>
          <p:cNvPr id="25" name="Rectangle 2"/>
          <p:cNvSpPr txBox="1">
            <a:spLocks noChangeArrowheads="1"/>
          </p:cNvSpPr>
          <p:nvPr/>
        </p:nvSpPr>
        <p:spPr bwMode="gray">
          <a:xfrm>
            <a:off x="508000" y="147638"/>
            <a:ext cx="8636000" cy="868362"/>
          </a:xfrm>
          <a:prstGeom prst="rect">
            <a:avLst/>
          </a:prstGeom>
          <a:noFill/>
          <a:ln w="9525">
            <a:noFill/>
            <a:miter lim="800000"/>
            <a:headEnd/>
            <a:tailEnd/>
          </a:ln>
        </p:spPr>
        <p:txBody>
          <a:bodyPr anchor="ctr"/>
          <a:lstStyle/>
          <a:p>
            <a:pPr>
              <a:defRPr/>
            </a:pPr>
            <a:r>
              <a:rPr lang="en-US" sz="3600" b="1" kern="0" dirty="0">
                <a:solidFill>
                  <a:srgbClr val="FFFFFF"/>
                </a:solidFill>
                <a:ea typeface="+mj-ea"/>
                <a:cs typeface="+mj-cs"/>
              </a:rPr>
              <a:t>2. </a:t>
            </a:r>
            <a:r>
              <a:rPr lang="en-US" sz="3600" b="1" kern="0" dirty="0" err="1">
                <a:solidFill>
                  <a:srgbClr val="FFFFFF"/>
                </a:solidFill>
                <a:ea typeface="+mj-ea"/>
                <a:cs typeface="+mj-cs"/>
              </a:rPr>
              <a:t>Phân</a:t>
            </a:r>
            <a:r>
              <a:rPr lang="en-US" sz="3600" b="1" kern="0" dirty="0">
                <a:solidFill>
                  <a:srgbClr val="FFFFFF"/>
                </a:solidFill>
                <a:ea typeface="+mj-ea"/>
                <a:cs typeface="+mj-cs"/>
              </a:rPr>
              <a:t> </a:t>
            </a:r>
            <a:r>
              <a:rPr lang="en-US" sz="3600" b="1" kern="0" dirty="0" err="1">
                <a:solidFill>
                  <a:srgbClr val="FFFFFF"/>
                </a:solidFill>
                <a:ea typeface="+mj-ea"/>
                <a:cs typeface="+mj-cs"/>
              </a:rPr>
              <a:t>tích</a:t>
            </a:r>
            <a:endParaRPr lang="en-US" sz="3600" b="1" kern="0" dirty="0">
              <a:solidFill>
                <a:srgbClr val="FFFFFF"/>
              </a:solidFill>
              <a:ea typeface="+mj-ea"/>
              <a:cs typeface="+mj-cs"/>
            </a:endParaRPr>
          </a:p>
        </p:txBody>
      </p:sp>
      <p:sp>
        <p:nvSpPr>
          <p:cNvPr id="32" name="Freeform 3"/>
          <p:cNvSpPr>
            <a:spLocks/>
          </p:cNvSpPr>
          <p:nvPr/>
        </p:nvSpPr>
        <p:spPr bwMode="auto">
          <a:xfrm>
            <a:off x="1893557" y="71677"/>
            <a:ext cx="10315903" cy="684643"/>
          </a:xfrm>
          <a:custGeom>
            <a:avLst/>
            <a:gdLst>
              <a:gd name="T0" fmla="+- 0 3326 3326"/>
              <a:gd name="T1" fmla="*/ T0 w 7474"/>
              <a:gd name="T2" fmla="+- 0 2203 761"/>
              <a:gd name="T3" fmla="*/ 2203 h 1443"/>
              <a:gd name="T4" fmla="+- 0 3485 3326"/>
              <a:gd name="T5" fmla="*/ T4 w 7474"/>
              <a:gd name="T6" fmla="+- 0 761 761"/>
              <a:gd name="T7" fmla="*/ 761 h 1443"/>
              <a:gd name="T8" fmla="+- 0 10800 3326"/>
              <a:gd name="T9" fmla="*/ T8 w 7474"/>
              <a:gd name="T10" fmla="+- 0 761 761"/>
              <a:gd name="T11" fmla="*/ 761 h 1443"/>
              <a:gd name="T12" fmla="+- 0 10800 3326"/>
              <a:gd name="T13" fmla="*/ T12 w 7474"/>
              <a:gd name="T14" fmla="+- 0 2191 761"/>
              <a:gd name="T15" fmla="*/ 2191 h 1443"/>
              <a:gd name="T16" fmla="+- 0 3326 3326"/>
              <a:gd name="T17" fmla="*/ T16 w 7474"/>
              <a:gd name="T18" fmla="+- 0 2203 761"/>
              <a:gd name="T19" fmla="*/ 2203 h 1443"/>
            </a:gdLst>
            <a:ahLst/>
            <a:cxnLst>
              <a:cxn ang="0">
                <a:pos x="T1" y="T3"/>
              </a:cxn>
              <a:cxn ang="0">
                <a:pos x="T5" y="T7"/>
              </a:cxn>
              <a:cxn ang="0">
                <a:pos x="T9" y="T11"/>
              </a:cxn>
              <a:cxn ang="0">
                <a:pos x="T13" y="T15"/>
              </a:cxn>
              <a:cxn ang="0">
                <a:pos x="T17" y="T19"/>
              </a:cxn>
            </a:cxnLst>
            <a:rect l="0" t="0" r="r" b="b"/>
            <a:pathLst>
              <a:path w="7474" h="1443">
                <a:moveTo>
                  <a:pt x="0" y="1442"/>
                </a:moveTo>
                <a:lnTo>
                  <a:pt x="159" y="0"/>
                </a:lnTo>
                <a:lnTo>
                  <a:pt x="7474" y="0"/>
                </a:lnTo>
                <a:lnTo>
                  <a:pt x="7474" y="1430"/>
                </a:lnTo>
                <a:lnTo>
                  <a:pt x="0" y="1442"/>
                </a:lnTo>
                <a:close/>
              </a:path>
            </a:pathLst>
          </a:custGeom>
          <a:solidFill>
            <a:srgbClr val="FBFBE1"/>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33" name="Group 32"/>
          <p:cNvGrpSpPr/>
          <p:nvPr/>
        </p:nvGrpSpPr>
        <p:grpSpPr>
          <a:xfrm>
            <a:off x="1608530" y="53231"/>
            <a:ext cx="538945" cy="821412"/>
            <a:chOff x="908603" y="80216"/>
            <a:chExt cx="538945" cy="676514"/>
          </a:xfrm>
        </p:grpSpPr>
        <p:sp>
          <p:nvSpPr>
            <p:cNvPr id="34" name="Freeform 4"/>
            <p:cNvSpPr>
              <a:spLocks/>
            </p:cNvSpPr>
            <p:nvPr/>
          </p:nvSpPr>
          <p:spPr bwMode="auto">
            <a:xfrm>
              <a:off x="1136046" y="80216"/>
              <a:ext cx="311502" cy="676514"/>
            </a:xfrm>
            <a:custGeom>
              <a:avLst/>
              <a:gdLst>
                <a:gd name="T0" fmla="+- 0 3055 3055"/>
                <a:gd name="T1" fmla="*/ T0 w 430"/>
                <a:gd name="T2" fmla="+- 0 2450 761"/>
                <a:gd name="T3" fmla="*/ 2450 h 1690"/>
                <a:gd name="T4" fmla="+- 0 3086 3055"/>
                <a:gd name="T5" fmla="*/ T4 w 430"/>
                <a:gd name="T6" fmla="+- 0 1116 761"/>
                <a:gd name="T7" fmla="*/ 1116 h 1690"/>
                <a:gd name="T8" fmla="+- 0 3485 3055"/>
                <a:gd name="T9" fmla="*/ T8 w 430"/>
                <a:gd name="T10" fmla="+- 0 761 761"/>
                <a:gd name="T11" fmla="*/ 761 h 1690"/>
                <a:gd name="T12" fmla="+- 0 3326 3055"/>
                <a:gd name="T13" fmla="*/ T12 w 430"/>
                <a:gd name="T14" fmla="+- 0 2203 761"/>
                <a:gd name="T15" fmla="*/ 2203 h 1690"/>
                <a:gd name="T16" fmla="+- 0 3055 3055"/>
                <a:gd name="T17" fmla="*/ T16 w 430"/>
                <a:gd name="T18" fmla="+- 0 2450 761"/>
                <a:gd name="T19" fmla="*/ 2450 h 1690"/>
              </a:gdLst>
              <a:ahLst/>
              <a:cxnLst>
                <a:cxn ang="0">
                  <a:pos x="T1" y="T3"/>
                </a:cxn>
                <a:cxn ang="0">
                  <a:pos x="T5" y="T7"/>
                </a:cxn>
                <a:cxn ang="0">
                  <a:pos x="T9" y="T11"/>
                </a:cxn>
                <a:cxn ang="0">
                  <a:pos x="T13" y="T15"/>
                </a:cxn>
                <a:cxn ang="0">
                  <a:pos x="T17" y="T19"/>
                </a:cxn>
              </a:cxnLst>
              <a:rect l="0" t="0" r="r" b="b"/>
              <a:pathLst>
                <a:path w="430" h="1690">
                  <a:moveTo>
                    <a:pt x="0" y="1689"/>
                  </a:moveTo>
                  <a:lnTo>
                    <a:pt x="31" y="355"/>
                  </a:lnTo>
                  <a:lnTo>
                    <a:pt x="430" y="0"/>
                  </a:lnTo>
                  <a:lnTo>
                    <a:pt x="271" y="1442"/>
                  </a:lnTo>
                  <a:lnTo>
                    <a:pt x="0" y="1689"/>
                  </a:lnTo>
                  <a:close/>
                </a:path>
              </a:pathLst>
            </a:custGeom>
            <a:solidFill>
              <a:srgbClr val="FBB6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 name="Freeform 5"/>
            <p:cNvSpPr>
              <a:spLocks/>
            </p:cNvSpPr>
            <p:nvPr/>
          </p:nvSpPr>
          <p:spPr bwMode="auto">
            <a:xfrm>
              <a:off x="908603" y="80216"/>
              <a:ext cx="258983" cy="676514"/>
            </a:xfrm>
            <a:custGeom>
              <a:avLst/>
              <a:gdLst>
                <a:gd name="T0" fmla="+- 0 3055 2731"/>
                <a:gd name="T1" fmla="*/ T0 w 356"/>
                <a:gd name="T2" fmla="+- 0 2450 761"/>
                <a:gd name="T3" fmla="*/ 2450 h 1690"/>
                <a:gd name="T4" fmla="+- 0 2798 2731"/>
                <a:gd name="T5" fmla="*/ T4 w 356"/>
                <a:gd name="T6" fmla="+- 0 2203 761"/>
                <a:gd name="T7" fmla="*/ 2203 h 1690"/>
                <a:gd name="T8" fmla="+- 0 2731 2731"/>
                <a:gd name="T9" fmla="*/ T8 w 356"/>
                <a:gd name="T10" fmla="+- 0 761 761"/>
                <a:gd name="T11" fmla="*/ 761 h 1690"/>
                <a:gd name="T12" fmla="+- 0 3086 2731"/>
                <a:gd name="T13" fmla="*/ T12 w 356"/>
                <a:gd name="T14" fmla="+- 0 1116 761"/>
                <a:gd name="T15" fmla="*/ 1116 h 1690"/>
                <a:gd name="T16" fmla="+- 0 3055 2731"/>
                <a:gd name="T17" fmla="*/ T16 w 356"/>
                <a:gd name="T18" fmla="+- 0 2450 761"/>
                <a:gd name="T19" fmla="*/ 2450 h 1690"/>
              </a:gdLst>
              <a:ahLst/>
              <a:cxnLst>
                <a:cxn ang="0">
                  <a:pos x="T1" y="T3"/>
                </a:cxn>
                <a:cxn ang="0">
                  <a:pos x="T5" y="T7"/>
                </a:cxn>
                <a:cxn ang="0">
                  <a:pos x="T9" y="T11"/>
                </a:cxn>
                <a:cxn ang="0">
                  <a:pos x="T13" y="T15"/>
                </a:cxn>
                <a:cxn ang="0">
                  <a:pos x="T17" y="T19"/>
                </a:cxn>
              </a:cxnLst>
              <a:rect l="0" t="0" r="r" b="b"/>
              <a:pathLst>
                <a:path w="356" h="1690">
                  <a:moveTo>
                    <a:pt x="324" y="1689"/>
                  </a:moveTo>
                  <a:lnTo>
                    <a:pt x="67" y="1442"/>
                  </a:lnTo>
                  <a:lnTo>
                    <a:pt x="0" y="0"/>
                  </a:lnTo>
                  <a:lnTo>
                    <a:pt x="355" y="355"/>
                  </a:lnTo>
                  <a:lnTo>
                    <a:pt x="324" y="1689"/>
                  </a:lnTo>
                  <a:close/>
                </a:path>
              </a:pathLst>
            </a:custGeom>
            <a:solidFill>
              <a:srgbClr val="DB6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36" name="Freeform 6"/>
          <p:cNvSpPr>
            <a:spLocks/>
          </p:cNvSpPr>
          <p:nvPr/>
        </p:nvSpPr>
        <p:spPr bwMode="auto">
          <a:xfrm>
            <a:off x="889114" y="71678"/>
            <a:ext cx="772509" cy="684642"/>
          </a:xfrm>
          <a:custGeom>
            <a:avLst/>
            <a:gdLst>
              <a:gd name="T0" fmla="+- 0 2798 1553"/>
              <a:gd name="T1" fmla="*/ T0 w 1246"/>
              <a:gd name="T2" fmla="+- 0 2203 761"/>
              <a:gd name="T3" fmla="*/ 2203 h 1443"/>
              <a:gd name="T4" fmla="+- 0 1553 1553"/>
              <a:gd name="T5" fmla="*/ T4 w 1246"/>
              <a:gd name="T6" fmla="+- 0 2203 761"/>
              <a:gd name="T7" fmla="*/ 2203 h 1443"/>
              <a:gd name="T8" fmla="+- 0 1553 1553"/>
              <a:gd name="T9" fmla="*/ T8 w 1246"/>
              <a:gd name="T10" fmla="+- 0 761 761"/>
              <a:gd name="T11" fmla="*/ 761 h 1443"/>
              <a:gd name="T12" fmla="+- 0 2731 1553"/>
              <a:gd name="T13" fmla="*/ T12 w 1246"/>
              <a:gd name="T14" fmla="+- 0 761 761"/>
              <a:gd name="T15" fmla="*/ 761 h 1443"/>
              <a:gd name="T16" fmla="+- 0 2798 1553"/>
              <a:gd name="T17" fmla="*/ T16 w 1246"/>
              <a:gd name="T18" fmla="+- 0 2203 761"/>
              <a:gd name="T19" fmla="*/ 2203 h 1443"/>
            </a:gdLst>
            <a:ahLst/>
            <a:cxnLst>
              <a:cxn ang="0">
                <a:pos x="T1" y="T3"/>
              </a:cxn>
              <a:cxn ang="0">
                <a:pos x="T5" y="T7"/>
              </a:cxn>
              <a:cxn ang="0">
                <a:pos x="T9" y="T11"/>
              </a:cxn>
              <a:cxn ang="0">
                <a:pos x="T13" y="T15"/>
              </a:cxn>
              <a:cxn ang="0">
                <a:pos x="T17" y="T19"/>
              </a:cxn>
            </a:cxnLst>
            <a:rect l="0" t="0" r="r" b="b"/>
            <a:pathLst>
              <a:path w="1246" h="1443">
                <a:moveTo>
                  <a:pt x="1245" y="1442"/>
                </a:moveTo>
                <a:lnTo>
                  <a:pt x="0" y="1442"/>
                </a:lnTo>
                <a:lnTo>
                  <a:pt x="0" y="0"/>
                </a:lnTo>
                <a:lnTo>
                  <a:pt x="1178" y="0"/>
                </a:lnTo>
                <a:lnTo>
                  <a:pt x="1245" y="1442"/>
                </a:lnTo>
                <a:close/>
              </a:path>
            </a:pathLst>
          </a:custGeom>
          <a:solidFill>
            <a:srgbClr val="F4832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7" name="Rectangle 36"/>
          <p:cNvSpPr/>
          <p:nvPr/>
        </p:nvSpPr>
        <p:spPr>
          <a:xfrm>
            <a:off x="889114" y="88180"/>
            <a:ext cx="719416" cy="58064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smtClean="0">
                <a:latin typeface="Times New Roman" panose="02020603050405020304" pitchFamily="18" charset="0"/>
                <a:cs typeface="Times New Roman" panose="02020603050405020304" pitchFamily="18" charset="0"/>
              </a:rPr>
              <a:t>LỚP</a:t>
            </a:r>
          </a:p>
          <a:p>
            <a:pPr algn="ctr"/>
            <a:r>
              <a:rPr lang="en-US" b="1" dirty="0" smtClean="0">
                <a:latin typeface="Times New Roman" panose="02020603050405020304" pitchFamily="18" charset="0"/>
                <a:cs typeface="Times New Roman" panose="02020603050405020304" pitchFamily="18" charset="0"/>
              </a:rPr>
              <a:t>10</a:t>
            </a:r>
            <a:endParaRPr lang="en-US" b="1" dirty="0">
              <a:latin typeface="Times New Roman" panose="02020603050405020304" pitchFamily="18" charset="0"/>
              <a:cs typeface="Times New Roman" panose="02020603050405020304" pitchFamily="18" charset="0"/>
            </a:endParaRPr>
          </a:p>
        </p:txBody>
      </p:sp>
      <p:sp>
        <p:nvSpPr>
          <p:cNvPr id="38" name="Rounded Rectangle 37"/>
          <p:cNvSpPr/>
          <p:nvPr/>
        </p:nvSpPr>
        <p:spPr>
          <a:xfrm>
            <a:off x="94594" y="71678"/>
            <a:ext cx="747224" cy="684642"/>
          </a:xfrm>
          <a:prstGeom prst="roundRect">
            <a:avLst/>
          </a:prstGeom>
          <a:solidFill>
            <a:schemeClr val="accent6">
              <a:lumMod val="75000"/>
            </a:schemeClr>
          </a:solidFill>
          <a:ln>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700" b="1" dirty="0" smtClean="0">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NGỮ VĂN</a:t>
            </a:r>
            <a:endParaRPr lang="en-US" sz="1700" b="1" dirty="0">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endParaRPr>
          </a:p>
        </p:txBody>
      </p:sp>
      <p:sp>
        <p:nvSpPr>
          <p:cNvPr id="39" name="Rectangle 38"/>
          <p:cNvSpPr/>
          <p:nvPr/>
        </p:nvSpPr>
        <p:spPr>
          <a:xfrm>
            <a:off x="2147475" y="131928"/>
            <a:ext cx="10044525" cy="56414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b="1" dirty="0" smtClean="0">
                <a:solidFill>
                  <a:srgbClr val="C00000"/>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BÀI 7. ANH HÙNG VÀ NGHỆ SĨ (VĂN BẢN NGHỊ LUẬN)</a:t>
            </a:r>
            <a:endParaRPr lang="en-US" sz="2800" b="1" dirty="0">
              <a:solidFill>
                <a:srgbClr val="C00000"/>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endParaRPr>
          </a:p>
        </p:txBody>
      </p:sp>
      <p:sp>
        <p:nvSpPr>
          <p:cNvPr id="17" name="圆角矩形 13"/>
          <p:cNvSpPr/>
          <p:nvPr>
            <p:custDataLst>
              <p:tags r:id="rId1"/>
            </p:custDataLst>
          </p:nvPr>
        </p:nvSpPr>
        <p:spPr>
          <a:xfrm>
            <a:off x="1129581" y="2131910"/>
            <a:ext cx="9249970" cy="842750"/>
          </a:xfrm>
          <a:prstGeom prst="roundRect">
            <a:avLst>
              <a:gd name="adj" fmla="val 50000"/>
            </a:avLst>
          </a:prstGeom>
          <a:ln/>
        </p:spPr>
        <p:style>
          <a:lnRef idx="1">
            <a:schemeClr val="accent2"/>
          </a:lnRef>
          <a:fillRef idx="2">
            <a:schemeClr val="accent2"/>
          </a:fillRef>
          <a:effectRef idx="1">
            <a:schemeClr val="accent2"/>
          </a:effectRef>
          <a:fontRef idx="minor">
            <a:schemeClr val="dk1"/>
          </a:fontRef>
        </p:style>
        <p:txBody>
          <a:bodyPr wrap="square" lIns="720000" tIns="0" bIns="0" anchor="ctr">
            <a:normAutofit/>
          </a:bodyPr>
          <a:lstStyle/>
          <a:p>
            <a:pPr>
              <a:lnSpc>
                <a:spcPct val="120000"/>
              </a:lnSpc>
            </a:pPr>
            <a:endParaRPr lang="zh-CN" altLang="en-US" sz="1400" b="1" dirty="0">
              <a:solidFill>
                <a:schemeClr val="bg1"/>
              </a:solidFill>
              <a:latin typeface="Arial" panose="020B0604020202020204" pitchFamily="34" charset="0"/>
              <a:ea typeface="Microsoft YaHei" panose="020B0503020204020204" charset="-122"/>
              <a:cs typeface="Arial" panose="020B0604020202020204" pitchFamily="34" charset="0"/>
            </a:endParaRPr>
          </a:p>
        </p:txBody>
      </p:sp>
      <p:sp>
        <p:nvSpPr>
          <p:cNvPr id="18" name="椭圆 11"/>
          <p:cNvSpPr/>
          <p:nvPr>
            <p:custDataLst>
              <p:tags r:id="rId2"/>
            </p:custDataLst>
          </p:nvPr>
        </p:nvSpPr>
        <p:spPr bwMode="auto">
          <a:xfrm>
            <a:off x="1411376" y="2311350"/>
            <a:ext cx="483235" cy="483870"/>
          </a:xfrm>
          <a:prstGeom prst="ellipse">
            <a:avLst/>
          </a:prstGeom>
          <a:solidFill>
            <a:schemeClr val="accent2">
              <a:lumMod val="60000"/>
              <a:lumOff val="40000"/>
            </a:schemeClr>
          </a:solidFill>
          <a:ln w="19050">
            <a:solidFill>
              <a:schemeClr val="bg1">
                <a:alpha val="40000"/>
              </a:schemeClr>
            </a:solidFill>
            <a:round/>
          </a:ln>
        </p:spPr>
        <p:txBody>
          <a:bodyPr vert="horz" wrap="square" lIns="91440" tIns="0" rIns="91440" bIns="0" anchor="t" anchorCtr="1" compatLnSpc="1">
            <a:noAutofit/>
          </a:bodyPr>
          <a:lstStyle/>
          <a:p>
            <a:pPr algn="ctr">
              <a:lnSpc>
                <a:spcPct val="120000"/>
              </a:lnSpc>
            </a:pPr>
            <a:r>
              <a:rPr lang="en-US" altLang="zh-CN" sz="2400" b="1" dirty="0">
                <a:latin typeface="Arial" panose="020B0604020202020204" pitchFamily="34" charset="0"/>
                <a:ea typeface="Microsoft YaHei" panose="020B0503020204020204" charset="-122"/>
                <a:cs typeface="Arial" panose="020B0604020202020204" pitchFamily="34" charset="0"/>
              </a:rPr>
              <a:t>5</a:t>
            </a:r>
          </a:p>
        </p:txBody>
      </p:sp>
      <p:sp>
        <p:nvSpPr>
          <p:cNvPr id="19" name="文本框 12"/>
          <p:cNvSpPr txBox="1"/>
          <p:nvPr>
            <p:custDataLst>
              <p:tags r:id="rId3"/>
            </p:custDataLst>
          </p:nvPr>
        </p:nvSpPr>
        <p:spPr>
          <a:xfrm>
            <a:off x="1894611" y="2284204"/>
            <a:ext cx="8506646" cy="538162"/>
          </a:xfrm>
          <a:prstGeom prst="rect">
            <a:avLst/>
          </a:prstGeom>
          <a:noFill/>
        </p:spPr>
        <p:txBody>
          <a:bodyPr wrap="square" lIns="90000" rIns="90000" rtlCol="0">
            <a:noAutofit/>
          </a:bodyPr>
          <a:lstStyle/>
          <a:p>
            <a:pPr>
              <a:lnSpc>
                <a:spcPct val="120000"/>
              </a:lnSpc>
            </a:pPr>
            <a:r>
              <a:rPr lang="en-US" sz="2800" b="1" i="1" dirty="0" err="1"/>
              <a:t>Chỉ</a:t>
            </a:r>
            <a:r>
              <a:rPr lang="en-US" sz="2800" b="1" i="1" dirty="0"/>
              <a:t> </a:t>
            </a:r>
            <a:r>
              <a:rPr lang="en-US" sz="2800" b="1" i="1" dirty="0" err="1"/>
              <a:t>ra</a:t>
            </a:r>
            <a:r>
              <a:rPr lang="en-US" sz="2800" b="1" i="1" dirty="0"/>
              <a:t> </a:t>
            </a:r>
            <a:r>
              <a:rPr lang="en-US" sz="2800" b="1" i="1" dirty="0" err="1"/>
              <a:t>những</a:t>
            </a:r>
            <a:r>
              <a:rPr lang="en-US" sz="2800" b="1" i="1" dirty="0"/>
              <a:t> </a:t>
            </a:r>
            <a:r>
              <a:rPr lang="en-US" sz="2800" b="1" i="1" dirty="0" err="1"/>
              <a:t>luận</a:t>
            </a:r>
            <a:r>
              <a:rPr lang="en-US" sz="2800" b="1" i="1" dirty="0"/>
              <a:t> </a:t>
            </a:r>
            <a:r>
              <a:rPr lang="en-US" sz="2800" b="1" i="1" dirty="0" err="1"/>
              <a:t>điểm</a:t>
            </a:r>
            <a:r>
              <a:rPr lang="en-US" sz="2800" b="1" i="1" dirty="0"/>
              <a:t> </a:t>
            </a:r>
            <a:r>
              <a:rPr lang="en-US" sz="2800" b="1" i="1" dirty="0" err="1"/>
              <a:t>chính</a:t>
            </a:r>
            <a:r>
              <a:rPr lang="en-US" sz="2800" b="1" i="1" dirty="0"/>
              <a:t> </a:t>
            </a:r>
            <a:r>
              <a:rPr lang="en-US" sz="2800" b="1" i="1" dirty="0" err="1"/>
              <a:t>của</a:t>
            </a:r>
            <a:r>
              <a:rPr lang="en-US" sz="2800" b="1" i="1" dirty="0"/>
              <a:t> </a:t>
            </a:r>
            <a:r>
              <a:rPr lang="en-US" sz="2800" b="1" i="1" dirty="0" err="1"/>
              <a:t>bài</a:t>
            </a:r>
            <a:r>
              <a:rPr lang="en-US" sz="2800" b="1" i="1" dirty="0"/>
              <a:t> </a:t>
            </a:r>
            <a:r>
              <a:rPr lang="en-US" sz="2800" b="1" i="1" dirty="0" err="1"/>
              <a:t>cáo</a:t>
            </a:r>
            <a:r>
              <a:rPr lang="en-US" sz="2800" b="1" i="1" dirty="0"/>
              <a:t> </a:t>
            </a:r>
            <a:r>
              <a:rPr lang="en-US" sz="2800" b="1" i="1" dirty="0" err="1"/>
              <a:t>và</a:t>
            </a:r>
            <a:r>
              <a:rPr lang="en-US" sz="2800" b="1" i="1" dirty="0"/>
              <a:t> </a:t>
            </a:r>
            <a:r>
              <a:rPr lang="en-US" sz="2800" b="1" i="1" dirty="0" err="1"/>
              <a:t>nhận</a:t>
            </a:r>
            <a:r>
              <a:rPr lang="en-US" sz="2800" b="1" i="1" dirty="0"/>
              <a:t> </a:t>
            </a:r>
            <a:r>
              <a:rPr lang="en-US" sz="2800" b="1" i="1" dirty="0" err="1"/>
              <a:t>xét</a:t>
            </a:r>
            <a:endParaRPr lang="en-US" sz="2800" dirty="0"/>
          </a:p>
        </p:txBody>
      </p:sp>
      <p:graphicFrame>
        <p:nvGraphicFramePr>
          <p:cNvPr id="3" name="Diagram 2"/>
          <p:cNvGraphicFramePr/>
          <p:nvPr>
            <p:extLst>
              <p:ext uri="{D42A27DB-BD31-4B8C-83A1-F6EECF244321}">
                <p14:modId xmlns:p14="http://schemas.microsoft.com/office/powerpoint/2010/main" val="923009444"/>
              </p:ext>
            </p:extLst>
          </p:nvPr>
        </p:nvGraphicFramePr>
        <p:xfrm>
          <a:off x="1652992" y="3263900"/>
          <a:ext cx="9281707" cy="3623854"/>
        </p:xfrm>
        <a:graphic>
          <a:graphicData uri="http://schemas.openxmlformats.org/drawingml/2006/diagram">
            <dgm:relIds xmlns:dgm="http://schemas.openxmlformats.org/drawingml/2006/diagram" xmlns:r="http://schemas.openxmlformats.org/officeDocument/2006/relationships" r:dm="rId5" r:lo="rId6" r:qs="rId7" r:cs="rId8"/>
          </a:graphicData>
        </a:graphic>
      </p:graphicFrame>
      <p:sp>
        <p:nvSpPr>
          <p:cNvPr id="5" name="TextBox 4"/>
          <p:cNvSpPr txBox="1"/>
          <p:nvPr/>
        </p:nvSpPr>
        <p:spPr>
          <a:xfrm>
            <a:off x="1894610" y="3606800"/>
            <a:ext cx="391389" cy="461665"/>
          </a:xfrm>
          <a:prstGeom prst="rect">
            <a:avLst/>
          </a:prstGeom>
          <a:noFill/>
        </p:spPr>
        <p:txBody>
          <a:bodyPr wrap="square" rtlCol="0">
            <a:spAutoFit/>
          </a:bodyPr>
          <a:lstStyle/>
          <a:p>
            <a:r>
              <a:rPr lang="en-US" sz="2400" b="1" dirty="0" smtClean="0"/>
              <a:t>1</a:t>
            </a:r>
            <a:endParaRPr lang="en-US" sz="2400" b="1" dirty="0"/>
          </a:p>
        </p:txBody>
      </p:sp>
      <p:sp>
        <p:nvSpPr>
          <p:cNvPr id="40" name="TextBox 39"/>
          <p:cNvSpPr txBox="1"/>
          <p:nvPr/>
        </p:nvSpPr>
        <p:spPr>
          <a:xfrm>
            <a:off x="2147475" y="4406900"/>
            <a:ext cx="391389" cy="461665"/>
          </a:xfrm>
          <a:prstGeom prst="rect">
            <a:avLst/>
          </a:prstGeom>
          <a:noFill/>
        </p:spPr>
        <p:txBody>
          <a:bodyPr wrap="square" rtlCol="0">
            <a:spAutoFit/>
          </a:bodyPr>
          <a:lstStyle/>
          <a:p>
            <a:r>
              <a:rPr lang="en-US" sz="2400" b="1" dirty="0"/>
              <a:t>2</a:t>
            </a:r>
          </a:p>
        </p:txBody>
      </p:sp>
      <p:sp>
        <p:nvSpPr>
          <p:cNvPr id="41" name="TextBox 40"/>
          <p:cNvSpPr txBox="1"/>
          <p:nvPr/>
        </p:nvSpPr>
        <p:spPr>
          <a:xfrm>
            <a:off x="2218479" y="5270500"/>
            <a:ext cx="391389" cy="461665"/>
          </a:xfrm>
          <a:prstGeom prst="rect">
            <a:avLst/>
          </a:prstGeom>
          <a:noFill/>
        </p:spPr>
        <p:txBody>
          <a:bodyPr wrap="square" rtlCol="0">
            <a:spAutoFit/>
          </a:bodyPr>
          <a:lstStyle/>
          <a:p>
            <a:r>
              <a:rPr lang="en-US" sz="2400" b="1" dirty="0"/>
              <a:t>3</a:t>
            </a:r>
          </a:p>
        </p:txBody>
      </p:sp>
      <p:sp>
        <p:nvSpPr>
          <p:cNvPr id="42" name="TextBox 41"/>
          <p:cNvSpPr txBox="1"/>
          <p:nvPr/>
        </p:nvSpPr>
        <p:spPr>
          <a:xfrm>
            <a:off x="1867513" y="6121400"/>
            <a:ext cx="391389" cy="461665"/>
          </a:xfrm>
          <a:prstGeom prst="rect">
            <a:avLst/>
          </a:prstGeom>
          <a:noFill/>
        </p:spPr>
        <p:txBody>
          <a:bodyPr wrap="square" rtlCol="0">
            <a:spAutoFit/>
          </a:bodyPr>
          <a:lstStyle/>
          <a:p>
            <a:r>
              <a:rPr lang="en-US" sz="2400" b="1" dirty="0"/>
              <a:t>4</a:t>
            </a:r>
          </a:p>
        </p:txBody>
      </p:sp>
      <p:sp>
        <p:nvSpPr>
          <p:cNvPr id="7" name="Rectangle 6"/>
          <p:cNvSpPr/>
          <p:nvPr/>
        </p:nvSpPr>
        <p:spPr>
          <a:xfrm>
            <a:off x="228937" y="3960624"/>
            <a:ext cx="1182439" cy="1815882"/>
          </a:xfrm>
          <a:prstGeom prst="rect">
            <a:avLst/>
          </a:prstGeom>
          <a:solidFill>
            <a:srgbClr val="FFFF66"/>
          </a:solidFill>
        </p:spPr>
        <p:txBody>
          <a:bodyPr wrap="square">
            <a:spAutoFit/>
          </a:bodyPr>
          <a:lstStyle/>
          <a:p>
            <a:pPr algn="ctr"/>
            <a:r>
              <a:rPr lang="en-US" sz="2800" b="1" dirty="0" err="1"/>
              <a:t>H</a:t>
            </a:r>
            <a:r>
              <a:rPr lang="en-US" sz="2800" b="1" dirty="0" err="1" smtClean="0"/>
              <a:t>ệ</a:t>
            </a:r>
            <a:r>
              <a:rPr lang="en-US" sz="2800" b="1" dirty="0" smtClean="0"/>
              <a:t> </a:t>
            </a:r>
            <a:r>
              <a:rPr lang="en-US" sz="2800" b="1" dirty="0" err="1"/>
              <a:t>thống</a:t>
            </a:r>
            <a:r>
              <a:rPr lang="en-US" sz="2800" b="1" dirty="0"/>
              <a:t> </a:t>
            </a:r>
            <a:r>
              <a:rPr lang="en-US" sz="2800" b="1" dirty="0" err="1"/>
              <a:t>luận</a:t>
            </a:r>
            <a:r>
              <a:rPr lang="en-US" sz="2800" b="1" dirty="0"/>
              <a:t> </a:t>
            </a:r>
            <a:r>
              <a:rPr lang="en-US" sz="2800" b="1" dirty="0" err="1"/>
              <a:t>điểm</a:t>
            </a:r>
            <a:r>
              <a:rPr lang="en-US" sz="2800" b="1" dirty="0"/>
              <a:t> </a:t>
            </a:r>
            <a:endParaRPr lang="en-US" sz="2800" dirty="0"/>
          </a:p>
        </p:txBody>
      </p:sp>
    </p:spTree>
    <p:extLst>
      <p:ext uri="{BB962C8B-B14F-4D97-AF65-F5344CB8AC3E}">
        <p14:creationId xmlns:p14="http://schemas.microsoft.com/office/powerpoint/2010/main" val="4222745494"/>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 presetClass="entr" presetSubtype="16"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ox(in)">
                                      <p:cBhvr>
                                        <p:cTn id="7" dur="500"/>
                                        <p:tgtEl>
                                          <p:spTgt spid="2"/>
                                        </p:tgtEl>
                                      </p:cBhvr>
                                    </p:animEffect>
                                  </p:childTnLst>
                                </p:cTn>
                              </p:par>
                              <p:par>
                                <p:cTn id="8" presetID="4" presetClass="entr" presetSubtype="16" fill="hold" grpId="0" nodeType="withEffect">
                                  <p:stCondLst>
                                    <p:cond delay="0"/>
                                  </p:stCondLst>
                                  <p:childTnLst>
                                    <p:set>
                                      <p:cBhvr>
                                        <p:cTn id="9" dur="1" fill="hold">
                                          <p:stCondLst>
                                            <p:cond delay="0"/>
                                          </p:stCondLst>
                                        </p:cTn>
                                        <p:tgtEl>
                                          <p:spTgt spid="69648"/>
                                        </p:tgtEl>
                                        <p:attrNameLst>
                                          <p:attrName>style.visibility</p:attrName>
                                        </p:attrNameLst>
                                      </p:cBhvr>
                                      <p:to>
                                        <p:strVal val="visible"/>
                                      </p:to>
                                    </p:set>
                                    <p:animEffect transition="in" filter="box(in)">
                                      <p:cBhvr>
                                        <p:cTn id="10" dur="500"/>
                                        <p:tgtEl>
                                          <p:spTgt spid="69648"/>
                                        </p:tgtEl>
                                      </p:cBhvr>
                                    </p:animEffect>
                                  </p:childTnLst>
                                </p:cTn>
                              </p:par>
                            </p:childTnLst>
                          </p:cTn>
                        </p:par>
                      </p:childTnLst>
                    </p:cTn>
                  </p:par>
                  <p:par>
                    <p:cTn id="11" fill="hold">
                      <p:stCondLst>
                        <p:cond delay="indefinite"/>
                      </p:stCondLst>
                      <p:childTnLst>
                        <p:par>
                          <p:cTn id="12" fill="hold">
                            <p:stCondLst>
                              <p:cond delay="0"/>
                            </p:stCondLst>
                            <p:childTnLst>
                              <p:par>
                                <p:cTn id="13" presetID="53" presetClass="entr" presetSubtype="16" fill="hold" grpId="2" nodeType="clickEffect">
                                  <p:stCondLst>
                                    <p:cond delay="0"/>
                                  </p:stCondLst>
                                  <p:childTnLst>
                                    <p:set>
                                      <p:cBhvr>
                                        <p:cTn id="14" dur="1" fill="hold">
                                          <p:stCondLst>
                                            <p:cond delay="0"/>
                                          </p:stCondLst>
                                        </p:cTn>
                                        <p:tgtEl>
                                          <p:spTgt spid="18"/>
                                        </p:tgtEl>
                                        <p:attrNameLst>
                                          <p:attrName>style.visibility</p:attrName>
                                        </p:attrNameLst>
                                      </p:cBhvr>
                                      <p:to>
                                        <p:strVal val="visible"/>
                                      </p:to>
                                    </p:set>
                                    <p:anim calcmode="lin" valueType="num">
                                      <p:cBhvr>
                                        <p:cTn id="15" dur="500" fill="hold"/>
                                        <p:tgtEl>
                                          <p:spTgt spid="18"/>
                                        </p:tgtEl>
                                        <p:attrNameLst>
                                          <p:attrName>ppt_w</p:attrName>
                                        </p:attrNameLst>
                                      </p:cBhvr>
                                      <p:tavLst>
                                        <p:tav tm="0">
                                          <p:val>
                                            <p:fltVal val="0"/>
                                          </p:val>
                                        </p:tav>
                                        <p:tav tm="100000">
                                          <p:val>
                                            <p:strVal val="#ppt_w"/>
                                          </p:val>
                                        </p:tav>
                                      </p:tavLst>
                                    </p:anim>
                                    <p:anim calcmode="lin" valueType="num">
                                      <p:cBhvr>
                                        <p:cTn id="16" dur="500" fill="hold"/>
                                        <p:tgtEl>
                                          <p:spTgt spid="18"/>
                                        </p:tgtEl>
                                        <p:attrNameLst>
                                          <p:attrName>ppt_h</p:attrName>
                                        </p:attrNameLst>
                                      </p:cBhvr>
                                      <p:tavLst>
                                        <p:tav tm="0">
                                          <p:val>
                                            <p:fltVal val="0"/>
                                          </p:val>
                                        </p:tav>
                                        <p:tav tm="100000">
                                          <p:val>
                                            <p:strVal val="#ppt_h"/>
                                          </p:val>
                                        </p:tav>
                                      </p:tavLst>
                                    </p:anim>
                                    <p:animEffect transition="in" filter="fade">
                                      <p:cBhvr>
                                        <p:cTn id="17" dur="500"/>
                                        <p:tgtEl>
                                          <p:spTgt spid="18"/>
                                        </p:tgtEl>
                                      </p:cBhvr>
                                    </p:animEffect>
                                  </p:childTnLst>
                                </p:cTn>
                              </p:par>
                              <p:par>
                                <p:cTn id="18" presetID="53" presetClass="entr" presetSubtype="16" fill="hold" grpId="2" nodeType="withEffect">
                                  <p:stCondLst>
                                    <p:cond delay="0"/>
                                  </p:stCondLst>
                                  <p:childTnLst>
                                    <p:set>
                                      <p:cBhvr>
                                        <p:cTn id="19" dur="1" fill="hold">
                                          <p:stCondLst>
                                            <p:cond delay="0"/>
                                          </p:stCondLst>
                                        </p:cTn>
                                        <p:tgtEl>
                                          <p:spTgt spid="19"/>
                                        </p:tgtEl>
                                        <p:attrNameLst>
                                          <p:attrName>style.visibility</p:attrName>
                                        </p:attrNameLst>
                                      </p:cBhvr>
                                      <p:to>
                                        <p:strVal val="visible"/>
                                      </p:to>
                                    </p:set>
                                    <p:anim calcmode="lin" valueType="num">
                                      <p:cBhvr>
                                        <p:cTn id="20" dur="500" fill="hold"/>
                                        <p:tgtEl>
                                          <p:spTgt spid="19"/>
                                        </p:tgtEl>
                                        <p:attrNameLst>
                                          <p:attrName>ppt_w</p:attrName>
                                        </p:attrNameLst>
                                      </p:cBhvr>
                                      <p:tavLst>
                                        <p:tav tm="0">
                                          <p:val>
                                            <p:fltVal val="0"/>
                                          </p:val>
                                        </p:tav>
                                        <p:tav tm="100000">
                                          <p:val>
                                            <p:strVal val="#ppt_w"/>
                                          </p:val>
                                        </p:tav>
                                      </p:tavLst>
                                    </p:anim>
                                    <p:anim calcmode="lin" valueType="num">
                                      <p:cBhvr>
                                        <p:cTn id="21" dur="500" fill="hold"/>
                                        <p:tgtEl>
                                          <p:spTgt spid="19"/>
                                        </p:tgtEl>
                                        <p:attrNameLst>
                                          <p:attrName>ppt_h</p:attrName>
                                        </p:attrNameLst>
                                      </p:cBhvr>
                                      <p:tavLst>
                                        <p:tav tm="0">
                                          <p:val>
                                            <p:fltVal val="0"/>
                                          </p:val>
                                        </p:tav>
                                        <p:tav tm="100000">
                                          <p:val>
                                            <p:strVal val="#ppt_h"/>
                                          </p:val>
                                        </p:tav>
                                      </p:tavLst>
                                    </p:anim>
                                    <p:animEffect transition="in" filter="fade">
                                      <p:cBhvr>
                                        <p:cTn id="22" dur="500"/>
                                        <p:tgtEl>
                                          <p:spTgt spid="19"/>
                                        </p:tgtEl>
                                      </p:cBhvr>
                                    </p:animEffect>
                                  </p:childTnLst>
                                </p:cTn>
                              </p:par>
                              <p:par>
                                <p:cTn id="23" presetID="53" presetClass="entr" presetSubtype="16" fill="hold" grpId="2" nodeType="withEffect">
                                  <p:stCondLst>
                                    <p:cond delay="0"/>
                                  </p:stCondLst>
                                  <p:childTnLst>
                                    <p:set>
                                      <p:cBhvr>
                                        <p:cTn id="24" dur="1" fill="hold">
                                          <p:stCondLst>
                                            <p:cond delay="0"/>
                                          </p:stCondLst>
                                        </p:cTn>
                                        <p:tgtEl>
                                          <p:spTgt spid="17"/>
                                        </p:tgtEl>
                                        <p:attrNameLst>
                                          <p:attrName>style.visibility</p:attrName>
                                        </p:attrNameLst>
                                      </p:cBhvr>
                                      <p:to>
                                        <p:strVal val="visible"/>
                                      </p:to>
                                    </p:set>
                                    <p:anim calcmode="lin" valueType="num">
                                      <p:cBhvr>
                                        <p:cTn id="25" dur="500" fill="hold"/>
                                        <p:tgtEl>
                                          <p:spTgt spid="17"/>
                                        </p:tgtEl>
                                        <p:attrNameLst>
                                          <p:attrName>ppt_w</p:attrName>
                                        </p:attrNameLst>
                                      </p:cBhvr>
                                      <p:tavLst>
                                        <p:tav tm="0">
                                          <p:val>
                                            <p:fltVal val="0"/>
                                          </p:val>
                                        </p:tav>
                                        <p:tav tm="100000">
                                          <p:val>
                                            <p:strVal val="#ppt_w"/>
                                          </p:val>
                                        </p:tav>
                                      </p:tavLst>
                                    </p:anim>
                                    <p:anim calcmode="lin" valueType="num">
                                      <p:cBhvr>
                                        <p:cTn id="26" dur="500" fill="hold"/>
                                        <p:tgtEl>
                                          <p:spTgt spid="17"/>
                                        </p:tgtEl>
                                        <p:attrNameLst>
                                          <p:attrName>ppt_h</p:attrName>
                                        </p:attrNameLst>
                                      </p:cBhvr>
                                      <p:tavLst>
                                        <p:tav tm="0">
                                          <p:val>
                                            <p:fltVal val="0"/>
                                          </p:val>
                                        </p:tav>
                                        <p:tav tm="100000">
                                          <p:val>
                                            <p:strVal val="#ppt_h"/>
                                          </p:val>
                                        </p:tav>
                                      </p:tavLst>
                                    </p:anim>
                                    <p:animEffect transition="in" filter="fade">
                                      <p:cBhvr>
                                        <p:cTn id="27" dur="500"/>
                                        <p:tgtEl>
                                          <p:spTgt spid="17"/>
                                        </p:tgtEl>
                                      </p:cBhvr>
                                    </p:animEffect>
                                  </p:childTnLst>
                                </p:cTn>
                              </p:par>
                            </p:childTnLst>
                          </p:cTn>
                        </p:par>
                      </p:childTnLst>
                    </p:cTn>
                  </p:par>
                  <p:par>
                    <p:cTn id="28" fill="hold">
                      <p:stCondLst>
                        <p:cond delay="indefinite"/>
                      </p:stCondLst>
                      <p:childTnLst>
                        <p:par>
                          <p:cTn id="29" fill="hold">
                            <p:stCondLst>
                              <p:cond delay="0"/>
                            </p:stCondLst>
                            <p:childTnLst>
                              <p:par>
                                <p:cTn id="30" presetID="31" presetClass="entr" presetSubtype="0" fill="hold" grpId="0" nodeType="clickEffect">
                                  <p:stCondLst>
                                    <p:cond delay="0"/>
                                  </p:stCondLst>
                                  <p:childTnLst>
                                    <p:set>
                                      <p:cBhvr>
                                        <p:cTn id="31" dur="1" fill="hold">
                                          <p:stCondLst>
                                            <p:cond delay="0"/>
                                          </p:stCondLst>
                                        </p:cTn>
                                        <p:tgtEl>
                                          <p:spTgt spid="3"/>
                                        </p:tgtEl>
                                        <p:attrNameLst>
                                          <p:attrName>style.visibility</p:attrName>
                                        </p:attrNameLst>
                                      </p:cBhvr>
                                      <p:to>
                                        <p:strVal val="visible"/>
                                      </p:to>
                                    </p:set>
                                    <p:anim calcmode="lin" valueType="num">
                                      <p:cBhvr>
                                        <p:cTn id="32" dur="1000" fill="hold"/>
                                        <p:tgtEl>
                                          <p:spTgt spid="3"/>
                                        </p:tgtEl>
                                        <p:attrNameLst>
                                          <p:attrName>ppt_w</p:attrName>
                                        </p:attrNameLst>
                                      </p:cBhvr>
                                      <p:tavLst>
                                        <p:tav tm="0">
                                          <p:val>
                                            <p:fltVal val="0"/>
                                          </p:val>
                                        </p:tav>
                                        <p:tav tm="100000">
                                          <p:val>
                                            <p:strVal val="#ppt_w"/>
                                          </p:val>
                                        </p:tav>
                                      </p:tavLst>
                                    </p:anim>
                                    <p:anim calcmode="lin" valueType="num">
                                      <p:cBhvr>
                                        <p:cTn id="33" dur="1000" fill="hold"/>
                                        <p:tgtEl>
                                          <p:spTgt spid="3"/>
                                        </p:tgtEl>
                                        <p:attrNameLst>
                                          <p:attrName>ppt_h</p:attrName>
                                        </p:attrNameLst>
                                      </p:cBhvr>
                                      <p:tavLst>
                                        <p:tav tm="0">
                                          <p:val>
                                            <p:fltVal val="0"/>
                                          </p:val>
                                        </p:tav>
                                        <p:tav tm="100000">
                                          <p:val>
                                            <p:strVal val="#ppt_h"/>
                                          </p:val>
                                        </p:tav>
                                      </p:tavLst>
                                    </p:anim>
                                    <p:anim calcmode="lin" valueType="num">
                                      <p:cBhvr>
                                        <p:cTn id="34" dur="1000" fill="hold"/>
                                        <p:tgtEl>
                                          <p:spTgt spid="3"/>
                                        </p:tgtEl>
                                        <p:attrNameLst>
                                          <p:attrName>style.rotation</p:attrName>
                                        </p:attrNameLst>
                                      </p:cBhvr>
                                      <p:tavLst>
                                        <p:tav tm="0">
                                          <p:val>
                                            <p:fltVal val="90"/>
                                          </p:val>
                                        </p:tav>
                                        <p:tav tm="100000">
                                          <p:val>
                                            <p:fltVal val="0"/>
                                          </p:val>
                                        </p:tav>
                                      </p:tavLst>
                                    </p:anim>
                                    <p:animEffect transition="in" filter="fade">
                                      <p:cBhvr>
                                        <p:cTn id="35" dur="10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9648" grpId="0"/>
      <p:bldP spid="17" grpId="1" animBg="1"/>
      <p:bldP spid="17" grpId="2" animBg="1"/>
      <p:bldP spid="18" grpId="1" animBg="1"/>
      <p:bldP spid="18" grpId="2" animBg="1"/>
      <p:bldP spid="19" grpId="1"/>
      <p:bldP spid="19" grpId="2"/>
      <p:bldGraphic spid="3" grpId="0">
        <p:bldAsOne/>
      </p:bldGraphic>
    </p:bld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descr="119935-Chu Han (tho Le Loi).jpg"/>
          <p:cNvPicPr>
            <a:picLocks noChangeAspect="1"/>
          </p:cNvPicPr>
          <p:nvPr/>
        </p:nvPicPr>
        <p:blipFill>
          <a:blip r:embed="rId2"/>
          <a:srcRect l="6502" r="9588"/>
          <a:stretch>
            <a:fillRect/>
          </a:stretch>
        </p:blipFill>
        <p:spPr>
          <a:xfrm>
            <a:off x="7139580" y="2063434"/>
            <a:ext cx="4726383" cy="4076169"/>
          </a:xfrm>
          <a:prstGeom prst="rect">
            <a:avLst/>
          </a:prstGeom>
        </p:spPr>
      </p:pic>
      <p:pic>
        <p:nvPicPr>
          <p:cNvPr id="5" name="Picture 4" descr="bndc_title_2"/>
          <p:cNvPicPr>
            <a:picLocks noChangeAspect="1" noChangeArrowheads="1"/>
          </p:cNvPicPr>
          <p:nvPr/>
        </p:nvPicPr>
        <p:blipFill>
          <a:blip r:embed="rId3"/>
          <a:srcRect/>
          <a:stretch>
            <a:fillRect/>
          </a:stretch>
        </p:blipFill>
        <p:spPr bwMode="auto">
          <a:xfrm>
            <a:off x="7467421" y="996637"/>
            <a:ext cx="3750371" cy="1036287"/>
          </a:xfrm>
          <a:prstGeom prst="rect">
            <a:avLst/>
          </a:prstGeom>
          <a:noFill/>
          <a:ln w="9525">
            <a:noFill/>
            <a:miter lim="800000"/>
            <a:headEnd/>
            <a:tailEnd/>
          </a:ln>
        </p:spPr>
      </p:pic>
      <p:grpSp>
        <p:nvGrpSpPr>
          <p:cNvPr id="27" name="Group 13"/>
          <p:cNvGrpSpPr/>
          <p:nvPr/>
        </p:nvGrpSpPr>
        <p:grpSpPr>
          <a:xfrm>
            <a:off x="589031" y="2268644"/>
            <a:ext cx="5992224" cy="923330"/>
            <a:chOff x="2428842" y="3838074"/>
            <a:chExt cx="11986010" cy="1846902"/>
          </a:xfrm>
        </p:grpSpPr>
        <p:sp>
          <p:nvSpPr>
            <p:cNvPr id="28" name="Rectangle 27"/>
            <p:cNvSpPr/>
            <p:nvPr/>
          </p:nvSpPr>
          <p:spPr>
            <a:xfrm>
              <a:off x="3147762" y="3838074"/>
              <a:ext cx="11267090" cy="1846902"/>
            </a:xfrm>
            <a:prstGeom prst="rect">
              <a:avLst/>
            </a:prstGeom>
          </p:spPr>
          <p:txBody>
            <a:bodyPr wrap="square">
              <a:spAutoFit/>
            </a:bodyPr>
            <a:lstStyle/>
            <a:p>
              <a:pPr>
                <a:lnSpc>
                  <a:spcPct val="150000"/>
                </a:lnSpc>
                <a:defRPr/>
              </a:pPr>
              <a:r>
                <a:rPr lang="en-US" sz="3600" b="1" dirty="0">
                  <a:latin typeface="Times New Roman" panose="02020603050405020304" pitchFamily="18" charset="0"/>
                  <a:cs typeface="Times New Roman" panose="02020603050405020304" pitchFamily="18" charset="0"/>
                </a:rPr>
                <a:t>Nêu luận đề chính nghĩa</a:t>
              </a:r>
              <a:endParaRPr lang="en-US" sz="3600" b="1" dirty="0">
                <a:solidFill>
                  <a:schemeClr val="tx1">
                    <a:lumMod val="95000"/>
                    <a:lumOff val="5000"/>
                  </a:schemeClr>
                </a:solidFill>
                <a:latin typeface="Times New Roman" panose="02020603050405020304" pitchFamily="18" charset="0"/>
                <a:cs typeface="Times New Roman" panose="02020603050405020304" pitchFamily="18" charset="0"/>
              </a:endParaRPr>
            </a:p>
          </p:txBody>
        </p:sp>
        <p:grpSp>
          <p:nvGrpSpPr>
            <p:cNvPr id="29" name="Group 58"/>
            <p:cNvGrpSpPr/>
            <p:nvPr/>
          </p:nvGrpSpPr>
          <p:grpSpPr>
            <a:xfrm>
              <a:off x="2428842" y="4396400"/>
              <a:ext cx="468313" cy="468313"/>
              <a:chOff x="2204908" y="4489707"/>
              <a:chExt cx="468313" cy="468313"/>
            </a:xfrm>
          </p:grpSpPr>
          <p:sp>
            <p:nvSpPr>
              <p:cNvPr id="30" name="Freeform 5"/>
              <p:cNvSpPr>
                <a:spLocks/>
              </p:cNvSpPr>
              <p:nvPr/>
            </p:nvSpPr>
            <p:spPr bwMode="auto">
              <a:xfrm>
                <a:off x="2298570" y="4572258"/>
                <a:ext cx="373063" cy="282575"/>
              </a:xfrm>
              <a:custGeom>
                <a:avLst/>
                <a:gdLst>
                  <a:gd name="T0" fmla="*/ 272 w 276"/>
                  <a:gd name="T1" fmla="*/ 29 h 210"/>
                  <a:gd name="T2" fmla="*/ 245 w 276"/>
                  <a:gd name="T3" fmla="*/ 3 h 210"/>
                  <a:gd name="T4" fmla="*/ 237 w 276"/>
                  <a:gd name="T5" fmla="*/ 0 h 210"/>
                  <a:gd name="T6" fmla="*/ 230 w 276"/>
                  <a:gd name="T7" fmla="*/ 3 h 210"/>
                  <a:gd name="T8" fmla="*/ 102 w 276"/>
                  <a:gd name="T9" fmla="*/ 130 h 210"/>
                  <a:gd name="T10" fmla="*/ 47 w 276"/>
                  <a:gd name="T11" fmla="*/ 74 h 210"/>
                  <a:gd name="T12" fmla="*/ 39 w 276"/>
                  <a:gd name="T13" fmla="*/ 71 h 210"/>
                  <a:gd name="T14" fmla="*/ 31 w 276"/>
                  <a:gd name="T15" fmla="*/ 74 h 210"/>
                  <a:gd name="T16" fmla="*/ 4 w 276"/>
                  <a:gd name="T17" fmla="*/ 101 h 210"/>
                  <a:gd name="T18" fmla="*/ 4 w 276"/>
                  <a:gd name="T19" fmla="*/ 117 h 210"/>
                  <a:gd name="T20" fmla="*/ 94 w 276"/>
                  <a:gd name="T21" fmla="*/ 207 h 210"/>
                  <a:gd name="T22" fmla="*/ 101 w 276"/>
                  <a:gd name="T23" fmla="*/ 210 h 210"/>
                  <a:gd name="T24" fmla="*/ 102 w 276"/>
                  <a:gd name="T25" fmla="*/ 210 h 210"/>
                  <a:gd name="T26" fmla="*/ 102 w 276"/>
                  <a:gd name="T27" fmla="*/ 210 h 210"/>
                  <a:gd name="T28" fmla="*/ 102 w 276"/>
                  <a:gd name="T29" fmla="*/ 210 h 210"/>
                  <a:gd name="T30" fmla="*/ 110 w 276"/>
                  <a:gd name="T31" fmla="*/ 207 h 210"/>
                  <a:gd name="T32" fmla="*/ 272 w 276"/>
                  <a:gd name="T33" fmla="*/ 45 h 210"/>
                  <a:gd name="T34" fmla="*/ 272 w 276"/>
                  <a:gd name="T35" fmla="*/ 29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76" h="210">
                    <a:moveTo>
                      <a:pt x="272" y="29"/>
                    </a:moveTo>
                    <a:cubicBezTo>
                      <a:pt x="245" y="3"/>
                      <a:pt x="245" y="3"/>
                      <a:pt x="245" y="3"/>
                    </a:cubicBezTo>
                    <a:cubicBezTo>
                      <a:pt x="243" y="1"/>
                      <a:pt x="240" y="0"/>
                      <a:pt x="237" y="0"/>
                    </a:cubicBezTo>
                    <a:cubicBezTo>
                      <a:pt x="234" y="0"/>
                      <a:pt x="232" y="1"/>
                      <a:pt x="230" y="3"/>
                    </a:cubicBezTo>
                    <a:cubicBezTo>
                      <a:pt x="102" y="130"/>
                      <a:pt x="102" y="130"/>
                      <a:pt x="102" y="130"/>
                    </a:cubicBezTo>
                    <a:cubicBezTo>
                      <a:pt x="47" y="74"/>
                      <a:pt x="47" y="74"/>
                      <a:pt x="47" y="74"/>
                    </a:cubicBezTo>
                    <a:cubicBezTo>
                      <a:pt x="45" y="72"/>
                      <a:pt x="42" y="71"/>
                      <a:pt x="39" y="71"/>
                    </a:cubicBezTo>
                    <a:cubicBezTo>
                      <a:pt x="36" y="71"/>
                      <a:pt x="33" y="72"/>
                      <a:pt x="31" y="74"/>
                    </a:cubicBezTo>
                    <a:cubicBezTo>
                      <a:pt x="4" y="101"/>
                      <a:pt x="4" y="101"/>
                      <a:pt x="4" y="101"/>
                    </a:cubicBezTo>
                    <a:cubicBezTo>
                      <a:pt x="0" y="105"/>
                      <a:pt x="0" y="112"/>
                      <a:pt x="4" y="117"/>
                    </a:cubicBezTo>
                    <a:cubicBezTo>
                      <a:pt x="94" y="207"/>
                      <a:pt x="94" y="207"/>
                      <a:pt x="94" y="207"/>
                    </a:cubicBezTo>
                    <a:cubicBezTo>
                      <a:pt x="96" y="209"/>
                      <a:pt x="98" y="210"/>
                      <a:pt x="101" y="210"/>
                    </a:cubicBezTo>
                    <a:cubicBezTo>
                      <a:pt x="101" y="210"/>
                      <a:pt x="102" y="210"/>
                      <a:pt x="102" y="210"/>
                    </a:cubicBezTo>
                    <a:cubicBezTo>
                      <a:pt x="102" y="210"/>
                      <a:pt x="102" y="210"/>
                      <a:pt x="102" y="210"/>
                    </a:cubicBezTo>
                    <a:cubicBezTo>
                      <a:pt x="102" y="210"/>
                      <a:pt x="102" y="210"/>
                      <a:pt x="102" y="210"/>
                    </a:cubicBezTo>
                    <a:cubicBezTo>
                      <a:pt x="105" y="210"/>
                      <a:pt x="108" y="209"/>
                      <a:pt x="110" y="207"/>
                    </a:cubicBezTo>
                    <a:cubicBezTo>
                      <a:pt x="272" y="45"/>
                      <a:pt x="272" y="45"/>
                      <a:pt x="272" y="45"/>
                    </a:cubicBezTo>
                    <a:cubicBezTo>
                      <a:pt x="276" y="41"/>
                      <a:pt x="276" y="34"/>
                      <a:pt x="272" y="29"/>
                    </a:cubicBezTo>
                    <a:close/>
                  </a:path>
                </a:pathLst>
              </a:custGeom>
              <a:solidFill>
                <a:schemeClr val="accent5">
                  <a:lumMod val="75000"/>
                </a:schemeClr>
              </a:solidFill>
              <a:ln>
                <a:noFill/>
              </a:ln>
            </p:spPr>
            <p:txBody>
              <a:bodyPr vert="horz" wrap="square" lIns="45714" tIns="22857" rIns="45714" bIns="22857" numCol="1" anchor="t" anchorCtr="0" compatLnSpc="1">
                <a:prstTxWarp prst="textNoShape">
                  <a:avLst/>
                </a:prstTxWarp>
              </a:bodyPr>
              <a:lstStyle/>
              <a:p>
                <a:endParaRPr lang="en-US" sz="900" b="1"/>
              </a:p>
            </p:txBody>
          </p:sp>
          <p:sp>
            <p:nvSpPr>
              <p:cNvPr id="31" name="Freeform 6"/>
              <p:cNvSpPr>
                <a:spLocks/>
              </p:cNvSpPr>
              <p:nvPr/>
            </p:nvSpPr>
            <p:spPr bwMode="auto">
              <a:xfrm>
                <a:off x="2204908" y="4489707"/>
                <a:ext cx="468313" cy="468313"/>
              </a:xfrm>
              <a:custGeom>
                <a:avLst/>
                <a:gdLst>
                  <a:gd name="T0" fmla="*/ 332 w 348"/>
                  <a:gd name="T1" fmla="*/ 145 h 348"/>
                  <a:gd name="T2" fmla="*/ 195 w 348"/>
                  <a:gd name="T3" fmla="*/ 282 h 348"/>
                  <a:gd name="T4" fmla="*/ 173 w 348"/>
                  <a:gd name="T5" fmla="*/ 291 h 348"/>
                  <a:gd name="T6" fmla="*/ 167 w 348"/>
                  <a:gd name="T7" fmla="*/ 291 h 348"/>
                  <a:gd name="T8" fmla="*/ 166 w 348"/>
                  <a:gd name="T9" fmla="*/ 290 h 348"/>
                  <a:gd name="T10" fmla="*/ 151 w 348"/>
                  <a:gd name="T11" fmla="*/ 282 h 348"/>
                  <a:gd name="T12" fmla="*/ 61 w 348"/>
                  <a:gd name="T13" fmla="*/ 192 h 348"/>
                  <a:gd name="T14" fmla="*/ 52 w 348"/>
                  <a:gd name="T15" fmla="*/ 170 h 348"/>
                  <a:gd name="T16" fmla="*/ 61 w 348"/>
                  <a:gd name="T17" fmla="*/ 148 h 348"/>
                  <a:gd name="T18" fmla="*/ 87 w 348"/>
                  <a:gd name="T19" fmla="*/ 121 h 348"/>
                  <a:gd name="T20" fmla="*/ 109 w 348"/>
                  <a:gd name="T21" fmla="*/ 112 h 348"/>
                  <a:gd name="T22" fmla="*/ 131 w 348"/>
                  <a:gd name="T23" fmla="*/ 121 h 348"/>
                  <a:gd name="T24" fmla="*/ 173 w 348"/>
                  <a:gd name="T25" fmla="*/ 163 h 348"/>
                  <a:gd name="T26" fmla="*/ 261 w 348"/>
                  <a:gd name="T27" fmla="*/ 74 h 348"/>
                  <a:gd name="T28" fmla="*/ 202 w 348"/>
                  <a:gd name="T29" fmla="*/ 16 h 348"/>
                  <a:gd name="T30" fmla="*/ 146 w 348"/>
                  <a:gd name="T31" fmla="*/ 16 h 348"/>
                  <a:gd name="T32" fmla="*/ 16 w 348"/>
                  <a:gd name="T33" fmla="*/ 146 h 348"/>
                  <a:gd name="T34" fmla="*/ 16 w 348"/>
                  <a:gd name="T35" fmla="*/ 202 h 348"/>
                  <a:gd name="T36" fmla="*/ 146 w 348"/>
                  <a:gd name="T37" fmla="*/ 333 h 348"/>
                  <a:gd name="T38" fmla="*/ 202 w 348"/>
                  <a:gd name="T39" fmla="*/ 333 h 348"/>
                  <a:gd name="T40" fmla="*/ 333 w 348"/>
                  <a:gd name="T41" fmla="*/ 202 h 348"/>
                  <a:gd name="T42" fmla="*/ 333 w 348"/>
                  <a:gd name="T43" fmla="*/ 146 h 348"/>
                  <a:gd name="T44" fmla="*/ 332 w 348"/>
                  <a:gd name="T45" fmla="*/ 145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48" h="348">
                    <a:moveTo>
                      <a:pt x="332" y="145"/>
                    </a:moveTo>
                    <a:cubicBezTo>
                      <a:pt x="195" y="282"/>
                      <a:pt x="195" y="282"/>
                      <a:pt x="195" y="282"/>
                    </a:cubicBezTo>
                    <a:cubicBezTo>
                      <a:pt x="189" y="288"/>
                      <a:pt x="181" y="291"/>
                      <a:pt x="173" y="291"/>
                    </a:cubicBezTo>
                    <a:cubicBezTo>
                      <a:pt x="167" y="291"/>
                      <a:pt x="167" y="291"/>
                      <a:pt x="167" y="291"/>
                    </a:cubicBezTo>
                    <a:cubicBezTo>
                      <a:pt x="166" y="290"/>
                      <a:pt x="166" y="290"/>
                      <a:pt x="166" y="290"/>
                    </a:cubicBezTo>
                    <a:cubicBezTo>
                      <a:pt x="160" y="289"/>
                      <a:pt x="155" y="286"/>
                      <a:pt x="151" y="282"/>
                    </a:cubicBezTo>
                    <a:cubicBezTo>
                      <a:pt x="61" y="192"/>
                      <a:pt x="61" y="192"/>
                      <a:pt x="61" y="192"/>
                    </a:cubicBezTo>
                    <a:cubicBezTo>
                      <a:pt x="55" y="186"/>
                      <a:pt x="52" y="178"/>
                      <a:pt x="52" y="170"/>
                    </a:cubicBezTo>
                    <a:cubicBezTo>
                      <a:pt x="52" y="161"/>
                      <a:pt x="55" y="154"/>
                      <a:pt x="61" y="148"/>
                    </a:cubicBezTo>
                    <a:cubicBezTo>
                      <a:pt x="87" y="121"/>
                      <a:pt x="87" y="121"/>
                      <a:pt x="87" y="121"/>
                    </a:cubicBezTo>
                    <a:cubicBezTo>
                      <a:pt x="93" y="115"/>
                      <a:pt x="101" y="112"/>
                      <a:pt x="109" y="112"/>
                    </a:cubicBezTo>
                    <a:cubicBezTo>
                      <a:pt x="118" y="112"/>
                      <a:pt x="126" y="115"/>
                      <a:pt x="131" y="121"/>
                    </a:cubicBezTo>
                    <a:cubicBezTo>
                      <a:pt x="173" y="163"/>
                      <a:pt x="173" y="163"/>
                      <a:pt x="173" y="163"/>
                    </a:cubicBezTo>
                    <a:cubicBezTo>
                      <a:pt x="261" y="74"/>
                      <a:pt x="261" y="74"/>
                      <a:pt x="261" y="74"/>
                    </a:cubicBezTo>
                    <a:cubicBezTo>
                      <a:pt x="202" y="16"/>
                      <a:pt x="202" y="16"/>
                      <a:pt x="202" y="16"/>
                    </a:cubicBezTo>
                    <a:cubicBezTo>
                      <a:pt x="187" y="0"/>
                      <a:pt x="161" y="0"/>
                      <a:pt x="146" y="16"/>
                    </a:cubicBezTo>
                    <a:cubicBezTo>
                      <a:pt x="16" y="146"/>
                      <a:pt x="16" y="146"/>
                      <a:pt x="16" y="146"/>
                    </a:cubicBezTo>
                    <a:cubicBezTo>
                      <a:pt x="0" y="161"/>
                      <a:pt x="0" y="187"/>
                      <a:pt x="16" y="202"/>
                    </a:cubicBezTo>
                    <a:cubicBezTo>
                      <a:pt x="146" y="333"/>
                      <a:pt x="146" y="333"/>
                      <a:pt x="146" y="333"/>
                    </a:cubicBezTo>
                    <a:cubicBezTo>
                      <a:pt x="161" y="348"/>
                      <a:pt x="187" y="348"/>
                      <a:pt x="202" y="333"/>
                    </a:cubicBezTo>
                    <a:cubicBezTo>
                      <a:pt x="333" y="202"/>
                      <a:pt x="333" y="202"/>
                      <a:pt x="333" y="202"/>
                    </a:cubicBezTo>
                    <a:cubicBezTo>
                      <a:pt x="348" y="187"/>
                      <a:pt x="348" y="161"/>
                      <a:pt x="333" y="146"/>
                    </a:cubicBezTo>
                    <a:lnTo>
                      <a:pt x="332" y="145"/>
                    </a:lnTo>
                    <a:close/>
                  </a:path>
                </a:pathLst>
              </a:custGeom>
              <a:solidFill>
                <a:schemeClr val="accent5">
                  <a:lumMod val="75000"/>
                </a:schemeClr>
              </a:solidFill>
              <a:ln>
                <a:noFill/>
              </a:ln>
            </p:spPr>
            <p:txBody>
              <a:bodyPr vert="horz" wrap="square" lIns="45714" tIns="22857" rIns="45714" bIns="22857" numCol="1" anchor="t" anchorCtr="0" compatLnSpc="1">
                <a:prstTxWarp prst="textNoShape">
                  <a:avLst/>
                </a:prstTxWarp>
              </a:bodyPr>
              <a:lstStyle/>
              <a:p>
                <a:endParaRPr lang="en-US" sz="900" b="1"/>
              </a:p>
            </p:txBody>
          </p:sp>
        </p:grpSp>
      </p:grpSp>
      <p:grpSp>
        <p:nvGrpSpPr>
          <p:cNvPr id="32" name="Group 13"/>
          <p:cNvGrpSpPr/>
          <p:nvPr/>
        </p:nvGrpSpPr>
        <p:grpSpPr>
          <a:xfrm>
            <a:off x="589031" y="3315082"/>
            <a:ext cx="5992224" cy="923330"/>
            <a:chOff x="2428842" y="4007853"/>
            <a:chExt cx="11986009" cy="1846902"/>
          </a:xfrm>
        </p:grpSpPr>
        <p:sp>
          <p:nvSpPr>
            <p:cNvPr id="33" name="Rectangle 32"/>
            <p:cNvSpPr/>
            <p:nvPr/>
          </p:nvSpPr>
          <p:spPr>
            <a:xfrm>
              <a:off x="3124741" y="4007853"/>
              <a:ext cx="11290110" cy="1846902"/>
            </a:xfrm>
            <a:prstGeom prst="rect">
              <a:avLst/>
            </a:prstGeom>
          </p:spPr>
          <p:txBody>
            <a:bodyPr wrap="square">
              <a:spAutoFit/>
            </a:bodyPr>
            <a:lstStyle/>
            <a:p>
              <a:pPr>
                <a:lnSpc>
                  <a:spcPct val="150000"/>
                </a:lnSpc>
                <a:defRPr/>
              </a:pPr>
              <a:r>
                <a:rPr lang="en-US" sz="3600" b="1" dirty="0">
                  <a:latin typeface="Times New Roman" panose="02020603050405020304" pitchFamily="18" charset="0"/>
                  <a:cs typeface="Times New Roman" panose="02020603050405020304" pitchFamily="18" charset="0"/>
                </a:rPr>
                <a:t>Bản cáo trạng tội ác kẻ thù</a:t>
              </a:r>
            </a:p>
          </p:txBody>
        </p:sp>
        <p:grpSp>
          <p:nvGrpSpPr>
            <p:cNvPr id="34" name="Group 58"/>
            <p:cNvGrpSpPr/>
            <p:nvPr/>
          </p:nvGrpSpPr>
          <p:grpSpPr>
            <a:xfrm>
              <a:off x="2428842" y="4396400"/>
              <a:ext cx="468313" cy="468313"/>
              <a:chOff x="2204908" y="4489707"/>
              <a:chExt cx="468313" cy="468313"/>
            </a:xfrm>
          </p:grpSpPr>
          <p:sp>
            <p:nvSpPr>
              <p:cNvPr id="35" name="Freeform 5"/>
              <p:cNvSpPr>
                <a:spLocks/>
              </p:cNvSpPr>
              <p:nvPr/>
            </p:nvSpPr>
            <p:spPr bwMode="auto">
              <a:xfrm>
                <a:off x="2298571" y="4572257"/>
                <a:ext cx="373063" cy="282575"/>
              </a:xfrm>
              <a:custGeom>
                <a:avLst/>
                <a:gdLst>
                  <a:gd name="T0" fmla="*/ 272 w 276"/>
                  <a:gd name="T1" fmla="*/ 29 h 210"/>
                  <a:gd name="T2" fmla="*/ 245 w 276"/>
                  <a:gd name="T3" fmla="*/ 3 h 210"/>
                  <a:gd name="T4" fmla="*/ 237 w 276"/>
                  <a:gd name="T5" fmla="*/ 0 h 210"/>
                  <a:gd name="T6" fmla="*/ 230 w 276"/>
                  <a:gd name="T7" fmla="*/ 3 h 210"/>
                  <a:gd name="T8" fmla="*/ 102 w 276"/>
                  <a:gd name="T9" fmla="*/ 130 h 210"/>
                  <a:gd name="T10" fmla="*/ 47 w 276"/>
                  <a:gd name="T11" fmla="*/ 74 h 210"/>
                  <a:gd name="T12" fmla="*/ 39 w 276"/>
                  <a:gd name="T13" fmla="*/ 71 h 210"/>
                  <a:gd name="T14" fmla="*/ 31 w 276"/>
                  <a:gd name="T15" fmla="*/ 74 h 210"/>
                  <a:gd name="T16" fmla="*/ 4 w 276"/>
                  <a:gd name="T17" fmla="*/ 101 h 210"/>
                  <a:gd name="T18" fmla="*/ 4 w 276"/>
                  <a:gd name="T19" fmla="*/ 117 h 210"/>
                  <a:gd name="T20" fmla="*/ 94 w 276"/>
                  <a:gd name="T21" fmla="*/ 207 h 210"/>
                  <a:gd name="T22" fmla="*/ 101 w 276"/>
                  <a:gd name="T23" fmla="*/ 210 h 210"/>
                  <a:gd name="T24" fmla="*/ 102 w 276"/>
                  <a:gd name="T25" fmla="*/ 210 h 210"/>
                  <a:gd name="T26" fmla="*/ 102 w 276"/>
                  <a:gd name="T27" fmla="*/ 210 h 210"/>
                  <a:gd name="T28" fmla="*/ 102 w 276"/>
                  <a:gd name="T29" fmla="*/ 210 h 210"/>
                  <a:gd name="T30" fmla="*/ 110 w 276"/>
                  <a:gd name="T31" fmla="*/ 207 h 210"/>
                  <a:gd name="T32" fmla="*/ 272 w 276"/>
                  <a:gd name="T33" fmla="*/ 45 h 210"/>
                  <a:gd name="T34" fmla="*/ 272 w 276"/>
                  <a:gd name="T35" fmla="*/ 29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76" h="210">
                    <a:moveTo>
                      <a:pt x="272" y="29"/>
                    </a:moveTo>
                    <a:cubicBezTo>
                      <a:pt x="245" y="3"/>
                      <a:pt x="245" y="3"/>
                      <a:pt x="245" y="3"/>
                    </a:cubicBezTo>
                    <a:cubicBezTo>
                      <a:pt x="243" y="1"/>
                      <a:pt x="240" y="0"/>
                      <a:pt x="237" y="0"/>
                    </a:cubicBezTo>
                    <a:cubicBezTo>
                      <a:pt x="234" y="0"/>
                      <a:pt x="232" y="1"/>
                      <a:pt x="230" y="3"/>
                    </a:cubicBezTo>
                    <a:cubicBezTo>
                      <a:pt x="102" y="130"/>
                      <a:pt x="102" y="130"/>
                      <a:pt x="102" y="130"/>
                    </a:cubicBezTo>
                    <a:cubicBezTo>
                      <a:pt x="47" y="74"/>
                      <a:pt x="47" y="74"/>
                      <a:pt x="47" y="74"/>
                    </a:cubicBezTo>
                    <a:cubicBezTo>
                      <a:pt x="45" y="72"/>
                      <a:pt x="42" y="71"/>
                      <a:pt x="39" y="71"/>
                    </a:cubicBezTo>
                    <a:cubicBezTo>
                      <a:pt x="36" y="71"/>
                      <a:pt x="33" y="72"/>
                      <a:pt x="31" y="74"/>
                    </a:cubicBezTo>
                    <a:cubicBezTo>
                      <a:pt x="4" y="101"/>
                      <a:pt x="4" y="101"/>
                      <a:pt x="4" y="101"/>
                    </a:cubicBezTo>
                    <a:cubicBezTo>
                      <a:pt x="0" y="105"/>
                      <a:pt x="0" y="112"/>
                      <a:pt x="4" y="117"/>
                    </a:cubicBezTo>
                    <a:cubicBezTo>
                      <a:pt x="94" y="207"/>
                      <a:pt x="94" y="207"/>
                      <a:pt x="94" y="207"/>
                    </a:cubicBezTo>
                    <a:cubicBezTo>
                      <a:pt x="96" y="209"/>
                      <a:pt x="98" y="210"/>
                      <a:pt x="101" y="210"/>
                    </a:cubicBezTo>
                    <a:cubicBezTo>
                      <a:pt x="101" y="210"/>
                      <a:pt x="102" y="210"/>
                      <a:pt x="102" y="210"/>
                    </a:cubicBezTo>
                    <a:cubicBezTo>
                      <a:pt x="102" y="210"/>
                      <a:pt x="102" y="210"/>
                      <a:pt x="102" y="210"/>
                    </a:cubicBezTo>
                    <a:cubicBezTo>
                      <a:pt x="102" y="210"/>
                      <a:pt x="102" y="210"/>
                      <a:pt x="102" y="210"/>
                    </a:cubicBezTo>
                    <a:cubicBezTo>
                      <a:pt x="105" y="210"/>
                      <a:pt x="108" y="209"/>
                      <a:pt x="110" y="207"/>
                    </a:cubicBezTo>
                    <a:cubicBezTo>
                      <a:pt x="272" y="45"/>
                      <a:pt x="272" y="45"/>
                      <a:pt x="272" y="45"/>
                    </a:cubicBezTo>
                    <a:cubicBezTo>
                      <a:pt x="276" y="41"/>
                      <a:pt x="276" y="34"/>
                      <a:pt x="272" y="29"/>
                    </a:cubicBezTo>
                    <a:close/>
                  </a:path>
                </a:pathLst>
              </a:custGeom>
              <a:solidFill>
                <a:schemeClr val="accent5">
                  <a:lumMod val="75000"/>
                </a:schemeClr>
              </a:solidFill>
              <a:ln>
                <a:noFill/>
              </a:ln>
            </p:spPr>
            <p:txBody>
              <a:bodyPr vert="horz" wrap="square" lIns="45714" tIns="22857" rIns="45714" bIns="22857" numCol="1" anchor="t" anchorCtr="0" compatLnSpc="1">
                <a:prstTxWarp prst="textNoShape">
                  <a:avLst/>
                </a:prstTxWarp>
              </a:bodyPr>
              <a:lstStyle/>
              <a:p>
                <a:endParaRPr lang="en-US" sz="900" b="1"/>
              </a:p>
            </p:txBody>
          </p:sp>
          <p:sp>
            <p:nvSpPr>
              <p:cNvPr id="36" name="Freeform 6"/>
              <p:cNvSpPr>
                <a:spLocks/>
              </p:cNvSpPr>
              <p:nvPr/>
            </p:nvSpPr>
            <p:spPr bwMode="auto">
              <a:xfrm>
                <a:off x="2204908" y="4489707"/>
                <a:ext cx="468313" cy="468313"/>
              </a:xfrm>
              <a:custGeom>
                <a:avLst/>
                <a:gdLst>
                  <a:gd name="T0" fmla="*/ 332 w 348"/>
                  <a:gd name="T1" fmla="*/ 145 h 348"/>
                  <a:gd name="T2" fmla="*/ 195 w 348"/>
                  <a:gd name="T3" fmla="*/ 282 h 348"/>
                  <a:gd name="T4" fmla="*/ 173 w 348"/>
                  <a:gd name="T5" fmla="*/ 291 h 348"/>
                  <a:gd name="T6" fmla="*/ 167 w 348"/>
                  <a:gd name="T7" fmla="*/ 291 h 348"/>
                  <a:gd name="T8" fmla="*/ 166 w 348"/>
                  <a:gd name="T9" fmla="*/ 290 h 348"/>
                  <a:gd name="T10" fmla="*/ 151 w 348"/>
                  <a:gd name="T11" fmla="*/ 282 h 348"/>
                  <a:gd name="T12" fmla="*/ 61 w 348"/>
                  <a:gd name="T13" fmla="*/ 192 h 348"/>
                  <a:gd name="T14" fmla="*/ 52 w 348"/>
                  <a:gd name="T15" fmla="*/ 170 h 348"/>
                  <a:gd name="T16" fmla="*/ 61 w 348"/>
                  <a:gd name="T17" fmla="*/ 148 h 348"/>
                  <a:gd name="T18" fmla="*/ 87 w 348"/>
                  <a:gd name="T19" fmla="*/ 121 h 348"/>
                  <a:gd name="T20" fmla="*/ 109 w 348"/>
                  <a:gd name="T21" fmla="*/ 112 h 348"/>
                  <a:gd name="T22" fmla="*/ 131 w 348"/>
                  <a:gd name="T23" fmla="*/ 121 h 348"/>
                  <a:gd name="T24" fmla="*/ 173 w 348"/>
                  <a:gd name="T25" fmla="*/ 163 h 348"/>
                  <a:gd name="T26" fmla="*/ 261 w 348"/>
                  <a:gd name="T27" fmla="*/ 74 h 348"/>
                  <a:gd name="T28" fmla="*/ 202 w 348"/>
                  <a:gd name="T29" fmla="*/ 16 h 348"/>
                  <a:gd name="T30" fmla="*/ 146 w 348"/>
                  <a:gd name="T31" fmla="*/ 16 h 348"/>
                  <a:gd name="T32" fmla="*/ 16 w 348"/>
                  <a:gd name="T33" fmla="*/ 146 h 348"/>
                  <a:gd name="T34" fmla="*/ 16 w 348"/>
                  <a:gd name="T35" fmla="*/ 202 h 348"/>
                  <a:gd name="T36" fmla="*/ 146 w 348"/>
                  <a:gd name="T37" fmla="*/ 333 h 348"/>
                  <a:gd name="T38" fmla="*/ 202 w 348"/>
                  <a:gd name="T39" fmla="*/ 333 h 348"/>
                  <a:gd name="T40" fmla="*/ 333 w 348"/>
                  <a:gd name="T41" fmla="*/ 202 h 348"/>
                  <a:gd name="T42" fmla="*/ 333 w 348"/>
                  <a:gd name="T43" fmla="*/ 146 h 348"/>
                  <a:gd name="T44" fmla="*/ 332 w 348"/>
                  <a:gd name="T45" fmla="*/ 145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48" h="348">
                    <a:moveTo>
                      <a:pt x="332" y="145"/>
                    </a:moveTo>
                    <a:cubicBezTo>
                      <a:pt x="195" y="282"/>
                      <a:pt x="195" y="282"/>
                      <a:pt x="195" y="282"/>
                    </a:cubicBezTo>
                    <a:cubicBezTo>
                      <a:pt x="189" y="288"/>
                      <a:pt x="181" y="291"/>
                      <a:pt x="173" y="291"/>
                    </a:cubicBezTo>
                    <a:cubicBezTo>
                      <a:pt x="167" y="291"/>
                      <a:pt x="167" y="291"/>
                      <a:pt x="167" y="291"/>
                    </a:cubicBezTo>
                    <a:cubicBezTo>
                      <a:pt x="166" y="290"/>
                      <a:pt x="166" y="290"/>
                      <a:pt x="166" y="290"/>
                    </a:cubicBezTo>
                    <a:cubicBezTo>
                      <a:pt x="160" y="289"/>
                      <a:pt x="155" y="286"/>
                      <a:pt x="151" y="282"/>
                    </a:cubicBezTo>
                    <a:cubicBezTo>
                      <a:pt x="61" y="192"/>
                      <a:pt x="61" y="192"/>
                      <a:pt x="61" y="192"/>
                    </a:cubicBezTo>
                    <a:cubicBezTo>
                      <a:pt x="55" y="186"/>
                      <a:pt x="52" y="178"/>
                      <a:pt x="52" y="170"/>
                    </a:cubicBezTo>
                    <a:cubicBezTo>
                      <a:pt x="52" y="161"/>
                      <a:pt x="55" y="154"/>
                      <a:pt x="61" y="148"/>
                    </a:cubicBezTo>
                    <a:cubicBezTo>
                      <a:pt x="87" y="121"/>
                      <a:pt x="87" y="121"/>
                      <a:pt x="87" y="121"/>
                    </a:cubicBezTo>
                    <a:cubicBezTo>
                      <a:pt x="93" y="115"/>
                      <a:pt x="101" y="112"/>
                      <a:pt x="109" y="112"/>
                    </a:cubicBezTo>
                    <a:cubicBezTo>
                      <a:pt x="118" y="112"/>
                      <a:pt x="126" y="115"/>
                      <a:pt x="131" y="121"/>
                    </a:cubicBezTo>
                    <a:cubicBezTo>
                      <a:pt x="173" y="163"/>
                      <a:pt x="173" y="163"/>
                      <a:pt x="173" y="163"/>
                    </a:cubicBezTo>
                    <a:cubicBezTo>
                      <a:pt x="261" y="74"/>
                      <a:pt x="261" y="74"/>
                      <a:pt x="261" y="74"/>
                    </a:cubicBezTo>
                    <a:cubicBezTo>
                      <a:pt x="202" y="16"/>
                      <a:pt x="202" y="16"/>
                      <a:pt x="202" y="16"/>
                    </a:cubicBezTo>
                    <a:cubicBezTo>
                      <a:pt x="187" y="0"/>
                      <a:pt x="161" y="0"/>
                      <a:pt x="146" y="16"/>
                    </a:cubicBezTo>
                    <a:cubicBezTo>
                      <a:pt x="16" y="146"/>
                      <a:pt x="16" y="146"/>
                      <a:pt x="16" y="146"/>
                    </a:cubicBezTo>
                    <a:cubicBezTo>
                      <a:pt x="0" y="161"/>
                      <a:pt x="0" y="187"/>
                      <a:pt x="16" y="202"/>
                    </a:cubicBezTo>
                    <a:cubicBezTo>
                      <a:pt x="146" y="333"/>
                      <a:pt x="146" y="333"/>
                      <a:pt x="146" y="333"/>
                    </a:cubicBezTo>
                    <a:cubicBezTo>
                      <a:pt x="161" y="348"/>
                      <a:pt x="187" y="348"/>
                      <a:pt x="202" y="333"/>
                    </a:cubicBezTo>
                    <a:cubicBezTo>
                      <a:pt x="333" y="202"/>
                      <a:pt x="333" y="202"/>
                      <a:pt x="333" y="202"/>
                    </a:cubicBezTo>
                    <a:cubicBezTo>
                      <a:pt x="348" y="187"/>
                      <a:pt x="348" y="161"/>
                      <a:pt x="333" y="146"/>
                    </a:cubicBezTo>
                    <a:lnTo>
                      <a:pt x="332" y="145"/>
                    </a:lnTo>
                    <a:close/>
                  </a:path>
                </a:pathLst>
              </a:custGeom>
              <a:solidFill>
                <a:schemeClr val="accent5">
                  <a:lumMod val="75000"/>
                </a:schemeClr>
              </a:solidFill>
              <a:ln>
                <a:noFill/>
              </a:ln>
            </p:spPr>
            <p:txBody>
              <a:bodyPr vert="horz" wrap="square" lIns="45714" tIns="22857" rIns="45714" bIns="22857" numCol="1" anchor="t" anchorCtr="0" compatLnSpc="1">
                <a:prstTxWarp prst="textNoShape">
                  <a:avLst/>
                </a:prstTxWarp>
              </a:bodyPr>
              <a:lstStyle/>
              <a:p>
                <a:endParaRPr lang="en-US" sz="900" b="1"/>
              </a:p>
            </p:txBody>
          </p:sp>
        </p:grpSp>
      </p:grpSp>
      <p:grpSp>
        <p:nvGrpSpPr>
          <p:cNvPr id="37" name="Group 13"/>
          <p:cNvGrpSpPr/>
          <p:nvPr/>
        </p:nvGrpSpPr>
        <p:grpSpPr>
          <a:xfrm>
            <a:off x="589031" y="4491831"/>
            <a:ext cx="7153835" cy="823752"/>
            <a:chOff x="2428842" y="4007855"/>
            <a:chExt cx="13337109" cy="1647720"/>
          </a:xfrm>
        </p:grpSpPr>
        <p:sp>
          <p:nvSpPr>
            <p:cNvPr id="38" name="Rectangle 37"/>
            <p:cNvSpPr/>
            <p:nvPr/>
          </p:nvSpPr>
          <p:spPr>
            <a:xfrm>
              <a:off x="3124740" y="4007855"/>
              <a:ext cx="12641211" cy="1647720"/>
            </a:xfrm>
            <a:prstGeom prst="rect">
              <a:avLst/>
            </a:prstGeom>
          </p:spPr>
          <p:txBody>
            <a:bodyPr wrap="square">
              <a:spAutoFit/>
            </a:bodyPr>
            <a:lstStyle/>
            <a:p>
              <a:pPr>
                <a:lnSpc>
                  <a:spcPct val="150000"/>
                </a:lnSpc>
                <a:defRPr/>
              </a:pPr>
              <a:r>
                <a:rPr lang="en-US" sz="3600" b="1" dirty="0" smtClean="0">
                  <a:latin typeface="Times New Roman" panose="02020603050405020304" pitchFamily="18" charset="0"/>
                  <a:cs typeface="Times New Roman" panose="02020603050405020304" pitchFamily="18" charset="0"/>
                </a:rPr>
                <a:t>Kể lại cuộc kháng chiến </a:t>
              </a:r>
              <a:endParaRPr lang="en-US" sz="3600" b="1" dirty="0">
                <a:latin typeface="Times New Roman" panose="02020603050405020304" pitchFamily="18" charset="0"/>
                <a:cs typeface="Times New Roman" panose="02020603050405020304" pitchFamily="18" charset="0"/>
              </a:endParaRPr>
            </a:p>
          </p:txBody>
        </p:sp>
        <p:grpSp>
          <p:nvGrpSpPr>
            <p:cNvPr id="39" name="Group 58"/>
            <p:cNvGrpSpPr/>
            <p:nvPr/>
          </p:nvGrpSpPr>
          <p:grpSpPr>
            <a:xfrm>
              <a:off x="2428842" y="4396400"/>
              <a:ext cx="468313" cy="468313"/>
              <a:chOff x="2204908" y="4489707"/>
              <a:chExt cx="468313" cy="468313"/>
            </a:xfrm>
          </p:grpSpPr>
          <p:sp>
            <p:nvSpPr>
              <p:cNvPr id="40" name="Freeform 5"/>
              <p:cNvSpPr>
                <a:spLocks/>
              </p:cNvSpPr>
              <p:nvPr/>
            </p:nvSpPr>
            <p:spPr bwMode="auto">
              <a:xfrm>
                <a:off x="2298571" y="4572257"/>
                <a:ext cx="373063" cy="282575"/>
              </a:xfrm>
              <a:custGeom>
                <a:avLst/>
                <a:gdLst>
                  <a:gd name="T0" fmla="*/ 272 w 276"/>
                  <a:gd name="T1" fmla="*/ 29 h 210"/>
                  <a:gd name="T2" fmla="*/ 245 w 276"/>
                  <a:gd name="T3" fmla="*/ 3 h 210"/>
                  <a:gd name="T4" fmla="*/ 237 w 276"/>
                  <a:gd name="T5" fmla="*/ 0 h 210"/>
                  <a:gd name="T6" fmla="*/ 230 w 276"/>
                  <a:gd name="T7" fmla="*/ 3 h 210"/>
                  <a:gd name="T8" fmla="*/ 102 w 276"/>
                  <a:gd name="T9" fmla="*/ 130 h 210"/>
                  <a:gd name="T10" fmla="*/ 47 w 276"/>
                  <a:gd name="T11" fmla="*/ 74 h 210"/>
                  <a:gd name="T12" fmla="*/ 39 w 276"/>
                  <a:gd name="T13" fmla="*/ 71 h 210"/>
                  <a:gd name="T14" fmla="*/ 31 w 276"/>
                  <a:gd name="T15" fmla="*/ 74 h 210"/>
                  <a:gd name="T16" fmla="*/ 4 w 276"/>
                  <a:gd name="T17" fmla="*/ 101 h 210"/>
                  <a:gd name="T18" fmla="*/ 4 w 276"/>
                  <a:gd name="T19" fmla="*/ 117 h 210"/>
                  <a:gd name="T20" fmla="*/ 94 w 276"/>
                  <a:gd name="T21" fmla="*/ 207 h 210"/>
                  <a:gd name="T22" fmla="*/ 101 w 276"/>
                  <a:gd name="T23" fmla="*/ 210 h 210"/>
                  <a:gd name="T24" fmla="*/ 102 w 276"/>
                  <a:gd name="T25" fmla="*/ 210 h 210"/>
                  <a:gd name="T26" fmla="*/ 102 w 276"/>
                  <a:gd name="T27" fmla="*/ 210 h 210"/>
                  <a:gd name="T28" fmla="*/ 102 w 276"/>
                  <a:gd name="T29" fmla="*/ 210 h 210"/>
                  <a:gd name="T30" fmla="*/ 110 w 276"/>
                  <a:gd name="T31" fmla="*/ 207 h 210"/>
                  <a:gd name="T32" fmla="*/ 272 w 276"/>
                  <a:gd name="T33" fmla="*/ 45 h 210"/>
                  <a:gd name="T34" fmla="*/ 272 w 276"/>
                  <a:gd name="T35" fmla="*/ 29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76" h="210">
                    <a:moveTo>
                      <a:pt x="272" y="29"/>
                    </a:moveTo>
                    <a:cubicBezTo>
                      <a:pt x="245" y="3"/>
                      <a:pt x="245" y="3"/>
                      <a:pt x="245" y="3"/>
                    </a:cubicBezTo>
                    <a:cubicBezTo>
                      <a:pt x="243" y="1"/>
                      <a:pt x="240" y="0"/>
                      <a:pt x="237" y="0"/>
                    </a:cubicBezTo>
                    <a:cubicBezTo>
                      <a:pt x="234" y="0"/>
                      <a:pt x="232" y="1"/>
                      <a:pt x="230" y="3"/>
                    </a:cubicBezTo>
                    <a:cubicBezTo>
                      <a:pt x="102" y="130"/>
                      <a:pt x="102" y="130"/>
                      <a:pt x="102" y="130"/>
                    </a:cubicBezTo>
                    <a:cubicBezTo>
                      <a:pt x="47" y="74"/>
                      <a:pt x="47" y="74"/>
                      <a:pt x="47" y="74"/>
                    </a:cubicBezTo>
                    <a:cubicBezTo>
                      <a:pt x="45" y="72"/>
                      <a:pt x="42" y="71"/>
                      <a:pt x="39" y="71"/>
                    </a:cubicBezTo>
                    <a:cubicBezTo>
                      <a:pt x="36" y="71"/>
                      <a:pt x="33" y="72"/>
                      <a:pt x="31" y="74"/>
                    </a:cubicBezTo>
                    <a:cubicBezTo>
                      <a:pt x="4" y="101"/>
                      <a:pt x="4" y="101"/>
                      <a:pt x="4" y="101"/>
                    </a:cubicBezTo>
                    <a:cubicBezTo>
                      <a:pt x="0" y="105"/>
                      <a:pt x="0" y="112"/>
                      <a:pt x="4" y="117"/>
                    </a:cubicBezTo>
                    <a:cubicBezTo>
                      <a:pt x="94" y="207"/>
                      <a:pt x="94" y="207"/>
                      <a:pt x="94" y="207"/>
                    </a:cubicBezTo>
                    <a:cubicBezTo>
                      <a:pt x="96" y="209"/>
                      <a:pt x="98" y="210"/>
                      <a:pt x="101" y="210"/>
                    </a:cubicBezTo>
                    <a:cubicBezTo>
                      <a:pt x="101" y="210"/>
                      <a:pt x="102" y="210"/>
                      <a:pt x="102" y="210"/>
                    </a:cubicBezTo>
                    <a:cubicBezTo>
                      <a:pt x="102" y="210"/>
                      <a:pt x="102" y="210"/>
                      <a:pt x="102" y="210"/>
                    </a:cubicBezTo>
                    <a:cubicBezTo>
                      <a:pt x="102" y="210"/>
                      <a:pt x="102" y="210"/>
                      <a:pt x="102" y="210"/>
                    </a:cubicBezTo>
                    <a:cubicBezTo>
                      <a:pt x="105" y="210"/>
                      <a:pt x="108" y="209"/>
                      <a:pt x="110" y="207"/>
                    </a:cubicBezTo>
                    <a:cubicBezTo>
                      <a:pt x="272" y="45"/>
                      <a:pt x="272" y="45"/>
                      <a:pt x="272" y="45"/>
                    </a:cubicBezTo>
                    <a:cubicBezTo>
                      <a:pt x="276" y="41"/>
                      <a:pt x="276" y="34"/>
                      <a:pt x="272" y="29"/>
                    </a:cubicBezTo>
                    <a:close/>
                  </a:path>
                </a:pathLst>
              </a:custGeom>
              <a:solidFill>
                <a:schemeClr val="accent5">
                  <a:lumMod val="75000"/>
                </a:schemeClr>
              </a:solidFill>
              <a:ln>
                <a:noFill/>
              </a:ln>
            </p:spPr>
            <p:txBody>
              <a:bodyPr vert="horz" wrap="square" lIns="45714" tIns="22857" rIns="45714" bIns="22857" numCol="1" anchor="t" anchorCtr="0" compatLnSpc="1">
                <a:prstTxWarp prst="textNoShape">
                  <a:avLst/>
                </a:prstTxWarp>
              </a:bodyPr>
              <a:lstStyle/>
              <a:p>
                <a:endParaRPr lang="en-US" sz="900" b="1"/>
              </a:p>
            </p:txBody>
          </p:sp>
          <p:sp>
            <p:nvSpPr>
              <p:cNvPr id="41" name="Freeform 6"/>
              <p:cNvSpPr>
                <a:spLocks/>
              </p:cNvSpPr>
              <p:nvPr/>
            </p:nvSpPr>
            <p:spPr bwMode="auto">
              <a:xfrm>
                <a:off x="2204908" y="4489707"/>
                <a:ext cx="468313" cy="468313"/>
              </a:xfrm>
              <a:custGeom>
                <a:avLst/>
                <a:gdLst>
                  <a:gd name="T0" fmla="*/ 332 w 348"/>
                  <a:gd name="T1" fmla="*/ 145 h 348"/>
                  <a:gd name="T2" fmla="*/ 195 w 348"/>
                  <a:gd name="T3" fmla="*/ 282 h 348"/>
                  <a:gd name="T4" fmla="*/ 173 w 348"/>
                  <a:gd name="T5" fmla="*/ 291 h 348"/>
                  <a:gd name="T6" fmla="*/ 167 w 348"/>
                  <a:gd name="T7" fmla="*/ 291 h 348"/>
                  <a:gd name="T8" fmla="*/ 166 w 348"/>
                  <a:gd name="T9" fmla="*/ 290 h 348"/>
                  <a:gd name="T10" fmla="*/ 151 w 348"/>
                  <a:gd name="T11" fmla="*/ 282 h 348"/>
                  <a:gd name="T12" fmla="*/ 61 w 348"/>
                  <a:gd name="T13" fmla="*/ 192 h 348"/>
                  <a:gd name="T14" fmla="*/ 52 w 348"/>
                  <a:gd name="T15" fmla="*/ 170 h 348"/>
                  <a:gd name="T16" fmla="*/ 61 w 348"/>
                  <a:gd name="T17" fmla="*/ 148 h 348"/>
                  <a:gd name="T18" fmla="*/ 87 w 348"/>
                  <a:gd name="T19" fmla="*/ 121 h 348"/>
                  <a:gd name="T20" fmla="*/ 109 w 348"/>
                  <a:gd name="T21" fmla="*/ 112 h 348"/>
                  <a:gd name="T22" fmla="*/ 131 w 348"/>
                  <a:gd name="T23" fmla="*/ 121 h 348"/>
                  <a:gd name="T24" fmla="*/ 173 w 348"/>
                  <a:gd name="T25" fmla="*/ 163 h 348"/>
                  <a:gd name="T26" fmla="*/ 261 w 348"/>
                  <a:gd name="T27" fmla="*/ 74 h 348"/>
                  <a:gd name="T28" fmla="*/ 202 w 348"/>
                  <a:gd name="T29" fmla="*/ 16 h 348"/>
                  <a:gd name="T30" fmla="*/ 146 w 348"/>
                  <a:gd name="T31" fmla="*/ 16 h 348"/>
                  <a:gd name="T32" fmla="*/ 16 w 348"/>
                  <a:gd name="T33" fmla="*/ 146 h 348"/>
                  <a:gd name="T34" fmla="*/ 16 w 348"/>
                  <a:gd name="T35" fmla="*/ 202 h 348"/>
                  <a:gd name="T36" fmla="*/ 146 w 348"/>
                  <a:gd name="T37" fmla="*/ 333 h 348"/>
                  <a:gd name="T38" fmla="*/ 202 w 348"/>
                  <a:gd name="T39" fmla="*/ 333 h 348"/>
                  <a:gd name="T40" fmla="*/ 333 w 348"/>
                  <a:gd name="T41" fmla="*/ 202 h 348"/>
                  <a:gd name="T42" fmla="*/ 333 w 348"/>
                  <a:gd name="T43" fmla="*/ 146 h 348"/>
                  <a:gd name="T44" fmla="*/ 332 w 348"/>
                  <a:gd name="T45" fmla="*/ 145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48" h="348">
                    <a:moveTo>
                      <a:pt x="332" y="145"/>
                    </a:moveTo>
                    <a:cubicBezTo>
                      <a:pt x="195" y="282"/>
                      <a:pt x="195" y="282"/>
                      <a:pt x="195" y="282"/>
                    </a:cubicBezTo>
                    <a:cubicBezTo>
                      <a:pt x="189" y="288"/>
                      <a:pt x="181" y="291"/>
                      <a:pt x="173" y="291"/>
                    </a:cubicBezTo>
                    <a:cubicBezTo>
                      <a:pt x="167" y="291"/>
                      <a:pt x="167" y="291"/>
                      <a:pt x="167" y="291"/>
                    </a:cubicBezTo>
                    <a:cubicBezTo>
                      <a:pt x="166" y="290"/>
                      <a:pt x="166" y="290"/>
                      <a:pt x="166" y="290"/>
                    </a:cubicBezTo>
                    <a:cubicBezTo>
                      <a:pt x="160" y="289"/>
                      <a:pt x="155" y="286"/>
                      <a:pt x="151" y="282"/>
                    </a:cubicBezTo>
                    <a:cubicBezTo>
                      <a:pt x="61" y="192"/>
                      <a:pt x="61" y="192"/>
                      <a:pt x="61" y="192"/>
                    </a:cubicBezTo>
                    <a:cubicBezTo>
                      <a:pt x="55" y="186"/>
                      <a:pt x="52" y="178"/>
                      <a:pt x="52" y="170"/>
                    </a:cubicBezTo>
                    <a:cubicBezTo>
                      <a:pt x="52" y="161"/>
                      <a:pt x="55" y="154"/>
                      <a:pt x="61" y="148"/>
                    </a:cubicBezTo>
                    <a:cubicBezTo>
                      <a:pt x="87" y="121"/>
                      <a:pt x="87" y="121"/>
                      <a:pt x="87" y="121"/>
                    </a:cubicBezTo>
                    <a:cubicBezTo>
                      <a:pt x="93" y="115"/>
                      <a:pt x="101" y="112"/>
                      <a:pt x="109" y="112"/>
                    </a:cubicBezTo>
                    <a:cubicBezTo>
                      <a:pt x="118" y="112"/>
                      <a:pt x="126" y="115"/>
                      <a:pt x="131" y="121"/>
                    </a:cubicBezTo>
                    <a:cubicBezTo>
                      <a:pt x="173" y="163"/>
                      <a:pt x="173" y="163"/>
                      <a:pt x="173" y="163"/>
                    </a:cubicBezTo>
                    <a:cubicBezTo>
                      <a:pt x="261" y="74"/>
                      <a:pt x="261" y="74"/>
                      <a:pt x="261" y="74"/>
                    </a:cubicBezTo>
                    <a:cubicBezTo>
                      <a:pt x="202" y="16"/>
                      <a:pt x="202" y="16"/>
                      <a:pt x="202" y="16"/>
                    </a:cubicBezTo>
                    <a:cubicBezTo>
                      <a:pt x="187" y="0"/>
                      <a:pt x="161" y="0"/>
                      <a:pt x="146" y="16"/>
                    </a:cubicBezTo>
                    <a:cubicBezTo>
                      <a:pt x="16" y="146"/>
                      <a:pt x="16" y="146"/>
                      <a:pt x="16" y="146"/>
                    </a:cubicBezTo>
                    <a:cubicBezTo>
                      <a:pt x="0" y="161"/>
                      <a:pt x="0" y="187"/>
                      <a:pt x="16" y="202"/>
                    </a:cubicBezTo>
                    <a:cubicBezTo>
                      <a:pt x="146" y="333"/>
                      <a:pt x="146" y="333"/>
                      <a:pt x="146" y="333"/>
                    </a:cubicBezTo>
                    <a:cubicBezTo>
                      <a:pt x="161" y="348"/>
                      <a:pt x="187" y="348"/>
                      <a:pt x="202" y="333"/>
                    </a:cubicBezTo>
                    <a:cubicBezTo>
                      <a:pt x="333" y="202"/>
                      <a:pt x="333" y="202"/>
                      <a:pt x="333" y="202"/>
                    </a:cubicBezTo>
                    <a:cubicBezTo>
                      <a:pt x="348" y="187"/>
                      <a:pt x="348" y="161"/>
                      <a:pt x="333" y="146"/>
                    </a:cubicBezTo>
                    <a:lnTo>
                      <a:pt x="332" y="145"/>
                    </a:lnTo>
                    <a:close/>
                  </a:path>
                </a:pathLst>
              </a:custGeom>
              <a:solidFill>
                <a:schemeClr val="accent5">
                  <a:lumMod val="75000"/>
                </a:schemeClr>
              </a:solidFill>
              <a:ln>
                <a:noFill/>
              </a:ln>
            </p:spPr>
            <p:txBody>
              <a:bodyPr vert="horz" wrap="square" lIns="45714" tIns="22857" rIns="45714" bIns="22857" numCol="1" anchor="t" anchorCtr="0" compatLnSpc="1">
                <a:prstTxWarp prst="textNoShape">
                  <a:avLst/>
                </a:prstTxWarp>
              </a:bodyPr>
              <a:lstStyle/>
              <a:p>
                <a:endParaRPr lang="en-US" sz="900" b="1"/>
              </a:p>
            </p:txBody>
          </p:sp>
        </p:grpSp>
      </p:grpSp>
      <p:grpSp>
        <p:nvGrpSpPr>
          <p:cNvPr id="42" name="Group 13"/>
          <p:cNvGrpSpPr/>
          <p:nvPr/>
        </p:nvGrpSpPr>
        <p:grpSpPr>
          <a:xfrm>
            <a:off x="631394" y="5587434"/>
            <a:ext cx="5637256" cy="923330"/>
            <a:chOff x="2428842" y="4007853"/>
            <a:chExt cx="11275977" cy="1846902"/>
          </a:xfrm>
        </p:grpSpPr>
        <p:sp>
          <p:nvSpPr>
            <p:cNvPr id="43" name="Rectangle 42"/>
            <p:cNvSpPr/>
            <p:nvPr/>
          </p:nvSpPr>
          <p:spPr>
            <a:xfrm>
              <a:off x="3124740" y="4007853"/>
              <a:ext cx="10580079" cy="1846902"/>
            </a:xfrm>
            <a:prstGeom prst="rect">
              <a:avLst/>
            </a:prstGeom>
          </p:spPr>
          <p:txBody>
            <a:bodyPr wrap="square">
              <a:spAutoFit/>
            </a:bodyPr>
            <a:lstStyle/>
            <a:p>
              <a:pPr>
                <a:lnSpc>
                  <a:spcPct val="150000"/>
                </a:lnSpc>
                <a:defRPr/>
              </a:pPr>
              <a:r>
                <a:rPr lang="en-US" sz="3600" b="1" dirty="0">
                  <a:latin typeface="Times New Roman" panose="02020603050405020304" pitchFamily="18" charset="0"/>
                  <a:cs typeface="Times New Roman" panose="02020603050405020304" pitchFamily="18" charset="0"/>
                </a:rPr>
                <a:t>Tuyên bố hòa bình</a:t>
              </a:r>
            </a:p>
          </p:txBody>
        </p:sp>
        <p:grpSp>
          <p:nvGrpSpPr>
            <p:cNvPr id="44" name="Group 58"/>
            <p:cNvGrpSpPr/>
            <p:nvPr/>
          </p:nvGrpSpPr>
          <p:grpSpPr>
            <a:xfrm>
              <a:off x="2428842" y="4396400"/>
              <a:ext cx="468313" cy="468313"/>
              <a:chOff x="2204908" y="4489707"/>
              <a:chExt cx="468313" cy="468313"/>
            </a:xfrm>
          </p:grpSpPr>
          <p:sp>
            <p:nvSpPr>
              <p:cNvPr id="45" name="Freeform 5"/>
              <p:cNvSpPr>
                <a:spLocks/>
              </p:cNvSpPr>
              <p:nvPr/>
            </p:nvSpPr>
            <p:spPr bwMode="auto">
              <a:xfrm>
                <a:off x="2298571" y="4572257"/>
                <a:ext cx="373063" cy="282575"/>
              </a:xfrm>
              <a:custGeom>
                <a:avLst/>
                <a:gdLst>
                  <a:gd name="T0" fmla="*/ 272 w 276"/>
                  <a:gd name="T1" fmla="*/ 29 h 210"/>
                  <a:gd name="T2" fmla="*/ 245 w 276"/>
                  <a:gd name="T3" fmla="*/ 3 h 210"/>
                  <a:gd name="T4" fmla="*/ 237 w 276"/>
                  <a:gd name="T5" fmla="*/ 0 h 210"/>
                  <a:gd name="T6" fmla="*/ 230 w 276"/>
                  <a:gd name="T7" fmla="*/ 3 h 210"/>
                  <a:gd name="T8" fmla="*/ 102 w 276"/>
                  <a:gd name="T9" fmla="*/ 130 h 210"/>
                  <a:gd name="T10" fmla="*/ 47 w 276"/>
                  <a:gd name="T11" fmla="*/ 74 h 210"/>
                  <a:gd name="T12" fmla="*/ 39 w 276"/>
                  <a:gd name="T13" fmla="*/ 71 h 210"/>
                  <a:gd name="T14" fmla="*/ 31 w 276"/>
                  <a:gd name="T15" fmla="*/ 74 h 210"/>
                  <a:gd name="T16" fmla="*/ 4 w 276"/>
                  <a:gd name="T17" fmla="*/ 101 h 210"/>
                  <a:gd name="T18" fmla="*/ 4 w 276"/>
                  <a:gd name="T19" fmla="*/ 117 h 210"/>
                  <a:gd name="T20" fmla="*/ 94 w 276"/>
                  <a:gd name="T21" fmla="*/ 207 h 210"/>
                  <a:gd name="T22" fmla="*/ 101 w 276"/>
                  <a:gd name="T23" fmla="*/ 210 h 210"/>
                  <a:gd name="T24" fmla="*/ 102 w 276"/>
                  <a:gd name="T25" fmla="*/ 210 h 210"/>
                  <a:gd name="T26" fmla="*/ 102 w 276"/>
                  <a:gd name="T27" fmla="*/ 210 h 210"/>
                  <a:gd name="T28" fmla="*/ 102 w 276"/>
                  <a:gd name="T29" fmla="*/ 210 h 210"/>
                  <a:gd name="T30" fmla="*/ 110 w 276"/>
                  <a:gd name="T31" fmla="*/ 207 h 210"/>
                  <a:gd name="T32" fmla="*/ 272 w 276"/>
                  <a:gd name="T33" fmla="*/ 45 h 210"/>
                  <a:gd name="T34" fmla="*/ 272 w 276"/>
                  <a:gd name="T35" fmla="*/ 29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76" h="210">
                    <a:moveTo>
                      <a:pt x="272" y="29"/>
                    </a:moveTo>
                    <a:cubicBezTo>
                      <a:pt x="245" y="3"/>
                      <a:pt x="245" y="3"/>
                      <a:pt x="245" y="3"/>
                    </a:cubicBezTo>
                    <a:cubicBezTo>
                      <a:pt x="243" y="1"/>
                      <a:pt x="240" y="0"/>
                      <a:pt x="237" y="0"/>
                    </a:cubicBezTo>
                    <a:cubicBezTo>
                      <a:pt x="234" y="0"/>
                      <a:pt x="232" y="1"/>
                      <a:pt x="230" y="3"/>
                    </a:cubicBezTo>
                    <a:cubicBezTo>
                      <a:pt x="102" y="130"/>
                      <a:pt x="102" y="130"/>
                      <a:pt x="102" y="130"/>
                    </a:cubicBezTo>
                    <a:cubicBezTo>
                      <a:pt x="47" y="74"/>
                      <a:pt x="47" y="74"/>
                      <a:pt x="47" y="74"/>
                    </a:cubicBezTo>
                    <a:cubicBezTo>
                      <a:pt x="45" y="72"/>
                      <a:pt x="42" y="71"/>
                      <a:pt x="39" y="71"/>
                    </a:cubicBezTo>
                    <a:cubicBezTo>
                      <a:pt x="36" y="71"/>
                      <a:pt x="33" y="72"/>
                      <a:pt x="31" y="74"/>
                    </a:cubicBezTo>
                    <a:cubicBezTo>
                      <a:pt x="4" y="101"/>
                      <a:pt x="4" y="101"/>
                      <a:pt x="4" y="101"/>
                    </a:cubicBezTo>
                    <a:cubicBezTo>
                      <a:pt x="0" y="105"/>
                      <a:pt x="0" y="112"/>
                      <a:pt x="4" y="117"/>
                    </a:cubicBezTo>
                    <a:cubicBezTo>
                      <a:pt x="94" y="207"/>
                      <a:pt x="94" y="207"/>
                      <a:pt x="94" y="207"/>
                    </a:cubicBezTo>
                    <a:cubicBezTo>
                      <a:pt x="96" y="209"/>
                      <a:pt x="98" y="210"/>
                      <a:pt x="101" y="210"/>
                    </a:cubicBezTo>
                    <a:cubicBezTo>
                      <a:pt x="101" y="210"/>
                      <a:pt x="102" y="210"/>
                      <a:pt x="102" y="210"/>
                    </a:cubicBezTo>
                    <a:cubicBezTo>
                      <a:pt x="102" y="210"/>
                      <a:pt x="102" y="210"/>
                      <a:pt x="102" y="210"/>
                    </a:cubicBezTo>
                    <a:cubicBezTo>
                      <a:pt x="102" y="210"/>
                      <a:pt x="102" y="210"/>
                      <a:pt x="102" y="210"/>
                    </a:cubicBezTo>
                    <a:cubicBezTo>
                      <a:pt x="105" y="210"/>
                      <a:pt x="108" y="209"/>
                      <a:pt x="110" y="207"/>
                    </a:cubicBezTo>
                    <a:cubicBezTo>
                      <a:pt x="272" y="45"/>
                      <a:pt x="272" y="45"/>
                      <a:pt x="272" y="45"/>
                    </a:cubicBezTo>
                    <a:cubicBezTo>
                      <a:pt x="276" y="41"/>
                      <a:pt x="276" y="34"/>
                      <a:pt x="272" y="29"/>
                    </a:cubicBezTo>
                    <a:close/>
                  </a:path>
                </a:pathLst>
              </a:custGeom>
              <a:solidFill>
                <a:schemeClr val="accent5">
                  <a:lumMod val="75000"/>
                </a:schemeClr>
              </a:solidFill>
              <a:ln>
                <a:noFill/>
              </a:ln>
            </p:spPr>
            <p:txBody>
              <a:bodyPr vert="horz" wrap="square" lIns="45714" tIns="22857" rIns="45714" bIns="22857" numCol="1" anchor="t" anchorCtr="0" compatLnSpc="1">
                <a:prstTxWarp prst="textNoShape">
                  <a:avLst/>
                </a:prstTxWarp>
              </a:bodyPr>
              <a:lstStyle/>
              <a:p>
                <a:endParaRPr lang="en-US" sz="900" b="1"/>
              </a:p>
            </p:txBody>
          </p:sp>
          <p:sp>
            <p:nvSpPr>
              <p:cNvPr id="46" name="Freeform 6"/>
              <p:cNvSpPr>
                <a:spLocks/>
              </p:cNvSpPr>
              <p:nvPr/>
            </p:nvSpPr>
            <p:spPr bwMode="auto">
              <a:xfrm>
                <a:off x="2204908" y="4489707"/>
                <a:ext cx="468313" cy="468313"/>
              </a:xfrm>
              <a:custGeom>
                <a:avLst/>
                <a:gdLst>
                  <a:gd name="T0" fmla="*/ 332 w 348"/>
                  <a:gd name="T1" fmla="*/ 145 h 348"/>
                  <a:gd name="T2" fmla="*/ 195 w 348"/>
                  <a:gd name="T3" fmla="*/ 282 h 348"/>
                  <a:gd name="T4" fmla="*/ 173 w 348"/>
                  <a:gd name="T5" fmla="*/ 291 h 348"/>
                  <a:gd name="T6" fmla="*/ 167 w 348"/>
                  <a:gd name="T7" fmla="*/ 291 h 348"/>
                  <a:gd name="T8" fmla="*/ 166 w 348"/>
                  <a:gd name="T9" fmla="*/ 290 h 348"/>
                  <a:gd name="T10" fmla="*/ 151 w 348"/>
                  <a:gd name="T11" fmla="*/ 282 h 348"/>
                  <a:gd name="T12" fmla="*/ 61 w 348"/>
                  <a:gd name="T13" fmla="*/ 192 h 348"/>
                  <a:gd name="T14" fmla="*/ 52 w 348"/>
                  <a:gd name="T15" fmla="*/ 170 h 348"/>
                  <a:gd name="T16" fmla="*/ 61 w 348"/>
                  <a:gd name="T17" fmla="*/ 148 h 348"/>
                  <a:gd name="T18" fmla="*/ 87 w 348"/>
                  <a:gd name="T19" fmla="*/ 121 h 348"/>
                  <a:gd name="T20" fmla="*/ 109 w 348"/>
                  <a:gd name="T21" fmla="*/ 112 h 348"/>
                  <a:gd name="T22" fmla="*/ 131 w 348"/>
                  <a:gd name="T23" fmla="*/ 121 h 348"/>
                  <a:gd name="T24" fmla="*/ 173 w 348"/>
                  <a:gd name="T25" fmla="*/ 163 h 348"/>
                  <a:gd name="T26" fmla="*/ 261 w 348"/>
                  <a:gd name="T27" fmla="*/ 74 h 348"/>
                  <a:gd name="T28" fmla="*/ 202 w 348"/>
                  <a:gd name="T29" fmla="*/ 16 h 348"/>
                  <a:gd name="T30" fmla="*/ 146 w 348"/>
                  <a:gd name="T31" fmla="*/ 16 h 348"/>
                  <a:gd name="T32" fmla="*/ 16 w 348"/>
                  <a:gd name="T33" fmla="*/ 146 h 348"/>
                  <a:gd name="T34" fmla="*/ 16 w 348"/>
                  <a:gd name="T35" fmla="*/ 202 h 348"/>
                  <a:gd name="T36" fmla="*/ 146 w 348"/>
                  <a:gd name="T37" fmla="*/ 333 h 348"/>
                  <a:gd name="T38" fmla="*/ 202 w 348"/>
                  <a:gd name="T39" fmla="*/ 333 h 348"/>
                  <a:gd name="T40" fmla="*/ 333 w 348"/>
                  <a:gd name="T41" fmla="*/ 202 h 348"/>
                  <a:gd name="T42" fmla="*/ 333 w 348"/>
                  <a:gd name="T43" fmla="*/ 146 h 348"/>
                  <a:gd name="T44" fmla="*/ 332 w 348"/>
                  <a:gd name="T45" fmla="*/ 145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48" h="348">
                    <a:moveTo>
                      <a:pt x="332" y="145"/>
                    </a:moveTo>
                    <a:cubicBezTo>
                      <a:pt x="195" y="282"/>
                      <a:pt x="195" y="282"/>
                      <a:pt x="195" y="282"/>
                    </a:cubicBezTo>
                    <a:cubicBezTo>
                      <a:pt x="189" y="288"/>
                      <a:pt x="181" y="291"/>
                      <a:pt x="173" y="291"/>
                    </a:cubicBezTo>
                    <a:cubicBezTo>
                      <a:pt x="167" y="291"/>
                      <a:pt x="167" y="291"/>
                      <a:pt x="167" y="291"/>
                    </a:cubicBezTo>
                    <a:cubicBezTo>
                      <a:pt x="166" y="290"/>
                      <a:pt x="166" y="290"/>
                      <a:pt x="166" y="290"/>
                    </a:cubicBezTo>
                    <a:cubicBezTo>
                      <a:pt x="160" y="289"/>
                      <a:pt x="155" y="286"/>
                      <a:pt x="151" y="282"/>
                    </a:cubicBezTo>
                    <a:cubicBezTo>
                      <a:pt x="61" y="192"/>
                      <a:pt x="61" y="192"/>
                      <a:pt x="61" y="192"/>
                    </a:cubicBezTo>
                    <a:cubicBezTo>
                      <a:pt x="55" y="186"/>
                      <a:pt x="52" y="178"/>
                      <a:pt x="52" y="170"/>
                    </a:cubicBezTo>
                    <a:cubicBezTo>
                      <a:pt x="52" y="161"/>
                      <a:pt x="55" y="154"/>
                      <a:pt x="61" y="148"/>
                    </a:cubicBezTo>
                    <a:cubicBezTo>
                      <a:pt x="87" y="121"/>
                      <a:pt x="87" y="121"/>
                      <a:pt x="87" y="121"/>
                    </a:cubicBezTo>
                    <a:cubicBezTo>
                      <a:pt x="93" y="115"/>
                      <a:pt x="101" y="112"/>
                      <a:pt x="109" y="112"/>
                    </a:cubicBezTo>
                    <a:cubicBezTo>
                      <a:pt x="118" y="112"/>
                      <a:pt x="126" y="115"/>
                      <a:pt x="131" y="121"/>
                    </a:cubicBezTo>
                    <a:cubicBezTo>
                      <a:pt x="173" y="163"/>
                      <a:pt x="173" y="163"/>
                      <a:pt x="173" y="163"/>
                    </a:cubicBezTo>
                    <a:cubicBezTo>
                      <a:pt x="261" y="74"/>
                      <a:pt x="261" y="74"/>
                      <a:pt x="261" y="74"/>
                    </a:cubicBezTo>
                    <a:cubicBezTo>
                      <a:pt x="202" y="16"/>
                      <a:pt x="202" y="16"/>
                      <a:pt x="202" y="16"/>
                    </a:cubicBezTo>
                    <a:cubicBezTo>
                      <a:pt x="187" y="0"/>
                      <a:pt x="161" y="0"/>
                      <a:pt x="146" y="16"/>
                    </a:cubicBezTo>
                    <a:cubicBezTo>
                      <a:pt x="16" y="146"/>
                      <a:pt x="16" y="146"/>
                      <a:pt x="16" y="146"/>
                    </a:cubicBezTo>
                    <a:cubicBezTo>
                      <a:pt x="0" y="161"/>
                      <a:pt x="0" y="187"/>
                      <a:pt x="16" y="202"/>
                    </a:cubicBezTo>
                    <a:cubicBezTo>
                      <a:pt x="146" y="333"/>
                      <a:pt x="146" y="333"/>
                      <a:pt x="146" y="333"/>
                    </a:cubicBezTo>
                    <a:cubicBezTo>
                      <a:pt x="161" y="348"/>
                      <a:pt x="187" y="348"/>
                      <a:pt x="202" y="333"/>
                    </a:cubicBezTo>
                    <a:cubicBezTo>
                      <a:pt x="333" y="202"/>
                      <a:pt x="333" y="202"/>
                      <a:pt x="333" y="202"/>
                    </a:cubicBezTo>
                    <a:cubicBezTo>
                      <a:pt x="348" y="187"/>
                      <a:pt x="348" y="161"/>
                      <a:pt x="333" y="146"/>
                    </a:cubicBezTo>
                    <a:lnTo>
                      <a:pt x="332" y="145"/>
                    </a:lnTo>
                    <a:close/>
                  </a:path>
                </a:pathLst>
              </a:custGeom>
              <a:solidFill>
                <a:schemeClr val="accent5">
                  <a:lumMod val="75000"/>
                </a:schemeClr>
              </a:solidFill>
              <a:ln>
                <a:noFill/>
              </a:ln>
            </p:spPr>
            <p:txBody>
              <a:bodyPr vert="horz" wrap="square" lIns="45714" tIns="22857" rIns="45714" bIns="22857" numCol="1" anchor="t" anchorCtr="0" compatLnSpc="1">
                <a:prstTxWarp prst="textNoShape">
                  <a:avLst/>
                </a:prstTxWarp>
              </a:bodyPr>
              <a:lstStyle/>
              <a:p>
                <a:endParaRPr lang="en-US" sz="900" b="1"/>
              </a:p>
            </p:txBody>
          </p:sp>
        </p:grpSp>
      </p:grpSp>
      <p:grpSp>
        <p:nvGrpSpPr>
          <p:cNvPr id="47" name="Group 10"/>
          <p:cNvGrpSpPr>
            <a:grpSpLocks/>
          </p:cNvGrpSpPr>
          <p:nvPr/>
        </p:nvGrpSpPr>
        <p:grpSpPr bwMode="auto">
          <a:xfrm>
            <a:off x="373975" y="1016000"/>
            <a:ext cx="6964374" cy="963810"/>
            <a:chOff x="4320" y="1152"/>
            <a:chExt cx="414" cy="402"/>
          </a:xfrm>
          <a:solidFill>
            <a:schemeClr val="accent2">
              <a:lumMod val="60000"/>
              <a:lumOff val="40000"/>
            </a:schemeClr>
          </a:solidFill>
        </p:grpSpPr>
        <p:sp>
          <p:nvSpPr>
            <p:cNvPr id="48" name="AutoShape 11"/>
            <p:cNvSpPr>
              <a:spLocks noChangeArrowheads="1"/>
            </p:cNvSpPr>
            <p:nvPr/>
          </p:nvSpPr>
          <p:spPr bwMode="gray">
            <a:xfrm>
              <a:off x="4320" y="1152"/>
              <a:ext cx="414" cy="402"/>
            </a:xfrm>
            <a:prstGeom prst="roundRect">
              <a:avLst>
                <a:gd name="adj" fmla="val 11921"/>
              </a:avLst>
            </a:prstGeom>
            <a:grpFill/>
            <a:ln w="25400">
              <a:solidFill>
                <a:srgbClr val="FFFFFF"/>
              </a:solidFill>
              <a:round/>
              <a:headEnd/>
              <a:tailEnd/>
            </a:ln>
            <a:effectLst>
              <a:outerShdw dist="53882" dir="2700000" algn="ctr" rotWithShape="0">
                <a:srgbClr val="000000">
                  <a:alpha val="50000"/>
                </a:srgbClr>
              </a:outerShdw>
            </a:effectLst>
          </p:spPr>
          <p:txBody>
            <a:bodyPr wrap="none" anchor="ctr"/>
            <a:lstStyle/>
            <a:p>
              <a:pPr>
                <a:defRPr/>
              </a:pPr>
              <a:endParaRPr lang="vi-VN"/>
            </a:p>
          </p:txBody>
        </p:sp>
        <p:sp>
          <p:nvSpPr>
            <p:cNvPr id="49" name="Freeform 12"/>
            <p:cNvSpPr>
              <a:spLocks/>
            </p:cNvSpPr>
            <p:nvPr/>
          </p:nvSpPr>
          <p:spPr bwMode="gray">
            <a:xfrm>
              <a:off x="4346" y="1178"/>
              <a:ext cx="206" cy="201"/>
            </a:xfrm>
            <a:custGeom>
              <a:avLst/>
              <a:gdLst/>
              <a:ahLst/>
              <a:cxnLst>
                <a:cxn ang="0">
                  <a:pos x="118" y="0"/>
                </a:cxn>
                <a:cxn ang="0">
                  <a:pos x="0" y="118"/>
                </a:cxn>
                <a:cxn ang="0">
                  <a:pos x="0" y="589"/>
                </a:cxn>
                <a:cxn ang="0">
                  <a:pos x="161" y="174"/>
                </a:cxn>
                <a:cxn ang="0">
                  <a:pos x="589" y="0"/>
                </a:cxn>
                <a:cxn ang="0">
                  <a:pos x="118" y="0"/>
                </a:cxn>
              </a:cxnLst>
              <a:rect l="0" t="0" r="r" b="b"/>
              <a:pathLst>
                <a:path w="596" h="598">
                  <a:moveTo>
                    <a:pt x="118" y="0"/>
                  </a:moveTo>
                  <a:cubicBezTo>
                    <a:pt x="53" y="0"/>
                    <a:pt x="0" y="53"/>
                    <a:pt x="0" y="118"/>
                  </a:cubicBezTo>
                  <a:lnTo>
                    <a:pt x="0" y="589"/>
                  </a:lnTo>
                  <a:cubicBezTo>
                    <a:pt x="27" y="598"/>
                    <a:pt x="12" y="309"/>
                    <a:pt x="161" y="174"/>
                  </a:cubicBezTo>
                  <a:cubicBezTo>
                    <a:pt x="310" y="39"/>
                    <a:pt x="596" y="29"/>
                    <a:pt x="589" y="0"/>
                  </a:cubicBezTo>
                  <a:lnTo>
                    <a:pt x="118" y="0"/>
                  </a:lnTo>
                  <a:close/>
                </a:path>
              </a:pathLst>
            </a:custGeom>
            <a:grpFill/>
            <a:ln w="0">
              <a:noFill/>
              <a:prstDash val="solid"/>
              <a:round/>
              <a:headEnd/>
              <a:tailEnd/>
            </a:ln>
          </p:spPr>
          <p:txBody>
            <a:bodyPr/>
            <a:lstStyle/>
            <a:p>
              <a:pPr>
                <a:defRPr/>
              </a:pPr>
              <a:endParaRPr lang="vi-VN"/>
            </a:p>
          </p:txBody>
        </p:sp>
      </p:grpSp>
      <p:sp>
        <p:nvSpPr>
          <p:cNvPr id="50" name="Rectangle 16"/>
          <p:cNvSpPr>
            <a:spLocks noChangeArrowheads="1"/>
          </p:cNvSpPr>
          <p:nvPr/>
        </p:nvSpPr>
        <p:spPr bwMode="gray">
          <a:xfrm>
            <a:off x="582320" y="1271132"/>
            <a:ext cx="6756029"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a:spAutoFit/>
          </a:bodyPr>
          <a:lstStyle/>
          <a:p>
            <a:pPr algn="ctr"/>
            <a:r>
              <a:rPr lang="en-US" sz="2800" b="1" dirty="0" smtClean="0"/>
              <a:t>2. </a:t>
            </a:r>
            <a:r>
              <a:rPr lang="en-US" sz="2800" b="1" dirty="0" err="1" smtClean="0"/>
              <a:t>Bố</a:t>
            </a:r>
            <a:r>
              <a:rPr lang="en-US" sz="2800" b="1" dirty="0" smtClean="0"/>
              <a:t> </a:t>
            </a:r>
            <a:r>
              <a:rPr lang="en-US" sz="2800" b="1" dirty="0" err="1"/>
              <a:t>cục</a:t>
            </a:r>
            <a:r>
              <a:rPr lang="en-US" sz="2800" b="1" dirty="0"/>
              <a:t>, </a:t>
            </a:r>
            <a:r>
              <a:rPr lang="en-US" sz="2800" b="1" dirty="0" err="1"/>
              <a:t>hệ</a:t>
            </a:r>
            <a:r>
              <a:rPr lang="en-US" sz="2800" b="1" dirty="0"/>
              <a:t> </a:t>
            </a:r>
            <a:r>
              <a:rPr lang="en-US" sz="2800" b="1" dirty="0" err="1"/>
              <a:t>thống</a:t>
            </a:r>
            <a:r>
              <a:rPr lang="en-US" sz="2800" b="1" dirty="0"/>
              <a:t> </a:t>
            </a:r>
            <a:r>
              <a:rPr lang="en-US" sz="2800" b="1" dirty="0" err="1"/>
              <a:t>luận</a:t>
            </a:r>
            <a:r>
              <a:rPr lang="en-US" sz="2800" b="1" dirty="0"/>
              <a:t> </a:t>
            </a:r>
            <a:r>
              <a:rPr lang="en-US" sz="2800" b="1" dirty="0" err="1"/>
              <a:t>điểm</a:t>
            </a:r>
            <a:r>
              <a:rPr lang="en-US" sz="2800" b="1" dirty="0"/>
              <a:t> </a:t>
            </a:r>
            <a:r>
              <a:rPr lang="en-US" sz="2800" b="1" dirty="0" err="1"/>
              <a:t>của</a:t>
            </a:r>
            <a:r>
              <a:rPr lang="en-US" sz="2800" b="1" dirty="0"/>
              <a:t> </a:t>
            </a:r>
            <a:r>
              <a:rPr lang="en-US" sz="2800" b="1" dirty="0" err="1" smtClean="0"/>
              <a:t>bài</a:t>
            </a:r>
            <a:r>
              <a:rPr lang="en-US" sz="2800" b="1" dirty="0" smtClean="0"/>
              <a:t> </a:t>
            </a:r>
            <a:r>
              <a:rPr lang="en-US" sz="2800" b="1" dirty="0" err="1" smtClean="0"/>
              <a:t>cáo</a:t>
            </a:r>
            <a:endParaRPr lang="en-US" sz="2800" b="1" dirty="0">
              <a:cs typeface="Arial" charset="0"/>
            </a:endParaRPr>
          </a:p>
        </p:txBody>
      </p:sp>
      <p:sp>
        <p:nvSpPr>
          <p:cNvPr id="51" name="Rectangle 2"/>
          <p:cNvSpPr txBox="1">
            <a:spLocks noChangeArrowheads="1"/>
          </p:cNvSpPr>
          <p:nvPr/>
        </p:nvSpPr>
        <p:spPr bwMode="gray">
          <a:xfrm>
            <a:off x="508000" y="147638"/>
            <a:ext cx="8636000" cy="868362"/>
          </a:xfrm>
          <a:prstGeom prst="rect">
            <a:avLst/>
          </a:prstGeom>
          <a:noFill/>
          <a:ln w="9525">
            <a:noFill/>
            <a:miter lim="800000"/>
            <a:headEnd/>
            <a:tailEnd/>
          </a:ln>
        </p:spPr>
        <p:txBody>
          <a:bodyPr anchor="ctr"/>
          <a:lstStyle/>
          <a:p>
            <a:pPr>
              <a:defRPr/>
            </a:pPr>
            <a:r>
              <a:rPr lang="en-US" sz="3600" b="1" kern="0" dirty="0">
                <a:solidFill>
                  <a:srgbClr val="FFFFFF"/>
                </a:solidFill>
                <a:ea typeface="+mj-ea"/>
                <a:cs typeface="+mj-cs"/>
              </a:rPr>
              <a:t>2. </a:t>
            </a:r>
            <a:r>
              <a:rPr lang="en-US" sz="3600" b="1" kern="0" dirty="0" err="1">
                <a:solidFill>
                  <a:srgbClr val="FFFFFF"/>
                </a:solidFill>
                <a:ea typeface="+mj-ea"/>
                <a:cs typeface="+mj-cs"/>
              </a:rPr>
              <a:t>Phân</a:t>
            </a:r>
            <a:r>
              <a:rPr lang="en-US" sz="3600" b="1" kern="0" dirty="0">
                <a:solidFill>
                  <a:srgbClr val="FFFFFF"/>
                </a:solidFill>
                <a:ea typeface="+mj-ea"/>
                <a:cs typeface="+mj-cs"/>
              </a:rPr>
              <a:t> </a:t>
            </a:r>
            <a:r>
              <a:rPr lang="en-US" sz="3600" b="1" kern="0" dirty="0" err="1">
                <a:solidFill>
                  <a:srgbClr val="FFFFFF"/>
                </a:solidFill>
                <a:ea typeface="+mj-ea"/>
                <a:cs typeface="+mj-cs"/>
              </a:rPr>
              <a:t>tích</a:t>
            </a:r>
            <a:endParaRPr lang="en-US" sz="3600" b="1" kern="0" dirty="0">
              <a:solidFill>
                <a:srgbClr val="FFFFFF"/>
              </a:solidFill>
              <a:ea typeface="+mj-ea"/>
              <a:cs typeface="+mj-cs"/>
            </a:endParaRPr>
          </a:p>
        </p:txBody>
      </p:sp>
      <p:grpSp>
        <p:nvGrpSpPr>
          <p:cNvPr id="52" name="Group 51"/>
          <p:cNvGrpSpPr/>
          <p:nvPr/>
        </p:nvGrpSpPr>
        <p:grpSpPr>
          <a:xfrm>
            <a:off x="1608530" y="53231"/>
            <a:ext cx="538945" cy="821412"/>
            <a:chOff x="908603" y="80216"/>
            <a:chExt cx="538945" cy="676514"/>
          </a:xfrm>
        </p:grpSpPr>
        <p:sp>
          <p:nvSpPr>
            <p:cNvPr id="53" name="Freeform 4"/>
            <p:cNvSpPr>
              <a:spLocks/>
            </p:cNvSpPr>
            <p:nvPr/>
          </p:nvSpPr>
          <p:spPr bwMode="auto">
            <a:xfrm>
              <a:off x="1136046" y="80216"/>
              <a:ext cx="311502" cy="676514"/>
            </a:xfrm>
            <a:custGeom>
              <a:avLst/>
              <a:gdLst>
                <a:gd name="T0" fmla="+- 0 3055 3055"/>
                <a:gd name="T1" fmla="*/ T0 w 430"/>
                <a:gd name="T2" fmla="+- 0 2450 761"/>
                <a:gd name="T3" fmla="*/ 2450 h 1690"/>
                <a:gd name="T4" fmla="+- 0 3086 3055"/>
                <a:gd name="T5" fmla="*/ T4 w 430"/>
                <a:gd name="T6" fmla="+- 0 1116 761"/>
                <a:gd name="T7" fmla="*/ 1116 h 1690"/>
                <a:gd name="T8" fmla="+- 0 3485 3055"/>
                <a:gd name="T9" fmla="*/ T8 w 430"/>
                <a:gd name="T10" fmla="+- 0 761 761"/>
                <a:gd name="T11" fmla="*/ 761 h 1690"/>
                <a:gd name="T12" fmla="+- 0 3326 3055"/>
                <a:gd name="T13" fmla="*/ T12 w 430"/>
                <a:gd name="T14" fmla="+- 0 2203 761"/>
                <a:gd name="T15" fmla="*/ 2203 h 1690"/>
                <a:gd name="T16" fmla="+- 0 3055 3055"/>
                <a:gd name="T17" fmla="*/ T16 w 430"/>
                <a:gd name="T18" fmla="+- 0 2450 761"/>
                <a:gd name="T19" fmla="*/ 2450 h 1690"/>
              </a:gdLst>
              <a:ahLst/>
              <a:cxnLst>
                <a:cxn ang="0">
                  <a:pos x="T1" y="T3"/>
                </a:cxn>
                <a:cxn ang="0">
                  <a:pos x="T5" y="T7"/>
                </a:cxn>
                <a:cxn ang="0">
                  <a:pos x="T9" y="T11"/>
                </a:cxn>
                <a:cxn ang="0">
                  <a:pos x="T13" y="T15"/>
                </a:cxn>
                <a:cxn ang="0">
                  <a:pos x="T17" y="T19"/>
                </a:cxn>
              </a:cxnLst>
              <a:rect l="0" t="0" r="r" b="b"/>
              <a:pathLst>
                <a:path w="430" h="1690">
                  <a:moveTo>
                    <a:pt x="0" y="1689"/>
                  </a:moveTo>
                  <a:lnTo>
                    <a:pt x="31" y="355"/>
                  </a:lnTo>
                  <a:lnTo>
                    <a:pt x="430" y="0"/>
                  </a:lnTo>
                  <a:lnTo>
                    <a:pt x="271" y="1442"/>
                  </a:lnTo>
                  <a:lnTo>
                    <a:pt x="0" y="1689"/>
                  </a:lnTo>
                  <a:close/>
                </a:path>
              </a:pathLst>
            </a:custGeom>
            <a:solidFill>
              <a:srgbClr val="FBB6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 name="Freeform 5"/>
            <p:cNvSpPr>
              <a:spLocks/>
            </p:cNvSpPr>
            <p:nvPr/>
          </p:nvSpPr>
          <p:spPr bwMode="auto">
            <a:xfrm>
              <a:off x="908603" y="80216"/>
              <a:ext cx="258983" cy="676514"/>
            </a:xfrm>
            <a:custGeom>
              <a:avLst/>
              <a:gdLst>
                <a:gd name="T0" fmla="+- 0 3055 2731"/>
                <a:gd name="T1" fmla="*/ T0 w 356"/>
                <a:gd name="T2" fmla="+- 0 2450 761"/>
                <a:gd name="T3" fmla="*/ 2450 h 1690"/>
                <a:gd name="T4" fmla="+- 0 2798 2731"/>
                <a:gd name="T5" fmla="*/ T4 w 356"/>
                <a:gd name="T6" fmla="+- 0 2203 761"/>
                <a:gd name="T7" fmla="*/ 2203 h 1690"/>
                <a:gd name="T8" fmla="+- 0 2731 2731"/>
                <a:gd name="T9" fmla="*/ T8 w 356"/>
                <a:gd name="T10" fmla="+- 0 761 761"/>
                <a:gd name="T11" fmla="*/ 761 h 1690"/>
                <a:gd name="T12" fmla="+- 0 3086 2731"/>
                <a:gd name="T13" fmla="*/ T12 w 356"/>
                <a:gd name="T14" fmla="+- 0 1116 761"/>
                <a:gd name="T15" fmla="*/ 1116 h 1690"/>
                <a:gd name="T16" fmla="+- 0 3055 2731"/>
                <a:gd name="T17" fmla="*/ T16 w 356"/>
                <a:gd name="T18" fmla="+- 0 2450 761"/>
                <a:gd name="T19" fmla="*/ 2450 h 1690"/>
              </a:gdLst>
              <a:ahLst/>
              <a:cxnLst>
                <a:cxn ang="0">
                  <a:pos x="T1" y="T3"/>
                </a:cxn>
                <a:cxn ang="0">
                  <a:pos x="T5" y="T7"/>
                </a:cxn>
                <a:cxn ang="0">
                  <a:pos x="T9" y="T11"/>
                </a:cxn>
                <a:cxn ang="0">
                  <a:pos x="T13" y="T15"/>
                </a:cxn>
                <a:cxn ang="0">
                  <a:pos x="T17" y="T19"/>
                </a:cxn>
              </a:cxnLst>
              <a:rect l="0" t="0" r="r" b="b"/>
              <a:pathLst>
                <a:path w="356" h="1690">
                  <a:moveTo>
                    <a:pt x="324" y="1689"/>
                  </a:moveTo>
                  <a:lnTo>
                    <a:pt x="67" y="1442"/>
                  </a:lnTo>
                  <a:lnTo>
                    <a:pt x="0" y="0"/>
                  </a:lnTo>
                  <a:lnTo>
                    <a:pt x="355" y="355"/>
                  </a:lnTo>
                  <a:lnTo>
                    <a:pt x="324" y="1689"/>
                  </a:lnTo>
                  <a:close/>
                </a:path>
              </a:pathLst>
            </a:custGeom>
            <a:solidFill>
              <a:srgbClr val="DB6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55" name="Freeform 6"/>
          <p:cNvSpPr>
            <a:spLocks/>
          </p:cNvSpPr>
          <p:nvPr/>
        </p:nvSpPr>
        <p:spPr bwMode="auto">
          <a:xfrm>
            <a:off x="889114" y="71678"/>
            <a:ext cx="772509" cy="684642"/>
          </a:xfrm>
          <a:custGeom>
            <a:avLst/>
            <a:gdLst>
              <a:gd name="T0" fmla="+- 0 2798 1553"/>
              <a:gd name="T1" fmla="*/ T0 w 1246"/>
              <a:gd name="T2" fmla="+- 0 2203 761"/>
              <a:gd name="T3" fmla="*/ 2203 h 1443"/>
              <a:gd name="T4" fmla="+- 0 1553 1553"/>
              <a:gd name="T5" fmla="*/ T4 w 1246"/>
              <a:gd name="T6" fmla="+- 0 2203 761"/>
              <a:gd name="T7" fmla="*/ 2203 h 1443"/>
              <a:gd name="T8" fmla="+- 0 1553 1553"/>
              <a:gd name="T9" fmla="*/ T8 w 1246"/>
              <a:gd name="T10" fmla="+- 0 761 761"/>
              <a:gd name="T11" fmla="*/ 761 h 1443"/>
              <a:gd name="T12" fmla="+- 0 2731 1553"/>
              <a:gd name="T13" fmla="*/ T12 w 1246"/>
              <a:gd name="T14" fmla="+- 0 761 761"/>
              <a:gd name="T15" fmla="*/ 761 h 1443"/>
              <a:gd name="T16" fmla="+- 0 2798 1553"/>
              <a:gd name="T17" fmla="*/ T16 w 1246"/>
              <a:gd name="T18" fmla="+- 0 2203 761"/>
              <a:gd name="T19" fmla="*/ 2203 h 1443"/>
            </a:gdLst>
            <a:ahLst/>
            <a:cxnLst>
              <a:cxn ang="0">
                <a:pos x="T1" y="T3"/>
              </a:cxn>
              <a:cxn ang="0">
                <a:pos x="T5" y="T7"/>
              </a:cxn>
              <a:cxn ang="0">
                <a:pos x="T9" y="T11"/>
              </a:cxn>
              <a:cxn ang="0">
                <a:pos x="T13" y="T15"/>
              </a:cxn>
              <a:cxn ang="0">
                <a:pos x="T17" y="T19"/>
              </a:cxn>
            </a:cxnLst>
            <a:rect l="0" t="0" r="r" b="b"/>
            <a:pathLst>
              <a:path w="1246" h="1443">
                <a:moveTo>
                  <a:pt x="1245" y="1442"/>
                </a:moveTo>
                <a:lnTo>
                  <a:pt x="0" y="1442"/>
                </a:lnTo>
                <a:lnTo>
                  <a:pt x="0" y="0"/>
                </a:lnTo>
                <a:lnTo>
                  <a:pt x="1178" y="0"/>
                </a:lnTo>
                <a:lnTo>
                  <a:pt x="1245" y="1442"/>
                </a:lnTo>
                <a:close/>
              </a:path>
            </a:pathLst>
          </a:custGeom>
          <a:solidFill>
            <a:srgbClr val="F4832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6" name="Rectangle 55"/>
          <p:cNvSpPr/>
          <p:nvPr/>
        </p:nvSpPr>
        <p:spPr>
          <a:xfrm>
            <a:off x="889114" y="88180"/>
            <a:ext cx="719416" cy="58064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smtClean="0">
                <a:latin typeface="Times New Roman" panose="02020603050405020304" pitchFamily="18" charset="0"/>
                <a:cs typeface="Times New Roman" panose="02020603050405020304" pitchFamily="18" charset="0"/>
              </a:rPr>
              <a:t>LỚP</a:t>
            </a:r>
          </a:p>
          <a:p>
            <a:pPr algn="ctr"/>
            <a:r>
              <a:rPr lang="en-US" b="1" dirty="0" smtClean="0">
                <a:latin typeface="Times New Roman" panose="02020603050405020304" pitchFamily="18" charset="0"/>
                <a:cs typeface="Times New Roman" panose="02020603050405020304" pitchFamily="18" charset="0"/>
              </a:rPr>
              <a:t>10</a:t>
            </a:r>
            <a:endParaRPr lang="en-US" b="1" dirty="0">
              <a:latin typeface="Times New Roman" panose="02020603050405020304" pitchFamily="18" charset="0"/>
              <a:cs typeface="Times New Roman" panose="02020603050405020304" pitchFamily="18" charset="0"/>
            </a:endParaRPr>
          </a:p>
        </p:txBody>
      </p:sp>
      <p:sp>
        <p:nvSpPr>
          <p:cNvPr id="57" name="Rounded Rectangle 56"/>
          <p:cNvSpPr/>
          <p:nvPr/>
        </p:nvSpPr>
        <p:spPr>
          <a:xfrm>
            <a:off x="94594" y="71678"/>
            <a:ext cx="747224" cy="684642"/>
          </a:xfrm>
          <a:prstGeom prst="roundRect">
            <a:avLst/>
          </a:prstGeom>
          <a:solidFill>
            <a:schemeClr val="accent6">
              <a:lumMod val="75000"/>
            </a:schemeClr>
          </a:solidFill>
          <a:ln>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700" b="1" dirty="0" smtClean="0">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NGỮ VĂN</a:t>
            </a:r>
            <a:endParaRPr lang="en-US" sz="1700" b="1" dirty="0">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endParaRPr>
          </a:p>
        </p:txBody>
      </p:sp>
      <p:sp>
        <p:nvSpPr>
          <p:cNvPr id="58" name="Rectangle 57"/>
          <p:cNvSpPr/>
          <p:nvPr/>
        </p:nvSpPr>
        <p:spPr>
          <a:xfrm>
            <a:off x="2147475" y="131928"/>
            <a:ext cx="10044525" cy="56414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b="1" dirty="0" smtClean="0">
                <a:solidFill>
                  <a:srgbClr val="C00000"/>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BÀI 7. ANH HÙNG VÀ NGHỆ SĨ (VĂN BẢN NGHỊ LUẬN)</a:t>
            </a:r>
            <a:endParaRPr lang="en-US" sz="2800" b="1" dirty="0">
              <a:solidFill>
                <a:srgbClr val="C00000"/>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11944964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1" presetClass="entr" presetSubtype="1"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heel(1)">
                                      <p:cBhvr>
                                        <p:cTn id="7" dur="2000"/>
                                        <p:tgtEl>
                                          <p:spTgt spid="5"/>
                                        </p:tgtEl>
                                      </p:cBhvr>
                                    </p:animEffect>
                                  </p:childTnLst>
                                </p:cTn>
                              </p:par>
                              <p:par>
                                <p:cTn id="8" presetID="21" presetClass="entr" presetSubtype="1" fill="hold" nodeType="withEffect">
                                  <p:stCondLst>
                                    <p:cond delay="0"/>
                                  </p:stCondLst>
                                  <p:childTnLst>
                                    <p:set>
                                      <p:cBhvr>
                                        <p:cTn id="9" dur="1" fill="hold">
                                          <p:stCondLst>
                                            <p:cond delay="0"/>
                                          </p:stCondLst>
                                        </p:cTn>
                                        <p:tgtEl>
                                          <p:spTgt spid="4"/>
                                        </p:tgtEl>
                                        <p:attrNameLst>
                                          <p:attrName>style.visibility</p:attrName>
                                        </p:attrNameLst>
                                      </p:cBhvr>
                                      <p:to>
                                        <p:strVal val="visible"/>
                                      </p:to>
                                    </p:set>
                                    <p:animEffect transition="in" filter="wheel(1)">
                                      <p:cBhvr>
                                        <p:cTn id="10" dur="2000"/>
                                        <p:tgtEl>
                                          <p:spTgt spid="4"/>
                                        </p:tgtEl>
                                      </p:cBhvr>
                                    </p:animEffect>
                                  </p:childTnLst>
                                </p:cTn>
                              </p:par>
                            </p:childTnLst>
                          </p:cTn>
                        </p:par>
                      </p:childTnLst>
                    </p:cTn>
                  </p:par>
                  <p:par>
                    <p:cTn id="11" fill="hold">
                      <p:stCondLst>
                        <p:cond delay="indefinite"/>
                      </p:stCondLst>
                      <p:childTnLst>
                        <p:par>
                          <p:cTn id="12" fill="hold">
                            <p:stCondLst>
                              <p:cond delay="0"/>
                            </p:stCondLst>
                            <p:childTnLst>
                              <p:par>
                                <p:cTn id="13" presetID="3" presetClass="entr" presetSubtype="10" fill="hold" nodeType="clickEffect">
                                  <p:stCondLst>
                                    <p:cond delay="0"/>
                                  </p:stCondLst>
                                  <p:childTnLst>
                                    <p:set>
                                      <p:cBhvr>
                                        <p:cTn id="14" dur="1" fill="hold">
                                          <p:stCondLst>
                                            <p:cond delay="0"/>
                                          </p:stCondLst>
                                        </p:cTn>
                                        <p:tgtEl>
                                          <p:spTgt spid="27"/>
                                        </p:tgtEl>
                                        <p:attrNameLst>
                                          <p:attrName>style.visibility</p:attrName>
                                        </p:attrNameLst>
                                      </p:cBhvr>
                                      <p:to>
                                        <p:strVal val="visible"/>
                                      </p:to>
                                    </p:set>
                                    <p:animEffect transition="in" filter="blinds(horizontal)">
                                      <p:cBhvr>
                                        <p:cTn id="15" dur="500"/>
                                        <p:tgtEl>
                                          <p:spTgt spid="27"/>
                                        </p:tgtEl>
                                      </p:cBhvr>
                                    </p:animEffect>
                                  </p:childTnLst>
                                </p:cTn>
                              </p:par>
                              <p:par>
                                <p:cTn id="16" presetID="3" presetClass="entr" presetSubtype="10" fill="hold" nodeType="withEffect">
                                  <p:stCondLst>
                                    <p:cond delay="0"/>
                                  </p:stCondLst>
                                  <p:childTnLst>
                                    <p:set>
                                      <p:cBhvr>
                                        <p:cTn id="17" dur="1" fill="hold">
                                          <p:stCondLst>
                                            <p:cond delay="0"/>
                                          </p:stCondLst>
                                        </p:cTn>
                                        <p:tgtEl>
                                          <p:spTgt spid="32"/>
                                        </p:tgtEl>
                                        <p:attrNameLst>
                                          <p:attrName>style.visibility</p:attrName>
                                        </p:attrNameLst>
                                      </p:cBhvr>
                                      <p:to>
                                        <p:strVal val="visible"/>
                                      </p:to>
                                    </p:set>
                                    <p:animEffect transition="in" filter="blinds(horizontal)">
                                      <p:cBhvr>
                                        <p:cTn id="18" dur="500"/>
                                        <p:tgtEl>
                                          <p:spTgt spid="32"/>
                                        </p:tgtEl>
                                      </p:cBhvr>
                                    </p:animEffect>
                                  </p:childTnLst>
                                </p:cTn>
                              </p:par>
                              <p:par>
                                <p:cTn id="19" presetID="3" presetClass="entr" presetSubtype="10" fill="hold" nodeType="withEffect">
                                  <p:stCondLst>
                                    <p:cond delay="0"/>
                                  </p:stCondLst>
                                  <p:childTnLst>
                                    <p:set>
                                      <p:cBhvr>
                                        <p:cTn id="20" dur="1" fill="hold">
                                          <p:stCondLst>
                                            <p:cond delay="0"/>
                                          </p:stCondLst>
                                        </p:cTn>
                                        <p:tgtEl>
                                          <p:spTgt spid="37"/>
                                        </p:tgtEl>
                                        <p:attrNameLst>
                                          <p:attrName>style.visibility</p:attrName>
                                        </p:attrNameLst>
                                      </p:cBhvr>
                                      <p:to>
                                        <p:strVal val="visible"/>
                                      </p:to>
                                    </p:set>
                                    <p:animEffect transition="in" filter="blinds(horizontal)">
                                      <p:cBhvr>
                                        <p:cTn id="21" dur="500"/>
                                        <p:tgtEl>
                                          <p:spTgt spid="37"/>
                                        </p:tgtEl>
                                      </p:cBhvr>
                                    </p:animEffect>
                                  </p:childTnLst>
                                </p:cTn>
                              </p:par>
                              <p:par>
                                <p:cTn id="22" presetID="3" presetClass="entr" presetSubtype="10" fill="hold" nodeType="withEffect">
                                  <p:stCondLst>
                                    <p:cond delay="0"/>
                                  </p:stCondLst>
                                  <p:childTnLst>
                                    <p:set>
                                      <p:cBhvr>
                                        <p:cTn id="23" dur="1" fill="hold">
                                          <p:stCondLst>
                                            <p:cond delay="0"/>
                                          </p:stCondLst>
                                        </p:cTn>
                                        <p:tgtEl>
                                          <p:spTgt spid="42"/>
                                        </p:tgtEl>
                                        <p:attrNameLst>
                                          <p:attrName>style.visibility</p:attrName>
                                        </p:attrNameLst>
                                      </p:cBhvr>
                                      <p:to>
                                        <p:strVal val="visible"/>
                                      </p:to>
                                    </p:set>
                                    <p:animEffect transition="in" filter="blinds(horizontal)">
                                      <p:cBhvr>
                                        <p:cTn id="24" dur="500"/>
                                        <p:tgtEl>
                                          <p:spTgt spid="42"/>
                                        </p:tgtEl>
                                      </p:cBhvr>
                                    </p:animEffect>
                                  </p:childTnLst>
                                </p:cTn>
                              </p:par>
                              <p:par>
                                <p:cTn id="25" presetID="4" presetClass="entr" presetSubtype="16" fill="hold" nodeType="withEffect">
                                  <p:stCondLst>
                                    <p:cond delay="0"/>
                                  </p:stCondLst>
                                  <p:childTnLst>
                                    <p:set>
                                      <p:cBhvr>
                                        <p:cTn id="26" dur="1" fill="hold">
                                          <p:stCondLst>
                                            <p:cond delay="0"/>
                                          </p:stCondLst>
                                        </p:cTn>
                                        <p:tgtEl>
                                          <p:spTgt spid="47"/>
                                        </p:tgtEl>
                                        <p:attrNameLst>
                                          <p:attrName>style.visibility</p:attrName>
                                        </p:attrNameLst>
                                      </p:cBhvr>
                                      <p:to>
                                        <p:strVal val="visible"/>
                                      </p:to>
                                    </p:set>
                                    <p:animEffect transition="in" filter="box(in)">
                                      <p:cBhvr>
                                        <p:cTn id="27" dur="500"/>
                                        <p:tgtEl>
                                          <p:spTgt spid="47"/>
                                        </p:tgtEl>
                                      </p:cBhvr>
                                    </p:animEffect>
                                  </p:childTnLst>
                                </p:cTn>
                              </p:par>
                              <p:par>
                                <p:cTn id="28" presetID="4" presetClass="entr" presetSubtype="16" fill="hold" grpId="0" nodeType="withEffect">
                                  <p:stCondLst>
                                    <p:cond delay="0"/>
                                  </p:stCondLst>
                                  <p:childTnLst>
                                    <p:set>
                                      <p:cBhvr>
                                        <p:cTn id="29" dur="1" fill="hold">
                                          <p:stCondLst>
                                            <p:cond delay="0"/>
                                          </p:stCondLst>
                                        </p:cTn>
                                        <p:tgtEl>
                                          <p:spTgt spid="50"/>
                                        </p:tgtEl>
                                        <p:attrNameLst>
                                          <p:attrName>style.visibility</p:attrName>
                                        </p:attrNameLst>
                                      </p:cBhvr>
                                      <p:to>
                                        <p:strVal val="visible"/>
                                      </p:to>
                                    </p:set>
                                    <p:animEffect transition="in" filter="box(in)">
                                      <p:cBhvr>
                                        <p:cTn id="30" dur="500"/>
                                        <p:tgtEl>
                                          <p:spTgt spid="5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 grpId="0"/>
    </p:bld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 name="图片 26">
            <a:extLst>
              <a:ext uri="{FF2B5EF4-FFF2-40B4-BE49-F238E27FC236}">
                <a16:creationId xmlns:a16="http://schemas.microsoft.com/office/drawing/2014/main" xmlns="" id="{7C96FF96-8215-4411-A17D-3C59D9337EC8}"/>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2701" y="40378"/>
            <a:ext cx="12626238" cy="6858000"/>
          </a:xfrm>
          <a:prstGeom prst="rect">
            <a:avLst/>
          </a:prstGeom>
        </p:spPr>
      </p:pic>
      <p:sp>
        <p:nvSpPr>
          <p:cNvPr id="33" name="任意多边形 32"/>
          <p:cNvSpPr/>
          <p:nvPr/>
        </p:nvSpPr>
        <p:spPr>
          <a:xfrm>
            <a:off x="-12701" y="2079520"/>
            <a:ext cx="12242800" cy="4803881"/>
          </a:xfrm>
          <a:custGeom>
            <a:avLst/>
            <a:gdLst>
              <a:gd name="connsiteX0" fmla="*/ 0 w 9020175"/>
              <a:gd name="connsiteY0" fmla="*/ 3895725 h 3895725"/>
              <a:gd name="connsiteX1" fmla="*/ 4581525 w 9020175"/>
              <a:gd name="connsiteY1" fmla="*/ 942975 h 3895725"/>
              <a:gd name="connsiteX2" fmla="*/ 9020175 w 9020175"/>
              <a:gd name="connsiteY2" fmla="*/ 0 h 3895725"/>
              <a:gd name="connsiteX0" fmla="*/ 0 w 9020175"/>
              <a:gd name="connsiteY0" fmla="*/ 3895725 h 3895725"/>
              <a:gd name="connsiteX1" fmla="*/ 4581525 w 9020175"/>
              <a:gd name="connsiteY1" fmla="*/ 942975 h 3895725"/>
              <a:gd name="connsiteX2" fmla="*/ 9020175 w 9020175"/>
              <a:gd name="connsiteY2" fmla="*/ 0 h 3895725"/>
              <a:gd name="connsiteX0" fmla="*/ 0 w 9020175"/>
              <a:gd name="connsiteY0" fmla="*/ 3895725 h 3895725"/>
              <a:gd name="connsiteX1" fmla="*/ 4533900 w 9020175"/>
              <a:gd name="connsiteY1" fmla="*/ 771525 h 3895725"/>
              <a:gd name="connsiteX2" fmla="*/ 9020175 w 9020175"/>
              <a:gd name="connsiteY2" fmla="*/ 0 h 3895725"/>
              <a:gd name="connsiteX0" fmla="*/ 0 w 9020175"/>
              <a:gd name="connsiteY0" fmla="*/ 3896127 h 3896127"/>
              <a:gd name="connsiteX1" fmla="*/ 4533900 w 9020175"/>
              <a:gd name="connsiteY1" fmla="*/ 771927 h 3896127"/>
              <a:gd name="connsiteX2" fmla="*/ 9020175 w 9020175"/>
              <a:gd name="connsiteY2" fmla="*/ 402 h 3896127"/>
              <a:gd name="connsiteX0" fmla="*/ 0 w 9020175"/>
              <a:gd name="connsiteY0" fmla="*/ 3896127 h 3896127"/>
              <a:gd name="connsiteX1" fmla="*/ 4533900 w 9020175"/>
              <a:gd name="connsiteY1" fmla="*/ 771927 h 3896127"/>
              <a:gd name="connsiteX2" fmla="*/ 9020175 w 9020175"/>
              <a:gd name="connsiteY2" fmla="*/ 402 h 3896127"/>
              <a:gd name="connsiteX0" fmla="*/ 0 w 9163050"/>
              <a:gd name="connsiteY0" fmla="*/ 4067388 h 4067388"/>
              <a:gd name="connsiteX1" fmla="*/ 4676775 w 9163050"/>
              <a:gd name="connsiteY1" fmla="*/ 771738 h 4067388"/>
              <a:gd name="connsiteX2" fmla="*/ 9163050 w 9163050"/>
              <a:gd name="connsiteY2" fmla="*/ 213 h 4067388"/>
              <a:gd name="connsiteX0" fmla="*/ 0 w 9210675"/>
              <a:gd name="connsiteY0" fmla="*/ 4124556 h 4124556"/>
              <a:gd name="connsiteX1" fmla="*/ 4724400 w 9210675"/>
              <a:gd name="connsiteY1" fmla="*/ 771756 h 4124556"/>
              <a:gd name="connsiteX2" fmla="*/ 9210675 w 9210675"/>
              <a:gd name="connsiteY2" fmla="*/ 231 h 4124556"/>
              <a:gd name="connsiteX0" fmla="*/ 0 w 9182100"/>
              <a:gd name="connsiteY0" fmla="*/ 3921278 h 3921278"/>
              <a:gd name="connsiteX1" fmla="*/ 4724400 w 9182100"/>
              <a:gd name="connsiteY1" fmla="*/ 568478 h 3921278"/>
              <a:gd name="connsiteX2" fmla="*/ 9182100 w 9182100"/>
              <a:gd name="connsiteY2" fmla="*/ 6503 h 3921278"/>
              <a:gd name="connsiteX0" fmla="*/ 0 w 9182100"/>
              <a:gd name="connsiteY0" fmla="*/ 3969956 h 3969956"/>
              <a:gd name="connsiteX1" fmla="*/ 4724400 w 9182100"/>
              <a:gd name="connsiteY1" fmla="*/ 617156 h 3969956"/>
              <a:gd name="connsiteX2" fmla="*/ 9182100 w 9182100"/>
              <a:gd name="connsiteY2" fmla="*/ 55181 h 3969956"/>
              <a:gd name="connsiteX0" fmla="*/ 0 w 9182100"/>
              <a:gd name="connsiteY0" fmla="*/ 3978254 h 3978254"/>
              <a:gd name="connsiteX1" fmla="*/ 4724400 w 9182100"/>
              <a:gd name="connsiteY1" fmla="*/ 625454 h 3978254"/>
              <a:gd name="connsiteX2" fmla="*/ 9182100 w 9182100"/>
              <a:gd name="connsiteY2" fmla="*/ 63479 h 3978254"/>
              <a:gd name="connsiteX0" fmla="*/ 0 w 9182100"/>
              <a:gd name="connsiteY0" fmla="*/ 3994887 h 3994887"/>
              <a:gd name="connsiteX1" fmla="*/ 4724400 w 9182100"/>
              <a:gd name="connsiteY1" fmla="*/ 642087 h 3994887"/>
              <a:gd name="connsiteX2" fmla="*/ 9182100 w 9182100"/>
              <a:gd name="connsiteY2" fmla="*/ 80112 h 3994887"/>
            </a:gdLst>
            <a:ahLst/>
            <a:cxnLst>
              <a:cxn ang="0">
                <a:pos x="connsiteX0" y="connsiteY0"/>
              </a:cxn>
              <a:cxn ang="0">
                <a:pos x="connsiteX1" y="connsiteY1"/>
              </a:cxn>
              <a:cxn ang="0">
                <a:pos x="connsiteX2" y="connsiteY2"/>
              </a:cxn>
            </a:cxnLst>
            <a:rect l="l" t="t" r="r" b="b"/>
            <a:pathLst>
              <a:path w="9182100" h="3994887">
                <a:moveTo>
                  <a:pt x="0" y="3994887"/>
                </a:moveTo>
                <a:cubicBezTo>
                  <a:pt x="1215231" y="2805055"/>
                  <a:pt x="2908300" y="1380274"/>
                  <a:pt x="4724400" y="642087"/>
                </a:cubicBezTo>
                <a:cubicBezTo>
                  <a:pt x="6540500" y="-96100"/>
                  <a:pt x="8324056" y="-58795"/>
                  <a:pt x="9182100" y="80112"/>
                </a:cubicBezTo>
              </a:path>
            </a:pathLst>
          </a:custGeom>
          <a:ln w="19050">
            <a:solidFill>
              <a:schemeClr val="bg1">
                <a:lumMod val="65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defTabSz="1219170"/>
            <a:endParaRPr lang="zh-CN" altLang="en-US" sz="2400">
              <a:solidFill>
                <a:prstClr val="black"/>
              </a:solidFill>
              <a:latin typeface="Calibri"/>
              <a:ea typeface="宋体" panose="02010600030101010101" pitchFamily="2" charset="-122"/>
            </a:endParaRPr>
          </a:p>
        </p:txBody>
      </p:sp>
      <p:sp>
        <p:nvSpPr>
          <p:cNvPr id="34" name="椭圆 33"/>
          <p:cNvSpPr/>
          <p:nvPr/>
        </p:nvSpPr>
        <p:spPr>
          <a:xfrm>
            <a:off x="2038363" y="4949765"/>
            <a:ext cx="288000" cy="288000"/>
          </a:xfrm>
          <a:prstGeom prst="ellipse">
            <a:avLst/>
          </a:prstGeom>
          <a:solidFill>
            <a:srgbClr val="92E2D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a:endParaRPr lang="zh-CN" altLang="en-US" sz="2400">
              <a:solidFill>
                <a:prstClr val="white"/>
              </a:solidFill>
              <a:latin typeface="Calibri"/>
              <a:ea typeface="宋体" panose="02010600030101010101" pitchFamily="2" charset="-122"/>
            </a:endParaRPr>
          </a:p>
        </p:txBody>
      </p:sp>
      <p:sp>
        <p:nvSpPr>
          <p:cNvPr id="35" name="椭圆 34"/>
          <p:cNvSpPr/>
          <p:nvPr/>
        </p:nvSpPr>
        <p:spPr>
          <a:xfrm>
            <a:off x="4021961" y="3722005"/>
            <a:ext cx="288000" cy="288000"/>
          </a:xfrm>
          <a:prstGeom prst="ellipse">
            <a:avLst/>
          </a:pr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a:endParaRPr lang="zh-CN" altLang="en-US" sz="2400">
              <a:solidFill>
                <a:prstClr val="white"/>
              </a:solidFill>
              <a:latin typeface="Calibri"/>
              <a:ea typeface="宋体" panose="02010600030101010101" pitchFamily="2" charset="-122"/>
            </a:endParaRPr>
          </a:p>
        </p:txBody>
      </p:sp>
      <p:sp>
        <p:nvSpPr>
          <p:cNvPr id="36" name="椭圆 35"/>
          <p:cNvSpPr/>
          <p:nvPr/>
        </p:nvSpPr>
        <p:spPr>
          <a:xfrm>
            <a:off x="6589729" y="2574105"/>
            <a:ext cx="288000" cy="288000"/>
          </a:xfrm>
          <a:prstGeom prst="ellipse">
            <a:avLst/>
          </a:prstGeom>
          <a:solidFill>
            <a:srgbClr val="F5CA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a:endParaRPr lang="zh-CN" altLang="en-US" sz="2400">
              <a:solidFill>
                <a:prstClr val="white"/>
              </a:solidFill>
              <a:latin typeface="Calibri"/>
              <a:ea typeface="宋体" panose="02010600030101010101" pitchFamily="2" charset="-122"/>
            </a:endParaRPr>
          </a:p>
        </p:txBody>
      </p:sp>
      <p:sp>
        <p:nvSpPr>
          <p:cNvPr id="37" name="椭圆 36"/>
          <p:cNvSpPr/>
          <p:nvPr/>
        </p:nvSpPr>
        <p:spPr>
          <a:xfrm>
            <a:off x="8688321" y="2064543"/>
            <a:ext cx="288000" cy="288000"/>
          </a:xfrm>
          <a:prstGeom prst="ellipse">
            <a:avLst/>
          </a:prstGeom>
          <a:solidFill>
            <a:srgbClr val="79A4C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a:endParaRPr lang="zh-CN" altLang="en-US" sz="2400">
              <a:solidFill>
                <a:prstClr val="white"/>
              </a:solidFill>
              <a:latin typeface="Calibri"/>
              <a:ea typeface="宋体" panose="02010600030101010101" pitchFamily="2" charset="-122"/>
            </a:endParaRPr>
          </a:p>
        </p:txBody>
      </p:sp>
      <p:grpSp>
        <p:nvGrpSpPr>
          <p:cNvPr id="39" name="组合 38"/>
          <p:cNvGrpSpPr/>
          <p:nvPr/>
        </p:nvGrpSpPr>
        <p:grpSpPr>
          <a:xfrm>
            <a:off x="0" y="2331957"/>
            <a:ext cx="2584119" cy="2717355"/>
            <a:chOff x="1073662" y="1311550"/>
            <a:chExt cx="1469819" cy="1715150"/>
          </a:xfrm>
          <a:solidFill>
            <a:srgbClr val="92E2D9"/>
          </a:solidFill>
        </p:grpSpPr>
        <p:sp>
          <p:nvSpPr>
            <p:cNvPr id="40" name="椭圆形标注 39"/>
            <p:cNvSpPr/>
            <p:nvPr/>
          </p:nvSpPr>
          <p:spPr>
            <a:xfrm>
              <a:off x="1073662" y="1311550"/>
              <a:ext cx="1469819" cy="1715150"/>
            </a:xfrm>
            <a:prstGeom prst="wedgeEllipseCallout">
              <a:avLst>
                <a:gd name="adj1" fmla="val 23905"/>
                <a:gd name="adj2" fmla="val 58966"/>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a:endParaRPr lang="zh-CN" altLang="en-US" sz="2400">
                <a:solidFill>
                  <a:prstClr val="white"/>
                </a:solidFill>
                <a:latin typeface="Calibri"/>
                <a:ea typeface="宋体" panose="02010600030101010101" pitchFamily="2" charset="-122"/>
              </a:endParaRPr>
            </a:p>
          </p:txBody>
        </p:sp>
        <p:sp>
          <p:nvSpPr>
            <p:cNvPr id="41" name="TextBox 40"/>
            <p:cNvSpPr txBox="1"/>
            <p:nvPr/>
          </p:nvSpPr>
          <p:spPr>
            <a:xfrm>
              <a:off x="1279908" y="1615035"/>
              <a:ext cx="1096918" cy="874186"/>
            </a:xfrm>
            <a:prstGeom prst="rect">
              <a:avLst/>
            </a:prstGeom>
            <a:grpFill/>
          </p:spPr>
          <p:txBody>
            <a:bodyPr wrap="square" rtlCol="0">
              <a:spAutoFit/>
            </a:bodyPr>
            <a:lstStyle/>
            <a:p>
              <a:pPr defTabSz="1219170"/>
              <a:r>
                <a:rPr lang="en-US" altLang="zh-CN" sz="2800" b="1" dirty="0">
                  <a:latin typeface="Times New Roman" panose="02020603050405020304" pitchFamily="18" charset="0"/>
                  <a:ea typeface="宋体" panose="02010600030101010101" pitchFamily="2" charset="-122"/>
                  <a:cs typeface="Times New Roman" panose="02020603050405020304" pitchFamily="18" charset="0"/>
                </a:rPr>
                <a:t>1. </a:t>
              </a:r>
              <a:r>
                <a:rPr lang="en-US" altLang="zh-CN" sz="2800" b="1" dirty="0" err="1">
                  <a:latin typeface="Times New Roman" panose="02020603050405020304" pitchFamily="18" charset="0"/>
                  <a:ea typeface="宋体" panose="02010600030101010101" pitchFamily="2" charset="-122"/>
                  <a:cs typeface="Times New Roman" panose="02020603050405020304" pitchFamily="18" charset="0"/>
                </a:rPr>
                <a:t>Nêu</a:t>
              </a:r>
              <a:r>
                <a:rPr lang="en-US" altLang="zh-CN" sz="2800" b="1" dirty="0">
                  <a:latin typeface="Times New Roman" panose="02020603050405020304" pitchFamily="18" charset="0"/>
                  <a:ea typeface="宋体" panose="02010600030101010101" pitchFamily="2" charset="-122"/>
                  <a:cs typeface="Times New Roman" panose="02020603050405020304" pitchFamily="18" charset="0"/>
                </a:rPr>
                <a:t> </a:t>
              </a:r>
              <a:r>
                <a:rPr lang="en-US" altLang="zh-CN" sz="2800" b="1" dirty="0" err="1">
                  <a:latin typeface="Times New Roman" panose="02020603050405020304" pitchFamily="18" charset="0"/>
                  <a:ea typeface="宋体" panose="02010600030101010101" pitchFamily="2" charset="-122"/>
                  <a:cs typeface="Times New Roman" panose="02020603050405020304" pitchFamily="18" charset="0"/>
                </a:rPr>
                <a:t>luận</a:t>
              </a:r>
              <a:r>
                <a:rPr lang="en-US" altLang="zh-CN" sz="2800" b="1" dirty="0">
                  <a:latin typeface="Times New Roman" panose="02020603050405020304" pitchFamily="18" charset="0"/>
                  <a:ea typeface="宋体" panose="02010600030101010101" pitchFamily="2" charset="-122"/>
                  <a:cs typeface="Times New Roman" panose="02020603050405020304" pitchFamily="18" charset="0"/>
                </a:rPr>
                <a:t> </a:t>
              </a:r>
              <a:r>
                <a:rPr lang="en-US" altLang="zh-CN" sz="2800" b="1" dirty="0" err="1">
                  <a:latin typeface="Times New Roman" panose="02020603050405020304" pitchFamily="18" charset="0"/>
                  <a:ea typeface="宋体" panose="02010600030101010101" pitchFamily="2" charset="-122"/>
                  <a:cs typeface="Times New Roman" panose="02020603050405020304" pitchFamily="18" charset="0"/>
                </a:rPr>
                <a:t>đề</a:t>
              </a:r>
              <a:r>
                <a:rPr lang="en-US" altLang="zh-CN" sz="2800" b="1" dirty="0">
                  <a:latin typeface="Times New Roman" panose="02020603050405020304" pitchFamily="18" charset="0"/>
                  <a:ea typeface="宋体" panose="02010600030101010101" pitchFamily="2" charset="-122"/>
                  <a:cs typeface="Times New Roman" panose="02020603050405020304" pitchFamily="18" charset="0"/>
                </a:rPr>
                <a:t> </a:t>
              </a:r>
              <a:r>
                <a:rPr lang="en-US" altLang="zh-CN" sz="2800" b="1" dirty="0" err="1">
                  <a:latin typeface="Times New Roman" panose="02020603050405020304" pitchFamily="18" charset="0"/>
                  <a:ea typeface="宋体" panose="02010600030101010101" pitchFamily="2" charset="-122"/>
                  <a:cs typeface="Times New Roman" panose="02020603050405020304" pitchFamily="18" charset="0"/>
                </a:rPr>
                <a:t>chính</a:t>
              </a:r>
              <a:r>
                <a:rPr lang="en-US" altLang="zh-CN" sz="2800" b="1" dirty="0">
                  <a:latin typeface="Times New Roman" panose="02020603050405020304" pitchFamily="18" charset="0"/>
                  <a:ea typeface="宋体" panose="02010600030101010101" pitchFamily="2" charset="-122"/>
                  <a:cs typeface="Times New Roman" panose="02020603050405020304" pitchFamily="18" charset="0"/>
                </a:rPr>
                <a:t> </a:t>
              </a:r>
              <a:r>
                <a:rPr lang="en-US" altLang="zh-CN" sz="2800" b="1" dirty="0" err="1">
                  <a:latin typeface="Times New Roman" panose="02020603050405020304" pitchFamily="18" charset="0"/>
                  <a:ea typeface="宋体" panose="02010600030101010101" pitchFamily="2" charset="-122"/>
                  <a:cs typeface="Times New Roman" panose="02020603050405020304" pitchFamily="18" charset="0"/>
                </a:rPr>
                <a:t>nghĩa</a:t>
              </a:r>
              <a:endParaRPr lang="zh-CN" altLang="en-US" sz="2800" b="1" dirty="0">
                <a:latin typeface="Times New Roman" panose="02020603050405020304" pitchFamily="18" charset="0"/>
                <a:ea typeface="宋体" panose="02010600030101010101" pitchFamily="2" charset="-122"/>
                <a:cs typeface="Times New Roman" panose="02020603050405020304" pitchFamily="18" charset="0"/>
              </a:endParaRPr>
            </a:p>
          </p:txBody>
        </p:sp>
      </p:grpSp>
      <p:grpSp>
        <p:nvGrpSpPr>
          <p:cNvPr id="42" name="组合 41"/>
          <p:cNvGrpSpPr/>
          <p:nvPr/>
        </p:nvGrpSpPr>
        <p:grpSpPr>
          <a:xfrm>
            <a:off x="4350507" y="3866005"/>
            <a:ext cx="2353322" cy="2717356"/>
            <a:chOff x="3694928" y="2635572"/>
            <a:chExt cx="1149695" cy="1123950"/>
          </a:xfrm>
          <a:solidFill>
            <a:schemeClr val="accent2">
              <a:lumMod val="60000"/>
              <a:lumOff val="40000"/>
            </a:schemeClr>
          </a:solidFill>
        </p:grpSpPr>
        <p:sp>
          <p:nvSpPr>
            <p:cNvPr id="43" name="椭圆形标注 42"/>
            <p:cNvSpPr/>
            <p:nvPr/>
          </p:nvSpPr>
          <p:spPr>
            <a:xfrm>
              <a:off x="3694928" y="2635572"/>
              <a:ext cx="1149695" cy="1123950"/>
            </a:xfrm>
            <a:prstGeom prst="wedgeEllipseCallout">
              <a:avLst>
                <a:gd name="adj1" fmla="val -50658"/>
                <a:gd name="adj2" fmla="val -40187"/>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a:endParaRPr lang="zh-CN" altLang="en-US" sz="2400">
                <a:solidFill>
                  <a:prstClr val="white"/>
                </a:solidFill>
                <a:latin typeface="Calibri"/>
                <a:ea typeface="宋体" panose="02010600030101010101" pitchFamily="2" charset="-122"/>
              </a:endParaRPr>
            </a:p>
          </p:txBody>
        </p:sp>
        <p:sp>
          <p:nvSpPr>
            <p:cNvPr id="44" name="TextBox 43"/>
            <p:cNvSpPr txBox="1"/>
            <p:nvPr/>
          </p:nvSpPr>
          <p:spPr>
            <a:xfrm>
              <a:off x="3834944" y="2890136"/>
              <a:ext cx="953936" cy="572860"/>
            </a:xfrm>
            <a:prstGeom prst="rect">
              <a:avLst/>
            </a:prstGeom>
            <a:grpFill/>
          </p:spPr>
          <p:txBody>
            <a:bodyPr wrap="square" rtlCol="0">
              <a:spAutoFit/>
            </a:bodyPr>
            <a:lstStyle/>
            <a:p>
              <a:pPr defTabSz="1219170"/>
              <a:r>
                <a:rPr lang="en-US" altLang="zh-CN" sz="2800" b="1" dirty="0">
                  <a:latin typeface="Times New Roman" panose="02020603050405020304" pitchFamily="18" charset="0"/>
                  <a:ea typeface="宋体" panose="02010600030101010101" pitchFamily="2" charset="-122"/>
                  <a:cs typeface="Times New Roman" panose="02020603050405020304" pitchFamily="18" charset="0"/>
                </a:rPr>
                <a:t>2. </a:t>
              </a:r>
              <a:r>
                <a:rPr lang="en-US" altLang="zh-CN" sz="2800" b="1" dirty="0" err="1">
                  <a:latin typeface="Times New Roman" panose="02020603050405020304" pitchFamily="18" charset="0"/>
                  <a:ea typeface="宋体" panose="02010600030101010101" pitchFamily="2" charset="-122"/>
                  <a:cs typeface="Times New Roman" panose="02020603050405020304" pitchFamily="18" charset="0"/>
                </a:rPr>
                <a:t>Tố</a:t>
              </a:r>
              <a:r>
                <a:rPr lang="en-US" altLang="zh-CN" sz="2800" b="1" dirty="0">
                  <a:latin typeface="Times New Roman" panose="02020603050405020304" pitchFamily="18" charset="0"/>
                  <a:ea typeface="宋体" panose="02010600030101010101" pitchFamily="2" charset="-122"/>
                  <a:cs typeface="Times New Roman" panose="02020603050405020304" pitchFamily="18" charset="0"/>
                </a:rPr>
                <a:t> </a:t>
              </a:r>
              <a:r>
                <a:rPr lang="en-US" altLang="zh-CN" sz="2800" b="1" dirty="0" err="1">
                  <a:latin typeface="Times New Roman" panose="02020603050405020304" pitchFamily="18" charset="0"/>
                  <a:ea typeface="宋体" panose="02010600030101010101" pitchFamily="2" charset="-122"/>
                  <a:cs typeface="Times New Roman" panose="02020603050405020304" pitchFamily="18" charset="0"/>
                </a:rPr>
                <a:t>cáo</a:t>
              </a:r>
              <a:r>
                <a:rPr lang="en-US" altLang="zh-CN" sz="2800" b="1" dirty="0">
                  <a:latin typeface="Times New Roman" panose="02020603050405020304" pitchFamily="18" charset="0"/>
                  <a:ea typeface="宋体" panose="02010600030101010101" pitchFamily="2" charset="-122"/>
                  <a:cs typeface="Times New Roman" panose="02020603050405020304" pitchFamily="18" charset="0"/>
                </a:rPr>
                <a:t> </a:t>
              </a:r>
              <a:r>
                <a:rPr lang="en-US" altLang="zh-CN" sz="2800" b="1" dirty="0" err="1">
                  <a:latin typeface="Times New Roman" panose="02020603050405020304" pitchFamily="18" charset="0"/>
                  <a:ea typeface="宋体" panose="02010600030101010101" pitchFamily="2" charset="-122"/>
                  <a:cs typeface="Times New Roman" panose="02020603050405020304" pitchFamily="18" charset="0"/>
                </a:rPr>
                <a:t>tội</a:t>
              </a:r>
              <a:r>
                <a:rPr lang="en-US" altLang="zh-CN" sz="2800" b="1" dirty="0">
                  <a:latin typeface="Times New Roman" panose="02020603050405020304" pitchFamily="18" charset="0"/>
                  <a:ea typeface="宋体" panose="02010600030101010101" pitchFamily="2" charset="-122"/>
                  <a:cs typeface="Times New Roman" panose="02020603050405020304" pitchFamily="18" charset="0"/>
                </a:rPr>
                <a:t> </a:t>
              </a:r>
              <a:r>
                <a:rPr lang="en-US" altLang="zh-CN" sz="2800" b="1" dirty="0" err="1">
                  <a:latin typeface="Times New Roman" panose="02020603050405020304" pitchFamily="18" charset="0"/>
                  <a:ea typeface="宋体" panose="02010600030101010101" pitchFamily="2" charset="-122"/>
                  <a:cs typeface="Times New Roman" panose="02020603050405020304" pitchFamily="18" charset="0"/>
                </a:rPr>
                <a:t>ác</a:t>
              </a:r>
              <a:r>
                <a:rPr lang="en-US" altLang="zh-CN" sz="2800" b="1" dirty="0">
                  <a:latin typeface="Times New Roman" panose="02020603050405020304" pitchFamily="18" charset="0"/>
                  <a:ea typeface="宋体" panose="02010600030101010101" pitchFamily="2" charset="-122"/>
                  <a:cs typeface="Times New Roman" panose="02020603050405020304" pitchFamily="18" charset="0"/>
                </a:rPr>
                <a:t> </a:t>
              </a:r>
              <a:r>
                <a:rPr lang="en-US" altLang="zh-CN" sz="2800" b="1" dirty="0" err="1">
                  <a:latin typeface="Times New Roman" panose="02020603050405020304" pitchFamily="18" charset="0"/>
                  <a:ea typeface="宋体" panose="02010600030101010101" pitchFamily="2" charset="-122"/>
                  <a:cs typeface="Times New Roman" panose="02020603050405020304" pitchFamily="18" charset="0"/>
                </a:rPr>
                <a:t>của</a:t>
              </a:r>
              <a:r>
                <a:rPr lang="en-US" altLang="zh-CN" sz="2800" b="1" dirty="0">
                  <a:latin typeface="Times New Roman" panose="02020603050405020304" pitchFamily="18" charset="0"/>
                  <a:ea typeface="宋体" panose="02010600030101010101" pitchFamily="2" charset="-122"/>
                  <a:cs typeface="Times New Roman" panose="02020603050405020304" pitchFamily="18" charset="0"/>
                </a:rPr>
                <a:t> </a:t>
              </a:r>
              <a:r>
                <a:rPr lang="en-US" altLang="zh-CN" sz="2800" b="1" dirty="0" err="1">
                  <a:latin typeface="Times New Roman" panose="02020603050405020304" pitchFamily="18" charset="0"/>
                  <a:ea typeface="宋体" panose="02010600030101010101" pitchFamily="2" charset="-122"/>
                  <a:cs typeface="Times New Roman" panose="02020603050405020304" pitchFamily="18" charset="0"/>
                </a:rPr>
                <a:t>giặc</a:t>
              </a:r>
              <a:r>
                <a:rPr lang="en-US" altLang="zh-CN" sz="2800" b="1" dirty="0">
                  <a:latin typeface="Times New Roman" panose="02020603050405020304" pitchFamily="18" charset="0"/>
                  <a:ea typeface="宋体" panose="02010600030101010101" pitchFamily="2" charset="-122"/>
                  <a:cs typeface="Times New Roman" panose="02020603050405020304" pitchFamily="18" charset="0"/>
                </a:rPr>
                <a:t> Minh</a:t>
              </a:r>
              <a:endParaRPr lang="zh-CN" altLang="en-US" sz="2800" b="1" dirty="0">
                <a:latin typeface="Times New Roman" panose="02020603050405020304" pitchFamily="18" charset="0"/>
                <a:ea typeface="宋体" panose="02010600030101010101" pitchFamily="2" charset="-122"/>
                <a:cs typeface="Times New Roman" panose="02020603050405020304" pitchFamily="18" charset="0"/>
              </a:endParaRPr>
            </a:p>
          </p:txBody>
        </p:sp>
      </p:grpSp>
      <p:grpSp>
        <p:nvGrpSpPr>
          <p:cNvPr id="45" name="组合 44"/>
          <p:cNvGrpSpPr/>
          <p:nvPr/>
        </p:nvGrpSpPr>
        <p:grpSpPr>
          <a:xfrm>
            <a:off x="4856611" y="-10123"/>
            <a:ext cx="3219254" cy="2584227"/>
            <a:chOff x="4166431" y="699426"/>
            <a:chExt cx="1149695" cy="1123950"/>
          </a:xfrm>
          <a:solidFill>
            <a:srgbClr val="F5CA40"/>
          </a:solidFill>
        </p:grpSpPr>
        <p:sp>
          <p:nvSpPr>
            <p:cNvPr id="46" name="椭圆形标注 45"/>
            <p:cNvSpPr/>
            <p:nvPr/>
          </p:nvSpPr>
          <p:spPr>
            <a:xfrm>
              <a:off x="4166431" y="699426"/>
              <a:ext cx="1149695" cy="1123950"/>
            </a:xfrm>
            <a:prstGeom prst="wedgeEllipseCallout">
              <a:avLst>
                <a:gd name="adj1" fmla="val 6833"/>
                <a:gd name="adj2" fmla="val 47936"/>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a:endParaRPr lang="zh-CN" altLang="en-US" sz="2400">
                <a:solidFill>
                  <a:prstClr val="white"/>
                </a:solidFill>
                <a:latin typeface="Calibri"/>
                <a:ea typeface="宋体" panose="02010600030101010101" pitchFamily="2" charset="-122"/>
              </a:endParaRPr>
            </a:p>
          </p:txBody>
        </p:sp>
        <p:sp>
          <p:nvSpPr>
            <p:cNvPr id="47" name="TextBox 46"/>
            <p:cNvSpPr txBox="1"/>
            <p:nvPr/>
          </p:nvSpPr>
          <p:spPr>
            <a:xfrm>
              <a:off x="4285336" y="1029481"/>
              <a:ext cx="930773" cy="602372"/>
            </a:xfrm>
            <a:prstGeom prst="rect">
              <a:avLst/>
            </a:prstGeom>
            <a:grpFill/>
          </p:spPr>
          <p:txBody>
            <a:bodyPr wrap="square" rtlCol="0">
              <a:spAutoFit/>
            </a:bodyPr>
            <a:lstStyle/>
            <a:p>
              <a:pPr defTabSz="1219170"/>
              <a:r>
                <a:rPr lang="en-US" altLang="zh-CN" sz="2800" b="1" dirty="0">
                  <a:latin typeface="Times New Roman" panose="02020603050405020304" pitchFamily="18" charset="0"/>
                  <a:ea typeface="宋体" panose="02010600030101010101" pitchFamily="2" charset="-122"/>
                  <a:cs typeface="Times New Roman" panose="02020603050405020304" pitchFamily="18" charset="0"/>
                </a:rPr>
                <a:t>3. </a:t>
              </a:r>
              <a:r>
                <a:rPr lang="en-US" altLang="zh-CN" sz="2800" b="1" dirty="0" err="1">
                  <a:latin typeface="Times New Roman" panose="02020603050405020304" pitchFamily="18" charset="0"/>
                  <a:ea typeface="宋体" panose="02010600030101010101" pitchFamily="2" charset="-122"/>
                  <a:cs typeface="Times New Roman" panose="02020603050405020304" pitchFamily="18" charset="0"/>
                </a:rPr>
                <a:t>Kể</a:t>
              </a:r>
              <a:r>
                <a:rPr lang="en-US" altLang="zh-CN" sz="2800" b="1" dirty="0">
                  <a:latin typeface="Times New Roman" panose="02020603050405020304" pitchFamily="18" charset="0"/>
                  <a:ea typeface="宋体" panose="02010600030101010101" pitchFamily="2" charset="-122"/>
                  <a:cs typeface="Times New Roman" panose="02020603050405020304" pitchFamily="18" charset="0"/>
                </a:rPr>
                <a:t> </a:t>
              </a:r>
              <a:r>
                <a:rPr lang="en-US" altLang="zh-CN" sz="2800" b="1" dirty="0" err="1">
                  <a:latin typeface="Times New Roman" panose="02020603050405020304" pitchFamily="18" charset="0"/>
                  <a:ea typeface="宋体" panose="02010600030101010101" pitchFamily="2" charset="-122"/>
                  <a:cs typeface="Times New Roman" panose="02020603050405020304" pitchFamily="18" charset="0"/>
                </a:rPr>
                <a:t>lại</a:t>
              </a:r>
              <a:r>
                <a:rPr lang="en-US" altLang="zh-CN" sz="2800" b="1" dirty="0">
                  <a:latin typeface="Times New Roman" panose="02020603050405020304" pitchFamily="18" charset="0"/>
                  <a:ea typeface="宋体" panose="02010600030101010101" pitchFamily="2" charset="-122"/>
                  <a:cs typeface="Times New Roman" panose="02020603050405020304" pitchFamily="18" charset="0"/>
                </a:rPr>
                <a:t> </a:t>
              </a:r>
              <a:r>
                <a:rPr lang="en-US" altLang="zh-CN" sz="2800" b="1" dirty="0" err="1">
                  <a:latin typeface="Times New Roman" panose="02020603050405020304" pitchFamily="18" charset="0"/>
                  <a:ea typeface="宋体" panose="02010600030101010101" pitchFamily="2" charset="-122"/>
                  <a:cs typeface="Times New Roman" panose="02020603050405020304" pitchFamily="18" charset="0"/>
                </a:rPr>
                <a:t>quá</a:t>
              </a:r>
              <a:r>
                <a:rPr lang="en-US" altLang="zh-CN" sz="2800" b="1" dirty="0">
                  <a:latin typeface="Times New Roman" panose="02020603050405020304" pitchFamily="18" charset="0"/>
                  <a:ea typeface="宋体" panose="02010600030101010101" pitchFamily="2" charset="-122"/>
                  <a:cs typeface="Times New Roman" panose="02020603050405020304" pitchFamily="18" charset="0"/>
                </a:rPr>
                <a:t> </a:t>
              </a:r>
              <a:r>
                <a:rPr lang="en-US" altLang="zh-CN" sz="2800" b="1" dirty="0" err="1">
                  <a:latin typeface="Times New Roman" panose="02020603050405020304" pitchFamily="18" charset="0"/>
                  <a:ea typeface="宋体" panose="02010600030101010101" pitchFamily="2" charset="-122"/>
                  <a:cs typeface="Times New Roman" panose="02020603050405020304" pitchFamily="18" charset="0"/>
                </a:rPr>
                <a:t>trình</a:t>
              </a:r>
              <a:r>
                <a:rPr lang="en-US" altLang="zh-CN" sz="2800" b="1" dirty="0">
                  <a:latin typeface="Times New Roman" panose="02020603050405020304" pitchFamily="18" charset="0"/>
                  <a:ea typeface="宋体" panose="02010600030101010101" pitchFamily="2" charset="-122"/>
                  <a:cs typeface="Times New Roman" panose="02020603050405020304" pitchFamily="18" charset="0"/>
                </a:rPr>
                <a:t> </a:t>
              </a:r>
              <a:r>
                <a:rPr lang="en-US" altLang="zh-CN" sz="2800" b="1" dirty="0" err="1">
                  <a:latin typeface="Times New Roman" panose="02020603050405020304" pitchFamily="18" charset="0"/>
                  <a:ea typeface="宋体" panose="02010600030101010101" pitchFamily="2" charset="-122"/>
                  <a:cs typeface="Times New Roman" panose="02020603050405020304" pitchFamily="18" charset="0"/>
                </a:rPr>
                <a:t>kháng</a:t>
              </a:r>
              <a:r>
                <a:rPr lang="en-US" altLang="zh-CN" sz="2800" b="1" dirty="0">
                  <a:latin typeface="Times New Roman" panose="02020603050405020304" pitchFamily="18" charset="0"/>
                  <a:ea typeface="宋体" panose="02010600030101010101" pitchFamily="2" charset="-122"/>
                  <a:cs typeface="Times New Roman" panose="02020603050405020304" pitchFamily="18" charset="0"/>
                </a:rPr>
                <a:t> </a:t>
              </a:r>
              <a:r>
                <a:rPr lang="en-US" altLang="zh-CN" sz="2800" b="1" dirty="0" err="1">
                  <a:latin typeface="Times New Roman" panose="02020603050405020304" pitchFamily="18" charset="0"/>
                  <a:ea typeface="宋体" panose="02010600030101010101" pitchFamily="2" charset="-122"/>
                  <a:cs typeface="Times New Roman" panose="02020603050405020304" pitchFamily="18" charset="0"/>
                </a:rPr>
                <a:t>chiến</a:t>
              </a:r>
              <a:r>
                <a:rPr lang="en-US" altLang="zh-CN" sz="2800" b="1" dirty="0">
                  <a:latin typeface="Times New Roman" panose="02020603050405020304" pitchFamily="18" charset="0"/>
                  <a:ea typeface="宋体" panose="02010600030101010101" pitchFamily="2" charset="-122"/>
                  <a:cs typeface="Times New Roman" panose="02020603050405020304" pitchFamily="18" charset="0"/>
                </a:rPr>
                <a:t> </a:t>
              </a:r>
              <a:r>
                <a:rPr lang="en-US" altLang="zh-CN" sz="2800" b="1" dirty="0" err="1">
                  <a:latin typeface="Times New Roman" panose="02020603050405020304" pitchFamily="18" charset="0"/>
                  <a:ea typeface="宋体" panose="02010600030101010101" pitchFamily="2" charset="-122"/>
                  <a:cs typeface="Times New Roman" panose="02020603050405020304" pitchFamily="18" charset="0"/>
                </a:rPr>
                <a:t>gian</a:t>
              </a:r>
              <a:r>
                <a:rPr lang="en-US" altLang="zh-CN" sz="2800" b="1" dirty="0">
                  <a:latin typeface="Times New Roman" panose="02020603050405020304" pitchFamily="18" charset="0"/>
                  <a:ea typeface="宋体" panose="02010600030101010101" pitchFamily="2" charset="-122"/>
                  <a:cs typeface="Times New Roman" panose="02020603050405020304" pitchFamily="18" charset="0"/>
                </a:rPr>
                <a:t> </a:t>
              </a:r>
              <a:r>
                <a:rPr lang="en-US" altLang="zh-CN" sz="2800" b="1" dirty="0" err="1">
                  <a:latin typeface="Times New Roman" panose="02020603050405020304" pitchFamily="18" charset="0"/>
                  <a:ea typeface="宋体" panose="02010600030101010101" pitchFamily="2" charset="-122"/>
                  <a:cs typeface="Times New Roman" panose="02020603050405020304" pitchFamily="18" charset="0"/>
                </a:rPr>
                <a:t>khổ</a:t>
              </a:r>
              <a:endParaRPr lang="zh-CN" altLang="en-US" sz="2800" b="1" dirty="0">
                <a:latin typeface="Times New Roman" panose="02020603050405020304" pitchFamily="18" charset="0"/>
                <a:ea typeface="宋体" panose="02010600030101010101" pitchFamily="2" charset="-122"/>
                <a:cs typeface="Times New Roman" panose="02020603050405020304" pitchFamily="18" charset="0"/>
              </a:endParaRPr>
            </a:p>
          </p:txBody>
        </p:sp>
      </p:grpSp>
      <p:grpSp>
        <p:nvGrpSpPr>
          <p:cNvPr id="48" name="组合 47"/>
          <p:cNvGrpSpPr/>
          <p:nvPr/>
        </p:nvGrpSpPr>
        <p:grpSpPr>
          <a:xfrm>
            <a:off x="8976327" y="2314443"/>
            <a:ext cx="2980153" cy="2423812"/>
            <a:chOff x="7164288" y="1682700"/>
            <a:chExt cx="1149695" cy="1123950"/>
          </a:xfrm>
          <a:solidFill>
            <a:srgbClr val="79A4C7"/>
          </a:solidFill>
        </p:grpSpPr>
        <p:sp>
          <p:nvSpPr>
            <p:cNvPr id="49" name="椭圆形标注 48"/>
            <p:cNvSpPr/>
            <p:nvPr/>
          </p:nvSpPr>
          <p:spPr>
            <a:xfrm>
              <a:off x="7164288" y="1682700"/>
              <a:ext cx="1149695" cy="1123950"/>
            </a:xfrm>
            <a:prstGeom prst="wedgeEllipseCallout">
              <a:avLst>
                <a:gd name="adj1" fmla="val -45687"/>
                <a:gd name="adj2" fmla="val -43577"/>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a:endParaRPr lang="zh-CN" altLang="en-US" sz="2400">
                <a:solidFill>
                  <a:prstClr val="white"/>
                </a:solidFill>
                <a:latin typeface="Calibri"/>
                <a:ea typeface="宋体" panose="02010600030101010101" pitchFamily="2" charset="-122"/>
              </a:endParaRPr>
            </a:p>
          </p:txBody>
        </p:sp>
        <p:sp>
          <p:nvSpPr>
            <p:cNvPr id="50" name="TextBox 49"/>
            <p:cNvSpPr txBox="1"/>
            <p:nvPr/>
          </p:nvSpPr>
          <p:spPr>
            <a:xfrm>
              <a:off x="7367630" y="1860189"/>
              <a:ext cx="786822" cy="842046"/>
            </a:xfrm>
            <a:prstGeom prst="rect">
              <a:avLst/>
            </a:prstGeom>
            <a:grpFill/>
          </p:spPr>
          <p:txBody>
            <a:bodyPr wrap="square" rtlCol="0">
              <a:spAutoFit/>
            </a:bodyPr>
            <a:lstStyle/>
            <a:p>
              <a:pPr algn="just" defTabSz="1219170"/>
              <a:r>
                <a:rPr lang="en-US" altLang="zh-CN" sz="2800" b="1" dirty="0">
                  <a:latin typeface="Times New Roman" panose="02020603050405020304" pitchFamily="18" charset="0"/>
                  <a:ea typeface="宋体" panose="02010600030101010101" pitchFamily="2" charset="-122"/>
                  <a:cs typeface="Times New Roman" panose="02020603050405020304" pitchFamily="18" charset="0"/>
                </a:rPr>
                <a:t>4. </a:t>
              </a:r>
              <a:r>
                <a:rPr lang="en-US" altLang="zh-CN" sz="2800" b="1" dirty="0" err="1">
                  <a:latin typeface="Times New Roman" panose="02020603050405020304" pitchFamily="18" charset="0"/>
                  <a:ea typeface="宋体" panose="02010600030101010101" pitchFamily="2" charset="-122"/>
                  <a:cs typeface="Times New Roman" panose="02020603050405020304" pitchFamily="18" charset="0"/>
                </a:rPr>
                <a:t>Tuyên</a:t>
              </a:r>
              <a:r>
                <a:rPr lang="en-US" altLang="zh-CN" sz="2800" b="1" dirty="0">
                  <a:latin typeface="Times New Roman" panose="02020603050405020304" pitchFamily="18" charset="0"/>
                  <a:ea typeface="宋体" panose="02010600030101010101" pitchFamily="2" charset="-122"/>
                  <a:cs typeface="Times New Roman" panose="02020603050405020304" pitchFamily="18" charset="0"/>
                </a:rPr>
                <a:t> </a:t>
              </a:r>
              <a:r>
                <a:rPr lang="en-US" altLang="zh-CN" sz="2800" b="1" dirty="0" err="1">
                  <a:latin typeface="Times New Roman" panose="02020603050405020304" pitchFamily="18" charset="0"/>
                  <a:ea typeface="宋体" panose="02010600030101010101" pitchFamily="2" charset="-122"/>
                  <a:cs typeface="Times New Roman" panose="02020603050405020304" pitchFamily="18" charset="0"/>
                </a:rPr>
                <a:t>bố</a:t>
              </a:r>
              <a:r>
                <a:rPr lang="en-US" altLang="zh-CN" sz="2800" b="1" dirty="0">
                  <a:latin typeface="Times New Roman" panose="02020603050405020304" pitchFamily="18" charset="0"/>
                  <a:ea typeface="宋体" panose="02010600030101010101" pitchFamily="2" charset="-122"/>
                  <a:cs typeface="Times New Roman" panose="02020603050405020304" pitchFamily="18" charset="0"/>
                </a:rPr>
                <a:t> </a:t>
              </a:r>
              <a:r>
                <a:rPr lang="en-US" altLang="zh-CN" sz="2800" b="1" dirty="0" err="1">
                  <a:latin typeface="Times New Roman" panose="02020603050405020304" pitchFamily="18" charset="0"/>
                  <a:ea typeface="宋体" panose="02010600030101010101" pitchFamily="2" charset="-122"/>
                  <a:cs typeface="Times New Roman" panose="02020603050405020304" pitchFamily="18" charset="0"/>
                </a:rPr>
                <a:t>độc</a:t>
              </a:r>
              <a:r>
                <a:rPr lang="en-US" altLang="zh-CN" sz="2800" b="1" dirty="0">
                  <a:latin typeface="Times New Roman" panose="02020603050405020304" pitchFamily="18" charset="0"/>
                  <a:ea typeface="宋体" panose="02010600030101010101" pitchFamily="2" charset="-122"/>
                  <a:cs typeface="Times New Roman" panose="02020603050405020304" pitchFamily="18" charset="0"/>
                </a:rPr>
                <a:t> </a:t>
              </a:r>
              <a:r>
                <a:rPr lang="en-US" altLang="zh-CN" sz="2800" b="1" dirty="0" err="1">
                  <a:latin typeface="Times New Roman" panose="02020603050405020304" pitchFamily="18" charset="0"/>
                  <a:ea typeface="宋体" panose="02010600030101010101" pitchFamily="2" charset="-122"/>
                  <a:cs typeface="Times New Roman" panose="02020603050405020304" pitchFamily="18" charset="0"/>
                </a:rPr>
                <a:t>lập</a:t>
              </a:r>
              <a:r>
                <a:rPr lang="en-US" altLang="zh-CN" sz="2800" b="1" dirty="0">
                  <a:latin typeface="Times New Roman" panose="02020603050405020304" pitchFamily="18" charset="0"/>
                  <a:ea typeface="宋体" panose="02010600030101010101" pitchFamily="2" charset="-122"/>
                  <a:cs typeface="Times New Roman" panose="02020603050405020304" pitchFamily="18" charset="0"/>
                </a:rPr>
                <a:t>, </a:t>
              </a:r>
              <a:r>
                <a:rPr lang="en-US" altLang="zh-CN" sz="2800" b="1" dirty="0" err="1">
                  <a:latin typeface="Times New Roman" panose="02020603050405020304" pitchFamily="18" charset="0"/>
                  <a:ea typeface="宋体" panose="02010600030101010101" pitchFamily="2" charset="-122"/>
                  <a:cs typeface="Times New Roman" panose="02020603050405020304" pitchFamily="18" charset="0"/>
                </a:rPr>
                <a:t>rút</a:t>
              </a:r>
              <a:r>
                <a:rPr lang="en-US" altLang="zh-CN" sz="2800" b="1" dirty="0">
                  <a:latin typeface="Times New Roman" panose="02020603050405020304" pitchFamily="18" charset="0"/>
                  <a:ea typeface="宋体" panose="02010600030101010101" pitchFamily="2" charset="-122"/>
                  <a:cs typeface="Times New Roman" panose="02020603050405020304" pitchFamily="18" charset="0"/>
                </a:rPr>
                <a:t> ra </a:t>
              </a:r>
              <a:r>
                <a:rPr lang="en-US" altLang="zh-CN" sz="2800" b="1" dirty="0" err="1">
                  <a:latin typeface="Times New Roman" panose="02020603050405020304" pitchFamily="18" charset="0"/>
                  <a:ea typeface="宋体" panose="02010600030101010101" pitchFamily="2" charset="-122"/>
                  <a:cs typeface="Times New Roman" panose="02020603050405020304" pitchFamily="18" charset="0"/>
                </a:rPr>
                <a:t>bài</a:t>
              </a:r>
              <a:r>
                <a:rPr lang="en-US" altLang="zh-CN" sz="2800" b="1" dirty="0">
                  <a:latin typeface="Times New Roman" panose="02020603050405020304" pitchFamily="18" charset="0"/>
                  <a:ea typeface="宋体" panose="02010600030101010101" pitchFamily="2" charset="-122"/>
                  <a:cs typeface="Times New Roman" panose="02020603050405020304" pitchFamily="18" charset="0"/>
                </a:rPr>
                <a:t> </a:t>
              </a:r>
              <a:r>
                <a:rPr lang="en-US" altLang="zh-CN" sz="2800" b="1" dirty="0" err="1">
                  <a:latin typeface="Times New Roman" panose="02020603050405020304" pitchFamily="18" charset="0"/>
                  <a:ea typeface="宋体" panose="02010600030101010101" pitchFamily="2" charset="-122"/>
                  <a:cs typeface="Times New Roman" panose="02020603050405020304" pitchFamily="18" charset="0"/>
                </a:rPr>
                <a:t>học</a:t>
              </a:r>
              <a:r>
                <a:rPr lang="en-US" altLang="zh-CN" sz="2800" b="1" dirty="0">
                  <a:latin typeface="Times New Roman" panose="02020603050405020304" pitchFamily="18" charset="0"/>
                  <a:ea typeface="宋体" panose="02010600030101010101" pitchFamily="2" charset="-122"/>
                  <a:cs typeface="Times New Roman" panose="02020603050405020304" pitchFamily="18" charset="0"/>
                </a:rPr>
                <a:t> </a:t>
              </a:r>
              <a:r>
                <a:rPr lang="en-US" altLang="zh-CN" sz="2800" b="1" dirty="0" err="1">
                  <a:latin typeface="Times New Roman" panose="02020603050405020304" pitchFamily="18" charset="0"/>
                  <a:ea typeface="宋体" panose="02010600030101010101" pitchFamily="2" charset="-122"/>
                  <a:cs typeface="Times New Roman" panose="02020603050405020304" pitchFamily="18" charset="0"/>
                </a:rPr>
                <a:t>lịch</a:t>
              </a:r>
              <a:r>
                <a:rPr lang="en-US" altLang="zh-CN" sz="2800" b="1" dirty="0">
                  <a:latin typeface="Times New Roman" panose="02020603050405020304" pitchFamily="18" charset="0"/>
                  <a:ea typeface="宋体" panose="02010600030101010101" pitchFamily="2" charset="-122"/>
                  <a:cs typeface="Times New Roman" panose="02020603050405020304" pitchFamily="18" charset="0"/>
                </a:rPr>
                <a:t> </a:t>
              </a:r>
              <a:r>
                <a:rPr lang="en-US" altLang="zh-CN" sz="2800" b="1" dirty="0" err="1">
                  <a:latin typeface="Times New Roman" panose="02020603050405020304" pitchFamily="18" charset="0"/>
                  <a:ea typeface="宋体" panose="02010600030101010101" pitchFamily="2" charset="-122"/>
                  <a:cs typeface="Times New Roman" panose="02020603050405020304" pitchFamily="18" charset="0"/>
                </a:rPr>
                <a:t>sử</a:t>
              </a:r>
              <a:endParaRPr lang="zh-CN" altLang="en-US" sz="2800" b="1" dirty="0">
                <a:latin typeface="Times New Roman" panose="02020603050405020304" pitchFamily="18" charset="0"/>
                <a:ea typeface="宋体" panose="02010600030101010101" pitchFamily="2" charset="-122"/>
                <a:cs typeface="Times New Roman" panose="02020603050405020304" pitchFamily="18" charset="0"/>
              </a:endParaRPr>
            </a:p>
          </p:txBody>
        </p:sp>
      </p:grpSp>
      <p:sp>
        <p:nvSpPr>
          <p:cNvPr id="51" name="TextBox 50"/>
          <p:cNvSpPr txBox="1"/>
          <p:nvPr/>
        </p:nvSpPr>
        <p:spPr>
          <a:xfrm>
            <a:off x="2518471" y="2404814"/>
            <a:ext cx="2671085" cy="1200329"/>
          </a:xfrm>
          <a:prstGeom prst="rect">
            <a:avLst/>
          </a:prstGeom>
          <a:noFill/>
        </p:spPr>
        <p:txBody>
          <a:bodyPr wrap="square" rtlCol="0">
            <a:spAutoFit/>
          </a:bodyPr>
          <a:lstStyle/>
          <a:p>
            <a:pPr algn="ctr" defTabSz="1219170"/>
            <a:r>
              <a:rPr lang="en-US" altLang="zh-CN" sz="2400" b="1" i="1" dirty="0" err="1">
                <a:solidFill>
                  <a:prstClr val="black">
                    <a:lumMod val="85000"/>
                    <a:lumOff val="15000"/>
                  </a:prstClr>
                </a:solidFill>
                <a:latin typeface="Times New Roman" panose="02020603050405020304" pitchFamily="18" charset="0"/>
                <a:ea typeface="宋体" panose="02010600030101010101" pitchFamily="2" charset="-122"/>
                <a:cs typeface="Times New Roman" panose="02020603050405020304" pitchFamily="18" charset="0"/>
              </a:rPr>
              <a:t>Vừa</a:t>
            </a:r>
            <a:r>
              <a:rPr lang="en-US" altLang="zh-CN" sz="2400" b="1" i="1" dirty="0">
                <a:solidFill>
                  <a:prstClr val="black">
                    <a:lumMod val="85000"/>
                    <a:lumOff val="15000"/>
                  </a:prstClr>
                </a:solidFill>
                <a:latin typeface="Times New Roman" panose="02020603050405020304" pitchFamily="18" charset="0"/>
                <a:ea typeface="宋体" panose="02010600030101010101" pitchFamily="2" charset="-122"/>
                <a:cs typeface="Times New Roman" panose="02020603050405020304" pitchFamily="18" charset="0"/>
              </a:rPr>
              <a:t> rồi….ai </a:t>
            </a:r>
            <a:r>
              <a:rPr lang="en-US" altLang="zh-CN" sz="2400" b="1" i="1" dirty="0" err="1">
                <a:solidFill>
                  <a:prstClr val="black">
                    <a:lumMod val="85000"/>
                    <a:lumOff val="15000"/>
                  </a:prstClr>
                </a:solidFill>
                <a:latin typeface="Times New Roman" panose="02020603050405020304" pitchFamily="18" charset="0"/>
                <a:ea typeface="宋体" panose="02010600030101010101" pitchFamily="2" charset="-122"/>
                <a:cs typeface="Times New Roman" panose="02020603050405020304" pitchFamily="18" charset="0"/>
              </a:rPr>
              <a:t>bảo</a:t>
            </a:r>
            <a:r>
              <a:rPr lang="en-US" altLang="zh-CN" sz="2400" b="1" i="1" dirty="0">
                <a:solidFill>
                  <a:prstClr val="black">
                    <a:lumMod val="85000"/>
                    <a:lumOff val="15000"/>
                  </a:prstClr>
                </a:solidFill>
                <a:latin typeface="Times New Roman" panose="02020603050405020304" pitchFamily="18" charset="0"/>
                <a:ea typeface="宋体" panose="02010600030101010101" pitchFamily="2" charset="-122"/>
                <a:cs typeface="Times New Roman" panose="02020603050405020304" pitchFamily="18" charset="0"/>
              </a:rPr>
              <a:t> </a:t>
            </a:r>
            <a:r>
              <a:rPr lang="en-US" altLang="zh-CN" sz="2400" b="1" i="1" dirty="0" err="1">
                <a:solidFill>
                  <a:prstClr val="black">
                    <a:lumMod val="85000"/>
                    <a:lumOff val="15000"/>
                  </a:prstClr>
                </a:solidFill>
                <a:latin typeface="Times New Roman" panose="02020603050405020304" pitchFamily="18" charset="0"/>
                <a:ea typeface="宋体" panose="02010600030101010101" pitchFamily="2" charset="-122"/>
                <a:cs typeface="Times New Roman" panose="02020603050405020304" pitchFamily="18" charset="0"/>
              </a:rPr>
              <a:t>thần</a:t>
            </a:r>
            <a:r>
              <a:rPr lang="en-US" altLang="zh-CN" sz="2400" b="1" i="1" dirty="0">
                <a:solidFill>
                  <a:prstClr val="black">
                    <a:lumMod val="85000"/>
                    <a:lumOff val="15000"/>
                  </a:prstClr>
                </a:solidFill>
                <a:latin typeface="Times New Roman" panose="02020603050405020304" pitchFamily="18" charset="0"/>
                <a:ea typeface="宋体" panose="02010600030101010101" pitchFamily="2" charset="-122"/>
                <a:cs typeface="Times New Roman" panose="02020603050405020304" pitchFamily="18" charset="0"/>
              </a:rPr>
              <a:t> </a:t>
            </a:r>
            <a:r>
              <a:rPr lang="en-US" altLang="zh-CN" sz="2400" b="1" i="1" dirty="0" err="1">
                <a:solidFill>
                  <a:prstClr val="black">
                    <a:lumMod val="85000"/>
                    <a:lumOff val="15000"/>
                  </a:prstClr>
                </a:solidFill>
                <a:latin typeface="Times New Roman" panose="02020603050405020304" pitchFamily="18" charset="0"/>
                <a:ea typeface="宋体" panose="02010600030101010101" pitchFamily="2" charset="-122"/>
                <a:cs typeface="Times New Roman" panose="02020603050405020304" pitchFamily="18" charset="0"/>
              </a:rPr>
              <a:t>nhân</a:t>
            </a:r>
            <a:r>
              <a:rPr lang="en-US" altLang="zh-CN" sz="2400" b="1" i="1" dirty="0">
                <a:solidFill>
                  <a:prstClr val="black">
                    <a:lumMod val="85000"/>
                    <a:lumOff val="15000"/>
                  </a:prstClr>
                </a:solidFill>
                <a:latin typeface="Times New Roman" panose="02020603050405020304" pitchFamily="18" charset="0"/>
                <a:ea typeface="宋体" panose="02010600030101010101" pitchFamily="2" charset="-122"/>
                <a:cs typeface="Times New Roman" panose="02020603050405020304" pitchFamily="18" charset="0"/>
              </a:rPr>
              <a:t> </a:t>
            </a:r>
            <a:r>
              <a:rPr lang="en-US" altLang="zh-CN" sz="2400" b="1" i="1" dirty="0" err="1">
                <a:solidFill>
                  <a:prstClr val="black">
                    <a:lumMod val="85000"/>
                    <a:lumOff val="15000"/>
                  </a:prstClr>
                </a:solidFill>
                <a:latin typeface="Times New Roman" panose="02020603050405020304" pitchFamily="18" charset="0"/>
                <a:ea typeface="宋体" panose="02010600030101010101" pitchFamily="2" charset="-122"/>
                <a:cs typeface="Times New Roman" panose="02020603050405020304" pitchFamily="18" charset="0"/>
              </a:rPr>
              <a:t>chịu</a:t>
            </a:r>
            <a:r>
              <a:rPr lang="en-US" altLang="zh-CN" sz="2400" b="1" i="1" dirty="0">
                <a:solidFill>
                  <a:prstClr val="black">
                    <a:lumMod val="85000"/>
                    <a:lumOff val="15000"/>
                  </a:prstClr>
                </a:solidFill>
                <a:latin typeface="Times New Roman" panose="02020603050405020304" pitchFamily="18" charset="0"/>
                <a:ea typeface="宋体" panose="02010600030101010101" pitchFamily="2" charset="-122"/>
                <a:cs typeface="Times New Roman" panose="02020603050405020304" pitchFamily="18" charset="0"/>
              </a:rPr>
              <a:t> </a:t>
            </a:r>
            <a:r>
              <a:rPr lang="en-US" altLang="zh-CN" sz="2400" b="1" i="1" dirty="0" err="1">
                <a:solidFill>
                  <a:prstClr val="black">
                    <a:lumMod val="85000"/>
                    <a:lumOff val="15000"/>
                  </a:prstClr>
                </a:solidFill>
                <a:latin typeface="Times New Roman" panose="02020603050405020304" pitchFamily="18" charset="0"/>
                <a:ea typeface="宋体" panose="02010600030101010101" pitchFamily="2" charset="-122"/>
                <a:cs typeface="Times New Roman" panose="02020603050405020304" pitchFamily="18" charset="0"/>
              </a:rPr>
              <a:t>được</a:t>
            </a:r>
            <a:r>
              <a:rPr lang="en-US" altLang="zh-CN" sz="2400" b="1" i="1" dirty="0">
                <a:solidFill>
                  <a:prstClr val="black">
                    <a:lumMod val="85000"/>
                    <a:lumOff val="15000"/>
                  </a:prstClr>
                </a:solidFill>
                <a:latin typeface="Times New Roman" panose="02020603050405020304" pitchFamily="18" charset="0"/>
                <a:ea typeface="宋体" panose="02010600030101010101" pitchFamily="2" charset="-122"/>
                <a:cs typeface="Times New Roman" panose="02020603050405020304" pitchFamily="18" charset="0"/>
              </a:rPr>
              <a:t> </a:t>
            </a:r>
          </a:p>
        </p:txBody>
      </p:sp>
      <p:sp>
        <p:nvSpPr>
          <p:cNvPr id="52" name="TextBox 51"/>
          <p:cNvSpPr txBox="1"/>
          <p:nvPr/>
        </p:nvSpPr>
        <p:spPr>
          <a:xfrm>
            <a:off x="1399310" y="5452385"/>
            <a:ext cx="2951198" cy="830997"/>
          </a:xfrm>
          <a:prstGeom prst="rect">
            <a:avLst/>
          </a:prstGeom>
          <a:noFill/>
        </p:spPr>
        <p:txBody>
          <a:bodyPr wrap="square" rtlCol="0">
            <a:spAutoFit/>
          </a:bodyPr>
          <a:lstStyle/>
          <a:p>
            <a:pPr defTabSz="1219170"/>
            <a:r>
              <a:rPr lang="en-US" altLang="zh-CN" sz="2400" b="1" i="1" dirty="0" err="1">
                <a:solidFill>
                  <a:prstClr val="black">
                    <a:lumMod val="85000"/>
                    <a:lumOff val="15000"/>
                  </a:prstClr>
                </a:solidFill>
                <a:latin typeface="Times New Roman" panose="02020603050405020304" pitchFamily="18" charset="0"/>
                <a:ea typeface="宋体" panose="02010600030101010101" pitchFamily="2" charset="-122"/>
                <a:cs typeface="Times New Roman" panose="02020603050405020304" pitchFamily="18" charset="0"/>
              </a:rPr>
              <a:t>Từng</a:t>
            </a:r>
            <a:r>
              <a:rPr lang="en-US" altLang="zh-CN" sz="2400" b="1" i="1" dirty="0">
                <a:solidFill>
                  <a:prstClr val="black">
                    <a:lumMod val="85000"/>
                    <a:lumOff val="15000"/>
                  </a:prstClr>
                </a:solidFill>
                <a:latin typeface="Times New Roman" panose="02020603050405020304" pitchFamily="18" charset="0"/>
                <a:ea typeface="宋体" panose="02010600030101010101" pitchFamily="2" charset="-122"/>
                <a:cs typeface="Times New Roman" panose="02020603050405020304" pitchFamily="18" charset="0"/>
              </a:rPr>
              <a:t> </a:t>
            </a:r>
            <a:r>
              <a:rPr lang="en-US" altLang="zh-CN" sz="2400" b="1" i="1" dirty="0" err="1">
                <a:solidFill>
                  <a:prstClr val="black">
                    <a:lumMod val="85000"/>
                    <a:lumOff val="15000"/>
                  </a:prstClr>
                </a:solidFill>
                <a:latin typeface="Times New Roman" panose="02020603050405020304" pitchFamily="18" charset="0"/>
                <a:ea typeface="宋体" panose="02010600030101010101" pitchFamily="2" charset="-122"/>
                <a:cs typeface="Times New Roman" panose="02020603050405020304" pitchFamily="18" charset="0"/>
              </a:rPr>
              <a:t>nghe</a:t>
            </a:r>
            <a:r>
              <a:rPr lang="en-US" altLang="zh-CN" sz="2400" b="1" i="1" dirty="0">
                <a:solidFill>
                  <a:prstClr val="black">
                    <a:lumMod val="85000"/>
                    <a:lumOff val="15000"/>
                  </a:prstClr>
                </a:solidFill>
                <a:latin typeface="Times New Roman" panose="02020603050405020304" pitchFamily="18" charset="0"/>
                <a:ea typeface="宋体" panose="02010600030101010101" pitchFamily="2" charset="-122"/>
                <a:cs typeface="Times New Roman" panose="02020603050405020304" pitchFamily="18" charset="0"/>
              </a:rPr>
              <a:t>….</a:t>
            </a:r>
            <a:r>
              <a:rPr lang="en-US" altLang="zh-CN" sz="2400" b="1" i="1" dirty="0" err="1">
                <a:solidFill>
                  <a:prstClr val="black">
                    <a:lumMod val="85000"/>
                    <a:lumOff val="15000"/>
                  </a:prstClr>
                </a:solidFill>
                <a:latin typeface="Times New Roman" panose="02020603050405020304" pitchFamily="18" charset="0"/>
                <a:ea typeface="宋体" panose="02010600030101010101" pitchFamily="2" charset="-122"/>
                <a:cs typeface="Times New Roman" panose="02020603050405020304" pitchFamily="18" charset="0"/>
              </a:rPr>
              <a:t>chứng</a:t>
            </a:r>
            <a:r>
              <a:rPr lang="en-US" altLang="zh-CN" sz="2400" b="1" i="1" dirty="0">
                <a:solidFill>
                  <a:prstClr val="black">
                    <a:lumMod val="85000"/>
                    <a:lumOff val="15000"/>
                  </a:prstClr>
                </a:solidFill>
                <a:latin typeface="Times New Roman" panose="02020603050405020304" pitchFamily="18" charset="0"/>
                <a:ea typeface="宋体" panose="02010600030101010101" pitchFamily="2" charset="-122"/>
                <a:cs typeface="Times New Roman" panose="02020603050405020304" pitchFamily="18" charset="0"/>
              </a:rPr>
              <a:t> </a:t>
            </a:r>
            <a:r>
              <a:rPr lang="en-US" altLang="zh-CN" sz="2400" b="1" i="1" dirty="0" err="1">
                <a:solidFill>
                  <a:prstClr val="black">
                    <a:lumMod val="85000"/>
                    <a:lumOff val="15000"/>
                  </a:prstClr>
                </a:solidFill>
                <a:latin typeface="Times New Roman" panose="02020603050405020304" pitchFamily="18" charset="0"/>
                <a:ea typeface="宋体" panose="02010600030101010101" pitchFamily="2" charset="-122"/>
                <a:cs typeface="Times New Roman" panose="02020603050405020304" pitchFamily="18" charset="0"/>
              </a:rPr>
              <a:t>cớ</a:t>
            </a:r>
            <a:r>
              <a:rPr lang="en-US" altLang="zh-CN" sz="2400" b="1" i="1" dirty="0">
                <a:solidFill>
                  <a:prstClr val="black">
                    <a:lumMod val="85000"/>
                    <a:lumOff val="15000"/>
                  </a:prstClr>
                </a:solidFill>
                <a:latin typeface="Times New Roman" panose="02020603050405020304" pitchFamily="18" charset="0"/>
                <a:ea typeface="宋体" panose="02010600030101010101" pitchFamily="2" charset="-122"/>
                <a:cs typeface="Times New Roman" panose="02020603050405020304" pitchFamily="18" charset="0"/>
              </a:rPr>
              <a:t> </a:t>
            </a:r>
            <a:r>
              <a:rPr lang="en-US" altLang="zh-CN" sz="2400" b="1" i="1" dirty="0" err="1">
                <a:solidFill>
                  <a:prstClr val="black">
                    <a:lumMod val="85000"/>
                    <a:lumOff val="15000"/>
                  </a:prstClr>
                </a:solidFill>
                <a:latin typeface="Times New Roman" panose="02020603050405020304" pitchFamily="18" charset="0"/>
                <a:ea typeface="宋体" panose="02010600030101010101" pitchFamily="2" charset="-122"/>
                <a:cs typeface="Times New Roman" panose="02020603050405020304" pitchFamily="18" charset="0"/>
              </a:rPr>
              <a:t>còn</a:t>
            </a:r>
            <a:r>
              <a:rPr lang="en-US" altLang="zh-CN" sz="2400" b="1" i="1" dirty="0">
                <a:solidFill>
                  <a:prstClr val="black">
                    <a:lumMod val="85000"/>
                    <a:lumOff val="15000"/>
                  </a:prstClr>
                </a:solidFill>
                <a:latin typeface="Times New Roman" panose="02020603050405020304" pitchFamily="18" charset="0"/>
                <a:ea typeface="宋体" panose="02010600030101010101" pitchFamily="2" charset="-122"/>
                <a:cs typeface="Times New Roman" panose="02020603050405020304" pitchFamily="18" charset="0"/>
              </a:rPr>
              <a:t> </a:t>
            </a:r>
            <a:r>
              <a:rPr lang="en-US" altLang="zh-CN" sz="2400" b="1" i="1" dirty="0" err="1">
                <a:solidFill>
                  <a:prstClr val="black">
                    <a:lumMod val="85000"/>
                    <a:lumOff val="15000"/>
                  </a:prstClr>
                </a:solidFill>
                <a:latin typeface="Times New Roman" panose="02020603050405020304" pitchFamily="18" charset="0"/>
                <a:ea typeface="宋体" panose="02010600030101010101" pitchFamily="2" charset="-122"/>
                <a:cs typeface="Times New Roman" panose="02020603050405020304" pitchFamily="18" charset="0"/>
              </a:rPr>
              <a:t>ghi</a:t>
            </a:r>
            <a:endParaRPr lang="en-US" altLang="zh-CN" sz="2400" b="1" i="1" dirty="0">
              <a:solidFill>
                <a:prstClr val="black">
                  <a:lumMod val="85000"/>
                  <a:lumOff val="15000"/>
                </a:prstClr>
              </a:solidFill>
              <a:latin typeface="Times New Roman" panose="02020603050405020304" pitchFamily="18" charset="0"/>
              <a:ea typeface="宋体" panose="02010600030101010101" pitchFamily="2" charset="-122"/>
              <a:cs typeface="Times New Roman" panose="02020603050405020304" pitchFamily="18" charset="0"/>
            </a:endParaRPr>
          </a:p>
        </p:txBody>
      </p:sp>
      <p:sp>
        <p:nvSpPr>
          <p:cNvPr id="53" name="TextBox 52"/>
          <p:cNvSpPr txBox="1"/>
          <p:nvPr/>
        </p:nvSpPr>
        <p:spPr>
          <a:xfrm>
            <a:off x="6077615" y="3105397"/>
            <a:ext cx="2584119" cy="830997"/>
          </a:xfrm>
          <a:prstGeom prst="rect">
            <a:avLst/>
          </a:prstGeom>
          <a:noFill/>
        </p:spPr>
        <p:txBody>
          <a:bodyPr wrap="square" rtlCol="0">
            <a:spAutoFit/>
          </a:bodyPr>
          <a:lstStyle/>
          <a:p>
            <a:pPr algn="ctr" defTabSz="1219170"/>
            <a:r>
              <a:rPr lang="en-US" altLang="zh-CN" sz="2400" b="1" i="1" dirty="0">
                <a:solidFill>
                  <a:prstClr val="black">
                    <a:lumMod val="85000"/>
                    <a:lumOff val="15000"/>
                  </a:prstClr>
                </a:solidFill>
                <a:latin typeface="Times New Roman" panose="02020603050405020304" pitchFamily="18" charset="0"/>
                <a:ea typeface="宋体" panose="02010600030101010101" pitchFamily="2" charset="-122"/>
                <a:cs typeface="Times New Roman" panose="02020603050405020304" pitchFamily="18" charset="0"/>
              </a:rPr>
              <a:t>Ta </a:t>
            </a:r>
            <a:r>
              <a:rPr lang="en-US" altLang="zh-CN" sz="2400" b="1" i="1" dirty="0" err="1">
                <a:solidFill>
                  <a:prstClr val="black">
                    <a:lumMod val="85000"/>
                    <a:lumOff val="15000"/>
                  </a:prstClr>
                </a:solidFill>
                <a:latin typeface="Times New Roman" panose="02020603050405020304" pitchFamily="18" charset="0"/>
                <a:ea typeface="宋体" panose="02010600030101010101" pitchFamily="2" charset="-122"/>
                <a:cs typeface="Times New Roman" panose="02020603050405020304" pitchFamily="18" charset="0"/>
              </a:rPr>
              <a:t>đây</a:t>
            </a:r>
            <a:r>
              <a:rPr lang="en-US" altLang="zh-CN" sz="2400" b="1" i="1" dirty="0">
                <a:solidFill>
                  <a:prstClr val="black">
                    <a:lumMod val="85000"/>
                    <a:lumOff val="15000"/>
                  </a:prstClr>
                </a:solidFill>
                <a:latin typeface="Times New Roman" panose="02020603050405020304" pitchFamily="18" charset="0"/>
                <a:ea typeface="宋体" panose="02010600030101010101" pitchFamily="2" charset="-122"/>
                <a:cs typeface="Times New Roman" panose="02020603050405020304" pitchFamily="18" charset="0"/>
              </a:rPr>
              <a:t>….</a:t>
            </a:r>
            <a:r>
              <a:rPr lang="en-US" altLang="zh-CN" sz="2400" b="1" i="1" dirty="0" err="1">
                <a:solidFill>
                  <a:prstClr val="black">
                    <a:lumMod val="85000"/>
                    <a:lumOff val="15000"/>
                  </a:prstClr>
                </a:solidFill>
                <a:latin typeface="Times New Roman" panose="02020603050405020304" pitchFamily="18" charset="0"/>
                <a:ea typeface="宋体" panose="02010600030101010101" pitchFamily="2" charset="-122"/>
                <a:cs typeface="Times New Roman" panose="02020603050405020304" pitchFamily="18" charset="0"/>
              </a:rPr>
              <a:t>cũng</a:t>
            </a:r>
            <a:r>
              <a:rPr lang="en-US" altLang="zh-CN" sz="2400" b="1" i="1" dirty="0">
                <a:solidFill>
                  <a:prstClr val="black">
                    <a:lumMod val="85000"/>
                    <a:lumOff val="15000"/>
                  </a:prstClr>
                </a:solidFill>
                <a:latin typeface="Times New Roman" panose="02020603050405020304" pitchFamily="18" charset="0"/>
                <a:ea typeface="宋体" panose="02010600030101010101" pitchFamily="2" charset="-122"/>
                <a:cs typeface="Times New Roman" panose="02020603050405020304" pitchFamily="18" charset="0"/>
              </a:rPr>
              <a:t> </a:t>
            </a:r>
            <a:r>
              <a:rPr lang="en-US" altLang="zh-CN" sz="2400" b="1" i="1" dirty="0" err="1">
                <a:solidFill>
                  <a:prstClr val="black">
                    <a:lumMod val="85000"/>
                    <a:lumOff val="15000"/>
                  </a:prstClr>
                </a:solidFill>
                <a:latin typeface="Times New Roman" panose="02020603050405020304" pitchFamily="18" charset="0"/>
                <a:ea typeface="宋体" panose="02010600030101010101" pitchFamily="2" charset="-122"/>
                <a:cs typeface="Times New Roman" panose="02020603050405020304" pitchFamily="18" charset="0"/>
              </a:rPr>
              <a:t>là</a:t>
            </a:r>
            <a:r>
              <a:rPr lang="en-US" altLang="zh-CN" sz="2400" b="1" i="1" dirty="0">
                <a:solidFill>
                  <a:prstClr val="black">
                    <a:lumMod val="85000"/>
                    <a:lumOff val="15000"/>
                  </a:prstClr>
                </a:solidFill>
                <a:latin typeface="Times New Roman" panose="02020603050405020304" pitchFamily="18" charset="0"/>
                <a:ea typeface="宋体" panose="02010600030101010101" pitchFamily="2" charset="-122"/>
                <a:cs typeface="Times New Roman" panose="02020603050405020304" pitchFamily="18" charset="0"/>
              </a:rPr>
              <a:t> </a:t>
            </a:r>
            <a:r>
              <a:rPr lang="en-US" altLang="zh-CN" sz="2400" b="1" i="1" dirty="0" err="1">
                <a:solidFill>
                  <a:prstClr val="black">
                    <a:lumMod val="85000"/>
                    <a:lumOff val="15000"/>
                  </a:prstClr>
                </a:solidFill>
                <a:latin typeface="Times New Roman" panose="02020603050405020304" pitchFamily="18" charset="0"/>
                <a:ea typeface="宋体" panose="02010600030101010101" pitchFamily="2" charset="-122"/>
                <a:cs typeface="Times New Roman" panose="02020603050405020304" pitchFamily="18" charset="0"/>
              </a:rPr>
              <a:t>chưa</a:t>
            </a:r>
            <a:r>
              <a:rPr lang="en-US" altLang="zh-CN" sz="2400" b="1" i="1" dirty="0">
                <a:solidFill>
                  <a:prstClr val="black">
                    <a:lumMod val="85000"/>
                    <a:lumOff val="15000"/>
                  </a:prstClr>
                </a:solidFill>
                <a:latin typeface="Times New Roman" panose="02020603050405020304" pitchFamily="18" charset="0"/>
                <a:ea typeface="宋体" panose="02010600030101010101" pitchFamily="2" charset="-122"/>
                <a:cs typeface="Times New Roman" panose="02020603050405020304" pitchFamily="18" charset="0"/>
              </a:rPr>
              <a:t> </a:t>
            </a:r>
            <a:r>
              <a:rPr lang="en-US" altLang="zh-CN" sz="2400" b="1" i="1" dirty="0" err="1">
                <a:solidFill>
                  <a:prstClr val="black">
                    <a:lumMod val="85000"/>
                    <a:lumOff val="15000"/>
                  </a:prstClr>
                </a:solidFill>
                <a:latin typeface="Times New Roman" panose="02020603050405020304" pitchFamily="18" charset="0"/>
                <a:ea typeface="宋体" panose="02010600030101010101" pitchFamily="2" charset="-122"/>
                <a:cs typeface="Times New Roman" panose="02020603050405020304" pitchFamily="18" charset="0"/>
              </a:rPr>
              <a:t>thấy</a:t>
            </a:r>
            <a:r>
              <a:rPr lang="en-US" altLang="zh-CN" sz="2400" b="1" i="1" dirty="0">
                <a:solidFill>
                  <a:prstClr val="black">
                    <a:lumMod val="85000"/>
                    <a:lumOff val="15000"/>
                  </a:prstClr>
                </a:solidFill>
                <a:latin typeface="Times New Roman" panose="02020603050405020304" pitchFamily="18" charset="0"/>
                <a:ea typeface="宋体" panose="02010600030101010101" pitchFamily="2" charset="-122"/>
                <a:cs typeface="Times New Roman" panose="02020603050405020304" pitchFamily="18" charset="0"/>
              </a:rPr>
              <a:t> </a:t>
            </a:r>
            <a:r>
              <a:rPr lang="en-US" altLang="zh-CN" sz="2400" b="1" i="1" dirty="0" err="1">
                <a:solidFill>
                  <a:prstClr val="black">
                    <a:lumMod val="85000"/>
                    <a:lumOff val="15000"/>
                  </a:prstClr>
                </a:solidFill>
                <a:latin typeface="Times New Roman" panose="02020603050405020304" pitchFamily="18" charset="0"/>
                <a:ea typeface="宋体" panose="02010600030101010101" pitchFamily="2" charset="-122"/>
                <a:cs typeface="Times New Roman" panose="02020603050405020304" pitchFamily="18" charset="0"/>
              </a:rPr>
              <a:t>xưa</a:t>
            </a:r>
            <a:r>
              <a:rPr lang="en-US" altLang="zh-CN" sz="2400" b="1" i="1" dirty="0">
                <a:solidFill>
                  <a:prstClr val="black">
                    <a:lumMod val="85000"/>
                    <a:lumOff val="15000"/>
                  </a:prstClr>
                </a:solidFill>
                <a:latin typeface="Times New Roman" panose="02020603050405020304" pitchFamily="18" charset="0"/>
                <a:ea typeface="宋体" panose="02010600030101010101" pitchFamily="2" charset="-122"/>
                <a:cs typeface="Times New Roman" panose="02020603050405020304" pitchFamily="18" charset="0"/>
              </a:rPr>
              <a:t> nay</a:t>
            </a:r>
          </a:p>
        </p:txBody>
      </p:sp>
      <p:sp>
        <p:nvSpPr>
          <p:cNvPr id="54" name="TextBox 53"/>
          <p:cNvSpPr txBox="1"/>
          <p:nvPr/>
        </p:nvSpPr>
        <p:spPr>
          <a:xfrm>
            <a:off x="8880310" y="1291598"/>
            <a:ext cx="2949085" cy="830997"/>
          </a:xfrm>
          <a:prstGeom prst="rect">
            <a:avLst/>
          </a:prstGeom>
          <a:noFill/>
        </p:spPr>
        <p:txBody>
          <a:bodyPr wrap="square" rtlCol="0">
            <a:spAutoFit/>
          </a:bodyPr>
          <a:lstStyle/>
          <a:p>
            <a:pPr algn="ctr" defTabSz="1219170"/>
            <a:r>
              <a:rPr lang="en-US" altLang="zh-CN" sz="2400" b="1" i="1" dirty="0" err="1">
                <a:solidFill>
                  <a:prstClr val="black">
                    <a:lumMod val="85000"/>
                    <a:lumOff val="15000"/>
                  </a:prstClr>
                </a:solidFill>
                <a:latin typeface="Times New Roman" panose="02020603050405020304" pitchFamily="18" charset="0"/>
                <a:ea typeface="宋体" panose="02010600030101010101" pitchFamily="2" charset="-122"/>
                <a:cs typeface="Times New Roman" panose="02020603050405020304" pitchFamily="18" charset="0"/>
              </a:rPr>
              <a:t>Xã</a:t>
            </a:r>
            <a:r>
              <a:rPr lang="en-US" altLang="zh-CN" sz="2400" b="1" i="1" dirty="0">
                <a:solidFill>
                  <a:prstClr val="black">
                    <a:lumMod val="85000"/>
                    <a:lumOff val="15000"/>
                  </a:prstClr>
                </a:solidFill>
                <a:latin typeface="Times New Roman" panose="02020603050405020304" pitchFamily="18" charset="0"/>
                <a:ea typeface="宋体" panose="02010600030101010101" pitchFamily="2" charset="-122"/>
                <a:cs typeface="Times New Roman" panose="02020603050405020304" pitchFamily="18" charset="0"/>
              </a:rPr>
              <a:t> </a:t>
            </a:r>
            <a:r>
              <a:rPr lang="en-US" altLang="zh-CN" sz="2400" b="1" i="1" dirty="0" err="1">
                <a:solidFill>
                  <a:prstClr val="black">
                    <a:lumMod val="85000"/>
                    <a:lumOff val="15000"/>
                  </a:prstClr>
                </a:solidFill>
                <a:latin typeface="Times New Roman" panose="02020603050405020304" pitchFamily="18" charset="0"/>
                <a:ea typeface="宋体" panose="02010600030101010101" pitchFamily="2" charset="-122"/>
                <a:cs typeface="Times New Roman" panose="02020603050405020304" pitchFamily="18" charset="0"/>
              </a:rPr>
              <a:t>tắc</a:t>
            </a:r>
            <a:r>
              <a:rPr lang="en-US" altLang="zh-CN" sz="2400" b="1" i="1" dirty="0">
                <a:solidFill>
                  <a:prstClr val="black">
                    <a:lumMod val="85000"/>
                    <a:lumOff val="15000"/>
                  </a:prstClr>
                </a:solidFill>
                <a:latin typeface="Times New Roman" panose="02020603050405020304" pitchFamily="18" charset="0"/>
                <a:ea typeface="宋体" panose="02010600030101010101" pitchFamily="2" charset="-122"/>
                <a:cs typeface="Times New Roman" panose="02020603050405020304" pitchFamily="18" charset="0"/>
              </a:rPr>
              <a:t> </a:t>
            </a:r>
            <a:r>
              <a:rPr lang="en-US" altLang="zh-CN" sz="2400" b="1" i="1" dirty="0" err="1">
                <a:solidFill>
                  <a:prstClr val="black">
                    <a:lumMod val="85000"/>
                    <a:lumOff val="15000"/>
                  </a:prstClr>
                </a:solidFill>
                <a:latin typeface="Times New Roman" panose="02020603050405020304" pitchFamily="18" charset="0"/>
                <a:ea typeface="宋体" panose="02010600030101010101" pitchFamily="2" charset="-122"/>
                <a:cs typeface="Times New Roman" panose="02020603050405020304" pitchFamily="18" charset="0"/>
              </a:rPr>
              <a:t>từ</a:t>
            </a:r>
            <a:r>
              <a:rPr lang="en-US" altLang="zh-CN" sz="2400" b="1" i="1" dirty="0">
                <a:solidFill>
                  <a:prstClr val="black">
                    <a:lumMod val="85000"/>
                    <a:lumOff val="15000"/>
                  </a:prstClr>
                </a:solidFill>
                <a:latin typeface="Times New Roman" panose="02020603050405020304" pitchFamily="18" charset="0"/>
                <a:ea typeface="宋体" panose="02010600030101010101" pitchFamily="2" charset="-122"/>
                <a:cs typeface="Times New Roman" panose="02020603050405020304" pitchFamily="18" charset="0"/>
              </a:rPr>
              <a:t> nay </a:t>
            </a:r>
            <a:r>
              <a:rPr lang="en-US" altLang="zh-CN" sz="2400" b="1" i="1" dirty="0" err="1">
                <a:solidFill>
                  <a:prstClr val="black">
                    <a:lumMod val="85000"/>
                    <a:lumOff val="15000"/>
                  </a:prstClr>
                </a:solidFill>
                <a:latin typeface="Times New Roman" panose="02020603050405020304" pitchFamily="18" charset="0"/>
                <a:ea typeface="宋体" panose="02010600030101010101" pitchFamily="2" charset="-122"/>
                <a:cs typeface="Times New Roman" panose="02020603050405020304" pitchFamily="18" charset="0"/>
              </a:rPr>
              <a:t>vững</a:t>
            </a:r>
            <a:r>
              <a:rPr lang="en-US" altLang="zh-CN" sz="2400" b="1" i="1" dirty="0">
                <a:solidFill>
                  <a:prstClr val="black">
                    <a:lumMod val="85000"/>
                    <a:lumOff val="15000"/>
                  </a:prstClr>
                </a:solidFill>
                <a:latin typeface="Times New Roman" panose="02020603050405020304" pitchFamily="18" charset="0"/>
                <a:ea typeface="宋体" panose="02010600030101010101" pitchFamily="2" charset="-122"/>
                <a:cs typeface="Times New Roman" panose="02020603050405020304" pitchFamily="18" charset="0"/>
              </a:rPr>
              <a:t> </a:t>
            </a:r>
            <a:r>
              <a:rPr lang="en-US" altLang="zh-CN" sz="2400" b="1" i="1" dirty="0" err="1">
                <a:solidFill>
                  <a:prstClr val="black">
                    <a:lumMod val="85000"/>
                    <a:lumOff val="15000"/>
                  </a:prstClr>
                </a:solidFill>
                <a:latin typeface="Times New Roman" panose="02020603050405020304" pitchFamily="18" charset="0"/>
                <a:ea typeface="宋体" panose="02010600030101010101" pitchFamily="2" charset="-122"/>
                <a:cs typeface="Times New Roman" panose="02020603050405020304" pitchFamily="18" charset="0"/>
              </a:rPr>
              <a:t>bền</a:t>
            </a:r>
            <a:r>
              <a:rPr lang="en-US" altLang="zh-CN" sz="2400" b="1" i="1" dirty="0">
                <a:solidFill>
                  <a:prstClr val="black">
                    <a:lumMod val="85000"/>
                    <a:lumOff val="15000"/>
                  </a:prstClr>
                </a:solidFill>
                <a:latin typeface="Times New Roman" panose="02020603050405020304" pitchFamily="18" charset="0"/>
                <a:ea typeface="宋体" panose="02010600030101010101" pitchFamily="2" charset="-122"/>
                <a:cs typeface="Times New Roman" panose="02020603050405020304" pitchFamily="18" charset="0"/>
              </a:rPr>
              <a:t>… Ai </a:t>
            </a:r>
            <a:r>
              <a:rPr lang="en-US" altLang="zh-CN" sz="2400" b="1" i="1" dirty="0" err="1">
                <a:solidFill>
                  <a:prstClr val="black">
                    <a:lumMod val="85000"/>
                    <a:lumOff val="15000"/>
                  </a:prstClr>
                </a:solidFill>
                <a:latin typeface="Times New Roman" panose="02020603050405020304" pitchFamily="18" charset="0"/>
                <a:ea typeface="宋体" panose="02010600030101010101" pitchFamily="2" charset="-122"/>
                <a:cs typeface="Times New Roman" panose="02020603050405020304" pitchFamily="18" charset="0"/>
              </a:rPr>
              <a:t>nấy</a:t>
            </a:r>
            <a:r>
              <a:rPr lang="en-US" altLang="zh-CN" sz="2400" b="1" i="1" dirty="0">
                <a:solidFill>
                  <a:prstClr val="black">
                    <a:lumMod val="85000"/>
                    <a:lumOff val="15000"/>
                  </a:prstClr>
                </a:solidFill>
                <a:latin typeface="Times New Roman" panose="02020603050405020304" pitchFamily="18" charset="0"/>
                <a:ea typeface="宋体" panose="02010600030101010101" pitchFamily="2" charset="-122"/>
                <a:cs typeface="Times New Roman" panose="02020603050405020304" pitchFamily="18" charset="0"/>
              </a:rPr>
              <a:t> </a:t>
            </a:r>
            <a:r>
              <a:rPr lang="en-US" altLang="zh-CN" sz="2400" b="1" i="1" dirty="0" err="1">
                <a:solidFill>
                  <a:prstClr val="black">
                    <a:lumMod val="85000"/>
                    <a:lumOff val="15000"/>
                  </a:prstClr>
                </a:solidFill>
                <a:latin typeface="Times New Roman" panose="02020603050405020304" pitchFamily="18" charset="0"/>
                <a:ea typeface="宋体" panose="02010600030101010101" pitchFamily="2" charset="-122"/>
                <a:cs typeface="Times New Roman" panose="02020603050405020304" pitchFamily="18" charset="0"/>
              </a:rPr>
              <a:t>đều</a:t>
            </a:r>
            <a:r>
              <a:rPr lang="en-US" altLang="zh-CN" sz="2400" b="1" i="1" dirty="0">
                <a:solidFill>
                  <a:prstClr val="black">
                    <a:lumMod val="85000"/>
                    <a:lumOff val="15000"/>
                  </a:prstClr>
                </a:solidFill>
                <a:latin typeface="Times New Roman" panose="02020603050405020304" pitchFamily="18" charset="0"/>
                <a:ea typeface="宋体" panose="02010600030101010101" pitchFamily="2" charset="-122"/>
                <a:cs typeface="Times New Roman" panose="02020603050405020304" pitchFamily="18" charset="0"/>
              </a:rPr>
              <a:t> hay</a:t>
            </a:r>
          </a:p>
        </p:txBody>
      </p:sp>
      <p:sp>
        <p:nvSpPr>
          <p:cNvPr id="4" name="标题 3">
            <a:extLst>
              <a:ext uri="{FF2B5EF4-FFF2-40B4-BE49-F238E27FC236}">
                <a16:creationId xmlns:a16="http://schemas.microsoft.com/office/drawing/2014/main" xmlns="" id="{F2CE4B8B-BE8C-4142-AB0B-3397416D336D}"/>
              </a:ext>
            </a:extLst>
          </p:cNvPr>
          <p:cNvSpPr>
            <a:spLocks noGrp="1"/>
          </p:cNvSpPr>
          <p:nvPr>
            <p:ph type="title"/>
          </p:nvPr>
        </p:nvSpPr>
        <p:spPr>
          <a:xfrm>
            <a:off x="321600" y="1134675"/>
            <a:ext cx="3700361" cy="613149"/>
          </a:xfrm>
        </p:spPr>
        <p:txBody>
          <a:bodyPr/>
          <a:lstStyle/>
          <a:p>
            <a:r>
              <a:rPr lang="en-US" altLang="zh-CN" sz="3600" b="1" dirty="0" err="1">
                <a:latin typeface="Times New Roman" panose="02020603050405020304" pitchFamily="18" charset="0"/>
                <a:cs typeface="Times New Roman" panose="02020603050405020304" pitchFamily="18" charset="0"/>
              </a:rPr>
              <a:t>Bố</a:t>
            </a:r>
            <a:r>
              <a:rPr lang="en-US" altLang="zh-CN" sz="3600" b="1" dirty="0">
                <a:latin typeface="Times New Roman" panose="02020603050405020304" pitchFamily="18" charset="0"/>
                <a:cs typeface="Times New Roman" panose="02020603050405020304" pitchFamily="18" charset="0"/>
              </a:rPr>
              <a:t> </a:t>
            </a:r>
            <a:r>
              <a:rPr lang="en-US" altLang="zh-CN" sz="3600" b="1" dirty="0" err="1">
                <a:latin typeface="Times New Roman" panose="02020603050405020304" pitchFamily="18" charset="0"/>
                <a:cs typeface="Times New Roman" panose="02020603050405020304" pitchFamily="18" charset="0"/>
              </a:rPr>
              <a:t>cục</a:t>
            </a:r>
            <a:r>
              <a:rPr lang="en-US" altLang="zh-CN" sz="3600" b="1" dirty="0">
                <a:latin typeface="Times New Roman" panose="02020603050405020304" pitchFamily="18" charset="0"/>
                <a:cs typeface="Times New Roman" panose="02020603050405020304" pitchFamily="18" charset="0"/>
              </a:rPr>
              <a:t>: 4 </a:t>
            </a:r>
            <a:r>
              <a:rPr lang="en-US" altLang="zh-CN" sz="3600" b="1" dirty="0" err="1">
                <a:latin typeface="Times New Roman" panose="02020603050405020304" pitchFamily="18" charset="0"/>
                <a:cs typeface="Times New Roman" panose="02020603050405020304" pitchFamily="18" charset="0"/>
              </a:rPr>
              <a:t>phần</a:t>
            </a:r>
            <a:endParaRPr lang="zh-CN" altLang="en-US" sz="3600" b="1" dirty="0">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491141055"/>
      </p:ext>
    </p:extLst>
  </p:cSld>
  <p:clrMapOvr>
    <a:masterClrMapping/>
  </p:clrMapOvr>
  <mc:AlternateContent xmlns:mc="http://schemas.openxmlformats.org/markup-compatibility/2006" xmlns:p14="http://schemas.microsoft.com/office/powerpoint/2010/main">
    <mc:Choice Requires="p14">
      <p:transition spd="slow" p14:dur="2000" advTm="2000"/>
    </mc:Choice>
    <mc:Fallback xmlns="">
      <p:transition spd="slow" advTm="2000"/>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3"/>
                                        </p:tgtEl>
                                        <p:attrNameLst>
                                          <p:attrName>style.visibility</p:attrName>
                                        </p:attrNameLst>
                                      </p:cBhvr>
                                      <p:to>
                                        <p:strVal val="visible"/>
                                      </p:to>
                                    </p:set>
                                    <p:animEffect transition="in" filter="wipe(left)">
                                      <p:cBhvr>
                                        <p:cTn id="7" dur="500"/>
                                        <p:tgtEl>
                                          <p:spTgt spid="33"/>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4"/>
                                        </p:tgtEl>
                                        <p:attrNameLst>
                                          <p:attrName>style.visibility</p:attrName>
                                        </p:attrNameLst>
                                      </p:cBhvr>
                                      <p:to>
                                        <p:strVal val="visible"/>
                                      </p:to>
                                    </p:set>
                                    <p:animEffect transition="in" filter="fade">
                                      <p:cBhvr>
                                        <p:cTn id="11" dur="500"/>
                                        <p:tgtEl>
                                          <p:spTgt spid="34"/>
                                        </p:tgtEl>
                                      </p:cBhvr>
                                    </p:animEffect>
                                  </p:childTnLst>
                                </p:cTn>
                              </p:par>
                            </p:childTnLst>
                          </p:cTn>
                        </p:par>
                      </p:childTnLst>
                    </p:cTn>
                  </p:par>
                  <p:par>
                    <p:cTn id="12" fill="hold">
                      <p:stCondLst>
                        <p:cond delay="indefinite"/>
                      </p:stCondLst>
                      <p:childTnLst>
                        <p:par>
                          <p:cTn id="13" fill="hold">
                            <p:stCondLst>
                              <p:cond delay="0"/>
                            </p:stCondLst>
                            <p:childTnLst>
                              <p:par>
                                <p:cTn id="14" presetID="53" presetClass="entr" presetSubtype="16" fill="hold" nodeType="clickEffect">
                                  <p:stCondLst>
                                    <p:cond delay="0"/>
                                  </p:stCondLst>
                                  <p:childTnLst>
                                    <p:set>
                                      <p:cBhvr>
                                        <p:cTn id="15" dur="1" fill="hold">
                                          <p:stCondLst>
                                            <p:cond delay="0"/>
                                          </p:stCondLst>
                                        </p:cTn>
                                        <p:tgtEl>
                                          <p:spTgt spid="39"/>
                                        </p:tgtEl>
                                        <p:attrNameLst>
                                          <p:attrName>style.visibility</p:attrName>
                                        </p:attrNameLst>
                                      </p:cBhvr>
                                      <p:to>
                                        <p:strVal val="visible"/>
                                      </p:to>
                                    </p:set>
                                    <p:anim calcmode="lin" valueType="num">
                                      <p:cBhvr>
                                        <p:cTn id="16" dur="500" fill="hold"/>
                                        <p:tgtEl>
                                          <p:spTgt spid="39"/>
                                        </p:tgtEl>
                                        <p:attrNameLst>
                                          <p:attrName>ppt_w</p:attrName>
                                        </p:attrNameLst>
                                      </p:cBhvr>
                                      <p:tavLst>
                                        <p:tav tm="0">
                                          <p:val>
                                            <p:fltVal val="0"/>
                                          </p:val>
                                        </p:tav>
                                        <p:tav tm="100000">
                                          <p:val>
                                            <p:strVal val="#ppt_w"/>
                                          </p:val>
                                        </p:tav>
                                      </p:tavLst>
                                    </p:anim>
                                    <p:anim calcmode="lin" valueType="num">
                                      <p:cBhvr>
                                        <p:cTn id="17" dur="500" fill="hold"/>
                                        <p:tgtEl>
                                          <p:spTgt spid="39"/>
                                        </p:tgtEl>
                                        <p:attrNameLst>
                                          <p:attrName>ppt_h</p:attrName>
                                        </p:attrNameLst>
                                      </p:cBhvr>
                                      <p:tavLst>
                                        <p:tav tm="0">
                                          <p:val>
                                            <p:fltVal val="0"/>
                                          </p:val>
                                        </p:tav>
                                        <p:tav tm="100000">
                                          <p:val>
                                            <p:strVal val="#ppt_h"/>
                                          </p:val>
                                        </p:tav>
                                      </p:tavLst>
                                    </p:anim>
                                    <p:animEffect transition="in" filter="fade">
                                      <p:cBhvr>
                                        <p:cTn id="18" dur="500"/>
                                        <p:tgtEl>
                                          <p:spTgt spid="39"/>
                                        </p:tgtEl>
                                      </p:cBhvr>
                                    </p:animEffect>
                                  </p:childTnLst>
                                </p:cTn>
                              </p:par>
                            </p:childTnLst>
                          </p:cTn>
                        </p:par>
                      </p:childTnLst>
                    </p:cTn>
                  </p:par>
                  <p:par>
                    <p:cTn id="19" fill="hold">
                      <p:stCondLst>
                        <p:cond delay="indefinite"/>
                      </p:stCondLst>
                      <p:childTnLst>
                        <p:par>
                          <p:cTn id="20" fill="hold">
                            <p:stCondLst>
                              <p:cond delay="0"/>
                            </p:stCondLst>
                            <p:childTnLst>
                              <p:par>
                                <p:cTn id="21" presetID="14" presetClass="entr" presetSubtype="10" fill="hold" grpId="0" nodeType="clickEffect">
                                  <p:stCondLst>
                                    <p:cond delay="0"/>
                                  </p:stCondLst>
                                  <p:childTnLst>
                                    <p:set>
                                      <p:cBhvr>
                                        <p:cTn id="22" dur="1" fill="hold">
                                          <p:stCondLst>
                                            <p:cond delay="0"/>
                                          </p:stCondLst>
                                        </p:cTn>
                                        <p:tgtEl>
                                          <p:spTgt spid="52"/>
                                        </p:tgtEl>
                                        <p:attrNameLst>
                                          <p:attrName>style.visibility</p:attrName>
                                        </p:attrNameLst>
                                      </p:cBhvr>
                                      <p:to>
                                        <p:strVal val="visible"/>
                                      </p:to>
                                    </p:set>
                                    <p:animEffect transition="in" filter="randombar(horizontal)">
                                      <p:cBhvr>
                                        <p:cTn id="23" dur="500"/>
                                        <p:tgtEl>
                                          <p:spTgt spid="52"/>
                                        </p:tgtEl>
                                      </p:cBhvr>
                                    </p:animEffect>
                                  </p:childTnLst>
                                </p:cTn>
                              </p:par>
                            </p:childTnLst>
                          </p:cTn>
                        </p:par>
                        <p:par>
                          <p:cTn id="24" fill="hold">
                            <p:stCondLst>
                              <p:cond delay="500"/>
                            </p:stCondLst>
                            <p:childTnLst>
                              <p:par>
                                <p:cTn id="25" presetID="10" presetClass="entr" presetSubtype="0" fill="hold" grpId="0" nodeType="afterEffect">
                                  <p:stCondLst>
                                    <p:cond delay="0"/>
                                  </p:stCondLst>
                                  <p:childTnLst>
                                    <p:set>
                                      <p:cBhvr>
                                        <p:cTn id="26" dur="1" fill="hold">
                                          <p:stCondLst>
                                            <p:cond delay="0"/>
                                          </p:stCondLst>
                                        </p:cTn>
                                        <p:tgtEl>
                                          <p:spTgt spid="35"/>
                                        </p:tgtEl>
                                        <p:attrNameLst>
                                          <p:attrName>style.visibility</p:attrName>
                                        </p:attrNameLst>
                                      </p:cBhvr>
                                      <p:to>
                                        <p:strVal val="visible"/>
                                      </p:to>
                                    </p:set>
                                    <p:animEffect transition="in" filter="fade">
                                      <p:cBhvr>
                                        <p:cTn id="27" dur="500"/>
                                        <p:tgtEl>
                                          <p:spTgt spid="35"/>
                                        </p:tgtEl>
                                      </p:cBhvr>
                                    </p:animEffect>
                                  </p:childTnLst>
                                </p:cTn>
                              </p:par>
                            </p:childTnLst>
                          </p:cTn>
                        </p:par>
                      </p:childTnLst>
                    </p:cTn>
                  </p:par>
                  <p:par>
                    <p:cTn id="28" fill="hold">
                      <p:stCondLst>
                        <p:cond delay="indefinite"/>
                      </p:stCondLst>
                      <p:childTnLst>
                        <p:par>
                          <p:cTn id="29" fill="hold">
                            <p:stCondLst>
                              <p:cond delay="0"/>
                            </p:stCondLst>
                            <p:childTnLst>
                              <p:par>
                                <p:cTn id="30" presetID="53" presetClass="entr" presetSubtype="16" fill="hold" nodeType="clickEffect">
                                  <p:stCondLst>
                                    <p:cond delay="0"/>
                                  </p:stCondLst>
                                  <p:childTnLst>
                                    <p:set>
                                      <p:cBhvr>
                                        <p:cTn id="31" dur="1" fill="hold">
                                          <p:stCondLst>
                                            <p:cond delay="0"/>
                                          </p:stCondLst>
                                        </p:cTn>
                                        <p:tgtEl>
                                          <p:spTgt spid="42"/>
                                        </p:tgtEl>
                                        <p:attrNameLst>
                                          <p:attrName>style.visibility</p:attrName>
                                        </p:attrNameLst>
                                      </p:cBhvr>
                                      <p:to>
                                        <p:strVal val="visible"/>
                                      </p:to>
                                    </p:set>
                                    <p:anim calcmode="lin" valueType="num">
                                      <p:cBhvr>
                                        <p:cTn id="32" dur="500" fill="hold"/>
                                        <p:tgtEl>
                                          <p:spTgt spid="42"/>
                                        </p:tgtEl>
                                        <p:attrNameLst>
                                          <p:attrName>ppt_w</p:attrName>
                                        </p:attrNameLst>
                                      </p:cBhvr>
                                      <p:tavLst>
                                        <p:tav tm="0">
                                          <p:val>
                                            <p:fltVal val="0"/>
                                          </p:val>
                                        </p:tav>
                                        <p:tav tm="100000">
                                          <p:val>
                                            <p:strVal val="#ppt_w"/>
                                          </p:val>
                                        </p:tav>
                                      </p:tavLst>
                                    </p:anim>
                                    <p:anim calcmode="lin" valueType="num">
                                      <p:cBhvr>
                                        <p:cTn id="33" dur="500" fill="hold"/>
                                        <p:tgtEl>
                                          <p:spTgt spid="42"/>
                                        </p:tgtEl>
                                        <p:attrNameLst>
                                          <p:attrName>ppt_h</p:attrName>
                                        </p:attrNameLst>
                                      </p:cBhvr>
                                      <p:tavLst>
                                        <p:tav tm="0">
                                          <p:val>
                                            <p:fltVal val="0"/>
                                          </p:val>
                                        </p:tav>
                                        <p:tav tm="100000">
                                          <p:val>
                                            <p:strVal val="#ppt_h"/>
                                          </p:val>
                                        </p:tav>
                                      </p:tavLst>
                                    </p:anim>
                                    <p:animEffect transition="in" filter="fade">
                                      <p:cBhvr>
                                        <p:cTn id="34" dur="500"/>
                                        <p:tgtEl>
                                          <p:spTgt spid="42"/>
                                        </p:tgtEl>
                                      </p:cBhvr>
                                    </p:animEffect>
                                  </p:childTnLst>
                                </p:cTn>
                              </p:par>
                            </p:childTnLst>
                          </p:cTn>
                        </p:par>
                      </p:childTnLst>
                    </p:cTn>
                  </p:par>
                  <p:par>
                    <p:cTn id="35" fill="hold">
                      <p:stCondLst>
                        <p:cond delay="indefinite"/>
                      </p:stCondLst>
                      <p:childTnLst>
                        <p:par>
                          <p:cTn id="36" fill="hold">
                            <p:stCondLst>
                              <p:cond delay="0"/>
                            </p:stCondLst>
                            <p:childTnLst>
                              <p:par>
                                <p:cTn id="37" presetID="14" presetClass="entr" presetSubtype="10" fill="hold" grpId="0" nodeType="clickEffect">
                                  <p:stCondLst>
                                    <p:cond delay="0"/>
                                  </p:stCondLst>
                                  <p:childTnLst>
                                    <p:set>
                                      <p:cBhvr>
                                        <p:cTn id="38" dur="1" fill="hold">
                                          <p:stCondLst>
                                            <p:cond delay="0"/>
                                          </p:stCondLst>
                                        </p:cTn>
                                        <p:tgtEl>
                                          <p:spTgt spid="51"/>
                                        </p:tgtEl>
                                        <p:attrNameLst>
                                          <p:attrName>style.visibility</p:attrName>
                                        </p:attrNameLst>
                                      </p:cBhvr>
                                      <p:to>
                                        <p:strVal val="visible"/>
                                      </p:to>
                                    </p:set>
                                    <p:animEffect transition="in" filter="randombar(horizontal)">
                                      <p:cBhvr>
                                        <p:cTn id="39" dur="500"/>
                                        <p:tgtEl>
                                          <p:spTgt spid="51"/>
                                        </p:tgtEl>
                                      </p:cBhvr>
                                    </p:animEffect>
                                  </p:childTnLst>
                                </p:cTn>
                              </p:par>
                            </p:childTnLst>
                          </p:cTn>
                        </p:par>
                        <p:par>
                          <p:cTn id="40" fill="hold">
                            <p:stCondLst>
                              <p:cond delay="500"/>
                            </p:stCondLst>
                            <p:childTnLst>
                              <p:par>
                                <p:cTn id="41" presetID="10" presetClass="entr" presetSubtype="0" fill="hold" grpId="0" nodeType="afterEffect">
                                  <p:stCondLst>
                                    <p:cond delay="0"/>
                                  </p:stCondLst>
                                  <p:childTnLst>
                                    <p:set>
                                      <p:cBhvr>
                                        <p:cTn id="42" dur="1" fill="hold">
                                          <p:stCondLst>
                                            <p:cond delay="0"/>
                                          </p:stCondLst>
                                        </p:cTn>
                                        <p:tgtEl>
                                          <p:spTgt spid="36"/>
                                        </p:tgtEl>
                                        <p:attrNameLst>
                                          <p:attrName>style.visibility</p:attrName>
                                        </p:attrNameLst>
                                      </p:cBhvr>
                                      <p:to>
                                        <p:strVal val="visible"/>
                                      </p:to>
                                    </p:set>
                                    <p:animEffect transition="in" filter="fade">
                                      <p:cBhvr>
                                        <p:cTn id="43" dur="500"/>
                                        <p:tgtEl>
                                          <p:spTgt spid="36"/>
                                        </p:tgtEl>
                                      </p:cBhvr>
                                    </p:animEffect>
                                  </p:childTnLst>
                                </p:cTn>
                              </p:par>
                            </p:childTnLst>
                          </p:cTn>
                        </p:par>
                      </p:childTnLst>
                    </p:cTn>
                  </p:par>
                  <p:par>
                    <p:cTn id="44" fill="hold">
                      <p:stCondLst>
                        <p:cond delay="indefinite"/>
                      </p:stCondLst>
                      <p:childTnLst>
                        <p:par>
                          <p:cTn id="45" fill="hold">
                            <p:stCondLst>
                              <p:cond delay="0"/>
                            </p:stCondLst>
                            <p:childTnLst>
                              <p:par>
                                <p:cTn id="46" presetID="53" presetClass="entr" presetSubtype="16" fill="hold" nodeType="clickEffect">
                                  <p:stCondLst>
                                    <p:cond delay="0"/>
                                  </p:stCondLst>
                                  <p:childTnLst>
                                    <p:set>
                                      <p:cBhvr>
                                        <p:cTn id="47" dur="1" fill="hold">
                                          <p:stCondLst>
                                            <p:cond delay="0"/>
                                          </p:stCondLst>
                                        </p:cTn>
                                        <p:tgtEl>
                                          <p:spTgt spid="45"/>
                                        </p:tgtEl>
                                        <p:attrNameLst>
                                          <p:attrName>style.visibility</p:attrName>
                                        </p:attrNameLst>
                                      </p:cBhvr>
                                      <p:to>
                                        <p:strVal val="visible"/>
                                      </p:to>
                                    </p:set>
                                    <p:anim calcmode="lin" valueType="num">
                                      <p:cBhvr>
                                        <p:cTn id="48" dur="500" fill="hold"/>
                                        <p:tgtEl>
                                          <p:spTgt spid="45"/>
                                        </p:tgtEl>
                                        <p:attrNameLst>
                                          <p:attrName>ppt_w</p:attrName>
                                        </p:attrNameLst>
                                      </p:cBhvr>
                                      <p:tavLst>
                                        <p:tav tm="0">
                                          <p:val>
                                            <p:fltVal val="0"/>
                                          </p:val>
                                        </p:tav>
                                        <p:tav tm="100000">
                                          <p:val>
                                            <p:strVal val="#ppt_w"/>
                                          </p:val>
                                        </p:tav>
                                      </p:tavLst>
                                    </p:anim>
                                    <p:anim calcmode="lin" valueType="num">
                                      <p:cBhvr>
                                        <p:cTn id="49" dur="500" fill="hold"/>
                                        <p:tgtEl>
                                          <p:spTgt spid="45"/>
                                        </p:tgtEl>
                                        <p:attrNameLst>
                                          <p:attrName>ppt_h</p:attrName>
                                        </p:attrNameLst>
                                      </p:cBhvr>
                                      <p:tavLst>
                                        <p:tav tm="0">
                                          <p:val>
                                            <p:fltVal val="0"/>
                                          </p:val>
                                        </p:tav>
                                        <p:tav tm="100000">
                                          <p:val>
                                            <p:strVal val="#ppt_h"/>
                                          </p:val>
                                        </p:tav>
                                      </p:tavLst>
                                    </p:anim>
                                    <p:animEffect transition="in" filter="fade">
                                      <p:cBhvr>
                                        <p:cTn id="50" dur="500"/>
                                        <p:tgtEl>
                                          <p:spTgt spid="45"/>
                                        </p:tgtEl>
                                      </p:cBhvr>
                                    </p:animEffect>
                                  </p:childTnLst>
                                </p:cTn>
                              </p:par>
                            </p:childTnLst>
                          </p:cTn>
                        </p:par>
                      </p:childTnLst>
                    </p:cTn>
                  </p:par>
                  <p:par>
                    <p:cTn id="51" fill="hold">
                      <p:stCondLst>
                        <p:cond delay="indefinite"/>
                      </p:stCondLst>
                      <p:childTnLst>
                        <p:par>
                          <p:cTn id="52" fill="hold">
                            <p:stCondLst>
                              <p:cond delay="0"/>
                            </p:stCondLst>
                            <p:childTnLst>
                              <p:par>
                                <p:cTn id="53" presetID="14" presetClass="entr" presetSubtype="10" fill="hold" grpId="0" nodeType="clickEffect">
                                  <p:stCondLst>
                                    <p:cond delay="0"/>
                                  </p:stCondLst>
                                  <p:childTnLst>
                                    <p:set>
                                      <p:cBhvr>
                                        <p:cTn id="54" dur="1" fill="hold">
                                          <p:stCondLst>
                                            <p:cond delay="0"/>
                                          </p:stCondLst>
                                        </p:cTn>
                                        <p:tgtEl>
                                          <p:spTgt spid="53"/>
                                        </p:tgtEl>
                                        <p:attrNameLst>
                                          <p:attrName>style.visibility</p:attrName>
                                        </p:attrNameLst>
                                      </p:cBhvr>
                                      <p:to>
                                        <p:strVal val="visible"/>
                                      </p:to>
                                    </p:set>
                                    <p:animEffect transition="in" filter="randombar(horizontal)">
                                      <p:cBhvr>
                                        <p:cTn id="55" dur="500"/>
                                        <p:tgtEl>
                                          <p:spTgt spid="53"/>
                                        </p:tgtEl>
                                      </p:cBhvr>
                                    </p:animEffect>
                                  </p:childTnLst>
                                </p:cTn>
                              </p:par>
                            </p:childTnLst>
                          </p:cTn>
                        </p:par>
                        <p:par>
                          <p:cTn id="56" fill="hold">
                            <p:stCondLst>
                              <p:cond delay="500"/>
                            </p:stCondLst>
                            <p:childTnLst>
                              <p:par>
                                <p:cTn id="57" presetID="10" presetClass="entr" presetSubtype="0" fill="hold" grpId="0" nodeType="afterEffect">
                                  <p:stCondLst>
                                    <p:cond delay="0"/>
                                  </p:stCondLst>
                                  <p:childTnLst>
                                    <p:set>
                                      <p:cBhvr>
                                        <p:cTn id="58" dur="1" fill="hold">
                                          <p:stCondLst>
                                            <p:cond delay="0"/>
                                          </p:stCondLst>
                                        </p:cTn>
                                        <p:tgtEl>
                                          <p:spTgt spid="37"/>
                                        </p:tgtEl>
                                        <p:attrNameLst>
                                          <p:attrName>style.visibility</p:attrName>
                                        </p:attrNameLst>
                                      </p:cBhvr>
                                      <p:to>
                                        <p:strVal val="visible"/>
                                      </p:to>
                                    </p:set>
                                    <p:animEffect transition="in" filter="fade">
                                      <p:cBhvr>
                                        <p:cTn id="59" dur="500"/>
                                        <p:tgtEl>
                                          <p:spTgt spid="37"/>
                                        </p:tgtEl>
                                      </p:cBhvr>
                                    </p:animEffect>
                                  </p:childTnLst>
                                </p:cTn>
                              </p:par>
                            </p:childTnLst>
                          </p:cTn>
                        </p:par>
                      </p:childTnLst>
                    </p:cTn>
                  </p:par>
                  <p:par>
                    <p:cTn id="60" fill="hold">
                      <p:stCondLst>
                        <p:cond delay="indefinite"/>
                      </p:stCondLst>
                      <p:childTnLst>
                        <p:par>
                          <p:cTn id="61" fill="hold">
                            <p:stCondLst>
                              <p:cond delay="0"/>
                            </p:stCondLst>
                            <p:childTnLst>
                              <p:par>
                                <p:cTn id="62" presetID="14" presetClass="entr" presetSubtype="10" fill="hold" grpId="0" nodeType="clickEffect">
                                  <p:stCondLst>
                                    <p:cond delay="0"/>
                                  </p:stCondLst>
                                  <p:childTnLst>
                                    <p:set>
                                      <p:cBhvr>
                                        <p:cTn id="63" dur="1" fill="hold">
                                          <p:stCondLst>
                                            <p:cond delay="0"/>
                                          </p:stCondLst>
                                        </p:cTn>
                                        <p:tgtEl>
                                          <p:spTgt spid="54"/>
                                        </p:tgtEl>
                                        <p:attrNameLst>
                                          <p:attrName>style.visibility</p:attrName>
                                        </p:attrNameLst>
                                      </p:cBhvr>
                                      <p:to>
                                        <p:strVal val="visible"/>
                                      </p:to>
                                    </p:set>
                                    <p:animEffect transition="in" filter="randombar(horizontal)">
                                      <p:cBhvr>
                                        <p:cTn id="64" dur="500"/>
                                        <p:tgtEl>
                                          <p:spTgt spid="54"/>
                                        </p:tgtEl>
                                      </p:cBhvr>
                                    </p:animEffect>
                                  </p:childTnLst>
                                </p:cTn>
                              </p:par>
                            </p:childTnLst>
                          </p:cTn>
                        </p:par>
                      </p:childTnLst>
                    </p:cTn>
                  </p:par>
                  <p:par>
                    <p:cTn id="65" fill="hold">
                      <p:stCondLst>
                        <p:cond delay="indefinite"/>
                      </p:stCondLst>
                      <p:childTnLst>
                        <p:par>
                          <p:cTn id="66" fill="hold">
                            <p:stCondLst>
                              <p:cond delay="0"/>
                            </p:stCondLst>
                            <p:childTnLst>
                              <p:par>
                                <p:cTn id="67" presetID="16" presetClass="entr" presetSubtype="21" fill="hold" nodeType="clickEffect">
                                  <p:stCondLst>
                                    <p:cond delay="0"/>
                                  </p:stCondLst>
                                  <p:childTnLst>
                                    <p:set>
                                      <p:cBhvr>
                                        <p:cTn id="68" dur="1" fill="hold">
                                          <p:stCondLst>
                                            <p:cond delay="0"/>
                                          </p:stCondLst>
                                        </p:cTn>
                                        <p:tgtEl>
                                          <p:spTgt spid="27"/>
                                        </p:tgtEl>
                                        <p:attrNameLst>
                                          <p:attrName>style.visibility</p:attrName>
                                        </p:attrNameLst>
                                      </p:cBhvr>
                                      <p:to>
                                        <p:strVal val="visible"/>
                                      </p:to>
                                    </p:set>
                                    <p:animEffect transition="in" filter="barn(inVertical)">
                                      <p:cBhvr>
                                        <p:cTn id="69" dur="500"/>
                                        <p:tgtEl>
                                          <p:spTgt spid="27"/>
                                        </p:tgtEl>
                                      </p:cBhvr>
                                    </p:animEffect>
                                  </p:childTnLst>
                                </p:cTn>
                              </p:par>
                            </p:childTnLst>
                          </p:cTn>
                        </p:par>
                      </p:childTnLst>
                    </p:cTn>
                  </p:par>
                  <p:par>
                    <p:cTn id="70" fill="hold">
                      <p:stCondLst>
                        <p:cond delay="indefinite"/>
                      </p:stCondLst>
                      <p:childTnLst>
                        <p:par>
                          <p:cTn id="71" fill="hold">
                            <p:stCondLst>
                              <p:cond delay="0"/>
                            </p:stCondLst>
                            <p:childTnLst>
                              <p:par>
                                <p:cTn id="72" presetID="53" presetClass="entr" presetSubtype="16" fill="hold" nodeType="clickEffect">
                                  <p:stCondLst>
                                    <p:cond delay="0"/>
                                  </p:stCondLst>
                                  <p:childTnLst>
                                    <p:set>
                                      <p:cBhvr>
                                        <p:cTn id="73" dur="1" fill="hold">
                                          <p:stCondLst>
                                            <p:cond delay="0"/>
                                          </p:stCondLst>
                                        </p:cTn>
                                        <p:tgtEl>
                                          <p:spTgt spid="48"/>
                                        </p:tgtEl>
                                        <p:attrNameLst>
                                          <p:attrName>style.visibility</p:attrName>
                                        </p:attrNameLst>
                                      </p:cBhvr>
                                      <p:to>
                                        <p:strVal val="visible"/>
                                      </p:to>
                                    </p:set>
                                    <p:anim calcmode="lin" valueType="num">
                                      <p:cBhvr>
                                        <p:cTn id="74" dur="500" fill="hold"/>
                                        <p:tgtEl>
                                          <p:spTgt spid="48"/>
                                        </p:tgtEl>
                                        <p:attrNameLst>
                                          <p:attrName>ppt_w</p:attrName>
                                        </p:attrNameLst>
                                      </p:cBhvr>
                                      <p:tavLst>
                                        <p:tav tm="0">
                                          <p:val>
                                            <p:fltVal val="0"/>
                                          </p:val>
                                        </p:tav>
                                        <p:tav tm="100000">
                                          <p:val>
                                            <p:strVal val="#ppt_w"/>
                                          </p:val>
                                        </p:tav>
                                      </p:tavLst>
                                    </p:anim>
                                    <p:anim calcmode="lin" valueType="num">
                                      <p:cBhvr>
                                        <p:cTn id="75" dur="500" fill="hold"/>
                                        <p:tgtEl>
                                          <p:spTgt spid="48"/>
                                        </p:tgtEl>
                                        <p:attrNameLst>
                                          <p:attrName>ppt_h</p:attrName>
                                        </p:attrNameLst>
                                      </p:cBhvr>
                                      <p:tavLst>
                                        <p:tav tm="0">
                                          <p:val>
                                            <p:fltVal val="0"/>
                                          </p:val>
                                        </p:tav>
                                        <p:tav tm="100000">
                                          <p:val>
                                            <p:strVal val="#ppt_h"/>
                                          </p:val>
                                        </p:tav>
                                      </p:tavLst>
                                    </p:anim>
                                    <p:animEffect transition="in" filter="fade">
                                      <p:cBhvr>
                                        <p:cTn id="76" dur="500"/>
                                        <p:tgtEl>
                                          <p:spTgt spid="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 grpId="0" animBg="1"/>
      <p:bldP spid="34" grpId="0" animBg="1"/>
      <p:bldP spid="35" grpId="0" animBg="1"/>
      <p:bldP spid="36" grpId="0" animBg="1"/>
      <p:bldP spid="37" grpId="0" animBg="1"/>
      <p:bldP spid="51" grpId="0"/>
      <p:bldP spid="52" grpId="0"/>
      <p:bldP spid="53" grpId="0"/>
      <p:bldP spid="54" grpId="0"/>
    </p:bldLst>
  </p:timing>
</p:sld>
</file>

<file path=ppt/slides/slide35.xml><?xml version="1.0" encoding="utf-8"?>
<p:sld xmlns:a="http://schemas.openxmlformats.org/drawingml/2006/main" xmlns:r="http://schemas.openxmlformats.org/officeDocument/2006/relationships" xmlns:p="http://schemas.openxmlformats.org/presentationml/2006/main">
  <p:cSld>
    <p:bg>
      <p:bgPr>
        <a:blipFill dpi="0" rotWithShape="1">
          <a:blip r:embed="rId5">
            <a:lum/>
          </a:blip>
          <a:srcRect/>
          <a:stretch>
            <a:fillRect t="-9000" b="-9000"/>
          </a:stretch>
        </a:blipFill>
        <a:effectLst/>
      </p:bgPr>
    </p:bg>
    <p:spTree>
      <p:nvGrpSpPr>
        <p:cNvPr id="1" name=""/>
        <p:cNvGrpSpPr/>
        <p:nvPr/>
      </p:nvGrpSpPr>
      <p:grpSpPr>
        <a:xfrm>
          <a:off x="0" y="0"/>
          <a:ext cx="0" cy="0"/>
          <a:chOff x="0" y="0"/>
          <a:chExt cx="0" cy="0"/>
        </a:xfrm>
      </p:grpSpPr>
      <p:sp>
        <p:nvSpPr>
          <p:cNvPr id="25" name="Rectangle 2"/>
          <p:cNvSpPr txBox="1">
            <a:spLocks noChangeArrowheads="1"/>
          </p:cNvSpPr>
          <p:nvPr/>
        </p:nvSpPr>
        <p:spPr bwMode="gray">
          <a:xfrm>
            <a:off x="508000" y="147638"/>
            <a:ext cx="8636000" cy="868362"/>
          </a:xfrm>
          <a:prstGeom prst="rect">
            <a:avLst/>
          </a:prstGeom>
          <a:noFill/>
          <a:ln w="9525">
            <a:noFill/>
            <a:miter lim="800000"/>
            <a:headEnd/>
            <a:tailEnd/>
          </a:ln>
        </p:spPr>
        <p:txBody>
          <a:bodyPr anchor="ctr"/>
          <a:lstStyle/>
          <a:p>
            <a:pPr>
              <a:defRPr/>
            </a:pPr>
            <a:r>
              <a:rPr lang="en-US" sz="3600" b="1" kern="0" dirty="0">
                <a:solidFill>
                  <a:srgbClr val="FFFFFF"/>
                </a:solidFill>
                <a:ea typeface="+mj-ea"/>
                <a:cs typeface="+mj-cs"/>
              </a:rPr>
              <a:t>2. </a:t>
            </a:r>
            <a:r>
              <a:rPr lang="en-US" sz="3600" b="1" kern="0" dirty="0" err="1">
                <a:solidFill>
                  <a:srgbClr val="FFFFFF"/>
                </a:solidFill>
                <a:ea typeface="+mj-ea"/>
                <a:cs typeface="+mj-cs"/>
              </a:rPr>
              <a:t>Phân</a:t>
            </a:r>
            <a:r>
              <a:rPr lang="en-US" sz="3600" b="1" kern="0" dirty="0">
                <a:solidFill>
                  <a:srgbClr val="FFFFFF"/>
                </a:solidFill>
                <a:ea typeface="+mj-ea"/>
                <a:cs typeface="+mj-cs"/>
              </a:rPr>
              <a:t> </a:t>
            </a:r>
            <a:r>
              <a:rPr lang="en-US" sz="3600" b="1" kern="0" dirty="0" err="1">
                <a:solidFill>
                  <a:srgbClr val="FFFFFF"/>
                </a:solidFill>
                <a:ea typeface="+mj-ea"/>
                <a:cs typeface="+mj-cs"/>
              </a:rPr>
              <a:t>tích</a:t>
            </a:r>
            <a:endParaRPr lang="en-US" sz="3600" b="1" kern="0" dirty="0">
              <a:solidFill>
                <a:srgbClr val="FFFFFF"/>
              </a:solidFill>
              <a:ea typeface="+mj-ea"/>
              <a:cs typeface="+mj-cs"/>
            </a:endParaRPr>
          </a:p>
        </p:txBody>
      </p:sp>
      <p:sp>
        <p:nvSpPr>
          <p:cNvPr id="32" name="Freeform 3"/>
          <p:cNvSpPr>
            <a:spLocks/>
          </p:cNvSpPr>
          <p:nvPr/>
        </p:nvSpPr>
        <p:spPr bwMode="auto">
          <a:xfrm>
            <a:off x="1893557" y="71677"/>
            <a:ext cx="10315903" cy="684643"/>
          </a:xfrm>
          <a:custGeom>
            <a:avLst/>
            <a:gdLst>
              <a:gd name="T0" fmla="+- 0 3326 3326"/>
              <a:gd name="T1" fmla="*/ T0 w 7474"/>
              <a:gd name="T2" fmla="+- 0 2203 761"/>
              <a:gd name="T3" fmla="*/ 2203 h 1443"/>
              <a:gd name="T4" fmla="+- 0 3485 3326"/>
              <a:gd name="T5" fmla="*/ T4 w 7474"/>
              <a:gd name="T6" fmla="+- 0 761 761"/>
              <a:gd name="T7" fmla="*/ 761 h 1443"/>
              <a:gd name="T8" fmla="+- 0 10800 3326"/>
              <a:gd name="T9" fmla="*/ T8 w 7474"/>
              <a:gd name="T10" fmla="+- 0 761 761"/>
              <a:gd name="T11" fmla="*/ 761 h 1443"/>
              <a:gd name="T12" fmla="+- 0 10800 3326"/>
              <a:gd name="T13" fmla="*/ T12 w 7474"/>
              <a:gd name="T14" fmla="+- 0 2191 761"/>
              <a:gd name="T15" fmla="*/ 2191 h 1443"/>
              <a:gd name="T16" fmla="+- 0 3326 3326"/>
              <a:gd name="T17" fmla="*/ T16 w 7474"/>
              <a:gd name="T18" fmla="+- 0 2203 761"/>
              <a:gd name="T19" fmla="*/ 2203 h 1443"/>
            </a:gdLst>
            <a:ahLst/>
            <a:cxnLst>
              <a:cxn ang="0">
                <a:pos x="T1" y="T3"/>
              </a:cxn>
              <a:cxn ang="0">
                <a:pos x="T5" y="T7"/>
              </a:cxn>
              <a:cxn ang="0">
                <a:pos x="T9" y="T11"/>
              </a:cxn>
              <a:cxn ang="0">
                <a:pos x="T13" y="T15"/>
              </a:cxn>
              <a:cxn ang="0">
                <a:pos x="T17" y="T19"/>
              </a:cxn>
            </a:cxnLst>
            <a:rect l="0" t="0" r="r" b="b"/>
            <a:pathLst>
              <a:path w="7474" h="1443">
                <a:moveTo>
                  <a:pt x="0" y="1442"/>
                </a:moveTo>
                <a:lnTo>
                  <a:pt x="159" y="0"/>
                </a:lnTo>
                <a:lnTo>
                  <a:pt x="7474" y="0"/>
                </a:lnTo>
                <a:lnTo>
                  <a:pt x="7474" y="1430"/>
                </a:lnTo>
                <a:lnTo>
                  <a:pt x="0" y="1442"/>
                </a:lnTo>
                <a:close/>
              </a:path>
            </a:pathLst>
          </a:custGeom>
          <a:solidFill>
            <a:srgbClr val="FBFBE1"/>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33" name="Group 32"/>
          <p:cNvGrpSpPr/>
          <p:nvPr/>
        </p:nvGrpSpPr>
        <p:grpSpPr>
          <a:xfrm>
            <a:off x="1608530" y="53231"/>
            <a:ext cx="538945" cy="821412"/>
            <a:chOff x="908603" y="80216"/>
            <a:chExt cx="538945" cy="676514"/>
          </a:xfrm>
        </p:grpSpPr>
        <p:sp>
          <p:nvSpPr>
            <p:cNvPr id="34" name="Freeform 4"/>
            <p:cNvSpPr>
              <a:spLocks/>
            </p:cNvSpPr>
            <p:nvPr/>
          </p:nvSpPr>
          <p:spPr bwMode="auto">
            <a:xfrm>
              <a:off x="1136046" y="80216"/>
              <a:ext cx="311502" cy="676514"/>
            </a:xfrm>
            <a:custGeom>
              <a:avLst/>
              <a:gdLst>
                <a:gd name="T0" fmla="+- 0 3055 3055"/>
                <a:gd name="T1" fmla="*/ T0 w 430"/>
                <a:gd name="T2" fmla="+- 0 2450 761"/>
                <a:gd name="T3" fmla="*/ 2450 h 1690"/>
                <a:gd name="T4" fmla="+- 0 3086 3055"/>
                <a:gd name="T5" fmla="*/ T4 w 430"/>
                <a:gd name="T6" fmla="+- 0 1116 761"/>
                <a:gd name="T7" fmla="*/ 1116 h 1690"/>
                <a:gd name="T8" fmla="+- 0 3485 3055"/>
                <a:gd name="T9" fmla="*/ T8 w 430"/>
                <a:gd name="T10" fmla="+- 0 761 761"/>
                <a:gd name="T11" fmla="*/ 761 h 1690"/>
                <a:gd name="T12" fmla="+- 0 3326 3055"/>
                <a:gd name="T13" fmla="*/ T12 w 430"/>
                <a:gd name="T14" fmla="+- 0 2203 761"/>
                <a:gd name="T15" fmla="*/ 2203 h 1690"/>
                <a:gd name="T16" fmla="+- 0 3055 3055"/>
                <a:gd name="T17" fmla="*/ T16 w 430"/>
                <a:gd name="T18" fmla="+- 0 2450 761"/>
                <a:gd name="T19" fmla="*/ 2450 h 1690"/>
              </a:gdLst>
              <a:ahLst/>
              <a:cxnLst>
                <a:cxn ang="0">
                  <a:pos x="T1" y="T3"/>
                </a:cxn>
                <a:cxn ang="0">
                  <a:pos x="T5" y="T7"/>
                </a:cxn>
                <a:cxn ang="0">
                  <a:pos x="T9" y="T11"/>
                </a:cxn>
                <a:cxn ang="0">
                  <a:pos x="T13" y="T15"/>
                </a:cxn>
                <a:cxn ang="0">
                  <a:pos x="T17" y="T19"/>
                </a:cxn>
              </a:cxnLst>
              <a:rect l="0" t="0" r="r" b="b"/>
              <a:pathLst>
                <a:path w="430" h="1690">
                  <a:moveTo>
                    <a:pt x="0" y="1689"/>
                  </a:moveTo>
                  <a:lnTo>
                    <a:pt x="31" y="355"/>
                  </a:lnTo>
                  <a:lnTo>
                    <a:pt x="430" y="0"/>
                  </a:lnTo>
                  <a:lnTo>
                    <a:pt x="271" y="1442"/>
                  </a:lnTo>
                  <a:lnTo>
                    <a:pt x="0" y="1689"/>
                  </a:lnTo>
                  <a:close/>
                </a:path>
              </a:pathLst>
            </a:custGeom>
            <a:solidFill>
              <a:srgbClr val="FBB6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 name="Freeform 5"/>
            <p:cNvSpPr>
              <a:spLocks/>
            </p:cNvSpPr>
            <p:nvPr/>
          </p:nvSpPr>
          <p:spPr bwMode="auto">
            <a:xfrm>
              <a:off x="908603" y="80216"/>
              <a:ext cx="258983" cy="676514"/>
            </a:xfrm>
            <a:custGeom>
              <a:avLst/>
              <a:gdLst>
                <a:gd name="T0" fmla="+- 0 3055 2731"/>
                <a:gd name="T1" fmla="*/ T0 w 356"/>
                <a:gd name="T2" fmla="+- 0 2450 761"/>
                <a:gd name="T3" fmla="*/ 2450 h 1690"/>
                <a:gd name="T4" fmla="+- 0 2798 2731"/>
                <a:gd name="T5" fmla="*/ T4 w 356"/>
                <a:gd name="T6" fmla="+- 0 2203 761"/>
                <a:gd name="T7" fmla="*/ 2203 h 1690"/>
                <a:gd name="T8" fmla="+- 0 2731 2731"/>
                <a:gd name="T9" fmla="*/ T8 w 356"/>
                <a:gd name="T10" fmla="+- 0 761 761"/>
                <a:gd name="T11" fmla="*/ 761 h 1690"/>
                <a:gd name="T12" fmla="+- 0 3086 2731"/>
                <a:gd name="T13" fmla="*/ T12 w 356"/>
                <a:gd name="T14" fmla="+- 0 1116 761"/>
                <a:gd name="T15" fmla="*/ 1116 h 1690"/>
                <a:gd name="T16" fmla="+- 0 3055 2731"/>
                <a:gd name="T17" fmla="*/ T16 w 356"/>
                <a:gd name="T18" fmla="+- 0 2450 761"/>
                <a:gd name="T19" fmla="*/ 2450 h 1690"/>
              </a:gdLst>
              <a:ahLst/>
              <a:cxnLst>
                <a:cxn ang="0">
                  <a:pos x="T1" y="T3"/>
                </a:cxn>
                <a:cxn ang="0">
                  <a:pos x="T5" y="T7"/>
                </a:cxn>
                <a:cxn ang="0">
                  <a:pos x="T9" y="T11"/>
                </a:cxn>
                <a:cxn ang="0">
                  <a:pos x="T13" y="T15"/>
                </a:cxn>
                <a:cxn ang="0">
                  <a:pos x="T17" y="T19"/>
                </a:cxn>
              </a:cxnLst>
              <a:rect l="0" t="0" r="r" b="b"/>
              <a:pathLst>
                <a:path w="356" h="1690">
                  <a:moveTo>
                    <a:pt x="324" y="1689"/>
                  </a:moveTo>
                  <a:lnTo>
                    <a:pt x="67" y="1442"/>
                  </a:lnTo>
                  <a:lnTo>
                    <a:pt x="0" y="0"/>
                  </a:lnTo>
                  <a:lnTo>
                    <a:pt x="355" y="355"/>
                  </a:lnTo>
                  <a:lnTo>
                    <a:pt x="324" y="1689"/>
                  </a:lnTo>
                  <a:close/>
                </a:path>
              </a:pathLst>
            </a:custGeom>
            <a:solidFill>
              <a:srgbClr val="DB6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36" name="Freeform 6"/>
          <p:cNvSpPr>
            <a:spLocks/>
          </p:cNvSpPr>
          <p:nvPr/>
        </p:nvSpPr>
        <p:spPr bwMode="auto">
          <a:xfrm>
            <a:off x="889114" y="71678"/>
            <a:ext cx="772509" cy="684642"/>
          </a:xfrm>
          <a:custGeom>
            <a:avLst/>
            <a:gdLst>
              <a:gd name="T0" fmla="+- 0 2798 1553"/>
              <a:gd name="T1" fmla="*/ T0 w 1246"/>
              <a:gd name="T2" fmla="+- 0 2203 761"/>
              <a:gd name="T3" fmla="*/ 2203 h 1443"/>
              <a:gd name="T4" fmla="+- 0 1553 1553"/>
              <a:gd name="T5" fmla="*/ T4 w 1246"/>
              <a:gd name="T6" fmla="+- 0 2203 761"/>
              <a:gd name="T7" fmla="*/ 2203 h 1443"/>
              <a:gd name="T8" fmla="+- 0 1553 1553"/>
              <a:gd name="T9" fmla="*/ T8 w 1246"/>
              <a:gd name="T10" fmla="+- 0 761 761"/>
              <a:gd name="T11" fmla="*/ 761 h 1443"/>
              <a:gd name="T12" fmla="+- 0 2731 1553"/>
              <a:gd name="T13" fmla="*/ T12 w 1246"/>
              <a:gd name="T14" fmla="+- 0 761 761"/>
              <a:gd name="T15" fmla="*/ 761 h 1443"/>
              <a:gd name="T16" fmla="+- 0 2798 1553"/>
              <a:gd name="T17" fmla="*/ T16 w 1246"/>
              <a:gd name="T18" fmla="+- 0 2203 761"/>
              <a:gd name="T19" fmla="*/ 2203 h 1443"/>
            </a:gdLst>
            <a:ahLst/>
            <a:cxnLst>
              <a:cxn ang="0">
                <a:pos x="T1" y="T3"/>
              </a:cxn>
              <a:cxn ang="0">
                <a:pos x="T5" y="T7"/>
              </a:cxn>
              <a:cxn ang="0">
                <a:pos x="T9" y="T11"/>
              </a:cxn>
              <a:cxn ang="0">
                <a:pos x="T13" y="T15"/>
              </a:cxn>
              <a:cxn ang="0">
                <a:pos x="T17" y="T19"/>
              </a:cxn>
            </a:cxnLst>
            <a:rect l="0" t="0" r="r" b="b"/>
            <a:pathLst>
              <a:path w="1246" h="1443">
                <a:moveTo>
                  <a:pt x="1245" y="1442"/>
                </a:moveTo>
                <a:lnTo>
                  <a:pt x="0" y="1442"/>
                </a:lnTo>
                <a:lnTo>
                  <a:pt x="0" y="0"/>
                </a:lnTo>
                <a:lnTo>
                  <a:pt x="1178" y="0"/>
                </a:lnTo>
                <a:lnTo>
                  <a:pt x="1245" y="1442"/>
                </a:lnTo>
                <a:close/>
              </a:path>
            </a:pathLst>
          </a:custGeom>
          <a:solidFill>
            <a:srgbClr val="F4832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7" name="Rectangle 36"/>
          <p:cNvSpPr/>
          <p:nvPr/>
        </p:nvSpPr>
        <p:spPr>
          <a:xfrm>
            <a:off x="889114" y="88180"/>
            <a:ext cx="719416" cy="58064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smtClean="0">
                <a:latin typeface="Times New Roman" panose="02020603050405020304" pitchFamily="18" charset="0"/>
                <a:cs typeface="Times New Roman" panose="02020603050405020304" pitchFamily="18" charset="0"/>
              </a:rPr>
              <a:t>LỚP</a:t>
            </a:r>
          </a:p>
          <a:p>
            <a:pPr algn="ctr"/>
            <a:r>
              <a:rPr lang="en-US" b="1" dirty="0" smtClean="0">
                <a:latin typeface="Times New Roman" panose="02020603050405020304" pitchFamily="18" charset="0"/>
                <a:cs typeface="Times New Roman" panose="02020603050405020304" pitchFamily="18" charset="0"/>
              </a:rPr>
              <a:t>10</a:t>
            </a:r>
            <a:endParaRPr lang="en-US" b="1" dirty="0">
              <a:latin typeface="Times New Roman" panose="02020603050405020304" pitchFamily="18" charset="0"/>
              <a:cs typeface="Times New Roman" panose="02020603050405020304" pitchFamily="18" charset="0"/>
            </a:endParaRPr>
          </a:p>
        </p:txBody>
      </p:sp>
      <p:sp>
        <p:nvSpPr>
          <p:cNvPr id="38" name="Rounded Rectangle 37"/>
          <p:cNvSpPr/>
          <p:nvPr/>
        </p:nvSpPr>
        <p:spPr>
          <a:xfrm>
            <a:off x="94594" y="71678"/>
            <a:ext cx="747224" cy="684642"/>
          </a:xfrm>
          <a:prstGeom prst="roundRect">
            <a:avLst/>
          </a:prstGeom>
          <a:solidFill>
            <a:schemeClr val="accent6">
              <a:lumMod val="75000"/>
            </a:schemeClr>
          </a:solidFill>
          <a:ln>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700" b="1" dirty="0" smtClean="0">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NGỮ VĂN</a:t>
            </a:r>
            <a:endParaRPr lang="en-US" sz="1700" b="1" dirty="0">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endParaRPr>
          </a:p>
        </p:txBody>
      </p:sp>
      <p:sp>
        <p:nvSpPr>
          <p:cNvPr id="39" name="Rectangle 38"/>
          <p:cNvSpPr/>
          <p:nvPr/>
        </p:nvSpPr>
        <p:spPr>
          <a:xfrm>
            <a:off x="2147475" y="131928"/>
            <a:ext cx="10044525" cy="56414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b="1" dirty="0" smtClean="0">
                <a:solidFill>
                  <a:srgbClr val="C00000"/>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BÀI 7. ANH HÙNG VÀ NGHỆ SĨ (VĂN BẢN NGHỊ LUẬN)</a:t>
            </a:r>
            <a:endParaRPr lang="en-US" sz="2800" b="1" dirty="0">
              <a:solidFill>
                <a:srgbClr val="C00000"/>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endParaRPr>
          </a:p>
        </p:txBody>
      </p:sp>
      <p:sp>
        <p:nvSpPr>
          <p:cNvPr id="4" name="Cloud Callout 3"/>
          <p:cNvSpPr/>
          <p:nvPr/>
        </p:nvSpPr>
        <p:spPr>
          <a:xfrm>
            <a:off x="3457345" y="4584700"/>
            <a:ext cx="8417155" cy="1854200"/>
          </a:xfrm>
          <a:prstGeom prst="cloudCallout">
            <a:avLst>
              <a:gd name="adj1" fmla="val -48345"/>
              <a:gd name="adj2" fmla="val -59197"/>
            </a:avLst>
          </a:prstGeom>
          <a:solidFill>
            <a:schemeClr val="accent3">
              <a:lumMod val="40000"/>
              <a:lumOff val="60000"/>
            </a:schemeClr>
          </a:solidFill>
        </p:spPr>
        <p:style>
          <a:lnRef idx="2">
            <a:schemeClr val="accent3"/>
          </a:lnRef>
          <a:fillRef idx="1">
            <a:schemeClr val="lt1"/>
          </a:fillRef>
          <a:effectRef idx="0">
            <a:schemeClr val="accent3"/>
          </a:effectRef>
          <a:fontRef idx="minor">
            <a:schemeClr val="dk1"/>
          </a:fontRef>
        </p:style>
        <p:txBody>
          <a:bodyPr rtlCol="0" anchor="ctr"/>
          <a:lstStyle/>
          <a:p>
            <a:pPr algn="ctr"/>
            <a:r>
              <a:rPr lang="en-US" sz="2800" dirty="0" err="1" smtClean="0"/>
              <a:t>Sắp</a:t>
            </a:r>
            <a:r>
              <a:rPr lang="en-US" sz="2800" dirty="0" smtClean="0"/>
              <a:t> </a:t>
            </a:r>
            <a:r>
              <a:rPr lang="en-US" sz="2800" dirty="0" err="1"/>
              <a:t>xếp</a:t>
            </a:r>
            <a:r>
              <a:rPr lang="en-US" sz="2800" dirty="0"/>
              <a:t> </a:t>
            </a:r>
            <a:r>
              <a:rPr lang="en-US" sz="2800" dirty="0" err="1"/>
              <a:t>theo</a:t>
            </a:r>
            <a:r>
              <a:rPr lang="en-US" sz="2800" dirty="0"/>
              <a:t> </a:t>
            </a:r>
            <a:r>
              <a:rPr lang="en-US" sz="2800" dirty="0" err="1"/>
              <a:t>một</a:t>
            </a:r>
            <a:r>
              <a:rPr lang="en-US" sz="2800" dirty="0"/>
              <a:t> </a:t>
            </a:r>
            <a:r>
              <a:rPr lang="en-US" sz="2800" dirty="0" err="1"/>
              <a:t>trình</a:t>
            </a:r>
            <a:r>
              <a:rPr lang="en-US" sz="2800" dirty="0"/>
              <a:t> </a:t>
            </a:r>
            <a:r>
              <a:rPr lang="en-US" sz="2800" dirty="0" err="1"/>
              <a:t>tự</a:t>
            </a:r>
            <a:r>
              <a:rPr lang="en-US" sz="2800" dirty="0"/>
              <a:t> </a:t>
            </a:r>
            <a:r>
              <a:rPr lang="en-US" sz="2800" dirty="0" err="1"/>
              <a:t>lô-gic</a:t>
            </a:r>
            <a:r>
              <a:rPr lang="en-US" sz="2800" dirty="0"/>
              <a:t> </a:t>
            </a:r>
            <a:r>
              <a:rPr lang="en-US" sz="2800" dirty="0" err="1"/>
              <a:t>liên</a:t>
            </a:r>
            <a:r>
              <a:rPr lang="en-US" sz="2800" dirty="0"/>
              <a:t> </a:t>
            </a:r>
            <a:r>
              <a:rPr lang="en-US" sz="2800" dirty="0" err="1"/>
              <a:t>kết</a:t>
            </a:r>
            <a:r>
              <a:rPr lang="en-US" sz="2800" dirty="0"/>
              <a:t> </a:t>
            </a:r>
            <a:r>
              <a:rPr lang="en-US" sz="2800" dirty="0" err="1" smtClean="0"/>
              <a:t>chặt</a:t>
            </a:r>
            <a:r>
              <a:rPr lang="en-US" sz="2800" dirty="0" smtClean="0"/>
              <a:t> </a:t>
            </a:r>
            <a:r>
              <a:rPr lang="en-US" sz="2800" dirty="0" err="1" smtClean="0"/>
              <a:t>chẽ</a:t>
            </a:r>
            <a:r>
              <a:rPr lang="en-US" sz="2800" dirty="0" smtClean="0"/>
              <a:t>, </a:t>
            </a:r>
            <a:r>
              <a:rPr lang="en-US" sz="2800" dirty="0" err="1" smtClean="0"/>
              <a:t>từ</a:t>
            </a:r>
            <a:r>
              <a:rPr lang="en-US" sz="2800" dirty="0" smtClean="0"/>
              <a:t> </a:t>
            </a:r>
            <a:r>
              <a:rPr lang="en-US" sz="2800" dirty="0" err="1"/>
              <a:t>nguyên</a:t>
            </a:r>
            <a:r>
              <a:rPr lang="en-US" sz="2800" dirty="0"/>
              <a:t> </a:t>
            </a:r>
            <a:r>
              <a:rPr lang="en-US" sz="2800" dirty="0" err="1"/>
              <a:t>nhân</a:t>
            </a:r>
            <a:r>
              <a:rPr lang="en-US" sz="2800" dirty="0"/>
              <a:t> </a:t>
            </a:r>
            <a:r>
              <a:rPr lang="en-US" sz="2800" dirty="0" err="1"/>
              <a:t>đến</a:t>
            </a:r>
            <a:r>
              <a:rPr lang="en-US" sz="2800" dirty="0"/>
              <a:t> </a:t>
            </a:r>
            <a:r>
              <a:rPr lang="en-US" sz="2800" dirty="0" err="1"/>
              <a:t>hậu</a:t>
            </a:r>
            <a:r>
              <a:rPr lang="en-US" sz="2800" dirty="0"/>
              <a:t> </a:t>
            </a:r>
            <a:r>
              <a:rPr lang="en-US" sz="2800" dirty="0" err="1" smtClean="0"/>
              <a:t>quả</a:t>
            </a:r>
            <a:endParaRPr lang="en-US" sz="2800" dirty="0">
              <a:solidFill>
                <a:srgbClr val="FF0000"/>
              </a:solidFill>
            </a:endParaRPr>
          </a:p>
        </p:txBody>
      </p:sp>
      <p:sp>
        <p:nvSpPr>
          <p:cNvPr id="19" name="圆角矩形 13"/>
          <p:cNvSpPr/>
          <p:nvPr>
            <p:custDataLst>
              <p:tags r:id="rId1"/>
            </p:custDataLst>
          </p:nvPr>
        </p:nvSpPr>
        <p:spPr>
          <a:xfrm>
            <a:off x="1581895" y="2479799"/>
            <a:ext cx="8663477" cy="1632589"/>
          </a:xfrm>
          <a:prstGeom prst="roundRect">
            <a:avLst>
              <a:gd name="adj" fmla="val 50000"/>
            </a:avLst>
          </a:prstGeom>
          <a:ln/>
        </p:spPr>
        <p:style>
          <a:lnRef idx="1">
            <a:schemeClr val="accent2"/>
          </a:lnRef>
          <a:fillRef idx="2">
            <a:schemeClr val="accent2"/>
          </a:fillRef>
          <a:effectRef idx="1">
            <a:schemeClr val="accent2"/>
          </a:effectRef>
          <a:fontRef idx="minor">
            <a:schemeClr val="dk1"/>
          </a:fontRef>
        </p:style>
        <p:txBody>
          <a:bodyPr wrap="square" lIns="720000" tIns="0" bIns="0" anchor="ctr">
            <a:normAutofit/>
          </a:bodyPr>
          <a:lstStyle/>
          <a:p>
            <a:pPr>
              <a:lnSpc>
                <a:spcPct val="120000"/>
              </a:lnSpc>
            </a:pPr>
            <a:endParaRPr lang="zh-CN" altLang="en-US" sz="1400" b="1" dirty="0">
              <a:solidFill>
                <a:schemeClr val="bg1"/>
              </a:solidFill>
              <a:latin typeface="Arial" panose="020B0604020202020204" pitchFamily="34" charset="0"/>
              <a:ea typeface="Microsoft YaHei" panose="020B0503020204020204" charset="-122"/>
              <a:cs typeface="Arial" panose="020B0604020202020204" pitchFamily="34" charset="0"/>
            </a:endParaRPr>
          </a:p>
        </p:txBody>
      </p:sp>
      <p:sp>
        <p:nvSpPr>
          <p:cNvPr id="20" name="椭圆 11"/>
          <p:cNvSpPr/>
          <p:nvPr>
            <p:custDataLst>
              <p:tags r:id="rId2"/>
            </p:custDataLst>
          </p:nvPr>
        </p:nvSpPr>
        <p:spPr bwMode="auto">
          <a:xfrm>
            <a:off x="1863690" y="2861961"/>
            <a:ext cx="483235" cy="483870"/>
          </a:xfrm>
          <a:prstGeom prst="ellipse">
            <a:avLst/>
          </a:prstGeom>
          <a:solidFill>
            <a:schemeClr val="accent2">
              <a:lumMod val="60000"/>
              <a:lumOff val="40000"/>
            </a:schemeClr>
          </a:solidFill>
          <a:ln w="19050">
            <a:solidFill>
              <a:schemeClr val="bg1">
                <a:alpha val="40000"/>
              </a:schemeClr>
            </a:solidFill>
            <a:round/>
          </a:ln>
        </p:spPr>
        <p:txBody>
          <a:bodyPr vert="horz" wrap="square" lIns="91440" tIns="0" rIns="91440" bIns="0" anchor="t" anchorCtr="1" compatLnSpc="1">
            <a:noAutofit/>
          </a:bodyPr>
          <a:lstStyle/>
          <a:p>
            <a:pPr algn="ctr">
              <a:lnSpc>
                <a:spcPct val="120000"/>
              </a:lnSpc>
            </a:pPr>
            <a:r>
              <a:rPr lang="en-US" altLang="zh-CN" sz="2400" b="1" dirty="0">
                <a:latin typeface="Arial" panose="020B0604020202020204" pitchFamily="34" charset="0"/>
                <a:ea typeface="Microsoft YaHei" panose="020B0503020204020204" charset="-122"/>
                <a:cs typeface="Arial" panose="020B0604020202020204" pitchFamily="34" charset="0"/>
              </a:rPr>
              <a:t>6</a:t>
            </a:r>
          </a:p>
        </p:txBody>
      </p:sp>
      <p:sp>
        <p:nvSpPr>
          <p:cNvPr id="21" name="文本框 12"/>
          <p:cNvSpPr txBox="1"/>
          <p:nvPr>
            <p:custDataLst>
              <p:tags r:id="rId3"/>
            </p:custDataLst>
          </p:nvPr>
        </p:nvSpPr>
        <p:spPr>
          <a:xfrm>
            <a:off x="2400017" y="2751994"/>
            <a:ext cx="7744707" cy="1529189"/>
          </a:xfrm>
          <a:prstGeom prst="rect">
            <a:avLst/>
          </a:prstGeom>
          <a:noFill/>
        </p:spPr>
        <p:txBody>
          <a:bodyPr wrap="square" lIns="90000" rIns="90000" rtlCol="0">
            <a:noAutofit/>
          </a:bodyPr>
          <a:lstStyle/>
          <a:p>
            <a:pPr>
              <a:lnSpc>
                <a:spcPct val="120000"/>
              </a:lnSpc>
            </a:pPr>
            <a:r>
              <a:rPr lang="en-US" sz="2800" b="1" i="1" dirty="0" err="1"/>
              <a:t>Những</a:t>
            </a:r>
            <a:r>
              <a:rPr lang="en-US" sz="2800" b="1" i="1" dirty="0"/>
              <a:t> </a:t>
            </a:r>
            <a:r>
              <a:rPr lang="en-US" sz="2800" b="1" i="1" dirty="0" err="1"/>
              <a:t>luận</a:t>
            </a:r>
            <a:r>
              <a:rPr lang="en-US" sz="2800" b="1" i="1" dirty="0"/>
              <a:t> </a:t>
            </a:r>
            <a:r>
              <a:rPr lang="en-US" sz="2800" b="1" i="1" dirty="0" err="1"/>
              <a:t>điểm</a:t>
            </a:r>
            <a:r>
              <a:rPr lang="en-US" sz="2800" b="1" i="1" dirty="0"/>
              <a:t> </a:t>
            </a:r>
            <a:r>
              <a:rPr lang="en-US" sz="2800" b="1" i="1" dirty="0" err="1"/>
              <a:t>này</a:t>
            </a:r>
            <a:r>
              <a:rPr lang="en-US" sz="2800" b="1" i="1" dirty="0"/>
              <a:t> </a:t>
            </a:r>
            <a:r>
              <a:rPr lang="en-US" sz="2800" b="1" i="1" dirty="0" err="1"/>
              <a:t>được</a:t>
            </a:r>
            <a:r>
              <a:rPr lang="en-US" sz="2800" b="1" i="1" dirty="0"/>
              <a:t> </a:t>
            </a:r>
            <a:r>
              <a:rPr lang="en-US" sz="2800" b="1" i="1" dirty="0" err="1"/>
              <a:t>sắp</a:t>
            </a:r>
            <a:r>
              <a:rPr lang="en-US" sz="2800" b="1" i="1" dirty="0"/>
              <a:t> </a:t>
            </a:r>
            <a:r>
              <a:rPr lang="en-US" sz="2800" b="1" i="1" dirty="0" err="1"/>
              <a:t>xếp</a:t>
            </a:r>
            <a:r>
              <a:rPr lang="en-US" sz="2800" b="1" i="1" dirty="0"/>
              <a:t> </a:t>
            </a:r>
            <a:r>
              <a:rPr lang="en-US" sz="2800" b="1" i="1" dirty="0" err="1"/>
              <a:t>theo</a:t>
            </a:r>
            <a:r>
              <a:rPr lang="en-US" sz="2800" b="1" i="1" dirty="0"/>
              <a:t> </a:t>
            </a:r>
            <a:r>
              <a:rPr lang="en-US" sz="2800" b="1" i="1" dirty="0" err="1"/>
              <a:t>trình</a:t>
            </a:r>
            <a:r>
              <a:rPr lang="en-US" sz="2800" b="1" i="1" dirty="0"/>
              <a:t> </a:t>
            </a:r>
            <a:r>
              <a:rPr lang="en-US" sz="2800" b="1" i="1" dirty="0" err="1"/>
              <a:t>tự</a:t>
            </a:r>
            <a:r>
              <a:rPr lang="en-US" sz="2800" b="1" i="1" dirty="0"/>
              <a:t> </a:t>
            </a:r>
            <a:r>
              <a:rPr lang="en-US" sz="2800" b="1" i="1" dirty="0" err="1"/>
              <a:t>như</a:t>
            </a:r>
            <a:r>
              <a:rPr lang="en-US" sz="2800" b="1" i="1" dirty="0"/>
              <a:t> </a:t>
            </a:r>
            <a:r>
              <a:rPr lang="en-US" sz="2800" b="1" i="1" dirty="0" err="1"/>
              <a:t>thế</a:t>
            </a:r>
            <a:r>
              <a:rPr lang="en-US" sz="2800" b="1" i="1" dirty="0"/>
              <a:t> </a:t>
            </a:r>
            <a:r>
              <a:rPr lang="en-US" sz="2800" b="1" i="1" dirty="0" err="1"/>
              <a:t>nào</a:t>
            </a:r>
            <a:r>
              <a:rPr lang="en-US" sz="2800" b="1" i="1" dirty="0"/>
              <a:t>? </a:t>
            </a:r>
            <a:r>
              <a:rPr lang="en-US" sz="2800" b="1" i="1" dirty="0" err="1"/>
              <a:t>Cách</a:t>
            </a:r>
            <a:r>
              <a:rPr lang="en-US" sz="2800" b="1" i="1" dirty="0"/>
              <a:t> </a:t>
            </a:r>
            <a:r>
              <a:rPr lang="en-US" sz="2800" b="1" i="1" dirty="0" err="1"/>
              <a:t>sắp</a:t>
            </a:r>
            <a:r>
              <a:rPr lang="en-US" sz="2800" b="1" i="1" dirty="0"/>
              <a:t> </a:t>
            </a:r>
            <a:r>
              <a:rPr lang="en-US" sz="2800" b="1" i="1" dirty="0" err="1"/>
              <a:t>xếp</a:t>
            </a:r>
            <a:r>
              <a:rPr lang="en-US" sz="2800" b="1" i="1" dirty="0"/>
              <a:t> </a:t>
            </a:r>
            <a:r>
              <a:rPr lang="en-US" sz="2800" b="1" i="1" dirty="0" err="1"/>
              <a:t>này</a:t>
            </a:r>
            <a:r>
              <a:rPr lang="en-US" sz="2800" b="1" i="1" dirty="0"/>
              <a:t> </a:t>
            </a:r>
            <a:r>
              <a:rPr lang="en-US" sz="2800" b="1" i="1" dirty="0" err="1"/>
              <a:t>có</a:t>
            </a:r>
            <a:r>
              <a:rPr lang="en-US" sz="2800" b="1" i="1" dirty="0"/>
              <a:t> </a:t>
            </a:r>
            <a:r>
              <a:rPr lang="en-US" sz="2800" b="1" i="1" dirty="0" err="1"/>
              <a:t>hiệu</a:t>
            </a:r>
            <a:r>
              <a:rPr lang="en-US" sz="2800" b="1" i="1" dirty="0"/>
              <a:t> </a:t>
            </a:r>
            <a:r>
              <a:rPr lang="en-US" sz="2800" b="1" i="1" dirty="0" err="1"/>
              <a:t>quả</a:t>
            </a:r>
            <a:r>
              <a:rPr lang="en-US" sz="2800" b="1" i="1" dirty="0"/>
              <a:t> </a:t>
            </a:r>
            <a:r>
              <a:rPr lang="en-US" sz="2800" b="1" i="1" dirty="0" err="1"/>
              <a:t>ra</a:t>
            </a:r>
            <a:r>
              <a:rPr lang="en-US" sz="2800" b="1" i="1" dirty="0"/>
              <a:t> </a:t>
            </a:r>
            <a:r>
              <a:rPr lang="en-US" sz="2800" b="1" i="1" dirty="0" err="1"/>
              <a:t>sao</a:t>
            </a:r>
            <a:r>
              <a:rPr lang="en-US" sz="2800" b="1" i="1" dirty="0" smtClean="0"/>
              <a:t>?</a:t>
            </a:r>
            <a:endParaRPr lang="en-US" sz="2800" dirty="0"/>
          </a:p>
        </p:txBody>
      </p:sp>
      <p:grpSp>
        <p:nvGrpSpPr>
          <p:cNvPr id="45" name="Group 10"/>
          <p:cNvGrpSpPr>
            <a:grpSpLocks/>
          </p:cNvGrpSpPr>
          <p:nvPr/>
        </p:nvGrpSpPr>
        <p:grpSpPr bwMode="auto">
          <a:xfrm>
            <a:off x="582320" y="1038028"/>
            <a:ext cx="8714080" cy="963810"/>
            <a:chOff x="4320" y="1152"/>
            <a:chExt cx="414" cy="402"/>
          </a:xfrm>
          <a:solidFill>
            <a:schemeClr val="accent2">
              <a:lumMod val="60000"/>
              <a:lumOff val="40000"/>
            </a:schemeClr>
          </a:solidFill>
        </p:grpSpPr>
        <p:sp>
          <p:nvSpPr>
            <p:cNvPr id="46" name="AutoShape 11"/>
            <p:cNvSpPr>
              <a:spLocks noChangeArrowheads="1"/>
            </p:cNvSpPr>
            <p:nvPr/>
          </p:nvSpPr>
          <p:spPr bwMode="gray">
            <a:xfrm>
              <a:off x="4320" y="1152"/>
              <a:ext cx="414" cy="402"/>
            </a:xfrm>
            <a:prstGeom prst="roundRect">
              <a:avLst>
                <a:gd name="adj" fmla="val 11921"/>
              </a:avLst>
            </a:prstGeom>
            <a:grpFill/>
            <a:ln w="25400">
              <a:solidFill>
                <a:srgbClr val="FFFFFF"/>
              </a:solidFill>
              <a:round/>
              <a:headEnd/>
              <a:tailEnd/>
            </a:ln>
            <a:effectLst>
              <a:outerShdw dist="53882" dir="2700000" algn="ctr" rotWithShape="0">
                <a:srgbClr val="000000">
                  <a:alpha val="50000"/>
                </a:srgbClr>
              </a:outerShdw>
            </a:effectLst>
          </p:spPr>
          <p:txBody>
            <a:bodyPr wrap="none" anchor="ctr"/>
            <a:lstStyle/>
            <a:p>
              <a:pPr>
                <a:defRPr/>
              </a:pPr>
              <a:endParaRPr lang="vi-VN"/>
            </a:p>
          </p:txBody>
        </p:sp>
        <p:sp>
          <p:nvSpPr>
            <p:cNvPr id="47" name="Freeform 12"/>
            <p:cNvSpPr>
              <a:spLocks/>
            </p:cNvSpPr>
            <p:nvPr/>
          </p:nvSpPr>
          <p:spPr bwMode="gray">
            <a:xfrm>
              <a:off x="4346" y="1178"/>
              <a:ext cx="206" cy="201"/>
            </a:xfrm>
            <a:custGeom>
              <a:avLst/>
              <a:gdLst/>
              <a:ahLst/>
              <a:cxnLst>
                <a:cxn ang="0">
                  <a:pos x="118" y="0"/>
                </a:cxn>
                <a:cxn ang="0">
                  <a:pos x="0" y="118"/>
                </a:cxn>
                <a:cxn ang="0">
                  <a:pos x="0" y="589"/>
                </a:cxn>
                <a:cxn ang="0">
                  <a:pos x="161" y="174"/>
                </a:cxn>
                <a:cxn ang="0">
                  <a:pos x="589" y="0"/>
                </a:cxn>
                <a:cxn ang="0">
                  <a:pos x="118" y="0"/>
                </a:cxn>
              </a:cxnLst>
              <a:rect l="0" t="0" r="r" b="b"/>
              <a:pathLst>
                <a:path w="596" h="598">
                  <a:moveTo>
                    <a:pt x="118" y="0"/>
                  </a:moveTo>
                  <a:cubicBezTo>
                    <a:pt x="53" y="0"/>
                    <a:pt x="0" y="53"/>
                    <a:pt x="0" y="118"/>
                  </a:cubicBezTo>
                  <a:lnTo>
                    <a:pt x="0" y="589"/>
                  </a:lnTo>
                  <a:cubicBezTo>
                    <a:pt x="27" y="598"/>
                    <a:pt x="12" y="309"/>
                    <a:pt x="161" y="174"/>
                  </a:cubicBezTo>
                  <a:cubicBezTo>
                    <a:pt x="310" y="39"/>
                    <a:pt x="596" y="29"/>
                    <a:pt x="589" y="0"/>
                  </a:cubicBezTo>
                  <a:lnTo>
                    <a:pt x="118" y="0"/>
                  </a:lnTo>
                  <a:close/>
                </a:path>
              </a:pathLst>
            </a:custGeom>
            <a:grpFill/>
            <a:ln w="0">
              <a:noFill/>
              <a:prstDash val="solid"/>
              <a:round/>
              <a:headEnd/>
              <a:tailEnd/>
            </a:ln>
          </p:spPr>
          <p:txBody>
            <a:bodyPr/>
            <a:lstStyle/>
            <a:p>
              <a:pPr>
                <a:defRPr/>
              </a:pPr>
              <a:endParaRPr lang="vi-VN"/>
            </a:p>
          </p:txBody>
        </p:sp>
      </p:grpSp>
      <p:sp>
        <p:nvSpPr>
          <p:cNvPr id="48" name="Rectangle 16"/>
          <p:cNvSpPr>
            <a:spLocks noChangeArrowheads="1"/>
          </p:cNvSpPr>
          <p:nvPr/>
        </p:nvSpPr>
        <p:spPr bwMode="gray">
          <a:xfrm>
            <a:off x="582320" y="1271132"/>
            <a:ext cx="8714080"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a:spAutoFit/>
          </a:bodyPr>
          <a:lstStyle/>
          <a:p>
            <a:pPr algn="ctr"/>
            <a:r>
              <a:rPr lang="en-US" sz="2800" b="1" dirty="0" smtClean="0"/>
              <a:t>2. </a:t>
            </a:r>
            <a:r>
              <a:rPr lang="en-US" sz="2800" b="1" dirty="0" err="1" smtClean="0"/>
              <a:t>Bố</a:t>
            </a:r>
            <a:r>
              <a:rPr lang="en-US" sz="2800" b="1" dirty="0" smtClean="0"/>
              <a:t> </a:t>
            </a:r>
            <a:r>
              <a:rPr lang="en-US" sz="2800" b="1" dirty="0" err="1"/>
              <a:t>cục</a:t>
            </a:r>
            <a:r>
              <a:rPr lang="en-US" sz="2800" b="1" dirty="0"/>
              <a:t>, </a:t>
            </a:r>
            <a:r>
              <a:rPr lang="en-US" sz="2800" b="1" dirty="0" err="1"/>
              <a:t>hệ</a:t>
            </a:r>
            <a:r>
              <a:rPr lang="en-US" sz="2800" b="1" dirty="0"/>
              <a:t> </a:t>
            </a:r>
            <a:r>
              <a:rPr lang="en-US" sz="2800" b="1" dirty="0" err="1"/>
              <a:t>thống</a:t>
            </a:r>
            <a:r>
              <a:rPr lang="en-US" sz="2800" b="1" dirty="0"/>
              <a:t> </a:t>
            </a:r>
            <a:r>
              <a:rPr lang="en-US" sz="2800" b="1" dirty="0" err="1"/>
              <a:t>luận</a:t>
            </a:r>
            <a:r>
              <a:rPr lang="en-US" sz="2800" b="1" dirty="0"/>
              <a:t> </a:t>
            </a:r>
            <a:r>
              <a:rPr lang="en-US" sz="2800" b="1" dirty="0" err="1"/>
              <a:t>điểm</a:t>
            </a:r>
            <a:r>
              <a:rPr lang="en-US" sz="2800" b="1" dirty="0"/>
              <a:t> </a:t>
            </a:r>
            <a:r>
              <a:rPr lang="en-US" sz="2800" b="1" dirty="0" err="1"/>
              <a:t>của</a:t>
            </a:r>
            <a:r>
              <a:rPr lang="en-US" sz="2800" b="1" dirty="0"/>
              <a:t> </a:t>
            </a:r>
            <a:r>
              <a:rPr lang="en-US" sz="2800" b="1" dirty="0" err="1" smtClean="0"/>
              <a:t>bài</a:t>
            </a:r>
            <a:r>
              <a:rPr lang="en-US" sz="2800" b="1" dirty="0" smtClean="0"/>
              <a:t> </a:t>
            </a:r>
            <a:r>
              <a:rPr lang="en-US" sz="2800" b="1" dirty="0" err="1"/>
              <a:t>cáo</a:t>
            </a:r>
            <a:r>
              <a:rPr lang="en-US" sz="2800" b="1" dirty="0"/>
              <a:t>: </a:t>
            </a:r>
            <a:r>
              <a:rPr lang="en-US" sz="2800" b="1" dirty="0" err="1"/>
              <a:t>câu</a:t>
            </a:r>
            <a:r>
              <a:rPr lang="en-US" sz="2800" b="1" dirty="0"/>
              <a:t> 3,4</a:t>
            </a:r>
            <a:endParaRPr lang="en-US" sz="2800" b="1" dirty="0">
              <a:cs typeface="Arial" charset="0"/>
            </a:endParaRPr>
          </a:p>
        </p:txBody>
      </p:sp>
    </p:spTree>
    <p:extLst>
      <p:ext uri="{BB962C8B-B14F-4D97-AF65-F5344CB8AC3E}">
        <p14:creationId xmlns:p14="http://schemas.microsoft.com/office/powerpoint/2010/main" val="1318474844"/>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 presetClass="entr" presetSubtype="16" fill="hold" nodeType="withEffect">
                                  <p:stCondLst>
                                    <p:cond delay="0"/>
                                  </p:stCondLst>
                                  <p:childTnLst>
                                    <p:set>
                                      <p:cBhvr>
                                        <p:cTn id="6" dur="1" fill="hold">
                                          <p:stCondLst>
                                            <p:cond delay="0"/>
                                          </p:stCondLst>
                                        </p:cTn>
                                        <p:tgtEl>
                                          <p:spTgt spid="45"/>
                                        </p:tgtEl>
                                        <p:attrNameLst>
                                          <p:attrName>style.visibility</p:attrName>
                                        </p:attrNameLst>
                                      </p:cBhvr>
                                      <p:to>
                                        <p:strVal val="visible"/>
                                      </p:to>
                                    </p:set>
                                    <p:animEffect transition="in" filter="box(in)">
                                      <p:cBhvr>
                                        <p:cTn id="7" dur="500"/>
                                        <p:tgtEl>
                                          <p:spTgt spid="45"/>
                                        </p:tgtEl>
                                      </p:cBhvr>
                                    </p:animEffect>
                                  </p:childTnLst>
                                </p:cTn>
                              </p:par>
                              <p:par>
                                <p:cTn id="8" presetID="4" presetClass="entr" presetSubtype="16" fill="hold" grpId="0" nodeType="withEffect">
                                  <p:stCondLst>
                                    <p:cond delay="0"/>
                                  </p:stCondLst>
                                  <p:childTnLst>
                                    <p:set>
                                      <p:cBhvr>
                                        <p:cTn id="9" dur="1" fill="hold">
                                          <p:stCondLst>
                                            <p:cond delay="0"/>
                                          </p:stCondLst>
                                        </p:cTn>
                                        <p:tgtEl>
                                          <p:spTgt spid="48"/>
                                        </p:tgtEl>
                                        <p:attrNameLst>
                                          <p:attrName>style.visibility</p:attrName>
                                        </p:attrNameLst>
                                      </p:cBhvr>
                                      <p:to>
                                        <p:strVal val="visible"/>
                                      </p:to>
                                    </p:set>
                                    <p:animEffect transition="in" filter="box(in)">
                                      <p:cBhvr>
                                        <p:cTn id="10" dur="500"/>
                                        <p:tgtEl>
                                          <p:spTgt spid="48"/>
                                        </p:tgtEl>
                                      </p:cBhvr>
                                    </p:animEffect>
                                  </p:childTnLst>
                                </p:cTn>
                              </p:par>
                            </p:childTnLst>
                          </p:cTn>
                        </p:par>
                      </p:childTnLst>
                    </p:cTn>
                  </p:par>
                  <p:par>
                    <p:cTn id="11" fill="hold">
                      <p:stCondLst>
                        <p:cond delay="indefinite"/>
                      </p:stCondLst>
                      <p:childTnLst>
                        <p:par>
                          <p:cTn id="12" fill="hold">
                            <p:stCondLst>
                              <p:cond delay="0"/>
                            </p:stCondLst>
                            <p:childTnLst>
                              <p:par>
                                <p:cTn id="13" presetID="53" presetClass="entr" presetSubtype="16" fill="hold" grpId="2" nodeType="clickEffect">
                                  <p:stCondLst>
                                    <p:cond delay="0"/>
                                  </p:stCondLst>
                                  <p:childTnLst>
                                    <p:set>
                                      <p:cBhvr>
                                        <p:cTn id="14" dur="1" fill="hold">
                                          <p:stCondLst>
                                            <p:cond delay="0"/>
                                          </p:stCondLst>
                                        </p:cTn>
                                        <p:tgtEl>
                                          <p:spTgt spid="21"/>
                                        </p:tgtEl>
                                        <p:attrNameLst>
                                          <p:attrName>style.visibility</p:attrName>
                                        </p:attrNameLst>
                                      </p:cBhvr>
                                      <p:to>
                                        <p:strVal val="visible"/>
                                      </p:to>
                                    </p:set>
                                    <p:anim calcmode="lin" valueType="num">
                                      <p:cBhvr>
                                        <p:cTn id="15" dur="500" fill="hold"/>
                                        <p:tgtEl>
                                          <p:spTgt spid="21"/>
                                        </p:tgtEl>
                                        <p:attrNameLst>
                                          <p:attrName>ppt_w</p:attrName>
                                        </p:attrNameLst>
                                      </p:cBhvr>
                                      <p:tavLst>
                                        <p:tav tm="0">
                                          <p:val>
                                            <p:fltVal val="0"/>
                                          </p:val>
                                        </p:tav>
                                        <p:tav tm="100000">
                                          <p:val>
                                            <p:strVal val="#ppt_w"/>
                                          </p:val>
                                        </p:tav>
                                      </p:tavLst>
                                    </p:anim>
                                    <p:anim calcmode="lin" valueType="num">
                                      <p:cBhvr>
                                        <p:cTn id="16" dur="500" fill="hold"/>
                                        <p:tgtEl>
                                          <p:spTgt spid="21"/>
                                        </p:tgtEl>
                                        <p:attrNameLst>
                                          <p:attrName>ppt_h</p:attrName>
                                        </p:attrNameLst>
                                      </p:cBhvr>
                                      <p:tavLst>
                                        <p:tav tm="0">
                                          <p:val>
                                            <p:fltVal val="0"/>
                                          </p:val>
                                        </p:tav>
                                        <p:tav tm="100000">
                                          <p:val>
                                            <p:strVal val="#ppt_h"/>
                                          </p:val>
                                        </p:tav>
                                      </p:tavLst>
                                    </p:anim>
                                    <p:animEffect transition="in" filter="fade">
                                      <p:cBhvr>
                                        <p:cTn id="17" dur="500"/>
                                        <p:tgtEl>
                                          <p:spTgt spid="21"/>
                                        </p:tgtEl>
                                      </p:cBhvr>
                                    </p:animEffect>
                                  </p:childTnLst>
                                </p:cTn>
                              </p:par>
                              <p:par>
                                <p:cTn id="18" presetID="53" presetClass="entr" presetSubtype="16" fill="hold" grpId="2" nodeType="withEffect">
                                  <p:stCondLst>
                                    <p:cond delay="0"/>
                                  </p:stCondLst>
                                  <p:childTnLst>
                                    <p:set>
                                      <p:cBhvr>
                                        <p:cTn id="19" dur="1" fill="hold">
                                          <p:stCondLst>
                                            <p:cond delay="0"/>
                                          </p:stCondLst>
                                        </p:cTn>
                                        <p:tgtEl>
                                          <p:spTgt spid="20"/>
                                        </p:tgtEl>
                                        <p:attrNameLst>
                                          <p:attrName>style.visibility</p:attrName>
                                        </p:attrNameLst>
                                      </p:cBhvr>
                                      <p:to>
                                        <p:strVal val="visible"/>
                                      </p:to>
                                    </p:set>
                                    <p:anim calcmode="lin" valueType="num">
                                      <p:cBhvr>
                                        <p:cTn id="20" dur="500" fill="hold"/>
                                        <p:tgtEl>
                                          <p:spTgt spid="20"/>
                                        </p:tgtEl>
                                        <p:attrNameLst>
                                          <p:attrName>ppt_w</p:attrName>
                                        </p:attrNameLst>
                                      </p:cBhvr>
                                      <p:tavLst>
                                        <p:tav tm="0">
                                          <p:val>
                                            <p:fltVal val="0"/>
                                          </p:val>
                                        </p:tav>
                                        <p:tav tm="100000">
                                          <p:val>
                                            <p:strVal val="#ppt_w"/>
                                          </p:val>
                                        </p:tav>
                                      </p:tavLst>
                                    </p:anim>
                                    <p:anim calcmode="lin" valueType="num">
                                      <p:cBhvr>
                                        <p:cTn id="21" dur="500" fill="hold"/>
                                        <p:tgtEl>
                                          <p:spTgt spid="20"/>
                                        </p:tgtEl>
                                        <p:attrNameLst>
                                          <p:attrName>ppt_h</p:attrName>
                                        </p:attrNameLst>
                                      </p:cBhvr>
                                      <p:tavLst>
                                        <p:tav tm="0">
                                          <p:val>
                                            <p:fltVal val="0"/>
                                          </p:val>
                                        </p:tav>
                                        <p:tav tm="100000">
                                          <p:val>
                                            <p:strVal val="#ppt_h"/>
                                          </p:val>
                                        </p:tav>
                                      </p:tavLst>
                                    </p:anim>
                                    <p:animEffect transition="in" filter="fade">
                                      <p:cBhvr>
                                        <p:cTn id="22" dur="500"/>
                                        <p:tgtEl>
                                          <p:spTgt spid="20"/>
                                        </p:tgtEl>
                                      </p:cBhvr>
                                    </p:animEffect>
                                  </p:childTnLst>
                                </p:cTn>
                              </p:par>
                              <p:par>
                                <p:cTn id="23" presetID="53" presetClass="entr" presetSubtype="16" fill="hold" grpId="2" nodeType="withEffect">
                                  <p:stCondLst>
                                    <p:cond delay="0"/>
                                  </p:stCondLst>
                                  <p:childTnLst>
                                    <p:set>
                                      <p:cBhvr>
                                        <p:cTn id="24" dur="1" fill="hold">
                                          <p:stCondLst>
                                            <p:cond delay="0"/>
                                          </p:stCondLst>
                                        </p:cTn>
                                        <p:tgtEl>
                                          <p:spTgt spid="19"/>
                                        </p:tgtEl>
                                        <p:attrNameLst>
                                          <p:attrName>style.visibility</p:attrName>
                                        </p:attrNameLst>
                                      </p:cBhvr>
                                      <p:to>
                                        <p:strVal val="visible"/>
                                      </p:to>
                                    </p:set>
                                    <p:anim calcmode="lin" valueType="num">
                                      <p:cBhvr>
                                        <p:cTn id="25" dur="500" fill="hold"/>
                                        <p:tgtEl>
                                          <p:spTgt spid="19"/>
                                        </p:tgtEl>
                                        <p:attrNameLst>
                                          <p:attrName>ppt_w</p:attrName>
                                        </p:attrNameLst>
                                      </p:cBhvr>
                                      <p:tavLst>
                                        <p:tav tm="0">
                                          <p:val>
                                            <p:fltVal val="0"/>
                                          </p:val>
                                        </p:tav>
                                        <p:tav tm="100000">
                                          <p:val>
                                            <p:strVal val="#ppt_w"/>
                                          </p:val>
                                        </p:tav>
                                      </p:tavLst>
                                    </p:anim>
                                    <p:anim calcmode="lin" valueType="num">
                                      <p:cBhvr>
                                        <p:cTn id="26" dur="500" fill="hold"/>
                                        <p:tgtEl>
                                          <p:spTgt spid="19"/>
                                        </p:tgtEl>
                                        <p:attrNameLst>
                                          <p:attrName>ppt_h</p:attrName>
                                        </p:attrNameLst>
                                      </p:cBhvr>
                                      <p:tavLst>
                                        <p:tav tm="0">
                                          <p:val>
                                            <p:fltVal val="0"/>
                                          </p:val>
                                        </p:tav>
                                        <p:tav tm="100000">
                                          <p:val>
                                            <p:strVal val="#ppt_h"/>
                                          </p:val>
                                        </p:tav>
                                      </p:tavLst>
                                    </p:anim>
                                    <p:animEffect transition="in" filter="fade">
                                      <p:cBhvr>
                                        <p:cTn id="27" dur="500"/>
                                        <p:tgtEl>
                                          <p:spTgt spid="19"/>
                                        </p:tgtEl>
                                      </p:cBhvr>
                                    </p:animEffect>
                                  </p:childTnLst>
                                </p:cTn>
                              </p:par>
                            </p:childTnLst>
                          </p:cTn>
                        </p:par>
                      </p:childTnLst>
                    </p:cTn>
                  </p:par>
                  <p:par>
                    <p:cTn id="28" fill="hold">
                      <p:stCondLst>
                        <p:cond delay="indefinite"/>
                      </p:stCondLst>
                      <p:childTnLst>
                        <p:par>
                          <p:cTn id="29" fill="hold">
                            <p:stCondLst>
                              <p:cond delay="0"/>
                            </p:stCondLst>
                            <p:childTnLst>
                              <p:par>
                                <p:cTn id="30" presetID="14" presetClass="entr" presetSubtype="10" fill="hold" grpId="0" nodeType="clickEffect">
                                  <p:stCondLst>
                                    <p:cond delay="0"/>
                                  </p:stCondLst>
                                  <p:childTnLst>
                                    <p:set>
                                      <p:cBhvr>
                                        <p:cTn id="31" dur="1" fill="hold">
                                          <p:stCondLst>
                                            <p:cond delay="0"/>
                                          </p:stCondLst>
                                        </p:cTn>
                                        <p:tgtEl>
                                          <p:spTgt spid="4"/>
                                        </p:tgtEl>
                                        <p:attrNameLst>
                                          <p:attrName>style.visibility</p:attrName>
                                        </p:attrNameLst>
                                      </p:cBhvr>
                                      <p:to>
                                        <p:strVal val="visible"/>
                                      </p:to>
                                    </p:set>
                                    <p:animEffect transition="in" filter="randombar(horizontal)">
                                      <p:cBhvr>
                                        <p:cTn id="32"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19" grpId="1" animBg="1"/>
      <p:bldP spid="19" grpId="2" animBg="1"/>
      <p:bldP spid="20" grpId="1" animBg="1"/>
      <p:bldP spid="20" grpId="2" animBg="1"/>
      <p:bldP spid="21" grpId="1"/>
      <p:bldP spid="21" grpId="2"/>
      <p:bldP spid="48" grpId="0"/>
    </p:bldLst>
  </p:timing>
</p:sld>
</file>

<file path=ppt/slides/slide36.xml><?xml version="1.0" encoding="utf-8"?>
<p:sld xmlns:a="http://schemas.openxmlformats.org/drawingml/2006/main" xmlns:r="http://schemas.openxmlformats.org/officeDocument/2006/relationships" xmlns:p="http://schemas.openxmlformats.org/presentationml/2006/main">
  <p:cSld>
    <p:bg>
      <p:bgPr>
        <a:blipFill dpi="0" rotWithShape="1">
          <a:blip r:embed="rId5">
            <a:lum/>
          </a:blip>
          <a:srcRect/>
          <a:stretch>
            <a:fillRect t="-17000" b="-17000"/>
          </a:stretch>
        </a:blipFill>
        <a:effectLst/>
      </p:bgPr>
    </p:bg>
    <p:spTree>
      <p:nvGrpSpPr>
        <p:cNvPr id="1" name=""/>
        <p:cNvGrpSpPr/>
        <p:nvPr/>
      </p:nvGrpSpPr>
      <p:grpSpPr>
        <a:xfrm>
          <a:off x="0" y="0"/>
          <a:ext cx="0" cy="0"/>
          <a:chOff x="0" y="0"/>
          <a:chExt cx="0" cy="0"/>
        </a:xfrm>
      </p:grpSpPr>
      <p:sp>
        <p:nvSpPr>
          <p:cNvPr id="15367" name="Rectangle 17"/>
          <p:cNvSpPr>
            <a:spLocks noChangeArrowheads="1"/>
          </p:cNvSpPr>
          <p:nvPr/>
        </p:nvSpPr>
        <p:spPr bwMode="gray">
          <a:xfrm>
            <a:off x="8180021" y="2001838"/>
            <a:ext cx="975459"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p>
            <a:pPr algn="ctr"/>
            <a:r>
              <a:rPr lang="en-US" sz="1800" b="1">
                <a:solidFill>
                  <a:srgbClr val="FFFFFF"/>
                </a:solidFill>
                <a:latin typeface="Arial" charset="0"/>
                <a:cs typeface="Arial" charset="0"/>
              </a:rPr>
              <a:t>Text in </a:t>
            </a:r>
          </a:p>
          <a:p>
            <a:pPr algn="ctr"/>
            <a:r>
              <a:rPr lang="en-US" sz="1800" b="1">
                <a:solidFill>
                  <a:srgbClr val="FFFFFF"/>
                </a:solidFill>
                <a:latin typeface="Arial" charset="0"/>
                <a:cs typeface="Arial" charset="0"/>
              </a:rPr>
              <a:t>here</a:t>
            </a:r>
          </a:p>
        </p:txBody>
      </p:sp>
      <p:grpSp>
        <p:nvGrpSpPr>
          <p:cNvPr id="4" name="Group 28"/>
          <p:cNvGrpSpPr>
            <a:grpSpLocks/>
          </p:cNvGrpSpPr>
          <p:nvPr/>
        </p:nvGrpSpPr>
        <p:grpSpPr bwMode="auto">
          <a:xfrm>
            <a:off x="973254" y="1041698"/>
            <a:ext cx="4923982" cy="1322388"/>
            <a:chOff x="4320" y="1152"/>
            <a:chExt cx="414" cy="402"/>
          </a:xfrm>
          <a:solidFill>
            <a:schemeClr val="accent5"/>
          </a:solidFill>
        </p:grpSpPr>
        <p:sp>
          <p:nvSpPr>
            <p:cNvPr id="69661" name="AutoShape 29"/>
            <p:cNvSpPr>
              <a:spLocks noChangeArrowheads="1"/>
            </p:cNvSpPr>
            <p:nvPr/>
          </p:nvSpPr>
          <p:spPr bwMode="gray">
            <a:xfrm>
              <a:off x="4320" y="1152"/>
              <a:ext cx="414" cy="402"/>
            </a:xfrm>
            <a:prstGeom prst="roundRect">
              <a:avLst>
                <a:gd name="adj" fmla="val 11921"/>
              </a:avLst>
            </a:prstGeom>
            <a:grpFill/>
            <a:ln w="25400">
              <a:solidFill>
                <a:srgbClr val="FFFFFF"/>
              </a:solidFill>
              <a:round/>
              <a:headEnd/>
              <a:tailEnd/>
            </a:ln>
            <a:effectLst>
              <a:outerShdw dist="53882" dir="2700000" algn="ctr" rotWithShape="0">
                <a:srgbClr val="000000">
                  <a:alpha val="50000"/>
                </a:srgbClr>
              </a:outerShdw>
            </a:effectLst>
          </p:spPr>
          <p:txBody>
            <a:bodyPr wrap="none" anchor="ctr"/>
            <a:lstStyle/>
            <a:p>
              <a:pPr algn="ctr">
                <a:defRPr/>
              </a:pPr>
              <a:endParaRPr lang="vi-VN"/>
            </a:p>
          </p:txBody>
        </p:sp>
        <p:sp>
          <p:nvSpPr>
            <p:cNvPr id="69662" name="Freeform 30"/>
            <p:cNvSpPr>
              <a:spLocks/>
            </p:cNvSpPr>
            <p:nvPr/>
          </p:nvSpPr>
          <p:spPr bwMode="gray">
            <a:xfrm>
              <a:off x="4346" y="1178"/>
              <a:ext cx="206" cy="201"/>
            </a:xfrm>
            <a:custGeom>
              <a:avLst/>
              <a:gdLst/>
              <a:ahLst/>
              <a:cxnLst>
                <a:cxn ang="0">
                  <a:pos x="118" y="0"/>
                </a:cxn>
                <a:cxn ang="0">
                  <a:pos x="0" y="118"/>
                </a:cxn>
                <a:cxn ang="0">
                  <a:pos x="0" y="589"/>
                </a:cxn>
                <a:cxn ang="0">
                  <a:pos x="161" y="174"/>
                </a:cxn>
                <a:cxn ang="0">
                  <a:pos x="589" y="0"/>
                </a:cxn>
                <a:cxn ang="0">
                  <a:pos x="118" y="0"/>
                </a:cxn>
              </a:cxnLst>
              <a:rect l="0" t="0" r="r" b="b"/>
              <a:pathLst>
                <a:path w="596" h="598">
                  <a:moveTo>
                    <a:pt x="118" y="0"/>
                  </a:moveTo>
                  <a:cubicBezTo>
                    <a:pt x="53" y="0"/>
                    <a:pt x="0" y="53"/>
                    <a:pt x="0" y="118"/>
                  </a:cubicBezTo>
                  <a:lnTo>
                    <a:pt x="0" y="589"/>
                  </a:lnTo>
                  <a:cubicBezTo>
                    <a:pt x="27" y="598"/>
                    <a:pt x="12" y="309"/>
                    <a:pt x="161" y="174"/>
                  </a:cubicBezTo>
                  <a:cubicBezTo>
                    <a:pt x="310" y="39"/>
                    <a:pt x="596" y="29"/>
                    <a:pt x="589" y="0"/>
                  </a:cubicBezTo>
                  <a:lnTo>
                    <a:pt x="118" y="0"/>
                  </a:lnTo>
                  <a:close/>
                </a:path>
              </a:pathLst>
            </a:custGeom>
            <a:grpFill/>
            <a:ln w="0">
              <a:noFill/>
              <a:prstDash val="solid"/>
              <a:round/>
              <a:headEnd/>
              <a:tailEnd/>
            </a:ln>
          </p:spPr>
          <p:txBody>
            <a:bodyPr/>
            <a:lstStyle/>
            <a:p>
              <a:pPr>
                <a:defRPr/>
              </a:pPr>
              <a:endParaRPr lang="vi-VN"/>
            </a:p>
          </p:txBody>
        </p:sp>
      </p:grpSp>
      <p:sp>
        <p:nvSpPr>
          <p:cNvPr id="69675" name="Rectangle 43"/>
          <p:cNvSpPr>
            <a:spLocks noChangeArrowheads="1"/>
          </p:cNvSpPr>
          <p:nvPr/>
        </p:nvSpPr>
        <p:spPr bwMode="auto">
          <a:xfrm>
            <a:off x="1209338" y="1120915"/>
            <a:ext cx="4687898" cy="954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nchor="ctr">
            <a:spAutoFit/>
          </a:bodyPr>
          <a:lstStyle/>
          <a:p>
            <a:r>
              <a:rPr lang="en-US" sz="2800" b="1" dirty="0" smtClean="0"/>
              <a:t>3. </a:t>
            </a:r>
            <a:r>
              <a:rPr lang="en-US" sz="2800" b="1" dirty="0" err="1" smtClean="0"/>
              <a:t>Lí</a:t>
            </a:r>
            <a:r>
              <a:rPr lang="en-US" sz="2800" b="1" dirty="0" smtClean="0"/>
              <a:t> </a:t>
            </a:r>
            <a:r>
              <a:rPr lang="en-US" sz="2800" b="1" dirty="0" err="1"/>
              <a:t>lẽ</a:t>
            </a:r>
            <a:r>
              <a:rPr lang="en-US" sz="2800" b="1" dirty="0"/>
              <a:t>, </a:t>
            </a:r>
            <a:r>
              <a:rPr lang="en-US" sz="2800" b="1" dirty="0" err="1"/>
              <a:t>bằng</a:t>
            </a:r>
            <a:r>
              <a:rPr lang="en-US" sz="2800" b="1" dirty="0"/>
              <a:t> </a:t>
            </a:r>
            <a:r>
              <a:rPr lang="en-US" sz="2800" b="1" dirty="0" err="1"/>
              <a:t>chứng</a:t>
            </a:r>
            <a:r>
              <a:rPr lang="en-US" sz="2800" b="1" dirty="0"/>
              <a:t> </a:t>
            </a:r>
            <a:r>
              <a:rPr lang="en-US" sz="2800" b="1" dirty="0" err="1"/>
              <a:t>trong</a:t>
            </a:r>
            <a:r>
              <a:rPr lang="en-US" sz="2800" b="1" dirty="0"/>
              <a:t> </a:t>
            </a:r>
            <a:r>
              <a:rPr lang="en-US" sz="2800" b="1" dirty="0" err="1"/>
              <a:t>từng</a:t>
            </a:r>
            <a:r>
              <a:rPr lang="en-US" sz="2800" b="1" dirty="0"/>
              <a:t> </a:t>
            </a:r>
            <a:r>
              <a:rPr lang="en-US" sz="2800" b="1" dirty="0" err="1"/>
              <a:t>luận</a:t>
            </a:r>
            <a:r>
              <a:rPr lang="en-US" sz="2800" b="1" dirty="0"/>
              <a:t> </a:t>
            </a:r>
            <a:r>
              <a:rPr lang="en-US" sz="2800" b="1" dirty="0" err="1" smtClean="0"/>
              <a:t>điểm</a:t>
            </a:r>
            <a:endParaRPr lang="en-US" sz="2800" b="1" dirty="0"/>
          </a:p>
        </p:txBody>
      </p:sp>
      <p:sp>
        <p:nvSpPr>
          <p:cNvPr id="25" name="Rectangle 2"/>
          <p:cNvSpPr txBox="1">
            <a:spLocks noChangeArrowheads="1"/>
          </p:cNvSpPr>
          <p:nvPr/>
        </p:nvSpPr>
        <p:spPr bwMode="gray">
          <a:xfrm>
            <a:off x="841818" y="157328"/>
            <a:ext cx="8636000" cy="868362"/>
          </a:xfrm>
          <a:prstGeom prst="rect">
            <a:avLst/>
          </a:prstGeom>
          <a:noFill/>
          <a:ln w="9525">
            <a:noFill/>
            <a:miter lim="800000"/>
            <a:headEnd/>
            <a:tailEnd/>
          </a:ln>
        </p:spPr>
        <p:txBody>
          <a:bodyPr anchor="ctr"/>
          <a:lstStyle/>
          <a:p>
            <a:pPr>
              <a:defRPr/>
            </a:pPr>
            <a:r>
              <a:rPr lang="en-US" sz="3600" b="1" kern="0" dirty="0">
                <a:solidFill>
                  <a:srgbClr val="FFFFFF"/>
                </a:solidFill>
                <a:ea typeface="+mj-ea"/>
                <a:cs typeface="+mj-cs"/>
              </a:rPr>
              <a:t>2. </a:t>
            </a:r>
            <a:r>
              <a:rPr lang="en-US" sz="3600" b="1" kern="0" dirty="0" err="1">
                <a:solidFill>
                  <a:srgbClr val="FFFFFF"/>
                </a:solidFill>
                <a:ea typeface="+mj-ea"/>
                <a:cs typeface="+mj-cs"/>
              </a:rPr>
              <a:t>Phân</a:t>
            </a:r>
            <a:r>
              <a:rPr lang="en-US" sz="3600" b="1" kern="0" dirty="0">
                <a:solidFill>
                  <a:srgbClr val="FFFFFF"/>
                </a:solidFill>
                <a:ea typeface="+mj-ea"/>
                <a:cs typeface="+mj-cs"/>
              </a:rPr>
              <a:t> </a:t>
            </a:r>
            <a:r>
              <a:rPr lang="en-US" sz="3600" b="1" kern="0" dirty="0" err="1">
                <a:solidFill>
                  <a:srgbClr val="FFFFFF"/>
                </a:solidFill>
                <a:ea typeface="+mj-ea"/>
                <a:cs typeface="+mj-cs"/>
              </a:rPr>
              <a:t>tích</a:t>
            </a:r>
            <a:endParaRPr lang="en-US" sz="3600" b="1" kern="0" dirty="0">
              <a:solidFill>
                <a:srgbClr val="FFFFFF"/>
              </a:solidFill>
              <a:ea typeface="+mj-ea"/>
              <a:cs typeface="+mj-cs"/>
            </a:endParaRPr>
          </a:p>
        </p:txBody>
      </p:sp>
      <p:sp>
        <p:nvSpPr>
          <p:cNvPr id="32" name="Freeform 3"/>
          <p:cNvSpPr>
            <a:spLocks/>
          </p:cNvSpPr>
          <p:nvPr/>
        </p:nvSpPr>
        <p:spPr bwMode="auto">
          <a:xfrm>
            <a:off x="1893557" y="71677"/>
            <a:ext cx="10315903" cy="684643"/>
          </a:xfrm>
          <a:custGeom>
            <a:avLst/>
            <a:gdLst>
              <a:gd name="T0" fmla="+- 0 3326 3326"/>
              <a:gd name="T1" fmla="*/ T0 w 7474"/>
              <a:gd name="T2" fmla="+- 0 2203 761"/>
              <a:gd name="T3" fmla="*/ 2203 h 1443"/>
              <a:gd name="T4" fmla="+- 0 3485 3326"/>
              <a:gd name="T5" fmla="*/ T4 w 7474"/>
              <a:gd name="T6" fmla="+- 0 761 761"/>
              <a:gd name="T7" fmla="*/ 761 h 1443"/>
              <a:gd name="T8" fmla="+- 0 10800 3326"/>
              <a:gd name="T9" fmla="*/ T8 w 7474"/>
              <a:gd name="T10" fmla="+- 0 761 761"/>
              <a:gd name="T11" fmla="*/ 761 h 1443"/>
              <a:gd name="T12" fmla="+- 0 10800 3326"/>
              <a:gd name="T13" fmla="*/ T12 w 7474"/>
              <a:gd name="T14" fmla="+- 0 2191 761"/>
              <a:gd name="T15" fmla="*/ 2191 h 1443"/>
              <a:gd name="T16" fmla="+- 0 3326 3326"/>
              <a:gd name="T17" fmla="*/ T16 w 7474"/>
              <a:gd name="T18" fmla="+- 0 2203 761"/>
              <a:gd name="T19" fmla="*/ 2203 h 1443"/>
            </a:gdLst>
            <a:ahLst/>
            <a:cxnLst>
              <a:cxn ang="0">
                <a:pos x="T1" y="T3"/>
              </a:cxn>
              <a:cxn ang="0">
                <a:pos x="T5" y="T7"/>
              </a:cxn>
              <a:cxn ang="0">
                <a:pos x="T9" y="T11"/>
              </a:cxn>
              <a:cxn ang="0">
                <a:pos x="T13" y="T15"/>
              </a:cxn>
              <a:cxn ang="0">
                <a:pos x="T17" y="T19"/>
              </a:cxn>
            </a:cxnLst>
            <a:rect l="0" t="0" r="r" b="b"/>
            <a:pathLst>
              <a:path w="7474" h="1443">
                <a:moveTo>
                  <a:pt x="0" y="1442"/>
                </a:moveTo>
                <a:lnTo>
                  <a:pt x="159" y="0"/>
                </a:lnTo>
                <a:lnTo>
                  <a:pt x="7474" y="0"/>
                </a:lnTo>
                <a:lnTo>
                  <a:pt x="7474" y="1430"/>
                </a:lnTo>
                <a:lnTo>
                  <a:pt x="0" y="1442"/>
                </a:lnTo>
                <a:close/>
              </a:path>
            </a:pathLst>
          </a:custGeom>
          <a:solidFill>
            <a:srgbClr val="FBFBE1"/>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33" name="Group 32"/>
          <p:cNvGrpSpPr/>
          <p:nvPr/>
        </p:nvGrpSpPr>
        <p:grpSpPr>
          <a:xfrm>
            <a:off x="1608530" y="53231"/>
            <a:ext cx="538945" cy="821412"/>
            <a:chOff x="908603" y="80216"/>
            <a:chExt cx="538945" cy="676514"/>
          </a:xfrm>
        </p:grpSpPr>
        <p:sp>
          <p:nvSpPr>
            <p:cNvPr id="34" name="Freeform 4"/>
            <p:cNvSpPr>
              <a:spLocks/>
            </p:cNvSpPr>
            <p:nvPr/>
          </p:nvSpPr>
          <p:spPr bwMode="auto">
            <a:xfrm>
              <a:off x="1136046" y="80216"/>
              <a:ext cx="311502" cy="676514"/>
            </a:xfrm>
            <a:custGeom>
              <a:avLst/>
              <a:gdLst>
                <a:gd name="T0" fmla="+- 0 3055 3055"/>
                <a:gd name="T1" fmla="*/ T0 w 430"/>
                <a:gd name="T2" fmla="+- 0 2450 761"/>
                <a:gd name="T3" fmla="*/ 2450 h 1690"/>
                <a:gd name="T4" fmla="+- 0 3086 3055"/>
                <a:gd name="T5" fmla="*/ T4 w 430"/>
                <a:gd name="T6" fmla="+- 0 1116 761"/>
                <a:gd name="T7" fmla="*/ 1116 h 1690"/>
                <a:gd name="T8" fmla="+- 0 3485 3055"/>
                <a:gd name="T9" fmla="*/ T8 w 430"/>
                <a:gd name="T10" fmla="+- 0 761 761"/>
                <a:gd name="T11" fmla="*/ 761 h 1690"/>
                <a:gd name="T12" fmla="+- 0 3326 3055"/>
                <a:gd name="T13" fmla="*/ T12 w 430"/>
                <a:gd name="T14" fmla="+- 0 2203 761"/>
                <a:gd name="T15" fmla="*/ 2203 h 1690"/>
                <a:gd name="T16" fmla="+- 0 3055 3055"/>
                <a:gd name="T17" fmla="*/ T16 w 430"/>
                <a:gd name="T18" fmla="+- 0 2450 761"/>
                <a:gd name="T19" fmla="*/ 2450 h 1690"/>
              </a:gdLst>
              <a:ahLst/>
              <a:cxnLst>
                <a:cxn ang="0">
                  <a:pos x="T1" y="T3"/>
                </a:cxn>
                <a:cxn ang="0">
                  <a:pos x="T5" y="T7"/>
                </a:cxn>
                <a:cxn ang="0">
                  <a:pos x="T9" y="T11"/>
                </a:cxn>
                <a:cxn ang="0">
                  <a:pos x="T13" y="T15"/>
                </a:cxn>
                <a:cxn ang="0">
                  <a:pos x="T17" y="T19"/>
                </a:cxn>
              </a:cxnLst>
              <a:rect l="0" t="0" r="r" b="b"/>
              <a:pathLst>
                <a:path w="430" h="1690">
                  <a:moveTo>
                    <a:pt x="0" y="1689"/>
                  </a:moveTo>
                  <a:lnTo>
                    <a:pt x="31" y="355"/>
                  </a:lnTo>
                  <a:lnTo>
                    <a:pt x="430" y="0"/>
                  </a:lnTo>
                  <a:lnTo>
                    <a:pt x="271" y="1442"/>
                  </a:lnTo>
                  <a:lnTo>
                    <a:pt x="0" y="1689"/>
                  </a:lnTo>
                  <a:close/>
                </a:path>
              </a:pathLst>
            </a:custGeom>
            <a:solidFill>
              <a:srgbClr val="FBB6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 name="Freeform 5"/>
            <p:cNvSpPr>
              <a:spLocks/>
            </p:cNvSpPr>
            <p:nvPr/>
          </p:nvSpPr>
          <p:spPr bwMode="auto">
            <a:xfrm>
              <a:off x="908603" y="80216"/>
              <a:ext cx="258983" cy="676514"/>
            </a:xfrm>
            <a:custGeom>
              <a:avLst/>
              <a:gdLst>
                <a:gd name="T0" fmla="+- 0 3055 2731"/>
                <a:gd name="T1" fmla="*/ T0 w 356"/>
                <a:gd name="T2" fmla="+- 0 2450 761"/>
                <a:gd name="T3" fmla="*/ 2450 h 1690"/>
                <a:gd name="T4" fmla="+- 0 2798 2731"/>
                <a:gd name="T5" fmla="*/ T4 w 356"/>
                <a:gd name="T6" fmla="+- 0 2203 761"/>
                <a:gd name="T7" fmla="*/ 2203 h 1690"/>
                <a:gd name="T8" fmla="+- 0 2731 2731"/>
                <a:gd name="T9" fmla="*/ T8 w 356"/>
                <a:gd name="T10" fmla="+- 0 761 761"/>
                <a:gd name="T11" fmla="*/ 761 h 1690"/>
                <a:gd name="T12" fmla="+- 0 3086 2731"/>
                <a:gd name="T13" fmla="*/ T12 w 356"/>
                <a:gd name="T14" fmla="+- 0 1116 761"/>
                <a:gd name="T15" fmla="*/ 1116 h 1690"/>
                <a:gd name="T16" fmla="+- 0 3055 2731"/>
                <a:gd name="T17" fmla="*/ T16 w 356"/>
                <a:gd name="T18" fmla="+- 0 2450 761"/>
                <a:gd name="T19" fmla="*/ 2450 h 1690"/>
              </a:gdLst>
              <a:ahLst/>
              <a:cxnLst>
                <a:cxn ang="0">
                  <a:pos x="T1" y="T3"/>
                </a:cxn>
                <a:cxn ang="0">
                  <a:pos x="T5" y="T7"/>
                </a:cxn>
                <a:cxn ang="0">
                  <a:pos x="T9" y="T11"/>
                </a:cxn>
                <a:cxn ang="0">
                  <a:pos x="T13" y="T15"/>
                </a:cxn>
                <a:cxn ang="0">
                  <a:pos x="T17" y="T19"/>
                </a:cxn>
              </a:cxnLst>
              <a:rect l="0" t="0" r="r" b="b"/>
              <a:pathLst>
                <a:path w="356" h="1690">
                  <a:moveTo>
                    <a:pt x="324" y="1689"/>
                  </a:moveTo>
                  <a:lnTo>
                    <a:pt x="67" y="1442"/>
                  </a:lnTo>
                  <a:lnTo>
                    <a:pt x="0" y="0"/>
                  </a:lnTo>
                  <a:lnTo>
                    <a:pt x="355" y="355"/>
                  </a:lnTo>
                  <a:lnTo>
                    <a:pt x="324" y="1689"/>
                  </a:lnTo>
                  <a:close/>
                </a:path>
              </a:pathLst>
            </a:custGeom>
            <a:solidFill>
              <a:srgbClr val="DB6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36" name="Freeform 6"/>
          <p:cNvSpPr>
            <a:spLocks/>
          </p:cNvSpPr>
          <p:nvPr/>
        </p:nvSpPr>
        <p:spPr bwMode="auto">
          <a:xfrm>
            <a:off x="889114" y="71678"/>
            <a:ext cx="772509" cy="684642"/>
          </a:xfrm>
          <a:custGeom>
            <a:avLst/>
            <a:gdLst>
              <a:gd name="T0" fmla="+- 0 2798 1553"/>
              <a:gd name="T1" fmla="*/ T0 w 1246"/>
              <a:gd name="T2" fmla="+- 0 2203 761"/>
              <a:gd name="T3" fmla="*/ 2203 h 1443"/>
              <a:gd name="T4" fmla="+- 0 1553 1553"/>
              <a:gd name="T5" fmla="*/ T4 w 1246"/>
              <a:gd name="T6" fmla="+- 0 2203 761"/>
              <a:gd name="T7" fmla="*/ 2203 h 1443"/>
              <a:gd name="T8" fmla="+- 0 1553 1553"/>
              <a:gd name="T9" fmla="*/ T8 w 1246"/>
              <a:gd name="T10" fmla="+- 0 761 761"/>
              <a:gd name="T11" fmla="*/ 761 h 1443"/>
              <a:gd name="T12" fmla="+- 0 2731 1553"/>
              <a:gd name="T13" fmla="*/ T12 w 1246"/>
              <a:gd name="T14" fmla="+- 0 761 761"/>
              <a:gd name="T15" fmla="*/ 761 h 1443"/>
              <a:gd name="T16" fmla="+- 0 2798 1553"/>
              <a:gd name="T17" fmla="*/ T16 w 1246"/>
              <a:gd name="T18" fmla="+- 0 2203 761"/>
              <a:gd name="T19" fmla="*/ 2203 h 1443"/>
            </a:gdLst>
            <a:ahLst/>
            <a:cxnLst>
              <a:cxn ang="0">
                <a:pos x="T1" y="T3"/>
              </a:cxn>
              <a:cxn ang="0">
                <a:pos x="T5" y="T7"/>
              </a:cxn>
              <a:cxn ang="0">
                <a:pos x="T9" y="T11"/>
              </a:cxn>
              <a:cxn ang="0">
                <a:pos x="T13" y="T15"/>
              </a:cxn>
              <a:cxn ang="0">
                <a:pos x="T17" y="T19"/>
              </a:cxn>
            </a:cxnLst>
            <a:rect l="0" t="0" r="r" b="b"/>
            <a:pathLst>
              <a:path w="1246" h="1443">
                <a:moveTo>
                  <a:pt x="1245" y="1442"/>
                </a:moveTo>
                <a:lnTo>
                  <a:pt x="0" y="1442"/>
                </a:lnTo>
                <a:lnTo>
                  <a:pt x="0" y="0"/>
                </a:lnTo>
                <a:lnTo>
                  <a:pt x="1178" y="0"/>
                </a:lnTo>
                <a:lnTo>
                  <a:pt x="1245" y="1442"/>
                </a:lnTo>
                <a:close/>
              </a:path>
            </a:pathLst>
          </a:custGeom>
          <a:solidFill>
            <a:srgbClr val="F4832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7" name="Rectangle 36"/>
          <p:cNvSpPr/>
          <p:nvPr/>
        </p:nvSpPr>
        <p:spPr>
          <a:xfrm>
            <a:off x="889114" y="88180"/>
            <a:ext cx="719416" cy="58064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smtClean="0">
                <a:latin typeface="Times New Roman" panose="02020603050405020304" pitchFamily="18" charset="0"/>
                <a:cs typeface="Times New Roman" panose="02020603050405020304" pitchFamily="18" charset="0"/>
              </a:rPr>
              <a:t>LỚP</a:t>
            </a:r>
          </a:p>
          <a:p>
            <a:pPr algn="ctr"/>
            <a:r>
              <a:rPr lang="en-US" b="1" dirty="0" smtClean="0">
                <a:latin typeface="Times New Roman" panose="02020603050405020304" pitchFamily="18" charset="0"/>
                <a:cs typeface="Times New Roman" panose="02020603050405020304" pitchFamily="18" charset="0"/>
              </a:rPr>
              <a:t>10</a:t>
            </a:r>
            <a:endParaRPr lang="en-US" b="1" dirty="0">
              <a:latin typeface="Times New Roman" panose="02020603050405020304" pitchFamily="18" charset="0"/>
              <a:cs typeface="Times New Roman" panose="02020603050405020304" pitchFamily="18" charset="0"/>
            </a:endParaRPr>
          </a:p>
        </p:txBody>
      </p:sp>
      <p:sp>
        <p:nvSpPr>
          <p:cNvPr id="38" name="Rounded Rectangle 37"/>
          <p:cNvSpPr/>
          <p:nvPr/>
        </p:nvSpPr>
        <p:spPr>
          <a:xfrm>
            <a:off x="94594" y="71678"/>
            <a:ext cx="747224" cy="684642"/>
          </a:xfrm>
          <a:prstGeom prst="roundRect">
            <a:avLst/>
          </a:prstGeom>
          <a:solidFill>
            <a:schemeClr val="accent6">
              <a:lumMod val="75000"/>
            </a:schemeClr>
          </a:solidFill>
          <a:ln>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700" b="1" dirty="0" smtClean="0">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NGỮ VĂN</a:t>
            </a:r>
            <a:endParaRPr lang="en-US" sz="1700" b="1" dirty="0">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endParaRPr>
          </a:p>
        </p:txBody>
      </p:sp>
      <p:sp>
        <p:nvSpPr>
          <p:cNvPr id="39" name="Rectangle 38"/>
          <p:cNvSpPr/>
          <p:nvPr/>
        </p:nvSpPr>
        <p:spPr>
          <a:xfrm>
            <a:off x="2147475" y="131928"/>
            <a:ext cx="10044525" cy="56414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b="1" dirty="0" smtClean="0">
                <a:solidFill>
                  <a:srgbClr val="C00000"/>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BÀI 7. ANH HÙNG VÀ NGHỆ SĨ (VĂN BẢN NGHỊ LUẬN)</a:t>
            </a:r>
            <a:endParaRPr lang="en-US" sz="2800" b="1" dirty="0">
              <a:solidFill>
                <a:srgbClr val="C00000"/>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endParaRPr>
          </a:p>
        </p:txBody>
      </p:sp>
      <p:sp>
        <p:nvSpPr>
          <p:cNvPr id="31" name="圆角矩形 13"/>
          <p:cNvSpPr/>
          <p:nvPr>
            <p:custDataLst>
              <p:tags r:id="rId1"/>
            </p:custDataLst>
          </p:nvPr>
        </p:nvSpPr>
        <p:spPr>
          <a:xfrm>
            <a:off x="1608530" y="2564980"/>
            <a:ext cx="9580170" cy="1632589"/>
          </a:xfrm>
          <a:prstGeom prst="roundRect">
            <a:avLst>
              <a:gd name="adj" fmla="val 50000"/>
            </a:avLst>
          </a:prstGeom>
          <a:solidFill>
            <a:schemeClr val="accent5">
              <a:lumMod val="20000"/>
              <a:lumOff val="80000"/>
            </a:schemeClr>
          </a:solidFill>
          <a:ln/>
        </p:spPr>
        <p:style>
          <a:lnRef idx="1">
            <a:schemeClr val="accent2"/>
          </a:lnRef>
          <a:fillRef idx="2">
            <a:schemeClr val="accent2"/>
          </a:fillRef>
          <a:effectRef idx="1">
            <a:schemeClr val="accent2"/>
          </a:effectRef>
          <a:fontRef idx="minor">
            <a:schemeClr val="dk1"/>
          </a:fontRef>
        </p:style>
        <p:txBody>
          <a:bodyPr wrap="square" lIns="720000" tIns="0" bIns="0" anchor="ctr">
            <a:normAutofit/>
          </a:bodyPr>
          <a:lstStyle/>
          <a:p>
            <a:pPr>
              <a:lnSpc>
                <a:spcPct val="120000"/>
              </a:lnSpc>
            </a:pPr>
            <a:endParaRPr lang="zh-CN" altLang="en-US" sz="1400" b="1" dirty="0">
              <a:solidFill>
                <a:schemeClr val="bg1"/>
              </a:solidFill>
              <a:latin typeface="Arial" panose="020B0604020202020204" pitchFamily="34" charset="0"/>
              <a:ea typeface="Microsoft YaHei" panose="020B0503020204020204" charset="-122"/>
              <a:cs typeface="Arial" panose="020B0604020202020204" pitchFamily="34" charset="0"/>
            </a:endParaRPr>
          </a:p>
        </p:txBody>
      </p:sp>
      <p:sp>
        <p:nvSpPr>
          <p:cNvPr id="42" name="椭圆 11"/>
          <p:cNvSpPr/>
          <p:nvPr>
            <p:custDataLst>
              <p:tags r:id="rId2"/>
            </p:custDataLst>
          </p:nvPr>
        </p:nvSpPr>
        <p:spPr bwMode="auto">
          <a:xfrm>
            <a:off x="1890325" y="2947142"/>
            <a:ext cx="483235" cy="483870"/>
          </a:xfrm>
          <a:prstGeom prst="ellipse">
            <a:avLst/>
          </a:prstGeom>
          <a:solidFill>
            <a:schemeClr val="accent5">
              <a:lumMod val="60000"/>
              <a:lumOff val="40000"/>
            </a:schemeClr>
          </a:solidFill>
          <a:ln w="19050">
            <a:solidFill>
              <a:schemeClr val="bg1">
                <a:alpha val="40000"/>
              </a:schemeClr>
            </a:solidFill>
            <a:round/>
          </a:ln>
        </p:spPr>
        <p:txBody>
          <a:bodyPr vert="horz" wrap="square" lIns="91440" tIns="0" rIns="91440" bIns="0" anchor="t" anchorCtr="1" compatLnSpc="1">
            <a:noAutofit/>
          </a:bodyPr>
          <a:lstStyle/>
          <a:p>
            <a:pPr algn="ctr">
              <a:lnSpc>
                <a:spcPct val="120000"/>
              </a:lnSpc>
            </a:pPr>
            <a:r>
              <a:rPr lang="en-US" altLang="zh-CN" sz="2400" b="1" dirty="0">
                <a:latin typeface="Arial" panose="020B0604020202020204" pitchFamily="34" charset="0"/>
                <a:ea typeface="Microsoft YaHei" panose="020B0503020204020204" charset="-122"/>
                <a:cs typeface="Arial" panose="020B0604020202020204" pitchFamily="34" charset="0"/>
              </a:rPr>
              <a:t>7</a:t>
            </a:r>
          </a:p>
        </p:txBody>
      </p:sp>
      <p:sp>
        <p:nvSpPr>
          <p:cNvPr id="43" name="文本框 12"/>
          <p:cNvSpPr txBox="1"/>
          <p:nvPr>
            <p:custDataLst>
              <p:tags r:id="rId3"/>
            </p:custDataLst>
          </p:nvPr>
        </p:nvSpPr>
        <p:spPr>
          <a:xfrm>
            <a:off x="2426652" y="2837175"/>
            <a:ext cx="8762048" cy="1529189"/>
          </a:xfrm>
          <a:prstGeom prst="rect">
            <a:avLst/>
          </a:prstGeom>
          <a:noFill/>
        </p:spPr>
        <p:txBody>
          <a:bodyPr wrap="square" lIns="90000" rIns="90000" rtlCol="0">
            <a:noAutofit/>
          </a:bodyPr>
          <a:lstStyle/>
          <a:p>
            <a:pPr>
              <a:lnSpc>
                <a:spcPct val="120000"/>
              </a:lnSpc>
            </a:pPr>
            <a:r>
              <a:rPr lang="en-US" sz="2800" b="1" i="1" dirty="0" err="1"/>
              <a:t>Chỉ</a:t>
            </a:r>
            <a:r>
              <a:rPr lang="en-US" sz="2800" b="1" i="1" dirty="0"/>
              <a:t> </a:t>
            </a:r>
            <a:r>
              <a:rPr lang="en-US" sz="2800" b="1" i="1" dirty="0" err="1"/>
              <a:t>ra</a:t>
            </a:r>
            <a:r>
              <a:rPr lang="en-US" sz="2800" b="1" i="1" dirty="0"/>
              <a:t> </a:t>
            </a:r>
            <a:r>
              <a:rPr lang="en-US" sz="2800" b="1" i="1" dirty="0" err="1"/>
              <a:t>những</a:t>
            </a:r>
            <a:r>
              <a:rPr lang="en-US" sz="2800" b="1" i="1" dirty="0"/>
              <a:t> </a:t>
            </a:r>
            <a:r>
              <a:rPr lang="en-US" sz="2800" b="1" i="1" dirty="0" err="1"/>
              <a:t>lí</a:t>
            </a:r>
            <a:r>
              <a:rPr lang="en-US" sz="2800" b="1" i="1" dirty="0"/>
              <a:t> </a:t>
            </a:r>
            <a:r>
              <a:rPr lang="en-US" sz="2800" b="1" i="1" dirty="0" err="1"/>
              <a:t>lẽ</a:t>
            </a:r>
            <a:r>
              <a:rPr lang="en-US" sz="2800" b="1" i="1" dirty="0"/>
              <a:t> </a:t>
            </a:r>
            <a:r>
              <a:rPr lang="en-US" sz="2800" b="1" i="1" dirty="0" err="1"/>
              <a:t>và</a:t>
            </a:r>
            <a:r>
              <a:rPr lang="en-US" sz="2800" b="1" i="1" dirty="0"/>
              <a:t> </a:t>
            </a:r>
            <a:r>
              <a:rPr lang="en-US" sz="2800" b="1" i="1" dirty="0" err="1"/>
              <a:t>bằng</a:t>
            </a:r>
            <a:r>
              <a:rPr lang="en-US" sz="2800" b="1" i="1" dirty="0"/>
              <a:t> </a:t>
            </a:r>
            <a:r>
              <a:rPr lang="en-US" sz="2800" b="1" i="1" dirty="0" err="1"/>
              <a:t>chứng</a:t>
            </a:r>
            <a:r>
              <a:rPr lang="en-US" sz="2800" b="1" i="1" dirty="0"/>
              <a:t> </a:t>
            </a:r>
            <a:r>
              <a:rPr lang="en-US" sz="2800" b="1" i="1" dirty="0" err="1"/>
              <a:t>trong</a:t>
            </a:r>
            <a:r>
              <a:rPr lang="en-US" sz="2800" b="1" i="1" dirty="0"/>
              <a:t> </a:t>
            </a:r>
            <a:r>
              <a:rPr lang="en-US" sz="2800" b="1" i="1" dirty="0" err="1"/>
              <a:t>phần</a:t>
            </a:r>
            <a:r>
              <a:rPr lang="en-US" sz="2800" b="1" i="1" dirty="0"/>
              <a:t> 1 </a:t>
            </a:r>
            <a:r>
              <a:rPr lang="en-US" sz="2800" b="1" i="1" dirty="0" err="1" smtClean="0"/>
              <a:t>của</a:t>
            </a:r>
            <a:r>
              <a:rPr lang="en-US" sz="2800" b="1" i="1" dirty="0" smtClean="0"/>
              <a:t> </a:t>
            </a:r>
            <a:r>
              <a:rPr lang="en-US" sz="2800" b="1" i="1" dirty="0" err="1"/>
              <a:t>bài</a:t>
            </a:r>
            <a:r>
              <a:rPr lang="en-US" sz="2800" b="1" i="1" dirty="0"/>
              <a:t> </a:t>
            </a:r>
            <a:r>
              <a:rPr lang="en-US" sz="2800" b="1" i="1" dirty="0" err="1"/>
              <a:t>cáo</a:t>
            </a:r>
            <a:r>
              <a:rPr lang="en-US" sz="2800" b="1" i="1" dirty="0"/>
              <a:t>. </a:t>
            </a:r>
            <a:r>
              <a:rPr lang="en-US" sz="2800" b="1" i="1" dirty="0" err="1"/>
              <a:t>Những</a:t>
            </a:r>
            <a:r>
              <a:rPr lang="en-US" sz="2800" b="1" i="1" dirty="0"/>
              <a:t> </a:t>
            </a:r>
            <a:r>
              <a:rPr lang="en-US" sz="2800" b="1" i="1" dirty="0" err="1"/>
              <a:t>lí</a:t>
            </a:r>
            <a:r>
              <a:rPr lang="en-US" sz="2800" b="1" i="1" dirty="0"/>
              <a:t> </a:t>
            </a:r>
            <a:r>
              <a:rPr lang="en-US" sz="2800" b="1" i="1" dirty="0" err="1"/>
              <a:t>lẽ</a:t>
            </a:r>
            <a:r>
              <a:rPr lang="en-US" sz="2800" b="1" i="1" dirty="0"/>
              <a:t>  </a:t>
            </a:r>
            <a:r>
              <a:rPr lang="en-US" sz="2800" b="1" i="1" dirty="0" err="1"/>
              <a:t>và</a:t>
            </a:r>
            <a:r>
              <a:rPr lang="en-US" sz="2800" b="1" i="1" dirty="0"/>
              <a:t> </a:t>
            </a:r>
            <a:r>
              <a:rPr lang="en-US" sz="2800" b="1" i="1" dirty="0" err="1"/>
              <a:t>bằng</a:t>
            </a:r>
            <a:r>
              <a:rPr lang="en-US" sz="2800" b="1" i="1" dirty="0"/>
              <a:t> </a:t>
            </a:r>
            <a:r>
              <a:rPr lang="en-US" sz="2800" b="1" i="1" dirty="0" err="1"/>
              <a:t>chứng</a:t>
            </a:r>
            <a:r>
              <a:rPr lang="en-US" sz="2800" b="1" i="1" dirty="0"/>
              <a:t> </a:t>
            </a:r>
            <a:r>
              <a:rPr lang="en-US" sz="2800" b="1" i="1" dirty="0" err="1"/>
              <a:t>này</a:t>
            </a:r>
            <a:r>
              <a:rPr lang="en-US" sz="2800" b="1" i="1" dirty="0"/>
              <a:t> </a:t>
            </a:r>
            <a:r>
              <a:rPr lang="en-US" sz="2800" b="1" i="1" dirty="0" err="1"/>
              <a:t>có</a:t>
            </a:r>
            <a:r>
              <a:rPr lang="en-US" sz="2800" b="1" i="1" dirty="0"/>
              <a:t> </a:t>
            </a:r>
            <a:r>
              <a:rPr lang="en-US" sz="2800" b="1" i="1" dirty="0" err="1"/>
              <a:t>xác</a:t>
            </a:r>
            <a:r>
              <a:rPr lang="en-US" sz="2800" b="1" i="1" dirty="0"/>
              <a:t> </a:t>
            </a:r>
            <a:r>
              <a:rPr lang="en-US" sz="2800" b="1" i="1" dirty="0" err="1"/>
              <a:t>đáng</a:t>
            </a:r>
            <a:r>
              <a:rPr lang="en-US" sz="2800" b="1" i="1" dirty="0"/>
              <a:t> </a:t>
            </a:r>
            <a:r>
              <a:rPr lang="en-US" sz="2800" b="1" i="1" dirty="0" err="1"/>
              <a:t>không</a:t>
            </a:r>
            <a:r>
              <a:rPr lang="en-US" sz="2800" b="1" i="1" dirty="0"/>
              <a:t>?</a:t>
            </a:r>
            <a:endParaRPr lang="en-US" sz="2800" dirty="0"/>
          </a:p>
        </p:txBody>
      </p:sp>
    </p:spTree>
    <p:extLst>
      <p:ext uri="{BB962C8B-B14F-4D97-AF65-F5344CB8AC3E}">
        <p14:creationId xmlns:p14="http://schemas.microsoft.com/office/powerpoint/2010/main" val="875630941"/>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 presetClass="entr" presetSubtype="16" fill="hold" grpId="0" nodeType="clickEffect">
                                  <p:stCondLst>
                                    <p:cond delay="0"/>
                                  </p:stCondLst>
                                  <p:childTnLst>
                                    <p:set>
                                      <p:cBhvr>
                                        <p:cTn id="6" dur="1" fill="hold">
                                          <p:stCondLst>
                                            <p:cond delay="0"/>
                                          </p:stCondLst>
                                        </p:cTn>
                                        <p:tgtEl>
                                          <p:spTgt spid="69675"/>
                                        </p:tgtEl>
                                        <p:attrNameLst>
                                          <p:attrName>style.visibility</p:attrName>
                                        </p:attrNameLst>
                                      </p:cBhvr>
                                      <p:to>
                                        <p:strVal val="visible"/>
                                      </p:to>
                                    </p:set>
                                    <p:animEffect transition="in" filter="box(in)">
                                      <p:cBhvr>
                                        <p:cTn id="7" dur="500"/>
                                        <p:tgtEl>
                                          <p:spTgt spid="69675"/>
                                        </p:tgtEl>
                                      </p:cBhvr>
                                    </p:animEffect>
                                  </p:childTnLst>
                                </p:cTn>
                              </p:par>
                              <p:par>
                                <p:cTn id="8" presetID="4" presetClass="entr" presetSubtype="16" fill="hold" nodeType="withEffect">
                                  <p:stCondLst>
                                    <p:cond delay="0"/>
                                  </p:stCondLst>
                                  <p:childTnLst>
                                    <p:set>
                                      <p:cBhvr>
                                        <p:cTn id="9" dur="1" fill="hold">
                                          <p:stCondLst>
                                            <p:cond delay="0"/>
                                          </p:stCondLst>
                                        </p:cTn>
                                        <p:tgtEl>
                                          <p:spTgt spid="4"/>
                                        </p:tgtEl>
                                        <p:attrNameLst>
                                          <p:attrName>style.visibility</p:attrName>
                                        </p:attrNameLst>
                                      </p:cBhvr>
                                      <p:to>
                                        <p:strVal val="visible"/>
                                      </p:to>
                                    </p:set>
                                    <p:animEffect transition="in" filter="box(in)">
                                      <p:cBhvr>
                                        <p:cTn id="10" dur="500"/>
                                        <p:tgtEl>
                                          <p:spTgt spid="4"/>
                                        </p:tgtEl>
                                      </p:cBhvr>
                                    </p:animEffect>
                                  </p:childTnLst>
                                </p:cTn>
                              </p:par>
                            </p:childTnLst>
                          </p:cTn>
                        </p:par>
                      </p:childTnLst>
                    </p:cTn>
                  </p:par>
                  <p:par>
                    <p:cTn id="11" fill="hold">
                      <p:stCondLst>
                        <p:cond delay="indefinite"/>
                      </p:stCondLst>
                      <p:childTnLst>
                        <p:par>
                          <p:cTn id="12" fill="hold">
                            <p:stCondLst>
                              <p:cond delay="0"/>
                            </p:stCondLst>
                            <p:childTnLst>
                              <p:par>
                                <p:cTn id="13" presetID="53" presetClass="entr" presetSubtype="16" fill="hold" grpId="2" nodeType="clickEffect">
                                  <p:stCondLst>
                                    <p:cond delay="0"/>
                                  </p:stCondLst>
                                  <p:childTnLst>
                                    <p:set>
                                      <p:cBhvr>
                                        <p:cTn id="14" dur="1" fill="hold">
                                          <p:stCondLst>
                                            <p:cond delay="0"/>
                                          </p:stCondLst>
                                        </p:cTn>
                                        <p:tgtEl>
                                          <p:spTgt spid="42"/>
                                        </p:tgtEl>
                                        <p:attrNameLst>
                                          <p:attrName>style.visibility</p:attrName>
                                        </p:attrNameLst>
                                      </p:cBhvr>
                                      <p:to>
                                        <p:strVal val="visible"/>
                                      </p:to>
                                    </p:set>
                                    <p:anim calcmode="lin" valueType="num">
                                      <p:cBhvr>
                                        <p:cTn id="15" dur="500" fill="hold"/>
                                        <p:tgtEl>
                                          <p:spTgt spid="42"/>
                                        </p:tgtEl>
                                        <p:attrNameLst>
                                          <p:attrName>ppt_w</p:attrName>
                                        </p:attrNameLst>
                                      </p:cBhvr>
                                      <p:tavLst>
                                        <p:tav tm="0">
                                          <p:val>
                                            <p:fltVal val="0"/>
                                          </p:val>
                                        </p:tav>
                                        <p:tav tm="100000">
                                          <p:val>
                                            <p:strVal val="#ppt_w"/>
                                          </p:val>
                                        </p:tav>
                                      </p:tavLst>
                                    </p:anim>
                                    <p:anim calcmode="lin" valueType="num">
                                      <p:cBhvr>
                                        <p:cTn id="16" dur="500" fill="hold"/>
                                        <p:tgtEl>
                                          <p:spTgt spid="42"/>
                                        </p:tgtEl>
                                        <p:attrNameLst>
                                          <p:attrName>ppt_h</p:attrName>
                                        </p:attrNameLst>
                                      </p:cBhvr>
                                      <p:tavLst>
                                        <p:tav tm="0">
                                          <p:val>
                                            <p:fltVal val="0"/>
                                          </p:val>
                                        </p:tav>
                                        <p:tav tm="100000">
                                          <p:val>
                                            <p:strVal val="#ppt_h"/>
                                          </p:val>
                                        </p:tav>
                                      </p:tavLst>
                                    </p:anim>
                                    <p:animEffect transition="in" filter="fade">
                                      <p:cBhvr>
                                        <p:cTn id="17" dur="500"/>
                                        <p:tgtEl>
                                          <p:spTgt spid="42"/>
                                        </p:tgtEl>
                                      </p:cBhvr>
                                    </p:animEffect>
                                  </p:childTnLst>
                                </p:cTn>
                              </p:par>
                              <p:par>
                                <p:cTn id="18" presetID="53" presetClass="entr" presetSubtype="16" fill="hold" grpId="2" nodeType="withEffect">
                                  <p:stCondLst>
                                    <p:cond delay="0"/>
                                  </p:stCondLst>
                                  <p:childTnLst>
                                    <p:set>
                                      <p:cBhvr>
                                        <p:cTn id="19" dur="1" fill="hold">
                                          <p:stCondLst>
                                            <p:cond delay="0"/>
                                          </p:stCondLst>
                                        </p:cTn>
                                        <p:tgtEl>
                                          <p:spTgt spid="31"/>
                                        </p:tgtEl>
                                        <p:attrNameLst>
                                          <p:attrName>style.visibility</p:attrName>
                                        </p:attrNameLst>
                                      </p:cBhvr>
                                      <p:to>
                                        <p:strVal val="visible"/>
                                      </p:to>
                                    </p:set>
                                    <p:anim calcmode="lin" valueType="num">
                                      <p:cBhvr>
                                        <p:cTn id="20" dur="500" fill="hold"/>
                                        <p:tgtEl>
                                          <p:spTgt spid="31"/>
                                        </p:tgtEl>
                                        <p:attrNameLst>
                                          <p:attrName>ppt_w</p:attrName>
                                        </p:attrNameLst>
                                      </p:cBhvr>
                                      <p:tavLst>
                                        <p:tav tm="0">
                                          <p:val>
                                            <p:fltVal val="0"/>
                                          </p:val>
                                        </p:tav>
                                        <p:tav tm="100000">
                                          <p:val>
                                            <p:strVal val="#ppt_w"/>
                                          </p:val>
                                        </p:tav>
                                      </p:tavLst>
                                    </p:anim>
                                    <p:anim calcmode="lin" valueType="num">
                                      <p:cBhvr>
                                        <p:cTn id="21" dur="500" fill="hold"/>
                                        <p:tgtEl>
                                          <p:spTgt spid="31"/>
                                        </p:tgtEl>
                                        <p:attrNameLst>
                                          <p:attrName>ppt_h</p:attrName>
                                        </p:attrNameLst>
                                      </p:cBhvr>
                                      <p:tavLst>
                                        <p:tav tm="0">
                                          <p:val>
                                            <p:fltVal val="0"/>
                                          </p:val>
                                        </p:tav>
                                        <p:tav tm="100000">
                                          <p:val>
                                            <p:strVal val="#ppt_h"/>
                                          </p:val>
                                        </p:tav>
                                      </p:tavLst>
                                    </p:anim>
                                    <p:animEffect transition="in" filter="fade">
                                      <p:cBhvr>
                                        <p:cTn id="22" dur="500"/>
                                        <p:tgtEl>
                                          <p:spTgt spid="31"/>
                                        </p:tgtEl>
                                      </p:cBhvr>
                                    </p:animEffect>
                                  </p:childTnLst>
                                </p:cTn>
                              </p:par>
                              <p:par>
                                <p:cTn id="23" presetID="53" presetClass="entr" presetSubtype="16" fill="hold" grpId="2" nodeType="withEffect">
                                  <p:stCondLst>
                                    <p:cond delay="0"/>
                                  </p:stCondLst>
                                  <p:childTnLst>
                                    <p:set>
                                      <p:cBhvr>
                                        <p:cTn id="24" dur="1" fill="hold">
                                          <p:stCondLst>
                                            <p:cond delay="0"/>
                                          </p:stCondLst>
                                        </p:cTn>
                                        <p:tgtEl>
                                          <p:spTgt spid="43"/>
                                        </p:tgtEl>
                                        <p:attrNameLst>
                                          <p:attrName>style.visibility</p:attrName>
                                        </p:attrNameLst>
                                      </p:cBhvr>
                                      <p:to>
                                        <p:strVal val="visible"/>
                                      </p:to>
                                    </p:set>
                                    <p:anim calcmode="lin" valueType="num">
                                      <p:cBhvr>
                                        <p:cTn id="25" dur="500" fill="hold"/>
                                        <p:tgtEl>
                                          <p:spTgt spid="43"/>
                                        </p:tgtEl>
                                        <p:attrNameLst>
                                          <p:attrName>ppt_w</p:attrName>
                                        </p:attrNameLst>
                                      </p:cBhvr>
                                      <p:tavLst>
                                        <p:tav tm="0">
                                          <p:val>
                                            <p:fltVal val="0"/>
                                          </p:val>
                                        </p:tav>
                                        <p:tav tm="100000">
                                          <p:val>
                                            <p:strVal val="#ppt_w"/>
                                          </p:val>
                                        </p:tav>
                                      </p:tavLst>
                                    </p:anim>
                                    <p:anim calcmode="lin" valueType="num">
                                      <p:cBhvr>
                                        <p:cTn id="26" dur="500" fill="hold"/>
                                        <p:tgtEl>
                                          <p:spTgt spid="43"/>
                                        </p:tgtEl>
                                        <p:attrNameLst>
                                          <p:attrName>ppt_h</p:attrName>
                                        </p:attrNameLst>
                                      </p:cBhvr>
                                      <p:tavLst>
                                        <p:tav tm="0">
                                          <p:val>
                                            <p:fltVal val="0"/>
                                          </p:val>
                                        </p:tav>
                                        <p:tav tm="100000">
                                          <p:val>
                                            <p:strVal val="#ppt_h"/>
                                          </p:val>
                                        </p:tav>
                                      </p:tavLst>
                                    </p:anim>
                                    <p:animEffect transition="in" filter="fade">
                                      <p:cBhvr>
                                        <p:cTn id="27" dur="500"/>
                                        <p:tgtEl>
                                          <p:spTgt spid="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9675" grpId="0"/>
      <p:bldP spid="31" grpId="1" animBg="1"/>
      <p:bldP spid="31" grpId="2" animBg="1"/>
      <p:bldP spid="42" grpId="1" animBg="1"/>
      <p:bldP spid="42" grpId="2" animBg="1"/>
      <p:bldP spid="43" grpId="1"/>
      <p:bldP spid="43" grpId="2"/>
    </p:bldLst>
  </p:timing>
</p:sld>
</file>

<file path=ppt/slides/slide37.xml><?xml version="1.0" encoding="utf-8"?>
<p:sld xmlns:a="http://schemas.openxmlformats.org/drawingml/2006/main" xmlns:r="http://schemas.openxmlformats.org/officeDocument/2006/relationships" xmlns:p="http://schemas.openxmlformats.org/presentationml/2006/main">
  <p:cSld>
    <p:bg>
      <p:bgPr>
        <a:blipFill dpi="0" rotWithShape="1">
          <a:blip r:embed="rId3">
            <a:alphaModFix amt="67000"/>
            <a:lum/>
          </a:blip>
          <a:srcRect/>
          <a:stretch>
            <a:fillRect t="-17000" b="-17000"/>
          </a:stretch>
        </a:blipFill>
        <a:effectLst/>
      </p:bgPr>
    </p:bg>
    <p:spTree>
      <p:nvGrpSpPr>
        <p:cNvPr id="1" name="Shape 159"/>
        <p:cNvGrpSpPr/>
        <p:nvPr/>
      </p:nvGrpSpPr>
      <p:grpSpPr>
        <a:xfrm>
          <a:off x="0" y="0"/>
          <a:ext cx="0" cy="0"/>
          <a:chOff x="0" y="0"/>
          <a:chExt cx="0" cy="0"/>
        </a:xfrm>
      </p:grpSpPr>
      <p:sp>
        <p:nvSpPr>
          <p:cNvPr id="160" name="Google Shape;160;p24"/>
          <p:cNvSpPr txBox="1">
            <a:spLocks noGrp="1"/>
          </p:cNvSpPr>
          <p:nvPr>
            <p:ph type="title"/>
          </p:nvPr>
        </p:nvSpPr>
        <p:spPr>
          <a:xfrm>
            <a:off x="508000" y="706836"/>
            <a:ext cx="2370800" cy="1143200"/>
          </a:xfrm>
          <a:prstGeom prst="rect">
            <a:avLst/>
          </a:prstGeom>
        </p:spPr>
        <p:txBody>
          <a:bodyPr spcFirstLastPara="1" wrap="square" lIns="121897" tIns="121897" rIns="121897" bIns="121897" anchor="t" anchorCtr="0">
            <a:noAutofit/>
          </a:bodyPr>
          <a:lstStyle/>
          <a:p>
            <a:pPr algn="ctr"/>
            <a:r>
              <a:rPr lang="en-US" dirty="0" smtClean="0">
                <a:solidFill>
                  <a:schemeClr val="tx1"/>
                </a:solidFill>
              </a:rPr>
              <a:t>1. </a:t>
            </a:r>
            <a:r>
              <a:rPr lang="en-US" dirty="0" err="1" smtClean="0">
                <a:solidFill>
                  <a:schemeClr val="tx1"/>
                </a:solidFill>
              </a:rPr>
              <a:t>Luận</a:t>
            </a:r>
            <a:r>
              <a:rPr lang="en-US" dirty="0" smtClean="0">
                <a:solidFill>
                  <a:schemeClr val="tx1"/>
                </a:solidFill>
              </a:rPr>
              <a:t> </a:t>
            </a:r>
            <a:r>
              <a:rPr lang="en-US" dirty="0" err="1" smtClean="0">
                <a:solidFill>
                  <a:schemeClr val="tx1"/>
                </a:solidFill>
              </a:rPr>
              <a:t>đề</a:t>
            </a:r>
            <a:r>
              <a:rPr lang="en-US" dirty="0" smtClean="0">
                <a:solidFill>
                  <a:schemeClr val="tx1"/>
                </a:solidFill>
              </a:rPr>
              <a:t> </a:t>
            </a:r>
            <a:r>
              <a:rPr lang="en-US" dirty="0" err="1" smtClean="0">
                <a:solidFill>
                  <a:schemeClr val="tx1"/>
                </a:solidFill>
              </a:rPr>
              <a:t>chính</a:t>
            </a:r>
            <a:r>
              <a:rPr lang="en-US" dirty="0" smtClean="0">
                <a:solidFill>
                  <a:schemeClr val="tx1"/>
                </a:solidFill>
              </a:rPr>
              <a:t> </a:t>
            </a:r>
            <a:r>
              <a:rPr lang="en-US" dirty="0" err="1" smtClean="0">
                <a:solidFill>
                  <a:schemeClr val="tx1"/>
                </a:solidFill>
              </a:rPr>
              <a:t>nghĩa</a:t>
            </a:r>
            <a:endParaRPr dirty="0">
              <a:solidFill>
                <a:schemeClr val="tx1"/>
              </a:solidFill>
            </a:endParaRPr>
          </a:p>
        </p:txBody>
      </p:sp>
      <p:sp>
        <p:nvSpPr>
          <p:cNvPr id="161" name="Google Shape;161;p24"/>
          <p:cNvSpPr txBox="1">
            <a:spLocks noGrp="1"/>
          </p:cNvSpPr>
          <p:nvPr>
            <p:ph type="body" idx="1"/>
          </p:nvPr>
        </p:nvSpPr>
        <p:spPr>
          <a:xfrm>
            <a:off x="3340100" y="974466"/>
            <a:ext cx="3213100" cy="5134233"/>
          </a:xfrm>
          <a:prstGeom prst="rect">
            <a:avLst/>
          </a:prstGeom>
          <a:solidFill>
            <a:schemeClr val="accent5">
              <a:lumMod val="20000"/>
              <a:lumOff val="80000"/>
            </a:schemeClr>
          </a:solidFill>
        </p:spPr>
        <p:txBody>
          <a:bodyPr spcFirstLastPara="1" wrap="square" lIns="121897" tIns="121897" rIns="121897" bIns="121897" anchor="t" anchorCtr="0">
            <a:noAutofit/>
          </a:bodyPr>
          <a:lstStyle/>
          <a:p>
            <a:pPr marL="0" indent="0">
              <a:buNone/>
            </a:pPr>
            <a:r>
              <a:rPr lang="en-US" sz="2400" b="1" dirty="0" smtClean="0">
                <a:solidFill>
                  <a:srgbClr val="FF0000"/>
                </a:solidFill>
              </a:rPr>
              <a:t>- </a:t>
            </a:r>
            <a:r>
              <a:rPr lang="en-US" sz="2400" b="1" dirty="0" err="1" smtClean="0">
                <a:solidFill>
                  <a:srgbClr val="FF0000"/>
                </a:solidFill>
              </a:rPr>
              <a:t>Nước</a:t>
            </a:r>
            <a:r>
              <a:rPr lang="en-US" sz="2400" b="1" dirty="0" smtClean="0">
                <a:solidFill>
                  <a:srgbClr val="FF0000"/>
                </a:solidFill>
              </a:rPr>
              <a:t> </a:t>
            </a:r>
            <a:r>
              <a:rPr lang="en-US" sz="2400" b="1" dirty="0" err="1">
                <a:solidFill>
                  <a:srgbClr val="FF0000"/>
                </a:solidFill>
              </a:rPr>
              <a:t>Đại</a:t>
            </a:r>
            <a:r>
              <a:rPr lang="en-US" sz="2400" b="1" dirty="0">
                <a:solidFill>
                  <a:srgbClr val="FF0000"/>
                </a:solidFill>
              </a:rPr>
              <a:t> </a:t>
            </a:r>
            <a:r>
              <a:rPr lang="en-US" sz="2400" b="1" dirty="0" err="1">
                <a:solidFill>
                  <a:srgbClr val="FF0000"/>
                </a:solidFill>
              </a:rPr>
              <a:t>Việt</a:t>
            </a:r>
            <a:r>
              <a:rPr lang="en-US" sz="2400" b="1" dirty="0">
                <a:solidFill>
                  <a:srgbClr val="FF0000"/>
                </a:solidFill>
              </a:rPr>
              <a:t> </a:t>
            </a:r>
            <a:r>
              <a:rPr lang="en-US" sz="2400" b="1" dirty="0" err="1">
                <a:solidFill>
                  <a:srgbClr val="FF0000"/>
                </a:solidFill>
              </a:rPr>
              <a:t>từ</a:t>
            </a:r>
            <a:r>
              <a:rPr lang="en-US" sz="2400" b="1" dirty="0">
                <a:solidFill>
                  <a:srgbClr val="FF0000"/>
                </a:solidFill>
              </a:rPr>
              <a:t> </a:t>
            </a:r>
            <a:r>
              <a:rPr lang="en-US" sz="2400" b="1" dirty="0" err="1">
                <a:solidFill>
                  <a:srgbClr val="FF0000"/>
                </a:solidFill>
              </a:rPr>
              <a:t>lâu</a:t>
            </a:r>
            <a:r>
              <a:rPr lang="en-US" sz="2400" b="1" dirty="0">
                <a:solidFill>
                  <a:srgbClr val="FF0000"/>
                </a:solidFill>
              </a:rPr>
              <a:t> </a:t>
            </a:r>
            <a:r>
              <a:rPr lang="en-US" sz="2400" b="1" dirty="0" err="1">
                <a:solidFill>
                  <a:srgbClr val="FF0000"/>
                </a:solidFill>
              </a:rPr>
              <a:t>đời</a:t>
            </a:r>
            <a:r>
              <a:rPr lang="en-US" sz="2400" b="1" dirty="0">
                <a:solidFill>
                  <a:srgbClr val="FF0000"/>
                </a:solidFill>
              </a:rPr>
              <a:t> </a:t>
            </a:r>
            <a:endParaRPr lang="en-US" sz="2400" b="1" dirty="0" smtClean="0">
              <a:solidFill>
                <a:srgbClr val="FF0000"/>
              </a:solidFill>
            </a:endParaRPr>
          </a:p>
          <a:p>
            <a:pPr marL="0" indent="0">
              <a:buNone/>
            </a:pPr>
            <a:r>
              <a:rPr lang="en-US" sz="2400" b="1" dirty="0"/>
              <a:t> </a:t>
            </a:r>
            <a:r>
              <a:rPr lang="en-US" sz="2400" b="1" dirty="0" smtClean="0"/>
              <a:t>+ </a:t>
            </a:r>
            <a:r>
              <a:rPr lang="en-US" sz="2400" b="1" dirty="0" err="1" smtClean="0"/>
              <a:t>lãnh</a:t>
            </a:r>
            <a:r>
              <a:rPr lang="en-US" sz="2400" b="1" dirty="0" smtClean="0"/>
              <a:t> </a:t>
            </a:r>
            <a:r>
              <a:rPr lang="en-US" sz="2400" b="1" dirty="0" err="1"/>
              <a:t>thổ</a:t>
            </a:r>
            <a:r>
              <a:rPr lang="en-US" sz="2400" b="1" dirty="0"/>
              <a:t> </a:t>
            </a:r>
            <a:r>
              <a:rPr lang="en-US" sz="2400" b="1" dirty="0" err="1"/>
              <a:t>riêng</a:t>
            </a:r>
            <a:r>
              <a:rPr lang="en-US" sz="2400" b="1" dirty="0"/>
              <a:t> </a:t>
            </a:r>
            <a:r>
              <a:rPr lang="en-US" sz="2400" dirty="0"/>
              <a:t>(“</a:t>
            </a:r>
            <a:r>
              <a:rPr lang="en-US" sz="2400" dirty="0" err="1"/>
              <a:t>núi</a:t>
            </a:r>
            <a:r>
              <a:rPr lang="en-US" sz="2400" dirty="0"/>
              <a:t> </a:t>
            </a:r>
            <a:r>
              <a:rPr lang="en-US" sz="2400" dirty="0" err="1"/>
              <a:t>sông</a:t>
            </a:r>
            <a:r>
              <a:rPr lang="en-US" sz="2400" dirty="0"/>
              <a:t> </a:t>
            </a:r>
            <a:r>
              <a:rPr lang="en-US" sz="2400" dirty="0" err="1"/>
              <a:t>bờ</a:t>
            </a:r>
            <a:r>
              <a:rPr lang="en-US" sz="2400" dirty="0"/>
              <a:t> </a:t>
            </a:r>
            <a:r>
              <a:rPr lang="en-US" sz="2400" dirty="0" err="1"/>
              <a:t>cõi</a:t>
            </a:r>
            <a:r>
              <a:rPr lang="en-US" sz="2400" dirty="0"/>
              <a:t> </a:t>
            </a:r>
            <a:r>
              <a:rPr lang="en-US" sz="2400" dirty="0" err="1"/>
              <a:t>đã</a:t>
            </a:r>
            <a:r>
              <a:rPr lang="en-US" sz="2400" dirty="0"/>
              <a:t> chia”), </a:t>
            </a:r>
            <a:r>
              <a:rPr lang="en-US" sz="2400" dirty="0" smtClean="0"/>
              <a:t>+ </a:t>
            </a:r>
            <a:r>
              <a:rPr lang="en-US" sz="2400" b="1" dirty="0" err="1" smtClean="0"/>
              <a:t>chủ</a:t>
            </a:r>
            <a:r>
              <a:rPr lang="en-US" sz="2400" b="1" dirty="0" smtClean="0"/>
              <a:t> </a:t>
            </a:r>
            <a:r>
              <a:rPr lang="en-US" sz="2400" b="1" dirty="0" err="1"/>
              <a:t>quyền</a:t>
            </a:r>
            <a:r>
              <a:rPr lang="en-US" sz="2400" b="1" dirty="0"/>
              <a:t> </a:t>
            </a:r>
            <a:r>
              <a:rPr lang="en-US" sz="2400" b="1" dirty="0" err="1"/>
              <a:t>riêng</a:t>
            </a:r>
            <a:r>
              <a:rPr lang="en-US" sz="2400" b="1" dirty="0"/>
              <a:t> </a:t>
            </a:r>
            <a:r>
              <a:rPr lang="en-US" sz="2400" dirty="0"/>
              <a:t>(“</a:t>
            </a:r>
            <a:r>
              <a:rPr lang="en-US" sz="2400" dirty="0" err="1"/>
              <a:t>Từ</a:t>
            </a:r>
            <a:r>
              <a:rPr lang="en-US" sz="2400" dirty="0"/>
              <a:t> </a:t>
            </a:r>
            <a:r>
              <a:rPr lang="en-US" sz="2400" dirty="0" err="1"/>
              <a:t>Triệu</a:t>
            </a:r>
            <a:r>
              <a:rPr lang="en-US" sz="2400" dirty="0"/>
              <a:t>, </a:t>
            </a:r>
            <a:r>
              <a:rPr lang="en-US" sz="2400" dirty="0" err="1"/>
              <a:t>Đinh</a:t>
            </a:r>
            <a:r>
              <a:rPr lang="en-US" sz="2400" dirty="0"/>
              <a:t>, </a:t>
            </a:r>
            <a:r>
              <a:rPr lang="en-US" sz="2400" dirty="0" err="1"/>
              <a:t>Lý</a:t>
            </a:r>
            <a:r>
              <a:rPr lang="en-US" sz="2400" dirty="0"/>
              <a:t>, </a:t>
            </a:r>
            <a:r>
              <a:rPr lang="en-US" sz="2400" dirty="0" err="1"/>
              <a:t>Trần</a:t>
            </a:r>
            <a:r>
              <a:rPr lang="en-US" sz="2400" dirty="0"/>
              <a:t> </a:t>
            </a:r>
            <a:r>
              <a:rPr lang="en-US" sz="2400" dirty="0" err="1"/>
              <a:t>bao</a:t>
            </a:r>
            <a:r>
              <a:rPr lang="en-US" sz="2400" dirty="0"/>
              <a:t> </a:t>
            </a:r>
            <a:r>
              <a:rPr lang="en-US" sz="2400" dirty="0" err="1"/>
              <a:t>đời</a:t>
            </a:r>
            <a:r>
              <a:rPr lang="en-US" sz="2400" dirty="0"/>
              <a:t> </a:t>
            </a:r>
            <a:r>
              <a:rPr lang="en-US" sz="2400" dirty="0" err="1"/>
              <a:t>xây</a:t>
            </a:r>
            <a:r>
              <a:rPr lang="en-US" sz="2400" dirty="0"/>
              <a:t> </a:t>
            </a:r>
            <a:r>
              <a:rPr lang="en-US" sz="2400" dirty="0" err="1"/>
              <a:t>nền</a:t>
            </a:r>
            <a:r>
              <a:rPr lang="en-US" sz="2400" dirty="0"/>
              <a:t> </a:t>
            </a:r>
            <a:r>
              <a:rPr lang="en-US" sz="2400" dirty="0" err="1"/>
              <a:t>độc</a:t>
            </a:r>
            <a:r>
              <a:rPr lang="en-US" sz="2400" dirty="0"/>
              <a:t> </a:t>
            </a:r>
            <a:r>
              <a:rPr lang="en-US" sz="2400" dirty="0" err="1"/>
              <a:t>lập</a:t>
            </a:r>
            <a:r>
              <a:rPr lang="en-US" sz="2400" dirty="0"/>
              <a:t>; </a:t>
            </a:r>
            <a:r>
              <a:rPr lang="en-US" sz="2400" dirty="0" err="1"/>
              <a:t>Cùng</a:t>
            </a:r>
            <a:r>
              <a:rPr lang="en-US" sz="2400" dirty="0"/>
              <a:t> </a:t>
            </a:r>
            <a:r>
              <a:rPr lang="en-US" sz="2400" dirty="0" err="1"/>
              <a:t>Hán</a:t>
            </a:r>
            <a:r>
              <a:rPr lang="en-US" sz="2400" dirty="0"/>
              <a:t>, </a:t>
            </a:r>
            <a:r>
              <a:rPr lang="en-US" sz="2400" dirty="0" err="1"/>
              <a:t>Đường</a:t>
            </a:r>
            <a:r>
              <a:rPr lang="en-US" sz="2400" dirty="0"/>
              <a:t>, </a:t>
            </a:r>
            <a:r>
              <a:rPr lang="en-US" sz="2400" dirty="0" err="1"/>
              <a:t>Tống</a:t>
            </a:r>
            <a:r>
              <a:rPr lang="en-US" sz="2400" dirty="0"/>
              <a:t>, </a:t>
            </a:r>
            <a:r>
              <a:rPr lang="en-US" sz="2400" dirty="0" err="1"/>
              <a:t>Nguyên</a:t>
            </a:r>
            <a:r>
              <a:rPr lang="en-US" sz="2400" dirty="0"/>
              <a:t> </a:t>
            </a:r>
            <a:r>
              <a:rPr lang="en-US" sz="2400" dirty="0" err="1"/>
              <a:t>mỗi</a:t>
            </a:r>
            <a:r>
              <a:rPr lang="en-US" sz="2400" dirty="0"/>
              <a:t> </a:t>
            </a:r>
            <a:r>
              <a:rPr lang="en-US" sz="2400" dirty="0" err="1"/>
              <a:t>bên</a:t>
            </a:r>
            <a:r>
              <a:rPr lang="en-US" sz="2400" dirty="0"/>
              <a:t> </a:t>
            </a:r>
            <a:r>
              <a:rPr lang="en-US" sz="2400" dirty="0" err="1"/>
              <a:t>xưng</a:t>
            </a:r>
            <a:r>
              <a:rPr lang="en-US" sz="2400" dirty="0"/>
              <a:t> </a:t>
            </a:r>
            <a:r>
              <a:rPr lang="en-US" sz="2400" dirty="0" err="1"/>
              <a:t>đế</a:t>
            </a:r>
            <a:r>
              <a:rPr lang="en-US" sz="2400" dirty="0"/>
              <a:t> </a:t>
            </a:r>
            <a:r>
              <a:rPr lang="en-US" sz="2400" dirty="0" err="1"/>
              <a:t>một</a:t>
            </a:r>
            <a:r>
              <a:rPr lang="en-US" sz="2400" dirty="0"/>
              <a:t> </a:t>
            </a:r>
            <a:r>
              <a:rPr lang="en-US" sz="2400" dirty="0" err="1"/>
              <a:t>phương</a:t>
            </a:r>
            <a:r>
              <a:rPr lang="en-US" sz="2400" dirty="0" smtClean="0"/>
              <a:t>”)</a:t>
            </a:r>
          </a:p>
          <a:p>
            <a:pPr marL="0" indent="0">
              <a:buNone/>
            </a:pPr>
            <a:r>
              <a:rPr lang="en-US" sz="2400" dirty="0" smtClean="0"/>
              <a:t>+ </a:t>
            </a:r>
            <a:r>
              <a:rPr lang="en-US" sz="2400" b="1" dirty="0" err="1"/>
              <a:t>văn</a:t>
            </a:r>
            <a:r>
              <a:rPr lang="en-US" sz="2400" b="1" dirty="0"/>
              <a:t> </a:t>
            </a:r>
            <a:r>
              <a:rPr lang="en-US" sz="2400" b="1" dirty="0" err="1"/>
              <a:t>hóa</a:t>
            </a:r>
            <a:r>
              <a:rPr lang="en-US" sz="2400" b="1" dirty="0"/>
              <a:t> </a:t>
            </a:r>
            <a:r>
              <a:rPr lang="en-US" sz="2400" b="1" dirty="0" err="1"/>
              <a:t>riêng</a:t>
            </a:r>
            <a:r>
              <a:rPr lang="en-US" sz="2400" b="1" dirty="0"/>
              <a:t> </a:t>
            </a:r>
            <a:r>
              <a:rPr lang="en-US" sz="2400" dirty="0"/>
              <a:t>(“</a:t>
            </a:r>
            <a:r>
              <a:rPr lang="en-US" sz="2400" dirty="0" err="1"/>
              <a:t>phong</a:t>
            </a:r>
            <a:r>
              <a:rPr lang="en-US" sz="2400" dirty="0"/>
              <a:t> </a:t>
            </a:r>
            <a:r>
              <a:rPr lang="en-US" sz="2400" dirty="0" err="1"/>
              <a:t>tục</a:t>
            </a:r>
            <a:r>
              <a:rPr lang="en-US" sz="2400" dirty="0"/>
              <a:t> </a:t>
            </a:r>
            <a:r>
              <a:rPr lang="en-US" sz="2400" dirty="0" err="1"/>
              <a:t>Bắc</a:t>
            </a:r>
            <a:r>
              <a:rPr lang="en-US" sz="2400" dirty="0"/>
              <a:t> Nam </a:t>
            </a:r>
            <a:r>
              <a:rPr lang="en-US" sz="2400" dirty="0" err="1"/>
              <a:t>cũng</a:t>
            </a:r>
            <a:r>
              <a:rPr lang="en-US" sz="2400" dirty="0"/>
              <a:t> </a:t>
            </a:r>
            <a:r>
              <a:rPr lang="en-US" sz="2400" dirty="0" err="1"/>
              <a:t>khác</a:t>
            </a:r>
            <a:r>
              <a:rPr lang="en-US" sz="2400" dirty="0" smtClean="0"/>
              <a:t>”)</a:t>
            </a:r>
            <a:endParaRPr lang="en-US" sz="2400" dirty="0"/>
          </a:p>
        </p:txBody>
      </p:sp>
      <p:sp>
        <p:nvSpPr>
          <p:cNvPr id="162" name="Google Shape;162;p24"/>
          <p:cNvSpPr txBox="1">
            <a:spLocks noGrp="1"/>
          </p:cNvSpPr>
          <p:nvPr>
            <p:ph type="body" idx="2"/>
          </p:nvPr>
        </p:nvSpPr>
        <p:spPr>
          <a:xfrm>
            <a:off x="6616700" y="965200"/>
            <a:ext cx="2273299" cy="5156200"/>
          </a:xfrm>
          <a:prstGeom prst="rect">
            <a:avLst/>
          </a:prstGeom>
          <a:solidFill>
            <a:schemeClr val="accent3">
              <a:lumMod val="20000"/>
              <a:lumOff val="80000"/>
            </a:schemeClr>
          </a:solidFill>
        </p:spPr>
        <p:txBody>
          <a:bodyPr spcFirstLastPara="1" wrap="square" lIns="121897" tIns="121897" rIns="121897" bIns="121897" anchor="t" anchorCtr="0">
            <a:noAutofit/>
          </a:bodyPr>
          <a:lstStyle/>
          <a:p>
            <a:pPr marL="0" indent="0">
              <a:buNone/>
            </a:pPr>
            <a:r>
              <a:rPr lang="en-US" sz="2000" dirty="0">
                <a:solidFill>
                  <a:srgbClr val="00B050"/>
                </a:solidFill>
              </a:rPr>
              <a:t>-</a:t>
            </a:r>
            <a:r>
              <a:rPr lang="en-US" sz="2000" dirty="0" smtClean="0">
                <a:solidFill>
                  <a:srgbClr val="00B050"/>
                </a:solidFill>
              </a:rPr>
              <a:t> </a:t>
            </a:r>
            <a:r>
              <a:rPr lang="en-US" sz="2000" b="1" dirty="0" err="1" smtClean="0">
                <a:solidFill>
                  <a:srgbClr val="00B050"/>
                </a:solidFill>
              </a:rPr>
              <a:t>Các</a:t>
            </a:r>
            <a:r>
              <a:rPr lang="en-US" sz="2000" b="1" dirty="0" smtClean="0">
                <a:solidFill>
                  <a:srgbClr val="00B050"/>
                </a:solidFill>
              </a:rPr>
              <a:t> </a:t>
            </a:r>
            <a:r>
              <a:rPr lang="en-US" sz="2000" b="1" dirty="0" err="1" smtClean="0">
                <a:solidFill>
                  <a:srgbClr val="00B050"/>
                </a:solidFill>
              </a:rPr>
              <a:t>triều</a:t>
            </a:r>
            <a:r>
              <a:rPr lang="en-US" sz="2000" b="1" dirty="0" smtClean="0">
                <a:solidFill>
                  <a:srgbClr val="00B050"/>
                </a:solidFill>
              </a:rPr>
              <a:t> </a:t>
            </a:r>
            <a:r>
              <a:rPr lang="en-US" sz="2000" b="1" dirty="0" err="1" smtClean="0">
                <a:solidFill>
                  <a:srgbClr val="00B050"/>
                </a:solidFill>
              </a:rPr>
              <a:t>đại</a:t>
            </a:r>
            <a:r>
              <a:rPr lang="en-US" sz="2000" b="1" dirty="0">
                <a:solidFill>
                  <a:srgbClr val="00B050"/>
                </a:solidFill>
              </a:rPr>
              <a:t> </a:t>
            </a:r>
            <a:r>
              <a:rPr lang="en-US" sz="2000" b="1" dirty="0" err="1" smtClean="0">
                <a:solidFill>
                  <a:srgbClr val="00B050"/>
                </a:solidFill>
              </a:rPr>
              <a:t>phương</a:t>
            </a:r>
            <a:r>
              <a:rPr lang="en-US" sz="2000" b="1" dirty="0" smtClean="0">
                <a:solidFill>
                  <a:srgbClr val="00B050"/>
                </a:solidFill>
              </a:rPr>
              <a:t> </a:t>
            </a:r>
            <a:r>
              <a:rPr lang="en-US" sz="2000" b="1" dirty="0" err="1">
                <a:solidFill>
                  <a:srgbClr val="00B050"/>
                </a:solidFill>
              </a:rPr>
              <a:t>Bắc</a:t>
            </a:r>
            <a:r>
              <a:rPr lang="en-US" sz="2000" b="1" dirty="0">
                <a:solidFill>
                  <a:srgbClr val="00B050"/>
                </a:solidFill>
              </a:rPr>
              <a:t> </a:t>
            </a:r>
          </a:p>
          <a:p>
            <a:pPr marL="0" indent="0">
              <a:buNone/>
            </a:pPr>
            <a:r>
              <a:rPr lang="en-US" sz="2000" b="1" dirty="0" smtClean="0"/>
              <a:t>+ </a:t>
            </a:r>
            <a:r>
              <a:rPr lang="en-US" sz="2000" b="1" dirty="0" err="1" smtClean="0"/>
              <a:t>thất</a:t>
            </a:r>
            <a:r>
              <a:rPr lang="en-US" sz="2000" b="1" dirty="0" smtClean="0"/>
              <a:t> </a:t>
            </a:r>
            <a:r>
              <a:rPr lang="en-US" sz="2000" b="1" dirty="0" err="1"/>
              <a:t>bại</a:t>
            </a:r>
            <a:r>
              <a:rPr lang="en-US" sz="2000" b="1" dirty="0"/>
              <a:t> </a:t>
            </a:r>
            <a:r>
              <a:rPr lang="en-US" sz="2000" b="1" dirty="0" err="1"/>
              <a:t>thảm</a:t>
            </a:r>
            <a:r>
              <a:rPr lang="en-US" sz="2000" b="1" dirty="0"/>
              <a:t> </a:t>
            </a:r>
            <a:r>
              <a:rPr lang="en-US" sz="2000" b="1" dirty="0" err="1"/>
              <a:t>hại</a:t>
            </a:r>
            <a:r>
              <a:rPr lang="en-US" sz="2000" dirty="0"/>
              <a:t> </a:t>
            </a:r>
          </a:p>
          <a:p>
            <a:pPr marL="0" indent="0">
              <a:buNone/>
            </a:pPr>
            <a:r>
              <a:rPr lang="en-US" sz="2000" dirty="0" smtClean="0"/>
              <a:t>(“</a:t>
            </a:r>
            <a:r>
              <a:rPr lang="en-US" sz="2000" dirty="0" err="1"/>
              <a:t>Lưu</a:t>
            </a:r>
            <a:r>
              <a:rPr lang="en-US" sz="2000" dirty="0"/>
              <a:t> </a:t>
            </a:r>
            <a:r>
              <a:rPr lang="en-US" sz="2000" dirty="0" err="1"/>
              <a:t>Cung</a:t>
            </a:r>
            <a:r>
              <a:rPr lang="en-US" sz="2000" dirty="0"/>
              <a:t>” – </a:t>
            </a:r>
            <a:r>
              <a:rPr lang="en-US" sz="2000" dirty="0" err="1"/>
              <a:t>vua</a:t>
            </a:r>
            <a:r>
              <a:rPr lang="en-US" sz="2000" dirty="0"/>
              <a:t> Nam </a:t>
            </a:r>
            <a:r>
              <a:rPr lang="en-US" sz="2000" dirty="0" err="1" smtClean="0"/>
              <a:t>Hán</a:t>
            </a:r>
            <a:endParaRPr lang="en-US" sz="2000" dirty="0"/>
          </a:p>
          <a:p>
            <a:pPr marL="0" indent="0">
              <a:buNone/>
            </a:pPr>
            <a:r>
              <a:rPr lang="en-US" sz="2000" dirty="0" smtClean="0"/>
              <a:t>“</a:t>
            </a:r>
            <a:r>
              <a:rPr lang="en-US" sz="2000" dirty="0" err="1" smtClean="0"/>
              <a:t>Triệu</a:t>
            </a:r>
            <a:r>
              <a:rPr lang="en-US" sz="2000" dirty="0" smtClean="0"/>
              <a:t> </a:t>
            </a:r>
            <a:r>
              <a:rPr lang="en-US" sz="2000" dirty="0" err="1"/>
              <a:t>Tiết</a:t>
            </a:r>
            <a:r>
              <a:rPr lang="en-US" sz="2000" dirty="0"/>
              <a:t>” – </a:t>
            </a:r>
            <a:r>
              <a:rPr lang="en-US" sz="2000" dirty="0" err="1"/>
              <a:t>tướng</a:t>
            </a:r>
            <a:r>
              <a:rPr lang="en-US" sz="2000" dirty="0"/>
              <a:t> </a:t>
            </a:r>
            <a:r>
              <a:rPr lang="en-US" sz="2000" dirty="0" err="1"/>
              <a:t>nhà</a:t>
            </a:r>
            <a:r>
              <a:rPr lang="en-US" sz="2000" dirty="0"/>
              <a:t> </a:t>
            </a:r>
            <a:r>
              <a:rPr lang="en-US" sz="2000" dirty="0" err="1" smtClean="0"/>
              <a:t>Tống</a:t>
            </a:r>
            <a:endParaRPr lang="en-US" sz="2000" dirty="0"/>
          </a:p>
          <a:p>
            <a:pPr marL="0" indent="0">
              <a:buNone/>
            </a:pPr>
            <a:r>
              <a:rPr lang="en-US" sz="2000" dirty="0" smtClean="0"/>
              <a:t> </a:t>
            </a:r>
            <a:r>
              <a:rPr lang="en-US" sz="2000" dirty="0"/>
              <a:t>“Toa </a:t>
            </a:r>
            <a:r>
              <a:rPr lang="en-US" sz="2000" dirty="0" err="1"/>
              <a:t>Đô</a:t>
            </a:r>
            <a:r>
              <a:rPr lang="en-US" sz="2000" dirty="0"/>
              <a:t>”, “Ô </a:t>
            </a:r>
            <a:r>
              <a:rPr lang="en-US" sz="2000" dirty="0" err="1"/>
              <a:t>Mã</a:t>
            </a:r>
            <a:r>
              <a:rPr lang="en-US" sz="2000" dirty="0"/>
              <a:t>” – </a:t>
            </a:r>
            <a:r>
              <a:rPr lang="en-US" sz="2000" dirty="0" err="1"/>
              <a:t>tướng</a:t>
            </a:r>
            <a:r>
              <a:rPr lang="en-US" sz="2000" dirty="0"/>
              <a:t> </a:t>
            </a:r>
            <a:r>
              <a:rPr lang="en-US" sz="2000" dirty="0" err="1"/>
              <a:t>nhà</a:t>
            </a:r>
            <a:r>
              <a:rPr lang="en-US" sz="2000" dirty="0"/>
              <a:t> </a:t>
            </a:r>
            <a:r>
              <a:rPr lang="en-US" sz="2000" dirty="0" err="1" smtClean="0"/>
              <a:t>Nguyên</a:t>
            </a:r>
            <a:endParaRPr lang="en-US" sz="2000" dirty="0"/>
          </a:p>
          <a:p>
            <a:pPr marL="0" indent="0">
              <a:buNone/>
            </a:pPr>
            <a:r>
              <a:rPr lang="en-US" sz="2000" dirty="0" smtClean="0"/>
              <a:t>- </a:t>
            </a:r>
            <a:r>
              <a:rPr lang="en-US" sz="2000" b="1" dirty="0"/>
              <a:t>“</a:t>
            </a:r>
            <a:r>
              <a:rPr lang="en-US" sz="2000" b="1" dirty="0" err="1"/>
              <a:t>thất</a:t>
            </a:r>
            <a:r>
              <a:rPr lang="en-US" sz="2000" b="1" dirty="0"/>
              <a:t> </a:t>
            </a:r>
            <a:r>
              <a:rPr lang="en-US" sz="2000" b="1" dirty="0" err="1"/>
              <a:t>bại</a:t>
            </a:r>
            <a:r>
              <a:rPr lang="en-US" sz="2000" b="1" dirty="0"/>
              <a:t>”, “</a:t>
            </a:r>
            <a:r>
              <a:rPr lang="en-US" sz="2000" b="1" dirty="0" err="1"/>
              <a:t>tiêu</a:t>
            </a:r>
            <a:r>
              <a:rPr lang="en-US" sz="2000" b="1" dirty="0"/>
              <a:t> </a:t>
            </a:r>
            <a:r>
              <a:rPr lang="en-US" sz="2000" b="1" dirty="0" err="1"/>
              <a:t>vong</a:t>
            </a:r>
            <a:r>
              <a:rPr lang="en-US" sz="2000" b="1" dirty="0"/>
              <a:t>”, </a:t>
            </a:r>
            <a:r>
              <a:rPr lang="en-US" sz="2000" b="1" dirty="0" err="1"/>
              <a:t>bị</a:t>
            </a:r>
            <a:r>
              <a:rPr lang="en-US" sz="2000" b="1" dirty="0"/>
              <a:t> “</a:t>
            </a:r>
            <a:r>
              <a:rPr lang="en-US" sz="2000" b="1" dirty="0" err="1"/>
              <a:t>bắt</a:t>
            </a:r>
            <a:r>
              <a:rPr lang="en-US" sz="2000" b="1" dirty="0"/>
              <a:t> </a:t>
            </a:r>
            <a:r>
              <a:rPr lang="en-US" sz="2000" b="1" dirty="0" err="1"/>
              <a:t>sống</a:t>
            </a:r>
            <a:r>
              <a:rPr lang="en-US" sz="2000" b="1" dirty="0"/>
              <a:t>”, “</a:t>
            </a:r>
            <a:r>
              <a:rPr lang="en-US" sz="2000" b="1" dirty="0" err="1"/>
              <a:t>giết</a:t>
            </a:r>
            <a:r>
              <a:rPr lang="en-US" sz="2000" b="1" dirty="0"/>
              <a:t> </a:t>
            </a:r>
            <a:r>
              <a:rPr lang="en-US" sz="2000" b="1" dirty="0" err="1"/>
              <a:t>tươi</a:t>
            </a:r>
            <a:r>
              <a:rPr lang="en-US" sz="2000" b="1" dirty="0" smtClean="0"/>
              <a:t>”.</a:t>
            </a:r>
            <a:endParaRPr lang="en-US" sz="2000" b="1" dirty="0"/>
          </a:p>
        </p:txBody>
      </p:sp>
      <p:sp>
        <p:nvSpPr>
          <p:cNvPr id="163" name="Google Shape;163;p24"/>
          <p:cNvSpPr txBox="1">
            <a:spLocks noGrp="1"/>
          </p:cNvSpPr>
          <p:nvPr>
            <p:ph type="body" idx="3"/>
          </p:nvPr>
        </p:nvSpPr>
        <p:spPr>
          <a:xfrm>
            <a:off x="8991600" y="1003300"/>
            <a:ext cx="2425700" cy="5080000"/>
          </a:xfrm>
          <a:prstGeom prst="rect">
            <a:avLst/>
          </a:prstGeom>
          <a:solidFill>
            <a:schemeClr val="accent2">
              <a:lumMod val="40000"/>
              <a:lumOff val="60000"/>
            </a:schemeClr>
          </a:solidFill>
        </p:spPr>
        <p:txBody>
          <a:bodyPr spcFirstLastPara="1" wrap="square" lIns="121897" tIns="121897" rIns="121897" bIns="121897" anchor="t" anchorCtr="0">
            <a:noAutofit/>
          </a:bodyPr>
          <a:lstStyle/>
          <a:p>
            <a:pPr marL="0" indent="0">
              <a:buNone/>
            </a:pPr>
            <a:r>
              <a:rPr lang="en-US" sz="2400" dirty="0" smtClean="0">
                <a:solidFill>
                  <a:srgbClr val="00B0F0"/>
                </a:solidFill>
              </a:rPr>
              <a:t>- </a:t>
            </a:r>
            <a:r>
              <a:rPr lang="en-US" sz="2400" b="1" dirty="0" err="1" smtClean="0">
                <a:solidFill>
                  <a:srgbClr val="0070C0"/>
                </a:solidFill>
              </a:rPr>
              <a:t>Những</a:t>
            </a:r>
            <a:r>
              <a:rPr lang="en-US" sz="2400" b="1" dirty="0" smtClean="0">
                <a:solidFill>
                  <a:srgbClr val="0070C0"/>
                </a:solidFill>
              </a:rPr>
              <a:t> </a:t>
            </a:r>
            <a:r>
              <a:rPr lang="en-US" sz="2400" b="1" dirty="0" err="1">
                <a:solidFill>
                  <a:srgbClr val="0070C0"/>
                </a:solidFill>
              </a:rPr>
              <a:t>lí</a:t>
            </a:r>
            <a:r>
              <a:rPr lang="en-US" sz="2400" b="1" dirty="0">
                <a:solidFill>
                  <a:srgbClr val="0070C0"/>
                </a:solidFill>
              </a:rPr>
              <a:t> </a:t>
            </a:r>
            <a:r>
              <a:rPr lang="en-US" sz="2400" b="1" dirty="0" err="1">
                <a:solidFill>
                  <a:srgbClr val="0070C0"/>
                </a:solidFill>
              </a:rPr>
              <a:t>lẽ</a:t>
            </a:r>
            <a:r>
              <a:rPr lang="en-US" sz="2400" b="1" dirty="0">
                <a:solidFill>
                  <a:srgbClr val="0070C0"/>
                </a:solidFill>
              </a:rPr>
              <a:t>, </a:t>
            </a:r>
            <a:r>
              <a:rPr lang="en-US" sz="2400" b="1" dirty="0" err="1">
                <a:solidFill>
                  <a:srgbClr val="0070C0"/>
                </a:solidFill>
              </a:rPr>
              <a:t>bằng</a:t>
            </a:r>
            <a:r>
              <a:rPr lang="en-US" sz="2400" b="1" dirty="0">
                <a:solidFill>
                  <a:srgbClr val="0070C0"/>
                </a:solidFill>
              </a:rPr>
              <a:t> </a:t>
            </a:r>
            <a:r>
              <a:rPr lang="en-US" sz="2400" b="1" dirty="0" err="1">
                <a:solidFill>
                  <a:srgbClr val="0070C0"/>
                </a:solidFill>
              </a:rPr>
              <a:t>chứng</a:t>
            </a:r>
            <a:r>
              <a:rPr lang="en-US" sz="2400" b="1" dirty="0">
                <a:solidFill>
                  <a:srgbClr val="0070C0"/>
                </a:solidFill>
              </a:rPr>
              <a:t> </a:t>
            </a:r>
            <a:r>
              <a:rPr lang="en-US" sz="2400" b="1" dirty="0" err="1">
                <a:solidFill>
                  <a:srgbClr val="0070C0"/>
                </a:solidFill>
              </a:rPr>
              <a:t>rất</a:t>
            </a:r>
            <a:r>
              <a:rPr lang="en-US" sz="2400" b="1" dirty="0">
                <a:solidFill>
                  <a:srgbClr val="0070C0"/>
                </a:solidFill>
              </a:rPr>
              <a:t> </a:t>
            </a:r>
            <a:r>
              <a:rPr lang="en-US" sz="2400" b="1" dirty="0" err="1">
                <a:solidFill>
                  <a:srgbClr val="0070C0"/>
                </a:solidFill>
              </a:rPr>
              <a:t>xác</a:t>
            </a:r>
            <a:r>
              <a:rPr lang="en-US" sz="2400" b="1" dirty="0">
                <a:solidFill>
                  <a:srgbClr val="0070C0"/>
                </a:solidFill>
              </a:rPr>
              <a:t> </a:t>
            </a:r>
            <a:r>
              <a:rPr lang="en-US" sz="2400" b="1" dirty="0" err="1" smtClean="0">
                <a:solidFill>
                  <a:srgbClr val="0070C0"/>
                </a:solidFill>
              </a:rPr>
              <a:t>đáng</a:t>
            </a:r>
            <a:r>
              <a:rPr lang="en-US" sz="2400" b="1" dirty="0" smtClean="0">
                <a:solidFill>
                  <a:srgbClr val="0070C0"/>
                </a:solidFill>
              </a:rPr>
              <a:t>, </a:t>
            </a:r>
            <a:r>
              <a:rPr lang="en-US" sz="2400" b="1" dirty="0" err="1">
                <a:solidFill>
                  <a:srgbClr val="0070C0"/>
                </a:solidFill>
              </a:rPr>
              <a:t>rõ</a:t>
            </a:r>
            <a:r>
              <a:rPr lang="en-US" sz="2400" b="1" dirty="0">
                <a:solidFill>
                  <a:srgbClr val="0070C0"/>
                </a:solidFill>
              </a:rPr>
              <a:t> </a:t>
            </a:r>
            <a:r>
              <a:rPr lang="en-US" sz="2400" b="1" dirty="0" err="1">
                <a:solidFill>
                  <a:srgbClr val="0070C0"/>
                </a:solidFill>
              </a:rPr>
              <a:t>ràng</a:t>
            </a:r>
            <a:r>
              <a:rPr lang="en-US" sz="2400" b="1" dirty="0">
                <a:solidFill>
                  <a:srgbClr val="0070C0"/>
                </a:solidFill>
              </a:rPr>
              <a:t> </a:t>
            </a:r>
            <a:r>
              <a:rPr lang="en-US" sz="2400" b="1" dirty="0" err="1">
                <a:solidFill>
                  <a:srgbClr val="0070C0"/>
                </a:solidFill>
              </a:rPr>
              <a:t>và</a:t>
            </a:r>
            <a:r>
              <a:rPr lang="en-US" sz="2400" b="1" dirty="0">
                <a:solidFill>
                  <a:srgbClr val="0070C0"/>
                </a:solidFill>
              </a:rPr>
              <a:t> </a:t>
            </a:r>
            <a:r>
              <a:rPr lang="en-US" sz="2400" b="1" dirty="0" err="1">
                <a:solidFill>
                  <a:srgbClr val="0070C0"/>
                </a:solidFill>
              </a:rPr>
              <a:t>đầy</a:t>
            </a:r>
            <a:r>
              <a:rPr lang="en-US" sz="2400" b="1" dirty="0">
                <a:solidFill>
                  <a:srgbClr val="0070C0"/>
                </a:solidFill>
              </a:rPr>
              <a:t> </a:t>
            </a:r>
            <a:r>
              <a:rPr lang="en-US" sz="2400" b="1" dirty="0" err="1">
                <a:solidFill>
                  <a:srgbClr val="0070C0"/>
                </a:solidFill>
              </a:rPr>
              <a:t>đủ</a:t>
            </a:r>
            <a:r>
              <a:rPr lang="en-US" sz="2400" b="1" dirty="0">
                <a:solidFill>
                  <a:srgbClr val="0070C0"/>
                </a:solidFill>
              </a:rPr>
              <a:t> </a:t>
            </a:r>
            <a:r>
              <a:rPr lang="en-US" sz="2400" b="1" dirty="0" err="1">
                <a:solidFill>
                  <a:srgbClr val="0070C0"/>
                </a:solidFill>
              </a:rPr>
              <a:t>trong</a:t>
            </a:r>
            <a:r>
              <a:rPr lang="en-US" sz="2400" b="1" dirty="0">
                <a:solidFill>
                  <a:srgbClr val="0070C0"/>
                </a:solidFill>
              </a:rPr>
              <a:t> </a:t>
            </a:r>
            <a:r>
              <a:rPr lang="en-US" sz="2400" b="1" dirty="0" err="1">
                <a:solidFill>
                  <a:srgbClr val="0070C0"/>
                </a:solidFill>
              </a:rPr>
              <a:t>sử</a:t>
            </a:r>
            <a:r>
              <a:rPr lang="en-US" sz="2400" b="1" dirty="0">
                <a:solidFill>
                  <a:srgbClr val="0070C0"/>
                </a:solidFill>
              </a:rPr>
              <a:t> </a:t>
            </a:r>
            <a:r>
              <a:rPr lang="en-US" sz="2400" b="1" dirty="0" err="1">
                <a:solidFill>
                  <a:srgbClr val="0070C0"/>
                </a:solidFill>
              </a:rPr>
              <a:t>sách</a:t>
            </a:r>
            <a:r>
              <a:rPr lang="en-US" sz="2400" b="1" dirty="0" smtClean="0">
                <a:solidFill>
                  <a:srgbClr val="0070C0"/>
                </a:solidFill>
              </a:rPr>
              <a:t>.</a:t>
            </a:r>
          </a:p>
          <a:p>
            <a:pPr marL="0" indent="0">
              <a:buNone/>
            </a:pPr>
            <a:r>
              <a:rPr lang="en-US" sz="2400" dirty="0" smtClean="0"/>
              <a:t>“</a:t>
            </a:r>
            <a:r>
              <a:rPr lang="en-US" sz="2400" dirty="0" err="1"/>
              <a:t>Việc</a:t>
            </a:r>
            <a:r>
              <a:rPr lang="en-US" sz="2400" dirty="0"/>
              <a:t> </a:t>
            </a:r>
            <a:r>
              <a:rPr lang="en-US" sz="2400" dirty="0" err="1"/>
              <a:t>xưa</a:t>
            </a:r>
            <a:r>
              <a:rPr lang="en-US" sz="2400" dirty="0"/>
              <a:t> </a:t>
            </a:r>
            <a:r>
              <a:rPr lang="en-US" sz="2400" dirty="0" err="1"/>
              <a:t>xem</a:t>
            </a:r>
            <a:r>
              <a:rPr lang="en-US" sz="2400" dirty="0"/>
              <a:t> </a:t>
            </a:r>
            <a:r>
              <a:rPr lang="en-US" sz="2400" dirty="0" err="1"/>
              <a:t>xét</a:t>
            </a:r>
            <a:r>
              <a:rPr lang="en-US" sz="2400" dirty="0"/>
              <a:t>; </a:t>
            </a:r>
            <a:r>
              <a:rPr lang="en-US" sz="2400" dirty="0" err="1"/>
              <a:t>Chứng</a:t>
            </a:r>
            <a:r>
              <a:rPr lang="en-US" sz="2400" dirty="0"/>
              <a:t> </a:t>
            </a:r>
            <a:r>
              <a:rPr lang="en-US" sz="2400" dirty="0" err="1"/>
              <a:t>cớ</a:t>
            </a:r>
            <a:r>
              <a:rPr lang="en-US" sz="2400" dirty="0"/>
              <a:t> </a:t>
            </a:r>
            <a:r>
              <a:rPr lang="en-US" sz="2400" dirty="0" err="1"/>
              <a:t>còn</a:t>
            </a:r>
            <a:r>
              <a:rPr lang="en-US" sz="2400" dirty="0"/>
              <a:t> </a:t>
            </a:r>
            <a:r>
              <a:rPr lang="en-US" sz="2400" dirty="0" err="1"/>
              <a:t>ghi</a:t>
            </a:r>
            <a:r>
              <a:rPr lang="en-US" sz="2400" dirty="0" smtClean="0"/>
              <a:t>”</a:t>
            </a:r>
            <a:endParaRPr lang="en-US" sz="2400" dirty="0"/>
          </a:p>
        </p:txBody>
      </p:sp>
      <p:sp>
        <p:nvSpPr>
          <p:cNvPr id="164" name="Google Shape;164;p24"/>
          <p:cNvSpPr txBox="1">
            <a:spLocks noGrp="1"/>
          </p:cNvSpPr>
          <p:nvPr>
            <p:ph type="sldNum" idx="12"/>
          </p:nvPr>
        </p:nvSpPr>
        <p:spPr>
          <a:xfrm>
            <a:off x="11409045" y="6333135"/>
            <a:ext cx="731600" cy="524800"/>
          </a:xfrm>
          <a:prstGeom prst="rect">
            <a:avLst/>
          </a:prstGeom>
        </p:spPr>
        <p:txBody>
          <a:bodyPr spcFirstLastPara="1" wrap="square" lIns="121897" tIns="121897" rIns="121897" bIns="121897" anchor="t" anchorCtr="0">
            <a:noAutofit/>
          </a:bodyPr>
          <a:lstStyle/>
          <a:p>
            <a:pPr algn="r"/>
            <a:fld id="{00000000-1234-1234-1234-123412341234}" type="slidenum">
              <a:rPr lang="en"/>
              <a:pPr algn="r"/>
              <a:t>37</a:t>
            </a:fld>
            <a:endParaRPr/>
          </a:p>
        </p:txBody>
      </p:sp>
    </p:spTree>
    <p:extLst>
      <p:ext uri="{BB962C8B-B14F-4D97-AF65-F5344CB8AC3E}">
        <p14:creationId xmlns:p14="http://schemas.microsoft.com/office/powerpoint/2010/main" val="24315265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8" presetClass="entr" presetSubtype="12" fill="hold" grpId="0" nodeType="clickEffect">
                                  <p:stCondLst>
                                    <p:cond delay="0"/>
                                  </p:stCondLst>
                                  <p:childTnLst>
                                    <p:set>
                                      <p:cBhvr>
                                        <p:cTn id="6" dur="1" fill="hold">
                                          <p:stCondLst>
                                            <p:cond delay="0"/>
                                          </p:stCondLst>
                                        </p:cTn>
                                        <p:tgtEl>
                                          <p:spTgt spid="160"/>
                                        </p:tgtEl>
                                        <p:attrNameLst>
                                          <p:attrName>style.visibility</p:attrName>
                                        </p:attrNameLst>
                                      </p:cBhvr>
                                      <p:to>
                                        <p:strVal val="visible"/>
                                      </p:to>
                                    </p:set>
                                    <p:animEffect transition="in" filter="strips(downLeft)">
                                      <p:cBhvr>
                                        <p:cTn id="7" dur="500"/>
                                        <p:tgtEl>
                                          <p:spTgt spid="160"/>
                                        </p:tgtEl>
                                      </p:cBhvr>
                                    </p:animEffect>
                                  </p:childTnLst>
                                </p:cTn>
                              </p:par>
                            </p:childTnLst>
                          </p:cTn>
                        </p:par>
                      </p:childTnLst>
                    </p:cTn>
                  </p:par>
                  <p:par>
                    <p:cTn id="8" fill="hold">
                      <p:stCondLst>
                        <p:cond delay="indefinite"/>
                      </p:stCondLst>
                      <p:childTnLst>
                        <p:par>
                          <p:cTn id="9" fill="hold">
                            <p:stCondLst>
                              <p:cond delay="0"/>
                            </p:stCondLst>
                            <p:childTnLst>
                              <p:par>
                                <p:cTn id="10" presetID="18" presetClass="entr" presetSubtype="12" fill="hold" grpId="0" nodeType="clickEffect">
                                  <p:stCondLst>
                                    <p:cond delay="0"/>
                                  </p:stCondLst>
                                  <p:childTnLst>
                                    <p:set>
                                      <p:cBhvr>
                                        <p:cTn id="11" dur="1" fill="hold">
                                          <p:stCondLst>
                                            <p:cond delay="0"/>
                                          </p:stCondLst>
                                        </p:cTn>
                                        <p:tgtEl>
                                          <p:spTgt spid="161">
                                            <p:bg/>
                                          </p:spTgt>
                                        </p:tgtEl>
                                        <p:attrNameLst>
                                          <p:attrName>style.visibility</p:attrName>
                                        </p:attrNameLst>
                                      </p:cBhvr>
                                      <p:to>
                                        <p:strVal val="visible"/>
                                      </p:to>
                                    </p:set>
                                    <p:animEffect transition="in" filter="strips(downLeft)">
                                      <p:cBhvr>
                                        <p:cTn id="12" dur="500"/>
                                        <p:tgtEl>
                                          <p:spTgt spid="161">
                                            <p:bg/>
                                          </p:spTgt>
                                        </p:tgtEl>
                                      </p:cBhvr>
                                    </p:animEffect>
                                  </p:childTnLst>
                                </p:cTn>
                              </p:par>
                            </p:childTnLst>
                          </p:cTn>
                        </p:par>
                      </p:childTnLst>
                    </p:cTn>
                  </p:par>
                  <p:par>
                    <p:cTn id="13" fill="hold">
                      <p:stCondLst>
                        <p:cond delay="indefinite"/>
                      </p:stCondLst>
                      <p:childTnLst>
                        <p:par>
                          <p:cTn id="14" fill="hold">
                            <p:stCondLst>
                              <p:cond delay="0"/>
                            </p:stCondLst>
                            <p:childTnLst>
                              <p:par>
                                <p:cTn id="15" presetID="18" presetClass="entr" presetSubtype="12" fill="hold" grpId="0" nodeType="clickEffect">
                                  <p:stCondLst>
                                    <p:cond delay="0"/>
                                  </p:stCondLst>
                                  <p:childTnLst>
                                    <p:set>
                                      <p:cBhvr>
                                        <p:cTn id="16" dur="1" fill="hold">
                                          <p:stCondLst>
                                            <p:cond delay="0"/>
                                          </p:stCondLst>
                                        </p:cTn>
                                        <p:tgtEl>
                                          <p:spTgt spid="161">
                                            <p:txEl>
                                              <p:pRg st="0" end="0"/>
                                            </p:txEl>
                                          </p:spTgt>
                                        </p:tgtEl>
                                        <p:attrNameLst>
                                          <p:attrName>style.visibility</p:attrName>
                                        </p:attrNameLst>
                                      </p:cBhvr>
                                      <p:to>
                                        <p:strVal val="visible"/>
                                      </p:to>
                                    </p:set>
                                    <p:animEffect transition="in" filter="strips(downLeft)">
                                      <p:cBhvr>
                                        <p:cTn id="17" dur="500"/>
                                        <p:tgtEl>
                                          <p:spTgt spid="161">
                                            <p:txEl>
                                              <p:pRg st="0" end="0"/>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18" presetClass="entr" presetSubtype="12" fill="hold" grpId="0" nodeType="clickEffect">
                                  <p:stCondLst>
                                    <p:cond delay="0"/>
                                  </p:stCondLst>
                                  <p:childTnLst>
                                    <p:set>
                                      <p:cBhvr>
                                        <p:cTn id="21" dur="1" fill="hold">
                                          <p:stCondLst>
                                            <p:cond delay="0"/>
                                          </p:stCondLst>
                                        </p:cTn>
                                        <p:tgtEl>
                                          <p:spTgt spid="161">
                                            <p:txEl>
                                              <p:pRg st="1" end="1"/>
                                            </p:txEl>
                                          </p:spTgt>
                                        </p:tgtEl>
                                        <p:attrNameLst>
                                          <p:attrName>style.visibility</p:attrName>
                                        </p:attrNameLst>
                                      </p:cBhvr>
                                      <p:to>
                                        <p:strVal val="visible"/>
                                      </p:to>
                                    </p:set>
                                    <p:animEffect transition="in" filter="strips(downLeft)">
                                      <p:cBhvr>
                                        <p:cTn id="22" dur="500"/>
                                        <p:tgtEl>
                                          <p:spTgt spid="161">
                                            <p:txEl>
                                              <p:pRg st="1" end="1"/>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18" presetClass="entr" presetSubtype="12" fill="hold" grpId="0" nodeType="clickEffect">
                                  <p:stCondLst>
                                    <p:cond delay="0"/>
                                  </p:stCondLst>
                                  <p:childTnLst>
                                    <p:set>
                                      <p:cBhvr>
                                        <p:cTn id="26" dur="1" fill="hold">
                                          <p:stCondLst>
                                            <p:cond delay="0"/>
                                          </p:stCondLst>
                                        </p:cTn>
                                        <p:tgtEl>
                                          <p:spTgt spid="161">
                                            <p:txEl>
                                              <p:pRg st="2" end="2"/>
                                            </p:txEl>
                                          </p:spTgt>
                                        </p:tgtEl>
                                        <p:attrNameLst>
                                          <p:attrName>style.visibility</p:attrName>
                                        </p:attrNameLst>
                                      </p:cBhvr>
                                      <p:to>
                                        <p:strVal val="visible"/>
                                      </p:to>
                                    </p:set>
                                    <p:animEffect transition="in" filter="strips(downLeft)">
                                      <p:cBhvr>
                                        <p:cTn id="27" dur="500"/>
                                        <p:tgtEl>
                                          <p:spTgt spid="161">
                                            <p:txEl>
                                              <p:pRg st="2" end="2"/>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55" presetClass="entr" presetSubtype="0" fill="hold" grpId="0" nodeType="clickEffect">
                                  <p:stCondLst>
                                    <p:cond delay="0"/>
                                  </p:stCondLst>
                                  <p:childTnLst>
                                    <p:set>
                                      <p:cBhvr>
                                        <p:cTn id="31" dur="1" fill="hold">
                                          <p:stCondLst>
                                            <p:cond delay="0"/>
                                          </p:stCondLst>
                                        </p:cTn>
                                        <p:tgtEl>
                                          <p:spTgt spid="162">
                                            <p:bg/>
                                          </p:spTgt>
                                        </p:tgtEl>
                                        <p:attrNameLst>
                                          <p:attrName>style.visibility</p:attrName>
                                        </p:attrNameLst>
                                      </p:cBhvr>
                                      <p:to>
                                        <p:strVal val="visible"/>
                                      </p:to>
                                    </p:set>
                                    <p:anim calcmode="lin" valueType="num">
                                      <p:cBhvr>
                                        <p:cTn id="32" dur="1000" fill="hold"/>
                                        <p:tgtEl>
                                          <p:spTgt spid="162">
                                            <p:bg/>
                                          </p:spTgt>
                                        </p:tgtEl>
                                        <p:attrNameLst>
                                          <p:attrName>ppt_w</p:attrName>
                                        </p:attrNameLst>
                                      </p:cBhvr>
                                      <p:tavLst>
                                        <p:tav tm="0">
                                          <p:val>
                                            <p:strVal val="#ppt_w*0.70"/>
                                          </p:val>
                                        </p:tav>
                                        <p:tav tm="100000">
                                          <p:val>
                                            <p:strVal val="#ppt_w"/>
                                          </p:val>
                                        </p:tav>
                                      </p:tavLst>
                                    </p:anim>
                                    <p:anim calcmode="lin" valueType="num">
                                      <p:cBhvr>
                                        <p:cTn id="33" dur="1000" fill="hold"/>
                                        <p:tgtEl>
                                          <p:spTgt spid="162">
                                            <p:bg/>
                                          </p:spTgt>
                                        </p:tgtEl>
                                        <p:attrNameLst>
                                          <p:attrName>ppt_h</p:attrName>
                                        </p:attrNameLst>
                                      </p:cBhvr>
                                      <p:tavLst>
                                        <p:tav tm="0">
                                          <p:val>
                                            <p:strVal val="#ppt_h"/>
                                          </p:val>
                                        </p:tav>
                                        <p:tav tm="100000">
                                          <p:val>
                                            <p:strVal val="#ppt_h"/>
                                          </p:val>
                                        </p:tav>
                                      </p:tavLst>
                                    </p:anim>
                                    <p:animEffect transition="in" filter="fade">
                                      <p:cBhvr>
                                        <p:cTn id="34" dur="1000"/>
                                        <p:tgtEl>
                                          <p:spTgt spid="162">
                                            <p:bg/>
                                          </p:spTgt>
                                        </p:tgtEl>
                                      </p:cBhvr>
                                    </p:animEffect>
                                  </p:childTnLst>
                                </p:cTn>
                              </p:par>
                            </p:childTnLst>
                          </p:cTn>
                        </p:par>
                      </p:childTnLst>
                    </p:cTn>
                  </p:par>
                  <p:par>
                    <p:cTn id="35" fill="hold">
                      <p:stCondLst>
                        <p:cond delay="indefinite"/>
                      </p:stCondLst>
                      <p:childTnLst>
                        <p:par>
                          <p:cTn id="36" fill="hold">
                            <p:stCondLst>
                              <p:cond delay="0"/>
                            </p:stCondLst>
                            <p:childTnLst>
                              <p:par>
                                <p:cTn id="37" presetID="55" presetClass="entr" presetSubtype="0" fill="hold" grpId="0" nodeType="clickEffect">
                                  <p:stCondLst>
                                    <p:cond delay="0"/>
                                  </p:stCondLst>
                                  <p:childTnLst>
                                    <p:set>
                                      <p:cBhvr>
                                        <p:cTn id="38" dur="1" fill="hold">
                                          <p:stCondLst>
                                            <p:cond delay="0"/>
                                          </p:stCondLst>
                                        </p:cTn>
                                        <p:tgtEl>
                                          <p:spTgt spid="162">
                                            <p:txEl>
                                              <p:pRg st="0" end="0"/>
                                            </p:txEl>
                                          </p:spTgt>
                                        </p:tgtEl>
                                        <p:attrNameLst>
                                          <p:attrName>style.visibility</p:attrName>
                                        </p:attrNameLst>
                                      </p:cBhvr>
                                      <p:to>
                                        <p:strVal val="visible"/>
                                      </p:to>
                                    </p:set>
                                    <p:anim calcmode="lin" valueType="num">
                                      <p:cBhvr>
                                        <p:cTn id="39" dur="1000" fill="hold"/>
                                        <p:tgtEl>
                                          <p:spTgt spid="162">
                                            <p:txEl>
                                              <p:pRg st="0" end="0"/>
                                            </p:txEl>
                                          </p:spTgt>
                                        </p:tgtEl>
                                        <p:attrNameLst>
                                          <p:attrName>ppt_w</p:attrName>
                                        </p:attrNameLst>
                                      </p:cBhvr>
                                      <p:tavLst>
                                        <p:tav tm="0">
                                          <p:val>
                                            <p:strVal val="#ppt_w*0.70"/>
                                          </p:val>
                                        </p:tav>
                                        <p:tav tm="100000">
                                          <p:val>
                                            <p:strVal val="#ppt_w"/>
                                          </p:val>
                                        </p:tav>
                                      </p:tavLst>
                                    </p:anim>
                                    <p:anim calcmode="lin" valueType="num">
                                      <p:cBhvr>
                                        <p:cTn id="40" dur="1000" fill="hold"/>
                                        <p:tgtEl>
                                          <p:spTgt spid="162">
                                            <p:txEl>
                                              <p:pRg st="0" end="0"/>
                                            </p:txEl>
                                          </p:spTgt>
                                        </p:tgtEl>
                                        <p:attrNameLst>
                                          <p:attrName>ppt_h</p:attrName>
                                        </p:attrNameLst>
                                      </p:cBhvr>
                                      <p:tavLst>
                                        <p:tav tm="0">
                                          <p:val>
                                            <p:strVal val="#ppt_h"/>
                                          </p:val>
                                        </p:tav>
                                        <p:tav tm="100000">
                                          <p:val>
                                            <p:strVal val="#ppt_h"/>
                                          </p:val>
                                        </p:tav>
                                      </p:tavLst>
                                    </p:anim>
                                    <p:animEffect transition="in" filter="fade">
                                      <p:cBhvr>
                                        <p:cTn id="41" dur="1000"/>
                                        <p:tgtEl>
                                          <p:spTgt spid="162">
                                            <p:txEl>
                                              <p:pRg st="0" end="0"/>
                                            </p:txEl>
                                          </p:spTgt>
                                        </p:tgtEl>
                                      </p:cBhvr>
                                    </p:animEffect>
                                  </p:childTnLst>
                                </p:cTn>
                              </p:par>
                            </p:childTnLst>
                          </p:cTn>
                        </p:par>
                      </p:childTnLst>
                    </p:cTn>
                  </p:par>
                  <p:par>
                    <p:cTn id="42" fill="hold">
                      <p:stCondLst>
                        <p:cond delay="indefinite"/>
                      </p:stCondLst>
                      <p:childTnLst>
                        <p:par>
                          <p:cTn id="43" fill="hold">
                            <p:stCondLst>
                              <p:cond delay="0"/>
                            </p:stCondLst>
                            <p:childTnLst>
                              <p:par>
                                <p:cTn id="44" presetID="55" presetClass="entr" presetSubtype="0" fill="hold" grpId="0" nodeType="clickEffect">
                                  <p:stCondLst>
                                    <p:cond delay="0"/>
                                  </p:stCondLst>
                                  <p:childTnLst>
                                    <p:set>
                                      <p:cBhvr>
                                        <p:cTn id="45" dur="1" fill="hold">
                                          <p:stCondLst>
                                            <p:cond delay="0"/>
                                          </p:stCondLst>
                                        </p:cTn>
                                        <p:tgtEl>
                                          <p:spTgt spid="162">
                                            <p:txEl>
                                              <p:pRg st="1" end="1"/>
                                            </p:txEl>
                                          </p:spTgt>
                                        </p:tgtEl>
                                        <p:attrNameLst>
                                          <p:attrName>style.visibility</p:attrName>
                                        </p:attrNameLst>
                                      </p:cBhvr>
                                      <p:to>
                                        <p:strVal val="visible"/>
                                      </p:to>
                                    </p:set>
                                    <p:anim calcmode="lin" valueType="num">
                                      <p:cBhvr>
                                        <p:cTn id="46" dur="1000" fill="hold"/>
                                        <p:tgtEl>
                                          <p:spTgt spid="162">
                                            <p:txEl>
                                              <p:pRg st="1" end="1"/>
                                            </p:txEl>
                                          </p:spTgt>
                                        </p:tgtEl>
                                        <p:attrNameLst>
                                          <p:attrName>ppt_w</p:attrName>
                                        </p:attrNameLst>
                                      </p:cBhvr>
                                      <p:tavLst>
                                        <p:tav tm="0">
                                          <p:val>
                                            <p:strVal val="#ppt_w*0.70"/>
                                          </p:val>
                                        </p:tav>
                                        <p:tav tm="100000">
                                          <p:val>
                                            <p:strVal val="#ppt_w"/>
                                          </p:val>
                                        </p:tav>
                                      </p:tavLst>
                                    </p:anim>
                                    <p:anim calcmode="lin" valueType="num">
                                      <p:cBhvr>
                                        <p:cTn id="47" dur="1000" fill="hold"/>
                                        <p:tgtEl>
                                          <p:spTgt spid="162">
                                            <p:txEl>
                                              <p:pRg st="1" end="1"/>
                                            </p:txEl>
                                          </p:spTgt>
                                        </p:tgtEl>
                                        <p:attrNameLst>
                                          <p:attrName>ppt_h</p:attrName>
                                        </p:attrNameLst>
                                      </p:cBhvr>
                                      <p:tavLst>
                                        <p:tav tm="0">
                                          <p:val>
                                            <p:strVal val="#ppt_h"/>
                                          </p:val>
                                        </p:tav>
                                        <p:tav tm="100000">
                                          <p:val>
                                            <p:strVal val="#ppt_h"/>
                                          </p:val>
                                        </p:tav>
                                      </p:tavLst>
                                    </p:anim>
                                    <p:animEffect transition="in" filter="fade">
                                      <p:cBhvr>
                                        <p:cTn id="48" dur="1000"/>
                                        <p:tgtEl>
                                          <p:spTgt spid="162">
                                            <p:txEl>
                                              <p:pRg st="1" end="1"/>
                                            </p:txEl>
                                          </p:spTgt>
                                        </p:tgtEl>
                                      </p:cBhvr>
                                    </p:animEffect>
                                  </p:childTnLst>
                                </p:cTn>
                              </p:par>
                            </p:childTnLst>
                          </p:cTn>
                        </p:par>
                      </p:childTnLst>
                    </p:cTn>
                  </p:par>
                  <p:par>
                    <p:cTn id="49" fill="hold">
                      <p:stCondLst>
                        <p:cond delay="indefinite"/>
                      </p:stCondLst>
                      <p:childTnLst>
                        <p:par>
                          <p:cTn id="50" fill="hold">
                            <p:stCondLst>
                              <p:cond delay="0"/>
                            </p:stCondLst>
                            <p:childTnLst>
                              <p:par>
                                <p:cTn id="51" presetID="55" presetClass="entr" presetSubtype="0" fill="hold" grpId="0" nodeType="clickEffect">
                                  <p:stCondLst>
                                    <p:cond delay="0"/>
                                  </p:stCondLst>
                                  <p:childTnLst>
                                    <p:set>
                                      <p:cBhvr>
                                        <p:cTn id="52" dur="1" fill="hold">
                                          <p:stCondLst>
                                            <p:cond delay="0"/>
                                          </p:stCondLst>
                                        </p:cTn>
                                        <p:tgtEl>
                                          <p:spTgt spid="162">
                                            <p:txEl>
                                              <p:pRg st="2" end="2"/>
                                            </p:txEl>
                                          </p:spTgt>
                                        </p:tgtEl>
                                        <p:attrNameLst>
                                          <p:attrName>style.visibility</p:attrName>
                                        </p:attrNameLst>
                                      </p:cBhvr>
                                      <p:to>
                                        <p:strVal val="visible"/>
                                      </p:to>
                                    </p:set>
                                    <p:anim calcmode="lin" valueType="num">
                                      <p:cBhvr>
                                        <p:cTn id="53" dur="1000" fill="hold"/>
                                        <p:tgtEl>
                                          <p:spTgt spid="162">
                                            <p:txEl>
                                              <p:pRg st="2" end="2"/>
                                            </p:txEl>
                                          </p:spTgt>
                                        </p:tgtEl>
                                        <p:attrNameLst>
                                          <p:attrName>ppt_w</p:attrName>
                                        </p:attrNameLst>
                                      </p:cBhvr>
                                      <p:tavLst>
                                        <p:tav tm="0">
                                          <p:val>
                                            <p:strVal val="#ppt_w*0.70"/>
                                          </p:val>
                                        </p:tav>
                                        <p:tav tm="100000">
                                          <p:val>
                                            <p:strVal val="#ppt_w"/>
                                          </p:val>
                                        </p:tav>
                                      </p:tavLst>
                                    </p:anim>
                                    <p:anim calcmode="lin" valueType="num">
                                      <p:cBhvr>
                                        <p:cTn id="54" dur="1000" fill="hold"/>
                                        <p:tgtEl>
                                          <p:spTgt spid="162">
                                            <p:txEl>
                                              <p:pRg st="2" end="2"/>
                                            </p:txEl>
                                          </p:spTgt>
                                        </p:tgtEl>
                                        <p:attrNameLst>
                                          <p:attrName>ppt_h</p:attrName>
                                        </p:attrNameLst>
                                      </p:cBhvr>
                                      <p:tavLst>
                                        <p:tav tm="0">
                                          <p:val>
                                            <p:strVal val="#ppt_h"/>
                                          </p:val>
                                        </p:tav>
                                        <p:tav tm="100000">
                                          <p:val>
                                            <p:strVal val="#ppt_h"/>
                                          </p:val>
                                        </p:tav>
                                      </p:tavLst>
                                    </p:anim>
                                    <p:animEffect transition="in" filter="fade">
                                      <p:cBhvr>
                                        <p:cTn id="55" dur="1000"/>
                                        <p:tgtEl>
                                          <p:spTgt spid="162">
                                            <p:txEl>
                                              <p:pRg st="2" end="2"/>
                                            </p:txEl>
                                          </p:spTgt>
                                        </p:tgtEl>
                                      </p:cBhvr>
                                    </p:animEffect>
                                  </p:childTnLst>
                                </p:cTn>
                              </p:par>
                            </p:childTnLst>
                          </p:cTn>
                        </p:par>
                      </p:childTnLst>
                    </p:cTn>
                  </p:par>
                  <p:par>
                    <p:cTn id="56" fill="hold">
                      <p:stCondLst>
                        <p:cond delay="indefinite"/>
                      </p:stCondLst>
                      <p:childTnLst>
                        <p:par>
                          <p:cTn id="57" fill="hold">
                            <p:stCondLst>
                              <p:cond delay="0"/>
                            </p:stCondLst>
                            <p:childTnLst>
                              <p:par>
                                <p:cTn id="58" presetID="55" presetClass="entr" presetSubtype="0" fill="hold" grpId="0" nodeType="clickEffect">
                                  <p:stCondLst>
                                    <p:cond delay="0"/>
                                  </p:stCondLst>
                                  <p:childTnLst>
                                    <p:set>
                                      <p:cBhvr>
                                        <p:cTn id="59" dur="1" fill="hold">
                                          <p:stCondLst>
                                            <p:cond delay="0"/>
                                          </p:stCondLst>
                                        </p:cTn>
                                        <p:tgtEl>
                                          <p:spTgt spid="162">
                                            <p:txEl>
                                              <p:pRg st="3" end="3"/>
                                            </p:txEl>
                                          </p:spTgt>
                                        </p:tgtEl>
                                        <p:attrNameLst>
                                          <p:attrName>style.visibility</p:attrName>
                                        </p:attrNameLst>
                                      </p:cBhvr>
                                      <p:to>
                                        <p:strVal val="visible"/>
                                      </p:to>
                                    </p:set>
                                    <p:anim calcmode="lin" valueType="num">
                                      <p:cBhvr>
                                        <p:cTn id="60" dur="1000" fill="hold"/>
                                        <p:tgtEl>
                                          <p:spTgt spid="162">
                                            <p:txEl>
                                              <p:pRg st="3" end="3"/>
                                            </p:txEl>
                                          </p:spTgt>
                                        </p:tgtEl>
                                        <p:attrNameLst>
                                          <p:attrName>ppt_w</p:attrName>
                                        </p:attrNameLst>
                                      </p:cBhvr>
                                      <p:tavLst>
                                        <p:tav tm="0">
                                          <p:val>
                                            <p:strVal val="#ppt_w*0.70"/>
                                          </p:val>
                                        </p:tav>
                                        <p:tav tm="100000">
                                          <p:val>
                                            <p:strVal val="#ppt_w"/>
                                          </p:val>
                                        </p:tav>
                                      </p:tavLst>
                                    </p:anim>
                                    <p:anim calcmode="lin" valueType="num">
                                      <p:cBhvr>
                                        <p:cTn id="61" dur="1000" fill="hold"/>
                                        <p:tgtEl>
                                          <p:spTgt spid="162">
                                            <p:txEl>
                                              <p:pRg st="3" end="3"/>
                                            </p:txEl>
                                          </p:spTgt>
                                        </p:tgtEl>
                                        <p:attrNameLst>
                                          <p:attrName>ppt_h</p:attrName>
                                        </p:attrNameLst>
                                      </p:cBhvr>
                                      <p:tavLst>
                                        <p:tav tm="0">
                                          <p:val>
                                            <p:strVal val="#ppt_h"/>
                                          </p:val>
                                        </p:tav>
                                        <p:tav tm="100000">
                                          <p:val>
                                            <p:strVal val="#ppt_h"/>
                                          </p:val>
                                        </p:tav>
                                      </p:tavLst>
                                    </p:anim>
                                    <p:animEffect transition="in" filter="fade">
                                      <p:cBhvr>
                                        <p:cTn id="62" dur="1000"/>
                                        <p:tgtEl>
                                          <p:spTgt spid="162">
                                            <p:txEl>
                                              <p:pRg st="3" end="3"/>
                                            </p:txEl>
                                          </p:spTgt>
                                        </p:tgtEl>
                                      </p:cBhvr>
                                    </p:animEffect>
                                  </p:childTnLst>
                                </p:cTn>
                              </p:par>
                            </p:childTnLst>
                          </p:cTn>
                        </p:par>
                      </p:childTnLst>
                    </p:cTn>
                  </p:par>
                  <p:par>
                    <p:cTn id="63" fill="hold">
                      <p:stCondLst>
                        <p:cond delay="indefinite"/>
                      </p:stCondLst>
                      <p:childTnLst>
                        <p:par>
                          <p:cTn id="64" fill="hold">
                            <p:stCondLst>
                              <p:cond delay="0"/>
                            </p:stCondLst>
                            <p:childTnLst>
                              <p:par>
                                <p:cTn id="65" presetID="55" presetClass="entr" presetSubtype="0" fill="hold" grpId="0" nodeType="clickEffect">
                                  <p:stCondLst>
                                    <p:cond delay="0"/>
                                  </p:stCondLst>
                                  <p:childTnLst>
                                    <p:set>
                                      <p:cBhvr>
                                        <p:cTn id="66" dur="1" fill="hold">
                                          <p:stCondLst>
                                            <p:cond delay="0"/>
                                          </p:stCondLst>
                                        </p:cTn>
                                        <p:tgtEl>
                                          <p:spTgt spid="162">
                                            <p:txEl>
                                              <p:pRg st="4" end="4"/>
                                            </p:txEl>
                                          </p:spTgt>
                                        </p:tgtEl>
                                        <p:attrNameLst>
                                          <p:attrName>style.visibility</p:attrName>
                                        </p:attrNameLst>
                                      </p:cBhvr>
                                      <p:to>
                                        <p:strVal val="visible"/>
                                      </p:to>
                                    </p:set>
                                    <p:anim calcmode="lin" valueType="num">
                                      <p:cBhvr>
                                        <p:cTn id="67" dur="1000" fill="hold"/>
                                        <p:tgtEl>
                                          <p:spTgt spid="162">
                                            <p:txEl>
                                              <p:pRg st="4" end="4"/>
                                            </p:txEl>
                                          </p:spTgt>
                                        </p:tgtEl>
                                        <p:attrNameLst>
                                          <p:attrName>ppt_w</p:attrName>
                                        </p:attrNameLst>
                                      </p:cBhvr>
                                      <p:tavLst>
                                        <p:tav tm="0">
                                          <p:val>
                                            <p:strVal val="#ppt_w*0.70"/>
                                          </p:val>
                                        </p:tav>
                                        <p:tav tm="100000">
                                          <p:val>
                                            <p:strVal val="#ppt_w"/>
                                          </p:val>
                                        </p:tav>
                                      </p:tavLst>
                                    </p:anim>
                                    <p:anim calcmode="lin" valueType="num">
                                      <p:cBhvr>
                                        <p:cTn id="68" dur="1000" fill="hold"/>
                                        <p:tgtEl>
                                          <p:spTgt spid="162">
                                            <p:txEl>
                                              <p:pRg st="4" end="4"/>
                                            </p:txEl>
                                          </p:spTgt>
                                        </p:tgtEl>
                                        <p:attrNameLst>
                                          <p:attrName>ppt_h</p:attrName>
                                        </p:attrNameLst>
                                      </p:cBhvr>
                                      <p:tavLst>
                                        <p:tav tm="0">
                                          <p:val>
                                            <p:strVal val="#ppt_h"/>
                                          </p:val>
                                        </p:tav>
                                        <p:tav tm="100000">
                                          <p:val>
                                            <p:strVal val="#ppt_h"/>
                                          </p:val>
                                        </p:tav>
                                      </p:tavLst>
                                    </p:anim>
                                    <p:animEffect transition="in" filter="fade">
                                      <p:cBhvr>
                                        <p:cTn id="69" dur="1000"/>
                                        <p:tgtEl>
                                          <p:spTgt spid="162">
                                            <p:txEl>
                                              <p:pRg st="4" end="4"/>
                                            </p:txEl>
                                          </p:spTgt>
                                        </p:tgtEl>
                                      </p:cBhvr>
                                    </p:animEffect>
                                  </p:childTnLst>
                                </p:cTn>
                              </p:par>
                            </p:childTnLst>
                          </p:cTn>
                        </p:par>
                      </p:childTnLst>
                    </p:cTn>
                  </p:par>
                  <p:par>
                    <p:cTn id="70" fill="hold">
                      <p:stCondLst>
                        <p:cond delay="indefinite"/>
                      </p:stCondLst>
                      <p:childTnLst>
                        <p:par>
                          <p:cTn id="71" fill="hold">
                            <p:stCondLst>
                              <p:cond delay="0"/>
                            </p:stCondLst>
                            <p:childTnLst>
                              <p:par>
                                <p:cTn id="72" presetID="55" presetClass="entr" presetSubtype="0" fill="hold" grpId="0" nodeType="clickEffect">
                                  <p:stCondLst>
                                    <p:cond delay="0"/>
                                  </p:stCondLst>
                                  <p:childTnLst>
                                    <p:set>
                                      <p:cBhvr>
                                        <p:cTn id="73" dur="1" fill="hold">
                                          <p:stCondLst>
                                            <p:cond delay="0"/>
                                          </p:stCondLst>
                                        </p:cTn>
                                        <p:tgtEl>
                                          <p:spTgt spid="162">
                                            <p:txEl>
                                              <p:pRg st="5" end="5"/>
                                            </p:txEl>
                                          </p:spTgt>
                                        </p:tgtEl>
                                        <p:attrNameLst>
                                          <p:attrName>style.visibility</p:attrName>
                                        </p:attrNameLst>
                                      </p:cBhvr>
                                      <p:to>
                                        <p:strVal val="visible"/>
                                      </p:to>
                                    </p:set>
                                    <p:anim calcmode="lin" valueType="num">
                                      <p:cBhvr>
                                        <p:cTn id="74" dur="1000" fill="hold"/>
                                        <p:tgtEl>
                                          <p:spTgt spid="162">
                                            <p:txEl>
                                              <p:pRg st="5" end="5"/>
                                            </p:txEl>
                                          </p:spTgt>
                                        </p:tgtEl>
                                        <p:attrNameLst>
                                          <p:attrName>ppt_w</p:attrName>
                                        </p:attrNameLst>
                                      </p:cBhvr>
                                      <p:tavLst>
                                        <p:tav tm="0">
                                          <p:val>
                                            <p:strVal val="#ppt_w*0.70"/>
                                          </p:val>
                                        </p:tav>
                                        <p:tav tm="100000">
                                          <p:val>
                                            <p:strVal val="#ppt_w"/>
                                          </p:val>
                                        </p:tav>
                                      </p:tavLst>
                                    </p:anim>
                                    <p:anim calcmode="lin" valueType="num">
                                      <p:cBhvr>
                                        <p:cTn id="75" dur="1000" fill="hold"/>
                                        <p:tgtEl>
                                          <p:spTgt spid="162">
                                            <p:txEl>
                                              <p:pRg st="5" end="5"/>
                                            </p:txEl>
                                          </p:spTgt>
                                        </p:tgtEl>
                                        <p:attrNameLst>
                                          <p:attrName>ppt_h</p:attrName>
                                        </p:attrNameLst>
                                      </p:cBhvr>
                                      <p:tavLst>
                                        <p:tav tm="0">
                                          <p:val>
                                            <p:strVal val="#ppt_h"/>
                                          </p:val>
                                        </p:tav>
                                        <p:tav tm="100000">
                                          <p:val>
                                            <p:strVal val="#ppt_h"/>
                                          </p:val>
                                        </p:tav>
                                      </p:tavLst>
                                    </p:anim>
                                    <p:animEffect transition="in" filter="fade">
                                      <p:cBhvr>
                                        <p:cTn id="76" dur="1000"/>
                                        <p:tgtEl>
                                          <p:spTgt spid="162">
                                            <p:txEl>
                                              <p:pRg st="5" end="5"/>
                                            </p:txEl>
                                          </p:spTgt>
                                        </p:tgtEl>
                                      </p:cBhvr>
                                    </p:animEffect>
                                  </p:childTnLst>
                                </p:cTn>
                              </p:par>
                            </p:childTnLst>
                          </p:cTn>
                        </p:par>
                      </p:childTnLst>
                    </p:cTn>
                  </p:par>
                  <p:par>
                    <p:cTn id="77" fill="hold">
                      <p:stCondLst>
                        <p:cond delay="indefinite"/>
                      </p:stCondLst>
                      <p:childTnLst>
                        <p:par>
                          <p:cTn id="78" fill="hold">
                            <p:stCondLst>
                              <p:cond delay="0"/>
                            </p:stCondLst>
                            <p:childTnLst>
                              <p:par>
                                <p:cTn id="79" presetID="18" presetClass="entr" presetSubtype="12" fill="hold" grpId="0" nodeType="clickEffect">
                                  <p:stCondLst>
                                    <p:cond delay="0"/>
                                  </p:stCondLst>
                                  <p:childTnLst>
                                    <p:set>
                                      <p:cBhvr>
                                        <p:cTn id="80" dur="1" fill="hold">
                                          <p:stCondLst>
                                            <p:cond delay="0"/>
                                          </p:stCondLst>
                                        </p:cTn>
                                        <p:tgtEl>
                                          <p:spTgt spid="163">
                                            <p:bg/>
                                          </p:spTgt>
                                        </p:tgtEl>
                                        <p:attrNameLst>
                                          <p:attrName>style.visibility</p:attrName>
                                        </p:attrNameLst>
                                      </p:cBhvr>
                                      <p:to>
                                        <p:strVal val="visible"/>
                                      </p:to>
                                    </p:set>
                                    <p:animEffect transition="in" filter="strips(downLeft)">
                                      <p:cBhvr>
                                        <p:cTn id="81" dur="500"/>
                                        <p:tgtEl>
                                          <p:spTgt spid="163">
                                            <p:bg/>
                                          </p:spTgt>
                                        </p:tgtEl>
                                      </p:cBhvr>
                                    </p:animEffect>
                                  </p:childTnLst>
                                </p:cTn>
                              </p:par>
                            </p:childTnLst>
                          </p:cTn>
                        </p:par>
                      </p:childTnLst>
                    </p:cTn>
                  </p:par>
                  <p:par>
                    <p:cTn id="82" fill="hold">
                      <p:stCondLst>
                        <p:cond delay="indefinite"/>
                      </p:stCondLst>
                      <p:childTnLst>
                        <p:par>
                          <p:cTn id="83" fill="hold">
                            <p:stCondLst>
                              <p:cond delay="0"/>
                            </p:stCondLst>
                            <p:childTnLst>
                              <p:par>
                                <p:cTn id="84" presetID="18" presetClass="entr" presetSubtype="12" fill="hold" grpId="0" nodeType="clickEffect">
                                  <p:stCondLst>
                                    <p:cond delay="0"/>
                                  </p:stCondLst>
                                  <p:childTnLst>
                                    <p:set>
                                      <p:cBhvr>
                                        <p:cTn id="85" dur="1" fill="hold">
                                          <p:stCondLst>
                                            <p:cond delay="0"/>
                                          </p:stCondLst>
                                        </p:cTn>
                                        <p:tgtEl>
                                          <p:spTgt spid="163">
                                            <p:txEl>
                                              <p:pRg st="0" end="0"/>
                                            </p:txEl>
                                          </p:spTgt>
                                        </p:tgtEl>
                                        <p:attrNameLst>
                                          <p:attrName>style.visibility</p:attrName>
                                        </p:attrNameLst>
                                      </p:cBhvr>
                                      <p:to>
                                        <p:strVal val="visible"/>
                                      </p:to>
                                    </p:set>
                                    <p:animEffect transition="in" filter="strips(downLeft)">
                                      <p:cBhvr>
                                        <p:cTn id="86" dur="500"/>
                                        <p:tgtEl>
                                          <p:spTgt spid="163">
                                            <p:txEl>
                                              <p:pRg st="0" end="0"/>
                                            </p:txEl>
                                          </p:spTgt>
                                        </p:tgtEl>
                                      </p:cBhvr>
                                    </p:animEffect>
                                  </p:childTnLst>
                                </p:cTn>
                              </p:par>
                            </p:childTnLst>
                          </p:cTn>
                        </p:par>
                      </p:childTnLst>
                    </p:cTn>
                  </p:par>
                  <p:par>
                    <p:cTn id="87" fill="hold">
                      <p:stCondLst>
                        <p:cond delay="indefinite"/>
                      </p:stCondLst>
                      <p:childTnLst>
                        <p:par>
                          <p:cTn id="88" fill="hold">
                            <p:stCondLst>
                              <p:cond delay="0"/>
                            </p:stCondLst>
                            <p:childTnLst>
                              <p:par>
                                <p:cTn id="89" presetID="18" presetClass="entr" presetSubtype="12" fill="hold" grpId="0" nodeType="clickEffect">
                                  <p:stCondLst>
                                    <p:cond delay="0"/>
                                  </p:stCondLst>
                                  <p:childTnLst>
                                    <p:set>
                                      <p:cBhvr>
                                        <p:cTn id="90" dur="1" fill="hold">
                                          <p:stCondLst>
                                            <p:cond delay="0"/>
                                          </p:stCondLst>
                                        </p:cTn>
                                        <p:tgtEl>
                                          <p:spTgt spid="163">
                                            <p:txEl>
                                              <p:pRg st="1" end="1"/>
                                            </p:txEl>
                                          </p:spTgt>
                                        </p:tgtEl>
                                        <p:attrNameLst>
                                          <p:attrName>style.visibility</p:attrName>
                                        </p:attrNameLst>
                                      </p:cBhvr>
                                      <p:to>
                                        <p:strVal val="visible"/>
                                      </p:to>
                                    </p:set>
                                    <p:animEffect transition="in" filter="strips(downLeft)">
                                      <p:cBhvr>
                                        <p:cTn id="91" dur="500"/>
                                        <p:tgtEl>
                                          <p:spTgt spid="163">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0" grpId="0"/>
      <p:bldP spid="161" grpId="0" build="p" animBg="1"/>
      <p:bldP spid="162" grpId="0" build="p" animBg="1"/>
      <p:bldP spid="163" grpId="0" build="p" animBg="1"/>
    </p:bldLst>
  </p:timing>
</p:sld>
</file>

<file path=ppt/slides/slide38.xml><?xml version="1.0" encoding="utf-8"?>
<p:sld xmlns:a="http://schemas.openxmlformats.org/drawingml/2006/main" xmlns:r="http://schemas.openxmlformats.org/officeDocument/2006/relationships" xmlns:p="http://schemas.openxmlformats.org/presentationml/2006/main">
  <p:cSld>
    <p:bg>
      <p:bgPr>
        <a:blipFill dpi="0" rotWithShape="1">
          <a:blip r:embed="rId5">
            <a:lum/>
          </a:blip>
          <a:srcRect/>
          <a:stretch>
            <a:fillRect t="-17000" b="-17000"/>
          </a:stretch>
        </a:blipFill>
        <a:effectLst/>
      </p:bgPr>
    </p:bg>
    <p:spTree>
      <p:nvGrpSpPr>
        <p:cNvPr id="1" name=""/>
        <p:cNvGrpSpPr/>
        <p:nvPr/>
      </p:nvGrpSpPr>
      <p:grpSpPr>
        <a:xfrm>
          <a:off x="0" y="0"/>
          <a:ext cx="0" cy="0"/>
          <a:chOff x="0" y="0"/>
          <a:chExt cx="0" cy="0"/>
        </a:xfrm>
      </p:grpSpPr>
      <p:sp>
        <p:nvSpPr>
          <p:cNvPr id="15367" name="Rectangle 17"/>
          <p:cNvSpPr>
            <a:spLocks noChangeArrowheads="1"/>
          </p:cNvSpPr>
          <p:nvPr/>
        </p:nvSpPr>
        <p:spPr bwMode="gray">
          <a:xfrm>
            <a:off x="8180021" y="2001838"/>
            <a:ext cx="975459"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p>
            <a:pPr algn="ctr"/>
            <a:r>
              <a:rPr lang="en-US" sz="1800" b="1" dirty="0">
                <a:solidFill>
                  <a:srgbClr val="FFFFFF"/>
                </a:solidFill>
                <a:latin typeface="Arial" charset="0"/>
                <a:cs typeface="Arial" charset="0"/>
              </a:rPr>
              <a:t>Text in </a:t>
            </a:r>
          </a:p>
          <a:p>
            <a:pPr algn="ctr"/>
            <a:r>
              <a:rPr lang="en-US" sz="1800" b="1" dirty="0">
                <a:solidFill>
                  <a:srgbClr val="FFFFFF"/>
                </a:solidFill>
                <a:latin typeface="Arial" charset="0"/>
                <a:cs typeface="Arial" charset="0"/>
              </a:rPr>
              <a:t>here</a:t>
            </a:r>
          </a:p>
        </p:txBody>
      </p:sp>
      <p:grpSp>
        <p:nvGrpSpPr>
          <p:cNvPr id="4" name="Group 28"/>
          <p:cNvGrpSpPr>
            <a:grpSpLocks/>
          </p:cNvGrpSpPr>
          <p:nvPr/>
        </p:nvGrpSpPr>
        <p:grpSpPr bwMode="auto">
          <a:xfrm>
            <a:off x="973254" y="1041698"/>
            <a:ext cx="4923982" cy="1322388"/>
            <a:chOff x="4320" y="1152"/>
            <a:chExt cx="414" cy="402"/>
          </a:xfrm>
          <a:solidFill>
            <a:schemeClr val="accent5"/>
          </a:solidFill>
        </p:grpSpPr>
        <p:sp>
          <p:nvSpPr>
            <p:cNvPr id="69661" name="AutoShape 29"/>
            <p:cNvSpPr>
              <a:spLocks noChangeArrowheads="1"/>
            </p:cNvSpPr>
            <p:nvPr/>
          </p:nvSpPr>
          <p:spPr bwMode="gray">
            <a:xfrm>
              <a:off x="4320" y="1152"/>
              <a:ext cx="414" cy="402"/>
            </a:xfrm>
            <a:prstGeom prst="roundRect">
              <a:avLst>
                <a:gd name="adj" fmla="val 11921"/>
              </a:avLst>
            </a:prstGeom>
            <a:grpFill/>
            <a:ln w="25400">
              <a:solidFill>
                <a:srgbClr val="FFFFFF"/>
              </a:solidFill>
              <a:round/>
              <a:headEnd/>
              <a:tailEnd/>
            </a:ln>
            <a:effectLst>
              <a:outerShdw dist="53882" dir="2700000" algn="ctr" rotWithShape="0">
                <a:srgbClr val="000000">
                  <a:alpha val="50000"/>
                </a:srgbClr>
              </a:outerShdw>
            </a:effectLst>
          </p:spPr>
          <p:txBody>
            <a:bodyPr wrap="none" anchor="ctr"/>
            <a:lstStyle/>
            <a:p>
              <a:pPr algn="ctr">
                <a:defRPr/>
              </a:pPr>
              <a:endParaRPr lang="vi-VN"/>
            </a:p>
          </p:txBody>
        </p:sp>
        <p:sp>
          <p:nvSpPr>
            <p:cNvPr id="69662" name="Freeform 30"/>
            <p:cNvSpPr>
              <a:spLocks/>
            </p:cNvSpPr>
            <p:nvPr/>
          </p:nvSpPr>
          <p:spPr bwMode="gray">
            <a:xfrm>
              <a:off x="4346" y="1178"/>
              <a:ext cx="206" cy="201"/>
            </a:xfrm>
            <a:custGeom>
              <a:avLst/>
              <a:gdLst/>
              <a:ahLst/>
              <a:cxnLst>
                <a:cxn ang="0">
                  <a:pos x="118" y="0"/>
                </a:cxn>
                <a:cxn ang="0">
                  <a:pos x="0" y="118"/>
                </a:cxn>
                <a:cxn ang="0">
                  <a:pos x="0" y="589"/>
                </a:cxn>
                <a:cxn ang="0">
                  <a:pos x="161" y="174"/>
                </a:cxn>
                <a:cxn ang="0">
                  <a:pos x="589" y="0"/>
                </a:cxn>
                <a:cxn ang="0">
                  <a:pos x="118" y="0"/>
                </a:cxn>
              </a:cxnLst>
              <a:rect l="0" t="0" r="r" b="b"/>
              <a:pathLst>
                <a:path w="596" h="598">
                  <a:moveTo>
                    <a:pt x="118" y="0"/>
                  </a:moveTo>
                  <a:cubicBezTo>
                    <a:pt x="53" y="0"/>
                    <a:pt x="0" y="53"/>
                    <a:pt x="0" y="118"/>
                  </a:cubicBezTo>
                  <a:lnTo>
                    <a:pt x="0" y="589"/>
                  </a:lnTo>
                  <a:cubicBezTo>
                    <a:pt x="27" y="598"/>
                    <a:pt x="12" y="309"/>
                    <a:pt x="161" y="174"/>
                  </a:cubicBezTo>
                  <a:cubicBezTo>
                    <a:pt x="310" y="39"/>
                    <a:pt x="596" y="29"/>
                    <a:pt x="589" y="0"/>
                  </a:cubicBezTo>
                  <a:lnTo>
                    <a:pt x="118" y="0"/>
                  </a:lnTo>
                  <a:close/>
                </a:path>
              </a:pathLst>
            </a:custGeom>
            <a:grpFill/>
            <a:ln w="0">
              <a:noFill/>
              <a:prstDash val="solid"/>
              <a:round/>
              <a:headEnd/>
              <a:tailEnd/>
            </a:ln>
          </p:spPr>
          <p:txBody>
            <a:bodyPr/>
            <a:lstStyle/>
            <a:p>
              <a:pPr>
                <a:defRPr/>
              </a:pPr>
              <a:endParaRPr lang="vi-VN"/>
            </a:p>
          </p:txBody>
        </p:sp>
      </p:grpSp>
      <p:sp>
        <p:nvSpPr>
          <p:cNvPr id="69675" name="Rectangle 43"/>
          <p:cNvSpPr>
            <a:spLocks noChangeArrowheads="1"/>
          </p:cNvSpPr>
          <p:nvPr/>
        </p:nvSpPr>
        <p:spPr bwMode="auto">
          <a:xfrm>
            <a:off x="1209338" y="1120915"/>
            <a:ext cx="4687898" cy="954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nchor="ctr">
            <a:spAutoFit/>
          </a:bodyPr>
          <a:lstStyle/>
          <a:p>
            <a:r>
              <a:rPr lang="en-US" sz="2800" b="1" dirty="0" smtClean="0"/>
              <a:t>3. </a:t>
            </a:r>
            <a:r>
              <a:rPr lang="en-US" sz="2800" b="1" dirty="0" err="1" smtClean="0"/>
              <a:t>Lí</a:t>
            </a:r>
            <a:r>
              <a:rPr lang="en-US" sz="2800" b="1" dirty="0" smtClean="0"/>
              <a:t> </a:t>
            </a:r>
            <a:r>
              <a:rPr lang="en-US" sz="2800" b="1" dirty="0" err="1"/>
              <a:t>lẽ</a:t>
            </a:r>
            <a:r>
              <a:rPr lang="en-US" sz="2800" b="1" dirty="0"/>
              <a:t>, </a:t>
            </a:r>
            <a:r>
              <a:rPr lang="en-US" sz="2800" b="1" dirty="0" err="1"/>
              <a:t>bằng</a:t>
            </a:r>
            <a:r>
              <a:rPr lang="en-US" sz="2800" b="1" dirty="0"/>
              <a:t> </a:t>
            </a:r>
            <a:r>
              <a:rPr lang="en-US" sz="2800" b="1" dirty="0" err="1"/>
              <a:t>chứng</a:t>
            </a:r>
            <a:r>
              <a:rPr lang="en-US" sz="2800" b="1" dirty="0"/>
              <a:t> </a:t>
            </a:r>
            <a:r>
              <a:rPr lang="en-US" sz="2800" b="1" dirty="0" err="1"/>
              <a:t>trong</a:t>
            </a:r>
            <a:r>
              <a:rPr lang="en-US" sz="2800" b="1" dirty="0"/>
              <a:t> </a:t>
            </a:r>
            <a:r>
              <a:rPr lang="en-US" sz="2800" b="1" dirty="0" err="1"/>
              <a:t>từng</a:t>
            </a:r>
            <a:r>
              <a:rPr lang="en-US" sz="2800" b="1" dirty="0"/>
              <a:t> </a:t>
            </a:r>
            <a:r>
              <a:rPr lang="en-US" sz="2800" b="1" dirty="0" err="1"/>
              <a:t>luận</a:t>
            </a:r>
            <a:r>
              <a:rPr lang="en-US" sz="2800" b="1" dirty="0"/>
              <a:t> </a:t>
            </a:r>
            <a:r>
              <a:rPr lang="en-US" sz="2800" b="1" dirty="0" err="1" smtClean="0"/>
              <a:t>điểm</a:t>
            </a:r>
            <a:endParaRPr lang="en-US" sz="2800" b="1" dirty="0"/>
          </a:p>
        </p:txBody>
      </p:sp>
      <p:sp>
        <p:nvSpPr>
          <p:cNvPr id="25" name="Rectangle 2"/>
          <p:cNvSpPr txBox="1">
            <a:spLocks noChangeArrowheads="1"/>
          </p:cNvSpPr>
          <p:nvPr/>
        </p:nvSpPr>
        <p:spPr bwMode="gray">
          <a:xfrm>
            <a:off x="841818" y="157328"/>
            <a:ext cx="8636000" cy="868362"/>
          </a:xfrm>
          <a:prstGeom prst="rect">
            <a:avLst/>
          </a:prstGeom>
          <a:noFill/>
          <a:ln w="9525">
            <a:noFill/>
            <a:miter lim="800000"/>
            <a:headEnd/>
            <a:tailEnd/>
          </a:ln>
        </p:spPr>
        <p:txBody>
          <a:bodyPr anchor="ctr"/>
          <a:lstStyle/>
          <a:p>
            <a:pPr>
              <a:defRPr/>
            </a:pPr>
            <a:r>
              <a:rPr lang="en-US" sz="3600" b="1" kern="0" dirty="0">
                <a:solidFill>
                  <a:srgbClr val="FFFFFF"/>
                </a:solidFill>
                <a:ea typeface="+mj-ea"/>
                <a:cs typeface="+mj-cs"/>
              </a:rPr>
              <a:t>2. </a:t>
            </a:r>
            <a:r>
              <a:rPr lang="en-US" sz="3600" b="1" kern="0" dirty="0" err="1">
                <a:solidFill>
                  <a:srgbClr val="FFFFFF"/>
                </a:solidFill>
                <a:ea typeface="+mj-ea"/>
                <a:cs typeface="+mj-cs"/>
              </a:rPr>
              <a:t>Phân</a:t>
            </a:r>
            <a:r>
              <a:rPr lang="en-US" sz="3600" b="1" kern="0" dirty="0">
                <a:solidFill>
                  <a:srgbClr val="FFFFFF"/>
                </a:solidFill>
                <a:ea typeface="+mj-ea"/>
                <a:cs typeface="+mj-cs"/>
              </a:rPr>
              <a:t> </a:t>
            </a:r>
            <a:r>
              <a:rPr lang="en-US" sz="3600" b="1" kern="0" dirty="0" err="1">
                <a:solidFill>
                  <a:srgbClr val="FFFFFF"/>
                </a:solidFill>
                <a:ea typeface="+mj-ea"/>
                <a:cs typeface="+mj-cs"/>
              </a:rPr>
              <a:t>tích</a:t>
            </a:r>
            <a:endParaRPr lang="en-US" sz="3600" b="1" kern="0" dirty="0">
              <a:solidFill>
                <a:srgbClr val="FFFFFF"/>
              </a:solidFill>
              <a:ea typeface="+mj-ea"/>
              <a:cs typeface="+mj-cs"/>
            </a:endParaRPr>
          </a:p>
        </p:txBody>
      </p:sp>
      <p:sp>
        <p:nvSpPr>
          <p:cNvPr id="32" name="Freeform 3"/>
          <p:cNvSpPr>
            <a:spLocks/>
          </p:cNvSpPr>
          <p:nvPr/>
        </p:nvSpPr>
        <p:spPr bwMode="auto">
          <a:xfrm>
            <a:off x="1893557" y="71677"/>
            <a:ext cx="10315903" cy="684643"/>
          </a:xfrm>
          <a:custGeom>
            <a:avLst/>
            <a:gdLst>
              <a:gd name="T0" fmla="+- 0 3326 3326"/>
              <a:gd name="T1" fmla="*/ T0 w 7474"/>
              <a:gd name="T2" fmla="+- 0 2203 761"/>
              <a:gd name="T3" fmla="*/ 2203 h 1443"/>
              <a:gd name="T4" fmla="+- 0 3485 3326"/>
              <a:gd name="T5" fmla="*/ T4 w 7474"/>
              <a:gd name="T6" fmla="+- 0 761 761"/>
              <a:gd name="T7" fmla="*/ 761 h 1443"/>
              <a:gd name="T8" fmla="+- 0 10800 3326"/>
              <a:gd name="T9" fmla="*/ T8 w 7474"/>
              <a:gd name="T10" fmla="+- 0 761 761"/>
              <a:gd name="T11" fmla="*/ 761 h 1443"/>
              <a:gd name="T12" fmla="+- 0 10800 3326"/>
              <a:gd name="T13" fmla="*/ T12 w 7474"/>
              <a:gd name="T14" fmla="+- 0 2191 761"/>
              <a:gd name="T15" fmla="*/ 2191 h 1443"/>
              <a:gd name="T16" fmla="+- 0 3326 3326"/>
              <a:gd name="T17" fmla="*/ T16 w 7474"/>
              <a:gd name="T18" fmla="+- 0 2203 761"/>
              <a:gd name="T19" fmla="*/ 2203 h 1443"/>
            </a:gdLst>
            <a:ahLst/>
            <a:cxnLst>
              <a:cxn ang="0">
                <a:pos x="T1" y="T3"/>
              </a:cxn>
              <a:cxn ang="0">
                <a:pos x="T5" y="T7"/>
              </a:cxn>
              <a:cxn ang="0">
                <a:pos x="T9" y="T11"/>
              </a:cxn>
              <a:cxn ang="0">
                <a:pos x="T13" y="T15"/>
              </a:cxn>
              <a:cxn ang="0">
                <a:pos x="T17" y="T19"/>
              </a:cxn>
            </a:cxnLst>
            <a:rect l="0" t="0" r="r" b="b"/>
            <a:pathLst>
              <a:path w="7474" h="1443">
                <a:moveTo>
                  <a:pt x="0" y="1442"/>
                </a:moveTo>
                <a:lnTo>
                  <a:pt x="159" y="0"/>
                </a:lnTo>
                <a:lnTo>
                  <a:pt x="7474" y="0"/>
                </a:lnTo>
                <a:lnTo>
                  <a:pt x="7474" y="1430"/>
                </a:lnTo>
                <a:lnTo>
                  <a:pt x="0" y="1442"/>
                </a:lnTo>
                <a:close/>
              </a:path>
            </a:pathLst>
          </a:custGeom>
          <a:solidFill>
            <a:srgbClr val="FBFBE1"/>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33" name="Group 32"/>
          <p:cNvGrpSpPr/>
          <p:nvPr/>
        </p:nvGrpSpPr>
        <p:grpSpPr>
          <a:xfrm>
            <a:off x="1608530" y="53231"/>
            <a:ext cx="538945" cy="821412"/>
            <a:chOff x="908603" y="80216"/>
            <a:chExt cx="538945" cy="676514"/>
          </a:xfrm>
        </p:grpSpPr>
        <p:sp>
          <p:nvSpPr>
            <p:cNvPr id="34" name="Freeform 4"/>
            <p:cNvSpPr>
              <a:spLocks/>
            </p:cNvSpPr>
            <p:nvPr/>
          </p:nvSpPr>
          <p:spPr bwMode="auto">
            <a:xfrm>
              <a:off x="1136046" y="80216"/>
              <a:ext cx="311502" cy="676514"/>
            </a:xfrm>
            <a:custGeom>
              <a:avLst/>
              <a:gdLst>
                <a:gd name="T0" fmla="+- 0 3055 3055"/>
                <a:gd name="T1" fmla="*/ T0 w 430"/>
                <a:gd name="T2" fmla="+- 0 2450 761"/>
                <a:gd name="T3" fmla="*/ 2450 h 1690"/>
                <a:gd name="T4" fmla="+- 0 3086 3055"/>
                <a:gd name="T5" fmla="*/ T4 w 430"/>
                <a:gd name="T6" fmla="+- 0 1116 761"/>
                <a:gd name="T7" fmla="*/ 1116 h 1690"/>
                <a:gd name="T8" fmla="+- 0 3485 3055"/>
                <a:gd name="T9" fmla="*/ T8 w 430"/>
                <a:gd name="T10" fmla="+- 0 761 761"/>
                <a:gd name="T11" fmla="*/ 761 h 1690"/>
                <a:gd name="T12" fmla="+- 0 3326 3055"/>
                <a:gd name="T13" fmla="*/ T12 w 430"/>
                <a:gd name="T14" fmla="+- 0 2203 761"/>
                <a:gd name="T15" fmla="*/ 2203 h 1690"/>
                <a:gd name="T16" fmla="+- 0 3055 3055"/>
                <a:gd name="T17" fmla="*/ T16 w 430"/>
                <a:gd name="T18" fmla="+- 0 2450 761"/>
                <a:gd name="T19" fmla="*/ 2450 h 1690"/>
              </a:gdLst>
              <a:ahLst/>
              <a:cxnLst>
                <a:cxn ang="0">
                  <a:pos x="T1" y="T3"/>
                </a:cxn>
                <a:cxn ang="0">
                  <a:pos x="T5" y="T7"/>
                </a:cxn>
                <a:cxn ang="0">
                  <a:pos x="T9" y="T11"/>
                </a:cxn>
                <a:cxn ang="0">
                  <a:pos x="T13" y="T15"/>
                </a:cxn>
                <a:cxn ang="0">
                  <a:pos x="T17" y="T19"/>
                </a:cxn>
              </a:cxnLst>
              <a:rect l="0" t="0" r="r" b="b"/>
              <a:pathLst>
                <a:path w="430" h="1690">
                  <a:moveTo>
                    <a:pt x="0" y="1689"/>
                  </a:moveTo>
                  <a:lnTo>
                    <a:pt x="31" y="355"/>
                  </a:lnTo>
                  <a:lnTo>
                    <a:pt x="430" y="0"/>
                  </a:lnTo>
                  <a:lnTo>
                    <a:pt x="271" y="1442"/>
                  </a:lnTo>
                  <a:lnTo>
                    <a:pt x="0" y="1689"/>
                  </a:lnTo>
                  <a:close/>
                </a:path>
              </a:pathLst>
            </a:custGeom>
            <a:solidFill>
              <a:srgbClr val="FBB6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 name="Freeform 5"/>
            <p:cNvSpPr>
              <a:spLocks/>
            </p:cNvSpPr>
            <p:nvPr/>
          </p:nvSpPr>
          <p:spPr bwMode="auto">
            <a:xfrm>
              <a:off x="908603" y="80216"/>
              <a:ext cx="258983" cy="676514"/>
            </a:xfrm>
            <a:custGeom>
              <a:avLst/>
              <a:gdLst>
                <a:gd name="T0" fmla="+- 0 3055 2731"/>
                <a:gd name="T1" fmla="*/ T0 w 356"/>
                <a:gd name="T2" fmla="+- 0 2450 761"/>
                <a:gd name="T3" fmla="*/ 2450 h 1690"/>
                <a:gd name="T4" fmla="+- 0 2798 2731"/>
                <a:gd name="T5" fmla="*/ T4 w 356"/>
                <a:gd name="T6" fmla="+- 0 2203 761"/>
                <a:gd name="T7" fmla="*/ 2203 h 1690"/>
                <a:gd name="T8" fmla="+- 0 2731 2731"/>
                <a:gd name="T9" fmla="*/ T8 w 356"/>
                <a:gd name="T10" fmla="+- 0 761 761"/>
                <a:gd name="T11" fmla="*/ 761 h 1690"/>
                <a:gd name="T12" fmla="+- 0 3086 2731"/>
                <a:gd name="T13" fmla="*/ T12 w 356"/>
                <a:gd name="T14" fmla="+- 0 1116 761"/>
                <a:gd name="T15" fmla="*/ 1116 h 1690"/>
                <a:gd name="T16" fmla="+- 0 3055 2731"/>
                <a:gd name="T17" fmla="*/ T16 w 356"/>
                <a:gd name="T18" fmla="+- 0 2450 761"/>
                <a:gd name="T19" fmla="*/ 2450 h 1690"/>
              </a:gdLst>
              <a:ahLst/>
              <a:cxnLst>
                <a:cxn ang="0">
                  <a:pos x="T1" y="T3"/>
                </a:cxn>
                <a:cxn ang="0">
                  <a:pos x="T5" y="T7"/>
                </a:cxn>
                <a:cxn ang="0">
                  <a:pos x="T9" y="T11"/>
                </a:cxn>
                <a:cxn ang="0">
                  <a:pos x="T13" y="T15"/>
                </a:cxn>
                <a:cxn ang="0">
                  <a:pos x="T17" y="T19"/>
                </a:cxn>
              </a:cxnLst>
              <a:rect l="0" t="0" r="r" b="b"/>
              <a:pathLst>
                <a:path w="356" h="1690">
                  <a:moveTo>
                    <a:pt x="324" y="1689"/>
                  </a:moveTo>
                  <a:lnTo>
                    <a:pt x="67" y="1442"/>
                  </a:lnTo>
                  <a:lnTo>
                    <a:pt x="0" y="0"/>
                  </a:lnTo>
                  <a:lnTo>
                    <a:pt x="355" y="355"/>
                  </a:lnTo>
                  <a:lnTo>
                    <a:pt x="324" y="1689"/>
                  </a:lnTo>
                  <a:close/>
                </a:path>
              </a:pathLst>
            </a:custGeom>
            <a:solidFill>
              <a:srgbClr val="DB6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36" name="Freeform 6"/>
          <p:cNvSpPr>
            <a:spLocks/>
          </p:cNvSpPr>
          <p:nvPr/>
        </p:nvSpPr>
        <p:spPr bwMode="auto">
          <a:xfrm>
            <a:off x="889114" y="71678"/>
            <a:ext cx="772509" cy="684642"/>
          </a:xfrm>
          <a:custGeom>
            <a:avLst/>
            <a:gdLst>
              <a:gd name="T0" fmla="+- 0 2798 1553"/>
              <a:gd name="T1" fmla="*/ T0 w 1246"/>
              <a:gd name="T2" fmla="+- 0 2203 761"/>
              <a:gd name="T3" fmla="*/ 2203 h 1443"/>
              <a:gd name="T4" fmla="+- 0 1553 1553"/>
              <a:gd name="T5" fmla="*/ T4 w 1246"/>
              <a:gd name="T6" fmla="+- 0 2203 761"/>
              <a:gd name="T7" fmla="*/ 2203 h 1443"/>
              <a:gd name="T8" fmla="+- 0 1553 1553"/>
              <a:gd name="T9" fmla="*/ T8 w 1246"/>
              <a:gd name="T10" fmla="+- 0 761 761"/>
              <a:gd name="T11" fmla="*/ 761 h 1443"/>
              <a:gd name="T12" fmla="+- 0 2731 1553"/>
              <a:gd name="T13" fmla="*/ T12 w 1246"/>
              <a:gd name="T14" fmla="+- 0 761 761"/>
              <a:gd name="T15" fmla="*/ 761 h 1443"/>
              <a:gd name="T16" fmla="+- 0 2798 1553"/>
              <a:gd name="T17" fmla="*/ T16 w 1246"/>
              <a:gd name="T18" fmla="+- 0 2203 761"/>
              <a:gd name="T19" fmla="*/ 2203 h 1443"/>
            </a:gdLst>
            <a:ahLst/>
            <a:cxnLst>
              <a:cxn ang="0">
                <a:pos x="T1" y="T3"/>
              </a:cxn>
              <a:cxn ang="0">
                <a:pos x="T5" y="T7"/>
              </a:cxn>
              <a:cxn ang="0">
                <a:pos x="T9" y="T11"/>
              </a:cxn>
              <a:cxn ang="0">
                <a:pos x="T13" y="T15"/>
              </a:cxn>
              <a:cxn ang="0">
                <a:pos x="T17" y="T19"/>
              </a:cxn>
            </a:cxnLst>
            <a:rect l="0" t="0" r="r" b="b"/>
            <a:pathLst>
              <a:path w="1246" h="1443">
                <a:moveTo>
                  <a:pt x="1245" y="1442"/>
                </a:moveTo>
                <a:lnTo>
                  <a:pt x="0" y="1442"/>
                </a:lnTo>
                <a:lnTo>
                  <a:pt x="0" y="0"/>
                </a:lnTo>
                <a:lnTo>
                  <a:pt x="1178" y="0"/>
                </a:lnTo>
                <a:lnTo>
                  <a:pt x="1245" y="1442"/>
                </a:lnTo>
                <a:close/>
              </a:path>
            </a:pathLst>
          </a:custGeom>
          <a:solidFill>
            <a:srgbClr val="F4832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7" name="Rectangle 36"/>
          <p:cNvSpPr/>
          <p:nvPr/>
        </p:nvSpPr>
        <p:spPr>
          <a:xfrm>
            <a:off x="889114" y="88180"/>
            <a:ext cx="719416" cy="58064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smtClean="0">
                <a:latin typeface="Times New Roman" panose="02020603050405020304" pitchFamily="18" charset="0"/>
                <a:cs typeface="Times New Roman" panose="02020603050405020304" pitchFamily="18" charset="0"/>
              </a:rPr>
              <a:t>LỚP</a:t>
            </a:r>
          </a:p>
          <a:p>
            <a:pPr algn="ctr"/>
            <a:r>
              <a:rPr lang="en-US" b="1" dirty="0" smtClean="0">
                <a:latin typeface="Times New Roman" panose="02020603050405020304" pitchFamily="18" charset="0"/>
                <a:cs typeface="Times New Roman" panose="02020603050405020304" pitchFamily="18" charset="0"/>
              </a:rPr>
              <a:t>10</a:t>
            </a:r>
            <a:endParaRPr lang="en-US" b="1" dirty="0">
              <a:latin typeface="Times New Roman" panose="02020603050405020304" pitchFamily="18" charset="0"/>
              <a:cs typeface="Times New Roman" panose="02020603050405020304" pitchFamily="18" charset="0"/>
            </a:endParaRPr>
          </a:p>
        </p:txBody>
      </p:sp>
      <p:sp>
        <p:nvSpPr>
          <p:cNvPr id="38" name="Rounded Rectangle 37"/>
          <p:cNvSpPr/>
          <p:nvPr/>
        </p:nvSpPr>
        <p:spPr>
          <a:xfrm>
            <a:off x="94594" y="71678"/>
            <a:ext cx="747224" cy="684642"/>
          </a:xfrm>
          <a:prstGeom prst="roundRect">
            <a:avLst/>
          </a:prstGeom>
          <a:solidFill>
            <a:schemeClr val="accent6">
              <a:lumMod val="75000"/>
            </a:schemeClr>
          </a:solidFill>
          <a:ln>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700" b="1" dirty="0" smtClean="0">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NGỮ VĂN</a:t>
            </a:r>
            <a:endParaRPr lang="en-US" sz="1700" b="1" dirty="0">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endParaRPr>
          </a:p>
        </p:txBody>
      </p:sp>
      <p:sp>
        <p:nvSpPr>
          <p:cNvPr id="39" name="Rectangle 38"/>
          <p:cNvSpPr/>
          <p:nvPr/>
        </p:nvSpPr>
        <p:spPr>
          <a:xfrm>
            <a:off x="2147475" y="131928"/>
            <a:ext cx="10044525" cy="56414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b="1" dirty="0" smtClean="0">
                <a:solidFill>
                  <a:srgbClr val="C00000"/>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BÀI 7. ANH HÙNG VÀ NGHỆ SĨ (VĂN BẢN NGHỊ LUẬN)</a:t>
            </a:r>
            <a:endParaRPr lang="en-US" sz="2800" b="1" dirty="0">
              <a:solidFill>
                <a:srgbClr val="C00000"/>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endParaRPr>
          </a:p>
        </p:txBody>
      </p:sp>
      <p:sp>
        <p:nvSpPr>
          <p:cNvPr id="31" name="圆角矩形 13"/>
          <p:cNvSpPr/>
          <p:nvPr>
            <p:custDataLst>
              <p:tags r:id="rId1"/>
            </p:custDataLst>
          </p:nvPr>
        </p:nvSpPr>
        <p:spPr>
          <a:xfrm>
            <a:off x="198830" y="2596470"/>
            <a:ext cx="9580170" cy="1632589"/>
          </a:xfrm>
          <a:prstGeom prst="roundRect">
            <a:avLst>
              <a:gd name="adj" fmla="val 50000"/>
            </a:avLst>
          </a:prstGeom>
          <a:solidFill>
            <a:schemeClr val="accent5">
              <a:lumMod val="20000"/>
              <a:lumOff val="80000"/>
            </a:schemeClr>
          </a:solidFill>
          <a:ln/>
        </p:spPr>
        <p:style>
          <a:lnRef idx="1">
            <a:schemeClr val="accent2"/>
          </a:lnRef>
          <a:fillRef idx="2">
            <a:schemeClr val="accent2"/>
          </a:fillRef>
          <a:effectRef idx="1">
            <a:schemeClr val="accent2"/>
          </a:effectRef>
          <a:fontRef idx="minor">
            <a:schemeClr val="dk1"/>
          </a:fontRef>
        </p:style>
        <p:txBody>
          <a:bodyPr wrap="square" lIns="720000" tIns="0" bIns="0" anchor="ctr">
            <a:normAutofit/>
          </a:bodyPr>
          <a:lstStyle/>
          <a:p>
            <a:pPr>
              <a:lnSpc>
                <a:spcPct val="120000"/>
              </a:lnSpc>
            </a:pPr>
            <a:endParaRPr lang="zh-CN" altLang="en-US" sz="1400" b="1" dirty="0">
              <a:solidFill>
                <a:schemeClr val="bg1"/>
              </a:solidFill>
              <a:latin typeface="Arial" panose="020B0604020202020204" pitchFamily="34" charset="0"/>
              <a:ea typeface="Microsoft YaHei" panose="020B0503020204020204" charset="-122"/>
              <a:cs typeface="Arial" panose="020B0604020202020204" pitchFamily="34" charset="0"/>
            </a:endParaRPr>
          </a:p>
        </p:txBody>
      </p:sp>
      <p:sp>
        <p:nvSpPr>
          <p:cNvPr id="42" name="椭圆 11"/>
          <p:cNvSpPr/>
          <p:nvPr>
            <p:custDataLst>
              <p:tags r:id="rId2"/>
            </p:custDataLst>
          </p:nvPr>
        </p:nvSpPr>
        <p:spPr bwMode="auto">
          <a:xfrm>
            <a:off x="480625" y="2978632"/>
            <a:ext cx="483235" cy="483870"/>
          </a:xfrm>
          <a:prstGeom prst="ellipse">
            <a:avLst/>
          </a:prstGeom>
          <a:solidFill>
            <a:schemeClr val="accent5">
              <a:lumMod val="60000"/>
              <a:lumOff val="40000"/>
            </a:schemeClr>
          </a:solidFill>
          <a:ln w="19050">
            <a:solidFill>
              <a:schemeClr val="bg1">
                <a:alpha val="40000"/>
              </a:schemeClr>
            </a:solidFill>
            <a:round/>
          </a:ln>
        </p:spPr>
        <p:txBody>
          <a:bodyPr vert="horz" wrap="square" lIns="91440" tIns="0" rIns="91440" bIns="0" anchor="t" anchorCtr="1" compatLnSpc="1">
            <a:noAutofit/>
          </a:bodyPr>
          <a:lstStyle/>
          <a:p>
            <a:pPr algn="ctr">
              <a:lnSpc>
                <a:spcPct val="120000"/>
              </a:lnSpc>
            </a:pPr>
            <a:r>
              <a:rPr lang="en-US" altLang="zh-CN" sz="2400" b="1" dirty="0">
                <a:latin typeface="Arial" panose="020B0604020202020204" pitchFamily="34" charset="0"/>
                <a:ea typeface="Microsoft YaHei" panose="020B0503020204020204" charset="-122"/>
                <a:cs typeface="Arial" panose="020B0604020202020204" pitchFamily="34" charset="0"/>
              </a:rPr>
              <a:t>8</a:t>
            </a:r>
          </a:p>
        </p:txBody>
      </p:sp>
      <p:sp>
        <p:nvSpPr>
          <p:cNvPr id="43" name="文本框 12"/>
          <p:cNvSpPr txBox="1"/>
          <p:nvPr>
            <p:custDataLst>
              <p:tags r:id="rId3"/>
            </p:custDataLst>
          </p:nvPr>
        </p:nvSpPr>
        <p:spPr>
          <a:xfrm>
            <a:off x="1016952" y="2648169"/>
            <a:ext cx="8762048" cy="1529189"/>
          </a:xfrm>
          <a:prstGeom prst="rect">
            <a:avLst/>
          </a:prstGeom>
          <a:noFill/>
        </p:spPr>
        <p:txBody>
          <a:bodyPr wrap="square" lIns="90000" rIns="90000" rtlCol="0">
            <a:noAutofit/>
          </a:bodyPr>
          <a:lstStyle/>
          <a:p>
            <a:pPr>
              <a:lnSpc>
                <a:spcPct val="120000"/>
              </a:lnSpc>
            </a:pPr>
            <a:r>
              <a:rPr lang="en-US" sz="2800" b="1" i="1" dirty="0" err="1"/>
              <a:t>Những</a:t>
            </a:r>
            <a:r>
              <a:rPr lang="en-US" sz="2800" b="1" i="1" dirty="0"/>
              <a:t> </a:t>
            </a:r>
            <a:r>
              <a:rPr lang="en-US" sz="2800" b="1" i="1" dirty="0" err="1"/>
              <a:t>lí</a:t>
            </a:r>
            <a:r>
              <a:rPr lang="en-US" sz="2800" b="1" i="1" dirty="0"/>
              <a:t> </a:t>
            </a:r>
            <a:r>
              <a:rPr lang="en-US" sz="2800" b="1" i="1" dirty="0" err="1"/>
              <a:t>lẽ</a:t>
            </a:r>
            <a:r>
              <a:rPr lang="en-US" sz="2800" b="1" i="1" dirty="0"/>
              <a:t> </a:t>
            </a:r>
            <a:r>
              <a:rPr lang="en-US" sz="2800" b="1" i="1" dirty="0" err="1"/>
              <a:t>và</a:t>
            </a:r>
            <a:r>
              <a:rPr lang="en-US" sz="2800" b="1" i="1" dirty="0"/>
              <a:t> </a:t>
            </a:r>
            <a:r>
              <a:rPr lang="en-US" sz="2800" b="1" i="1" dirty="0" err="1"/>
              <a:t>bằng</a:t>
            </a:r>
            <a:r>
              <a:rPr lang="en-US" sz="2800" b="1" i="1" dirty="0"/>
              <a:t> </a:t>
            </a:r>
            <a:r>
              <a:rPr lang="en-US" sz="2800" b="1" i="1" dirty="0" err="1"/>
              <a:t>chứng</a:t>
            </a:r>
            <a:r>
              <a:rPr lang="en-US" sz="2800" b="1" i="1" dirty="0"/>
              <a:t> </a:t>
            </a:r>
            <a:r>
              <a:rPr lang="en-US" sz="2800" b="1" i="1" dirty="0" err="1"/>
              <a:t>này</a:t>
            </a:r>
            <a:r>
              <a:rPr lang="en-US" sz="2800" b="1" i="1" dirty="0"/>
              <a:t> </a:t>
            </a:r>
            <a:r>
              <a:rPr lang="en-US" sz="2800" b="1" i="1" dirty="0" err="1"/>
              <a:t>hỗ</a:t>
            </a:r>
            <a:r>
              <a:rPr lang="en-US" sz="2800" b="1" i="1" dirty="0"/>
              <a:t> </a:t>
            </a:r>
            <a:r>
              <a:rPr lang="en-US" sz="2800" b="1" i="1" dirty="0" err="1"/>
              <a:t>trợ</a:t>
            </a:r>
            <a:r>
              <a:rPr lang="en-US" sz="2800" b="1" i="1" dirty="0"/>
              <a:t> </a:t>
            </a:r>
            <a:r>
              <a:rPr lang="en-US" sz="2800" b="1" i="1" dirty="0" err="1"/>
              <a:t>cho</a:t>
            </a:r>
            <a:r>
              <a:rPr lang="en-US" sz="2800" b="1" i="1" dirty="0"/>
              <a:t> </a:t>
            </a:r>
            <a:r>
              <a:rPr lang="en-US" sz="2800" b="1" i="1" dirty="0" err="1"/>
              <a:t>nhau</a:t>
            </a:r>
            <a:r>
              <a:rPr lang="en-US" sz="2800" b="1" i="1" dirty="0"/>
              <a:t> </a:t>
            </a:r>
            <a:r>
              <a:rPr lang="en-US" sz="2800" b="1" i="1" dirty="0" err="1"/>
              <a:t>như</a:t>
            </a:r>
            <a:r>
              <a:rPr lang="en-US" sz="2800" b="1" i="1" dirty="0"/>
              <a:t> </a:t>
            </a:r>
            <a:r>
              <a:rPr lang="en-US" sz="2800" b="1" i="1" dirty="0" err="1"/>
              <a:t>thế</a:t>
            </a:r>
            <a:r>
              <a:rPr lang="en-US" sz="2800" b="1" i="1" dirty="0"/>
              <a:t> </a:t>
            </a:r>
            <a:r>
              <a:rPr lang="en-US" sz="2800" b="1" i="1" dirty="0" err="1"/>
              <a:t>nào</a:t>
            </a:r>
            <a:r>
              <a:rPr lang="en-US" sz="2800" b="1" i="1" dirty="0"/>
              <a:t> </a:t>
            </a:r>
            <a:r>
              <a:rPr lang="en-US" sz="2800" b="1" i="1" dirty="0" err="1"/>
              <a:t>để</a:t>
            </a:r>
            <a:r>
              <a:rPr lang="en-US" sz="2800" b="1" i="1" dirty="0"/>
              <a:t> </a:t>
            </a:r>
            <a:r>
              <a:rPr lang="en-US" sz="2800" b="1" i="1" dirty="0" err="1"/>
              <a:t>tạo</a:t>
            </a:r>
            <a:r>
              <a:rPr lang="en-US" sz="2800" b="1" i="1" dirty="0"/>
              <a:t> </a:t>
            </a:r>
            <a:r>
              <a:rPr lang="en-US" sz="2800" b="1" i="1" dirty="0" err="1"/>
              <a:t>sức</a:t>
            </a:r>
            <a:r>
              <a:rPr lang="en-US" sz="2800" b="1" i="1" dirty="0"/>
              <a:t> </a:t>
            </a:r>
            <a:r>
              <a:rPr lang="en-US" sz="2800" b="1" i="1" dirty="0" err="1"/>
              <a:t>thuyết</a:t>
            </a:r>
            <a:r>
              <a:rPr lang="en-US" sz="2800" b="1" i="1" dirty="0"/>
              <a:t> </a:t>
            </a:r>
            <a:r>
              <a:rPr lang="en-US" sz="2800" b="1" i="1" dirty="0" err="1"/>
              <a:t>phục</a:t>
            </a:r>
            <a:r>
              <a:rPr lang="en-US" sz="2800" b="1" i="1" dirty="0"/>
              <a:t> </a:t>
            </a:r>
            <a:r>
              <a:rPr lang="en-US" sz="2800" b="1" i="1" dirty="0" err="1"/>
              <a:t>và</a:t>
            </a:r>
            <a:r>
              <a:rPr lang="en-US" sz="2800" b="1" i="1" dirty="0"/>
              <a:t> </a:t>
            </a:r>
            <a:r>
              <a:rPr lang="en-US" sz="2800" b="1" i="1" dirty="0" err="1"/>
              <a:t>thể</a:t>
            </a:r>
            <a:r>
              <a:rPr lang="en-US" sz="2800" b="1" i="1" dirty="0"/>
              <a:t> </a:t>
            </a:r>
            <a:r>
              <a:rPr lang="en-US" sz="2800" b="1" i="1" dirty="0" err="1"/>
              <a:t>hiện</a:t>
            </a:r>
            <a:r>
              <a:rPr lang="en-US" sz="2800" b="1" i="1" dirty="0"/>
              <a:t> </a:t>
            </a:r>
            <a:r>
              <a:rPr lang="en-US" sz="2800" b="1" i="1" dirty="0" err="1"/>
              <a:t>được</a:t>
            </a:r>
            <a:r>
              <a:rPr lang="en-US" sz="2800" b="1" i="1" dirty="0"/>
              <a:t> </a:t>
            </a:r>
            <a:r>
              <a:rPr lang="en-US" sz="2800" b="1" i="1" dirty="0" err="1"/>
              <a:t>mục</a:t>
            </a:r>
            <a:r>
              <a:rPr lang="en-US" sz="2800" b="1" i="1" dirty="0"/>
              <a:t> </a:t>
            </a:r>
            <a:r>
              <a:rPr lang="en-US" sz="2800" b="1" i="1" dirty="0" err="1"/>
              <a:t>đích</a:t>
            </a:r>
            <a:r>
              <a:rPr lang="en-US" sz="2800" b="1" i="1" dirty="0"/>
              <a:t> </a:t>
            </a:r>
            <a:r>
              <a:rPr lang="en-US" sz="2800" b="1" i="1" dirty="0" err="1"/>
              <a:t>viết</a:t>
            </a:r>
            <a:r>
              <a:rPr lang="en-US" sz="2800" b="1" i="1" dirty="0"/>
              <a:t> </a:t>
            </a:r>
            <a:r>
              <a:rPr lang="en-US" sz="2800" b="1" i="1" dirty="0" err="1"/>
              <a:t>bài</a:t>
            </a:r>
            <a:r>
              <a:rPr lang="en-US" sz="2800" b="1" i="1" dirty="0"/>
              <a:t> </a:t>
            </a:r>
            <a:r>
              <a:rPr lang="en-US" sz="2800" b="1" i="1" dirty="0" err="1"/>
              <a:t>cáo</a:t>
            </a:r>
            <a:r>
              <a:rPr lang="en-US" sz="2800" b="1" i="1" dirty="0" smtClean="0"/>
              <a:t>?</a:t>
            </a:r>
            <a:endParaRPr lang="en-US" sz="2800" dirty="0"/>
          </a:p>
        </p:txBody>
      </p:sp>
      <p:sp>
        <p:nvSpPr>
          <p:cNvPr id="20" name="Cloud Callout 19"/>
          <p:cNvSpPr/>
          <p:nvPr/>
        </p:nvSpPr>
        <p:spPr>
          <a:xfrm>
            <a:off x="1661623" y="4406900"/>
            <a:ext cx="8417155" cy="1968500"/>
          </a:xfrm>
          <a:prstGeom prst="cloudCallout">
            <a:avLst>
              <a:gd name="adj1" fmla="val -42461"/>
              <a:gd name="adj2" fmla="val -53391"/>
            </a:avLst>
          </a:prstGeom>
          <a:solidFill>
            <a:schemeClr val="accent6">
              <a:lumMod val="20000"/>
              <a:lumOff val="80000"/>
            </a:schemeClr>
          </a:solidFill>
        </p:spPr>
        <p:style>
          <a:lnRef idx="2">
            <a:schemeClr val="accent3"/>
          </a:lnRef>
          <a:fillRef idx="1">
            <a:schemeClr val="lt1"/>
          </a:fillRef>
          <a:effectRef idx="0">
            <a:schemeClr val="accent3"/>
          </a:effectRef>
          <a:fontRef idx="minor">
            <a:schemeClr val="dk1"/>
          </a:fontRef>
        </p:style>
        <p:txBody>
          <a:bodyPr rtlCol="0" anchor="ctr"/>
          <a:lstStyle/>
          <a:p>
            <a:pPr algn="ctr"/>
            <a:r>
              <a:rPr lang="en-US" sz="2800" dirty="0" err="1"/>
              <a:t>Mỗi</a:t>
            </a:r>
            <a:r>
              <a:rPr lang="en-US" sz="2800" dirty="0"/>
              <a:t> </a:t>
            </a:r>
            <a:r>
              <a:rPr lang="en-US" sz="2800" dirty="0" err="1"/>
              <a:t>lí</a:t>
            </a:r>
            <a:r>
              <a:rPr lang="en-US" sz="2800" dirty="0"/>
              <a:t> </a:t>
            </a:r>
            <a:r>
              <a:rPr lang="en-US" sz="2800" dirty="0" err="1" smtClean="0"/>
              <a:t>lẽ</a:t>
            </a:r>
            <a:r>
              <a:rPr lang="en-US" sz="2800" dirty="0" smtClean="0"/>
              <a:t> </a:t>
            </a:r>
            <a:r>
              <a:rPr lang="en-US" sz="2800" dirty="0" err="1"/>
              <a:t>đều</a:t>
            </a:r>
            <a:r>
              <a:rPr lang="en-US" sz="2800" dirty="0"/>
              <a:t> </a:t>
            </a:r>
            <a:r>
              <a:rPr lang="en-US" sz="2800" dirty="0" err="1"/>
              <a:t>có</a:t>
            </a:r>
            <a:r>
              <a:rPr lang="en-US" sz="2800" dirty="0"/>
              <a:t> </a:t>
            </a:r>
            <a:r>
              <a:rPr lang="en-US" sz="2800" dirty="0" err="1"/>
              <a:t>bằng</a:t>
            </a:r>
            <a:r>
              <a:rPr lang="en-US" sz="2800" dirty="0"/>
              <a:t> </a:t>
            </a:r>
            <a:r>
              <a:rPr lang="en-US" sz="2800" dirty="0" err="1"/>
              <a:t>chứng</a:t>
            </a:r>
            <a:r>
              <a:rPr lang="en-US" sz="2800" dirty="0"/>
              <a:t> </a:t>
            </a:r>
            <a:endParaRPr lang="en-US" sz="2800" dirty="0" smtClean="0"/>
          </a:p>
          <a:p>
            <a:pPr algn="ctr"/>
            <a:r>
              <a:rPr lang="en-US" sz="2800" dirty="0" smtClean="0">
                <a:sym typeface="Wingdings" pitchFamily="2" charset="2"/>
              </a:rPr>
              <a:t></a:t>
            </a:r>
            <a:r>
              <a:rPr lang="en-US" sz="2800" dirty="0" smtClean="0"/>
              <a:t> </a:t>
            </a:r>
            <a:r>
              <a:rPr lang="en-US" sz="2800" dirty="0" err="1" smtClean="0"/>
              <a:t>tạo</a:t>
            </a:r>
            <a:r>
              <a:rPr lang="en-US" sz="2800" dirty="0" smtClean="0"/>
              <a:t> </a:t>
            </a:r>
            <a:r>
              <a:rPr lang="en-US" sz="2800" dirty="0" err="1" smtClean="0"/>
              <a:t>nên</a:t>
            </a:r>
            <a:r>
              <a:rPr lang="en-US" sz="2800" dirty="0" smtClean="0"/>
              <a:t> </a:t>
            </a:r>
            <a:r>
              <a:rPr lang="en-US" sz="2800" dirty="0" err="1" smtClean="0"/>
              <a:t>sức</a:t>
            </a:r>
            <a:r>
              <a:rPr lang="en-US" sz="2800" dirty="0" smtClean="0"/>
              <a:t> </a:t>
            </a:r>
            <a:r>
              <a:rPr lang="en-US" sz="2800" dirty="0" err="1"/>
              <a:t>thuyết</a:t>
            </a:r>
            <a:r>
              <a:rPr lang="en-US" sz="2800" dirty="0"/>
              <a:t> </a:t>
            </a:r>
            <a:r>
              <a:rPr lang="en-US" sz="2800" dirty="0" err="1"/>
              <a:t>phục</a:t>
            </a:r>
            <a:r>
              <a:rPr lang="en-US" sz="2800" dirty="0"/>
              <a:t> </a:t>
            </a:r>
            <a:r>
              <a:rPr lang="en-US" sz="2800" dirty="0" err="1"/>
              <a:t>cho</a:t>
            </a:r>
            <a:r>
              <a:rPr lang="en-US" sz="2800" dirty="0"/>
              <a:t> </a:t>
            </a:r>
            <a:r>
              <a:rPr lang="en-US" sz="2800" dirty="0" err="1"/>
              <a:t>lời</a:t>
            </a:r>
            <a:r>
              <a:rPr lang="en-US" sz="2800" dirty="0"/>
              <a:t> </a:t>
            </a:r>
            <a:r>
              <a:rPr lang="en-US" sz="2800" dirty="0" err="1"/>
              <a:t>nghị</a:t>
            </a:r>
            <a:r>
              <a:rPr lang="en-US" sz="2800" dirty="0"/>
              <a:t> </a:t>
            </a:r>
            <a:r>
              <a:rPr lang="en-US" sz="2800" dirty="0" err="1"/>
              <a:t>luận</a:t>
            </a:r>
            <a:r>
              <a:rPr lang="en-US" sz="2800" dirty="0"/>
              <a:t> </a:t>
            </a:r>
            <a:r>
              <a:rPr lang="en-US" sz="2800" dirty="0" err="1"/>
              <a:t>của</a:t>
            </a:r>
            <a:r>
              <a:rPr lang="en-US" sz="2800" dirty="0"/>
              <a:t> </a:t>
            </a:r>
            <a:r>
              <a:rPr lang="en-US" sz="2800" dirty="0" err="1"/>
              <a:t>tác</a:t>
            </a:r>
            <a:r>
              <a:rPr lang="en-US" sz="2800" dirty="0"/>
              <a:t> </a:t>
            </a:r>
            <a:r>
              <a:rPr lang="en-US" sz="2800" dirty="0" err="1"/>
              <a:t>giả</a:t>
            </a:r>
            <a:r>
              <a:rPr lang="en-US" sz="2800" dirty="0"/>
              <a:t> </a:t>
            </a:r>
            <a:r>
              <a:rPr lang="en-US" sz="2800" dirty="0" err="1"/>
              <a:t>và</a:t>
            </a:r>
            <a:r>
              <a:rPr lang="en-US" sz="2800" dirty="0"/>
              <a:t> </a:t>
            </a:r>
            <a:r>
              <a:rPr lang="en-US" sz="2800" dirty="0" err="1"/>
              <a:t>mục</a:t>
            </a:r>
            <a:r>
              <a:rPr lang="en-US" sz="2800" dirty="0"/>
              <a:t> </a:t>
            </a:r>
            <a:r>
              <a:rPr lang="en-US" sz="2800" dirty="0" err="1"/>
              <a:t>đích</a:t>
            </a:r>
            <a:r>
              <a:rPr lang="en-US" sz="2800" dirty="0"/>
              <a:t> </a:t>
            </a:r>
            <a:r>
              <a:rPr lang="en-US" sz="2800" dirty="0" err="1"/>
              <a:t>viết</a:t>
            </a:r>
            <a:r>
              <a:rPr lang="en-US" sz="2800" dirty="0"/>
              <a:t> </a:t>
            </a:r>
            <a:r>
              <a:rPr lang="en-US" sz="2800" dirty="0" err="1"/>
              <a:t>bài</a:t>
            </a:r>
            <a:r>
              <a:rPr lang="en-US" sz="2800" dirty="0"/>
              <a:t> </a:t>
            </a:r>
            <a:r>
              <a:rPr lang="en-US" sz="2800" dirty="0" err="1"/>
              <a:t>cáo</a:t>
            </a:r>
            <a:r>
              <a:rPr lang="en-US" sz="2800" dirty="0"/>
              <a:t> </a:t>
            </a:r>
            <a:endParaRPr lang="en-US" sz="2800" dirty="0">
              <a:solidFill>
                <a:srgbClr val="FF0000"/>
              </a:solidFill>
            </a:endParaRPr>
          </a:p>
        </p:txBody>
      </p:sp>
    </p:spTree>
    <p:extLst>
      <p:ext uri="{BB962C8B-B14F-4D97-AF65-F5344CB8AC3E}">
        <p14:creationId xmlns:p14="http://schemas.microsoft.com/office/powerpoint/2010/main" val="3948926143"/>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 presetClass="entr" presetSubtype="16" fill="hold" grpId="0" nodeType="clickEffect">
                                  <p:stCondLst>
                                    <p:cond delay="0"/>
                                  </p:stCondLst>
                                  <p:childTnLst>
                                    <p:set>
                                      <p:cBhvr>
                                        <p:cTn id="6" dur="1" fill="hold">
                                          <p:stCondLst>
                                            <p:cond delay="0"/>
                                          </p:stCondLst>
                                        </p:cTn>
                                        <p:tgtEl>
                                          <p:spTgt spid="69675"/>
                                        </p:tgtEl>
                                        <p:attrNameLst>
                                          <p:attrName>style.visibility</p:attrName>
                                        </p:attrNameLst>
                                      </p:cBhvr>
                                      <p:to>
                                        <p:strVal val="visible"/>
                                      </p:to>
                                    </p:set>
                                    <p:animEffect transition="in" filter="box(in)">
                                      <p:cBhvr>
                                        <p:cTn id="7" dur="500"/>
                                        <p:tgtEl>
                                          <p:spTgt spid="69675"/>
                                        </p:tgtEl>
                                      </p:cBhvr>
                                    </p:animEffect>
                                  </p:childTnLst>
                                </p:cTn>
                              </p:par>
                              <p:par>
                                <p:cTn id="8" presetID="4" presetClass="entr" presetSubtype="16" fill="hold" nodeType="withEffect">
                                  <p:stCondLst>
                                    <p:cond delay="0"/>
                                  </p:stCondLst>
                                  <p:childTnLst>
                                    <p:set>
                                      <p:cBhvr>
                                        <p:cTn id="9" dur="1" fill="hold">
                                          <p:stCondLst>
                                            <p:cond delay="0"/>
                                          </p:stCondLst>
                                        </p:cTn>
                                        <p:tgtEl>
                                          <p:spTgt spid="4"/>
                                        </p:tgtEl>
                                        <p:attrNameLst>
                                          <p:attrName>style.visibility</p:attrName>
                                        </p:attrNameLst>
                                      </p:cBhvr>
                                      <p:to>
                                        <p:strVal val="visible"/>
                                      </p:to>
                                    </p:set>
                                    <p:animEffect transition="in" filter="box(in)">
                                      <p:cBhvr>
                                        <p:cTn id="10" dur="500"/>
                                        <p:tgtEl>
                                          <p:spTgt spid="4"/>
                                        </p:tgtEl>
                                      </p:cBhvr>
                                    </p:animEffect>
                                  </p:childTnLst>
                                </p:cTn>
                              </p:par>
                            </p:childTnLst>
                          </p:cTn>
                        </p:par>
                      </p:childTnLst>
                    </p:cTn>
                  </p:par>
                  <p:par>
                    <p:cTn id="11" fill="hold">
                      <p:stCondLst>
                        <p:cond delay="indefinite"/>
                      </p:stCondLst>
                      <p:childTnLst>
                        <p:par>
                          <p:cTn id="12" fill="hold">
                            <p:stCondLst>
                              <p:cond delay="0"/>
                            </p:stCondLst>
                            <p:childTnLst>
                              <p:par>
                                <p:cTn id="13" presetID="53" presetClass="entr" presetSubtype="16" fill="hold" grpId="2" nodeType="clickEffect">
                                  <p:stCondLst>
                                    <p:cond delay="0"/>
                                  </p:stCondLst>
                                  <p:childTnLst>
                                    <p:set>
                                      <p:cBhvr>
                                        <p:cTn id="14" dur="1" fill="hold">
                                          <p:stCondLst>
                                            <p:cond delay="0"/>
                                          </p:stCondLst>
                                        </p:cTn>
                                        <p:tgtEl>
                                          <p:spTgt spid="43"/>
                                        </p:tgtEl>
                                        <p:attrNameLst>
                                          <p:attrName>style.visibility</p:attrName>
                                        </p:attrNameLst>
                                      </p:cBhvr>
                                      <p:to>
                                        <p:strVal val="visible"/>
                                      </p:to>
                                    </p:set>
                                    <p:anim calcmode="lin" valueType="num">
                                      <p:cBhvr>
                                        <p:cTn id="15" dur="500" fill="hold"/>
                                        <p:tgtEl>
                                          <p:spTgt spid="43"/>
                                        </p:tgtEl>
                                        <p:attrNameLst>
                                          <p:attrName>ppt_w</p:attrName>
                                        </p:attrNameLst>
                                      </p:cBhvr>
                                      <p:tavLst>
                                        <p:tav tm="0">
                                          <p:val>
                                            <p:fltVal val="0"/>
                                          </p:val>
                                        </p:tav>
                                        <p:tav tm="100000">
                                          <p:val>
                                            <p:strVal val="#ppt_w"/>
                                          </p:val>
                                        </p:tav>
                                      </p:tavLst>
                                    </p:anim>
                                    <p:anim calcmode="lin" valueType="num">
                                      <p:cBhvr>
                                        <p:cTn id="16" dur="500" fill="hold"/>
                                        <p:tgtEl>
                                          <p:spTgt spid="43"/>
                                        </p:tgtEl>
                                        <p:attrNameLst>
                                          <p:attrName>ppt_h</p:attrName>
                                        </p:attrNameLst>
                                      </p:cBhvr>
                                      <p:tavLst>
                                        <p:tav tm="0">
                                          <p:val>
                                            <p:fltVal val="0"/>
                                          </p:val>
                                        </p:tav>
                                        <p:tav tm="100000">
                                          <p:val>
                                            <p:strVal val="#ppt_h"/>
                                          </p:val>
                                        </p:tav>
                                      </p:tavLst>
                                    </p:anim>
                                    <p:animEffect transition="in" filter="fade">
                                      <p:cBhvr>
                                        <p:cTn id="17" dur="500"/>
                                        <p:tgtEl>
                                          <p:spTgt spid="43"/>
                                        </p:tgtEl>
                                      </p:cBhvr>
                                    </p:animEffect>
                                  </p:childTnLst>
                                </p:cTn>
                              </p:par>
                              <p:par>
                                <p:cTn id="18" presetID="53" presetClass="entr" presetSubtype="16" fill="hold" grpId="2" nodeType="withEffect">
                                  <p:stCondLst>
                                    <p:cond delay="0"/>
                                  </p:stCondLst>
                                  <p:childTnLst>
                                    <p:set>
                                      <p:cBhvr>
                                        <p:cTn id="19" dur="1" fill="hold">
                                          <p:stCondLst>
                                            <p:cond delay="0"/>
                                          </p:stCondLst>
                                        </p:cTn>
                                        <p:tgtEl>
                                          <p:spTgt spid="42"/>
                                        </p:tgtEl>
                                        <p:attrNameLst>
                                          <p:attrName>style.visibility</p:attrName>
                                        </p:attrNameLst>
                                      </p:cBhvr>
                                      <p:to>
                                        <p:strVal val="visible"/>
                                      </p:to>
                                    </p:set>
                                    <p:anim calcmode="lin" valueType="num">
                                      <p:cBhvr>
                                        <p:cTn id="20" dur="500" fill="hold"/>
                                        <p:tgtEl>
                                          <p:spTgt spid="42"/>
                                        </p:tgtEl>
                                        <p:attrNameLst>
                                          <p:attrName>ppt_w</p:attrName>
                                        </p:attrNameLst>
                                      </p:cBhvr>
                                      <p:tavLst>
                                        <p:tav tm="0">
                                          <p:val>
                                            <p:fltVal val="0"/>
                                          </p:val>
                                        </p:tav>
                                        <p:tav tm="100000">
                                          <p:val>
                                            <p:strVal val="#ppt_w"/>
                                          </p:val>
                                        </p:tav>
                                      </p:tavLst>
                                    </p:anim>
                                    <p:anim calcmode="lin" valueType="num">
                                      <p:cBhvr>
                                        <p:cTn id="21" dur="500" fill="hold"/>
                                        <p:tgtEl>
                                          <p:spTgt spid="42"/>
                                        </p:tgtEl>
                                        <p:attrNameLst>
                                          <p:attrName>ppt_h</p:attrName>
                                        </p:attrNameLst>
                                      </p:cBhvr>
                                      <p:tavLst>
                                        <p:tav tm="0">
                                          <p:val>
                                            <p:fltVal val="0"/>
                                          </p:val>
                                        </p:tav>
                                        <p:tav tm="100000">
                                          <p:val>
                                            <p:strVal val="#ppt_h"/>
                                          </p:val>
                                        </p:tav>
                                      </p:tavLst>
                                    </p:anim>
                                    <p:animEffect transition="in" filter="fade">
                                      <p:cBhvr>
                                        <p:cTn id="22" dur="500"/>
                                        <p:tgtEl>
                                          <p:spTgt spid="42"/>
                                        </p:tgtEl>
                                      </p:cBhvr>
                                    </p:animEffect>
                                  </p:childTnLst>
                                </p:cTn>
                              </p:par>
                              <p:par>
                                <p:cTn id="23" presetID="53" presetClass="entr" presetSubtype="16" fill="hold" grpId="2" nodeType="withEffect">
                                  <p:stCondLst>
                                    <p:cond delay="0"/>
                                  </p:stCondLst>
                                  <p:childTnLst>
                                    <p:set>
                                      <p:cBhvr>
                                        <p:cTn id="24" dur="1" fill="hold">
                                          <p:stCondLst>
                                            <p:cond delay="0"/>
                                          </p:stCondLst>
                                        </p:cTn>
                                        <p:tgtEl>
                                          <p:spTgt spid="31"/>
                                        </p:tgtEl>
                                        <p:attrNameLst>
                                          <p:attrName>style.visibility</p:attrName>
                                        </p:attrNameLst>
                                      </p:cBhvr>
                                      <p:to>
                                        <p:strVal val="visible"/>
                                      </p:to>
                                    </p:set>
                                    <p:anim calcmode="lin" valueType="num">
                                      <p:cBhvr>
                                        <p:cTn id="25" dur="500" fill="hold"/>
                                        <p:tgtEl>
                                          <p:spTgt spid="31"/>
                                        </p:tgtEl>
                                        <p:attrNameLst>
                                          <p:attrName>ppt_w</p:attrName>
                                        </p:attrNameLst>
                                      </p:cBhvr>
                                      <p:tavLst>
                                        <p:tav tm="0">
                                          <p:val>
                                            <p:fltVal val="0"/>
                                          </p:val>
                                        </p:tav>
                                        <p:tav tm="100000">
                                          <p:val>
                                            <p:strVal val="#ppt_w"/>
                                          </p:val>
                                        </p:tav>
                                      </p:tavLst>
                                    </p:anim>
                                    <p:anim calcmode="lin" valueType="num">
                                      <p:cBhvr>
                                        <p:cTn id="26" dur="500" fill="hold"/>
                                        <p:tgtEl>
                                          <p:spTgt spid="31"/>
                                        </p:tgtEl>
                                        <p:attrNameLst>
                                          <p:attrName>ppt_h</p:attrName>
                                        </p:attrNameLst>
                                      </p:cBhvr>
                                      <p:tavLst>
                                        <p:tav tm="0">
                                          <p:val>
                                            <p:fltVal val="0"/>
                                          </p:val>
                                        </p:tav>
                                        <p:tav tm="100000">
                                          <p:val>
                                            <p:strVal val="#ppt_h"/>
                                          </p:val>
                                        </p:tav>
                                      </p:tavLst>
                                    </p:anim>
                                    <p:animEffect transition="in" filter="fade">
                                      <p:cBhvr>
                                        <p:cTn id="27" dur="500"/>
                                        <p:tgtEl>
                                          <p:spTgt spid="31"/>
                                        </p:tgtEl>
                                      </p:cBhvr>
                                    </p:animEffect>
                                  </p:childTnLst>
                                </p:cTn>
                              </p:par>
                            </p:childTnLst>
                          </p:cTn>
                        </p:par>
                      </p:childTnLst>
                    </p:cTn>
                  </p:par>
                  <p:par>
                    <p:cTn id="28" fill="hold">
                      <p:stCondLst>
                        <p:cond delay="indefinite"/>
                      </p:stCondLst>
                      <p:childTnLst>
                        <p:par>
                          <p:cTn id="29" fill="hold">
                            <p:stCondLst>
                              <p:cond delay="0"/>
                            </p:stCondLst>
                            <p:childTnLst>
                              <p:par>
                                <p:cTn id="30" presetID="31" presetClass="entr" presetSubtype="0" fill="hold" grpId="0" nodeType="clickEffect">
                                  <p:stCondLst>
                                    <p:cond delay="0"/>
                                  </p:stCondLst>
                                  <p:childTnLst>
                                    <p:set>
                                      <p:cBhvr>
                                        <p:cTn id="31" dur="1" fill="hold">
                                          <p:stCondLst>
                                            <p:cond delay="0"/>
                                          </p:stCondLst>
                                        </p:cTn>
                                        <p:tgtEl>
                                          <p:spTgt spid="20"/>
                                        </p:tgtEl>
                                        <p:attrNameLst>
                                          <p:attrName>style.visibility</p:attrName>
                                        </p:attrNameLst>
                                      </p:cBhvr>
                                      <p:to>
                                        <p:strVal val="visible"/>
                                      </p:to>
                                    </p:set>
                                    <p:anim calcmode="lin" valueType="num">
                                      <p:cBhvr>
                                        <p:cTn id="32" dur="1000" fill="hold"/>
                                        <p:tgtEl>
                                          <p:spTgt spid="20"/>
                                        </p:tgtEl>
                                        <p:attrNameLst>
                                          <p:attrName>ppt_w</p:attrName>
                                        </p:attrNameLst>
                                      </p:cBhvr>
                                      <p:tavLst>
                                        <p:tav tm="0">
                                          <p:val>
                                            <p:fltVal val="0"/>
                                          </p:val>
                                        </p:tav>
                                        <p:tav tm="100000">
                                          <p:val>
                                            <p:strVal val="#ppt_w"/>
                                          </p:val>
                                        </p:tav>
                                      </p:tavLst>
                                    </p:anim>
                                    <p:anim calcmode="lin" valueType="num">
                                      <p:cBhvr>
                                        <p:cTn id="33" dur="1000" fill="hold"/>
                                        <p:tgtEl>
                                          <p:spTgt spid="20"/>
                                        </p:tgtEl>
                                        <p:attrNameLst>
                                          <p:attrName>ppt_h</p:attrName>
                                        </p:attrNameLst>
                                      </p:cBhvr>
                                      <p:tavLst>
                                        <p:tav tm="0">
                                          <p:val>
                                            <p:fltVal val="0"/>
                                          </p:val>
                                        </p:tav>
                                        <p:tav tm="100000">
                                          <p:val>
                                            <p:strVal val="#ppt_h"/>
                                          </p:val>
                                        </p:tav>
                                      </p:tavLst>
                                    </p:anim>
                                    <p:anim calcmode="lin" valueType="num">
                                      <p:cBhvr>
                                        <p:cTn id="34" dur="1000" fill="hold"/>
                                        <p:tgtEl>
                                          <p:spTgt spid="20"/>
                                        </p:tgtEl>
                                        <p:attrNameLst>
                                          <p:attrName>style.rotation</p:attrName>
                                        </p:attrNameLst>
                                      </p:cBhvr>
                                      <p:tavLst>
                                        <p:tav tm="0">
                                          <p:val>
                                            <p:fltVal val="90"/>
                                          </p:val>
                                        </p:tav>
                                        <p:tav tm="100000">
                                          <p:val>
                                            <p:fltVal val="0"/>
                                          </p:val>
                                        </p:tav>
                                      </p:tavLst>
                                    </p:anim>
                                    <p:animEffect transition="in" filter="fade">
                                      <p:cBhvr>
                                        <p:cTn id="35" dur="10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9675" grpId="0"/>
      <p:bldP spid="31" grpId="1" animBg="1"/>
      <p:bldP spid="31" grpId="2" animBg="1"/>
      <p:bldP spid="42" grpId="1" animBg="1"/>
      <p:bldP spid="42" grpId="2" animBg="1"/>
      <p:bldP spid="43" grpId="1"/>
      <p:bldP spid="43" grpId="2"/>
      <p:bldP spid="20" grpId="0" animBg="1"/>
    </p:bldLst>
  </p:timing>
</p:sld>
</file>

<file path=ppt/slides/slide39.xml><?xml version="1.0" encoding="utf-8"?>
<p:sld xmlns:a="http://schemas.openxmlformats.org/drawingml/2006/main" xmlns:r="http://schemas.openxmlformats.org/officeDocument/2006/relationships" xmlns:p="http://schemas.openxmlformats.org/presentationml/2006/main">
  <p:cSld>
    <p:bg>
      <p:bgPr>
        <a:blipFill dpi="0" rotWithShape="1">
          <a:blip r:embed="rId5">
            <a:lum/>
          </a:blip>
          <a:srcRect/>
          <a:stretch>
            <a:fillRect t="-17000" b="-17000"/>
          </a:stretch>
        </a:blipFill>
        <a:effectLst/>
      </p:bgPr>
    </p:bg>
    <p:spTree>
      <p:nvGrpSpPr>
        <p:cNvPr id="1" name=""/>
        <p:cNvGrpSpPr/>
        <p:nvPr/>
      </p:nvGrpSpPr>
      <p:grpSpPr>
        <a:xfrm>
          <a:off x="0" y="0"/>
          <a:ext cx="0" cy="0"/>
          <a:chOff x="0" y="0"/>
          <a:chExt cx="0" cy="0"/>
        </a:xfrm>
      </p:grpSpPr>
      <p:sp>
        <p:nvSpPr>
          <p:cNvPr id="15367" name="Rectangle 17"/>
          <p:cNvSpPr>
            <a:spLocks noChangeArrowheads="1"/>
          </p:cNvSpPr>
          <p:nvPr/>
        </p:nvSpPr>
        <p:spPr bwMode="gray">
          <a:xfrm>
            <a:off x="8180021" y="2001838"/>
            <a:ext cx="975459"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p>
            <a:pPr algn="ctr"/>
            <a:r>
              <a:rPr lang="en-US" sz="1800" b="1" dirty="0">
                <a:solidFill>
                  <a:srgbClr val="FFFFFF"/>
                </a:solidFill>
                <a:latin typeface="Arial" charset="0"/>
                <a:cs typeface="Arial" charset="0"/>
              </a:rPr>
              <a:t>Text in </a:t>
            </a:r>
          </a:p>
          <a:p>
            <a:pPr algn="ctr"/>
            <a:r>
              <a:rPr lang="en-US" sz="1800" b="1" dirty="0">
                <a:solidFill>
                  <a:srgbClr val="FFFFFF"/>
                </a:solidFill>
                <a:latin typeface="Arial" charset="0"/>
                <a:cs typeface="Arial" charset="0"/>
              </a:rPr>
              <a:t>here</a:t>
            </a:r>
          </a:p>
        </p:txBody>
      </p:sp>
      <p:grpSp>
        <p:nvGrpSpPr>
          <p:cNvPr id="4" name="Group 28"/>
          <p:cNvGrpSpPr>
            <a:grpSpLocks/>
          </p:cNvGrpSpPr>
          <p:nvPr/>
        </p:nvGrpSpPr>
        <p:grpSpPr bwMode="auto">
          <a:xfrm>
            <a:off x="973254" y="1041698"/>
            <a:ext cx="4923982" cy="1322388"/>
            <a:chOff x="4320" y="1152"/>
            <a:chExt cx="414" cy="402"/>
          </a:xfrm>
          <a:solidFill>
            <a:schemeClr val="accent5"/>
          </a:solidFill>
        </p:grpSpPr>
        <p:sp>
          <p:nvSpPr>
            <p:cNvPr id="69661" name="AutoShape 29"/>
            <p:cNvSpPr>
              <a:spLocks noChangeArrowheads="1"/>
            </p:cNvSpPr>
            <p:nvPr/>
          </p:nvSpPr>
          <p:spPr bwMode="gray">
            <a:xfrm>
              <a:off x="4320" y="1152"/>
              <a:ext cx="414" cy="402"/>
            </a:xfrm>
            <a:prstGeom prst="roundRect">
              <a:avLst>
                <a:gd name="adj" fmla="val 11921"/>
              </a:avLst>
            </a:prstGeom>
            <a:grpFill/>
            <a:ln w="25400">
              <a:solidFill>
                <a:srgbClr val="FFFFFF"/>
              </a:solidFill>
              <a:round/>
              <a:headEnd/>
              <a:tailEnd/>
            </a:ln>
            <a:effectLst>
              <a:outerShdw dist="53882" dir="2700000" algn="ctr" rotWithShape="0">
                <a:srgbClr val="000000">
                  <a:alpha val="50000"/>
                </a:srgbClr>
              </a:outerShdw>
            </a:effectLst>
          </p:spPr>
          <p:txBody>
            <a:bodyPr wrap="none" anchor="ctr"/>
            <a:lstStyle/>
            <a:p>
              <a:pPr algn="ctr">
                <a:defRPr/>
              </a:pPr>
              <a:endParaRPr lang="vi-VN"/>
            </a:p>
          </p:txBody>
        </p:sp>
        <p:sp>
          <p:nvSpPr>
            <p:cNvPr id="69662" name="Freeform 30"/>
            <p:cNvSpPr>
              <a:spLocks/>
            </p:cNvSpPr>
            <p:nvPr/>
          </p:nvSpPr>
          <p:spPr bwMode="gray">
            <a:xfrm>
              <a:off x="4346" y="1178"/>
              <a:ext cx="206" cy="201"/>
            </a:xfrm>
            <a:custGeom>
              <a:avLst/>
              <a:gdLst/>
              <a:ahLst/>
              <a:cxnLst>
                <a:cxn ang="0">
                  <a:pos x="118" y="0"/>
                </a:cxn>
                <a:cxn ang="0">
                  <a:pos x="0" y="118"/>
                </a:cxn>
                <a:cxn ang="0">
                  <a:pos x="0" y="589"/>
                </a:cxn>
                <a:cxn ang="0">
                  <a:pos x="161" y="174"/>
                </a:cxn>
                <a:cxn ang="0">
                  <a:pos x="589" y="0"/>
                </a:cxn>
                <a:cxn ang="0">
                  <a:pos x="118" y="0"/>
                </a:cxn>
              </a:cxnLst>
              <a:rect l="0" t="0" r="r" b="b"/>
              <a:pathLst>
                <a:path w="596" h="598">
                  <a:moveTo>
                    <a:pt x="118" y="0"/>
                  </a:moveTo>
                  <a:cubicBezTo>
                    <a:pt x="53" y="0"/>
                    <a:pt x="0" y="53"/>
                    <a:pt x="0" y="118"/>
                  </a:cubicBezTo>
                  <a:lnTo>
                    <a:pt x="0" y="589"/>
                  </a:lnTo>
                  <a:cubicBezTo>
                    <a:pt x="27" y="598"/>
                    <a:pt x="12" y="309"/>
                    <a:pt x="161" y="174"/>
                  </a:cubicBezTo>
                  <a:cubicBezTo>
                    <a:pt x="310" y="39"/>
                    <a:pt x="596" y="29"/>
                    <a:pt x="589" y="0"/>
                  </a:cubicBezTo>
                  <a:lnTo>
                    <a:pt x="118" y="0"/>
                  </a:lnTo>
                  <a:close/>
                </a:path>
              </a:pathLst>
            </a:custGeom>
            <a:grpFill/>
            <a:ln w="0">
              <a:noFill/>
              <a:prstDash val="solid"/>
              <a:round/>
              <a:headEnd/>
              <a:tailEnd/>
            </a:ln>
          </p:spPr>
          <p:txBody>
            <a:bodyPr/>
            <a:lstStyle/>
            <a:p>
              <a:pPr>
                <a:defRPr/>
              </a:pPr>
              <a:endParaRPr lang="vi-VN"/>
            </a:p>
          </p:txBody>
        </p:sp>
      </p:grpSp>
      <p:sp>
        <p:nvSpPr>
          <p:cNvPr id="69675" name="Rectangle 43"/>
          <p:cNvSpPr>
            <a:spLocks noChangeArrowheads="1"/>
          </p:cNvSpPr>
          <p:nvPr/>
        </p:nvSpPr>
        <p:spPr bwMode="auto">
          <a:xfrm>
            <a:off x="1209338" y="1120915"/>
            <a:ext cx="4687898" cy="954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nchor="ctr">
            <a:spAutoFit/>
          </a:bodyPr>
          <a:lstStyle/>
          <a:p>
            <a:r>
              <a:rPr lang="en-US" sz="2800" b="1" dirty="0" smtClean="0"/>
              <a:t>3. </a:t>
            </a:r>
            <a:r>
              <a:rPr lang="en-US" sz="2800" b="1" dirty="0" err="1" smtClean="0"/>
              <a:t>Lí</a:t>
            </a:r>
            <a:r>
              <a:rPr lang="en-US" sz="2800" b="1" dirty="0" smtClean="0"/>
              <a:t> </a:t>
            </a:r>
            <a:r>
              <a:rPr lang="en-US" sz="2800" b="1" dirty="0" err="1"/>
              <a:t>lẽ</a:t>
            </a:r>
            <a:r>
              <a:rPr lang="en-US" sz="2800" b="1" dirty="0"/>
              <a:t>, </a:t>
            </a:r>
            <a:r>
              <a:rPr lang="en-US" sz="2800" b="1" dirty="0" err="1"/>
              <a:t>bằng</a:t>
            </a:r>
            <a:r>
              <a:rPr lang="en-US" sz="2800" b="1" dirty="0"/>
              <a:t> </a:t>
            </a:r>
            <a:r>
              <a:rPr lang="en-US" sz="2800" b="1" dirty="0" err="1"/>
              <a:t>chứng</a:t>
            </a:r>
            <a:r>
              <a:rPr lang="en-US" sz="2800" b="1" dirty="0"/>
              <a:t> </a:t>
            </a:r>
            <a:r>
              <a:rPr lang="en-US" sz="2800" b="1" dirty="0" err="1"/>
              <a:t>trong</a:t>
            </a:r>
            <a:r>
              <a:rPr lang="en-US" sz="2800" b="1" dirty="0"/>
              <a:t> </a:t>
            </a:r>
            <a:r>
              <a:rPr lang="en-US" sz="2800" b="1" dirty="0" err="1"/>
              <a:t>từng</a:t>
            </a:r>
            <a:r>
              <a:rPr lang="en-US" sz="2800" b="1" dirty="0"/>
              <a:t> </a:t>
            </a:r>
            <a:r>
              <a:rPr lang="en-US" sz="2800" b="1" dirty="0" err="1"/>
              <a:t>luận</a:t>
            </a:r>
            <a:r>
              <a:rPr lang="en-US" sz="2800" b="1" dirty="0"/>
              <a:t> </a:t>
            </a:r>
            <a:r>
              <a:rPr lang="en-US" sz="2800" b="1" dirty="0" err="1" smtClean="0"/>
              <a:t>điểm</a:t>
            </a:r>
            <a:endParaRPr lang="en-US" sz="2800" b="1" dirty="0"/>
          </a:p>
        </p:txBody>
      </p:sp>
      <p:sp>
        <p:nvSpPr>
          <p:cNvPr id="25" name="Rectangle 2"/>
          <p:cNvSpPr txBox="1">
            <a:spLocks noChangeArrowheads="1"/>
          </p:cNvSpPr>
          <p:nvPr/>
        </p:nvSpPr>
        <p:spPr bwMode="gray">
          <a:xfrm>
            <a:off x="841818" y="157328"/>
            <a:ext cx="8636000" cy="868362"/>
          </a:xfrm>
          <a:prstGeom prst="rect">
            <a:avLst/>
          </a:prstGeom>
          <a:noFill/>
          <a:ln w="9525">
            <a:noFill/>
            <a:miter lim="800000"/>
            <a:headEnd/>
            <a:tailEnd/>
          </a:ln>
        </p:spPr>
        <p:txBody>
          <a:bodyPr anchor="ctr"/>
          <a:lstStyle/>
          <a:p>
            <a:pPr>
              <a:defRPr/>
            </a:pPr>
            <a:r>
              <a:rPr lang="en-US" sz="3600" b="1" kern="0" dirty="0">
                <a:solidFill>
                  <a:srgbClr val="FFFFFF"/>
                </a:solidFill>
                <a:ea typeface="+mj-ea"/>
                <a:cs typeface="+mj-cs"/>
              </a:rPr>
              <a:t>2. </a:t>
            </a:r>
            <a:r>
              <a:rPr lang="en-US" sz="3600" b="1" kern="0" dirty="0" err="1">
                <a:solidFill>
                  <a:srgbClr val="FFFFFF"/>
                </a:solidFill>
                <a:ea typeface="+mj-ea"/>
                <a:cs typeface="+mj-cs"/>
              </a:rPr>
              <a:t>Phân</a:t>
            </a:r>
            <a:r>
              <a:rPr lang="en-US" sz="3600" b="1" kern="0" dirty="0">
                <a:solidFill>
                  <a:srgbClr val="FFFFFF"/>
                </a:solidFill>
                <a:ea typeface="+mj-ea"/>
                <a:cs typeface="+mj-cs"/>
              </a:rPr>
              <a:t> </a:t>
            </a:r>
            <a:r>
              <a:rPr lang="en-US" sz="3600" b="1" kern="0" dirty="0" err="1">
                <a:solidFill>
                  <a:srgbClr val="FFFFFF"/>
                </a:solidFill>
                <a:ea typeface="+mj-ea"/>
                <a:cs typeface="+mj-cs"/>
              </a:rPr>
              <a:t>tích</a:t>
            </a:r>
            <a:endParaRPr lang="en-US" sz="3600" b="1" kern="0" dirty="0">
              <a:solidFill>
                <a:srgbClr val="FFFFFF"/>
              </a:solidFill>
              <a:ea typeface="+mj-ea"/>
              <a:cs typeface="+mj-cs"/>
            </a:endParaRPr>
          </a:p>
        </p:txBody>
      </p:sp>
      <p:sp>
        <p:nvSpPr>
          <p:cNvPr id="32" name="Freeform 3"/>
          <p:cNvSpPr>
            <a:spLocks/>
          </p:cNvSpPr>
          <p:nvPr/>
        </p:nvSpPr>
        <p:spPr bwMode="auto">
          <a:xfrm>
            <a:off x="1893557" y="71677"/>
            <a:ext cx="10315903" cy="684643"/>
          </a:xfrm>
          <a:custGeom>
            <a:avLst/>
            <a:gdLst>
              <a:gd name="T0" fmla="+- 0 3326 3326"/>
              <a:gd name="T1" fmla="*/ T0 w 7474"/>
              <a:gd name="T2" fmla="+- 0 2203 761"/>
              <a:gd name="T3" fmla="*/ 2203 h 1443"/>
              <a:gd name="T4" fmla="+- 0 3485 3326"/>
              <a:gd name="T5" fmla="*/ T4 w 7474"/>
              <a:gd name="T6" fmla="+- 0 761 761"/>
              <a:gd name="T7" fmla="*/ 761 h 1443"/>
              <a:gd name="T8" fmla="+- 0 10800 3326"/>
              <a:gd name="T9" fmla="*/ T8 w 7474"/>
              <a:gd name="T10" fmla="+- 0 761 761"/>
              <a:gd name="T11" fmla="*/ 761 h 1443"/>
              <a:gd name="T12" fmla="+- 0 10800 3326"/>
              <a:gd name="T13" fmla="*/ T12 w 7474"/>
              <a:gd name="T14" fmla="+- 0 2191 761"/>
              <a:gd name="T15" fmla="*/ 2191 h 1443"/>
              <a:gd name="T16" fmla="+- 0 3326 3326"/>
              <a:gd name="T17" fmla="*/ T16 w 7474"/>
              <a:gd name="T18" fmla="+- 0 2203 761"/>
              <a:gd name="T19" fmla="*/ 2203 h 1443"/>
            </a:gdLst>
            <a:ahLst/>
            <a:cxnLst>
              <a:cxn ang="0">
                <a:pos x="T1" y="T3"/>
              </a:cxn>
              <a:cxn ang="0">
                <a:pos x="T5" y="T7"/>
              </a:cxn>
              <a:cxn ang="0">
                <a:pos x="T9" y="T11"/>
              </a:cxn>
              <a:cxn ang="0">
                <a:pos x="T13" y="T15"/>
              </a:cxn>
              <a:cxn ang="0">
                <a:pos x="T17" y="T19"/>
              </a:cxn>
            </a:cxnLst>
            <a:rect l="0" t="0" r="r" b="b"/>
            <a:pathLst>
              <a:path w="7474" h="1443">
                <a:moveTo>
                  <a:pt x="0" y="1442"/>
                </a:moveTo>
                <a:lnTo>
                  <a:pt x="159" y="0"/>
                </a:lnTo>
                <a:lnTo>
                  <a:pt x="7474" y="0"/>
                </a:lnTo>
                <a:lnTo>
                  <a:pt x="7474" y="1430"/>
                </a:lnTo>
                <a:lnTo>
                  <a:pt x="0" y="1442"/>
                </a:lnTo>
                <a:close/>
              </a:path>
            </a:pathLst>
          </a:custGeom>
          <a:solidFill>
            <a:srgbClr val="FBFBE1"/>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33" name="Group 32"/>
          <p:cNvGrpSpPr/>
          <p:nvPr/>
        </p:nvGrpSpPr>
        <p:grpSpPr>
          <a:xfrm>
            <a:off x="1608530" y="53231"/>
            <a:ext cx="538945" cy="821412"/>
            <a:chOff x="908603" y="80216"/>
            <a:chExt cx="538945" cy="676514"/>
          </a:xfrm>
        </p:grpSpPr>
        <p:sp>
          <p:nvSpPr>
            <p:cNvPr id="34" name="Freeform 4"/>
            <p:cNvSpPr>
              <a:spLocks/>
            </p:cNvSpPr>
            <p:nvPr/>
          </p:nvSpPr>
          <p:spPr bwMode="auto">
            <a:xfrm>
              <a:off x="1136046" y="80216"/>
              <a:ext cx="311502" cy="676514"/>
            </a:xfrm>
            <a:custGeom>
              <a:avLst/>
              <a:gdLst>
                <a:gd name="T0" fmla="+- 0 3055 3055"/>
                <a:gd name="T1" fmla="*/ T0 w 430"/>
                <a:gd name="T2" fmla="+- 0 2450 761"/>
                <a:gd name="T3" fmla="*/ 2450 h 1690"/>
                <a:gd name="T4" fmla="+- 0 3086 3055"/>
                <a:gd name="T5" fmla="*/ T4 w 430"/>
                <a:gd name="T6" fmla="+- 0 1116 761"/>
                <a:gd name="T7" fmla="*/ 1116 h 1690"/>
                <a:gd name="T8" fmla="+- 0 3485 3055"/>
                <a:gd name="T9" fmla="*/ T8 w 430"/>
                <a:gd name="T10" fmla="+- 0 761 761"/>
                <a:gd name="T11" fmla="*/ 761 h 1690"/>
                <a:gd name="T12" fmla="+- 0 3326 3055"/>
                <a:gd name="T13" fmla="*/ T12 w 430"/>
                <a:gd name="T14" fmla="+- 0 2203 761"/>
                <a:gd name="T15" fmla="*/ 2203 h 1690"/>
                <a:gd name="T16" fmla="+- 0 3055 3055"/>
                <a:gd name="T17" fmla="*/ T16 w 430"/>
                <a:gd name="T18" fmla="+- 0 2450 761"/>
                <a:gd name="T19" fmla="*/ 2450 h 1690"/>
              </a:gdLst>
              <a:ahLst/>
              <a:cxnLst>
                <a:cxn ang="0">
                  <a:pos x="T1" y="T3"/>
                </a:cxn>
                <a:cxn ang="0">
                  <a:pos x="T5" y="T7"/>
                </a:cxn>
                <a:cxn ang="0">
                  <a:pos x="T9" y="T11"/>
                </a:cxn>
                <a:cxn ang="0">
                  <a:pos x="T13" y="T15"/>
                </a:cxn>
                <a:cxn ang="0">
                  <a:pos x="T17" y="T19"/>
                </a:cxn>
              </a:cxnLst>
              <a:rect l="0" t="0" r="r" b="b"/>
              <a:pathLst>
                <a:path w="430" h="1690">
                  <a:moveTo>
                    <a:pt x="0" y="1689"/>
                  </a:moveTo>
                  <a:lnTo>
                    <a:pt x="31" y="355"/>
                  </a:lnTo>
                  <a:lnTo>
                    <a:pt x="430" y="0"/>
                  </a:lnTo>
                  <a:lnTo>
                    <a:pt x="271" y="1442"/>
                  </a:lnTo>
                  <a:lnTo>
                    <a:pt x="0" y="1689"/>
                  </a:lnTo>
                  <a:close/>
                </a:path>
              </a:pathLst>
            </a:custGeom>
            <a:solidFill>
              <a:srgbClr val="FBB6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 name="Freeform 5"/>
            <p:cNvSpPr>
              <a:spLocks/>
            </p:cNvSpPr>
            <p:nvPr/>
          </p:nvSpPr>
          <p:spPr bwMode="auto">
            <a:xfrm>
              <a:off x="908603" y="80216"/>
              <a:ext cx="258983" cy="676514"/>
            </a:xfrm>
            <a:custGeom>
              <a:avLst/>
              <a:gdLst>
                <a:gd name="T0" fmla="+- 0 3055 2731"/>
                <a:gd name="T1" fmla="*/ T0 w 356"/>
                <a:gd name="T2" fmla="+- 0 2450 761"/>
                <a:gd name="T3" fmla="*/ 2450 h 1690"/>
                <a:gd name="T4" fmla="+- 0 2798 2731"/>
                <a:gd name="T5" fmla="*/ T4 w 356"/>
                <a:gd name="T6" fmla="+- 0 2203 761"/>
                <a:gd name="T7" fmla="*/ 2203 h 1690"/>
                <a:gd name="T8" fmla="+- 0 2731 2731"/>
                <a:gd name="T9" fmla="*/ T8 w 356"/>
                <a:gd name="T10" fmla="+- 0 761 761"/>
                <a:gd name="T11" fmla="*/ 761 h 1690"/>
                <a:gd name="T12" fmla="+- 0 3086 2731"/>
                <a:gd name="T13" fmla="*/ T12 w 356"/>
                <a:gd name="T14" fmla="+- 0 1116 761"/>
                <a:gd name="T15" fmla="*/ 1116 h 1690"/>
                <a:gd name="T16" fmla="+- 0 3055 2731"/>
                <a:gd name="T17" fmla="*/ T16 w 356"/>
                <a:gd name="T18" fmla="+- 0 2450 761"/>
                <a:gd name="T19" fmla="*/ 2450 h 1690"/>
              </a:gdLst>
              <a:ahLst/>
              <a:cxnLst>
                <a:cxn ang="0">
                  <a:pos x="T1" y="T3"/>
                </a:cxn>
                <a:cxn ang="0">
                  <a:pos x="T5" y="T7"/>
                </a:cxn>
                <a:cxn ang="0">
                  <a:pos x="T9" y="T11"/>
                </a:cxn>
                <a:cxn ang="0">
                  <a:pos x="T13" y="T15"/>
                </a:cxn>
                <a:cxn ang="0">
                  <a:pos x="T17" y="T19"/>
                </a:cxn>
              </a:cxnLst>
              <a:rect l="0" t="0" r="r" b="b"/>
              <a:pathLst>
                <a:path w="356" h="1690">
                  <a:moveTo>
                    <a:pt x="324" y="1689"/>
                  </a:moveTo>
                  <a:lnTo>
                    <a:pt x="67" y="1442"/>
                  </a:lnTo>
                  <a:lnTo>
                    <a:pt x="0" y="0"/>
                  </a:lnTo>
                  <a:lnTo>
                    <a:pt x="355" y="355"/>
                  </a:lnTo>
                  <a:lnTo>
                    <a:pt x="324" y="1689"/>
                  </a:lnTo>
                  <a:close/>
                </a:path>
              </a:pathLst>
            </a:custGeom>
            <a:solidFill>
              <a:srgbClr val="DB6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36" name="Freeform 6"/>
          <p:cNvSpPr>
            <a:spLocks/>
          </p:cNvSpPr>
          <p:nvPr/>
        </p:nvSpPr>
        <p:spPr bwMode="auto">
          <a:xfrm>
            <a:off x="889114" y="71678"/>
            <a:ext cx="772509" cy="684642"/>
          </a:xfrm>
          <a:custGeom>
            <a:avLst/>
            <a:gdLst>
              <a:gd name="T0" fmla="+- 0 2798 1553"/>
              <a:gd name="T1" fmla="*/ T0 w 1246"/>
              <a:gd name="T2" fmla="+- 0 2203 761"/>
              <a:gd name="T3" fmla="*/ 2203 h 1443"/>
              <a:gd name="T4" fmla="+- 0 1553 1553"/>
              <a:gd name="T5" fmla="*/ T4 w 1246"/>
              <a:gd name="T6" fmla="+- 0 2203 761"/>
              <a:gd name="T7" fmla="*/ 2203 h 1443"/>
              <a:gd name="T8" fmla="+- 0 1553 1553"/>
              <a:gd name="T9" fmla="*/ T8 w 1246"/>
              <a:gd name="T10" fmla="+- 0 761 761"/>
              <a:gd name="T11" fmla="*/ 761 h 1443"/>
              <a:gd name="T12" fmla="+- 0 2731 1553"/>
              <a:gd name="T13" fmla="*/ T12 w 1246"/>
              <a:gd name="T14" fmla="+- 0 761 761"/>
              <a:gd name="T15" fmla="*/ 761 h 1443"/>
              <a:gd name="T16" fmla="+- 0 2798 1553"/>
              <a:gd name="T17" fmla="*/ T16 w 1246"/>
              <a:gd name="T18" fmla="+- 0 2203 761"/>
              <a:gd name="T19" fmla="*/ 2203 h 1443"/>
            </a:gdLst>
            <a:ahLst/>
            <a:cxnLst>
              <a:cxn ang="0">
                <a:pos x="T1" y="T3"/>
              </a:cxn>
              <a:cxn ang="0">
                <a:pos x="T5" y="T7"/>
              </a:cxn>
              <a:cxn ang="0">
                <a:pos x="T9" y="T11"/>
              </a:cxn>
              <a:cxn ang="0">
                <a:pos x="T13" y="T15"/>
              </a:cxn>
              <a:cxn ang="0">
                <a:pos x="T17" y="T19"/>
              </a:cxn>
            </a:cxnLst>
            <a:rect l="0" t="0" r="r" b="b"/>
            <a:pathLst>
              <a:path w="1246" h="1443">
                <a:moveTo>
                  <a:pt x="1245" y="1442"/>
                </a:moveTo>
                <a:lnTo>
                  <a:pt x="0" y="1442"/>
                </a:lnTo>
                <a:lnTo>
                  <a:pt x="0" y="0"/>
                </a:lnTo>
                <a:lnTo>
                  <a:pt x="1178" y="0"/>
                </a:lnTo>
                <a:lnTo>
                  <a:pt x="1245" y="1442"/>
                </a:lnTo>
                <a:close/>
              </a:path>
            </a:pathLst>
          </a:custGeom>
          <a:solidFill>
            <a:srgbClr val="F4832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7" name="Rectangle 36"/>
          <p:cNvSpPr/>
          <p:nvPr/>
        </p:nvSpPr>
        <p:spPr>
          <a:xfrm>
            <a:off x="889114" y="88180"/>
            <a:ext cx="719416" cy="58064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smtClean="0">
                <a:latin typeface="Times New Roman" panose="02020603050405020304" pitchFamily="18" charset="0"/>
                <a:cs typeface="Times New Roman" panose="02020603050405020304" pitchFamily="18" charset="0"/>
              </a:rPr>
              <a:t>LỚP</a:t>
            </a:r>
          </a:p>
          <a:p>
            <a:pPr algn="ctr"/>
            <a:r>
              <a:rPr lang="en-US" b="1" dirty="0" smtClean="0">
                <a:latin typeface="Times New Roman" panose="02020603050405020304" pitchFamily="18" charset="0"/>
                <a:cs typeface="Times New Roman" panose="02020603050405020304" pitchFamily="18" charset="0"/>
              </a:rPr>
              <a:t>10</a:t>
            </a:r>
            <a:endParaRPr lang="en-US" b="1" dirty="0">
              <a:latin typeface="Times New Roman" panose="02020603050405020304" pitchFamily="18" charset="0"/>
              <a:cs typeface="Times New Roman" panose="02020603050405020304" pitchFamily="18" charset="0"/>
            </a:endParaRPr>
          </a:p>
        </p:txBody>
      </p:sp>
      <p:sp>
        <p:nvSpPr>
          <p:cNvPr id="38" name="Rounded Rectangle 37"/>
          <p:cNvSpPr/>
          <p:nvPr/>
        </p:nvSpPr>
        <p:spPr>
          <a:xfrm>
            <a:off x="94594" y="71678"/>
            <a:ext cx="747224" cy="684642"/>
          </a:xfrm>
          <a:prstGeom prst="roundRect">
            <a:avLst/>
          </a:prstGeom>
          <a:solidFill>
            <a:schemeClr val="accent6">
              <a:lumMod val="75000"/>
            </a:schemeClr>
          </a:solidFill>
          <a:ln>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700" b="1" dirty="0" smtClean="0">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NGỮ VĂN</a:t>
            </a:r>
            <a:endParaRPr lang="en-US" sz="1700" b="1" dirty="0">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endParaRPr>
          </a:p>
        </p:txBody>
      </p:sp>
      <p:sp>
        <p:nvSpPr>
          <p:cNvPr id="39" name="Rectangle 38"/>
          <p:cNvSpPr/>
          <p:nvPr/>
        </p:nvSpPr>
        <p:spPr>
          <a:xfrm>
            <a:off x="2147475" y="131928"/>
            <a:ext cx="10044525" cy="56414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b="1" dirty="0" smtClean="0">
                <a:solidFill>
                  <a:srgbClr val="C00000"/>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BÀI 7. ANH HÙNG VÀ NGHỆ SĨ (VĂN BẢN NGHỊ LUẬN)</a:t>
            </a:r>
            <a:endParaRPr lang="en-US" sz="2800" b="1" dirty="0">
              <a:solidFill>
                <a:srgbClr val="C00000"/>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endParaRPr>
          </a:p>
        </p:txBody>
      </p:sp>
      <p:sp>
        <p:nvSpPr>
          <p:cNvPr id="31" name="圆角矩形 13"/>
          <p:cNvSpPr/>
          <p:nvPr>
            <p:custDataLst>
              <p:tags r:id="rId1"/>
            </p:custDataLst>
          </p:nvPr>
        </p:nvSpPr>
        <p:spPr>
          <a:xfrm>
            <a:off x="198830" y="2596470"/>
            <a:ext cx="9580170" cy="1632589"/>
          </a:xfrm>
          <a:prstGeom prst="roundRect">
            <a:avLst>
              <a:gd name="adj" fmla="val 50000"/>
            </a:avLst>
          </a:prstGeom>
          <a:solidFill>
            <a:schemeClr val="accent5">
              <a:lumMod val="20000"/>
              <a:lumOff val="80000"/>
            </a:schemeClr>
          </a:solidFill>
          <a:ln/>
        </p:spPr>
        <p:style>
          <a:lnRef idx="1">
            <a:schemeClr val="accent2"/>
          </a:lnRef>
          <a:fillRef idx="2">
            <a:schemeClr val="accent2"/>
          </a:fillRef>
          <a:effectRef idx="1">
            <a:schemeClr val="accent2"/>
          </a:effectRef>
          <a:fontRef idx="minor">
            <a:schemeClr val="dk1"/>
          </a:fontRef>
        </p:style>
        <p:txBody>
          <a:bodyPr wrap="square" lIns="720000" tIns="0" bIns="0" anchor="ctr">
            <a:normAutofit/>
          </a:bodyPr>
          <a:lstStyle/>
          <a:p>
            <a:pPr>
              <a:lnSpc>
                <a:spcPct val="120000"/>
              </a:lnSpc>
            </a:pPr>
            <a:endParaRPr lang="zh-CN" altLang="en-US" sz="1400" b="1" dirty="0">
              <a:solidFill>
                <a:schemeClr val="bg1"/>
              </a:solidFill>
              <a:latin typeface="Arial" panose="020B0604020202020204" pitchFamily="34" charset="0"/>
              <a:ea typeface="Microsoft YaHei" panose="020B0503020204020204" charset="-122"/>
              <a:cs typeface="Arial" panose="020B0604020202020204" pitchFamily="34" charset="0"/>
            </a:endParaRPr>
          </a:p>
        </p:txBody>
      </p:sp>
      <p:sp>
        <p:nvSpPr>
          <p:cNvPr id="42" name="椭圆 11"/>
          <p:cNvSpPr/>
          <p:nvPr>
            <p:custDataLst>
              <p:tags r:id="rId2"/>
            </p:custDataLst>
          </p:nvPr>
        </p:nvSpPr>
        <p:spPr bwMode="auto">
          <a:xfrm>
            <a:off x="480625" y="2978632"/>
            <a:ext cx="483235" cy="483870"/>
          </a:xfrm>
          <a:prstGeom prst="ellipse">
            <a:avLst/>
          </a:prstGeom>
          <a:solidFill>
            <a:schemeClr val="accent5">
              <a:lumMod val="60000"/>
              <a:lumOff val="40000"/>
            </a:schemeClr>
          </a:solidFill>
          <a:ln w="19050">
            <a:solidFill>
              <a:schemeClr val="bg1">
                <a:alpha val="40000"/>
              </a:schemeClr>
            </a:solidFill>
            <a:round/>
          </a:ln>
        </p:spPr>
        <p:txBody>
          <a:bodyPr vert="horz" wrap="square" lIns="91440" tIns="0" rIns="91440" bIns="0" anchor="t" anchorCtr="1" compatLnSpc="1">
            <a:noAutofit/>
          </a:bodyPr>
          <a:lstStyle/>
          <a:p>
            <a:pPr algn="ctr">
              <a:lnSpc>
                <a:spcPct val="120000"/>
              </a:lnSpc>
            </a:pPr>
            <a:r>
              <a:rPr lang="en-US" altLang="zh-CN" sz="2400" b="1" dirty="0">
                <a:latin typeface="Arial" panose="020B0604020202020204" pitchFamily="34" charset="0"/>
                <a:ea typeface="Microsoft YaHei" panose="020B0503020204020204" charset="-122"/>
                <a:cs typeface="Arial" panose="020B0604020202020204" pitchFamily="34" charset="0"/>
              </a:rPr>
              <a:t>9</a:t>
            </a:r>
          </a:p>
        </p:txBody>
      </p:sp>
      <p:sp>
        <p:nvSpPr>
          <p:cNvPr id="43" name="文本框 12"/>
          <p:cNvSpPr txBox="1"/>
          <p:nvPr>
            <p:custDataLst>
              <p:tags r:id="rId3"/>
            </p:custDataLst>
          </p:nvPr>
        </p:nvSpPr>
        <p:spPr>
          <a:xfrm>
            <a:off x="1016952" y="2648169"/>
            <a:ext cx="8762048" cy="1529189"/>
          </a:xfrm>
          <a:prstGeom prst="rect">
            <a:avLst/>
          </a:prstGeom>
          <a:noFill/>
        </p:spPr>
        <p:txBody>
          <a:bodyPr wrap="square" lIns="90000" rIns="90000" rtlCol="0">
            <a:noAutofit/>
          </a:bodyPr>
          <a:lstStyle/>
          <a:p>
            <a:pPr>
              <a:lnSpc>
                <a:spcPct val="120000"/>
              </a:lnSpc>
            </a:pPr>
            <a:r>
              <a:rPr lang="en-US" sz="2800" b="1" i="1" dirty="0" err="1"/>
              <a:t>Tác</a:t>
            </a:r>
            <a:r>
              <a:rPr lang="en-US" sz="2800" b="1" i="1" dirty="0"/>
              <a:t> </a:t>
            </a:r>
            <a:r>
              <a:rPr lang="en-US" sz="2800" b="1" i="1" dirty="0" err="1"/>
              <a:t>dụng</a:t>
            </a:r>
            <a:r>
              <a:rPr lang="en-US" sz="2800" b="1" i="1" dirty="0"/>
              <a:t> </a:t>
            </a:r>
            <a:r>
              <a:rPr lang="en-US" sz="2800" b="1" i="1" dirty="0" err="1"/>
              <a:t>của</a:t>
            </a:r>
            <a:r>
              <a:rPr lang="en-US" sz="2800" b="1" i="1" dirty="0"/>
              <a:t> </a:t>
            </a:r>
            <a:r>
              <a:rPr lang="en-US" sz="2800" b="1" i="1" dirty="0" err="1"/>
              <a:t>sự</a:t>
            </a:r>
            <a:r>
              <a:rPr lang="en-US" sz="2800" b="1" i="1" dirty="0"/>
              <a:t> </a:t>
            </a:r>
            <a:r>
              <a:rPr lang="en-US" sz="2800" b="1" i="1" dirty="0" err="1"/>
              <a:t>kết</a:t>
            </a:r>
            <a:r>
              <a:rPr lang="en-US" sz="2800" b="1" i="1" dirty="0"/>
              <a:t> </a:t>
            </a:r>
            <a:r>
              <a:rPr lang="en-US" sz="2800" b="1" i="1" dirty="0" err="1"/>
              <a:t>hợp</a:t>
            </a:r>
            <a:r>
              <a:rPr lang="en-US" sz="2800" b="1" i="1" dirty="0"/>
              <a:t> </a:t>
            </a:r>
            <a:r>
              <a:rPr lang="en-US" sz="2800" b="1" i="1" dirty="0" err="1"/>
              <a:t>giữa</a:t>
            </a:r>
            <a:r>
              <a:rPr lang="en-US" sz="2800" b="1" i="1" dirty="0"/>
              <a:t> </a:t>
            </a:r>
            <a:r>
              <a:rPr lang="en-US" sz="2800" b="1" i="1" dirty="0" err="1"/>
              <a:t>tự</a:t>
            </a:r>
            <a:r>
              <a:rPr lang="en-US" sz="2800" b="1" i="1" dirty="0"/>
              <a:t> </a:t>
            </a:r>
            <a:r>
              <a:rPr lang="en-US" sz="2800" b="1" i="1" dirty="0" err="1"/>
              <a:t>sự</a:t>
            </a:r>
            <a:r>
              <a:rPr lang="en-US" sz="2800" b="1" i="1" dirty="0"/>
              <a:t> </a:t>
            </a:r>
            <a:r>
              <a:rPr lang="en-US" sz="2800" b="1" i="1" dirty="0" err="1"/>
              <a:t>với</a:t>
            </a:r>
            <a:r>
              <a:rPr lang="en-US" sz="2800" b="1" i="1" dirty="0"/>
              <a:t> </a:t>
            </a:r>
            <a:r>
              <a:rPr lang="en-US" sz="2800" b="1" i="1" dirty="0" err="1"/>
              <a:t>nghị</a:t>
            </a:r>
            <a:r>
              <a:rPr lang="en-US" sz="2800" b="1" i="1" dirty="0"/>
              <a:t> </a:t>
            </a:r>
            <a:r>
              <a:rPr lang="en-US" sz="2800" b="1" i="1" dirty="0" err="1"/>
              <a:t>luận</a:t>
            </a:r>
            <a:r>
              <a:rPr lang="en-US" sz="2800" b="1" i="1" dirty="0"/>
              <a:t> </a:t>
            </a:r>
            <a:r>
              <a:rPr lang="en-US" sz="2800" b="1" i="1" dirty="0" err="1"/>
              <a:t>trong</a:t>
            </a:r>
            <a:r>
              <a:rPr lang="en-US" sz="2800" b="1" i="1" dirty="0"/>
              <a:t> </a:t>
            </a:r>
            <a:r>
              <a:rPr lang="en-US" sz="2800" b="1" i="1" dirty="0" err="1"/>
              <a:t>phần</a:t>
            </a:r>
            <a:r>
              <a:rPr lang="en-US" sz="2800" b="1" i="1" dirty="0"/>
              <a:t> </a:t>
            </a:r>
            <a:r>
              <a:rPr lang="en-US" sz="2800" b="1" i="1" dirty="0" smtClean="0"/>
              <a:t>3b </a:t>
            </a:r>
            <a:r>
              <a:rPr lang="en-US" sz="2800" b="1" i="1" dirty="0" err="1"/>
              <a:t>của</a:t>
            </a:r>
            <a:r>
              <a:rPr lang="en-US" sz="2800" b="1" i="1" dirty="0"/>
              <a:t> </a:t>
            </a:r>
            <a:r>
              <a:rPr lang="en-US" sz="2800" b="1" i="1" dirty="0" err="1"/>
              <a:t>bài</a:t>
            </a:r>
            <a:r>
              <a:rPr lang="en-US" sz="2800" b="1" i="1" dirty="0"/>
              <a:t> </a:t>
            </a:r>
            <a:r>
              <a:rPr lang="en-US" sz="2800" b="1" i="1" dirty="0" err="1"/>
              <a:t>cáo</a:t>
            </a:r>
            <a:r>
              <a:rPr lang="en-US" sz="2800" b="1" i="1" dirty="0"/>
              <a:t>.</a:t>
            </a:r>
            <a:endParaRPr lang="en-US" sz="2800" dirty="0"/>
          </a:p>
        </p:txBody>
      </p:sp>
    </p:spTree>
    <p:extLst>
      <p:ext uri="{BB962C8B-B14F-4D97-AF65-F5344CB8AC3E}">
        <p14:creationId xmlns:p14="http://schemas.microsoft.com/office/powerpoint/2010/main" val="1534963129"/>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 presetClass="entr" presetSubtype="16" fill="hold" grpId="0" nodeType="clickEffect">
                                  <p:stCondLst>
                                    <p:cond delay="0"/>
                                  </p:stCondLst>
                                  <p:childTnLst>
                                    <p:set>
                                      <p:cBhvr>
                                        <p:cTn id="6" dur="1" fill="hold">
                                          <p:stCondLst>
                                            <p:cond delay="0"/>
                                          </p:stCondLst>
                                        </p:cTn>
                                        <p:tgtEl>
                                          <p:spTgt spid="69675"/>
                                        </p:tgtEl>
                                        <p:attrNameLst>
                                          <p:attrName>style.visibility</p:attrName>
                                        </p:attrNameLst>
                                      </p:cBhvr>
                                      <p:to>
                                        <p:strVal val="visible"/>
                                      </p:to>
                                    </p:set>
                                    <p:animEffect transition="in" filter="box(in)">
                                      <p:cBhvr>
                                        <p:cTn id="7" dur="500"/>
                                        <p:tgtEl>
                                          <p:spTgt spid="69675"/>
                                        </p:tgtEl>
                                      </p:cBhvr>
                                    </p:animEffect>
                                  </p:childTnLst>
                                </p:cTn>
                              </p:par>
                              <p:par>
                                <p:cTn id="8" presetID="4" presetClass="entr" presetSubtype="16" fill="hold" nodeType="withEffect">
                                  <p:stCondLst>
                                    <p:cond delay="0"/>
                                  </p:stCondLst>
                                  <p:childTnLst>
                                    <p:set>
                                      <p:cBhvr>
                                        <p:cTn id="9" dur="1" fill="hold">
                                          <p:stCondLst>
                                            <p:cond delay="0"/>
                                          </p:stCondLst>
                                        </p:cTn>
                                        <p:tgtEl>
                                          <p:spTgt spid="4"/>
                                        </p:tgtEl>
                                        <p:attrNameLst>
                                          <p:attrName>style.visibility</p:attrName>
                                        </p:attrNameLst>
                                      </p:cBhvr>
                                      <p:to>
                                        <p:strVal val="visible"/>
                                      </p:to>
                                    </p:set>
                                    <p:animEffect transition="in" filter="box(in)">
                                      <p:cBhvr>
                                        <p:cTn id="10" dur="500"/>
                                        <p:tgtEl>
                                          <p:spTgt spid="4"/>
                                        </p:tgtEl>
                                      </p:cBhvr>
                                    </p:animEffect>
                                  </p:childTnLst>
                                </p:cTn>
                              </p:par>
                            </p:childTnLst>
                          </p:cTn>
                        </p:par>
                      </p:childTnLst>
                    </p:cTn>
                  </p:par>
                  <p:par>
                    <p:cTn id="11" fill="hold">
                      <p:stCondLst>
                        <p:cond delay="indefinite"/>
                      </p:stCondLst>
                      <p:childTnLst>
                        <p:par>
                          <p:cTn id="12" fill="hold">
                            <p:stCondLst>
                              <p:cond delay="0"/>
                            </p:stCondLst>
                            <p:childTnLst>
                              <p:par>
                                <p:cTn id="13" presetID="53" presetClass="entr" presetSubtype="16" fill="hold" grpId="2" nodeType="clickEffect">
                                  <p:stCondLst>
                                    <p:cond delay="0"/>
                                  </p:stCondLst>
                                  <p:childTnLst>
                                    <p:set>
                                      <p:cBhvr>
                                        <p:cTn id="14" dur="1" fill="hold">
                                          <p:stCondLst>
                                            <p:cond delay="0"/>
                                          </p:stCondLst>
                                        </p:cTn>
                                        <p:tgtEl>
                                          <p:spTgt spid="42"/>
                                        </p:tgtEl>
                                        <p:attrNameLst>
                                          <p:attrName>style.visibility</p:attrName>
                                        </p:attrNameLst>
                                      </p:cBhvr>
                                      <p:to>
                                        <p:strVal val="visible"/>
                                      </p:to>
                                    </p:set>
                                    <p:anim calcmode="lin" valueType="num">
                                      <p:cBhvr>
                                        <p:cTn id="15" dur="500" fill="hold"/>
                                        <p:tgtEl>
                                          <p:spTgt spid="42"/>
                                        </p:tgtEl>
                                        <p:attrNameLst>
                                          <p:attrName>ppt_w</p:attrName>
                                        </p:attrNameLst>
                                      </p:cBhvr>
                                      <p:tavLst>
                                        <p:tav tm="0">
                                          <p:val>
                                            <p:fltVal val="0"/>
                                          </p:val>
                                        </p:tav>
                                        <p:tav tm="100000">
                                          <p:val>
                                            <p:strVal val="#ppt_w"/>
                                          </p:val>
                                        </p:tav>
                                      </p:tavLst>
                                    </p:anim>
                                    <p:anim calcmode="lin" valueType="num">
                                      <p:cBhvr>
                                        <p:cTn id="16" dur="500" fill="hold"/>
                                        <p:tgtEl>
                                          <p:spTgt spid="42"/>
                                        </p:tgtEl>
                                        <p:attrNameLst>
                                          <p:attrName>ppt_h</p:attrName>
                                        </p:attrNameLst>
                                      </p:cBhvr>
                                      <p:tavLst>
                                        <p:tav tm="0">
                                          <p:val>
                                            <p:fltVal val="0"/>
                                          </p:val>
                                        </p:tav>
                                        <p:tav tm="100000">
                                          <p:val>
                                            <p:strVal val="#ppt_h"/>
                                          </p:val>
                                        </p:tav>
                                      </p:tavLst>
                                    </p:anim>
                                    <p:animEffect transition="in" filter="fade">
                                      <p:cBhvr>
                                        <p:cTn id="17" dur="500"/>
                                        <p:tgtEl>
                                          <p:spTgt spid="42"/>
                                        </p:tgtEl>
                                      </p:cBhvr>
                                    </p:animEffect>
                                  </p:childTnLst>
                                </p:cTn>
                              </p:par>
                              <p:par>
                                <p:cTn id="18" presetID="53" presetClass="entr" presetSubtype="16" fill="hold" grpId="2" nodeType="withEffect">
                                  <p:stCondLst>
                                    <p:cond delay="0"/>
                                  </p:stCondLst>
                                  <p:childTnLst>
                                    <p:set>
                                      <p:cBhvr>
                                        <p:cTn id="19" dur="1" fill="hold">
                                          <p:stCondLst>
                                            <p:cond delay="0"/>
                                          </p:stCondLst>
                                        </p:cTn>
                                        <p:tgtEl>
                                          <p:spTgt spid="43"/>
                                        </p:tgtEl>
                                        <p:attrNameLst>
                                          <p:attrName>style.visibility</p:attrName>
                                        </p:attrNameLst>
                                      </p:cBhvr>
                                      <p:to>
                                        <p:strVal val="visible"/>
                                      </p:to>
                                    </p:set>
                                    <p:anim calcmode="lin" valueType="num">
                                      <p:cBhvr>
                                        <p:cTn id="20" dur="500" fill="hold"/>
                                        <p:tgtEl>
                                          <p:spTgt spid="43"/>
                                        </p:tgtEl>
                                        <p:attrNameLst>
                                          <p:attrName>ppt_w</p:attrName>
                                        </p:attrNameLst>
                                      </p:cBhvr>
                                      <p:tavLst>
                                        <p:tav tm="0">
                                          <p:val>
                                            <p:fltVal val="0"/>
                                          </p:val>
                                        </p:tav>
                                        <p:tav tm="100000">
                                          <p:val>
                                            <p:strVal val="#ppt_w"/>
                                          </p:val>
                                        </p:tav>
                                      </p:tavLst>
                                    </p:anim>
                                    <p:anim calcmode="lin" valueType="num">
                                      <p:cBhvr>
                                        <p:cTn id="21" dur="500" fill="hold"/>
                                        <p:tgtEl>
                                          <p:spTgt spid="43"/>
                                        </p:tgtEl>
                                        <p:attrNameLst>
                                          <p:attrName>ppt_h</p:attrName>
                                        </p:attrNameLst>
                                      </p:cBhvr>
                                      <p:tavLst>
                                        <p:tav tm="0">
                                          <p:val>
                                            <p:fltVal val="0"/>
                                          </p:val>
                                        </p:tav>
                                        <p:tav tm="100000">
                                          <p:val>
                                            <p:strVal val="#ppt_h"/>
                                          </p:val>
                                        </p:tav>
                                      </p:tavLst>
                                    </p:anim>
                                    <p:animEffect transition="in" filter="fade">
                                      <p:cBhvr>
                                        <p:cTn id="22" dur="500"/>
                                        <p:tgtEl>
                                          <p:spTgt spid="43"/>
                                        </p:tgtEl>
                                      </p:cBhvr>
                                    </p:animEffect>
                                  </p:childTnLst>
                                </p:cTn>
                              </p:par>
                              <p:par>
                                <p:cTn id="23" presetID="53" presetClass="entr" presetSubtype="16" fill="hold" grpId="2" nodeType="withEffect">
                                  <p:stCondLst>
                                    <p:cond delay="0"/>
                                  </p:stCondLst>
                                  <p:childTnLst>
                                    <p:set>
                                      <p:cBhvr>
                                        <p:cTn id="24" dur="1" fill="hold">
                                          <p:stCondLst>
                                            <p:cond delay="0"/>
                                          </p:stCondLst>
                                        </p:cTn>
                                        <p:tgtEl>
                                          <p:spTgt spid="31"/>
                                        </p:tgtEl>
                                        <p:attrNameLst>
                                          <p:attrName>style.visibility</p:attrName>
                                        </p:attrNameLst>
                                      </p:cBhvr>
                                      <p:to>
                                        <p:strVal val="visible"/>
                                      </p:to>
                                    </p:set>
                                    <p:anim calcmode="lin" valueType="num">
                                      <p:cBhvr>
                                        <p:cTn id="25" dur="500" fill="hold"/>
                                        <p:tgtEl>
                                          <p:spTgt spid="31"/>
                                        </p:tgtEl>
                                        <p:attrNameLst>
                                          <p:attrName>ppt_w</p:attrName>
                                        </p:attrNameLst>
                                      </p:cBhvr>
                                      <p:tavLst>
                                        <p:tav tm="0">
                                          <p:val>
                                            <p:fltVal val="0"/>
                                          </p:val>
                                        </p:tav>
                                        <p:tav tm="100000">
                                          <p:val>
                                            <p:strVal val="#ppt_w"/>
                                          </p:val>
                                        </p:tav>
                                      </p:tavLst>
                                    </p:anim>
                                    <p:anim calcmode="lin" valueType="num">
                                      <p:cBhvr>
                                        <p:cTn id="26" dur="500" fill="hold"/>
                                        <p:tgtEl>
                                          <p:spTgt spid="31"/>
                                        </p:tgtEl>
                                        <p:attrNameLst>
                                          <p:attrName>ppt_h</p:attrName>
                                        </p:attrNameLst>
                                      </p:cBhvr>
                                      <p:tavLst>
                                        <p:tav tm="0">
                                          <p:val>
                                            <p:fltVal val="0"/>
                                          </p:val>
                                        </p:tav>
                                        <p:tav tm="100000">
                                          <p:val>
                                            <p:strVal val="#ppt_h"/>
                                          </p:val>
                                        </p:tav>
                                      </p:tavLst>
                                    </p:anim>
                                    <p:animEffect transition="in" filter="fade">
                                      <p:cBhvr>
                                        <p:cTn id="27" dur="500"/>
                                        <p:tgtEl>
                                          <p:spTgt spid="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9675" grpId="0"/>
      <p:bldP spid="31" grpId="1" animBg="1"/>
      <p:bldP spid="31" grpId="2" animBg="1"/>
      <p:bldP spid="42" grpId="1" animBg="1"/>
      <p:bldP spid="42" grpId="2" animBg="1"/>
      <p:bldP spid="43" grpId="1"/>
      <p:bldP spid="43" grpId="2"/>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5"/>
          <p:cNvSpPr/>
          <p:nvPr/>
        </p:nvSpPr>
        <p:spPr>
          <a:xfrm flipV="1">
            <a:off x="0" y="6716710"/>
            <a:ext cx="12209460" cy="141289"/>
          </a:xfrm>
          <a:prstGeom prst="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45711" tIns="22855" rIns="45711" bIns="22855" anchor="ctr"/>
          <a:lstStyle/>
          <a:p>
            <a:pPr algn="ctr">
              <a:defRPr/>
            </a:pPr>
            <a:endParaRPr lang="en-US"/>
          </a:p>
        </p:txBody>
      </p:sp>
      <p:sp>
        <p:nvSpPr>
          <p:cNvPr id="9" name="Freeform 3"/>
          <p:cNvSpPr>
            <a:spLocks/>
          </p:cNvSpPr>
          <p:nvPr/>
        </p:nvSpPr>
        <p:spPr bwMode="auto">
          <a:xfrm>
            <a:off x="5087898" y="71677"/>
            <a:ext cx="3184603" cy="389226"/>
          </a:xfrm>
          <a:custGeom>
            <a:avLst/>
            <a:gdLst>
              <a:gd name="T0" fmla="+- 0 3326 3326"/>
              <a:gd name="T1" fmla="*/ T0 w 7474"/>
              <a:gd name="T2" fmla="+- 0 2203 761"/>
              <a:gd name="T3" fmla="*/ 2203 h 1443"/>
              <a:gd name="T4" fmla="+- 0 3485 3326"/>
              <a:gd name="T5" fmla="*/ T4 w 7474"/>
              <a:gd name="T6" fmla="+- 0 761 761"/>
              <a:gd name="T7" fmla="*/ 761 h 1443"/>
              <a:gd name="T8" fmla="+- 0 10800 3326"/>
              <a:gd name="T9" fmla="*/ T8 w 7474"/>
              <a:gd name="T10" fmla="+- 0 761 761"/>
              <a:gd name="T11" fmla="*/ 761 h 1443"/>
              <a:gd name="T12" fmla="+- 0 10800 3326"/>
              <a:gd name="T13" fmla="*/ T12 w 7474"/>
              <a:gd name="T14" fmla="+- 0 2191 761"/>
              <a:gd name="T15" fmla="*/ 2191 h 1443"/>
              <a:gd name="T16" fmla="+- 0 3326 3326"/>
              <a:gd name="T17" fmla="*/ T16 w 7474"/>
              <a:gd name="T18" fmla="+- 0 2203 761"/>
              <a:gd name="T19" fmla="*/ 2203 h 1443"/>
            </a:gdLst>
            <a:ahLst/>
            <a:cxnLst>
              <a:cxn ang="0">
                <a:pos x="T1" y="T3"/>
              </a:cxn>
              <a:cxn ang="0">
                <a:pos x="T5" y="T7"/>
              </a:cxn>
              <a:cxn ang="0">
                <a:pos x="T9" y="T11"/>
              </a:cxn>
              <a:cxn ang="0">
                <a:pos x="T13" y="T15"/>
              </a:cxn>
              <a:cxn ang="0">
                <a:pos x="T17" y="T19"/>
              </a:cxn>
            </a:cxnLst>
            <a:rect l="0" t="0" r="r" b="b"/>
            <a:pathLst>
              <a:path w="7474" h="1443">
                <a:moveTo>
                  <a:pt x="0" y="1442"/>
                </a:moveTo>
                <a:lnTo>
                  <a:pt x="159" y="0"/>
                </a:lnTo>
                <a:lnTo>
                  <a:pt x="7474" y="0"/>
                </a:lnTo>
                <a:lnTo>
                  <a:pt x="7474" y="1430"/>
                </a:lnTo>
                <a:lnTo>
                  <a:pt x="0" y="1442"/>
                </a:lnTo>
                <a:close/>
              </a:path>
            </a:pathLst>
          </a:custGeom>
          <a:solidFill>
            <a:srgbClr val="FBFBE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 name="Rectangle 2"/>
          <p:cNvSpPr>
            <a:spLocks noChangeArrowheads="1"/>
          </p:cNvSpPr>
          <p:nvPr/>
        </p:nvSpPr>
        <p:spPr bwMode="auto">
          <a:xfrm>
            <a:off x="17460" y="0"/>
            <a:ext cx="12192000" cy="652321"/>
          </a:xfrm>
          <a:prstGeom prst="rect">
            <a:avLst/>
          </a:prstGeom>
          <a:solidFill>
            <a:srgbClr val="B1C1E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Freeform 3"/>
          <p:cNvSpPr>
            <a:spLocks/>
          </p:cNvSpPr>
          <p:nvPr/>
        </p:nvSpPr>
        <p:spPr bwMode="auto">
          <a:xfrm>
            <a:off x="1893557" y="71677"/>
            <a:ext cx="10315903" cy="684643"/>
          </a:xfrm>
          <a:custGeom>
            <a:avLst/>
            <a:gdLst>
              <a:gd name="T0" fmla="+- 0 3326 3326"/>
              <a:gd name="T1" fmla="*/ T0 w 7474"/>
              <a:gd name="T2" fmla="+- 0 2203 761"/>
              <a:gd name="T3" fmla="*/ 2203 h 1443"/>
              <a:gd name="T4" fmla="+- 0 3485 3326"/>
              <a:gd name="T5" fmla="*/ T4 w 7474"/>
              <a:gd name="T6" fmla="+- 0 761 761"/>
              <a:gd name="T7" fmla="*/ 761 h 1443"/>
              <a:gd name="T8" fmla="+- 0 10800 3326"/>
              <a:gd name="T9" fmla="*/ T8 w 7474"/>
              <a:gd name="T10" fmla="+- 0 761 761"/>
              <a:gd name="T11" fmla="*/ 761 h 1443"/>
              <a:gd name="T12" fmla="+- 0 10800 3326"/>
              <a:gd name="T13" fmla="*/ T12 w 7474"/>
              <a:gd name="T14" fmla="+- 0 2191 761"/>
              <a:gd name="T15" fmla="*/ 2191 h 1443"/>
              <a:gd name="T16" fmla="+- 0 3326 3326"/>
              <a:gd name="T17" fmla="*/ T16 w 7474"/>
              <a:gd name="T18" fmla="+- 0 2203 761"/>
              <a:gd name="T19" fmla="*/ 2203 h 1443"/>
            </a:gdLst>
            <a:ahLst/>
            <a:cxnLst>
              <a:cxn ang="0">
                <a:pos x="T1" y="T3"/>
              </a:cxn>
              <a:cxn ang="0">
                <a:pos x="T5" y="T7"/>
              </a:cxn>
              <a:cxn ang="0">
                <a:pos x="T9" y="T11"/>
              </a:cxn>
              <a:cxn ang="0">
                <a:pos x="T13" y="T15"/>
              </a:cxn>
              <a:cxn ang="0">
                <a:pos x="T17" y="T19"/>
              </a:cxn>
            </a:cxnLst>
            <a:rect l="0" t="0" r="r" b="b"/>
            <a:pathLst>
              <a:path w="7474" h="1443">
                <a:moveTo>
                  <a:pt x="0" y="1442"/>
                </a:moveTo>
                <a:lnTo>
                  <a:pt x="159" y="0"/>
                </a:lnTo>
                <a:lnTo>
                  <a:pt x="7474" y="0"/>
                </a:lnTo>
                <a:lnTo>
                  <a:pt x="7474" y="1430"/>
                </a:lnTo>
                <a:lnTo>
                  <a:pt x="0" y="1442"/>
                </a:lnTo>
                <a:close/>
              </a:path>
            </a:pathLst>
          </a:custGeom>
          <a:solidFill>
            <a:srgbClr val="FBFBE1"/>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15" name="Group 14"/>
          <p:cNvGrpSpPr/>
          <p:nvPr/>
        </p:nvGrpSpPr>
        <p:grpSpPr>
          <a:xfrm>
            <a:off x="1608530" y="53231"/>
            <a:ext cx="538945" cy="821412"/>
            <a:chOff x="908603" y="80216"/>
            <a:chExt cx="538945" cy="676514"/>
          </a:xfrm>
        </p:grpSpPr>
        <p:sp>
          <p:nvSpPr>
            <p:cNvPr id="20" name="Freeform 4"/>
            <p:cNvSpPr>
              <a:spLocks/>
            </p:cNvSpPr>
            <p:nvPr/>
          </p:nvSpPr>
          <p:spPr bwMode="auto">
            <a:xfrm>
              <a:off x="1136046" y="80216"/>
              <a:ext cx="311502" cy="676514"/>
            </a:xfrm>
            <a:custGeom>
              <a:avLst/>
              <a:gdLst>
                <a:gd name="T0" fmla="+- 0 3055 3055"/>
                <a:gd name="T1" fmla="*/ T0 w 430"/>
                <a:gd name="T2" fmla="+- 0 2450 761"/>
                <a:gd name="T3" fmla="*/ 2450 h 1690"/>
                <a:gd name="T4" fmla="+- 0 3086 3055"/>
                <a:gd name="T5" fmla="*/ T4 w 430"/>
                <a:gd name="T6" fmla="+- 0 1116 761"/>
                <a:gd name="T7" fmla="*/ 1116 h 1690"/>
                <a:gd name="T8" fmla="+- 0 3485 3055"/>
                <a:gd name="T9" fmla="*/ T8 w 430"/>
                <a:gd name="T10" fmla="+- 0 761 761"/>
                <a:gd name="T11" fmla="*/ 761 h 1690"/>
                <a:gd name="T12" fmla="+- 0 3326 3055"/>
                <a:gd name="T13" fmla="*/ T12 w 430"/>
                <a:gd name="T14" fmla="+- 0 2203 761"/>
                <a:gd name="T15" fmla="*/ 2203 h 1690"/>
                <a:gd name="T16" fmla="+- 0 3055 3055"/>
                <a:gd name="T17" fmla="*/ T16 w 430"/>
                <a:gd name="T18" fmla="+- 0 2450 761"/>
                <a:gd name="T19" fmla="*/ 2450 h 1690"/>
              </a:gdLst>
              <a:ahLst/>
              <a:cxnLst>
                <a:cxn ang="0">
                  <a:pos x="T1" y="T3"/>
                </a:cxn>
                <a:cxn ang="0">
                  <a:pos x="T5" y="T7"/>
                </a:cxn>
                <a:cxn ang="0">
                  <a:pos x="T9" y="T11"/>
                </a:cxn>
                <a:cxn ang="0">
                  <a:pos x="T13" y="T15"/>
                </a:cxn>
                <a:cxn ang="0">
                  <a:pos x="T17" y="T19"/>
                </a:cxn>
              </a:cxnLst>
              <a:rect l="0" t="0" r="r" b="b"/>
              <a:pathLst>
                <a:path w="430" h="1690">
                  <a:moveTo>
                    <a:pt x="0" y="1689"/>
                  </a:moveTo>
                  <a:lnTo>
                    <a:pt x="31" y="355"/>
                  </a:lnTo>
                  <a:lnTo>
                    <a:pt x="430" y="0"/>
                  </a:lnTo>
                  <a:lnTo>
                    <a:pt x="271" y="1442"/>
                  </a:lnTo>
                  <a:lnTo>
                    <a:pt x="0" y="1689"/>
                  </a:lnTo>
                  <a:close/>
                </a:path>
              </a:pathLst>
            </a:custGeom>
            <a:solidFill>
              <a:srgbClr val="FBB6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 name="Freeform 5"/>
            <p:cNvSpPr>
              <a:spLocks/>
            </p:cNvSpPr>
            <p:nvPr/>
          </p:nvSpPr>
          <p:spPr bwMode="auto">
            <a:xfrm>
              <a:off x="908603" y="80216"/>
              <a:ext cx="258983" cy="676514"/>
            </a:xfrm>
            <a:custGeom>
              <a:avLst/>
              <a:gdLst>
                <a:gd name="T0" fmla="+- 0 3055 2731"/>
                <a:gd name="T1" fmla="*/ T0 w 356"/>
                <a:gd name="T2" fmla="+- 0 2450 761"/>
                <a:gd name="T3" fmla="*/ 2450 h 1690"/>
                <a:gd name="T4" fmla="+- 0 2798 2731"/>
                <a:gd name="T5" fmla="*/ T4 w 356"/>
                <a:gd name="T6" fmla="+- 0 2203 761"/>
                <a:gd name="T7" fmla="*/ 2203 h 1690"/>
                <a:gd name="T8" fmla="+- 0 2731 2731"/>
                <a:gd name="T9" fmla="*/ T8 w 356"/>
                <a:gd name="T10" fmla="+- 0 761 761"/>
                <a:gd name="T11" fmla="*/ 761 h 1690"/>
                <a:gd name="T12" fmla="+- 0 3086 2731"/>
                <a:gd name="T13" fmla="*/ T12 w 356"/>
                <a:gd name="T14" fmla="+- 0 1116 761"/>
                <a:gd name="T15" fmla="*/ 1116 h 1690"/>
                <a:gd name="T16" fmla="+- 0 3055 2731"/>
                <a:gd name="T17" fmla="*/ T16 w 356"/>
                <a:gd name="T18" fmla="+- 0 2450 761"/>
                <a:gd name="T19" fmla="*/ 2450 h 1690"/>
              </a:gdLst>
              <a:ahLst/>
              <a:cxnLst>
                <a:cxn ang="0">
                  <a:pos x="T1" y="T3"/>
                </a:cxn>
                <a:cxn ang="0">
                  <a:pos x="T5" y="T7"/>
                </a:cxn>
                <a:cxn ang="0">
                  <a:pos x="T9" y="T11"/>
                </a:cxn>
                <a:cxn ang="0">
                  <a:pos x="T13" y="T15"/>
                </a:cxn>
                <a:cxn ang="0">
                  <a:pos x="T17" y="T19"/>
                </a:cxn>
              </a:cxnLst>
              <a:rect l="0" t="0" r="r" b="b"/>
              <a:pathLst>
                <a:path w="356" h="1690">
                  <a:moveTo>
                    <a:pt x="324" y="1689"/>
                  </a:moveTo>
                  <a:lnTo>
                    <a:pt x="67" y="1442"/>
                  </a:lnTo>
                  <a:lnTo>
                    <a:pt x="0" y="0"/>
                  </a:lnTo>
                  <a:lnTo>
                    <a:pt x="355" y="355"/>
                  </a:lnTo>
                  <a:lnTo>
                    <a:pt x="324" y="1689"/>
                  </a:lnTo>
                  <a:close/>
                </a:path>
              </a:pathLst>
            </a:custGeom>
            <a:solidFill>
              <a:srgbClr val="DB6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5" name="Freeform 6"/>
          <p:cNvSpPr>
            <a:spLocks/>
          </p:cNvSpPr>
          <p:nvPr/>
        </p:nvSpPr>
        <p:spPr bwMode="auto">
          <a:xfrm>
            <a:off x="889114" y="71678"/>
            <a:ext cx="772509" cy="684642"/>
          </a:xfrm>
          <a:custGeom>
            <a:avLst/>
            <a:gdLst>
              <a:gd name="T0" fmla="+- 0 2798 1553"/>
              <a:gd name="T1" fmla="*/ T0 w 1246"/>
              <a:gd name="T2" fmla="+- 0 2203 761"/>
              <a:gd name="T3" fmla="*/ 2203 h 1443"/>
              <a:gd name="T4" fmla="+- 0 1553 1553"/>
              <a:gd name="T5" fmla="*/ T4 w 1246"/>
              <a:gd name="T6" fmla="+- 0 2203 761"/>
              <a:gd name="T7" fmla="*/ 2203 h 1443"/>
              <a:gd name="T8" fmla="+- 0 1553 1553"/>
              <a:gd name="T9" fmla="*/ T8 w 1246"/>
              <a:gd name="T10" fmla="+- 0 761 761"/>
              <a:gd name="T11" fmla="*/ 761 h 1443"/>
              <a:gd name="T12" fmla="+- 0 2731 1553"/>
              <a:gd name="T13" fmla="*/ T12 w 1246"/>
              <a:gd name="T14" fmla="+- 0 761 761"/>
              <a:gd name="T15" fmla="*/ 761 h 1443"/>
              <a:gd name="T16" fmla="+- 0 2798 1553"/>
              <a:gd name="T17" fmla="*/ T16 w 1246"/>
              <a:gd name="T18" fmla="+- 0 2203 761"/>
              <a:gd name="T19" fmla="*/ 2203 h 1443"/>
            </a:gdLst>
            <a:ahLst/>
            <a:cxnLst>
              <a:cxn ang="0">
                <a:pos x="T1" y="T3"/>
              </a:cxn>
              <a:cxn ang="0">
                <a:pos x="T5" y="T7"/>
              </a:cxn>
              <a:cxn ang="0">
                <a:pos x="T9" y="T11"/>
              </a:cxn>
              <a:cxn ang="0">
                <a:pos x="T13" y="T15"/>
              </a:cxn>
              <a:cxn ang="0">
                <a:pos x="T17" y="T19"/>
              </a:cxn>
            </a:cxnLst>
            <a:rect l="0" t="0" r="r" b="b"/>
            <a:pathLst>
              <a:path w="1246" h="1443">
                <a:moveTo>
                  <a:pt x="1245" y="1442"/>
                </a:moveTo>
                <a:lnTo>
                  <a:pt x="0" y="1442"/>
                </a:lnTo>
                <a:lnTo>
                  <a:pt x="0" y="0"/>
                </a:lnTo>
                <a:lnTo>
                  <a:pt x="1178" y="0"/>
                </a:lnTo>
                <a:lnTo>
                  <a:pt x="1245" y="1442"/>
                </a:lnTo>
                <a:close/>
              </a:path>
            </a:pathLst>
          </a:custGeom>
          <a:solidFill>
            <a:srgbClr val="F4832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 name="Rectangle 25"/>
          <p:cNvSpPr/>
          <p:nvPr/>
        </p:nvSpPr>
        <p:spPr>
          <a:xfrm>
            <a:off x="889114" y="88180"/>
            <a:ext cx="719416" cy="58064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smtClean="0">
                <a:latin typeface="Times New Roman" panose="02020603050405020304" pitchFamily="18" charset="0"/>
                <a:cs typeface="Times New Roman" panose="02020603050405020304" pitchFamily="18" charset="0"/>
              </a:rPr>
              <a:t>LỚP</a:t>
            </a:r>
          </a:p>
          <a:p>
            <a:pPr algn="ctr"/>
            <a:r>
              <a:rPr lang="en-US" b="1" smtClean="0">
                <a:latin typeface="Times New Roman" panose="02020603050405020304" pitchFamily="18" charset="0"/>
                <a:cs typeface="Times New Roman" panose="02020603050405020304" pitchFamily="18" charset="0"/>
              </a:rPr>
              <a:t>10</a:t>
            </a:r>
            <a:endParaRPr lang="en-US" b="1">
              <a:latin typeface="Times New Roman" panose="02020603050405020304" pitchFamily="18" charset="0"/>
              <a:cs typeface="Times New Roman" panose="02020603050405020304" pitchFamily="18" charset="0"/>
            </a:endParaRPr>
          </a:p>
        </p:txBody>
      </p:sp>
      <p:sp>
        <p:nvSpPr>
          <p:cNvPr id="18" name="Rounded Rectangle 17"/>
          <p:cNvSpPr/>
          <p:nvPr/>
        </p:nvSpPr>
        <p:spPr>
          <a:xfrm>
            <a:off x="94594" y="71678"/>
            <a:ext cx="747224" cy="684642"/>
          </a:xfrm>
          <a:prstGeom prst="roundRect">
            <a:avLst/>
          </a:prstGeom>
          <a:solidFill>
            <a:schemeClr val="accent6">
              <a:lumMod val="75000"/>
            </a:schemeClr>
          </a:solidFill>
          <a:ln>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700" b="1" dirty="0" smtClean="0">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NGỮ VĂN</a:t>
            </a:r>
            <a:endParaRPr lang="en-US" sz="1700" b="1" dirty="0">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endParaRPr>
          </a:p>
        </p:txBody>
      </p:sp>
      <p:sp>
        <p:nvSpPr>
          <p:cNvPr id="23" name="Rectangle 22"/>
          <p:cNvSpPr/>
          <p:nvPr/>
        </p:nvSpPr>
        <p:spPr>
          <a:xfrm>
            <a:off x="2147475" y="131928"/>
            <a:ext cx="10044525" cy="56414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500" b="1" dirty="0">
              <a:solidFill>
                <a:srgbClr val="C00000"/>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endParaRPr>
          </a:p>
        </p:txBody>
      </p:sp>
      <p:sp>
        <p:nvSpPr>
          <p:cNvPr id="13" name="Rectangle 12"/>
          <p:cNvSpPr/>
          <p:nvPr/>
        </p:nvSpPr>
        <p:spPr>
          <a:xfrm>
            <a:off x="2299874" y="136856"/>
            <a:ext cx="10044525" cy="56414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b="1" dirty="0" smtClean="0">
                <a:solidFill>
                  <a:srgbClr val="C00000"/>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BÀI 7. ANH HÙNG VÀ NGHỆ SĨ (VĂN BẢN NGHỊ LUẬN)</a:t>
            </a:r>
            <a:endParaRPr lang="en-US" sz="2800" b="1" dirty="0">
              <a:solidFill>
                <a:srgbClr val="C00000"/>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endParaRPr>
          </a:p>
        </p:txBody>
      </p:sp>
      <p:pic>
        <p:nvPicPr>
          <p:cNvPr id="3" name="Picture 2"/>
          <p:cNvPicPr>
            <a:picLocks noChangeAspect="1"/>
          </p:cNvPicPr>
          <p:nvPr/>
        </p:nvPicPr>
        <p:blipFill>
          <a:blip r:embed="rId2">
            <a:extLst>
              <a:ext uri="{BEBA8EAE-BF5A-486C-A8C5-ECC9F3942E4B}">
                <a14:imgProps xmlns:a14="http://schemas.microsoft.com/office/drawing/2010/main">
                  <a14:imgLayer r:embed="rId3">
                    <a14:imgEffect>
                      <a14:sharpenSoften amount="24000"/>
                    </a14:imgEffect>
                    <a14:imgEffect>
                      <a14:colorTemperature colorTemp="6900"/>
                    </a14:imgEffect>
                    <a14:imgEffect>
                      <a14:saturation sat="212000"/>
                    </a14:imgEffect>
                    <a14:imgEffect>
                      <a14:brightnessContrast bright="4000" contrast="4000"/>
                    </a14:imgEffect>
                  </a14:imgLayer>
                </a14:imgProps>
              </a:ext>
              <a:ext uri="{28A0092B-C50C-407E-A947-70E740481C1C}">
                <a14:useLocalDpi xmlns:a14="http://schemas.microsoft.com/office/drawing/2010/main" val="0"/>
              </a:ext>
            </a:extLst>
          </a:blip>
          <a:stretch>
            <a:fillRect/>
          </a:stretch>
        </p:blipFill>
        <p:spPr>
          <a:xfrm>
            <a:off x="17460" y="778228"/>
            <a:ext cx="12209460" cy="5960390"/>
          </a:xfrm>
          <a:prstGeom prst="roundRect">
            <a:avLst>
              <a:gd name="adj" fmla="val 4167"/>
            </a:avLst>
          </a:prstGeom>
          <a:solidFill>
            <a:srgbClr val="FFFFFF"/>
          </a:solidFill>
          <a:ln w="76200" cap="sq">
            <a:solidFill>
              <a:srgbClr val="EAEAEA"/>
            </a:solidFill>
            <a:miter lim="800000"/>
          </a:ln>
          <a:effectLst>
            <a:reflection blurRad="12700" stA="33000" endPos="28000" dist="5000" dir="5400000" sy="-100000" algn="bl" rotWithShape="0"/>
          </a:effectLst>
          <a:scene3d>
            <a:camera prst="orthographicFront"/>
            <a:lightRig rig="threePt" dir="t">
              <a:rot lat="0" lon="0" rev="2700000"/>
            </a:lightRig>
          </a:scene3d>
          <a:sp3d contourW="6350">
            <a:bevelT h="38100"/>
            <a:contourClr>
              <a:srgbClr val="C0C0C0"/>
            </a:contourClr>
          </a:sp3d>
        </p:spPr>
      </p:pic>
      <p:sp>
        <p:nvSpPr>
          <p:cNvPr id="16" name="Rectangle 15"/>
          <p:cNvSpPr/>
          <p:nvPr/>
        </p:nvSpPr>
        <p:spPr>
          <a:xfrm>
            <a:off x="1248823" y="1570335"/>
            <a:ext cx="9969396" cy="1200329"/>
          </a:xfrm>
          <a:prstGeom prst="rect">
            <a:avLst/>
          </a:prstGeom>
          <a:noFill/>
        </p:spPr>
        <p:txBody>
          <a:bodyPr wrap="none" lIns="91440" tIns="45720" rIns="91440" bIns="45720">
            <a:spAutoFit/>
            <a:scene3d>
              <a:camera prst="orthographicFront"/>
              <a:lightRig rig="soft" dir="t">
                <a:rot lat="0" lon="0" rev="10800000"/>
              </a:lightRig>
            </a:scene3d>
            <a:sp3d>
              <a:bevelT w="27940" h="12700"/>
              <a:contourClr>
                <a:srgbClr val="DDDDDD"/>
              </a:contourClr>
            </a:sp3d>
          </a:bodyPr>
          <a:lstStyle/>
          <a:p>
            <a:pPr algn="ctr"/>
            <a:r>
              <a:rPr lang="en-US" sz="7200" b="1" cap="none" spc="150" dirty="0" smtClean="0">
                <a:ln w="11430"/>
                <a:solidFill>
                  <a:schemeClr val="bg1"/>
                </a:solidFill>
                <a:effectLst>
                  <a:outerShdw blurRad="25400" algn="tl" rotWithShape="0">
                    <a:srgbClr val="000000">
                      <a:alpha val="43000"/>
                    </a:srgbClr>
                  </a:outerShdw>
                </a:effectLst>
                <a:latin typeface="Isadora" pitchFamily="18" charset="0"/>
                <a:ea typeface="Isadora" pitchFamily="18" charset="0"/>
                <a:cs typeface="Isadora" pitchFamily="18" charset="0"/>
              </a:rPr>
              <a:t>BÌNH NGÔ ĐẠI CÁO</a:t>
            </a:r>
            <a:endParaRPr lang="en-US" sz="7200" b="1" cap="none" spc="150" dirty="0">
              <a:ln w="11430"/>
              <a:solidFill>
                <a:schemeClr val="bg1"/>
              </a:solidFill>
              <a:effectLst>
                <a:outerShdw blurRad="25400" algn="tl" rotWithShape="0">
                  <a:srgbClr val="000000">
                    <a:alpha val="43000"/>
                  </a:srgbClr>
                </a:outerShdw>
              </a:effectLst>
              <a:latin typeface="Isadora" pitchFamily="18" charset="0"/>
              <a:ea typeface="Isadora" pitchFamily="18" charset="0"/>
              <a:cs typeface="Isadora" pitchFamily="18" charset="0"/>
            </a:endParaRPr>
          </a:p>
        </p:txBody>
      </p:sp>
      <p:sp>
        <p:nvSpPr>
          <p:cNvPr id="5" name="TextBox 4"/>
          <p:cNvSpPr txBox="1"/>
          <p:nvPr/>
        </p:nvSpPr>
        <p:spPr>
          <a:xfrm>
            <a:off x="6914606" y="3270383"/>
            <a:ext cx="3908076" cy="923330"/>
          </a:xfrm>
          <a:prstGeom prst="rect">
            <a:avLst/>
          </a:prstGeom>
          <a:noFill/>
        </p:spPr>
        <p:txBody>
          <a:bodyPr wrap="square" rtlCol="0">
            <a:spAutoFit/>
          </a:bodyPr>
          <a:lstStyle/>
          <a:p>
            <a:r>
              <a:rPr lang="en-US" sz="5400" b="1" dirty="0" err="1" smtClean="0">
                <a:latin typeface="Isadora" pitchFamily="18" charset="0"/>
                <a:ea typeface="Isadora" pitchFamily="18" charset="0"/>
                <a:cs typeface="Isadora" pitchFamily="18" charset="0"/>
              </a:rPr>
              <a:t>Nguyễn</a:t>
            </a:r>
            <a:r>
              <a:rPr lang="en-US" sz="5400" b="1" dirty="0" smtClean="0">
                <a:latin typeface="Isadora" pitchFamily="18" charset="0"/>
                <a:ea typeface="Isadora" pitchFamily="18" charset="0"/>
                <a:cs typeface="Isadora" pitchFamily="18" charset="0"/>
              </a:rPr>
              <a:t> </a:t>
            </a:r>
            <a:r>
              <a:rPr lang="en-US" sz="5400" b="1" dirty="0" err="1" smtClean="0">
                <a:latin typeface="Isadora" pitchFamily="18" charset="0"/>
                <a:ea typeface="Isadora" pitchFamily="18" charset="0"/>
                <a:cs typeface="Isadora" pitchFamily="18" charset="0"/>
              </a:rPr>
              <a:t>Trãi</a:t>
            </a:r>
            <a:endParaRPr lang="en-US" sz="5400" b="1" dirty="0">
              <a:latin typeface="Isadora" pitchFamily="18" charset="0"/>
              <a:ea typeface="Isadora" pitchFamily="18" charset="0"/>
              <a:cs typeface="Isadora" pitchFamily="18" charset="0"/>
            </a:endParaRPr>
          </a:p>
        </p:txBody>
      </p:sp>
    </p:spTree>
    <p:extLst>
      <p:ext uri="{BB962C8B-B14F-4D97-AF65-F5344CB8AC3E}">
        <p14:creationId xmlns:p14="http://schemas.microsoft.com/office/powerpoint/2010/main" val="3041541933"/>
      </p:ext>
    </p:extLst>
  </p:cSld>
  <p:clrMapOvr>
    <a:masterClrMapping/>
  </p:clrMapOvr>
  <p:transition spd="slow">
    <p:split orient="vert"/>
  </p:transition>
  <p:timing>
    <p:tnLst>
      <p:par>
        <p:cTn id="1" dur="indefinite" restart="never" nodeType="tmRoot"/>
      </p:par>
    </p:tn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Shape 126"/>
        <p:cNvGrpSpPr/>
        <p:nvPr/>
      </p:nvGrpSpPr>
      <p:grpSpPr>
        <a:xfrm>
          <a:off x="0" y="0"/>
          <a:ext cx="0" cy="0"/>
          <a:chOff x="0" y="0"/>
          <a:chExt cx="0" cy="0"/>
        </a:xfrm>
      </p:grpSpPr>
      <p:sp>
        <p:nvSpPr>
          <p:cNvPr id="127" name="Google Shape;127;p20"/>
          <p:cNvSpPr txBox="1">
            <a:spLocks noGrp="1"/>
          </p:cNvSpPr>
          <p:nvPr>
            <p:ph type="body" idx="1"/>
          </p:nvPr>
        </p:nvSpPr>
        <p:spPr>
          <a:xfrm>
            <a:off x="1485900" y="2006100"/>
            <a:ext cx="8523800" cy="4115300"/>
          </a:xfrm>
          <a:prstGeom prst="rect">
            <a:avLst/>
          </a:prstGeom>
        </p:spPr>
        <p:txBody>
          <a:bodyPr spcFirstLastPara="1" wrap="square" lIns="121897" tIns="121897" rIns="121897" bIns="121897" anchor="t" anchorCtr="0">
            <a:noAutofit/>
          </a:bodyPr>
          <a:lstStyle/>
          <a:p>
            <a:pPr marL="457200" indent="-457200" algn="just">
              <a:buFontTx/>
              <a:buChar char="-"/>
            </a:pPr>
            <a:r>
              <a:rPr lang="en-US" sz="2400" dirty="0" err="1" smtClean="0"/>
              <a:t>Vấn</a:t>
            </a:r>
            <a:r>
              <a:rPr lang="en-US" sz="2400" dirty="0" smtClean="0"/>
              <a:t> </a:t>
            </a:r>
            <a:r>
              <a:rPr lang="en-US" sz="2400" dirty="0" err="1"/>
              <a:t>đề</a:t>
            </a:r>
            <a:r>
              <a:rPr lang="en-US" sz="2400" dirty="0"/>
              <a:t> </a:t>
            </a:r>
            <a:r>
              <a:rPr lang="en-US" sz="2400" dirty="0" err="1"/>
              <a:t>nghị</a:t>
            </a:r>
            <a:r>
              <a:rPr lang="en-US" sz="2400" dirty="0"/>
              <a:t> </a:t>
            </a:r>
            <a:r>
              <a:rPr lang="en-US" sz="2400" dirty="0" err="1"/>
              <a:t>luận</a:t>
            </a:r>
            <a:r>
              <a:rPr lang="en-US" sz="2400" dirty="0"/>
              <a:t>: </a:t>
            </a:r>
            <a:r>
              <a:rPr lang="en-US" sz="2400" dirty="0" err="1">
                <a:solidFill>
                  <a:srgbClr val="FF0000"/>
                </a:solidFill>
              </a:rPr>
              <a:t>chính</a:t>
            </a:r>
            <a:r>
              <a:rPr lang="en-US" sz="2400" dirty="0">
                <a:solidFill>
                  <a:srgbClr val="FF0000"/>
                </a:solidFill>
              </a:rPr>
              <a:t> </a:t>
            </a:r>
            <a:r>
              <a:rPr lang="en-US" sz="2400" dirty="0" err="1">
                <a:solidFill>
                  <a:srgbClr val="FF0000"/>
                </a:solidFill>
              </a:rPr>
              <a:t>nghĩa</a:t>
            </a:r>
            <a:r>
              <a:rPr lang="en-US" sz="2400" dirty="0">
                <a:solidFill>
                  <a:srgbClr val="FF0000"/>
                </a:solidFill>
              </a:rPr>
              <a:t> </a:t>
            </a:r>
            <a:r>
              <a:rPr lang="en-US" sz="2400" dirty="0" err="1">
                <a:solidFill>
                  <a:schemeClr val="tx1"/>
                </a:solidFill>
              </a:rPr>
              <a:t>tất</a:t>
            </a:r>
            <a:r>
              <a:rPr lang="en-US" sz="2400" dirty="0">
                <a:solidFill>
                  <a:schemeClr val="tx1"/>
                </a:solidFill>
              </a:rPr>
              <a:t> </a:t>
            </a:r>
            <a:r>
              <a:rPr lang="en-US" sz="2400" dirty="0" err="1">
                <a:solidFill>
                  <a:schemeClr val="tx1"/>
                </a:solidFill>
              </a:rPr>
              <a:t>thắng</a:t>
            </a:r>
            <a:r>
              <a:rPr lang="en-US" sz="2400" dirty="0">
                <a:solidFill>
                  <a:schemeClr val="tx1"/>
                </a:solidFill>
              </a:rPr>
              <a:t> </a:t>
            </a:r>
            <a:r>
              <a:rPr lang="en-US" sz="2400" dirty="0">
                <a:solidFill>
                  <a:srgbClr val="0070C0"/>
                </a:solidFill>
              </a:rPr>
              <a:t>phi </a:t>
            </a:r>
            <a:r>
              <a:rPr lang="en-US" sz="2400" dirty="0" err="1" smtClean="0">
                <a:solidFill>
                  <a:srgbClr val="0070C0"/>
                </a:solidFill>
              </a:rPr>
              <a:t>nghĩa</a:t>
            </a:r>
            <a:endParaRPr lang="en-US" sz="2400" dirty="0" smtClean="0">
              <a:solidFill>
                <a:srgbClr val="0070C0"/>
              </a:solidFill>
            </a:endParaRPr>
          </a:p>
          <a:p>
            <a:pPr marL="457200" indent="-457200" algn="just">
              <a:buFontTx/>
              <a:buChar char="-"/>
            </a:pPr>
            <a:r>
              <a:rPr lang="en-US" sz="2400" dirty="0" err="1" smtClean="0"/>
              <a:t>Những</a:t>
            </a:r>
            <a:r>
              <a:rPr lang="en-US" sz="2400" dirty="0" smtClean="0"/>
              <a:t> </a:t>
            </a:r>
            <a:r>
              <a:rPr lang="en-US" sz="2400" dirty="0" err="1"/>
              <a:t>câu</a:t>
            </a:r>
            <a:r>
              <a:rPr lang="en-US" sz="2400" dirty="0"/>
              <a:t> </a:t>
            </a:r>
            <a:r>
              <a:rPr lang="en-US" sz="2400" dirty="0" err="1"/>
              <a:t>văn</a:t>
            </a:r>
            <a:r>
              <a:rPr lang="en-US" sz="2400" dirty="0"/>
              <a:t> </a:t>
            </a:r>
            <a:r>
              <a:rPr lang="en-US" sz="2400" dirty="0" err="1">
                <a:solidFill>
                  <a:schemeClr val="accent6">
                    <a:lumMod val="75000"/>
                  </a:schemeClr>
                </a:solidFill>
              </a:rPr>
              <a:t>kể</a:t>
            </a:r>
            <a:r>
              <a:rPr lang="en-US" sz="2400" dirty="0">
                <a:solidFill>
                  <a:schemeClr val="accent6">
                    <a:lumMod val="75000"/>
                  </a:schemeClr>
                </a:solidFill>
              </a:rPr>
              <a:t> </a:t>
            </a:r>
            <a:r>
              <a:rPr lang="en-US" sz="2400" dirty="0" err="1">
                <a:solidFill>
                  <a:schemeClr val="accent6">
                    <a:lumMod val="75000"/>
                  </a:schemeClr>
                </a:solidFill>
              </a:rPr>
              <a:t>về</a:t>
            </a:r>
            <a:r>
              <a:rPr lang="en-US" sz="2400" dirty="0">
                <a:solidFill>
                  <a:schemeClr val="accent6">
                    <a:lumMod val="75000"/>
                  </a:schemeClr>
                </a:solidFill>
              </a:rPr>
              <a:t> </a:t>
            </a:r>
            <a:r>
              <a:rPr lang="en-US" sz="2400" dirty="0" err="1">
                <a:solidFill>
                  <a:schemeClr val="accent6">
                    <a:lumMod val="75000"/>
                  </a:schemeClr>
                </a:solidFill>
              </a:rPr>
              <a:t>chiến</a:t>
            </a:r>
            <a:r>
              <a:rPr lang="en-US" sz="2400" dirty="0">
                <a:solidFill>
                  <a:schemeClr val="accent6">
                    <a:lumMod val="75000"/>
                  </a:schemeClr>
                </a:solidFill>
              </a:rPr>
              <a:t> </a:t>
            </a:r>
            <a:r>
              <a:rPr lang="en-US" sz="2400" dirty="0" err="1">
                <a:solidFill>
                  <a:schemeClr val="accent6">
                    <a:lumMod val="75000"/>
                  </a:schemeClr>
                </a:solidFill>
              </a:rPr>
              <a:t>thắng</a:t>
            </a:r>
            <a:r>
              <a:rPr lang="en-US" sz="2400" dirty="0">
                <a:solidFill>
                  <a:schemeClr val="accent6">
                    <a:lumMod val="75000"/>
                  </a:schemeClr>
                </a:solidFill>
              </a:rPr>
              <a:t> </a:t>
            </a:r>
            <a:r>
              <a:rPr lang="en-US" sz="2400" dirty="0" err="1"/>
              <a:t>nhanh</a:t>
            </a:r>
            <a:r>
              <a:rPr lang="en-US" sz="2400" dirty="0"/>
              <a:t> </a:t>
            </a:r>
            <a:r>
              <a:rPr lang="en-US" sz="2400" dirty="0" err="1"/>
              <a:t>chóng</a:t>
            </a:r>
            <a:r>
              <a:rPr lang="en-US" sz="2400" dirty="0"/>
              <a:t>, </a:t>
            </a:r>
            <a:r>
              <a:rPr lang="en-US" sz="2400" dirty="0" err="1"/>
              <a:t>bất</a:t>
            </a:r>
            <a:r>
              <a:rPr lang="en-US" sz="2400" dirty="0"/>
              <a:t> </a:t>
            </a:r>
            <a:r>
              <a:rPr lang="en-US" sz="2400" dirty="0" err="1" smtClean="0"/>
              <a:t>ngờ</a:t>
            </a:r>
            <a:r>
              <a:rPr lang="en-US" sz="2400" dirty="0" smtClean="0"/>
              <a:t>, </a:t>
            </a:r>
            <a:r>
              <a:rPr lang="en-US" sz="2400" dirty="0" err="1" smtClean="0"/>
              <a:t>sự</a:t>
            </a:r>
            <a:r>
              <a:rPr lang="en-US" sz="2400" dirty="0" smtClean="0"/>
              <a:t> </a:t>
            </a:r>
            <a:r>
              <a:rPr lang="en-US" sz="2400" dirty="0" err="1"/>
              <a:t>tự</a:t>
            </a:r>
            <a:r>
              <a:rPr lang="en-US" sz="2400" dirty="0"/>
              <a:t> tin, </a:t>
            </a:r>
            <a:r>
              <a:rPr lang="en-US" sz="2400" dirty="0" err="1"/>
              <a:t>chủ</a:t>
            </a:r>
            <a:r>
              <a:rPr lang="en-US" sz="2400" dirty="0"/>
              <a:t> </a:t>
            </a:r>
            <a:r>
              <a:rPr lang="en-US" sz="2400" dirty="0" err="1"/>
              <a:t>động</a:t>
            </a:r>
            <a:r>
              <a:rPr lang="en-US" sz="2400" dirty="0"/>
              <a:t> </a:t>
            </a:r>
            <a:r>
              <a:rPr lang="en-US" sz="2400" dirty="0" err="1"/>
              <a:t>của</a:t>
            </a:r>
            <a:r>
              <a:rPr lang="en-US" sz="2400" dirty="0"/>
              <a:t> </a:t>
            </a:r>
            <a:r>
              <a:rPr lang="en-US" sz="2400" dirty="0" smtClean="0"/>
              <a:t>ta &gt; &lt; </a:t>
            </a:r>
            <a:r>
              <a:rPr lang="en-US" sz="2400" dirty="0" err="1"/>
              <a:t>tư</a:t>
            </a:r>
            <a:r>
              <a:rPr lang="en-US" sz="2400" dirty="0"/>
              <a:t> </a:t>
            </a:r>
            <a:r>
              <a:rPr lang="en-US" sz="2400" dirty="0" err="1"/>
              <a:t>thế</a:t>
            </a:r>
            <a:r>
              <a:rPr lang="en-US" sz="2400" dirty="0"/>
              <a:t> </a:t>
            </a:r>
            <a:r>
              <a:rPr lang="en-US" sz="2400" dirty="0" err="1"/>
              <a:t>bế</a:t>
            </a:r>
            <a:r>
              <a:rPr lang="en-US" sz="2400" dirty="0"/>
              <a:t> </a:t>
            </a:r>
            <a:r>
              <a:rPr lang="en-US" sz="2400" dirty="0" err="1"/>
              <a:t>tắc</a:t>
            </a:r>
            <a:r>
              <a:rPr lang="en-US" sz="2400" dirty="0"/>
              <a:t>, </a:t>
            </a:r>
            <a:r>
              <a:rPr lang="en-US" sz="2400" dirty="0" err="1"/>
              <a:t>bị</a:t>
            </a:r>
            <a:r>
              <a:rPr lang="en-US" sz="2400" dirty="0"/>
              <a:t> </a:t>
            </a:r>
            <a:r>
              <a:rPr lang="en-US" sz="2400" dirty="0" err="1"/>
              <a:t>động</a:t>
            </a:r>
            <a:r>
              <a:rPr lang="en-US" sz="2400" dirty="0"/>
              <a:t> </a:t>
            </a:r>
            <a:r>
              <a:rPr lang="en-US" sz="2400" dirty="0" err="1"/>
              <a:t>của</a:t>
            </a:r>
            <a:r>
              <a:rPr lang="en-US" sz="2400" dirty="0"/>
              <a:t> </a:t>
            </a:r>
            <a:r>
              <a:rPr lang="en-US" sz="2400" dirty="0" err="1" smtClean="0"/>
              <a:t>giặc</a:t>
            </a:r>
            <a:r>
              <a:rPr lang="en-US" sz="2400" dirty="0" smtClean="0"/>
              <a:t>; </a:t>
            </a:r>
            <a:r>
              <a:rPr lang="en-US" sz="2400" dirty="0" err="1" smtClean="0"/>
              <a:t>tinh</a:t>
            </a:r>
            <a:r>
              <a:rPr lang="en-US" sz="2400" dirty="0" smtClean="0"/>
              <a:t> </a:t>
            </a:r>
            <a:r>
              <a:rPr lang="en-US" sz="2400" dirty="0" err="1"/>
              <a:t>thần</a:t>
            </a:r>
            <a:r>
              <a:rPr lang="en-US" sz="2400" dirty="0"/>
              <a:t> </a:t>
            </a:r>
            <a:r>
              <a:rPr lang="en-US" sz="2400" dirty="0" err="1"/>
              <a:t>phấn</a:t>
            </a:r>
            <a:r>
              <a:rPr lang="en-US" sz="2400" dirty="0"/>
              <a:t> </a:t>
            </a:r>
            <a:r>
              <a:rPr lang="en-US" sz="2400" dirty="0" err="1"/>
              <a:t>chấn</a:t>
            </a:r>
            <a:r>
              <a:rPr lang="en-US" sz="2400" dirty="0"/>
              <a:t>, </a:t>
            </a:r>
            <a:r>
              <a:rPr lang="en-US" sz="2400" dirty="0" err="1"/>
              <a:t>hào</a:t>
            </a:r>
            <a:r>
              <a:rPr lang="en-US" sz="2400" dirty="0"/>
              <a:t> </a:t>
            </a:r>
            <a:r>
              <a:rPr lang="en-US" sz="2400" dirty="0" err="1"/>
              <a:t>hùng</a:t>
            </a:r>
            <a:r>
              <a:rPr lang="en-US" sz="2400" dirty="0"/>
              <a:t> </a:t>
            </a:r>
            <a:r>
              <a:rPr lang="en-US" sz="2400" dirty="0" err="1"/>
              <a:t>của</a:t>
            </a:r>
            <a:r>
              <a:rPr lang="en-US" sz="2400" dirty="0"/>
              <a:t> </a:t>
            </a:r>
            <a:r>
              <a:rPr lang="en-US" sz="2400" dirty="0" smtClean="0"/>
              <a:t>ta &gt; &lt; </a:t>
            </a:r>
            <a:r>
              <a:rPr lang="en-US" sz="2400" dirty="0" err="1"/>
              <a:t>tâm</a:t>
            </a:r>
            <a:r>
              <a:rPr lang="en-US" sz="2400" dirty="0"/>
              <a:t> </a:t>
            </a:r>
            <a:r>
              <a:rPr lang="en-US" sz="2400" dirty="0" err="1"/>
              <a:t>trạng</a:t>
            </a:r>
            <a:r>
              <a:rPr lang="en-US" sz="2400" dirty="0"/>
              <a:t> </a:t>
            </a:r>
            <a:r>
              <a:rPr lang="en-US" sz="2400" dirty="0" err="1"/>
              <a:t>hoang</a:t>
            </a:r>
            <a:r>
              <a:rPr lang="en-US" sz="2400" dirty="0"/>
              <a:t> </a:t>
            </a:r>
            <a:r>
              <a:rPr lang="en-US" sz="2400" dirty="0" err="1"/>
              <a:t>mang</a:t>
            </a:r>
            <a:r>
              <a:rPr lang="en-US" sz="2400" dirty="0"/>
              <a:t>, </a:t>
            </a:r>
            <a:r>
              <a:rPr lang="en-US" sz="2400" dirty="0" err="1"/>
              <a:t>sợ</a:t>
            </a:r>
            <a:r>
              <a:rPr lang="en-US" sz="2400" dirty="0"/>
              <a:t> </a:t>
            </a:r>
            <a:r>
              <a:rPr lang="en-US" sz="2400" dirty="0" err="1"/>
              <a:t>hãi</a:t>
            </a:r>
            <a:r>
              <a:rPr lang="en-US" sz="2400" dirty="0"/>
              <a:t> </a:t>
            </a:r>
            <a:r>
              <a:rPr lang="en-US" sz="2400" dirty="0" err="1"/>
              <a:t>của</a:t>
            </a:r>
            <a:r>
              <a:rPr lang="en-US" sz="2400" dirty="0"/>
              <a:t> </a:t>
            </a:r>
            <a:r>
              <a:rPr lang="en-US" sz="2400" dirty="0" err="1"/>
              <a:t>giặc</a:t>
            </a:r>
            <a:r>
              <a:rPr lang="en-US" sz="2400" dirty="0"/>
              <a:t> </a:t>
            </a:r>
            <a:endParaRPr lang="en-US" sz="2400" dirty="0" smtClean="0"/>
          </a:p>
          <a:p>
            <a:pPr marL="457200" indent="-457200" algn="just">
              <a:buFontTx/>
              <a:buChar char="-"/>
            </a:pPr>
            <a:r>
              <a:rPr lang="en-US" sz="2400" dirty="0" err="1" smtClean="0"/>
              <a:t>Những</a:t>
            </a:r>
            <a:r>
              <a:rPr lang="en-US" sz="2400" dirty="0" smtClean="0"/>
              <a:t> </a:t>
            </a:r>
            <a:r>
              <a:rPr lang="en-US" sz="2400" dirty="0" err="1"/>
              <a:t>lời</a:t>
            </a:r>
            <a:r>
              <a:rPr lang="en-US" sz="2400" dirty="0"/>
              <a:t> </a:t>
            </a:r>
            <a:r>
              <a:rPr lang="en-US" sz="2400" dirty="0" err="1"/>
              <a:t>nghị</a:t>
            </a:r>
            <a:r>
              <a:rPr lang="en-US" sz="2400" dirty="0"/>
              <a:t> </a:t>
            </a:r>
            <a:r>
              <a:rPr lang="en-US" sz="2400" dirty="0" err="1"/>
              <a:t>luận</a:t>
            </a:r>
            <a:r>
              <a:rPr lang="en-US" sz="2400" dirty="0"/>
              <a:t> </a:t>
            </a:r>
            <a:r>
              <a:rPr lang="en-US" sz="2400" dirty="0" err="1"/>
              <a:t>sắc</a:t>
            </a:r>
            <a:r>
              <a:rPr lang="en-US" sz="2400" dirty="0"/>
              <a:t> </a:t>
            </a:r>
            <a:r>
              <a:rPr lang="en-US" sz="2400" dirty="0" err="1"/>
              <a:t>bén</a:t>
            </a:r>
            <a:r>
              <a:rPr lang="en-US" sz="2400" dirty="0"/>
              <a:t> </a:t>
            </a:r>
            <a:r>
              <a:rPr lang="en-US" sz="2400" dirty="0" err="1"/>
              <a:t>thể</a:t>
            </a:r>
            <a:r>
              <a:rPr lang="en-US" sz="2400" dirty="0"/>
              <a:t> </a:t>
            </a:r>
            <a:r>
              <a:rPr lang="en-US" sz="2400" dirty="0" err="1"/>
              <a:t>hiện</a:t>
            </a:r>
            <a:r>
              <a:rPr lang="en-US" sz="2400" dirty="0"/>
              <a:t> </a:t>
            </a:r>
            <a:r>
              <a:rPr lang="en-US" sz="2400" dirty="0" err="1"/>
              <a:t>tình</a:t>
            </a:r>
            <a:r>
              <a:rPr lang="en-US" sz="2400" dirty="0"/>
              <a:t> </a:t>
            </a:r>
            <a:r>
              <a:rPr lang="en-US" sz="2400" dirty="0" err="1" smtClean="0"/>
              <a:t>thế</a:t>
            </a:r>
            <a:r>
              <a:rPr lang="en-US" sz="2400" dirty="0" smtClean="0"/>
              <a:t> </a:t>
            </a:r>
            <a:r>
              <a:rPr lang="en-US" sz="2400" dirty="0" err="1"/>
              <a:t>của</a:t>
            </a:r>
            <a:r>
              <a:rPr lang="en-US" sz="2400" dirty="0"/>
              <a:t> </a:t>
            </a:r>
            <a:r>
              <a:rPr lang="en-US" sz="2400" dirty="0" err="1" smtClean="0"/>
              <a:t>kẻ</a:t>
            </a:r>
            <a:r>
              <a:rPr lang="en-US" sz="2400" dirty="0" smtClean="0"/>
              <a:t> </a:t>
            </a:r>
            <a:r>
              <a:rPr lang="en-US" sz="2400" dirty="0"/>
              <a:t>phi </a:t>
            </a:r>
            <a:r>
              <a:rPr lang="en-US" sz="2400" dirty="0" err="1"/>
              <a:t>nghĩa</a:t>
            </a:r>
            <a:r>
              <a:rPr lang="en-US" sz="2400" dirty="0"/>
              <a:t> </a:t>
            </a:r>
            <a:r>
              <a:rPr lang="en-US" sz="2400" dirty="0" err="1" smtClean="0"/>
              <a:t>và</a:t>
            </a:r>
            <a:r>
              <a:rPr lang="en-US" sz="2400" dirty="0" smtClean="0"/>
              <a:t> </a:t>
            </a:r>
            <a:r>
              <a:rPr lang="en-US" sz="2400" dirty="0" err="1" smtClean="0">
                <a:solidFill>
                  <a:schemeClr val="accent6">
                    <a:lumMod val="75000"/>
                  </a:schemeClr>
                </a:solidFill>
              </a:rPr>
              <a:t>chiến</a:t>
            </a:r>
            <a:r>
              <a:rPr lang="en-US" sz="2400" dirty="0" smtClean="0">
                <a:solidFill>
                  <a:schemeClr val="accent6">
                    <a:lumMod val="75000"/>
                  </a:schemeClr>
                </a:solidFill>
              </a:rPr>
              <a:t> </a:t>
            </a:r>
            <a:r>
              <a:rPr lang="en-US" sz="2400" dirty="0" err="1" smtClean="0">
                <a:solidFill>
                  <a:schemeClr val="accent6">
                    <a:lumMod val="75000"/>
                  </a:schemeClr>
                </a:solidFill>
              </a:rPr>
              <a:t>thắng</a:t>
            </a:r>
            <a:r>
              <a:rPr lang="en-US" sz="2400" dirty="0" smtClean="0">
                <a:solidFill>
                  <a:schemeClr val="accent6">
                    <a:lumMod val="75000"/>
                  </a:schemeClr>
                </a:solidFill>
              </a:rPr>
              <a:t> </a:t>
            </a:r>
            <a:r>
              <a:rPr lang="en-US" sz="2400" dirty="0" err="1" smtClean="0">
                <a:solidFill>
                  <a:schemeClr val="tx1"/>
                </a:solidFill>
              </a:rPr>
              <a:t>của</a:t>
            </a:r>
            <a:r>
              <a:rPr lang="en-US" sz="2400" dirty="0" smtClean="0">
                <a:solidFill>
                  <a:schemeClr val="tx1"/>
                </a:solidFill>
              </a:rPr>
              <a:t> </a:t>
            </a:r>
            <a:r>
              <a:rPr lang="en-US" sz="2400" dirty="0" err="1" smtClean="0">
                <a:solidFill>
                  <a:schemeClr val="accent6">
                    <a:lumMod val="75000"/>
                  </a:schemeClr>
                </a:solidFill>
              </a:rPr>
              <a:t>người</a:t>
            </a:r>
            <a:r>
              <a:rPr lang="en-US" sz="2400" dirty="0" smtClean="0">
                <a:solidFill>
                  <a:schemeClr val="accent6">
                    <a:lumMod val="75000"/>
                  </a:schemeClr>
                </a:solidFill>
              </a:rPr>
              <a:t> </a:t>
            </a:r>
            <a:r>
              <a:rPr lang="en-US" sz="2400" dirty="0" err="1" smtClean="0">
                <a:solidFill>
                  <a:schemeClr val="accent6">
                    <a:lumMod val="75000"/>
                  </a:schemeClr>
                </a:solidFill>
              </a:rPr>
              <a:t>chính</a:t>
            </a:r>
            <a:r>
              <a:rPr lang="en-US" sz="2400" dirty="0" smtClean="0">
                <a:solidFill>
                  <a:schemeClr val="accent6">
                    <a:lumMod val="75000"/>
                  </a:schemeClr>
                </a:solidFill>
              </a:rPr>
              <a:t> </a:t>
            </a:r>
            <a:r>
              <a:rPr lang="en-US" sz="2400" dirty="0" err="1" smtClean="0">
                <a:solidFill>
                  <a:schemeClr val="accent6">
                    <a:lumMod val="75000"/>
                  </a:schemeClr>
                </a:solidFill>
              </a:rPr>
              <a:t>nghĩa</a:t>
            </a:r>
            <a:r>
              <a:rPr lang="en-US" sz="2400" dirty="0" smtClean="0">
                <a:solidFill>
                  <a:schemeClr val="accent6">
                    <a:lumMod val="75000"/>
                  </a:schemeClr>
                </a:solidFill>
              </a:rPr>
              <a:t> </a:t>
            </a:r>
          </a:p>
        </p:txBody>
      </p:sp>
      <p:sp>
        <p:nvSpPr>
          <p:cNvPr id="128" name="Google Shape;128;p20"/>
          <p:cNvSpPr txBox="1">
            <a:spLocks noGrp="1"/>
          </p:cNvSpPr>
          <p:nvPr>
            <p:ph type="sldNum" idx="12"/>
          </p:nvPr>
        </p:nvSpPr>
        <p:spPr>
          <a:xfrm>
            <a:off x="5730200" y="6333135"/>
            <a:ext cx="731600" cy="524800"/>
          </a:xfrm>
          <a:prstGeom prst="rect">
            <a:avLst/>
          </a:prstGeom>
        </p:spPr>
        <p:txBody>
          <a:bodyPr spcFirstLastPara="1" wrap="square" lIns="121897" tIns="121897" rIns="121897" bIns="121897" anchor="t" anchorCtr="0">
            <a:noAutofit/>
          </a:bodyPr>
          <a:lstStyle/>
          <a:p>
            <a:fld id="{00000000-1234-1234-1234-123412341234}" type="slidenum">
              <a:rPr lang="en"/>
              <a:pPr/>
              <a:t>40</a:t>
            </a:fld>
            <a:endParaRPr/>
          </a:p>
        </p:txBody>
      </p:sp>
      <p:sp>
        <p:nvSpPr>
          <p:cNvPr id="2" name="Rectangle 1"/>
          <p:cNvSpPr/>
          <p:nvPr/>
        </p:nvSpPr>
        <p:spPr>
          <a:xfrm>
            <a:off x="3175000" y="5513169"/>
            <a:ext cx="6807200" cy="954107"/>
          </a:xfrm>
          <a:prstGeom prst="rect">
            <a:avLst/>
          </a:prstGeom>
          <a:solidFill>
            <a:schemeClr val="accent5">
              <a:lumMod val="60000"/>
              <a:lumOff val="40000"/>
            </a:schemeClr>
          </a:solidFill>
        </p:spPr>
        <p:txBody>
          <a:bodyPr wrap="square">
            <a:spAutoFit/>
          </a:bodyPr>
          <a:lstStyle/>
          <a:p>
            <a:pPr marL="342900" indent="-342900">
              <a:buFont typeface="Wingdings" pitchFamily="2" charset="2"/>
              <a:buChar char="à"/>
            </a:pPr>
            <a:r>
              <a:rPr lang="en-US" sz="2800" dirty="0" err="1" smtClean="0"/>
              <a:t>Tự</a:t>
            </a:r>
            <a:r>
              <a:rPr lang="en-US" sz="2800" dirty="0" smtClean="0"/>
              <a:t> </a:t>
            </a:r>
            <a:r>
              <a:rPr lang="en-US" sz="2800" dirty="0" err="1"/>
              <a:t>sự</a:t>
            </a:r>
            <a:r>
              <a:rPr lang="en-US" sz="2800" dirty="0"/>
              <a:t> </a:t>
            </a:r>
            <a:r>
              <a:rPr lang="en-US" sz="2800" dirty="0" err="1"/>
              <a:t>và</a:t>
            </a:r>
            <a:r>
              <a:rPr lang="en-US" sz="2800" dirty="0"/>
              <a:t> </a:t>
            </a:r>
            <a:r>
              <a:rPr lang="en-US" sz="2800" dirty="0" err="1"/>
              <a:t>nghị</a:t>
            </a:r>
            <a:r>
              <a:rPr lang="en-US" sz="2800" dirty="0"/>
              <a:t> </a:t>
            </a:r>
            <a:r>
              <a:rPr lang="en-US" sz="2800" dirty="0" err="1"/>
              <a:t>luận</a:t>
            </a:r>
            <a:r>
              <a:rPr lang="en-US" sz="2800" dirty="0"/>
              <a:t> </a:t>
            </a:r>
            <a:r>
              <a:rPr lang="en-US" sz="2800" dirty="0" err="1"/>
              <a:t>đã</a:t>
            </a:r>
            <a:r>
              <a:rPr lang="en-US" sz="2800" dirty="0"/>
              <a:t> </a:t>
            </a:r>
            <a:r>
              <a:rPr lang="en-US" sz="2800" dirty="0" err="1"/>
              <a:t>kết</a:t>
            </a:r>
            <a:r>
              <a:rPr lang="en-US" sz="2800" dirty="0"/>
              <a:t> </a:t>
            </a:r>
            <a:r>
              <a:rPr lang="en-US" sz="2800" dirty="0" err="1" smtClean="0"/>
              <a:t>hợp</a:t>
            </a:r>
            <a:r>
              <a:rPr lang="en-US" sz="2800" dirty="0" smtClean="0"/>
              <a:t> </a:t>
            </a:r>
            <a:r>
              <a:rPr lang="en-US" sz="2800" dirty="0" err="1"/>
              <a:t>tạo</a:t>
            </a:r>
            <a:r>
              <a:rPr lang="en-US" sz="2800" dirty="0"/>
              <a:t> </a:t>
            </a:r>
            <a:r>
              <a:rPr lang="en-US" sz="2800" dirty="0" err="1"/>
              <a:t>nên</a:t>
            </a:r>
            <a:r>
              <a:rPr lang="en-US" sz="2800" dirty="0"/>
              <a:t> </a:t>
            </a:r>
            <a:endParaRPr lang="en-US" sz="2800" dirty="0" smtClean="0"/>
          </a:p>
          <a:p>
            <a:r>
              <a:rPr lang="en-US" sz="2800" dirty="0" err="1" smtClean="0">
                <a:solidFill>
                  <a:srgbClr val="FF0000"/>
                </a:solidFill>
              </a:rPr>
              <a:t>giọng</a:t>
            </a:r>
            <a:r>
              <a:rPr lang="en-US" sz="2800" dirty="0" smtClean="0">
                <a:solidFill>
                  <a:srgbClr val="FF0000"/>
                </a:solidFill>
              </a:rPr>
              <a:t> </a:t>
            </a:r>
            <a:r>
              <a:rPr lang="en-US" sz="2800" dirty="0" err="1">
                <a:solidFill>
                  <a:srgbClr val="FF0000"/>
                </a:solidFill>
              </a:rPr>
              <a:t>điệu</a:t>
            </a:r>
            <a:r>
              <a:rPr lang="en-US" sz="2800" dirty="0">
                <a:solidFill>
                  <a:srgbClr val="FF0000"/>
                </a:solidFill>
              </a:rPr>
              <a:t> </a:t>
            </a:r>
            <a:r>
              <a:rPr lang="en-US" sz="2800" dirty="0" err="1">
                <a:solidFill>
                  <a:srgbClr val="FF0000"/>
                </a:solidFill>
              </a:rPr>
              <a:t>đanh</a:t>
            </a:r>
            <a:r>
              <a:rPr lang="en-US" sz="2800" dirty="0">
                <a:solidFill>
                  <a:srgbClr val="FF0000"/>
                </a:solidFill>
              </a:rPr>
              <a:t> </a:t>
            </a:r>
            <a:r>
              <a:rPr lang="en-US" sz="2800" dirty="0" err="1">
                <a:solidFill>
                  <a:srgbClr val="FF0000"/>
                </a:solidFill>
              </a:rPr>
              <a:t>thép</a:t>
            </a:r>
            <a:r>
              <a:rPr lang="en-US" sz="2800" dirty="0">
                <a:solidFill>
                  <a:srgbClr val="FF0000"/>
                </a:solidFill>
              </a:rPr>
              <a:t>, </a:t>
            </a:r>
            <a:r>
              <a:rPr lang="en-US" sz="2800" dirty="0" err="1">
                <a:solidFill>
                  <a:srgbClr val="FF0000"/>
                </a:solidFill>
              </a:rPr>
              <a:t>hùng</a:t>
            </a:r>
            <a:r>
              <a:rPr lang="en-US" sz="2800" dirty="0">
                <a:solidFill>
                  <a:srgbClr val="FF0000"/>
                </a:solidFill>
              </a:rPr>
              <a:t> </a:t>
            </a:r>
            <a:r>
              <a:rPr lang="en-US" sz="2800" dirty="0" err="1">
                <a:solidFill>
                  <a:srgbClr val="FF0000"/>
                </a:solidFill>
              </a:rPr>
              <a:t>tráng</a:t>
            </a:r>
            <a:r>
              <a:rPr lang="en-US" sz="2800" dirty="0">
                <a:solidFill>
                  <a:srgbClr val="FF0000"/>
                </a:solidFill>
              </a:rPr>
              <a:t> </a:t>
            </a:r>
            <a:r>
              <a:rPr lang="en-US" sz="2800" dirty="0" err="1">
                <a:solidFill>
                  <a:srgbClr val="FF0000"/>
                </a:solidFill>
              </a:rPr>
              <a:t>của</a:t>
            </a:r>
            <a:r>
              <a:rPr lang="en-US" sz="2800" dirty="0">
                <a:solidFill>
                  <a:srgbClr val="FF0000"/>
                </a:solidFill>
              </a:rPr>
              <a:t> </a:t>
            </a:r>
            <a:r>
              <a:rPr lang="en-US" sz="2800" dirty="0" err="1">
                <a:solidFill>
                  <a:srgbClr val="FF0000"/>
                </a:solidFill>
              </a:rPr>
              <a:t>bài</a:t>
            </a:r>
            <a:r>
              <a:rPr lang="en-US" sz="2800" dirty="0">
                <a:solidFill>
                  <a:srgbClr val="FF0000"/>
                </a:solidFill>
              </a:rPr>
              <a:t> </a:t>
            </a:r>
            <a:r>
              <a:rPr lang="en-US" sz="2800" dirty="0" err="1">
                <a:solidFill>
                  <a:srgbClr val="FF0000"/>
                </a:solidFill>
              </a:rPr>
              <a:t>văn</a:t>
            </a:r>
            <a:r>
              <a:rPr lang="en-US" sz="2800" dirty="0">
                <a:solidFill>
                  <a:srgbClr val="FF0000"/>
                </a:solidFill>
              </a:rPr>
              <a:t>.</a:t>
            </a:r>
          </a:p>
        </p:txBody>
      </p:sp>
      <p:sp>
        <p:nvSpPr>
          <p:cNvPr id="5" name="圆角矩形 13"/>
          <p:cNvSpPr/>
          <p:nvPr>
            <p:custDataLst>
              <p:tags r:id="rId1"/>
            </p:custDataLst>
          </p:nvPr>
        </p:nvSpPr>
        <p:spPr>
          <a:xfrm>
            <a:off x="402030" y="423073"/>
            <a:ext cx="9580170" cy="1632589"/>
          </a:xfrm>
          <a:prstGeom prst="roundRect">
            <a:avLst>
              <a:gd name="adj" fmla="val 50000"/>
            </a:avLst>
          </a:prstGeom>
          <a:solidFill>
            <a:schemeClr val="accent5">
              <a:lumMod val="20000"/>
              <a:lumOff val="80000"/>
            </a:schemeClr>
          </a:solidFill>
          <a:ln/>
        </p:spPr>
        <p:style>
          <a:lnRef idx="1">
            <a:schemeClr val="accent2"/>
          </a:lnRef>
          <a:fillRef idx="2">
            <a:schemeClr val="accent2"/>
          </a:fillRef>
          <a:effectRef idx="1">
            <a:schemeClr val="accent2"/>
          </a:effectRef>
          <a:fontRef idx="minor">
            <a:schemeClr val="dk1"/>
          </a:fontRef>
        </p:style>
        <p:txBody>
          <a:bodyPr wrap="square" lIns="720000" tIns="0" bIns="0" anchor="ctr">
            <a:normAutofit/>
          </a:bodyPr>
          <a:lstStyle/>
          <a:p>
            <a:pPr>
              <a:lnSpc>
                <a:spcPct val="120000"/>
              </a:lnSpc>
            </a:pPr>
            <a:endParaRPr lang="zh-CN" altLang="en-US" sz="1400" b="1" dirty="0">
              <a:solidFill>
                <a:schemeClr val="bg1"/>
              </a:solidFill>
              <a:latin typeface="Arial" panose="020B0604020202020204" pitchFamily="34" charset="0"/>
              <a:ea typeface="Microsoft YaHei" panose="020B0503020204020204" charset="-122"/>
              <a:cs typeface="Arial" panose="020B0604020202020204" pitchFamily="34" charset="0"/>
            </a:endParaRPr>
          </a:p>
        </p:txBody>
      </p:sp>
      <p:sp>
        <p:nvSpPr>
          <p:cNvPr id="6" name="椭圆 11"/>
          <p:cNvSpPr/>
          <p:nvPr>
            <p:custDataLst>
              <p:tags r:id="rId2"/>
            </p:custDataLst>
          </p:nvPr>
        </p:nvSpPr>
        <p:spPr bwMode="auto">
          <a:xfrm>
            <a:off x="683825" y="805235"/>
            <a:ext cx="483235" cy="483870"/>
          </a:xfrm>
          <a:prstGeom prst="ellipse">
            <a:avLst/>
          </a:prstGeom>
          <a:solidFill>
            <a:schemeClr val="accent5">
              <a:lumMod val="60000"/>
              <a:lumOff val="40000"/>
            </a:schemeClr>
          </a:solidFill>
          <a:ln w="19050">
            <a:solidFill>
              <a:schemeClr val="bg1">
                <a:alpha val="40000"/>
              </a:schemeClr>
            </a:solidFill>
            <a:round/>
          </a:ln>
        </p:spPr>
        <p:txBody>
          <a:bodyPr vert="horz" wrap="square" lIns="91440" tIns="0" rIns="91440" bIns="0" anchor="t" anchorCtr="1" compatLnSpc="1">
            <a:noAutofit/>
          </a:bodyPr>
          <a:lstStyle/>
          <a:p>
            <a:pPr algn="ctr">
              <a:lnSpc>
                <a:spcPct val="120000"/>
              </a:lnSpc>
            </a:pPr>
            <a:r>
              <a:rPr lang="en-US" altLang="zh-CN" sz="2400" b="1" dirty="0">
                <a:latin typeface="Arial" panose="020B0604020202020204" pitchFamily="34" charset="0"/>
                <a:ea typeface="Microsoft YaHei" panose="020B0503020204020204" charset="-122"/>
                <a:cs typeface="Arial" panose="020B0604020202020204" pitchFamily="34" charset="0"/>
              </a:rPr>
              <a:t>9</a:t>
            </a:r>
          </a:p>
        </p:txBody>
      </p:sp>
      <p:sp>
        <p:nvSpPr>
          <p:cNvPr id="7" name="文本框 12"/>
          <p:cNvSpPr txBox="1"/>
          <p:nvPr>
            <p:custDataLst>
              <p:tags r:id="rId3"/>
            </p:custDataLst>
          </p:nvPr>
        </p:nvSpPr>
        <p:spPr>
          <a:xfrm>
            <a:off x="1220152" y="474772"/>
            <a:ext cx="8762048" cy="1529189"/>
          </a:xfrm>
          <a:prstGeom prst="rect">
            <a:avLst/>
          </a:prstGeom>
          <a:noFill/>
        </p:spPr>
        <p:txBody>
          <a:bodyPr wrap="square" lIns="90000" rIns="90000" rtlCol="0">
            <a:noAutofit/>
          </a:bodyPr>
          <a:lstStyle/>
          <a:p>
            <a:pPr>
              <a:lnSpc>
                <a:spcPct val="120000"/>
              </a:lnSpc>
            </a:pPr>
            <a:r>
              <a:rPr lang="en-US" sz="2800" b="1" i="1" dirty="0" err="1"/>
              <a:t>Tác</a:t>
            </a:r>
            <a:r>
              <a:rPr lang="en-US" sz="2800" b="1" i="1" dirty="0"/>
              <a:t> </a:t>
            </a:r>
            <a:r>
              <a:rPr lang="en-US" sz="2800" b="1" i="1" dirty="0" err="1"/>
              <a:t>dụng</a:t>
            </a:r>
            <a:r>
              <a:rPr lang="en-US" sz="2800" b="1" i="1" dirty="0"/>
              <a:t> </a:t>
            </a:r>
            <a:r>
              <a:rPr lang="en-US" sz="2800" b="1" i="1" dirty="0" err="1"/>
              <a:t>của</a:t>
            </a:r>
            <a:r>
              <a:rPr lang="en-US" sz="2800" b="1" i="1" dirty="0"/>
              <a:t> </a:t>
            </a:r>
            <a:r>
              <a:rPr lang="en-US" sz="2800" b="1" i="1" dirty="0" err="1"/>
              <a:t>sự</a:t>
            </a:r>
            <a:r>
              <a:rPr lang="en-US" sz="2800" b="1" i="1" dirty="0"/>
              <a:t> </a:t>
            </a:r>
            <a:r>
              <a:rPr lang="en-US" sz="2800" b="1" i="1" dirty="0" err="1"/>
              <a:t>kết</a:t>
            </a:r>
            <a:r>
              <a:rPr lang="en-US" sz="2800" b="1" i="1" dirty="0"/>
              <a:t> </a:t>
            </a:r>
            <a:r>
              <a:rPr lang="en-US" sz="2800" b="1" i="1" dirty="0" err="1"/>
              <a:t>hợp</a:t>
            </a:r>
            <a:r>
              <a:rPr lang="en-US" sz="2800" b="1" i="1" dirty="0"/>
              <a:t> </a:t>
            </a:r>
            <a:r>
              <a:rPr lang="en-US" sz="2800" b="1" i="1" dirty="0" err="1"/>
              <a:t>giữa</a:t>
            </a:r>
            <a:r>
              <a:rPr lang="en-US" sz="2800" b="1" i="1" dirty="0"/>
              <a:t> </a:t>
            </a:r>
            <a:r>
              <a:rPr lang="en-US" sz="2800" b="1" i="1" dirty="0" err="1"/>
              <a:t>tự</a:t>
            </a:r>
            <a:r>
              <a:rPr lang="en-US" sz="2800" b="1" i="1" dirty="0"/>
              <a:t> </a:t>
            </a:r>
            <a:r>
              <a:rPr lang="en-US" sz="2800" b="1" i="1" dirty="0" err="1"/>
              <a:t>sự</a:t>
            </a:r>
            <a:r>
              <a:rPr lang="en-US" sz="2800" b="1" i="1" dirty="0"/>
              <a:t> </a:t>
            </a:r>
            <a:r>
              <a:rPr lang="en-US" sz="2800" b="1" i="1" dirty="0" err="1"/>
              <a:t>với</a:t>
            </a:r>
            <a:r>
              <a:rPr lang="en-US" sz="2800" b="1" i="1" dirty="0"/>
              <a:t> </a:t>
            </a:r>
            <a:r>
              <a:rPr lang="en-US" sz="2800" b="1" i="1" dirty="0" err="1"/>
              <a:t>nghị</a:t>
            </a:r>
            <a:r>
              <a:rPr lang="en-US" sz="2800" b="1" i="1" dirty="0"/>
              <a:t> </a:t>
            </a:r>
            <a:r>
              <a:rPr lang="en-US" sz="2800" b="1" i="1" dirty="0" err="1"/>
              <a:t>luận</a:t>
            </a:r>
            <a:r>
              <a:rPr lang="en-US" sz="2800" b="1" i="1" dirty="0"/>
              <a:t> </a:t>
            </a:r>
            <a:r>
              <a:rPr lang="en-US" sz="2800" b="1" i="1" dirty="0" err="1"/>
              <a:t>trong</a:t>
            </a:r>
            <a:r>
              <a:rPr lang="en-US" sz="2800" b="1" i="1" dirty="0"/>
              <a:t> </a:t>
            </a:r>
            <a:r>
              <a:rPr lang="en-US" sz="2800" b="1" i="1" dirty="0" err="1"/>
              <a:t>phần</a:t>
            </a:r>
            <a:r>
              <a:rPr lang="en-US" sz="2800" b="1" i="1" dirty="0"/>
              <a:t> </a:t>
            </a:r>
            <a:r>
              <a:rPr lang="en-US" sz="2800" b="1" i="1" dirty="0" smtClean="0"/>
              <a:t>3b </a:t>
            </a:r>
            <a:r>
              <a:rPr lang="en-US" sz="2800" b="1" i="1" dirty="0" err="1"/>
              <a:t>của</a:t>
            </a:r>
            <a:r>
              <a:rPr lang="en-US" sz="2800" b="1" i="1" dirty="0"/>
              <a:t> </a:t>
            </a:r>
            <a:r>
              <a:rPr lang="en-US" sz="2800" b="1" i="1" dirty="0" err="1"/>
              <a:t>bài</a:t>
            </a:r>
            <a:r>
              <a:rPr lang="en-US" sz="2800" b="1" i="1" dirty="0"/>
              <a:t> </a:t>
            </a:r>
            <a:r>
              <a:rPr lang="en-US" sz="2800" b="1" i="1" dirty="0" err="1"/>
              <a:t>cáo</a:t>
            </a:r>
            <a:r>
              <a:rPr lang="en-US" sz="2800" b="1" i="1" dirty="0"/>
              <a:t>.</a:t>
            </a:r>
            <a:endParaRPr lang="en-US" sz="2800" dirty="0"/>
          </a:p>
        </p:txBody>
      </p:sp>
    </p:spTree>
    <p:extLst>
      <p:ext uri="{BB962C8B-B14F-4D97-AF65-F5344CB8AC3E}">
        <p14:creationId xmlns:p14="http://schemas.microsoft.com/office/powerpoint/2010/main" val="200409220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4" fill="hold" grpId="0" nodeType="with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p:tgtEl>
                                          <p:spTgt spid="6"/>
                                        </p:tgtEl>
                                        <p:attrNameLst>
                                          <p:attrName>ppt_y</p:attrName>
                                        </p:attrNameLst>
                                      </p:cBhvr>
                                      <p:tavLst>
                                        <p:tav tm="0">
                                          <p:val>
                                            <p:strVal val="#ppt_y+#ppt_h*1.125000"/>
                                          </p:val>
                                        </p:tav>
                                        <p:tav tm="100000">
                                          <p:val>
                                            <p:strVal val="#ppt_y"/>
                                          </p:val>
                                        </p:tav>
                                      </p:tavLst>
                                    </p:anim>
                                    <p:animEffect transition="in" filter="wipe(up)">
                                      <p:cBhvr>
                                        <p:cTn id="8" dur="500"/>
                                        <p:tgtEl>
                                          <p:spTgt spid="6"/>
                                        </p:tgtEl>
                                      </p:cBhvr>
                                    </p:animEffect>
                                  </p:childTnLst>
                                </p:cTn>
                              </p:par>
                              <p:par>
                                <p:cTn id="9" presetID="12" presetClass="entr" presetSubtype="4" fill="hold" grpId="0" nodeType="withEffect">
                                  <p:stCondLst>
                                    <p:cond delay="0"/>
                                  </p:stCondLst>
                                  <p:childTnLst>
                                    <p:set>
                                      <p:cBhvr>
                                        <p:cTn id="10" dur="1" fill="hold">
                                          <p:stCondLst>
                                            <p:cond delay="0"/>
                                          </p:stCondLst>
                                        </p:cTn>
                                        <p:tgtEl>
                                          <p:spTgt spid="7"/>
                                        </p:tgtEl>
                                        <p:attrNameLst>
                                          <p:attrName>style.visibility</p:attrName>
                                        </p:attrNameLst>
                                      </p:cBhvr>
                                      <p:to>
                                        <p:strVal val="visible"/>
                                      </p:to>
                                    </p:set>
                                    <p:anim calcmode="lin" valueType="num">
                                      <p:cBhvr additive="base">
                                        <p:cTn id="11" dur="500"/>
                                        <p:tgtEl>
                                          <p:spTgt spid="7"/>
                                        </p:tgtEl>
                                        <p:attrNameLst>
                                          <p:attrName>ppt_y</p:attrName>
                                        </p:attrNameLst>
                                      </p:cBhvr>
                                      <p:tavLst>
                                        <p:tav tm="0">
                                          <p:val>
                                            <p:strVal val="#ppt_y+#ppt_h*1.125000"/>
                                          </p:val>
                                        </p:tav>
                                        <p:tav tm="100000">
                                          <p:val>
                                            <p:strVal val="#ppt_y"/>
                                          </p:val>
                                        </p:tav>
                                      </p:tavLst>
                                    </p:anim>
                                    <p:animEffect transition="in" filter="wipe(up)">
                                      <p:cBhvr>
                                        <p:cTn id="12" dur="500"/>
                                        <p:tgtEl>
                                          <p:spTgt spid="7"/>
                                        </p:tgtEl>
                                      </p:cBhvr>
                                    </p:animEffect>
                                  </p:childTnLst>
                                </p:cTn>
                              </p:par>
                              <p:par>
                                <p:cTn id="13" presetID="12" presetClass="entr" presetSubtype="4" fill="hold" grpId="0" nodeType="withEffect">
                                  <p:stCondLst>
                                    <p:cond delay="0"/>
                                  </p:stCondLst>
                                  <p:childTnLst>
                                    <p:set>
                                      <p:cBhvr>
                                        <p:cTn id="14" dur="1" fill="hold">
                                          <p:stCondLst>
                                            <p:cond delay="0"/>
                                          </p:stCondLst>
                                        </p:cTn>
                                        <p:tgtEl>
                                          <p:spTgt spid="5"/>
                                        </p:tgtEl>
                                        <p:attrNameLst>
                                          <p:attrName>style.visibility</p:attrName>
                                        </p:attrNameLst>
                                      </p:cBhvr>
                                      <p:to>
                                        <p:strVal val="visible"/>
                                      </p:to>
                                    </p:set>
                                    <p:anim calcmode="lin" valueType="num">
                                      <p:cBhvr additive="base">
                                        <p:cTn id="15" dur="500"/>
                                        <p:tgtEl>
                                          <p:spTgt spid="5"/>
                                        </p:tgtEl>
                                        <p:attrNameLst>
                                          <p:attrName>ppt_y</p:attrName>
                                        </p:attrNameLst>
                                      </p:cBhvr>
                                      <p:tavLst>
                                        <p:tav tm="0">
                                          <p:val>
                                            <p:strVal val="#ppt_y+#ppt_h*1.125000"/>
                                          </p:val>
                                        </p:tav>
                                        <p:tav tm="100000">
                                          <p:val>
                                            <p:strVal val="#ppt_y"/>
                                          </p:val>
                                        </p:tav>
                                      </p:tavLst>
                                    </p:anim>
                                    <p:animEffect transition="in" filter="wipe(up)">
                                      <p:cBhvr>
                                        <p:cTn id="16" dur="500"/>
                                        <p:tgtEl>
                                          <p:spTgt spid="5"/>
                                        </p:tgtEl>
                                      </p:cBhvr>
                                    </p:animEffect>
                                  </p:childTnLst>
                                </p:cTn>
                              </p:par>
                            </p:childTnLst>
                          </p:cTn>
                        </p:par>
                      </p:childTnLst>
                    </p:cTn>
                  </p:par>
                  <p:par>
                    <p:cTn id="17" fill="hold">
                      <p:stCondLst>
                        <p:cond delay="indefinite"/>
                      </p:stCondLst>
                      <p:childTnLst>
                        <p:par>
                          <p:cTn id="18" fill="hold">
                            <p:stCondLst>
                              <p:cond delay="0"/>
                            </p:stCondLst>
                            <p:childTnLst>
                              <p:par>
                                <p:cTn id="19" presetID="55" presetClass="entr" presetSubtype="0" fill="hold" grpId="0" nodeType="clickEffect">
                                  <p:stCondLst>
                                    <p:cond delay="0"/>
                                  </p:stCondLst>
                                  <p:childTnLst>
                                    <p:set>
                                      <p:cBhvr>
                                        <p:cTn id="20" dur="1" fill="hold">
                                          <p:stCondLst>
                                            <p:cond delay="0"/>
                                          </p:stCondLst>
                                        </p:cTn>
                                        <p:tgtEl>
                                          <p:spTgt spid="127">
                                            <p:txEl>
                                              <p:pRg st="0" end="0"/>
                                            </p:txEl>
                                          </p:spTgt>
                                        </p:tgtEl>
                                        <p:attrNameLst>
                                          <p:attrName>style.visibility</p:attrName>
                                        </p:attrNameLst>
                                      </p:cBhvr>
                                      <p:to>
                                        <p:strVal val="visible"/>
                                      </p:to>
                                    </p:set>
                                    <p:anim calcmode="lin" valueType="num">
                                      <p:cBhvr>
                                        <p:cTn id="21" dur="1000" fill="hold"/>
                                        <p:tgtEl>
                                          <p:spTgt spid="127">
                                            <p:txEl>
                                              <p:pRg st="0" end="0"/>
                                            </p:txEl>
                                          </p:spTgt>
                                        </p:tgtEl>
                                        <p:attrNameLst>
                                          <p:attrName>ppt_w</p:attrName>
                                        </p:attrNameLst>
                                      </p:cBhvr>
                                      <p:tavLst>
                                        <p:tav tm="0">
                                          <p:val>
                                            <p:strVal val="#ppt_w*0.70"/>
                                          </p:val>
                                        </p:tav>
                                        <p:tav tm="100000">
                                          <p:val>
                                            <p:strVal val="#ppt_w"/>
                                          </p:val>
                                        </p:tav>
                                      </p:tavLst>
                                    </p:anim>
                                    <p:anim calcmode="lin" valueType="num">
                                      <p:cBhvr>
                                        <p:cTn id="22" dur="1000" fill="hold"/>
                                        <p:tgtEl>
                                          <p:spTgt spid="127">
                                            <p:txEl>
                                              <p:pRg st="0" end="0"/>
                                            </p:txEl>
                                          </p:spTgt>
                                        </p:tgtEl>
                                        <p:attrNameLst>
                                          <p:attrName>ppt_h</p:attrName>
                                        </p:attrNameLst>
                                      </p:cBhvr>
                                      <p:tavLst>
                                        <p:tav tm="0">
                                          <p:val>
                                            <p:strVal val="#ppt_h"/>
                                          </p:val>
                                        </p:tav>
                                        <p:tav tm="100000">
                                          <p:val>
                                            <p:strVal val="#ppt_h"/>
                                          </p:val>
                                        </p:tav>
                                      </p:tavLst>
                                    </p:anim>
                                    <p:animEffect transition="in" filter="fade">
                                      <p:cBhvr>
                                        <p:cTn id="23" dur="1000"/>
                                        <p:tgtEl>
                                          <p:spTgt spid="127">
                                            <p:txEl>
                                              <p:pRg st="0" end="0"/>
                                            </p:txEl>
                                          </p:spTgt>
                                        </p:tgtEl>
                                      </p:cBhvr>
                                    </p:animEffect>
                                  </p:childTnLst>
                                </p:cTn>
                              </p:par>
                            </p:childTnLst>
                          </p:cTn>
                        </p:par>
                      </p:childTnLst>
                    </p:cTn>
                  </p:par>
                  <p:par>
                    <p:cTn id="24" fill="hold">
                      <p:stCondLst>
                        <p:cond delay="indefinite"/>
                      </p:stCondLst>
                      <p:childTnLst>
                        <p:par>
                          <p:cTn id="25" fill="hold">
                            <p:stCondLst>
                              <p:cond delay="0"/>
                            </p:stCondLst>
                            <p:childTnLst>
                              <p:par>
                                <p:cTn id="26" presetID="55" presetClass="entr" presetSubtype="0" fill="hold" grpId="0" nodeType="clickEffect">
                                  <p:stCondLst>
                                    <p:cond delay="0"/>
                                  </p:stCondLst>
                                  <p:childTnLst>
                                    <p:set>
                                      <p:cBhvr>
                                        <p:cTn id="27" dur="1" fill="hold">
                                          <p:stCondLst>
                                            <p:cond delay="0"/>
                                          </p:stCondLst>
                                        </p:cTn>
                                        <p:tgtEl>
                                          <p:spTgt spid="127">
                                            <p:txEl>
                                              <p:pRg st="1" end="1"/>
                                            </p:txEl>
                                          </p:spTgt>
                                        </p:tgtEl>
                                        <p:attrNameLst>
                                          <p:attrName>style.visibility</p:attrName>
                                        </p:attrNameLst>
                                      </p:cBhvr>
                                      <p:to>
                                        <p:strVal val="visible"/>
                                      </p:to>
                                    </p:set>
                                    <p:anim calcmode="lin" valueType="num">
                                      <p:cBhvr>
                                        <p:cTn id="28" dur="1000" fill="hold"/>
                                        <p:tgtEl>
                                          <p:spTgt spid="127">
                                            <p:txEl>
                                              <p:pRg st="1" end="1"/>
                                            </p:txEl>
                                          </p:spTgt>
                                        </p:tgtEl>
                                        <p:attrNameLst>
                                          <p:attrName>ppt_w</p:attrName>
                                        </p:attrNameLst>
                                      </p:cBhvr>
                                      <p:tavLst>
                                        <p:tav tm="0">
                                          <p:val>
                                            <p:strVal val="#ppt_w*0.70"/>
                                          </p:val>
                                        </p:tav>
                                        <p:tav tm="100000">
                                          <p:val>
                                            <p:strVal val="#ppt_w"/>
                                          </p:val>
                                        </p:tav>
                                      </p:tavLst>
                                    </p:anim>
                                    <p:anim calcmode="lin" valueType="num">
                                      <p:cBhvr>
                                        <p:cTn id="29" dur="1000" fill="hold"/>
                                        <p:tgtEl>
                                          <p:spTgt spid="127">
                                            <p:txEl>
                                              <p:pRg st="1" end="1"/>
                                            </p:txEl>
                                          </p:spTgt>
                                        </p:tgtEl>
                                        <p:attrNameLst>
                                          <p:attrName>ppt_h</p:attrName>
                                        </p:attrNameLst>
                                      </p:cBhvr>
                                      <p:tavLst>
                                        <p:tav tm="0">
                                          <p:val>
                                            <p:strVal val="#ppt_h"/>
                                          </p:val>
                                        </p:tav>
                                        <p:tav tm="100000">
                                          <p:val>
                                            <p:strVal val="#ppt_h"/>
                                          </p:val>
                                        </p:tav>
                                      </p:tavLst>
                                    </p:anim>
                                    <p:animEffect transition="in" filter="fade">
                                      <p:cBhvr>
                                        <p:cTn id="30" dur="1000"/>
                                        <p:tgtEl>
                                          <p:spTgt spid="127">
                                            <p:txEl>
                                              <p:pRg st="1" end="1"/>
                                            </p:txEl>
                                          </p:spTgt>
                                        </p:tgtEl>
                                      </p:cBhvr>
                                    </p:animEffect>
                                  </p:childTnLst>
                                </p:cTn>
                              </p:par>
                            </p:childTnLst>
                          </p:cTn>
                        </p:par>
                      </p:childTnLst>
                    </p:cTn>
                  </p:par>
                  <p:par>
                    <p:cTn id="31" fill="hold">
                      <p:stCondLst>
                        <p:cond delay="indefinite"/>
                      </p:stCondLst>
                      <p:childTnLst>
                        <p:par>
                          <p:cTn id="32" fill="hold">
                            <p:stCondLst>
                              <p:cond delay="0"/>
                            </p:stCondLst>
                            <p:childTnLst>
                              <p:par>
                                <p:cTn id="33" presetID="55" presetClass="entr" presetSubtype="0" fill="hold" grpId="0" nodeType="clickEffect">
                                  <p:stCondLst>
                                    <p:cond delay="0"/>
                                  </p:stCondLst>
                                  <p:childTnLst>
                                    <p:set>
                                      <p:cBhvr>
                                        <p:cTn id="34" dur="1" fill="hold">
                                          <p:stCondLst>
                                            <p:cond delay="0"/>
                                          </p:stCondLst>
                                        </p:cTn>
                                        <p:tgtEl>
                                          <p:spTgt spid="127">
                                            <p:txEl>
                                              <p:pRg st="2" end="2"/>
                                            </p:txEl>
                                          </p:spTgt>
                                        </p:tgtEl>
                                        <p:attrNameLst>
                                          <p:attrName>style.visibility</p:attrName>
                                        </p:attrNameLst>
                                      </p:cBhvr>
                                      <p:to>
                                        <p:strVal val="visible"/>
                                      </p:to>
                                    </p:set>
                                    <p:anim calcmode="lin" valueType="num">
                                      <p:cBhvr>
                                        <p:cTn id="35" dur="1000" fill="hold"/>
                                        <p:tgtEl>
                                          <p:spTgt spid="127">
                                            <p:txEl>
                                              <p:pRg st="2" end="2"/>
                                            </p:txEl>
                                          </p:spTgt>
                                        </p:tgtEl>
                                        <p:attrNameLst>
                                          <p:attrName>ppt_w</p:attrName>
                                        </p:attrNameLst>
                                      </p:cBhvr>
                                      <p:tavLst>
                                        <p:tav tm="0">
                                          <p:val>
                                            <p:strVal val="#ppt_w*0.70"/>
                                          </p:val>
                                        </p:tav>
                                        <p:tav tm="100000">
                                          <p:val>
                                            <p:strVal val="#ppt_w"/>
                                          </p:val>
                                        </p:tav>
                                      </p:tavLst>
                                    </p:anim>
                                    <p:anim calcmode="lin" valueType="num">
                                      <p:cBhvr>
                                        <p:cTn id="36" dur="1000" fill="hold"/>
                                        <p:tgtEl>
                                          <p:spTgt spid="127">
                                            <p:txEl>
                                              <p:pRg st="2" end="2"/>
                                            </p:txEl>
                                          </p:spTgt>
                                        </p:tgtEl>
                                        <p:attrNameLst>
                                          <p:attrName>ppt_h</p:attrName>
                                        </p:attrNameLst>
                                      </p:cBhvr>
                                      <p:tavLst>
                                        <p:tav tm="0">
                                          <p:val>
                                            <p:strVal val="#ppt_h"/>
                                          </p:val>
                                        </p:tav>
                                        <p:tav tm="100000">
                                          <p:val>
                                            <p:strVal val="#ppt_h"/>
                                          </p:val>
                                        </p:tav>
                                      </p:tavLst>
                                    </p:anim>
                                    <p:animEffect transition="in" filter="fade">
                                      <p:cBhvr>
                                        <p:cTn id="37" dur="1000"/>
                                        <p:tgtEl>
                                          <p:spTgt spid="127">
                                            <p:txEl>
                                              <p:pRg st="2" end="2"/>
                                            </p:txEl>
                                          </p:spTgt>
                                        </p:tgtEl>
                                      </p:cBhvr>
                                    </p:animEffect>
                                  </p:childTnLst>
                                </p:cTn>
                              </p:par>
                            </p:childTnLst>
                          </p:cTn>
                        </p:par>
                      </p:childTnLst>
                    </p:cTn>
                  </p:par>
                  <p:par>
                    <p:cTn id="38" fill="hold">
                      <p:stCondLst>
                        <p:cond delay="indefinite"/>
                      </p:stCondLst>
                      <p:childTnLst>
                        <p:par>
                          <p:cTn id="39" fill="hold">
                            <p:stCondLst>
                              <p:cond delay="0"/>
                            </p:stCondLst>
                            <p:childTnLst>
                              <p:par>
                                <p:cTn id="40" presetID="43" presetClass="entr" presetSubtype="0" fill="hold" grpId="0" nodeType="clickEffect">
                                  <p:stCondLst>
                                    <p:cond delay="0"/>
                                  </p:stCondLst>
                                  <p:childTnLst>
                                    <p:set>
                                      <p:cBhvr>
                                        <p:cTn id="41" dur="1" fill="hold">
                                          <p:stCondLst>
                                            <p:cond delay="0"/>
                                          </p:stCondLst>
                                        </p:cTn>
                                        <p:tgtEl>
                                          <p:spTgt spid="2"/>
                                        </p:tgtEl>
                                        <p:attrNameLst>
                                          <p:attrName>style.visibility</p:attrName>
                                        </p:attrNameLst>
                                      </p:cBhvr>
                                      <p:to>
                                        <p:strVal val="visible"/>
                                      </p:to>
                                    </p:set>
                                    <p:animEffect transition="in" filter="fade">
                                      <p:cBhvr>
                                        <p:cTn id="42" dur="100"/>
                                        <p:tgtEl>
                                          <p:spTgt spid="2"/>
                                        </p:tgtEl>
                                      </p:cBhvr>
                                    </p:animEffect>
                                    <p:anim calcmode="lin" valueType="num">
                                      <p:cBhvr>
                                        <p:cTn id="43" dur="400" fill="hold"/>
                                        <p:tgtEl>
                                          <p:spTgt spid="2"/>
                                        </p:tgtEl>
                                        <p:attrNameLst>
                                          <p:attrName>ppt_x</p:attrName>
                                        </p:attrNameLst>
                                      </p:cBhvr>
                                      <p:tavLst>
                                        <p:tav tm="0">
                                          <p:val>
                                            <p:strVal val="#ppt_x"/>
                                          </p:val>
                                        </p:tav>
                                        <p:tav tm="100000">
                                          <p:val>
                                            <p:strVal val="#ppt_x"/>
                                          </p:val>
                                        </p:tav>
                                      </p:tavLst>
                                    </p:anim>
                                    <p:anim calcmode="lin" valueType="num">
                                      <p:cBhvr>
                                        <p:cTn id="44" dur="400" fill="hold"/>
                                        <p:tgtEl>
                                          <p:spTgt spid="2"/>
                                        </p:tgtEl>
                                        <p:attrNameLst>
                                          <p:attrName>ppt_y</p:attrName>
                                        </p:attrNameLst>
                                      </p:cBhvr>
                                      <p:tavLst>
                                        <p:tav tm="0">
                                          <p:val>
                                            <p:strVal val="#ppt_y+0.31"/>
                                          </p:val>
                                        </p:tav>
                                        <p:tav tm="100000">
                                          <p:val>
                                            <p:strVal val="#ppt_y+0.31"/>
                                          </p:val>
                                        </p:tav>
                                      </p:tavLst>
                                    </p:anim>
                                    <p:anim calcmode="lin" valueType="num">
                                      <p:cBhvr>
                                        <p:cTn id="45" dur="600" decel="50000" fill="hold">
                                          <p:stCondLst>
                                            <p:cond delay="400"/>
                                          </p:stCondLst>
                                        </p:cTn>
                                        <p:tgtEl>
                                          <p:spTgt spid="2"/>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46" dur="600" decel="50000" fill="hold">
                                          <p:stCondLst>
                                            <p:cond delay="400"/>
                                          </p:stCondLst>
                                        </p:cTn>
                                        <p:tgtEl>
                                          <p:spTgt spid="2"/>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7" grpId="0" build="p"/>
      <p:bldP spid="2" grpId="0" animBg="1"/>
      <p:bldP spid="5" grpId="0" animBg="1"/>
      <p:bldP spid="5" grpId="1" animBg="1"/>
      <p:bldP spid="6" grpId="0" bldLvl="0" animBg="1"/>
      <p:bldP spid="6" grpId="1" animBg="1"/>
      <p:bldP spid="7" grpId="0"/>
      <p:bldP spid="7" grpId="1"/>
    </p:bld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7" name="Rectangle 17"/>
          <p:cNvSpPr>
            <a:spLocks noChangeArrowheads="1"/>
          </p:cNvSpPr>
          <p:nvPr/>
        </p:nvSpPr>
        <p:spPr bwMode="gray">
          <a:xfrm>
            <a:off x="8180021" y="2001838"/>
            <a:ext cx="975459"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p>
            <a:pPr algn="ctr"/>
            <a:r>
              <a:rPr lang="en-US" sz="1800" b="1">
                <a:solidFill>
                  <a:srgbClr val="FFFFFF"/>
                </a:solidFill>
                <a:latin typeface="Arial" charset="0"/>
                <a:cs typeface="Arial" charset="0"/>
              </a:rPr>
              <a:t>Text in </a:t>
            </a:r>
          </a:p>
          <a:p>
            <a:pPr algn="ctr"/>
            <a:r>
              <a:rPr lang="en-US" sz="1800" b="1">
                <a:solidFill>
                  <a:srgbClr val="FFFFFF"/>
                </a:solidFill>
                <a:latin typeface="Arial" charset="0"/>
                <a:cs typeface="Arial" charset="0"/>
              </a:rPr>
              <a:t>here</a:t>
            </a:r>
          </a:p>
        </p:txBody>
      </p:sp>
      <p:sp>
        <p:nvSpPr>
          <p:cNvPr id="69650" name="AutoShape 18"/>
          <p:cNvSpPr>
            <a:spLocks noChangeArrowheads="1"/>
          </p:cNvSpPr>
          <p:nvPr/>
        </p:nvSpPr>
        <p:spPr bwMode="ltGray">
          <a:xfrm>
            <a:off x="635001" y="1184276"/>
            <a:ext cx="6883400" cy="1007636"/>
          </a:xfrm>
          <a:prstGeom prst="roundRect">
            <a:avLst>
              <a:gd name="adj" fmla="val 16667"/>
            </a:avLst>
          </a:prstGeom>
          <a:solidFill>
            <a:srgbClr val="FFFF66"/>
          </a:solidFill>
          <a:ln w="57150" algn="ctr">
            <a:solidFill>
              <a:schemeClr val="bg2"/>
            </a:solidFill>
            <a:round/>
            <a:headEnd/>
            <a:tailEnd/>
          </a:ln>
        </p:spPr>
        <p:txBody>
          <a:bodyPr wrap="none" anchor="ctr"/>
          <a:lstStyle/>
          <a:p>
            <a:endParaRPr lang="vi-VN"/>
          </a:p>
        </p:txBody>
      </p:sp>
      <p:sp>
        <p:nvSpPr>
          <p:cNvPr id="69676" name="Rectangle 44"/>
          <p:cNvSpPr>
            <a:spLocks noChangeArrowheads="1"/>
          </p:cNvSpPr>
          <p:nvPr/>
        </p:nvSpPr>
        <p:spPr bwMode="auto">
          <a:xfrm>
            <a:off x="1104901" y="1237804"/>
            <a:ext cx="6413500" cy="954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r>
              <a:rPr lang="en-US" sz="2800" b="1" dirty="0" smtClean="0"/>
              <a:t>4. </a:t>
            </a:r>
            <a:r>
              <a:rPr lang="en-US" sz="2800" b="1" dirty="0" err="1" smtClean="0"/>
              <a:t>Từ</a:t>
            </a:r>
            <a:r>
              <a:rPr lang="en-US" sz="2800" b="1" dirty="0" smtClean="0"/>
              <a:t> </a:t>
            </a:r>
            <a:r>
              <a:rPr lang="en-US" sz="2800" b="1" dirty="0" err="1"/>
              <a:t>ngữ</a:t>
            </a:r>
            <a:r>
              <a:rPr lang="en-US" sz="2800" b="1" dirty="0"/>
              <a:t>, </a:t>
            </a:r>
            <a:r>
              <a:rPr lang="en-US" sz="2800" b="1" dirty="0" err="1"/>
              <a:t>thủ</a:t>
            </a:r>
            <a:r>
              <a:rPr lang="en-US" sz="2800" b="1" dirty="0"/>
              <a:t> </a:t>
            </a:r>
            <a:r>
              <a:rPr lang="en-US" sz="2800" b="1" dirty="0" err="1"/>
              <a:t>pháp</a:t>
            </a:r>
            <a:r>
              <a:rPr lang="en-US" sz="2800" b="1" dirty="0"/>
              <a:t> </a:t>
            </a:r>
            <a:r>
              <a:rPr lang="en-US" sz="2800" b="1" dirty="0" err="1"/>
              <a:t>nghệ</a:t>
            </a:r>
            <a:r>
              <a:rPr lang="en-US" sz="2800" b="1" dirty="0"/>
              <a:t> </a:t>
            </a:r>
            <a:r>
              <a:rPr lang="en-US" sz="2800" b="1" dirty="0" err="1"/>
              <a:t>thuật</a:t>
            </a:r>
            <a:r>
              <a:rPr lang="en-US" sz="2800" b="1" dirty="0"/>
              <a:t>, </a:t>
            </a:r>
            <a:r>
              <a:rPr lang="en-US" sz="2800" b="1" dirty="0" err="1"/>
              <a:t>giọng</a:t>
            </a:r>
            <a:r>
              <a:rPr lang="en-US" sz="2800" b="1" dirty="0"/>
              <a:t> </a:t>
            </a:r>
            <a:r>
              <a:rPr lang="en-US" sz="2800" b="1" dirty="0" err="1"/>
              <a:t>điệu</a:t>
            </a:r>
            <a:r>
              <a:rPr lang="en-US" sz="2800" b="1" dirty="0"/>
              <a:t> </a:t>
            </a:r>
            <a:r>
              <a:rPr lang="en-US" sz="2800" b="1" dirty="0" err="1"/>
              <a:t>tạo</a:t>
            </a:r>
            <a:r>
              <a:rPr lang="en-US" sz="2800" b="1" dirty="0"/>
              <a:t> </a:t>
            </a:r>
            <a:r>
              <a:rPr lang="en-US" sz="2800" b="1" dirty="0" err="1"/>
              <a:t>tác</a:t>
            </a:r>
            <a:r>
              <a:rPr lang="en-US" sz="2800" b="1" dirty="0"/>
              <a:t> </a:t>
            </a:r>
            <a:r>
              <a:rPr lang="en-US" sz="2800" b="1" dirty="0" err="1"/>
              <a:t>dụng</a:t>
            </a:r>
            <a:r>
              <a:rPr lang="en-US" sz="2800" b="1" dirty="0"/>
              <a:t> </a:t>
            </a:r>
            <a:r>
              <a:rPr lang="en-US" sz="2800" b="1" dirty="0" err="1"/>
              <a:t>biểu</a:t>
            </a:r>
            <a:r>
              <a:rPr lang="en-US" sz="2800" b="1" dirty="0"/>
              <a:t> </a:t>
            </a:r>
            <a:r>
              <a:rPr lang="en-US" sz="2800" b="1" dirty="0" err="1" smtClean="0"/>
              <a:t>cảm</a:t>
            </a:r>
            <a:endParaRPr lang="en-US" sz="2800" b="1" i="1" dirty="0"/>
          </a:p>
        </p:txBody>
      </p:sp>
      <p:sp>
        <p:nvSpPr>
          <p:cNvPr id="25" name="Rectangle 2"/>
          <p:cNvSpPr txBox="1">
            <a:spLocks noChangeArrowheads="1"/>
          </p:cNvSpPr>
          <p:nvPr/>
        </p:nvSpPr>
        <p:spPr bwMode="gray">
          <a:xfrm>
            <a:off x="508000" y="147638"/>
            <a:ext cx="8636000" cy="868362"/>
          </a:xfrm>
          <a:prstGeom prst="rect">
            <a:avLst/>
          </a:prstGeom>
          <a:noFill/>
          <a:ln w="9525">
            <a:noFill/>
            <a:miter lim="800000"/>
            <a:headEnd/>
            <a:tailEnd/>
          </a:ln>
        </p:spPr>
        <p:txBody>
          <a:bodyPr anchor="ctr"/>
          <a:lstStyle/>
          <a:p>
            <a:pPr>
              <a:defRPr/>
            </a:pPr>
            <a:r>
              <a:rPr lang="en-US" sz="3600" b="1" kern="0" dirty="0">
                <a:solidFill>
                  <a:srgbClr val="FFFFFF"/>
                </a:solidFill>
                <a:ea typeface="+mj-ea"/>
                <a:cs typeface="+mj-cs"/>
              </a:rPr>
              <a:t>2. </a:t>
            </a:r>
            <a:r>
              <a:rPr lang="en-US" sz="3600" b="1" kern="0" dirty="0" err="1">
                <a:solidFill>
                  <a:srgbClr val="FFFFFF"/>
                </a:solidFill>
                <a:ea typeface="+mj-ea"/>
                <a:cs typeface="+mj-cs"/>
              </a:rPr>
              <a:t>Phân</a:t>
            </a:r>
            <a:r>
              <a:rPr lang="en-US" sz="3600" b="1" kern="0" dirty="0">
                <a:solidFill>
                  <a:srgbClr val="FFFFFF"/>
                </a:solidFill>
                <a:ea typeface="+mj-ea"/>
                <a:cs typeface="+mj-cs"/>
              </a:rPr>
              <a:t> </a:t>
            </a:r>
            <a:r>
              <a:rPr lang="en-US" sz="3600" b="1" kern="0" dirty="0" err="1">
                <a:solidFill>
                  <a:srgbClr val="FFFFFF"/>
                </a:solidFill>
                <a:ea typeface="+mj-ea"/>
                <a:cs typeface="+mj-cs"/>
              </a:rPr>
              <a:t>tích</a:t>
            </a:r>
            <a:endParaRPr lang="en-US" sz="3600" b="1" kern="0" dirty="0">
              <a:solidFill>
                <a:srgbClr val="FFFFFF"/>
              </a:solidFill>
              <a:ea typeface="+mj-ea"/>
              <a:cs typeface="+mj-cs"/>
            </a:endParaRPr>
          </a:p>
        </p:txBody>
      </p:sp>
      <p:sp>
        <p:nvSpPr>
          <p:cNvPr id="32" name="Freeform 3"/>
          <p:cNvSpPr>
            <a:spLocks/>
          </p:cNvSpPr>
          <p:nvPr/>
        </p:nvSpPr>
        <p:spPr bwMode="auto">
          <a:xfrm>
            <a:off x="1893557" y="71677"/>
            <a:ext cx="10315903" cy="684643"/>
          </a:xfrm>
          <a:custGeom>
            <a:avLst/>
            <a:gdLst>
              <a:gd name="T0" fmla="+- 0 3326 3326"/>
              <a:gd name="T1" fmla="*/ T0 w 7474"/>
              <a:gd name="T2" fmla="+- 0 2203 761"/>
              <a:gd name="T3" fmla="*/ 2203 h 1443"/>
              <a:gd name="T4" fmla="+- 0 3485 3326"/>
              <a:gd name="T5" fmla="*/ T4 w 7474"/>
              <a:gd name="T6" fmla="+- 0 761 761"/>
              <a:gd name="T7" fmla="*/ 761 h 1443"/>
              <a:gd name="T8" fmla="+- 0 10800 3326"/>
              <a:gd name="T9" fmla="*/ T8 w 7474"/>
              <a:gd name="T10" fmla="+- 0 761 761"/>
              <a:gd name="T11" fmla="*/ 761 h 1443"/>
              <a:gd name="T12" fmla="+- 0 10800 3326"/>
              <a:gd name="T13" fmla="*/ T12 w 7474"/>
              <a:gd name="T14" fmla="+- 0 2191 761"/>
              <a:gd name="T15" fmla="*/ 2191 h 1443"/>
              <a:gd name="T16" fmla="+- 0 3326 3326"/>
              <a:gd name="T17" fmla="*/ T16 w 7474"/>
              <a:gd name="T18" fmla="+- 0 2203 761"/>
              <a:gd name="T19" fmla="*/ 2203 h 1443"/>
            </a:gdLst>
            <a:ahLst/>
            <a:cxnLst>
              <a:cxn ang="0">
                <a:pos x="T1" y="T3"/>
              </a:cxn>
              <a:cxn ang="0">
                <a:pos x="T5" y="T7"/>
              </a:cxn>
              <a:cxn ang="0">
                <a:pos x="T9" y="T11"/>
              </a:cxn>
              <a:cxn ang="0">
                <a:pos x="T13" y="T15"/>
              </a:cxn>
              <a:cxn ang="0">
                <a:pos x="T17" y="T19"/>
              </a:cxn>
            </a:cxnLst>
            <a:rect l="0" t="0" r="r" b="b"/>
            <a:pathLst>
              <a:path w="7474" h="1443">
                <a:moveTo>
                  <a:pt x="0" y="1442"/>
                </a:moveTo>
                <a:lnTo>
                  <a:pt x="159" y="0"/>
                </a:lnTo>
                <a:lnTo>
                  <a:pt x="7474" y="0"/>
                </a:lnTo>
                <a:lnTo>
                  <a:pt x="7474" y="1430"/>
                </a:lnTo>
                <a:lnTo>
                  <a:pt x="0" y="1442"/>
                </a:lnTo>
                <a:close/>
              </a:path>
            </a:pathLst>
          </a:custGeom>
          <a:solidFill>
            <a:srgbClr val="FBFBE1"/>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33" name="Group 32"/>
          <p:cNvGrpSpPr/>
          <p:nvPr/>
        </p:nvGrpSpPr>
        <p:grpSpPr>
          <a:xfrm>
            <a:off x="1608530" y="53231"/>
            <a:ext cx="538945" cy="821412"/>
            <a:chOff x="908603" y="80216"/>
            <a:chExt cx="538945" cy="676514"/>
          </a:xfrm>
        </p:grpSpPr>
        <p:sp>
          <p:nvSpPr>
            <p:cNvPr id="34" name="Freeform 4"/>
            <p:cNvSpPr>
              <a:spLocks/>
            </p:cNvSpPr>
            <p:nvPr/>
          </p:nvSpPr>
          <p:spPr bwMode="auto">
            <a:xfrm>
              <a:off x="1136046" y="80216"/>
              <a:ext cx="311502" cy="676514"/>
            </a:xfrm>
            <a:custGeom>
              <a:avLst/>
              <a:gdLst>
                <a:gd name="T0" fmla="+- 0 3055 3055"/>
                <a:gd name="T1" fmla="*/ T0 w 430"/>
                <a:gd name="T2" fmla="+- 0 2450 761"/>
                <a:gd name="T3" fmla="*/ 2450 h 1690"/>
                <a:gd name="T4" fmla="+- 0 3086 3055"/>
                <a:gd name="T5" fmla="*/ T4 w 430"/>
                <a:gd name="T6" fmla="+- 0 1116 761"/>
                <a:gd name="T7" fmla="*/ 1116 h 1690"/>
                <a:gd name="T8" fmla="+- 0 3485 3055"/>
                <a:gd name="T9" fmla="*/ T8 w 430"/>
                <a:gd name="T10" fmla="+- 0 761 761"/>
                <a:gd name="T11" fmla="*/ 761 h 1690"/>
                <a:gd name="T12" fmla="+- 0 3326 3055"/>
                <a:gd name="T13" fmla="*/ T12 w 430"/>
                <a:gd name="T14" fmla="+- 0 2203 761"/>
                <a:gd name="T15" fmla="*/ 2203 h 1690"/>
                <a:gd name="T16" fmla="+- 0 3055 3055"/>
                <a:gd name="T17" fmla="*/ T16 w 430"/>
                <a:gd name="T18" fmla="+- 0 2450 761"/>
                <a:gd name="T19" fmla="*/ 2450 h 1690"/>
              </a:gdLst>
              <a:ahLst/>
              <a:cxnLst>
                <a:cxn ang="0">
                  <a:pos x="T1" y="T3"/>
                </a:cxn>
                <a:cxn ang="0">
                  <a:pos x="T5" y="T7"/>
                </a:cxn>
                <a:cxn ang="0">
                  <a:pos x="T9" y="T11"/>
                </a:cxn>
                <a:cxn ang="0">
                  <a:pos x="T13" y="T15"/>
                </a:cxn>
                <a:cxn ang="0">
                  <a:pos x="T17" y="T19"/>
                </a:cxn>
              </a:cxnLst>
              <a:rect l="0" t="0" r="r" b="b"/>
              <a:pathLst>
                <a:path w="430" h="1690">
                  <a:moveTo>
                    <a:pt x="0" y="1689"/>
                  </a:moveTo>
                  <a:lnTo>
                    <a:pt x="31" y="355"/>
                  </a:lnTo>
                  <a:lnTo>
                    <a:pt x="430" y="0"/>
                  </a:lnTo>
                  <a:lnTo>
                    <a:pt x="271" y="1442"/>
                  </a:lnTo>
                  <a:lnTo>
                    <a:pt x="0" y="1689"/>
                  </a:lnTo>
                  <a:close/>
                </a:path>
              </a:pathLst>
            </a:custGeom>
            <a:solidFill>
              <a:srgbClr val="FBB6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 name="Freeform 5"/>
            <p:cNvSpPr>
              <a:spLocks/>
            </p:cNvSpPr>
            <p:nvPr/>
          </p:nvSpPr>
          <p:spPr bwMode="auto">
            <a:xfrm>
              <a:off x="908603" y="80216"/>
              <a:ext cx="258983" cy="676514"/>
            </a:xfrm>
            <a:custGeom>
              <a:avLst/>
              <a:gdLst>
                <a:gd name="T0" fmla="+- 0 3055 2731"/>
                <a:gd name="T1" fmla="*/ T0 w 356"/>
                <a:gd name="T2" fmla="+- 0 2450 761"/>
                <a:gd name="T3" fmla="*/ 2450 h 1690"/>
                <a:gd name="T4" fmla="+- 0 2798 2731"/>
                <a:gd name="T5" fmla="*/ T4 w 356"/>
                <a:gd name="T6" fmla="+- 0 2203 761"/>
                <a:gd name="T7" fmla="*/ 2203 h 1690"/>
                <a:gd name="T8" fmla="+- 0 2731 2731"/>
                <a:gd name="T9" fmla="*/ T8 w 356"/>
                <a:gd name="T10" fmla="+- 0 761 761"/>
                <a:gd name="T11" fmla="*/ 761 h 1690"/>
                <a:gd name="T12" fmla="+- 0 3086 2731"/>
                <a:gd name="T13" fmla="*/ T12 w 356"/>
                <a:gd name="T14" fmla="+- 0 1116 761"/>
                <a:gd name="T15" fmla="*/ 1116 h 1690"/>
                <a:gd name="T16" fmla="+- 0 3055 2731"/>
                <a:gd name="T17" fmla="*/ T16 w 356"/>
                <a:gd name="T18" fmla="+- 0 2450 761"/>
                <a:gd name="T19" fmla="*/ 2450 h 1690"/>
              </a:gdLst>
              <a:ahLst/>
              <a:cxnLst>
                <a:cxn ang="0">
                  <a:pos x="T1" y="T3"/>
                </a:cxn>
                <a:cxn ang="0">
                  <a:pos x="T5" y="T7"/>
                </a:cxn>
                <a:cxn ang="0">
                  <a:pos x="T9" y="T11"/>
                </a:cxn>
                <a:cxn ang="0">
                  <a:pos x="T13" y="T15"/>
                </a:cxn>
                <a:cxn ang="0">
                  <a:pos x="T17" y="T19"/>
                </a:cxn>
              </a:cxnLst>
              <a:rect l="0" t="0" r="r" b="b"/>
              <a:pathLst>
                <a:path w="356" h="1690">
                  <a:moveTo>
                    <a:pt x="324" y="1689"/>
                  </a:moveTo>
                  <a:lnTo>
                    <a:pt x="67" y="1442"/>
                  </a:lnTo>
                  <a:lnTo>
                    <a:pt x="0" y="0"/>
                  </a:lnTo>
                  <a:lnTo>
                    <a:pt x="355" y="355"/>
                  </a:lnTo>
                  <a:lnTo>
                    <a:pt x="324" y="1689"/>
                  </a:lnTo>
                  <a:close/>
                </a:path>
              </a:pathLst>
            </a:custGeom>
            <a:solidFill>
              <a:srgbClr val="DB6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36" name="Freeform 6"/>
          <p:cNvSpPr>
            <a:spLocks/>
          </p:cNvSpPr>
          <p:nvPr/>
        </p:nvSpPr>
        <p:spPr bwMode="auto">
          <a:xfrm>
            <a:off x="889114" y="71678"/>
            <a:ext cx="772509" cy="684642"/>
          </a:xfrm>
          <a:custGeom>
            <a:avLst/>
            <a:gdLst>
              <a:gd name="T0" fmla="+- 0 2798 1553"/>
              <a:gd name="T1" fmla="*/ T0 w 1246"/>
              <a:gd name="T2" fmla="+- 0 2203 761"/>
              <a:gd name="T3" fmla="*/ 2203 h 1443"/>
              <a:gd name="T4" fmla="+- 0 1553 1553"/>
              <a:gd name="T5" fmla="*/ T4 w 1246"/>
              <a:gd name="T6" fmla="+- 0 2203 761"/>
              <a:gd name="T7" fmla="*/ 2203 h 1443"/>
              <a:gd name="T8" fmla="+- 0 1553 1553"/>
              <a:gd name="T9" fmla="*/ T8 w 1246"/>
              <a:gd name="T10" fmla="+- 0 761 761"/>
              <a:gd name="T11" fmla="*/ 761 h 1443"/>
              <a:gd name="T12" fmla="+- 0 2731 1553"/>
              <a:gd name="T13" fmla="*/ T12 w 1246"/>
              <a:gd name="T14" fmla="+- 0 761 761"/>
              <a:gd name="T15" fmla="*/ 761 h 1443"/>
              <a:gd name="T16" fmla="+- 0 2798 1553"/>
              <a:gd name="T17" fmla="*/ T16 w 1246"/>
              <a:gd name="T18" fmla="+- 0 2203 761"/>
              <a:gd name="T19" fmla="*/ 2203 h 1443"/>
            </a:gdLst>
            <a:ahLst/>
            <a:cxnLst>
              <a:cxn ang="0">
                <a:pos x="T1" y="T3"/>
              </a:cxn>
              <a:cxn ang="0">
                <a:pos x="T5" y="T7"/>
              </a:cxn>
              <a:cxn ang="0">
                <a:pos x="T9" y="T11"/>
              </a:cxn>
              <a:cxn ang="0">
                <a:pos x="T13" y="T15"/>
              </a:cxn>
              <a:cxn ang="0">
                <a:pos x="T17" y="T19"/>
              </a:cxn>
            </a:cxnLst>
            <a:rect l="0" t="0" r="r" b="b"/>
            <a:pathLst>
              <a:path w="1246" h="1443">
                <a:moveTo>
                  <a:pt x="1245" y="1442"/>
                </a:moveTo>
                <a:lnTo>
                  <a:pt x="0" y="1442"/>
                </a:lnTo>
                <a:lnTo>
                  <a:pt x="0" y="0"/>
                </a:lnTo>
                <a:lnTo>
                  <a:pt x="1178" y="0"/>
                </a:lnTo>
                <a:lnTo>
                  <a:pt x="1245" y="1442"/>
                </a:lnTo>
                <a:close/>
              </a:path>
            </a:pathLst>
          </a:custGeom>
          <a:solidFill>
            <a:srgbClr val="F4832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7" name="Rectangle 36"/>
          <p:cNvSpPr/>
          <p:nvPr/>
        </p:nvSpPr>
        <p:spPr>
          <a:xfrm>
            <a:off x="889114" y="88180"/>
            <a:ext cx="719416" cy="58064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smtClean="0">
                <a:latin typeface="Times New Roman" panose="02020603050405020304" pitchFamily="18" charset="0"/>
                <a:cs typeface="Times New Roman" panose="02020603050405020304" pitchFamily="18" charset="0"/>
              </a:rPr>
              <a:t>LỚP</a:t>
            </a:r>
          </a:p>
          <a:p>
            <a:pPr algn="ctr"/>
            <a:r>
              <a:rPr lang="en-US" b="1" dirty="0" smtClean="0">
                <a:latin typeface="Times New Roman" panose="02020603050405020304" pitchFamily="18" charset="0"/>
                <a:cs typeface="Times New Roman" panose="02020603050405020304" pitchFamily="18" charset="0"/>
              </a:rPr>
              <a:t>10</a:t>
            </a:r>
            <a:endParaRPr lang="en-US" b="1" dirty="0">
              <a:latin typeface="Times New Roman" panose="02020603050405020304" pitchFamily="18" charset="0"/>
              <a:cs typeface="Times New Roman" panose="02020603050405020304" pitchFamily="18" charset="0"/>
            </a:endParaRPr>
          </a:p>
        </p:txBody>
      </p:sp>
      <p:sp>
        <p:nvSpPr>
          <p:cNvPr id="38" name="Rounded Rectangle 37"/>
          <p:cNvSpPr/>
          <p:nvPr/>
        </p:nvSpPr>
        <p:spPr>
          <a:xfrm>
            <a:off x="94594" y="71678"/>
            <a:ext cx="747224" cy="684642"/>
          </a:xfrm>
          <a:prstGeom prst="roundRect">
            <a:avLst/>
          </a:prstGeom>
          <a:solidFill>
            <a:schemeClr val="accent6">
              <a:lumMod val="75000"/>
            </a:schemeClr>
          </a:solidFill>
          <a:ln>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700" b="1" dirty="0" smtClean="0">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NGỮ VĂN</a:t>
            </a:r>
            <a:endParaRPr lang="en-US" sz="1700" b="1" dirty="0">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endParaRPr>
          </a:p>
        </p:txBody>
      </p:sp>
      <p:sp>
        <p:nvSpPr>
          <p:cNvPr id="39" name="Rectangle 38"/>
          <p:cNvSpPr/>
          <p:nvPr/>
        </p:nvSpPr>
        <p:spPr>
          <a:xfrm>
            <a:off x="2147475" y="131928"/>
            <a:ext cx="10044525" cy="56414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b="1" dirty="0" smtClean="0">
                <a:solidFill>
                  <a:srgbClr val="C00000"/>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BÀI 7. ANH HÙNG VÀ NGHỆ SĨ (VĂN BẢN NGHỊ LUẬN)</a:t>
            </a:r>
            <a:endParaRPr lang="en-US" sz="2800" b="1" dirty="0">
              <a:solidFill>
                <a:srgbClr val="C00000"/>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endParaRPr>
          </a:p>
        </p:txBody>
      </p:sp>
      <p:sp>
        <p:nvSpPr>
          <p:cNvPr id="31" name="圆角矩形 13"/>
          <p:cNvSpPr/>
          <p:nvPr>
            <p:custDataLst>
              <p:tags r:id="rId1"/>
            </p:custDataLst>
          </p:nvPr>
        </p:nvSpPr>
        <p:spPr>
          <a:xfrm>
            <a:off x="328506" y="2511697"/>
            <a:ext cx="10735870" cy="971069"/>
          </a:xfrm>
          <a:prstGeom prst="roundRect">
            <a:avLst>
              <a:gd name="adj" fmla="val 50000"/>
            </a:avLst>
          </a:prstGeom>
          <a:solidFill>
            <a:schemeClr val="accent5">
              <a:lumMod val="20000"/>
              <a:lumOff val="80000"/>
            </a:schemeClr>
          </a:solidFill>
          <a:ln/>
        </p:spPr>
        <p:style>
          <a:lnRef idx="1">
            <a:schemeClr val="accent2"/>
          </a:lnRef>
          <a:fillRef idx="2">
            <a:schemeClr val="accent2"/>
          </a:fillRef>
          <a:effectRef idx="1">
            <a:schemeClr val="accent2"/>
          </a:effectRef>
          <a:fontRef idx="minor">
            <a:schemeClr val="dk1"/>
          </a:fontRef>
        </p:style>
        <p:txBody>
          <a:bodyPr wrap="square" lIns="720000" tIns="0" bIns="0" anchor="ctr">
            <a:normAutofit/>
          </a:bodyPr>
          <a:lstStyle/>
          <a:p>
            <a:pPr>
              <a:lnSpc>
                <a:spcPct val="120000"/>
              </a:lnSpc>
            </a:pPr>
            <a:endParaRPr lang="zh-CN" altLang="en-US" sz="1400" b="1" dirty="0">
              <a:solidFill>
                <a:schemeClr val="bg1"/>
              </a:solidFill>
              <a:latin typeface="Arial" panose="020B0604020202020204" pitchFamily="34" charset="0"/>
              <a:ea typeface="Microsoft YaHei" panose="020B0503020204020204" charset="-122"/>
              <a:cs typeface="Arial" panose="020B0604020202020204" pitchFamily="34" charset="0"/>
            </a:endParaRPr>
          </a:p>
        </p:txBody>
      </p:sp>
      <p:sp>
        <p:nvSpPr>
          <p:cNvPr id="42" name="椭圆 11"/>
          <p:cNvSpPr/>
          <p:nvPr>
            <p:custDataLst>
              <p:tags r:id="rId2"/>
            </p:custDataLst>
          </p:nvPr>
        </p:nvSpPr>
        <p:spPr bwMode="auto">
          <a:xfrm>
            <a:off x="480467" y="2609432"/>
            <a:ext cx="686752" cy="590068"/>
          </a:xfrm>
          <a:prstGeom prst="ellipse">
            <a:avLst/>
          </a:prstGeom>
          <a:solidFill>
            <a:schemeClr val="accent5">
              <a:lumMod val="60000"/>
              <a:lumOff val="40000"/>
            </a:schemeClr>
          </a:solidFill>
          <a:ln w="19050">
            <a:solidFill>
              <a:schemeClr val="bg1">
                <a:alpha val="40000"/>
              </a:schemeClr>
            </a:solidFill>
            <a:round/>
          </a:ln>
        </p:spPr>
        <p:txBody>
          <a:bodyPr vert="horz" wrap="square" lIns="91440" tIns="0" rIns="91440" bIns="0" anchor="t" anchorCtr="1" compatLnSpc="1">
            <a:noAutofit/>
          </a:bodyPr>
          <a:lstStyle/>
          <a:p>
            <a:pPr algn="ctr">
              <a:lnSpc>
                <a:spcPct val="120000"/>
              </a:lnSpc>
            </a:pPr>
            <a:r>
              <a:rPr lang="en-US" altLang="zh-CN" sz="2000" b="1" dirty="0" smtClean="0">
                <a:latin typeface="Arial" panose="020B0604020202020204" pitchFamily="34" charset="0"/>
                <a:ea typeface="Microsoft YaHei" panose="020B0503020204020204" charset="-122"/>
                <a:cs typeface="Arial" panose="020B0604020202020204" pitchFamily="34" charset="0"/>
              </a:rPr>
              <a:t>10</a:t>
            </a:r>
            <a:endParaRPr lang="en-US" altLang="zh-CN" sz="2000" b="1" dirty="0">
              <a:latin typeface="Arial" panose="020B0604020202020204" pitchFamily="34" charset="0"/>
              <a:ea typeface="Microsoft YaHei" panose="020B0503020204020204" charset="-122"/>
              <a:cs typeface="Arial" panose="020B0604020202020204" pitchFamily="34" charset="0"/>
            </a:endParaRPr>
          </a:p>
        </p:txBody>
      </p:sp>
      <p:sp>
        <p:nvSpPr>
          <p:cNvPr id="43" name="文本框 12"/>
          <p:cNvSpPr txBox="1"/>
          <p:nvPr>
            <p:custDataLst>
              <p:tags r:id="rId3"/>
            </p:custDataLst>
          </p:nvPr>
        </p:nvSpPr>
        <p:spPr>
          <a:xfrm>
            <a:off x="1380626" y="2642565"/>
            <a:ext cx="9359900" cy="709335"/>
          </a:xfrm>
          <a:prstGeom prst="rect">
            <a:avLst/>
          </a:prstGeom>
          <a:noFill/>
        </p:spPr>
        <p:txBody>
          <a:bodyPr wrap="square" lIns="90000" rIns="90000" rtlCol="0">
            <a:noAutofit/>
          </a:bodyPr>
          <a:lstStyle/>
          <a:p>
            <a:pPr>
              <a:lnSpc>
                <a:spcPct val="120000"/>
              </a:lnSpc>
            </a:pPr>
            <a:r>
              <a:rPr lang="en-US" sz="2800" b="1" i="1" dirty="0" err="1"/>
              <a:t>Các</a:t>
            </a:r>
            <a:r>
              <a:rPr lang="en-US" sz="2800" b="1" i="1" dirty="0"/>
              <a:t> </a:t>
            </a:r>
            <a:r>
              <a:rPr lang="en-US" sz="2800" b="1" i="1" dirty="0" err="1"/>
              <a:t>thủ</a:t>
            </a:r>
            <a:r>
              <a:rPr lang="en-US" sz="2800" b="1" i="1" dirty="0"/>
              <a:t> </a:t>
            </a:r>
            <a:r>
              <a:rPr lang="en-US" sz="2800" b="1" i="1" dirty="0" err="1"/>
              <a:t>pháp</a:t>
            </a:r>
            <a:r>
              <a:rPr lang="en-US" sz="2800" b="1" i="1" dirty="0"/>
              <a:t> </a:t>
            </a:r>
            <a:r>
              <a:rPr lang="en-US" sz="2800" b="1" i="1" dirty="0" err="1"/>
              <a:t>nghệ</a:t>
            </a:r>
            <a:r>
              <a:rPr lang="en-US" sz="2800" b="1" i="1" dirty="0"/>
              <a:t> </a:t>
            </a:r>
            <a:r>
              <a:rPr lang="en-US" sz="2800" b="1" i="1" dirty="0" err="1"/>
              <a:t>thuật</a:t>
            </a:r>
            <a:r>
              <a:rPr lang="en-US" sz="2800" b="1" i="1" dirty="0"/>
              <a:t> </a:t>
            </a:r>
            <a:r>
              <a:rPr lang="en-US" sz="2800" b="1" i="1" dirty="0" err="1"/>
              <a:t>nào</a:t>
            </a:r>
            <a:r>
              <a:rPr lang="en-US" sz="2800" b="1" i="1" dirty="0"/>
              <a:t> </a:t>
            </a:r>
            <a:r>
              <a:rPr lang="en-US" sz="2800" b="1" i="1" dirty="0" err="1"/>
              <a:t>đã</a:t>
            </a:r>
            <a:r>
              <a:rPr lang="en-US" sz="2800" b="1" i="1" dirty="0"/>
              <a:t> </a:t>
            </a:r>
            <a:r>
              <a:rPr lang="en-US" sz="2800" b="1" i="1" dirty="0" err="1"/>
              <a:t>được</a:t>
            </a:r>
            <a:r>
              <a:rPr lang="en-US" sz="2800" b="1" i="1" dirty="0"/>
              <a:t> </a:t>
            </a:r>
            <a:r>
              <a:rPr lang="en-US" sz="2800" b="1" i="1" dirty="0" err="1"/>
              <a:t>sử</a:t>
            </a:r>
            <a:r>
              <a:rPr lang="en-US" sz="2800" b="1" i="1" dirty="0"/>
              <a:t> </a:t>
            </a:r>
            <a:r>
              <a:rPr lang="en-US" sz="2800" b="1" i="1" dirty="0" err="1"/>
              <a:t>dụng</a:t>
            </a:r>
            <a:r>
              <a:rPr lang="en-US" sz="2800" b="1" i="1" dirty="0"/>
              <a:t> </a:t>
            </a:r>
            <a:r>
              <a:rPr lang="en-US" sz="2800" b="1" i="1" dirty="0" err="1"/>
              <a:t>trong</a:t>
            </a:r>
            <a:r>
              <a:rPr lang="en-US" sz="2800" b="1" i="1" dirty="0"/>
              <a:t> </a:t>
            </a:r>
            <a:r>
              <a:rPr lang="en-US" sz="2800" b="1" i="1" dirty="0" err="1"/>
              <a:t>bài</a:t>
            </a:r>
            <a:r>
              <a:rPr lang="en-US" sz="2800" b="1" i="1" dirty="0"/>
              <a:t> </a:t>
            </a:r>
            <a:r>
              <a:rPr lang="en-US" sz="2800" b="1" i="1" dirty="0" err="1"/>
              <a:t>cáo</a:t>
            </a:r>
            <a:r>
              <a:rPr lang="en-US" sz="2800" b="1" i="1" dirty="0"/>
              <a:t>? </a:t>
            </a:r>
            <a:endParaRPr lang="en-US" sz="2800" dirty="0"/>
          </a:p>
        </p:txBody>
      </p:sp>
    </p:spTree>
    <p:extLst>
      <p:ext uri="{BB962C8B-B14F-4D97-AF65-F5344CB8AC3E}">
        <p14:creationId xmlns:p14="http://schemas.microsoft.com/office/powerpoint/2010/main" val="875630941"/>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4" presetClass="entr" presetSubtype="10" fill="hold" nodeType="withEffect">
                                  <p:stCondLst>
                                    <p:cond delay="0"/>
                                  </p:stCondLst>
                                  <p:childTnLst>
                                    <p:set>
                                      <p:cBhvr>
                                        <p:cTn id="6" dur="1" fill="hold">
                                          <p:stCondLst>
                                            <p:cond delay="0"/>
                                          </p:stCondLst>
                                        </p:cTn>
                                        <p:tgtEl>
                                          <p:spTgt spid="69650"/>
                                        </p:tgtEl>
                                        <p:attrNameLst>
                                          <p:attrName>style.visibility</p:attrName>
                                        </p:attrNameLst>
                                      </p:cBhvr>
                                      <p:to>
                                        <p:strVal val="visible"/>
                                      </p:to>
                                    </p:set>
                                    <p:animEffect transition="in" filter="randombar(horizontal)">
                                      <p:cBhvr>
                                        <p:cTn id="7" dur="500"/>
                                        <p:tgtEl>
                                          <p:spTgt spid="69650"/>
                                        </p:tgtEl>
                                      </p:cBhvr>
                                    </p:animEffect>
                                  </p:childTnLst>
                                </p:cTn>
                              </p:par>
                              <p:par>
                                <p:cTn id="8" presetID="14" presetClass="entr" presetSubtype="10" fill="hold" nodeType="withEffect">
                                  <p:stCondLst>
                                    <p:cond delay="0"/>
                                  </p:stCondLst>
                                  <p:childTnLst>
                                    <p:set>
                                      <p:cBhvr>
                                        <p:cTn id="9" dur="1" fill="hold">
                                          <p:stCondLst>
                                            <p:cond delay="0"/>
                                          </p:stCondLst>
                                        </p:cTn>
                                        <p:tgtEl>
                                          <p:spTgt spid="69676"/>
                                        </p:tgtEl>
                                        <p:attrNameLst>
                                          <p:attrName>style.visibility</p:attrName>
                                        </p:attrNameLst>
                                      </p:cBhvr>
                                      <p:to>
                                        <p:strVal val="visible"/>
                                      </p:to>
                                    </p:set>
                                    <p:animEffect transition="in" filter="randombar(horizontal)">
                                      <p:cBhvr>
                                        <p:cTn id="10" dur="500"/>
                                        <p:tgtEl>
                                          <p:spTgt spid="69676"/>
                                        </p:tgtEl>
                                      </p:cBhvr>
                                    </p:animEffect>
                                  </p:childTnLst>
                                </p:cTn>
                              </p:par>
                            </p:childTnLst>
                          </p:cTn>
                        </p:par>
                      </p:childTnLst>
                    </p:cTn>
                  </p:par>
                  <p:par>
                    <p:cTn id="11" fill="hold">
                      <p:stCondLst>
                        <p:cond delay="indefinite"/>
                      </p:stCondLst>
                      <p:childTnLst>
                        <p:par>
                          <p:cTn id="12" fill="hold">
                            <p:stCondLst>
                              <p:cond delay="0"/>
                            </p:stCondLst>
                            <p:childTnLst>
                              <p:par>
                                <p:cTn id="13" presetID="6" presetClass="entr" presetSubtype="16" fill="hold" grpId="2" nodeType="clickEffect">
                                  <p:stCondLst>
                                    <p:cond delay="0"/>
                                  </p:stCondLst>
                                  <p:childTnLst>
                                    <p:set>
                                      <p:cBhvr>
                                        <p:cTn id="14" dur="1" fill="hold">
                                          <p:stCondLst>
                                            <p:cond delay="0"/>
                                          </p:stCondLst>
                                        </p:cTn>
                                        <p:tgtEl>
                                          <p:spTgt spid="43"/>
                                        </p:tgtEl>
                                        <p:attrNameLst>
                                          <p:attrName>style.visibility</p:attrName>
                                        </p:attrNameLst>
                                      </p:cBhvr>
                                      <p:to>
                                        <p:strVal val="visible"/>
                                      </p:to>
                                    </p:set>
                                    <p:animEffect transition="in" filter="circle(in)">
                                      <p:cBhvr>
                                        <p:cTn id="15" dur="2000"/>
                                        <p:tgtEl>
                                          <p:spTgt spid="43"/>
                                        </p:tgtEl>
                                      </p:cBhvr>
                                    </p:animEffect>
                                  </p:childTnLst>
                                </p:cTn>
                              </p:par>
                              <p:par>
                                <p:cTn id="16" presetID="6" presetClass="entr" presetSubtype="16" fill="hold" grpId="2" nodeType="withEffect">
                                  <p:stCondLst>
                                    <p:cond delay="0"/>
                                  </p:stCondLst>
                                  <p:childTnLst>
                                    <p:set>
                                      <p:cBhvr>
                                        <p:cTn id="17" dur="1" fill="hold">
                                          <p:stCondLst>
                                            <p:cond delay="0"/>
                                          </p:stCondLst>
                                        </p:cTn>
                                        <p:tgtEl>
                                          <p:spTgt spid="42"/>
                                        </p:tgtEl>
                                        <p:attrNameLst>
                                          <p:attrName>style.visibility</p:attrName>
                                        </p:attrNameLst>
                                      </p:cBhvr>
                                      <p:to>
                                        <p:strVal val="visible"/>
                                      </p:to>
                                    </p:set>
                                    <p:animEffect transition="in" filter="circle(in)">
                                      <p:cBhvr>
                                        <p:cTn id="18" dur="2000"/>
                                        <p:tgtEl>
                                          <p:spTgt spid="42"/>
                                        </p:tgtEl>
                                      </p:cBhvr>
                                    </p:animEffect>
                                  </p:childTnLst>
                                </p:cTn>
                              </p:par>
                              <p:par>
                                <p:cTn id="19" presetID="6" presetClass="entr" presetSubtype="16" fill="hold" grpId="2" nodeType="withEffect">
                                  <p:stCondLst>
                                    <p:cond delay="0"/>
                                  </p:stCondLst>
                                  <p:childTnLst>
                                    <p:set>
                                      <p:cBhvr>
                                        <p:cTn id="20" dur="1" fill="hold">
                                          <p:stCondLst>
                                            <p:cond delay="0"/>
                                          </p:stCondLst>
                                        </p:cTn>
                                        <p:tgtEl>
                                          <p:spTgt spid="31"/>
                                        </p:tgtEl>
                                        <p:attrNameLst>
                                          <p:attrName>style.visibility</p:attrName>
                                        </p:attrNameLst>
                                      </p:cBhvr>
                                      <p:to>
                                        <p:strVal val="visible"/>
                                      </p:to>
                                    </p:set>
                                    <p:animEffect transition="in" filter="circle(in)">
                                      <p:cBhvr>
                                        <p:cTn id="21" dur="2000"/>
                                        <p:tgtEl>
                                          <p:spTgt spid="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1" animBg="1"/>
      <p:bldP spid="31" grpId="2" animBg="1"/>
      <p:bldP spid="42" grpId="1" animBg="1"/>
      <p:bldP spid="42" grpId="2" animBg="1"/>
      <p:bldP spid="43" grpId="1"/>
      <p:bldP spid="43" grpId="2"/>
    </p:bld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Shape 159"/>
        <p:cNvGrpSpPr/>
        <p:nvPr/>
      </p:nvGrpSpPr>
      <p:grpSpPr>
        <a:xfrm>
          <a:off x="0" y="0"/>
          <a:ext cx="0" cy="0"/>
          <a:chOff x="0" y="0"/>
          <a:chExt cx="0" cy="0"/>
        </a:xfrm>
      </p:grpSpPr>
      <p:sp>
        <p:nvSpPr>
          <p:cNvPr id="160" name="Google Shape;160;p24"/>
          <p:cNvSpPr txBox="1">
            <a:spLocks noGrp="1"/>
          </p:cNvSpPr>
          <p:nvPr>
            <p:ph type="title"/>
          </p:nvPr>
        </p:nvSpPr>
        <p:spPr>
          <a:xfrm>
            <a:off x="508000" y="706836"/>
            <a:ext cx="2370800" cy="1143200"/>
          </a:xfrm>
          <a:prstGeom prst="rect">
            <a:avLst/>
          </a:prstGeom>
        </p:spPr>
        <p:txBody>
          <a:bodyPr spcFirstLastPara="1" wrap="square" lIns="121897" tIns="121897" rIns="121897" bIns="121897" anchor="t" anchorCtr="0">
            <a:noAutofit/>
          </a:bodyPr>
          <a:lstStyle/>
          <a:p>
            <a:pPr algn="ctr"/>
            <a:r>
              <a:rPr lang="en-US" sz="3600" b="1" i="1" dirty="0" err="1">
                <a:solidFill>
                  <a:schemeClr val="tx1"/>
                </a:solidFill>
              </a:rPr>
              <a:t>Các</a:t>
            </a:r>
            <a:r>
              <a:rPr lang="en-US" sz="3600" b="1" i="1" dirty="0">
                <a:solidFill>
                  <a:schemeClr val="tx1"/>
                </a:solidFill>
              </a:rPr>
              <a:t> </a:t>
            </a:r>
            <a:r>
              <a:rPr lang="en-US" sz="3600" b="1" i="1" dirty="0" err="1">
                <a:solidFill>
                  <a:schemeClr val="tx1"/>
                </a:solidFill>
              </a:rPr>
              <a:t>thủ</a:t>
            </a:r>
            <a:r>
              <a:rPr lang="en-US" sz="3600" b="1" i="1" dirty="0">
                <a:solidFill>
                  <a:schemeClr val="tx1"/>
                </a:solidFill>
              </a:rPr>
              <a:t> </a:t>
            </a:r>
            <a:r>
              <a:rPr lang="en-US" sz="3600" b="1" i="1" dirty="0" err="1">
                <a:solidFill>
                  <a:schemeClr val="tx1"/>
                </a:solidFill>
              </a:rPr>
              <a:t>pháp</a:t>
            </a:r>
            <a:r>
              <a:rPr lang="en-US" sz="3600" b="1" i="1" dirty="0">
                <a:solidFill>
                  <a:schemeClr val="tx1"/>
                </a:solidFill>
              </a:rPr>
              <a:t> </a:t>
            </a:r>
            <a:r>
              <a:rPr lang="en-US" sz="3600" b="1" i="1" dirty="0" err="1">
                <a:solidFill>
                  <a:schemeClr val="tx1"/>
                </a:solidFill>
              </a:rPr>
              <a:t>nghệ</a:t>
            </a:r>
            <a:r>
              <a:rPr lang="en-US" sz="3600" b="1" i="1" dirty="0">
                <a:solidFill>
                  <a:schemeClr val="tx1"/>
                </a:solidFill>
              </a:rPr>
              <a:t> </a:t>
            </a:r>
            <a:r>
              <a:rPr lang="en-US" sz="3600" b="1" i="1" dirty="0" err="1">
                <a:solidFill>
                  <a:schemeClr val="tx1"/>
                </a:solidFill>
              </a:rPr>
              <a:t>thuật</a:t>
            </a:r>
            <a:endParaRPr sz="3600" dirty="0">
              <a:solidFill>
                <a:schemeClr val="tx1"/>
              </a:solidFill>
            </a:endParaRPr>
          </a:p>
        </p:txBody>
      </p:sp>
      <p:sp>
        <p:nvSpPr>
          <p:cNvPr id="161" name="Google Shape;161;p24"/>
          <p:cNvSpPr txBox="1">
            <a:spLocks noGrp="1"/>
          </p:cNvSpPr>
          <p:nvPr>
            <p:ph type="body" idx="1"/>
          </p:nvPr>
        </p:nvSpPr>
        <p:spPr>
          <a:xfrm>
            <a:off x="3340100" y="974466"/>
            <a:ext cx="3213100" cy="5134233"/>
          </a:xfrm>
          <a:prstGeom prst="rect">
            <a:avLst/>
          </a:prstGeom>
          <a:solidFill>
            <a:schemeClr val="accent5">
              <a:lumMod val="20000"/>
              <a:lumOff val="80000"/>
            </a:schemeClr>
          </a:solidFill>
        </p:spPr>
        <p:txBody>
          <a:bodyPr spcFirstLastPara="1" wrap="square" lIns="121897" tIns="121897" rIns="121897" bIns="121897" anchor="t" anchorCtr="0">
            <a:noAutofit/>
          </a:bodyPr>
          <a:lstStyle/>
          <a:p>
            <a:pPr marL="0" indent="0">
              <a:buNone/>
            </a:pPr>
            <a:r>
              <a:rPr lang="en-US" sz="2400" b="1" dirty="0" smtClean="0">
                <a:solidFill>
                  <a:srgbClr val="FF0000"/>
                </a:solidFill>
                <a:latin typeface="Times New Roman" pitchFamily="18" charset="0"/>
                <a:cs typeface="Times New Roman" pitchFamily="18" charset="0"/>
              </a:rPr>
              <a:t>LIỆT KÊ</a:t>
            </a:r>
          </a:p>
          <a:p>
            <a:pPr marL="0" indent="0">
              <a:buNone/>
            </a:pPr>
            <a:r>
              <a:rPr lang="en-US" sz="2400" dirty="0" smtClean="0">
                <a:latin typeface="Times New Roman" pitchFamily="18" charset="0"/>
                <a:cs typeface="Times New Roman" pitchFamily="18" charset="0"/>
              </a:rPr>
              <a:t>- </a:t>
            </a:r>
            <a:r>
              <a:rPr lang="en-US" sz="2400" b="1" dirty="0" err="1" smtClean="0">
                <a:latin typeface="Times New Roman" pitchFamily="18" charset="0"/>
                <a:cs typeface="Times New Roman" pitchFamily="18" charset="0"/>
              </a:rPr>
              <a:t>Các</a:t>
            </a:r>
            <a:r>
              <a:rPr lang="en-US" sz="2400" b="1" dirty="0" smtClean="0">
                <a:latin typeface="Times New Roman" pitchFamily="18" charset="0"/>
                <a:cs typeface="Times New Roman" pitchFamily="18" charset="0"/>
              </a:rPr>
              <a:t> </a:t>
            </a:r>
            <a:r>
              <a:rPr lang="en-US" sz="2400" b="1" dirty="0" err="1">
                <a:latin typeface="Times New Roman" pitchFamily="18" charset="0"/>
                <a:cs typeface="Times New Roman" pitchFamily="18" charset="0"/>
              </a:rPr>
              <a:t>triều</a:t>
            </a:r>
            <a:r>
              <a:rPr lang="en-US" sz="2400" b="1" dirty="0">
                <a:latin typeface="Times New Roman" pitchFamily="18" charset="0"/>
                <a:cs typeface="Times New Roman" pitchFamily="18" charset="0"/>
              </a:rPr>
              <a:t> </a:t>
            </a:r>
            <a:r>
              <a:rPr lang="en-US" sz="2400" b="1" dirty="0" err="1">
                <a:latin typeface="Times New Roman" pitchFamily="18" charset="0"/>
                <a:cs typeface="Times New Roman" pitchFamily="18" charset="0"/>
              </a:rPr>
              <a:t>đại</a:t>
            </a:r>
            <a:r>
              <a:rPr lang="en-US" sz="2400" b="1" dirty="0">
                <a:latin typeface="Times New Roman" pitchFamily="18" charset="0"/>
                <a:cs typeface="Times New Roman" pitchFamily="18" charset="0"/>
              </a:rPr>
              <a:t> </a:t>
            </a:r>
            <a:r>
              <a:rPr lang="en-US" sz="2400" dirty="0" err="1">
                <a:latin typeface="Times New Roman" pitchFamily="18" charset="0"/>
                <a:cs typeface="Times New Roman" pitchFamily="18" charset="0"/>
              </a:rPr>
              <a:t>độc</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lập</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của</a:t>
            </a:r>
            <a:r>
              <a:rPr lang="en-US" sz="2400" dirty="0">
                <a:latin typeface="Times New Roman" pitchFamily="18" charset="0"/>
                <a:cs typeface="Times New Roman" pitchFamily="18" charset="0"/>
              </a:rPr>
              <a:t> ta </a:t>
            </a:r>
            <a:r>
              <a:rPr lang="en-US" sz="2400" dirty="0" err="1">
                <a:latin typeface="Times New Roman" pitchFamily="18" charset="0"/>
                <a:cs typeface="Times New Roman" pitchFamily="18" charset="0"/>
              </a:rPr>
              <a:t>ngang</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hàng</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với</a:t>
            </a:r>
            <a:r>
              <a:rPr lang="en-US" sz="2400" dirty="0">
                <a:latin typeface="Times New Roman" pitchFamily="18" charset="0"/>
                <a:cs typeface="Times New Roman" pitchFamily="18" charset="0"/>
              </a:rPr>
              <a:t> </a:t>
            </a:r>
            <a:r>
              <a:rPr lang="en-US" sz="2400" dirty="0" err="1" smtClean="0">
                <a:latin typeface="Times New Roman" pitchFamily="18" charset="0"/>
                <a:cs typeface="Times New Roman" pitchFamily="18" charset="0"/>
              </a:rPr>
              <a:t>các</a:t>
            </a:r>
            <a:r>
              <a:rPr lang="en-US" sz="2400" dirty="0" smtClean="0">
                <a:latin typeface="Times New Roman" pitchFamily="18" charset="0"/>
                <a:cs typeface="Times New Roman" pitchFamily="18" charset="0"/>
              </a:rPr>
              <a:t> </a:t>
            </a:r>
            <a:r>
              <a:rPr lang="en-US" sz="2400" dirty="0" err="1" smtClean="0">
                <a:latin typeface="Times New Roman" pitchFamily="18" charset="0"/>
                <a:cs typeface="Times New Roman" pitchFamily="18" charset="0"/>
              </a:rPr>
              <a:t>triều</a:t>
            </a:r>
            <a:r>
              <a:rPr lang="en-US" sz="2400" dirty="0" smtClean="0">
                <a:latin typeface="Times New Roman" pitchFamily="18" charset="0"/>
                <a:cs typeface="Times New Roman" pitchFamily="18" charset="0"/>
              </a:rPr>
              <a:t> </a:t>
            </a:r>
            <a:r>
              <a:rPr lang="en-US" sz="2400" dirty="0" err="1" smtClean="0">
                <a:latin typeface="Times New Roman" pitchFamily="18" charset="0"/>
                <a:cs typeface="Times New Roman" pitchFamily="18" charset="0"/>
              </a:rPr>
              <a:t>đại</a:t>
            </a:r>
            <a:r>
              <a:rPr lang="en-US" sz="2400" dirty="0" smtClean="0">
                <a:latin typeface="Times New Roman" pitchFamily="18" charset="0"/>
                <a:cs typeface="Times New Roman" pitchFamily="18" charset="0"/>
              </a:rPr>
              <a:t> </a:t>
            </a:r>
            <a:r>
              <a:rPr lang="en-US" sz="2400" dirty="0" err="1" smtClean="0">
                <a:latin typeface="Times New Roman" pitchFamily="18" charset="0"/>
                <a:cs typeface="Times New Roman" pitchFamily="18" charset="0"/>
              </a:rPr>
              <a:t>của</a:t>
            </a:r>
            <a:r>
              <a:rPr lang="en-US" sz="2400" dirty="0" smtClean="0">
                <a:latin typeface="Times New Roman" pitchFamily="18" charset="0"/>
                <a:cs typeface="Times New Roman" pitchFamily="18" charset="0"/>
              </a:rPr>
              <a:t> </a:t>
            </a:r>
            <a:r>
              <a:rPr lang="en-US" sz="2400" dirty="0" err="1" smtClean="0">
                <a:latin typeface="Times New Roman" pitchFamily="18" charset="0"/>
                <a:cs typeface="Times New Roman" pitchFamily="18" charset="0"/>
              </a:rPr>
              <a:t>Trung</a:t>
            </a:r>
            <a:r>
              <a:rPr lang="en-US" sz="2400" dirty="0" smtClean="0">
                <a:latin typeface="Times New Roman" pitchFamily="18" charset="0"/>
                <a:cs typeface="Times New Roman" pitchFamily="18" charset="0"/>
              </a:rPr>
              <a:t> </a:t>
            </a:r>
            <a:r>
              <a:rPr lang="en-US" sz="2400" dirty="0" err="1" smtClean="0">
                <a:latin typeface="Times New Roman" pitchFamily="18" charset="0"/>
                <a:cs typeface="Times New Roman" pitchFamily="18" charset="0"/>
              </a:rPr>
              <a:t>Quốc</a:t>
            </a:r>
            <a:r>
              <a:rPr lang="en-US" sz="2400" dirty="0" smtClean="0">
                <a:latin typeface="Times New Roman" pitchFamily="18" charset="0"/>
                <a:cs typeface="Times New Roman" pitchFamily="18" charset="0"/>
              </a:rPr>
              <a:t> </a:t>
            </a:r>
          </a:p>
          <a:p>
            <a:pPr marL="0" indent="0">
              <a:buNone/>
            </a:pPr>
            <a:r>
              <a:rPr lang="en-US" sz="2400" dirty="0" smtClean="0">
                <a:latin typeface="Times New Roman" pitchFamily="18" charset="0"/>
                <a:cs typeface="Times New Roman" pitchFamily="18" charset="0"/>
              </a:rPr>
              <a:t>(“</a:t>
            </a:r>
            <a:r>
              <a:rPr lang="en-US" sz="2400" dirty="0" err="1">
                <a:latin typeface="Times New Roman" pitchFamily="18" charset="0"/>
                <a:cs typeface="Times New Roman" pitchFamily="18" charset="0"/>
              </a:rPr>
              <a:t>Từ</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Triệu</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Đinh</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Lý</a:t>
            </a:r>
            <a:r>
              <a:rPr lang="en-US" sz="2400" dirty="0">
                <a:latin typeface="Times New Roman" pitchFamily="18" charset="0"/>
                <a:cs typeface="Times New Roman" pitchFamily="18" charset="0"/>
              </a:rPr>
              <a:t>, </a:t>
            </a:r>
            <a:r>
              <a:rPr lang="en-US" sz="2400" dirty="0" err="1" smtClean="0">
                <a:latin typeface="Times New Roman" pitchFamily="18" charset="0"/>
                <a:cs typeface="Times New Roman" pitchFamily="18" charset="0"/>
              </a:rPr>
              <a:t>Trần</a:t>
            </a:r>
            <a:r>
              <a:rPr lang="en-US" sz="2400" dirty="0" smtClean="0">
                <a:latin typeface="Times New Roman" pitchFamily="18" charset="0"/>
                <a:cs typeface="Times New Roman" pitchFamily="18" charset="0"/>
              </a:rPr>
              <a:t>…</a:t>
            </a:r>
            <a:r>
              <a:rPr lang="en-US" sz="2400" dirty="0" err="1" smtClean="0">
                <a:latin typeface="Times New Roman" pitchFamily="18" charset="0"/>
                <a:cs typeface="Times New Roman" pitchFamily="18" charset="0"/>
              </a:rPr>
              <a:t>Cùng</a:t>
            </a:r>
            <a:r>
              <a:rPr lang="en-US" sz="2400" dirty="0" smtClean="0">
                <a:latin typeface="Times New Roman" pitchFamily="18" charset="0"/>
                <a:cs typeface="Times New Roman" pitchFamily="18" charset="0"/>
              </a:rPr>
              <a:t> </a:t>
            </a:r>
            <a:r>
              <a:rPr lang="en-US" sz="2400" dirty="0" err="1">
                <a:latin typeface="Times New Roman" pitchFamily="18" charset="0"/>
                <a:cs typeface="Times New Roman" pitchFamily="18" charset="0"/>
              </a:rPr>
              <a:t>Hán</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Đường</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Tống</a:t>
            </a:r>
            <a:r>
              <a:rPr lang="en-US" sz="2400" dirty="0">
                <a:latin typeface="Times New Roman" pitchFamily="18" charset="0"/>
                <a:cs typeface="Times New Roman" pitchFamily="18" charset="0"/>
              </a:rPr>
              <a:t>, </a:t>
            </a:r>
            <a:r>
              <a:rPr lang="en-US" sz="2400" dirty="0" err="1" smtClean="0">
                <a:latin typeface="Times New Roman" pitchFamily="18" charset="0"/>
                <a:cs typeface="Times New Roman" pitchFamily="18" charset="0"/>
              </a:rPr>
              <a:t>Nguyên</a:t>
            </a:r>
            <a:r>
              <a:rPr lang="en-US" sz="2400" dirty="0" smtClean="0">
                <a:latin typeface="Times New Roman" pitchFamily="18" charset="0"/>
                <a:cs typeface="Times New Roman" pitchFamily="18" charset="0"/>
              </a:rPr>
              <a:t>.”) </a:t>
            </a:r>
            <a:endParaRPr lang="en-US" sz="2400" dirty="0">
              <a:latin typeface="Times New Roman" pitchFamily="18" charset="0"/>
              <a:cs typeface="Times New Roman" pitchFamily="18" charset="0"/>
            </a:endParaRPr>
          </a:p>
        </p:txBody>
      </p:sp>
      <p:sp>
        <p:nvSpPr>
          <p:cNvPr id="162" name="Google Shape;162;p24"/>
          <p:cNvSpPr txBox="1">
            <a:spLocks noGrp="1"/>
          </p:cNvSpPr>
          <p:nvPr>
            <p:ph type="body" idx="2"/>
          </p:nvPr>
        </p:nvSpPr>
        <p:spPr>
          <a:xfrm>
            <a:off x="6616700" y="965200"/>
            <a:ext cx="2273299" cy="5156200"/>
          </a:xfrm>
          <a:prstGeom prst="rect">
            <a:avLst/>
          </a:prstGeom>
          <a:solidFill>
            <a:schemeClr val="accent5">
              <a:lumMod val="20000"/>
              <a:lumOff val="80000"/>
            </a:schemeClr>
          </a:solidFill>
        </p:spPr>
        <p:txBody>
          <a:bodyPr spcFirstLastPara="1" wrap="square" lIns="121897" tIns="121897" rIns="121897" bIns="121897" anchor="t" anchorCtr="0">
            <a:noAutofit/>
          </a:bodyPr>
          <a:lstStyle/>
          <a:p>
            <a:pPr marL="0" indent="0">
              <a:buNone/>
            </a:pPr>
            <a:endParaRPr lang="en-US" sz="2400" dirty="0" smtClean="0">
              <a:latin typeface="Times New Roman" pitchFamily="18" charset="0"/>
              <a:cs typeface="Times New Roman" pitchFamily="18" charset="0"/>
            </a:endParaRPr>
          </a:p>
          <a:p>
            <a:pPr marL="0" indent="0">
              <a:buNone/>
            </a:pPr>
            <a:r>
              <a:rPr lang="en-US" sz="2400" dirty="0" smtClean="0">
                <a:latin typeface="Times New Roman" pitchFamily="18" charset="0"/>
                <a:cs typeface="Times New Roman" pitchFamily="18" charset="0"/>
              </a:rPr>
              <a:t>- </a:t>
            </a:r>
            <a:r>
              <a:rPr lang="en-US" sz="2400" b="1" dirty="0" err="1">
                <a:latin typeface="Times New Roman" pitchFamily="18" charset="0"/>
                <a:cs typeface="Times New Roman" pitchFamily="18" charset="0"/>
              </a:rPr>
              <a:t>Các</a:t>
            </a:r>
            <a:r>
              <a:rPr lang="en-US" sz="2400" b="1" dirty="0">
                <a:latin typeface="Times New Roman" pitchFamily="18" charset="0"/>
                <a:cs typeface="Times New Roman" pitchFamily="18" charset="0"/>
              </a:rPr>
              <a:t> </a:t>
            </a:r>
            <a:r>
              <a:rPr lang="en-US" sz="2400" b="1" dirty="0" err="1">
                <a:latin typeface="Times New Roman" pitchFamily="18" charset="0"/>
                <a:cs typeface="Times New Roman" pitchFamily="18" charset="0"/>
              </a:rPr>
              <a:t>chiến</a:t>
            </a:r>
            <a:r>
              <a:rPr lang="en-US" sz="2400" b="1" dirty="0">
                <a:latin typeface="Times New Roman" pitchFamily="18" charset="0"/>
                <a:cs typeface="Times New Roman" pitchFamily="18" charset="0"/>
              </a:rPr>
              <a:t> </a:t>
            </a:r>
            <a:r>
              <a:rPr lang="en-US" sz="2400" b="1" dirty="0" err="1">
                <a:latin typeface="Times New Roman" pitchFamily="18" charset="0"/>
                <a:cs typeface="Times New Roman" pitchFamily="18" charset="0"/>
              </a:rPr>
              <a:t>thắng</a:t>
            </a:r>
            <a:r>
              <a:rPr lang="en-US" sz="2400" b="1" dirty="0">
                <a:latin typeface="Times New Roman" pitchFamily="18" charset="0"/>
                <a:cs typeface="Times New Roman" pitchFamily="18" charset="0"/>
              </a:rPr>
              <a:t> </a:t>
            </a:r>
            <a:r>
              <a:rPr lang="en-US" sz="2400" dirty="0" err="1">
                <a:latin typeface="Times New Roman" pitchFamily="18" charset="0"/>
                <a:cs typeface="Times New Roman" pitchFamily="18" charset="0"/>
              </a:rPr>
              <a:t>của</a:t>
            </a:r>
            <a:r>
              <a:rPr lang="en-US" sz="2400" dirty="0">
                <a:latin typeface="Times New Roman" pitchFamily="18" charset="0"/>
                <a:cs typeface="Times New Roman" pitchFamily="18" charset="0"/>
              </a:rPr>
              <a:t> ta (“</a:t>
            </a:r>
            <a:r>
              <a:rPr lang="en-US" sz="2400" dirty="0" err="1">
                <a:latin typeface="Times New Roman" pitchFamily="18" charset="0"/>
                <a:cs typeface="Times New Roman" pitchFamily="18" charset="0"/>
              </a:rPr>
              <a:t>Lưu</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Cung</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tham</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công</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nên</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thất</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bại</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Triệu</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Tiết</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thích</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lớn</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phải</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tiêu</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vong</a:t>
            </a:r>
            <a:r>
              <a:rPr lang="en-US" sz="2400" dirty="0">
                <a:latin typeface="Times New Roman" pitchFamily="18" charset="0"/>
                <a:cs typeface="Times New Roman" pitchFamily="18" charset="0"/>
              </a:rPr>
              <a:t>…</a:t>
            </a:r>
          </a:p>
          <a:p>
            <a:pPr marL="0" indent="0">
              <a:buNone/>
            </a:pPr>
            <a:endParaRPr lang="en-US" sz="2400" b="1" dirty="0"/>
          </a:p>
        </p:txBody>
      </p:sp>
      <p:sp>
        <p:nvSpPr>
          <p:cNvPr id="163" name="Google Shape;163;p24"/>
          <p:cNvSpPr txBox="1">
            <a:spLocks noGrp="1"/>
          </p:cNvSpPr>
          <p:nvPr>
            <p:ph type="body" idx="3"/>
          </p:nvPr>
        </p:nvSpPr>
        <p:spPr>
          <a:xfrm>
            <a:off x="8991600" y="1003300"/>
            <a:ext cx="2425700" cy="5080000"/>
          </a:xfrm>
          <a:prstGeom prst="rect">
            <a:avLst/>
          </a:prstGeom>
          <a:solidFill>
            <a:schemeClr val="accent5">
              <a:lumMod val="20000"/>
              <a:lumOff val="80000"/>
            </a:schemeClr>
          </a:solidFill>
        </p:spPr>
        <p:txBody>
          <a:bodyPr spcFirstLastPara="1" wrap="square" lIns="121897" tIns="121897" rIns="121897" bIns="121897" anchor="t" anchorCtr="0">
            <a:noAutofit/>
          </a:bodyPr>
          <a:lstStyle/>
          <a:p>
            <a:pPr marL="0" indent="0">
              <a:buNone/>
            </a:pPr>
            <a:endParaRPr lang="en-US" sz="2400" dirty="0">
              <a:solidFill>
                <a:srgbClr val="00B050"/>
              </a:solidFill>
              <a:latin typeface="Times New Roman" pitchFamily="18" charset="0"/>
              <a:cs typeface="Times New Roman" pitchFamily="18" charset="0"/>
            </a:endParaRPr>
          </a:p>
          <a:p>
            <a:pPr marL="0" indent="0">
              <a:buNone/>
            </a:pPr>
            <a:r>
              <a:rPr lang="en-US" sz="2400" b="1" dirty="0" smtClean="0">
                <a:latin typeface="Times New Roman" pitchFamily="18" charset="0"/>
                <a:cs typeface="Times New Roman" pitchFamily="18" charset="0"/>
              </a:rPr>
              <a:t>- </a:t>
            </a:r>
            <a:r>
              <a:rPr lang="en-US" sz="2400" b="1" dirty="0" err="1" smtClean="0">
                <a:latin typeface="Times New Roman" pitchFamily="18" charset="0"/>
                <a:cs typeface="Times New Roman" pitchFamily="18" charset="0"/>
              </a:rPr>
              <a:t>Các</a:t>
            </a:r>
            <a:r>
              <a:rPr lang="en-US" sz="2400" b="1" dirty="0" smtClean="0">
                <a:latin typeface="Times New Roman" pitchFamily="18" charset="0"/>
                <a:cs typeface="Times New Roman" pitchFamily="18" charset="0"/>
              </a:rPr>
              <a:t> </a:t>
            </a:r>
            <a:r>
              <a:rPr lang="en-US" sz="2400" b="1" dirty="0" err="1">
                <a:latin typeface="Times New Roman" pitchFamily="18" charset="0"/>
                <a:cs typeface="Times New Roman" pitchFamily="18" charset="0"/>
              </a:rPr>
              <a:t>tội</a:t>
            </a:r>
            <a:r>
              <a:rPr lang="en-US" sz="2400" b="1" dirty="0">
                <a:latin typeface="Times New Roman" pitchFamily="18" charset="0"/>
                <a:cs typeface="Times New Roman" pitchFamily="18" charset="0"/>
              </a:rPr>
              <a:t> </a:t>
            </a:r>
            <a:r>
              <a:rPr lang="en-US" sz="2400" b="1" dirty="0" err="1">
                <a:latin typeface="Times New Roman" pitchFamily="18" charset="0"/>
                <a:cs typeface="Times New Roman" pitchFamily="18" charset="0"/>
              </a:rPr>
              <a:t>ác</a:t>
            </a:r>
            <a:r>
              <a:rPr lang="en-US" sz="2400" b="1" dirty="0">
                <a:latin typeface="Times New Roman" pitchFamily="18" charset="0"/>
                <a:cs typeface="Times New Roman" pitchFamily="18" charset="0"/>
              </a:rPr>
              <a:t> </a:t>
            </a:r>
            <a:r>
              <a:rPr lang="en-US" sz="2400" b="1" dirty="0" err="1">
                <a:latin typeface="Times New Roman" pitchFamily="18" charset="0"/>
                <a:cs typeface="Times New Roman" pitchFamily="18" charset="0"/>
              </a:rPr>
              <a:t>của</a:t>
            </a:r>
            <a:r>
              <a:rPr lang="en-US" sz="2400" b="1" dirty="0">
                <a:latin typeface="Times New Roman" pitchFamily="18" charset="0"/>
                <a:cs typeface="Times New Roman" pitchFamily="18" charset="0"/>
              </a:rPr>
              <a:t> </a:t>
            </a:r>
            <a:r>
              <a:rPr lang="en-US" sz="2400" b="1" dirty="0" err="1">
                <a:latin typeface="Times New Roman" pitchFamily="18" charset="0"/>
                <a:cs typeface="Times New Roman" pitchFamily="18" charset="0"/>
              </a:rPr>
              <a:t>giặc</a:t>
            </a:r>
            <a:r>
              <a:rPr lang="en-US" sz="2400" b="1" dirty="0">
                <a:latin typeface="Times New Roman" pitchFamily="18" charset="0"/>
                <a:cs typeface="Times New Roman" pitchFamily="18" charset="0"/>
              </a:rPr>
              <a:t> </a:t>
            </a:r>
            <a:r>
              <a:rPr lang="en-US" sz="2400" dirty="0">
                <a:latin typeface="Times New Roman" pitchFamily="18" charset="0"/>
                <a:cs typeface="Times New Roman" pitchFamily="18" charset="0"/>
              </a:rPr>
              <a:t>(“</a:t>
            </a:r>
            <a:r>
              <a:rPr lang="en-US" sz="2400" dirty="0" err="1">
                <a:latin typeface="Times New Roman" pitchFamily="18" charset="0"/>
                <a:cs typeface="Times New Roman" pitchFamily="18" charset="0"/>
              </a:rPr>
              <a:t>Người</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bị</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ép</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xuống</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biển</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Kẻ</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bị</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đem</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vào</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núi</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Vét</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sản</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vật</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bắt</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chim</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trả</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chốn</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chốn</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lưới</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chăng</a:t>
            </a:r>
            <a:r>
              <a:rPr lang="en-US" sz="2400" dirty="0">
                <a:latin typeface="Times New Roman" pitchFamily="18" charset="0"/>
                <a:cs typeface="Times New Roman" pitchFamily="18" charset="0"/>
              </a:rPr>
              <a:t>…)</a:t>
            </a:r>
            <a:endParaRPr lang="en-US" sz="2400" b="1" dirty="0">
              <a:latin typeface="Times New Roman" pitchFamily="18" charset="0"/>
              <a:cs typeface="Times New Roman" pitchFamily="18" charset="0"/>
            </a:endParaRPr>
          </a:p>
          <a:p>
            <a:pPr marL="0" indent="0">
              <a:buNone/>
            </a:pPr>
            <a:endParaRPr lang="en-US" sz="2400" dirty="0">
              <a:latin typeface="Times New Roman" pitchFamily="18" charset="0"/>
              <a:cs typeface="Times New Roman" pitchFamily="18" charset="0"/>
            </a:endParaRPr>
          </a:p>
        </p:txBody>
      </p:sp>
      <p:sp>
        <p:nvSpPr>
          <p:cNvPr id="164" name="Google Shape;164;p24"/>
          <p:cNvSpPr txBox="1">
            <a:spLocks noGrp="1"/>
          </p:cNvSpPr>
          <p:nvPr>
            <p:ph type="sldNum" idx="12"/>
          </p:nvPr>
        </p:nvSpPr>
        <p:spPr>
          <a:xfrm>
            <a:off x="11409045" y="6333135"/>
            <a:ext cx="731600" cy="524800"/>
          </a:xfrm>
          <a:prstGeom prst="rect">
            <a:avLst/>
          </a:prstGeom>
        </p:spPr>
        <p:txBody>
          <a:bodyPr spcFirstLastPara="1" wrap="square" lIns="121897" tIns="121897" rIns="121897" bIns="121897" anchor="t" anchorCtr="0">
            <a:noAutofit/>
          </a:bodyPr>
          <a:lstStyle/>
          <a:p>
            <a:pPr algn="r"/>
            <a:fld id="{00000000-1234-1234-1234-123412341234}" type="slidenum">
              <a:rPr lang="en"/>
              <a:pPr algn="r"/>
              <a:t>42</a:t>
            </a:fld>
            <a:endParaRPr/>
          </a:p>
        </p:txBody>
      </p:sp>
    </p:spTree>
    <p:extLst>
      <p:ext uri="{BB962C8B-B14F-4D97-AF65-F5344CB8AC3E}">
        <p14:creationId xmlns:p14="http://schemas.microsoft.com/office/powerpoint/2010/main" val="375036878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160"/>
                                        </p:tgtEl>
                                        <p:attrNameLst>
                                          <p:attrName>style.visibility</p:attrName>
                                        </p:attrNameLst>
                                      </p:cBhvr>
                                      <p:to>
                                        <p:strVal val="visible"/>
                                      </p:to>
                                    </p:set>
                                    <p:anim calcmode="lin" valueType="num">
                                      <p:cBhvr additive="base">
                                        <p:cTn id="7" dur="500" fill="hold"/>
                                        <p:tgtEl>
                                          <p:spTgt spid="160"/>
                                        </p:tgtEl>
                                        <p:attrNameLst>
                                          <p:attrName>ppt_x</p:attrName>
                                        </p:attrNameLst>
                                      </p:cBhvr>
                                      <p:tavLst>
                                        <p:tav tm="0">
                                          <p:val>
                                            <p:strVal val="#ppt_x"/>
                                          </p:val>
                                        </p:tav>
                                        <p:tav tm="100000">
                                          <p:val>
                                            <p:strVal val="#ppt_x"/>
                                          </p:val>
                                        </p:tav>
                                      </p:tavLst>
                                    </p:anim>
                                    <p:anim calcmode="lin" valueType="num">
                                      <p:cBhvr additive="base">
                                        <p:cTn id="8" dur="500" fill="hold"/>
                                        <p:tgtEl>
                                          <p:spTgt spid="160"/>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53" presetClass="entr" presetSubtype="16" fill="hold" grpId="0" nodeType="clickEffect">
                                  <p:stCondLst>
                                    <p:cond delay="0"/>
                                  </p:stCondLst>
                                  <p:childTnLst>
                                    <p:set>
                                      <p:cBhvr>
                                        <p:cTn id="12" dur="1" fill="hold">
                                          <p:stCondLst>
                                            <p:cond delay="0"/>
                                          </p:stCondLst>
                                        </p:cTn>
                                        <p:tgtEl>
                                          <p:spTgt spid="161">
                                            <p:bg/>
                                          </p:spTgt>
                                        </p:tgtEl>
                                        <p:attrNameLst>
                                          <p:attrName>style.visibility</p:attrName>
                                        </p:attrNameLst>
                                      </p:cBhvr>
                                      <p:to>
                                        <p:strVal val="visible"/>
                                      </p:to>
                                    </p:set>
                                    <p:anim calcmode="lin" valueType="num">
                                      <p:cBhvr>
                                        <p:cTn id="13" dur="500" fill="hold"/>
                                        <p:tgtEl>
                                          <p:spTgt spid="161">
                                            <p:bg/>
                                          </p:spTgt>
                                        </p:tgtEl>
                                        <p:attrNameLst>
                                          <p:attrName>ppt_w</p:attrName>
                                        </p:attrNameLst>
                                      </p:cBhvr>
                                      <p:tavLst>
                                        <p:tav tm="0">
                                          <p:val>
                                            <p:fltVal val="0"/>
                                          </p:val>
                                        </p:tav>
                                        <p:tav tm="100000">
                                          <p:val>
                                            <p:strVal val="#ppt_w"/>
                                          </p:val>
                                        </p:tav>
                                      </p:tavLst>
                                    </p:anim>
                                    <p:anim calcmode="lin" valueType="num">
                                      <p:cBhvr>
                                        <p:cTn id="14" dur="500" fill="hold"/>
                                        <p:tgtEl>
                                          <p:spTgt spid="161">
                                            <p:bg/>
                                          </p:spTgt>
                                        </p:tgtEl>
                                        <p:attrNameLst>
                                          <p:attrName>ppt_h</p:attrName>
                                        </p:attrNameLst>
                                      </p:cBhvr>
                                      <p:tavLst>
                                        <p:tav tm="0">
                                          <p:val>
                                            <p:fltVal val="0"/>
                                          </p:val>
                                        </p:tav>
                                        <p:tav tm="100000">
                                          <p:val>
                                            <p:strVal val="#ppt_h"/>
                                          </p:val>
                                        </p:tav>
                                      </p:tavLst>
                                    </p:anim>
                                    <p:animEffect transition="in" filter="fade">
                                      <p:cBhvr>
                                        <p:cTn id="15" dur="500"/>
                                        <p:tgtEl>
                                          <p:spTgt spid="161">
                                            <p:bg/>
                                          </p:spTgt>
                                        </p:tgtEl>
                                      </p:cBhvr>
                                    </p:animEffect>
                                  </p:childTnLst>
                                </p:cTn>
                              </p:par>
                            </p:childTnLst>
                          </p:cTn>
                        </p:par>
                      </p:childTnLst>
                    </p:cTn>
                  </p:par>
                  <p:par>
                    <p:cTn id="16" fill="hold">
                      <p:stCondLst>
                        <p:cond delay="indefinite"/>
                      </p:stCondLst>
                      <p:childTnLst>
                        <p:par>
                          <p:cTn id="17" fill="hold">
                            <p:stCondLst>
                              <p:cond delay="0"/>
                            </p:stCondLst>
                            <p:childTnLst>
                              <p:par>
                                <p:cTn id="18" presetID="53" presetClass="entr" presetSubtype="16" fill="hold" grpId="0" nodeType="clickEffect">
                                  <p:stCondLst>
                                    <p:cond delay="0"/>
                                  </p:stCondLst>
                                  <p:childTnLst>
                                    <p:set>
                                      <p:cBhvr>
                                        <p:cTn id="19" dur="1" fill="hold">
                                          <p:stCondLst>
                                            <p:cond delay="0"/>
                                          </p:stCondLst>
                                        </p:cTn>
                                        <p:tgtEl>
                                          <p:spTgt spid="161">
                                            <p:txEl>
                                              <p:pRg st="0" end="0"/>
                                            </p:txEl>
                                          </p:spTgt>
                                        </p:tgtEl>
                                        <p:attrNameLst>
                                          <p:attrName>style.visibility</p:attrName>
                                        </p:attrNameLst>
                                      </p:cBhvr>
                                      <p:to>
                                        <p:strVal val="visible"/>
                                      </p:to>
                                    </p:set>
                                    <p:anim calcmode="lin" valueType="num">
                                      <p:cBhvr>
                                        <p:cTn id="20" dur="500" fill="hold"/>
                                        <p:tgtEl>
                                          <p:spTgt spid="161">
                                            <p:txEl>
                                              <p:pRg st="0" end="0"/>
                                            </p:txEl>
                                          </p:spTgt>
                                        </p:tgtEl>
                                        <p:attrNameLst>
                                          <p:attrName>ppt_w</p:attrName>
                                        </p:attrNameLst>
                                      </p:cBhvr>
                                      <p:tavLst>
                                        <p:tav tm="0">
                                          <p:val>
                                            <p:fltVal val="0"/>
                                          </p:val>
                                        </p:tav>
                                        <p:tav tm="100000">
                                          <p:val>
                                            <p:strVal val="#ppt_w"/>
                                          </p:val>
                                        </p:tav>
                                      </p:tavLst>
                                    </p:anim>
                                    <p:anim calcmode="lin" valueType="num">
                                      <p:cBhvr>
                                        <p:cTn id="21" dur="500" fill="hold"/>
                                        <p:tgtEl>
                                          <p:spTgt spid="161">
                                            <p:txEl>
                                              <p:pRg st="0" end="0"/>
                                            </p:txEl>
                                          </p:spTgt>
                                        </p:tgtEl>
                                        <p:attrNameLst>
                                          <p:attrName>ppt_h</p:attrName>
                                        </p:attrNameLst>
                                      </p:cBhvr>
                                      <p:tavLst>
                                        <p:tav tm="0">
                                          <p:val>
                                            <p:fltVal val="0"/>
                                          </p:val>
                                        </p:tav>
                                        <p:tav tm="100000">
                                          <p:val>
                                            <p:strVal val="#ppt_h"/>
                                          </p:val>
                                        </p:tav>
                                      </p:tavLst>
                                    </p:anim>
                                    <p:animEffect transition="in" filter="fade">
                                      <p:cBhvr>
                                        <p:cTn id="22" dur="500"/>
                                        <p:tgtEl>
                                          <p:spTgt spid="161">
                                            <p:txEl>
                                              <p:pRg st="0" end="0"/>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53" presetClass="entr" presetSubtype="16" fill="hold" grpId="0" nodeType="clickEffect">
                                  <p:stCondLst>
                                    <p:cond delay="0"/>
                                  </p:stCondLst>
                                  <p:childTnLst>
                                    <p:set>
                                      <p:cBhvr>
                                        <p:cTn id="26" dur="1" fill="hold">
                                          <p:stCondLst>
                                            <p:cond delay="0"/>
                                          </p:stCondLst>
                                        </p:cTn>
                                        <p:tgtEl>
                                          <p:spTgt spid="161">
                                            <p:txEl>
                                              <p:pRg st="1" end="1"/>
                                            </p:txEl>
                                          </p:spTgt>
                                        </p:tgtEl>
                                        <p:attrNameLst>
                                          <p:attrName>style.visibility</p:attrName>
                                        </p:attrNameLst>
                                      </p:cBhvr>
                                      <p:to>
                                        <p:strVal val="visible"/>
                                      </p:to>
                                    </p:set>
                                    <p:anim calcmode="lin" valueType="num">
                                      <p:cBhvr>
                                        <p:cTn id="27" dur="500" fill="hold"/>
                                        <p:tgtEl>
                                          <p:spTgt spid="161">
                                            <p:txEl>
                                              <p:pRg st="1" end="1"/>
                                            </p:txEl>
                                          </p:spTgt>
                                        </p:tgtEl>
                                        <p:attrNameLst>
                                          <p:attrName>ppt_w</p:attrName>
                                        </p:attrNameLst>
                                      </p:cBhvr>
                                      <p:tavLst>
                                        <p:tav tm="0">
                                          <p:val>
                                            <p:fltVal val="0"/>
                                          </p:val>
                                        </p:tav>
                                        <p:tav tm="100000">
                                          <p:val>
                                            <p:strVal val="#ppt_w"/>
                                          </p:val>
                                        </p:tav>
                                      </p:tavLst>
                                    </p:anim>
                                    <p:anim calcmode="lin" valueType="num">
                                      <p:cBhvr>
                                        <p:cTn id="28" dur="500" fill="hold"/>
                                        <p:tgtEl>
                                          <p:spTgt spid="161">
                                            <p:txEl>
                                              <p:pRg st="1" end="1"/>
                                            </p:txEl>
                                          </p:spTgt>
                                        </p:tgtEl>
                                        <p:attrNameLst>
                                          <p:attrName>ppt_h</p:attrName>
                                        </p:attrNameLst>
                                      </p:cBhvr>
                                      <p:tavLst>
                                        <p:tav tm="0">
                                          <p:val>
                                            <p:fltVal val="0"/>
                                          </p:val>
                                        </p:tav>
                                        <p:tav tm="100000">
                                          <p:val>
                                            <p:strVal val="#ppt_h"/>
                                          </p:val>
                                        </p:tav>
                                      </p:tavLst>
                                    </p:anim>
                                    <p:animEffect transition="in" filter="fade">
                                      <p:cBhvr>
                                        <p:cTn id="29" dur="500"/>
                                        <p:tgtEl>
                                          <p:spTgt spid="161">
                                            <p:txEl>
                                              <p:pRg st="1" end="1"/>
                                            </p:txEl>
                                          </p:spTgt>
                                        </p:tgtEl>
                                      </p:cBhvr>
                                    </p:animEffect>
                                  </p:childTnLst>
                                </p:cTn>
                              </p:par>
                            </p:childTnLst>
                          </p:cTn>
                        </p:par>
                      </p:childTnLst>
                    </p:cTn>
                  </p:par>
                  <p:par>
                    <p:cTn id="30" fill="hold">
                      <p:stCondLst>
                        <p:cond delay="indefinite"/>
                      </p:stCondLst>
                      <p:childTnLst>
                        <p:par>
                          <p:cTn id="31" fill="hold">
                            <p:stCondLst>
                              <p:cond delay="0"/>
                            </p:stCondLst>
                            <p:childTnLst>
                              <p:par>
                                <p:cTn id="32" presetID="53" presetClass="entr" presetSubtype="16" fill="hold" grpId="0" nodeType="clickEffect">
                                  <p:stCondLst>
                                    <p:cond delay="0"/>
                                  </p:stCondLst>
                                  <p:childTnLst>
                                    <p:set>
                                      <p:cBhvr>
                                        <p:cTn id="33" dur="1" fill="hold">
                                          <p:stCondLst>
                                            <p:cond delay="0"/>
                                          </p:stCondLst>
                                        </p:cTn>
                                        <p:tgtEl>
                                          <p:spTgt spid="161">
                                            <p:txEl>
                                              <p:pRg st="2" end="2"/>
                                            </p:txEl>
                                          </p:spTgt>
                                        </p:tgtEl>
                                        <p:attrNameLst>
                                          <p:attrName>style.visibility</p:attrName>
                                        </p:attrNameLst>
                                      </p:cBhvr>
                                      <p:to>
                                        <p:strVal val="visible"/>
                                      </p:to>
                                    </p:set>
                                    <p:anim calcmode="lin" valueType="num">
                                      <p:cBhvr>
                                        <p:cTn id="34" dur="500" fill="hold"/>
                                        <p:tgtEl>
                                          <p:spTgt spid="161">
                                            <p:txEl>
                                              <p:pRg st="2" end="2"/>
                                            </p:txEl>
                                          </p:spTgt>
                                        </p:tgtEl>
                                        <p:attrNameLst>
                                          <p:attrName>ppt_w</p:attrName>
                                        </p:attrNameLst>
                                      </p:cBhvr>
                                      <p:tavLst>
                                        <p:tav tm="0">
                                          <p:val>
                                            <p:fltVal val="0"/>
                                          </p:val>
                                        </p:tav>
                                        <p:tav tm="100000">
                                          <p:val>
                                            <p:strVal val="#ppt_w"/>
                                          </p:val>
                                        </p:tav>
                                      </p:tavLst>
                                    </p:anim>
                                    <p:anim calcmode="lin" valueType="num">
                                      <p:cBhvr>
                                        <p:cTn id="35" dur="500" fill="hold"/>
                                        <p:tgtEl>
                                          <p:spTgt spid="161">
                                            <p:txEl>
                                              <p:pRg st="2" end="2"/>
                                            </p:txEl>
                                          </p:spTgt>
                                        </p:tgtEl>
                                        <p:attrNameLst>
                                          <p:attrName>ppt_h</p:attrName>
                                        </p:attrNameLst>
                                      </p:cBhvr>
                                      <p:tavLst>
                                        <p:tav tm="0">
                                          <p:val>
                                            <p:fltVal val="0"/>
                                          </p:val>
                                        </p:tav>
                                        <p:tav tm="100000">
                                          <p:val>
                                            <p:strVal val="#ppt_h"/>
                                          </p:val>
                                        </p:tav>
                                      </p:tavLst>
                                    </p:anim>
                                    <p:animEffect transition="in" filter="fade">
                                      <p:cBhvr>
                                        <p:cTn id="36" dur="500"/>
                                        <p:tgtEl>
                                          <p:spTgt spid="161">
                                            <p:txEl>
                                              <p:pRg st="2" end="2"/>
                                            </p:txEl>
                                          </p:spTgt>
                                        </p:tgtEl>
                                      </p:cBhvr>
                                    </p:animEffect>
                                  </p:childTnLst>
                                </p:cTn>
                              </p:par>
                            </p:childTnLst>
                          </p:cTn>
                        </p:par>
                      </p:childTnLst>
                    </p:cTn>
                  </p:par>
                  <p:par>
                    <p:cTn id="37" fill="hold">
                      <p:stCondLst>
                        <p:cond delay="indefinite"/>
                      </p:stCondLst>
                      <p:childTnLst>
                        <p:par>
                          <p:cTn id="38" fill="hold">
                            <p:stCondLst>
                              <p:cond delay="0"/>
                            </p:stCondLst>
                            <p:childTnLst>
                              <p:par>
                                <p:cTn id="39" presetID="53" presetClass="entr" presetSubtype="16" fill="hold" grpId="0" nodeType="clickEffect">
                                  <p:stCondLst>
                                    <p:cond delay="0"/>
                                  </p:stCondLst>
                                  <p:childTnLst>
                                    <p:set>
                                      <p:cBhvr>
                                        <p:cTn id="40" dur="1" fill="hold">
                                          <p:stCondLst>
                                            <p:cond delay="0"/>
                                          </p:stCondLst>
                                        </p:cTn>
                                        <p:tgtEl>
                                          <p:spTgt spid="163">
                                            <p:bg/>
                                          </p:spTgt>
                                        </p:tgtEl>
                                        <p:attrNameLst>
                                          <p:attrName>style.visibility</p:attrName>
                                        </p:attrNameLst>
                                      </p:cBhvr>
                                      <p:to>
                                        <p:strVal val="visible"/>
                                      </p:to>
                                    </p:set>
                                    <p:anim calcmode="lin" valueType="num">
                                      <p:cBhvr>
                                        <p:cTn id="41" dur="500" fill="hold"/>
                                        <p:tgtEl>
                                          <p:spTgt spid="163">
                                            <p:bg/>
                                          </p:spTgt>
                                        </p:tgtEl>
                                        <p:attrNameLst>
                                          <p:attrName>ppt_w</p:attrName>
                                        </p:attrNameLst>
                                      </p:cBhvr>
                                      <p:tavLst>
                                        <p:tav tm="0">
                                          <p:val>
                                            <p:fltVal val="0"/>
                                          </p:val>
                                        </p:tav>
                                        <p:tav tm="100000">
                                          <p:val>
                                            <p:strVal val="#ppt_w"/>
                                          </p:val>
                                        </p:tav>
                                      </p:tavLst>
                                    </p:anim>
                                    <p:anim calcmode="lin" valueType="num">
                                      <p:cBhvr>
                                        <p:cTn id="42" dur="500" fill="hold"/>
                                        <p:tgtEl>
                                          <p:spTgt spid="163">
                                            <p:bg/>
                                          </p:spTgt>
                                        </p:tgtEl>
                                        <p:attrNameLst>
                                          <p:attrName>ppt_h</p:attrName>
                                        </p:attrNameLst>
                                      </p:cBhvr>
                                      <p:tavLst>
                                        <p:tav tm="0">
                                          <p:val>
                                            <p:fltVal val="0"/>
                                          </p:val>
                                        </p:tav>
                                        <p:tav tm="100000">
                                          <p:val>
                                            <p:strVal val="#ppt_h"/>
                                          </p:val>
                                        </p:tav>
                                      </p:tavLst>
                                    </p:anim>
                                    <p:animEffect transition="in" filter="fade">
                                      <p:cBhvr>
                                        <p:cTn id="43" dur="500"/>
                                        <p:tgtEl>
                                          <p:spTgt spid="163">
                                            <p:bg/>
                                          </p:spTgt>
                                        </p:tgtEl>
                                      </p:cBhvr>
                                    </p:animEffect>
                                  </p:childTnLst>
                                </p:cTn>
                              </p:par>
                            </p:childTnLst>
                          </p:cTn>
                        </p:par>
                      </p:childTnLst>
                    </p:cTn>
                  </p:par>
                  <p:par>
                    <p:cTn id="44" fill="hold">
                      <p:stCondLst>
                        <p:cond delay="indefinite"/>
                      </p:stCondLst>
                      <p:childTnLst>
                        <p:par>
                          <p:cTn id="45" fill="hold">
                            <p:stCondLst>
                              <p:cond delay="0"/>
                            </p:stCondLst>
                            <p:childTnLst>
                              <p:par>
                                <p:cTn id="46" presetID="53" presetClass="entr" presetSubtype="16" fill="hold" grpId="0" nodeType="clickEffect">
                                  <p:stCondLst>
                                    <p:cond delay="0"/>
                                  </p:stCondLst>
                                  <p:childTnLst>
                                    <p:set>
                                      <p:cBhvr>
                                        <p:cTn id="47" dur="1" fill="hold">
                                          <p:stCondLst>
                                            <p:cond delay="0"/>
                                          </p:stCondLst>
                                        </p:cTn>
                                        <p:tgtEl>
                                          <p:spTgt spid="163">
                                            <p:txEl>
                                              <p:pRg st="1" end="1"/>
                                            </p:txEl>
                                          </p:spTgt>
                                        </p:tgtEl>
                                        <p:attrNameLst>
                                          <p:attrName>style.visibility</p:attrName>
                                        </p:attrNameLst>
                                      </p:cBhvr>
                                      <p:to>
                                        <p:strVal val="visible"/>
                                      </p:to>
                                    </p:set>
                                    <p:anim calcmode="lin" valueType="num">
                                      <p:cBhvr>
                                        <p:cTn id="48" dur="500" fill="hold"/>
                                        <p:tgtEl>
                                          <p:spTgt spid="163">
                                            <p:txEl>
                                              <p:pRg st="1" end="1"/>
                                            </p:txEl>
                                          </p:spTgt>
                                        </p:tgtEl>
                                        <p:attrNameLst>
                                          <p:attrName>ppt_w</p:attrName>
                                        </p:attrNameLst>
                                      </p:cBhvr>
                                      <p:tavLst>
                                        <p:tav tm="0">
                                          <p:val>
                                            <p:fltVal val="0"/>
                                          </p:val>
                                        </p:tav>
                                        <p:tav tm="100000">
                                          <p:val>
                                            <p:strVal val="#ppt_w"/>
                                          </p:val>
                                        </p:tav>
                                      </p:tavLst>
                                    </p:anim>
                                    <p:anim calcmode="lin" valueType="num">
                                      <p:cBhvr>
                                        <p:cTn id="49" dur="500" fill="hold"/>
                                        <p:tgtEl>
                                          <p:spTgt spid="163">
                                            <p:txEl>
                                              <p:pRg st="1" end="1"/>
                                            </p:txEl>
                                          </p:spTgt>
                                        </p:tgtEl>
                                        <p:attrNameLst>
                                          <p:attrName>ppt_h</p:attrName>
                                        </p:attrNameLst>
                                      </p:cBhvr>
                                      <p:tavLst>
                                        <p:tav tm="0">
                                          <p:val>
                                            <p:fltVal val="0"/>
                                          </p:val>
                                        </p:tav>
                                        <p:tav tm="100000">
                                          <p:val>
                                            <p:strVal val="#ppt_h"/>
                                          </p:val>
                                        </p:tav>
                                      </p:tavLst>
                                    </p:anim>
                                    <p:animEffect transition="in" filter="fade">
                                      <p:cBhvr>
                                        <p:cTn id="50" dur="500"/>
                                        <p:tgtEl>
                                          <p:spTgt spid="163">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0" grpId="0"/>
      <p:bldP spid="161" grpId="0" build="p" animBg="1"/>
      <p:bldP spid="163" grpId="0" build="p" animBg="1"/>
    </p:bld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Shape 159"/>
        <p:cNvGrpSpPr/>
        <p:nvPr/>
      </p:nvGrpSpPr>
      <p:grpSpPr>
        <a:xfrm>
          <a:off x="0" y="0"/>
          <a:ext cx="0" cy="0"/>
          <a:chOff x="0" y="0"/>
          <a:chExt cx="0" cy="0"/>
        </a:xfrm>
      </p:grpSpPr>
      <p:sp>
        <p:nvSpPr>
          <p:cNvPr id="160" name="Google Shape;160;p24"/>
          <p:cNvSpPr txBox="1">
            <a:spLocks noGrp="1"/>
          </p:cNvSpPr>
          <p:nvPr>
            <p:ph type="title"/>
          </p:nvPr>
        </p:nvSpPr>
        <p:spPr>
          <a:xfrm>
            <a:off x="508000" y="706836"/>
            <a:ext cx="2370800" cy="1143200"/>
          </a:xfrm>
          <a:prstGeom prst="rect">
            <a:avLst/>
          </a:prstGeom>
        </p:spPr>
        <p:txBody>
          <a:bodyPr spcFirstLastPara="1" wrap="square" lIns="121897" tIns="121897" rIns="121897" bIns="121897" anchor="t" anchorCtr="0">
            <a:noAutofit/>
          </a:bodyPr>
          <a:lstStyle/>
          <a:p>
            <a:pPr algn="ctr"/>
            <a:r>
              <a:rPr lang="en-US" sz="3600" b="1" i="1" dirty="0" err="1">
                <a:solidFill>
                  <a:schemeClr val="tx1"/>
                </a:solidFill>
              </a:rPr>
              <a:t>Các</a:t>
            </a:r>
            <a:r>
              <a:rPr lang="en-US" sz="3600" b="1" i="1" dirty="0">
                <a:solidFill>
                  <a:schemeClr val="tx1"/>
                </a:solidFill>
              </a:rPr>
              <a:t> </a:t>
            </a:r>
            <a:r>
              <a:rPr lang="en-US" sz="3600" b="1" i="1" dirty="0" err="1">
                <a:solidFill>
                  <a:schemeClr val="tx1"/>
                </a:solidFill>
              </a:rPr>
              <a:t>thủ</a:t>
            </a:r>
            <a:r>
              <a:rPr lang="en-US" sz="3600" b="1" i="1" dirty="0">
                <a:solidFill>
                  <a:schemeClr val="tx1"/>
                </a:solidFill>
              </a:rPr>
              <a:t> </a:t>
            </a:r>
            <a:r>
              <a:rPr lang="en-US" sz="3600" b="1" i="1" dirty="0" err="1">
                <a:solidFill>
                  <a:schemeClr val="tx1"/>
                </a:solidFill>
              </a:rPr>
              <a:t>pháp</a:t>
            </a:r>
            <a:r>
              <a:rPr lang="en-US" sz="3600" b="1" i="1" dirty="0">
                <a:solidFill>
                  <a:schemeClr val="tx1"/>
                </a:solidFill>
              </a:rPr>
              <a:t> </a:t>
            </a:r>
            <a:r>
              <a:rPr lang="en-US" sz="3600" b="1" i="1" dirty="0" err="1">
                <a:solidFill>
                  <a:schemeClr val="tx1"/>
                </a:solidFill>
              </a:rPr>
              <a:t>nghệ</a:t>
            </a:r>
            <a:r>
              <a:rPr lang="en-US" sz="3600" b="1" i="1" dirty="0">
                <a:solidFill>
                  <a:schemeClr val="tx1"/>
                </a:solidFill>
              </a:rPr>
              <a:t> </a:t>
            </a:r>
            <a:r>
              <a:rPr lang="en-US" sz="3600" b="1" i="1" dirty="0" err="1">
                <a:solidFill>
                  <a:schemeClr val="tx1"/>
                </a:solidFill>
              </a:rPr>
              <a:t>thuật</a:t>
            </a:r>
            <a:endParaRPr sz="3600" dirty="0">
              <a:solidFill>
                <a:schemeClr val="tx1"/>
              </a:solidFill>
            </a:endParaRPr>
          </a:p>
        </p:txBody>
      </p:sp>
      <p:sp>
        <p:nvSpPr>
          <p:cNvPr id="161" name="Google Shape;161;p24"/>
          <p:cNvSpPr txBox="1">
            <a:spLocks noGrp="1"/>
          </p:cNvSpPr>
          <p:nvPr>
            <p:ph type="body" idx="1"/>
          </p:nvPr>
        </p:nvSpPr>
        <p:spPr>
          <a:xfrm>
            <a:off x="3213100" y="974466"/>
            <a:ext cx="3340100" cy="5134233"/>
          </a:xfrm>
          <a:prstGeom prst="rect">
            <a:avLst/>
          </a:prstGeom>
          <a:solidFill>
            <a:schemeClr val="accent3">
              <a:lumMod val="40000"/>
              <a:lumOff val="60000"/>
            </a:schemeClr>
          </a:solidFill>
        </p:spPr>
        <p:txBody>
          <a:bodyPr spcFirstLastPara="1" wrap="square" lIns="121897" tIns="121897" rIns="121897" bIns="121897" anchor="t" anchorCtr="0">
            <a:noAutofit/>
          </a:bodyPr>
          <a:lstStyle/>
          <a:p>
            <a:pPr marL="0" indent="0">
              <a:buNone/>
            </a:pPr>
            <a:r>
              <a:rPr lang="en-US" sz="2400" b="1" dirty="0" smtClean="0">
                <a:solidFill>
                  <a:srgbClr val="FF0000"/>
                </a:solidFill>
                <a:latin typeface="Times New Roman" pitchFamily="18" charset="0"/>
                <a:cs typeface="Times New Roman" pitchFamily="18" charset="0"/>
              </a:rPr>
              <a:t>ẨN DỤ</a:t>
            </a:r>
          </a:p>
          <a:p>
            <a:pPr marL="0" indent="0">
              <a:buNone/>
            </a:pPr>
            <a:r>
              <a:rPr lang="en-US" sz="2400" dirty="0" smtClean="0">
                <a:latin typeface="Times New Roman" pitchFamily="18" charset="0"/>
                <a:cs typeface="Times New Roman" pitchFamily="18" charset="0"/>
              </a:rPr>
              <a:t>- </a:t>
            </a:r>
            <a:r>
              <a:rPr lang="en-US" sz="2400" b="1" dirty="0" err="1" smtClean="0">
                <a:latin typeface="Times New Roman" pitchFamily="18" charset="0"/>
                <a:cs typeface="Times New Roman" pitchFamily="18" charset="0"/>
              </a:rPr>
              <a:t>Tội</a:t>
            </a:r>
            <a:r>
              <a:rPr lang="en-US" sz="2400" b="1" dirty="0" smtClean="0">
                <a:latin typeface="Times New Roman" pitchFamily="18" charset="0"/>
                <a:cs typeface="Times New Roman" pitchFamily="18" charset="0"/>
              </a:rPr>
              <a:t> </a:t>
            </a:r>
            <a:r>
              <a:rPr lang="en-US" sz="2400" b="1" dirty="0" err="1">
                <a:latin typeface="Times New Roman" pitchFamily="18" charset="0"/>
                <a:cs typeface="Times New Roman" pitchFamily="18" charset="0"/>
              </a:rPr>
              <a:t>ác</a:t>
            </a:r>
            <a:r>
              <a:rPr lang="en-US" sz="2400" b="1" dirty="0">
                <a:latin typeface="Times New Roman" pitchFamily="18" charset="0"/>
                <a:cs typeface="Times New Roman" pitchFamily="18" charset="0"/>
              </a:rPr>
              <a:t> </a:t>
            </a:r>
            <a:r>
              <a:rPr lang="en-US" sz="2400" b="1" dirty="0" err="1">
                <a:latin typeface="Times New Roman" pitchFamily="18" charset="0"/>
                <a:cs typeface="Times New Roman" pitchFamily="18" charset="0"/>
              </a:rPr>
              <a:t>của</a:t>
            </a:r>
            <a:r>
              <a:rPr lang="en-US" sz="2400" b="1" dirty="0">
                <a:latin typeface="Times New Roman" pitchFamily="18" charset="0"/>
                <a:cs typeface="Times New Roman" pitchFamily="18" charset="0"/>
              </a:rPr>
              <a:t> </a:t>
            </a:r>
            <a:r>
              <a:rPr lang="en-US" sz="2400" b="1" dirty="0" err="1">
                <a:latin typeface="Times New Roman" pitchFamily="18" charset="0"/>
                <a:cs typeface="Times New Roman" pitchFamily="18" charset="0"/>
              </a:rPr>
              <a:t>giặc</a:t>
            </a:r>
            <a:r>
              <a:rPr lang="en-US" sz="2400" b="1" dirty="0">
                <a:latin typeface="Times New Roman" pitchFamily="18" charset="0"/>
                <a:cs typeface="Times New Roman" pitchFamily="18" charset="0"/>
              </a:rPr>
              <a:t> </a:t>
            </a:r>
            <a:r>
              <a:rPr lang="en-US" sz="2400" dirty="0" smtClean="0">
                <a:latin typeface="Times New Roman" pitchFamily="18" charset="0"/>
                <a:cs typeface="Times New Roman" pitchFamily="18" charset="0"/>
              </a:rPr>
              <a:t>“</a:t>
            </a:r>
            <a:r>
              <a:rPr lang="en-US" sz="2400" dirty="0" err="1" smtClean="0">
                <a:latin typeface="Times New Roman" pitchFamily="18" charset="0"/>
                <a:cs typeface="Times New Roman" pitchFamily="18" charset="0"/>
              </a:rPr>
              <a:t>Nướng</a:t>
            </a:r>
            <a:r>
              <a:rPr lang="en-US" sz="2400" dirty="0" smtClean="0">
                <a:latin typeface="Times New Roman" pitchFamily="18" charset="0"/>
                <a:cs typeface="Times New Roman" pitchFamily="18" charset="0"/>
              </a:rPr>
              <a:t> </a:t>
            </a:r>
            <a:r>
              <a:rPr lang="en-US" sz="2400" dirty="0" err="1">
                <a:latin typeface="Times New Roman" pitchFamily="18" charset="0"/>
                <a:cs typeface="Times New Roman" pitchFamily="18" charset="0"/>
              </a:rPr>
              <a:t>dân</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đen</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trên</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ngọn</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lửa</a:t>
            </a:r>
            <a:r>
              <a:rPr lang="en-US" sz="2400" dirty="0">
                <a:latin typeface="Times New Roman" pitchFamily="18" charset="0"/>
                <a:cs typeface="Times New Roman" pitchFamily="18" charset="0"/>
              </a:rPr>
              <a:t> hung </a:t>
            </a:r>
            <a:r>
              <a:rPr lang="en-US" sz="2400" dirty="0" err="1">
                <a:latin typeface="Times New Roman" pitchFamily="18" charset="0"/>
                <a:cs typeface="Times New Roman" pitchFamily="18" charset="0"/>
              </a:rPr>
              <a:t>tàn</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Vùi</a:t>
            </a:r>
            <a:r>
              <a:rPr lang="en-US" sz="2400" dirty="0">
                <a:latin typeface="Times New Roman" pitchFamily="18" charset="0"/>
                <a:cs typeface="Times New Roman" pitchFamily="18" charset="0"/>
              </a:rPr>
              <a:t> con </a:t>
            </a:r>
            <a:r>
              <a:rPr lang="en-US" sz="2400" dirty="0" err="1">
                <a:latin typeface="Times New Roman" pitchFamily="18" charset="0"/>
                <a:cs typeface="Times New Roman" pitchFamily="18" charset="0"/>
              </a:rPr>
              <a:t>đỏ</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xuống</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dưới</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hầm</a:t>
            </a:r>
            <a:r>
              <a:rPr lang="en-US" sz="2400" dirty="0">
                <a:latin typeface="Times New Roman" pitchFamily="18" charset="0"/>
                <a:cs typeface="Times New Roman" pitchFamily="18" charset="0"/>
              </a:rPr>
              <a:t> tai </a:t>
            </a:r>
            <a:r>
              <a:rPr lang="en-US" sz="2400" dirty="0" err="1">
                <a:latin typeface="Times New Roman" pitchFamily="18" charset="0"/>
                <a:cs typeface="Times New Roman" pitchFamily="18" charset="0"/>
              </a:rPr>
              <a:t>vạ</a:t>
            </a:r>
            <a:r>
              <a:rPr lang="en-US" sz="2400" dirty="0" smtClean="0">
                <a:latin typeface="Times New Roman" pitchFamily="18" charset="0"/>
                <a:cs typeface="Times New Roman" pitchFamily="18" charset="0"/>
              </a:rPr>
              <a:t>”; </a:t>
            </a:r>
          </a:p>
          <a:p>
            <a:pPr marL="0" indent="0">
              <a:buNone/>
            </a:pPr>
            <a:r>
              <a:rPr lang="en-US" sz="2400" dirty="0" smtClean="0">
                <a:latin typeface="Times New Roman" pitchFamily="18" charset="0"/>
                <a:cs typeface="Times New Roman" pitchFamily="18" charset="0"/>
              </a:rPr>
              <a:t>- </a:t>
            </a:r>
            <a:r>
              <a:rPr lang="en-US" sz="2400" b="1" dirty="0" err="1" smtClean="0">
                <a:latin typeface="Times New Roman" pitchFamily="18" charset="0"/>
                <a:cs typeface="Times New Roman" pitchFamily="18" charset="0"/>
              </a:rPr>
              <a:t>Cách</a:t>
            </a:r>
            <a:r>
              <a:rPr lang="en-US" sz="2400" b="1" dirty="0" smtClean="0">
                <a:latin typeface="Times New Roman" pitchFamily="18" charset="0"/>
                <a:cs typeface="Times New Roman" pitchFamily="18" charset="0"/>
              </a:rPr>
              <a:t> </a:t>
            </a:r>
            <a:r>
              <a:rPr lang="en-US" sz="2400" b="1" dirty="0" err="1">
                <a:latin typeface="Times New Roman" pitchFamily="18" charset="0"/>
                <a:cs typeface="Times New Roman" pitchFamily="18" charset="0"/>
              </a:rPr>
              <a:t>đánh</a:t>
            </a:r>
            <a:r>
              <a:rPr lang="en-US" sz="2400" b="1" dirty="0">
                <a:latin typeface="Times New Roman" pitchFamily="18" charset="0"/>
                <a:cs typeface="Times New Roman" pitchFamily="18" charset="0"/>
              </a:rPr>
              <a:t> </a:t>
            </a:r>
            <a:r>
              <a:rPr lang="en-US" sz="2400" b="1" dirty="0" err="1">
                <a:latin typeface="Times New Roman" pitchFamily="18" charset="0"/>
                <a:cs typeface="Times New Roman" pitchFamily="18" charset="0"/>
              </a:rPr>
              <a:t>trận</a:t>
            </a:r>
            <a:r>
              <a:rPr lang="en-US" sz="2400" b="1" dirty="0">
                <a:latin typeface="Times New Roman" pitchFamily="18" charset="0"/>
                <a:cs typeface="Times New Roman" pitchFamily="18" charset="0"/>
              </a:rPr>
              <a:t> </a:t>
            </a:r>
            <a:r>
              <a:rPr lang="en-US" sz="2400" b="1" dirty="0" err="1">
                <a:latin typeface="Times New Roman" pitchFamily="18" charset="0"/>
                <a:cs typeface="Times New Roman" pitchFamily="18" charset="0"/>
              </a:rPr>
              <a:t>của</a:t>
            </a:r>
            <a:r>
              <a:rPr lang="en-US" sz="2400" b="1" dirty="0">
                <a:latin typeface="Times New Roman" pitchFamily="18" charset="0"/>
                <a:cs typeface="Times New Roman" pitchFamily="18" charset="0"/>
              </a:rPr>
              <a:t> </a:t>
            </a:r>
            <a:r>
              <a:rPr lang="en-US" sz="2400" b="1" dirty="0" err="1">
                <a:latin typeface="Times New Roman" pitchFamily="18" charset="0"/>
                <a:cs typeface="Times New Roman" pitchFamily="18" charset="0"/>
              </a:rPr>
              <a:t>quân</a:t>
            </a:r>
            <a:r>
              <a:rPr lang="en-US" sz="2400" b="1" dirty="0">
                <a:latin typeface="Times New Roman" pitchFamily="18" charset="0"/>
                <a:cs typeface="Times New Roman" pitchFamily="18" charset="0"/>
              </a:rPr>
              <a:t> ta</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chọc</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vào</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đúng</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chỗ</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yếu</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của</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giặc</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để</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công</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phá</a:t>
            </a:r>
            <a:r>
              <a:rPr lang="en-US" sz="2400" dirty="0" err="1" smtClean="0">
                <a:latin typeface="Times New Roman" pitchFamily="18" charset="0"/>
                <a:cs typeface="Times New Roman" pitchFamily="18" charset="0"/>
              </a:rPr>
              <a:t>“Nổi</a:t>
            </a:r>
            <a:r>
              <a:rPr lang="en-US" sz="2400" dirty="0" smtClean="0">
                <a:latin typeface="Times New Roman" pitchFamily="18" charset="0"/>
                <a:cs typeface="Times New Roman" pitchFamily="18" charset="0"/>
              </a:rPr>
              <a:t> </a:t>
            </a:r>
            <a:r>
              <a:rPr lang="en-US" sz="2400" dirty="0" err="1">
                <a:latin typeface="Times New Roman" pitchFamily="18" charset="0"/>
                <a:cs typeface="Times New Roman" pitchFamily="18" charset="0"/>
              </a:rPr>
              <a:t>gió</a:t>
            </a:r>
            <a:r>
              <a:rPr lang="en-US" sz="2400" dirty="0">
                <a:latin typeface="Times New Roman" pitchFamily="18" charset="0"/>
                <a:cs typeface="Times New Roman" pitchFamily="18" charset="0"/>
              </a:rPr>
              <a:t> to </a:t>
            </a:r>
            <a:r>
              <a:rPr lang="en-US" sz="2400" dirty="0" err="1">
                <a:latin typeface="Times New Roman" pitchFamily="18" charset="0"/>
                <a:cs typeface="Times New Roman" pitchFamily="18" charset="0"/>
              </a:rPr>
              <a:t>quét</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sạch</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lá</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khô</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Thông</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tổ</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kiến</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phá</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toang</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đê</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vỡ</a:t>
            </a:r>
            <a:r>
              <a:rPr lang="en-US" sz="2400" dirty="0" smtClean="0">
                <a:latin typeface="Times New Roman" pitchFamily="18" charset="0"/>
                <a:cs typeface="Times New Roman" pitchFamily="18" charset="0"/>
              </a:rPr>
              <a:t>”,…</a:t>
            </a:r>
            <a:endParaRPr lang="en-US" sz="2400" dirty="0">
              <a:latin typeface="Times New Roman" pitchFamily="18" charset="0"/>
              <a:cs typeface="Times New Roman" pitchFamily="18" charset="0"/>
            </a:endParaRPr>
          </a:p>
        </p:txBody>
      </p:sp>
      <p:sp>
        <p:nvSpPr>
          <p:cNvPr id="162" name="Google Shape;162;p24"/>
          <p:cNvSpPr txBox="1">
            <a:spLocks noGrp="1"/>
          </p:cNvSpPr>
          <p:nvPr>
            <p:ph type="body" idx="2"/>
          </p:nvPr>
        </p:nvSpPr>
        <p:spPr>
          <a:xfrm>
            <a:off x="6616700" y="965200"/>
            <a:ext cx="2273299" cy="5156200"/>
          </a:xfrm>
          <a:prstGeom prst="rect">
            <a:avLst/>
          </a:prstGeom>
          <a:solidFill>
            <a:schemeClr val="accent2">
              <a:lumMod val="40000"/>
              <a:lumOff val="60000"/>
            </a:schemeClr>
          </a:solidFill>
        </p:spPr>
        <p:txBody>
          <a:bodyPr spcFirstLastPara="1" wrap="square" lIns="121897" tIns="121897" rIns="121897" bIns="121897" anchor="t" anchorCtr="0">
            <a:noAutofit/>
          </a:bodyPr>
          <a:lstStyle/>
          <a:p>
            <a:pPr marL="0" indent="0">
              <a:buNone/>
            </a:pPr>
            <a:r>
              <a:rPr lang="en-US" sz="2400" b="1" dirty="0" smtClean="0">
                <a:solidFill>
                  <a:srgbClr val="FF0000"/>
                </a:solidFill>
              </a:rPr>
              <a:t>THẬM XƯNG</a:t>
            </a:r>
          </a:p>
          <a:p>
            <a:pPr marL="0" indent="0">
              <a:buNone/>
            </a:pPr>
            <a:r>
              <a:rPr lang="en-US" sz="2400" dirty="0" smtClean="0"/>
              <a:t> - </a:t>
            </a:r>
            <a:r>
              <a:rPr lang="en-US" sz="2400" b="1" dirty="0" err="1" smtClean="0"/>
              <a:t>Cảm</a:t>
            </a:r>
            <a:r>
              <a:rPr lang="en-US" sz="2400" b="1" dirty="0" smtClean="0"/>
              <a:t> </a:t>
            </a:r>
            <a:r>
              <a:rPr lang="en-US" sz="2400" b="1" dirty="0" err="1"/>
              <a:t>xúc</a:t>
            </a:r>
            <a:r>
              <a:rPr lang="en-US" sz="2400" b="1" dirty="0"/>
              <a:t> </a:t>
            </a:r>
            <a:endParaRPr lang="en-US" sz="2400" b="1" dirty="0" smtClean="0"/>
          </a:p>
          <a:p>
            <a:pPr marL="0" indent="0">
              <a:buNone/>
            </a:pPr>
            <a:r>
              <a:rPr lang="en-US" sz="2400" b="1" dirty="0" err="1" smtClean="0">
                <a:solidFill>
                  <a:srgbClr val="00B050"/>
                </a:solidFill>
              </a:rPr>
              <a:t>căm</a:t>
            </a:r>
            <a:r>
              <a:rPr lang="en-US" sz="2400" b="1" dirty="0" smtClean="0">
                <a:solidFill>
                  <a:srgbClr val="00B050"/>
                </a:solidFill>
              </a:rPr>
              <a:t> </a:t>
            </a:r>
            <a:r>
              <a:rPr lang="en-US" sz="2400" b="1" dirty="0" err="1">
                <a:solidFill>
                  <a:srgbClr val="00B050"/>
                </a:solidFill>
              </a:rPr>
              <a:t>thù</a:t>
            </a:r>
            <a:r>
              <a:rPr lang="en-US" sz="2400" b="1" dirty="0">
                <a:solidFill>
                  <a:srgbClr val="00B050"/>
                </a:solidFill>
              </a:rPr>
              <a:t> </a:t>
            </a:r>
            <a:r>
              <a:rPr lang="en-US" sz="2400" b="1" dirty="0" err="1">
                <a:solidFill>
                  <a:srgbClr val="00B050"/>
                </a:solidFill>
              </a:rPr>
              <a:t>và</a:t>
            </a:r>
            <a:r>
              <a:rPr lang="en-US" sz="2400" b="1" dirty="0">
                <a:solidFill>
                  <a:srgbClr val="00B050"/>
                </a:solidFill>
              </a:rPr>
              <a:t> </a:t>
            </a:r>
            <a:r>
              <a:rPr lang="en-US" sz="2400" b="1" dirty="0" err="1">
                <a:solidFill>
                  <a:srgbClr val="00B050"/>
                </a:solidFill>
              </a:rPr>
              <a:t>khinh</a:t>
            </a:r>
            <a:r>
              <a:rPr lang="en-US" sz="2400" b="1" dirty="0">
                <a:solidFill>
                  <a:srgbClr val="00B050"/>
                </a:solidFill>
              </a:rPr>
              <a:t> </a:t>
            </a:r>
            <a:r>
              <a:rPr lang="en-US" sz="2400" b="1" dirty="0" err="1">
                <a:solidFill>
                  <a:srgbClr val="00B050"/>
                </a:solidFill>
              </a:rPr>
              <a:t>bỉ</a:t>
            </a:r>
            <a:r>
              <a:rPr lang="en-US" sz="2400" b="1" dirty="0">
                <a:solidFill>
                  <a:srgbClr val="00B050"/>
                </a:solidFill>
              </a:rPr>
              <a:t> </a:t>
            </a:r>
            <a:r>
              <a:rPr lang="en-US" sz="2400" dirty="0" err="1"/>
              <a:t>quân</a:t>
            </a:r>
            <a:r>
              <a:rPr lang="en-US" sz="2400" dirty="0"/>
              <a:t> </a:t>
            </a:r>
            <a:r>
              <a:rPr lang="en-US" sz="2400" dirty="0" err="1"/>
              <a:t>giặc</a:t>
            </a:r>
            <a:r>
              <a:rPr lang="en-US" sz="2400" dirty="0"/>
              <a:t> </a:t>
            </a:r>
            <a:r>
              <a:rPr lang="en-US" sz="2400" dirty="0" err="1"/>
              <a:t>tàn</a:t>
            </a:r>
            <a:r>
              <a:rPr lang="en-US" sz="2400" dirty="0"/>
              <a:t> </a:t>
            </a:r>
            <a:r>
              <a:rPr lang="en-US" sz="2400" dirty="0" err="1" smtClean="0"/>
              <a:t>ác</a:t>
            </a:r>
            <a:r>
              <a:rPr lang="en-US" sz="2400" dirty="0" smtClean="0"/>
              <a:t> “…</a:t>
            </a:r>
            <a:r>
              <a:rPr lang="en-US" sz="2400" dirty="0" err="1"/>
              <a:t>trúc</a:t>
            </a:r>
            <a:r>
              <a:rPr lang="en-US" sz="2400" dirty="0"/>
              <a:t> Nam </a:t>
            </a:r>
            <a:r>
              <a:rPr lang="en-US" sz="2400" dirty="0" err="1"/>
              <a:t>Sơn</a:t>
            </a:r>
            <a:r>
              <a:rPr lang="en-US" sz="2400" dirty="0"/>
              <a:t> </a:t>
            </a:r>
            <a:r>
              <a:rPr lang="en-US" sz="2400" dirty="0" err="1"/>
              <a:t>không</a:t>
            </a:r>
            <a:r>
              <a:rPr lang="en-US" sz="2400" dirty="0"/>
              <a:t> </a:t>
            </a:r>
            <a:r>
              <a:rPr lang="en-US" sz="2400" dirty="0" err="1"/>
              <a:t>ghi</a:t>
            </a:r>
            <a:r>
              <a:rPr lang="en-US" sz="2400" dirty="0"/>
              <a:t> </a:t>
            </a:r>
            <a:r>
              <a:rPr lang="en-US" sz="2400" dirty="0" err="1"/>
              <a:t>hết</a:t>
            </a:r>
            <a:r>
              <a:rPr lang="en-US" sz="2400" dirty="0"/>
              <a:t> </a:t>
            </a:r>
            <a:r>
              <a:rPr lang="en-US" sz="2400" dirty="0" err="1"/>
              <a:t>tội</a:t>
            </a:r>
            <a:r>
              <a:rPr lang="en-US" sz="2400" dirty="0"/>
              <a:t>;…</a:t>
            </a:r>
            <a:r>
              <a:rPr lang="en-US" sz="2400" dirty="0" err="1"/>
              <a:t>nước</a:t>
            </a:r>
            <a:r>
              <a:rPr lang="en-US" sz="2400" dirty="0"/>
              <a:t> </a:t>
            </a:r>
            <a:r>
              <a:rPr lang="en-US" sz="2400" dirty="0" err="1"/>
              <a:t>Đông</a:t>
            </a:r>
            <a:r>
              <a:rPr lang="en-US" sz="2400" dirty="0"/>
              <a:t> </a:t>
            </a:r>
            <a:r>
              <a:rPr lang="en-US" sz="2400" dirty="0" err="1"/>
              <a:t>Hải</a:t>
            </a:r>
            <a:r>
              <a:rPr lang="en-US" sz="2400" dirty="0"/>
              <a:t> </a:t>
            </a:r>
            <a:r>
              <a:rPr lang="en-US" sz="2400" dirty="0" err="1"/>
              <a:t>không</a:t>
            </a:r>
            <a:r>
              <a:rPr lang="en-US" sz="2400" dirty="0"/>
              <a:t> </a:t>
            </a:r>
            <a:r>
              <a:rPr lang="en-US" sz="2400" dirty="0" err="1"/>
              <a:t>rửa</a:t>
            </a:r>
            <a:r>
              <a:rPr lang="en-US" sz="2400" dirty="0"/>
              <a:t> </a:t>
            </a:r>
            <a:r>
              <a:rPr lang="en-US" sz="2400" dirty="0" err="1"/>
              <a:t>sạch</a:t>
            </a:r>
            <a:r>
              <a:rPr lang="en-US" sz="2400" dirty="0"/>
              <a:t> </a:t>
            </a:r>
            <a:r>
              <a:rPr lang="en-US" sz="2400" dirty="0" err="1"/>
              <a:t>mùi</a:t>
            </a:r>
            <a:r>
              <a:rPr lang="en-US" sz="2400" dirty="0" smtClean="0"/>
              <a:t>”;</a:t>
            </a:r>
          </a:p>
        </p:txBody>
      </p:sp>
      <p:sp>
        <p:nvSpPr>
          <p:cNvPr id="163" name="Google Shape;163;p24"/>
          <p:cNvSpPr txBox="1">
            <a:spLocks noGrp="1"/>
          </p:cNvSpPr>
          <p:nvPr>
            <p:ph type="body" idx="3"/>
          </p:nvPr>
        </p:nvSpPr>
        <p:spPr>
          <a:xfrm>
            <a:off x="8991600" y="1003300"/>
            <a:ext cx="2425700" cy="5080000"/>
          </a:xfrm>
          <a:prstGeom prst="rect">
            <a:avLst/>
          </a:prstGeom>
          <a:solidFill>
            <a:schemeClr val="accent2">
              <a:lumMod val="40000"/>
              <a:lumOff val="60000"/>
            </a:schemeClr>
          </a:solidFill>
        </p:spPr>
        <p:txBody>
          <a:bodyPr spcFirstLastPara="1" wrap="square" lIns="121897" tIns="121897" rIns="121897" bIns="121897" anchor="t" anchorCtr="0">
            <a:noAutofit/>
          </a:bodyPr>
          <a:lstStyle/>
          <a:p>
            <a:pPr marL="0" indent="0">
              <a:buNone/>
            </a:pPr>
            <a:r>
              <a:rPr lang="en-US" sz="2400" b="1" dirty="0">
                <a:solidFill>
                  <a:srgbClr val="FF0000"/>
                </a:solidFill>
              </a:rPr>
              <a:t>THẬM </a:t>
            </a:r>
            <a:r>
              <a:rPr lang="en-US" sz="2400" b="1" dirty="0" smtClean="0">
                <a:solidFill>
                  <a:srgbClr val="FF0000"/>
                </a:solidFill>
              </a:rPr>
              <a:t>XƯNG</a:t>
            </a:r>
            <a:endParaRPr lang="en-US" sz="2400" dirty="0">
              <a:solidFill>
                <a:srgbClr val="00B050"/>
              </a:solidFill>
              <a:latin typeface="Times New Roman" pitchFamily="18" charset="0"/>
              <a:cs typeface="Times New Roman" pitchFamily="18" charset="0"/>
            </a:endParaRPr>
          </a:p>
          <a:p>
            <a:pPr marL="0" indent="0">
              <a:buNone/>
            </a:pPr>
            <a:r>
              <a:rPr lang="en-US" sz="2400" dirty="0" smtClean="0"/>
              <a:t>- </a:t>
            </a:r>
            <a:r>
              <a:rPr lang="en-US" sz="2400" b="1" dirty="0" err="1" smtClean="0"/>
              <a:t>Cảm</a:t>
            </a:r>
            <a:r>
              <a:rPr lang="en-US" sz="2400" b="1" dirty="0" smtClean="0"/>
              <a:t> </a:t>
            </a:r>
            <a:r>
              <a:rPr lang="en-US" sz="2400" b="1" dirty="0" err="1"/>
              <a:t>xúc</a:t>
            </a:r>
            <a:r>
              <a:rPr lang="en-US" sz="2400" b="1" dirty="0"/>
              <a:t> </a:t>
            </a:r>
            <a:endParaRPr lang="en-US" sz="2400" b="1" dirty="0" smtClean="0"/>
          </a:p>
          <a:p>
            <a:pPr marL="0" indent="0">
              <a:buNone/>
            </a:pPr>
            <a:r>
              <a:rPr lang="en-US" sz="2400" b="1" dirty="0" err="1" smtClean="0">
                <a:solidFill>
                  <a:srgbClr val="0070C0"/>
                </a:solidFill>
              </a:rPr>
              <a:t>tự</a:t>
            </a:r>
            <a:r>
              <a:rPr lang="en-US" sz="2400" b="1" dirty="0" smtClean="0">
                <a:solidFill>
                  <a:srgbClr val="0070C0"/>
                </a:solidFill>
              </a:rPr>
              <a:t> </a:t>
            </a:r>
            <a:r>
              <a:rPr lang="en-US" sz="2400" b="1" dirty="0" err="1">
                <a:solidFill>
                  <a:srgbClr val="0070C0"/>
                </a:solidFill>
              </a:rPr>
              <a:t>hào</a:t>
            </a:r>
            <a:r>
              <a:rPr lang="en-US" sz="2400" b="1" dirty="0">
                <a:solidFill>
                  <a:srgbClr val="0070C0"/>
                </a:solidFill>
              </a:rPr>
              <a:t> </a:t>
            </a:r>
            <a:r>
              <a:rPr lang="en-US" sz="2400" dirty="0" err="1"/>
              <a:t>về</a:t>
            </a:r>
            <a:r>
              <a:rPr lang="en-US" sz="2400" dirty="0"/>
              <a:t> </a:t>
            </a:r>
            <a:r>
              <a:rPr lang="en-US" sz="2400" dirty="0" err="1"/>
              <a:t>chiến</a:t>
            </a:r>
            <a:r>
              <a:rPr lang="en-US" sz="2400" dirty="0"/>
              <a:t> </a:t>
            </a:r>
            <a:r>
              <a:rPr lang="en-US" sz="2400" dirty="0" err="1"/>
              <a:t>thắng</a:t>
            </a:r>
            <a:r>
              <a:rPr lang="en-US" sz="2400" dirty="0"/>
              <a:t> </a:t>
            </a:r>
            <a:r>
              <a:rPr lang="en-US" sz="2400" dirty="0" err="1"/>
              <a:t>của</a:t>
            </a:r>
            <a:r>
              <a:rPr lang="en-US" sz="2400" dirty="0"/>
              <a:t> </a:t>
            </a:r>
            <a:r>
              <a:rPr lang="en-US" sz="2400" dirty="0" err="1"/>
              <a:t>quân</a:t>
            </a:r>
            <a:r>
              <a:rPr lang="en-US" sz="2400" dirty="0"/>
              <a:t> </a:t>
            </a:r>
            <a:r>
              <a:rPr lang="en-US" sz="2400" dirty="0" err="1" smtClean="0"/>
              <a:t>đội</a:t>
            </a:r>
            <a:r>
              <a:rPr lang="en-US" sz="2400" dirty="0" smtClean="0"/>
              <a:t> ta.</a:t>
            </a:r>
          </a:p>
          <a:p>
            <a:pPr marL="0" indent="0">
              <a:buNone/>
            </a:pPr>
            <a:r>
              <a:rPr lang="en-US" sz="2400" dirty="0"/>
              <a:t> “</a:t>
            </a:r>
            <a:r>
              <a:rPr lang="en-US" sz="2400" dirty="0" err="1"/>
              <a:t>Gươm</a:t>
            </a:r>
            <a:r>
              <a:rPr lang="en-US" sz="2400" dirty="0"/>
              <a:t> </a:t>
            </a:r>
            <a:r>
              <a:rPr lang="en-US" sz="2400" dirty="0" err="1"/>
              <a:t>mài</a:t>
            </a:r>
            <a:r>
              <a:rPr lang="en-US" sz="2400" dirty="0"/>
              <a:t> </a:t>
            </a:r>
            <a:r>
              <a:rPr lang="en-US" sz="2400" dirty="0" err="1"/>
              <a:t>đá</a:t>
            </a:r>
            <a:r>
              <a:rPr lang="en-US" sz="2400" dirty="0"/>
              <a:t>, </a:t>
            </a:r>
            <a:r>
              <a:rPr lang="en-US" sz="2400" dirty="0" err="1"/>
              <a:t>đá</a:t>
            </a:r>
            <a:r>
              <a:rPr lang="en-US" sz="2400" dirty="0"/>
              <a:t> </a:t>
            </a:r>
            <a:r>
              <a:rPr lang="en-US" sz="2400" dirty="0" err="1"/>
              <a:t>núi</a:t>
            </a:r>
            <a:r>
              <a:rPr lang="en-US" sz="2400" dirty="0"/>
              <a:t> </a:t>
            </a:r>
            <a:r>
              <a:rPr lang="en-US" sz="2400" dirty="0" err="1"/>
              <a:t>cũng</a:t>
            </a:r>
            <a:r>
              <a:rPr lang="en-US" sz="2400" dirty="0"/>
              <a:t> </a:t>
            </a:r>
            <a:r>
              <a:rPr lang="en-US" sz="2400" dirty="0" err="1"/>
              <a:t>mòn</a:t>
            </a:r>
            <a:r>
              <a:rPr lang="en-US" sz="2400" dirty="0"/>
              <a:t>; </a:t>
            </a:r>
            <a:r>
              <a:rPr lang="en-US" sz="2400" dirty="0" err="1"/>
              <a:t>Voi</a:t>
            </a:r>
            <a:r>
              <a:rPr lang="en-US" sz="2400" dirty="0"/>
              <a:t> </a:t>
            </a:r>
            <a:r>
              <a:rPr lang="en-US" sz="2400" dirty="0" err="1"/>
              <a:t>uống</a:t>
            </a:r>
            <a:r>
              <a:rPr lang="en-US" sz="2400" dirty="0"/>
              <a:t> </a:t>
            </a:r>
            <a:r>
              <a:rPr lang="en-US" sz="2400" dirty="0" err="1"/>
              <a:t>nước</a:t>
            </a:r>
            <a:r>
              <a:rPr lang="en-US" sz="2400" dirty="0"/>
              <a:t>, </a:t>
            </a:r>
            <a:r>
              <a:rPr lang="en-US" sz="2400" dirty="0" err="1"/>
              <a:t>nước</a:t>
            </a:r>
            <a:r>
              <a:rPr lang="en-US" sz="2400" dirty="0"/>
              <a:t> </a:t>
            </a:r>
            <a:r>
              <a:rPr lang="en-US" sz="2400" dirty="0" err="1"/>
              <a:t>sông</a:t>
            </a:r>
            <a:r>
              <a:rPr lang="en-US" sz="2400" dirty="0"/>
              <a:t> </a:t>
            </a:r>
            <a:r>
              <a:rPr lang="en-US" sz="2400" dirty="0" err="1"/>
              <a:t>phải</a:t>
            </a:r>
            <a:r>
              <a:rPr lang="en-US" sz="2400" dirty="0"/>
              <a:t> </a:t>
            </a:r>
            <a:r>
              <a:rPr lang="en-US" sz="2400" dirty="0" err="1"/>
              <a:t>cạn</a:t>
            </a:r>
            <a:r>
              <a:rPr lang="en-US" sz="2400" dirty="0" smtClean="0"/>
              <a:t>”),…</a:t>
            </a:r>
            <a:endParaRPr lang="en-US" sz="2400" dirty="0">
              <a:latin typeface="Times New Roman" pitchFamily="18" charset="0"/>
              <a:cs typeface="Times New Roman" pitchFamily="18" charset="0"/>
            </a:endParaRPr>
          </a:p>
          <a:p>
            <a:pPr marL="0" indent="0">
              <a:buNone/>
            </a:pPr>
            <a:endParaRPr lang="en-US" sz="2400" dirty="0">
              <a:latin typeface="Times New Roman" pitchFamily="18" charset="0"/>
              <a:cs typeface="Times New Roman" pitchFamily="18" charset="0"/>
            </a:endParaRPr>
          </a:p>
        </p:txBody>
      </p:sp>
      <p:sp>
        <p:nvSpPr>
          <p:cNvPr id="164" name="Google Shape;164;p24"/>
          <p:cNvSpPr txBox="1">
            <a:spLocks noGrp="1"/>
          </p:cNvSpPr>
          <p:nvPr>
            <p:ph type="sldNum" idx="12"/>
          </p:nvPr>
        </p:nvSpPr>
        <p:spPr>
          <a:xfrm>
            <a:off x="11409045" y="6333135"/>
            <a:ext cx="731600" cy="524800"/>
          </a:xfrm>
          <a:prstGeom prst="rect">
            <a:avLst/>
          </a:prstGeom>
        </p:spPr>
        <p:txBody>
          <a:bodyPr spcFirstLastPara="1" wrap="square" lIns="121897" tIns="121897" rIns="121897" bIns="121897" anchor="t" anchorCtr="0">
            <a:noAutofit/>
          </a:bodyPr>
          <a:lstStyle/>
          <a:p>
            <a:pPr algn="r"/>
            <a:fld id="{00000000-1234-1234-1234-123412341234}" type="slidenum">
              <a:rPr lang="en"/>
              <a:pPr algn="r"/>
              <a:t>43</a:t>
            </a:fld>
            <a:endParaRPr/>
          </a:p>
        </p:txBody>
      </p:sp>
    </p:spTree>
    <p:extLst>
      <p:ext uri="{BB962C8B-B14F-4D97-AF65-F5344CB8AC3E}">
        <p14:creationId xmlns:p14="http://schemas.microsoft.com/office/powerpoint/2010/main" val="29732326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161">
                                            <p:bg/>
                                          </p:spTgt>
                                        </p:tgtEl>
                                        <p:attrNameLst>
                                          <p:attrName>style.visibility</p:attrName>
                                        </p:attrNameLst>
                                      </p:cBhvr>
                                      <p:to>
                                        <p:strVal val="visible"/>
                                      </p:to>
                                    </p:set>
                                    <p:anim calcmode="lin" valueType="num">
                                      <p:cBhvr>
                                        <p:cTn id="7" dur="500" fill="hold"/>
                                        <p:tgtEl>
                                          <p:spTgt spid="161">
                                            <p:bg/>
                                          </p:spTgt>
                                        </p:tgtEl>
                                        <p:attrNameLst>
                                          <p:attrName>ppt_w</p:attrName>
                                        </p:attrNameLst>
                                      </p:cBhvr>
                                      <p:tavLst>
                                        <p:tav tm="0">
                                          <p:val>
                                            <p:fltVal val="0"/>
                                          </p:val>
                                        </p:tav>
                                        <p:tav tm="100000">
                                          <p:val>
                                            <p:strVal val="#ppt_w"/>
                                          </p:val>
                                        </p:tav>
                                      </p:tavLst>
                                    </p:anim>
                                    <p:anim calcmode="lin" valueType="num">
                                      <p:cBhvr>
                                        <p:cTn id="8" dur="500" fill="hold"/>
                                        <p:tgtEl>
                                          <p:spTgt spid="161">
                                            <p:bg/>
                                          </p:spTgt>
                                        </p:tgtEl>
                                        <p:attrNameLst>
                                          <p:attrName>ppt_h</p:attrName>
                                        </p:attrNameLst>
                                      </p:cBhvr>
                                      <p:tavLst>
                                        <p:tav tm="0">
                                          <p:val>
                                            <p:fltVal val="0"/>
                                          </p:val>
                                        </p:tav>
                                        <p:tav tm="100000">
                                          <p:val>
                                            <p:strVal val="#ppt_h"/>
                                          </p:val>
                                        </p:tav>
                                      </p:tavLst>
                                    </p:anim>
                                    <p:animEffect transition="in" filter="fade">
                                      <p:cBhvr>
                                        <p:cTn id="9" dur="500"/>
                                        <p:tgtEl>
                                          <p:spTgt spid="161">
                                            <p:bg/>
                                          </p:spTgt>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161">
                                            <p:txEl>
                                              <p:pRg st="0" end="0"/>
                                            </p:txEl>
                                          </p:spTgt>
                                        </p:tgtEl>
                                        <p:attrNameLst>
                                          <p:attrName>style.visibility</p:attrName>
                                        </p:attrNameLst>
                                      </p:cBhvr>
                                      <p:to>
                                        <p:strVal val="visible"/>
                                      </p:to>
                                    </p:set>
                                    <p:anim calcmode="lin" valueType="num">
                                      <p:cBhvr>
                                        <p:cTn id="14" dur="500" fill="hold"/>
                                        <p:tgtEl>
                                          <p:spTgt spid="161">
                                            <p:txEl>
                                              <p:pRg st="0" end="0"/>
                                            </p:txEl>
                                          </p:spTgt>
                                        </p:tgtEl>
                                        <p:attrNameLst>
                                          <p:attrName>ppt_w</p:attrName>
                                        </p:attrNameLst>
                                      </p:cBhvr>
                                      <p:tavLst>
                                        <p:tav tm="0">
                                          <p:val>
                                            <p:fltVal val="0"/>
                                          </p:val>
                                        </p:tav>
                                        <p:tav tm="100000">
                                          <p:val>
                                            <p:strVal val="#ppt_w"/>
                                          </p:val>
                                        </p:tav>
                                      </p:tavLst>
                                    </p:anim>
                                    <p:anim calcmode="lin" valueType="num">
                                      <p:cBhvr>
                                        <p:cTn id="15" dur="500" fill="hold"/>
                                        <p:tgtEl>
                                          <p:spTgt spid="161">
                                            <p:txEl>
                                              <p:pRg st="0" end="0"/>
                                            </p:txEl>
                                          </p:spTgt>
                                        </p:tgtEl>
                                        <p:attrNameLst>
                                          <p:attrName>ppt_h</p:attrName>
                                        </p:attrNameLst>
                                      </p:cBhvr>
                                      <p:tavLst>
                                        <p:tav tm="0">
                                          <p:val>
                                            <p:fltVal val="0"/>
                                          </p:val>
                                        </p:tav>
                                        <p:tav tm="100000">
                                          <p:val>
                                            <p:strVal val="#ppt_h"/>
                                          </p:val>
                                        </p:tav>
                                      </p:tavLst>
                                    </p:anim>
                                    <p:animEffect transition="in" filter="fade">
                                      <p:cBhvr>
                                        <p:cTn id="16" dur="500"/>
                                        <p:tgtEl>
                                          <p:spTgt spid="161">
                                            <p:txEl>
                                              <p:pRg st="0" end="0"/>
                                            </p:txEl>
                                          </p:spTgt>
                                        </p:tgtEl>
                                      </p:cBhvr>
                                    </p:animEffect>
                                  </p:childTnLst>
                                </p:cTn>
                              </p:par>
                            </p:childTnLst>
                          </p:cTn>
                        </p:par>
                      </p:childTnLst>
                    </p:cTn>
                  </p:par>
                  <p:par>
                    <p:cTn id="17" fill="hold">
                      <p:stCondLst>
                        <p:cond delay="indefinite"/>
                      </p:stCondLst>
                      <p:childTnLst>
                        <p:par>
                          <p:cTn id="18" fill="hold">
                            <p:stCondLst>
                              <p:cond delay="0"/>
                            </p:stCondLst>
                            <p:childTnLst>
                              <p:par>
                                <p:cTn id="19" presetID="53" presetClass="entr" presetSubtype="16" fill="hold" grpId="0" nodeType="clickEffect">
                                  <p:stCondLst>
                                    <p:cond delay="0"/>
                                  </p:stCondLst>
                                  <p:childTnLst>
                                    <p:set>
                                      <p:cBhvr>
                                        <p:cTn id="20" dur="1" fill="hold">
                                          <p:stCondLst>
                                            <p:cond delay="0"/>
                                          </p:stCondLst>
                                        </p:cTn>
                                        <p:tgtEl>
                                          <p:spTgt spid="161">
                                            <p:txEl>
                                              <p:pRg st="1" end="1"/>
                                            </p:txEl>
                                          </p:spTgt>
                                        </p:tgtEl>
                                        <p:attrNameLst>
                                          <p:attrName>style.visibility</p:attrName>
                                        </p:attrNameLst>
                                      </p:cBhvr>
                                      <p:to>
                                        <p:strVal val="visible"/>
                                      </p:to>
                                    </p:set>
                                    <p:anim calcmode="lin" valueType="num">
                                      <p:cBhvr>
                                        <p:cTn id="21" dur="500" fill="hold"/>
                                        <p:tgtEl>
                                          <p:spTgt spid="161">
                                            <p:txEl>
                                              <p:pRg st="1" end="1"/>
                                            </p:txEl>
                                          </p:spTgt>
                                        </p:tgtEl>
                                        <p:attrNameLst>
                                          <p:attrName>ppt_w</p:attrName>
                                        </p:attrNameLst>
                                      </p:cBhvr>
                                      <p:tavLst>
                                        <p:tav tm="0">
                                          <p:val>
                                            <p:fltVal val="0"/>
                                          </p:val>
                                        </p:tav>
                                        <p:tav tm="100000">
                                          <p:val>
                                            <p:strVal val="#ppt_w"/>
                                          </p:val>
                                        </p:tav>
                                      </p:tavLst>
                                    </p:anim>
                                    <p:anim calcmode="lin" valueType="num">
                                      <p:cBhvr>
                                        <p:cTn id="22" dur="500" fill="hold"/>
                                        <p:tgtEl>
                                          <p:spTgt spid="161">
                                            <p:txEl>
                                              <p:pRg st="1" end="1"/>
                                            </p:txEl>
                                          </p:spTgt>
                                        </p:tgtEl>
                                        <p:attrNameLst>
                                          <p:attrName>ppt_h</p:attrName>
                                        </p:attrNameLst>
                                      </p:cBhvr>
                                      <p:tavLst>
                                        <p:tav tm="0">
                                          <p:val>
                                            <p:fltVal val="0"/>
                                          </p:val>
                                        </p:tav>
                                        <p:tav tm="100000">
                                          <p:val>
                                            <p:strVal val="#ppt_h"/>
                                          </p:val>
                                        </p:tav>
                                      </p:tavLst>
                                    </p:anim>
                                    <p:animEffect transition="in" filter="fade">
                                      <p:cBhvr>
                                        <p:cTn id="23" dur="500"/>
                                        <p:tgtEl>
                                          <p:spTgt spid="161">
                                            <p:txEl>
                                              <p:pRg st="1" end="1"/>
                                            </p:txEl>
                                          </p:spTgt>
                                        </p:tgtEl>
                                      </p:cBhvr>
                                    </p:animEffect>
                                  </p:childTnLst>
                                </p:cTn>
                              </p:par>
                            </p:childTnLst>
                          </p:cTn>
                        </p:par>
                      </p:childTnLst>
                    </p:cTn>
                  </p:par>
                  <p:par>
                    <p:cTn id="24" fill="hold">
                      <p:stCondLst>
                        <p:cond delay="indefinite"/>
                      </p:stCondLst>
                      <p:childTnLst>
                        <p:par>
                          <p:cTn id="25" fill="hold">
                            <p:stCondLst>
                              <p:cond delay="0"/>
                            </p:stCondLst>
                            <p:childTnLst>
                              <p:par>
                                <p:cTn id="26" presetID="53" presetClass="entr" presetSubtype="16" fill="hold" grpId="0" nodeType="clickEffect">
                                  <p:stCondLst>
                                    <p:cond delay="0"/>
                                  </p:stCondLst>
                                  <p:childTnLst>
                                    <p:set>
                                      <p:cBhvr>
                                        <p:cTn id="27" dur="1" fill="hold">
                                          <p:stCondLst>
                                            <p:cond delay="0"/>
                                          </p:stCondLst>
                                        </p:cTn>
                                        <p:tgtEl>
                                          <p:spTgt spid="161">
                                            <p:txEl>
                                              <p:pRg st="2" end="2"/>
                                            </p:txEl>
                                          </p:spTgt>
                                        </p:tgtEl>
                                        <p:attrNameLst>
                                          <p:attrName>style.visibility</p:attrName>
                                        </p:attrNameLst>
                                      </p:cBhvr>
                                      <p:to>
                                        <p:strVal val="visible"/>
                                      </p:to>
                                    </p:set>
                                    <p:anim calcmode="lin" valueType="num">
                                      <p:cBhvr>
                                        <p:cTn id="28" dur="500" fill="hold"/>
                                        <p:tgtEl>
                                          <p:spTgt spid="161">
                                            <p:txEl>
                                              <p:pRg st="2" end="2"/>
                                            </p:txEl>
                                          </p:spTgt>
                                        </p:tgtEl>
                                        <p:attrNameLst>
                                          <p:attrName>ppt_w</p:attrName>
                                        </p:attrNameLst>
                                      </p:cBhvr>
                                      <p:tavLst>
                                        <p:tav tm="0">
                                          <p:val>
                                            <p:fltVal val="0"/>
                                          </p:val>
                                        </p:tav>
                                        <p:tav tm="100000">
                                          <p:val>
                                            <p:strVal val="#ppt_w"/>
                                          </p:val>
                                        </p:tav>
                                      </p:tavLst>
                                    </p:anim>
                                    <p:anim calcmode="lin" valueType="num">
                                      <p:cBhvr>
                                        <p:cTn id="29" dur="500" fill="hold"/>
                                        <p:tgtEl>
                                          <p:spTgt spid="161">
                                            <p:txEl>
                                              <p:pRg st="2" end="2"/>
                                            </p:txEl>
                                          </p:spTgt>
                                        </p:tgtEl>
                                        <p:attrNameLst>
                                          <p:attrName>ppt_h</p:attrName>
                                        </p:attrNameLst>
                                      </p:cBhvr>
                                      <p:tavLst>
                                        <p:tav tm="0">
                                          <p:val>
                                            <p:fltVal val="0"/>
                                          </p:val>
                                        </p:tav>
                                        <p:tav tm="100000">
                                          <p:val>
                                            <p:strVal val="#ppt_h"/>
                                          </p:val>
                                        </p:tav>
                                      </p:tavLst>
                                    </p:anim>
                                    <p:animEffect transition="in" filter="fade">
                                      <p:cBhvr>
                                        <p:cTn id="30" dur="500"/>
                                        <p:tgtEl>
                                          <p:spTgt spid="161">
                                            <p:txEl>
                                              <p:pRg st="2" end="2"/>
                                            </p:txEl>
                                          </p:spTgt>
                                        </p:tgtEl>
                                      </p:cBhvr>
                                    </p:animEffect>
                                  </p:childTnLst>
                                </p:cTn>
                              </p:par>
                            </p:childTnLst>
                          </p:cTn>
                        </p:par>
                      </p:childTnLst>
                    </p:cTn>
                  </p:par>
                  <p:par>
                    <p:cTn id="31" fill="hold">
                      <p:stCondLst>
                        <p:cond delay="indefinite"/>
                      </p:stCondLst>
                      <p:childTnLst>
                        <p:par>
                          <p:cTn id="32" fill="hold">
                            <p:stCondLst>
                              <p:cond delay="0"/>
                            </p:stCondLst>
                            <p:childTnLst>
                              <p:par>
                                <p:cTn id="33" presetID="2" presetClass="entr" presetSubtype="4" fill="hold" grpId="0" nodeType="clickEffect">
                                  <p:stCondLst>
                                    <p:cond delay="0"/>
                                  </p:stCondLst>
                                  <p:childTnLst>
                                    <p:set>
                                      <p:cBhvr>
                                        <p:cTn id="34" dur="1" fill="hold">
                                          <p:stCondLst>
                                            <p:cond delay="0"/>
                                          </p:stCondLst>
                                        </p:cTn>
                                        <p:tgtEl>
                                          <p:spTgt spid="162">
                                            <p:bg/>
                                          </p:spTgt>
                                        </p:tgtEl>
                                        <p:attrNameLst>
                                          <p:attrName>style.visibility</p:attrName>
                                        </p:attrNameLst>
                                      </p:cBhvr>
                                      <p:to>
                                        <p:strVal val="visible"/>
                                      </p:to>
                                    </p:set>
                                    <p:anim calcmode="lin" valueType="num">
                                      <p:cBhvr additive="base">
                                        <p:cTn id="35" dur="500" fill="hold"/>
                                        <p:tgtEl>
                                          <p:spTgt spid="162">
                                            <p:bg/>
                                          </p:spTgt>
                                        </p:tgtEl>
                                        <p:attrNameLst>
                                          <p:attrName>ppt_x</p:attrName>
                                        </p:attrNameLst>
                                      </p:cBhvr>
                                      <p:tavLst>
                                        <p:tav tm="0">
                                          <p:val>
                                            <p:strVal val="#ppt_x"/>
                                          </p:val>
                                        </p:tav>
                                        <p:tav tm="100000">
                                          <p:val>
                                            <p:strVal val="#ppt_x"/>
                                          </p:val>
                                        </p:tav>
                                      </p:tavLst>
                                    </p:anim>
                                    <p:anim calcmode="lin" valueType="num">
                                      <p:cBhvr additive="base">
                                        <p:cTn id="36" dur="500" fill="hold"/>
                                        <p:tgtEl>
                                          <p:spTgt spid="162">
                                            <p:bg/>
                                          </p:spTgt>
                                        </p:tgtEl>
                                        <p:attrNameLst>
                                          <p:attrName>ppt_y</p:attrName>
                                        </p:attrNameLst>
                                      </p:cBhvr>
                                      <p:tavLst>
                                        <p:tav tm="0">
                                          <p:val>
                                            <p:strVal val="1+#ppt_h/2"/>
                                          </p:val>
                                        </p:tav>
                                        <p:tav tm="100000">
                                          <p:val>
                                            <p:strVal val="#ppt_y"/>
                                          </p:val>
                                        </p:tav>
                                      </p:tavLst>
                                    </p:anim>
                                  </p:childTnLst>
                                </p:cTn>
                              </p:par>
                            </p:childTnLst>
                          </p:cTn>
                        </p:par>
                      </p:childTnLst>
                    </p:cTn>
                  </p:par>
                  <p:par>
                    <p:cTn id="37" fill="hold">
                      <p:stCondLst>
                        <p:cond delay="indefinite"/>
                      </p:stCondLst>
                      <p:childTnLst>
                        <p:par>
                          <p:cTn id="38" fill="hold">
                            <p:stCondLst>
                              <p:cond delay="0"/>
                            </p:stCondLst>
                            <p:childTnLst>
                              <p:par>
                                <p:cTn id="39" presetID="2" presetClass="entr" presetSubtype="4" fill="hold" grpId="0" nodeType="clickEffect">
                                  <p:stCondLst>
                                    <p:cond delay="0"/>
                                  </p:stCondLst>
                                  <p:childTnLst>
                                    <p:set>
                                      <p:cBhvr>
                                        <p:cTn id="40" dur="1" fill="hold">
                                          <p:stCondLst>
                                            <p:cond delay="0"/>
                                          </p:stCondLst>
                                        </p:cTn>
                                        <p:tgtEl>
                                          <p:spTgt spid="162">
                                            <p:txEl>
                                              <p:pRg st="0" end="0"/>
                                            </p:txEl>
                                          </p:spTgt>
                                        </p:tgtEl>
                                        <p:attrNameLst>
                                          <p:attrName>style.visibility</p:attrName>
                                        </p:attrNameLst>
                                      </p:cBhvr>
                                      <p:to>
                                        <p:strVal val="visible"/>
                                      </p:to>
                                    </p:set>
                                    <p:anim calcmode="lin" valueType="num">
                                      <p:cBhvr additive="base">
                                        <p:cTn id="41" dur="500" fill="hold"/>
                                        <p:tgtEl>
                                          <p:spTgt spid="162">
                                            <p:txEl>
                                              <p:pRg st="0" end="0"/>
                                            </p:txEl>
                                          </p:spTgt>
                                        </p:tgtEl>
                                        <p:attrNameLst>
                                          <p:attrName>ppt_x</p:attrName>
                                        </p:attrNameLst>
                                      </p:cBhvr>
                                      <p:tavLst>
                                        <p:tav tm="0">
                                          <p:val>
                                            <p:strVal val="#ppt_x"/>
                                          </p:val>
                                        </p:tav>
                                        <p:tav tm="100000">
                                          <p:val>
                                            <p:strVal val="#ppt_x"/>
                                          </p:val>
                                        </p:tav>
                                      </p:tavLst>
                                    </p:anim>
                                    <p:anim calcmode="lin" valueType="num">
                                      <p:cBhvr additive="base">
                                        <p:cTn id="42" dur="500" fill="hold"/>
                                        <p:tgtEl>
                                          <p:spTgt spid="162">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43" fill="hold">
                      <p:stCondLst>
                        <p:cond delay="indefinite"/>
                      </p:stCondLst>
                      <p:childTnLst>
                        <p:par>
                          <p:cTn id="44" fill="hold">
                            <p:stCondLst>
                              <p:cond delay="0"/>
                            </p:stCondLst>
                            <p:childTnLst>
                              <p:par>
                                <p:cTn id="45" presetID="2" presetClass="entr" presetSubtype="4" fill="hold" grpId="0" nodeType="clickEffect">
                                  <p:stCondLst>
                                    <p:cond delay="0"/>
                                  </p:stCondLst>
                                  <p:childTnLst>
                                    <p:set>
                                      <p:cBhvr>
                                        <p:cTn id="46" dur="1" fill="hold">
                                          <p:stCondLst>
                                            <p:cond delay="0"/>
                                          </p:stCondLst>
                                        </p:cTn>
                                        <p:tgtEl>
                                          <p:spTgt spid="162">
                                            <p:txEl>
                                              <p:pRg st="1" end="1"/>
                                            </p:txEl>
                                          </p:spTgt>
                                        </p:tgtEl>
                                        <p:attrNameLst>
                                          <p:attrName>style.visibility</p:attrName>
                                        </p:attrNameLst>
                                      </p:cBhvr>
                                      <p:to>
                                        <p:strVal val="visible"/>
                                      </p:to>
                                    </p:set>
                                    <p:anim calcmode="lin" valueType="num">
                                      <p:cBhvr additive="base">
                                        <p:cTn id="47" dur="500" fill="hold"/>
                                        <p:tgtEl>
                                          <p:spTgt spid="162">
                                            <p:txEl>
                                              <p:pRg st="1" end="1"/>
                                            </p:txEl>
                                          </p:spTgt>
                                        </p:tgtEl>
                                        <p:attrNameLst>
                                          <p:attrName>ppt_x</p:attrName>
                                        </p:attrNameLst>
                                      </p:cBhvr>
                                      <p:tavLst>
                                        <p:tav tm="0">
                                          <p:val>
                                            <p:strVal val="#ppt_x"/>
                                          </p:val>
                                        </p:tav>
                                        <p:tav tm="100000">
                                          <p:val>
                                            <p:strVal val="#ppt_x"/>
                                          </p:val>
                                        </p:tav>
                                      </p:tavLst>
                                    </p:anim>
                                    <p:anim calcmode="lin" valueType="num">
                                      <p:cBhvr additive="base">
                                        <p:cTn id="48" dur="500" fill="hold"/>
                                        <p:tgtEl>
                                          <p:spTgt spid="162">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49" fill="hold">
                      <p:stCondLst>
                        <p:cond delay="indefinite"/>
                      </p:stCondLst>
                      <p:childTnLst>
                        <p:par>
                          <p:cTn id="50" fill="hold">
                            <p:stCondLst>
                              <p:cond delay="0"/>
                            </p:stCondLst>
                            <p:childTnLst>
                              <p:par>
                                <p:cTn id="51" presetID="2" presetClass="entr" presetSubtype="4" fill="hold" grpId="0" nodeType="clickEffect">
                                  <p:stCondLst>
                                    <p:cond delay="0"/>
                                  </p:stCondLst>
                                  <p:childTnLst>
                                    <p:set>
                                      <p:cBhvr>
                                        <p:cTn id="52" dur="1" fill="hold">
                                          <p:stCondLst>
                                            <p:cond delay="0"/>
                                          </p:stCondLst>
                                        </p:cTn>
                                        <p:tgtEl>
                                          <p:spTgt spid="162">
                                            <p:txEl>
                                              <p:pRg st="2" end="2"/>
                                            </p:txEl>
                                          </p:spTgt>
                                        </p:tgtEl>
                                        <p:attrNameLst>
                                          <p:attrName>style.visibility</p:attrName>
                                        </p:attrNameLst>
                                      </p:cBhvr>
                                      <p:to>
                                        <p:strVal val="visible"/>
                                      </p:to>
                                    </p:set>
                                    <p:anim calcmode="lin" valueType="num">
                                      <p:cBhvr additive="base">
                                        <p:cTn id="53" dur="500" fill="hold"/>
                                        <p:tgtEl>
                                          <p:spTgt spid="162">
                                            <p:txEl>
                                              <p:pRg st="2" end="2"/>
                                            </p:txEl>
                                          </p:spTgt>
                                        </p:tgtEl>
                                        <p:attrNameLst>
                                          <p:attrName>ppt_x</p:attrName>
                                        </p:attrNameLst>
                                      </p:cBhvr>
                                      <p:tavLst>
                                        <p:tav tm="0">
                                          <p:val>
                                            <p:strVal val="#ppt_x"/>
                                          </p:val>
                                        </p:tav>
                                        <p:tav tm="100000">
                                          <p:val>
                                            <p:strVal val="#ppt_x"/>
                                          </p:val>
                                        </p:tav>
                                      </p:tavLst>
                                    </p:anim>
                                    <p:anim calcmode="lin" valueType="num">
                                      <p:cBhvr additive="base">
                                        <p:cTn id="54" dur="500" fill="hold"/>
                                        <p:tgtEl>
                                          <p:spTgt spid="162">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55" fill="hold">
                      <p:stCondLst>
                        <p:cond delay="indefinite"/>
                      </p:stCondLst>
                      <p:childTnLst>
                        <p:par>
                          <p:cTn id="56" fill="hold">
                            <p:stCondLst>
                              <p:cond delay="0"/>
                            </p:stCondLst>
                            <p:childTnLst>
                              <p:par>
                                <p:cTn id="57" presetID="2" presetClass="entr" presetSubtype="4" fill="hold" grpId="0" nodeType="clickEffect">
                                  <p:stCondLst>
                                    <p:cond delay="0"/>
                                  </p:stCondLst>
                                  <p:childTnLst>
                                    <p:set>
                                      <p:cBhvr>
                                        <p:cTn id="58" dur="1" fill="hold">
                                          <p:stCondLst>
                                            <p:cond delay="0"/>
                                          </p:stCondLst>
                                        </p:cTn>
                                        <p:tgtEl>
                                          <p:spTgt spid="163">
                                            <p:bg/>
                                          </p:spTgt>
                                        </p:tgtEl>
                                        <p:attrNameLst>
                                          <p:attrName>style.visibility</p:attrName>
                                        </p:attrNameLst>
                                      </p:cBhvr>
                                      <p:to>
                                        <p:strVal val="visible"/>
                                      </p:to>
                                    </p:set>
                                    <p:anim calcmode="lin" valueType="num">
                                      <p:cBhvr additive="base">
                                        <p:cTn id="59" dur="500" fill="hold"/>
                                        <p:tgtEl>
                                          <p:spTgt spid="163">
                                            <p:bg/>
                                          </p:spTgt>
                                        </p:tgtEl>
                                        <p:attrNameLst>
                                          <p:attrName>ppt_x</p:attrName>
                                        </p:attrNameLst>
                                      </p:cBhvr>
                                      <p:tavLst>
                                        <p:tav tm="0">
                                          <p:val>
                                            <p:strVal val="#ppt_x"/>
                                          </p:val>
                                        </p:tav>
                                        <p:tav tm="100000">
                                          <p:val>
                                            <p:strVal val="#ppt_x"/>
                                          </p:val>
                                        </p:tav>
                                      </p:tavLst>
                                    </p:anim>
                                    <p:anim calcmode="lin" valueType="num">
                                      <p:cBhvr additive="base">
                                        <p:cTn id="60" dur="500" fill="hold"/>
                                        <p:tgtEl>
                                          <p:spTgt spid="163">
                                            <p:bg/>
                                          </p:spTgt>
                                        </p:tgtEl>
                                        <p:attrNameLst>
                                          <p:attrName>ppt_y</p:attrName>
                                        </p:attrNameLst>
                                      </p:cBhvr>
                                      <p:tavLst>
                                        <p:tav tm="0">
                                          <p:val>
                                            <p:strVal val="1+#ppt_h/2"/>
                                          </p:val>
                                        </p:tav>
                                        <p:tav tm="100000">
                                          <p:val>
                                            <p:strVal val="#ppt_y"/>
                                          </p:val>
                                        </p:tav>
                                      </p:tavLst>
                                    </p:anim>
                                  </p:childTnLst>
                                </p:cTn>
                              </p:par>
                            </p:childTnLst>
                          </p:cTn>
                        </p:par>
                      </p:childTnLst>
                    </p:cTn>
                  </p:par>
                  <p:par>
                    <p:cTn id="61" fill="hold">
                      <p:stCondLst>
                        <p:cond delay="indefinite"/>
                      </p:stCondLst>
                      <p:childTnLst>
                        <p:par>
                          <p:cTn id="62" fill="hold">
                            <p:stCondLst>
                              <p:cond delay="0"/>
                            </p:stCondLst>
                            <p:childTnLst>
                              <p:par>
                                <p:cTn id="63" presetID="2" presetClass="entr" presetSubtype="4" fill="hold" grpId="0" nodeType="clickEffect">
                                  <p:stCondLst>
                                    <p:cond delay="0"/>
                                  </p:stCondLst>
                                  <p:childTnLst>
                                    <p:set>
                                      <p:cBhvr>
                                        <p:cTn id="64" dur="1" fill="hold">
                                          <p:stCondLst>
                                            <p:cond delay="0"/>
                                          </p:stCondLst>
                                        </p:cTn>
                                        <p:tgtEl>
                                          <p:spTgt spid="163">
                                            <p:txEl>
                                              <p:pRg st="0" end="0"/>
                                            </p:txEl>
                                          </p:spTgt>
                                        </p:tgtEl>
                                        <p:attrNameLst>
                                          <p:attrName>style.visibility</p:attrName>
                                        </p:attrNameLst>
                                      </p:cBhvr>
                                      <p:to>
                                        <p:strVal val="visible"/>
                                      </p:to>
                                    </p:set>
                                    <p:anim calcmode="lin" valueType="num">
                                      <p:cBhvr additive="base">
                                        <p:cTn id="65" dur="500" fill="hold"/>
                                        <p:tgtEl>
                                          <p:spTgt spid="163">
                                            <p:txEl>
                                              <p:pRg st="0" end="0"/>
                                            </p:txEl>
                                          </p:spTgt>
                                        </p:tgtEl>
                                        <p:attrNameLst>
                                          <p:attrName>ppt_x</p:attrName>
                                        </p:attrNameLst>
                                      </p:cBhvr>
                                      <p:tavLst>
                                        <p:tav tm="0">
                                          <p:val>
                                            <p:strVal val="#ppt_x"/>
                                          </p:val>
                                        </p:tav>
                                        <p:tav tm="100000">
                                          <p:val>
                                            <p:strVal val="#ppt_x"/>
                                          </p:val>
                                        </p:tav>
                                      </p:tavLst>
                                    </p:anim>
                                    <p:anim calcmode="lin" valueType="num">
                                      <p:cBhvr additive="base">
                                        <p:cTn id="66" dur="500" fill="hold"/>
                                        <p:tgtEl>
                                          <p:spTgt spid="163">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67" fill="hold">
                      <p:stCondLst>
                        <p:cond delay="indefinite"/>
                      </p:stCondLst>
                      <p:childTnLst>
                        <p:par>
                          <p:cTn id="68" fill="hold">
                            <p:stCondLst>
                              <p:cond delay="0"/>
                            </p:stCondLst>
                            <p:childTnLst>
                              <p:par>
                                <p:cTn id="69" presetID="2" presetClass="entr" presetSubtype="4" fill="hold" grpId="0" nodeType="clickEffect">
                                  <p:stCondLst>
                                    <p:cond delay="0"/>
                                  </p:stCondLst>
                                  <p:childTnLst>
                                    <p:set>
                                      <p:cBhvr>
                                        <p:cTn id="70" dur="1" fill="hold">
                                          <p:stCondLst>
                                            <p:cond delay="0"/>
                                          </p:stCondLst>
                                        </p:cTn>
                                        <p:tgtEl>
                                          <p:spTgt spid="163">
                                            <p:txEl>
                                              <p:pRg st="1" end="1"/>
                                            </p:txEl>
                                          </p:spTgt>
                                        </p:tgtEl>
                                        <p:attrNameLst>
                                          <p:attrName>style.visibility</p:attrName>
                                        </p:attrNameLst>
                                      </p:cBhvr>
                                      <p:to>
                                        <p:strVal val="visible"/>
                                      </p:to>
                                    </p:set>
                                    <p:anim calcmode="lin" valueType="num">
                                      <p:cBhvr additive="base">
                                        <p:cTn id="71" dur="500" fill="hold"/>
                                        <p:tgtEl>
                                          <p:spTgt spid="163">
                                            <p:txEl>
                                              <p:pRg st="1" end="1"/>
                                            </p:txEl>
                                          </p:spTgt>
                                        </p:tgtEl>
                                        <p:attrNameLst>
                                          <p:attrName>ppt_x</p:attrName>
                                        </p:attrNameLst>
                                      </p:cBhvr>
                                      <p:tavLst>
                                        <p:tav tm="0">
                                          <p:val>
                                            <p:strVal val="#ppt_x"/>
                                          </p:val>
                                        </p:tav>
                                        <p:tav tm="100000">
                                          <p:val>
                                            <p:strVal val="#ppt_x"/>
                                          </p:val>
                                        </p:tav>
                                      </p:tavLst>
                                    </p:anim>
                                    <p:anim calcmode="lin" valueType="num">
                                      <p:cBhvr additive="base">
                                        <p:cTn id="72" dur="500" fill="hold"/>
                                        <p:tgtEl>
                                          <p:spTgt spid="163">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73" fill="hold">
                      <p:stCondLst>
                        <p:cond delay="indefinite"/>
                      </p:stCondLst>
                      <p:childTnLst>
                        <p:par>
                          <p:cTn id="74" fill="hold">
                            <p:stCondLst>
                              <p:cond delay="0"/>
                            </p:stCondLst>
                            <p:childTnLst>
                              <p:par>
                                <p:cTn id="75" presetID="2" presetClass="entr" presetSubtype="4" fill="hold" grpId="0" nodeType="clickEffect">
                                  <p:stCondLst>
                                    <p:cond delay="0"/>
                                  </p:stCondLst>
                                  <p:childTnLst>
                                    <p:set>
                                      <p:cBhvr>
                                        <p:cTn id="76" dur="1" fill="hold">
                                          <p:stCondLst>
                                            <p:cond delay="0"/>
                                          </p:stCondLst>
                                        </p:cTn>
                                        <p:tgtEl>
                                          <p:spTgt spid="163">
                                            <p:txEl>
                                              <p:pRg st="2" end="2"/>
                                            </p:txEl>
                                          </p:spTgt>
                                        </p:tgtEl>
                                        <p:attrNameLst>
                                          <p:attrName>style.visibility</p:attrName>
                                        </p:attrNameLst>
                                      </p:cBhvr>
                                      <p:to>
                                        <p:strVal val="visible"/>
                                      </p:to>
                                    </p:set>
                                    <p:anim calcmode="lin" valueType="num">
                                      <p:cBhvr additive="base">
                                        <p:cTn id="77" dur="500" fill="hold"/>
                                        <p:tgtEl>
                                          <p:spTgt spid="163">
                                            <p:txEl>
                                              <p:pRg st="2" end="2"/>
                                            </p:txEl>
                                          </p:spTgt>
                                        </p:tgtEl>
                                        <p:attrNameLst>
                                          <p:attrName>ppt_x</p:attrName>
                                        </p:attrNameLst>
                                      </p:cBhvr>
                                      <p:tavLst>
                                        <p:tav tm="0">
                                          <p:val>
                                            <p:strVal val="#ppt_x"/>
                                          </p:val>
                                        </p:tav>
                                        <p:tav tm="100000">
                                          <p:val>
                                            <p:strVal val="#ppt_x"/>
                                          </p:val>
                                        </p:tav>
                                      </p:tavLst>
                                    </p:anim>
                                    <p:anim calcmode="lin" valueType="num">
                                      <p:cBhvr additive="base">
                                        <p:cTn id="78" dur="500" fill="hold"/>
                                        <p:tgtEl>
                                          <p:spTgt spid="163">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79" fill="hold">
                      <p:stCondLst>
                        <p:cond delay="indefinite"/>
                      </p:stCondLst>
                      <p:childTnLst>
                        <p:par>
                          <p:cTn id="80" fill="hold">
                            <p:stCondLst>
                              <p:cond delay="0"/>
                            </p:stCondLst>
                            <p:childTnLst>
                              <p:par>
                                <p:cTn id="81" presetID="2" presetClass="entr" presetSubtype="4" fill="hold" grpId="0" nodeType="clickEffect">
                                  <p:stCondLst>
                                    <p:cond delay="0"/>
                                  </p:stCondLst>
                                  <p:childTnLst>
                                    <p:set>
                                      <p:cBhvr>
                                        <p:cTn id="82" dur="1" fill="hold">
                                          <p:stCondLst>
                                            <p:cond delay="0"/>
                                          </p:stCondLst>
                                        </p:cTn>
                                        <p:tgtEl>
                                          <p:spTgt spid="163">
                                            <p:txEl>
                                              <p:pRg st="3" end="3"/>
                                            </p:txEl>
                                          </p:spTgt>
                                        </p:tgtEl>
                                        <p:attrNameLst>
                                          <p:attrName>style.visibility</p:attrName>
                                        </p:attrNameLst>
                                      </p:cBhvr>
                                      <p:to>
                                        <p:strVal val="visible"/>
                                      </p:to>
                                    </p:set>
                                    <p:anim calcmode="lin" valueType="num">
                                      <p:cBhvr additive="base">
                                        <p:cTn id="83" dur="500" fill="hold"/>
                                        <p:tgtEl>
                                          <p:spTgt spid="163">
                                            <p:txEl>
                                              <p:pRg st="3" end="3"/>
                                            </p:txEl>
                                          </p:spTgt>
                                        </p:tgtEl>
                                        <p:attrNameLst>
                                          <p:attrName>ppt_x</p:attrName>
                                        </p:attrNameLst>
                                      </p:cBhvr>
                                      <p:tavLst>
                                        <p:tav tm="0">
                                          <p:val>
                                            <p:strVal val="#ppt_x"/>
                                          </p:val>
                                        </p:tav>
                                        <p:tav tm="100000">
                                          <p:val>
                                            <p:strVal val="#ppt_x"/>
                                          </p:val>
                                        </p:tav>
                                      </p:tavLst>
                                    </p:anim>
                                    <p:anim calcmode="lin" valueType="num">
                                      <p:cBhvr additive="base">
                                        <p:cTn id="84" dur="500" fill="hold"/>
                                        <p:tgtEl>
                                          <p:spTgt spid="163">
                                            <p:txEl>
                                              <p:pRg st="3" end="3"/>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1" grpId="0" build="p" animBg="1"/>
      <p:bldP spid="162" grpId="0" build="p" animBg="1"/>
      <p:bldP spid="163" grpId="0" build="p" animBg="1"/>
    </p:bld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7" name="Rectangle 17"/>
          <p:cNvSpPr>
            <a:spLocks noChangeArrowheads="1"/>
          </p:cNvSpPr>
          <p:nvPr/>
        </p:nvSpPr>
        <p:spPr bwMode="gray">
          <a:xfrm>
            <a:off x="8180021" y="2001838"/>
            <a:ext cx="975459"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p>
            <a:pPr algn="ctr"/>
            <a:r>
              <a:rPr lang="en-US" sz="1800" b="1">
                <a:solidFill>
                  <a:srgbClr val="FFFFFF"/>
                </a:solidFill>
                <a:latin typeface="Arial" charset="0"/>
                <a:cs typeface="Arial" charset="0"/>
              </a:rPr>
              <a:t>Text in </a:t>
            </a:r>
          </a:p>
          <a:p>
            <a:pPr algn="ctr"/>
            <a:r>
              <a:rPr lang="en-US" sz="1800" b="1">
                <a:solidFill>
                  <a:srgbClr val="FFFFFF"/>
                </a:solidFill>
                <a:latin typeface="Arial" charset="0"/>
                <a:cs typeface="Arial" charset="0"/>
              </a:rPr>
              <a:t>here</a:t>
            </a:r>
          </a:p>
        </p:txBody>
      </p:sp>
      <p:sp>
        <p:nvSpPr>
          <p:cNvPr id="69650" name="AutoShape 18"/>
          <p:cNvSpPr>
            <a:spLocks noChangeArrowheads="1"/>
          </p:cNvSpPr>
          <p:nvPr/>
        </p:nvSpPr>
        <p:spPr bwMode="ltGray">
          <a:xfrm>
            <a:off x="635001" y="1184276"/>
            <a:ext cx="6883400" cy="1007636"/>
          </a:xfrm>
          <a:prstGeom prst="roundRect">
            <a:avLst>
              <a:gd name="adj" fmla="val 16667"/>
            </a:avLst>
          </a:prstGeom>
          <a:solidFill>
            <a:srgbClr val="FFFF66"/>
          </a:solidFill>
          <a:ln w="57150" algn="ctr">
            <a:solidFill>
              <a:schemeClr val="bg2"/>
            </a:solidFill>
            <a:round/>
            <a:headEnd/>
            <a:tailEnd/>
          </a:ln>
        </p:spPr>
        <p:txBody>
          <a:bodyPr wrap="none" anchor="ctr"/>
          <a:lstStyle/>
          <a:p>
            <a:endParaRPr lang="vi-VN"/>
          </a:p>
        </p:txBody>
      </p:sp>
      <p:sp>
        <p:nvSpPr>
          <p:cNvPr id="69676" name="Rectangle 44"/>
          <p:cNvSpPr>
            <a:spLocks noChangeArrowheads="1"/>
          </p:cNvSpPr>
          <p:nvPr/>
        </p:nvSpPr>
        <p:spPr bwMode="auto">
          <a:xfrm>
            <a:off x="1104901" y="1237804"/>
            <a:ext cx="6413500" cy="954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r>
              <a:rPr lang="en-US" sz="2800" b="1" dirty="0" smtClean="0"/>
              <a:t>4. </a:t>
            </a:r>
            <a:r>
              <a:rPr lang="en-US" sz="2800" b="1" dirty="0" err="1" smtClean="0"/>
              <a:t>Từ</a:t>
            </a:r>
            <a:r>
              <a:rPr lang="en-US" sz="2800" b="1" dirty="0" smtClean="0"/>
              <a:t> </a:t>
            </a:r>
            <a:r>
              <a:rPr lang="en-US" sz="2800" b="1" dirty="0" err="1"/>
              <a:t>ngữ</a:t>
            </a:r>
            <a:r>
              <a:rPr lang="en-US" sz="2800" b="1" dirty="0"/>
              <a:t>, </a:t>
            </a:r>
            <a:r>
              <a:rPr lang="en-US" sz="2800" b="1" dirty="0" err="1"/>
              <a:t>thủ</a:t>
            </a:r>
            <a:r>
              <a:rPr lang="en-US" sz="2800" b="1" dirty="0"/>
              <a:t> </a:t>
            </a:r>
            <a:r>
              <a:rPr lang="en-US" sz="2800" b="1" dirty="0" err="1"/>
              <a:t>pháp</a:t>
            </a:r>
            <a:r>
              <a:rPr lang="en-US" sz="2800" b="1" dirty="0"/>
              <a:t> </a:t>
            </a:r>
            <a:r>
              <a:rPr lang="en-US" sz="2800" b="1" dirty="0" err="1"/>
              <a:t>nghệ</a:t>
            </a:r>
            <a:r>
              <a:rPr lang="en-US" sz="2800" b="1" dirty="0"/>
              <a:t> </a:t>
            </a:r>
            <a:r>
              <a:rPr lang="en-US" sz="2800" b="1" dirty="0" err="1"/>
              <a:t>thuật</a:t>
            </a:r>
            <a:r>
              <a:rPr lang="en-US" sz="2800" b="1" dirty="0"/>
              <a:t>, </a:t>
            </a:r>
            <a:r>
              <a:rPr lang="en-US" sz="2800" b="1" dirty="0" err="1"/>
              <a:t>giọng</a:t>
            </a:r>
            <a:r>
              <a:rPr lang="en-US" sz="2800" b="1" dirty="0"/>
              <a:t> </a:t>
            </a:r>
            <a:r>
              <a:rPr lang="en-US" sz="2800" b="1" dirty="0" err="1"/>
              <a:t>điệu</a:t>
            </a:r>
            <a:r>
              <a:rPr lang="en-US" sz="2800" b="1" dirty="0"/>
              <a:t> </a:t>
            </a:r>
            <a:r>
              <a:rPr lang="en-US" sz="2800" b="1" dirty="0" err="1"/>
              <a:t>tạo</a:t>
            </a:r>
            <a:r>
              <a:rPr lang="en-US" sz="2800" b="1" dirty="0"/>
              <a:t> </a:t>
            </a:r>
            <a:r>
              <a:rPr lang="en-US" sz="2800" b="1" dirty="0" err="1"/>
              <a:t>tác</a:t>
            </a:r>
            <a:r>
              <a:rPr lang="en-US" sz="2800" b="1" dirty="0"/>
              <a:t> </a:t>
            </a:r>
            <a:r>
              <a:rPr lang="en-US" sz="2800" b="1" dirty="0" err="1"/>
              <a:t>dụng</a:t>
            </a:r>
            <a:r>
              <a:rPr lang="en-US" sz="2800" b="1" dirty="0"/>
              <a:t> </a:t>
            </a:r>
            <a:r>
              <a:rPr lang="en-US" sz="2800" b="1" dirty="0" err="1"/>
              <a:t>biểu</a:t>
            </a:r>
            <a:r>
              <a:rPr lang="en-US" sz="2800" b="1" dirty="0"/>
              <a:t> </a:t>
            </a:r>
            <a:r>
              <a:rPr lang="en-US" sz="2800" b="1" dirty="0" err="1" smtClean="0"/>
              <a:t>cảm</a:t>
            </a:r>
            <a:endParaRPr lang="en-US" sz="2800" b="1" i="1" dirty="0"/>
          </a:p>
        </p:txBody>
      </p:sp>
      <p:sp>
        <p:nvSpPr>
          <p:cNvPr id="25" name="Rectangle 2"/>
          <p:cNvSpPr txBox="1">
            <a:spLocks noChangeArrowheads="1"/>
          </p:cNvSpPr>
          <p:nvPr/>
        </p:nvSpPr>
        <p:spPr bwMode="gray">
          <a:xfrm>
            <a:off x="508000" y="147638"/>
            <a:ext cx="8636000" cy="868362"/>
          </a:xfrm>
          <a:prstGeom prst="rect">
            <a:avLst/>
          </a:prstGeom>
          <a:noFill/>
          <a:ln w="9525">
            <a:noFill/>
            <a:miter lim="800000"/>
            <a:headEnd/>
            <a:tailEnd/>
          </a:ln>
        </p:spPr>
        <p:txBody>
          <a:bodyPr anchor="ctr"/>
          <a:lstStyle/>
          <a:p>
            <a:pPr>
              <a:defRPr/>
            </a:pPr>
            <a:r>
              <a:rPr lang="en-US" sz="3600" b="1" kern="0" dirty="0">
                <a:solidFill>
                  <a:srgbClr val="FFFFFF"/>
                </a:solidFill>
                <a:ea typeface="+mj-ea"/>
                <a:cs typeface="+mj-cs"/>
              </a:rPr>
              <a:t>2. </a:t>
            </a:r>
            <a:r>
              <a:rPr lang="en-US" sz="3600" b="1" kern="0" dirty="0" err="1">
                <a:solidFill>
                  <a:srgbClr val="FFFFFF"/>
                </a:solidFill>
                <a:ea typeface="+mj-ea"/>
                <a:cs typeface="+mj-cs"/>
              </a:rPr>
              <a:t>Phân</a:t>
            </a:r>
            <a:r>
              <a:rPr lang="en-US" sz="3600" b="1" kern="0" dirty="0">
                <a:solidFill>
                  <a:srgbClr val="FFFFFF"/>
                </a:solidFill>
                <a:ea typeface="+mj-ea"/>
                <a:cs typeface="+mj-cs"/>
              </a:rPr>
              <a:t> </a:t>
            </a:r>
            <a:r>
              <a:rPr lang="en-US" sz="3600" b="1" kern="0" dirty="0" err="1">
                <a:solidFill>
                  <a:srgbClr val="FFFFFF"/>
                </a:solidFill>
                <a:ea typeface="+mj-ea"/>
                <a:cs typeface="+mj-cs"/>
              </a:rPr>
              <a:t>tích</a:t>
            </a:r>
            <a:endParaRPr lang="en-US" sz="3600" b="1" kern="0" dirty="0">
              <a:solidFill>
                <a:srgbClr val="FFFFFF"/>
              </a:solidFill>
              <a:ea typeface="+mj-ea"/>
              <a:cs typeface="+mj-cs"/>
            </a:endParaRPr>
          </a:p>
        </p:txBody>
      </p:sp>
      <p:sp>
        <p:nvSpPr>
          <p:cNvPr id="32" name="Freeform 3"/>
          <p:cNvSpPr>
            <a:spLocks/>
          </p:cNvSpPr>
          <p:nvPr/>
        </p:nvSpPr>
        <p:spPr bwMode="auto">
          <a:xfrm>
            <a:off x="1893557" y="71677"/>
            <a:ext cx="10315903" cy="684643"/>
          </a:xfrm>
          <a:custGeom>
            <a:avLst/>
            <a:gdLst>
              <a:gd name="T0" fmla="+- 0 3326 3326"/>
              <a:gd name="T1" fmla="*/ T0 w 7474"/>
              <a:gd name="T2" fmla="+- 0 2203 761"/>
              <a:gd name="T3" fmla="*/ 2203 h 1443"/>
              <a:gd name="T4" fmla="+- 0 3485 3326"/>
              <a:gd name="T5" fmla="*/ T4 w 7474"/>
              <a:gd name="T6" fmla="+- 0 761 761"/>
              <a:gd name="T7" fmla="*/ 761 h 1443"/>
              <a:gd name="T8" fmla="+- 0 10800 3326"/>
              <a:gd name="T9" fmla="*/ T8 w 7474"/>
              <a:gd name="T10" fmla="+- 0 761 761"/>
              <a:gd name="T11" fmla="*/ 761 h 1443"/>
              <a:gd name="T12" fmla="+- 0 10800 3326"/>
              <a:gd name="T13" fmla="*/ T12 w 7474"/>
              <a:gd name="T14" fmla="+- 0 2191 761"/>
              <a:gd name="T15" fmla="*/ 2191 h 1443"/>
              <a:gd name="T16" fmla="+- 0 3326 3326"/>
              <a:gd name="T17" fmla="*/ T16 w 7474"/>
              <a:gd name="T18" fmla="+- 0 2203 761"/>
              <a:gd name="T19" fmla="*/ 2203 h 1443"/>
            </a:gdLst>
            <a:ahLst/>
            <a:cxnLst>
              <a:cxn ang="0">
                <a:pos x="T1" y="T3"/>
              </a:cxn>
              <a:cxn ang="0">
                <a:pos x="T5" y="T7"/>
              </a:cxn>
              <a:cxn ang="0">
                <a:pos x="T9" y="T11"/>
              </a:cxn>
              <a:cxn ang="0">
                <a:pos x="T13" y="T15"/>
              </a:cxn>
              <a:cxn ang="0">
                <a:pos x="T17" y="T19"/>
              </a:cxn>
            </a:cxnLst>
            <a:rect l="0" t="0" r="r" b="b"/>
            <a:pathLst>
              <a:path w="7474" h="1443">
                <a:moveTo>
                  <a:pt x="0" y="1442"/>
                </a:moveTo>
                <a:lnTo>
                  <a:pt x="159" y="0"/>
                </a:lnTo>
                <a:lnTo>
                  <a:pt x="7474" y="0"/>
                </a:lnTo>
                <a:lnTo>
                  <a:pt x="7474" y="1430"/>
                </a:lnTo>
                <a:lnTo>
                  <a:pt x="0" y="1442"/>
                </a:lnTo>
                <a:close/>
              </a:path>
            </a:pathLst>
          </a:custGeom>
          <a:solidFill>
            <a:srgbClr val="FBFBE1"/>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33" name="Group 32"/>
          <p:cNvGrpSpPr/>
          <p:nvPr/>
        </p:nvGrpSpPr>
        <p:grpSpPr>
          <a:xfrm>
            <a:off x="1608530" y="53231"/>
            <a:ext cx="538945" cy="821412"/>
            <a:chOff x="908603" y="80216"/>
            <a:chExt cx="538945" cy="676514"/>
          </a:xfrm>
        </p:grpSpPr>
        <p:sp>
          <p:nvSpPr>
            <p:cNvPr id="34" name="Freeform 4"/>
            <p:cNvSpPr>
              <a:spLocks/>
            </p:cNvSpPr>
            <p:nvPr/>
          </p:nvSpPr>
          <p:spPr bwMode="auto">
            <a:xfrm>
              <a:off x="1136046" y="80216"/>
              <a:ext cx="311502" cy="676514"/>
            </a:xfrm>
            <a:custGeom>
              <a:avLst/>
              <a:gdLst>
                <a:gd name="T0" fmla="+- 0 3055 3055"/>
                <a:gd name="T1" fmla="*/ T0 w 430"/>
                <a:gd name="T2" fmla="+- 0 2450 761"/>
                <a:gd name="T3" fmla="*/ 2450 h 1690"/>
                <a:gd name="T4" fmla="+- 0 3086 3055"/>
                <a:gd name="T5" fmla="*/ T4 w 430"/>
                <a:gd name="T6" fmla="+- 0 1116 761"/>
                <a:gd name="T7" fmla="*/ 1116 h 1690"/>
                <a:gd name="T8" fmla="+- 0 3485 3055"/>
                <a:gd name="T9" fmla="*/ T8 w 430"/>
                <a:gd name="T10" fmla="+- 0 761 761"/>
                <a:gd name="T11" fmla="*/ 761 h 1690"/>
                <a:gd name="T12" fmla="+- 0 3326 3055"/>
                <a:gd name="T13" fmla="*/ T12 w 430"/>
                <a:gd name="T14" fmla="+- 0 2203 761"/>
                <a:gd name="T15" fmla="*/ 2203 h 1690"/>
                <a:gd name="T16" fmla="+- 0 3055 3055"/>
                <a:gd name="T17" fmla="*/ T16 w 430"/>
                <a:gd name="T18" fmla="+- 0 2450 761"/>
                <a:gd name="T19" fmla="*/ 2450 h 1690"/>
              </a:gdLst>
              <a:ahLst/>
              <a:cxnLst>
                <a:cxn ang="0">
                  <a:pos x="T1" y="T3"/>
                </a:cxn>
                <a:cxn ang="0">
                  <a:pos x="T5" y="T7"/>
                </a:cxn>
                <a:cxn ang="0">
                  <a:pos x="T9" y="T11"/>
                </a:cxn>
                <a:cxn ang="0">
                  <a:pos x="T13" y="T15"/>
                </a:cxn>
                <a:cxn ang="0">
                  <a:pos x="T17" y="T19"/>
                </a:cxn>
              </a:cxnLst>
              <a:rect l="0" t="0" r="r" b="b"/>
              <a:pathLst>
                <a:path w="430" h="1690">
                  <a:moveTo>
                    <a:pt x="0" y="1689"/>
                  </a:moveTo>
                  <a:lnTo>
                    <a:pt x="31" y="355"/>
                  </a:lnTo>
                  <a:lnTo>
                    <a:pt x="430" y="0"/>
                  </a:lnTo>
                  <a:lnTo>
                    <a:pt x="271" y="1442"/>
                  </a:lnTo>
                  <a:lnTo>
                    <a:pt x="0" y="1689"/>
                  </a:lnTo>
                  <a:close/>
                </a:path>
              </a:pathLst>
            </a:custGeom>
            <a:solidFill>
              <a:srgbClr val="FBB6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 name="Freeform 5"/>
            <p:cNvSpPr>
              <a:spLocks/>
            </p:cNvSpPr>
            <p:nvPr/>
          </p:nvSpPr>
          <p:spPr bwMode="auto">
            <a:xfrm>
              <a:off x="908603" y="80216"/>
              <a:ext cx="258983" cy="676514"/>
            </a:xfrm>
            <a:custGeom>
              <a:avLst/>
              <a:gdLst>
                <a:gd name="T0" fmla="+- 0 3055 2731"/>
                <a:gd name="T1" fmla="*/ T0 w 356"/>
                <a:gd name="T2" fmla="+- 0 2450 761"/>
                <a:gd name="T3" fmla="*/ 2450 h 1690"/>
                <a:gd name="T4" fmla="+- 0 2798 2731"/>
                <a:gd name="T5" fmla="*/ T4 w 356"/>
                <a:gd name="T6" fmla="+- 0 2203 761"/>
                <a:gd name="T7" fmla="*/ 2203 h 1690"/>
                <a:gd name="T8" fmla="+- 0 2731 2731"/>
                <a:gd name="T9" fmla="*/ T8 w 356"/>
                <a:gd name="T10" fmla="+- 0 761 761"/>
                <a:gd name="T11" fmla="*/ 761 h 1690"/>
                <a:gd name="T12" fmla="+- 0 3086 2731"/>
                <a:gd name="T13" fmla="*/ T12 w 356"/>
                <a:gd name="T14" fmla="+- 0 1116 761"/>
                <a:gd name="T15" fmla="*/ 1116 h 1690"/>
                <a:gd name="T16" fmla="+- 0 3055 2731"/>
                <a:gd name="T17" fmla="*/ T16 w 356"/>
                <a:gd name="T18" fmla="+- 0 2450 761"/>
                <a:gd name="T19" fmla="*/ 2450 h 1690"/>
              </a:gdLst>
              <a:ahLst/>
              <a:cxnLst>
                <a:cxn ang="0">
                  <a:pos x="T1" y="T3"/>
                </a:cxn>
                <a:cxn ang="0">
                  <a:pos x="T5" y="T7"/>
                </a:cxn>
                <a:cxn ang="0">
                  <a:pos x="T9" y="T11"/>
                </a:cxn>
                <a:cxn ang="0">
                  <a:pos x="T13" y="T15"/>
                </a:cxn>
                <a:cxn ang="0">
                  <a:pos x="T17" y="T19"/>
                </a:cxn>
              </a:cxnLst>
              <a:rect l="0" t="0" r="r" b="b"/>
              <a:pathLst>
                <a:path w="356" h="1690">
                  <a:moveTo>
                    <a:pt x="324" y="1689"/>
                  </a:moveTo>
                  <a:lnTo>
                    <a:pt x="67" y="1442"/>
                  </a:lnTo>
                  <a:lnTo>
                    <a:pt x="0" y="0"/>
                  </a:lnTo>
                  <a:lnTo>
                    <a:pt x="355" y="355"/>
                  </a:lnTo>
                  <a:lnTo>
                    <a:pt x="324" y="1689"/>
                  </a:lnTo>
                  <a:close/>
                </a:path>
              </a:pathLst>
            </a:custGeom>
            <a:solidFill>
              <a:srgbClr val="DB6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36" name="Freeform 6"/>
          <p:cNvSpPr>
            <a:spLocks/>
          </p:cNvSpPr>
          <p:nvPr/>
        </p:nvSpPr>
        <p:spPr bwMode="auto">
          <a:xfrm>
            <a:off x="889114" y="71678"/>
            <a:ext cx="772509" cy="684642"/>
          </a:xfrm>
          <a:custGeom>
            <a:avLst/>
            <a:gdLst>
              <a:gd name="T0" fmla="+- 0 2798 1553"/>
              <a:gd name="T1" fmla="*/ T0 w 1246"/>
              <a:gd name="T2" fmla="+- 0 2203 761"/>
              <a:gd name="T3" fmla="*/ 2203 h 1443"/>
              <a:gd name="T4" fmla="+- 0 1553 1553"/>
              <a:gd name="T5" fmla="*/ T4 w 1246"/>
              <a:gd name="T6" fmla="+- 0 2203 761"/>
              <a:gd name="T7" fmla="*/ 2203 h 1443"/>
              <a:gd name="T8" fmla="+- 0 1553 1553"/>
              <a:gd name="T9" fmla="*/ T8 w 1246"/>
              <a:gd name="T10" fmla="+- 0 761 761"/>
              <a:gd name="T11" fmla="*/ 761 h 1443"/>
              <a:gd name="T12" fmla="+- 0 2731 1553"/>
              <a:gd name="T13" fmla="*/ T12 w 1246"/>
              <a:gd name="T14" fmla="+- 0 761 761"/>
              <a:gd name="T15" fmla="*/ 761 h 1443"/>
              <a:gd name="T16" fmla="+- 0 2798 1553"/>
              <a:gd name="T17" fmla="*/ T16 w 1246"/>
              <a:gd name="T18" fmla="+- 0 2203 761"/>
              <a:gd name="T19" fmla="*/ 2203 h 1443"/>
            </a:gdLst>
            <a:ahLst/>
            <a:cxnLst>
              <a:cxn ang="0">
                <a:pos x="T1" y="T3"/>
              </a:cxn>
              <a:cxn ang="0">
                <a:pos x="T5" y="T7"/>
              </a:cxn>
              <a:cxn ang="0">
                <a:pos x="T9" y="T11"/>
              </a:cxn>
              <a:cxn ang="0">
                <a:pos x="T13" y="T15"/>
              </a:cxn>
              <a:cxn ang="0">
                <a:pos x="T17" y="T19"/>
              </a:cxn>
            </a:cxnLst>
            <a:rect l="0" t="0" r="r" b="b"/>
            <a:pathLst>
              <a:path w="1246" h="1443">
                <a:moveTo>
                  <a:pt x="1245" y="1442"/>
                </a:moveTo>
                <a:lnTo>
                  <a:pt x="0" y="1442"/>
                </a:lnTo>
                <a:lnTo>
                  <a:pt x="0" y="0"/>
                </a:lnTo>
                <a:lnTo>
                  <a:pt x="1178" y="0"/>
                </a:lnTo>
                <a:lnTo>
                  <a:pt x="1245" y="1442"/>
                </a:lnTo>
                <a:close/>
              </a:path>
            </a:pathLst>
          </a:custGeom>
          <a:solidFill>
            <a:srgbClr val="F4832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7" name="Rectangle 36"/>
          <p:cNvSpPr/>
          <p:nvPr/>
        </p:nvSpPr>
        <p:spPr>
          <a:xfrm>
            <a:off x="889114" y="88180"/>
            <a:ext cx="719416" cy="58064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smtClean="0">
                <a:latin typeface="Times New Roman" panose="02020603050405020304" pitchFamily="18" charset="0"/>
                <a:cs typeface="Times New Roman" panose="02020603050405020304" pitchFamily="18" charset="0"/>
              </a:rPr>
              <a:t>LỚP</a:t>
            </a:r>
          </a:p>
          <a:p>
            <a:pPr algn="ctr"/>
            <a:r>
              <a:rPr lang="en-US" b="1" dirty="0" smtClean="0">
                <a:latin typeface="Times New Roman" panose="02020603050405020304" pitchFamily="18" charset="0"/>
                <a:cs typeface="Times New Roman" panose="02020603050405020304" pitchFamily="18" charset="0"/>
              </a:rPr>
              <a:t>10</a:t>
            </a:r>
            <a:endParaRPr lang="en-US" b="1" dirty="0">
              <a:latin typeface="Times New Roman" panose="02020603050405020304" pitchFamily="18" charset="0"/>
              <a:cs typeface="Times New Roman" panose="02020603050405020304" pitchFamily="18" charset="0"/>
            </a:endParaRPr>
          </a:p>
        </p:txBody>
      </p:sp>
      <p:sp>
        <p:nvSpPr>
          <p:cNvPr id="38" name="Rounded Rectangle 37"/>
          <p:cNvSpPr/>
          <p:nvPr/>
        </p:nvSpPr>
        <p:spPr>
          <a:xfrm>
            <a:off x="94594" y="71678"/>
            <a:ext cx="747224" cy="684642"/>
          </a:xfrm>
          <a:prstGeom prst="roundRect">
            <a:avLst/>
          </a:prstGeom>
          <a:solidFill>
            <a:schemeClr val="accent6">
              <a:lumMod val="75000"/>
            </a:schemeClr>
          </a:solidFill>
          <a:ln>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700" b="1" dirty="0" smtClean="0">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NGỮ VĂN</a:t>
            </a:r>
            <a:endParaRPr lang="en-US" sz="1700" b="1" dirty="0">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endParaRPr>
          </a:p>
        </p:txBody>
      </p:sp>
      <p:sp>
        <p:nvSpPr>
          <p:cNvPr id="39" name="Rectangle 38"/>
          <p:cNvSpPr/>
          <p:nvPr/>
        </p:nvSpPr>
        <p:spPr>
          <a:xfrm>
            <a:off x="2147475" y="131928"/>
            <a:ext cx="10044525" cy="56414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b="1" dirty="0" smtClean="0">
                <a:solidFill>
                  <a:srgbClr val="C00000"/>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BÀI 7. ANH HÙNG VÀ NGHỆ SĨ (VĂN BẢN NGHỊ LUẬN)</a:t>
            </a:r>
            <a:endParaRPr lang="en-US" sz="2800" b="1" dirty="0">
              <a:solidFill>
                <a:srgbClr val="C00000"/>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endParaRPr>
          </a:p>
        </p:txBody>
      </p:sp>
      <p:sp>
        <p:nvSpPr>
          <p:cNvPr id="31" name="圆角矩形 13"/>
          <p:cNvSpPr/>
          <p:nvPr>
            <p:custDataLst>
              <p:tags r:id="rId1"/>
            </p:custDataLst>
          </p:nvPr>
        </p:nvSpPr>
        <p:spPr>
          <a:xfrm>
            <a:off x="328506" y="2511697"/>
            <a:ext cx="10817914" cy="1296374"/>
          </a:xfrm>
          <a:prstGeom prst="roundRect">
            <a:avLst>
              <a:gd name="adj" fmla="val 50000"/>
            </a:avLst>
          </a:prstGeom>
          <a:solidFill>
            <a:schemeClr val="accent5">
              <a:lumMod val="20000"/>
              <a:lumOff val="80000"/>
            </a:schemeClr>
          </a:solidFill>
          <a:ln/>
        </p:spPr>
        <p:style>
          <a:lnRef idx="1">
            <a:schemeClr val="accent2"/>
          </a:lnRef>
          <a:fillRef idx="2">
            <a:schemeClr val="accent2"/>
          </a:fillRef>
          <a:effectRef idx="1">
            <a:schemeClr val="accent2"/>
          </a:effectRef>
          <a:fontRef idx="minor">
            <a:schemeClr val="dk1"/>
          </a:fontRef>
        </p:style>
        <p:txBody>
          <a:bodyPr wrap="square" lIns="720000" tIns="0" bIns="0" anchor="ctr">
            <a:normAutofit/>
          </a:bodyPr>
          <a:lstStyle/>
          <a:p>
            <a:pPr>
              <a:lnSpc>
                <a:spcPct val="120000"/>
              </a:lnSpc>
            </a:pPr>
            <a:endParaRPr lang="zh-CN" altLang="en-US" sz="1400" b="1" dirty="0">
              <a:solidFill>
                <a:schemeClr val="bg1"/>
              </a:solidFill>
              <a:latin typeface="Arial" panose="020B0604020202020204" pitchFamily="34" charset="0"/>
              <a:ea typeface="Microsoft YaHei" panose="020B0503020204020204" charset="-122"/>
              <a:cs typeface="Arial" panose="020B0604020202020204" pitchFamily="34" charset="0"/>
            </a:endParaRPr>
          </a:p>
        </p:txBody>
      </p:sp>
      <p:sp>
        <p:nvSpPr>
          <p:cNvPr id="42" name="椭圆 11"/>
          <p:cNvSpPr/>
          <p:nvPr>
            <p:custDataLst>
              <p:tags r:id="rId2"/>
            </p:custDataLst>
          </p:nvPr>
        </p:nvSpPr>
        <p:spPr bwMode="auto">
          <a:xfrm>
            <a:off x="545738" y="2702198"/>
            <a:ext cx="686752" cy="590068"/>
          </a:xfrm>
          <a:prstGeom prst="ellipse">
            <a:avLst/>
          </a:prstGeom>
          <a:solidFill>
            <a:schemeClr val="accent5">
              <a:lumMod val="60000"/>
              <a:lumOff val="40000"/>
            </a:schemeClr>
          </a:solidFill>
          <a:ln w="19050">
            <a:solidFill>
              <a:schemeClr val="bg1">
                <a:alpha val="40000"/>
              </a:schemeClr>
            </a:solidFill>
            <a:round/>
          </a:ln>
        </p:spPr>
        <p:txBody>
          <a:bodyPr vert="horz" wrap="square" lIns="91440" tIns="0" rIns="91440" bIns="0" anchor="t" anchorCtr="1" compatLnSpc="1">
            <a:noAutofit/>
          </a:bodyPr>
          <a:lstStyle/>
          <a:p>
            <a:pPr algn="ctr">
              <a:lnSpc>
                <a:spcPct val="120000"/>
              </a:lnSpc>
            </a:pPr>
            <a:r>
              <a:rPr lang="en-US" altLang="zh-CN" sz="2000" b="1" dirty="0" smtClean="0">
                <a:latin typeface="Arial" panose="020B0604020202020204" pitchFamily="34" charset="0"/>
                <a:ea typeface="Microsoft YaHei" panose="020B0503020204020204" charset="-122"/>
                <a:cs typeface="Arial" panose="020B0604020202020204" pitchFamily="34" charset="0"/>
              </a:rPr>
              <a:t>11</a:t>
            </a:r>
            <a:endParaRPr lang="en-US" altLang="zh-CN" sz="2000" b="1" dirty="0">
              <a:latin typeface="Arial" panose="020B0604020202020204" pitchFamily="34" charset="0"/>
              <a:ea typeface="Microsoft YaHei" panose="020B0503020204020204" charset="-122"/>
              <a:cs typeface="Arial" panose="020B0604020202020204" pitchFamily="34" charset="0"/>
            </a:endParaRPr>
          </a:p>
        </p:txBody>
      </p:sp>
      <p:sp>
        <p:nvSpPr>
          <p:cNvPr id="43" name="文本框 12"/>
          <p:cNvSpPr txBox="1"/>
          <p:nvPr>
            <p:custDataLst>
              <p:tags r:id="rId3"/>
            </p:custDataLst>
          </p:nvPr>
        </p:nvSpPr>
        <p:spPr>
          <a:xfrm>
            <a:off x="1380626" y="2642565"/>
            <a:ext cx="9359900" cy="709335"/>
          </a:xfrm>
          <a:prstGeom prst="rect">
            <a:avLst/>
          </a:prstGeom>
          <a:noFill/>
        </p:spPr>
        <p:txBody>
          <a:bodyPr wrap="square" lIns="90000" rIns="90000" rtlCol="0">
            <a:noAutofit/>
          </a:bodyPr>
          <a:lstStyle/>
          <a:p>
            <a:r>
              <a:rPr lang="en-US" sz="2800" b="1" dirty="0" err="1"/>
              <a:t>Mỗi</a:t>
            </a:r>
            <a:r>
              <a:rPr lang="en-US" sz="2800" b="1" dirty="0"/>
              <a:t> </a:t>
            </a:r>
            <a:r>
              <a:rPr lang="en-US" sz="2800" b="1" dirty="0" err="1"/>
              <a:t>phần</a:t>
            </a:r>
            <a:r>
              <a:rPr lang="en-US" sz="2800" b="1" dirty="0"/>
              <a:t> </a:t>
            </a:r>
            <a:r>
              <a:rPr lang="en-US" sz="2800" b="1" dirty="0" err="1"/>
              <a:t>của</a:t>
            </a:r>
            <a:r>
              <a:rPr lang="en-US" sz="2800" b="1" dirty="0"/>
              <a:t> </a:t>
            </a:r>
            <a:r>
              <a:rPr lang="en-US" sz="2800" b="1" dirty="0" err="1"/>
              <a:t>bài</a:t>
            </a:r>
            <a:r>
              <a:rPr lang="en-US" sz="2800" b="1" dirty="0"/>
              <a:t> </a:t>
            </a:r>
            <a:r>
              <a:rPr lang="en-US" sz="2800" b="1" dirty="0" err="1"/>
              <a:t>cáo</a:t>
            </a:r>
            <a:r>
              <a:rPr lang="en-US" sz="2800" b="1" dirty="0"/>
              <a:t> </a:t>
            </a:r>
            <a:r>
              <a:rPr lang="en-US" sz="2800" b="1" dirty="0" err="1"/>
              <a:t>có</a:t>
            </a:r>
            <a:r>
              <a:rPr lang="en-US" sz="2800" b="1" dirty="0"/>
              <a:t> </a:t>
            </a:r>
            <a:r>
              <a:rPr lang="en-US" sz="2800" b="1" dirty="0" err="1"/>
              <a:t>giọng</a:t>
            </a:r>
            <a:r>
              <a:rPr lang="en-US" sz="2800" b="1" dirty="0"/>
              <a:t> </a:t>
            </a:r>
            <a:r>
              <a:rPr lang="en-US" sz="2800" b="1" dirty="0" err="1"/>
              <a:t>điệu</a:t>
            </a:r>
            <a:r>
              <a:rPr lang="en-US" sz="2800" b="1" dirty="0"/>
              <a:t> </a:t>
            </a:r>
            <a:r>
              <a:rPr lang="en-US" sz="2800" b="1" dirty="0" err="1"/>
              <a:t>khác</a:t>
            </a:r>
            <a:r>
              <a:rPr lang="en-US" sz="2800" b="1" dirty="0"/>
              <a:t> </a:t>
            </a:r>
            <a:r>
              <a:rPr lang="en-US" sz="2800" b="1" dirty="0" err="1"/>
              <a:t>nhau</a:t>
            </a:r>
            <a:r>
              <a:rPr lang="en-US" sz="2800" b="1" dirty="0"/>
              <a:t> </a:t>
            </a:r>
            <a:r>
              <a:rPr lang="en-US" sz="2800" b="1" dirty="0" err="1"/>
              <a:t>như</a:t>
            </a:r>
            <a:r>
              <a:rPr lang="en-US" sz="2800" b="1" dirty="0"/>
              <a:t> </a:t>
            </a:r>
            <a:r>
              <a:rPr lang="en-US" sz="2800" b="1" dirty="0" err="1"/>
              <a:t>thế</a:t>
            </a:r>
            <a:r>
              <a:rPr lang="en-US" sz="2800" b="1" dirty="0"/>
              <a:t> </a:t>
            </a:r>
            <a:r>
              <a:rPr lang="en-US" sz="2800" b="1" dirty="0" err="1"/>
              <a:t>nào</a:t>
            </a:r>
            <a:r>
              <a:rPr lang="en-US" sz="2800" b="1" dirty="0"/>
              <a:t> </a:t>
            </a:r>
            <a:r>
              <a:rPr lang="en-US" sz="2800" b="1" dirty="0" err="1"/>
              <a:t>và</a:t>
            </a:r>
            <a:r>
              <a:rPr lang="en-US" sz="2800" b="1" dirty="0"/>
              <a:t> </a:t>
            </a:r>
            <a:r>
              <a:rPr lang="en-US" sz="2800" b="1" dirty="0" err="1"/>
              <a:t>gợi</a:t>
            </a:r>
            <a:r>
              <a:rPr lang="en-US" sz="2800" b="1" dirty="0"/>
              <a:t> </a:t>
            </a:r>
            <a:r>
              <a:rPr lang="en-US" sz="2800" b="1" dirty="0" err="1"/>
              <a:t>cảm</a:t>
            </a:r>
            <a:r>
              <a:rPr lang="en-US" sz="2800" b="1" dirty="0"/>
              <a:t> </a:t>
            </a:r>
            <a:r>
              <a:rPr lang="en-US" sz="2800" b="1" dirty="0" err="1"/>
              <a:t>xúc</a:t>
            </a:r>
            <a:r>
              <a:rPr lang="en-US" sz="2800" b="1" dirty="0"/>
              <a:t> </a:t>
            </a:r>
            <a:r>
              <a:rPr lang="en-US" sz="2800" b="1" dirty="0" err="1"/>
              <a:t>ra</a:t>
            </a:r>
            <a:r>
              <a:rPr lang="en-US" sz="2800" b="1" dirty="0"/>
              <a:t> </a:t>
            </a:r>
            <a:r>
              <a:rPr lang="en-US" sz="2800" b="1" dirty="0" err="1"/>
              <a:t>sao</a:t>
            </a:r>
            <a:r>
              <a:rPr lang="en-US" sz="2800" b="1" dirty="0"/>
              <a:t> </a:t>
            </a:r>
            <a:r>
              <a:rPr lang="en-US" sz="2800" b="1" dirty="0" err="1"/>
              <a:t>nơi</a:t>
            </a:r>
            <a:r>
              <a:rPr lang="en-US" sz="2800" b="1" dirty="0"/>
              <a:t> </a:t>
            </a:r>
            <a:r>
              <a:rPr lang="en-US" sz="2800" b="1" dirty="0" err="1"/>
              <a:t>người</a:t>
            </a:r>
            <a:r>
              <a:rPr lang="en-US" sz="2800" b="1" dirty="0"/>
              <a:t> </a:t>
            </a:r>
            <a:r>
              <a:rPr lang="en-US" sz="2800" b="1" dirty="0" err="1"/>
              <a:t>đọc</a:t>
            </a:r>
            <a:r>
              <a:rPr lang="en-US" sz="2800" b="1" dirty="0"/>
              <a:t>?</a:t>
            </a:r>
            <a:endParaRPr lang="en-US" sz="2800" dirty="0"/>
          </a:p>
        </p:txBody>
      </p:sp>
      <p:sp>
        <p:nvSpPr>
          <p:cNvPr id="17" name="Rectangle 16"/>
          <p:cNvSpPr/>
          <p:nvPr/>
        </p:nvSpPr>
        <p:spPr>
          <a:xfrm>
            <a:off x="649624" y="4762500"/>
            <a:ext cx="2176794" cy="1765300"/>
          </a:xfrm>
          <a:prstGeom prst="rect">
            <a:avLst/>
          </a:prstGeom>
          <a:solidFill>
            <a:schemeClr val="accent3">
              <a:lumMod val="40000"/>
              <a:lumOff val="60000"/>
            </a:schemeClr>
          </a:solidFill>
        </p:spPr>
        <p:style>
          <a:lnRef idx="1">
            <a:schemeClr val="accent2"/>
          </a:lnRef>
          <a:fillRef idx="2">
            <a:schemeClr val="accent2"/>
          </a:fillRef>
          <a:effectRef idx="1">
            <a:schemeClr val="accent2"/>
          </a:effectRef>
          <a:fontRef idx="minor">
            <a:schemeClr val="dk1"/>
          </a:fontRef>
        </p:style>
        <p:txBody>
          <a:bodyPr rtlCol="0" anchor="ctr"/>
          <a:lstStyle/>
          <a:p>
            <a:pPr algn="ctr"/>
            <a:r>
              <a:rPr lang="en-US" sz="2800" dirty="0" err="1">
                <a:solidFill>
                  <a:schemeClr val="tx1"/>
                </a:solidFill>
              </a:rPr>
              <a:t>N</a:t>
            </a:r>
            <a:r>
              <a:rPr lang="en-US" sz="2800" dirty="0" err="1" smtClean="0">
                <a:solidFill>
                  <a:schemeClr val="tx1"/>
                </a:solidFill>
              </a:rPr>
              <a:t>hân</a:t>
            </a:r>
            <a:r>
              <a:rPr lang="en-US" sz="2800" dirty="0" smtClean="0">
                <a:solidFill>
                  <a:schemeClr val="tx1"/>
                </a:solidFill>
              </a:rPr>
              <a:t> </a:t>
            </a:r>
            <a:r>
              <a:rPr lang="en-US" sz="2800" dirty="0" err="1">
                <a:solidFill>
                  <a:schemeClr val="tx1"/>
                </a:solidFill>
              </a:rPr>
              <a:t>nghĩa</a:t>
            </a:r>
            <a:r>
              <a:rPr lang="en-US" sz="2800" dirty="0">
                <a:solidFill>
                  <a:schemeClr val="tx1"/>
                </a:solidFill>
              </a:rPr>
              <a:t> </a:t>
            </a:r>
            <a:r>
              <a:rPr lang="en-US" sz="2800" dirty="0" smtClean="0">
                <a:solidFill>
                  <a:schemeClr val="tx1"/>
                </a:solidFill>
              </a:rPr>
              <a:t> </a:t>
            </a:r>
            <a:r>
              <a:rPr lang="en-US" sz="2800" dirty="0">
                <a:solidFill>
                  <a:schemeClr val="tx1"/>
                </a:solidFill>
              </a:rPr>
              <a:t>“</a:t>
            </a:r>
            <a:r>
              <a:rPr lang="en-US" sz="2800" dirty="0" err="1">
                <a:solidFill>
                  <a:schemeClr val="tx1"/>
                </a:solidFill>
              </a:rPr>
              <a:t>trừ</a:t>
            </a:r>
            <a:r>
              <a:rPr lang="en-US" sz="2800" dirty="0">
                <a:solidFill>
                  <a:schemeClr val="tx1"/>
                </a:solidFill>
              </a:rPr>
              <a:t> </a:t>
            </a:r>
            <a:r>
              <a:rPr lang="en-US" sz="2800" dirty="0" err="1">
                <a:solidFill>
                  <a:schemeClr val="tx1"/>
                </a:solidFill>
              </a:rPr>
              <a:t>bạo</a:t>
            </a:r>
            <a:r>
              <a:rPr lang="en-US" sz="2800" dirty="0">
                <a:solidFill>
                  <a:schemeClr val="tx1"/>
                </a:solidFill>
              </a:rPr>
              <a:t>” </a:t>
            </a:r>
            <a:r>
              <a:rPr lang="en-US" sz="2800" dirty="0" err="1">
                <a:solidFill>
                  <a:schemeClr val="tx1"/>
                </a:solidFill>
              </a:rPr>
              <a:t>để</a:t>
            </a:r>
            <a:r>
              <a:rPr lang="en-US" sz="2800" dirty="0">
                <a:solidFill>
                  <a:schemeClr val="tx1"/>
                </a:solidFill>
              </a:rPr>
              <a:t> “</a:t>
            </a:r>
            <a:r>
              <a:rPr lang="en-US" sz="2800" dirty="0" err="1">
                <a:solidFill>
                  <a:schemeClr val="tx1"/>
                </a:solidFill>
              </a:rPr>
              <a:t>yên</a:t>
            </a:r>
            <a:r>
              <a:rPr lang="en-US" sz="2800" dirty="0">
                <a:solidFill>
                  <a:schemeClr val="tx1"/>
                </a:solidFill>
              </a:rPr>
              <a:t> </a:t>
            </a:r>
            <a:r>
              <a:rPr lang="en-US" sz="2800" dirty="0" err="1">
                <a:solidFill>
                  <a:schemeClr val="tx1"/>
                </a:solidFill>
              </a:rPr>
              <a:t>dân</a:t>
            </a:r>
            <a:r>
              <a:rPr lang="en-US" sz="2800" dirty="0">
                <a:solidFill>
                  <a:schemeClr val="tx1"/>
                </a:solidFill>
              </a:rPr>
              <a:t>”</a:t>
            </a:r>
          </a:p>
        </p:txBody>
      </p:sp>
      <p:sp>
        <p:nvSpPr>
          <p:cNvPr id="18" name="Rectangle 17"/>
          <p:cNvSpPr/>
          <p:nvPr/>
        </p:nvSpPr>
        <p:spPr>
          <a:xfrm>
            <a:off x="3614654" y="4762500"/>
            <a:ext cx="2176794" cy="1765300"/>
          </a:xfrm>
          <a:prstGeom prst="rect">
            <a:avLst/>
          </a:prstGeom>
          <a:solidFill>
            <a:schemeClr val="accent4">
              <a:lumMod val="40000"/>
              <a:lumOff val="60000"/>
            </a:schemeClr>
          </a:solidFill>
        </p:spPr>
        <p:style>
          <a:lnRef idx="1">
            <a:schemeClr val="accent2"/>
          </a:lnRef>
          <a:fillRef idx="2">
            <a:schemeClr val="accent2"/>
          </a:fillRef>
          <a:effectRef idx="1">
            <a:schemeClr val="accent2"/>
          </a:effectRef>
          <a:fontRef idx="minor">
            <a:schemeClr val="dk1"/>
          </a:fontRef>
        </p:style>
        <p:txBody>
          <a:bodyPr rtlCol="0" anchor="ctr"/>
          <a:lstStyle/>
          <a:p>
            <a:pPr algn="ctr"/>
            <a:r>
              <a:rPr lang="en-US" sz="2800" dirty="0" err="1" smtClean="0">
                <a:solidFill>
                  <a:schemeClr val="tx1"/>
                </a:solidFill>
              </a:rPr>
              <a:t>Tội</a:t>
            </a:r>
            <a:r>
              <a:rPr lang="en-US" sz="2800" dirty="0" smtClean="0">
                <a:solidFill>
                  <a:schemeClr val="tx1"/>
                </a:solidFill>
              </a:rPr>
              <a:t> </a:t>
            </a:r>
            <a:r>
              <a:rPr lang="en-US" sz="2800" dirty="0" err="1" smtClean="0">
                <a:solidFill>
                  <a:schemeClr val="tx1"/>
                </a:solidFill>
              </a:rPr>
              <a:t>ác</a:t>
            </a:r>
            <a:r>
              <a:rPr lang="en-US" sz="2800" dirty="0" smtClean="0">
                <a:solidFill>
                  <a:schemeClr val="tx1"/>
                </a:solidFill>
              </a:rPr>
              <a:t> </a:t>
            </a:r>
            <a:r>
              <a:rPr lang="en-US" sz="2800" dirty="0" err="1" smtClean="0">
                <a:solidFill>
                  <a:schemeClr val="tx1"/>
                </a:solidFill>
              </a:rPr>
              <a:t>của</a:t>
            </a:r>
            <a:r>
              <a:rPr lang="en-US" sz="2800" dirty="0" smtClean="0">
                <a:solidFill>
                  <a:schemeClr val="tx1"/>
                </a:solidFill>
              </a:rPr>
              <a:t> </a:t>
            </a:r>
            <a:r>
              <a:rPr lang="en-US" sz="2800" dirty="0" err="1" smtClean="0">
                <a:solidFill>
                  <a:schemeClr val="tx1"/>
                </a:solidFill>
              </a:rPr>
              <a:t>giặc</a:t>
            </a:r>
            <a:r>
              <a:rPr lang="en-US" sz="2800" dirty="0" smtClean="0">
                <a:solidFill>
                  <a:schemeClr val="tx1"/>
                </a:solidFill>
              </a:rPr>
              <a:t> Minh, </a:t>
            </a:r>
            <a:r>
              <a:rPr lang="en-US" sz="2800" dirty="0" err="1" smtClean="0">
                <a:solidFill>
                  <a:schemeClr val="tx1"/>
                </a:solidFill>
              </a:rPr>
              <a:t>niềm</a:t>
            </a:r>
            <a:r>
              <a:rPr lang="en-US" sz="2800" dirty="0" smtClean="0">
                <a:solidFill>
                  <a:schemeClr val="tx1"/>
                </a:solidFill>
              </a:rPr>
              <a:t> </a:t>
            </a:r>
            <a:r>
              <a:rPr lang="en-US" sz="2800" dirty="0" err="1" smtClean="0">
                <a:solidFill>
                  <a:schemeClr val="tx1"/>
                </a:solidFill>
              </a:rPr>
              <a:t>thương</a:t>
            </a:r>
            <a:r>
              <a:rPr lang="en-US" sz="2800" dirty="0" smtClean="0">
                <a:solidFill>
                  <a:schemeClr val="tx1"/>
                </a:solidFill>
              </a:rPr>
              <a:t> </a:t>
            </a:r>
            <a:r>
              <a:rPr lang="en-US" sz="2800" dirty="0" err="1" smtClean="0">
                <a:solidFill>
                  <a:schemeClr val="tx1"/>
                </a:solidFill>
              </a:rPr>
              <a:t>xót</a:t>
            </a:r>
            <a:r>
              <a:rPr lang="en-US" sz="2800" dirty="0" smtClean="0">
                <a:solidFill>
                  <a:schemeClr val="tx1"/>
                </a:solidFill>
              </a:rPr>
              <a:t> </a:t>
            </a:r>
            <a:r>
              <a:rPr lang="en-US" sz="2800" dirty="0" err="1" smtClean="0">
                <a:solidFill>
                  <a:schemeClr val="tx1"/>
                </a:solidFill>
              </a:rPr>
              <a:t>cho</a:t>
            </a:r>
            <a:r>
              <a:rPr lang="en-US" sz="2800" dirty="0" smtClean="0">
                <a:solidFill>
                  <a:schemeClr val="tx1"/>
                </a:solidFill>
              </a:rPr>
              <a:t> ND</a:t>
            </a:r>
            <a:endParaRPr lang="en-US" sz="2800" dirty="0">
              <a:solidFill>
                <a:schemeClr val="tx1"/>
              </a:solidFill>
            </a:endParaRPr>
          </a:p>
        </p:txBody>
      </p:sp>
      <p:sp>
        <p:nvSpPr>
          <p:cNvPr id="19" name="Rectangle 18"/>
          <p:cNvSpPr/>
          <p:nvPr/>
        </p:nvSpPr>
        <p:spPr>
          <a:xfrm>
            <a:off x="6716462" y="4730750"/>
            <a:ext cx="2176794" cy="1765300"/>
          </a:xfrm>
          <a:prstGeom prst="rect">
            <a:avLst/>
          </a:prstGeom>
          <a:solidFill>
            <a:schemeClr val="accent6">
              <a:lumMod val="40000"/>
              <a:lumOff val="60000"/>
            </a:schemeClr>
          </a:solidFill>
        </p:spPr>
        <p:style>
          <a:lnRef idx="1">
            <a:schemeClr val="accent2"/>
          </a:lnRef>
          <a:fillRef idx="2">
            <a:schemeClr val="accent2"/>
          </a:fillRef>
          <a:effectRef idx="1">
            <a:schemeClr val="accent2"/>
          </a:effectRef>
          <a:fontRef idx="minor">
            <a:schemeClr val="dk1"/>
          </a:fontRef>
        </p:style>
        <p:txBody>
          <a:bodyPr rtlCol="0" anchor="ctr"/>
          <a:lstStyle/>
          <a:p>
            <a:pPr algn="ctr"/>
            <a:r>
              <a:rPr lang="en-US" sz="2800" dirty="0" err="1" smtClean="0">
                <a:solidFill>
                  <a:schemeClr val="tx1"/>
                </a:solidFill>
              </a:rPr>
              <a:t>Đội</a:t>
            </a:r>
            <a:r>
              <a:rPr lang="en-US" sz="2800" dirty="0" smtClean="0">
                <a:solidFill>
                  <a:schemeClr val="tx1"/>
                </a:solidFill>
              </a:rPr>
              <a:t> </a:t>
            </a:r>
            <a:r>
              <a:rPr lang="en-US" sz="2800" dirty="0" err="1" smtClean="0">
                <a:solidFill>
                  <a:schemeClr val="tx1"/>
                </a:solidFill>
              </a:rPr>
              <a:t>quân</a:t>
            </a:r>
            <a:r>
              <a:rPr lang="en-US" sz="2800" dirty="0" smtClean="0">
                <a:solidFill>
                  <a:schemeClr val="tx1"/>
                </a:solidFill>
              </a:rPr>
              <a:t> </a:t>
            </a:r>
            <a:r>
              <a:rPr lang="en-US" sz="2800" dirty="0" err="1" smtClean="0">
                <a:solidFill>
                  <a:schemeClr val="tx1"/>
                </a:solidFill>
              </a:rPr>
              <a:t>chính</a:t>
            </a:r>
            <a:r>
              <a:rPr lang="en-US" sz="2800" dirty="0" smtClean="0">
                <a:solidFill>
                  <a:schemeClr val="tx1"/>
                </a:solidFill>
              </a:rPr>
              <a:t> </a:t>
            </a:r>
            <a:r>
              <a:rPr lang="en-US" sz="2800" dirty="0" err="1" smtClean="0">
                <a:solidFill>
                  <a:schemeClr val="tx1"/>
                </a:solidFill>
              </a:rPr>
              <a:t>nghĩa</a:t>
            </a:r>
            <a:r>
              <a:rPr lang="en-US" sz="2800" dirty="0" smtClean="0">
                <a:solidFill>
                  <a:schemeClr val="tx1"/>
                </a:solidFill>
              </a:rPr>
              <a:t> </a:t>
            </a:r>
            <a:r>
              <a:rPr lang="en-US" sz="2800" dirty="0" err="1" smtClean="0">
                <a:solidFill>
                  <a:schemeClr val="tx1"/>
                </a:solidFill>
              </a:rPr>
              <a:t>thắng</a:t>
            </a:r>
            <a:r>
              <a:rPr lang="en-US" sz="2800" dirty="0" smtClean="0">
                <a:solidFill>
                  <a:schemeClr val="tx1"/>
                </a:solidFill>
              </a:rPr>
              <a:t> hung </a:t>
            </a:r>
            <a:r>
              <a:rPr lang="en-US" sz="2800" dirty="0" err="1" smtClean="0">
                <a:solidFill>
                  <a:schemeClr val="tx1"/>
                </a:solidFill>
              </a:rPr>
              <a:t>tàn</a:t>
            </a:r>
            <a:endParaRPr lang="en-US" sz="2800" dirty="0">
              <a:solidFill>
                <a:schemeClr val="tx1"/>
              </a:solidFill>
            </a:endParaRPr>
          </a:p>
        </p:txBody>
      </p:sp>
      <p:sp>
        <p:nvSpPr>
          <p:cNvPr id="20" name="Rectangle 19"/>
          <p:cNvSpPr/>
          <p:nvPr/>
        </p:nvSpPr>
        <p:spPr>
          <a:xfrm>
            <a:off x="9706070" y="4730750"/>
            <a:ext cx="2176794" cy="1765300"/>
          </a:xfrm>
          <a:prstGeom prst="rect">
            <a:avLst/>
          </a:prstGeom>
          <a:solidFill>
            <a:srgbClr val="FFFF66"/>
          </a:solidFill>
        </p:spPr>
        <p:style>
          <a:lnRef idx="1">
            <a:schemeClr val="accent2"/>
          </a:lnRef>
          <a:fillRef idx="2">
            <a:schemeClr val="accent2"/>
          </a:fillRef>
          <a:effectRef idx="1">
            <a:schemeClr val="accent2"/>
          </a:effectRef>
          <a:fontRef idx="minor">
            <a:schemeClr val="dk1"/>
          </a:fontRef>
        </p:style>
        <p:txBody>
          <a:bodyPr rtlCol="0" anchor="ctr"/>
          <a:lstStyle/>
          <a:p>
            <a:pPr algn="ctr"/>
            <a:r>
              <a:rPr lang="en-US" sz="2800" dirty="0" err="1" smtClean="0">
                <a:solidFill>
                  <a:schemeClr val="tx1"/>
                </a:solidFill>
              </a:rPr>
              <a:t>Tự</a:t>
            </a:r>
            <a:r>
              <a:rPr lang="en-US" sz="2800" dirty="0" smtClean="0">
                <a:solidFill>
                  <a:schemeClr val="tx1"/>
                </a:solidFill>
              </a:rPr>
              <a:t> </a:t>
            </a:r>
            <a:r>
              <a:rPr lang="en-US" sz="2800" dirty="0" err="1" smtClean="0">
                <a:solidFill>
                  <a:schemeClr val="tx1"/>
                </a:solidFill>
              </a:rPr>
              <a:t>hào</a:t>
            </a:r>
            <a:r>
              <a:rPr lang="en-US" sz="2800" dirty="0" smtClean="0">
                <a:solidFill>
                  <a:schemeClr val="tx1"/>
                </a:solidFill>
              </a:rPr>
              <a:t> </a:t>
            </a:r>
            <a:r>
              <a:rPr lang="en-US" sz="2800" dirty="0" err="1" smtClean="0">
                <a:solidFill>
                  <a:schemeClr val="tx1"/>
                </a:solidFill>
              </a:rPr>
              <a:t>chiến</a:t>
            </a:r>
            <a:r>
              <a:rPr lang="en-US" sz="2800" dirty="0" smtClean="0">
                <a:solidFill>
                  <a:schemeClr val="tx1"/>
                </a:solidFill>
              </a:rPr>
              <a:t> </a:t>
            </a:r>
            <a:r>
              <a:rPr lang="en-US" sz="2800" dirty="0" err="1" smtClean="0">
                <a:solidFill>
                  <a:schemeClr val="tx1"/>
                </a:solidFill>
              </a:rPr>
              <a:t>thắng</a:t>
            </a:r>
            <a:endParaRPr lang="en-US" sz="2800" dirty="0">
              <a:solidFill>
                <a:schemeClr val="tx1"/>
              </a:solidFill>
            </a:endParaRPr>
          </a:p>
        </p:txBody>
      </p:sp>
      <p:sp>
        <p:nvSpPr>
          <p:cNvPr id="21" name="TextBox 20"/>
          <p:cNvSpPr txBox="1"/>
          <p:nvPr/>
        </p:nvSpPr>
        <p:spPr>
          <a:xfrm>
            <a:off x="1166521" y="4330640"/>
            <a:ext cx="1143000" cy="400110"/>
          </a:xfrm>
          <a:prstGeom prst="rect">
            <a:avLst/>
          </a:prstGeom>
          <a:solidFill>
            <a:schemeClr val="accent5">
              <a:lumMod val="40000"/>
              <a:lumOff val="60000"/>
            </a:schemeClr>
          </a:solidFill>
        </p:spPr>
        <p:txBody>
          <a:bodyPr wrap="square" rtlCol="0">
            <a:spAutoFit/>
          </a:bodyPr>
          <a:lstStyle/>
          <a:p>
            <a:pPr algn="ctr"/>
            <a:r>
              <a:rPr lang="en-US" sz="2000" b="1" dirty="0" smtClean="0"/>
              <a:t>ĐOẠN 1</a:t>
            </a:r>
            <a:endParaRPr lang="en-US" sz="2000" b="1" dirty="0"/>
          </a:p>
        </p:txBody>
      </p:sp>
      <p:sp>
        <p:nvSpPr>
          <p:cNvPr id="22" name="TextBox 21"/>
          <p:cNvSpPr txBox="1"/>
          <p:nvPr/>
        </p:nvSpPr>
        <p:spPr>
          <a:xfrm>
            <a:off x="4131551" y="4362390"/>
            <a:ext cx="1143000" cy="400110"/>
          </a:xfrm>
          <a:prstGeom prst="rect">
            <a:avLst/>
          </a:prstGeom>
          <a:solidFill>
            <a:schemeClr val="accent5">
              <a:lumMod val="40000"/>
              <a:lumOff val="60000"/>
            </a:schemeClr>
          </a:solidFill>
        </p:spPr>
        <p:txBody>
          <a:bodyPr wrap="square" rtlCol="0">
            <a:spAutoFit/>
          </a:bodyPr>
          <a:lstStyle/>
          <a:p>
            <a:pPr algn="ctr"/>
            <a:r>
              <a:rPr lang="en-US" sz="2000" b="1" dirty="0" smtClean="0"/>
              <a:t>ĐOẠN 2</a:t>
            </a:r>
            <a:endParaRPr lang="en-US" sz="2000" b="1" dirty="0"/>
          </a:p>
        </p:txBody>
      </p:sp>
      <p:sp>
        <p:nvSpPr>
          <p:cNvPr id="23" name="TextBox 22"/>
          <p:cNvSpPr txBox="1"/>
          <p:nvPr/>
        </p:nvSpPr>
        <p:spPr>
          <a:xfrm>
            <a:off x="7233359" y="4343280"/>
            <a:ext cx="1143000" cy="400110"/>
          </a:xfrm>
          <a:prstGeom prst="rect">
            <a:avLst/>
          </a:prstGeom>
          <a:solidFill>
            <a:schemeClr val="accent5">
              <a:lumMod val="40000"/>
              <a:lumOff val="60000"/>
            </a:schemeClr>
          </a:solidFill>
        </p:spPr>
        <p:txBody>
          <a:bodyPr wrap="square" rtlCol="0">
            <a:spAutoFit/>
          </a:bodyPr>
          <a:lstStyle/>
          <a:p>
            <a:pPr algn="ctr"/>
            <a:r>
              <a:rPr lang="en-US" sz="2000" b="1" dirty="0" smtClean="0"/>
              <a:t>ĐOẠN 3</a:t>
            </a:r>
            <a:endParaRPr lang="en-US" sz="2000" b="1" dirty="0"/>
          </a:p>
        </p:txBody>
      </p:sp>
      <p:sp>
        <p:nvSpPr>
          <p:cNvPr id="24" name="TextBox 23"/>
          <p:cNvSpPr txBox="1"/>
          <p:nvPr/>
        </p:nvSpPr>
        <p:spPr>
          <a:xfrm>
            <a:off x="10222967" y="4317880"/>
            <a:ext cx="1143000" cy="400110"/>
          </a:xfrm>
          <a:prstGeom prst="rect">
            <a:avLst/>
          </a:prstGeom>
          <a:solidFill>
            <a:schemeClr val="accent5">
              <a:lumMod val="40000"/>
              <a:lumOff val="60000"/>
            </a:schemeClr>
          </a:solidFill>
        </p:spPr>
        <p:txBody>
          <a:bodyPr wrap="square" rtlCol="0">
            <a:spAutoFit/>
          </a:bodyPr>
          <a:lstStyle/>
          <a:p>
            <a:pPr algn="ctr"/>
            <a:r>
              <a:rPr lang="en-US" sz="2000" b="1" dirty="0" smtClean="0"/>
              <a:t>ĐOẠN 4</a:t>
            </a:r>
            <a:endParaRPr lang="en-US" sz="2000" b="1" dirty="0"/>
          </a:p>
        </p:txBody>
      </p:sp>
      <p:cxnSp>
        <p:nvCxnSpPr>
          <p:cNvPr id="26" name="Straight Arrow Connector 25"/>
          <p:cNvCxnSpPr/>
          <p:nvPr/>
        </p:nvCxnSpPr>
        <p:spPr>
          <a:xfrm>
            <a:off x="2959100" y="5645150"/>
            <a:ext cx="533400" cy="0"/>
          </a:xfrm>
          <a:prstGeom prst="straightConnector1">
            <a:avLst/>
          </a:prstGeom>
          <a:ln>
            <a:tailEnd type="arrow"/>
          </a:ln>
        </p:spPr>
        <p:style>
          <a:lnRef idx="3">
            <a:schemeClr val="accent5"/>
          </a:lnRef>
          <a:fillRef idx="0">
            <a:schemeClr val="accent5"/>
          </a:fillRef>
          <a:effectRef idx="2">
            <a:schemeClr val="accent5"/>
          </a:effectRef>
          <a:fontRef idx="minor">
            <a:schemeClr val="tx1"/>
          </a:fontRef>
        </p:style>
      </p:cxnSp>
      <p:cxnSp>
        <p:nvCxnSpPr>
          <p:cNvPr id="27" name="Straight Arrow Connector 26"/>
          <p:cNvCxnSpPr/>
          <p:nvPr/>
        </p:nvCxnSpPr>
        <p:spPr>
          <a:xfrm>
            <a:off x="5940268" y="5676900"/>
            <a:ext cx="533400" cy="0"/>
          </a:xfrm>
          <a:prstGeom prst="straightConnector1">
            <a:avLst/>
          </a:prstGeom>
          <a:ln>
            <a:tailEnd type="arrow"/>
          </a:ln>
        </p:spPr>
        <p:style>
          <a:lnRef idx="3">
            <a:schemeClr val="accent5"/>
          </a:lnRef>
          <a:fillRef idx="0">
            <a:schemeClr val="accent5"/>
          </a:fillRef>
          <a:effectRef idx="2">
            <a:schemeClr val="accent5"/>
          </a:effectRef>
          <a:fontRef idx="minor">
            <a:schemeClr val="tx1"/>
          </a:fontRef>
        </p:style>
      </p:cxnSp>
      <p:cxnSp>
        <p:nvCxnSpPr>
          <p:cNvPr id="28" name="Straight Arrow Connector 27"/>
          <p:cNvCxnSpPr/>
          <p:nvPr/>
        </p:nvCxnSpPr>
        <p:spPr>
          <a:xfrm>
            <a:off x="9055100" y="5676900"/>
            <a:ext cx="533400" cy="0"/>
          </a:xfrm>
          <a:prstGeom prst="straightConnector1">
            <a:avLst/>
          </a:prstGeom>
          <a:ln>
            <a:tailEnd type="arrow"/>
          </a:ln>
        </p:spPr>
        <p:style>
          <a:lnRef idx="3">
            <a:schemeClr val="accent5"/>
          </a:lnRef>
          <a:fillRef idx="0">
            <a:schemeClr val="accent5"/>
          </a:fillRef>
          <a:effectRef idx="2">
            <a:schemeClr val="accent5"/>
          </a:effectRef>
          <a:fontRef idx="minor">
            <a:schemeClr val="tx1"/>
          </a:fontRef>
        </p:style>
      </p:cxnSp>
    </p:spTree>
    <p:extLst>
      <p:ext uri="{BB962C8B-B14F-4D97-AF65-F5344CB8AC3E}">
        <p14:creationId xmlns:p14="http://schemas.microsoft.com/office/powerpoint/2010/main" val="3281734009"/>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4" presetClass="entr" presetSubtype="10" fill="hold" nodeType="withEffect">
                                  <p:stCondLst>
                                    <p:cond delay="0"/>
                                  </p:stCondLst>
                                  <p:childTnLst>
                                    <p:set>
                                      <p:cBhvr>
                                        <p:cTn id="6" dur="1" fill="hold">
                                          <p:stCondLst>
                                            <p:cond delay="0"/>
                                          </p:stCondLst>
                                        </p:cTn>
                                        <p:tgtEl>
                                          <p:spTgt spid="69650"/>
                                        </p:tgtEl>
                                        <p:attrNameLst>
                                          <p:attrName>style.visibility</p:attrName>
                                        </p:attrNameLst>
                                      </p:cBhvr>
                                      <p:to>
                                        <p:strVal val="visible"/>
                                      </p:to>
                                    </p:set>
                                    <p:animEffect transition="in" filter="randombar(horizontal)">
                                      <p:cBhvr>
                                        <p:cTn id="7" dur="500"/>
                                        <p:tgtEl>
                                          <p:spTgt spid="69650"/>
                                        </p:tgtEl>
                                      </p:cBhvr>
                                    </p:animEffect>
                                  </p:childTnLst>
                                </p:cTn>
                              </p:par>
                              <p:par>
                                <p:cTn id="8" presetID="14" presetClass="entr" presetSubtype="10" fill="hold" nodeType="withEffect">
                                  <p:stCondLst>
                                    <p:cond delay="0"/>
                                  </p:stCondLst>
                                  <p:childTnLst>
                                    <p:set>
                                      <p:cBhvr>
                                        <p:cTn id="9" dur="1" fill="hold">
                                          <p:stCondLst>
                                            <p:cond delay="0"/>
                                          </p:stCondLst>
                                        </p:cTn>
                                        <p:tgtEl>
                                          <p:spTgt spid="69676"/>
                                        </p:tgtEl>
                                        <p:attrNameLst>
                                          <p:attrName>style.visibility</p:attrName>
                                        </p:attrNameLst>
                                      </p:cBhvr>
                                      <p:to>
                                        <p:strVal val="visible"/>
                                      </p:to>
                                    </p:set>
                                    <p:animEffect transition="in" filter="randombar(horizontal)">
                                      <p:cBhvr>
                                        <p:cTn id="10" dur="500"/>
                                        <p:tgtEl>
                                          <p:spTgt spid="69676"/>
                                        </p:tgtEl>
                                      </p:cBhvr>
                                    </p:animEffect>
                                  </p:childTnLst>
                                </p:cTn>
                              </p:par>
                            </p:childTnLst>
                          </p:cTn>
                        </p:par>
                      </p:childTnLst>
                    </p:cTn>
                  </p:par>
                  <p:par>
                    <p:cTn id="11" fill="hold">
                      <p:stCondLst>
                        <p:cond delay="indefinite"/>
                      </p:stCondLst>
                      <p:childTnLst>
                        <p:par>
                          <p:cTn id="12" fill="hold">
                            <p:stCondLst>
                              <p:cond delay="0"/>
                            </p:stCondLst>
                            <p:childTnLst>
                              <p:par>
                                <p:cTn id="13" presetID="22" presetClass="entr" presetSubtype="4" fill="hold" grpId="2" nodeType="clickEffect">
                                  <p:stCondLst>
                                    <p:cond delay="0"/>
                                  </p:stCondLst>
                                  <p:childTnLst>
                                    <p:set>
                                      <p:cBhvr>
                                        <p:cTn id="14" dur="1" fill="hold">
                                          <p:stCondLst>
                                            <p:cond delay="0"/>
                                          </p:stCondLst>
                                        </p:cTn>
                                        <p:tgtEl>
                                          <p:spTgt spid="42"/>
                                        </p:tgtEl>
                                        <p:attrNameLst>
                                          <p:attrName>style.visibility</p:attrName>
                                        </p:attrNameLst>
                                      </p:cBhvr>
                                      <p:to>
                                        <p:strVal val="visible"/>
                                      </p:to>
                                    </p:set>
                                    <p:animEffect transition="in" filter="wipe(down)">
                                      <p:cBhvr>
                                        <p:cTn id="15" dur="500"/>
                                        <p:tgtEl>
                                          <p:spTgt spid="42"/>
                                        </p:tgtEl>
                                      </p:cBhvr>
                                    </p:animEffect>
                                  </p:childTnLst>
                                </p:cTn>
                              </p:par>
                              <p:par>
                                <p:cTn id="16" presetID="22" presetClass="entr" presetSubtype="4" fill="hold" grpId="2" nodeType="withEffect">
                                  <p:stCondLst>
                                    <p:cond delay="0"/>
                                  </p:stCondLst>
                                  <p:childTnLst>
                                    <p:set>
                                      <p:cBhvr>
                                        <p:cTn id="17" dur="1" fill="hold">
                                          <p:stCondLst>
                                            <p:cond delay="0"/>
                                          </p:stCondLst>
                                        </p:cTn>
                                        <p:tgtEl>
                                          <p:spTgt spid="31"/>
                                        </p:tgtEl>
                                        <p:attrNameLst>
                                          <p:attrName>style.visibility</p:attrName>
                                        </p:attrNameLst>
                                      </p:cBhvr>
                                      <p:to>
                                        <p:strVal val="visible"/>
                                      </p:to>
                                    </p:set>
                                    <p:animEffect transition="in" filter="wipe(down)">
                                      <p:cBhvr>
                                        <p:cTn id="18" dur="500"/>
                                        <p:tgtEl>
                                          <p:spTgt spid="31"/>
                                        </p:tgtEl>
                                      </p:cBhvr>
                                    </p:animEffect>
                                  </p:childTnLst>
                                </p:cTn>
                              </p:par>
                              <p:par>
                                <p:cTn id="19" presetID="22" presetClass="entr" presetSubtype="4" fill="hold" grpId="2" nodeType="withEffect">
                                  <p:stCondLst>
                                    <p:cond delay="0"/>
                                  </p:stCondLst>
                                  <p:childTnLst>
                                    <p:set>
                                      <p:cBhvr>
                                        <p:cTn id="20" dur="1" fill="hold">
                                          <p:stCondLst>
                                            <p:cond delay="0"/>
                                          </p:stCondLst>
                                        </p:cTn>
                                        <p:tgtEl>
                                          <p:spTgt spid="43"/>
                                        </p:tgtEl>
                                        <p:attrNameLst>
                                          <p:attrName>style.visibility</p:attrName>
                                        </p:attrNameLst>
                                      </p:cBhvr>
                                      <p:to>
                                        <p:strVal val="visible"/>
                                      </p:to>
                                    </p:set>
                                    <p:animEffect transition="in" filter="wipe(down)">
                                      <p:cBhvr>
                                        <p:cTn id="21" dur="500"/>
                                        <p:tgtEl>
                                          <p:spTgt spid="43"/>
                                        </p:tgtEl>
                                      </p:cBhvr>
                                    </p:animEffect>
                                  </p:childTnLst>
                                </p:cTn>
                              </p:par>
                            </p:childTnLst>
                          </p:cTn>
                        </p:par>
                      </p:childTnLst>
                    </p:cTn>
                  </p:par>
                  <p:par>
                    <p:cTn id="22" fill="hold">
                      <p:stCondLst>
                        <p:cond delay="indefinite"/>
                      </p:stCondLst>
                      <p:childTnLst>
                        <p:par>
                          <p:cTn id="23" fill="hold">
                            <p:stCondLst>
                              <p:cond delay="0"/>
                            </p:stCondLst>
                            <p:childTnLst>
                              <p:par>
                                <p:cTn id="24" presetID="14" presetClass="entr" presetSubtype="10" fill="hold" grpId="0" nodeType="clickEffect">
                                  <p:stCondLst>
                                    <p:cond delay="0"/>
                                  </p:stCondLst>
                                  <p:childTnLst>
                                    <p:set>
                                      <p:cBhvr>
                                        <p:cTn id="25" dur="1" fill="hold">
                                          <p:stCondLst>
                                            <p:cond delay="0"/>
                                          </p:stCondLst>
                                        </p:cTn>
                                        <p:tgtEl>
                                          <p:spTgt spid="17"/>
                                        </p:tgtEl>
                                        <p:attrNameLst>
                                          <p:attrName>style.visibility</p:attrName>
                                        </p:attrNameLst>
                                      </p:cBhvr>
                                      <p:to>
                                        <p:strVal val="visible"/>
                                      </p:to>
                                    </p:set>
                                    <p:animEffect transition="in" filter="randombar(horizontal)">
                                      <p:cBhvr>
                                        <p:cTn id="26" dur="500"/>
                                        <p:tgtEl>
                                          <p:spTgt spid="17"/>
                                        </p:tgtEl>
                                      </p:cBhvr>
                                    </p:animEffect>
                                  </p:childTnLst>
                                </p:cTn>
                              </p:par>
                              <p:par>
                                <p:cTn id="27" presetID="14" presetClass="entr" presetSubtype="10" fill="hold" grpId="0" nodeType="withEffect">
                                  <p:stCondLst>
                                    <p:cond delay="0"/>
                                  </p:stCondLst>
                                  <p:childTnLst>
                                    <p:set>
                                      <p:cBhvr>
                                        <p:cTn id="28" dur="1" fill="hold">
                                          <p:stCondLst>
                                            <p:cond delay="0"/>
                                          </p:stCondLst>
                                        </p:cTn>
                                        <p:tgtEl>
                                          <p:spTgt spid="21"/>
                                        </p:tgtEl>
                                        <p:attrNameLst>
                                          <p:attrName>style.visibility</p:attrName>
                                        </p:attrNameLst>
                                      </p:cBhvr>
                                      <p:to>
                                        <p:strVal val="visible"/>
                                      </p:to>
                                    </p:set>
                                    <p:animEffect transition="in" filter="randombar(horizontal)">
                                      <p:cBhvr>
                                        <p:cTn id="29" dur="500"/>
                                        <p:tgtEl>
                                          <p:spTgt spid="21"/>
                                        </p:tgtEl>
                                      </p:cBhvr>
                                    </p:animEffect>
                                  </p:childTnLst>
                                </p:cTn>
                              </p:par>
                              <p:par>
                                <p:cTn id="30" presetID="14" presetClass="entr" presetSubtype="10" fill="hold" grpId="0" nodeType="withEffect">
                                  <p:stCondLst>
                                    <p:cond delay="0"/>
                                  </p:stCondLst>
                                  <p:childTnLst>
                                    <p:set>
                                      <p:cBhvr>
                                        <p:cTn id="31" dur="1" fill="hold">
                                          <p:stCondLst>
                                            <p:cond delay="0"/>
                                          </p:stCondLst>
                                        </p:cTn>
                                        <p:tgtEl>
                                          <p:spTgt spid="22"/>
                                        </p:tgtEl>
                                        <p:attrNameLst>
                                          <p:attrName>style.visibility</p:attrName>
                                        </p:attrNameLst>
                                      </p:cBhvr>
                                      <p:to>
                                        <p:strVal val="visible"/>
                                      </p:to>
                                    </p:set>
                                    <p:animEffect transition="in" filter="randombar(horizontal)">
                                      <p:cBhvr>
                                        <p:cTn id="32" dur="500"/>
                                        <p:tgtEl>
                                          <p:spTgt spid="22"/>
                                        </p:tgtEl>
                                      </p:cBhvr>
                                    </p:animEffect>
                                  </p:childTnLst>
                                </p:cTn>
                              </p:par>
                              <p:par>
                                <p:cTn id="33" presetID="14" presetClass="entr" presetSubtype="10" fill="hold" grpId="0" nodeType="withEffect">
                                  <p:stCondLst>
                                    <p:cond delay="0"/>
                                  </p:stCondLst>
                                  <p:childTnLst>
                                    <p:set>
                                      <p:cBhvr>
                                        <p:cTn id="34" dur="1" fill="hold">
                                          <p:stCondLst>
                                            <p:cond delay="0"/>
                                          </p:stCondLst>
                                        </p:cTn>
                                        <p:tgtEl>
                                          <p:spTgt spid="18"/>
                                        </p:tgtEl>
                                        <p:attrNameLst>
                                          <p:attrName>style.visibility</p:attrName>
                                        </p:attrNameLst>
                                      </p:cBhvr>
                                      <p:to>
                                        <p:strVal val="visible"/>
                                      </p:to>
                                    </p:set>
                                    <p:animEffect transition="in" filter="randombar(horizontal)">
                                      <p:cBhvr>
                                        <p:cTn id="35" dur="500"/>
                                        <p:tgtEl>
                                          <p:spTgt spid="18"/>
                                        </p:tgtEl>
                                      </p:cBhvr>
                                    </p:animEffect>
                                  </p:childTnLst>
                                </p:cTn>
                              </p:par>
                              <p:par>
                                <p:cTn id="36" presetID="14" presetClass="entr" presetSubtype="10" fill="hold" grpId="0" nodeType="withEffect">
                                  <p:stCondLst>
                                    <p:cond delay="0"/>
                                  </p:stCondLst>
                                  <p:childTnLst>
                                    <p:set>
                                      <p:cBhvr>
                                        <p:cTn id="37" dur="1" fill="hold">
                                          <p:stCondLst>
                                            <p:cond delay="0"/>
                                          </p:stCondLst>
                                        </p:cTn>
                                        <p:tgtEl>
                                          <p:spTgt spid="23"/>
                                        </p:tgtEl>
                                        <p:attrNameLst>
                                          <p:attrName>style.visibility</p:attrName>
                                        </p:attrNameLst>
                                      </p:cBhvr>
                                      <p:to>
                                        <p:strVal val="visible"/>
                                      </p:to>
                                    </p:set>
                                    <p:animEffect transition="in" filter="randombar(horizontal)">
                                      <p:cBhvr>
                                        <p:cTn id="38" dur="500"/>
                                        <p:tgtEl>
                                          <p:spTgt spid="23"/>
                                        </p:tgtEl>
                                      </p:cBhvr>
                                    </p:animEffect>
                                  </p:childTnLst>
                                </p:cTn>
                              </p:par>
                              <p:par>
                                <p:cTn id="39" presetID="14" presetClass="entr" presetSubtype="10" fill="hold" grpId="0" nodeType="withEffect">
                                  <p:stCondLst>
                                    <p:cond delay="0"/>
                                  </p:stCondLst>
                                  <p:childTnLst>
                                    <p:set>
                                      <p:cBhvr>
                                        <p:cTn id="40" dur="1" fill="hold">
                                          <p:stCondLst>
                                            <p:cond delay="0"/>
                                          </p:stCondLst>
                                        </p:cTn>
                                        <p:tgtEl>
                                          <p:spTgt spid="19"/>
                                        </p:tgtEl>
                                        <p:attrNameLst>
                                          <p:attrName>style.visibility</p:attrName>
                                        </p:attrNameLst>
                                      </p:cBhvr>
                                      <p:to>
                                        <p:strVal val="visible"/>
                                      </p:to>
                                    </p:set>
                                    <p:animEffect transition="in" filter="randombar(horizontal)">
                                      <p:cBhvr>
                                        <p:cTn id="41" dur="500"/>
                                        <p:tgtEl>
                                          <p:spTgt spid="19"/>
                                        </p:tgtEl>
                                      </p:cBhvr>
                                    </p:animEffect>
                                  </p:childTnLst>
                                </p:cTn>
                              </p:par>
                              <p:par>
                                <p:cTn id="42" presetID="14" presetClass="entr" presetSubtype="10" fill="hold" grpId="0" nodeType="withEffect">
                                  <p:stCondLst>
                                    <p:cond delay="0"/>
                                  </p:stCondLst>
                                  <p:childTnLst>
                                    <p:set>
                                      <p:cBhvr>
                                        <p:cTn id="43" dur="1" fill="hold">
                                          <p:stCondLst>
                                            <p:cond delay="0"/>
                                          </p:stCondLst>
                                        </p:cTn>
                                        <p:tgtEl>
                                          <p:spTgt spid="20"/>
                                        </p:tgtEl>
                                        <p:attrNameLst>
                                          <p:attrName>style.visibility</p:attrName>
                                        </p:attrNameLst>
                                      </p:cBhvr>
                                      <p:to>
                                        <p:strVal val="visible"/>
                                      </p:to>
                                    </p:set>
                                    <p:animEffect transition="in" filter="randombar(horizontal)">
                                      <p:cBhvr>
                                        <p:cTn id="44" dur="500"/>
                                        <p:tgtEl>
                                          <p:spTgt spid="20"/>
                                        </p:tgtEl>
                                      </p:cBhvr>
                                    </p:animEffect>
                                  </p:childTnLst>
                                </p:cTn>
                              </p:par>
                              <p:par>
                                <p:cTn id="45" presetID="14" presetClass="entr" presetSubtype="10" fill="hold" grpId="0" nodeType="withEffect">
                                  <p:stCondLst>
                                    <p:cond delay="0"/>
                                  </p:stCondLst>
                                  <p:childTnLst>
                                    <p:set>
                                      <p:cBhvr>
                                        <p:cTn id="46" dur="1" fill="hold">
                                          <p:stCondLst>
                                            <p:cond delay="0"/>
                                          </p:stCondLst>
                                        </p:cTn>
                                        <p:tgtEl>
                                          <p:spTgt spid="24"/>
                                        </p:tgtEl>
                                        <p:attrNameLst>
                                          <p:attrName>style.visibility</p:attrName>
                                        </p:attrNameLst>
                                      </p:cBhvr>
                                      <p:to>
                                        <p:strVal val="visible"/>
                                      </p:to>
                                    </p:set>
                                    <p:animEffect transition="in" filter="randombar(horizontal)">
                                      <p:cBhvr>
                                        <p:cTn id="47" dur="500"/>
                                        <p:tgtEl>
                                          <p:spTgt spid="24"/>
                                        </p:tgtEl>
                                      </p:cBhvr>
                                    </p:animEffect>
                                  </p:childTnLst>
                                </p:cTn>
                              </p:par>
                              <p:par>
                                <p:cTn id="48" presetID="14" presetClass="entr" presetSubtype="10" fill="hold" nodeType="withEffect">
                                  <p:stCondLst>
                                    <p:cond delay="0"/>
                                  </p:stCondLst>
                                  <p:childTnLst>
                                    <p:set>
                                      <p:cBhvr>
                                        <p:cTn id="49" dur="1" fill="hold">
                                          <p:stCondLst>
                                            <p:cond delay="0"/>
                                          </p:stCondLst>
                                        </p:cTn>
                                        <p:tgtEl>
                                          <p:spTgt spid="28"/>
                                        </p:tgtEl>
                                        <p:attrNameLst>
                                          <p:attrName>style.visibility</p:attrName>
                                        </p:attrNameLst>
                                      </p:cBhvr>
                                      <p:to>
                                        <p:strVal val="visible"/>
                                      </p:to>
                                    </p:set>
                                    <p:animEffect transition="in" filter="randombar(horizontal)">
                                      <p:cBhvr>
                                        <p:cTn id="50" dur="500"/>
                                        <p:tgtEl>
                                          <p:spTgt spid="28"/>
                                        </p:tgtEl>
                                      </p:cBhvr>
                                    </p:animEffect>
                                  </p:childTnLst>
                                </p:cTn>
                              </p:par>
                              <p:par>
                                <p:cTn id="51" presetID="14" presetClass="entr" presetSubtype="10" fill="hold" nodeType="withEffect">
                                  <p:stCondLst>
                                    <p:cond delay="0"/>
                                  </p:stCondLst>
                                  <p:childTnLst>
                                    <p:set>
                                      <p:cBhvr>
                                        <p:cTn id="52" dur="1" fill="hold">
                                          <p:stCondLst>
                                            <p:cond delay="0"/>
                                          </p:stCondLst>
                                        </p:cTn>
                                        <p:tgtEl>
                                          <p:spTgt spid="27"/>
                                        </p:tgtEl>
                                        <p:attrNameLst>
                                          <p:attrName>style.visibility</p:attrName>
                                        </p:attrNameLst>
                                      </p:cBhvr>
                                      <p:to>
                                        <p:strVal val="visible"/>
                                      </p:to>
                                    </p:set>
                                    <p:animEffect transition="in" filter="randombar(horizontal)">
                                      <p:cBhvr>
                                        <p:cTn id="53" dur="500"/>
                                        <p:tgtEl>
                                          <p:spTgt spid="27"/>
                                        </p:tgtEl>
                                      </p:cBhvr>
                                    </p:animEffect>
                                  </p:childTnLst>
                                </p:cTn>
                              </p:par>
                              <p:par>
                                <p:cTn id="54" presetID="14" presetClass="entr" presetSubtype="10" fill="hold" nodeType="withEffect">
                                  <p:stCondLst>
                                    <p:cond delay="0"/>
                                  </p:stCondLst>
                                  <p:childTnLst>
                                    <p:set>
                                      <p:cBhvr>
                                        <p:cTn id="55" dur="1" fill="hold">
                                          <p:stCondLst>
                                            <p:cond delay="0"/>
                                          </p:stCondLst>
                                        </p:cTn>
                                        <p:tgtEl>
                                          <p:spTgt spid="26"/>
                                        </p:tgtEl>
                                        <p:attrNameLst>
                                          <p:attrName>style.visibility</p:attrName>
                                        </p:attrNameLst>
                                      </p:cBhvr>
                                      <p:to>
                                        <p:strVal val="visible"/>
                                      </p:to>
                                    </p:set>
                                    <p:animEffect transition="in" filter="randombar(horizontal)">
                                      <p:cBhvr>
                                        <p:cTn id="56" dur="500"/>
                                        <p:tgtEl>
                                          <p:spTgt spid="2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1" animBg="1"/>
      <p:bldP spid="31" grpId="2" animBg="1"/>
      <p:bldP spid="42" grpId="1" animBg="1"/>
      <p:bldP spid="42" grpId="2" animBg="1"/>
      <p:bldP spid="43" grpId="1"/>
      <p:bldP spid="43" grpId="2"/>
      <p:bldP spid="17" grpId="0" animBg="1"/>
      <p:bldP spid="18" grpId="0" animBg="1"/>
      <p:bldP spid="19" grpId="0" animBg="1"/>
      <p:bldP spid="20" grpId="0" animBg="1"/>
      <p:bldP spid="21" grpId="0" animBg="1"/>
      <p:bldP spid="22" grpId="0" animBg="1"/>
      <p:bldP spid="23" grpId="0" animBg="1"/>
      <p:bldP spid="24" grpId="0" animBg="1"/>
    </p:bld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7" name="Rectangle 17"/>
          <p:cNvSpPr>
            <a:spLocks noChangeArrowheads="1"/>
          </p:cNvSpPr>
          <p:nvPr/>
        </p:nvSpPr>
        <p:spPr bwMode="gray">
          <a:xfrm>
            <a:off x="8180021" y="2001838"/>
            <a:ext cx="975459"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p>
            <a:pPr algn="ctr"/>
            <a:r>
              <a:rPr lang="en-US" sz="1800" b="1">
                <a:solidFill>
                  <a:srgbClr val="FFFFFF"/>
                </a:solidFill>
                <a:latin typeface="Arial" charset="0"/>
                <a:cs typeface="Arial" charset="0"/>
              </a:rPr>
              <a:t>Text in </a:t>
            </a:r>
          </a:p>
          <a:p>
            <a:pPr algn="ctr"/>
            <a:r>
              <a:rPr lang="en-US" sz="1800" b="1">
                <a:solidFill>
                  <a:srgbClr val="FFFFFF"/>
                </a:solidFill>
                <a:latin typeface="Arial" charset="0"/>
                <a:cs typeface="Arial" charset="0"/>
              </a:rPr>
              <a:t>here</a:t>
            </a:r>
          </a:p>
        </p:txBody>
      </p:sp>
      <p:sp>
        <p:nvSpPr>
          <p:cNvPr id="25" name="Rectangle 2"/>
          <p:cNvSpPr txBox="1">
            <a:spLocks noChangeArrowheads="1"/>
          </p:cNvSpPr>
          <p:nvPr/>
        </p:nvSpPr>
        <p:spPr bwMode="gray">
          <a:xfrm>
            <a:off x="508000" y="147638"/>
            <a:ext cx="8636000" cy="868362"/>
          </a:xfrm>
          <a:prstGeom prst="rect">
            <a:avLst/>
          </a:prstGeom>
          <a:noFill/>
          <a:ln w="9525">
            <a:noFill/>
            <a:miter lim="800000"/>
            <a:headEnd/>
            <a:tailEnd/>
          </a:ln>
        </p:spPr>
        <p:txBody>
          <a:bodyPr anchor="ctr"/>
          <a:lstStyle/>
          <a:p>
            <a:pPr>
              <a:defRPr/>
            </a:pPr>
            <a:r>
              <a:rPr lang="en-US" sz="3600" b="1" kern="0" dirty="0">
                <a:solidFill>
                  <a:srgbClr val="FFFFFF"/>
                </a:solidFill>
                <a:ea typeface="+mj-ea"/>
                <a:cs typeface="+mj-cs"/>
              </a:rPr>
              <a:t>2. </a:t>
            </a:r>
            <a:r>
              <a:rPr lang="en-US" sz="3600" b="1" kern="0" dirty="0" err="1">
                <a:solidFill>
                  <a:srgbClr val="FFFFFF"/>
                </a:solidFill>
                <a:ea typeface="+mj-ea"/>
                <a:cs typeface="+mj-cs"/>
              </a:rPr>
              <a:t>Phân</a:t>
            </a:r>
            <a:r>
              <a:rPr lang="en-US" sz="3600" b="1" kern="0" dirty="0">
                <a:solidFill>
                  <a:srgbClr val="FFFFFF"/>
                </a:solidFill>
                <a:ea typeface="+mj-ea"/>
                <a:cs typeface="+mj-cs"/>
              </a:rPr>
              <a:t> </a:t>
            </a:r>
            <a:r>
              <a:rPr lang="en-US" sz="3600" b="1" kern="0" dirty="0" err="1">
                <a:solidFill>
                  <a:srgbClr val="FFFFFF"/>
                </a:solidFill>
                <a:ea typeface="+mj-ea"/>
                <a:cs typeface="+mj-cs"/>
              </a:rPr>
              <a:t>tích</a:t>
            </a:r>
            <a:endParaRPr lang="en-US" sz="3600" b="1" kern="0" dirty="0">
              <a:solidFill>
                <a:srgbClr val="FFFFFF"/>
              </a:solidFill>
              <a:ea typeface="+mj-ea"/>
              <a:cs typeface="+mj-cs"/>
            </a:endParaRPr>
          </a:p>
        </p:txBody>
      </p:sp>
      <p:sp>
        <p:nvSpPr>
          <p:cNvPr id="32" name="Freeform 3"/>
          <p:cNvSpPr>
            <a:spLocks/>
          </p:cNvSpPr>
          <p:nvPr/>
        </p:nvSpPr>
        <p:spPr bwMode="auto">
          <a:xfrm>
            <a:off x="1893557" y="71677"/>
            <a:ext cx="10315903" cy="684643"/>
          </a:xfrm>
          <a:custGeom>
            <a:avLst/>
            <a:gdLst>
              <a:gd name="T0" fmla="+- 0 3326 3326"/>
              <a:gd name="T1" fmla="*/ T0 w 7474"/>
              <a:gd name="T2" fmla="+- 0 2203 761"/>
              <a:gd name="T3" fmla="*/ 2203 h 1443"/>
              <a:gd name="T4" fmla="+- 0 3485 3326"/>
              <a:gd name="T5" fmla="*/ T4 w 7474"/>
              <a:gd name="T6" fmla="+- 0 761 761"/>
              <a:gd name="T7" fmla="*/ 761 h 1443"/>
              <a:gd name="T8" fmla="+- 0 10800 3326"/>
              <a:gd name="T9" fmla="*/ T8 w 7474"/>
              <a:gd name="T10" fmla="+- 0 761 761"/>
              <a:gd name="T11" fmla="*/ 761 h 1443"/>
              <a:gd name="T12" fmla="+- 0 10800 3326"/>
              <a:gd name="T13" fmla="*/ T12 w 7474"/>
              <a:gd name="T14" fmla="+- 0 2191 761"/>
              <a:gd name="T15" fmla="*/ 2191 h 1443"/>
              <a:gd name="T16" fmla="+- 0 3326 3326"/>
              <a:gd name="T17" fmla="*/ T16 w 7474"/>
              <a:gd name="T18" fmla="+- 0 2203 761"/>
              <a:gd name="T19" fmla="*/ 2203 h 1443"/>
            </a:gdLst>
            <a:ahLst/>
            <a:cxnLst>
              <a:cxn ang="0">
                <a:pos x="T1" y="T3"/>
              </a:cxn>
              <a:cxn ang="0">
                <a:pos x="T5" y="T7"/>
              </a:cxn>
              <a:cxn ang="0">
                <a:pos x="T9" y="T11"/>
              </a:cxn>
              <a:cxn ang="0">
                <a:pos x="T13" y="T15"/>
              </a:cxn>
              <a:cxn ang="0">
                <a:pos x="T17" y="T19"/>
              </a:cxn>
            </a:cxnLst>
            <a:rect l="0" t="0" r="r" b="b"/>
            <a:pathLst>
              <a:path w="7474" h="1443">
                <a:moveTo>
                  <a:pt x="0" y="1442"/>
                </a:moveTo>
                <a:lnTo>
                  <a:pt x="159" y="0"/>
                </a:lnTo>
                <a:lnTo>
                  <a:pt x="7474" y="0"/>
                </a:lnTo>
                <a:lnTo>
                  <a:pt x="7474" y="1430"/>
                </a:lnTo>
                <a:lnTo>
                  <a:pt x="0" y="1442"/>
                </a:lnTo>
                <a:close/>
              </a:path>
            </a:pathLst>
          </a:custGeom>
          <a:solidFill>
            <a:srgbClr val="FBFBE1"/>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33" name="Group 32"/>
          <p:cNvGrpSpPr/>
          <p:nvPr/>
        </p:nvGrpSpPr>
        <p:grpSpPr>
          <a:xfrm>
            <a:off x="1608530" y="53231"/>
            <a:ext cx="538945" cy="821412"/>
            <a:chOff x="908603" y="80216"/>
            <a:chExt cx="538945" cy="676514"/>
          </a:xfrm>
        </p:grpSpPr>
        <p:sp>
          <p:nvSpPr>
            <p:cNvPr id="34" name="Freeform 4"/>
            <p:cNvSpPr>
              <a:spLocks/>
            </p:cNvSpPr>
            <p:nvPr/>
          </p:nvSpPr>
          <p:spPr bwMode="auto">
            <a:xfrm>
              <a:off x="1136046" y="80216"/>
              <a:ext cx="311502" cy="676514"/>
            </a:xfrm>
            <a:custGeom>
              <a:avLst/>
              <a:gdLst>
                <a:gd name="T0" fmla="+- 0 3055 3055"/>
                <a:gd name="T1" fmla="*/ T0 w 430"/>
                <a:gd name="T2" fmla="+- 0 2450 761"/>
                <a:gd name="T3" fmla="*/ 2450 h 1690"/>
                <a:gd name="T4" fmla="+- 0 3086 3055"/>
                <a:gd name="T5" fmla="*/ T4 w 430"/>
                <a:gd name="T6" fmla="+- 0 1116 761"/>
                <a:gd name="T7" fmla="*/ 1116 h 1690"/>
                <a:gd name="T8" fmla="+- 0 3485 3055"/>
                <a:gd name="T9" fmla="*/ T8 w 430"/>
                <a:gd name="T10" fmla="+- 0 761 761"/>
                <a:gd name="T11" fmla="*/ 761 h 1690"/>
                <a:gd name="T12" fmla="+- 0 3326 3055"/>
                <a:gd name="T13" fmla="*/ T12 w 430"/>
                <a:gd name="T14" fmla="+- 0 2203 761"/>
                <a:gd name="T15" fmla="*/ 2203 h 1690"/>
                <a:gd name="T16" fmla="+- 0 3055 3055"/>
                <a:gd name="T17" fmla="*/ T16 w 430"/>
                <a:gd name="T18" fmla="+- 0 2450 761"/>
                <a:gd name="T19" fmla="*/ 2450 h 1690"/>
              </a:gdLst>
              <a:ahLst/>
              <a:cxnLst>
                <a:cxn ang="0">
                  <a:pos x="T1" y="T3"/>
                </a:cxn>
                <a:cxn ang="0">
                  <a:pos x="T5" y="T7"/>
                </a:cxn>
                <a:cxn ang="0">
                  <a:pos x="T9" y="T11"/>
                </a:cxn>
                <a:cxn ang="0">
                  <a:pos x="T13" y="T15"/>
                </a:cxn>
                <a:cxn ang="0">
                  <a:pos x="T17" y="T19"/>
                </a:cxn>
              </a:cxnLst>
              <a:rect l="0" t="0" r="r" b="b"/>
              <a:pathLst>
                <a:path w="430" h="1690">
                  <a:moveTo>
                    <a:pt x="0" y="1689"/>
                  </a:moveTo>
                  <a:lnTo>
                    <a:pt x="31" y="355"/>
                  </a:lnTo>
                  <a:lnTo>
                    <a:pt x="430" y="0"/>
                  </a:lnTo>
                  <a:lnTo>
                    <a:pt x="271" y="1442"/>
                  </a:lnTo>
                  <a:lnTo>
                    <a:pt x="0" y="1689"/>
                  </a:lnTo>
                  <a:close/>
                </a:path>
              </a:pathLst>
            </a:custGeom>
            <a:solidFill>
              <a:srgbClr val="FBB6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 name="Freeform 5"/>
            <p:cNvSpPr>
              <a:spLocks/>
            </p:cNvSpPr>
            <p:nvPr/>
          </p:nvSpPr>
          <p:spPr bwMode="auto">
            <a:xfrm>
              <a:off x="908603" y="80216"/>
              <a:ext cx="258983" cy="676514"/>
            </a:xfrm>
            <a:custGeom>
              <a:avLst/>
              <a:gdLst>
                <a:gd name="T0" fmla="+- 0 3055 2731"/>
                <a:gd name="T1" fmla="*/ T0 w 356"/>
                <a:gd name="T2" fmla="+- 0 2450 761"/>
                <a:gd name="T3" fmla="*/ 2450 h 1690"/>
                <a:gd name="T4" fmla="+- 0 2798 2731"/>
                <a:gd name="T5" fmla="*/ T4 w 356"/>
                <a:gd name="T6" fmla="+- 0 2203 761"/>
                <a:gd name="T7" fmla="*/ 2203 h 1690"/>
                <a:gd name="T8" fmla="+- 0 2731 2731"/>
                <a:gd name="T9" fmla="*/ T8 w 356"/>
                <a:gd name="T10" fmla="+- 0 761 761"/>
                <a:gd name="T11" fmla="*/ 761 h 1690"/>
                <a:gd name="T12" fmla="+- 0 3086 2731"/>
                <a:gd name="T13" fmla="*/ T12 w 356"/>
                <a:gd name="T14" fmla="+- 0 1116 761"/>
                <a:gd name="T15" fmla="*/ 1116 h 1690"/>
                <a:gd name="T16" fmla="+- 0 3055 2731"/>
                <a:gd name="T17" fmla="*/ T16 w 356"/>
                <a:gd name="T18" fmla="+- 0 2450 761"/>
                <a:gd name="T19" fmla="*/ 2450 h 1690"/>
              </a:gdLst>
              <a:ahLst/>
              <a:cxnLst>
                <a:cxn ang="0">
                  <a:pos x="T1" y="T3"/>
                </a:cxn>
                <a:cxn ang="0">
                  <a:pos x="T5" y="T7"/>
                </a:cxn>
                <a:cxn ang="0">
                  <a:pos x="T9" y="T11"/>
                </a:cxn>
                <a:cxn ang="0">
                  <a:pos x="T13" y="T15"/>
                </a:cxn>
                <a:cxn ang="0">
                  <a:pos x="T17" y="T19"/>
                </a:cxn>
              </a:cxnLst>
              <a:rect l="0" t="0" r="r" b="b"/>
              <a:pathLst>
                <a:path w="356" h="1690">
                  <a:moveTo>
                    <a:pt x="324" y="1689"/>
                  </a:moveTo>
                  <a:lnTo>
                    <a:pt x="67" y="1442"/>
                  </a:lnTo>
                  <a:lnTo>
                    <a:pt x="0" y="0"/>
                  </a:lnTo>
                  <a:lnTo>
                    <a:pt x="355" y="355"/>
                  </a:lnTo>
                  <a:lnTo>
                    <a:pt x="324" y="1689"/>
                  </a:lnTo>
                  <a:close/>
                </a:path>
              </a:pathLst>
            </a:custGeom>
            <a:solidFill>
              <a:srgbClr val="DB6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36" name="Freeform 6"/>
          <p:cNvSpPr>
            <a:spLocks/>
          </p:cNvSpPr>
          <p:nvPr/>
        </p:nvSpPr>
        <p:spPr bwMode="auto">
          <a:xfrm>
            <a:off x="889114" y="71678"/>
            <a:ext cx="772509" cy="684642"/>
          </a:xfrm>
          <a:custGeom>
            <a:avLst/>
            <a:gdLst>
              <a:gd name="T0" fmla="+- 0 2798 1553"/>
              <a:gd name="T1" fmla="*/ T0 w 1246"/>
              <a:gd name="T2" fmla="+- 0 2203 761"/>
              <a:gd name="T3" fmla="*/ 2203 h 1443"/>
              <a:gd name="T4" fmla="+- 0 1553 1553"/>
              <a:gd name="T5" fmla="*/ T4 w 1246"/>
              <a:gd name="T6" fmla="+- 0 2203 761"/>
              <a:gd name="T7" fmla="*/ 2203 h 1443"/>
              <a:gd name="T8" fmla="+- 0 1553 1553"/>
              <a:gd name="T9" fmla="*/ T8 w 1246"/>
              <a:gd name="T10" fmla="+- 0 761 761"/>
              <a:gd name="T11" fmla="*/ 761 h 1443"/>
              <a:gd name="T12" fmla="+- 0 2731 1553"/>
              <a:gd name="T13" fmla="*/ T12 w 1246"/>
              <a:gd name="T14" fmla="+- 0 761 761"/>
              <a:gd name="T15" fmla="*/ 761 h 1443"/>
              <a:gd name="T16" fmla="+- 0 2798 1553"/>
              <a:gd name="T17" fmla="*/ T16 w 1246"/>
              <a:gd name="T18" fmla="+- 0 2203 761"/>
              <a:gd name="T19" fmla="*/ 2203 h 1443"/>
            </a:gdLst>
            <a:ahLst/>
            <a:cxnLst>
              <a:cxn ang="0">
                <a:pos x="T1" y="T3"/>
              </a:cxn>
              <a:cxn ang="0">
                <a:pos x="T5" y="T7"/>
              </a:cxn>
              <a:cxn ang="0">
                <a:pos x="T9" y="T11"/>
              </a:cxn>
              <a:cxn ang="0">
                <a:pos x="T13" y="T15"/>
              </a:cxn>
              <a:cxn ang="0">
                <a:pos x="T17" y="T19"/>
              </a:cxn>
            </a:cxnLst>
            <a:rect l="0" t="0" r="r" b="b"/>
            <a:pathLst>
              <a:path w="1246" h="1443">
                <a:moveTo>
                  <a:pt x="1245" y="1442"/>
                </a:moveTo>
                <a:lnTo>
                  <a:pt x="0" y="1442"/>
                </a:lnTo>
                <a:lnTo>
                  <a:pt x="0" y="0"/>
                </a:lnTo>
                <a:lnTo>
                  <a:pt x="1178" y="0"/>
                </a:lnTo>
                <a:lnTo>
                  <a:pt x="1245" y="1442"/>
                </a:lnTo>
                <a:close/>
              </a:path>
            </a:pathLst>
          </a:custGeom>
          <a:solidFill>
            <a:srgbClr val="F4832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7" name="Rectangle 36"/>
          <p:cNvSpPr/>
          <p:nvPr/>
        </p:nvSpPr>
        <p:spPr>
          <a:xfrm>
            <a:off x="889114" y="88180"/>
            <a:ext cx="719416" cy="58064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smtClean="0">
                <a:latin typeface="Times New Roman" panose="02020603050405020304" pitchFamily="18" charset="0"/>
                <a:cs typeface="Times New Roman" panose="02020603050405020304" pitchFamily="18" charset="0"/>
              </a:rPr>
              <a:t>LỚP</a:t>
            </a:r>
          </a:p>
          <a:p>
            <a:pPr algn="ctr"/>
            <a:r>
              <a:rPr lang="en-US" b="1" dirty="0" smtClean="0">
                <a:latin typeface="Times New Roman" panose="02020603050405020304" pitchFamily="18" charset="0"/>
                <a:cs typeface="Times New Roman" panose="02020603050405020304" pitchFamily="18" charset="0"/>
              </a:rPr>
              <a:t>10</a:t>
            </a:r>
            <a:endParaRPr lang="en-US" b="1" dirty="0">
              <a:latin typeface="Times New Roman" panose="02020603050405020304" pitchFamily="18" charset="0"/>
              <a:cs typeface="Times New Roman" panose="02020603050405020304" pitchFamily="18" charset="0"/>
            </a:endParaRPr>
          </a:p>
        </p:txBody>
      </p:sp>
      <p:sp>
        <p:nvSpPr>
          <p:cNvPr id="38" name="Rounded Rectangle 37"/>
          <p:cNvSpPr/>
          <p:nvPr/>
        </p:nvSpPr>
        <p:spPr>
          <a:xfrm>
            <a:off x="94594" y="71678"/>
            <a:ext cx="747224" cy="684642"/>
          </a:xfrm>
          <a:prstGeom prst="roundRect">
            <a:avLst/>
          </a:prstGeom>
          <a:solidFill>
            <a:schemeClr val="accent6">
              <a:lumMod val="75000"/>
            </a:schemeClr>
          </a:solidFill>
          <a:ln>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700" b="1" dirty="0" smtClean="0">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NGỮ VĂN</a:t>
            </a:r>
            <a:endParaRPr lang="en-US" sz="1700" b="1" dirty="0">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endParaRPr>
          </a:p>
        </p:txBody>
      </p:sp>
      <p:sp>
        <p:nvSpPr>
          <p:cNvPr id="39" name="Rectangle 38"/>
          <p:cNvSpPr/>
          <p:nvPr/>
        </p:nvSpPr>
        <p:spPr>
          <a:xfrm>
            <a:off x="2147475" y="131928"/>
            <a:ext cx="10044525" cy="56414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b="1" dirty="0" smtClean="0">
                <a:solidFill>
                  <a:srgbClr val="C00000"/>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BÀI 7. ANH HÙNG VÀ NGHỆ SĨ (VĂN BẢN NGHỊ LUẬN)</a:t>
            </a:r>
            <a:endParaRPr lang="en-US" sz="2800" b="1" dirty="0">
              <a:solidFill>
                <a:srgbClr val="C00000"/>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endParaRPr>
          </a:p>
        </p:txBody>
      </p:sp>
      <p:sp>
        <p:nvSpPr>
          <p:cNvPr id="17" name="Rectangle 16"/>
          <p:cNvSpPr/>
          <p:nvPr/>
        </p:nvSpPr>
        <p:spPr>
          <a:xfrm>
            <a:off x="508000" y="1915128"/>
            <a:ext cx="2176794" cy="1765300"/>
          </a:xfrm>
          <a:prstGeom prst="rect">
            <a:avLst/>
          </a:prstGeom>
          <a:solidFill>
            <a:schemeClr val="accent3">
              <a:lumMod val="40000"/>
              <a:lumOff val="60000"/>
            </a:schemeClr>
          </a:solidFill>
        </p:spPr>
        <p:style>
          <a:lnRef idx="1">
            <a:schemeClr val="accent2"/>
          </a:lnRef>
          <a:fillRef idx="2">
            <a:schemeClr val="accent2"/>
          </a:fillRef>
          <a:effectRef idx="1">
            <a:schemeClr val="accent2"/>
          </a:effectRef>
          <a:fontRef idx="minor">
            <a:schemeClr val="dk1"/>
          </a:fontRef>
        </p:style>
        <p:txBody>
          <a:bodyPr rtlCol="0" anchor="ctr"/>
          <a:lstStyle/>
          <a:p>
            <a:pPr algn="ctr"/>
            <a:r>
              <a:rPr lang="en-US" sz="2800" dirty="0" err="1">
                <a:solidFill>
                  <a:schemeClr val="tx1"/>
                </a:solidFill>
              </a:rPr>
              <a:t>N</a:t>
            </a:r>
            <a:r>
              <a:rPr lang="en-US" sz="2800" dirty="0" err="1" smtClean="0">
                <a:solidFill>
                  <a:schemeClr val="tx1"/>
                </a:solidFill>
              </a:rPr>
              <a:t>hân</a:t>
            </a:r>
            <a:r>
              <a:rPr lang="en-US" sz="2800" dirty="0" smtClean="0">
                <a:solidFill>
                  <a:schemeClr val="tx1"/>
                </a:solidFill>
              </a:rPr>
              <a:t> </a:t>
            </a:r>
            <a:r>
              <a:rPr lang="en-US" sz="2800" dirty="0" err="1">
                <a:solidFill>
                  <a:schemeClr val="tx1"/>
                </a:solidFill>
              </a:rPr>
              <a:t>nghĩa</a:t>
            </a:r>
            <a:r>
              <a:rPr lang="en-US" sz="2800" dirty="0">
                <a:solidFill>
                  <a:schemeClr val="tx1"/>
                </a:solidFill>
              </a:rPr>
              <a:t> </a:t>
            </a:r>
            <a:r>
              <a:rPr lang="en-US" sz="2800" dirty="0" smtClean="0">
                <a:solidFill>
                  <a:schemeClr val="tx1"/>
                </a:solidFill>
              </a:rPr>
              <a:t> </a:t>
            </a:r>
            <a:r>
              <a:rPr lang="en-US" sz="2800" dirty="0">
                <a:solidFill>
                  <a:schemeClr val="tx1"/>
                </a:solidFill>
              </a:rPr>
              <a:t>“</a:t>
            </a:r>
            <a:r>
              <a:rPr lang="en-US" sz="2800" dirty="0" err="1">
                <a:solidFill>
                  <a:schemeClr val="tx1"/>
                </a:solidFill>
              </a:rPr>
              <a:t>trừ</a:t>
            </a:r>
            <a:r>
              <a:rPr lang="en-US" sz="2800" dirty="0">
                <a:solidFill>
                  <a:schemeClr val="tx1"/>
                </a:solidFill>
              </a:rPr>
              <a:t> </a:t>
            </a:r>
            <a:r>
              <a:rPr lang="en-US" sz="2800" dirty="0" err="1">
                <a:solidFill>
                  <a:schemeClr val="tx1"/>
                </a:solidFill>
              </a:rPr>
              <a:t>bạo</a:t>
            </a:r>
            <a:r>
              <a:rPr lang="en-US" sz="2800" dirty="0">
                <a:solidFill>
                  <a:schemeClr val="tx1"/>
                </a:solidFill>
              </a:rPr>
              <a:t>” </a:t>
            </a:r>
            <a:r>
              <a:rPr lang="en-US" sz="2800" dirty="0" err="1">
                <a:solidFill>
                  <a:schemeClr val="tx1"/>
                </a:solidFill>
              </a:rPr>
              <a:t>để</a:t>
            </a:r>
            <a:r>
              <a:rPr lang="en-US" sz="2800" dirty="0">
                <a:solidFill>
                  <a:schemeClr val="tx1"/>
                </a:solidFill>
              </a:rPr>
              <a:t> “</a:t>
            </a:r>
            <a:r>
              <a:rPr lang="en-US" sz="2800" dirty="0" err="1">
                <a:solidFill>
                  <a:schemeClr val="tx1"/>
                </a:solidFill>
              </a:rPr>
              <a:t>yên</a:t>
            </a:r>
            <a:r>
              <a:rPr lang="en-US" sz="2800" dirty="0">
                <a:solidFill>
                  <a:schemeClr val="tx1"/>
                </a:solidFill>
              </a:rPr>
              <a:t> </a:t>
            </a:r>
            <a:r>
              <a:rPr lang="en-US" sz="2800" dirty="0" err="1">
                <a:solidFill>
                  <a:schemeClr val="tx1"/>
                </a:solidFill>
              </a:rPr>
              <a:t>dân</a:t>
            </a:r>
            <a:r>
              <a:rPr lang="en-US" sz="2800" dirty="0">
                <a:solidFill>
                  <a:schemeClr val="tx1"/>
                </a:solidFill>
              </a:rPr>
              <a:t>”</a:t>
            </a:r>
          </a:p>
        </p:txBody>
      </p:sp>
      <p:sp>
        <p:nvSpPr>
          <p:cNvPr id="18" name="Rectangle 17"/>
          <p:cNvSpPr/>
          <p:nvPr/>
        </p:nvSpPr>
        <p:spPr>
          <a:xfrm>
            <a:off x="3473030" y="1915128"/>
            <a:ext cx="2176794" cy="1765300"/>
          </a:xfrm>
          <a:prstGeom prst="rect">
            <a:avLst/>
          </a:prstGeom>
          <a:solidFill>
            <a:schemeClr val="accent4">
              <a:lumMod val="40000"/>
              <a:lumOff val="60000"/>
            </a:schemeClr>
          </a:solidFill>
        </p:spPr>
        <p:style>
          <a:lnRef idx="1">
            <a:schemeClr val="accent2"/>
          </a:lnRef>
          <a:fillRef idx="2">
            <a:schemeClr val="accent2"/>
          </a:fillRef>
          <a:effectRef idx="1">
            <a:schemeClr val="accent2"/>
          </a:effectRef>
          <a:fontRef idx="minor">
            <a:schemeClr val="dk1"/>
          </a:fontRef>
        </p:style>
        <p:txBody>
          <a:bodyPr rtlCol="0" anchor="ctr"/>
          <a:lstStyle/>
          <a:p>
            <a:pPr algn="ctr"/>
            <a:r>
              <a:rPr lang="en-US" sz="2800" dirty="0" err="1" smtClean="0">
                <a:solidFill>
                  <a:schemeClr val="tx1"/>
                </a:solidFill>
              </a:rPr>
              <a:t>Tội</a:t>
            </a:r>
            <a:r>
              <a:rPr lang="en-US" sz="2800" dirty="0" smtClean="0">
                <a:solidFill>
                  <a:schemeClr val="tx1"/>
                </a:solidFill>
              </a:rPr>
              <a:t> </a:t>
            </a:r>
            <a:r>
              <a:rPr lang="en-US" sz="2800" dirty="0" err="1" smtClean="0">
                <a:solidFill>
                  <a:schemeClr val="tx1"/>
                </a:solidFill>
              </a:rPr>
              <a:t>ác</a:t>
            </a:r>
            <a:r>
              <a:rPr lang="en-US" sz="2800" dirty="0" smtClean="0">
                <a:solidFill>
                  <a:schemeClr val="tx1"/>
                </a:solidFill>
              </a:rPr>
              <a:t> </a:t>
            </a:r>
            <a:r>
              <a:rPr lang="en-US" sz="2800" dirty="0" err="1" smtClean="0">
                <a:solidFill>
                  <a:schemeClr val="tx1"/>
                </a:solidFill>
              </a:rPr>
              <a:t>của</a:t>
            </a:r>
            <a:r>
              <a:rPr lang="en-US" sz="2800" dirty="0" smtClean="0">
                <a:solidFill>
                  <a:schemeClr val="tx1"/>
                </a:solidFill>
              </a:rPr>
              <a:t> </a:t>
            </a:r>
            <a:r>
              <a:rPr lang="en-US" sz="2800" dirty="0" err="1" smtClean="0">
                <a:solidFill>
                  <a:schemeClr val="tx1"/>
                </a:solidFill>
              </a:rPr>
              <a:t>giặc</a:t>
            </a:r>
            <a:r>
              <a:rPr lang="en-US" sz="2800" dirty="0" smtClean="0">
                <a:solidFill>
                  <a:schemeClr val="tx1"/>
                </a:solidFill>
              </a:rPr>
              <a:t> Minh, </a:t>
            </a:r>
            <a:r>
              <a:rPr lang="en-US" sz="2800" dirty="0" err="1" smtClean="0">
                <a:solidFill>
                  <a:schemeClr val="tx1"/>
                </a:solidFill>
              </a:rPr>
              <a:t>niềm</a:t>
            </a:r>
            <a:r>
              <a:rPr lang="en-US" sz="2800" dirty="0" smtClean="0">
                <a:solidFill>
                  <a:schemeClr val="tx1"/>
                </a:solidFill>
              </a:rPr>
              <a:t> </a:t>
            </a:r>
            <a:r>
              <a:rPr lang="en-US" sz="2800" dirty="0" err="1" smtClean="0">
                <a:solidFill>
                  <a:schemeClr val="tx1"/>
                </a:solidFill>
              </a:rPr>
              <a:t>thương</a:t>
            </a:r>
            <a:r>
              <a:rPr lang="en-US" sz="2800" dirty="0" smtClean="0">
                <a:solidFill>
                  <a:schemeClr val="tx1"/>
                </a:solidFill>
              </a:rPr>
              <a:t> </a:t>
            </a:r>
            <a:r>
              <a:rPr lang="en-US" sz="2800" dirty="0" err="1" smtClean="0">
                <a:solidFill>
                  <a:schemeClr val="tx1"/>
                </a:solidFill>
              </a:rPr>
              <a:t>xót</a:t>
            </a:r>
            <a:r>
              <a:rPr lang="en-US" sz="2800" dirty="0" smtClean="0">
                <a:solidFill>
                  <a:schemeClr val="tx1"/>
                </a:solidFill>
              </a:rPr>
              <a:t> </a:t>
            </a:r>
            <a:r>
              <a:rPr lang="en-US" sz="2800" dirty="0" err="1" smtClean="0">
                <a:solidFill>
                  <a:schemeClr val="tx1"/>
                </a:solidFill>
              </a:rPr>
              <a:t>cho</a:t>
            </a:r>
            <a:r>
              <a:rPr lang="en-US" sz="2800" dirty="0" smtClean="0">
                <a:solidFill>
                  <a:schemeClr val="tx1"/>
                </a:solidFill>
              </a:rPr>
              <a:t> ND</a:t>
            </a:r>
            <a:endParaRPr lang="en-US" sz="2800" dirty="0">
              <a:solidFill>
                <a:schemeClr val="tx1"/>
              </a:solidFill>
            </a:endParaRPr>
          </a:p>
        </p:txBody>
      </p:sp>
      <p:sp>
        <p:nvSpPr>
          <p:cNvPr id="19" name="Rectangle 18"/>
          <p:cNvSpPr/>
          <p:nvPr/>
        </p:nvSpPr>
        <p:spPr>
          <a:xfrm>
            <a:off x="6574838" y="1883378"/>
            <a:ext cx="2176794" cy="1765300"/>
          </a:xfrm>
          <a:prstGeom prst="rect">
            <a:avLst/>
          </a:prstGeom>
          <a:solidFill>
            <a:schemeClr val="accent6">
              <a:lumMod val="40000"/>
              <a:lumOff val="60000"/>
            </a:schemeClr>
          </a:solidFill>
        </p:spPr>
        <p:style>
          <a:lnRef idx="1">
            <a:schemeClr val="accent2"/>
          </a:lnRef>
          <a:fillRef idx="2">
            <a:schemeClr val="accent2"/>
          </a:fillRef>
          <a:effectRef idx="1">
            <a:schemeClr val="accent2"/>
          </a:effectRef>
          <a:fontRef idx="minor">
            <a:schemeClr val="dk1"/>
          </a:fontRef>
        </p:style>
        <p:txBody>
          <a:bodyPr rtlCol="0" anchor="ctr"/>
          <a:lstStyle/>
          <a:p>
            <a:pPr algn="ctr"/>
            <a:r>
              <a:rPr lang="en-US" sz="2800" dirty="0" err="1" smtClean="0">
                <a:solidFill>
                  <a:schemeClr val="tx1"/>
                </a:solidFill>
              </a:rPr>
              <a:t>Đội</a:t>
            </a:r>
            <a:r>
              <a:rPr lang="en-US" sz="2800" dirty="0" smtClean="0">
                <a:solidFill>
                  <a:schemeClr val="tx1"/>
                </a:solidFill>
              </a:rPr>
              <a:t> </a:t>
            </a:r>
            <a:r>
              <a:rPr lang="en-US" sz="2800" dirty="0" err="1" smtClean="0">
                <a:solidFill>
                  <a:schemeClr val="tx1"/>
                </a:solidFill>
              </a:rPr>
              <a:t>quân</a:t>
            </a:r>
            <a:r>
              <a:rPr lang="en-US" sz="2800" dirty="0" smtClean="0">
                <a:solidFill>
                  <a:schemeClr val="tx1"/>
                </a:solidFill>
              </a:rPr>
              <a:t> </a:t>
            </a:r>
            <a:r>
              <a:rPr lang="en-US" sz="2800" dirty="0" err="1" smtClean="0">
                <a:solidFill>
                  <a:schemeClr val="tx1"/>
                </a:solidFill>
              </a:rPr>
              <a:t>chính</a:t>
            </a:r>
            <a:r>
              <a:rPr lang="en-US" sz="2800" dirty="0" smtClean="0">
                <a:solidFill>
                  <a:schemeClr val="tx1"/>
                </a:solidFill>
              </a:rPr>
              <a:t> </a:t>
            </a:r>
            <a:r>
              <a:rPr lang="en-US" sz="2800" dirty="0" err="1" smtClean="0">
                <a:solidFill>
                  <a:schemeClr val="tx1"/>
                </a:solidFill>
              </a:rPr>
              <a:t>nghĩa</a:t>
            </a:r>
            <a:r>
              <a:rPr lang="en-US" sz="2800" dirty="0" smtClean="0">
                <a:solidFill>
                  <a:schemeClr val="tx1"/>
                </a:solidFill>
              </a:rPr>
              <a:t> </a:t>
            </a:r>
            <a:r>
              <a:rPr lang="en-US" sz="2800" dirty="0" err="1" smtClean="0">
                <a:solidFill>
                  <a:schemeClr val="tx1"/>
                </a:solidFill>
              </a:rPr>
              <a:t>thắng</a:t>
            </a:r>
            <a:r>
              <a:rPr lang="en-US" sz="2800" dirty="0" smtClean="0">
                <a:solidFill>
                  <a:schemeClr val="tx1"/>
                </a:solidFill>
              </a:rPr>
              <a:t> hung </a:t>
            </a:r>
            <a:r>
              <a:rPr lang="en-US" sz="2800" dirty="0" err="1" smtClean="0">
                <a:solidFill>
                  <a:schemeClr val="tx1"/>
                </a:solidFill>
              </a:rPr>
              <a:t>tàn</a:t>
            </a:r>
            <a:endParaRPr lang="en-US" sz="2800" dirty="0">
              <a:solidFill>
                <a:schemeClr val="tx1"/>
              </a:solidFill>
            </a:endParaRPr>
          </a:p>
        </p:txBody>
      </p:sp>
      <p:sp>
        <p:nvSpPr>
          <p:cNvPr id="20" name="Rectangle 19"/>
          <p:cNvSpPr/>
          <p:nvPr/>
        </p:nvSpPr>
        <p:spPr>
          <a:xfrm>
            <a:off x="9564446" y="1883378"/>
            <a:ext cx="2176794" cy="1765300"/>
          </a:xfrm>
          <a:prstGeom prst="rect">
            <a:avLst/>
          </a:prstGeom>
          <a:solidFill>
            <a:srgbClr val="FFFFCC"/>
          </a:solidFill>
        </p:spPr>
        <p:style>
          <a:lnRef idx="1">
            <a:schemeClr val="accent2"/>
          </a:lnRef>
          <a:fillRef idx="2">
            <a:schemeClr val="accent2"/>
          </a:fillRef>
          <a:effectRef idx="1">
            <a:schemeClr val="accent2"/>
          </a:effectRef>
          <a:fontRef idx="minor">
            <a:schemeClr val="dk1"/>
          </a:fontRef>
        </p:style>
        <p:txBody>
          <a:bodyPr rtlCol="0" anchor="ctr"/>
          <a:lstStyle/>
          <a:p>
            <a:pPr algn="ctr"/>
            <a:r>
              <a:rPr lang="en-US" sz="2800" dirty="0" err="1" smtClean="0">
                <a:solidFill>
                  <a:schemeClr val="tx1"/>
                </a:solidFill>
              </a:rPr>
              <a:t>Tự</a:t>
            </a:r>
            <a:r>
              <a:rPr lang="en-US" sz="2800" dirty="0" smtClean="0">
                <a:solidFill>
                  <a:schemeClr val="tx1"/>
                </a:solidFill>
              </a:rPr>
              <a:t> </a:t>
            </a:r>
            <a:r>
              <a:rPr lang="en-US" sz="2800" dirty="0" err="1" smtClean="0">
                <a:solidFill>
                  <a:schemeClr val="tx1"/>
                </a:solidFill>
              </a:rPr>
              <a:t>hào</a:t>
            </a:r>
            <a:r>
              <a:rPr lang="en-US" sz="2800" dirty="0" smtClean="0">
                <a:solidFill>
                  <a:schemeClr val="tx1"/>
                </a:solidFill>
              </a:rPr>
              <a:t> </a:t>
            </a:r>
            <a:r>
              <a:rPr lang="en-US" sz="2800" dirty="0" err="1" smtClean="0">
                <a:solidFill>
                  <a:schemeClr val="tx1"/>
                </a:solidFill>
              </a:rPr>
              <a:t>chiến</a:t>
            </a:r>
            <a:r>
              <a:rPr lang="en-US" sz="2800" dirty="0" smtClean="0">
                <a:solidFill>
                  <a:schemeClr val="tx1"/>
                </a:solidFill>
              </a:rPr>
              <a:t> </a:t>
            </a:r>
            <a:r>
              <a:rPr lang="en-US" sz="2800" dirty="0" err="1" smtClean="0">
                <a:solidFill>
                  <a:schemeClr val="tx1"/>
                </a:solidFill>
              </a:rPr>
              <a:t>thắng</a:t>
            </a:r>
            <a:endParaRPr lang="en-US" sz="2800" dirty="0">
              <a:solidFill>
                <a:schemeClr val="tx1"/>
              </a:solidFill>
            </a:endParaRPr>
          </a:p>
        </p:txBody>
      </p:sp>
      <p:sp>
        <p:nvSpPr>
          <p:cNvPr id="21" name="TextBox 20"/>
          <p:cNvSpPr txBox="1"/>
          <p:nvPr/>
        </p:nvSpPr>
        <p:spPr>
          <a:xfrm>
            <a:off x="1024897" y="1483268"/>
            <a:ext cx="1143000" cy="400110"/>
          </a:xfrm>
          <a:prstGeom prst="rect">
            <a:avLst/>
          </a:prstGeom>
          <a:solidFill>
            <a:schemeClr val="accent5">
              <a:lumMod val="40000"/>
              <a:lumOff val="60000"/>
            </a:schemeClr>
          </a:solidFill>
        </p:spPr>
        <p:txBody>
          <a:bodyPr wrap="square" rtlCol="0">
            <a:spAutoFit/>
          </a:bodyPr>
          <a:lstStyle/>
          <a:p>
            <a:pPr algn="ctr"/>
            <a:r>
              <a:rPr lang="en-US" sz="2000" b="1" dirty="0" smtClean="0"/>
              <a:t>ĐOẠN 1</a:t>
            </a:r>
            <a:endParaRPr lang="en-US" sz="2000" b="1" dirty="0"/>
          </a:p>
        </p:txBody>
      </p:sp>
      <p:sp>
        <p:nvSpPr>
          <p:cNvPr id="22" name="TextBox 21"/>
          <p:cNvSpPr txBox="1"/>
          <p:nvPr/>
        </p:nvSpPr>
        <p:spPr>
          <a:xfrm>
            <a:off x="3989927" y="1515018"/>
            <a:ext cx="1143000" cy="400110"/>
          </a:xfrm>
          <a:prstGeom prst="rect">
            <a:avLst/>
          </a:prstGeom>
          <a:solidFill>
            <a:schemeClr val="accent5">
              <a:lumMod val="40000"/>
              <a:lumOff val="60000"/>
            </a:schemeClr>
          </a:solidFill>
        </p:spPr>
        <p:txBody>
          <a:bodyPr wrap="square" rtlCol="0">
            <a:spAutoFit/>
          </a:bodyPr>
          <a:lstStyle/>
          <a:p>
            <a:pPr algn="ctr"/>
            <a:r>
              <a:rPr lang="en-US" sz="2000" b="1" dirty="0" smtClean="0"/>
              <a:t>ĐOẠN 2</a:t>
            </a:r>
            <a:endParaRPr lang="en-US" sz="2000" b="1" dirty="0"/>
          </a:p>
        </p:txBody>
      </p:sp>
      <p:sp>
        <p:nvSpPr>
          <p:cNvPr id="23" name="TextBox 22"/>
          <p:cNvSpPr txBox="1"/>
          <p:nvPr/>
        </p:nvSpPr>
        <p:spPr>
          <a:xfrm>
            <a:off x="7091735" y="1495908"/>
            <a:ext cx="1143000" cy="400110"/>
          </a:xfrm>
          <a:prstGeom prst="rect">
            <a:avLst/>
          </a:prstGeom>
          <a:solidFill>
            <a:schemeClr val="accent5">
              <a:lumMod val="40000"/>
              <a:lumOff val="60000"/>
            </a:schemeClr>
          </a:solidFill>
        </p:spPr>
        <p:txBody>
          <a:bodyPr wrap="square" rtlCol="0">
            <a:spAutoFit/>
          </a:bodyPr>
          <a:lstStyle/>
          <a:p>
            <a:pPr algn="ctr"/>
            <a:r>
              <a:rPr lang="en-US" sz="2000" b="1" dirty="0" smtClean="0"/>
              <a:t>ĐOẠN 3</a:t>
            </a:r>
            <a:endParaRPr lang="en-US" sz="2000" b="1" dirty="0"/>
          </a:p>
        </p:txBody>
      </p:sp>
      <p:sp>
        <p:nvSpPr>
          <p:cNvPr id="24" name="TextBox 23"/>
          <p:cNvSpPr txBox="1"/>
          <p:nvPr/>
        </p:nvSpPr>
        <p:spPr>
          <a:xfrm>
            <a:off x="10081343" y="1470508"/>
            <a:ext cx="1143000" cy="400110"/>
          </a:xfrm>
          <a:prstGeom prst="rect">
            <a:avLst/>
          </a:prstGeom>
          <a:solidFill>
            <a:schemeClr val="accent5">
              <a:lumMod val="40000"/>
              <a:lumOff val="60000"/>
            </a:schemeClr>
          </a:solidFill>
        </p:spPr>
        <p:txBody>
          <a:bodyPr wrap="square" rtlCol="0">
            <a:spAutoFit/>
          </a:bodyPr>
          <a:lstStyle/>
          <a:p>
            <a:pPr algn="ctr"/>
            <a:r>
              <a:rPr lang="en-US" sz="2000" b="1" dirty="0" smtClean="0"/>
              <a:t>ĐOẠN 4</a:t>
            </a:r>
            <a:endParaRPr lang="en-US" sz="2000" b="1" dirty="0"/>
          </a:p>
        </p:txBody>
      </p:sp>
      <p:cxnSp>
        <p:nvCxnSpPr>
          <p:cNvPr id="26" name="Straight Arrow Connector 25"/>
          <p:cNvCxnSpPr/>
          <p:nvPr/>
        </p:nvCxnSpPr>
        <p:spPr>
          <a:xfrm>
            <a:off x="2817476" y="2797778"/>
            <a:ext cx="533400" cy="0"/>
          </a:xfrm>
          <a:prstGeom prst="straightConnector1">
            <a:avLst/>
          </a:prstGeom>
          <a:ln>
            <a:tailEnd type="arrow"/>
          </a:ln>
        </p:spPr>
        <p:style>
          <a:lnRef idx="3">
            <a:schemeClr val="accent5"/>
          </a:lnRef>
          <a:fillRef idx="0">
            <a:schemeClr val="accent5"/>
          </a:fillRef>
          <a:effectRef idx="2">
            <a:schemeClr val="accent5"/>
          </a:effectRef>
          <a:fontRef idx="minor">
            <a:schemeClr val="tx1"/>
          </a:fontRef>
        </p:style>
      </p:cxnSp>
      <p:cxnSp>
        <p:nvCxnSpPr>
          <p:cNvPr id="27" name="Straight Arrow Connector 26"/>
          <p:cNvCxnSpPr/>
          <p:nvPr/>
        </p:nvCxnSpPr>
        <p:spPr>
          <a:xfrm>
            <a:off x="5798644" y="2829528"/>
            <a:ext cx="533400" cy="0"/>
          </a:xfrm>
          <a:prstGeom prst="straightConnector1">
            <a:avLst/>
          </a:prstGeom>
          <a:ln>
            <a:tailEnd type="arrow"/>
          </a:ln>
        </p:spPr>
        <p:style>
          <a:lnRef idx="3">
            <a:schemeClr val="accent5"/>
          </a:lnRef>
          <a:fillRef idx="0">
            <a:schemeClr val="accent5"/>
          </a:fillRef>
          <a:effectRef idx="2">
            <a:schemeClr val="accent5"/>
          </a:effectRef>
          <a:fontRef idx="minor">
            <a:schemeClr val="tx1"/>
          </a:fontRef>
        </p:style>
      </p:cxnSp>
      <p:cxnSp>
        <p:nvCxnSpPr>
          <p:cNvPr id="28" name="Straight Arrow Connector 27"/>
          <p:cNvCxnSpPr/>
          <p:nvPr/>
        </p:nvCxnSpPr>
        <p:spPr>
          <a:xfrm>
            <a:off x="8913476" y="2829528"/>
            <a:ext cx="533400" cy="0"/>
          </a:xfrm>
          <a:prstGeom prst="straightConnector1">
            <a:avLst/>
          </a:prstGeom>
          <a:ln>
            <a:tailEnd type="arrow"/>
          </a:ln>
        </p:spPr>
        <p:style>
          <a:lnRef idx="3">
            <a:schemeClr val="accent5"/>
          </a:lnRef>
          <a:fillRef idx="0">
            <a:schemeClr val="accent5"/>
          </a:fillRef>
          <a:effectRef idx="2">
            <a:schemeClr val="accent5"/>
          </a:effectRef>
          <a:fontRef idx="minor">
            <a:schemeClr val="tx1"/>
          </a:fontRef>
        </p:style>
      </p:cxnSp>
      <p:sp>
        <p:nvSpPr>
          <p:cNvPr id="2" name="Oval 1"/>
          <p:cNvSpPr/>
          <p:nvPr/>
        </p:nvSpPr>
        <p:spPr>
          <a:xfrm>
            <a:off x="202334" y="4745618"/>
            <a:ext cx="2437040" cy="1504709"/>
          </a:xfrm>
          <a:prstGeom prst="ellipse">
            <a:avLst/>
          </a:prstGeom>
          <a:solidFill>
            <a:schemeClr val="accent3"/>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dirty="0" err="1">
                <a:solidFill>
                  <a:schemeClr val="tx1"/>
                </a:solidFill>
                <a:latin typeface="Tahoma" pitchFamily="34" charset="0"/>
                <a:ea typeface="Tahoma" pitchFamily="34" charset="0"/>
                <a:cs typeface="Tahoma" pitchFamily="34" charset="0"/>
              </a:rPr>
              <a:t>T</a:t>
            </a:r>
            <a:r>
              <a:rPr lang="en-US" sz="2000" dirty="0" err="1" smtClean="0">
                <a:solidFill>
                  <a:schemeClr val="tx1"/>
                </a:solidFill>
                <a:latin typeface="Tahoma" pitchFamily="34" charset="0"/>
                <a:ea typeface="Tahoma" pitchFamily="34" charset="0"/>
                <a:cs typeface="Tahoma" pitchFamily="34" charset="0"/>
              </a:rPr>
              <a:t>rang</a:t>
            </a:r>
            <a:r>
              <a:rPr lang="en-US" sz="2000" dirty="0" smtClean="0">
                <a:solidFill>
                  <a:schemeClr val="tx1"/>
                </a:solidFill>
                <a:latin typeface="Tahoma" pitchFamily="34" charset="0"/>
                <a:ea typeface="Tahoma" pitchFamily="34" charset="0"/>
                <a:cs typeface="Tahoma" pitchFamily="34" charset="0"/>
              </a:rPr>
              <a:t> </a:t>
            </a:r>
            <a:r>
              <a:rPr lang="en-US" sz="2000" dirty="0" err="1">
                <a:solidFill>
                  <a:schemeClr val="tx1"/>
                </a:solidFill>
                <a:latin typeface="Tahoma" pitchFamily="34" charset="0"/>
                <a:ea typeface="Tahoma" pitchFamily="34" charset="0"/>
                <a:cs typeface="Tahoma" pitchFamily="34" charset="0"/>
              </a:rPr>
              <a:t>trọng</a:t>
            </a:r>
            <a:r>
              <a:rPr lang="en-US" sz="2000" dirty="0">
                <a:solidFill>
                  <a:schemeClr val="tx1"/>
                </a:solidFill>
                <a:latin typeface="Tahoma" pitchFamily="34" charset="0"/>
                <a:ea typeface="Tahoma" pitchFamily="34" charset="0"/>
                <a:cs typeface="Tahoma" pitchFamily="34" charset="0"/>
              </a:rPr>
              <a:t>, </a:t>
            </a:r>
            <a:r>
              <a:rPr lang="en-US" sz="2000" dirty="0" err="1">
                <a:solidFill>
                  <a:schemeClr val="tx1"/>
                </a:solidFill>
                <a:latin typeface="Tahoma" pitchFamily="34" charset="0"/>
                <a:ea typeface="Tahoma" pitchFamily="34" charset="0"/>
                <a:cs typeface="Tahoma" pitchFamily="34" charset="0"/>
              </a:rPr>
              <a:t>đĩnh</a:t>
            </a:r>
            <a:r>
              <a:rPr lang="en-US" sz="2000" dirty="0">
                <a:solidFill>
                  <a:schemeClr val="tx1"/>
                </a:solidFill>
                <a:latin typeface="Tahoma" pitchFamily="34" charset="0"/>
                <a:ea typeface="Tahoma" pitchFamily="34" charset="0"/>
                <a:cs typeface="Tahoma" pitchFamily="34" charset="0"/>
              </a:rPr>
              <a:t> </a:t>
            </a:r>
            <a:r>
              <a:rPr lang="en-US" sz="2000" dirty="0" err="1">
                <a:solidFill>
                  <a:schemeClr val="tx1"/>
                </a:solidFill>
                <a:latin typeface="Tahoma" pitchFamily="34" charset="0"/>
                <a:ea typeface="Tahoma" pitchFamily="34" charset="0"/>
                <a:cs typeface="Tahoma" pitchFamily="34" charset="0"/>
              </a:rPr>
              <a:t>đạc</a:t>
            </a:r>
            <a:r>
              <a:rPr lang="en-US" sz="2000" dirty="0">
                <a:solidFill>
                  <a:schemeClr val="tx1"/>
                </a:solidFill>
                <a:latin typeface="Tahoma" pitchFamily="34" charset="0"/>
                <a:ea typeface="Tahoma" pitchFamily="34" charset="0"/>
                <a:cs typeface="Tahoma" pitchFamily="34" charset="0"/>
              </a:rPr>
              <a:t> </a:t>
            </a:r>
          </a:p>
        </p:txBody>
      </p:sp>
      <p:sp>
        <p:nvSpPr>
          <p:cNvPr id="29" name="Oval 28"/>
          <p:cNvSpPr/>
          <p:nvPr/>
        </p:nvSpPr>
        <p:spPr>
          <a:xfrm>
            <a:off x="3342907" y="4745618"/>
            <a:ext cx="2437040" cy="1504709"/>
          </a:xfrm>
          <a:prstGeom prst="ellipse">
            <a:avLst/>
          </a:prstGeom>
          <a:solidFill>
            <a:schemeClr val="accent4"/>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dirty="0" err="1" smtClean="0">
                <a:solidFill>
                  <a:schemeClr val="bg1"/>
                </a:solidFill>
                <a:latin typeface="Tahoma" pitchFamily="34" charset="0"/>
                <a:ea typeface="Tahoma" pitchFamily="34" charset="0"/>
                <a:cs typeface="Tahoma" pitchFamily="34" charset="0"/>
              </a:rPr>
              <a:t>Thống</a:t>
            </a:r>
            <a:r>
              <a:rPr lang="en-US" sz="2000" dirty="0" smtClean="0">
                <a:solidFill>
                  <a:schemeClr val="bg1"/>
                </a:solidFill>
                <a:latin typeface="Tahoma" pitchFamily="34" charset="0"/>
                <a:ea typeface="Tahoma" pitchFamily="34" charset="0"/>
                <a:cs typeface="Tahoma" pitchFamily="34" charset="0"/>
              </a:rPr>
              <a:t> </a:t>
            </a:r>
            <a:r>
              <a:rPr lang="en-US" sz="2000" dirty="0" err="1" smtClean="0">
                <a:solidFill>
                  <a:schemeClr val="bg1"/>
                </a:solidFill>
                <a:latin typeface="Tahoma" pitchFamily="34" charset="0"/>
                <a:ea typeface="Tahoma" pitchFamily="34" charset="0"/>
                <a:cs typeface="Tahoma" pitchFamily="34" charset="0"/>
              </a:rPr>
              <a:t>thiết</a:t>
            </a:r>
            <a:r>
              <a:rPr lang="en-US" sz="2000" dirty="0" smtClean="0">
                <a:solidFill>
                  <a:schemeClr val="bg1"/>
                </a:solidFill>
                <a:latin typeface="Tahoma" pitchFamily="34" charset="0"/>
                <a:ea typeface="Tahoma" pitchFamily="34" charset="0"/>
                <a:cs typeface="Tahoma" pitchFamily="34" charset="0"/>
              </a:rPr>
              <a:t>, </a:t>
            </a:r>
            <a:r>
              <a:rPr lang="en-US" sz="2000" dirty="0" err="1" smtClean="0">
                <a:solidFill>
                  <a:schemeClr val="bg1"/>
                </a:solidFill>
                <a:latin typeface="Tahoma" pitchFamily="34" charset="0"/>
                <a:ea typeface="Tahoma" pitchFamily="34" charset="0"/>
                <a:cs typeface="Tahoma" pitchFamily="34" charset="0"/>
              </a:rPr>
              <a:t>căm</a:t>
            </a:r>
            <a:r>
              <a:rPr lang="en-US" sz="2000" dirty="0" smtClean="0">
                <a:solidFill>
                  <a:schemeClr val="bg1"/>
                </a:solidFill>
                <a:latin typeface="Tahoma" pitchFamily="34" charset="0"/>
                <a:ea typeface="Tahoma" pitchFamily="34" charset="0"/>
                <a:cs typeface="Tahoma" pitchFamily="34" charset="0"/>
              </a:rPr>
              <a:t> </a:t>
            </a:r>
            <a:r>
              <a:rPr lang="en-US" sz="2000" dirty="0" err="1" smtClean="0">
                <a:solidFill>
                  <a:schemeClr val="bg1"/>
                </a:solidFill>
                <a:latin typeface="Tahoma" pitchFamily="34" charset="0"/>
                <a:ea typeface="Tahoma" pitchFamily="34" charset="0"/>
                <a:cs typeface="Tahoma" pitchFamily="34" charset="0"/>
              </a:rPr>
              <a:t>giận</a:t>
            </a:r>
            <a:endParaRPr lang="en-US" sz="2000" dirty="0">
              <a:solidFill>
                <a:schemeClr val="bg1"/>
              </a:solidFill>
              <a:latin typeface="Tahoma" pitchFamily="34" charset="0"/>
              <a:ea typeface="Tahoma" pitchFamily="34" charset="0"/>
              <a:cs typeface="Tahoma" pitchFamily="34" charset="0"/>
            </a:endParaRPr>
          </a:p>
        </p:txBody>
      </p:sp>
      <p:sp>
        <p:nvSpPr>
          <p:cNvPr id="30" name="Oval 29"/>
          <p:cNvSpPr/>
          <p:nvPr/>
        </p:nvSpPr>
        <p:spPr>
          <a:xfrm>
            <a:off x="6476436" y="4745617"/>
            <a:ext cx="2437040" cy="1504709"/>
          </a:xfrm>
          <a:prstGeom prst="ellipse">
            <a:avLst/>
          </a:prstGeom>
          <a:solidFill>
            <a:schemeClr val="accent6"/>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dirty="0" err="1" smtClean="0">
                <a:solidFill>
                  <a:schemeClr val="tx1"/>
                </a:solidFill>
                <a:latin typeface="Tahoma" pitchFamily="34" charset="0"/>
                <a:ea typeface="Tahoma" pitchFamily="34" charset="0"/>
                <a:cs typeface="Tahoma" pitchFamily="34" charset="0"/>
              </a:rPr>
              <a:t>Tâm</a:t>
            </a:r>
            <a:r>
              <a:rPr lang="en-US" sz="2000" dirty="0" smtClean="0">
                <a:solidFill>
                  <a:schemeClr val="tx1"/>
                </a:solidFill>
                <a:latin typeface="Tahoma" pitchFamily="34" charset="0"/>
                <a:ea typeface="Tahoma" pitchFamily="34" charset="0"/>
                <a:cs typeface="Tahoma" pitchFamily="34" charset="0"/>
              </a:rPr>
              <a:t> </a:t>
            </a:r>
            <a:r>
              <a:rPr lang="en-US" sz="2000" dirty="0" err="1" smtClean="0">
                <a:solidFill>
                  <a:schemeClr val="tx1"/>
                </a:solidFill>
                <a:latin typeface="Tahoma" pitchFamily="34" charset="0"/>
                <a:ea typeface="Tahoma" pitchFamily="34" charset="0"/>
                <a:cs typeface="Tahoma" pitchFamily="34" charset="0"/>
              </a:rPr>
              <a:t>tình</a:t>
            </a:r>
            <a:r>
              <a:rPr lang="en-US" sz="2000" dirty="0">
                <a:solidFill>
                  <a:schemeClr val="tx1"/>
                </a:solidFill>
                <a:latin typeface="Tahoma" pitchFamily="34" charset="0"/>
                <a:ea typeface="Tahoma" pitchFamily="34" charset="0"/>
                <a:cs typeface="Tahoma" pitchFamily="34" charset="0"/>
              </a:rPr>
              <a:t> </a:t>
            </a:r>
            <a:endParaRPr lang="en-US" sz="2000" dirty="0" smtClean="0">
              <a:solidFill>
                <a:schemeClr val="tx1"/>
              </a:solidFill>
              <a:latin typeface="Tahoma" pitchFamily="34" charset="0"/>
              <a:ea typeface="Tahoma" pitchFamily="34" charset="0"/>
              <a:cs typeface="Tahoma" pitchFamily="34" charset="0"/>
            </a:endParaRPr>
          </a:p>
          <a:p>
            <a:pPr algn="ctr"/>
            <a:r>
              <a:rPr lang="en-US" sz="2000" dirty="0" smtClean="0">
                <a:solidFill>
                  <a:schemeClr val="tx1"/>
                </a:solidFill>
                <a:latin typeface="Tahoma" pitchFamily="34" charset="0"/>
                <a:ea typeface="Tahoma" pitchFamily="34" charset="0"/>
                <a:cs typeface="Tahoma" pitchFamily="34" charset="0"/>
              </a:rPr>
              <a:t>- </a:t>
            </a:r>
            <a:r>
              <a:rPr lang="en-US" sz="2000" dirty="0" err="1" smtClean="0">
                <a:solidFill>
                  <a:schemeClr val="tx1"/>
                </a:solidFill>
                <a:latin typeface="Tahoma" pitchFamily="34" charset="0"/>
                <a:ea typeface="Tahoma" pitchFamily="34" charset="0"/>
                <a:cs typeface="Tahoma" pitchFamily="34" charset="0"/>
              </a:rPr>
              <a:t>Hùng</a:t>
            </a:r>
            <a:r>
              <a:rPr lang="en-US" sz="2000" dirty="0" smtClean="0">
                <a:solidFill>
                  <a:schemeClr val="tx1"/>
                </a:solidFill>
                <a:latin typeface="Tahoma" pitchFamily="34" charset="0"/>
                <a:ea typeface="Tahoma" pitchFamily="34" charset="0"/>
                <a:cs typeface="Tahoma" pitchFamily="34" charset="0"/>
              </a:rPr>
              <a:t> </a:t>
            </a:r>
            <a:r>
              <a:rPr lang="en-US" sz="2000" dirty="0" err="1" smtClean="0">
                <a:solidFill>
                  <a:schemeClr val="tx1"/>
                </a:solidFill>
                <a:latin typeface="Tahoma" pitchFamily="34" charset="0"/>
                <a:ea typeface="Tahoma" pitchFamily="34" charset="0"/>
                <a:cs typeface="Tahoma" pitchFamily="34" charset="0"/>
              </a:rPr>
              <a:t>tráng</a:t>
            </a:r>
            <a:endParaRPr lang="en-US" sz="2000" dirty="0">
              <a:solidFill>
                <a:schemeClr val="tx1"/>
              </a:solidFill>
              <a:latin typeface="Tahoma" pitchFamily="34" charset="0"/>
              <a:ea typeface="Tahoma" pitchFamily="34" charset="0"/>
              <a:cs typeface="Tahoma" pitchFamily="34" charset="0"/>
            </a:endParaRPr>
          </a:p>
        </p:txBody>
      </p:sp>
      <p:sp>
        <p:nvSpPr>
          <p:cNvPr id="40" name="Oval 39"/>
          <p:cNvSpPr/>
          <p:nvPr/>
        </p:nvSpPr>
        <p:spPr>
          <a:xfrm>
            <a:off x="9645469" y="4745618"/>
            <a:ext cx="2437040" cy="1504709"/>
          </a:xfrm>
          <a:prstGeom prst="ellipse">
            <a:avLst/>
          </a:prstGeom>
          <a:solidFill>
            <a:srgbClr val="FFFF66"/>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dirty="0" err="1" smtClean="0">
                <a:solidFill>
                  <a:schemeClr val="tx1"/>
                </a:solidFill>
                <a:latin typeface="Tahoma" pitchFamily="34" charset="0"/>
                <a:ea typeface="Tahoma" pitchFamily="34" charset="0"/>
                <a:cs typeface="Tahoma" pitchFamily="34" charset="0"/>
              </a:rPr>
              <a:t>Sảng</a:t>
            </a:r>
            <a:r>
              <a:rPr lang="en-US" sz="2000" dirty="0" smtClean="0">
                <a:solidFill>
                  <a:schemeClr val="tx1"/>
                </a:solidFill>
                <a:latin typeface="Tahoma" pitchFamily="34" charset="0"/>
                <a:ea typeface="Tahoma" pitchFamily="34" charset="0"/>
                <a:cs typeface="Tahoma" pitchFamily="34" charset="0"/>
              </a:rPr>
              <a:t> </a:t>
            </a:r>
            <a:r>
              <a:rPr lang="en-US" sz="2000" dirty="0" err="1" smtClean="0">
                <a:solidFill>
                  <a:schemeClr val="tx1"/>
                </a:solidFill>
                <a:latin typeface="Tahoma" pitchFamily="34" charset="0"/>
                <a:ea typeface="Tahoma" pitchFamily="34" charset="0"/>
                <a:cs typeface="Tahoma" pitchFamily="34" charset="0"/>
              </a:rPr>
              <a:t>khoái</a:t>
            </a:r>
            <a:r>
              <a:rPr lang="en-US" sz="2000" dirty="0" smtClean="0">
                <a:solidFill>
                  <a:schemeClr val="tx1"/>
                </a:solidFill>
                <a:latin typeface="Tahoma" pitchFamily="34" charset="0"/>
                <a:ea typeface="Tahoma" pitchFamily="34" charset="0"/>
                <a:cs typeface="Tahoma" pitchFamily="34" charset="0"/>
              </a:rPr>
              <a:t>, </a:t>
            </a:r>
            <a:r>
              <a:rPr lang="en-US" sz="2000" dirty="0" err="1" smtClean="0">
                <a:solidFill>
                  <a:schemeClr val="tx1"/>
                </a:solidFill>
                <a:latin typeface="Tahoma" pitchFamily="34" charset="0"/>
                <a:ea typeface="Tahoma" pitchFamily="34" charset="0"/>
                <a:cs typeface="Tahoma" pitchFamily="34" charset="0"/>
              </a:rPr>
              <a:t>tự</a:t>
            </a:r>
            <a:r>
              <a:rPr lang="en-US" sz="2000" dirty="0" smtClean="0">
                <a:solidFill>
                  <a:schemeClr val="tx1"/>
                </a:solidFill>
                <a:latin typeface="Tahoma" pitchFamily="34" charset="0"/>
                <a:ea typeface="Tahoma" pitchFamily="34" charset="0"/>
                <a:cs typeface="Tahoma" pitchFamily="34" charset="0"/>
              </a:rPr>
              <a:t> </a:t>
            </a:r>
            <a:r>
              <a:rPr lang="en-US" sz="2000" dirty="0" err="1" smtClean="0">
                <a:solidFill>
                  <a:schemeClr val="tx1"/>
                </a:solidFill>
                <a:latin typeface="Tahoma" pitchFamily="34" charset="0"/>
                <a:ea typeface="Tahoma" pitchFamily="34" charset="0"/>
                <a:cs typeface="Tahoma" pitchFamily="34" charset="0"/>
              </a:rPr>
              <a:t>hào</a:t>
            </a:r>
            <a:endParaRPr lang="en-US" sz="2000" dirty="0">
              <a:solidFill>
                <a:schemeClr val="tx1"/>
              </a:solidFill>
              <a:latin typeface="Tahoma" pitchFamily="34" charset="0"/>
              <a:ea typeface="Tahoma" pitchFamily="34" charset="0"/>
              <a:cs typeface="Tahoma" pitchFamily="34" charset="0"/>
            </a:endParaRPr>
          </a:p>
        </p:txBody>
      </p:sp>
      <p:cxnSp>
        <p:nvCxnSpPr>
          <p:cNvPr id="41" name="Straight Arrow Connector 40"/>
          <p:cNvCxnSpPr/>
          <p:nvPr/>
        </p:nvCxnSpPr>
        <p:spPr>
          <a:xfrm>
            <a:off x="2707522" y="5497972"/>
            <a:ext cx="533400" cy="0"/>
          </a:xfrm>
          <a:prstGeom prst="straightConnector1">
            <a:avLst/>
          </a:prstGeom>
          <a:ln>
            <a:tailEnd type="arrow"/>
          </a:ln>
        </p:spPr>
        <p:style>
          <a:lnRef idx="3">
            <a:schemeClr val="accent5"/>
          </a:lnRef>
          <a:fillRef idx="0">
            <a:schemeClr val="accent5"/>
          </a:fillRef>
          <a:effectRef idx="2">
            <a:schemeClr val="accent5"/>
          </a:effectRef>
          <a:fontRef idx="minor">
            <a:schemeClr val="tx1"/>
          </a:fontRef>
        </p:style>
      </p:cxnSp>
      <p:cxnSp>
        <p:nvCxnSpPr>
          <p:cNvPr id="44" name="Straight Arrow Connector 43"/>
          <p:cNvCxnSpPr/>
          <p:nvPr/>
        </p:nvCxnSpPr>
        <p:spPr>
          <a:xfrm>
            <a:off x="5886414" y="5529722"/>
            <a:ext cx="533400" cy="0"/>
          </a:xfrm>
          <a:prstGeom prst="straightConnector1">
            <a:avLst/>
          </a:prstGeom>
          <a:ln>
            <a:tailEnd type="arrow"/>
          </a:ln>
        </p:spPr>
        <p:style>
          <a:lnRef idx="3">
            <a:schemeClr val="accent5"/>
          </a:lnRef>
          <a:fillRef idx="0">
            <a:schemeClr val="accent5"/>
          </a:fillRef>
          <a:effectRef idx="2">
            <a:schemeClr val="accent5"/>
          </a:effectRef>
          <a:fontRef idx="minor">
            <a:schemeClr val="tx1"/>
          </a:fontRef>
        </p:style>
      </p:cxnSp>
      <p:cxnSp>
        <p:nvCxnSpPr>
          <p:cNvPr id="45" name="Straight Arrow Connector 44"/>
          <p:cNvCxnSpPr/>
          <p:nvPr/>
        </p:nvCxnSpPr>
        <p:spPr>
          <a:xfrm>
            <a:off x="9031046" y="5529722"/>
            <a:ext cx="533400" cy="0"/>
          </a:xfrm>
          <a:prstGeom prst="straightConnector1">
            <a:avLst/>
          </a:prstGeom>
          <a:ln>
            <a:tailEnd type="arrow"/>
          </a:ln>
        </p:spPr>
        <p:style>
          <a:lnRef idx="3">
            <a:schemeClr val="accent5"/>
          </a:lnRef>
          <a:fillRef idx="0">
            <a:schemeClr val="accent5"/>
          </a:fillRef>
          <a:effectRef idx="2">
            <a:schemeClr val="accent5"/>
          </a:effectRef>
          <a:fontRef idx="minor">
            <a:schemeClr val="tx1"/>
          </a:fontRef>
        </p:style>
      </p:cxnSp>
      <p:sp>
        <p:nvSpPr>
          <p:cNvPr id="5" name="Snip Same Side Corner Rectangle 4"/>
          <p:cNvSpPr/>
          <p:nvPr/>
        </p:nvSpPr>
        <p:spPr>
          <a:xfrm>
            <a:off x="4687747" y="3958542"/>
            <a:ext cx="3007209" cy="648182"/>
          </a:xfrm>
          <a:prstGeom prst="snip2SameRect">
            <a:avLst>
              <a:gd name="adj1" fmla="val 16667"/>
              <a:gd name="adj2" fmla="val 30357"/>
            </a:avLst>
          </a:prstGeom>
        </p:spPr>
        <p:style>
          <a:lnRef idx="1">
            <a:schemeClr val="accent5"/>
          </a:lnRef>
          <a:fillRef idx="2">
            <a:schemeClr val="accent5"/>
          </a:fillRef>
          <a:effectRef idx="1">
            <a:schemeClr val="accent5"/>
          </a:effectRef>
          <a:fontRef idx="minor">
            <a:schemeClr val="dk1"/>
          </a:fontRef>
        </p:style>
        <p:txBody>
          <a:bodyPr rtlCol="0" anchor="ctr"/>
          <a:lstStyle/>
          <a:p>
            <a:pPr algn="ctr"/>
            <a:r>
              <a:rPr lang="en-US" sz="2400" b="1" dirty="0" smtClean="0">
                <a:solidFill>
                  <a:schemeClr val="tx1"/>
                </a:solidFill>
                <a:latin typeface="Tahoma" pitchFamily="34" charset="0"/>
                <a:ea typeface="Tahoma" pitchFamily="34" charset="0"/>
                <a:cs typeface="Tahoma" pitchFamily="34" charset="0"/>
              </a:rPr>
              <a:t>GIỌNG ĐIỆU</a:t>
            </a:r>
            <a:endParaRPr lang="en-US" sz="2400" b="1" dirty="0">
              <a:solidFill>
                <a:schemeClr val="tx1"/>
              </a:solidFill>
              <a:latin typeface="Tahoma" pitchFamily="34" charset="0"/>
              <a:ea typeface="Tahoma" pitchFamily="34" charset="0"/>
              <a:cs typeface="Tahoma" pitchFamily="34" charset="0"/>
            </a:endParaRPr>
          </a:p>
        </p:txBody>
      </p:sp>
      <p:cxnSp>
        <p:nvCxnSpPr>
          <p:cNvPr id="7" name="Straight Arrow Connector 6"/>
          <p:cNvCxnSpPr/>
          <p:nvPr/>
        </p:nvCxnSpPr>
        <p:spPr>
          <a:xfrm>
            <a:off x="1420854" y="3842795"/>
            <a:ext cx="0" cy="601883"/>
          </a:xfrm>
          <a:prstGeom prst="straightConnector1">
            <a:avLst/>
          </a:prstGeom>
          <a:ln>
            <a:tailEnd type="arrow"/>
          </a:ln>
        </p:spPr>
        <p:style>
          <a:lnRef idx="2">
            <a:schemeClr val="accent6"/>
          </a:lnRef>
          <a:fillRef idx="0">
            <a:schemeClr val="accent6"/>
          </a:fillRef>
          <a:effectRef idx="1">
            <a:schemeClr val="accent6"/>
          </a:effectRef>
          <a:fontRef idx="minor">
            <a:schemeClr val="tx1"/>
          </a:fontRef>
        </p:style>
      </p:cxnSp>
      <p:cxnSp>
        <p:nvCxnSpPr>
          <p:cNvPr id="46" name="Straight Arrow Connector 45"/>
          <p:cNvCxnSpPr/>
          <p:nvPr/>
        </p:nvCxnSpPr>
        <p:spPr>
          <a:xfrm>
            <a:off x="4397477" y="3981691"/>
            <a:ext cx="0" cy="601883"/>
          </a:xfrm>
          <a:prstGeom prst="straightConnector1">
            <a:avLst/>
          </a:prstGeom>
          <a:ln>
            <a:tailEnd type="arrow"/>
          </a:ln>
        </p:spPr>
        <p:style>
          <a:lnRef idx="2">
            <a:schemeClr val="accent6"/>
          </a:lnRef>
          <a:fillRef idx="0">
            <a:schemeClr val="accent6"/>
          </a:fillRef>
          <a:effectRef idx="1">
            <a:schemeClr val="accent6"/>
          </a:effectRef>
          <a:fontRef idx="minor">
            <a:schemeClr val="tx1"/>
          </a:fontRef>
        </p:style>
      </p:cxnSp>
      <p:cxnSp>
        <p:nvCxnSpPr>
          <p:cNvPr id="47" name="Straight Arrow Connector 46"/>
          <p:cNvCxnSpPr/>
          <p:nvPr/>
        </p:nvCxnSpPr>
        <p:spPr>
          <a:xfrm>
            <a:off x="8020353" y="3958542"/>
            <a:ext cx="0" cy="601883"/>
          </a:xfrm>
          <a:prstGeom prst="straightConnector1">
            <a:avLst/>
          </a:prstGeom>
          <a:ln>
            <a:tailEnd type="arrow"/>
          </a:ln>
        </p:spPr>
        <p:style>
          <a:lnRef idx="2">
            <a:schemeClr val="accent6"/>
          </a:lnRef>
          <a:fillRef idx="0">
            <a:schemeClr val="accent6"/>
          </a:fillRef>
          <a:effectRef idx="1">
            <a:schemeClr val="accent6"/>
          </a:effectRef>
          <a:fontRef idx="minor">
            <a:schemeClr val="tx1"/>
          </a:fontRef>
        </p:style>
      </p:cxnSp>
      <p:cxnSp>
        <p:nvCxnSpPr>
          <p:cNvPr id="48" name="Straight Arrow Connector 47"/>
          <p:cNvCxnSpPr/>
          <p:nvPr/>
        </p:nvCxnSpPr>
        <p:spPr>
          <a:xfrm>
            <a:off x="10863989" y="3925746"/>
            <a:ext cx="0" cy="601883"/>
          </a:xfrm>
          <a:prstGeom prst="straightConnector1">
            <a:avLst/>
          </a:prstGeom>
          <a:ln>
            <a:tailEnd type="arrow"/>
          </a:ln>
        </p:spPr>
        <p:style>
          <a:lnRef idx="2">
            <a:schemeClr val="accent6"/>
          </a:lnRef>
          <a:fillRef idx="0">
            <a:schemeClr val="accent6"/>
          </a:fillRef>
          <a:effectRef idx="1">
            <a:schemeClr val="accent6"/>
          </a:effectRef>
          <a:fontRef idx="minor">
            <a:schemeClr val="tx1"/>
          </a:fontRef>
        </p:style>
      </p:cxnSp>
    </p:spTree>
    <p:extLst>
      <p:ext uri="{BB962C8B-B14F-4D97-AF65-F5344CB8AC3E}">
        <p14:creationId xmlns:p14="http://schemas.microsoft.com/office/powerpoint/2010/main" val="115855899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p:cTn id="7" dur="500" fill="hold"/>
                                        <p:tgtEl>
                                          <p:spTgt spid="5"/>
                                        </p:tgtEl>
                                        <p:attrNameLst>
                                          <p:attrName>ppt_w</p:attrName>
                                        </p:attrNameLst>
                                      </p:cBhvr>
                                      <p:tavLst>
                                        <p:tav tm="0">
                                          <p:val>
                                            <p:fltVal val="0"/>
                                          </p:val>
                                        </p:tav>
                                        <p:tav tm="100000">
                                          <p:val>
                                            <p:strVal val="#ppt_w"/>
                                          </p:val>
                                        </p:tav>
                                      </p:tavLst>
                                    </p:anim>
                                    <p:anim calcmode="lin" valueType="num">
                                      <p:cBhvr>
                                        <p:cTn id="8" dur="500" fill="hold"/>
                                        <p:tgtEl>
                                          <p:spTgt spid="5"/>
                                        </p:tgtEl>
                                        <p:attrNameLst>
                                          <p:attrName>ppt_h</p:attrName>
                                        </p:attrNameLst>
                                      </p:cBhvr>
                                      <p:tavLst>
                                        <p:tav tm="0">
                                          <p:val>
                                            <p:fltVal val="0"/>
                                          </p:val>
                                        </p:tav>
                                        <p:tav tm="100000">
                                          <p:val>
                                            <p:strVal val="#ppt_h"/>
                                          </p:val>
                                        </p:tav>
                                      </p:tavLst>
                                    </p:anim>
                                    <p:animEffect transition="in" filter="fade">
                                      <p:cBhvr>
                                        <p:cTn id="9" dur="500"/>
                                        <p:tgtEl>
                                          <p:spTgt spid="5"/>
                                        </p:tgtEl>
                                      </p:cBhvr>
                                    </p:animEffect>
                                  </p:childTnLst>
                                </p:cTn>
                              </p:par>
                            </p:childTnLst>
                          </p:cTn>
                        </p:par>
                      </p:childTnLst>
                    </p:cTn>
                  </p:par>
                  <p:par>
                    <p:cTn id="10" fill="hold">
                      <p:stCondLst>
                        <p:cond delay="indefinite"/>
                      </p:stCondLst>
                      <p:childTnLst>
                        <p:par>
                          <p:cTn id="11" fill="hold">
                            <p:stCondLst>
                              <p:cond delay="0"/>
                            </p:stCondLst>
                            <p:childTnLst>
                              <p:par>
                                <p:cTn id="12" presetID="6" presetClass="entr" presetSubtype="16" fill="hold" grpId="0" nodeType="clickEffect">
                                  <p:stCondLst>
                                    <p:cond delay="0"/>
                                  </p:stCondLst>
                                  <p:childTnLst>
                                    <p:set>
                                      <p:cBhvr>
                                        <p:cTn id="13" dur="1" fill="hold">
                                          <p:stCondLst>
                                            <p:cond delay="0"/>
                                          </p:stCondLst>
                                        </p:cTn>
                                        <p:tgtEl>
                                          <p:spTgt spid="21"/>
                                        </p:tgtEl>
                                        <p:attrNameLst>
                                          <p:attrName>style.visibility</p:attrName>
                                        </p:attrNameLst>
                                      </p:cBhvr>
                                      <p:to>
                                        <p:strVal val="visible"/>
                                      </p:to>
                                    </p:set>
                                    <p:animEffect transition="in" filter="circle(in)">
                                      <p:cBhvr>
                                        <p:cTn id="14" dur="2000"/>
                                        <p:tgtEl>
                                          <p:spTgt spid="21"/>
                                        </p:tgtEl>
                                      </p:cBhvr>
                                    </p:animEffect>
                                  </p:childTnLst>
                                </p:cTn>
                              </p:par>
                              <p:par>
                                <p:cTn id="15" presetID="6" presetClass="entr" presetSubtype="16" fill="hold" grpId="0" nodeType="withEffect">
                                  <p:stCondLst>
                                    <p:cond delay="0"/>
                                  </p:stCondLst>
                                  <p:childTnLst>
                                    <p:set>
                                      <p:cBhvr>
                                        <p:cTn id="16" dur="1" fill="hold">
                                          <p:stCondLst>
                                            <p:cond delay="0"/>
                                          </p:stCondLst>
                                        </p:cTn>
                                        <p:tgtEl>
                                          <p:spTgt spid="17"/>
                                        </p:tgtEl>
                                        <p:attrNameLst>
                                          <p:attrName>style.visibility</p:attrName>
                                        </p:attrNameLst>
                                      </p:cBhvr>
                                      <p:to>
                                        <p:strVal val="visible"/>
                                      </p:to>
                                    </p:set>
                                    <p:animEffect transition="in" filter="circle(in)">
                                      <p:cBhvr>
                                        <p:cTn id="17" dur="2000"/>
                                        <p:tgtEl>
                                          <p:spTgt spid="17"/>
                                        </p:tgtEl>
                                      </p:cBhvr>
                                    </p:animEffect>
                                  </p:childTnLst>
                                </p:cTn>
                              </p:par>
                            </p:childTnLst>
                          </p:cTn>
                        </p:par>
                      </p:childTnLst>
                    </p:cTn>
                  </p:par>
                  <p:par>
                    <p:cTn id="18" fill="hold">
                      <p:stCondLst>
                        <p:cond delay="indefinite"/>
                      </p:stCondLst>
                      <p:childTnLst>
                        <p:par>
                          <p:cTn id="19" fill="hold">
                            <p:stCondLst>
                              <p:cond delay="0"/>
                            </p:stCondLst>
                            <p:childTnLst>
                              <p:par>
                                <p:cTn id="20" presetID="53" presetClass="entr" presetSubtype="16" fill="hold" grpId="0" nodeType="clickEffect">
                                  <p:stCondLst>
                                    <p:cond delay="0"/>
                                  </p:stCondLst>
                                  <p:childTnLst>
                                    <p:set>
                                      <p:cBhvr>
                                        <p:cTn id="21" dur="1" fill="hold">
                                          <p:stCondLst>
                                            <p:cond delay="0"/>
                                          </p:stCondLst>
                                        </p:cTn>
                                        <p:tgtEl>
                                          <p:spTgt spid="2"/>
                                        </p:tgtEl>
                                        <p:attrNameLst>
                                          <p:attrName>style.visibility</p:attrName>
                                        </p:attrNameLst>
                                      </p:cBhvr>
                                      <p:to>
                                        <p:strVal val="visible"/>
                                      </p:to>
                                    </p:set>
                                    <p:anim calcmode="lin" valueType="num">
                                      <p:cBhvr>
                                        <p:cTn id="22" dur="500" fill="hold"/>
                                        <p:tgtEl>
                                          <p:spTgt spid="2"/>
                                        </p:tgtEl>
                                        <p:attrNameLst>
                                          <p:attrName>ppt_w</p:attrName>
                                        </p:attrNameLst>
                                      </p:cBhvr>
                                      <p:tavLst>
                                        <p:tav tm="0">
                                          <p:val>
                                            <p:fltVal val="0"/>
                                          </p:val>
                                        </p:tav>
                                        <p:tav tm="100000">
                                          <p:val>
                                            <p:strVal val="#ppt_w"/>
                                          </p:val>
                                        </p:tav>
                                      </p:tavLst>
                                    </p:anim>
                                    <p:anim calcmode="lin" valueType="num">
                                      <p:cBhvr>
                                        <p:cTn id="23" dur="500" fill="hold"/>
                                        <p:tgtEl>
                                          <p:spTgt spid="2"/>
                                        </p:tgtEl>
                                        <p:attrNameLst>
                                          <p:attrName>ppt_h</p:attrName>
                                        </p:attrNameLst>
                                      </p:cBhvr>
                                      <p:tavLst>
                                        <p:tav tm="0">
                                          <p:val>
                                            <p:fltVal val="0"/>
                                          </p:val>
                                        </p:tav>
                                        <p:tav tm="100000">
                                          <p:val>
                                            <p:strVal val="#ppt_h"/>
                                          </p:val>
                                        </p:tav>
                                      </p:tavLst>
                                    </p:anim>
                                    <p:animEffect transition="in" filter="fade">
                                      <p:cBhvr>
                                        <p:cTn id="24" dur="500"/>
                                        <p:tgtEl>
                                          <p:spTgt spid="2"/>
                                        </p:tgtEl>
                                      </p:cBhvr>
                                    </p:animEffect>
                                  </p:childTnLst>
                                </p:cTn>
                              </p:par>
                            </p:childTnLst>
                          </p:cTn>
                        </p:par>
                      </p:childTnLst>
                    </p:cTn>
                  </p:par>
                  <p:par>
                    <p:cTn id="25" fill="hold">
                      <p:stCondLst>
                        <p:cond delay="indefinite"/>
                      </p:stCondLst>
                      <p:childTnLst>
                        <p:par>
                          <p:cTn id="26" fill="hold">
                            <p:stCondLst>
                              <p:cond delay="0"/>
                            </p:stCondLst>
                            <p:childTnLst>
                              <p:par>
                                <p:cTn id="27" presetID="31" presetClass="entr" presetSubtype="0" fill="hold" grpId="0" nodeType="clickEffect">
                                  <p:stCondLst>
                                    <p:cond delay="0"/>
                                  </p:stCondLst>
                                  <p:childTnLst>
                                    <p:set>
                                      <p:cBhvr>
                                        <p:cTn id="28" dur="1" fill="hold">
                                          <p:stCondLst>
                                            <p:cond delay="0"/>
                                          </p:stCondLst>
                                        </p:cTn>
                                        <p:tgtEl>
                                          <p:spTgt spid="22"/>
                                        </p:tgtEl>
                                        <p:attrNameLst>
                                          <p:attrName>style.visibility</p:attrName>
                                        </p:attrNameLst>
                                      </p:cBhvr>
                                      <p:to>
                                        <p:strVal val="visible"/>
                                      </p:to>
                                    </p:set>
                                    <p:anim calcmode="lin" valueType="num">
                                      <p:cBhvr>
                                        <p:cTn id="29" dur="1000" fill="hold"/>
                                        <p:tgtEl>
                                          <p:spTgt spid="22"/>
                                        </p:tgtEl>
                                        <p:attrNameLst>
                                          <p:attrName>ppt_w</p:attrName>
                                        </p:attrNameLst>
                                      </p:cBhvr>
                                      <p:tavLst>
                                        <p:tav tm="0">
                                          <p:val>
                                            <p:fltVal val="0"/>
                                          </p:val>
                                        </p:tav>
                                        <p:tav tm="100000">
                                          <p:val>
                                            <p:strVal val="#ppt_w"/>
                                          </p:val>
                                        </p:tav>
                                      </p:tavLst>
                                    </p:anim>
                                    <p:anim calcmode="lin" valueType="num">
                                      <p:cBhvr>
                                        <p:cTn id="30" dur="1000" fill="hold"/>
                                        <p:tgtEl>
                                          <p:spTgt spid="22"/>
                                        </p:tgtEl>
                                        <p:attrNameLst>
                                          <p:attrName>ppt_h</p:attrName>
                                        </p:attrNameLst>
                                      </p:cBhvr>
                                      <p:tavLst>
                                        <p:tav tm="0">
                                          <p:val>
                                            <p:fltVal val="0"/>
                                          </p:val>
                                        </p:tav>
                                        <p:tav tm="100000">
                                          <p:val>
                                            <p:strVal val="#ppt_h"/>
                                          </p:val>
                                        </p:tav>
                                      </p:tavLst>
                                    </p:anim>
                                    <p:anim calcmode="lin" valueType="num">
                                      <p:cBhvr>
                                        <p:cTn id="31" dur="1000" fill="hold"/>
                                        <p:tgtEl>
                                          <p:spTgt spid="22"/>
                                        </p:tgtEl>
                                        <p:attrNameLst>
                                          <p:attrName>style.rotation</p:attrName>
                                        </p:attrNameLst>
                                      </p:cBhvr>
                                      <p:tavLst>
                                        <p:tav tm="0">
                                          <p:val>
                                            <p:fltVal val="90"/>
                                          </p:val>
                                        </p:tav>
                                        <p:tav tm="100000">
                                          <p:val>
                                            <p:fltVal val="0"/>
                                          </p:val>
                                        </p:tav>
                                      </p:tavLst>
                                    </p:anim>
                                    <p:animEffect transition="in" filter="fade">
                                      <p:cBhvr>
                                        <p:cTn id="32" dur="1000"/>
                                        <p:tgtEl>
                                          <p:spTgt spid="22"/>
                                        </p:tgtEl>
                                      </p:cBhvr>
                                    </p:animEffect>
                                  </p:childTnLst>
                                </p:cTn>
                              </p:par>
                              <p:par>
                                <p:cTn id="33" presetID="31" presetClass="entr" presetSubtype="0" fill="hold" grpId="0" nodeType="withEffect">
                                  <p:stCondLst>
                                    <p:cond delay="0"/>
                                  </p:stCondLst>
                                  <p:childTnLst>
                                    <p:set>
                                      <p:cBhvr>
                                        <p:cTn id="34" dur="1" fill="hold">
                                          <p:stCondLst>
                                            <p:cond delay="0"/>
                                          </p:stCondLst>
                                        </p:cTn>
                                        <p:tgtEl>
                                          <p:spTgt spid="18"/>
                                        </p:tgtEl>
                                        <p:attrNameLst>
                                          <p:attrName>style.visibility</p:attrName>
                                        </p:attrNameLst>
                                      </p:cBhvr>
                                      <p:to>
                                        <p:strVal val="visible"/>
                                      </p:to>
                                    </p:set>
                                    <p:anim calcmode="lin" valueType="num">
                                      <p:cBhvr>
                                        <p:cTn id="35" dur="1000" fill="hold"/>
                                        <p:tgtEl>
                                          <p:spTgt spid="18"/>
                                        </p:tgtEl>
                                        <p:attrNameLst>
                                          <p:attrName>ppt_w</p:attrName>
                                        </p:attrNameLst>
                                      </p:cBhvr>
                                      <p:tavLst>
                                        <p:tav tm="0">
                                          <p:val>
                                            <p:fltVal val="0"/>
                                          </p:val>
                                        </p:tav>
                                        <p:tav tm="100000">
                                          <p:val>
                                            <p:strVal val="#ppt_w"/>
                                          </p:val>
                                        </p:tav>
                                      </p:tavLst>
                                    </p:anim>
                                    <p:anim calcmode="lin" valueType="num">
                                      <p:cBhvr>
                                        <p:cTn id="36" dur="1000" fill="hold"/>
                                        <p:tgtEl>
                                          <p:spTgt spid="18"/>
                                        </p:tgtEl>
                                        <p:attrNameLst>
                                          <p:attrName>ppt_h</p:attrName>
                                        </p:attrNameLst>
                                      </p:cBhvr>
                                      <p:tavLst>
                                        <p:tav tm="0">
                                          <p:val>
                                            <p:fltVal val="0"/>
                                          </p:val>
                                        </p:tav>
                                        <p:tav tm="100000">
                                          <p:val>
                                            <p:strVal val="#ppt_h"/>
                                          </p:val>
                                        </p:tav>
                                      </p:tavLst>
                                    </p:anim>
                                    <p:anim calcmode="lin" valueType="num">
                                      <p:cBhvr>
                                        <p:cTn id="37" dur="1000" fill="hold"/>
                                        <p:tgtEl>
                                          <p:spTgt spid="18"/>
                                        </p:tgtEl>
                                        <p:attrNameLst>
                                          <p:attrName>style.rotation</p:attrName>
                                        </p:attrNameLst>
                                      </p:cBhvr>
                                      <p:tavLst>
                                        <p:tav tm="0">
                                          <p:val>
                                            <p:fltVal val="90"/>
                                          </p:val>
                                        </p:tav>
                                        <p:tav tm="100000">
                                          <p:val>
                                            <p:fltVal val="0"/>
                                          </p:val>
                                        </p:tav>
                                      </p:tavLst>
                                    </p:anim>
                                    <p:animEffect transition="in" filter="fade">
                                      <p:cBhvr>
                                        <p:cTn id="38" dur="1000"/>
                                        <p:tgtEl>
                                          <p:spTgt spid="18"/>
                                        </p:tgtEl>
                                      </p:cBhvr>
                                    </p:animEffect>
                                  </p:childTnLst>
                                </p:cTn>
                              </p:par>
                            </p:childTnLst>
                          </p:cTn>
                        </p:par>
                      </p:childTnLst>
                    </p:cTn>
                  </p:par>
                  <p:par>
                    <p:cTn id="39" fill="hold">
                      <p:stCondLst>
                        <p:cond delay="indefinite"/>
                      </p:stCondLst>
                      <p:childTnLst>
                        <p:par>
                          <p:cTn id="40" fill="hold">
                            <p:stCondLst>
                              <p:cond delay="0"/>
                            </p:stCondLst>
                            <p:childTnLst>
                              <p:par>
                                <p:cTn id="41" presetID="53" presetClass="entr" presetSubtype="16" fill="hold" grpId="0" nodeType="clickEffect">
                                  <p:stCondLst>
                                    <p:cond delay="0"/>
                                  </p:stCondLst>
                                  <p:childTnLst>
                                    <p:set>
                                      <p:cBhvr>
                                        <p:cTn id="42" dur="1" fill="hold">
                                          <p:stCondLst>
                                            <p:cond delay="0"/>
                                          </p:stCondLst>
                                        </p:cTn>
                                        <p:tgtEl>
                                          <p:spTgt spid="29"/>
                                        </p:tgtEl>
                                        <p:attrNameLst>
                                          <p:attrName>style.visibility</p:attrName>
                                        </p:attrNameLst>
                                      </p:cBhvr>
                                      <p:to>
                                        <p:strVal val="visible"/>
                                      </p:to>
                                    </p:set>
                                    <p:anim calcmode="lin" valueType="num">
                                      <p:cBhvr>
                                        <p:cTn id="43" dur="500" fill="hold"/>
                                        <p:tgtEl>
                                          <p:spTgt spid="29"/>
                                        </p:tgtEl>
                                        <p:attrNameLst>
                                          <p:attrName>ppt_w</p:attrName>
                                        </p:attrNameLst>
                                      </p:cBhvr>
                                      <p:tavLst>
                                        <p:tav tm="0">
                                          <p:val>
                                            <p:fltVal val="0"/>
                                          </p:val>
                                        </p:tav>
                                        <p:tav tm="100000">
                                          <p:val>
                                            <p:strVal val="#ppt_w"/>
                                          </p:val>
                                        </p:tav>
                                      </p:tavLst>
                                    </p:anim>
                                    <p:anim calcmode="lin" valueType="num">
                                      <p:cBhvr>
                                        <p:cTn id="44" dur="500" fill="hold"/>
                                        <p:tgtEl>
                                          <p:spTgt spid="29"/>
                                        </p:tgtEl>
                                        <p:attrNameLst>
                                          <p:attrName>ppt_h</p:attrName>
                                        </p:attrNameLst>
                                      </p:cBhvr>
                                      <p:tavLst>
                                        <p:tav tm="0">
                                          <p:val>
                                            <p:fltVal val="0"/>
                                          </p:val>
                                        </p:tav>
                                        <p:tav tm="100000">
                                          <p:val>
                                            <p:strVal val="#ppt_h"/>
                                          </p:val>
                                        </p:tav>
                                      </p:tavLst>
                                    </p:anim>
                                    <p:animEffect transition="in" filter="fade">
                                      <p:cBhvr>
                                        <p:cTn id="45" dur="500"/>
                                        <p:tgtEl>
                                          <p:spTgt spid="29"/>
                                        </p:tgtEl>
                                      </p:cBhvr>
                                    </p:animEffect>
                                  </p:childTnLst>
                                </p:cTn>
                              </p:par>
                            </p:childTnLst>
                          </p:cTn>
                        </p:par>
                      </p:childTnLst>
                    </p:cTn>
                  </p:par>
                  <p:par>
                    <p:cTn id="46" fill="hold">
                      <p:stCondLst>
                        <p:cond delay="indefinite"/>
                      </p:stCondLst>
                      <p:childTnLst>
                        <p:par>
                          <p:cTn id="47" fill="hold">
                            <p:stCondLst>
                              <p:cond delay="0"/>
                            </p:stCondLst>
                            <p:childTnLst>
                              <p:par>
                                <p:cTn id="48" presetID="14" presetClass="entr" presetSubtype="10" fill="hold" grpId="0" nodeType="clickEffect">
                                  <p:stCondLst>
                                    <p:cond delay="0"/>
                                  </p:stCondLst>
                                  <p:childTnLst>
                                    <p:set>
                                      <p:cBhvr>
                                        <p:cTn id="49" dur="1" fill="hold">
                                          <p:stCondLst>
                                            <p:cond delay="0"/>
                                          </p:stCondLst>
                                        </p:cTn>
                                        <p:tgtEl>
                                          <p:spTgt spid="23"/>
                                        </p:tgtEl>
                                        <p:attrNameLst>
                                          <p:attrName>style.visibility</p:attrName>
                                        </p:attrNameLst>
                                      </p:cBhvr>
                                      <p:to>
                                        <p:strVal val="visible"/>
                                      </p:to>
                                    </p:set>
                                    <p:animEffect transition="in" filter="randombar(horizontal)">
                                      <p:cBhvr>
                                        <p:cTn id="50" dur="500"/>
                                        <p:tgtEl>
                                          <p:spTgt spid="23"/>
                                        </p:tgtEl>
                                      </p:cBhvr>
                                    </p:animEffect>
                                  </p:childTnLst>
                                </p:cTn>
                              </p:par>
                              <p:par>
                                <p:cTn id="51" presetID="14" presetClass="entr" presetSubtype="10" fill="hold" grpId="0" nodeType="withEffect">
                                  <p:stCondLst>
                                    <p:cond delay="0"/>
                                  </p:stCondLst>
                                  <p:childTnLst>
                                    <p:set>
                                      <p:cBhvr>
                                        <p:cTn id="52" dur="1" fill="hold">
                                          <p:stCondLst>
                                            <p:cond delay="0"/>
                                          </p:stCondLst>
                                        </p:cTn>
                                        <p:tgtEl>
                                          <p:spTgt spid="19"/>
                                        </p:tgtEl>
                                        <p:attrNameLst>
                                          <p:attrName>style.visibility</p:attrName>
                                        </p:attrNameLst>
                                      </p:cBhvr>
                                      <p:to>
                                        <p:strVal val="visible"/>
                                      </p:to>
                                    </p:set>
                                    <p:animEffect transition="in" filter="randombar(horizontal)">
                                      <p:cBhvr>
                                        <p:cTn id="53" dur="500"/>
                                        <p:tgtEl>
                                          <p:spTgt spid="19"/>
                                        </p:tgtEl>
                                      </p:cBhvr>
                                    </p:animEffect>
                                  </p:childTnLst>
                                </p:cTn>
                              </p:par>
                            </p:childTnLst>
                          </p:cTn>
                        </p:par>
                      </p:childTnLst>
                    </p:cTn>
                  </p:par>
                  <p:par>
                    <p:cTn id="54" fill="hold">
                      <p:stCondLst>
                        <p:cond delay="indefinite"/>
                      </p:stCondLst>
                      <p:childTnLst>
                        <p:par>
                          <p:cTn id="55" fill="hold">
                            <p:stCondLst>
                              <p:cond delay="0"/>
                            </p:stCondLst>
                            <p:childTnLst>
                              <p:par>
                                <p:cTn id="56" presetID="53" presetClass="entr" presetSubtype="16" fill="hold" grpId="0" nodeType="clickEffect">
                                  <p:stCondLst>
                                    <p:cond delay="0"/>
                                  </p:stCondLst>
                                  <p:childTnLst>
                                    <p:set>
                                      <p:cBhvr>
                                        <p:cTn id="57" dur="1" fill="hold">
                                          <p:stCondLst>
                                            <p:cond delay="0"/>
                                          </p:stCondLst>
                                        </p:cTn>
                                        <p:tgtEl>
                                          <p:spTgt spid="30"/>
                                        </p:tgtEl>
                                        <p:attrNameLst>
                                          <p:attrName>style.visibility</p:attrName>
                                        </p:attrNameLst>
                                      </p:cBhvr>
                                      <p:to>
                                        <p:strVal val="visible"/>
                                      </p:to>
                                    </p:set>
                                    <p:anim calcmode="lin" valueType="num">
                                      <p:cBhvr>
                                        <p:cTn id="58" dur="500" fill="hold"/>
                                        <p:tgtEl>
                                          <p:spTgt spid="30"/>
                                        </p:tgtEl>
                                        <p:attrNameLst>
                                          <p:attrName>ppt_w</p:attrName>
                                        </p:attrNameLst>
                                      </p:cBhvr>
                                      <p:tavLst>
                                        <p:tav tm="0">
                                          <p:val>
                                            <p:fltVal val="0"/>
                                          </p:val>
                                        </p:tav>
                                        <p:tav tm="100000">
                                          <p:val>
                                            <p:strVal val="#ppt_w"/>
                                          </p:val>
                                        </p:tav>
                                      </p:tavLst>
                                    </p:anim>
                                    <p:anim calcmode="lin" valueType="num">
                                      <p:cBhvr>
                                        <p:cTn id="59" dur="500" fill="hold"/>
                                        <p:tgtEl>
                                          <p:spTgt spid="30"/>
                                        </p:tgtEl>
                                        <p:attrNameLst>
                                          <p:attrName>ppt_h</p:attrName>
                                        </p:attrNameLst>
                                      </p:cBhvr>
                                      <p:tavLst>
                                        <p:tav tm="0">
                                          <p:val>
                                            <p:fltVal val="0"/>
                                          </p:val>
                                        </p:tav>
                                        <p:tav tm="100000">
                                          <p:val>
                                            <p:strVal val="#ppt_h"/>
                                          </p:val>
                                        </p:tav>
                                      </p:tavLst>
                                    </p:anim>
                                    <p:animEffect transition="in" filter="fade">
                                      <p:cBhvr>
                                        <p:cTn id="60" dur="500"/>
                                        <p:tgtEl>
                                          <p:spTgt spid="30"/>
                                        </p:tgtEl>
                                      </p:cBhvr>
                                    </p:animEffect>
                                  </p:childTnLst>
                                </p:cTn>
                              </p:par>
                            </p:childTnLst>
                          </p:cTn>
                        </p:par>
                      </p:childTnLst>
                    </p:cTn>
                  </p:par>
                  <p:par>
                    <p:cTn id="61" fill="hold">
                      <p:stCondLst>
                        <p:cond delay="indefinite"/>
                      </p:stCondLst>
                      <p:childTnLst>
                        <p:par>
                          <p:cTn id="62" fill="hold">
                            <p:stCondLst>
                              <p:cond delay="0"/>
                            </p:stCondLst>
                            <p:childTnLst>
                              <p:par>
                                <p:cTn id="63" presetID="16" presetClass="entr" presetSubtype="21" fill="hold" grpId="0" nodeType="clickEffect">
                                  <p:stCondLst>
                                    <p:cond delay="0"/>
                                  </p:stCondLst>
                                  <p:childTnLst>
                                    <p:set>
                                      <p:cBhvr>
                                        <p:cTn id="64" dur="1" fill="hold">
                                          <p:stCondLst>
                                            <p:cond delay="0"/>
                                          </p:stCondLst>
                                        </p:cTn>
                                        <p:tgtEl>
                                          <p:spTgt spid="20"/>
                                        </p:tgtEl>
                                        <p:attrNameLst>
                                          <p:attrName>style.visibility</p:attrName>
                                        </p:attrNameLst>
                                      </p:cBhvr>
                                      <p:to>
                                        <p:strVal val="visible"/>
                                      </p:to>
                                    </p:set>
                                    <p:animEffect transition="in" filter="barn(inVertical)">
                                      <p:cBhvr>
                                        <p:cTn id="65" dur="500"/>
                                        <p:tgtEl>
                                          <p:spTgt spid="20"/>
                                        </p:tgtEl>
                                      </p:cBhvr>
                                    </p:animEffect>
                                  </p:childTnLst>
                                </p:cTn>
                              </p:par>
                              <p:par>
                                <p:cTn id="66" presetID="16" presetClass="entr" presetSubtype="21" fill="hold" grpId="0" nodeType="withEffect">
                                  <p:stCondLst>
                                    <p:cond delay="0"/>
                                  </p:stCondLst>
                                  <p:childTnLst>
                                    <p:set>
                                      <p:cBhvr>
                                        <p:cTn id="67" dur="1" fill="hold">
                                          <p:stCondLst>
                                            <p:cond delay="0"/>
                                          </p:stCondLst>
                                        </p:cTn>
                                        <p:tgtEl>
                                          <p:spTgt spid="24"/>
                                        </p:tgtEl>
                                        <p:attrNameLst>
                                          <p:attrName>style.visibility</p:attrName>
                                        </p:attrNameLst>
                                      </p:cBhvr>
                                      <p:to>
                                        <p:strVal val="visible"/>
                                      </p:to>
                                    </p:set>
                                    <p:animEffect transition="in" filter="barn(inVertical)">
                                      <p:cBhvr>
                                        <p:cTn id="68" dur="500"/>
                                        <p:tgtEl>
                                          <p:spTgt spid="24"/>
                                        </p:tgtEl>
                                      </p:cBhvr>
                                    </p:animEffect>
                                  </p:childTnLst>
                                </p:cTn>
                              </p:par>
                            </p:childTnLst>
                          </p:cTn>
                        </p:par>
                      </p:childTnLst>
                    </p:cTn>
                  </p:par>
                  <p:par>
                    <p:cTn id="69" fill="hold">
                      <p:stCondLst>
                        <p:cond delay="indefinite"/>
                      </p:stCondLst>
                      <p:childTnLst>
                        <p:par>
                          <p:cTn id="70" fill="hold">
                            <p:stCondLst>
                              <p:cond delay="0"/>
                            </p:stCondLst>
                            <p:childTnLst>
                              <p:par>
                                <p:cTn id="71" presetID="53" presetClass="entr" presetSubtype="16" fill="hold" grpId="0" nodeType="clickEffect">
                                  <p:stCondLst>
                                    <p:cond delay="0"/>
                                  </p:stCondLst>
                                  <p:childTnLst>
                                    <p:set>
                                      <p:cBhvr>
                                        <p:cTn id="72" dur="1" fill="hold">
                                          <p:stCondLst>
                                            <p:cond delay="0"/>
                                          </p:stCondLst>
                                        </p:cTn>
                                        <p:tgtEl>
                                          <p:spTgt spid="40"/>
                                        </p:tgtEl>
                                        <p:attrNameLst>
                                          <p:attrName>style.visibility</p:attrName>
                                        </p:attrNameLst>
                                      </p:cBhvr>
                                      <p:to>
                                        <p:strVal val="visible"/>
                                      </p:to>
                                    </p:set>
                                    <p:anim calcmode="lin" valueType="num">
                                      <p:cBhvr>
                                        <p:cTn id="73" dur="500" fill="hold"/>
                                        <p:tgtEl>
                                          <p:spTgt spid="40"/>
                                        </p:tgtEl>
                                        <p:attrNameLst>
                                          <p:attrName>ppt_w</p:attrName>
                                        </p:attrNameLst>
                                      </p:cBhvr>
                                      <p:tavLst>
                                        <p:tav tm="0">
                                          <p:val>
                                            <p:fltVal val="0"/>
                                          </p:val>
                                        </p:tav>
                                        <p:tav tm="100000">
                                          <p:val>
                                            <p:strVal val="#ppt_w"/>
                                          </p:val>
                                        </p:tav>
                                      </p:tavLst>
                                    </p:anim>
                                    <p:anim calcmode="lin" valueType="num">
                                      <p:cBhvr>
                                        <p:cTn id="74" dur="500" fill="hold"/>
                                        <p:tgtEl>
                                          <p:spTgt spid="40"/>
                                        </p:tgtEl>
                                        <p:attrNameLst>
                                          <p:attrName>ppt_h</p:attrName>
                                        </p:attrNameLst>
                                      </p:cBhvr>
                                      <p:tavLst>
                                        <p:tav tm="0">
                                          <p:val>
                                            <p:fltVal val="0"/>
                                          </p:val>
                                        </p:tav>
                                        <p:tav tm="100000">
                                          <p:val>
                                            <p:strVal val="#ppt_h"/>
                                          </p:val>
                                        </p:tav>
                                      </p:tavLst>
                                    </p:anim>
                                    <p:animEffect transition="in" filter="fade">
                                      <p:cBhvr>
                                        <p:cTn id="75" dur="500"/>
                                        <p:tgtEl>
                                          <p:spTgt spid="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animBg="1"/>
      <p:bldP spid="18" grpId="0" animBg="1"/>
      <p:bldP spid="19" grpId="0" animBg="1"/>
      <p:bldP spid="20" grpId="0" animBg="1"/>
      <p:bldP spid="21" grpId="0" animBg="1"/>
      <p:bldP spid="22" grpId="0" animBg="1"/>
      <p:bldP spid="23" grpId="0" animBg="1"/>
      <p:bldP spid="24" grpId="0" animBg="1"/>
      <p:bldP spid="2" grpId="0" animBg="1"/>
      <p:bldP spid="29" grpId="0" animBg="1"/>
      <p:bldP spid="30" grpId="0" animBg="1"/>
      <p:bldP spid="40" grpId="0" animBg="1"/>
      <p:bldP spid="5" grpId="0" animBg="1"/>
    </p:bldLst>
  </p:timing>
</p:sld>
</file>

<file path=ppt/slides/slide46.xml><?xml version="1.0" encoding="utf-8"?>
<p:sld xmlns:a="http://schemas.openxmlformats.org/drawingml/2006/main" xmlns:r="http://schemas.openxmlformats.org/officeDocument/2006/relationships" xmlns:p="http://schemas.openxmlformats.org/presentationml/2006/main">
  <p:cSld>
    <p:bg>
      <p:bgPr>
        <a:blipFill dpi="0" rotWithShape="1">
          <a:blip r:embed="rId5">
            <a:lum/>
          </a:blip>
          <a:srcRect/>
          <a:stretch>
            <a:fillRect t="-9000" b="-9000"/>
          </a:stretch>
        </a:blipFill>
        <a:effectLst/>
      </p:bgPr>
    </p:bg>
    <p:spTree>
      <p:nvGrpSpPr>
        <p:cNvPr id="1" name=""/>
        <p:cNvGrpSpPr/>
        <p:nvPr/>
      </p:nvGrpSpPr>
      <p:grpSpPr>
        <a:xfrm>
          <a:off x="0" y="0"/>
          <a:ext cx="0" cy="0"/>
          <a:chOff x="0" y="0"/>
          <a:chExt cx="0" cy="0"/>
        </a:xfrm>
      </p:grpSpPr>
      <p:sp>
        <p:nvSpPr>
          <p:cNvPr id="15367" name="Rectangle 17"/>
          <p:cNvSpPr>
            <a:spLocks noChangeArrowheads="1"/>
          </p:cNvSpPr>
          <p:nvPr/>
        </p:nvSpPr>
        <p:spPr bwMode="gray">
          <a:xfrm>
            <a:off x="8180021" y="2001838"/>
            <a:ext cx="975459"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p>
            <a:pPr algn="ctr"/>
            <a:r>
              <a:rPr lang="en-US" sz="1800" b="1">
                <a:solidFill>
                  <a:srgbClr val="FFFFFF"/>
                </a:solidFill>
                <a:latin typeface="Arial" charset="0"/>
                <a:cs typeface="Arial" charset="0"/>
              </a:rPr>
              <a:t>Text in </a:t>
            </a:r>
          </a:p>
          <a:p>
            <a:pPr algn="ctr"/>
            <a:r>
              <a:rPr lang="en-US" sz="1800" b="1">
                <a:solidFill>
                  <a:srgbClr val="FFFFFF"/>
                </a:solidFill>
                <a:latin typeface="Arial" charset="0"/>
                <a:cs typeface="Arial" charset="0"/>
              </a:rPr>
              <a:t>here</a:t>
            </a:r>
          </a:p>
        </p:txBody>
      </p:sp>
      <p:sp>
        <p:nvSpPr>
          <p:cNvPr id="25" name="Rectangle 2"/>
          <p:cNvSpPr txBox="1">
            <a:spLocks noChangeArrowheads="1"/>
          </p:cNvSpPr>
          <p:nvPr/>
        </p:nvSpPr>
        <p:spPr bwMode="gray">
          <a:xfrm>
            <a:off x="508000" y="147638"/>
            <a:ext cx="8636000" cy="868362"/>
          </a:xfrm>
          <a:prstGeom prst="rect">
            <a:avLst/>
          </a:prstGeom>
          <a:noFill/>
          <a:ln w="9525">
            <a:noFill/>
            <a:miter lim="800000"/>
            <a:headEnd/>
            <a:tailEnd/>
          </a:ln>
        </p:spPr>
        <p:txBody>
          <a:bodyPr anchor="ctr"/>
          <a:lstStyle/>
          <a:p>
            <a:pPr>
              <a:defRPr/>
            </a:pPr>
            <a:r>
              <a:rPr lang="en-US" sz="3600" b="1" kern="0" dirty="0">
                <a:solidFill>
                  <a:srgbClr val="FFFFFF"/>
                </a:solidFill>
                <a:ea typeface="+mj-ea"/>
                <a:cs typeface="+mj-cs"/>
              </a:rPr>
              <a:t>2. </a:t>
            </a:r>
            <a:r>
              <a:rPr lang="en-US" sz="3600" b="1" kern="0" dirty="0" err="1">
                <a:solidFill>
                  <a:srgbClr val="FFFFFF"/>
                </a:solidFill>
                <a:ea typeface="+mj-ea"/>
                <a:cs typeface="+mj-cs"/>
              </a:rPr>
              <a:t>Phân</a:t>
            </a:r>
            <a:r>
              <a:rPr lang="en-US" sz="3600" b="1" kern="0" dirty="0">
                <a:solidFill>
                  <a:srgbClr val="FFFFFF"/>
                </a:solidFill>
                <a:ea typeface="+mj-ea"/>
                <a:cs typeface="+mj-cs"/>
              </a:rPr>
              <a:t> </a:t>
            </a:r>
            <a:r>
              <a:rPr lang="en-US" sz="3600" b="1" kern="0" dirty="0" err="1">
                <a:solidFill>
                  <a:srgbClr val="FFFFFF"/>
                </a:solidFill>
                <a:ea typeface="+mj-ea"/>
                <a:cs typeface="+mj-cs"/>
              </a:rPr>
              <a:t>tích</a:t>
            </a:r>
            <a:endParaRPr lang="en-US" sz="3600" b="1" kern="0" dirty="0">
              <a:solidFill>
                <a:srgbClr val="FFFFFF"/>
              </a:solidFill>
              <a:ea typeface="+mj-ea"/>
              <a:cs typeface="+mj-cs"/>
            </a:endParaRPr>
          </a:p>
        </p:txBody>
      </p:sp>
      <p:sp>
        <p:nvSpPr>
          <p:cNvPr id="32" name="Freeform 3"/>
          <p:cNvSpPr>
            <a:spLocks/>
          </p:cNvSpPr>
          <p:nvPr/>
        </p:nvSpPr>
        <p:spPr bwMode="auto">
          <a:xfrm>
            <a:off x="1893557" y="71677"/>
            <a:ext cx="10315903" cy="684643"/>
          </a:xfrm>
          <a:custGeom>
            <a:avLst/>
            <a:gdLst>
              <a:gd name="T0" fmla="+- 0 3326 3326"/>
              <a:gd name="T1" fmla="*/ T0 w 7474"/>
              <a:gd name="T2" fmla="+- 0 2203 761"/>
              <a:gd name="T3" fmla="*/ 2203 h 1443"/>
              <a:gd name="T4" fmla="+- 0 3485 3326"/>
              <a:gd name="T5" fmla="*/ T4 w 7474"/>
              <a:gd name="T6" fmla="+- 0 761 761"/>
              <a:gd name="T7" fmla="*/ 761 h 1443"/>
              <a:gd name="T8" fmla="+- 0 10800 3326"/>
              <a:gd name="T9" fmla="*/ T8 w 7474"/>
              <a:gd name="T10" fmla="+- 0 761 761"/>
              <a:gd name="T11" fmla="*/ 761 h 1443"/>
              <a:gd name="T12" fmla="+- 0 10800 3326"/>
              <a:gd name="T13" fmla="*/ T12 w 7474"/>
              <a:gd name="T14" fmla="+- 0 2191 761"/>
              <a:gd name="T15" fmla="*/ 2191 h 1443"/>
              <a:gd name="T16" fmla="+- 0 3326 3326"/>
              <a:gd name="T17" fmla="*/ T16 w 7474"/>
              <a:gd name="T18" fmla="+- 0 2203 761"/>
              <a:gd name="T19" fmla="*/ 2203 h 1443"/>
            </a:gdLst>
            <a:ahLst/>
            <a:cxnLst>
              <a:cxn ang="0">
                <a:pos x="T1" y="T3"/>
              </a:cxn>
              <a:cxn ang="0">
                <a:pos x="T5" y="T7"/>
              </a:cxn>
              <a:cxn ang="0">
                <a:pos x="T9" y="T11"/>
              </a:cxn>
              <a:cxn ang="0">
                <a:pos x="T13" y="T15"/>
              </a:cxn>
              <a:cxn ang="0">
                <a:pos x="T17" y="T19"/>
              </a:cxn>
            </a:cxnLst>
            <a:rect l="0" t="0" r="r" b="b"/>
            <a:pathLst>
              <a:path w="7474" h="1443">
                <a:moveTo>
                  <a:pt x="0" y="1442"/>
                </a:moveTo>
                <a:lnTo>
                  <a:pt x="159" y="0"/>
                </a:lnTo>
                <a:lnTo>
                  <a:pt x="7474" y="0"/>
                </a:lnTo>
                <a:lnTo>
                  <a:pt x="7474" y="1430"/>
                </a:lnTo>
                <a:lnTo>
                  <a:pt x="0" y="1442"/>
                </a:lnTo>
                <a:close/>
              </a:path>
            </a:pathLst>
          </a:custGeom>
          <a:solidFill>
            <a:srgbClr val="FBFBE1"/>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33" name="Group 32"/>
          <p:cNvGrpSpPr/>
          <p:nvPr/>
        </p:nvGrpSpPr>
        <p:grpSpPr>
          <a:xfrm>
            <a:off x="1608530" y="53231"/>
            <a:ext cx="538945" cy="821412"/>
            <a:chOff x="908603" y="80216"/>
            <a:chExt cx="538945" cy="676514"/>
          </a:xfrm>
        </p:grpSpPr>
        <p:sp>
          <p:nvSpPr>
            <p:cNvPr id="34" name="Freeform 4"/>
            <p:cNvSpPr>
              <a:spLocks/>
            </p:cNvSpPr>
            <p:nvPr/>
          </p:nvSpPr>
          <p:spPr bwMode="auto">
            <a:xfrm>
              <a:off x="1136046" y="80216"/>
              <a:ext cx="311502" cy="676514"/>
            </a:xfrm>
            <a:custGeom>
              <a:avLst/>
              <a:gdLst>
                <a:gd name="T0" fmla="+- 0 3055 3055"/>
                <a:gd name="T1" fmla="*/ T0 w 430"/>
                <a:gd name="T2" fmla="+- 0 2450 761"/>
                <a:gd name="T3" fmla="*/ 2450 h 1690"/>
                <a:gd name="T4" fmla="+- 0 3086 3055"/>
                <a:gd name="T5" fmla="*/ T4 w 430"/>
                <a:gd name="T6" fmla="+- 0 1116 761"/>
                <a:gd name="T7" fmla="*/ 1116 h 1690"/>
                <a:gd name="T8" fmla="+- 0 3485 3055"/>
                <a:gd name="T9" fmla="*/ T8 w 430"/>
                <a:gd name="T10" fmla="+- 0 761 761"/>
                <a:gd name="T11" fmla="*/ 761 h 1690"/>
                <a:gd name="T12" fmla="+- 0 3326 3055"/>
                <a:gd name="T13" fmla="*/ T12 w 430"/>
                <a:gd name="T14" fmla="+- 0 2203 761"/>
                <a:gd name="T15" fmla="*/ 2203 h 1690"/>
                <a:gd name="T16" fmla="+- 0 3055 3055"/>
                <a:gd name="T17" fmla="*/ T16 w 430"/>
                <a:gd name="T18" fmla="+- 0 2450 761"/>
                <a:gd name="T19" fmla="*/ 2450 h 1690"/>
              </a:gdLst>
              <a:ahLst/>
              <a:cxnLst>
                <a:cxn ang="0">
                  <a:pos x="T1" y="T3"/>
                </a:cxn>
                <a:cxn ang="0">
                  <a:pos x="T5" y="T7"/>
                </a:cxn>
                <a:cxn ang="0">
                  <a:pos x="T9" y="T11"/>
                </a:cxn>
                <a:cxn ang="0">
                  <a:pos x="T13" y="T15"/>
                </a:cxn>
                <a:cxn ang="0">
                  <a:pos x="T17" y="T19"/>
                </a:cxn>
              </a:cxnLst>
              <a:rect l="0" t="0" r="r" b="b"/>
              <a:pathLst>
                <a:path w="430" h="1690">
                  <a:moveTo>
                    <a:pt x="0" y="1689"/>
                  </a:moveTo>
                  <a:lnTo>
                    <a:pt x="31" y="355"/>
                  </a:lnTo>
                  <a:lnTo>
                    <a:pt x="430" y="0"/>
                  </a:lnTo>
                  <a:lnTo>
                    <a:pt x="271" y="1442"/>
                  </a:lnTo>
                  <a:lnTo>
                    <a:pt x="0" y="1689"/>
                  </a:lnTo>
                  <a:close/>
                </a:path>
              </a:pathLst>
            </a:custGeom>
            <a:solidFill>
              <a:srgbClr val="FBB6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 name="Freeform 5"/>
            <p:cNvSpPr>
              <a:spLocks/>
            </p:cNvSpPr>
            <p:nvPr/>
          </p:nvSpPr>
          <p:spPr bwMode="auto">
            <a:xfrm>
              <a:off x="908603" y="80216"/>
              <a:ext cx="258983" cy="676514"/>
            </a:xfrm>
            <a:custGeom>
              <a:avLst/>
              <a:gdLst>
                <a:gd name="T0" fmla="+- 0 3055 2731"/>
                <a:gd name="T1" fmla="*/ T0 w 356"/>
                <a:gd name="T2" fmla="+- 0 2450 761"/>
                <a:gd name="T3" fmla="*/ 2450 h 1690"/>
                <a:gd name="T4" fmla="+- 0 2798 2731"/>
                <a:gd name="T5" fmla="*/ T4 w 356"/>
                <a:gd name="T6" fmla="+- 0 2203 761"/>
                <a:gd name="T7" fmla="*/ 2203 h 1690"/>
                <a:gd name="T8" fmla="+- 0 2731 2731"/>
                <a:gd name="T9" fmla="*/ T8 w 356"/>
                <a:gd name="T10" fmla="+- 0 761 761"/>
                <a:gd name="T11" fmla="*/ 761 h 1690"/>
                <a:gd name="T12" fmla="+- 0 3086 2731"/>
                <a:gd name="T13" fmla="*/ T12 w 356"/>
                <a:gd name="T14" fmla="+- 0 1116 761"/>
                <a:gd name="T15" fmla="*/ 1116 h 1690"/>
                <a:gd name="T16" fmla="+- 0 3055 2731"/>
                <a:gd name="T17" fmla="*/ T16 w 356"/>
                <a:gd name="T18" fmla="+- 0 2450 761"/>
                <a:gd name="T19" fmla="*/ 2450 h 1690"/>
              </a:gdLst>
              <a:ahLst/>
              <a:cxnLst>
                <a:cxn ang="0">
                  <a:pos x="T1" y="T3"/>
                </a:cxn>
                <a:cxn ang="0">
                  <a:pos x="T5" y="T7"/>
                </a:cxn>
                <a:cxn ang="0">
                  <a:pos x="T9" y="T11"/>
                </a:cxn>
                <a:cxn ang="0">
                  <a:pos x="T13" y="T15"/>
                </a:cxn>
                <a:cxn ang="0">
                  <a:pos x="T17" y="T19"/>
                </a:cxn>
              </a:cxnLst>
              <a:rect l="0" t="0" r="r" b="b"/>
              <a:pathLst>
                <a:path w="356" h="1690">
                  <a:moveTo>
                    <a:pt x="324" y="1689"/>
                  </a:moveTo>
                  <a:lnTo>
                    <a:pt x="67" y="1442"/>
                  </a:lnTo>
                  <a:lnTo>
                    <a:pt x="0" y="0"/>
                  </a:lnTo>
                  <a:lnTo>
                    <a:pt x="355" y="355"/>
                  </a:lnTo>
                  <a:lnTo>
                    <a:pt x="324" y="1689"/>
                  </a:lnTo>
                  <a:close/>
                </a:path>
              </a:pathLst>
            </a:custGeom>
            <a:solidFill>
              <a:srgbClr val="DB6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36" name="Freeform 6"/>
          <p:cNvSpPr>
            <a:spLocks/>
          </p:cNvSpPr>
          <p:nvPr/>
        </p:nvSpPr>
        <p:spPr bwMode="auto">
          <a:xfrm>
            <a:off x="889114" y="71678"/>
            <a:ext cx="772509" cy="684642"/>
          </a:xfrm>
          <a:custGeom>
            <a:avLst/>
            <a:gdLst>
              <a:gd name="T0" fmla="+- 0 2798 1553"/>
              <a:gd name="T1" fmla="*/ T0 w 1246"/>
              <a:gd name="T2" fmla="+- 0 2203 761"/>
              <a:gd name="T3" fmla="*/ 2203 h 1443"/>
              <a:gd name="T4" fmla="+- 0 1553 1553"/>
              <a:gd name="T5" fmla="*/ T4 w 1246"/>
              <a:gd name="T6" fmla="+- 0 2203 761"/>
              <a:gd name="T7" fmla="*/ 2203 h 1443"/>
              <a:gd name="T8" fmla="+- 0 1553 1553"/>
              <a:gd name="T9" fmla="*/ T8 w 1246"/>
              <a:gd name="T10" fmla="+- 0 761 761"/>
              <a:gd name="T11" fmla="*/ 761 h 1443"/>
              <a:gd name="T12" fmla="+- 0 2731 1553"/>
              <a:gd name="T13" fmla="*/ T12 w 1246"/>
              <a:gd name="T14" fmla="+- 0 761 761"/>
              <a:gd name="T15" fmla="*/ 761 h 1443"/>
              <a:gd name="T16" fmla="+- 0 2798 1553"/>
              <a:gd name="T17" fmla="*/ T16 w 1246"/>
              <a:gd name="T18" fmla="+- 0 2203 761"/>
              <a:gd name="T19" fmla="*/ 2203 h 1443"/>
            </a:gdLst>
            <a:ahLst/>
            <a:cxnLst>
              <a:cxn ang="0">
                <a:pos x="T1" y="T3"/>
              </a:cxn>
              <a:cxn ang="0">
                <a:pos x="T5" y="T7"/>
              </a:cxn>
              <a:cxn ang="0">
                <a:pos x="T9" y="T11"/>
              </a:cxn>
              <a:cxn ang="0">
                <a:pos x="T13" y="T15"/>
              </a:cxn>
              <a:cxn ang="0">
                <a:pos x="T17" y="T19"/>
              </a:cxn>
            </a:cxnLst>
            <a:rect l="0" t="0" r="r" b="b"/>
            <a:pathLst>
              <a:path w="1246" h="1443">
                <a:moveTo>
                  <a:pt x="1245" y="1442"/>
                </a:moveTo>
                <a:lnTo>
                  <a:pt x="0" y="1442"/>
                </a:lnTo>
                <a:lnTo>
                  <a:pt x="0" y="0"/>
                </a:lnTo>
                <a:lnTo>
                  <a:pt x="1178" y="0"/>
                </a:lnTo>
                <a:lnTo>
                  <a:pt x="1245" y="1442"/>
                </a:lnTo>
                <a:close/>
              </a:path>
            </a:pathLst>
          </a:custGeom>
          <a:solidFill>
            <a:srgbClr val="F4832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7" name="Rectangle 36"/>
          <p:cNvSpPr/>
          <p:nvPr/>
        </p:nvSpPr>
        <p:spPr>
          <a:xfrm>
            <a:off x="889114" y="88180"/>
            <a:ext cx="719416" cy="58064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smtClean="0">
                <a:latin typeface="Times New Roman" panose="02020603050405020304" pitchFamily="18" charset="0"/>
                <a:cs typeface="Times New Roman" panose="02020603050405020304" pitchFamily="18" charset="0"/>
              </a:rPr>
              <a:t>LỚP</a:t>
            </a:r>
          </a:p>
          <a:p>
            <a:pPr algn="ctr"/>
            <a:r>
              <a:rPr lang="en-US" b="1" dirty="0" smtClean="0">
                <a:latin typeface="Times New Roman" panose="02020603050405020304" pitchFamily="18" charset="0"/>
                <a:cs typeface="Times New Roman" panose="02020603050405020304" pitchFamily="18" charset="0"/>
              </a:rPr>
              <a:t>10</a:t>
            </a:r>
            <a:endParaRPr lang="en-US" b="1" dirty="0">
              <a:latin typeface="Times New Roman" panose="02020603050405020304" pitchFamily="18" charset="0"/>
              <a:cs typeface="Times New Roman" panose="02020603050405020304" pitchFamily="18" charset="0"/>
            </a:endParaRPr>
          </a:p>
        </p:txBody>
      </p:sp>
      <p:sp>
        <p:nvSpPr>
          <p:cNvPr id="38" name="Rounded Rectangle 37"/>
          <p:cNvSpPr/>
          <p:nvPr/>
        </p:nvSpPr>
        <p:spPr>
          <a:xfrm>
            <a:off x="94594" y="71678"/>
            <a:ext cx="747224" cy="684642"/>
          </a:xfrm>
          <a:prstGeom prst="roundRect">
            <a:avLst/>
          </a:prstGeom>
          <a:solidFill>
            <a:schemeClr val="accent6">
              <a:lumMod val="75000"/>
            </a:schemeClr>
          </a:solidFill>
          <a:ln>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700" b="1" dirty="0" smtClean="0">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NGỮ VĂN</a:t>
            </a:r>
            <a:endParaRPr lang="en-US" sz="1700" b="1" dirty="0">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endParaRPr>
          </a:p>
        </p:txBody>
      </p:sp>
      <p:sp>
        <p:nvSpPr>
          <p:cNvPr id="39" name="Rectangle 38"/>
          <p:cNvSpPr/>
          <p:nvPr/>
        </p:nvSpPr>
        <p:spPr>
          <a:xfrm>
            <a:off x="2147475" y="131928"/>
            <a:ext cx="10044525" cy="56414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b="1" dirty="0" smtClean="0">
                <a:solidFill>
                  <a:srgbClr val="C00000"/>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BÀI 7. ANH HÙNG VÀ NGHỆ SĨ (VĂN BẢN NGHỊ LUẬN)</a:t>
            </a:r>
            <a:endParaRPr lang="en-US" sz="2800" b="1" dirty="0">
              <a:solidFill>
                <a:srgbClr val="C00000"/>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endParaRPr>
          </a:p>
        </p:txBody>
      </p:sp>
      <p:sp>
        <p:nvSpPr>
          <p:cNvPr id="31" name="圆角矩形 13"/>
          <p:cNvSpPr/>
          <p:nvPr>
            <p:custDataLst>
              <p:tags r:id="rId1"/>
            </p:custDataLst>
          </p:nvPr>
        </p:nvSpPr>
        <p:spPr>
          <a:xfrm>
            <a:off x="435300" y="1150051"/>
            <a:ext cx="10817914" cy="840203"/>
          </a:xfrm>
          <a:prstGeom prst="roundRect">
            <a:avLst>
              <a:gd name="adj" fmla="val 50000"/>
            </a:avLst>
          </a:prstGeom>
          <a:solidFill>
            <a:schemeClr val="accent5">
              <a:lumMod val="20000"/>
              <a:lumOff val="80000"/>
            </a:schemeClr>
          </a:solidFill>
          <a:ln/>
        </p:spPr>
        <p:style>
          <a:lnRef idx="1">
            <a:schemeClr val="accent2"/>
          </a:lnRef>
          <a:fillRef idx="2">
            <a:schemeClr val="accent2"/>
          </a:fillRef>
          <a:effectRef idx="1">
            <a:schemeClr val="accent2"/>
          </a:effectRef>
          <a:fontRef idx="minor">
            <a:schemeClr val="dk1"/>
          </a:fontRef>
        </p:style>
        <p:txBody>
          <a:bodyPr wrap="square" lIns="720000" tIns="0" bIns="0" anchor="ctr">
            <a:normAutofit/>
          </a:bodyPr>
          <a:lstStyle/>
          <a:p>
            <a:pPr>
              <a:lnSpc>
                <a:spcPct val="120000"/>
              </a:lnSpc>
            </a:pPr>
            <a:endParaRPr lang="zh-CN" altLang="en-US" sz="1400" b="1" dirty="0">
              <a:solidFill>
                <a:schemeClr val="bg1"/>
              </a:solidFill>
              <a:latin typeface="Arial" panose="020B0604020202020204" pitchFamily="34" charset="0"/>
              <a:ea typeface="Microsoft YaHei" panose="020B0503020204020204" charset="-122"/>
              <a:cs typeface="Arial" panose="020B0604020202020204" pitchFamily="34" charset="0"/>
            </a:endParaRPr>
          </a:p>
        </p:txBody>
      </p:sp>
      <p:sp>
        <p:nvSpPr>
          <p:cNvPr id="42" name="椭圆 11"/>
          <p:cNvSpPr/>
          <p:nvPr>
            <p:custDataLst>
              <p:tags r:id="rId2"/>
            </p:custDataLst>
          </p:nvPr>
        </p:nvSpPr>
        <p:spPr bwMode="auto">
          <a:xfrm>
            <a:off x="652532" y="1340552"/>
            <a:ext cx="686752" cy="590068"/>
          </a:xfrm>
          <a:prstGeom prst="ellipse">
            <a:avLst/>
          </a:prstGeom>
          <a:solidFill>
            <a:schemeClr val="accent5">
              <a:lumMod val="60000"/>
              <a:lumOff val="40000"/>
            </a:schemeClr>
          </a:solidFill>
          <a:ln w="19050">
            <a:solidFill>
              <a:schemeClr val="bg1">
                <a:alpha val="40000"/>
              </a:schemeClr>
            </a:solidFill>
            <a:round/>
          </a:ln>
        </p:spPr>
        <p:txBody>
          <a:bodyPr vert="horz" wrap="square" lIns="91440" tIns="0" rIns="91440" bIns="0" anchor="t" anchorCtr="1" compatLnSpc="1">
            <a:noAutofit/>
          </a:bodyPr>
          <a:lstStyle/>
          <a:p>
            <a:pPr algn="ctr">
              <a:lnSpc>
                <a:spcPct val="120000"/>
              </a:lnSpc>
            </a:pPr>
            <a:r>
              <a:rPr lang="en-US" altLang="zh-CN" sz="2000" b="1" dirty="0" smtClean="0">
                <a:latin typeface="Arial" panose="020B0604020202020204" pitchFamily="34" charset="0"/>
                <a:ea typeface="Microsoft YaHei" panose="020B0503020204020204" charset="-122"/>
                <a:cs typeface="Arial" panose="020B0604020202020204" pitchFamily="34" charset="0"/>
              </a:rPr>
              <a:t>12</a:t>
            </a:r>
            <a:endParaRPr lang="en-US" altLang="zh-CN" sz="2000" b="1" dirty="0">
              <a:latin typeface="Arial" panose="020B0604020202020204" pitchFamily="34" charset="0"/>
              <a:ea typeface="Microsoft YaHei" panose="020B0503020204020204" charset="-122"/>
              <a:cs typeface="Arial" panose="020B0604020202020204" pitchFamily="34" charset="0"/>
            </a:endParaRPr>
          </a:p>
        </p:txBody>
      </p:sp>
      <p:sp>
        <p:nvSpPr>
          <p:cNvPr id="43" name="文本框 12"/>
          <p:cNvSpPr txBox="1"/>
          <p:nvPr>
            <p:custDataLst>
              <p:tags r:id="rId3"/>
            </p:custDataLst>
          </p:nvPr>
        </p:nvSpPr>
        <p:spPr>
          <a:xfrm>
            <a:off x="1487420" y="1280919"/>
            <a:ext cx="9359900" cy="709335"/>
          </a:xfrm>
          <a:prstGeom prst="rect">
            <a:avLst/>
          </a:prstGeom>
          <a:noFill/>
        </p:spPr>
        <p:txBody>
          <a:bodyPr wrap="square" lIns="90000" rIns="90000" rtlCol="0">
            <a:noAutofit/>
          </a:bodyPr>
          <a:lstStyle/>
          <a:p>
            <a:r>
              <a:rPr lang="en-US" sz="2800" b="1" dirty="0"/>
              <a:t> </a:t>
            </a:r>
            <a:r>
              <a:rPr lang="en-US" sz="2800" b="1" dirty="0" err="1"/>
              <a:t>Vì</a:t>
            </a:r>
            <a:r>
              <a:rPr lang="en-US" sz="2800" b="1" dirty="0"/>
              <a:t> </a:t>
            </a:r>
            <a:r>
              <a:rPr lang="en-US" sz="2800" b="1" dirty="0" err="1"/>
              <a:t>sao</a:t>
            </a:r>
            <a:r>
              <a:rPr lang="en-US" sz="2800" b="1" dirty="0"/>
              <a:t> </a:t>
            </a:r>
            <a:r>
              <a:rPr lang="en-US" sz="2800" b="1" dirty="0" err="1"/>
              <a:t>bài</a:t>
            </a:r>
            <a:r>
              <a:rPr lang="en-US" sz="2800" b="1" dirty="0"/>
              <a:t> </a:t>
            </a:r>
            <a:r>
              <a:rPr lang="en-US" sz="2800" b="1" dirty="0" err="1"/>
              <a:t>cáo</a:t>
            </a:r>
            <a:r>
              <a:rPr lang="en-US" sz="2800" b="1" dirty="0"/>
              <a:t> </a:t>
            </a:r>
            <a:r>
              <a:rPr lang="en-US" sz="2800" b="1" dirty="0" err="1"/>
              <a:t>được</a:t>
            </a:r>
            <a:r>
              <a:rPr lang="en-US" sz="2800" b="1" dirty="0"/>
              <a:t> </a:t>
            </a:r>
            <a:r>
              <a:rPr lang="en-US" sz="2800" b="1" dirty="0" err="1"/>
              <a:t>xem</a:t>
            </a:r>
            <a:r>
              <a:rPr lang="en-US" sz="2800" b="1" dirty="0"/>
              <a:t> </a:t>
            </a:r>
            <a:r>
              <a:rPr lang="en-US" sz="2800" b="1" dirty="0" err="1"/>
              <a:t>là</a:t>
            </a:r>
            <a:r>
              <a:rPr lang="en-US" sz="2800" b="1" dirty="0"/>
              <a:t> </a:t>
            </a:r>
            <a:r>
              <a:rPr lang="en-US" sz="2800" b="1" dirty="0" err="1"/>
              <a:t>hùng</a:t>
            </a:r>
            <a:r>
              <a:rPr lang="en-US" sz="2800" b="1" dirty="0"/>
              <a:t> </a:t>
            </a:r>
            <a:r>
              <a:rPr lang="en-US" sz="2800" b="1" dirty="0" err="1"/>
              <a:t>văn</a:t>
            </a:r>
            <a:r>
              <a:rPr lang="en-US" sz="2800" b="1" dirty="0"/>
              <a:t> </a:t>
            </a:r>
            <a:r>
              <a:rPr lang="en-US" sz="2800" b="1" dirty="0" err="1"/>
              <a:t>muôn</a:t>
            </a:r>
            <a:r>
              <a:rPr lang="en-US" sz="2800" b="1" dirty="0"/>
              <a:t> </a:t>
            </a:r>
            <a:r>
              <a:rPr lang="en-US" sz="2800" b="1" dirty="0" err="1"/>
              <a:t>đời</a:t>
            </a:r>
            <a:r>
              <a:rPr lang="en-US" sz="2800" b="1" dirty="0"/>
              <a:t>?</a:t>
            </a:r>
            <a:endParaRPr lang="en-US" sz="2800" dirty="0"/>
          </a:p>
        </p:txBody>
      </p:sp>
      <p:sp>
        <p:nvSpPr>
          <p:cNvPr id="2" name="TextBox 1"/>
          <p:cNvSpPr txBox="1"/>
          <p:nvPr/>
        </p:nvSpPr>
        <p:spPr>
          <a:xfrm>
            <a:off x="1608530" y="2325003"/>
            <a:ext cx="9236598" cy="3416320"/>
          </a:xfrm>
          <a:prstGeom prst="rect">
            <a:avLst/>
          </a:prstGeom>
          <a:noFill/>
        </p:spPr>
        <p:txBody>
          <a:bodyPr wrap="square" rtlCol="0">
            <a:spAutoFit/>
          </a:bodyPr>
          <a:lstStyle/>
          <a:p>
            <a:pPr marL="342900" indent="-342900">
              <a:buFont typeface="Wingdings" pitchFamily="2" charset="2"/>
              <a:buChar char="q"/>
            </a:pPr>
            <a:r>
              <a:rPr lang="en-US" sz="2400" i="1" dirty="0" err="1" smtClean="0">
                <a:latin typeface="Tahoma" pitchFamily="34" charset="0"/>
                <a:ea typeface="Tahoma" pitchFamily="34" charset="0"/>
                <a:cs typeface="Tahoma" pitchFamily="34" charset="0"/>
              </a:rPr>
              <a:t>Áng</a:t>
            </a:r>
            <a:r>
              <a:rPr lang="en-US" sz="2400" i="1" dirty="0" smtClean="0">
                <a:latin typeface="Tahoma" pitchFamily="34" charset="0"/>
                <a:ea typeface="Tahoma" pitchFamily="34" charset="0"/>
                <a:cs typeface="Tahoma" pitchFamily="34" charset="0"/>
              </a:rPr>
              <a:t> </a:t>
            </a:r>
            <a:r>
              <a:rPr lang="en-US" sz="2400" i="1" dirty="0" err="1">
                <a:latin typeface="Tahoma" pitchFamily="34" charset="0"/>
                <a:ea typeface="Tahoma" pitchFamily="34" charset="0"/>
                <a:cs typeface="Tahoma" pitchFamily="34" charset="0"/>
              </a:rPr>
              <a:t>văn</a:t>
            </a:r>
            <a:r>
              <a:rPr lang="en-US" sz="2400" i="1" dirty="0">
                <a:latin typeface="Tahoma" pitchFamily="34" charset="0"/>
                <a:ea typeface="Tahoma" pitchFamily="34" charset="0"/>
                <a:cs typeface="Tahoma" pitchFamily="34" charset="0"/>
              </a:rPr>
              <a:t> </a:t>
            </a:r>
            <a:r>
              <a:rPr lang="en-US" sz="2400" i="1" dirty="0" err="1">
                <a:latin typeface="Tahoma" pitchFamily="34" charset="0"/>
                <a:ea typeface="Tahoma" pitchFamily="34" charset="0"/>
                <a:cs typeface="Tahoma" pitchFamily="34" charset="0"/>
              </a:rPr>
              <a:t>tổng</a:t>
            </a:r>
            <a:r>
              <a:rPr lang="en-US" sz="2400" i="1" dirty="0">
                <a:latin typeface="Tahoma" pitchFamily="34" charset="0"/>
                <a:ea typeface="Tahoma" pitchFamily="34" charset="0"/>
                <a:cs typeface="Tahoma" pitchFamily="34" charset="0"/>
              </a:rPr>
              <a:t> </a:t>
            </a:r>
            <a:r>
              <a:rPr lang="en-US" sz="2400" i="1" dirty="0" err="1">
                <a:latin typeface="Tahoma" pitchFamily="34" charset="0"/>
                <a:ea typeface="Tahoma" pitchFamily="34" charset="0"/>
                <a:cs typeface="Tahoma" pitchFamily="34" charset="0"/>
              </a:rPr>
              <a:t>kết</a:t>
            </a:r>
            <a:r>
              <a:rPr lang="en-US" sz="2400" i="1" dirty="0">
                <a:latin typeface="Tahoma" pitchFamily="34" charset="0"/>
                <a:ea typeface="Tahoma" pitchFamily="34" charset="0"/>
                <a:cs typeface="Tahoma" pitchFamily="34" charset="0"/>
              </a:rPr>
              <a:t> </a:t>
            </a:r>
            <a:r>
              <a:rPr lang="en-US" sz="2400" i="1" dirty="0" err="1">
                <a:latin typeface="Tahoma" pitchFamily="34" charset="0"/>
                <a:ea typeface="Tahoma" pitchFamily="34" charset="0"/>
                <a:cs typeface="Tahoma" pitchFamily="34" charset="0"/>
              </a:rPr>
              <a:t>cuộc</a:t>
            </a:r>
            <a:r>
              <a:rPr lang="en-US" sz="2400" i="1" dirty="0">
                <a:latin typeface="Tahoma" pitchFamily="34" charset="0"/>
                <a:ea typeface="Tahoma" pitchFamily="34" charset="0"/>
                <a:cs typeface="Tahoma" pitchFamily="34" charset="0"/>
              </a:rPr>
              <a:t> </a:t>
            </a:r>
            <a:r>
              <a:rPr lang="en-US" sz="2400" i="1" dirty="0" err="1">
                <a:latin typeface="Tahoma" pitchFamily="34" charset="0"/>
                <a:ea typeface="Tahoma" pitchFamily="34" charset="0"/>
                <a:cs typeface="Tahoma" pitchFamily="34" charset="0"/>
              </a:rPr>
              <a:t>kháng</a:t>
            </a:r>
            <a:r>
              <a:rPr lang="en-US" sz="2400" i="1" dirty="0">
                <a:latin typeface="Tahoma" pitchFamily="34" charset="0"/>
                <a:ea typeface="Tahoma" pitchFamily="34" charset="0"/>
                <a:cs typeface="Tahoma" pitchFamily="34" charset="0"/>
              </a:rPr>
              <a:t> </a:t>
            </a:r>
            <a:r>
              <a:rPr lang="en-US" sz="2400" i="1" dirty="0" err="1">
                <a:latin typeface="Tahoma" pitchFamily="34" charset="0"/>
                <a:ea typeface="Tahoma" pitchFamily="34" charset="0"/>
                <a:cs typeface="Tahoma" pitchFamily="34" charset="0"/>
              </a:rPr>
              <a:t>chiến</a:t>
            </a:r>
            <a:r>
              <a:rPr lang="en-US" sz="2400" i="1" dirty="0">
                <a:latin typeface="Tahoma" pitchFamily="34" charset="0"/>
                <a:ea typeface="Tahoma" pitchFamily="34" charset="0"/>
                <a:cs typeface="Tahoma" pitchFamily="34" charset="0"/>
              </a:rPr>
              <a:t> </a:t>
            </a:r>
            <a:r>
              <a:rPr lang="en-US" sz="2400" i="1" dirty="0" err="1">
                <a:latin typeface="Tahoma" pitchFamily="34" charset="0"/>
                <a:ea typeface="Tahoma" pitchFamily="34" charset="0"/>
                <a:cs typeface="Tahoma" pitchFamily="34" charset="0"/>
              </a:rPr>
              <a:t>chống</a:t>
            </a:r>
            <a:r>
              <a:rPr lang="en-US" sz="2400" i="1" dirty="0">
                <a:latin typeface="Tahoma" pitchFamily="34" charset="0"/>
                <a:ea typeface="Tahoma" pitchFamily="34" charset="0"/>
                <a:cs typeface="Tahoma" pitchFamily="34" charset="0"/>
              </a:rPr>
              <a:t> </a:t>
            </a:r>
            <a:r>
              <a:rPr lang="en-US" sz="2400" i="1" dirty="0" err="1">
                <a:latin typeface="Tahoma" pitchFamily="34" charset="0"/>
                <a:ea typeface="Tahoma" pitchFamily="34" charset="0"/>
                <a:cs typeface="Tahoma" pitchFamily="34" charset="0"/>
              </a:rPr>
              <a:t>quân</a:t>
            </a:r>
            <a:r>
              <a:rPr lang="en-US" sz="2400" i="1" dirty="0">
                <a:latin typeface="Tahoma" pitchFamily="34" charset="0"/>
                <a:ea typeface="Tahoma" pitchFamily="34" charset="0"/>
                <a:cs typeface="Tahoma" pitchFamily="34" charset="0"/>
              </a:rPr>
              <a:t> Minh </a:t>
            </a:r>
            <a:r>
              <a:rPr lang="en-US" sz="2400" i="1" dirty="0" err="1">
                <a:latin typeface="Tahoma" pitchFamily="34" charset="0"/>
                <a:ea typeface="Tahoma" pitchFamily="34" charset="0"/>
                <a:cs typeface="Tahoma" pitchFamily="34" charset="0"/>
              </a:rPr>
              <a:t>mười</a:t>
            </a:r>
            <a:r>
              <a:rPr lang="en-US" sz="2400" i="1" dirty="0">
                <a:latin typeface="Tahoma" pitchFamily="34" charset="0"/>
                <a:ea typeface="Tahoma" pitchFamily="34" charset="0"/>
                <a:cs typeface="Tahoma" pitchFamily="34" charset="0"/>
              </a:rPr>
              <a:t> </a:t>
            </a:r>
            <a:r>
              <a:rPr lang="en-US" sz="2400" i="1" dirty="0" err="1">
                <a:latin typeface="Tahoma" pitchFamily="34" charset="0"/>
                <a:ea typeface="Tahoma" pitchFamily="34" charset="0"/>
                <a:cs typeface="Tahoma" pitchFamily="34" charset="0"/>
              </a:rPr>
              <a:t>năm</a:t>
            </a:r>
            <a:r>
              <a:rPr lang="en-US" sz="2400" i="1" dirty="0">
                <a:latin typeface="Tahoma" pitchFamily="34" charset="0"/>
                <a:ea typeface="Tahoma" pitchFamily="34" charset="0"/>
                <a:cs typeface="Tahoma" pitchFamily="34" charset="0"/>
              </a:rPr>
              <a:t> </a:t>
            </a:r>
            <a:r>
              <a:rPr lang="en-US" sz="2400" i="1" dirty="0" err="1">
                <a:latin typeface="Tahoma" pitchFamily="34" charset="0"/>
                <a:ea typeface="Tahoma" pitchFamily="34" charset="0"/>
                <a:cs typeface="Tahoma" pitchFamily="34" charset="0"/>
              </a:rPr>
              <a:t>kiên</a:t>
            </a:r>
            <a:r>
              <a:rPr lang="en-US" sz="2400" i="1" dirty="0">
                <a:latin typeface="Tahoma" pitchFamily="34" charset="0"/>
                <a:ea typeface="Tahoma" pitchFamily="34" charset="0"/>
                <a:cs typeface="Tahoma" pitchFamily="34" charset="0"/>
              </a:rPr>
              <a:t> </a:t>
            </a:r>
            <a:r>
              <a:rPr lang="en-US" sz="2400" i="1" dirty="0" err="1">
                <a:latin typeface="Tahoma" pitchFamily="34" charset="0"/>
                <a:ea typeface="Tahoma" pitchFamily="34" charset="0"/>
                <a:cs typeface="Tahoma" pitchFamily="34" charset="0"/>
              </a:rPr>
              <a:t>trì</a:t>
            </a:r>
            <a:r>
              <a:rPr lang="en-US" sz="2400" i="1" dirty="0">
                <a:latin typeface="Tahoma" pitchFamily="34" charset="0"/>
                <a:ea typeface="Tahoma" pitchFamily="34" charset="0"/>
                <a:cs typeface="Tahoma" pitchFamily="34" charset="0"/>
              </a:rPr>
              <a:t>, </a:t>
            </a:r>
            <a:r>
              <a:rPr lang="en-US" sz="2400" i="1" dirty="0" err="1">
                <a:latin typeface="Tahoma" pitchFamily="34" charset="0"/>
                <a:ea typeface="Tahoma" pitchFamily="34" charset="0"/>
                <a:cs typeface="Tahoma" pitchFamily="34" charset="0"/>
              </a:rPr>
              <a:t>gian</a:t>
            </a:r>
            <a:r>
              <a:rPr lang="en-US" sz="2400" i="1" dirty="0">
                <a:latin typeface="Tahoma" pitchFamily="34" charset="0"/>
                <a:ea typeface="Tahoma" pitchFamily="34" charset="0"/>
                <a:cs typeface="Tahoma" pitchFamily="34" charset="0"/>
              </a:rPr>
              <a:t> </a:t>
            </a:r>
            <a:r>
              <a:rPr lang="en-US" sz="2400" i="1" dirty="0" err="1">
                <a:latin typeface="Tahoma" pitchFamily="34" charset="0"/>
                <a:ea typeface="Tahoma" pitchFamily="34" charset="0"/>
                <a:cs typeface="Tahoma" pitchFamily="34" charset="0"/>
              </a:rPr>
              <a:t>khổ</a:t>
            </a:r>
            <a:r>
              <a:rPr lang="en-US" sz="2400" i="1" dirty="0">
                <a:latin typeface="Tahoma" pitchFamily="34" charset="0"/>
                <a:ea typeface="Tahoma" pitchFamily="34" charset="0"/>
                <a:cs typeface="Tahoma" pitchFamily="34" charset="0"/>
              </a:rPr>
              <a:t> </a:t>
            </a:r>
            <a:r>
              <a:rPr lang="en-US" sz="2400" i="1" dirty="0" err="1">
                <a:latin typeface="Tahoma" pitchFamily="34" charset="0"/>
                <a:ea typeface="Tahoma" pitchFamily="34" charset="0"/>
                <a:cs typeface="Tahoma" pitchFamily="34" charset="0"/>
              </a:rPr>
              <a:t>và</a:t>
            </a:r>
            <a:r>
              <a:rPr lang="en-US" sz="2400" i="1" dirty="0">
                <a:latin typeface="Tahoma" pitchFamily="34" charset="0"/>
                <a:ea typeface="Tahoma" pitchFamily="34" charset="0"/>
                <a:cs typeface="Tahoma" pitchFamily="34" charset="0"/>
              </a:rPr>
              <a:t> </a:t>
            </a:r>
            <a:r>
              <a:rPr lang="en-US" sz="2400" i="1" dirty="0" err="1">
                <a:latin typeface="Tahoma" pitchFamily="34" charset="0"/>
                <a:ea typeface="Tahoma" pitchFamily="34" charset="0"/>
                <a:cs typeface="Tahoma" pitchFamily="34" charset="0"/>
              </a:rPr>
              <a:t>đi</a:t>
            </a:r>
            <a:r>
              <a:rPr lang="en-US" sz="2400" i="1" dirty="0">
                <a:latin typeface="Tahoma" pitchFamily="34" charset="0"/>
                <a:ea typeface="Tahoma" pitchFamily="34" charset="0"/>
                <a:cs typeface="Tahoma" pitchFamily="34" charset="0"/>
              </a:rPr>
              <a:t> </a:t>
            </a:r>
            <a:r>
              <a:rPr lang="en-US" sz="2400" i="1" dirty="0" err="1">
                <a:latin typeface="Tahoma" pitchFamily="34" charset="0"/>
                <a:ea typeface="Tahoma" pitchFamily="34" charset="0"/>
                <a:cs typeface="Tahoma" pitchFamily="34" charset="0"/>
              </a:rPr>
              <a:t>đến</a:t>
            </a:r>
            <a:r>
              <a:rPr lang="en-US" sz="2400" i="1" dirty="0">
                <a:latin typeface="Tahoma" pitchFamily="34" charset="0"/>
                <a:ea typeface="Tahoma" pitchFamily="34" charset="0"/>
                <a:cs typeface="Tahoma" pitchFamily="34" charset="0"/>
              </a:rPr>
              <a:t> </a:t>
            </a:r>
            <a:r>
              <a:rPr lang="en-US" sz="2400" i="1" dirty="0" err="1">
                <a:latin typeface="Tahoma" pitchFamily="34" charset="0"/>
                <a:ea typeface="Tahoma" pitchFamily="34" charset="0"/>
                <a:cs typeface="Tahoma" pitchFamily="34" charset="0"/>
              </a:rPr>
              <a:t>thắng</a:t>
            </a:r>
            <a:r>
              <a:rPr lang="en-US" sz="2400" i="1" dirty="0">
                <a:latin typeface="Tahoma" pitchFamily="34" charset="0"/>
                <a:ea typeface="Tahoma" pitchFamily="34" charset="0"/>
                <a:cs typeface="Tahoma" pitchFamily="34" charset="0"/>
              </a:rPr>
              <a:t> </a:t>
            </a:r>
            <a:r>
              <a:rPr lang="en-US" sz="2400" i="1" dirty="0" err="1">
                <a:latin typeface="Tahoma" pitchFamily="34" charset="0"/>
                <a:ea typeface="Tahoma" pitchFamily="34" charset="0"/>
                <a:cs typeface="Tahoma" pitchFamily="34" charset="0"/>
              </a:rPr>
              <a:t>lợi</a:t>
            </a:r>
            <a:r>
              <a:rPr lang="en-US" sz="2400" i="1" dirty="0">
                <a:latin typeface="Tahoma" pitchFamily="34" charset="0"/>
                <a:ea typeface="Tahoma" pitchFamily="34" charset="0"/>
                <a:cs typeface="Tahoma" pitchFamily="34" charset="0"/>
              </a:rPr>
              <a:t> </a:t>
            </a:r>
            <a:r>
              <a:rPr lang="en-US" sz="2400" i="1" dirty="0" err="1">
                <a:latin typeface="Tahoma" pitchFamily="34" charset="0"/>
                <a:ea typeface="Tahoma" pitchFamily="34" charset="0"/>
                <a:cs typeface="Tahoma" pitchFamily="34" charset="0"/>
              </a:rPr>
              <a:t>vẻ</a:t>
            </a:r>
            <a:r>
              <a:rPr lang="en-US" sz="2400" i="1" dirty="0">
                <a:latin typeface="Tahoma" pitchFamily="34" charset="0"/>
                <a:ea typeface="Tahoma" pitchFamily="34" charset="0"/>
                <a:cs typeface="Tahoma" pitchFamily="34" charset="0"/>
              </a:rPr>
              <a:t> </a:t>
            </a:r>
            <a:r>
              <a:rPr lang="en-US" sz="2400" i="1" dirty="0" err="1">
                <a:latin typeface="Tahoma" pitchFamily="34" charset="0"/>
                <a:ea typeface="Tahoma" pitchFamily="34" charset="0"/>
                <a:cs typeface="Tahoma" pitchFamily="34" charset="0"/>
              </a:rPr>
              <a:t>vang</a:t>
            </a:r>
            <a:r>
              <a:rPr lang="en-US" sz="2400" i="1" dirty="0">
                <a:latin typeface="Tahoma" pitchFamily="34" charset="0"/>
                <a:ea typeface="Tahoma" pitchFamily="34" charset="0"/>
                <a:cs typeface="Tahoma" pitchFamily="34" charset="0"/>
              </a:rPr>
              <a:t> </a:t>
            </a:r>
            <a:r>
              <a:rPr lang="en-US" sz="2400" i="1" dirty="0" err="1">
                <a:latin typeface="Tahoma" pitchFamily="34" charset="0"/>
                <a:ea typeface="Tahoma" pitchFamily="34" charset="0"/>
                <a:cs typeface="Tahoma" pitchFamily="34" charset="0"/>
              </a:rPr>
              <a:t>của</a:t>
            </a:r>
            <a:r>
              <a:rPr lang="en-US" sz="2400" i="1" dirty="0">
                <a:latin typeface="Tahoma" pitchFamily="34" charset="0"/>
                <a:ea typeface="Tahoma" pitchFamily="34" charset="0"/>
                <a:cs typeface="Tahoma" pitchFamily="34" charset="0"/>
              </a:rPr>
              <a:t> </a:t>
            </a:r>
            <a:r>
              <a:rPr lang="en-US" sz="2400" i="1" dirty="0" err="1">
                <a:latin typeface="Tahoma" pitchFamily="34" charset="0"/>
                <a:ea typeface="Tahoma" pitchFamily="34" charset="0"/>
                <a:cs typeface="Tahoma" pitchFamily="34" charset="0"/>
              </a:rPr>
              <a:t>nghĩa</a:t>
            </a:r>
            <a:r>
              <a:rPr lang="en-US" sz="2400" i="1" dirty="0">
                <a:latin typeface="Tahoma" pitchFamily="34" charset="0"/>
                <a:ea typeface="Tahoma" pitchFamily="34" charset="0"/>
                <a:cs typeface="Tahoma" pitchFamily="34" charset="0"/>
              </a:rPr>
              <a:t> </a:t>
            </a:r>
            <a:r>
              <a:rPr lang="en-US" sz="2400" i="1" dirty="0" err="1">
                <a:latin typeface="Tahoma" pitchFamily="34" charset="0"/>
                <a:ea typeface="Tahoma" pitchFamily="34" charset="0"/>
                <a:cs typeface="Tahoma" pitchFamily="34" charset="0"/>
              </a:rPr>
              <a:t>quân</a:t>
            </a:r>
            <a:r>
              <a:rPr lang="en-US" sz="2400" i="1" dirty="0">
                <a:latin typeface="Tahoma" pitchFamily="34" charset="0"/>
                <a:ea typeface="Tahoma" pitchFamily="34" charset="0"/>
                <a:cs typeface="Tahoma" pitchFamily="34" charset="0"/>
              </a:rPr>
              <a:t> Lam </a:t>
            </a:r>
            <a:r>
              <a:rPr lang="en-US" sz="2400" i="1" dirty="0" err="1" smtClean="0">
                <a:latin typeface="Tahoma" pitchFamily="34" charset="0"/>
                <a:ea typeface="Tahoma" pitchFamily="34" charset="0"/>
                <a:cs typeface="Tahoma" pitchFamily="34" charset="0"/>
              </a:rPr>
              <a:t>Sơn</a:t>
            </a:r>
            <a:r>
              <a:rPr lang="en-US" sz="2400" i="1" dirty="0" smtClean="0">
                <a:latin typeface="Tahoma" pitchFamily="34" charset="0"/>
                <a:ea typeface="Tahoma" pitchFamily="34" charset="0"/>
                <a:cs typeface="Tahoma" pitchFamily="34" charset="0"/>
              </a:rPr>
              <a:t>.</a:t>
            </a:r>
          </a:p>
          <a:p>
            <a:pPr marL="342900" indent="-342900">
              <a:buFont typeface="Wingdings" pitchFamily="2" charset="2"/>
              <a:buChar char="q"/>
            </a:pPr>
            <a:r>
              <a:rPr lang="en-US" sz="2400" i="1" dirty="0" err="1" smtClean="0">
                <a:latin typeface="Tahoma" pitchFamily="34" charset="0"/>
                <a:ea typeface="Tahoma" pitchFamily="34" charset="0"/>
                <a:cs typeface="Tahoma" pitchFamily="34" charset="0"/>
              </a:rPr>
              <a:t>Kết</a:t>
            </a:r>
            <a:r>
              <a:rPr lang="en-US" sz="2400" i="1" dirty="0" smtClean="0">
                <a:latin typeface="Tahoma" pitchFamily="34" charset="0"/>
                <a:ea typeface="Tahoma" pitchFamily="34" charset="0"/>
                <a:cs typeface="Tahoma" pitchFamily="34" charset="0"/>
              </a:rPr>
              <a:t> </a:t>
            </a:r>
            <a:r>
              <a:rPr lang="en-US" sz="2400" i="1" dirty="0" err="1">
                <a:latin typeface="Tahoma" pitchFamily="34" charset="0"/>
                <a:ea typeface="Tahoma" pitchFamily="34" charset="0"/>
                <a:cs typeface="Tahoma" pitchFamily="34" charset="0"/>
              </a:rPr>
              <a:t>tinh</a:t>
            </a:r>
            <a:r>
              <a:rPr lang="en-US" sz="2400" i="1" dirty="0">
                <a:latin typeface="Tahoma" pitchFamily="34" charset="0"/>
                <a:ea typeface="Tahoma" pitchFamily="34" charset="0"/>
                <a:cs typeface="Tahoma" pitchFamily="34" charset="0"/>
              </a:rPr>
              <a:t> </a:t>
            </a:r>
            <a:r>
              <a:rPr lang="en-US" sz="2400" i="1" dirty="0" err="1">
                <a:latin typeface="Tahoma" pitchFamily="34" charset="0"/>
                <a:ea typeface="Tahoma" pitchFamily="34" charset="0"/>
                <a:cs typeface="Tahoma" pitchFamily="34" charset="0"/>
              </a:rPr>
              <a:t>của</a:t>
            </a:r>
            <a:r>
              <a:rPr lang="en-US" sz="2400" i="1" dirty="0">
                <a:latin typeface="Tahoma" pitchFamily="34" charset="0"/>
                <a:ea typeface="Tahoma" pitchFamily="34" charset="0"/>
                <a:cs typeface="Tahoma" pitchFamily="34" charset="0"/>
              </a:rPr>
              <a:t> </a:t>
            </a:r>
            <a:r>
              <a:rPr lang="en-US" sz="2400" i="1" dirty="0" err="1">
                <a:latin typeface="Tahoma" pitchFamily="34" charset="0"/>
                <a:ea typeface="Tahoma" pitchFamily="34" charset="0"/>
                <a:cs typeface="Tahoma" pitchFamily="34" charset="0"/>
              </a:rPr>
              <a:t>tình</a:t>
            </a:r>
            <a:r>
              <a:rPr lang="en-US" sz="2400" i="1" dirty="0">
                <a:latin typeface="Tahoma" pitchFamily="34" charset="0"/>
                <a:ea typeface="Tahoma" pitchFamily="34" charset="0"/>
                <a:cs typeface="Tahoma" pitchFamily="34" charset="0"/>
              </a:rPr>
              <a:t> </a:t>
            </a:r>
            <a:r>
              <a:rPr lang="en-US" sz="2400" i="1" dirty="0" err="1">
                <a:latin typeface="Tahoma" pitchFamily="34" charset="0"/>
                <a:ea typeface="Tahoma" pitchFamily="34" charset="0"/>
                <a:cs typeface="Tahoma" pitchFamily="34" charset="0"/>
              </a:rPr>
              <a:t>cảm</a:t>
            </a:r>
            <a:r>
              <a:rPr lang="en-US" sz="2400" i="1" dirty="0">
                <a:latin typeface="Tahoma" pitchFamily="34" charset="0"/>
                <a:ea typeface="Tahoma" pitchFamily="34" charset="0"/>
                <a:cs typeface="Tahoma" pitchFamily="34" charset="0"/>
              </a:rPr>
              <a:t> </a:t>
            </a:r>
            <a:r>
              <a:rPr lang="en-US" sz="2400" i="1" dirty="0" err="1">
                <a:latin typeface="Tahoma" pitchFamily="34" charset="0"/>
                <a:ea typeface="Tahoma" pitchFamily="34" charset="0"/>
                <a:cs typeface="Tahoma" pitchFamily="34" charset="0"/>
              </a:rPr>
              <a:t>yêu</a:t>
            </a:r>
            <a:r>
              <a:rPr lang="en-US" sz="2400" i="1" dirty="0">
                <a:latin typeface="Tahoma" pitchFamily="34" charset="0"/>
                <a:ea typeface="Tahoma" pitchFamily="34" charset="0"/>
                <a:cs typeface="Tahoma" pitchFamily="34" charset="0"/>
              </a:rPr>
              <a:t> </a:t>
            </a:r>
            <a:r>
              <a:rPr lang="en-US" sz="2400" i="1" dirty="0" err="1">
                <a:latin typeface="Tahoma" pitchFamily="34" charset="0"/>
                <a:ea typeface="Tahoma" pitchFamily="34" charset="0"/>
                <a:cs typeface="Tahoma" pitchFamily="34" charset="0"/>
              </a:rPr>
              <a:t>nước</a:t>
            </a:r>
            <a:r>
              <a:rPr lang="en-US" sz="2400" i="1" dirty="0">
                <a:latin typeface="Tahoma" pitchFamily="34" charset="0"/>
                <a:ea typeface="Tahoma" pitchFamily="34" charset="0"/>
                <a:cs typeface="Tahoma" pitchFamily="34" charset="0"/>
              </a:rPr>
              <a:t> </a:t>
            </a:r>
            <a:r>
              <a:rPr lang="en-US" sz="2400" i="1" dirty="0" err="1">
                <a:latin typeface="Tahoma" pitchFamily="34" charset="0"/>
                <a:ea typeface="Tahoma" pitchFamily="34" charset="0"/>
                <a:cs typeface="Tahoma" pitchFamily="34" charset="0"/>
              </a:rPr>
              <a:t>thương</a:t>
            </a:r>
            <a:r>
              <a:rPr lang="en-US" sz="2400" i="1" dirty="0">
                <a:latin typeface="Tahoma" pitchFamily="34" charset="0"/>
                <a:ea typeface="Tahoma" pitchFamily="34" charset="0"/>
                <a:cs typeface="Tahoma" pitchFamily="34" charset="0"/>
              </a:rPr>
              <a:t> </a:t>
            </a:r>
            <a:r>
              <a:rPr lang="en-US" sz="2400" i="1" dirty="0" err="1">
                <a:latin typeface="Tahoma" pitchFamily="34" charset="0"/>
                <a:ea typeface="Tahoma" pitchFamily="34" charset="0"/>
                <a:cs typeface="Tahoma" pitchFamily="34" charset="0"/>
              </a:rPr>
              <a:t>dân</a:t>
            </a:r>
            <a:r>
              <a:rPr lang="en-US" sz="2400" i="1" dirty="0">
                <a:latin typeface="Tahoma" pitchFamily="34" charset="0"/>
                <a:ea typeface="Tahoma" pitchFamily="34" charset="0"/>
                <a:cs typeface="Tahoma" pitchFamily="34" charset="0"/>
              </a:rPr>
              <a:t> </a:t>
            </a:r>
            <a:r>
              <a:rPr lang="en-US" sz="2400" i="1" dirty="0" err="1">
                <a:latin typeface="Tahoma" pitchFamily="34" charset="0"/>
                <a:ea typeface="Tahoma" pitchFamily="34" charset="0"/>
                <a:cs typeface="Tahoma" pitchFamily="34" charset="0"/>
              </a:rPr>
              <a:t>sâu</a:t>
            </a:r>
            <a:r>
              <a:rPr lang="en-US" sz="2400" i="1" dirty="0">
                <a:latin typeface="Tahoma" pitchFamily="34" charset="0"/>
                <a:ea typeface="Tahoma" pitchFamily="34" charset="0"/>
                <a:cs typeface="Tahoma" pitchFamily="34" charset="0"/>
              </a:rPr>
              <a:t> </a:t>
            </a:r>
            <a:r>
              <a:rPr lang="en-US" sz="2400" i="1" dirty="0" err="1">
                <a:latin typeface="Tahoma" pitchFamily="34" charset="0"/>
                <a:ea typeface="Tahoma" pitchFamily="34" charset="0"/>
                <a:cs typeface="Tahoma" pitchFamily="34" charset="0"/>
              </a:rPr>
              <a:t>sắc</a:t>
            </a:r>
            <a:r>
              <a:rPr lang="en-US" sz="2400" i="1" dirty="0">
                <a:latin typeface="Tahoma" pitchFamily="34" charset="0"/>
                <a:ea typeface="Tahoma" pitchFamily="34" charset="0"/>
                <a:cs typeface="Tahoma" pitchFamily="34" charset="0"/>
              </a:rPr>
              <a:t>, </a:t>
            </a:r>
            <a:r>
              <a:rPr lang="en-US" sz="2400" i="1" dirty="0" err="1">
                <a:latin typeface="Tahoma" pitchFamily="34" charset="0"/>
                <a:ea typeface="Tahoma" pitchFamily="34" charset="0"/>
                <a:cs typeface="Tahoma" pitchFamily="34" charset="0"/>
              </a:rPr>
              <a:t>của</a:t>
            </a:r>
            <a:r>
              <a:rPr lang="en-US" sz="2400" i="1" dirty="0">
                <a:latin typeface="Tahoma" pitchFamily="34" charset="0"/>
                <a:ea typeface="Tahoma" pitchFamily="34" charset="0"/>
                <a:cs typeface="Tahoma" pitchFamily="34" charset="0"/>
              </a:rPr>
              <a:t> </a:t>
            </a:r>
            <a:r>
              <a:rPr lang="en-US" sz="2400" i="1" dirty="0" err="1">
                <a:latin typeface="Tahoma" pitchFamily="34" charset="0"/>
                <a:ea typeface="Tahoma" pitchFamily="34" charset="0"/>
                <a:cs typeface="Tahoma" pitchFamily="34" charset="0"/>
              </a:rPr>
              <a:t>tư</a:t>
            </a:r>
            <a:r>
              <a:rPr lang="en-US" sz="2400" i="1" dirty="0">
                <a:latin typeface="Tahoma" pitchFamily="34" charset="0"/>
                <a:ea typeface="Tahoma" pitchFamily="34" charset="0"/>
                <a:cs typeface="Tahoma" pitchFamily="34" charset="0"/>
              </a:rPr>
              <a:t> </a:t>
            </a:r>
            <a:r>
              <a:rPr lang="en-US" sz="2400" i="1" dirty="0" err="1">
                <a:latin typeface="Tahoma" pitchFamily="34" charset="0"/>
                <a:ea typeface="Tahoma" pitchFamily="34" charset="0"/>
                <a:cs typeface="Tahoma" pitchFamily="34" charset="0"/>
              </a:rPr>
              <a:t>tưởng</a:t>
            </a:r>
            <a:r>
              <a:rPr lang="en-US" sz="2400" i="1" dirty="0">
                <a:latin typeface="Tahoma" pitchFamily="34" charset="0"/>
                <a:ea typeface="Tahoma" pitchFamily="34" charset="0"/>
                <a:cs typeface="Tahoma" pitchFamily="34" charset="0"/>
              </a:rPr>
              <a:t> </a:t>
            </a:r>
            <a:r>
              <a:rPr lang="en-US" sz="2400" i="1" dirty="0" err="1">
                <a:latin typeface="Tahoma" pitchFamily="34" charset="0"/>
                <a:ea typeface="Tahoma" pitchFamily="34" charset="0"/>
                <a:cs typeface="Tahoma" pitchFamily="34" charset="0"/>
              </a:rPr>
              <a:t>chí</a:t>
            </a:r>
            <a:r>
              <a:rPr lang="en-US" sz="2400" i="1" dirty="0">
                <a:latin typeface="Tahoma" pitchFamily="34" charset="0"/>
                <a:ea typeface="Tahoma" pitchFamily="34" charset="0"/>
                <a:cs typeface="Tahoma" pitchFamily="34" charset="0"/>
              </a:rPr>
              <a:t> </a:t>
            </a:r>
            <a:r>
              <a:rPr lang="en-US" sz="2400" i="1" dirty="0" err="1">
                <a:latin typeface="Tahoma" pitchFamily="34" charset="0"/>
                <a:ea typeface="Tahoma" pitchFamily="34" charset="0"/>
                <a:cs typeface="Tahoma" pitchFamily="34" charset="0"/>
              </a:rPr>
              <a:t>nhân</a:t>
            </a:r>
            <a:r>
              <a:rPr lang="en-US" sz="2400" i="1" dirty="0">
                <a:latin typeface="Tahoma" pitchFamily="34" charset="0"/>
                <a:ea typeface="Tahoma" pitchFamily="34" charset="0"/>
                <a:cs typeface="Tahoma" pitchFamily="34" charset="0"/>
              </a:rPr>
              <a:t> </a:t>
            </a:r>
            <a:r>
              <a:rPr lang="en-US" sz="2400" i="1" dirty="0" err="1">
                <a:latin typeface="Tahoma" pitchFamily="34" charset="0"/>
                <a:ea typeface="Tahoma" pitchFamily="34" charset="0"/>
                <a:cs typeface="Tahoma" pitchFamily="34" charset="0"/>
              </a:rPr>
              <a:t>đại</a:t>
            </a:r>
            <a:r>
              <a:rPr lang="en-US" sz="2400" i="1" dirty="0">
                <a:latin typeface="Tahoma" pitchFamily="34" charset="0"/>
                <a:ea typeface="Tahoma" pitchFamily="34" charset="0"/>
                <a:cs typeface="Tahoma" pitchFamily="34" charset="0"/>
              </a:rPr>
              <a:t> </a:t>
            </a:r>
            <a:r>
              <a:rPr lang="en-US" sz="2400" i="1" dirty="0" err="1">
                <a:latin typeface="Tahoma" pitchFamily="34" charset="0"/>
                <a:ea typeface="Tahoma" pitchFamily="34" charset="0"/>
                <a:cs typeface="Tahoma" pitchFamily="34" charset="0"/>
              </a:rPr>
              <a:t>nghĩa</a:t>
            </a:r>
            <a:r>
              <a:rPr lang="en-US" sz="2400" i="1" dirty="0">
                <a:latin typeface="Tahoma" pitchFamily="34" charset="0"/>
                <a:ea typeface="Tahoma" pitchFamily="34" charset="0"/>
                <a:cs typeface="Tahoma" pitchFamily="34" charset="0"/>
              </a:rPr>
              <a:t>, </a:t>
            </a:r>
            <a:r>
              <a:rPr lang="en-US" sz="2400" i="1" dirty="0" err="1">
                <a:latin typeface="Tahoma" pitchFamily="34" charset="0"/>
                <a:ea typeface="Tahoma" pitchFamily="34" charset="0"/>
                <a:cs typeface="Tahoma" pitchFamily="34" charset="0"/>
              </a:rPr>
              <a:t>một</a:t>
            </a:r>
            <a:r>
              <a:rPr lang="en-US" sz="2400" i="1" dirty="0">
                <a:latin typeface="Tahoma" pitchFamily="34" charset="0"/>
                <a:ea typeface="Tahoma" pitchFamily="34" charset="0"/>
                <a:cs typeface="Tahoma" pitchFamily="34" charset="0"/>
              </a:rPr>
              <a:t> </a:t>
            </a:r>
            <a:r>
              <a:rPr lang="en-US" sz="2400" i="1" dirty="0" err="1">
                <a:latin typeface="Tahoma" pitchFamily="34" charset="0"/>
                <a:ea typeface="Tahoma" pitchFamily="34" charset="0"/>
                <a:cs typeface="Tahoma" pitchFamily="34" charset="0"/>
              </a:rPr>
              <a:t>giá</a:t>
            </a:r>
            <a:r>
              <a:rPr lang="en-US" sz="2400" i="1" dirty="0">
                <a:latin typeface="Tahoma" pitchFamily="34" charset="0"/>
                <a:ea typeface="Tahoma" pitchFamily="34" charset="0"/>
                <a:cs typeface="Tahoma" pitchFamily="34" charset="0"/>
              </a:rPr>
              <a:t> </a:t>
            </a:r>
            <a:r>
              <a:rPr lang="en-US" sz="2400" i="1" dirty="0" err="1">
                <a:latin typeface="Tahoma" pitchFamily="34" charset="0"/>
                <a:ea typeface="Tahoma" pitchFamily="34" charset="0"/>
                <a:cs typeface="Tahoma" pitchFamily="34" charset="0"/>
              </a:rPr>
              <a:t>trị</a:t>
            </a:r>
            <a:r>
              <a:rPr lang="en-US" sz="2400" i="1" dirty="0">
                <a:latin typeface="Tahoma" pitchFamily="34" charset="0"/>
                <a:ea typeface="Tahoma" pitchFamily="34" charset="0"/>
                <a:cs typeface="Tahoma" pitchFamily="34" charset="0"/>
              </a:rPr>
              <a:t> </a:t>
            </a:r>
            <a:r>
              <a:rPr lang="en-US" sz="2400" i="1" dirty="0" err="1">
                <a:latin typeface="Tahoma" pitchFamily="34" charset="0"/>
                <a:ea typeface="Tahoma" pitchFamily="34" charset="0"/>
                <a:cs typeface="Tahoma" pitchFamily="34" charset="0"/>
              </a:rPr>
              <a:t>tinh</a:t>
            </a:r>
            <a:r>
              <a:rPr lang="en-US" sz="2400" i="1" dirty="0">
                <a:latin typeface="Tahoma" pitchFamily="34" charset="0"/>
                <a:ea typeface="Tahoma" pitchFamily="34" charset="0"/>
                <a:cs typeface="Tahoma" pitchFamily="34" charset="0"/>
              </a:rPr>
              <a:t> </a:t>
            </a:r>
            <a:r>
              <a:rPr lang="en-US" sz="2400" i="1" dirty="0" err="1">
                <a:latin typeface="Tahoma" pitchFamily="34" charset="0"/>
                <a:ea typeface="Tahoma" pitchFamily="34" charset="0"/>
                <a:cs typeface="Tahoma" pitchFamily="34" charset="0"/>
              </a:rPr>
              <a:t>thần</a:t>
            </a:r>
            <a:r>
              <a:rPr lang="en-US" sz="2400" i="1" dirty="0">
                <a:latin typeface="Tahoma" pitchFamily="34" charset="0"/>
                <a:ea typeface="Tahoma" pitchFamily="34" charset="0"/>
                <a:cs typeface="Tahoma" pitchFamily="34" charset="0"/>
              </a:rPr>
              <a:t> </a:t>
            </a:r>
            <a:r>
              <a:rPr lang="en-US" sz="2400" i="1" dirty="0" err="1">
                <a:latin typeface="Tahoma" pitchFamily="34" charset="0"/>
                <a:ea typeface="Tahoma" pitchFamily="34" charset="0"/>
                <a:cs typeface="Tahoma" pitchFamily="34" charset="0"/>
              </a:rPr>
              <a:t>cao</a:t>
            </a:r>
            <a:r>
              <a:rPr lang="en-US" sz="2400" i="1" dirty="0">
                <a:latin typeface="Tahoma" pitchFamily="34" charset="0"/>
                <a:ea typeface="Tahoma" pitchFamily="34" charset="0"/>
                <a:cs typeface="Tahoma" pitchFamily="34" charset="0"/>
              </a:rPr>
              <a:t> </a:t>
            </a:r>
            <a:r>
              <a:rPr lang="en-US" sz="2400" i="1" dirty="0" err="1">
                <a:latin typeface="Tahoma" pitchFamily="34" charset="0"/>
                <a:ea typeface="Tahoma" pitchFamily="34" charset="0"/>
                <a:cs typeface="Tahoma" pitchFamily="34" charset="0"/>
              </a:rPr>
              <a:t>đẹp</a:t>
            </a:r>
            <a:r>
              <a:rPr lang="en-US" sz="2400" i="1" dirty="0">
                <a:latin typeface="Tahoma" pitchFamily="34" charset="0"/>
                <a:ea typeface="Tahoma" pitchFamily="34" charset="0"/>
                <a:cs typeface="Tahoma" pitchFamily="34" charset="0"/>
              </a:rPr>
              <a:t> </a:t>
            </a:r>
            <a:r>
              <a:rPr lang="en-US" sz="2400" i="1" dirty="0" err="1">
                <a:latin typeface="Tahoma" pitchFamily="34" charset="0"/>
                <a:ea typeface="Tahoma" pitchFamily="34" charset="0"/>
                <a:cs typeface="Tahoma" pitchFamily="34" charset="0"/>
              </a:rPr>
              <a:t>của</a:t>
            </a:r>
            <a:r>
              <a:rPr lang="en-US" sz="2400" i="1" dirty="0">
                <a:latin typeface="Tahoma" pitchFamily="34" charset="0"/>
                <a:ea typeface="Tahoma" pitchFamily="34" charset="0"/>
                <a:cs typeface="Tahoma" pitchFamily="34" charset="0"/>
              </a:rPr>
              <a:t> </a:t>
            </a:r>
            <a:r>
              <a:rPr lang="en-US" sz="2400" i="1" dirty="0" err="1">
                <a:latin typeface="Tahoma" pitchFamily="34" charset="0"/>
                <a:ea typeface="Tahoma" pitchFamily="34" charset="0"/>
                <a:cs typeface="Tahoma" pitchFamily="34" charset="0"/>
              </a:rPr>
              <a:t>dân</a:t>
            </a:r>
            <a:r>
              <a:rPr lang="en-US" sz="2400" i="1" dirty="0">
                <a:latin typeface="Tahoma" pitchFamily="34" charset="0"/>
                <a:ea typeface="Tahoma" pitchFamily="34" charset="0"/>
                <a:cs typeface="Tahoma" pitchFamily="34" charset="0"/>
              </a:rPr>
              <a:t> </a:t>
            </a:r>
            <a:r>
              <a:rPr lang="en-US" sz="2400" i="1" dirty="0" err="1">
                <a:latin typeface="Tahoma" pitchFamily="34" charset="0"/>
                <a:ea typeface="Tahoma" pitchFamily="34" charset="0"/>
                <a:cs typeface="Tahoma" pitchFamily="34" charset="0"/>
              </a:rPr>
              <a:t>tộc</a:t>
            </a:r>
            <a:r>
              <a:rPr lang="en-US" sz="2400" i="1" dirty="0">
                <a:latin typeface="Tahoma" pitchFamily="34" charset="0"/>
                <a:ea typeface="Tahoma" pitchFamily="34" charset="0"/>
                <a:cs typeface="Tahoma" pitchFamily="34" charset="0"/>
              </a:rPr>
              <a:t>, </a:t>
            </a:r>
            <a:r>
              <a:rPr lang="en-US" sz="2400" i="1" dirty="0" err="1" smtClean="0">
                <a:latin typeface="Tahoma" pitchFamily="34" charset="0"/>
                <a:ea typeface="Tahoma" pitchFamily="34" charset="0"/>
                <a:cs typeface="Tahoma" pitchFamily="34" charset="0"/>
              </a:rPr>
              <a:t>là</a:t>
            </a:r>
            <a:r>
              <a:rPr lang="en-US" sz="2400" i="1" dirty="0" smtClean="0">
                <a:latin typeface="Tahoma" pitchFamily="34" charset="0"/>
                <a:ea typeface="Tahoma" pitchFamily="34" charset="0"/>
                <a:cs typeface="Tahoma" pitchFamily="34" charset="0"/>
              </a:rPr>
              <a:t> </a:t>
            </a:r>
            <a:r>
              <a:rPr lang="en-US" sz="2400" i="1" dirty="0" err="1">
                <a:latin typeface="Tahoma" pitchFamily="34" charset="0"/>
                <a:ea typeface="Tahoma" pitchFamily="34" charset="0"/>
                <a:cs typeface="Tahoma" pitchFamily="34" charset="0"/>
              </a:rPr>
              <a:t>đỉnh</a:t>
            </a:r>
            <a:r>
              <a:rPr lang="en-US" sz="2400" i="1" dirty="0">
                <a:latin typeface="Tahoma" pitchFamily="34" charset="0"/>
                <a:ea typeface="Tahoma" pitchFamily="34" charset="0"/>
                <a:cs typeface="Tahoma" pitchFamily="34" charset="0"/>
              </a:rPr>
              <a:t> </a:t>
            </a:r>
            <a:r>
              <a:rPr lang="en-US" sz="2400" i="1" dirty="0" err="1">
                <a:latin typeface="Tahoma" pitchFamily="34" charset="0"/>
                <a:ea typeface="Tahoma" pitchFamily="34" charset="0"/>
                <a:cs typeface="Tahoma" pitchFamily="34" charset="0"/>
              </a:rPr>
              <a:t>cao</a:t>
            </a:r>
            <a:r>
              <a:rPr lang="en-US" sz="2400" i="1" dirty="0">
                <a:latin typeface="Tahoma" pitchFamily="34" charset="0"/>
                <a:ea typeface="Tahoma" pitchFamily="34" charset="0"/>
                <a:cs typeface="Tahoma" pitchFamily="34" charset="0"/>
              </a:rPr>
              <a:t> </a:t>
            </a:r>
            <a:r>
              <a:rPr lang="en-US" sz="2400" i="1" dirty="0" err="1">
                <a:latin typeface="Tahoma" pitchFamily="34" charset="0"/>
                <a:ea typeface="Tahoma" pitchFamily="34" charset="0"/>
                <a:cs typeface="Tahoma" pitchFamily="34" charset="0"/>
              </a:rPr>
              <a:t>của</a:t>
            </a:r>
            <a:r>
              <a:rPr lang="en-US" sz="2400" i="1" dirty="0">
                <a:latin typeface="Tahoma" pitchFamily="34" charset="0"/>
                <a:ea typeface="Tahoma" pitchFamily="34" charset="0"/>
                <a:cs typeface="Tahoma" pitchFamily="34" charset="0"/>
              </a:rPr>
              <a:t> </a:t>
            </a:r>
            <a:r>
              <a:rPr lang="en-US" sz="2400" i="1" dirty="0" err="1">
                <a:latin typeface="Tahoma" pitchFamily="34" charset="0"/>
                <a:ea typeface="Tahoma" pitchFamily="34" charset="0"/>
                <a:cs typeface="Tahoma" pitchFamily="34" charset="0"/>
              </a:rPr>
              <a:t>nghệ</a:t>
            </a:r>
            <a:r>
              <a:rPr lang="en-US" sz="2400" i="1" dirty="0">
                <a:latin typeface="Tahoma" pitchFamily="34" charset="0"/>
                <a:ea typeface="Tahoma" pitchFamily="34" charset="0"/>
                <a:cs typeface="Tahoma" pitchFamily="34" charset="0"/>
              </a:rPr>
              <a:t> </a:t>
            </a:r>
            <a:r>
              <a:rPr lang="en-US" sz="2400" i="1" dirty="0" err="1">
                <a:latin typeface="Tahoma" pitchFamily="34" charset="0"/>
                <a:ea typeface="Tahoma" pitchFamily="34" charset="0"/>
                <a:cs typeface="Tahoma" pitchFamily="34" charset="0"/>
              </a:rPr>
              <a:t>thuật</a:t>
            </a:r>
            <a:r>
              <a:rPr lang="en-US" sz="2400" i="1" dirty="0">
                <a:latin typeface="Tahoma" pitchFamily="34" charset="0"/>
                <a:ea typeface="Tahoma" pitchFamily="34" charset="0"/>
                <a:cs typeface="Tahoma" pitchFamily="34" charset="0"/>
              </a:rPr>
              <a:t> </a:t>
            </a:r>
            <a:r>
              <a:rPr lang="en-US" sz="2400" i="1" dirty="0" err="1">
                <a:latin typeface="Tahoma" pitchFamily="34" charset="0"/>
                <a:ea typeface="Tahoma" pitchFamily="34" charset="0"/>
                <a:cs typeface="Tahoma" pitchFamily="34" charset="0"/>
              </a:rPr>
              <a:t>viết</a:t>
            </a:r>
            <a:r>
              <a:rPr lang="en-US" sz="2400" i="1" dirty="0">
                <a:latin typeface="Tahoma" pitchFamily="34" charset="0"/>
                <a:ea typeface="Tahoma" pitchFamily="34" charset="0"/>
                <a:cs typeface="Tahoma" pitchFamily="34" charset="0"/>
              </a:rPr>
              <a:t> </a:t>
            </a:r>
            <a:r>
              <a:rPr lang="en-US" sz="2400" i="1" dirty="0" err="1">
                <a:latin typeface="Tahoma" pitchFamily="34" charset="0"/>
                <a:ea typeface="Tahoma" pitchFamily="34" charset="0"/>
                <a:cs typeface="Tahoma" pitchFamily="34" charset="0"/>
              </a:rPr>
              <a:t>văn</a:t>
            </a:r>
            <a:r>
              <a:rPr lang="en-US" sz="2400" i="1" dirty="0">
                <a:latin typeface="Tahoma" pitchFamily="34" charset="0"/>
                <a:ea typeface="Tahoma" pitchFamily="34" charset="0"/>
                <a:cs typeface="Tahoma" pitchFamily="34" charset="0"/>
              </a:rPr>
              <a:t> </a:t>
            </a:r>
            <a:r>
              <a:rPr lang="en-US" sz="2400" i="1" dirty="0" err="1">
                <a:latin typeface="Tahoma" pitchFamily="34" charset="0"/>
                <a:ea typeface="Tahoma" pitchFamily="34" charset="0"/>
                <a:cs typeface="Tahoma" pitchFamily="34" charset="0"/>
              </a:rPr>
              <a:t>chính</a:t>
            </a:r>
            <a:r>
              <a:rPr lang="en-US" sz="2400" i="1" dirty="0">
                <a:latin typeface="Tahoma" pitchFamily="34" charset="0"/>
                <a:ea typeface="Tahoma" pitchFamily="34" charset="0"/>
                <a:cs typeface="Tahoma" pitchFamily="34" charset="0"/>
              </a:rPr>
              <a:t> </a:t>
            </a:r>
            <a:r>
              <a:rPr lang="en-US" sz="2400" i="1" dirty="0" err="1">
                <a:latin typeface="Tahoma" pitchFamily="34" charset="0"/>
                <a:ea typeface="Tahoma" pitchFamily="34" charset="0"/>
                <a:cs typeface="Tahoma" pitchFamily="34" charset="0"/>
              </a:rPr>
              <a:t>luận</a:t>
            </a:r>
            <a:r>
              <a:rPr lang="en-US" sz="2400" i="1" dirty="0">
                <a:latin typeface="Tahoma" pitchFamily="34" charset="0"/>
                <a:ea typeface="Tahoma" pitchFamily="34" charset="0"/>
                <a:cs typeface="Tahoma" pitchFamily="34" charset="0"/>
              </a:rPr>
              <a:t> </a:t>
            </a:r>
            <a:r>
              <a:rPr lang="en-US" sz="2400" i="1" dirty="0" err="1">
                <a:latin typeface="Tahoma" pitchFamily="34" charset="0"/>
                <a:ea typeface="Tahoma" pitchFamily="34" charset="0"/>
                <a:cs typeface="Tahoma" pitchFamily="34" charset="0"/>
              </a:rPr>
              <a:t>có</a:t>
            </a:r>
            <a:r>
              <a:rPr lang="en-US" sz="2400" i="1" dirty="0">
                <a:latin typeface="Tahoma" pitchFamily="34" charset="0"/>
                <a:ea typeface="Tahoma" pitchFamily="34" charset="0"/>
                <a:cs typeface="Tahoma" pitchFamily="34" charset="0"/>
              </a:rPr>
              <a:t> </a:t>
            </a:r>
            <a:r>
              <a:rPr lang="en-US" sz="2400" i="1" dirty="0" err="1">
                <a:latin typeface="Tahoma" pitchFamily="34" charset="0"/>
                <a:ea typeface="Tahoma" pitchFamily="34" charset="0"/>
                <a:cs typeface="Tahoma" pitchFamily="34" charset="0"/>
              </a:rPr>
              <a:t>tác</a:t>
            </a:r>
            <a:r>
              <a:rPr lang="en-US" sz="2400" i="1" dirty="0">
                <a:latin typeface="Tahoma" pitchFamily="34" charset="0"/>
                <a:ea typeface="Tahoma" pitchFamily="34" charset="0"/>
                <a:cs typeface="Tahoma" pitchFamily="34" charset="0"/>
              </a:rPr>
              <a:t> </a:t>
            </a:r>
            <a:r>
              <a:rPr lang="en-US" sz="2400" i="1" dirty="0" err="1">
                <a:latin typeface="Tahoma" pitchFamily="34" charset="0"/>
                <a:ea typeface="Tahoma" pitchFamily="34" charset="0"/>
                <a:cs typeface="Tahoma" pitchFamily="34" charset="0"/>
              </a:rPr>
              <a:t>dụng</a:t>
            </a:r>
            <a:r>
              <a:rPr lang="en-US" sz="2400" i="1" dirty="0">
                <a:latin typeface="Tahoma" pitchFamily="34" charset="0"/>
                <a:ea typeface="Tahoma" pitchFamily="34" charset="0"/>
                <a:cs typeface="Tahoma" pitchFamily="34" charset="0"/>
              </a:rPr>
              <a:t> lay </a:t>
            </a:r>
            <a:r>
              <a:rPr lang="en-US" sz="2400" i="1" dirty="0" err="1">
                <a:latin typeface="Tahoma" pitchFamily="34" charset="0"/>
                <a:ea typeface="Tahoma" pitchFamily="34" charset="0"/>
                <a:cs typeface="Tahoma" pitchFamily="34" charset="0"/>
              </a:rPr>
              <a:t>động</a:t>
            </a:r>
            <a:r>
              <a:rPr lang="en-US" sz="2400" i="1" dirty="0">
                <a:latin typeface="Tahoma" pitchFamily="34" charset="0"/>
                <a:ea typeface="Tahoma" pitchFamily="34" charset="0"/>
                <a:cs typeface="Tahoma" pitchFamily="34" charset="0"/>
              </a:rPr>
              <a:t> </a:t>
            </a:r>
            <a:r>
              <a:rPr lang="en-US" sz="2400" i="1" dirty="0" err="1">
                <a:latin typeface="Tahoma" pitchFamily="34" charset="0"/>
                <a:ea typeface="Tahoma" pitchFamily="34" charset="0"/>
                <a:cs typeface="Tahoma" pitchFamily="34" charset="0"/>
              </a:rPr>
              <a:t>người</a:t>
            </a:r>
            <a:r>
              <a:rPr lang="en-US" sz="2400" i="1" dirty="0">
                <a:latin typeface="Tahoma" pitchFamily="34" charset="0"/>
                <a:ea typeface="Tahoma" pitchFamily="34" charset="0"/>
                <a:cs typeface="Tahoma" pitchFamily="34" charset="0"/>
              </a:rPr>
              <a:t> </a:t>
            </a:r>
            <a:r>
              <a:rPr lang="en-US" sz="2400" i="1" dirty="0" err="1">
                <a:latin typeface="Tahoma" pitchFamily="34" charset="0"/>
                <a:ea typeface="Tahoma" pitchFamily="34" charset="0"/>
                <a:cs typeface="Tahoma" pitchFamily="34" charset="0"/>
              </a:rPr>
              <a:t>một</a:t>
            </a:r>
            <a:r>
              <a:rPr lang="en-US" sz="2400" i="1" dirty="0">
                <a:latin typeface="Tahoma" pitchFamily="34" charset="0"/>
                <a:ea typeface="Tahoma" pitchFamily="34" charset="0"/>
                <a:cs typeface="Tahoma" pitchFamily="34" charset="0"/>
              </a:rPr>
              <a:t> </a:t>
            </a:r>
            <a:r>
              <a:rPr lang="en-US" sz="2400" i="1" dirty="0" err="1">
                <a:latin typeface="Tahoma" pitchFamily="34" charset="0"/>
                <a:ea typeface="Tahoma" pitchFamily="34" charset="0"/>
                <a:cs typeface="Tahoma" pitchFamily="34" charset="0"/>
              </a:rPr>
              <a:t>cách</a:t>
            </a:r>
            <a:r>
              <a:rPr lang="en-US" sz="2400" i="1" dirty="0">
                <a:latin typeface="Tahoma" pitchFamily="34" charset="0"/>
                <a:ea typeface="Tahoma" pitchFamily="34" charset="0"/>
                <a:cs typeface="Tahoma" pitchFamily="34" charset="0"/>
              </a:rPr>
              <a:t> </a:t>
            </a:r>
            <a:r>
              <a:rPr lang="en-US" sz="2400" i="1" dirty="0" err="1">
                <a:latin typeface="Tahoma" pitchFamily="34" charset="0"/>
                <a:ea typeface="Tahoma" pitchFamily="34" charset="0"/>
                <a:cs typeface="Tahoma" pitchFamily="34" charset="0"/>
              </a:rPr>
              <a:t>sâu</a:t>
            </a:r>
            <a:r>
              <a:rPr lang="en-US" sz="2400" i="1" dirty="0">
                <a:latin typeface="Tahoma" pitchFamily="34" charset="0"/>
                <a:ea typeface="Tahoma" pitchFamily="34" charset="0"/>
                <a:cs typeface="Tahoma" pitchFamily="34" charset="0"/>
              </a:rPr>
              <a:t> </a:t>
            </a:r>
            <a:r>
              <a:rPr lang="en-US" sz="2400" i="1" dirty="0" err="1" smtClean="0">
                <a:latin typeface="Tahoma" pitchFamily="34" charset="0"/>
                <a:ea typeface="Tahoma" pitchFamily="34" charset="0"/>
                <a:cs typeface="Tahoma" pitchFamily="34" charset="0"/>
              </a:rPr>
              <a:t>sắc</a:t>
            </a:r>
            <a:r>
              <a:rPr lang="en-US" sz="2400" i="1" dirty="0" smtClean="0">
                <a:latin typeface="Tahoma" pitchFamily="34" charset="0"/>
                <a:ea typeface="Tahoma" pitchFamily="34" charset="0"/>
                <a:cs typeface="Tahoma" pitchFamily="34" charset="0"/>
              </a:rPr>
              <a:t>.</a:t>
            </a:r>
          </a:p>
          <a:p>
            <a:pPr marL="342900" indent="-342900">
              <a:buFont typeface="Wingdings" pitchFamily="2" charset="2"/>
              <a:buChar char="q"/>
            </a:pPr>
            <a:r>
              <a:rPr lang="en-US" sz="2400" i="1" dirty="0" err="1" smtClean="0">
                <a:latin typeface="Tahoma" pitchFamily="34" charset="0"/>
                <a:ea typeface="Tahoma" pitchFamily="34" charset="0"/>
                <a:cs typeface="Tahoma" pitchFamily="34" charset="0"/>
              </a:rPr>
              <a:t>Thể</a:t>
            </a:r>
            <a:r>
              <a:rPr lang="en-US" sz="2400" i="1" dirty="0" smtClean="0">
                <a:latin typeface="Tahoma" pitchFamily="34" charset="0"/>
                <a:ea typeface="Tahoma" pitchFamily="34" charset="0"/>
                <a:cs typeface="Tahoma" pitchFamily="34" charset="0"/>
              </a:rPr>
              <a:t> </a:t>
            </a:r>
            <a:r>
              <a:rPr lang="en-US" sz="2400" i="1" dirty="0" err="1">
                <a:latin typeface="Tahoma" pitchFamily="34" charset="0"/>
                <a:ea typeface="Tahoma" pitchFamily="34" charset="0"/>
                <a:cs typeface="Tahoma" pitchFamily="34" charset="0"/>
              </a:rPr>
              <a:t>hiện</a:t>
            </a:r>
            <a:r>
              <a:rPr lang="en-US" sz="2400" i="1" dirty="0">
                <a:latin typeface="Tahoma" pitchFamily="34" charset="0"/>
                <a:ea typeface="Tahoma" pitchFamily="34" charset="0"/>
                <a:cs typeface="Tahoma" pitchFamily="34" charset="0"/>
              </a:rPr>
              <a:t> </a:t>
            </a:r>
            <a:r>
              <a:rPr lang="en-US" sz="2400" i="1" dirty="0" err="1">
                <a:latin typeface="Tahoma" pitchFamily="34" charset="0"/>
                <a:ea typeface="Tahoma" pitchFamily="34" charset="0"/>
                <a:cs typeface="Tahoma" pitchFamily="34" charset="0"/>
              </a:rPr>
              <a:t>tâm</a:t>
            </a:r>
            <a:r>
              <a:rPr lang="en-US" sz="2400" i="1" dirty="0">
                <a:latin typeface="Tahoma" pitchFamily="34" charset="0"/>
                <a:ea typeface="Tahoma" pitchFamily="34" charset="0"/>
                <a:cs typeface="Tahoma" pitchFamily="34" charset="0"/>
              </a:rPr>
              <a:t> </a:t>
            </a:r>
            <a:r>
              <a:rPr lang="en-US" sz="2400" i="1" dirty="0" err="1">
                <a:latin typeface="Tahoma" pitchFamily="34" charset="0"/>
                <a:ea typeface="Tahoma" pitchFamily="34" charset="0"/>
                <a:cs typeface="Tahoma" pitchFamily="34" charset="0"/>
              </a:rPr>
              <a:t>huyết</a:t>
            </a:r>
            <a:r>
              <a:rPr lang="en-US" sz="2400" i="1" dirty="0">
                <a:latin typeface="Tahoma" pitchFamily="34" charset="0"/>
                <a:ea typeface="Tahoma" pitchFamily="34" charset="0"/>
                <a:cs typeface="Tahoma" pitchFamily="34" charset="0"/>
              </a:rPr>
              <a:t> </a:t>
            </a:r>
            <a:r>
              <a:rPr lang="en-US" sz="2400" i="1" dirty="0" err="1">
                <a:latin typeface="Tahoma" pitchFamily="34" charset="0"/>
                <a:ea typeface="Tahoma" pitchFamily="34" charset="0"/>
                <a:cs typeface="Tahoma" pitchFamily="34" charset="0"/>
              </a:rPr>
              <a:t>và</a:t>
            </a:r>
            <a:r>
              <a:rPr lang="en-US" sz="2400" i="1" dirty="0">
                <a:latin typeface="Tahoma" pitchFamily="34" charset="0"/>
                <a:ea typeface="Tahoma" pitchFamily="34" charset="0"/>
                <a:cs typeface="Tahoma" pitchFamily="34" charset="0"/>
              </a:rPr>
              <a:t> </a:t>
            </a:r>
            <a:r>
              <a:rPr lang="en-US" sz="2400" i="1" dirty="0" err="1">
                <a:latin typeface="Tahoma" pitchFamily="34" charset="0"/>
                <a:ea typeface="Tahoma" pitchFamily="34" charset="0"/>
                <a:cs typeface="Tahoma" pitchFamily="34" charset="0"/>
              </a:rPr>
              <a:t>bút</a:t>
            </a:r>
            <a:r>
              <a:rPr lang="en-US" sz="2400" i="1" dirty="0">
                <a:latin typeface="Tahoma" pitchFamily="34" charset="0"/>
                <a:ea typeface="Tahoma" pitchFamily="34" charset="0"/>
                <a:cs typeface="Tahoma" pitchFamily="34" charset="0"/>
              </a:rPr>
              <a:t> </a:t>
            </a:r>
            <a:r>
              <a:rPr lang="en-US" sz="2400" i="1" dirty="0" err="1">
                <a:latin typeface="Tahoma" pitchFamily="34" charset="0"/>
                <a:ea typeface="Tahoma" pitchFamily="34" charset="0"/>
                <a:cs typeface="Tahoma" pitchFamily="34" charset="0"/>
              </a:rPr>
              <a:t>lực</a:t>
            </a:r>
            <a:r>
              <a:rPr lang="en-US" sz="2400" i="1" dirty="0">
                <a:latin typeface="Tahoma" pitchFamily="34" charset="0"/>
                <a:ea typeface="Tahoma" pitchFamily="34" charset="0"/>
                <a:cs typeface="Tahoma" pitchFamily="34" charset="0"/>
              </a:rPr>
              <a:t> </a:t>
            </a:r>
            <a:r>
              <a:rPr lang="en-US" sz="2400" i="1" dirty="0" err="1">
                <a:latin typeface="Tahoma" pitchFamily="34" charset="0"/>
                <a:ea typeface="Tahoma" pitchFamily="34" charset="0"/>
                <a:cs typeface="Tahoma" pitchFamily="34" charset="0"/>
              </a:rPr>
              <a:t>của</a:t>
            </a:r>
            <a:r>
              <a:rPr lang="en-US" sz="2400" i="1" dirty="0">
                <a:latin typeface="Tahoma" pitchFamily="34" charset="0"/>
                <a:ea typeface="Tahoma" pitchFamily="34" charset="0"/>
                <a:cs typeface="Tahoma" pitchFamily="34" charset="0"/>
              </a:rPr>
              <a:t> </a:t>
            </a:r>
            <a:r>
              <a:rPr lang="en-US" sz="2400" i="1" dirty="0" err="1">
                <a:latin typeface="Tahoma" pitchFamily="34" charset="0"/>
                <a:ea typeface="Tahoma" pitchFamily="34" charset="0"/>
                <a:cs typeface="Tahoma" pitchFamily="34" charset="0"/>
              </a:rPr>
              <a:t>một</a:t>
            </a:r>
            <a:r>
              <a:rPr lang="en-US" sz="2400" i="1" dirty="0">
                <a:latin typeface="Tahoma" pitchFamily="34" charset="0"/>
                <a:ea typeface="Tahoma" pitchFamily="34" charset="0"/>
                <a:cs typeface="Tahoma" pitchFamily="34" charset="0"/>
              </a:rPr>
              <a:t> </a:t>
            </a:r>
            <a:r>
              <a:rPr lang="en-US" sz="2400" i="1" dirty="0" err="1">
                <a:latin typeface="Tahoma" pitchFamily="34" charset="0"/>
                <a:ea typeface="Tahoma" pitchFamily="34" charset="0"/>
                <a:cs typeface="Tahoma" pitchFamily="34" charset="0"/>
              </a:rPr>
              <a:t>người</a:t>
            </a:r>
            <a:r>
              <a:rPr lang="en-US" sz="2400" i="1" dirty="0">
                <a:latin typeface="Tahoma" pitchFamily="34" charset="0"/>
                <a:ea typeface="Tahoma" pitchFamily="34" charset="0"/>
                <a:cs typeface="Tahoma" pitchFamily="34" charset="0"/>
              </a:rPr>
              <a:t> </a:t>
            </a:r>
            <a:r>
              <a:rPr lang="en-US" sz="2400" i="1" dirty="0" err="1">
                <a:latin typeface="Tahoma" pitchFamily="34" charset="0"/>
                <a:ea typeface="Tahoma" pitchFamily="34" charset="0"/>
                <a:cs typeface="Tahoma" pitchFamily="34" charset="0"/>
              </a:rPr>
              <a:t>mà</a:t>
            </a:r>
            <a:r>
              <a:rPr lang="en-US" sz="2400" i="1" dirty="0">
                <a:latin typeface="Tahoma" pitchFamily="34" charset="0"/>
                <a:ea typeface="Tahoma" pitchFamily="34" charset="0"/>
                <a:cs typeface="Tahoma" pitchFamily="34" charset="0"/>
              </a:rPr>
              <a:t> </a:t>
            </a:r>
            <a:r>
              <a:rPr lang="en-US" sz="2400" i="1" dirty="0" err="1">
                <a:latin typeface="Tahoma" pitchFamily="34" charset="0"/>
                <a:ea typeface="Tahoma" pitchFamily="34" charset="0"/>
                <a:cs typeface="Tahoma" pitchFamily="34" charset="0"/>
              </a:rPr>
              <a:t>còn</a:t>
            </a:r>
            <a:r>
              <a:rPr lang="en-US" sz="2400" i="1" dirty="0">
                <a:latin typeface="Tahoma" pitchFamily="34" charset="0"/>
                <a:ea typeface="Tahoma" pitchFamily="34" charset="0"/>
                <a:cs typeface="Tahoma" pitchFamily="34" charset="0"/>
              </a:rPr>
              <a:t> </a:t>
            </a:r>
            <a:r>
              <a:rPr lang="en-US" sz="2400" i="1" dirty="0" err="1">
                <a:latin typeface="Tahoma" pitchFamily="34" charset="0"/>
                <a:ea typeface="Tahoma" pitchFamily="34" charset="0"/>
                <a:cs typeface="Tahoma" pitchFamily="34" charset="0"/>
              </a:rPr>
              <a:t>là</a:t>
            </a:r>
            <a:r>
              <a:rPr lang="en-US" sz="2400" i="1" dirty="0">
                <a:latin typeface="Tahoma" pitchFamily="34" charset="0"/>
                <a:ea typeface="Tahoma" pitchFamily="34" charset="0"/>
                <a:cs typeface="Tahoma" pitchFamily="34" charset="0"/>
              </a:rPr>
              <a:t> </a:t>
            </a:r>
            <a:r>
              <a:rPr lang="en-US" sz="2400" i="1" dirty="0" err="1">
                <a:latin typeface="Tahoma" pitchFamily="34" charset="0"/>
                <a:ea typeface="Tahoma" pitchFamily="34" charset="0"/>
                <a:cs typeface="Tahoma" pitchFamily="34" charset="0"/>
              </a:rPr>
              <a:t>của</a:t>
            </a:r>
            <a:r>
              <a:rPr lang="en-US" sz="2400" i="1" dirty="0">
                <a:latin typeface="Tahoma" pitchFamily="34" charset="0"/>
                <a:ea typeface="Tahoma" pitchFamily="34" charset="0"/>
                <a:cs typeface="Tahoma" pitchFamily="34" charset="0"/>
              </a:rPr>
              <a:t> </a:t>
            </a:r>
            <a:r>
              <a:rPr lang="en-US" sz="2400" i="1" dirty="0" err="1">
                <a:latin typeface="Tahoma" pitchFamily="34" charset="0"/>
                <a:ea typeface="Tahoma" pitchFamily="34" charset="0"/>
                <a:cs typeface="Tahoma" pitchFamily="34" charset="0"/>
              </a:rPr>
              <a:t>cả</a:t>
            </a:r>
            <a:r>
              <a:rPr lang="en-US" sz="2400" i="1" dirty="0">
                <a:latin typeface="Tahoma" pitchFamily="34" charset="0"/>
                <a:ea typeface="Tahoma" pitchFamily="34" charset="0"/>
                <a:cs typeface="Tahoma" pitchFamily="34" charset="0"/>
              </a:rPr>
              <a:t> </a:t>
            </a:r>
            <a:r>
              <a:rPr lang="en-US" sz="2400" i="1" dirty="0" err="1">
                <a:latin typeface="Tahoma" pitchFamily="34" charset="0"/>
                <a:ea typeface="Tahoma" pitchFamily="34" charset="0"/>
                <a:cs typeface="Tahoma" pitchFamily="34" charset="0"/>
              </a:rPr>
              <a:t>một</a:t>
            </a:r>
            <a:r>
              <a:rPr lang="en-US" sz="2400" i="1" dirty="0">
                <a:latin typeface="Tahoma" pitchFamily="34" charset="0"/>
                <a:ea typeface="Tahoma" pitchFamily="34" charset="0"/>
                <a:cs typeface="Tahoma" pitchFamily="34" charset="0"/>
              </a:rPr>
              <a:t> </a:t>
            </a:r>
            <a:r>
              <a:rPr lang="en-US" sz="2400" i="1" dirty="0" err="1">
                <a:latin typeface="Tahoma" pitchFamily="34" charset="0"/>
                <a:ea typeface="Tahoma" pitchFamily="34" charset="0"/>
                <a:cs typeface="Tahoma" pitchFamily="34" charset="0"/>
              </a:rPr>
              <a:t>dân</a:t>
            </a:r>
            <a:r>
              <a:rPr lang="en-US" sz="2400" i="1" dirty="0">
                <a:latin typeface="Tahoma" pitchFamily="34" charset="0"/>
                <a:ea typeface="Tahoma" pitchFamily="34" charset="0"/>
                <a:cs typeface="Tahoma" pitchFamily="34" charset="0"/>
              </a:rPr>
              <a:t> </a:t>
            </a:r>
            <a:r>
              <a:rPr lang="en-US" sz="2400" i="1" dirty="0" err="1">
                <a:latin typeface="Tahoma" pitchFamily="34" charset="0"/>
                <a:ea typeface="Tahoma" pitchFamily="34" charset="0"/>
                <a:cs typeface="Tahoma" pitchFamily="34" charset="0"/>
              </a:rPr>
              <a:t>tộc</a:t>
            </a:r>
            <a:r>
              <a:rPr lang="en-US" sz="2400" i="1" dirty="0">
                <a:latin typeface="Tahoma" pitchFamily="34" charset="0"/>
                <a:ea typeface="Tahoma" pitchFamily="34" charset="0"/>
                <a:cs typeface="Tahoma" pitchFamily="34" charset="0"/>
              </a:rPr>
              <a:t>, </a:t>
            </a:r>
            <a:r>
              <a:rPr lang="en-US" sz="2400" i="1" dirty="0" err="1">
                <a:latin typeface="Tahoma" pitchFamily="34" charset="0"/>
                <a:ea typeface="Tahoma" pitchFamily="34" charset="0"/>
                <a:cs typeface="Tahoma" pitchFamily="34" charset="0"/>
              </a:rPr>
              <a:t>cả</a:t>
            </a:r>
            <a:r>
              <a:rPr lang="en-US" sz="2400" i="1" dirty="0">
                <a:latin typeface="Tahoma" pitchFamily="34" charset="0"/>
                <a:ea typeface="Tahoma" pitchFamily="34" charset="0"/>
                <a:cs typeface="Tahoma" pitchFamily="34" charset="0"/>
              </a:rPr>
              <a:t> </a:t>
            </a:r>
            <a:r>
              <a:rPr lang="en-US" sz="2400" i="1" dirty="0" err="1">
                <a:latin typeface="Tahoma" pitchFamily="34" charset="0"/>
                <a:ea typeface="Tahoma" pitchFamily="34" charset="0"/>
                <a:cs typeface="Tahoma" pitchFamily="34" charset="0"/>
              </a:rPr>
              <a:t>một</a:t>
            </a:r>
            <a:r>
              <a:rPr lang="en-US" sz="2400" i="1" dirty="0">
                <a:latin typeface="Tahoma" pitchFamily="34" charset="0"/>
                <a:ea typeface="Tahoma" pitchFamily="34" charset="0"/>
                <a:cs typeface="Tahoma" pitchFamily="34" charset="0"/>
              </a:rPr>
              <a:t> </a:t>
            </a:r>
            <a:r>
              <a:rPr lang="en-US" sz="2400" i="1" dirty="0" err="1">
                <a:latin typeface="Tahoma" pitchFamily="34" charset="0"/>
                <a:ea typeface="Tahoma" pitchFamily="34" charset="0"/>
                <a:cs typeface="Tahoma" pitchFamily="34" charset="0"/>
              </a:rPr>
              <a:t>thời</a:t>
            </a:r>
            <a:r>
              <a:rPr lang="en-US" sz="2400" i="1" dirty="0">
                <a:latin typeface="Tahoma" pitchFamily="34" charset="0"/>
                <a:ea typeface="Tahoma" pitchFamily="34" charset="0"/>
                <a:cs typeface="Tahoma" pitchFamily="34" charset="0"/>
              </a:rPr>
              <a:t> </a:t>
            </a:r>
            <a:r>
              <a:rPr lang="en-US" sz="2400" i="1" dirty="0" err="1">
                <a:latin typeface="Tahoma" pitchFamily="34" charset="0"/>
                <a:ea typeface="Tahoma" pitchFamily="34" charset="0"/>
                <a:cs typeface="Tahoma" pitchFamily="34" charset="0"/>
              </a:rPr>
              <a:t>đại</a:t>
            </a:r>
            <a:r>
              <a:rPr lang="en-US" sz="2400" i="1" dirty="0">
                <a:latin typeface="Tahoma" pitchFamily="34" charset="0"/>
                <a:ea typeface="Tahoma" pitchFamily="34" charset="0"/>
                <a:cs typeface="Tahoma" pitchFamily="34" charset="0"/>
              </a:rPr>
              <a:t> </a:t>
            </a:r>
            <a:r>
              <a:rPr lang="en-US" sz="2400" i="1" dirty="0" err="1">
                <a:latin typeface="Tahoma" pitchFamily="34" charset="0"/>
                <a:ea typeface="Tahoma" pitchFamily="34" charset="0"/>
                <a:cs typeface="Tahoma" pitchFamily="34" charset="0"/>
              </a:rPr>
              <a:t>hào</a:t>
            </a:r>
            <a:r>
              <a:rPr lang="en-US" sz="2400" i="1" dirty="0">
                <a:latin typeface="Tahoma" pitchFamily="34" charset="0"/>
                <a:ea typeface="Tahoma" pitchFamily="34" charset="0"/>
                <a:cs typeface="Tahoma" pitchFamily="34" charset="0"/>
              </a:rPr>
              <a:t> </a:t>
            </a:r>
            <a:r>
              <a:rPr lang="en-US" sz="2400" i="1" dirty="0" err="1">
                <a:latin typeface="Tahoma" pitchFamily="34" charset="0"/>
                <a:ea typeface="Tahoma" pitchFamily="34" charset="0"/>
                <a:cs typeface="Tahoma" pitchFamily="34" charset="0"/>
              </a:rPr>
              <a:t>hùng</a:t>
            </a:r>
            <a:r>
              <a:rPr lang="en-US" sz="2400" i="1" dirty="0">
                <a:latin typeface="Tahoma" pitchFamily="34" charset="0"/>
                <a:ea typeface="Tahoma" pitchFamily="34" charset="0"/>
                <a:cs typeface="Tahoma" pitchFamily="34" charset="0"/>
              </a:rPr>
              <a:t>. </a:t>
            </a:r>
          </a:p>
        </p:txBody>
      </p:sp>
    </p:spTree>
    <p:extLst>
      <p:ext uri="{BB962C8B-B14F-4D97-AF65-F5344CB8AC3E}">
        <p14:creationId xmlns:p14="http://schemas.microsoft.com/office/powerpoint/2010/main" val="2314428962"/>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grpId="2" nodeType="clickEffect">
                                  <p:stCondLst>
                                    <p:cond delay="0"/>
                                  </p:stCondLst>
                                  <p:childTnLst>
                                    <p:set>
                                      <p:cBhvr>
                                        <p:cTn id="6" dur="1" fill="hold">
                                          <p:stCondLst>
                                            <p:cond delay="0"/>
                                          </p:stCondLst>
                                        </p:cTn>
                                        <p:tgtEl>
                                          <p:spTgt spid="43"/>
                                        </p:tgtEl>
                                        <p:attrNameLst>
                                          <p:attrName>style.visibility</p:attrName>
                                        </p:attrNameLst>
                                      </p:cBhvr>
                                      <p:to>
                                        <p:strVal val="visible"/>
                                      </p:to>
                                    </p:set>
                                    <p:anim calcmode="lin" valueType="num">
                                      <p:cBhvr>
                                        <p:cTn id="7" dur="1000" fill="hold"/>
                                        <p:tgtEl>
                                          <p:spTgt spid="43"/>
                                        </p:tgtEl>
                                        <p:attrNameLst>
                                          <p:attrName>ppt_w</p:attrName>
                                        </p:attrNameLst>
                                      </p:cBhvr>
                                      <p:tavLst>
                                        <p:tav tm="0">
                                          <p:val>
                                            <p:fltVal val="0"/>
                                          </p:val>
                                        </p:tav>
                                        <p:tav tm="100000">
                                          <p:val>
                                            <p:strVal val="#ppt_w"/>
                                          </p:val>
                                        </p:tav>
                                      </p:tavLst>
                                    </p:anim>
                                    <p:anim calcmode="lin" valueType="num">
                                      <p:cBhvr>
                                        <p:cTn id="8" dur="1000" fill="hold"/>
                                        <p:tgtEl>
                                          <p:spTgt spid="43"/>
                                        </p:tgtEl>
                                        <p:attrNameLst>
                                          <p:attrName>ppt_h</p:attrName>
                                        </p:attrNameLst>
                                      </p:cBhvr>
                                      <p:tavLst>
                                        <p:tav tm="0">
                                          <p:val>
                                            <p:fltVal val="0"/>
                                          </p:val>
                                        </p:tav>
                                        <p:tav tm="100000">
                                          <p:val>
                                            <p:strVal val="#ppt_h"/>
                                          </p:val>
                                        </p:tav>
                                      </p:tavLst>
                                    </p:anim>
                                    <p:anim calcmode="lin" valueType="num">
                                      <p:cBhvr>
                                        <p:cTn id="9" dur="1000" fill="hold"/>
                                        <p:tgtEl>
                                          <p:spTgt spid="43"/>
                                        </p:tgtEl>
                                        <p:attrNameLst>
                                          <p:attrName>style.rotation</p:attrName>
                                        </p:attrNameLst>
                                      </p:cBhvr>
                                      <p:tavLst>
                                        <p:tav tm="0">
                                          <p:val>
                                            <p:fltVal val="90"/>
                                          </p:val>
                                        </p:tav>
                                        <p:tav tm="100000">
                                          <p:val>
                                            <p:fltVal val="0"/>
                                          </p:val>
                                        </p:tav>
                                      </p:tavLst>
                                    </p:anim>
                                    <p:animEffect transition="in" filter="fade">
                                      <p:cBhvr>
                                        <p:cTn id="10" dur="1000"/>
                                        <p:tgtEl>
                                          <p:spTgt spid="43"/>
                                        </p:tgtEl>
                                      </p:cBhvr>
                                    </p:animEffect>
                                  </p:childTnLst>
                                </p:cTn>
                              </p:par>
                              <p:par>
                                <p:cTn id="11" presetID="31" presetClass="entr" presetSubtype="0" fill="hold" grpId="2" nodeType="withEffect">
                                  <p:stCondLst>
                                    <p:cond delay="0"/>
                                  </p:stCondLst>
                                  <p:childTnLst>
                                    <p:set>
                                      <p:cBhvr>
                                        <p:cTn id="12" dur="1" fill="hold">
                                          <p:stCondLst>
                                            <p:cond delay="0"/>
                                          </p:stCondLst>
                                        </p:cTn>
                                        <p:tgtEl>
                                          <p:spTgt spid="42"/>
                                        </p:tgtEl>
                                        <p:attrNameLst>
                                          <p:attrName>style.visibility</p:attrName>
                                        </p:attrNameLst>
                                      </p:cBhvr>
                                      <p:to>
                                        <p:strVal val="visible"/>
                                      </p:to>
                                    </p:set>
                                    <p:anim calcmode="lin" valueType="num">
                                      <p:cBhvr>
                                        <p:cTn id="13" dur="1000" fill="hold"/>
                                        <p:tgtEl>
                                          <p:spTgt spid="42"/>
                                        </p:tgtEl>
                                        <p:attrNameLst>
                                          <p:attrName>ppt_w</p:attrName>
                                        </p:attrNameLst>
                                      </p:cBhvr>
                                      <p:tavLst>
                                        <p:tav tm="0">
                                          <p:val>
                                            <p:fltVal val="0"/>
                                          </p:val>
                                        </p:tav>
                                        <p:tav tm="100000">
                                          <p:val>
                                            <p:strVal val="#ppt_w"/>
                                          </p:val>
                                        </p:tav>
                                      </p:tavLst>
                                    </p:anim>
                                    <p:anim calcmode="lin" valueType="num">
                                      <p:cBhvr>
                                        <p:cTn id="14" dur="1000" fill="hold"/>
                                        <p:tgtEl>
                                          <p:spTgt spid="42"/>
                                        </p:tgtEl>
                                        <p:attrNameLst>
                                          <p:attrName>ppt_h</p:attrName>
                                        </p:attrNameLst>
                                      </p:cBhvr>
                                      <p:tavLst>
                                        <p:tav tm="0">
                                          <p:val>
                                            <p:fltVal val="0"/>
                                          </p:val>
                                        </p:tav>
                                        <p:tav tm="100000">
                                          <p:val>
                                            <p:strVal val="#ppt_h"/>
                                          </p:val>
                                        </p:tav>
                                      </p:tavLst>
                                    </p:anim>
                                    <p:anim calcmode="lin" valueType="num">
                                      <p:cBhvr>
                                        <p:cTn id="15" dur="1000" fill="hold"/>
                                        <p:tgtEl>
                                          <p:spTgt spid="42"/>
                                        </p:tgtEl>
                                        <p:attrNameLst>
                                          <p:attrName>style.rotation</p:attrName>
                                        </p:attrNameLst>
                                      </p:cBhvr>
                                      <p:tavLst>
                                        <p:tav tm="0">
                                          <p:val>
                                            <p:fltVal val="90"/>
                                          </p:val>
                                        </p:tav>
                                        <p:tav tm="100000">
                                          <p:val>
                                            <p:fltVal val="0"/>
                                          </p:val>
                                        </p:tav>
                                      </p:tavLst>
                                    </p:anim>
                                    <p:animEffect transition="in" filter="fade">
                                      <p:cBhvr>
                                        <p:cTn id="16" dur="1000"/>
                                        <p:tgtEl>
                                          <p:spTgt spid="42"/>
                                        </p:tgtEl>
                                      </p:cBhvr>
                                    </p:animEffect>
                                  </p:childTnLst>
                                </p:cTn>
                              </p:par>
                              <p:par>
                                <p:cTn id="17" presetID="31" presetClass="entr" presetSubtype="0" fill="hold" grpId="2" nodeType="withEffect">
                                  <p:stCondLst>
                                    <p:cond delay="0"/>
                                  </p:stCondLst>
                                  <p:childTnLst>
                                    <p:set>
                                      <p:cBhvr>
                                        <p:cTn id="18" dur="1" fill="hold">
                                          <p:stCondLst>
                                            <p:cond delay="0"/>
                                          </p:stCondLst>
                                        </p:cTn>
                                        <p:tgtEl>
                                          <p:spTgt spid="31"/>
                                        </p:tgtEl>
                                        <p:attrNameLst>
                                          <p:attrName>style.visibility</p:attrName>
                                        </p:attrNameLst>
                                      </p:cBhvr>
                                      <p:to>
                                        <p:strVal val="visible"/>
                                      </p:to>
                                    </p:set>
                                    <p:anim calcmode="lin" valueType="num">
                                      <p:cBhvr>
                                        <p:cTn id="19" dur="1000" fill="hold"/>
                                        <p:tgtEl>
                                          <p:spTgt spid="31"/>
                                        </p:tgtEl>
                                        <p:attrNameLst>
                                          <p:attrName>ppt_w</p:attrName>
                                        </p:attrNameLst>
                                      </p:cBhvr>
                                      <p:tavLst>
                                        <p:tav tm="0">
                                          <p:val>
                                            <p:fltVal val="0"/>
                                          </p:val>
                                        </p:tav>
                                        <p:tav tm="100000">
                                          <p:val>
                                            <p:strVal val="#ppt_w"/>
                                          </p:val>
                                        </p:tav>
                                      </p:tavLst>
                                    </p:anim>
                                    <p:anim calcmode="lin" valueType="num">
                                      <p:cBhvr>
                                        <p:cTn id="20" dur="1000" fill="hold"/>
                                        <p:tgtEl>
                                          <p:spTgt spid="31"/>
                                        </p:tgtEl>
                                        <p:attrNameLst>
                                          <p:attrName>ppt_h</p:attrName>
                                        </p:attrNameLst>
                                      </p:cBhvr>
                                      <p:tavLst>
                                        <p:tav tm="0">
                                          <p:val>
                                            <p:fltVal val="0"/>
                                          </p:val>
                                        </p:tav>
                                        <p:tav tm="100000">
                                          <p:val>
                                            <p:strVal val="#ppt_h"/>
                                          </p:val>
                                        </p:tav>
                                      </p:tavLst>
                                    </p:anim>
                                    <p:anim calcmode="lin" valueType="num">
                                      <p:cBhvr>
                                        <p:cTn id="21" dur="1000" fill="hold"/>
                                        <p:tgtEl>
                                          <p:spTgt spid="31"/>
                                        </p:tgtEl>
                                        <p:attrNameLst>
                                          <p:attrName>style.rotation</p:attrName>
                                        </p:attrNameLst>
                                      </p:cBhvr>
                                      <p:tavLst>
                                        <p:tav tm="0">
                                          <p:val>
                                            <p:fltVal val="90"/>
                                          </p:val>
                                        </p:tav>
                                        <p:tav tm="100000">
                                          <p:val>
                                            <p:fltVal val="0"/>
                                          </p:val>
                                        </p:tav>
                                      </p:tavLst>
                                    </p:anim>
                                    <p:animEffect transition="in" filter="fade">
                                      <p:cBhvr>
                                        <p:cTn id="22" dur="1000"/>
                                        <p:tgtEl>
                                          <p:spTgt spid="31"/>
                                        </p:tgtEl>
                                      </p:cBhvr>
                                    </p:animEffect>
                                  </p:childTnLst>
                                </p:cTn>
                              </p:par>
                            </p:childTnLst>
                          </p:cTn>
                        </p:par>
                      </p:childTnLst>
                    </p:cTn>
                  </p:par>
                  <p:par>
                    <p:cTn id="23" fill="hold">
                      <p:stCondLst>
                        <p:cond delay="indefinite"/>
                      </p:stCondLst>
                      <p:childTnLst>
                        <p:par>
                          <p:cTn id="24" fill="hold">
                            <p:stCondLst>
                              <p:cond delay="0"/>
                            </p:stCondLst>
                            <p:childTnLst>
                              <p:par>
                                <p:cTn id="25" presetID="53" presetClass="entr" presetSubtype="16" fill="hold" grpId="0" nodeType="clickEffect">
                                  <p:stCondLst>
                                    <p:cond delay="0"/>
                                  </p:stCondLst>
                                  <p:childTnLst>
                                    <p:set>
                                      <p:cBhvr>
                                        <p:cTn id="26" dur="1" fill="hold">
                                          <p:stCondLst>
                                            <p:cond delay="0"/>
                                          </p:stCondLst>
                                        </p:cTn>
                                        <p:tgtEl>
                                          <p:spTgt spid="2"/>
                                        </p:tgtEl>
                                        <p:attrNameLst>
                                          <p:attrName>style.visibility</p:attrName>
                                        </p:attrNameLst>
                                      </p:cBhvr>
                                      <p:to>
                                        <p:strVal val="visible"/>
                                      </p:to>
                                    </p:set>
                                    <p:anim calcmode="lin" valueType="num">
                                      <p:cBhvr>
                                        <p:cTn id="27" dur="500" fill="hold"/>
                                        <p:tgtEl>
                                          <p:spTgt spid="2"/>
                                        </p:tgtEl>
                                        <p:attrNameLst>
                                          <p:attrName>ppt_w</p:attrName>
                                        </p:attrNameLst>
                                      </p:cBhvr>
                                      <p:tavLst>
                                        <p:tav tm="0">
                                          <p:val>
                                            <p:fltVal val="0"/>
                                          </p:val>
                                        </p:tav>
                                        <p:tav tm="100000">
                                          <p:val>
                                            <p:strVal val="#ppt_w"/>
                                          </p:val>
                                        </p:tav>
                                      </p:tavLst>
                                    </p:anim>
                                    <p:anim calcmode="lin" valueType="num">
                                      <p:cBhvr>
                                        <p:cTn id="28" dur="500" fill="hold"/>
                                        <p:tgtEl>
                                          <p:spTgt spid="2"/>
                                        </p:tgtEl>
                                        <p:attrNameLst>
                                          <p:attrName>ppt_h</p:attrName>
                                        </p:attrNameLst>
                                      </p:cBhvr>
                                      <p:tavLst>
                                        <p:tav tm="0">
                                          <p:val>
                                            <p:fltVal val="0"/>
                                          </p:val>
                                        </p:tav>
                                        <p:tav tm="100000">
                                          <p:val>
                                            <p:strVal val="#ppt_h"/>
                                          </p:val>
                                        </p:tav>
                                      </p:tavLst>
                                    </p:anim>
                                    <p:animEffect transition="in" filter="fade">
                                      <p:cBhvr>
                                        <p:cTn id="29"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1" animBg="1"/>
      <p:bldP spid="31" grpId="2" animBg="1"/>
      <p:bldP spid="42" grpId="1" animBg="1"/>
      <p:bldP spid="42" grpId="2" animBg="1"/>
      <p:bldP spid="43" grpId="1"/>
      <p:bldP spid="43" grpId="2"/>
      <p:bldP spid="2" grpId="0"/>
    </p:bldLst>
  </p:timing>
</p:sld>
</file>

<file path=ppt/slides/slide4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8000" b="-8000"/>
          </a:stretch>
        </a:blipFill>
        <a:effectLst/>
      </p:bgPr>
    </p:bg>
    <p:spTree>
      <p:nvGrpSpPr>
        <p:cNvPr id="1" name=""/>
        <p:cNvGrpSpPr/>
        <p:nvPr/>
      </p:nvGrpSpPr>
      <p:grpSpPr>
        <a:xfrm>
          <a:off x="0" y="0"/>
          <a:ext cx="0" cy="0"/>
          <a:chOff x="0" y="0"/>
          <a:chExt cx="0" cy="0"/>
        </a:xfrm>
      </p:grpSpPr>
      <p:sp>
        <p:nvSpPr>
          <p:cNvPr id="69636" name="Freeform 4"/>
          <p:cNvSpPr>
            <a:spLocks/>
          </p:cNvSpPr>
          <p:nvPr/>
        </p:nvSpPr>
        <p:spPr bwMode="gray">
          <a:xfrm>
            <a:off x="5917250" y="4476751"/>
            <a:ext cx="488949" cy="1212850"/>
          </a:xfrm>
          <a:custGeom>
            <a:avLst/>
            <a:gdLst>
              <a:gd name="T0" fmla="*/ 2147483647 w 142"/>
              <a:gd name="T1" fmla="*/ 2147483647 h 604"/>
              <a:gd name="T2" fmla="*/ 2147483647 w 142"/>
              <a:gd name="T3" fmla="*/ 2147483647 h 604"/>
              <a:gd name="T4" fmla="*/ 0 w 142"/>
              <a:gd name="T5" fmla="*/ 2147483647 h 604"/>
              <a:gd name="T6" fmla="*/ 2147483647 w 142"/>
              <a:gd name="T7" fmla="*/ 2147483647 h 604"/>
              <a:gd name="T8" fmla="*/ 2147483647 w 142"/>
              <a:gd name="T9" fmla="*/ 2147483647 h 604"/>
              <a:gd name="T10" fmla="*/ 2147483647 w 142"/>
              <a:gd name="T11" fmla="*/ 2147483647 h 604"/>
              <a:gd name="T12" fmla="*/ 2147483647 w 142"/>
              <a:gd name="T13" fmla="*/ 0 h 604"/>
              <a:gd name="T14" fmla="*/ 2147483647 w 142"/>
              <a:gd name="T15" fmla="*/ 2147483647 h 604"/>
              <a:gd name="T16" fmla="*/ 0 60000 65536"/>
              <a:gd name="T17" fmla="*/ 0 60000 65536"/>
              <a:gd name="T18" fmla="*/ 0 60000 65536"/>
              <a:gd name="T19" fmla="*/ 0 60000 65536"/>
              <a:gd name="T20" fmla="*/ 0 60000 65536"/>
              <a:gd name="T21" fmla="*/ 0 60000 65536"/>
              <a:gd name="T22" fmla="*/ 0 60000 65536"/>
              <a:gd name="T23" fmla="*/ 0 60000 65536"/>
              <a:gd name="T24" fmla="*/ 0 w 142"/>
              <a:gd name="T25" fmla="*/ 0 h 604"/>
              <a:gd name="T26" fmla="*/ 142 w 142"/>
              <a:gd name="T27" fmla="*/ 604 h 60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2" h="604">
                <a:moveTo>
                  <a:pt x="37" y="1"/>
                </a:moveTo>
                <a:lnTo>
                  <a:pt x="45" y="472"/>
                </a:lnTo>
                <a:lnTo>
                  <a:pt x="0" y="474"/>
                </a:lnTo>
                <a:lnTo>
                  <a:pt x="72" y="604"/>
                </a:lnTo>
                <a:lnTo>
                  <a:pt x="142" y="474"/>
                </a:lnTo>
                <a:lnTo>
                  <a:pt x="100" y="474"/>
                </a:lnTo>
                <a:lnTo>
                  <a:pt x="99" y="0"/>
                </a:lnTo>
                <a:lnTo>
                  <a:pt x="37" y="1"/>
                </a:lnTo>
                <a:close/>
              </a:path>
            </a:pathLst>
          </a:custGeom>
          <a:solidFill>
            <a:schemeClr val="accent5">
              <a:lumMod val="20000"/>
              <a:lumOff val="80000"/>
            </a:schemeClr>
          </a:solidFill>
          <a:ln>
            <a:noFill/>
          </a:ln>
        </p:spPr>
        <p:txBody>
          <a:bodyPr wrap="none" anchor="ctr"/>
          <a:lstStyle/>
          <a:p>
            <a:endParaRPr lang="vi-VN"/>
          </a:p>
        </p:txBody>
      </p:sp>
      <p:sp>
        <p:nvSpPr>
          <p:cNvPr id="69637" name="Freeform 5"/>
          <p:cNvSpPr>
            <a:spLocks/>
          </p:cNvSpPr>
          <p:nvPr/>
        </p:nvSpPr>
        <p:spPr bwMode="gray">
          <a:xfrm flipH="1">
            <a:off x="7575551" y="4313238"/>
            <a:ext cx="2533649" cy="1376362"/>
          </a:xfrm>
          <a:custGeom>
            <a:avLst/>
            <a:gdLst>
              <a:gd name="T0" fmla="*/ 0 w 735"/>
              <a:gd name="T1" fmla="*/ 0 h 532"/>
              <a:gd name="T2" fmla="*/ 2147483647 w 735"/>
              <a:gd name="T3" fmla="*/ 2147483647 h 532"/>
              <a:gd name="T4" fmla="*/ 2147483647 w 735"/>
              <a:gd name="T5" fmla="*/ 2147483647 h 532"/>
              <a:gd name="T6" fmla="*/ 2147483647 w 735"/>
              <a:gd name="T7" fmla="*/ 2147483647 h 532"/>
              <a:gd name="T8" fmla="*/ 2147483647 w 735"/>
              <a:gd name="T9" fmla="*/ 2147483647 h 532"/>
              <a:gd name="T10" fmla="*/ 2147483647 w 735"/>
              <a:gd name="T11" fmla="*/ 2147483647 h 532"/>
              <a:gd name="T12" fmla="*/ 2147483647 w 735"/>
              <a:gd name="T13" fmla="*/ 2147483647 h 532"/>
              <a:gd name="T14" fmla="*/ 2147483647 w 735"/>
              <a:gd name="T15" fmla="*/ 2147483647 h 532"/>
              <a:gd name="T16" fmla="*/ 2147483647 w 735"/>
              <a:gd name="T17" fmla="*/ 2147483647 h 532"/>
              <a:gd name="T18" fmla="*/ 2147483647 w 735"/>
              <a:gd name="T19" fmla="*/ 2147483647 h 532"/>
              <a:gd name="T20" fmla="*/ 2147483647 w 735"/>
              <a:gd name="T21" fmla="*/ 2147483647 h 532"/>
              <a:gd name="T22" fmla="*/ 2147483647 w 735"/>
              <a:gd name="T23" fmla="*/ 2147483647 h 532"/>
              <a:gd name="T24" fmla="*/ 2147483647 w 735"/>
              <a:gd name="T25" fmla="*/ 0 h 532"/>
              <a:gd name="T26" fmla="*/ 0 w 735"/>
              <a:gd name="T27" fmla="*/ 0 h 53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735"/>
              <a:gd name="T43" fmla="*/ 0 h 532"/>
              <a:gd name="T44" fmla="*/ 735 w 735"/>
              <a:gd name="T45" fmla="*/ 532 h 53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735" h="532">
                <a:moveTo>
                  <a:pt x="0" y="0"/>
                </a:moveTo>
                <a:cubicBezTo>
                  <a:pt x="0" y="0"/>
                  <a:pt x="85" y="216"/>
                  <a:pt x="382" y="202"/>
                </a:cubicBezTo>
                <a:cubicBezTo>
                  <a:pt x="479" y="202"/>
                  <a:pt x="577" y="202"/>
                  <a:pt x="577" y="202"/>
                </a:cubicBezTo>
                <a:cubicBezTo>
                  <a:pt x="577" y="202"/>
                  <a:pt x="639" y="201"/>
                  <a:pt x="637" y="249"/>
                </a:cubicBezTo>
                <a:cubicBezTo>
                  <a:pt x="638" y="325"/>
                  <a:pt x="639" y="402"/>
                  <a:pt x="639" y="402"/>
                </a:cubicBezTo>
                <a:lnTo>
                  <a:pt x="598" y="400"/>
                </a:lnTo>
                <a:lnTo>
                  <a:pt x="669" y="532"/>
                </a:lnTo>
                <a:lnTo>
                  <a:pt x="735" y="402"/>
                </a:lnTo>
                <a:lnTo>
                  <a:pt x="696" y="402"/>
                </a:lnTo>
                <a:cubicBezTo>
                  <a:pt x="696" y="402"/>
                  <a:pt x="695" y="314"/>
                  <a:pt x="694" y="226"/>
                </a:cubicBezTo>
                <a:cubicBezTo>
                  <a:pt x="687" y="160"/>
                  <a:pt x="616" y="150"/>
                  <a:pt x="616" y="150"/>
                </a:cubicBezTo>
                <a:cubicBezTo>
                  <a:pt x="556" y="137"/>
                  <a:pt x="473" y="153"/>
                  <a:pt x="335" y="149"/>
                </a:cubicBezTo>
                <a:cubicBezTo>
                  <a:pt x="110" y="126"/>
                  <a:pt x="69" y="0"/>
                  <a:pt x="69" y="0"/>
                </a:cubicBezTo>
                <a:lnTo>
                  <a:pt x="0" y="0"/>
                </a:lnTo>
                <a:close/>
              </a:path>
            </a:pathLst>
          </a:custGeom>
          <a:solidFill>
            <a:schemeClr val="accent5">
              <a:lumMod val="20000"/>
              <a:lumOff val="80000"/>
            </a:schemeClr>
          </a:solidFill>
          <a:ln>
            <a:noFill/>
          </a:ln>
        </p:spPr>
        <p:txBody>
          <a:bodyPr wrap="none" anchor="ctr"/>
          <a:lstStyle/>
          <a:p>
            <a:endParaRPr lang="vi-VN"/>
          </a:p>
        </p:txBody>
      </p:sp>
      <p:grpSp>
        <p:nvGrpSpPr>
          <p:cNvPr id="2" name="Group 10"/>
          <p:cNvGrpSpPr>
            <a:grpSpLocks/>
          </p:cNvGrpSpPr>
          <p:nvPr/>
        </p:nvGrpSpPr>
        <p:grpSpPr bwMode="auto">
          <a:xfrm>
            <a:off x="4470400" y="1676400"/>
            <a:ext cx="3454400" cy="1322388"/>
            <a:chOff x="4320" y="1152"/>
            <a:chExt cx="414" cy="402"/>
          </a:xfrm>
          <a:solidFill>
            <a:schemeClr val="accent2">
              <a:lumMod val="60000"/>
              <a:lumOff val="40000"/>
            </a:schemeClr>
          </a:solidFill>
        </p:grpSpPr>
        <p:sp>
          <p:nvSpPr>
            <p:cNvPr id="69643" name="AutoShape 11"/>
            <p:cNvSpPr>
              <a:spLocks noChangeArrowheads="1"/>
            </p:cNvSpPr>
            <p:nvPr/>
          </p:nvSpPr>
          <p:spPr bwMode="gray">
            <a:xfrm>
              <a:off x="4320" y="1152"/>
              <a:ext cx="414" cy="402"/>
            </a:xfrm>
            <a:prstGeom prst="roundRect">
              <a:avLst>
                <a:gd name="adj" fmla="val 11921"/>
              </a:avLst>
            </a:prstGeom>
            <a:grpFill/>
            <a:ln w="25400">
              <a:solidFill>
                <a:srgbClr val="FFFFFF"/>
              </a:solidFill>
              <a:round/>
              <a:headEnd/>
              <a:tailEnd/>
            </a:ln>
            <a:effectLst>
              <a:outerShdw dist="53882" dir="2700000" algn="ctr" rotWithShape="0">
                <a:srgbClr val="000000">
                  <a:alpha val="50000"/>
                </a:srgbClr>
              </a:outerShdw>
            </a:effectLst>
          </p:spPr>
          <p:txBody>
            <a:bodyPr wrap="none" anchor="ctr"/>
            <a:lstStyle/>
            <a:p>
              <a:pPr>
                <a:defRPr/>
              </a:pPr>
              <a:endParaRPr lang="vi-VN"/>
            </a:p>
          </p:txBody>
        </p:sp>
        <p:sp>
          <p:nvSpPr>
            <p:cNvPr id="69644" name="Freeform 12"/>
            <p:cNvSpPr>
              <a:spLocks/>
            </p:cNvSpPr>
            <p:nvPr/>
          </p:nvSpPr>
          <p:spPr bwMode="gray">
            <a:xfrm>
              <a:off x="4346" y="1178"/>
              <a:ext cx="206" cy="201"/>
            </a:xfrm>
            <a:custGeom>
              <a:avLst/>
              <a:gdLst/>
              <a:ahLst/>
              <a:cxnLst>
                <a:cxn ang="0">
                  <a:pos x="118" y="0"/>
                </a:cxn>
                <a:cxn ang="0">
                  <a:pos x="0" y="118"/>
                </a:cxn>
                <a:cxn ang="0">
                  <a:pos x="0" y="589"/>
                </a:cxn>
                <a:cxn ang="0">
                  <a:pos x="161" y="174"/>
                </a:cxn>
                <a:cxn ang="0">
                  <a:pos x="589" y="0"/>
                </a:cxn>
                <a:cxn ang="0">
                  <a:pos x="118" y="0"/>
                </a:cxn>
              </a:cxnLst>
              <a:rect l="0" t="0" r="r" b="b"/>
              <a:pathLst>
                <a:path w="596" h="598">
                  <a:moveTo>
                    <a:pt x="118" y="0"/>
                  </a:moveTo>
                  <a:cubicBezTo>
                    <a:pt x="53" y="0"/>
                    <a:pt x="0" y="53"/>
                    <a:pt x="0" y="118"/>
                  </a:cubicBezTo>
                  <a:lnTo>
                    <a:pt x="0" y="589"/>
                  </a:lnTo>
                  <a:cubicBezTo>
                    <a:pt x="27" y="598"/>
                    <a:pt x="12" y="309"/>
                    <a:pt x="161" y="174"/>
                  </a:cubicBezTo>
                  <a:cubicBezTo>
                    <a:pt x="310" y="39"/>
                    <a:pt x="596" y="29"/>
                    <a:pt x="589" y="0"/>
                  </a:cubicBezTo>
                  <a:lnTo>
                    <a:pt x="118" y="0"/>
                  </a:lnTo>
                  <a:close/>
                </a:path>
              </a:pathLst>
            </a:custGeom>
            <a:grpFill/>
            <a:ln w="0">
              <a:noFill/>
              <a:prstDash val="solid"/>
              <a:round/>
              <a:headEnd/>
              <a:tailEnd/>
            </a:ln>
          </p:spPr>
          <p:txBody>
            <a:bodyPr/>
            <a:lstStyle/>
            <a:p>
              <a:pPr>
                <a:defRPr/>
              </a:pPr>
              <a:endParaRPr lang="vi-VN"/>
            </a:p>
          </p:txBody>
        </p:sp>
      </p:grpSp>
      <p:sp>
        <p:nvSpPr>
          <p:cNvPr id="69648" name="Rectangle 16"/>
          <p:cNvSpPr>
            <a:spLocks noChangeArrowheads="1"/>
          </p:cNvSpPr>
          <p:nvPr/>
        </p:nvSpPr>
        <p:spPr bwMode="gray">
          <a:xfrm>
            <a:off x="4470400" y="1909504"/>
            <a:ext cx="3454400" cy="954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a:spAutoFit/>
          </a:bodyPr>
          <a:lstStyle/>
          <a:p>
            <a:pPr algn="ctr"/>
            <a:r>
              <a:rPr lang="en-US" sz="2800" b="1" dirty="0" smtClean="0"/>
              <a:t>2. </a:t>
            </a:r>
            <a:r>
              <a:rPr lang="en-US" sz="2800" b="1" dirty="0" err="1" smtClean="0"/>
              <a:t>Bố</a:t>
            </a:r>
            <a:r>
              <a:rPr lang="en-US" sz="2800" b="1" dirty="0" smtClean="0"/>
              <a:t> </a:t>
            </a:r>
            <a:r>
              <a:rPr lang="en-US" sz="2800" b="1" dirty="0" err="1"/>
              <a:t>cục</a:t>
            </a:r>
            <a:r>
              <a:rPr lang="en-US" sz="2800" b="1" dirty="0"/>
              <a:t>, </a:t>
            </a:r>
            <a:r>
              <a:rPr lang="en-US" sz="2800" b="1" dirty="0" err="1"/>
              <a:t>hệ</a:t>
            </a:r>
            <a:r>
              <a:rPr lang="en-US" sz="2800" b="1" dirty="0"/>
              <a:t> </a:t>
            </a:r>
            <a:r>
              <a:rPr lang="en-US" sz="2800" b="1" dirty="0" err="1"/>
              <a:t>thống</a:t>
            </a:r>
            <a:r>
              <a:rPr lang="en-US" sz="2800" b="1" dirty="0"/>
              <a:t> </a:t>
            </a:r>
            <a:r>
              <a:rPr lang="en-US" sz="2800" b="1" dirty="0" err="1"/>
              <a:t>luận</a:t>
            </a:r>
            <a:r>
              <a:rPr lang="en-US" sz="2800" b="1" dirty="0"/>
              <a:t> </a:t>
            </a:r>
            <a:r>
              <a:rPr lang="en-US" sz="2800" b="1" dirty="0" err="1"/>
              <a:t>điểm</a:t>
            </a:r>
            <a:r>
              <a:rPr lang="en-US" sz="2800" b="1" dirty="0"/>
              <a:t> </a:t>
            </a:r>
            <a:r>
              <a:rPr lang="en-US" sz="2800" b="1" dirty="0" err="1"/>
              <a:t>của</a:t>
            </a:r>
            <a:r>
              <a:rPr lang="en-US" sz="2800" b="1" dirty="0"/>
              <a:t> </a:t>
            </a:r>
            <a:r>
              <a:rPr lang="en-US" sz="2800" b="1" dirty="0" err="1"/>
              <a:t>bài</a:t>
            </a:r>
            <a:r>
              <a:rPr lang="en-US" sz="2800" b="1" dirty="0"/>
              <a:t> </a:t>
            </a:r>
            <a:r>
              <a:rPr lang="en-US" sz="2800" b="1" dirty="0" err="1" smtClean="0"/>
              <a:t>cáo</a:t>
            </a:r>
            <a:endParaRPr lang="en-US" sz="2800" b="1" dirty="0">
              <a:cs typeface="Arial" charset="0"/>
            </a:endParaRPr>
          </a:p>
        </p:txBody>
      </p:sp>
      <p:sp>
        <p:nvSpPr>
          <p:cNvPr id="15367" name="Rectangle 17"/>
          <p:cNvSpPr>
            <a:spLocks noChangeArrowheads="1"/>
          </p:cNvSpPr>
          <p:nvPr/>
        </p:nvSpPr>
        <p:spPr bwMode="gray">
          <a:xfrm>
            <a:off x="8180021" y="2001838"/>
            <a:ext cx="975459"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p>
            <a:pPr algn="ctr"/>
            <a:r>
              <a:rPr lang="en-US" sz="1800" b="1">
                <a:solidFill>
                  <a:srgbClr val="FFFFFF"/>
                </a:solidFill>
                <a:latin typeface="Arial" charset="0"/>
                <a:cs typeface="Arial" charset="0"/>
              </a:rPr>
              <a:t>Text in </a:t>
            </a:r>
          </a:p>
          <a:p>
            <a:pPr algn="ctr"/>
            <a:r>
              <a:rPr lang="en-US" sz="1800" b="1">
                <a:solidFill>
                  <a:srgbClr val="FFFFFF"/>
                </a:solidFill>
                <a:latin typeface="Arial" charset="0"/>
                <a:cs typeface="Arial" charset="0"/>
              </a:rPr>
              <a:t>here</a:t>
            </a:r>
          </a:p>
        </p:txBody>
      </p:sp>
      <p:sp>
        <p:nvSpPr>
          <p:cNvPr id="69650" name="AutoShape 18"/>
          <p:cNvSpPr>
            <a:spLocks noChangeArrowheads="1"/>
          </p:cNvSpPr>
          <p:nvPr/>
        </p:nvSpPr>
        <p:spPr bwMode="ltGray">
          <a:xfrm>
            <a:off x="2870201" y="3279776"/>
            <a:ext cx="6883400" cy="1007636"/>
          </a:xfrm>
          <a:prstGeom prst="roundRect">
            <a:avLst>
              <a:gd name="adj" fmla="val 16667"/>
            </a:avLst>
          </a:prstGeom>
          <a:solidFill>
            <a:srgbClr val="FFFF66"/>
          </a:solidFill>
          <a:ln w="57150" algn="ctr">
            <a:solidFill>
              <a:schemeClr val="bg2"/>
            </a:solidFill>
            <a:round/>
            <a:headEnd/>
            <a:tailEnd/>
          </a:ln>
        </p:spPr>
        <p:txBody>
          <a:bodyPr wrap="none" anchor="ctr"/>
          <a:lstStyle/>
          <a:p>
            <a:endParaRPr lang="vi-VN"/>
          </a:p>
        </p:txBody>
      </p:sp>
      <p:grpSp>
        <p:nvGrpSpPr>
          <p:cNvPr id="3" name="Group 22"/>
          <p:cNvGrpSpPr>
            <a:grpSpLocks/>
          </p:cNvGrpSpPr>
          <p:nvPr/>
        </p:nvGrpSpPr>
        <p:grpSpPr bwMode="auto">
          <a:xfrm>
            <a:off x="406400" y="1676400"/>
            <a:ext cx="3759200" cy="1322388"/>
            <a:chOff x="4320" y="1152"/>
            <a:chExt cx="414" cy="402"/>
          </a:xfrm>
          <a:solidFill>
            <a:schemeClr val="accent3"/>
          </a:solidFill>
        </p:grpSpPr>
        <p:sp>
          <p:nvSpPr>
            <p:cNvPr id="69655" name="AutoShape 23"/>
            <p:cNvSpPr>
              <a:spLocks noChangeArrowheads="1"/>
            </p:cNvSpPr>
            <p:nvPr/>
          </p:nvSpPr>
          <p:spPr bwMode="gray">
            <a:xfrm>
              <a:off x="4320" y="1152"/>
              <a:ext cx="414" cy="402"/>
            </a:xfrm>
            <a:prstGeom prst="roundRect">
              <a:avLst>
                <a:gd name="adj" fmla="val 11921"/>
              </a:avLst>
            </a:prstGeom>
            <a:grpFill/>
            <a:ln w="25400">
              <a:solidFill>
                <a:srgbClr val="FFFFFF"/>
              </a:solidFill>
              <a:round/>
              <a:headEnd/>
              <a:tailEnd/>
            </a:ln>
            <a:effectLst>
              <a:outerShdw dist="53882" dir="2700000" algn="ctr" rotWithShape="0">
                <a:srgbClr val="000000">
                  <a:alpha val="50000"/>
                </a:srgbClr>
              </a:outerShdw>
            </a:effectLst>
          </p:spPr>
          <p:txBody>
            <a:bodyPr wrap="none" anchor="ctr"/>
            <a:lstStyle/>
            <a:p>
              <a:pPr>
                <a:defRPr/>
              </a:pPr>
              <a:endParaRPr lang="vi-VN"/>
            </a:p>
          </p:txBody>
        </p:sp>
        <p:sp>
          <p:nvSpPr>
            <p:cNvPr id="69656" name="Freeform 24"/>
            <p:cNvSpPr>
              <a:spLocks/>
            </p:cNvSpPr>
            <p:nvPr/>
          </p:nvSpPr>
          <p:spPr bwMode="gray">
            <a:xfrm>
              <a:off x="4346" y="1178"/>
              <a:ext cx="206" cy="201"/>
            </a:xfrm>
            <a:custGeom>
              <a:avLst/>
              <a:gdLst/>
              <a:ahLst/>
              <a:cxnLst>
                <a:cxn ang="0">
                  <a:pos x="118" y="0"/>
                </a:cxn>
                <a:cxn ang="0">
                  <a:pos x="0" y="118"/>
                </a:cxn>
                <a:cxn ang="0">
                  <a:pos x="0" y="589"/>
                </a:cxn>
                <a:cxn ang="0">
                  <a:pos x="161" y="174"/>
                </a:cxn>
                <a:cxn ang="0">
                  <a:pos x="589" y="0"/>
                </a:cxn>
                <a:cxn ang="0">
                  <a:pos x="118" y="0"/>
                </a:cxn>
              </a:cxnLst>
              <a:rect l="0" t="0" r="r" b="b"/>
              <a:pathLst>
                <a:path w="596" h="598">
                  <a:moveTo>
                    <a:pt x="118" y="0"/>
                  </a:moveTo>
                  <a:cubicBezTo>
                    <a:pt x="53" y="0"/>
                    <a:pt x="0" y="53"/>
                    <a:pt x="0" y="118"/>
                  </a:cubicBezTo>
                  <a:lnTo>
                    <a:pt x="0" y="589"/>
                  </a:lnTo>
                  <a:cubicBezTo>
                    <a:pt x="27" y="598"/>
                    <a:pt x="12" y="309"/>
                    <a:pt x="161" y="174"/>
                  </a:cubicBezTo>
                  <a:cubicBezTo>
                    <a:pt x="310" y="39"/>
                    <a:pt x="596" y="29"/>
                    <a:pt x="589" y="0"/>
                  </a:cubicBezTo>
                  <a:lnTo>
                    <a:pt x="118" y="0"/>
                  </a:lnTo>
                  <a:close/>
                </a:path>
              </a:pathLst>
            </a:custGeom>
            <a:grpFill/>
            <a:ln w="0">
              <a:noFill/>
              <a:prstDash val="solid"/>
              <a:round/>
              <a:headEnd/>
              <a:tailEnd/>
            </a:ln>
          </p:spPr>
          <p:txBody>
            <a:bodyPr/>
            <a:lstStyle/>
            <a:p>
              <a:pPr>
                <a:defRPr/>
              </a:pPr>
              <a:endParaRPr lang="vi-VN"/>
            </a:p>
          </p:txBody>
        </p:sp>
      </p:grpSp>
      <p:grpSp>
        <p:nvGrpSpPr>
          <p:cNvPr id="4" name="Group 28"/>
          <p:cNvGrpSpPr>
            <a:grpSpLocks/>
          </p:cNvGrpSpPr>
          <p:nvPr/>
        </p:nvGrpSpPr>
        <p:grpSpPr bwMode="auto">
          <a:xfrm>
            <a:off x="8229600" y="1676400"/>
            <a:ext cx="3759200" cy="1322388"/>
            <a:chOff x="4320" y="1152"/>
            <a:chExt cx="414" cy="402"/>
          </a:xfrm>
          <a:solidFill>
            <a:schemeClr val="accent5"/>
          </a:solidFill>
        </p:grpSpPr>
        <p:sp>
          <p:nvSpPr>
            <p:cNvPr id="69661" name="AutoShape 29"/>
            <p:cNvSpPr>
              <a:spLocks noChangeArrowheads="1"/>
            </p:cNvSpPr>
            <p:nvPr/>
          </p:nvSpPr>
          <p:spPr bwMode="gray">
            <a:xfrm>
              <a:off x="4320" y="1152"/>
              <a:ext cx="414" cy="402"/>
            </a:xfrm>
            <a:prstGeom prst="roundRect">
              <a:avLst>
                <a:gd name="adj" fmla="val 11921"/>
              </a:avLst>
            </a:prstGeom>
            <a:grpFill/>
            <a:ln w="25400">
              <a:solidFill>
                <a:srgbClr val="FFFFFF"/>
              </a:solidFill>
              <a:round/>
              <a:headEnd/>
              <a:tailEnd/>
            </a:ln>
            <a:effectLst>
              <a:outerShdw dist="53882" dir="2700000" algn="ctr" rotWithShape="0">
                <a:srgbClr val="000000">
                  <a:alpha val="50000"/>
                </a:srgbClr>
              </a:outerShdw>
            </a:effectLst>
          </p:spPr>
          <p:txBody>
            <a:bodyPr wrap="none" anchor="ctr"/>
            <a:lstStyle/>
            <a:p>
              <a:pPr algn="ctr">
                <a:defRPr/>
              </a:pPr>
              <a:endParaRPr lang="vi-VN"/>
            </a:p>
          </p:txBody>
        </p:sp>
        <p:sp>
          <p:nvSpPr>
            <p:cNvPr id="69662" name="Freeform 30"/>
            <p:cNvSpPr>
              <a:spLocks/>
            </p:cNvSpPr>
            <p:nvPr/>
          </p:nvSpPr>
          <p:spPr bwMode="gray">
            <a:xfrm>
              <a:off x="4346" y="1178"/>
              <a:ext cx="206" cy="201"/>
            </a:xfrm>
            <a:custGeom>
              <a:avLst/>
              <a:gdLst/>
              <a:ahLst/>
              <a:cxnLst>
                <a:cxn ang="0">
                  <a:pos x="118" y="0"/>
                </a:cxn>
                <a:cxn ang="0">
                  <a:pos x="0" y="118"/>
                </a:cxn>
                <a:cxn ang="0">
                  <a:pos x="0" y="589"/>
                </a:cxn>
                <a:cxn ang="0">
                  <a:pos x="161" y="174"/>
                </a:cxn>
                <a:cxn ang="0">
                  <a:pos x="589" y="0"/>
                </a:cxn>
                <a:cxn ang="0">
                  <a:pos x="118" y="0"/>
                </a:cxn>
              </a:cxnLst>
              <a:rect l="0" t="0" r="r" b="b"/>
              <a:pathLst>
                <a:path w="596" h="598">
                  <a:moveTo>
                    <a:pt x="118" y="0"/>
                  </a:moveTo>
                  <a:cubicBezTo>
                    <a:pt x="53" y="0"/>
                    <a:pt x="0" y="53"/>
                    <a:pt x="0" y="118"/>
                  </a:cubicBezTo>
                  <a:lnTo>
                    <a:pt x="0" y="589"/>
                  </a:lnTo>
                  <a:cubicBezTo>
                    <a:pt x="27" y="598"/>
                    <a:pt x="12" y="309"/>
                    <a:pt x="161" y="174"/>
                  </a:cubicBezTo>
                  <a:cubicBezTo>
                    <a:pt x="310" y="39"/>
                    <a:pt x="596" y="29"/>
                    <a:pt x="589" y="0"/>
                  </a:cubicBezTo>
                  <a:lnTo>
                    <a:pt x="118" y="0"/>
                  </a:lnTo>
                  <a:close/>
                </a:path>
              </a:pathLst>
            </a:custGeom>
            <a:grpFill/>
            <a:ln w="0">
              <a:noFill/>
              <a:prstDash val="solid"/>
              <a:round/>
              <a:headEnd/>
              <a:tailEnd/>
            </a:ln>
          </p:spPr>
          <p:txBody>
            <a:bodyPr/>
            <a:lstStyle/>
            <a:p>
              <a:pPr>
                <a:defRPr/>
              </a:pPr>
              <a:endParaRPr lang="vi-VN"/>
            </a:p>
          </p:txBody>
        </p:sp>
      </p:grpSp>
      <p:sp>
        <p:nvSpPr>
          <p:cNvPr id="69663" name="Freeform 31"/>
          <p:cNvSpPr>
            <a:spLocks/>
          </p:cNvSpPr>
          <p:nvPr/>
        </p:nvSpPr>
        <p:spPr bwMode="gray">
          <a:xfrm>
            <a:off x="2292349" y="4313237"/>
            <a:ext cx="2533651" cy="1376363"/>
          </a:xfrm>
          <a:custGeom>
            <a:avLst/>
            <a:gdLst>
              <a:gd name="T0" fmla="*/ 0 w 735"/>
              <a:gd name="T1" fmla="*/ 0 h 532"/>
              <a:gd name="T2" fmla="*/ 2147483647 w 735"/>
              <a:gd name="T3" fmla="*/ 2147483647 h 532"/>
              <a:gd name="T4" fmla="*/ 2147483647 w 735"/>
              <a:gd name="T5" fmla="*/ 2147483647 h 532"/>
              <a:gd name="T6" fmla="*/ 2147483647 w 735"/>
              <a:gd name="T7" fmla="*/ 2147483647 h 532"/>
              <a:gd name="T8" fmla="*/ 2147483647 w 735"/>
              <a:gd name="T9" fmla="*/ 2147483647 h 532"/>
              <a:gd name="T10" fmla="*/ 2147483647 w 735"/>
              <a:gd name="T11" fmla="*/ 2147483647 h 532"/>
              <a:gd name="T12" fmla="*/ 2147483647 w 735"/>
              <a:gd name="T13" fmla="*/ 2147483647 h 532"/>
              <a:gd name="T14" fmla="*/ 2147483647 w 735"/>
              <a:gd name="T15" fmla="*/ 2147483647 h 532"/>
              <a:gd name="T16" fmla="*/ 2147483647 w 735"/>
              <a:gd name="T17" fmla="*/ 2147483647 h 532"/>
              <a:gd name="T18" fmla="*/ 2147483647 w 735"/>
              <a:gd name="T19" fmla="*/ 2147483647 h 532"/>
              <a:gd name="T20" fmla="*/ 2147483647 w 735"/>
              <a:gd name="T21" fmla="*/ 2147483647 h 532"/>
              <a:gd name="T22" fmla="*/ 2147483647 w 735"/>
              <a:gd name="T23" fmla="*/ 2147483647 h 532"/>
              <a:gd name="T24" fmla="*/ 2147483647 w 735"/>
              <a:gd name="T25" fmla="*/ 0 h 532"/>
              <a:gd name="T26" fmla="*/ 0 w 735"/>
              <a:gd name="T27" fmla="*/ 0 h 53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735"/>
              <a:gd name="T43" fmla="*/ 0 h 532"/>
              <a:gd name="T44" fmla="*/ 735 w 735"/>
              <a:gd name="T45" fmla="*/ 532 h 53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735" h="532">
                <a:moveTo>
                  <a:pt x="0" y="0"/>
                </a:moveTo>
                <a:cubicBezTo>
                  <a:pt x="0" y="0"/>
                  <a:pt x="85" y="216"/>
                  <a:pt x="382" y="202"/>
                </a:cubicBezTo>
                <a:cubicBezTo>
                  <a:pt x="479" y="202"/>
                  <a:pt x="577" y="202"/>
                  <a:pt x="577" y="202"/>
                </a:cubicBezTo>
                <a:cubicBezTo>
                  <a:pt x="577" y="202"/>
                  <a:pt x="639" y="201"/>
                  <a:pt x="637" y="249"/>
                </a:cubicBezTo>
                <a:cubicBezTo>
                  <a:pt x="638" y="325"/>
                  <a:pt x="639" y="402"/>
                  <a:pt x="639" y="402"/>
                </a:cubicBezTo>
                <a:lnTo>
                  <a:pt x="598" y="400"/>
                </a:lnTo>
                <a:lnTo>
                  <a:pt x="669" y="532"/>
                </a:lnTo>
                <a:lnTo>
                  <a:pt x="735" y="402"/>
                </a:lnTo>
                <a:lnTo>
                  <a:pt x="696" y="402"/>
                </a:lnTo>
                <a:cubicBezTo>
                  <a:pt x="696" y="402"/>
                  <a:pt x="695" y="314"/>
                  <a:pt x="694" y="226"/>
                </a:cubicBezTo>
                <a:cubicBezTo>
                  <a:pt x="687" y="160"/>
                  <a:pt x="616" y="150"/>
                  <a:pt x="616" y="150"/>
                </a:cubicBezTo>
                <a:cubicBezTo>
                  <a:pt x="556" y="137"/>
                  <a:pt x="473" y="153"/>
                  <a:pt x="335" y="149"/>
                </a:cubicBezTo>
                <a:cubicBezTo>
                  <a:pt x="110" y="126"/>
                  <a:pt x="69" y="0"/>
                  <a:pt x="69" y="0"/>
                </a:cubicBezTo>
                <a:lnTo>
                  <a:pt x="0" y="0"/>
                </a:lnTo>
                <a:close/>
              </a:path>
            </a:pathLst>
          </a:custGeom>
          <a:solidFill>
            <a:schemeClr val="accent5">
              <a:lumMod val="20000"/>
              <a:lumOff val="80000"/>
            </a:schemeClr>
          </a:solidFill>
          <a:ln>
            <a:noFill/>
          </a:ln>
        </p:spPr>
        <p:txBody>
          <a:bodyPr wrap="none" anchor="ctr"/>
          <a:lstStyle/>
          <a:p>
            <a:endParaRPr lang="vi-VN"/>
          </a:p>
        </p:txBody>
      </p:sp>
      <p:sp>
        <p:nvSpPr>
          <p:cNvPr id="69673" name="Rectangle 41"/>
          <p:cNvSpPr>
            <a:spLocks noChangeArrowheads="1"/>
          </p:cNvSpPr>
          <p:nvPr/>
        </p:nvSpPr>
        <p:spPr bwMode="auto">
          <a:xfrm>
            <a:off x="742084" y="1885145"/>
            <a:ext cx="3252365" cy="954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p>
            <a:pPr algn="ctr"/>
            <a:r>
              <a:rPr lang="en-US" sz="2800" b="1" dirty="0" smtClean="0"/>
              <a:t>1. </a:t>
            </a:r>
            <a:r>
              <a:rPr lang="en-US" sz="2800" b="1" dirty="0" err="1" smtClean="0"/>
              <a:t>Thể</a:t>
            </a:r>
            <a:r>
              <a:rPr lang="en-US" sz="2800" b="1" dirty="0" smtClean="0"/>
              <a:t> </a:t>
            </a:r>
            <a:r>
              <a:rPr lang="en-US" sz="2800" b="1" dirty="0" err="1" smtClean="0"/>
              <a:t>văn</a:t>
            </a:r>
            <a:r>
              <a:rPr lang="en-US" sz="2800" b="1" dirty="0" smtClean="0"/>
              <a:t> </a:t>
            </a:r>
            <a:r>
              <a:rPr lang="en-US" sz="2800" b="1" dirty="0" err="1" smtClean="0"/>
              <a:t>nghị</a:t>
            </a:r>
            <a:r>
              <a:rPr lang="en-US" sz="2800" b="1" dirty="0" smtClean="0"/>
              <a:t> </a:t>
            </a:r>
            <a:r>
              <a:rPr lang="en-US" sz="2800" b="1" dirty="0" err="1" smtClean="0"/>
              <a:t>luận</a:t>
            </a:r>
            <a:r>
              <a:rPr lang="en-US" sz="2800" b="1" dirty="0" smtClean="0"/>
              <a:t> </a:t>
            </a:r>
          </a:p>
          <a:p>
            <a:pPr algn="ctr"/>
            <a:r>
              <a:rPr lang="en-US" sz="2800" b="1" dirty="0" err="1" smtClean="0"/>
              <a:t>của</a:t>
            </a:r>
            <a:r>
              <a:rPr lang="en-US" sz="2800" b="1" dirty="0" smtClean="0"/>
              <a:t> </a:t>
            </a:r>
            <a:r>
              <a:rPr lang="en-US" sz="2800" b="1" dirty="0" err="1" smtClean="0"/>
              <a:t>bài</a:t>
            </a:r>
            <a:r>
              <a:rPr lang="en-US" sz="2800" b="1" dirty="0" smtClean="0"/>
              <a:t> </a:t>
            </a:r>
            <a:r>
              <a:rPr lang="en-US" sz="2800" b="1" dirty="0" err="1" smtClean="0"/>
              <a:t>cáo</a:t>
            </a:r>
            <a:endParaRPr lang="en-US" sz="2800" b="1" dirty="0"/>
          </a:p>
        </p:txBody>
      </p:sp>
      <p:sp>
        <p:nvSpPr>
          <p:cNvPr id="69675" name="Rectangle 43"/>
          <p:cNvSpPr>
            <a:spLocks noChangeArrowheads="1"/>
          </p:cNvSpPr>
          <p:nvPr/>
        </p:nvSpPr>
        <p:spPr bwMode="auto">
          <a:xfrm>
            <a:off x="8229600" y="1755617"/>
            <a:ext cx="3423785" cy="954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nchor="ctr">
            <a:spAutoFit/>
          </a:bodyPr>
          <a:lstStyle/>
          <a:p>
            <a:pPr algn="ctr"/>
            <a:r>
              <a:rPr lang="en-US" sz="2800" b="1" dirty="0" smtClean="0"/>
              <a:t>3. </a:t>
            </a:r>
            <a:r>
              <a:rPr lang="en-US" sz="2800" b="1" dirty="0" err="1" smtClean="0"/>
              <a:t>Lí</a:t>
            </a:r>
            <a:r>
              <a:rPr lang="en-US" sz="2800" b="1" dirty="0" smtClean="0"/>
              <a:t> </a:t>
            </a:r>
            <a:r>
              <a:rPr lang="en-US" sz="2800" b="1" dirty="0" err="1"/>
              <a:t>lẽ</a:t>
            </a:r>
            <a:r>
              <a:rPr lang="en-US" sz="2800" b="1" dirty="0"/>
              <a:t>, </a:t>
            </a:r>
            <a:r>
              <a:rPr lang="en-US" sz="2800" b="1" dirty="0" err="1"/>
              <a:t>bằng</a:t>
            </a:r>
            <a:r>
              <a:rPr lang="en-US" sz="2800" b="1" dirty="0"/>
              <a:t> </a:t>
            </a:r>
            <a:r>
              <a:rPr lang="en-US" sz="2800" b="1" dirty="0" err="1"/>
              <a:t>chứng</a:t>
            </a:r>
            <a:r>
              <a:rPr lang="en-US" sz="2800" b="1" dirty="0"/>
              <a:t> </a:t>
            </a:r>
            <a:r>
              <a:rPr lang="en-US" sz="2800" b="1" dirty="0" err="1"/>
              <a:t>trong</a:t>
            </a:r>
            <a:r>
              <a:rPr lang="en-US" sz="2800" b="1" dirty="0"/>
              <a:t> </a:t>
            </a:r>
            <a:r>
              <a:rPr lang="en-US" sz="2800" b="1" dirty="0" err="1"/>
              <a:t>từng</a:t>
            </a:r>
            <a:r>
              <a:rPr lang="en-US" sz="2800" b="1" dirty="0"/>
              <a:t> </a:t>
            </a:r>
            <a:r>
              <a:rPr lang="en-US" sz="2800" b="1" dirty="0" err="1"/>
              <a:t>luận</a:t>
            </a:r>
            <a:r>
              <a:rPr lang="en-US" sz="2800" b="1" dirty="0"/>
              <a:t> </a:t>
            </a:r>
            <a:r>
              <a:rPr lang="en-US" sz="2800" b="1" dirty="0" err="1" smtClean="0"/>
              <a:t>điểm</a:t>
            </a:r>
            <a:endParaRPr lang="en-US" sz="2800" b="1" dirty="0"/>
          </a:p>
        </p:txBody>
      </p:sp>
      <p:sp>
        <p:nvSpPr>
          <p:cNvPr id="69676" name="Rectangle 44"/>
          <p:cNvSpPr>
            <a:spLocks noChangeArrowheads="1"/>
          </p:cNvSpPr>
          <p:nvPr/>
        </p:nvSpPr>
        <p:spPr bwMode="auto">
          <a:xfrm>
            <a:off x="3340101" y="3333304"/>
            <a:ext cx="6413500" cy="954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lgn="ctr"/>
            <a:r>
              <a:rPr lang="en-US" sz="2800" b="1" dirty="0" smtClean="0"/>
              <a:t>4. </a:t>
            </a:r>
            <a:r>
              <a:rPr lang="en-US" sz="2800" b="1" dirty="0" err="1" smtClean="0"/>
              <a:t>Từ</a:t>
            </a:r>
            <a:r>
              <a:rPr lang="en-US" sz="2800" b="1" dirty="0" smtClean="0"/>
              <a:t> </a:t>
            </a:r>
            <a:r>
              <a:rPr lang="en-US" sz="2800" b="1" dirty="0" err="1"/>
              <a:t>ngữ</a:t>
            </a:r>
            <a:r>
              <a:rPr lang="en-US" sz="2800" b="1" dirty="0"/>
              <a:t>, </a:t>
            </a:r>
            <a:r>
              <a:rPr lang="en-US" sz="2800" b="1" dirty="0" err="1"/>
              <a:t>thủ</a:t>
            </a:r>
            <a:r>
              <a:rPr lang="en-US" sz="2800" b="1" dirty="0"/>
              <a:t> </a:t>
            </a:r>
            <a:r>
              <a:rPr lang="en-US" sz="2800" b="1" dirty="0" err="1"/>
              <a:t>pháp</a:t>
            </a:r>
            <a:r>
              <a:rPr lang="en-US" sz="2800" b="1" dirty="0"/>
              <a:t> </a:t>
            </a:r>
            <a:r>
              <a:rPr lang="en-US" sz="2800" b="1" dirty="0" err="1"/>
              <a:t>nghệ</a:t>
            </a:r>
            <a:r>
              <a:rPr lang="en-US" sz="2800" b="1" dirty="0"/>
              <a:t> </a:t>
            </a:r>
            <a:r>
              <a:rPr lang="en-US" sz="2800" b="1" dirty="0" err="1"/>
              <a:t>thuật</a:t>
            </a:r>
            <a:r>
              <a:rPr lang="en-US" sz="2800" b="1" dirty="0"/>
              <a:t>, </a:t>
            </a:r>
            <a:r>
              <a:rPr lang="en-US" sz="2800" b="1" dirty="0" err="1"/>
              <a:t>giọng</a:t>
            </a:r>
            <a:r>
              <a:rPr lang="en-US" sz="2800" b="1" dirty="0"/>
              <a:t> </a:t>
            </a:r>
            <a:r>
              <a:rPr lang="en-US" sz="2800" b="1" dirty="0" err="1"/>
              <a:t>điệu</a:t>
            </a:r>
            <a:r>
              <a:rPr lang="en-US" sz="2800" b="1" dirty="0"/>
              <a:t> </a:t>
            </a:r>
            <a:r>
              <a:rPr lang="en-US" sz="2800" b="1" dirty="0" err="1"/>
              <a:t>tạo</a:t>
            </a:r>
            <a:r>
              <a:rPr lang="en-US" sz="2800" b="1" dirty="0"/>
              <a:t> </a:t>
            </a:r>
            <a:r>
              <a:rPr lang="en-US" sz="2800" b="1" dirty="0" err="1"/>
              <a:t>tác</a:t>
            </a:r>
            <a:r>
              <a:rPr lang="en-US" sz="2800" b="1" dirty="0"/>
              <a:t> </a:t>
            </a:r>
            <a:r>
              <a:rPr lang="en-US" sz="2800" b="1" dirty="0" err="1"/>
              <a:t>dụng</a:t>
            </a:r>
            <a:r>
              <a:rPr lang="en-US" sz="2800" b="1" dirty="0"/>
              <a:t> </a:t>
            </a:r>
            <a:r>
              <a:rPr lang="en-US" sz="2800" b="1" dirty="0" err="1"/>
              <a:t>biểu</a:t>
            </a:r>
            <a:r>
              <a:rPr lang="en-US" sz="2800" b="1" dirty="0"/>
              <a:t> </a:t>
            </a:r>
            <a:r>
              <a:rPr lang="en-US" sz="2800" b="1" dirty="0" err="1" smtClean="0"/>
              <a:t>cảm</a:t>
            </a:r>
            <a:endParaRPr lang="en-US" sz="2800" b="1" i="1" dirty="0"/>
          </a:p>
        </p:txBody>
      </p:sp>
      <p:sp>
        <p:nvSpPr>
          <p:cNvPr id="25" name="Rectangle 2"/>
          <p:cNvSpPr txBox="1">
            <a:spLocks noChangeArrowheads="1"/>
          </p:cNvSpPr>
          <p:nvPr/>
        </p:nvSpPr>
        <p:spPr bwMode="gray">
          <a:xfrm>
            <a:off x="508000" y="147638"/>
            <a:ext cx="8636000" cy="868362"/>
          </a:xfrm>
          <a:prstGeom prst="rect">
            <a:avLst/>
          </a:prstGeom>
          <a:noFill/>
          <a:ln w="9525">
            <a:noFill/>
            <a:miter lim="800000"/>
            <a:headEnd/>
            <a:tailEnd/>
          </a:ln>
        </p:spPr>
        <p:txBody>
          <a:bodyPr anchor="ctr"/>
          <a:lstStyle/>
          <a:p>
            <a:pPr>
              <a:defRPr/>
            </a:pPr>
            <a:r>
              <a:rPr lang="en-US" sz="3600" b="1" kern="0" dirty="0">
                <a:solidFill>
                  <a:srgbClr val="FFFFFF"/>
                </a:solidFill>
                <a:ea typeface="+mj-ea"/>
                <a:cs typeface="+mj-cs"/>
              </a:rPr>
              <a:t>2. </a:t>
            </a:r>
            <a:r>
              <a:rPr lang="en-US" sz="3600" b="1" kern="0" dirty="0" err="1">
                <a:solidFill>
                  <a:srgbClr val="FFFFFF"/>
                </a:solidFill>
                <a:ea typeface="+mj-ea"/>
                <a:cs typeface="+mj-cs"/>
              </a:rPr>
              <a:t>Phân</a:t>
            </a:r>
            <a:r>
              <a:rPr lang="en-US" sz="3600" b="1" kern="0" dirty="0">
                <a:solidFill>
                  <a:srgbClr val="FFFFFF"/>
                </a:solidFill>
                <a:ea typeface="+mj-ea"/>
                <a:cs typeface="+mj-cs"/>
              </a:rPr>
              <a:t> </a:t>
            </a:r>
            <a:r>
              <a:rPr lang="en-US" sz="3600" b="1" kern="0" dirty="0" err="1">
                <a:solidFill>
                  <a:srgbClr val="FFFFFF"/>
                </a:solidFill>
                <a:ea typeface="+mj-ea"/>
                <a:cs typeface="+mj-cs"/>
              </a:rPr>
              <a:t>tích</a:t>
            </a:r>
            <a:endParaRPr lang="en-US" sz="3600" b="1" kern="0" dirty="0">
              <a:solidFill>
                <a:srgbClr val="FFFFFF"/>
              </a:solidFill>
              <a:ea typeface="+mj-ea"/>
              <a:cs typeface="+mj-cs"/>
            </a:endParaRPr>
          </a:p>
        </p:txBody>
      </p:sp>
      <p:sp>
        <p:nvSpPr>
          <p:cNvPr id="32" name="Freeform 3"/>
          <p:cNvSpPr>
            <a:spLocks/>
          </p:cNvSpPr>
          <p:nvPr/>
        </p:nvSpPr>
        <p:spPr bwMode="auto">
          <a:xfrm>
            <a:off x="1893557" y="71677"/>
            <a:ext cx="10315903" cy="684643"/>
          </a:xfrm>
          <a:custGeom>
            <a:avLst/>
            <a:gdLst>
              <a:gd name="T0" fmla="+- 0 3326 3326"/>
              <a:gd name="T1" fmla="*/ T0 w 7474"/>
              <a:gd name="T2" fmla="+- 0 2203 761"/>
              <a:gd name="T3" fmla="*/ 2203 h 1443"/>
              <a:gd name="T4" fmla="+- 0 3485 3326"/>
              <a:gd name="T5" fmla="*/ T4 w 7474"/>
              <a:gd name="T6" fmla="+- 0 761 761"/>
              <a:gd name="T7" fmla="*/ 761 h 1443"/>
              <a:gd name="T8" fmla="+- 0 10800 3326"/>
              <a:gd name="T9" fmla="*/ T8 w 7474"/>
              <a:gd name="T10" fmla="+- 0 761 761"/>
              <a:gd name="T11" fmla="*/ 761 h 1443"/>
              <a:gd name="T12" fmla="+- 0 10800 3326"/>
              <a:gd name="T13" fmla="*/ T12 w 7474"/>
              <a:gd name="T14" fmla="+- 0 2191 761"/>
              <a:gd name="T15" fmla="*/ 2191 h 1443"/>
              <a:gd name="T16" fmla="+- 0 3326 3326"/>
              <a:gd name="T17" fmla="*/ T16 w 7474"/>
              <a:gd name="T18" fmla="+- 0 2203 761"/>
              <a:gd name="T19" fmla="*/ 2203 h 1443"/>
            </a:gdLst>
            <a:ahLst/>
            <a:cxnLst>
              <a:cxn ang="0">
                <a:pos x="T1" y="T3"/>
              </a:cxn>
              <a:cxn ang="0">
                <a:pos x="T5" y="T7"/>
              </a:cxn>
              <a:cxn ang="0">
                <a:pos x="T9" y="T11"/>
              </a:cxn>
              <a:cxn ang="0">
                <a:pos x="T13" y="T15"/>
              </a:cxn>
              <a:cxn ang="0">
                <a:pos x="T17" y="T19"/>
              </a:cxn>
            </a:cxnLst>
            <a:rect l="0" t="0" r="r" b="b"/>
            <a:pathLst>
              <a:path w="7474" h="1443">
                <a:moveTo>
                  <a:pt x="0" y="1442"/>
                </a:moveTo>
                <a:lnTo>
                  <a:pt x="159" y="0"/>
                </a:lnTo>
                <a:lnTo>
                  <a:pt x="7474" y="0"/>
                </a:lnTo>
                <a:lnTo>
                  <a:pt x="7474" y="1430"/>
                </a:lnTo>
                <a:lnTo>
                  <a:pt x="0" y="1442"/>
                </a:lnTo>
                <a:close/>
              </a:path>
            </a:pathLst>
          </a:custGeom>
          <a:solidFill>
            <a:srgbClr val="FBFBE1"/>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33" name="Group 32"/>
          <p:cNvGrpSpPr/>
          <p:nvPr/>
        </p:nvGrpSpPr>
        <p:grpSpPr>
          <a:xfrm>
            <a:off x="1608530" y="53231"/>
            <a:ext cx="538945" cy="821412"/>
            <a:chOff x="908603" y="80216"/>
            <a:chExt cx="538945" cy="676514"/>
          </a:xfrm>
        </p:grpSpPr>
        <p:sp>
          <p:nvSpPr>
            <p:cNvPr id="34" name="Freeform 4"/>
            <p:cNvSpPr>
              <a:spLocks/>
            </p:cNvSpPr>
            <p:nvPr/>
          </p:nvSpPr>
          <p:spPr bwMode="auto">
            <a:xfrm>
              <a:off x="1136046" y="80216"/>
              <a:ext cx="311502" cy="676514"/>
            </a:xfrm>
            <a:custGeom>
              <a:avLst/>
              <a:gdLst>
                <a:gd name="T0" fmla="+- 0 3055 3055"/>
                <a:gd name="T1" fmla="*/ T0 w 430"/>
                <a:gd name="T2" fmla="+- 0 2450 761"/>
                <a:gd name="T3" fmla="*/ 2450 h 1690"/>
                <a:gd name="T4" fmla="+- 0 3086 3055"/>
                <a:gd name="T5" fmla="*/ T4 w 430"/>
                <a:gd name="T6" fmla="+- 0 1116 761"/>
                <a:gd name="T7" fmla="*/ 1116 h 1690"/>
                <a:gd name="T8" fmla="+- 0 3485 3055"/>
                <a:gd name="T9" fmla="*/ T8 w 430"/>
                <a:gd name="T10" fmla="+- 0 761 761"/>
                <a:gd name="T11" fmla="*/ 761 h 1690"/>
                <a:gd name="T12" fmla="+- 0 3326 3055"/>
                <a:gd name="T13" fmla="*/ T12 w 430"/>
                <a:gd name="T14" fmla="+- 0 2203 761"/>
                <a:gd name="T15" fmla="*/ 2203 h 1690"/>
                <a:gd name="T16" fmla="+- 0 3055 3055"/>
                <a:gd name="T17" fmla="*/ T16 w 430"/>
                <a:gd name="T18" fmla="+- 0 2450 761"/>
                <a:gd name="T19" fmla="*/ 2450 h 1690"/>
              </a:gdLst>
              <a:ahLst/>
              <a:cxnLst>
                <a:cxn ang="0">
                  <a:pos x="T1" y="T3"/>
                </a:cxn>
                <a:cxn ang="0">
                  <a:pos x="T5" y="T7"/>
                </a:cxn>
                <a:cxn ang="0">
                  <a:pos x="T9" y="T11"/>
                </a:cxn>
                <a:cxn ang="0">
                  <a:pos x="T13" y="T15"/>
                </a:cxn>
                <a:cxn ang="0">
                  <a:pos x="T17" y="T19"/>
                </a:cxn>
              </a:cxnLst>
              <a:rect l="0" t="0" r="r" b="b"/>
              <a:pathLst>
                <a:path w="430" h="1690">
                  <a:moveTo>
                    <a:pt x="0" y="1689"/>
                  </a:moveTo>
                  <a:lnTo>
                    <a:pt x="31" y="355"/>
                  </a:lnTo>
                  <a:lnTo>
                    <a:pt x="430" y="0"/>
                  </a:lnTo>
                  <a:lnTo>
                    <a:pt x="271" y="1442"/>
                  </a:lnTo>
                  <a:lnTo>
                    <a:pt x="0" y="1689"/>
                  </a:lnTo>
                  <a:close/>
                </a:path>
              </a:pathLst>
            </a:custGeom>
            <a:solidFill>
              <a:srgbClr val="FBB6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 name="Freeform 5"/>
            <p:cNvSpPr>
              <a:spLocks/>
            </p:cNvSpPr>
            <p:nvPr/>
          </p:nvSpPr>
          <p:spPr bwMode="auto">
            <a:xfrm>
              <a:off x="908603" y="80216"/>
              <a:ext cx="258983" cy="676514"/>
            </a:xfrm>
            <a:custGeom>
              <a:avLst/>
              <a:gdLst>
                <a:gd name="T0" fmla="+- 0 3055 2731"/>
                <a:gd name="T1" fmla="*/ T0 w 356"/>
                <a:gd name="T2" fmla="+- 0 2450 761"/>
                <a:gd name="T3" fmla="*/ 2450 h 1690"/>
                <a:gd name="T4" fmla="+- 0 2798 2731"/>
                <a:gd name="T5" fmla="*/ T4 w 356"/>
                <a:gd name="T6" fmla="+- 0 2203 761"/>
                <a:gd name="T7" fmla="*/ 2203 h 1690"/>
                <a:gd name="T8" fmla="+- 0 2731 2731"/>
                <a:gd name="T9" fmla="*/ T8 w 356"/>
                <a:gd name="T10" fmla="+- 0 761 761"/>
                <a:gd name="T11" fmla="*/ 761 h 1690"/>
                <a:gd name="T12" fmla="+- 0 3086 2731"/>
                <a:gd name="T13" fmla="*/ T12 w 356"/>
                <a:gd name="T14" fmla="+- 0 1116 761"/>
                <a:gd name="T15" fmla="*/ 1116 h 1690"/>
                <a:gd name="T16" fmla="+- 0 3055 2731"/>
                <a:gd name="T17" fmla="*/ T16 w 356"/>
                <a:gd name="T18" fmla="+- 0 2450 761"/>
                <a:gd name="T19" fmla="*/ 2450 h 1690"/>
              </a:gdLst>
              <a:ahLst/>
              <a:cxnLst>
                <a:cxn ang="0">
                  <a:pos x="T1" y="T3"/>
                </a:cxn>
                <a:cxn ang="0">
                  <a:pos x="T5" y="T7"/>
                </a:cxn>
                <a:cxn ang="0">
                  <a:pos x="T9" y="T11"/>
                </a:cxn>
                <a:cxn ang="0">
                  <a:pos x="T13" y="T15"/>
                </a:cxn>
                <a:cxn ang="0">
                  <a:pos x="T17" y="T19"/>
                </a:cxn>
              </a:cxnLst>
              <a:rect l="0" t="0" r="r" b="b"/>
              <a:pathLst>
                <a:path w="356" h="1690">
                  <a:moveTo>
                    <a:pt x="324" y="1689"/>
                  </a:moveTo>
                  <a:lnTo>
                    <a:pt x="67" y="1442"/>
                  </a:lnTo>
                  <a:lnTo>
                    <a:pt x="0" y="0"/>
                  </a:lnTo>
                  <a:lnTo>
                    <a:pt x="355" y="355"/>
                  </a:lnTo>
                  <a:lnTo>
                    <a:pt x="324" y="1689"/>
                  </a:lnTo>
                  <a:close/>
                </a:path>
              </a:pathLst>
            </a:custGeom>
            <a:solidFill>
              <a:srgbClr val="DB6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36" name="Freeform 6"/>
          <p:cNvSpPr>
            <a:spLocks/>
          </p:cNvSpPr>
          <p:nvPr/>
        </p:nvSpPr>
        <p:spPr bwMode="auto">
          <a:xfrm>
            <a:off x="889114" y="71678"/>
            <a:ext cx="772509" cy="684642"/>
          </a:xfrm>
          <a:custGeom>
            <a:avLst/>
            <a:gdLst>
              <a:gd name="T0" fmla="+- 0 2798 1553"/>
              <a:gd name="T1" fmla="*/ T0 w 1246"/>
              <a:gd name="T2" fmla="+- 0 2203 761"/>
              <a:gd name="T3" fmla="*/ 2203 h 1443"/>
              <a:gd name="T4" fmla="+- 0 1553 1553"/>
              <a:gd name="T5" fmla="*/ T4 w 1246"/>
              <a:gd name="T6" fmla="+- 0 2203 761"/>
              <a:gd name="T7" fmla="*/ 2203 h 1443"/>
              <a:gd name="T8" fmla="+- 0 1553 1553"/>
              <a:gd name="T9" fmla="*/ T8 w 1246"/>
              <a:gd name="T10" fmla="+- 0 761 761"/>
              <a:gd name="T11" fmla="*/ 761 h 1443"/>
              <a:gd name="T12" fmla="+- 0 2731 1553"/>
              <a:gd name="T13" fmla="*/ T12 w 1246"/>
              <a:gd name="T14" fmla="+- 0 761 761"/>
              <a:gd name="T15" fmla="*/ 761 h 1443"/>
              <a:gd name="T16" fmla="+- 0 2798 1553"/>
              <a:gd name="T17" fmla="*/ T16 w 1246"/>
              <a:gd name="T18" fmla="+- 0 2203 761"/>
              <a:gd name="T19" fmla="*/ 2203 h 1443"/>
            </a:gdLst>
            <a:ahLst/>
            <a:cxnLst>
              <a:cxn ang="0">
                <a:pos x="T1" y="T3"/>
              </a:cxn>
              <a:cxn ang="0">
                <a:pos x="T5" y="T7"/>
              </a:cxn>
              <a:cxn ang="0">
                <a:pos x="T9" y="T11"/>
              </a:cxn>
              <a:cxn ang="0">
                <a:pos x="T13" y="T15"/>
              </a:cxn>
              <a:cxn ang="0">
                <a:pos x="T17" y="T19"/>
              </a:cxn>
            </a:cxnLst>
            <a:rect l="0" t="0" r="r" b="b"/>
            <a:pathLst>
              <a:path w="1246" h="1443">
                <a:moveTo>
                  <a:pt x="1245" y="1442"/>
                </a:moveTo>
                <a:lnTo>
                  <a:pt x="0" y="1442"/>
                </a:lnTo>
                <a:lnTo>
                  <a:pt x="0" y="0"/>
                </a:lnTo>
                <a:lnTo>
                  <a:pt x="1178" y="0"/>
                </a:lnTo>
                <a:lnTo>
                  <a:pt x="1245" y="1442"/>
                </a:lnTo>
                <a:close/>
              </a:path>
            </a:pathLst>
          </a:custGeom>
          <a:solidFill>
            <a:srgbClr val="F4832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7" name="Rectangle 36"/>
          <p:cNvSpPr/>
          <p:nvPr/>
        </p:nvSpPr>
        <p:spPr>
          <a:xfrm>
            <a:off x="889114" y="88180"/>
            <a:ext cx="719416" cy="58064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smtClean="0">
                <a:latin typeface="Times New Roman" panose="02020603050405020304" pitchFamily="18" charset="0"/>
                <a:cs typeface="Times New Roman" panose="02020603050405020304" pitchFamily="18" charset="0"/>
              </a:rPr>
              <a:t>LỚP</a:t>
            </a:r>
          </a:p>
          <a:p>
            <a:pPr algn="ctr"/>
            <a:r>
              <a:rPr lang="en-US" b="1" dirty="0" smtClean="0">
                <a:latin typeface="Times New Roman" panose="02020603050405020304" pitchFamily="18" charset="0"/>
                <a:cs typeface="Times New Roman" panose="02020603050405020304" pitchFamily="18" charset="0"/>
              </a:rPr>
              <a:t>10</a:t>
            </a:r>
            <a:endParaRPr lang="en-US" b="1" dirty="0">
              <a:latin typeface="Times New Roman" panose="02020603050405020304" pitchFamily="18" charset="0"/>
              <a:cs typeface="Times New Roman" panose="02020603050405020304" pitchFamily="18" charset="0"/>
            </a:endParaRPr>
          </a:p>
        </p:txBody>
      </p:sp>
      <p:sp>
        <p:nvSpPr>
          <p:cNvPr id="38" name="Rounded Rectangle 37"/>
          <p:cNvSpPr/>
          <p:nvPr/>
        </p:nvSpPr>
        <p:spPr>
          <a:xfrm>
            <a:off x="94594" y="71678"/>
            <a:ext cx="747224" cy="684642"/>
          </a:xfrm>
          <a:prstGeom prst="roundRect">
            <a:avLst/>
          </a:prstGeom>
          <a:solidFill>
            <a:schemeClr val="accent6">
              <a:lumMod val="75000"/>
            </a:schemeClr>
          </a:solidFill>
          <a:ln>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700" b="1" dirty="0" smtClean="0">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NGỮ VĂN</a:t>
            </a:r>
            <a:endParaRPr lang="en-US" sz="1700" b="1" dirty="0">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endParaRPr>
          </a:p>
        </p:txBody>
      </p:sp>
      <p:sp>
        <p:nvSpPr>
          <p:cNvPr id="39" name="Rectangle 38"/>
          <p:cNvSpPr/>
          <p:nvPr/>
        </p:nvSpPr>
        <p:spPr>
          <a:xfrm>
            <a:off x="2147475" y="131928"/>
            <a:ext cx="10044525" cy="56414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b="1" dirty="0" smtClean="0">
                <a:solidFill>
                  <a:srgbClr val="C00000"/>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BÀI 7. ANH HÙNG VÀ NGHỆ SĨ (VĂN BẢN NGHỊ LUẬN)</a:t>
            </a:r>
            <a:endParaRPr lang="en-US" sz="2800" b="1" dirty="0">
              <a:solidFill>
                <a:srgbClr val="C00000"/>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endParaRPr>
          </a:p>
        </p:txBody>
      </p:sp>
      <p:sp>
        <p:nvSpPr>
          <p:cNvPr id="5" name="Snip Single Corner Rectangle 4"/>
          <p:cNvSpPr/>
          <p:nvPr/>
        </p:nvSpPr>
        <p:spPr>
          <a:xfrm>
            <a:off x="480030" y="3233478"/>
            <a:ext cx="3776472" cy="3017080"/>
          </a:xfrm>
          <a:prstGeom prst="snip1Rect">
            <a:avLst/>
          </a:prstGeom>
          <a:solidFill>
            <a:schemeClr val="accent3">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r>
              <a:rPr lang="en-US" sz="2000" dirty="0" smtClean="0">
                <a:solidFill>
                  <a:schemeClr val="tx1"/>
                </a:solidFill>
              </a:rPr>
              <a:t>- </a:t>
            </a:r>
            <a:r>
              <a:rPr lang="en-US" sz="2000" dirty="0" err="1" smtClean="0">
                <a:solidFill>
                  <a:schemeClr val="tx1"/>
                </a:solidFill>
              </a:rPr>
              <a:t>Mục</a:t>
            </a:r>
            <a:r>
              <a:rPr lang="en-US" sz="2000" dirty="0" smtClean="0">
                <a:solidFill>
                  <a:schemeClr val="tx1"/>
                </a:solidFill>
              </a:rPr>
              <a:t> </a:t>
            </a:r>
            <a:r>
              <a:rPr lang="en-US" sz="2000" dirty="0" err="1">
                <a:solidFill>
                  <a:schemeClr val="tx1"/>
                </a:solidFill>
              </a:rPr>
              <a:t>đích</a:t>
            </a:r>
            <a:r>
              <a:rPr lang="en-US" sz="2000" dirty="0">
                <a:solidFill>
                  <a:schemeClr val="tx1"/>
                </a:solidFill>
              </a:rPr>
              <a:t>: </a:t>
            </a:r>
            <a:r>
              <a:rPr lang="en-US" sz="2000" dirty="0" err="1">
                <a:solidFill>
                  <a:schemeClr val="tx1"/>
                </a:solidFill>
              </a:rPr>
              <a:t>công</a:t>
            </a:r>
            <a:r>
              <a:rPr lang="en-US" sz="2000" dirty="0">
                <a:solidFill>
                  <a:schemeClr val="tx1"/>
                </a:solidFill>
              </a:rPr>
              <a:t> </a:t>
            </a:r>
            <a:r>
              <a:rPr lang="en-US" sz="2000" dirty="0" err="1">
                <a:solidFill>
                  <a:schemeClr val="tx1"/>
                </a:solidFill>
              </a:rPr>
              <a:t>bố</a:t>
            </a:r>
            <a:r>
              <a:rPr lang="en-US" sz="2000" dirty="0">
                <a:solidFill>
                  <a:schemeClr val="tx1"/>
                </a:solidFill>
              </a:rPr>
              <a:t> </a:t>
            </a:r>
            <a:r>
              <a:rPr lang="en-US" sz="2000" dirty="0" err="1">
                <a:solidFill>
                  <a:schemeClr val="tx1"/>
                </a:solidFill>
              </a:rPr>
              <a:t>rộng</a:t>
            </a:r>
            <a:r>
              <a:rPr lang="en-US" sz="2000" dirty="0">
                <a:solidFill>
                  <a:schemeClr val="tx1"/>
                </a:solidFill>
              </a:rPr>
              <a:t> </a:t>
            </a:r>
            <a:r>
              <a:rPr lang="en-US" sz="2000" dirty="0" err="1">
                <a:solidFill>
                  <a:schemeClr val="tx1"/>
                </a:solidFill>
              </a:rPr>
              <a:t>rãi</a:t>
            </a:r>
            <a:r>
              <a:rPr lang="en-US" sz="2000" dirty="0">
                <a:solidFill>
                  <a:schemeClr val="tx1"/>
                </a:solidFill>
              </a:rPr>
              <a:t> </a:t>
            </a:r>
            <a:r>
              <a:rPr lang="en-US" sz="2000" dirty="0" err="1">
                <a:solidFill>
                  <a:schemeClr val="tx1"/>
                </a:solidFill>
              </a:rPr>
              <a:t>cùng</a:t>
            </a:r>
            <a:r>
              <a:rPr lang="en-US" sz="2000" dirty="0">
                <a:solidFill>
                  <a:schemeClr val="tx1"/>
                </a:solidFill>
              </a:rPr>
              <a:t> </a:t>
            </a:r>
            <a:r>
              <a:rPr lang="en-US" sz="2000" dirty="0" err="1">
                <a:solidFill>
                  <a:schemeClr val="tx1"/>
                </a:solidFill>
              </a:rPr>
              <a:t>toàn</a:t>
            </a:r>
            <a:r>
              <a:rPr lang="en-US" sz="2000" dirty="0">
                <a:solidFill>
                  <a:schemeClr val="tx1"/>
                </a:solidFill>
              </a:rPr>
              <a:t> </a:t>
            </a:r>
            <a:r>
              <a:rPr lang="en-US" sz="2000" dirty="0" err="1">
                <a:solidFill>
                  <a:schemeClr val="tx1"/>
                </a:solidFill>
              </a:rPr>
              <a:t>dân</a:t>
            </a:r>
            <a:r>
              <a:rPr lang="en-US" sz="2000" dirty="0">
                <a:solidFill>
                  <a:schemeClr val="tx1"/>
                </a:solidFill>
              </a:rPr>
              <a:t> </a:t>
            </a:r>
            <a:r>
              <a:rPr lang="en-US" sz="2000" dirty="0" err="1">
                <a:solidFill>
                  <a:schemeClr val="tx1"/>
                </a:solidFill>
              </a:rPr>
              <a:t>về</a:t>
            </a:r>
            <a:r>
              <a:rPr lang="en-US" sz="2000" dirty="0">
                <a:solidFill>
                  <a:schemeClr val="tx1"/>
                </a:solidFill>
              </a:rPr>
              <a:t> </a:t>
            </a:r>
            <a:r>
              <a:rPr lang="en-US" sz="2000" dirty="0" err="1">
                <a:solidFill>
                  <a:schemeClr val="tx1"/>
                </a:solidFill>
              </a:rPr>
              <a:t>công</a:t>
            </a:r>
            <a:r>
              <a:rPr lang="en-US" sz="2000" dirty="0">
                <a:solidFill>
                  <a:schemeClr val="tx1"/>
                </a:solidFill>
              </a:rPr>
              <a:t> </a:t>
            </a:r>
            <a:r>
              <a:rPr lang="en-US" sz="2000" dirty="0" err="1">
                <a:solidFill>
                  <a:schemeClr val="tx1"/>
                </a:solidFill>
              </a:rPr>
              <a:t>cuộc</a:t>
            </a:r>
            <a:r>
              <a:rPr lang="en-US" sz="2000" dirty="0">
                <a:solidFill>
                  <a:schemeClr val="tx1"/>
                </a:solidFill>
              </a:rPr>
              <a:t> </a:t>
            </a:r>
            <a:r>
              <a:rPr lang="en-US" sz="2000" dirty="0" err="1">
                <a:solidFill>
                  <a:schemeClr val="tx1"/>
                </a:solidFill>
              </a:rPr>
              <a:t>dẹp</a:t>
            </a:r>
            <a:r>
              <a:rPr lang="en-US" sz="2000" dirty="0">
                <a:solidFill>
                  <a:schemeClr val="tx1"/>
                </a:solidFill>
              </a:rPr>
              <a:t> </a:t>
            </a:r>
            <a:r>
              <a:rPr lang="en-US" sz="2000" dirty="0" err="1">
                <a:solidFill>
                  <a:schemeClr val="tx1"/>
                </a:solidFill>
              </a:rPr>
              <a:t>yên</a:t>
            </a:r>
            <a:r>
              <a:rPr lang="en-US" sz="2000" dirty="0">
                <a:solidFill>
                  <a:schemeClr val="tx1"/>
                </a:solidFill>
              </a:rPr>
              <a:t> </a:t>
            </a:r>
            <a:r>
              <a:rPr lang="en-US" sz="2000" dirty="0" err="1">
                <a:solidFill>
                  <a:schemeClr val="tx1"/>
                </a:solidFill>
              </a:rPr>
              <a:t>giặc</a:t>
            </a:r>
            <a:r>
              <a:rPr lang="en-US" sz="2000" dirty="0">
                <a:solidFill>
                  <a:schemeClr val="tx1"/>
                </a:solidFill>
              </a:rPr>
              <a:t> Minh </a:t>
            </a:r>
            <a:r>
              <a:rPr lang="en-US" sz="2000" dirty="0" err="1">
                <a:solidFill>
                  <a:schemeClr val="tx1"/>
                </a:solidFill>
              </a:rPr>
              <a:t>thắng</a:t>
            </a:r>
            <a:r>
              <a:rPr lang="en-US" sz="2000" dirty="0">
                <a:solidFill>
                  <a:schemeClr val="tx1"/>
                </a:solidFill>
              </a:rPr>
              <a:t> </a:t>
            </a:r>
            <a:r>
              <a:rPr lang="en-US" sz="2000" dirty="0" err="1">
                <a:solidFill>
                  <a:schemeClr val="tx1"/>
                </a:solidFill>
              </a:rPr>
              <a:t>lợi</a:t>
            </a:r>
            <a:r>
              <a:rPr lang="en-US" sz="2000" dirty="0">
                <a:solidFill>
                  <a:schemeClr val="tx1"/>
                </a:solidFill>
              </a:rPr>
              <a:t>. </a:t>
            </a:r>
          </a:p>
          <a:p>
            <a:pPr lvl="0"/>
            <a:r>
              <a:rPr lang="en-US" sz="2000" dirty="0" smtClean="0">
                <a:solidFill>
                  <a:schemeClr val="tx1"/>
                </a:solidFill>
              </a:rPr>
              <a:t>- </a:t>
            </a:r>
            <a:r>
              <a:rPr lang="en-US" sz="2000" dirty="0" err="1" smtClean="0">
                <a:solidFill>
                  <a:schemeClr val="tx1"/>
                </a:solidFill>
              </a:rPr>
              <a:t>Hoàn</a:t>
            </a:r>
            <a:r>
              <a:rPr lang="en-US" sz="2000" dirty="0" smtClean="0">
                <a:solidFill>
                  <a:schemeClr val="tx1"/>
                </a:solidFill>
              </a:rPr>
              <a:t> </a:t>
            </a:r>
            <a:r>
              <a:rPr lang="en-US" sz="2000" dirty="0" err="1">
                <a:solidFill>
                  <a:schemeClr val="tx1"/>
                </a:solidFill>
              </a:rPr>
              <a:t>cảnh</a:t>
            </a:r>
            <a:r>
              <a:rPr lang="en-US" sz="2000" dirty="0">
                <a:solidFill>
                  <a:schemeClr val="tx1"/>
                </a:solidFill>
              </a:rPr>
              <a:t> </a:t>
            </a:r>
            <a:r>
              <a:rPr lang="en-US" sz="2000" dirty="0" err="1">
                <a:solidFill>
                  <a:schemeClr val="tx1"/>
                </a:solidFill>
              </a:rPr>
              <a:t>ra</a:t>
            </a:r>
            <a:r>
              <a:rPr lang="en-US" sz="2000" dirty="0">
                <a:solidFill>
                  <a:schemeClr val="tx1"/>
                </a:solidFill>
              </a:rPr>
              <a:t> </a:t>
            </a:r>
            <a:r>
              <a:rPr lang="en-US" sz="2000" dirty="0" err="1">
                <a:solidFill>
                  <a:schemeClr val="tx1"/>
                </a:solidFill>
              </a:rPr>
              <a:t>đời</a:t>
            </a:r>
            <a:r>
              <a:rPr lang="en-US" sz="2000" dirty="0">
                <a:solidFill>
                  <a:schemeClr val="tx1"/>
                </a:solidFill>
              </a:rPr>
              <a:t>: </a:t>
            </a:r>
            <a:r>
              <a:rPr lang="en-US" sz="2000" dirty="0" err="1">
                <a:solidFill>
                  <a:schemeClr val="tx1"/>
                </a:solidFill>
              </a:rPr>
              <a:t>sau</a:t>
            </a:r>
            <a:r>
              <a:rPr lang="en-US" sz="2000" dirty="0">
                <a:solidFill>
                  <a:schemeClr val="tx1"/>
                </a:solidFill>
              </a:rPr>
              <a:t> </a:t>
            </a:r>
            <a:r>
              <a:rPr lang="en-US" sz="2000" dirty="0" err="1">
                <a:solidFill>
                  <a:schemeClr val="tx1"/>
                </a:solidFill>
              </a:rPr>
              <a:t>chiến</a:t>
            </a:r>
            <a:r>
              <a:rPr lang="en-US" sz="2000" dirty="0">
                <a:solidFill>
                  <a:schemeClr val="tx1"/>
                </a:solidFill>
              </a:rPr>
              <a:t> </a:t>
            </a:r>
            <a:r>
              <a:rPr lang="en-US" sz="2000" dirty="0" err="1">
                <a:solidFill>
                  <a:schemeClr val="tx1"/>
                </a:solidFill>
              </a:rPr>
              <a:t>thắng</a:t>
            </a:r>
            <a:r>
              <a:rPr lang="en-US" sz="2000" dirty="0">
                <a:solidFill>
                  <a:schemeClr val="tx1"/>
                </a:solidFill>
              </a:rPr>
              <a:t>, </a:t>
            </a:r>
            <a:r>
              <a:rPr lang="en-US" sz="2000" dirty="0" err="1">
                <a:solidFill>
                  <a:schemeClr val="tx1"/>
                </a:solidFill>
              </a:rPr>
              <a:t>đánh</a:t>
            </a:r>
            <a:r>
              <a:rPr lang="en-US" sz="2000" dirty="0">
                <a:solidFill>
                  <a:schemeClr val="tx1"/>
                </a:solidFill>
              </a:rPr>
              <a:t> </a:t>
            </a:r>
            <a:r>
              <a:rPr lang="en-US" sz="2000" dirty="0" err="1">
                <a:solidFill>
                  <a:schemeClr val="tx1"/>
                </a:solidFill>
              </a:rPr>
              <a:t>đuổi</a:t>
            </a:r>
            <a:r>
              <a:rPr lang="en-US" sz="2000" dirty="0">
                <a:solidFill>
                  <a:schemeClr val="tx1"/>
                </a:solidFill>
              </a:rPr>
              <a:t> </a:t>
            </a:r>
            <a:r>
              <a:rPr lang="en-US" sz="2000" dirty="0" err="1">
                <a:solidFill>
                  <a:schemeClr val="tx1"/>
                </a:solidFill>
              </a:rPr>
              <a:t>giặc</a:t>
            </a:r>
            <a:r>
              <a:rPr lang="en-US" sz="2000" dirty="0">
                <a:solidFill>
                  <a:schemeClr val="tx1"/>
                </a:solidFill>
              </a:rPr>
              <a:t> Minh </a:t>
            </a:r>
            <a:r>
              <a:rPr lang="en-US" sz="2000" dirty="0" err="1">
                <a:solidFill>
                  <a:schemeClr val="tx1"/>
                </a:solidFill>
              </a:rPr>
              <a:t>xâm</a:t>
            </a:r>
            <a:r>
              <a:rPr lang="en-US" sz="2000" dirty="0">
                <a:solidFill>
                  <a:schemeClr val="tx1"/>
                </a:solidFill>
              </a:rPr>
              <a:t> </a:t>
            </a:r>
            <a:r>
              <a:rPr lang="en-US" sz="2000" dirty="0" err="1">
                <a:solidFill>
                  <a:schemeClr val="tx1"/>
                </a:solidFill>
              </a:rPr>
              <a:t>lược</a:t>
            </a:r>
            <a:endParaRPr lang="en-US" sz="2000" dirty="0">
              <a:solidFill>
                <a:schemeClr val="tx1"/>
              </a:solidFill>
            </a:endParaRPr>
          </a:p>
          <a:p>
            <a:pPr lvl="0"/>
            <a:r>
              <a:rPr lang="en-US" sz="2000" dirty="0" smtClean="0">
                <a:solidFill>
                  <a:schemeClr val="tx1"/>
                </a:solidFill>
              </a:rPr>
              <a:t>- </a:t>
            </a:r>
            <a:r>
              <a:rPr lang="en-US" sz="2000" dirty="0" err="1" smtClean="0">
                <a:solidFill>
                  <a:schemeClr val="tx1"/>
                </a:solidFill>
              </a:rPr>
              <a:t>Bài</a:t>
            </a:r>
            <a:r>
              <a:rPr lang="en-US" sz="2000" dirty="0" smtClean="0">
                <a:solidFill>
                  <a:schemeClr val="tx1"/>
                </a:solidFill>
              </a:rPr>
              <a:t> </a:t>
            </a:r>
            <a:r>
              <a:rPr lang="en-US" sz="2000" dirty="0" err="1">
                <a:solidFill>
                  <a:schemeClr val="tx1"/>
                </a:solidFill>
              </a:rPr>
              <a:t>cáo</a:t>
            </a:r>
            <a:r>
              <a:rPr lang="en-US" sz="2000" dirty="0">
                <a:solidFill>
                  <a:schemeClr val="tx1"/>
                </a:solidFill>
              </a:rPr>
              <a:t> </a:t>
            </a:r>
            <a:r>
              <a:rPr lang="en-US" sz="2000" dirty="0" err="1">
                <a:solidFill>
                  <a:schemeClr val="tx1"/>
                </a:solidFill>
              </a:rPr>
              <a:t>có</a:t>
            </a:r>
            <a:r>
              <a:rPr lang="en-US" sz="2000" dirty="0">
                <a:solidFill>
                  <a:schemeClr val="tx1"/>
                </a:solidFill>
              </a:rPr>
              <a:t> ý </a:t>
            </a:r>
            <a:r>
              <a:rPr lang="en-US" sz="2000" dirty="0" err="1">
                <a:solidFill>
                  <a:schemeClr val="tx1"/>
                </a:solidFill>
              </a:rPr>
              <a:t>nghĩa</a:t>
            </a:r>
            <a:r>
              <a:rPr lang="en-US" sz="2000" dirty="0">
                <a:solidFill>
                  <a:schemeClr val="tx1"/>
                </a:solidFill>
              </a:rPr>
              <a:t> </a:t>
            </a:r>
            <a:r>
              <a:rPr lang="en-US" sz="2000" dirty="0" err="1">
                <a:solidFill>
                  <a:schemeClr val="tx1"/>
                </a:solidFill>
              </a:rPr>
              <a:t>trọng</a:t>
            </a:r>
            <a:r>
              <a:rPr lang="en-US" sz="2000" dirty="0">
                <a:solidFill>
                  <a:schemeClr val="tx1"/>
                </a:solidFill>
              </a:rPr>
              <a:t> </a:t>
            </a:r>
            <a:r>
              <a:rPr lang="en-US" sz="2000" dirty="0" err="1">
                <a:solidFill>
                  <a:schemeClr val="tx1"/>
                </a:solidFill>
              </a:rPr>
              <a:t>đại</a:t>
            </a:r>
            <a:r>
              <a:rPr lang="en-US" sz="2000" dirty="0">
                <a:solidFill>
                  <a:schemeClr val="tx1"/>
                </a:solidFill>
              </a:rPr>
              <a:t> </a:t>
            </a:r>
            <a:r>
              <a:rPr lang="en-US" sz="2000" dirty="0" err="1">
                <a:solidFill>
                  <a:schemeClr val="tx1"/>
                </a:solidFill>
              </a:rPr>
              <a:t>như</a:t>
            </a:r>
            <a:r>
              <a:rPr lang="en-US" sz="2000" dirty="0">
                <a:solidFill>
                  <a:schemeClr val="tx1"/>
                </a:solidFill>
              </a:rPr>
              <a:t> </a:t>
            </a:r>
            <a:r>
              <a:rPr lang="en-US" sz="2000" dirty="0" err="1">
                <a:solidFill>
                  <a:schemeClr val="tx1"/>
                </a:solidFill>
              </a:rPr>
              <a:t>một</a:t>
            </a:r>
            <a:r>
              <a:rPr lang="en-US" sz="2000" dirty="0">
                <a:solidFill>
                  <a:schemeClr val="tx1"/>
                </a:solidFill>
              </a:rPr>
              <a:t> </a:t>
            </a:r>
            <a:r>
              <a:rPr lang="en-US" sz="2000" dirty="0" err="1">
                <a:solidFill>
                  <a:schemeClr val="tx1"/>
                </a:solidFill>
              </a:rPr>
              <a:t>bản</a:t>
            </a:r>
            <a:r>
              <a:rPr lang="en-US" sz="2000" dirty="0">
                <a:solidFill>
                  <a:schemeClr val="tx1"/>
                </a:solidFill>
              </a:rPr>
              <a:t> </a:t>
            </a:r>
            <a:r>
              <a:rPr lang="en-US" sz="2000" dirty="0" err="1">
                <a:solidFill>
                  <a:schemeClr val="tx1"/>
                </a:solidFill>
              </a:rPr>
              <a:t>tuyên</a:t>
            </a:r>
            <a:r>
              <a:rPr lang="en-US" sz="2000" dirty="0">
                <a:solidFill>
                  <a:schemeClr val="tx1"/>
                </a:solidFill>
              </a:rPr>
              <a:t> </a:t>
            </a:r>
            <a:r>
              <a:rPr lang="en-US" sz="2000" dirty="0" err="1">
                <a:solidFill>
                  <a:schemeClr val="tx1"/>
                </a:solidFill>
              </a:rPr>
              <a:t>ngôn</a:t>
            </a:r>
            <a:r>
              <a:rPr lang="en-US" sz="2000" dirty="0">
                <a:solidFill>
                  <a:schemeClr val="tx1"/>
                </a:solidFill>
              </a:rPr>
              <a:t> </a:t>
            </a:r>
            <a:r>
              <a:rPr lang="en-US" sz="2000" dirty="0" err="1">
                <a:solidFill>
                  <a:schemeClr val="tx1"/>
                </a:solidFill>
              </a:rPr>
              <a:t>độc</a:t>
            </a:r>
            <a:r>
              <a:rPr lang="en-US" sz="2000" dirty="0">
                <a:solidFill>
                  <a:schemeClr val="tx1"/>
                </a:solidFill>
              </a:rPr>
              <a:t> </a:t>
            </a:r>
            <a:r>
              <a:rPr lang="en-US" sz="2000" dirty="0" err="1" smtClean="0">
                <a:solidFill>
                  <a:schemeClr val="tx1"/>
                </a:solidFill>
              </a:rPr>
              <a:t>lập</a:t>
            </a:r>
            <a:endParaRPr lang="en-US" sz="2000" dirty="0">
              <a:solidFill>
                <a:schemeClr val="tx1"/>
              </a:solidFill>
            </a:endParaRPr>
          </a:p>
        </p:txBody>
      </p:sp>
      <p:sp>
        <p:nvSpPr>
          <p:cNvPr id="42" name="Snip Single Corner Rectangle 41"/>
          <p:cNvSpPr/>
          <p:nvPr/>
        </p:nvSpPr>
        <p:spPr>
          <a:xfrm>
            <a:off x="4423665" y="3309598"/>
            <a:ext cx="3776472" cy="3017080"/>
          </a:xfrm>
          <a:prstGeom prst="snip1Rect">
            <a:avLst/>
          </a:prstGeom>
          <a:solidFill>
            <a:schemeClr val="accent2">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r>
              <a:rPr lang="en-US" sz="2000" dirty="0" err="1">
                <a:solidFill>
                  <a:schemeClr val="tx1"/>
                </a:solidFill>
              </a:rPr>
              <a:t>Phần</a:t>
            </a:r>
            <a:r>
              <a:rPr lang="en-US" sz="2000" dirty="0">
                <a:solidFill>
                  <a:schemeClr val="tx1"/>
                </a:solidFill>
              </a:rPr>
              <a:t> 1: </a:t>
            </a:r>
            <a:r>
              <a:rPr lang="en-US" sz="2000" dirty="0" err="1">
                <a:solidFill>
                  <a:schemeClr val="tx1"/>
                </a:solidFill>
              </a:rPr>
              <a:t>Nêu</a:t>
            </a:r>
            <a:r>
              <a:rPr lang="en-US" sz="2000" dirty="0">
                <a:solidFill>
                  <a:schemeClr val="tx1"/>
                </a:solidFill>
              </a:rPr>
              <a:t> </a:t>
            </a:r>
            <a:r>
              <a:rPr lang="en-US" sz="2000" dirty="0" err="1">
                <a:solidFill>
                  <a:schemeClr val="tx1"/>
                </a:solidFill>
              </a:rPr>
              <a:t>luận</a:t>
            </a:r>
            <a:r>
              <a:rPr lang="en-US" sz="2000" dirty="0">
                <a:solidFill>
                  <a:schemeClr val="tx1"/>
                </a:solidFill>
              </a:rPr>
              <a:t> </a:t>
            </a:r>
            <a:r>
              <a:rPr lang="en-US" sz="2000" dirty="0" err="1">
                <a:solidFill>
                  <a:schemeClr val="tx1"/>
                </a:solidFill>
              </a:rPr>
              <a:t>đề</a:t>
            </a:r>
            <a:r>
              <a:rPr lang="en-US" sz="2000" dirty="0">
                <a:solidFill>
                  <a:schemeClr val="tx1"/>
                </a:solidFill>
              </a:rPr>
              <a:t> </a:t>
            </a:r>
            <a:r>
              <a:rPr lang="en-US" sz="2000" dirty="0" err="1">
                <a:solidFill>
                  <a:schemeClr val="tx1"/>
                </a:solidFill>
              </a:rPr>
              <a:t>chính</a:t>
            </a:r>
            <a:r>
              <a:rPr lang="en-US" sz="2000" dirty="0">
                <a:solidFill>
                  <a:schemeClr val="tx1"/>
                </a:solidFill>
              </a:rPr>
              <a:t> </a:t>
            </a:r>
            <a:r>
              <a:rPr lang="en-US" sz="2000" dirty="0" err="1">
                <a:solidFill>
                  <a:schemeClr val="tx1"/>
                </a:solidFill>
              </a:rPr>
              <a:t>nghĩa</a:t>
            </a:r>
            <a:r>
              <a:rPr lang="en-US" sz="2000" dirty="0">
                <a:solidFill>
                  <a:schemeClr val="tx1"/>
                </a:solidFill>
              </a:rPr>
              <a:t> </a:t>
            </a:r>
          </a:p>
          <a:p>
            <a:pPr lvl="0"/>
            <a:r>
              <a:rPr lang="en-US" sz="2000" dirty="0" err="1">
                <a:solidFill>
                  <a:schemeClr val="tx1"/>
                </a:solidFill>
              </a:rPr>
              <a:t>Phần</a:t>
            </a:r>
            <a:r>
              <a:rPr lang="en-US" sz="2000" dirty="0">
                <a:solidFill>
                  <a:schemeClr val="tx1"/>
                </a:solidFill>
              </a:rPr>
              <a:t> 2: </a:t>
            </a:r>
            <a:r>
              <a:rPr lang="en-US" sz="2000" dirty="0" err="1">
                <a:solidFill>
                  <a:schemeClr val="tx1"/>
                </a:solidFill>
              </a:rPr>
              <a:t>Bản</a:t>
            </a:r>
            <a:r>
              <a:rPr lang="en-US" sz="2000" dirty="0">
                <a:solidFill>
                  <a:schemeClr val="tx1"/>
                </a:solidFill>
              </a:rPr>
              <a:t> </a:t>
            </a:r>
            <a:r>
              <a:rPr lang="en-US" sz="2000" dirty="0" err="1">
                <a:solidFill>
                  <a:schemeClr val="tx1"/>
                </a:solidFill>
              </a:rPr>
              <a:t>cáo</a:t>
            </a:r>
            <a:r>
              <a:rPr lang="en-US" sz="2000" dirty="0">
                <a:solidFill>
                  <a:schemeClr val="tx1"/>
                </a:solidFill>
              </a:rPr>
              <a:t> </a:t>
            </a:r>
            <a:r>
              <a:rPr lang="en-US" sz="2000" dirty="0" err="1">
                <a:solidFill>
                  <a:schemeClr val="tx1"/>
                </a:solidFill>
              </a:rPr>
              <a:t>trạng</a:t>
            </a:r>
            <a:r>
              <a:rPr lang="en-US" sz="2000" dirty="0">
                <a:solidFill>
                  <a:schemeClr val="tx1"/>
                </a:solidFill>
              </a:rPr>
              <a:t> </a:t>
            </a:r>
            <a:r>
              <a:rPr lang="en-US" sz="2000" dirty="0" err="1">
                <a:solidFill>
                  <a:schemeClr val="tx1"/>
                </a:solidFill>
              </a:rPr>
              <a:t>hùng</a:t>
            </a:r>
            <a:r>
              <a:rPr lang="en-US" sz="2000" dirty="0">
                <a:solidFill>
                  <a:schemeClr val="tx1"/>
                </a:solidFill>
              </a:rPr>
              <a:t> </a:t>
            </a:r>
            <a:r>
              <a:rPr lang="en-US" sz="2000" dirty="0" err="1">
                <a:solidFill>
                  <a:schemeClr val="tx1"/>
                </a:solidFill>
              </a:rPr>
              <a:t>hồn</a:t>
            </a:r>
            <a:r>
              <a:rPr lang="en-US" sz="2000" dirty="0">
                <a:solidFill>
                  <a:schemeClr val="tx1"/>
                </a:solidFill>
              </a:rPr>
              <a:t>, </a:t>
            </a:r>
            <a:r>
              <a:rPr lang="en-US" sz="2000" dirty="0" err="1">
                <a:solidFill>
                  <a:schemeClr val="tx1"/>
                </a:solidFill>
              </a:rPr>
              <a:t>đẫm</a:t>
            </a:r>
            <a:r>
              <a:rPr lang="en-US" sz="2000" dirty="0">
                <a:solidFill>
                  <a:schemeClr val="tx1"/>
                </a:solidFill>
              </a:rPr>
              <a:t> </a:t>
            </a:r>
            <a:r>
              <a:rPr lang="en-US" sz="2000" dirty="0" err="1">
                <a:solidFill>
                  <a:schemeClr val="tx1"/>
                </a:solidFill>
              </a:rPr>
              <a:t>máu</a:t>
            </a:r>
            <a:r>
              <a:rPr lang="en-US" sz="2000" dirty="0">
                <a:solidFill>
                  <a:schemeClr val="tx1"/>
                </a:solidFill>
              </a:rPr>
              <a:t> </a:t>
            </a:r>
            <a:r>
              <a:rPr lang="en-US" sz="2000" dirty="0" err="1">
                <a:solidFill>
                  <a:schemeClr val="tx1"/>
                </a:solidFill>
              </a:rPr>
              <a:t>về</a:t>
            </a:r>
            <a:r>
              <a:rPr lang="en-US" sz="2000" dirty="0">
                <a:solidFill>
                  <a:schemeClr val="tx1"/>
                </a:solidFill>
              </a:rPr>
              <a:t> </a:t>
            </a:r>
            <a:r>
              <a:rPr lang="en-US" sz="2000" dirty="0" err="1">
                <a:solidFill>
                  <a:schemeClr val="tx1"/>
                </a:solidFill>
              </a:rPr>
              <a:t>tội</a:t>
            </a:r>
            <a:r>
              <a:rPr lang="en-US" sz="2000" dirty="0">
                <a:solidFill>
                  <a:schemeClr val="tx1"/>
                </a:solidFill>
              </a:rPr>
              <a:t> </a:t>
            </a:r>
            <a:r>
              <a:rPr lang="en-US" sz="2000" dirty="0" err="1">
                <a:solidFill>
                  <a:schemeClr val="tx1"/>
                </a:solidFill>
              </a:rPr>
              <a:t>ác</a:t>
            </a:r>
            <a:r>
              <a:rPr lang="en-US" sz="2000" dirty="0">
                <a:solidFill>
                  <a:schemeClr val="tx1"/>
                </a:solidFill>
              </a:rPr>
              <a:t> </a:t>
            </a:r>
            <a:r>
              <a:rPr lang="en-US" sz="2000" dirty="0" err="1">
                <a:solidFill>
                  <a:schemeClr val="tx1"/>
                </a:solidFill>
              </a:rPr>
              <a:t>của</a:t>
            </a:r>
            <a:r>
              <a:rPr lang="en-US" sz="2000" dirty="0">
                <a:solidFill>
                  <a:schemeClr val="tx1"/>
                </a:solidFill>
              </a:rPr>
              <a:t> </a:t>
            </a:r>
            <a:r>
              <a:rPr lang="en-US" sz="2000" dirty="0" err="1">
                <a:solidFill>
                  <a:schemeClr val="tx1"/>
                </a:solidFill>
              </a:rPr>
              <a:t>kẻ</a:t>
            </a:r>
            <a:r>
              <a:rPr lang="en-US" sz="2000" dirty="0">
                <a:solidFill>
                  <a:schemeClr val="tx1"/>
                </a:solidFill>
              </a:rPr>
              <a:t> </a:t>
            </a:r>
            <a:r>
              <a:rPr lang="en-US" sz="2000" dirty="0" err="1">
                <a:solidFill>
                  <a:schemeClr val="tx1"/>
                </a:solidFill>
              </a:rPr>
              <a:t>thù</a:t>
            </a:r>
            <a:endParaRPr lang="en-US" sz="2000" dirty="0">
              <a:solidFill>
                <a:schemeClr val="tx1"/>
              </a:solidFill>
            </a:endParaRPr>
          </a:p>
          <a:p>
            <a:pPr lvl="0"/>
            <a:r>
              <a:rPr lang="en-US" sz="2000" dirty="0" err="1">
                <a:solidFill>
                  <a:schemeClr val="tx1"/>
                </a:solidFill>
              </a:rPr>
              <a:t>Phần</a:t>
            </a:r>
            <a:r>
              <a:rPr lang="en-US" sz="2000" dirty="0">
                <a:solidFill>
                  <a:schemeClr val="tx1"/>
                </a:solidFill>
              </a:rPr>
              <a:t> 3: </a:t>
            </a:r>
            <a:r>
              <a:rPr lang="en-US" sz="2000" dirty="0" err="1">
                <a:solidFill>
                  <a:schemeClr val="tx1"/>
                </a:solidFill>
              </a:rPr>
              <a:t>Bản</a:t>
            </a:r>
            <a:r>
              <a:rPr lang="en-US" sz="2000" dirty="0">
                <a:solidFill>
                  <a:schemeClr val="tx1"/>
                </a:solidFill>
              </a:rPr>
              <a:t> </a:t>
            </a:r>
            <a:r>
              <a:rPr lang="en-US" sz="2000" dirty="0" err="1">
                <a:solidFill>
                  <a:schemeClr val="tx1"/>
                </a:solidFill>
              </a:rPr>
              <a:t>hùng</a:t>
            </a:r>
            <a:r>
              <a:rPr lang="en-US" sz="2000" dirty="0">
                <a:solidFill>
                  <a:schemeClr val="tx1"/>
                </a:solidFill>
              </a:rPr>
              <a:t> </a:t>
            </a:r>
            <a:r>
              <a:rPr lang="en-US" sz="2000" dirty="0" err="1">
                <a:solidFill>
                  <a:schemeClr val="tx1"/>
                </a:solidFill>
              </a:rPr>
              <a:t>ca</a:t>
            </a:r>
            <a:r>
              <a:rPr lang="en-US" sz="2000" dirty="0">
                <a:solidFill>
                  <a:schemeClr val="tx1"/>
                </a:solidFill>
              </a:rPr>
              <a:t> </a:t>
            </a:r>
            <a:r>
              <a:rPr lang="en-US" sz="2000" dirty="0" err="1">
                <a:solidFill>
                  <a:schemeClr val="tx1"/>
                </a:solidFill>
              </a:rPr>
              <a:t>về</a:t>
            </a:r>
            <a:r>
              <a:rPr lang="en-US" sz="2000" dirty="0">
                <a:solidFill>
                  <a:schemeClr val="tx1"/>
                </a:solidFill>
              </a:rPr>
              <a:t> </a:t>
            </a:r>
            <a:r>
              <a:rPr lang="en-US" sz="2000" dirty="0" err="1">
                <a:solidFill>
                  <a:schemeClr val="tx1"/>
                </a:solidFill>
              </a:rPr>
              <a:t>cuộc</a:t>
            </a:r>
            <a:r>
              <a:rPr lang="en-US" sz="2000" dirty="0">
                <a:solidFill>
                  <a:schemeClr val="tx1"/>
                </a:solidFill>
              </a:rPr>
              <a:t> </a:t>
            </a:r>
            <a:r>
              <a:rPr lang="en-US" sz="2000" dirty="0" err="1">
                <a:solidFill>
                  <a:schemeClr val="tx1"/>
                </a:solidFill>
              </a:rPr>
              <a:t>khởi</a:t>
            </a:r>
            <a:r>
              <a:rPr lang="en-US" sz="2000" dirty="0">
                <a:solidFill>
                  <a:schemeClr val="tx1"/>
                </a:solidFill>
              </a:rPr>
              <a:t> </a:t>
            </a:r>
            <a:r>
              <a:rPr lang="en-US" sz="2000" dirty="0" err="1">
                <a:solidFill>
                  <a:schemeClr val="tx1"/>
                </a:solidFill>
              </a:rPr>
              <a:t>nghĩa</a:t>
            </a:r>
            <a:r>
              <a:rPr lang="en-US" sz="2000" dirty="0">
                <a:solidFill>
                  <a:schemeClr val="tx1"/>
                </a:solidFill>
              </a:rPr>
              <a:t> Lam </a:t>
            </a:r>
            <a:r>
              <a:rPr lang="en-US" sz="2000" dirty="0" err="1">
                <a:solidFill>
                  <a:schemeClr val="tx1"/>
                </a:solidFill>
              </a:rPr>
              <a:t>Sơn</a:t>
            </a:r>
            <a:endParaRPr lang="en-US" sz="2000" dirty="0">
              <a:solidFill>
                <a:schemeClr val="tx1"/>
              </a:solidFill>
            </a:endParaRPr>
          </a:p>
          <a:p>
            <a:pPr lvl="0"/>
            <a:r>
              <a:rPr lang="en-US" sz="2000" dirty="0" err="1">
                <a:solidFill>
                  <a:schemeClr val="tx1"/>
                </a:solidFill>
              </a:rPr>
              <a:t>Phần</a:t>
            </a:r>
            <a:r>
              <a:rPr lang="en-US" sz="2000" dirty="0">
                <a:solidFill>
                  <a:schemeClr val="tx1"/>
                </a:solidFill>
              </a:rPr>
              <a:t> 4: </a:t>
            </a:r>
            <a:r>
              <a:rPr lang="en-US" sz="2000" dirty="0" err="1">
                <a:solidFill>
                  <a:schemeClr val="tx1"/>
                </a:solidFill>
              </a:rPr>
              <a:t>Lời</a:t>
            </a:r>
            <a:r>
              <a:rPr lang="en-US" sz="2000" dirty="0">
                <a:solidFill>
                  <a:schemeClr val="tx1"/>
                </a:solidFill>
              </a:rPr>
              <a:t> </a:t>
            </a:r>
            <a:r>
              <a:rPr lang="en-US" sz="2000" dirty="0" err="1">
                <a:solidFill>
                  <a:schemeClr val="tx1"/>
                </a:solidFill>
              </a:rPr>
              <a:t>tuyên</a:t>
            </a:r>
            <a:r>
              <a:rPr lang="en-US" sz="2000" dirty="0">
                <a:solidFill>
                  <a:schemeClr val="tx1"/>
                </a:solidFill>
              </a:rPr>
              <a:t> </a:t>
            </a:r>
            <a:r>
              <a:rPr lang="en-US" sz="2000" dirty="0" err="1">
                <a:solidFill>
                  <a:schemeClr val="tx1"/>
                </a:solidFill>
              </a:rPr>
              <a:t>bố</a:t>
            </a:r>
            <a:r>
              <a:rPr lang="en-US" sz="2000" dirty="0">
                <a:solidFill>
                  <a:schemeClr val="tx1"/>
                </a:solidFill>
              </a:rPr>
              <a:t> </a:t>
            </a:r>
            <a:r>
              <a:rPr lang="en-US" sz="2000" dirty="0" err="1">
                <a:solidFill>
                  <a:schemeClr val="tx1"/>
                </a:solidFill>
              </a:rPr>
              <a:t>độc</a:t>
            </a:r>
            <a:r>
              <a:rPr lang="en-US" sz="2000" dirty="0">
                <a:solidFill>
                  <a:schemeClr val="tx1"/>
                </a:solidFill>
              </a:rPr>
              <a:t> </a:t>
            </a:r>
            <a:r>
              <a:rPr lang="en-US" sz="2000" dirty="0" err="1">
                <a:solidFill>
                  <a:schemeClr val="tx1"/>
                </a:solidFill>
              </a:rPr>
              <a:t>lập</a:t>
            </a:r>
            <a:endParaRPr lang="en-US" sz="2000" dirty="0">
              <a:solidFill>
                <a:schemeClr val="tx1"/>
              </a:solidFill>
            </a:endParaRPr>
          </a:p>
        </p:txBody>
      </p:sp>
      <p:sp>
        <p:nvSpPr>
          <p:cNvPr id="43" name="Snip Single Corner Rectangle 42"/>
          <p:cNvSpPr/>
          <p:nvPr/>
        </p:nvSpPr>
        <p:spPr>
          <a:xfrm>
            <a:off x="8394681" y="3309598"/>
            <a:ext cx="3776472" cy="3017080"/>
          </a:xfrm>
          <a:prstGeom prst="snip1Rect">
            <a:avLst/>
          </a:prstGeom>
          <a:solidFill>
            <a:schemeClr val="accent1">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200" dirty="0" err="1">
                <a:solidFill>
                  <a:schemeClr val="tx1"/>
                </a:solidFill>
              </a:rPr>
              <a:t>Mỗi</a:t>
            </a:r>
            <a:r>
              <a:rPr lang="en-US" sz="2200" dirty="0">
                <a:solidFill>
                  <a:schemeClr val="tx1"/>
                </a:solidFill>
              </a:rPr>
              <a:t> </a:t>
            </a:r>
            <a:r>
              <a:rPr lang="en-US" sz="2200" dirty="0" err="1">
                <a:solidFill>
                  <a:schemeClr val="tx1"/>
                </a:solidFill>
              </a:rPr>
              <a:t>lí</a:t>
            </a:r>
            <a:r>
              <a:rPr lang="en-US" sz="2200" dirty="0">
                <a:solidFill>
                  <a:schemeClr val="tx1"/>
                </a:solidFill>
              </a:rPr>
              <a:t> </a:t>
            </a:r>
            <a:r>
              <a:rPr lang="en-US" sz="2200" dirty="0" err="1">
                <a:solidFill>
                  <a:schemeClr val="tx1"/>
                </a:solidFill>
              </a:rPr>
              <a:t>lẽ</a:t>
            </a:r>
            <a:r>
              <a:rPr lang="en-US" sz="2200" dirty="0">
                <a:solidFill>
                  <a:schemeClr val="tx1"/>
                </a:solidFill>
              </a:rPr>
              <a:t> </a:t>
            </a:r>
            <a:r>
              <a:rPr lang="en-US" sz="2200" dirty="0" err="1">
                <a:solidFill>
                  <a:schemeClr val="tx1"/>
                </a:solidFill>
              </a:rPr>
              <a:t>đưa</a:t>
            </a:r>
            <a:r>
              <a:rPr lang="en-US" sz="2200" dirty="0">
                <a:solidFill>
                  <a:schemeClr val="tx1"/>
                </a:solidFill>
              </a:rPr>
              <a:t> </a:t>
            </a:r>
            <a:r>
              <a:rPr lang="en-US" sz="2200" dirty="0" err="1">
                <a:solidFill>
                  <a:schemeClr val="tx1"/>
                </a:solidFill>
              </a:rPr>
              <a:t>ra</a:t>
            </a:r>
            <a:r>
              <a:rPr lang="en-US" sz="2200" dirty="0">
                <a:solidFill>
                  <a:schemeClr val="tx1"/>
                </a:solidFill>
              </a:rPr>
              <a:t> </a:t>
            </a:r>
            <a:r>
              <a:rPr lang="en-US" sz="2200" dirty="0" err="1">
                <a:solidFill>
                  <a:schemeClr val="tx1"/>
                </a:solidFill>
              </a:rPr>
              <a:t>đều</a:t>
            </a:r>
            <a:r>
              <a:rPr lang="en-US" sz="2200" dirty="0">
                <a:solidFill>
                  <a:schemeClr val="tx1"/>
                </a:solidFill>
              </a:rPr>
              <a:t> </a:t>
            </a:r>
            <a:r>
              <a:rPr lang="en-US" sz="2200" dirty="0" err="1">
                <a:solidFill>
                  <a:schemeClr val="tx1"/>
                </a:solidFill>
              </a:rPr>
              <a:t>có</a:t>
            </a:r>
            <a:r>
              <a:rPr lang="en-US" sz="2200" dirty="0">
                <a:solidFill>
                  <a:schemeClr val="tx1"/>
                </a:solidFill>
              </a:rPr>
              <a:t> </a:t>
            </a:r>
            <a:r>
              <a:rPr lang="en-US" sz="2200" dirty="0" err="1">
                <a:solidFill>
                  <a:schemeClr val="tx1"/>
                </a:solidFill>
              </a:rPr>
              <a:t>bằng</a:t>
            </a:r>
            <a:r>
              <a:rPr lang="en-US" sz="2200" dirty="0">
                <a:solidFill>
                  <a:schemeClr val="tx1"/>
                </a:solidFill>
              </a:rPr>
              <a:t> </a:t>
            </a:r>
            <a:r>
              <a:rPr lang="en-US" sz="2200" dirty="0" err="1">
                <a:solidFill>
                  <a:schemeClr val="tx1"/>
                </a:solidFill>
              </a:rPr>
              <a:t>chứng</a:t>
            </a:r>
            <a:r>
              <a:rPr lang="en-US" sz="2200" dirty="0">
                <a:solidFill>
                  <a:schemeClr val="tx1"/>
                </a:solidFill>
              </a:rPr>
              <a:t> </a:t>
            </a:r>
            <a:r>
              <a:rPr lang="en-US" sz="2200" dirty="0" err="1">
                <a:solidFill>
                  <a:schemeClr val="tx1"/>
                </a:solidFill>
              </a:rPr>
              <a:t>đi</a:t>
            </a:r>
            <a:r>
              <a:rPr lang="en-US" sz="2200" dirty="0">
                <a:solidFill>
                  <a:schemeClr val="tx1"/>
                </a:solidFill>
              </a:rPr>
              <a:t> </a:t>
            </a:r>
            <a:r>
              <a:rPr lang="en-US" sz="2200" dirty="0" err="1">
                <a:solidFill>
                  <a:schemeClr val="tx1"/>
                </a:solidFill>
              </a:rPr>
              <a:t>kèm</a:t>
            </a:r>
            <a:r>
              <a:rPr lang="en-US" sz="2200" dirty="0">
                <a:solidFill>
                  <a:schemeClr val="tx1"/>
                </a:solidFill>
              </a:rPr>
              <a:t> </a:t>
            </a:r>
            <a:r>
              <a:rPr lang="en-US" sz="2200" dirty="0" err="1">
                <a:solidFill>
                  <a:schemeClr val="tx1"/>
                </a:solidFill>
              </a:rPr>
              <a:t>để</a:t>
            </a:r>
            <a:r>
              <a:rPr lang="en-US" sz="2200" dirty="0">
                <a:solidFill>
                  <a:schemeClr val="tx1"/>
                </a:solidFill>
              </a:rPr>
              <a:t> </a:t>
            </a:r>
            <a:r>
              <a:rPr lang="en-US" sz="2200" dirty="0" err="1">
                <a:solidFill>
                  <a:schemeClr val="tx1"/>
                </a:solidFill>
              </a:rPr>
              <a:t>chứng</a:t>
            </a:r>
            <a:r>
              <a:rPr lang="en-US" sz="2200" dirty="0">
                <a:solidFill>
                  <a:schemeClr val="tx1"/>
                </a:solidFill>
              </a:rPr>
              <a:t> minh </a:t>
            </a:r>
            <a:r>
              <a:rPr lang="en-US" sz="2200" dirty="0" err="1">
                <a:solidFill>
                  <a:schemeClr val="tx1"/>
                </a:solidFill>
              </a:rPr>
              <a:t>tính</a:t>
            </a:r>
            <a:r>
              <a:rPr lang="en-US" sz="2200" dirty="0">
                <a:solidFill>
                  <a:schemeClr val="tx1"/>
                </a:solidFill>
              </a:rPr>
              <a:t> </a:t>
            </a:r>
            <a:r>
              <a:rPr lang="en-US" sz="2200" dirty="0" err="1">
                <a:solidFill>
                  <a:schemeClr val="tx1"/>
                </a:solidFill>
              </a:rPr>
              <a:t>chân</a:t>
            </a:r>
            <a:r>
              <a:rPr lang="en-US" sz="2200" dirty="0">
                <a:solidFill>
                  <a:schemeClr val="tx1"/>
                </a:solidFill>
              </a:rPr>
              <a:t> </a:t>
            </a:r>
            <a:r>
              <a:rPr lang="en-US" sz="2200" dirty="0" err="1">
                <a:solidFill>
                  <a:schemeClr val="tx1"/>
                </a:solidFill>
              </a:rPr>
              <a:t>thật</a:t>
            </a:r>
            <a:r>
              <a:rPr lang="en-US" sz="2200" dirty="0">
                <a:solidFill>
                  <a:schemeClr val="tx1"/>
                </a:solidFill>
              </a:rPr>
              <a:t> </a:t>
            </a:r>
            <a:r>
              <a:rPr lang="en-US" sz="2200" dirty="0" err="1">
                <a:solidFill>
                  <a:schemeClr val="tx1"/>
                </a:solidFill>
              </a:rPr>
              <a:t>không</a:t>
            </a:r>
            <a:r>
              <a:rPr lang="en-US" sz="2200" dirty="0">
                <a:solidFill>
                  <a:schemeClr val="tx1"/>
                </a:solidFill>
              </a:rPr>
              <a:t> </a:t>
            </a:r>
            <a:r>
              <a:rPr lang="en-US" sz="2200" dirty="0" err="1">
                <a:solidFill>
                  <a:schemeClr val="tx1"/>
                </a:solidFill>
              </a:rPr>
              <a:t>ai</a:t>
            </a:r>
            <a:r>
              <a:rPr lang="en-US" sz="2200" dirty="0">
                <a:solidFill>
                  <a:schemeClr val="tx1"/>
                </a:solidFill>
              </a:rPr>
              <a:t> </a:t>
            </a:r>
            <a:r>
              <a:rPr lang="en-US" sz="2200" dirty="0" err="1">
                <a:solidFill>
                  <a:schemeClr val="tx1"/>
                </a:solidFill>
              </a:rPr>
              <a:t>có</a:t>
            </a:r>
            <a:r>
              <a:rPr lang="en-US" sz="2200" dirty="0">
                <a:solidFill>
                  <a:schemeClr val="tx1"/>
                </a:solidFill>
              </a:rPr>
              <a:t> </a:t>
            </a:r>
            <a:r>
              <a:rPr lang="en-US" sz="2200" dirty="0" err="1">
                <a:solidFill>
                  <a:schemeClr val="tx1"/>
                </a:solidFill>
              </a:rPr>
              <a:t>thể</a:t>
            </a:r>
            <a:r>
              <a:rPr lang="en-US" sz="2200" dirty="0">
                <a:solidFill>
                  <a:schemeClr val="tx1"/>
                </a:solidFill>
              </a:rPr>
              <a:t> </a:t>
            </a:r>
            <a:r>
              <a:rPr lang="en-US" sz="2200" dirty="0" err="1">
                <a:solidFill>
                  <a:schemeClr val="tx1"/>
                </a:solidFill>
              </a:rPr>
              <a:t>phủ</a:t>
            </a:r>
            <a:r>
              <a:rPr lang="en-US" sz="2200" dirty="0">
                <a:solidFill>
                  <a:schemeClr val="tx1"/>
                </a:solidFill>
              </a:rPr>
              <a:t> </a:t>
            </a:r>
            <a:r>
              <a:rPr lang="en-US" sz="2200" dirty="0" err="1">
                <a:solidFill>
                  <a:schemeClr val="tx1"/>
                </a:solidFill>
              </a:rPr>
              <a:t>nhận</a:t>
            </a:r>
            <a:r>
              <a:rPr lang="en-US" sz="2200" dirty="0">
                <a:solidFill>
                  <a:schemeClr val="tx1"/>
                </a:solidFill>
              </a:rPr>
              <a:t>, </a:t>
            </a:r>
            <a:r>
              <a:rPr lang="en-US" sz="2200" dirty="0" err="1">
                <a:solidFill>
                  <a:schemeClr val="tx1"/>
                </a:solidFill>
              </a:rPr>
              <a:t>từ</a:t>
            </a:r>
            <a:r>
              <a:rPr lang="en-US" sz="2200" dirty="0">
                <a:solidFill>
                  <a:schemeClr val="tx1"/>
                </a:solidFill>
              </a:rPr>
              <a:t> </a:t>
            </a:r>
            <a:r>
              <a:rPr lang="en-US" sz="2200" dirty="0" err="1">
                <a:solidFill>
                  <a:schemeClr val="tx1"/>
                </a:solidFill>
              </a:rPr>
              <a:t>đó</a:t>
            </a:r>
            <a:r>
              <a:rPr lang="en-US" sz="2200" dirty="0">
                <a:solidFill>
                  <a:schemeClr val="tx1"/>
                </a:solidFill>
              </a:rPr>
              <a:t> </a:t>
            </a:r>
            <a:r>
              <a:rPr lang="en-US" sz="2200" dirty="0" err="1">
                <a:solidFill>
                  <a:schemeClr val="tx1"/>
                </a:solidFill>
              </a:rPr>
              <a:t>tạo</a:t>
            </a:r>
            <a:r>
              <a:rPr lang="en-US" sz="2200" dirty="0">
                <a:solidFill>
                  <a:schemeClr val="tx1"/>
                </a:solidFill>
              </a:rPr>
              <a:t> </a:t>
            </a:r>
            <a:r>
              <a:rPr lang="en-US" sz="2200" dirty="0" err="1">
                <a:solidFill>
                  <a:schemeClr val="tx1"/>
                </a:solidFill>
              </a:rPr>
              <a:t>sức</a:t>
            </a:r>
            <a:r>
              <a:rPr lang="en-US" sz="2200" dirty="0">
                <a:solidFill>
                  <a:schemeClr val="tx1"/>
                </a:solidFill>
              </a:rPr>
              <a:t> </a:t>
            </a:r>
            <a:r>
              <a:rPr lang="en-US" sz="2200" dirty="0" err="1">
                <a:solidFill>
                  <a:schemeClr val="tx1"/>
                </a:solidFill>
              </a:rPr>
              <a:t>thuyết</a:t>
            </a:r>
            <a:r>
              <a:rPr lang="en-US" sz="2200" dirty="0">
                <a:solidFill>
                  <a:schemeClr val="tx1"/>
                </a:solidFill>
              </a:rPr>
              <a:t> </a:t>
            </a:r>
            <a:r>
              <a:rPr lang="en-US" sz="2200" dirty="0" err="1">
                <a:solidFill>
                  <a:schemeClr val="tx1"/>
                </a:solidFill>
              </a:rPr>
              <a:t>phục</a:t>
            </a:r>
            <a:r>
              <a:rPr lang="en-US" sz="2200" dirty="0">
                <a:solidFill>
                  <a:schemeClr val="tx1"/>
                </a:solidFill>
              </a:rPr>
              <a:t> </a:t>
            </a:r>
            <a:r>
              <a:rPr lang="en-US" sz="2200" dirty="0" err="1">
                <a:solidFill>
                  <a:schemeClr val="tx1"/>
                </a:solidFill>
              </a:rPr>
              <a:t>cho</a:t>
            </a:r>
            <a:r>
              <a:rPr lang="en-US" sz="2200" dirty="0">
                <a:solidFill>
                  <a:schemeClr val="tx1"/>
                </a:solidFill>
              </a:rPr>
              <a:t> </a:t>
            </a:r>
            <a:r>
              <a:rPr lang="en-US" sz="2200" dirty="0" err="1">
                <a:solidFill>
                  <a:schemeClr val="tx1"/>
                </a:solidFill>
              </a:rPr>
              <a:t>lời</a:t>
            </a:r>
            <a:r>
              <a:rPr lang="en-US" sz="2200" dirty="0">
                <a:solidFill>
                  <a:schemeClr val="tx1"/>
                </a:solidFill>
              </a:rPr>
              <a:t> </a:t>
            </a:r>
            <a:r>
              <a:rPr lang="en-US" sz="2200" dirty="0" err="1">
                <a:solidFill>
                  <a:schemeClr val="tx1"/>
                </a:solidFill>
              </a:rPr>
              <a:t>nghị</a:t>
            </a:r>
            <a:r>
              <a:rPr lang="en-US" sz="2200" dirty="0">
                <a:solidFill>
                  <a:schemeClr val="tx1"/>
                </a:solidFill>
              </a:rPr>
              <a:t> </a:t>
            </a:r>
            <a:r>
              <a:rPr lang="en-US" sz="2200" dirty="0" err="1">
                <a:solidFill>
                  <a:schemeClr val="tx1"/>
                </a:solidFill>
              </a:rPr>
              <a:t>luận</a:t>
            </a:r>
            <a:r>
              <a:rPr lang="en-US" sz="2200" dirty="0">
                <a:solidFill>
                  <a:schemeClr val="tx1"/>
                </a:solidFill>
              </a:rPr>
              <a:t> </a:t>
            </a:r>
            <a:r>
              <a:rPr lang="en-US" sz="2200" dirty="0" err="1">
                <a:solidFill>
                  <a:schemeClr val="tx1"/>
                </a:solidFill>
              </a:rPr>
              <a:t>của</a:t>
            </a:r>
            <a:r>
              <a:rPr lang="en-US" sz="2200" dirty="0">
                <a:solidFill>
                  <a:schemeClr val="tx1"/>
                </a:solidFill>
              </a:rPr>
              <a:t> </a:t>
            </a:r>
            <a:r>
              <a:rPr lang="en-US" sz="2200" dirty="0" err="1">
                <a:solidFill>
                  <a:schemeClr val="tx1"/>
                </a:solidFill>
              </a:rPr>
              <a:t>tác</a:t>
            </a:r>
            <a:r>
              <a:rPr lang="en-US" sz="2200" dirty="0">
                <a:solidFill>
                  <a:schemeClr val="tx1"/>
                </a:solidFill>
              </a:rPr>
              <a:t> </a:t>
            </a:r>
            <a:r>
              <a:rPr lang="en-US" sz="2200" dirty="0" err="1">
                <a:solidFill>
                  <a:schemeClr val="tx1"/>
                </a:solidFill>
              </a:rPr>
              <a:t>giả</a:t>
            </a:r>
            <a:r>
              <a:rPr lang="en-US" sz="2200" dirty="0">
                <a:solidFill>
                  <a:schemeClr val="tx1"/>
                </a:solidFill>
              </a:rPr>
              <a:t> </a:t>
            </a:r>
            <a:r>
              <a:rPr lang="en-US" sz="2200" dirty="0" err="1">
                <a:solidFill>
                  <a:schemeClr val="tx1"/>
                </a:solidFill>
              </a:rPr>
              <a:t>và</a:t>
            </a:r>
            <a:r>
              <a:rPr lang="en-US" sz="2200" dirty="0">
                <a:solidFill>
                  <a:schemeClr val="tx1"/>
                </a:solidFill>
              </a:rPr>
              <a:t> </a:t>
            </a:r>
            <a:r>
              <a:rPr lang="en-US" sz="2200" dirty="0" err="1">
                <a:solidFill>
                  <a:schemeClr val="tx1"/>
                </a:solidFill>
              </a:rPr>
              <a:t>mục</a:t>
            </a:r>
            <a:r>
              <a:rPr lang="en-US" sz="2200" dirty="0">
                <a:solidFill>
                  <a:schemeClr val="tx1"/>
                </a:solidFill>
              </a:rPr>
              <a:t> </a:t>
            </a:r>
            <a:r>
              <a:rPr lang="en-US" sz="2200" dirty="0" err="1">
                <a:solidFill>
                  <a:schemeClr val="tx1"/>
                </a:solidFill>
              </a:rPr>
              <a:t>đích</a:t>
            </a:r>
            <a:r>
              <a:rPr lang="en-US" sz="2200" dirty="0">
                <a:solidFill>
                  <a:schemeClr val="tx1"/>
                </a:solidFill>
              </a:rPr>
              <a:t> </a:t>
            </a:r>
            <a:r>
              <a:rPr lang="en-US" sz="2200" dirty="0" err="1">
                <a:solidFill>
                  <a:schemeClr val="tx1"/>
                </a:solidFill>
              </a:rPr>
              <a:t>viết</a:t>
            </a:r>
            <a:r>
              <a:rPr lang="en-US" sz="2200" dirty="0">
                <a:solidFill>
                  <a:schemeClr val="tx1"/>
                </a:solidFill>
              </a:rPr>
              <a:t> </a:t>
            </a:r>
            <a:r>
              <a:rPr lang="en-US" sz="2200" dirty="0" err="1">
                <a:solidFill>
                  <a:schemeClr val="tx1"/>
                </a:solidFill>
              </a:rPr>
              <a:t>bài</a:t>
            </a:r>
            <a:r>
              <a:rPr lang="en-US" sz="2200" dirty="0">
                <a:solidFill>
                  <a:schemeClr val="tx1"/>
                </a:solidFill>
              </a:rPr>
              <a:t> </a:t>
            </a:r>
            <a:r>
              <a:rPr lang="en-US" sz="2200" dirty="0" err="1" smtClean="0">
                <a:solidFill>
                  <a:schemeClr val="tx1"/>
                </a:solidFill>
              </a:rPr>
              <a:t>cáo</a:t>
            </a:r>
            <a:endParaRPr lang="en-US" sz="2200" dirty="0">
              <a:solidFill>
                <a:schemeClr val="tx1"/>
              </a:solidFill>
            </a:endParaRPr>
          </a:p>
        </p:txBody>
      </p:sp>
    </p:spTree>
    <p:extLst>
      <p:ext uri="{BB962C8B-B14F-4D97-AF65-F5344CB8AC3E}">
        <p14:creationId xmlns:p14="http://schemas.microsoft.com/office/powerpoint/2010/main" val="3255958844"/>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 presetClass="entr" presetSubtype="16" fill="hold" grpId="0" nodeType="clickEffect">
                                  <p:stCondLst>
                                    <p:cond delay="0"/>
                                  </p:stCondLst>
                                  <p:childTnLst>
                                    <p:set>
                                      <p:cBhvr>
                                        <p:cTn id="6" dur="1" fill="hold">
                                          <p:stCondLst>
                                            <p:cond delay="0"/>
                                          </p:stCondLst>
                                        </p:cTn>
                                        <p:tgtEl>
                                          <p:spTgt spid="69673"/>
                                        </p:tgtEl>
                                        <p:attrNameLst>
                                          <p:attrName>style.visibility</p:attrName>
                                        </p:attrNameLst>
                                      </p:cBhvr>
                                      <p:to>
                                        <p:strVal val="visible"/>
                                      </p:to>
                                    </p:set>
                                    <p:animEffect transition="in" filter="box(in)">
                                      <p:cBhvr>
                                        <p:cTn id="7" dur="500"/>
                                        <p:tgtEl>
                                          <p:spTgt spid="69673"/>
                                        </p:tgtEl>
                                      </p:cBhvr>
                                    </p:animEffect>
                                  </p:childTnLst>
                                </p:cTn>
                              </p:par>
                              <p:par>
                                <p:cTn id="8" presetID="4" presetClass="entr" presetSubtype="16" fill="hold" nodeType="withEffect">
                                  <p:stCondLst>
                                    <p:cond delay="0"/>
                                  </p:stCondLst>
                                  <p:childTnLst>
                                    <p:set>
                                      <p:cBhvr>
                                        <p:cTn id="9" dur="1" fill="hold">
                                          <p:stCondLst>
                                            <p:cond delay="0"/>
                                          </p:stCondLst>
                                        </p:cTn>
                                        <p:tgtEl>
                                          <p:spTgt spid="3"/>
                                        </p:tgtEl>
                                        <p:attrNameLst>
                                          <p:attrName>style.visibility</p:attrName>
                                        </p:attrNameLst>
                                      </p:cBhvr>
                                      <p:to>
                                        <p:strVal val="visible"/>
                                      </p:to>
                                    </p:set>
                                    <p:animEffect transition="in" filter="box(in)">
                                      <p:cBhvr>
                                        <p:cTn id="10" dur="500"/>
                                        <p:tgtEl>
                                          <p:spTgt spid="3"/>
                                        </p:tgtEl>
                                      </p:cBhvr>
                                    </p:animEffect>
                                  </p:childTnLst>
                                </p:cTn>
                              </p:par>
                            </p:childTnLst>
                          </p:cTn>
                        </p:par>
                      </p:childTnLst>
                    </p:cTn>
                  </p:par>
                  <p:par>
                    <p:cTn id="11" fill="hold">
                      <p:stCondLst>
                        <p:cond delay="indefinite"/>
                      </p:stCondLst>
                      <p:childTnLst>
                        <p:par>
                          <p:cTn id="12" fill="hold">
                            <p:stCondLst>
                              <p:cond delay="0"/>
                            </p:stCondLst>
                            <p:childTnLst>
                              <p:par>
                                <p:cTn id="13" presetID="53" presetClass="entr" presetSubtype="16" fill="hold" grpId="0" nodeType="clickEffect">
                                  <p:stCondLst>
                                    <p:cond delay="0"/>
                                  </p:stCondLst>
                                  <p:childTnLst>
                                    <p:set>
                                      <p:cBhvr>
                                        <p:cTn id="14" dur="1" fill="hold">
                                          <p:stCondLst>
                                            <p:cond delay="0"/>
                                          </p:stCondLst>
                                        </p:cTn>
                                        <p:tgtEl>
                                          <p:spTgt spid="69648"/>
                                        </p:tgtEl>
                                        <p:attrNameLst>
                                          <p:attrName>style.visibility</p:attrName>
                                        </p:attrNameLst>
                                      </p:cBhvr>
                                      <p:to>
                                        <p:strVal val="visible"/>
                                      </p:to>
                                    </p:set>
                                    <p:anim calcmode="lin" valueType="num">
                                      <p:cBhvr>
                                        <p:cTn id="15" dur="500" fill="hold"/>
                                        <p:tgtEl>
                                          <p:spTgt spid="69648"/>
                                        </p:tgtEl>
                                        <p:attrNameLst>
                                          <p:attrName>ppt_w</p:attrName>
                                        </p:attrNameLst>
                                      </p:cBhvr>
                                      <p:tavLst>
                                        <p:tav tm="0">
                                          <p:val>
                                            <p:fltVal val="0"/>
                                          </p:val>
                                        </p:tav>
                                        <p:tav tm="100000">
                                          <p:val>
                                            <p:strVal val="#ppt_w"/>
                                          </p:val>
                                        </p:tav>
                                      </p:tavLst>
                                    </p:anim>
                                    <p:anim calcmode="lin" valueType="num">
                                      <p:cBhvr>
                                        <p:cTn id="16" dur="500" fill="hold"/>
                                        <p:tgtEl>
                                          <p:spTgt spid="69648"/>
                                        </p:tgtEl>
                                        <p:attrNameLst>
                                          <p:attrName>ppt_h</p:attrName>
                                        </p:attrNameLst>
                                      </p:cBhvr>
                                      <p:tavLst>
                                        <p:tav tm="0">
                                          <p:val>
                                            <p:fltVal val="0"/>
                                          </p:val>
                                        </p:tav>
                                        <p:tav tm="100000">
                                          <p:val>
                                            <p:strVal val="#ppt_h"/>
                                          </p:val>
                                        </p:tav>
                                      </p:tavLst>
                                    </p:anim>
                                    <p:animEffect transition="in" filter="fade">
                                      <p:cBhvr>
                                        <p:cTn id="17" dur="500"/>
                                        <p:tgtEl>
                                          <p:spTgt spid="69648"/>
                                        </p:tgtEl>
                                      </p:cBhvr>
                                    </p:animEffect>
                                  </p:childTnLst>
                                </p:cTn>
                              </p:par>
                              <p:par>
                                <p:cTn id="18" presetID="53" presetClass="entr" presetSubtype="16" fill="hold" nodeType="withEffect">
                                  <p:stCondLst>
                                    <p:cond delay="0"/>
                                  </p:stCondLst>
                                  <p:childTnLst>
                                    <p:set>
                                      <p:cBhvr>
                                        <p:cTn id="19" dur="1" fill="hold">
                                          <p:stCondLst>
                                            <p:cond delay="0"/>
                                          </p:stCondLst>
                                        </p:cTn>
                                        <p:tgtEl>
                                          <p:spTgt spid="2"/>
                                        </p:tgtEl>
                                        <p:attrNameLst>
                                          <p:attrName>style.visibility</p:attrName>
                                        </p:attrNameLst>
                                      </p:cBhvr>
                                      <p:to>
                                        <p:strVal val="visible"/>
                                      </p:to>
                                    </p:set>
                                    <p:anim calcmode="lin" valueType="num">
                                      <p:cBhvr>
                                        <p:cTn id="20" dur="500" fill="hold"/>
                                        <p:tgtEl>
                                          <p:spTgt spid="2"/>
                                        </p:tgtEl>
                                        <p:attrNameLst>
                                          <p:attrName>ppt_w</p:attrName>
                                        </p:attrNameLst>
                                      </p:cBhvr>
                                      <p:tavLst>
                                        <p:tav tm="0">
                                          <p:val>
                                            <p:fltVal val="0"/>
                                          </p:val>
                                        </p:tav>
                                        <p:tav tm="100000">
                                          <p:val>
                                            <p:strVal val="#ppt_w"/>
                                          </p:val>
                                        </p:tav>
                                      </p:tavLst>
                                    </p:anim>
                                    <p:anim calcmode="lin" valueType="num">
                                      <p:cBhvr>
                                        <p:cTn id="21" dur="500" fill="hold"/>
                                        <p:tgtEl>
                                          <p:spTgt spid="2"/>
                                        </p:tgtEl>
                                        <p:attrNameLst>
                                          <p:attrName>ppt_h</p:attrName>
                                        </p:attrNameLst>
                                      </p:cBhvr>
                                      <p:tavLst>
                                        <p:tav tm="0">
                                          <p:val>
                                            <p:fltVal val="0"/>
                                          </p:val>
                                        </p:tav>
                                        <p:tav tm="100000">
                                          <p:val>
                                            <p:strVal val="#ppt_h"/>
                                          </p:val>
                                        </p:tav>
                                      </p:tavLst>
                                    </p:anim>
                                    <p:animEffect transition="in" filter="fade">
                                      <p:cBhvr>
                                        <p:cTn id="22" dur="500"/>
                                        <p:tgtEl>
                                          <p:spTgt spid="2"/>
                                        </p:tgtEl>
                                      </p:cBhvr>
                                    </p:animEffect>
                                  </p:childTnLst>
                                </p:cTn>
                              </p:par>
                            </p:childTnLst>
                          </p:cTn>
                        </p:par>
                      </p:childTnLst>
                    </p:cTn>
                  </p:par>
                  <p:par>
                    <p:cTn id="23" fill="hold">
                      <p:stCondLst>
                        <p:cond delay="indefinite"/>
                      </p:stCondLst>
                      <p:childTnLst>
                        <p:par>
                          <p:cTn id="24" fill="hold">
                            <p:stCondLst>
                              <p:cond delay="0"/>
                            </p:stCondLst>
                            <p:childTnLst>
                              <p:par>
                                <p:cTn id="25" presetID="4" presetClass="entr" presetSubtype="16" fill="hold" grpId="0" nodeType="clickEffect">
                                  <p:stCondLst>
                                    <p:cond delay="0"/>
                                  </p:stCondLst>
                                  <p:childTnLst>
                                    <p:set>
                                      <p:cBhvr>
                                        <p:cTn id="26" dur="1" fill="hold">
                                          <p:stCondLst>
                                            <p:cond delay="0"/>
                                          </p:stCondLst>
                                        </p:cTn>
                                        <p:tgtEl>
                                          <p:spTgt spid="69675"/>
                                        </p:tgtEl>
                                        <p:attrNameLst>
                                          <p:attrName>style.visibility</p:attrName>
                                        </p:attrNameLst>
                                      </p:cBhvr>
                                      <p:to>
                                        <p:strVal val="visible"/>
                                      </p:to>
                                    </p:set>
                                    <p:animEffect transition="in" filter="box(in)">
                                      <p:cBhvr>
                                        <p:cTn id="27" dur="500"/>
                                        <p:tgtEl>
                                          <p:spTgt spid="69675"/>
                                        </p:tgtEl>
                                      </p:cBhvr>
                                    </p:animEffect>
                                  </p:childTnLst>
                                </p:cTn>
                              </p:par>
                              <p:par>
                                <p:cTn id="28" presetID="4" presetClass="entr" presetSubtype="16" fill="hold" nodeType="withEffect">
                                  <p:stCondLst>
                                    <p:cond delay="0"/>
                                  </p:stCondLst>
                                  <p:childTnLst>
                                    <p:set>
                                      <p:cBhvr>
                                        <p:cTn id="29" dur="1" fill="hold">
                                          <p:stCondLst>
                                            <p:cond delay="0"/>
                                          </p:stCondLst>
                                        </p:cTn>
                                        <p:tgtEl>
                                          <p:spTgt spid="4"/>
                                        </p:tgtEl>
                                        <p:attrNameLst>
                                          <p:attrName>style.visibility</p:attrName>
                                        </p:attrNameLst>
                                      </p:cBhvr>
                                      <p:to>
                                        <p:strVal val="visible"/>
                                      </p:to>
                                    </p:set>
                                    <p:animEffect transition="in" filter="box(in)">
                                      <p:cBhvr>
                                        <p:cTn id="30" dur="500"/>
                                        <p:tgtEl>
                                          <p:spTgt spid="4"/>
                                        </p:tgtEl>
                                      </p:cBhvr>
                                    </p:animEffect>
                                  </p:childTnLst>
                                </p:cTn>
                              </p:par>
                            </p:childTnLst>
                          </p:cTn>
                        </p:par>
                      </p:childTnLst>
                    </p:cTn>
                  </p:par>
                  <p:par>
                    <p:cTn id="31" fill="hold" nodeType="clickPar">
                      <p:stCondLst>
                        <p:cond delay="indefinite"/>
                      </p:stCondLst>
                      <p:childTnLst>
                        <p:par>
                          <p:cTn id="32" fill="hold" nodeType="withGroup">
                            <p:stCondLst>
                              <p:cond delay="0"/>
                            </p:stCondLst>
                            <p:childTnLst>
                              <p:par>
                                <p:cTn id="33" presetID="5" presetClass="entr" presetSubtype="10" fill="hold" grpId="0" nodeType="clickEffect">
                                  <p:stCondLst>
                                    <p:cond delay="0"/>
                                  </p:stCondLst>
                                  <p:childTnLst>
                                    <p:set>
                                      <p:cBhvr>
                                        <p:cTn id="34" dur="1" fill="hold">
                                          <p:stCondLst>
                                            <p:cond delay="0"/>
                                          </p:stCondLst>
                                        </p:cTn>
                                        <p:tgtEl>
                                          <p:spTgt spid="69663"/>
                                        </p:tgtEl>
                                        <p:attrNameLst>
                                          <p:attrName>style.visibility</p:attrName>
                                        </p:attrNameLst>
                                      </p:cBhvr>
                                      <p:to>
                                        <p:strVal val="visible"/>
                                      </p:to>
                                    </p:set>
                                    <p:animEffect transition="in" filter="checkerboard(across)">
                                      <p:cBhvr>
                                        <p:cTn id="35" dur="500"/>
                                        <p:tgtEl>
                                          <p:spTgt spid="69663"/>
                                        </p:tgtEl>
                                      </p:cBhvr>
                                    </p:animEffect>
                                  </p:childTnLst>
                                </p:cTn>
                              </p:par>
                              <p:par>
                                <p:cTn id="36" presetID="5" presetClass="entr" presetSubtype="10" fill="hold" nodeType="withEffect">
                                  <p:stCondLst>
                                    <p:cond delay="0"/>
                                  </p:stCondLst>
                                  <p:childTnLst>
                                    <p:set>
                                      <p:cBhvr>
                                        <p:cTn id="37" dur="1" fill="hold">
                                          <p:stCondLst>
                                            <p:cond delay="0"/>
                                          </p:stCondLst>
                                        </p:cTn>
                                        <p:tgtEl>
                                          <p:spTgt spid="69636"/>
                                        </p:tgtEl>
                                        <p:attrNameLst>
                                          <p:attrName>style.visibility</p:attrName>
                                        </p:attrNameLst>
                                      </p:cBhvr>
                                      <p:to>
                                        <p:strVal val="visible"/>
                                      </p:to>
                                    </p:set>
                                    <p:animEffect transition="in" filter="checkerboard(across)">
                                      <p:cBhvr>
                                        <p:cTn id="38" dur="500"/>
                                        <p:tgtEl>
                                          <p:spTgt spid="69636"/>
                                        </p:tgtEl>
                                      </p:cBhvr>
                                    </p:animEffect>
                                  </p:childTnLst>
                                </p:cTn>
                              </p:par>
                              <p:par>
                                <p:cTn id="39" presetID="5" presetClass="entr" presetSubtype="10" fill="hold" nodeType="withEffect">
                                  <p:stCondLst>
                                    <p:cond delay="0"/>
                                  </p:stCondLst>
                                  <p:childTnLst>
                                    <p:set>
                                      <p:cBhvr>
                                        <p:cTn id="40" dur="1" fill="hold">
                                          <p:stCondLst>
                                            <p:cond delay="0"/>
                                          </p:stCondLst>
                                        </p:cTn>
                                        <p:tgtEl>
                                          <p:spTgt spid="69637"/>
                                        </p:tgtEl>
                                        <p:attrNameLst>
                                          <p:attrName>style.visibility</p:attrName>
                                        </p:attrNameLst>
                                      </p:cBhvr>
                                      <p:to>
                                        <p:strVal val="visible"/>
                                      </p:to>
                                    </p:set>
                                    <p:animEffect transition="in" filter="checkerboard(across)">
                                      <p:cBhvr>
                                        <p:cTn id="41" dur="500"/>
                                        <p:tgtEl>
                                          <p:spTgt spid="69637"/>
                                        </p:tgtEl>
                                      </p:cBhvr>
                                    </p:animEffect>
                                  </p:childTnLst>
                                </p:cTn>
                              </p:par>
                              <p:par>
                                <p:cTn id="42" presetID="14" presetClass="entr" presetSubtype="10" fill="hold" nodeType="withEffect">
                                  <p:stCondLst>
                                    <p:cond delay="0"/>
                                  </p:stCondLst>
                                  <p:childTnLst>
                                    <p:set>
                                      <p:cBhvr>
                                        <p:cTn id="43" dur="1" fill="hold">
                                          <p:stCondLst>
                                            <p:cond delay="0"/>
                                          </p:stCondLst>
                                        </p:cTn>
                                        <p:tgtEl>
                                          <p:spTgt spid="69650"/>
                                        </p:tgtEl>
                                        <p:attrNameLst>
                                          <p:attrName>style.visibility</p:attrName>
                                        </p:attrNameLst>
                                      </p:cBhvr>
                                      <p:to>
                                        <p:strVal val="visible"/>
                                      </p:to>
                                    </p:set>
                                    <p:animEffect transition="in" filter="randombar(horizontal)">
                                      <p:cBhvr>
                                        <p:cTn id="44" dur="500"/>
                                        <p:tgtEl>
                                          <p:spTgt spid="69650"/>
                                        </p:tgtEl>
                                      </p:cBhvr>
                                    </p:animEffect>
                                  </p:childTnLst>
                                </p:cTn>
                              </p:par>
                              <p:par>
                                <p:cTn id="45" presetID="14" presetClass="entr" presetSubtype="10" fill="hold" nodeType="withEffect">
                                  <p:stCondLst>
                                    <p:cond delay="0"/>
                                  </p:stCondLst>
                                  <p:childTnLst>
                                    <p:set>
                                      <p:cBhvr>
                                        <p:cTn id="46" dur="1" fill="hold">
                                          <p:stCondLst>
                                            <p:cond delay="0"/>
                                          </p:stCondLst>
                                        </p:cTn>
                                        <p:tgtEl>
                                          <p:spTgt spid="69676"/>
                                        </p:tgtEl>
                                        <p:attrNameLst>
                                          <p:attrName>style.visibility</p:attrName>
                                        </p:attrNameLst>
                                      </p:cBhvr>
                                      <p:to>
                                        <p:strVal val="visible"/>
                                      </p:to>
                                    </p:set>
                                    <p:animEffect transition="in" filter="randombar(horizontal)">
                                      <p:cBhvr>
                                        <p:cTn id="47" dur="500"/>
                                        <p:tgtEl>
                                          <p:spTgt spid="69676"/>
                                        </p:tgtEl>
                                      </p:cBhvr>
                                    </p:animEffect>
                                  </p:childTnLst>
                                </p:cTn>
                              </p:par>
                            </p:childTnLst>
                          </p:cTn>
                        </p:par>
                      </p:childTnLst>
                    </p:cTn>
                  </p:par>
                  <p:par>
                    <p:cTn id="48" fill="hold">
                      <p:stCondLst>
                        <p:cond delay="indefinite"/>
                      </p:stCondLst>
                      <p:childTnLst>
                        <p:par>
                          <p:cTn id="49" fill="hold">
                            <p:stCondLst>
                              <p:cond delay="0"/>
                            </p:stCondLst>
                            <p:childTnLst>
                              <p:par>
                                <p:cTn id="50" presetID="53" presetClass="entr" presetSubtype="16" fill="hold" grpId="0" nodeType="clickEffect">
                                  <p:stCondLst>
                                    <p:cond delay="0"/>
                                  </p:stCondLst>
                                  <p:childTnLst>
                                    <p:set>
                                      <p:cBhvr>
                                        <p:cTn id="51" dur="1" fill="hold">
                                          <p:stCondLst>
                                            <p:cond delay="0"/>
                                          </p:stCondLst>
                                        </p:cTn>
                                        <p:tgtEl>
                                          <p:spTgt spid="5"/>
                                        </p:tgtEl>
                                        <p:attrNameLst>
                                          <p:attrName>style.visibility</p:attrName>
                                        </p:attrNameLst>
                                      </p:cBhvr>
                                      <p:to>
                                        <p:strVal val="visible"/>
                                      </p:to>
                                    </p:set>
                                    <p:anim calcmode="lin" valueType="num">
                                      <p:cBhvr>
                                        <p:cTn id="52" dur="500" fill="hold"/>
                                        <p:tgtEl>
                                          <p:spTgt spid="5"/>
                                        </p:tgtEl>
                                        <p:attrNameLst>
                                          <p:attrName>ppt_w</p:attrName>
                                        </p:attrNameLst>
                                      </p:cBhvr>
                                      <p:tavLst>
                                        <p:tav tm="0">
                                          <p:val>
                                            <p:fltVal val="0"/>
                                          </p:val>
                                        </p:tav>
                                        <p:tav tm="100000">
                                          <p:val>
                                            <p:strVal val="#ppt_w"/>
                                          </p:val>
                                        </p:tav>
                                      </p:tavLst>
                                    </p:anim>
                                    <p:anim calcmode="lin" valueType="num">
                                      <p:cBhvr>
                                        <p:cTn id="53" dur="500" fill="hold"/>
                                        <p:tgtEl>
                                          <p:spTgt spid="5"/>
                                        </p:tgtEl>
                                        <p:attrNameLst>
                                          <p:attrName>ppt_h</p:attrName>
                                        </p:attrNameLst>
                                      </p:cBhvr>
                                      <p:tavLst>
                                        <p:tav tm="0">
                                          <p:val>
                                            <p:fltVal val="0"/>
                                          </p:val>
                                        </p:tav>
                                        <p:tav tm="100000">
                                          <p:val>
                                            <p:strVal val="#ppt_h"/>
                                          </p:val>
                                        </p:tav>
                                      </p:tavLst>
                                    </p:anim>
                                    <p:animEffect transition="in" filter="fade">
                                      <p:cBhvr>
                                        <p:cTn id="54" dur="500"/>
                                        <p:tgtEl>
                                          <p:spTgt spid="5"/>
                                        </p:tgtEl>
                                      </p:cBhvr>
                                    </p:animEffect>
                                  </p:childTnLst>
                                </p:cTn>
                              </p:par>
                            </p:childTnLst>
                          </p:cTn>
                        </p:par>
                      </p:childTnLst>
                    </p:cTn>
                  </p:par>
                  <p:par>
                    <p:cTn id="55" fill="hold">
                      <p:stCondLst>
                        <p:cond delay="indefinite"/>
                      </p:stCondLst>
                      <p:childTnLst>
                        <p:par>
                          <p:cTn id="56" fill="hold">
                            <p:stCondLst>
                              <p:cond delay="0"/>
                            </p:stCondLst>
                            <p:childTnLst>
                              <p:par>
                                <p:cTn id="57" presetID="53" presetClass="entr" presetSubtype="16" fill="hold" grpId="0" nodeType="clickEffect">
                                  <p:stCondLst>
                                    <p:cond delay="0"/>
                                  </p:stCondLst>
                                  <p:childTnLst>
                                    <p:set>
                                      <p:cBhvr>
                                        <p:cTn id="58" dur="1" fill="hold">
                                          <p:stCondLst>
                                            <p:cond delay="0"/>
                                          </p:stCondLst>
                                        </p:cTn>
                                        <p:tgtEl>
                                          <p:spTgt spid="42"/>
                                        </p:tgtEl>
                                        <p:attrNameLst>
                                          <p:attrName>style.visibility</p:attrName>
                                        </p:attrNameLst>
                                      </p:cBhvr>
                                      <p:to>
                                        <p:strVal val="visible"/>
                                      </p:to>
                                    </p:set>
                                    <p:anim calcmode="lin" valueType="num">
                                      <p:cBhvr>
                                        <p:cTn id="59" dur="500" fill="hold"/>
                                        <p:tgtEl>
                                          <p:spTgt spid="42"/>
                                        </p:tgtEl>
                                        <p:attrNameLst>
                                          <p:attrName>ppt_w</p:attrName>
                                        </p:attrNameLst>
                                      </p:cBhvr>
                                      <p:tavLst>
                                        <p:tav tm="0">
                                          <p:val>
                                            <p:fltVal val="0"/>
                                          </p:val>
                                        </p:tav>
                                        <p:tav tm="100000">
                                          <p:val>
                                            <p:strVal val="#ppt_w"/>
                                          </p:val>
                                        </p:tav>
                                      </p:tavLst>
                                    </p:anim>
                                    <p:anim calcmode="lin" valueType="num">
                                      <p:cBhvr>
                                        <p:cTn id="60" dur="500" fill="hold"/>
                                        <p:tgtEl>
                                          <p:spTgt spid="42"/>
                                        </p:tgtEl>
                                        <p:attrNameLst>
                                          <p:attrName>ppt_h</p:attrName>
                                        </p:attrNameLst>
                                      </p:cBhvr>
                                      <p:tavLst>
                                        <p:tav tm="0">
                                          <p:val>
                                            <p:fltVal val="0"/>
                                          </p:val>
                                        </p:tav>
                                        <p:tav tm="100000">
                                          <p:val>
                                            <p:strVal val="#ppt_h"/>
                                          </p:val>
                                        </p:tav>
                                      </p:tavLst>
                                    </p:anim>
                                    <p:animEffect transition="in" filter="fade">
                                      <p:cBhvr>
                                        <p:cTn id="61" dur="500"/>
                                        <p:tgtEl>
                                          <p:spTgt spid="42"/>
                                        </p:tgtEl>
                                      </p:cBhvr>
                                    </p:animEffect>
                                  </p:childTnLst>
                                </p:cTn>
                              </p:par>
                            </p:childTnLst>
                          </p:cTn>
                        </p:par>
                      </p:childTnLst>
                    </p:cTn>
                  </p:par>
                  <p:par>
                    <p:cTn id="62" fill="hold">
                      <p:stCondLst>
                        <p:cond delay="indefinite"/>
                      </p:stCondLst>
                      <p:childTnLst>
                        <p:par>
                          <p:cTn id="63" fill="hold">
                            <p:stCondLst>
                              <p:cond delay="0"/>
                            </p:stCondLst>
                            <p:childTnLst>
                              <p:par>
                                <p:cTn id="64" presetID="31" presetClass="entr" presetSubtype="0" fill="hold" grpId="0" nodeType="clickEffect">
                                  <p:stCondLst>
                                    <p:cond delay="0"/>
                                  </p:stCondLst>
                                  <p:childTnLst>
                                    <p:set>
                                      <p:cBhvr>
                                        <p:cTn id="65" dur="1" fill="hold">
                                          <p:stCondLst>
                                            <p:cond delay="0"/>
                                          </p:stCondLst>
                                        </p:cTn>
                                        <p:tgtEl>
                                          <p:spTgt spid="43"/>
                                        </p:tgtEl>
                                        <p:attrNameLst>
                                          <p:attrName>style.visibility</p:attrName>
                                        </p:attrNameLst>
                                      </p:cBhvr>
                                      <p:to>
                                        <p:strVal val="visible"/>
                                      </p:to>
                                    </p:set>
                                    <p:anim calcmode="lin" valueType="num">
                                      <p:cBhvr>
                                        <p:cTn id="66" dur="1000" fill="hold"/>
                                        <p:tgtEl>
                                          <p:spTgt spid="43"/>
                                        </p:tgtEl>
                                        <p:attrNameLst>
                                          <p:attrName>ppt_w</p:attrName>
                                        </p:attrNameLst>
                                      </p:cBhvr>
                                      <p:tavLst>
                                        <p:tav tm="0">
                                          <p:val>
                                            <p:fltVal val="0"/>
                                          </p:val>
                                        </p:tav>
                                        <p:tav tm="100000">
                                          <p:val>
                                            <p:strVal val="#ppt_w"/>
                                          </p:val>
                                        </p:tav>
                                      </p:tavLst>
                                    </p:anim>
                                    <p:anim calcmode="lin" valueType="num">
                                      <p:cBhvr>
                                        <p:cTn id="67" dur="1000" fill="hold"/>
                                        <p:tgtEl>
                                          <p:spTgt spid="43"/>
                                        </p:tgtEl>
                                        <p:attrNameLst>
                                          <p:attrName>ppt_h</p:attrName>
                                        </p:attrNameLst>
                                      </p:cBhvr>
                                      <p:tavLst>
                                        <p:tav tm="0">
                                          <p:val>
                                            <p:fltVal val="0"/>
                                          </p:val>
                                        </p:tav>
                                        <p:tav tm="100000">
                                          <p:val>
                                            <p:strVal val="#ppt_h"/>
                                          </p:val>
                                        </p:tav>
                                      </p:tavLst>
                                    </p:anim>
                                    <p:anim calcmode="lin" valueType="num">
                                      <p:cBhvr>
                                        <p:cTn id="68" dur="1000" fill="hold"/>
                                        <p:tgtEl>
                                          <p:spTgt spid="43"/>
                                        </p:tgtEl>
                                        <p:attrNameLst>
                                          <p:attrName>style.rotation</p:attrName>
                                        </p:attrNameLst>
                                      </p:cBhvr>
                                      <p:tavLst>
                                        <p:tav tm="0">
                                          <p:val>
                                            <p:fltVal val="90"/>
                                          </p:val>
                                        </p:tav>
                                        <p:tav tm="100000">
                                          <p:val>
                                            <p:fltVal val="0"/>
                                          </p:val>
                                        </p:tav>
                                      </p:tavLst>
                                    </p:anim>
                                    <p:animEffect transition="in" filter="fade">
                                      <p:cBhvr>
                                        <p:cTn id="69" dur="1000"/>
                                        <p:tgtEl>
                                          <p:spTgt spid="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9648" grpId="0"/>
      <p:bldP spid="69663" grpId="0" animBg="1"/>
      <p:bldP spid="69673" grpId="0"/>
      <p:bldP spid="69675" grpId="0"/>
      <p:bldP spid="5" grpId="0" animBg="1"/>
      <p:bldP spid="42" grpId="0" animBg="1"/>
      <p:bldP spid="43" grpId="0" animBg="1"/>
    </p:bld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9636" name="Freeform 4"/>
          <p:cNvSpPr>
            <a:spLocks/>
          </p:cNvSpPr>
          <p:nvPr/>
        </p:nvSpPr>
        <p:spPr bwMode="gray">
          <a:xfrm>
            <a:off x="5917250" y="4476751"/>
            <a:ext cx="488949" cy="1212850"/>
          </a:xfrm>
          <a:custGeom>
            <a:avLst/>
            <a:gdLst>
              <a:gd name="T0" fmla="*/ 2147483647 w 142"/>
              <a:gd name="T1" fmla="*/ 2147483647 h 604"/>
              <a:gd name="T2" fmla="*/ 2147483647 w 142"/>
              <a:gd name="T3" fmla="*/ 2147483647 h 604"/>
              <a:gd name="T4" fmla="*/ 0 w 142"/>
              <a:gd name="T5" fmla="*/ 2147483647 h 604"/>
              <a:gd name="T6" fmla="*/ 2147483647 w 142"/>
              <a:gd name="T7" fmla="*/ 2147483647 h 604"/>
              <a:gd name="T8" fmla="*/ 2147483647 w 142"/>
              <a:gd name="T9" fmla="*/ 2147483647 h 604"/>
              <a:gd name="T10" fmla="*/ 2147483647 w 142"/>
              <a:gd name="T11" fmla="*/ 2147483647 h 604"/>
              <a:gd name="T12" fmla="*/ 2147483647 w 142"/>
              <a:gd name="T13" fmla="*/ 0 h 604"/>
              <a:gd name="T14" fmla="*/ 2147483647 w 142"/>
              <a:gd name="T15" fmla="*/ 2147483647 h 604"/>
              <a:gd name="T16" fmla="*/ 0 60000 65536"/>
              <a:gd name="T17" fmla="*/ 0 60000 65536"/>
              <a:gd name="T18" fmla="*/ 0 60000 65536"/>
              <a:gd name="T19" fmla="*/ 0 60000 65536"/>
              <a:gd name="T20" fmla="*/ 0 60000 65536"/>
              <a:gd name="T21" fmla="*/ 0 60000 65536"/>
              <a:gd name="T22" fmla="*/ 0 60000 65536"/>
              <a:gd name="T23" fmla="*/ 0 60000 65536"/>
              <a:gd name="T24" fmla="*/ 0 w 142"/>
              <a:gd name="T25" fmla="*/ 0 h 604"/>
              <a:gd name="T26" fmla="*/ 142 w 142"/>
              <a:gd name="T27" fmla="*/ 604 h 60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2" h="604">
                <a:moveTo>
                  <a:pt x="37" y="1"/>
                </a:moveTo>
                <a:lnTo>
                  <a:pt x="45" y="472"/>
                </a:lnTo>
                <a:lnTo>
                  <a:pt x="0" y="474"/>
                </a:lnTo>
                <a:lnTo>
                  <a:pt x="72" y="604"/>
                </a:lnTo>
                <a:lnTo>
                  <a:pt x="142" y="474"/>
                </a:lnTo>
                <a:lnTo>
                  <a:pt x="100" y="474"/>
                </a:lnTo>
                <a:lnTo>
                  <a:pt x="99" y="0"/>
                </a:lnTo>
                <a:lnTo>
                  <a:pt x="37" y="1"/>
                </a:lnTo>
                <a:close/>
              </a:path>
            </a:pathLst>
          </a:custGeom>
          <a:solidFill>
            <a:schemeClr val="accent5">
              <a:lumMod val="20000"/>
              <a:lumOff val="80000"/>
            </a:schemeClr>
          </a:solidFill>
          <a:ln>
            <a:noFill/>
          </a:ln>
        </p:spPr>
        <p:txBody>
          <a:bodyPr wrap="none" anchor="ctr"/>
          <a:lstStyle/>
          <a:p>
            <a:endParaRPr lang="vi-VN"/>
          </a:p>
        </p:txBody>
      </p:sp>
      <p:sp>
        <p:nvSpPr>
          <p:cNvPr id="69637" name="Freeform 5"/>
          <p:cNvSpPr>
            <a:spLocks/>
          </p:cNvSpPr>
          <p:nvPr/>
        </p:nvSpPr>
        <p:spPr bwMode="gray">
          <a:xfrm flipH="1">
            <a:off x="7575551" y="4313238"/>
            <a:ext cx="2533649" cy="1376362"/>
          </a:xfrm>
          <a:custGeom>
            <a:avLst/>
            <a:gdLst>
              <a:gd name="T0" fmla="*/ 0 w 735"/>
              <a:gd name="T1" fmla="*/ 0 h 532"/>
              <a:gd name="T2" fmla="*/ 2147483647 w 735"/>
              <a:gd name="T3" fmla="*/ 2147483647 h 532"/>
              <a:gd name="T4" fmla="*/ 2147483647 w 735"/>
              <a:gd name="T5" fmla="*/ 2147483647 h 532"/>
              <a:gd name="T6" fmla="*/ 2147483647 w 735"/>
              <a:gd name="T7" fmla="*/ 2147483647 h 532"/>
              <a:gd name="T8" fmla="*/ 2147483647 w 735"/>
              <a:gd name="T9" fmla="*/ 2147483647 h 532"/>
              <a:gd name="T10" fmla="*/ 2147483647 w 735"/>
              <a:gd name="T11" fmla="*/ 2147483647 h 532"/>
              <a:gd name="T12" fmla="*/ 2147483647 w 735"/>
              <a:gd name="T13" fmla="*/ 2147483647 h 532"/>
              <a:gd name="T14" fmla="*/ 2147483647 w 735"/>
              <a:gd name="T15" fmla="*/ 2147483647 h 532"/>
              <a:gd name="T16" fmla="*/ 2147483647 w 735"/>
              <a:gd name="T17" fmla="*/ 2147483647 h 532"/>
              <a:gd name="T18" fmla="*/ 2147483647 w 735"/>
              <a:gd name="T19" fmla="*/ 2147483647 h 532"/>
              <a:gd name="T20" fmla="*/ 2147483647 w 735"/>
              <a:gd name="T21" fmla="*/ 2147483647 h 532"/>
              <a:gd name="T22" fmla="*/ 2147483647 w 735"/>
              <a:gd name="T23" fmla="*/ 2147483647 h 532"/>
              <a:gd name="T24" fmla="*/ 2147483647 w 735"/>
              <a:gd name="T25" fmla="*/ 0 h 532"/>
              <a:gd name="T26" fmla="*/ 0 w 735"/>
              <a:gd name="T27" fmla="*/ 0 h 53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735"/>
              <a:gd name="T43" fmla="*/ 0 h 532"/>
              <a:gd name="T44" fmla="*/ 735 w 735"/>
              <a:gd name="T45" fmla="*/ 532 h 53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735" h="532">
                <a:moveTo>
                  <a:pt x="0" y="0"/>
                </a:moveTo>
                <a:cubicBezTo>
                  <a:pt x="0" y="0"/>
                  <a:pt x="85" y="216"/>
                  <a:pt x="382" y="202"/>
                </a:cubicBezTo>
                <a:cubicBezTo>
                  <a:pt x="479" y="202"/>
                  <a:pt x="577" y="202"/>
                  <a:pt x="577" y="202"/>
                </a:cubicBezTo>
                <a:cubicBezTo>
                  <a:pt x="577" y="202"/>
                  <a:pt x="639" y="201"/>
                  <a:pt x="637" y="249"/>
                </a:cubicBezTo>
                <a:cubicBezTo>
                  <a:pt x="638" y="325"/>
                  <a:pt x="639" y="402"/>
                  <a:pt x="639" y="402"/>
                </a:cubicBezTo>
                <a:lnTo>
                  <a:pt x="598" y="400"/>
                </a:lnTo>
                <a:lnTo>
                  <a:pt x="669" y="532"/>
                </a:lnTo>
                <a:lnTo>
                  <a:pt x="735" y="402"/>
                </a:lnTo>
                <a:lnTo>
                  <a:pt x="696" y="402"/>
                </a:lnTo>
                <a:cubicBezTo>
                  <a:pt x="696" y="402"/>
                  <a:pt x="695" y="314"/>
                  <a:pt x="694" y="226"/>
                </a:cubicBezTo>
                <a:cubicBezTo>
                  <a:pt x="687" y="160"/>
                  <a:pt x="616" y="150"/>
                  <a:pt x="616" y="150"/>
                </a:cubicBezTo>
                <a:cubicBezTo>
                  <a:pt x="556" y="137"/>
                  <a:pt x="473" y="153"/>
                  <a:pt x="335" y="149"/>
                </a:cubicBezTo>
                <a:cubicBezTo>
                  <a:pt x="110" y="126"/>
                  <a:pt x="69" y="0"/>
                  <a:pt x="69" y="0"/>
                </a:cubicBezTo>
                <a:lnTo>
                  <a:pt x="0" y="0"/>
                </a:lnTo>
                <a:close/>
              </a:path>
            </a:pathLst>
          </a:custGeom>
          <a:solidFill>
            <a:schemeClr val="accent5">
              <a:lumMod val="20000"/>
              <a:lumOff val="80000"/>
            </a:schemeClr>
          </a:solidFill>
          <a:ln>
            <a:noFill/>
          </a:ln>
        </p:spPr>
        <p:txBody>
          <a:bodyPr wrap="none" anchor="ctr"/>
          <a:lstStyle/>
          <a:p>
            <a:endParaRPr lang="vi-VN"/>
          </a:p>
        </p:txBody>
      </p:sp>
      <p:grpSp>
        <p:nvGrpSpPr>
          <p:cNvPr id="2" name="Group 10"/>
          <p:cNvGrpSpPr>
            <a:grpSpLocks/>
          </p:cNvGrpSpPr>
          <p:nvPr/>
        </p:nvGrpSpPr>
        <p:grpSpPr bwMode="auto">
          <a:xfrm>
            <a:off x="4470400" y="1676400"/>
            <a:ext cx="3454400" cy="1322388"/>
            <a:chOff x="4320" y="1152"/>
            <a:chExt cx="414" cy="402"/>
          </a:xfrm>
          <a:solidFill>
            <a:schemeClr val="accent2">
              <a:lumMod val="60000"/>
              <a:lumOff val="40000"/>
            </a:schemeClr>
          </a:solidFill>
        </p:grpSpPr>
        <p:sp>
          <p:nvSpPr>
            <p:cNvPr id="69643" name="AutoShape 11"/>
            <p:cNvSpPr>
              <a:spLocks noChangeArrowheads="1"/>
            </p:cNvSpPr>
            <p:nvPr/>
          </p:nvSpPr>
          <p:spPr bwMode="gray">
            <a:xfrm>
              <a:off x="4320" y="1152"/>
              <a:ext cx="414" cy="402"/>
            </a:xfrm>
            <a:prstGeom prst="roundRect">
              <a:avLst>
                <a:gd name="adj" fmla="val 11921"/>
              </a:avLst>
            </a:prstGeom>
            <a:grpFill/>
            <a:ln w="25400">
              <a:solidFill>
                <a:srgbClr val="FFFFFF"/>
              </a:solidFill>
              <a:round/>
              <a:headEnd/>
              <a:tailEnd/>
            </a:ln>
            <a:effectLst>
              <a:outerShdw dist="53882" dir="2700000" algn="ctr" rotWithShape="0">
                <a:srgbClr val="000000">
                  <a:alpha val="50000"/>
                </a:srgbClr>
              </a:outerShdw>
            </a:effectLst>
          </p:spPr>
          <p:txBody>
            <a:bodyPr wrap="none" anchor="ctr"/>
            <a:lstStyle/>
            <a:p>
              <a:pPr>
                <a:defRPr/>
              </a:pPr>
              <a:endParaRPr lang="vi-VN"/>
            </a:p>
          </p:txBody>
        </p:sp>
        <p:sp>
          <p:nvSpPr>
            <p:cNvPr id="69644" name="Freeform 12"/>
            <p:cNvSpPr>
              <a:spLocks/>
            </p:cNvSpPr>
            <p:nvPr/>
          </p:nvSpPr>
          <p:spPr bwMode="gray">
            <a:xfrm>
              <a:off x="4346" y="1178"/>
              <a:ext cx="206" cy="201"/>
            </a:xfrm>
            <a:custGeom>
              <a:avLst/>
              <a:gdLst/>
              <a:ahLst/>
              <a:cxnLst>
                <a:cxn ang="0">
                  <a:pos x="118" y="0"/>
                </a:cxn>
                <a:cxn ang="0">
                  <a:pos x="0" y="118"/>
                </a:cxn>
                <a:cxn ang="0">
                  <a:pos x="0" y="589"/>
                </a:cxn>
                <a:cxn ang="0">
                  <a:pos x="161" y="174"/>
                </a:cxn>
                <a:cxn ang="0">
                  <a:pos x="589" y="0"/>
                </a:cxn>
                <a:cxn ang="0">
                  <a:pos x="118" y="0"/>
                </a:cxn>
              </a:cxnLst>
              <a:rect l="0" t="0" r="r" b="b"/>
              <a:pathLst>
                <a:path w="596" h="598">
                  <a:moveTo>
                    <a:pt x="118" y="0"/>
                  </a:moveTo>
                  <a:cubicBezTo>
                    <a:pt x="53" y="0"/>
                    <a:pt x="0" y="53"/>
                    <a:pt x="0" y="118"/>
                  </a:cubicBezTo>
                  <a:lnTo>
                    <a:pt x="0" y="589"/>
                  </a:lnTo>
                  <a:cubicBezTo>
                    <a:pt x="27" y="598"/>
                    <a:pt x="12" y="309"/>
                    <a:pt x="161" y="174"/>
                  </a:cubicBezTo>
                  <a:cubicBezTo>
                    <a:pt x="310" y="39"/>
                    <a:pt x="596" y="29"/>
                    <a:pt x="589" y="0"/>
                  </a:cubicBezTo>
                  <a:lnTo>
                    <a:pt x="118" y="0"/>
                  </a:lnTo>
                  <a:close/>
                </a:path>
              </a:pathLst>
            </a:custGeom>
            <a:grpFill/>
            <a:ln w="0">
              <a:noFill/>
              <a:prstDash val="solid"/>
              <a:round/>
              <a:headEnd/>
              <a:tailEnd/>
            </a:ln>
          </p:spPr>
          <p:txBody>
            <a:bodyPr/>
            <a:lstStyle/>
            <a:p>
              <a:pPr>
                <a:defRPr/>
              </a:pPr>
              <a:endParaRPr lang="vi-VN"/>
            </a:p>
          </p:txBody>
        </p:sp>
      </p:grpSp>
      <p:sp>
        <p:nvSpPr>
          <p:cNvPr id="69648" name="Rectangle 16"/>
          <p:cNvSpPr>
            <a:spLocks noChangeArrowheads="1"/>
          </p:cNvSpPr>
          <p:nvPr/>
        </p:nvSpPr>
        <p:spPr bwMode="gray">
          <a:xfrm>
            <a:off x="4470400" y="1909504"/>
            <a:ext cx="3454400" cy="954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a:spAutoFit/>
          </a:bodyPr>
          <a:lstStyle/>
          <a:p>
            <a:pPr algn="ctr"/>
            <a:r>
              <a:rPr lang="en-US" sz="2800" b="1" dirty="0" smtClean="0"/>
              <a:t>2. </a:t>
            </a:r>
            <a:r>
              <a:rPr lang="en-US" sz="2800" b="1" dirty="0" err="1" smtClean="0"/>
              <a:t>Bố</a:t>
            </a:r>
            <a:r>
              <a:rPr lang="en-US" sz="2800" b="1" dirty="0" smtClean="0"/>
              <a:t> </a:t>
            </a:r>
            <a:r>
              <a:rPr lang="en-US" sz="2800" b="1" dirty="0" err="1"/>
              <a:t>cục</a:t>
            </a:r>
            <a:r>
              <a:rPr lang="en-US" sz="2800" b="1" dirty="0"/>
              <a:t>, </a:t>
            </a:r>
            <a:r>
              <a:rPr lang="en-US" sz="2800" b="1" dirty="0" err="1"/>
              <a:t>hệ</a:t>
            </a:r>
            <a:r>
              <a:rPr lang="en-US" sz="2800" b="1" dirty="0"/>
              <a:t> </a:t>
            </a:r>
            <a:r>
              <a:rPr lang="en-US" sz="2800" b="1" dirty="0" err="1"/>
              <a:t>thống</a:t>
            </a:r>
            <a:r>
              <a:rPr lang="en-US" sz="2800" b="1" dirty="0"/>
              <a:t> </a:t>
            </a:r>
            <a:r>
              <a:rPr lang="en-US" sz="2800" b="1" dirty="0" err="1"/>
              <a:t>luận</a:t>
            </a:r>
            <a:r>
              <a:rPr lang="en-US" sz="2800" b="1" dirty="0"/>
              <a:t> </a:t>
            </a:r>
            <a:r>
              <a:rPr lang="en-US" sz="2800" b="1" dirty="0" err="1"/>
              <a:t>điểm</a:t>
            </a:r>
            <a:r>
              <a:rPr lang="en-US" sz="2800" b="1" dirty="0"/>
              <a:t> </a:t>
            </a:r>
            <a:r>
              <a:rPr lang="en-US" sz="2800" b="1" dirty="0" err="1"/>
              <a:t>của</a:t>
            </a:r>
            <a:r>
              <a:rPr lang="en-US" sz="2800" b="1" dirty="0"/>
              <a:t> </a:t>
            </a:r>
            <a:r>
              <a:rPr lang="en-US" sz="2800" b="1" dirty="0" err="1"/>
              <a:t>bài</a:t>
            </a:r>
            <a:r>
              <a:rPr lang="en-US" sz="2800" b="1" dirty="0"/>
              <a:t> </a:t>
            </a:r>
            <a:r>
              <a:rPr lang="en-US" sz="2800" b="1" dirty="0" err="1" smtClean="0"/>
              <a:t>cáo</a:t>
            </a:r>
            <a:endParaRPr lang="en-US" sz="2800" b="1" dirty="0">
              <a:cs typeface="Arial" charset="0"/>
            </a:endParaRPr>
          </a:p>
        </p:txBody>
      </p:sp>
      <p:sp>
        <p:nvSpPr>
          <p:cNvPr id="15367" name="Rectangle 17"/>
          <p:cNvSpPr>
            <a:spLocks noChangeArrowheads="1"/>
          </p:cNvSpPr>
          <p:nvPr/>
        </p:nvSpPr>
        <p:spPr bwMode="gray">
          <a:xfrm>
            <a:off x="8180021" y="2001838"/>
            <a:ext cx="975459"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p>
            <a:pPr algn="ctr"/>
            <a:r>
              <a:rPr lang="en-US" sz="1800" b="1">
                <a:solidFill>
                  <a:srgbClr val="FFFFFF"/>
                </a:solidFill>
                <a:latin typeface="Arial" charset="0"/>
                <a:cs typeface="Arial" charset="0"/>
              </a:rPr>
              <a:t>Text in </a:t>
            </a:r>
          </a:p>
          <a:p>
            <a:pPr algn="ctr"/>
            <a:r>
              <a:rPr lang="en-US" sz="1800" b="1">
                <a:solidFill>
                  <a:srgbClr val="FFFFFF"/>
                </a:solidFill>
                <a:latin typeface="Arial" charset="0"/>
                <a:cs typeface="Arial" charset="0"/>
              </a:rPr>
              <a:t>here</a:t>
            </a:r>
          </a:p>
        </p:txBody>
      </p:sp>
      <p:sp>
        <p:nvSpPr>
          <p:cNvPr id="69650" name="AutoShape 18"/>
          <p:cNvSpPr>
            <a:spLocks noChangeArrowheads="1"/>
          </p:cNvSpPr>
          <p:nvPr/>
        </p:nvSpPr>
        <p:spPr bwMode="ltGray">
          <a:xfrm>
            <a:off x="2870201" y="3279776"/>
            <a:ext cx="6883400" cy="1007636"/>
          </a:xfrm>
          <a:prstGeom prst="roundRect">
            <a:avLst>
              <a:gd name="adj" fmla="val 16667"/>
            </a:avLst>
          </a:prstGeom>
          <a:solidFill>
            <a:srgbClr val="FFFF66"/>
          </a:solidFill>
          <a:ln w="57150" algn="ctr">
            <a:solidFill>
              <a:schemeClr val="bg2"/>
            </a:solidFill>
            <a:round/>
            <a:headEnd/>
            <a:tailEnd/>
          </a:ln>
        </p:spPr>
        <p:txBody>
          <a:bodyPr wrap="none" anchor="ctr"/>
          <a:lstStyle/>
          <a:p>
            <a:endParaRPr lang="vi-VN"/>
          </a:p>
        </p:txBody>
      </p:sp>
      <p:grpSp>
        <p:nvGrpSpPr>
          <p:cNvPr id="3" name="Group 22"/>
          <p:cNvGrpSpPr>
            <a:grpSpLocks/>
          </p:cNvGrpSpPr>
          <p:nvPr/>
        </p:nvGrpSpPr>
        <p:grpSpPr bwMode="auto">
          <a:xfrm>
            <a:off x="406400" y="1676400"/>
            <a:ext cx="3759200" cy="1322388"/>
            <a:chOff x="4320" y="1152"/>
            <a:chExt cx="414" cy="402"/>
          </a:xfrm>
          <a:solidFill>
            <a:schemeClr val="accent3"/>
          </a:solidFill>
        </p:grpSpPr>
        <p:sp>
          <p:nvSpPr>
            <p:cNvPr id="69655" name="AutoShape 23"/>
            <p:cNvSpPr>
              <a:spLocks noChangeArrowheads="1"/>
            </p:cNvSpPr>
            <p:nvPr/>
          </p:nvSpPr>
          <p:spPr bwMode="gray">
            <a:xfrm>
              <a:off x="4320" y="1152"/>
              <a:ext cx="414" cy="402"/>
            </a:xfrm>
            <a:prstGeom prst="roundRect">
              <a:avLst>
                <a:gd name="adj" fmla="val 11921"/>
              </a:avLst>
            </a:prstGeom>
            <a:grpFill/>
            <a:ln w="25400">
              <a:solidFill>
                <a:srgbClr val="FFFFFF"/>
              </a:solidFill>
              <a:round/>
              <a:headEnd/>
              <a:tailEnd/>
            </a:ln>
            <a:effectLst>
              <a:outerShdw dist="53882" dir="2700000" algn="ctr" rotWithShape="0">
                <a:srgbClr val="000000">
                  <a:alpha val="50000"/>
                </a:srgbClr>
              </a:outerShdw>
            </a:effectLst>
          </p:spPr>
          <p:txBody>
            <a:bodyPr wrap="none" anchor="ctr"/>
            <a:lstStyle/>
            <a:p>
              <a:pPr>
                <a:defRPr/>
              </a:pPr>
              <a:endParaRPr lang="vi-VN"/>
            </a:p>
          </p:txBody>
        </p:sp>
        <p:sp>
          <p:nvSpPr>
            <p:cNvPr id="69656" name="Freeform 24"/>
            <p:cNvSpPr>
              <a:spLocks/>
            </p:cNvSpPr>
            <p:nvPr/>
          </p:nvSpPr>
          <p:spPr bwMode="gray">
            <a:xfrm>
              <a:off x="4346" y="1178"/>
              <a:ext cx="206" cy="201"/>
            </a:xfrm>
            <a:custGeom>
              <a:avLst/>
              <a:gdLst/>
              <a:ahLst/>
              <a:cxnLst>
                <a:cxn ang="0">
                  <a:pos x="118" y="0"/>
                </a:cxn>
                <a:cxn ang="0">
                  <a:pos x="0" y="118"/>
                </a:cxn>
                <a:cxn ang="0">
                  <a:pos x="0" y="589"/>
                </a:cxn>
                <a:cxn ang="0">
                  <a:pos x="161" y="174"/>
                </a:cxn>
                <a:cxn ang="0">
                  <a:pos x="589" y="0"/>
                </a:cxn>
                <a:cxn ang="0">
                  <a:pos x="118" y="0"/>
                </a:cxn>
              </a:cxnLst>
              <a:rect l="0" t="0" r="r" b="b"/>
              <a:pathLst>
                <a:path w="596" h="598">
                  <a:moveTo>
                    <a:pt x="118" y="0"/>
                  </a:moveTo>
                  <a:cubicBezTo>
                    <a:pt x="53" y="0"/>
                    <a:pt x="0" y="53"/>
                    <a:pt x="0" y="118"/>
                  </a:cubicBezTo>
                  <a:lnTo>
                    <a:pt x="0" y="589"/>
                  </a:lnTo>
                  <a:cubicBezTo>
                    <a:pt x="27" y="598"/>
                    <a:pt x="12" y="309"/>
                    <a:pt x="161" y="174"/>
                  </a:cubicBezTo>
                  <a:cubicBezTo>
                    <a:pt x="310" y="39"/>
                    <a:pt x="596" y="29"/>
                    <a:pt x="589" y="0"/>
                  </a:cubicBezTo>
                  <a:lnTo>
                    <a:pt x="118" y="0"/>
                  </a:lnTo>
                  <a:close/>
                </a:path>
              </a:pathLst>
            </a:custGeom>
            <a:grpFill/>
            <a:ln w="0">
              <a:noFill/>
              <a:prstDash val="solid"/>
              <a:round/>
              <a:headEnd/>
              <a:tailEnd/>
            </a:ln>
          </p:spPr>
          <p:txBody>
            <a:bodyPr/>
            <a:lstStyle/>
            <a:p>
              <a:pPr>
                <a:defRPr/>
              </a:pPr>
              <a:endParaRPr lang="vi-VN"/>
            </a:p>
          </p:txBody>
        </p:sp>
      </p:grpSp>
      <p:grpSp>
        <p:nvGrpSpPr>
          <p:cNvPr id="4" name="Group 28"/>
          <p:cNvGrpSpPr>
            <a:grpSpLocks/>
          </p:cNvGrpSpPr>
          <p:nvPr/>
        </p:nvGrpSpPr>
        <p:grpSpPr bwMode="auto">
          <a:xfrm>
            <a:off x="8229600" y="1676400"/>
            <a:ext cx="3759200" cy="1322388"/>
            <a:chOff x="4320" y="1152"/>
            <a:chExt cx="414" cy="402"/>
          </a:xfrm>
          <a:solidFill>
            <a:schemeClr val="accent5"/>
          </a:solidFill>
        </p:grpSpPr>
        <p:sp>
          <p:nvSpPr>
            <p:cNvPr id="69661" name="AutoShape 29"/>
            <p:cNvSpPr>
              <a:spLocks noChangeArrowheads="1"/>
            </p:cNvSpPr>
            <p:nvPr/>
          </p:nvSpPr>
          <p:spPr bwMode="gray">
            <a:xfrm>
              <a:off x="4320" y="1152"/>
              <a:ext cx="414" cy="402"/>
            </a:xfrm>
            <a:prstGeom prst="roundRect">
              <a:avLst>
                <a:gd name="adj" fmla="val 11921"/>
              </a:avLst>
            </a:prstGeom>
            <a:grpFill/>
            <a:ln w="25400">
              <a:solidFill>
                <a:srgbClr val="FFFFFF"/>
              </a:solidFill>
              <a:round/>
              <a:headEnd/>
              <a:tailEnd/>
            </a:ln>
            <a:effectLst>
              <a:outerShdw dist="53882" dir="2700000" algn="ctr" rotWithShape="0">
                <a:srgbClr val="000000">
                  <a:alpha val="50000"/>
                </a:srgbClr>
              </a:outerShdw>
            </a:effectLst>
          </p:spPr>
          <p:txBody>
            <a:bodyPr wrap="none" anchor="ctr"/>
            <a:lstStyle/>
            <a:p>
              <a:pPr algn="ctr">
                <a:defRPr/>
              </a:pPr>
              <a:endParaRPr lang="vi-VN"/>
            </a:p>
          </p:txBody>
        </p:sp>
        <p:sp>
          <p:nvSpPr>
            <p:cNvPr id="69662" name="Freeform 30"/>
            <p:cNvSpPr>
              <a:spLocks/>
            </p:cNvSpPr>
            <p:nvPr/>
          </p:nvSpPr>
          <p:spPr bwMode="gray">
            <a:xfrm>
              <a:off x="4346" y="1178"/>
              <a:ext cx="206" cy="201"/>
            </a:xfrm>
            <a:custGeom>
              <a:avLst/>
              <a:gdLst/>
              <a:ahLst/>
              <a:cxnLst>
                <a:cxn ang="0">
                  <a:pos x="118" y="0"/>
                </a:cxn>
                <a:cxn ang="0">
                  <a:pos x="0" y="118"/>
                </a:cxn>
                <a:cxn ang="0">
                  <a:pos x="0" y="589"/>
                </a:cxn>
                <a:cxn ang="0">
                  <a:pos x="161" y="174"/>
                </a:cxn>
                <a:cxn ang="0">
                  <a:pos x="589" y="0"/>
                </a:cxn>
                <a:cxn ang="0">
                  <a:pos x="118" y="0"/>
                </a:cxn>
              </a:cxnLst>
              <a:rect l="0" t="0" r="r" b="b"/>
              <a:pathLst>
                <a:path w="596" h="598">
                  <a:moveTo>
                    <a:pt x="118" y="0"/>
                  </a:moveTo>
                  <a:cubicBezTo>
                    <a:pt x="53" y="0"/>
                    <a:pt x="0" y="53"/>
                    <a:pt x="0" y="118"/>
                  </a:cubicBezTo>
                  <a:lnTo>
                    <a:pt x="0" y="589"/>
                  </a:lnTo>
                  <a:cubicBezTo>
                    <a:pt x="27" y="598"/>
                    <a:pt x="12" y="309"/>
                    <a:pt x="161" y="174"/>
                  </a:cubicBezTo>
                  <a:cubicBezTo>
                    <a:pt x="310" y="39"/>
                    <a:pt x="596" y="29"/>
                    <a:pt x="589" y="0"/>
                  </a:cubicBezTo>
                  <a:lnTo>
                    <a:pt x="118" y="0"/>
                  </a:lnTo>
                  <a:close/>
                </a:path>
              </a:pathLst>
            </a:custGeom>
            <a:grpFill/>
            <a:ln w="0">
              <a:noFill/>
              <a:prstDash val="solid"/>
              <a:round/>
              <a:headEnd/>
              <a:tailEnd/>
            </a:ln>
          </p:spPr>
          <p:txBody>
            <a:bodyPr/>
            <a:lstStyle/>
            <a:p>
              <a:pPr>
                <a:defRPr/>
              </a:pPr>
              <a:endParaRPr lang="vi-VN"/>
            </a:p>
          </p:txBody>
        </p:sp>
      </p:grpSp>
      <p:sp>
        <p:nvSpPr>
          <p:cNvPr id="69663" name="Freeform 31"/>
          <p:cNvSpPr>
            <a:spLocks/>
          </p:cNvSpPr>
          <p:nvPr/>
        </p:nvSpPr>
        <p:spPr bwMode="gray">
          <a:xfrm>
            <a:off x="2292349" y="4313237"/>
            <a:ext cx="2533651" cy="1376363"/>
          </a:xfrm>
          <a:custGeom>
            <a:avLst/>
            <a:gdLst>
              <a:gd name="T0" fmla="*/ 0 w 735"/>
              <a:gd name="T1" fmla="*/ 0 h 532"/>
              <a:gd name="T2" fmla="*/ 2147483647 w 735"/>
              <a:gd name="T3" fmla="*/ 2147483647 h 532"/>
              <a:gd name="T4" fmla="*/ 2147483647 w 735"/>
              <a:gd name="T5" fmla="*/ 2147483647 h 532"/>
              <a:gd name="T6" fmla="*/ 2147483647 w 735"/>
              <a:gd name="T7" fmla="*/ 2147483647 h 532"/>
              <a:gd name="T8" fmla="*/ 2147483647 w 735"/>
              <a:gd name="T9" fmla="*/ 2147483647 h 532"/>
              <a:gd name="T10" fmla="*/ 2147483647 w 735"/>
              <a:gd name="T11" fmla="*/ 2147483647 h 532"/>
              <a:gd name="T12" fmla="*/ 2147483647 w 735"/>
              <a:gd name="T13" fmla="*/ 2147483647 h 532"/>
              <a:gd name="T14" fmla="*/ 2147483647 w 735"/>
              <a:gd name="T15" fmla="*/ 2147483647 h 532"/>
              <a:gd name="T16" fmla="*/ 2147483647 w 735"/>
              <a:gd name="T17" fmla="*/ 2147483647 h 532"/>
              <a:gd name="T18" fmla="*/ 2147483647 w 735"/>
              <a:gd name="T19" fmla="*/ 2147483647 h 532"/>
              <a:gd name="T20" fmla="*/ 2147483647 w 735"/>
              <a:gd name="T21" fmla="*/ 2147483647 h 532"/>
              <a:gd name="T22" fmla="*/ 2147483647 w 735"/>
              <a:gd name="T23" fmla="*/ 2147483647 h 532"/>
              <a:gd name="T24" fmla="*/ 2147483647 w 735"/>
              <a:gd name="T25" fmla="*/ 0 h 532"/>
              <a:gd name="T26" fmla="*/ 0 w 735"/>
              <a:gd name="T27" fmla="*/ 0 h 53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735"/>
              <a:gd name="T43" fmla="*/ 0 h 532"/>
              <a:gd name="T44" fmla="*/ 735 w 735"/>
              <a:gd name="T45" fmla="*/ 532 h 53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735" h="532">
                <a:moveTo>
                  <a:pt x="0" y="0"/>
                </a:moveTo>
                <a:cubicBezTo>
                  <a:pt x="0" y="0"/>
                  <a:pt x="85" y="216"/>
                  <a:pt x="382" y="202"/>
                </a:cubicBezTo>
                <a:cubicBezTo>
                  <a:pt x="479" y="202"/>
                  <a:pt x="577" y="202"/>
                  <a:pt x="577" y="202"/>
                </a:cubicBezTo>
                <a:cubicBezTo>
                  <a:pt x="577" y="202"/>
                  <a:pt x="639" y="201"/>
                  <a:pt x="637" y="249"/>
                </a:cubicBezTo>
                <a:cubicBezTo>
                  <a:pt x="638" y="325"/>
                  <a:pt x="639" y="402"/>
                  <a:pt x="639" y="402"/>
                </a:cubicBezTo>
                <a:lnTo>
                  <a:pt x="598" y="400"/>
                </a:lnTo>
                <a:lnTo>
                  <a:pt x="669" y="532"/>
                </a:lnTo>
                <a:lnTo>
                  <a:pt x="735" y="402"/>
                </a:lnTo>
                <a:lnTo>
                  <a:pt x="696" y="402"/>
                </a:lnTo>
                <a:cubicBezTo>
                  <a:pt x="696" y="402"/>
                  <a:pt x="695" y="314"/>
                  <a:pt x="694" y="226"/>
                </a:cubicBezTo>
                <a:cubicBezTo>
                  <a:pt x="687" y="160"/>
                  <a:pt x="616" y="150"/>
                  <a:pt x="616" y="150"/>
                </a:cubicBezTo>
                <a:cubicBezTo>
                  <a:pt x="556" y="137"/>
                  <a:pt x="473" y="153"/>
                  <a:pt x="335" y="149"/>
                </a:cubicBezTo>
                <a:cubicBezTo>
                  <a:pt x="110" y="126"/>
                  <a:pt x="69" y="0"/>
                  <a:pt x="69" y="0"/>
                </a:cubicBezTo>
                <a:lnTo>
                  <a:pt x="0" y="0"/>
                </a:lnTo>
                <a:close/>
              </a:path>
            </a:pathLst>
          </a:custGeom>
          <a:solidFill>
            <a:schemeClr val="accent5">
              <a:lumMod val="20000"/>
              <a:lumOff val="80000"/>
            </a:schemeClr>
          </a:solidFill>
          <a:ln>
            <a:noFill/>
          </a:ln>
        </p:spPr>
        <p:txBody>
          <a:bodyPr wrap="none" anchor="ctr"/>
          <a:lstStyle/>
          <a:p>
            <a:endParaRPr lang="vi-VN"/>
          </a:p>
        </p:txBody>
      </p:sp>
      <p:sp>
        <p:nvSpPr>
          <p:cNvPr id="69673" name="Rectangle 41"/>
          <p:cNvSpPr>
            <a:spLocks noChangeArrowheads="1"/>
          </p:cNvSpPr>
          <p:nvPr/>
        </p:nvSpPr>
        <p:spPr bwMode="auto">
          <a:xfrm>
            <a:off x="742084" y="1885145"/>
            <a:ext cx="3252365" cy="954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p>
            <a:pPr algn="ctr"/>
            <a:r>
              <a:rPr lang="en-US" sz="2800" b="1" dirty="0" smtClean="0"/>
              <a:t>1. </a:t>
            </a:r>
            <a:r>
              <a:rPr lang="en-US" sz="2800" b="1" dirty="0" err="1" smtClean="0"/>
              <a:t>Thể</a:t>
            </a:r>
            <a:r>
              <a:rPr lang="en-US" sz="2800" b="1" dirty="0" smtClean="0"/>
              <a:t> </a:t>
            </a:r>
            <a:r>
              <a:rPr lang="en-US" sz="2800" b="1" dirty="0" err="1" smtClean="0"/>
              <a:t>văn</a:t>
            </a:r>
            <a:r>
              <a:rPr lang="en-US" sz="2800" b="1" dirty="0" smtClean="0"/>
              <a:t> </a:t>
            </a:r>
            <a:r>
              <a:rPr lang="en-US" sz="2800" b="1" dirty="0" err="1" smtClean="0"/>
              <a:t>nghị</a:t>
            </a:r>
            <a:r>
              <a:rPr lang="en-US" sz="2800" b="1" dirty="0" smtClean="0"/>
              <a:t> </a:t>
            </a:r>
            <a:r>
              <a:rPr lang="en-US" sz="2800" b="1" dirty="0" err="1" smtClean="0"/>
              <a:t>luận</a:t>
            </a:r>
            <a:r>
              <a:rPr lang="en-US" sz="2800" b="1" dirty="0" smtClean="0"/>
              <a:t> </a:t>
            </a:r>
          </a:p>
          <a:p>
            <a:pPr algn="ctr"/>
            <a:r>
              <a:rPr lang="en-US" sz="2800" b="1" dirty="0" err="1" smtClean="0"/>
              <a:t>của</a:t>
            </a:r>
            <a:r>
              <a:rPr lang="en-US" sz="2800" b="1" dirty="0" smtClean="0"/>
              <a:t> </a:t>
            </a:r>
            <a:r>
              <a:rPr lang="en-US" sz="2800" b="1" dirty="0" err="1" smtClean="0"/>
              <a:t>bài</a:t>
            </a:r>
            <a:r>
              <a:rPr lang="en-US" sz="2800" b="1" dirty="0" smtClean="0"/>
              <a:t> </a:t>
            </a:r>
            <a:r>
              <a:rPr lang="en-US" sz="2800" b="1" dirty="0" err="1" smtClean="0"/>
              <a:t>cáo</a:t>
            </a:r>
            <a:endParaRPr lang="en-US" sz="2800" b="1" dirty="0"/>
          </a:p>
        </p:txBody>
      </p:sp>
      <p:sp>
        <p:nvSpPr>
          <p:cNvPr id="69675" name="Rectangle 43"/>
          <p:cNvSpPr>
            <a:spLocks noChangeArrowheads="1"/>
          </p:cNvSpPr>
          <p:nvPr/>
        </p:nvSpPr>
        <p:spPr bwMode="auto">
          <a:xfrm>
            <a:off x="8229600" y="1755617"/>
            <a:ext cx="3423785" cy="954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nchor="ctr">
            <a:spAutoFit/>
          </a:bodyPr>
          <a:lstStyle/>
          <a:p>
            <a:pPr algn="ctr"/>
            <a:r>
              <a:rPr lang="en-US" sz="2800" b="1" dirty="0" smtClean="0"/>
              <a:t>3. </a:t>
            </a:r>
            <a:r>
              <a:rPr lang="en-US" sz="2800" b="1" dirty="0" err="1" smtClean="0"/>
              <a:t>Lí</a:t>
            </a:r>
            <a:r>
              <a:rPr lang="en-US" sz="2800" b="1" dirty="0" smtClean="0"/>
              <a:t> </a:t>
            </a:r>
            <a:r>
              <a:rPr lang="en-US" sz="2800" b="1" dirty="0" err="1"/>
              <a:t>lẽ</a:t>
            </a:r>
            <a:r>
              <a:rPr lang="en-US" sz="2800" b="1" dirty="0"/>
              <a:t>, </a:t>
            </a:r>
            <a:r>
              <a:rPr lang="en-US" sz="2800" b="1" dirty="0" err="1"/>
              <a:t>bằng</a:t>
            </a:r>
            <a:r>
              <a:rPr lang="en-US" sz="2800" b="1" dirty="0"/>
              <a:t> </a:t>
            </a:r>
            <a:r>
              <a:rPr lang="en-US" sz="2800" b="1" dirty="0" err="1"/>
              <a:t>chứng</a:t>
            </a:r>
            <a:r>
              <a:rPr lang="en-US" sz="2800" b="1" dirty="0"/>
              <a:t> </a:t>
            </a:r>
            <a:r>
              <a:rPr lang="en-US" sz="2800" b="1" dirty="0" err="1"/>
              <a:t>trong</a:t>
            </a:r>
            <a:r>
              <a:rPr lang="en-US" sz="2800" b="1" dirty="0"/>
              <a:t> </a:t>
            </a:r>
            <a:r>
              <a:rPr lang="en-US" sz="2800" b="1" dirty="0" err="1"/>
              <a:t>từng</a:t>
            </a:r>
            <a:r>
              <a:rPr lang="en-US" sz="2800" b="1" dirty="0"/>
              <a:t> </a:t>
            </a:r>
            <a:r>
              <a:rPr lang="en-US" sz="2800" b="1" dirty="0" err="1"/>
              <a:t>luận</a:t>
            </a:r>
            <a:r>
              <a:rPr lang="en-US" sz="2800" b="1" dirty="0"/>
              <a:t> </a:t>
            </a:r>
            <a:r>
              <a:rPr lang="en-US" sz="2800" b="1" dirty="0" err="1" smtClean="0"/>
              <a:t>điểm</a:t>
            </a:r>
            <a:endParaRPr lang="en-US" sz="2800" b="1" dirty="0"/>
          </a:p>
        </p:txBody>
      </p:sp>
      <p:sp>
        <p:nvSpPr>
          <p:cNvPr id="69676" name="Rectangle 44"/>
          <p:cNvSpPr>
            <a:spLocks noChangeArrowheads="1"/>
          </p:cNvSpPr>
          <p:nvPr/>
        </p:nvSpPr>
        <p:spPr bwMode="auto">
          <a:xfrm>
            <a:off x="3340101" y="3333304"/>
            <a:ext cx="6413500" cy="954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lgn="ctr"/>
            <a:r>
              <a:rPr lang="en-US" sz="2800" b="1" dirty="0" smtClean="0"/>
              <a:t>4. </a:t>
            </a:r>
            <a:r>
              <a:rPr lang="en-US" sz="2800" b="1" dirty="0" err="1" smtClean="0"/>
              <a:t>Từ</a:t>
            </a:r>
            <a:r>
              <a:rPr lang="en-US" sz="2800" b="1" dirty="0" smtClean="0"/>
              <a:t> </a:t>
            </a:r>
            <a:r>
              <a:rPr lang="en-US" sz="2800" b="1" dirty="0" err="1"/>
              <a:t>ngữ</a:t>
            </a:r>
            <a:r>
              <a:rPr lang="en-US" sz="2800" b="1" dirty="0"/>
              <a:t>, </a:t>
            </a:r>
            <a:r>
              <a:rPr lang="en-US" sz="2800" b="1" dirty="0" err="1"/>
              <a:t>thủ</a:t>
            </a:r>
            <a:r>
              <a:rPr lang="en-US" sz="2800" b="1" dirty="0"/>
              <a:t> </a:t>
            </a:r>
            <a:r>
              <a:rPr lang="en-US" sz="2800" b="1" dirty="0" err="1"/>
              <a:t>pháp</a:t>
            </a:r>
            <a:r>
              <a:rPr lang="en-US" sz="2800" b="1" dirty="0"/>
              <a:t> </a:t>
            </a:r>
            <a:r>
              <a:rPr lang="en-US" sz="2800" b="1" dirty="0" err="1"/>
              <a:t>nghệ</a:t>
            </a:r>
            <a:r>
              <a:rPr lang="en-US" sz="2800" b="1" dirty="0"/>
              <a:t> </a:t>
            </a:r>
            <a:r>
              <a:rPr lang="en-US" sz="2800" b="1" dirty="0" err="1"/>
              <a:t>thuật</a:t>
            </a:r>
            <a:r>
              <a:rPr lang="en-US" sz="2800" b="1" dirty="0"/>
              <a:t>, </a:t>
            </a:r>
            <a:r>
              <a:rPr lang="en-US" sz="2800" b="1" dirty="0" err="1"/>
              <a:t>giọng</a:t>
            </a:r>
            <a:r>
              <a:rPr lang="en-US" sz="2800" b="1" dirty="0"/>
              <a:t> </a:t>
            </a:r>
            <a:r>
              <a:rPr lang="en-US" sz="2800" b="1" dirty="0" err="1"/>
              <a:t>điệu</a:t>
            </a:r>
            <a:r>
              <a:rPr lang="en-US" sz="2800" b="1" dirty="0"/>
              <a:t> </a:t>
            </a:r>
            <a:r>
              <a:rPr lang="en-US" sz="2800" b="1" dirty="0" err="1"/>
              <a:t>tạo</a:t>
            </a:r>
            <a:r>
              <a:rPr lang="en-US" sz="2800" b="1" dirty="0"/>
              <a:t> </a:t>
            </a:r>
            <a:r>
              <a:rPr lang="en-US" sz="2800" b="1" dirty="0" err="1"/>
              <a:t>tác</a:t>
            </a:r>
            <a:r>
              <a:rPr lang="en-US" sz="2800" b="1" dirty="0"/>
              <a:t> </a:t>
            </a:r>
            <a:r>
              <a:rPr lang="en-US" sz="2800" b="1" dirty="0" err="1"/>
              <a:t>dụng</a:t>
            </a:r>
            <a:r>
              <a:rPr lang="en-US" sz="2800" b="1" dirty="0"/>
              <a:t> </a:t>
            </a:r>
            <a:r>
              <a:rPr lang="en-US" sz="2800" b="1" dirty="0" err="1"/>
              <a:t>biểu</a:t>
            </a:r>
            <a:r>
              <a:rPr lang="en-US" sz="2800" b="1" dirty="0"/>
              <a:t> </a:t>
            </a:r>
            <a:r>
              <a:rPr lang="en-US" sz="2800" b="1" dirty="0" err="1" smtClean="0"/>
              <a:t>cảm</a:t>
            </a:r>
            <a:endParaRPr lang="en-US" sz="2800" b="1" i="1" dirty="0"/>
          </a:p>
        </p:txBody>
      </p:sp>
      <p:sp>
        <p:nvSpPr>
          <p:cNvPr id="25" name="Rectangle 2"/>
          <p:cNvSpPr txBox="1">
            <a:spLocks noChangeArrowheads="1"/>
          </p:cNvSpPr>
          <p:nvPr/>
        </p:nvSpPr>
        <p:spPr bwMode="gray">
          <a:xfrm>
            <a:off x="508000" y="147638"/>
            <a:ext cx="8636000" cy="868362"/>
          </a:xfrm>
          <a:prstGeom prst="rect">
            <a:avLst/>
          </a:prstGeom>
          <a:noFill/>
          <a:ln w="9525">
            <a:noFill/>
            <a:miter lim="800000"/>
            <a:headEnd/>
            <a:tailEnd/>
          </a:ln>
        </p:spPr>
        <p:txBody>
          <a:bodyPr anchor="ctr"/>
          <a:lstStyle/>
          <a:p>
            <a:pPr>
              <a:defRPr/>
            </a:pPr>
            <a:r>
              <a:rPr lang="en-US" sz="3600" b="1" kern="0" dirty="0">
                <a:solidFill>
                  <a:srgbClr val="FFFFFF"/>
                </a:solidFill>
                <a:ea typeface="+mj-ea"/>
                <a:cs typeface="+mj-cs"/>
              </a:rPr>
              <a:t>2. </a:t>
            </a:r>
            <a:r>
              <a:rPr lang="en-US" sz="3600" b="1" kern="0" dirty="0" err="1">
                <a:solidFill>
                  <a:srgbClr val="FFFFFF"/>
                </a:solidFill>
                <a:ea typeface="+mj-ea"/>
                <a:cs typeface="+mj-cs"/>
              </a:rPr>
              <a:t>Phân</a:t>
            </a:r>
            <a:r>
              <a:rPr lang="en-US" sz="3600" b="1" kern="0" dirty="0">
                <a:solidFill>
                  <a:srgbClr val="FFFFFF"/>
                </a:solidFill>
                <a:ea typeface="+mj-ea"/>
                <a:cs typeface="+mj-cs"/>
              </a:rPr>
              <a:t> </a:t>
            </a:r>
            <a:r>
              <a:rPr lang="en-US" sz="3600" b="1" kern="0" dirty="0" err="1">
                <a:solidFill>
                  <a:srgbClr val="FFFFFF"/>
                </a:solidFill>
                <a:ea typeface="+mj-ea"/>
                <a:cs typeface="+mj-cs"/>
              </a:rPr>
              <a:t>tích</a:t>
            </a:r>
            <a:endParaRPr lang="en-US" sz="3600" b="1" kern="0" dirty="0">
              <a:solidFill>
                <a:srgbClr val="FFFFFF"/>
              </a:solidFill>
              <a:ea typeface="+mj-ea"/>
              <a:cs typeface="+mj-cs"/>
            </a:endParaRPr>
          </a:p>
        </p:txBody>
      </p:sp>
      <p:sp>
        <p:nvSpPr>
          <p:cNvPr id="32" name="Freeform 3"/>
          <p:cNvSpPr>
            <a:spLocks/>
          </p:cNvSpPr>
          <p:nvPr/>
        </p:nvSpPr>
        <p:spPr bwMode="auto">
          <a:xfrm>
            <a:off x="1893557" y="71677"/>
            <a:ext cx="10315903" cy="684643"/>
          </a:xfrm>
          <a:custGeom>
            <a:avLst/>
            <a:gdLst>
              <a:gd name="T0" fmla="+- 0 3326 3326"/>
              <a:gd name="T1" fmla="*/ T0 w 7474"/>
              <a:gd name="T2" fmla="+- 0 2203 761"/>
              <a:gd name="T3" fmla="*/ 2203 h 1443"/>
              <a:gd name="T4" fmla="+- 0 3485 3326"/>
              <a:gd name="T5" fmla="*/ T4 w 7474"/>
              <a:gd name="T6" fmla="+- 0 761 761"/>
              <a:gd name="T7" fmla="*/ 761 h 1443"/>
              <a:gd name="T8" fmla="+- 0 10800 3326"/>
              <a:gd name="T9" fmla="*/ T8 w 7474"/>
              <a:gd name="T10" fmla="+- 0 761 761"/>
              <a:gd name="T11" fmla="*/ 761 h 1443"/>
              <a:gd name="T12" fmla="+- 0 10800 3326"/>
              <a:gd name="T13" fmla="*/ T12 w 7474"/>
              <a:gd name="T14" fmla="+- 0 2191 761"/>
              <a:gd name="T15" fmla="*/ 2191 h 1443"/>
              <a:gd name="T16" fmla="+- 0 3326 3326"/>
              <a:gd name="T17" fmla="*/ T16 w 7474"/>
              <a:gd name="T18" fmla="+- 0 2203 761"/>
              <a:gd name="T19" fmla="*/ 2203 h 1443"/>
            </a:gdLst>
            <a:ahLst/>
            <a:cxnLst>
              <a:cxn ang="0">
                <a:pos x="T1" y="T3"/>
              </a:cxn>
              <a:cxn ang="0">
                <a:pos x="T5" y="T7"/>
              </a:cxn>
              <a:cxn ang="0">
                <a:pos x="T9" y="T11"/>
              </a:cxn>
              <a:cxn ang="0">
                <a:pos x="T13" y="T15"/>
              </a:cxn>
              <a:cxn ang="0">
                <a:pos x="T17" y="T19"/>
              </a:cxn>
            </a:cxnLst>
            <a:rect l="0" t="0" r="r" b="b"/>
            <a:pathLst>
              <a:path w="7474" h="1443">
                <a:moveTo>
                  <a:pt x="0" y="1442"/>
                </a:moveTo>
                <a:lnTo>
                  <a:pt x="159" y="0"/>
                </a:lnTo>
                <a:lnTo>
                  <a:pt x="7474" y="0"/>
                </a:lnTo>
                <a:lnTo>
                  <a:pt x="7474" y="1430"/>
                </a:lnTo>
                <a:lnTo>
                  <a:pt x="0" y="1442"/>
                </a:lnTo>
                <a:close/>
              </a:path>
            </a:pathLst>
          </a:custGeom>
          <a:solidFill>
            <a:srgbClr val="FBFBE1"/>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33" name="Group 32"/>
          <p:cNvGrpSpPr/>
          <p:nvPr/>
        </p:nvGrpSpPr>
        <p:grpSpPr>
          <a:xfrm>
            <a:off x="1608530" y="53231"/>
            <a:ext cx="538945" cy="821412"/>
            <a:chOff x="908603" y="80216"/>
            <a:chExt cx="538945" cy="676514"/>
          </a:xfrm>
        </p:grpSpPr>
        <p:sp>
          <p:nvSpPr>
            <p:cNvPr id="34" name="Freeform 4"/>
            <p:cNvSpPr>
              <a:spLocks/>
            </p:cNvSpPr>
            <p:nvPr/>
          </p:nvSpPr>
          <p:spPr bwMode="auto">
            <a:xfrm>
              <a:off x="1136046" y="80216"/>
              <a:ext cx="311502" cy="676514"/>
            </a:xfrm>
            <a:custGeom>
              <a:avLst/>
              <a:gdLst>
                <a:gd name="T0" fmla="+- 0 3055 3055"/>
                <a:gd name="T1" fmla="*/ T0 w 430"/>
                <a:gd name="T2" fmla="+- 0 2450 761"/>
                <a:gd name="T3" fmla="*/ 2450 h 1690"/>
                <a:gd name="T4" fmla="+- 0 3086 3055"/>
                <a:gd name="T5" fmla="*/ T4 w 430"/>
                <a:gd name="T6" fmla="+- 0 1116 761"/>
                <a:gd name="T7" fmla="*/ 1116 h 1690"/>
                <a:gd name="T8" fmla="+- 0 3485 3055"/>
                <a:gd name="T9" fmla="*/ T8 w 430"/>
                <a:gd name="T10" fmla="+- 0 761 761"/>
                <a:gd name="T11" fmla="*/ 761 h 1690"/>
                <a:gd name="T12" fmla="+- 0 3326 3055"/>
                <a:gd name="T13" fmla="*/ T12 w 430"/>
                <a:gd name="T14" fmla="+- 0 2203 761"/>
                <a:gd name="T15" fmla="*/ 2203 h 1690"/>
                <a:gd name="T16" fmla="+- 0 3055 3055"/>
                <a:gd name="T17" fmla="*/ T16 w 430"/>
                <a:gd name="T18" fmla="+- 0 2450 761"/>
                <a:gd name="T19" fmla="*/ 2450 h 1690"/>
              </a:gdLst>
              <a:ahLst/>
              <a:cxnLst>
                <a:cxn ang="0">
                  <a:pos x="T1" y="T3"/>
                </a:cxn>
                <a:cxn ang="0">
                  <a:pos x="T5" y="T7"/>
                </a:cxn>
                <a:cxn ang="0">
                  <a:pos x="T9" y="T11"/>
                </a:cxn>
                <a:cxn ang="0">
                  <a:pos x="T13" y="T15"/>
                </a:cxn>
                <a:cxn ang="0">
                  <a:pos x="T17" y="T19"/>
                </a:cxn>
              </a:cxnLst>
              <a:rect l="0" t="0" r="r" b="b"/>
              <a:pathLst>
                <a:path w="430" h="1690">
                  <a:moveTo>
                    <a:pt x="0" y="1689"/>
                  </a:moveTo>
                  <a:lnTo>
                    <a:pt x="31" y="355"/>
                  </a:lnTo>
                  <a:lnTo>
                    <a:pt x="430" y="0"/>
                  </a:lnTo>
                  <a:lnTo>
                    <a:pt x="271" y="1442"/>
                  </a:lnTo>
                  <a:lnTo>
                    <a:pt x="0" y="1689"/>
                  </a:lnTo>
                  <a:close/>
                </a:path>
              </a:pathLst>
            </a:custGeom>
            <a:solidFill>
              <a:srgbClr val="FBB6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 name="Freeform 5"/>
            <p:cNvSpPr>
              <a:spLocks/>
            </p:cNvSpPr>
            <p:nvPr/>
          </p:nvSpPr>
          <p:spPr bwMode="auto">
            <a:xfrm>
              <a:off x="908603" y="80216"/>
              <a:ext cx="258983" cy="676514"/>
            </a:xfrm>
            <a:custGeom>
              <a:avLst/>
              <a:gdLst>
                <a:gd name="T0" fmla="+- 0 3055 2731"/>
                <a:gd name="T1" fmla="*/ T0 w 356"/>
                <a:gd name="T2" fmla="+- 0 2450 761"/>
                <a:gd name="T3" fmla="*/ 2450 h 1690"/>
                <a:gd name="T4" fmla="+- 0 2798 2731"/>
                <a:gd name="T5" fmla="*/ T4 w 356"/>
                <a:gd name="T6" fmla="+- 0 2203 761"/>
                <a:gd name="T7" fmla="*/ 2203 h 1690"/>
                <a:gd name="T8" fmla="+- 0 2731 2731"/>
                <a:gd name="T9" fmla="*/ T8 w 356"/>
                <a:gd name="T10" fmla="+- 0 761 761"/>
                <a:gd name="T11" fmla="*/ 761 h 1690"/>
                <a:gd name="T12" fmla="+- 0 3086 2731"/>
                <a:gd name="T13" fmla="*/ T12 w 356"/>
                <a:gd name="T14" fmla="+- 0 1116 761"/>
                <a:gd name="T15" fmla="*/ 1116 h 1690"/>
                <a:gd name="T16" fmla="+- 0 3055 2731"/>
                <a:gd name="T17" fmla="*/ T16 w 356"/>
                <a:gd name="T18" fmla="+- 0 2450 761"/>
                <a:gd name="T19" fmla="*/ 2450 h 1690"/>
              </a:gdLst>
              <a:ahLst/>
              <a:cxnLst>
                <a:cxn ang="0">
                  <a:pos x="T1" y="T3"/>
                </a:cxn>
                <a:cxn ang="0">
                  <a:pos x="T5" y="T7"/>
                </a:cxn>
                <a:cxn ang="0">
                  <a:pos x="T9" y="T11"/>
                </a:cxn>
                <a:cxn ang="0">
                  <a:pos x="T13" y="T15"/>
                </a:cxn>
                <a:cxn ang="0">
                  <a:pos x="T17" y="T19"/>
                </a:cxn>
              </a:cxnLst>
              <a:rect l="0" t="0" r="r" b="b"/>
              <a:pathLst>
                <a:path w="356" h="1690">
                  <a:moveTo>
                    <a:pt x="324" y="1689"/>
                  </a:moveTo>
                  <a:lnTo>
                    <a:pt x="67" y="1442"/>
                  </a:lnTo>
                  <a:lnTo>
                    <a:pt x="0" y="0"/>
                  </a:lnTo>
                  <a:lnTo>
                    <a:pt x="355" y="355"/>
                  </a:lnTo>
                  <a:lnTo>
                    <a:pt x="324" y="1689"/>
                  </a:lnTo>
                  <a:close/>
                </a:path>
              </a:pathLst>
            </a:custGeom>
            <a:solidFill>
              <a:srgbClr val="DB6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36" name="Freeform 6"/>
          <p:cNvSpPr>
            <a:spLocks/>
          </p:cNvSpPr>
          <p:nvPr/>
        </p:nvSpPr>
        <p:spPr bwMode="auto">
          <a:xfrm>
            <a:off x="889114" y="71678"/>
            <a:ext cx="772509" cy="684642"/>
          </a:xfrm>
          <a:custGeom>
            <a:avLst/>
            <a:gdLst>
              <a:gd name="T0" fmla="+- 0 2798 1553"/>
              <a:gd name="T1" fmla="*/ T0 w 1246"/>
              <a:gd name="T2" fmla="+- 0 2203 761"/>
              <a:gd name="T3" fmla="*/ 2203 h 1443"/>
              <a:gd name="T4" fmla="+- 0 1553 1553"/>
              <a:gd name="T5" fmla="*/ T4 w 1246"/>
              <a:gd name="T6" fmla="+- 0 2203 761"/>
              <a:gd name="T7" fmla="*/ 2203 h 1443"/>
              <a:gd name="T8" fmla="+- 0 1553 1553"/>
              <a:gd name="T9" fmla="*/ T8 w 1246"/>
              <a:gd name="T10" fmla="+- 0 761 761"/>
              <a:gd name="T11" fmla="*/ 761 h 1443"/>
              <a:gd name="T12" fmla="+- 0 2731 1553"/>
              <a:gd name="T13" fmla="*/ T12 w 1246"/>
              <a:gd name="T14" fmla="+- 0 761 761"/>
              <a:gd name="T15" fmla="*/ 761 h 1443"/>
              <a:gd name="T16" fmla="+- 0 2798 1553"/>
              <a:gd name="T17" fmla="*/ T16 w 1246"/>
              <a:gd name="T18" fmla="+- 0 2203 761"/>
              <a:gd name="T19" fmla="*/ 2203 h 1443"/>
            </a:gdLst>
            <a:ahLst/>
            <a:cxnLst>
              <a:cxn ang="0">
                <a:pos x="T1" y="T3"/>
              </a:cxn>
              <a:cxn ang="0">
                <a:pos x="T5" y="T7"/>
              </a:cxn>
              <a:cxn ang="0">
                <a:pos x="T9" y="T11"/>
              </a:cxn>
              <a:cxn ang="0">
                <a:pos x="T13" y="T15"/>
              </a:cxn>
              <a:cxn ang="0">
                <a:pos x="T17" y="T19"/>
              </a:cxn>
            </a:cxnLst>
            <a:rect l="0" t="0" r="r" b="b"/>
            <a:pathLst>
              <a:path w="1246" h="1443">
                <a:moveTo>
                  <a:pt x="1245" y="1442"/>
                </a:moveTo>
                <a:lnTo>
                  <a:pt x="0" y="1442"/>
                </a:lnTo>
                <a:lnTo>
                  <a:pt x="0" y="0"/>
                </a:lnTo>
                <a:lnTo>
                  <a:pt x="1178" y="0"/>
                </a:lnTo>
                <a:lnTo>
                  <a:pt x="1245" y="1442"/>
                </a:lnTo>
                <a:close/>
              </a:path>
            </a:pathLst>
          </a:custGeom>
          <a:solidFill>
            <a:srgbClr val="F4832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7" name="Rectangle 36"/>
          <p:cNvSpPr/>
          <p:nvPr/>
        </p:nvSpPr>
        <p:spPr>
          <a:xfrm>
            <a:off x="889114" y="88180"/>
            <a:ext cx="719416" cy="58064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smtClean="0">
                <a:latin typeface="Times New Roman" panose="02020603050405020304" pitchFamily="18" charset="0"/>
                <a:cs typeface="Times New Roman" panose="02020603050405020304" pitchFamily="18" charset="0"/>
              </a:rPr>
              <a:t>LỚP</a:t>
            </a:r>
          </a:p>
          <a:p>
            <a:pPr algn="ctr"/>
            <a:r>
              <a:rPr lang="en-US" b="1" dirty="0" smtClean="0">
                <a:latin typeface="Times New Roman" panose="02020603050405020304" pitchFamily="18" charset="0"/>
                <a:cs typeface="Times New Roman" panose="02020603050405020304" pitchFamily="18" charset="0"/>
              </a:rPr>
              <a:t>10</a:t>
            </a:r>
            <a:endParaRPr lang="en-US" b="1" dirty="0">
              <a:latin typeface="Times New Roman" panose="02020603050405020304" pitchFamily="18" charset="0"/>
              <a:cs typeface="Times New Roman" panose="02020603050405020304" pitchFamily="18" charset="0"/>
            </a:endParaRPr>
          </a:p>
        </p:txBody>
      </p:sp>
      <p:sp>
        <p:nvSpPr>
          <p:cNvPr id="38" name="Rounded Rectangle 37"/>
          <p:cNvSpPr/>
          <p:nvPr/>
        </p:nvSpPr>
        <p:spPr>
          <a:xfrm>
            <a:off x="94594" y="71678"/>
            <a:ext cx="747224" cy="684642"/>
          </a:xfrm>
          <a:prstGeom prst="roundRect">
            <a:avLst/>
          </a:prstGeom>
          <a:solidFill>
            <a:schemeClr val="accent6">
              <a:lumMod val="75000"/>
            </a:schemeClr>
          </a:solidFill>
          <a:ln>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700" b="1" dirty="0" smtClean="0">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NGỮ VĂN</a:t>
            </a:r>
            <a:endParaRPr lang="en-US" sz="1700" b="1" dirty="0">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endParaRPr>
          </a:p>
        </p:txBody>
      </p:sp>
      <p:sp>
        <p:nvSpPr>
          <p:cNvPr id="39" name="Rectangle 38"/>
          <p:cNvSpPr/>
          <p:nvPr/>
        </p:nvSpPr>
        <p:spPr>
          <a:xfrm>
            <a:off x="2147475" y="131928"/>
            <a:ext cx="10044525" cy="56414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b="1" dirty="0" smtClean="0">
                <a:solidFill>
                  <a:srgbClr val="C00000"/>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BÀI 7. ANH HÙNG VÀ NGHỆ SĨ (VĂN BẢN NGHỊ LUẬN)</a:t>
            </a:r>
            <a:endParaRPr lang="en-US" sz="2800" b="1" dirty="0">
              <a:solidFill>
                <a:srgbClr val="C00000"/>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endParaRPr>
          </a:p>
        </p:txBody>
      </p:sp>
      <p:sp>
        <p:nvSpPr>
          <p:cNvPr id="31" name="Snip Single Corner Rectangle 30"/>
          <p:cNvSpPr/>
          <p:nvPr/>
        </p:nvSpPr>
        <p:spPr>
          <a:xfrm>
            <a:off x="3816120" y="4439375"/>
            <a:ext cx="5584825" cy="2319570"/>
          </a:xfrm>
          <a:prstGeom prst="snip1Rect">
            <a:avLst/>
          </a:prstGeom>
          <a:solidFill>
            <a:srgbClr val="FFFFCC"/>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000" dirty="0">
                <a:solidFill>
                  <a:schemeClr val="tx1"/>
                </a:solidFill>
              </a:rPr>
              <a:t> - </a:t>
            </a:r>
            <a:r>
              <a:rPr lang="en-US" sz="2000" dirty="0" err="1">
                <a:solidFill>
                  <a:schemeClr val="tx1"/>
                </a:solidFill>
              </a:rPr>
              <a:t>K</a:t>
            </a:r>
            <a:r>
              <a:rPr lang="en-US" sz="2000" dirty="0" err="1" smtClean="0">
                <a:solidFill>
                  <a:schemeClr val="tx1"/>
                </a:solidFill>
              </a:rPr>
              <a:t>ết</a:t>
            </a:r>
            <a:r>
              <a:rPr lang="en-US" sz="2000" dirty="0" smtClean="0">
                <a:solidFill>
                  <a:schemeClr val="tx1"/>
                </a:solidFill>
              </a:rPr>
              <a:t> </a:t>
            </a:r>
            <a:r>
              <a:rPr lang="en-US" sz="2000" dirty="0" err="1">
                <a:solidFill>
                  <a:schemeClr val="tx1"/>
                </a:solidFill>
              </a:rPr>
              <a:t>hợp</a:t>
            </a:r>
            <a:r>
              <a:rPr lang="en-US" sz="2000" dirty="0">
                <a:solidFill>
                  <a:schemeClr val="tx1"/>
                </a:solidFill>
              </a:rPr>
              <a:t> chi </a:t>
            </a:r>
            <a:r>
              <a:rPr lang="en-US" sz="2000" dirty="0" err="1">
                <a:solidFill>
                  <a:schemeClr val="tx1"/>
                </a:solidFill>
              </a:rPr>
              <a:t>tiết</a:t>
            </a:r>
            <a:r>
              <a:rPr lang="en-US" sz="2000" dirty="0">
                <a:solidFill>
                  <a:schemeClr val="tx1"/>
                </a:solidFill>
              </a:rPr>
              <a:t> </a:t>
            </a:r>
            <a:r>
              <a:rPr lang="en-US" sz="2000" dirty="0" err="1">
                <a:solidFill>
                  <a:schemeClr val="tx1"/>
                </a:solidFill>
              </a:rPr>
              <a:t>hình</a:t>
            </a:r>
            <a:r>
              <a:rPr lang="en-US" sz="2000" dirty="0">
                <a:solidFill>
                  <a:schemeClr val="tx1"/>
                </a:solidFill>
              </a:rPr>
              <a:t> </a:t>
            </a:r>
            <a:r>
              <a:rPr lang="en-US" sz="2000" dirty="0" err="1">
                <a:solidFill>
                  <a:schemeClr val="tx1"/>
                </a:solidFill>
              </a:rPr>
              <a:t>ảnh</a:t>
            </a:r>
            <a:r>
              <a:rPr lang="en-US" sz="2000" dirty="0">
                <a:solidFill>
                  <a:schemeClr val="tx1"/>
                </a:solidFill>
              </a:rPr>
              <a:t> </a:t>
            </a:r>
            <a:r>
              <a:rPr lang="en-US" sz="2000" dirty="0" err="1">
                <a:solidFill>
                  <a:schemeClr val="tx1"/>
                </a:solidFill>
              </a:rPr>
              <a:t>cụ</a:t>
            </a:r>
            <a:r>
              <a:rPr lang="en-US" sz="2000" dirty="0">
                <a:solidFill>
                  <a:schemeClr val="tx1"/>
                </a:solidFill>
              </a:rPr>
              <a:t> </a:t>
            </a:r>
            <a:r>
              <a:rPr lang="en-US" sz="2000" dirty="0" err="1">
                <a:solidFill>
                  <a:schemeClr val="tx1"/>
                </a:solidFill>
              </a:rPr>
              <a:t>thể</a:t>
            </a:r>
            <a:r>
              <a:rPr lang="en-US" sz="2000" dirty="0">
                <a:solidFill>
                  <a:schemeClr val="tx1"/>
                </a:solidFill>
              </a:rPr>
              <a:t>, </a:t>
            </a:r>
            <a:r>
              <a:rPr lang="en-US" sz="2000" dirty="0" err="1">
                <a:solidFill>
                  <a:schemeClr val="tx1"/>
                </a:solidFill>
              </a:rPr>
              <a:t>khái</a:t>
            </a:r>
            <a:r>
              <a:rPr lang="en-US" sz="2000" dirty="0">
                <a:solidFill>
                  <a:schemeClr val="tx1"/>
                </a:solidFill>
              </a:rPr>
              <a:t> </a:t>
            </a:r>
            <a:r>
              <a:rPr lang="en-US" sz="2000" dirty="0" err="1">
                <a:solidFill>
                  <a:schemeClr val="tx1"/>
                </a:solidFill>
              </a:rPr>
              <a:t>quát</a:t>
            </a:r>
            <a:r>
              <a:rPr lang="en-US" sz="2000" dirty="0">
                <a:solidFill>
                  <a:schemeClr val="tx1"/>
                </a:solidFill>
              </a:rPr>
              <a:t>, </a:t>
            </a:r>
            <a:r>
              <a:rPr lang="en-US" sz="2000" dirty="0" err="1">
                <a:solidFill>
                  <a:schemeClr val="tx1"/>
                </a:solidFill>
              </a:rPr>
              <a:t>lối</a:t>
            </a:r>
            <a:r>
              <a:rPr lang="en-US" sz="2000" dirty="0">
                <a:solidFill>
                  <a:schemeClr val="tx1"/>
                </a:solidFill>
              </a:rPr>
              <a:t> </a:t>
            </a:r>
            <a:r>
              <a:rPr lang="en-US" sz="2000" dirty="0" err="1">
                <a:solidFill>
                  <a:schemeClr val="tx1"/>
                </a:solidFill>
              </a:rPr>
              <a:t>liệt</a:t>
            </a:r>
            <a:r>
              <a:rPr lang="en-US" sz="2000" dirty="0">
                <a:solidFill>
                  <a:schemeClr val="tx1"/>
                </a:solidFill>
              </a:rPr>
              <a:t> </a:t>
            </a:r>
            <a:r>
              <a:rPr lang="en-US" sz="2000" dirty="0" err="1">
                <a:solidFill>
                  <a:schemeClr val="tx1"/>
                </a:solidFill>
              </a:rPr>
              <a:t>kê</a:t>
            </a:r>
            <a:r>
              <a:rPr lang="en-US" sz="2000" dirty="0">
                <a:solidFill>
                  <a:schemeClr val="tx1"/>
                </a:solidFill>
              </a:rPr>
              <a:t> </a:t>
            </a:r>
            <a:r>
              <a:rPr lang="en-US" sz="2000" dirty="0" err="1">
                <a:solidFill>
                  <a:schemeClr val="tx1"/>
                </a:solidFill>
              </a:rPr>
              <a:t>liên</a:t>
            </a:r>
            <a:r>
              <a:rPr lang="en-US" sz="2000" dirty="0">
                <a:solidFill>
                  <a:schemeClr val="tx1"/>
                </a:solidFill>
              </a:rPr>
              <a:t> </a:t>
            </a:r>
            <a:r>
              <a:rPr lang="en-US" sz="2000" dirty="0" err="1">
                <a:solidFill>
                  <a:schemeClr val="tx1"/>
                </a:solidFill>
              </a:rPr>
              <a:t>tiếp</a:t>
            </a:r>
            <a:endParaRPr lang="en-US" sz="2000" dirty="0">
              <a:solidFill>
                <a:schemeClr val="tx1"/>
              </a:solidFill>
            </a:endParaRPr>
          </a:p>
          <a:p>
            <a:r>
              <a:rPr lang="en-US" sz="2000" dirty="0">
                <a:solidFill>
                  <a:schemeClr val="tx1"/>
                </a:solidFill>
              </a:rPr>
              <a:t>- </a:t>
            </a:r>
            <a:r>
              <a:rPr lang="en-US" sz="2000" dirty="0" err="1">
                <a:solidFill>
                  <a:schemeClr val="tx1"/>
                </a:solidFill>
              </a:rPr>
              <a:t>Dùng</a:t>
            </a:r>
            <a:r>
              <a:rPr lang="en-US" sz="2000" dirty="0">
                <a:solidFill>
                  <a:schemeClr val="tx1"/>
                </a:solidFill>
              </a:rPr>
              <a:t> </a:t>
            </a:r>
            <a:r>
              <a:rPr lang="en-US" sz="2000" dirty="0" err="1">
                <a:solidFill>
                  <a:schemeClr val="tx1"/>
                </a:solidFill>
              </a:rPr>
              <a:t>những</a:t>
            </a:r>
            <a:r>
              <a:rPr lang="en-US" sz="2000" dirty="0">
                <a:solidFill>
                  <a:schemeClr val="tx1"/>
                </a:solidFill>
              </a:rPr>
              <a:t> </a:t>
            </a:r>
            <a:r>
              <a:rPr lang="en-US" sz="2000" dirty="0" err="1">
                <a:solidFill>
                  <a:schemeClr val="tx1"/>
                </a:solidFill>
              </a:rPr>
              <a:t>câu</a:t>
            </a:r>
            <a:r>
              <a:rPr lang="en-US" sz="2000" dirty="0">
                <a:solidFill>
                  <a:schemeClr val="tx1"/>
                </a:solidFill>
              </a:rPr>
              <a:t> </a:t>
            </a:r>
            <a:r>
              <a:rPr lang="en-US" sz="2000" dirty="0" err="1">
                <a:solidFill>
                  <a:schemeClr val="tx1"/>
                </a:solidFill>
              </a:rPr>
              <a:t>văn</a:t>
            </a:r>
            <a:r>
              <a:rPr lang="en-US" sz="2000" dirty="0">
                <a:solidFill>
                  <a:schemeClr val="tx1"/>
                </a:solidFill>
              </a:rPr>
              <a:t> </a:t>
            </a:r>
            <a:r>
              <a:rPr lang="en-US" sz="2000" dirty="0" err="1">
                <a:solidFill>
                  <a:schemeClr val="tx1"/>
                </a:solidFill>
              </a:rPr>
              <a:t>giàu</a:t>
            </a:r>
            <a:r>
              <a:rPr lang="en-US" sz="2000" dirty="0">
                <a:solidFill>
                  <a:schemeClr val="tx1"/>
                </a:solidFill>
              </a:rPr>
              <a:t> </a:t>
            </a:r>
            <a:r>
              <a:rPr lang="en-US" sz="2000" dirty="0" err="1">
                <a:solidFill>
                  <a:schemeClr val="tx1"/>
                </a:solidFill>
              </a:rPr>
              <a:t>cảm</a:t>
            </a:r>
            <a:r>
              <a:rPr lang="en-US" sz="2000" dirty="0">
                <a:solidFill>
                  <a:schemeClr val="tx1"/>
                </a:solidFill>
              </a:rPr>
              <a:t> </a:t>
            </a:r>
            <a:r>
              <a:rPr lang="en-US" sz="2000" dirty="0" err="1">
                <a:solidFill>
                  <a:schemeClr val="tx1"/>
                </a:solidFill>
              </a:rPr>
              <a:t>xúc</a:t>
            </a:r>
            <a:r>
              <a:rPr lang="en-US" sz="2000" dirty="0">
                <a:solidFill>
                  <a:schemeClr val="tx1"/>
                </a:solidFill>
              </a:rPr>
              <a:t>, </a:t>
            </a:r>
            <a:r>
              <a:rPr lang="en-US" sz="2000" dirty="0" err="1">
                <a:solidFill>
                  <a:schemeClr val="tx1"/>
                </a:solidFill>
              </a:rPr>
              <a:t>hình</a:t>
            </a:r>
            <a:r>
              <a:rPr lang="en-US" sz="2000" dirty="0">
                <a:solidFill>
                  <a:schemeClr val="tx1"/>
                </a:solidFill>
              </a:rPr>
              <a:t> </a:t>
            </a:r>
            <a:r>
              <a:rPr lang="en-US" sz="2000" dirty="0" err="1">
                <a:solidFill>
                  <a:schemeClr val="tx1"/>
                </a:solidFill>
              </a:rPr>
              <a:t>tượng</a:t>
            </a:r>
            <a:endParaRPr lang="en-US" sz="2000" dirty="0">
              <a:solidFill>
                <a:schemeClr val="tx1"/>
              </a:solidFill>
            </a:endParaRPr>
          </a:p>
          <a:p>
            <a:r>
              <a:rPr lang="en-US" sz="2000" dirty="0">
                <a:solidFill>
                  <a:schemeClr val="tx1"/>
                </a:solidFill>
              </a:rPr>
              <a:t>- </a:t>
            </a:r>
            <a:r>
              <a:rPr lang="en-US" sz="2000" dirty="0" err="1">
                <a:solidFill>
                  <a:schemeClr val="tx1"/>
                </a:solidFill>
              </a:rPr>
              <a:t>Giọng</a:t>
            </a:r>
            <a:r>
              <a:rPr lang="en-US" sz="2000" dirty="0">
                <a:solidFill>
                  <a:schemeClr val="tx1"/>
                </a:solidFill>
              </a:rPr>
              <a:t> </a:t>
            </a:r>
            <a:r>
              <a:rPr lang="en-US" sz="2000" dirty="0" err="1">
                <a:solidFill>
                  <a:schemeClr val="tx1"/>
                </a:solidFill>
              </a:rPr>
              <a:t>văn</a:t>
            </a:r>
            <a:r>
              <a:rPr lang="en-US" sz="2000" dirty="0">
                <a:solidFill>
                  <a:schemeClr val="tx1"/>
                </a:solidFill>
              </a:rPr>
              <a:t>, </a:t>
            </a:r>
            <a:r>
              <a:rPr lang="en-US" sz="2000" dirty="0" err="1">
                <a:solidFill>
                  <a:schemeClr val="tx1"/>
                </a:solidFill>
              </a:rPr>
              <a:t>nhịp</a:t>
            </a:r>
            <a:r>
              <a:rPr lang="en-US" sz="2000" dirty="0">
                <a:solidFill>
                  <a:schemeClr val="tx1"/>
                </a:solidFill>
              </a:rPr>
              <a:t> </a:t>
            </a:r>
            <a:r>
              <a:rPr lang="en-US" sz="2000" dirty="0" err="1">
                <a:solidFill>
                  <a:schemeClr val="tx1"/>
                </a:solidFill>
              </a:rPr>
              <a:t>điệu</a:t>
            </a:r>
            <a:r>
              <a:rPr lang="en-US" sz="2000" dirty="0">
                <a:solidFill>
                  <a:schemeClr val="tx1"/>
                </a:solidFill>
              </a:rPr>
              <a:t> </a:t>
            </a:r>
            <a:r>
              <a:rPr lang="en-US" sz="2000" dirty="0" err="1">
                <a:solidFill>
                  <a:schemeClr val="tx1"/>
                </a:solidFill>
              </a:rPr>
              <a:t>thay</a:t>
            </a:r>
            <a:r>
              <a:rPr lang="en-US" sz="2000" dirty="0">
                <a:solidFill>
                  <a:schemeClr val="tx1"/>
                </a:solidFill>
              </a:rPr>
              <a:t> </a:t>
            </a:r>
            <a:r>
              <a:rPr lang="en-US" sz="2000" dirty="0" err="1">
                <a:solidFill>
                  <a:schemeClr val="tx1"/>
                </a:solidFill>
              </a:rPr>
              <a:t>đổi</a:t>
            </a:r>
            <a:r>
              <a:rPr lang="en-US" sz="2000" dirty="0">
                <a:solidFill>
                  <a:schemeClr val="tx1"/>
                </a:solidFill>
              </a:rPr>
              <a:t> </a:t>
            </a:r>
            <a:r>
              <a:rPr lang="en-US" sz="2000" dirty="0" err="1">
                <a:solidFill>
                  <a:schemeClr val="tx1"/>
                </a:solidFill>
              </a:rPr>
              <a:t>linh</a:t>
            </a:r>
            <a:r>
              <a:rPr lang="en-US" sz="2000" dirty="0">
                <a:solidFill>
                  <a:schemeClr val="tx1"/>
                </a:solidFill>
              </a:rPr>
              <a:t> </a:t>
            </a:r>
            <a:r>
              <a:rPr lang="en-US" sz="2000" dirty="0" err="1" smtClean="0">
                <a:solidFill>
                  <a:schemeClr val="tx1"/>
                </a:solidFill>
              </a:rPr>
              <a:t>hoạt</a:t>
            </a:r>
            <a:r>
              <a:rPr lang="en-US" sz="2000" dirty="0">
                <a:solidFill>
                  <a:schemeClr val="tx1"/>
                </a:solidFill>
              </a:rPr>
              <a:t> </a:t>
            </a:r>
            <a:r>
              <a:rPr lang="en-US" sz="2000" dirty="0" smtClean="0">
                <a:solidFill>
                  <a:schemeClr val="tx1"/>
                </a:solidFill>
              </a:rPr>
              <a:t>(</a:t>
            </a:r>
            <a:r>
              <a:rPr lang="en-US" sz="2000" dirty="0" err="1" smtClean="0">
                <a:solidFill>
                  <a:schemeClr val="tx1"/>
                </a:solidFill>
              </a:rPr>
              <a:t>khi</a:t>
            </a:r>
            <a:r>
              <a:rPr lang="en-US" sz="2000" dirty="0" smtClean="0">
                <a:solidFill>
                  <a:schemeClr val="tx1"/>
                </a:solidFill>
              </a:rPr>
              <a:t> </a:t>
            </a:r>
            <a:r>
              <a:rPr lang="en-US" sz="2000" dirty="0" err="1" smtClean="0">
                <a:solidFill>
                  <a:schemeClr val="tx1"/>
                </a:solidFill>
              </a:rPr>
              <a:t>uất</a:t>
            </a:r>
            <a:r>
              <a:rPr lang="en-US" sz="2000" dirty="0" smtClean="0">
                <a:solidFill>
                  <a:schemeClr val="tx1"/>
                </a:solidFill>
              </a:rPr>
              <a:t> </a:t>
            </a:r>
            <a:r>
              <a:rPr lang="en-US" sz="2000" dirty="0" err="1">
                <a:solidFill>
                  <a:schemeClr val="tx1"/>
                </a:solidFill>
              </a:rPr>
              <a:t>hận</a:t>
            </a:r>
            <a:r>
              <a:rPr lang="en-US" sz="2000" dirty="0">
                <a:solidFill>
                  <a:schemeClr val="tx1"/>
                </a:solidFill>
              </a:rPr>
              <a:t> </a:t>
            </a:r>
            <a:r>
              <a:rPr lang="en-US" sz="2000" dirty="0" err="1">
                <a:solidFill>
                  <a:schemeClr val="tx1"/>
                </a:solidFill>
              </a:rPr>
              <a:t>trào</a:t>
            </a:r>
            <a:r>
              <a:rPr lang="en-US" sz="2000" dirty="0">
                <a:solidFill>
                  <a:schemeClr val="tx1"/>
                </a:solidFill>
              </a:rPr>
              <a:t> </a:t>
            </a:r>
            <a:r>
              <a:rPr lang="en-US" sz="2000" dirty="0" err="1">
                <a:solidFill>
                  <a:schemeClr val="tx1"/>
                </a:solidFill>
              </a:rPr>
              <a:t>sôi</a:t>
            </a:r>
            <a:r>
              <a:rPr lang="en-US" sz="2000" dirty="0">
                <a:solidFill>
                  <a:schemeClr val="tx1"/>
                </a:solidFill>
              </a:rPr>
              <a:t>, </a:t>
            </a:r>
            <a:r>
              <a:rPr lang="en-US" sz="2000" dirty="0" err="1" smtClean="0">
                <a:solidFill>
                  <a:schemeClr val="tx1"/>
                </a:solidFill>
              </a:rPr>
              <a:t>thương</a:t>
            </a:r>
            <a:r>
              <a:rPr lang="en-US" sz="2000" dirty="0" smtClean="0">
                <a:solidFill>
                  <a:schemeClr val="tx1"/>
                </a:solidFill>
              </a:rPr>
              <a:t> </a:t>
            </a:r>
            <a:r>
              <a:rPr lang="en-US" sz="2000" dirty="0" err="1">
                <a:solidFill>
                  <a:schemeClr val="tx1"/>
                </a:solidFill>
              </a:rPr>
              <a:t>cảm</a:t>
            </a:r>
            <a:r>
              <a:rPr lang="en-US" sz="2000" dirty="0">
                <a:solidFill>
                  <a:schemeClr val="tx1"/>
                </a:solidFill>
              </a:rPr>
              <a:t> </a:t>
            </a:r>
            <a:r>
              <a:rPr lang="en-US" sz="2000" dirty="0" err="1">
                <a:solidFill>
                  <a:schemeClr val="tx1"/>
                </a:solidFill>
              </a:rPr>
              <a:t>tha</a:t>
            </a:r>
            <a:r>
              <a:rPr lang="en-US" sz="2000" dirty="0">
                <a:solidFill>
                  <a:schemeClr val="tx1"/>
                </a:solidFill>
              </a:rPr>
              <a:t> </a:t>
            </a:r>
            <a:r>
              <a:rPr lang="en-US" sz="2000" dirty="0" err="1">
                <a:solidFill>
                  <a:schemeClr val="tx1"/>
                </a:solidFill>
              </a:rPr>
              <a:t>thiết</a:t>
            </a:r>
            <a:r>
              <a:rPr lang="en-US" sz="2000" dirty="0">
                <a:solidFill>
                  <a:schemeClr val="tx1"/>
                </a:solidFill>
              </a:rPr>
              <a:t>, </a:t>
            </a:r>
            <a:r>
              <a:rPr lang="en-US" sz="2000" dirty="0" err="1">
                <a:solidFill>
                  <a:schemeClr val="tx1"/>
                </a:solidFill>
              </a:rPr>
              <a:t>khi</a:t>
            </a:r>
            <a:r>
              <a:rPr lang="en-US" sz="2000" dirty="0">
                <a:solidFill>
                  <a:schemeClr val="tx1"/>
                </a:solidFill>
              </a:rPr>
              <a:t> </a:t>
            </a:r>
            <a:r>
              <a:rPr lang="en-US" sz="2000" dirty="0" err="1">
                <a:solidFill>
                  <a:schemeClr val="tx1"/>
                </a:solidFill>
              </a:rPr>
              <a:t>nghẹn</a:t>
            </a:r>
            <a:r>
              <a:rPr lang="en-US" sz="2000" dirty="0">
                <a:solidFill>
                  <a:schemeClr val="tx1"/>
                </a:solidFill>
              </a:rPr>
              <a:t> </a:t>
            </a:r>
            <a:r>
              <a:rPr lang="en-US" sz="2000" dirty="0" err="1">
                <a:solidFill>
                  <a:schemeClr val="tx1"/>
                </a:solidFill>
              </a:rPr>
              <a:t>ngào</a:t>
            </a:r>
            <a:r>
              <a:rPr lang="en-US" sz="2000" dirty="0">
                <a:solidFill>
                  <a:schemeClr val="tx1"/>
                </a:solidFill>
              </a:rPr>
              <a:t>, </a:t>
            </a:r>
            <a:r>
              <a:rPr lang="en-US" sz="2000" dirty="0" err="1">
                <a:solidFill>
                  <a:schemeClr val="tx1"/>
                </a:solidFill>
              </a:rPr>
              <a:t>khi</a:t>
            </a:r>
            <a:r>
              <a:rPr lang="en-US" sz="2000" dirty="0">
                <a:solidFill>
                  <a:schemeClr val="tx1"/>
                </a:solidFill>
              </a:rPr>
              <a:t> </a:t>
            </a:r>
            <a:r>
              <a:rPr lang="en-US" sz="2000" dirty="0" err="1">
                <a:solidFill>
                  <a:schemeClr val="tx1"/>
                </a:solidFill>
              </a:rPr>
              <a:t>căm</a:t>
            </a:r>
            <a:r>
              <a:rPr lang="en-US" sz="2000" dirty="0">
                <a:solidFill>
                  <a:schemeClr val="tx1"/>
                </a:solidFill>
              </a:rPr>
              <a:t> </a:t>
            </a:r>
            <a:r>
              <a:rPr lang="en-US" sz="2000" dirty="0" err="1">
                <a:solidFill>
                  <a:schemeClr val="tx1"/>
                </a:solidFill>
              </a:rPr>
              <a:t>tức</a:t>
            </a:r>
            <a:r>
              <a:rPr lang="en-US" sz="2000" dirty="0">
                <a:solidFill>
                  <a:schemeClr val="tx1"/>
                </a:solidFill>
              </a:rPr>
              <a:t>, </a:t>
            </a:r>
            <a:r>
              <a:rPr lang="en-US" sz="2000" dirty="0" err="1">
                <a:solidFill>
                  <a:schemeClr val="tx1"/>
                </a:solidFill>
              </a:rPr>
              <a:t>khi</a:t>
            </a:r>
            <a:r>
              <a:rPr lang="en-US" sz="2000" dirty="0">
                <a:solidFill>
                  <a:schemeClr val="tx1"/>
                </a:solidFill>
              </a:rPr>
              <a:t> </a:t>
            </a:r>
            <a:r>
              <a:rPr lang="en-US" sz="2000" dirty="0" err="1">
                <a:solidFill>
                  <a:schemeClr val="tx1"/>
                </a:solidFill>
              </a:rPr>
              <a:t>ngợi</a:t>
            </a:r>
            <a:r>
              <a:rPr lang="en-US" sz="2000" dirty="0">
                <a:solidFill>
                  <a:schemeClr val="tx1"/>
                </a:solidFill>
              </a:rPr>
              <a:t> </a:t>
            </a:r>
            <a:r>
              <a:rPr lang="en-US" sz="2000" dirty="0" err="1">
                <a:solidFill>
                  <a:schemeClr val="tx1"/>
                </a:solidFill>
              </a:rPr>
              <a:t>ca</a:t>
            </a:r>
            <a:r>
              <a:rPr lang="en-US" sz="2000" dirty="0">
                <a:solidFill>
                  <a:schemeClr val="tx1"/>
                </a:solidFill>
              </a:rPr>
              <a:t>, </a:t>
            </a:r>
            <a:r>
              <a:rPr lang="en-US" sz="2000" dirty="0" err="1">
                <a:solidFill>
                  <a:schemeClr val="tx1"/>
                </a:solidFill>
              </a:rPr>
              <a:t>sảng</a:t>
            </a:r>
            <a:r>
              <a:rPr lang="en-US" sz="2000" dirty="0">
                <a:solidFill>
                  <a:schemeClr val="tx1"/>
                </a:solidFill>
              </a:rPr>
              <a:t> </a:t>
            </a:r>
            <a:r>
              <a:rPr lang="en-US" sz="2000" dirty="0" err="1">
                <a:solidFill>
                  <a:schemeClr val="tx1"/>
                </a:solidFill>
              </a:rPr>
              <a:t>khoái</a:t>
            </a:r>
            <a:r>
              <a:rPr lang="en-US" sz="2000" dirty="0">
                <a:solidFill>
                  <a:schemeClr val="tx1"/>
                </a:solidFill>
              </a:rPr>
              <a:t> </a:t>
            </a:r>
            <a:r>
              <a:rPr lang="en-US" sz="2000" dirty="0" err="1">
                <a:solidFill>
                  <a:schemeClr val="tx1"/>
                </a:solidFill>
              </a:rPr>
              <a:t>tự</a:t>
            </a:r>
            <a:r>
              <a:rPr lang="en-US" sz="2000" dirty="0">
                <a:solidFill>
                  <a:schemeClr val="tx1"/>
                </a:solidFill>
              </a:rPr>
              <a:t> </a:t>
            </a:r>
            <a:r>
              <a:rPr lang="en-US" sz="2000" dirty="0" err="1" smtClean="0">
                <a:solidFill>
                  <a:schemeClr val="tx1"/>
                </a:solidFill>
              </a:rPr>
              <a:t>hào</a:t>
            </a:r>
            <a:r>
              <a:rPr lang="en-US" sz="2000" dirty="0" smtClean="0">
                <a:solidFill>
                  <a:schemeClr val="tx1"/>
                </a:solidFill>
              </a:rPr>
              <a:t>).</a:t>
            </a:r>
            <a:endParaRPr lang="en-US" sz="2000" dirty="0">
              <a:solidFill>
                <a:schemeClr val="tx1"/>
              </a:solidFill>
            </a:endParaRPr>
          </a:p>
        </p:txBody>
      </p:sp>
    </p:spTree>
    <p:extLst>
      <p:ext uri="{BB962C8B-B14F-4D97-AF65-F5344CB8AC3E}">
        <p14:creationId xmlns:p14="http://schemas.microsoft.com/office/powerpoint/2010/main" val="359552661"/>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 presetClass="entr" presetSubtype="16" fill="hold"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ox(in)">
                                      <p:cBhvr>
                                        <p:cTn id="7" dur="500"/>
                                        <p:tgtEl>
                                          <p:spTgt spid="3"/>
                                        </p:tgtEl>
                                      </p:cBhvr>
                                    </p:animEffect>
                                  </p:childTnLst>
                                </p:cTn>
                              </p:par>
                              <p:par>
                                <p:cTn id="8" presetID="4" presetClass="entr" presetSubtype="16" fill="hold" nodeType="withEffect">
                                  <p:stCondLst>
                                    <p:cond delay="0"/>
                                  </p:stCondLst>
                                  <p:childTnLst>
                                    <p:set>
                                      <p:cBhvr>
                                        <p:cTn id="9" dur="1" fill="hold">
                                          <p:stCondLst>
                                            <p:cond delay="0"/>
                                          </p:stCondLst>
                                        </p:cTn>
                                        <p:tgtEl>
                                          <p:spTgt spid="2"/>
                                        </p:tgtEl>
                                        <p:attrNameLst>
                                          <p:attrName>style.visibility</p:attrName>
                                        </p:attrNameLst>
                                      </p:cBhvr>
                                      <p:to>
                                        <p:strVal val="visible"/>
                                      </p:to>
                                    </p:set>
                                    <p:animEffect transition="in" filter="box(in)">
                                      <p:cBhvr>
                                        <p:cTn id="10" dur="500"/>
                                        <p:tgtEl>
                                          <p:spTgt spid="2"/>
                                        </p:tgtEl>
                                      </p:cBhvr>
                                    </p:animEffect>
                                  </p:childTnLst>
                                </p:cTn>
                              </p:par>
                              <p:par>
                                <p:cTn id="11" presetID="4" presetClass="entr" presetSubtype="16" fill="hold" grpId="0" nodeType="withEffect">
                                  <p:stCondLst>
                                    <p:cond delay="0"/>
                                  </p:stCondLst>
                                  <p:childTnLst>
                                    <p:set>
                                      <p:cBhvr>
                                        <p:cTn id="12" dur="1" fill="hold">
                                          <p:stCondLst>
                                            <p:cond delay="0"/>
                                          </p:stCondLst>
                                        </p:cTn>
                                        <p:tgtEl>
                                          <p:spTgt spid="69648"/>
                                        </p:tgtEl>
                                        <p:attrNameLst>
                                          <p:attrName>style.visibility</p:attrName>
                                        </p:attrNameLst>
                                      </p:cBhvr>
                                      <p:to>
                                        <p:strVal val="visible"/>
                                      </p:to>
                                    </p:set>
                                    <p:animEffect transition="in" filter="box(in)">
                                      <p:cBhvr>
                                        <p:cTn id="13" dur="500"/>
                                        <p:tgtEl>
                                          <p:spTgt spid="69648"/>
                                        </p:tgtEl>
                                      </p:cBhvr>
                                    </p:animEffect>
                                  </p:childTnLst>
                                </p:cTn>
                              </p:par>
                              <p:par>
                                <p:cTn id="14" presetID="4" presetClass="entr" presetSubtype="16" fill="hold" nodeType="withEffect">
                                  <p:stCondLst>
                                    <p:cond delay="0"/>
                                  </p:stCondLst>
                                  <p:childTnLst>
                                    <p:set>
                                      <p:cBhvr>
                                        <p:cTn id="15" dur="1" fill="hold">
                                          <p:stCondLst>
                                            <p:cond delay="0"/>
                                          </p:stCondLst>
                                        </p:cTn>
                                        <p:tgtEl>
                                          <p:spTgt spid="4"/>
                                        </p:tgtEl>
                                        <p:attrNameLst>
                                          <p:attrName>style.visibility</p:attrName>
                                        </p:attrNameLst>
                                      </p:cBhvr>
                                      <p:to>
                                        <p:strVal val="visible"/>
                                      </p:to>
                                    </p:set>
                                    <p:animEffect transition="in" filter="box(in)">
                                      <p:cBhvr>
                                        <p:cTn id="16" dur="500"/>
                                        <p:tgtEl>
                                          <p:spTgt spid="4"/>
                                        </p:tgtEl>
                                      </p:cBhvr>
                                    </p:animEffect>
                                  </p:childTnLst>
                                </p:cTn>
                              </p:par>
                            </p:childTnLst>
                          </p:cTn>
                        </p:par>
                      </p:childTnLst>
                    </p:cTn>
                  </p:par>
                  <p:par>
                    <p:cTn id="17" fill="hold" nodeType="clickPar">
                      <p:stCondLst>
                        <p:cond delay="indefinite"/>
                      </p:stCondLst>
                      <p:childTnLst>
                        <p:par>
                          <p:cTn id="18" fill="hold" nodeType="withGroup">
                            <p:stCondLst>
                              <p:cond delay="0"/>
                            </p:stCondLst>
                            <p:childTnLst>
                              <p:par>
                                <p:cTn id="19" presetID="5" presetClass="entr" presetSubtype="10" fill="hold" grpId="0" nodeType="clickEffect">
                                  <p:stCondLst>
                                    <p:cond delay="0"/>
                                  </p:stCondLst>
                                  <p:childTnLst>
                                    <p:set>
                                      <p:cBhvr>
                                        <p:cTn id="20" dur="1" fill="hold">
                                          <p:stCondLst>
                                            <p:cond delay="0"/>
                                          </p:stCondLst>
                                        </p:cTn>
                                        <p:tgtEl>
                                          <p:spTgt spid="69663"/>
                                        </p:tgtEl>
                                        <p:attrNameLst>
                                          <p:attrName>style.visibility</p:attrName>
                                        </p:attrNameLst>
                                      </p:cBhvr>
                                      <p:to>
                                        <p:strVal val="visible"/>
                                      </p:to>
                                    </p:set>
                                    <p:animEffect transition="in" filter="checkerboard(across)">
                                      <p:cBhvr>
                                        <p:cTn id="21" dur="500"/>
                                        <p:tgtEl>
                                          <p:spTgt spid="69663"/>
                                        </p:tgtEl>
                                      </p:cBhvr>
                                    </p:animEffect>
                                  </p:childTnLst>
                                </p:cTn>
                              </p:par>
                              <p:par>
                                <p:cTn id="22" presetID="5" presetClass="entr" presetSubtype="10" fill="hold" nodeType="withEffect">
                                  <p:stCondLst>
                                    <p:cond delay="0"/>
                                  </p:stCondLst>
                                  <p:childTnLst>
                                    <p:set>
                                      <p:cBhvr>
                                        <p:cTn id="23" dur="1" fill="hold">
                                          <p:stCondLst>
                                            <p:cond delay="0"/>
                                          </p:stCondLst>
                                        </p:cTn>
                                        <p:tgtEl>
                                          <p:spTgt spid="69636"/>
                                        </p:tgtEl>
                                        <p:attrNameLst>
                                          <p:attrName>style.visibility</p:attrName>
                                        </p:attrNameLst>
                                      </p:cBhvr>
                                      <p:to>
                                        <p:strVal val="visible"/>
                                      </p:to>
                                    </p:set>
                                    <p:animEffect transition="in" filter="checkerboard(across)">
                                      <p:cBhvr>
                                        <p:cTn id="24" dur="500"/>
                                        <p:tgtEl>
                                          <p:spTgt spid="69636"/>
                                        </p:tgtEl>
                                      </p:cBhvr>
                                    </p:animEffect>
                                  </p:childTnLst>
                                </p:cTn>
                              </p:par>
                              <p:par>
                                <p:cTn id="25" presetID="5" presetClass="entr" presetSubtype="10" fill="hold" nodeType="withEffect">
                                  <p:stCondLst>
                                    <p:cond delay="0"/>
                                  </p:stCondLst>
                                  <p:childTnLst>
                                    <p:set>
                                      <p:cBhvr>
                                        <p:cTn id="26" dur="1" fill="hold">
                                          <p:stCondLst>
                                            <p:cond delay="0"/>
                                          </p:stCondLst>
                                        </p:cTn>
                                        <p:tgtEl>
                                          <p:spTgt spid="69637"/>
                                        </p:tgtEl>
                                        <p:attrNameLst>
                                          <p:attrName>style.visibility</p:attrName>
                                        </p:attrNameLst>
                                      </p:cBhvr>
                                      <p:to>
                                        <p:strVal val="visible"/>
                                      </p:to>
                                    </p:set>
                                    <p:animEffect transition="in" filter="checkerboard(across)">
                                      <p:cBhvr>
                                        <p:cTn id="27" dur="500"/>
                                        <p:tgtEl>
                                          <p:spTgt spid="69637"/>
                                        </p:tgtEl>
                                      </p:cBhvr>
                                    </p:animEffect>
                                  </p:childTnLst>
                                </p:cTn>
                              </p:par>
                              <p:par>
                                <p:cTn id="28" presetID="14" presetClass="entr" presetSubtype="10" fill="hold" nodeType="withEffect">
                                  <p:stCondLst>
                                    <p:cond delay="0"/>
                                  </p:stCondLst>
                                  <p:childTnLst>
                                    <p:set>
                                      <p:cBhvr>
                                        <p:cTn id="29" dur="1" fill="hold">
                                          <p:stCondLst>
                                            <p:cond delay="0"/>
                                          </p:stCondLst>
                                        </p:cTn>
                                        <p:tgtEl>
                                          <p:spTgt spid="69650"/>
                                        </p:tgtEl>
                                        <p:attrNameLst>
                                          <p:attrName>style.visibility</p:attrName>
                                        </p:attrNameLst>
                                      </p:cBhvr>
                                      <p:to>
                                        <p:strVal val="visible"/>
                                      </p:to>
                                    </p:set>
                                    <p:animEffect transition="in" filter="randombar(horizontal)">
                                      <p:cBhvr>
                                        <p:cTn id="30" dur="500"/>
                                        <p:tgtEl>
                                          <p:spTgt spid="69650"/>
                                        </p:tgtEl>
                                      </p:cBhvr>
                                    </p:animEffect>
                                  </p:childTnLst>
                                </p:cTn>
                              </p:par>
                              <p:par>
                                <p:cTn id="31" presetID="14" presetClass="entr" presetSubtype="10" fill="hold" nodeType="withEffect">
                                  <p:stCondLst>
                                    <p:cond delay="0"/>
                                  </p:stCondLst>
                                  <p:childTnLst>
                                    <p:set>
                                      <p:cBhvr>
                                        <p:cTn id="32" dur="1" fill="hold">
                                          <p:stCondLst>
                                            <p:cond delay="0"/>
                                          </p:stCondLst>
                                        </p:cTn>
                                        <p:tgtEl>
                                          <p:spTgt spid="69676"/>
                                        </p:tgtEl>
                                        <p:attrNameLst>
                                          <p:attrName>style.visibility</p:attrName>
                                        </p:attrNameLst>
                                      </p:cBhvr>
                                      <p:to>
                                        <p:strVal val="visible"/>
                                      </p:to>
                                    </p:set>
                                    <p:animEffect transition="in" filter="randombar(horizontal)">
                                      <p:cBhvr>
                                        <p:cTn id="33" dur="500"/>
                                        <p:tgtEl>
                                          <p:spTgt spid="69676"/>
                                        </p:tgtEl>
                                      </p:cBhvr>
                                    </p:animEffect>
                                  </p:childTnLst>
                                </p:cTn>
                              </p:par>
                            </p:childTnLst>
                          </p:cTn>
                        </p:par>
                      </p:childTnLst>
                    </p:cTn>
                  </p:par>
                  <p:par>
                    <p:cTn id="34" fill="hold">
                      <p:stCondLst>
                        <p:cond delay="indefinite"/>
                      </p:stCondLst>
                      <p:childTnLst>
                        <p:par>
                          <p:cTn id="35" fill="hold">
                            <p:stCondLst>
                              <p:cond delay="0"/>
                            </p:stCondLst>
                            <p:childTnLst>
                              <p:par>
                                <p:cTn id="36" presetID="31" presetClass="entr" presetSubtype="0" fill="hold" grpId="0" nodeType="clickEffect">
                                  <p:stCondLst>
                                    <p:cond delay="0"/>
                                  </p:stCondLst>
                                  <p:childTnLst>
                                    <p:set>
                                      <p:cBhvr>
                                        <p:cTn id="37" dur="1" fill="hold">
                                          <p:stCondLst>
                                            <p:cond delay="0"/>
                                          </p:stCondLst>
                                        </p:cTn>
                                        <p:tgtEl>
                                          <p:spTgt spid="31"/>
                                        </p:tgtEl>
                                        <p:attrNameLst>
                                          <p:attrName>style.visibility</p:attrName>
                                        </p:attrNameLst>
                                      </p:cBhvr>
                                      <p:to>
                                        <p:strVal val="visible"/>
                                      </p:to>
                                    </p:set>
                                    <p:anim calcmode="lin" valueType="num">
                                      <p:cBhvr>
                                        <p:cTn id="38" dur="1000" fill="hold"/>
                                        <p:tgtEl>
                                          <p:spTgt spid="31"/>
                                        </p:tgtEl>
                                        <p:attrNameLst>
                                          <p:attrName>ppt_w</p:attrName>
                                        </p:attrNameLst>
                                      </p:cBhvr>
                                      <p:tavLst>
                                        <p:tav tm="0">
                                          <p:val>
                                            <p:fltVal val="0"/>
                                          </p:val>
                                        </p:tav>
                                        <p:tav tm="100000">
                                          <p:val>
                                            <p:strVal val="#ppt_w"/>
                                          </p:val>
                                        </p:tav>
                                      </p:tavLst>
                                    </p:anim>
                                    <p:anim calcmode="lin" valueType="num">
                                      <p:cBhvr>
                                        <p:cTn id="39" dur="1000" fill="hold"/>
                                        <p:tgtEl>
                                          <p:spTgt spid="31"/>
                                        </p:tgtEl>
                                        <p:attrNameLst>
                                          <p:attrName>ppt_h</p:attrName>
                                        </p:attrNameLst>
                                      </p:cBhvr>
                                      <p:tavLst>
                                        <p:tav tm="0">
                                          <p:val>
                                            <p:fltVal val="0"/>
                                          </p:val>
                                        </p:tav>
                                        <p:tav tm="100000">
                                          <p:val>
                                            <p:strVal val="#ppt_h"/>
                                          </p:val>
                                        </p:tav>
                                      </p:tavLst>
                                    </p:anim>
                                    <p:anim calcmode="lin" valueType="num">
                                      <p:cBhvr>
                                        <p:cTn id="40" dur="1000" fill="hold"/>
                                        <p:tgtEl>
                                          <p:spTgt spid="31"/>
                                        </p:tgtEl>
                                        <p:attrNameLst>
                                          <p:attrName>style.rotation</p:attrName>
                                        </p:attrNameLst>
                                      </p:cBhvr>
                                      <p:tavLst>
                                        <p:tav tm="0">
                                          <p:val>
                                            <p:fltVal val="90"/>
                                          </p:val>
                                        </p:tav>
                                        <p:tav tm="100000">
                                          <p:val>
                                            <p:fltVal val="0"/>
                                          </p:val>
                                        </p:tav>
                                      </p:tavLst>
                                    </p:anim>
                                    <p:animEffect transition="in" filter="fade">
                                      <p:cBhvr>
                                        <p:cTn id="41" dur="1000"/>
                                        <p:tgtEl>
                                          <p:spTgt spid="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9648" grpId="0"/>
      <p:bldP spid="69663" grpId="0" animBg="1"/>
      <p:bldP spid="31" grpId="0" animBg="1"/>
    </p:bld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Shape 118"/>
        <p:cNvGrpSpPr/>
        <p:nvPr/>
      </p:nvGrpSpPr>
      <p:grpSpPr>
        <a:xfrm>
          <a:off x="0" y="0"/>
          <a:ext cx="0" cy="0"/>
          <a:chOff x="0" y="0"/>
          <a:chExt cx="0" cy="0"/>
        </a:xfrm>
      </p:grpSpPr>
      <p:sp>
        <p:nvSpPr>
          <p:cNvPr id="119" name="Google Shape;119;p19"/>
          <p:cNvSpPr txBox="1">
            <a:spLocks noGrp="1"/>
          </p:cNvSpPr>
          <p:nvPr>
            <p:ph type="ctrTitle"/>
          </p:nvPr>
        </p:nvSpPr>
        <p:spPr>
          <a:xfrm>
            <a:off x="3251047" y="2885833"/>
            <a:ext cx="5780000" cy="1546400"/>
          </a:xfrm>
          <a:prstGeom prst="rect">
            <a:avLst/>
          </a:prstGeom>
        </p:spPr>
        <p:txBody>
          <a:bodyPr spcFirstLastPara="1" wrap="square" lIns="121897" tIns="121897" rIns="121897" bIns="121897" anchor="b" anchorCtr="0">
            <a:noAutofit/>
          </a:bodyPr>
          <a:lstStyle/>
          <a:p>
            <a:r>
              <a:rPr lang="en-US" b="1" dirty="0" smtClean="0">
                <a:latin typeface="Tiffany" pitchFamily="18" charset="0"/>
                <a:ea typeface="Tiffany" pitchFamily="18" charset="0"/>
                <a:cs typeface="Tiffany" pitchFamily="18" charset="0"/>
              </a:rPr>
              <a:t>LUYỆN TẬP</a:t>
            </a:r>
            <a:endParaRPr b="1" dirty="0">
              <a:latin typeface="Tiffany" pitchFamily="18" charset="0"/>
              <a:ea typeface="Tiffany" pitchFamily="18" charset="0"/>
              <a:cs typeface="Tiffany" pitchFamily="18" charset="0"/>
            </a:endParaRPr>
          </a:p>
        </p:txBody>
      </p:sp>
      <p:sp>
        <p:nvSpPr>
          <p:cNvPr id="120" name="Google Shape;120;p19"/>
          <p:cNvSpPr txBox="1">
            <a:spLocks noGrp="1"/>
          </p:cNvSpPr>
          <p:nvPr>
            <p:ph type="subTitle" idx="1"/>
          </p:nvPr>
        </p:nvSpPr>
        <p:spPr>
          <a:xfrm>
            <a:off x="2660000" y="2161133"/>
            <a:ext cx="5721600" cy="1046400"/>
          </a:xfrm>
          <a:prstGeom prst="rect">
            <a:avLst/>
          </a:prstGeom>
        </p:spPr>
        <p:txBody>
          <a:bodyPr spcFirstLastPara="1" wrap="square" lIns="121897" tIns="121897" rIns="121897" bIns="121897" anchor="t" anchorCtr="0">
            <a:noAutofit/>
          </a:bodyPr>
          <a:lstStyle/>
          <a:p>
            <a:pPr marL="0" indent="0"/>
            <a:r>
              <a:rPr lang="en-US" sz="3200" dirty="0" smtClean="0"/>
              <a:t>	3. </a:t>
            </a:r>
            <a:r>
              <a:rPr lang="en-US" sz="3200" dirty="0" err="1" smtClean="0"/>
              <a:t>Hoạt</a:t>
            </a:r>
            <a:r>
              <a:rPr lang="en-US" sz="3200" dirty="0" smtClean="0"/>
              <a:t> </a:t>
            </a:r>
            <a:r>
              <a:rPr lang="en-US" sz="3200" dirty="0" err="1" smtClean="0"/>
              <a:t>động</a:t>
            </a:r>
            <a:r>
              <a:rPr lang="en-US" sz="3200" dirty="0" smtClean="0"/>
              <a:t> 3</a:t>
            </a:r>
            <a:endParaRPr sz="3200" dirty="0"/>
          </a:p>
        </p:txBody>
      </p:sp>
      <p:sp>
        <p:nvSpPr>
          <p:cNvPr id="121" name="Google Shape;121;p19"/>
          <p:cNvSpPr txBox="1">
            <a:spLocks noGrp="1"/>
          </p:cNvSpPr>
          <p:nvPr>
            <p:ph type="ctrTitle"/>
          </p:nvPr>
        </p:nvSpPr>
        <p:spPr>
          <a:xfrm>
            <a:off x="3206100" y="1191365"/>
            <a:ext cx="5780000" cy="912800"/>
          </a:xfrm>
          <a:prstGeom prst="rect">
            <a:avLst/>
          </a:prstGeom>
        </p:spPr>
        <p:txBody>
          <a:bodyPr spcFirstLastPara="1" wrap="square" lIns="121897" tIns="121897" rIns="121897" bIns="121897" anchor="b" anchorCtr="0">
            <a:noAutofit/>
          </a:bodyPr>
          <a:lstStyle/>
          <a:p>
            <a:r>
              <a:rPr lang="en" sz="6400" dirty="0">
                <a:solidFill>
                  <a:srgbClr val="ECC1C8"/>
                </a:solidFill>
              </a:rPr>
              <a:t>3</a:t>
            </a:r>
            <a:endParaRPr sz="6400" dirty="0">
              <a:solidFill>
                <a:srgbClr val="ECC1C8"/>
              </a:solidFill>
            </a:endParaRPr>
          </a:p>
        </p:txBody>
      </p:sp>
      <p:sp>
        <p:nvSpPr>
          <p:cNvPr id="122" name="Google Shape;122;p19"/>
          <p:cNvSpPr txBox="1">
            <a:spLocks noGrp="1"/>
          </p:cNvSpPr>
          <p:nvPr>
            <p:ph type="sldNum" idx="12"/>
          </p:nvPr>
        </p:nvSpPr>
        <p:spPr>
          <a:xfrm>
            <a:off x="5730200" y="6333135"/>
            <a:ext cx="731600" cy="524800"/>
          </a:xfrm>
          <a:prstGeom prst="rect">
            <a:avLst/>
          </a:prstGeom>
        </p:spPr>
        <p:txBody>
          <a:bodyPr spcFirstLastPara="1" wrap="square" lIns="121897" tIns="121897" rIns="121897" bIns="121897" anchor="t" anchorCtr="0">
            <a:noAutofit/>
          </a:bodyPr>
          <a:lstStyle/>
          <a:p>
            <a:fld id="{00000000-1234-1234-1234-123412341234}" type="slidenum">
              <a:rPr lang="en"/>
              <a:pPr/>
              <a:t>49</a:t>
            </a:fld>
            <a:endParaRPr/>
          </a:p>
        </p:txBody>
      </p:sp>
      <p:sp>
        <p:nvSpPr>
          <p:cNvPr id="6" name="Freeform 3"/>
          <p:cNvSpPr>
            <a:spLocks/>
          </p:cNvSpPr>
          <p:nvPr/>
        </p:nvSpPr>
        <p:spPr bwMode="auto">
          <a:xfrm>
            <a:off x="1893557" y="71677"/>
            <a:ext cx="10315903" cy="684643"/>
          </a:xfrm>
          <a:custGeom>
            <a:avLst/>
            <a:gdLst>
              <a:gd name="T0" fmla="+- 0 3326 3326"/>
              <a:gd name="T1" fmla="*/ T0 w 7474"/>
              <a:gd name="T2" fmla="+- 0 2203 761"/>
              <a:gd name="T3" fmla="*/ 2203 h 1443"/>
              <a:gd name="T4" fmla="+- 0 3485 3326"/>
              <a:gd name="T5" fmla="*/ T4 w 7474"/>
              <a:gd name="T6" fmla="+- 0 761 761"/>
              <a:gd name="T7" fmla="*/ 761 h 1443"/>
              <a:gd name="T8" fmla="+- 0 10800 3326"/>
              <a:gd name="T9" fmla="*/ T8 w 7474"/>
              <a:gd name="T10" fmla="+- 0 761 761"/>
              <a:gd name="T11" fmla="*/ 761 h 1443"/>
              <a:gd name="T12" fmla="+- 0 10800 3326"/>
              <a:gd name="T13" fmla="*/ T12 w 7474"/>
              <a:gd name="T14" fmla="+- 0 2191 761"/>
              <a:gd name="T15" fmla="*/ 2191 h 1443"/>
              <a:gd name="T16" fmla="+- 0 3326 3326"/>
              <a:gd name="T17" fmla="*/ T16 w 7474"/>
              <a:gd name="T18" fmla="+- 0 2203 761"/>
              <a:gd name="T19" fmla="*/ 2203 h 1443"/>
            </a:gdLst>
            <a:ahLst/>
            <a:cxnLst>
              <a:cxn ang="0">
                <a:pos x="T1" y="T3"/>
              </a:cxn>
              <a:cxn ang="0">
                <a:pos x="T5" y="T7"/>
              </a:cxn>
              <a:cxn ang="0">
                <a:pos x="T9" y="T11"/>
              </a:cxn>
              <a:cxn ang="0">
                <a:pos x="T13" y="T15"/>
              </a:cxn>
              <a:cxn ang="0">
                <a:pos x="T17" y="T19"/>
              </a:cxn>
            </a:cxnLst>
            <a:rect l="0" t="0" r="r" b="b"/>
            <a:pathLst>
              <a:path w="7474" h="1443">
                <a:moveTo>
                  <a:pt x="0" y="1442"/>
                </a:moveTo>
                <a:lnTo>
                  <a:pt x="159" y="0"/>
                </a:lnTo>
                <a:lnTo>
                  <a:pt x="7474" y="0"/>
                </a:lnTo>
                <a:lnTo>
                  <a:pt x="7474" y="1430"/>
                </a:lnTo>
                <a:lnTo>
                  <a:pt x="0" y="1442"/>
                </a:lnTo>
                <a:close/>
              </a:path>
            </a:pathLst>
          </a:custGeom>
          <a:solidFill>
            <a:srgbClr val="FBFBE1"/>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7" name="Group 6"/>
          <p:cNvGrpSpPr/>
          <p:nvPr/>
        </p:nvGrpSpPr>
        <p:grpSpPr>
          <a:xfrm>
            <a:off x="1608530" y="53231"/>
            <a:ext cx="538945" cy="821412"/>
            <a:chOff x="908603" y="80216"/>
            <a:chExt cx="538945" cy="676514"/>
          </a:xfrm>
        </p:grpSpPr>
        <p:sp>
          <p:nvSpPr>
            <p:cNvPr id="8" name="Freeform 4"/>
            <p:cNvSpPr>
              <a:spLocks/>
            </p:cNvSpPr>
            <p:nvPr/>
          </p:nvSpPr>
          <p:spPr bwMode="auto">
            <a:xfrm>
              <a:off x="1136046" y="80216"/>
              <a:ext cx="311502" cy="676514"/>
            </a:xfrm>
            <a:custGeom>
              <a:avLst/>
              <a:gdLst>
                <a:gd name="T0" fmla="+- 0 3055 3055"/>
                <a:gd name="T1" fmla="*/ T0 w 430"/>
                <a:gd name="T2" fmla="+- 0 2450 761"/>
                <a:gd name="T3" fmla="*/ 2450 h 1690"/>
                <a:gd name="T4" fmla="+- 0 3086 3055"/>
                <a:gd name="T5" fmla="*/ T4 w 430"/>
                <a:gd name="T6" fmla="+- 0 1116 761"/>
                <a:gd name="T7" fmla="*/ 1116 h 1690"/>
                <a:gd name="T8" fmla="+- 0 3485 3055"/>
                <a:gd name="T9" fmla="*/ T8 w 430"/>
                <a:gd name="T10" fmla="+- 0 761 761"/>
                <a:gd name="T11" fmla="*/ 761 h 1690"/>
                <a:gd name="T12" fmla="+- 0 3326 3055"/>
                <a:gd name="T13" fmla="*/ T12 w 430"/>
                <a:gd name="T14" fmla="+- 0 2203 761"/>
                <a:gd name="T15" fmla="*/ 2203 h 1690"/>
                <a:gd name="T16" fmla="+- 0 3055 3055"/>
                <a:gd name="T17" fmla="*/ T16 w 430"/>
                <a:gd name="T18" fmla="+- 0 2450 761"/>
                <a:gd name="T19" fmla="*/ 2450 h 1690"/>
              </a:gdLst>
              <a:ahLst/>
              <a:cxnLst>
                <a:cxn ang="0">
                  <a:pos x="T1" y="T3"/>
                </a:cxn>
                <a:cxn ang="0">
                  <a:pos x="T5" y="T7"/>
                </a:cxn>
                <a:cxn ang="0">
                  <a:pos x="T9" y="T11"/>
                </a:cxn>
                <a:cxn ang="0">
                  <a:pos x="T13" y="T15"/>
                </a:cxn>
                <a:cxn ang="0">
                  <a:pos x="T17" y="T19"/>
                </a:cxn>
              </a:cxnLst>
              <a:rect l="0" t="0" r="r" b="b"/>
              <a:pathLst>
                <a:path w="430" h="1690">
                  <a:moveTo>
                    <a:pt x="0" y="1689"/>
                  </a:moveTo>
                  <a:lnTo>
                    <a:pt x="31" y="355"/>
                  </a:lnTo>
                  <a:lnTo>
                    <a:pt x="430" y="0"/>
                  </a:lnTo>
                  <a:lnTo>
                    <a:pt x="271" y="1442"/>
                  </a:lnTo>
                  <a:lnTo>
                    <a:pt x="0" y="1689"/>
                  </a:lnTo>
                  <a:close/>
                </a:path>
              </a:pathLst>
            </a:custGeom>
            <a:solidFill>
              <a:srgbClr val="FBB6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 name="Freeform 5"/>
            <p:cNvSpPr>
              <a:spLocks/>
            </p:cNvSpPr>
            <p:nvPr/>
          </p:nvSpPr>
          <p:spPr bwMode="auto">
            <a:xfrm>
              <a:off x="908603" y="80216"/>
              <a:ext cx="258983" cy="676514"/>
            </a:xfrm>
            <a:custGeom>
              <a:avLst/>
              <a:gdLst>
                <a:gd name="T0" fmla="+- 0 3055 2731"/>
                <a:gd name="T1" fmla="*/ T0 w 356"/>
                <a:gd name="T2" fmla="+- 0 2450 761"/>
                <a:gd name="T3" fmla="*/ 2450 h 1690"/>
                <a:gd name="T4" fmla="+- 0 2798 2731"/>
                <a:gd name="T5" fmla="*/ T4 w 356"/>
                <a:gd name="T6" fmla="+- 0 2203 761"/>
                <a:gd name="T7" fmla="*/ 2203 h 1690"/>
                <a:gd name="T8" fmla="+- 0 2731 2731"/>
                <a:gd name="T9" fmla="*/ T8 w 356"/>
                <a:gd name="T10" fmla="+- 0 761 761"/>
                <a:gd name="T11" fmla="*/ 761 h 1690"/>
                <a:gd name="T12" fmla="+- 0 3086 2731"/>
                <a:gd name="T13" fmla="*/ T12 w 356"/>
                <a:gd name="T14" fmla="+- 0 1116 761"/>
                <a:gd name="T15" fmla="*/ 1116 h 1690"/>
                <a:gd name="T16" fmla="+- 0 3055 2731"/>
                <a:gd name="T17" fmla="*/ T16 w 356"/>
                <a:gd name="T18" fmla="+- 0 2450 761"/>
                <a:gd name="T19" fmla="*/ 2450 h 1690"/>
              </a:gdLst>
              <a:ahLst/>
              <a:cxnLst>
                <a:cxn ang="0">
                  <a:pos x="T1" y="T3"/>
                </a:cxn>
                <a:cxn ang="0">
                  <a:pos x="T5" y="T7"/>
                </a:cxn>
                <a:cxn ang="0">
                  <a:pos x="T9" y="T11"/>
                </a:cxn>
                <a:cxn ang="0">
                  <a:pos x="T13" y="T15"/>
                </a:cxn>
                <a:cxn ang="0">
                  <a:pos x="T17" y="T19"/>
                </a:cxn>
              </a:cxnLst>
              <a:rect l="0" t="0" r="r" b="b"/>
              <a:pathLst>
                <a:path w="356" h="1690">
                  <a:moveTo>
                    <a:pt x="324" y="1689"/>
                  </a:moveTo>
                  <a:lnTo>
                    <a:pt x="67" y="1442"/>
                  </a:lnTo>
                  <a:lnTo>
                    <a:pt x="0" y="0"/>
                  </a:lnTo>
                  <a:lnTo>
                    <a:pt x="355" y="355"/>
                  </a:lnTo>
                  <a:lnTo>
                    <a:pt x="324" y="1689"/>
                  </a:lnTo>
                  <a:close/>
                </a:path>
              </a:pathLst>
            </a:custGeom>
            <a:solidFill>
              <a:srgbClr val="DB6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0" name="Freeform 6"/>
          <p:cNvSpPr>
            <a:spLocks/>
          </p:cNvSpPr>
          <p:nvPr/>
        </p:nvSpPr>
        <p:spPr bwMode="auto">
          <a:xfrm>
            <a:off x="889114" y="71678"/>
            <a:ext cx="772509" cy="684642"/>
          </a:xfrm>
          <a:custGeom>
            <a:avLst/>
            <a:gdLst>
              <a:gd name="T0" fmla="+- 0 2798 1553"/>
              <a:gd name="T1" fmla="*/ T0 w 1246"/>
              <a:gd name="T2" fmla="+- 0 2203 761"/>
              <a:gd name="T3" fmla="*/ 2203 h 1443"/>
              <a:gd name="T4" fmla="+- 0 1553 1553"/>
              <a:gd name="T5" fmla="*/ T4 w 1246"/>
              <a:gd name="T6" fmla="+- 0 2203 761"/>
              <a:gd name="T7" fmla="*/ 2203 h 1443"/>
              <a:gd name="T8" fmla="+- 0 1553 1553"/>
              <a:gd name="T9" fmla="*/ T8 w 1246"/>
              <a:gd name="T10" fmla="+- 0 761 761"/>
              <a:gd name="T11" fmla="*/ 761 h 1443"/>
              <a:gd name="T12" fmla="+- 0 2731 1553"/>
              <a:gd name="T13" fmla="*/ T12 w 1246"/>
              <a:gd name="T14" fmla="+- 0 761 761"/>
              <a:gd name="T15" fmla="*/ 761 h 1443"/>
              <a:gd name="T16" fmla="+- 0 2798 1553"/>
              <a:gd name="T17" fmla="*/ T16 w 1246"/>
              <a:gd name="T18" fmla="+- 0 2203 761"/>
              <a:gd name="T19" fmla="*/ 2203 h 1443"/>
            </a:gdLst>
            <a:ahLst/>
            <a:cxnLst>
              <a:cxn ang="0">
                <a:pos x="T1" y="T3"/>
              </a:cxn>
              <a:cxn ang="0">
                <a:pos x="T5" y="T7"/>
              </a:cxn>
              <a:cxn ang="0">
                <a:pos x="T9" y="T11"/>
              </a:cxn>
              <a:cxn ang="0">
                <a:pos x="T13" y="T15"/>
              </a:cxn>
              <a:cxn ang="0">
                <a:pos x="T17" y="T19"/>
              </a:cxn>
            </a:cxnLst>
            <a:rect l="0" t="0" r="r" b="b"/>
            <a:pathLst>
              <a:path w="1246" h="1443">
                <a:moveTo>
                  <a:pt x="1245" y="1442"/>
                </a:moveTo>
                <a:lnTo>
                  <a:pt x="0" y="1442"/>
                </a:lnTo>
                <a:lnTo>
                  <a:pt x="0" y="0"/>
                </a:lnTo>
                <a:lnTo>
                  <a:pt x="1178" y="0"/>
                </a:lnTo>
                <a:lnTo>
                  <a:pt x="1245" y="1442"/>
                </a:lnTo>
                <a:close/>
              </a:path>
            </a:pathLst>
          </a:custGeom>
          <a:solidFill>
            <a:srgbClr val="F4832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 name="Rectangle 10"/>
          <p:cNvSpPr/>
          <p:nvPr/>
        </p:nvSpPr>
        <p:spPr>
          <a:xfrm>
            <a:off x="889114" y="88180"/>
            <a:ext cx="719416" cy="58064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smtClean="0">
                <a:latin typeface="Times New Roman" panose="02020603050405020304" pitchFamily="18" charset="0"/>
                <a:cs typeface="Times New Roman" panose="02020603050405020304" pitchFamily="18" charset="0"/>
              </a:rPr>
              <a:t>LỚP</a:t>
            </a:r>
          </a:p>
          <a:p>
            <a:pPr algn="ctr"/>
            <a:r>
              <a:rPr lang="en-US" b="1" dirty="0" smtClean="0">
                <a:latin typeface="Times New Roman" panose="02020603050405020304" pitchFamily="18" charset="0"/>
                <a:cs typeface="Times New Roman" panose="02020603050405020304" pitchFamily="18" charset="0"/>
              </a:rPr>
              <a:t>10</a:t>
            </a:r>
            <a:endParaRPr lang="en-US" b="1" dirty="0">
              <a:latin typeface="Times New Roman" panose="02020603050405020304" pitchFamily="18" charset="0"/>
              <a:cs typeface="Times New Roman" panose="02020603050405020304" pitchFamily="18" charset="0"/>
            </a:endParaRPr>
          </a:p>
        </p:txBody>
      </p:sp>
      <p:sp>
        <p:nvSpPr>
          <p:cNvPr id="12" name="Rectangle 11"/>
          <p:cNvSpPr/>
          <p:nvPr/>
        </p:nvSpPr>
        <p:spPr>
          <a:xfrm>
            <a:off x="2147475" y="131928"/>
            <a:ext cx="10044525" cy="56414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b="1" dirty="0" smtClean="0">
                <a:solidFill>
                  <a:srgbClr val="C00000"/>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BÀI 7. ANH HÙNG VÀ NGHỆ SĨ (VĂN BẢN NGHỊ LUẬN)</a:t>
            </a:r>
            <a:endParaRPr lang="en-US" sz="2800" b="1" dirty="0">
              <a:solidFill>
                <a:srgbClr val="C00000"/>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endParaRPr>
          </a:p>
        </p:txBody>
      </p:sp>
      <p:sp>
        <p:nvSpPr>
          <p:cNvPr id="13" name="Rounded Rectangle 12"/>
          <p:cNvSpPr/>
          <p:nvPr/>
        </p:nvSpPr>
        <p:spPr>
          <a:xfrm>
            <a:off x="94594" y="71678"/>
            <a:ext cx="747224" cy="684642"/>
          </a:xfrm>
          <a:prstGeom prst="roundRect">
            <a:avLst/>
          </a:prstGeom>
          <a:solidFill>
            <a:schemeClr val="accent6">
              <a:lumMod val="75000"/>
            </a:schemeClr>
          </a:solidFill>
          <a:ln>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700" b="1" dirty="0" smtClean="0">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NGỮ VĂN</a:t>
            </a:r>
            <a:endParaRPr lang="en-US" sz="1700" b="1" dirty="0">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418919941"/>
      </p:ext>
    </p:extLst>
  </p:cSld>
  <p:clrMapOvr>
    <a:masterClrMapping/>
  </p:clrMapOvr>
  <p:timing>
    <p:tnLst>
      <p:par>
        <p:cTn id="1" dur="indefinite" restart="never" nodeType="tmRoot"/>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118"/>
        <p:cNvGrpSpPr/>
        <p:nvPr/>
      </p:nvGrpSpPr>
      <p:grpSpPr>
        <a:xfrm>
          <a:off x="0" y="0"/>
          <a:ext cx="0" cy="0"/>
          <a:chOff x="0" y="0"/>
          <a:chExt cx="0" cy="0"/>
        </a:xfrm>
      </p:grpSpPr>
      <p:sp>
        <p:nvSpPr>
          <p:cNvPr id="119" name="Google Shape;119;p19"/>
          <p:cNvSpPr txBox="1">
            <a:spLocks noGrp="1"/>
          </p:cNvSpPr>
          <p:nvPr>
            <p:ph type="ctrTitle"/>
          </p:nvPr>
        </p:nvSpPr>
        <p:spPr>
          <a:xfrm>
            <a:off x="3097200" y="2644533"/>
            <a:ext cx="5780000" cy="1546400"/>
          </a:xfrm>
          <a:prstGeom prst="rect">
            <a:avLst/>
          </a:prstGeom>
        </p:spPr>
        <p:txBody>
          <a:bodyPr spcFirstLastPara="1" wrap="square" lIns="121897" tIns="121897" rIns="121897" bIns="121897" anchor="b" anchorCtr="0">
            <a:noAutofit/>
          </a:bodyPr>
          <a:lstStyle/>
          <a:p>
            <a:r>
              <a:rPr lang="en-US" sz="5400" b="1" dirty="0" smtClean="0">
                <a:latin typeface="Times New Roman" panose="02020603050405020304" pitchFamily="18" charset="0"/>
                <a:ea typeface="Tiffany-Heavy" pitchFamily="2" charset="0"/>
                <a:cs typeface="Times New Roman" panose="02020603050405020304" pitchFamily="18" charset="0"/>
              </a:rPr>
              <a:t>KHỞI ĐỘNG</a:t>
            </a:r>
            <a:endParaRPr sz="5400" b="1" dirty="0">
              <a:latin typeface="Times New Roman" panose="02020603050405020304" pitchFamily="18" charset="0"/>
              <a:ea typeface="Tiffany-Heavy" pitchFamily="2" charset="0"/>
              <a:cs typeface="Times New Roman" panose="02020603050405020304" pitchFamily="18" charset="0"/>
            </a:endParaRPr>
          </a:p>
        </p:txBody>
      </p:sp>
      <p:sp>
        <p:nvSpPr>
          <p:cNvPr id="120" name="Google Shape;120;p19"/>
          <p:cNvSpPr txBox="1">
            <a:spLocks noGrp="1"/>
          </p:cNvSpPr>
          <p:nvPr>
            <p:ph type="subTitle" idx="1"/>
          </p:nvPr>
        </p:nvSpPr>
        <p:spPr>
          <a:xfrm>
            <a:off x="2659999" y="2161133"/>
            <a:ext cx="6797509" cy="1046400"/>
          </a:xfrm>
          <a:prstGeom prst="rect">
            <a:avLst/>
          </a:prstGeom>
        </p:spPr>
        <p:txBody>
          <a:bodyPr spcFirstLastPara="1" wrap="square" lIns="121897" tIns="121897" rIns="121897" bIns="121897" anchor="t" anchorCtr="0">
            <a:noAutofit/>
          </a:bodyPr>
          <a:lstStyle/>
          <a:p>
            <a:pPr marL="0" indent="0"/>
            <a:r>
              <a:rPr lang="en-US" sz="3200" b="1" dirty="0" smtClean="0">
                <a:latin typeface="Times New Roman" panose="02020603050405020304" pitchFamily="18" charset="0"/>
                <a:cs typeface="Times New Roman" panose="02020603050405020304" pitchFamily="18" charset="0"/>
              </a:rPr>
              <a:t>1. </a:t>
            </a:r>
            <a:r>
              <a:rPr lang="en-US" sz="3200" b="1" dirty="0" err="1" smtClean="0">
                <a:latin typeface="Times New Roman" panose="02020603050405020304" pitchFamily="18" charset="0"/>
                <a:cs typeface="Times New Roman" panose="02020603050405020304" pitchFamily="18" charset="0"/>
              </a:rPr>
              <a:t>Hoạt</a:t>
            </a:r>
            <a:r>
              <a:rPr lang="en-US" sz="3200" b="1" dirty="0" smtClean="0">
                <a:latin typeface="Times New Roman" panose="02020603050405020304" pitchFamily="18" charset="0"/>
                <a:cs typeface="Times New Roman" panose="02020603050405020304" pitchFamily="18" charset="0"/>
              </a:rPr>
              <a:t> </a:t>
            </a:r>
            <a:r>
              <a:rPr lang="en-US" sz="3200" b="1" dirty="0" err="1" smtClean="0">
                <a:latin typeface="Times New Roman" panose="02020603050405020304" pitchFamily="18" charset="0"/>
                <a:cs typeface="Times New Roman" panose="02020603050405020304" pitchFamily="18" charset="0"/>
              </a:rPr>
              <a:t>động</a:t>
            </a:r>
            <a:r>
              <a:rPr lang="en-US" sz="3200" b="1" dirty="0" smtClean="0">
                <a:latin typeface="Times New Roman" panose="02020603050405020304" pitchFamily="18" charset="0"/>
                <a:cs typeface="Times New Roman" panose="02020603050405020304" pitchFamily="18" charset="0"/>
              </a:rPr>
              <a:t> 1</a:t>
            </a:r>
            <a:endParaRPr sz="3200" b="1" dirty="0">
              <a:latin typeface="Times New Roman" panose="02020603050405020304" pitchFamily="18" charset="0"/>
              <a:cs typeface="Times New Roman" panose="02020603050405020304" pitchFamily="18" charset="0"/>
            </a:endParaRPr>
          </a:p>
        </p:txBody>
      </p:sp>
      <p:sp>
        <p:nvSpPr>
          <p:cNvPr id="121" name="Google Shape;121;p19"/>
          <p:cNvSpPr txBox="1">
            <a:spLocks noGrp="1"/>
          </p:cNvSpPr>
          <p:nvPr>
            <p:ph type="ctrTitle"/>
          </p:nvPr>
        </p:nvSpPr>
        <p:spPr>
          <a:xfrm>
            <a:off x="3206100" y="1191365"/>
            <a:ext cx="5780000" cy="912800"/>
          </a:xfrm>
          <a:prstGeom prst="rect">
            <a:avLst/>
          </a:prstGeom>
        </p:spPr>
        <p:txBody>
          <a:bodyPr spcFirstLastPara="1" wrap="square" lIns="121897" tIns="121897" rIns="121897" bIns="121897" anchor="b" anchorCtr="0">
            <a:noAutofit/>
          </a:bodyPr>
          <a:lstStyle/>
          <a:p>
            <a:r>
              <a:rPr lang="en" sz="6400" dirty="0">
                <a:solidFill>
                  <a:srgbClr val="ECC1C8"/>
                </a:solidFill>
                <a:latin typeface="Times New Roman" panose="02020603050405020304" pitchFamily="18" charset="0"/>
                <a:cs typeface="Times New Roman" panose="02020603050405020304" pitchFamily="18" charset="0"/>
              </a:rPr>
              <a:t>1</a:t>
            </a:r>
            <a:endParaRPr sz="6400" dirty="0">
              <a:solidFill>
                <a:srgbClr val="ECC1C8"/>
              </a:solidFill>
              <a:latin typeface="Times New Roman" panose="02020603050405020304" pitchFamily="18" charset="0"/>
              <a:cs typeface="Times New Roman" panose="02020603050405020304" pitchFamily="18" charset="0"/>
            </a:endParaRPr>
          </a:p>
        </p:txBody>
      </p:sp>
      <p:sp>
        <p:nvSpPr>
          <p:cNvPr id="122" name="Google Shape;122;p19"/>
          <p:cNvSpPr txBox="1">
            <a:spLocks noGrp="1"/>
          </p:cNvSpPr>
          <p:nvPr>
            <p:ph type="sldNum" idx="12"/>
          </p:nvPr>
        </p:nvSpPr>
        <p:spPr>
          <a:xfrm>
            <a:off x="5730200" y="6333135"/>
            <a:ext cx="731600" cy="524800"/>
          </a:xfrm>
          <a:prstGeom prst="rect">
            <a:avLst/>
          </a:prstGeom>
        </p:spPr>
        <p:txBody>
          <a:bodyPr spcFirstLastPara="1" wrap="square" lIns="121897" tIns="121897" rIns="121897" bIns="121897" anchor="t" anchorCtr="0">
            <a:noAutofit/>
          </a:bodyPr>
          <a:lstStyle/>
          <a:p>
            <a:fld id="{00000000-1234-1234-1234-123412341234}" type="slidenum">
              <a:rPr lang="en"/>
              <a:pPr/>
              <a:t>5</a:t>
            </a:fld>
            <a:endParaRPr/>
          </a:p>
        </p:txBody>
      </p:sp>
      <p:sp>
        <p:nvSpPr>
          <p:cNvPr id="6" name="Freeform 3"/>
          <p:cNvSpPr>
            <a:spLocks/>
          </p:cNvSpPr>
          <p:nvPr/>
        </p:nvSpPr>
        <p:spPr bwMode="auto">
          <a:xfrm>
            <a:off x="1893557" y="71677"/>
            <a:ext cx="10315903" cy="684643"/>
          </a:xfrm>
          <a:custGeom>
            <a:avLst/>
            <a:gdLst>
              <a:gd name="T0" fmla="+- 0 3326 3326"/>
              <a:gd name="T1" fmla="*/ T0 w 7474"/>
              <a:gd name="T2" fmla="+- 0 2203 761"/>
              <a:gd name="T3" fmla="*/ 2203 h 1443"/>
              <a:gd name="T4" fmla="+- 0 3485 3326"/>
              <a:gd name="T5" fmla="*/ T4 w 7474"/>
              <a:gd name="T6" fmla="+- 0 761 761"/>
              <a:gd name="T7" fmla="*/ 761 h 1443"/>
              <a:gd name="T8" fmla="+- 0 10800 3326"/>
              <a:gd name="T9" fmla="*/ T8 w 7474"/>
              <a:gd name="T10" fmla="+- 0 761 761"/>
              <a:gd name="T11" fmla="*/ 761 h 1443"/>
              <a:gd name="T12" fmla="+- 0 10800 3326"/>
              <a:gd name="T13" fmla="*/ T12 w 7474"/>
              <a:gd name="T14" fmla="+- 0 2191 761"/>
              <a:gd name="T15" fmla="*/ 2191 h 1443"/>
              <a:gd name="T16" fmla="+- 0 3326 3326"/>
              <a:gd name="T17" fmla="*/ T16 w 7474"/>
              <a:gd name="T18" fmla="+- 0 2203 761"/>
              <a:gd name="T19" fmla="*/ 2203 h 1443"/>
            </a:gdLst>
            <a:ahLst/>
            <a:cxnLst>
              <a:cxn ang="0">
                <a:pos x="T1" y="T3"/>
              </a:cxn>
              <a:cxn ang="0">
                <a:pos x="T5" y="T7"/>
              </a:cxn>
              <a:cxn ang="0">
                <a:pos x="T9" y="T11"/>
              </a:cxn>
              <a:cxn ang="0">
                <a:pos x="T13" y="T15"/>
              </a:cxn>
              <a:cxn ang="0">
                <a:pos x="T17" y="T19"/>
              </a:cxn>
            </a:cxnLst>
            <a:rect l="0" t="0" r="r" b="b"/>
            <a:pathLst>
              <a:path w="7474" h="1443">
                <a:moveTo>
                  <a:pt x="0" y="1442"/>
                </a:moveTo>
                <a:lnTo>
                  <a:pt x="159" y="0"/>
                </a:lnTo>
                <a:lnTo>
                  <a:pt x="7474" y="0"/>
                </a:lnTo>
                <a:lnTo>
                  <a:pt x="7474" y="1430"/>
                </a:lnTo>
                <a:lnTo>
                  <a:pt x="0" y="1442"/>
                </a:lnTo>
                <a:close/>
              </a:path>
            </a:pathLst>
          </a:custGeom>
          <a:solidFill>
            <a:srgbClr val="FBFBE1"/>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7" name="Group 6"/>
          <p:cNvGrpSpPr/>
          <p:nvPr/>
        </p:nvGrpSpPr>
        <p:grpSpPr>
          <a:xfrm>
            <a:off x="1608530" y="53231"/>
            <a:ext cx="538945" cy="821412"/>
            <a:chOff x="908603" y="80216"/>
            <a:chExt cx="538945" cy="676514"/>
          </a:xfrm>
        </p:grpSpPr>
        <p:sp>
          <p:nvSpPr>
            <p:cNvPr id="8" name="Freeform 4"/>
            <p:cNvSpPr>
              <a:spLocks/>
            </p:cNvSpPr>
            <p:nvPr/>
          </p:nvSpPr>
          <p:spPr bwMode="auto">
            <a:xfrm>
              <a:off x="1136046" y="80216"/>
              <a:ext cx="311502" cy="676514"/>
            </a:xfrm>
            <a:custGeom>
              <a:avLst/>
              <a:gdLst>
                <a:gd name="T0" fmla="+- 0 3055 3055"/>
                <a:gd name="T1" fmla="*/ T0 w 430"/>
                <a:gd name="T2" fmla="+- 0 2450 761"/>
                <a:gd name="T3" fmla="*/ 2450 h 1690"/>
                <a:gd name="T4" fmla="+- 0 3086 3055"/>
                <a:gd name="T5" fmla="*/ T4 w 430"/>
                <a:gd name="T6" fmla="+- 0 1116 761"/>
                <a:gd name="T7" fmla="*/ 1116 h 1690"/>
                <a:gd name="T8" fmla="+- 0 3485 3055"/>
                <a:gd name="T9" fmla="*/ T8 w 430"/>
                <a:gd name="T10" fmla="+- 0 761 761"/>
                <a:gd name="T11" fmla="*/ 761 h 1690"/>
                <a:gd name="T12" fmla="+- 0 3326 3055"/>
                <a:gd name="T13" fmla="*/ T12 w 430"/>
                <a:gd name="T14" fmla="+- 0 2203 761"/>
                <a:gd name="T15" fmla="*/ 2203 h 1690"/>
                <a:gd name="T16" fmla="+- 0 3055 3055"/>
                <a:gd name="T17" fmla="*/ T16 w 430"/>
                <a:gd name="T18" fmla="+- 0 2450 761"/>
                <a:gd name="T19" fmla="*/ 2450 h 1690"/>
              </a:gdLst>
              <a:ahLst/>
              <a:cxnLst>
                <a:cxn ang="0">
                  <a:pos x="T1" y="T3"/>
                </a:cxn>
                <a:cxn ang="0">
                  <a:pos x="T5" y="T7"/>
                </a:cxn>
                <a:cxn ang="0">
                  <a:pos x="T9" y="T11"/>
                </a:cxn>
                <a:cxn ang="0">
                  <a:pos x="T13" y="T15"/>
                </a:cxn>
                <a:cxn ang="0">
                  <a:pos x="T17" y="T19"/>
                </a:cxn>
              </a:cxnLst>
              <a:rect l="0" t="0" r="r" b="b"/>
              <a:pathLst>
                <a:path w="430" h="1690">
                  <a:moveTo>
                    <a:pt x="0" y="1689"/>
                  </a:moveTo>
                  <a:lnTo>
                    <a:pt x="31" y="355"/>
                  </a:lnTo>
                  <a:lnTo>
                    <a:pt x="430" y="0"/>
                  </a:lnTo>
                  <a:lnTo>
                    <a:pt x="271" y="1442"/>
                  </a:lnTo>
                  <a:lnTo>
                    <a:pt x="0" y="1689"/>
                  </a:lnTo>
                  <a:close/>
                </a:path>
              </a:pathLst>
            </a:custGeom>
            <a:solidFill>
              <a:srgbClr val="FBB6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 name="Freeform 5"/>
            <p:cNvSpPr>
              <a:spLocks/>
            </p:cNvSpPr>
            <p:nvPr/>
          </p:nvSpPr>
          <p:spPr bwMode="auto">
            <a:xfrm>
              <a:off x="908603" y="80216"/>
              <a:ext cx="258983" cy="676514"/>
            </a:xfrm>
            <a:custGeom>
              <a:avLst/>
              <a:gdLst>
                <a:gd name="T0" fmla="+- 0 3055 2731"/>
                <a:gd name="T1" fmla="*/ T0 w 356"/>
                <a:gd name="T2" fmla="+- 0 2450 761"/>
                <a:gd name="T3" fmla="*/ 2450 h 1690"/>
                <a:gd name="T4" fmla="+- 0 2798 2731"/>
                <a:gd name="T5" fmla="*/ T4 w 356"/>
                <a:gd name="T6" fmla="+- 0 2203 761"/>
                <a:gd name="T7" fmla="*/ 2203 h 1690"/>
                <a:gd name="T8" fmla="+- 0 2731 2731"/>
                <a:gd name="T9" fmla="*/ T8 w 356"/>
                <a:gd name="T10" fmla="+- 0 761 761"/>
                <a:gd name="T11" fmla="*/ 761 h 1690"/>
                <a:gd name="T12" fmla="+- 0 3086 2731"/>
                <a:gd name="T13" fmla="*/ T12 w 356"/>
                <a:gd name="T14" fmla="+- 0 1116 761"/>
                <a:gd name="T15" fmla="*/ 1116 h 1690"/>
                <a:gd name="T16" fmla="+- 0 3055 2731"/>
                <a:gd name="T17" fmla="*/ T16 w 356"/>
                <a:gd name="T18" fmla="+- 0 2450 761"/>
                <a:gd name="T19" fmla="*/ 2450 h 1690"/>
              </a:gdLst>
              <a:ahLst/>
              <a:cxnLst>
                <a:cxn ang="0">
                  <a:pos x="T1" y="T3"/>
                </a:cxn>
                <a:cxn ang="0">
                  <a:pos x="T5" y="T7"/>
                </a:cxn>
                <a:cxn ang="0">
                  <a:pos x="T9" y="T11"/>
                </a:cxn>
                <a:cxn ang="0">
                  <a:pos x="T13" y="T15"/>
                </a:cxn>
                <a:cxn ang="0">
                  <a:pos x="T17" y="T19"/>
                </a:cxn>
              </a:cxnLst>
              <a:rect l="0" t="0" r="r" b="b"/>
              <a:pathLst>
                <a:path w="356" h="1690">
                  <a:moveTo>
                    <a:pt x="324" y="1689"/>
                  </a:moveTo>
                  <a:lnTo>
                    <a:pt x="67" y="1442"/>
                  </a:lnTo>
                  <a:lnTo>
                    <a:pt x="0" y="0"/>
                  </a:lnTo>
                  <a:lnTo>
                    <a:pt x="355" y="355"/>
                  </a:lnTo>
                  <a:lnTo>
                    <a:pt x="324" y="1689"/>
                  </a:lnTo>
                  <a:close/>
                </a:path>
              </a:pathLst>
            </a:custGeom>
            <a:solidFill>
              <a:srgbClr val="DB6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0" name="Freeform 6"/>
          <p:cNvSpPr>
            <a:spLocks/>
          </p:cNvSpPr>
          <p:nvPr/>
        </p:nvSpPr>
        <p:spPr bwMode="auto">
          <a:xfrm>
            <a:off x="889114" y="71678"/>
            <a:ext cx="772509" cy="684642"/>
          </a:xfrm>
          <a:custGeom>
            <a:avLst/>
            <a:gdLst>
              <a:gd name="T0" fmla="+- 0 2798 1553"/>
              <a:gd name="T1" fmla="*/ T0 w 1246"/>
              <a:gd name="T2" fmla="+- 0 2203 761"/>
              <a:gd name="T3" fmla="*/ 2203 h 1443"/>
              <a:gd name="T4" fmla="+- 0 1553 1553"/>
              <a:gd name="T5" fmla="*/ T4 w 1246"/>
              <a:gd name="T6" fmla="+- 0 2203 761"/>
              <a:gd name="T7" fmla="*/ 2203 h 1443"/>
              <a:gd name="T8" fmla="+- 0 1553 1553"/>
              <a:gd name="T9" fmla="*/ T8 w 1246"/>
              <a:gd name="T10" fmla="+- 0 761 761"/>
              <a:gd name="T11" fmla="*/ 761 h 1443"/>
              <a:gd name="T12" fmla="+- 0 2731 1553"/>
              <a:gd name="T13" fmla="*/ T12 w 1246"/>
              <a:gd name="T14" fmla="+- 0 761 761"/>
              <a:gd name="T15" fmla="*/ 761 h 1443"/>
              <a:gd name="T16" fmla="+- 0 2798 1553"/>
              <a:gd name="T17" fmla="*/ T16 w 1246"/>
              <a:gd name="T18" fmla="+- 0 2203 761"/>
              <a:gd name="T19" fmla="*/ 2203 h 1443"/>
            </a:gdLst>
            <a:ahLst/>
            <a:cxnLst>
              <a:cxn ang="0">
                <a:pos x="T1" y="T3"/>
              </a:cxn>
              <a:cxn ang="0">
                <a:pos x="T5" y="T7"/>
              </a:cxn>
              <a:cxn ang="0">
                <a:pos x="T9" y="T11"/>
              </a:cxn>
              <a:cxn ang="0">
                <a:pos x="T13" y="T15"/>
              </a:cxn>
              <a:cxn ang="0">
                <a:pos x="T17" y="T19"/>
              </a:cxn>
            </a:cxnLst>
            <a:rect l="0" t="0" r="r" b="b"/>
            <a:pathLst>
              <a:path w="1246" h="1443">
                <a:moveTo>
                  <a:pt x="1245" y="1442"/>
                </a:moveTo>
                <a:lnTo>
                  <a:pt x="0" y="1442"/>
                </a:lnTo>
                <a:lnTo>
                  <a:pt x="0" y="0"/>
                </a:lnTo>
                <a:lnTo>
                  <a:pt x="1178" y="0"/>
                </a:lnTo>
                <a:lnTo>
                  <a:pt x="1245" y="1442"/>
                </a:lnTo>
                <a:close/>
              </a:path>
            </a:pathLst>
          </a:custGeom>
          <a:solidFill>
            <a:srgbClr val="F4832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 name="Rectangle 10"/>
          <p:cNvSpPr/>
          <p:nvPr/>
        </p:nvSpPr>
        <p:spPr>
          <a:xfrm>
            <a:off x="889114" y="88180"/>
            <a:ext cx="719416" cy="58064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smtClean="0">
                <a:latin typeface="Times New Roman" panose="02020603050405020304" pitchFamily="18" charset="0"/>
                <a:cs typeface="Times New Roman" panose="02020603050405020304" pitchFamily="18" charset="0"/>
              </a:rPr>
              <a:t>LỚP</a:t>
            </a:r>
          </a:p>
          <a:p>
            <a:pPr algn="ctr"/>
            <a:r>
              <a:rPr lang="en-US" b="1" dirty="0" smtClean="0">
                <a:latin typeface="Times New Roman" panose="02020603050405020304" pitchFamily="18" charset="0"/>
                <a:cs typeface="Times New Roman" panose="02020603050405020304" pitchFamily="18" charset="0"/>
              </a:rPr>
              <a:t>10</a:t>
            </a:r>
            <a:endParaRPr lang="en-US" b="1" dirty="0">
              <a:latin typeface="Times New Roman" panose="02020603050405020304" pitchFamily="18" charset="0"/>
              <a:cs typeface="Times New Roman" panose="02020603050405020304" pitchFamily="18" charset="0"/>
            </a:endParaRPr>
          </a:p>
        </p:txBody>
      </p:sp>
      <p:sp>
        <p:nvSpPr>
          <p:cNvPr id="12" name="Rectangle 11"/>
          <p:cNvSpPr/>
          <p:nvPr/>
        </p:nvSpPr>
        <p:spPr>
          <a:xfrm>
            <a:off x="2147475" y="131928"/>
            <a:ext cx="10044525" cy="56414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b="1" dirty="0" smtClean="0">
                <a:solidFill>
                  <a:srgbClr val="C00000"/>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BÀI 7. ANH HÙNG VÀ NGHỆ SĨ (VĂN BẢN NGHỊ LUẬN)</a:t>
            </a:r>
            <a:endParaRPr lang="en-US" sz="2800" b="1" dirty="0">
              <a:solidFill>
                <a:srgbClr val="C00000"/>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endParaRPr>
          </a:p>
        </p:txBody>
      </p:sp>
      <p:sp>
        <p:nvSpPr>
          <p:cNvPr id="13" name="Rounded Rectangle 12"/>
          <p:cNvSpPr/>
          <p:nvPr/>
        </p:nvSpPr>
        <p:spPr>
          <a:xfrm>
            <a:off x="94594" y="71678"/>
            <a:ext cx="747224" cy="684642"/>
          </a:xfrm>
          <a:prstGeom prst="roundRect">
            <a:avLst/>
          </a:prstGeom>
          <a:solidFill>
            <a:schemeClr val="accent6">
              <a:lumMod val="75000"/>
            </a:schemeClr>
          </a:solidFill>
          <a:ln>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700" b="1" dirty="0" smtClean="0">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NGỮ VĂN</a:t>
            </a:r>
            <a:endParaRPr lang="en-US" sz="1700" b="1" dirty="0">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155321034"/>
      </p:ext>
    </p:extLst>
  </p:cSld>
  <p:clrMapOvr>
    <a:masterClrMapping/>
  </p:clrMapOvr>
  <p:timing>
    <p:tnLst>
      <p:par>
        <p:cTn id="1" dur="indefinite" restart="never" nodeType="tmRoot"/>
      </p:par>
    </p:tn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 name="Freeform 6"/>
          <p:cNvSpPr>
            <a:spLocks noGrp="1" noRot="1" noChangeAspect="1" noMove="1" noResize="1" noEditPoints="1" noAdjustHandles="1" noChangeArrowheads="1" noChangeShapeType="1" noTextEdit="1"/>
          </p:cNvSpPr>
          <p:nvPr/>
        </p:nvSpPr>
        <p:spPr bwMode="auto">
          <a:xfrm>
            <a:off x="2199584" y="1685652"/>
            <a:ext cx="3275013" cy="4408488"/>
          </a:xfrm>
          <a:custGeom>
            <a:avLst/>
            <a:gdLst/>
            <a:ahLst/>
            <a:cxnLst/>
            <a:rect l="l" t="t" r="r" b="b"/>
            <a:pathLst>
              <a:path w="10000" h="10000">
                <a:moveTo>
                  <a:pt x="8761" y="0"/>
                </a:moveTo>
                <a:lnTo>
                  <a:pt x="10000" y="0"/>
                </a:lnTo>
                <a:lnTo>
                  <a:pt x="10000" y="10000"/>
                </a:lnTo>
                <a:lnTo>
                  <a:pt x="0" y="10000"/>
                </a:lnTo>
                <a:lnTo>
                  <a:pt x="0" y="9126"/>
                </a:lnTo>
                <a:lnTo>
                  <a:pt x="8761" y="9127"/>
                </a:lnTo>
                <a:lnTo>
                  <a:pt x="8761" y="0"/>
                </a:lnTo>
                <a:close/>
              </a:path>
            </a:pathLst>
          </a:custGeom>
          <a:solidFill>
            <a:srgbClr val="4C4C4C"/>
          </a:solidFill>
          <a:ln w="0">
            <a:noFill/>
            <a:prstDash val="solid"/>
            <a:round/>
          </a:ln>
        </p:spPr>
        <p:txBody>
          <a:bodyPr/>
          <a:lstStyle/>
          <a:p>
            <a:pPr marL="0" marR="0" lvl="0" indent="0" algn="l" defTabSz="914400" rtl="0" eaLnBrk="1" fontAlgn="auto" latinLnBrk="0" hangingPunct="1">
              <a:lnSpc>
                <a:spcPct val="100000"/>
              </a:lnSpc>
              <a:spcBef>
                <a:spcPts val="0"/>
              </a:spcBef>
              <a:spcAft>
                <a:spcPts val="0"/>
              </a:spcAft>
              <a:buFontTx/>
              <a:buNone/>
              <a:defRPr>
                <a:uFillTx/>
              </a:defRPr>
            </a:pPr>
            <a:endParaRPr kumimoji="0" lang="en-US" sz="1800" b="0" i="0" u="none" strike="noStrike" kern="1200" cap="none" spc="0" normalizeH="0" baseline="0" noProof="0">
              <a:ln>
                <a:noFill/>
              </a:ln>
              <a:solidFill>
                <a:srgbClr val="000000"/>
              </a:solidFill>
              <a:effectLst/>
              <a:uFillTx/>
              <a:latin typeface="Calibri" panose="020F0502020204030204"/>
              <a:ea typeface="+mn-ea"/>
              <a:cs typeface="+mn-cs"/>
            </a:endParaRPr>
          </a:p>
        </p:txBody>
      </p:sp>
      <p:sp>
        <p:nvSpPr>
          <p:cNvPr id="73" name="Freeform 6"/>
          <p:cNvSpPr>
            <a:spLocks noGrp="1" noRot="1" noChangeAspect="1" noMove="1" noResize="1" noEditPoints="1" noAdjustHandles="1" noChangeArrowheads="1" noChangeShapeType="1" noTextEdit="1"/>
          </p:cNvSpPr>
          <p:nvPr/>
        </p:nvSpPr>
        <p:spPr bwMode="auto">
          <a:xfrm flipH="1" flipV="1">
            <a:off x="752858" y="744469"/>
            <a:ext cx="3275668" cy="4408488"/>
          </a:xfrm>
          <a:custGeom>
            <a:avLst/>
            <a:gdLst/>
            <a:ahLst/>
            <a:cxnLst/>
            <a:rect l="l" t="t" r="r" b="b"/>
            <a:pathLst>
              <a:path w="10002" h="10000">
                <a:moveTo>
                  <a:pt x="8763" y="0"/>
                </a:moveTo>
                <a:lnTo>
                  <a:pt x="10002" y="0"/>
                </a:lnTo>
                <a:lnTo>
                  <a:pt x="10002" y="10000"/>
                </a:lnTo>
                <a:lnTo>
                  <a:pt x="2" y="10000"/>
                </a:lnTo>
                <a:cubicBezTo>
                  <a:pt x="-2" y="9698"/>
                  <a:pt x="4" y="9427"/>
                  <a:pt x="0" y="9125"/>
                </a:cubicBezTo>
                <a:lnTo>
                  <a:pt x="8763" y="9128"/>
                </a:lnTo>
                <a:lnTo>
                  <a:pt x="8763" y="0"/>
                </a:lnTo>
                <a:close/>
              </a:path>
            </a:pathLst>
          </a:custGeom>
          <a:solidFill>
            <a:srgbClr val="4C4C4C"/>
          </a:solidFill>
          <a:ln w="0">
            <a:noFill/>
            <a:prstDash val="solid"/>
            <a:round/>
          </a:ln>
        </p:spPr>
      </p:sp>
      <p:sp>
        <p:nvSpPr>
          <p:cNvPr id="7" name="Hình tự do: Hình 6"/>
          <p:cNvSpPr>
            <a:spLocks/>
          </p:cNvSpPr>
          <p:nvPr/>
        </p:nvSpPr>
        <p:spPr>
          <a:xfrm>
            <a:off x="5911850" y="368634"/>
            <a:ext cx="6036310" cy="1869660"/>
          </a:xfrm>
          <a:custGeom>
            <a:avLst/>
            <a:gdLst>
              <a:gd name="connsiteX0" fmla="*/ 0 w 6036310"/>
              <a:gd name="connsiteY0" fmla="*/ 311616 h 1869660"/>
              <a:gd name="connsiteX1" fmla="*/ 311616 w 6036310"/>
              <a:gd name="connsiteY1" fmla="*/ 0 h 1869660"/>
              <a:gd name="connsiteX2" fmla="*/ 934120 w 6036310"/>
              <a:gd name="connsiteY2" fmla="*/ 0 h 1869660"/>
              <a:gd name="connsiteX3" fmla="*/ 1610755 w 6036310"/>
              <a:gd name="connsiteY3" fmla="*/ 0 h 1869660"/>
              <a:gd name="connsiteX4" fmla="*/ 2395651 w 6036310"/>
              <a:gd name="connsiteY4" fmla="*/ 0 h 1869660"/>
              <a:gd name="connsiteX5" fmla="*/ 3180547 w 6036310"/>
              <a:gd name="connsiteY5" fmla="*/ 0 h 1869660"/>
              <a:gd name="connsiteX6" fmla="*/ 3857182 w 6036310"/>
              <a:gd name="connsiteY6" fmla="*/ 0 h 1869660"/>
              <a:gd name="connsiteX7" fmla="*/ 4479686 w 6036310"/>
              <a:gd name="connsiteY7" fmla="*/ 0 h 1869660"/>
              <a:gd name="connsiteX8" fmla="*/ 4993928 w 6036310"/>
              <a:gd name="connsiteY8" fmla="*/ 0 h 1869660"/>
              <a:gd name="connsiteX9" fmla="*/ 5724694 w 6036310"/>
              <a:gd name="connsiteY9" fmla="*/ 0 h 1869660"/>
              <a:gd name="connsiteX10" fmla="*/ 6036310 w 6036310"/>
              <a:gd name="connsiteY10" fmla="*/ 311616 h 1869660"/>
              <a:gd name="connsiteX11" fmla="*/ 6036310 w 6036310"/>
              <a:gd name="connsiteY11" fmla="*/ 947294 h 1869660"/>
              <a:gd name="connsiteX12" fmla="*/ 6036310 w 6036310"/>
              <a:gd name="connsiteY12" fmla="*/ 1558044 h 1869660"/>
              <a:gd name="connsiteX13" fmla="*/ 5724694 w 6036310"/>
              <a:gd name="connsiteY13" fmla="*/ 1869660 h 1869660"/>
              <a:gd name="connsiteX14" fmla="*/ 5048059 w 6036310"/>
              <a:gd name="connsiteY14" fmla="*/ 1869660 h 1869660"/>
              <a:gd name="connsiteX15" fmla="*/ 4533817 w 6036310"/>
              <a:gd name="connsiteY15" fmla="*/ 1869660 h 1869660"/>
              <a:gd name="connsiteX16" fmla="*/ 4019574 w 6036310"/>
              <a:gd name="connsiteY16" fmla="*/ 1869660 h 1869660"/>
              <a:gd name="connsiteX17" fmla="*/ 3234678 w 6036310"/>
              <a:gd name="connsiteY17" fmla="*/ 1869660 h 1869660"/>
              <a:gd name="connsiteX18" fmla="*/ 2449782 w 6036310"/>
              <a:gd name="connsiteY18" fmla="*/ 1869660 h 1869660"/>
              <a:gd name="connsiteX19" fmla="*/ 1881409 w 6036310"/>
              <a:gd name="connsiteY19" fmla="*/ 1869660 h 1869660"/>
              <a:gd name="connsiteX20" fmla="*/ 1367166 w 6036310"/>
              <a:gd name="connsiteY20" fmla="*/ 1869660 h 1869660"/>
              <a:gd name="connsiteX21" fmla="*/ 311616 w 6036310"/>
              <a:gd name="connsiteY21" fmla="*/ 1869660 h 1869660"/>
              <a:gd name="connsiteX22" fmla="*/ 0 w 6036310"/>
              <a:gd name="connsiteY22" fmla="*/ 1558044 h 1869660"/>
              <a:gd name="connsiteX23" fmla="*/ 0 w 6036310"/>
              <a:gd name="connsiteY23" fmla="*/ 972223 h 1869660"/>
              <a:gd name="connsiteX24" fmla="*/ 0 w 6036310"/>
              <a:gd name="connsiteY24" fmla="*/ 311616 h 1869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036310" h="1869660" fill="none" extrusionOk="0">
                <a:moveTo>
                  <a:pt x="0" y="311616"/>
                </a:moveTo>
                <a:cubicBezTo>
                  <a:pt x="15036" y="134263"/>
                  <a:pt x="144006" y="-4213"/>
                  <a:pt x="311616" y="0"/>
                </a:cubicBezTo>
                <a:cubicBezTo>
                  <a:pt x="608722" y="-19304"/>
                  <a:pt x="796572" y="3860"/>
                  <a:pt x="934120" y="0"/>
                </a:cubicBezTo>
                <a:cubicBezTo>
                  <a:pt x="1071668" y="-3860"/>
                  <a:pt x="1433333" y="-30205"/>
                  <a:pt x="1610755" y="0"/>
                </a:cubicBezTo>
                <a:cubicBezTo>
                  <a:pt x="1788178" y="30205"/>
                  <a:pt x="2218352" y="-28292"/>
                  <a:pt x="2395651" y="0"/>
                </a:cubicBezTo>
                <a:cubicBezTo>
                  <a:pt x="2572950" y="28292"/>
                  <a:pt x="2981591" y="-36815"/>
                  <a:pt x="3180547" y="0"/>
                </a:cubicBezTo>
                <a:cubicBezTo>
                  <a:pt x="3379503" y="36815"/>
                  <a:pt x="3523311" y="17191"/>
                  <a:pt x="3857182" y="0"/>
                </a:cubicBezTo>
                <a:cubicBezTo>
                  <a:pt x="4191054" y="-17191"/>
                  <a:pt x="4181493" y="20391"/>
                  <a:pt x="4479686" y="0"/>
                </a:cubicBezTo>
                <a:cubicBezTo>
                  <a:pt x="4777879" y="-20391"/>
                  <a:pt x="4877184" y="-12434"/>
                  <a:pt x="4993928" y="0"/>
                </a:cubicBezTo>
                <a:cubicBezTo>
                  <a:pt x="5110672" y="12434"/>
                  <a:pt x="5547068" y="-9028"/>
                  <a:pt x="5724694" y="0"/>
                </a:cubicBezTo>
                <a:cubicBezTo>
                  <a:pt x="5862182" y="16235"/>
                  <a:pt x="6023151" y="148875"/>
                  <a:pt x="6036310" y="311616"/>
                </a:cubicBezTo>
                <a:cubicBezTo>
                  <a:pt x="6015466" y="540397"/>
                  <a:pt x="6065587" y="736588"/>
                  <a:pt x="6036310" y="947294"/>
                </a:cubicBezTo>
                <a:cubicBezTo>
                  <a:pt x="6007033" y="1158000"/>
                  <a:pt x="6014738" y="1423889"/>
                  <a:pt x="6036310" y="1558044"/>
                </a:cubicBezTo>
                <a:cubicBezTo>
                  <a:pt x="6024416" y="1759094"/>
                  <a:pt x="5921124" y="1854761"/>
                  <a:pt x="5724694" y="1869660"/>
                </a:cubicBezTo>
                <a:cubicBezTo>
                  <a:pt x="5513364" y="1872352"/>
                  <a:pt x="5341771" y="1838088"/>
                  <a:pt x="5048059" y="1869660"/>
                </a:cubicBezTo>
                <a:cubicBezTo>
                  <a:pt x="4754347" y="1901232"/>
                  <a:pt x="4753314" y="1890385"/>
                  <a:pt x="4533817" y="1869660"/>
                </a:cubicBezTo>
                <a:cubicBezTo>
                  <a:pt x="4314320" y="1848935"/>
                  <a:pt x="4230375" y="1866461"/>
                  <a:pt x="4019574" y="1869660"/>
                </a:cubicBezTo>
                <a:cubicBezTo>
                  <a:pt x="3808773" y="1872859"/>
                  <a:pt x="3521949" y="1894686"/>
                  <a:pt x="3234678" y="1869660"/>
                </a:cubicBezTo>
                <a:cubicBezTo>
                  <a:pt x="2947407" y="1844634"/>
                  <a:pt x="2813749" y="1875442"/>
                  <a:pt x="2449782" y="1869660"/>
                </a:cubicBezTo>
                <a:cubicBezTo>
                  <a:pt x="2085815" y="1863878"/>
                  <a:pt x="2152629" y="1875125"/>
                  <a:pt x="1881409" y="1869660"/>
                </a:cubicBezTo>
                <a:cubicBezTo>
                  <a:pt x="1610189" y="1864195"/>
                  <a:pt x="1503928" y="1863053"/>
                  <a:pt x="1367166" y="1869660"/>
                </a:cubicBezTo>
                <a:cubicBezTo>
                  <a:pt x="1230404" y="1876267"/>
                  <a:pt x="659039" y="1892441"/>
                  <a:pt x="311616" y="1869660"/>
                </a:cubicBezTo>
                <a:cubicBezTo>
                  <a:pt x="129502" y="1873349"/>
                  <a:pt x="-2416" y="1741270"/>
                  <a:pt x="0" y="1558044"/>
                </a:cubicBezTo>
                <a:cubicBezTo>
                  <a:pt x="1595" y="1410057"/>
                  <a:pt x="1747" y="1106272"/>
                  <a:pt x="0" y="972223"/>
                </a:cubicBezTo>
                <a:cubicBezTo>
                  <a:pt x="-1747" y="838174"/>
                  <a:pt x="29428" y="584455"/>
                  <a:pt x="0" y="311616"/>
                </a:cubicBezTo>
                <a:close/>
              </a:path>
              <a:path w="6036310" h="1869660" stroke="0" extrusionOk="0">
                <a:moveTo>
                  <a:pt x="0" y="311616"/>
                </a:moveTo>
                <a:cubicBezTo>
                  <a:pt x="3036" y="135859"/>
                  <a:pt x="133135" y="28440"/>
                  <a:pt x="311616" y="0"/>
                </a:cubicBezTo>
                <a:cubicBezTo>
                  <a:pt x="544526" y="14454"/>
                  <a:pt x="863257" y="-35603"/>
                  <a:pt x="1096512" y="0"/>
                </a:cubicBezTo>
                <a:cubicBezTo>
                  <a:pt x="1329767" y="35603"/>
                  <a:pt x="1486151" y="-3569"/>
                  <a:pt x="1610755" y="0"/>
                </a:cubicBezTo>
                <a:cubicBezTo>
                  <a:pt x="1735359" y="3569"/>
                  <a:pt x="2058685" y="-36450"/>
                  <a:pt x="2341520" y="0"/>
                </a:cubicBezTo>
                <a:cubicBezTo>
                  <a:pt x="2624356" y="36450"/>
                  <a:pt x="2837719" y="-3214"/>
                  <a:pt x="3018155" y="0"/>
                </a:cubicBezTo>
                <a:cubicBezTo>
                  <a:pt x="3198592" y="3214"/>
                  <a:pt x="3391870" y="13902"/>
                  <a:pt x="3748921" y="0"/>
                </a:cubicBezTo>
                <a:cubicBezTo>
                  <a:pt x="4105972" y="-13902"/>
                  <a:pt x="4167252" y="-30812"/>
                  <a:pt x="4479686" y="0"/>
                </a:cubicBezTo>
                <a:cubicBezTo>
                  <a:pt x="4792121" y="30812"/>
                  <a:pt x="4905776" y="28990"/>
                  <a:pt x="5102190" y="0"/>
                </a:cubicBezTo>
                <a:cubicBezTo>
                  <a:pt x="5298604" y="-28990"/>
                  <a:pt x="5449348" y="29170"/>
                  <a:pt x="5724694" y="0"/>
                </a:cubicBezTo>
                <a:cubicBezTo>
                  <a:pt x="5893897" y="5069"/>
                  <a:pt x="6051558" y="144220"/>
                  <a:pt x="6036310" y="311616"/>
                </a:cubicBezTo>
                <a:cubicBezTo>
                  <a:pt x="6064485" y="521767"/>
                  <a:pt x="6008394" y="668354"/>
                  <a:pt x="6036310" y="934830"/>
                </a:cubicBezTo>
                <a:cubicBezTo>
                  <a:pt x="6064226" y="1201306"/>
                  <a:pt x="6042255" y="1400445"/>
                  <a:pt x="6036310" y="1558044"/>
                </a:cubicBezTo>
                <a:cubicBezTo>
                  <a:pt x="6031846" y="1739065"/>
                  <a:pt x="5886695" y="1852656"/>
                  <a:pt x="5724694" y="1869660"/>
                </a:cubicBezTo>
                <a:cubicBezTo>
                  <a:pt x="5522227" y="1852128"/>
                  <a:pt x="5366718" y="1879624"/>
                  <a:pt x="5210452" y="1869660"/>
                </a:cubicBezTo>
                <a:cubicBezTo>
                  <a:pt x="5054186" y="1859696"/>
                  <a:pt x="4816459" y="1860643"/>
                  <a:pt x="4533817" y="1869660"/>
                </a:cubicBezTo>
                <a:cubicBezTo>
                  <a:pt x="4251175" y="1878677"/>
                  <a:pt x="4048203" y="1853166"/>
                  <a:pt x="3911313" y="1869660"/>
                </a:cubicBezTo>
                <a:cubicBezTo>
                  <a:pt x="3774423" y="1886154"/>
                  <a:pt x="3606399" y="1879940"/>
                  <a:pt x="3342940" y="1869660"/>
                </a:cubicBezTo>
                <a:cubicBezTo>
                  <a:pt x="3079481" y="1859380"/>
                  <a:pt x="2797233" y="1860354"/>
                  <a:pt x="2612174" y="1869660"/>
                </a:cubicBezTo>
                <a:cubicBezTo>
                  <a:pt x="2427115" y="1878966"/>
                  <a:pt x="2311567" y="1861377"/>
                  <a:pt x="2043801" y="1869660"/>
                </a:cubicBezTo>
                <a:cubicBezTo>
                  <a:pt x="1776035" y="1877943"/>
                  <a:pt x="1615080" y="1897821"/>
                  <a:pt x="1367166" y="1869660"/>
                </a:cubicBezTo>
                <a:cubicBezTo>
                  <a:pt x="1119253" y="1841499"/>
                  <a:pt x="648363" y="1896713"/>
                  <a:pt x="311616" y="1869660"/>
                </a:cubicBezTo>
                <a:cubicBezTo>
                  <a:pt x="113626" y="1889930"/>
                  <a:pt x="-16498" y="1697169"/>
                  <a:pt x="0" y="1558044"/>
                </a:cubicBezTo>
                <a:cubicBezTo>
                  <a:pt x="3848" y="1341946"/>
                  <a:pt x="-29931" y="1050760"/>
                  <a:pt x="0" y="922366"/>
                </a:cubicBezTo>
                <a:cubicBezTo>
                  <a:pt x="29931" y="793972"/>
                  <a:pt x="1601" y="527388"/>
                  <a:pt x="0" y="311616"/>
                </a:cubicBezTo>
                <a:close/>
              </a:path>
            </a:pathLst>
          </a:custGeom>
          <a:solidFill>
            <a:schemeClr val="accent2">
              <a:lumMod val="75000"/>
            </a:schemeClr>
          </a:solidFill>
        </p:spPr>
        <p:style>
          <a:lnRef idx="2">
            <a:schemeClr val="lt1">
              <a:hueOff val="0"/>
              <a:satOff val="0"/>
              <a:lumOff val="0"/>
              <a:alphaOff val="0"/>
            </a:schemeClr>
          </a:lnRef>
          <a:fillRef idx="1">
            <a:srgbClr val="000000"/>
          </a:fillRef>
          <a:effectRef idx="0">
            <a:schemeClr val="accent1">
              <a:hueOff val="0"/>
              <a:satOff val="0"/>
              <a:lumOff val="0"/>
              <a:alphaOff val="0"/>
            </a:schemeClr>
          </a:effectRef>
          <a:fontRef idx="minor">
            <a:schemeClr val="lt1"/>
          </a:fontRef>
        </p:style>
        <p:txBody>
          <a:bodyPr spcFirstLastPara="0" vert="horz" wrap="square" lIns="220809" tIns="220809" rIns="220809" bIns="220809" numCol="1" anchor="ctr" anchorCtr="0">
            <a:noAutofit/>
          </a:bodyPr>
          <a:lstStyle/>
          <a:p>
            <a:pPr marL="0" marR="0" lvl="0" indent="0" algn="ctr" defTabSz="1511300" rtl="0" eaLnBrk="1" fontAlgn="auto" latinLnBrk="0" hangingPunct="1">
              <a:lnSpc>
                <a:spcPct val="90000"/>
              </a:lnSpc>
              <a:spcBef>
                <a:spcPct val="0"/>
              </a:spcBef>
              <a:spcAft>
                <a:spcPct val="35000"/>
              </a:spcAft>
              <a:buFontTx/>
              <a:buNone/>
              <a:defRPr>
                <a:uFillTx/>
              </a:defRPr>
            </a:pPr>
            <a:r>
              <a:rPr kumimoji="0" lang="en-BZ" sz="3400" b="1" i="0" u="none" strike="noStrike" kern="1200" cap="none" spc="0" normalizeH="0" baseline="0" noProof="0" dirty="0" err="1">
                <a:ln>
                  <a:noFill/>
                </a:ln>
                <a:solidFill>
                  <a:srgbClr val="FFFFFF"/>
                </a:solidFill>
                <a:effectLst/>
                <a:uFillTx/>
                <a:latin typeface="Calibri" panose="020F0502020204030204"/>
                <a:ea typeface="+mn-ea"/>
                <a:cs typeface="+mn-cs"/>
              </a:rPr>
              <a:t>Có</a:t>
            </a:r>
            <a:r>
              <a:rPr kumimoji="0" lang="en-BZ" sz="3400" b="1" i="0" u="none" strike="noStrike" kern="1200" cap="none" spc="0" normalizeH="0" baseline="0" noProof="0" dirty="0">
                <a:ln>
                  <a:noFill/>
                </a:ln>
                <a:solidFill>
                  <a:srgbClr val="FFFFFF"/>
                </a:solidFill>
                <a:effectLst/>
                <a:uFillTx/>
                <a:latin typeface="Calibri" panose="020F0502020204030204"/>
                <a:ea typeface="+mn-ea"/>
                <a:cs typeface="+mn-cs"/>
              </a:rPr>
              <a:t> 10 </a:t>
            </a:r>
            <a:r>
              <a:rPr kumimoji="0" lang="en-BZ" sz="3400" b="1" i="0" u="none" strike="noStrike" kern="1200" cap="none" spc="0" normalizeH="0" baseline="0" noProof="0" dirty="0" err="1">
                <a:ln>
                  <a:noFill/>
                </a:ln>
                <a:solidFill>
                  <a:srgbClr val="FFFFFF"/>
                </a:solidFill>
                <a:effectLst/>
                <a:uFillTx/>
                <a:latin typeface="Calibri" panose="020F0502020204030204"/>
                <a:ea typeface="+mn-ea"/>
                <a:cs typeface="+mn-cs"/>
              </a:rPr>
              <a:t>câu</a:t>
            </a:r>
            <a:r>
              <a:rPr kumimoji="0" lang="en-BZ" sz="3400" b="1" i="0" u="none" strike="noStrike" kern="1200" cap="none" spc="0" normalizeH="0" baseline="0" noProof="0" dirty="0">
                <a:ln>
                  <a:noFill/>
                </a:ln>
                <a:solidFill>
                  <a:srgbClr val="FFFFFF"/>
                </a:solidFill>
                <a:effectLst/>
                <a:uFillTx/>
                <a:latin typeface="Calibri" panose="020F0502020204030204"/>
                <a:ea typeface="+mn-ea"/>
                <a:cs typeface="+mn-cs"/>
              </a:rPr>
              <a:t> </a:t>
            </a:r>
            <a:r>
              <a:rPr kumimoji="0" lang="en-BZ" sz="3400" b="1" i="0" u="none" strike="noStrike" kern="1200" cap="none" spc="0" normalizeH="0" baseline="0" noProof="0" dirty="0" err="1">
                <a:ln>
                  <a:noFill/>
                </a:ln>
                <a:solidFill>
                  <a:srgbClr val="FFFFFF"/>
                </a:solidFill>
                <a:effectLst/>
                <a:uFillTx/>
                <a:latin typeface="Calibri" panose="020F0502020204030204"/>
                <a:ea typeface="+mn-ea"/>
                <a:cs typeface="+mn-cs"/>
              </a:rPr>
              <a:t>hỏi</a:t>
            </a:r>
            <a:r>
              <a:rPr kumimoji="0" lang="en-BZ" sz="3400" b="1" i="0" u="none" strike="noStrike" kern="1200" cap="none" spc="0" normalizeH="0" baseline="0" noProof="0" dirty="0">
                <a:ln>
                  <a:noFill/>
                </a:ln>
                <a:solidFill>
                  <a:srgbClr val="FFFFFF"/>
                </a:solidFill>
                <a:effectLst/>
                <a:uFillTx/>
                <a:latin typeface="Calibri" panose="020F0502020204030204"/>
                <a:ea typeface="+mn-ea"/>
                <a:cs typeface="+mn-cs"/>
              </a:rPr>
              <a:t> </a:t>
            </a:r>
            <a:r>
              <a:rPr kumimoji="0" lang="en-BZ" sz="3400" b="1" i="0" u="none" strike="noStrike" kern="1200" cap="none" spc="0" normalizeH="0" baseline="0" noProof="0" dirty="0" err="1">
                <a:ln>
                  <a:noFill/>
                </a:ln>
                <a:solidFill>
                  <a:srgbClr val="FFFFFF"/>
                </a:solidFill>
                <a:effectLst/>
                <a:uFillTx/>
                <a:latin typeface="Calibri" panose="020F0502020204030204"/>
                <a:ea typeface="+mn-ea"/>
                <a:cs typeface="+mn-cs"/>
              </a:rPr>
              <a:t>trắc</a:t>
            </a:r>
            <a:r>
              <a:rPr kumimoji="0" lang="en-BZ" sz="3400" b="1" i="0" u="none" strike="noStrike" kern="1200" cap="none" spc="0" normalizeH="0" baseline="0" noProof="0" dirty="0">
                <a:ln>
                  <a:noFill/>
                </a:ln>
                <a:solidFill>
                  <a:srgbClr val="FFFFFF"/>
                </a:solidFill>
                <a:effectLst/>
                <a:uFillTx/>
                <a:latin typeface="Calibri" panose="020F0502020204030204"/>
                <a:ea typeface="+mn-ea"/>
                <a:cs typeface="+mn-cs"/>
              </a:rPr>
              <a:t> </a:t>
            </a:r>
            <a:r>
              <a:rPr kumimoji="0" lang="en-BZ" sz="3400" b="1" i="0" u="none" strike="noStrike" kern="1200" cap="none" spc="0" normalizeH="0" baseline="0" noProof="0" dirty="0" err="1">
                <a:ln>
                  <a:noFill/>
                </a:ln>
                <a:solidFill>
                  <a:srgbClr val="FFFFFF"/>
                </a:solidFill>
                <a:effectLst/>
                <a:uFillTx/>
                <a:latin typeface="Calibri" panose="020F0502020204030204"/>
                <a:ea typeface="+mn-ea"/>
                <a:cs typeface="+mn-cs"/>
              </a:rPr>
              <a:t>nghiệm</a:t>
            </a:r>
            <a:r>
              <a:rPr kumimoji="0" lang="en-BZ" sz="3400" b="1" i="0" u="none" strike="noStrike" kern="1200" cap="none" spc="0" normalizeH="0" baseline="0" noProof="0" dirty="0">
                <a:ln>
                  <a:noFill/>
                </a:ln>
                <a:solidFill>
                  <a:srgbClr val="FFFFFF"/>
                </a:solidFill>
                <a:effectLst/>
                <a:uFillTx/>
                <a:latin typeface="Calibri" panose="020F0502020204030204"/>
                <a:ea typeface="+mn-ea"/>
                <a:cs typeface="+mn-cs"/>
              </a:rPr>
              <a:t> </a:t>
            </a:r>
            <a:r>
              <a:rPr kumimoji="0" lang="en-BZ" sz="3400" b="1" i="0" u="none" strike="noStrike" kern="1200" cap="none" spc="0" normalizeH="0" baseline="0" noProof="0" dirty="0" err="1">
                <a:ln>
                  <a:noFill/>
                </a:ln>
                <a:solidFill>
                  <a:srgbClr val="FFFFFF"/>
                </a:solidFill>
                <a:effectLst/>
                <a:uFillTx/>
                <a:latin typeface="Calibri" panose="020F0502020204030204"/>
                <a:ea typeface="+mn-ea"/>
                <a:cs typeface="+mn-cs"/>
              </a:rPr>
              <a:t>liên</a:t>
            </a:r>
            <a:r>
              <a:rPr kumimoji="0" lang="en-BZ" sz="3400" b="1" i="0" u="none" strike="noStrike" kern="1200" cap="none" spc="0" normalizeH="0" baseline="0" noProof="0" dirty="0">
                <a:ln>
                  <a:noFill/>
                </a:ln>
                <a:solidFill>
                  <a:srgbClr val="FFFFFF"/>
                </a:solidFill>
                <a:effectLst/>
                <a:uFillTx/>
                <a:latin typeface="Calibri" panose="020F0502020204030204"/>
                <a:ea typeface="+mn-ea"/>
                <a:cs typeface="+mn-cs"/>
              </a:rPr>
              <a:t> </a:t>
            </a:r>
            <a:r>
              <a:rPr kumimoji="0" lang="en-BZ" sz="3400" b="1" i="0" u="none" strike="noStrike" kern="1200" cap="none" spc="0" normalizeH="0" baseline="0" noProof="0" dirty="0" err="1">
                <a:ln>
                  <a:noFill/>
                </a:ln>
                <a:solidFill>
                  <a:srgbClr val="FFFFFF"/>
                </a:solidFill>
                <a:effectLst/>
                <a:uFillTx/>
                <a:latin typeface="Calibri" panose="020F0502020204030204"/>
                <a:ea typeface="+mn-ea"/>
                <a:cs typeface="+mn-cs"/>
              </a:rPr>
              <a:t>quan</a:t>
            </a:r>
            <a:r>
              <a:rPr kumimoji="0" lang="en-BZ" sz="3400" b="1" i="0" u="none" strike="noStrike" kern="1200" cap="none" spc="0" normalizeH="0" baseline="0" noProof="0" dirty="0">
                <a:ln>
                  <a:noFill/>
                </a:ln>
                <a:solidFill>
                  <a:srgbClr val="FFFFFF"/>
                </a:solidFill>
                <a:effectLst/>
                <a:uFillTx/>
                <a:latin typeface="Calibri" panose="020F0502020204030204"/>
                <a:ea typeface="+mn-ea"/>
                <a:cs typeface="+mn-cs"/>
              </a:rPr>
              <a:t> </a:t>
            </a:r>
            <a:r>
              <a:rPr kumimoji="0" lang="en-BZ" sz="3400" b="1" i="0" u="none" strike="noStrike" kern="1200" cap="none" spc="0" normalizeH="0" baseline="0" noProof="0" dirty="0" err="1">
                <a:ln>
                  <a:noFill/>
                </a:ln>
                <a:solidFill>
                  <a:srgbClr val="FFFFFF"/>
                </a:solidFill>
                <a:effectLst/>
                <a:uFillTx/>
                <a:latin typeface="Calibri" panose="020F0502020204030204"/>
                <a:ea typeface="+mn-ea"/>
                <a:cs typeface="+mn-cs"/>
              </a:rPr>
              <a:t>đến</a:t>
            </a:r>
            <a:r>
              <a:rPr kumimoji="0" lang="en-BZ" sz="3400" b="1" i="0" u="none" strike="noStrike" kern="1200" cap="none" spc="0" normalizeH="0" baseline="0" noProof="0" dirty="0">
                <a:ln>
                  <a:noFill/>
                </a:ln>
                <a:solidFill>
                  <a:srgbClr val="FFFFFF"/>
                </a:solidFill>
                <a:effectLst/>
                <a:uFillTx/>
                <a:latin typeface="Calibri" panose="020F0502020204030204"/>
                <a:ea typeface="+mn-ea"/>
                <a:cs typeface="+mn-cs"/>
              </a:rPr>
              <a:t> </a:t>
            </a:r>
            <a:r>
              <a:rPr kumimoji="0" lang="en-BZ" sz="3400" b="1" i="0" u="none" strike="noStrike" kern="1200" cap="none" spc="0" normalizeH="0" baseline="0" noProof="0" dirty="0" err="1">
                <a:ln>
                  <a:noFill/>
                </a:ln>
                <a:solidFill>
                  <a:srgbClr val="FFFFFF"/>
                </a:solidFill>
                <a:effectLst/>
                <a:uFillTx/>
                <a:latin typeface="Calibri" panose="020F0502020204030204"/>
                <a:ea typeface="+mn-ea"/>
                <a:cs typeface="+mn-cs"/>
              </a:rPr>
              <a:t>nội</a:t>
            </a:r>
            <a:r>
              <a:rPr kumimoji="0" lang="en-BZ" sz="3400" b="1" i="0" u="none" strike="noStrike" kern="1200" cap="none" spc="0" normalizeH="0" baseline="0" noProof="0" dirty="0">
                <a:ln>
                  <a:noFill/>
                </a:ln>
                <a:solidFill>
                  <a:srgbClr val="FFFFFF"/>
                </a:solidFill>
                <a:effectLst/>
                <a:uFillTx/>
                <a:latin typeface="Calibri" panose="020F0502020204030204"/>
                <a:ea typeface="+mn-ea"/>
                <a:cs typeface="+mn-cs"/>
              </a:rPr>
              <a:t> dung </a:t>
            </a:r>
            <a:r>
              <a:rPr kumimoji="0" lang="en-BZ" sz="3400" b="1" i="0" u="none" strike="noStrike" kern="1200" cap="none" spc="0" normalizeH="0" baseline="0" noProof="0" dirty="0" err="1">
                <a:ln>
                  <a:noFill/>
                </a:ln>
                <a:solidFill>
                  <a:srgbClr val="FFFFFF"/>
                </a:solidFill>
                <a:effectLst/>
                <a:uFillTx/>
                <a:latin typeface="Calibri" panose="020F0502020204030204"/>
                <a:ea typeface="+mn-ea"/>
                <a:cs typeface="+mn-cs"/>
              </a:rPr>
              <a:t>văn</a:t>
            </a:r>
            <a:r>
              <a:rPr kumimoji="0" lang="en-BZ" sz="3400" b="1" i="0" u="none" strike="noStrike" kern="1200" cap="none" spc="0" normalizeH="0" baseline="0" noProof="0" dirty="0">
                <a:ln>
                  <a:noFill/>
                </a:ln>
                <a:solidFill>
                  <a:srgbClr val="FFFFFF"/>
                </a:solidFill>
                <a:effectLst/>
                <a:uFillTx/>
                <a:latin typeface="Calibri" panose="020F0502020204030204"/>
                <a:ea typeface="+mn-ea"/>
                <a:cs typeface="+mn-cs"/>
              </a:rPr>
              <a:t> </a:t>
            </a:r>
            <a:r>
              <a:rPr kumimoji="0" lang="en-BZ" sz="3400" b="1" i="0" u="none" strike="noStrike" kern="1200" cap="none" spc="0" normalizeH="0" baseline="0" noProof="0" dirty="0" err="1">
                <a:ln>
                  <a:noFill/>
                </a:ln>
                <a:solidFill>
                  <a:srgbClr val="FFFFFF"/>
                </a:solidFill>
                <a:effectLst/>
                <a:uFillTx/>
                <a:latin typeface="Calibri" panose="020F0502020204030204"/>
                <a:ea typeface="+mn-ea"/>
                <a:cs typeface="+mn-cs"/>
              </a:rPr>
              <a:t>bản</a:t>
            </a:r>
            <a:r>
              <a:rPr kumimoji="0" lang="en-BZ" sz="3400" b="1" i="0" u="none" strike="noStrike" kern="1200" cap="none" spc="0" normalizeH="0" baseline="0" noProof="0" dirty="0">
                <a:ln>
                  <a:noFill/>
                </a:ln>
                <a:solidFill>
                  <a:srgbClr val="FFFFFF"/>
                </a:solidFill>
                <a:effectLst/>
                <a:uFillTx/>
                <a:latin typeface="Calibri" panose="020F0502020204030204"/>
                <a:ea typeface="+mn-ea"/>
                <a:cs typeface="+mn-cs"/>
              </a:rPr>
              <a:t> </a:t>
            </a:r>
            <a:r>
              <a:rPr kumimoji="0" lang="en-BZ" sz="3400" b="1" i="0" u="none" strike="noStrike" kern="1200" cap="none" spc="0" normalizeH="0" baseline="0" noProof="0" dirty="0" err="1">
                <a:ln>
                  <a:noFill/>
                </a:ln>
                <a:solidFill>
                  <a:srgbClr val="FFFFFF"/>
                </a:solidFill>
                <a:effectLst/>
                <a:uFillTx/>
                <a:latin typeface="Calibri" panose="020F0502020204030204"/>
                <a:ea typeface="+mn-ea"/>
                <a:cs typeface="+mn-cs"/>
              </a:rPr>
              <a:t>Đại</a:t>
            </a:r>
            <a:r>
              <a:rPr kumimoji="0" lang="en-BZ" sz="3400" b="1" i="0" u="none" strike="noStrike" kern="1200" cap="none" spc="0" normalizeH="0" baseline="0" noProof="0" dirty="0">
                <a:ln>
                  <a:noFill/>
                </a:ln>
                <a:solidFill>
                  <a:srgbClr val="FFFFFF"/>
                </a:solidFill>
                <a:effectLst/>
                <a:uFillTx/>
                <a:latin typeface="Calibri" panose="020F0502020204030204"/>
                <a:ea typeface="+mn-ea"/>
                <a:cs typeface="+mn-cs"/>
              </a:rPr>
              <a:t> </a:t>
            </a:r>
            <a:r>
              <a:rPr kumimoji="0" lang="en-BZ" sz="3400" b="1" i="0" u="none" strike="noStrike" kern="1200" cap="none" spc="0" normalizeH="0" baseline="0" noProof="0" dirty="0" err="1">
                <a:ln>
                  <a:noFill/>
                </a:ln>
                <a:solidFill>
                  <a:srgbClr val="FFFFFF"/>
                </a:solidFill>
                <a:effectLst/>
                <a:uFillTx/>
                <a:latin typeface="Calibri" panose="020F0502020204030204"/>
                <a:ea typeface="+mn-ea"/>
                <a:cs typeface="+mn-cs"/>
              </a:rPr>
              <a:t>cáo</a:t>
            </a:r>
            <a:r>
              <a:rPr kumimoji="0" lang="en-BZ" sz="3400" b="1" i="0" u="none" strike="noStrike" kern="1200" cap="none" spc="0" normalizeH="0" baseline="0" noProof="0" dirty="0">
                <a:ln>
                  <a:noFill/>
                </a:ln>
                <a:solidFill>
                  <a:srgbClr val="FFFFFF"/>
                </a:solidFill>
                <a:effectLst/>
                <a:uFillTx/>
                <a:latin typeface="Calibri" panose="020F0502020204030204"/>
                <a:ea typeface="+mn-ea"/>
                <a:cs typeface="+mn-cs"/>
              </a:rPr>
              <a:t> </a:t>
            </a:r>
            <a:r>
              <a:rPr kumimoji="0" lang="en-BZ" sz="3400" b="1" i="0" u="none" strike="noStrike" kern="1200" cap="none" spc="0" normalizeH="0" baseline="0" noProof="0" dirty="0" err="1">
                <a:ln>
                  <a:noFill/>
                </a:ln>
                <a:solidFill>
                  <a:srgbClr val="FFFFFF"/>
                </a:solidFill>
                <a:effectLst/>
                <a:uFillTx/>
                <a:latin typeface="Calibri" panose="020F0502020204030204"/>
                <a:ea typeface="+mn-ea"/>
                <a:cs typeface="+mn-cs"/>
              </a:rPr>
              <a:t>bình</a:t>
            </a:r>
            <a:r>
              <a:rPr kumimoji="0" lang="en-BZ" sz="3400" b="1" i="0" u="none" strike="noStrike" kern="1200" cap="none" spc="0" normalizeH="0" baseline="0" noProof="0" dirty="0">
                <a:ln>
                  <a:noFill/>
                </a:ln>
                <a:solidFill>
                  <a:srgbClr val="FFFFFF"/>
                </a:solidFill>
                <a:effectLst/>
                <a:uFillTx/>
                <a:latin typeface="Calibri" panose="020F0502020204030204"/>
                <a:ea typeface="+mn-ea"/>
                <a:cs typeface="+mn-cs"/>
              </a:rPr>
              <a:t> </a:t>
            </a:r>
            <a:r>
              <a:rPr kumimoji="0" lang="en-BZ" sz="3400" b="1" i="0" u="none" strike="noStrike" kern="1200" cap="none" spc="0" normalizeH="0" baseline="0" noProof="0" dirty="0" err="1">
                <a:ln>
                  <a:noFill/>
                </a:ln>
                <a:solidFill>
                  <a:srgbClr val="FFFFFF"/>
                </a:solidFill>
                <a:effectLst/>
                <a:uFillTx/>
                <a:latin typeface="Calibri" panose="020F0502020204030204"/>
                <a:ea typeface="+mn-ea"/>
                <a:cs typeface="+mn-cs"/>
              </a:rPr>
              <a:t>Ngô</a:t>
            </a:r>
            <a:endParaRPr kumimoji="0" lang="en-BZ" sz="3400" b="1" i="0" u="none" strike="noStrike" kern="1200" cap="none" spc="0" normalizeH="0" baseline="0" noProof="0" dirty="0">
              <a:ln>
                <a:noFill/>
              </a:ln>
              <a:solidFill>
                <a:srgbClr val="FFFFFF"/>
              </a:solidFill>
              <a:effectLst/>
              <a:uFillTx/>
              <a:latin typeface="Calibri" panose="020F0502020204030204"/>
              <a:ea typeface="+mn-ea"/>
              <a:cs typeface="+mn-cs"/>
            </a:endParaRPr>
          </a:p>
        </p:txBody>
      </p:sp>
      <p:sp>
        <p:nvSpPr>
          <p:cNvPr id="8" name="Hình tự do: Hình 7"/>
          <p:cNvSpPr>
            <a:spLocks/>
          </p:cNvSpPr>
          <p:nvPr/>
        </p:nvSpPr>
        <p:spPr>
          <a:xfrm>
            <a:off x="5911850" y="2386495"/>
            <a:ext cx="6036310" cy="1613819"/>
          </a:xfrm>
          <a:custGeom>
            <a:avLst/>
            <a:gdLst>
              <a:gd name="connsiteX0" fmla="*/ 0 w 6036310"/>
              <a:gd name="connsiteY0" fmla="*/ 311616 h 1869660"/>
              <a:gd name="connsiteX1" fmla="*/ 311616 w 6036310"/>
              <a:gd name="connsiteY1" fmla="*/ 0 h 1869660"/>
              <a:gd name="connsiteX2" fmla="*/ 934120 w 6036310"/>
              <a:gd name="connsiteY2" fmla="*/ 0 h 1869660"/>
              <a:gd name="connsiteX3" fmla="*/ 1448362 w 6036310"/>
              <a:gd name="connsiteY3" fmla="*/ 0 h 1869660"/>
              <a:gd name="connsiteX4" fmla="*/ 2070866 w 6036310"/>
              <a:gd name="connsiteY4" fmla="*/ 0 h 1869660"/>
              <a:gd name="connsiteX5" fmla="*/ 2693370 w 6036310"/>
              <a:gd name="connsiteY5" fmla="*/ 0 h 1869660"/>
              <a:gd name="connsiteX6" fmla="*/ 3315874 w 6036310"/>
              <a:gd name="connsiteY6" fmla="*/ 0 h 1869660"/>
              <a:gd name="connsiteX7" fmla="*/ 3992509 w 6036310"/>
              <a:gd name="connsiteY7" fmla="*/ 0 h 1869660"/>
              <a:gd name="connsiteX8" fmla="*/ 4723275 w 6036310"/>
              <a:gd name="connsiteY8" fmla="*/ 0 h 1869660"/>
              <a:gd name="connsiteX9" fmla="*/ 5724694 w 6036310"/>
              <a:gd name="connsiteY9" fmla="*/ 0 h 1869660"/>
              <a:gd name="connsiteX10" fmla="*/ 6036310 w 6036310"/>
              <a:gd name="connsiteY10" fmla="*/ 311616 h 1869660"/>
              <a:gd name="connsiteX11" fmla="*/ 6036310 w 6036310"/>
              <a:gd name="connsiteY11" fmla="*/ 934830 h 1869660"/>
              <a:gd name="connsiteX12" fmla="*/ 6036310 w 6036310"/>
              <a:gd name="connsiteY12" fmla="*/ 1558044 h 1869660"/>
              <a:gd name="connsiteX13" fmla="*/ 5724694 w 6036310"/>
              <a:gd name="connsiteY13" fmla="*/ 1869660 h 1869660"/>
              <a:gd name="connsiteX14" fmla="*/ 5156321 w 6036310"/>
              <a:gd name="connsiteY14" fmla="*/ 1869660 h 1869660"/>
              <a:gd name="connsiteX15" fmla="*/ 4642078 w 6036310"/>
              <a:gd name="connsiteY15" fmla="*/ 1869660 h 1869660"/>
              <a:gd name="connsiteX16" fmla="*/ 3965444 w 6036310"/>
              <a:gd name="connsiteY16" fmla="*/ 1869660 h 1869660"/>
              <a:gd name="connsiteX17" fmla="*/ 3234678 w 6036310"/>
              <a:gd name="connsiteY17" fmla="*/ 1869660 h 1869660"/>
              <a:gd name="connsiteX18" fmla="*/ 2503913 w 6036310"/>
              <a:gd name="connsiteY18" fmla="*/ 1869660 h 1869660"/>
              <a:gd name="connsiteX19" fmla="*/ 1881409 w 6036310"/>
              <a:gd name="connsiteY19" fmla="*/ 1869660 h 1869660"/>
              <a:gd name="connsiteX20" fmla="*/ 1096512 w 6036310"/>
              <a:gd name="connsiteY20" fmla="*/ 1869660 h 1869660"/>
              <a:gd name="connsiteX21" fmla="*/ 311616 w 6036310"/>
              <a:gd name="connsiteY21" fmla="*/ 1869660 h 1869660"/>
              <a:gd name="connsiteX22" fmla="*/ 0 w 6036310"/>
              <a:gd name="connsiteY22" fmla="*/ 1558044 h 1869660"/>
              <a:gd name="connsiteX23" fmla="*/ 0 w 6036310"/>
              <a:gd name="connsiteY23" fmla="*/ 909901 h 1869660"/>
              <a:gd name="connsiteX24" fmla="*/ 0 w 6036310"/>
              <a:gd name="connsiteY24" fmla="*/ 311616 h 1869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036310" h="1869660" fill="none" extrusionOk="0">
                <a:moveTo>
                  <a:pt x="0" y="311616"/>
                </a:moveTo>
                <a:cubicBezTo>
                  <a:pt x="13211" y="153717"/>
                  <a:pt x="130047" y="-9627"/>
                  <a:pt x="311616" y="0"/>
                </a:cubicBezTo>
                <a:cubicBezTo>
                  <a:pt x="508984" y="-28474"/>
                  <a:pt x="671254" y="-25038"/>
                  <a:pt x="934120" y="0"/>
                </a:cubicBezTo>
                <a:cubicBezTo>
                  <a:pt x="1196986" y="25038"/>
                  <a:pt x="1242127" y="-25463"/>
                  <a:pt x="1448362" y="0"/>
                </a:cubicBezTo>
                <a:cubicBezTo>
                  <a:pt x="1654597" y="25463"/>
                  <a:pt x="1794612" y="13044"/>
                  <a:pt x="2070866" y="0"/>
                </a:cubicBezTo>
                <a:cubicBezTo>
                  <a:pt x="2347120" y="-13044"/>
                  <a:pt x="2515068" y="22776"/>
                  <a:pt x="2693370" y="0"/>
                </a:cubicBezTo>
                <a:cubicBezTo>
                  <a:pt x="2871672" y="-22776"/>
                  <a:pt x="3045600" y="26448"/>
                  <a:pt x="3315874" y="0"/>
                </a:cubicBezTo>
                <a:cubicBezTo>
                  <a:pt x="3586148" y="-26448"/>
                  <a:pt x="3828156" y="-5181"/>
                  <a:pt x="3992509" y="0"/>
                </a:cubicBezTo>
                <a:cubicBezTo>
                  <a:pt x="4156863" y="5181"/>
                  <a:pt x="4431843" y="-8141"/>
                  <a:pt x="4723275" y="0"/>
                </a:cubicBezTo>
                <a:cubicBezTo>
                  <a:pt x="5014707" y="8141"/>
                  <a:pt x="5502078" y="25856"/>
                  <a:pt x="5724694" y="0"/>
                </a:cubicBezTo>
                <a:cubicBezTo>
                  <a:pt x="5911880" y="12776"/>
                  <a:pt x="6005492" y="114313"/>
                  <a:pt x="6036310" y="311616"/>
                </a:cubicBezTo>
                <a:cubicBezTo>
                  <a:pt x="6015985" y="614092"/>
                  <a:pt x="6040511" y="665893"/>
                  <a:pt x="6036310" y="934830"/>
                </a:cubicBezTo>
                <a:cubicBezTo>
                  <a:pt x="6032109" y="1203767"/>
                  <a:pt x="6016393" y="1290166"/>
                  <a:pt x="6036310" y="1558044"/>
                </a:cubicBezTo>
                <a:cubicBezTo>
                  <a:pt x="6011813" y="1747471"/>
                  <a:pt x="5883089" y="1844907"/>
                  <a:pt x="5724694" y="1869660"/>
                </a:cubicBezTo>
                <a:cubicBezTo>
                  <a:pt x="5471924" y="1846513"/>
                  <a:pt x="5361576" y="1880590"/>
                  <a:pt x="5156321" y="1869660"/>
                </a:cubicBezTo>
                <a:cubicBezTo>
                  <a:pt x="4951066" y="1858730"/>
                  <a:pt x="4750589" y="1849685"/>
                  <a:pt x="4642078" y="1869660"/>
                </a:cubicBezTo>
                <a:cubicBezTo>
                  <a:pt x="4533567" y="1889635"/>
                  <a:pt x="4278845" y="1842419"/>
                  <a:pt x="3965444" y="1869660"/>
                </a:cubicBezTo>
                <a:cubicBezTo>
                  <a:pt x="3652043" y="1896901"/>
                  <a:pt x="3429281" y="1859777"/>
                  <a:pt x="3234678" y="1869660"/>
                </a:cubicBezTo>
                <a:cubicBezTo>
                  <a:pt x="3040075" y="1879543"/>
                  <a:pt x="2780575" y="1897636"/>
                  <a:pt x="2503913" y="1869660"/>
                </a:cubicBezTo>
                <a:cubicBezTo>
                  <a:pt x="2227252" y="1841684"/>
                  <a:pt x="2152711" y="1897112"/>
                  <a:pt x="1881409" y="1869660"/>
                </a:cubicBezTo>
                <a:cubicBezTo>
                  <a:pt x="1610107" y="1842208"/>
                  <a:pt x="1370658" y="1889954"/>
                  <a:pt x="1096512" y="1869660"/>
                </a:cubicBezTo>
                <a:cubicBezTo>
                  <a:pt x="822366" y="1849366"/>
                  <a:pt x="669593" y="1895711"/>
                  <a:pt x="311616" y="1869660"/>
                </a:cubicBezTo>
                <a:cubicBezTo>
                  <a:pt x="120364" y="1859070"/>
                  <a:pt x="-25946" y="1736274"/>
                  <a:pt x="0" y="1558044"/>
                </a:cubicBezTo>
                <a:cubicBezTo>
                  <a:pt x="27776" y="1332368"/>
                  <a:pt x="-5368" y="1141290"/>
                  <a:pt x="0" y="909901"/>
                </a:cubicBezTo>
                <a:cubicBezTo>
                  <a:pt x="5368" y="678512"/>
                  <a:pt x="-17468" y="558791"/>
                  <a:pt x="0" y="311616"/>
                </a:cubicBezTo>
                <a:close/>
              </a:path>
              <a:path w="6036310" h="1869660" stroke="0" extrusionOk="0">
                <a:moveTo>
                  <a:pt x="0" y="311616"/>
                </a:moveTo>
                <a:cubicBezTo>
                  <a:pt x="-2987" y="118390"/>
                  <a:pt x="108680" y="-4731"/>
                  <a:pt x="311616" y="0"/>
                </a:cubicBezTo>
                <a:cubicBezTo>
                  <a:pt x="610384" y="22136"/>
                  <a:pt x="822241" y="25786"/>
                  <a:pt x="988251" y="0"/>
                </a:cubicBezTo>
                <a:cubicBezTo>
                  <a:pt x="1154261" y="-25786"/>
                  <a:pt x="1401048" y="-20158"/>
                  <a:pt x="1773147" y="0"/>
                </a:cubicBezTo>
                <a:cubicBezTo>
                  <a:pt x="2145246" y="20158"/>
                  <a:pt x="2316355" y="26040"/>
                  <a:pt x="2558043" y="0"/>
                </a:cubicBezTo>
                <a:cubicBezTo>
                  <a:pt x="2799731" y="-26040"/>
                  <a:pt x="3017625" y="2185"/>
                  <a:pt x="3342940" y="0"/>
                </a:cubicBezTo>
                <a:cubicBezTo>
                  <a:pt x="3668255" y="-2185"/>
                  <a:pt x="3766092" y="-4230"/>
                  <a:pt x="4073705" y="0"/>
                </a:cubicBezTo>
                <a:cubicBezTo>
                  <a:pt x="4381319" y="4230"/>
                  <a:pt x="4480543" y="-106"/>
                  <a:pt x="4587948" y="0"/>
                </a:cubicBezTo>
                <a:cubicBezTo>
                  <a:pt x="4695353" y="106"/>
                  <a:pt x="5431917" y="-14424"/>
                  <a:pt x="5724694" y="0"/>
                </a:cubicBezTo>
                <a:cubicBezTo>
                  <a:pt x="5881484" y="-16404"/>
                  <a:pt x="6063880" y="156047"/>
                  <a:pt x="6036310" y="311616"/>
                </a:cubicBezTo>
                <a:cubicBezTo>
                  <a:pt x="6027349" y="543584"/>
                  <a:pt x="6027844" y="744173"/>
                  <a:pt x="6036310" y="947294"/>
                </a:cubicBezTo>
                <a:cubicBezTo>
                  <a:pt x="6044776" y="1150415"/>
                  <a:pt x="6018620" y="1360993"/>
                  <a:pt x="6036310" y="1558044"/>
                </a:cubicBezTo>
                <a:cubicBezTo>
                  <a:pt x="6042943" y="1722261"/>
                  <a:pt x="5902956" y="1861017"/>
                  <a:pt x="5724694" y="1869660"/>
                </a:cubicBezTo>
                <a:cubicBezTo>
                  <a:pt x="5465381" y="1895437"/>
                  <a:pt x="5261541" y="1836691"/>
                  <a:pt x="5048059" y="1869660"/>
                </a:cubicBezTo>
                <a:cubicBezTo>
                  <a:pt x="4834577" y="1902629"/>
                  <a:pt x="4622781" y="1847843"/>
                  <a:pt x="4263163" y="1869660"/>
                </a:cubicBezTo>
                <a:cubicBezTo>
                  <a:pt x="3903545" y="1891477"/>
                  <a:pt x="3941796" y="1874690"/>
                  <a:pt x="3748921" y="1869660"/>
                </a:cubicBezTo>
                <a:cubicBezTo>
                  <a:pt x="3556046" y="1864630"/>
                  <a:pt x="3321059" y="1876351"/>
                  <a:pt x="2964024" y="1869660"/>
                </a:cubicBezTo>
                <a:cubicBezTo>
                  <a:pt x="2606989" y="1862969"/>
                  <a:pt x="2647621" y="1886014"/>
                  <a:pt x="2449782" y="1869660"/>
                </a:cubicBezTo>
                <a:cubicBezTo>
                  <a:pt x="2251943" y="1853306"/>
                  <a:pt x="1968309" y="1858974"/>
                  <a:pt x="1719016" y="1869660"/>
                </a:cubicBezTo>
                <a:cubicBezTo>
                  <a:pt x="1469723" y="1880346"/>
                  <a:pt x="1345596" y="1882106"/>
                  <a:pt x="1150643" y="1869660"/>
                </a:cubicBezTo>
                <a:cubicBezTo>
                  <a:pt x="955690" y="1857214"/>
                  <a:pt x="611169" y="1870292"/>
                  <a:pt x="311616" y="1869660"/>
                </a:cubicBezTo>
                <a:cubicBezTo>
                  <a:pt x="150788" y="1880467"/>
                  <a:pt x="-35437" y="1706368"/>
                  <a:pt x="0" y="1558044"/>
                </a:cubicBezTo>
                <a:cubicBezTo>
                  <a:pt x="11056" y="1292841"/>
                  <a:pt x="556" y="1130636"/>
                  <a:pt x="0" y="959759"/>
                </a:cubicBezTo>
                <a:cubicBezTo>
                  <a:pt x="-556" y="788883"/>
                  <a:pt x="5466" y="452503"/>
                  <a:pt x="0" y="311616"/>
                </a:cubicBezTo>
                <a:close/>
              </a:path>
            </a:pathLst>
          </a:custGeom>
          <a:solidFill>
            <a:schemeClr val="accent2">
              <a:lumMod val="75000"/>
            </a:schemeClr>
          </a:solidFill>
        </p:spPr>
        <p:style>
          <a:lnRef idx="2">
            <a:schemeClr val="lt1">
              <a:hueOff val="0"/>
              <a:satOff val="0"/>
              <a:lumOff val="0"/>
              <a:alphaOff val="0"/>
            </a:schemeClr>
          </a:lnRef>
          <a:fillRef idx="1">
            <a:srgbClr val="000000"/>
          </a:fillRef>
          <a:effectRef idx="0">
            <a:schemeClr val="accent1">
              <a:hueOff val="0"/>
              <a:satOff val="0"/>
              <a:lumOff val="0"/>
              <a:alphaOff val="0"/>
            </a:schemeClr>
          </a:effectRef>
          <a:fontRef idx="minor">
            <a:schemeClr val="lt1"/>
          </a:fontRef>
        </p:style>
        <p:txBody>
          <a:bodyPr spcFirstLastPara="0" vert="horz" wrap="square" lIns="220809" tIns="220809" rIns="220809" bIns="220809" numCol="1" anchor="ctr" anchorCtr="0">
            <a:noAutofit/>
          </a:bodyPr>
          <a:lstStyle/>
          <a:p>
            <a:pPr marL="0" marR="0" lvl="0" indent="0" algn="ctr" defTabSz="1511300" rtl="0" eaLnBrk="1" fontAlgn="auto" latinLnBrk="0" hangingPunct="1">
              <a:lnSpc>
                <a:spcPct val="90000"/>
              </a:lnSpc>
              <a:spcBef>
                <a:spcPct val="0"/>
              </a:spcBef>
              <a:spcAft>
                <a:spcPct val="35000"/>
              </a:spcAft>
              <a:buFontTx/>
              <a:buNone/>
              <a:defRPr>
                <a:uFillTx/>
              </a:defRPr>
            </a:pPr>
            <a:r>
              <a:rPr kumimoji="0" lang="en-BZ" sz="3400" b="1" i="0" u="none" strike="noStrike" kern="1200" cap="none" spc="0" normalizeH="0" baseline="0" noProof="0" dirty="0" err="1">
                <a:ln>
                  <a:noFill/>
                </a:ln>
                <a:solidFill>
                  <a:srgbClr val="FFFFFF"/>
                </a:solidFill>
                <a:effectLst/>
                <a:uFillTx/>
                <a:latin typeface="Calibri" panose="020F0502020204030204"/>
                <a:ea typeface="+mn-ea"/>
                <a:cs typeface="+mn-cs"/>
              </a:rPr>
              <a:t>Mỗi</a:t>
            </a:r>
            <a:r>
              <a:rPr kumimoji="0" lang="en-BZ" sz="3400" b="1" i="0" u="none" strike="noStrike" kern="1200" cap="none" spc="0" normalizeH="0" baseline="0" noProof="0" dirty="0">
                <a:ln>
                  <a:noFill/>
                </a:ln>
                <a:solidFill>
                  <a:srgbClr val="FFFFFF"/>
                </a:solidFill>
                <a:effectLst/>
                <a:uFillTx/>
                <a:latin typeface="Calibri" panose="020F0502020204030204"/>
                <a:ea typeface="+mn-ea"/>
                <a:cs typeface="+mn-cs"/>
              </a:rPr>
              <a:t> </a:t>
            </a:r>
            <a:r>
              <a:rPr kumimoji="0" lang="en-BZ" sz="3400" b="1" i="0" u="none" strike="noStrike" kern="1200" cap="none" spc="0" normalizeH="0" baseline="0" noProof="0" dirty="0" err="1">
                <a:ln>
                  <a:noFill/>
                </a:ln>
                <a:solidFill>
                  <a:srgbClr val="FFFFFF"/>
                </a:solidFill>
                <a:effectLst/>
                <a:uFillTx/>
                <a:latin typeface="Calibri" panose="020F0502020204030204"/>
                <a:ea typeface="+mn-ea"/>
                <a:cs typeface="+mn-cs"/>
              </a:rPr>
              <a:t>câu</a:t>
            </a:r>
            <a:r>
              <a:rPr kumimoji="0" lang="en-BZ" sz="3400" b="1" i="0" u="none" strike="noStrike" kern="1200" cap="none" spc="0" normalizeH="0" baseline="0" noProof="0" dirty="0">
                <a:ln>
                  <a:noFill/>
                </a:ln>
                <a:solidFill>
                  <a:srgbClr val="FFFFFF"/>
                </a:solidFill>
                <a:effectLst/>
                <a:uFillTx/>
                <a:latin typeface="Calibri" panose="020F0502020204030204"/>
                <a:ea typeface="+mn-ea"/>
                <a:cs typeface="+mn-cs"/>
              </a:rPr>
              <a:t> </a:t>
            </a:r>
            <a:r>
              <a:rPr kumimoji="0" lang="en-BZ" sz="3400" b="1" i="0" u="none" strike="noStrike" kern="1200" cap="none" spc="0" normalizeH="0" baseline="0" noProof="0" dirty="0" err="1">
                <a:ln>
                  <a:noFill/>
                </a:ln>
                <a:solidFill>
                  <a:srgbClr val="FFFFFF"/>
                </a:solidFill>
                <a:effectLst/>
                <a:uFillTx/>
                <a:latin typeface="Calibri" panose="020F0502020204030204"/>
                <a:ea typeface="+mn-ea"/>
                <a:cs typeface="+mn-cs"/>
              </a:rPr>
              <a:t>hỏi</a:t>
            </a:r>
            <a:r>
              <a:rPr kumimoji="0" lang="en-BZ" sz="3400" b="1" i="0" u="none" strike="noStrike" kern="1200" cap="none" spc="0" normalizeH="0" baseline="0" noProof="0" dirty="0">
                <a:ln>
                  <a:noFill/>
                </a:ln>
                <a:solidFill>
                  <a:srgbClr val="FFFFFF"/>
                </a:solidFill>
                <a:effectLst/>
                <a:uFillTx/>
                <a:latin typeface="Calibri" panose="020F0502020204030204"/>
                <a:ea typeface="+mn-ea"/>
                <a:cs typeface="+mn-cs"/>
              </a:rPr>
              <a:t> </a:t>
            </a:r>
            <a:r>
              <a:rPr kumimoji="0" lang="en-BZ" sz="3400" b="1" i="0" u="none" strike="noStrike" kern="1200" cap="none" spc="0" normalizeH="0" baseline="0" noProof="0" dirty="0" err="1">
                <a:ln>
                  <a:noFill/>
                </a:ln>
                <a:solidFill>
                  <a:srgbClr val="FFFFFF"/>
                </a:solidFill>
                <a:effectLst/>
                <a:uFillTx/>
                <a:latin typeface="Calibri" panose="020F0502020204030204"/>
                <a:ea typeface="+mn-ea"/>
                <a:cs typeface="+mn-cs"/>
              </a:rPr>
              <a:t>có</a:t>
            </a:r>
            <a:r>
              <a:rPr kumimoji="0" lang="en-BZ" sz="3400" b="1" i="0" u="none" strike="noStrike" kern="1200" cap="none" spc="0" normalizeH="0" baseline="0" noProof="0" dirty="0">
                <a:ln>
                  <a:noFill/>
                </a:ln>
                <a:solidFill>
                  <a:srgbClr val="FFFFFF"/>
                </a:solidFill>
                <a:effectLst/>
                <a:uFillTx/>
                <a:latin typeface="Calibri" panose="020F0502020204030204"/>
                <a:ea typeface="+mn-ea"/>
                <a:cs typeface="+mn-cs"/>
              </a:rPr>
              <a:t> </a:t>
            </a:r>
            <a:r>
              <a:rPr kumimoji="0" lang="en-BZ" sz="3400" b="1" i="0" u="none" strike="noStrike" kern="1200" cap="none" spc="0" normalizeH="0" baseline="0" noProof="0" dirty="0" err="1">
                <a:ln>
                  <a:noFill/>
                </a:ln>
                <a:solidFill>
                  <a:srgbClr val="FFFFFF"/>
                </a:solidFill>
                <a:effectLst/>
                <a:uFillTx/>
                <a:latin typeface="Calibri" panose="020F0502020204030204"/>
                <a:ea typeface="+mn-ea"/>
                <a:cs typeface="+mn-cs"/>
              </a:rPr>
              <a:t>thời</a:t>
            </a:r>
            <a:r>
              <a:rPr kumimoji="0" lang="en-BZ" sz="3400" b="1" i="0" u="none" strike="noStrike" kern="1200" cap="none" spc="0" normalizeH="0" baseline="0" noProof="0" dirty="0">
                <a:ln>
                  <a:noFill/>
                </a:ln>
                <a:solidFill>
                  <a:srgbClr val="FFFFFF"/>
                </a:solidFill>
                <a:effectLst/>
                <a:uFillTx/>
                <a:latin typeface="Calibri" panose="020F0502020204030204"/>
                <a:ea typeface="+mn-ea"/>
                <a:cs typeface="+mn-cs"/>
              </a:rPr>
              <a:t> </a:t>
            </a:r>
            <a:r>
              <a:rPr kumimoji="0" lang="en-BZ" sz="3400" b="1" i="0" u="none" strike="noStrike" kern="1200" cap="none" spc="0" normalizeH="0" baseline="0" noProof="0" dirty="0" err="1">
                <a:ln>
                  <a:noFill/>
                </a:ln>
                <a:solidFill>
                  <a:srgbClr val="FFFFFF"/>
                </a:solidFill>
                <a:effectLst/>
                <a:uFillTx/>
                <a:latin typeface="Calibri" panose="020F0502020204030204"/>
                <a:ea typeface="+mn-ea"/>
                <a:cs typeface="+mn-cs"/>
              </a:rPr>
              <a:t>gian</a:t>
            </a:r>
            <a:r>
              <a:rPr kumimoji="0" lang="en-BZ" sz="3400" b="1" i="0" u="none" strike="noStrike" kern="1200" cap="none" spc="0" normalizeH="0" baseline="0" noProof="0" dirty="0">
                <a:ln>
                  <a:noFill/>
                </a:ln>
                <a:solidFill>
                  <a:srgbClr val="FFFFFF"/>
                </a:solidFill>
                <a:effectLst/>
                <a:uFillTx/>
                <a:latin typeface="Calibri" panose="020F0502020204030204"/>
                <a:ea typeface="+mn-ea"/>
                <a:cs typeface="+mn-cs"/>
              </a:rPr>
              <a:t> </a:t>
            </a:r>
            <a:r>
              <a:rPr kumimoji="0" lang="en-BZ" sz="3400" b="1" i="0" u="none" strike="noStrike" kern="1200" cap="none" spc="0" normalizeH="0" baseline="0" noProof="0" dirty="0" err="1">
                <a:ln>
                  <a:noFill/>
                </a:ln>
                <a:solidFill>
                  <a:srgbClr val="FFFFFF"/>
                </a:solidFill>
                <a:effectLst/>
                <a:uFillTx/>
                <a:latin typeface="Calibri" panose="020F0502020204030204"/>
                <a:ea typeface="+mn-ea"/>
                <a:cs typeface="+mn-cs"/>
              </a:rPr>
              <a:t>suy</a:t>
            </a:r>
            <a:r>
              <a:rPr kumimoji="0" lang="en-BZ" sz="3400" b="1" i="0" u="none" strike="noStrike" kern="1200" cap="none" spc="0" normalizeH="0" baseline="0" noProof="0" dirty="0">
                <a:ln>
                  <a:noFill/>
                </a:ln>
                <a:solidFill>
                  <a:srgbClr val="FFFFFF"/>
                </a:solidFill>
                <a:effectLst/>
                <a:uFillTx/>
                <a:latin typeface="Calibri" panose="020F0502020204030204"/>
                <a:ea typeface="+mn-ea"/>
                <a:cs typeface="+mn-cs"/>
              </a:rPr>
              <a:t> </a:t>
            </a:r>
            <a:r>
              <a:rPr kumimoji="0" lang="en-BZ" sz="3400" b="1" i="0" u="none" strike="noStrike" kern="1200" cap="none" spc="0" normalizeH="0" baseline="0" noProof="0" dirty="0" err="1">
                <a:ln>
                  <a:noFill/>
                </a:ln>
                <a:solidFill>
                  <a:srgbClr val="FFFFFF"/>
                </a:solidFill>
                <a:effectLst/>
                <a:uFillTx/>
                <a:latin typeface="Calibri" panose="020F0502020204030204"/>
                <a:ea typeface="+mn-ea"/>
                <a:cs typeface="+mn-cs"/>
              </a:rPr>
              <a:t>nghĩ</a:t>
            </a:r>
            <a:r>
              <a:rPr kumimoji="0" lang="en-BZ" sz="3400" b="1" i="0" u="none" strike="noStrike" kern="1200" cap="none" spc="0" normalizeH="0" baseline="0" noProof="0" dirty="0">
                <a:ln>
                  <a:noFill/>
                </a:ln>
                <a:solidFill>
                  <a:srgbClr val="FFFFFF"/>
                </a:solidFill>
                <a:effectLst/>
                <a:uFillTx/>
                <a:latin typeface="Calibri" panose="020F0502020204030204"/>
                <a:ea typeface="+mn-ea"/>
                <a:cs typeface="+mn-cs"/>
              </a:rPr>
              <a:t> </a:t>
            </a:r>
            <a:r>
              <a:rPr kumimoji="0" lang="en-BZ" sz="3400" b="1" i="0" u="none" strike="noStrike" kern="1200" cap="none" spc="0" normalizeH="0" baseline="0" noProof="0" dirty="0" err="1">
                <a:ln>
                  <a:noFill/>
                </a:ln>
                <a:solidFill>
                  <a:srgbClr val="FFFFFF"/>
                </a:solidFill>
                <a:effectLst/>
                <a:uFillTx/>
                <a:latin typeface="Calibri" panose="020F0502020204030204"/>
                <a:ea typeface="+mn-ea"/>
                <a:cs typeface="+mn-cs"/>
              </a:rPr>
              <a:t>và</a:t>
            </a:r>
            <a:r>
              <a:rPr kumimoji="0" lang="en-BZ" sz="3400" b="1" i="0" u="none" strike="noStrike" kern="1200" cap="none" spc="0" normalizeH="0" baseline="0" noProof="0" dirty="0">
                <a:ln>
                  <a:noFill/>
                </a:ln>
                <a:solidFill>
                  <a:srgbClr val="FFFFFF"/>
                </a:solidFill>
                <a:effectLst/>
                <a:uFillTx/>
                <a:latin typeface="Calibri" panose="020F0502020204030204"/>
                <a:ea typeface="+mn-ea"/>
                <a:cs typeface="+mn-cs"/>
              </a:rPr>
              <a:t> </a:t>
            </a:r>
            <a:r>
              <a:rPr kumimoji="0" lang="en-BZ" sz="3400" b="1" i="0" u="none" strike="noStrike" kern="1200" cap="none" spc="0" normalizeH="0" baseline="0" noProof="0" dirty="0" err="1">
                <a:ln>
                  <a:noFill/>
                </a:ln>
                <a:solidFill>
                  <a:srgbClr val="FFFFFF"/>
                </a:solidFill>
                <a:effectLst/>
                <a:uFillTx/>
                <a:latin typeface="Calibri" panose="020F0502020204030204"/>
                <a:ea typeface="+mn-ea"/>
                <a:cs typeface="+mn-cs"/>
              </a:rPr>
              <a:t>trả</a:t>
            </a:r>
            <a:r>
              <a:rPr kumimoji="0" lang="en-BZ" sz="3400" b="1" i="0" u="none" strike="noStrike" kern="1200" cap="none" spc="0" normalizeH="0" baseline="0" noProof="0" dirty="0">
                <a:ln>
                  <a:noFill/>
                </a:ln>
                <a:solidFill>
                  <a:srgbClr val="FFFFFF"/>
                </a:solidFill>
                <a:effectLst/>
                <a:uFillTx/>
                <a:latin typeface="Calibri" panose="020F0502020204030204"/>
                <a:ea typeface="+mn-ea"/>
                <a:cs typeface="+mn-cs"/>
              </a:rPr>
              <a:t> </a:t>
            </a:r>
            <a:r>
              <a:rPr kumimoji="0" lang="en-BZ" sz="3400" b="1" i="0" u="none" strike="noStrike" kern="1200" cap="none" spc="0" normalizeH="0" baseline="0" noProof="0" dirty="0" err="1">
                <a:ln>
                  <a:noFill/>
                </a:ln>
                <a:solidFill>
                  <a:srgbClr val="FFFFFF"/>
                </a:solidFill>
                <a:effectLst/>
                <a:uFillTx/>
                <a:latin typeface="Calibri" panose="020F0502020204030204"/>
                <a:ea typeface="+mn-ea"/>
                <a:cs typeface="+mn-cs"/>
              </a:rPr>
              <a:t>lời</a:t>
            </a:r>
            <a:r>
              <a:rPr kumimoji="0" lang="en-BZ" sz="3400" b="1" i="0" u="none" strike="noStrike" kern="1200" cap="none" spc="0" normalizeH="0" baseline="0" noProof="0" dirty="0">
                <a:ln>
                  <a:noFill/>
                </a:ln>
                <a:solidFill>
                  <a:srgbClr val="FFFFFF"/>
                </a:solidFill>
                <a:effectLst/>
                <a:uFillTx/>
                <a:latin typeface="Calibri" panose="020F0502020204030204"/>
                <a:ea typeface="+mn-ea"/>
                <a:cs typeface="+mn-cs"/>
              </a:rPr>
              <a:t> </a:t>
            </a:r>
            <a:r>
              <a:rPr kumimoji="0" lang="en-BZ" sz="3400" b="1" i="0" u="none" strike="noStrike" kern="1200" cap="none" spc="0" normalizeH="0" baseline="0" noProof="0" dirty="0" err="1">
                <a:ln>
                  <a:noFill/>
                </a:ln>
                <a:solidFill>
                  <a:srgbClr val="FFFFFF"/>
                </a:solidFill>
                <a:effectLst/>
                <a:uFillTx/>
                <a:latin typeface="Calibri" panose="020F0502020204030204"/>
                <a:ea typeface="+mn-ea"/>
                <a:cs typeface="+mn-cs"/>
              </a:rPr>
              <a:t>là</a:t>
            </a:r>
            <a:r>
              <a:rPr kumimoji="0" lang="en-BZ" sz="3400" b="1" i="0" u="none" strike="noStrike" kern="1200" cap="none" spc="0" normalizeH="0" baseline="0" noProof="0" dirty="0">
                <a:ln>
                  <a:noFill/>
                </a:ln>
                <a:solidFill>
                  <a:srgbClr val="FFFFFF"/>
                </a:solidFill>
                <a:effectLst/>
                <a:uFillTx/>
                <a:latin typeface="Calibri" panose="020F0502020204030204"/>
                <a:ea typeface="+mn-ea"/>
                <a:cs typeface="+mn-cs"/>
              </a:rPr>
              <a:t> 10 </a:t>
            </a:r>
            <a:r>
              <a:rPr kumimoji="0" lang="en-BZ" sz="3400" b="1" i="0" u="none" strike="noStrike" kern="1200" cap="none" spc="0" normalizeH="0" baseline="0" noProof="0" dirty="0" err="1">
                <a:ln>
                  <a:noFill/>
                </a:ln>
                <a:solidFill>
                  <a:srgbClr val="FFFFFF"/>
                </a:solidFill>
                <a:effectLst/>
                <a:uFillTx/>
                <a:latin typeface="Calibri" panose="020F0502020204030204"/>
                <a:ea typeface="+mn-ea"/>
                <a:cs typeface="+mn-cs"/>
              </a:rPr>
              <a:t>giây</a:t>
            </a:r>
            <a:endParaRPr kumimoji="0" lang="en-BZ" sz="3400" b="1" i="0" u="none" strike="noStrike" kern="1200" cap="none" spc="0" normalizeH="0" baseline="0" noProof="0" dirty="0">
              <a:ln>
                <a:noFill/>
              </a:ln>
              <a:solidFill>
                <a:srgbClr val="FFFFFF"/>
              </a:solidFill>
              <a:effectLst/>
              <a:uFillTx/>
              <a:latin typeface="Calibri" panose="020F0502020204030204"/>
              <a:ea typeface="+mn-ea"/>
              <a:cs typeface="+mn-cs"/>
            </a:endParaRPr>
          </a:p>
        </p:txBody>
      </p:sp>
      <p:sp>
        <p:nvSpPr>
          <p:cNvPr id="9" name="Hình tự do: Hình 8"/>
          <p:cNvSpPr>
            <a:spLocks/>
          </p:cNvSpPr>
          <p:nvPr/>
        </p:nvSpPr>
        <p:spPr>
          <a:xfrm>
            <a:off x="5911850" y="4141422"/>
            <a:ext cx="6036310" cy="1869660"/>
          </a:xfrm>
          <a:custGeom>
            <a:avLst/>
            <a:gdLst>
              <a:gd name="connsiteX0" fmla="*/ 0 w 6036310"/>
              <a:gd name="connsiteY0" fmla="*/ 311616 h 1869660"/>
              <a:gd name="connsiteX1" fmla="*/ 311616 w 6036310"/>
              <a:gd name="connsiteY1" fmla="*/ 0 h 1869660"/>
              <a:gd name="connsiteX2" fmla="*/ 988251 w 6036310"/>
              <a:gd name="connsiteY2" fmla="*/ 0 h 1869660"/>
              <a:gd name="connsiteX3" fmla="*/ 1664886 w 6036310"/>
              <a:gd name="connsiteY3" fmla="*/ 0 h 1869660"/>
              <a:gd name="connsiteX4" fmla="*/ 2395651 w 6036310"/>
              <a:gd name="connsiteY4" fmla="*/ 0 h 1869660"/>
              <a:gd name="connsiteX5" fmla="*/ 3072286 w 6036310"/>
              <a:gd name="connsiteY5" fmla="*/ 0 h 1869660"/>
              <a:gd name="connsiteX6" fmla="*/ 3694790 w 6036310"/>
              <a:gd name="connsiteY6" fmla="*/ 0 h 1869660"/>
              <a:gd name="connsiteX7" fmla="*/ 4479686 w 6036310"/>
              <a:gd name="connsiteY7" fmla="*/ 0 h 1869660"/>
              <a:gd name="connsiteX8" fmla="*/ 4993928 w 6036310"/>
              <a:gd name="connsiteY8" fmla="*/ 0 h 1869660"/>
              <a:gd name="connsiteX9" fmla="*/ 5724694 w 6036310"/>
              <a:gd name="connsiteY9" fmla="*/ 0 h 1869660"/>
              <a:gd name="connsiteX10" fmla="*/ 6036310 w 6036310"/>
              <a:gd name="connsiteY10" fmla="*/ 311616 h 1869660"/>
              <a:gd name="connsiteX11" fmla="*/ 6036310 w 6036310"/>
              <a:gd name="connsiteY11" fmla="*/ 897437 h 1869660"/>
              <a:gd name="connsiteX12" fmla="*/ 6036310 w 6036310"/>
              <a:gd name="connsiteY12" fmla="*/ 1558044 h 1869660"/>
              <a:gd name="connsiteX13" fmla="*/ 5724694 w 6036310"/>
              <a:gd name="connsiteY13" fmla="*/ 1869660 h 1869660"/>
              <a:gd name="connsiteX14" fmla="*/ 5048059 w 6036310"/>
              <a:gd name="connsiteY14" fmla="*/ 1869660 h 1869660"/>
              <a:gd name="connsiteX15" fmla="*/ 4317294 w 6036310"/>
              <a:gd name="connsiteY15" fmla="*/ 1869660 h 1869660"/>
              <a:gd name="connsiteX16" fmla="*/ 3640659 w 6036310"/>
              <a:gd name="connsiteY16" fmla="*/ 1869660 h 1869660"/>
              <a:gd name="connsiteX17" fmla="*/ 3126417 w 6036310"/>
              <a:gd name="connsiteY17" fmla="*/ 1869660 h 1869660"/>
              <a:gd name="connsiteX18" fmla="*/ 2503913 w 6036310"/>
              <a:gd name="connsiteY18" fmla="*/ 1869660 h 1869660"/>
              <a:gd name="connsiteX19" fmla="*/ 1935539 w 6036310"/>
              <a:gd name="connsiteY19" fmla="*/ 1869660 h 1869660"/>
              <a:gd name="connsiteX20" fmla="*/ 1421297 w 6036310"/>
              <a:gd name="connsiteY20" fmla="*/ 1869660 h 1869660"/>
              <a:gd name="connsiteX21" fmla="*/ 311616 w 6036310"/>
              <a:gd name="connsiteY21" fmla="*/ 1869660 h 1869660"/>
              <a:gd name="connsiteX22" fmla="*/ 0 w 6036310"/>
              <a:gd name="connsiteY22" fmla="*/ 1558044 h 1869660"/>
              <a:gd name="connsiteX23" fmla="*/ 0 w 6036310"/>
              <a:gd name="connsiteY23" fmla="*/ 934830 h 1869660"/>
              <a:gd name="connsiteX24" fmla="*/ 0 w 6036310"/>
              <a:gd name="connsiteY24" fmla="*/ 311616 h 1869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036310" h="1869660" fill="none" extrusionOk="0">
                <a:moveTo>
                  <a:pt x="0" y="311616"/>
                </a:moveTo>
                <a:cubicBezTo>
                  <a:pt x="-2828" y="143921"/>
                  <a:pt x="153555" y="27909"/>
                  <a:pt x="311616" y="0"/>
                </a:cubicBezTo>
                <a:cubicBezTo>
                  <a:pt x="553936" y="-24003"/>
                  <a:pt x="813170" y="13008"/>
                  <a:pt x="988251" y="0"/>
                </a:cubicBezTo>
                <a:cubicBezTo>
                  <a:pt x="1163332" y="-13008"/>
                  <a:pt x="1366128" y="28552"/>
                  <a:pt x="1664886" y="0"/>
                </a:cubicBezTo>
                <a:cubicBezTo>
                  <a:pt x="1963645" y="-28552"/>
                  <a:pt x="2112330" y="-12221"/>
                  <a:pt x="2395651" y="0"/>
                </a:cubicBezTo>
                <a:cubicBezTo>
                  <a:pt x="2678972" y="12221"/>
                  <a:pt x="2801874" y="-30228"/>
                  <a:pt x="3072286" y="0"/>
                </a:cubicBezTo>
                <a:cubicBezTo>
                  <a:pt x="3342699" y="30228"/>
                  <a:pt x="3397069" y="30409"/>
                  <a:pt x="3694790" y="0"/>
                </a:cubicBezTo>
                <a:cubicBezTo>
                  <a:pt x="3992511" y="-30409"/>
                  <a:pt x="4314262" y="-10044"/>
                  <a:pt x="4479686" y="0"/>
                </a:cubicBezTo>
                <a:cubicBezTo>
                  <a:pt x="4645110" y="10044"/>
                  <a:pt x="4839901" y="-5092"/>
                  <a:pt x="4993928" y="0"/>
                </a:cubicBezTo>
                <a:cubicBezTo>
                  <a:pt x="5147955" y="5092"/>
                  <a:pt x="5430762" y="19257"/>
                  <a:pt x="5724694" y="0"/>
                </a:cubicBezTo>
                <a:cubicBezTo>
                  <a:pt x="5885710" y="7153"/>
                  <a:pt x="6019385" y="142269"/>
                  <a:pt x="6036310" y="311616"/>
                </a:cubicBezTo>
                <a:cubicBezTo>
                  <a:pt x="6041621" y="527563"/>
                  <a:pt x="6054935" y="677961"/>
                  <a:pt x="6036310" y="897437"/>
                </a:cubicBezTo>
                <a:cubicBezTo>
                  <a:pt x="6017685" y="1116913"/>
                  <a:pt x="6007947" y="1321709"/>
                  <a:pt x="6036310" y="1558044"/>
                </a:cubicBezTo>
                <a:cubicBezTo>
                  <a:pt x="6052202" y="1757402"/>
                  <a:pt x="5902145" y="1874974"/>
                  <a:pt x="5724694" y="1869660"/>
                </a:cubicBezTo>
                <a:cubicBezTo>
                  <a:pt x="5558000" y="1875199"/>
                  <a:pt x="5269959" y="1867290"/>
                  <a:pt x="5048059" y="1869660"/>
                </a:cubicBezTo>
                <a:cubicBezTo>
                  <a:pt x="4826160" y="1872030"/>
                  <a:pt x="4503843" y="1841886"/>
                  <a:pt x="4317294" y="1869660"/>
                </a:cubicBezTo>
                <a:cubicBezTo>
                  <a:pt x="4130745" y="1897434"/>
                  <a:pt x="3930379" y="1892408"/>
                  <a:pt x="3640659" y="1869660"/>
                </a:cubicBezTo>
                <a:cubicBezTo>
                  <a:pt x="3350940" y="1846912"/>
                  <a:pt x="3372318" y="1895240"/>
                  <a:pt x="3126417" y="1869660"/>
                </a:cubicBezTo>
                <a:cubicBezTo>
                  <a:pt x="2880516" y="1844080"/>
                  <a:pt x="2746055" y="1884668"/>
                  <a:pt x="2503913" y="1869660"/>
                </a:cubicBezTo>
                <a:cubicBezTo>
                  <a:pt x="2261771" y="1854652"/>
                  <a:pt x="2199987" y="1893167"/>
                  <a:pt x="1935539" y="1869660"/>
                </a:cubicBezTo>
                <a:cubicBezTo>
                  <a:pt x="1671091" y="1846153"/>
                  <a:pt x="1635521" y="1870144"/>
                  <a:pt x="1421297" y="1869660"/>
                </a:cubicBezTo>
                <a:cubicBezTo>
                  <a:pt x="1207073" y="1869176"/>
                  <a:pt x="543722" y="1852511"/>
                  <a:pt x="311616" y="1869660"/>
                </a:cubicBezTo>
                <a:cubicBezTo>
                  <a:pt x="168284" y="1875093"/>
                  <a:pt x="15564" y="1709441"/>
                  <a:pt x="0" y="1558044"/>
                </a:cubicBezTo>
                <a:cubicBezTo>
                  <a:pt x="-22499" y="1343318"/>
                  <a:pt x="1725" y="1074408"/>
                  <a:pt x="0" y="934830"/>
                </a:cubicBezTo>
                <a:cubicBezTo>
                  <a:pt x="-1725" y="795252"/>
                  <a:pt x="23129" y="553680"/>
                  <a:pt x="0" y="311616"/>
                </a:cubicBezTo>
                <a:close/>
              </a:path>
              <a:path w="6036310" h="1869660" stroke="0" extrusionOk="0">
                <a:moveTo>
                  <a:pt x="0" y="311616"/>
                </a:moveTo>
                <a:cubicBezTo>
                  <a:pt x="22685" y="161385"/>
                  <a:pt x="153090" y="-6600"/>
                  <a:pt x="311616" y="0"/>
                </a:cubicBezTo>
                <a:cubicBezTo>
                  <a:pt x="462257" y="24049"/>
                  <a:pt x="721607" y="-15743"/>
                  <a:pt x="825858" y="0"/>
                </a:cubicBezTo>
                <a:cubicBezTo>
                  <a:pt x="930109" y="15743"/>
                  <a:pt x="1182658" y="5866"/>
                  <a:pt x="1448362" y="0"/>
                </a:cubicBezTo>
                <a:cubicBezTo>
                  <a:pt x="1714066" y="-5866"/>
                  <a:pt x="1713048" y="16190"/>
                  <a:pt x="1962605" y="0"/>
                </a:cubicBezTo>
                <a:cubicBezTo>
                  <a:pt x="2212162" y="-16190"/>
                  <a:pt x="2254872" y="-6303"/>
                  <a:pt x="2530978" y="0"/>
                </a:cubicBezTo>
                <a:cubicBezTo>
                  <a:pt x="2807084" y="6303"/>
                  <a:pt x="3012813" y="13088"/>
                  <a:pt x="3261744" y="0"/>
                </a:cubicBezTo>
                <a:cubicBezTo>
                  <a:pt x="3510675" y="-13088"/>
                  <a:pt x="3675059" y="19572"/>
                  <a:pt x="3992509" y="0"/>
                </a:cubicBezTo>
                <a:cubicBezTo>
                  <a:pt x="4309960" y="-19572"/>
                  <a:pt x="4406657" y="23614"/>
                  <a:pt x="4777405" y="0"/>
                </a:cubicBezTo>
                <a:cubicBezTo>
                  <a:pt x="5148153" y="-23614"/>
                  <a:pt x="5424563" y="-20071"/>
                  <a:pt x="5724694" y="0"/>
                </a:cubicBezTo>
                <a:cubicBezTo>
                  <a:pt x="5882084" y="8056"/>
                  <a:pt x="6038364" y="128530"/>
                  <a:pt x="6036310" y="311616"/>
                </a:cubicBezTo>
                <a:cubicBezTo>
                  <a:pt x="6064476" y="527765"/>
                  <a:pt x="6037181" y="607446"/>
                  <a:pt x="6036310" y="897437"/>
                </a:cubicBezTo>
                <a:cubicBezTo>
                  <a:pt x="6035439" y="1187428"/>
                  <a:pt x="6008060" y="1268425"/>
                  <a:pt x="6036310" y="1558044"/>
                </a:cubicBezTo>
                <a:cubicBezTo>
                  <a:pt x="6030492" y="1744434"/>
                  <a:pt x="5921262" y="1862722"/>
                  <a:pt x="5724694" y="1869660"/>
                </a:cubicBezTo>
                <a:cubicBezTo>
                  <a:pt x="5424184" y="1846850"/>
                  <a:pt x="5100925" y="1877548"/>
                  <a:pt x="4939798" y="1869660"/>
                </a:cubicBezTo>
                <a:cubicBezTo>
                  <a:pt x="4778671" y="1861772"/>
                  <a:pt x="4505938" y="1840902"/>
                  <a:pt x="4317294" y="1869660"/>
                </a:cubicBezTo>
                <a:cubicBezTo>
                  <a:pt x="4128650" y="1898418"/>
                  <a:pt x="3858273" y="1899167"/>
                  <a:pt x="3640659" y="1869660"/>
                </a:cubicBezTo>
                <a:cubicBezTo>
                  <a:pt x="3423045" y="1840153"/>
                  <a:pt x="3064042" y="1855775"/>
                  <a:pt x="2909893" y="1869660"/>
                </a:cubicBezTo>
                <a:cubicBezTo>
                  <a:pt x="2755744" y="1883545"/>
                  <a:pt x="2608262" y="1893557"/>
                  <a:pt x="2341520" y="1869660"/>
                </a:cubicBezTo>
                <a:cubicBezTo>
                  <a:pt x="2074778" y="1845763"/>
                  <a:pt x="1899249" y="1894370"/>
                  <a:pt x="1664886" y="1869660"/>
                </a:cubicBezTo>
                <a:cubicBezTo>
                  <a:pt x="1430523" y="1844950"/>
                  <a:pt x="1262321" y="1894200"/>
                  <a:pt x="1042382" y="1869660"/>
                </a:cubicBezTo>
                <a:cubicBezTo>
                  <a:pt x="822443" y="1845120"/>
                  <a:pt x="572043" y="1879982"/>
                  <a:pt x="311616" y="1869660"/>
                </a:cubicBezTo>
                <a:cubicBezTo>
                  <a:pt x="161171" y="1849211"/>
                  <a:pt x="13891" y="1712099"/>
                  <a:pt x="0" y="1558044"/>
                </a:cubicBezTo>
                <a:cubicBezTo>
                  <a:pt x="1272" y="1332252"/>
                  <a:pt x="-24164" y="1135368"/>
                  <a:pt x="0" y="922366"/>
                </a:cubicBezTo>
                <a:cubicBezTo>
                  <a:pt x="24164" y="709364"/>
                  <a:pt x="-18633" y="532516"/>
                  <a:pt x="0" y="311616"/>
                </a:cubicBezTo>
                <a:close/>
              </a:path>
            </a:pathLst>
          </a:custGeom>
          <a:solidFill>
            <a:schemeClr val="accent2">
              <a:lumMod val="75000"/>
            </a:schemeClr>
          </a:solidFill>
        </p:spPr>
        <p:style>
          <a:lnRef idx="2">
            <a:schemeClr val="lt1">
              <a:hueOff val="0"/>
              <a:satOff val="0"/>
              <a:lumOff val="0"/>
              <a:alphaOff val="0"/>
            </a:schemeClr>
          </a:lnRef>
          <a:fillRef idx="1">
            <a:srgbClr val="000000"/>
          </a:fillRef>
          <a:effectRef idx="0">
            <a:schemeClr val="accent1">
              <a:hueOff val="0"/>
              <a:satOff val="0"/>
              <a:lumOff val="0"/>
              <a:alphaOff val="0"/>
            </a:schemeClr>
          </a:effectRef>
          <a:fontRef idx="minor">
            <a:schemeClr val="lt1"/>
          </a:fontRef>
        </p:style>
        <p:txBody>
          <a:bodyPr spcFirstLastPara="0" vert="horz" wrap="square" lIns="220809" tIns="220809" rIns="220809" bIns="220809" numCol="1" anchor="ctr" anchorCtr="0">
            <a:noAutofit/>
          </a:bodyPr>
          <a:lstStyle/>
          <a:p>
            <a:pPr marL="0" marR="0" lvl="0" indent="0" algn="ctr" defTabSz="1511300" rtl="0" eaLnBrk="1" fontAlgn="auto" latinLnBrk="0" hangingPunct="1">
              <a:lnSpc>
                <a:spcPct val="90000"/>
              </a:lnSpc>
              <a:spcBef>
                <a:spcPct val="0"/>
              </a:spcBef>
              <a:spcAft>
                <a:spcPct val="35000"/>
              </a:spcAft>
              <a:buFontTx/>
              <a:buNone/>
              <a:defRPr>
                <a:uFillTx/>
              </a:defRPr>
            </a:pPr>
            <a:r>
              <a:rPr kumimoji="0" lang="en-BZ" sz="3400" b="1" i="0" u="none" strike="noStrike" kern="1200" cap="none" spc="0" normalizeH="0" baseline="0" noProof="0" dirty="0" err="1">
                <a:ln>
                  <a:noFill/>
                </a:ln>
                <a:solidFill>
                  <a:srgbClr val="FFFFFF"/>
                </a:solidFill>
                <a:effectLst/>
                <a:uFillTx/>
                <a:latin typeface="Calibri" panose="020F0502020204030204"/>
                <a:ea typeface="+mn-ea"/>
                <a:cs typeface="+mn-cs"/>
              </a:rPr>
              <a:t>Trả</a:t>
            </a:r>
            <a:r>
              <a:rPr kumimoji="0" lang="en-BZ" sz="3400" b="1" i="0" u="none" strike="noStrike" kern="1200" cap="none" spc="0" normalizeH="0" baseline="0" noProof="0" dirty="0">
                <a:ln>
                  <a:noFill/>
                </a:ln>
                <a:solidFill>
                  <a:srgbClr val="FFFFFF"/>
                </a:solidFill>
                <a:effectLst/>
                <a:uFillTx/>
                <a:latin typeface="Calibri" panose="020F0502020204030204"/>
                <a:ea typeface="+mn-ea"/>
                <a:cs typeface="+mn-cs"/>
              </a:rPr>
              <a:t> </a:t>
            </a:r>
            <a:r>
              <a:rPr kumimoji="0" lang="en-BZ" sz="3400" b="1" i="0" u="none" strike="noStrike" kern="1200" cap="none" spc="0" normalizeH="0" baseline="0" noProof="0" dirty="0" err="1">
                <a:ln>
                  <a:noFill/>
                </a:ln>
                <a:solidFill>
                  <a:srgbClr val="FFFFFF"/>
                </a:solidFill>
                <a:effectLst/>
                <a:uFillTx/>
                <a:latin typeface="Calibri" panose="020F0502020204030204"/>
                <a:ea typeface="+mn-ea"/>
                <a:cs typeface="+mn-cs"/>
              </a:rPr>
              <a:t>lời</a:t>
            </a:r>
            <a:r>
              <a:rPr kumimoji="0" lang="en-BZ" sz="3400" b="1" i="0" u="none" strike="noStrike" kern="1200" cap="none" spc="0" normalizeH="0" baseline="0" noProof="0" dirty="0">
                <a:ln>
                  <a:noFill/>
                </a:ln>
                <a:solidFill>
                  <a:srgbClr val="FFFFFF"/>
                </a:solidFill>
                <a:effectLst/>
                <a:uFillTx/>
                <a:latin typeface="Calibri" panose="020F0502020204030204"/>
                <a:ea typeface="+mn-ea"/>
                <a:cs typeface="+mn-cs"/>
              </a:rPr>
              <a:t> </a:t>
            </a:r>
            <a:r>
              <a:rPr kumimoji="0" lang="en-BZ" sz="3400" b="1" i="0" u="none" strike="noStrike" kern="1200" cap="none" spc="0" normalizeH="0" baseline="0" noProof="0" dirty="0" err="1">
                <a:ln>
                  <a:noFill/>
                </a:ln>
                <a:solidFill>
                  <a:srgbClr val="FFFFFF"/>
                </a:solidFill>
                <a:effectLst/>
                <a:uFillTx/>
                <a:latin typeface="Calibri" panose="020F0502020204030204"/>
                <a:ea typeface="+mn-ea"/>
                <a:cs typeface="+mn-cs"/>
              </a:rPr>
              <a:t>chính</a:t>
            </a:r>
            <a:r>
              <a:rPr kumimoji="0" lang="en-BZ" sz="3400" b="1" i="0" u="none" strike="noStrike" kern="1200" cap="none" spc="0" normalizeH="0" baseline="0" noProof="0" dirty="0">
                <a:ln>
                  <a:noFill/>
                </a:ln>
                <a:solidFill>
                  <a:srgbClr val="FFFFFF"/>
                </a:solidFill>
                <a:effectLst/>
                <a:uFillTx/>
                <a:latin typeface="Calibri" panose="020F0502020204030204"/>
                <a:ea typeface="+mn-ea"/>
                <a:cs typeface="+mn-cs"/>
              </a:rPr>
              <a:t> </a:t>
            </a:r>
            <a:r>
              <a:rPr kumimoji="0" lang="en-BZ" sz="3400" b="1" i="0" u="none" strike="noStrike" kern="1200" cap="none" spc="0" normalizeH="0" baseline="0" noProof="0" dirty="0" err="1">
                <a:ln>
                  <a:noFill/>
                </a:ln>
                <a:solidFill>
                  <a:srgbClr val="FFFFFF"/>
                </a:solidFill>
                <a:effectLst/>
                <a:uFillTx/>
                <a:latin typeface="Calibri" panose="020F0502020204030204"/>
                <a:ea typeface="+mn-ea"/>
                <a:cs typeface="+mn-cs"/>
              </a:rPr>
              <a:t>xác</a:t>
            </a:r>
            <a:r>
              <a:rPr kumimoji="0" lang="en-BZ" sz="3400" b="1" i="0" u="none" strike="noStrike" kern="1200" cap="none" spc="0" normalizeH="0" baseline="0" noProof="0" dirty="0">
                <a:ln>
                  <a:noFill/>
                </a:ln>
                <a:solidFill>
                  <a:srgbClr val="FFFFFF"/>
                </a:solidFill>
                <a:effectLst/>
                <a:uFillTx/>
                <a:latin typeface="Calibri" panose="020F0502020204030204"/>
                <a:ea typeface="+mn-ea"/>
                <a:cs typeface="+mn-cs"/>
              </a:rPr>
              <a:t> </a:t>
            </a:r>
            <a:r>
              <a:rPr kumimoji="0" lang="en-BZ" sz="3400" b="1" i="0" u="none" strike="noStrike" kern="1200" cap="none" spc="0" normalizeH="0" baseline="0" noProof="0" dirty="0" err="1">
                <a:ln>
                  <a:noFill/>
                </a:ln>
                <a:solidFill>
                  <a:srgbClr val="FFFFFF"/>
                </a:solidFill>
                <a:effectLst/>
                <a:uFillTx/>
                <a:latin typeface="Calibri" panose="020F0502020204030204"/>
                <a:ea typeface="+mn-ea"/>
                <a:cs typeface="+mn-cs"/>
              </a:rPr>
              <a:t>để</a:t>
            </a:r>
            <a:r>
              <a:rPr kumimoji="0" lang="en-BZ" sz="3400" b="1" i="0" u="none" strike="noStrike" kern="1200" cap="none" spc="0" normalizeH="0" baseline="0" noProof="0" dirty="0">
                <a:ln>
                  <a:noFill/>
                </a:ln>
                <a:solidFill>
                  <a:srgbClr val="FFFFFF"/>
                </a:solidFill>
                <a:effectLst/>
                <a:uFillTx/>
                <a:latin typeface="Calibri" panose="020F0502020204030204"/>
                <a:ea typeface="+mn-ea"/>
                <a:cs typeface="+mn-cs"/>
              </a:rPr>
              <a:t> </a:t>
            </a:r>
            <a:r>
              <a:rPr kumimoji="0" lang="en-BZ" sz="3400" b="1" i="0" u="none" strike="noStrike" kern="1200" cap="none" spc="0" normalizeH="0" baseline="0" noProof="0" dirty="0" err="1" smtClean="0">
                <a:ln>
                  <a:noFill/>
                </a:ln>
                <a:solidFill>
                  <a:srgbClr val="FFFFFF"/>
                </a:solidFill>
                <a:effectLst/>
                <a:uFillTx/>
                <a:latin typeface="Calibri" panose="020F0502020204030204"/>
                <a:ea typeface="+mn-ea"/>
                <a:cs typeface="+mn-cs"/>
              </a:rPr>
              <a:t>nhận</a:t>
            </a:r>
            <a:r>
              <a:rPr kumimoji="0" lang="en-BZ" sz="3400" b="1" i="0" u="none" strike="noStrike" kern="1200" cap="none" spc="0" normalizeH="0" noProof="0" dirty="0" smtClean="0">
                <a:ln>
                  <a:noFill/>
                </a:ln>
                <a:solidFill>
                  <a:srgbClr val="FFFFFF"/>
                </a:solidFill>
                <a:effectLst/>
                <a:uFillTx/>
                <a:latin typeface="Calibri" panose="020F0502020204030204"/>
                <a:ea typeface="+mn-ea"/>
                <a:cs typeface="+mn-cs"/>
              </a:rPr>
              <a:t> </a:t>
            </a:r>
            <a:r>
              <a:rPr kumimoji="0" lang="en-BZ" sz="3400" b="1" i="0" u="none" strike="noStrike" kern="1200" cap="none" spc="0" normalizeH="0" noProof="0" dirty="0" err="1" smtClean="0">
                <a:ln>
                  <a:noFill/>
                </a:ln>
                <a:solidFill>
                  <a:srgbClr val="FFFFFF"/>
                </a:solidFill>
                <a:effectLst/>
                <a:uFillTx/>
                <a:latin typeface="Calibri" panose="020F0502020204030204"/>
                <a:ea typeface="+mn-ea"/>
                <a:cs typeface="+mn-cs"/>
              </a:rPr>
              <a:t>điểm</a:t>
            </a:r>
            <a:r>
              <a:rPr kumimoji="0" lang="en-BZ" sz="3400" b="1" i="0" u="none" strike="noStrike" kern="1200" cap="none" spc="0" normalizeH="0" noProof="0" dirty="0" smtClean="0">
                <a:ln>
                  <a:noFill/>
                </a:ln>
                <a:solidFill>
                  <a:srgbClr val="FFFFFF"/>
                </a:solidFill>
                <a:effectLst/>
                <a:uFillTx/>
                <a:latin typeface="Calibri" panose="020F0502020204030204"/>
                <a:ea typeface="+mn-ea"/>
                <a:cs typeface="+mn-cs"/>
              </a:rPr>
              <a:t> </a:t>
            </a:r>
            <a:r>
              <a:rPr kumimoji="0" lang="en-BZ" sz="3400" b="1" i="0" u="none" strike="noStrike" kern="1200" cap="none" spc="0" normalizeH="0" noProof="0" dirty="0" err="1" smtClean="0">
                <a:ln>
                  <a:noFill/>
                </a:ln>
                <a:solidFill>
                  <a:srgbClr val="FFFFFF"/>
                </a:solidFill>
                <a:effectLst/>
                <a:uFillTx/>
                <a:latin typeface="Calibri" panose="020F0502020204030204"/>
                <a:ea typeface="+mn-ea"/>
                <a:cs typeface="+mn-cs"/>
              </a:rPr>
              <a:t>cộng</a:t>
            </a:r>
            <a:endParaRPr kumimoji="0" lang="en-BZ" sz="3400" b="1" i="0" u="none" strike="noStrike" kern="1200" cap="none" spc="0" normalizeH="0" baseline="0" noProof="0" dirty="0">
              <a:ln>
                <a:noFill/>
              </a:ln>
              <a:solidFill>
                <a:srgbClr val="FFFFFF"/>
              </a:solidFill>
              <a:effectLst/>
              <a:uFillTx/>
              <a:latin typeface="Calibri" panose="020F0502020204030204"/>
              <a:ea typeface="+mn-ea"/>
              <a:cs typeface="+mn-cs"/>
            </a:endParaRPr>
          </a:p>
        </p:txBody>
      </p:sp>
      <p:sp>
        <p:nvSpPr>
          <p:cNvPr id="4" name="Hình chữ nhật 3"/>
          <p:cNvSpPr>
            <a:spLocks/>
          </p:cNvSpPr>
          <p:nvPr/>
        </p:nvSpPr>
        <p:spPr>
          <a:xfrm>
            <a:off x="1402080" y="4206240"/>
            <a:ext cx="3535680" cy="1249680"/>
          </a:xfrm>
          <a:prstGeom prst="rect">
            <a:avLst/>
          </a:prstGeom>
          <a:solidFill>
            <a:srgbClr val="4C4C4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FontTx/>
              <a:buNone/>
              <a:defRPr>
                <a:uFillTx/>
              </a:defRPr>
            </a:pPr>
            <a:r>
              <a:rPr kumimoji="0" lang="en-BZ" sz="4400" b="0" i="0" u="none" strike="noStrike" kern="1200" cap="none" spc="0" normalizeH="0" baseline="0" noProof="0">
                <a:ln>
                  <a:noFill/>
                </a:ln>
                <a:solidFill>
                  <a:srgbClr val="FFFFFF"/>
                </a:solidFill>
                <a:effectLst/>
                <a:uFillTx/>
                <a:latin typeface="#9Slide07 SVNBatman Forever Alt" panose="00000400000000000000" pitchFamily="2" charset="0"/>
                <a:ea typeface="+mn-ea"/>
                <a:cs typeface="+mn-cs"/>
              </a:rPr>
              <a:t>CỦNG CỐ</a:t>
            </a:r>
            <a:endParaRPr kumimoji="0" lang="en-BZ" sz="4400" b="0" i="0" u="none" strike="noStrike" kern="1200" cap="none" spc="0" normalizeH="0" baseline="0" noProof="0" dirty="0">
              <a:ln>
                <a:noFill/>
              </a:ln>
              <a:solidFill>
                <a:srgbClr val="FFFFFF"/>
              </a:solidFill>
              <a:effectLst/>
              <a:uFillTx/>
              <a:latin typeface="#9Slide07 SVNBatman Forever Alt" panose="00000400000000000000" pitchFamily="2" charset="0"/>
              <a:ea typeface="+mn-ea"/>
              <a:cs typeface="+mn-cs"/>
            </a:endParaRPr>
          </a:p>
        </p:txBody>
      </p:sp>
      <p:pic>
        <p:nvPicPr>
          <p:cNvPr id="11" name="nhạc dồn dập">
            <a:hlinkClick r:id="" action="ppaction://media"/>
          </p:cNvPr>
          <p:cNvPicPr>
            <a:picLocks noChangeAspect="1"/>
          </p:cNvPicPr>
          <p:nvPr>
            <a:audioFile r:link="rId1"/>
          </p:nvPr>
        </p:nvPicPr>
        <p:blipFill>
          <a:blip r:embed="rId3"/>
          <a:stretch>
            <a:fillRect/>
          </a:stretch>
        </p:blipFill>
        <p:spPr>
          <a:xfrm>
            <a:off x="-1371600" y="0"/>
            <a:ext cx="609600" cy="609600"/>
          </a:xfrm>
          <a:prstGeom prst="rect">
            <a:avLst/>
          </a:prstGeom>
        </p:spPr>
      </p:pic>
      <p:pic>
        <p:nvPicPr>
          <p:cNvPr id="10" name="Picture 2" descr="Hình ảnh có liên quan"/>
          <p:cNvPicPr>
            <a:picLocks noChangeAspect="1" noChangeArrowheads="1" noCrop="1"/>
          </p:cNvPicPr>
          <p:nvPr/>
        </p:nvPicPr>
        <p:blipFill>
          <a:blip r:embed="rId4"/>
          <a:srcRect/>
          <a:stretch>
            <a:fillRect/>
          </a:stretch>
        </p:blipFill>
        <p:spPr bwMode="auto">
          <a:xfrm>
            <a:off x="1542066" y="1233056"/>
            <a:ext cx="3283964" cy="2781728"/>
          </a:xfrm>
          <a:prstGeom prst="rect">
            <a:avLst/>
          </a:prstGeom>
          <a:noFill/>
        </p:spPr>
      </p:pic>
    </p:spTree>
    <p:extLst>
      <p:ext uri="{BB962C8B-B14F-4D97-AF65-F5344CB8AC3E}">
        <p14:creationId xmlns:p14="http://schemas.microsoft.com/office/powerpoint/2010/main" val="287243416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withEffect">
                                  <p:stCondLst>
                                    <p:cond delay="0"/>
                                  </p:stCondLst>
                                  <p:childTnLst>
                                    <p:cmd type="call" cmd="playFrom(0.0)">
                                      <p:cBhvr>
                                        <p:cTn id="6" dur="25192" fill="hold"/>
                                        <p:tgtEl>
                                          <p:spTgt spid="11"/>
                                        </p:tgtEl>
                                      </p:cBhvr>
                                    </p:cmd>
                                  </p:childTnLst>
                                </p:cTn>
                              </p:par>
                            </p:childTnLst>
                          </p:cTn>
                        </p:par>
                      </p:childTnLst>
                    </p:cTn>
                  </p:par>
                  <p:par>
                    <p:cTn id="7" fill="hold">
                      <p:stCondLst>
                        <p:cond delay="indefinite"/>
                      </p:stCondLst>
                      <p:childTnLst>
                        <p:par>
                          <p:cTn id="8" fill="hold">
                            <p:stCondLst>
                              <p:cond delay="0"/>
                            </p:stCondLst>
                            <p:childTnLst>
                              <p:par>
                                <p:cTn id="9" presetID="16" presetClass="entr" presetSubtype="21" fill="hold" grpId="0" nodeType="clickEffect">
                                  <p:stCondLst>
                                    <p:cond delay="0"/>
                                  </p:stCondLst>
                                  <p:childTnLst>
                                    <p:set>
                                      <p:cBhvr>
                                        <p:cTn id="10" dur="1" fill="hold">
                                          <p:stCondLst>
                                            <p:cond delay="0"/>
                                          </p:stCondLst>
                                        </p:cTn>
                                        <p:tgtEl>
                                          <p:spTgt spid="7"/>
                                        </p:tgtEl>
                                        <p:attrNameLst>
                                          <p:attrName>style.visibility</p:attrName>
                                        </p:attrNameLst>
                                      </p:cBhvr>
                                      <p:to>
                                        <p:strVal val="visible"/>
                                      </p:to>
                                    </p:set>
                                    <p:animEffect transition="in" filter="barn(inVertical)">
                                      <p:cBhvr>
                                        <p:cTn id="11" dur="500"/>
                                        <p:tgtEl>
                                          <p:spTgt spid="7"/>
                                        </p:tgtEl>
                                      </p:cBhvr>
                                    </p:animEffect>
                                  </p:childTnLst>
                                </p:cTn>
                              </p:par>
                            </p:childTnLst>
                          </p:cTn>
                        </p:par>
                      </p:childTnLst>
                    </p:cTn>
                  </p:par>
                  <p:par>
                    <p:cTn id="12" fill="hold">
                      <p:stCondLst>
                        <p:cond delay="indefinite"/>
                      </p:stCondLst>
                      <p:childTnLst>
                        <p:par>
                          <p:cTn id="13" fill="hold">
                            <p:stCondLst>
                              <p:cond delay="0"/>
                            </p:stCondLst>
                            <p:childTnLst>
                              <p:par>
                                <p:cTn id="14" presetID="16" presetClass="entr" presetSubtype="21" fill="hold" grpId="0" nodeType="clickEffect">
                                  <p:stCondLst>
                                    <p:cond delay="0"/>
                                  </p:stCondLst>
                                  <p:childTnLst>
                                    <p:set>
                                      <p:cBhvr>
                                        <p:cTn id="15" dur="1" fill="hold">
                                          <p:stCondLst>
                                            <p:cond delay="0"/>
                                          </p:stCondLst>
                                        </p:cTn>
                                        <p:tgtEl>
                                          <p:spTgt spid="8"/>
                                        </p:tgtEl>
                                        <p:attrNameLst>
                                          <p:attrName>style.visibility</p:attrName>
                                        </p:attrNameLst>
                                      </p:cBhvr>
                                      <p:to>
                                        <p:strVal val="visible"/>
                                      </p:to>
                                    </p:set>
                                    <p:animEffect transition="in" filter="barn(inVertical)">
                                      <p:cBhvr>
                                        <p:cTn id="16" dur="500"/>
                                        <p:tgtEl>
                                          <p:spTgt spid="8"/>
                                        </p:tgtEl>
                                      </p:cBhvr>
                                    </p:animEffect>
                                  </p:childTnLst>
                                </p:cTn>
                              </p:par>
                            </p:childTnLst>
                          </p:cTn>
                        </p:par>
                      </p:childTnLst>
                    </p:cTn>
                  </p:par>
                  <p:par>
                    <p:cTn id="17" fill="hold">
                      <p:stCondLst>
                        <p:cond delay="indefinite"/>
                      </p:stCondLst>
                      <p:childTnLst>
                        <p:par>
                          <p:cTn id="18" fill="hold">
                            <p:stCondLst>
                              <p:cond delay="0"/>
                            </p:stCondLst>
                            <p:childTnLst>
                              <p:par>
                                <p:cTn id="19" presetID="16" presetClass="entr" presetSubtype="21" fill="hold" grpId="0" nodeType="clickEffect">
                                  <p:stCondLst>
                                    <p:cond delay="0"/>
                                  </p:stCondLst>
                                  <p:childTnLst>
                                    <p:set>
                                      <p:cBhvr>
                                        <p:cTn id="20" dur="1" fill="hold">
                                          <p:stCondLst>
                                            <p:cond delay="0"/>
                                          </p:stCondLst>
                                        </p:cTn>
                                        <p:tgtEl>
                                          <p:spTgt spid="9"/>
                                        </p:tgtEl>
                                        <p:attrNameLst>
                                          <p:attrName>style.visibility</p:attrName>
                                        </p:attrNameLst>
                                      </p:cBhvr>
                                      <p:to>
                                        <p:strVal val="visible"/>
                                      </p:to>
                                    </p:set>
                                    <p:animEffect transition="in" filter="barn(inVertical)">
                                      <p:cBhvr>
                                        <p:cTn id="21"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audio>
              <p:cMediaNode vol="80000">
                <p:cTn id="22" fill="hold" display="0">
                  <p:stCondLst>
                    <p:cond delay="indefinite"/>
                  </p:stCondLst>
                  <p:endCondLst>
                    <p:cond evt="onStopAudio" delay="0">
                      <p:tgtEl>
                        <p:sldTgt/>
                      </p:tgtEl>
                    </p:cond>
                  </p:endCondLst>
                </p:cTn>
                <p:tgtEl>
                  <p:spTgt spid="11"/>
                </p:tgtEl>
              </p:cMediaNode>
            </p:audio>
          </p:childTnLst>
        </p:cTn>
      </p:par>
    </p:tnLst>
    <p:bldLst>
      <p:bldP spid="7" grpId="0" animBg="1"/>
      <p:bldP spid="8" grpId="0" animBg="1"/>
      <p:bldP spid="9" grpId="0" animBg="1"/>
    </p:bldLst>
  </p:timing>
</p:sld>
</file>

<file path=ppt/slides/slide51.xml><?xml version="1.0" encoding="utf-8"?>
<p:sld xmlns:a="http://schemas.openxmlformats.org/drawingml/2006/main" xmlns:r="http://schemas.openxmlformats.org/officeDocument/2006/relationships" xmlns:p="http://schemas.openxmlformats.org/presentationml/2006/main">
  <p:cSld>
    <p:bg>
      <p:bgPr>
        <a:blipFill dpi="0" rotWithShape="1">
          <a:blip r:embed="rId5">
            <a:lum/>
          </a:blip>
          <a:srcRect/>
          <a:stretch>
            <a:fillRect t="-17000" b="-17000"/>
          </a:stretch>
        </a:blipFill>
        <a:effectLst/>
      </p:bgPr>
    </p:bg>
    <p:spTree>
      <p:nvGrpSpPr>
        <p:cNvPr id="1" name=""/>
        <p:cNvGrpSpPr/>
        <p:nvPr/>
      </p:nvGrpSpPr>
      <p:grpSpPr>
        <a:xfrm>
          <a:off x="0" y="0"/>
          <a:ext cx="0" cy="0"/>
          <a:chOff x="0" y="0"/>
          <a:chExt cx="0" cy="0"/>
        </a:xfrm>
      </p:grpSpPr>
      <p:sp>
        <p:nvSpPr>
          <p:cNvPr id="5" name="Hình chữ nhật: Góc Tròn 4"/>
          <p:cNvSpPr>
            <a:spLocks/>
          </p:cNvSpPr>
          <p:nvPr/>
        </p:nvSpPr>
        <p:spPr>
          <a:xfrm>
            <a:off x="2834640" y="60448"/>
            <a:ext cx="9144000" cy="2124222"/>
          </a:xfrm>
          <a:custGeom>
            <a:avLst/>
            <a:gdLst>
              <a:gd name="connsiteX0" fmla="*/ 0 w 9144000"/>
              <a:gd name="connsiteY0" fmla="*/ 354044 h 2124222"/>
              <a:gd name="connsiteX1" fmla="*/ 354044 w 9144000"/>
              <a:gd name="connsiteY1" fmla="*/ 0 h 2124222"/>
              <a:gd name="connsiteX2" fmla="*/ 832079 w 9144000"/>
              <a:gd name="connsiteY2" fmla="*/ 0 h 2124222"/>
              <a:gd name="connsiteX3" fmla="*/ 1394473 w 9144000"/>
              <a:gd name="connsiteY3" fmla="*/ 0 h 2124222"/>
              <a:gd name="connsiteX4" fmla="*/ 1703790 w 9144000"/>
              <a:gd name="connsiteY4" fmla="*/ 0 h 2124222"/>
              <a:gd name="connsiteX5" fmla="*/ 2097466 w 9144000"/>
              <a:gd name="connsiteY5" fmla="*/ 0 h 2124222"/>
              <a:gd name="connsiteX6" fmla="*/ 2406783 w 9144000"/>
              <a:gd name="connsiteY6" fmla="*/ 0 h 2124222"/>
              <a:gd name="connsiteX7" fmla="*/ 2969177 w 9144000"/>
              <a:gd name="connsiteY7" fmla="*/ 0 h 2124222"/>
              <a:gd name="connsiteX8" fmla="*/ 3447212 w 9144000"/>
              <a:gd name="connsiteY8" fmla="*/ 0 h 2124222"/>
              <a:gd name="connsiteX9" fmla="*/ 4178324 w 9144000"/>
              <a:gd name="connsiteY9" fmla="*/ 0 h 2124222"/>
              <a:gd name="connsiteX10" fmla="*/ 4825077 w 9144000"/>
              <a:gd name="connsiteY10" fmla="*/ 0 h 2124222"/>
              <a:gd name="connsiteX11" fmla="*/ 5303112 w 9144000"/>
              <a:gd name="connsiteY11" fmla="*/ 0 h 2124222"/>
              <a:gd name="connsiteX12" fmla="*/ 5696788 w 9144000"/>
              <a:gd name="connsiteY12" fmla="*/ 0 h 2124222"/>
              <a:gd name="connsiteX13" fmla="*/ 6174823 w 9144000"/>
              <a:gd name="connsiteY13" fmla="*/ 0 h 2124222"/>
              <a:gd name="connsiteX14" fmla="*/ 6568499 w 9144000"/>
              <a:gd name="connsiteY14" fmla="*/ 0 h 2124222"/>
              <a:gd name="connsiteX15" fmla="*/ 7215252 w 9144000"/>
              <a:gd name="connsiteY15" fmla="*/ 0 h 2124222"/>
              <a:gd name="connsiteX16" fmla="*/ 7777647 w 9144000"/>
              <a:gd name="connsiteY16" fmla="*/ 0 h 2124222"/>
              <a:gd name="connsiteX17" fmla="*/ 8789956 w 9144000"/>
              <a:gd name="connsiteY17" fmla="*/ 0 h 2124222"/>
              <a:gd name="connsiteX18" fmla="*/ 9144000 w 9144000"/>
              <a:gd name="connsiteY18" fmla="*/ 354044 h 2124222"/>
              <a:gd name="connsiteX19" fmla="*/ 9144000 w 9144000"/>
              <a:gd name="connsiteY19" fmla="*/ 854411 h 2124222"/>
              <a:gd name="connsiteX20" fmla="*/ 9144000 w 9144000"/>
              <a:gd name="connsiteY20" fmla="*/ 1340617 h 2124222"/>
              <a:gd name="connsiteX21" fmla="*/ 9144000 w 9144000"/>
              <a:gd name="connsiteY21" fmla="*/ 1770178 h 2124222"/>
              <a:gd name="connsiteX22" fmla="*/ 8789956 w 9144000"/>
              <a:gd name="connsiteY22" fmla="*/ 2124222 h 2124222"/>
              <a:gd name="connsiteX23" fmla="*/ 8480639 w 9144000"/>
              <a:gd name="connsiteY23" fmla="*/ 2124222 h 2124222"/>
              <a:gd name="connsiteX24" fmla="*/ 8086963 w 9144000"/>
              <a:gd name="connsiteY24" fmla="*/ 2124222 h 2124222"/>
              <a:gd name="connsiteX25" fmla="*/ 7777647 w 9144000"/>
              <a:gd name="connsiteY25" fmla="*/ 2124222 h 2124222"/>
              <a:gd name="connsiteX26" fmla="*/ 7130893 w 9144000"/>
              <a:gd name="connsiteY26" fmla="*/ 2124222 h 2124222"/>
              <a:gd name="connsiteX27" fmla="*/ 6399781 w 9144000"/>
              <a:gd name="connsiteY27" fmla="*/ 2124222 h 2124222"/>
              <a:gd name="connsiteX28" fmla="*/ 5837387 w 9144000"/>
              <a:gd name="connsiteY28" fmla="*/ 2124222 h 2124222"/>
              <a:gd name="connsiteX29" fmla="*/ 5528070 w 9144000"/>
              <a:gd name="connsiteY29" fmla="*/ 2124222 h 2124222"/>
              <a:gd name="connsiteX30" fmla="*/ 4796958 w 9144000"/>
              <a:gd name="connsiteY30" fmla="*/ 2124222 h 2124222"/>
              <a:gd name="connsiteX31" fmla="*/ 4318923 w 9144000"/>
              <a:gd name="connsiteY31" fmla="*/ 2124222 h 2124222"/>
              <a:gd name="connsiteX32" fmla="*/ 3925247 w 9144000"/>
              <a:gd name="connsiteY32" fmla="*/ 2124222 h 2124222"/>
              <a:gd name="connsiteX33" fmla="*/ 3615930 w 9144000"/>
              <a:gd name="connsiteY33" fmla="*/ 2124222 h 2124222"/>
              <a:gd name="connsiteX34" fmla="*/ 2969177 w 9144000"/>
              <a:gd name="connsiteY34" fmla="*/ 2124222 h 2124222"/>
              <a:gd name="connsiteX35" fmla="*/ 2659860 w 9144000"/>
              <a:gd name="connsiteY35" fmla="*/ 2124222 h 2124222"/>
              <a:gd name="connsiteX36" fmla="*/ 2266184 w 9144000"/>
              <a:gd name="connsiteY36" fmla="*/ 2124222 h 2124222"/>
              <a:gd name="connsiteX37" fmla="*/ 1956867 w 9144000"/>
              <a:gd name="connsiteY37" fmla="*/ 2124222 h 2124222"/>
              <a:gd name="connsiteX38" fmla="*/ 1647551 w 9144000"/>
              <a:gd name="connsiteY38" fmla="*/ 2124222 h 2124222"/>
              <a:gd name="connsiteX39" fmla="*/ 1338234 w 9144000"/>
              <a:gd name="connsiteY39" fmla="*/ 2124222 h 2124222"/>
              <a:gd name="connsiteX40" fmla="*/ 354044 w 9144000"/>
              <a:gd name="connsiteY40" fmla="*/ 2124222 h 2124222"/>
              <a:gd name="connsiteX41" fmla="*/ 0 w 9144000"/>
              <a:gd name="connsiteY41" fmla="*/ 1770178 h 2124222"/>
              <a:gd name="connsiteX42" fmla="*/ 0 w 9144000"/>
              <a:gd name="connsiteY42" fmla="*/ 1326456 h 2124222"/>
              <a:gd name="connsiteX43" fmla="*/ 0 w 9144000"/>
              <a:gd name="connsiteY43" fmla="*/ 826089 h 2124222"/>
              <a:gd name="connsiteX44" fmla="*/ 0 w 9144000"/>
              <a:gd name="connsiteY44" fmla="*/ 354044 h 2124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9144000" h="2124222" fill="none" extrusionOk="0">
                <a:moveTo>
                  <a:pt x="0" y="354044"/>
                </a:moveTo>
                <a:cubicBezTo>
                  <a:pt x="-7838" y="167107"/>
                  <a:pt x="153453" y="-40706"/>
                  <a:pt x="354044" y="0"/>
                </a:cubicBezTo>
                <a:cubicBezTo>
                  <a:pt x="572408" y="-24930"/>
                  <a:pt x="617050" y="14106"/>
                  <a:pt x="832079" y="0"/>
                </a:cubicBezTo>
                <a:cubicBezTo>
                  <a:pt x="1047108" y="-14106"/>
                  <a:pt x="1136835" y="5306"/>
                  <a:pt x="1394473" y="0"/>
                </a:cubicBezTo>
                <a:cubicBezTo>
                  <a:pt x="1652111" y="-5306"/>
                  <a:pt x="1613761" y="20687"/>
                  <a:pt x="1703790" y="0"/>
                </a:cubicBezTo>
                <a:cubicBezTo>
                  <a:pt x="1793819" y="-20687"/>
                  <a:pt x="1979533" y="13424"/>
                  <a:pt x="2097466" y="0"/>
                </a:cubicBezTo>
                <a:cubicBezTo>
                  <a:pt x="2215399" y="-13424"/>
                  <a:pt x="2317695" y="23730"/>
                  <a:pt x="2406783" y="0"/>
                </a:cubicBezTo>
                <a:cubicBezTo>
                  <a:pt x="2495871" y="-23730"/>
                  <a:pt x="2737123" y="32249"/>
                  <a:pt x="2969177" y="0"/>
                </a:cubicBezTo>
                <a:cubicBezTo>
                  <a:pt x="3201231" y="-32249"/>
                  <a:pt x="3327797" y="35738"/>
                  <a:pt x="3447212" y="0"/>
                </a:cubicBezTo>
                <a:cubicBezTo>
                  <a:pt x="3566627" y="-35738"/>
                  <a:pt x="4029374" y="38793"/>
                  <a:pt x="4178324" y="0"/>
                </a:cubicBezTo>
                <a:cubicBezTo>
                  <a:pt x="4327274" y="-38793"/>
                  <a:pt x="4600291" y="5068"/>
                  <a:pt x="4825077" y="0"/>
                </a:cubicBezTo>
                <a:cubicBezTo>
                  <a:pt x="5049863" y="-5068"/>
                  <a:pt x="5186638" y="26790"/>
                  <a:pt x="5303112" y="0"/>
                </a:cubicBezTo>
                <a:cubicBezTo>
                  <a:pt x="5419587" y="-26790"/>
                  <a:pt x="5596186" y="43066"/>
                  <a:pt x="5696788" y="0"/>
                </a:cubicBezTo>
                <a:cubicBezTo>
                  <a:pt x="5797390" y="-43066"/>
                  <a:pt x="6052588" y="43380"/>
                  <a:pt x="6174823" y="0"/>
                </a:cubicBezTo>
                <a:cubicBezTo>
                  <a:pt x="6297059" y="-43380"/>
                  <a:pt x="6383020" y="7308"/>
                  <a:pt x="6568499" y="0"/>
                </a:cubicBezTo>
                <a:cubicBezTo>
                  <a:pt x="6753978" y="-7308"/>
                  <a:pt x="7034892" y="11382"/>
                  <a:pt x="7215252" y="0"/>
                </a:cubicBezTo>
                <a:cubicBezTo>
                  <a:pt x="7395612" y="-11382"/>
                  <a:pt x="7513955" y="65681"/>
                  <a:pt x="7777647" y="0"/>
                </a:cubicBezTo>
                <a:cubicBezTo>
                  <a:pt x="8041339" y="-65681"/>
                  <a:pt x="8434565" y="77952"/>
                  <a:pt x="8789956" y="0"/>
                </a:cubicBezTo>
                <a:cubicBezTo>
                  <a:pt x="8980120" y="-15356"/>
                  <a:pt x="9175578" y="192766"/>
                  <a:pt x="9144000" y="354044"/>
                </a:cubicBezTo>
                <a:cubicBezTo>
                  <a:pt x="9183991" y="554516"/>
                  <a:pt x="9124069" y="731586"/>
                  <a:pt x="9144000" y="854411"/>
                </a:cubicBezTo>
                <a:cubicBezTo>
                  <a:pt x="9163931" y="977236"/>
                  <a:pt x="9133810" y="1129285"/>
                  <a:pt x="9144000" y="1340617"/>
                </a:cubicBezTo>
                <a:cubicBezTo>
                  <a:pt x="9154190" y="1551949"/>
                  <a:pt x="9136339" y="1663706"/>
                  <a:pt x="9144000" y="1770178"/>
                </a:cubicBezTo>
                <a:cubicBezTo>
                  <a:pt x="9113461" y="1981396"/>
                  <a:pt x="8980738" y="2080076"/>
                  <a:pt x="8789956" y="2124222"/>
                </a:cubicBezTo>
                <a:cubicBezTo>
                  <a:pt x="8665992" y="2156299"/>
                  <a:pt x="8601755" y="2123689"/>
                  <a:pt x="8480639" y="2124222"/>
                </a:cubicBezTo>
                <a:cubicBezTo>
                  <a:pt x="8359523" y="2124755"/>
                  <a:pt x="8243434" y="2098484"/>
                  <a:pt x="8086963" y="2124222"/>
                </a:cubicBezTo>
                <a:cubicBezTo>
                  <a:pt x="7930492" y="2149960"/>
                  <a:pt x="7850388" y="2120548"/>
                  <a:pt x="7777647" y="2124222"/>
                </a:cubicBezTo>
                <a:cubicBezTo>
                  <a:pt x="7704906" y="2127896"/>
                  <a:pt x="7354821" y="2070032"/>
                  <a:pt x="7130893" y="2124222"/>
                </a:cubicBezTo>
                <a:cubicBezTo>
                  <a:pt x="6906965" y="2178412"/>
                  <a:pt x="6681282" y="2108059"/>
                  <a:pt x="6399781" y="2124222"/>
                </a:cubicBezTo>
                <a:cubicBezTo>
                  <a:pt x="6118280" y="2140385"/>
                  <a:pt x="6007678" y="2121257"/>
                  <a:pt x="5837387" y="2124222"/>
                </a:cubicBezTo>
                <a:cubicBezTo>
                  <a:pt x="5667096" y="2127187"/>
                  <a:pt x="5637641" y="2118108"/>
                  <a:pt x="5528070" y="2124222"/>
                </a:cubicBezTo>
                <a:cubicBezTo>
                  <a:pt x="5418499" y="2130336"/>
                  <a:pt x="4945824" y="2098151"/>
                  <a:pt x="4796958" y="2124222"/>
                </a:cubicBezTo>
                <a:cubicBezTo>
                  <a:pt x="4648092" y="2150293"/>
                  <a:pt x="4485259" y="2089915"/>
                  <a:pt x="4318923" y="2124222"/>
                </a:cubicBezTo>
                <a:cubicBezTo>
                  <a:pt x="4152588" y="2158529"/>
                  <a:pt x="4090035" y="2085208"/>
                  <a:pt x="3925247" y="2124222"/>
                </a:cubicBezTo>
                <a:cubicBezTo>
                  <a:pt x="3760459" y="2163236"/>
                  <a:pt x="3749016" y="2114658"/>
                  <a:pt x="3615930" y="2124222"/>
                </a:cubicBezTo>
                <a:cubicBezTo>
                  <a:pt x="3482844" y="2133786"/>
                  <a:pt x="3229078" y="2085338"/>
                  <a:pt x="2969177" y="2124222"/>
                </a:cubicBezTo>
                <a:cubicBezTo>
                  <a:pt x="2709276" y="2163106"/>
                  <a:pt x="2725346" y="2099107"/>
                  <a:pt x="2659860" y="2124222"/>
                </a:cubicBezTo>
                <a:cubicBezTo>
                  <a:pt x="2594374" y="2149337"/>
                  <a:pt x="2405623" y="2107357"/>
                  <a:pt x="2266184" y="2124222"/>
                </a:cubicBezTo>
                <a:cubicBezTo>
                  <a:pt x="2126745" y="2141087"/>
                  <a:pt x="2076353" y="2118990"/>
                  <a:pt x="1956867" y="2124222"/>
                </a:cubicBezTo>
                <a:cubicBezTo>
                  <a:pt x="1837381" y="2129454"/>
                  <a:pt x="1791387" y="2105151"/>
                  <a:pt x="1647551" y="2124222"/>
                </a:cubicBezTo>
                <a:cubicBezTo>
                  <a:pt x="1503715" y="2143293"/>
                  <a:pt x="1411607" y="2091660"/>
                  <a:pt x="1338234" y="2124222"/>
                </a:cubicBezTo>
                <a:cubicBezTo>
                  <a:pt x="1264861" y="2156784"/>
                  <a:pt x="738137" y="2028307"/>
                  <a:pt x="354044" y="2124222"/>
                </a:cubicBezTo>
                <a:cubicBezTo>
                  <a:pt x="125164" y="2096010"/>
                  <a:pt x="2354" y="1985275"/>
                  <a:pt x="0" y="1770178"/>
                </a:cubicBezTo>
                <a:cubicBezTo>
                  <a:pt x="-17138" y="1644792"/>
                  <a:pt x="43338" y="1540284"/>
                  <a:pt x="0" y="1326456"/>
                </a:cubicBezTo>
                <a:cubicBezTo>
                  <a:pt x="-43338" y="1112628"/>
                  <a:pt x="27781" y="1046183"/>
                  <a:pt x="0" y="826089"/>
                </a:cubicBezTo>
                <a:cubicBezTo>
                  <a:pt x="-27781" y="605995"/>
                  <a:pt x="50081" y="539218"/>
                  <a:pt x="0" y="354044"/>
                </a:cubicBezTo>
                <a:close/>
              </a:path>
              <a:path w="9144000" h="2124222" stroke="0" extrusionOk="0">
                <a:moveTo>
                  <a:pt x="0" y="354044"/>
                </a:moveTo>
                <a:cubicBezTo>
                  <a:pt x="-14486" y="190339"/>
                  <a:pt x="208359" y="12582"/>
                  <a:pt x="354044" y="0"/>
                </a:cubicBezTo>
                <a:cubicBezTo>
                  <a:pt x="716436" y="-9936"/>
                  <a:pt x="870961" y="21653"/>
                  <a:pt x="1085156" y="0"/>
                </a:cubicBezTo>
                <a:cubicBezTo>
                  <a:pt x="1299351" y="-21653"/>
                  <a:pt x="1419745" y="40906"/>
                  <a:pt x="1647551" y="0"/>
                </a:cubicBezTo>
                <a:cubicBezTo>
                  <a:pt x="1875357" y="-40906"/>
                  <a:pt x="2060224" y="26200"/>
                  <a:pt x="2378663" y="0"/>
                </a:cubicBezTo>
                <a:cubicBezTo>
                  <a:pt x="2697102" y="-26200"/>
                  <a:pt x="2866657" y="13672"/>
                  <a:pt x="3025416" y="0"/>
                </a:cubicBezTo>
                <a:cubicBezTo>
                  <a:pt x="3184175" y="-13672"/>
                  <a:pt x="3480088" y="19416"/>
                  <a:pt x="3756529" y="0"/>
                </a:cubicBezTo>
                <a:cubicBezTo>
                  <a:pt x="4032970" y="-19416"/>
                  <a:pt x="4081329" y="8671"/>
                  <a:pt x="4318923" y="0"/>
                </a:cubicBezTo>
                <a:cubicBezTo>
                  <a:pt x="4556517" y="-8671"/>
                  <a:pt x="4519445" y="36589"/>
                  <a:pt x="4712599" y="0"/>
                </a:cubicBezTo>
                <a:cubicBezTo>
                  <a:pt x="4905753" y="-36589"/>
                  <a:pt x="5113494" y="59089"/>
                  <a:pt x="5274993" y="0"/>
                </a:cubicBezTo>
                <a:cubicBezTo>
                  <a:pt x="5436492" y="-59089"/>
                  <a:pt x="5581686" y="5665"/>
                  <a:pt x="5668669" y="0"/>
                </a:cubicBezTo>
                <a:cubicBezTo>
                  <a:pt x="5755652" y="-5665"/>
                  <a:pt x="5987114" y="1526"/>
                  <a:pt x="6231063" y="0"/>
                </a:cubicBezTo>
                <a:cubicBezTo>
                  <a:pt x="6475012" y="-1526"/>
                  <a:pt x="6450090" y="2339"/>
                  <a:pt x="6540379" y="0"/>
                </a:cubicBezTo>
                <a:cubicBezTo>
                  <a:pt x="6630668" y="-2339"/>
                  <a:pt x="6837765" y="1266"/>
                  <a:pt x="6934055" y="0"/>
                </a:cubicBezTo>
                <a:cubicBezTo>
                  <a:pt x="7030345" y="-1266"/>
                  <a:pt x="7336259" y="54219"/>
                  <a:pt x="7580809" y="0"/>
                </a:cubicBezTo>
                <a:cubicBezTo>
                  <a:pt x="7825359" y="-54219"/>
                  <a:pt x="7823569" y="11529"/>
                  <a:pt x="7890125" y="0"/>
                </a:cubicBezTo>
                <a:cubicBezTo>
                  <a:pt x="7956681" y="-11529"/>
                  <a:pt x="8076549" y="8833"/>
                  <a:pt x="8199442" y="0"/>
                </a:cubicBezTo>
                <a:cubicBezTo>
                  <a:pt x="8322335" y="-8833"/>
                  <a:pt x="8615356" y="5621"/>
                  <a:pt x="8789956" y="0"/>
                </a:cubicBezTo>
                <a:cubicBezTo>
                  <a:pt x="8978734" y="13611"/>
                  <a:pt x="9143217" y="173496"/>
                  <a:pt x="9144000" y="354044"/>
                </a:cubicBezTo>
                <a:cubicBezTo>
                  <a:pt x="9152008" y="513109"/>
                  <a:pt x="9135766" y="666034"/>
                  <a:pt x="9144000" y="854411"/>
                </a:cubicBezTo>
                <a:cubicBezTo>
                  <a:pt x="9152234" y="1042788"/>
                  <a:pt x="9121137" y="1119678"/>
                  <a:pt x="9144000" y="1298133"/>
                </a:cubicBezTo>
                <a:cubicBezTo>
                  <a:pt x="9166863" y="1476588"/>
                  <a:pt x="9092588" y="1593044"/>
                  <a:pt x="9144000" y="1770178"/>
                </a:cubicBezTo>
                <a:cubicBezTo>
                  <a:pt x="9138805" y="1958228"/>
                  <a:pt x="8969807" y="2131604"/>
                  <a:pt x="8789956" y="2124222"/>
                </a:cubicBezTo>
                <a:cubicBezTo>
                  <a:pt x="8628612" y="2197323"/>
                  <a:pt x="8316180" y="2123385"/>
                  <a:pt x="8058844" y="2124222"/>
                </a:cubicBezTo>
                <a:cubicBezTo>
                  <a:pt x="7801508" y="2125059"/>
                  <a:pt x="7796755" y="2108233"/>
                  <a:pt x="7580809" y="2124222"/>
                </a:cubicBezTo>
                <a:cubicBezTo>
                  <a:pt x="7364864" y="2140211"/>
                  <a:pt x="7248904" y="2075461"/>
                  <a:pt x="7102774" y="2124222"/>
                </a:cubicBezTo>
                <a:cubicBezTo>
                  <a:pt x="6956645" y="2172983"/>
                  <a:pt x="6712327" y="2064136"/>
                  <a:pt x="6456020" y="2124222"/>
                </a:cubicBezTo>
                <a:cubicBezTo>
                  <a:pt x="6199713" y="2184308"/>
                  <a:pt x="6181704" y="2075991"/>
                  <a:pt x="5977985" y="2124222"/>
                </a:cubicBezTo>
                <a:cubicBezTo>
                  <a:pt x="5774267" y="2172453"/>
                  <a:pt x="5693508" y="2087944"/>
                  <a:pt x="5584309" y="2124222"/>
                </a:cubicBezTo>
                <a:cubicBezTo>
                  <a:pt x="5475110" y="2160500"/>
                  <a:pt x="5284613" y="2103511"/>
                  <a:pt x="5190634" y="2124222"/>
                </a:cubicBezTo>
                <a:cubicBezTo>
                  <a:pt x="5096655" y="2144933"/>
                  <a:pt x="4646871" y="2118728"/>
                  <a:pt x="4459521" y="2124222"/>
                </a:cubicBezTo>
                <a:cubicBezTo>
                  <a:pt x="4272171" y="2129716"/>
                  <a:pt x="4105509" y="2074249"/>
                  <a:pt x="3812768" y="2124222"/>
                </a:cubicBezTo>
                <a:cubicBezTo>
                  <a:pt x="3520027" y="2174195"/>
                  <a:pt x="3382801" y="2116671"/>
                  <a:pt x="3250374" y="2124222"/>
                </a:cubicBezTo>
                <a:cubicBezTo>
                  <a:pt x="3117947" y="2131773"/>
                  <a:pt x="2860234" y="2082170"/>
                  <a:pt x="2687980" y="2124222"/>
                </a:cubicBezTo>
                <a:cubicBezTo>
                  <a:pt x="2515726" y="2166274"/>
                  <a:pt x="2448364" y="2118844"/>
                  <a:pt x="2294304" y="2124222"/>
                </a:cubicBezTo>
                <a:cubicBezTo>
                  <a:pt x="2140244" y="2129600"/>
                  <a:pt x="1923146" y="2113811"/>
                  <a:pt x="1816269" y="2124222"/>
                </a:cubicBezTo>
                <a:cubicBezTo>
                  <a:pt x="1709393" y="2134633"/>
                  <a:pt x="1529032" y="2115551"/>
                  <a:pt x="1338234" y="2124222"/>
                </a:cubicBezTo>
                <a:cubicBezTo>
                  <a:pt x="1147436" y="2132893"/>
                  <a:pt x="666559" y="2037545"/>
                  <a:pt x="354044" y="2124222"/>
                </a:cubicBezTo>
                <a:cubicBezTo>
                  <a:pt x="157222" y="2113329"/>
                  <a:pt x="4899" y="1964362"/>
                  <a:pt x="0" y="1770178"/>
                </a:cubicBezTo>
                <a:cubicBezTo>
                  <a:pt x="-23673" y="1594335"/>
                  <a:pt x="16527" y="1541410"/>
                  <a:pt x="0" y="1340617"/>
                </a:cubicBezTo>
                <a:cubicBezTo>
                  <a:pt x="-16527" y="1139824"/>
                  <a:pt x="20334" y="961772"/>
                  <a:pt x="0" y="854411"/>
                </a:cubicBezTo>
                <a:cubicBezTo>
                  <a:pt x="-20334" y="747050"/>
                  <a:pt x="31383" y="554401"/>
                  <a:pt x="0" y="354044"/>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FontTx/>
              <a:buNone/>
              <a:defRPr>
                <a:uFillTx/>
              </a:defRPr>
            </a:pPr>
            <a:r>
              <a:rPr kumimoji="0" lang="en-BZ" sz="4400" b="1" i="0" u="none" strike="noStrike" kern="1200" cap="none" spc="0" normalizeH="0" baseline="0" noProof="0" dirty="0">
                <a:ln>
                  <a:noFill/>
                </a:ln>
                <a:solidFill>
                  <a:srgbClr val="000000"/>
                </a:solidFill>
                <a:effectLst/>
                <a:uFillTx/>
                <a:latin typeface="Tahoma" pitchFamily="34" charset="0"/>
                <a:ea typeface="Tahoma" pitchFamily="34" charset="0"/>
                <a:cs typeface="Tahoma" pitchFamily="34" charset="0"/>
              </a:rPr>
              <a:t>1. </a:t>
            </a:r>
            <a:r>
              <a:rPr kumimoji="0" lang="en-BZ" sz="4400" b="1" i="0" u="none" strike="noStrike" kern="1200" cap="none" spc="0" normalizeH="0" baseline="0" noProof="0" dirty="0" err="1" smtClean="0">
                <a:ln>
                  <a:noFill/>
                </a:ln>
                <a:solidFill>
                  <a:srgbClr val="000000"/>
                </a:solidFill>
                <a:effectLst/>
                <a:uFillTx/>
                <a:latin typeface="Tahoma" pitchFamily="34" charset="0"/>
                <a:ea typeface="Tahoma" pitchFamily="34" charset="0"/>
                <a:cs typeface="Tahoma" pitchFamily="34" charset="0"/>
              </a:rPr>
              <a:t>Chữ</a:t>
            </a:r>
            <a:r>
              <a:rPr lang="en-BZ" sz="4400" b="1" dirty="0">
                <a:solidFill>
                  <a:srgbClr val="000000"/>
                </a:solidFill>
                <a:latin typeface="Tahoma" pitchFamily="34" charset="0"/>
                <a:ea typeface="Tahoma" pitchFamily="34" charset="0"/>
                <a:cs typeface="Tahoma" pitchFamily="34" charset="0"/>
              </a:rPr>
              <a:t> </a:t>
            </a:r>
            <a:r>
              <a:rPr kumimoji="0" lang="en-BZ" sz="4400" b="1" i="1" u="none" strike="noStrike" kern="1200" cap="none" spc="0" normalizeH="0" baseline="0" noProof="0" dirty="0" err="1" smtClean="0">
                <a:ln>
                  <a:noFill/>
                </a:ln>
                <a:solidFill>
                  <a:srgbClr val="FF0000"/>
                </a:solidFill>
                <a:effectLst/>
                <a:uFillTx/>
                <a:latin typeface="Tahoma" pitchFamily="34" charset="0"/>
                <a:ea typeface="Tahoma" pitchFamily="34" charset="0"/>
                <a:cs typeface="Tahoma" pitchFamily="34" charset="0"/>
              </a:rPr>
              <a:t>cáo</a:t>
            </a:r>
            <a:r>
              <a:rPr kumimoji="0" lang="en-BZ" sz="4400" b="1" i="1" u="none" strike="noStrike" kern="1200" cap="none" spc="0" normalizeH="0" baseline="0" noProof="0" dirty="0">
                <a:ln>
                  <a:noFill/>
                </a:ln>
                <a:solidFill>
                  <a:srgbClr val="FF0000"/>
                </a:solidFill>
                <a:effectLst/>
                <a:uFillTx/>
                <a:latin typeface="Tahoma" pitchFamily="34" charset="0"/>
                <a:ea typeface="Tahoma" pitchFamily="34" charset="0"/>
                <a:cs typeface="Tahoma" pitchFamily="34" charset="0"/>
              </a:rPr>
              <a:t> </a:t>
            </a:r>
            <a:r>
              <a:rPr lang="en-BZ" sz="4400" b="1" i="1" dirty="0">
                <a:solidFill>
                  <a:srgbClr val="FF0000"/>
                </a:solidFill>
                <a:latin typeface="Tahoma" pitchFamily="34" charset="0"/>
                <a:ea typeface="Tahoma" pitchFamily="34" charset="0"/>
                <a:cs typeface="Tahoma" pitchFamily="34" charset="0"/>
              </a:rPr>
              <a:t> </a:t>
            </a:r>
            <a:r>
              <a:rPr kumimoji="0" lang="en-BZ" sz="4400" b="1" i="0" u="none" strike="noStrike" kern="1200" cap="none" spc="0" normalizeH="0" baseline="0" noProof="0" dirty="0" err="1" smtClean="0">
                <a:ln>
                  <a:noFill/>
                </a:ln>
                <a:solidFill>
                  <a:srgbClr val="000000"/>
                </a:solidFill>
                <a:effectLst/>
                <a:uFillTx/>
                <a:latin typeface="Tahoma" pitchFamily="34" charset="0"/>
                <a:ea typeface="Tahoma" pitchFamily="34" charset="0"/>
                <a:cs typeface="Tahoma" pitchFamily="34" charset="0"/>
              </a:rPr>
              <a:t>trong</a:t>
            </a:r>
            <a:r>
              <a:rPr kumimoji="0" lang="en-BZ" sz="4400" b="1" i="0" u="none" strike="noStrike" kern="1200" cap="none" spc="0" normalizeH="0" baseline="0" noProof="0" dirty="0" smtClean="0">
                <a:ln>
                  <a:noFill/>
                </a:ln>
                <a:solidFill>
                  <a:srgbClr val="000000"/>
                </a:solidFill>
                <a:effectLst/>
                <a:uFillTx/>
                <a:latin typeface="Tahoma" pitchFamily="34" charset="0"/>
                <a:ea typeface="Tahoma" pitchFamily="34" charset="0"/>
                <a:cs typeface="Tahoma" pitchFamily="34" charset="0"/>
              </a:rPr>
              <a:t> </a:t>
            </a:r>
            <a:r>
              <a:rPr kumimoji="0" lang="en-BZ" sz="4400" b="1" i="0" u="none" strike="noStrike" kern="1200" cap="none" spc="0" normalizeH="0" baseline="0" noProof="0" dirty="0" err="1">
                <a:ln>
                  <a:noFill/>
                </a:ln>
                <a:solidFill>
                  <a:srgbClr val="000000"/>
                </a:solidFill>
                <a:effectLst/>
                <a:uFillTx/>
                <a:latin typeface="Tahoma" pitchFamily="34" charset="0"/>
                <a:ea typeface="Tahoma" pitchFamily="34" charset="0"/>
                <a:cs typeface="Tahoma" pitchFamily="34" charset="0"/>
              </a:rPr>
              <a:t>nhan</a:t>
            </a:r>
            <a:r>
              <a:rPr kumimoji="0" lang="en-BZ" sz="4400" b="1" i="0" u="none" strike="noStrike" kern="1200" cap="none" spc="0" normalizeH="0" baseline="0" noProof="0" dirty="0">
                <a:ln>
                  <a:noFill/>
                </a:ln>
                <a:solidFill>
                  <a:srgbClr val="000000"/>
                </a:solidFill>
                <a:effectLst/>
                <a:uFillTx/>
                <a:latin typeface="Tahoma" pitchFamily="34" charset="0"/>
                <a:ea typeface="Tahoma" pitchFamily="34" charset="0"/>
                <a:cs typeface="Tahoma" pitchFamily="34" charset="0"/>
              </a:rPr>
              <a:t> </a:t>
            </a:r>
            <a:r>
              <a:rPr kumimoji="0" lang="en-BZ" sz="4400" b="1" i="0" u="none" strike="noStrike" kern="1200" cap="none" spc="0" normalizeH="0" baseline="0" noProof="0" dirty="0" err="1">
                <a:ln>
                  <a:noFill/>
                </a:ln>
                <a:solidFill>
                  <a:srgbClr val="000000"/>
                </a:solidFill>
                <a:effectLst/>
                <a:uFillTx/>
                <a:latin typeface="Tahoma" pitchFamily="34" charset="0"/>
                <a:ea typeface="Tahoma" pitchFamily="34" charset="0"/>
                <a:cs typeface="Tahoma" pitchFamily="34" charset="0"/>
              </a:rPr>
              <a:t>đề</a:t>
            </a:r>
            <a:r>
              <a:rPr kumimoji="0" lang="en-BZ" sz="4400" b="1" i="0" u="none" strike="noStrike" kern="1200" cap="none" spc="0" normalizeH="0" baseline="0" noProof="0" dirty="0">
                <a:ln>
                  <a:noFill/>
                </a:ln>
                <a:solidFill>
                  <a:srgbClr val="000000"/>
                </a:solidFill>
                <a:effectLst/>
                <a:uFillTx/>
                <a:latin typeface="Tahoma" pitchFamily="34" charset="0"/>
                <a:ea typeface="Tahoma" pitchFamily="34" charset="0"/>
                <a:cs typeface="Tahoma" pitchFamily="34" charset="0"/>
              </a:rPr>
              <a:t> </a:t>
            </a:r>
            <a:r>
              <a:rPr kumimoji="0" lang="en-BZ" sz="4400" b="1" i="0" u="none" strike="noStrike" kern="1200" cap="none" spc="0" normalizeH="0" baseline="0" noProof="0" dirty="0" err="1">
                <a:ln>
                  <a:noFill/>
                </a:ln>
                <a:solidFill>
                  <a:srgbClr val="000000"/>
                </a:solidFill>
                <a:effectLst/>
                <a:uFillTx/>
                <a:latin typeface="Tahoma" pitchFamily="34" charset="0"/>
                <a:ea typeface="Tahoma" pitchFamily="34" charset="0"/>
                <a:cs typeface="Tahoma" pitchFamily="34" charset="0"/>
              </a:rPr>
              <a:t>tác</a:t>
            </a:r>
            <a:r>
              <a:rPr kumimoji="0" lang="en-BZ" sz="4400" b="1" i="0" u="none" strike="noStrike" kern="1200" cap="none" spc="0" normalizeH="0" baseline="0" noProof="0" dirty="0">
                <a:ln>
                  <a:noFill/>
                </a:ln>
                <a:solidFill>
                  <a:srgbClr val="000000"/>
                </a:solidFill>
                <a:effectLst/>
                <a:uFillTx/>
                <a:latin typeface="Tahoma" pitchFamily="34" charset="0"/>
                <a:ea typeface="Tahoma" pitchFamily="34" charset="0"/>
                <a:cs typeface="Tahoma" pitchFamily="34" charset="0"/>
              </a:rPr>
              <a:t> </a:t>
            </a:r>
            <a:r>
              <a:rPr kumimoji="0" lang="en-BZ" sz="4400" b="1" i="0" u="none" strike="noStrike" kern="1200" cap="none" spc="0" normalizeH="0" baseline="0" noProof="0" dirty="0" err="1">
                <a:ln>
                  <a:noFill/>
                </a:ln>
                <a:solidFill>
                  <a:srgbClr val="000000"/>
                </a:solidFill>
                <a:effectLst/>
                <a:uFillTx/>
                <a:latin typeface="Tahoma" pitchFamily="34" charset="0"/>
                <a:ea typeface="Tahoma" pitchFamily="34" charset="0"/>
                <a:cs typeface="Tahoma" pitchFamily="34" charset="0"/>
              </a:rPr>
              <a:t>phẩm</a:t>
            </a:r>
            <a:r>
              <a:rPr kumimoji="0" lang="en-BZ" sz="4400" b="1" i="0" u="none" strike="noStrike" kern="1200" cap="none" spc="0" normalizeH="0" baseline="0" noProof="0" dirty="0">
                <a:ln>
                  <a:noFill/>
                </a:ln>
                <a:solidFill>
                  <a:srgbClr val="000000"/>
                </a:solidFill>
                <a:effectLst/>
                <a:uFillTx/>
                <a:latin typeface="Tahoma" pitchFamily="34" charset="0"/>
                <a:ea typeface="Tahoma" pitchFamily="34" charset="0"/>
                <a:cs typeface="Tahoma" pitchFamily="34" charset="0"/>
              </a:rPr>
              <a:t> </a:t>
            </a:r>
            <a:r>
              <a:rPr kumimoji="0" lang="en-BZ" sz="4400" b="1" i="0" u="none" strike="noStrike" kern="1200" cap="none" spc="0" normalizeH="0" baseline="0" noProof="0" dirty="0" err="1">
                <a:ln>
                  <a:noFill/>
                </a:ln>
                <a:solidFill>
                  <a:srgbClr val="000000"/>
                </a:solidFill>
                <a:effectLst/>
                <a:uFillTx/>
                <a:latin typeface="Tahoma" pitchFamily="34" charset="0"/>
                <a:ea typeface="Tahoma" pitchFamily="34" charset="0"/>
                <a:cs typeface="Tahoma" pitchFamily="34" charset="0"/>
              </a:rPr>
              <a:t>có</a:t>
            </a:r>
            <a:r>
              <a:rPr kumimoji="0" lang="en-BZ" sz="4400" b="1" i="0" u="none" strike="noStrike" kern="1200" cap="none" spc="0" normalizeH="0" baseline="0" noProof="0" dirty="0">
                <a:ln>
                  <a:noFill/>
                </a:ln>
                <a:solidFill>
                  <a:srgbClr val="000000"/>
                </a:solidFill>
                <a:effectLst/>
                <a:uFillTx/>
                <a:latin typeface="Tahoma" pitchFamily="34" charset="0"/>
                <a:ea typeface="Tahoma" pitchFamily="34" charset="0"/>
                <a:cs typeface="Tahoma" pitchFamily="34" charset="0"/>
              </a:rPr>
              <a:t> ý </a:t>
            </a:r>
            <a:r>
              <a:rPr kumimoji="0" lang="en-BZ" sz="4400" b="1" i="0" u="none" strike="noStrike" kern="1200" cap="none" spc="0" normalizeH="0" baseline="0" noProof="0" dirty="0" err="1">
                <a:ln>
                  <a:noFill/>
                </a:ln>
                <a:solidFill>
                  <a:srgbClr val="000000"/>
                </a:solidFill>
                <a:effectLst/>
                <a:uFillTx/>
                <a:latin typeface="Tahoma" pitchFamily="34" charset="0"/>
                <a:ea typeface="Tahoma" pitchFamily="34" charset="0"/>
                <a:cs typeface="Tahoma" pitchFamily="34" charset="0"/>
              </a:rPr>
              <a:t>nghĩa</a:t>
            </a:r>
            <a:r>
              <a:rPr kumimoji="0" lang="en-BZ" sz="4400" b="1" i="0" u="none" strike="noStrike" kern="1200" cap="none" spc="0" normalizeH="0" baseline="0" noProof="0" dirty="0">
                <a:ln>
                  <a:noFill/>
                </a:ln>
                <a:solidFill>
                  <a:srgbClr val="000000"/>
                </a:solidFill>
                <a:effectLst/>
                <a:uFillTx/>
                <a:latin typeface="Tahoma" pitchFamily="34" charset="0"/>
                <a:ea typeface="Tahoma" pitchFamily="34" charset="0"/>
                <a:cs typeface="Tahoma" pitchFamily="34" charset="0"/>
              </a:rPr>
              <a:t> </a:t>
            </a:r>
            <a:r>
              <a:rPr kumimoji="0" lang="en-BZ" sz="4400" b="1" i="0" u="none" strike="noStrike" kern="1200" cap="none" spc="0" normalizeH="0" baseline="0" noProof="0" dirty="0" err="1">
                <a:ln>
                  <a:noFill/>
                </a:ln>
                <a:solidFill>
                  <a:srgbClr val="000000"/>
                </a:solidFill>
                <a:effectLst/>
                <a:uFillTx/>
                <a:latin typeface="Tahoma" pitchFamily="34" charset="0"/>
                <a:ea typeface="Tahoma" pitchFamily="34" charset="0"/>
                <a:cs typeface="Tahoma" pitchFamily="34" charset="0"/>
              </a:rPr>
              <a:t>gì</a:t>
            </a:r>
            <a:r>
              <a:rPr kumimoji="0" lang="en-BZ" sz="4400" b="1" i="0" u="none" strike="noStrike" kern="1200" cap="none" spc="0" normalizeH="0" baseline="0" noProof="0" dirty="0">
                <a:ln>
                  <a:noFill/>
                </a:ln>
                <a:solidFill>
                  <a:srgbClr val="000000"/>
                </a:solidFill>
                <a:effectLst/>
                <a:uFillTx/>
                <a:latin typeface="Tahoma" pitchFamily="34" charset="0"/>
                <a:ea typeface="Tahoma" pitchFamily="34" charset="0"/>
                <a:cs typeface="Tahoma" pitchFamily="34" charset="0"/>
              </a:rPr>
              <a:t> ?</a:t>
            </a:r>
          </a:p>
        </p:txBody>
      </p:sp>
      <p:sp>
        <p:nvSpPr>
          <p:cNvPr id="38" name="Hình chữ nhật: Góc Tròn 37"/>
          <p:cNvSpPr>
            <a:spLocks/>
          </p:cNvSpPr>
          <p:nvPr/>
        </p:nvSpPr>
        <p:spPr>
          <a:xfrm>
            <a:off x="518160" y="2557097"/>
            <a:ext cx="11460480" cy="792262"/>
          </a:xfrm>
          <a:custGeom>
            <a:avLst/>
            <a:gdLst>
              <a:gd name="connsiteX0" fmla="*/ 0 w 11460480"/>
              <a:gd name="connsiteY0" fmla="*/ 132046 h 792262"/>
              <a:gd name="connsiteX1" fmla="*/ 132046 w 11460480"/>
              <a:gd name="connsiteY1" fmla="*/ 0 h 792262"/>
              <a:gd name="connsiteX2" fmla="*/ 609366 w 11460480"/>
              <a:gd name="connsiteY2" fmla="*/ 0 h 792262"/>
              <a:gd name="connsiteX3" fmla="*/ 1086685 w 11460480"/>
              <a:gd name="connsiteY3" fmla="*/ 0 h 792262"/>
              <a:gd name="connsiteX4" fmla="*/ 1899897 w 11460480"/>
              <a:gd name="connsiteY4" fmla="*/ 0 h 792262"/>
              <a:gd name="connsiteX5" fmla="*/ 2601144 w 11460480"/>
              <a:gd name="connsiteY5" fmla="*/ 0 h 792262"/>
              <a:gd name="connsiteX6" fmla="*/ 3078464 w 11460480"/>
              <a:gd name="connsiteY6" fmla="*/ 0 h 792262"/>
              <a:gd name="connsiteX7" fmla="*/ 3443820 w 11460480"/>
              <a:gd name="connsiteY7" fmla="*/ 0 h 792262"/>
              <a:gd name="connsiteX8" fmla="*/ 3921139 w 11460480"/>
              <a:gd name="connsiteY8" fmla="*/ 0 h 792262"/>
              <a:gd name="connsiteX9" fmla="*/ 4286495 w 11460480"/>
              <a:gd name="connsiteY9" fmla="*/ 0 h 792262"/>
              <a:gd name="connsiteX10" fmla="*/ 4987743 w 11460480"/>
              <a:gd name="connsiteY10" fmla="*/ 0 h 792262"/>
              <a:gd name="connsiteX11" fmla="*/ 5577026 w 11460480"/>
              <a:gd name="connsiteY11" fmla="*/ 0 h 792262"/>
              <a:gd name="connsiteX12" fmla="*/ 6166310 w 11460480"/>
              <a:gd name="connsiteY12" fmla="*/ 0 h 792262"/>
              <a:gd name="connsiteX13" fmla="*/ 6755593 w 11460480"/>
              <a:gd name="connsiteY13" fmla="*/ 0 h 792262"/>
              <a:gd name="connsiteX14" fmla="*/ 7008985 w 11460480"/>
              <a:gd name="connsiteY14" fmla="*/ 0 h 792262"/>
              <a:gd name="connsiteX15" fmla="*/ 7598269 w 11460480"/>
              <a:gd name="connsiteY15" fmla="*/ 0 h 792262"/>
              <a:gd name="connsiteX16" fmla="*/ 8299516 w 11460480"/>
              <a:gd name="connsiteY16" fmla="*/ 0 h 792262"/>
              <a:gd name="connsiteX17" fmla="*/ 8888800 w 11460480"/>
              <a:gd name="connsiteY17" fmla="*/ 0 h 792262"/>
              <a:gd name="connsiteX18" fmla="*/ 9254156 w 11460480"/>
              <a:gd name="connsiteY18" fmla="*/ 0 h 792262"/>
              <a:gd name="connsiteX19" fmla="*/ 9731476 w 11460480"/>
              <a:gd name="connsiteY19" fmla="*/ 0 h 792262"/>
              <a:gd name="connsiteX20" fmla="*/ 10096831 w 11460480"/>
              <a:gd name="connsiteY20" fmla="*/ 0 h 792262"/>
              <a:gd name="connsiteX21" fmla="*/ 10462187 w 11460480"/>
              <a:gd name="connsiteY21" fmla="*/ 0 h 792262"/>
              <a:gd name="connsiteX22" fmla="*/ 10715579 w 11460480"/>
              <a:gd name="connsiteY22" fmla="*/ 0 h 792262"/>
              <a:gd name="connsiteX23" fmla="*/ 11328434 w 11460480"/>
              <a:gd name="connsiteY23" fmla="*/ 0 h 792262"/>
              <a:gd name="connsiteX24" fmla="*/ 11460480 w 11460480"/>
              <a:gd name="connsiteY24" fmla="*/ 132046 h 792262"/>
              <a:gd name="connsiteX25" fmla="*/ 11460480 w 11460480"/>
              <a:gd name="connsiteY25" fmla="*/ 660216 h 792262"/>
              <a:gd name="connsiteX26" fmla="*/ 11328434 w 11460480"/>
              <a:gd name="connsiteY26" fmla="*/ 792262 h 792262"/>
              <a:gd name="connsiteX27" fmla="*/ 10739150 w 11460480"/>
              <a:gd name="connsiteY27" fmla="*/ 792262 h 792262"/>
              <a:gd name="connsiteX28" fmla="*/ 10485758 w 11460480"/>
              <a:gd name="connsiteY28" fmla="*/ 792262 h 792262"/>
              <a:gd name="connsiteX29" fmla="*/ 9784511 w 11460480"/>
              <a:gd name="connsiteY29" fmla="*/ 792262 h 792262"/>
              <a:gd name="connsiteX30" fmla="*/ 9531119 w 11460480"/>
              <a:gd name="connsiteY30" fmla="*/ 792262 h 792262"/>
              <a:gd name="connsiteX31" fmla="*/ 9165763 w 11460480"/>
              <a:gd name="connsiteY31" fmla="*/ 792262 h 792262"/>
              <a:gd name="connsiteX32" fmla="*/ 8912371 w 11460480"/>
              <a:gd name="connsiteY32" fmla="*/ 792262 h 792262"/>
              <a:gd name="connsiteX33" fmla="*/ 8658979 w 11460480"/>
              <a:gd name="connsiteY33" fmla="*/ 792262 h 792262"/>
              <a:gd name="connsiteX34" fmla="*/ 8405587 w 11460480"/>
              <a:gd name="connsiteY34" fmla="*/ 792262 h 792262"/>
              <a:gd name="connsiteX35" fmla="*/ 7816304 w 11460480"/>
              <a:gd name="connsiteY35" fmla="*/ 792262 h 792262"/>
              <a:gd name="connsiteX36" fmla="*/ 7227020 w 11460480"/>
              <a:gd name="connsiteY36" fmla="*/ 792262 h 792262"/>
              <a:gd name="connsiteX37" fmla="*/ 6637737 w 11460480"/>
              <a:gd name="connsiteY37" fmla="*/ 792262 h 792262"/>
              <a:gd name="connsiteX38" fmla="*/ 6048453 w 11460480"/>
              <a:gd name="connsiteY38" fmla="*/ 792262 h 792262"/>
              <a:gd name="connsiteX39" fmla="*/ 5235242 w 11460480"/>
              <a:gd name="connsiteY39" fmla="*/ 792262 h 792262"/>
              <a:gd name="connsiteX40" fmla="*/ 4645958 w 11460480"/>
              <a:gd name="connsiteY40" fmla="*/ 792262 h 792262"/>
              <a:gd name="connsiteX41" fmla="*/ 4392566 w 11460480"/>
              <a:gd name="connsiteY41" fmla="*/ 792262 h 792262"/>
              <a:gd name="connsiteX42" fmla="*/ 3915247 w 11460480"/>
              <a:gd name="connsiteY42" fmla="*/ 792262 h 792262"/>
              <a:gd name="connsiteX43" fmla="*/ 3213999 w 11460480"/>
              <a:gd name="connsiteY43" fmla="*/ 792262 h 792262"/>
              <a:gd name="connsiteX44" fmla="*/ 2624716 w 11460480"/>
              <a:gd name="connsiteY44" fmla="*/ 792262 h 792262"/>
              <a:gd name="connsiteX45" fmla="*/ 2259360 w 11460480"/>
              <a:gd name="connsiteY45" fmla="*/ 792262 h 792262"/>
              <a:gd name="connsiteX46" fmla="*/ 1782040 w 11460480"/>
              <a:gd name="connsiteY46" fmla="*/ 792262 h 792262"/>
              <a:gd name="connsiteX47" fmla="*/ 1416684 w 11460480"/>
              <a:gd name="connsiteY47" fmla="*/ 792262 h 792262"/>
              <a:gd name="connsiteX48" fmla="*/ 715437 w 11460480"/>
              <a:gd name="connsiteY48" fmla="*/ 792262 h 792262"/>
              <a:gd name="connsiteX49" fmla="*/ 132046 w 11460480"/>
              <a:gd name="connsiteY49" fmla="*/ 792262 h 792262"/>
              <a:gd name="connsiteX50" fmla="*/ 0 w 11460480"/>
              <a:gd name="connsiteY50" fmla="*/ 660216 h 792262"/>
              <a:gd name="connsiteX51" fmla="*/ 0 w 11460480"/>
              <a:gd name="connsiteY51" fmla="*/ 132046 h 792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11460480" h="792262" fill="none" extrusionOk="0">
                <a:moveTo>
                  <a:pt x="0" y="132046"/>
                </a:moveTo>
                <a:cubicBezTo>
                  <a:pt x="-547" y="50732"/>
                  <a:pt x="54021" y="-8275"/>
                  <a:pt x="132046" y="0"/>
                </a:cubicBezTo>
                <a:cubicBezTo>
                  <a:pt x="351426" y="-47709"/>
                  <a:pt x="385093" y="36916"/>
                  <a:pt x="609366" y="0"/>
                </a:cubicBezTo>
                <a:cubicBezTo>
                  <a:pt x="833639" y="-36916"/>
                  <a:pt x="911124" y="18021"/>
                  <a:pt x="1086685" y="0"/>
                </a:cubicBezTo>
                <a:cubicBezTo>
                  <a:pt x="1262246" y="-18021"/>
                  <a:pt x="1635814" y="31805"/>
                  <a:pt x="1899897" y="0"/>
                </a:cubicBezTo>
                <a:cubicBezTo>
                  <a:pt x="2163980" y="-31805"/>
                  <a:pt x="2458485" y="31799"/>
                  <a:pt x="2601144" y="0"/>
                </a:cubicBezTo>
                <a:cubicBezTo>
                  <a:pt x="2743803" y="-31799"/>
                  <a:pt x="2923954" y="18419"/>
                  <a:pt x="3078464" y="0"/>
                </a:cubicBezTo>
                <a:cubicBezTo>
                  <a:pt x="3232974" y="-18419"/>
                  <a:pt x="3351943" y="9042"/>
                  <a:pt x="3443820" y="0"/>
                </a:cubicBezTo>
                <a:cubicBezTo>
                  <a:pt x="3535697" y="-9042"/>
                  <a:pt x="3717137" y="16934"/>
                  <a:pt x="3921139" y="0"/>
                </a:cubicBezTo>
                <a:cubicBezTo>
                  <a:pt x="4125141" y="-16934"/>
                  <a:pt x="4117533" y="33137"/>
                  <a:pt x="4286495" y="0"/>
                </a:cubicBezTo>
                <a:cubicBezTo>
                  <a:pt x="4455457" y="-33137"/>
                  <a:pt x="4704750" y="31107"/>
                  <a:pt x="4987743" y="0"/>
                </a:cubicBezTo>
                <a:cubicBezTo>
                  <a:pt x="5270736" y="-31107"/>
                  <a:pt x="5450182" y="471"/>
                  <a:pt x="5577026" y="0"/>
                </a:cubicBezTo>
                <a:cubicBezTo>
                  <a:pt x="5703870" y="-471"/>
                  <a:pt x="5933128" y="58665"/>
                  <a:pt x="6166310" y="0"/>
                </a:cubicBezTo>
                <a:cubicBezTo>
                  <a:pt x="6399492" y="-58665"/>
                  <a:pt x="6569484" y="27576"/>
                  <a:pt x="6755593" y="0"/>
                </a:cubicBezTo>
                <a:cubicBezTo>
                  <a:pt x="6941702" y="-27576"/>
                  <a:pt x="6930455" y="11140"/>
                  <a:pt x="7008985" y="0"/>
                </a:cubicBezTo>
                <a:cubicBezTo>
                  <a:pt x="7087515" y="-11140"/>
                  <a:pt x="7476478" y="67231"/>
                  <a:pt x="7598269" y="0"/>
                </a:cubicBezTo>
                <a:cubicBezTo>
                  <a:pt x="7720060" y="-67231"/>
                  <a:pt x="7971759" y="83908"/>
                  <a:pt x="8299516" y="0"/>
                </a:cubicBezTo>
                <a:cubicBezTo>
                  <a:pt x="8627273" y="-83908"/>
                  <a:pt x="8755225" y="2996"/>
                  <a:pt x="8888800" y="0"/>
                </a:cubicBezTo>
                <a:cubicBezTo>
                  <a:pt x="9022375" y="-2996"/>
                  <a:pt x="9112594" y="38474"/>
                  <a:pt x="9254156" y="0"/>
                </a:cubicBezTo>
                <a:cubicBezTo>
                  <a:pt x="9395718" y="-38474"/>
                  <a:pt x="9540580" y="45795"/>
                  <a:pt x="9731476" y="0"/>
                </a:cubicBezTo>
                <a:cubicBezTo>
                  <a:pt x="9922372" y="-45795"/>
                  <a:pt x="9969474" y="24686"/>
                  <a:pt x="10096831" y="0"/>
                </a:cubicBezTo>
                <a:cubicBezTo>
                  <a:pt x="10224189" y="-24686"/>
                  <a:pt x="10349977" y="28604"/>
                  <a:pt x="10462187" y="0"/>
                </a:cubicBezTo>
                <a:cubicBezTo>
                  <a:pt x="10574397" y="-28604"/>
                  <a:pt x="10616870" y="8568"/>
                  <a:pt x="10715579" y="0"/>
                </a:cubicBezTo>
                <a:cubicBezTo>
                  <a:pt x="10814288" y="-8568"/>
                  <a:pt x="11043291" y="29173"/>
                  <a:pt x="11328434" y="0"/>
                </a:cubicBezTo>
                <a:cubicBezTo>
                  <a:pt x="11408292" y="11516"/>
                  <a:pt x="11463447" y="69043"/>
                  <a:pt x="11460480" y="132046"/>
                </a:cubicBezTo>
                <a:cubicBezTo>
                  <a:pt x="11477832" y="365795"/>
                  <a:pt x="11421510" y="539106"/>
                  <a:pt x="11460480" y="660216"/>
                </a:cubicBezTo>
                <a:cubicBezTo>
                  <a:pt x="11457086" y="724033"/>
                  <a:pt x="11422968" y="789304"/>
                  <a:pt x="11328434" y="792262"/>
                </a:cubicBezTo>
                <a:cubicBezTo>
                  <a:pt x="11100765" y="812462"/>
                  <a:pt x="10949621" y="784803"/>
                  <a:pt x="10739150" y="792262"/>
                </a:cubicBezTo>
                <a:cubicBezTo>
                  <a:pt x="10528679" y="799721"/>
                  <a:pt x="10562653" y="765922"/>
                  <a:pt x="10485758" y="792262"/>
                </a:cubicBezTo>
                <a:cubicBezTo>
                  <a:pt x="10408863" y="818602"/>
                  <a:pt x="9990598" y="736880"/>
                  <a:pt x="9784511" y="792262"/>
                </a:cubicBezTo>
                <a:cubicBezTo>
                  <a:pt x="9578424" y="847644"/>
                  <a:pt x="9656517" y="779382"/>
                  <a:pt x="9531119" y="792262"/>
                </a:cubicBezTo>
                <a:cubicBezTo>
                  <a:pt x="9405721" y="805142"/>
                  <a:pt x="9279385" y="775533"/>
                  <a:pt x="9165763" y="792262"/>
                </a:cubicBezTo>
                <a:cubicBezTo>
                  <a:pt x="9052141" y="808991"/>
                  <a:pt x="8969918" y="767558"/>
                  <a:pt x="8912371" y="792262"/>
                </a:cubicBezTo>
                <a:cubicBezTo>
                  <a:pt x="8854824" y="816966"/>
                  <a:pt x="8713923" y="772327"/>
                  <a:pt x="8658979" y="792262"/>
                </a:cubicBezTo>
                <a:cubicBezTo>
                  <a:pt x="8604035" y="812197"/>
                  <a:pt x="8521226" y="785232"/>
                  <a:pt x="8405587" y="792262"/>
                </a:cubicBezTo>
                <a:cubicBezTo>
                  <a:pt x="8289948" y="799292"/>
                  <a:pt x="7987595" y="787257"/>
                  <a:pt x="7816304" y="792262"/>
                </a:cubicBezTo>
                <a:cubicBezTo>
                  <a:pt x="7645013" y="797267"/>
                  <a:pt x="7506353" y="739054"/>
                  <a:pt x="7227020" y="792262"/>
                </a:cubicBezTo>
                <a:cubicBezTo>
                  <a:pt x="6947687" y="845470"/>
                  <a:pt x="6923462" y="755664"/>
                  <a:pt x="6637737" y="792262"/>
                </a:cubicBezTo>
                <a:cubicBezTo>
                  <a:pt x="6352012" y="828860"/>
                  <a:pt x="6211630" y="778814"/>
                  <a:pt x="6048453" y="792262"/>
                </a:cubicBezTo>
                <a:cubicBezTo>
                  <a:pt x="5885276" y="805710"/>
                  <a:pt x="5529995" y="764544"/>
                  <a:pt x="5235242" y="792262"/>
                </a:cubicBezTo>
                <a:cubicBezTo>
                  <a:pt x="4940489" y="819980"/>
                  <a:pt x="4936514" y="727818"/>
                  <a:pt x="4645958" y="792262"/>
                </a:cubicBezTo>
                <a:cubicBezTo>
                  <a:pt x="4355402" y="856706"/>
                  <a:pt x="4511307" y="771802"/>
                  <a:pt x="4392566" y="792262"/>
                </a:cubicBezTo>
                <a:cubicBezTo>
                  <a:pt x="4273825" y="812722"/>
                  <a:pt x="4080602" y="787755"/>
                  <a:pt x="3915247" y="792262"/>
                </a:cubicBezTo>
                <a:cubicBezTo>
                  <a:pt x="3749892" y="796769"/>
                  <a:pt x="3523857" y="737907"/>
                  <a:pt x="3213999" y="792262"/>
                </a:cubicBezTo>
                <a:cubicBezTo>
                  <a:pt x="2904141" y="846617"/>
                  <a:pt x="2776243" y="756610"/>
                  <a:pt x="2624716" y="792262"/>
                </a:cubicBezTo>
                <a:cubicBezTo>
                  <a:pt x="2473189" y="827914"/>
                  <a:pt x="2338793" y="773238"/>
                  <a:pt x="2259360" y="792262"/>
                </a:cubicBezTo>
                <a:cubicBezTo>
                  <a:pt x="2179927" y="811286"/>
                  <a:pt x="2003657" y="771245"/>
                  <a:pt x="1782040" y="792262"/>
                </a:cubicBezTo>
                <a:cubicBezTo>
                  <a:pt x="1560423" y="813279"/>
                  <a:pt x="1598282" y="748628"/>
                  <a:pt x="1416684" y="792262"/>
                </a:cubicBezTo>
                <a:cubicBezTo>
                  <a:pt x="1235086" y="835896"/>
                  <a:pt x="1051277" y="711973"/>
                  <a:pt x="715437" y="792262"/>
                </a:cubicBezTo>
                <a:cubicBezTo>
                  <a:pt x="379597" y="872551"/>
                  <a:pt x="268671" y="791767"/>
                  <a:pt x="132046" y="792262"/>
                </a:cubicBezTo>
                <a:cubicBezTo>
                  <a:pt x="57741" y="784399"/>
                  <a:pt x="8624" y="720522"/>
                  <a:pt x="0" y="660216"/>
                </a:cubicBezTo>
                <a:cubicBezTo>
                  <a:pt x="-57507" y="439897"/>
                  <a:pt x="39861" y="340537"/>
                  <a:pt x="0" y="132046"/>
                </a:cubicBezTo>
                <a:close/>
              </a:path>
              <a:path w="11460480" h="792262" stroke="0" extrusionOk="0">
                <a:moveTo>
                  <a:pt x="0" y="132046"/>
                </a:moveTo>
                <a:cubicBezTo>
                  <a:pt x="-1734" y="62930"/>
                  <a:pt x="71196" y="3048"/>
                  <a:pt x="132046" y="0"/>
                </a:cubicBezTo>
                <a:cubicBezTo>
                  <a:pt x="387803" y="-85703"/>
                  <a:pt x="679228" y="9986"/>
                  <a:pt x="945257" y="0"/>
                </a:cubicBezTo>
                <a:cubicBezTo>
                  <a:pt x="1211286" y="-9986"/>
                  <a:pt x="1287442" y="62812"/>
                  <a:pt x="1534541" y="0"/>
                </a:cubicBezTo>
                <a:cubicBezTo>
                  <a:pt x="1781640" y="-62812"/>
                  <a:pt x="2005597" y="16372"/>
                  <a:pt x="2347752" y="0"/>
                </a:cubicBezTo>
                <a:cubicBezTo>
                  <a:pt x="2689907" y="-16372"/>
                  <a:pt x="2817016" y="45824"/>
                  <a:pt x="3049000" y="0"/>
                </a:cubicBezTo>
                <a:cubicBezTo>
                  <a:pt x="3280984" y="-45824"/>
                  <a:pt x="3529172" y="81451"/>
                  <a:pt x="3862211" y="0"/>
                </a:cubicBezTo>
                <a:cubicBezTo>
                  <a:pt x="4195250" y="-81451"/>
                  <a:pt x="4328537" y="46277"/>
                  <a:pt x="4451495" y="0"/>
                </a:cubicBezTo>
                <a:cubicBezTo>
                  <a:pt x="4574453" y="-46277"/>
                  <a:pt x="4720377" y="39373"/>
                  <a:pt x="4816850" y="0"/>
                </a:cubicBezTo>
                <a:cubicBezTo>
                  <a:pt x="4913323" y="-39373"/>
                  <a:pt x="5153234" y="26220"/>
                  <a:pt x="5406134" y="0"/>
                </a:cubicBezTo>
                <a:cubicBezTo>
                  <a:pt x="5659034" y="-26220"/>
                  <a:pt x="5691542" y="4850"/>
                  <a:pt x="5771490" y="0"/>
                </a:cubicBezTo>
                <a:cubicBezTo>
                  <a:pt x="5851438" y="-4850"/>
                  <a:pt x="6184906" y="56887"/>
                  <a:pt x="6360773" y="0"/>
                </a:cubicBezTo>
                <a:cubicBezTo>
                  <a:pt x="6536640" y="-56887"/>
                  <a:pt x="6561867" y="9704"/>
                  <a:pt x="6614165" y="0"/>
                </a:cubicBezTo>
                <a:cubicBezTo>
                  <a:pt x="6666463" y="-9704"/>
                  <a:pt x="6799875" y="16244"/>
                  <a:pt x="6979521" y="0"/>
                </a:cubicBezTo>
                <a:cubicBezTo>
                  <a:pt x="7159167" y="-16244"/>
                  <a:pt x="7330193" y="46768"/>
                  <a:pt x="7680769" y="0"/>
                </a:cubicBezTo>
                <a:cubicBezTo>
                  <a:pt x="8031345" y="-46768"/>
                  <a:pt x="7813726" y="24569"/>
                  <a:pt x="7934161" y="0"/>
                </a:cubicBezTo>
                <a:cubicBezTo>
                  <a:pt x="8054596" y="-24569"/>
                  <a:pt x="8126091" y="20289"/>
                  <a:pt x="8187553" y="0"/>
                </a:cubicBezTo>
                <a:cubicBezTo>
                  <a:pt x="8249015" y="-20289"/>
                  <a:pt x="8373614" y="20682"/>
                  <a:pt x="8552908" y="0"/>
                </a:cubicBezTo>
                <a:cubicBezTo>
                  <a:pt x="8732202" y="-20682"/>
                  <a:pt x="9018983" y="38162"/>
                  <a:pt x="9142192" y="0"/>
                </a:cubicBezTo>
                <a:cubicBezTo>
                  <a:pt x="9265401" y="-38162"/>
                  <a:pt x="9664783" y="7103"/>
                  <a:pt x="9955403" y="0"/>
                </a:cubicBezTo>
                <a:cubicBezTo>
                  <a:pt x="10246023" y="-7103"/>
                  <a:pt x="10382677" y="56047"/>
                  <a:pt x="10768615" y="0"/>
                </a:cubicBezTo>
                <a:cubicBezTo>
                  <a:pt x="11154553" y="-56047"/>
                  <a:pt x="11195767" y="40278"/>
                  <a:pt x="11328434" y="0"/>
                </a:cubicBezTo>
                <a:cubicBezTo>
                  <a:pt x="11409398" y="-12346"/>
                  <a:pt x="11455050" y="39006"/>
                  <a:pt x="11460480" y="132046"/>
                </a:cubicBezTo>
                <a:cubicBezTo>
                  <a:pt x="11478978" y="243911"/>
                  <a:pt x="11399205" y="444462"/>
                  <a:pt x="11460480" y="660216"/>
                </a:cubicBezTo>
                <a:cubicBezTo>
                  <a:pt x="11450304" y="727519"/>
                  <a:pt x="11396773" y="782003"/>
                  <a:pt x="11328434" y="792262"/>
                </a:cubicBezTo>
                <a:cubicBezTo>
                  <a:pt x="11054355" y="835198"/>
                  <a:pt x="10995787" y="746005"/>
                  <a:pt x="10739150" y="792262"/>
                </a:cubicBezTo>
                <a:cubicBezTo>
                  <a:pt x="10482513" y="838519"/>
                  <a:pt x="10369593" y="748490"/>
                  <a:pt x="10037903" y="792262"/>
                </a:cubicBezTo>
                <a:cubicBezTo>
                  <a:pt x="9706213" y="836034"/>
                  <a:pt x="9712861" y="747519"/>
                  <a:pt x="9560583" y="792262"/>
                </a:cubicBezTo>
                <a:cubicBezTo>
                  <a:pt x="9408305" y="837005"/>
                  <a:pt x="9286992" y="766763"/>
                  <a:pt x="9195227" y="792262"/>
                </a:cubicBezTo>
                <a:cubicBezTo>
                  <a:pt x="9103462" y="817761"/>
                  <a:pt x="8963649" y="762038"/>
                  <a:pt x="8829872" y="792262"/>
                </a:cubicBezTo>
                <a:cubicBezTo>
                  <a:pt x="8696096" y="822486"/>
                  <a:pt x="8203187" y="744313"/>
                  <a:pt x="8016660" y="792262"/>
                </a:cubicBezTo>
                <a:cubicBezTo>
                  <a:pt x="7830133" y="840211"/>
                  <a:pt x="7628203" y="715107"/>
                  <a:pt x="7315413" y="792262"/>
                </a:cubicBezTo>
                <a:cubicBezTo>
                  <a:pt x="7002623" y="869417"/>
                  <a:pt x="7005924" y="751510"/>
                  <a:pt x="6726129" y="792262"/>
                </a:cubicBezTo>
                <a:cubicBezTo>
                  <a:pt x="6446334" y="833014"/>
                  <a:pt x="6303354" y="771839"/>
                  <a:pt x="6136846" y="792262"/>
                </a:cubicBezTo>
                <a:cubicBezTo>
                  <a:pt x="5970338" y="812685"/>
                  <a:pt x="5945519" y="759751"/>
                  <a:pt x="5771490" y="792262"/>
                </a:cubicBezTo>
                <a:cubicBezTo>
                  <a:pt x="5597461" y="824773"/>
                  <a:pt x="5508142" y="741432"/>
                  <a:pt x="5294170" y="792262"/>
                </a:cubicBezTo>
                <a:cubicBezTo>
                  <a:pt x="5080198" y="843092"/>
                  <a:pt x="5049524" y="751083"/>
                  <a:pt x="4816850" y="792262"/>
                </a:cubicBezTo>
                <a:cubicBezTo>
                  <a:pt x="4584176" y="833441"/>
                  <a:pt x="4219161" y="762448"/>
                  <a:pt x="4003639" y="792262"/>
                </a:cubicBezTo>
                <a:cubicBezTo>
                  <a:pt x="3788117" y="822076"/>
                  <a:pt x="3655857" y="757617"/>
                  <a:pt x="3414356" y="792262"/>
                </a:cubicBezTo>
                <a:cubicBezTo>
                  <a:pt x="3172855" y="826907"/>
                  <a:pt x="3237825" y="777819"/>
                  <a:pt x="3160964" y="792262"/>
                </a:cubicBezTo>
                <a:cubicBezTo>
                  <a:pt x="3084103" y="806705"/>
                  <a:pt x="2732101" y="783352"/>
                  <a:pt x="2459716" y="792262"/>
                </a:cubicBezTo>
                <a:cubicBezTo>
                  <a:pt x="2187331" y="801172"/>
                  <a:pt x="1912463" y="738934"/>
                  <a:pt x="1758469" y="792262"/>
                </a:cubicBezTo>
                <a:cubicBezTo>
                  <a:pt x="1604475" y="845590"/>
                  <a:pt x="1416583" y="747593"/>
                  <a:pt x="1169185" y="792262"/>
                </a:cubicBezTo>
                <a:cubicBezTo>
                  <a:pt x="921787" y="836931"/>
                  <a:pt x="918130" y="782558"/>
                  <a:pt x="803829" y="792262"/>
                </a:cubicBezTo>
                <a:cubicBezTo>
                  <a:pt x="689528" y="801966"/>
                  <a:pt x="337080" y="751188"/>
                  <a:pt x="132046" y="792262"/>
                </a:cubicBezTo>
                <a:cubicBezTo>
                  <a:pt x="59105" y="801299"/>
                  <a:pt x="-1508" y="736033"/>
                  <a:pt x="0" y="660216"/>
                </a:cubicBezTo>
                <a:cubicBezTo>
                  <a:pt x="-23246" y="537445"/>
                  <a:pt x="50836" y="336798"/>
                  <a:pt x="0" y="132046"/>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FontTx/>
              <a:buNone/>
              <a:defRPr>
                <a:uFillTx/>
              </a:defRPr>
            </a:pPr>
            <a:r>
              <a:rPr kumimoji="0" lang="en-BZ" sz="2400" i="0" u="none" strike="noStrike" kern="1200" cap="none" spc="0" normalizeH="0" baseline="0" noProof="0" dirty="0">
                <a:ln>
                  <a:noFill/>
                </a:ln>
                <a:solidFill>
                  <a:srgbClr val="000000"/>
                </a:solidFill>
                <a:effectLst/>
                <a:uFillTx/>
                <a:latin typeface="Tahoma" pitchFamily="34" charset="0"/>
                <a:ea typeface="Tahoma" pitchFamily="34" charset="0"/>
                <a:cs typeface="Tahoma" pitchFamily="34" charset="0"/>
              </a:rPr>
              <a:t>A. </a:t>
            </a:r>
            <a:r>
              <a:rPr kumimoji="0" lang="vi-VN" sz="2400" i="0" u="none" strike="noStrike" kern="1200" cap="none" spc="0" normalizeH="0" baseline="0" noProof="0" dirty="0" err="1">
                <a:ln>
                  <a:noFill/>
                </a:ln>
                <a:solidFill>
                  <a:srgbClr val="000000"/>
                </a:solidFill>
                <a:effectLst/>
                <a:uFillTx/>
                <a:latin typeface="Tahoma" pitchFamily="34" charset="0"/>
                <a:ea typeface="Tahoma" pitchFamily="34" charset="0"/>
                <a:cs typeface="Tahoma" pitchFamily="34" charset="0"/>
              </a:rPr>
              <a:t>Tố</a:t>
            </a:r>
            <a:r>
              <a:rPr kumimoji="0" lang="vi-VN" sz="2400" i="0" u="none" strike="noStrike" kern="1200" cap="none" spc="0" normalizeH="0" baseline="0" noProof="0" dirty="0">
                <a:ln>
                  <a:noFill/>
                </a:ln>
                <a:solidFill>
                  <a:srgbClr val="000000"/>
                </a:solidFill>
                <a:effectLst/>
                <a:uFillTx/>
                <a:latin typeface="Tahoma" pitchFamily="34" charset="0"/>
                <a:ea typeface="Tahoma" pitchFamily="34" charset="0"/>
                <a:cs typeface="Tahoma" pitchFamily="34" charset="0"/>
              </a:rPr>
              <a:t> </a:t>
            </a:r>
            <a:r>
              <a:rPr kumimoji="0" lang="vi-VN" sz="2400" i="0" u="none" strike="noStrike" kern="1200" cap="none" spc="0" normalizeH="0" baseline="0" noProof="0" dirty="0" err="1">
                <a:ln>
                  <a:noFill/>
                </a:ln>
                <a:solidFill>
                  <a:srgbClr val="000000"/>
                </a:solidFill>
                <a:effectLst/>
                <a:uFillTx/>
                <a:latin typeface="Tahoma" pitchFamily="34" charset="0"/>
                <a:ea typeface="Tahoma" pitchFamily="34" charset="0"/>
                <a:cs typeface="Tahoma" pitchFamily="34" charset="0"/>
              </a:rPr>
              <a:t>cáo</a:t>
            </a:r>
            <a:r>
              <a:rPr kumimoji="0" lang="vi-VN" sz="2400" i="0" u="none" strike="noStrike" kern="1200" cap="none" spc="0" normalizeH="0" baseline="0" noProof="0" dirty="0">
                <a:ln>
                  <a:noFill/>
                </a:ln>
                <a:solidFill>
                  <a:srgbClr val="000000"/>
                </a:solidFill>
                <a:effectLst/>
                <a:uFillTx/>
                <a:latin typeface="Tahoma" pitchFamily="34" charset="0"/>
                <a:ea typeface="Tahoma" pitchFamily="34" charset="0"/>
                <a:cs typeface="Tahoma" pitchFamily="34" charset="0"/>
              </a:rPr>
              <a:t> </a:t>
            </a:r>
            <a:r>
              <a:rPr kumimoji="0" lang="vi-VN" sz="2400" i="0" u="none" strike="noStrike" kern="1200" cap="none" spc="0" normalizeH="0" baseline="0" noProof="0" dirty="0" err="1">
                <a:ln>
                  <a:noFill/>
                </a:ln>
                <a:solidFill>
                  <a:srgbClr val="000000"/>
                </a:solidFill>
                <a:effectLst/>
                <a:uFillTx/>
                <a:latin typeface="Tahoma" pitchFamily="34" charset="0"/>
                <a:ea typeface="Tahoma" pitchFamily="34" charset="0"/>
                <a:cs typeface="Tahoma" pitchFamily="34" charset="0"/>
              </a:rPr>
              <a:t>tội</a:t>
            </a:r>
            <a:r>
              <a:rPr kumimoji="0" lang="vi-VN" sz="2400" i="0" u="none" strike="noStrike" kern="1200" cap="none" spc="0" normalizeH="0" baseline="0" noProof="0" dirty="0">
                <a:ln>
                  <a:noFill/>
                </a:ln>
                <a:solidFill>
                  <a:srgbClr val="000000"/>
                </a:solidFill>
                <a:effectLst/>
                <a:uFillTx/>
                <a:latin typeface="Tahoma" pitchFamily="34" charset="0"/>
                <a:ea typeface="Tahoma" pitchFamily="34" charset="0"/>
                <a:cs typeface="Tahoma" pitchFamily="34" charset="0"/>
              </a:rPr>
              <a:t> </a:t>
            </a:r>
            <a:r>
              <a:rPr kumimoji="0" lang="vi-VN" sz="2400" i="0" u="none" strike="noStrike" kern="1200" cap="none" spc="0" normalizeH="0" baseline="0" noProof="0" dirty="0" err="1">
                <a:ln>
                  <a:noFill/>
                </a:ln>
                <a:solidFill>
                  <a:srgbClr val="000000"/>
                </a:solidFill>
                <a:effectLst/>
                <a:uFillTx/>
                <a:latin typeface="Tahoma" pitchFamily="34" charset="0"/>
                <a:ea typeface="Tahoma" pitchFamily="34" charset="0"/>
                <a:cs typeface="Tahoma" pitchFamily="34" charset="0"/>
              </a:rPr>
              <a:t>ác</a:t>
            </a:r>
            <a:r>
              <a:rPr kumimoji="0" lang="vi-VN" sz="2400" i="0" u="none" strike="noStrike" kern="1200" cap="none" spc="0" normalizeH="0" baseline="0" noProof="0" dirty="0">
                <a:ln>
                  <a:noFill/>
                </a:ln>
                <a:solidFill>
                  <a:srgbClr val="000000"/>
                </a:solidFill>
                <a:effectLst/>
                <a:uFillTx/>
                <a:latin typeface="Tahoma" pitchFamily="34" charset="0"/>
                <a:ea typeface="Tahoma" pitchFamily="34" charset="0"/>
                <a:cs typeface="Tahoma" pitchFamily="34" charset="0"/>
              </a:rPr>
              <a:t> </a:t>
            </a:r>
            <a:r>
              <a:rPr kumimoji="0" lang="vi-VN" sz="2400" i="0" u="none" strike="noStrike" kern="1200" cap="none" spc="0" normalizeH="0" baseline="0" noProof="0" dirty="0" err="1">
                <a:ln>
                  <a:noFill/>
                </a:ln>
                <a:solidFill>
                  <a:srgbClr val="000000"/>
                </a:solidFill>
                <a:effectLst/>
                <a:uFillTx/>
                <a:latin typeface="Tahoma" pitchFamily="34" charset="0"/>
                <a:ea typeface="Tahoma" pitchFamily="34" charset="0"/>
                <a:cs typeface="Tahoma" pitchFamily="34" charset="0"/>
              </a:rPr>
              <a:t>trời</a:t>
            </a:r>
            <a:r>
              <a:rPr kumimoji="0" lang="vi-VN" sz="2400" i="0" u="none" strike="noStrike" kern="1200" cap="none" spc="0" normalizeH="0" baseline="0" noProof="0" dirty="0">
                <a:ln>
                  <a:noFill/>
                </a:ln>
                <a:solidFill>
                  <a:srgbClr val="000000"/>
                </a:solidFill>
                <a:effectLst/>
                <a:uFillTx/>
                <a:latin typeface="Tahoma" pitchFamily="34" charset="0"/>
                <a:ea typeface="Tahoma" pitchFamily="34" charset="0"/>
                <a:cs typeface="Tahoma" pitchFamily="34" charset="0"/>
              </a:rPr>
              <a:t> không dung </a:t>
            </a:r>
            <a:r>
              <a:rPr kumimoji="0" lang="vi-VN" sz="2400" i="0" u="none" strike="noStrike" kern="1200" cap="none" spc="0" normalizeH="0" baseline="0" noProof="0" dirty="0" err="1">
                <a:ln>
                  <a:noFill/>
                </a:ln>
                <a:solidFill>
                  <a:srgbClr val="000000"/>
                </a:solidFill>
                <a:effectLst/>
                <a:uFillTx/>
                <a:latin typeface="Tahoma" pitchFamily="34" charset="0"/>
                <a:ea typeface="Tahoma" pitchFamily="34" charset="0"/>
                <a:cs typeface="Tahoma" pitchFamily="34" charset="0"/>
              </a:rPr>
              <a:t>đất</a:t>
            </a:r>
            <a:r>
              <a:rPr kumimoji="0" lang="vi-VN" sz="2400" i="0" u="none" strike="noStrike" kern="1200" cap="none" spc="0" normalizeH="0" baseline="0" noProof="0" dirty="0">
                <a:ln>
                  <a:noFill/>
                </a:ln>
                <a:solidFill>
                  <a:srgbClr val="000000"/>
                </a:solidFill>
                <a:effectLst/>
                <a:uFillTx/>
                <a:latin typeface="Tahoma" pitchFamily="34" charset="0"/>
                <a:ea typeface="Tahoma" pitchFamily="34" charset="0"/>
                <a:cs typeface="Tahoma" pitchFamily="34" charset="0"/>
              </a:rPr>
              <a:t> không tha </a:t>
            </a:r>
            <a:r>
              <a:rPr kumimoji="0" lang="vi-VN" sz="2400" i="0" u="none" strike="noStrike" kern="1200" cap="none" spc="0" normalizeH="0" baseline="0" noProof="0" dirty="0" err="1">
                <a:ln>
                  <a:noFill/>
                </a:ln>
                <a:solidFill>
                  <a:srgbClr val="000000"/>
                </a:solidFill>
                <a:effectLst/>
                <a:uFillTx/>
                <a:latin typeface="Tahoma" pitchFamily="34" charset="0"/>
                <a:ea typeface="Tahoma" pitchFamily="34" charset="0"/>
                <a:cs typeface="Tahoma" pitchFamily="34" charset="0"/>
              </a:rPr>
              <a:t>của</a:t>
            </a:r>
            <a:r>
              <a:rPr kumimoji="0" lang="vi-VN" sz="2400" i="0" u="none" strike="noStrike" kern="1200" cap="none" spc="0" normalizeH="0" baseline="0" noProof="0" dirty="0">
                <a:ln>
                  <a:noFill/>
                </a:ln>
                <a:solidFill>
                  <a:srgbClr val="000000"/>
                </a:solidFill>
                <a:effectLst/>
                <a:uFillTx/>
                <a:latin typeface="Tahoma" pitchFamily="34" charset="0"/>
                <a:ea typeface="Tahoma" pitchFamily="34" charset="0"/>
                <a:cs typeface="Tahoma" pitchFamily="34" charset="0"/>
              </a:rPr>
              <a:t> quân xâm </a:t>
            </a:r>
            <a:r>
              <a:rPr kumimoji="0" lang="vi-VN" sz="2400" i="0" u="none" strike="noStrike" kern="1200" cap="none" spc="0" normalizeH="0" baseline="0" noProof="0" dirty="0" err="1">
                <a:ln>
                  <a:noFill/>
                </a:ln>
                <a:solidFill>
                  <a:srgbClr val="000000"/>
                </a:solidFill>
                <a:effectLst/>
                <a:uFillTx/>
                <a:latin typeface="Tahoma" pitchFamily="34" charset="0"/>
                <a:ea typeface="Tahoma" pitchFamily="34" charset="0"/>
                <a:cs typeface="Tahoma" pitchFamily="34" charset="0"/>
              </a:rPr>
              <a:t>lược</a:t>
            </a:r>
            <a:r>
              <a:rPr kumimoji="0" lang="vi-VN" sz="2400" i="0" u="none" strike="noStrike" kern="1200" cap="none" spc="0" normalizeH="0" baseline="0" noProof="0" dirty="0">
                <a:ln>
                  <a:noFill/>
                </a:ln>
                <a:solidFill>
                  <a:srgbClr val="000000"/>
                </a:solidFill>
                <a:effectLst/>
                <a:uFillTx/>
                <a:latin typeface="Tahoma" pitchFamily="34" charset="0"/>
                <a:ea typeface="Tahoma" pitchFamily="34" charset="0"/>
                <a:cs typeface="Tahoma" pitchFamily="34" charset="0"/>
              </a:rPr>
              <a:t>.</a:t>
            </a:r>
            <a:endParaRPr kumimoji="0" lang="en-BZ" sz="2400" i="0" u="none" strike="noStrike" kern="1200" cap="none" spc="0" normalizeH="0" baseline="0" noProof="0" dirty="0">
              <a:ln>
                <a:noFill/>
              </a:ln>
              <a:solidFill>
                <a:srgbClr val="000000"/>
              </a:solidFill>
              <a:effectLst/>
              <a:uFillTx/>
              <a:latin typeface="Tahoma" pitchFamily="34" charset="0"/>
              <a:ea typeface="Tahoma" pitchFamily="34" charset="0"/>
              <a:cs typeface="Tahoma" pitchFamily="34" charset="0"/>
            </a:endParaRPr>
          </a:p>
        </p:txBody>
      </p:sp>
      <p:sp>
        <p:nvSpPr>
          <p:cNvPr id="39" name="Hình chữ nhật: Góc Tròn 38"/>
          <p:cNvSpPr>
            <a:spLocks/>
          </p:cNvSpPr>
          <p:nvPr/>
        </p:nvSpPr>
        <p:spPr>
          <a:xfrm>
            <a:off x="518160" y="3664587"/>
            <a:ext cx="11460480" cy="792262"/>
          </a:xfrm>
          <a:custGeom>
            <a:avLst/>
            <a:gdLst>
              <a:gd name="connsiteX0" fmla="*/ 0 w 11460480"/>
              <a:gd name="connsiteY0" fmla="*/ 132046 h 792262"/>
              <a:gd name="connsiteX1" fmla="*/ 132046 w 11460480"/>
              <a:gd name="connsiteY1" fmla="*/ 0 h 792262"/>
              <a:gd name="connsiteX2" fmla="*/ 609366 w 11460480"/>
              <a:gd name="connsiteY2" fmla="*/ 0 h 792262"/>
              <a:gd name="connsiteX3" fmla="*/ 1086685 w 11460480"/>
              <a:gd name="connsiteY3" fmla="*/ 0 h 792262"/>
              <a:gd name="connsiteX4" fmla="*/ 1899897 w 11460480"/>
              <a:gd name="connsiteY4" fmla="*/ 0 h 792262"/>
              <a:gd name="connsiteX5" fmla="*/ 2601144 w 11460480"/>
              <a:gd name="connsiteY5" fmla="*/ 0 h 792262"/>
              <a:gd name="connsiteX6" fmla="*/ 3078464 w 11460480"/>
              <a:gd name="connsiteY6" fmla="*/ 0 h 792262"/>
              <a:gd name="connsiteX7" fmla="*/ 3443820 w 11460480"/>
              <a:gd name="connsiteY7" fmla="*/ 0 h 792262"/>
              <a:gd name="connsiteX8" fmla="*/ 3921139 w 11460480"/>
              <a:gd name="connsiteY8" fmla="*/ 0 h 792262"/>
              <a:gd name="connsiteX9" fmla="*/ 4286495 w 11460480"/>
              <a:gd name="connsiteY9" fmla="*/ 0 h 792262"/>
              <a:gd name="connsiteX10" fmla="*/ 4987743 w 11460480"/>
              <a:gd name="connsiteY10" fmla="*/ 0 h 792262"/>
              <a:gd name="connsiteX11" fmla="*/ 5577026 w 11460480"/>
              <a:gd name="connsiteY11" fmla="*/ 0 h 792262"/>
              <a:gd name="connsiteX12" fmla="*/ 6166310 w 11460480"/>
              <a:gd name="connsiteY12" fmla="*/ 0 h 792262"/>
              <a:gd name="connsiteX13" fmla="*/ 6755593 w 11460480"/>
              <a:gd name="connsiteY13" fmla="*/ 0 h 792262"/>
              <a:gd name="connsiteX14" fmla="*/ 7008985 w 11460480"/>
              <a:gd name="connsiteY14" fmla="*/ 0 h 792262"/>
              <a:gd name="connsiteX15" fmla="*/ 7598269 w 11460480"/>
              <a:gd name="connsiteY15" fmla="*/ 0 h 792262"/>
              <a:gd name="connsiteX16" fmla="*/ 8299516 w 11460480"/>
              <a:gd name="connsiteY16" fmla="*/ 0 h 792262"/>
              <a:gd name="connsiteX17" fmla="*/ 8888800 w 11460480"/>
              <a:gd name="connsiteY17" fmla="*/ 0 h 792262"/>
              <a:gd name="connsiteX18" fmla="*/ 9254156 w 11460480"/>
              <a:gd name="connsiteY18" fmla="*/ 0 h 792262"/>
              <a:gd name="connsiteX19" fmla="*/ 9731476 w 11460480"/>
              <a:gd name="connsiteY19" fmla="*/ 0 h 792262"/>
              <a:gd name="connsiteX20" fmla="*/ 10096831 w 11460480"/>
              <a:gd name="connsiteY20" fmla="*/ 0 h 792262"/>
              <a:gd name="connsiteX21" fmla="*/ 10462187 w 11460480"/>
              <a:gd name="connsiteY21" fmla="*/ 0 h 792262"/>
              <a:gd name="connsiteX22" fmla="*/ 10715579 w 11460480"/>
              <a:gd name="connsiteY22" fmla="*/ 0 h 792262"/>
              <a:gd name="connsiteX23" fmla="*/ 11328434 w 11460480"/>
              <a:gd name="connsiteY23" fmla="*/ 0 h 792262"/>
              <a:gd name="connsiteX24" fmla="*/ 11460480 w 11460480"/>
              <a:gd name="connsiteY24" fmla="*/ 132046 h 792262"/>
              <a:gd name="connsiteX25" fmla="*/ 11460480 w 11460480"/>
              <a:gd name="connsiteY25" fmla="*/ 660216 h 792262"/>
              <a:gd name="connsiteX26" fmla="*/ 11328434 w 11460480"/>
              <a:gd name="connsiteY26" fmla="*/ 792262 h 792262"/>
              <a:gd name="connsiteX27" fmla="*/ 10739150 w 11460480"/>
              <a:gd name="connsiteY27" fmla="*/ 792262 h 792262"/>
              <a:gd name="connsiteX28" fmla="*/ 10485758 w 11460480"/>
              <a:gd name="connsiteY28" fmla="*/ 792262 h 792262"/>
              <a:gd name="connsiteX29" fmla="*/ 9784511 w 11460480"/>
              <a:gd name="connsiteY29" fmla="*/ 792262 h 792262"/>
              <a:gd name="connsiteX30" fmla="*/ 9531119 w 11460480"/>
              <a:gd name="connsiteY30" fmla="*/ 792262 h 792262"/>
              <a:gd name="connsiteX31" fmla="*/ 9165763 w 11460480"/>
              <a:gd name="connsiteY31" fmla="*/ 792262 h 792262"/>
              <a:gd name="connsiteX32" fmla="*/ 8912371 w 11460480"/>
              <a:gd name="connsiteY32" fmla="*/ 792262 h 792262"/>
              <a:gd name="connsiteX33" fmla="*/ 8658979 w 11460480"/>
              <a:gd name="connsiteY33" fmla="*/ 792262 h 792262"/>
              <a:gd name="connsiteX34" fmla="*/ 8405587 w 11460480"/>
              <a:gd name="connsiteY34" fmla="*/ 792262 h 792262"/>
              <a:gd name="connsiteX35" fmla="*/ 7816304 w 11460480"/>
              <a:gd name="connsiteY35" fmla="*/ 792262 h 792262"/>
              <a:gd name="connsiteX36" fmla="*/ 7227020 w 11460480"/>
              <a:gd name="connsiteY36" fmla="*/ 792262 h 792262"/>
              <a:gd name="connsiteX37" fmla="*/ 6637737 w 11460480"/>
              <a:gd name="connsiteY37" fmla="*/ 792262 h 792262"/>
              <a:gd name="connsiteX38" fmla="*/ 6048453 w 11460480"/>
              <a:gd name="connsiteY38" fmla="*/ 792262 h 792262"/>
              <a:gd name="connsiteX39" fmla="*/ 5235242 w 11460480"/>
              <a:gd name="connsiteY39" fmla="*/ 792262 h 792262"/>
              <a:gd name="connsiteX40" fmla="*/ 4645958 w 11460480"/>
              <a:gd name="connsiteY40" fmla="*/ 792262 h 792262"/>
              <a:gd name="connsiteX41" fmla="*/ 4392566 w 11460480"/>
              <a:gd name="connsiteY41" fmla="*/ 792262 h 792262"/>
              <a:gd name="connsiteX42" fmla="*/ 3915247 w 11460480"/>
              <a:gd name="connsiteY42" fmla="*/ 792262 h 792262"/>
              <a:gd name="connsiteX43" fmla="*/ 3213999 w 11460480"/>
              <a:gd name="connsiteY43" fmla="*/ 792262 h 792262"/>
              <a:gd name="connsiteX44" fmla="*/ 2624716 w 11460480"/>
              <a:gd name="connsiteY44" fmla="*/ 792262 h 792262"/>
              <a:gd name="connsiteX45" fmla="*/ 2259360 w 11460480"/>
              <a:gd name="connsiteY45" fmla="*/ 792262 h 792262"/>
              <a:gd name="connsiteX46" fmla="*/ 1782040 w 11460480"/>
              <a:gd name="connsiteY46" fmla="*/ 792262 h 792262"/>
              <a:gd name="connsiteX47" fmla="*/ 1416684 w 11460480"/>
              <a:gd name="connsiteY47" fmla="*/ 792262 h 792262"/>
              <a:gd name="connsiteX48" fmla="*/ 715437 w 11460480"/>
              <a:gd name="connsiteY48" fmla="*/ 792262 h 792262"/>
              <a:gd name="connsiteX49" fmla="*/ 132046 w 11460480"/>
              <a:gd name="connsiteY49" fmla="*/ 792262 h 792262"/>
              <a:gd name="connsiteX50" fmla="*/ 0 w 11460480"/>
              <a:gd name="connsiteY50" fmla="*/ 660216 h 792262"/>
              <a:gd name="connsiteX51" fmla="*/ 0 w 11460480"/>
              <a:gd name="connsiteY51" fmla="*/ 132046 h 792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11460480" h="792262" fill="none" extrusionOk="0">
                <a:moveTo>
                  <a:pt x="0" y="132046"/>
                </a:moveTo>
                <a:cubicBezTo>
                  <a:pt x="-547" y="50732"/>
                  <a:pt x="54021" y="-8275"/>
                  <a:pt x="132046" y="0"/>
                </a:cubicBezTo>
                <a:cubicBezTo>
                  <a:pt x="351426" y="-47709"/>
                  <a:pt x="385093" y="36916"/>
                  <a:pt x="609366" y="0"/>
                </a:cubicBezTo>
                <a:cubicBezTo>
                  <a:pt x="833639" y="-36916"/>
                  <a:pt x="911124" y="18021"/>
                  <a:pt x="1086685" y="0"/>
                </a:cubicBezTo>
                <a:cubicBezTo>
                  <a:pt x="1262246" y="-18021"/>
                  <a:pt x="1635814" y="31805"/>
                  <a:pt x="1899897" y="0"/>
                </a:cubicBezTo>
                <a:cubicBezTo>
                  <a:pt x="2163980" y="-31805"/>
                  <a:pt x="2458485" y="31799"/>
                  <a:pt x="2601144" y="0"/>
                </a:cubicBezTo>
                <a:cubicBezTo>
                  <a:pt x="2743803" y="-31799"/>
                  <a:pt x="2923954" y="18419"/>
                  <a:pt x="3078464" y="0"/>
                </a:cubicBezTo>
                <a:cubicBezTo>
                  <a:pt x="3232974" y="-18419"/>
                  <a:pt x="3351943" y="9042"/>
                  <a:pt x="3443820" y="0"/>
                </a:cubicBezTo>
                <a:cubicBezTo>
                  <a:pt x="3535697" y="-9042"/>
                  <a:pt x="3717137" y="16934"/>
                  <a:pt x="3921139" y="0"/>
                </a:cubicBezTo>
                <a:cubicBezTo>
                  <a:pt x="4125141" y="-16934"/>
                  <a:pt x="4117533" y="33137"/>
                  <a:pt x="4286495" y="0"/>
                </a:cubicBezTo>
                <a:cubicBezTo>
                  <a:pt x="4455457" y="-33137"/>
                  <a:pt x="4704750" y="31107"/>
                  <a:pt x="4987743" y="0"/>
                </a:cubicBezTo>
                <a:cubicBezTo>
                  <a:pt x="5270736" y="-31107"/>
                  <a:pt x="5450182" y="471"/>
                  <a:pt x="5577026" y="0"/>
                </a:cubicBezTo>
                <a:cubicBezTo>
                  <a:pt x="5703870" y="-471"/>
                  <a:pt x="5933128" y="58665"/>
                  <a:pt x="6166310" y="0"/>
                </a:cubicBezTo>
                <a:cubicBezTo>
                  <a:pt x="6399492" y="-58665"/>
                  <a:pt x="6569484" y="27576"/>
                  <a:pt x="6755593" y="0"/>
                </a:cubicBezTo>
                <a:cubicBezTo>
                  <a:pt x="6941702" y="-27576"/>
                  <a:pt x="6930455" y="11140"/>
                  <a:pt x="7008985" y="0"/>
                </a:cubicBezTo>
                <a:cubicBezTo>
                  <a:pt x="7087515" y="-11140"/>
                  <a:pt x="7476478" y="67231"/>
                  <a:pt x="7598269" y="0"/>
                </a:cubicBezTo>
                <a:cubicBezTo>
                  <a:pt x="7720060" y="-67231"/>
                  <a:pt x="7971759" y="83908"/>
                  <a:pt x="8299516" y="0"/>
                </a:cubicBezTo>
                <a:cubicBezTo>
                  <a:pt x="8627273" y="-83908"/>
                  <a:pt x="8755225" y="2996"/>
                  <a:pt x="8888800" y="0"/>
                </a:cubicBezTo>
                <a:cubicBezTo>
                  <a:pt x="9022375" y="-2996"/>
                  <a:pt x="9112594" y="38474"/>
                  <a:pt x="9254156" y="0"/>
                </a:cubicBezTo>
                <a:cubicBezTo>
                  <a:pt x="9395718" y="-38474"/>
                  <a:pt x="9540580" y="45795"/>
                  <a:pt x="9731476" y="0"/>
                </a:cubicBezTo>
                <a:cubicBezTo>
                  <a:pt x="9922372" y="-45795"/>
                  <a:pt x="9969474" y="24686"/>
                  <a:pt x="10096831" y="0"/>
                </a:cubicBezTo>
                <a:cubicBezTo>
                  <a:pt x="10224189" y="-24686"/>
                  <a:pt x="10349977" y="28604"/>
                  <a:pt x="10462187" y="0"/>
                </a:cubicBezTo>
                <a:cubicBezTo>
                  <a:pt x="10574397" y="-28604"/>
                  <a:pt x="10616870" y="8568"/>
                  <a:pt x="10715579" y="0"/>
                </a:cubicBezTo>
                <a:cubicBezTo>
                  <a:pt x="10814288" y="-8568"/>
                  <a:pt x="11043291" y="29173"/>
                  <a:pt x="11328434" y="0"/>
                </a:cubicBezTo>
                <a:cubicBezTo>
                  <a:pt x="11408292" y="11516"/>
                  <a:pt x="11463447" y="69043"/>
                  <a:pt x="11460480" y="132046"/>
                </a:cubicBezTo>
                <a:cubicBezTo>
                  <a:pt x="11477832" y="365795"/>
                  <a:pt x="11421510" y="539106"/>
                  <a:pt x="11460480" y="660216"/>
                </a:cubicBezTo>
                <a:cubicBezTo>
                  <a:pt x="11457086" y="724033"/>
                  <a:pt x="11422968" y="789304"/>
                  <a:pt x="11328434" y="792262"/>
                </a:cubicBezTo>
                <a:cubicBezTo>
                  <a:pt x="11100765" y="812462"/>
                  <a:pt x="10949621" y="784803"/>
                  <a:pt x="10739150" y="792262"/>
                </a:cubicBezTo>
                <a:cubicBezTo>
                  <a:pt x="10528679" y="799721"/>
                  <a:pt x="10562653" y="765922"/>
                  <a:pt x="10485758" y="792262"/>
                </a:cubicBezTo>
                <a:cubicBezTo>
                  <a:pt x="10408863" y="818602"/>
                  <a:pt x="9990598" y="736880"/>
                  <a:pt x="9784511" y="792262"/>
                </a:cubicBezTo>
                <a:cubicBezTo>
                  <a:pt x="9578424" y="847644"/>
                  <a:pt x="9656517" y="779382"/>
                  <a:pt x="9531119" y="792262"/>
                </a:cubicBezTo>
                <a:cubicBezTo>
                  <a:pt x="9405721" y="805142"/>
                  <a:pt x="9279385" y="775533"/>
                  <a:pt x="9165763" y="792262"/>
                </a:cubicBezTo>
                <a:cubicBezTo>
                  <a:pt x="9052141" y="808991"/>
                  <a:pt x="8969918" y="767558"/>
                  <a:pt x="8912371" y="792262"/>
                </a:cubicBezTo>
                <a:cubicBezTo>
                  <a:pt x="8854824" y="816966"/>
                  <a:pt x="8713923" y="772327"/>
                  <a:pt x="8658979" y="792262"/>
                </a:cubicBezTo>
                <a:cubicBezTo>
                  <a:pt x="8604035" y="812197"/>
                  <a:pt x="8521226" y="785232"/>
                  <a:pt x="8405587" y="792262"/>
                </a:cubicBezTo>
                <a:cubicBezTo>
                  <a:pt x="8289948" y="799292"/>
                  <a:pt x="7987595" y="787257"/>
                  <a:pt x="7816304" y="792262"/>
                </a:cubicBezTo>
                <a:cubicBezTo>
                  <a:pt x="7645013" y="797267"/>
                  <a:pt x="7506353" y="739054"/>
                  <a:pt x="7227020" y="792262"/>
                </a:cubicBezTo>
                <a:cubicBezTo>
                  <a:pt x="6947687" y="845470"/>
                  <a:pt x="6923462" y="755664"/>
                  <a:pt x="6637737" y="792262"/>
                </a:cubicBezTo>
                <a:cubicBezTo>
                  <a:pt x="6352012" y="828860"/>
                  <a:pt x="6211630" y="778814"/>
                  <a:pt x="6048453" y="792262"/>
                </a:cubicBezTo>
                <a:cubicBezTo>
                  <a:pt x="5885276" y="805710"/>
                  <a:pt x="5529995" y="764544"/>
                  <a:pt x="5235242" y="792262"/>
                </a:cubicBezTo>
                <a:cubicBezTo>
                  <a:pt x="4940489" y="819980"/>
                  <a:pt x="4936514" y="727818"/>
                  <a:pt x="4645958" y="792262"/>
                </a:cubicBezTo>
                <a:cubicBezTo>
                  <a:pt x="4355402" y="856706"/>
                  <a:pt x="4511307" y="771802"/>
                  <a:pt x="4392566" y="792262"/>
                </a:cubicBezTo>
                <a:cubicBezTo>
                  <a:pt x="4273825" y="812722"/>
                  <a:pt x="4080602" y="787755"/>
                  <a:pt x="3915247" y="792262"/>
                </a:cubicBezTo>
                <a:cubicBezTo>
                  <a:pt x="3749892" y="796769"/>
                  <a:pt x="3523857" y="737907"/>
                  <a:pt x="3213999" y="792262"/>
                </a:cubicBezTo>
                <a:cubicBezTo>
                  <a:pt x="2904141" y="846617"/>
                  <a:pt x="2776243" y="756610"/>
                  <a:pt x="2624716" y="792262"/>
                </a:cubicBezTo>
                <a:cubicBezTo>
                  <a:pt x="2473189" y="827914"/>
                  <a:pt x="2338793" y="773238"/>
                  <a:pt x="2259360" y="792262"/>
                </a:cubicBezTo>
                <a:cubicBezTo>
                  <a:pt x="2179927" y="811286"/>
                  <a:pt x="2003657" y="771245"/>
                  <a:pt x="1782040" y="792262"/>
                </a:cubicBezTo>
                <a:cubicBezTo>
                  <a:pt x="1560423" y="813279"/>
                  <a:pt x="1598282" y="748628"/>
                  <a:pt x="1416684" y="792262"/>
                </a:cubicBezTo>
                <a:cubicBezTo>
                  <a:pt x="1235086" y="835896"/>
                  <a:pt x="1051277" y="711973"/>
                  <a:pt x="715437" y="792262"/>
                </a:cubicBezTo>
                <a:cubicBezTo>
                  <a:pt x="379597" y="872551"/>
                  <a:pt x="268671" y="791767"/>
                  <a:pt x="132046" y="792262"/>
                </a:cubicBezTo>
                <a:cubicBezTo>
                  <a:pt x="57741" y="784399"/>
                  <a:pt x="8624" y="720522"/>
                  <a:pt x="0" y="660216"/>
                </a:cubicBezTo>
                <a:cubicBezTo>
                  <a:pt x="-57507" y="439897"/>
                  <a:pt x="39861" y="340537"/>
                  <a:pt x="0" y="132046"/>
                </a:cubicBezTo>
                <a:close/>
              </a:path>
              <a:path w="11460480" h="792262" stroke="0" extrusionOk="0">
                <a:moveTo>
                  <a:pt x="0" y="132046"/>
                </a:moveTo>
                <a:cubicBezTo>
                  <a:pt x="-1734" y="62930"/>
                  <a:pt x="71196" y="3048"/>
                  <a:pt x="132046" y="0"/>
                </a:cubicBezTo>
                <a:cubicBezTo>
                  <a:pt x="387803" y="-85703"/>
                  <a:pt x="679228" y="9986"/>
                  <a:pt x="945257" y="0"/>
                </a:cubicBezTo>
                <a:cubicBezTo>
                  <a:pt x="1211286" y="-9986"/>
                  <a:pt x="1287442" y="62812"/>
                  <a:pt x="1534541" y="0"/>
                </a:cubicBezTo>
                <a:cubicBezTo>
                  <a:pt x="1781640" y="-62812"/>
                  <a:pt x="2005597" y="16372"/>
                  <a:pt x="2347752" y="0"/>
                </a:cubicBezTo>
                <a:cubicBezTo>
                  <a:pt x="2689907" y="-16372"/>
                  <a:pt x="2817016" y="45824"/>
                  <a:pt x="3049000" y="0"/>
                </a:cubicBezTo>
                <a:cubicBezTo>
                  <a:pt x="3280984" y="-45824"/>
                  <a:pt x="3529172" y="81451"/>
                  <a:pt x="3862211" y="0"/>
                </a:cubicBezTo>
                <a:cubicBezTo>
                  <a:pt x="4195250" y="-81451"/>
                  <a:pt x="4328537" y="46277"/>
                  <a:pt x="4451495" y="0"/>
                </a:cubicBezTo>
                <a:cubicBezTo>
                  <a:pt x="4574453" y="-46277"/>
                  <a:pt x="4720377" y="39373"/>
                  <a:pt x="4816850" y="0"/>
                </a:cubicBezTo>
                <a:cubicBezTo>
                  <a:pt x="4913323" y="-39373"/>
                  <a:pt x="5153234" y="26220"/>
                  <a:pt x="5406134" y="0"/>
                </a:cubicBezTo>
                <a:cubicBezTo>
                  <a:pt x="5659034" y="-26220"/>
                  <a:pt x="5691542" y="4850"/>
                  <a:pt x="5771490" y="0"/>
                </a:cubicBezTo>
                <a:cubicBezTo>
                  <a:pt x="5851438" y="-4850"/>
                  <a:pt x="6184906" y="56887"/>
                  <a:pt x="6360773" y="0"/>
                </a:cubicBezTo>
                <a:cubicBezTo>
                  <a:pt x="6536640" y="-56887"/>
                  <a:pt x="6561867" y="9704"/>
                  <a:pt x="6614165" y="0"/>
                </a:cubicBezTo>
                <a:cubicBezTo>
                  <a:pt x="6666463" y="-9704"/>
                  <a:pt x="6799875" y="16244"/>
                  <a:pt x="6979521" y="0"/>
                </a:cubicBezTo>
                <a:cubicBezTo>
                  <a:pt x="7159167" y="-16244"/>
                  <a:pt x="7330193" y="46768"/>
                  <a:pt x="7680769" y="0"/>
                </a:cubicBezTo>
                <a:cubicBezTo>
                  <a:pt x="8031345" y="-46768"/>
                  <a:pt x="7813726" y="24569"/>
                  <a:pt x="7934161" y="0"/>
                </a:cubicBezTo>
                <a:cubicBezTo>
                  <a:pt x="8054596" y="-24569"/>
                  <a:pt x="8126091" y="20289"/>
                  <a:pt x="8187553" y="0"/>
                </a:cubicBezTo>
                <a:cubicBezTo>
                  <a:pt x="8249015" y="-20289"/>
                  <a:pt x="8373614" y="20682"/>
                  <a:pt x="8552908" y="0"/>
                </a:cubicBezTo>
                <a:cubicBezTo>
                  <a:pt x="8732202" y="-20682"/>
                  <a:pt x="9018983" y="38162"/>
                  <a:pt x="9142192" y="0"/>
                </a:cubicBezTo>
                <a:cubicBezTo>
                  <a:pt x="9265401" y="-38162"/>
                  <a:pt x="9664783" y="7103"/>
                  <a:pt x="9955403" y="0"/>
                </a:cubicBezTo>
                <a:cubicBezTo>
                  <a:pt x="10246023" y="-7103"/>
                  <a:pt x="10382677" y="56047"/>
                  <a:pt x="10768615" y="0"/>
                </a:cubicBezTo>
                <a:cubicBezTo>
                  <a:pt x="11154553" y="-56047"/>
                  <a:pt x="11195767" y="40278"/>
                  <a:pt x="11328434" y="0"/>
                </a:cubicBezTo>
                <a:cubicBezTo>
                  <a:pt x="11409398" y="-12346"/>
                  <a:pt x="11455050" y="39006"/>
                  <a:pt x="11460480" y="132046"/>
                </a:cubicBezTo>
                <a:cubicBezTo>
                  <a:pt x="11478978" y="243911"/>
                  <a:pt x="11399205" y="444462"/>
                  <a:pt x="11460480" y="660216"/>
                </a:cubicBezTo>
                <a:cubicBezTo>
                  <a:pt x="11450304" y="727519"/>
                  <a:pt x="11396773" y="782003"/>
                  <a:pt x="11328434" y="792262"/>
                </a:cubicBezTo>
                <a:cubicBezTo>
                  <a:pt x="11054355" y="835198"/>
                  <a:pt x="10995787" y="746005"/>
                  <a:pt x="10739150" y="792262"/>
                </a:cubicBezTo>
                <a:cubicBezTo>
                  <a:pt x="10482513" y="838519"/>
                  <a:pt x="10369593" y="748490"/>
                  <a:pt x="10037903" y="792262"/>
                </a:cubicBezTo>
                <a:cubicBezTo>
                  <a:pt x="9706213" y="836034"/>
                  <a:pt x="9712861" y="747519"/>
                  <a:pt x="9560583" y="792262"/>
                </a:cubicBezTo>
                <a:cubicBezTo>
                  <a:pt x="9408305" y="837005"/>
                  <a:pt x="9286992" y="766763"/>
                  <a:pt x="9195227" y="792262"/>
                </a:cubicBezTo>
                <a:cubicBezTo>
                  <a:pt x="9103462" y="817761"/>
                  <a:pt x="8963649" y="762038"/>
                  <a:pt x="8829872" y="792262"/>
                </a:cubicBezTo>
                <a:cubicBezTo>
                  <a:pt x="8696096" y="822486"/>
                  <a:pt x="8203187" y="744313"/>
                  <a:pt x="8016660" y="792262"/>
                </a:cubicBezTo>
                <a:cubicBezTo>
                  <a:pt x="7830133" y="840211"/>
                  <a:pt x="7628203" y="715107"/>
                  <a:pt x="7315413" y="792262"/>
                </a:cubicBezTo>
                <a:cubicBezTo>
                  <a:pt x="7002623" y="869417"/>
                  <a:pt x="7005924" y="751510"/>
                  <a:pt x="6726129" y="792262"/>
                </a:cubicBezTo>
                <a:cubicBezTo>
                  <a:pt x="6446334" y="833014"/>
                  <a:pt x="6303354" y="771839"/>
                  <a:pt x="6136846" y="792262"/>
                </a:cubicBezTo>
                <a:cubicBezTo>
                  <a:pt x="5970338" y="812685"/>
                  <a:pt x="5945519" y="759751"/>
                  <a:pt x="5771490" y="792262"/>
                </a:cubicBezTo>
                <a:cubicBezTo>
                  <a:pt x="5597461" y="824773"/>
                  <a:pt x="5508142" y="741432"/>
                  <a:pt x="5294170" y="792262"/>
                </a:cubicBezTo>
                <a:cubicBezTo>
                  <a:pt x="5080198" y="843092"/>
                  <a:pt x="5049524" y="751083"/>
                  <a:pt x="4816850" y="792262"/>
                </a:cubicBezTo>
                <a:cubicBezTo>
                  <a:pt x="4584176" y="833441"/>
                  <a:pt x="4219161" y="762448"/>
                  <a:pt x="4003639" y="792262"/>
                </a:cubicBezTo>
                <a:cubicBezTo>
                  <a:pt x="3788117" y="822076"/>
                  <a:pt x="3655857" y="757617"/>
                  <a:pt x="3414356" y="792262"/>
                </a:cubicBezTo>
                <a:cubicBezTo>
                  <a:pt x="3172855" y="826907"/>
                  <a:pt x="3237825" y="777819"/>
                  <a:pt x="3160964" y="792262"/>
                </a:cubicBezTo>
                <a:cubicBezTo>
                  <a:pt x="3084103" y="806705"/>
                  <a:pt x="2732101" y="783352"/>
                  <a:pt x="2459716" y="792262"/>
                </a:cubicBezTo>
                <a:cubicBezTo>
                  <a:pt x="2187331" y="801172"/>
                  <a:pt x="1912463" y="738934"/>
                  <a:pt x="1758469" y="792262"/>
                </a:cubicBezTo>
                <a:cubicBezTo>
                  <a:pt x="1604475" y="845590"/>
                  <a:pt x="1416583" y="747593"/>
                  <a:pt x="1169185" y="792262"/>
                </a:cubicBezTo>
                <a:cubicBezTo>
                  <a:pt x="921787" y="836931"/>
                  <a:pt x="918130" y="782558"/>
                  <a:pt x="803829" y="792262"/>
                </a:cubicBezTo>
                <a:cubicBezTo>
                  <a:pt x="689528" y="801966"/>
                  <a:pt x="337080" y="751188"/>
                  <a:pt x="132046" y="792262"/>
                </a:cubicBezTo>
                <a:cubicBezTo>
                  <a:pt x="59105" y="801299"/>
                  <a:pt x="-1508" y="736033"/>
                  <a:pt x="0" y="660216"/>
                </a:cubicBezTo>
                <a:cubicBezTo>
                  <a:pt x="-23246" y="537445"/>
                  <a:pt x="50836" y="336798"/>
                  <a:pt x="0" y="132046"/>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FontTx/>
              <a:buNone/>
              <a:defRPr>
                <a:uFillTx/>
              </a:defRPr>
            </a:pPr>
            <a:r>
              <a:rPr kumimoji="0" lang="en-BZ" sz="2800" i="0" u="none" strike="noStrike" kern="1200" cap="none" spc="0" normalizeH="0" baseline="0" noProof="0" dirty="0">
                <a:ln>
                  <a:noFill/>
                </a:ln>
                <a:solidFill>
                  <a:srgbClr val="000000"/>
                </a:solidFill>
                <a:effectLst/>
                <a:uFillTx/>
                <a:latin typeface="Tahoma" pitchFamily="34" charset="0"/>
                <a:ea typeface="Tahoma" pitchFamily="34" charset="0"/>
                <a:cs typeface="Tahoma" pitchFamily="34" charset="0"/>
              </a:rPr>
              <a:t>B. </a:t>
            </a:r>
            <a:r>
              <a:rPr kumimoji="0" lang="vi-VN" sz="2800" i="0" u="none" strike="noStrike" kern="1200" cap="none" spc="0" normalizeH="0" baseline="0" noProof="0" dirty="0">
                <a:ln>
                  <a:noFill/>
                </a:ln>
                <a:solidFill>
                  <a:srgbClr val="000000"/>
                </a:solidFill>
                <a:effectLst/>
                <a:uFillTx/>
                <a:latin typeface="Tahoma" pitchFamily="34" charset="0"/>
                <a:ea typeface="Tahoma" pitchFamily="34" charset="0"/>
                <a:cs typeface="Tahoma" pitchFamily="34" charset="0"/>
              </a:rPr>
              <a:t>Công </a:t>
            </a:r>
            <a:r>
              <a:rPr kumimoji="0" lang="vi-VN" sz="2800" i="0" u="none" strike="noStrike" kern="1200" cap="none" spc="0" normalizeH="0" baseline="0" noProof="0" dirty="0" err="1">
                <a:ln>
                  <a:noFill/>
                </a:ln>
                <a:solidFill>
                  <a:srgbClr val="000000"/>
                </a:solidFill>
                <a:effectLst/>
                <a:uFillTx/>
                <a:latin typeface="Tahoma" pitchFamily="34" charset="0"/>
                <a:ea typeface="Tahoma" pitchFamily="34" charset="0"/>
                <a:cs typeface="Tahoma" pitchFamily="34" charset="0"/>
              </a:rPr>
              <a:t>bố</a:t>
            </a:r>
            <a:r>
              <a:rPr kumimoji="0" lang="vi-VN" sz="2800" i="0" u="none" strike="noStrike" kern="1200" cap="none" spc="0" normalizeH="0" baseline="0" noProof="0" dirty="0">
                <a:ln>
                  <a:noFill/>
                </a:ln>
                <a:solidFill>
                  <a:srgbClr val="000000"/>
                </a:solidFill>
                <a:effectLst/>
                <a:uFillTx/>
                <a:latin typeface="Tahoma" pitchFamily="34" charset="0"/>
                <a:ea typeface="Tahoma" pitchFamily="34" charset="0"/>
                <a:cs typeface="Tahoma" pitchFamily="34" charset="0"/>
              </a:rPr>
              <a:t> </a:t>
            </a:r>
            <a:r>
              <a:rPr kumimoji="0" lang="vi-VN" sz="2800" i="0" u="none" strike="noStrike" kern="1200" cap="none" spc="0" normalizeH="0" baseline="0" noProof="0" dirty="0" err="1">
                <a:ln>
                  <a:noFill/>
                </a:ln>
                <a:solidFill>
                  <a:srgbClr val="000000"/>
                </a:solidFill>
                <a:effectLst/>
                <a:uFillTx/>
                <a:latin typeface="Tahoma" pitchFamily="34" charset="0"/>
                <a:ea typeface="Tahoma" pitchFamily="34" charset="0"/>
                <a:cs typeface="Tahoma" pitchFamily="34" charset="0"/>
              </a:rPr>
              <a:t>rộng</a:t>
            </a:r>
            <a:r>
              <a:rPr kumimoji="0" lang="vi-VN" sz="2800" i="0" u="none" strike="noStrike" kern="1200" cap="none" spc="0" normalizeH="0" baseline="0" noProof="0" dirty="0">
                <a:ln>
                  <a:noFill/>
                </a:ln>
                <a:solidFill>
                  <a:srgbClr val="000000"/>
                </a:solidFill>
                <a:effectLst/>
                <a:uFillTx/>
                <a:latin typeface="Tahoma" pitchFamily="34" charset="0"/>
                <a:ea typeface="Tahoma" pitchFamily="34" charset="0"/>
                <a:cs typeface="Tahoma" pitchFamily="34" charset="0"/>
              </a:rPr>
              <a:t> </a:t>
            </a:r>
            <a:r>
              <a:rPr kumimoji="0" lang="vi-VN" sz="2800" i="0" u="none" strike="noStrike" kern="1200" cap="none" spc="0" normalizeH="0" baseline="0" noProof="0" dirty="0" err="1">
                <a:ln>
                  <a:noFill/>
                </a:ln>
                <a:solidFill>
                  <a:srgbClr val="000000"/>
                </a:solidFill>
                <a:effectLst/>
                <a:uFillTx/>
                <a:latin typeface="Tahoma" pitchFamily="34" charset="0"/>
                <a:ea typeface="Tahoma" pitchFamily="34" charset="0"/>
                <a:cs typeface="Tahoma" pitchFamily="34" charset="0"/>
              </a:rPr>
              <a:t>rãi</a:t>
            </a:r>
            <a:r>
              <a:rPr kumimoji="0" lang="vi-VN" sz="2800" i="0" u="none" strike="noStrike" kern="1200" cap="none" spc="0" normalizeH="0" baseline="0" noProof="0" dirty="0">
                <a:ln>
                  <a:noFill/>
                </a:ln>
                <a:solidFill>
                  <a:srgbClr val="000000"/>
                </a:solidFill>
                <a:effectLst/>
                <a:uFillTx/>
                <a:latin typeface="Tahoma" pitchFamily="34" charset="0"/>
                <a:ea typeface="Tahoma" pitchFamily="34" charset="0"/>
                <a:cs typeface="Tahoma" pitchFamily="34" charset="0"/>
              </a:rPr>
              <a:t> </a:t>
            </a:r>
            <a:r>
              <a:rPr kumimoji="0" lang="vi-VN" sz="2800" i="0" u="none" strike="noStrike" kern="1200" cap="none" spc="0" normalizeH="0" baseline="0" noProof="0" dirty="0" err="1">
                <a:ln>
                  <a:noFill/>
                </a:ln>
                <a:solidFill>
                  <a:srgbClr val="000000"/>
                </a:solidFill>
                <a:effectLst/>
                <a:uFillTx/>
                <a:latin typeface="Tahoma" pitchFamily="34" charset="0"/>
                <a:ea typeface="Tahoma" pitchFamily="34" charset="0"/>
                <a:cs typeface="Tahoma" pitchFamily="34" charset="0"/>
              </a:rPr>
              <a:t>về</a:t>
            </a:r>
            <a:r>
              <a:rPr kumimoji="0" lang="vi-VN" sz="2800" i="0" u="none" strike="noStrike" kern="1200" cap="none" spc="0" normalizeH="0" baseline="0" noProof="0" dirty="0">
                <a:ln>
                  <a:noFill/>
                </a:ln>
                <a:solidFill>
                  <a:srgbClr val="000000"/>
                </a:solidFill>
                <a:effectLst/>
                <a:uFillTx/>
                <a:latin typeface="Tahoma" pitchFamily="34" charset="0"/>
                <a:ea typeface="Tahoma" pitchFamily="34" charset="0"/>
                <a:cs typeface="Tahoma" pitchFamily="34" charset="0"/>
              </a:rPr>
              <a:t> </a:t>
            </a:r>
            <a:r>
              <a:rPr kumimoji="0" lang="vi-VN" sz="2800" i="0" u="none" strike="noStrike" kern="1200" cap="none" spc="0" normalizeH="0" baseline="0" noProof="0" dirty="0" err="1">
                <a:ln>
                  <a:noFill/>
                </a:ln>
                <a:solidFill>
                  <a:srgbClr val="000000"/>
                </a:solidFill>
                <a:effectLst/>
                <a:uFillTx/>
                <a:latin typeface="Tahoma" pitchFamily="34" charset="0"/>
                <a:ea typeface="Tahoma" pitchFamily="34" charset="0"/>
                <a:cs typeface="Tahoma" pitchFamily="34" charset="0"/>
              </a:rPr>
              <a:t>một</a:t>
            </a:r>
            <a:r>
              <a:rPr kumimoji="0" lang="vi-VN" sz="2800" i="0" u="none" strike="noStrike" kern="1200" cap="none" spc="0" normalizeH="0" baseline="0" noProof="0" dirty="0">
                <a:ln>
                  <a:noFill/>
                </a:ln>
                <a:solidFill>
                  <a:srgbClr val="000000"/>
                </a:solidFill>
                <a:effectLst/>
                <a:uFillTx/>
                <a:latin typeface="Tahoma" pitchFamily="34" charset="0"/>
                <a:ea typeface="Tahoma" pitchFamily="34" charset="0"/>
                <a:cs typeface="Tahoma" pitchFamily="34" charset="0"/>
              </a:rPr>
              <a:t> </a:t>
            </a:r>
            <a:r>
              <a:rPr kumimoji="0" lang="vi-VN" sz="2800" i="0" u="none" strike="noStrike" kern="1200" cap="none" spc="0" normalizeH="0" baseline="0" noProof="0" dirty="0" err="1">
                <a:ln>
                  <a:noFill/>
                </a:ln>
                <a:solidFill>
                  <a:srgbClr val="000000"/>
                </a:solidFill>
                <a:effectLst/>
                <a:uFillTx/>
                <a:latin typeface="Tahoma" pitchFamily="34" charset="0"/>
                <a:ea typeface="Tahoma" pitchFamily="34" charset="0"/>
                <a:cs typeface="Tahoma" pitchFamily="34" charset="0"/>
              </a:rPr>
              <a:t>việc</a:t>
            </a:r>
            <a:r>
              <a:rPr kumimoji="0" lang="vi-VN" sz="2800" i="0" u="none" strike="noStrike" kern="1200" cap="none" spc="0" normalizeH="0" baseline="0" noProof="0" dirty="0">
                <a:ln>
                  <a:noFill/>
                </a:ln>
                <a:solidFill>
                  <a:srgbClr val="000000"/>
                </a:solidFill>
                <a:effectLst/>
                <a:uFillTx/>
                <a:latin typeface="Tahoma" pitchFamily="34" charset="0"/>
                <a:ea typeface="Tahoma" pitchFamily="34" charset="0"/>
                <a:cs typeface="Tahoma" pitchFamily="34" charset="0"/>
              </a:rPr>
              <a:t> </a:t>
            </a:r>
            <a:r>
              <a:rPr kumimoji="0" lang="vi-VN" sz="2800" i="0" u="none" strike="noStrike" kern="1200" cap="none" spc="0" normalizeH="0" baseline="0" noProof="0" dirty="0" err="1">
                <a:ln>
                  <a:noFill/>
                </a:ln>
                <a:solidFill>
                  <a:srgbClr val="000000"/>
                </a:solidFill>
                <a:effectLst/>
                <a:uFillTx/>
                <a:latin typeface="Tahoma" pitchFamily="34" charset="0"/>
                <a:ea typeface="Tahoma" pitchFamily="34" charset="0"/>
                <a:cs typeface="Tahoma" pitchFamily="34" charset="0"/>
              </a:rPr>
              <a:t>gì</a:t>
            </a:r>
            <a:r>
              <a:rPr kumimoji="0" lang="vi-VN" sz="2800" i="0" u="none" strike="noStrike" kern="1200" cap="none" spc="0" normalizeH="0" baseline="0" noProof="0" dirty="0">
                <a:ln>
                  <a:noFill/>
                </a:ln>
                <a:solidFill>
                  <a:srgbClr val="000000"/>
                </a:solidFill>
                <a:effectLst/>
                <a:uFillTx/>
                <a:latin typeface="Tahoma" pitchFamily="34" charset="0"/>
                <a:ea typeface="Tahoma" pitchFamily="34" charset="0"/>
                <a:cs typeface="Tahoma" pitchFamily="34" charset="0"/>
              </a:rPr>
              <a:t> </a:t>
            </a:r>
            <a:r>
              <a:rPr kumimoji="0" lang="vi-VN" sz="2800" i="0" u="none" strike="noStrike" kern="1200" cap="none" spc="0" normalizeH="0" baseline="0" noProof="0" dirty="0" err="1">
                <a:ln>
                  <a:noFill/>
                </a:ln>
                <a:solidFill>
                  <a:srgbClr val="000000"/>
                </a:solidFill>
                <a:effectLst/>
                <a:uFillTx/>
                <a:latin typeface="Tahoma" pitchFamily="34" charset="0"/>
                <a:ea typeface="Tahoma" pitchFamily="34" charset="0"/>
                <a:cs typeface="Tahoma" pitchFamily="34" charset="0"/>
              </a:rPr>
              <a:t>đó</a:t>
            </a:r>
            <a:r>
              <a:rPr kumimoji="0" lang="vi-VN" sz="2800" i="0" u="none" strike="noStrike" kern="1200" cap="none" spc="0" normalizeH="0" baseline="0" noProof="0" dirty="0">
                <a:ln>
                  <a:noFill/>
                </a:ln>
                <a:solidFill>
                  <a:srgbClr val="000000"/>
                </a:solidFill>
                <a:effectLst/>
                <a:uFillTx/>
                <a:latin typeface="Tahoma" pitchFamily="34" charset="0"/>
                <a:ea typeface="Tahoma" pitchFamily="34" charset="0"/>
                <a:cs typeface="Tahoma" pitchFamily="34" charset="0"/>
              </a:rPr>
              <a:t> cho </a:t>
            </a:r>
            <a:r>
              <a:rPr kumimoji="0" lang="vi-VN" sz="2800" i="0" u="none" strike="noStrike" kern="1200" cap="none" spc="0" normalizeH="0" baseline="0" noProof="0" dirty="0" err="1">
                <a:ln>
                  <a:noFill/>
                </a:ln>
                <a:solidFill>
                  <a:srgbClr val="000000"/>
                </a:solidFill>
                <a:effectLst/>
                <a:uFillTx/>
                <a:latin typeface="Tahoma" pitchFamily="34" charset="0"/>
                <a:ea typeface="Tahoma" pitchFamily="34" charset="0"/>
                <a:cs typeface="Tahoma" pitchFamily="34" charset="0"/>
              </a:rPr>
              <a:t>mọi</a:t>
            </a:r>
            <a:r>
              <a:rPr kumimoji="0" lang="vi-VN" sz="2800" i="0" u="none" strike="noStrike" kern="1200" cap="none" spc="0" normalizeH="0" baseline="0" noProof="0" dirty="0">
                <a:ln>
                  <a:noFill/>
                </a:ln>
                <a:solidFill>
                  <a:srgbClr val="000000"/>
                </a:solidFill>
                <a:effectLst/>
                <a:uFillTx/>
                <a:latin typeface="Tahoma" pitchFamily="34" charset="0"/>
                <a:ea typeface="Tahoma" pitchFamily="34" charset="0"/>
                <a:cs typeface="Tahoma" pitchFamily="34" charset="0"/>
              </a:rPr>
              <a:t> </a:t>
            </a:r>
            <a:r>
              <a:rPr kumimoji="0" lang="vi-VN" sz="2800" i="0" u="none" strike="noStrike" kern="1200" cap="none" spc="0" normalizeH="0" baseline="0" noProof="0" dirty="0" err="1">
                <a:ln>
                  <a:noFill/>
                </a:ln>
                <a:solidFill>
                  <a:srgbClr val="000000"/>
                </a:solidFill>
                <a:effectLst/>
                <a:uFillTx/>
                <a:latin typeface="Tahoma" pitchFamily="34" charset="0"/>
                <a:ea typeface="Tahoma" pitchFamily="34" charset="0"/>
                <a:cs typeface="Tahoma" pitchFamily="34" charset="0"/>
              </a:rPr>
              <a:t>người</a:t>
            </a:r>
            <a:r>
              <a:rPr kumimoji="0" lang="vi-VN" sz="2800" i="0" u="none" strike="noStrike" kern="1200" cap="none" spc="0" normalizeH="0" baseline="0" noProof="0" dirty="0">
                <a:ln>
                  <a:noFill/>
                </a:ln>
                <a:solidFill>
                  <a:srgbClr val="000000"/>
                </a:solidFill>
                <a:effectLst/>
                <a:uFillTx/>
                <a:latin typeface="Tahoma" pitchFamily="34" charset="0"/>
                <a:ea typeface="Tahoma" pitchFamily="34" charset="0"/>
                <a:cs typeface="Tahoma" pitchFamily="34" charset="0"/>
              </a:rPr>
              <a:t> </a:t>
            </a:r>
            <a:r>
              <a:rPr kumimoji="0" lang="vi-VN" sz="2800" i="0" u="none" strike="noStrike" kern="1200" cap="none" spc="0" normalizeH="0" baseline="0" noProof="0" dirty="0" err="1">
                <a:ln>
                  <a:noFill/>
                </a:ln>
                <a:solidFill>
                  <a:srgbClr val="000000"/>
                </a:solidFill>
                <a:effectLst/>
                <a:uFillTx/>
                <a:latin typeface="Tahoma" pitchFamily="34" charset="0"/>
                <a:ea typeface="Tahoma" pitchFamily="34" charset="0"/>
                <a:cs typeface="Tahoma" pitchFamily="34" charset="0"/>
              </a:rPr>
              <a:t>cùng</a:t>
            </a:r>
            <a:r>
              <a:rPr kumimoji="0" lang="vi-VN" sz="2800" i="0" u="none" strike="noStrike" kern="1200" cap="none" spc="0" normalizeH="0" baseline="0" noProof="0" dirty="0">
                <a:ln>
                  <a:noFill/>
                </a:ln>
                <a:solidFill>
                  <a:srgbClr val="000000"/>
                </a:solidFill>
                <a:effectLst/>
                <a:uFillTx/>
                <a:latin typeface="Tahoma" pitchFamily="34" charset="0"/>
                <a:ea typeface="Tahoma" pitchFamily="34" charset="0"/>
                <a:cs typeface="Tahoma" pitchFamily="34" charset="0"/>
              </a:rPr>
              <a:t> </a:t>
            </a:r>
            <a:r>
              <a:rPr kumimoji="0" lang="vi-VN" sz="2800" i="0" u="none" strike="noStrike" kern="1200" cap="none" spc="0" normalizeH="0" baseline="0" noProof="0" dirty="0" err="1">
                <a:ln>
                  <a:noFill/>
                </a:ln>
                <a:solidFill>
                  <a:srgbClr val="000000"/>
                </a:solidFill>
                <a:effectLst/>
                <a:uFillTx/>
                <a:latin typeface="Tahoma" pitchFamily="34" charset="0"/>
                <a:ea typeface="Tahoma" pitchFamily="34" charset="0"/>
                <a:cs typeface="Tahoma" pitchFamily="34" charset="0"/>
              </a:rPr>
              <a:t>biết</a:t>
            </a:r>
            <a:r>
              <a:rPr kumimoji="0" lang="vi-VN" sz="2800" i="0" u="none" strike="noStrike" kern="1200" cap="none" spc="0" normalizeH="0" baseline="0" noProof="0" dirty="0">
                <a:ln>
                  <a:noFill/>
                </a:ln>
                <a:solidFill>
                  <a:srgbClr val="000000"/>
                </a:solidFill>
                <a:effectLst/>
                <a:uFillTx/>
                <a:latin typeface="Tahoma" pitchFamily="34" charset="0"/>
                <a:ea typeface="Tahoma" pitchFamily="34" charset="0"/>
                <a:cs typeface="Tahoma" pitchFamily="34" charset="0"/>
              </a:rPr>
              <a:t>.</a:t>
            </a:r>
            <a:endParaRPr kumimoji="0" lang="en-BZ" sz="4000" i="0" u="none" strike="noStrike" kern="1200" cap="none" spc="0" normalizeH="0" baseline="0" noProof="0" dirty="0">
              <a:ln>
                <a:noFill/>
              </a:ln>
              <a:solidFill>
                <a:srgbClr val="000000"/>
              </a:solidFill>
              <a:effectLst/>
              <a:uFillTx/>
              <a:latin typeface="Tahoma" pitchFamily="34" charset="0"/>
              <a:ea typeface="Tahoma" pitchFamily="34" charset="0"/>
              <a:cs typeface="Tahoma" pitchFamily="34" charset="0"/>
            </a:endParaRPr>
          </a:p>
        </p:txBody>
      </p:sp>
      <p:sp>
        <p:nvSpPr>
          <p:cNvPr id="40" name="Hình chữ nhật: Góc Tròn 39"/>
          <p:cNvSpPr>
            <a:spLocks/>
          </p:cNvSpPr>
          <p:nvPr/>
        </p:nvSpPr>
        <p:spPr>
          <a:xfrm>
            <a:off x="518160" y="4711117"/>
            <a:ext cx="11460480" cy="792262"/>
          </a:xfrm>
          <a:custGeom>
            <a:avLst/>
            <a:gdLst>
              <a:gd name="connsiteX0" fmla="*/ 0 w 11460480"/>
              <a:gd name="connsiteY0" fmla="*/ 132046 h 792262"/>
              <a:gd name="connsiteX1" fmla="*/ 132046 w 11460480"/>
              <a:gd name="connsiteY1" fmla="*/ 0 h 792262"/>
              <a:gd name="connsiteX2" fmla="*/ 609366 w 11460480"/>
              <a:gd name="connsiteY2" fmla="*/ 0 h 792262"/>
              <a:gd name="connsiteX3" fmla="*/ 1086685 w 11460480"/>
              <a:gd name="connsiteY3" fmla="*/ 0 h 792262"/>
              <a:gd name="connsiteX4" fmla="*/ 1899897 w 11460480"/>
              <a:gd name="connsiteY4" fmla="*/ 0 h 792262"/>
              <a:gd name="connsiteX5" fmla="*/ 2601144 w 11460480"/>
              <a:gd name="connsiteY5" fmla="*/ 0 h 792262"/>
              <a:gd name="connsiteX6" fmla="*/ 3078464 w 11460480"/>
              <a:gd name="connsiteY6" fmla="*/ 0 h 792262"/>
              <a:gd name="connsiteX7" fmla="*/ 3443820 w 11460480"/>
              <a:gd name="connsiteY7" fmla="*/ 0 h 792262"/>
              <a:gd name="connsiteX8" fmla="*/ 3921139 w 11460480"/>
              <a:gd name="connsiteY8" fmla="*/ 0 h 792262"/>
              <a:gd name="connsiteX9" fmla="*/ 4286495 w 11460480"/>
              <a:gd name="connsiteY9" fmla="*/ 0 h 792262"/>
              <a:gd name="connsiteX10" fmla="*/ 4987743 w 11460480"/>
              <a:gd name="connsiteY10" fmla="*/ 0 h 792262"/>
              <a:gd name="connsiteX11" fmla="*/ 5577026 w 11460480"/>
              <a:gd name="connsiteY11" fmla="*/ 0 h 792262"/>
              <a:gd name="connsiteX12" fmla="*/ 6166310 w 11460480"/>
              <a:gd name="connsiteY12" fmla="*/ 0 h 792262"/>
              <a:gd name="connsiteX13" fmla="*/ 6755593 w 11460480"/>
              <a:gd name="connsiteY13" fmla="*/ 0 h 792262"/>
              <a:gd name="connsiteX14" fmla="*/ 7008985 w 11460480"/>
              <a:gd name="connsiteY14" fmla="*/ 0 h 792262"/>
              <a:gd name="connsiteX15" fmla="*/ 7598269 w 11460480"/>
              <a:gd name="connsiteY15" fmla="*/ 0 h 792262"/>
              <a:gd name="connsiteX16" fmla="*/ 8299516 w 11460480"/>
              <a:gd name="connsiteY16" fmla="*/ 0 h 792262"/>
              <a:gd name="connsiteX17" fmla="*/ 8888800 w 11460480"/>
              <a:gd name="connsiteY17" fmla="*/ 0 h 792262"/>
              <a:gd name="connsiteX18" fmla="*/ 9254156 w 11460480"/>
              <a:gd name="connsiteY18" fmla="*/ 0 h 792262"/>
              <a:gd name="connsiteX19" fmla="*/ 9731476 w 11460480"/>
              <a:gd name="connsiteY19" fmla="*/ 0 h 792262"/>
              <a:gd name="connsiteX20" fmla="*/ 10096831 w 11460480"/>
              <a:gd name="connsiteY20" fmla="*/ 0 h 792262"/>
              <a:gd name="connsiteX21" fmla="*/ 10462187 w 11460480"/>
              <a:gd name="connsiteY21" fmla="*/ 0 h 792262"/>
              <a:gd name="connsiteX22" fmla="*/ 10715579 w 11460480"/>
              <a:gd name="connsiteY22" fmla="*/ 0 h 792262"/>
              <a:gd name="connsiteX23" fmla="*/ 11328434 w 11460480"/>
              <a:gd name="connsiteY23" fmla="*/ 0 h 792262"/>
              <a:gd name="connsiteX24" fmla="*/ 11460480 w 11460480"/>
              <a:gd name="connsiteY24" fmla="*/ 132046 h 792262"/>
              <a:gd name="connsiteX25" fmla="*/ 11460480 w 11460480"/>
              <a:gd name="connsiteY25" fmla="*/ 660216 h 792262"/>
              <a:gd name="connsiteX26" fmla="*/ 11328434 w 11460480"/>
              <a:gd name="connsiteY26" fmla="*/ 792262 h 792262"/>
              <a:gd name="connsiteX27" fmla="*/ 10739150 w 11460480"/>
              <a:gd name="connsiteY27" fmla="*/ 792262 h 792262"/>
              <a:gd name="connsiteX28" fmla="*/ 10485758 w 11460480"/>
              <a:gd name="connsiteY28" fmla="*/ 792262 h 792262"/>
              <a:gd name="connsiteX29" fmla="*/ 9784511 w 11460480"/>
              <a:gd name="connsiteY29" fmla="*/ 792262 h 792262"/>
              <a:gd name="connsiteX30" fmla="*/ 9531119 w 11460480"/>
              <a:gd name="connsiteY30" fmla="*/ 792262 h 792262"/>
              <a:gd name="connsiteX31" fmla="*/ 9165763 w 11460480"/>
              <a:gd name="connsiteY31" fmla="*/ 792262 h 792262"/>
              <a:gd name="connsiteX32" fmla="*/ 8912371 w 11460480"/>
              <a:gd name="connsiteY32" fmla="*/ 792262 h 792262"/>
              <a:gd name="connsiteX33" fmla="*/ 8658979 w 11460480"/>
              <a:gd name="connsiteY33" fmla="*/ 792262 h 792262"/>
              <a:gd name="connsiteX34" fmla="*/ 8405587 w 11460480"/>
              <a:gd name="connsiteY34" fmla="*/ 792262 h 792262"/>
              <a:gd name="connsiteX35" fmla="*/ 7816304 w 11460480"/>
              <a:gd name="connsiteY35" fmla="*/ 792262 h 792262"/>
              <a:gd name="connsiteX36" fmla="*/ 7227020 w 11460480"/>
              <a:gd name="connsiteY36" fmla="*/ 792262 h 792262"/>
              <a:gd name="connsiteX37" fmla="*/ 6637737 w 11460480"/>
              <a:gd name="connsiteY37" fmla="*/ 792262 h 792262"/>
              <a:gd name="connsiteX38" fmla="*/ 6048453 w 11460480"/>
              <a:gd name="connsiteY38" fmla="*/ 792262 h 792262"/>
              <a:gd name="connsiteX39" fmla="*/ 5235242 w 11460480"/>
              <a:gd name="connsiteY39" fmla="*/ 792262 h 792262"/>
              <a:gd name="connsiteX40" fmla="*/ 4645958 w 11460480"/>
              <a:gd name="connsiteY40" fmla="*/ 792262 h 792262"/>
              <a:gd name="connsiteX41" fmla="*/ 4392566 w 11460480"/>
              <a:gd name="connsiteY41" fmla="*/ 792262 h 792262"/>
              <a:gd name="connsiteX42" fmla="*/ 3915247 w 11460480"/>
              <a:gd name="connsiteY42" fmla="*/ 792262 h 792262"/>
              <a:gd name="connsiteX43" fmla="*/ 3213999 w 11460480"/>
              <a:gd name="connsiteY43" fmla="*/ 792262 h 792262"/>
              <a:gd name="connsiteX44" fmla="*/ 2624716 w 11460480"/>
              <a:gd name="connsiteY44" fmla="*/ 792262 h 792262"/>
              <a:gd name="connsiteX45" fmla="*/ 2259360 w 11460480"/>
              <a:gd name="connsiteY45" fmla="*/ 792262 h 792262"/>
              <a:gd name="connsiteX46" fmla="*/ 1782040 w 11460480"/>
              <a:gd name="connsiteY46" fmla="*/ 792262 h 792262"/>
              <a:gd name="connsiteX47" fmla="*/ 1416684 w 11460480"/>
              <a:gd name="connsiteY47" fmla="*/ 792262 h 792262"/>
              <a:gd name="connsiteX48" fmla="*/ 715437 w 11460480"/>
              <a:gd name="connsiteY48" fmla="*/ 792262 h 792262"/>
              <a:gd name="connsiteX49" fmla="*/ 132046 w 11460480"/>
              <a:gd name="connsiteY49" fmla="*/ 792262 h 792262"/>
              <a:gd name="connsiteX50" fmla="*/ 0 w 11460480"/>
              <a:gd name="connsiteY50" fmla="*/ 660216 h 792262"/>
              <a:gd name="connsiteX51" fmla="*/ 0 w 11460480"/>
              <a:gd name="connsiteY51" fmla="*/ 132046 h 792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11460480" h="792262" fill="none" extrusionOk="0">
                <a:moveTo>
                  <a:pt x="0" y="132046"/>
                </a:moveTo>
                <a:cubicBezTo>
                  <a:pt x="-547" y="50732"/>
                  <a:pt x="54021" y="-8275"/>
                  <a:pt x="132046" y="0"/>
                </a:cubicBezTo>
                <a:cubicBezTo>
                  <a:pt x="351426" y="-47709"/>
                  <a:pt x="385093" y="36916"/>
                  <a:pt x="609366" y="0"/>
                </a:cubicBezTo>
                <a:cubicBezTo>
                  <a:pt x="833639" y="-36916"/>
                  <a:pt x="911124" y="18021"/>
                  <a:pt x="1086685" y="0"/>
                </a:cubicBezTo>
                <a:cubicBezTo>
                  <a:pt x="1262246" y="-18021"/>
                  <a:pt x="1635814" y="31805"/>
                  <a:pt x="1899897" y="0"/>
                </a:cubicBezTo>
                <a:cubicBezTo>
                  <a:pt x="2163980" y="-31805"/>
                  <a:pt x="2458485" y="31799"/>
                  <a:pt x="2601144" y="0"/>
                </a:cubicBezTo>
                <a:cubicBezTo>
                  <a:pt x="2743803" y="-31799"/>
                  <a:pt x="2923954" y="18419"/>
                  <a:pt x="3078464" y="0"/>
                </a:cubicBezTo>
                <a:cubicBezTo>
                  <a:pt x="3232974" y="-18419"/>
                  <a:pt x="3351943" y="9042"/>
                  <a:pt x="3443820" y="0"/>
                </a:cubicBezTo>
                <a:cubicBezTo>
                  <a:pt x="3535697" y="-9042"/>
                  <a:pt x="3717137" y="16934"/>
                  <a:pt x="3921139" y="0"/>
                </a:cubicBezTo>
                <a:cubicBezTo>
                  <a:pt x="4125141" y="-16934"/>
                  <a:pt x="4117533" y="33137"/>
                  <a:pt x="4286495" y="0"/>
                </a:cubicBezTo>
                <a:cubicBezTo>
                  <a:pt x="4455457" y="-33137"/>
                  <a:pt x="4704750" y="31107"/>
                  <a:pt x="4987743" y="0"/>
                </a:cubicBezTo>
                <a:cubicBezTo>
                  <a:pt x="5270736" y="-31107"/>
                  <a:pt x="5450182" y="471"/>
                  <a:pt x="5577026" y="0"/>
                </a:cubicBezTo>
                <a:cubicBezTo>
                  <a:pt x="5703870" y="-471"/>
                  <a:pt x="5933128" y="58665"/>
                  <a:pt x="6166310" y="0"/>
                </a:cubicBezTo>
                <a:cubicBezTo>
                  <a:pt x="6399492" y="-58665"/>
                  <a:pt x="6569484" y="27576"/>
                  <a:pt x="6755593" y="0"/>
                </a:cubicBezTo>
                <a:cubicBezTo>
                  <a:pt x="6941702" y="-27576"/>
                  <a:pt x="6930455" y="11140"/>
                  <a:pt x="7008985" y="0"/>
                </a:cubicBezTo>
                <a:cubicBezTo>
                  <a:pt x="7087515" y="-11140"/>
                  <a:pt x="7476478" y="67231"/>
                  <a:pt x="7598269" y="0"/>
                </a:cubicBezTo>
                <a:cubicBezTo>
                  <a:pt x="7720060" y="-67231"/>
                  <a:pt x="7971759" y="83908"/>
                  <a:pt x="8299516" y="0"/>
                </a:cubicBezTo>
                <a:cubicBezTo>
                  <a:pt x="8627273" y="-83908"/>
                  <a:pt x="8755225" y="2996"/>
                  <a:pt x="8888800" y="0"/>
                </a:cubicBezTo>
                <a:cubicBezTo>
                  <a:pt x="9022375" y="-2996"/>
                  <a:pt x="9112594" y="38474"/>
                  <a:pt x="9254156" y="0"/>
                </a:cubicBezTo>
                <a:cubicBezTo>
                  <a:pt x="9395718" y="-38474"/>
                  <a:pt x="9540580" y="45795"/>
                  <a:pt x="9731476" y="0"/>
                </a:cubicBezTo>
                <a:cubicBezTo>
                  <a:pt x="9922372" y="-45795"/>
                  <a:pt x="9969474" y="24686"/>
                  <a:pt x="10096831" y="0"/>
                </a:cubicBezTo>
                <a:cubicBezTo>
                  <a:pt x="10224189" y="-24686"/>
                  <a:pt x="10349977" y="28604"/>
                  <a:pt x="10462187" y="0"/>
                </a:cubicBezTo>
                <a:cubicBezTo>
                  <a:pt x="10574397" y="-28604"/>
                  <a:pt x="10616870" y="8568"/>
                  <a:pt x="10715579" y="0"/>
                </a:cubicBezTo>
                <a:cubicBezTo>
                  <a:pt x="10814288" y="-8568"/>
                  <a:pt x="11043291" y="29173"/>
                  <a:pt x="11328434" y="0"/>
                </a:cubicBezTo>
                <a:cubicBezTo>
                  <a:pt x="11408292" y="11516"/>
                  <a:pt x="11463447" y="69043"/>
                  <a:pt x="11460480" y="132046"/>
                </a:cubicBezTo>
                <a:cubicBezTo>
                  <a:pt x="11477832" y="365795"/>
                  <a:pt x="11421510" y="539106"/>
                  <a:pt x="11460480" y="660216"/>
                </a:cubicBezTo>
                <a:cubicBezTo>
                  <a:pt x="11457086" y="724033"/>
                  <a:pt x="11422968" y="789304"/>
                  <a:pt x="11328434" y="792262"/>
                </a:cubicBezTo>
                <a:cubicBezTo>
                  <a:pt x="11100765" y="812462"/>
                  <a:pt x="10949621" y="784803"/>
                  <a:pt x="10739150" y="792262"/>
                </a:cubicBezTo>
                <a:cubicBezTo>
                  <a:pt x="10528679" y="799721"/>
                  <a:pt x="10562653" y="765922"/>
                  <a:pt x="10485758" y="792262"/>
                </a:cubicBezTo>
                <a:cubicBezTo>
                  <a:pt x="10408863" y="818602"/>
                  <a:pt x="9990598" y="736880"/>
                  <a:pt x="9784511" y="792262"/>
                </a:cubicBezTo>
                <a:cubicBezTo>
                  <a:pt x="9578424" y="847644"/>
                  <a:pt x="9656517" y="779382"/>
                  <a:pt x="9531119" y="792262"/>
                </a:cubicBezTo>
                <a:cubicBezTo>
                  <a:pt x="9405721" y="805142"/>
                  <a:pt x="9279385" y="775533"/>
                  <a:pt x="9165763" y="792262"/>
                </a:cubicBezTo>
                <a:cubicBezTo>
                  <a:pt x="9052141" y="808991"/>
                  <a:pt x="8969918" y="767558"/>
                  <a:pt x="8912371" y="792262"/>
                </a:cubicBezTo>
                <a:cubicBezTo>
                  <a:pt x="8854824" y="816966"/>
                  <a:pt x="8713923" y="772327"/>
                  <a:pt x="8658979" y="792262"/>
                </a:cubicBezTo>
                <a:cubicBezTo>
                  <a:pt x="8604035" y="812197"/>
                  <a:pt x="8521226" y="785232"/>
                  <a:pt x="8405587" y="792262"/>
                </a:cubicBezTo>
                <a:cubicBezTo>
                  <a:pt x="8289948" y="799292"/>
                  <a:pt x="7987595" y="787257"/>
                  <a:pt x="7816304" y="792262"/>
                </a:cubicBezTo>
                <a:cubicBezTo>
                  <a:pt x="7645013" y="797267"/>
                  <a:pt x="7506353" y="739054"/>
                  <a:pt x="7227020" y="792262"/>
                </a:cubicBezTo>
                <a:cubicBezTo>
                  <a:pt x="6947687" y="845470"/>
                  <a:pt x="6923462" y="755664"/>
                  <a:pt x="6637737" y="792262"/>
                </a:cubicBezTo>
                <a:cubicBezTo>
                  <a:pt x="6352012" y="828860"/>
                  <a:pt x="6211630" y="778814"/>
                  <a:pt x="6048453" y="792262"/>
                </a:cubicBezTo>
                <a:cubicBezTo>
                  <a:pt x="5885276" y="805710"/>
                  <a:pt x="5529995" y="764544"/>
                  <a:pt x="5235242" y="792262"/>
                </a:cubicBezTo>
                <a:cubicBezTo>
                  <a:pt x="4940489" y="819980"/>
                  <a:pt x="4936514" y="727818"/>
                  <a:pt x="4645958" y="792262"/>
                </a:cubicBezTo>
                <a:cubicBezTo>
                  <a:pt x="4355402" y="856706"/>
                  <a:pt x="4511307" y="771802"/>
                  <a:pt x="4392566" y="792262"/>
                </a:cubicBezTo>
                <a:cubicBezTo>
                  <a:pt x="4273825" y="812722"/>
                  <a:pt x="4080602" y="787755"/>
                  <a:pt x="3915247" y="792262"/>
                </a:cubicBezTo>
                <a:cubicBezTo>
                  <a:pt x="3749892" y="796769"/>
                  <a:pt x="3523857" y="737907"/>
                  <a:pt x="3213999" y="792262"/>
                </a:cubicBezTo>
                <a:cubicBezTo>
                  <a:pt x="2904141" y="846617"/>
                  <a:pt x="2776243" y="756610"/>
                  <a:pt x="2624716" y="792262"/>
                </a:cubicBezTo>
                <a:cubicBezTo>
                  <a:pt x="2473189" y="827914"/>
                  <a:pt x="2338793" y="773238"/>
                  <a:pt x="2259360" y="792262"/>
                </a:cubicBezTo>
                <a:cubicBezTo>
                  <a:pt x="2179927" y="811286"/>
                  <a:pt x="2003657" y="771245"/>
                  <a:pt x="1782040" y="792262"/>
                </a:cubicBezTo>
                <a:cubicBezTo>
                  <a:pt x="1560423" y="813279"/>
                  <a:pt x="1598282" y="748628"/>
                  <a:pt x="1416684" y="792262"/>
                </a:cubicBezTo>
                <a:cubicBezTo>
                  <a:pt x="1235086" y="835896"/>
                  <a:pt x="1051277" y="711973"/>
                  <a:pt x="715437" y="792262"/>
                </a:cubicBezTo>
                <a:cubicBezTo>
                  <a:pt x="379597" y="872551"/>
                  <a:pt x="268671" y="791767"/>
                  <a:pt x="132046" y="792262"/>
                </a:cubicBezTo>
                <a:cubicBezTo>
                  <a:pt x="57741" y="784399"/>
                  <a:pt x="8624" y="720522"/>
                  <a:pt x="0" y="660216"/>
                </a:cubicBezTo>
                <a:cubicBezTo>
                  <a:pt x="-57507" y="439897"/>
                  <a:pt x="39861" y="340537"/>
                  <a:pt x="0" y="132046"/>
                </a:cubicBezTo>
                <a:close/>
              </a:path>
              <a:path w="11460480" h="792262" stroke="0" extrusionOk="0">
                <a:moveTo>
                  <a:pt x="0" y="132046"/>
                </a:moveTo>
                <a:cubicBezTo>
                  <a:pt x="-1734" y="62930"/>
                  <a:pt x="71196" y="3048"/>
                  <a:pt x="132046" y="0"/>
                </a:cubicBezTo>
                <a:cubicBezTo>
                  <a:pt x="387803" y="-85703"/>
                  <a:pt x="679228" y="9986"/>
                  <a:pt x="945257" y="0"/>
                </a:cubicBezTo>
                <a:cubicBezTo>
                  <a:pt x="1211286" y="-9986"/>
                  <a:pt x="1287442" y="62812"/>
                  <a:pt x="1534541" y="0"/>
                </a:cubicBezTo>
                <a:cubicBezTo>
                  <a:pt x="1781640" y="-62812"/>
                  <a:pt x="2005597" y="16372"/>
                  <a:pt x="2347752" y="0"/>
                </a:cubicBezTo>
                <a:cubicBezTo>
                  <a:pt x="2689907" y="-16372"/>
                  <a:pt x="2817016" y="45824"/>
                  <a:pt x="3049000" y="0"/>
                </a:cubicBezTo>
                <a:cubicBezTo>
                  <a:pt x="3280984" y="-45824"/>
                  <a:pt x="3529172" y="81451"/>
                  <a:pt x="3862211" y="0"/>
                </a:cubicBezTo>
                <a:cubicBezTo>
                  <a:pt x="4195250" y="-81451"/>
                  <a:pt x="4328537" y="46277"/>
                  <a:pt x="4451495" y="0"/>
                </a:cubicBezTo>
                <a:cubicBezTo>
                  <a:pt x="4574453" y="-46277"/>
                  <a:pt x="4720377" y="39373"/>
                  <a:pt x="4816850" y="0"/>
                </a:cubicBezTo>
                <a:cubicBezTo>
                  <a:pt x="4913323" y="-39373"/>
                  <a:pt x="5153234" y="26220"/>
                  <a:pt x="5406134" y="0"/>
                </a:cubicBezTo>
                <a:cubicBezTo>
                  <a:pt x="5659034" y="-26220"/>
                  <a:pt x="5691542" y="4850"/>
                  <a:pt x="5771490" y="0"/>
                </a:cubicBezTo>
                <a:cubicBezTo>
                  <a:pt x="5851438" y="-4850"/>
                  <a:pt x="6184906" y="56887"/>
                  <a:pt x="6360773" y="0"/>
                </a:cubicBezTo>
                <a:cubicBezTo>
                  <a:pt x="6536640" y="-56887"/>
                  <a:pt x="6561867" y="9704"/>
                  <a:pt x="6614165" y="0"/>
                </a:cubicBezTo>
                <a:cubicBezTo>
                  <a:pt x="6666463" y="-9704"/>
                  <a:pt x="6799875" y="16244"/>
                  <a:pt x="6979521" y="0"/>
                </a:cubicBezTo>
                <a:cubicBezTo>
                  <a:pt x="7159167" y="-16244"/>
                  <a:pt x="7330193" y="46768"/>
                  <a:pt x="7680769" y="0"/>
                </a:cubicBezTo>
                <a:cubicBezTo>
                  <a:pt x="8031345" y="-46768"/>
                  <a:pt x="7813726" y="24569"/>
                  <a:pt x="7934161" y="0"/>
                </a:cubicBezTo>
                <a:cubicBezTo>
                  <a:pt x="8054596" y="-24569"/>
                  <a:pt x="8126091" y="20289"/>
                  <a:pt x="8187553" y="0"/>
                </a:cubicBezTo>
                <a:cubicBezTo>
                  <a:pt x="8249015" y="-20289"/>
                  <a:pt x="8373614" y="20682"/>
                  <a:pt x="8552908" y="0"/>
                </a:cubicBezTo>
                <a:cubicBezTo>
                  <a:pt x="8732202" y="-20682"/>
                  <a:pt x="9018983" y="38162"/>
                  <a:pt x="9142192" y="0"/>
                </a:cubicBezTo>
                <a:cubicBezTo>
                  <a:pt x="9265401" y="-38162"/>
                  <a:pt x="9664783" y="7103"/>
                  <a:pt x="9955403" y="0"/>
                </a:cubicBezTo>
                <a:cubicBezTo>
                  <a:pt x="10246023" y="-7103"/>
                  <a:pt x="10382677" y="56047"/>
                  <a:pt x="10768615" y="0"/>
                </a:cubicBezTo>
                <a:cubicBezTo>
                  <a:pt x="11154553" y="-56047"/>
                  <a:pt x="11195767" y="40278"/>
                  <a:pt x="11328434" y="0"/>
                </a:cubicBezTo>
                <a:cubicBezTo>
                  <a:pt x="11409398" y="-12346"/>
                  <a:pt x="11455050" y="39006"/>
                  <a:pt x="11460480" y="132046"/>
                </a:cubicBezTo>
                <a:cubicBezTo>
                  <a:pt x="11478978" y="243911"/>
                  <a:pt x="11399205" y="444462"/>
                  <a:pt x="11460480" y="660216"/>
                </a:cubicBezTo>
                <a:cubicBezTo>
                  <a:pt x="11450304" y="727519"/>
                  <a:pt x="11396773" y="782003"/>
                  <a:pt x="11328434" y="792262"/>
                </a:cubicBezTo>
                <a:cubicBezTo>
                  <a:pt x="11054355" y="835198"/>
                  <a:pt x="10995787" y="746005"/>
                  <a:pt x="10739150" y="792262"/>
                </a:cubicBezTo>
                <a:cubicBezTo>
                  <a:pt x="10482513" y="838519"/>
                  <a:pt x="10369593" y="748490"/>
                  <a:pt x="10037903" y="792262"/>
                </a:cubicBezTo>
                <a:cubicBezTo>
                  <a:pt x="9706213" y="836034"/>
                  <a:pt x="9712861" y="747519"/>
                  <a:pt x="9560583" y="792262"/>
                </a:cubicBezTo>
                <a:cubicBezTo>
                  <a:pt x="9408305" y="837005"/>
                  <a:pt x="9286992" y="766763"/>
                  <a:pt x="9195227" y="792262"/>
                </a:cubicBezTo>
                <a:cubicBezTo>
                  <a:pt x="9103462" y="817761"/>
                  <a:pt x="8963649" y="762038"/>
                  <a:pt x="8829872" y="792262"/>
                </a:cubicBezTo>
                <a:cubicBezTo>
                  <a:pt x="8696096" y="822486"/>
                  <a:pt x="8203187" y="744313"/>
                  <a:pt x="8016660" y="792262"/>
                </a:cubicBezTo>
                <a:cubicBezTo>
                  <a:pt x="7830133" y="840211"/>
                  <a:pt x="7628203" y="715107"/>
                  <a:pt x="7315413" y="792262"/>
                </a:cubicBezTo>
                <a:cubicBezTo>
                  <a:pt x="7002623" y="869417"/>
                  <a:pt x="7005924" y="751510"/>
                  <a:pt x="6726129" y="792262"/>
                </a:cubicBezTo>
                <a:cubicBezTo>
                  <a:pt x="6446334" y="833014"/>
                  <a:pt x="6303354" y="771839"/>
                  <a:pt x="6136846" y="792262"/>
                </a:cubicBezTo>
                <a:cubicBezTo>
                  <a:pt x="5970338" y="812685"/>
                  <a:pt x="5945519" y="759751"/>
                  <a:pt x="5771490" y="792262"/>
                </a:cubicBezTo>
                <a:cubicBezTo>
                  <a:pt x="5597461" y="824773"/>
                  <a:pt x="5508142" y="741432"/>
                  <a:pt x="5294170" y="792262"/>
                </a:cubicBezTo>
                <a:cubicBezTo>
                  <a:pt x="5080198" y="843092"/>
                  <a:pt x="5049524" y="751083"/>
                  <a:pt x="4816850" y="792262"/>
                </a:cubicBezTo>
                <a:cubicBezTo>
                  <a:pt x="4584176" y="833441"/>
                  <a:pt x="4219161" y="762448"/>
                  <a:pt x="4003639" y="792262"/>
                </a:cubicBezTo>
                <a:cubicBezTo>
                  <a:pt x="3788117" y="822076"/>
                  <a:pt x="3655857" y="757617"/>
                  <a:pt x="3414356" y="792262"/>
                </a:cubicBezTo>
                <a:cubicBezTo>
                  <a:pt x="3172855" y="826907"/>
                  <a:pt x="3237825" y="777819"/>
                  <a:pt x="3160964" y="792262"/>
                </a:cubicBezTo>
                <a:cubicBezTo>
                  <a:pt x="3084103" y="806705"/>
                  <a:pt x="2732101" y="783352"/>
                  <a:pt x="2459716" y="792262"/>
                </a:cubicBezTo>
                <a:cubicBezTo>
                  <a:pt x="2187331" y="801172"/>
                  <a:pt x="1912463" y="738934"/>
                  <a:pt x="1758469" y="792262"/>
                </a:cubicBezTo>
                <a:cubicBezTo>
                  <a:pt x="1604475" y="845590"/>
                  <a:pt x="1416583" y="747593"/>
                  <a:pt x="1169185" y="792262"/>
                </a:cubicBezTo>
                <a:cubicBezTo>
                  <a:pt x="921787" y="836931"/>
                  <a:pt x="918130" y="782558"/>
                  <a:pt x="803829" y="792262"/>
                </a:cubicBezTo>
                <a:cubicBezTo>
                  <a:pt x="689528" y="801966"/>
                  <a:pt x="337080" y="751188"/>
                  <a:pt x="132046" y="792262"/>
                </a:cubicBezTo>
                <a:cubicBezTo>
                  <a:pt x="59105" y="801299"/>
                  <a:pt x="-1508" y="736033"/>
                  <a:pt x="0" y="660216"/>
                </a:cubicBezTo>
                <a:cubicBezTo>
                  <a:pt x="-23246" y="537445"/>
                  <a:pt x="50836" y="336798"/>
                  <a:pt x="0" y="132046"/>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FontTx/>
              <a:buNone/>
              <a:defRPr>
                <a:uFillTx/>
              </a:defRPr>
            </a:pPr>
            <a:r>
              <a:rPr kumimoji="0" lang="en-BZ" sz="2800" i="0" u="none" strike="noStrike" kern="1200" cap="none" spc="0" normalizeH="0" baseline="0" noProof="0" dirty="0">
                <a:ln>
                  <a:noFill/>
                </a:ln>
                <a:solidFill>
                  <a:srgbClr val="000000"/>
                </a:solidFill>
                <a:effectLst/>
                <a:uFillTx/>
                <a:latin typeface="Tahoma" pitchFamily="34" charset="0"/>
                <a:ea typeface="Tahoma" pitchFamily="34" charset="0"/>
                <a:cs typeface="Tahoma" pitchFamily="34" charset="0"/>
              </a:rPr>
              <a:t>C. </a:t>
            </a:r>
            <a:r>
              <a:rPr kumimoji="0" lang="en-BZ" sz="2800" i="0" u="none" strike="noStrike" kern="1200" cap="none" spc="0" normalizeH="0" baseline="0" noProof="0" dirty="0" err="1">
                <a:ln>
                  <a:noFill/>
                </a:ln>
                <a:solidFill>
                  <a:srgbClr val="000000"/>
                </a:solidFill>
                <a:effectLst/>
                <a:uFillTx/>
                <a:latin typeface="Tahoma" pitchFamily="34" charset="0"/>
                <a:ea typeface="Tahoma" pitchFamily="34" charset="0"/>
                <a:cs typeface="Tahoma" pitchFamily="34" charset="0"/>
              </a:rPr>
              <a:t>Lời</a:t>
            </a:r>
            <a:r>
              <a:rPr kumimoji="0" lang="en-BZ" sz="2800" i="0" u="none" strike="noStrike" kern="1200" cap="none" spc="0" normalizeH="0" baseline="0" noProof="0" dirty="0">
                <a:ln>
                  <a:noFill/>
                </a:ln>
                <a:solidFill>
                  <a:srgbClr val="000000"/>
                </a:solidFill>
                <a:effectLst/>
                <a:uFillTx/>
                <a:latin typeface="Tahoma" pitchFamily="34" charset="0"/>
                <a:ea typeface="Tahoma" pitchFamily="34" charset="0"/>
                <a:cs typeface="Tahoma" pitchFamily="34" charset="0"/>
              </a:rPr>
              <a:t> </a:t>
            </a:r>
            <a:r>
              <a:rPr kumimoji="0" lang="en-BZ" sz="2800" i="0" u="none" strike="noStrike" kern="1200" cap="none" spc="0" normalizeH="0" baseline="0" noProof="0" dirty="0" err="1">
                <a:ln>
                  <a:noFill/>
                </a:ln>
                <a:solidFill>
                  <a:srgbClr val="000000"/>
                </a:solidFill>
                <a:effectLst/>
                <a:uFillTx/>
                <a:latin typeface="Tahoma" pitchFamily="34" charset="0"/>
                <a:ea typeface="Tahoma" pitchFamily="34" charset="0"/>
                <a:cs typeface="Tahoma" pitchFamily="34" charset="0"/>
              </a:rPr>
              <a:t>khuyến</a:t>
            </a:r>
            <a:r>
              <a:rPr kumimoji="0" lang="en-BZ" sz="2800" i="0" u="none" strike="noStrike" kern="1200" cap="none" spc="0" normalizeH="0" baseline="0" noProof="0" dirty="0">
                <a:ln>
                  <a:noFill/>
                </a:ln>
                <a:solidFill>
                  <a:srgbClr val="000000"/>
                </a:solidFill>
                <a:effectLst/>
                <a:uFillTx/>
                <a:latin typeface="Tahoma" pitchFamily="34" charset="0"/>
                <a:ea typeface="Tahoma" pitchFamily="34" charset="0"/>
                <a:cs typeface="Tahoma" pitchFamily="34" charset="0"/>
              </a:rPr>
              <a:t> </a:t>
            </a:r>
            <a:r>
              <a:rPr kumimoji="0" lang="en-BZ" sz="2800" i="0" u="none" strike="noStrike" kern="1200" cap="none" spc="0" normalizeH="0" baseline="0" noProof="0" dirty="0" err="1">
                <a:ln>
                  <a:noFill/>
                </a:ln>
                <a:solidFill>
                  <a:srgbClr val="000000"/>
                </a:solidFill>
                <a:effectLst/>
                <a:uFillTx/>
                <a:latin typeface="Tahoma" pitchFamily="34" charset="0"/>
                <a:ea typeface="Tahoma" pitchFamily="34" charset="0"/>
                <a:cs typeface="Tahoma" pitchFamily="34" charset="0"/>
              </a:rPr>
              <a:t>cáo</a:t>
            </a:r>
            <a:r>
              <a:rPr kumimoji="0" lang="en-BZ" sz="2800" i="0" u="none" strike="noStrike" kern="1200" cap="none" spc="0" normalizeH="0" baseline="0" noProof="0" dirty="0">
                <a:ln>
                  <a:noFill/>
                </a:ln>
                <a:solidFill>
                  <a:srgbClr val="000000"/>
                </a:solidFill>
                <a:effectLst/>
                <a:uFillTx/>
                <a:latin typeface="Tahoma" pitchFamily="34" charset="0"/>
                <a:ea typeface="Tahoma" pitchFamily="34" charset="0"/>
                <a:cs typeface="Tahoma" pitchFamily="34" charset="0"/>
              </a:rPr>
              <a:t>, </a:t>
            </a:r>
            <a:r>
              <a:rPr kumimoji="0" lang="en-BZ" sz="2800" i="0" u="none" strike="noStrike" kern="1200" cap="none" spc="0" normalizeH="0" baseline="0" noProof="0" dirty="0" err="1">
                <a:ln>
                  <a:noFill/>
                </a:ln>
                <a:solidFill>
                  <a:srgbClr val="000000"/>
                </a:solidFill>
                <a:effectLst/>
                <a:uFillTx/>
                <a:latin typeface="Tahoma" pitchFamily="34" charset="0"/>
                <a:ea typeface="Tahoma" pitchFamily="34" charset="0"/>
                <a:cs typeface="Tahoma" pitchFamily="34" charset="0"/>
              </a:rPr>
              <a:t>sai</a:t>
            </a:r>
            <a:r>
              <a:rPr kumimoji="0" lang="en-BZ" sz="2800" i="0" u="none" strike="noStrike" kern="1200" cap="none" spc="0" normalizeH="0" baseline="0" noProof="0" dirty="0">
                <a:ln>
                  <a:noFill/>
                </a:ln>
                <a:solidFill>
                  <a:srgbClr val="000000"/>
                </a:solidFill>
                <a:effectLst/>
                <a:uFillTx/>
                <a:latin typeface="Tahoma" pitchFamily="34" charset="0"/>
                <a:ea typeface="Tahoma" pitchFamily="34" charset="0"/>
                <a:cs typeface="Tahoma" pitchFamily="34" charset="0"/>
              </a:rPr>
              <a:t> </a:t>
            </a:r>
            <a:r>
              <a:rPr kumimoji="0" lang="en-BZ" sz="2800" i="0" u="none" strike="noStrike" kern="1200" cap="none" spc="0" normalizeH="0" baseline="0" noProof="0" dirty="0" err="1">
                <a:ln>
                  <a:noFill/>
                </a:ln>
                <a:solidFill>
                  <a:srgbClr val="000000"/>
                </a:solidFill>
                <a:effectLst/>
                <a:uFillTx/>
                <a:latin typeface="Tahoma" pitchFamily="34" charset="0"/>
                <a:ea typeface="Tahoma" pitchFamily="34" charset="0"/>
                <a:cs typeface="Tahoma" pitchFamily="34" charset="0"/>
              </a:rPr>
              <a:t>bảo</a:t>
            </a:r>
            <a:r>
              <a:rPr kumimoji="0" lang="en-BZ" sz="2800" i="0" u="none" strike="noStrike" kern="1200" cap="none" spc="0" normalizeH="0" baseline="0" noProof="0" dirty="0">
                <a:ln>
                  <a:noFill/>
                </a:ln>
                <a:solidFill>
                  <a:srgbClr val="000000"/>
                </a:solidFill>
                <a:effectLst/>
                <a:uFillTx/>
                <a:latin typeface="Tahoma" pitchFamily="34" charset="0"/>
                <a:ea typeface="Tahoma" pitchFamily="34" charset="0"/>
                <a:cs typeface="Tahoma" pitchFamily="34" charset="0"/>
              </a:rPr>
              <a:t> </a:t>
            </a:r>
            <a:r>
              <a:rPr kumimoji="0" lang="en-BZ" sz="2800" i="0" u="none" strike="noStrike" kern="1200" cap="none" spc="0" normalizeH="0" baseline="0" noProof="0" dirty="0" err="1">
                <a:ln>
                  <a:noFill/>
                </a:ln>
                <a:solidFill>
                  <a:srgbClr val="000000"/>
                </a:solidFill>
                <a:effectLst/>
                <a:uFillTx/>
                <a:latin typeface="Tahoma" pitchFamily="34" charset="0"/>
                <a:ea typeface="Tahoma" pitchFamily="34" charset="0"/>
                <a:cs typeface="Tahoma" pitchFamily="34" charset="0"/>
              </a:rPr>
              <a:t>của</a:t>
            </a:r>
            <a:r>
              <a:rPr kumimoji="0" lang="en-BZ" sz="2800" i="0" u="none" strike="noStrike" kern="1200" cap="none" spc="0" normalizeH="0" baseline="0" noProof="0" dirty="0">
                <a:ln>
                  <a:noFill/>
                </a:ln>
                <a:solidFill>
                  <a:srgbClr val="000000"/>
                </a:solidFill>
                <a:effectLst/>
                <a:uFillTx/>
                <a:latin typeface="Tahoma" pitchFamily="34" charset="0"/>
                <a:ea typeface="Tahoma" pitchFamily="34" charset="0"/>
                <a:cs typeface="Tahoma" pitchFamily="34" charset="0"/>
              </a:rPr>
              <a:t> </a:t>
            </a:r>
            <a:r>
              <a:rPr kumimoji="0" lang="en-BZ" sz="2800" i="0" u="none" strike="noStrike" kern="1200" cap="none" spc="0" normalizeH="0" baseline="0" noProof="0" dirty="0" err="1">
                <a:ln>
                  <a:noFill/>
                </a:ln>
                <a:solidFill>
                  <a:srgbClr val="000000"/>
                </a:solidFill>
                <a:effectLst/>
                <a:uFillTx/>
                <a:latin typeface="Tahoma" pitchFamily="34" charset="0"/>
                <a:ea typeface="Tahoma" pitchFamily="34" charset="0"/>
                <a:cs typeface="Tahoma" pitchFamily="34" charset="0"/>
              </a:rPr>
              <a:t>vua</a:t>
            </a:r>
            <a:r>
              <a:rPr kumimoji="0" lang="en-BZ" sz="2800" i="0" u="none" strike="noStrike" kern="1200" cap="none" spc="0" normalizeH="0" baseline="0" noProof="0" dirty="0">
                <a:ln>
                  <a:noFill/>
                </a:ln>
                <a:solidFill>
                  <a:srgbClr val="000000"/>
                </a:solidFill>
                <a:effectLst/>
                <a:uFillTx/>
                <a:latin typeface="Tahoma" pitchFamily="34" charset="0"/>
                <a:ea typeface="Tahoma" pitchFamily="34" charset="0"/>
                <a:cs typeface="Tahoma" pitchFamily="34" charset="0"/>
              </a:rPr>
              <a:t> </a:t>
            </a:r>
            <a:r>
              <a:rPr kumimoji="0" lang="en-BZ" sz="2800" i="0" u="none" strike="noStrike" kern="1200" cap="none" spc="0" normalizeH="0" baseline="0" noProof="0" dirty="0" err="1">
                <a:ln>
                  <a:noFill/>
                </a:ln>
                <a:solidFill>
                  <a:srgbClr val="000000"/>
                </a:solidFill>
                <a:effectLst/>
                <a:uFillTx/>
                <a:latin typeface="Tahoma" pitchFamily="34" charset="0"/>
                <a:ea typeface="Tahoma" pitchFamily="34" charset="0"/>
                <a:cs typeface="Tahoma" pitchFamily="34" charset="0"/>
              </a:rPr>
              <a:t>đối</a:t>
            </a:r>
            <a:r>
              <a:rPr kumimoji="0" lang="en-BZ" sz="2800" i="0" u="none" strike="noStrike" kern="1200" cap="none" spc="0" normalizeH="0" baseline="0" noProof="0" dirty="0">
                <a:ln>
                  <a:noFill/>
                </a:ln>
                <a:solidFill>
                  <a:srgbClr val="000000"/>
                </a:solidFill>
                <a:effectLst/>
                <a:uFillTx/>
                <a:latin typeface="Tahoma" pitchFamily="34" charset="0"/>
                <a:ea typeface="Tahoma" pitchFamily="34" charset="0"/>
                <a:cs typeface="Tahoma" pitchFamily="34" charset="0"/>
              </a:rPr>
              <a:t> </a:t>
            </a:r>
            <a:r>
              <a:rPr kumimoji="0" lang="en-BZ" sz="2800" i="0" u="none" strike="noStrike" kern="1200" cap="none" spc="0" normalizeH="0" baseline="0" noProof="0" dirty="0" err="1">
                <a:ln>
                  <a:noFill/>
                </a:ln>
                <a:solidFill>
                  <a:srgbClr val="000000"/>
                </a:solidFill>
                <a:effectLst/>
                <a:uFillTx/>
                <a:latin typeface="Tahoma" pitchFamily="34" charset="0"/>
                <a:ea typeface="Tahoma" pitchFamily="34" charset="0"/>
                <a:cs typeface="Tahoma" pitchFamily="34" charset="0"/>
              </a:rPr>
              <a:t>với</a:t>
            </a:r>
            <a:r>
              <a:rPr kumimoji="0" lang="en-BZ" sz="2800" i="0" u="none" strike="noStrike" kern="1200" cap="none" spc="0" normalizeH="0" baseline="0" noProof="0" dirty="0">
                <a:ln>
                  <a:noFill/>
                </a:ln>
                <a:solidFill>
                  <a:srgbClr val="000000"/>
                </a:solidFill>
                <a:effectLst/>
                <a:uFillTx/>
                <a:latin typeface="Tahoma" pitchFamily="34" charset="0"/>
                <a:ea typeface="Tahoma" pitchFamily="34" charset="0"/>
                <a:cs typeface="Tahoma" pitchFamily="34" charset="0"/>
              </a:rPr>
              <a:t> </a:t>
            </a:r>
            <a:r>
              <a:rPr kumimoji="0" lang="en-BZ" sz="2800" i="0" u="none" strike="noStrike" kern="1200" cap="none" spc="0" normalizeH="0" baseline="0" noProof="0" dirty="0" err="1">
                <a:ln>
                  <a:noFill/>
                </a:ln>
                <a:solidFill>
                  <a:srgbClr val="000000"/>
                </a:solidFill>
                <a:effectLst/>
                <a:uFillTx/>
                <a:latin typeface="Tahoma" pitchFamily="34" charset="0"/>
                <a:ea typeface="Tahoma" pitchFamily="34" charset="0"/>
                <a:cs typeface="Tahoma" pitchFamily="34" charset="0"/>
              </a:rPr>
              <a:t>các</a:t>
            </a:r>
            <a:r>
              <a:rPr kumimoji="0" lang="en-BZ" sz="2800" i="0" u="none" strike="noStrike" kern="1200" cap="none" spc="0" normalizeH="0" baseline="0" noProof="0" dirty="0">
                <a:ln>
                  <a:noFill/>
                </a:ln>
                <a:solidFill>
                  <a:srgbClr val="000000"/>
                </a:solidFill>
                <a:effectLst/>
                <a:uFillTx/>
                <a:latin typeface="Tahoma" pitchFamily="34" charset="0"/>
                <a:ea typeface="Tahoma" pitchFamily="34" charset="0"/>
                <a:cs typeface="Tahoma" pitchFamily="34" charset="0"/>
              </a:rPr>
              <a:t> </a:t>
            </a:r>
            <a:r>
              <a:rPr kumimoji="0" lang="en-BZ" sz="2800" i="0" u="none" strike="noStrike" kern="1200" cap="none" spc="0" normalizeH="0" baseline="0" noProof="0" dirty="0" err="1">
                <a:ln>
                  <a:noFill/>
                </a:ln>
                <a:solidFill>
                  <a:srgbClr val="000000"/>
                </a:solidFill>
                <a:effectLst/>
                <a:uFillTx/>
                <a:latin typeface="Tahoma" pitchFamily="34" charset="0"/>
                <a:ea typeface="Tahoma" pitchFamily="34" charset="0"/>
                <a:cs typeface="Tahoma" pitchFamily="34" charset="0"/>
              </a:rPr>
              <a:t>quan</a:t>
            </a:r>
            <a:r>
              <a:rPr kumimoji="0" lang="en-BZ" sz="2800" i="0" u="none" strike="noStrike" kern="1200" cap="none" spc="0" normalizeH="0" baseline="0" noProof="0" dirty="0">
                <a:ln>
                  <a:noFill/>
                </a:ln>
                <a:solidFill>
                  <a:srgbClr val="000000"/>
                </a:solidFill>
                <a:effectLst/>
                <a:uFillTx/>
                <a:latin typeface="Tahoma" pitchFamily="34" charset="0"/>
                <a:ea typeface="Tahoma" pitchFamily="34" charset="0"/>
                <a:cs typeface="Tahoma" pitchFamily="34" charset="0"/>
              </a:rPr>
              <a:t>.</a:t>
            </a:r>
            <a:endParaRPr kumimoji="0" lang="en-BZ" sz="4000" i="0" u="none" strike="noStrike" kern="1200" cap="none" spc="0" normalizeH="0" baseline="0" noProof="0" dirty="0">
              <a:ln>
                <a:noFill/>
              </a:ln>
              <a:solidFill>
                <a:srgbClr val="000000"/>
              </a:solidFill>
              <a:effectLst/>
              <a:uFillTx/>
              <a:latin typeface="Tahoma" pitchFamily="34" charset="0"/>
              <a:ea typeface="Tahoma" pitchFamily="34" charset="0"/>
              <a:cs typeface="Tahoma" pitchFamily="34" charset="0"/>
            </a:endParaRPr>
          </a:p>
        </p:txBody>
      </p:sp>
      <p:sp>
        <p:nvSpPr>
          <p:cNvPr id="41" name="Hình chữ nhật: Góc Tròn 40"/>
          <p:cNvSpPr>
            <a:spLocks/>
          </p:cNvSpPr>
          <p:nvPr/>
        </p:nvSpPr>
        <p:spPr>
          <a:xfrm>
            <a:off x="518160" y="5787242"/>
            <a:ext cx="11460480" cy="792262"/>
          </a:xfrm>
          <a:custGeom>
            <a:avLst/>
            <a:gdLst>
              <a:gd name="connsiteX0" fmla="*/ 0 w 11460480"/>
              <a:gd name="connsiteY0" fmla="*/ 132046 h 792262"/>
              <a:gd name="connsiteX1" fmla="*/ 132046 w 11460480"/>
              <a:gd name="connsiteY1" fmla="*/ 0 h 792262"/>
              <a:gd name="connsiteX2" fmla="*/ 609366 w 11460480"/>
              <a:gd name="connsiteY2" fmla="*/ 0 h 792262"/>
              <a:gd name="connsiteX3" fmla="*/ 1086685 w 11460480"/>
              <a:gd name="connsiteY3" fmla="*/ 0 h 792262"/>
              <a:gd name="connsiteX4" fmla="*/ 1899897 w 11460480"/>
              <a:gd name="connsiteY4" fmla="*/ 0 h 792262"/>
              <a:gd name="connsiteX5" fmla="*/ 2601144 w 11460480"/>
              <a:gd name="connsiteY5" fmla="*/ 0 h 792262"/>
              <a:gd name="connsiteX6" fmla="*/ 3078464 w 11460480"/>
              <a:gd name="connsiteY6" fmla="*/ 0 h 792262"/>
              <a:gd name="connsiteX7" fmla="*/ 3443820 w 11460480"/>
              <a:gd name="connsiteY7" fmla="*/ 0 h 792262"/>
              <a:gd name="connsiteX8" fmla="*/ 3921139 w 11460480"/>
              <a:gd name="connsiteY8" fmla="*/ 0 h 792262"/>
              <a:gd name="connsiteX9" fmla="*/ 4286495 w 11460480"/>
              <a:gd name="connsiteY9" fmla="*/ 0 h 792262"/>
              <a:gd name="connsiteX10" fmla="*/ 4987743 w 11460480"/>
              <a:gd name="connsiteY10" fmla="*/ 0 h 792262"/>
              <a:gd name="connsiteX11" fmla="*/ 5577026 w 11460480"/>
              <a:gd name="connsiteY11" fmla="*/ 0 h 792262"/>
              <a:gd name="connsiteX12" fmla="*/ 6166310 w 11460480"/>
              <a:gd name="connsiteY12" fmla="*/ 0 h 792262"/>
              <a:gd name="connsiteX13" fmla="*/ 6755593 w 11460480"/>
              <a:gd name="connsiteY13" fmla="*/ 0 h 792262"/>
              <a:gd name="connsiteX14" fmla="*/ 7008985 w 11460480"/>
              <a:gd name="connsiteY14" fmla="*/ 0 h 792262"/>
              <a:gd name="connsiteX15" fmla="*/ 7598269 w 11460480"/>
              <a:gd name="connsiteY15" fmla="*/ 0 h 792262"/>
              <a:gd name="connsiteX16" fmla="*/ 8299516 w 11460480"/>
              <a:gd name="connsiteY16" fmla="*/ 0 h 792262"/>
              <a:gd name="connsiteX17" fmla="*/ 8888800 w 11460480"/>
              <a:gd name="connsiteY17" fmla="*/ 0 h 792262"/>
              <a:gd name="connsiteX18" fmla="*/ 9254156 w 11460480"/>
              <a:gd name="connsiteY18" fmla="*/ 0 h 792262"/>
              <a:gd name="connsiteX19" fmla="*/ 9731476 w 11460480"/>
              <a:gd name="connsiteY19" fmla="*/ 0 h 792262"/>
              <a:gd name="connsiteX20" fmla="*/ 10096831 w 11460480"/>
              <a:gd name="connsiteY20" fmla="*/ 0 h 792262"/>
              <a:gd name="connsiteX21" fmla="*/ 10462187 w 11460480"/>
              <a:gd name="connsiteY21" fmla="*/ 0 h 792262"/>
              <a:gd name="connsiteX22" fmla="*/ 10715579 w 11460480"/>
              <a:gd name="connsiteY22" fmla="*/ 0 h 792262"/>
              <a:gd name="connsiteX23" fmla="*/ 11328434 w 11460480"/>
              <a:gd name="connsiteY23" fmla="*/ 0 h 792262"/>
              <a:gd name="connsiteX24" fmla="*/ 11460480 w 11460480"/>
              <a:gd name="connsiteY24" fmla="*/ 132046 h 792262"/>
              <a:gd name="connsiteX25" fmla="*/ 11460480 w 11460480"/>
              <a:gd name="connsiteY25" fmla="*/ 660216 h 792262"/>
              <a:gd name="connsiteX26" fmla="*/ 11328434 w 11460480"/>
              <a:gd name="connsiteY26" fmla="*/ 792262 h 792262"/>
              <a:gd name="connsiteX27" fmla="*/ 10739150 w 11460480"/>
              <a:gd name="connsiteY27" fmla="*/ 792262 h 792262"/>
              <a:gd name="connsiteX28" fmla="*/ 10485758 w 11460480"/>
              <a:gd name="connsiteY28" fmla="*/ 792262 h 792262"/>
              <a:gd name="connsiteX29" fmla="*/ 9784511 w 11460480"/>
              <a:gd name="connsiteY29" fmla="*/ 792262 h 792262"/>
              <a:gd name="connsiteX30" fmla="*/ 9531119 w 11460480"/>
              <a:gd name="connsiteY30" fmla="*/ 792262 h 792262"/>
              <a:gd name="connsiteX31" fmla="*/ 9165763 w 11460480"/>
              <a:gd name="connsiteY31" fmla="*/ 792262 h 792262"/>
              <a:gd name="connsiteX32" fmla="*/ 8912371 w 11460480"/>
              <a:gd name="connsiteY32" fmla="*/ 792262 h 792262"/>
              <a:gd name="connsiteX33" fmla="*/ 8658979 w 11460480"/>
              <a:gd name="connsiteY33" fmla="*/ 792262 h 792262"/>
              <a:gd name="connsiteX34" fmla="*/ 8405587 w 11460480"/>
              <a:gd name="connsiteY34" fmla="*/ 792262 h 792262"/>
              <a:gd name="connsiteX35" fmla="*/ 7816304 w 11460480"/>
              <a:gd name="connsiteY35" fmla="*/ 792262 h 792262"/>
              <a:gd name="connsiteX36" fmla="*/ 7227020 w 11460480"/>
              <a:gd name="connsiteY36" fmla="*/ 792262 h 792262"/>
              <a:gd name="connsiteX37" fmla="*/ 6637737 w 11460480"/>
              <a:gd name="connsiteY37" fmla="*/ 792262 h 792262"/>
              <a:gd name="connsiteX38" fmla="*/ 6048453 w 11460480"/>
              <a:gd name="connsiteY38" fmla="*/ 792262 h 792262"/>
              <a:gd name="connsiteX39" fmla="*/ 5235242 w 11460480"/>
              <a:gd name="connsiteY39" fmla="*/ 792262 h 792262"/>
              <a:gd name="connsiteX40" fmla="*/ 4645958 w 11460480"/>
              <a:gd name="connsiteY40" fmla="*/ 792262 h 792262"/>
              <a:gd name="connsiteX41" fmla="*/ 4392566 w 11460480"/>
              <a:gd name="connsiteY41" fmla="*/ 792262 h 792262"/>
              <a:gd name="connsiteX42" fmla="*/ 3915247 w 11460480"/>
              <a:gd name="connsiteY42" fmla="*/ 792262 h 792262"/>
              <a:gd name="connsiteX43" fmla="*/ 3213999 w 11460480"/>
              <a:gd name="connsiteY43" fmla="*/ 792262 h 792262"/>
              <a:gd name="connsiteX44" fmla="*/ 2624716 w 11460480"/>
              <a:gd name="connsiteY44" fmla="*/ 792262 h 792262"/>
              <a:gd name="connsiteX45" fmla="*/ 2259360 w 11460480"/>
              <a:gd name="connsiteY45" fmla="*/ 792262 h 792262"/>
              <a:gd name="connsiteX46" fmla="*/ 1782040 w 11460480"/>
              <a:gd name="connsiteY46" fmla="*/ 792262 h 792262"/>
              <a:gd name="connsiteX47" fmla="*/ 1416684 w 11460480"/>
              <a:gd name="connsiteY47" fmla="*/ 792262 h 792262"/>
              <a:gd name="connsiteX48" fmla="*/ 715437 w 11460480"/>
              <a:gd name="connsiteY48" fmla="*/ 792262 h 792262"/>
              <a:gd name="connsiteX49" fmla="*/ 132046 w 11460480"/>
              <a:gd name="connsiteY49" fmla="*/ 792262 h 792262"/>
              <a:gd name="connsiteX50" fmla="*/ 0 w 11460480"/>
              <a:gd name="connsiteY50" fmla="*/ 660216 h 792262"/>
              <a:gd name="connsiteX51" fmla="*/ 0 w 11460480"/>
              <a:gd name="connsiteY51" fmla="*/ 132046 h 792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11460480" h="792262" fill="none" extrusionOk="0">
                <a:moveTo>
                  <a:pt x="0" y="132046"/>
                </a:moveTo>
                <a:cubicBezTo>
                  <a:pt x="-547" y="50732"/>
                  <a:pt x="54021" y="-8275"/>
                  <a:pt x="132046" y="0"/>
                </a:cubicBezTo>
                <a:cubicBezTo>
                  <a:pt x="351426" y="-47709"/>
                  <a:pt x="385093" y="36916"/>
                  <a:pt x="609366" y="0"/>
                </a:cubicBezTo>
                <a:cubicBezTo>
                  <a:pt x="833639" y="-36916"/>
                  <a:pt x="911124" y="18021"/>
                  <a:pt x="1086685" y="0"/>
                </a:cubicBezTo>
                <a:cubicBezTo>
                  <a:pt x="1262246" y="-18021"/>
                  <a:pt x="1635814" y="31805"/>
                  <a:pt x="1899897" y="0"/>
                </a:cubicBezTo>
                <a:cubicBezTo>
                  <a:pt x="2163980" y="-31805"/>
                  <a:pt x="2458485" y="31799"/>
                  <a:pt x="2601144" y="0"/>
                </a:cubicBezTo>
                <a:cubicBezTo>
                  <a:pt x="2743803" y="-31799"/>
                  <a:pt x="2923954" y="18419"/>
                  <a:pt x="3078464" y="0"/>
                </a:cubicBezTo>
                <a:cubicBezTo>
                  <a:pt x="3232974" y="-18419"/>
                  <a:pt x="3351943" y="9042"/>
                  <a:pt x="3443820" y="0"/>
                </a:cubicBezTo>
                <a:cubicBezTo>
                  <a:pt x="3535697" y="-9042"/>
                  <a:pt x="3717137" y="16934"/>
                  <a:pt x="3921139" y="0"/>
                </a:cubicBezTo>
                <a:cubicBezTo>
                  <a:pt x="4125141" y="-16934"/>
                  <a:pt x="4117533" y="33137"/>
                  <a:pt x="4286495" y="0"/>
                </a:cubicBezTo>
                <a:cubicBezTo>
                  <a:pt x="4455457" y="-33137"/>
                  <a:pt x="4704750" y="31107"/>
                  <a:pt x="4987743" y="0"/>
                </a:cubicBezTo>
                <a:cubicBezTo>
                  <a:pt x="5270736" y="-31107"/>
                  <a:pt x="5450182" y="471"/>
                  <a:pt x="5577026" y="0"/>
                </a:cubicBezTo>
                <a:cubicBezTo>
                  <a:pt x="5703870" y="-471"/>
                  <a:pt x="5933128" y="58665"/>
                  <a:pt x="6166310" y="0"/>
                </a:cubicBezTo>
                <a:cubicBezTo>
                  <a:pt x="6399492" y="-58665"/>
                  <a:pt x="6569484" y="27576"/>
                  <a:pt x="6755593" y="0"/>
                </a:cubicBezTo>
                <a:cubicBezTo>
                  <a:pt x="6941702" y="-27576"/>
                  <a:pt x="6930455" y="11140"/>
                  <a:pt x="7008985" y="0"/>
                </a:cubicBezTo>
                <a:cubicBezTo>
                  <a:pt x="7087515" y="-11140"/>
                  <a:pt x="7476478" y="67231"/>
                  <a:pt x="7598269" y="0"/>
                </a:cubicBezTo>
                <a:cubicBezTo>
                  <a:pt x="7720060" y="-67231"/>
                  <a:pt x="7971759" y="83908"/>
                  <a:pt x="8299516" y="0"/>
                </a:cubicBezTo>
                <a:cubicBezTo>
                  <a:pt x="8627273" y="-83908"/>
                  <a:pt x="8755225" y="2996"/>
                  <a:pt x="8888800" y="0"/>
                </a:cubicBezTo>
                <a:cubicBezTo>
                  <a:pt x="9022375" y="-2996"/>
                  <a:pt x="9112594" y="38474"/>
                  <a:pt x="9254156" y="0"/>
                </a:cubicBezTo>
                <a:cubicBezTo>
                  <a:pt x="9395718" y="-38474"/>
                  <a:pt x="9540580" y="45795"/>
                  <a:pt x="9731476" y="0"/>
                </a:cubicBezTo>
                <a:cubicBezTo>
                  <a:pt x="9922372" y="-45795"/>
                  <a:pt x="9969474" y="24686"/>
                  <a:pt x="10096831" y="0"/>
                </a:cubicBezTo>
                <a:cubicBezTo>
                  <a:pt x="10224189" y="-24686"/>
                  <a:pt x="10349977" y="28604"/>
                  <a:pt x="10462187" y="0"/>
                </a:cubicBezTo>
                <a:cubicBezTo>
                  <a:pt x="10574397" y="-28604"/>
                  <a:pt x="10616870" y="8568"/>
                  <a:pt x="10715579" y="0"/>
                </a:cubicBezTo>
                <a:cubicBezTo>
                  <a:pt x="10814288" y="-8568"/>
                  <a:pt x="11043291" y="29173"/>
                  <a:pt x="11328434" y="0"/>
                </a:cubicBezTo>
                <a:cubicBezTo>
                  <a:pt x="11408292" y="11516"/>
                  <a:pt x="11463447" y="69043"/>
                  <a:pt x="11460480" y="132046"/>
                </a:cubicBezTo>
                <a:cubicBezTo>
                  <a:pt x="11477832" y="365795"/>
                  <a:pt x="11421510" y="539106"/>
                  <a:pt x="11460480" y="660216"/>
                </a:cubicBezTo>
                <a:cubicBezTo>
                  <a:pt x="11457086" y="724033"/>
                  <a:pt x="11422968" y="789304"/>
                  <a:pt x="11328434" y="792262"/>
                </a:cubicBezTo>
                <a:cubicBezTo>
                  <a:pt x="11100765" y="812462"/>
                  <a:pt x="10949621" y="784803"/>
                  <a:pt x="10739150" y="792262"/>
                </a:cubicBezTo>
                <a:cubicBezTo>
                  <a:pt x="10528679" y="799721"/>
                  <a:pt x="10562653" y="765922"/>
                  <a:pt x="10485758" y="792262"/>
                </a:cubicBezTo>
                <a:cubicBezTo>
                  <a:pt x="10408863" y="818602"/>
                  <a:pt x="9990598" y="736880"/>
                  <a:pt x="9784511" y="792262"/>
                </a:cubicBezTo>
                <a:cubicBezTo>
                  <a:pt x="9578424" y="847644"/>
                  <a:pt x="9656517" y="779382"/>
                  <a:pt x="9531119" y="792262"/>
                </a:cubicBezTo>
                <a:cubicBezTo>
                  <a:pt x="9405721" y="805142"/>
                  <a:pt x="9279385" y="775533"/>
                  <a:pt x="9165763" y="792262"/>
                </a:cubicBezTo>
                <a:cubicBezTo>
                  <a:pt x="9052141" y="808991"/>
                  <a:pt x="8969918" y="767558"/>
                  <a:pt x="8912371" y="792262"/>
                </a:cubicBezTo>
                <a:cubicBezTo>
                  <a:pt x="8854824" y="816966"/>
                  <a:pt x="8713923" y="772327"/>
                  <a:pt x="8658979" y="792262"/>
                </a:cubicBezTo>
                <a:cubicBezTo>
                  <a:pt x="8604035" y="812197"/>
                  <a:pt x="8521226" y="785232"/>
                  <a:pt x="8405587" y="792262"/>
                </a:cubicBezTo>
                <a:cubicBezTo>
                  <a:pt x="8289948" y="799292"/>
                  <a:pt x="7987595" y="787257"/>
                  <a:pt x="7816304" y="792262"/>
                </a:cubicBezTo>
                <a:cubicBezTo>
                  <a:pt x="7645013" y="797267"/>
                  <a:pt x="7506353" y="739054"/>
                  <a:pt x="7227020" y="792262"/>
                </a:cubicBezTo>
                <a:cubicBezTo>
                  <a:pt x="6947687" y="845470"/>
                  <a:pt x="6923462" y="755664"/>
                  <a:pt x="6637737" y="792262"/>
                </a:cubicBezTo>
                <a:cubicBezTo>
                  <a:pt x="6352012" y="828860"/>
                  <a:pt x="6211630" y="778814"/>
                  <a:pt x="6048453" y="792262"/>
                </a:cubicBezTo>
                <a:cubicBezTo>
                  <a:pt x="5885276" y="805710"/>
                  <a:pt x="5529995" y="764544"/>
                  <a:pt x="5235242" y="792262"/>
                </a:cubicBezTo>
                <a:cubicBezTo>
                  <a:pt x="4940489" y="819980"/>
                  <a:pt x="4936514" y="727818"/>
                  <a:pt x="4645958" y="792262"/>
                </a:cubicBezTo>
                <a:cubicBezTo>
                  <a:pt x="4355402" y="856706"/>
                  <a:pt x="4511307" y="771802"/>
                  <a:pt x="4392566" y="792262"/>
                </a:cubicBezTo>
                <a:cubicBezTo>
                  <a:pt x="4273825" y="812722"/>
                  <a:pt x="4080602" y="787755"/>
                  <a:pt x="3915247" y="792262"/>
                </a:cubicBezTo>
                <a:cubicBezTo>
                  <a:pt x="3749892" y="796769"/>
                  <a:pt x="3523857" y="737907"/>
                  <a:pt x="3213999" y="792262"/>
                </a:cubicBezTo>
                <a:cubicBezTo>
                  <a:pt x="2904141" y="846617"/>
                  <a:pt x="2776243" y="756610"/>
                  <a:pt x="2624716" y="792262"/>
                </a:cubicBezTo>
                <a:cubicBezTo>
                  <a:pt x="2473189" y="827914"/>
                  <a:pt x="2338793" y="773238"/>
                  <a:pt x="2259360" y="792262"/>
                </a:cubicBezTo>
                <a:cubicBezTo>
                  <a:pt x="2179927" y="811286"/>
                  <a:pt x="2003657" y="771245"/>
                  <a:pt x="1782040" y="792262"/>
                </a:cubicBezTo>
                <a:cubicBezTo>
                  <a:pt x="1560423" y="813279"/>
                  <a:pt x="1598282" y="748628"/>
                  <a:pt x="1416684" y="792262"/>
                </a:cubicBezTo>
                <a:cubicBezTo>
                  <a:pt x="1235086" y="835896"/>
                  <a:pt x="1051277" y="711973"/>
                  <a:pt x="715437" y="792262"/>
                </a:cubicBezTo>
                <a:cubicBezTo>
                  <a:pt x="379597" y="872551"/>
                  <a:pt x="268671" y="791767"/>
                  <a:pt x="132046" y="792262"/>
                </a:cubicBezTo>
                <a:cubicBezTo>
                  <a:pt x="57741" y="784399"/>
                  <a:pt x="8624" y="720522"/>
                  <a:pt x="0" y="660216"/>
                </a:cubicBezTo>
                <a:cubicBezTo>
                  <a:pt x="-57507" y="439897"/>
                  <a:pt x="39861" y="340537"/>
                  <a:pt x="0" y="132046"/>
                </a:cubicBezTo>
                <a:close/>
              </a:path>
              <a:path w="11460480" h="792262" stroke="0" extrusionOk="0">
                <a:moveTo>
                  <a:pt x="0" y="132046"/>
                </a:moveTo>
                <a:cubicBezTo>
                  <a:pt x="-1734" y="62930"/>
                  <a:pt x="71196" y="3048"/>
                  <a:pt x="132046" y="0"/>
                </a:cubicBezTo>
                <a:cubicBezTo>
                  <a:pt x="387803" y="-85703"/>
                  <a:pt x="679228" y="9986"/>
                  <a:pt x="945257" y="0"/>
                </a:cubicBezTo>
                <a:cubicBezTo>
                  <a:pt x="1211286" y="-9986"/>
                  <a:pt x="1287442" y="62812"/>
                  <a:pt x="1534541" y="0"/>
                </a:cubicBezTo>
                <a:cubicBezTo>
                  <a:pt x="1781640" y="-62812"/>
                  <a:pt x="2005597" y="16372"/>
                  <a:pt x="2347752" y="0"/>
                </a:cubicBezTo>
                <a:cubicBezTo>
                  <a:pt x="2689907" y="-16372"/>
                  <a:pt x="2817016" y="45824"/>
                  <a:pt x="3049000" y="0"/>
                </a:cubicBezTo>
                <a:cubicBezTo>
                  <a:pt x="3280984" y="-45824"/>
                  <a:pt x="3529172" y="81451"/>
                  <a:pt x="3862211" y="0"/>
                </a:cubicBezTo>
                <a:cubicBezTo>
                  <a:pt x="4195250" y="-81451"/>
                  <a:pt x="4328537" y="46277"/>
                  <a:pt x="4451495" y="0"/>
                </a:cubicBezTo>
                <a:cubicBezTo>
                  <a:pt x="4574453" y="-46277"/>
                  <a:pt x="4720377" y="39373"/>
                  <a:pt x="4816850" y="0"/>
                </a:cubicBezTo>
                <a:cubicBezTo>
                  <a:pt x="4913323" y="-39373"/>
                  <a:pt x="5153234" y="26220"/>
                  <a:pt x="5406134" y="0"/>
                </a:cubicBezTo>
                <a:cubicBezTo>
                  <a:pt x="5659034" y="-26220"/>
                  <a:pt x="5691542" y="4850"/>
                  <a:pt x="5771490" y="0"/>
                </a:cubicBezTo>
                <a:cubicBezTo>
                  <a:pt x="5851438" y="-4850"/>
                  <a:pt x="6184906" y="56887"/>
                  <a:pt x="6360773" y="0"/>
                </a:cubicBezTo>
                <a:cubicBezTo>
                  <a:pt x="6536640" y="-56887"/>
                  <a:pt x="6561867" y="9704"/>
                  <a:pt x="6614165" y="0"/>
                </a:cubicBezTo>
                <a:cubicBezTo>
                  <a:pt x="6666463" y="-9704"/>
                  <a:pt x="6799875" y="16244"/>
                  <a:pt x="6979521" y="0"/>
                </a:cubicBezTo>
                <a:cubicBezTo>
                  <a:pt x="7159167" y="-16244"/>
                  <a:pt x="7330193" y="46768"/>
                  <a:pt x="7680769" y="0"/>
                </a:cubicBezTo>
                <a:cubicBezTo>
                  <a:pt x="8031345" y="-46768"/>
                  <a:pt x="7813726" y="24569"/>
                  <a:pt x="7934161" y="0"/>
                </a:cubicBezTo>
                <a:cubicBezTo>
                  <a:pt x="8054596" y="-24569"/>
                  <a:pt x="8126091" y="20289"/>
                  <a:pt x="8187553" y="0"/>
                </a:cubicBezTo>
                <a:cubicBezTo>
                  <a:pt x="8249015" y="-20289"/>
                  <a:pt x="8373614" y="20682"/>
                  <a:pt x="8552908" y="0"/>
                </a:cubicBezTo>
                <a:cubicBezTo>
                  <a:pt x="8732202" y="-20682"/>
                  <a:pt x="9018983" y="38162"/>
                  <a:pt x="9142192" y="0"/>
                </a:cubicBezTo>
                <a:cubicBezTo>
                  <a:pt x="9265401" y="-38162"/>
                  <a:pt x="9664783" y="7103"/>
                  <a:pt x="9955403" y="0"/>
                </a:cubicBezTo>
                <a:cubicBezTo>
                  <a:pt x="10246023" y="-7103"/>
                  <a:pt x="10382677" y="56047"/>
                  <a:pt x="10768615" y="0"/>
                </a:cubicBezTo>
                <a:cubicBezTo>
                  <a:pt x="11154553" y="-56047"/>
                  <a:pt x="11195767" y="40278"/>
                  <a:pt x="11328434" y="0"/>
                </a:cubicBezTo>
                <a:cubicBezTo>
                  <a:pt x="11409398" y="-12346"/>
                  <a:pt x="11455050" y="39006"/>
                  <a:pt x="11460480" y="132046"/>
                </a:cubicBezTo>
                <a:cubicBezTo>
                  <a:pt x="11478978" y="243911"/>
                  <a:pt x="11399205" y="444462"/>
                  <a:pt x="11460480" y="660216"/>
                </a:cubicBezTo>
                <a:cubicBezTo>
                  <a:pt x="11450304" y="727519"/>
                  <a:pt x="11396773" y="782003"/>
                  <a:pt x="11328434" y="792262"/>
                </a:cubicBezTo>
                <a:cubicBezTo>
                  <a:pt x="11054355" y="835198"/>
                  <a:pt x="10995787" y="746005"/>
                  <a:pt x="10739150" y="792262"/>
                </a:cubicBezTo>
                <a:cubicBezTo>
                  <a:pt x="10482513" y="838519"/>
                  <a:pt x="10369593" y="748490"/>
                  <a:pt x="10037903" y="792262"/>
                </a:cubicBezTo>
                <a:cubicBezTo>
                  <a:pt x="9706213" y="836034"/>
                  <a:pt x="9712861" y="747519"/>
                  <a:pt x="9560583" y="792262"/>
                </a:cubicBezTo>
                <a:cubicBezTo>
                  <a:pt x="9408305" y="837005"/>
                  <a:pt x="9286992" y="766763"/>
                  <a:pt x="9195227" y="792262"/>
                </a:cubicBezTo>
                <a:cubicBezTo>
                  <a:pt x="9103462" y="817761"/>
                  <a:pt x="8963649" y="762038"/>
                  <a:pt x="8829872" y="792262"/>
                </a:cubicBezTo>
                <a:cubicBezTo>
                  <a:pt x="8696096" y="822486"/>
                  <a:pt x="8203187" y="744313"/>
                  <a:pt x="8016660" y="792262"/>
                </a:cubicBezTo>
                <a:cubicBezTo>
                  <a:pt x="7830133" y="840211"/>
                  <a:pt x="7628203" y="715107"/>
                  <a:pt x="7315413" y="792262"/>
                </a:cubicBezTo>
                <a:cubicBezTo>
                  <a:pt x="7002623" y="869417"/>
                  <a:pt x="7005924" y="751510"/>
                  <a:pt x="6726129" y="792262"/>
                </a:cubicBezTo>
                <a:cubicBezTo>
                  <a:pt x="6446334" y="833014"/>
                  <a:pt x="6303354" y="771839"/>
                  <a:pt x="6136846" y="792262"/>
                </a:cubicBezTo>
                <a:cubicBezTo>
                  <a:pt x="5970338" y="812685"/>
                  <a:pt x="5945519" y="759751"/>
                  <a:pt x="5771490" y="792262"/>
                </a:cubicBezTo>
                <a:cubicBezTo>
                  <a:pt x="5597461" y="824773"/>
                  <a:pt x="5508142" y="741432"/>
                  <a:pt x="5294170" y="792262"/>
                </a:cubicBezTo>
                <a:cubicBezTo>
                  <a:pt x="5080198" y="843092"/>
                  <a:pt x="5049524" y="751083"/>
                  <a:pt x="4816850" y="792262"/>
                </a:cubicBezTo>
                <a:cubicBezTo>
                  <a:pt x="4584176" y="833441"/>
                  <a:pt x="4219161" y="762448"/>
                  <a:pt x="4003639" y="792262"/>
                </a:cubicBezTo>
                <a:cubicBezTo>
                  <a:pt x="3788117" y="822076"/>
                  <a:pt x="3655857" y="757617"/>
                  <a:pt x="3414356" y="792262"/>
                </a:cubicBezTo>
                <a:cubicBezTo>
                  <a:pt x="3172855" y="826907"/>
                  <a:pt x="3237825" y="777819"/>
                  <a:pt x="3160964" y="792262"/>
                </a:cubicBezTo>
                <a:cubicBezTo>
                  <a:pt x="3084103" y="806705"/>
                  <a:pt x="2732101" y="783352"/>
                  <a:pt x="2459716" y="792262"/>
                </a:cubicBezTo>
                <a:cubicBezTo>
                  <a:pt x="2187331" y="801172"/>
                  <a:pt x="1912463" y="738934"/>
                  <a:pt x="1758469" y="792262"/>
                </a:cubicBezTo>
                <a:cubicBezTo>
                  <a:pt x="1604475" y="845590"/>
                  <a:pt x="1416583" y="747593"/>
                  <a:pt x="1169185" y="792262"/>
                </a:cubicBezTo>
                <a:cubicBezTo>
                  <a:pt x="921787" y="836931"/>
                  <a:pt x="918130" y="782558"/>
                  <a:pt x="803829" y="792262"/>
                </a:cubicBezTo>
                <a:cubicBezTo>
                  <a:pt x="689528" y="801966"/>
                  <a:pt x="337080" y="751188"/>
                  <a:pt x="132046" y="792262"/>
                </a:cubicBezTo>
                <a:cubicBezTo>
                  <a:pt x="59105" y="801299"/>
                  <a:pt x="-1508" y="736033"/>
                  <a:pt x="0" y="660216"/>
                </a:cubicBezTo>
                <a:cubicBezTo>
                  <a:pt x="-23246" y="537445"/>
                  <a:pt x="50836" y="336798"/>
                  <a:pt x="0" y="132046"/>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FontTx/>
              <a:buNone/>
              <a:defRPr>
                <a:uFillTx/>
              </a:defRPr>
            </a:pPr>
            <a:r>
              <a:rPr kumimoji="0" lang="en-BZ" sz="2800" i="0" u="none" strike="noStrike" kern="1200" cap="none" spc="0" normalizeH="0" baseline="0" noProof="0" dirty="0">
                <a:ln>
                  <a:noFill/>
                </a:ln>
                <a:solidFill>
                  <a:srgbClr val="000000"/>
                </a:solidFill>
                <a:effectLst/>
                <a:uFillTx/>
                <a:latin typeface="Tahoma" pitchFamily="34" charset="0"/>
                <a:ea typeface="Tahoma" pitchFamily="34" charset="0"/>
                <a:cs typeface="Tahoma" pitchFamily="34" charset="0"/>
              </a:rPr>
              <a:t>D. </a:t>
            </a:r>
            <a:r>
              <a:rPr kumimoji="0" lang="vi-VN" sz="2800" i="0" u="none" strike="noStrike" kern="1200" cap="none" spc="0" normalizeH="0" baseline="0" noProof="0" dirty="0" err="1">
                <a:ln>
                  <a:noFill/>
                </a:ln>
                <a:solidFill>
                  <a:srgbClr val="000000"/>
                </a:solidFill>
                <a:effectLst/>
                <a:uFillTx/>
                <a:latin typeface="Tahoma" pitchFamily="34" charset="0"/>
                <a:ea typeface="Tahoma" pitchFamily="34" charset="0"/>
                <a:cs typeface="Tahoma" pitchFamily="34" charset="0"/>
              </a:rPr>
              <a:t>Lời</a:t>
            </a:r>
            <a:r>
              <a:rPr kumimoji="0" lang="vi-VN" sz="2800" i="0" u="none" strike="noStrike" kern="1200" cap="none" spc="0" normalizeH="0" baseline="0" noProof="0" dirty="0">
                <a:ln>
                  <a:noFill/>
                </a:ln>
                <a:solidFill>
                  <a:srgbClr val="000000"/>
                </a:solidFill>
                <a:effectLst/>
                <a:uFillTx/>
                <a:latin typeface="Tahoma" pitchFamily="34" charset="0"/>
                <a:ea typeface="Tahoma" pitchFamily="34" charset="0"/>
                <a:cs typeface="Tahoma" pitchFamily="34" charset="0"/>
              </a:rPr>
              <a:t> </a:t>
            </a:r>
            <a:r>
              <a:rPr kumimoji="0" lang="vi-VN" sz="2800" i="0" u="none" strike="noStrike" kern="1200" cap="none" spc="0" normalizeH="0" baseline="0" noProof="0" dirty="0" err="1">
                <a:ln>
                  <a:noFill/>
                </a:ln>
                <a:solidFill>
                  <a:srgbClr val="000000"/>
                </a:solidFill>
                <a:effectLst/>
                <a:uFillTx/>
                <a:latin typeface="Tahoma" pitchFamily="34" charset="0"/>
                <a:ea typeface="Tahoma" pitchFamily="34" charset="0"/>
                <a:cs typeface="Tahoma" pitchFamily="34" charset="0"/>
              </a:rPr>
              <a:t>tấu</a:t>
            </a:r>
            <a:r>
              <a:rPr kumimoji="0" lang="vi-VN" sz="2800" i="0" u="none" strike="noStrike" kern="1200" cap="none" spc="0" normalizeH="0" baseline="0" noProof="0" dirty="0">
                <a:ln>
                  <a:noFill/>
                </a:ln>
                <a:solidFill>
                  <a:srgbClr val="000000"/>
                </a:solidFill>
                <a:effectLst/>
                <a:uFillTx/>
                <a:latin typeface="Tahoma" pitchFamily="34" charset="0"/>
                <a:ea typeface="Tahoma" pitchFamily="34" charset="0"/>
                <a:cs typeface="Tahoma" pitchFamily="34" charset="0"/>
              </a:rPr>
              <a:t> </a:t>
            </a:r>
            <a:r>
              <a:rPr kumimoji="0" lang="vi-VN" sz="2800" i="0" u="none" strike="noStrike" kern="1200" cap="none" spc="0" normalizeH="0" baseline="0" noProof="0" dirty="0" err="1">
                <a:ln>
                  <a:noFill/>
                </a:ln>
                <a:solidFill>
                  <a:srgbClr val="000000"/>
                </a:solidFill>
                <a:effectLst/>
                <a:uFillTx/>
                <a:latin typeface="Tahoma" pitchFamily="34" charset="0"/>
                <a:ea typeface="Tahoma" pitchFamily="34" charset="0"/>
                <a:cs typeface="Tahoma" pitchFamily="34" charset="0"/>
              </a:rPr>
              <a:t>trình</a:t>
            </a:r>
            <a:r>
              <a:rPr kumimoji="0" lang="vi-VN" sz="2800" i="0" u="none" strike="noStrike" kern="1200" cap="none" spc="0" normalizeH="0" baseline="0" noProof="0" dirty="0">
                <a:ln>
                  <a:noFill/>
                </a:ln>
                <a:solidFill>
                  <a:srgbClr val="000000"/>
                </a:solidFill>
                <a:effectLst/>
                <a:uFillTx/>
                <a:latin typeface="Tahoma" pitchFamily="34" charset="0"/>
                <a:ea typeface="Tahoma" pitchFamily="34" charset="0"/>
                <a:cs typeface="Tahoma" pitchFamily="34" charset="0"/>
              </a:rPr>
              <a:t> lên vua </a:t>
            </a:r>
            <a:r>
              <a:rPr kumimoji="0" lang="vi-VN" sz="2800" i="0" u="none" strike="noStrike" kern="1200" cap="none" spc="0" normalizeH="0" baseline="0" noProof="0" dirty="0" err="1">
                <a:ln>
                  <a:noFill/>
                </a:ln>
                <a:solidFill>
                  <a:srgbClr val="000000"/>
                </a:solidFill>
                <a:effectLst/>
                <a:uFillTx/>
                <a:latin typeface="Tahoma" pitchFamily="34" charset="0"/>
                <a:ea typeface="Tahoma" pitchFamily="34" charset="0"/>
                <a:cs typeface="Tahoma" pitchFamily="34" charset="0"/>
              </a:rPr>
              <a:t>của</a:t>
            </a:r>
            <a:r>
              <a:rPr kumimoji="0" lang="vi-VN" sz="2800" i="0" u="none" strike="noStrike" kern="1200" cap="none" spc="0" normalizeH="0" baseline="0" noProof="0" dirty="0">
                <a:ln>
                  <a:noFill/>
                </a:ln>
                <a:solidFill>
                  <a:srgbClr val="000000"/>
                </a:solidFill>
                <a:effectLst/>
                <a:uFillTx/>
                <a:latin typeface="Tahoma" pitchFamily="34" charset="0"/>
                <a:ea typeface="Tahoma" pitchFamily="34" charset="0"/>
                <a:cs typeface="Tahoma" pitchFamily="34" charset="0"/>
              </a:rPr>
              <a:t> quan </a:t>
            </a:r>
            <a:r>
              <a:rPr kumimoji="0" lang="vi-VN" sz="2800" i="0" u="none" strike="noStrike" kern="1200" cap="none" spc="0" normalizeH="0" baseline="0" noProof="0" dirty="0" err="1">
                <a:ln>
                  <a:noFill/>
                </a:ln>
                <a:solidFill>
                  <a:srgbClr val="000000"/>
                </a:solidFill>
                <a:effectLst/>
                <a:uFillTx/>
                <a:latin typeface="Tahoma" pitchFamily="34" charset="0"/>
                <a:ea typeface="Tahoma" pitchFamily="34" charset="0"/>
                <a:cs typeface="Tahoma" pitchFamily="34" charset="0"/>
              </a:rPr>
              <a:t>lại</a:t>
            </a:r>
            <a:r>
              <a:rPr kumimoji="0" lang="vi-VN" sz="2800" i="0" u="none" strike="noStrike" kern="1200" cap="none" spc="0" normalizeH="0" baseline="0" noProof="0" dirty="0">
                <a:ln>
                  <a:noFill/>
                </a:ln>
                <a:solidFill>
                  <a:srgbClr val="000000"/>
                </a:solidFill>
                <a:effectLst/>
                <a:uFillTx/>
                <a:latin typeface="Tahoma" pitchFamily="34" charset="0"/>
                <a:ea typeface="Tahoma" pitchFamily="34" charset="0"/>
                <a:cs typeface="Tahoma" pitchFamily="34" charset="0"/>
              </a:rPr>
              <a:t> </a:t>
            </a:r>
            <a:r>
              <a:rPr kumimoji="0" lang="vi-VN" sz="2800" i="0" u="none" strike="noStrike" kern="1200" cap="none" spc="0" normalizeH="0" baseline="0" noProof="0" dirty="0" err="1">
                <a:ln>
                  <a:noFill/>
                </a:ln>
                <a:solidFill>
                  <a:srgbClr val="000000"/>
                </a:solidFill>
                <a:effectLst/>
                <a:uFillTx/>
                <a:latin typeface="Tahoma" pitchFamily="34" charset="0"/>
                <a:ea typeface="Tahoma" pitchFamily="34" charset="0"/>
                <a:cs typeface="Tahoma" pitchFamily="34" charset="0"/>
              </a:rPr>
              <a:t>dưới</a:t>
            </a:r>
            <a:r>
              <a:rPr kumimoji="0" lang="vi-VN" sz="2800" i="0" u="none" strike="noStrike" kern="1200" cap="none" spc="0" normalizeH="0" baseline="0" noProof="0" dirty="0">
                <a:ln>
                  <a:noFill/>
                </a:ln>
                <a:solidFill>
                  <a:srgbClr val="000000"/>
                </a:solidFill>
                <a:effectLst/>
                <a:uFillTx/>
                <a:latin typeface="Tahoma" pitchFamily="34" charset="0"/>
                <a:ea typeface="Tahoma" pitchFamily="34" charset="0"/>
                <a:cs typeface="Tahoma" pitchFamily="34" charset="0"/>
              </a:rPr>
              <a:t> </a:t>
            </a:r>
            <a:r>
              <a:rPr kumimoji="0" lang="vi-VN" sz="2800" i="0" u="none" strike="noStrike" kern="1200" cap="none" spc="0" normalizeH="0" baseline="0" noProof="0" dirty="0" err="1">
                <a:ln>
                  <a:noFill/>
                </a:ln>
                <a:solidFill>
                  <a:srgbClr val="000000"/>
                </a:solidFill>
                <a:effectLst/>
                <a:uFillTx/>
                <a:latin typeface="Tahoma" pitchFamily="34" charset="0"/>
                <a:ea typeface="Tahoma" pitchFamily="34" charset="0"/>
                <a:cs typeface="Tahoma" pitchFamily="34" charset="0"/>
              </a:rPr>
              <a:t>quyền</a:t>
            </a:r>
            <a:r>
              <a:rPr kumimoji="0" lang="vi-VN" sz="2800" i="0" u="none" strike="noStrike" kern="1200" cap="none" spc="0" normalizeH="0" baseline="0" noProof="0" dirty="0">
                <a:ln>
                  <a:noFill/>
                </a:ln>
                <a:solidFill>
                  <a:srgbClr val="000000"/>
                </a:solidFill>
                <a:effectLst/>
                <a:uFillTx/>
                <a:latin typeface="Tahoma" pitchFamily="34" charset="0"/>
                <a:ea typeface="Tahoma" pitchFamily="34" charset="0"/>
                <a:cs typeface="Tahoma" pitchFamily="34" charset="0"/>
              </a:rPr>
              <a:t>.</a:t>
            </a:r>
            <a:endParaRPr kumimoji="0" lang="en-BZ" sz="4000" i="0" u="none" strike="noStrike" kern="1200" cap="none" spc="0" normalizeH="0" baseline="0" noProof="0" dirty="0">
              <a:ln>
                <a:noFill/>
              </a:ln>
              <a:solidFill>
                <a:srgbClr val="000000"/>
              </a:solidFill>
              <a:effectLst/>
              <a:uFillTx/>
              <a:latin typeface="Tahoma" pitchFamily="34" charset="0"/>
              <a:ea typeface="Tahoma" pitchFamily="34" charset="0"/>
              <a:cs typeface="Tahoma" pitchFamily="34" charset="0"/>
            </a:endParaRPr>
          </a:p>
        </p:txBody>
      </p:sp>
      <p:pic>
        <p:nvPicPr>
          <p:cNvPr id="8" name="Picture 2" descr="Hình ảnh có liên quan"/>
          <p:cNvPicPr>
            <a:picLocks noChangeAspect="1" noChangeArrowheads="1" noCrop="1"/>
          </p:cNvPicPr>
          <p:nvPr/>
        </p:nvPicPr>
        <p:blipFill>
          <a:blip r:embed="rId6"/>
          <a:srcRect/>
          <a:stretch>
            <a:fillRect/>
          </a:stretch>
        </p:blipFill>
        <p:spPr bwMode="auto">
          <a:xfrm>
            <a:off x="265674" y="175160"/>
            <a:ext cx="2430070" cy="2058425"/>
          </a:xfrm>
          <a:prstGeom prst="rect">
            <a:avLst/>
          </a:prstGeom>
          <a:noFill/>
        </p:spPr>
      </p:pic>
    </p:spTree>
    <p:extLst>
      <p:ext uri="{BB962C8B-B14F-4D97-AF65-F5344CB8AC3E}">
        <p14:creationId xmlns:p14="http://schemas.microsoft.com/office/powerpoint/2010/main" val="350603860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7" presetClass="entr" presetSubtype="8"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p:cTn id="7" dur="500" fill="hold"/>
                                        <p:tgtEl>
                                          <p:spTgt spid="5"/>
                                        </p:tgtEl>
                                        <p:attrNameLst>
                                          <p:attrName>ppt_x</p:attrName>
                                        </p:attrNameLst>
                                      </p:cBhvr>
                                      <p:tavLst>
                                        <p:tav tm="0">
                                          <p:val>
                                            <p:strVal val="#ppt_x-#ppt_w/2"/>
                                          </p:val>
                                        </p:tav>
                                        <p:tav tm="100000">
                                          <p:val>
                                            <p:strVal val="#ppt_x"/>
                                          </p:val>
                                        </p:tav>
                                      </p:tavLst>
                                    </p:anim>
                                    <p:anim calcmode="lin" valueType="num">
                                      <p:cBhvr>
                                        <p:cTn id="8" dur="500" fill="hold"/>
                                        <p:tgtEl>
                                          <p:spTgt spid="5"/>
                                        </p:tgtEl>
                                        <p:attrNameLst>
                                          <p:attrName>ppt_y</p:attrName>
                                        </p:attrNameLst>
                                      </p:cBhvr>
                                      <p:tavLst>
                                        <p:tav tm="0">
                                          <p:val>
                                            <p:strVal val="#ppt_y"/>
                                          </p:val>
                                        </p:tav>
                                        <p:tav tm="100000">
                                          <p:val>
                                            <p:strVal val="#ppt_y"/>
                                          </p:val>
                                        </p:tav>
                                      </p:tavLst>
                                    </p:anim>
                                    <p:anim calcmode="lin" valueType="num">
                                      <p:cBhvr>
                                        <p:cTn id="9" dur="500" fill="hold"/>
                                        <p:tgtEl>
                                          <p:spTgt spid="5"/>
                                        </p:tgtEl>
                                        <p:attrNameLst>
                                          <p:attrName>ppt_w</p:attrName>
                                        </p:attrNameLst>
                                      </p:cBhvr>
                                      <p:tavLst>
                                        <p:tav tm="0">
                                          <p:val>
                                            <p:fltVal val="0"/>
                                          </p:val>
                                        </p:tav>
                                        <p:tav tm="100000">
                                          <p:val>
                                            <p:strVal val="#ppt_w"/>
                                          </p:val>
                                        </p:tav>
                                      </p:tavLst>
                                    </p:anim>
                                    <p:anim calcmode="lin" valueType="num">
                                      <p:cBhvr>
                                        <p:cTn id="10" dur="500" fill="hold"/>
                                        <p:tgtEl>
                                          <p:spTgt spid="5"/>
                                        </p:tgtEl>
                                        <p:attrNameLst>
                                          <p:attrName>ppt_h</p:attrName>
                                        </p:attrNameLst>
                                      </p:cBhvr>
                                      <p:tavLst>
                                        <p:tav tm="0">
                                          <p:val>
                                            <p:strVal val="#ppt_h"/>
                                          </p:val>
                                        </p:tav>
                                        <p:tav tm="100000">
                                          <p:val>
                                            <p:strVal val="#ppt_h"/>
                                          </p:val>
                                        </p:tav>
                                      </p:tavLst>
                                    </p:anim>
                                  </p:childTnLst>
                                  <p:subTnLst>
                                    <p:audio>
                                      <p:cMediaNode>
                                        <p:cTn display="0" masterRel="sameClick">
                                          <p:stCondLst>
                                            <p:cond evt="begin" delay="0">
                                              <p:tn val="5"/>
                                            </p:cond>
                                          </p:stCondLst>
                                          <p:endCondLst>
                                            <p:cond evt="onStopAudio" delay="0">
                                              <p:tgtEl>
                                                <p:sldTgt/>
                                              </p:tgtEl>
                                            </p:cond>
                                          </p:endCondLst>
                                        </p:cTn>
                                        <p:tgtEl>
                                          <p:sndTgt r:embed="rId2" name="chimes.wav"/>
                                        </p:tgtEl>
                                      </p:cMediaNode>
                                    </p:audio>
                                  </p:subTnLst>
                                </p:cTn>
                              </p:par>
                            </p:childTnLst>
                          </p:cTn>
                        </p:par>
                      </p:childTnLst>
                    </p:cTn>
                  </p:par>
                  <p:par>
                    <p:cTn id="11" fill="hold">
                      <p:stCondLst>
                        <p:cond delay="indefinite"/>
                      </p:stCondLst>
                      <p:childTnLst>
                        <p:par>
                          <p:cTn id="12" fill="hold">
                            <p:stCondLst>
                              <p:cond delay="0"/>
                            </p:stCondLst>
                            <p:childTnLst>
                              <p:par>
                                <p:cTn id="13" presetID="17" presetClass="entr" presetSubtype="8" fill="hold" grpId="0" nodeType="clickEffect">
                                  <p:stCondLst>
                                    <p:cond delay="0"/>
                                  </p:stCondLst>
                                  <p:childTnLst>
                                    <p:set>
                                      <p:cBhvr>
                                        <p:cTn id="14" dur="1" fill="hold">
                                          <p:stCondLst>
                                            <p:cond delay="0"/>
                                          </p:stCondLst>
                                        </p:cTn>
                                        <p:tgtEl>
                                          <p:spTgt spid="38"/>
                                        </p:tgtEl>
                                        <p:attrNameLst>
                                          <p:attrName>style.visibility</p:attrName>
                                        </p:attrNameLst>
                                      </p:cBhvr>
                                      <p:to>
                                        <p:strVal val="visible"/>
                                      </p:to>
                                    </p:set>
                                    <p:anim calcmode="lin" valueType="num">
                                      <p:cBhvr>
                                        <p:cTn id="15" dur="500" fill="hold"/>
                                        <p:tgtEl>
                                          <p:spTgt spid="38"/>
                                        </p:tgtEl>
                                        <p:attrNameLst>
                                          <p:attrName>ppt_x</p:attrName>
                                        </p:attrNameLst>
                                      </p:cBhvr>
                                      <p:tavLst>
                                        <p:tav tm="0">
                                          <p:val>
                                            <p:strVal val="#ppt_x-#ppt_w/2"/>
                                          </p:val>
                                        </p:tav>
                                        <p:tav tm="100000">
                                          <p:val>
                                            <p:strVal val="#ppt_x"/>
                                          </p:val>
                                        </p:tav>
                                      </p:tavLst>
                                    </p:anim>
                                    <p:anim calcmode="lin" valueType="num">
                                      <p:cBhvr>
                                        <p:cTn id="16" dur="500" fill="hold"/>
                                        <p:tgtEl>
                                          <p:spTgt spid="38"/>
                                        </p:tgtEl>
                                        <p:attrNameLst>
                                          <p:attrName>ppt_y</p:attrName>
                                        </p:attrNameLst>
                                      </p:cBhvr>
                                      <p:tavLst>
                                        <p:tav tm="0">
                                          <p:val>
                                            <p:strVal val="#ppt_y"/>
                                          </p:val>
                                        </p:tav>
                                        <p:tav tm="100000">
                                          <p:val>
                                            <p:strVal val="#ppt_y"/>
                                          </p:val>
                                        </p:tav>
                                      </p:tavLst>
                                    </p:anim>
                                    <p:anim calcmode="lin" valueType="num">
                                      <p:cBhvr>
                                        <p:cTn id="17" dur="500" fill="hold"/>
                                        <p:tgtEl>
                                          <p:spTgt spid="38"/>
                                        </p:tgtEl>
                                        <p:attrNameLst>
                                          <p:attrName>ppt_w</p:attrName>
                                        </p:attrNameLst>
                                      </p:cBhvr>
                                      <p:tavLst>
                                        <p:tav tm="0">
                                          <p:val>
                                            <p:fltVal val="0"/>
                                          </p:val>
                                        </p:tav>
                                        <p:tav tm="100000">
                                          <p:val>
                                            <p:strVal val="#ppt_w"/>
                                          </p:val>
                                        </p:tav>
                                      </p:tavLst>
                                    </p:anim>
                                    <p:anim calcmode="lin" valueType="num">
                                      <p:cBhvr>
                                        <p:cTn id="18" dur="500" fill="hold"/>
                                        <p:tgtEl>
                                          <p:spTgt spid="38"/>
                                        </p:tgtEl>
                                        <p:attrNameLst>
                                          <p:attrName>ppt_h</p:attrName>
                                        </p:attrNameLst>
                                      </p:cBhvr>
                                      <p:tavLst>
                                        <p:tav tm="0">
                                          <p:val>
                                            <p:strVal val="#ppt_h"/>
                                          </p:val>
                                        </p:tav>
                                        <p:tav tm="100000">
                                          <p:val>
                                            <p:strVal val="#ppt_h"/>
                                          </p:val>
                                        </p:tav>
                                      </p:tavLst>
                                    </p:anim>
                                  </p:childTnLst>
                                  <p:subTnLst>
                                    <p:audio>
                                      <p:cMediaNode>
                                        <p:cTn display="0" masterRel="sameClick">
                                          <p:stCondLst>
                                            <p:cond evt="begin" delay="0">
                                              <p:tn val="13"/>
                                            </p:cond>
                                          </p:stCondLst>
                                          <p:endCondLst>
                                            <p:cond evt="onStopAudio" delay="0">
                                              <p:tgtEl>
                                                <p:sldTgt/>
                                              </p:tgtEl>
                                            </p:cond>
                                          </p:endCondLst>
                                        </p:cTn>
                                        <p:tgtEl>
                                          <p:sndTgt r:embed="rId3" name="suction.wav"/>
                                        </p:tgtEl>
                                      </p:cMediaNode>
                                    </p:audio>
                                  </p:subTnLst>
                                </p:cTn>
                              </p:par>
                            </p:childTnLst>
                          </p:cTn>
                        </p:par>
                      </p:childTnLst>
                    </p:cTn>
                  </p:par>
                  <p:par>
                    <p:cTn id="19" fill="hold">
                      <p:stCondLst>
                        <p:cond delay="indefinite"/>
                      </p:stCondLst>
                      <p:childTnLst>
                        <p:par>
                          <p:cTn id="20" fill="hold">
                            <p:stCondLst>
                              <p:cond delay="0"/>
                            </p:stCondLst>
                            <p:childTnLst>
                              <p:par>
                                <p:cTn id="21" presetID="17" presetClass="entr" presetSubtype="8" fill="hold" grpId="0" nodeType="clickEffect">
                                  <p:stCondLst>
                                    <p:cond delay="0"/>
                                  </p:stCondLst>
                                  <p:childTnLst>
                                    <p:set>
                                      <p:cBhvr>
                                        <p:cTn id="22" dur="1" fill="hold">
                                          <p:stCondLst>
                                            <p:cond delay="0"/>
                                          </p:stCondLst>
                                        </p:cTn>
                                        <p:tgtEl>
                                          <p:spTgt spid="39"/>
                                        </p:tgtEl>
                                        <p:attrNameLst>
                                          <p:attrName>style.visibility</p:attrName>
                                        </p:attrNameLst>
                                      </p:cBhvr>
                                      <p:to>
                                        <p:strVal val="visible"/>
                                      </p:to>
                                    </p:set>
                                    <p:anim calcmode="lin" valueType="num">
                                      <p:cBhvr>
                                        <p:cTn id="23" dur="500" fill="hold"/>
                                        <p:tgtEl>
                                          <p:spTgt spid="39"/>
                                        </p:tgtEl>
                                        <p:attrNameLst>
                                          <p:attrName>ppt_x</p:attrName>
                                        </p:attrNameLst>
                                      </p:cBhvr>
                                      <p:tavLst>
                                        <p:tav tm="0">
                                          <p:val>
                                            <p:strVal val="#ppt_x-#ppt_w/2"/>
                                          </p:val>
                                        </p:tav>
                                        <p:tav tm="100000">
                                          <p:val>
                                            <p:strVal val="#ppt_x"/>
                                          </p:val>
                                        </p:tav>
                                      </p:tavLst>
                                    </p:anim>
                                    <p:anim calcmode="lin" valueType="num">
                                      <p:cBhvr>
                                        <p:cTn id="24" dur="500" fill="hold"/>
                                        <p:tgtEl>
                                          <p:spTgt spid="39"/>
                                        </p:tgtEl>
                                        <p:attrNameLst>
                                          <p:attrName>ppt_y</p:attrName>
                                        </p:attrNameLst>
                                      </p:cBhvr>
                                      <p:tavLst>
                                        <p:tav tm="0">
                                          <p:val>
                                            <p:strVal val="#ppt_y"/>
                                          </p:val>
                                        </p:tav>
                                        <p:tav tm="100000">
                                          <p:val>
                                            <p:strVal val="#ppt_y"/>
                                          </p:val>
                                        </p:tav>
                                      </p:tavLst>
                                    </p:anim>
                                    <p:anim calcmode="lin" valueType="num">
                                      <p:cBhvr>
                                        <p:cTn id="25" dur="500" fill="hold"/>
                                        <p:tgtEl>
                                          <p:spTgt spid="39"/>
                                        </p:tgtEl>
                                        <p:attrNameLst>
                                          <p:attrName>ppt_w</p:attrName>
                                        </p:attrNameLst>
                                      </p:cBhvr>
                                      <p:tavLst>
                                        <p:tav tm="0">
                                          <p:val>
                                            <p:fltVal val="0"/>
                                          </p:val>
                                        </p:tav>
                                        <p:tav tm="100000">
                                          <p:val>
                                            <p:strVal val="#ppt_w"/>
                                          </p:val>
                                        </p:tav>
                                      </p:tavLst>
                                    </p:anim>
                                    <p:anim calcmode="lin" valueType="num">
                                      <p:cBhvr>
                                        <p:cTn id="26" dur="500" fill="hold"/>
                                        <p:tgtEl>
                                          <p:spTgt spid="39"/>
                                        </p:tgtEl>
                                        <p:attrNameLst>
                                          <p:attrName>ppt_h</p:attrName>
                                        </p:attrNameLst>
                                      </p:cBhvr>
                                      <p:tavLst>
                                        <p:tav tm="0">
                                          <p:val>
                                            <p:strVal val="#ppt_h"/>
                                          </p:val>
                                        </p:tav>
                                        <p:tav tm="100000">
                                          <p:val>
                                            <p:strVal val="#ppt_h"/>
                                          </p:val>
                                        </p:tav>
                                      </p:tavLst>
                                    </p:anim>
                                  </p:childTnLst>
                                  <p:subTnLst>
                                    <p:audio>
                                      <p:cMediaNode>
                                        <p:cTn display="0" masterRel="sameClick">
                                          <p:stCondLst>
                                            <p:cond evt="begin" delay="0">
                                              <p:tn val="21"/>
                                            </p:cond>
                                          </p:stCondLst>
                                          <p:endCondLst>
                                            <p:cond evt="onStopAudio" delay="0">
                                              <p:tgtEl>
                                                <p:sldTgt/>
                                              </p:tgtEl>
                                            </p:cond>
                                          </p:endCondLst>
                                        </p:cTn>
                                        <p:tgtEl>
                                          <p:sndTgt r:embed="rId3" name="suction.wav"/>
                                        </p:tgtEl>
                                      </p:cMediaNode>
                                    </p:audio>
                                  </p:subTnLst>
                                </p:cTn>
                              </p:par>
                            </p:childTnLst>
                          </p:cTn>
                        </p:par>
                      </p:childTnLst>
                    </p:cTn>
                  </p:par>
                  <p:par>
                    <p:cTn id="27" fill="hold">
                      <p:stCondLst>
                        <p:cond delay="indefinite"/>
                      </p:stCondLst>
                      <p:childTnLst>
                        <p:par>
                          <p:cTn id="28" fill="hold">
                            <p:stCondLst>
                              <p:cond delay="0"/>
                            </p:stCondLst>
                            <p:childTnLst>
                              <p:par>
                                <p:cTn id="29" presetID="17" presetClass="entr" presetSubtype="8" fill="hold" grpId="0" nodeType="clickEffect">
                                  <p:stCondLst>
                                    <p:cond delay="0"/>
                                  </p:stCondLst>
                                  <p:childTnLst>
                                    <p:set>
                                      <p:cBhvr>
                                        <p:cTn id="30" dur="1" fill="hold">
                                          <p:stCondLst>
                                            <p:cond delay="0"/>
                                          </p:stCondLst>
                                        </p:cTn>
                                        <p:tgtEl>
                                          <p:spTgt spid="40"/>
                                        </p:tgtEl>
                                        <p:attrNameLst>
                                          <p:attrName>style.visibility</p:attrName>
                                        </p:attrNameLst>
                                      </p:cBhvr>
                                      <p:to>
                                        <p:strVal val="visible"/>
                                      </p:to>
                                    </p:set>
                                    <p:anim calcmode="lin" valueType="num">
                                      <p:cBhvr>
                                        <p:cTn id="31" dur="500" fill="hold"/>
                                        <p:tgtEl>
                                          <p:spTgt spid="40"/>
                                        </p:tgtEl>
                                        <p:attrNameLst>
                                          <p:attrName>ppt_x</p:attrName>
                                        </p:attrNameLst>
                                      </p:cBhvr>
                                      <p:tavLst>
                                        <p:tav tm="0">
                                          <p:val>
                                            <p:strVal val="#ppt_x-#ppt_w/2"/>
                                          </p:val>
                                        </p:tav>
                                        <p:tav tm="100000">
                                          <p:val>
                                            <p:strVal val="#ppt_x"/>
                                          </p:val>
                                        </p:tav>
                                      </p:tavLst>
                                    </p:anim>
                                    <p:anim calcmode="lin" valueType="num">
                                      <p:cBhvr>
                                        <p:cTn id="32" dur="500" fill="hold"/>
                                        <p:tgtEl>
                                          <p:spTgt spid="40"/>
                                        </p:tgtEl>
                                        <p:attrNameLst>
                                          <p:attrName>ppt_y</p:attrName>
                                        </p:attrNameLst>
                                      </p:cBhvr>
                                      <p:tavLst>
                                        <p:tav tm="0">
                                          <p:val>
                                            <p:strVal val="#ppt_y"/>
                                          </p:val>
                                        </p:tav>
                                        <p:tav tm="100000">
                                          <p:val>
                                            <p:strVal val="#ppt_y"/>
                                          </p:val>
                                        </p:tav>
                                      </p:tavLst>
                                    </p:anim>
                                    <p:anim calcmode="lin" valueType="num">
                                      <p:cBhvr>
                                        <p:cTn id="33" dur="500" fill="hold"/>
                                        <p:tgtEl>
                                          <p:spTgt spid="40"/>
                                        </p:tgtEl>
                                        <p:attrNameLst>
                                          <p:attrName>ppt_w</p:attrName>
                                        </p:attrNameLst>
                                      </p:cBhvr>
                                      <p:tavLst>
                                        <p:tav tm="0">
                                          <p:val>
                                            <p:fltVal val="0"/>
                                          </p:val>
                                        </p:tav>
                                        <p:tav tm="100000">
                                          <p:val>
                                            <p:strVal val="#ppt_w"/>
                                          </p:val>
                                        </p:tav>
                                      </p:tavLst>
                                    </p:anim>
                                    <p:anim calcmode="lin" valueType="num">
                                      <p:cBhvr>
                                        <p:cTn id="34" dur="500" fill="hold"/>
                                        <p:tgtEl>
                                          <p:spTgt spid="40"/>
                                        </p:tgtEl>
                                        <p:attrNameLst>
                                          <p:attrName>ppt_h</p:attrName>
                                        </p:attrNameLst>
                                      </p:cBhvr>
                                      <p:tavLst>
                                        <p:tav tm="0">
                                          <p:val>
                                            <p:strVal val="#ppt_h"/>
                                          </p:val>
                                        </p:tav>
                                        <p:tav tm="100000">
                                          <p:val>
                                            <p:strVal val="#ppt_h"/>
                                          </p:val>
                                        </p:tav>
                                      </p:tavLst>
                                    </p:anim>
                                  </p:childTnLst>
                                  <p:subTnLst>
                                    <p:audio>
                                      <p:cMediaNode>
                                        <p:cTn display="0" masterRel="sameClick">
                                          <p:stCondLst>
                                            <p:cond evt="begin" delay="0">
                                              <p:tn val="29"/>
                                            </p:cond>
                                          </p:stCondLst>
                                          <p:endCondLst>
                                            <p:cond evt="onStopAudio" delay="0">
                                              <p:tgtEl>
                                                <p:sldTgt/>
                                              </p:tgtEl>
                                            </p:cond>
                                          </p:endCondLst>
                                        </p:cTn>
                                        <p:tgtEl>
                                          <p:sndTgt r:embed="rId3" name="suction.wav"/>
                                        </p:tgtEl>
                                      </p:cMediaNode>
                                    </p:audio>
                                  </p:subTnLst>
                                </p:cTn>
                              </p:par>
                            </p:childTnLst>
                          </p:cTn>
                        </p:par>
                      </p:childTnLst>
                    </p:cTn>
                  </p:par>
                  <p:par>
                    <p:cTn id="35" fill="hold">
                      <p:stCondLst>
                        <p:cond delay="indefinite"/>
                      </p:stCondLst>
                      <p:childTnLst>
                        <p:par>
                          <p:cTn id="36" fill="hold">
                            <p:stCondLst>
                              <p:cond delay="0"/>
                            </p:stCondLst>
                            <p:childTnLst>
                              <p:par>
                                <p:cTn id="37" presetID="17" presetClass="entr" presetSubtype="8" fill="hold" grpId="0" nodeType="clickEffect">
                                  <p:stCondLst>
                                    <p:cond delay="0"/>
                                  </p:stCondLst>
                                  <p:childTnLst>
                                    <p:set>
                                      <p:cBhvr>
                                        <p:cTn id="38" dur="1" fill="hold">
                                          <p:stCondLst>
                                            <p:cond delay="0"/>
                                          </p:stCondLst>
                                        </p:cTn>
                                        <p:tgtEl>
                                          <p:spTgt spid="41"/>
                                        </p:tgtEl>
                                        <p:attrNameLst>
                                          <p:attrName>style.visibility</p:attrName>
                                        </p:attrNameLst>
                                      </p:cBhvr>
                                      <p:to>
                                        <p:strVal val="visible"/>
                                      </p:to>
                                    </p:set>
                                    <p:anim calcmode="lin" valueType="num">
                                      <p:cBhvr>
                                        <p:cTn id="39" dur="500" fill="hold"/>
                                        <p:tgtEl>
                                          <p:spTgt spid="41"/>
                                        </p:tgtEl>
                                        <p:attrNameLst>
                                          <p:attrName>ppt_x</p:attrName>
                                        </p:attrNameLst>
                                      </p:cBhvr>
                                      <p:tavLst>
                                        <p:tav tm="0">
                                          <p:val>
                                            <p:strVal val="#ppt_x-#ppt_w/2"/>
                                          </p:val>
                                        </p:tav>
                                        <p:tav tm="100000">
                                          <p:val>
                                            <p:strVal val="#ppt_x"/>
                                          </p:val>
                                        </p:tav>
                                      </p:tavLst>
                                    </p:anim>
                                    <p:anim calcmode="lin" valueType="num">
                                      <p:cBhvr>
                                        <p:cTn id="40" dur="500" fill="hold"/>
                                        <p:tgtEl>
                                          <p:spTgt spid="41"/>
                                        </p:tgtEl>
                                        <p:attrNameLst>
                                          <p:attrName>ppt_y</p:attrName>
                                        </p:attrNameLst>
                                      </p:cBhvr>
                                      <p:tavLst>
                                        <p:tav tm="0">
                                          <p:val>
                                            <p:strVal val="#ppt_y"/>
                                          </p:val>
                                        </p:tav>
                                        <p:tav tm="100000">
                                          <p:val>
                                            <p:strVal val="#ppt_y"/>
                                          </p:val>
                                        </p:tav>
                                      </p:tavLst>
                                    </p:anim>
                                    <p:anim calcmode="lin" valueType="num">
                                      <p:cBhvr>
                                        <p:cTn id="41" dur="500" fill="hold"/>
                                        <p:tgtEl>
                                          <p:spTgt spid="41"/>
                                        </p:tgtEl>
                                        <p:attrNameLst>
                                          <p:attrName>ppt_w</p:attrName>
                                        </p:attrNameLst>
                                      </p:cBhvr>
                                      <p:tavLst>
                                        <p:tav tm="0">
                                          <p:val>
                                            <p:fltVal val="0"/>
                                          </p:val>
                                        </p:tav>
                                        <p:tav tm="100000">
                                          <p:val>
                                            <p:strVal val="#ppt_w"/>
                                          </p:val>
                                        </p:tav>
                                      </p:tavLst>
                                    </p:anim>
                                    <p:anim calcmode="lin" valueType="num">
                                      <p:cBhvr>
                                        <p:cTn id="42" dur="500" fill="hold"/>
                                        <p:tgtEl>
                                          <p:spTgt spid="41"/>
                                        </p:tgtEl>
                                        <p:attrNameLst>
                                          <p:attrName>ppt_h</p:attrName>
                                        </p:attrNameLst>
                                      </p:cBhvr>
                                      <p:tavLst>
                                        <p:tav tm="0">
                                          <p:val>
                                            <p:strVal val="#ppt_h"/>
                                          </p:val>
                                        </p:tav>
                                        <p:tav tm="100000">
                                          <p:val>
                                            <p:strVal val="#ppt_h"/>
                                          </p:val>
                                        </p:tav>
                                      </p:tavLst>
                                    </p:anim>
                                  </p:childTnLst>
                                  <p:subTnLst>
                                    <p:audio>
                                      <p:cMediaNode>
                                        <p:cTn display="0" masterRel="sameClick">
                                          <p:stCondLst>
                                            <p:cond evt="begin" delay="0">
                                              <p:tn val="37"/>
                                            </p:cond>
                                          </p:stCondLst>
                                          <p:endCondLst>
                                            <p:cond evt="onStopAudio" delay="0">
                                              <p:tgtEl>
                                                <p:sldTgt/>
                                              </p:tgtEl>
                                            </p:cond>
                                          </p:endCondLst>
                                        </p:cTn>
                                        <p:tgtEl>
                                          <p:sndTgt r:embed="rId3" name="suction.wav"/>
                                        </p:tgtEl>
                                      </p:cMediaNode>
                                    </p:audio>
                                  </p:subTnLst>
                                </p:cTn>
                              </p:par>
                            </p:childTnLst>
                          </p:cTn>
                        </p:par>
                      </p:childTnLst>
                    </p:cTn>
                  </p:par>
                </p:childTnLst>
              </p:cTn>
              <p:prevCondLst>
                <p:cond evt="onPrev" delay="0">
                  <p:tgtEl>
                    <p:sldTgt/>
                  </p:tgtEl>
                </p:cond>
              </p:prevCondLst>
              <p:nextCondLst>
                <p:cond evt="onNext" delay="0">
                  <p:tgtEl>
                    <p:sldTgt/>
                  </p:tgtEl>
                </p:cond>
              </p:nextCondLst>
            </p:seq>
            <p:seq concurrent="1" nextAc="seek">
              <p:cTn id="43" restart="whenNotActive" fill="hold" evtFilter="cancelBubble" nodeType="interactiveSeq">
                <p:stCondLst>
                  <p:cond evt="onClick" delay="0">
                    <p:tgtEl>
                      <p:spTgt spid="5"/>
                    </p:tgtEl>
                  </p:cond>
                </p:stCondLst>
                <p:endSync evt="end" delay="0">
                  <p:rtn val="all"/>
                </p:endSync>
                <p:childTnLst>
                  <p:par>
                    <p:cTn id="44" fill="hold">
                      <p:stCondLst>
                        <p:cond delay="0"/>
                      </p:stCondLst>
                      <p:childTnLst>
                        <p:par>
                          <p:cTn id="45" fill="hold">
                            <p:stCondLst>
                              <p:cond delay="0"/>
                            </p:stCondLst>
                            <p:childTnLst>
                              <p:par>
                                <p:cTn id="46" presetID="1" presetClass="emph" presetSubtype="2" fill="hold" nodeType="clickEffect">
                                  <p:stCondLst>
                                    <p:cond delay="0"/>
                                  </p:stCondLst>
                                  <p:childTnLst>
                                    <p:animClr clrSpc="rgb" dir="cw">
                                      <p:cBhvr>
                                        <p:cTn id="47" dur="750" fill="hold"/>
                                        <p:tgtEl>
                                          <p:spTgt spid="39"/>
                                        </p:tgtEl>
                                        <p:attrNameLst>
                                          <p:attrName>fillcolor</p:attrName>
                                        </p:attrNameLst>
                                      </p:cBhvr>
                                      <p:to>
                                        <a:srgbClr val="FFFF00"/>
                                      </p:to>
                                    </p:animClr>
                                    <p:set>
                                      <p:cBhvr>
                                        <p:cTn id="48" dur="750" fill="hold"/>
                                        <p:tgtEl>
                                          <p:spTgt spid="39"/>
                                        </p:tgtEl>
                                        <p:attrNameLst>
                                          <p:attrName>fill.type</p:attrName>
                                        </p:attrNameLst>
                                      </p:cBhvr>
                                      <p:to>
                                        <p:strVal val="solid"/>
                                      </p:to>
                                    </p:set>
                                    <p:set>
                                      <p:cBhvr>
                                        <p:cTn id="49" dur="750" fill="hold"/>
                                        <p:tgtEl>
                                          <p:spTgt spid="39"/>
                                        </p:tgtEl>
                                        <p:attrNameLst>
                                          <p:attrName>fill.on</p:attrName>
                                        </p:attrNameLst>
                                      </p:cBhvr>
                                      <p:to>
                                        <p:strVal val="true"/>
                                      </p:to>
                                    </p:set>
                                  </p:childTnLst>
                                  <p:subTnLst>
                                    <p:audio>
                                      <p:cMediaNode>
                                        <p:cTn display="0" masterRel="sameClick">
                                          <p:stCondLst>
                                            <p:cond evt="begin" delay="0">
                                              <p:tn val="46"/>
                                            </p:cond>
                                          </p:stCondLst>
                                          <p:endCondLst>
                                            <p:cond evt="onStopAudio" delay="0">
                                              <p:tgtEl>
                                                <p:sldTgt/>
                                              </p:tgtEl>
                                            </p:cond>
                                          </p:endCondLst>
                                        </p:cTn>
                                        <p:tgtEl>
                                          <p:sndTgt r:embed="rId4" name="drumroll.wav"/>
                                        </p:tgtEl>
                                      </p:cMediaNode>
                                    </p:audio>
                                  </p:subTnLst>
                                </p:cTn>
                              </p:par>
                            </p:childTnLst>
                          </p:cTn>
                        </p:par>
                      </p:childTnLst>
                    </p:cTn>
                  </p:par>
                </p:childTnLst>
              </p:cTn>
              <p:nextCondLst>
                <p:cond evt="onClick" delay="0">
                  <p:tgtEl>
                    <p:spTgt spid="5"/>
                  </p:tgtEl>
                </p:cond>
              </p:nextCondLst>
            </p:seq>
          </p:childTnLst>
        </p:cTn>
      </p:par>
    </p:tnLst>
    <p:bldLst>
      <p:bldP spid="5" grpId="0" animBg="1"/>
      <p:bldP spid="38" grpId="0" animBg="1"/>
      <p:bldP spid="39" grpId="0" animBg="1"/>
      <p:bldP spid="40" grpId="0" animBg="1"/>
      <p:bldP spid="41" grpId="0" animBg="1"/>
    </p:bldLst>
  </p:timing>
</p:sld>
</file>

<file path=ppt/slides/slide52.xml><?xml version="1.0" encoding="utf-8"?>
<p:sld xmlns:a="http://schemas.openxmlformats.org/drawingml/2006/main" xmlns:r="http://schemas.openxmlformats.org/officeDocument/2006/relationships" xmlns:p="http://schemas.openxmlformats.org/presentationml/2006/main">
  <p:cSld>
    <p:bg>
      <p:bgPr>
        <a:blipFill dpi="0" rotWithShape="1">
          <a:blip r:embed="rId5">
            <a:lum/>
          </a:blip>
          <a:srcRect/>
          <a:stretch>
            <a:fillRect t="-17000" b="-17000"/>
          </a:stretch>
        </a:blipFill>
        <a:effectLst/>
      </p:bgPr>
    </p:bg>
    <p:spTree>
      <p:nvGrpSpPr>
        <p:cNvPr id="1" name=""/>
        <p:cNvGrpSpPr/>
        <p:nvPr/>
      </p:nvGrpSpPr>
      <p:grpSpPr>
        <a:xfrm>
          <a:off x="0" y="0"/>
          <a:ext cx="0" cy="0"/>
          <a:chOff x="0" y="0"/>
          <a:chExt cx="0" cy="0"/>
        </a:xfrm>
      </p:grpSpPr>
      <p:pic>
        <p:nvPicPr>
          <p:cNvPr id="3" name="10 giây có nhạc chữ số">
            <a:hlinkClick r:id="" action="ppaction://media"/>
          </p:cNvPr>
          <p:cNvPicPr>
            <a:picLocks noChangeAspect="1"/>
          </p:cNvPicPr>
          <p:nvPr>
            <a:videoFile r:link="rId1"/>
          </p:nvPr>
        </p:nvPicPr>
        <p:blipFill>
          <a:blip r:embed="rId6">
            <a:duotone>
              <a:srgbClr val="000000"/>
              <a:schemeClr val="accent2">
                <a:tint val="45000"/>
                <a:satMod val="400000"/>
              </a:schemeClr>
            </a:duotone>
          </a:blip>
          <a:stretch>
            <a:fillRect/>
          </a:stretch>
        </p:blipFill>
        <p:spPr>
          <a:xfrm>
            <a:off x="213359" y="217536"/>
            <a:ext cx="2377441" cy="1963373"/>
          </a:xfrm>
          <a:prstGeom prst="rect">
            <a:avLst/>
          </a:prstGeom>
          <a:solidFill>
            <a:srgbClr val="EFD9C8"/>
          </a:solidFill>
          <a:ln>
            <a:solidFill>
              <a:schemeClr val="tx1"/>
            </a:solidFill>
            <a:prstDash val="dash"/>
          </a:ln>
          <a:effectLst>
            <a:glow rad="228600">
              <a:srgbClr val="FFFFFF">
                <a:alpha val="40000"/>
              </a:srgbClr>
            </a:glow>
          </a:effectLst>
          <a:scene3d>
            <a:camera prst="orthographicFront"/>
            <a:lightRig rig="threePt" dir="t">
              <a:rot lat="0" lon="0" rev="2100000"/>
            </a:lightRig>
          </a:scene3d>
          <a:sp3d>
            <a:bevelT w="152400" h="101600" prst="slope"/>
          </a:sp3d>
        </p:spPr>
      </p:pic>
      <p:sp>
        <p:nvSpPr>
          <p:cNvPr id="5" name="Hình chữ nhật: Góc Tròn 4"/>
          <p:cNvSpPr>
            <a:spLocks/>
          </p:cNvSpPr>
          <p:nvPr/>
        </p:nvSpPr>
        <p:spPr>
          <a:xfrm>
            <a:off x="2834640" y="60448"/>
            <a:ext cx="9144000" cy="2124222"/>
          </a:xfrm>
          <a:custGeom>
            <a:avLst/>
            <a:gdLst>
              <a:gd name="connsiteX0" fmla="*/ 0 w 9144000"/>
              <a:gd name="connsiteY0" fmla="*/ 354044 h 2124222"/>
              <a:gd name="connsiteX1" fmla="*/ 354044 w 9144000"/>
              <a:gd name="connsiteY1" fmla="*/ 0 h 2124222"/>
              <a:gd name="connsiteX2" fmla="*/ 832079 w 9144000"/>
              <a:gd name="connsiteY2" fmla="*/ 0 h 2124222"/>
              <a:gd name="connsiteX3" fmla="*/ 1394473 w 9144000"/>
              <a:gd name="connsiteY3" fmla="*/ 0 h 2124222"/>
              <a:gd name="connsiteX4" fmla="*/ 1703790 w 9144000"/>
              <a:gd name="connsiteY4" fmla="*/ 0 h 2124222"/>
              <a:gd name="connsiteX5" fmla="*/ 2097466 w 9144000"/>
              <a:gd name="connsiteY5" fmla="*/ 0 h 2124222"/>
              <a:gd name="connsiteX6" fmla="*/ 2406783 w 9144000"/>
              <a:gd name="connsiteY6" fmla="*/ 0 h 2124222"/>
              <a:gd name="connsiteX7" fmla="*/ 2969177 w 9144000"/>
              <a:gd name="connsiteY7" fmla="*/ 0 h 2124222"/>
              <a:gd name="connsiteX8" fmla="*/ 3447212 w 9144000"/>
              <a:gd name="connsiteY8" fmla="*/ 0 h 2124222"/>
              <a:gd name="connsiteX9" fmla="*/ 4178324 w 9144000"/>
              <a:gd name="connsiteY9" fmla="*/ 0 h 2124222"/>
              <a:gd name="connsiteX10" fmla="*/ 4825077 w 9144000"/>
              <a:gd name="connsiteY10" fmla="*/ 0 h 2124222"/>
              <a:gd name="connsiteX11" fmla="*/ 5303112 w 9144000"/>
              <a:gd name="connsiteY11" fmla="*/ 0 h 2124222"/>
              <a:gd name="connsiteX12" fmla="*/ 5696788 w 9144000"/>
              <a:gd name="connsiteY12" fmla="*/ 0 h 2124222"/>
              <a:gd name="connsiteX13" fmla="*/ 6174823 w 9144000"/>
              <a:gd name="connsiteY13" fmla="*/ 0 h 2124222"/>
              <a:gd name="connsiteX14" fmla="*/ 6568499 w 9144000"/>
              <a:gd name="connsiteY14" fmla="*/ 0 h 2124222"/>
              <a:gd name="connsiteX15" fmla="*/ 7215252 w 9144000"/>
              <a:gd name="connsiteY15" fmla="*/ 0 h 2124222"/>
              <a:gd name="connsiteX16" fmla="*/ 7777647 w 9144000"/>
              <a:gd name="connsiteY16" fmla="*/ 0 h 2124222"/>
              <a:gd name="connsiteX17" fmla="*/ 8789956 w 9144000"/>
              <a:gd name="connsiteY17" fmla="*/ 0 h 2124222"/>
              <a:gd name="connsiteX18" fmla="*/ 9144000 w 9144000"/>
              <a:gd name="connsiteY18" fmla="*/ 354044 h 2124222"/>
              <a:gd name="connsiteX19" fmla="*/ 9144000 w 9144000"/>
              <a:gd name="connsiteY19" fmla="*/ 854411 h 2124222"/>
              <a:gd name="connsiteX20" fmla="*/ 9144000 w 9144000"/>
              <a:gd name="connsiteY20" fmla="*/ 1340617 h 2124222"/>
              <a:gd name="connsiteX21" fmla="*/ 9144000 w 9144000"/>
              <a:gd name="connsiteY21" fmla="*/ 1770178 h 2124222"/>
              <a:gd name="connsiteX22" fmla="*/ 8789956 w 9144000"/>
              <a:gd name="connsiteY22" fmla="*/ 2124222 h 2124222"/>
              <a:gd name="connsiteX23" fmla="*/ 8480639 w 9144000"/>
              <a:gd name="connsiteY23" fmla="*/ 2124222 h 2124222"/>
              <a:gd name="connsiteX24" fmla="*/ 8086963 w 9144000"/>
              <a:gd name="connsiteY24" fmla="*/ 2124222 h 2124222"/>
              <a:gd name="connsiteX25" fmla="*/ 7777647 w 9144000"/>
              <a:gd name="connsiteY25" fmla="*/ 2124222 h 2124222"/>
              <a:gd name="connsiteX26" fmla="*/ 7130893 w 9144000"/>
              <a:gd name="connsiteY26" fmla="*/ 2124222 h 2124222"/>
              <a:gd name="connsiteX27" fmla="*/ 6399781 w 9144000"/>
              <a:gd name="connsiteY27" fmla="*/ 2124222 h 2124222"/>
              <a:gd name="connsiteX28" fmla="*/ 5837387 w 9144000"/>
              <a:gd name="connsiteY28" fmla="*/ 2124222 h 2124222"/>
              <a:gd name="connsiteX29" fmla="*/ 5528070 w 9144000"/>
              <a:gd name="connsiteY29" fmla="*/ 2124222 h 2124222"/>
              <a:gd name="connsiteX30" fmla="*/ 4796958 w 9144000"/>
              <a:gd name="connsiteY30" fmla="*/ 2124222 h 2124222"/>
              <a:gd name="connsiteX31" fmla="*/ 4318923 w 9144000"/>
              <a:gd name="connsiteY31" fmla="*/ 2124222 h 2124222"/>
              <a:gd name="connsiteX32" fmla="*/ 3925247 w 9144000"/>
              <a:gd name="connsiteY32" fmla="*/ 2124222 h 2124222"/>
              <a:gd name="connsiteX33" fmla="*/ 3615930 w 9144000"/>
              <a:gd name="connsiteY33" fmla="*/ 2124222 h 2124222"/>
              <a:gd name="connsiteX34" fmla="*/ 2969177 w 9144000"/>
              <a:gd name="connsiteY34" fmla="*/ 2124222 h 2124222"/>
              <a:gd name="connsiteX35" fmla="*/ 2659860 w 9144000"/>
              <a:gd name="connsiteY35" fmla="*/ 2124222 h 2124222"/>
              <a:gd name="connsiteX36" fmla="*/ 2266184 w 9144000"/>
              <a:gd name="connsiteY36" fmla="*/ 2124222 h 2124222"/>
              <a:gd name="connsiteX37" fmla="*/ 1956867 w 9144000"/>
              <a:gd name="connsiteY37" fmla="*/ 2124222 h 2124222"/>
              <a:gd name="connsiteX38" fmla="*/ 1647551 w 9144000"/>
              <a:gd name="connsiteY38" fmla="*/ 2124222 h 2124222"/>
              <a:gd name="connsiteX39" fmla="*/ 1338234 w 9144000"/>
              <a:gd name="connsiteY39" fmla="*/ 2124222 h 2124222"/>
              <a:gd name="connsiteX40" fmla="*/ 354044 w 9144000"/>
              <a:gd name="connsiteY40" fmla="*/ 2124222 h 2124222"/>
              <a:gd name="connsiteX41" fmla="*/ 0 w 9144000"/>
              <a:gd name="connsiteY41" fmla="*/ 1770178 h 2124222"/>
              <a:gd name="connsiteX42" fmla="*/ 0 w 9144000"/>
              <a:gd name="connsiteY42" fmla="*/ 1326456 h 2124222"/>
              <a:gd name="connsiteX43" fmla="*/ 0 w 9144000"/>
              <a:gd name="connsiteY43" fmla="*/ 826089 h 2124222"/>
              <a:gd name="connsiteX44" fmla="*/ 0 w 9144000"/>
              <a:gd name="connsiteY44" fmla="*/ 354044 h 2124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9144000" h="2124222" fill="none" extrusionOk="0">
                <a:moveTo>
                  <a:pt x="0" y="354044"/>
                </a:moveTo>
                <a:cubicBezTo>
                  <a:pt x="-7838" y="167107"/>
                  <a:pt x="153453" y="-40706"/>
                  <a:pt x="354044" y="0"/>
                </a:cubicBezTo>
                <a:cubicBezTo>
                  <a:pt x="572408" y="-24930"/>
                  <a:pt x="617050" y="14106"/>
                  <a:pt x="832079" y="0"/>
                </a:cubicBezTo>
                <a:cubicBezTo>
                  <a:pt x="1047108" y="-14106"/>
                  <a:pt x="1136835" y="5306"/>
                  <a:pt x="1394473" y="0"/>
                </a:cubicBezTo>
                <a:cubicBezTo>
                  <a:pt x="1652111" y="-5306"/>
                  <a:pt x="1613761" y="20687"/>
                  <a:pt x="1703790" y="0"/>
                </a:cubicBezTo>
                <a:cubicBezTo>
                  <a:pt x="1793819" y="-20687"/>
                  <a:pt x="1979533" y="13424"/>
                  <a:pt x="2097466" y="0"/>
                </a:cubicBezTo>
                <a:cubicBezTo>
                  <a:pt x="2215399" y="-13424"/>
                  <a:pt x="2317695" y="23730"/>
                  <a:pt x="2406783" y="0"/>
                </a:cubicBezTo>
                <a:cubicBezTo>
                  <a:pt x="2495871" y="-23730"/>
                  <a:pt x="2737123" y="32249"/>
                  <a:pt x="2969177" y="0"/>
                </a:cubicBezTo>
                <a:cubicBezTo>
                  <a:pt x="3201231" y="-32249"/>
                  <a:pt x="3327797" y="35738"/>
                  <a:pt x="3447212" y="0"/>
                </a:cubicBezTo>
                <a:cubicBezTo>
                  <a:pt x="3566627" y="-35738"/>
                  <a:pt x="4029374" y="38793"/>
                  <a:pt x="4178324" y="0"/>
                </a:cubicBezTo>
                <a:cubicBezTo>
                  <a:pt x="4327274" y="-38793"/>
                  <a:pt x="4600291" y="5068"/>
                  <a:pt x="4825077" y="0"/>
                </a:cubicBezTo>
                <a:cubicBezTo>
                  <a:pt x="5049863" y="-5068"/>
                  <a:pt x="5186638" y="26790"/>
                  <a:pt x="5303112" y="0"/>
                </a:cubicBezTo>
                <a:cubicBezTo>
                  <a:pt x="5419587" y="-26790"/>
                  <a:pt x="5596186" y="43066"/>
                  <a:pt x="5696788" y="0"/>
                </a:cubicBezTo>
                <a:cubicBezTo>
                  <a:pt x="5797390" y="-43066"/>
                  <a:pt x="6052588" y="43380"/>
                  <a:pt x="6174823" y="0"/>
                </a:cubicBezTo>
                <a:cubicBezTo>
                  <a:pt x="6297059" y="-43380"/>
                  <a:pt x="6383020" y="7308"/>
                  <a:pt x="6568499" y="0"/>
                </a:cubicBezTo>
                <a:cubicBezTo>
                  <a:pt x="6753978" y="-7308"/>
                  <a:pt x="7034892" y="11382"/>
                  <a:pt x="7215252" y="0"/>
                </a:cubicBezTo>
                <a:cubicBezTo>
                  <a:pt x="7395612" y="-11382"/>
                  <a:pt x="7513955" y="65681"/>
                  <a:pt x="7777647" y="0"/>
                </a:cubicBezTo>
                <a:cubicBezTo>
                  <a:pt x="8041339" y="-65681"/>
                  <a:pt x="8434565" y="77952"/>
                  <a:pt x="8789956" y="0"/>
                </a:cubicBezTo>
                <a:cubicBezTo>
                  <a:pt x="8980120" y="-15356"/>
                  <a:pt x="9175578" y="192766"/>
                  <a:pt x="9144000" y="354044"/>
                </a:cubicBezTo>
                <a:cubicBezTo>
                  <a:pt x="9183991" y="554516"/>
                  <a:pt x="9124069" y="731586"/>
                  <a:pt x="9144000" y="854411"/>
                </a:cubicBezTo>
                <a:cubicBezTo>
                  <a:pt x="9163931" y="977236"/>
                  <a:pt x="9133810" y="1129285"/>
                  <a:pt x="9144000" y="1340617"/>
                </a:cubicBezTo>
                <a:cubicBezTo>
                  <a:pt x="9154190" y="1551949"/>
                  <a:pt x="9136339" y="1663706"/>
                  <a:pt x="9144000" y="1770178"/>
                </a:cubicBezTo>
                <a:cubicBezTo>
                  <a:pt x="9113461" y="1981396"/>
                  <a:pt x="8980738" y="2080076"/>
                  <a:pt x="8789956" y="2124222"/>
                </a:cubicBezTo>
                <a:cubicBezTo>
                  <a:pt x="8665992" y="2156299"/>
                  <a:pt x="8601755" y="2123689"/>
                  <a:pt x="8480639" y="2124222"/>
                </a:cubicBezTo>
                <a:cubicBezTo>
                  <a:pt x="8359523" y="2124755"/>
                  <a:pt x="8243434" y="2098484"/>
                  <a:pt x="8086963" y="2124222"/>
                </a:cubicBezTo>
                <a:cubicBezTo>
                  <a:pt x="7930492" y="2149960"/>
                  <a:pt x="7850388" y="2120548"/>
                  <a:pt x="7777647" y="2124222"/>
                </a:cubicBezTo>
                <a:cubicBezTo>
                  <a:pt x="7704906" y="2127896"/>
                  <a:pt x="7354821" y="2070032"/>
                  <a:pt x="7130893" y="2124222"/>
                </a:cubicBezTo>
                <a:cubicBezTo>
                  <a:pt x="6906965" y="2178412"/>
                  <a:pt x="6681282" y="2108059"/>
                  <a:pt x="6399781" y="2124222"/>
                </a:cubicBezTo>
                <a:cubicBezTo>
                  <a:pt x="6118280" y="2140385"/>
                  <a:pt x="6007678" y="2121257"/>
                  <a:pt x="5837387" y="2124222"/>
                </a:cubicBezTo>
                <a:cubicBezTo>
                  <a:pt x="5667096" y="2127187"/>
                  <a:pt x="5637641" y="2118108"/>
                  <a:pt x="5528070" y="2124222"/>
                </a:cubicBezTo>
                <a:cubicBezTo>
                  <a:pt x="5418499" y="2130336"/>
                  <a:pt x="4945824" y="2098151"/>
                  <a:pt x="4796958" y="2124222"/>
                </a:cubicBezTo>
                <a:cubicBezTo>
                  <a:pt x="4648092" y="2150293"/>
                  <a:pt x="4485259" y="2089915"/>
                  <a:pt x="4318923" y="2124222"/>
                </a:cubicBezTo>
                <a:cubicBezTo>
                  <a:pt x="4152588" y="2158529"/>
                  <a:pt x="4090035" y="2085208"/>
                  <a:pt x="3925247" y="2124222"/>
                </a:cubicBezTo>
                <a:cubicBezTo>
                  <a:pt x="3760459" y="2163236"/>
                  <a:pt x="3749016" y="2114658"/>
                  <a:pt x="3615930" y="2124222"/>
                </a:cubicBezTo>
                <a:cubicBezTo>
                  <a:pt x="3482844" y="2133786"/>
                  <a:pt x="3229078" y="2085338"/>
                  <a:pt x="2969177" y="2124222"/>
                </a:cubicBezTo>
                <a:cubicBezTo>
                  <a:pt x="2709276" y="2163106"/>
                  <a:pt x="2725346" y="2099107"/>
                  <a:pt x="2659860" y="2124222"/>
                </a:cubicBezTo>
                <a:cubicBezTo>
                  <a:pt x="2594374" y="2149337"/>
                  <a:pt x="2405623" y="2107357"/>
                  <a:pt x="2266184" y="2124222"/>
                </a:cubicBezTo>
                <a:cubicBezTo>
                  <a:pt x="2126745" y="2141087"/>
                  <a:pt x="2076353" y="2118990"/>
                  <a:pt x="1956867" y="2124222"/>
                </a:cubicBezTo>
                <a:cubicBezTo>
                  <a:pt x="1837381" y="2129454"/>
                  <a:pt x="1791387" y="2105151"/>
                  <a:pt x="1647551" y="2124222"/>
                </a:cubicBezTo>
                <a:cubicBezTo>
                  <a:pt x="1503715" y="2143293"/>
                  <a:pt x="1411607" y="2091660"/>
                  <a:pt x="1338234" y="2124222"/>
                </a:cubicBezTo>
                <a:cubicBezTo>
                  <a:pt x="1264861" y="2156784"/>
                  <a:pt x="738137" y="2028307"/>
                  <a:pt x="354044" y="2124222"/>
                </a:cubicBezTo>
                <a:cubicBezTo>
                  <a:pt x="125164" y="2096010"/>
                  <a:pt x="2354" y="1985275"/>
                  <a:pt x="0" y="1770178"/>
                </a:cubicBezTo>
                <a:cubicBezTo>
                  <a:pt x="-17138" y="1644792"/>
                  <a:pt x="43338" y="1540284"/>
                  <a:pt x="0" y="1326456"/>
                </a:cubicBezTo>
                <a:cubicBezTo>
                  <a:pt x="-43338" y="1112628"/>
                  <a:pt x="27781" y="1046183"/>
                  <a:pt x="0" y="826089"/>
                </a:cubicBezTo>
                <a:cubicBezTo>
                  <a:pt x="-27781" y="605995"/>
                  <a:pt x="50081" y="539218"/>
                  <a:pt x="0" y="354044"/>
                </a:cubicBezTo>
                <a:close/>
              </a:path>
              <a:path w="9144000" h="2124222" stroke="0" extrusionOk="0">
                <a:moveTo>
                  <a:pt x="0" y="354044"/>
                </a:moveTo>
                <a:cubicBezTo>
                  <a:pt x="-14486" y="190339"/>
                  <a:pt x="208359" y="12582"/>
                  <a:pt x="354044" y="0"/>
                </a:cubicBezTo>
                <a:cubicBezTo>
                  <a:pt x="716436" y="-9936"/>
                  <a:pt x="870961" y="21653"/>
                  <a:pt x="1085156" y="0"/>
                </a:cubicBezTo>
                <a:cubicBezTo>
                  <a:pt x="1299351" y="-21653"/>
                  <a:pt x="1419745" y="40906"/>
                  <a:pt x="1647551" y="0"/>
                </a:cubicBezTo>
                <a:cubicBezTo>
                  <a:pt x="1875357" y="-40906"/>
                  <a:pt x="2060224" y="26200"/>
                  <a:pt x="2378663" y="0"/>
                </a:cubicBezTo>
                <a:cubicBezTo>
                  <a:pt x="2697102" y="-26200"/>
                  <a:pt x="2866657" y="13672"/>
                  <a:pt x="3025416" y="0"/>
                </a:cubicBezTo>
                <a:cubicBezTo>
                  <a:pt x="3184175" y="-13672"/>
                  <a:pt x="3480088" y="19416"/>
                  <a:pt x="3756529" y="0"/>
                </a:cubicBezTo>
                <a:cubicBezTo>
                  <a:pt x="4032970" y="-19416"/>
                  <a:pt x="4081329" y="8671"/>
                  <a:pt x="4318923" y="0"/>
                </a:cubicBezTo>
                <a:cubicBezTo>
                  <a:pt x="4556517" y="-8671"/>
                  <a:pt x="4519445" y="36589"/>
                  <a:pt x="4712599" y="0"/>
                </a:cubicBezTo>
                <a:cubicBezTo>
                  <a:pt x="4905753" y="-36589"/>
                  <a:pt x="5113494" y="59089"/>
                  <a:pt x="5274993" y="0"/>
                </a:cubicBezTo>
                <a:cubicBezTo>
                  <a:pt x="5436492" y="-59089"/>
                  <a:pt x="5581686" y="5665"/>
                  <a:pt x="5668669" y="0"/>
                </a:cubicBezTo>
                <a:cubicBezTo>
                  <a:pt x="5755652" y="-5665"/>
                  <a:pt x="5987114" y="1526"/>
                  <a:pt x="6231063" y="0"/>
                </a:cubicBezTo>
                <a:cubicBezTo>
                  <a:pt x="6475012" y="-1526"/>
                  <a:pt x="6450090" y="2339"/>
                  <a:pt x="6540379" y="0"/>
                </a:cubicBezTo>
                <a:cubicBezTo>
                  <a:pt x="6630668" y="-2339"/>
                  <a:pt x="6837765" y="1266"/>
                  <a:pt x="6934055" y="0"/>
                </a:cubicBezTo>
                <a:cubicBezTo>
                  <a:pt x="7030345" y="-1266"/>
                  <a:pt x="7336259" y="54219"/>
                  <a:pt x="7580809" y="0"/>
                </a:cubicBezTo>
                <a:cubicBezTo>
                  <a:pt x="7825359" y="-54219"/>
                  <a:pt x="7823569" y="11529"/>
                  <a:pt x="7890125" y="0"/>
                </a:cubicBezTo>
                <a:cubicBezTo>
                  <a:pt x="7956681" y="-11529"/>
                  <a:pt x="8076549" y="8833"/>
                  <a:pt x="8199442" y="0"/>
                </a:cubicBezTo>
                <a:cubicBezTo>
                  <a:pt x="8322335" y="-8833"/>
                  <a:pt x="8615356" y="5621"/>
                  <a:pt x="8789956" y="0"/>
                </a:cubicBezTo>
                <a:cubicBezTo>
                  <a:pt x="8978734" y="13611"/>
                  <a:pt x="9143217" y="173496"/>
                  <a:pt x="9144000" y="354044"/>
                </a:cubicBezTo>
                <a:cubicBezTo>
                  <a:pt x="9152008" y="513109"/>
                  <a:pt x="9135766" y="666034"/>
                  <a:pt x="9144000" y="854411"/>
                </a:cubicBezTo>
                <a:cubicBezTo>
                  <a:pt x="9152234" y="1042788"/>
                  <a:pt x="9121137" y="1119678"/>
                  <a:pt x="9144000" y="1298133"/>
                </a:cubicBezTo>
                <a:cubicBezTo>
                  <a:pt x="9166863" y="1476588"/>
                  <a:pt x="9092588" y="1593044"/>
                  <a:pt x="9144000" y="1770178"/>
                </a:cubicBezTo>
                <a:cubicBezTo>
                  <a:pt x="9138805" y="1958228"/>
                  <a:pt x="8969807" y="2131604"/>
                  <a:pt x="8789956" y="2124222"/>
                </a:cubicBezTo>
                <a:cubicBezTo>
                  <a:pt x="8628612" y="2197323"/>
                  <a:pt x="8316180" y="2123385"/>
                  <a:pt x="8058844" y="2124222"/>
                </a:cubicBezTo>
                <a:cubicBezTo>
                  <a:pt x="7801508" y="2125059"/>
                  <a:pt x="7796755" y="2108233"/>
                  <a:pt x="7580809" y="2124222"/>
                </a:cubicBezTo>
                <a:cubicBezTo>
                  <a:pt x="7364864" y="2140211"/>
                  <a:pt x="7248904" y="2075461"/>
                  <a:pt x="7102774" y="2124222"/>
                </a:cubicBezTo>
                <a:cubicBezTo>
                  <a:pt x="6956645" y="2172983"/>
                  <a:pt x="6712327" y="2064136"/>
                  <a:pt x="6456020" y="2124222"/>
                </a:cubicBezTo>
                <a:cubicBezTo>
                  <a:pt x="6199713" y="2184308"/>
                  <a:pt x="6181704" y="2075991"/>
                  <a:pt x="5977985" y="2124222"/>
                </a:cubicBezTo>
                <a:cubicBezTo>
                  <a:pt x="5774267" y="2172453"/>
                  <a:pt x="5693508" y="2087944"/>
                  <a:pt x="5584309" y="2124222"/>
                </a:cubicBezTo>
                <a:cubicBezTo>
                  <a:pt x="5475110" y="2160500"/>
                  <a:pt x="5284613" y="2103511"/>
                  <a:pt x="5190634" y="2124222"/>
                </a:cubicBezTo>
                <a:cubicBezTo>
                  <a:pt x="5096655" y="2144933"/>
                  <a:pt x="4646871" y="2118728"/>
                  <a:pt x="4459521" y="2124222"/>
                </a:cubicBezTo>
                <a:cubicBezTo>
                  <a:pt x="4272171" y="2129716"/>
                  <a:pt x="4105509" y="2074249"/>
                  <a:pt x="3812768" y="2124222"/>
                </a:cubicBezTo>
                <a:cubicBezTo>
                  <a:pt x="3520027" y="2174195"/>
                  <a:pt x="3382801" y="2116671"/>
                  <a:pt x="3250374" y="2124222"/>
                </a:cubicBezTo>
                <a:cubicBezTo>
                  <a:pt x="3117947" y="2131773"/>
                  <a:pt x="2860234" y="2082170"/>
                  <a:pt x="2687980" y="2124222"/>
                </a:cubicBezTo>
                <a:cubicBezTo>
                  <a:pt x="2515726" y="2166274"/>
                  <a:pt x="2448364" y="2118844"/>
                  <a:pt x="2294304" y="2124222"/>
                </a:cubicBezTo>
                <a:cubicBezTo>
                  <a:pt x="2140244" y="2129600"/>
                  <a:pt x="1923146" y="2113811"/>
                  <a:pt x="1816269" y="2124222"/>
                </a:cubicBezTo>
                <a:cubicBezTo>
                  <a:pt x="1709393" y="2134633"/>
                  <a:pt x="1529032" y="2115551"/>
                  <a:pt x="1338234" y="2124222"/>
                </a:cubicBezTo>
                <a:cubicBezTo>
                  <a:pt x="1147436" y="2132893"/>
                  <a:pt x="666559" y="2037545"/>
                  <a:pt x="354044" y="2124222"/>
                </a:cubicBezTo>
                <a:cubicBezTo>
                  <a:pt x="157222" y="2113329"/>
                  <a:pt x="4899" y="1964362"/>
                  <a:pt x="0" y="1770178"/>
                </a:cubicBezTo>
                <a:cubicBezTo>
                  <a:pt x="-23673" y="1594335"/>
                  <a:pt x="16527" y="1541410"/>
                  <a:pt x="0" y="1340617"/>
                </a:cubicBezTo>
                <a:cubicBezTo>
                  <a:pt x="-16527" y="1139824"/>
                  <a:pt x="20334" y="961772"/>
                  <a:pt x="0" y="854411"/>
                </a:cubicBezTo>
                <a:cubicBezTo>
                  <a:pt x="-20334" y="747050"/>
                  <a:pt x="31383" y="554401"/>
                  <a:pt x="0" y="354044"/>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FontTx/>
              <a:buNone/>
              <a:defRPr>
                <a:uFillTx/>
              </a:defRPr>
            </a:pPr>
            <a:r>
              <a:rPr kumimoji="0" lang="en-BZ" sz="4800" b="1" i="0" u="none" strike="noStrike" kern="1200" cap="none" spc="0" normalizeH="0" baseline="0" noProof="0" dirty="0">
                <a:ln>
                  <a:noFill/>
                </a:ln>
                <a:solidFill>
                  <a:srgbClr val="000000"/>
                </a:solidFill>
                <a:effectLst/>
                <a:uFillTx/>
                <a:latin typeface="#9Slide03 Arima Madurai Black" panose="00000A00000000000000" pitchFamily="2" charset="0"/>
                <a:ea typeface="+mn-ea"/>
                <a:cs typeface="#9Slide03 Arima Madurai Black" panose="00000A00000000000000" pitchFamily="2" charset="0"/>
              </a:rPr>
              <a:t>2. </a:t>
            </a:r>
            <a:r>
              <a:rPr kumimoji="0" lang="en-BZ" sz="4800" b="1" i="0" u="none" strike="noStrike" kern="1200" cap="none" spc="0" normalizeH="0" baseline="0" noProof="0" dirty="0" err="1">
                <a:ln>
                  <a:noFill/>
                </a:ln>
                <a:solidFill>
                  <a:srgbClr val="000000"/>
                </a:solidFill>
                <a:effectLst/>
                <a:uFillTx/>
                <a:latin typeface="#9Slide03 Arima Madurai Black" panose="00000A00000000000000" pitchFamily="2" charset="0"/>
                <a:ea typeface="+mn-ea"/>
                <a:cs typeface="#9Slide03 Arima Madurai Black" panose="00000A00000000000000" pitchFamily="2" charset="0"/>
              </a:rPr>
              <a:t>Một</a:t>
            </a:r>
            <a:r>
              <a:rPr kumimoji="0" lang="en-BZ" sz="4800" b="1" i="0" u="none" strike="noStrike" kern="1200" cap="none" spc="0" normalizeH="0" baseline="0" noProof="0" dirty="0">
                <a:ln>
                  <a:noFill/>
                </a:ln>
                <a:solidFill>
                  <a:srgbClr val="000000"/>
                </a:solidFill>
                <a:effectLst/>
                <a:uFillTx/>
                <a:latin typeface="#9Slide03 Arima Madurai Black" panose="00000A00000000000000" pitchFamily="2" charset="0"/>
                <a:ea typeface="+mn-ea"/>
                <a:cs typeface="#9Slide03 Arima Madurai Black" panose="00000A00000000000000" pitchFamily="2" charset="0"/>
              </a:rPr>
              <a:t> </a:t>
            </a:r>
            <a:r>
              <a:rPr kumimoji="0" lang="en-BZ" sz="4800" b="1" i="0" u="none" strike="noStrike" kern="1200" cap="none" spc="0" normalizeH="0" baseline="0" noProof="0" dirty="0" err="1">
                <a:ln>
                  <a:noFill/>
                </a:ln>
                <a:solidFill>
                  <a:srgbClr val="000000"/>
                </a:solidFill>
                <a:effectLst/>
                <a:uFillTx/>
                <a:latin typeface="#9Slide03 Arima Madurai Black" panose="00000A00000000000000" pitchFamily="2" charset="0"/>
                <a:ea typeface="+mn-ea"/>
                <a:cs typeface="#9Slide03 Arima Madurai Black" panose="00000A00000000000000" pitchFamily="2" charset="0"/>
              </a:rPr>
              <a:t>bài</a:t>
            </a:r>
            <a:r>
              <a:rPr kumimoji="0" lang="en-BZ" sz="4800" b="1" i="0" u="none" strike="noStrike" kern="1200" cap="none" spc="0" normalizeH="0" baseline="0" noProof="0" dirty="0">
                <a:ln>
                  <a:noFill/>
                </a:ln>
                <a:solidFill>
                  <a:srgbClr val="000000"/>
                </a:solidFill>
                <a:effectLst/>
                <a:uFillTx/>
                <a:latin typeface="#9Slide03 Arima Madurai Black" panose="00000A00000000000000" pitchFamily="2" charset="0"/>
                <a:ea typeface="+mn-ea"/>
                <a:cs typeface="#9Slide03 Arima Madurai Black" panose="00000A00000000000000" pitchFamily="2" charset="0"/>
              </a:rPr>
              <a:t> </a:t>
            </a:r>
            <a:r>
              <a:rPr kumimoji="0" lang="en-BZ" sz="4800" b="1" i="0" u="none" strike="noStrike" kern="1200" cap="none" spc="0" normalizeH="0" baseline="0" noProof="0" dirty="0" err="1">
                <a:ln>
                  <a:noFill/>
                </a:ln>
                <a:solidFill>
                  <a:srgbClr val="000000"/>
                </a:solidFill>
                <a:effectLst/>
                <a:uFillTx/>
                <a:latin typeface="#9Slide03 Arima Madurai Black" panose="00000A00000000000000" pitchFamily="2" charset="0"/>
                <a:ea typeface="+mn-ea"/>
                <a:cs typeface="#9Slide03 Arima Madurai Black" panose="00000A00000000000000" pitchFamily="2" charset="0"/>
              </a:rPr>
              <a:t>cáo</a:t>
            </a:r>
            <a:r>
              <a:rPr kumimoji="0" lang="en-BZ" sz="4800" b="1" i="0" u="none" strike="noStrike" kern="1200" cap="none" spc="0" normalizeH="0" baseline="0" noProof="0" dirty="0">
                <a:ln>
                  <a:noFill/>
                </a:ln>
                <a:solidFill>
                  <a:srgbClr val="000000"/>
                </a:solidFill>
                <a:effectLst/>
                <a:uFillTx/>
                <a:latin typeface="#9Slide03 Arima Madurai Black" panose="00000A00000000000000" pitchFamily="2" charset="0"/>
                <a:ea typeface="+mn-ea"/>
                <a:cs typeface="#9Slide03 Arima Madurai Black" panose="00000A00000000000000" pitchFamily="2" charset="0"/>
              </a:rPr>
              <a:t> </a:t>
            </a:r>
            <a:r>
              <a:rPr kumimoji="0" lang="en-BZ" sz="4800" b="1" i="0" u="none" strike="noStrike" kern="1200" cap="none" spc="0" normalizeH="0" baseline="0" noProof="0" dirty="0" err="1">
                <a:ln>
                  <a:noFill/>
                </a:ln>
                <a:solidFill>
                  <a:srgbClr val="000000"/>
                </a:solidFill>
                <a:effectLst/>
                <a:uFillTx/>
                <a:latin typeface="#9Slide03 Arima Madurai Black" panose="00000A00000000000000" pitchFamily="2" charset="0"/>
                <a:ea typeface="+mn-ea"/>
                <a:cs typeface="#9Slide03 Arima Madurai Black" panose="00000A00000000000000" pitchFamily="2" charset="0"/>
              </a:rPr>
              <a:t>thường</a:t>
            </a:r>
            <a:r>
              <a:rPr kumimoji="0" lang="en-BZ" sz="4800" b="1" i="0" u="none" strike="noStrike" kern="1200" cap="none" spc="0" normalizeH="0" baseline="0" noProof="0" dirty="0">
                <a:ln>
                  <a:noFill/>
                </a:ln>
                <a:solidFill>
                  <a:srgbClr val="000000"/>
                </a:solidFill>
                <a:effectLst/>
                <a:uFillTx/>
                <a:latin typeface="#9Slide03 Arima Madurai Black" panose="00000A00000000000000" pitchFamily="2" charset="0"/>
                <a:ea typeface="+mn-ea"/>
                <a:cs typeface="#9Slide03 Arima Madurai Black" panose="00000A00000000000000" pitchFamily="2" charset="0"/>
              </a:rPr>
              <a:t> </a:t>
            </a:r>
            <a:r>
              <a:rPr kumimoji="0" lang="en-BZ" sz="4800" b="1" i="0" u="none" strike="noStrike" kern="1200" cap="none" spc="0" normalizeH="0" baseline="0" noProof="0" dirty="0" err="1">
                <a:ln>
                  <a:noFill/>
                </a:ln>
                <a:solidFill>
                  <a:srgbClr val="000000"/>
                </a:solidFill>
                <a:effectLst/>
                <a:uFillTx/>
                <a:latin typeface="#9Slide03 Arima Madurai Black" panose="00000A00000000000000" pitchFamily="2" charset="0"/>
                <a:ea typeface="+mn-ea"/>
                <a:cs typeface="#9Slide03 Arima Madurai Black" panose="00000A00000000000000" pitchFamily="2" charset="0"/>
              </a:rPr>
              <a:t>được</a:t>
            </a:r>
            <a:r>
              <a:rPr kumimoji="0" lang="en-BZ" sz="4800" b="1" i="0" u="none" strike="noStrike" kern="1200" cap="none" spc="0" normalizeH="0" baseline="0" noProof="0" dirty="0">
                <a:ln>
                  <a:noFill/>
                </a:ln>
                <a:solidFill>
                  <a:srgbClr val="000000"/>
                </a:solidFill>
                <a:effectLst/>
                <a:uFillTx/>
                <a:latin typeface="#9Slide03 Arima Madurai Black" panose="00000A00000000000000" pitchFamily="2" charset="0"/>
                <a:ea typeface="+mn-ea"/>
                <a:cs typeface="#9Slide03 Arima Madurai Black" panose="00000A00000000000000" pitchFamily="2" charset="0"/>
              </a:rPr>
              <a:t> chia </a:t>
            </a:r>
            <a:r>
              <a:rPr kumimoji="0" lang="en-BZ" sz="4800" b="1" i="0" u="none" strike="noStrike" kern="1200" cap="none" spc="0" normalizeH="0" baseline="0" noProof="0" dirty="0" err="1">
                <a:ln>
                  <a:noFill/>
                </a:ln>
                <a:solidFill>
                  <a:srgbClr val="000000"/>
                </a:solidFill>
                <a:effectLst/>
                <a:uFillTx/>
                <a:latin typeface="#9Slide03 Arima Madurai Black" panose="00000A00000000000000" pitchFamily="2" charset="0"/>
                <a:ea typeface="+mn-ea"/>
                <a:cs typeface="#9Slide03 Arima Madurai Black" panose="00000A00000000000000" pitchFamily="2" charset="0"/>
              </a:rPr>
              <a:t>làm</a:t>
            </a:r>
            <a:r>
              <a:rPr kumimoji="0" lang="en-BZ" sz="4800" b="1" i="0" u="none" strike="noStrike" kern="1200" cap="none" spc="0" normalizeH="0" baseline="0" noProof="0" dirty="0">
                <a:ln>
                  <a:noFill/>
                </a:ln>
                <a:solidFill>
                  <a:srgbClr val="000000"/>
                </a:solidFill>
                <a:effectLst/>
                <a:uFillTx/>
                <a:latin typeface="#9Slide03 Arima Madurai Black" panose="00000A00000000000000" pitchFamily="2" charset="0"/>
                <a:ea typeface="+mn-ea"/>
                <a:cs typeface="#9Slide03 Arima Madurai Black" panose="00000A00000000000000" pitchFamily="2" charset="0"/>
              </a:rPr>
              <a:t> </a:t>
            </a:r>
            <a:r>
              <a:rPr kumimoji="0" lang="en-BZ" sz="4800" b="1" i="0" u="none" strike="noStrike" kern="1200" cap="none" spc="0" normalizeH="0" baseline="0" noProof="0" dirty="0" err="1">
                <a:ln>
                  <a:noFill/>
                </a:ln>
                <a:solidFill>
                  <a:srgbClr val="000000"/>
                </a:solidFill>
                <a:effectLst/>
                <a:uFillTx/>
                <a:latin typeface="#9Slide03 Arima Madurai Black" panose="00000A00000000000000" pitchFamily="2" charset="0"/>
                <a:ea typeface="+mn-ea"/>
                <a:cs typeface="#9Slide03 Arima Madurai Black" panose="00000A00000000000000" pitchFamily="2" charset="0"/>
              </a:rPr>
              <a:t>mấy</a:t>
            </a:r>
            <a:r>
              <a:rPr kumimoji="0" lang="en-BZ" sz="4800" b="1" i="0" u="none" strike="noStrike" kern="1200" cap="none" spc="0" normalizeH="0" baseline="0" noProof="0" dirty="0">
                <a:ln>
                  <a:noFill/>
                </a:ln>
                <a:solidFill>
                  <a:srgbClr val="000000"/>
                </a:solidFill>
                <a:effectLst/>
                <a:uFillTx/>
                <a:latin typeface="#9Slide03 Arima Madurai Black" panose="00000A00000000000000" pitchFamily="2" charset="0"/>
                <a:ea typeface="+mn-ea"/>
                <a:cs typeface="#9Slide03 Arima Madurai Black" panose="00000A00000000000000" pitchFamily="2" charset="0"/>
              </a:rPr>
              <a:t> </a:t>
            </a:r>
            <a:r>
              <a:rPr kumimoji="0" lang="en-BZ" sz="4800" b="1" i="0" u="none" strike="noStrike" kern="1200" cap="none" spc="0" normalizeH="0" baseline="0" noProof="0" dirty="0" err="1">
                <a:ln>
                  <a:noFill/>
                </a:ln>
                <a:solidFill>
                  <a:srgbClr val="000000"/>
                </a:solidFill>
                <a:effectLst/>
                <a:uFillTx/>
                <a:latin typeface="#9Slide03 Arima Madurai Black" panose="00000A00000000000000" pitchFamily="2" charset="0"/>
                <a:ea typeface="+mn-ea"/>
                <a:cs typeface="#9Slide03 Arima Madurai Black" panose="00000A00000000000000" pitchFamily="2" charset="0"/>
              </a:rPr>
              <a:t>phần</a:t>
            </a:r>
            <a:r>
              <a:rPr kumimoji="0" lang="en-BZ" sz="4800" b="1" i="0" u="none" strike="noStrike" kern="1200" cap="none" spc="0" normalizeH="0" baseline="0" noProof="0" dirty="0">
                <a:ln>
                  <a:noFill/>
                </a:ln>
                <a:solidFill>
                  <a:srgbClr val="000000"/>
                </a:solidFill>
                <a:effectLst/>
                <a:uFillTx/>
                <a:latin typeface="#9Slide03 Arima Madurai Black" panose="00000A00000000000000" pitchFamily="2" charset="0"/>
                <a:ea typeface="+mn-ea"/>
                <a:cs typeface="#9Slide03 Arima Madurai Black" panose="00000A00000000000000" pitchFamily="2" charset="0"/>
              </a:rPr>
              <a:t>?</a:t>
            </a:r>
          </a:p>
        </p:txBody>
      </p:sp>
      <p:sp>
        <p:nvSpPr>
          <p:cNvPr id="38" name="Hình chữ nhật: Góc Tròn 37"/>
          <p:cNvSpPr>
            <a:spLocks/>
          </p:cNvSpPr>
          <p:nvPr/>
        </p:nvSpPr>
        <p:spPr>
          <a:xfrm>
            <a:off x="3200400" y="2496137"/>
            <a:ext cx="4998720" cy="792262"/>
          </a:xfrm>
          <a:custGeom>
            <a:avLst/>
            <a:gdLst>
              <a:gd name="connsiteX0" fmla="*/ 0 w 4998720"/>
              <a:gd name="connsiteY0" fmla="*/ 132046 h 792262"/>
              <a:gd name="connsiteX1" fmla="*/ 132046 w 4998720"/>
              <a:gd name="connsiteY1" fmla="*/ 0 h 792262"/>
              <a:gd name="connsiteX2" fmla="*/ 723875 w 4998720"/>
              <a:gd name="connsiteY2" fmla="*/ 0 h 792262"/>
              <a:gd name="connsiteX3" fmla="*/ 1363049 w 4998720"/>
              <a:gd name="connsiteY3" fmla="*/ 0 h 792262"/>
              <a:gd name="connsiteX4" fmla="*/ 1907532 w 4998720"/>
              <a:gd name="connsiteY4" fmla="*/ 0 h 792262"/>
              <a:gd name="connsiteX5" fmla="*/ 2404667 w 4998720"/>
              <a:gd name="connsiteY5" fmla="*/ 0 h 792262"/>
              <a:gd name="connsiteX6" fmla="*/ 2901803 w 4998720"/>
              <a:gd name="connsiteY6" fmla="*/ 0 h 792262"/>
              <a:gd name="connsiteX7" fmla="*/ 3588324 w 4998720"/>
              <a:gd name="connsiteY7" fmla="*/ 0 h 792262"/>
              <a:gd name="connsiteX8" fmla="*/ 4227499 w 4998720"/>
              <a:gd name="connsiteY8" fmla="*/ 0 h 792262"/>
              <a:gd name="connsiteX9" fmla="*/ 4866674 w 4998720"/>
              <a:gd name="connsiteY9" fmla="*/ 0 h 792262"/>
              <a:gd name="connsiteX10" fmla="*/ 4998720 w 4998720"/>
              <a:gd name="connsiteY10" fmla="*/ 132046 h 792262"/>
              <a:gd name="connsiteX11" fmla="*/ 4998720 w 4998720"/>
              <a:gd name="connsiteY11" fmla="*/ 660216 h 792262"/>
              <a:gd name="connsiteX12" fmla="*/ 4866674 w 4998720"/>
              <a:gd name="connsiteY12" fmla="*/ 792262 h 792262"/>
              <a:gd name="connsiteX13" fmla="*/ 4227499 w 4998720"/>
              <a:gd name="connsiteY13" fmla="*/ 792262 h 792262"/>
              <a:gd name="connsiteX14" fmla="*/ 3777710 w 4998720"/>
              <a:gd name="connsiteY14" fmla="*/ 792262 h 792262"/>
              <a:gd name="connsiteX15" fmla="*/ 3138535 w 4998720"/>
              <a:gd name="connsiteY15" fmla="*/ 792262 h 792262"/>
              <a:gd name="connsiteX16" fmla="*/ 2499360 w 4998720"/>
              <a:gd name="connsiteY16" fmla="*/ 792262 h 792262"/>
              <a:gd name="connsiteX17" fmla="*/ 1907532 w 4998720"/>
              <a:gd name="connsiteY17" fmla="*/ 792262 h 792262"/>
              <a:gd name="connsiteX18" fmla="*/ 1410396 w 4998720"/>
              <a:gd name="connsiteY18" fmla="*/ 792262 h 792262"/>
              <a:gd name="connsiteX19" fmla="*/ 960606 w 4998720"/>
              <a:gd name="connsiteY19" fmla="*/ 792262 h 792262"/>
              <a:gd name="connsiteX20" fmla="*/ 132046 w 4998720"/>
              <a:gd name="connsiteY20" fmla="*/ 792262 h 792262"/>
              <a:gd name="connsiteX21" fmla="*/ 0 w 4998720"/>
              <a:gd name="connsiteY21" fmla="*/ 660216 h 792262"/>
              <a:gd name="connsiteX22" fmla="*/ 0 w 4998720"/>
              <a:gd name="connsiteY22" fmla="*/ 132046 h 792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998720" h="792262" fill="none" extrusionOk="0">
                <a:moveTo>
                  <a:pt x="0" y="132046"/>
                </a:moveTo>
                <a:cubicBezTo>
                  <a:pt x="-10176" y="53495"/>
                  <a:pt x="54531" y="-10259"/>
                  <a:pt x="132046" y="0"/>
                </a:cubicBezTo>
                <a:cubicBezTo>
                  <a:pt x="400334" y="-22387"/>
                  <a:pt x="439640" y="55644"/>
                  <a:pt x="723875" y="0"/>
                </a:cubicBezTo>
                <a:cubicBezTo>
                  <a:pt x="1008110" y="-55644"/>
                  <a:pt x="1216395" y="40171"/>
                  <a:pt x="1363049" y="0"/>
                </a:cubicBezTo>
                <a:cubicBezTo>
                  <a:pt x="1509703" y="-40171"/>
                  <a:pt x="1708088" y="53063"/>
                  <a:pt x="1907532" y="0"/>
                </a:cubicBezTo>
                <a:cubicBezTo>
                  <a:pt x="2106976" y="-53063"/>
                  <a:pt x="2300036" y="46427"/>
                  <a:pt x="2404667" y="0"/>
                </a:cubicBezTo>
                <a:cubicBezTo>
                  <a:pt x="2509299" y="-46427"/>
                  <a:pt x="2754408" y="16787"/>
                  <a:pt x="2901803" y="0"/>
                </a:cubicBezTo>
                <a:cubicBezTo>
                  <a:pt x="3049198" y="-16787"/>
                  <a:pt x="3401230" y="54787"/>
                  <a:pt x="3588324" y="0"/>
                </a:cubicBezTo>
                <a:cubicBezTo>
                  <a:pt x="3775418" y="-54787"/>
                  <a:pt x="4076600" y="1923"/>
                  <a:pt x="4227499" y="0"/>
                </a:cubicBezTo>
                <a:cubicBezTo>
                  <a:pt x="4378399" y="-1923"/>
                  <a:pt x="4631895" y="73253"/>
                  <a:pt x="4866674" y="0"/>
                </a:cubicBezTo>
                <a:cubicBezTo>
                  <a:pt x="4937978" y="-3294"/>
                  <a:pt x="4978543" y="57057"/>
                  <a:pt x="4998720" y="132046"/>
                </a:cubicBezTo>
                <a:cubicBezTo>
                  <a:pt x="5004848" y="278303"/>
                  <a:pt x="4948715" y="416036"/>
                  <a:pt x="4998720" y="660216"/>
                </a:cubicBezTo>
                <a:cubicBezTo>
                  <a:pt x="4998860" y="747246"/>
                  <a:pt x="4940755" y="793665"/>
                  <a:pt x="4866674" y="792262"/>
                </a:cubicBezTo>
                <a:cubicBezTo>
                  <a:pt x="4708516" y="802075"/>
                  <a:pt x="4482411" y="753445"/>
                  <a:pt x="4227499" y="792262"/>
                </a:cubicBezTo>
                <a:cubicBezTo>
                  <a:pt x="3972588" y="831079"/>
                  <a:pt x="3946167" y="760816"/>
                  <a:pt x="3777710" y="792262"/>
                </a:cubicBezTo>
                <a:cubicBezTo>
                  <a:pt x="3609253" y="823708"/>
                  <a:pt x="3357295" y="740669"/>
                  <a:pt x="3138535" y="792262"/>
                </a:cubicBezTo>
                <a:cubicBezTo>
                  <a:pt x="2919776" y="843855"/>
                  <a:pt x="2777137" y="773623"/>
                  <a:pt x="2499360" y="792262"/>
                </a:cubicBezTo>
                <a:cubicBezTo>
                  <a:pt x="2221584" y="810901"/>
                  <a:pt x="2033130" y="737457"/>
                  <a:pt x="1907532" y="792262"/>
                </a:cubicBezTo>
                <a:cubicBezTo>
                  <a:pt x="1781934" y="847067"/>
                  <a:pt x="1588977" y="779625"/>
                  <a:pt x="1410396" y="792262"/>
                </a:cubicBezTo>
                <a:cubicBezTo>
                  <a:pt x="1231815" y="804899"/>
                  <a:pt x="1143823" y="745467"/>
                  <a:pt x="960606" y="792262"/>
                </a:cubicBezTo>
                <a:cubicBezTo>
                  <a:pt x="777389" y="839057"/>
                  <a:pt x="480900" y="790316"/>
                  <a:pt x="132046" y="792262"/>
                </a:cubicBezTo>
                <a:cubicBezTo>
                  <a:pt x="73027" y="791421"/>
                  <a:pt x="-4487" y="732311"/>
                  <a:pt x="0" y="660216"/>
                </a:cubicBezTo>
                <a:cubicBezTo>
                  <a:pt x="-38327" y="537203"/>
                  <a:pt x="24117" y="336624"/>
                  <a:pt x="0" y="132046"/>
                </a:cubicBezTo>
                <a:close/>
              </a:path>
              <a:path w="4998720" h="792262" stroke="0" extrusionOk="0">
                <a:moveTo>
                  <a:pt x="0" y="132046"/>
                </a:moveTo>
                <a:cubicBezTo>
                  <a:pt x="-1734" y="62930"/>
                  <a:pt x="71196" y="3048"/>
                  <a:pt x="132046" y="0"/>
                </a:cubicBezTo>
                <a:cubicBezTo>
                  <a:pt x="401008" y="-30526"/>
                  <a:pt x="605491" y="11161"/>
                  <a:pt x="818567" y="0"/>
                </a:cubicBezTo>
                <a:cubicBezTo>
                  <a:pt x="1031643" y="-11161"/>
                  <a:pt x="1221965" y="7023"/>
                  <a:pt x="1410396" y="0"/>
                </a:cubicBezTo>
                <a:cubicBezTo>
                  <a:pt x="1598827" y="-7023"/>
                  <a:pt x="1894725" y="10836"/>
                  <a:pt x="2096917" y="0"/>
                </a:cubicBezTo>
                <a:cubicBezTo>
                  <a:pt x="2299109" y="-10836"/>
                  <a:pt x="2437365" y="3277"/>
                  <a:pt x="2736091" y="0"/>
                </a:cubicBezTo>
                <a:cubicBezTo>
                  <a:pt x="3034817" y="-3277"/>
                  <a:pt x="3227268" y="29457"/>
                  <a:pt x="3422612" y="0"/>
                </a:cubicBezTo>
                <a:cubicBezTo>
                  <a:pt x="3617956" y="-29457"/>
                  <a:pt x="3791660" y="37383"/>
                  <a:pt x="4014441" y="0"/>
                </a:cubicBezTo>
                <a:cubicBezTo>
                  <a:pt x="4237222" y="-37383"/>
                  <a:pt x="4502473" y="77568"/>
                  <a:pt x="4866674" y="0"/>
                </a:cubicBezTo>
                <a:cubicBezTo>
                  <a:pt x="4932339" y="16395"/>
                  <a:pt x="5011049" y="55007"/>
                  <a:pt x="4998720" y="132046"/>
                </a:cubicBezTo>
                <a:cubicBezTo>
                  <a:pt x="5031355" y="379863"/>
                  <a:pt x="4939407" y="534534"/>
                  <a:pt x="4998720" y="660216"/>
                </a:cubicBezTo>
                <a:cubicBezTo>
                  <a:pt x="4981046" y="728380"/>
                  <a:pt x="4948754" y="798032"/>
                  <a:pt x="4866674" y="792262"/>
                </a:cubicBezTo>
                <a:cubicBezTo>
                  <a:pt x="4727575" y="829540"/>
                  <a:pt x="4583012" y="763246"/>
                  <a:pt x="4416884" y="792262"/>
                </a:cubicBezTo>
                <a:cubicBezTo>
                  <a:pt x="4250756" y="821278"/>
                  <a:pt x="4130107" y="756878"/>
                  <a:pt x="3967095" y="792262"/>
                </a:cubicBezTo>
                <a:cubicBezTo>
                  <a:pt x="3804083" y="827646"/>
                  <a:pt x="3741009" y="761199"/>
                  <a:pt x="3517305" y="792262"/>
                </a:cubicBezTo>
                <a:cubicBezTo>
                  <a:pt x="3293601" y="823325"/>
                  <a:pt x="3202237" y="779630"/>
                  <a:pt x="3020169" y="792262"/>
                </a:cubicBezTo>
                <a:cubicBezTo>
                  <a:pt x="2838101" y="804894"/>
                  <a:pt x="2656065" y="782805"/>
                  <a:pt x="2428341" y="792262"/>
                </a:cubicBezTo>
                <a:cubicBezTo>
                  <a:pt x="2200617" y="801719"/>
                  <a:pt x="1953801" y="761008"/>
                  <a:pt x="1741820" y="792262"/>
                </a:cubicBezTo>
                <a:cubicBezTo>
                  <a:pt x="1529839" y="823516"/>
                  <a:pt x="1262343" y="781772"/>
                  <a:pt x="1055298" y="792262"/>
                </a:cubicBezTo>
                <a:cubicBezTo>
                  <a:pt x="848253" y="802752"/>
                  <a:pt x="390120" y="693963"/>
                  <a:pt x="132046" y="792262"/>
                </a:cubicBezTo>
                <a:cubicBezTo>
                  <a:pt x="67156" y="779916"/>
                  <a:pt x="-5430" y="713030"/>
                  <a:pt x="0" y="660216"/>
                </a:cubicBezTo>
                <a:cubicBezTo>
                  <a:pt x="-18498" y="548351"/>
                  <a:pt x="61275" y="347800"/>
                  <a:pt x="0" y="132046"/>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FontTx/>
              <a:buNone/>
              <a:defRPr>
                <a:uFillTx/>
              </a:defRPr>
            </a:pPr>
            <a:r>
              <a:rPr kumimoji="0" lang="en-BZ" sz="2800" i="0" u="none" strike="noStrike" kern="1200" cap="none" spc="0" normalizeH="0" baseline="0" noProof="0" dirty="0">
                <a:ln>
                  <a:noFill/>
                </a:ln>
                <a:solidFill>
                  <a:srgbClr val="000000"/>
                </a:solidFill>
                <a:effectLst/>
                <a:uFillTx/>
                <a:latin typeface="Tahoma" pitchFamily="34" charset="0"/>
                <a:ea typeface="Tahoma" pitchFamily="34" charset="0"/>
                <a:cs typeface="Tahoma" pitchFamily="34" charset="0"/>
              </a:rPr>
              <a:t>A. Hai </a:t>
            </a:r>
            <a:r>
              <a:rPr kumimoji="0" lang="en-BZ" sz="2800" i="0" u="none" strike="noStrike" kern="1200" cap="none" spc="0" normalizeH="0" baseline="0" noProof="0" dirty="0" err="1">
                <a:ln>
                  <a:noFill/>
                </a:ln>
                <a:solidFill>
                  <a:srgbClr val="000000"/>
                </a:solidFill>
                <a:effectLst/>
                <a:uFillTx/>
                <a:latin typeface="Tahoma" pitchFamily="34" charset="0"/>
                <a:ea typeface="Tahoma" pitchFamily="34" charset="0"/>
                <a:cs typeface="Tahoma" pitchFamily="34" charset="0"/>
              </a:rPr>
              <a:t>phần</a:t>
            </a:r>
            <a:endParaRPr kumimoji="0" lang="en-BZ" sz="2800" i="0" u="none" strike="noStrike" kern="1200" cap="none" spc="0" normalizeH="0" baseline="0" noProof="0" dirty="0">
              <a:ln>
                <a:noFill/>
              </a:ln>
              <a:solidFill>
                <a:srgbClr val="000000"/>
              </a:solidFill>
              <a:effectLst/>
              <a:uFillTx/>
              <a:latin typeface="Tahoma" pitchFamily="34" charset="0"/>
              <a:ea typeface="Tahoma" pitchFamily="34" charset="0"/>
              <a:cs typeface="Tahoma" pitchFamily="34" charset="0"/>
            </a:endParaRPr>
          </a:p>
        </p:txBody>
      </p:sp>
      <p:sp>
        <p:nvSpPr>
          <p:cNvPr id="39" name="Hình chữ nhật: Góc Tròn 38"/>
          <p:cNvSpPr>
            <a:spLocks/>
          </p:cNvSpPr>
          <p:nvPr/>
        </p:nvSpPr>
        <p:spPr>
          <a:xfrm>
            <a:off x="3200400" y="3603627"/>
            <a:ext cx="4998720" cy="792262"/>
          </a:xfrm>
          <a:custGeom>
            <a:avLst/>
            <a:gdLst>
              <a:gd name="connsiteX0" fmla="*/ 0 w 4998720"/>
              <a:gd name="connsiteY0" fmla="*/ 132046 h 792262"/>
              <a:gd name="connsiteX1" fmla="*/ 132046 w 4998720"/>
              <a:gd name="connsiteY1" fmla="*/ 0 h 792262"/>
              <a:gd name="connsiteX2" fmla="*/ 723875 w 4998720"/>
              <a:gd name="connsiteY2" fmla="*/ 0 h 792262"/>
              <a:gd name="connsiteX3" fmla="*/ 1363049 w 4998720"/>
              <a:gd name="connsiteY3" fmla="*/ 0 h 792262"/>
              <a:gd name="connsiteX4" fmla="*/ 1907532 w 4998720"/>
              <a:gd name="connsiteY4" fmla="*/ 0 h 792262"/>
              <a:gd name="connsiteX5" fmla="*/ 2404667 w 4998720"/>
              <a:gd name="connsiteY5" fmla="*/ 0 h 792262"/>
              <a:gd name="connsiteX6" fmla="*/ 2901803 w 4998720"/>
              <a:gd name="connsiteY6" fmla="*/ 0 h 792262"/>
              <a:gd name="connsiteX7" fmla="*/ 3588324 w 4998720"/>
              <a:gd name="connsiteY7" fmla="*/ 0 h 792262"/>
              <a:gd name="connsiteX8" fmla="*/ 4227499 w 4998720"/>
              <a:gd name="connsiteY8" fmla="*/ 0 h 792262"/>
              <a:gd name="connsiteX9" fmla="*/ 4866674 w 4998720"/>
              <a:gd name="connsiteY9" fmla="*/ 0 h 792262"/>
              <a:gd name="connsiteX10" fmla="*/ 4998720 w 4998720"/>
              <a:gd name="connsiteY10" fmla="*/ 132046 h 792262"/>
              <a:gd name="connsiteX11" fmla="*/ 4998720 w 4998720"/>
              <a:gd name="connsiteY11" fmla="*/ 660216 h 792262"/>
              <a:gd name="connsiteX12" fmla="*/ 4866674 w 4998720"/>
              <a:gd name="connsiteY12" fmla="*/ 792262 h 792262"/>
              <a:gd name="connsiteX13" fmla="*/ 4227499 w 4998720"/>
              <a:gd name="connsiteY13" fmla="*/ 792262 h 792262"/>
              <a:gd name="connsiteX14" fmla="*/ 3777710 w 4998720"/>
              <a:gd name="connsiteY14" fmla="*/ 792262 h 792262"/>
              <a:gd name="connsiteX15" fmla="*/ 3138535 w 4998720"/>
              <a:gd name="connsiteY15" fmla="*/ 792262 h 792262"/>
              <a:gd name="connsiteX16" fmla="*/ 2499360 w 4998720"/>
              <a:gd name="connsiteY16" fmla="*/ 792262 h 792262"/>
              <a:gd name="connsiteX17" fmla="*/ 1907532 w 4998720"/>
              <a:gd name="connsiteY17" fmla="*/ 792262 h 792262"/>
              <a:gd name="connsiteX18" fmla="*/ 1410396 w 4998720"/>
              <a:gd name="connsiteY18" fmla="*/ 792262 h 792262"/>
              <a:gd name="connsiteX19" fmla="*/ 960606 w 4998720"/>
              <a:gd name="connsiteY19" fmla="*/ 792262 h 792262"/>
              <a:gd name="connsiteX20" fmla="*/ 132046 w 4998720"/>
              <a:gd name="connsiteY20" fmla="*/ 792262 h 792262"/>
              <a:gd name="connsiteX21" fmla="*/ 0 w 4998720"/>
              <a:gd name="connsiteY21" fmla="*/ 660216 h 792262"/>
              <a:gd name="connsiteX22" fmla="*/ 0 w 4998720"/>
              <a:gd name="connsiteY22" fmla="*/ 132046 h 792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998720" h="792262" fill="none" extrusionOk="0">
                <a:moveTo>
                  <a:pt x="0" y="132046"/>
                </a:moveTo>
                <a:cubicBezTo>
                  <a:pt x="-10176" y="53495"/>
                  <a:pt x="54531" y="-10259"/>
                  <a:pt x="132046" y="0"/>
                </a:cubicBezTo>
                <a:cubicBezTo>
                  <a:pt x="400334" y="-22387"/>
                  <a:pt x="439640" y="55644"/>
                  <a:pt x="723875" y="0"/>
                </a:cubicBezTo>
                <a:cubicBezTo>
                  <a:pt x="1008110" y="-55644"/>
                  <a:pt x="1216395" y="40171"/>
                  <a:pt x="1363049" y="0"/>
                </a:cubicBezTo>
                <a:cubicBezTo>
                  <a:pt x="1509703" y="-40171"/>
                  <a:pt x="1708088" y="53063"/>
                  <a:pt x="1907532" y="0"/>
                </a:cubicBezTo>
                <a:cubicBezTo>
                  <a:pt x="2106976" y="-53063"/>
                  <a:pt x="2300036" y="46427"/>
                  <a:pt x="2404667" y="0"/>
                </a:cubicBezTo>
                <a:cubicBezTo>
                  <a:pt x="2509299" y="-46427"/>
                  <a:pt x="2754408" y="16787"/>
                  <a:pt x="2901803" y="0"/>
                </a:cubicBezTo>
                <a:cubicBezTo>
                  <a:pt x="3049198" y="-16787"/>
                  <a:pt x="3401230" y="54787"/>
                  <a:pt x="3588324" y="0"/>
                </a:cubicBezTo>
                <a:cubicBezTo>
                  <a:pt x="3775418" y="-54787"/>
                  <a:pt x="4076600" y="1923"/>
                  <a:pt x="4227499" y="0"/>
                </a:cubicBezTo>
                <a:cubicBezTo>
                  <a:pt x="4378399" y="-1923"/>
                  <a:pt x="4631895" y="73253"/>
                  <a:pt x="4866674" y="0"/>
                </a:cubicBezTo>
                <a:cubicBezTo>
                  <a:pt x="4937978" y="-3294"/>
                  <a:pt x="4978543" y="57057"/>
                  <a:pt x="4998720" y="132046"/>
                </a:cubicBezTo>
                <a:cubicBezTo>
                  <a:pt x="5004848" y="278303"/>
                  <a:pt x="4948715" y="416036"/>
                  <a:pt x="4998720" y="660216"/>
                </a:cubicBezTo>
                <a:cubicBezTo>
                  <a:pt x="4998860" y="747246"/>
                  <a:pt x="4940755" y="793665"/>
                  <a:pt x="4866674" y="792262"/>
                </a:cubicBezTo>
                <a:cubicBezTo>
                  <a:pt x="4708516" y="802075"/>
                  <a:pt x="4482411" y="753445"/>
                  <a:pt x="4227499" y="792262"/>
                </a:cubicBezTo>
                <a:cubicBezTo>
                  <a:pt x="3972588" y="831079"/>
                  <a:pt x="3946167" y="760816"/>
                  <a:pt x="3777710" y="792262"/>
                </a:cubicBezTo>
                <a:cubicBezTo>
                  <a:pt x="3609253" y="823708"/>
                  <a:pt x="3357295" y="740669"/>
                  <a:pt x="3138535" y="792262"/>
                </a:cubicBezTo>
                <a:cubicBezTo>
                  <a:pt x="2919776" y="843855"/>
                  <a:pt x="2777137" y="773623"/>
                  <a:pt x="2499360" y="792262"/>
                </a:cubicBezTo>
                <a:cubicBezTo>
                  <a:pt x="2221584" y="810901"/>
                  <a:pt x="2033130" y="737457"/>
                  <a:pt x="1907532" y="792262"/>
                </a:cubicBezTo>
                <a:cubicBezTo>
                  <a:pt x="1781934" y="847067"/>
                  <a:pt x="1588977" y="779625"/>
                  <a:pt x="1410396" y="792262"/>
                </a:cubicBezTo>
                <a:cubicBezTo>
                  <a:pt x="1231815" y="804899"/>
                  <a:pt x="1143823" y="745467"/>
                  <a:pt x="960606" y="792262"/>
                </a:cubicBezTo>
                <a:cubicBezTo>
                  <a:pt x="777389" y="839057"/>
                  <a:pt x="480900" y="790316"/>
                  <a:pt x="132046" y="792262"/>
                </a:cubicBezTo>
                <a:cubicBezTo>
                  <a:pt x="73027" y="791421"/>
                  <a:pt x="-4487" y="732311"/>
                  <a:pt x="0" y="660216"/>
                </a:cubicBezTo>
                <a:cubicBezTo>
                  <a:pt x="-38327" y="537203"/>
                  <a:pt x="24117" y="336624"/>
                  <a:pt x="0" y="132046"/>
                </a:cubicBezTo>
                <a:close/>
              </a:path>
              <a:path w="4998720" h="792262" stroke="0" extrusionOk="0">
                <a:moveTo>
                  <a:pt x="0" y="132046"/>
                </a:moveTo>
                <a:cubicBezTo>
                  <a:pt x="-1734" y="62930"/>
                  <a:pt x="71196" y="3048"/>
                  <a:pt x="132046" y="0"/>
                </a:cubicBezTo>
                <a:cubicBezTo>
                  <a:pt x="401008" y="-30526"/>
                  <a:pt x="605491" y="11161"/>
                  <a:pt x="818567" y="0"/>
                </a:cubicBezTo>
                <a:cubicBezTo>
                  <a:pt x="1031643" y="-11161"/>
                  <a:pt x="1221965" y="7023"/>
                  <a:pt x="1410396" y="0"/>
                </a:cubicBezTo>
                <a:cubicBezTo>
                  <a:pt x="1598827" y="-7023"/>
                  <a:pt x="1894725" y="10836"/>
                  <a:pt x="2096917" y="0"/>
                </a:cubicBezTo>
                <a:cubicBezTo>
                  <a:pt x="2299109" y="-10836"/>
                  <a:pt x="2437365" y="3277"/>
                  <a:pt x="2736091" y="0"/>
                </a:cubicBezTo>
                <a:cubicBezTo>
                  <a:pt x="3034817" y="-3277"/>
                  <a:pt x="3227268" y="29457"/>
                  <a:pt x="3422612" y="0"/>
                </a:cubicBezTo>
                <a:cubicBezTo>
                  <a:pt x="3617956" y="-29457"/>
                  <a:pt x="3791660" y="37383"/>
                  <a:pt x="4014441" y="0"/>
                </a:cubicBezTo>
                <a:cubicBezTo>
                  <a:pt x="4237222" y="-37383"/>
                  <a:pt x="4502473" y="77568"/>
                  <a:pt x="4866674" y="0"/>
                </a:cubicBezTo>
                <a:cubicBezTo>
                  <a:pt x="4932339" y="16395"/>
                  <a:pt x="5011049" y="55007"/>
                  <a:pt x="4998720" y="132046"/>
                </a:cubicBezTo>
                <a:cubicBezTo>
                  <a:pt x="5031355" y="379863"/>
                  <a:pt x="4939407" y="534534"/>
                  <a:pt x="4998720" y="660216"/>
                </a:cubicBezTo>
                <a:cubicBezTo>
                  <a:pt x="4981046" y="728380"/>
                  <a:pt x="4948754" y="798032"/>
                  <a:pt x="4866674" y="792262"/>
                </a:cubicBezTo>
                <a:cubicBezTo>
                  <a:pt x="4727575" y="829540"/>
                  <a:pt x="4583012" y="763246"/>
                  <a:pt x="4416884" y="792262"/>
                </a:cubicBezTo>
                <a:cubicBezTo>
                  <a:pt x="4250756" y="821278"/>
                  <a:pt x="4130107" y="756878"/>
                  <a:pt x="3967095" y="792262"/>
                </a:cubicBezTo>
                <a:cubicBezTo>
                  <a:pt x="3804083" y="827646"/>
                  <a:pt x="3741009" y="761199"/>
                  <a:pt x="3517305" y="792262"/>
                </a:cubicBezTo>
                <a:cubicBezTo>
                  <a:pt x="3293601" y="823325"/>
                  <a:pt x="3202237" y="779630"/>
                  <a:pt x="3020169" y="792262"/>
                </a:cubicBezTo>
                <a:cubicBezTo>
                  <a:pt x="2838101" y="804894"/>
                  <a:pt x="2656065" y="782805"/>
                  <a:pt x="2428341" y="792262"/>
                </a:cubicBezTo>
                <a:cubicBezTo>
                  <a:pt x="2200617" y="801719"/>
                  <a:pt x="1953801" y="761008"/>
                  <a:pt x="1741820" y="792262"/>
                </a:cubicBezTo>
                <a:cubicBezTo>
                  <a:pt x="1529839" y="823516"/>
                  <a:pt x="1262343" y="781772"/>
                  <a:pt x="1055298" y="792262"/>
                </a:cubicBezTo>
                <a:cubicBezTo>
                  <a:pt x="848253" y="802752"/>
                  <a:pt x="390120" y="693963"/>
                  <a:pt x="132046" y="792262"/>
                </a:cubicBezTo>
                <a:cubicBezTo>
                  <a:pt x="67156" y="779916"/>
                  <a:pt x="-5430" y="713030"/>
                  <a:pt x="0" y="660216"/>
                </a:cubicBezTo>
                <a:cubicBezTo>
                  <a:pt x="-18498" y="548351"/>
                  <a:pt x="61275" y="347800"/>
                  <a:pt x="0" y="132046"/>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FontTx/>
              <a:buNone/>
              <a:defRPr>
                <a:uFillTx/>
              </a:defRPr>
            </a:pPr>
            <a:r>
              <a:rPr kumimoji="0" lang="en-BZ" sz="2800" i="0" u="none" strike="noStrike" kern="1200" cap="none" spc="0" normalizeH="0" baseline="0" noProof="0" dirty="0">
                <a:ln>
                  <a:noFill/>
                </a:ln>
                <a:solidFill>
                  <a:srgbClr val="000000"/>
                </a:solidFill>
                <a:effectLst/>
                <a:uFillTx/>
                <a:latin typeface="Tahoma" pitchFamily="34" charset="0"/>
                <a:ea typeface="Tahoma" pitchFamily="34" charset="0"/>
                <a:cs typeface="Tahoma" pitchFamily="34" charset="0"/>
              </a:rPr>
              <a:t>B. Ba </a:t>
            </a:r>
            <a:r>
              <a:rPr kumimoji="0" lang="en-BZ" sz="2800" i="0" u="none" strike="noStrike" kern="1200" cap="none" spc="0" normalizeH="0" baseline="0" noProof="0" dirty="0" err="1">
                <a:ln>
                  <a:noFill/>
                </a:ln>
                <a:solidFill>
                  <a:srgbClr val="000000"/>
                </a:solidFill>
                <a:effectLst/>
                <a:uFillTx/>
                <a:latin typeface="Tahoma" pitchFamily="34" charset="0"/>
                <a:ea typeface="Tahoma" pitchFamily="34" charset="0"/>
                <a:cs typeface="Tahoma" pitchFamily="34" charset="0"/>
              </a:rPr>
              <a:t>phần</a:t>
            </a:r>
            <a:endParaRPr kumimoji="0" lang="en-BZ" sz="2800" i="0" u="none" strike="noStrike" kern="1200" cap="none" spc="0" normalizeH="0" baseline="0" noProof="0" dirty="0">
              <a:ln>
                <a:noFill/>
              </a:ln>
              <a:solidFill>
                <a:srgbClr val="000000"/>
              </a:solidFill>
              <a:effectLst/>
              <a:uFillTx/>
              <a:latin typeface="Tahoma" pitchFamily="34" charset="0"/>
              <a:ea typeface="Tahoma" pitchFamily="34" charset="0"/>
              <a:cs typeface="Tahoma" pitchFamily="34" charset="0"/>
            </a:endParaRPr>
          </a:p>
        </p:txBody>
      </p:sp>
      <p:sp>
        <p:nvSpPr>
          <p:cNvPr id="40" name="Hình chữ nhật: Góc Tròn 39"/>
          <p:cNvSpPr>
            <a:spLocks/>
          </p:cNvSpPr>
          <p:nvPr/>
        </p:nvSpPr>
        <p:spPr>
          <a:xfrm>
            <a:off x="3200400" y="4650157"/>
            <a:ext cx="4998720" cy="792262"/>
          </a:xfrm>
          <a:custGeom>
            <a:avLst/>
            <a:gdLst>
              <a:gd name="connsiteX0" fmla="*/ 0 w 4998720"/>
              <a:gd name="connsiteY0" fmla="*/ 132046 h 792262"/>
              <a:gd name="connsiteX1" fmla="*/ 132046 w 4998720"/>
              <a:gd name="connsiteY1" fmla="*/ 0 h 792262"/>
              <a:gd name="connsiteX2" fmla="*/ 723875 w 4998720"/>
              <a:gd name="connsiteY2" fmla="*/ 0 h 792262"/>
              <a:gd name="connsiteX3" fmla="*/ 1363049 w 4998720"/>
              <a:gd name="connsiteY3" fmla="*/ 0 h 792262"/>
              <a:gd name="connsiteX4" fmla="*/ 1907532 w 4998720"/>
              <a:gd name="connsiteY4" fmla="*/ 0 h 792262"/>
              <a:gd name="connsiteX5" fmla="*/ 2404667 w 4998720"/>
              <a:gd name="connsiteY5" fmla="*/ 0 h 792262"/>
              <a:gd name="connsiteX6" fmla="*/ 2901803 w 4998720"/>
              <a:gd name="connsiteY6" fmla="*/ 0 h 792262"/>
              <a:gd name="connsiteX7" fmla="*/ 3588324 w 4998720"/>
              <a:gd name="connsiteY7" fmla="*/ 0 h 792262"/>
              <a:gd name="connsiteX8" fmla="*/ 4227499 w 4998720"/>
              <a:gd name="connsiteY8" fmla="*/ 0 h 792262"/>
              <a:gd name="connsiteX9" fmla="*/ 4866674 w 4998720"/>
              <a:gd name="connsiteY9" fmla="*/ 0 h 792262"/>
              <a:gd name="connsiteX10" fmla="*/ 4998720 w 4998720"/>
              <a:gd name="connsiteY10" fmla="*/ 132046 h 792262"/>
              <a:gd name="connsiteX11" fmla="*/ 4998720 w 4998720"/>
              <a:gd name="connsiteY11" fmla="*/ 660216 h 792262"/>
              <a:gd name="connsiteX12" fmla="*/ 4866674 w 4998720"/>
              <a:gd name="connsiteY12" fmla="*/ 792262 h 792262"/>
              <a:gd name="connsiteX13" fmla="*/ 4227499 w 4998720"/>
              <a:gd name="connsiteY13" fmla="*/ 792262 h 792262"/>
              <a:gd name="connsiteX14" fmla="*/ 3777710 w 4998720"/>
              <a:gd name="connsiteY14" fmla="*/ 792262 h 792262"/>
              <a:gd name="connsiteX15" fmla="*/ 3138535 w 4998720"/>
              <a:gd name="connsiteY15" fmla="*/ 792262 h 792262"/>
              <a:gd name="connsiteX16" fmla="*/ 2499360 w 4998720"/>
              <a:gd name="connsiteY16" fmla="*/ 792262 h 792262"/>
              <a:gd name="connsiteX17" fmla="*/ 1907532 w 4998720"/>
              <a:gd name="connsiteY17" fmla="*/ 792262 h 792262"/>
              <a:gd name="connsiteX18" fmla="*/ 1410396 w 4998720"/>
              <a:gd name="connsiteY18" fmla="*/ 792262 h 792262"/>
              <a:gd name="connsiteX19" fmla="*/ 960606 w 4998720"/>
              <a:gd name="connsiteY19" fmla="*/ 792262 h 792262"/>
              <a:gd name="connsiteX20" fmla="*/ 132046 w 4998720"/>
              <a:gd name="connsiteY20" fmla="*/ 792262 h 792262"/>
              <a:gd name="connsiteX21" fmla="*/ 0 w 4998720"/>
              <a:gd name="connsiteY21" fmla="*/ 660216 h 792262"/>
              <a:gd name="connsiteX22" fmla="*/ 0 w 4998720"/>
              <a:gd name="connsiteY22" fmla="*/ 132046 h 792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998720" h="792262" fill="none" extrusionOk="0">
                <a:moveTo>
                  <a:pt x="0" y="132046"/>
                </a:moveTo>
                <a:cubicBezTo>
                  <a:pt x="-10176" y="53495"/>
                  <a:pt x="54531" y="-10259"/>
                  <a:pt x="132046" y="0"/>
                </a:cubicBezTo>
                <a:cubicBezTo>
                  <a:pt x="400334" y="-22387"/>
                  <a:pt x="439640" y="55644"/>
                  <a:pt x="723875" y="0"/>
                </a:cubicBezTo>
                <a:cubicBezTo>
                  <a:pt x="1008110" y="-55644"/>
                  <a:pt x="1216395" y="40171"/>
                  <a:pt x="1363049" y="0"/>
                </a:cubicBezTo>
                <a:cubicBezTo>
                  <a:pt x="1509703" y="-40171"/>
                  <a:pt x="1708088" y="53063"/>
                  <a:pt x="1907532" y="0"/>
                </a:cubicBezTo>
                <a:cubicBezTo>
                  <a:pt x="2106976" y="-53063"/>
                  <a:pt x="2300036" y="46427"/>
                  <a:pt x="2404667" y="0"/>
                </a:cubicBezTo>
                <a:cubicBezTo>
                  <a:pt x="2509299" y="-46427"/>
                  <a:pt x="2754408" y="16787"/>
                  <a:pt x="2901803" y="0"/>
                </a:cubicBezTo>
                <a:cubicBezTo>
                  <a:pt x="3049198" y="-16787"/>
                  <a:pt x="3401230" y="54787"/>
                  <a:pt x="3588324" y="0"/>
                </a:cubicBezTo>
                <a:cubicBezTo>
                  <a:pt x="3775418" y="-54787"/>
                  <a:pt x="4076600" y="1923"/>
                  <a:pt x="4227499" y="0"/>
                </a:cubicBezTo>
                <a:cubicBezTo>
                  <a:pt x="4378399" y="-1923"/>
                  <a:pt x="4631895" y="73253"/>
                  <a:pt x="4866674" y="0"/>
                </a:cubicBezTo>
                <a:cubicBezTo>
                  <a:pt x="4937978" y="-3294"/>
                  <a:pt x="4978543" y="57057"/>
                  <a:pt x="4998720" y="132046"/>
                </a:cubicBezTo>
                <a:cubicBezTo>
                  <a:pt x="5004848" y="278303"/>
                  <a:pt x="4948715" y="416036"/>
                  <a:pt x="4998720" y="660216"/>
                </a:cubicBezTo>
                <a:cubicBezTo>
                  <a:pt x="4998860" y="747246"/>
                  <a:pt x="4940755" y="793665"/>
                  <a:pt x="4866674" y="792262"/>
                </a:cubicBezTo>
                <a:cubicBezTo>
                  <a:pt x="4708516" y="802075"/>
                  <a:pt x="4482411" y="753445"/>
                  <a:pt x="4227499" y="792262"/>
                </a:cubicBezTo>
                <a:cubicBezTo>
                  <a:pt x="3972588" y="831079"/>
                  <a:pt x="3946167" y="760816"/>
                  <a:pt x="3777710" y="792262"/>
                </a:cubicBezTo>
                <a:cubicBezTo>
                  <a:pt x="3609253" y="823708"/>
                  <a:pt x="3357295" y="740669"/>
                  <a:pt x="3138535" y="792262"/>
                </a:cubicBezTo>
                <a:cubicBezTo>
                  <a:pt x="2919776" y="843855"/>
                  <a:pt x="2777137" y="773623"/>
                  <a:pt x="2499360" y="792262"/>
                </a:cubicBezTo>
                <a:cubicBezTo>
                  <a:pt x="2221584" y="810901"/>
                  <a:pt x="2033130" y="737457"/>
                  <a:pt x="1907532" y="792262"/>
                </a:cubicBezTo>
                <a:cubicBezTo>
                  <a:pt x="1781934" y="847067"/>
                  <a:pt x="1588977" y="779625"/>
                  <a:pt x="1410396" y="792262"/>
                </a:cubicBezTo>
                <a:cubicBezTo>
                  <a:pt x="1231815" y="804899"/>
                  <a:pt x="1143823" y="745467"/>
                  <a:pt x="960606" y="792262"/>
                </a:cubicBezTo>
                <a:cubicBezTo>
                  <a:pt x="777389" y="839057"/>
                  <a:pt x="480900" y="790316"/>
                  <a:pt x="132046" y="792262"/>
                </a:cubicBezTo>
                <a:cubicBezTo>
                  <a:pt x="73027" y="791421"/>
                  <a:pt x="-4487" y="732311"/>
                  <a:pt x="0" y="660216"/>
                </a:cubicBezTo>
                <a:cubicBezTo>
                  <a:pt x="-38327" y="537203"/>
                  <a:pt x="24117" y="336624"/>
                  <a:pt x="0" y="132046"/>
                </a:cubicBezTo>
                <a:close/>
              </a:path>
              <a:path w="4998720" h="792262" stroke="0" extrusionOk="0">
                <a:moveTo>
                  <a:pt x="0" y="132046"/>
                </a:moveTo>
                <a:cubicBezTo>
                  <a:pt x="-1734" y="62930"/>
                  <a:pt x="71196" y="3048"/>
                  <a:pt x="132046" y="0"/>
                </a:cubicBezTo>
                <a:cubicBezTo>
                  <a:pt x="401008" y="-30526"/>
                  <a:pt x="605491" y="11161"/>
                  <a:pt x="818567" y="0"/>
                </a:cubicBezTo>
                <a:cubicBezTo>
                  <a:pt x="1031643" y="-11161"/>
                  <a:pt x="1221965" y="7023"/>
                  <a:pt x="1410396" y="0"/>
                </a:cubicBezTo>
                <a:cubicBezTo>
                  <a:pt x="1598827" y="-7023"/>
                  <a:pt x="1894725" y="10836"/>
                  <a:pt x="2096917" y="0"/>
                </a:cubicBezTo>
                <a:cubicBezTo>
                  <a:pt x="2299109" y="-10836"/>
                  <a:pt x="2437365" y="3277"/>
                  <a:pt x="2736091" y="0"/>
                </a:cubicBezTo>
                <a:cubicBezTo>
                  <a:pt x="3034817" y="-3277"/>
                  <a:pt x="3227268" y="29457"/>
                  <a:pt x="3422612" y="0"/>
                </a:cubicBezTo>
                <a:cubicBezTo>
                  <a:pt x="3617956" y="-29457"/>
                  <a:pt x="3791660" y="37383"/>
                  <a:pt x="4014441" y="0"/>
                </a:cubicBezTo>
                <a:cubicBezTo>
                  <a:pt x="4237222" y="-37383"/>
                  <a:pt x="4502473" y="77568"/>
                  <a:pt x="4866674" y="0"/>
                </a:cubicBezTo>
                <a:cubicBezTo>
                  <a:pt x="4932339" y="16395"/>
                  <a:pt x="5011049" y="55007"/>
                  <a:pt x="4998720" y="132046"/>
                </a:cubicBezTo>
                <a:cubicBezTo>
                  <a:pt x="5031355" y="379863"/>
                  <a:pt x="4939407" y="534534"/>
                  <a:pt x="4998720" y="660216"/>
                </a:cubicBezTo>
                <a:cubicBezTo>
                  <a:pt x="4981046" y="728380"/>
                  <a:pt x="4948754" y="798032"/>
                  <a:pt x="4866674" y="792262"/>
                </a:cubicBezTo>
                <a:cubicBezTo>
                  <a:pt x="4727575" y="829540"/>
                  <a:pt x="4583012" y="763246"/>
                  <a:pt x="4416884" y="792262"/>
                </a:cubicBezTo>
                <a:cubicBezTo>
                  <a:pt x="4250756" y="821278"/>
                  <a:pt x="4130107" y="756878"/>
                  <a:pt x="3967095" y="792262"/>
                </a:cubicBezTo>
                <a:cubicBezTo>
                  <a:pt x="3804083" y="827646"/>
                  <a:pt x="3741009" y="761199"/>
                  <a:pt x="3517305" y="792262"/>
                </a:cubicBezTo>
                <a:cubicBezTo>
                  <a:pt x="3293601" y="823325"/>
                  <a:pt x="3202237" y="779630"/>
                  <a:pt x="3020169" y="792262"/>
                </a:cubicBezTo>
                <a:cubicBezTo>
                  <a:pt x="2838101" y="804894"/>
                  <a:pt x="2656065" y="782805"/>
                  <a:pt x="2428341" y="792262"/>
                </a:cubicBezTo>
                <a:cubicBezTo>
                  <a:pt x="2200617" y="801719"/>
                  <a:pt x="1953801" y="761008"/>
                  <a:pt x="1741820" y="792262"/>
                </a:cubicBezTo>
                <a:cubicBezTo>
                  <a:pt x="1529839" y="823516"/>
                  <a:pt x="1262343" y="781772"/>
                  <a:pt x="1055298" y="792262"/>
                </a:cubicBezTo>
                <a:cubicBezTo>
                  <a:pt x="848253" y="802752"/>
                  <a:pt x="390120" y="693963"/>
                  <a:pt x="132046" y="792262"/>
                </a:cubicBezTo>
                <a:cubicBezTo>
                  <a:pt x="67156" y="779916"/>
                  <a:pt x="-5430" y="713030"/>
                  <a:pt x="0" y="660216"/>
                </a:cubicBezTo>
                <a:cubicBezTo>
                  <a:pt x="-18498" y="548351"/>
                  <a:pt x="61275" y="347800"/>
                  <a:pt x="0" y="132046"/>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FontTx/>
              <a:buNone/>
              <a:defRPr>
                <a:uFillTx/>
              </a:defRPr>
            </a:pPr>
            <a:r>
              <a:rPr kumimoji="0" lang="en-BZ" sz="2800" i="0" u="none" strike="noStrike" kern="1200" cap="none" spc="0" normalizeH="0" baseline="0" noProof="0" dirty="0">
                <a:ln>
                  <a:noFill/>
                </a:ln>
                <a:solidFill>
                  <a:srgbClr val="000000"/>
                </a:solidFill>
                <a:effectLst/>
                <a:uFillTx/>
                <a:latin typeface="Tahoma" pitchFamily="34" charset="0"/>
                <a:ea typeface="Tahoma" pitchFamily="34" charset="0"/>
                <a:cs typeface="Tahoma" pitchFamily="34" charset="0"/>
              </a:rPr>
              <a:t>C. </a:t>
            </a:r>
            <a:r>
              <a:rPr kumimoji="0" lang="en-BZ" sz="2800" i="0" u="none" strike="noStrike" kern="1200" cap="none" spc="0" normalizeH="0" baseline="0" noProof="0" dirty="0" err="1">
                <a:ln>
                  <a:noFill/>
                </a:ln>
                <a:solidFill>
                  <a:srgbClr val="000000"/>
                </a:solidFill>
                <a:effectLst/>
                <a:uFillTx/>
                <a:latin typeface="Tahoma" pitchFamily="34" charset="0"/>
                <a:ea typeface="Tahoma" pitchFamily="34" charset="0"/>
                <a:cs typeface="Tahoma" pitchFamily="34" charset="0"/>
              </a:rPr>
              <a:t>Bốn</a:t>
            </a:r>
            <a:r>
              <a:rPr kumimoji="0" lang="en-BZ" sz="2800" i="0" u="none" strike="noStrike" kern="1200" cap="none" spc="0" normalizeH="0" baseline="0" noProof="0" dirty="0">
                <a:ln>
                  <a:noFill/>
                </a:ln>
                <a:solidFill>
                  <a:srgbClr val="000000"/>
                </a:solidFill>
                <a:effectLst/>
                <a:uFillTx/>
                <a:latin typeface="Tahoma" pitchFamily="34" charset="0"/>
                <a:ea typeface="Tahoma" pitchFamily="34" charset="0"/>
                <a:cs typeface="Tahoma" pitchFamily="34" charset="0"/>
              </a:rPr>
              <a:t> </a:t>
            </a:r>
            <a:r>
              <a:rPr kumimoji="0" lang="en-BZ" sz="2800" i="0" u="none" strike="noStrike" kern="1200" cap="none" spc="0" normalizeH="0" baseline="0" noProof="0" dirty="0" err="1">
                <a:ln>
                  <a:noFill/>
                </a:ln>
                <a:solidFill>
                  <a:srgbClr val="000000"/>
                </a:solidFill>
                <a:effectLst/>
                <a:uFillTx/>
                <a:latin typeface="Tahoma" pitchFamily="34" charset="0"/>
                <a:ea typeface="Tahoma" pitchFamily="34" charset="0"/>
                <a:cs typeface="Tahoma" pitchFamily="34" charset="0"/>
              </a:rPr>
              <a:t>phần</a:t>
            </a:r>
            <a:endParaRPr kumimoji="0" lang="en-BZ" sz="2800" i="0" u="none" strike="noStrike" kern="1200" cap="none" spc="0" normalizeH="0" baseline="0" noProof="0" dirty="0">
              <a:ln>
                <a:noFill/>
              </a:ln>
              <a:solidFill>
                <a:srgbClr val="000000"/>
              </a:solidFill>
              <a:effectLst/>
              <a:uFillTx/>
              <a:latin typeface="Tahoma" pitchFamily="34" charset="0"/>
              <a:ea typeface="Tahoma" pitchFamily="34" charset="0"/>
              <a:cs typeface="Tahoma" pitchFamily="34" charset="0"/>
            </a:endParaRPr>
          </a:p>
        </p:txBody>
      </p:sp>
      <p:sp>
        <p:nvSpPr>
          <p:cNvPr id="41" name="Hình chữ nhật: Góc Tròn 40"/>
          <p:cNvSpPr>
            <a:spLocks/>
          </p:cNvSpPr>
          <p:nvPr/>
        </p:nvSpPr>
        <p:spPr>
          <a:xfrm>
            <a:off x="3200400" y="5726282"/>
            <a:ext cx="4998720" cy="792262"/>
          </a:xfrm>
          <a:custGeom>
            <a:avLst/>
            <a:gdLst>
              <a:gd name="connsiteX0" fmla="*/ 0 w 4998720"/>
              <a:gd name="connsiteY0" fmla="*/ 132046 h 792262"/>
              <a:gd name="connsiteX1" fmla="*/ 132046 w 4998720"/>
              <a:gd name="connsiteY1" fmla="*/ 0 h 792262"/>
              <a:gd name="connsiteX2" fmla="*/ 723875 w 4998720"/>
              <a:gd name="connsiteY2" fmla="*/ 0 h 792262"/>
              <a:gd name="connsiteX3" fmla="*/ 1363049 w 4998720"/>
              <a:gd name="connsiteY3" fmla="*/ 0 h 792262"/>
              <a:gd name="connsiteX4" fmla="*/ 1907532 w 4998720"/>
              <a:gd name="connsiteY4" fmla="*/ 0 h 792262"/>
              <a:gd name="connsiteX5" fmla="*/ 2404667 w 4998720"/>
              <a:gd name="connsiteY5" fmla="*/ 0 h 792262"/>
              <a:gd name="connsiteX6" fmla="*/ 2901803 w 4998720"/>
              <a:gd name="connsiteY6" fmla="*/ 0 h 792262"/>
              <a:gd name="connsiteX7" fmla="*/ 3588324 w 4998720"/>
              <a:gd name="connsiteY7" fmla="*/ 0 h 792262"/>
              <a:gd name="connsiteX8" fmla="*/ 4227499 w 4998720"/>
              <a:gd name="connsiteY8" fmla="*/ 0 h 792262"/>
              <a:gd name="connsiteX9" fmla="*/ 4866674 w 4998720"/>
              <a:gd name="connsiteY9" fmla="*/ 0 h 792262"/>
              <a:gd name="connsiteX10" fmla="*/ 4998720 w 4998720"/>
              <a:gd name="connsiteY10" fmla="*/ 132046 h 792262"/>
              <a:gd name="connsiteX11" fmla="*/ 4998720 w 4998720"/>
              <a:gd name="connsiteY11" fmla="*/ 660216 h 792262"/>
              <a:gd name="connsiteX12" fmla="*/ 4866674 w 4998720"/>
              <a:gd name="connsiteY12" fmla="*/ 792262 h 792262"/>
              <a:gd name="connsiteX13" fmla="*/ 4227499 w 4998720"/>
              <a:gd name="connsiteY13" fmla="*/ 792262 h 792262"/>
              <a:gd name="connsiteX14" fmla="*/ 3777710 w 4998720"/>
              <a:gd name="connsiteY14" fmla="*/ 792262 h 792262"/>
              <a:gd name="connsiteX15" fmla="*/ 3138535 w 4998720"/>
              <a:gd name="connsiteY15" fmla="*/ 792262 h 792262"/>
              <a:gd name="connsiteX16" fmla="*/ 2499360 w 4998720"/>
              <a:gd name="connsiteY16" fmla="*/ 792262 h 792262"/>
              <a:gd name="connsiteX17" fmla="*/ 1907532 w 4998720"/>
              <a:gd name="connsiteY17" fmla="*/ 792262 h 792262"/>
              <a:gd name="connsiteX18" fmla="*/ 1410396 w 4998720"/>
              <a:gd name="connsiteY18" fmla="*/ 792262 h 792262"/>
              <a:gd name="connsiteX19" fmla="*/ 960606 w 4998720"/>
              <a:gd name="connsiteY19" fmla="*/ 792262 h 792262"/>
              <a:gd name="connsiteX20" fmla="*/ 132046 w 4998720"/>
              <a:gd name="connsiteY20" fmla="*/ 792262 h 792262"/>
              <a:gd name="connsiteX21" fmla="*/ 0 w 4998720"/>
              <a:gd name="connsiteY21" fmla="*/ 660216 h 792262"/>
              <a:gd name="connsiteX22" fmla="*/ 0 w 4998720"/>
              <a:gd name="connsiteY22" fmla="*/ 132046 h 792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998720" h="792262" fill="none" extrusionOk="0">
                <a:moveTo>
                  <a:pt x="0" y="132046"/>
                </a:moveTo>
                <a:cubicBezTo>
                  <a:pt x="-10176" y="53495"/>
                  <a:pt x="54531" y="-10259"/>
                  <a:pt x="132046" y="0"/>
                </a:cubicBezTo>
                <a:cubicBezTo>
                  <a:pt x="400334" y="-22387"/>
                  <a:pt x="439640" y="55644"/>
                  <a:pt x="723875" y="0"/>
                </a:cubicBezTo>
                <a:cubicBezTo>
                  <a:pt x="1008110" y="-55644"/>
                  <a:pt x="1216395" y="40171"/>
                  <a:pt x="1363049" y="0"/>
                </a:cubicBezTo>
                <a:cubicBezTo>
                  <a:pt x="1509703" y="-40171"/>
                  <a:pt x="1708088" y="53063"/>
                  <a:pt x="1907532" y="0"/>
                </a:cubicBezTo>
                <a:cubicBezTo>
                  <a:pt x="2106976" y="-53063"/>
                  <a:pt x="2300036" y="46427"/>
                  <a:pt x="2404667" y="0"/>
                </a:cubicBezTo>
                <a:cubicBezTo>
                  <a:pt x="2509299" y="-46427"/>
                  <a:pt x="2754408" y="16787"/>
                  <a:pt x="2901803" y="0"/>
                </a:cubicBezTo>
                <a:cubicBezTo>
                  <a:pt x="3049198" y="-16787"/>
                  <a:pt x="3401230" y="54787"/>
                  <a:pt x="3588324" y="0"/>
                </a:cubicBezTo>
                <a:cubicBezTo>
                  <a:pt x="3775418" y="-54787"/>
                  <a:pt x="4076600" y="1923"/>
                  <a:pt x="4227499" y="0"/>
                </a:cubicBezTo>
                <a:cubicBezTo>
                  <a:pt x="4378399" y="-1923"/>
                  <a:pt x="4631895" y="73253"/>
                  <a:pt x="4866674" y="0"/>
                </a:cubicBezTo>
                <a:cubicBezTo>
                  <a:pt x="4937978" y="-3294"/>
                  <a:pt x="4978543" y="57057"/>
                  <a:pt x="4998720" y="132046"/>
                </a:cubicBezTo>
                <a:cubicBezTo>
                  <a:pt x="5004848" y="278303"/>
                  <a:pt x="4948715" y="416036"/>
                  <a:pt x="4998720" y="660216"/>
                </a:cubicBezTo>
                <a:cubicBezTo>
                  <a:pt x="4998860" y="747246"/>
                  <a:pt x="4940755" y="793665"/>
                  <a:pt x="4866674" y="792262"/>
                </a:cubicBezTo>
                <a:cubicBezTo>
                  <a:pt x="4708516" y="802075"/>
                  <a:pt x="4482411" y="753445"/>
                  <a:pt x="4227499" y="792262"/>
                </a:cubicBezTo>
                <a:cubicBezTo>
                  <a:pt x="3972588" y="831079"/>
                  <a:pt x="3946167" y="760816"/>
                  <a:pt x="3777710" y="792262"/>
                </a:cubicBezTo>
                <a:cubicBezTo>
                  <a:pt x="3609253" y="823708"/>
                  <a:pt x="3357295" y="740669"/>
                  <a:pt x="3138535" y="792262"/>
                </a:cubicBezTo>
                <a:cubicBezTo>
                  <a:pt x="2919776" y="843855"/>
                  <a:pt x="2777137" y="773623"/>
                  <a:pt x="2499360" y="792262"/>
                </a:cubicBezTo>
                <a:cubicBezTo>
                  <a:pt x="2221584" y="810901"/>
                  <a:pt x="2033130" y="737457"/>
                  <a:pt x="1907532" y="792262"/>
                </a:cubicBezTo>
                <a:cubicBezTo>
                  <a:pt x="1781934" y="847067"/>
                  <a:pt x="1588977" y="779625"/>
                  <a:pt x="1410396" y="792262"/>
                </a:cubicBezTo>
                <a:cubicBezTo>
                  <a:pt x="1231815" y="804899"/>
                  <a:pt x="1143823" y="745467"/>
                  <a:pt x="960606" y="792262"/>
                </a:cubicBezTo>
                <a:cubicBezTo>
                  <a:pt x="777389" y="839057"/>
                  <a:pt x="480900" y="790316"/>
                  <a:pt x="132046" y="792262"/>
                </a:cubicBezTo>
                <a:cubicBezTo>
                  <a:pt x="73027" y="791421"/>
                  <a:pt x="-4487" y="732311"/>
                  <a:pt x="0" y="660216"/>
                </a:cubicBezTo>
                <a:cubicBezTo>
                  <a:pt x="-38327" y="537203"/>
                  <a:pt x="24117" y="336624"/>
                  <a:pt x="0" y="132046"/>
                </a:cubicBezTo>
                <a:close/>
              </a:path>
              <a:path w="4998720" h="792262" stroke="0" extrusionOk="0">
                <a:moveTo>
                  <a:pt x="0" y="132046"/>
                </a:moveTo>
                <a:cubicBezTo>
                  <a:pt x="-1734" y="62930"/>
                  <a:pt x="71196" y="3048"/>
                  <a:pt x="132046" y="0"/>
                </a:cubicBezTo>
                <a:cubicBezTo>
                  <a:pt x="401008" y="-30526"/>
                  <a:pt x="605491" y="11161"/>
                  <a:pt x="818567" y="0"/>
                </a:cubicBezTo>
                <a:cubicBezTo>
                  <a:pt x="1031643" y="-11161"/>
                  <a:pt x="1221965" y="7023"/>
                  <a:pt x="1410396" y="0"/>
                </a:cubicBezTo>
                <a:cubicBezTo>
                  <a:pt x="1598827" y="-7023"/>
                  <a:pt x="1894725" y="10836"/>
                  <a:pt x="2096917" y="0"/>
                </a:cubicBezTo>
                <a:cubicBezTo>
                  <a:pt x="2299109" y="-10836"/>
                  <a:pt x="2437365" y="3277"/>
                  <a:pt x="2736091" y="0"/>
                </a:cubicBezTo>
                <a:cubicBezTo>
                  <a:pt x="3034817" y="-3277"/>
                  <a:pt x="3227268" y="29457"/>
                  <a:pt x="3422612" y="0"/>
                </a:cubicBezTo>
                <a:cubicBezTo>
                  <a:pt x="3617956" y="-29457"/>
                  <a:pt x="3791660" y="37383"/>
                  <a:pt x="4014441" y="0"/>
                </a:cubicBezTo>
                <a:cubicBezTo>
                  <a:pt x="4237222" y="-37383"/>
                  <a:pt x="4502473" y="77568"/>
                  <a:pt x="4866674" y="0"/>
                </a:cubicBezTo>
                <a:cubicBezTo>
                  <a:pt x="4932339" y="16395"/>
                  <a:pt x="5011049" y="55007"/>
                  <a:pt x="4998720" y="132046"/>
                </a:cubicBezTo>
                <a:cubicBezTo>
                  <a:pt x="5031355" y="379863"/>
                  <a:pt x="4939407" y="534534"/>
                  <a:pt x="4998720" y="660216"/>
                </a:cubicBezTo>
                <a:cubicBezTo>
                  <a:pt x="4981046" y="728380"/>
                  <a:pt x="4948754" y="798032"/>
                  <a:pt x="4866674" y="792262"/>
                </a:cubicBezTo>
                <a:cubicBezTo>
                  <a:pt x="4727575" y="829540"/>
                  <a:pt x="4583012" y="763246"/>
                  <a:pt x="4416884" y="792262"/>
                </a:cubicBezTo>
                <a:cubicBezTo>
                  <a:pt x="4250756" y="821278"/>
                  <a:pt x="4130107" y="756878"/>
                  <a:pt x="3967095" y="792262"/>
                </a:cubicBezTo>
                <a:cubicBezTo>
                  <a:pt x="3804083" y="827646"/>
                  <a:pt x="3741009" y="761199"/>
                  <a:pt x="3517305" y="792262"/>
                </a:cubicBezTo>
                <a:cubicBezTo>
                  <a:pt x="3293601" y="823325"/>
                  <a:pt x="3202237" y="779630"/>
                  <a:pt x="3020169" y="792262"/>
                </a:cubicBezTo>
                <a:cubicBezTo>
                  <a:pt x="2838101" y="804894"/>
                  <a:pt x="2656065" y="782805"/>
                  <a:pt x="2428341" y="792262"/>
                </a:cubicBezTo>
                <a:cubicBezTo>
                  <a:pt x="2200617" y="801719"/>
                  <a:pt x="1953801" y="761008"/>
                  <a:pt x="1741820" y="792262"/>
                </a:cubicBezTo>
                <a:cubicBezTo>
                  <a:pt x="1529839" y="823516"/>
                  <a:pt x="1262343" y="781772"/>
                  <a:pt x="1055298" y="792262"/>
                </a:cubicBezTo>
                <a:cubicBezTo>
                  <a:pt x="848253" y="802752"/>
                  <a:pt x="390120" y="693963"/>
                  <a:pt x="132046" y="792262"/>
                </a:cubicBezTo>
                <a:cubicBezTo>
                  <a:pt x="67156" y="779916"/>
                  <a:pt x="-5430" y="713030"/>
                  <a:pt x="0" y="660216"/>
                </a:cubicBezTo>
                <a:cubicBezTo>
                  <a:pt x="-18498" y="548351"/>
                  <a:pt x="61275" y="347800"/>
                  <a:pt x="0" y="132046"/>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FontTx/>
              <a:buNone/>
              <a:defRPr>
                <a:uFillTx/>
              </a:defRPr>
            </a:pPr>
            <a:r>
              <a:rPr kumimoji="0" lang="en-BZ" sz="2800" i="0" u="none" strike="noStrike" kern="1200" cap="none" spc="0" normalizeH="0" baseline="0" noProof="0" dirty="0">
                <a:ln>
                  <a:noFill/>
                </a:ln>
                <a:solidFill>
                  <a:srgbClr val="000000"/>
                </a:solidFill>
                <a:effectLst/>
                <a:uFillTx/>
                <a:latin typeface="Tahoma" pitchFamily="34" charset="0"/>
                <a:ea typeface="Tahoma" pitchFamily="34" charset="0"/>
                <a:cs typeface="Tahoma" pitchFamily="34" charset="0"/>
              </a:rPr>
              <a:t>D. </a:t>
            </a:r>
            <a:r>
              <a:rPr kumimoji="0" lang="en-BZ" sz="2800" i="0" u="none" strike="noStrike" kern="1200" cap="none" spc="0" normalizeH="0" baseline="0" noProof="0" dirty="0" err="1">
                <a:ln>
                  <a:noFill/>
                </a:ln>
                <a:solidFill>
                  <a:srgbClr val="000000"/>
                </a:solidFill>
                <a:effectLst/>
                <a:uFillTx/>
                <a:latin typeface="Tahoma" pitchFamily="34" charset="0"/>
                <a:ea typeface="Tahoma" pitchFamily="34" charset="0"/>
                <a:cs typeface="Tahoma" pitchFamily="34" charset="0"/>
              </a:rPr>
              <a:t>Năm</a:t>
            </a:r>
            <a:r>
              <a:rPr kumimoji="0" lang="en-BZ" sz="2800" i="0" u="none" strike="noStrike" kern="1200" cap="none" spc="0" normalizeH="0" baseline="0" noProof="0" dirty="0">
                <a:ln>
                  <a:noFill/>
                </a:ln>
                <a:solidFill>
                  <a:srgbClr val="000000"/>
                </a:solidFill>
                <a:effectLst/>
                <a:uFillTx/>
                <a:latin typeface="Tahoma" pitchFamily="34" charset="0"/>
                <a:ea typeface="Tahoma" pitchFamily="34" charset="0"/>
                <a:cs typeface="Tahoma" pitchFamily="34" charset="0"/>
              </a:rPr>
              <a:t> </a:t>
            </a:r>
            <a:r>
              <a:rPr kumimoji="0" lang="en-BZ" sz="2800" i="0" u="none" strike="noStrike" kern="1200" cap="none" spc="0" normalizeH="0" baseline="0" noProof="0" dirty="0" err="1">
                <a:ln>
                  <a:noFill/>
                </a:ln>
                <a:solidFill>
                  <a:srgbClr val="000000"/>
                </a:solidFill>
                <a:effectLst/>
                <a:uFillTx/>
                <a:latin typeface="Tahoma" pitchFamily="34" charset="0"/>
                <a:ea typeface="Tahoma" pitchFamily="34" charset="0"/>
                <a:cs typeface="Tahoma" pitchFamily="34" charset="0"/>
              </a:rPr>
              <a:t>phần</a:t>
            </a:r>
            <a:endParaRPr kumimoji="0" lang="en-BZ" sz="2800" i="0" u="none" strike="noStrike" kern="1200" cap="none" spc="0" normalizeH="0" baseline="0" noProof="0" dirty="0">
              <a:ln>
                <a:noFill/>
              </a:ln>
              <a:solidFill>
                <a:srgbClr val="000000"/>
              </a:solidFill>
              <a:effectLst/>
              <a:uFillTx/>
              <a:latin typeface="Tahoma" pitchFamily="34" charset="0"/>
              <a:ea typeface="Tahoma" pitchFamily="34" charset="0"/>
              <a:cs typeface="Tahoma" pitchFamily="34" charset="0"/>
            </a:endParaRPr>
          </a:p>
        </p:txBody>
      </p:sp>
      <p:pic>
        <p:nvPicPr>
          <p:cNvPr id="8" name="Picture 2" descr="Hình ảnh có liên quan"/>
          <p:cNvPicPr>
            <a:picLocks noChangeAspect="1" noChangeArrowheads="1" noCrop="1"/>
          </p:cNvPicPr>
          <p:nvPr/>
        </p:nvPicPr>
        <p:blipFill>
          <a:blip r:embed="rId7"/>
          <a:srcRect/>
          <a:stretch>
            <a:fillRect/>
          </a:stretch>
        </p:blipFill>
        <p:spPr bwMode="auto">
          <a:xfrm>
            <a:off x="265674" y="175160"/>
            <a:ext cx="2430070" cy="2058425"/>
          </a:xfrm>
          <a:prstGeom prst="rect">
            <a:avLst/>
          </a:prstGeom>
          <a:noFill/>
        </p:spPr>
      </p:pic>
    </p:spTree>
    <p:extLst>
      <p:ext uri="{BB962C8B-B14F-4D97-AF65-F5344CB8AC3E}">
        <p14:creationId xmlns:p14="http://schemas.microsoft.com/office/powerpoint/2010/main" val="22226867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7" presetClass="entr" presetSubtype="8"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p:cTn id="7" dur="500" fill="hold"/>
                                        <p:tgtEl>
                                          <p:spTgt spid="5"/>
                                        </p:tgtEl>
                                        <p:attrNameLst>
                                          <p:attrName>ppt_x</p:attrName>
                                        </p:attrNameLst>
                                      </p:cBhvr>
                                      <p:tavLst>
                                        <p:tav tm="0">
                                          <p:val>
                                            <p:strVal val="#ppt_x-#ppt_w/2"/>
                                          </p:val>
                                        </p:tav>
                                        <p:tav tm="100000">
                                          <p:val>
                                            <p:strVal val="#ppt_x"/>
                                          </p:val>
                                        </p:tav>
                                      </p:tavLst>
                                    </p:anim>
                                    <p:anim calcmode="lin" valueType="num">
                                      <p:cBhvr>
                                        <p:cTn id="8" dur="500" fill="hold"/>
                                        <p:tgtEl>
                                          <p:spTgt spid="5"/>
                                        </p:tgtEl>
                                        <p:attrNameLst>
                                          <p:attrName>ppt_y</p:attrName>
                                        </p:attrNameLst>
                                      </p:cBhvr>
                                      <p:tavLst>
                                        <p:tav tm="0">
                                          <p:val>
                                            <p:strVal val="#ppt_y"/>
                                          </p:val>
                                        </p:tav>
                                        <p:tav tm="100000">
                                          <p:val>
                                            <p:strVal val="#ppt_y"/>
                                          </p:val>
                                        </p:tav>
                                      </p:tavLst>
                                    </p:anim>
                                    <p:anim calcmode="lin" valueType="num">
                                      <p:cBhvr>
                                        <p:cTn id="9" dur="500" fill="hold"/>
                                        <p:tgtEl>
                                          <p:spTgt spid="5"/>
                                        </p:tgtEl>
                                        <p:attrNameLst>
                                          <p:attrName>ppt_w</p:attrName>
                                        </p:attrNameLst>
                                      </p:cBhvr>
                                      <p:tavLst>
                                        <p:tav tm="0">
                                          <p:val>
                                            <p:fltVal val="0"/>
                                          </p:val>
                                        </p:tav>
                                        <p:tav tm="100000">
                                          <p:val>
                                            <p:strVal val="#ppt_w"/>
                                          </p:val>
                                        </p:tav>
                                      </p:tavLst>
                                    </p:anim>
                                    <p:anim calcmode="lin" valueType="num">
                                      <p:cBhvr>
                                        <p:cTn id="10" dur="500" fill="hold"/>
                                        <p:tgtEl>
                                          <p:spTgt spid="5"/>
                                        </p:tgtEl>
                                        <p:attrNameLst>
                                          <p:attrName>ppt_h</p:attrName>
                                        </p:attrNameLst>
                                      </p:cBhvr>
                                      <p:tavLst>
                                        <p:tav tm="0">
                                          <p:val>
                                            <p:strVal val="#ppt_h"/>
                                          </p:val>
                                        </p:tav>
                                        <p:tav tm="100000">
                                          <p:val>
                                            <p:strVal val="#ppt_h"/>
                                          </p:val>
                                        </p:tav>
                                      </p:tavLst>
                                    </p:anim>
                                  </p:childTnLst>
                                  <p:subTnLst>
                                    <p:audio>
                                      <p:cMediaNode>
                                        <p:cTn display="0" masterRel="sameClick">
                                          <p:stCondLst>
                                            <p:cond evt="begin" delay="0">
                                              <p:tn val="5"/>
                                            </p:cond>
                                          </p:stCondLst>
                                          <p:endCondLst>
                                            <p:cond evt="onStopAudio" delay="0">
                                              <p:tgtEl>
                                                <p:sldTgt/>
                                              </p:tgtEl>
                                            </p:cond>
                                          </p:endCondLst>
                                        </p:cTn>
                                        <p:tgtEl>
                                          <p:sndTgt r:embed="rId3" name="chimes.wav"/>
                                        </p:tgtEl>
                                      </p:cMediaNode>
                                    </p:audio>
                                  </p:subTnLst>
                                </p:cTn>
                              </p:par>
                            </p:childTnLst>
                          </p:cTn>
                        </p:par>
                      </p:childTnLst>
                    </p:cTn>
                  </p:par>
                  <p:par>
                    <p:cTn id="11" fill="hold">
                      <p:stCondLst>
                        <p:cond delay="indefinite"/>
                      </p:stCondLst>
                      <p:childTnLst>
                        <p:par>
                          <p:cTn id="12" fill="hold">
                            <p:stCondLst>
                              <p:cond delay="0"/>
                            </p:stCondLst>
                            <p:childTnLst>
                              <p:par>
                                <p:cTn id="13" presetID="17" presetClass="entr" presetSubtype="8" fill="hold" grpId="0" nodeType="clickEffect">
                                  <p:stCondLst>
                                    <p:cond delay="0"/>
                                  </p:stCondLst>
                                  <p:childTnLst>
                                    <p:set>
                                      <p:cBhvr>
                                        <p:cTn id="14" dur="1" fill="hold">
                                          <p:stCondLst>
                                            <p:cond delay="0"/>
                                          </p:stCondLst>
                                        </p:cTn>
                                        <p:tgtEl>
                                          <p:spTgt spid="38"/>
                                        </p:tgtEl>
                                        <p:attrNameLst>
                                          <p:attrName>style.visibility</p:attrName>
                                        </p:attrNameLst>
                                      </p:cBhvr>
                                      <p:to>
                                        <p:strVal val="visible"/>
                                      </p:to>
                                    </p:set>
                                    <p:anim calcmode="lin" valueType="num">
                                      <p:cBhvr>
                                        <p:cTn id="15" dur="500" fill="hold"/>
                                        <p:tgtEl>
                                          <p:spTgt spid="38"/>
                                        </p:tgtEl>
                                        <p:attrNameLst>
                                          <p:attrName>ppt_x</p:attrName>
                                        </p:attrNameLst>
                                      </p:cBhvr>
                                      <p:tavLst>
                                        <p:tav tm="0">
                                          <p:val>
                                            <p:strVal val="#ppt_x-#ppt_w/2"/>
                                          </p:val>
                                        </p:tav>
                                        <p:tav tm="100000">
                                          <p:val>
                                            <p:strVal val="#ppt_x"/>
                                          </p:val>
                                        </p:tav>
                                      </p:tavLst>
                                    </p:anim>
                                    <p:anim calcmode="lin" valueType="num">
                                      <p:cBhvr>
                                        <p:cTn id="16" dur="500" fill="hold"/>
                                        <p:tgtEl>
                                          <p:spTgt spid="38"/>
                                        </p:tgtEl>
                                        <p:attrNameLst>
                                          <p:attrName>ppt_y</p:attrName>
                                        </p:attrNameLst>
                                      </p:cBhvr>
                                      <p:tavLst>
                                        <p:tav tm="0">
                                          <p:val>
                                            <p:strVal val="#ppt_y"/>
                                          </p:val>
                                        </p:tav>
                                        <p:tav tm="100000">
                                          <p:val>
                                            <p:strVal val="#ppt_y"/>
                                          </p:val>
                                        </p:tav>
                                      </p:tavLst>
                                    </p:anim>
                                    <p:anim calcmode="lin" valueType="num">
                                      <p:cBhvr>
                                        <p:cTn id="17" dur="500" fill="hold"/>
                                        <p:tgtEl>
                                          <p:spTgt spid="38"/>
                                        </p:tgtEl>
                                        <p:attrNameLst>
                                          <p:attrName>ppt_w</p:attrName>
                                        </p:attrNameLst>
                                      </p:cBhvr>
                                      <p:tavLst>
                                        <p:tav tm="0">
                                          <p:val>
                                            <p:fltVal val="0"/>
                                          </p:val>
                                        </p:tav>
                                        <p:tav tm="100000">
                                          <p:val>
                                            <p:strVal val="#ppt_w"/>
                                          </p:val>
                                        </p:tav>
                                      </p:tavLst>
                                    </p:anim>
                                    <p:anim calcmode="lin" valueType="num">
                                      <p:cBhvr>
                                        <p:cTn id="18" dur="500" fill="hold"/>
                                        <p:tgtEl>
                                          <p:spTgt spid="38"/>
                                        </p:tgtEl>
                                        <p:attrNameLst>
                                          <p:attrName>ppt_h</p:attrName>
                                        </p:attrNameLst>
                                      </p:cBhvr>
                                      <p:tavLst>
                                        <p:tav tm="0">
                                          <p:val>
                                            <p:strVal val="#ppt_h"/>
                                          </p:val>
                                        </p:tav>
                                        <p:tav tm="100000">
                                          <p:val>
                                            <p:strVal val="#ppt_h"/>
                                          </p:val>
                                        </p:tav>
                                      </p:tavLst>
                                    </p:anim>
                                  </p:childTnLst>
                                  <p:subTnLst>
                                    <p:audio>
                                      <p:cMediaNode>
                                        <p:cTn display="0" masterRel="sameClick">
                                          <p:stCondLst>
                                            <p:cond evt="begin" delay="0">
                                              <p:tn val="13"/>
                                            </p:cond>
                                          </p:stCondLst>
                                          <p:endCondLst>
                                            <p:cond evt="onStopAudio" delay="0">
                                              <p:tgtEl>
                                                <p:sldTgt/>
                                              </p:tgtEl>
                                            </p:cond>
                                          </p:endCondLst>
                                        </p:cTn>
                                        <p:tgtEl>
                                          <p:sndTgt r:embed="rId4" name="suction.wav"/>
                                        </p:tgtEl>
                                      </p:cMediaNode>
                                    </p:audio>
                                  </p:subTnLst>
                                </p:cTn>
                              </p:par>
                            </p:childTnLst>
                          </p:cTn>
                        </p:par>
                      </p:childTnLst>
                    </p:cTn>
                  </p:par>
                  <p:par>
                    <p:cTn id="19" fill="hold">
                      <p:stCondLst>
                        <p:cond delay="indefinite"/>
                      </p:stCondLst>
                      <p:childTnLst>
                        <p:par>
                          <p:cTn id="20" fill="hold">
                            <p:stCondLst>
                              <p:cond delay="0"/>
                            </p:stCondLst>
                            <p:childTnLst>
                              <p:par>
                                <p:cTn id="21" presetID="17" presetClass="entr" presetSubtype="8" fill="hold" grpId="0" nodeType="clickEffect">
                                  <p:stCondLst>
                                    <p:cond delay="0"/>
                                  </p:stCondLst>
                                  <p:childTnLst>
                                    <p:set>
                                      <p:cBhvr>
                                        <p:cTn id="22" dur="1" fill="hold">
                                          <p:stCondLst>
                                            <p:cond delay="0"/>
                                          </p:stCondLst>
                                        </p:cTn>
                                        <p:tgtEl>
                                          <p:spTgt spid="39"/>
                                        </p:tgtEl>
                                        <p:attrNameLst>
                                          <p:attrName>style.visibility</p:attrName>
                                        </p:attrNameLst>
                                      </p:cBhvr>
                                      <p:to>
                                        <p:strVal val="visible"/>
                                      </p:to>
                                    </p:set>
                                    <p:anim calcmode="lin" valueType="num">
                                      <p:cBhvr>
                                        <p:cTn id="23" dur="500" fill="hold"/>
                                        <p:tgtEl>
                                          <p:spTgt spid="39"/>
                                        </p:tgtEl>
                                        <p:attrNameLst>
                                          <p:attrName>ppt_x</p:attrName>
                                        </p:attrNameLst>
                                      </p:cBhvr>
                                      <p:tavLst>
                                        <p:tav tm="0">
                                          <p:val>
                                            <p:strVal val="#ppt_x-#ppt_w/2"/>
                                          </p:val>
                                        </p:tav>
                                        <p:tav tm="100000">
                                          <p:val>
                                            <p:strVal val="#ppt_x"/>
                                          </p:val>
                                        </p:tav>
                                      </p:tavLst>
                                    </p:anim>
                                    <p:anim calcmode="lin" valueType="num">
                                      <p:cBhvr>
                                        <p:cTn id="24" dur="500" fill="hold"/>
                                        <p:tgtEl>
                                          <p:spTgt spid="39"/>
                                        </p:tgtEl>
                                        <p:attrNameLst>
                                          <p:attrName>ppt_y</p:attrName>
                                        </p:attrNameLst>
                                      </p:cBhvr>
                                      <p:tavLst>
                                        <p:tav tm="0">
                                          <p:val>
                                            <p:strVal val="#ppt_y"/>
                                          </p:val>
                                        </p:tav>
                                        <p:tav tm="100000">
                                          <p:val>
                                            <p:strVal val="#ppt_y"/>
                                          </p:val>
                                        </p:tav>
                                      </p:tavLst>
                                    </p:anim>
                                    <p:anim calcmode="lin" valueType="num">
                                      <p:cBhvr>
                                        <p:cTn id="25" dur="500" fill="hold"/>
                                        <p:tgtEl>
                                          <p:spTgt spid="39"/>
                                        </p:tgtEl>
                                        <p:attrNameLst>
                                          <p:attrName>ppt_w</p:attrName>
                                        </p:attrNameLst>
                                      </p:cBhvr>
                                      <p:tavLst>
                                        <p:tav tm="0">
                                          <p:val>
                                            <p:fltVal val="0"/>
                                          </p:val>
                                        </p:tav>
                                        <p:tav tm="100000">
                                          <p:val>
                                            <p:strVal val="#ppt_w"/>
                                          </p:val>
                                        </p:tav>
                                      </p:tavLst>
                                    </p:anim>
                                    <p:anim calcmode="lin" valueType="num">
                                      <p:cBhvr>
                                        <p:cTn id="26" dur="500" fill="hold"/>
                                        <p:tgtEl>
                                          <p:spTgt spid="39"/>
                                        </p:tgtEl>
                                        <p:attrNameLst>
                                          <p:attrName>ppt_h</p:attrName>
                                        </p:attrNameLst>
                                      </p:cBhvr>
                                      <p:tavLst>
                                        <p:tav tm="0">
                                          <p:val>
                                            <p:strVal val="#ppt_h"/>
                                          </p:val>
                                        </p:tav>
                                        <p:tav tm="100000">
                                          <p:val>
                                            <p:strVal val="#ppt_h"/>
                                          </p:val>
                                        </p:tav>
                                      </p:tavLst>
                                    </p:anim>
                                  </p:childTnLst>
                                  <p:subTnLst>
                                    <p:audio>
                                      <p:cMediaNode>
                                        <p:cTn display="0" masterRel="sameClick">
                                          <p:stCondLst>
                                            <p:cond evt="begin" delay="0">
                                              <p:tn val="21"/>
                                            </p:cond>
                                          </p:stCondLst>
                                          <p:endCondLst>
                                            <p:cond evt="onStopAudio" delay="0">
                                              <p:tgtEl>
                                                <p:sldTgt/>
                                              </p:tgtEl>
                                            </p:cond>
                                          </p:endCondLst>
                                        </p:cTn>
                                        <p:tgtEl>
                                          <p:sndTgt r:embed="rId4" name="suction.wav"/>
                                        </p:tgtEl>
                                      </p:cMediaNode>
                                    </p:audio>
                                  </p:subTnLst>
                                </p:cTn>
                              </p:par>
                            </p:childTnLst>
                          </p:cTn>
                        </p:par>
                      </p:childTnLst>
                    </p:cTn>
                  </p:par>
                  <p:par>
                    <p:cTn id="27" fill="hold">
                      <p:stCondLst>
                        <p:cond delay="indefinite"/>
                      </p:stCondLst>
                      <p:childTnLst>
                        <p:par>
                          <p:cTn id="28" fill="hold">
                            <p:stCondLst>
                              <p:cond delay="0"/>
                            </p:stCondLst>
                            <p:childTnLst>
                              <p:par>
                                <p:cTn id="29" presetID="17" presetClass="entr" presetSubtype="8" fill="hold" grpId="0" nodeType="clickEffect">
                                  <p:stCondLst>
                                    <p:cond delay="0"/>
                                  </p:stCondLst>
                                  <p:childTnLst>
                                    <p:set>
                                      <p:cBhvr>
                                        <p:cTn id="30" dur="1" fill="hold">
                                          <p:stCondLst>
                                            <p:cond delay="0"/>
                                          </p:stCondLst>
                                        </p:cTn>
                                        <p:tgtEl>
                                          <p:spTgt spid="40"/>
                                        </p:tgtEl>
                                        <p:attrNameLst>
                                          <p:attrName>style.visibility</p:attrName>
                                        </p:attrNameLst>
                                      </p:cBhvr>
                                      <p:to>
                                        <p:strVal val="visible"/>
                                      </p:to>
                                    </p:set>
                                    <p:anim calcmode="lin" valueType="num">
                                      <p:cBhvr>
                                        <p:cTn id="31" dur="500" fill="hold"/>
                                        <p:tgtEl>
                                          <p:spTgt spid="40"/>
                                        </p:tgtEl>
                                        <p:attrNameLst>
                                          <p:attrName>ppt_x</p:attrName>
                                        </p:attrNameLst>
                                      </p:cBhvr>
                                      <p:tavLst>
                                        <p:tav tm="0">
                                          <p:val>
                                            <p:strVal val="#ppt_x-#ppt_w/2"/>
                                          </p:val>
                                        </p:tav>
                                        <p:tav tm="100000">
                                          <p:val>
                                            <p:strVal val="#ppt_x"/>
                                          </p:val>
                                        </p:tav>
                                      </p:tavLst>
                                    </p:anim>
                                    <p:anim calcmode="lin" valueType="num">
                                      <p:cBhvr>
                                        <p:cTn id="32" dur="500" fill="hold"/>
                                        <p:tgtEl>
                                          <p:spTgt spid="40"/>
                                        </p:tgtEl>
                                        <p:attrNameLst>
                                          <p:attrName>ppt_y</p:attrName>
                                        </p:attrNameLst>
                                      </p:cBhvr>
                                      <p:tavLst>
                                        <p:tav tm="0">
                                          <p:val>
                                            <p:strVal val="#ppt_y"/>
                                          </p:val>
                                        </p:tav>
                                        <p:tav tm="100000">
                                          <p:val>
                                            <p:strVal val="#ppt_y"/>
                                          </p:val>
                                        </p:tav>
                                      </p:tavLst>
                                    </p:anim>
                                    <p:anim calcmode="lin" valueType="num">
                                      <p:cBhvr>
                                        <p:cTn id="33" dur="500" fill="hold"/>
                                        <p:tgtEl>
                                          <p:spTgt spid="40"/>
                                        </p:tgtEl>
                                        <p:attrNameLst>
                                          <p:attrName>ppt_w</p:attrName>
                                        </p:attrNameLst>
                                      </p:cBhvr>
                                      <p:tavLst>
                                        <p:tav tm="0">
                                          <p:val>
                                            <p:fltVal val="0"/>
                                          </p:val>
                                        </p:tav>
                                        <p:tav tm="100000">
                                          <p:val>
                                            <p:strVal val="#ppt_w"/>
                                          </p:val>
                                        </p:tav>
                                      </p:tavLst>
                                    </p:anim>
                                    <p:anim calcmode="lin" valueType="num">
                                      <p:cBhvr>
                                        <p:cTn id="34" dur="500" fill="hold"/>
                                        <p:tgtEl>
                                          <p:spTgt spid="40"/>
                                        </p:tgtEl>
                                        <p:attrNameLst>
                                          <p:attrName>ppt_h</p:attrName>
                                        </p:attrNameLst>
                                      </p:cBhvr>
                                      <p:tavLst>
                                        <p:tav tm="0">
                                          <p:val>
                                            <p:strVal val="#ppt_h"/>
                                          </p:val>
                                        </p:tav>
                                        <p:tav tm="100000">
                                          <p:val>
                                            <p:strVal val="#ppt_h"/>
                                          </p:val>
                                        </p:tav>
                                      </p:tavLst>
                                    </p:anim>
                                  </p:childTnLst>
                                  <p:subTnLst>
                                    <p:audio>
                                      <p:cMediaNode>
                                        <p:cTn display="0" masterRel="sameClick">
                                          <p:stCondLst>
                                            <p:cond evt="begin" delay="0">
                                              <p:tn val="29"/>
                                            </p:cond>
                                          </p:stCondLst>
                                          <p:endCondLst>
                                            <p:cond evt="onStopAudio" delay="0">
                                              <p:tgtEl>
                                                <p:sldTgt/>
                                              </p:tgtEl>
                                            </p:cond>
                                          </p:endCondLst>
                                        </p:cTn>
                                        <p:tgtEl>
                                          <p:sndTgt r:embed="rId4" name="suction.wav"/>
                                        </p:tgtEl>
                                      </p:cMediaNode>
                                    </p:audio>
                                  </p:subTnLst>
                                </p:cTn>
                              </p:par>
                            </p:childTnLst>
                          </p:cTn>
                        </p:par>
                      </p:childTnLst>
                    </p:cTn>
                  </p:par>
                  <p:par>
                    <p:cTn id="35" fill="hold">
                      <p:stCondLst>
                        <p:cond delay="indefinite"/>
                      </p:stCondLst>
                      <p:childTnLst>
                        <p:par>
                          <p:cTn id="36" fill="hold">
                            <p:stCondLst>
                              <p:cond delay="0"/>
                            </p:stCondLst>
                            <p:childTnLst>
                              <p:par>
                                <p:cTn id="37" presetID="17" presetClass="entr" presetSubtype="8" fill="hold" grpId="0" nodeType="clickEffect">
                                  <p:stCondLst>
                                    <p:cond delay="0"/>
                                  </p:stCondLst>
                                  <p:childTnLst>
                                    <p:set>
                                      <p:cBhvr>
                                        <p:cTn id="38" dur="1" fill="hold">
                                          <p:stCondLst>
                                            <p:cond delay="0"/>
                                          </p:stCondLst>
                                        </p:cTn>
                                        <p:tgtEl>
                                          <p:spTgt spid="41"/>
                                        </p:tgtEl>
                                        <p:attrNameLst>
                                          <p:attrName>style.visibility</p:attrName>
                                        </p:attrNameLst>
                                      </p:cBhvr>
                                      <p:to>
                                        <p:strVal val="visible"/>
                                      </p:to>
                                    </p:set>
                                    <p:anim calcmode="lin" valueType="num">
                                      <p:cBhvr>
                                        <p:cTn id="39" dur="500" fill="hold"/>
                                        <p:tgtEl>
                                          <p:spTgt spid="41"/>
                                        </p:tgtEl>
                                        <p:attrNameLst>
                                          <p:attrName>ppt_x</p:attrName>
                                        </p:attrNameLst>
                                      </p:cBhvr>
                                      <p:tavLst>
                                        <p:tav tm="0">
                                          <p:val>
                                            <p:strVal val="#ppt_x-#ppt_w/2"/>
                                          </p:val>
                                        </p:tav>
                                        <p:tav tm="100000">
                                          <p:val>
                                            <p:strVal val="#ppt_x"/>
                                          </p:val>
                                        </p:tav>
                                      </p:tavLst>
                                    </p:anim>
                                    <p:anim calcmode="lin" valueType="num">
                                      <p:cBhvr>
                                        <p:cTn id="40" dur="500" fill="hold"/>
                                        <p:tgtEl>
                                          <p:spTgt spid="41"/>
                                        </p:tgtEl>
                                        <p:attrNameLst>
                                          <p:attrName>ppt_y</p:attrName>
                                        </p:attrNameLst>
                                      </p:cBhvr>
                                      <p:tavLst>
                                        <p:tav tm="0">
                                          <p:val>
                                            <p:strVal val="#ppt_y"/>
                                          </p:val>
                                        </p:tav>
                                        <p:tav tm="100000">
                                          <p:val>
                                            <p:strVal val="#ppt_y"/>
                                          </p:val>
                                        </p:tav>
                                      </p:tavLst>
                                    </p:anim>
                                    <p:anim calcmode="lin" valueType="num">
                                      <p:cBhvr>
                                        <p:cTn id="41" dur="500" fill="hold"/>
                                        <p:tgtEl>
                                          <p:spTgt spid="41"/>
                                        </p:tgtEl>
                                        <p:attrNameLst>
                                          <p:attrName>ppt_w</p:attrName>
                                        </p:attrNameLst>
                                      </p:cBhvr>
                                      <p:tavLst>
                                        <p:tav tm="0">
                                          <p:val>
                                            <p:fltVal val="0"/>
                                          </p:val>
                                        </p:tav>
                                        <p:tav tm="100000">
                                          <p:val>
                                            <p:strVal val="#ppt_w"/>
                                          </p:val>
                                        </p:tav>
                                      </p:tavLst>
                                    </p:anim>
                                    <p:anim calcmode="lin" valueType="num">
                                      <p:cBhvr>
                                        <p:cTn id="42" dur="500" fill="hold"/>
                                        <p:tgtEl>
                                          <p:spTgt spid="41"/>
                                        </p:tgtEl>
                                        <p:attrNameLst>
                                          <p:attrName>ppt_h</p:attrName>
                                        </p:attrNameLst>
                                      </p:cBhvr>
                                      <p:tavLst>
                                        <p:tav tm="0">
                                          <p:val>
                                            <p:strVal val="#ppt_h"/>
                                          </p:val>
                                        </p:tav>
                                        <p:tav tm="100000">
                                          <p:val>
                                            <p:strVal val="#ppt_h"/>
                                          </p:val>
                                        </p:tav>
                                      </p:tavLst>
                                    </p:anim>
                                  </p:childTnLst>
                                  <p:subTnLst>
                                    <p:audio>
                                      <p:cMediaNode>
                                        <p:cTn display="0" masterRel="sameClick">
                                          <p:stCondLst>
                                            <p:cond evt="begin" delay="0">
                                              <p:tn val="37"/>
                                            </p:cond>
                                          </p:stCondLst>
                                          <p:endCondLst>
                                            <p:cond evt="onStopAudio" delay="0">
                                              <p:tgtEl>
                                                <p:sldTgt/>
                                              </p:tgtEl>
                                            </p:cond>
                                          </p:endCondLst>
                                        </p:cTn>
                                        <p:tgtEl>
                                          <p:sndTgt r:embed="rId4" name="suction.wav"/>
                                        </p:tgtEl>
                                      </p:cMediaNode>
                                    </p:audio>
                                  </p:subTnLst>
                                </p:cTn>
                              </p:par>
                            </p:childTnLst>
                          </p:cTn>
                        </p:par>
                      </p:childTnLst>
                    </p:cTn>
                  </p:par>
                  <p:par>
                    <p:cTn id="43" fill="hold">
                      <p:stCondLst>
                        <p:cond delay="indefinite"/>
                      </p:stCondLst>
                      <p:childTnLst>
                        <p:par>
                          <p:cTn id="44" fill="hold">
                            <p:stCondLst>
                              <p:cond delay="0"/>
                            </p:stCondLst>
                            <p:childTnLst>
                              <p:par>
                                <p:cTn id="45" presetID="1" presetClass="mediacall" presetSubtype="0" fill="hold" nodeType="clickEffect">
                                  <p:stCondLst>
                                    <p:cond delay="0"/>
                                  </p:stCondLst>
                                  <p:childTnLst>
                                    <p:cmd type="call" cmd="playFrom(0.0)">
                                      <p:cBhvr>
                                        <p:cTn id="46" dur="14327" fill="hold"/>
                                        <p:tgtEl>
                                          <p:spTgt spid="3"/>
                                        </p:tgtEl>
                                      </p:cBhvr>
                                    </p:cmd>
                                  </p:childTnLst>
                                </p:cTn>
                              </p:par>
                            </p:childTnLst>
                          </p:cTn>
                        </p:par>
                      </p:childTnLst>
                    </p:cTn>
                  </p:par>
                </p:childTnLst>
              </p:cTn>
              <p:prevCondLst>
                <p:cond evt="onPrev" delay="0">
                  <p:tgtEl>
                    <p:sldTgt/>
                  </p:tgtEl>
                </p:cond>
              </p:prevCondLst>
              <p:nextCondLst>
                <p:cond evt="onNext" delay="0">
                  <p:tgtEl>
                    <p:sldTgt/>
                  </p:tgtEl>
                </p:cond>
              </p:nextCondLst>
            </p:seq>
            <p:seq concurrent="1" nextAc="seek">
              <p:cTn id="47" restart="whenNotActive" fill="hold" evtFilter="cancelBubble" nodeType="interactiveSeq">
                <p:stCondLst>
                  <p:cond evt="onClick" delay="0">
                    <p:tgtEl>
                      <p:spTgt spid="3"/>
                    </p:tgtEl>
                  </p:cond>
                </p:stCondLst>
                <p:endSync evt="end" delay="0">
                  <p:rtn val="all"/>
                </p:endSync>
                <p:childTnLst>
                  <p:par>
                    <p:cTn id="48" fill="hold">
                      <p:stCondLst>
                        <p:cond delay="0"/>
                      </p:stCondLst>
                      <p:childTnLst>
                        <p:par>
                          <p:cTn id="49" fill="hold">
                            <p:stCondLst>
                              <p:cond delay="0"/>
                            </p:stCondLst>
                            <p:childTnLst>
                              <p:par>
                                <p:cTn id="50" presetID="2" presetClass="mediacall" presetSubtype="0" fill="hold" nodeType="clickEffect">
                                  <p:stCondLst>
                                    <p:cond delay="0"/>
                                  </p:stCondLst>
                                  <p:childTnLst>
                                    <p:cmd type="call" cmd="togglePause">
                                      <p:cBhvr>
                                        <p:cTn id="51" dur="1" fill="hold"/>
                                        <p:tgtEl>
                                          <p:spTgt spid="3"/>
                                        </p:tgtEl>
                                      </p:cBhvr>
                                    </p:cmd>
                                  </p:childTnLst>
                                </p:cTn>
                              </p:par>
                            </p:childTnLst>
                          </p:cTn>
                        </p:par>
                      </p:childTnLst>
                    </p:cTn>
                  </p:par>
                </p:childTnLst>
              </p:cTn>
              <p:nextCondLst>
                <p:cond evt="onClick" delay="0">
                  <p:tgtEl>
                    <p:spTgt spid="3"/>
                  </p:tgtEl>
                </p:cond>
              </p:nextCondLst>
            </p:seq>
            <p:seq concurrent="1" nextAc="seek">
              <p:cTn id="52" restart="whenNotActive" fill="hold" evtFilter="cancelBubble" nodeType="interactiveSeq">
                <p:stCondLst>
                  <p:cond evt="onClick" delay="0">
                    <p:tgtEl>
                      <p:spTgt spid="5"/>
                    </p:tgtEl>
                  </p:cond>
                </p:stCondLst>
                <p:endSync evt="end" delay="0">
                  <p:rtn val="all"/>
                </p:endSync>
                <p:childTnLst>
                  <p:par>
                    <p:cTn id="53" fill="hold">
                      <p:stCondLst>
                        <p:cond delay="0"/>
                      </p:stCondLst>
                      <p:childTnLst>
                        <p:par>
                          <p:cTn id="54" fill="hold">
                            <p:stCondLst>
                              <p:cond delay="0"/>
                            </p:stCondLst>
                            <p:childTnLst>
                              <p:par>
                                <p:cTn id="55" presetID="1" presetClass="emph" presetSubtype="2" fill="hold" nodeType="clickEffect">
                                  <p:stCondLst>
                                    <p:cond delay="0"/>
                                  </p:stCondLst>
                                  <p:childTnLst>
                                    <p:animClr clrSpc="rgb" dir="cw">
                                      <p:cBhvr>
                                        <p:cTn id="56" dur="2000" fill="hold"/>
                                        <p:tgtEl>
                                          <p:spTgt spid="40"/>
                                        </p:tgtEl>
                                        <p:attrNameLst>
                                          <p:attrName>fillcolor</p:attrName>
                                        </p:attrNameLst>
                                      </p:cBhvr>
                                      <p:to>
                                        <a:srgbClr val="FFFF00"/>
                                      </p:to>
                                    </p:animClr>
                                    <p:set>
                                      <p:cBhvr>
                                        <p:cTn id="57" dur="2000" fill="hold"/>
                                        <p:tgtEl>
                                          <p:spTgt spid="40"/>
                                        </p:tgtEl>
                                        <p:attrNameLst>
                                          <p:attrName>fill.type</p:attrName>
                                        </p:attrNameLst>
                                      </p:cBhvr>
                                      <p:to>
                                        <p:strVal val="solid"/>
                                      </p:to>
                                    </p:set>
                                    <p:set>
                                      <p:cBhvr>
                                        <p:cTn id="58" dur="2000" fill="hold"/>
                                        <p:tgtEl>
                                          <p:spTgt spid="40"/>
                                        </p:tgtEl>
                                        <p:attrNameLst>
                                          <p:attrName>fill.on</p:attrName>
                                        </p:attrNameLst>
                                      </p:cBhvr>
                                      <p:to>
                                        <p:strVal val="true"/>
                                      </p:to>
                                    </p:set>
                                  </p:childTnLst>
                                </p:cTn>
                              </p:par>
                            </p:childTnLst>
                          </p:cTn>
                        </p:par>
                      </p:childTnLst>
                    </p:cTn>
                  </p:par>
                </p:childTnLst>
              </p:cTn>
              <p:nextCondLst>
                <p:cond evt="onClick" delay="0">
                  <p:tgtEl>
                    <p:spTgt spid="5"/>
                  </p:tgtEl>
                </p:cond>
              </p:nextCondLst>
            </p:seq>
          </p:childTnLst>
        </p:cTn>
      </p:par>
    </p:tnLst>
    <p:bldLst>
      <p:bldP spid="5" grpId="0" animBg="1"/>
      <p:bldP spid="38" grpId="0" animBg="1"/>
      <p:bldP spid="39" grpId="0" animBg="1"/>
      <p:bldP spid="40" grpId="0" animBg="1"/>
      <p:bldP spid="41" grpId="0" animBg="1"/>
    </p:bldLst>
  </p:timing>
</p:sld>
</file>

<file path=ppt/slides/slide53.xml><?xml version="1.0" encoding="utf-8"?>
<p:sld xmlns:a="http://schemas.openxmlformats.org/drawingml/2006/main" xmlns:r="http://schemas.openxmlformats.org/officeDocument/2006/relationships" xmlns:p="http://schemas.openxmlformats.org/presentationml/2006/main">
  <p:cSld>
    <p:bg>
      <p:bgPr>
        <a:blipFill dpi="0" rotWithShape="1">
          <a:blip r:embed="rId5">
            <a:lum/>
          </a:blip>
          <a:srcRect/>
          <a:stretch>
            <a:fillRect t="-17000" b="-17000"/>
          </a:stretch>
        </a:blipFill>
        <a:effectLst/>
      </p:bgPr>
    </p:bg>
    <p:spTree>
      <p:nvGrpSpPr>
        <p:cNvPr id="1" name=""/>
        <p:cNvGrpSpPr/>
        <p:nvPr/>
      </p:nvGrpSpPr>
      <p:grpSpPr>
        <a:xfrm>
          <a:off x="0" y="0"/>
          <a:ext cx="0" cy="0"/>
          <a:chOff x="0" y="0"/>
          <a:chExt cx="0" cy="0"/>
        </a:xfrm>
      </p:grpSpPr>
      <p:pic>
        <p:nvPicPr>
          <p:cNvPr id="3" name="10 giây có nhạc chữ số">
            <a:hlinkClick r:id="" action="ppaction://media"/>
          </p:cNvPr>
          <p:cNvPicPr>
            <a:picLocks noChangeAspect="1"/>
          </p:cNvPicPr>
          <p:nvPr>
            <a:videoFile r:link="rId1"/>
          </p:nvPr>
        </p:nvPicPr>
        <p:blipFill>
          <a:blip r:embed="rId6">
            <a:duotone>
              <a:srgbClr val="000000"/>
              <a:schemeClr val="accent2">
                <a:tint val="45000"/>
                <a:satMod val="400000"/>
              </a:schemeClr>
            </a:duotone>
          </a:blip>
          <a:stretch>
            <a:fillRect/>
          </a:stretch>
        </p:blipFill>
        <p:spPr>
          <a:xfrm>
            <a:off x="213359" y="217536"/>
            <a:ext cx="2377441" cy="1963373"/>
          </a:xfrm>
          <a:prstGeom prst="rect">
            <a:avLst/>
          </a:prstGeom>
          <a:solidFill>
            <a:srgbClr val="EFD9C8"/>
          </a:solidFill>
          <a:ln>
            <a:solidFill>
              <a:schemeClr val="tx1"/>
            </a:solidFill>
            <a:prstDash val="dash"/>
          </a:ln>
          <a:effectLst>
            <a:glow rad="228600">
              <a:srgbClr val="FFFFFF">
                <a:alpha val="40000"/>
              </a:srgbClr>
            </a:glow>
          </a:effectLst>
          <a:scene3d>
            <a:camera prst="orthographicFront"/>
            <a:lightRig rig="threePt" dir="t">
              <a:rot lat="0" lon="0" rev="2100000"/>
            </a:lightRig>
          </a:scene3d>
          <a:sp3d>
            <a:bevelT w="152400" h="101600" prst="slope"/>
          </a:sp3d>
        </p:spPr>
      </p:pic>
      <p:sp>
        <p:nvSpPr>
          <p:cNvPr id="5" name="Hình chữ nhật: Góc Tròn 4"/>
          <p:cNvSpPr>
            <a:spLocks/>
          </p:cNvSpPr>
          <p:nvPr/>
        </p:nvSpPr>
        <p:spPr>
          <a:xfrm>
            <a:off x="2834640" y="60448"/>
            <a:ext cx="9144000" cy="2124222"/>
          </a:xfrm>
          <a:custGeom>
            <a:avLst/>
            <a:gdLst>
              <a:gd name="connsiteX0" fmla="*/ 0 w 9144000"/>
              <a:gd name="connsiteY0" fmla="*/ 354044 h 2124222"/>
              <a:gd name="connsiteX1" fmla="*/ 354044 w 9144000"/>
              <a:gd name="connsiteY1" fmla="*/ 0 h 2124222"/>
              <a:gd name="connsiteX2" fmla="*/ 832079 w 9144000"/>
              <a:gd name="connsiteY2" fmla="*/ 0 h 2124222"/>
              <a:gd name="connsiteX3" fmla="*/ 1394473 w 9144000"/>
              <a:gd name="connsiteY3" fmla="*/ 0 h 2124222"/>
              <a:gd name="connsiteX4" fmla="*/ 1703790 w 9144000"/>
              <a:gd name="connsiteY4" fmla="*/ 0 h 2124222"/>
              <a:gd name="connsiteX5" fmla="*/ 2097466 w 9144000"/>
              <a:gd name="connsiteY5" fmla="*/ 0 h 2124222"/>
              <a:gd name="connsiteX6" fmla="*/ 2406783 w 9144000"/>
              <a:gd name="connsiteY6" fmla="*/ 0 h 2124222"/>
              <a:gd name="connsiteX7" fmla="*/ 2969177 w 9144000"/>
              <a:gd name="connsiteY7" fmla="*/ 0 h 2124222"/>
              <a:gd name="connsiteX8" fmla="*/ 3447212 w 9144000"/>
              <a:gd name="connsiteY8" fmla="*/ 0 h 2124222"/>
              <a:gd name="connsiteX9" fmla="*/ 4178324 w 9144000"/>
              <a:gd name="connsiteY9" fmla="*/ 0 h 2124222"/>
              <a:gd name="connsiteX10" fmla="*/ 4825077 w 9144000"/>
              <a:gd name="connsiteY10" fmla="*/ 0 h 2124222"/>
              <a:gd name="connsiteX11" fmla="*/ 5303112 w 9144000"/>
              <a:gd name="connsiteY11" fmla="*/ 0 h 2124222"/>
              <a:gd name="connsiteX12" fmla="*/ 5696788 w 9144000"/>
              <a:gd name="connsiteY12" fmla="*/ 0 h 2124222"/>
              <a:gd name="connsiteX13" fmla="*/ 6174823 w 9144000"/>
              <a:gd name="connsiteY13" fmla="*/ 0 h 2124222"/>
              <a:gd name="connsiteX14" fmla="*/ 6568499 w 9144000"/>
              <a:gd name="connsiteY14" fmla="*/ 0 h 2124222"/>
              <a:gd name="connsiteX15" fmla="*/ 7215252 w 9144000"/>
              <a:gd name="connsiteY15" fmla="*/ 0 h 2124222"/>
              <a:gd name="connsiteX16" fmla="*/ 7777647 w 9144000"/>
              <a:gd name="connsiteY16" fmla="*/ 0 h 2124222"/>
              <a:gd name="connsiteX17" fmla="*/ 8789956 w 9144000"/>
              <a:gd name="connsiteY17" fmla="*/ 0 h 2124222"/>
              <a:gd name="connsiteX18" fmla="*/ 9144000 w 9144000"/>
              <a:gd name="connsiteY18" fmla="*/ 354044 h 2124222"/>
              <a:gd name="connsiteX19" fmla="*/ 9144000 w 9144000"/>
              <a:gd name="connsiteY19" fmla="*/ 854411 h 2124222"/>
              <a:gd name="connsiteX20" fmla="*/ 9144000 w 9144000"/>
              <a:gd name="connsiteY20" fmla="*/ 1340617 h 2124222"/>
              <a:gd name="connsiteX21" fmla="*/ 9144000 w 9144000"/>
              <a:gd name="connsiteY21" fmla="*/ 1770178 h 2124222"/>
              <a:gd name="connsiteX22" fmla="*/ 8789956 w 9144000"/>
              <a:gd name="connsiteY22" fmla="*/ 2124222 h 2124222"/>
              <a:gd name="connsiteX23" fmla="*/ 8480639 w 9144000"/>
              <a:gd name="connsiteY23" fmla="*/ 2124222 h 2124222"/>
              <a:gd name="connsiteX24" fmla="*/ 8086963 w 9144000"/>
              <a:gd name="connsiteY24" fmla="*/ 2124222 h 2124222"/>
              <a:gd name="connsiteX25" fmla="*/ 7777647 w 9144000"/>
              <a:gd name="connsiteY25" fmla="*/ 2124222 h 2124222"/>
              <a:gd name="connsiteX26" fmla="*/ 7130893 w 9144000"/>
              <a:gd name="connsiteY26" fmla="*/ 2124222 h 2124222"/>
              <a:gd name="connsiteX27" fmla="*/ 6399781 w 9144000"/>
              <a:gd name="connsiteY27" fmla="*/ 2124222 h 2124222"/>
              <a:gd name="connsiteX28" fmla="*/ 5837387 w 9144000"/>
              <a:gd name="connsiteY28" fmla="*/ 2124222 h 2124222"/>
              <a:gd name="connsiteX29" fmla="*/ 5528070 w 9144000"/>
              <a:gd name="connsiteY29" fmla="*/ 2124222 h 2124222"/>
              <a:gd name="connsiteX30" fmla="*/ 4796958 w 9144000"/>
              <a:gd name="connsiteY30" fmla="*/ 2124222 h 2124222"/>
              <a:gd name="connsiteX31" fmla="*/ 4318923 w 9144000"/>
              <a:gd name="connsiteY31" fmla="*/ 2124222 h 2124222"/>
              <a:gd name="connsiteX32" fmla="*/ 3925247 w 9144000"/>
              <a:gd name="connsiteY32" fmla="*/ 2124222 h 2124222"/>
              <a:gd name="connsiteX33" fmla="*/ 3615930 w 9144000"/>
              <a:gd name="connsiteY33" fmla="*/ 2124222 h 2124222"/>
              <a:gd name="connsiteX34" fmla="*/ 2969177 w 9144000"/>
              <a:gd name="connsiteY34" fmla="*/ 2124222 h 2124222"/>
              <a:gd name="connsiteX35" fmla="*/ 2659860 w 9144000"/>
              <a:gd name="connsiteY35" fmla="*/ 2124222 h 2124222"/>
              <a:gd name="connsiteX36" fmla="*/ 2266184 w 9144000"/>
              <a:gd name="connsiteY36" fmla="*/ 2124222 h 2124222"/>
              <a:gd name="connsiteX37" fmla="*/ 1956867 w 9144000"/>
              <a:gd name="connsiteY37" fmla="*/ 2124222 h 2124222"/>
              <a:gd name="connsiteX38" fmla="*/ 1647551 w 9144000"/>
              <a:gd name="connsiteY38" fmla="*/ 2124222 h 2124222"/>
              <a:gd name="connsiteX39" fmla="*/ 1338234 w 9144000"/>
              <a:gd name="connsiteY39" fmla="*/ 2124222 h 2124222"/>
              <a:gd name="connsiteX40" fmla="*/ 354044 w 9144000"/>
              <a:gd name="connsiteY40" fmla="*/ 2124222 h 2124222"/>
              <a:gd name="connsiteX41" fmla="*/ 0 w 9144000"/>
              <a:gd name="connsiteY41" fmla="*/ 1770178 h 2124222"/>
              <a:gd name="connsiteX42" fmla="*/ 0 w 9144000"/>
              <a:gd name="connsiteY42" fmla="*/ 1326456 h 2124222"/>
              <a:gd name="connsiteX43" fmla="*/ 0 w 9144000"/>
              <a:gd name="connsiteY43" fmla="*/ 826089 h 2124222"/>
              <a:gd name="connsiteX44" fmla="*/ 0 w 9144000"/>
              <a:gd name="connsiteY44" fmla="*/ 354044 h 2124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9144000" h="2124222" fill="none" extrusionOk="0">
                <a:moveTo>
                  <a:pt x="0" y="354044"/>
                </a:moveTo>
                <a:cubicBezTo>
                  <a:pt x="-7838" y="167107"/>
                  <a:pt x="153453" y="-40706"/>
                  <a:pt x="354044" y="0"/>
                </a:cubicBezTo>
                <a:cubicBezTo>
                  <a:pt x="572408" y="-24930"/>
                  <a:pt x="617050" y="14106"/>
                  <a:pt x="832079" y="0"/>
                </a:cubicBezTo>
                <a:cubicBezTo>
                  <a:pt x="1047108" y="-14106"/>
                  <a:pt x="1136835" y="5306"/>
                  <a:pt x="1394473" y="0"/>
                </a:cubicBezTo>
                <a:cubicBezTo>
                  <a:pt x="1652111" y="-5306"/>
                  <a:pt x="1613761" y="20687"/>
                  <a:pt x="1703790" y="0"/>
                </a:cubicBezTo>
                <a:cubicBezTo>
                  <a:pt x="1793819" y="-20687"/>
                  <a:pt x="1979533" y="13424"/>
                  <a:pt x="2097466" y="0"/>
                </a:cubicBezTo>
                <a:cubicBezTo>
                  <a:pt x="2215399" y="-13424"/>
                  <a:pt x="2317695" y="23730"/>
                  <a:pt x="2406783" y="0"/>
                </a:cubicBezTo>
                <a:cubicBezTo>
                  <a:pt x="2495871" y="-23730"/>
                  <a:pt x="2737123" y="32249"/>
                  <a:pt x="2969177" y="0"/>
                </a:cubicBezTo>
                <a:cubicBezTo>
                  <a:pt x="3201231" y="-32249"/>
                  <a:pt x="3327797" y="35738"/>
                  <a:pt x="3447212" y="0"/>
                </a:cubicBezTo>
                <a:cubicBezTo>
                  <a:pt x="3566627" y="-35738"/>
                  <a:pt x="4029374" y="38793"/>
                  <a:pt x="4178324" y="0"/>
                </a:cubicBezTo>
                <a:cubicBezTo>
                  <a:pt x="4327274" y="-38793"/>
                  <a:pt x="4600291" y="5068"/>
                  <a:pt x="4825077" y="0"/>
                </a:cubicBezTo>
                <a:cubicBezTo>
                  <a:pt x="5049863" y="-5068"/>
                  <a:pt x="5186638" y="26790"/>
                  <a:pt x="5303112" y="0"/>
                </a:cubicBezTo>
                <a:cubicBezTo>
                  <a:pt x="5419587" y="-26790"/>
                  <a:pt x="5596186" y="43066"/>
                  <a:pt x="5696788" y="0"/>
                </a:cubicBezTo>
                <a:cubicBezTo>
                  <a:pt x="5797390" y="-43066"/>
                  <a:pt x="6052588" y="43380"/>
                  <a:pt x="6174823" y="0"/>
                </a:cubicBezTo>
                <a:cubicBezTo>
                  <a:pt x="6297059" y="-43380"/>
                  <a:pt x="6383020" y="7308"/>
                  <a:pt x="6568499" y="0"/>
                </a:cubicBezTo>
                <a:cubicBezTo>
                  <a:pt x="6753978" y="-7308"/>
                  <a:pt x="7034892" y="11382"/>
                  <a:pt x="7215252" y="0"/>
                </a:cubicBezTo>
                <a:cubicBezTo>
                  <a:pt x="7395612" y="-11382"/>
                  <a:pt x="7513955" y="65681"/>
                  <a:pt x="7777647" y="0"/>
                </a:cubicBezTo>
                <a:cubicBezTo>
                  <a:pt x="8041339" y="-65681"/>
                  <a:pt x="8434565" y="77952"/>
                  <a:pt x="8789956" y="0"/>
                </a:cubicBezTo>
                <a:cubicBezTo>
                  <a:pt x="8980120" y="-15356"/>
                  <a:pt x="9175578" y="192766"/>
                  <a:pt x="9144000" y="354044"/>
                </a:cubicBezTo>
                <a:cubicBezTo>
                  <a:pt x="9183991" y="554516"/>
                  <a:pt x="9124069" y="731586"/>
                  <a:pt x="9144000" y="854411"/>
                </a:cubicBezTo>
                <a:cubicBezTo>
                  <a:pt x="9163931" y="977236"/>
                  <a:pt x="9133810" y="1129285"/>
                  <a:pt x="9144000" y="1340617"/>
                </a:cubicBezTo>
                <a:cubicBezTo>
                  <a:pt x="9154190" y="1551949"/>
                  <a:pt x="9136339" y="1663706"/>
                  <a:pt x="9144000" y="1770178"/>
                </a:cubicBezTo>
                <a:cubicBezTo>
                  <a:pt x="9113461" y="1981396"/>
                  <a:pt x="8980738" y="2080076"/>
                  <a:pt x="8789956" y="2124222"/>
                </a:cubicBezTo>
                <a:cubicBezTo>
                  <a:pt x="8665992" y="2156299"/>
                  <a:pt x="8601755" y="2123689"/>
                  <a:pt x="8480639" y="2124222"/>
                </a:cubicBezTo>
                <a:cubicBezTo>
                  <a:pt x="8359523" y="2124755"/>
                  <a:pt x="8243434" y="2098484"/>
                  <a:pt x="8086963" y="2124222"/>
                </a:cubicBezTo>
                <a:cubicBezTo>
                  <a:pt x="7930492" y="2149960"/>
                  <a:pt x="7850388" y="2120548"/>
                  <a:pt x="7777647" y="2124222"/>
                </a:cubicBezTo>
                <a:cubicBezTo>
                  <a:pt x="7704906" y="2127896"/>
                  <a:pt x="7354821" y="2070032"/>
                  <a:pt x="7130893" y="2124222"/>
                </a:cubicBezTo>
                <a:cubicBezTo>
                  <a:pt x="6906965" y="2178412"/>
                  <a:pt x="6681282" y="2108059"/>
                  <a:pt x="6399781" y="2124222"/>
                </a:cubicBezTo>
                <a:cubicBezTo>
                  <a:pt x="6118280" y="2140385"/>
                  <a:pt x="6007678" y="2121257"/>
                  <a:pt x="5837387" y="2124222"/>
                </a:cubicBezTo>
                <a:cubicBezTo>
                  <a:pt x="5667096" y="2127187"/>
                  <a:pt x="5637641" y="2118108"/>
                  <a:pt x="5528070" y="2124222"/>
                </a:cubicBezTo>
                <a:cubicBezTo>
                  <a:pt x="5418499" y="2130336"/>
                  <a:pt x="4945824" y="2098151"/>
                  <a:pt x="4796958" y="2124222"/>
                </a:cubicBezTo>
                <a:cubicBezTo>
                  <a:pt x="4648092" y="2150293"/>
                  <a:pt x="4485259" y="2089915"/>
                  <a:pt x="4318923" y="2124222"/>
                </a:cubicBezTo>
                <a:cubicBezTo>
                  <a:pt x="4152588" y="2158529"/>
                  <a:pt x="4090035" y="2085208"/>
                  <a:pt x="3925247" y="2124222"/>
                </a:cubicBezTo>
                <a:cubicBezTo>
                  <a:pt x="3760459" y="2163236"/>
                  <a:pt x="3749016" y="2114658"/>
                  <a:pt x="3615930" y="2124222"/>
                </a:cubicBezTo>
                <a:cubicBezTo>
                  <a:pt x="3482844" y="2133786"/>
                  <a:pt x="3229078" y="2085338"/>
                  <a:pt x="2969177" y="2124222"/>
                </a:cubicBezTo>
                <a:cubicBezTo>
                  <a:pt x="2709276" y="2163106"/>
                  <a:pt x="2725346" y="2099107"/>
                  <a:pt x="2659860" y="2124222"/>
                </a:cubicBezTo>
                <a:cubicBezTo>
                  <a:pt x="2594374" y="2149337"/>
                  <a:pt x="2405623" y="2107357"/>
                  <a:pt x="2266184" y="2124222"/>
                </a:cubicBezTo>
                <a:cubicBezTo>
                  <a:pt x="2126745" y="2141087"/>
                  <a:pt x="2076353" y="2118990"/>
                  <a:pt x="1956867" y="2124222"/>
                </a:cubicBezTo>
                <a:cubicBezTo>
                  <a:pt x="1837381" y="2129454"/>
                  <a:pt x="1791387" y="2105151"/>
                  <a:pt x="1647551" y="2124222"/>
                </a:cubicBezTo>
                <a:cubicBezTo>
                  <a:pt x="1503715" y="2143293"/>
                  <a:pt x="1411607" y="2091660"/>
                  <a:pt x="1338234" y="2124222"/>
                </a:cubicBezTo>
                <a:cubicBezTo>
                  <a:pt x="1264861" y="2156784"/>
                  <a:pt x="738137" y="2028307"/>
                  <a:pt x="354044" y="2124222"/>
                </a:cubicBezTo>
                <a:cubicBezTo>
                  <a:pt x="125164" y="2096010"/>
                  <a:pt x="2354" y="1985275"/>
                  <a:pt x="0" y="1770178"/>
                </a:cubicBezTo>
                <a:cubicBezTo>
                  <a:pt x="-17138" y="1644792"/>
                  <a:pt x="43338" y="1540284"/>
                  <a:pt x="0" y="1326456"/>
                </a:cubicBezTo>
                <a:cubicBezTo>
                  <a:pt x="-43338" y="1112628"/>
                  <a:pt x="27781" y="1046183"/>
                  <a:pt x="0" y="826089"/>
                </a:cubicBezTo>
                <a:cubicBezTo>
                  <a:pt x="-27781" y="605995"/>
                  <a:pt x="50081" y="539218"/>
                  <a:pt x="0" y="354044"/>
                </a:cubicBezTo>
                <a:close/>
              </a:path>
              <a:path w="9144000" h="2124222" stroke="0" extrusionOk="0">
                <a:moveTo>
                  <a:pt x="0" y="354044"/>
                </a:moveTo>
                <a:cubicBezTo>
                  <a:pt x="-14486" y="190339"/>
                  <a:pt x="208359" y="12582"/>
                  <a:pt x="354044" y="0"/>
                </a:cubicBezTo>
                <a:cubicBezTo>
                  <a:pt x="716436" y="-9936"/>
                  <a:pt x="870961" y="21653"/>
                  <a:pt x="1085156" y="0"/>
                </a:cubicBezTo>
                <a:cubicBezTo>
                  <a:pt x="1299351" y="-21653"/>
                  <a:pt x="1419745" y="40906"/>
                  <a:pt x="1647551" y="0"/>
                </a:cubicBezTo>
                <a:cubicBezTo>
                  <a:pt x="1875357" y="-40906"/>
                  <a:pt x="2060224" y="26200"/>
                  <a:pt x="2378663" y="0"/>
                </a:cubicBezTo>
                <a:cubicBezTo>
                  <a:pt x="2697102" y="-26200"/>
                  <a:pt x="2866657" y="13672"/>
                  <a:pt x="3025416" y="0"/>
                </a:cubicBezTo>
                <a:cubicBezTo>
                  <a:pt x="3184175" y="-13672"/>
                  <a:pt x="3480088" y="19416"/>
                  <a:pt x="3756529" y="0"/>
                </a:cubicBezTo>
                <a:cubicBezTo>
                  <a:pt x="4032970" y="-19416"/>
                  <a:pt x="4081329" y="8671"/>
                  <a:pt x="4318923" y="0"/>
                </a:cubicBezTo>
                <a:cubicBezTo>
                  <a:pt x="4556517" y="-8671"/>
                  <a:pt x="4519445" y="36589"/>
                  <a:pt x="4712599" y="0"/>
                </a:cubicBezTo>
                <a:cubicBezTo>
                  <a:pt x="4905753" y="-36589"/>
                  <a:pt x="5113494" y="59089"/>
                  <a:pt x="5274993" y="0"/>
                </a:cubicBezTo>
                <a:cubicBezTo>
                  <a:pt x="5436492" y="-59089"/>
                  <a:pt x="5581686" y="5665"/>
                  <a:pt x="5668669" y="0"/>
                </a:cubicBezTo>
                <a:cubicBezTo>
                  <a:pt x="5755652" y="-5665"/>
                  <a:pt x="5987114" y="1526"/>
                  <a:pt x="6231063" y="0"/>
                </a:cubicBezTo>
                <a:cubicBezTo>
                  <a:pt x="6475012" y="-1526"/>
                  <a:pt x="6450090" y="2339"/>
                  <a:pt x="6540379" y="0"/>
                </a:cubicBezTo>
                <a:cubicBezTo>
                  <a:pt x="6630668" y="-2339"/>
                  <a:pt x="6837765" y="1266"/>
                  <a:pt x="6934055" y="0"/>
                </a:cubicBezTo>
                <a:cubicBezTo>
                  <a:pt x="7030345" y="-1266"/>
                  <a:pt x="7336259" y="54219"/>
                  <a:pt x="7580809" y="0"/>
                </a:cubicBezTo>
                <a:cubicBezTo>
                  <a:pt x="7825359" y="-54219"/>
                  <a:pt x="7823569" y="11529"/>
                  <a:pt x="7890125" y="0"/>
                </a:cubicBezTo>
                <a:cubicBezTo>
                  <a:pt x="7956681" y="-11529"/>
                  <a:pt x="8076549" y="8833"/>
                  <a:pt x="8199442" y="0"/>
                </a:cubicBezTo>
                <a:cubicBezTo>
                  <a:pt x="8322335" y="-8833"/>
                  <a:pt x="8615356" y="5621"/>
                  <a:pt x="8789956" y="0"/>
                </a:cubicBezTo>
                <a:cubicBezTo>
                  <a:pt x="8978734" y="13611"/>
                  <a:pt x="9143217" y="173496"/>
                  <a:pt x="9144000" y="354044"/>
                </a:cubicBezTo>
                <a:cubicBezTo>
                  <a:pt x="9152008" y="513109"/>
                  <a:pt x="9135766" y="666034"/>
                  <a:pt x="9144000" y="854411"/>
                </a:cubicBezTo>
                <a:cubicBezTo>
                  <a:pt x="9152234" y="1042788"/>
                  <a:pt x="9121137" y="1119678"/>
                  <a:pt x="9144000" y="1298133"/>
                </a:cubicBezTo>
                <a:cubicBezTo>
                  <a:pt x="9166863" y="1476588"/>
                  <a:pt x="9092588" y="1593044"/>
                  <a:pt x="9144000" y="1770178"/>
                </a:cubicBezTo>
                <a:cubicBezTo>
                  <a:pt x="9138805" y="1958228"/>
                  <a:pt x="8969807" y="2131604"/>
                  <a:pt x="8789956" y="2124222"/>
                </a:cubicBezTo>
                <a:cubicBezTo>
                  <a:pt x="8628612" y="2197323"/>
                  <a:pt x="8316180" y="2123385"/>
                  <a:pt x="8058844" y="2124222"/>
                </a:cubicBezTo>
                <a:cubicBezTo>
                  <a:pt x="7801508" y="2125059"/>
                  <a:pt x="7796755" y="2108233"/>
                  <a:pt x="7580809" y="2124222"/>
                </a:cubicBezTo>
                <a:cubicBezTo>
                  <a:pt x="7364864" y="2140211"/>
                  <a:pt x="7248904" y="2075461"/>
                  <a:pt x="7102774" y="2124222"/>
                </a:cubicBezTo>
                <a:cubicBezTo>
                  <a:pt x="6956645" y="2172983"/>
                  <a:pt x="6712327" y="2064136"/>
                  <a:pt x="6456020" y="2124222"/>
                </a:cubicBezTo>
                <a:cubicBezTo>
                  <a:pt x="6199713" y="2184308"/>
                  <a:pt x="6181704" y="2075991"/>
                  <a:pt x="5977985" y="2124222"/>
                </a:cubicBezTo>
                <a:cubicBezTo>
                  <a:pt x="5774267" y="2172453"/>
                  <a:pt x="5693508" y="2087944"/>
                  <a:pt x="5584309" y="2124222"/>
                </a:cubicBezTo>
                <a:cubicBezTo>
                  <a:pt x="5475110" y="2160500"/>
                  <a:pt x="5284613" y="2103511"/>
                  <a:pt x="5190634" y="2124222"/>
                </a:cubicBezTo>
                <a:cubicBezTo>
                  <a:pt x="5096655" y="2144933"/>
                  <a:pt x="4646871" y="2118728"/>
                  <a:pt x="4459521" y="2124222"/>
                </a:cubicBezTo>
                <a:cubicBezTo>
                  <a:pt x="4272171" y="2129716"/>
                  <a:pt x="4105509" y="2074249"/>
                  <a:pt x="3812768" y="2124222"/>
                </a:cubicBezTo>
                <a:cubicBezTo>
                  <a:pt x="3520027" y="2174195"/>
                  <a:pt x="3382801" y="2116671"/>
                  <a:pt x="3250374" y="2124222"/>
                </a:cubicBezTo>
                <a:cubicBezTo>
                  <a:pt x="3117947" y="2131773"/>
                  <a:pt x="2860234" y="2082170"/>
                  <a:pt x="2687980" y="2124222"/>
                </a:cubicBezTo>
                <a:cubicBezTo>
                  <a:pt x="2515726" y="2166274"/>
                  <a:pt x="2448364" y="2118844"/>
                  <a:pt x="2294304" y="2124222"/>
                </a:cubicBezTo>
                <a:cubicBezTo>
                  <a:pt x="2140244" y="2129600"/>
                  <a:pt x="1923146" y="2113811"/>
                  <a:pt x="1816269" y="2124222"/>
                </a:cubicBezTo>
                <a:cubicBezTo>
                  <a:pt x="1709393" y="2134633"/>
                  <a:pt x="1529032" y="2115551"/>
                  <a:pt x="1338234" y="2124222"/>
                </a:cubicBezTo>
                <a:cubicBezTo>
                  <a:pt x="1147436" y="2132893"/>
                  <a:pt x="666559" y="2037545"/>
                  <a:pt x="354044" y="2124222"/>
                </a:cubicBezTo>
                <a:cubicBezTo>
                  <a:pt x="157222" y="2113329"/>
                  <a:pt x="4899" y="1964362"/>
                  <a:pt x="0" y="1770178"/>
                </a:cubicBezTo>
                <a:cubicBezTo>
                  <a:pt x="-23673" y="1594335"/>
                  <a:pt x="16527" y="1541410"/>
                  <a:pt x="0" y="1340617"/>
                </a:cubicBezTo>
                <a:cubicBezTo>
                  <a:pt x="-16527" y="1139824"/>
                  <a:pt x="20334" y="961772"/>
                  <a:pt x="0" y="854411"/>
                </a:cubicBezTo>
                <a:cubicBezTo>
                  <a:pt x="-20334" y="747050"/>
                  <a:pt x="31383" y="554401"/>
                  <a:pt x="0" y="354044"/>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FontTx/>
              <a:buNone/>
              <a:defRPr>
                <a:uFillTx/>
              </a:defRPr>
            </a:pPr>
            <a:r>
              <a:rPr kumimoji="0" lang="en-BZ" sz="4400" b="1" i="0" u="none" strike="noStrike" kern="1200" cap="none" spc="0" normalizeH="0" baseline="0" noProof="0" dirty="0">
                <a:ln>
                  <a:noFill/>
                </a:ln>
                <a:solidFill>
                  <a:srgbClr val="000000"/>
                </a:solidFill>
                <a:effectLst/>
                <a:uFillTx/>
                <a:latin typeface="Tahoma" pitchFamily="34" charset="0"/>
                <a:ea typeface="Tahoma" pitchFamily="34" charset="0"/>
                <a:cs typeface="Tahoma" pitchFamily="34" charset="0"/>
              </a:rPr>
              <a:t>3. </a:t>
            </a:r>
            <a:r>
              <a:rPr kumimoji="0" lang="en-BZ" sz="4400" b="1" i="0" u="none" strike="noStrike" kern="1200" cap="none" spc="0" normalizeH="0" baseline="0" noProof="0" dirty="0" err="1">
                <a:ln>
                  <a:noFill/>
                </a:ln>
                <a:solidFill>
                  <a:srgbClr val="000000"/>
                </a:solidFill>
                <a:effectLst/>
                <a:uFillTx/>
                <a:latin typeface="Tahoma" pitchFamily="34" charset="0"/>
                <a:ea typeface="Tahoma" pitchFamily="34" charset="0"/>
                <a:cs typeface="Tahoma" pitchFamily="34" charset="0"/>
              </a:rPr>
              <a:t>Nội</a:t>
            </a:r>
            <a:r>
              <a:rPr kumimoji="0" lang="en-BZ" sz="4400" b="1" i="0" u="none" strike="noStrike" kern="1200" cap="none" spc="0" normalizeH="0" baseline="0" noProof="0" dirty="0">
                <a:ln>
                  <a:noFill/>
                </a:ln>
                <a:solidFill>
                  <a:srgbClr val="000000"/>
                </a:solidFill>
                <a:effectLst/>
                <a:uFillTx/>
                <a:latin typeface="Tahoma" pitchFamily="34" charset="0"/>
                <a:ea typeface="Tahoma" pitchFamily="34" charset="0"/>
                <a:cs typeface="Tahoma" pitchFamily="34" charset="0"/>
              </a:rPr>
              <a:t> dung </a:t>
            </a:r>
            <a:r>
              <a:rPr kumimoji="0" lang="en-BZ" sz="4400" b="1" i="0" u="none" strike="noStrike" kern="1200" cap="none" spc="0" normalizeH="0" baseline="0" noProof="0" dirty="0" err="1">
                <a:ln>
                  <a:noFill/>
                </a:ln>
                <a:solidFill>
                  <a:srgbClr val="000000"/>
                </a:solidFill>
                <a:effectLst/>
                <a:uFillTx/>
                <a:latin typeface="Tahoma" pitchFamily="34" charset="0"/>
                <a:ea typeface="Tahoma" pitchFamily="34" charset="0"/>
                <a:cs typeface="Tahoma" pitchFamily="34" charset="0"/>
              </a:rPr>
              <a:t>của</a:t>
            </a:r>
            <a:r>
              <a:rPr kumimoji="0" lang="en-BZ" sz="4400" b="1" i="0" u="none" strike="noStrike" kern="1200" cap="none" spc="0" normalizeH="0" baseline="0" noProof="0" dirty="0">
                <a:ln>
                  <a:noFill/>
                </a:ln>
                <a:solidFill>
                  <a:srgbClr val="000000"/>
                </a:solidFill>
                <a:effectLst/>
                <a:uFillTx/>
                <a:latin typeface="Tahoma" pitchFamily="34" charset="0"/>
                <a:ea typeface="Tahoma" pitchFamily="34" charset="0"/>
                <a:cs typeface="Tahoma" pitchFamily="34" charset="0"/>
              </a:rPr>
              <a:t> </a:t>
            </a:r>
            <a:r>
              <a:rPr kumimoji="0" lang="en-BZ" sz="4400" b="1" i="0" u="none" strike="noStrike" kern="1200" cap="none" spc="0" normalizeH="0" baseline="0" noProof="0" dirty="0" err="1">
                <a:ln>
                  <a:noFill/>
                </a:ln>
                <a:solidFill>
                  <a:srgbClr val="000000"/>
                </a:solidFill>
                <a:effectLst/>
                <a:uFillTx/>
                <a:latin typeface="Tahoma" pitchFamily="34" charset="0"/>
                <a:ea typeface="Tahoma" pitchFamily="34" charset="0"/>
                <a:cs typeface="Tahoma" pitchFamily="34" charset="0"/>
              </a:rPr>
              <a:t>phần</a:t>
            </a:r>
            <a:r>
              <a:rPr kumimoji="0" lang="en-BZ" sz="4400" b="1" i="0" u="none" strike="noStrike" kern="1200" cap="none" spc="0" normalizeH="0" baseline="0" noProof="0" dirty="0">
                <a:ln>
                  <a:noFill/>
                </a:ln>
                <a:solidFill>
                  <a:srgbClr val="000000"/>
                </a:solidFill>
                <a:effectLst/>
                <a:uFillTx/>
                <a:latin typeface="Tahoma" pitchFamily="34" charset="0"/>
                <a:ea typeface="Tahoma" pitchFamily="34" charset="0"/>
                <a:cs typeface="Tahoma" pitchFamily="34" charset="0"/>
              </a:rPr>
              <a:t> </a:t>
            </a:r>
            <a:r>
              <a:rPr kumimoji="0" lang="en-BZ" sz="4400" b="1" i="0" u="none" strike="noStrike" kern="1200" cap="none" spc="0" normalizeH="0" baseline="0" noProof="0" dirty="0" err="1">
                <a:ln>
                  <a:noFill/>
                </a:ln>
                <a:solidFill>
                  <a:srgbClr val="000000"/>
                </a:solidFill>
                <a:effectLst/>
                <a:uFillTx/>
                <a:latin typeface="Tahoma" pitchFamily="34" charset="0"/>
                <a:ea typeface="Tahoma" pitchFamily="34" charset="0"/>
                <a:cs typeface="Tahoma" pitchFamily="34" charset="0"/>
              </a:rPr>
              <a:t>thứ</a:t>
            </a:r>
            <a:r>
              <a:rPr kumimoji="0" lang="en-BZ" sz="4400" b="1" i="0" u="none" strike="noStrike" kern="1200" cap="none" spc="0" normalizeH="0" baseline="0" noProof="0" dirty="0">
                <a:ln>
                  <a:noFill/>
                </a:ln>
                <a:solidFill>
                  <a:srgbClr val="000000"/>
                </a:solidFill>
                <a:effectLst/>
                <a:uFillTx/>
                <a:latin typeface="Tahoma" pitchFamily="34" charset="0"/>
                <a:ea typeface="Tahoma" pitchFamily="34" charset="0"/>
                <a:cs typeface="Tahoma" pitchFamily="34" charset="0"/>
              </a:rPr>
              <a:t> </a:t>
            </a:r>
            <a:r>
              <a:rPr kumimoji="0" lang="en-BZ" sz="4400" b="1" i="0" u="none" strike="noStrike" kern="1200" cap="none" spc="0" normalizeH="0" baseline="0" noProof="0" dirty="0" err="1">
                <a:ln>
                  <a:noFill/>
                </a:ln>
                <a:solidFill>
                  <a:srgbClr val="000000"/>
                </a:solidFill>
                <a:effectLst/>
                <a:uFillTx/>
                <a:latin typeface="Tahoma" pitchFamily="34" charset="0"/>
                <a:ea typeface="Tahoma" pitchFamily="34" charset="0"/>
                <a:cs typeface="Tahoma" pitchFamily="34" charset="0"/>
              </a:rPr>
              <a:t>hai</a:t>
            </a:r>
            <a:r>
              <a:rPr kumimoji="0" lang="en-BZ" sz="4400" b="1" i="0" u="none" strike="noStrike" kern="1200" cap="none" spc="0" normalizeH="0" baseline="0" noProof="0" dirty="0">
                <a:ln>
                  <a:noFill/>
                </a:ln>
                <a:solidFill>
                  <a:srgbClr val="000000"/>
                </a:solidFill>
                <a:effectLst/>
                <a:uFillTx/>
                <a:latin typeface="Tahoma" pitchFamily="34" charset="0"/>
                <a:ea typeface="Tahoma" pitchFamily="34" charset="0"/>
                <a:cs typeface="Tahoma" pitchFamily="34" charset="0"/>
              </a:rPr>
              <a:t> </a:t>
            </a:r>
            <a:r>
              <a:rPr kumimoji="0" lang="en-BZ" sz="4400" b="1" i="0" u="none" strike="noStrike" kern="1200" cap="none" spc="0" normalizeH="0" baseline="0" noProof="0" dirty="0" err="1">
                <a:ln>
                  <a:noFill/>
                </a:ln>
                <a:solidFill>
                  <a:srgbClr val="000000"/>
                </a:solidFill>
                <a:effectLst/>
                <a:uFillTx/>
                <a:latin typeface="Tahoma" pitchFamily="34" charset="0"/>
                <a:ea typeface="Tahoma" pitchFamily="34" charset="0"/>
                <a:cs typeface="Tahoma" pitchFamily="34" charset="0"/>
              </a:rPr>
              <a:t>của</a:t>
            </a:r>
            <a:r>
              <a:rPr kumimoji="0" lang="en-BZ" sz="4400" b="1" i="0" u="none" strike="noStrike" kern="1200" cap="none" spc="0" normalizeH="0" baseline="0" noProof="0" dirty="0">
                <a:ln>
                  <a:noFill/>
                </a:ln>
                <a:solidFill>
                  <a:srgbClr val="000000"/>
                </a:solidFill>
                <a:effectLst/>
                <a:uFillTx/>
                <a:latin typeface="Tahoma" pitchFamily="34" charset="0"/>
                <a:ea typeface="Tahoma" pitchFamily="34" charset="0"/>
                <a:cs typeface="Tahoma" pitchFamily="34" charset="0"/>
              </a:rPr>
              <a:t> </a:t>
            </a:r>
            <a:r>
              <a:rPr kumimoji="0" lang="en-BZ" sz="4400" b="1" i="0" u="none" strike="noStrike" kern="1200" cap="none" spc="0" normalizeH="0" baseline="0" noProof="0" dirty="0" err="1">
                <a:ln>
                  <a:noFill/>
                </a:ln>
                <a:solidFill>
                  <a:srgbClr val="000000"/>
                </a:solidFill>
                <a:effectLst/>
                <a:uFillTx/>
                <a:latin typeface="Tahoma" pitchFamily="34" charset="0"/>
                <a:ea typeface="Tahoma" pitchFamily="34" charset="0"/>
                <a:cs typeface="Tahoma" pitchFamily="34" charset="0"/>
              </a:rPr>
              <a:t>bài</a:t>
            </a:r>
            <a:r>
              <a:rPr kumimoji="0" lang="en-BZ" sz="4400" b="1" i="0" u="none" strike="noStrike" kern="1200" cap="none" spc="0" normalizeH="0" baseline="0" noProof="0" dirty="0">
                <a:ln>
                  <a:noFill/>
                </a:ln>
                <a:solidFill>
                  <a:srgbClr val="000000"/>
                </a:solidFill>
                <a:effectLst/>
                <a:uFillTx/>
                <a:latin typeface="Tahoma" pitchFamily="34" charset="0"/>
                <a:ea typeface="Tahoma" pitchFamily="34" charset="0"/>
                <a:cs typeface="Tahoma" pitchFamily="34" charset="0"/>
              </a:rPr>
              <a:t> </a:t>
            </a:r>
            <a:r>
              <a:rPr kumimoji="0" lang="en-BZ" sz="4400" b="1" i="0" u="none" strike="noStrike" kern="1200" cap="none" spc="0" normalizeH="0" baseline="0" noProof="0" dirty="0" err="1">
                <a:ln>
                  <a:noFill/>
                </a:ln>
                <a:solidFill>
                  <a:srgbClr val="000000"/>
                </a:solidFill>
                <a:effectLst/>
                <a:uFillTx/>
                <a:latin typeface="Tahoma" pitchFamily="34" charset="0"/>
                <a:ea typeface="Tahoma" pitchFamily="34" charset="0"/>
                <a:cs typeface="Tahoma" pitchFamily="34" charset="0"/>
              </a:rPr>
              <a:t>cáo</a:t>
            </a:r>
            <a:r>
              <a:rPr kumimoji="0" lang="en-BZ" sz="4400" b="1" i="0" u="none" strike="noStrike" kern="1200" cap="none" spc="0" normalizeH="0" baseline="0" noProof="0" dirty="0">
                <a:ln>
                  <a:noFill/>
                </a:ln>
                <a:solidFill>
                  <a:srgbClr val="000000"/>
                </a:solidFill>
                <a:effectLst/>
                <a:uFillTx/>
                <a:latin typeface="Tahoma" pitchFamily="34" charset="0"/>
                <a:ea typeface="Tahoma" pitchFamily="34" charset="0"/>
                <a:cs typeface="Tahoma" pitchFamily="34" charset="0"/>
              </a:rPr>
              <a:t> </a:t>
            </a:r>
            <a:r>
              <a:rPr kumimoji="0" lang="en-BZ" sz="4400" b="1" i="0" u="none" strike="noStrike" kern="1200" cap="none" spc="0" normalizeH="0" baseline="0" noProof="0" dirty="0" err="1">
                <a:ln>
                  <a:noFill/>
                </a:ln>
                <a:solidFill>
                  <a:srgbClr val="000000"/>
                </a:solidFill>
                <a:effectLst/>
                <a:uFillTx/>
                <a:latin typeface="Tahoma" pitchFamily="34" charset="0"/>
                <a:ea typeface="Tahoma" pitchFamily="34" charset="0"/>
                <a:cs typeface="Tahoma" pitchFamily="34" charset="0"/>
              </a:rPr>
              <a:t>là</a:t>
            </a:r>
            <a:r>
              <a:rPr kumimoji="0" lang="en-BZ" sz="4400" b="1" i="0" u="none" strike="noStrike" kern="1200" cap="none" spc="0" normalizeH="0" baseline="0" noProof="0" dirty="0">
                <a:ln>
                  <a:noFill/>
                </a:ln>
                <a:solidFill>
                  <a:srgbClr val="000000"/>
                </a:solidFill>
                <a:effectLst/>
                <a:uFillTx/>
                <a:latin typeface="Tahoma" pitchFamily="34" charset="0"/>
                <a:ea typeface="Tahoma" pitchFamily="34" charset="0"/>
                <a:cs typeface="Tahoma" pitchFamily="34" charset="0"/>
              </a:rPr>
              <a:t>...?</a:t>
            </a:r>
          </a:p>
        </p:txBody>
      </p:sp>
      <p:sp>
        <p:nvSpPr>
          <p:cNvPr id="38" name="Hình chữ nhật: Góc Tròn 37"/>
          <p:cNvSpPr>
            <a:spLocks/>
          </p:cNvSpPr>
          <p:nvPr/>
        </p:nvSpPr>
        <p:spPr>
          <a:xfrm>
            <a:off x="2560320" y="2618057"/>
            <a:ext cx="9418320" cy="792262"/>
          </a:xfrm>
          <a:custGeom>
            <a:avLst/>
            <a:gdLst>
              <a:gd name="connsiteX0" fmla="*/ 0 w 9418320"/>
              <a:gd name="connsiteY0" fmla="*/ 132046 h 792262"/>
              <a:gd name="connsiteX1" fmla="*/ 132046 w 9418320"/>
              <a:gd name="connsiteY1" fmla="*/ 0 h 792262"/>
              <a:gd name="connsiteX2" fmla="*/ 795728 w 9418320"/>
              <a:gd name="connsiteY2" fmla="*/ 0 h 792262"/>
              <a:gd name="connsiteX3" fmla="*/ 1093240 w 9418320"/>
              <a:gd name="connsiteY3" fmla="*/ 0 h 792262"/>
              <a:gd name="connsiteX4" fmla="*/ 1573837 w 9418320"/>
              <a:gd name="connsiteY4" fmla="*/ 0 h 792262"/>
              <a:gd name="connsiteX5" fmla="*/ 2145976 w 9418320"/>
              <a:gd name="connsiteY5" fmla="*/ 0 h 792262"/>
              <a:gd name="connsiteX6" fmla="*/ 2443489 w 9418320"/>
              <a:gd name="connsiteY6" fmla="*/ 0 h 792262"/>
              <a:gd name="connsiteX7" fmla="*/ 2832543 w 9418320"/>
              <a:gd name="connsiteY7" fmla="*/ 0 h 792262"/>
              <a:gd name="connsiteX8" fmla="*/ 3130056 w 9418320"/>
              <a:gd name="connsiteY8" fmla="*/ 0 h 792262"/>
              <a:gd name="connsiteX9" fmla="*/ 3702195 w 9418320"/>
              <a:gd name="connsiteY9" fmla="*/ 0 h 792262"/>
              <a:gd name="connsiteX10" fmla="*/ 4182792 w 9418320"/>
              <a:gd name="connsiteY10" fmla="*/ 0 h 792262"/>
              <a:gd name="connsiteX11" fmla="*/ 4938016 w 9418320"/>
              <a:gd name="connsiteY11" fmla="*/ 0 h 792262"/>
              <a:gd name="connsiteX12" fmla="*/ 5601697 w 9418320"/>
              <a:gd name="connsiteY12" fmla="*/ 0 h 792262"/>
              <a:gd name="connsiteX13" fmla="*/ 6082294 w 9418320"/>
              <a:gd name="connsiteY13" fmla="*/ 0 h 792262"/>
              <a:gd name="connsiteX14" fmla="*/ 6471349 w 9418320"/>
              <a:gd name="connsiteY14" fmla="*/ 0 h 792262"/>
              <a:gd name="connsiteX15" fmla="*/ 6951946 w 9418320"/>
              <a:gd name="connsiteY15" fmla="*/ 0 h 792262"/>
              <a:gd name="connsiteX16" fmla="*/ 7341001 w 9418320"/>
              <a:gd name="connsiteY16" fmla="*/ 0 h 792262"/>
              <a:gd name="connsiteX17" fmla="*/ 8004682 w 9418320"/>
              <a:gd name="connsiteY17" fmla="*/ 0 h 792262"/>
              <a:gd name="connsiteX18" fmla="*/ 8576821 w 9418320"/>
              <a:gd name="connsiteY18" fmla="*/ 0 h 792262"/>
              <a:gd name="connsiteX19" fmla="*/ 9286274 w 9418320"/>
              <a:gd name="connsiteY19" fmla="*/ 0 h 792262"/>
              <a:gd name="connsiteX20" fmla="*/ 9418320 w 9418320"/>
              <a:gd name="connsiteY20" fmla="*/ 132046 h 792262"/>
              <a:gd name="connsiteX21" fmla="*/ 9418320 w 9418320"/>
              <a:gd name="connsiteY21" fmla="*/ 660216 h 792262"/>
              <a:gd name="connsiteX22" fmla="*/ 9286274 w 9418320"/>
              <a:gd name="connsiteY22" fmla="*/ 792262 h 792262"/>
              <a:gd name="connsiteX23" fmla="*/ 8988762 w 9418320"/>
              <a:gd name="connsiteY23" fmla="*/ 792262 h 792262"/>
              <a:gd name="connsiteX24" fmla="*/ 8508165 w 9418320"/>
              <a:gd name="connsiteY24" fmla="*/ 792262 h 792262"/>
              <a:gd name="connsiteX25" fmla="*/ 8119110 w 9418320"/>
              <a:gd name="connsiteY25" fmla="*/ 792262 h 792262"/>
              <a:gd name="connsiteX26" fmla="*/ 7730055 w 9418320"/>
              <a:gd name="connsiteY26" fmla="*/ 792262 h 792262"/>
              <a:gd name="connsiteX27" fmla="*/ 7432543 w 9418320"/>
              <a:gd name="connsiteY27" fmla="*/ 792262 h 792262"/>
              <a:gd name="connsiteX28" fmla="*/ 6768861 w 9418320"/>
              <a:gd name="connsiteY28" fmla="*/ 792262 h 792262"/>
              <a:gd name="connsiteX29" fmla="*/ 6013637 w 9418320"/>
              <a:gd name="connsiteY29" fmla="*/ 792262 h 792262"/>
              <a:gd name="connsiteX30" fmla="*/ 5441498 w 9418320"/>
              <a:gd name="connsiteY30" fmla="*/ 792262 h 792262"/>
              <a:gd name="connsiteX31" fmla="*/ 5143986 w 9418320"/>
              <a:gd name="connsiteY31" fmla="*/ 792262 h 792262"/>
              <a:gd name="connsiteX32" fmla="*/ 4388762 w 9418320"/>
              <a:gd name="connsiteY32" fmla="*/ 792262 h 792262"/>
              <a:gd name="connsiteX33" fmla="*/ 3908165 w 9418320"/>
              <a:gd name="connsiteY33" fmla="*/ 792262 h 792262"/>
              <a:gd name="connsiteX34" fmla="*/ 3519110 w 9418320"/>
              <a:gd name="connsiteY34" fmla="*/ 792262 h 792262"/>
              <a:gd name="connsiteX35" fmla="*/ 3221598 w 9418320"/>
              <a:gd name="connsiteY35" fmla="*/ 792262 h 792262"/>
              <a:gd name="connsiteX36" fmla="*/ 2557916 w 9418320"/>
              <a:gd name="connsiteY36" fmla="*/ 792262 h 792262"/>
              <a:gd name="connsiteX37" fmla="*/ 2260404 w 9418320"/>
              <a:gd name="connsiteY37" fmla="*/ 792262 h 792262"/>
              <a:gd name="connsiteX38" fmla="*/ 1871349 w 9418320"/>
              <a:gd name="connsiteY38" fmla="*/ 792262 h 792262"/>
              <a:gd name="connsiteX39" fmla="*/ 1573837 w 9418320"/>
              <a:gd name="connsiteY39" fmla="*/ 792262 h 792262"/>
              <a:gd name="connsiteX40" fmla="*/ 1276325 w 9418320"/>
              <a:gd name="connsiteY40" fmla="*/ 792262 h 792262"/>
              <a:gd name="connsiteX41" fmla="*/ 978812 w 9418320"/>
              <a:gd name="connsiteY41" fmla="*/ 792262 h 792262"/>
              <a:gd name="connsiteX42" fmla="*/ 132046 w 9418320"/>
              <a:gd name="connsiteY42" fmla="*/ 792262 h 792262"/>
              <a:gd name="connsiteX43" fmla="*/ 0 w 9418320"/>
              <a:gd name="connsiteY43" fmla="*/ 660216 h 792262"/>
              <a:gd name="connsiteX44" fmla="*/ 0 w 9418320"/>
              <a:gd name="connsiteY44" fmla="*/ 132046 h 792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9418320" h="792262" fill="none" extrusionOk="0">
                <a:moveTo>
                  <a:pt x="0" y="132046"/>
                </a:moveTo>
                <a:cubicBezTo>
                  <a:pt x="-1176" y="56535"/>
                  <a:pt x="73142" y="-16461"/>
                  <a:pt x="132046" y="0"/>
                </a:cubicBezTo>
                <a:cubicBezTo>
                  <a:pt x="455483" y="-30226"/>
                  <a:pt x="574101" y="13668"/>
                  <a:pt x="795728" y="0"/>
                </a:cubicBezTo>
                <a:cubicBezTo>
                  <a:pt x="1017355" y="-13668"/>
                  <a:pt x="971210" y="28325"/>
                  <a:pt x="1093240" y="0"/>
                </a:cubicBezTo>
                <a:cubicBezTo>
                  <a:pt x="1215270" y="-28325"/>
                  <a:pt x="1349313" y="2152"/>
                  <a:pt x="1573837" y="0"/>
                </a:cubicBezTo>
                <a:cubicBezTo>
                  <a:pt x="1798361" y="-2152"/>
                  <a:pt x="1882361" y="36468"/>
                  <a:pt x="2145976" y="0"/>
                </a:cubicBezTo>
                <a:cubicBezTo>
                  <a:pt x="2409591" y="-36468"/>
                  <a:pt x="2323231" y="30429"/>
                  <a:pt x="2443489" y="0"/>
                </a:cubicBezTo>
                <a:cubicBezTo>
                  <a:pt x="2563747" y="-30429"/>
                  <a:pt x="2741687" y="44285"/>
                  <a:pt x="2832543" y="0"/>
                </a:cubicBezTo>
                <a:cubicBezTo>
                  <a:pt x="2923399" y="-44285"/>
                  <a:pt x="3019229" y="10727"/>
                  <a:pt x="3130056" y="0"/>
                </a:cubicBezTo>
                <a:cubicBezTo>
                  <a:pt x="3240883" y="-10727"/>
                  <a:pt x="3567177" y="28327"/>
                  <a:pt x="3702195" y="0"/>
                </a:cubicBezTo>
                <a:cubicBezTo>
                  <a:pt x="3837213" y="-28327"/>
                  <a:pt x="3953964" y="50538"/>
                  <a:pt x="4182792" y="0"/>
                </a:cubicBezTo>
                <a:cubicBezTo>
                  <a:pt x="4411620" y="-50538"/>
                  <a:pt x="4745537" y="20732"/>
                  <a:pt x="4938016" y="0"/>
                </a:cubicBezTo>
                <a:cubicBezTo>
                  <a:pt x="5130495" y="-20732"/>
                  <a:pt x="5272061" y="17011"/>
                  <a:pt x="5601697" y="0"/>
                </a:cubicBezTo>
                <a:cubicBezTo>
                  <a:pt x="5931333" y="-17011"/>
                  <a:pt x="5970882" y="45055"/>
                  <a:pt x="6082294" y="0"/>
                </a:cubicBezTo>
                <a:cubicBezTo>
                  <a:pt x="6193706" y="-45055"/>
                  <a:pt x="6377083" y="1014"/>
                  <a:pt x="6471349" y="0"/>
                </a:cubicBezTo>
                <a:cubicBezTo>
                  <a:pt x="6565615" y="-1014"/>
                  <a:pt x="6807435" y="33415"/>
                  <a:pt x="6951946" y="0"/>
                </a:cubicBezTo>
                <a:cubicBezTo>
                  <a:pt x="7096457" y="-33415"/>
                  <a:pt x="7195668" y="5922"/>
                  <a:pt x="7341001" y="0"/>
                </a:cubicBezTo>
                <a:cubicBezTo>
                  <a:pt x="7486334" y="-5922"/>
                  <a:pt x="7698942" y="28332"/>
                  <a:pt x="8004682" y="0"/>
                </a:cubicBezTo>
                <a:cubicBezTo>
                  <a:pt x="8310422" y="-28332"/>
                  <a:pt x="8414704" y="15234"/>
                  <a:pt x="8576821" y="0"/>
                </a:cubicBezTo>
                <a:cubicBezTo>
                  <a:pt x="8738938" y="-15234"/>
                  <a:pt x="9118839" y="19910"/>
                  <a:pt x="9286274" y="0"/>
                </a:cubicBezTo>
                <a:cubicBezTo>
                  <a:pt x="9357559" y="-4696"/>
                  <a:pt x="9430426" y="72251"/>
                  <a:pt x="9418320" y="132046"/>
                </a:cubicBezTo>
                <a:cubicBezTo>
                  <a:pt x="9435723" y="302664"/>
                  <a:pt x="9379830" y="493763"/>
                  <a:pt x="9418320" y="660216"/>
                </a:cubicBezTo>
                <a:cubicBezTo>
                  <a:pt x="9432215" y="739407"/>
                  <a:pt x="9344500" y="784887"/>
                  <a:pt x="9286274" y="792262"/>
                </a:cubicBezTo>
                <a:cubicBezTo>
                  <a:pt x="9145893" y="811725"/>
                  <a:pt x="9080715" y="767540"/>
                  <a:pt x="8988762" y="792262"/>
                </a:cubicBezTo>
                <a:cubicBezTo>
                  <a:pt x="8896809" y="816984"/>
                  <a:pt x="8721815" y="777404"/>
                  <a:pt x="8508165" y="792262"/>
                </a:cubicBezTo>
                <a:cubicBezTo>
                  <a:pt x="8294515" y="807120"/>
                  <a:pt x="8259078" y="754362"/>
                  <a:pt x="8119110" y="792262"/>
                </a:cubicBezTo>
                <a:cubicBezTo>
                  <a:pt x="7979143" y="830162"/>
                  <a:pt x="7815659" y="777392"/>
                  <a:pt x="7730055" y="792262"/>
                </a:cubicBezTo>
                <a:cubicBezTo>
                  <a:pt x="7644451" y="807132"/>
                  <a:pt x="7498739" y="785098"/>
                  <a:pt x="7432543" y="792262"/>
                </a:cubicBezTo>
                <a:cubicBezTo>
                  <a:pt x="7366347" y="799426"/>
                  <a:pt x="6970357" y="747402"/>
                  <a:pt x="6768861" y="792262"/>
                </a:cubicBezTo>
                <a:cubicBezTo>
                  <a:pt x="6567365" y="837122"/>
                  <a:pt x="6211294" y="751140"/>
                  <a:pt x="6013637" y="792262"/>
                </a:cubicBezTo>
                <a:cubicBezTo>
                  <a:pt x="5815980" y="833384"/>
                  <a:pt x="5723592" y="754509"/>
                  <a:pt x="5441498" y="792262"/>
                </a:cubicBezTo>
                <a:cubicBezTo>
                  <a:pt x="5159404" y="830015"/>
                  <a:pt x="5234757" y="760928"/>
                  <a:pt x="5143986" y="792262"/>
                </a:cubicBezTo>
                <a:cubicBezTo>
                  <a:pt x="5053215" y="823596"/>
                  <a:pt x="4599261" y="705616"/>
                  <a:pt x="4388762" y="792262"/>
                </a:cubicBezTo>
                <a:cubicBezTo>
                  <a:pt x="4178263" y="878908"/>
                  <a:pt x="4137701" y="780895"/>
                  <a:pt x="3908165" y="792262"/>
                </a:cubicBezTo>
                <a:cubicBezTo>
                  <a:pt x="3678629" y="803629"/>
                  <a:pt x="3682256" y="789977"/>
                  <a:pt x="3519110" y="792262"/>
                </a:cubicBezTo>
                <a:cubicBezTo>
                  <a:pt x="3355965" y="794547"/>
                  <a:pt x="3351180" y="786154"/>
                  <a:pt x="3221598" y="792262"/>
                </a:cubicBezTo>
                <a:cubicBezTo>
                  <a:pt x="3092016" y="798370"/>
                  <a:pt x="2730856" y="772391"/>
                  <a:pt x="2557916" y="792262"/>
                </a:cubicBezTo>
                <a:cubicBezTo>
                  <a:pt x="2384976" y="812133"/>
                  <a:pt x="2381176" y="756795"/>
                  <a:pt x="2260404" y="792262"/>
                </a:cubicBezTo>
                <a:cubicBezTo>
                  <a:pt x="2139632" y="827729"/>
                  <a:pt x="2057266" y="770632"/>
                  <a:pt x="1871349" y="792262"/>
                </a:cubicBezTo>
                <a:cubicBezTo>
                  <a:pt x="1685432" y="813892"/>
                  <a:pt x="1711328" y="778414"/>
                  <a:pt x="1573837" y="792262"/>
                </a:cubicBezTo>
                <a:cubicBezTo>
                  <a:pt x="1436346" y="806110"/>
                  <a:pt x="1392764" y="764708"/>
                  <a:pt x="1276325" y="792262"/>
                </a:cubicBezTo>
                <a:cubicBezTo>
                  <a:pt x="1159886" y="819816"/>
                  <a:pt x="1091268" y="768266"/>
                  <a:pt x="978812" y="792262"/>
                </a:cubicBezTo>
                <a:cubicBezTo>
                  <a:pt x="866356" y="816258"/>
                  <a:pt x="496386" y="791794"/>
                  <a:pt x="132046" y="792262"/>
                </a:cubicBezTo>
                <a:cubicBezTo>
                  <a:pt x="48273" y="783086"/>
                  <a:pt x="1944" y="749295"/>
                  <a:pt x="0" y="660216"/>
                </a:cubicBezTo>
                <a:cubicBezTo>
                  <a:pt x="-7678" y="550661"/>
                  <a:pt x="45910" y="291274"/>
                  <a:pt x="0" y="132046"/>
                </a:cubicBezTo>
                <a:close/>
              </a:path>
              <a:path w="9418320" h="792262" stroke="0" extrusionOk="0">
                <a:moveTo>
                  <a:pt x="0" y="132046"/>
                </a:moveTo>
                <a:cubicBezTo>
                  <a:pt x="-1734" y="62930"/>
                  <a:pt x="71196" y="3048"/>
                  <a:pt x="132046" y="0"/>
                </a:cubicBezTo>
                <a:cubicBezTo>
                  <a:pt x="298921" y="-34155"/>
                  <a:pt x="533733" y="84900"/>
                  <a:pt x="887270" y="0"/>
                </a:cubicBezTo>
                <a:cubicBezTo>
                  <a:pt x="1240807" y="-84900"/>
                  <a:pt x="1331079" y="24860"/>
                  <a:pt x="1459409" y="0"/>
                </a:cubicBezTo>
                <a:cubicBezTo>
                  <a:pt x="1587739" y="-24860"/>
                  <a:pt x="1877330" y="48847"/>
                  <a:pt x="2214633" y="0"/>
                </a:cubicBezTo>
                <a:cubicBezTo>
                  <a:pt x="2551936" y="-48847"/>
                  <a:pt x="2589880" y="25179"/>
                  <a:pt x="2878314" y="0"/>
                </a:cubicBezTo>
                <a:cubicBezTo>
                  <a:pt x="3166748" y="-25179"/>
                  <a:pt x="3360679" y="13778"/>
                  <a:pt x="3633538" y="0"/>
                </a:cubicBezTo>
                <a:cubicBezTo>
                  <a:pt x="3906397" y="-13778"/>
                  <a:pt x="4020087" y="30997"/>
                  <a:pt x="4205677" y="0"/>
                </a:cubicBezTo>
                <a:cubicBezTo>
                  <a:pt x="4391267" y="-30997"/>
                  <a:pt x="4458762" y="33235"/>
                  <a:pt x="4594732" y="0"/>
                </a:cubicBezTo>
                <a:cubicBezTo>
                  <a:pt x="4730703" y="-33235"/>
                  <a:pt x="4911841" y="59424"/>
                  <a:pt x="5166871" y="0"/>
                </a:cubicBezTo>
                <a:cubicBezTo>
                  <a:pt x="5421901" y="-59424"/>
                  <a:pt x="5376320" y="31486"/>
                  <a:pt x="5555926" y="0"/>
                </a:cubicBezTo>
                <a:cubicBezTo>
                  <a:pt x="5735533" y="-31486"/>
                  <a:pt x="5881326" y="291"/>
                  <a:pt x="6128065" y="0"/>
                </a:cubicBezTo>
                <a:cubicBezTo>
                  <a:pt x="6374804" y="-291"/>
                  <a:pt x="6355892" y="15545"/>
                  <a:pt x="6425578" y="0"/>
                </a:cubicBezTo>
                <a:cubicBezTo>
                  <a:pt x="6495264" y="-15545"/>
                  <a:pt x="6675018" y="20417"/>
                  <a:pt x="6814632" y="0"/>
                </a:cubicBezTo>
                <a:cubicBezTo>
                  <a:pt x="6954246" y="-20417"/>
                  <a:pt x="7152440" y="72165"/>
                  <a:pt x="7478314" y="0"/>
                </a:cubicBezTo>
                <a:cubicBezTo>
                  <a:pt x="7804188" y="-72165"/>
                  <a:pt x="7642771" y="21277"/>
                  <a:pt x="7775826" y="0"/>
                </a:cubicBezTo>
                <a:cubicBezTo>
                  <a:pt x="7908881" y="-21277"/>
                  <a:pt x="7986162" y="13905"/>
                  <a:pt x="8073339" y="0"/>
                </a:cubicBezTo>
                <a:cubicBezTo>
                  <a:pt x="8160516" y="-13905"/>
                  <a:pt x="8293211" y="43862"/>
                  <a:pt x="8462393" y="0"/>
                </a:cubicBezTo>
                <a:cubicBezTo>
                  <a:pt x="8631575" y="-43862"/>
                  <a:pt x="8921717" y="21208"/>
                  <a:pt x="9286274" y="0"/>
                </a:cubicBezTo>
                <a:cubicBezTo>
                  <a:pt x="9339973" y="4779"/>
                  <a:pt x="9416658" y="61634"/>
                  <a:pt x="9418320" y="132046"/>
                </a:cubicBezTo>
                <a:cubicBezTo>
                  <a:pt x="9427215" y="355091"/>
                  <a:pt x="9408425" y="523207"/>
                  <a:pt x="9418320" y="660216"/>
                </a:cubicBezTo>
                <a:cubicBezTo>
                  <a:pt x="9426357" y="720797"/>
                  <a:pt x="9353771" y="772149"/>
                  <a:pt x="9286274" y="792262"/>
                </a:cubicBezTo>
                <a:cubicBezTo>
                  <a:pt x="9012437" y="847294"/>
                  <a:pt x="8770952" y="785422"/>
                  <a:pt x="8622592" y="792262"/>
                </a:cubicBezTo>
                <a:cubicBezTo>
                  <a:pt x="8474232" y="799102"/>
                  <a:pt x="8204194" y="733472"/>
                  <a:pt x="7958911" y="792262"/>
                </a:cubicBezTo>
                <a:cubicBezTo>
                  <a:pt x="7713628" y="851052"/>
                  <a:pt x="7633651" y="762476"/>
                  <a:pt x="7478314" y="792262"/>
                </a:cubicBezTo>
                <a:cubicBezTo>
                  <a:pt x="7322977" y="822048"/>
                  <a:pt x="7134806" y="746867"/>
                  <a:pt x="6997717" y="792262"/>
                </a:cubicBezTo>
                <a:cubicBezTo>
                  <a:pt x="6860628" y="837657"/>
                  <a:pt x="6561549" y="752212"/>
                  <a:pt x="6334035" y="792262"/>
                </a:cubicBezTo>
                <a:cubicBezTo>
                  <a:pt x="6106521" y="832312"/>
                  <a:pt x="6035812" y="766648"/>
                  <a:pt x="5853439" y="792262"/>
                </a:cubicBezTo>
                <a:cubicBezTo>
                  <a:pt x="5671066" y="817876"/>
                  <a:pt x="5597117" y="754665"/>
                  <a:pt x="5464384" y="792262"/>
                </a:cubicBezTo>
                <a:cubicBezTo>
                  <a:pt x="5331652" y="829859"/>
                  <a:pt x="5234586" y="755373"/>
                  <a:pt x="5075329" y="792262"/>
                </a:cubicBezTo>
                <a:cubicBezTo>
                  <a:pt x="4916073" y="829151"/>
                  <a:pt x="4560706" y="784098"/>
                  <a:pt x="4320105" y="792262"/>
                </a:cubicBezTo>
                <a:cubicBezTo>
                  <a:pt x="4079504" y="800426"/>
                  <a:pt x="3831248" y="741729"/>
                  <a:pt x="3656424" y="792262"/>
                </a:cubicBezTo>
                <a:cubicBezTo>
                  <a:pt x="3481600" y="842795"/>
                  <a:pt x="3348700" y="750727"/>
                  <a:pt x="3084285" y="792262"/>
                </a:cubicBezTo>
                <a:cubicBezTo>
                  <a:pt x="2819870" y="833797"/>
                  <a:pt x="2701321" y="756586"/>
                  <a:pt x="2512145" y="792262"/>
                </a:cubicBezTo>
                <a:cubicBezTo>
                  <a:pt x="2322969" y="827938"/>
                  <a:pt x="2201262" y="781568"/>
                  <a:pt x="2123091" y="792262"/>
                </a:cubicBezTo>
                <a:cubicBezTo>
                  <a:pt x="2044920" y="802956"/>
                  <a:pt x="1870159" y="756863"/>
                  <a:pt x="1642494" y="792262"/>
                </a:cubicBezTo>
                <a:cubicBezTo>
                  <a:pt x="1414829" y="827661"/>
                  <a:pt x="1346633" y="735438"/>
                  <a:pt x="1161897" y="792262"/>
                </a:cubicBezTo>
                <a:cubicBezTo>
                  <a:pt x="977161" y="849086"/>
                  <a:pt x="584240" y="740687"/>
                  <a:pt x="132046" y="792262"/>
                </a:cubicBezTo>
                <a:cubicBezTo>
                  <a:pt x="56731" y="772078"/>
                  <a:pt x="15073" y="728993"/>
                  <a:pt x="0" y="660216"/>
                </a:cubicBezTo>
                <a:cubicBezTo>
                  <a:pt x="-16951" y="442832"/>
                  <a:pt x="39003" y="342292"/>
                  <a:pt x="0" y="132046"/>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FontTx/>
              <a:buNone/>
              <a:defRPr>
                <a:uFillTx/>
              </a:defRPr>
            </a:pPr>
            <a:r>
              <a:rPr kumimoji="0" lang="en-BZ" sz="2800" i="0" u="none" strike="noStrike" kern="1200" cap="none" spc="0" normalizeH="0" baseline="0" noProof="0" dirty="0">
                <a:ln>
                  <a:noFill/>
                </a:ln>
                <a:solidFill>
                  <a:srgbClr val="000000"/>
                </a:solidFill>
                <a:effectLst/>
                <a:uFillTx/>
                <a:latin typeface="Tahoma" pitchFamily="34" charset="0"/>
                <a:ea typeface="Tahoma" pitchFamily="34" charset="0"/>
                <a:cs typeface="Tahoma" pitchFamily="34" charset="0"/>
              </a:rPr>
              <a:t>A. </a:t>
            </a:r>
            <a:r>
              <a:rPr kumimoji="0" lang="en-BZ" sz="2800" i="0" u="none" strike="noStrike" kern="1200" cap="none" spc="0" normalizeH="0" baseline="0" noProof="0" dirty="0" err="1">
                <a:ln>
                  <a:noFill/>
                </a:ln>
                <a:solidFill>
                  <a:srgbClr val="000000"/>
                </a:solidFill>
                <a:effectLst/>
                <a:uFillTx/>
                <a:latin typeface="Tahoma" pitchFamily="34" charset="0"/>
                <a:ea typeface="Tahoma" pitchFamily="34" charset="0"/>
                <a:cs typeface="Tahoma" pitchFamily="34" charset="0"/>
              </a:rPr>
              <a:t>Tố</a:t>
            </a:r>
            <a:r>
              <a:rPr kumimoji="0" lang="en-BZ" sz="2800" i="0" u="none" strike="noStrike" kern="1200" cap="none" spc="0" normalizeH="0" baseline="0" noProof="0" dirty="0">
                <a:ln>
                  <a:noFill/>
                </a:ln>
                <a:solidFill>
                  <a:srgbClr val="000000"/>
                </a:solidFill>
                <a:effectLst/>
                <a:uFillTx/>
                <a:latin typeface="Tahoma" pitchFamily="34" charset="0"/>
                <a:ea typeface="Tahoma" pitchFamily="34" charset="0"/>
                <a:cs typeface="Tahoma" pitchFamily="34" charset="0"/>
              </a:rPr>
              <a:t> </a:t>
            </a:r>
            <a:r>
              <a:rPr kumimoji="0" lang="en-BZ" sz="2800" i="0" u="none" strike="noStrike" kern="1200" cap="none" spc="0" normalizeH="0" baseline="0" noProof="0" dirty="0" err="1">
                <a:ln>
                  <a:noFill/>
                </a:ln>
                <a:solidFill>
                  <a:srgbClr val="000000"/>
                </a:solidFill>
                <a:effectLst/>
                <a:uFillTx/>
                <a:latin typeface="Tahoma" pitchFamily="34" charset="0"/>
                <a:ea typeface="Tahoma" pitchFamily="34" charset="0"/>
                <a:cs typeface="Tahoma" pitchFamily="34" charset="0"/>
              </a:rPr>
              <a:t>cáo</a:t>
            </a:r>
            <a:r>
              <a:rPr kumimoji="0" lang="en-BZ" sz="2800" i="0" u="none" strike="noStrike" kern="1200" cap="none" spc="0" normalizeH="0" baseline="0" noProof="0" dirty="0">
                <a:ln>
                  <a:noFill/>
                </a:ln>
                <a:solidFill>
                  <a:srgbClr val="000000"/>
                </a:solidFill>
                <a:effectLst/>
                <a:uFillTx/>
                <a:latin typeface="Tahoma" pitchFamily="34" charset="0"/>
                <a:ea typeface="Tahoma" pitchFamily="34" charset="0"/>
                <a:cs typeface="Tahoma" pitchFamily="34" charset="0"/>
              </a:rPr>
              <a:t> </a:t>
            </a:r>
            <a:r>
              <a:rPr kumimoji="0" lang="en-BZ" sz="2800" i="0" u="none" strike="noStrike" kern="1200" cap="none" spc="0" normalizeH="0" baseline="0" noProof="0" dirty="0" err="1">
                <a:ln>
                  <a:noFill/>
                </a:ln>
                <a:solidFill>
                  <a:srgbClr val="000000"/>
                </a:solidFill>
                <a:effectLst/>
                <a:uFillTx/>
                <a:latin typeface="Tahoma" pitchFamily="34" charset="0"/>
                <a:ea typeface="Tahoma" pitchFamily="34" charset="0"/>
                <a:cs typeface="Tahoma" pitchFamily="34" charset="0"/>
              </a:rPr>
              <a:t>tội</a:t>
            </a:r>
            <a:r>
              <a:rPr kumimoji="0" lang="en-BZ" sz="2800" i="0" u="none" strike="noStrike" kern="1200" cap="none" spc="0" normalizeH="0" baseline="0" noProof="0" dirty="0">
                <a:ln>
                  <a:noFill/>
                </a:ln>
                <a:solidFill>
                  <a:srgbClr val="000000"/>
                </a:solidFill>
                <a:effectLst/>
                <a:uFillTx/>
                <a:latin typeface="Tahoma" pitchFamily="34" charset="0"/>
                <a:ea typeface="Tahoma" pitchFamily="34" charset="0"/>
                <a:cs typeface="Tahoma" pitchFamily="34" charset="0"/>
              </a:rPr>
              <a:t> </a:t>
            </a:r>
            <a:r>
              <a:rPr kumimoji="0" lang="en-BZ" sz="2800" i="0" u="none" strike="noStrike" kern="1200" cap="none" spc="0" normalizeH="0" baseline="0" noProof="0" dirty="0" err="1">
                <a:ln>
                  <a:noFill/>
                </a:ln>
                <a:solidFill>
                  <a:srgbClr val="000000"/>
                </a:solidFill>
                <a:effectLst/>
                <a:uFillTx/>
                <a:latin typeface="Tahoma" pitchFamily="34" charset="0"/>
                <a:ea typeface="Tahoma" pitchFamily="34" charset="0"/>
                <a:cs typeface="Tahoma" pitchFamily="34" charset="0"/>
              </a:rPr>
              <a:t>ác</a:t>
            </a:r>
            <a:r>
              <a:rPr kumimoji="0" lang="en-BZ" sz="2800" i="0" u="none" strike="noStrike" kern="1200" cap="none" spc="0" normalizeH="0" baseline="0" noProof="0" dirty="0">
                <a:ln>
                  <a:noFill/>
                </a:ln>
                <a:solidFill>
                  <a:srgbClr val="000000"/>
                </a:solidFill>
                <a:effectLst/>
                <a:uFillTx/>
                <a:latin typeface="Tahoma" pitchFamily="34" charset="0"/>
                <a:ea typeface="Tahoma" pitchFamily="34" charset="0"/>
                <a:cs typeface="Tahoma" pitchFamily="34" charset="0"/>
              </a:rPr>
              <a:t> </a:t>
            </a:r>
            <a:r>
              <a:rPr kumimoji="0" lang="en-BZ" sz="2800" i="0" u="none" strike="noStrike" kern="1200" cap="none" spc="0" normalizeH="0" baseline="0" noProof="0" dirty="0" err="1">
                <a:ln>
                  <a:noFill/>
                </a:ln>
                <a:solidFill>
                  <a:srgbClr val="000000"/>
                </a:solidFill>
                <a:effectLst/>
                <a:uFillTx/>
                <a:latin typeface="Tahoma" pitchFamily="34" charset="0"/>
                <a:ea typeface="Tahoma" pitchFamily="34" charset="0"/>
                <a:cs typeface="Tahoma" pitchFamily="34" charset="0"/>
              </a:rPr>
              <a:t>của</a:t>
            </a:r>
            <a:r>
              <a:rPr kumimoji="0" lang="en-BZ" sz="2800" i="0" u="none" strike="noStrike" kern="1200" cap="none" spc="0" normalizeH="0" baseline="0" noProof="0" dirty="0">
                <a:ln>
                  <a:noFill/>
                </a:ln>
                <a:solidFill>
                  <a:srgbClr val="000000"/>
                </a:solidFill>
                <a:effectLst/>
                <a:uFillTx/>
                <a:latin typeface="Tahoma" pitchFamily="34" charset="0"/>
                <a:ea typeface="Tahoma" pitchFamily="34" charset="0"/>
                <a:cs typeface="Tahoma" pitchFamily="34" charset="0"/>
              </a:rPr>
              <a:t> </a:t>
            </a:r>
            <a:r>
              <a:rPr kumimoji="0" lang="en-BZ" sz="2800" i="0" u="none" strike="noStrike" kern="1200" cap="none" spc="0" normalizeH="0" baseline="0" noProof="0" dirty="0" err="1">
                <a:ln>
                  <a:noFill/>
                </a:ln>
                <a:solidFill>
                  <a:srgbClr val="000000"/>
                </a:solidFill>
                <a:effectLst/>
                <a:uFillTx/>
                <a:latin typeface="Tahoma" pitchFamily="34" charset="0"/>
                <a:ea typeface="Tahoma" pitchFamily="34" charset="0"/>
                <a:cs typeface="Tahoma" pitchFamily="34" charset="0"/>
              </a:rPr>
              <a:t>giặc</a:t>
            </a:r>
            <a:endParaRPr kumimoji="0" lang="en-BZ" sz="2800" i="0" u="none" strike="noStrike" kern="1200" cap="none" spc="0" normalizeH="0" baseline="0" noProof="0" dirty="0">
              <a:ln>
                <a:noFill/>
              </a:ln>
              <a:solidFill>
                <a:srgbClr val="000000"/>
              </a:solidFill>
              <a:effectLst/>
              <a:uFillTx/>
              <a:latin typeface="Tahoma" pitchFamily="34" charset="0"/>
              <a:ea typeface="Tahoma" pitchFamily="34" charset="0"/>
              <a:cs typeface="Tahoma" pitchFamily="34" charset="0"/>
            </a:endParaRPr>
          </a:p>
        </p:txBody>
      </p:sp>
      <p:sp>
        <p:nvSpPr>
          <p:cNvPr id="39" name="Hình chữ nhật: Góc Tròn 38"/>
          <p:cNvSpPr>
            <a:spLocks/>
          </p:cNvSpPr>
          <p:nvPr/>
        </p:nvSpPr>
        <p:spPr>
          <a:xfrm>
            <a:off x="2560320" y="3725547"/>
            <a:ext cx="9418320" cy="792262"/>
          </a:xfrm>
          <a:custGeom>
            <a:avLst/>
            <a:gdLst>
              <a:gd name="connsiteX0" fmla="*/ 0 w 9418320"/>
              <a:gd name="connsiteY0" fmla="*/ 132046 h 792262"/>
              <a:gd name="connsiteX1" fmla="*/ 132046 w 9418320"/>
              <a:gd name="connsiteY1" fmla="*/ 0 h 792262"/>
              <a:gd name="connsiteX2" fmla="*/ 795728 w 9418320"/>
              <a:gd name="connsiteY2" fmla="*/ 0 h 792262"/>
              <a:gd name="connsiteX3" fmla="*/ 1093240 w 9418320"/>
              <a:gd name="connsiteY3" fmla="*/ 0 h 792262"/>
              <a:gd name="connsiteX4" fmla="*/ 1573837 w 9418320"/>
              <a:gd name="connsiteY4" fmla="*/ 0 h 792262"/>
              <a:gd name="connsiteX5" fmla="*/ 2145976 w 9418320"/>
              <a:gd name="connsiteY5" fmla="*/ 0 h 792262"/>
              <a:gd name="connsiteX6" fmla="*/ 2443489 w 9418320"/>
              <a:gd name="connsiteY6" fmla="*/ 0 h 792262"/>
              <a:gd name="connsiteX7" fmla="*/ 2832543 w 9418320"/>
              <a:gd name="connsiteY7" fmla="*/ 0 h 792262"/>
              <a:gd name="connsiteX8" fmla="*/ 3130056 w 9418320"/>
              <a:gd name="connsiteY8" fmla="*/ 0 h 792262"/>
              <a:gd name="connsiteX9" fmla="*/ 3702195 w 9418320"/>
              <a:gd name="connsiteY9" fmla="*/ 0 h 792262"/>
              <a:gd name="connsiteX10" fmla="*/ 4182792 w 9418320"/>
              <a:gd name="connsiteY10" fmla="*/ 0 h 792262"/>
              <a:gd name="connsiteX11" fmla="*/ 4938016 w 9418320"/>
              <a:gd name="connsiteY11" fmla="*/ 0 h 792262"/>
              <a:gd name="connsiteX12" fmla="*/ 5601697 w 9418320"/>
              <a:gd name="connsiteY12" fmla="*/ 0 h 792262"/>
              <a:gd name="connsiteX13" fmla="*/ 6082294 w 9418320"/>
              <a:gd name="connsiteY13" fmla="*/ 0 h 792262"/>
              <a:gd name="connsiteX14" fmla="*/ 6471349 w 9418320"/>
              <a:gd name="connsiteY14" fmla="*/ 0 h 792262"/>
              <a:gd name="connsiteX15" fmla="*/ 6951946 w 9418320"/>
              <a:gd name="connsiteY15" fmla="*/ 0 h 792262"/>
              <a:gd name="connsiteX16" fmla="*/ 7341001 w 9418320"/>
              <a:gd name="connsiteY16" fmla="*/ 0 h 792262"/>
              <a:gd name="connsiteX17" fmla="*/ 8004682 w 9418320"/>
              <a:gd name="connsiteY17" fmla="*/ 0 h 792262"/>
              <a:gd name="connsiteX18" fmla="*/ 8576821 w 9418320"/>
              <a:gd name="connsiteY18" fmla="*/ 0 h 792262"/>
              <a:gd name="connsiteX19" fmla="*/ 9286274 w 9418320"/>
              <a:gd name="connsiteY19" fmla="*/ 0 h 792262"/>
              <a:gd name="connsiteX20" fmla="*/ 9418320 w 9418320"/>
              <a:gd name="connsiteY20" fmla="*/ 132046 h 792262"/>
              <a:gd name="connsiteX21" fmla="*/ 9418320 w 9418320"/>
              <a:gd name="connsiteY21" fmla="*/ 660216 h 792262"/>
              <a:gd name="connsiteX22" fmla="*/ 9286274 w 9418320"/>
              <a:gd name="connsiteY22" fmla="*/ 792262 h 792262"/>
              <a:gd name="connsiteX23" fmla="*/ 8988762 w 9418320"/>
              <a:gd name="connsiteY23" fmla="*/ 792262 h 792262"/>
              <a:gd name="connsiteX24" fmla="*/ 8508165 w 9418320"/>
              <a:gd name="connsiteY24" fmla="*/ 792262 h 792262"/>
              <a:gd name="connsiteX25" fmla="*/ 8119110 w 9418320"/>
              <a:gd name="connsiteY25" fmla="*/ 792262 h 792262"/>
              <a:gd name="connsiteX26" fmla="*/ 7730055 w 9418320"/>
              <a:gd name="connsiteY26" fmla="*/ 792262 h 792262"/>
              <a:gd name="connsiteX27" fmla="*/ 7432543 w 9418320"/>
              <a:gd name="connsiteY27" fmla="*/ 792262 h 792262"/>
              <a:gd name="connsiteX28" fmla="*/ 6768861 w 9418320"/>
              <a:gd name="connsiteY28" fmla="*/ 792262 h 792262"/>
              <a:gd name="connsiteX29" fmla="*/ 6013637 w 9418320"/>
              <a:gd name="connsiteY29" fmla="*/ 792262 h 792262"/>
              <a:gd name="connsiteX30" fmla="*/ 5441498 w 9418320"/>
              <a:gd name="connsiteY30" fmla="*/ 792262 h 792262"/>
              <a:gd name="connsiteX31" fmla="*/ 5143986 w 9418320"/>
              <a:gd name="connsiteY31" fmla="*/ 792262 h 792262"/>
              <a:gd name="connsiteX32" fmla="*/ 4388762 w 9418320"/>
              <a:gd name="connsiteY32" fmla="*/ 792262 h 792262"/>
              <a:gd name="connsiteX33" fmla="*/ 3908165 w 9418320"/>
              <a:gd name="connsiteY33" fmla="*/ 792262 h 792262"/>
              <a:gd name="connsiteX34" fmla="*/ 3519110 w 9418320"/>
              <a:gd name="connsiteY34" fmla="*/ 792262 h 792262"/>
              <a:gd name="connsiteX35" fmla="*/ 3221598 w 9418320"/>
              <a:gd name="connsiteY35" fmla="*/ 792262 h 792262"/>
              <a:gd name="connsiteX36" fmla="*/ 2557916 w 9418320"/>
              <a:gd name="connsiteY36" fmla="*/ 792262 h 792262"/>
              <a:gd name="connsiteX37" fmla="*/ 2260404 w 9418320"/>
              <a:gd name="connsiteY37" fmla="*/ 792262 h 792262"/>
              <a:gd name="connsiteX38" fmla="*/ 1871349 w 9418320"/>
              <a:gd name="connsiteY38" fmla="*/ 792262 h 792262"/>
              <a:gd name="connsiteX39" fmla="*/ 1573837 w 9418320"/>
              <a:gd name="connsiteY39" fmla="*/ 792262 h 792262"/>
              <a:gd name="connsiteX40" fmla="*/ 1276325 w 9418320"/>
              <a:gd name="connsiteY40" fmla="*/ 792262 h 792262"/>
              <a:gd name="connsiteX41" fmla="*/ 978812 w 9418320"/>
              <a:gd name="connsiteY41" fmla="*/ 792262 h 792262"/>
              <a:gd name="connsiteX42" fmla="*/ 132046 w 9418320"/>
              <a:gd name="connsiteY42" fmla="*/ 792262 h 792262"/>
              <a:gd name="connsiteX43" fmla="*/ 0 w 9418320"/>
              <a:gd name="connsiteY43" fmla="*/ 660216 h 792262"/>
              <a:gd name="connsiteX44" fmla="*/ 0 w 9418320"/>
              <a:gd name="connsiteY44" fmla="*/ 132046 h 792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9418320" h="792262" fill="none" extrusionOk="0">
                <a:moveTo>
                  <a:pt x="0" y="132046"/>
                </a:moveTo>
                <a:cubicBezTo>
                  <a:pt x="-1176" y="56535"/>
                  <a:pt x="73142" y="-16461"/>
                  <a:pt x="132046" y="0"/>
                </a:cubicBezTo>
                <a:cubicBezTo>
                  <a:pt x="455483" y="-30226"/>
                  <a:pt x="574101" y="13668"/>
                  <a:pt x="795728" y="0"/>
                </a:cubicBezTo>
                <a:cubicBezTo>
                  <a:pt x="1017355" y="-13668"/>
                  <a:pt x="971210" y="28325"/>
                  <a:pt x="1093240" y="0"/>
                </a:cubicBezTo>
                <a:cubicBezTo>
                  <a:pt x="1215270" y="-28325"/>
                  <a:pt x="1349313" y="2152"/>
                  <a:pt x="1573837" y="0"/>
                </a:cubicBezTo>
                <a:cubicBezTo>
                  <a:pt x="1798361" y="-2152"/>
                  <a:pt x="1882361" y="36468"/>
                  <a:pt x="2145976" y="0"/>
                </a:cubicBezTo>
                <a:cubicBezTo>
                  <a:pt x="2409591" y="-36468"/>
                  <a:pt x="2323231" y="30429"/>
                  <a:pt x="2443489" y="0"/>
                </a:cubicBezTo>
                <a:cubicBezTo>
                  <a:pt x="2563747" y="-30429"/>
                  <a:pt x="2741687" y="44285"/>
                  <a:pt x="2832543" y="0"/>
                </a:cubicBezTo>
                <a:cubicBezTo>
                  <a:pt x="2923399" y="-44285"/>
                  <a:pt x="3019229" y="10727"/>
                  <a:pt x="3130056" y="0"/>
                </a:cubicBezTo>
                <a:cubicBezTo>
                  <a:pt x="3240883" y="-10727"/>
                  <a:pt x="3567177" y="28327"/>
                  <a:pt x="3702195" y="0"/>
                </a:cubicBezTo>
                <a:cubicBezTo>
                  <a:pt x="3837213" y="-28327"/>
                  <a:pt x="3953964" y="50538"/>
                  <a:pt x="4182792" y="0"/>
                </a:cubicBezTo>
                <a:cubicBezTo>
                  <a:pt x="4411620" y="-50538"/>
                  <a:pt x="4745537" y="20732"/>
                  <a:pt x="4938016" y="0"/>
                </a:cubicBezTo>
                <a:cubicBezTo>
                  <a:pt x="5130495" y="-20732"/>
                  <a:pt x="5272061" y="17011"/>
                  <a:pt x="5601697" y="0"/>
                </a:cubicBezTo>
                <a:cubicBezTo>
                  <a:pt x="5931333" y="-17011"/>
                  <a:pt x="5970882" y="45055"/>
                  <a:pt x="6082294" y="0"/>
                </a:cubicBezTo>
                <a:cubicBezTo>
                  <a:pt x="6193706" y="-45055"/>
                  <a:pt x="6377083" y="1014"/>
                  <a:pt x="6471349" y="0"/>
                </a:cubicBezTo>
                <a:cubicBezTo>
                  <a:pt x="6565615" y="-1014"/>
                  <a:pt x="6807435" y="33415"/>
                  <a:pt x="6951946" y="0"/>
                </a:cubicBezTo>
                <a:cubicBezTo>
                  <a:pt x="7096457" y="-33415"/>
                  <a:pt x="7195668" y="5922"/>
                  <a:pt x="7341001" y="0"/>
                </a:cubicBezTo>
                <a:cubicBezTo>
                  <a:pt x="7486334" y="-5922"/>
                  <a:pt x="7698942" y="28332"/>
                  <a:pt x="8004682" y="0"/>
                </a:cubicBezTo>
                <a:cubicBezTo>
                  <a:pt x="8310422" y="-28332"/>
                  <a:pt x="8414704" y="15234"/>
                  <a:pt x="8576821" y="0"/>
                </a:cubicBezTo>
                <a:cubicBezTo>
                  <a:pt x="8738938" y="-15234"/>
                  <a:pt x="9118839" y="19910"/>
                  <a:pt x="9286274" y="0"/>
                </a:cubicBezTo>
                <a:cubicBezTo>
                  <a:pt x="9357559" y="-4696"/>
                  <a:pt x="9430426" y="72251"/>
                  <a:pt x="9418320" y="132046"/>
                </a:cubicBezTo>
                <a:cubicBezTo>
                  <a:pt x="9435723" y="302664"/>
                  <a:pt x="9379830" y="493763"/>
                  <a:pt x="9418320" y="660216"/>
                </a:cubicBezTo>
                <a:cubicBezTo>
                  <a:pt x="9432215" y="739407"/>
                  <a:pt x="9344500" y="784887"/>
                  <a:pt x="9286274" y="792262"/>
                </a:cubicBezTo>
                <a:cubicBezTo>
                  <a:pt x="9145893" y="811725"/>
                  <a:pt x="9080715" y="767540"/>
                  <a:pt x="8988762" y="792262"/>
                </a:cubicBezTo>
                <a:cubicBezTo>
                  <a:pt x="8896809" y="816984"/>
                  <a:pt x="8721815" y="777404"/>
                  <a:pt x="8508165" y="792262"/>
                </a:cubicBezTo>
                <a:cubicBezTo>
                  <a:pt x="8294515" y="807120"/>
                  <a:pt x="8259078" y="754362"/>
                  <a:pt x="8119110" y="792262"/>
                </a:cubicBezTo>
                <a:cubicBezTo>
                  <a:pt x="7979143" y="830162"/>
                  <a:pt x="7815659" y="777392"/>
                  <a:pt x="7730055" y="792262"/>
                </a:cubicBezTo>
                <a:cubicBezTo>
                  <a:pt x="7644451" y="807132"/>
                  <a:pt x="7498739" y="785098"/>
                  <a:pt x="7432543" y="792262"/>
                </a:cubicBezTo>
                <a:cubicBezTo>
                  <a:pt x="7366347" y="799426"/>
                  <a:pt x="6970357" y="747402"/>
                  <a:pt x="6768861" y="792262"/>
                </a:cubicBezTo>
                <a:cubicBezTo>
                  <a:pt x="6567365" y="837122"/>
                  <a:pt x="6211294" y="751140"/>
                  <a:pt x="6013637" y="792262"/>
                </a:cubicBezTo>
                <a:cubicBezTo>
                  <a:pt x="5815980" y="833384"/>
                  <a:pt x="5723592" y="754509"/>
                  <a:pt x="5441498" y="792262"/>
                </a:cubicBezTo>
                <a:cubicBezTo>
                  <a:pt x="5159404" y="830015"/>
                  <a:pt x="5234757" y="760928"/>
                  <a:pt x="5143986" y="792262"/>
                </a:cubicBezTo>
                <a:cubicBezTo>
                  <a:pt x="5053215" y="823596"/>
                  <a:pt x="4599261" y="705616"/>
                  <a:pt x="4388762" y="792262"/>
                </a:cubicBezTo>
                <a:cubicBezTo>
                  <a:pt x="4178263" y="878908"/>
                  <a:pt x="4137701" y="780895"/>
                  <a:pt x="3908165" y="792262"/>
                </a:cubicBezTo>
                <a:cubicBezTo>
                  <a:pt x="3678629" y="803629"/>
                  <a:pt x="3682256" y="789977"/>
                  <a:pt x="3519110" y="792262"/>
                </a:cubicBezTo>
                <a:cubicBezTo>
                  <a:pt x="3355965" y="794547"/>
                  <a:pt x="3351180" y="786154"/>
                  <a:pt x="3221598" y="792262"/>
                </a:cubicBezTo>
                <a:cubicBezTo>
                  <a:pt x="3092016" y="798370"/>
                  <a:pt x="2730856" y="772391"/>
                  <a:pt x="2557916" y="792262"/>
                </a:cubicBezTo>
                <a:cubicBezTo>
                  <a:pt x="2384976" y="812133"/>
                  <a:pt x="2381176" y="756795"/>
                  <a:pt x="2260404" y="792262"/>
                </a:cubicBezTo>
                <a:cubicBezTo>
                  <a:pt x="2139632" y="827729"/>
                  <a:pt x="2057266" y="770632"/>
                  <a:pt x="1871349" y="792262"/>
                </a:cubicBezTo>
                <a:cubicBezTo>
                  <a:pt x="1685432" y="813892"/>
                  <a:pt x="1711328" y="778414"/>
                  <a:pt x="1573837" y="792262"/>
                </a:cubicBezTo>
                <a:cubicBezTo>
                  <a:pt x="1436346" y="806110"/>
                  <a:pt x="1392764" y="764708"/>
                  <a:pt x="1276325" y="792262"/>
                </a:cubicBezTo>
                <a:cubicBezTo>
                  <a:pt x="1159886" y="819816"/>
                  <a:pt x="1091268" y="768266"/>
                  <a:pt x="978812" y="792262"/>
                </a:cubicBezTo>
                <a:cubicBezTo>
                  <a:pt x="866356" y="816258"/>
                  <a:pt x="496386" y="791794"/>
                  <a:pt x="132046" y="792262"/>
                </a:cubicBezTo>
                <a:cubicBezTo>
                  <a:pt x="48273" y="783086"/>
                  <a:pt x="1944" y="749295"/>
                  <a:pt x="0" y="660216"/>
                </a:cubicBezTo>
                <a:cubicBezTo>
                  <a:pt x="-7678" y="550661"/>
                  <a:pt x="45910" y="291274"/>
                  <a:pt x="0" y="132046"/>
                </a:cubicBezTo>
                <a:close/>
              </a:path>
              <a:path w="9418320" h="792262" stroke="0" extrusionOk="0">
                <a:moveTo>
                  <a:pt x="0" y="132046"/>
                </a:moveTo>
                <a:cubicBezTo>
                  <a:pt x="-1734" y="62930"/>
                  <a:pt x="71196" y="3048"/>
                  <a:pt x="132046" y="0"/>
                </a:cubicBezTo>
                <a:cubicBezTo>
                  <a:pt x="298921" y="-34155"/>
                  <a:pt x="533733" y="84900"/>
                  <a:pt x="887270" y="0"/>
                </a:cubicBezTo>
                <a:cubicBezTo>
                  <a:pt x="1240807" y="-84900"/>
                  <a:pt x="1331079" y="24860"/>
                  <a:pt x="1459409" y="0"/>
                </a:cubicBezTo>
                <a:cubicBezTo>
                  <a:pt x="1587739" y="-24860"/>
                  <a:pt x="1877330" y="48847"/>
                  <a:pt x="2214633" y="0"/>
                </a:cubicBezTo>
                <a:cubicBezTo>
                  <a:pt x="2551936" y="-48847"/>
                  <a:pt x="2589880" y="25179"/>
                  <a:pt x="2878314" y="0"/>
                </a:cubicBezTo>
                <a:cubicBezTo>
                  <a:pt x="3166748" y="-25179"/>
                  <a:pt x="3360679" y="13778"/>
                  <a:pt x="3633538" y="0"/>
                </a:cubicBezTo>
                <a:cubicBezTo>
                  <a:pt x="3906397" y="-13778"/>
                  <a:pt x="4020087" y="30997"/>
                  <a:pt x="4205677" y="0"/>
                </a:cubicBezTo>
                <a:cubicBezTo>
                  <a:pt x="4391267" y="-30997"/>
                  <a:pt x="4458762" y="33235"/>
                  <a:pt x="4594732" y="0"/>
                </a:cubicBezTo>
                <a:cubicBezTo>
                  <a:pt x="4730703" y="-33235"/>
                  <a:pt x="4911841" y="59424"/>
                  <a:pt x="5166871" y="0"/>
                </a:cubicBezTo>
                <a:cubicBezTo>
                  <a:pt x="5421901" y="-59424"/>
                  <a:pt x="5376320" y="31486"/>
                  <a:pt x="5555926" y="0"/>
                </a:cubicBezTo>
                <a:cubicBezTo>
                  <a:pt x="5735533" y="-31486"/>
                  <a:pt x="5881326" y="291"/>
                  <a:pt x="6128065" y="0"/>
                </a:cubicBezTo>
                <a:cubicBezTo>
                  <a:pt x="6374804" y="-291"/>
                  <a:pt x="6355892" y="15545"/>
                  <a:pt x="6425578" y="0"/>
                </a:cubicBezTo>
                <a:cubicBezTo>
                  <a:pt x="6495264" y="-15545"/>
                  <a:pt x="6675018" y="20417"/>
                  <a:pt x="6814632" y="0"/>
                </a:cubicBezTo>
                <a:cubicBezTo>
                  <a:pt x="6954246" y="-20417"/>
                  <a:pt x="7152440" y="72165"/>
                  <a:pt x="7478314" y="0"/>
                </a:cubicBezTo>
                <a:cubicBezTo>
                  <a:pt x="7804188" y="-72165"/>
                  <a:pt x="7642771" y="21277"/>
                  <a:pt x="7775826" y="0"/>
                </a:cubicBezTo>
                <a:cubicBezTo>
                  <a:pt x="7908881" y="-21277"/>
                  <a:pt x="7986162" y="13905"/>
                  <a:pt x="8073339" y="0"/>
                </a:cubicBezTo>
                <a:cubicBezTo>
                  <a:pt x="8160516" y="-13905"/>
                  <a:pt x="8293211" y="43862"/>
                  <a:pt x="8462393" y="0"/>
                </a:cubicBezTo>
                <a:cubicBezTo>
                  <a:pt x="8631575" y="-43862"/>
                  <a:pt x="8921717" y="21208"/>
                  <a:pt x="9286274" y="0"/>
                </a:cubicBezTo>
                <a:cubicBezTo>
                  <a:pt x="9339973" y="4779"/>
                  <a:pt x="9416658" y="61634"/>
                  <a:pt x="9418320" y="132046"/>
                </a:cubicBezTo>
                <a:cubicBezTo>
                  <a:pt x="9427215" y="355091"/>
                  <a:pt x="9408425" y="523207"/>
                  <a:pt x="9418320" y="660216"/>
                </a:cubicBezTo>
                <a:cubicBezTo>
                  <a:pt x="9426357" y="720797"/>
                  <a:pt x="9353771" y="772149"/>
                  <a:pt x="9286274" y="792262"/>
                </a:cubicBezTo>
                <a:cubicBezTo>
                  <a:pt x="9012437" y="847294"/>
                  <a:pt x="8770952" y="785422"/>
                  <a:pt x="8622592" y="792262"/>
                </a:cubicBezTo>
                <a:cubicBezTo>
                  <a:pt x="8474232" y="799102"/>
                  <a:pt x="8204194" y="733472"/>
                  <a:pt x="7958911" y="792262"/>
                </a:cubicBezTo>
                <a:cubicBezTo>
                  <a:pt x="7713628" y="851052"/>
                  <a:pt x="7633651" y="762476"/>
                  <a:pt x="7478314" y="792262"/>
                </a:cubicBezTo>
                <a:cubicBezTo>
                  <a:pt x="7322977" y="822048"/>
                  <a:pt x="7134806" y="746867"/>
                  <a:pt x="6997717" y="792262"/>
                </a:cubicBezTo>
                <a:cubicBezTo>
                  <a:pt x="6860628" y="837657"/>
                  <a:pt x="6561549" y="752212"/>
                  <a:pt x="6334035" y="792262"/>
                </a:cubicBezTo>
                <a:cubicBezTo>
                  <a:pt x="6106521" y="832312"/>
                  <a:pt x="6035812" y="766648"/>
                  <a:pt x="5853439" y="792262"/>
                </a:cubicBezTo>
                <a:cubicBezTo>
                  <a:pt x="5671066" y="817876"/>
                  <a:pt x="5597117" y="754665"/>
                  <a:pt x="5464384" y="792262"/>
                </a:cubicBezTo>
                <a:cubicBezTo>
                  <a:pt x="5331652" y="829859"/>
                  <a:pt x="5234586" y="755373"/>
                  <a:pt x="5075329" y="792262"/>
                </a:cubicBezTo>
                <a:cubicBezTo>
                  <a:pt x="4916073" y="829151"/>
                  <a:pt x="4560706" y="784098"/>
                  <a:pt x="4320105" y="792262"/>
                </a:cubicBezTo>
                <a:cubicBezTo>
                  <a:pt x="4079504" y="800426"/>
                  <a:pt x="3831248" y="741729"/>
                  <a:pt x="3656424" y="792262"/>
                </a:cubicBezTo>
                <a:cubicBezTo>
                  <a:pt x="3481600" y="842795"/>
                  <a:pt x="3348700" y="750727"/>
                  <a:pt x="3084285" y="792262"/>
                </a:cubicBezTo>
                <a:cubicBezTo>
                  <a:pt x="2819870" y="833797"/>
                  <a:pt x="2701321" y="756586"/>
                  <a:pt x="2512145" y="792262"/>
                </a:cubicBezTo>
                <a:cubicBezTo>
                  <a:pt x="2322969" y="827938"/>
                  <a:pt x="2201262" y="781568"/>
                  <a:pt x="2123091" y="792262"/>
                </a:cubicBezTo>
                <a:cubicBezTo>
                  <a:pt x="2044920" y="802956"/>
                  <a:pt x="1870159" y="756863"/>
                  <a:pt x="1642494" y="792262"/>
                </a:cubicBezTo>
                <a:cubicBezTo>
                  <a:pt x="1414829" y="827661"/>
                  <a:pt x="1346633" y="735438"/>
                  <a:pt x="1161897" y="792262"/>
                </a:cubicBezTo>
                <a:cubicBezTo>
                  <a:pt x="977161" y="849086"/>
                  <a:pt x="584240" y="740687"/>
                  <a:pt x="132046" y="792262"/>
                </a:cubicBezTo>
                <a:cubicBezTo>
                  <a:pt x="56731" y="772078"/>
                  <a:pt x="15073" y="728993"/>
                  <a:pt x="0" y="660216"/>
                </a:cubicBezTo>
                <a:cubicBezTo>
                  <a:pt x="-16951" y="442832"/>
                  <a:pt x="39003" y="342292"/>
                  <a:pt x="0" y="132046"/>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FontTx/>
              <a:buNone/>
              <a:defRPr>
                <a:uFillTx/>
              </a:defRPr>
            </a:pPr>
            <a:r>
              <a:rPr kumimoji="0" lang="en-BZ" sz="2800" i="0" u="none" strike="noStrike" kern="1200" cap="none" spc="0" normalizeH="0" baseline="0" noProof="0" dirty="0">
                <a:ln>
                  <a:noFill/>
                </a:ln>
                <a:solidFill>
                  <a:srgbClr val="000000"/>
                </a:solidFill>
                <a:effectLst/>
                <a:uFillTx/>
                <a:latin typeface="Tahoma" pitchFamily="34" charset="0"/>
                <a:ea typeface="Tahoma" pitchFamily="34" charset="0"/>
                <a:cs typeface="Tahoma" pitchFamily="34" charset="0"/>
              </a:rPr>
              <a:t>B. </a:t>
            </a:r>
            <a:r>
              <a:rPr kumimoji="0" lang="en-BZ" sz="2800" i="0" u="none" strike="noStrike" kern="1200" cap="none" spc="0" normalizeH="0" baseline="0" noProof="0" dirty="0" err="1">
                <a:ln>
                  <a:noFill/>
                </a:ln>
                <a:solidFill>
                  <a:srgbClr val="000000"/>
                </a:solidFill>
                <a:effectLst/>
                <a:uFillTx/>
                <a:latin typeface="Tahoma" pitchFamily="34" charset="0"/>
                <a:ea typeface="Tahoma" pitchFamily="34" charset="0"/>
                <a:cs typeface="Tahoma" pitchFamily="34" charset="0"/>
              </a:rPr>
              <a:t>Nêu</a:t>
            </a:r>
            <a:r>
              <a:rPr kumimoji="0" lang="en-BZ" sz="2800" i="0" u="none" strike="noStrike" kern="1200" cap="none" spc="0" normalizeH="0" baseline="0" noProof="0" dirty="0">
                <a:ln>
                  <a:noFill/>
                </a:ln>
                <a:solidFill>
                  <a:srgbClr val="000000"/>
                </a:solidFill>
                <a:effectLst/>
                <a:uFillTx/>
                <a:latin typeface="Tahoma" pitchFamily="34" charset="0"/>
                <a:ea typeface="Tahoma" pitchFamily="34" charset="0"/>
                <a:cs typeface="Tahoma" pitchFamily="34" charset="0"/>
              </a:rPr>
              <a:t> </a:t>
            </a:r>
            <a:r>
              <a:rPr kumimoji="0" lang="en-BZ" sz="2800" i="0" u="none" strike="noStrike" kern="1200" cap="none" spc="0" normalizeH="0" baseline="0" noProof="0" dirty="0" err="1">
                <a:ln>
                  <a:noFill/>
                </a:ln>
                <a:solidFill>
                  <a:srgbClr val="000000"/>
                </a:solidFill>
                <a:effectLst/>
                <a:uFillTx/>
                <a:latin typeface="Tahoma" pitchFamily="34" charset="0"/>
                <a:ea typeface="Tahoma" pitchFamily="34" charset="0"/>
                <a:cs typeface="Tahoma" pitchFamily="34" charset="0"/>
              </a:rPr>
              <a:t>luận</a:t>
            </a:r>
            <a:r>
              <a:rPr kumimoji="0" lang="en-BZ" sz="2800" i="0" u="none" strike="noStrike" kern="1200" cap="none" spc="0" normalizeH="0" baseline="0" noProof="0" dirty="0">
                <a:ln>
                  <a:noFill/>
                </a:ln>
                <a:solidFill>
                  <a:srgbClr val="000000"/>
                </a:solidFill>
                <a:effectLst/>
                <a:uFillTx/>
                <a:latin typeface="Tahoma" pitchFamily="34" charset="0"/>
                <a:ea typeface="Tahoma" pitchFamily="34" charset="0"/>
                <a:cs typeface="Tahoma" pitchFamily="34" charset="0"/>
              </a:rPr>
              <a:t> </a:t>
            </a:r>
            <a:r>
              <a:rPr kumimoji="0" lang="en-BZ" sz="2800" i="0" u="none" strike="noStrike" kern="1200" cap="none" spc="0" normalizeH="0" baseline="0" noProof="0" dirty="0" err="1">
                <a:ln>
                  <a:noFill/>
                </a:ln>
                <a:solidFill>
                  <a:srgbClr val="000000"/>
                </a:solidFill>
                <a:effectLst/>
                <a:uFillTx/>
                <a:latin typeface="Tahoma" pitchFamily="34" charset="0"/>
                <a:ea typeface="Tahoma" pitchFamily="34" charset="0"/>
                <a:cs typeface="Tahoma" pitchFamily="34" charset="0"/>
              </a:rPr>
              <a:t>đề</a:t>
            </a:r>
            <a:r>
              <a:rPr kumimoji="0" lang="en-BZ" sz="2800" i="0" u="none" strike="noStrike" kern="1200" cap="none" spc="0" normalizeH="0" baseline="0" noProof="0" dirty="0">
                <a:ln>
                  <a:noFill/>
                </a:ln>
                <a:solidFill>
                  <a:srgbClr val="000000"/>
                </a:solidFill>
                <a:effectLst/>
                <a:uFillTx/>
                <a:latin typeface="Tahoma" pitchFamily="34" charset="0"/>
                <a:ea typeface="Tahoma" pitchFamily="34" charset="0"/>
                <a:cs typeface="Tahoma" pitchFamily="34" charset="0"/>
              </a:rPr>
              <a:t> </a:t>
            </a:r>
            <a:r>
              <a:rPr kumimoji="0" lang="en-BZ" sz="2800" i="0" u="none" strike="noStrike" kern="1200" cap="none" spc="0" normalizeH="0" baseline="0" noProof="0" dirty="0" err="1">
                <a:ln>
                  <a:noFill/>
                </a:ln>
                <a:solidFill>
                  <a:srgbClr val="000000"/>
                </a:solidFill>
                <a:effectLst/>
                <a:uFillTx/>
                <a:latin typeface="Tahoma" pitchFamily="34" charset="0"/>
                <a:ea typeface="Tahoma" pitchFamily="34" charset="0"/>
                <a:cs typeface="Tahoma" pitchFamily="34" charset="0"/>
              </a:rPr>
              <a:t>chính</a:t>
            </a:r>
            <a:r>
              <a:rPr kumimoji="0" lang="en-BZ" sz="2800" i="0" u="none" strike="noStrike" kern="1200" cap="none" spc="0" normalizeH="0" baseline="0" noProof="0" dirty="0">
                <a:ln>
                  <a:noFill/>
                </a:ln>
                <a:solidFill>
                  <a:srgbClr val="000000"/>
                </a:solidFill>
                <a:effectLst/>
                <a:uFillTx/>
                <a:latin typeface="Tahoma" pitchFamily="34" charset="0"/>
                <a:ea typeface="Tahoma" pitchFamily="34" charset="0"/>
                <a:cs typeface="Tahoma" pitchFamily="34" charset="0"/>
              </a:rPr>
              <a:t> </a:t>
            </a:r>
            <a:r>
              <a:rPr kumimoji="0" lang="en-BZ" sz="2800" i="0" u="none" strike="noStrike" kern="1200" cap="none" spc="0" normalizeH="0" baseline="0" noProof="0" dirty="0" err="1">
                <a:ln>
                  <a:noFill/>
                </a:ln>
                <a:solidFill>
                  <a:srgbClr val="000000"/>
                </a:solidFill>
                <a:effectLst/>
                <a:uFillTx/>
                <a:latin typeface="Tahoma" pitchFamily="34" charset="0"/>
                <a:ea typeface="Tahoma" pitchFamily="34" charset="0"/>
                <a:cs typeface="Tahoma" pitchFamily="34" charset="0"/>
              </a:rPr>
              <a:t>nghĩa</a:t>
            </a:r>
            <a:r>
              <a:rPr kumimoji="0" lang="vi-VN" sz="2800" i="0" u="none" strike="noStrike" kern="1200" cap="none" spc="0" normalizeH="0" baseline="0" noProof="0" dirty="0">
                <a:ln>
                  <a:noFill/>
                </a:ln>
                <a:solidFill>
                  <a:srgbClr val="000000"/>
                </a:solidFill>
                <a:effectLst/>
                <a:uFillTx/>
                <a:latin typeface="Tahoma" pitchFamily="34" charset="0"/>
                <a:ea typeface="Tahoma" pitchFamily="34" charset="0"/>
                <a:cs typeface="Tahoma" pitchFamily="34" charset="0"/>
              </a:rPr>
              <a:t>.</a:t>
            </a:r>
            <a:endParaRPr kumimoji="0" lang="en-BZ" sz="2800" i="0" u="none" strike="noStrike" kern="1200" cap="none" spc="0" normalizeH="0" baseline="0" noProof="0" dirty="0">
              <a:ln>
                <a:noFill/>
              </a:ln>
              <a:solidFill>
                <a:srgbClr val="000000"/>
              </a:solidFill>
              <a:effectLst/>
              <a:uFillTx/>
              <a:latin typeface="Tahoma" pitchFamily="34" charset="0"/>
              <a:ea typeface="Tahoma" pitchFamily="34" charset="0"/>
              <a:cs typeface="Tahoma" pitchFamily="34" charset="0"/>
            </a:endParaRPr>
          </a:p>
        </p:txBody>
      </p:sp>
      <p:sp>
        <p:nvSpPr>
          <p:cNvPr id="40" name="Hình chữ nhật: Góc Tròn 39"/>
          <p:cNvSpPr>
            <a:spLocks/>
          </p:cNvSpPr>
          <p:nvPr/>
        </p:nvSpPr>
        <p:spPr>
          <a:xfrm>
            <a:off x="2560320" y="4772077"/>
            <a:ext cx="9418320" cy="792262"/>
          </a:xfrm>
          <a:custGeom>
            <a:avLst/>
            <a:gdLst>
              <a:gd name="connsiteX0" fmla="*/ 0 w 9418320"/>
              <a:gd name="connsiteY0" fmla="*/ 132046 h 792262"/>
              <a:gd name="connsiteX1" fmla="*/ 132046 w 9418320"/>
              <a:gd name="connsiteY1" fmla="*/ 0 h 792262"/>
              <a:gd name="connsiteX2" fmla="*/ 795728 w 9418320"/>
              <a:gd name="connsiteY2" fmla="*/ 0 h 792262"/>
              <a:gd name="connsiteX3" fmla="*/ 1093240 w 9418320"/>
              <a:gd name="connsiteY3" fmla="*/ 0 h 792262"/>
              <a:gd name="connsiteX4" fmla="*/ 1573837 w 9418320"/>
              <a:gd name="connsiteY4" fmla="*/ 0 h 792262"/>
              <a:gd name="connsiteX5" fmla="*/ 2145976 w 9418320"/>
              <a:gd name="connsiteY5" fmla="*/ 0 h 792262"/>
              <a:gd name="connsiteX6" fmla="*/ 2443489 w 9418320"/>
              <a:gd name="connsiteY6" fmla="*/ 0 h 792262"/>
              <a:gd name="connsiteX7" fmla="*/ 2832543 w 9418320"/>
              <a:gd name="connsiteY7" fmla="*/ 0 h 792262"/>
              <a:gd name="connsiteX8" fmla="*/ 3130056 w 9418320"/>
              <a:gd name="connsiteY8" fmla="*/ 0 h 792262"/>
              <a:gd name="connsiteX9" fmla="*/ 3702195 w 9418320"/>
              <a:gd name="connsiteY9" fmla="*/ 0 h 792262"/>
              <a:gd name="connsiteX10" fmla="*/ 4182792 w 9418320"/>
              <a:gd name="connsiteY10" fmla="*/ 0 h 792262"/>
              <a:gd name="connsiteX11" fmla="*/ 4938016 w 9418320"/>
              <a:gd name="connsiteY11" fmla="*/ 0 h 792262"/>
              <a:gd name="connsiteX12" fmla="*/ 5601697 w 9418320"/>
              <a:gd name="connsiteY12" fmla="*/ 0 h 792262"/>
              <a:gd name="connsiteX13" fmla="*/ 6082294 w 9418320"/>
              <a:gd name="connsiteY13" fmla="*/ 0 h 792262"/>
              <a:gd name="connsiteX14" fmla="*/ 6471349 w 9418320"/>
              <a:gd name="connsiteY14" fmla="*/ 0 h 792262"/>
              <a:gd name="connsiteX15" fmla="*/ 6951946 w 9418320"/>
              <a:gd name="connsiteY15" fmla="*/ 0 h 792262"/>
              <a:gd name="connsiteX16" fmla="*/ 7341001 w 9418320"/>
              <a:gd name="connsiteY16" fmla="*/ 0 h 792262"/>
              <a:gd name="connsiteX17" fmla="*/ 8004682 w 9418320"/>
              <a:gd name="connsiteY17" fmla="*/ 0 h 792262"/>
              <a:gd name="connsiteX18" fmla="*/ 8576821 w 9418320"/>
              <a:gd name="connsiteY18" fmla="*/ 0 h 792262"/>
              <a:gd name="connsiteX19" fmla="*/ 9286274 w 9418320"/>
              <a:gd name="connsiteY19" fmla="*/ 0 h 792262"/>
              <a:gd name="connsiteX20" fmla="*/ 9418320 w 9418320"/>
              <a:gd name="connsiteY20" fmla="*/ 132046 h 792262"/>
              <a:gd name="connsiteX21" fmla="*/ 9418320 w 9418320"/>
              <a:gd name="connsiteY21" fmla="*/ 660216 h 792262"/>
              <a:gd name="connsiteX22" fmla="*/ 9286274 w 9418320"/>
              <a:gd name="connsiteY22" fmla="*/ 792262 h 792262"/>
              <a:gd name="connsiteX23" fmla="*/ 8988762 w 9418320"/>
              <a:gd name="connsiteY23" fmla="*/ 792262 h 792262"/>
              <a:gd name="connsiteX24" fmla="*/ 8508165 w 9418320"/>
              <a:gd name="connsiteY24" fmla="*/ 792262 h 792262"/>
              <a:gd name="connsiteX25" fmla="*/ 8119110 w 9418320"/>
              <a:gd name="connsiteY25" fmla="*/ 792262 h 792262"/>
              <a:gd name="connsiteX26" fmla="*/ 7730055 w 9418320"/>
              <a:gd name="connsiteY26" fmla="*/ 792262 h 792262"/>
              <a:gd name="connsiteX27" fmla="*/ 7432543 w 9418320"/>
              <a:gd name="connsiteY27" fmla="*/ 792262 h 792262"/>
              <a:gd name="connsiteX28" fmla="*/ 6768861 w 9418320"/>
              <a:gd name="connsiteY28" fmla="*/ 792262 h 792262"/>
              <a:gd name="connsiteX29" fmla="*/ 6013637 w 9418320"/>
              <a:gd name="connsiteY29" fmla="*/ 792262 h 792262"/>
              <a:gd name="connsiteX30" fmla="*/ 5441498 w 9418320"/>
              <a:gd name="connsiteY30" fmla="*/ 792262 h 792262"/>
              <a:gd name="connsiteX31" fmla="*/ 5143986 w 9418320"/>
              <a:gd name="connsiteY31" fmla="*/ 792262 h 792262"/>
              <a:gd name="connsiteX32" fmla="*/ 4388762 w 9418320"/>
              <a:gd name="connsiteY32" fmla="*/ 792262 h 792262"/>
              <a:gd name="connsiteX33" fmla="*/ 3908165 w 9418320"/>
              <a:gd name="connsiteY33" fmla="*/ 792262 h 792262"/>
              <a:gd name="connsiteX34" fmla="*/ 3519110 w 9418320"/>
              <a:gd name="connsiteY34" fmla="*/ 792262 h 792262"/>
              <a:gd name="connsiteX35" fmla="*/ 3221598 w 9418320"/>
              <a:gd name="connsiteY35" fmla="*/ 792262 h 792262"/>
              <a:gd name="connsiteX36" fmla="*/ 2557916 w 9418320"/>
              <a:gd name="connsiteY36" fmla="*/ 792262 h 792262"/>
              <a:gd name="connsiteX37" fmla="*/ 2260404 w 9418320"/>
              <a:gd name="connsiteY37" fmla="*/ 792262 h 792262"/>
              <a:gd name="connsiteX38" fmla="*/ 1871349 w 9418320"/>
              <a:gd name="connsiteY38" fmla="*/ 792262 h 792262"/>
              <a:gd name="connsiteX39" fmla="*/ 1573837 w 9418320"/>
              <a:gd name="connsiteY39" fmla="*/ 792262 h 792262"/>
              <a:gd name="connsiteX40" fmla="*/ 1276325 w 9418320"/>
              <a:gd name="connsiteY40" fmla="*/ 792262 h 792262"/>
              <a:gd name="connsiteX41" fmla="*/ 978812 w 9418320"/>
              <a:gd name="connsiteY41" fmla="*/ 792262 h 792262"/>
              <a:gd name="connsiteX42" fmla="*/ 132046 w 9418320"/>
              <a:gd name="connsiteY42" fmla="*/ 792262 h 792262"/>
              <a:gd name="connsiteX43" fmla="*/ 0 w 9418320"/>
              <a:gd name="connsiteY43" fmla="*/ 660216 h 792262"/>
              <a:gd name="connsiteX44" fmla="*/ 0 w 9418320"/>
              <a:gd name="connsiteY44" fmla="*/ 132046 h 792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9418320" h="792262" fill="none" extrusionOk="0">
                <a:moveTo>
                  <a:pt x="0" y="132046"/>
                </a:moveTo>
                <a:cubicBezTo>
                  <a:pt x="-1176" y="56535"/>
                  <a:pt x="73142" y="-16461"/>
                  <a:pt x="132046" y="0"/>
                </a:cubicBezTo>
                <a:cubicBezTo>
                  <a:pt x="455483" y="-30226"/>
                  <a:pt x="574101" y="13668"/>
                  <a:pt x="795728" y="0"/>
                </a:cubicBezTo>
                <a:cubicBezTo>
                  <a:pt x="1017355" y="-13668"/>
                  <a:pt x="971210" y="28325"/>
                  <a:pt x="1093240" y="0"/>
                </a:cubicBezTo>
                <a:cubicBezTo>
                  <a:pt x="1215270" y="-28325"/>
                  <a:pt x="1349313" y="2152"/>
                  <a:pt x="1573837" y="0"/>
                </a:cubicBezTo>
                <a:cubicBezTo>
                  <a:pt x="1798361" y="-2152"/>
                  <a:pt x="1882361" y="36468"/>
                  <a:pt x="2145976" y="0"/>
                </a:cubicBezTo>
                <a:cubicBezTo>
                  <a:pt x="2409591" y="-36468"/>
                  <a:pt x="2323231" y="30429"/>
                  <a:pt x="2443489" y="0"/>
                </a:cubicBezTo>
                <a:cubicBezTo>
                  <a:pt x="2563747" y="-30429"/>
                  <a:pt x="2741687" y="44285"/>
                  <a:pt x="2832543" y="0"/>
                </a:cubicBezTo>
                <a:cubicBezTo>
                  <a:pt x="2923399" y="-44285"/>
                  <a:pt x="3019229" y="10727"/>
                  <a:pt x="3130056" y="0"/>
                </a:cubicBezTo>
                <a:cubicBezTo>
                  <a:pt x="3240883" y="-10727"/>
                  <a:pt x="3567177" y="28327"/>
                  <a:pt x="3702195" y="0"/>
                </a:cubicBezTo>
                <a:cubicBezTo>
                  <a:pt x="3837213" y="-28327"/>
                  <a:pt x="3953964" y="50538"/>
                  <a:pt x="4182792" y="0"/>
                </a:cubicBezTo>
                <a:cubicBezTo>
                  <a:pt x="4411620" y="-50538"/>
                  <a:pt x="4745537" y="20732"/>
                  <a:pt x="4938016" y="0"/>
                </a:cubicBezTo>
                <a:cubicBezTo>
                  <a:pt x="5130495" y="-20732"/>
                  <a:pt x="5272061" y="17011"/>
                  <a:pt x="5601697" y="0"/>
                </a:cubicBezTo>
                <a:cubicBezTo>
                  <a:pt x="5931333" y="-17011"/>
                  <a:pt x="5970882" y="45055"/>
                  <a:pt x="6082294" y="0"/>
                </a:cubicBezTo>
                <a:cubicBezTo>
                  <a:pt x="6193706" y="-45055"/>
                  <a:pt x="6377083" y="1014"/>
                  <a:pt x="6471349" y="0"/>
                </a:cubicBezTo>
                <a:cubicBezTo>
                  <a:pt x="6565615" y="-1014"/>
                  <a:pt x="6807435" y="33415"/>
                  <a:pt x="6951946" y="0"/>
                </a:cubicBezTo>
                <a:cubicBezTo>
                  <a:pt x="7096457" y="-33415"/>
                  <a:pt x="7195668" y="5922"/>
                  <a:pt x="7341001" y="0"/>
                </a:cubicBezTo>
                <a:cubicBezTo>
                  <a:pt x="7486334" y="-5922"/>
                  <a:pt x="7698942" y="28332"/>
                  <a:pt x="8004682" y="0"/>
                </a:cubicBezTo>
                <a:cubicBezTo>
                  <a:pt x="8310422" y="-28332"/>
                  <a:pt x="8414704" y="15234"/>
                  <a:pt x="8576821" y="0"/>
                </a:cubicBezTo>
                <a:cubicBezTo>
                  <a:pt x="8738938" y="-15234"/>
                  <a:pt x="9118839" y="19910"/>
                  <a:pt x="9286274" y="0"/>
                </a:cubicBezTo>
                <a:cubicBezTo>
                  <a:pt x="9357559" y="-4696"/>
                  <a:pt x="9430426" y="72251"/>
                  <a:pt x="9418320" y="132046"/>
                </a:cubicBezTo>
                <a:cubicBezTo>
                  <a:pt x="9435723" y="302664"/>
                  <a:pt x="9379830" y="493763"/>
                  <a:pt x="9418320" y="660216"/>
                </a:cubicBezTo>
                <a:cubicBezTo>
                  <a:pt x="9432215" y="739407"/>
                  <a:pt x="9344500" y="784887"/>
                  <a:pt x="9286274" y="792262"/>
                </a:cubicBezTo>
                <a:cubicBezTo>
                  <a:pt x="9145893" y="811725"/>
                  <a:pt x="9080715" y="767540"/>
                  <a:pt x="8988762" y="792262"/>
                </a:cubicBezTo>
                <a:cubicBezTo>
                  <a:pt x="8896809" y="816984"/>
                  <a:pt x="8721815" y="777404"/>
                  <a:pt x="8508165" y="792262"/>
                </a:cubicBezTo>
                <a:cubicBezTo>
                  <a:pt x="8294515" y="807120"/>
                  <a:pt x="8259078" y="754362"/>
                  <a:pt x="8119110" y="792262"/>
                </a:cubicBezTo>
                <a:cubicBezTo>
                  <a:pt x="7979143" y="830162"/>
                  <a:pt x="7815659" y="777392"/>
                  <a:pt x="7730055" y="792262"/>
                </a:cubicBezTo>
                <a:cubicBezTo>
                  <a:pt x="7644451" y="807132"/>
                  <a:pt x="7498739" y="785098"/>
                  <a:pt x="7432543" y="792262"/>
                </a:cubicBezTo>
                <a:cubicBezTo>
                  <a:pt x="7366347" y="799426"/>
                  <a:pt x="6970357" y="747402"/>
                  <a:pt x="6768861" y="792262"/>
                </a:cubicBezTo>
                <a:cubicBezTo>
                  <a:pt x="6567365" y="837122"/>
                  <a:pt x="6211294" y="751140"/>
                  <a:pt x="6013637" y="792262"/>
                </a:cubicBezTo>
                <a:cubicBezTo>
                  <a:pt x="5815980" y="833384"/>
                  <a:pt x="5723592" y="754509"/>
                  <a:pt x="5441498" y="792262"/>
                </a:cubicBezTo>
                <a:cubicBezTo>
                  <a:pt x="5159404" y="830015"/>
                  <a:pt x="5234757" y="760928"/>
                  <a:pt x="5143986" y="792262"/>
                </a:cubicBezTo>
                <a:cubicBezTo>
                  <a:pt x="5053215" y="823596"/>
                  <a:pt x="4599261" y="705616"/>
                  <a:pt x="4388762" y="792262"/>
                </a:cubicBezTo>
                <a:cubicBezTo>
                  <a:pt x="4178263" y="878908"/>
                  <a:pt x="4137701" y="780895"/>
                  <a:pt x="3908165" y="792262"/>
                </a:cubicBezTo>
                <a:cubicBezTo>
                  <a:pt x="3678629" y="803629"/>
                  <a:pt x="3682256" y="789977"/>
                  <a:pt x="3519110" y="792262"/>
                </a:cubicBezTo>
                <a:cubicBezTo>
                  <a:pt x="3355965" y="794547"/>
                  <a:pt x="3351180" y="786154"/>
                  <a:pt x="3221598" y="792262"/>
                </a:cubicBezTo>
                <a:cubicBezTo>
                  <a:pt x="3092016" y="798370"/>
                  <a:pt x="2730856" y="772391"/>
                  <a:pt x="2557916" y="792262"/>
                </a:cubicBezTo>
                <a:cubicBezTo>
                  <a:pt x="2384976" y="812133"/>
                  <a:pt x="2381176" y="756795"/>
                  <a:pt x="2260404" y="792262"/>
                </a:cubicBezTo>
                <a:cubicBezTo>
                  <a:pt x="2139632" y="827729"/>
                  <a:pt x="2057266" y="770632"/>
                  <a:pt x="1871349" y="792262"/>
                </a:cubicBezTo>
                <a:cubicBezTo>
                  <a:pt x="1685432" y="813892"/>
                  <a:pt x="1711328" y="778414"/>
                  <a:pt x="1573837" y="792262"/>
                </a:cubicBezTo>
                <a:cubicBezTo>
                  <a:pt x="1436346" y="806110"/>
                  <a:pt x="1392764" y="764708"/>
                  <a:pt x="1276325" y="792262"/>
                </a:cubicBezTo>
                <a:cubicBezTo>
                  <a:pt x="1159886" y="819816"/>
                  <a:pt x="1091268" y="768266"/>
                  <a:pt x="978812" y="792262"/>
                </a:cubicBezTo>
                <a:cubicBezTo>
                  <a:pt x="866356" y="816258"/>
                  <a:pt x="496386" y="791794"/>
                  <a:pt x="132046" y="792262"/>
                </a:cubicBezTo>
                <a:cubicBezTo>
                  <a:pt x="48273" y="783086"/>
                  <a:pt x="1944" y="749295"/>
                  <a:pt x="0" y="660216"/>
                </a:cubicBezTo>
                <a:cubicBezTo>
                  <a:pt x="-7678" y="550661"/>
                  <a:pt x="45910" y="291274"/>
                  <a:pt x="0" y="132046"/>
                </a:cubicBezTo>
                <a:close/>
              </a:path>
              <a:path w="9418320" h="792262" stroke="0" extrusionOk="0">
                <a:moveTo>
                  <a:pt x="0" y="132046"/>
                </a:moveTo>
                <a:cubicBezTo>
                  <a:pt x="-1734" y="62930"/>
                  <a:pt x="71196" y="3048"/>
                  <a:pt x="132046" y="0"/>
                </a:cubicBezTo>
                <a:cubicBezTo>
                  <a:pt x="298921" y="-34155"/>
                  <a:pt x="533733" y="84900"/>
                  <a:pt x="887270" y="0"/>
                </a:cubicBezTo>
                <a:cubicBezTo>
                  <a:pt x="1240807" y="-84900"/>
                  <a:pt x="1331079" y="24860"/>
                  <a:pt x="1459409" y="0"/>
                </a:cubicBezTo>
                <a:cubicBezTo>
                  <a:pt x="1587739" y="-24860"/>
                  <a:pt x="1877330" y="48847"/>
                  <a:pt x="2214633" y="0"/>
                </a:cubicBezTo>
                <a:cubicBezTo>
                  <a:pt x="2551936" y="-48847"/>
                  <a:pt x="2589880" y="25179"/>
                  <a:pt x="2878314" y="0"/>
                </a:cubicBezTo>
                <a:cubicBezTo>
                  <a:pt x="3166748" y="-25179"/>
                  <a:pt x="3360679" y="13778"/>
                  <a:pt x="3633538" y="0"/>
                </a:cubicBezTo>
                <a:cubicBezTo>
                  <a:pt x="3906397" y="-13778"/>
                  <a:pt x="4020087" y="30997"/>
                  <a:pt x="4205677" y="0"/>
                </a:cubicBezTo>
                <a:cubicBezTo>
                  <a:pt x="4391267" y="-30997"/>
                  <a:pt x="4458762" y="33235"/>
                  <a:pt x="4594732" y="0"/>
                </a:cubicBezTo>
                <a:cubicBezTo>
                  <a:pt x="4730703" y="-33235"/>
                  <a:pt x="4911841" y="59424"/>
                  <a:pt x="5166871" y="0"/>
                </a:cubicBezTo>
                <a:cubicBezTo>
                  <a:pt x="5421901" y="-59424"/>
                  <a:pt x="5376320" y="31486"/>
                  <a:pt x="5555926" y="0"/>
                </a:cubicBezTo>
                <a:cubicBezTo>
                  <a:pt x="5735533" y="-31486"/>
                  <a:pt x="5881326" y="291"/>
                  <a:pt x="6128065" y="0"/>
                </a:cubicBezTo>
                <a:cubicBezTo>
                  <a:pt x="6374804" y="-291"/>
                  <a:pt x="6355892" y="15545"/>
                  <a:pt x="6425578" y="0"/>
                </a:cubicBezTo>
                <a:cubicBezTo>
                  <a:pt x="6495264" y="-15545"/>
                  <a:pt x="6675018" y="20417"/>
                  <a:pt x="6814632" y="0"/>
                </a:cubicBezTo>
                <a:cubicBezTo>
                  <a:pt x="6954246" y="-20417"/>
                  <a:pt x="7152440" y="72165"/>
                  <a:pt x="7478314" y="0"/>
                </a:cubicBezTo>
                <a:cubicBezTo>
                  <a:pt x="7804188" y="-72165"/>
                  <a:pt x="7642771" y="21277"/>
                  <a:pt x="7775826" y="0"/>
                </a:cubicBezTo>
                <a:cubicBezTo>
                  <a:pt x="7908881" y="-21277"/>
                  <a:pt x="7986162" y="13905"/>
                  <a:pt x="8073339" y="0"/>
                </a:cubicBezTo>
                <a:cubicBezTo>
                  <a:pt x="8160516" y="-13905"/>
                  <a:pt x="8293211" y="43862"/>
                  <a:pt x="8462393" y="0"/>
                </a:cubicBezTo>
                <a:cubicBezTo>
                  <a:pt x="8631575" y="-43862"/>
                  <a:pt x="8921717" y="21208"/>
                  <a:pt x="9286274" y="0"/>
                </a:cubicBezTo>
                <a:cubicBezTo>
                  <a:pt x="9339973" y="4779"/>
                  <a:pt x="9416658" y="61634"/>
                  <a:pt x="9418320" y="132046"/>
                </a:cubicBezTo>
                <a:cubicBezTo>
                  <a:pt x="9427215" y="355091"/>
                  <a:pt x="9408425" y="523207"/>
                  <a:pt x="9418320" y="660216"/>
                </a:cubicBezTo>
                <a:cubicBezTo>
                  <a:pt x="9426357" y="720797"/>
                  <a:pt x="9353771" y="772149"/>
                  <a:pt x="9286274" y="792262"/>
                </a:cubicBezTo>
                <a:cubicBezTo>
                  <a:pt x="9012437" y="847294"/>
                  <a:pt x="8770952" y="785422"/>
                  <a:pt x="8622592" y="792262"/>
                </a:cubicBezTo>
                <a:cubicBezTo>
                  <a:pt x="8474232" y="799102"/>
                  <a:pt x="8204194" y="733472"/>
                  <a:pt x="7958911" y="792262"/>
                </a:cubicBezTo>
                <a:cubicBezTo>
                  <a:pt x="7713628" y="851052"/>
                  <a:pt x="7633651" y="762476"/>
                  <a:pt x="7478314" y="792262"/>
                </a:cubicBezTo>
                <a:cubicBezTo>
                  <a:pt x="7322977" y="822048"/>
                  <a:pt x="7134806" y="746867"/>
                  <a:pt x="6997717" y="792262"/>
                </a:cubicBezTo>
                <a:cubicBezTo>
                  <a:pt x="6860628" y="837657"/>
                  <a:pt x="6561549" y="752212"/>
                  <a:pt x="6334035" y="792262"/>
                </a:cubicBezTo>
                <a:cubicBezTo>
                  <a:pt x="6106521" y="832312"/>
                  <a:pt x="6035812" y="766648"/>
                  <a:pt x="5853439" y="792262"/>
                </a:cubicBezTo>
                <a:cubicBezTo>
                  <a:pt x="5671066" y="817876"/>
                  <a:pt x="5597117" y="754665"/>
                  <a:pt x="5464384" y="792262"/>
                </a:cubicBezTo>
                <a:cubicBezTo>
                  <a:pt x="5331652" y="829859"/>
                  <a:pt x="5234586" y="755373"/>
                  <a:pt x="5075329" y="792262"/>
                </a:cubicBezTo>
                <a:cubicBezTo>
                  <a:pt x="4916073" y="829151"/>
                  <a:pt x="4560706" y="784098"/>
                  <a:pt x="4320105" y="792262"/>
                </a:cubicBezTo>
                <a:cubicBezTo>
                  <a:pt x="4079504" y="800426"/>
                  <a:pt x="3831248" y="741729"/>
                  <a:pt x="3656424" y="792262"/>
                </a:cubicBezTo>
                <a:cubicBezTo>
                  <a:pt x="3481600" y="842795"/>
                  <a:pt x="3348700" y="750727"/>
                  <a:pt x="3084285" y="792262"/>
                </a:cubicBezTo>
                <a:cubicBezTo>
                  <a:pt x="2819870" y="833797"/>
                  <a:pt x="2701321" y="756586"/>
                  <a:pt x="2512145" y="792262"/>
                </a:cubicBezTo>
                <a:cubicBezTo>
                  <a:pt x="2322969" y="827938"/>
                  <a:pt x="2201262" y="781568"/>
                  <a:pt x="2123091" y="792262"/>
                </a:cubicBezTo>
                <a:cubicBezTo>
                  <a:pt x="2044920" y="802956"/>
                  <a:pt x="1870159" y="756863"/>
                  <a:pt x="1642494" y="792262"/>
                </a:cubicBezTo>
                <a:cubicBezTo>
                  <a:pt x="1414829" y="827661"/>
                  <a:pt x="1346633" y="735438"/>
                  <a:pt x="1161897" y="792262"/>
                </a:cubicBezTo>
                <a:cubicBezTo>
                  <a:pt x="977161" y="849086"/>
                  <a:pt x="584240" y="740687"/>
                  <a:pt x="132046" y="792262"/>
                </a:cubicBezTo>
                <a:cubicBezTo>
                  <a:pt x="56731" y="772078"/>
                  <a:pt x="15073" y="728993"/>
                  <a:pt x="0" y="660216"/>
                </a:cubicBezTo>
                <a:cubicBezTo>
                  <a:pt x="-16951" y="442832"/>
                  <a:pt x="39003" y="342292"/>
                  <a:pt x="0" y="132046"/>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FontTx/>
              <a:buNone/>
              <a:defRPr>
                <a:uFillTx/>
              </a:defRPr>
            </a:pPr>
            <a:r>
              <a:rPr kumimoji="0" lang="en-BZ" sz="2800" i="0" u="none" strike="noStrike" kern="1200" cap="none" spc="0" normalizeH="0" baseline="0" noProof="0" dirty="0">
                <a:ln>
                  <a:noFill/>
                </a:ln>
                <a:solidFill>
                  <a:srgbClr val="000000"/>
                </a:solidFill>
                <a:effectLst/>
                <a:uFillTx/>
                <a:latin typeface="Tahoma" pitchFamily="34" charset="0"/>
                <a:ea typeface="Tahoma" pitchFamily="34" charset="0"/>
                <a:cs typeface="Tahoma" pitchFamily="34" charset="0"/>
              </a:rPr>
              <a:t>C. </a:t>
            </a:r>
            <a:r>
              <a:rPr kumimoji="0" lang="en-BZ" sz="2800" i="0" u="none" strike="noStrike" kern="1200" cap="none" spc="0" normalizeH="0" baseline="0" noProof="0" dirty="0" err="1">
                <a:ln>
                  <a:noFill/>
                </a:ln>
                <a:solidFill>
                  <a:srgbClr val="000000"/>
                </a:solidFill>
                <a:effectLst/>
                <a:uFillTx/>
                <a:latin typeface="Tahoma" pitchFamily="34" charset="0"/>
                <a:ea typeface="Tahoma" pitchFamily="34" charset="0"/>
                <a:cs typeface="Tahoma" pitchFamily="34" charset="0"/>
              </a:rPr>
              <a:t>Kể</a:t>
            </a:r>
            <a:r>
              <a:rPr kumimoji="0" lang="en-BZ" sz="2800" i="0" u="none" strike="noStrike" kern="1200" cap="none" spc="0" normalizeH="0" baseline="0" noProof="0" dirty="0">
                <a:ln>
                  <a:noFill/>
                </a:ln>
                <a:solidFill>
                  <a:srgbClr val="000000"/>
                </a:solidFill>
                <a:effectLst/>
                <a:uFillTx/>
                <a:latin typeface="Tahoma" pitchFamily="34" charset="0"/>
                <a:ea typeface="Tahoma" pitchFamily="34" charset="0"/>
                <a:cs typeface="Tahoma" pitchFamily="34" charset="0"/>
              </a:rPr>
              <a:t> </a:t>
            </a:r>
            <a:r>
              <a:rPr kumimoji="0" lang="en-BZ" sz="2800" i="0" u="none" strike="noStrike" kern="1200" cap="none" spc="0" normalizeH="0" baseline="0" noProof="0" dirty="0" err="1">
                <a:ln>
                  <a:noFill/>
                </a:ln>
                <a:solidFill>
                  <a:srgbClr val="000000"/>
                </a:solidFill>
                <a:effectLst/>
                <a:uFillTx/>
                <a:latin typeface="Tahoma" pitchFamily="34" charset="0"/>
                <a:ea typeface="Tahoma" pitchFamily="34" charset="0"/>
                <a:cs typeface="Tahoma" pitchFamily="34" charset="0"/>
              </a:rPr>
              <a:t>lại</a:t>
            </a:r>
            <a:r>
              <a:rPr kumimoji="0" lang="en-BZ" sz="2800" i="0" u="none" strike="noStrike" kern="1200" cap="none" spc="0" normalizeH="0" baseline="0" noProof="0" dirty="0">
                <a:ln>
                  <a:noFill/>
                </a:ln>
                <a:solidFill>
                  <a:srgbClr val="000000"/>
                </a:solidFill>
                <a:effectLst/>
                <a:uFillTx/>
                <a:latin typeface="Tahoma" pitchFamily="34" charset="0"/>
                <a:ea typeface="Tahoma" pitchFamily="34" charset="0"/>
                <a:cs typeface="Tahoma" pitchFamily="34" charset="0"/>
              </a:rPr>
              <a:t> </a:t>
            </a:r>
            <a:r>
              <a:rPr kumimoji="0" lang="en-BZ" sz="2800" i="0" u="none" strike="noStrike" kern="1200" cap="none" spc="0" normalizeH="0" baseline="0" noProof="0" dirty="0" err="1">
                <a:ln>
                  <a:noFill/>
                </a:ln>
                <a:solidFill>
                  <a:srgbClr val="000000"/>
                </a:solidFill>
                <a:effectLst/>
                <a:uFillTx/>
                <a:latin typeface="Tahoma" pitchFamily="34" charset="0"/>
                <a:ea typeface="Tahoma" pitchFamily="34" charset="0"/>
                <a:cs typeface="Tahoma" pitchFamily="34" charset="0"/>
              </a:rPr>
              <a:t>quá</a:t>
            </a:r>
            <a:r>
              <a:rPr kumimoji="0" lang="en-BZ" sz="2800" i="0" u="none" strike="noStrike" kern="1200" cap="none" spc="0" normalizeH="0" baseline="0" noProof="0" dirty="0">
                <a:ln>
                  <a:noFill/>
                </a:ln>
                <a:solidFill>
                  <a:srgbClr val="000000"/>
                </a:solidFill>
                <a:effectLst/>
                <a:uFillTx/>
                <a:latin typeface="Tahoma" pitchFamily="34" charset="0"/>
                <a:ea typeface="Tahoma" pitchFamily="34" charset="0"/>
                <a:cs typeface="Tahoma" pitchFamily="34" charset="0"/>
              </a:rPr>
              <a:t> </a:t>
            </a:r>
            <a:r>
              <a:rPr kumimoji="0" lang="en-BZ" sz="2800" i="0" u="none" strike="noStrike" kern="1200" cap="none" spc="0" normalizeH="0" baseline="0" noProof="0" dirty="0" err="1">
                <a:ln>
                  <a:noFill/>
                </a:ln>
                <a:solidFill>
                  <a:srgbClr val="000000"/>
                </a:solidFill>
                <a:effectLst/>
                <a:uFillTx/>
                <a:latin typeface="Tahoma" pitchFamily="34" charset="0"/>
                <a:ea typeface="Tahoma" pitchFamily="34" charset="0"/>
                <a:cs typeface="Tahoma" pitchFamily="34" charset="0"/>
              </a:rPr>
              <a:t>trình</a:t>
            </a:r>
            <a:r>
              <a:rPr kumimoji="0" lang="en-BZ" sz="2800" i="0" u="none" strike="noStrike" kern="1200" cap="none" spc="0" normalizeH="0" baseline="0" noProof="0" dirty="0">
                <a:ln>
                  <a:noFill/>
                </a:ln>
                <a:solidFill>
                  <a:srgbClr val="000000"/>
                </a:solidFill>
                <a:effectLst/>
                <a:uFillTx/>
                <a:latin typeface="Tahoma" pitchFamily="34" charset="0"/>
                <a:ea typeface="Tahoma" pitchFamily="34" charset="0"/>
                <a:cs typeface="Tahoma" pitchFamily="34" charset="0"/>
              </a:rPr>
              <a:t> </a:t>
            </a:r>
            <a:r>
              <a:rPr kumimoji="0" lang="en-BZ" sz="2800" i="0" u="none" strike="noStrike" kern="1200" cap="none" spc="0" normalizeH="0" baseline="0" noProof="0" dirty="0" err="1">
                <a:ln>
                  <a:noFill/>
                </a:ln>
                <a:solidFill>
                  <a:srgbClr val="000000"/>
                </a:solidFill>
                <a:effectLst/>
                <a:uFillTx/>
                <a:latin typeface="Tahoma" pitchFamily="34" charset="0"/>
                <a:ea typeface="Tahoma" pitchFamily="34" charset="0"/>
                <a:cs typeface="Tahoma" pitchFamily="34" charset="0"/>
              </a:rPr>
              <a:t>chiến</a:t>
            </a:r>
            <a:r>
              <a:rPr kumimoji="0" lang="en-BZ" sz="2800" i="0" u="none" strike="noStrike" kern="1200" cap="none" spc="0" normalizeH="0" baseline="0" noProof="0" dirty="0">
                <a:ln>
                  <a:noFill/>
                </a:ln>
                <a:solidFill>
                  <a:srgbClr val="000000"/>
                </a:solidFill>
                <a:effectLst/>
                <a:uFillTx/>
                <a:latin typeface="Tahoma" pitchFamily="34" charset="0"/>
                <a:ea typeface="Tahoma" pitchFamily="34" charset="0"/>
                <a:cs typeface="Tahoma" pitchFamily="34" charset="0"/>
              </a:rPr>
              <a:t> </a:t>
            </a:r>
            <a:r>
              <a:rPr kumimoji="0" lang="en-BZ" sz="2800" i="0" u="none" strike="noStrike" kern="1200" cap="none" spc="0" normalizeH="0" baseline="0" noProof="0" dirty="0" err="1">
                <a:ln>
                  <a:noFill/>
                </a:ln>
                <a:solidFill>
                  <a:srgbClr val="000000"/>
                </a:solidFill>
                <a:effectLst/>
                <a:uFillTx/>
                <a:latin typeface="Tahoma" pitchFamily="34" charset="0"/>
                <a:ea typeface="Tahoma" pitchFamily="34" charset="0"/>
                <a:cs typeface="Tahoma" pitchFamily="34" charset="0"/>
              </a:rPr>
              <a:t>đấu</a:t>
            </a:r>
            <a:r>
              <a:rPr kumimoji="0" lang="en-BZ" sz="2800" i="0" u="none" strike="noStrike" kern="1200" cap="none" spc="0" normalizeH="0" baseline="0" noProof="0" dirty="0">
                <a:ln>
                  <a:noFill/>
                </a:ln>
                <a:solidFill>
                  <a:srgbClr val="000000"/>
                </a:solidFill>
                <a:effectLst/>
                <a:uFillTx/>
                <a:latin typeface="Tahoma" pitchFamily="34" charset="0"/>
                <a:ea typeface="Tahoma" pitchFamily="34" charset="0"/>
                <a:cs typeface="Tahoma" pitchFamily="34" charset="0"/>
              </a:rPr>
              <a:t> </a:t>
            </a:r>
            <a:r>
              <a:rPr kumimoji="0" lang="en-BZ" sz="2800" i="0" u="none" strike="noStrike" kern="1200" cap="none" spc="0" normalizeH="0" baseline="0" noProof="0" dirty="0" err="1">
                <a:ln>
                  <a:noFill/>
                </a:ln>
                <a:solidFill>
                  <a:srgbClr val="000000"/>
                </a:solidFill>
                <a:effectLst/>
                <a:uFillTx/>
                <a:latin typeface="Tahoma" pitchFamily="34" charset="0"/>
                <a:ea typeface="Tahoma" pitchFamily="34" charset="0"/>
                <a:cs typeface="Tahoma" pitchFamily="34" charset="0"/>
              </a:rPr>
              <a:t>và</a:t>
            </a:r>
            <a:r>
              <a:rPr kumimoji="0" lang="en-BZ" sz="2800" i="0" u="none" strike="noStrike" kern="1200" cap="none" spc="0" normalizeH="0" baseline="0" noProof="0" dirty="0">
                <a:ln>
                  <a:noFill/>
                </a:ln>
                <a:solidFill>
                  <a:srgbClr val="000000"/>
                </a:solidFill>
                <a:effectLst/>
                <a:uFillTx/>
                <a:latin typeface="Tahoma" pitchFamily="34" charset="0"/>
                <a:ea typeface="Tahoma" pitchFamily="34" charset="0"/>
                <a:cs typeface="Tahoma" pitchFamily="34" charset="0"/>
              </a:rPr>
              <a:t> </a:t>
            </a:r>
            <a:r>
              <a:rPr kumimoji="0" lang="en-BZ" sz="2800" i="0" u="none" strike="noStrike" kern="1200" cap="none" spc="0" normalizeH="0" baseline="0" noProof="0" dirty="0" err="1">
                <a:ln>
                  <a:noFill/>
                </a:ln>
                <a:solidFill>
                  <a:srgbClr val="000000"/>
                </a:solidFill>
                <a:effectLst/>
                <a:uFillTx/>
                <a:latin typeface="Tahoma" pitchFamily="34" charset="0"/>
                <a:ea typeface="Tahoma" pitchFamily="34" charset="0"/>
                <a:cs typeface="Tahoma" pitchFamily="34" charset="0"/>
              </a:rPr>
              <a:t>chiến</a:t>
            </a:r>
            <a:r>
              <a:rPr kumimoji="0" lang="en-BZ" sz="2800" i="0" u="none" strike="noStrike" kern="1200" cap="none" spc="0" normalizeH="0" baseline="0" noProof="0" dirty="0">
                <a:ln>
                  <a:noFill/>
                </a:ln>
                <a:solidFill>
                  <a:srgbClr val="000000"/>
                </a:solidFill>
                <a:effectLst/>
                <a:uFillTx/>
                <a:latin typeface="Tahoma" pitchFamily="34" charset="0"/>
                <a:ea typeface="Tahoma" pitchFamily="34" charset="0"/>
                <a:cs typeface="Tahoma" pitchFamily="34" charset="0"/>
              </a:rPr>
              <a:t> </a:t>
            </a:r>
            <a:r>
              <a:rPr kumimoji="0" lang="en-BZ" sz="2800" i="0" u="none" strike="noStrike" kern="1200" cap="none" spc="0" normalizeH="0" baseline="0" noProof="0" dirty="0" err="1">
                <a:ln>
                  <a:noFill/>
                </a:ln>
                <a:solidFill>
                  <a:srgbClr val="000000"/>
                </a:solidFill>
                <a:effectLst/>
                <a:uFillTx/>
                <a:latin typeface="Tahoma" pitchFamily="34" charset="0"/>
                <a:ea typeface="Tahoma" pitchFamily="34" charset="0"/>
                <a:cs typeface="Tahoma" pitchFamily="34" charset="0"/>
              </a:rPr>
              <a:t>thắng</a:t>
            </a:r>
            <a:r>
              <a:rPr kumimoji="0" lang="en-BZ" sz="2800" i="0" u="none" strike="noStrike" kern="1200" cap="none" spc="0" normalizeH="0" baseline="0" noProof="0" dirty="0">
                <a:ln>
                  <a:noFill/>
                </a:ln>
                <a:solidFill>
                  <a:srgbClr val="000000"/>
                </a:solidFill>
                <a:effectLst/>
                <a:uFillTx/>
                <a:latin typeface="Tahoma" pitchFamily="34" charset="0"/>
                <a:ea typeface="Tahoma" pitchFamily="34" charset="0"/>
                <a:cs typeface="Tahoma" pitchFamily="34" charset="0"/>
              </a:rPr>
              <a:t>.</a:t>
            </a:r>
          </a:p>
        </p:txBody>
      </p:sp>
      <p:sp>
        <p:nvSpPr>
          <p:cNvPr id="41" name="Hình chữ nhật: Góc Tròn 40"/>
          <p:cNvSpPr>
            <a:spLocks/>
          </p:cNvSpPr>
          <p:nvPr/>
        </p:nvSpPr>
        <p:spPr>
          <a:xfrm>
            <a:off x="2560320" y="5848202"/>
            <a:ext cx="9418320" cy="792262"/>
          </a:xfrm>
          <a:custGeom>
            <a:avLst/>
            <a:gdLst>
              <a:gd name="connsiteX0" fmla="*/ 0 w 9418320"/>
              <a:gd name="connsiteY0" fmla="*/ 132046 h 792262"/>
              <a:gd name="connsiteX1" fmla="*/ 132046 w 9418320"/>
              <a:gd name="connsiteY1" fmla="*/ 0 h 792262"/>
              <a:gd name="connsiteX2" fmla="*/ 795728 w 9418320"/>
              <a:gd name="connsiteY2" fmla="*/ 0 h 792262"/>
              <a:gd name="connsiteX3" fmla="*/ 1093240 w 9418320"/>
              <a:gd name="connsiteY3" fmla="*/ 0 h 792262"/>
              <a:gd name="connsiteX4" fmla="*/ 1573837 w 9418320"/>
              <a:gd name="connsiteY4" fmla="*/ 0 h 792262"/>
              <a:gd name="connsiteX5" fmla="*/ 2145976 w 9418320"/>
              <a:gd name="connsiteY5" fmla="*/ 0 h 792262"/>
              <a:gd name="connsiteX6" fmla="*/ 2443489 w 9418320"/>
              <a:gd name="connsiteY6" fmla="*/ 0 h 792262"/>
              <a:gd name="connsiteX7" fmla="*/ 2832543 w 9418320"/>
              <a:gd name="connsiteY7" fmla="*/ 0 h 792262"/>
              <a:gd name="connsiteX8" fmla="*/ 3130056 w 9418320"/>
              <a:gd name="connsiteY8" fmla="*/ 0 h 792262"/>
              <a:gd name="connsiteX9" fmla="*/ 3702195 w 9418320"/>
              <a:gd name="connsiteY9" fmla="*/ 0 h 792262"/>
              <a:gd name="connsiteX10" fmla="*/ 4182792 w 9418320"/>
              <a:gd name="connsiteY10" fmla="*/ 0 h 792262"/>
              <a:gd name="connsiteX11" fmla="*/ 4938016 w 9418320"/>
              <a:gd name="connsiteY11" fmla="*/ 0 h 792262"/>
              <a:gd name="connsiteX12" fmla="*/ 5601697 w 9418320"/>
              <a:gd name="connsiteY12" fmla="*/ 0 h 792262"/>
              <a:gd name="connsiteX13" fmla="*/ 6082294 w 9418320"/>
              <a:gd name="connsiteY13" fmla="*/ 0 h 792262"/>
              <a:gd name="connsiteX14" fmla="*/ 6471349 w 9418320"/>
              <a:gd name="connsiteY14" fmla="*/ 0 h 792262"/>
              <a:gd name="connsiteX15" fmla="*/ 6951946 w 9418320"/>
              <a:gd name="connsiteY15" fmla="*/ 0 h 792262"/>
              <a:gd name="connsiteX16" fmla="*/ 7341001 w 9418320"/>
              <a:gd name="connsiteY16" fmla="*/ 0 h 792262"/>
              <a:gd name="connsiteX17" fmla="*/ 8004682 w 9418320"/>
              <a:gd name="connsiteY17" fmla="*/ 0 h 792262"/>
              <a:gd name="connsiteX18" fmla="*/ 8576821 w 9418320"/>
              <a:gd name="connsiteY18" fmla="*/ 0 h 792262"/>
              <a:gd name="connsiteX19" fmla="*/ 9286274 w 9418320"/>
              <a:gd name="connsiteY19" fmla="*/ 0 h 792262"/>
              <a:gd name="connsiteX20" fmla="*/ 9418320 w 9418320"/>
              <a:gd name="connsiteY20" fmla="*/ 132046 h 792262"/>
              <a:gd name="connsiteX21" fmla="*/ 9418320 w 9418320"/>
              <a:gd name="connsiteY21" fmla="*/ 660216 h 792262"/>
              <a:gd name="connsiteX22" fmla="*/ 9286274 w 9418320"/>
              <a:gd name="connsiteY22" fmla="*/ 792262 h 792262"/>
              <a:gd name="connsiteX23" fmla="*/ 8988762 w 9418320"/>
              <a:gd name="connsiteY23" fmla="*/ 792262 h 792262"/>
              <a:gd name="connsiteX24" fmla="*/ 8508165 w 9418320"/>
              <a:gd name="connsiteY24" fmla="*/ 792262 h 792262"/>
              <a:gd name="connsiteX25" fmla="*/ 8119110 w 9418320"/>
              <a:gd name="connsiteY25" fmla="*/ 792262 h 792262"/>
              <a:gd name="connsiteX26" fmla="*/ 7730055 w 9418320"/>
              <a:gd name="connsiteY26" fmla="*/ 792262 h 792262"/>
              <a:gd name="connsiteX27" fmla="*/ 7432543 w 9418320"/>
              <a:gd name="connsiteY27" fmla="*/ 792262 h 792262"/>
              <a:gd name="connsiteX28" fmla="*/ 6768861 w 9418320"/>
              <a:gd name="connsiteY28" fmla="*/ 792262 h 792262"/>
              <a:gd name="connsiteX29" fmla="*/ 6013637 w 9418320"/>
              <a:gd name="connsiteY29" fmla="*/ 792262 h 792262"/>
              <a:gd name="connsiteX30" fmla="*/ 5441498 w 9418320"/>
              <a:gd name="connsiteY30" fmla="*/ 792262 h 792262"/>
              <a:gd name="connsiteX31" fmla="*/ 5143986 w 9418320"/>
              <a:gd name="connsiteY31" fmla="*/ 792262 h 792262"/>
              <a:gd name="connsiteX32" fmla="*/ 4388762 w 9418320"/>
              <a:gd name="connsiteY32" fmla="*/ 792262 h 792262"/>
              <a:gd name="connsiteX33" fmla="*/ 3908165 w 9418320"/>
              <a:gd name="connsiteY33" fmla="*/ 792262 h 792262"/>
              <a:gd name="connsiteX34" fmla="*/ 3519110 w 9418320"/>
              <a:gd name="connsiteY34" fmla="*/ 792262 h 792262"/>
              <a:gd name="connsiteX35" fmla="*/ 3221598 w 9418320"/>
              <a:gd name="connsiteY35" fmla="*/ 792262 h 792262"/>
              <a:gd name="connsiteX36" fmla="*/ 2557916 w 9418320"/>
              <a:gd name="connsiteY36" fmla="*/ 792262 h 792262"/>
              <a:gd name="connsiteX37" fmla="*/ 2260404 w 9418320"/>
              <a:gd name="connsiteY37" fmla="*/ 792262 h 792262"/>
              <a:gd name="connsiteX38" fmla="*/ 1871349 w 9418320"/>
              <a:gd name="connsiteY38" fmla="*/ 792262 h 792262"/>
              <a:gd name="connsiteX39" fmla="*/ 1573837 w 9418320"/>
              <a:gd name="connsiteY39" fmla="*/ 792262 h 792262"/>
              <a:gd name="connsiteX40" fmla="*/ 1276325 w 9418320"/>
              <a:gd name="connsiteY40" fmla="*/ 792262 h 792262"/>
              <a:gd name="connsiteX41" fmla="*/ 978812 w 9418320"/>
              <a:gd name="connsiteY41" fmla="*/ 792262 h 792262"/>
              <a:gd name="connsiteX42" fmla="*/ 132046 w 9418320"/>
              <a:gd name="connsiteY42" fmla="*/ 792262 h 792262"/>
              <a:gd name="connsiteX43" fmla="*/ 0 w 9418320"/>
              <a:gd name="connsiteY43" fmla="*/ 660216 h 792262"/>
              <a:gd name="connsiteX44" fmla="*/ 0 w 9418320"/>
              <a:gd name="connsiteY44" fmla="*/ 132046 h 792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9418320" h="792262" fill="none" extrusionOk="0">
                <a:moveTo>
                  <a:pt x="0" y="132046"/>
                </a:moveTo>
                <a:cubicBezTo>
                  <a:pt x="-1176" y="56535"/>
                  <a:pt x="73142" y="-16461"/>
                  <a:pt x="132046" y="0"/>
                </a:cubicBezTo>
                <a:cubicBezTo>
                  <a:pt x="455483" y="-30226"/>
                  <a:pt x="574101" y="13668"/>
                  <a:pt x="795728" y="0"/>
                </a:cubicBezTo>
                <a:cubicBezTo>
                  <a:pt x="1017355" y="-13668"/>
                  <a:pt x="971210" y="28325"/>
                  <a:pt x="1093240" y="0"/>
                </a:cubicBezTo>
                <a:cubicBezTo>
                  <a:pt x="1215270" y="-28325"/>
                  <a:pt x="1349313" y="2152"/>
                  <a:pt x="1573837" y="0"/>
                </a:cubicBezTo>
                <a:cubicBezTo>
                  <a:pt x="1798361" y="-2152"/>
                  <a:pt x="1882361" y="36468"/>
                  <a:pt x="2145976" y="0"/>
                </a:cubicBezTo>
                <a:cubicBezTo>
                  <a:pt x="2409591" y="-36468"/>
                  <a:pt x="2323231" y="30429"/>
                  <a:pt x="2443489" y="0"/>
                </a:cubicBezTo>
                <a:cubicBezTo>
                  <a:pt x="2563747" y="-30429"/>
                  <a:pt x="2741687" y="44285"/>
                  <a:pt x="2832543" y="0"/>
                </a:cubicBezTo>
                <a:cubicBezTo>
                  <a:pt x="2923399" y="-44285"/>
                  <a:pt x="3019229" y="10727"/>
                  <a:pt x="3130056" y="0"/>
                </a:cubicBezTo>
                <a:cubicBezTo>
                  <a:pt x="3240883" y="-10727"/>
                  <a:pt x="3567177" y="28327"/>
                  <a:pt x="3702195" y="0"/>
                </a:cubicBezTo>
                <a:cubicBezTo>
                  <a:pt x="3837213" y="-28327"/>
                  <a:pt x="3953964" y="50538"/>
                  <a:pt x="4182792" y="0"/>
                </a:cubicBezTo>
                <a:cubicBezTo>
                  <a:pt x="4411620" y="-50538"/>
                  <a:pt x="4745537" y="20732"/>
                  <a:pt x="4938016" y="0"/>
                </a:cubicBezTo>
                <a:cubicBezTo>
                  <a:pt x="5130495" y="-20732"/>
                  <a:pt x="5272061" y="17011"/>
                  <a:pt x="5601697" y="0"/>
                </a:cubicBezTo>
                <a:cubicBezTo>
                  <a:pt x="5931333" y="-17011"/>
                  <a:pt x="5970882" y="45055"/>
                  <a:pt x="6082294" y="0"/>
                </a:cubicBezTo>
                <a:cubicBezTo>
                  <a:pt x="6193706" y="-45055"/>
                  <a:pt x="6377083" y="1014"/>
                  <a:pt x="6471349" y="0"/>
                </a:cubicBezTo>
                <a:cubicBezTo>
                  <a:pt x="6565615" y="-1014"/>
                  <a:pt x="6807435" y="33415"/>
                  <a:pt x="6951946" y="0"/>
                </a:cubicBezTo>
                <a:cubicBezTo>
                  <a:pt x="7096457" y="-33415"/>
                  <a:pt x="7195668" y="5922"/>
                  <a:pt x="7341001" y="0"/>
                </a:cubicBezTo>
                <a:cubicBezTo>
                  <a:pt x="7486334" y="-5922"/>
                  <a:pt x="7698942" y="28332"/>
                  <a:pt x="8004682" y="0"/>
                </a:cubicBezTo>
                <a:cubicBezTo>
                  <a:pt x="8310422" y="-28332"/>
                  <a:pt x="8414704" y="15234"/>
                  <a:pt x="8576821" y="0"/>
                </a:cubicBezTo>
                <a:cubicBezTo>
                  <a:pt x="8738938" y="-15234"/>
                  <a:pt x="9118839" y="19910"/>
                  <a:pt x="9286274" y="0"/>
                </a:cubicBezTo>
                <a:cubicBezTo>
                  <a:pt x="9357559" y="-4696"/>
                  <a:pt x="9430426" y="72251"/>
                  <a:pt x="9418320" y="132046"/>
                </a:cubicBezTo>
                <a:cubicBezTo>
                  <a:pt x="9435723" y="302664"/>
                  <a:pt x="9379830" y="493763"/>
                  <a:pt x="9418320" y="660216"/>
                </a:cubicBezTo>
                <a:cubicBezTo>
                  <a:pt x="9432215" y="739407"/>
                  <a:pt x="9344500" y="784887"/>
                  <a:pt x="9286274" y="792262"/>
                </a:cubicBezTo>
                <a:cubicBezTo>
                  <a:pt x="9145893" y="811725"/>
                  <a:pt x="9080715" y="767540"/>
                  <a:pt x="8988762" y="792262"/>
                </a:cubicBezTo>
                <a:cubicBezTo>
                  <a:pt x="8896809" y="816984"/>
                  <a:pt x="8721815" y="777404"/>
                  <a:pt x="8508165" y="792262"/>
                </a:cubicBezTo>
                <a:cubicBezTo>
                  <a:pt x="8294515" y="807120"/>
                  <a:pt x="8259078" y="754362"/>
                  <a:pt x="8119110" y="792262"/>
                </a:cubicBezTo>
                <a:cubicBezTo>
                  <a:pt x="7979143" y="830162"/>
                  <a:pt x="7815659" y="777392"/>
                  <a:pt x="7730055" y="792262"/>
                </a:cubicBezTo>
                <a:cubicBezTo>
                  <a:pt x="7644451" y="807132"/>
                  <a:pt x="7498739" y="785098"/>
                  <a:pt x="7432543" y="792262"/>
                </a:cubicBezTo>
                <a:cubicBezTo>
                  <a:pt x="7366347" y="799426"/>
                  <a:pt x="6970357" y="747402"/>
                  <a:pt x="6768861" y="792262"/>
                </a:cubicBezTo>
                <a:cubicBezTo>
                  <a:pt x="6567365" y="837122"/>
                  <a:pt x="6211294" y="751140"/>
                  <a:pt x="6013637" y="792262"/>
                </a:cubicBezTo>
                <a:cubicBezTo>
                  <a:pt x="5815980" y="833384"/>
                  <a:pt x="5723592" y="754509"/>
                  <a:pt x="5441498" y="792262"/>
                </a:cubicBezTo>
                <a:cubicBezTo>
                  <a:pt x="5159404" y="830015"/>
                  <a:pt x="5234757" y="760928"/>
                  <a:pt x="5143986" y="792262"/>
                </a:cubicBezTo>
                <a:cubicBezTo>
                  <a:pt x="5053215" y="823596"/>
                  <a:pt x="4599261" y="705616"/>
                  <a:pt x="4388762" y="792262"/>
                </a:cubicBezTo>
                <a:cubicBezTo>
                  <a:pt x="4178263" y="878908"/>
                  <a:pt x="4137701" y="780895"/>
                  <a:pt x="3908165" y="792262"/>
                </a:cubicBezTo>
                <a:cubicBezTo>
                  <a:pt x="3678629" y="803629"/>
                  <a:pt x="3682256" y="789977"/>
                  <a:pt x="3519110" y="792262"/>
                </a:cubicBezTo>
                <a:cubicBezTo>
                  <a:pt x="3355965" y="794547"/>
                  <a:pt x="3351180" y="786154"/>
                  <a:pt x="3221598" y="792262"/>
                </a:cubicBezTo>
                <a:cubicBezTo>
                  <a:pt x="3092016" y="798370"/>
                  <a:pt x="2730856" y="772391"/>
                  <a:pt x="2557916" y="792262"/>
                </a:cubicBezTo>
                <a:cubicBezTo>
                  <a:pt x="2384976" y="812133"/>
                  <a:pt x="2381176" y="756795"/>
                  <a:pt x="2260404" y="792262"/>
                </a:cubicBezTo>
                <a:cubicBezTo>
                  <a:pt x="2139632" y="827729"/>
                  <a:pt x="2057266" y="770632"/>
                  <a:pt x="1871349" y="792262"/>
                </a:cubicBezTo>
                <a:cubicBezTo>
                  <a:pt x="1685432" y="813892"/>
                  <a:pt x="1711328" y="778414"/>
                  <a:pt x="1573837" y="792262"/>
                </a:cubicBezTo>
                <a:cubicBezTo>
                  <a:pt x="1436346" y="806110"/>
                  <a:pt x="1392764" y="764708"/>
                  <a:pt x="1276325" y="792262"/>
                </a:cubicBezTo>
                <a:cubicBezTo>
                  <a:pt x="1159886" y="819816"/>
                  <a:pt x="1091268" y="768266"/>
                  <a:pt x="978812" y="792262"/>
                </a:cubicBezTo>
                <a:cubicBezTo>
                  <a:pt x="866356" y="816258"/>
                  <a:pt x="496386" y="791794"/>
                  <a:pt x="132046" y="792262"/>
                </a:cubicBezTo>
                <a:cubicBezTo>
                  <a:pt x="48273" y="783086"/>
                  <a:pt x="1944" y="749295"/>
                  <a:pt x="0" y="660216"/>
                </a:cubicBezTo>
                <a:cubicBezTo>
                  <a:pt x="-7678" y="550661"/>
                  <a:pt x="45910" y="291274"/>
                  <a:pt x="0" y="132046"/>
                </a:cubicBezTo>
                <a:close/>
              </a:path>
              <a:path w="9418320" h="792262" stroke="0" extrusionOk="0">
                <a:moveTo>
                  <a:pt x="0" y="132046"/>
                </a:moveTo>
                <a:cubicBezTo>
                  <a:pt x="-1734" y="62930"/>
                  <a:pt x="71196" y="3048"/>
                  <a:pt x="132046" y="0"/>
                </a:cubicBezTo>
                <a:cubicBezTo>
                  <a:pt x="298921" y="-34155"/>
                  <a:pt x="533733" y="84900"/>
                  <a:pt x="887270" y="0"/>
                </a:cubicBezTo>
                <a:cubicBezTo>
                  <a:pt x="1240807" y="-84900"/>
                  <a:pt x="1331079" y="24860"/>
                  <a:pt x="1459409" y="0"/>
                </a:cubicBezTo>
                <a:cubicBezTo>
                  <a:pt x="1587739" y="-24860"/>
                  <a:pt x="1877330" y="48847"/>
                  <a:pt x="2214633" y="0"/>
                </a:cubicBezTo>
                <a:cubicBezTo>
                  <a:pt x="2551936" y="-48847"/>
                  <a:pt x="2589880" y="25179"/>
                  <a:pt x="2878314" y="0"/>
                </a:cubicBezTo>
                <a:cubicBezTo>
                  <a:pt x="3166748" y="-25179"/>
                  <a:pt x="3360679" y="13778"/>
                  <a:pt x="3633538" y="0"/>
                </a:cubicBezTo>
                <a:cubicBezTo>
                  <a:pt x="3906397" y="-13778"/>
                  <a:pt x="4020087" y="30997"/>
                  <a:pt x="4205677" y="0"/>
                </a:cubicBezTo>
                <a:cubicBezTo>
                  <a:pt x="4391267" y="-30997"/>
                  <a:pt x="4458762" y="33235"/>
                  <a:pt x="4594732" y="0"/>
                </a:cubicBezTo>
                <a:cubicBezTo>
                  <a:pt x="4730703" y="-33235"/>
                  <a:pt x="4911841" y="59424"/>
                  <a:pt x="5166871" y="0"/>
                </a:cubicBezTo>
                <a:cubicBezTo>
                  <a:pt x="5421901" y="-59424"/>
                  <a:pt x="5376320" y="31486"/>
                  <a:pt x="5555926" y="0"/>
                </a:cubicBezTo>
                <a:cubicBezTo>
                  <a:pt x="5735533" y="-31486"/>
                  <a:pt x="5881326" y="291"/>
                  <a:pt x="6128065" y="0"/>
                </a:cubicBezTo>
                <a:cubicBezTo>
                  <a:pt x="6374804" y="-291"/>
                  <a:pt x="6355892" y="15545"/>
                  <a:pt x="6425578" y="0"/>
                </a:cubicBezTo>
                <a:cubicBezTo>
                  <a:pt x="6495264" y="-15545"/>
                  <a:pt x="6675018" y="20417"/>
                  <a:pt x="6814632" y="0"/>
                </a:cubicBezTo>
                <a:cubicBezTo>
                  <a:pt x="6954246" y="-20417"/>
                  <a:pt x="7152440" y="72165"/>
                  <a:pt x="7478314" y="0"/>
                </a:cubicBezTo>
                <a:cubicBezTo>
                  <a:pt x="7804188" y="-72165"/>
                  <a:pt x="7642771" y="21277"/>
                  <a:pt x="7775826" y="0"/>
                </a:cubicBezTo>
                <a:cubicBezTo>
                  <a:pt x="7908881" y="-21277"/>
                  <a:pt x="7986162" y="13905"/>
                  <a:pt x="8073339" y="0"/>
                </a:cubicBezTo>
                <a:cubicBezTo>
                  <a:pt x="8160516" y="-13905"/>
                  <a:pt x="8293211" y="43862"/>
                  <a:pt x="8462393" y="0"/>
                </a:cubicBezTo>
                <a:cubicBezTo>
                  <a:pt x="8631575" y="-43862"/>
                  <a:pt x="8921717" y="21208"/>
                  <a:pt x="9286274" y="0"/>
                </a:cubicBezTo>
                <a:cubicBezTo>
                  <a:pt x="9339973" y="4779"/>
                  <a:pt x="9416658" y="61634"/>
                  <a:pt x="9418320" y="132046"/>
                </a:cubicBezTo>
                <a:cubicBezTo>
                  <a:pt x="9427215" y="355091"/>
                  <a:pt x="9408425" y="523207"/>
                  <a:pt x="9418320" y="660216"/>
                </a:cubicBezTo>
                <a:cubicBezTo>
                  <a:pt x="9426357" y="720797"/>
                  <a:pt x="9353771" y="772149"/>
                  <a:pt x="9286274" y="792262"/>
                </a:cubicBezTo>
                <a:cubicBezTo>
                  <a:pt x="9012437" y="847294"/>
                  <a:pt x="8770952" y="785422"/>
                  <a:pt x="8622592" y="792262"/>
                </a:cubicBezTo>
                <a:cubicBezTo>
                  <a:pt x="8474232" y="799102"/>
                  <a:pt x="8204194" y="733472"/>
                  <a:pt x="7958911" y="792262"/>
                </a:cubicBezTo>
                <a:cubicBezTo>
                  <a:pt x="7713628" y="851052"/>
                  <a:pt x="7633651" y="762476"/>
                  <a:pt x="7478314" y="792262"/>
                </a:cubicBezTo>
                <a:cubicBezTo>
                  <a:pt x="7322977" y="822048"/>
                  <a:pt x="7134806" y="746867"/>
                  <a:pt x="6997717" y="792262"/>
                </a:cubicBezTo>
                <a:cubicBezTo>
                  <a:pt x="6860628" y="837657"/>
                  <a:pt x="6561549" y="752212"/>
                  <a:pt x="6334035" y="792262"/>
                </a:cubicBezTo>
                <a:cubicBezTo>
                  <a:pt x="6106521" y="832312"/>
                  <a:pt x="6035812" y="766648"/>
                  <a:pt x="5853439" y="792262"/>
                </a:cubicBezTo>
                <a:cubicBezTo>
                  <a:pt x="5671066" y="817876"/>
                  <a:pt x="5597117" y="754665"/>
                  <a:pt x="5464384" y="792262"/>
                </a:cubicBezTo>
                <a:cubicBezTo>
                  <a:pt x="5331652" y="829859"/>
                  <a:pt x="5234586" y="755373"/>
                  <a:pt x="5075329" y="792262"/>
                </a:cubicBezTo>
                <a:cubicBezTo>
                  <a:pt x="4916073" y="829151"/>
                  <a:pt x="4560706" y="784098"/>
                  <a:pt x="4320105" y="792262"/>
                </a:cubicBezTo>
                <a:cubicBezTo>
                  <a:pt x="4079504" y="800426"/>
                  <a:pt x="3831248" y="741729"/>
                  <a:pt x="3656424" y="792262"/>
                </a:cubicBezTo>
                <a:cubicBezTo>
                  <a:pt x="3481600" y="842795"/>
                  <a:pt x="3348700" y="750727"/>
                  <a:pt x="3084285" y="792262"/>
                </a:cubicBezTo>
                <a:cubicBezTo>
                  <a:pt x="2819870" y="833797"/>
                  <a:pt x="2701321" y="756586"/>
                  <a:pt x="2512145" y="792262"/>
                </a:cubicBezTo>
                <a:cubicBezTo>
                  <a:pt x="2322969" y="827938"/>
                  <a:pt x="2201262" y="781568"/>
                  <a:pt x="2123091" y="792262"/>
                </a:cubicBezTo>
                <a:cubicBezTo>
                  <a:pt x="2044920" y="802956"/>
                  <a:pt x="1870159" y="756863"/>
                  <a:pt x="1642494" y="792262"/>
                </a:cubicBezTo>
                <a:cubicBezTo>
                  <a:pt x="1414829" y="827661"/>
                  <a:pt x="1346633" y="735438"/>
                  <a:pt x="1161897" y="792262"/>
                </a:cubicBezTo>
                <a:cubicBezTo>
                  <a:pt x="977161" y="849086"/>
                  <a:pt x="584240" y="740687"/>
                  <a:pt x="132046" y="792262"/>
                </a:cubicBezTo>
                <a:cubicBezTo>
                  <a:pt x="56731" y="772078"/>
                  <a:pt x="15073" y="728993"/>
                  <a:pt x="0" y="660216"/>
                </a:cubicBezTo>
                <a:cubicBezTo>
                  <a:pt x="-16951" y="442832"/>
                  <a:pt x="39003" y="342292"/>
                  <a:pt x="0" y="132046"/>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FontTx/>
              <a:buNone/>
              <a:defRPr>
                <a:uFillTx/>
              </a:defRPr>
            </a:pPr>
            <a:r>
              <a:rPr kumimoji="0" lang="en-BZ" sz="2800" i="0" u="none" strike="noStrike" kern="1200" cap="none" spc="0" normalizeH="0" baseline="0" noProof="0" dirty="0">
                <a:ln>
                  <a:noFill/>
                </a:ln>
                <a:solidFill>
                  <a:srgbClr val="000000"/>
                </a:solidFill>
                <a:effectLst/>
                <a:uFillTx/>
                <a:latin typeface="Tahoma" pitchFamily="34" charset="0"/>
                <a:ea typeface="Tahoma" pitchFamily="34" charset="0"/>
                <a:cs typeface="Tahoma" pitchFamily="34" charset="0"/>
              </a:rPr>
              <a:t>D. </a:t>
            </a:r>
            <a:r>
              <a:rPr kumimoji="0" lang="en-BZ" sz="2800" i="0" u="none" strike="noStrike" kern="1200" cap="none" spc="0" normalizeH="0" baseline="0" noProof="0" dirty="0" err="1">
                <a:ln>
                  <a:noFill/>
                </a:ln>
                <a:solidFill>
                  <a:srgbClr val="000000"/>
                </a:solidFill>
                <a:effectLst/>
                <a:uFillTx/>
                <a:latin typeface="Tahoma" pitchFamily="34" charset="0"/>
                <a:ea typeface="Tahoma" pitchFamily="34" charset="0"/>
                <a:cs typeface="Tahoma" pitchFamily="34" charset="0"/>
              </a:rPr>
              <a:t>Tuyên</a:t>
            </a:r>
            <a:r>
              <a:rPr kumimoji="0" lang="en-BZ" sz="2800" i="0" u="none" strike="noStrike" kern="1200" cap="none" spc="0" normalizeH="0" baseline="0" noProof="0" dirty="0">
                <a:ln>
                  <a:noFill/>
                </a:ln>
                <a:solidFill>
                  <a:srgbClr val="000000"/>
                </a:solidFill>
                <a:effectLst/>
                <a:uFillTx/>
                <a:latin typeface="Tahoma" pitchFamily="34" charset="0"/>
                <a:ea typeface="Tahoma" pitchFamily="34" charset="0"/>
                <a:cs typeface="Tahoma" pitchFamily="34" charset="0"/>
              </a:rPr>
              <a:t> </a:t>
            </a:r>
            <a:r>
              <a:rPr kumimoji="0" lang="en-BZ" sz="2800" i="0" u="none" strike="noStrike" kern="1200" cap="none" spc="0" normalizeH="0" baseline="0" noProof="0" dirty="0" err="1">
                <a:ln>
                  <a:noFill/>
                </a:ln>
                <a:solidFill>
                  <a:srgbClr val="000000"/>
                </a:solidFill>
                <a:effectLst/>
                <a:uFillTx/>
                <a:latin typeface="Tahoma" pitchFamily="34" charset="0"/>
                <a:ea typeface="Tahoma" pitchFamily="34" charset="0"/>
                <a:cs typeface="Tahoma" pitchFamily="34" charset="0"/>
              </a:rPr>
              <a:t>bố</a:t>
            </a:r>
            <a:r>
              <a:rPr kumimoji="0" lang="en-BZ" sz="2800" i="0" u="none" strike="noStrike" kern="1200" cap="none" spc="0" normalizeH="0" baseline="0" noProof="0" dirty="0">
                <a:ln>
                  <a:noFill/>
                </a:ln>
                <a:solidFill>
                  <a:srgbClr val="000000"/>
                </a:solidFill>
                <a:effectLst/>
                <a:uFillTx/>
                <a:latin typeface="Tahoma" pitchFamily="34" charset="0"/>
                <a:ea typeface="Tahoma" pitchFamily="34" charset="0"/>
                <a:cs typeface="Tahoma" pitchFamily="34" charset="0"/>
              </a:rPr>
              <a:t>, </a:t>
            </a:r>
            <a:r>
              <a:rPr kumimoji="0" lang="en-BZ" sz="2800" i="0" u="none" strike="noStrike" kern="1200" cap="none" spc="0" normalizeH="0" baseline="0" noProof="0" dirty="0" err="1">
                <a:ln>
                  <a:noFill/>
                </a:ln>
                <a:solidFill>
                  <a:srgbClr val="000000"/>
                </a:solidFill>
                <a:effectLst/>
                <a:uFillTx/>
                <a:latin typeface="Tahoma" pitchFamily="34" charset="0"/>
                <a:ea typeface="Tahoma" pitchFamily="34" charset="0"/>
                <a:cs typeface="Tahoma" pitchFamily="34" charset="0"/>
              </a:rPr>
              <a:t>khẳng</a:t>
            </a:r>
            <a:r>
              <a:rPr kumimoji="0" lang="en-BZ" sz="2800" i="0" u="none" strike="noStrike" kern="1200" cap="none" spc="0" normalizeH="0" baseline="0" noProof="0" dirty="0">
                <a:ln>
                  <a:noFill/>
                </a:ln>
                <a:solidFill>
                  <a:srgbClr val="000000"/>
                </a:solidFill>
                <a:effectLst/>
                <a:uFillTx/>
                <a:latin typeface="Tahoma" pitchFamily="34" charset="0"/>
                <a:ea typeface="Tahoma" pitchFamily="34" charset="0"/>
                <a:cs typeface="Tahoma" pitchFamily="34" charset="0"/>
              </a:rPr>
              <a:t> </a:t>
            </a:r>
            <a:r>
              <a:rPr kumimoji="0" lang="en-BZ" sz="2800" i="0" u="none" strike="noStrike" kern="1200" cap="none" spc="0" normalizeH="0" baseline="0" noProof="0" dirty="0" err="1">
                <a:ln>
                  <a:noFill/>
                </a:ln>
                <a:solidFill>
                  <a:srgbClr val="000000"/>
                </a:solidFill>
                <a:effectLst/>
                <a:uFillTx/>
                <a:latin typeface="Tahoma" pitchFamily="34" charset="0"/>
                <a:ea typeface="Tahoma" pitchFamily="34" charset="0"/>
                <a:cs typeface="Tahoma" pitchFamily="34" charset="0"/>
              </a:rPr>
              <a:t>định</a:t>
            </a:r>
            <a:r>
              <a:rPr kumimoji="0" lang="en-BZ" sz="2800" i="0" u="none" strike="noStrike" kern="1200" cap="none" spc="0" normalizeH="0" baseline="0" noProof="0" dirty="0">
                <a:ln>
                  <a:noFill/>
                </a:ln>
                <a:solidFill>
                  <a:srgbClr val="000000"/>
                </a:solidFill>
                <a:effectLst/>
                <a:uFillTx/>
                <a:latin typeface="Tahoma" pitchFamily="34" charset="0"/>
                <a:ea typeface="Tahoma" pitchFamily="34" charset="0"/>
                <a:cs typeface="Tahoma" pitchFamily="34" charset="0"/>
              </a:rPr>
              <a:t> </a:t>
            </a:r>
            <a:r>
              <a:rPr kumimoji="0" lang="en-BZ" sz="2800" i="0" u="none" strike="noStrike" kern="1200" cap="none" spc="0" normalizeH="0" baseline="0" noProof="0" dirty="0" err="1">
                <a:ln>
                  <a:noFill/>
                </a:ln>
                <a:solidFill>
                  <a:srgbClr val="000000"/>
                </a:solidFill>
                <a:effectLst/>
                <a:uFillTx/>
                <a:latin typeface="Tahoma" pitchFamily="34" charset="0"/>
                <a:ea typeface="Tahoma" pitchFamily="34" charset="0"/>
                <a:cs typeface="Tahoma" pitchFamily="34" charset="0"/>
              </a:rPr>
              <a:t>sự</a:t>
            </a:r>
            <a:r>
              <a:rPr kumimoji="0" lang="en-BZ" sz="2800" i="0" u="none" strike="noStrike" kern="1200" cap="none" spc="0" normalizeH="0" baseline="0" noProof="0" dirty="0">
                <a:ln>
                  <a:noFill/>
                </a:ln>
                <a:solidFill>
                  <a:srgbClr val="000000"/>
                </a:solidFill>
                <a:effectLst/>
                <a:uFillTx/>
                <a:latin typeface="Tahoma" pitchFamily="34" charset="0"/>
                <a:ea typeface="Tahoma" pitchFamily="34" charset="0"/>
                <a:cs typeface="Tahoma" pitchFamily="34" charset="0"/>
              </a:rPr>
              <a:t> </a:t>
            </a:r>
            <a:r>
              <a:rPr kumimoji="0" lang="en-BZ" sz="2800" i="0" u="none" strike="noStrike" kern="1200" cap="none" spc="0" normalizeH="0" baseline="0" noProof="0" dirty="0" err="1">
                <a:ln>
                  <a:noFill/>
                </a:ln>
                <a:solidFill>
                  <a:srgbClr val="000000"/>
                </a:solidFill>
                <a:effectLst/>
                <a:uFillTx/>
                <a:latin typeface="Tahoma" pitchFamily="34" charset="0"/>
                <a:ea typeface="Tahoma" pitchFamily="34" charset="0"/>
                <a:cs typeface="Tahoma" pitchFamily="34" charset="0"/>
              </a:rPr>
              <a:t>thắng</a:t>
            </a:r>
            <a:r>
              <a:rPr kumimoji="0" lang="en-BZ" sz="2800" i="0" u="none" strike="noStrike" kern="1200" cap="none" spc="0" normalizeH="0" baseline="0" noProof="0" dirty="0">
                <a:ln>
                  <a:noFill/>
                </a:ln>
                <a:solidFill>
                  <a:srgbClr val="000000"/>
                </a:solidFill>
                <a:effectLst/>
                <a:uFillTx/>
                <a:latin typeface="Tahoma" pitchFamily="34" charset="0"/>
                <a:ea typeface="Tahoma" pitchFamily="34" charset="0"/>
                <a:cs typeface="Tahoma" pitchFamily="34" charset="0"/>
              </a:rPr>
              <a:t> </a:t>
            </a:r>
            <a:r>
              <a:rPr kumimoji="0" lang="en-BZ" sz="2800" i="0" u="none" strike="noStrike" kern="1200" cap="none" spc="0" normalizeH="0" baseline="0" noProof="0" dirty="0" err="1">
                <a:ln>
                  <a:noFill/>
                </a:ln>
                <a:solidFill>
                  <a:srgbClr val="000000"/>
                </a:solidFill>
                <a:effectLst/>
                <a:uFillTx/>
                <a:latin typeface="Tahoma" pitchFamily="34" charset="0"/>
                <a:ea typeface="Tahoma" pitchFamily="34" charset="0"/>
                <a:cs typeface="Tahoma" pitchFamily="34" charset="0"/>
              </a:rPr>
              <a:t>lợi</a:t>
            </a:r>
            <a:r>
              <a:rPr kumimoji="0" lang="vi-VN" sz="2800" i="0" u="none" strike="noStrike" kern="1200" cap="none" spc="0" normalizeH="0" baseline="0" noProof="0" dirty="0">
                <a:ln>
                  <a:noFill/>
                </a:ln>
                <a:solidFill>
                  <a:srgbClr val="000000"/>
                </a:solidFill>
                <a:effectLst/>
                <a:uFillTx/>
                <a:latin typeface="Tahoma" pitchFamily="34" charset="0"/>
                <a:ea typeface="Tahoma" pitchFamily="34" charset="0"/>
                <a:cs typeface="Tahoma" pitchFamily="34" charset="0"/>
              </a:rPr>
              <a:t>.</a:t>
            </a:r>
            <a:endParaRPr kumimoji="0" lang="en-BZ" sz="2800" i="0" u="none" strike="noStrike" kern="1200" cap="none" spc="0" normalizeH="0" baseline="0" noProof="0" dirty="0">
              <a:ln>
                <a:noFill/>
              </a:ln>
              <a:solidFill>
                <a:srgbClr val="000000"/>
              </a:solidFill>
              <a:effectLst/>
              <a:uFillTx/>
              <a:latin typeface="Tahoma" pitchFamily="34" charset="0"/>
              <a:ea typeface="Tahoma" pitchFamily="34" charset="0"/>
              <a:cs typeface="Tahoma" pitchFamily="34" charset="0"/>
            </a:endParaRPr>
          </a:p>
        </p:txBody>
      </p:sp>
      <p:pic>
        <p:nvPicPr>
          <p:cNvPr id="8" name="Picture 2" descr="Hình ảnh có liên quan"/>
          <p:cNvPicPr>
            <a:picLocks noChangeAspect="1" noChangeArrowheads="1" noCrop="1"/>
          </p:cNvPicPr>
          <p:nvPr/>
        </p:nvPicPr>
        <p:blipFill>
          <a:blip r:embed="rId7"/>
          <a:srcRect/>
          <a:stretch>
            <a:fillRect/>
          </a:stretch>
        </p:blipFill>
        <p:spPr bwMode="auto">
          <a:xfrm>
            <a:off x="265674" y="175160"/>
            <a:ext cx="2430070" cy="2058425"/>
          </a:xfrm>
          <a:prstGeom prst="rect">
            <a:avLst/>
          </a:prstGeom>
          <a:noFill/>
        </p:spPr>
      </p:pic>
    </p:spTree>
    <p:extLst>
      <p:ext uri="{BB962C8B-B14F-4D97-AF65-F5344CB8AC3E}">
        <p14:creationId xmlns:p14="http://schemas.microsoft.com/office/powerpoint/2010/main" val="184176519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7" presetClass="entr" presetSubtype="8"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p:cTn id="7" dur="500" fill="hold"/>
                                        <p:tgtEl>
                                          <p:spTgt spid="5"/>
                                        </p:tgtEl>
                                        <p:attrNameLst>
                                          <p:attrName>ppt_x</p:attrName>
                                        </p:attrNameLst>
                                      </p:cBhvr>
                                      <p:tavLst>
                                        <p:tav tm="0">
                                          <p:val>
                                            <p:strVal val="#ppt_x-#ppt_w/2"/>
                                          </p:val>
                                        </p:tav>
                                        <p:tav tm="100000">
                                          <p:val>
                                            <p:strVal val="#ppt_x"/>
                                          </p:val>
                                        </p:tav>
                                      </p:tavLst>
                                    </p:anim>
                                    <p:anim calcmode="lin" valueType="num">
                                      <p:cBhvr>
                                        <p:cTn id="8" dur="500" fill="hold"/>
                                        <p:tgtEl>
                                          <p:spTgt spid="5"/>
                                        </p:tgtEl>
                                        <p:attrNameLst>
                                          <p:attrName>ppt_y</p:attrName>
                                        </p:attrNameLst>
                                      </p:cBhvr>
                                      <p:tavLst>
                                        <p:tav tm="0">
                                          <p:val>
                                            <p:strVal val="#ppt_y"/>
                                          </p:val>
                                        </p:tav>
                                        <p:tav tm="100000">
                                          <p:val>
                                            <p:strVal val="#ppt_y"/>
                                          </p:val>
                                        </p:tav>
                                      </p:tavLst>
                                    </p:anim>
                                    <p:anim calcmode="lin" valueType="num">
                                      <p:cBhvr>
                                        <p:cTn id="9" dur="500" fill="hold"/>
                                        <p:tgtEl>
                                          <p:spTgt spid="5"/>
                                        </p:tgtEl>
                                        <p:attrNameLst>
                                          <p:attrName>ppt_w</p:attrName>
                                        </p:attrNameLst>
                                      </p:cBhvr>
                                      <p:tavLst>
                                        <p:tav tm="0">
                                          <p:val>
                                            <p:fltVal val="0"/>
                                          </p:val>
                                        </p:tav>
                                        <p:tav tm="100000">
                                          <p:val>
                                            <p:strVal val="#ppt_w"/>
                                          </p:val>
                                        </p:tav>
                                      </p:tavLst>
                                    </p:anim>
                                    <p:anim calcmode="lin" valueType="num">
                                      <p:cBhvr>
                                        <p:cTn id="10" dur="500" fill="hold"/>
                                        <p:tgtEl>
                                          <p:spTgt spid="5"/>
                                        </p:tgtEl>
                                        <p:attrNameLst>
                                          <p:attrName>ppt_h</p:attrName>
                                        </p:attrNameLst>
                                      </p:cBhvr>
                                      <p:tavLst>
                                        <p:tav tm="0">
                                          <p:val>
                                            <p:strVal val="#ppt_h"/>
                                          </p:val>
                                        </p:tav>
                                        <p:tav tm="100000">
                                          <p:val>
                                            <p:strVal val="#ppt_h"/>
                                          </p:val>
                                        </p:tav>
                                      </p:tavLst>
                                    </p:anim>
                                  </p:childTnLst>
                                  <p:subTnLst>
                                    <p:audio>
                                      <p:cMediaNode>
                                        <p:cTn display="0" masterRel="sameClick">
                                          <p:stCondLst>
                                            <p:cond evt="begin" delay="0">
                                              <p:tn val="5"/>
                                            </p:cond>
                                          </p:stCondLst>
                                          <p:endCondLst>
                                            <p:cond evt="onStopAudio" delay="0">
                                              <p:tgtEl>
                                                <p:sldTgt/>
                                              </p:tgtEl>
                                            </p:cond>
                                          </p:endCondLst>
                                        </p:cTn>
                                        <p:tgtEl>
                                          <p:sndTgt r:embed="rId3" name="chimes.wav"/>
                                        </p:tgtEl>
                                      </p:cMediaNode>
                                    </p:audio>
                                  </p:subTnLst>
                                </p:cTn>
                              </p:par>
                            </p:childTnLst>
                          </p:cTn>
                        </p:par>
                      </p:childTnLst>
                    </p:cTn>
                  </p:par>
                  <p:par>
                    <p:cTn id="11" fill="hold">
                      <p:stCondLst>
                        <p:cond delay="indefinite"/>
                      </p:stCondLst>
                      <p:childTnLst>
                        <p:par>
                          <p:cTn id="12" fill="hold">
                            <p:stCondLst>
                              <p:cond delay="0"/>
                            </p:stCondLst>
                            <p:childTnLst>
                              <p:par>
                                <p:cTn id="13" presetID="17" presetClass="entr" presetSubtype="8" fill="hold" grpId="0" nodeType="clickEffect">
                                  <p:stCondLst>
                                    <p:cond delay="0"/>
                                  </p:stCondLst>
                                  <p:childTnLst>
                                    <p:set>
                                      <p:cBhvr>
                                        <p:cTn id="14" dur="1" fill="hold">
                                          <p:stCondLst>
                                            <p:cond delay="0"/>
                                          </p:stCondLst>
                                        </p:cTn>
                                        <p:tgtEl>
                                          <p:spTgt spid="38"/>
                                        </p:tgtEl>
                                        <p:attrNameLst>
                                          <p:attrName>style.visibility</p:attrName>
                                        </p:attrNameLst>
                                      </p:cBhvr>
                                      <p:to>
                                        <p:strVal val="visible"/>
                                      </p:to>
                                    </p:set>
                                    <p:anim calcmode="lin" valueType="num">
                                      <p:cBhvr>
                                        <p:cTn id="15" dur="500" fill="hold"/>
                                        <p:tgtEl>
                                          <p:spTgt spid="38"/>
                                        </p:tgtEl>
                                        <p:attrNameLst>
                                          <p:attrName>ppt_x</p:attrName>
                                        </p:attrNameLst>
                                      </p:cBhvr>
                                      <p:tavLst>
                                        <p:tav tm="0">
                                          <p:val>
                                            <p:strVal val="#ppt_x-#ppt_w/2"/>
                                          </p:val>
                                        </p:tav>
                                        <p:tav tm="100000">
                                          <p:val>
                                            <p:strVal val="#ppt_x"/>
                                          </p:val>
                                        </p:tav>
                                      </p:tavLst>
                                    </p:anim>
                                    <p:anim calcmode="lin" valueType="num">
                                      <p:cBhvr>
                                        <p:cTn id="16" dur="500" fill="hold"/>
                                        <p:tgtEl>
                                          <p:spTgt spid="38"/>
                                        </p:tgtEl>
                                        <p:attrNameLst>
                                          <p:attrName>ppt_y</p:attrName>
                                        </p:attrNameLst>
                                      </p:cBhvr>
                                      <p:tavLst>
                                        <p:tav tm="0">
                                          <p:val>
                                            <p:strVal val="#ppt_y"/>
                                          </p:val>
                                        </p:tav>
                                        <p:tav tm="100000">
                                          <p:val>
                                            <p:strVal val="#ppt_y"/>
                                          </p:val>
                                        </p:tav>
                                      </p:tavLst>
                                    </p:anim>
                                    <p:anim calcmode="lin" valueType="num">
                                      <p:cBhvr>
                                        <p:cTn id="17" dur="500" fill="hold"/>
                                        <p:tgtEl>
                                          <p:spTgt spid="38"/>
                                        </p:tgtEl>
                                        <p:attrNameLst>
                                          <p:attrName>ppt_w</p:attrName>
                                        </p:attrNameLst>
                                      </p:cBhvr>
                                      <p:tavLst>
                                        <p:tav tm="0">
                                          <p:val>
                                            <p:fltVal val="0"/>
                                          </p:val>
                                        </p:tav>
                                        <p:tav tm="100000">
                                          <p:val>
                                            <p:strVal val="#ppt_w"/>
                                          </p:val>
                                        </p:tav>
                                      </p:tavLst>
                                    </p:anim>
                                    <p:anim calcmode="lin" valueType="num">
                                      <p:cBhvr>
                                        <p:cTn id="18" dur="500" fill="hold"/>
                                        <p:tgtEl>
                                          <p:spTgt spid="38"/>
                                        </p:tgtEl>
                                        <p:attrNameLst>
                                          <p:attrName>ppt_h</p:attrName>
                                        </p:attrNameLst>
                                      </p:cBhvr>
                                      <p:tavLst>
                                        <p:tav tm="0">
                                          <p:val>
                                            <p:strVal val="#ppt_h"/>
                                          </p:val>
                                        </p:tav>
                                        <p:tav tm="100000">
                                          <p:val>
                                            <p:strVal val="#ppt_h"/>
                                          </p:val>
                                        </p:tav>
                                      </p:tavLst>
                                    </p:anim>
                                  </p:childTnLst>
                                  <p:subTnLst>
                                    <p:audio>
                                      <p:cMediaNode>
                                        <p:cTn display="0" masterRel="sameClick">
                                          <p:stCondLst>
                                            <p:cond evt="begin" delay="0">
                                              <p:tn val="13"/>
                                            </p:cond>
                                          </p:stCondLst>
                                          <p:endCondLst>
                                            <p:cond evt="onStopAudio" delay="0">
                                              <p:tgtEl>
                                                <p:sldTgt/>
                                              </p:tgtEl>
                                            </p:cond>
                                          </p:endCondLst>
                                        </p:cTn>
                                        <p:tgtEl>
                                          <p:sndTgt r:embed="rId4" name="suction.wav"/>
                                        </p:tgtEl>
                                      </p:cMediaNode>
                                    </p:audio>
                                  </p:subTnLst>
                                </p:cTn>
                              </p:par>
                            </p:childTnLst>
                          </p:cTn>
                        </p:par>
                      </p:childTnLst>
                    </p:cTn>
                  </p:par>
                  <p:par>
                    <p:cTn id="19" fill="hold">
                      <p:stCondLst>
                        <p:cond delay="indefinite"/>
                      </p:stCondLst>
                      <p:childTnLst>
                        <p:par>
                          <p:cTn id="20" fill="hold">
                            <p:stCondLst>
                              <p:cond delay="0"/>
                            </p:stCondLst>
                            <p:childTnLst>
                              <p:par>
                                <p:cTn id="21" presetID="17" presetClass="entr" presetSubtype="8" fill="hold" grpId="0" nodeType="clickEffect">
                                  <p:stCondLst>
                                    <p:cond delay="0"/>
                                  </p:stCondLst>
                                  <p:childTnLst>
                                    <p:set>
                                      <p:cBhvr>
                                        <p:cTn id="22" dur="1" fill="hold">
                                          <p:stCondLst>
                                            <p:cond delay="0"/>
                                          </p:stCondLst>
                                        </p:cTn>
                                        <p:tgtEl>
                                          <p:spTgt spid="39"/>
                                        </p:tgtEl>
                                        <p:attrNameLst>
                                          <p:attrName>style.visibility</p:attrName>
                                        </p:attrNameLst>
                                      </p:cBhvr>
                                      <p:to>
                                        <p:strVal val="visible"/>
                                      </p:to>
                                    </p:set>
                                    <p:anim calcmode="lin" valueType="num">
                                      <p:cBhvr>
                                        <p:cTn id="23" dur="500" fill="hold"/>
                                        <p:tgtEl>
                                          <p:spTgt spid="39"/>
                                        </p:tgtEl>
                                        <p:attrNameLst>
                                          <p:attrName>ppt_x</p:attrName>
                                        </p:attrNameLst>
                                      </p:cBhvr>
                                      <p:tavLst>
                                        <p:tav tm="0">
                                          <p:val>
                                            <p:strVal val="#ppt_x-#ppt_w/2"/>
                                          </p:val>
                                        </p:tav>
                                        <p:tav tm="100000">
                                          <p:val>
                                            <p:strVal val="#ppt_x"/>
                                          </p:val>
                                        </p:tav>
                                      </p:tavLst>
                                    </p:anim>
                                    <p:anim calcmode="lin" valueType="num">
                                      <p:cBhvr>
                                        <p:cTn id="24" dur="500" fill="hold"/>
                                        <p:tgtEl>
                                          <p:spTgt spid="39"/>
                                        </p:tgtEl>
                                        <p:attrNameLst>
                                          <p:attrName>ppt_y</p:attrName>
                                        </p:attrNameLst>
                                      </p:cBhvr>
                                      <p:tavLst>
                                        <p:tav tm="0">
                                          <p:val>
                                            <p:strVal val="#ppt_y"/>
                                          </p:val>
                                        </p:tav>
                                        <p:tav tm="100000">
                                          <p:val>
                                            <p:strVal val="#ppt_y"/>
                                          </p:val>
                                        </p:tav>
                                      </p:tavLst>
                                    </p:anim>
                                    <p:anim calcmode="lin" valueType="num">
                                      <p:cBhvr>
                                        <p:cTn id="25" dur="500" fill="hold"/>
                                        <p:tgtEl>
                                          <p:spTgt spid="39"/>
                                        </p:tgtEl>
                                        <p:attrNameLst>
                                          <p:attrName>ppt_w</p:attrName>
                                        </p:attrNameLst>
                                      </p:cBhvr>
                                      <p:tavLst>
                                        <p:tav tm="0">
                                          <p:val>
                                            <p:fltVal val="0"/>
                                          </p:val>
                                        </p:tav>
                                        <p:tav tm="100000">
                                          <p:val>
                                            <p:strVal val="#ppt_w"/>
                                          </p:val>
                                        </p:tav>
                                      </p:tavLst>
                                    </p:anim>
                                    <p:anim calcmode="lin" valueType="num">
                                      <p:cBhvr>
                                        <p:cTn id="26" dur="500" fill="hold"/>
                                        <p:tgtEl>
                                          <p:spTgt spid="39"/>
                                        </p:tgtEl>
                                        <p:attrNameLst>
                                          <p:attrName>ppt_h</p:attrName>
                                        </p:attrNameLst>
                                      </p:cBhvr>
                                      <p:tavLst>
                                        <p:tav tm="0">
                                          <p:val>
                                            <p:strVal val="#ppt_h"/>
                                          </p:val>
                                        </p:tav>
                                        <p:tav tm="100000">
                                          <p:val>
                                            <p:strVal val="#ppt_h"/>
                                          </p:val>
                                        </p:tav>
                                      </p:tavLst>
                                    </p:anim>
                                  </p:childTnLst>
                                  <p:subTnLst>
                                    <p:audio>
                                      <p:cMediaNode>
                                        <p:cTn display="0" masterRel="sameClick">
                                          <p:stCondLst>
                                            <p:cond evt="begin" delay="0">
                                              <p:tn val="21"/>
                                            </p:cond>
                                          </p:stCondLst>
                                          <p:endCondLst>
                                            <p:cond evt="onStopAudio" delay="0">
                                              <p:tgtEl>
                                                <p:sldTgt/>
                                              </p:tgtEl>
                                            </p:cond>
                                          </p:endCondLst>
                                        </p:cTn>
                                        <p:tgtEl>
                                          <p:sndTgt r:embed="rId4" name="suction.wav"/>
                                        </p:tgtEl>
                                      </p:cMediaNode>
                                    </p:audio>
                                  </p:subTnLst>
                                </p:cTn>
                              </p:par>
                            </p:childTnLst>
                          </p:cTn>
                        </p:par>
                      </p:childTnLst>
                    </p:cTn>
                  </p:par>
                  <p:par>
                    <p:cTn id="27" fill="hold">
                      <p:stCondLst>
                        <p:cond delay="indefinite"/>
                      </p:stCondLst>
                      <p:childTnLst>
                        <p:par>
                          <p:cTn id="28" fill="hold">
                            <p:stCondLst>
                              <p:cond delay="0"/>
                            </p:stCondLst>
                            <p:childTnLst>
                              <p:par>
                                <p:cTn id="29" presetID="17" presetClass="entr" presetSubtype="8" fill="hold" grpId="0" nodeType="clickEffect">
                                  <p:stCondLst>
                                    <p:cond delay="0"/>
                                  </p:stCondLst>
                                  <p:childTnLst>
                                    <p:set>
                                      <p:cBhvr>
                                        <p:cTn id="30" dur="1" fill="hold">
                                          <p:stCondLst>
                                            <p:cond delay="0"/>
                                          </p:stCondLst>
                                        </p:cTn>
                                        <p:tgtEl>
                                          <p:spTgt spid="40"/>
                                        </p:tgtEl>
                                        <p:attrNameLst>
                                          <p:attrName>style.visibility</p:attrName>
                                        </p:attrNameLst>
                                      </p:cBhvr>
                                      <p:to>
                                        <p:strVal val="visible"/>
                                      </p:to>
                                    </p:set>
                                    <p:anim calcmode="lin" valueType="num">
                                      <p:cBhvr>
                                        <p:cTn id="31" dur="500" fill="hold"/>
                                        <p:tgtEl>
                                          <p:spTgt spid="40"/>
                                        </p:tgtEl>
                                        <p:attrNameLst>
                                          <p:attrName>ppt_x</p:attrName>
                                        </p:attrNameLst>
                                      </p:cBhvr>
                                      <p:tavLst>
                                        <p:tav tm="0">
                                          <p:val>
                                            <p:strVal val="#ppt_x-#ppt_w/2"/>
                                          </p:val>
                                        </p:tav>
                                        <p:tav tm="100000">
                                          <p:val>
                                            <p:strVal val="#ppt_x"/>
                                          </p:val>
                                        </p:tav>
                                      </p:tavLst>
                                    </p:anim>
                                    <p:anim calcmode="lin" valueType="num">
                                      <p:cBhvr>
                                        <p:cTn id="32" dur="500" fill="hold"/>
                                        <p:tgtEl>
                                          <p:spTgt spid="40"/>
                                        </p:tgtEl>
                                        <p:attrNameLst>
                                          <p:attrName>ppt_y</p:attrName>
                                        </p:attrNameLst>
                                      </p:cBhvr>
                                      <p:tavLst>
                                        <p:tav tm="0">
                                          <p:val>
                                            <p:strVal val="#ppt_y"/>
                                          </p:val>
                                        </p:tav>
                                        <p:tav tm="100000">
                                          <p:val>
                                            <p:strVal val="#ppt_y"/>
                                          </p:val>
                                        </p:tav>
                                      </p:tavLst>
                                    </p:anim>
                                    <p:anim calcmode="lin" valueType="num">
                                      <p:cBhvr>
                                        <p:cTn id="33" dur="500" fill="hold"/>
                                        <p:tgtEl>
                                          <p:spTgt spid="40"/>
                                        </p:tgtEl>
                                        <p:attrNameLst>
                                          <p:attrName>ppt_w</p:attrName>
                                        </p:attrNameLst>
                                      </p:cBhvr>
                                      <p:tavLst>
                                        <p:tav tm="0">
                                          <p:val>
                                            <p:fltVal val="0"/>
                                          </p:val>
                                        </p:tav>
                                        <p:tav tm="100000">
                                          <p:val>
                                            <p:strVal val="#ppt_w"/>
                                          </p:val>
                                        </p:tav>
                                      </p:tavLst>
                                    </p:anim>
                                    <p:anim calcmode="lin" valueType="num">
                                      <p:cBhvr>
                                        <p:cTn id="34" dur="500" fill="hold"/>
                                        <p:tgtEl>
                                          <p:spTgt spid="40"/>
                                        </p:tgtEl>
                                        <p:attrNameLst>
                                          <p:attrName>ppt_h</p:attrName>
                                        </p:attrNameLst>
                                      </p:cBhvr>
                                      <p:tavLst>
                                        <p:tav tm="0">
                                          <p:val>
                                            <p:strVal val="#ppt_h"/>
                                          </p:val>
                                        </p:tav>
                                        <p:tav tm="100000">
                                          <p:val>
                                            <p:strVal val="#ppt_h"/>
                                          </p:val>
                                        </p:tav>
                                      </p:tavLst>
                                    </p:anim>
                                  </p:childTnLst>
                                  <p:subTnLst>
                                    <p:audio>
                                      <p:cMediaNode>
                                        <p:cTn display="0" masterRel="sameClick">
                                          <p:stCondLst>
                                            <p:cond evt="begin" delay="0">
                                              <p:tn val="29"/>
                                            </p:cond>
                                          </p:stCondLst>
                                          <p:endCondLst>
                                            <p:cond evt="onStopAudio" delay="0">
                                              <p:tgtEl>
                                                <p:sldTgt/>
                                              </p:tgtEl>
                                            </p:cond>
                                          </p:endCondLst>
                                        </p:cTn>
                                        <p:tgtEl>
                                          <p:sndTgt r:embed="rId4" name="suction.wav"/>
                                        </p:tgtEl>
                                      </p:cMediaNode>
                                    </p:audio>
                                  </p:subTnLst>
                                </p:cTn>
                              </p:par>
                            </p:childTnLst>
                          </p:cTn>
                        </p:par>
                      </p:childTnLst>
                    </p:cTn>
                  </p:par>
                  <p:par>
                    <p:cTn id="35" fill="hold">
                      <p:stCondLst>
                        <p:cond delay="indefinite"/>
                      </p:stCondLst>
                      <p:childTnLst>
                        <p:par>
                          <p:cTn id="36" fill="hold">
                            <p:stCondLst>
                              <p:cond delay="0"/>
                            </p:stCondLst>
                            <p:childTnLst>
                              <p:par>
                                <p:cTn id="37" presetID="17" presetClass="entr" presetSubtype="8" fill="hold" grpId="0" nodeType="clickEffect">
                                  <p:stCondLst>
                                    <p:cond delay="0"/>
                                  </p:stCondLst>
                                  <p:childTnLst>
                                    <p:set>
                                      <p:cBhvr>
                                        <p:cTn id="38" dur="1" fill="hold">
                                          <p:stCondLst>
                                            <p:cond delay="0"/>
                                          </p:stCondLst>
                                        </p:cTn>
                                        <p:tgtEl>
                                          <p:spTgt spid="41"/>
                                        </p:tgtEl>
                                        <p:attrNameLst>
                                          <p:attrName>style.visibility</p:attrName>
                                        </p:attrNameLst>
                                      </p:cBhvr>
                                      <p:to>
                                        <p:strVal val="visible"/>
                                      </p:to>
                                    </p:set>
                                    <p:anim calcmode="lin" valueType="num">
                                      <p:cBhvr>
                                        <p:cTn id="39" dur="500" fill="hold"/>
                                        <p:tgtEl>
                                          <p:spTgt spid="41"/>
                                        </p:tgtEl>
                                        <p:attrNameLst>
                                          <p:attrName>ppt_x</p:attrName>
                                        </p:attrNameLst>
                                      </p:cBhvr>
                                      <p:tavLst>
                                        <p:tav tm="0">
                                          <p:val>
                                            <p:strVal val="#ppt_x-#ppt_w/2"/>
                                          </p:val>
                                        </p:tav>
                                        <p:tav tm="100000">
                                          <p:val>
                                            <p:strVal val="#ppt_x"/>
                                          </p:val>
                                        </p:tav>
                                      </p:tavLst>
                                    </p:anim>
                                    <p:anim calcmode="lin" valueType="num">
                                      <p:cBhvr>
                                        <p:cTn id="40" dur="500" fill="hold"/>
                                        <p:tgtEl>
                                          <p:spTgt spid="41"/>
                                        </p:tgtEl>
                                        <p:attrNameLst>
                                          <p:attrName>ppt_y</p:attrName>
                                        </p:attrNameLst>
                                      </p:cBhvr>
                                      <p:tavLst>
                                        <p:tav tm="0">
                                          <p:val>
                                            <p:strVal val="#ppt_y"/>
                                          </p:val>
                                        </p:tav>
                                        <p:tav tm="100000">
                                          <p:val>
                                            <p:strVal val="#ppt_y"/>
                                          </p:val>
                                        </p:tav>
                                      </p:tavLst>
                                    </p:anim>
                                    <p:anim calcmode="lin" valueType="num">
                                      <p:cBhvr>
                                        <p:cTn id="41" dur="500" fill="hold"/>
                                        <p:tgtEl>
                                          <p:spTgt spid="41"/>
                                        </p:tgtEl>
                                        <p:attrNameLst>
                                          <p:attrName>ppt_w</p:attrName>
                                        </p:attrNameLst>
                                      </p:cBhvr>
                                      <p:tavLst>
                                        <p:tav tm="0">
                                          <p:val>
                                            <p:fltVal val="0"/>
                                          </p:val>
                                        </p:tav>
                                        <p:tav tm="100000">
                                          <p:val>
                                            <p:strVal val="#ppt_w"/>
                                          </p:val>
                                        </p:tav>
                                      </p:tavLst>
                                    </p:anim>
                                    <p:anim calcmode="lin" valueType="num">
                                      <p:cBhvr>
                                        <p:cTn id="42" dur="500" fill="hold"/>
                                        <p:tgtEl>
                                          <p:spTgt spid="41"/>
                                        </p:tgtEl>
                                        <p:attrNameLst>
                                          <p:attrName>ppt_h</p:attrName>
                                        </p:attrNameLst>
                                      </p:cBhvr>
                                      <p:tavLst>
                                        <p:tav tm="0">
                                          <p:val>
                                            <p:strVal val="#ppt_h"/>
                                          </p:val>
                                        </p:tav>
                                        <p:tav tm="100000">
                                          <p:val>
                                            <p:strVal val="#ppt_h"/>
                                          </p:val>
                                        </p:tav>
                                      </p:tavLst>
                                    </p:anim>
                                  </p:childTnLst>
                                  <p:subTnLst>
                                    <p:audio>
                                      <p:cMediaNode>
                                        <p:cTn display="0" masterRel="sameClick">
                                          <p:stCondLst>
                                            <p:cond evt="begin" delay="0">
                                              <p:tn val="37"/>
                                            </p:cond>
                                          </p:stCondLst>
                                          <p:endCondLst>
                                            <p:cond evt="onStopAudio" delay="0">
                                              <p:tgtEl>
                                                <p:sldTgt/>
                                              </p:tgtEl>
                                            </p:cond>
                                          </p:endCondLst>
                                        </p:cTn>
                                        <p:tgtEl>
                                          <p:sndTgt r:embed="rId4" name="suction.wav"/>
                                        </p:tgtEl>
                                      </p:cMediaNode>
                                    </p:audio>
                                  </p:subTnLst>
                                </p:cTn>
                              </p:par>
                            </p:childTnLst>
                          </p:cTn>
                        </p:par>
                      </p:childTnLst>
                    </p:cTn>
                  </p:par>
                  <p:par>
                    <p:cTn id="43" fill="hold">
                      <p:stCondLst>
                        <p:cond delay="indefinite"/>
                      </p:stCondLst>
                      <p:childTnLst>
                        <p:par>
                          <p:cTn id="44" fill="hold">
                            <p:stCondLst>
                              <p:cond delay="0"/>
                            </p:stCondLst>
                            <p:childTnLst>
                              <p:par>
                                <p:cTn id="45" presetID="1" presetClass="mediacall" presetSubtype="0" fill="hold" nodeType="clickEffect">
                                  <p:stCondLst>
                                    <p:cond delay="0"/>
                                  </p:stCondLst>
                                  <p:childTnLst>
                                    <p:cmd type="call" cmd="playFrom(0.0)">
                                      <p:cBhvr>
                                        <p:cTn id="46" dur="14327" fill="hold"/>
                                        <p:tgtEl>
                                          <p:spTgt spid="3"/>
                                        </p:tgtEl>
                                      </p:cBhvr>
                                    </p:cmd>
                                  </p:childTnLst>
                                </p:cTn>
                              </p:par>
                            </p:childTnLst>
                          </p:cTn>
                        </p:par>
                      </p:childTnLst>
                    </p:cTn>
                  </p:par>
                </p:childTnLst>
              </p:cTn>
              <p:prevCondLst>
                <p:cond evt="onPrev" delay="0">
                  <p:tgtEl>
                    <p:sldTgt/>
                  </p:tgtEl>
                </p:cond>
              </p:prevCondLst>
              <p:nextCondLst>
                <p:cond evt="onNext" delay="0">
                  <p:tgtEl>
                    <p:sldTgt/>
                  </p:tgtEl>
                </p:cond>
              </p:nextCondLst>
            </p:seq>
            <p:seq concurrent="1" nextAc="seek">
              <p:cTn id="47" restart="whenNotActive" fill="hold" evtFilter="cancelBubble" nodeType="interactiveSeq">
                <p:stCondLst>
                  <p:cond evt="onClick" delay="0">
                    <p:tgtEl>
                      <p:spTgt spid="3"/>
                    </p:tgtEl>
                  </p:cond>
                </p:stCondLst>
                <p:endSync evt="end" delay="0">
                  <p:rtn val="all"/>
                </p:endSync>
                <p:childTnLst>
                  <p:par>
                    <p:cTn id="48" fill="hold">
                      <p:stCondLst>
                        <p:cond delay="0"/>
                      </p:stCondLst>
                      <p:childTnLst>
                        <p:par>
                          <p:cTn id="49" fill="hold">
                            <p:stCondLst>
                              <p:cond delay="0"/>
                            </p:stCondLst>
                            <p:childTnLst>
                              <p:par>
                                <p:cTn id="50" presetID="2" presetClass="mediacall" presetSubtype="0" fill="hold" nodeType="clickEffect">
                                  <p:stCondLst>
                                    <p:cond delay="0"/>
                                  </p:stCondLst>
                                  <p:childTnLst>
                                    <p:cmd type="call" cmd="togglePause">
                                      <p:cBhvr>
                                        <p:cTn id="51" dur="1" fill="hold"/>
                                        <p:tgtEl>
                                          <p:spTgt spid="3"/>
                                        </p:tgtEl>
                                      </p:cBhvr>
                                    </p:cmd>
                                  </p:childTnLst>
                                </p:cTn>
                              </p:par>
                            </p:childTnLst>
                          </p:cTn>
                        </p:par>
                      </p:childTnLst>
                    </p:cTn>
                  </p:par>
                </p:childTnLst>
              </p:cTn>
              <p:nextCondLst>
                <p:cond evt="onClick" delay="0">
                  <p:tgtEl>
                    <p:spTgt spid="3"/>
                  </p:tgtEl>
                </p:cond>
              </p:nextCondLst>
            </p:seq>
            <p:seq concurrent="1" nextAc="seek">
              <p:cTn id="52" restart="whenNotActive" fill="hold" evtFilter="cancelBubble" nodeType="interactiveSeq">
                <p:stCondLst>
                  <p:cond evt="onClick" delay="0">
                    <p:tgtEl>
                      <p:spTgt spid="5"/>
                    </p:tgtEl>
                  </p:cond>
                </p:stCondLst>
                <p:endSync evt="end" delay="0">
                  <p:rtn val="all"/>
                </p:endSync>
                <p:childTnLst>
                  <p:par>
                    <p:cTn id="53" fill="hold">
                      <p:stCondLst>
                        <p:cond delay="0"/>
                      </p:stCondLst>
                      <p:childTnLst>
                        <p:par>
                          <p:cTn id="54" fill="hold">
                            <p:stCondLst>
                              <p:cond delay="0"/>
                            </p:stCondLst>
                            <p:childTnLst>
                              <p:par>
                                <p:cTn id="55" presetID="1" presetClass="emph" presetSubtype="2" fill="hold" nodeType="withEffect">
                                  <p:stCondLst>
                                    <p:cond delay="0"/>
                                  </p:stCondLst>
                                  <p:childTnLst>
                                    <p:animClr clrSpc="rgb" dir="cw">
                                      <p:cBhvr>
                                        <p:cTn id="56" dur="750" fill="hold"/>
                                        <p:tgtEl>
                                          <p:spTgt spid="38"/>
                                        </p:tgtEl>
                                        <p:attrNameLst>
                                          <p:attrName>fillcolor</p:attrName>
                                        </p:attrNameLst>
                                      </p:cBhvr>
                                      <p:to>
                                        <a:srgbClr val="FFFF00"/>
                                      </p:to>
                                    </p:animClr>
                                    <p:set>
                                      <p:cBhvr>
                                        <p:cTn id="57" dur="750" fill="hold"/>
                                        <p:tgtEl>
                                          <p:spTgt spid="38"/>
                                        </p:tgtEl>
                                        <p:attrNameLst>
                                          <p:attrName>fill.type</p:attrName>
                                        </p:attrNameLst>
                                      </p:cBhvr>
                                      <p:to>
                                        <p:strVal val="solid"/>
                                      </p:to>
                                    </p:set>
                                    <p:set>
                                      <p:cBhvr>
                                        <p:cTn id="58" dur="750" fill="hold"/>
                                        <p:tgtEl>
                                          <p:spTgt spid="38"/>
                                        </p:tgtEl>
                                        <p:attrNameLst>
                                          <p:attrName>fill.on</p:attrName>
                                        </p:attrNameLst>
                                      </p:cBhvr>
                                      <p:to>
                                        <p:strVal val="true"/>
                                      </p:to>
                                    </p:set>
                                  </p:childTnLst>
                                </p:cTn>
                              </p:par>
                            </p:childTnLst>
                          </p:cTn>
                        </p:par>
                      </p:childTnLst>
                    </p:cTn>
                  </p:par>
                </p:childTnLst>
              </p:cTn>
              <p:nextCondLst>
                <p:cond evt="onClick" delay="0">
                  <p:tgtEl>
                    <p:spTgt spid="5"/>
                  </p:tgtEl>
                </p:cond>
              </p:nextCondLst>
            </p:seq>
          </p:childTnLst>
        </p:cTn>
      </p:par>
    </p:tnLst>
    <p:bldLst>
      <p:bldP spid="5" grpId="0" animBg="1"/>
      <p:bldP spid="38" grpId="0" animBg="1"/>
      <p:bldP spid="39" grpId="0" animBg="1"/>
      <p:bldP spid="40" grpId="0" animBg="1"/>
      <p:bldP spid="41" grpId="0" animBg="1"/>
    </p:bldLst>
  </p:timing>
</p:sld>
</file>

<file path=ppt/slides/slide54.xml><?xml version="1.0" encoding="utf-8"?>
<p:sld xmlns:a="http://schemas.openxmlformats.org/drawingml/2006/main" xmlns:r="http://schemas.openxmlformats.org/officeDocument/2006/relationships" xmlns:p="http://schemas.openxmlformats.org/presentationml/2006/main">
  <p:cSld>
    <p:bg>
      <p:bgPr>
        <a:blipFill dpi="0" rotWithShape="1">
          <a:blip r:embed="rId5">
            <a:lum/>
          </a:blip>
          <a:srcRect/>
          <a:stretch>
            <a:fillRect t="-17000" b="-17000"/>
          </a:stretch>
        </a:blipFill>
        <a:effectLst/>
      </p:bgPr>
    </p:bg>
    <p:spTree>
      <p:nvGrpSpPr>
        <p:cNvPr id="1" name=""/>
        <p:cNvGrpSpPr/>
        <p:nvPr/>
      </p:nvGrpSpPr>
      <p:grpSpPr>
        <a:xfrm>
          <a:off x="0" y="0"/>
          <a:ext cx="0" cy="0"/>
          <a:chOff x="0" y="0"/>
          <a:chExt cx="0" cy="0"/>
        </a:xfrm>
      </p:grpSpPr>
      <p:pic>
        <p:nvPicPr>
          <p:cNvPr id="3" name="10 giây có nhạc chữ số">
            <a:hlinkClick r:id="" action="ppaction://media"/>
          </p:cNvPr>
          <p:cNvPicPr>
            <a:picLocks noChangeAspect="1"/>
          </p:cNvPicPr>
          <p:nvPr>
            <a:videoFile r:link="rId1"/>
          </p:nvPr>
        </p:nvPicPr>
        <p:blipFill>
          <a:blip r:embed="rId6">
            <a:duotone>
              <a:srgbClr val="000000"/>
              <a:schemeClr val="accent2">
                <a:tint val="45000"/>
                <a:satMod val="400000"/>
              </a:schemeClr>
            </a:duotone>
          </a:blip>
          <a:stretch>
            <a:fillRect/>
          </a:stretch>
        </p:blipFill>
        <p:spPr>
          <a:xfrm>
            <a:off x="213359" y="217536"/>
            <a:ext cx="2377441" cy="1963373"/>
          </a:xfrm>
          <a:prstGeom prst="rect">
            <a:avLst/>
          </a:prstGeom>
          <a:solidFill>
            <a:srgbClr val="EFD9C8"/>
          </a:solidFill>
          <a:ln>
            <a:solidFill>
              <a:schemeClr val="tx1"/>
            </a:solidFill>
            <a:prstDash val="dash"/>
          </a:ln>
          <a:effectLst>
            <a:glow rad="228600">
              <a:srgbClr val="FFFFFF">
                <a:alpha val="40000"/>
              </a:srgbClr>
            </a:glow>
          </a:effectLst>
          <a:scene3d>
            <a:camera prst="orthographicFront"/>
            <a:lightRig rig="threePt" dir="t">
              <a:rot lat="0" lon="0" rev="2100000"/>
            </a:lightRig>
          </a:scene3d>
          <a:sp3d>
            <a:bevelT w="152400" h="101600" prst="slope"/>
          </a:sp3d>
        </p:spPr>
      </p:pic>
      <p:sp>
        <p:nvSpPr>
          <p:cNvPr id="5" name="Hình chữ nhật: Góc Tròn 4"/>
          <p:cNvSpPr>
            <a:spLocks/>
          </p:cNvSpPr>
          <p:nvPr/>
        </p:nvSpPr>
        <p:spPr>
          <a:xfrm>
            <a:off x="2834640" y="60448"/>
            <a:ext cx="9144000" cy="2124222"/>
          </a:xfrm>
          <a:custGeom>
            <a:avLst/>
            <a:gdLst>
              <a:gd name="connsiteX0" fmla="*/ 0 w 9144000"/>
              <a:gd name="connsiteY0" fmla="*/ 354044 h 2124222"/>
              <a:gd name="connsiteX1" fmla="*/ 354044 w 9144000"/>
              <a:gd name="connsiteY1" fmla="*/ 0 h 2124222"/>
              <a:gd name="connsiteX2" fmla="*/ 832079 w 9144000"/>
              <a:gd name="connsiteY2" fmla="*/ 0 h 2124222"/>
              <a:gd name="connsiteX3" fmla="*/ 1394473 w 9144000"/>
              <a:gd name="connsiteY3" fmla="*/ 0 h 2124222"/>
              <a:gd name="connsiteX4" fmla="*/ 1703790 w 9144000"/>
              <a:gd name="connsiteY4" fmla="*/ 0 h 2124222"/>
              <a:gd name="connsiteX5" fmla="*/ 2097466 w 9144000"/>
              <a:gd name="connsiteY5" fmla="*/ 0 h 2124222"/>
              <a:gd name="connsiteX6" fmla="*/ 2406783 w 9144000"/>
              <a:gd name="connsiteY6" fmla="*/ 0 h 2124222"/>
              <a:gd name="connsiteX7" fmla="*/ 2969177 w 9144000"/>
              <a:gd name="connsiteY7" fmla="*/ 0 h 2124222"/>
              <a:gd name="connsiteX8" fmla="*/ 3447212 w 9144000"/>
              <a:gd name="connsiteY8" fmla="*/ 0 h 2124222"/>
              <a:gd name="connsiteX9" fmla="*/ 4178324 w 9144000"/>
              <a:gd name="connsiteY9" fmla="*/ 0 h 2124222"/>
              <a:gd name="connsiteX10" fmla="*/ 4825077 w 9144000"/>
              <a:gd name="connsiteY10" fmla="*/ 0 h 2124222"/>
              <a:gd name="connsiteX11" fmla="*/ 5303112 w 9144000"/>
              <a:gd name="connsiteY11" fmla="*/ 0 h 2124222"/>
              <a:gd name="connsiteX12" fmla="*/ 5696788 w 9144000"/>
              <a:gd name="connsiteY12" fmla="*/ 0 h 2124222"/>
              <a:gd name="connsiteX13" fmla="*/ 6174823 w 9144000"/>
              <a:gd name="connsiteY13" fmla="*/ 0 h 2124222"/>
              <a:gd name="connsiteX14" fmla="*/ 6568499 w 9144000"/>
              <a:gd name="connsiteY14" fmla="*/ 0 h 2124222"/>
              <a:gd name="connsiteX15" fmla="*/ 7215252 w 9144000"/>
              <a:gd name="connsiteY15" fmla="*/ 0 h 2124222"/>
              <a:gd name="connsiteX16" fmla="*/ 7777647 w 9144000"/>
              <a:gd name="connsiteY16" fmla="*/ 0 h 2124222"/>
              <a:gd name="connsiteX17" fmla="*/ 8789956 w 9144000"/>
              <a:gd name="connsiteY17" fmla="*/ 0 h 2124222"/>
              <a:gd name="connsiteX18" fmla="*/ 9144000 w 9144000"/>
              <a:gd name="connsiteY18" fmla="*/ 354044 h 2124222"/>
              <a:gd name="connsiteX19" fmla="*/ 9144000 w 9144000"/>
              <a:gd name="connsiteY19" fmla="*/ 854411 h 2124222"/>
              <a:gd name="connsiteX20" fmla="*/ 9144000 w 9144000"/>
              <a:gd name="connsiteY20" fmla="*/ 1340617 h 2124222"/>
              <a:gd name="connsiteX21" fmla="*/ 9144000 w 9144000"/>
              <a:gd name="connsiteY21" fmla="*/ 1770178 h 2124222"/>
              <a:gd name="connsiteX22" fmla="*/ 8789956 w 9144000"/>
              <a:gd name="connsiteY22" fmla="*/ 2124222 h 2124222"/>
              <a:gd name="connsiteX23" fmla="*/ 8480639 w 9144000"/>
              <a:gd name="connsiteY23" fmla="*/ 2124222 h 2124222"/>
              <a:gd name="connsiteX24" fmla="*/ 8086963 w 9144000"/>
              <a:gd name="connsiteY24" fmla="*/ 2124222 h 2124222"/>
              <a:gd name="connsiteX25" fmla="*/ 7777647 w 9144000"/>
              <a:gd name="connsiteY25" fmla="*/ 2124222 h 2124222"/>
              <a:gd name="connsiteX26" fmla="*/ 7130893 w 9144000"/>
              <a:gd name="connsiteY26" fmla="*/ 2124222 h 2124222"/>
              <a:gd name="connsiteX27" fmla="*/ 6399781 w 9144000"/>
              <a:gd name="connsiteY27" fmla="*/ 2124222 h 2124222"/>
              <a:gd name="connsiteX28" fmla="*/ 5837387 w 9144000"/>
              <a:gd name="connsiteY28" fmla="*/ 2124222 h 2124222"/>
              <a:gd name="connsiteX29" fmla="*/ 5528070 w 9144000"/>
              <a:gd name="connsiteY29" fmla="*/ 2124222 h 2124222"/>
              <a:gd name="connsiteX30" fmla="*/ 4796958 w 9144000"/>
              <a:gd name="connsiteY30" fmla="*/ 2124222 h 2124222"/>
              <a:gd name="connsiteX31" fmla="*/ 4318923 w 9144000"/>
              <a:gd name="connsiteY31" fmla="*/ 2124222 h 2124222"/>
              <a:gd name="connsiteX32" fmla="*/ 3925247 w 9144000"/>
              <a:gd name="connsiteY32" fmla="*/ 2124222 h 2124222"/>
              <a:gd name="connsiteX33" fmla="*/ 3615930 w 9144000"/>
              <a:gd name="connsiteY33" fmla="*/ 2124222 h 2124222"/>
              <a:gd name="connsiteX34" fmla="*/ 2969177 w 9144000"/>
              <a:gd name="connsiteY34" fmla="*/ 2124222 h 2124222"/>
              <a:gd name="connsiteX35" fmla="*/ 2659860 w 9144000"/>
              <a:gd name="connsiteY35" fmla="*/ 2124222 h 2124222"/>
              <a:gd name="connsiteX36" fmla="*/ 2266184 w 9144000"/>
              <a:gd name="connsiteY36" fmla="*/ 2124222 h 2124222"/>
              <a:gd name="connsiteX37" fmla="*/ 1956867 w 9144000"/>
              <a:gd name="connsiteY37" fmla="*/ 2124222 h 2124222"/>
              <a:gd name="connsiteX38" fmla="*/ 1647551 w 9144000"/>
              <a:gd name="connsiteY38" fmla="*/ 2124222 h 2124222"/>
              <a:gd name="connsiteX39" fmla="*/ 1338234 w 9144000"/>
              <a:gd name="connsiteY39" fmla="*/ 2124222 h 2124222"/>
              <a:gd name="connsiteX40" fmla="*/ 354044 w 9144000"/>
              <a:gd name="connsiteY40" fmla="*/ 2124222 h 2124222"/>
              <a:gd name="connsiteX41" fmla="*/ 0 w 9144000"/>
              <a:gd name="connsiteY41" fmla="*/ 1770178 h 2124222"/>
              <a:gd name="connsiteX42" fmla="*/ 0 w 9144000"/>
              <a:gd name="connsiteY42" fmla="*/ 1326456 h 2124222"/>
              <a:gd name="connsiteX43" fmla="*/ 0 w 9144000"/>
              <a:gd name="connsiteY43" fmla="*/ 826089 h 2124222"/>
              <a:gd name="connsiteX44" fmla="*/ 0 w 9144000"/>
              <a:gd name="connsiteY44" fmla="*/ 354044 h 2124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9144000" h="2124222" fill="none" extrusionOk="0">
                <a:moveTo>
                  <a:pt x="0" y="354044"/>
                </a:moveTo>
                <a:cubicBezTo>
                  <a:pt x="-7838" y="167107"/>
                  <a:pt x="153453" y="-40706"/>
                  <a:pt x="354044" y="0"/>
                </a:cubicBezTo>
                <a:cubicBezTo>
                  <a:pt x="572408" y="-24930"/>
                  <a:pt x="617050" y="14106"/>
                  <a:pt x="832079" y="0"/>
                </a:cubicBezTo>
                <a:cubicBezTo>
                  <a:pt x="1047108" y="-14106"/>
                  <a:pt x="1136835" y="5306"/>
                  <a:pt x="1394473" y="0"/>
                </a:cubicBezTo>
                <a:cubicBezTo>
                  <a:pt x="1652111" y="-5306"/>
                  <a:pt x="1613761" y="20687"/>
                  <a:pt x="1703790" y="0"/>
                </a:cubicBezTo>
                <a:cubicBezTo>
                  <a:pt x="1793819" y="-20687"/>
                  <a:pt x="1979533" y="13424"/>
                  <a:pt x="2097466" y="0"/>
                </a:cubicBezTo>
                <a:cubicBezTo>
                  <a:pt x="2215399" y="-13424"/>
                  <a:pt x="2317695" y="23730"/>
                  <a:pt x="2406783" y="0"/>
                </a:cubicBezTo>
                <a:cubicBezTo>
                  <a:pt x="2495871" y="-23730"/>
                  <a:pt x="2737123" y="32249"/>
                  <a:pt x="2969177" y="0"/>
                </a:cubicBezTo>
                <a:cubicBezTo>
                  <a:pt x="3201231" y="-32249"/>
                  <a:pt x="3327797" y="35738"/>
                  <a:pt x="3447212" y="0"/>
                </a:cubicBezTo>
                <a:cubicBezTo>
                  <a:pt x="3566627" y="-35738"/>
                  <a:pt x="4029374" y="38793"/>
                  <a:pt x="4178324" y="0"/>
                </a:cubicBezTo>
                <a:cubicBezTo>
                  <a:pt x="4327274" y="-38793"/>
                  <a:pt x="4600291" y="5068"/>
                  <a:pt x="4825077" y="0"/>
                </a:cubicBezTo>
                <a:cubicBezTo>
                  <a:pt x="5049863" y="-5068"/>
                  <a:pt x="5186638" y="26790"/>
                  <a:pt x="5303112" y="0"/>
                </a:cubicBezTo>
                <a:cubicBezTo>
                  <a:pt x="5419587" y="-26790"/>
                  <a:pt x="5596186" y="43066"/>
                  <a:pt x="5696788" y="0"/>
                </a:cubicBezTo>
                <a:cubicBezTo>
                  <a:pt x="5797390" y="-43066"/>
                  <a:pt x="6052588" y="43380"/>
                  <a:pt x="6174823" y="0"/>
                </a:cubicBezTo>
                <a:cubicBezTo>
                  <a:pt x="6297059" y="-43380"/>
                  <a:pt x="6383020" y="7308"/>
                  <a:pt x="6568499" y="0"/>
                </a:cubicBezTo>
                <a:cubicBezTo>
                  <a:pt x="6753978" y="-7308"/>
                  <a:pt x="7034892" y="11382"/>
                  <a:pt x="7215252" y="0"/>
                </a:cubicBezTo>
                <a:cubicBezTo>
                  <a:pt x="7395612" y="-11382"/>
                  <a:pt x="7513955" y="65681"/>
                  <a:pt x="7777647" y="0"/>
                </a:cubicBezTo>
                <a:cubicBezTo>
                  <a:pt x="8041339" y="-65681"/>
                  <a:pt x="8434565" y="77952"/>
                  <a:pt x="8789956" y="0"/>
                </a:cubicBezTo>
                <a:cubicBezTo>
                  <a:pt x="8980120" y="-15356"/>
                  <a:pt x="9175578" y="192766"/>
                  <a:pt x="9144000" y="354044"/>
                </a:cubicBezTo>
                <a:cubicBezTo>
                  <a:pt x="9183991" y="554516"/>
                  <a:pt x="9124069" y="731586"/>
                  <a:pt x="9144000" y="854411"/>
                </a:cubicBezTo>
                <a:cubicBezTo>
                  <a:pt x="9163931" y="977236"/>
                  <a:pt x="9133810" y="1129285"/>
                  <a:pt x="9144000" y="1340617"/>
                </a:cubicBezTo>
                <a:cubicBezTo>
                  <a:pt x="9154190" y="1551949"/>
                  <a:pt x="9136339" y="1663706"/>
                  <a:pt x="9144000" y="1770178"/>
                </a:cubicBezTo>
                <a:cubicBezTo>
                  <a:pt x="9113461" y="1981396"/>
                  <a:pt x="8980738" y="2080076"/>
                  <a:pt x="8789956" y="2124222"/>
                </a:cubicBezTo>
                <a:cubicBezTo>
                  <a:pt x="8665992" y="2156299"/>
                  <a:pt x="8601755" y="2123689"/>
                  <a:pt x="8480639" y="2124222"/>
                </a:cubicBezTo>
                <a:cubicBezTo>
                  <a:pt x="8359523" y="2124755"/>
                  <a:pt x="8243434" y="2098484"/>
                  <a:pt x="8086963" y="2124222"/>
                </a:cubicBezTo>
                <a:cubicBezTo>
                  <a:pt x="7930492" y="2149960"/>
                  <a:pt x="7850388" y="2120548"/>
                  <a:pt x="7777647" y="2124222"/>
                </a:cubicBezTo>
                <a:cubicBezTo>
                  <a:pt x="7704906" y="2127896"/>
                  <a:pt x="7354821" y="2070032"/>
                  <a:pt x="7130893" y="2124222"/>
                </a:cubicBezTo>
                <a:cubicBezTo>
                  <a:pt x="6906965" y="2178412"/>
                  <a:pt x="6681282" y="2108059"/>
                  <a:pt x="6399781" y="2124222"/>
                </a:cubicBezTo>
                <a:cubicBezTo>
                  <a:pt x="6118280" y="2140385"/>
                  <a:pt x="6007678" y="2121257"/>
                  <a:pt x="5837387" y="2124222"/>
                </a:cubicBezTo>
                <a:cubicBezTo>
                  <a:pt x="5667096" y="2127187"/>
                  <a:pt x="5637641" y="2118108"/>
                  <a:pt x="5528070" y="2124222"/>
                </a:cubicBezTo>
                <a:cubicBezTo>
                  <a:pt x="5418499" y="2130336"/>
                  <a:pt x="4945824" y="2098151"/>
                  <a:pt x="4796958" y="2124222"/>
                </a:cubicBezTo>
                <a:cubicBezTo>
                  <a:pt x="4648092" y="2150293"/>
                  <a:pt x="4485259" y="2089915"/>
                  <a:pt x="4318923" y="2124222"/>
                </a:cubicBezTo>
                <a:cubicBezTo>
                  <a:pt x="4152588" y="2158529"/>
                  <a:pt x="4090035" y="2085208"/>
                  <a:pt x="3925247" y="2124222"/>
                </a:cubicBezTo>
                <a:cubicBezTo>
                  <a:pt x="3760459" y="2163236"/>
                  <a:pt x="3749016" y="2114658"/>
                  <a:pt x="3615930" y="2124222"/>
                </a:cubicBezTo>
                <a:cubicBezTo>
                  <a:pt x="3482844" y="2133786"/>
                  <a:pt x="3229078" y="2085338"/>
                  <a:pt x="2969177" y="2124222"/>
                </a:cubicBezTo>
                <a:cubicBezTo>
                  <a:pt x="2709276" y="2163106"/>
                  <a:pt x="2725346" y="2099107"/>
                  <a:pt x="2659860" y="2124222"/>
                </a:cubicBezTo>
                <a:cubicBezTo>
                  <a:pt x="2594374" y="2149337"/>
                  <a:pt x="2405623" y="2107357"/>
                  <a:pt x="2266184" y="2124222"/>
                </a:cubicBezTo>
                <a:cubicBezTo>
                  <a:pt x="2126745" y="2141087"/>
                  <a:pt x="2076353" y="2118990"/>
                  <a:pt x="1956867" y="2124222"/>
                </a:cubicBezTo>
                <a:cubicBezTo>
                  <a:pt x="1837381" y="2129454"/>
                  <a:pt x="1791387" y="2105151"/>
                  <a:pt x="1647551" y="2124222"/>
                </a:cubicBezTo>
                <a:cubicBezTo>
                  <a:pt x="1503715" y="2143293"/>
                  <a:pt x="1411607" y="2091660"/>
                  <a:pt x="1338234" y="2124222"/>
                </a:cubicBezTo>
                <a:cubicBezTo>
                  <a:pt x="1264861" y="2156784"/>
                  <a:pt x="738137" y="2028307"/>
                  <a:pt x="354044" y="2124222"/>
                </a:cubicBezTo>
                <a:cubicBezTo>
                  <a:pt x="125164" y="2096010"/>
                  <a:pt x="2354" y="1985275"/>
                  <a:pt x="0" y="1770178"/>
                </a:cubicBezTo>
                <a:cubicBezTo>
                  <a:pt x="-17138" y="1644792"/>
                  <a:pt x="43338" y="1540284"/>
                  <a:pt x="0" y="1326456"/>
                </a:cubicBezTo>
                <a:cubicBezTo>
                  <a:pt x="-43338" y="1112628"/>
                  <a:pt x="27781" y="1046183"/>
                  <a:pt x="0" y="826089"/>
                </a:cubicBezTo>
                <a:cubicBezTo>
                  <a:pt x="-27781" y="605995"/>
                  <a:pt x="50081" y="539218"/>
                  <a:pt x="0" y="354044"/>
                </a:cubicBezTo>
                <a:close/>
              </a:path>
              <a:path w="9144000" h="2124222" stroke="0" extrusionOk="0">
                <a:moveTo>
                  <a:pt x="0" y="354044"/>
                </a:moveTo>
                <a:cubicBezTo>
                  <a:pt x="-14486" y="190339"/>
                  <a:pt x="208359" y="12582"/>
                  <a:pt x="354044" y="0"/>
                </a:cubicBezTo>
                <a:cubicBezTo>
                  <a:pt x="716436" y="-9936"/>
                  <a:pt x="870961" y="21653"/>
                  <a:pt x="1085156" y="0"/>
                </a:cubicBezTo>
                <a:cubicBezTo>
                  <a:pt x="1299351" y="-21653"/>
                  <a:pt x="1419745" y="40906"/>
                  <a:pt x="1647551" y="0"/>
                </a:cubicBezTo>
                <a:cubicBezTo>
                  <a:pt x="1875357" y="-40906"/>
                  <a:pt x="2060224" y="26200"/>
                  <a:pt x="2378663" y="0"/>
                </a:cubicBezTo>
                <a:cubicBezTo>
                  <a:pt x="2697102" y="-26200"/>
                  <a:pt x="2866657" y="13672"/>
                  <a:pt x="3025416" y="0"/>
                </a:cubicBezTo>
                <a:cubicBezTo>
                  <a:pt x="3184175" y="-13672"/>
                  <a:pt x="3480088" y="19416"/>
                  <a:pt x="3756529" y="0"/>
                </a:cubicBezTo>
                <a:cubicBezTo>
                  <a:pt x="4032970" y="-19416"/>
                  <a:pt x="4081329" y="8671"/>
                  <a:pt x="4318923" y="0"/>
                </a:cubicBezTo>
                <a:cubicBezTo>
                  <a:pt x="4556517" y="-8671"/>
                  <a:pt x="4519445" y="36589"/>
                  <a:pt x="4712599" y="0"/>
                </a:cubicBezTo>
                <a:cubicBezTo>
                  <a:pt x="4905753" y="-36589"/>
                  <a:pt x="5113494" y="59089"/>
                  <a:pt x="5274993" y="0"/>
                </a:cubicBezTo>
                <a:cubicBezTo>
                  <a:pt x="5436492" y="-59089"/>
                  <a:pt x="5581686" y="5665"/>
                  <a:pt x="5668669" y="0"/>
                </a:cubicBezTo>
                <a:cubicBezTo>
                  <a:pt x="5755652" y="-5665"/>
                  <a:pt x="5987114" y="1526"/>
                  <a:pt x="6231063" y="0"/>
                </a:cubicBezTo>
                <a:cubicBezTo>
                  <a:pt x="6475012" y="-1526"/>
                  <a:pt x="6450090" y="2339"/>
                  <a:pt x="6540379" y="0"/>
                </a:cubicBezTo>
                <a:cubicBezTo>
                  <a:pt x="6630668" y="-2339"/>
                  <a:pt x="6837765" y="1266"/>
                  <a:pt x="6934055" y="0"/>
                </a:cubicBezTo>
                <a:cubicBezTo>
                  <a:pt x="7030345" y="-1266"/>
                  <a:pt x="7336259" y="54219"/>
                  <a:pt x="7580809" y="0"/>
                </a:cubicBezTo>
                <a:cubicBezTo>
                  <a:pt x="7825359" y="-54219"/>
                  <a:pt x="7823569" y="11529"/>
                  <a:pt x="7890125" y="0"/>
                </a:cubicBezTo>
                <a:cubicBezTo>
                  <a:pt x="7956681" y="-11529"/>
                  <a:pt x="8076549" y="8833"/>
                  <a:pt x="8199442" y="0"/>
                </a:cubicBezTo>
                <a:cubicBezTo>
                  <a:pt x="8322335" y="-8833"/>
                  <a:pt x="8615356" y="5621"/>
                  <a:pt x="8789956" y="0"/>
                </a:cubicBezTo>
                <a:cubicBezTo>
                  <a:pt x="8978734" y="13611"/>
                  <a:pt x="9143217" y="173496"/>
                  <a:pt x="9144000" y="354044"/>
                </a:cubicBezTo>
                <a:cubicBezTo>
                  <a:pt x="9152008" y="513109"/>
                  <a:pt x="9135766" y="666034"/>
                  <a:pt x="9144000" y="854411"/>
                </a:cubicBezTo>
                <a:cubicBezTo>
                  <a:pt x="9152234" y="1042788"/>
                  <a:pt x="9121137" y="1119678"/>
                  <a:pt x="9144000" y="1298133"/>
                </a:cubicBezTo>
                <a:cubicBezTo>
                  <a:pt x="9166863" y="1476588"/>
                  <a:pt x="9092588" y="1593044"/>
                  <a:pt x="9144000" y="1770178"/>
                </a:cubicBezTo>
                <a:cubicBezTo>
                  <a:pt x="9138805" y="1958228"/>
                  <a:pt x="8969807" y="2131604"/>
                  <a:pt x="8789956" y="2124222"/>
                </a:cubicBezTo>
                <a:cubicBezTo>
                  <a:pt x="8628612" y="2197323"/>
                  <a:pt x="8316180" y="2123385"/>
                  <a:pt x="8058844" y="2124222"/>
                </a:cubicBezTo>
                <a:cubicBezTo>
                  <a:pt x="7801508" y="2125059"/>
                  <a:pt x="7796755" y="2108233"/>
                  <a:pt x="7580809" y="2124222"/>
                </a:cubicBezTo>
                <a:cubicBezTo>
                  <a:pt x="7364864" y="2140211"/>
                  <a:pt x="7248904" y="2075461"/>
                  <a:pt x="7102774" y="2124222"/>
                </a:cubicBezTo>
                <a:cubicBezTo>
                  <a:pt x="6956645" y="2172983"/>
                  <a:pt x="6712327" y="2064136"/>
                  <a:pt x="6456020" y="2124222"/>
                </a:cubicBezTo>
                <a:cubicBezTo>
                  <a:pt x="6199713" y="2184308"/>
                  <a:pt x="6181704" y="2075991"/>
                  <a:pt x="5977985" y="2124222"/>
                </a:cubicBezTo>
                <a:cubicBezTo>
                  <a:pt x="5774267" y="2172453"/>
                  <a:pt x="5693508" y="2087944"/>
                  <a:pt x="5584309" y="2124222"/>
                </a:cubicBezTo>
                <a:cubicBezTo>
                  <a:pt x="5475110" y="2160500"/>
                  <a:pt x="5284613" y="2103511"/>
                  <a:pt x="5190634" y="2124222"/>
                </a:cubicBezTo>
                <a:cubicBezTo>
                  <a:pt x="5096655" y="2144933"/>
                  <a:pt x="4646871" y="2118728"/>
                  <a:pt x="4459521" y="2124222"/>
                </a:cubicBezTo>
                <a:cubicBezTo>
                  <a:pt x="4272171" y="2129716"/>
                  <a:pt x="4105509" y="2074249"/>
                  <a:pt x="3812768" y="2124222"/>
                </a:cubicBezTo>
                <a:cubicBezTo>
                  <a:pt x="3520027" y="2174195"/>
                  <a:pt x="3382801" y="2116671"/>
                  <a:pt x="3250374" y="2124222"/>
                </a:cubicBezTo>
                <a:cubicBezTo>
                  <a:pt x="3117947" y="2131773"/>
                  <a:pt x="2860234" y="2082170"/>
                  <a:pt x="2687980" y="2124222"/>
                </a:cubicBezTo>
                <a:cubicBezTo>
                  <a:pt x="2515726" y="2166274"/>
                  <a:pt x="2448364" y="2118844"/>
                  <a:pt x="2294304" y="2124222"/>
                </a:cubicBezTo>
                <a:cubicBezTo>
                  <a:pt x="2140244" y="2129600"/>
                  <a:pt x="1923146" y="2113811"/>
                  <a:pt x="1816269" y="2124222"/>
                </a:cubicBezTo>
                <a:cubicBezTo>
                  <a:pt x="1709393" y="2134633"/>
                  <a:pt x="1529032" y="2115551"/>
                  <a:pt x="1338234" y="2124222"/>
                </a:cubicBezTo>
                <a:cubicBezTo>
                  <a:pt x="1147436" y="2132893"/>
                  <a:pt x="666559" y="2037545"/>
                  <a:pt x="354044" y="2124222"/>
                </a:cubicBezTo>
                <a:cubicBezTo>
                  <a:pt x="157222" y="2113329"/>
                  <a:pt x="4899" y="1964362"/>
                  <a:pt x="0" y="1770178"/>
                </a:cubicBezTo>
                <a:cubicBezTo>
                  <a:pt x="-23673" y="1594335"/>
                  <a:pt x="16527" y="1541410"/>
                  <a:pt x="0" y="1340617"/>
                </a:cubicBezTo>
                <a:cubicBezTo>
                  <a:pt x="-16527" y="1139824"/>
                  <a:pt x="20334" y="961772"/>
                  <a:pt x="0" y="854411"/>
                </a:cubicBezTo>
                <a:cubicBezTo>
                  <a:pt x="-20334" y="747050"/>
                  <a:pt x="31383" y="554401"/>
                  <a:pt x="0" y="354044"/>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FontTx/>
              <a:buNone/>
              <a:defRPr>
                <a:uFillTx/>
              </a:defRPr>
            </a:pPr>
            <a:r>
              <a:rPr kumimoji="0" lang="en-BZ" sz="4800" b="1" i="0" u="none" strike="noStrike" kern="1200" cap="none" spc="0" normalizeH="0" baseline="0" noProof="0" dirty="0">
                <a:ln>
                  <a:noFill/>
                </a:ln>
                <a:solidFill>
                  <a:srgbClr val="000000"/>
                </a:solidFill>
                <a:effectLst/>
                <a:uFillTx/>
                <a:latin typeface="Tahoma" pitchFamily="34" charset="0"/>
                <a:ea typeface="Tahoma" pitchFamily="34" charset="0"/>
                <a:cs typeface="Tahoma" pitchFamily="34" charset="0"/>
              </a:rPr>
              <a:t>4. </a:t>
            </a:r>
            <a:r>
              <a:rPr kumimoji="0" lang="vi-VN" sz="4400" b="0" i="1" u="none" strike="noStrike" kern="1200" cap="none" spc="0" normalizeH="0" baseline="0" noProof="0" dirty="0" err="1">
                <a:ln>
                  <a:noFill/>
                </a:ln>
                <a:solidFill>
                  <a:srgbClr val="FF0000"/>
                </a:solidFill>
                <a:effectLst/>
                <a:uFillTx/>
                <a:latin typeface="Tahoma" pitchFamily="34" charset="0"/>
                <a:ea typeface="Tahoma" pitchFamily="34" charset="0"/>
                <a:cs typeface="Tahoma" pitchFamily="34" charset="0"/>
              </a:rPr>
              <a:t>Đại</a:t>
            </a:r>
            <a:r>
              <a:rPr kumimoji="0" lang="vi-VN" sz="4400" b="0" i="1" u="none" strike="noStrike" kern="1200" cap="none" spc="0" normalizeH="0" baseline="0" noProof="0" dirty="0">
                <a:ln>
                  <a:noFill/>
                </a:ln>
                <a:solidFill>
                  <a:srgbClr val="FF0000"/>
                </a:solidFill>
                <a:effectLst/>
                <a:uFillTx/>
                <a:latin typeface="Tahoma" pitchFamily="34" charset="0"/>
                <a:ea typeface="Tahoma" pitchFamily="34" charset="0"/>
                <a:cs typeface="Tahoma" pitchFamily="34" charset="0"/>
              </a:rPr>
              <a:t> </a:t>
            </a:r>
            <a:r>
              <a:rPr kumimoji="0" lang="vi-VN" sz="4400" b="0" i="1" u="none" strike="noStrike" kern="1200" cap="none" spc="0" normalizeH="0" baseline="0" noProof="0" dirty="0" err="1">
                <a:ln>
                  <a:noFill/>
                </a:ln>
                <a:solidFill>
                  <a:srgbClr val="FF0000"/>
                </a:solidFill>
                <a:effectLst/>
                <a:uFillTx/>
                <a:latin typeface="Tahoma" pitchFamily="34" charset="0"/>
                <a:ea typeface="Tahoma" pitchFamily="34" charset="0"/>
                <a:cs typeface="Tahoma" pitchFamily="34" charset="0"/>
              </a:rPr>
              <a:t>cáo</a:t>
            </a:r>
            <a:r>
              <a:rPr kumimoji="0" lang="vi-VN" sz="4400" b="0" i="1" u="none" strike="noStrike" kern="1200" cap="none" spc="0" normalizeH="0" baseline="0" noProof="0" dirty="0">
                <a:ln>
                  <a:noFill/>
                </a:ln>
                <a:solidFill>
                  <a:srgbClr val="FF0000"/>
                </a:solidFill>
                <a:effectLst/>
                <a:uFillTx/>
                <a:latin typeface="Tahoma" pitchFamily="34" charset="0"/>
                <a:ea typeface="Tahoma" pitchFamily="34" charset="0"/>
                <a:cs typeface="Tahoma" pitchFamily="34" charset="0"/>
              </a:rPr>
              <a:t> </a:t>
            </a:r>
            <a:r>
              <a:rPr kumimoji="0" lang="vi-VN" sz="4400" b="0" i="1" u="none" strike="noStrike" kern="1200" cap="none" spc="0" normalizeH="0" baseline="0" noProof="0" dirty="0" err="1">
                <a:ln>
                  <a:noFill/>
                </a:ln>
                <a:solidFill>
                  <a:srgbClr val="FF0000"/>
                </a:solidFill>
                <a:effectLst/>
                <a:uFillTx/>
                <a:latin typeface="Tahoma" pitchFamily="34" charset="0"/>
                <a:ea typeface="Tahoma" pitchFamily="34" charset="0"/>
                <a:cs typeface="Tahoma" pitchFamily="34" charset="0"/>
              </a:rPr>
              <a:t>bình</a:t>
            </a:r>
            <a:r>
              <a:rPr kumimoji="0" lang="vi-VN" sz="4400" b="0" i="1" u="none" strike="noStrike" kern="1200" cap="none" spc="0" normalizeH="0" baseline="0" noProof="0" dirty="0">
                <a:ln>
                  <a:noFill/>
                </a:ln>
                <a:solidFill>
                  <a:srgbClr val="FF0000"/>
                </a:solidFill>
                <a:effectLst/>
                <a:uFillTx/>
                <a:latin typeface="Tahoma" pitchFamily="34" charset="0"/>
                <a:ea typeface="Tahoma" pitchFamily="34" charset="0"/>
                <a:cs typeface="Tahoma" pitchFamily="34" charset="0"/>
              </a:rPr>
              <a:t> Ngô</a:t>
            </a:r>
            <a:r>
              <a:rPr kumimoji="0" lang="vi-VN" sz="4400" b="0" i="1" u="none" strike="noStrike" kern="1200" cap="none" spc="0" normalizeH="0" baseline="0" noProof="0" dirty="0">
                <a:ln>
                  <a:noFill/>
                </a:ln>
                <a:solidFill>
                  <a:srgbClr val="000000"/>
                </a:solidFill>
                <a:effectLst/>
                <a:uFillTx/>
                <a:latin typeface="Tahoma" pitchFamily="34" charset="0"/>
                <a:ea typeface="Tahoma" pitchFamily="34" charset="0"/>
                <a:cs typeface="Tahoma" pitchFamily="34" charset="0"/>
              </a:rPr>
              <a:t> </a:t>
            </a:r>
            <a:r>
              <a:rPr kumimoji="0" lang="vi-VN" sz="4400" b="0" i="0" u="none" strike="noStrike" kern="1200" cap="none" spc="0" normalizeH="0" baseline="0" noProof="0" dirty="0" err="1">
                <a:ln>
                  <a:noFill/>
                </a:ln>
                <a:solidFill>
                  <a:srgbClr val="000000"/>
                </a:solidFill>
                <a:effectLst/>
                <a:uFillTx/>
                <a:latin typeface="Tahoma" pitchFamily="34" charset="0"/>
                <a:ea typeface="Tahoma" pitchFamily="34" charset="0"/>
                <a:cs typeface="Tahoma" pitchFamily="34" charset="0"/>
              </a:rPr>
              <a:t>được</a:t>
            </a:r>
            <a:r>
              <a:rPr kumimoji="0" lang="vi-VN" sz="4400" b="0" i="0" u="none" strike="noStrike" kern="1200" cap="none" spc="0" normalizeH="0" baseline="0" noProof="0" dirty="0">
                <a:ln>
                  <a:noFill/>
                </a:ln>
                <a:solidFill>
                  <a:srgbClr val="000000"/>
                </a:solidFill>
                <a:effectLst/>
                <a:uFillTx/>
                <a:latin typeface="Tahoma" pitchFamily="34" charset="0"/>
                <a:ea typeface="Tahoma" pitchFamily="34" charset="0"/>
                <a:cs typeface="Tahoma" pitchFamily="34" charset="0"/>
              </a:rPr>
              <a:t> </a:t>
            </a:r>
            <a:r>
              <a:rPr kumimoji="0" lang="vi-VN" sz="4400" b="0" i="0" u="none" strike="noStrike" kern="1200" cap="none" spc="0" normalizeH="0" baseline="0" noProof="0" dirty="0" err="1">
                <a:ln>
                  <a:noFill/>
                </a:ln>
                <a:solidFill>
                  <a:srgbClr val="000000"/>
                </a:solidFill>
                <a:effectLst/>
                <a:uFillTx/>
                <a:latin typeface="Tahoma" pitchFamily="34" charset="0"/>
                <a:ea typeface="Tahoma" pitchFamily="34" charset="0"/>
                <a:cs typeface="Tahoma" pitchFamily="34" charset="0"/>
              </a:rPr>
              <a:t>sáng</a:t>
            </a:r>
            <a:r>
              <a:rPr kumimoji="0" lang="vi-VN" sz="4400" b="0" i="0" u="none" strike="noStrike" kern="1200" cap="none" spc="0" normalizeH="0" baseline="0" noProof="0" dirty="0">
                <a:ln>
                  <a:noFill/>
                </a:ln>
                <a:solidFill>
                  <a:srgbClr val="000000"/>
                </a:solidFill>
                <a:effectLst/>
                <a:uFillTx/>
                <a:latin typeface="Tahoma" pitchFamily="34" charset="0"/>
                <a:ea typeface="Tahoma" pitchFamily="34" charset="0"/>
                <a:cs typeface="Tahoma" pitchFamily="34" charset="0"/>
              </a:rPr>
              <a:t> </a:t>
            </a:r>
            <a:r>
              <a:rPr kumimoji="0" lang="vi-VN" sz="4400" b="0" i="0" u="none" strike="noStrike" kern="1200" cap="none" spc="0" normalizeH="0" baseline="0" noProof="0" dirty="0" err="1">
                <a:ln>
                  <a:noFill/>
                </a:ln>
                <a:solidFill>
                  <a:srgbClr val="000000"/>
                </a:solidFill>
                <a:effectLst/>
                <a:uFillTx/>
                <a:latin typeface="Tahoma" pitchFamily="34" charset="0"/>
                <a:ea typeface="Tahoma" pitchFamily="34" charset="0"/>
                <a:cs typeface="Tahoma" pitchFamily="34" charset="0"/>
              </a:rPr>
              <a:t>tác</a:t>
            </a:r>
            <a:r>
              <a:rPr kumimoji="0" lang="vi-VN" sz="4400" b="0" i="0" u="none" strike="noStrike" kern="1200" cap="none" spc="0" normalizeH="0" baseline="0" noProof="0" dirty="0">
                <a:ln>
                  <a:noFill/>
                </a:ln>
                <a:solidFill>
                  <a:srgbClr val="000000"/>
                </a:solidFill>
                <a:effectLst/>
                <a:uFillTx/>
                <a:latin typeface="Tahoma" pitchFamily="34" charset="0"/>
                <a:ea typeface="Tahoma" pitchFamily="34" charset="0"/>
                <a:cs typeface="Tahoma" pitchFamily="34" charset="0"/>
              </a:rPr>
              <a:t> </a:t>
            </a:r>
            <a:r>
              <a:rPr kumimoji="0" lang="vi-VN" sz="4400" b="0" i="0" u="none" strike="noStrike" kern="1200" cap="none" spc="0" normalizeH="0" baseline="0" noProof="0" dirty="0" err="1">
                <a:ln>
                  <a:noFill/>
                </a:ln>
                <a:solidFill>
                  <a:srgbClr val="000000"/>
                </a:solidFill>
                <a:effectLst/>
                <a:uFillTx/>
                <a:latin typeface="Tahoma" pitchFamily="34" charset="0"/>
                <a:ea typeface="Tahoma" pitchFamily="34" charset="0"/>
                <a:cs typeface="Tahoma" pitchFamily="34" charset="0"/>
              </a:rPr>
              <a:t>vào</a:t>
            </a:r>
            <a:r>
              <a:rPr kumimoji="0" lang="vi-VN" sz="4400" b="0" i="0" u="none" strike="noStrike" kern="1200" cap="none" spc="0" normalizeH="0" baseline="0" noProof="0" dirty="0">
                <a:ln>
                  <a:noFill/>
                </a:ln>
                <a:solidFill>
                  <a:srgbClr val="000000"/>
                </a:solidFill>
                <a:effectLst/>
                <a:uFillTx/>
                <a:latin typeface="Tahoma" pitchFamily="34" charset="0"/>
                <a:ea typeface="Tahoma" pitchFamily="34" charset="0"/>
                <a:cs typeface="Tahoma" pitchFamily="34" charset="0"/>
              </a:rPr>
              <a:t> </a:t>
            </a:r>
            <a:r>
              <a:rPr kumimoji="0" lang="vi-VN" sz="4400" b="0" i="0" u="none" strike="noStrike" kern="1200" cap="none" spc="0" normalizeH="0" baseline="0" noProof="0" dirty="0" err="1">
                <a:ln>
                  <a:noFill/>
                </a:ln>
                <a:solidFill>
                  <a:srgbClr val="000000"/>
                </a:solidFill>
                <a:effectLst/>
                <a:uFillTx/>
                <a:latin typeface="Tahoma" pitchFamily="34" charset="0"/>
                <a:ea typeface="Tahoma" pitchFamily="34" charset="0"/>
                <a:cs typeface="Tahoma" pitchFamily="34" charset="0"/>
              </a:rPr>
              <a:t>thời</a:t>
            </a:r>
            <a:r>
              <a:rPr kumimoji="0" lang="vi-VN" sz="4400" b="0" i="0" u="none" strike="noStrike" kern="1200" cap="none" spc="0" normalizeH="0" baseline="0" noProof="0" dirty="0">
                <a:ln>
                  <a:noFill/>
                </a:ln>
                <a:solidFill>
                  <a:srgbClr val="000000"/>
                </a:solidFill>
                <a:effectLst/>
                <a:uFillTx/>
                <a:latin typeface="Tahoma" pitchFamily="34" charset="0"/>
                <a:ea typeface="Tahoma" pitchFamily="34" charset="0"/>
                <a:cs typeface="Tahoma" pitchFamily="34" charset="0"/>
              </a:rPr>
              <a:t> </a:t>
            </a:r>
            <a:r>
              <a:rPr kumimoji="0" lang="vi-VN" sz="4400" b="0" i="0" u="none" strike="noStrike" kern="1200" cap="none" spc="0" normalizeH="0" baseline="0" noProof="0" dirty="0" err="1">
                <a:ln>
                  <a:noFill/>
                </a:ln>
                <a:solidFill>
                  <a:srgbClr val="000000"/>
                </a:solidFill>
                <a:effectLst/>
                <a:uFillTx/>
                <a:latin typeface="Tahoma" pitchFamily="34" charset="0"/>
                <a:ea typeface="Tahoma" pitchFamily="34" charset="0"/>
                <a:cs typeface="Tahoma" pitchFamily="34" charset="0"/>
              </a:rPr>
              <a:t>điểm</a:t>
            </a:r>
            <a:r>
              <a:rPr kumimoji="0" lang="vi-VN" sz="4400" b="0" i="0" u="none" strike="noStrike" kern="1200" cap="none" spc="0" normalizeH="0" baseline="0" noProof="0" dirty="0">
                <a:ln>
                  <a:noFill/>
                </a:ln>
                <a:solidFill>
                  <a:srgbClr val="000000"/>
                </a:solidFill>
                <a:effectLst/>
                <a:uFillTx/>
                <a:latin typeface="Tahoma" pitchFamily="34" charset="0"/>
                <a:ea typeface="Tahoma" pitchFamily="34" charset="0"/>
                <a:cs typeface="Tahoma" pitchFamily="34" charset="0"/>
              </a:rPr>
              <a:t> </a:t>
            </a:r>
            <a:r>
              <a:rPr kumimoji="0" lang="vi-VN" sz="4400" b="0" i="0" u="none" strike="noStrike" kern="1200" cap="none" spc="0" normalizeH="0" baseline="0" noProof="0" dirty="0" err="1">
                <a:ln>
                  <a:noFill/>
                </a:ln>
                <a:solidFill>
                  <a:srgbClr val="000000"/>
                </a:solidFill>
                <a:effectLst/>
                <a:uFillTx/>
                <a:latin typeface="Tahoma" pitchFamily="34" charset="0"/>
                <a:ea typeface="Tahoma" pitchFamily="34" charset="0"/>
                <a:cs typeface="Tahoma" pitchFamily="34" charset="0"/>
              </a:rPr>
              <a:t>nào</a:t>
            </a:r>
            <a:r>
              <a:rPr kumimoji="0" lang="vi-VN" sz="4400" b="0" i="0" u="none" strike="noStrike" kern="1200" cap="none" spc="0" normalizeH="0" baseline="0" noProof="0" dirty="0">
                <a:ln>
                  <a:noFill/>
                </a:ln>
                <a:solidFill>
                  <a:srgbClr val="000000"/>
                </a:solidFill>
                <a:effectLst/>
                <a:uFillTx/>
                <a:latin typeface="Tahoma" pitchFamily="34" charset="0"/>
                <a:ea typeface="Tahoma" pitchFamily="34" charset="0"/>
                <a:cs typeface="Tahoma" pitchFamily="34" charset="0"/>
              </a:rPr>
              <a:t> ?</a:t>
            </a:r>
            <a:endParaRPr kumimoji="0" lang="en-BZ" sz="4800" b="1" i="0" u="none" strike="noStrike" kern="1200" cap="none" spc="0" normalizeH="0" baseline="0" noProof="0" dirty="0">
              <a:ln>
                <a:noFill/>
              </a:ln>
              <a:solidFill>
                <a:srgbClr val="000000"/>
              </a:solidFill>
              <a:effectLst/>
              <a:uFillTx/>
              <a:latin typeface="Tahoma" pitchFamily="34" charset="0"/>
              <a:ea typeface="Tahoma" pitchFamily="34" charset="0"/>
              <a:cs typeface="Tahoma" pitchFamily="34" charset="0"/>
            </a:endParaRPr>
          </a:p>
        </p:txBody>
      </p:sp>
      <p:sp>
        <p:nvSpPr>
          <p:cNvPr id="38" name="Hình chữ nhật: Góc Tròn 37"/>
          <p:cNvSpPr>
            <a:spLocks/>
          </p:cNvSpPr>
          <p:nvPr/>
        </p:nvSpPr>
        <p:spPr>
          <a:xfrm>
            <a:off x="2011680" y="2618057"/>
            <a:ext cx="9966960" cy="792262"/>
          </a:xfrm>
          <a:custGeom>
            <a:avLst/>
            <a:gdLst>
              <a:gd name="connsiteX0" fmla="*/ 0 w 9966960"/>
              <a:gd name="connsiteY0" fmla="*/ 132046 h 792262"/>
              <a:gd name="connsiteX1" fmla="*/ 132046 w 9966960"/>
              <a:gd name="connsiteY1" fmla="*/ 0 h 792262"/>
              <a:gd name="connsiteX2" fmla="*/ 799832 w 9966960"/>
              <a:gd name="connsiteY2" fmla="*/ 0 h 792262"/>
              <a:gd name="connsiteX3" fmla="*/ 1079503 w 9966960"/>
              <a:gd name="connsiteY3" fmla="*/ 0 h 792262"/>
              <a:gd name="connsiteX4" fmla="*/ 1456202 w 9966960"/>
              <a:gd name="connsiteY4" fmla="*/ 0 h 792262"/>
              <a:gd name="connsiteX5" fmla="*/ 1735873 w 9966960"/>
              <a:gd name="connsiteY5" fmla="*/ 0 h 792262"/>
              <a:gd name="connsiteX6" fmla="*/ 2306630 w 9966960"/>
              <a:gd name="connsiteY6" fmla="*/ 0 h 792262"/>
              <a:gd name="connsiteX7" fmla="*/ 2780358 w 9966960"/>
              <a:gd name="connsiteY7" fmla="*/ 0 h 792262"/>
              <a:gd name="connsiteX8" fmla="*/ 3545173 w 9966960"/>
              <a:gd name="connsiteY8" fmla="*/ 0 h 792262"/>
              <a:gd name="connsiteX9" fmla="*/ 4212958 w 9966960"/>
              <a:gd name="connsiteY9" fmla="*/ 0 h 792262"/>
              <a:gd name="connsiteX10" fmla="*/ 4686686 w 9966960"/>
              <a:gd name="connsiteY10" fmla="*/ 0 h 792262"/>
              <a:gd name="connsiteX11" fmla="*/ 5063386 w 9966960"/>
              <a:gd name="connsiteY11" fmla="*/ 0 h 792262"/>
              <a:gd name="connsiteX12" fmla="*/ 5537114 w 9966960"/>
              <a:gd name="connsiteY12" fmla="*/ 0 h 792262"/>
              <a:gd name="connsiteX13" fmla="*/ 5913814 w 9966960"/>
              <a:gd name="connsiteY13" fmla="*/ 0 h 792262"/>
              <a:gd name="connsiteX14" fmla="*/ 6581599 w 9966960"/>
              <a:gd name="connsiteY14" fmla="*/ 0 h 792262"/>
              <a:gd name="connsiteX15" fmla="*/ 7152356 w 9966960"/>
              <a:gd name="connsiteY15" fmla="*/ 0 h 792262"/>
              <a:gd name="connsiteX16" fmla="*/ 7723113 w 9966960"/>
              <a:gd name="connsiteY16" fmla="*/ 0 h 792262"/>
              <a:gd name="connsiteX17" fmla="*/ 8293870 w 9966960"/>
              <a:gd name="connsiteY17" fmla="*/ 0 h 792262"/>
              <a:gd name="connsiteX18" fmla="*/ 8573541 w 9966960"/>
              <a:gd name="connsiteY18" fmla="*/ 0 h 792262"/>
              <a:gd name="connsiteX19" fmla="*/ 9144298 w 9966960"/>
              <a:gd name="connsiteY19" fmla="*/ 0 h 792262"/>
              <a:gd name="connsiteX20" fmla="*/ 9834914 w 9966960"/>
              <a:gd name="connsiteY20" fmla="*/ 0 h 792262"/>
              <a:gd name="connsiteX21" fmla="*/ 9966960 w 9966960"/>
              <a:gd name="connsiteY21" fmla="*/ 132046 h 792262"/>
              <a:gd name="connsiteX22" fmla="*/ 9966960 w 9966960"/>
              <a:gd name="connsiteY22" fmla="*/ 660216 h 792262"/>
              <a:gd name="connsiteX23" fmla="*/ 9834914 w 9966960"/>
              <a:gd name="connsiteY23" fmla="*/ 792262 h 792262"/>
              <a:gd name="connsiteX24" fmla="*/ 9167128 w 9966960"/>
              <a:gd name="connsiteY24" fmla="*/ 792262 h 792262"/>
              <a:gd name="connsiteX25" fmla="*/ 8499343 w 9966960"/>
              <a:gd name="connsiteY25" fmla="*/ 792262 h 792262"/>
              <a:gd name="connsiteX26" fmla="*/ 7734528 w 9966960"/>
              <a:gd name="connsiteY26" fmla="*/ 792262 h 792262"/>
              <a:gd name="connsiteX27" fmla="*/ 7163772 w 9966960"/>
              <a:gd name="connsiteY27" fmla="*/ 792262 h 792262"/>
              <a:gd name="connsiteX28" fmla="*/ 6884101 w 9966960"/>
              <a:gd name="connsiteY28" fmla="*/ 792262 h 792262"/>
              <a:gd name="connsiteX29" fmla="*/ 6119286 w 9966960"/>
              <a:gd name="connsiteY29" fmla="*/ 792262 h 792262"/>
              <a:gd name="connsiteX30" fmla="*/ 5645558 w 9966960"/>
              <a:gd name="connsiteY30" fmla="*/ 792262 h 792262"/>
              <a:gd name="connsiteX31" fmla="*/ 5268858 w 9966960"/>
              <a:gd name="connsiteY31" fmla="*/ 792262 h 792262"/>
              <a:gd name="connsiteX32" fmla="*/ 4989188 w 9966960"/>
              <a:gd name="connsiteY32" fmla="*/ 792262 h 792262"/>
              <a:gd name="connsiteX33" fmla="*/ 4321402 w 9966960"/>
              <a:gd name="connsiteY33" fmla="*/ 792262 h 792262"/>
              <a:gd name="connsiteX34" fmla="*/ 4041731 w 9966960"/>
              <a:gd name="connsiteY34" fmla="*/ 792262 h 792262"/>
              <a:gd name="connsiteX35" fmla="*/ 3665031 w 9966960"/>
              <a:gd name="connsiteY35" fmla="*/ 792262 h 792262"/>
              <a:gd name="connsiteX36" fmla="*/ 3385361 w 9966960"/>
              <a:gd name="connsiteY36" fmla="*/ 792262 h 792262"/>
              <a:gd name="connsiteX37" fmla="*/ 3105690 w 9966960"/>
              <a:gd name="connsiteY37" fmla="*/ 792262 h 792262"/>
              <a:gd name="connsiteX38" fmla="*/ 2826019 w 9966960"/>
              <a:gd name="connsiteY38" fmla="*/ 792262 h 792262"/>
              <a:gd name="connsiteX39" fmla="*/ 2255262 w 9966960"/>
              <a:gd name="connsiteY39" fmla="*/ 792262 h 792262"/>
              <a:gd name="connsiteX40" fmla="*/ 1684505 w 9966960"/>
              <a:gd name="connsiteY40" fmla="*/ 792262 h 792262"/>
              <a:gd name="connsiteX41" fmla="*/ 1113748 w 9966960"/>
              <a:gd name="connsiteY41" fmla="*/ 792262 h 792262"/>
              <a:gd name="connsiteX42" fmla="*/ 132046 w 9966960"/>
              <a:gd name="connsiteY42" fmla="*/ 792262 h 792262"/>
              <a:gd name="connsiteX43" fmla="*/ 0 w 9966960"/>
              <a:gd name="connsiteY43" fmla="*/ 660216 h 792262"/>
              <a:gd name="connsiteX44" fmla="*/ 0 w 9966960"/>
              <a:gd name="connsiteY44" fmla="*/ 132046 h 792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9966960" h="792262" fill="none" extrusionOk="0">
                <a:moveTo>
                  <a:pt x="0" y="132046"/>
                </a:moveTo>
                <a:cubicBezTo>
                  <a:pt x="-8705" y="59423"/>
                  <a:pt x="68158" y="9138"/>
                  <a:pt x="132046" y="0"/>
                </a:cubicBezTo>
                <a:cubicBezTo>
                  <a:pt x="443141" y="-69746"/>
                  <a:pt x="524251" y="51237"/>
                  <a:pt x="799832" y="0"/>
                </a:cubicBezTo>
                <a:cubicBezTo>
                  <a:pt x="1075413" y="-51237"/>
                  <a:pt x="1009823" y="6645"/>
                  <a:pt x="1079503" y="0"/>
                </a:cubicBezTo>
                <a:cubicBezTo>
                  <a:pt x="1149183" y="-6645"/>
                  <a:pt x="1347565" y="4618"/>
                  <a:pt x="1456202" y="0"/>
                </a:cubicBezTo>
                <a:cubicBezTo>
                  <a:pt x="1564839" y="-4618"/>
                  <a:pt x="1654050" y="29762"/>
                  <a:pt x="1735873" y="0"/>
                </a:cubicBezTo>
                <a:cubicBezTo>
                  <a:pt x="1817696" y="-29762"/>
                  <a:pt x="2119742" y="51335"/>
                  <a:pt x="2306630" y="0"/>
                </a:cubicBezTo>
                <a:cubicBezTo>
                  <a:pt x="2493518" y="-51335"/>
                  <a:pt x="2669757" y="13671"/>
                  <a:pt x="2780358" y="0"/>
                </a:cubicBezTo>
                <a:cubicBezTo>
                  <a:pt x="2890959" y="-13671"/>
                  <a:pt x="3241947" y="60454"/>
                  <a:pt x="3545173" y="0"/>
                </a:cubicBezTo>
                <a:cubicBezTo>
                  <a:pt x="3848399" y="-60454"/>
                  <a:pt x="3989251" y="8961"/>
                  <a:pt x="4212958" y="0"/>
                </a:cubicBezTo>
                <a:cubicBezTo>
                  <a:pt x="4436665" y="-8961"/>
                  <a:pt x="4461537" y="54552"/>
                  <a:pt x="4686686" y="0"/>
                </a:cubicBezTo>
                <a:cubicBezTo>
                  <a:pt x="4911835" y="-54552"/>
                  <a:pt x="4909791" y="6975"/>
                  <a:pt x="5063386" y="0"/>
                </a:cubicBezTo>
                <a:cubicBezTo>
                  <a:pt x="5216981" y="-6975"/>
                  <a:pt x="5397866" y="33310"/>
                  <a:pt x="5537114" y="0"/>
                </a:cubicBezTo>
                <a:cubicBezTo>
                  <a:pt x="5676362" y="-33310"/>
                  <a:pt x="5786718" y="29879"/>
                  <a:pt x="5913814" y="0"/>
                </a:cubicBezTo>
                <a:cubicBezTo>
                  <a:pt x="6040910" y="-29879"/>
                  <a:pt x="6377546" y="79253"/>
                  <a:pt x="6581599" y="0"/>
                </a:cubicBezTo>
                <a:cubicBezTo>
                  <a:pt x="6785653" y="-79253"/>
                  <a:pt x="6880701" y="49412"/>
                  <a:pt x="7152356" y="0"/>
                </a:cubicBezTo>
                <a:cubicBezTo>
                  <a:pt x="7424011" y="-49412"/>
                  <a:pt x="7606387" y="39270"/>
                  <a:pt x="7723113" y="0"/>
                </a:cubicBezTo>
                <a:cubicBezTo>
                  <a:pt x="7839839" y="-39270"/>
                  <a:pt x="8054058" y="37664"/>
                  <a:pt x="8293870" y="0"/>
                </a:cubicBezTo>
                <a:cubicBezTo>
                  <a:pt x="8533682" y="-37664"/>
                  <a:pt x="8470102" y="27901"/>
                  <a:pt x="8573541" y="0"/>
                </a:cubicBezTo>
                <a:cubicBezTo>
                  <a:pt x="8676980" y="-27901"/>
                  <a:pt x="8894452" y="67482"/>
                  <a:pt x="9144298" y="0"/>
                </a:cubicBezTo>
                <a:cubicBezTo>
                  <a:pt x="9394144" y="-67482"/>
                  <a:pt x="9556210" y="69242"/>
                  <a:pt x="9834914" y="0"/>
                </a:cubicBezTo>
                <a:cubicBezTo>
                  <a:pt x="9890650" y="360"/>
                  <a:pt x="9976382" y="47873"/>
                  <a:pt x="9966960" y="132046"/>
                </a:cubicBezTo>
                <a:cubicBezTo>
                  <a:pt x="9997234" y="308302"/>
                  <a:pt x="9938434" y="420681"/>
                  <a:pt x="9966960" y="660216"/>
                </a:cubicBezTo>
                <a:cubicBezTo>
                  <a:pt x="9967959" y="746483"/>
                  <a:pt x="9888218" y="799100"/>
                  <a:pt x="9834914" y="792262"/>
                </a:cubicBezTo>
                <a:cubicBezTo>
                  <a:pt x="9517802" y="823508"/>
                  <a:pt x="9462558" y="756567"/>
                  <a:pt x="9167128" y="792262"/>
                </a:cubicBezTo>
                <a:cubicBezTo>
                  <a:pt x="8871698" y="827957"/>
                  <a:pt x="8792535" y="732082"/>
                  <a:pt x="8499343" y="792262"/>
                </a:cubicBezTo>
                <a:cubicBezTo>
                  <a:pt x="8206152" y="852442"/>
                  <a:pt x="7984128" y="767411"/>
                  <a:pt x="7734528" y="792262"/>
                </a:cubicBezTo>
                <a:cubicBezTo>
                  <a:pt x="7484928" y="817113"/>
                  <a:pt x="7388099" y="775359"/>
                  <a:pt x="7163772" y="792262"/>
                </a:cubicBezTo>
                <a:cubicBezTo>
                  <a:pt x="6939445" y="809165"/>
                  <a:pt x="6989283" y="770486"/>
                  <a:pt x="6884101" y="792262"/>
                </a:cubicBezTo>
                <a:cubicBezTo>
                  <a:pt x="6778919" y="814038"/>
                  <a:pt x="6373540" y="773618"/>
                  <a:pt x="6119286" y="792262"/>
                </a:cubicBezTo>
                <a:cubicBezTo>
                  <a:pt x="5865033" y="810906"/>
                  <a:pt x="5745480" y="769961"/>
                  <a:pt x="5645558" y="792262"/>
                </a:cubicBezTo>
                <a:cubicBezTo>
                  <a:pt x="5545636" y="814563"/>
                  <a:pt x="5383742" y="768266"/>
                  <a:pt x="5268858" y="792262"/>
                </a:cubicBezTo>
                <a:cubicBezTo>
                  <a:pt x="5153974" y="816258"/>
                  <a:pt x="5085221" y="759795"/>
                  <a:pt x="4989188" y="792262"/>
                </a:cubicBezTo>
                <a:cubicBezTo>
                  <a:pt x="4893155" y="824729"/>
                  <a:pt x="4630285" y="770620"/>
                  <a:pt x="4321402" y="792262"/>
                </a:cubicBezTo>
                <a:cubicBezTo>
                  <a:pt x="4012519" y="813904"/>
                  <a:pt x="4166482" y="780448"/>
                  <a:pt x="4041731" y="792262"/>
                </a:cubicBezTo>
                <a:cubicBezTo>
                  <a:pt x="3916980" y="804076"/>
                  <a:pt x="3815547" y="749625"/>
                  <a:pt x="3665031" y="792262"/>
                </a:cubicBezTo>
                <a:cubicBezTo>
                  <a:pt x="3514515" y="834899"/>
                  <a:pt x="3499602" y="767222"/>
                  <a:pt x="3385361" y="792262"/>
                </a:cubicBezTo>
                <a:cubicBezTo>
                  <a:pt x="3271120" y="817302"/>
                  <a:pt x="3184003" y="774293"/>
                  <a:pt x="3105690" y="792262"/>
                </a:cubicBezTo>
                <a:cubicBezTo>
                  <a:pt x="3027377" y="810231"/>
                  <a:pt x="2907477" y="767525"/>
                  <a:pt x="2826019" y="792262"/>
                </a:cubicBezTo>
                <a:cubicBezTo>
                  <a:pt x="2744561" y="816999"/>
                  <a:pt x="2483132" y="789413"/>
                  <a:pt x="2255262" y="792262"/>
                </a:cubicBezTo>
                <a:cubicBezTo>
                  <a:pt x="2027392" y="795111"/>
                  <a:pt x="1842404" y="763189"/>
                  <a:pt x="1684505" y="792262"/>
                </a:cubicBezTo>
                <a:cubicBezTo>
                  <a:pt x="1526606" y="821335"/>
                  <a:pt x="1274265" y="736551"/>
                  <a:pt x="1113748" y="792262"/>
                </a:cubicBezTo>
                <a:cubicBezTo>
                  <a:pt x="953231" y="847973"/>
                  <a:pt x="370384" y="722736"/>
                  <a:pt x="132046" y="792262"/>
                </a:cubicBezTo>
                <a:cubicBezTo>
                  <a:pt x="60853" y="795703"/>
                  <a:pt x="6460" y="731497"/>
                  <a:pt x="0" y="660216"/>
                </a:cubicBezTo>
                <a:cubicBezTo>
                  <a:pt x="-48115" y="452609"/>
                  <a:pt x="39701" y="269702"/>
                  <a:pt x="0" y="132046"/>
                </a:cubicBezTo>
                <a:close/>
              </a:path>
              <a:path w="9966960" h="792262" stroke="0" extrusionOk="0">
                <a:moveTo>
                  <a:pt x="0" y="132046"/>
                </a:moveTo>
                <a:cubicBezTo>
                  <a:pt x="-1734" y="62930"/>
                  <a:pt x="71196" y="3048"/>
                  <a:pt x="132046" y="0"/>
                </a:cubicBezTo>
                <a:cubicBezTo>
                  <a:pt x="338969" y="-22217"/>
                  <a:pt x="627804" y="10347"/>
                  <a:pt x="896860" y="0"/>
                </a:cubicBezTo>
                <a:cubicBezTo>
                  <a:pt x="1165916" y="-10347"/>
                  <a:pt x="1230556" y="41876"/>
                  <a:pt x="1467617" y="0"/>
                </a:cubicBezTo>
                <a:cubicBezTo>
                  <a:pt x="1704678" y="-41876"/>
                  <a:pt x="2000162" y="6391"/>
                  <a:pt x="2232432" y="0"/>
                </a:cubicBezTo>
                <a:cubicBezTo>
                  <a:pt x="2464703" y="-6391"/>
                  <a:pt x="2568902" y="37445"/>
                  <a:pt x="2900217" y="0"/>
                </a:cubicBezTo>
                <a:cubicBezTo>
                  <a:pt x="3231532" y="-37445"/>
                  <a:pt x="3439626" y="54801"/>
                  <a:pt x="3665031" y="0"/>
                </a:cubicBezTo>
                <a:cubicBezTo>
                  <a:pt x="3890436" y="-54801"/>
                  <a:pt x="3972540" y="2428"/>
                  <a:pt x="4235788" y="0"/>
                </a:cubicBezTo>
                <a:cubicBezTo>
                  <a:pt x="4499036" y="-2428"/>
                  <a:pt x="4526828" y="14976"/>
                  <a:pt x="4612488" y="0"/>
                </a:cubicBezTo>
                <a:cubicBezTo>
                  <a:pt x="4698148" y="-14976"/>
                  <a:pt x="5052897" y="52506"/>
                  <a:pt x="5183245" y="0"/>
                </a:cubicBezTo>
                <a:cubicBezTo>
                  <a:pt x="5313593" y="-52506"/>
                  <a:pt x="5456240" y="27419"/>
                  <a:pt x="5559945" y="0"/>
                </a:cubicBezTo>
                <a:cubicBezTo>
                  <a:pt x="5663650" y="-27419"/>
                  <a:pt x="5902314" y="57733"/>
                  <a:pt x="6130701" y="0"/>
                </a:cubicBezTo>
                <a:cubicBezTo>
                  <a:pt x="6359088" y="-57733"/>
                  <a:pt x="6287461" y="17538"/>
                  <a:pt x="6410372" y="0"/>
                </a:cubicBezTo>
                <a:cubicBezTo>
                  <a:pt x="6533283" y="-17538"/>
                  <a:pt x="6608353" y="29629"/>
                  <a:pt x="6787072" y="0"/>
                </a:cubicBezTo>
                <a:cubicBezTo>
                  <a:pt x="6965791" y="-29629"/>
                  <a:pt x="7216728" y="2591"/>
                  <a:pt x="7454858" y="0"/>
                </a:cubicBezTo>
                <a:cubicBezTo>
                  <a:pt x="7692988" y="-2591"/>
                  <a:pt x="7624181" y="24693"/>
                  <a:pt x="7734528" y="0"/>
                </a:cubicBezTo>
                <a:cubicBezTo>
                  <a:pt x="7844875" y="-24693"/>
                  <a:pt x="7931620" y="21606"/>
                  <a:pt x="8014199" y="0"/>
                </a:cubicBezTo>
                <a:cubicBezTo>
                  <a:pt x="8096778" y="-21606"/>
                  <a:pt x="8243269" y="27691"/>
                  <a:pt x="8390899" y="0"/>
                </a:cubicBezTo>
                <a:cubicBezTo>
                  <a:pt x="8538529" y="-27691"/>
                  <a:pt x="8709644" y="8624"/>
                  <a:pt x="8961656" y="0"/>
                </a:cubicBezTo>
                <a:cubicBezTo>
                  <a:pt x="9213668" y="-8624"/>
                  <a:pt x="9591235" y="59878"/>
                  <a:pt x="9834914" y="0"/>
                </a:cubicBezTo>
                <a:cubicBezTo>
                  <a:pt x="9907349" y="-2085"/>
                  <a:pt x="9974245" y="68162"/>
                  <a:pt x="9966960" y="132046"/>
                </a:cubicBezTo>
                <a:cubicBezTo>
                  <a:pt x="10028816" y="243991"/>
                  <a:pt x="9932990" y="534975"/>
                  <a:pt x="9966960" y="660216"/>
                </a:cubicBezTo>
                <a:cubicBezTo>
                  <a:pt x="9955136" y="716114"/>
                  <a:pt x="9894919" y="798345"/>
                  <a:pt x="9834914" y="792262"/>
                </a:cubicBezTo>
                <a:cubicBezTo>
                  <a:pt x="9494758" y="842574"/>
                  <a:pt x="9235413" y="784931"/>
                  <a:pt x="9070100" y="792262"/>
                </a:cubicBezTo>
                <a:cubicBezTo>
                  <a:pt x="8904787" y="799593"/>
                  <a:pt x="8741231" y="791366"/>
                  <a:pt x="8596371" y="792262"/>
                </a:cubicBezTo>
                <a:cubicBezTo>
                  <a:pt x="8451511" y="793158"/>
                  <a:pt x="8325728" y="742115"/>
                  <a:pt x="8122643" y="792262"/>
                </a:cubicBezTo>
                <a:cubicBezTo>
                  <a:pt x="7919558" y="842409"/>
                  <a:pt x="7734829" y="722798"/>
                  <a:pt x="7454858" y="792262"/>
                </a:cubicBezTo>
                <a:cubicBezTo>
                  <a:pt x="7174887" y="861726"/>
                  <a:pt x="7204730" y="761937"/>
                  <a:pt x="6981129" y="792262"/>
                </a:cubicBezTo>
                <a:cubicBezTo>
                  <a:pt x="6757528" y="822587"/>
                  <a:pt x="6707325" y="773309"/>
                  <a:pt x="6604430" y="792262"/>
                </a:cubicBezTo>
                <a:cubicBezTo>
                  <a:pt x="6501535" y="811215"/>
                  <a:pt x="6374104" y="763859"/>
                  <a:pt x="6227730" y="792262"/>
                </a:cubicBezTo>
                <a:cubicBezTo>
                  <a:pt x="6081356" y="820665"/>
                  <a:pt x="5680758" y="744535"/>
                  <a:pt x="5462916" y="792262"/>
                </a:cubicBezTo>
                <a:cubicBezTo>
                  <a:pt x="5245074" y="839989"/>
                  <a:pt x="4951433" y="773795"/>
                  <a:pt x="4795130" y="792262"/>
                </a:cubicBezTo>
                <a:cubicBezTo>
                  <a:pt x="4638827" y="810729"/>
                  <a:pt x="4434172" y="780070"/>
                  <a:pt x="4224373" y="792262"/>
                </a:cubicBezTo>
                <a:cubicBezTo>
                  <a:pt x="4014574" y="804454"/>
                  <a:pt x="3935096" y="725247"/>
                  <a:pt x="3653616" y="792262"/>
                </a:cubicBezTo>
                <a:cubicBezTo>
                  <a:pt x="3372136" y="859277"/>
                  <a:pt x="3360521" y="763434"/>
                  <a:pt x="3276917" y="792262"/>
                </a:cubicBezTo>
                <a:cubicBezTo>
                  <a:pt x="3193313" y="821090"/>
                  <a:pt x="2964315" y="774321"/>
                  <a:pt x="2803188" y="792262"/>
                </a:cubicBezTo>
                <a:cubicBezTo>
                  <a:pt x="2642061" y="810203"/>
                  <a:pt x="2436920" y="751190"/>
                  <a:pt x="2329460" y="792262"/>
                </a:cubicBezTo>
                <a:cubicBezTo>
                  <a:pt x="2222000" y="833334"/>
                  <a:pt x="1896540" y="761327"/>
                  <a:pt x="1564646" y="792262"/>
                </a:cubicBezTo>
                <a:cubicBezTo>
                  <a:pt x="1232752" y="823197"/>
                  <a:pt x="1177222" y="742331"/>
                  <a:pt x="993889" y="792262"/>
                </a:cubicBezTo>
                <a:cubicBezTo>
                  <a:pt x="810556" y="842193"/>
                  <a:pt x="853171" y="788034"/>
                  <a:pt x="714218" y="792262"/>
                </a:cubicBezTo>
                <a:cubicBezTo>
                  <a:pt x="575265" y="796490"/>
                  <a:pt x="289543" y="753092"/>
                  <a:pt x="132046" y="792262"/>
                </a:cubicBezTo>
                <a:cubicBezTo>
                  <a:pt x="57943" y="789678"/>
                  <a:pt x="14023" y="716682"/>
                  <a:pt x="0" y="660216"/>
                </a:cubicBezTo>
                <a:cubicBezTo>
                  <a:pt x="-21341" y="442224"/>
                  <a:pt x="7140" y="342977"/>
                  <a:pt x="0" y="132046"/>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FontTx/>
              <a:buNone/>
              <a:defRPr>
                <a:uFillTx/>
              </a:defRPr>
            </a:pPr>
            <a:r>
              <a:rPr kumimoji="0" lang="en-BZ" sz="2800" i="0" u="none" strike="noStrike" kern="1200" cap="none" spc="0" normalizeH="0" baseline="0" noProof="0" dirty="0">
                <a:ln>
                  <a:noFill/>
                </a:ln>
                <a:solidFill>
                  <a:srgbClr val="000000"/>
                </a:solidFill>
                <a:effectLst/>
                <a:uFillTx/>
                <a:latin typeface="Tahoma" pitchFamily="34" charset="0"/>
                <a:ea typeface="Tahoma" pitchFamily="34" charset="0"/>
                <a:cs typeface="Tahoma" pitchFamily="34" charset="0"/>
              </a:rPr>
              <a:t>A. Sau </a:t>
            </a:r>
            <a:r>
              <a:rPr kumimoji="0" lang="en-BZ" sz="2800" i="0" u="none" strike="noStrike" kern="1200" cap="none" spc="0" normalizeH="0" baseline="0" noProof="0" dirty="0" err="1">
                <a:ln>
                  <a:noFill/>
                </a:ln>
                <a:solidFill>
                  <a:srgbClr val="000000"/>
                </a:solidFill>
                <a:effectLst/>
                <a:uFillTx/>
                <a:latin typeface="Tahoma" pitchFamily="34" charset="0"/>
                <a:ea typeface="Tahoma" pitchFamily="34" charset="0"/>
                <a:cs typeface="Tahoma" pitchFamily="34" charset="0"/>
              </a:rPr>
              <a:t>cuộc</a:t>
            </a:r>
            <a:r>
              <a:rPr kumimoji="0" lang="en-BZ" sz="2800" i="0" u="none" strike="noStrike" kern="1200" cap="none" spc="0" normalizeH="0" baseline="0" noProof="0" dirty="0">
                <a:ln>
                  <a:noFill/>
                </a:ln>
                <a:solidFill>
                  <a:srgbClr val="000000"/>
                </a:solidFill>
                <a:effectLst/>
                <a:uFillTx/>
                <a:latin typeface="Tahoma" pitchFamily="34" charset="0"/>
                <a:ea typeface="Tahoma" pitchFamily="34" charset="0"/>
                <a:cs typeface="Tahoma" pitchFamily="34" charset="0"/>
              </a:rPr>
              <a:t> </a:t>
            </a:r>
            <a:r>
              <a:rPr kumimoji="0" lang="en-BZ" sz="2800" i="0" u="none" strike="noStrike" kern="1200" cap="none" spc="0" normalizeH="0" baseline="0" noProof="0" dirty="0" err="1">
                <a:ln>
                  <a:noFill/>
                </a:ln>
                <a:solidFill>
                  <a:srgbClr val="000000"/>
                </a:solidFill>
                <a:effectLst/>
                <a:uFillTx/>
                <a:latin typeface="Tahoma" pitchFamily="34" charset="0"/>
                <a:ea typeface="Tahoma" pitchFamily="34" charset="0"/>
                <a:cs typeface="Tahoma" pitchFamily="34" charset="0"/>
              </a:rPr>
              <a:t>kháng</a:t>
            </a:r>
            <a:r>
              <a:rPr kumimoji="0" lang="en-BZ" sz="2800" i="0" u="none" strike="noStrike" kern="1200" cap="none" spc="0" normalizeH="0" baseline="0" noProof="0" dirty="0">
                <a:ln>
                  <a:noFill/>
                </a:ln>
                <a:solidFill>
                  <a:srgbClr val="000000"/>
                </a:solidFill>
                <a:effectLst/>
                <a:uFillTx/>
                <a:latin typeface="Tahoma" pitchFamily="34" charset="0"/>
                <a:ea typeface="Tahoma" pitchFamily="34" charset="0"/>
                <a:cs typeface="Tahoma" pitchFamily="34" charset="0"/>
              </a:rPr>
              <a:t> </a:t>
            </a:r>
            <a:r>
              <a:rPr kumimoji="0" lang="en-BZ" sz="2800" i="0" u="none" strike="noStrike" kern="1200" cap="none" spc="0" normalizeH="0" baseline="0" noProof="0" dirty="0" err="1">
                <a:ln>
                  <a:noFill/>
                </a:ln>
                <a:solidFill>
                  <a:srgbClr val="000000"/>
                </a:solidFill>
                <a:effectLst/>
                <a:uFillTx/>
                <a:latin typeface="Tahoma" pitchFamily="34" charset="0"/>
                <a:ea typeface="Tahoma" pitchFamily="34" charset="0"/>
                <a:cs typeface="Tahoma" pitchFamily="34" charset="0"/>
              </a:rPr>
              <a:t>chiến</a:t>
            </a:r>
            <a:r>
              <a:rPr kumimoji="0" lang="en-BZ" sz="2800" i="0" u="none" strike="noStrike" kern="1200" cap="none" spc="0" normalizeH="0" baseline="0" noProof="0" dirty="0">
                <a:ln>
                  <a:noFill/>
                </a:ln>
                <a:solidFill>
                  <a:srgbClr val="000000"/>
                </a:solidFill>
                <a:effectLst/>
                <a:uFillTx/>
                <a:latin typeface="Tahoma" pitchFamily="34" charset="0"/>
                <a:ea typeface="Tahoma" pitchFamily="34" charset="0"/>
                <a:cs typeface="Tahoma" pitchFamily="34" charset="0"/>
              </a:rPr>
              <a:t> </a:t>
            </a:r>
            <a:r>
              <a:rPr kumimoji="0" lang="en-BZ" sz="2800" i="0" u="none" strike="noStrike" kern="1200" cap="none" spc="0" normalizeH="0" baseline="0" noProof="0" dirty="0" err="1">
                <a:ln>
                  <a:noFill/>
                </a:ln>
                <a:solidFill>
                  <a:srgbClr val="000000"/>
                </a:solidFill>
                <a:effectLst/>
                <a:uFillTx/>
                <a:latin typeface="Tahoma" pitchFamily="34" charset="0"/>
                <a:ea typeface="Tahoma" pitchFamily="34" charset="0"/>
                <a:cs typeface="Tahoma" pitchFamily="34" charset="0"/>
              </a:rPr>
              <a:t>chống</a:t>
            </a:r>
            <a:r>
              <a:rPr kumimoji="0" lang="en-BZ" sz="2800" i="0" u="none" strike="noStrike" kern="1200" cap="none" spc="0" normalizeH="0" baseline="0" noProof="0" dirty="0">
                <a:ln>
                  <a:noFill/>
                </a:ln>
                <a:solidFill>
                  <a:srgbClr val="000000"/>
                </a:solidFill>
                <a:effectLst/>
                <a:uFillTx/>
                <a:latin typeface="Tahoma" pitchFamily="34" charset="0"/>
                <a:ea typeface="Tahoma" pitchFamily="34" charset="0"/>
                <a:cs typeface="Tahoma" pitchFamily="34" charset="0"/>
              </a:rPr>
              <a:t> </a:t>
            </a:r>
            <a:r>
              <a:rPr kumimoji="0" lang="en-BZ" sz="2800" i="0" u="none" strike="noStrike" kern="1200" cap="none" spc="0" normalizeH="0" baseline="0" noProof="0" dirty="0" err="1">
                <a:ln>
                  <a:noFill/>
                </a:ln>
                <a:solidFill>
                  <a:srgbClr val="000000"/>
                </a:solidFill>
                <a:effectLst/>
                <a:uFillTx/>
                <a:latin typeface="Tahoma" pitchFamily="34" charset="0"/>
                <a:ea typeface="Tahoma" pitchFamily="34" charset="0"/>
                <a:cs typeface="Tahoma" pitchFamily="34" charset="0"/>
              </a:rPr>
              <a:t>quân</a:t>
            </a:r>
            <a:r>
              <a:rPr kumimoji="0" lang="en-BZ" sz="2800" i="0" u="none" strike="noStrike" kern="1200" cap="none" spc="0" normalizeH="0" baseline="0" noProof="0" dirty="0">
                <a:ln>
                  <a:noFill/>
                </a:ln>
                <a:solidFill>
                  <a:srgbClr val="000000"/>
                </a:solidFill>
                <a:effectLst/>
                <a:uFillTx/>
                <a:latin typeface="Tahoma" pitchFamily="34" charset="0"/>
                <a:ea typeface="Tahoma" pitchFamily="34" charset="0"/>
                <a:cs typeface="Tahoma" pitchFamily="34" charset="0"/>
              </a:rPr>
              <a:t> </a:t>
            </a:r>
            <a:r>
              <a:rPr kumimoji="0" lang="en-BZ" sz="2800" i="0" u="none" strike="noStrike" kern="1200" cap="none" spc="0" normalizeH="0" baseline="0" noProof="0" dirty="0" err="1">
                <a:ln>
                  <a:noFill/>
                </a:ln>
                <a:solidFill>
                  <a:srgbClr val="000000"/>
                </a:solidFill>
                <a:effectLst/>
                <a:uFillTx/>
                <a:latin typeface="Tahoma" pitchFamily="34" charset="0"/>
                <a:ea typeface="Tahoma" pitchFamily="34" charset="0"/>
                <a:cs typeface="Tahoma" pitchFamily="34" charset="0"/>
              </a:rPr>
              <a:t>Nguyên</a:t>
            </a:r>
            <a:r>
              <a:rPr kumimoji="0" lang="en-BZ" sz="2800" i="0" u="none" strike="noStrike" kern="1200" cap="none" spc="0" normalizeH="0" baseline="0" noProof="0" dirty="0">
                <a:ln>
                  <a:noFill/>
                </a:ln>
                <a:solidFill>
                  <a:srgbClr val="000000"/>
                </a:solidFill>
                <a:effectLst/>
                <a:uFillTx/>
                <a:latin typeface="Tahoma" pitchFamily="34" charset="0"/>
                <a:ea typeface="Tahoma" pitchFamily="34" charset="0"/>
                <a:cs typeface="Tahoma" pitchFamily="34" charset="0"/>
              </a:rPr>
              <a:t> </a:t>
            </a:r>
            <a:r>
              <a:rPr kumimoji="0" lang="en-BZ" sz="2800" i="0" u="none" strike="noStrike" kern="1200" cap="none" spc="0" normalizeH="0" baseline="0" noProof="0" dirty="0" err="1">
                <a:ln>
                  <a:noFill/>
                </a:ln>
                <a:solidFill>
                  <a:srgbClr val="000000"/>
                </a:solidFill>
                <a:effectLst/>
                <a:uFillTx/>
                <a:latin typeface="Tahoma" pitchFamily="34" charset="0"/>
                <a:ea typeface="Tahoma" pitchFamily="34" charset="0"/>
                <a:cs typeface="Tahoma" pitchFamily="34" charset="0"/>
              </a:rPr>
              <a:t>thắng</a:t>
            </a:r>
            <a:r>
              <a:rPr kumimoji="0" lang="en-BZ" sz="2800" i="0" u="none" strike="noStrike" kern="1200" cap="none" spc="0" normalizeH="0" baseline="0" noProof="0" dirty="0">
                <a:ln>
                  <a:noFill/>
                </a:ln>
                <a:solidFill>
                  <a:srgbClr val="000000"/>
                </a:solidFill>
                <a:effectLst/>
                <a:uFillTx/>
                <a:latin typeface="Tahoma" pitchFamily="34" charset="0"/>
                <a:ea typeface="Tahoma" pitchFamily="34" charset="0"/>
                <a:cs typeface="Tahoma" pitchFamily="34" charset="0"/>
              </a:rPr>
              <a:t> </a:t>
            </a:r>
            <a:r>
              <a:rPr kumimoji="0" lang="en-BZ" sz="2800" i="0" u="none" strike="noStrike" kern="1200" cap="none" spc="0" normalizeH="0" baseline="0" noProof="0" dirty="0" err="1">
                <a:ln>
                  <a:noFill/>
                </a:ln>
                <a:solidFill>
                  <a:srgbClr val="000000"/>
                </a:solidFill>
                <a:effectLst/>
                <a:uFillTx/>
                <a:latin typeface="Tahoma" pitchFamily="34" charset="0"/>
                <a:ea typeface="Tahoma" pitchFamily="34" charset="0"/>
                <a:cs typeface="Tahoma" pitchFamily="34" charset="0"/>
              </a:rPr>
              <a:t>lợi</a:t>
            </a:r>
            <a:r>
              <a:rPr kumimoji="0" lang="en-BZ" sz="2800" i="0" u="none" strike="noStrike" kern="1200" cap="none" spc="0" normalizeH="0" baseline="0" noProof="0" dirty="0">
                <a:ln>
                  <a:noFill/>
                </a:ln>
                <a:solidFill>
                  <a:srgbClr val="000000"/>
                </a:solidFill>
                <a:effectLst/>
                <a:uFillTx/>
                <a:latin typeface="Tahoma" pitchFamily="34" charset="0"/>
                <a:ea typeface="Tahoma" pitchFamily="34" charset="0"/>
                <a:cs typeface="Tahoma" pitchFamily="34" charset="0"/>
              </a:rPr>
              <a:t>.</a:t>
            </a:r>
          </a:p>
        </p:txBody>
      </p:sp>
      <p:sp>
        <p:nvSpPr>
          <p:cNvPr id="39" name="Hình chữ nhật: Góc Tròn 38"/>
          <p:cNvSpPr>
            <a:spLocks/>
          </p:cNvSpPr>
          <p:nvPr/>
        </p:nvSpPr>
        <p:spPr>
          <a:xfrm>
            <a:off x="2011680" y="3725547"/>
            <a:ext cx="9966960" cy="792262"/>
          </a:xfrm>
          <a:custGeom>
            <a:avLst/>
            <a:gdLst>
              <a:gd name="connsiteX0" fmla="*/ 0 w 9966960"/>
              <a:gd name="connsiteY0" fmla="*/ 132046 h 792262"/>
              <a:gd name="connsiteX1" fmla="*/ 132046 w 9966960"/>
              <a:gd name="connsiteY1" fmla="*/ 0 h 792262"/>
              <a:gd name="connsiteX2" fmla="*/ 799832 w 9966960"/>
              <a:gd name="connsiteY2" fmla="*/ 0 h 792262"/>
              <a:gd name="connsiteX3" fmla="*/ 1079503 w 9966960"/>
              <a:gd name="connsiteY3" fmla="*/ 0 h 792262"/>
              <a:gd name="connsiteX4" fmla="*/ 1456202 w 9966960"/>
              <a:gd name="connsiteY4" fmla="*/ 0 h 792262"/>
              <a:gd name="connsiteX5" fmla="*/ 1735873 w 9966960"/>
              <a:gd name="connsiteY5" fmla="*/ 0 h 792262"/>
              <a:gd name="connsiteX6" fmla="*/ 2306630 w 9966960"/>
              <a:gd name="connsiteY6" fmla="*/ 0 h 792262"/>
              <a:gd name="connsiteX7" fmla="*/ 2780358 w 9966960"/>
              <a:gd name="connsiteY7" fmla="*/ 0 h 792262"/>
              <a:gd name="connsiteX8" fmla="*/ 3545173 w 9966960"/>
              <a:gd name="connsiteY8" fmla="*/ 0 h 792262"/>
              <a:gd name="connsiteX9" fmla="*/ 4212958 w 9966960"/>
              <a:gd name="connsiteY9" fmla="*/ 0 h 792262"/>
              <a:gd name="connsiteX10" fmla="*/ 4686686 w 9966960"/>
              <a:gd name="connsiteY10" fmla="*/ 0 h 792262"/>
              <a:gd name="connsiteX11" fmla="*/ 5063386 w 9966960"/>
              <a:gd name="connsiteY11" fmla="*/ 0 h 792262"/>
              <a:gd name="connsiteX12" fmla="*/ 5537114 w 9966960"/>
              <a:gd name="connsiteY12" fmla="*/ 0 h 792262"/>
              <a:gd name="connsiteX13" fmla="*/ 5913814 w 9966960"/>
              <a:gd name="connsiteY13" fmla="*/ 0 h 792262"/>
              <a:gd name="connsiteX14" fmla="*/ 6581599 w 9966960"/>
              <a:gd name="connsiteY14" fmla="*/ 0 h 792262"/>
              <a:gd name="connsiteX15" fmla="*/ 7152356 w 9966960"/>
              <a:gd name="connsiteY15" fmla="*/ 0 h 792262"/>
              <a:gd name="connsiteX16" fmla="*/ 7723113 w 9966960"/>
              <a:gd name="connsiteY16" fmla="*/ 0 h 792262"/>
              <a:gd name="connsiteX17" fmla="*/ 8293870 w 9966960"/>
              <a:gd name="connsiteY17" fmla="*/ 0 h 792262"/>
              <a:gd name="connsiteX18" fmla="*/ 8573541 w 9966960"/>
              <a:gd name="connsiteY18" fmla="*/ 0 h 792262"/>
              <a:gd name="connsiteX19" fmla="*/ 9144298 w 9966960"/>
              <a:gd name="connsiteY19" fmla="*/ 0 h 792262"/>
              <a:gd name="connsiteX20" fmla="*/ 9834914 w 9966960"/>
              <a:gd name="connsiteY20" fmla="*/ 0 h 792262"/>
              <a:gd name="connsiteX21" fmla="*/ 9966960 w 9966960"/>
              <a:gd name="connsiteY21" fmla="*/ 132046 h 792262"/>
              <a:gd name="connsiteX22" fmla="*/ 9966960 w 9966960"/>
              <a:gd name="connsiteY22" fmla="*/ 660216 h 792262"/>
              <a:gd name="connsiteX23" fmla="*/ 9834914 w 9966960"/>
              <a:gd name="connsiteY23" fmla="*/ 792262 h 792262"/>
              <a:gd name="connsiteX24" fmla="*/ 9167128 w 9966960"/>
              <a:gd name="connsiteY24" fmla="*/ 792262 h 792262"/>
              <a:gd name="connsiteX25" fmla="*/ 8499343 w 9966960"/>
              <a:gd name="connsiteY25" fmla="*/ 792262 h 792262"/>
              <a:gd name="connsiteX26" fmla="*/ 7734528 w 9966960"/>
              <a:gd name="connsiteY26" fmla="*/ 792262 h 792262"/>
              <a:gd name="connsiteX27" fmla="*/ 7163772 w 9966960"/>
              <a:gd name="connsiteY27" fmla="*/ 792262 h 792262"/>
              <a:gd name="connsiteX28" fmla="*/ 6884101 w 9966960"/>
              <a:gd name="connsiteY28" fmla="*/ 792262 h 792262"/>
              <a:gd name="connsiteX29" fmla="*/ 6119286 w 9966960"/>
              <a:gd name="connsiteY29" fmla="*/ 792262 h 792262"/>
              <a:gd name="connsiteX30" fmla="*/ 5645558 w 9966960"/>
              <a:gd name="connsiteY30" fmla="*/ 792262 h 792262"/>
              <a:gd name="connsiteX31" fmla="*/ 5268858 w 9966960"/>
              <a:gd name="connsiteY31" fmla="*/ 792262 h 792262"/>
              <a:gd name="connsiteX32" fmla="*/ 4989188 w 9966960"/>
              <a:gd name="connsiteY32" fmla="*/ 792262 h 792262"/>
              <a:gd name="connsiteX33" fmla="*/ 4321402 w 9966960"/>
              <a:gd name="connsiteY33" fmla="*/ 792262 h 792262"/>
              <a:gd name="connsiteX34" fmla="*/ 4041731 w 9966960"/>
              <a:gd name="connsiteY34" fmla="*/ 792262 h 792262"/>
              <a:gd name="connsiteX35" fmla="*/ 3665031 w 9966960"/>
              <a:gd name="connsiteY35" fmla="*/ 792262 h 792262"/>
              <a:gd name="connsiteX36" fmla="*/ 3385361 w 9966960"/>
              <a:gd name="connsiteY36" fmla="*/ 792262 h 792262"/>
              <a:gd name="connsiteX37" fmla="*/ 3105690 w 9966960"/>
              <a:gd name="connsiteY37" fmla="*/ 792262 h 792262"/>
              <a:gd name="connsiteX38" fmla="*/ 2826019 w 9966960"/>
              <a:gd name="connsiteY38" fmla="*/ 792262 h 792262"/>
              <a:gd name="connsiteX39" fmla="*/ 2255262 w 9966960"/>
              <a:gd name="connsiteY39" fmla="*/ 792262 h 792262"/>
              <a:gd name="connsiteX40" fmla="*/ 1684505 w 9966960"/>
              <a:gd name="connsiteY40" fmla="*/ 792262 h 792262"/>
              <a:gd name="connsiteX41" fmla="*/ 1113748 w 9966960"/>
              <a:gd name="connsiteY41" fmla="*/ 792262 h 792262"/>
              <a:gd name="connsiteX42" fmla="*/ 132046 w 9966960"/>
              <a:gd name="connsiteY42" fmla="*/ 792262 h 792262"/>
              <a:gd name="connsiteX43" fmla="*/ 0 w 9966960"/>
              <a:gd name="connsiteY43" fmla="*/ 660216 h 792262"/>
              <a:gd name="connsiteX44" fmla="*/ 0 w 9966960"/>
              <a:gd name="connsiteY44" fmla="*/ 132046 h 792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9966960" h="792262" fill="none" extrusionOk="0">
                <a:moveTo>
                  <a:pt x="0" y="132046"/>
                </a:moveTo>
                <a:cubicBezTo>
                  <a:pt x="-8705" y="59423"/>
                  <a:pt x="68158" y="9138"/>
                  <a:pt x="132046" y="0"/>
                </a:cubicBezTo>
                <a:cubicBezTo>
                  <a:pt x="443141" y="-69746"/>
                  <a:pt x="524251" y="51237"/>
                  <a:pt x="799832" y="0"/>
                </a:cubicBezTo>
                <a:cubicBezTo>
                  <a:pt x="1075413" y="-51237"/>
                  <a:pt x="1009823" y="6645"/>
                  <a:pt x="1079503" y="0"/>
                </a:cubicBezTo>
                <a:cubicBezTo>
                  <a:pt x="1149183" y="-6645"/>
                  <a:pt x="1347565" y="4618"/>
                  <a:pt x="1456202" y="0"/>
                </a:cubicBezTo>
                <a:cubicBezTo>
                  <a:pt x="1564839" y="-4618"/>
                  <a:pt x="1654050" y="29762"/>
                  <a:pt x="1735873" y="0"/>
                </a:cubicBezTo>
                <a:cubicBezTo>
                  <a:pt x="1817696" y="-29762"/>
                  <a:pt x="2119742" y="51335"/>
                  <a:pt x="2306630" y="0"/>
                </a:cubicBezTo>
                <a:cubicBezTo>
                  <a:pt x="2493518" y="-51335"/>
                  <a:pt x="2669757" y="13671"/>
                  <a:pt x="2780358" y="0"/>
                </a:cubicBezTo>
                <a:cubicBezTo>
                  <a:pt x="2890959" y="-13671"/>
                  <a:pt x="3241947" y="60454"/>
                  <a:pt x="3545173" y="0"/>
                </a:cubicBezTo>
                <a:cubicBezTo>
                  <a:pt x="3848399" y="-60454"/>
                  <a:pt x="3989251" y="8961"/>
                  <a:pt x="4212958" y="0"/>
                </a:cubicBezTo>
                <a:cubicBezTo>
                  <a:pt x="4436665" y="-8961"/>
                  <a:pt x="4461537" y="54552"/>
                  <a:pt x="4686686" y="0"/>
                </a:cubicBezTo>
                <a:cubicBezTo>
                  <a:pt x="4911835" y="-54552"/>
                  <a:pt x="4909791" y="6975"/>
                  <a:pt x="5063386" y="0"/>
                </a:cubicBezTo>
                <a:cubicBezTo>
                  <a:pt x="5216981" y="-6975"/>
                  <a:pt x="5397866" y="33310"/>
                  <a:pt x="5537114" y="0"/>
                </a:cubicBezTo>
                <a:cubicBezTo>
                  <a:pt x="5676362" y="-33310"/>
                  <a:pt x="5786718" y="29879"/>
                  <a:pt x="5913814" y="0"/>
                </a:cubicBezTo>
                <a:cubicBezTo>
                  <a:pt x="6040910" y="-29879"/>
                  <a:pt x="6377546" y="79253"/>
                  <a:pt x="6581599" y="0"/>
                </a:cubicBezTo>
                <a:cubicBezTo>
                  <a:pt x="6785653" y="-79253"/>
                  <a:pt x="6880701" y="49412"/>
                  <a:pt x="7152356" y="0"/>
                </a:cubicBezTo>
                <a:cubicBezTo>
                  <a:pt x="7424011" y="-49412"/>
                  <a:pt x="7606387" y="39270"/>
                  <a:pt x="7723113" y="0"/>
                </a:cubicBezTo>
                <a:cubicBezTo>
                  <a:pt x="7839839" y="-39270"/>
                  <a:pt x="8054058" y="37664"/>
                  <a:pt x="8293870" y="0"/>
                </a:cubicBezTo>
                <a:cubicBezTo>
                  <a:pt x="8533682" y="-37664"/>
                  <a:pt x="8470102" y="27901"/>
                  <a:pt x="8573541" y="0"/>
                </a:cubicBezTo>
                <a:cubicBezTo>
                  <a:pt x="8676980" y="-27901"/>
                  <a:pt x="8894452" y="67482"/>
                  <a:pt x="9144298" y="0"/>
                </a:cubicBezTo>
                <a:cubicBezTo>
                  <a:pt x="9394144" y="-67482"/>
                  <a:pt x="9556210" y="69242"/>
                  <a:pt x="9834914" y="0"/>
                </a:cubicBezTo>
                <a:cubicBezTo>
                  <a:pt x="9890650" y="360"/>
                  <a:pt x="9976382" y="47873"/>
                  <a:pt x="9966960" y="132046"/>
                </a:cubicBezTo>
                <a:cubicBezTo>
                  <a:pt x="9997234" y="308302"/>
                  <a:pt x="9938434" y="420681"/>
                  <a:pt x="9966960" y="660216"/>
                </a:cubicBezTo>
                <a:cubicBezTo>
                  <a:pt x="9967959" y="746483"/>
                  <a:pt x="9888218" y="799100"/>
                  <a:pt x="9834914" y="792262"/>
                </a:cubicBezTo>
                <a:cubicBezTo>
                  <a:pt x="9517802" y="823508"/>
                  <a:pt x="9462558" y="756567"/>
                  <a:pt x="9167128" y="792262"/>
                </a:cubicBezTo>
                <a:cubicBezTo>
                  <a:pt x="8871698" y="827957"/>
                  <a:pt x="8792535" y="732082"/>
                  <a:pt x="8499343" y="792262"/>
                </a:cubicBezTo>
                <a:cubicBezTo>
                  <a:pt x="8206152" y="852442"/>
                  <a:pt x="7984128" y="767411"/>
                  <a:pt x="7734528" y="792262"/>
                </a:cubicBezTo>
                <a:cubicBezTo>
                  <a:pt x="7484928" y="817113"/>
                  <a:pt x="7388099" y="775359"/>
                  <a:pt x="7163772" y="792262"/>
                </a:cubicBezTo>
                <a:cubicBezTo>
                  <a:pt x="6939445" y="809165"/>
                  <a:pt x="6989283" y="770486"/>
                  <a:pt x="6884101" y="792262"/>
                </a:cubicBezTo>
                <a:cubicBezTo>
                  <a:pt x="6778919" y="814038"/>
                  <a:pt x="6373540" y="773618"/>
                  <a:pt x="6119286" y="792262"/>
                </a:cubicBezTo>
                <a:cubicBezTo>
                  <a:pt x="5865033" y="810906"/>
                  <a:pt x="5745480" y="769961"/>
                  <a:pt x="5645558" y="792262"/>
                </a:cubicBezTo>
                <a:cubicBezTo>
                  <a:pt x="5545636" y="814563"/>
                  <a:pt x="5383742" y="768266"/>
                  <a:pt x="5268858" y="792262"/>
                </a:cubicBezTo>
                <a:cubicBezTo>
                  <a:pt x="5153974" y="816258"/>
                  <a:pt x="5085221" y="759795"/>
                  <a:pt x="4989188" y="792262"/>
                </a:cubicBezTo>
                <a:cubicBezTo>
                  <a:pt x="4893155" y="824729"/>
                  <a:pt x="4630285" y="770620"/>
                  <a:pt x="4321402" y="792262"/>
                </a:cubicBezTo>
                <a:cubicBezTo>
                  <a:pt x="4012519" y="813904"/>
                  <a:pt x="4166482" y="780448"/>
                  <a:pt x="4041731" y="792262"/>
                </a:cubicBezTo>
                <a:cubicBezTo>
                  <a:pt x="3916980" y="804076"/>
                  <a:pt x="3815547" y="749625"/>
                  <a:pt x="3665031" y="792262"/>
                </a:cubicBezTo>
                <a:cubicBezTo>
                  <a:pt x="3514515" y="834899"/>
                  <a:pt x="3499602" y="767222"/>
                  <a:pt x="3385361" y="792262"/>
                </a:cubicBezTo>
                <a:cubicBezTo>
                  <a:pt x="3271120" y="817302"/>
                  <a:pt x="3184003" y="774293"/>
                  <a:pt x="3105690" y="792262"/>
                </a:cubicBezTo>
                <a:cubicBezTo>
                  <a:pt x="3027377" y="810231"/>
                  <a:pt x="2907477" y="767525"/>
                  <a:pt x="2826019" y="792262"/>
                </a:cubicBezTo>
                <a:cubicBezTo>
                  <a:pt x="2744561" y="816999"/>
                  <a:pt x="2483132" y="789413"/>
                  <a:pt x="2255262" y="792262"/>
                </a:cubicBezTo>
                <a:cubicBezTo>
                  <a:pt x="2027392" y="795111"/>
                  <a:pt x="1842404" y="763189"/>
                  <a:pt x="1684505" y="792262"/>
                </a:cubicBezTo>
                <a:cubicBezTo>
                  <a:pt x="1526606" y="821335"/>
                  <a:pt x="1274265" y="736551"/>
                  <a:pt x="1113748" y="792262"/>
                </a:cubicBezTo>
                <a:cubicBezTo>
                  <a:pt x="953231" y="847973"/>
                  <a:pt x="370384" y="722736"/>
                  <a:pt x="132046" y="792262"/>
                </a:cubicBezTo>
                <a:cubicBezTo>
                  <a:pt x="60853" y="795703"/>
                  <a:pt x="6460" y="731497"/>
                  <a:pt x="0" y="660216"/>
                </a:cubicBezTo>
                <a:cubicBezTo>
                  <a:pt x="-48115" y="452609"/>
                  <a:pt x="39701" y="269702"/>
                  <a:pt x="0" y="132046"/>
                </a:cubicBezTo>
                <a:close/>
              </a:path>
              <a:path w="9966960" h="792262" stroke="0" extrusionOk="0">
                <a:moveTo>
                  <a:pt x="0" y="132046"/>
                </a:moveTo>
                <a:cubicBezTo>
                  <a:pt x="-1734" y="62930"/>
                  <a:pt x="71196" y="3048"/>
                  <a:pt x="132046" y="0"/>
                </a:cubicBezTo>
                <a:cubicBezTo>
                  <a:pt x="338969" y="-22217"/>
                  <a:pt x="627804" y="10347"/>
                  <a:pt x="896860" y="0"/>
                </a:cubicBezTo>
                <a:cubicBezTo>
                  <a:pt x="1165916" y="-10347"/>
                  <a:pt x="1230556" y="41876"/>
                  <a:pt x="1467617" y="0"/>
                </a:cubicBezTo>
                <a:cubicBezTo>
                  <a:pt x="1704678" y="-41876"/>
                  <a:pt x="2000162" y="6391"/>
                  <a:pt x="2232432" y="0"/>
                </a:cubicBezTo>
                <a:cubicBezTo>
                  <a:pt x="2464703" y="-6391"/>
                  <a:pt x="2568902" y="37445"/>
                  <a:pt x="2900217" y="0"/>
                </a:cubicBezTo>
                <a:cubicBezTo>
                  <a:pt x="3231532" y="-37445"/>
                  <a:pt x="3439626" y="54801"/>
                  <a:pt x="3665031" y="0"/>
                </a:cubicBezTo>
                <a:cubicBezTo>
                  <a:pt x="3890436" y="-54801"/>
                  <a:pt x="3972540" y="2428"/>
                  <a:pt x="4235788" y="0"/>
                </a:cubicBezTo>
                <a:cubicBezTo>
                  <a:pt x="4499036" y="-2428"/>
                  <a:pt x="4526828" y="14976"/>
                  <a:pt x="4612488" y="0"/>
                </a:cubicBezTo>
                <a:cubicBezTo>
                  <a:pt x="4698148" y="-14976"/>
                  <a:pt x="5052897" y="52506"/>
                  <a:pt x="5183245" y="0"/>
                </a:cubicBezTo>
                <a:cubicBezTo>
                  <a:pt x="5313593" y="-52506"/>
                  <a:pt x="5456240" y="27419"/>
                  <a:pt x="5559945" y="0"/>
                </a:cubicBezTo>
                <a:cubicBezTo>
                  <a:pt x="5663650" y="-27419"/>
                  <a:pt x="5902314" y="57733"/>
                  <a:pt x="6130701" y="0"/>
                </a:cubicBezTo>
                <a:cubicBezTo>
                  <a:pt x="6359088" y="-57733"/>
                  <a:pt x="6287461" y="17538"/>
                  <a:pt x="6410372" y="0"/>
                </a:cubicBezTo>
                <a:cubicBezTo>
                  <a:pt x="6533283" y="-17538"/>
                  <a:pt x="6608353" y="29629"/>
                  <a:pt x="6787072" y="0"/>
                </a:cubicBezTo>
                <a:cubicBezTo>
                  <a:pt x="6965791" y="-29629"/>
                  <a:pt x="7216728" y="2591"/>
                  <a:pt x="7454858" y="0"/>
                </a:cubicBezTo>
                <a:cubicBezTo>
                  <a:pt x="7692988" y="-2591"/>
                  <a:pt x="7624181" y="24693"/>
                  <a:pt x="7734528" y="0"/>
                </a:cubicBezTo>
                <a:cubicBezTo>
                  <a:pt x="7844875" y="-24693"/>
                  <a:pt x="7931620" y="21606"/>
                  <a:pt x="8014199" y="0"/>
                </a:cubicBezTo>
                <a:cubicBezTo>
                  <a:pt x="8096778" y="-21606"/>
                  <a:pt x="8243269" y="27691"/>
                  <a:pt x="8390899" y="0"/>
                </a:cubicBezTo>
                <a:cubicBezTo>
                  <a:pt x="8538529" y="-27691"/>
                  <a:pt x="8709644" y="8624"/>
                  <a:pt x="8961656" y="0"/>
                </a:cubicBezTo>
                <a:cubicBezTo>
                  <a:pt x="9213668" y="-8624"/>
                  <a:pt x="9591235" y="59878"/>
                  <a:pt x="9834914" y="0"/>
                </a:cubicBezTo>
                <a:cubicBezTo>
                  <a:pt x="9907349" y="-2085"/>
                  <a:pt x="9974245" y="68162"/>
                  <a:pt x="9966960" y="132046"/>
                </a:cubicBezTo>
                <a:cubicBezTo>
                  <a:pt x="10028816" y="243991"/>
                  <a:pt x="9932990" y="534975"/>
                  <a:pt x="9966960" y="660216"/>
                </a:cubicBezTo>
                <a:cubicBezTo>
                  <a:pt x="9955136" y="716114"/>
                  <a:pt x="9894919" y="798345"/>
                  <a:pt x="9834914" y="792262"/>
                </a:cubicBezTo>
                <a:cubicBezTo>
                  <a:pt x="9494758" y="842574"/>
                  <a:pt x="9235413" y="784931"/>
                  <a:pt x="9070100" y="792262"/>
                </a:cubicBezTo>
                <a:cubicBezTo>
                  <a:pt x="8904787" y="799593"/>
                  <a:pt x="8741231" y="791366"/>
                  <a:pt x="8596371" y="792262"/>
                </a:cubicBezTo>
                <a:cubicBezTo>
                  <a:pt x="8451511" y="793158"/>
                  <a:pt x="8325728" y="742115"/>
                  <a:pt x="8122643" y="792262"/>
                </a:cubicBezTo>
                <a:cubicBezTo>
                  <a:pt x="7919558" y="842409"/>
                  <a:pt x="7734829" y="722798"/>
                  <a:pt x="7454858" y="792262"/>
                </a:cubicBezTo>
                <a:cubicBezTo>
                  <a:pt x="7174887" y="861726"/>
                  <a:pt x="7204730" y="761937"/>
                  <a:pt x="6981129" y="792262"/>
                </a:cubicBezTo>
                <a:cubicBezTo>
                  <a:pt x="6757528" y="822587"/>
                  <a:pt x="6707325" y="773309"/>
                  <a:pt x="6604430" y="792262"/>
                </a:cubicBezTo>
                <a:cubicBezTo>
                  <a:pt x="6501535" y="811215"/>
                  <a:pt x="6374104" y="763859"/>
                  <a:pt x="6227730" y="792262"/>
                </a:cubicBezTo>
                <a:cubicBezTo>
                  <a:pt x="6081356" y="820665"/>
                  <a:pt x="5680758" y="744535"/>
                  <a:pt x="5462916" y="792262"/>
                </a:cubicBezTo>
                <a:cubicBezTo>
                  <a:pt x="5245074" y="839989"/>
                  <a:pt x="4951433" y="773795"/>
                  <a:pt x="4795130" y="792262"/>
                </a:cubicBezTo>
                <a:cubicBezTo>
                  <a:pt x="4638827" y="810729"/>
                  <a:pt x="4434172" y="780070"/>
                  <a:pt x="4224373" y="792262"/>
                </a:cubicBezTo>
                <a:cubicBezTo>
                  <a:pt x="4014574" y="804454"/>
                  <a:pt x="3935096" y="725247"/>
                  <a:pt x="3653616" y="792262"/>
                </a:cubicBezTo>
                <a:cubicBezTo>
                  <a:pt x="3372136" y="859277"/>
                  <a:pt x="3360521" y="763434"/>
                  <a:pt x="3276917" y="792262"/>
                </a:cubicBezTo>
                <a:cubicBezTo>
                  <a:pt x="3193313" y="821090"/>
                  <a:pt x="2964315" y="774321"/>
                  <a:pt x="2803188" y="792262"/>
                </a:cubicBezTo>
                <a:cubicBezTo>
                  <a:pt x="2642061" y="810203"/>
                  <a:pt x="2436920" y="751190"/>
                  <a:pt x="2329460" y="792262"/>
                </a:cubicBezTo>
                <a:cubicBezTo>
                  <a:pt x="2222000" y="833334"/>
                  <a:pt x="1896540" y="761327"/>
                  <a:pt x="1564646" y="792262"/>
                </a:cubicBezTo>
                <a:cubicBezTo>
                  <a:pt x="1232752" y="823197"/>
                  <a:pt x="1177222" y="742331"/>
                  <a:pt x="993889" y="792262"/>
                </a:cubicBezTo>
                <a:cubicBezTo>
                  <a:pt x="810556" y="842193"/>
                  <a:pt x="853171" y="788034"/>
                  <a:pt x="714218" y="792262"/>
                </a:cubicBezTo>
                <a:cubicBezTo>
                  <a:pt x="575265" y="796490"/>
                  <a:pt x="289543" y="753092"/>
                  <a:pt x="132046" y="792262"/>
                </a:cubicBezTo>
                <a:cubicBezTo>
                  <a:pt x="57943" y="789678"/>
                  <a:pt x="14023" y="716682"/>
                  <a:pt x="0" y="660216"/>
                </a:cubicBezTo>
                <a:cubicBezTo>
                  <a:pt x="-21341" y="442224"/>
                  <a:pt x="7140" y="342977"/>
                  <a:pt x="0" y="132046"/>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FontTx/>
              <a:buNone/>
              <a:defRPr>
                <a:uFillTx/>
              </a:defRPr>
            </a:pPr>
            <a:r>
              <a:rPr kumimoji="0" lang="en-BZ" sz="2800" i="0" u="none" strike="noStrike" kern="1200" cap="none" spc="0" normalizeH="0" baseline="0" noProof="0" dirty="0">
                <a:ln>
                  <a:noFill/>
                </a:ln>
                <a:solidFill>
                  <a:srgbClr val="000000"/>
                </a:solidFill>
                <a:effectLst/>
                <a:uFillTx/>
                <a:latin typeface="Tahoma" pitchFamily="34" charset="0"/>
                <a:ea typeface="Tahoma" pitchFamily="34" charset="0"/>
                <a:cs typeface="Tahoma" pitchFamily="34" charset="0"/>
              </a:rPr>
              <a:t>B. Sau </a:t>
            </a:r>
            <a:r>
              <a:rPr kumimoji="0" lang="en-BZ" sz="2800" i="0" u="none" strike="noStrike" kern="1200" cap="none" spc="0" normalizeH="0" baseline="0" noProof="0" dirty="0" err="1">
                <a:ln>
                  <a:noFill/>
                </a:ln>
                <a:solidFill>
                  <a:srgbClr val="000000"/>
                </a:solidFill>
                <a:effectLst/>
                <a:uFillTx/>
                <a:latin typeface="Tahoma" pitchFamily="34" charset="0"/>
                <a:ea typeface="Tahoma" pitchFamily="34" charset="0"/>
                <a:cs typeface="Tahoma" pitchFamily="34" charset="0"/>
              </a:rPr>
              <a:t>cuộc</a:t>
            </a:r>
            <a:r>
              <a:rPr kumimoji="0" lang="en-BZ" sz="2800" i="0" u="none" strike="noStrike" kern="1200" cap="none" spc="0" normalizeH="0" baseline="0" noProof="0" dirty="0">
                <a:ln>
                  <a:noFill/>
                </a:ln>
                <a:solidFill>
                  <a:srgbClr val="000000"/>
                </a:solidFill>
                <a:effectLst/>
                <a:uFillTx/>
                <a:latin typeface="Tahoma" pitchFamily="34" charset="0"/>
                <a:ea typeface="Tahoma" pitchFamily="34" charset="0"/>
                <a:cs typeface="Tahoma" pitchFamily="34" charset="0"/>
              </a:rPr>
              <a:t> </a:t>
            </a:r>
            <a:r>
              <a:rPr kumimoji="0" lang="en-BZ" sz="2800" i="0" u="none" strike="noStrike" kern="1200" cap="none" spc="0" normalizeH="0" baseline="0" noProof="0" dirty="0" err="1">
                <a:ln>
                  <a:noFill/>
                </a:ln>
                <a:solidFill>
                  <a:srgbClr val="000000"/>
                </a:solidFill>
                <a:effectLst/>
                <a:uFillTx/>
                <a:latin typeface="Tahoma" pitchFamily="34" charset="0"/>
                <a:ea typeface="Tahoma" pitchFamily="34" charset="0"/>
                <a:cs typeface="Tahoma" pitchFamily="34" charset="0"/>
              </a:rPr>
              <a:t>kháng</a:t>
            </a:r>
            <a:r>
              <a:rPr kumimoji="0" lang="en-BZ" sz="2800" i="0" u="none" strike="noStrike" kern="1200" cap="none" spc="0" normalizeH="0" baseline="0" noProof="0" dirty="0">
                <a:ln>
                  <a:noFill/>
                </a:ln>
                <a:solidFill>
                  <a:srgbClr val="000000"/>
                </a:solidFill>
                <a:effectLst/>
                <a:uFillTx/>
                <a:latin typeface="Tahoma" pitchFamily="34" charset="0"/>
                <a:ea typeface="Tahoma" pitchFamily="34" charset="0"/>
                <a:cs typeface="Tahoma" pitchFamily="34" charset="0"/>
              </a:rPr>
              <a:t> </a:t>
            </a:r>
            <a:r>
              <a:rPr kumimoji="0" lang="en-BZ" sz="2800" i="0" u="none" strike="noStrike" kern="1200" cap="none" spc="0" normalizeH="0" baseline="0" noProof="0" dirty="0" err="1">
                <a:ln>
                  <a:noFill/>
                </a:ln>
                <a:solidFill>
                  <a:srgbClr val="000000"/>
                </a:solidFill>
                <a:effectLst/>
                <a:uFillTx/>
                <a:latin typeface="Tahoma" pitchFamily="34" charset="0"/>
                <a:ea typeface="Tahoma" pitchFamily="34" charset="0"/>
                <a:cs typeface="Tahoma" pitchFamily="34" charset="0"/>
              </a:rPr>
              <a:t>chiến</a:t>
            </a:r>
            <a:r>
              <a:rPr kumimoji="0" lang="en-BZ" sz="2800" i="0" u="none" strike="noStrike" kern="1200" cap="none" spc="0" normalizeH="0" baseline="0" noProof="0" dirty="0">
                <a:ln>
                  <a:noFill/>
                </a:ln>
                <a:solidFill>
                  <a:srgbClr val="000000"/>
                </a:solidFill>
                <a:effectLst/>
                <a:uFillTx/>
                <a:latin typeface="Tahoma" pitchFamily="34" charset="0"/>
                <a:ea typeface="Tahoma" pitchFamily="34" charset="0"/>
                <a:cs typeface="Tahoma" pitchFamily="34" charset="0"/>
              </a:rPr>
              <a:t> </a:t>
            </a:r>
            <a:r>
              <a:rPr kumimoji="0" lang="en-BZ" sz="2800" i="0" u="none" strike="noStrike" kern="1200" cap="none" spc="0" normalizeH="0" baseline="0" noProof="0" dirty="0" err="1">
                <a:ln>
                  <a:noFill/>
                </a:ln>
                <a:solidFill>
                  <a:srgbClr val="000000"/>
                </a:solidFill>
                <a:effectLst/>
                <a:uFillTx/>
                <a:latin typeface="Tahoma" pitchFamily="34" charset="0"/>
                <a:ea typeface="Tahoma" pitchFamily="34" charset="0"/>
                <a:cs typeface="Tahoma" pitchFamily="34" charset="0"/>
              </a:rPr>
              <a:t>chống</a:t>
            </a:r>
            <a:r>
              <a:rPr kumimoji="0" lang="en-BZ" sz="2800" i="0" u="none" strike="noStrike" kern="1200" cap="none" spc="0" normalizeH="0" baseline="0" noProof="0" dirty="0">
                <a:ln>
                  <a:noFill/>
                </a:ln>
                <a:solidFill>
                  <a:srgbClr val="000000"/>
                </a:solidFill>
                <a:effectLst/>
                <a:uFillTx/>
                <a:latin typeface="Tahoma" pitchFamily="34" charset="0"/>
                <a:ea typeface="Tahoma" pitchFamily="34" charset="0"/>
                <a:cs typeface="Tahoma" pitchFamily="34" charset="0"/>
              </a:rPr>
              <a:t> </a:t>
            </a:r>
            <a:r>
              <a:rPr kumimoji="0" lang="en-BZ" sz="2800" i="0" u="none" strike="noStrike" kern="1200" cap="none" spc="0" normalizeH="0" baseline="0" noProof="0" dirty="0" err="1">
                <a:ln>
                  <a:noFill/>
                </a:ln>
                <a:solidFill>
                  <a:srgbClr val="000000"/>
                </a:solidFill>
                <a:effectLst/>
                <a:uFillTx/>
                <a:latin typeface="Tahoma" pitchFamily="34" charset="0"/>
                <a:ea typeface="Tahoma" pitchFamily="34" charset="0"/>
                <a:cs typeface="Tahoma" pitchFamily="34" charset="0"/>
              </a:rPr>
              <a:t>quân</a:t>
            </a:r>
            <a:r>
              <a:rPr kumimoji="0" lang="en-BZ" sz="2800" i="0" u="none" strike="noStrike" kern="1200" cap="none" spc="0" normalizeH="0" baseline="0" noProof="0" dirty="0">
                <a:ln>
                  <a:noFill/>
                </a:ln>
                <a:solidFill>
                  <a:srgbClr val="000000"/>
                </a:solidFill>
                <a:effectLst/>
                <a:uFillTx/>
                <a:latin typeface="Tahoma" pitchFamily="34" charset="0"/>
                <a:ea typeface="Tahoma" pitchFamily="34" charset="0"/>
                <a:cs typeface="Tahoma" pitchFamily="34" charset="0"/>
              </a:rPr>
              <a:t> Nam </a:t>
            </a:r>
            <a:r>
              <a:rPr kumimoji="0" lang="en-BZ" sz="2800" i="0" u="none" strike="noStrike" kern="1200" cap="none" spc="0" normalizeH="0" baseline="0" noProof="0" dirty="0" err="1">
                <a:ln>
                  <a:noFill/>
                </a:ln>
                <a:solidFill>
                  <a:srgbClr val="000000"/>
                </a:solidFill>
                <a:effectLst/>
                <a:uFillTx/>
                <a:latin typeface="Tahoma" pitchFamily="34" charset="0"/>
                <a:ea typeface="Tahoma" pitchFamily="34" charset="0"/>
                <a:cs typeface="Tahoma" pitchFamily="34" charset="0"/>
              </a:rPr>
              <a:t>Hán</a:t>
            </a:r>
            <a:r>
              <a:rPr kumimoji="0" lang="en-BZ" sz="2800" i="0" u="none" strike="noStrike" kern="1200" cap="none" spc="0" normalizeH="0" baseline="0" noProof="0" dirty="0">
                <a:ln>
                  <a:noFill/>
                </a:ln>
                <a:solidFill>
                  <a:srgbClr val="000000"/>
                </a:solidFill>
                <a:effectLst/>
                <a:uFillTx/>
                <a:latin typeface="Tahoma" pitchFamily="34" charset="0"/>
                <a:ea typeface="Tahoma" pitchFamily="34" charset="0"/>
                <a:cs typeface="Tahoma" pitchFamily="34" charset="0"/>
              </a:rPr>
              <a:t> </a:t>
            </a:r>
            <a:r>
              <a:rPr kumimoji="0" lang="en-BZ" sz="2800" i="0" u="none" strike="noStrike" kern="1200" cap="none" spc="0" normalizeH="0" baseline="0" noProof="0" dirty="0" err="1">
                <a:ln>
                  <a:noFill/>
                </a:ln>
                <a:solidFill>
                  <a:srgbClr val="000000"/>
                </a:solidFill>
                <a:effectLst/>
                <a:uFillTx/>
                <a:latin typeface="Tahoma" pitchFamily="34" charset="0"/>
                <a:ea typeface="Tahoma" pitchFamily="34" charset="0"/>
                <a:cs typeface="Tahoma" pitchFamily="34" charset="0"/>
              </a:rPr>
              <a:t>thắng</a:t>
            </a:r>
            <a:r>
              <a:rPr kumimoji="0" lang="en-BZ" sz="2800" i="0" u="none" strike="noStrike" kern="1200" cap="none" spc="0" normalizeH="0" baseline="0" noProof="0" dirty="0">
                <a:ln>
                  <a:noFill/>
                </a:ln>
                <a:solidFill>
                  <a:srgbClr val="000000"/>
                </a:solidFill>
                <a:effectLst/>
                <a:uFillTx/>
                <a:latin typeface="Tahoma" pitchFamily="34" charset="0"/>
                <a:ea typeface="Tahoma" pitchFamily="34" charset="0"/>
                <a:cs typeface="Tahoma" pitchFamily="34" charset="0"/>
              </a:rPr>
              <a:t> </a:t>
            </a:r>
            <a:r>
              <a:rPr kumimoji="0" lang="en-BZ" sz="2800" i="0" u="none" strike="noStrike" kern="1200" cap="none" spc="0" normalizeH="0" baseline="0" noProof="0" dirty="0" err="1">
                <a:ln>
                  <a:noFill/>
                </a:ln>
                <a:solidFill>
                  <a:srgbClr val="000000"/>
                </a:solidFill>
                <a:effectLst/>
                <a:uFillTx/>
                <a:latin typeface="Tahoma" pitchFamily="34" charset="0"/>
                <a:ea typeface="Tahoma" pitchFamily="34" charset="0"/>
                <a:cs typeface="Tahoma" pitchFamily="34" charset="0"/>
              </a:rPr>
              <a:t>lợi</a:t>
            </a:r>
            <a:r>
              <a:rPr kumimoji="0" lang="en-BZ" sz="2800" i="0" u="none" strike="noStrike" kern="1200" cap="none" spc="0" normalizeH="0" baseline="0" noProof="0" dirty="0">
                <a:ln>
                  <a:noFill/>
                </a:ln>
                <a:solidFill>
                  <a:srgbClr val="000000"/>
                </a:solidFill>
                <a:effectLst/>
                <a:uFillTx/>
                <a:latin typeface="Tahoma" pitchFamily="34" charset="0"/>
                <a:ea typeface="Tahoma" pitchFamily="34" charset="0"/>
                <a:cs typeface="Tahoma" pitchFamily="34" charset="0"/>
              </a:rPr>
              <a:t>.</a:t>
            </a:r>
          </a:p>
        </p:txBody>
      </p:sp>
      <p:sp>
        <p:nvSpPr>
          <p:cNvPr id="40" name="Hình chữ nhật: Góc Tròn 39"/>
          <p:cNvSpPr>
            <a:spLocks/>
          </p:cNvSpPr>
          <p:nvPr/>
        </p:nvSpPr>
        <p:spPr>
          <a:xfrm>
            <a:off x="2011680" y="4772077"/>
            <a:ext cx="9966960" cy="792262"/>
          </a:xfrm>
          <a:custGeom>
            <a:avLst/>
            <a:gdLst>
              <a:gd name="connsiteX0" fmla="*/ 0 w 9966960"/>
              <a:gd name="connsiteY0" fmla="*/ 132046 h 792262"/>
              <a:gd name="connsiteX1" fmla="*/ 132046 w 9966960"/>
              <a:gd name="connsiteY1" fmla="*/ 0 h 792262"/>
              <a:gd name="connsiteX2" fmla="*/ 799832 w 9966960"/>
              <a:gd name="connsiteY2" fmla="*/ 0 h 792262"/>
              <a:gd name="connsiteX3" fmla="*/ 1079503 w 9966960"/>
              <a:gd name="connsiteY3" fmla="*/ 0 h 792262"/>
              <a:gd name="connsiteX4" fmla="*/ 1456202 w 9966960"/>
              <a:gd name="connsiteY4" fmla="*/ 0 h 792262"/>
              <a:gd name="connsiteX5" fmla="*/ 1735873 w 9966960"/>
              <a:gd name="connsiteY5" fmla="*/ 0 h 792262"/>
              <a:gd name="connsiteX6" fmla="*/ 2306630 w 9966960"/>
              <a:gd name="connsiteY6" fmla="*/ 0 h 792262"/>
              <a:gd name="connsiteX7" fmla="*/ 2780358 w 9966960"/>
              <a:gd name="connsiteY7" fmla="*/ 0 h 792262"/>
              <a:gd name="connsiteX8" fmla="*/ 3545173 w 9966960"/>
              <a:gd name="connsiteY8" fmla="*/ 0 h 792262"/>
              <a:gd name="connsiteX9" fmla="*/ 4212958 w 9966960"/>
              <a:gd name="connsiteY9" fmla="*/ 0 h 792262"/>
              <a:gd name="connsiteX10" fmla="*/ 4686686 w 9966960"/>
              <a:gd name="connsiteY10" fmla="*/ 0 h 792262"/>
              <a:gd name="connsiteX11" fmla="*/ 5063386 w 9966960"/>
              <a:gd name="connsiteY11" fmla="*/ 0 h 792262"/>
              <a:gd name="connsiteX12" fmla="*/ 5537114 w 9966960"/>
              <a:gd name="connsiteY12" fmla="*/ 0 h 792262"/>
              <a:gd name="connsiteX13" fmla="*/ 5913814 w 9966960"/>
              <a:gd name="connsiteY13" fmla="*/ 0 h 792262"/>
              <a:gd name="connsiteX14" fmla="*/ 6581599 w 9966960"/>
              <a:gd name="connsiteY14" fmla="*/ 0 h 792262"/>
              <a:gd name="connsiteX15" fmla="*/ 7152356 w 9966960"/>
              <a:gd name="connsiteY15" fmla="*/ 0 h 792262"/>
              <a:gd name="connsiteX16" fmla="*/ 7723113 w 9966960"/>
              <a:gd name="connsiteY16" fmla="*/ 0 h 792262"/>
              <a:gd name="connsiteX17" fmla="*/ 8293870 w 9966960"/>
              <a:gd name="connsiteY17" fmla="*/ 0 h 792262"/>
              <a:gd name="connsiteX18" fmla="*/ 8573541 w 9966960"/>
              <a:gd name="connsiteY18" fmla="*/ 0 h 792262"/>
              <a:gd name="connsiteX19" fmla="*/ 9144298 w 9966960"/>
              <a:gd name="connsiteY19" fmla="*/ 0 h 792262"/>
              <a:gd name="connsiteX20" fmla="*/ 9834914 w 9966960"/>
              <a:gd name="connsiteY20" fmla="*/ 0 h 792262"/>
              <a:gd name="connsiteX21" fmla="*/ 9966960 w 9966960"/>
              <a:gd name="connsiteY21" fmla="*/ 132046 h 792262"/>
              <a:gd name="connsiteX22" fmla="*/ 9966960 w 9966960"/>
              <a:gd name="connsiteY22" fmla="*/ 660216 h 792262"/>
              <a:gd name="connsiteX23" fmla="*/ 9834914 w 9966960"/>
              <a:gd name="connsiteY23" fmla="*/ 792262 h 792262"/>
              <a:gd name="connsiteX24" fmla="*/ 9167128 w 9966960"/>
              <a:gd name="connsiteY24" fmla="*/ 792262 h 792262"/>
              <a:gd name="connsiteX25" fmla="*/ 8499343 w 9966960"/>
              <a:gd name="connsiteY25" fmla="*/ 792262 h 792262"/>
              <a:gd name="connsiteX26" fmla="*/ 7734528 w 9966960"/>
              <a:gd name="connsiteY26" fmla="*/ 792262 h 792262"/>
              <a:gd name="connsiteX27" fmla="*/ 7163772 w 9966960"/>
              <a:gd name="connsiteY27" fmla="*/ 792262 h 792262"/>
              <a:gd name="connsiteX28" fmla="*/ 6884101 w 9966960"/>
              <a:gd name="connsiteY28" fmla="*/ 792262 h 792262"/>
              <a:gd name="connsiteX29" fmla="*/ 6119286 w 9966960"/>
              <a:gd name="connsiteY29" fmla="*/ 792262 h 792262"/>
              <a:gd name="connsiteX30" fmla="*/ 5645558 w 9966960"/>
              <a:gd name="connsiteY30" fmla="*/ 792262 h 792262"/>
              <a:gd name="connsiteX31" fmla="*/ 5268858 w 9966960"/>
              <a:gd name="connsiteY31" fmla="*/ 792262 h 792262"/>
              <a:gd name="connsiteX32" fmla="*/ 4989188 w 9966960"/>
              <a:gd name="connsiteY32" fmla="*/ 792262 h 792262"/>
              <a:gd name="connsiteX33" fmla="*/ 4321402 w 9966960"/>
              <a:gd name="connsiteY33" fmla="*/ 792262 h 792262"/>
              <a:gd name="connsiteX34" fmla="*/ 4041731 w 9966960"/>
              <a:gd name="connsiteY34" fmla="*/ 792262 h 792262"/>
              <a:gd name="connsiteX35" fmla="*/ 3665031 w 9966960"/>
              <a:gd name="connsiteY35" fmla="*/ 792262 h 792262"/>
              <a:gd name="connsiteX36" fmla="*/ 3385361 w 9966960"/>
              <a:gd name="connsiteY36" fmla="*/ 792262 h 792262"/>
              <a:gd name="connsiteX37" fmla="*/ 3105690 w 9966960"/>
              <a:gd name="connsiteY37" fmla="*/ 792262 h 792262"/>
              <a:gd name="connsiteX38" fmla="*/ 2826019 w 9966960"/>
              <a:gd name="connsiteY38" fmla="*/ 792262 h 792262"/>
              <a:gd name="connsiteX39" fmla="*/ 2255262 w 9966960"/>
              <a:gd name="connsiteY39" fmla="*/ 792262 h 792262"/>
              <a:gd name="connsiteX40" fmla="*/ 1684505 w 9966960"/>
              <a:gd name="connsiteY40" fmla="*/ 792262 h 792262"/>
              <a:gd name="connsiteX41" fmla="*/ 1113748 w 9966960"/>
              <a:gd name="connsiteY41" fmla="*/ 792262 h 792262"/>
              <a:gd name="connsiteX42" fmla="*/ 132046 w 9966960"/>
              <a:gd name="connsiteY42" fmla="*/ 792262 h 792262"/>
              <a:gd name="connsiteX43" fmla="*/ 0 w 9966960"/>
              <a:gd name="connsiteY43" fmla="*/ 660216 h 792262"/>
              <a:gd name="connsiteX44" fmla="*/ 0 w 9966960"/>
              <a:gd name="connsiteY44" fmla="*/ 132046 h 792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9966960" h="792262" fill="none" extrusionOk="0">
                <a:moveTo>
                  <a:pt x="0" y="132046"/>
                </a:moveTo>
                <a:cubicBezTo>
                  <a:pt x="-8705" y="59423"/>
                  <a:pt x="68158" y="9138"/>
                  <a:pt x="132046" y="0"/>
                </a:cubicBezTo>
                <a:cubicBezTo>
                  <a:pt x="443141" y="-69746"/>
                  <a:pt x="524251" y="51237"/>
                  <a:pt x="799832" y="0"/>
                </a:cubicBezTo>
                <a:cubicBezTo>
                  <a:pt x="1075413" y="-51237"/>
                  <a:pt x="1009823" y="6645"/>
                  <a:pt x="1079503" y="0"/>
                </a:cubicBezTo>
                <a:cubicBezTo>
                  <a:pt x="1149183" y="-6645"/>
                  <a:pt x="1347565" y="4618"/>
                  <a:pt x="1456202" y="0"/>
                </a:cubicBezTo>
                <a:cubicBezTo>
                  <a:pt x="1564839" y="-4618"/>
                  <a:pt x="1654050" y="29762"/>
                  <a:pt x="1735873" y="0"/>
                </a:cubicBezTo>
                <a:cubicBezTo>
                  <a:pt x="1817696" y="-29762"/>
                  <a:pt x="2119742" y="51335"/>
                  <a:pt x="2306630" y="0"/>
                </a:cubicBezTo>
                <a:cubicBezTo>
                  <a:pt x="2493518" y="-51335"/>
                  <a:pt x="2669757" y="13671"/>
                  <a:pt x="2780358" y="0"/>
                </a:cubicBezTo>
                <a:cubicBezTo>
                  <a:pt x="2890959" y="-13671"/>
                  <a:pt x="3241947" y="60454"/>
                  <a:pt x="3545173" y="0"/>
                </a:cubicBezTo>
                <a:cubicBezTo>
                  <a:pt x="3848399" y="-60454"/>
                  <a:pt x="3989251" y="8961"/>
                  <a:pt x="4212958" y="0"/>
                </a:cubicBezTo>
                <a:cubicBezTo>
                  <a:pt x="4436665" y="-8961"/>
                  <a:pt x="4461537" y="54552"/>
                  <a:pt x="4686686" y="0"/>
                </a:cubicBezTo>
                <a:cubicBezTo>
                  <a:pt x="4911835" y="-54552"/>
                  <a:pt x="4909791" y="6975"/>
                  <a:pt x="5063386" y="0"/>
                </a:cubicBezTo>
                <a:cubicBezTo>
                  <a:pt x="5216981" y="-6975"/>
                  <a:pt x="5397866" y="33310"/>
                  <a:pt x="5537114" y="0"/>
                </a:cubicBezTo>
                <a:cubicBezTo>
                  <a:pt x="5676362" y="-33310"/>
                  <a:pt x="5786718" y="29879"/>
                  <a:pt x="5913814" y="0"/>
                </a:cubicBezTo>
                <a:cubicBezTo>
                  <a:pt x="6040910" y="-29879"/>
                  <a:pt x="6377546" y="79253"/>
                  <a:pt x="6581599" y="0"/>
                </a:cubicBezTo>
                <a:cubicBezTo>
                  <a:pt x="6785653" y="-79253"/>
                  <a:pt x="6880701" y="49412"/>
                  <a:pt x="7152356" y="0"/>
                </a:cubicBezTo>
                <a:cubicBezTo>
                  <a:pt x="7424011" y="-49412"/>
                  <a:pt x="7606387" y="39270"/>
                  <a:pt x="7723113" y="0"/>
                </a:cubicBezTo>
                <a:cubicBezTo>
                  <a:pt x="7839839" y="-39270"/>
                  <a:pt x="8054058" y="37664"/>
                  <a:pt x="8293870" y="0"/>
                </a:cubicBezTo>
                <a:cubicBezTo>
                  <a:pt x="8533682" y="-37664"/>
                  <a:pt x="8470102" y="27901"/>
                  <a:pt x="8573541" y="0"/>
                </a:cubicBezTo>
                <a:cubicBezTo>
                  <a:pt x="8676980" y="-27901"/>
                  <a:pt x="8894452" y="67482"/>
                  <a:pt x="9144298" y="0"/>
                </a:cubicBezTo>
                <a:cubicBezTo>
                  <a:pt x="9394144" y="-67482"/>
                  <a:pt x="9556210" y="69242"/>
                  <a:pt x="9834914" y="0"/>
                </a:cubicBezTo>
                <a:cubicBezTo>
                  <a:pt x="9890650" y="360"/>
                  <a:pt x="9976382" y="47873"/>
                  <a:pt x="9966960" y="132046"/>
                </a:cubicBezTo>
                <a:cubicBezTo>
                  <a:pt x="9997234" y="308302"/>
                  <a:pt x="9938434" y="420681"/>
                  <a:pt x="9966960" y="660216"/>
                </a:cubicBezTo>
                <a:cubicBezTo>
                  <a:pt x="9967959" y="746483"/>
                  <a:pt x="9888218" y="799100"/>
                  <a:pt x="9834914" y="792262"/>
                </a:cubicBezTo>
                <a:cubicBezTo>
                  <a:pt x="9517802" y="823508"/>
                  <a:pt x="9462558" y="756567"/>
                  <a:pt x="9167128" y="792262"/>
                </a:cubicBezTo>
                <a:cubicBezTo>
                  <a:pt x="8871698" y="827957"/>
                  <a:pt x="8792535" y="732082"/>
                  <a:pt x="8499343" y="792262"/>
                </a:cubicBezTo>
                <a:cubicBezTo>
                  <a:pt x="8206152" y="852442"/>
                  <a:pt x="7984128" y="767411"/>
                  <a:pt x="7734528" y="792262"/>
                </a:cubicBezTo>
                <a:cubicBezTo>
                  <a:pt x="7484928" y="817113"/>
                  <a:pt x="7388099" y="775359"/>
                  <a:pt x="7163772" y="792262"/>
                </a:cubicBezTo>
                <a:cubicBezTo>
                  <a:pt x="6939445" y="809165"/>
                  <a:pt x="6989283" y="770486"/>
                  <a:pt x="6884101" y="792262"/>
                </a:cubicBezTo>
                <a:cubicBezTo>
                  <a:pt x="6778919" y="814038"/>
                  <a:pt x="6373540" y="773618"/>
                  <a:pt x="6119286" y="792262"/>
                </a:cubicBezTo>
                <a:cubicBezTo>
                  <a:pt x="5865033" y="810906"/>
                  <a:pt x="5745480" y="769961"/>
                  <a:pt x="5645558" y="792262"/>
                </a:cubicBezTo>
                <a:cubicBezTo>
                  <a:pt x="5545636" y="814563"/>
                  <a:pt x="5383742" y="768266"/>
                  <a:pt x="5268858" y="792262"/>
                </a:cubicBezTo>
                <a:cubicBezTo>
                  <a:pt x="5153974" y="816258"/>
                  <a:pt x="5085221" y="759795"/>
                  <a:pt x="4989188" y="792262"/>
                </a:cubicBezTo>
                <a:cubicBezTo>
                  <a:pt x="4893155" y="824729"/>
                  <a:pt x="4630285" y="770620"/>
                  <a:pt x="4321402" y="792262"/>
                </a:cubicBezTo>
                <a:cubicBezTo>
                  <a:pt x="4012519" y="813904"/>
                  <a:pt x="4166482" y="780448"/>
                  <a:pt x="4041731" y="792262"/>
                </a:cubicBezTo>
                <a:cubicBezTo>
                  <a:pt x="3916980" y="804076"/>
                  <a:pt x="3815547" y="749625"/>
                  <a:pt x="3665031" y="792262"/>
                </a:cubicBezTo>
                <a:cubicBezTo>
                  <a:pt x="3514515" y="834899"/>
                  <a:pt x="3499602" y="767222"/>
                  <a:pt x="3385361" y="792262"/>
                </a:cubicBezTo>
                <a:cubicBezTo>
                  <a:pt x="3271120" y="817302"/>
                  <a:pt x="3184003" y="774293"/>
                  <a:pt x="3105690" y="792262"/>
                </a:cubicBezTo>
                <a:cubicBezTo>
                  <a:pt x="3027377" y="810231"/>
                  <a:pt x="2907477" y="767525"/>
                  <a:pt x="2826019" y="792262"/>
                </a:cubicBezTo>
                <a:cubicBezTo>
                  <a:pt x="2744561" y="816999"/>
                  <a:pt x="2483132" y="789413"/>
                  <a:pt x="2255262" y="792262"/>
                </a:cubicBezTo>
                <a:cubicBezTo>
                  <a:pt x="2027392" y="795111"/>
                  <a:pt x="1842404" y="763189"/>
                  <a:pt x="1684505" y="792262"/>
                </a:cubicBezTo>
                <a:cubicBezTo>
                  <a:pt x="1526606" y="821335"/>
                  <a:pt x="1274265" y="736551"/>
                  <a:pt x="1113748" y="792262"/>
                </a:cubicBezTo>
                <a:cubicBezTo>
                  <a:pt x="953231" y="847973"/>
                  <a:pt x="370384" y="722736"/>
                  <a:pt x="132046" y="792262"/>
                </a:cubicBezTo>
                <a:cubicBezTo>
                  <a:pt x="60853" y="795703"/>
                  <a:pt x="6460" y="731497"/>
                  <a:pt x="0" y="660216"/>
                </a:cubicBezTo>
                <a:cubicBezTo>
                  <a:pt x="-48115" y="452609"/>
                  <a:pt x="39701" y="269702"/>
                  <a:pt x="0" y="132046"/>
                </a:cubicBezTo>
                <a:close/>
              </a:path>
              <a:path w="9966960" h="792262" stroke="0" extrusionOk="0">
                <a:moveTo>
                  <a:pt x="0" y="132046"/>
                </a:moveTo>
                <a:cubicBezTo>
                  <a:pt x="-1734" y="62930"/>
                  <a:pt x="71196" y="3048"/>
                  <a:pt x="132046" y="0"/>
                </a:cubicBezTo>
                <a:cubicBezTo>
                  <a:pt x="338969" y="-22217"/>
                  <a:pt x="627804" y="10347"/>
                  <a:pt x="896860" y="0"/>
                </a:cubicBezTo>
                <a:cubicBezTo>
                  <a:pt x="1165916" y="-10347"/>
                  <a:pt x="1230556" y="41876"/>
                  <a:pt x="1467617" y="0"/>
                </a:cubicBezTo>
                <a:cubicBezTo>
                  <a:pt x="1704678" y="-41876"/>
                  <a:pt x="2000162" y="6391"/>
                  <a:pt x="2232432" y="0"/>
                </a:cubicBezTo>
                <a:cubicBezTo>
                  <a:pt x="2464703" y="-6391"/>
                  <a:pt x="2568902" y="37445"/>
                  <a:pt x="2900217" y="0"/>
                </a:cubicBezTo>
                <a:cubicBezTo>
                  <a:pt x="3231532" y="-37445"/>
                  <a:pt x="3439626" y="54801"/>
                  <a:pt x="3665031" y="0"/>
                </a:cubicBezTo>
                <a:cubicBezTo>
                  <a:pt x="3890436" y="-54801"/>
                  <a:pt x="3972540" y="2428"/>
                  <a:pt x="4235788" y="0"/>
                </a:cubicBezTo>
                <a:cubicBezTo>
                  <a:pt x="4499036" y="-2428"/>
                  <a:pt x="4526828" y="14976"/>
                  <a:pt x="4612488" y="0"/>
                </a:cubicBezTo>
                <a:cubicBezTo>
                  <a:pt x="4698148" y="-14976"/>
                  <a:pt x="5052897" y="52506"/>
                  <a:pt x="5183245" y="0"/>
                </a:cubicBezTo>
                <a:cubicBezTo>
                  <a:pt x="5313593" y="-52506"/>
                  <a:pt x="5456240" y="27419"/>
                  <a:pt x="5559945" y="0"/>
                </a:cubicBezTo>
                <a:cubicBezTo>
                  <a:pt x="5663650" y="-27419"/>
                  <a:pt x="5902314" y="57733"/>
                  <a:pt x="6130701" y="0"/>
                </a:cubicBezTo>
                <a:cubicBezTo>
                  <a:pt x="6359088" y="-57733"/>
                  <a:pt x="6287461" y="17538"/>
                  <a:pt x="6410372" y="0"/>
                </a:cubicBezTo>
                <a:cubicBezTo>
                  <a:pt x="6533283" y="-17538"/>
                  <a:pt x="6608353" y="29629"/>
                  <a:pt x="6787072" y="0"/>
                </a:cubicBezTo>
                <a:cubicBezTo>
                  <a:pt x="6965791" y="-29629"/>
                  <a:pt x="7216728" y="2591"/>
                  <a:pt x="7454858" y="0"/>
                </a:cubicBezTo>
                <a:cubicBezTo>
                  <a:pt x="7692988" y="-2591"/>
                  <a:pt x="7624181" y="24693"/>
                  <a:pt x="7734528" y="0"/>
                </a:cubicBezTo>
                <a:cubicBezTo>
                  <a:pt x="7844875" y="-24693"/>
                  <a:pt x="7931620" y="21606"/>
                  <a:pt x="8014199" y="0"/>
                </a:cubicBezTo>
                <a:cubicBezTo>
                  <a:pt x="8096778" y="-21606"/>
                  <a:pt x="8243269" y="27691"/>
                  <a:pt x="8390899" y="0"/>
                </a:cubicBezTo>
                <a:cubicBezTo>
                  <a:pt x="8538529" y="-27691"/>
                  <a:pt x="8709644" y="8624"/>
                  <a:pt x="8961656" y="0"/>
                </a:cubicBezTo>
                <a:cubicBezTo>
                  <a:pt x="9213668" y="-8624"/>
                  <a:pt x="9591235" y="59878"/>
                  <a:pt x="9834914" y="0"/>
                </a:cubicBezTo>
                <a:cubicBezTo>
                  <a:pt x="9907349" y="-2085"/>
                  <a:pt x="9974245" y="68162"/>
                  <a:pt x="9966960" y="132046"/>
                </a:cubicBezTo>
                <a:cubicBezTo>
                  <a:pt x="10028816" y="243991"/>
                  <a:pt x="9932990" y="534975"/>
                  <a:pt x="9966960" y="660216"/>
                </a:cubicBezTo>
                <a:cubicBezTo>
                  <a:pt x="9955136" y="716114"/>
                  <a:pt x="9894919" y="798345"/>
                  <a:pt x="9834914" y="792262"/>
                </a:cubicBezTo>
                <a:cubicBezTo>
                  <a:pt x="9494758" y="842574"/>
                  <a:pt x="9235413" y="784931"/>
                  <a:pt x="9070100" y="792262"/>
                </a:cubicBezTo>
                <a:cubicBezTo>
                  <a:pt x="8904787" y="799593"/>
                  <a:pt x="8741231" y="791366"/>
                  <a:pt x="8596371" y="792262"/>
                </a:cubicBezTo>
                <a:cubicBezTo>
                  <a:pt x="8451511" y="793158"/>
                  <a:pt x="8325728" y="742115"/>
                  <a:pt x="8122643" y="792262"/>
                </a:cubicBezTo>
                <a:cubicBezTo>
                  <a:pt x="7919558" y="842409"/>
                  <a:pt x="7734829" y="722798"/>
                  <a:pt x="7454858" y="792262"/>
                </a:cubicBezTo>
                <a:cubicBezTo>
                  <a:pt x="7174887" y="861726"/>
                  <a:pt x="7204730" y="761937"/>
                  <a:pt x="6981129" y="792262"/>
                </a:cubicBezTo>
                <a:cubicBezTo>
                  <a:pt x="6757528" y="822587"/>
                  <a:pt x="6707325" y="773309"/>
                  <a:pt x="6604430" y="792262"/>
                </a:cubicBezTo>
                <a:cubicBezTo>
                  <a:pt x="6501535" y="811215"/>
                  <a:pt x="6374104" y="763859"/>
                  <a:pt x="6227730" y="792262"/>
                </a:cubicBezTo>
                <a:cubicBezTo>
                  <a:pt x="6081356" y="820665"/>
                  <a:pt x="5680758" y="744535"/>
                  <a:pt x="5462916" y="792262"/>
                </a:cubicBezTo>
                <a:cubicBezTo>
                  <a:pt x="5245074" y="839989"/>
                  <a:pt x="4951433" y="773795"/>
                  <a:pt x="4795130" y="792262"/>
                </a:cubicBezTo>
                <a:cubicBezTo>
                  <a:pt x="4638827" y="810729"/>
                  <a:pt x="4434172" y="780070"/>
                  <a:pt x="4224373" y="792262"/>
                </a:cubicBezTo>
                <a:cubicBezTo>
                  <a:pt x="4014574" y="804454"/>
                  <a:pt x="3935096" y="725247"/>
                  <a:pt x="3653616" y="792262"/>
                </a:cubicBezTo>
                <a:cubicBezTo>
                  <a:pt x="3372136" y="859277"/>
                  <a:pt x="3360521" y="763434"/>
                  <a:pt x="3276917" y="792262"/>
                </a:cubicBezTo>
                <a:cubicBezTo>
                  <a:pt x="3193313" y="821090"/>
                  <a:pt x="2964315" y="774321"/>
                  <a:pt x="2803188" y="792262"/>
                </a:cubicBezTo>
                <a:cubicBezTo>
                  <a:pt x="2642061" y="810203"/>
                  <a:pt x="2436920" y="751190"/>
                  <a:pt x="2329460" y="792262"/>
                </a:cubicBezTo>
                <a:cubicBezTo>
                  <a:pt x="2222000" y="833334"/>
                  <a:pt x="1896540" y="761327"/>
                  <a:pt x="1564646" y="792262"/>
                </a:cubicBezTo>
                <a:cubicBezTo>
                  <a:pt x="1232752" y="823197"/>
                  <a:pt x="1177222" y="742331"/>
                  <a:pt x="993889" y="792262"/>
                </a:cubicBezTo>
                <a:cubicBezTo>
                  <a:pt x="810556" y="842193"/>
                  <a:pt x="853171" y="788034"/>
                  <a:pt x="714218" y="792262"/>
                </a:cubicBezTo>
                <a:cubicBezTo>
                  <a:pt x="575265" y="796490"/>
                  <a:pt x="289543" y="753092"/>
                  <a:pt x="132046" y="792262"/>
                </a:cubicBezTo>
                <a:cubicBezTo>
                  <a:pt x="57943" y="789678"/>
                  <a:pt x="14023" y="716682"/>
                  <a:pt x="0" y="660216"/>
                </a:cubicBezTo>
                <a:cubicBezTo>
                  <a:pt x="-21341" y="442224"/>
                  <a:pt x="7140" y="342977"/>
                  <a:pt x="0" y="132046"/>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FontTx/>
              <a:buNone/>
              <a:defRPr>
                <a:uFillTx/>
              </a:defRPr>
            </a:pPr>
            <a:r>
              <a:rPr kumimoji="0" lang="en-BZ" sz="2800" i="0" u="none" strike="noStrike" kern="1200" cap="none" spc="0" normalizeH="0" baseline="0" noProof="0" dirty="0">
                <a:ln>
                  <a:noFill/>
                </a:ln>
                <a:solidFill>
                  <a:srgbClr val="000000"/>
                </a:solidFill>
                <a:effectLst/>
                <a:uFillTx/>
                <a:latin typeface="Tahoma" pitchFamily="34" charset="0"/>
                <a:ea typeface="Tahoma" pitchFamily="34" charset="0"/>
                <a:cs typeface="Tahoma" pitchFamily="34" charset="0"/>
              </a:rPr>
              <a:t>c. Sau </a:t>
            </a:r>
            <a:r>
              <a:rPr kumimoji="0" lang="en-BZ" sz="2800" i="0" u="none" strike="noStrike" kern="1200" cap="none" spc="0" normalizeH="0" baseline="0" noProof="0" dirty="0" err="1">
                <a:ln>
                  <a:noFill/>
                </a:ln>
                <a:solidFill>
                  <a:srgbClr val="000000"/>
                </a:solidFill>
                <a:effectLst/>
                <a:uFillTx/>
                <a:latin typeface="Tahoma" pitchFamily="34" charset="0"/>
                <a:ea typeface="Tahoma" pitchFamily="34" charset="0"/>
                <a:cs typeface="Tahoma" pitchFamily="34" charset="0"/>
              </a:rPr>
              <a:t>cuộc</a:t>
            </a:r>
            <a:r>
              <a:rPr kumimoji="0" lang="en-BZ" sz="2800" i="0" u="none" strike="noStrike" kern="1200" cap="none" spc="0" normalizeH="0" baseline="0" noProof="0" dirty="0">
                <a:ln>
                  <a:noFill/>
                </a:ln>
                <a:solidFill>
                  <a:srgbClr val="000000"/>
                </a:solidFill>
                <a:effectLst/>
                <a:uFillTx/>
                <a:latin typeface="Tahoma" pitchFamily="34" charset="0"/>
                <a:ea typeface="Tahoma" pitchFamily="34" charset="0"/>
                <a:cs typeface="Tahoma" pitchFamily="34" charset="0"/>
              </a:rPr>
              <a:t> </a:t>
            </a:r>
            <a:r>
              <a:rPr kumimoji="0" lang="en-BZ" sz="2800" i="0" u="none" strike="noStrike" kern="1200" cap="none" spc="0" normalizeH="0" baseline="0" noProof="0" dirty="0" err="1">
                <a:ln>
                  <a:noFill/>
                </a:ln>
                <a:solidFill>
                  <a:srgbClr val="000000"/>
                </a:solidFill>
                <a:effectLst/>
                <a:uFillTx/>
                <a:latin typeface="Tahoma" pitchFamily="34" charset="0"/>
                <a:ea typeface="Tahoma" pitchFamily="34" charset="0"/>
                <a:cs typeface="Tahoma" pitchFamily="34" charset="0"/>
              </a:rPr>
              <a:t>kháng</a:t>
            </a:r>
            <a:r>
              <a:rPr kumimoji="0" lang="en-BZ" sz="2800" i="0" u="none" strike="noStrike" kern="1200" cap="none" spc="0" normalizeH="0" baseline="0" noProof="0" dirty="0">
                <a:ln>
                  <a:noFill/>
                </a:ln>
                <a:solidFill>
                  <a:srgbClr val="000000"/>
                </a:solidFill>
                <a:effectLst/>
                <a:uFillTx/>
                <a:latin typeface="Tahoma" pitchFamily="34" charset="0"/>
                <a:ea typeface="Tahoma" pitchFamily="34" charset="0"/>
                <a:cs typeface="Tahoma" pitchFamily="34" charset="0"/>
              </a:rPr>
              <a:t> </a:t>
            </a:r>
            <a:r>
              <a:rPr kumimoji="0" lang="en-BZ" sz="2800" i="0" u="none" strike="noStrike" kern="1200" cap="none" spc="0" normalizeH="0" baseline="0" noProof="0" dirty="0" err="1">
                <a:ln>
                  <a:noFill/>
                </a:ln>
                <a:solidFill>
                  <a:srgbClr val="000000"/>
                </a:solidFill>
                <a:effectLst/>
                <a:uFillTx/>
                <a:latin typeface="Tahoma" pitchFamily="34" charset="0"/>
                <a:ea typeface="Tahoma" pitchFamily="34" charset="0"/>
                <a:cs typeface="Tahoma" pitchFamily="34" charset="0"/>
              </a:rPr>
              <a:t>chiến</a:t>
            </a:r>
            <a:r>
              <a:rPr kumimoji="0" lang="en-BZ" sz="2800" i="0" u="none" strike="noStrike" kern="1200" cap="none" spc="0" normalizeH="0" baseline="0" noProof="0" dirty="0">
                <a:ln>
                  <a:noFill/>
                </a:ln>
                <a:solidFill>
                  <a:srgbClr val="000000"/>
                </a:solidFill>
                <a:effectLst/>
                <a:uFillTx/>
                <a:latin typeface="Tahoma" pitchFamily="34" charset="0"/>
                <a:ea typeface="Tahoma" pitchFamily="34" charset="0"/>
                <a:cs typeface="Tahoma" pitchFamily="34" charset="0"/>
              </a:rPr>
              <a:t> </a:t>
            </a:r>
            <a:r>
              <a:rPr kumimoji="0" lang="en-BZ" sz="2800" i="0" u="none" strike="noStrike" kern="1200" cap="none" spc="0" normalizeH="0" baseline="0" noProof="0" dirty="0" err="1">
                <a:ln>
                  <a:noFill/>
                </a:ln>
                <a:solidFill>
                  <a:srgbClr val="000000"/>
                </a:solidFill>
                <a:effectLst/>
                <a:uFillTx/>
                <a:latin typeface="Tahoma" pitchFamily="34" charset="0"/>
                <a:ea typeface="Tahoma" pitchFamily="34" charset="0"/>
                <a:cs typeface="Tahoma" pitchFamily="34" charset="0"/>
              </a:rPr>
              <a:t>chống</a:t>
            </a:r>
            <a:r>
              <a:rPr kumimoji="0" lang="en-BZ" sz="2800" i="0" u="none" strike="noStrike" kern="1200" cap="none" spc="0" normalizeH="0" baseline="0" noProof="0" dirty="0">
                <a:ln>
                  <a:noFill/>
                </a:ln>
                <a:solidFill>
                  <a:srgbClr val="000000"/>
                </a:solidFill>
                <a:effectLst/>
                <a:uFillTx/>
                <a:latin typeface="Tahoma" pitchFamily="34" charset="0"/>
                <a:ea typeface="Tahoma" pitchFamily="34" charset="0"/>
                <a:cs typeface="Tahoma" pitchFamily="34" charset="0"/>
              </a:rPr>
              <a:t> </a:t>
            </a:r>
            <a:r>
              <a:rPr kumimoji="0" lang="en-BZ" sz="2800" i="0" u="none" strike="noStrike" kern="1200" cap="none" spc="0" normalizeH="0" baseline="0" noProof="0" dirty="0" err="1">
                <a:ln>
                  <a:noFill/>
                </a:ln>
                <a:solidFill>
                  <a:srgbClr val="000000"/>
                </a:solidFill>
                <a:effectLst/>
                <a:uFillTx/>
                <a:latin typeface="Tahoma" pitchFamily="34" charset="0"/>
                <a:ea typeface="Tahoma" pitchFamily="34" charset="0"/>
                <a:cs typeface="Tahoma" pitchFamily="34" charset="0"/>
              </a:rPr>
              <a:t>quân</a:t>
            </a:r>
            <a:r>
              <a:rPr kumimoji="0" lang="en-BZ" sz="2800" i="0" u="none" strike="noStrike" kern="1200" cap="none" spc="0" normalizeH="0" baseline="0" noProof="0" dirty="0">
                <a:ln>
                  <a:noFill/>
                </a:ln>
                <a:solidFill>
                  <a:srgbClr val="000000"/>
                </a:solidFill>
                <a:effectLst/>
                <a:uFillTx/>
                <a:latin typeface="Tahoma" pitchFamily="34" charset="0"/>
                <a:ea typeface="Tahoma" pitchFamily="34" charset="0"/>
                <a:cs typeface="Tahoma" pitchFamily="34" charset="0"/>
              </a:rPr>
              <a:t> Minh </a:t>
            </a:r>
            <a:r>
              <a:rPr kumimoji="0" lang="en-BZ" sz="2800" i="0" u="none" strike="noStrike" kern="1200" cap="none" spc="0" normalizeH="0" baseline="0" noProof="0" dirty="0" err="1">
                <a:ln>
                  <a:noFill/>
                </a:ln>
                <a:solidFill>
                  <a:srgbClr val="000000"/>
                </a:solidFill>
                <a:effectLst/>
                <a:uFillTx/>
                <a:latin typeface="Tahoma" pitchFamily="34" charset="0"/>
                <a:ea typeface="Tahoma" pitchFamily="34" charset="0"/>
                <a:cs typeface="Tahoma" pitchFamily="34" charset="0"/>
              </a:rPr>
              <a:t>thắng</a:t>
            </a:r>
            <a:r>
              <a:rPr kumimoji="0" lang="en-BZ" sz="2800" i="0" u="none" strike="noStrike" kern="1200" cap="none" spc="0" normalizeH="0" baseline="0" noProof="0" dirty="0">
                <a:ln>
                  <a:noFill/>
                </a:ln>
                <a:solidFill>
                  <a:srgbClr val="000000"/>
                </a:solidFill>
                <a:effectLst/>
                <a:uFillTx/>
                <a:latin typeface="Tahoma" pitchFamily="34" charset="0"/>
                <a:ea typeface="Tahoma" pitchFamily="34" charset="0"/>
                <a:cs typeface="Tahoma" pitchFamily="34" charset="0"/>
              </a:rPr>
              <a:t> </a:t>
            </a:r>
            <a:r>
              <a:rPr kumimoji="0" lang="en-BZ" sz="2800" i="0" u="none" strike="noStrike" kern="1200" cap="none" spc="0" normalizeH="0" baseline="0" noProof="0" dirty="0" err="1">
                <a:ln>
                  <a:noFill/>
                </a:ln>
                <a:solidFill>
                  <a:srgbClr val="000000"/>
                </a:solidFill>
                <a:effectLst/>
                <a:uFillTx/>
                <a:latin typeface="Tahoma" pitchFamily="34" charset="0"/>
                <a:ea typeface="Tahoma" pitchFamily="34" charset="0"/>
                <a:cs typeface="Tahoma" pitchFamily="34" charset="0"/>
              </a:rPr>
              <a:t>lợi</a:t>
            </a:r>
            <a:r>
              <a:rPr kumimoji="0" lang="en-BZ" sz="2800" i="0" u="none" strike="noStrike" kern="1200" cap="none" spc="0" normalizeH="0" baseline="0" noProof="0" dirty="0">
                <a:ln>
                  <a:noFill/>
                </a:ln>
                <a:solidFill>
                  <a:srgbClr val="000000"/>
                </a:solidFill>
                <a:effectLst/>
                <a:uFillTx/>
                <a:latin typeface="Tahoma" pitchFamily="34" charset="0"/>
                <a:ea typeface="Tahoma" pitchFamily="34" charset="0"/>
                <a:cs typeface="Tahoma" pitchFamily="34" charset="0"/>
              </a:rPr>
              <a:t>.</a:t>
            </a:r>
          </a:p>
        </p:txBody>
      </p:sp>
      <p:sp>
        <p:nvSpPr>
          <p:cNvPr id="41" name="Hình chữ nhật: Góc Tròn 40"/>
          <p:cNvSpPr>
            <a:spLocks/>
          </p:cNvSpPr>
          <p:nvPr/>
        </p:nvSpPr>
        <p:spPr>
          <a:xfrm>
            <a:off x="2011680" y="5848202"/>
            <a:ext cx="9966960" cy="792262"/>
          </a:xfrm>
          <a:custGeom>
            <a:avLst/>
            <a:gdLst>
              <a:gd name="connsiteX0" fmla="*/ 0 w 9966960"/>
              <a:gd name="connsiteY0" fmla="*/ 132046 h 792262"/>
              <a:gd name="connsiteX1" fmla="*/ 132046 w 9966960"/>
              <a:gd name="connsiteY1" fmla="*/ 0 h 792262"/>
              <a:gd name="connsiteX2" fmla="*/ 799832 w 9966960"/>
              <a:gd name="connsiteY2" fmla="*/ 0 h 792262"/>
              <a:gd name="connsiteX3" fmla="*/ 1079503 w 9966960"/>
              <a:gd name="connsiteY3" fmla="*/ 0 h 792262"/>
              <a:gd name="connsiteX4" fmla="*/ 1456202 w 9966960"/>
              <a:gd name="connsiteY4" fmla="*/ 0 h 792262"/>
              <a:gd name="connsiteX5" fmla="*/ 1735873 w 9966960"/>
              <a:gd name="connsiteY5" fmla="*/ 0 h 792262"/>
              <a:gd name="connsiteX6" fmla="*/ 2306630 w 9966960"/>
              <a:gd name="connsiteY6" fmla="*/ 0 h 792262"/>
              <a:gd name="connsiteX7" fmla="*/ 2780358 w 9966960"/>
              <a:gd name="connsiteY7" fmla="*/ 0 h 792262"/>
              <a:gd name="connsiteX8" fmla="*/ 3545173 w 9966960"/>
              <a:gd name="connsiteY8" fmla="*/ 0 h 792262"/>
              <a:gd name="connsiteX9" fmla="*/ 4212958 w 9966960"/>
              <a:gd name="connsiteY9" fmla="*/ 0 h 792262"/>
              <a:gd name="connsiteX10" fmla="*/ 4686686 w 9966960"/>
              <a:gd name="connsiteY10" fmla="*/ 0 h 792262"/>
              <a:gd name="connsiteX11" fmla="*/ 5063386 w 9966960"/>
              <a:gd name="connsiteY11" fmla="*/ 0 h 792262"/>
              <a:gd name="connsiteX12" fmla="*/ 5537114 w 9966960"/>
              <a:gd name="connsiteY12" fmla="*/ 0 h 792262"/>
              <a:gd name="connsiteX13" fmla="*/ 5913814 w 9966960"/>
              <a:gd name="connsiteY13" fmla="*/ 0 h 792262"/>
              <a:gd name="connsiteX14" fmla="*/ 6581599 w 9966960"/>
              <a:gd name="connsiteY14" fmla="*/ 0 h 792262"/>
              <a:gd name="connsiteX15" fmla="*/ 7152356 w 9966960"/>
              <a:gd name="connsiteY15" fmla="*/ 0 h 792262"/>
              <a:gd name="connsiteX16" fmla="*/ 7723113 w 9966960"/>
              <a:gd name="connsiteY16" fmla="*/ 0 h 792262"/>
              <a:gd name="connsiteX17" fmla="*/ 8293870 w 9966960"/>
              <a:gd name="connsiteY17" fmla="*/ 0 h 792262"/>
              <a:gd name="connsiteX18" fmla="*/ 8573541 w 9966960"/>
              <a:gd name="connsiteY18" fmla="*/ 0 h 792262"/>
              <a:gd name="connsiteX19" fmla="*/ 9144298 w 9966960"/>
              <a:gd name="connsiteY19" fmla="*/ 0 h 792262"/>
              <a:gd name="connsiteX20" fmla="*/ 9834914 w 9966960"/>
              <a:gd name="connsiteY20" fmla="*/ 0 h 792262"/>
              <a:gd name="connsiteX21" fmla="*/ 9966960 w 9966960"/>
              <a:gd name="connsiteY21" fmla="*/ 132046 h 792262"/>
              <a:gd name="connsiteX22" fmla="*/ 9966960 w 9966960"/>
              <a:gd name="connsiteY22" fmla="*/ 660216 h 792262"/>
              <a:gd name="connsiteX23" fmla="*/ 9834914 w 9966960"/>
              <a:gd name="connsiteY23" fmla="*/ 792262 h 792262"/>
              <a:gd name="connsiteX24" fmla="*/ 9167128 w 9966960"/>
              <a:gd name="connsiteY24" fmla="*/ 792262 h 792262"/>
              <a:gd name="connsiteX25" fmla="*/ 8499343 w 9966960"/>
              <a:gd name="connsiteY25" fmla="*/ 792262 h 792262"/>
              <a:gd name="connsiteX26" fmla="*/ 7734528 w 9966960"/>
              <a:gd name="connsiteY26" fmla="*/ 792262 h 792262"/>
              <a:gd name="connsiteX27" fmla="*/ 7163772 w 9966960"/>
              <a:gd name="connsiteY27" fmla="*/ 792262 h 792262"/>
              <a:gd name="connsiteX28" fmla="*/ 6884101 w 9966960"/>
              <a:gd name="connsiteY28" fmla="*/ 792262 h 792262"/>
              <a:gd name="connsiteX29" fmla="*/ 6119286 w 9966960"/>
              <a:gd name="connsiteY29" fmla="*/ 792262 h 792262"/>
              <a:gd name="connsiteX30" fmla="*/ 5645558 w 9966960"/>
              <a:gd name="connsiteY30" fmla="*/ 792262 h 792262"/>
              <a:gd name="connsiteX31" fmla="*/ 5268858 w 9966960"/>
              <a:gd name="connsiteY31" fmla="*/ 792262 h 792262"/>
              <a:gd name="connsiteX32" fmla="*/ 4989188 w 9966960"/>
              <a:gd name="connsiteY32" fmla="*/ 792262 h 792262"/>
              <a:gd name="connsiteX33" fmla="*/ 4321402 w 9966960"/>
              <a:gd name="connsiteY33" fmla="*/ 792262 h 792262"/>
              <a:gd name="connsiteX34" fmla="*/ 4041731 w 9966960"/>
              <a:gd name="connsiteY34" fmla="*/ 792262 h 792262"/>
              <a:gd name="connsiteX35" fmla="*/ 3665031 w 9966960"/>
              <a:gd name="connsiteY35" fmla="*/ 792262 h 792262"/>
              <a:gd name="connsiteX36" fmla="*/ 3385361 w 9966960"/>
              <a:gd name="connsiteY36" fmla="*/ 792262 h 792262"/>
              <a:gd name="connsiteX37" fmla="*/ 3105690 w 9966960"/>
              <a:gd name="connsiteY37" fmla="*/ 792262 h 792262"/>
              <a:gd name="connsiteX38" fmla="*/ 2826019 w 9966960"/>
              <a:gd name="connsiteY38" fmla="*/ 792262 h 792262"/>
              <a:gd name="connsiteX39" fmla="*/ 2255262 w 9966960"/>
              <a:gd name="connsiteY39" fmla="*/ 792262 h 792262"/>
              <a:gd name="connsiteX40" fmla="*/ 1684505 w 9966960"/>
              <a:gd name="connsiteY40" fmla="*/ 792262 h 792262"/>
              <a:gd name="connsiteX41" fmla="*/ 1113748 w 9966960"/>
              <a:gd name="connsiteY41" fmla="*/ 792262 h 792262"/>
              <a:gd name="connsiteX42" fmla="*/ 132046 w 9966960"/>
              <a:gd name="connsiteY42" fmla="*/ 792262 h 792262"/>
              <a:gd name="connsiteX43" fmla="*/ 0 w 9966960"/>
              <a:gd name="connsiteY43" fmla="*/ 660216 h 792262"/>
              <a:gd name="connsiteX44" fmla="*/ 0 w 9966960"/>
              <a:gd name="connsiteY44" fmla="*/ 132046 h 792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9966960" h="792262" fill="none" extrusionOk="0">
                <a:moveTo>
                  <a:pt x="0" y="132046"/>
                </a:moveTo>
                <a:cubicBezTo>
                  <a:pt x="-8705" y="59423"/>
                  <a:pt x="68158" y="9138"/>
                  <a:pt x="132046" y="0"/>
                </a:cubicBezTo>
                <a:cubicBezTo>
                  <a:pt x="443141" y="-69746"/>
                  <a:pt x="524251" y="51237"/>
                  <a:pt x="799832" y="0"/>
                </a:cubicBezTo>
                <a:cubicBezTo>
                  <a:pt x="1075413" y="-51237"/>
                  <a:pt x="1009823" y="6645"/>
                  <a:pt x="1079503" y="0"/>
                </a:cubicBezTo>
                <a:cubicBezTo>
                  <a:pt x="1149183" y="-6645"/>
                  <a:pt x="1347565" y="4618"/>
                  <a:pt x="1456202" y="0"/>
                </a:cubicBezTo>
                <a:cubicBezTo>
                  <a:pt x="1564839" y="-4618"/>
                  <a:pt x="1654050" y="29762"/>
                  <a:pt x="1735873" y="0"/>
                </a:cubicBezTo>
                <a:cubicBezTo>
                  <a:pt x="1817696" y="-29762"/>
                  <a:pt x="2119742" y="51335"/>
                  <a:pt x="2306630" y="0"/>
                </a:cubicBezTo>
                <a:cubicBezTo>
                  <a:pt x="2493518" y="-51335"/>
                  <a:pt x="2669757" y="13671"/>
                  <a:pt x="2780358" y="0"/>
                </a:cubicBezTo>
                <a:cubicBezTo>
                  <a:pt x="2890959" y="-13671"/>
                  <a:pt x="3241947" y="60454"/>
                  <a:pt x="3545173" y="0"/>
                </a:cubicBezTo>
                <a:cubicBezTo>
                  <a:pt x="3848399" y="-60454"/>
                  <a:pt x="3989251" y="8961"/>
                  <a:pt x="4212958" y="0"/>
                </a:cubicBezTo>
                <a:cubicBezTo>
                  <a:pt x="4436665" y="-8961"/>
                  <a:pt x="4461537" y="54552"/>
                  <a:pt x="4686686" y="0"/>
                </a:cubicBezTo>
                <a:cubicBezTo>
                  <a:pt x="4911835" y="-54552"/>
                  <a:pt x="4909791" y="6975"/>
                  <a:pt x="5063386" y="0"/>
                </a:cubicBezTo>
                <a:cubicBezTo>
                  <a:pt x="5216981" y="-6975"/>
                  <a:pt x="5397866" y="33310"/>
                  <a:pt x="5537114" y="0"/>
                </a:cubicBezTo>
                <a:cubicBezTo>
                  <a:pt x="5676362" y="-33310"/>
                  <a:pt x="5786718" y="29879"/>
                  <a:pt x="5913814" y="0"/>
                </a:cubicBezTo>
                <a:cubicBezTo>
                  <a:pt x="6040910" y="-29879"/>
                  <a:pt x="6377546" y="79253"/>
                  <a:pt x="6581599" y="0"/>
                </a:cubicBezTo>
                <a:cubicBezTo>
                  <a:pt x="6785653" y="-79253"/>
                  <a:pt x="6880701" y="49412"/>
                  <a:pt x="7152356" y="0"/>
                </a:cubicBezTo>
                <a:cubicBezTo>
                  <a:pt x="7424011" y="-49412"/>
                  <a:pt x="7606387" y="39270"/>
                  <a:pt x="7723113" y="0"/>
                </a:cubicBezTo>
                <a:cubicBezTo>
                  <a:pt x="7839839" y="-39270"/>
                  <a:pt x="8054058" y="37664"/>
                  <a:pt x="8293870" y="0"/>
                </a:cubicBezTo>
                <a:cubicBezTo>
                  <a:pt x="8533682" y="-37664"/>
                  <a:pt x="8470102" y="27901"/>
                  <a:pt x="8573541" y="0"/>
                </a:cubicBezTo>
                <a:cubicBezTo>
                  <a:pt x="8676980" y="-27901"/>
                  <a:pt x="8894452" y="67482"/>
                  <a:pt x="9144298" y="0"/>
                </a:cubicBezTo>
                <a:cubicBezTo>
                  <a:pt x="9394144" y="-67482"/>
                  <a:pt x="9556210" y="69242"/>
                  <a:pt x="9834914" y="0"/>
                </a:cubicBezTo>
                <a:cubicBezTo>
                  <a:pt x="9890650" y="360"/>
                  <a:pt x="9976382" y="47873"/>
                  <a:pt x="9966960" y="132046"/>
                </a:cubicBezTo>
                <a:cubicBezTo>
                  <a:pt x="9997234" y="308302"/>
                  <a:pt x="9938434" y="420681"/>
                  <a:pt x="9966960" y="660216"/>
                </a:cubicBezTo>
                <a:cubicBezTo>
                  <a:pt x="9967959" y="746483"/>
                  <a:pt x="9888218" y="799100"/>
                  <a:pt x="9834914" y="792262"/>
                </a:cubicBezTo>
                <a:cubicBezTo>
                  <a:pt x="9517802" y="823508"/>
                  <a:pt x="9462558" y="756567"/>
                  <a:pt x="9167128" y="792262"/>
                </a:cubicBezTo>
                <a:cubicBezTo>
                  <a:pt x="8871698" y="827957"/>
                  <a:pt x="8792535" y="732082"/>
                  <a:pt x="8499343" y="792262"/>
                </a:cubicBezTo>
                <a:cubicBezTo>
                  <a:pt x="8206152" y="852442"/>
                  <a:pt x="7984128" y="767411"/>
                  <a:pt x="7734528" y="792262"/>
                </a:cubicBezTo>
                <a:cubicBezTo>
                  <a:pt x="7484928" y="817113"/>
                  <a:pt x="7388099" y="775359"/>
                  <a:pt x="7163772" y="792262"/>
                </a:cubicBezTo>
                <a:cubicBezTo>
                  <a:pt x="6939445" y="809165"/>
                  <a:pt x="6989283" y="770486"/>
                  <a:pt x="6884101" y="792262"/>
                </a:cubicBezTo>
                <a:cubicBezTo>
                  <a:pt x="6778919" y="814038"/>
                  <a:pt x="6373540" y="773618"/>
                  <a:pt x="6119286" y="792262"/>
                </a:cubicBezTo>
                <a:cubicBezTo>
                  <a:pt x="5865033" y="810906"/>
                  <a:pt x="5745480" y="769961"/>
                  <a:pt x="5645558" y="792262"/>
                </a:cubicBezTo>
                <a:cubicBezTo>
                  <a:pt x="5545636" y="814563"/>
                  <a:pt x="5383742" y="768266"/>
                  <a:pt x="5268858" y="792262"/>
                </a:cubicBezTo>
                <a:cubicBezTo>
                  <a:pt x="5153974" y="816258"/>
                  <a:pt x="5085221" y="759795"/>
                  <a:pt x="4989188" y="792262"/>
                </a:cubicBezTo>
                <a:cubicBezTo>
                  <a:pt x="4893155" y="824729"/>
                  <a:pt x="4630285" y="770620"/>
                  <a:pt x="4321402" y="792262"/>
                </a:cubicBezTo>
                <a:cubicBezTo>
                  <a:pt x="4012519" y="813904"/>
                  <a:pt x="4166482" y="780448"/>
                  <a:pt x="4041731" y="792262"/>
                </a:cubicBezTo>
                <a:cubicBezTo>
                  <a:pt x="3916980" y="804076"/>
                  <a:pt x="3815547" y="749625"/>
                  <a:pt x="3665031" y="792262"/>
                </a:cubicBezTo>
                <a:cubicBezTo>
                  <a:pt x="3514515" y="834899"/>
                  <a:pt x="3499602" y="767222"/>
                  <a:pt x="3385361" y="792262"/>
                </a:cubicBezTo>
                <a:cubicBezTo>
                  <a:pt x="3271120" y="817302"/>
                  <a:pt x="3184003" y="774293"/>
                  <a:pt x="3105690" y="792262"/>
                </a:cubicBezTo>
                <a:cubicBezTo>
                  <a:pt x="3027377" y="810231"/>
                  <a:pt x="2907477" y="767525"/>
                  <a:pt x="2826019" y="792262"/>
                </a:cubicBezTo>
                <a:cubicBezTo>
                  <a:pt x="2744561" y="816999"/>
                  <a:pt x="2483132" y="789413"/>
                  <a:pt x="2255262" y="792262"/>
                </a:cubicBezTo>
                <a:cubicBezTo>
                  <a:pt x="2027392" y="795111"/>
                  <a:pt x="1842404" y="763189"/>
                  <a:pt x="1684505" y="792262"/>
                </a:cubicBezTo>
                <a:cubicBezTo>
                  <a:pt x="1526606" y="821335"/>
                  <a:pt x="1274265" y="736551"/>
                  <a:pt x="1113748" y="792262"/>
                </a:cubicBezTo>
                <a:cubicBezTo>
                  <a:pt x="953231" y="847973"/>
                  <a:pt x="370384" y="722736"/>
                  <a:pt x="132046" y="792262"/>
                </a:cubicBezTo>
                <a:cubicBezTo>
                  <a:pt x="60853" y="795703"/>
                  <a:pt x="6460" y="731497"/>
                  <a:pt x="0" y="660216"/>
                </a:cubicBezTo>
                <a:cubicBezTo>
                  <a:pt x="-48115" y="452609"/>
                  <a:pt x="39701" y="269702"/>
                  <a:pt x="0" y="132046"/>
                </a:cubicBezTo>
                <a:close/>
              </a:path>
              <a:path w="9966960" h="792262" stroke="0" extrusionOk="0">
                <a:moveTo>
                  <a:pt x="0" y="132046"/>
                </a:moveTo>
                <a:cubicBezTo>
                  <a:pt x="-1734" y="62930"/>
                  <a:pt x="71196" y="3048"/>
                  <a:pt x="132046" y="0"/>
                </a:cubicBezTo>
                <a:cubicBezTo>
                  <a:pt x="338969" y="-22217"/>
                  <a:pt x="627804" y="10347"/>
                  <a:pt x="896860" y="0"/>
                </a:cubicBezTo>
                <a:cubicBezTo>
                  <a:pt x="1165916" y="-10347"/>
                  <a:pt x="1230556" y="41876"/>
                  <a:pt x="1467617" y="0"/>
                </a:cubicBezTo>
                <a:cubicBezTo>
                  <a:pt x="1704678" y="-41876"/>
                  <a:pt x="2000162" y="6391"/>
                  <a:pt x="2232432" y="0"/>
                </a:cubicBezTo>
                <a:cubicBezTo>
                  <a:pt x="2464703" y="-6391"/>
                  <a:pt x="2568902" y="37445"/>
                  <a:pt x="2900217" y="0"/>
                </a:cubicBezTo>
                <a:cubicBezTo>
                  <a:pt x="3231532" y="-37445"/>
                  <a:pt x="3439626" y="54801"/>
                  <a:pt x="3665031" y="0"/>
                </a:cubicBezTo>
                <a:cubicBezTo>
                  <a:pt x="3890436" y="-54801"/>
                  <a:pt x="3972540" y="2428"/>
                  <a:pt x="4235788" y="0"/>
                </a:cubicBezTo>
                <a:cubicBezTo>
                  <a:pt x="4499036" y="-2428"/>
                  <a:pt x="4526828" y="14976"/>
                  <a:pt x="4612488" y="0"/>
                </a:cubicBezTo>
                <a:cubicBezTo>
                  <a:pt x="4698148" y="-14976"/>
                  <a:pt x="5052897" y="52506"/>
                  <a:pt x="5183245" y="0"/>
                </a:cubicBezTo>
                <a:cubicBezTo>
                  <a:pt x="5313593" y="-52506"/>
                  <a:pt x="5456240" y="27419"/>
                  <a:pt x="5559945" y="0"/>
                </a:cubicBezTo>
                <a:cubicBezTo>
                  <a:pt x="5663650" y="-27419"/>
                  <a:pt x="5902314" y="57733"/>
                  <a:pt x="6130701" y="0"/>
                </a:cubicBezTo>
                <a:cubicBezTo>
                  <a:pt x="6359088" y="-57733"/>
                  <a:pt x="6287461" y="17538"/>
                  <a:pt x="6410372" y="0"/>
                </a:cubicBezTo>
                <a:cubicBezTo>
                  <a:pt x="6533283" y="-17538"/>
                  <a:pt x="6608353" y="29629"/>
                  <a:pt x="6787072" y="0"/>
                </a:cubicBezTo>
                <a:cubicBezTo>
                  <a:pt x="6965791" y="-29629"/>
                  <a:pt x="7216728" y="2591"/>
                  <a:pt x="7454858" y="0"/>
                </a:cubicBezTo>
                <a:cubicBezTo>
                  <a:pt x="7692988" y="-2591"/>
                  <a:pt x="7624181" y="24693"/>
                  <a:pt x="7734528" y="0"/>
                </a:cubicBezTo>
                <a:cubicBezTo>
                  <a:pt x="7844875" y="-24693"/>
                  <a:pt x="7931620" y="21606"/>
                  <a:pt x="8014199" y="0"/>
                </a:cubicBezTo>
                <a:cubicBezTo>
                  <a:pt x="8096778" y="-21606"/>
                  <a:pt x="8243269" y="27691"/>
                  <a:pt x="8390899" y="0"/>
                </a:cubicBezTo>
                <a:cubicBezTo>
                  <a:pt x="8538529" y="-27691"/>
                  <a:pt x="8709644" y="8624"/>
                  <a:pt x="8961656" y="0"/>
                </a:cubicBezTo>
                <a:cubicBezTo>
                  <a:pt x="9213668" y="-8624"/>
                  <a:pt x="9591235" y="59878"/>
                  <a:pt x="9834914" y="0"/>
                </a:cubicBezTo>
                <a:cubicBezTo>
                  <a:pt x="9907349" y="-2085"/>
                  <a:pt x="9974245" y="68162"/>
                  <a:pt x="9966960" y="132046"/>
                </a:cubicBezTo>
                <a:cubicBezTo>
                  <a:pt x="10028816" y="243991"/>
                  <a:pt x="9932990" y="534975"/>
                  <a:pt x="9966960" y="660216"/>
                </a:cubicBezTo>
                <a:cubicBezTo>
                  <a:pt x="9955136" y="716114"/>
                  <a:pt x="9894919" y="798345"/>
                  <a:pt x="9834914" y="792262"/>
                </a:cubicBezTo>
                <a:cubicBezTo>
                  <a:pt x="9494758" y="842574"/>
                  <a:pt x="9235413" y="784931"/>
                  <a:pt x="9070100" y="792262"/>
                </a:cubicBezTo>
                <a:cubicBezTo>
                  <a:pt x="8904787" y="799593"/>
                  <a:pt x="8741231" y="791366"/>
                  <a:pt x="8596371" y="792262"/>
                </a:cubicBezTo>
                <a:cubicBezTo>
                  <a:pt x="8451511" y="793158"/>
                  <a:pt x="8325728" y="742115"/>
                  <a:pt x="8122643" y="792262"/>
                </a:cubicBezTo>
                <a:cubicBezTo>
                  <a:pt x="7919558" y="842409"/>
                  <a:pt x="7734829" y="722798"/>
                  <a:pt x="7454858" y="792262"/>
                </a:cubicBezTo>
                <a:cubicBezTo>
                  <a:pt x="7174887" y="861726"/>
                  <a:pt x="7204730" y="761937"/>
                  <a:pt x="6981129" y="792262"/>
                </a:cubicBezTo>
                <a:cubicBezTo>
                  <a:pt x="6757528" y="822587"/>
                  <a:pt x="6707325" y="773309"/>
                  <a:pt x="6604430" y="792262"/>
                </a:cubicBezTo>
                <a:cubicBezTo>
                  <a:pt x="6501535" y="811215"/>
                  <a:pt x="6374104" y="763859"/>
                  <a:pt x="6227730" y="792262"/>
                </a:cubicBezTo>
                <a:cubicBezTo>
                  <a:pt x="6081356" y="820665"/>
                  <a:pt x="5680758" y="744535"/>
                  <a:pt x="5462916" y="792262"/>
                </a:cubicBezTo>
                <a:cubicBezTo>
                  <a:pt x="5245074" y="839989"/>
                  <a:pt x="4951433" y="773795"/>
                  <a:pt x="4795130" y="792262"/>
                </a:cubicBezTo>
                <a:cubicBezTo>
                  <a:pt x="4638827" y="810729"/>
                  <a:pt x="4434172" y="780070"/>
                  <a:pt x="4224373" y="792262"/>
                </a:cubicBezTo>
                <a:cubicBezTo>
                  <a:pt x="4014574" y="804454"/>
                  <a:pt x="3935096" y="725247"/>
                  <a:pt x="3653616" y="792262"/>
                </a:cubicBezTo>
                <a:cubicBezTo>
                  <a:pt x="3372136" y="859277"/>
                  <a:pt x="3360521" y="763434"/>
                  <a:pt x="3276917" y="792262"/>
                </a:cubicBezTo>
                <a:cubicBezTo>
                  <a:pt x="3193313" y="821090"/>
                  <a:pt x="2964315" y="774321"/>
                  <a:pt x="2803188" y="792262"/>
                </a:cubicBezTo>
                <a:cubicBezTo>
                  <a:pt x="2642061" y="810203"/>
                  <a:pt x="2436920" y="751190"/>
                  <a:pt x="2329460" y="792262"/>
                </a:cubicBezTo>
                <a:cubicBezTo>
                  <a:pt x="2222000" y="833334"/>
                  <a:pt x="1896540" y="761327"/>
                  <a:pt x="1564646" y="792262"/>
                </a:cubicBezTo>
                <a:cubicBezTo>
                  <a:pt x="1232752" y="823197"/>
                  <a:pt x="1177222" y="742331"/>
                  <a:pt x="993889" y="792262"/>
                </a:cubicBezTo>
                <a:cubicBezTo>
                  <a:pt x="810556" y="842193"/>
                  <a:pt x="853171" y="788034"/>
                  <a:pt x="714218" y="792262"/>
                </a:cubicBezTo>
                <a:cubicBezTo>
                  <a:pt x="575265" y="796490"/>
                  <a:pt x="289543" y="753092"/>
                  <a:pt x="132046" y="792262"/>
                </a:cubicBezTo>
                <a:cubicBezTo>
                  <a:pt x="57943" y="789678"/>
                  <a:pt x="14023" y="716682"/>
                  <a:pt x="0" y="660216"/>
                </a:cubicBezTo>
                <a:cubicBezTo>
                  <a:pt x="-21341" y="442224"/>
                  <a:pt x="7140" y="342977"/>
                  <a:pt x="0" y="132046"/>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FontTx/>
              <a:buNone/>
              <a:defRPr>
                <a:uFillTx/>
              </a:defRPr>
            </a:pPr>
            <a:r>
              <a:rPr kumimoji="0" lang="en-BZ" sz="2800" i="0" u="none" strike="noStrike" kern="1200" cap="none" spc="0" normalizeH="0" baseline="0" noProof="0" dirty="0">
                <a:ln>
                  <a:noFill/>
                </a:ln>
                <a:solidFill>
                  <a:srgbClr val="000000"/>
                </a:solidFill>
                <a:effectLst/>
                <a:uFillTx/>
                <a:latin typeface="Tahoma" pitchFamily="34" charset="0"/>
                <a:ea typeface="Tahoma" pitchFamily="34" charset="0"/>
                <a:cs typeface="Tahoma" pitchFamily="34" charset="0"/>
              </a:rPr>
              <a:t>D. Sau </a:t>
            </a:r>
            <a:r>
              <a:rPr kumimoji="0" lang="en-BZ" sz="2800" i="0" u="none" strike="noStrike" kern="1200" cap="none" spc="0" normalizeH="0" baseline="0" noProof="0" dirty="0" err="1">
                <a:ln>
                  <a:noFill/>
                </a:ln>
                <a:solidFill>
                  <a:srgbClr val="000000"/>
                </a:solidFill>
                <a:effectLst/>
                <a:uFillTx/>
                <a:latin typeface="Tahoma" pitchFamily="34" charset="0"/>
                <a:ea typeface="Tahoma" pitchFamily="34" charset="0"/>
                <a:cs typeface="Tahoma" pitchFamily="34" charset="0"/>
              </a:rPr>
              <a:t>cuộc</a:t>
            </a:r>
            <a:r>
              <a:rPr kumimoji="0" lang="en-BZ" sz="2800" i="0" u="none" strike="noStrike" kern="1200" cap="none" spc="0" normalizeH="0" baseline="0" noProof="0" dirty="0">
                <a:ln>
                  <a:noFill/>
                </a:ln>
                <a:solidFill>
                  <a:srgbClr val="000000"/>
                </a:solidFill>
                <a:effectLst/>
                <a:uFillTx/>
                <a:latin typeface="Tahoma" pitchFamily="34" charset="0"/>
                <a:ea typeface="Tahoma" pitchFamily="34" charset="0"/>
                <a:cs typeface="Tahoma" pitchFamily="34" charset="0"/>
              </a:rPr>
              <a:t> </a:t>
            </a:r>
            <a:r>
              <a:rPr kumimoji="0" lang="en-BZ" sz="2800" i="0" u="none" strike="noStrike" kern="1200" cap="none" spc="0" normalizeH="0" baseline="0" noProof="0" dirty="0" err="1">
                <a:ln>
                  <a:noFill/>
                </a:ln>
                <a:solidFill>
                  <a:srgbClr val="000000"/>
                </a:solidFill>
                <a:effectLst/>
                <a:uFillTx/>
                <a:latin typeface="Tahoma" pitchFamily="34" charset="0"/>
                <a:ea typeface="Tahoma" pitchFamily="34" charset="0"/>
                <a:cs typeface="Tahoma" pitchFamily="34" charset="0"/>
              </a:rPr>
              <a:t>kháng</a:t>
            </a:r>
            <a:r>
              <a:rPr kumimoji="0" lang="en-BZ" sz="2800" i="0" u="none" strike="noStrike" kern="1200" cap="none" spc="0" normalizeH="0" baseline="0" noProof="0" dirty="0">
                <a:ln>
                  <a:noFill/>
                </a:ln>
                <a:solidFill>
                  <a:srgbClr val="000000"/>
                </a:solidFill>
                <a:effectLst/>
                <a:uFillTx/>
                <a:latin typeface="Tahoma" pitchFamily="34" charset="0"/>
                <a:ea typeface="Tahoma" pitchFamily="34" charset="0"/>
                <a:cs typeface="Tahoma" pitchFamily="34" charset="0"/>
              </a:rPr>
              <a:t> </a:t>
            </a:r>
            <a:r>
              <a:rPr kumimoji="0" lang="en-BZ" sz="2800" i="0" u="none" strike="noStrike" kern="1200" cap="none" spc="0" normalizeH="0" baseline="0" noProof="0" dirty="0" err="1">
                <a:ln>
                  <a:noFill/>
                </a:ln>
                <a:solidFill>
                  <a:srgbClr val="000000"/>
                </a:solidFill>
                <a:effectLst/>
                <a:uFillTx/>
                <a:latin typeface="Tahoma" pitchFamily="34" charset="0"/>
                <a:ea typeface="Tahoma" pitchFamily="34" charset="0"/>
                <a:cs typeface="Tahoma" pitchFamily="34" charset="0"/>
              </a:rPr>
              <a:t>chiến</a:t>
            </a:r>
            <a:r>
              <a:rPr kumimoji="0" lang="en-BZ" sz="2800" i="0" u="none" strike="noStrike" kern="1200" cap="none" spc="0" normalizeH="0" baseline="0" noProof="0" dirty="0">
                <a:ln>
                  <a:noFill/>
                </a:ln>
                <a:solidFill>
                  <a:srgbClr val="000000"/>
                </a:solidFill>
                <a:effectLst/>
                <a:uFillTx/>
                <a:latin typeface="Tahoma" pitchFamily="34" charset="0"/>
                <a:ea typeface="Tahoma" pitchFamily="34" charset="0"/>
                <a:cs typeface="Tahoma" pitchFamily="34" charset="0"/>
              </a:rPr>
              <a:t> </a:t>
            </a:r>
            <a:r>
              <a:rPr kumimoji="0" lang="en-BZ" sz="2800" i="0" u="none" strike="noStrike" kern="1200" cap="none" spc="0" normalizeH="0" baseline="0" noProof="0" dirty="0" err="1">
                <a:ln>
                  <a:noFill/>
                </a:ln>
                <a:solidFill>
                  <a:srgbClr val="000000"/>
                </a:solidFill>
                <a:effectLst/>
                <a:uFillTx/>
                <a:latin typeface="Tahoma" pitchFamily="34" charset="0"/>
                <a:ea typeface="Tahoma" pitchFamily="34" charset="0"/>
                <a:cs typeface="Tahoma" pitchFamily="34" charset="0"/>
              </a:rPr>
              <a:t>chống</a:t>
            </a:r>
            <a:r>
              <a:rPr kumimoji="0" lang="en-BZ" sz="2800" i="0" u="none" strike="noStrike" kern="1200" cap="none" spc="0" normalizeH="0" baseline="0" noProof="0" dirty="0">
                <a:ln>
                  <a:noFill/>
                </a:ln>
                <a:solidFill>
                  <a:srgbClr val="000000"/>
                </a:solidFill>
                <a:effectLst/>
                <a:uFillTx/>
                <a:latin typeface="Tahoma" pitchFamily="34" charset="0"/>
                <a:ea typeface="Tahoma" pitchFamily="34" charset="0"/>
                <a:cs typeface="Tahoma" pitchFamily="34" charset="0"/>
              </a:rPr>
              <a:t> </a:t>
            </a:r>
            <a:r>
              <a:rPr kumimoji="0" lang="en-BZ" sz="2800" i="0" u="none" strike="noStrike" kern="1200" cap="none" spc="0" normalizeH="0" baseline="0" noProof="0" dirty="0" err="1">
                <a:ln>
                  <a:noFill/>
                </a:ln>
                <a:solidFill>
                  <a:srgbClr val="000000"/>
                </a:solidFill>
                <a:effectLst/>
                <a:uFillTx/>
                <a:latin typeface="Tahoma" pitchFamily="34" charset="0"/>
                <a:ea typeface="Tahoma" pitchFamily="34" charset="0"/>
                <a:cs typeface="Tahoma" pitchFamily="34" charset="0"/>
              </a:rPr>
              <a:t>quân</a:t>
            </a:r>
            <a:r>
              <a:rPr kumimoji="0" lang="en-BZ" sz="2800" i="0" u="none" strike="noStrike" kern="1200" cap="none" spc="0" normalizeH="0" baseline="0" noProof="0" dirty="0">
                <a:ln>
                  <a:noFill/>
                </a:ln>
                <a:solidFill>
                  <a:srgbClr val="000000"/>
                </a:solidFill>
                <a:effectLst/>
                <a:uFillTx/>
                <a:latin typeface="Tahoma" pitchFamily="34" charset="0"/>
                <a:ea typeface="Tahoma" pitchFamily="34" charset="0"/>
                <a:cs typeface="Tahoma" pitchFamily="34" charset="0"/>
              </a:rPr>
              <a:t> </a:t>
            </a:r>
            <a:r>
              <a:rPr kumimoji="0" lang="en-BZ" sz="2800" i="0" u="none" strike="noStrike" kern="1200" cap="none" spc="0" normalizeH="0" baseline="0" noProof="0" dirty="0" err="1">
                <a:ln>
                  <a:noFill/>
                </a:ln>
                <a:solidFill>
                  <a:srgbClr val="000000"/>
                </a:solidFill>
                <a:effectLst/>
                <a:uFillTx/>
                <a:latin typeface="Tahoma" pitchFamily="34" charset="0"/>
                <a:ea typeface="Tahoma" pitchFamily="34" charset="0"/>
                <a:cs typeface="Tahoma" pitchFamily="34" charset="0"/>
              </a:rPr>
              <a:t>Mông</a:t>
            </a:r>
            <a:r>
              <a:rPr kumimoji="0" lang="en-BZ" sz="2800" i="0" u="none" strike="noStrike" kern="1200" cap="none" spc="0" normalizeH="0" baseline="0" noProof="0" dirty="0">
                <a:ln>
                  <a:noFill/>
                </a:ln>
                <a:solidFill>
                  <a:srgbClr val="000000"/>
                </a:solidFill>
                <a:effectLst/>
                <a:uFillTx/>
                <a:latin typeface="Tahoma" pitchFamily="34" charset="0"/>
                <a:ea typeface="Tahoma" pitchFamily="34" charset="0"/>
                <a:cs typeface="Tahoma" pitchFamily="34" charset="0"/>
              </a:rPr>
              <a:t> </a:t>
            </a:r>
            <a:r>
              <a:rPr kumimoji="0" lang="en-BZ" sz="2800" i="0" u="none" strike="noStrike" kern="1200" cap="none" spc="0" normalizeH="0" baseline="0" noProof="0" dirty="0" err="1">
                <a:ln>
                  <a:noFill/>
                </a:ln>
                <a:solidFill>
                  <a:srgbClr val="000000"/>
                </a:solidFill>
                <a:effectLst/>
                <a:uFillTx/>
                <a:latin typeface="Tahoma" pitchFamily="34" charset="0"/>
                <a:ea typeface="Tahoma" pitchFamily="34" charset="0"/>
                <a:cs typeface="Tahoma" pitchFamily="34" charset="0"/>
              </a:rPr>
              <a:t>Cổ</a:t>
            </a:r>
            <a:r>
              <a:rPr kumimoji="0" lang="en-BZ" sz="2800" i="0" u="none" strike="noStrike" kern="1200" cap="none" spc="0" normalizeH="0" baseline="0" noProof="0" dirty="0">
                <a:ln>
                  <a:noFill/>
                </a:ln>
                <a:solidFill>
                  <a:srgbClr val="000000"/>
                </a:solidFill>
                <a:effectLst/>
                <a:uFillTx/>
                <a:latin typeface="Tahoma" pitchFamily="34" charset="0"/>
                <a:ea typeface="Tahoma" pitchFamily="34" charset="0"/>
                <a:cs typeface="Tahoma" pitchFamily="34" charset="0"/>
              </a:rPr>
              <a:t> </a:t>
            </a:r>
            <a:r>
              <a:rPr kumimoji="0" lang="en-BZ" sz="2800" i="0" u="none" strike="noStrike" kern="1200" cap="none" spc="0" normalizeH="0" baseline="0" noProof="0" dirty="0" err="1">
                <a:ln>
                  <a:noFill/>
                </a:ln>
                <a:solidFill>
                  <a:srgbClr val="000000"/>
                </a:solidFill>
                <a:effectLst/>
                <a:uFillTx/>
                <a:latin typeface="Tahoma" pitchFamily="34" charset="0"/>
                <a:ea typeface="Tahoma" pitchFamily="34" charset="0"/>
                <a:cs typeface="Tahoma" pitchFamily="34" charset="0"/>
              </a:rPr>
              <a:t>thắng</a:t>
            </a:r>
            <a:r>
              <a:rPr kumimoji="0" lang="en-BZ" sz="2800" i="0" u="none" strike="noStrike" kern="1200" cap="none" spc="0" normalizeH="0" baseline="0" noProof="0" dirty="0">
                <a:ln>
                  <a:noFill/>
                </a:ln>
                <a:solidFill>
                  <a:srgbClr val="000000"/>
                </a:solidFill>
                <a:effectLst/>
                <a:uFillTx/>
                <a:latin typeface="Tahoma" pitchFamily="34" charset="0"/>
                <a:ea typeface="Tahoma" pitchFamily="34" charset="0"/>
                <a:cs typeface="Tahoma" pitchFamily="34" charset="0"/>
              </a:rPr>
              <a:t> </a:t>
            </a:r>
            <a:r>
              <a:rPr kumimoji="0" lang="en-BZ" sz="2800" i="0" u="none" strike="noStrike" kern="1200" cap="none" spc="0" normalizeH="0" baseline="0" noProof="0" dirty="0" err="1">
                <a:ln>
                  <a:noFill/>
                </a:ln>
                <a:solidFill>
                  <a:srgbClr val="000000"/>
                </a:solidFill>
                <a:effectLst/>
                <a:uFillTx/>
                <a:latin typeface="Tahoma" pitchFamily="34" charset="0"/>
                <a:ea typeface="Tahoma" pitchFamily="34" charset="0"/>
                <a:cs typeface="Tahoma" pitchFamily="34" charset="0"/>
              </a:rPr>
              <a:t>lợi</a:t>
            </a:r>
            <a:r>
              <a:rPr kumimoji="0" lang="en-BZ" sz="2800" i="0" u="none" strike="noStrike" kern="1200" cap="none" spc="0" normalizeH="0" baseline="0" noProof="0" dirty="0">
                <a:ln>
                  <a:noFill/>
                </a:ln>
                <a:solidFill>
                  <a:srgbClr val="000000"/>
                </a:solidFill>
                <a:effectLst/>
                <a:uFillTx/>
                <a:latin typeface="Tahoma" pitchFamily="34" charset="0"/>
                <a:ea typeface="Tahoma" pitchFamily="34" charset="0"/>
                <a:cs typeface="Tahoma" pitchFamily="34" charset="0"/>
              </a:rPr>
              <a:t>.</a:t>
            </a:r>
          </a:p>
        </p:txBody>
      </p:sp>
      <p:pic>
        <p:nvPicPr>
          <p:cNvPr id="8" name="Picture 2" descr="Hình ảnh có liên quan"/>
          <p:cNvPicPr>
            <a:picLocks noChangeAspect="1" noChangeArrowheads="1" noCrop="1"/>
          </p:cNvPicPr>
          <p:nvPr/>
        </p:nvPicPr>
        <p:blipFill>
          <a:blip r:embed="rId7"/>
          <a:srcRect/>
          <a:stretch>
            <a:fillRect/>
          </a:stretch>
        </p:blipFill>
        <p:spPr bwMode="auto">
          <a:xfrm>
            <a:off x="265674" y="175160"/>
            <a:ext cx="2430070" cy="2058425"/>
          </a:xfrm>
          <a:prstGeom prst="rect">
            <a:avLst/>
          </a:prstGeom>
          <a:noFill/>
        </p:spPr>
      </p:pic>
    </p:spTree>
    <p:extLst>
      <p:ext uri="{BB962C8B-B14F-4D97-AF65-F5344CB8AC3E}">
        <p14:creationId xmlns:p14="http://schemas.microsoft.com/office/powerpoint/2010/main" val="5498718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7" presetClass="entr" presetSubtype="8"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p:cTn id="7" dur="500" fill="hold"/>
                                        <p:tgtEl>
                                          <p:spTgt spid="5"/>
                                        </p:tgtEl>
                                        <p:attrNameLst>
                                          <p:attrName>ppt_x</p:attrName>
                                        </p:attrNameLst>
                                      </p:cBhvr>
                                      <p:tavLst>
                                        <p:tav tm="0">
                                          <p:val>
                                            <p:strVal val="#ppt_x-#ppt_w/2"/>
                                          </p:val>
                                        </p:tav>
                                        <p:tav tm="100000">
                                          <p:val>
                                            <p:strVal val="#ppt_x"/>
                                          </p:val>
                                        </p:tav>
                                      </p:tavLst>
                                    </p:anim>
                                    <p:anim calcmode="lin" valueType="num">
                                      <p:cBhvr>
                                        <p:cTn id="8" dur="500" fill="hold"/>
                                        <p:tgtEl>
                                          <p:spTgt spid="5"/>
                                        </p:tgtEl>
                                        <p:attrNameLst>
                                          <p:attrName>ppt_y</p:attrName>
                                        </p:attrNameLst>
                                      </p:cBhvr>
                                      <p:tavLst>
                                        <p:tav tm="0">
                                          <p:val>
                                            <p:strVal val="#ppt_y"/>
                                          </p:val>
                                        </p:tav>
                                        <p:tav tm="100000">
                                          <p:val>
                                            <p:strVal val="#ppt_y"/>
                                          </p:val>
                                        </p:tav>
                                      </p:tavLst>
                                    </p:anim>
                                    <p:anim calcmode="lin" valueType="num">
                                      <p:cBhvr>
                                        <p:cTn id="9" dur="500" fill="hold"/>
                                        <p:tgtEl>
                                          <p:spTgt spid="5"/>
                                        </p:tgtEl>
                                        <p:attrNameLst>
                                          <p:attrName>ppt_w</p:attrName>
                                        </p:attrNameLst>
                                      </p:cBhvr>
                                      <p:tavLst>
                                        <p:tav tm="0">
                                          <p:val>
                                            <p:fltVal val="0"/>
                                          </p:val>
                                        </p:tav>
                                        <p:tav tm="100000">
                                          <p:val>
                                            <p:strVal val="#ppt_w"/>
                                          </p:val>
                                        </p:tav>
                                      </p:tavLst>
                                    </p:anim>
                                    <p:anim calcmode="lin" valueType="num">
                                      <p:cBhvr>
                                        <p:cTn id="10" dur="500" fill="hold"/>
                                        <p:tgtEl>
                                          <p:spTgt spid="5"/>
                                        </p:tgtEl>
                                        <p:attrNameLst>
                                          <p:attrName>ppt_h</p:attrName>
                                        </p:attrNameLst>
                                      </p:cBhvr>
                                      <p:tavLst>
                                        <p:tav tm="0">
                                          <p:val>
                                            <p:strVal val="#ppt_h"/>
                                          </p:val>
                                        </p:tav>
                                        <p:tav tm="100000">
                                          <p:val>
                                            <p:strVal val="#ppt_h"/>
                                          </p:val>
                                        </p:tav>
                                      </p:tavLst>
                                    </p:anim>
                                  </p:childTnLst>
                                  <p:subTnLst>
                                    <p:audio>
                                      <p:cMediaNode>
                                        <p:cTn display="0" masterRel="sameClick">
                                          <p:stCondLst>
                                            <p:cond evt="begin" delay="0">
                                              <p:tn val="5"/>
                                            </p:cond>
                                          </p:stCondLst>
                                          <p:endCondLst>
                                            <p:cond evt="onStopAudio" delay="0">
                                              <p:tgtEl>
                                                <p:sldTgt/>
                                              </p:tgtEl>
                                            </p:cond>
                                          </p:endCondLst>
                                        </p:cTn>
                                        <p:tgtEl>
                                          <p:sndTgt r:embed="rId3" name="chimes.wav"/>
                                        </p:tgtEl>
                                      </p:cMediaNode>
                                    </p:audio>
                                  </p:subTnLst>
                                </p:cTn>
                              </p:par>
                            </p:childTnLst>
                          </p:cTn>
                        </p:par>
                      </p:childTnLst>
                    </p:cTn>
                  </p:par>
                  <p:par>
                    <p:cTn id="11" fill="hold">
                      <p:stCondLst>
                        <p:cond delay="indefinite"/>
                      </p:stCondLst>
                      <p:childTnLst>
                        <p:par>
                          <p:cTn id="12" fill="hold">
                            <p:stCondLst>
                              <p:cond delay="0"/>
                            </p:stCondLst>
                            <p:childTnLst>
                              <p:par>
                                <p:cTn id="13" presetID="17" presetClass="entr" presetSubtype="8" fill="hold" grpId="0" nodeType="clickEffect">
                                  <p:stCondLst>
                                    <p:cond delay="0"/>
                                  </p:stCondLst>
                                  <p:childTnLst>
                                    <p:set>
                                      <p:cBhvr>
                                        <p:cTn id="14" dur="1" fill="hold">
                                          <p:stCondLst>
                                            <p:cond delay="0"/>
                                          </p:stCondLst>
                                        </p:cTn>
                                        <p:tgtEl>
                                          <p:spTgt spid="38"/>
                                        </p:tgtEl>
                                        <p:attrNameLst>
                                          <p:attrName>style.visibility</p:attrName>
                                        </p:attrNameLst>
                                      </p:cBhvr>
                                      <p:to>
                                        <p:strVal val="visible"/>
                                      </p:to>
                                    </p:set>
                                    <p:anim calcmode="lin" valueType="num">
                                      <p:cBhvr>
                                        <p:cTn id="15" dur="500" fill="hold"/>
                                        <p:tgtEl>
                                          <p:spTgt spid="38"/>
                                        </p:tgtEl>
                                        <p:attrNameLst>
                                          <p:attrName>ppt_x</p:attrName>
                                        </p:attrNameLst>
                                      </p:cBhvr>
                                      <p:tavLst>
                                        <p:tav tm="0">
                                          <p:val>
                                            <p:strVal val="#ppt_x-#ppt_w/2"/>
                                          </p:val>
                                        </p:tav>
                                        <p:tav tm="100000">
                                          <p:val>
                                            <p:strVal val="#ppt_x"/>
                                          </p:val>
                                        </p:tav>
                                      </p:tavLst>
                                    </p:anim>
                                    <p:anim calcmode="lin" valueType="num">
                                      <p:cBhvr>
                                        <p:cTn id="16" dur="500" fill="hold"/>
                                        <p:tgtEl>
                                          <p:spTgt spid="38"/>
                                        </p:tgtEl>
                                        <p:attrNameLst>
                                          <p:attrName>ppt_y</p:attrName>
                                        </p:attrNameLst>
                                      </p:cBhvr>
                                      <p:tavLst>
                                        <p:tav tm="0">
                                          <p:val>
                                            <p:strVal val="#ppt_y"/>
                                          </p:val>
                                        </p:tav>
                                        <p:tav tm="100000">
                                          <p:val>
                                            <p:strVal val="#ppt_y"/>
                                          </p:val>
                                        </p:tav>
                                      </p:tavLst>
                                    </p:anim>
                                    <p:anim calcmode="lin" valueType="num">
                                      <p:cBhvr>
                                        <p:cTn id="17" dur="500" fill="hold"/>
                                        <p:tgtEl>
                                          <p:spTgt spid="38"/>
                                        </p:tgtEl>
                                        <p:attrNameLst>
                                          <p:attrName>ppt_w</p:attrName>
                                        </p:attrNameLst>
                                      </p:cBhvr>
                                      <p:tavLst>
                                        <p:tav tm="0">
                                          <p:val>
                                            <p:fltVal val="0"/>
                                          </p:val>
                                        </p:tav>
                                        <p:tav tm="100000">
                                          <p:val>
                                            <p:strVal val="#ppt_w"/>
                                          </p:val>
                                        </p:tav>
                                      </p:tavLst>
                                    </p:anim>
                                    <p:anim calcmode="lin" valueType="num">
                                      <p:cBhvr>
                                        <p:cTn id="18" dur="500" fill="hold"/>
                                        <p:tgtEl>
                                          <p:spTgt spid="38"/>
                                        </p:tgtEl>
                                        <p:attrNameLst>
                                          <p:attrName>ppt_h</p:attrName>
                                        </p:attrNameLst>
                                      </p:cBhvr>
                                      <p:tavLst>
                                        <p:tav tm="0">
                                          <p:val>
                                            <p:strVal val="#ppt_h"/>
                                          </p:val>
                                        </p:tav>
                                        <p:tav tm="100000">
                                          <p:val>
                                            <p:strVal val="#ppt_h"/>
                                          </p:val>
                                        </p:tav>
                                      </p:tavLst>
                                    </p:anim>
                                  </p:childTnLst>
                                  <p:subTnLst>
                                    <p:audio>
                                      <p:cMediaNode>
                                        <p:cTn display="0" masterRel="sameClick">
                                          <p:stCondLst>
                                            <p:cond evt="begin" delay="0">
                                              <p:tn val="13"/>
                                            </p:cond>
                                          </p:stCondLst>
                                          <p:endCondLst>
                                            <p:cond evt="onStopAudio" delay="0">
                                              <p:tgtEl>
                                                <p:sldTgt/>
                                              </p:tgtEl>
                                            </p:cond>
                                          </p:endCondLst>
                                        </p:cTn>
                                        <p:tgtEl>
                                          <p:sndTgt r:embed="rId4" name="suction.wav"/>
                                        </p:tgtEl>
                                      </p:cMediaNode>
                                    </p:audio>
                                  </p:subTnLst>
                                </p:cTn>
                              </p:par>
                            </p:childTnLst>
                          </p:cTn>
                        </p:par>
                      </p:childTnLst>
                    </p:cTn>
                  </p:par>
                  <p:par>
                    <p:cTn id="19" fill="hold">
                      <p:stCondLst>
                        <p:cond delay="indefinite"/>
                      </p:stCondLst>
                      <p:childTnLst>
                        <p:par>
                          <p:cTn id="20" fill="hold">
                            <p:stCondLst>
                              <p:cond delay="0"/>
                            </p:stCondLst>
                            <p:childTnLst>
                              <p:par>
                                <p:cTn id="21" presetID="17" presetClass="entr" presetSubtype="8" fill="hold" grpId="0" nodeType="clickEffect">
                                  <p:stCondLst>
                                    <p:cond delay="0"/>
                                  </p:stCondLst>
                                  <p:childTnLst>
                                    <p:set>
                                      <p:cBhvr>
                                        <p:cTn id="22" dur="1" fill="hold">
                                          <p:stCondLst>
                                            <p:cond delay="0"/>
                                          </p:stCondLst>
                                        </p:cTn>
                                        <p:tgtEl>
                                          <p:spTgt spid="39"/>
                                        </p:tgtEl>
                                        <p:attrNameLst>
                                          <p:attrName>style.visibility</p:attrName>
                                        </p:attrNameLst>
                                      </p:cBhvr>
                                      <p:to>
                                        <p:strVal val="visible"/>
                                      </p:to>
                                    </p:set>
                                    <p:anim calcmode="lin" valueType="num">
                                      <p:cBhvr>
                                        <p:cTn id="23" dur="500" fill="hold"/>
                                        <p:tgtEl>
                                          <p:spTgt spid="39"/>
                                        </p:tgtEl>
                                        <p:attrNameLst>
                                          <p:attrName>ppt_x</p:attrName>
                                        </p:attrNameLst>
                                      </p:cBhvr>
                                      <p:tavLst>
                                        <p:tav tm="0">
                                          <p:val>
                                            <p:strVal val="#ppt_x-#ppt_w/2"/>
                                          </p:val>
                                        </p:tav>
                                        <p:tav tm="100000">
                                          <p:val>
                                            <p:strVal val="#ppt_x"/>
                                          </p:val>
                                        </p:tav>
                                      </p:tavLst>
                                    </p:anim>
                                    <p:anim calcmode="lin" valueType="num">
                                      <p:cBhvr>
                                        <p:cTn id="24" dur="500" fill="hold"/>
                                        <p:tgtEl>
                                          <p:spTgt spid="39"/>
                                        </p:tgtEl>
                                        <p:attrNameLst>
                                          <p:attrName>ppt_y</p:attrName>
                                        </p:attrNameLst>
                                      </p:cBhvr>
                                      <p:tavLst>
                                        <p:tav tm="0">
                                          <p:val>
                                            <p:strVal val="#ppt_y"/>
                                          </p:val>
                                        </p:tav>
                                        <p:tav tm="100000">
                                          <p:val>
                                            <p:strVal val="#ppt_y"/>
                                          </p:val>
                                        </p:tav>
                                      </p:tavLst>
                                    </p:anim>
                                    <p:anim calcmode="lin" valueType="num">
                                      <p:cBhvr>
                                        <p:cTn id="25" dur="500" fill="hold"/>
                                        <p:tgtEl>
                                          <p:spTgt spid="39"/>
                                        </p:tgtEl>
                                        <p:attrNameLst>
                                          <p:attrName>ppt_w</p:attrName>
                                        </p:attrNameLst>
                                      </p:cBhvr>
                                      <p:tavLst>
                                        <p:tav tm="0">
                                          <p:val>
                                            <p:fltVal val="0"/>
                                          </p:val>
                                        </p:tav>
                                        <p:tav tm="100000">
                                          <p:val>
                                            <p:strVal val="#ppt_w"/>
                                          </p:val>
                                        </p:tav>
                                      </p:tavLst>
                                    </p:anim>
                                    <p:anim calcmode="lin" valueType="num">
                                      <p:cBhvr>
                                        <p:cTn id="26" dur="500" fill="hold"/>
                                        <p:tgtEl>
                                          <p:spTgt spid="39"/>
                                        </p:tgtEl>
                                        <p:attrNameLst>
                                          <p:attrName>ppt_h</p:attrName>
                                        </p:attrNameLst>
                                      </p:cBhvr>
                                      <p:tavLst>
                                        <p:tav tm="0">
                                          <p:val>
                                            <p:strVal val="#ppt_h"/>
                                          </p:val>
                                        </p:tav>
                                        <p:tav tm="100000">
                                          <p:val>
                                            <p:strVal val="#ppt_h"/>
                                          </p:val>
                                        </p:tav>
                                      </p:tavLst>
                                    </p:anim>
                                  </p:childTnLst>
                                  <p:subTnLst>
                                    <p:audio>
                                      <p:cMediaNode>
                                        <p:cTn display="0" masterRel="sameClick">
                                          <p:stCondLst>
                                            <p:cond evt="begin" delay="0">
                                              <p:tn val="21"/>
                                            </p:cond>
                                          </p:stCondLst>
                                          <p:endCondLst>
                                            <p:cond evt="onStopAudio" delay="0">
                                              <p:tgtEl>
                                                <p:sldTgt/>
                                              </p:tgtEl>
                                            </p:cond>
                                          </p:endCondLst>
                                        </p:cTn>
                                        <p:tgtEl>
                                          <p:sndTgt r:embed="rId4" name="suction.wav"/>
                                        </p:tgtEl>
                                      </p:cMediaNode>
                                    </p:audio>
                                  </p:subTnLst>
                                </p:cTn>
                              </p:par>
                            </p:childTnLst>
                          </p:cTn>
                        </p:par>
                      </p:childTnLst>
                    </p:cTn>
                  </p:par>
                  <p:par>
                    <p:cTn id="27" fill="hold">
                      <p:stCondLst>
                        <p:cond delay="indefinite"/>
                      </p:stCondLst>
                      <p:childTnLst>
                        <p:par>
                          <p:cTn id="28" fill="hold">
                            <p:stCondLst>
                              <p:cond delay="0"/>
                            </p:stCondLst>
                            <p:childTnLst>
                              <p:par>
                                <p:cTn id="29" presetID="17" presetClass="entr" presetSubtype="8" fill="hold" grpId="0" nodeType="clickEffect">
                                  <p:stCondLst>
                                    <p:cond delay="0"/>
                                  </p:stCondLst>
                                  <p:childTnLst>
                                    <p:set>
                                      <p:cBhvr>
                                        <p:cTn id="30" dur="1" fill="hold">
                                          <p:stCondLst>
                                            <p:cond delay="0"/>
                                          </p:stCondLst>
                                        </p:cTn>
                                        <p:tgtEl>
                                          <p:spTgt spid="40"/>
                                        </p:tgtEl>
                                        <p:attrNameLst>
                                          <p:attrName>style.visibility</p:attrName>
                                        </p:attrNameLst>
                                      </p:cBhvr>
                                      <p:to>
                                        <p:strVal val="visible"/>
                                      </p:to>
                                    </p:set>
                                    <p:anim calcmode="lin" valueType="num">
                                      <p:cBhvr>
                                        <p:cTn id="31" dur="500" fill="hold"/>
                                        <p:tgtEl>
                                          <p:spTgt spid="40"/>
                                        </p:tgtEl>
                                        <p:attrNameLst>
                                          <p:attrName>ppt_x</p:attrName>
                                        </p:attrNameLst>
                                      </p:cBhvr>
                                      <p:tavLst>
                                        <p:tav tm="0">
                                          <p:val>
                                            <p:strVal val="#ppt_x-#ppt_w/2"/>
                                          </p:val>
                                        </p:tav>
                                        <p:tav tm="100000">
                                          <p:val>
                                            <p:strVal val="#ppt_x"/>
                                          </p:val>
                                        </p:tav>
                                      </p:tavLst>
                                    </p:anim>
                                    <p:anim calcmode="lin" valueType="num">
                                      <p:cBhvr>
                                        <p:cTn id="32" dur="500" fill="hold"/>
                                        <p:tgtEl>
                                          <p:spTgt spid="40"/>
                                        </p:tgtEl>
                                        <p:attrNameLst>
                                          <p:attrName>ppt_y</p:attrName>
                                        </p:attrNameLst>
                                      </p:cBhvr>
                                      <p:tavLst>
                                        <p:tav tm="0">
                                          <p:val>
                                            <p:strVal val="#ppt_y"/>
                                          </p:val>
                                        </p:tav>
                                        <p:tav tm="100000">
                                          <p:val>
                                            <p:strVal val="#ppt_y"/>
                                          </p:val>
                                        </p:tav>
                                      </p:tavLst>
                                    </p:anim>
                                    <p:anim calcmode="lin" valueType="num">
                                      <p:cBhvr>
                                        <p:cTn id="33" dur="500" fill="hold"/>
                                        <p:tgtEl>
                                          <p:spTgt spid="40"/>
                                        </p:tgtEl>
                                        <p:attrNameLst>
                                          <p:attrName>ppt_w</p:attrName>
                                        </p:attrNameLst>
                                      </p:cBhvr>
                                      <p:tavLst>
                                        <p:tav tm="0">
                                          <p:val>
                                            <p:fltVal val="0"/>
                                          </p:val>
                                        </p:tav>
                                        <p:tav tm="100000">
                                          <p:val>
                                            <p:strVal val="#ppt_w"/>
                                          </p:val>
                                        </p:tav>
                                      </p:tavLst>
                                    </p:anim>
                                    <p:anim calcmode="lin" valueType="num">
                                      <p:cBhvr>
                                        <p:cTn id="34" dur="500" fill="hold"/>
                                        <p:tgtEl>
                                          <p:spTgt spid="40"/>
                                        </p:tgtEl>
                                        <p:attrNameLst>
                                          <p:attrName>ppt_h</p:attrName>
                                        </p:attrNameLst>
                                      </p:cBhvr>
                                      <p:tavLst>
                                        <p:tav tm="0">
                                          <p:val>
                                            <p:strVal val="#ppt_h"/>
                                          </p:val>
                                        </p:tav>
                                        <p:tav tm="100000">
                                          <p:val>
                                            <p:strVal val="#ppt_h"/>
                                          </p:val>
                                        </p:tav>
                                      </p:tavLst>
                                    </p:anim>
                                  </p:childTnLst>
                                  <p:subTnLst>
                                    <p:audio>
                                      <p:cMediaNode>
                                        <p:cTn display="0" masterRel="sameClick">
                                          <p:stCondLst>
                                            <p:cond evt="begin" delay="0">
                                              <p:tn val="29"/>
                                            </p:cond>
                                          </p:stCondLst>
                                          <p:endCondLst>
                                            <p:cond evt="onStopAudio" delay="0">
                                              <p:tgtEl>
                                                <p:sldTgt/>
                                              </p:tgtEl>
                                            </p:cond>
                                          </p:endCondLst>
                                        </p:cTn>
                                        <p:tgtEl>
                                          <p:sndTgt r:embed="rId4" name="suction.wav"/>
                                        </p:tgtEl>
                                      </p:cMediaNode>
                                    </p:audio>
                                  </p:subTnLst>
                                </p:cTn>
                              </p:par>
                            </p:childTnLst>
                          </p:cTn>
                        </p:par>
                      </p:childTnLst>
                    </p:cTn>
                  </p:par>
                  <p:par>
                    <p:cTn id="35" fill="hold">
                      <p:stCondLst>
                        <p:cond delay="indefinite"/>
                      </p:stCondLst>
                      <p:childTnLst>
                        <p:par>
                          <p:cTn id="36" fill="hold">
                            <p:stCondLst>
                              <p:cond delay="0"/>
                            </p:stCondLst>
                            <p:childTnLst>
                              <p:par>
                                <p:cTn id="37" presetID="17" presetClass="entr" presetSubtype="8" fill="hold" grpId="0" nodeType="clickEffect">
                                  <p:stCondLst>
                                    <p:cond delay="0"/>
                                  </p:stCondLst>
                                  <p:childTnLst>
                                    <p:set>
                                      <p:cBhvr>
                                        <p:cTn id="38" dur="1" fill="hold">
                                          <p:stCondLst>
                                            <p:cond delay="0"/>
                                          </p:stCondLst>
                                        </p:cTn>
                                        <p:tgtEl>
                                          <p:spTgt spid="41"/>
                                        </p:tgtEl>
                                        <p:attrNameLst>
                                          <p:attrName>style.visibility</p:attrName>
                                        </p:attrNameLst>
                                      </p:cBhvr>
                                      <p:to>
                                        <p:strVal val="visible"/>
                                      </p:to>
                                    </p:set>
                                    <p:anim calcmode="lin" valueType="num">
                                      <p:cBhvr>
                                        <p:cTn id="39" dur="500" fill="hold"/>
                                        <p:tgtEl>
                                          <p:spTgt spid="41"/>
                                        </p:tgtEl>
                                        <p:attrNameLst>
                                          <p:attrName>ppt_x</p:attrName>
                                        </p:attrNameLst>
                                      </p:cBhvr>
                                      <p:tavLst>
                                        <p:tav tm="0">
                                          <p:val>
                                            <p:strVal val="#ppt_x-#ppt_w/2"/>
                                          </p:val>
                                        </p:tav>
                                        <p:tav tm="100000">
                                          <p:val>
                                            <p:strVal val="#ppt_x"/>
                                          </p:val>
                                        </p:tav>
                                      </p:tavLst>
                                    </p:anim>
                                    <p:anim calcmode="lin" valueType="num">
                                      <p:cBhvr>
                                        <p:cTn id="40" dur="500" fill="hold"/>
                                        <p:tgtEl>
                                          <p:spTgt spid="41"/>
                                        </p:tgtEl>
                                        <p:attrNameLst>
                                          <p:attrName>ppt_y</p:attrName>
                                        </p:attrNameLst>
                                      </p:cBhvr>
                                      <p:tavLst>
                                        <p:tav tm="0">
                                          <p:val>
                                            <p:strVal val="#ppt_y"/>
                                          </p:val>
                                        </p:tav>
                                        <p:tav tm="100000">
                                          <p:val>
                                            <p:strVal val="#ppt_y"/>
                                          </p:val>
                                        </p:tav>
                                      </p:tavLst>
                                    </p:anim>
                                    <p:anim calcmode="lin" valueType="num">
                                      <p:cBhvr>
                                        <p:cTn id="41" dur="500" fill="hold"/>
                                        <p:tgtEl>
                                          <p:spTgt spid="41"/>
                                        </p:tgtEl>
                                        <p:attrNameLst>
                                          <p:attrName>ppt_w</p:attrName>
                                        </p:attrNameLst>
                                      </p:cBhvr>
                                      <p:tavLst>
                                        <p:tav tm="0">
                                          <p:val>
                                            <p:fltVal val="0"/>
                                          </p:val>
                                        </p:tav>
                                        <p:tav tm="100000">
                                          <p:val>
                                            <p:strVal val="#ppt_w"/>
                                          </p:val>
                                        </p:tav>
                                      </p:tavLst>
                                    </p:anim>
                                    <p:anim calcmode="lin" valueType="num">
                                      <p:cBhvr>
                                        <p:cTn id="42" dur="500" fill="hold"/>
                                        <p:tgtEl>
                                          <p:spTgt spid="41"/>
                                        </p:tgtEl>
                                        <p:attrNameLst>
                                          <p:attrName>ppt_h</p:attrName>
                                        </p:attrNameLst>
                                      </p:cBhvr>
                                      <p:tavLst>
                                        <p:tav tm="0">
                                          <p:val>
                                            <p:strVal val="#ppt_h"/>
                                          </p:val>
                                        </p:tav>
                                        <p:tav tm="100000">
                                          <p:val>
                                            <p:strVal val="#ppt_h"/>
                                          </p:val>
                                        </p:tav>
                                      </p:tavLst>
                                    </p:anim>
                                  </p:childTnLst>
                                  <p:subTnLst>
                                    <p:audio>
                                      <p:cMediaNode>
                                        <p:cTn display="0" masterRel="sameClick">
                                          <p:stCondLst>
                                            <p:cond evt="begin" delay="0">
                                              <p:tn val="37"/>
                                            </p:cond>
                                          </p:stCondLst>
                                          <p:endCondLst>
                                            <p:cond evt="onStopAudio" delay="0">
                                              <p:tgtEl>
                                                <p:sldTgt/>
                                              </p:tgtEl>
                                            </p:cond>
                                          </p:endCondLst>
                                        </p:cTn>
                                        <p:tgtEl>
                                          <p:sndTgt r:embed="rId4" name="suction.wav"/>
                                        </p:tgtEl>
                                      </p:cMediaNode>
                                    </p:audio>
                                  </p:subTnLst>
                                </p:cTn>
                              </p:par>
                            </p:childTnLst>
                          </p:cTn>
                        </p:par>
                      </p:childTnLst>
                    </p:cTn>
                  </p:par>
                  <p:par>
                    <p:cTn id="43" fill="hold">
                      <p:stCondLst>
                        <p:cond delay="indefinite"/>
                      </p:stCondLst>
                      <p:childTnLst>
                        <p:par>
                          <p:cTn id="44" fill="hold">
                            <p:stCondLst>
                              <p:cond delay="0"/>
                            </p:stCondLst>
                            <p:childTnLst>
                              <p:par>
                                <p:cTn id="45" presetID="1" presetClass="mediacall" presetSubtype="0" fill="hold" nodeType="clickEffect">
                                  <p:stCondLst>
                                    <p:cond delay="0"/>
                                  </p:stCondLst>
                                  <p:childTnLst>
                                    <p:cmd type="call" cmd="playFrom(0.0)">
                                      <p:cBhvr>
                                        <p:cTn id="46" dur="14327" fill="hold"/>
                                        <p:tgtEl>
                                          <p:spTgt spid="3"/>
                                        </p:tgtEl>
                                      </p:cBhvr>
                                    </p:cmd>
                                  </p:childTnLst>
                                </p:cTn>
                              </p:par>
                            </p:childTnLst>
                          </p:cTn>
                        </p:par>
                      </p:childTnLst>
                    </p:cTn>
                  </p:par>
                </p:childTnLst>
              </p:cTn>
              <p:prevCondLst>
                <p:cond evt="onPrev" delay="0">
                  <p:tgtEl>
                    <p:sldTgt/>
                  </p:tgtEl>
                </p:cond>
              </p:prevCondLst>
              <p:nextCondLst>
                <p:cond evt="onNext" delay="0">
                  <p:tgtEl>
                    <p:sldTgt/>
                  </p:tgtEl>
                </p:cond>
              </p:nextCondLst>
            </p:seq>
            <p:seq concurrent="1" nextAc="seek">
              <p:cTn id="47" restart="whenNotActive" fill="hold" evtFilter="cancelBubble" nodeType="interactiveSeq">
                <p:stCondLst>
                  <p:cond evt="onClick" delay="0">
                    <p:tgtEl>
                      <p:spTgt spid="3"/>
                    </p:tgtEl>
                  </p:cond>
                </p:stCondLst>
                <p:endSync evt="end" delay="0">
                  <p:rtn val="all"/>
                </p:endSync>
                <p:childTnLst>
                  <p:par>
                    <p:cTn id="48" fill="hold">
                      <p:stCondLst>
                        <p:cond delay="0"/>
                      </p:stCondLst>
                      <p:childTnLst>
                        <p:par>
                          <p:cTn id="49" fill="hold">
                            <p:stCondLst>
                              <p:cond delay="0"/>
                            </p:stCondLst>
                            <p:childTnLst>
                              <p:par>
                                <p:cTn id="50" presetID="2" presetClass="mediacall" presetSubtype="0" fill="hold" nodeType="clickEffect">
                                  <p:stCondLst>
                                    <p:cond delay="0"/>
                                  </p:stCondLst>
                                  <p:childTnLst>
                                    <p:cmd type="call" cmd="togglePause">
                                      <p:cBhvr>
                                        <p:cTn id="51" dur="1" fill="hold"/>
                                        <p:tgtEl>
                                          <p:spTgt spid="3"/>
                                        </p:tgtEl>
                                      </p:cBhvr>
                                    </p:cmd>
                                  </p:childTnLst>
                                </p:cTn>
                              </p:par>
                            </p:childTnLst>
                          </p:cTn>
                        </p:par>
                      </p:childTnLst>
                    </p:cTn>
                  </p:par>
                </p:childTnLst>
              </p:cTn>
              <p:nextCondLst>
                <p:cond evt="onClick" delay="0">
                  <p:tgtEl>
                    <p:spTgt spid="3"/>
                  </p:tgtEl>
                </p:cond>
              </p:nextCondLst>
            </p:seq>
            <p:seq concurrent="1" nextAc="seek">
              <p:cTn id="52" restart="whenNotActive" fill="hold" evtFilter="cancelBubble" nodeType="interactiveSeq">
                <p:stCondLst>
                  <p:cond evt="onClick" delay="0">
                    <p:tgtEl>
                      <p:spTgt spid="5"/>
                    </p:tgtEl>
                  </p:cond>
                </p:stCondLst>
                <p:endSync evt="end" delay="0">
                  <p:rtn val="all"/>
                </p:endSync>
                <p:childTnLst>
                  <p:par>
                    <p:cTn id="53" fill="hold">
                      <p:stCondLst>
                        <p:cond delay="0"/>
                      </p:stCondLst>
                      <p:childTnLst>
                        <p:par>
                          <p:cTn id="54" fill="hold">
                            <p:stCondLst>
                              <p:cond delay="0"/>
                            </p:stCondLst>
                            <p:childTnLst>
                              <p:par>
                                <p:cTn id="55" presetID="1" presetClass="emph" presetSubtype="2" fill="hold" nodeType="clickEffect">
                                  <p:stCondLst>
                                    <p:cond delay="0"/>
                                  </p:stCondLst>
                                  <p:childTnLst>
                                    <p:animClr clrSpc="rgb" dir="cw">
                                      <p:cBhvr>
                                        <p:cTn id="56" dur="750" fill="hold"/>
                                        <p:tgtEl>
                                          <p:spTgt spid="40"/>
                                        </p:tgtEl>
                                        <p:attrNameLst>
                                          <p:attrName>fillcolor</p:attrName>
                                        </p:attrNameLst>
                                      </p:cBhvr>
                                      <p:to>
                                        <a:srgbClr val="FFFF00"/>
                                      </p:to>
                                    </p:animClr>
                                    <p:set>
                                      <p:cBhvr>
                                        <p:cTn id="57" dur="750" fill="hold"/>
                                        <p:tgtEl>
                                          <p:spTgt spid="40"/>
                                        </p:tgtEl>
                                        <p:attrNameLst>
                                          <p:attrName>fill.type</p:attrName>
                                        </p:attrNameLst>
                                      </p:cBhvr>
                                      <p:to>
                                        <p:strVal val="solid"/>
                                      </p:to>
                                    </p:set>
                                    <p:set>
                                      <p:cBhvr>
                                        <p:cTn id="58" dur="750" fill="hold"/>
                                        <p:tgtEl>
                                          <p:spTgt spid="40"/>
                                        </p:tgtEl>
                                        <p:attrNameLst>
                                          <p:attrName>fill.on</p:attrName>
                                        </p:attrNameLst>
                                      </p:cBhvr>
                                      <p:to>
                                        <p:strVal val="true"/>
                                      </p:to>
                                    </p:set>
                                  </p:childTnLst>
                                </p:cTn>
                              </p:par>
                            </p:childTnLst>
                          </p:cTn>
                        </p:par>
                      </p:childTnLst>
                    </p:cTn>
                  </p:par>
                </p:childTnLst>
              </p:cTn>
              <p:nextCondLst>
                <p:cond evt="onClick" delay="0">
                  <p:tgtEl>
                    <p:spTgt spid="5"/>
                  </p:tgtEl>
                </p:cond>
              </p:nextCondLst>
            </p:seq>
          </p:childTnLst>
        </p:cTn>
      </p:par>
    </p:tnLst>
    <p:bldLst>
      <p:bldP spid="5" grpId="0" animBg="1"/>
      <p:bldP spid="38" grpId="0" animBg="1"/>
      <p:bldP spid="39" grpId="0" animBg="1"/>
      <p:bldP spid="40" grpId="0" animBg="1"/>
      <p:bldP spid="41" grpId="0" animBg="1"/>
    </p:bldLst>
  </p:timing>
</p:sld>
</file>

<file path=ppt/slides/slide55.xml><?xml version="1.0" encoding="utf-8"?>
<p:sld xmlns:a="http://schemas.openxmlformats.org/drawingml/2006/main" xmlns:r="http://schemas.openxmlformats.org/officeDocument/2006/relationships" xmlns:p="http://schemas.openxmlformats.org/presentationml/2006/main">
  <p:cSld>
    <p:bg>
      <p:bgPr>
        <a:blipFill dpi="0" rotWithShape="1">
          <a:blip r:embed="rId5">
            <a:lum/>
          </a:blip>
          <a:srcRect/>
          <a:stretch>
            <a:fillRect t="-17000" b="-17000"/>
          </a:stretch>
        </a:blipFill>
        <a:effectLst/>
      </p:bgPr>
    </p:bg>
    <p:spTree>
      <p:nvGrpSpPr>
        <p:cNvPr id="1" name=""/>
        <p:cNvGrpSpPr/>
        <p:nvPr/>
      </p:nvGrpSpPr>
      <p:grpSpPr>
        <a:xfrm>
          <a:off x="0" y="0"/>
          <a:ext cx="0" cy="0"/>
          <a:chOff x="0" y="0"/>
          <a:chExt cx="0" cy="0"/>
        </a:xfrm>
      </p:grpSpPr>
      <p:pic>
        <p:nvPicPr>
          <p:cNvPr id="3" name="10 giây có nhạc chữ số">
            <a:hlinkClick r:id="" action="ppaction://media"/>
          </p:cNvPr>
          <p:cNvPicPr>
            <a:picLocks noChangeAspect="1"/>
          </p:cNvPicPr>
          <p:nvPr>
            <a:videoFile r:link="rId1"/>
          </p:nvPr>
        </p:nvPicPr>
        <p:blipFill>
          <a:blip r:embed="rId6">
            <a:duotone>
              <a:srgbClr val="000000"/>
              <a:schemeClr val="accent2">
                <a:tint val="45000"/>
                <a:satMod val="400000"/>
              </a:schemeClr>
            </a:duotone>
          </a:blip>
          <a:stretch>
            <a:fillRect/>
          </a:stretch>
        </p:blipFill>
        <p:spPr>
          <a:xfrm>
            <a:off x="213359" y="217536"/>
            <a:ext cx="2377441" cy="1963373"/>
          </a:xfrm>
          <a:prstGeom prst="rect">
            <a:avLst/>
          </a:prstGeom>
          <a:solidFill>
            <a:srgbClr val="EFD9C8"/>
          </a:solidFill>
          <a:ln>
            <a:solidFill>
              <a:schemeClr val="tx1"/>
            </a:solidFill>
            <a:prstDash val="dash"/>
          </a:ln>
          <a:effectLst>
            <a:glow rad="228600">
              <a:srgbClr val="FFFFFF">
                <a:alpha val="40000"/>
              </a:srgbClr>
            </a:glow>
          </a:effectLst>
          <a:scene3d>
            <a:camera prst="orthographicFront"/>
            <a:lightRig rig="threePt" dir="t">
              <a:rot lat="0" lon="0" rev="2100000"/>
            </a:lightRig>
          </a:scene3d>
          <a:sp3d>
            <a:bevelT w="152400" h="101600" prst="slope"/>
          </a:sp3d>
        </p:spPr>
      </p:pic>
      <p:sp>
        <p:nvSpPr>
          <p:cNvPr id="5" name="Hình chữ nhật: Góc Tròn 4"/>
          <p:cNvSpPr>
            <a:spLocks/>
          </p:cNvSpPr>
          <p:nvPr/>
        </p:nvSpPr>
        <p:spPr>
          <a:xfrm>
            <a:off x="2834640" y="60448"/>
            <a:ext cx="9144000" cy="2124222"/>
          </a:xfrm>
          <a:custGeom>
            <a:avLst/>
            <a:gdLst>
              <a:gd name="connsiteX0" fmla="*/ 0 w 9144000"/>
              <a:gd name="connsiteY0" fmla="*/ 354044 h 2124222"/>
              <a:gd name="connsiteX1" fmla="*/ 354044 w 9144000"/>
              <a:gd name="connsiteY1" fmla="*/ 0 h 2124222"/>
              <a:gd name="connsiteX2" fmla="*/ 832079 w 9144000"/>
              <a:gd name="connsiteY2" fmla="*/ 0 h 2124222"/>
              <a:gd name="connsiteX3" fmla="*/ 1394473 w 9144000"/>
              <a:gd name="connsiteY3" fmla="*/ 0 h 2124222"/>
              <a:gd name="connsiteX4" fmla="*/ 1703790 w 9144000"/>
              <a:gd name="connsiteY4" fmla="*/ 0 h 2124222"/>
              <a:gd name="connsiteX5" fmla="*/ 2097466 w 9144000"/>
              <a:gd name="connsiteY5" fmla="*/ 0 h 2124222"/>
              <a:gd name="connsiteX6" fmla="*/ 2406783 w 9144000"/>
              <a:gd name="connsiteY6" fmla="*/ 0 h 2124222"/>
              <a:gd name="connsiteX7" fmla="*/ 2969177 w 9144000"/>
              <a:gd name="connsiteY7" fmla="*/ 0 h 2124222"/>
              <a:gd name="connsiteX8" fmla="*/ 3447212 w 9144000"/>
              <a:gd name="connsiteY8" fmla="*/ 0 h 2124222"/>
              <a:gd name="connsiteX9" fmla="*/ 4178324 w 9144000"/>
              <a:gd name="connsiteY9" fmla="*/ 0 h 2124222"/>
              <a:gd name="connsiteX10" fmla="*/ 4825077 w 9144000"/>
              <a:gd name="connsiteY10" fmla="*/ 0 h 2124222"/>
              <a:gd name="connsiteX11" fmla="*/ 5303112 w 9144000"/>
              <a:gd name="connsiteY11" fmla="*/ 0 h 2124222"/>
              <a:gd name="connsiteX12" fmla="*/ 5696788 w 9144000"/>
              <a:gd name="connsiteY12" fmla="*/ 0 h 2124222"/>
              <a:gd name="connsiteX13" fmla="*/ 6174823 w 9144000"/>
              <a:gd name="connsiteY13" fmla="*/ 0 h 2124222"/>
              <a:gd name="connsiteX14" fmla="*/ 6568499 w 9144000"/>
              <a:gd name="connsiteY14" fmla="*/ 0 h 2124222"/>
              <a:gd name="connsiteX15" fmla="*/ 7215252 w 9144000"/>
              <a:gd name="connsiteY15" fmla="*/ 0 h 2124222"/>
              <a:gd name="connsiteX16" fmla="*/ 7777647 w 9144000"/>
              <a:gd name="connsiteY16" fmla="*/ 0 h 2124222"/>
              <a:gd name="connsiteX17" fmla="*/ 8789956 w 9144000"/>
              <a:gd name="connsiteY17" fmla="*/ 0 h 2124222"/>
              <a:gd name="connsiteX18" fmla="*/ 9144000 w 9144000"/>
              <a:gd name="connsiteY18" fmla="*/ 354044 h 2124222"/>
              <a:gd name="connsiteX19" fmla="*/ 9144000 w 9144000"/>
              <a:gd name="connsiteY19" fmla="*/ 854411 h 2124222"/>
              <a:gd name="connsiteX20" fmla="*/ 9144000 w 9144000"/>
              <a:gd name="connsiteY20" fmla="*/ 1340617 h 2124222"/>
              <a:gd name="connsiteX21" fmla="*/ 9144000 w 9144000"/>
              <a:gd name="connsiteY21" fmla="*/ 1770178 h 2124222"/>
              <a:gd name="connsiteX22" fmla="*/ 8789956 w 9144000"/>
              <a:gd name="connsiteY22" fmla="*/ 2124222 h 2124222"/>
              <a:gd name="connsiteX23" fmla="*/ 8480639 w 9144000"/>
              <a:gd name="connsiteY23" fmla="*/ 2124222 h 2124222"/>
              <a:gd name="connsiteX24" fmla="*/ 8086963 w 9144000"/>
              <a:gd name="connsiteY24" fmla="*/ 2124222 h 2124222"/>
              <a:gd name="connsiteX25" fmla="*/ 7777647 w 9144000"/>
              <a:gd name="connsiteY25" fmla="*/ 2124222 h 2124222"/>
              <a:gd name="connsiteX26" fmla="*/ 7130893 w 9144000"/>
              <a:gd name="connsiteY26" fmla="*/ 2124222 h 2124222"/>
              <a:gd name="connsiteX27" fmla="*/ 6399781 w 9144000"/>
              <a:gd name="connsiteY27" fmla="*/ 2124222 h 2124222"/>
              <a:gd name="connsiteX28" fmla="*/ 5837387 w 9144000"/>
              <a:gd name="connsiteY28" fmla="*/ 2124222 h 2124222"/>
              <a:gd name="connsiteX29" fmla="*/ 5528070 w 9144000"/>
              <a:gd name="connsiteY29" fmla="*/ 2124222 h 2124222"/>
              <a:gd name="connsiteX30" fmla="*/ 4796958 w 9144000"/>
              <a:gd name="connsiteY30" fmla="*/ 2124222 h 2124222"/>
              <a:gd name="connsiteX31" fmla="*/ 4318923 w 9144000"/>
              <a:gd name="connsiteY31" fmla="*/ 2124222 h 2124222"/>
              <a:gd name="connsiteX32" fmla="*/ 3925247 w 9144000"/>
              <a:gd name="connsiteY32" fmla="*/ 2124222 h 2124222"/>
              <a:gd name="connsiteX33" fmla="*/ 3615930 w 9144000"/>
              <a:gd name="connsiteY33" fmla="*/ 2124222 h 2124222"/>
              <a:gd name="connsiteX34" fmla="*/ 2969177 w 9144000"/>
              <a:gd name="connsiteY34" fmla="*/ 2124222 h 2124222"/>
              <a:gd name="connsiteX35" fmla="*/ 2659860 w 9144000"/>
              <a:gd name="connsiteY35" fmla="*/ 2124222 h 2124222"/>
              <a:gd name="connsiteX36" fmla="*/ 2266184 w 9144000"/>
              <a:gd name="connsiteY36" fmla="*/ 2124222 h 2124222"/>
              <a:gd name="connsiteX37" fmla="*/ 1956867 w 9144000"/>
              <a:gd name="connsiteY37" fmla="*/ 2124222 h 2124222"/>
              <a:gd name="connsiteX38" fmla="*/ 1647551 w 9144000"/>
              <a:gd name="connsiteY38" fmla="*/ 2124222 h 2124222"/>
              <a:gd name="connsiteX39" fmla="*/ 1338234 w 9144000"/>
              <a:gd name="connsiteY39" fmla="*/ 2124222 h 2124222"/>
              <a:gd name="connsiteX40" fmla="*/ 354044 w 9144000"/>
              <a:gd name="connsiteY40" fmla="*/ 2124222 h 2124222"/>
              <a:gd name="connsiteX41" fmla="*/ 0 w 9144000"/>
              <a:gd name="connsiteY41" fmla="*/ 1770178 h 2124222"/>
              <a:gd name="connsiteX42" fmla="*/ 0 w 9144000"/>
              <a:gd name="connsiteY42" fmla="*/ 1326456 h 2124222"/>
              <a:gd name="connsiteX43" fmla="*/ 0 w 9144000"/>
              <a:gd name="connsiteY43" fmla="*/ 826089 h 2124222"/>
              <a:gd name="connsiteX44" fmla="*/ 0 w 9144000"/>
              <a:gd name="connsiteY44" fmla="*/ 354044 h 2124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9144000" h="2124222" fill="none" extrusionOk="0">
                <a:moveTo>
                  <a:pt x="0" y="354044"/>
                </a:moveTo>
                <a:cubicBezTo>
                  <a:pt x="-7838" y="167107"/>
                  <a:pt x="153453" y="-40706"/>
                  <a:pt x="354044" y="0"/>
                </a:cubicBezTo>
                <a:cubicBezTo>
                  <a:pt x="572408" y="-24930"/>
                  <a:pt x="617050" y="14106"/>
                  <a:pt x="832079" y="0"/>
                </a:cubicBezTo>
                <a:cubicBezTo>
                  <a:pt x="1047108" y="-14106"/>
                  <a:pt x="1136835" y="5306"/>
                  <a:pt x="1394473" y="0"/>
                </a:cubicBezTo>
                <a:cubicBezTo>
                  <a:pt x="1652111" y="-5306"/>
                  <a:pt x="1613761" y="20687"/>
                  <a:pt x="1703790" y="0"/>
                </a:cubicBezTo>
                <a:cubicBezTo>
                  <a:pt x="1793819" y="-20687"/>
                  <a:pt x="1979533" y="13424"/>
                  <a:pt x="2097466" y="0"/>
                </a:cubicBezTo>
                <a:cubicBezTo>
                  <a:pt x="2215399" y="-13424"/>
                  <a:pt x="2317695" y="23730"/>
                  <a:pt x="2406783" y="0"/>
                </a:cubicBezTo>
                <a:cubicBezTo>
                  <a:pt x="2495871" y="-23730"/>
                  <a:pt x="2737123" y="32249"/>
                  <a:pt x="2969177" y="0"/>
                </a:cubicBezTo>
                <a:cubicBezTo>
                  <a:pt x="3201231" y="-32249"/>
                  <a:pt x="3327797" y="35738"/>
                  <a:pt x="3447212" y="0"/>
                </a:cubicBezTo>
                <a:cubicBezTo>
                  <a:pt x="3566627" y="-35738"/>
                  <a:pt x="4029374" y="38793"/>
                  <a:pt x="4178324" y="0"/>
                </a:cubicBezTo>
                <a:cubicBezTo>
                  <a:pt x="4327274" y="-38793"/>
                  <a:pt x="4600291" y="5068"/>
                  <a:pt x="4825077" y="0"/>
                </a:cubicBezTo>
                <a:cubicBezTo>
                  <a:pt x="5049863" y="-5068"/>
                  <a:pt x="5186638" y="26790"/>
                  <a:pt x="5303112" y="0"/>
                </a:cubicBezTo>
                <a:cubicBezTo>
                  <a:pt x="5419587" y="-26790"/>
                  <a:pt x="5596186" y="43066"/>
                  <a:pt x="5696788" y="0"/>
                </a:cubicBezTo>
                <a:cubicBezTo>
                  <a:pt x="5797390" y="-43066"/>
                  <a:pt x="6052588" y="43380"/>
                  <a:pt x="6174823" y="0"/>
                </a:cubicBezTo>
                <a:cubicBezTo>
                  <a:pt x="6297059" y="-43380"/>
                  <a:pt x="6383020" y="7308"/>
                  <a:pt x="6568499" y="0"/>
                </a:cubicBezTo>
                <a:cubicBezTo>
                  <a:pt x="6753978" y="-7308"/>
                  <a:pt x="7034892" y="11382"/>
                  <a:pt x="7215252" y="0"/>
                </a:cubicBezTo>
                <a:cubicBezTo>
                  <a:pt x="7395612" y="-11382"/>
                  <a:pt x="7513955" y="65681"/>
                  <a:pt x="7777647" y="0"/>
                </a:cubicBezTo>
                <a:cubicBezTo>
                  <a:pt x="8041339" y="-65681"/>
                  <a:pt x="8434565" y="77952"/>
                  <a:pt x="8789956" y="0"/>
                </a:cubicBezTo>
                <a:cubicBezTo>
                  <a:pt x="8980120" y="-15356"/>
                  <a:pt x="9175578" y="192766"/>
                  <a:pt x="9144000" y="354044"/>
                </a:cubicBezTo>
                <a:cubicBezTo>
                  <a:pt x="9183991" y="554516"/>
                  <a:pt x="9124069" y="731586"/>
                  <a:pt x="9144000" y="854411"/>
                </a:cubicBezTo>
                <a:cubicBezTo>
                  <a:pt x="9163931" y="977236"/>
                  <a:pt x="9133810" y="1129285"/>
                  <a:pt x="9144000" y="1340617"/>
                </a:cubicBezTo>
                <a:cubicBezTo>
                  <a:pt x="9154190" y="1551949"/>
                  <a:pt x="9136339" y="1663706"/>
                  <a:pt x="9144000" y="1770178"/>
                </a:cubicBezTo>
                <a:cubicBezTo>
                  <a:pt x="9113461" y="1981396"/>
                  <a:pt x="8980738" y="2080076"/>
                  <a:pt x="8789956" y="2124222"/>
                </a:cubicBezTo>
                <a:cubicBezTo>
                  <a:pt x="8665992" y="2156299"/>
                  <a:pt x="8601755" y="2123689"/>
                  <a:pt x="8480639" y="2124222"/>
                </a:cubicBezTo>
                <a:cubicBezTo>
                  <a:pt x="8359523" y="2124755"/>
                  <a:pt x="8243434" y="2098484"/>
                  <a:pt x="8086963" y="2124222"/>
                </a:cubicBezTo>
                <a:cubicBezTo>
                  <a:pt x="7930492" y="2149960"/>
                  <a:pt x="7850388" y="2120548"/>
                  <a:pt x="7777647" y="2124222"/>
                </a:cubicBezTo>
                <a:cubicBezTo>
                  <a:pt x="7704906" y="2127896"/>
                  <a:pt x="7354821" y="2070032"/>
                  <a:pt x="7130893" y="2124222"/>
                </a:cubicBezTo>
                <a:cubicBezTo>
                  <a:pt x="6906965" y="2178412"/>
                  <a:pt x="6681282" y="2108059"/>
                  <a:pt x="6399781" y="2124222"/>
                </a:cubicBezTo>
                <a:cubicBezTo>
                  <a:pt x="6118280" y="2140385"/>
                  <a:pt x="6007678" y="2121257"/>
                  <a:pt x="5837387" y="2124222"/>
                </a:cubicBezTo>
                <a:cubicBezTo>
                  <a:pt x="5667096" y="2127187"/>
                  <a:pt x="5637641" y="2118108"/>
                  <a:pt x="5528070" y="2124222"/>
                </a:cubicBezTo>
                <a:cubicBezTo>
                  <a:pt x="5418499" y="2130336"/>
                  <a:pt x="4945824" y="2098151"/>
                  <a:pt x="4796958" y="2124222"/>
                </a:cubicBezTo>
                <a:cubicBezTo>
                  <a:pt x="4648092" y="2150293"/>
                  <a:pt x="4485259" y="2089915"/>
                  <a:pt x="4318923" y="2124222"/>
                </a:cubicBezTo>
                <a:cubicBezTo>
                  <a:pt x="4152588" y="2158529"/>
                  <a:pt x="4090035" y="2085208"/>
                  <a:pt x="3925247" y="2124222"/>
                </a:cubicBezTo>
                <a:cubicBezTo>
                  <a:pt x="3760459" y="2163236"/>
                  <a:pt x="3749016" y="2114658"/>
                  <a:pt x="3615930" y="2124222"/>
                </a:cubicBezTo>
                <a:cubicBezTo>
                  <a:pt x="3482844" y="2133786"/>
                  <a:pt x="3229078" y="2085338"/>
                  <a:pt x="2969177" y="2124222"/>
                </a:cubicBezTo>
                <a:cubicBezTo>
                  <a:pt x="2709276" y="2163106"/>
                  <a:pt x="2725346" y="2099107"/>
                  <a:pt x="2659860" y="2124222"/>
                </a:cubicBezTo>
                <a:cubicBezTo>
                  <a:pt x="2594374" y="2149337"/>
                  <a:pt x="2405623" y="2107357"/>
                  <a:pt x="2266184" y="2124222"/>
                </a:cubicBezTo>
                <a:cubicBezTo>
                  <a:pt x="2126745" y="2141087"/>
                  <a:pt x="2076353" y="2118990"/>
                  <a:pt x="1956867" y="2124222"/>
                </a:cubicBezTo>
                <a:cubicBezTo>
                  <a:pt x="1837381" y="2129454"/>
                  <a:pt x="1791387" y="2105151"/>
                  <a:pt x="1647551" y="2124222"/>
                </a:cubicBezTo>
                <a:cubicBezTo>
                  <a:pt x="1503715" y="2143293"/>
                  <a:pt x="1411607" y="2091660"/>
                  <a:pt x="1338234" y="2124222"/>
                </a:cubicBezTo>
                <a:cubicBezTo>
                  <a:pt x="1264861" y="2156784"/>
                  <a:pt x="738137" y="2028307"/>
                  <a:pt x="354044" y="2124222"/>
                </a:cubicBezTo>
                <a:cubicBezTo>
                  <a:pt x="125164" y="2096010"/>
                  <a:pt x="2354" y="1985275"/>
                  <a:pt x="0" y="1770178"/>
                </a:cubicBezTo>
                <a:cubicBezTo>
                  <a:pt x="-17138" y="1644792"/>
                  <a:pt x="43338" y="1540284"/>
                  <a:pt x="0" y="1326456"/>
                </a:cubicBezTo>
                <a:cubicBezTo>
                  <a:pt x="-43338" y="1112628"/>
                  <a:pt x="27781" y="1046183"/>
                  <a:pt x="0" y="826089"/>
                </a:cubicBezTo>
                <a:cubicBezTo>
                  <a:pt x="-27781" y="605995"/>
                  <a:pt x="50081" y="539218"/>
                  <a:pt x="0" y="354044"/>
                </a:cubicBezTo>
                <a:close/>
              </a:path>
              <a:path w="9144000" h="2124222" stroke="0" extrusionOk="0">
                <a:moveTo>
                  <a:pt x="0" y="354044"/>
                </a:moveTo>
                <a:cubicBezTo>
                  <a:pt x="-14486" y="190339"/>
                  <a:pt x="208359" y="12582"/>
                  <a:pt x="354044" y="0"/>
                </a:cubicBezTo>
                <a:cubicBezTo>
                  <a:pt x="716436" y="-9936"/>
                  <a:pt x="870961" y="21653"/>
                  <a:pt x="1085156" y="0"/>
                </a:cubicBezTo>
                <a:cubicBezTo>
                  <a:pt x="1299351" y="-21653"/>
                  <a:pt x="1419745" y="40906"/>
                  <a:pt x="1647551" y="0"/>
                </a:cubicBezTo>
                <a:cubicBezTo>
                  <a:pt x="1875357" y="-40906"/>
                  <a:pt x="2060224" y="26200"/>
                  <a:pt x="2378663" y="0"/>
                </a:cubicBezTo>
                <a:cubicBezTo>
                  <a:pt x="2697102" y="-26200"/>
                  <a:pt x="2866657" y="13672"/>
                  <a:pt x="3025416" y="0"/>
                </a:cubicBezTo>
                <a:cubicBezTo>
                  <a:pt x="3184175" y="-13672"/>
                  <a:pt x="3480088" y="19416"/>
                  <a:pt x="3756529" y="0"/>
                </a:cubicBezTo>
                <a:cubicBezTo>
                  <a:pt x="4032970" y="-19416"/>
                  <a:pt x="4081329" y="8671"/>
                  <a:pt x="4318923" y="0"/>
                </a:cubicBezTo>
                <a:cubicBezTo>
                  <a:pt x="4556517" y="-8671"/>
                  <a:pt x="4519445" y="36589"/>
                  <a:pt x="4712599" y="0"/>
                </a:cubicBezTo>
                <a:cubicBezTo>
                  <a:pt x="4905753" y="-36589"/>
                  <a:pt x="5113494" y="59089"/>
                  <a:pt x="5274993" y="0"/>
                </a:cubicBezTo>
                <a:cubicBezTo>
                  <a:pt x="5436492" y="-59089"/>
                  <a:pt x="5581686" y="5665"/>
                  <a:pt x="5668669" y="0"/>
                </a:cubicBezTo>
                <a:cubicBezTo>
                  <a:pt x="5755652" y="-5665"/>
                  <a:pt x="5987114" y="1526"/>
                  <a:pt x="6231063" y="0"/>
                </a:cubicBezTo>
                <a:cubicBezTo>
                  <a:pt x="6475012" y="-1526"/>
                  <a:pt x="6450090" y="2339"/>
                  <a:pt x="6540379" y="0"/>
                </a:cubicBezTo>
                <a:cubicBezTo>
                  <a:pt x="6630668" y="-2339"/>
                  <a:pt x="6837765" y="1266"/>
                  <a:pt x="6934055" y="0"/>
                </a:cubicBezTo>
                <a:cubicBezTo>
                  <a:pt x="7030345" y="-1266"/>
                  <a:pt x="7336259" y="54219"/>
                  <a:pt x="7580809" y="0"/>
                </a:cubicBezTo>
                <a:cubicBezTo>
                  <a:pt x="7825359" y="-54219"/>
                  <a:pt x="7823569" y="11529"/>
                  <a:pt x="7890125" y="0"/>
                </a:cubicBezTo>
                <a:cubicBezTo>
                  <a:pt x="7956681" y="-11529"/>
                  <a:pt x="8076549" y="8833"/>
                  <a:pt x="8199442" y="0"/>
                </a:cubicBezTo>
                <a:cubicBezTo>
                  <a:pt x="8322335" y="-8833"/>
                  <a:pt x="8615356" y="5621"/>
                  <a:pt x="8789956" y="0"/>
                </a:cubicBezTo>
                <a:cubicBezTo>
                  <a:pt x="8978734" y="13611"/>
                  <a:pt x="9143217" y="173496"/>
                  <a:pt x="9144000" y="354044"/>
                </a:cubicBezTo>
                <a:cubicBezTo>
                  <a:pt x="9152008" y="513109"/>
                  <a:pt x="9135766" y="666034"/>
                  <a:pt x="9144000" y="854411"/>
                </a:cubicBezTo>
                <a:cubicBezTo>
                  <a:pt x="9152234" y="1042788"/>
                  <a:pt x="9121137" y="1119678"/>
                  <a:pt x="9144000" y="1298133"/>
                </a:cubicBezTo>
                <a:cubicBezTo>
                  <a:pt x="9166863" y="1476588"/>
                  <a:pt x="9092588" y="1593044"/>
                  <a:pt x="9144000" y="1770178"/>
                </a:cubicBezTo>
                <a:cubicBezTo>
                  <a:pt x="9138805" y="1958228"/>
                  <a:pt x="8969807" y="2131604"/>
                  <a:pt x="8789956" y="2124222"/>
                </a:cubicBezTo>
                <a:cubicBezTo>
                  <a:pt x="8628612" y="2197323"/>
                  <a:pt x="8316180" y="2123385"/>
                  <a:pt x="8058844" y="2124222"/>
                </a:cubicBezTo>
                <a:cubicBezTo>
                  <a:pt x="7801508" y="2125059"/>
                  <a:pt x="7796755" y="2108233"/>
                  <a:pt x="7580809" y="2124222"/>
                </a:cubicBezTo>
                <a:cubicBezTo>
                  <a:pt x="7364864" y="2140211"/>
                  <a:pt x="7248904" y="2075461"/>
                  <a:pt x="7102774" y="2124222"/>
                </a:cubicBezTo>
                <a:cubicBezTo>
                  <a:pt x="6956645" y="2172983"/>
                  <a:pt x="6712327" y="2064136"/>
                  <a:pt x="6456020" y="2124222"/>
                </a:cubicBezTo>
                <a:cubicBezTo>
                  <a:pt x="6199713" y="2184308"/>
                  <a:pt x="6181704" y="2075991"/>
                  <a:pt x="5977985" y="2124222"/>
                </a:cubicBezTo>
                <a:cubicBezTo>
                  <a:pt x="5774267" y="2172453"/>
                  <a:pt x="5693508" y="2087944"/>
                  <a:pt x="5584309" y="2124222"/>
                </a:cubicBezTo>
                <a:cubicBezTo>
                  <a:pt x="5475110" y="2160500"/>
                  <a:pt x="5284613" y="2103511"/>
                  <a:pt x="5190634" y="2124222"/>
                </a:cubicBezTo>
                <a:cubicBezTo>
                  <a:pt x="5096655" y="2144933"/>
                  <a:pt x="4646871" y="2118728"/>
                  <a:pt x="4459521" y="2124222"/>
                </a:cubicBezTo>
                <a:cubicBezTo>
                  <a:pt x="4272171" y="2129716"/>
                  <a:pt x="4105509" y="2074249"/>
                  <a:pt x="3812768" y="2124222"/>
                </a:cubicBezTo>
                <a:cubicBezTo>
                  <a:pt x="3520027" y="2174195"/>
                  <a:pt x="3382801" y="2116671"/>
                  <a:pt x="3250374" y="2124222"/>
                </a:cubicBezTo>
                <a:cubicBezTo>
                  <a:pt x="3117947" y="2131773"/>
                  <a:pt x="2860234" y="2082170"/>
                  <a:pt x="2687980" y="2124222"/>
                </a:cubicBezTo>
                <a:cubicBezTo>
                  <a:pt x="2515726" y="2166274"/>
                  <a:pt x="2448364" y="2118844"/>
                  <a:pt x="2294304" y="2124222"/>
                </a:cubicBezTo>
                <a:cubicBezTo>
                  <a:pt x="2140244" y="2129600"/>
                  <a:pt x="1923146" y="2113811"/>
                  <a:pt x="1816269" y="2124222"/>
                </a:cubicBezTo>
                <a:cubicBezTo>
                  <a:pt x="1709393" y="2134633"/>
                  <a:pt x="1529032" y="2115551"/>
                  <a:pt x="1338234" y="2124222"/>
                </a:cubicBezTo>
                <a:cubicBezTo>
                  <a:pt x="1147436" y="2132893"/>
                  <a:pt x="666559" y="2037545"/>
                  <a:pt x="354044" y="2124222"/>
                </a:cubicBezTo>
                <a:cubicBezTo>
                  <a:pt x="157222" y="2113329"/>
                  <a:pt x="4899" y="1964362"/>
                  <a:pt x="0" y="1770178"/>
                </a:cubicBezTo>
                <a:cubicBezTo>
                  <a:pt x="-23673" y="1594335"/>
                  <a:pt x="16527" y="1541410"/>
                  <a:pt x="0" y="1340617"/>
                </a:cubicBezTo>
                <a:cubicBezTo>
                  <a:pt x="-16527" y="1139824"/>
                  <a:pt x="20334" y="961772"/>
                  <a:pt x="0" y="854411"/>
                </a:cubicBezTo>
                <a:cubicBezTo>
                  <a:pt x="-20334" y="747050"/>
                  <a:pt x="31383" y="554401"/>
                  <a:pt x="0" y="354044"/>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FontTx/>
              <a:buNone/>
              <a:defRPr>
                <a:uFillTx/>
              </a:defRPr>
            </a:pPr>
            <a:r>
              <a:rPr kumimoji="0" lang="en-BZ" sz="3600" b="1" i="0" u="none" strike="noStrike" kern="1200" cap="none" spc="0" normalizeH="0" baseline="0" noProof="0" dirty="0">
                <a:ln>
                  <a:noFill/>
                </a:ln>
                <a:solidFill>
                  <a:srgbClr val="000000"/>
                </a:solidFill>
                <a:effectLst/>
                <a:uFillTx/>
                <a:latin typeface="Tahoma" pitchFamily="34" charset="0"/>
                <a:ea typeface="Tahoma" pitchFamily="34" charset="0"/>
                <a:cs typeface="Tahoma" pitchFamily="34" charset="0"/>
              </a:rPr>
              <a:t>5. </a:t>
            </a:r>
            <a:r>
              <a:rPr kumimoji="0" lang="en-BZ" sz="3600" b="1" i="0" u="none" strike="noStrike" kern="1200" cap="none" spc="0" normalizeH="0" baseline="0" noProof="0" dirty="0" err="1">
                <a:ln>
                  <a:noFill/>
                </a:ln>
                <a:solidFill>
                  <a:srgbClr val="000000"/>
                </a:solidFill>
                <a:effectLst/>
                <a:uFillTx/>
                <a:latin typeface="Tahoma" pitchFamily="34" charset="0"/>
                <a:ea typeface="Tahoma" pitchFamily="34" charset="0"/>
                <a:cs typeface="Tahoma" pitchFamily="34" charset="0"/>
              </a:rPr>
              <a:t>Trong</a:t>
            </a:r>
            <a:r>
              <a:rPr kumimoji="0" lang="en-BZ" sz="3600" b="1" i="0" u="none" strike="noStrike" kern="1200" cap="none" spc="0" normalizeH="0" baseline="0" noProof="0" dirty="0">
                <a:ln>
                  <a:noFill/>
                </a:ln>
                <a:solidFill>
                  <a:srgbClr val="000000"/>
                </a:solidFill>
                <a:effectLst/>
                <a:uFillTx/>
                <a:latin typeface="Tahoma" pitchFamily="34" charset="0"/>
                <a:ea typeface="Tahoma" pitchFamily="34" charset="0"/>
                <a:cs typeface="Tahoma" pitchFamily="34" charset="0"/>
              </a:rPr>
              <a:t> </a:t>
            </a:r>
            <a:r>
              <a:rPr kumimoji="0" lang="en-BZ" sz="3600" b="1" i="0" u="none" strike="noStrike" kern="1200" cap="none" spc="0" normalizeH="0" baseline="0" noProof="0" dirty="0" err="1">
                <a:ln>
                  <a:noFill/>
                </a:ln>
                <a:solidFill>
                  <a:srgbClr val="000000"/>
                </a:solidFill>
                <a:effectLst/>
                <a:uFillTx/>
                <a:latin typeface="Tahoma" pitchFamily="34" charset="0"/>
                <a:ea typeface="Tahoma" pitchFamily="34" charset="0"/>
                <a:cs typeface="Tahoma" pitchFamily="34" charset="0"/>
              </a:rPr>
              <a:t>bài</a:t>
            </a:r>
            <a:r>
              <a:rPr kumimoji="0" lang="en-BZ" sz="3600" b="1" i="0" u="none" strike="noStrike" kern="1200" cap="none" spc="0" normalizeH="0" baseline="0" noProof="0" dirty="0">
                <a:ln>
                  <a:noFill/>
                </a:ln>
                <a:solidFill>
                  <a:srgbClr val="000000"/>
                </a:solidFill>
                <a:effectLst/>
                <a:uFillTx/>
                <a:latin typeface="Tahoma" pitchFamily="34" charset="0"/>
                <a:ea typeface="Tahoma" pitchFamily="34" charset="0"/>
                <a:cs typeface="Tahoma" pitchFamily="34" charset="0"/>
              </a:rPr>
              <a:t> </a:t>
            </a:r>
            <a:r>
              <a:rPr kumimoji="0" lang="en-BZ" sz="3600" b="1" i="0" u="none" strike="noStrike" kern="1200" cap="none" spc="0" normalizeH="0" baseline="0" noProof="0" dirty="0" err="1">
                <a:ln>
                  <a:noFill/>
                </a:ln>
                <a:solidFill>
                  <a:srgbClr val="000000"/>
                </a:solidFill>
                <a:effectLst/>
                <a:uFillTx/>
                <a:latin typeface="Tahoma" pitchFamily="34" charset="0"/>
                <a:ea typeface="Tahoma" pitchFamily="34" charset="0"/>
                <a:cs typeface="Tahoma" pitchFamily="34" charset="0"/>
              </a:rPr>
              <a:t>Bình</a:t>
            </a:r>
            <a:r>
              <a:rPr kumimoji="0" lang="en-BZ" sz="3600" b="1" i="0" u="none" strike="noStrike" kern="1200" cap="none" spc="0" normalizeH="0" baseline="0" noProof="0" dirty="0">
                <a:ln>
                  <a:noFill/>
                </a:ln>
                <a:solidFill>
                  <a:srgbClr val="000000"/>
                </a:solidFill>
                <a:effectLst/>
                <a:uFillTx/>
                <a:latin typeface="Tahoma" pitchFamily="34" charset="0"/>
                <a:ea typeface="Tahoma" pitchFamily="34" charset="0"/>
                <a:cs typeface="Tahoma" pitchFamily="34" charset="0"/>
              </a:rPr>
              <a:t> </a:t>
            </a:r>
            <a:r>
              <a:rPr kumimoji="0" lang="en-BZ" sz="3600" b="1" i="0" u="none" strike="noStrike" kern="1200" cap="none" spc="0" normalizeH="0" baseline="0" noProof="0" dirty="0" err="1">
                <a:ln>
                  <a:noFill/>
                </a:ln>
                <a:solidFill>
                  <a:srgbClr val="000000"/>
                </a:solidFill>
                <a:effectLst/>
                <a:uFillTx/>
                <a:latin typeface="Tahoma" pitchFamily="34" charset="0"/>
                <a:ea typeface="Tahoma" pitchFamily="34" charset="0"/>
                <a:cs typeface="Tahoma" pitchFamily="34" charset="0"/>
              </a:rPr>
              <a:t>Ngô</a:t>
            </a:r>
            <a:r>
              <a:rPr kumimoji="0" lang="en-BZ" sz="3600" b="1" i="0" u="none" strike="noStrike" kern="1200" cap="none" spc="0" normalizeH="0" baseline="0" noProof="0" dirty="0">
                <a:ln>
                  <a:noFill/>
                </a:ln>
                <a:solidFill>
                  <a:srgbClr val="000000"/>
                </a:solidFill>
                <a:effectLst/>
                <a:uFillTx/>
                <a:latin typeface="Tahoma" pitchFamily="34" charset="0"/>
                <a:ea typeface="Tahoma" pitchFamily="34" charset="0"/>
                <a:cs typeface="Tahoma" pitchFamily="34" charset="0"/>
              </a:rPr>
              <a:t> </a:t>
            </a:r>
            <a:r>
              <a:rPr kumimoji="0" lang="en-BZ" sz="3600" b="1" i="0" u="none" strike="noStrike" kern="1200" cap="none" spc="0" normalizeH="0" baseline="0" noProof="0" dirty="0" err="1">
                <a:ln>
                  <a:noFill/>
                </a:ln>
                <a:solidFill>
                  <a:srgbClr val="000000"/>
                </a:solidFill>
                <a:effectLst/>
                <a:uFillTx/>
                <a:latin typeface="Tahoma" pitchFamily="34" charset="0"/>
                <a:ea typeface="Tahoma" pitchFamily="34" charset="0"/>
                <a:cs typeface="Tahoma" pitchFamily="34" charset="0"/>
              </a:rPr>
              <a:t>đại</a:t>
            </a:r>
            <a:r>
              <a:rPr kumimoji="0" lang="en-BZ" sz="3600" b="1" i="0" u="none" strike="noStrike" kern="1200" cap="none" spc="0" normalizeH="0" baseline="0" noProof="0" dirty="0">
                <a:ln>
                  <a:noFill/>
                </a:ln>
                <a:solidFill>
                  <a:srgbClr val="000000"/>
                </a:solidFill>
                <a:effectLst/>
                <a:uFillTx/>
                <a:latin typeface="Tahoma" pitchFamily="34" charset="0"/>
                <a:ea typeface="Tahoma" pitchFamily="34" charset="0"/>
                <a:cs typeface="Tahoma" pitchFamily="34" charset="0"/>
              </a:rPr>
              <a:t> </a:t>
            </a:r>
            <a:r>
              <a:rPr kumimoji="0" lang="en-BZ" sz="3600" b="1" i="0" u="none" strike="noStrike" kern="1200" cap="none" spc="0" normalizeH="0" baseline="0" noProof="0" dirty="0" err="1">
                <a:ln>
                  <a:noFill/>
                </a:ln>
                <a:solidFill>
                  <a:srgbClr val="000000"/>
                </a:solidFill>
                <a:effectLst/>
                <a:uFillTx/>
                <a:latin typeface="Tahoma" pitchFamily="34" charset="0"/>
                <a:ea typeface="Tahoma" pitchFamily="34" charset="0"/>
                <a:cs typeface="Tahoma" pitchFamily="34" charset="0"/>
              </a:rPr>
              <a:t>cáo</a:t>
            </a:r>
            <a:r>
              <a:rPr kumimoji="0" lang="en-BZ" sz="3600" b="1" i="0" u="none" strike="noStrike" kern="1200" cap="none" spc="0" normalizeH="0" baseline="0" noProof="0" dirty="0">
                <a:ln>
                  <a:noFill/>
                </a:ln>
                <a:solidFill>
                  <a:srgbClr val="000000"/>
                </a:solidFill>
                <a:effectLst/>
                <a:uFillTx/>
                <a:latin typeface="Tahoma" pitchFamily="34" charset="0"/>
                <a:ea typeface="Tahoma" pitchFamily="34" charset="0"/>
                <a:cs typeface="Tahoma" pitchFamily="34" charset="0"/>
              </a:rPr>
              <a:t>, “</a:t>
            </a:r>
            <a:r>
              <a:rPr kumimoji="0" lang="en-BZ" sz="3600" b="1" i="0" u="none" strike="noStrike" kern="1200" cap="none" spc="0" normalizeH="0" baseline="0" noProof="0" dirty="0" err="1">
                <a:ln>
                  <a:noFill/>
                </a:ln>
                <a:solidFill>
                  <a:srgbClr val="000000"/>
                </a:solidFill>
                <a:effectLst/>
                <a:uFillTx/>
                <a:latin typeface="Tahoma" pitchFamily="34" charset="0"/>
                <a:ea typeface="Tahoma" pitchFamily="34" charset="0"/>
                <a:cs typeface="Tahoma" pitchFamily="34" charset="0"/>
              </a:rPr>
              <a:t>nhân</a:t>
            </a:r>
            <a:r>
              <a:rPr kumimoji="0" lang="en-BZ" sz="3600" b="1" i="0" u="none" strike="noStrike" kern="1200" cap="none" spc="0" normalizeH="0" baseline="0" noProof="0" dirty="0">
                <a:ln>
                  <a:noFill/>
                </a:ln>
                <a:solidFill>
                  <a:srgbClr val="000000"/>
                </a:solidFill>
                <a:effectLst/>
                <a:uFillTx/>
                <a:latin typeface="Tahoma" pitchFamily="34" charset="0"/>
                <a:ea typeface="Tahoma" pitchFamily="34" charset="0"/>
                <a:cs typeface="Tahoma" pitchFamily="34" charset="0"/>
              </a:rPr>
              <a:t> </a:t>
            </a:r>
            <a:r>
              <a:rPr kumimoji="0" lang="en-BZ" sz="3600" b="1" i="0" u="none" strike="noStrike" kern="1200" cap="none" spc="0" normalizeH="0" baseline="0" noProof="0" dirty="0" err="1">
                <a:ln>
                  <a:noFill/>
                </a:ln>
                <a:solidFill>
                  <a:srgbClr val="000000"/>
                </a:solidFill>
                <a:effectLst/>
                <a:uFillTx/>
                <a:latin typeface="Tahoma" pitchFamily="34" charset="0"/>
                <a:ea typeface="Tahoma" pitchFamily="34" charset="0"/>
                <a:cs typeface="Tahoma" pitchFamily="34" charset="0"/>
              </a:rPr>
              <a:t>nghĩa</a:t>
            </a:r>
            <a:r>
              <a:rPr kumimoji="0" lang="en-BZ" sz="3600" b="1" i="0" u="none" strike="noStrike" kern="1200" cap="none" spc="0" normalizeH="0" baseline="0" noProof="0" dirty="0">
                <a:ln>
                  <a:noFill/>
                </a:ln>
                <a:solidFill>
                  <a:srgbClr val="000000"/>
                </a:solidFill>
                <a:effectLst/>
                <a:uFillTx/>
                <a:latin typeface="Tahoma" pitchFamily="34" charset="0"/>
                <a:ea typeface="Tahoma" pitchFamily="34" charset="0"/>
                <a:cs typeface="Tahoma" pitchFamily="34" charset="0"/>
              </a:rPr>
              <a:t>” </a:t>
            </a:r>
            <a:r>
              <a:rPr kumimoji="0" lang="en-BZ" sz="3600" b="1" i="0" u="none" strike="noStrike" kern="1200" cap="none" spc="0" normalizeH="0" baseline="0" noProof="0" dirty="0" err="1">
                <a:ln>
                  <a:noFill/>
                </a:ln>
                <a:solidFill>
                  <a:srgbClr val="000000"/>
                </a:solidFill>
                <a:effectLst/>
                <a:uFillTx/>
                <a:latin typeface="Tahoma" pitchFamily="34" charset="0"/>
                <a:ea typeface="Tahoma" pitchFamily="34" charset="0"/>
                <a:cs typeface="Tahoma" pitchFamily="34" charset="0"/>
              </a:rPr>
              <a:t>của</a:t>
            </a:r>
            <a:r>
              <a:rPr kumimoji="0" lang="en-BZ" sz="3600" b="1" i="0" u="none" strike="noStrike" kern="1200" cap="none" spc="0" normalizeH="0" baseline="0" noProof="0" dirty="0">
                <a:ln>
                  <a:noFill/>
                </a:ln>
                <a:solidFill>
                  <a:srgbClr val="000000"/>
                </a:solidFill>
                <a:effectLst/>
                <a:uFillTx/>
                <a:latin typeface="Tahoma" pitchFamily="34" charset="0"/>
                <a:ea typeface="Tahoma" pitchFamily="34" charset="0"/>
                <a:cs typeface="Tahoma" pitchFamily="34" charset="0"/>
              </a:rPr>
              <a:t> Nguyễn </a:t>
            </a:r>
            <a:r>
              <a:rPr kumimoji="0" lang="en-BZ" sz="3600" b="1" i="0" u="none" strike="noStrike" kern="1200" cap="none" spc="0" normalizeH="0" baseline="0" noProof="0" dirty="0" err="1">
                <a:ln>
                  <a:noFill/>
                </a:ln>
                <a:solidFill>
                  <a:srgbClr val="000000"/>
                </a:solidFill>
                <a:effectLst/>
                <a:uFillTx/>
                <a:latin typeface="Tahoma" pitchFamily="34" charset="0"/>
                <a:ea typeface="Tahoma" pitchFamily="34" charset="0"/>
                <a:cs typeface="Tahoma" pitchFamily="34" charset="0"/>
              </a:rPr>
              <a:t>Trãi</a:t>
            </a:r>
            <a:r>
              <a:rPr kumimoji="0" lang="en-BZ" sz="3600" b="1" i="0" u="none" strike="noStrike" kern="1200" cap="none" spc="0" normalizeH="0" baseline="0" noProof="0" dirty="0">
                <a:ln>
                  <a:noFill/>
                </a:ln>
                <a:solidFill>
                  <a:srgbClr val="000000"/>
                </a:solidFill>
                <a:effectLst/>
                <a:uFillTx/>
                <a:latin typeface="Tahoma" pitchFamily="34" charset="0"/>
                <a:ea typeface="Tahoma" pitchFamily="34" charset="0"/>
                <a:cs typeface="Tahoma" pitchFamily="34" charset="0"/>
              </a:rPr>
              <a:t> </a:t>
            </a:r>
            <a:r>
              <a:rPr kumimoji="0" lang="en-BZ" sz="3600" b="1" i="0" u="none" strike="noStrike" kern="1200" cap="none" spc="0" normalizeH="0" baseline="0" noProof="0" dirty="0" err="1">
                <a:ln>
                  <a:noFill/>
                </a:ln>
                <a:solidFill>
                  <a:srgbClr val="000000"/>
                </a:solidFill>
                <a:effectLst/>
                <a:uFillTx/>
                <a:latin typeface="Tahoma" pitchFamily="34" charset="0"/>
                <a:ea typeface="Tahoma" pitchFamily="34" charset="0"/>
                <a:cs typeface="Tahoma" pitchFamily="34" charset="0"/>
              </a:rPr>
              <a:t>là</a:t>
            </a:r>
            <a:r>
              <a:rPr kumimoji="0" lang="en-BZ" sz="3600" b="1" i="0" u="none" strike="noStrike" kern="1200" cap="none" spc="0" normalizeH="0" baseline="0" noProof="0" dirty="0">
                <a:ln>
                  <a:noFill/>
                </a:ln>
                <a:solidFill>
                  <a:srgbClr val="000000"/>
                </a:solidFill>
                <a:effectLst/>
                <a:uFillTx/>
                <a:latin typeface="Tahoma" pitchFamily="34" charset="0"/>
                <a:ea typeface="Tahoma" pitchFamily="34" charset="0"/>
                <a:cs typeface="Tahoma" pitchFamily="34" charset="0"/>
              </a:rPr>
              <a:t>?</a:t>
            </a:r>
            <a:endParaRPr kumimoji="0" lang="en-BZ" sz="8800" b="1" i="0" u="none" strike="noStrike" kern="1200" cap="none" spc="0" normalizeH="0" baseline="0" noProof="0" dirty="0">
              <a:ln>
                <a:noFill/>
              </a:ln>
              <a:solidFill>
                <a:srgbClr val="000000"/>
              </a:solidFill>
              <a:effectLst/>
              <a:uFillTx/>
              <a:latin typeface="Tahoma" pitchFamily="34" charset="0"/>
              <a:ea typeface="Tahoma" pitchFamily="34" charset="0"/>
              <a:cs typeface="Tahoma" pitchFamily="34" charset="0"/>
            </a:endParaRPr>
          </a:p>
        </p:txBody>
      </p:sp>
      <p:sp>
        <p:nvSpPr>
          <p:cNvPr id="38" name="Hình chữ nhật: Góc Tròn 37"/>
          <p:cNvSpPr>
            <a:spLocks/>
          </p:cNvSpPr>
          <p:nvPr/>
        </p:nvSpPr>
        <p:spPr>
          <a:xfrm>
            <a:off x="518160" y="2618057"/>
            <a:ext cx="11460480" cy="792262"/>
          </a:xfrm>
          <a:custGeom>
            <a:avLst/>
            <a:gdLst>
              <a:gd name="connsiteX0" fmla="*/ 0 w 11460480"/>
              <a:gd name="connsiteY0" fmla="*/ 132046 h 792262"/>
              <a:gd name="connsiteX1" fmla="*/ 132046 w 11460480"/>
              <a:gd name="connsiteY1" fmla="*/ 0 h 792262"/>
              <a:gd name="connsiteX2" fmla="*/ 609366 w 11460480"/>
              <a:gd name="connsiteY2" fmla="*/ 0 h 792262"/>
              <a:gd name="connsiteX3" fmla="*/ 1086685 w 11460480"/>
              <a:gd name="connsiteY3" fmla="*/ 0 h 792262"/>
              <a:gd name="connsiteX4" fmla="*/ 1899897 w 11460480"/>
              <a:gd name="connsiteY4" fmla="*/ 0 h 792262"/>
              <a:gd name="connsiteX5" fmla="*/ 2601144 w 11460480"/>
              <a:gd name="connsiteY5" fmla="*/ 0 h 792262"/>
              <a:gd name="connsiteX6" fmla="*/ 3078464 w 11460480"/>
              <a:gd name="connsiteY6" fmla="*/ 0 h 792262"/>
              <a:gd name="connsiteX7" fmla="*/ 3443820 w 11460480"/>
              <a:gd name="connsiteY7" fmla="*/ 0 h 792262"/>
              <a:gd name="connsiteX8" fmla="*/ 3921139 w 11460480"/>
              <a:gd name="connsiteY8" fmla="*/ 0 h 792262"/>
              <a:gd name="connsiteX9" fmla="*/ 4286495 w 11460480"/>
              <a:gd name="connsiteY9" fmla="*/ 0 h 792262"/>
              <a:gd name="connsiteX10" fmla="*/ 4987743 w 11460480"/>
              <a:gd name="connsiteY10" fmla="*/ 0 h 792262"/>
              <a:gd name="connsiteX11" fmla="*/ 5577026 w 11460480"/>
              <a:gd name="connsiteY11" fmla="*/ 0 h 792262"/>
              <a:gd name="connsiteX12" fmla="*/ 6166310 w 11460480"/>
              <a:gd name="connsiteY12" fmla="*/ 0 h 792262"/>
              <a:gd name="connsiteX13" fmla="*/ 6755593 w 11460480"/>
              <a:gd name="connsiteY13" fmla="*/ 0 h 792262"/>
              <a:gd name="connsiteX14" fmla="*/ 7008985 w 11460480"/>
              <a:gd name="connsiteY14" fmla="*/ 0 h 792262"/>
              <a:gd name="connsiteX15" fmla="*/ 7598269 w 11460480"/>
              <a:gd name="connsiteY15" fmla="*/ 0 h 792262"/>
              <a:gd name="connsiteX16" fmla="*/ 8299516 w 11460480"/>
              <a:gd name="connsiteY16" fmla="*/ 0 h 792262"/>
              <a:gd name="connsiteX17" fmla="*/ 8888800 w 11460480"/>
              <a:gd name="connsiteY17" fmla="*/ 0 h 792262"/>
              <a:gd name="connsiteX18" fmla="*/ 9254156 w 11460480"/>
              <a:gd name="connsiteY18" fmla="*/ 0 h 792262"/>
              <a:gd name="connsiteX19" fmla="*/ 9731476 w 11460480"/>
              <a:gd name="connsiteY19" fmla="*/ 0 h 792262"/>
              <a:gd name="connsiteX20" fmla="*/ 10096831 w 11460480"/>
              <a:gd name="connsiteY20" fmla="*/ 0 h 792262"/>
              <a:gd name="connsiteX21" fmla="*/ 10462187 w 11460480"/>
              <a:gd name="connsiteY21" fmla="*/ 0 h 792262"/>
              <a:gd name="connsiteX22" fmla="*/ 10715579 w 11460480"/>
              <a:gd name="connsiteY22" fmla="*/ 0 h 792262"/>
              <a:gd name="connsiteX23" fmla="*/ 11328434 w 11460480"/>
              <a:gd name="connsiteY23" fmla="*/ 0 h 792262"/>
              <a:gd name="connsiteX24" fmla="*/ 11460480 w 11460480"/>
              <a:gd name="connsiteY24" fmla="*/ 132046 h 792262"/>
              <a:gd name="connsiteX25" fmla="*/ 11460480 w 11460480"/>
              <a:gd name="connsiteY25" fmla="*/ 660216 h 792262"/>
              <a:gd name="connsiteX26" fmla="*/ 11328434 w 11460480"/>
              <a:gd name="connsiteY26" fmla="*/ 792262 h 792262"/>
              <a:gd name="connsiteX27" fmla="*/ 10739150 w 11460480"/>
              <a:gd name="connsiteY27" fmla="*/ 792262 h 792262"/>
              <a:gd name="connsiteX28" fmla="*/ 10485758 w 11460480"/>
              <a:gd name="connsiteY28" fmla="*/ 792262 h 792262"/>
              <a:gd name="connsiteX29" fmla="*/ 9784511 w 11460480"/>
              <a:gd name="connsiteY29" fmla="*/ 792262 h 792262"/>
              <a:gd name="connsiteX30" fmla="*/ 9531119 w 11460480"/>
              <a:gd name="connsiteY30" fmla="*/ 792262 h 792262"/>
              <a:gd name="connsiteX31" fmla="*/ 9165763 w 11460480"/>
              <a:gd name="connsiteY31" fmla="*/ 792262 h 792262"/>
              <a:gd name="connsiteX32" fmla="*/ 8912371 w 11460480"/>
              <a:gd name="connsiteY32" fmla="*/ 792262 h 792262"/>
              <a:gd name="connsiteX33" fmla="*/ 8658979 w 11460480"/>
              <a:gd name="connsiteY33" fmla="*/ 792262 h 792262"/>
              <a:gd name="connsiteX34" fmla="*/ 8405587 w 11460480"/>
              <a:gd name="connsiteY34" fmla="*/ 792262 h 792262"/>
              <a:gd name="connsiteX35" fmla="*/ 7816304 w 11460480"/>
              <a:gd name="connsiteY35" fmla="*/ 792262 h 792262"/>
              <a:gd name="connsiteX36" fmla="*/ 7227020 w 11460480"/>
              <a:gd name="connsiteY36" fmla="*/ 792262 h 792262"/>
              <a:gd name="connsiteX37" fmla="*/ 6637737 w 11460480"/>
              <a:gd name="connsiteY37" fmla="*/ 792262 h 792262"/>
              <a:gd name="connsiteX38" fmla="*/ 6048453 w 11460480"/>
              <a:gd name="connsiteY38" fmla="*/ 792262 h 792262"/>
              <a:gd name="connsiteX39" fmla="*/ 5235242 w 11460480"/>
              <a:gd name="connsiteY39" fmla="*/ 792262 h 792262"/>
              <a:gd name="connsiteX40" fmla="*/ 4645958 w 11460480"/>
              <a:gd name="connsiteY40" fmla="*/ 792262 h 792262"/>
              <a:gd name="connsiteX41" fmla="*/ 4392566 w 11460480"/>
              <a:gd name="connsiteY41" fmla="*/ 792262 h 792262"/>
              <a:gd name="connsiteX42" fmla="*/ 3915247 w 11460480"/>
              <a:gd name="connsiteY42" fmla="*/ 792262 h 792262"/>
              <a:gd name="connsiteX43" fmla="*/ 3213999 w 11460480"/>
              <a:gd name="connsiteY43" fmla="*/ 792262 h 792262"/>
              <a:gd name="connsiteX44" fmla="*/ 2624716 w 11460480"/>
              <a:gd name="connsiteY44" fmla="*/ 792262 h 792262"/>
              <a:gd name="connsiteX45" fmla="*/ 2259360 w 11460480"/>
              <a:gd name="connsiteY45" fmla="*/ 792262 h 792262"/>
              <a:gd name="connsiteX46" fmla="*/ 1782040 w 11460480"/>
              <a:gd name="connsiteY46" fmla="*/ 792262 h 792262"/>
              <a:gd name="connsiteX47" fmla="*/ 1416684 w 11460480"/>
              <a:gd name="connsiteY47" fmla="*/ 792262 h 792262"/>
              <a:gd name="connsiteX48" fmla="*/ 715437 w 11460480"/>
              <a:gd name="connsiteY48" fmla="*/ 792262 h 792262"/>
              <a:gd name="connsiteX49" fmla="*/ 132046 w 11460480"/>
              <a:gd name="connsiteY49" fmla="*/ 792262 h 792262"/>
              <a:gd name="connsiteX50" fmla="*/ 0 w 11460480"/>
              <a:gd name="connsiteY50" fmla="*/ 660216 h 792262"/>
              <a:gd name="connsiteX51" fmla="*/ 0 w 11460480"/>
              <a:gd name="connsiteY51" fmla="*/ 132046 h 792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11460480" h="792262" fill="none" extrusionOk="0">
                <a:moveTo>
                  <a:pt x="0" y="132046"/>
                </a:moveTo>
                <a:cubicBezTo>
                  <a:pt x="-547" y="50732"/>
                  <a:pt x="54021" y="-8275"/>
                  <a:pt x="132046" y="0"/>
                </a:cubicBezTo>
                <a:cubicBezTo>
                  <a:pt x="351426" y="-47709"/>
                  <a:pt x="385093" y="36916"/>
                  <a:pt x="609366" y="0"/>
                </a:cubicBezTo>
                <a:cubicBezTo>
                  <a:pt x="833639" y="-36916"/>
                  <a:pt x="911124" y="18021"/>
                  <a:pt x="1086685" y="0"/>
                </a:cubicBezTo>
                <a:cubicBezTo>
                  <a:pt x="1262246" y="-18021"/>
                  <a:pt x="1635814" y="31805"/>
                  <a:pt x="1899897" y="0"/>
                </a:cubicBezTo>
                <a:cubicBezTo>
                  <a:pt x="2163980" y="-31805"/>
                  <a:pt x="2458485" y="31799"/>
                  <a:pt x="2601144" y="0"/>
                </a:cubicBezTo>
                <a:cubicBezTo>
                  <a:pt x="2743803" y="-31799"/>
                  <a:pt x="2923954" y="18419"/>
                  <a:pt x="3078464" y="0"/>
                </a:cubicBezTo>
                <a:cubicBezTo>
                  <a:pt x="3232974" y="-18419"/>
                  <a:pt x="3351943" y="9042"/>
                  <a:pt x="3443820" y="0"/>
                </a:cubicBezTo>
                <a:cubicBezTo>
                  <a:pt x="3535697" y="-9042"/>
                  <a:pt x="3717137" y="16934"/>
                  <a:pt x="3921139" y="0"/>
                </a:cubicBezTo>
                <a:cubicBezTo>
                  <a:pt x="4125141" y="-16934"/>
                  <a:pt x="4117533" y="33137"/>
                  <a:pt x="4286495" y="0"/>
                </a:cubicBezTo>
                <a:cubicBezTo>
                  <a:pt x="4455457" y="-33137"/>
                  <a:pt x="4704750" y="31107"/>
                  <a:pt x="4987743" y="0"/>
                </a:cubicBezTo>
                <a:cubicBezTo>
                  <a:pt x="5270736" y="-31107"/>
                  <a:pt x="5450182" y="471"/>
                  <a:pt x="5577026" y="0"/>
                </a:cubicBezTo>
                <a:cubicBezTo>
                  <a:pt x="5703870" y="-471"/>
                  <a:pt x="5933128" y="58665"/>
                  <a:pt x="6166310" y="0"/>
                </a:cubicBezTo>
                <a:cubicBezTo>
                  <a:pt x="6399492" y="-58665"/>
                  <a:pt x="6569484" y="27576"/>
                  <a:pt x="6755593" y="0"/>
                </a:cubicBezTo>
                <a:cubicBezTo>
                  <a:pt x="6941702" y="-27576"/>
                  <a:pt x="6930455" y="11140"/>
                  <a:pt x="7008985" y="0"/>
                </a:cubicBezTo>
                <a:cubicBezTo>
                  <a:pt x="7087515" y="-11140"/>
                  <a:pt x="7476478" y="67231"/>
                  <a:pt x="7598269" y="0"/>
                </a:cubicBezTo>
                <a:cubicBezTo>
                  <a:pt x="7720060" y="-67231"/>
                  <a:pt x="7971759" y="83908"/>
                  <a:pt x="8299516" y="0"/>
                </a:cubicBezTo>
                <a:cubicBezTo>
                  <a:pt x="8627273" y="-83908"/>
                  <a:pt x="8755225" y="2996"/>
                  <a:pt x="8888800" y="0"/>
                </a:cubicBezTo>
                <a:cubicBezTo>
                  <a:pt x="9022375" y="-2996"/>
                  <a:pt x="9112594" y="38474"/>
                  <a:pt x="9254156" y="0"/>
                </a:cubicBezTo>
                <a:cubicBezTo>
                  <a:pt x="9395718" y="-38474"/>
                  <a:pt x="9540580" y="45795"/>
                  <a:pt x="9731476" y="0"/>
                </a:cubicBezTo>
                <a:cubicBezTo>
                  <a:pt x="9922372" y="-45795"/>
                  <a:pt x="9969474" y="24686"/>
                  <a:pt x="10096831" y="0"/>
                </a:cubicBezTo>
                <a:cubicBezTo>
                  <a:pt x="10224189" y="-24686"/>
                  <a:pt x="10349977" y="28604"/>
                  <a:pt x="10462187" y="0"/>
                </a:cubicBezTo>
                <a:cubicBezTo>
                  <a:pt x="10574397" y="-28604"/>
                  <a:pt x="10616870" y="8568"/>
                  <a:pt x="10715579" y="0"/>
                </a:cubicBezTo>
                <a:cubicBezTo>
                  <a:pt x="10814288" y="-8568"/>
                  <a:pt x="11043291" y="29173"/>
                  <a:pt x="11328434" y="0"/>
                </a:cubicBezTo>
                <a:cubicBezTo>
                  <a:pt x="11408292" y="11516"/>
                  <a:pt x="11463447" y="69043"/>
                  <a:pt x="11460480" y="132046"/>
                </a:cubicBezTo>
                <a:cubicBezTo>
                  <a:pt x="11477832" y="365795"/>
                  <a:pt x="11421510" y="539106"/>
                  <a:pt x="11460480" y="660216"/>
                </a:cubicBezTo>
                <a:cubicBezTo>
                  <a:pt x="11457086" y="724033"/>
                  <a:pt x="11422968" y="789304"/>
                  <a:pt x="11328434" y="792262"/>
                </a:cubicBezTo>
                <a:cubicBezTo>
                  <a:pt x="11100765" y="812462"/>
                  <a:pt x="10949621" y="784803"/>
                  <a:pt x="10739150" y="792262"/>
                </a:cubicBezTo>
                <a:cubicBezTo>
                  <a:pt x="10528679" y="799721"/>
                  <a:pt x="10562653" y="765922"/>
                  <a:pt x="10485758" y="792262"/>
                </a:cubicBezTo>
                <a:cubicBezTo>
                  <a:pt x="10408863" y="818602"/>
                  <a:pt x="9990598" y="736880"/>
                  <a:pt x="9784511" y="792262"/>
                </a:cubicBezTo>
                <a:cubicBezTo>
                  <a:pt x="9578424" y="847644"/>
                  <a:pt x="9656517" y="779382"/>
                  <a:pt x="9531119" y="792262"/>
                </a:cubicBezTo>
                <a:cubicBezTo>
                  <a:pt x="9405721" y="805142"/>
                  <a:pt x="9279385" y="775533"/>
                  <a:pt x="9165763" y="792262"/>
                </a:cubicBezTo>
                <a:cubicBezTo>
                  <a:pt x="9052141" y="808991"/>
                  <a:pt x="8969918" y="767558"/>
                  <a:pt x="8912371" y="792262"/>
                </a:cubicBezTo>
                <a:cubicBezTo>
                  <a:pt x="8854824" y="816966"/>
                  <a:pt x="8713923" y="772327"/>
                  <a:pt x="8658979" y="792262"/>
                </a:cubicBezTo>
                <a:cubicBezTo>
                  <a:pt x="8604035" y="812197"/>
                  <a:pt x="8521226" y="785232"/>
                  <a:pt x="8405587" y="792262"/>
                </a:cubicBezTo>
                <a:cubicBezTo>
                  <a:pt x="8289948" y="799292"/>
                  <a:pt x="7987595" y="787257"/>
                  <a:pt x="7816304" y="792262"/>
                </a:cubicBezTo>
                <a:cubicBezTo>
                  <a:pt x="7645013" y="797267"/>
                  <a:pt x="7506353" y="739054"/>
                  <a:pt x="7227020" y="792262"/>
                </a:cubicBezTo>
                <a:cubicBezTo>
                  <a:pt x="6947687" y="845470"/>
                  <a:pt x="6923462" y="755664"/>
                  <a:pt x="6637737" y="792262"/>
                </a:cubicBezTo>
                <a:cubicBezTo>
                  <a:pt x="6352012" y="828860"/>
                  <a:pt x="6211630" y="778814"/>
                  <a:pt x="6048453" y="792262"/>
                </a:cubicBezTo>
                <a:cubicBezTo>
                  <a:pt x="5885276" y="805710"/>
                  <a:pt x="5529995" y="764544"/>
                  <a:pt x="5235242" y="792262"/>
                </a:cubicBezTo>
                <a:cubicBezTo>
                  <a:pt x="4940489" y="819980"/>
                  <a:pt x="4936514" y="727818"/>
                  <a:pt x="4645958" y="792262"/>
                </a:cubicBezTo>
                <a:cubicBezTo>
                  <a:pt x="4355402" y="856706"/>
                  <a:pt x="4511307" y="771802"/>
                  <a:pt x="4392566" y="792262"/>
                </a:cubicBezTo>
                <a:cubicBezTo>
                  <a:pt x="4273825" y="812722"/>
                  <a:pt x="4080602" y="787755"/>
                  <a:pt x="3915247" y="792262"/>
                </a:cubicBezTo>
                <a:cubicBezTo>
                  <a:pt x="3749892" y="796769"/>
                  <a:pt x="3523857" y="737907"/>
                  <a:pt x="3213999" y="792262"/>
                </a:cubicBezTo>
                <a:cubicBezTo>
                  <a:pt x="2904141" y="846617"/>
                  <a:pt x="2776243" y="756610"/>
                  <a:pt x="2624716" y="792262"/>
                </a:cubicBezTo>
                <a:cubicBezTo>
                  <a:pt x="2473189" y="827914"/>
                  <a:pt x="2338793" y="773238"/>
                  <a:pt x="2259360" y="792262"/>
                </a:cubicBezTo>
                <a:cubicBezTo>
                  <a:pt x="2179927" y="811286"/>
                  <a:pt x="2003657" y="771245"/>
                  <a:pt x="1782040" y="792262"/>
                </a:cubicBezTo>
                <a:cubicBezTo>
                  <a:pt x="1560423" y="813279"/>
                  <a:pt x="1598282" y="748628"/>
                  <a:pt x="1416684" y="792262"/>
                </a:cubicBezTo>
                <a:cubicBezTo>
                  <a:pt x="1235086" y="835896"/>
                  <a:pt x="1051277" y="711973"/>
                  <a:pt x="715437" y="792262"/>
                </a:cubicBezTo>
                <a:cubicBezTo>
                  <a:pt x="379597" y="872551"/>
                  <a:pt x="268671" y="791767"/>
                  <a:pt x="132046" y="792262"/>
                </a:cubicBezTo>
                <a:cubicBezTo>
                  <a:pt x="57741" y="784399"/>
                  <a:pt x="8624" y="720522"/>
                  <a:pt x="0" y="660216"/>
                </a:cubicBezTo>
                <a:cubicBezTo>
                  <a:pt x="-57507" y="439897"/>
                  <a:pt x="39861" y="340537"/>
                  <a:pt x="0" y="132046"/>
                </a:cubicBezTo>
                <a:close/>
              </a:path>
              <a:path w="11460480" h="792262" stroke="0" extrusionOk="0">
                <a:moveTo>
                  <a:pt x="0" y="132046"/>
                </a:moveTo>
                <a:cubicBezTo>
                  <a:pt x="-1734" y="62930"/>
                  <a:pt x="71196" y="3048"/>
                  <a:pt x="132046" y="0"/>
                </a:cubicBezTo>
                <a:cubicBezTo>
                  <a:pt x="387803" y="-85703"/>
                  <a:pt x="679228" y="9986"/>
                  <a:pt x="945257" y="0"/>
                </a:cubicBezTo>
                <a:cubicBezTo>
                  <a:pt x="1211286" y="-9986"/>
                  <a:pt x="1287442" y="62812"/>
                  <a:pt x="1534541" y="0"/>
                </a:cubicBezTo>
                <a:cubicBezTo>
                  <a:pt x="1781640" y="-62812"/>
                  <a:pt x="2005597" y="16372"/>
                  <a:pt x="2347752" y="0"/>
                </a:cubicBezTo>
                <a:cubicBezTo>
                  <a:pt x="2689907" y="-16372"/>
                  <a:pt x="2817016" y="45824"/>
                  <a:pt x="3049000" y="0"/>
                </a:cubicBezTo>
                <a:cubicBezTo>
                  <a:pt x="3280984" y="-45824"/>
                  <a:pt x="3529172" y="81451"/>
                  <a:pt x="3862211" y="0"/>
                </a:cubicBezTo>
                <a:cubicBezTo>
                  <a:pt x="4195250" y="-81451"/>
                  <a:pt x="4328537" y="46277"/>
                  <a:pt x="4451495" y="0"/>
                </a:cubicBezTo>
                <a:cubicBezTo>
                  <a:pt x="4574453" y="-46277"/>
                  <a:pt x="4720377" y="39373"/>
                  <a:pt x="4816850" y="0"/>
                </a:cubicBezTo>
                <a:cubicBezTo>
                  <a:pt x="4913323" y="-39373"/>
                  <a:pt x="5153234" y="26220"/>
                  <a:pt x="5406134" y="0"/>
                </a:cubicBezTo>
                <a:cubicBezTo>
                  <a:pt x="5659034" y="-26220"/>
                  <a:pt x="5691542" y="4850"/>
                  <a:pt x="5771490" y="0"/>
                </a:cubicBezTo>
                <a:cubicBezTo>
                  <a:pt x="5851438" y="-4850"/>
                  <a:pt x="6184906" y="56887"/>
                  <a:pt x="6360773" y="0"/>
                </a:cubicBezTo>
                <a:cubicBezTo>
                  <a:pt x="6536640" y="-56887"/>
                  <a:pt x="6561867" y="9704"/>
                  <a:pt x="6614165" y="0"/>
                </a:cubicBezTo>
                <a:cubicBezTo>
                  <a:pt x="6666463" y="-9704"/>
                  <a:pt x="6799875" y="16244"/>
                  <a:pt x="6979521" y="0"/>
                </a:cubicBezTo>
                <a:cubicBezTo>
                  <a:pt x="7159167" y="-16244"/>
                  <a:pt x="7330193" y="46768"/>
                  <a:pt x="7680769" y="0"/>
                </a:cubicBezTo>
                <a:cubicBezTo>
                  <a:pt x="8031345" y="-46768"/>
                  <a:pt x="7813726" y="24569"/>
                  <a:pt x="7934161" y="0"/>
                </a:cubicBezTo>
                <a:cubicBezTo>
                  <a:pt x="8054596" y="-24569"/>
                  <a:pt x="8126091" y="20289"/>
                  <a:pt x="8187553" y="0"/>
                </a:cubicBezTo>
                <a:cubicBezTo>
                  <a:pt x="8249015" y="-20289"/>
                  <a:pt x="8373614" y="20682"/>
                  <a:pt x="8552908" y="0"/>
                </a:cubicBezTo>
                <a:cubicBezTo>
                  <a:pt x="8732202" y="-20682"/>
                  <a:pt x="9018983" y="38162"/>
                  <a:pt x="9142192" y="0"/>
                </a:cubicBezTo>
                <a:cubicBezTo>
                  <a:pt x="9265401" y="-38162"/>
                  <a:pt x="9664783" y="7103"/>
                  <a:pt x="9955403" y="0"/>
                </a:cubicBezTo>
                <a:cubicBezTo>
                  <a:pt x="10246023" y="-7103"/>
                  <a:pt x="10382677" y="56047"/>
                  <a:pt x="10768615" y="0"/>
                </a:cubicBezTo>
                <a:cubicBezTo>
                  <a:pt x="11154553" y="-56047"/>
                  <a:pt x="11195767" y="40278"/>
                  <a:pt x="11328434" y="0"/>
                </a:cubicBezTo>
                <a:cubicBezTo>
                  <a:pt x="11409398" y="-12346"/>
                  <a:pt x="11455050" y="39006"/>
                  <a:pt x="11460480" y="132046"/>
                </a:cubicBezTo>
                <a:cubicBezTo>
                  <a:pt x="11478978" y="243911"/>
                  <a:pt x="11399205" y="444462"/>
                  <a:pt x="11460480" y="660216"/>
                </a:cubicBezTo>
                <a:cubicBezTo>
                  <a:pt x="11450304" y="727519"/>
                  <a:pt x="11396773" y="782003"/>
                  <a:pt x="11328434" y="792262"/>
                </a:cubicBezTo>
                <a:cubicBezTo>
                  <a:pt x="11054355" y="835198"/>
                  <a:pt x="10995787" y="746005"/>
                  <a:pt x="10739150" y="792262"/>
                </a:cubicBezTo>
                <a:cubicBezTo>
                  <a:pt x="10482513" y="838519"/>
                  <a:pt x="10369593" y="748490"/>
                  <a:pt x="10037903" y="792262"/>
                </a:cubicBezTo>
                <a:cubicBezTo>
                  <a:pt x="9706213" y="836034"/>
                  <a:pt x="9712861" y="747519"/>
                  <a:pt x="9560583" y="792262"/>
                </a:cubicBezTo>
                <a:cubicBezTo>
                  <a:pt x="9408305" y="837005"/>
                  <a:pt x="9286992" y="766763"/>
                  <a:pt x="9195227" y="792262"/>
                </a:cubicBezTo>
                <a:cubicBezTo>
                  <a:pt x="9103462" y="817761"/>
                  <a:pt x="8963649" y="762038"/>
                  <a:pt x="8829872" y="792262"/>
                </a:cubicBezTo>
                <a:cubicBezTo>
                  <a:pt x="8696096" y="822486"/>
                  <a:pt x="8203187" y="744313"/>
                  <a:pt x="8016660" y="792262"/>
                </a:cubicBezTo>
                <a:cubicBezTo>
                  <a:pt x="7830133" y="840211"/>
                  <a:pt x="7628203" y="715107"/>
                  <a:pt x="7315413" y="792262"/>
                </a:cubicBezTo>
                <a:cubicBezTo>
                  <a:pt x="7002623" y="869417"/>
                  <a:pt x="7005924" y="751510"/>
                  <a:pt x="6726129" y="792262"/>
                </a:cubicBezTo>
                <a:cubicBezTo>
                  <a:pt x="6446334" y="833014"/>
                  <a:pt x="6303354" y="771839"/>
                  <a:pt x="6136846" y="792262"/>
                </a:cubicBezTo>
                <a:cubicBezTo>
                  <a:pt x="5970338" y="812685"/>
                  <a:pt x="5945519" y="759751"/>
                  <a:pt x="5771490" y="792262"/>
                </a:cubicBezTo>
                <a:cubicBezTo>
                  <a:pt x="5597461" y="824773"/>
                  <a:pt x="5508142" y="741432"/>
                  <a:pt x="5294170" y="792262"/>
                </a:cubicBezTo>
                <a:cubicBezTo>
                  <a:pt x="5080198" y="843092"/>
                  <a:pt x="5049524" y="751083"/>
                  <a:pt x="4816850" y="792262"/>
                </a:cubicBezTo>
                <a:cubicBezTo>
                  <a:pt x="4584176" y="833441"/>
                  <a:pt x="4219161" y="762448"/>
                  <a:pt x="4003639" y="792262"/>
                </a:cubicBezTo>
                <a:cubicBezTo>
                  <a:pt x="3788117" y="822076"/>
                  <a:pt x="3655857" y="757617"/>
                  <a:pt x="3414356" y="792262"/>
                </a:cubicBezTo>
                <a:cubicBezTo>
                  <a:pt x="3172855" y="826907"/>
                  <a:pt x="3237825" y="777819"/>
                  <a:pt x="3160964" y="792262"/>
                </a:cubicBezTo>
                <a:cubicBezTo>
                  <a:pt x="3084103" y="806705"/>
                  <a:pt x="2732101" y="783352"/>
                  <a:pt x="2459716" y="792262"/>
                </a:cubicBezTo>
                <a:cubicBezTo>
                  <a:pt x="2187331" y="801172"/>
                  <a:pt x="1912463" y="738934"/>
                  <a:pt x="1758469" y="792262"/>
                </a:cubicBezTo>
                <a:cubicBezTo>
                  <a:pt x="1604475" y="845590"/>
                  <a:pt x="1416583" y="747593"/>
                  <a:pt x="1169185" y="792262"/>
                </a:cubicBezTo>
                <a:cubicBezTo>
                  <a:pt x="921787" y="836931"/>
                  <a:pt x="918130" y="782558"/>
                  <a:pt x="803829" y="792262"/>
                </a:cubicBezTo>
                <a:cubicBezTo>
                  <a:pt x="689528" y="801966"/>
                  <a:pt x="337080" y="751188"/>
                  <a:pt x="132046" y="792262"/>
                </a:cubicBezTo>
                <a:cubicBezTo>
                  <a:pt x="59105" y="801299"/>
                  <a:pt x="-1508" y="736033"/>
                  <a:pt x="0" y="660216"/>
                </a:cubicBezTo>
                <a:cubicBezTo>
                  <a:pt x="-23246" y="537445"/>
                  <a:pt x="50836" y="336798"/>
                  <a:pt x="0" y="132046"/>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FontTx/>
              <a:buNone/>
              <a:defRPr>
                <a:uFillTx/>
              </a:defRPr>
            </a:pPr>
            <a:r>
              <a:rPr kumimoji="0" lang="en-BZ" sz="2800" i="0" u="none" strike="noStrike" kern="1200" cap="none" spc="0" normalizeH="0" baseline="0" noProof="0" dirty="0">
                <a:ln>
                  <a:noFill/>
                </a:ln>
                <a:solidFill>
                  <a:srgbClr val="000000"/>
                </a:solidFill>
                <a:effectLst/>
                <a:uFillTx/>
                <a:latin typeface="Tahoma" pitchFamily="34" charset="0"/>
                <a:ea typeface="Tahoma" pitchFamily="34" charset="0"/>
                <a:cs typeface="Tahoma" pitchFamily="34" charset="0"/>
              </a:rPr>
              <a:t>A. </a:t>
            </a:r>
            <a:r>
              <a:rPr kumimoji="0" lang="vi-VN" sz="2800" i="0" u="none" strike="noStrike" kern="1200" cap="none" spc="0" normalizeH="0" baseline="0" noProof="0" dirty="0" err="1">
                <a:ln>
                  <a:noFill/>
                </a:ln>
                <a:solidFill>
                  <a:srgbClr val="000000"/>
                </a:solidFill>
                <a:effectLst/>
                <a:uFillTx/>
                <a:latin typeface="Tahoma" pitchFamily="34" charset="0"/>
                <a:ea typeface="Tahoma" pitchFamily="34" charset="0"/>
                <a:cs typeface="Tahoma" pitchFamily="34" charset="0"/>
              </a:rPr>
              <a:t>Mối</a:t>
            </a:r>
            <a:r>
              <a:rPr kumimoji="0" lang="vi-VN" sz="2800" i="0" u="none" strike="noStrike" kern="1200" cap="none" spc="0" normalizeH="0" baseline="0" noProof="0" dirty="0">
                <a:ln>
                  <a:noFill/>
                </a:ln>
                <a:solidFill>
                  <a:srgbClr val="000000"/>
                </a:solidFill>
                <a:effectLst/>
                <a:uFillTx/>
                <a:latin typeface="Tahoma" pitchFamily="34" charset="0"/>
                <a:ea typeface="Tahoma" pitchFamily="34" charset="0"/>
                <a:cs typeface="Tahoma" pitchFamily="34" charset="0"/>
              </a:rPr>
              <a:t> quan </a:t>
            </a:r>
            <a:r>
              <a:rPr kumimoji="0" lang="vi-VN" sz="2800" i="0" u="none" strike="noStrike" kern="1200" cap="none" spc="0" normalizeH="0" baseline="0" noProof="0" dirty="0" err="1">
                <a:ln>
                  <a:noFill/>
                </a:ln>
                <a:solidFill>
                  <a:srgbClr val="000000"/>
                </a:solidFill>
                <a:effectLst/>
                <a:uFillTx/>
                <a:latin typeface="Tahoma" pitchFamily="34" charset="0"/>
                <a:ea typeface="Tahoma" pitchFamily="34" charset="0"/>
                <a:cs typeface="Tahoma" pitchFamily="34" charset="0"/>
              </a:rPr>
              <a:t>hệ</a:t>
            </a:r>
            <a:r>
              <a:rPr kumimoji="0" lang="vi-VN" sz="2800" i="0" u="none" strike="noStrike" kern="1200" cap="none" spc="0" normalizeH="0" baseline="0" noProof="0" dirty="0">
                <a:ln>
                  <a:noFill/>
                </a:ln>
                <a:solidFill>
                  <a:srgbClr val="000000"/>
                </a:solidFill>
                <a:effectLst/>
                <a:uFillTx/>
                <a:latin typeface="Tahoma" pitchFamily="34" charset="0"/>
                <a:ea typeface="Tahoma" pitchFamily="34" charset="0"/>
                <a:cs typeface="Tahoma" pitchFamily="34" charset="0"/>
              </a:rPr>
              <a:t> </a:t>
            </a:r>
            <a:r>
              <a:rPr kumimoji="0" lang="vi-VN" sz="2800" i="0" u="none" strike="noStrike" kern="1200" cap="none" spc="0" normalizeH="0" baseline="0" noProof="0" dirty="0" err="1">
                <a:ln>
                  <a:noFill/>
                </a:ln>
                <a:solidFill>
                  <a:srgbClr val="000000"/>
                </a:solidFill>
                <a:effectLst/>
                <a:uFillTx/>
                <a:latin typeface="Tahoma" pitchFamily="34" charset="0"/>
                <a:ea typeface="Tahoma" pitchFamily="34" charset="0"/>
                <a:cs typeface="Tahoma" pitchFamily="34" charset="0"/>
              </a:rPr>
              <a:t>tốt</a:t>
            </a:r>
            <a:r>
              <a:rPr kumimoji="0" lang="vi-VN" sz="2800" i="0" u="none" strike="noStrike" kern="1200" cap="none" spc="0" normalizeH="0" baseline="0" noProof="0" dirty="0">
                <a:ln>
                  <a:noFill/>
                </a:ln>
                <a:solidFill>
                  <a:srgbClr val="000000"/>
                </a:solidFill>
                <a:effectLst/>
                <a:uFillTx/>
                <a:latin typeface="Tahoma" pitchFamily="34" charset="0"/>
                <a:ea typeface="Tahoma" pitchFamily="34" charset="0"/>
                <a:cs typeface="Tahoma" pitchFamily="34" charset="0"/>
              </a:rPr>
              <a:t> </a:t>
            </a:r>
            <a:r>
              <a:rPr kumimoji="0" lang="vi-VN" sz="2800" i="0" u="none" strike="noStrike" kern="1200" cap="none" spc="0" normalizeH="0" baseline="0" noProof="0" dirty="0" err="1">
                <a:ln>
                  <a:noFill/>
                </a:ln>
                <a:solidFill>
                  <a:srgbClr val="000000"/>
                </a:solidFill>
                <a:effectLst/>
                <a:uFillTx/>
                <a:latin typeface="Tahoma" pitchFamily="34" charset="0"/>
                <a:ea typeface="Tahoma" pitchFamily="34" charset="0"/>
                <a:cs typeface="Tahoma" pitchFamily="34" charset="0"/>
              </a:rPr>
              <a:t>đẹp</a:t>
            </a:r>
            <a:r>
              <a:rPr kumimoji="0" lang="vi-VN" sz="2800" i="0" u="none" strike="noStrike" kern="1200" cap="none" spc="0" normalizeH="0" baseline="0" noProof="0" dirty="0">
                <a:ln>
                  <a:noFill/>
                </a:ln>
                <a:solidFill>
                  <a:srgbClr val="000000"/>
                </a:solidFill>
                <a:effectLst/>
                <a:uFillTx/>
                <a:latin typeface="Tahoma" pitchFamily="34" charset="0"/>
                <a:ea typeface="Tahoma" pitchFamily="34" charset="0"/>
                <a:cs typeface="Tahoma" pitchFamily="34" charset="0"/>
              </a:rPr>
              <a:t> </a:t>
            </a:r>
            <a:r>
              <a:rPr kumimoji="0" lang="vi-VN" sz="2800" i="0" u="none" strike="noStrike" kern="1200" cap="none" spc="0" normalizeH="0" baseline="0" noProof="0" dirty="0" err="1">
                <a:ln>
                  <a:noFill/>
                </a:ln>
                <a:solidFill>
                  <a:srgbClr val="000000"/>
                </a:solidFill>
                <a:effectLst/>
                <a:uFillTx/>
                <a:latin typeface="Tahoma" pitchFamily="34" charset="0"/>
                <a:ea typeface="Tahoma" pitchFamily="34" charset="0"/>
                <a:cs typeface="Tahoma" pitchFamily="34" charset="0"/>
              </a:rPr>
              <a:t>giữa</a:t>
            </a:r>
            <a:r>
              <a:rPr kumimoji="0" lang="vi-VN" sz="2800" i="0" u="none" strike="noStrike" kern="1200" cap="none" spc="0" normalizeH="0" baseline="0" noProof="0" dirty="0">
                <a:ln>
                  <a:noFill/>
                </a:ln>
                <a:solidFill>
                  <a:srgbClr val="000000"/>
                </a:solidFill>
                <a:effectLst/>
                <a:uFillTx/>
                <a:latin typeface="Tahoma" pitchFamily="34" charset="0"/>
                <a:ea typeface="Tahoma" pitchFamily="34" charset="0"/>
                <a:cs typeface="Tahoma" pitchFamily="34" charset="0"/>
              </a:rPr>
              <a:t> </a:t>
            </a:r>
            <a:r>
              <a:rPr kumimoji="0" lang="vi-VN" sz="2800" i="0" u="none" strike="noStrike" kern="1200" cap="none" spc="0" normalizeH="0" baseline="0" noProof="0" dirty="0" err="1">
                <a:ln>
                  <a:noFill/>
                </a:ln>
                <a:solidFill>
                  <a:srgbClr val="000000"/>
                </a:solidFill>
                <a:effectLst/>
                <a:uFillTx/>
                <a:latin typeface="Tahoma" pitchFamily="34" charset="0"/>
                <a:ea typeface="Tahoma" pitchFamily="34" charset="0"/>
                <a:cs typeface="Tahoma" pitchFamily="34" charset="0"/>
              </a:rPr>
              <a:t>người</a:t>
            </a:r>
            <a:r>
              <a:rPr kumimoji="0" lang="vi-VN" sz="2800" i="0" u="none" strike="noStrike" kern="1200" cap="none" spc="0" normalizeH="0" baseline="0" noProof="0" dirty="0">
                <a:ln>
                  <a:noFill/>
                </a:ln>
                <a:solidFill>
                  <a:srgbClr val="000000"/>
                </a:solidFill>
                <a:effectLst/>
                <a:uFillTx/>
                <a:latin typeface="Tahoma" pitchFamily="34" charset="0"/>
                <a:ea typeface="Tahoma" pitchFamily="34" charset="0"/>
                <a:cs typeface="Tahoma" pitchFamily="34" charset="0"/>
              </a:rPr>
              <a:t> </a:t>
            </a:r>
            <a:r>
              <a:rPr kumimoji="0" lang="vi-VN" sz="2800" i="0" u="none" strike="noStrike" kern="1200" cap="none" spc="0" normalizeH="0" baseline="0" noProof="0" dirty="0" err="1">
                <a:ln>
                  <a:noFill/>
                </a:ln>
                <a:solidFill>
                  <a:srgbClr val="000000"/>
                </a:solidFill>
                <a:effectLst/>
                <a:uFillTx/>
                <a:latin typeface="Tahoma" pitchFamily="34" charset="0"/>
                <a:ea typeface="Tahoma" pitchFamily="34" charset="0"/>
                <a:cs typeface="Tahoma" pitchFamily="34" charset="0"/>
              </a:rPr>
              <a:t>và</a:t>
            </a:r>
            <a:r>
              <a:rPr kumimoji="0" lang="vi-VN" sz="2800" i="0" u="none" strike="noStrike" kern="1200" cap="none" spc="0" normalizeH="0" baseline="0" noProof="0" dirty="0">
                <a:ln>
                  <a:noFill/>
                </a:ln>
                <a:solidFill>
                  <a:srgbClr val="000000"/>
                </a:solidFill>
                <a:effectLst/>
                <a:uFillTx/>
                <a:latin typeface="Tahoma" pitchFamily="34" charset="0"/>
                <a:ea typeface="Tahoma" pitchFamily="34" charset="0"/>
                <a:cs typeface="Tahoma" pitchFamily="34" charset="0"/>
              </a:rPr>
              <a:t> </a:t>
            </a:r>
            <a:r>
              <a:rPr kumimoji="0" lang="vi-VN" sz="2800" i="0" u="none" strike="noStrike" kern="1200" cap="none" spc="0" normalizeH="0" baseline="0" noProof="0" dirty="0" err="1">
                <a:ln>
                  <a:noFill/>
                </a:ln>
                <a:solidFill>
                  <a:srgbClr val="000000"/>
                </a:solidFill>
                <a:effectLst/>
                <a:uFillTx/>
                <a:latin typeface="Tahoma" pitchFamily="34" charset="0"/>
                <a:ea typeface="Tahoma" pitchFamily="34" charset="0"/>
                <a:cs typeface="Tahoma" pitchFamily="34" charset="0"/>
              </a:rPr>
              <a:t>người</a:t>
            </a:r>
            <a:endParaRPr kumimoji="0" lang="en-BZ" sz="2800" i="0" u="none" strike="noStrike" kern="1200" cap="none" spc="0" normalizeH="0" baseline="0" noProof="0" dirty="0">
              <a:ln>
                <a:noFill/>
              </a:ln>
              <a:solidFill>
                <a:srgbClr val="000000"/>
              </a:solidFill>
              <a:effectLst/>
              <a:uFillTx/>
              <a:latin typeface="Tahoma" pitchFamily="34" charset="0"/>
              <a:ea typeface="Tahoma" pitchFamily="34" charset="0"/>
              <a:cs typeface="Tahoma" pitchFamily="34" charset="0"/>
            </a:endParaRPr>
          </a:p>
        </p:txBody>
      </p:sp>
      <p:sp>
        <p:nvSpPr>
          <p:cNvPr id="39" name="Hình chữ nhật: Góc Tròn 38"/>
          <p:cNvSpPr>
            <a:spLocks/>
          </p:cNvSpPr>
          <p:nvPr/>
        </p:nvSpPr>
        <p:spPr>
          <a:xfrm>
            <a:off x="518160" y="3725547"/>
            <a:ext cx="11460480" cy="792262"/>
          </a:xfrm>
          <a:custGeom>
            <a:avLst/>
            <a:gdLst>
              <a:gd name="connsiteX0" fmla="*/ 0 w 11460480"/>
              <a:gd name="connsiteY0" fmla="*/ 132046 h 792262"/>
              <a:gd name="connsiteX1" fmla="*/ 132046 w 11460480"/>
              <a:gd name="connsiteY1" fmla="*/ 0 h 792262"/>
              <a:gd name="connsiteX2" fmla="*/ 609366 w 11460480"/>
              <a:gd name="connsiteY2" fmla="*/ 0 h 792262"/>
              <a:gd name="connsiteX3" fmla="*/ 1086685 w 11460480"/>
              <a:gd name="connsiteY3" fmla="*/ 0 h 792262"/>
              <a:gd name="connsiteX4" fmla="*/ 1899897 w 11460480"/>
              <a:gd name="connsiteY4" fmla="*/ 0 h 792262"/>
              <a:gd name="connsiteX5" fmla="*/ 2601144 w 11460480"/>
              <a:gd name="connsiteY5" fmla="*/ 0 h 792262"/>
              <a:gd name="connsiteX6" fmla="*/ 3078464 w 11460480"/>
              <a:gd name="connsiteY6" fmla="*/ 0 h 792262"/>
              <a:gd name="connsiteX7" fmla="*/ 3443820 w 11460480"/>
              <a:gd name="connsiteY7" fmla="*/ 0 h 792262"/>
              <a:gd name="connsiteX8" fmla="*/ 3921139 w 11460480"/>
              <a:gd name="connsiteY8" fmla="*/ 0 h 792262"/>
              <a:gd name="connsiteX9" fmla="*/ 4286495 w 11460480"/>
              <a:gd name="connsiteY9" fmla="*/ 0 h 792262"/>
              <a:gd name="connsiteX10" fmla="*/ 4987743 w 11460480"/>
              <a:gd name="connsiteY10" fmla="*/ 0 h 792262"/>
              <a:gd name="connsiteX11" fmla="*/ 5577026 w 11460480"/>
              <a:gd name="connsiteY11" fmla="*/ 0 h 792262"/>
              <a:gd name="connsiteX12" fmla="*/ 6166310 w 11460480"/>
              <a:gd name="connsiteY12" fmla="*/ 0 h 792262"/>
              <a:gd name="connsiteX13" fmla="*/ 6755593 w 11460480"/>
              <a:gd name="connsiteY13" fmla="*/ 0 h 792262"/>
              <a:gd name="connsiteX14" fmla="*/ 7008985 w 11460480"/>
              <a:gd name="connsiteY14" fmla="*/ 0 h 792262"/>
              <a:gd name="connsiteX15" fmla="*/ 7598269 w 11460480"/>
              <a:gd name="connsiteY15" fmla="*/ 0 h 792262"/>
              <a:gd name="connsiteX16" fmla="*/ 8299516 w 11460480"/>
              <a:gd name="connsiteY16" fmla="*/ 0 h 792262"/>
              <a:gd name="connsiteX17" fmla="*/ 8888800 w 11460480"/>
              <a:gd name="connsiteY17" fmla="*/ 0 h 792262"/>
              <a:gd name="connsiteX18" fmla="*/ 9254156 w 11460480"/>
              <a:gd name="connsiteY18" fmla="*/ 0 h 792262"/>
              <a:gd name="connsiteX19" fmla="*/ 9731476 w 11460480"/>
              <a:gd name="connsiteY19" fmla="*/ 0 h 792262"/>
              <a:gd name="connsiteX20" fmla="*/ 10096831 w 11460480"/>
              <a:gd name="connsiteY20" fmla="*/ 0 h 792262"/>
              <a:gd name="connsiteX21" fmla="*/ 10462187 w 11460480"/>
              <a:gd name="connsiteY21" fmla="*/ 0 h 792262"/>
              <a:gd name="connsiteX22" fmla="*/ 10715579 w 11460480"/>
              <a:gd name="connsiteY22" fmla="*/ 0 h 792262"/>
              <a:gd name="connsiteX23" fmla="*/ 11328434 w 11460480"/>
              <a:gd name="connsiteY23" fmla="*/ 0 h 792262"/>
              <a:gd name="connsiteX24" fmla="*/ 11460480 w 11460480"/>
              <a:gd name="connsiteY24" fmla="*/ 132046 h 792262"/>
              <a:gd name="connsiteX25" fmla="*/ 11460480 w 11460480"/>
              <a:gd name="connsiteY25" fmla="*/ 660216 h 792262"/>
              <a:gd name="connsiteX26" fmla="*/ 11328434 w 11460480"/>
              <a:gd name="connsiteY26" fmla="*/ 792262 h 792262"/>
              <a:gd name="connsiteX27" fmla="*/ 10739150 w 11460480"/>
              <a:gd name="connsiteY27" fmla="*/ 792262 h 792262"/>
              <a:gd name="connsiteX28" fmla="*/ 10485758 w 11460480"/>
              <a:gd name="connsiteY28" fmla="*/ 792262 h 792262"/>
              <a:gd name="connsiteX29" fmla="*/ 9784511 w 11460480"/>
              <a:gd name="connsiteY29" fmla="*/ 792262 h 792262"/>
              <a:gd name="connsiteX30" fmla="*/ 9531119 w 11460480"/>
              <a:gd name="connsiteY30" fmla="*/ 792262 h 792262"/>
              <a:gd name="connsiteX31" fmla="*/ 9165763 w 11460480"/>
              <a:gd name="connsiteY31" fmla="*/ 792262 h 792262"/>
              <a:gd name="connsiteX32" fmla="*/ 8912371 w 11460480"/>
              <a:gd name="connsiteY32" fmla="*/ 792262 h 792262"/>
              <a:gd name="connsiteX33" fmla="*/ 8658979 w 11460480"/>
              <a:gd name="connsiteY33" fmla="*/ 792262 h 792262"/>
              <a:gd name="connsiteX34" fmla="*/ 8405587 w 11460480"/>
              <a:gd name="connsiteY34" fmla="*/ 792262 h 792262"/>
              <a:gd name="connsiteX35" fmla="*/ 7816304 w 11460480"/>
              <a:gd name="connsiteY35" fmla="*/ 792262 h 792262"/>
              <a:gd name="connsiteX36" fmla="*/ 7227020 w 11460480"/>
              <a:gd name="connsiteY36" fmla="*/ 792262 h 792262"/>
              <a:gd name="connsiteX37" fmla="*/ 6637737 w 11460480"/>
              <a:gd name="connsiteY37" fmla="*/ 792262 h 792262"/>
              <a:gd name="connsiteX38" fmla="*/ 6048453 w 11460480"/>
              <a:gd name="connsiteY38" fmla="*/ 792262 h 792262"/>
              <a:gd name="connsiteX39" fmla="*/ 5235242 w 11460480"/>
              <a:gd name="connsiteY39" fmla="*/ 792262 h 792262"/>
              <a:gd name="connsiteX40" fmla="*/ 4645958 w 11460480"/>
              <a:gd name="connsiteY40" fmla="*/ 792262 h 792262"/>
              <a:gd name="connsiteX41" fmla="*/ 4392566 w 11460480"/>
              <a:gd name="connsiteY41" fmla="*/ 792262 h 792262"/>
              <a:gd name="connsiteX42" fmla="*/ 3915247 w 11460480"/>
              <a:gd name="connsiteY42" fmla="*/ 792262 h 792262"/>
              <a:gd name="connsiteX43" fmla="*/ 3213999 w 11460480"/>
              <a:gd name="connsiteY43" fmla="*/ 792262 h 792262"/>
              <a:gd name="connsiteX44" fmla="*/ 2624716 w 11460480"/>
              <a:gd name="connsiteY44" fmla="*/ 792262 h 792262"/>
              <a:gd name="connsiteX45" fmla="*/ 2259360 w 11460480"/>
              <a:gd name="connsiteY45" fmla="*/ 792262 h 792262"/>
              <a:gd name="connsiteX46" fmla="*/ 1782040 w 11460480"/>
              <a:gd name="connsiteY46" fmla="*/ 792262 h 792262"/>
              <a:gd name="connsiteX47" fmla="*/ 1416684 w 11460480"/>
              <a:gd name="connsiteY47" fmla="*/ 792262 h 792262"/>
              <a:gd name="connsiteX48" fmla="*/ 715437 w 11460480"/>
              <a:gd name="connsiteY48" fmla="*/ 792262 h 792262"/>
              <a:gd name="connsiteX49" fmla="*/ 132046 w 11460480"/>
              <a:gd name="connsiteY49" fmla="*/ 792262 h 792262"/>
              <a:gd name="connsiteX50" fmla="*/ 0 w 11460480"/>
              <a:gd name="connsiteY50" fmla="*/ 660216 h 792262"/>
              <a:gd name="connsiteX51" fmla="*/ 0 w 11460480"/>
              <a:gd name="connsiteY51" fmla="*/ 132046 h 792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11460480" h="792262" fill="none" extrusionOk="0">
                <a:moveTo>
                  <a:pt x="0" y="132046"/>
                </a:moveTo>
                <a:cubicBezTo>
                  <a:pt x="-547" y="50732"/>
                  <a:pt x="54021" y="-8275"/>
                  <a:pt x="132046" y="0"/>
                </a:cubicBezTo>
                <a:cubicBezTo>
                  <a:pt x="351426" y="-47709"/>
                  <a:pt x="385093" y="36916"/>
                  <a:pt x="609366" y="0"/>
                </a:cubicBezTo>
                <a:cubicBezTo>
                  <a:pt x="833639" y="-36916"/>
                  <a:pt x="911124" y="18021"/>
                  <a:pt x="1086685" y="0"/>
                </a:cubicBezTo>
                <a:cubicBezTo>
                  <a:pt x="1262246" y="-18021"/>
                  <a:pt x="1635814" y="31805"/>
                  <a:pt x="1899897" y="0"/>
                </a:cubicBezTo>
                <a:cubicBezTo>
                  <a:pt x="2163980" y="-31805"/>
                  <a:pt x="2458485" y="31799"/>
                  <a:pt x="2601144" y="0"/>
                </a:cubicBezTo>
                <a:cubicBezTo>
                  <a:pt x="2743803" y="-31799"/>
                  <a:pt x="2923954" y="18419"/>
                  <a:pt x="3078464" y="0"/>
                </a:cubicBezTo>
                <a:cubicBezTo>
                  <a:pt x="3232974" y="-18419"/>
                  <a:pt x="3351943" y="9042"/>
                  <a:pt x="3443820" y="0"/>
                </a:cubicBezTo>
                <a:cubicBezTo>
                  <a:pt x="3535697" y="-9042"/>
                  <a:pt x="3717137" y="16934"/>
                  <a:pt x="3921139" y="0"/>
                </a:cubicBezTo>
                <a:cubicBezTo>
                  <a:pt x="4125141" y="-16934"/>
                  <a:pt x="4117533" y="33137"/>
                  <a:pt x="4286495" y="0"/>
                </a:cubicBezTo>
                <a:cubicBezTo>
                  <a:pt x="4455457" y="-33137"/>
                  <a:pt x="4704750" y="31107"/>
                  <a:pt x="4987743" y="0"/>
                </a:cubicBezTo>
                <a:cubicBezTo>
                  <a:pt x="5270736" y="-31107"/>
                  <a:pt x="5450182" y="471"/>
                  <a:pt x="5577026" y="0"/>
                </a:cubicBezTo>
                <a:cubicBezTo>
                  <a:pt x="5703870" y="-471"/>
                  <a:pt x="5933128" y="58665"/>
                  <a:pt x="6166310" y="0"/>
                </a:cubicBezTo>
                <a:cubicBezTo>
                  <a:pt x="6399492" y="-58665"/>
                  <a:pt x="6569484" y="27576"/>
                  <a:pt x="6755593" y="0"/>
                </a:cubicBezTo>
                <a:cubicBezTo>
                  <a:pt x="6941702" y="-27576"/>
                  <a:pt x="6930455" y="11140"/>
                  <a:pt x="7008985" y="0"/>
                </a:cubicBezTo>
                <a:cubicBezTo>
                  <a:pt x="7087515" y="-11140"/>
                  <a:pt x="7476478" y="67231"/>
                  <a:pt x="7598269" y="0"/>
                </a:cubicBezTo>
                <a:cubicBezTo>
                  <a:pt x="7720060" y="-67231"/>
                  <a:pt x="7971759" y="83908"/>
                  <a:pt x="8299516" y="0"/>
                </a:cubicBezTo>
                <a:cubicBezTo>
                  <a:pt x="8627273" y="-83908"/>
                  <a:pt x="8755225" y="2996"/>
                  <a:pt x="8888800" y="0"/>
                </a:cubicBezTo>
                <a:cubicBezTo>
                  <a:pt x="9022375" y="-2996"/>
                  <a:pt x="9112594" y="38474"/>
                  <a:pt x="9254156" y="0"/>
                </a:cubicBezTo>
                <a:cubicBezTo>
                  <a:pt x="9395718" y="-38474"/>
                  <a:pt x="9540580" y="45795"/>
                  <a:pt x="9731476" y="0"/>
                </a:cubicBezTo>
                <a:cubicBezTo>
                  <a:pt x="9922372" y="-45795"/>
                  <a:pt x="9969474" y="24686"/>
                  <a:pt x="10096831" y="0"/>
                </a:cubicBezTo>
                <a:cubicBezTo>
                  <a:pt x="10224189" y="-24686"/>
                  <a:pt x="10349977" y="28604"/>
                  <a:pt x="10462187" y="0"/>
                </a:cubicBezTo>
                <a:cubicBezTo>
                  <a:pt x="10574397" y="-28604"/>
                  <a:pt x="10616870" y="8568"/>
                  <a:pt x="10715579" y="0"/>
                </a:cubicBezTo>
                <a:cubicBezTo>
                  <a:pt x="10814288" y="-8568"/>
                  <a:pt x="11043291" y="29173"/>
                  <a:pt x="11328434" y="0"/>
                </a:cubicBezTo>
                <a:cubicBezTo>
                  <a:pt x="11408292" y="11516"/>
                  <a:pt x="11463447" y="69043"/>
                  <a:pt x="11460480" y="132046"/>
                </a:cubicBezTo>
                <a:cubicBezTo>
                  <a:pt x="11477832" y="365795"/>
                  <a:pt x="11421510" y="539106"/>
                  <a:pt x="11460480" y="660216"/>
                </a:cubicBezTo>
                <a:cubicBezTo>
                  <a:pt x="11457086" y="724033"/>
                  <a:pt x="11422968" y="789304"/>
                  <a:pt x="11328434" y="792262"/>
                </a:cubicBezTo>
                <a:cubicBezTo>
                  <a:pt x="11100765" y="812462"/>
                  <a:pt x="10949621" y="784803"/>
                  <a:pt x="10739150" y="792262"/>
                </a:cubicBezTo>
                <a:cubicBezTo>
                  <a:pt x="10528679" y="799721"/>
                  <a:pt x="10562653" y="765922"/>
                  <a:pt x="10485758" y="792262"/>
                </a:cubicBezTo>
                <a:cubicBezTo>
                  <a:pt x="10408863" y="818602"/>
                  <a:pt x="9990598" y="736880"/>
                  <a:pt x="9784511" y="792262"/>
                </a:cubicBezTo>
                <a:cubicBezTo>
                  <a:pt x="9578424" y="847644"/>
                  <a:pt x="9656517" y="779382"/>
                  <a:pt x="9531119" y="792262"/>
                </a:cubicBezTo>
                <a:cubicBezTo>
                  <a:pt x="9405721" y="805142"/>
                  <a:pt x="9279385" y="775533"/>
                  <a:pt x="9165763" y="792262"/>
                </a:cubicBezTo>
                <a:cubicBezTo>
                  <a:pt x="9052141" y="808991"/>
                  <a:pt x="8969918" y="767558"/>
                  <a:pt x="8912371" y="792262"/>
                </a:cubicBezTo>
                <a:cubicBezTo>
                  <a:pt x="8854824" y="816966"/>
                  <a:pt x="8713923" y="772327"/>
                  <a:pt x="8658979" y="792262"/>
                </a:cubicBezTo>
                <a:cubicBezTo>
                  <a:pt x="8604035" y="812197"/>
                  <a:pt x="8521226" y="785232"/>
                  <a:pt x="8405587" y="792262"/>
                </a:cubicBezTo>
                <a:cubicBezTo>
                  <a:pt x="8289948" y="799292"/>
                  <a:pt x="7987595" y="787257"/>
                  <a:pt x="7816304" y="792262"/>
                </a:cubicBezTo>
                <a:cubicBezTo>
                  <a:pt x="7645013" y="797267"/>
                  <a:pt x="7506353" y="739054"/>
                  <a:pt x="7227020" y="792262"/>
                </a:cubicBezTo>
                <a:cubicBezTo>
                  <a:pt x="6947687" y="845470"/>
                  <a:pt x="6923462" y="755664"/>
                  <a:pt x="6637737" y="792262"/>
                </a:cubicBezTo>
                <a:cubicBezTo>
                  <a:pt x="6352012" y="828860"/>
                  <a:pt x="6211630" y="778814"/>
                  <a:pt x="6048453" y="792262"/>
                </a:cubicBezTo>
                <a:cubicBezTo>
                  <a:pt x="5885276" y="805710"/>
                  <a:pt x="5529995" y="764544"/>
                  <a:pt x="5235242" y="792262"/>
                </a:cubicBezTo>
                <a:cubicBezTo>
                  <a:pt x="4940489" y="819980"/>
                  <a:pt x="4936514" y="727818"/>
                  <a:pt x="4645958" y="792262"/>
                </a:cubicBezTo>
                <a:cubicBezTo>
                  <a:pt x="4355402" y="856706"/>
                  <a:pt x="4511307" y="771802"/>
                  <a:pt x="4392566" y="792262"/>
                </a:cubicBezTo>
                <a:cubicBezTo>
                  <a:pt x="4273825" y="812722"/>
                  <a:pt x="4080602" y="787755"/>
                  <a:pt x="3915247" y="792262"/>
                </a:cubicBezTo>
                <a:cubicBezTo>
                  <a:pt x="3749892" y="796769"/>
                  <a:pt x="3523857" y="737907"/>
                  <a:pt x="3213999" y="792262"/>
                </a:cubicBezTo>
                <a:cubicBezTo>
                  <a:pt x="2904141" y="846617"/>
                  <a:pt x="2776243" y="756610"/>
                  <a:pt x="2624716" y="792262"/>
                </a:cubicBezTo>
                <a:cubicBezTo>
                  <a:pt x="2473189" y="827914"/>
                  <a:pt x="2338793" y="773238"/>
                  <a:pt x="2259360" y="792262"/>
                </a:cubicBezTo>
                <a:cubicBezTo>
                  <a:pt x="2179927" y="811286"/>
                  <a:pt x="2003657" y="771245"/>
                  <a:pt x="1782040" y="792262"/>
                </a:cubicBezTo>
                <a:cubicBezTo>
                  <a:pt x="1560423" y="813279"/>
                  <a:pt x="1598282" y="748628"/>
                  <a:pt x="1416684" y="792262"/>
                </a:cubicBezTo>
                <a:cubicBezTo>
                  <a:pt x="1235086" y="835896"/>
                  <a:pt x="1051277" y="711973"/>
                  <a:pt x="715437" y="792262"/>
                </a:cubicBezTo>
                <a:cubicBezTo>
                  <a:pt x="379597" y="872551"/>
                  <a:pt x="268671" y="791767"/>
                  <a:pt x="132046" y="792262"/>
                </a:cubicBezTo>
                <a:cubicBezTo>
                  <a:pt x="57741" y="784399"/>
                  <a:pt x="8624" y="720522"/>
                  <a:pt x="0" y="660216"/>
                </a:cubicBezTo>
                <a:cubicBezTo>
                  <a:pt x="-57507" y="439897"/>
                  <a:pt x="39861" y="340537"/>
                  <a:pt x="0" y="132046"/>
                </a:cubicBezTo>
                <a:close/>
              </a:path>
              <a:path w="11460480" h="792262" stroke="0" extrusionOk="0">
                <a:moveTo>
                  <a:pt x="0" y="132046"/>
                </a:moveTo>
                <a:cubicBezTo>
                  <a:pt x="-1734" y="62930"/>
                  <a:pt x="71196" y="3048"/>
                  <a:pt x="132046" y="0"/>
                </a:cubicBezTo>
                <a:cubicBezTo>
                  <a:pt x="387803" y="-85703"/>
                  <a:pt x="679228" y="9986"/>
                  <a:pt x="945257" y="0"/>
                </a:cubicBezTo>
                <a:cubicBezTo>
                  <a:pt x="1211286" y="-9986"/>
                  <a:pt x="1287442" y="62812"/>
                  <a:pt x="1534541" y="0"/>
                </a:cubicBezTo>
                <a:cubicBezTo>
                  <a:pt x="1781640" y="-62812"/>
                  <a:pt x="2005597" y="16372"/>
                  <a:pt x="2347752" y="0"/>
                </a:cubicBezTo>
                <a:cubicBezTo>
                  <a:pt x="2689907" y="-16372"/>
                  <a:pt x="2817016" y="45824"/>
                  <a:pt x="3049000" y="0"/>
                </a:cubicBezTo>
                <a:cubicBezTo>
                  <a:pt x="3280984" y="-45824"/>
                  <a:pt x="3529172" y="81451"/>
                  <a:pt x="3862211" y="0"/>
                </a:cubicBezTo>
                <a:cubicBezTo>
                  <a:pt x="4195250" y="-81451"/>
                  <a:pt x="4328537" y="46277"/>
                  <a:pt x="4451495" y="0"/>
                </a:cubicBezTo>
                <a:cubicBezTo>
                  <a:pt x="4574453" y="-46277"/>
                  <a:pt x="4720377" y="39373"/>
                  <a:pt x="4816850" y="0"/>
                </a:cubicBezTo>
                <a:cubicBezTo>
                  <a:pt x="4913323" y="-39373"/>
                  <a:pt x="5153234" y="26220"/>
                  <a:pt x="5406134" y="0"/>
                </a:cubicBezTo>
                <a:cubicBezTo>
                  <a:pt x="5659034" y="-26220"/>
                  <a:pt x="5691542" y="4850"/>
                  <a:pt x="5771490" y="0"/>
                </a:cubicBezTo>
                <a:cubicBezTo>
                  <a:pt x="5851438" y="-4850"/>
                  <a:pt x="6184906" y="56887"/>
                  <a:pt x="6360773" y="0"/>
                </a:cubicBezTo>
                <a:cubicBezTo>
                  <a:pt x="6536640" y="-56887"/>
                  <a:pt x="6561867" y="9704"/>
                  <a:pt x="6614165" y="0"/>
                </a:cubicBezTo>
                <a:cubicBezTo>
                  <a:pt x="6666463" y="-9704"/>
                  <a:pt x="6799875" y="16244"/>
                  <a:pt x="6979521" y="0"/>
                </a:cubicBezTo>
                <a:cubicBezTo>
                  <a:pt x="7159167" y="-16244"/>
                  <a:pt x="7330193" y="46768"/>
                  <a:pt x="7680769" y="0"/>
                </a:cubicBezTo>
                <a:cubicBezTo>
                  <a:pt x="8031345" y="-46768"/>
                  <a:pt x="7813726" y="24569"/>
                  <a:pt x="7934161" y="0"/>
                </a:cubicBezTo>
                <a:cubicBezTo>
                  <a:pt x="8054596" y="-24569"/>
                  <a:pt x="8126091" y="20289"/>
                  <a:pt x="8187553" y="0"/>
                </a:cubicBezTo>
                <a:cubicBezTo>
                  <a:pt x="8249015" y="-20289"/>
                  <a:pt x="8373614" y="20682"/>
                  <a:pt x="8552908" y="0"/>
                </a:cubicBezTo>
                <a:cubicBezTo>
                  <a:pt x="8732202" y="-20682"/>
                  <a:pt x="9018983" y="38162"/>
                  <a:pt x="9142192" y="0"/>
                </a:cubicBezTo>
                <a:cubicBezTo>
                  <a:pt x="9265401" y="-38162"/>
                  <a:pt x="9664783" y="7103"/>
                  <a:pt x="9955403" y="0"/>
                </a:cubicBezTo>
                <a:cubicBezTo>
                  <a:pt x="10246023" y="-7103"/>
                  <a:pt x="10382677" y="56047"/>
                  <a:pt x="10768615" y="0"/>
                </a:cubicBezTo>
                <a:cubicBezTo>
                  <a:pt x="11154553" y="-56047"/>
                  <a:pt x="11195767" y="40278"/>
                  <a:pt x="11328434" y="0"/>
                </a:cubicBezTo>
                <a:cubicBezTo>
                  <a:pt x="11409398" y="-12346"/>
                  <a:pt x="11455050" y="39006"/>
                  <a:pt x="11460480" y="132046"/>
                </a:cubicBezTo>
                <a:cubicBezTo>
                  <a:pt x="11478978" y="243911"/>
                  <a:pt x="11399205" y="444462"/>
                  <a:pt x="11460480" y="660216"/>
                </a:cubicBezTo>
                <a:cubicBezTo>
                  <a:pt x="11450304" y="727519"/>
                  <a:pt x="11396773" y="782003"/>
                  <a:pt x="11328434" y="792262"/>
                </a:cubicBezTo>
                <a:cubicBezTo>
                  <a:pt x="11054355" y="835198"/>
                  <a:pt x="10995787" y="746005"/>
                  <a:pt x="10739150" y="792262"/>
                </a:cubicBezTo>
                <a:cubicBezTo>
                  <a:pt x="10482513" y="838519"/>
                  <a:pt x="10369593" y="748490"/>
                  <a:pt x="10037903" y="792262"/>
                </a:cubicBezTo>
                <a:cubicBezTo>
                  <a:pt x="9706213" y="836034"/>
                  <a:pt x="9712861" y="747519"/>
                  <a:pt x="9560583" y="792262"/>
                </a:cubicBezTo>
                <a:cubicBezTo>
                  <a:pt x="9408305" y="837005"/>
                  <a:pt x="9286992" y="766763"/>
                  <a:pt x="9195227" y="792262"/>
                </a:cubicBezTo>
                <a:cubicBezTo>
                  <a:pt x="9103462" y="817761"/>
                  <a:pt x="8963649" y="762038"/>
                  <a:pt x="8829872" y="792262"/>
                </a:cubicBezTo>
                <a:cubicBezTo>
                  <a:pt x="8696096" y="822486"/>
                  <a:pt x="8203187" y="744313"/>
                  <a:pt x="8016660" y="792262"/>
                </a:cubicBezTo>
                <a:cubicBezTo>
                  <a:pt x="7830133" y="840211"/>
                  <a:pt x="7628203" y="715107"/>
                  <a:pt x="7315413" y="792262"/>
                </a:cubicBezTo>
                <a:cubicBezTo>
                  <a:pt x="7002623" y="869417"/>
                  <a:pt x="7005924" y="751510"/>
                  <a:pt x="6726129" y="792262"/>
                </a:cubicBezTo>
                <a:cubicBezTo>
                  <a:pt x="6446334" y="833014"/>
                  <a:pt x="6303354" y="771839"/>
                  <a:pt x="6136846" y="792262"/>
                </a:cubicBezTo>
                <a:cubicBezTo>
                  <a:pt x="5970338" y="812685"/>
                  <a:pt x="5945519" y="759751"/>
                  <a:pt x="5771490" y="792262"/>
                </a:cubicBezTo>
                <a:cubicBezTo>
                  <a:pt x="5597461" y="824773"/>
                  <a:pt x="5508142" y="741432"/>
                  <a:pt x="5294170" y="792262"/>
                </a:cubicBezTo>
                <a:cubicBezTo>
                  <a:pt x="5080198" y="843092"/>
                  <a:pt x="5049524" y="751083"/>
                  <a:pt x="4816850" y="792262"/>
                </a:cubicBezTo>
                <a:cubicBezTo>
                  <a:pt x="4584176" y="833441"/>
                  <a:pt x="4219161" y="762448"/>
                  <a:pt x="4003639" y="792262"/>
                </a:cubicBezTo>
                <a:cubicBezTo>
                  <a:pt x="3788117" y="822076"/>
                  <a:pt x="3655857" y="757617"/>
                  <a:pt x="3414356" y="792262"/>
                </a:cubicBezTo>
                <a:cubicBezTo>
                  <a:pt x="3172855" y="826907"/>
                  <a:pt x="3237825" y="777819"/>
                  <a:pt x="3160964" y="792262"/>
                </a:cubicBezTo>
                <a:cubicBezTo>
                  <a:pt x="3084103" y="806705"/>
                  <a:pt x="2732101" y="783352"/>
                  <a:pt x="2459716" y="792262"/>
                </a:cubicBezTo>
                <a:cubicBezTo>
                  <a:pt x="2187331" y="801172"/>
                  <a:pt x="1912463" y="738934"/>
                  <a:pt x="1758469" y="792262"/>
                </a:cubicBezTo>
                <a:cubicBezTo>
                  <a:pt x="1604475" y="845590"/>
                  <a:pt x="1416583" y="747593"/>
                  <a:pt x="1169185" y="792262"/>
                </a:cubicBezTo>
                <a:cubicBezTo>
                  <a:pt x="921787" y="836931"/>
                  <a:pt x="918130" y="782558"/>
                  <a:pt x="803829" y="792262"/>
                </a:cubicBezTo>
                <a:cubicBezTo>
                  <a:pt x="689528" y="801966"/>
                  <a:pt x="337080" y="751188"/>
                  <a:pt x="132046" y="792262"/>
                </a:cubicBezTo>
                <a:cubicBezTo>
                  <a:pt x="59105" y="801299"/>
                  <a:pt x="-1508" y="736033"/>
                  <a:pt x="0" y="660216"/>
                </a:cubicBezTo>
                <a:cubicBezTo>
                  <a:pt x="-23246" y="537445"/>
                  <a:pt x="50836" y="336798"/>
                  <a:pt x="0" y="132046"/>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FontTx/>
              <a:buNone/>
              <a:defRPr>
                <a:uFillTx/>
              </a:defRPr>
            </a:pPr>
            <a:r>
              <a:rPr kumimoji="0" lang="en-BZ" sz="2800" i="0" u="none" strike="noStrike" kern="1200" cap="none" spc="0" normalizeH="0" baseline="0" noProof="0" dirty="0">
                <a:ln>
                  <a:noFill/>
                </a:ln>
                <a:solidFill>
                  <a:srgbClr val="000000"/>
                </a:solidFill>
                <a:effectLst/>
                <a:uFillTx/>
                <a:latin typeface="Tahoma" pitchFamily="34" charset="0"/>
                <a:ea typeface="Tahoma" pitchFamily="34" charset="0"/>
                <a:cs typeface="Tahoma" pitchFamily="34" charset="0"/>
              </a:rPr>
              <a:t>B. </a:t>
            </a:r>
            <a:r>
              <a:rPr kumimoji="0" lang="en-BZ" sz="2800" i="0" u="none" strike="noStrike" kern="1200" cap="none" spc="0" normalizeH="0" baseline="0" noProof="0" dirty="0" err="1">
                <a:ln>
                  <a:noFill/>
                </a:ln>
                <a:solidFill>
                  <a:srgbClr val="000000"/>
                </a:solidFill>
                <a:effectLst/>
                <a:uFillTx/>
                <a:latin typeface="Tahoma" pitchFamily="34" charset="0"/>
                <a:ea typeface="Tahoma" pitchFamily="34" charset="0"/>
                <a:cs typeface="Tahoma" pitchFamily="34" charset="0"/>
              </a:rPr>
              <a:t>Tha</a:t>
            </a:r>
            <a:r>
              <a:rPr kumimoji="0" lang="en-BZ" sz="2800" i="0" u="none" strike="noStrike" kern="1200" cap="none" spc="0" normalizeH="0" baseline="0" noProof="0" dirty="0">
                <a:ln>
                  <a:noFill/>
                </a:ln>
                <a:solidFill>
                  <a:srgbClr val="000000"/>
                </a:solidFill>
                <a:effectLst/>
                <a:uFillTx/>
                <a:latin typeface="Tahoma" pitchFamily="34" charset="0"/>
                <a:ea typeface="Tahoma" pitchFamily="34" charset="0"/>
                <a:cs typeface="Tahoma" pitchFamily="34" charset="0"/>
              </a:rPr>
              <a:t> </a:t>
            </a:r>
            <a:r>
              <a:rPr kumimoji="0" lang="en-BZ" sz="2800" i="0" u="none" strike="noStrike" kern="1200" cap="none" spc="0" normalizeH="0" baseline="0" noProof="0" dirty="0" err="1">
                <a:ln>
                  <a:noFill/>
                </a:ln>
                <a:solidFill>
                  <a:srgbClr val="000000"/>
                </a:solidFill>
                <a:effectLst/>
                <a:uFillTx/>
                <a:latin typeface="Tahoma" pitchFamily="34" charset="0"/>
                <a:ea typeface="Tahoma" pitchFamily="34" charset="0"/>
                <a:cs typeface="Tahoma" pitchFamily="34" charset="0"/>
              </a:rPr>
              <a:t>thứ</a:t>
            </a:r>
            <a:r>
              <a:rPr kumimoji="0" lang="en-BZ" sz="2800" i="0" u="none" strike="noStrike" kern="1200" cap="none" spc="0" normalizeH="0" baseline="0" noProof="0" dirty="0">
                <a:ln>
                  <a:noFill/>
                </a:ln>
                <a:solidFill>
                  <a:srgbClr val="000000"/>
                </a:solidFill>
                <a:effectLst/>
                <a:uFillTx/>
                <a:latin typeface="Tahoma" pitchFamily="34" charset="0"/>
                <a:ea typeface="Tahoma" pitchFamily="34" charset="0"/>
                <a:cs typeface="Tahoma" pitchFamily="34" charset="0"/>
              </a:rPr>
              <a:t> </a:t>
            </a:r>
            <a:r>
              <a:rPr kumimoji="0" lang="en-BZ" sz="2800" i="0" u="none" strike="noStrike" kern="1200" cap="none" spc="0" normalizeH="0" baseline="0" noProof="0" dirty="0" err="1">
                <a:ln>
                  <a:noFill/>
                </a:ln>
                <a:solidFill>
                  <a:srgbClr val="000000"/>
                </a:solidFill>
                <a:effectLst/>
                <a:uFillTx/>
                <a:latin typeface="Tahoma" pitchFamily="34" charset="0"/>
                <a:ea typeface="Tahoma" pitchFamily="34" charset="0"/>
                <a:cs typeface="Tahoma" pitchFamily="34" charset="0"/>
              </a:rPr>
              <a:t>cho</a:t>
            </a:r>
            <a:r>
              <a:rPr kumimoji="0" lang="en-BZ" sz="2800" i="0" u="none" strike="noStrike" kern="1200" cap="none" spc="0" normalizeH="0" baseline="0" noProof="0" dirty="0">
                <a:ln>
                  <a:noFill/>
                </a:ln>
                <a:solidFill>
                  <a:srgbClr val="000000"/>
                </a:solidFill>
                <a:effectLst/>
                <a:uFillTx/>
                <a:latin typeface="Tahoma" pitchFamily="34" charset="0"/>
                <a:ea typeface="Tahoma" pitchFamily="34" charset="0"/>
                <a:cs typeface="Tahoma" pitchFamily="34" charset="0"/>
              </a:rPr>
              <a:t> </a:t>
            </a:r>
            <a:r>
              <a:rPr kumimoji="0" lang="en-BZ" sz="2800" i="0" u="none" strike="noStrike" kern="1200" cap="none" spc="0" normalizeH="0" baseline="0" noProof="0" dirty="0" err="1">
                <a:ln>
                  <a:noFill/>
                </a:ln>
                <a:solidFill>
                  <a:srgbClr val="000000"/>
                </a:solidFill>
                <a:effectLst/>
                <a:uFillTx/>
                <a:latin typeface="Tahoma" pitchFamily="34" charset="0"/>
                <a:ea typeface="Tahoma" pitchFamily="34" charset="0"/>
                <a:cs typeface="Tahoma" pitchFamily="34" charset="0"/>
              </a:rPr>
              <a:t>tất</a:t>
            </a:r>
            <a:r>
              <a:rPr kumimoji="0" lang="en-BZ" sz="2800" i="0" u="none" strike="noStrike" kern="1200" cap="none" spc="0" normalizeH="0" baseline="0" noProof="0" dirty="0">
                <a:ln>
                  <a:noFill/>
                </a:ln>
                <a:solidFill>
                  <a:srgbClr val="000000"/>
                </a:solidFill>
                <a:effectLst/>
                <a:uFillTx/>
                <a:latin typeface="Tahoma" pitchFamily="34" charset="0"/>
                <a:ea typeface="Tahoma" pitchFamily="34" charset="0"/>
                <a:cs typeface="Tahoma" pitchFamily="34" charset="0"/>
              </a:rPr>
              <a:t> </a:t>
            </a:r>
            <a:r>
              <a:rPr kumimoji="0" lang="en-BZ" sz="2800" i="0" u="none" strike="noStrike" kern="1200" cap="none" spc="0" normalizeH="0" baseline="0" noProof="0" dirty="0" err="1">
                <a:ln>
                  <a:noFill/>
                </a:ln>
                <a:solidFill>
                  <a:srgbClr val="000000"/>
                </a:solidFill>
                <a:effectLst/>
                <a:uFillTx/>
                <a:latin typeface="Tahoma" pitchFamily="34" charset="0"/>
                <a:ea typeface="Tahoma" pitchFamily="34" charset="0"/>
                <a:cs typeface="Tahoma" pitchFamily="34" charset="0"/>
              </a:rPr>
              <a:t>cả</a:t>
            </a:r>
            <a:r>
              <a:rPr kumimoji="0" lang="en-BZ" sz="2800" i="0" u="none" strike="noStrike" kern="1200" cap="none" spc="0" normalizeH="0" baseline="0" noProof="0" dirty="0">
                <a:ln>
                  <a:noFill/>
                </a:ln>
                <a:solidFill>
                  <a:srgbClr val="000000"/>
                </a:solidFill>
                <a:effectLst/>
                <a:uFillTx/>
                <a:latin typeface="Tahoma" pitchFamily="34" charset="0"/>
                <a:ea typeface="Tahoma" pitchFamily="34" charset="0"/>
                <a:cs typeface="Tahoma" pitchFamily="34" charset="0"/>
              </a:rPr>
              <a:t> </a:t>
            </a:r>
            <a:r>
              <a:rPr kumimoji="0" lang="en-BZ" sz="2800" i="0" u="none" strike="noStrike" kern="1200" cap="none" spc="0" normalizeH="0" baseline="0" noProof="0" dirty="0" err="1">
                <a:ln>
                  <a:noFill/>
                </a:ln>
                <a:solidFill>
                  <a:srgbClr val="000000"/>
                </a:solidFill>
                <a:effectLst/>
                <a:uFillTx/>
                <a:latin typeface="Tahoma" pitchFamily="34" charset="0"/>
                <a:ea typeface="Tahoma" pitchFamily="34" charset="0"/>
                <a:cs typeface="Tahoma" pitchFamily="34" charset="0"/>
              </a:rPr>
              <a:t>tội</a:t>
            </a:r>
            <a:r>
              <a:rPr kumimoji="0" lang="en-BZ" sz="2800" i="0" u="none" strike="noStrike" kern="1200" cap="none" spc="0" normalizeH="0" baseline="0" noProof="0" dirty="0">
                <a:ln>
                  <a:noFill/>
                </a:ln>
                <a:solidFill>
                  <a:srgbClr val="000000"/>
                </a:solidFill>
                <a:effectLst/>
                <a:uFillTx/>
                <a:latin typeface="Tahoma" pitchFamily="34" charset="0"/>
                <a:ea typeface="Tahoma" pitchFamily="34" charset="0"/>
                <a:cs typeface="Tahoma" pitchFamily="34" charset="0"/>
              </a:rPr>
              <a:t> </a:t>
            </a:r>
            <a:r>
              <a:rPr kumimoji="0" lang="en-BZ" sz="2800" i="0" u="none" strike="noStrike" kern="1200" cap="none" spc="0" normalizeH="0" baseline="0" noProof="0" dirty="0" err="1">
                <a:ln>
                  <a:noFill/>
                </a:ln>
                <a:solidFill>
                  <a:srgbClr val="000000"/>
                </a:solidFill>
                <a:effectLst/>
                <a:uFillTx/>
                <a:latin typeface="Tahoma" pitchFamily="34" charset="0"/>
                <a:ea typeface="Tahoma" pitchFamily="34" charset="0"/>
                <a:cs typeface="Tahoma" pitchFamily="34" charset="0"/>
              </a:rPr>
              <a:t>ác</a:t>
            </a:r>
            <a:r>
              <a:rPr kumimoji="0" lang="en-BZ" sz="2800" i="0" u="none" strike="noStrike" kern="1200" cap="none" spc="0" normalizeH="0" baseline="0" noProof="0" dirty="0">
                <a:ln>
                  <a:noFill/>
                </a:ln>
                <a:solidFill>
                  <a:srgbClr val="000000"/>
                </a:solidFill>
                <a:effectLst/>
                <a:uFillTx/>
                <a:latin typeface="Tahoma" pitchFamily="34" charset="0"/>
                <a:ea typeface="Tahoma" pitchFamily="34" charset="0"/>
                <a:cs typeface="Tahoma" pitchFamily="34" charset="0"/>
              </a:rPr>
              <a:t> </a:t>
            </a:r>
            <a:r>
              <a:rPr kumimoji="0" lang="en-BZ" sz="2800" i="0" u="none" strike="noStrike" kern="1200" cap="none" spc="0" normalizeH="0" baseline="0" noProof="0" dirty="0" err="1">
                <a:ln>
                  <a:noFill/>
                </a:ln>
                <a:solidFill>
                  <a:srgbClr val="000000"/>
                </a:solidFill>
                <a:effectLst/>
                <a:uFillTx/>
                <a:latin typeface="Tahoma" pitchFamily="34" charset="0"/>
                <a:ea typeface="Tahoma" pitchFamily="34" charset="0"/>
                <a:cs typeface="Tahoma" pitchFamily="34" charset="0"/>
              </a:rPr>
              <a:t>của</a:t>
            </a:r>
            <a:r>
              <a:rPr kumimoji="0" lang="en-BZ" sz="2800" i="0" u="none" strike="noStrike" kern="1200" cap="none" spc="0" normalizeH="0" baseline="0" noProof="0" dirty="0">
                <a:ln>
                  <a:noFill/>
                </a:ln>
                <a:solidFill>
                  <a:srgbClr val="000000"/>
                </a:solidFill>
                <a:effectLst/>
                <a:uFillTx/>
                <a:latin typeface="Tahoma" pitchFamily="34" charset="0"/>
                <a:ea typeface="Tahoma" pitchFamily="34" charset="0"/>
                <a:cs typeface="Tahoma" pitchFamily="34" charset="0"/>
              </a:rPr>
              <a:t> </a:t>
            </a:r>
            <a:r>
              <a:rPr kumimoji="0" lang="en-BZ" sz="2800" i="0" u="none" strike="noStrike" kern="1200" cap="none" spc="0" normalizeH="0" baseline="0" noProof="0" dirty="0" err="1">
                <a:ln>
                  <a:noFill/>
                </a:ln>
                <a:solidFill>
                  <a:srgbClr val="000000"/>
                </a:solidFill>
                <a:effectLst/>
                <a:uFillTx/>
                <a:latin typeface="Tahoma" pitchFamily="34" charset="0"/>
                <a:ea typeface="Tahoma" pitchFamily="34" charset="0"/>
                <a:cs typeface="Tahoma" pitchFamily="34" charset="0"/>
              </a:rPr>
              <a:t>giặc</a:t>
            </a:r>
            <a:endParaRPr kumimoji="0" lang="en-BZ" sz="2800" i="0" u="none" strike="noStrike" kern="1200" cap="none" spc="0" normalizeH="0" baseline="0" noProof="0" dirty="0">
              <a:ln>
                <a:noFill/>
              </a:ln>
              <a:solidFill>
                <a:srgbClr val="000000"/>
              </a:solidFill>
              <a:effectLst/>
              <a:uFillTx/>
              <a:latin typeface="Tahoma" pitchFamily="34" charset="0"/>
              <a:ea typeface="Tahoma" pitchFamily="34" charset="0"/>
              <a:cs typeface="Tahoma" pitchFamily="34" charset="0"/>
            </a:endParaRPr>
          </a:p>
        </p:txBody>
      </p:sp>
      <p:sp>
        <p:nvSpPr>
          <p:cNvPr id="40" name="Hình chữ nhật: Góc Tròn 39"/>
          <p:cNvSpPr>
            <a:spLocks/>
          </p:cNvSpPr>
          <p:nvPr/>
        </p:nvSpPr>
        <p:spPr>
          <a:xfrm>
            <a:off x="518160" y="4772077"/>
            <a:ext cx="11460480" cy="792262"/>
          </a:xfrm>
          <a:custGeom>
            <a:avLst/>
            <a:gdLst>
              <a:gd name="connsiteX0" fmla="*/ 0 w 11460480"/>
              <a:gd name="connsiteY0" fmla="*/ 132046 h 792262"/>
              <a:gd name="connsiteX1" fmla="*/ 132046 w 11460480"/>
              <a:gd name="connsiteY1" fmla="*/ 0 h 792262"/>
              <a:gd name="connsiteX2" fmla="*/ 609366 w 11460480"/>
              <a:gd name="connsiteY2" fmla="*/ 0 h 792262"/>
              <a:gd name="connsiteX3" fmla="*/ 1086685 w 11460480"/>
              <a:gd name="connsiteY3" fmla="*/ 0 h 792262"/>
              <a:gd name="connsiteX4" fmla="*/ 1899897 w 11460480"/>
              <a:gd name="connsiteY4" fmla="*/ 0 h 792262"/>
              <a:gd name="connsiteX5" fmla="*/ 2601144 w 11460480"/>
              <a:gd name="connsiteY5" fmla="*/ 0 h 792262"/>
              <a:gd name="connsiteX6" fmla="*/ 3078464 w 11460480"/>
              <a:gd name="connsiteY6" fmla="*/ 0 h 792262"/>
              <a:gd name="connsiteX7" fmla="*/ 3443820 w 11460480"/>
              <a:gd name="connsiteY7" fmla="*/ 0 h 792262"/>
              <a:gd name="connsiteX8" fmla="*/ 3921139 w 11460480"/>
              <a:gd name="connsiteY8" fmla="*/ 0 h 792262"/>
              <a:gd name="connsiteX9" fmla="*/ 4286495 w 11460480"/>
              <a:gd name="connsiteY9" fmla="*/ 0 h 792262"/>
              <a:gd name="connsiteX10" fmla="*/ 4987743 w 11460480"/>
              <a:gd name="connsiteY10" fmla="*/ 0 h 792262"/>
              <a:gd name="connsiteX11" fmla="*/ 5577026 w 11460480"/>
              <a:gd name="connsiteY11" fmla="*/ 0 h 792262"/>
              <a:gd name="connsiteX12" fmla="*/ 6166310 w 11460480"/>
              <a:gd name="connsiteY12" fmla="*/ 0 h 792262"/>
              <a:gd name="connsiteX13" fmla="*/ 6755593 w 11460480"/>
              <a:gd name="connsiteY13" fmla="*/ 0 h 792262"/>
              <a:gd name="connsiteX14" fmla="*/ 7008985 w 11460480"/>
              <a:gd name="connsiteY14" fmla="*/ 0 h 792262"/>
              <a:gd name="connsiteX15" fmla="*/ 7598269 w 11460480"/>
              <a:gd name="connsiteY15" fmla="*/ 0 h 792262"/>
              <a:gd name="connsiteX16" fmla="*/ 8299516 w 11460480"/>
              <a:gd name="connsiteY16" fmla="*/ 0 h 792262"/>
              <a:gd name="connsiteX17" fmla="*/ 8888800 w 11460480"/>
              <a:gd name="connsiteY17" fmla="*/ 0 h 792262"/>
              <a:gd name="connsiteX18" fmla="*/ 9254156 w 11460480"/>
              <a:gd name="connsiteY18" fmla="*/ 0 h 792262"/>
              <a:gd name="connsiteX19" fmla="*/ 9731476 w 11460480"/>
              <a:gd name="connsiteY19" fmla="*/ 0 h 792262"/>
              <a:gd name="connsiteX20" fmla="*/ 10096831 w 11460480"/>
              <a:gd name="connsiteY20" fmla="*/ 0 h 792262"/>
              <a:gd name="connsiteX21" fmla="*/ 10462187 w 11460480"/>
              <a:gd name="connsiteY21" fmla="*/ 0 h 792262"/>
              <a:gd name="connsiteX22" fmla="*/ 10715579 w 11460480"/>
              <a:gd name="connsiteY22" fmla="*/ 0 h 792262"/>
              <a:gd name="connsiteX23" fmla="*/ 11328434 w 11460480"/>
              <a:gd name="connsiteY23" fmla="*/ 0 h 792262"/>
              <a:gd name="connsiteX24" fmla="*/ 11460480 w 11460480"/>
              <a:gd name="connsiteY24" fmla="*/ 132046 h 792262"/>
              <a:gd name="connsiteX25" fmla="*/ 11460480 w 11460480"/>
              <a:gd name="connsiteY25" fmla="*/ 660216 h 792262"/>
              <a:gd name="connsiteX26" fmla="*/ 11328434 w 11460480"/>
              <a:gd name="connsiteY26" fmla="*/ 792262 h 792262"/>
              <a:gd name="connsiteX27" fmla="*/ 10739150 w 11460480"/>
              <a:gd name="connsiteY27" fmla="*/ 792262 h 792262"/>
              <a:gd name="connsiteX28" fmla="*/ 10485758 w 11460480"/>
              <a:gd name="connsiteY28" fmla="*/ 792262 h 792262"/>
              <a:gd name="connsiteX29" fmla="*/ 9784511 w 11460480"/>
              <a:gd name="connsiteY29" fmla="*/ 792262 h 792262"/>
              <a:gd name="connsiteX30" fmla="*/ 9531119 w 11460480"/>
              <a:gd name="connsiteY30" fmla="*/ 792262 h 792262"/>
              <a:gd name="connsiteX31" fmla="*/ 9165763 w 11460480"/>
              <a:gd name="connsiteY31" fmla="*/ 792262 h 792262"/>
              <a:gd name="connsiteX32" fmla="*/ 8912371 w 11460480"/>
              <a:gd name="connsiteY32" fmla="*/ 792262 h 792262"/>
              <a:gd name="connsiteX33" fmla="*/ 8658979 w 11460480"/>
              <a:gd name="connsiteY33" fmla="*/ 792262 h 792262"/>
              <a:gd name="connsiteX34" fmla="*/ 8405587 w 11460480"/>
              <a:gd name="connsiteY34" fmla="*/ 792262 h 792262"/>
              <a:gd name="connsiteX35" fmla="*/ 7816304 w 11460480"/>
              <a:gd name="connsiteY35" fmla="*/ 792262 h 792262"/>
              <a:gd name="connsiteX36" fmla="*/ 7227020 w 11460480"/>
              <a:gd name="connsiteY36" fmla="*/ 792262 h 792262"/>
              <a:gd name="connsiteX37" fmla="*/ 6637737 w 11460480"/>
              <a:gd name="connsiteY37" fmla="*/ 792262 h 792262"/>
              <a:gd name="connsiteX38" fmla="*/ 6048453 w 11460480"/>
              <a:gd name="connsiteY38" fmla="*/ 792262 h 792262"/>
              <a:gd name="connsiteX39" fmla="*/ 5235242 w 11460480"/>
              <a:gd name="connsiteY39" fmla="*/ 792262 h 792262"/>
              <a:gd name="connsiteX40" fmla="*/ 4645958 w 11460480"/>
              <a:gd name="connsiteY40" fmla="*/ 792262 h 792262"/>
              <a:gd name="connsiteX41" fmla="*/ 4392566 w 11460480"/>
              <a:gd name="connsiteY41" fmla="*/ 792262 h 792262"/>
              <a:gd name="connsiteX42" fmla="*/ 3915247 w 11460480"/>
              <a:gd name="connsiteY42" fmla="*/ 792262 h 792262"/>
              <a:gd name="connsiteX43" fmla="*/ 3213999 w 11460480"/>
              <a:gd name="connsiteY43" fmla="*/ 792262 h 792262"/>
              <a:gd name="connsiteX44" fmla="*/ 2624716 w 11460480"/>
              <a:gd name="connsiteY44" fmla="*/ 792262 h 792262"/>
              <a:gd name="connsiteX45" fmla="*/ 2259360 w 11460480"/>
              <a:gd name="connsiteY45" fmla="*/ 792262 h 792262"/>
              <a:gd name="connsiteX46" fmla="*/ 1782040 w 11460480"/>
              <a:gd name="connsiteY46" fmla="*/ 792262 h 792262"/>
              <a:gd name="connsiteX47" fmla="*/ 1416684 w 11460480"/>
              <a:gd name="connsiteY47" fmla="*/ 792262 h 792262"/>
              <a:gd name="connsiteX48" fmla="*/ 715437 w 11460480"/>
              <a:gd name="connsiteY48" fmla="*/ 792262 h 792262"/>
              <a:gd name="connsiteX49" fmla="*/ 132046 w 11460480"/>
              <a:gd name="connsiteY49" fmla="*/ 792262 h 792262"/>
              <a:gd name="connsiteX50" fmla="*/ 0 w 11460480"/>
              <a:gd name="connsiteY50" fmla="*/ 660216 h 792262"/>
              <a:gd name="connsiteX51" fmla="*/ 0 w 11460480"/>
              <a:gd name="connsiteY51" fmla="*/ 132046 h 792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11460480" h="792262" fill="none" extrusionOk="0">
                <a:moveTo>
                  <a:pt x="0" y="132046"/>
                </a:moveTo>
                <a:cubicBezTo>
                  <a:pt x="-547" y="50732"/>
                  <a:pt x="54021" y="-8275"/>
                  <a:pt x="132046" y="0"/>
                </a:cubicBezTo>
                <a:cubicBezTo>
                  <a:pt x="351426" y="-47709"/>
                  <a:pt x="385093" y="36916"/>
                  <a:pt x="609366" y="0"/>
                </a:cubicBezTo>
                <a:cubicBezTo>
                  <a:pt x="833639" y="-36916"/>
                  <a:pt x="911124" y="18021"/>
                  <a:pt x="1086685" y="0"/>
                </a:cubicBezTo>
                <a:cubicBezTo>
                  <a:pt x="1262246" y="-18021"/>
                  <a:pt x="1635814" y="31805"/>
                  <a:pt x="1899897" y="0"/>
                </a:cubicBezTo>
                <a:cubicBezTo>
                  <a:pt x="2163980" y="-31805"/>
                  <a:pt x="2458485" y="31799"/>
                  <a:pt x="2601144" y="0"/>
                </a:cubicBezTo>
                <a:cubicBezTo>
                  <a:pt x="2743803" y="-31799"/>
                  <a:pt x="2923954" y="18419"/>
                  <a:pt x="3078464" y="0"/>
                </a:cubicBezTo>
                <a:cubicBezTo>
                  <a:pt x="3232974" y="-18419"/>
                  <a:pt x="3351943" y="9042"/>
                  <a:pt x="3443820" y="0"/>
                </a:cubicBezTo>
                <a:cubicBezTo>
                  <a:pt x="3535697" y="-9042"/>
                  <a:pt x="3717137" y="16934"/>
                  <a:pt x="3921139" y="0"/>
                </a:cubicBezTo>
                <a:cubicBezTo>
                  <a:pt x="4125141" y="-16934"/>
                  <a:pt x="4117533" y="33137"/>
                  <a:pt x="4286495" y="0"/>
                </a:cubicBezTo>
                <a:cubicBezTo>
                  <a:pt x="4455457" y="-33137"/>
                  <a:pt x="4704750" y="31107"/>
                  <a:pt x="4987743" y="0"/>
                </a:cubicBezTo>
                <a:cubicBezTo>
                  <a:pt x="5270736" y="-31107"/>
                  <a:pt x="5450182" y="471"/>
                  <a:pt x="5577026" y="0"/>
                </a:cubicBezTo>
                <a:cubicBezTo>
                  <a:pt x="5703870" y="-471"/>
                  <a:pt x="5933128" y="58665"/>
                  <a:pt x="6166310" y="0"/>
                </a:cubicBezTo>
                <a:cubicBezTo>
                  <a:pt x="6399492" y="-58665"/>
                  <a:pt x="6569484" y="27576"/>
                  <a:pt x="6755593" y="0"/>
                </a:cubicBezTo>
                <a:cubicBezTo>
                  <a:pt x="6941702" y="-27576"/>
                  <a:pt x="6930455" y="11140"/>
                  <a:pt x="7008985" y="0"/>
                </a:cubicBezTo>
                <a:cubicBezTo>
                  <a:pt x="7087515" y="-11140"/>
                  <a:pt x="7476478" y="67231"/>
                  <a:pt x="7598269" y="0"/>
                </a:cubicBezTo>
                <a:cubicBezTo>
                  <a:pt x="7720060" y="-67231"/>
                  <a:pt x="7971759" y="83908"/>
                  <a:pt x="8299516" y="0"/>
                </a:cubicBezTo>
                <a:cubicBezTo>
                  <a:pt x="8627273" y="-83908"/>
                  <a:pt x="8755225" y="2996"/>
                  <a:pt x="8888800" y="0"/>
                </a:cubicBezTo>
                <a:cubicBezTo>
                  <a:pt x="9022375" y="-2996"/>
                  <a:pt x="9112594" y="38474"/>
                  <a:pt x="9254156" y="0"/>
                </a:cubicBezTo>
                <a:cubicBezTo>
                  <a:pt x="9395718" y="-38474"/>
                  <a:pt x="9540580" y="45795"/>
                  <a:pt x="9731476" y="0"/>
                </a:cubicBezTo>
                <a:cubicBezTo>
                  <a:pt x="9922372" y="-45795"/>
                  <a:pt x="9969474" y="24686"/>
                  <a:pt x="10096831" y="0"/>
                </a:cubicBezTo>
                <a:cubicBezTo>
                  <a:pt x="10224189" y="-24686"/>
                  <a:pt x="10349977" y="28604"/>
                  <a:pt x="10462187" y="0"/>
                </a:cubicBezTo>
                <a:cubicBezTo>
                  <a:pt x="10574397" y="-28604"/>
                  <a:pt x="10616870" y="8568"/>
                  <a:pt x="10715579" y="0"/>
                </a:cubicBezTo>
                <a:cubicBezTo>
                  <a:pt x="10814288" y="-8568"/>
                  <a:pt x="11043291" y="29173"/>
                  <a:pt x="11328434" y="0"/>
                </a:cubicBezTo>
                <a:cubicBezTo>
                  <a:pt x="11408292" y="11516"/>
                  <a:pt x="11463447" y="69043"/>
                  <a:pt x="11460480" y="132046"/>
                </a:cubicBezTo>
                <a:cubicBezTo>
                  <a:pt x="11477832" y="365795"/>
                  <a:pt x="11421510" y="539106"/>
                  <a:pt x="11460480" y="660216"/>
                </a:cubicBezTo>
                <a:cubicBezTo>
                  <a:pt x="11457086" y="724033"/>
                  <a:pt x="11422968" y="789304"/>
                  <a:pt x="11328434" y="792262"/>
                </a:cubicBezTo>
                <a:cubicBezTo>
                  <a:pt x="11100765" y="812462"/>
                  <a:pt x="10949621" y="784803"/>
                  <a:pt x="10739150" y="792262"/>
                </a:cubicBezTo>
                <a:cubicBezTo>
                  <a:pt x="10528679" y="799721"/>
                  <a:pt x="10562653" y="765922"/>
                  <a:pt x="10485758" y="792262"/>
                </a:cubicBezTo>
                <a:cubicBezTo>
                  <a:pt x="10408863" y="818602"/>
                  <a:pt x="9990598" y="736880"/>
                  <a:pt x="9784511" y="792262"/>
                </a:cubicBezTo>
                <a:cubicBezTo>
                  <a:pt x="9578424" y="847644"/>
                  <a:pt x="9656517" y="779382"/>
                  <a:pt x="9531119" y="792262"/>
                </a:cubicBezTo>
                <a:cubicBezTo>
                  <a:pt x="9405721" y="805142"/>
                  <a:pt x="9279385" y="775533"/>
                  <a:pt x="9165763" y="792262"/>
                </a:cubicBezTo>
                <a:cubicBezTo>
                  <a:pt x="9052141" y="808991"/>
                  <a:pt x="8969918" y="767558"/>
                  <a:pt x="8912371" y="792262"/>
                </a:cubicBezTo>
                <a:cubicBezTo>
                  <a:pt x="8854824" y="816966"/>
                  <a:pt x="8713923" y="772327"/>
                  <a:pt x="8658979" y="792262"/>
                </a:cubicBezTo>
                <a:cubicBezTo>
                  <a:pt x="8604035" y="812197"/>
                  <a:pt x="8521226" y="785232"/>
                  <a:pt x="8405587" y="792262"/>
                </a:cubicBezTo>
                <a:cubicBezTo>
                  <a:pt x="8289948" y="799292"/>
                  <a:pt x="7987595" y="787257"/>
                  <a:pt x="7816304" y="792262"/>
                </a:cubicBezTo>
                <a:cubicBezTo>
                  <a:pt x="7645013" y="797267"/>
                  <a:pt x="7506353" y="739054"/>
                  <a:pt x="7227020" y="792262"/>
                </a:cubicBezTo>
                <a:cubicBezTo>
                  <a:pt x="6947687" y="845470"/>
                  <a:pt x="6923462" y="755664"/>
                  <a:pt x="6637737" y="792262"/>
                </a:cubicBezTo>
                <a:cubicBezTo>
                  <a:pt x="6352012" y="828860"/>
                  <a:pt x="6211630" y="778814"/>
                  <a:pt x="6048453" y="792262"/>
                </a:cubicBezTo>
                <a:cubicBezTo>
                  <a:pt x="5885276" y="805710"/>
                  <a:pt x="5529995" y="764544"/>
                  <a:pt x="5235242" y="792262"/>
                </a:cubicBezTo>
                <a:cubicBezTo>
                  <a:pt x="4940489" y="819980"/>
                  <a:pt x="4936514" y="727818"/>
                  <a:pt x="4645958" y="792262"/>
                </a:cubicBezTo>
                <a:cubicBezTo>
                  <a:pt x="4355402" y="856706"/>
                  <a:pt x="4511307" y="771802"/>
                  <a:pt x="4392566" y="792262"/>
                </a:cubicBezTo>
                <a:cubicBezTo>
                  <a:pt x="4273825" y="812722"/>
                  <a:pt x="4080602" y="787755"/>
                  <a:pt x="3915247" y="792262"/>
                </a:cubicBezTo>
                <a:cubicBezTo>
                  <a:pt x="3749892" y="796769"/>
                  <a:pt x="3523857" y="737907"/>
                  <a:pt x="3213999" y="792262"/>
                </a:cubicBezTo>
                <a:cubicBezTo>
                  <a:pt x="2904141" y="846617"/>
                  <a:pt x="2776243" y="756610"/>
                  <a:pt x="2624716" y="792262"/>
                </a:cubicBezTo>
                <a:cubicBezTo>
                  <a:pt x="2473189" y="827914"/>
                  <a:pt x="2338793" y="773238"/>
                  <a:pt x="2259360" y="792262"/>
                </a:cubicBezTo>
                <a:cubicBezTo>
                  <a:pt x="2179927" y="811286"/>
                  <a:pt x="2003657" y="771245"/>
                  <a:pt x="1782040" y="792262"/>
                </a:cubicBezTo>
                <a:cubicBezTo>
                  <a:pt x="1560423" y="813279"/>
                  <a:pt x="1598282" y="748628"/>
                  <a:pt x="1416684" y="792262"/>
                </a:cubicBezTo>
                <a:cubicBezTo>
                  <a:pt x="1235086" y="835896"/>
                  <a:pt x="1051277" y="711973"/>
                  <a:pt x="715437" y="792262"/>
                </a:cubicBezTo>
                <a:cubicBezTo>
                  <a:pt x="379597" y="872551"/>
                  <a:pt x="268671" y="791767"/>
                  <a:pt x="132046" y="792262"/>
                </a:cubicBezTo>
                <a:cubicBezTo>
                  <a:pt x="57741" y="784399"/>
                  <a:pt x="8624" y="720522"/>
                  <a:pt x="0" y="660216"/>
                </a:cubicBezTo>
                <a:cubicBezTo>
                  <a:pt x="-57507" y="439897"/>
                  <a:pt x="39861" y="340537"/>
                  <a:pt x="0" y="132046"/>
                </a:cubicBezTo>
                <a:close/>
              </a:path>
              <a:path w="11460480" h="792262" stroke="0" extrusionOk="0">
                <a:moveTo>
                  <a:pt x="0" y="132046"/>
                </a:moveTo>
                <a:cubicBezTo>
                  <a:pt x="-1734" y="62930"/>
                  <a:pt x="71196" y="3048"/>
                  <a:pt x="132046" y="0"/>
                </a:cubicBezTo>
                <a:cubicBezTo>
                  <a:pt x="387803" y="-85703"/>
                  <a:pt x="679228" y="9986"/>
                  <a:pt x="945257" y="0"/>
                </a:cubicBezTo>
                <a:cubicBezTo>
                  <a:pt x="1211286" y="-9986"/>
                  <a:pt x="1287442" y="62812"/>
                  <a:pt x="1534541" y="0"/>
                </a:cubicBezTo>
                <a:cubicBezTo>
                  <a:pt x="1781640" y="-62812"/>
                  <a:pt x="2005597" y="16372"/>
                  <a:pt x="2347752" y="0"/>
                </a:cubicBezTo>
                <a:cubicBezTo>
                  <a:pt x="2689907" y="-16372"/>
                  <a:pt x="2817016" y="45824"/>
                  <a:pt x="3049000" y="0"/>
                </a:cubicBezTo>
                <a:cubicBezTo>
                  <a:pt x="3280984" y="-45824"/>
                  <a:pt x="3529172" y="81451"/>
                  <a:pt x="3862211" y="0"/>
                </a:cubicBezTo>
                <a:cubicBezTo>
                  <a:pt x="4195250" y="-81451"/>
                  <a:pt x="4328537" y="46277"/>
                  <a:pt x="4451495" y="0"/>
                </a:cubicBezTo>
                <a:cubicBezTo>
                  <a:pt x="4574453" y="-46277"/>
                  <a:pt x="4720377" y="39373"/>
                  <a:pt x="4816850" y="0"/>
                </a:cubicBezTo>
                <a:cubicBezTo>
                  <a:pt x="4913323" y="-39373"/>
                  <a:pt x="5153234" y="26220"/>
                  <a:pt x="5406134" y="0"/>
                </a:cubicBezTo>
                <a:cubicBezTo>
                  <a:pt x="5659034" y="-26220"/>
                  <a:pt x="5691542" y="4850"/>
                  <a:pt x="5771490" y="0"/>
                </a:cubicBezTo>
                <a:cubicBezTo>
                  <a:pt x="5851438" y="-4850"/>
                  <a:pt x="6184906" y="56887"/>
                  <a:pt x="6360773" y="0"/>
                </a:cubicBezTo>
                <a:cubicBezTo>
                  <a:pt x="6536640" y="-56887"/>
                  <a:pt x="6561867" y="9704"/>
                  <a:pt x="6614165" y="0"/>
                </a:cubicBezTo>
                <a:cubicBezTo>
                  <a:pt x="6666463" y="-9704"/>
                  <a:pt x="6799875" y="16244"/>
                  <a:pt x="6979521" y="0"/>
                </a:cubicBezTo>
                <a:cubicBezTo>
                  <a:pt x="7159167" y="-16244"/>
                  <a:pt x="7330193" y="46768"/>
                  <a:pt x="7680769" y="0"/>
                </a:cubicBezTo>
                <a:cubicBezTo>
                  <a:pt x="8031345" y="-46768"/>
                  <a:pt x="7813726" y="24569"/>
                  <a:pt x="7934161" y="0"/>
                </a:cubicBezTo>
                <a:cubicBezTo>
                  <a:pt x="8054596" y="-24569"/>
                  <a:pt x="8126091" y="20289"/>
                  <a:pt x="8187553" y="0"/>
                </a:cubicBezTo>
                <a:cubicBezTo>
                  <a:pt x="8249015" y="-20289"/>
                  <a:pt x="8373614" y="20682"/>
                  <a:pt x="8552908" y="0"/>
                </a:cubicBezTo>
                <a:cubicBezTo>
                  <a:pt x="8732202" y="-20682"/>
                  <a:pt x="9018983" y="38162"/>
                  <a:pt x="9142192" y="0"/>
                </a:cubicBezTo>
                <a:cubicBezTo>
                  <a:pt x="9265401" y="-38162"/>
                  <a:pt x="9664783" y="7103"/>
                  <a:pt x="9955403" y="0"/>
                </a:cubicBezTo>
                <a:cubicBezTo>
                  <a:pt x="10246023" y="-7103"/>
                  <a:pt x="10382677" y="56047"/>
                  <a:pt x="10768615" y="0"/>
                </a:cubicBezTo>
                <a:cubicBezTo>
                  <a:pt x="11154553" y="-56047"/>
                  <a:pt x="11195767" y="40278"/>
                  <a:pt x="11328434" y="0"/>
                </a:cubicBezTo>
                <a:cubicBezTo>
                  <a:pt x="11409398" y="-12346"/>
                  <a:pt x="11455050" y="39006"/>
                  <a:pt x="11460480" y="132046"/>
                </a:cubicBezTo>
                <a:cubicBezTo>
                  <a:pt x="11478978" y="243911"/>
                  <a:pt x="11399205" y="444462"/>
                  <a:pt x="11460480" y="660216"/>
                </a:cubicBezTo>
                <a:cubicBezTo>
                  <a:pt x="11450304" y="727519"/>
                  <a:pt x="11396773" y="782003"/>
                  <a:pt x="11328434" y="792262"/>
                </a:cubicBezTo>
                <a:cubicBezTo>
                  <a:pt x="11054355" y="835198"/>
                  <a:pt x="10995787" y="746005"/>
                  <a:pt x="10739150" y="792262"/>
                </a:cubicBezTo>
                <a:cubicBezTo>
                  <a:pt x="10482513" y="838519"/>
                  <a:pt x="10369593" y="748490"/>
                  <a:pt x="10037903" y="792262"/>
                </a:cubicBezTo>
                <a:cubicBezTo>
                  <a:pt x="9706213" y="836034"/>
                  <a:pt x="9712861" y="747519"/>
                  <a:pt x="9560583" y="792262"/>
                </a:cubicBezTo>
                <a:cubicBezTo>
                  <a:pt x="9408305" y="837005"/>
                  <a:pt x="9286992" y="766763"/>
                  <a:pt x="9195227" y="792262"/>
                </a:cubicBezTo>
                <a:cubicBezTo>
                  <a:pt x="9103462" y="817761"/>
                  <a:pt x="8963649" y="762038"/>
                  <a:pt x="8829872" y="792262"/>
                </a:cubicBezTo>
                <a:cubicBezTo>
                  <a:pt x="8696096" y="822486"/>
                  <a:pt x="8203187" y="744313"/>
                  <a:pt x="8016660" y="792262"/>
                </a:cubicBezTo>
                <a:cubicBezTo>
                  <a:pt x="7830133" y="840211"/>
                  <a:pt x="7628203" y="715107"/>
                  <a:pt x="7315413" y="792262"/>
                </a:cubicBezTo>
                <a:cubicBezTo>
                  <a:pt x="7002623" y="869417"/>
                  <a:pt x="7005924" y="751510"/>
                  <a:pt x="6726129" y="792262"/>
                </a:cubicBezTo>
                <a:cubicBezTo>
                  <a:pt x="6446334" y="833014"/>
                  <a:pt x="6303354" y="771839"/>
                  <a:pt x="6136846" y="792262"/>
                </a:cubicBezTo>
                <a:cubicBezTo>
                  <a:pt x="5970338" y="812685"/>
                  <a:pt x="5945519" y="759751"/>
                  <a:pt x="5771490" y="792262"/>
                </a:cubicBezTo>
                <a:cubicBezTo>
                  <a:pt x="5597461" y="824773"/>
                  <a:pt x="5508142" y="741432"/>
                  <a:pt x="5294170" y="792262"/>
                </a:cubicBezTo>
                <a:cubicBezTo>
                  <a:pt x="5080198" y="843092"/>
                  <a:pt x="5049524" y="751083"/>
                  <a:pt x="4816850" y="792262"/>
                </a:cubicBezTo>
                <a:cubicBezTo>
                  <a:pt x="4584176" y="833441"/>
                  <a:pt x="4219161" y="762448"/>
                  <a:pt x="4003639" y="792262"/>
                </a:cubicBezTo>
                <a:cubicBezTo>
                  <a:pt x="3788117" y="822076"/>
                  <a:pt x="3655857" y="757617"/>
                  <a:pt x="3414356" y="792262"/>
                </a:cubicBezTo>
                <a:cubicBezTo>
                  <a:pt x="3172855" y="826907"/>
                  <a:pt x="3237825" y="777819"/>
                  <a:pt x="3160964" y="792262"/>
                </a:cubicBezTo>
                <a:cubicBezTo>
                  <a:pt x="3084103" y="806705"/>
                  <a:pt x="2732101" y="783352"/>
                  <a:pt x="2459716" y="792262"/>
                </a:cubicBezTo>
                <a:cubicBezTo>
                  <a:pt x="2187331" y="801172"/>
                  <a:pt x="1912463" y="738934"/>
                  <a:pt x="1758469" y="792262"/>
                </a:cubicBezTo>
                <a:cubicBezTo>
                  <a:pt x="1604475" y="845590"/>
                  <a:pt x="1416583" y="747593"/>
                  <a:pt x="1169185" y="792262"/>
                </a:cubicBezTo>
                <a:cubicBezTo>
                  <a:pt x="921787" y="836931"/>
                  <a:pt x="918130" y="782558"/>
                  <a:pt x="803829" y="792262"/>
                </a:cubicBezTo>
                <a:cubicBezTo>
                  <a:pt x="689528" y="801966"/>
                  <a:pt x="337080" y="751188"/>
                  <a:pt x="132046" y="792262"/>
                </a:cubicBezTo>
                <a:cubicBezTo>
                  <a:pt x="59105" y="801299"/>
                  <a:pt x="-1508" y="736033"/>
                  <a:pt x="0" y="660216"/>
                </a:cubicBezTo>
                <a:cubicBezTo>
                  <a:pt x="-23246" y="537445"/>
                  <a:pt x="50836" y="336798"/>
                  <a:pt x="0" y="132046"/>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FontTx/>
              <a:buNone/>
              <a:defRPr>
                <a:uFillTx/>
              </a:defRPr>
            </a:pPr>
            <a:r>
              <a:rPr kumimoji="0" lang="en-BZ" sz="2800" i="0" u="none" strike="noStrike" kern="1200" cap="none" spc="0" normalizeH="0" baseline="0" noProof="0" dirty="0">
                <a:ln>
                  <a:noFill/>
                </a:ln>
                <a:solidFill>
                  <a:srgbClr val="000000"/>
                </a:solidFill>
                <a:effectLst/>
                <a:uFillTx/>
                <a:latin typeface="Tahoma" pitchFamily="34" charset="0"/>
                <a:ea typeface="Tahoma" pitchFamily="34" charset="0"/>
                <a:cs typeface="Tahoma" pitchFamily="34" charset="0"/>
              </a:rPr>
              <a:t>C. </a:t>
            </a:r>
            <a:r>
              <a:rPr kumimoji="0" lang="en-BZ" sz="2800" i="0" u="none" strike="noStrike" kern="1200" cap="none" spc="0" normalizeH="0" baseline="0" noProof="0" dirty="0" err="1">
                <a:ln>
                  <a:noFill/>
                </a:ln>
                <a:solidFill>
                  <a:srgbClr val="000000"/>
                </a:solidFill>
                <a:effectLst/>
                <a:uFillTx/>
                <a:latin typeface="Tahoma" pitchFamily="34" charset="0"/>
                <a:ea typeface="Tahoma" pitchFamily="34" charset="0"/>
                <a:cs typeface="Tahoma" pitchFamily="34" charset="0"/>
              </a:rPr>
              <a:t>Trừng</a:t>
            </a:r>
            <a:r>
              <a:rPr kumimoji="0" lang="en-BZ" sz="2800" i="0" u="none" strike="noStrike" kern="1200" cap="none" spc="0" normalizeH="0" baseline="0" noProof="0" dirty="0">
                <a:ln>
                  <a:noFill/>
                </a:ln>
                <a:solidFill>
                  <a:srgbClr val="000000"/>
                </a:solidFill>
                <a:effectLst/>
                <a:uFillTx/>
                <a:latin typeface="Tahoma" pitchFamily="34" charset="0"/>
                <a:ea typeface="Tahoma" pitchFamily="34" charset="0"/>
                <a:cs typeface="Tahoma" pitchFamily="34" charset="0"/>
              </a:rPr>
              <a:t> </a:t>
            </a:r>
            <a:r>
              <a:rPr kumimoji="0" lang="en-BZ" sz="2800" i="0" u="none" strike="noStrike" kern="1200" cap="none" spc="0" normalizeH="0" baseline="0" noProof="0" dirty="0" err="1">
                <a:ln>
                  <a:noFill/>
                </a:ln>
                <a:solidFill>
                  <a:srgbClr val="000000"/>
                </a:solidFill>
                <a:effectLst/>
                <a:uFillTx/>
                <a:latin typeface="Tahoma" pitchFamily="34" charset="0"/>
                <a:ea typeface="Tahoma" pitchFamily="34" charset="0"/>
                <a:cs typeface="Tahoma" pitchFamily="34" charset="0"/>
              </a:rPr>
              <a:t>phạt</a:t>
            </a:r>
            <a:r>
              <a:rPr kumimoji="0" lang="en-BZ" sz="2800" i="0" u="none" strike="noStrike" kern="1200" cap="none" spc="0" normalizeH="0" baseline="0" noProof="0" dirty="0">
                <a:ln>
                  <a:noFill/>
                </a:ln>
                <a:solidFill>
                  <a:srgbClr val="000000"/>
                </a:solidFill>
                <a:effectLst/>
                <a:uFillTx/>
                <a:latin typeface="Tahoma" pitchFamily="34" charset="0"/>
                <a:ea typeface="Tahoma" pitchFamily="34" charset="0"/>
                <a:cs typeface="Tahoma" pitchFamily="34" charset="0"/>
              </a:rPr>
              <a:t> </a:t>
            </a:r>
            <a:r>
              <a:rPr kumimoji="0" lang="en-BZ" sz="2800" i="0" u="none" strike="noStrike" kern="1200" cap="none" spc="0" normalizeH="0" baseline="0" noProof="0" dirty="0" err="1">
                <a:ln>
                  <a:noFill/>
                </a:ln>
                <a:solidFill>
                  <a:srgbClr val="000000"/>
                </a:solidFill>
                <a:effectLst/>
                <a:uFillTx/>
                <a:latin typeface="Tahoma" pitchFamily="34" charset="0"/>
                <a:ea typeface="Tahoma" pitchFamily="34" charset="0"/>
                <a:cs typeface="Tahoma" pitchFamily="34" charset="0"/>
              </a:rPr>
              <a:t>kẻ</a:t>
            </a:r>
            <a:r>
              <a:rPr kumimoji="0" lang="en-BZ" sz="2800" i="0" u="none" strike="noStrike" kern="1200" cap="none" spc="0" normalizeH="0" baseline="0" noProof="0" dirty="0">
                <a:ln>
                  <a:noFill/>
                </a:ln>
                <a:solidFill>
                  <a:srgbClr val="000000"/>
                </a:solidFill>
                <a:effectLst/>
                <a:uFillTx/>
                <a:latin typeface="Tahoma" pitchFamily="34" charset="0"/>
                <a:ea typeface="Tahoma" pitchFamily="34" charset="0"/>
                <a:cs typeface="Tahoma" pitchFamily="34" charset="0"/>
              </a:rPr>
              <a:t> </a:t>
            </a:r>
            <a:r>
              <a:rPr kumimoji="0" lang="en-BZ" sz="2800" i="0" u="none" strike="noStrike" kern="1200" cap="none" spc="0" normalizeH="0" baseline="0" noProof="0" dirty="0" err="1">
                <a:ln>
                  <a:noFill/>
                </a:ln>
                <a:solidFill>
                  <a:srgbClr val="000000"/>
                </a:solidFill>
                <a:effectLst/>
                <a:uFillTx/>
                <a:latin typeface="Tahoma" pitchFamily="34" charset="0"/>
                <a:ea typeface="Tahoma" pitchFamily="34" charset="0"/>
                <a:cs typeface="Tahoma" pitchFamily="34" charset="0"/>
              </a:rPr>
              <a:t>có</a:t>
            </a:r>
            <a:r>
              <a:rPr kumimoji="0" lang="en-BZ" sz="2800" i="0" u="none" strike="noStrike" kern="1200" cap="none" spc="0" normalizeH="0" baseline="0" noProof="0" dirty="0">
                <a:ln>
                  <a:noFill/>
                </a:ln>
                <a:solidFill>
                  <a:srgbClr val="000000"/>
                </a:solidFill>
                <a:effectLst/>
                <a:uFillTx/>
                <a:latin typeface="Tahoma" pitchFamily="34" charset="0"/>
                <a:ea typeface="Tahoma" pitchFamily="34" charset="0"/>
                <a:cs typeface="Tahoma" pitchFamily="34" charset="0"/>
              </a:rPr>
              <a:t> </a:t>
            </a:r>
            <a:r>
              <a:rPr kumimoji="0" lang="en-BZ" sz="2800" i="0" u="none" strike="noStrike" kern="1200" cap="none" spc="0" normalizeH="0" baseline="0" noProof="0" dirty="0" err="1">
                <a:ln>
                  <a:noFill/>
                </a:ln>
                <a:solidFill>
                  <a:srgbClr val="000000"/>
                </a:solidFill>
                <a:effectLst/>
                <a:uFillTx/>
                <a:latin typeface="Tahoma" pitchFamily="34" charset="0"/>
                <a:ea typeface="Tahoma" pitchFamily="34" charset="0"/>
                <a:cs typeface="Tahoma" pitchFamily="34" charset="0"/>
              </a:rPr>
              <a:t>tội</a:t>
            </a:r>
            <a:r>
              <a:rPr kumimoji="0" lang="en-BZ" sz="2800" i="0" u="none" strike="noStrike" kern="1200" cap="none" spc="0" normalizeH="0" baseline="0" noProof="0" dirty="0">
                <a:ln>
                  <a:noFill/>
                </a:ln>
                <a:solidFill>
                  <a:srgbClr val="000000"/>
                </a:solidFill>
                <a:effectLst/>
                <a:uFillTx/>
                <a:latin typeface="Tahoma" pitchFamily="34" charset="0"/>
                <a:ea typeface="Tahoma" pitchFamily="34" charset="0"/>
                <a:cs typeface="Tahoma" pitchFamily="34" charset="0"/>
              </a:rPr>
              <a:t> </a:t>
            </a:r>
            <a:r>
              <a:rPr kumimoji="0" lang="en-BZ" sz="2800" i="0" u="none" strike="noStrike" kern="1200" cap="none" spc="0" normalizeH="0" baseline="0" noProof="0" dirty="0" err="1">
                <a:ln>
                  <a:noFill/>
                </a:ln>
                <a:solidFill>
                  <a:srgbClr val="000000"/>
                </a:solidFill>
                <a:effectLst/>
                <a:uFillTx/>
                <a:latin typeface="Tahoma" pitchFamily="34" charset="0"/>
                <a:ea typeface="Tahoma" pitchFamily="34" charset="0"/>
                <a:cs typeface="Tahoma" pitchFamily="34" charset="0"/>
              </a:rPr>
              <a:t>để</a:t>
            </a:r>
            <a:r>
              <a:rPr kumimoji="0" lang="en-BZ" sz="2800" i="0" u="none" strike="noStrike" kern="1200" cap="none" spc="0" normalizeH="0" baseline="0" noProof="0" dirty="0">
                <a:ln>
                  <a:noFill/>
                </a:ln>
                <a:solidFill>
                  <a:srgbClr val="000000"/>
                </a:solidFill>
                <a:effectLst/>
                <a:uFillTx/>
                <a:latin typeface="Tahoma" pitchFamily="34" charset="0"/>
                <a:ea typeface="Tahoma" pitchFamily="34" charset="0"/>
                <a:cs typeface="Tahoma" pitchFamily="34" charset="0"/>
              </a:rPr>
              <a:t> </a:t>
            </a:r>
            <a:r>
              <a:rPr kumimoji="0" lang="en-BZ" sz="2800" i="0" u="none" strike="noStrike" kern="1200" cap="none" spc="0" normalizeH="0" baseline="0" noProof="0" dirty="0" err="1">
                <a:ln>
                  <a:noFill/>
                </a:ln>
                <a:solidFill>
                  <a:srgbClr val="000000"/>
                </a:solidFill>
                <a:effectLst/>
                <a:uFillTx/>
                <a:latin typeface="Tahoma" pitchFamily="34" charset="0"/>
                <a:ea typeface="Tahoma" pitchFamily="34" charset="0"/>
                <a:cs typeface="Tahoma" pitchFamily="34" charset="0"/>
              </a:rPr>
              <a:t>nhân</a:t>
            </a:r>
            <a:r>
              <a:rPr kumimoji="0" lang="en-BZ" sz="2800" i="0" u="none" strike="noStrike" kern="1200" cap="none" spc="0" normalizeH="0" baseline="0" noProof="0" dirty="0">
                <a:ln>
                  <a:noFill/>
                </a:ln>
                <a:solidFill>
                  <a:srgbClr val="000000"/>
                </a:solidFill>
                <a:effectLst/>
                <a:uFillTx/>
                <a:latin typeface="Tahoma" pitchFamily="34" charset="0"/>
                <a:ea typeface="Tahoma" pitchFamily="34" charset="0"/>
                <a:cs typeface="Tahoma" pitchFamily="34" charset="0"/>
              </a:rPr>
              <a:t> </a:t>
            </a:r>
            <a:r>
              <a:rPr kumimoji="0" lang="en-BZ" sz="2800" i="0" u="none" strike="noStrike" kern="1200" cap="none" spc="0" normalizeH="0" baseline="0" noProof="0" dirty="0" err="1">
                <a:ln>
                  <a:noFill/>
                </a:ln>
                <a:solidFill>
                  <a:srgbClr val="000000"/>
                </a:solidFill>
                <a:effectLst/>
                <a:uFillTx/>
                <a:latin typeface="Tahoma" pitchFamily="34" charset="0"/>
                <a:ea typeface="Tahoma" pitchFamily="34" charset="0"/>
                <a:cs typeface="Tahoma" pitchFamily="34" charset="0"/>
              </a:rPr>
              <a:t>dân</a:t>
            </a:r>
            <a:r>
              <a:rPr kumimoji="0" lang="en-BZ" sz="2800" i="0" u="none" strike="noStrike" kern="1200" cap="none" spc="0" normalizeH="0" baseline="0" noProof="0" dirty="0">
                <a:ln>
                  <a:noFill/>
                </a:ln>
                <a:solidFill>
                  <a:srgbClr val="000000"/>
                </a:solidFill>
                <a:effectLst/>
                <a:uFillTx/>
                <a:latin typeface="Tahoma" pitchFamily="34" charset="0"/>
                <a:ea typeface="Tahoma" pitchFamily="34" charset="0"/>
                <a:cs typeface="Tahoma" pitchFamily="34" charset="0"/>
              </a:rPr>
              <a:t> </a:t>
            </a:r>
            <a:r>
              <a:rPr kumimoji="0" lang="en-BZ" sz="2800" i="0" u="none" strike="noStrike" kern="1200" cap="none" spc="0" normalizeH="0" baseline="0" noProof="0" dirty="0" err="1">
                <a:ln>
                  <a:noFill/>
                </a:ln>
                <a:solidFill>
                  <a:srgbClr val="000000"/>
                </a:solidFill>
                <a:effectLst/>
                <a:uFillTx/>
                <a:latin typeface="Tahoma" pitchFamily="34" charset="0"/>
                <a:ea typeface="Tahoma" pitchFamily="34" charset="0"/>
                <a:cs typeface="Tahoma" pitchFamily="34" charset="0"/>
              </a:rPr>
              <a:t>được</a:t>
            </a:r>
            <a:r>
              <a:rPr kumimoji="0" lang="en-BZ" sz="2800" i="0" u="none" strike="noStrike" kern="1200" cap="none" spc="0" normalizeH="0" baseline="0" noProof="0" dirty="0">
                <a:ln>
                  <a:noFill/>
                </a:ln>
                <a:solidFill>
                  <a:srgbClr val="000000"/>
                </a:solidFill>
                <a:effectLst/>
                <a:uFillTx/>
                <a:latin typeface="Tahoma" pitchFamily="34" charset="0"/>
                <a:ea typeface="Tahoma" pitchFamily="34" charset="0"/>
                <a:cs typeface="Tahoma" pitchFamily="34" charset="0"/>
              </a:rPr>
              <a:t> </a:t>
            </a:r>
            <a:r>
              <a:rPr kumimoji="0" lang="en-BZ" sz="2800" i="0" u="none" strike="noStrike" kern="1200" cap="none" spc="0" normalizeH="0" baseline="0" noProof="0" dirty="0" err="1">
                <a:ln>
                  <a:noFill/>
                </a:ln>
                <a:solidFill>
                  <a:srgbClr val="000000"/>
                </a:solidFill>
                <a:effectLst/>
                <a:uFillTx/>
                <a:latin typeface="Tahoma" pitchFamily="34" charset="0"/>
                <a:ea typeface="Tahoma" pitchFamily="34" charset="0"/>
                <a:cs typeface="Tahoma" pitchFamily="34" charset="0"/>
              </a:rPr>
              <a:t>yên</a:t>
            </a:r>
            <a:r>
              <a:rPr kumimoji="0" lang="en-BZ" sz="2800" i="0" u="none" strike="noStrike" kern="1200" cap="none" spc="0" normalizeH="0" baseline="0" noProof="0" dirty="0">
                <a:ln>
                  <a:noFill/>
                </a:ln>
                <a:solidFill>
                  <a:srgbClr val="000000"/>
                </a:solidFill>
                <a:effectLst/>
                <a:uFillTx/>
                <a:latin typeface="Tahoma" pitchFamily="34" charset="0"/>
                <a:ea typeface="Tahoma" pitchFamily="34" charset="0"/>
                <a:cs typeface="Tahoma" pitchFamily="34" charset="0"/>
              </a:rPr>
              <a:t> </a:t>
            </a:r>
            <a:r>
              <a:rPr kumimoji="0" lang="en-BZ" sz="2800" i="0" u="none" strike="noStrike" kern="1200" cap="none" spc="0" normalizeH="0" baseline="0" noProof="0" dirty="0" err="1">
                <a:ln>
                  <a:noFill/>
                </a:ln>
                <a:solidFill>
                  <a:srgbClr val="000000"/>
                </a:solidFill>
                <a:effectLst/>
                <a:uFillTx/>
                <a:latin typeface="Tahoma" pitchFamily="34" charset="0"/>
                <a:ea typeface="Tahoma" pitchFamily="34" charset="0"/>
                <a:cs typeface="Tahoma" pitchFamily="34" charset="0"/>
              </a:rPr>
              <a:t>ổn</a:t>
            </a:r>
            <a:endParaRPr kumimoji="0" lang="en-BZ" sz="2800" i="0" u="none" strike="noStrike" kern="1200" cap="none" spc="0" normalizeH="0" baseline="0" noProof="0" dirty="0">
              <a:ln>
                <a:noFill/>
              </a:ln>
              <a:solidFill>
                <a:srgbClr val="000000"/>
              </a:solidFill>
              <a:effectLst/>
              <a:uFillTx/>
              <a:latin typeface="Tahoma" pitchFamily="34" charset="0"/>
              <a:ea typeface="Tahoma" pitchFamily="34" charset="0"/>
              <a:cs typeface="Tahoma" pitchFamily="34" charset="0"/>
            </a:endParaRPr>
          </a:p>
        </p:txBody>
      </p:sp>
      <p:sp>
        <p:nvSpPr>
          <p:cNvPr id="41" name="Hình chữ nhật: Góc Tròn 40"/>
          <p:cNvSpPr>
            <a:spLocks/>
          </p:cNvSpPr>
          <p:nvPr/>
        </p:nvSpPr>
        <p:spPr>
          <a:xfrm>
            <a:off x="518160" y="5848202"/>
            <a:ext cx="11460480" cy="792262"/>
          </a:xfrm>
          <a:custGeom>
            <a:avLst/>
            <a:gdLst>
              <a:gd name="connsiteX0" fmla="*/ 0 w 11460480"/>
              <a:gd name="connsiteY0" fmla="*/ 132046 h 792262"/>
              <a:gd name="connsiteX1" fmla="*/ 132046 w 11460480"/>
              <a:gd name="connsiteY1" fmla="*/ 0 h 792262"/>
              <a:gd name="connsiteX2" fmla="*/ 609366 w 11460480"/>
              <a:gd name="connsiteY2" fmla="*/ 0 h 792262"/>
              <a:gd name="connsiteX3" fmla="*/ 1086685 w 11460480"/>
              <a:gd name="connsiteY3" fmla="*/ 0 h 792262"/>
              <a:gd name="connsiteX4" fmla="*/ 1899897 w 11460480"/>
              <a:gd name="connsiteY4" fmla="*/ 0 h 792262"/>
              <a:gd name="connsiteX5" fmla="*/ 2601144 w 11460480"/>
              <a:gd name="connsiteY5" fmla="*/ 0 h 792262"/>
              <a:gd name="connsiteX6" fmla="*/ 3078464 w 11460480"/>
              <a:gd name="connsiteY6" fmla="*/ 0 h 792262"/>
              <a:gd name="connsiteX7" fmla="*/ 3443820 w 11460480"/>
              <a:gd name="connsiteY7" fmla="*/ 0 h 792262"/>
              <a:gd name="connsiteX8" fmla="*/ 3921139 w 11460480"/>
              <a:gd name="connsiteY8" fmla="*/ 0 h 792262"/>
              <a:gd name="connsiteX9" fmla="*/ 4286495 w 11460480"/>
              <a:gd name="connsiteY9" fmla="*/ 0 h 792262"/>
              <a:gd name="connsiteX10" fmla="*/ 4987743 w 11460480"/>
              <a:gd name="connsiteY10" fmla="*/ 0 h 792262"/>
              <a:gd name="connsiteX11" fmla="*/ 5577026 w 11460480"/>
              <a:gd name="connsiteY11" fmla="*/ 0 h 792262"/>
              <a:gd name="connsiteX12" fmla="*/ 6166310 w 11460480"/>
              <a:gd name="connsiteY12" fmla="*/ 0 h 792262"/>
              <a:gd name="connsiteX13" fmla="*/ 6755593 w 11460480"/>
              <a:gd name="connsiteY13" fmla="*/ 0 h 792262"/>
              <a:gd name="connsiteX14" fmla="*/ 7008985 w 11460480"/>
              <a:gd name="connsiteY14" fmla="*/ 0 h 792262"/>
              <a:gd name="connsiteX15" fmla="*/ 7598269 w 11460480"/>
              <a:gd name="connsiteY15" fmla="*/ 0 h 792262"/>
              <a:gd name="connsiteX16" fmla="*/ 8299516 w 11460480"/>
              <a:gd name="connsiteY16" fmla="*/ 0 h 792262"/>
              <a:gd name="connsiteX17" fmla="*/ 8888800 w 11460480"/>
              <a:gd name="connsiteY17" fmla="*/ 0 h 792262"/>
              <a:gd name="connsiteX18" fmla="*/ 9254156 w 11460480"/>
              <a:gd name="connsiteY18" fmla="*/ 0 h 792262"/>
              <a:gd name="connsiteX19" fmla="*/ 9731476 w 11460480"/>
              <a:gd name="connsiteY19" fmla="*/ 0 h 792262"/>
              <a:gd name="connsiteX20" fmla="*/ 10096831 w 11460480"/>
              <a:gd name="connsiteY20" fmla="*/ 0 h 792262"/>
              <a:gd name="connsiteX21" fmla="*/ 10462187 w 11460480"/>
              <a:gd name="connsiteY21" fmla="*/ 0 h 792262"/>
              <a:gd name="connsiteX22" fmla="*/ 10715579 w 11460480"/>
              <a:gd name="connsiteY22" fmla="*/ 0 h 792262"/>
              <a:gd name="connsiteX23" fmla="*/ 11328434 w 11460480"/>
              <a:gd name="connsiteY23" fmla="*/ 0 h 792262"/>
              <a:gd name="connsiteX24" fmla="*/ 11460480 w 11460480"/>
              <a:gd name="connsiteY24" fmla="*/ 132046 h 792262"/>
              <a:gd name="connsiteX25" fmla="*/ 11460480 w 11460480"/>
              <a:gd name="connsiteY25" fmla="*/ 660216 h 792262"/>
              <a:gd name="connsiteX26" fmla="*/ 11328434 w 11460480"/>
              <a:gd name="connsiteY26" fmla="*/ 792262 h 792262"/>
              <a:gd name="connsiteX27" fmla="*/ 10739150 w 11460480"/>
              <a:gd name="connsiteY27" fmla="*/ 792262 h 792262"/>
              <a:gd name="connsiteX28" fmla="*/ 10485758 w 11460480"/>
              <a:gd name="connsiteY28" fmla="*/ 792262 h 792262"/>
              <a:gd name="connsiteX29" fmla="*/ 9784511 w 11460480"/>
              <a:gd name="connsiteY29" fmla="*/ 792262 h 792262"/>
              <a:gd name="connsiteX30" fmla="*/ 9531119 w 11460480"/>
              <a:gd name="connsiteY30" fmla="*/ 792262 h 792262"/>
              <a:gd name="connsiteX31" fmla="*/ 9165763 w 11460480"/>
              <a:gd name="connsiteY31" fmla="*/ 792262 h 792262"/>
              <a:gd name="connsiteX32" fmla="*/ 8912371 w 11460480"/>
              <a:gd name="connsiteY32" fmla="*/ 792262 h 792262"/>
              <a:gd name="connsiteX33" fmla="*/ 8658979 w 11460480"/>
              <a:gd name="connsiteY33" fmla="*/ 792262 h 792262"/>
              <a:gd name="connsiteX34" fmla="*/ 8405587 w 11460480"/>
              <a:gd name="connsiteY34" fmla="*/ 792262 h 792262"/>
              <a:gd name="connsiteX35" fmla="*/ 7816304 w 11460480"/>
              <a:gd name="connsiteY35" fmla="*/ 792262 h 792262"/>
              <a:gd name="connsiteX36" fmla="*/ 7227020 w 11460480"/>
              <a:gd name="connsiteY36" fmla="*/ 792262 h 792262"/>
              <a:gd name="connsiteX37" fmla="*/ 6637737 w 11460480"/>
              <a:gd name="connsiteY37" fmla="*/ 792262 h 792262"/>
              <a:gd name="connsiteX38" fmla="*/ 6048453 w 11460480"/>
              <a:gd name="connsiteY38" fmla="*/ 792262 h 792262"/>
              <a:gd name="connsiteX39" fmla="*/ 5235242 w 11460480"/>
              <a:gd name="connsiteY39" fmla="*/ 792262 h 792262"/>
              <a:gd name="connsiteX40" fmla="*/ 4645958 w 11460480"/>
              <a:gd name="connsiteY40" fmla="*/ 792262 h 792262"/>
              <a:gd name="connsiteX41" fmla="*/ 4392566 w 11460480"/>
              <a:gd name="connsiteY41" fmla="*/ 792262 h 792262"/>
              <a:gd name="connsiteX42" fmla="*/ 3915247 w 11460480"/>
              <a:gd name="connsiteY42" fmla="*/ 792262 h 792262"/>
              <a:gd name="connsiteX43" fmla="*/ 3213999 w 11460480"/>
              <a:gd name="connsiteY43" fmla="*/ 792262 h 792262"/>
              <a:gd name="connsiteX44" fmla="*/ 2624716 w 11460480"/>
              <a:gd name="connsiteY44" fmla="*/ 792262 h 792262"/>
              <a:gd name="connsiteX45" fmla="*/ 2259360 w 11460480"/>
              <a:gd name="connsiteY45" fmla="*/ 792262 h 792262"/>
              <a:gd name="connsiteX46" fmla="*/ 1782040 w 11460480"/>
              <a:gd name="connsiteY46" fmla="*/ 792262 h 792262"/>
              <a:gd name="connsiteX47" fmla="*/ 1416684 w 11460480"/>
              <a:gd name="connsiteY47" fmla="*/ 792262 h 792262"/>
              <a:gd name="connsiteX48" fmla="*/ 715437 w 11460480"/>
              <a:gd name="connsiteY48" fmla="*/ 792262 h 792262"/>
              <a:gd name="connsiteX49" fmla="*/ 132046 w 11460480"/>
              <a:gd name="connsiteY49" fmla="*/ 792262 h 792262"/>
              <a:gd name="connsiteX50" fmla="*/ 0 w 11460480"/>
              <a:gd name="connsiteY50" fmla="*/ 660216 h 792262"/>
              <a:gd name="connsiteX51" fmla="*/ 0 w 11460480"/>
              <a:gd name="connsiteY51" fmla="*/ 132046 h 792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11460480" h="792262" fill="none" extrusionOk="0">
                <a:moveTo>
                  <a:pt x="0" y="132046"/>
                </a:moveTo>
                <a:cubicBezTo>
                  <a:pt x="-547" y="50732"/>
                  <a:pt x="54021" y="-8275"/>
                  <a:pt x="132046" y="0"/>
                </a:cubicBezTo>
                <a:cubicBezTo>
                  <a:pt x="351426" y="-47709"/>
                  <a:pt x="385093" y="36916"/>
                  <a:pt x="609366" y="0"/>
                </a:cubicBezTo>
                <a:cubicBezTo>
                  <a:pt x="833639" y="-36916"/>
                  <a:pt x="911124" y="18021"/>
                  <a:pt x="1086685" y="0"/>
                </a:cubicBezTo>
                <a:cubicBezTo>
                  <a:pt x="1262246" y="-18021"/>
                  <a:pt x="1635814" y="31805"/>
                  <a:pt x="1899897" y="0"/>
                </a:cubicBezTo>
                <a:cubicBezTo>
                  <a:pt x="2163980" y="-31805"/>
                  <a:pt x="2458485" y="31799"/>
                  <a:pt x="2601144" y="0"/>
                </a:cubicBezTo>
                <a:cubicBezTo>
                  <a:pt x="2743803" y="-31799"/>
                  <a:pt x="2923954" y="18419"/>
                  <a:pt x="3078464" y="0"/>
                </a:cubicBezTo>
                <a:cubicBezTo>
                  <a:pt x="3232974" y="-18419"/>
                  <a:pt x="3351943" y="9042"/>
                  <a:pt x="3443820" y="0"/>
                </a:cubicBezTo>
                <a:cubicBezTo>
                  <a:pt x="3535697" y="-9042"/>
                  <a:pt x="3717137" y="16934"/>
                  <a:pt x="3921139" y="0"/>
                </a:cubicBezTo>
                <a:cubicBezTo>
                  <a:pt x="4125141" y="-16934"/>
                  <a:pt x="4117533" y="33137"/>
                  <a:pt x="4286495" y="0"/>
                </a:cubicBezTo>
                <a:cubicBezTo>
                  <a:pt x="4455457" y="-33137"/>
                  <a:pt x="4704750" y="31107"/>
                  <a:pt x="4987743" y="0"/>
                </a:cubicBezTo>
                <a:cubicBezTo>
                  <a:pt x="5270736" y="-31107"/>
                  <a:pt x="5450182" y="471"/>
                  <a:pt x="5577026" y="0"/>
                </a:cubicBezTo>
                <a:cubicBezTo>
                  <a:pt x="5703870" y="-471"/>
                  <a:pt x="5933128" y="58665"/>
                  <a:pt x="6166310" y="0"/>
                </a:cubicBezTo>
                <a:cubicBezTo>
                  <a:pt x="6399492" y="-58665"/>
                  <a:pt x="6569484" y="27576"/>
                  <a:pt x="6755593" y="0"/>
                </a:cubicBezTo>
                <a:cubicBezTo>
                  <a:pt x="6941702" y="-27576"/>
                  <a:pt x="6930455" y="11140"/>
                  <a:pt x="7008985" y="0"/>
                </a:cubicBezTo>
                <a:cubicBezTo>
                  <a:pt x="7087515" y="-11140"/>
                  <a:pt x="7476478" y="67231"/>
                  <a:pt x="7598269" y="0"/>
                </a:cubicBezTo>
                <a:cubicBezTo>
                  <a:pt x="7720060" y="-67231"/>
                  <a:pt x="7971759" y="83908"/>
                  <a:pt x="8299516" y="0"/>
                </a:cubicBezTo>
                <a:cubicBezTo>
                  <a:pt x="8627273" y="-83908"/>
                  <a:pt x="8755225" y="2996"/>
                  <a:pt x="8888800" y="0"/>
                </a:cubicBezTo>
                <a:cubicBezTo>
                  <a:pt x="9022375" y="-2996"/>
                  <a:pt x="9112594" y="38474"/>
                  <a:pt x="9254156" y="0"/>
                </a:cubicBezTo>
                <a:cubicBezTo>
                  <a:pt x="9395718" y="-38474"/>
                  <a:pt x="9540580" y="45795"/>
                  <a:pt x="9731476" y="0"/>
                </a:cubicBezTo>
                <a:cubicBezTo>
                  <a:pt x="9922372" y="-45795"/>
                  <a:pt x="9969474" y="24686"/>
                  <a:pt x="10096831" y="0"/>
                </a:cubicBezTo>
                <a:cubicBezTo>
                  <a:pt x="10224189" y="-24686"/>
                  <a:pt x="10349977" y="28604"/>
                  <a:pt x="10462187" y="0"/>
                </a:cubicBezTo>
                <a:cubicBezTo>
                  <a:pt x="10574397" y="-28604"/>
                  <a:pt x="10616870" y="8568"/>
                  <a:pt x="10715579" y="0"/>
                </a:cubicBezTo>
                <a:cubicBezTo>
                  <a:pt x="10814288" y="-8568"/>
                  <a:pt x="11043291" y="29173"/>
                  <a:pt x="11328434" y="0"/>
                </a:cubicBezTo>
                <a:cubicBezTo>
                  <a:pt x="11408292" y="11516"/>
                  <a:pt x="11463447" y="69043"/>
                  <a:pt x="11460480" y="132046"/>
                </a:cubicBezTo>
                <a:cubicBezTo>
                  <a:pt x="11477832" y="365795"/>
                  <a:pt x="11421510" y="539106"/>
                  <a:pt x="11460480" y="660216"/>
                </a:cubicBezTo>
                <a:cubicBezTo>
                  <a:pt x="11457086" y="724033"/>
                  <a:pt x="11422968" y="789304"/>
                  <a:pt x="11328434" y="792262"/>
                </a:cubicBezTo>
                <a:cubicBezTo>
                  <a:pt x="11100765" y="812462"/>
                  <a:pt x="10949621" y="784803"/>
                  <a:pt x="10739150" y="792262"/>
                </a:cubicBezTo>
                <a:cubicBezTo>
                  <a:pt x="10528679" y="799721"/>
                  <a:pt x="10562653" y="765922"/>
                  <a:pt x="10485758" y="792262"/>
                </a:cubicBezTo>
                <a:cubicBezTo>
                  <a:pt x="10408863" y="818602"/>
                  <a:pt x="9990598" y="736880"/>
                  <a:pt x="9784511" y="792262"/>
                </a:cubicBezTo>
                <a:cubicBezTo>
                  <a:pt x="9578424" y="847644"/>
                  <a:pt x="9656517" y="779382"/>
                  <a:pt x="9531119" y="792262"/>
                </a:cubicBezTo>
                <a:cubicBezTo>
                  <a:pt x="9405721" y="805142"/>
                  <a:pt x="9279385" y="775533"/>
                  <a:pt x="9165763" y="792262"/>
                </a:cubicBezTo>
                <a:cubicBezTo>
                  <a:pt x="9052141" y="808991"/>
                  <a:pt x="8969918" y="767558"/>
                  <a:pt x="8912371" y="792262"/>
                </a:cubicBezTo>
                <a:cubicBezTo>
                  <a:pt x="8854824" y="816966"/>
                  <a:pt x="8713923" y="772327"/>
                  <a:pt x="8658979" y="792262"/>
                </a:cubicBezTo>
                <a:cubicBezTo>
                  <a:pt x="8604035" y="812197"/>
                  <a:pt x="8521226" y="785232"/>
                  <a:pt x="8405587" y="792262"/>
                </a:cubicBezTo>
                <a:cubicBezTo>
                  <a:pt x="8289948" y="799292"/>
                  <a:pt x="7987595" y="787257"/>
                  <a:pt x="7816304" y="792262"/>
                </a:cubicBezTo>
                <a:cubicBezTo>
                  <a:pt x="7645013" y="797267"/>
                  <a:pt x="7506353" y="739054"/>
                  <a:pt x="7227020" y="792262"/>
                </a:cubicBezTo>
                <a:cubicBezTo>
                  <a:pt x="6947687" y="845470"/>
                  <a:pt x="6923462" y="755664"/>
                  <a:pt x="6637737" y="792262"/>
                </a:cubicBezTo>
                <a:cubicBezTo>
                  <a:pt x="6352012" y="828860"/>
                  <a:pt x="6211630" y="778814"/>
                  <a:pt x="6048453" y="792262"/>
                </a:cubicBezTo>
                <a:cubicBezTo>
                  <a:pt x="5885276" y="805710"/>
                  <a:pt x="5529995" y="764544"/>
                  <a:pt x="5235242" y="792262"/>
                </a:cubicBezTo>
                <a:cubicBezTo>
                  <a:pt x="4940489" y="819980"/>
                  <a:pt x="4936514" y="727818"/>
                  <a:pt x="4645958" y="792262"/>
                </a:cubicBezTo>
                <a:cubicBezTo>
                  <a:pt x="4355402" y="856706"/>
                  <a:pt x="4511307" y="771802"/>
                  <a:pt x="4392566" y="792262"/>
                </a:cubicBezTo>
                <a:cubicBezTo>
                  <a:pt x="4273825" y="812722"/>
                  <a:pt x="4080602" y="787755"/>
                  <a:pt x="3915247" y="792262"/>
                </a:cubicBezTo>
                <a:cubicBezTo>
                  <a:pt x="3749892" y="796769"/>
                  <a:pt x="3523857" y="737907"/>
                  <a:pt x="3213999" y="792262"/>
                </a:cubicBezTo>
                <a:cubicBezTo>
                  <a:pt x="2904141" y="846617"/>
                  <a:pt x="2776243" y="756610"/>
                  <a:pt x="2624716" y="792262"/>
                </a:cubicBezTo>
                <a:cubicBezTo>
                  <a:pt x="2473189" y="827914"/>
                  <a:pt x="2338793" y="773238"/>
                  <a:pt x="2259360" y="792262"/>
                </a:cubicBezTo>
                <a:cubicBezTo>
                  <a:pt x="2179927" y="811286"/>
                  <a:pt x="2003657" y="771245"/>
                  <a:pt x="1782040" y="792262"/>
                </a:cubicBezTo>
                <a:cubicBezTo>
                  <a:pt x="1560423" y="813279"/>
                  <a:pt x="1598282" y="748628"/>
                  <a:pt x="1416684" y="792262"/>
                </a:cubicBezTo>
                <a:cubicBezTo>
                  <a:pt x="1235086" y="835896"/>
                  <a:pt x="1051277" y="711973"/>
                  <a:pt x="715437" y="792262"/>
                </a:cubicBezTo>
                <a:cubicBezTo>
                  <a:pt x="379597" y="872551"/>
                  <a:pt x="268671" y="791767"/>
                  <a:pt x="132046" y="792262"/>
                </a:cubicBezTo>
                <a:cubicBezTo>
                  <a:pt x="57741" y="784399"/>
                  <a:pt x="8624" y="720522"/>
                  <a:pt x="0" y="660216"/>
                </a:cubicBezTo>
                <a:cubicBezTo>
                  <a:pt x="-57507" y="439897"/>
                  <a:pt x="39861" y="340537"/>
                  <a:pt x="0" y="132046"/>
                </a:cubicBezTo>
                <a:close/>
              </a:path>
              <a:path w="11460480" h="792262" stroke="0" extrusionOk="0">
                <a:moveTo>
                  <a:pt x="0" y="132046"/>
                </a:moveTo>
                <a:cubicBezTo>
                  <a:pt x="-1734" y="62930"/>
                  <a:pt x="71196" y="3048"/>
                  <a:pt x="132046" y="0"/>
                </a:cubicBezTo>
                <a:cubicBezTo>
                  <a:pt x="387803" y="-85703"/>
                  <a:pt x="679228" y="9986"/>
                  <a:pt x="945257" y="0"/>
                </a:cubicBezTo>
                <a:cubicBezTo>
                  <a:pt x="1211286" y="-9986"/>
                  <a:pt x="1287442" y="62812"/>
                  <a:pt x="1534541" y="0"/>
                </a:cubicBezTo>
                <a:cubicBezTo>
                  <a:pt x="1781640" y="-62812"/>
                  <a:pt x="2005597" y="16372"/>
                  <a:pt x="2347752" y="0"/>
                </a:cubicBezTo>
                <a:cubicBezTo>
                  <a:pt x="2689907" y="-16372"/>
                  <a:pt x="2817016" y="45824"/>
                  <a:pt x="3049000" y="0"/>
                </a:cubicBezTo>
                <a:cubicBezTo>
                  <a:pt x="3280984" y="-45824"/>
                  <a:pt x="3529172" y="81451"/>
                  <a:pt x="3862211" y="0"/>
                </a:cubicBezTo>
                <a:cubicBezTo>
                  <a:pt x="4195250" y="-81451"/>
                  <a:pt x="4328537" y="46277"/>
                  <a:pt x="4451495" y="0"/>
                </a:cubicBezTo>
                <a:cubicBezTo>
                  <a:pt x="4574453" y="-46277"/>
                  <a:pt x="4720377" y="39373"/>
                  <a:pt x="4816850" y="0"/>
                </a:cubicBezTo>
                <a:cubicBezTo>
                  <a:pt x="4913323" y="-39373"/>
                  <a:pt x="5153234" y="26220"/>
                  <a:pt x="5406134" y="0"/>
                </a:cubicBezTo>
                <a:cubicBezTo>
                  <a:pt x="5659034" y="-26220"/>
                  <a:pt x="5691542" y="4850"/>
                  <a:pt x="5771490" y="0"/>
                </a:cubicBezTo>
                <a:cubicBezTo>
                  <a:pt x="5851438" y="-4850"/>
                  <a:pt x="6184906" y="56887"/>
                  <a:pt x="6360773" y="0"/>
                </a:cubicBezTo>
                <a:cubicBezTo>
                  <a:pt x="6536640" y="-56887"/>
                  <a:pt x="6561867" y="9704"/>
                  <a:pt x="6614165" y="0"/>
                </a:cubicBezTo>
                <a:cubicBezTo>
                  <a:pt x="6666463" y="-9704"/>
                  <a:pt x="6799875" y="16244"/>
                  <a:pt x="6979521" y="0"/>
                </a:cubicBezTo>
                <a:cubicBezTo>
                  <a:pt x="7159167" y="-16244"/>
                  <a:pt x="7330193" y="46768"/>
                  <a:pt x="7680769" y="0"/>
                </a:cubicBezTo>
                <a:cubicBezTo>
                  <a:pt x="8031345" y="-46768"/>
                  <a:pt x="7813726" y="24569"/>
                  <a:pt x="7934161" y="0"/>
                </a:cubicBezTo>
                <a:cubicBezTo>
                  <a:pt x="8054596" y="-24569"/>
                  <a:pt x="8126091" y="20289"/>
                  <a:pt x="8187553" y="0"/>
                </a:cubicBezTo>
                <a:cubicBezTo>
                  <a:pt x="8249015" y="-20289"/>
                  <a:pt x="8373614" y="20682"/>
                  <a:pt x="8552908" y="0"/>
                </a:cubicBezTo>
                <a:cubicBezTo>
                  <a:pt x="8732202" y="-20682"/>
                  <a:pt x="9018983" y="38162"/>
                  <a:pt x="9142192" y="0"/>
                </a:cubicBezTo>
                <a:cubicBezTo>
                  <a:pt x="9265401" y="-38162"/>
                  <a:pt x="9664783" y="7103"/>
                  <a:pt x="9955403" y="0"/>
                </a:cubicBezTo>
                <a:cubicBezTo>
                  <a:pt x="10246023" y="-7103"/>
                  <a:pt x="10382677" y="56047"/>
                  <a:pt x="10768615" y="0"/>
                </a:cubicBezTo>
                <a:cubicBezTo>
                  <a:pt x="11154553" y="-56047"/>
                  <a:pt x="11195767" y="40278"/>
                  <a:pt x="11328434" y="0"/>
                </a:cubicBezTo>
                <a:cubicBezTo>
                  <a:pt x="11409398" y="-12346"/>
                  <a:pt x="11455050" y="39006"/>
                  <a:pt x="11460480" y="132046"/>
                </a:cubicBezTo>
                <a:cubicBezTo>
                  <a:pt x="11478978" y="243911"/>
                  <a:pt x="11399205" y="444462"/>
                  <a:pt x="11460480" y="660216"/>
                </a:cubicBezTo>
                <a:cubicBezTo>
                  <a:pt x="11450304" y="727519"/>
                  <a:pt x="11396773" y="782003"/>
                  <a:pt x="11328434" y="792262"/>
                </a:cubicBezTo>
                <a:cubicBezTo>
                  <a:pt x="11054355" y="835198"/>
                  <a:pt x="10995787" y="746005"/>
                  <a:pt x="10739150" y="792262"/>
                </a:cubicBezTo>
                <a:cubicBezTo>
                  <a:pt x="10482513" y="838519"/>
                  <a:pt x="10369593" y="748490"/>
                  <a:pt x="10037903" y="792262"/>
                </a:cubicBezTo>
                <a:cubicBezTo>
                  <a:pt x="9706213" y="836034"/>
                  <a:pt x="9712861" y="747519"/>
                  <a:pt x="9560583" y="792262"/>
                </a:cubicBezTo>
                <a:cubicBezTo>
                  <a:pt x="9408305" y="837005"/>
                  <a:pt x="9286992" y="766763"/>
                  <a:pt x="9195227" y="792262"/>
                </a:cubicBezTo>
                <a:cubicBezTo>
                  <a:pt x="9103462" y="817761"/>
                  <a:pt x="8963649" y="762038"/>
                  <a:pt x="8829872" y="792262"/>
                </a:cubicBezTo>
                <a:cubicBezTo>
                  <a:pt x="8696096" y="822486"/>
                  <a:pt x="8203187" y="744313"/>
                  <a:pt x="8016660" y="792262"/>
                </a:cubicBezTo>
                <a:cubicBezTo>
                  <a:pt x="7830133" y="840211"/>
                  <a:pt x="7628203" y="715107"/>
                  <a:pt x="7315413" y="792262"/>
                </a:cubicBezTo>
                <a:cubicBezTo>
                  <a:pt x="7002623" y="869417"/>
                  <a:pt x="7005924" y="751510"/>
                  <a:pt x="6726129" y="792262"/>
                </a:cubicBezTo>
                <a:cubicBezTo>
                  <a:pt x="6446334" y="833014"/>
                  <a:pt x="6303354" y="771839"/>
                  <a:pt x="6136846" y="792262"/>
                </a:cubicBezTo>
                <a:cubicBezTo>
                  <a:pt x="5970338" y="812685"/>
                  <a:pt x="5945519" y="759751"/>
                  <a:pt x="5771490" y="792262"/>
                </a:cubicBezTo>
                <a:cubicBezTo>
                  <a:pt x="5597461" y="824773"/>
                  <a:pt x="5508142" y="741432"/>
                  <a:pt x="5294170" y="792262"/>
                </a:cubicBezTo>
                <a:cubicBezTo>
                  <a:pt x="5080198" y="843092"/>
                  <a:pt x="5049524" y="751083"/>
                  <a:pt x="4816850" y="792262"/>
                </a:cubicBezTo>
                <a:cubicBezTo>
                  <a:pt x="4584176" y="833441"/>
                  <a:pt x="4219161" y="762448"/>
                  <a:pt x="4003639" y="792262"/>
                </a:cubicBezTo>
                <a:cubicBezTo>
                  <a:pt x="3788117" y="822076"/>
                  <a:pt x="3655857" y="757617"/>
                  <a:pt x="3414356" y="792262"/>
                </a:cubicBezTo>
                <a:cubicBezTo>
                  <a:pt x="3172855" y="826907"/>
                  <a:pt x="3237825" y="777819"/>
                  <a:pt x="3160964" y="792262"/>
                </a:cubicBezTo>
                <a:cubicBezTo>
                  <a:pt x="3084103" y="806705"/>
                  <a:pt x="2732101" y="783352"/>
                  <a:pt x="2459716" y="792262"/>
                </a:cubicBezTo>
                <a:cubicBezTo>
                  <a:pt x="2187331" y="801172"/>
                  <a:pt x="1912463" y="738934"/>
                  <a:pt x="1758469" y="792262"/>
                </a:cubicBezTo>
                <a:cubicBezTo>
                  <a:pt x="1604475" y="845590"/>
                  <a:pt x="1416583" y="747593"/>
                  <a:pt x="1169185" y="792262"/>
                </a:cubicBezTo>
                <a:cubicBezTo>
                  <a:pt x="921787" y="836931"/>
                  <a:pt x="918130" y="782558"/>
                  <a:pt x="803829" y="792262"/>
                </a:cubicBezTo>
                <a:cubicBezTo>
                  <a:pt x="689528" y="801966"/>
                  <a:pt x="337080" y="751188"/>
                  <a:pt x="132046" y="792262"/>
                </a:cubicBezTo>
                <a:cubicBezTo>
                  <a:pt x="59105" y="801299"/>
                  <a:pt x="-1508" y="736033"/>
                  <a:pt x="0" y="660216"/>
                </a:cubicBezTo>
                <a:cubicBezTo>
                  <a:pt x="-23246" y="537445"/>
                  <a:pt x="50836" y="336798"/>
                  <a:pt x="0" y="132046"/>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FontTx/>
              <a:buNone/>
              <a:defRPr>
                <a:uFillTx/>
              </a:defRPr>
            </a:pPr>
            <a:r>
              <a:rPr kumimoji="0" lang="en-BZ" sz="2800" i="0" u="none" strike="noStrike" kern="1200" cap="none" spc="0" normalizeH="0" baseline="0" noProof="0" dirty="0">
                <a:ln>
                  <a:noFill/>
                </a:ln>
                <a:solidFill>
                  <a:srgbClr val="000000"/>
                </a:solidFill>
                <a:effectLst/>
                <a:uFillTx/>
                <a:latin typeface="Tahoma" pitchFamily="34" charset="0"/>
                <a:ea typeface="Tahoma" pitchFamily="34" charset="0"/>
                <a:cs typeface="Tahoma" pitchFamily="34" charset="0"/>
              </a:rPr>
              <a:t>D. </a:t>
            </a:r>
            <a:r>
              <a:rPr kumimoji="0" lang="en-BZ" sz="2800" i="0" u="none" strike="noStrike" kern="1200" cap="none" spc="0" normalizeH="0" baseline="0" noProof="0" dirty="0" err="1">
                <a:ln>
                  <a:noFill/>
                </a:ln>
                <a:solidFill>
                  <a:srgbClr val="000000"/>
                </a:solidFill>
                <a:effectLst/>
                <a:uFillTx/>
                <a:latin typeface="Tahoma" pitchFamily="34" charset="0"/>
                <a:ea typeface="Tahoma" pitchFamily="34" charset="0"/>
                <a:cs typeface="Tahoma" pitchFamily="34" charset="0"/>
              </a:rPr>
              <a:t>Để</a:t>
            </a:r>
            <a:r>
              <a:rPr kumimoji="0" lang="en-BZ" sz="2800" i="0" u="none" strike="noStrike" kern="1200" cap="none" spc="0" normalizeH="0" baseline="0" noProof="0" dirty="0">
                <a:ln>
                  <a:noFill/>
                </a:ln>
                <a:solidFill>
                  <a:srgbClr val="000000"/>
                </a:solidFill>
                <a:effectLst/>
                <a:uFillTx/>
                <a:latin typeface="Tahoma" pitchFamily="34" charset="0"/>
                <a:ea typeface="Tahoma" pitchFamily="34" charset="0"/>
                <a:cs typeface="Tahoma" pitchFamily="34" charset="0"/>
              </a:rPr>
              <a:t> </a:t>
            </a:r>
            <a:r>
              <a:rPr kumimoji="0" lang="en-BZ" sz="2800" i="0" u="none" strike="noStrike" kern="1200" cap="none" spc="0" normalizeH="0" baseline="0" noProof="0" dirty="0" err="1">
                <a:ln>
                  <a:noFill/>
                </a:ln>
                <a:solidFill>
                  <a:srgbClr val="000000"/>
                </a:solidFill>
                <a:effectLst/>
                <a:uFillTx/>
                <a:latin typeface="Tahoma" pitchFamily="34" charset="0"/>
                <a:ea typeface="Tahoma" pitchFamily="34" charset="0"/>
                <a:cs typeface="Tahoma" pitchFamily="34" charset="0"/>
              </a:rPr>
              <a:t>cho</a:t>
            </a:r>
            <a:r>
              <a:rPr kumimoji="0" lang="en-BZ" sz="2800" i="0" u="none" strike="noStrike" kern="1200" cap="none" spc="0" normalizeH="0" baseline="0" noProof="0" dirty="0">
                <a:ln>
                  <a:noFill/>
                </a:ln>
                <a:solidFill>
                  <a:srgbClr val="000000"/>
                </a:solidFill>
                <a:effectLst/>
                <a:uFillTx/>
                <a:latin typeface="Tahoma" pitchFamily="34" charset="0"/>
                <a:ea typeface="Tahoma" pitchFamily="34" charset="0"/>
                <a:cs typeface="Tahoma" pitchFamily="34" charset="0"/>
              </a:rPr>
              <a:t> </a:t>
            </a:r>
            <a:r>
              <a:rPr kumimoji="0" lang="en-BZ" sz="2800" i="0" u="none" strike="noStrike" kern="1200" cap="none" spc="0" normalizeH="0" baseline="0" noProof="0" dirty="0" err="1">
                <a:ln>
                  <a:noFill/>
                </a:ln>
                <a:solidFill>
                  <a:srgbClr val="000000"/>
                </a:solidFill>
                <a:effectLst/>
                <a:uFillTx/>
                <a:latin typeface="Tahoma" pitchFamily="34" charset="0"/>
                <a:ea typeface="Tahoma" pitchFamily="34" charset="0"/>
                <a:cs typeface="Tahoma" pitchFamily="34" charset="0"/>
              </a:rPr>
              <a:t>nhân</a:t>
            </a:r>
            <a:r>
              <a:rPr kumimoji="0" lang="en-BZ" sz="2800" i="0" u="none" strike="noStrike" kern="1200" cap="none" spc="0" normalizeH="0" baseline="0" noProof="0" dirty="0">
                <a:ln>
                  <a:noFill/>
                </a:ln>
                <a:solidFill>
                  <a:srgbClr val="000000"/>
                </a:solidFill>
                <a:effectLst/>
                <a:uFillTx/>
                <a:latin typeface="Tahoma" pitchFamily="34" charset="0"/>
                <a:ea typeface="Tahoma" pitchFamily="34" charset="0"/>
                <a:cs typeface="Tahoma" pitchFamily="34" charset="0"/>
              </a:rPr>
              <a:t> </a:t>
            </a:r>
            <a:r>
              <a:rPr kumimoji="0" lang="en-BZ" sz="2800" i="0" u="none" strike="noStrike" kern="1200" cap="none" spc="0" normalizeH="0" baseline="0" noProof="0" dirty="0" err="1">
                <a:ln>
                  <a:noFill/>
                </a:ln>
                <a:solidFill>
                  <a:srgbClr val="000000"/>
                </a:solidFill>
                <a:effectLst/>
                <a:uFillTx/>
                <a:latin typeface="Tahoma" pitchFamily="34" charset="0"/>
                <a:ea typeface="Tahoma" pitchFamily="34" charset="0"/>
                <a:cs typeface="Tahoma" pitchFamily="34" charset="0"/>
              </a:rPr>
              <a:t>dân</a:t>
            </a:r>
            <a:r>
              <a:rPr kumimoji="0" lang="en-BZ" sz="2800" i="0" u="none" strike="noStrike" kern="1200" cap="none" spc="0" normalizeH="0" baseline="0" noProof="0" dirty="0">
                <a:ln>
                  <a:noFill/>
                </a:ln>
                <a:solidFill>
                  <a:srgbClr val="000000"/>
                </a:solidFill>
                <a:effectLst/>
                <a:uFillTx/>
                <a:latin typeface="Tahoma" pitchFamily="34" charset="0"/>
                <a:ea typeface="Tahoma" pitchFamily="34" charset="0"/>
                <a:cs typeface="Tahoma" pitchFamily="34" charset="0"/>
              </a:rPr>
              <a:t> </a:t>
            </a:r>
            <a:r>
              <a:rPr kumimoji="0" lang="en-BZ" sz="2800" i="0" u="none" strike="noStrike" kern="1200" cap="none" spc="0" normalizeH="0" baseline="0" noProof="0" dirty="0" err="1">
                <a:ln>
                  <a:noFill/>
                </a:ln>
                <a:solidFill>
                  <a:srgbClr val="000000"/>
                </a:solidFill>
                <a:effectLst/>
                <a:uFillTx/>
                <a:latin typeface="Tahoma" pitchFamily="34" charset="0"/>
                <a:ea typeface="Tahoma" pitchFamily="34" charset="0"/>
                <a:cs typeface="Tahoma" pitchFamily="34" charset="0"/>
              </a:rPr>
              <a:t>tự</a:t>
            </a:r>
            <a:r>
              <a:rPr kumimoji="0" lang="en-BZ" sz="2800" i="0" u="none" strike="noStrike" kern="1200" cap="none" spc="0" normalizeH="0" baseline="0" noProof="0" dirty="0">
                <a:ln>
                  <a:noFill/>
                </a:ln>
                <a:solidFill>
                  <a:srgbClr val="000000"/>
                </a:solidFill>
                <a:effectLst/>
                <a:uFillTx/>
                <a:latin typeface="Tahoma" pitchFamily="34" charset="0"/>
                <a:ea typeface="Tahoma" pitchFamily="34" charset="0"/>
                <a:cs typeface="Tahoma" pitchFamily="34" charset="0"/>
              </a:rPr>
              <a:t> </a:t>
            </a:r>
            <a:r>
              <a:rPr kumimoji="0" lang="en-BZ" sz="2800" i="0" u="none" strike="noStrike" kern="1200" cap="none" spc="0" normalizeH="0" baseline="0" noProof="0" dirty="0" err="1">
                <a:ln>
                  <a:noFill/>
                </a:ln>
                <a:solidFill>
                  <a:srgbClr val="000000"/>
                </a:solidFill>
                <a:effectLst/>
                <a:uFillTx/>
                <a:latin typeface="Tahoma" pitchFamily="34" charset="0"/>
                <a:ea typeface="Tahoma" pitchFamily="34" charset="0"/>
                <a:cs typeface="Tahoma" pitchFamily="34" charset="0"/>
              </a:rPr>
              <a:t>mình</a:t>
            </a:r>
            <a:r>
              <a:rPr kumimoji="0" lang="en-BZ" sz="2800" i="0" u="none" strike="noStrike" kern="1200" cap="none" spc="0" normalizeH="0" baseline="0" noProof="0" dirty="0">
                <a:ln>
                  <a:noFill/>
                </a:ln>
                <a:solidFill>
                  <a:srgbClr val="000000"/>
                </a:solidFill>
                <a:effectLst/>
                <a:uFillTx/>
                <a:latin typeface="Tahoma" pitchFamily="34" charset="0"/>
                <a:ea typeface="Tahoma" pitchFamily="34" charset="0"/>
                <a:cs typeface="Tahoma" pitchFamily="34" charset="0"/>
              </a:rPr>
              <a:t> </a:t>
            </a:r>
            <a:r>
              <a:rPr kumimoji="0" lang="en-BZ" sz="2800" i="0" u="none" strike="noStrike" kern="1200" cap="none" spc="0" normalizeH="0" baseline="0" noProof="0" dirty="0" err="1">
                <a:ln>
                  <a:noFill/>
                </a:ln>
                <a:solidFill>
                  <a:srgbClr val="000000"/>
                </a:solidFill>
                <a:effectLst/>
                <a:uFillTx/>
                <a:latin typeface="Tahoma" pitchFamily="34" charset="0"/>
                <a:ea typeface="Tahoma" pitchFamily="34" charset="0"/>
                <a:cs typeface="Tahoma" pitchFamily="34" charset="0"/>
              </a:rPr>
              <a:t>đấu</a:t>
            </a:r>
            <a:r>
              <a:rPr kumimoji="0" lang="en-BZ" sz="2800" i="0" u="none" strike="noStrike" kern="1200" cap="none" spc="0" normalizeH="0" baseline="0" noProof="0" dirty="0">
                <a:ln>
                  <a:noFill/>
                </a:ln>
                <a:solidFill>
                  <a:srgbClr val="000000"/>
                </a:solidFill>
                <a:effectLst/>
                <a:uFillTx/>
                <a:latin typeface="Tahoma" pitchFamily="34" charset="0"/>
                <a:ea typeface="Tahoma" pitchFamily="34" charset="0"/>
                <a:cs typeface="Tahoma" pitchFamily="34" charset="0"/>
              </a:rPr>
              <a:t> </a:t>
            </a:r>
            <a:r>
              <a:rPr kumimoji="0" lang="en-BZ" sz="2800" i="0" u="none" strike="noStrike" kern="1200" cap="none" spc="0" normalizeH="0" baseline="0" noProof="0" dirty="0" err="1">
                <a:ln>
                  <a:noFill/>
                </a:ln>
                <a:solidFill>
                  <a:srgbClr val="000000"/>
                </a:solidFill>
                <a:effectLst/>
                <a:uFillTx/>
                <a:latin typeface="Tahoma" pitchFamily="34" charset="0"/>
                <a:ea typeface="Tahoma" pitchFamily="34" charset="0"/>
                <a:cs typeface="Tahoma" pitchFamily="34" charset="0"/>
              </a:rPr>
              <a:t>tranh</a:t>
            </a:r>
            <a:endParaRPr kumimoji="0" lang="en-BZ" sz="2800" i="0" u="none" strike="noStrike" kern="1200" cap="none" spc="0" normalizeH="0" baseline="0" noProof="0" dirty="0">
              <a:ln>
                <a:noFill/>
              </a:ln>
              <a:solidFill>
                <a:srgbClr val="000000"/>
              </a:solidFill>
              <a:effectLst/>
              <a:uFillTx/>
              <a:latin typeface="Tahoma" pitchFamily="34" charset="0"/>
              <a:ea typeface="Tahoma" pitchFamily="34" charset="0"/>
              <a:cs typeface="Tahoma" pitchFamily="34" charset="0"/>
            </a:endParaRPr>
          </a:p>
        </p:txBody>
      </p:sp>
      <p:pic>
        <p:nvPicPr>
          <p:cNvPr id="8" name="Picture 2" descr="Hình ảnh có liên quan"/>
          <p:cNvPicPr>
            <a:picLocks noChangeAspect="1" noChangeArrowheads="1" noCrop="1"/>
          </p:cNvPicPr>
          <p:nvPr/>
        </p:nvPicPr>
        <p:blipFill>
          <a:blip r:embed="rId7"/>
          <a:srcRect/>
          <a:stretch>
            <a:fillRect/>
          </a:stretch>
        </p:blipFill>
        <p:spPr bwMode="auto">
          <a:xfrm>
            <a:off x="265674" y="175160"/>
            <a:ext cx="2430070" cy="2058425"/>
          </a:xfrm>
          <a:prstGeom prst="rect">
            <a:avLst/>
          </a:prstGeom>
          <a:noFill/>
        </p:spPr>
      </p:pic>
    </p:spTree>
    <p:extLst>
      <p:ext uri="{BB962C8B-B14F-4D97-AF65-F5344CB8AC3E}">
        <p14:creationId xmlns:p14="http://schemas.microsoft.com/office/powerpoint/2010/main" val="355130336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7" presetClass="entr" presetSubtype="8"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p:cTn id="7" dur="500" fill="hold"/>
                                        <p:tgtEl>
                                          <p:spTgt spid="5"/>
                                        </p:tgtEl>
                                        <p:attrNameLst>
                                          <p:attrName>ppt_x</p:attrName>
                                        </p:attrNameLst>
                                      </p:cBhvr>
                                      <p:tavLst>
                                        <p:tav tm="0">
                                          <p:val>
                                            <p:strVal val="#ppt_x-#ppt_w/2"/>
                                          </p:val>
                                        </p:tav>
                                        <p:tav tm="100000">
                                          <p:val>
                                            <p:strVal val="#ppt_x"/>
                                          </p:val>
                                        </p:tav>
                                      </p:tavLst>
                                    </p:anim>
                                    <p:anim calcmode="lin" valueType="num">
                                      <p:cBhvr>
                                        <p:cTn id="8" dur="500" fill="hold"/>
                                        <p:tgtEl>
                                          <p:spTgt spid="5"/>
                                        </p:tgtEl>
                                        <p:attrNameLst>
                                          <p:attrName>ppt_y</p:attrName>
                                        </p:attrNameLst>
                                      </p:cBhvr>
                                      <p:tavLst>
                                        <p:tav tm="0">
                                          <p:val>
                                            <p:strVal val="#ppt_y"/>
                                          </p:val>
                                        </p:tav>
                                        <p:tav tm="100000">
                                          <p:val>
                                            <p:strVal val="#ppt_y"/>
                                          </p:val>
                                        </p:tav>
                                      </p:tavLst>
                                    </p:anim>
                                    <p:anim calcmode="lin" valueType="num">
                                      <p:cBhvr>
                                        <p:cTn id="9" dur="500" fill="hold"/>
                                        <p:tgtEl>
                                          <p:spTgt spid="5"/>
                                        </p:tgtEl>
                                        <p:attrNameLst>
                                          <p:attrName>ppt_w</p:attrName>
                                        </p:attrNameLst>
                                      </p:cBhvr>
                                      <p:tavLst>
                                        <p:tav tm="0">
                                          <p:val>
                                            <p:fltVal val="0"/>
                                          </p:val>
                                        </p:tav>
                                        <p:tav tm="100000">
                                          <p:val>
                                            <p:strVal val="#ppt_w"/>
                                          </p:val>
                                        </p:tav>
                                      </p:tavLst>
                                    </p:anim>
                                    <p:anim calcmode="lin" valueType="num">
                                      <p:cBhvr>
                                        <p:cTn id="10" dur="500" fill="hold"/>
                                        <p:tgtEl>
                                          <p:spTgt spid="5"/>
                                        </p:tgtEl>
                                        <p:attrNameLst>
                                          <p:attrName>ppt_h</p:attrName>
                                        </p:attrNameLst>
                                      </p:cBhvr>
                                      <p:tavLst>
                                        <p:tav tm="0">
                                          <p:val>
                                            <p:strVal val="#ppt_h"/>
                                          </p:val>
                                        </p:tav>
                                        <p:tav tm="100000">
                                          <p:val>
                                            <p:strVal val="#ppt_h"/>
                                          </p:val>
                                        </p:tav>
                                      </p:tavLst>
                                    </p:anim>
                                  </p:childTnLst>
                                  <p:subTnLst>
                                    <p:audio>
                                      <p:cMediaNode>
                                        <p:cTn display="0" masterRel="sameClick">
                                          <p:stCondLst>
                                            <p:cond evt="begin" delay="0">
                                              <p:tn val="5"/>
                                            </p:cond>
                                          </p:stCondLst>
                                          <p:endCondLst>
                                            <p:cond evt="onStopAudio" delay="0">
                                              <p:tgtEl>
                                                <p:sldTgt/>
                                              </p:tgtEl>
                                            </p:cond>
                                          </p:endCondLst>
                                        </p:cTn>
                                        <p:tgtEl>
                                          <p:sndTgt r:embed="rId3" name="chimes.wav"/>
                                        </p:tgtEl>
                                      </p:cMediaNode>
                                    </p:audio>
                                  </p:subTnLst>
                                </p:cTn>
                              </p:par>
                            </p:childTnLst>
                          </p:cTn>
                        </p:par>
                      </p:childTnLst>
                    </p:cTn>
                  </p:par>
                  <p:par>
                    <p:cTn id="11" fill="hold">
                      <p:stCondLst>
                        <p:cond delay="indefinite"/>
                      </p:stCondLst>
                      <p:childTnLst>
                        <p:par>
                          <p:cTn id="12" fill="hold">
                            <p:stCondLst>
                              <p:cond delay="0"/>
                            </p:stCondLst>
                            <p:childTnLst>
                              <p:par>
                                <p:cTn id="13" presetID="17" presetClass="entr" presetSubtype="8" fill="hold" grpId="0" nodeType="clickEffect">
                                  <p:stCondLst>
                                    <p:cond delay="0"/>
                                  </p:stCondLst>
                                  <p:childTnLst>
                                    <p:set>
                                      <p:cBhvr>
                                        <p:cTn id="14" dur="1" fill="hold">
                                          <p:stCondLst>
                                            <p:cond delay="0"/>
                                          </p:stCondLst>
                                        </p:cTn>
                                        <p:tgtEl>
                                          <p:spTgt spid="38"/>
                                        </p:tgtEl>
                                        <p:attrNameLst>
                                          <p:attrName>style.visibility</p:attrName>
                                        </p:attrNameLst>
                                      </p:cBhvr>
                                      <p:to>
                                        <p:strVal val="visible"/>
                                      </p:to>
                                    </p:set>
                                    <p:anim calcmode="lin" valueType="num">
                                      <p:cBhvr>
                                        <p:cTn id="15" dur="500" fill="hold"/>
                                        <p:tgtEl>
                                          <p:spTgt spid="38"/>
                                        </p:tgtEl>
                                        <p:attrNameLst>
                                          <p:attrName>ppt_x</p:attrName>
                                        </p:attrNameLst>
                                      </p:cBhvr>
                                      <p:tavLst>
                                        <p:tav tm="0">
                                          <p:val>
                                            <p:strVal val="#ppt_x-#ppt_w/2"/>
                                          </p:val>
                                        </p:tav>
                                        <p:tav tm="100000">
                                          <p:val>
                                            <p:strVal val="#ppt_x"/>
                                          </p:val>
                                        </p:tav>
                                      </p:tavLst>
                                    </p:anim>
                                    <p:anim calcmode="lin" valueType="num">
                                      <p:cBhvr>
                                        <p:cTn id="16" dur="500" fill="hold"/>
                                        <p:tgtEl>
                                          <p:spTgt spid="38"/>
                                        </p:tgtEl>
                                        <p:attrNameLst>
                                          <p:attrName>ppt_y</p:attrName>
                                        </p:attrNameLst>
                                      </p:cBhvr>
                                      <p:tavLst>
                                        <p:tav tm="0">
                                          <p:val>
                                            <p:strVal val="#ppt_y"/>
                                          </p:val>
                                        </p:tav>
                                        <p:tav tm="100000">
                                          <p:val>
                                            <p:strVal val="#ppt_y"/>
                                          </p:val>
                                        </p:tav>
                                      </p:tavLst>
                                    </p:anim>
                                    <p:anim calcmode="lin" valueType="num">
                                      <p:cBhvr>
                                        <p:cTn id="17" dur="500" fill="hold"/>
                                        <p:tgtEl>
                                          <p:spTgt spid="38"/>
                                        </p:tgtEl>
                                        <p:attrNameLst>
                                          <p:attrName>ppt_w</p:attrName>
                                        </p:attrNameLst>
                                      </p:cBhvr>
                                      <p:tavLst>
                                        <p:tav tm="0">
                                          <p:val>
                                            <p:fltVal val="0"/>
                                          </p:val>
                                        </p:tav>
                                        <p:tav tm="100000">
                                          <p:val>
                                            <p:strVal val="#ppt_w"/>
                                          </p:val>
                                        </p:tav>
                                      </p:tavLst>
                                    </p:anim>
                                    <p:anim calcmode="lin" valueType="num">
                                      <p:cBhvr>
                                        <p:cTn id="18" dur="500" fill="hold"/>
                                        <p:tgtEl>
                                          <p:spTgt spid="38"/>
                                        </p:tgtEl>
                                        <p:attrNameLst>
                                          <p:attrName>ppt_h</p:attrName>
                                        </p:attrNameLst>
                                      </p:cBhvr>
                                      <p:tavLst>
                                        <p:tav tm="0">
                                          <p:val>
                                            <p:strVal val="#ppt_h"/>
                                          </p:val>
                                        </p:tav>
                                        <p:tav tm="100000">
                                          <p:val>
                                            <p:strVal val="#ppt_h"/>
                                          </p:val>
                                        </p:tav>
                                      </p:tavLst>
                                    </p:anim>
                                  </p:childTnLst>
                                  <p:subTnLst>
                                    <p:audio>
                                      <p:cMediaNode>
                                        <p:cTn display="0" masterRel="sameClick">
                                          <p:stCondLst>
                                            <p:cond evt="begin" delay="0">
                                              <p:tn val="13"/>
                                            </p:cond>
                                          </p:stCondLst>
                                          <p:endCondLst>
                                            <p:cond evt="onStopAudio" delay="0">
                                              <p:tgtEl>
                                                <p:sldTgt/>
                                              </p:tgtEl>
                                            </p:cond>
                                          </p:endCondLst>
                                        </p:cTn>
                                        <p:tgtEl>
                                          <p:sndTgt r:embed="rId4" name="suction.wav"/>
                                        </p:tgtEl>
                                      </p:cMediaNode>
                                    </p:audio>
                                  </p:subTnLst>
                                </p:cTn>
                              </p:par>
                            </p:childTnLst>
                          </p:cTn>
                        </p:par>
                      </p:childTnLst>
                    </p:cTn>
                  </p:par>
                  <p:par>
                    <p:cTn id="19" fill="hold">
                      <p:stCondLst>
                        <p:cond delay="indefinite"/>
                      </p:stCondLst>
                      <p:childTnLst>
                        <p:par>
                          <p:cTn id="20" fill="hold">
                            <p:stCondLst>
                              <p:cond delay="0"/>
                            </p:stCondLst>
                            <p:childTnLst>
                              <p:par>
                                <p:cTn id="21" presetID="17" presetClass="entr" presetSubtype="8" fill="hold" grpId="0" nodeType="clickEffect">
                                  <p:stCondLst>
                                    <p:cond delay="0"/>
                                  </p:stCondLst>
                                  <p:childTnLst>
                                    <p:set>
                                      <p:cBhvr>
                                        <p:cTn id="22" dur="1" fill="hold">
                                          <p:stCondLst>
                                            <p:cond delay="0"/>
                                          </p:stCondLst>
                                        </p:cTn>
                                        <p:tgtEl>
                                          <p:spTgt spid="39"/>
                                        </p:tgtEl>
                                        <p:attrNameLst>
                                          <p:attrName>style.visibility</p:attrName>
                                        </p:attrNameLst>
                                      </p:cBhvr>
                                      <p:to>
                                        <p:strVal val="visible"/>
                                      </p:to>
                                    </p:set>
                                    <p:anim calcmode="lin" valueType="num">
                                      <p:cBhvr>
                                        <p:cTn id="23" dur="500" fill="hold"/>
                                        <p:tgtEl>
                                          <p:spTgt spid="39"/>
                                        </p:tgtEl>
                                        <p:attrNameLst>
                                          <p:attrName>ppt_x</p:attrName>
                                        </p:attrNameLst>
                                      </p:cBhvr>
                                      <p:tavLst>
                                        <p:tav tm="0">
                                          <p:val>
                                            <p:strVal val="#ppt_x-#ppt_w/2"/>
                                          </p:val>
                                        </p:tav>
                                        <p:tav tm="100000">
                                          <p:val>
                                            <p:strVal val="#ppt_x"/>
                                          </p:val>
                                        </p:tav>
                                      </p:tavLst>
                                    </p:anim>
                                    <p:anim calcmode="lin" valueType="num">
                                      <p:cBhvr>
                                        <p:cTn id="24" dur="500" fill="hold"/>
                                        <p:tgtEl>
                                          <p:spTgt spid="39"/>
                                        </p:tgtEl>
                                        <p:attrNameLst>
                                          <p:attrName>ppt_y</p:attrName>
                                        </p:attrNameLst>
                                      </p:cBhvr>
                                      <p:tavLst>
                                        <p:tav tm="0">
                                          <p:val>
                                            <p:strVal val="#ppt_y"/>
                                          </p:val>
                                        </p:tav>
                                        <p:tav tm="100000">
                                          <p:val>
                                            <p:strVal val="#ppt_y"/>
                                          </p:val>
                                        </p:tav>
                                      </p:tavLst>
                                    </p:anim>
                                    <p:anim calcmode="lin" valueType="num">
                                      <p:cBhvr>
                                        <p:cTn id="25" dur="500" fill="hold"/>
                                        <p:tgtEl>
                                          <p:spTgt spid="39"/>
                                        </p:tgtEl>
                                        <p:attrNameLst>
                                          <p:attrName>ppt_w</p:attrName>
                                        </p:attrNameLst>
                                      </p:cBhvr>
                                      <p:tavLst>
                                        <p:tav tm="0">
                                          <p:val>
                                            <p:fltVal val="0"/>
                                          </p:val>
                                        </p:tav>
                                        <p:tav tm="100000">
                                          <p:val>
                                            <p:strVal val="#ppt_w"/>
                                          </p:val>
                                        </p:tav>
                                      </p:tavLst>
                                    </p:anim>
                                    <p:anim calcmode="lin" valueType="num">
                                      <p:cBhvr>
                                        <p:cTn id="26" dur="500" fill="hold"/>
                                        <p:tgtEl>
                                          <p:spTgt spid="39"/>
                                        </p:tgtEl>
                                        <p:attrNameLst>
                                          <p:attrName>ppt_h</p:attrName>
                                        </p:attrNameLst>
                                      </p:cBhvr>
                                      <p:tavLst>
                                        <p:tav tm="0">
                                          <p:val>
                                            <p:strVal val="#ppt_h"/>
                                          </p:val>
                                        </p:tav>
                                        <p:tav tm="100000">
                                          <p:val>
                                            <p:strVal val="#ppt_h"/>
                                          </p:val>
                                        </p:tav>
                                      </p:tavLst>
                                    </p:anim>
                                  </p:childTnLst>
                                  <p:subTnLst>
                                    <p:audio>
                                      <p:cMediaNode>
                                        <p:cTn display="0" masterRel="sameClick">
                                          <p:stCondLst>
                                            <p:cond evt="begin" delay="0">
                                              <p:tn val="21"/>
                                            </p:cond>
                                          </p:stCondLst>
                                          <p:endCondLst>
                                            <p:cond evt="onStopAudio" delay="0">
                                              <p:tgtEl>
                                                <p:sldTgt/>
                                              </p:tgtEl>
                                            </p:cond>
                                          </p:endCondLst>
                                        </p:cTn>
                                        <p:tgtEl>
                                          <p:sndTgt r:embed="rId4" name="suction.wav"/>
                                        </p:tgtEl>
                                      </p:cMediaNode>
                                    </p:audio>
                                  </p:subTnLst>
                                </p:cTn>
                              </p:par>
                            </p:childTnLst>
                          </p:cTn>
                        </p:par>
                      </p:childTnLst>
                    </p:cTn>
                  </p:par>
                  <p:par>
                    <p:cTn id="27" fill="hold">
                      <p:stCondLst>
                        <p:cond delay="indefinite"/>
                      </p:stCondLst>
                      <p:childTnLst>
                        <p:par>
                          <p:cTn id="28" fill="hold">
                            <p:stCondLst>
                              <p:cond delay="0"/>
                            </p:stCondLst>
                            <p:childTnLst>
                              <p:par>
                                <p:cTn id="29" presetID="17" presetClass="entr" presetSubtype="8" fill="hold" grpId="0" nodeType="clickEffect">
                                  <p:stCondLst>
                                    <p:cond delay="0"/>
                                  </p:stCondLst>
                                  <p:childTnLst>
                                    <p:set>
                                      <p:cBhvr>
                                        <p:cTn id="30" dur="1" fill="hold">
                                          <p:stCondLst>
                                            <p:cond delay="0"/>
                                          </p:stCondLst>
                                        </p:cTn>
                                        <p:tgtEl>
                                          <p:spTgt spid="40"/>
                                        </p:tgtEl>
                                        <p:attrNameLst>
                                          <p:attrName>style.visibility</p:attrName>
                                        </p:attrNameLst>
                                      </p:cBhvr>
                                      <p:to>
                                        <p:strVal val="visible"/>
                                      </p:to>
                                    </p:set>
                                    <p:anim calcmode="lin" valueType="num">
                                      <p:cBhvr>
                                        <p:cTn id="31" dur="500" fill="hold"/>
                                        <p:tgtEl>
                                          <p:spTgt spid="40"/>
                                        </p:tgtEl>
                                        <p:attrNameLst>
                                          <p:attrName>ppt_x</p:attrName>
                                        </p:attrNameLst>
                                      </p:cBhvr>
                                      <p:tavLst>
                                        <p:tav tm="0">
                                          <p:val>
                                            <p:strVal val="#ppt_x-#ppt_w/2"/>
                                          </p:val>
                                        </p:tav>
                                        <p:tav tm="100000">
                                          <p:val>
                                            <p:strVal val="#ppt_x"/>
                                          </p:val>
                                        </p:tav>
                                      </p:tavLst>
                                    </p:anim>
                                    <p:anim calcmode="lin" valueType="num">
                                      <p:cBhvr>
                                        <p:cTn id="32" dur="500" fill="hold"/>
                                        <p:tgtEl>
                                          <p:spTgt spid="40"/>
                                        </p:tgtEl>
                                        <p:attrNameLst>
                                          <p:attrName>ppt_y</p:attrName>
                                        </p:attrNameLst>
                                      </p:cBhvr>
                                      <p:tavLst>
                                        <p:tav tm="0">
                                          <p:val>
                                            <p:strVal val="#ppt_y"/>
                                          </p:val>
                                        </p:tav>
                                        <p:tav tm="100000">
                                          <p:val>
                                            <p:strVal val="#ppt_y"/>
                                          </p:val>
                                        </p:tav>
                                      </p:tavLst>
                                    </p:anim>
                                    <p:anim calcmode="lin" valueType="num">
                                      <p:cBhvr>
                                        <p:cTn id="33" dur="500" fill="hold"/>
                                        <p:tgtEl>
                                          <p:spTgt spid="40"/>
                                        </p:tgtEl>
                                        <p:attrNameLst>
                                          <p:attrName>ppt_w</p:attrName>
                                        </p:attrNameLst>
                                      </p:cBhvr>
                                      <p:tavLst>
                                        <p:tav tm="0">
                                          <p:val>
                                            <p:fltVal val="0"/>
                                          </p:val>
                                        </p:tav>
                                        <p:tav tm="100000">
                                          <p:val>
                                            <p:strVal val="#ppt_w"/>
                                          </p:val>
                                        </p:tav>
                                      </p:tavLst>
                                    </p:anim>
                                    <p:anim calcmode="lin" valueType="num">
                                      <p:cBhvr>
                                        <p:cTn id="34" dur="500" fill="hold"/>
                                        <p:tgtEl>
                                          <p:spTgt spid="40"/>
                                        </p:tgtEl>
                                        <p:attrNameLst>
                                          <p:attrName>ppt_h</p:attrName>
                                        </p:attrNameLst>
                                      </p:cBhvr>
                                      <p:tavLst>
                                        <p:tav tm="0">
                                          <p:val>
                                            <p:strVal val="#ppt_h"/>
                                          </p:val>
                                        </p:tav>
                                        <p:tav tm="100000">
                                          <p:val>
                                            <p:strVal val="#ppt_h"/>
                                          </p:val>
                                        </p:tav>
                                      </p:tavLst>
                                    </p:anim>
                                  </p:childTnLst>
                                  <p:subTnLst>
                                    <p:audio>
                                      <p:cMediaNode>
                                        <p:cTn display="0" masterRel="sameClick">
                                          <p:stCondLst>
                                            <p:cond evt="begin" delay="0">
                                              <p:tn val="29"/>
                                            </p:cond>
                                          </p:stCondLst>
                                          <p:endCondLst>
                                            <p:cond evt="onStopAudio" delay="0">
                                              <p:tgtEl>
                                                <p:sldTgt/>
                                              </p:tgtEl>
                                            </p:cond>
                                          </p:endCondLst>
                                        </p:cTn>
                                        <p:tgtEl>
                                          <p:sndTgt r:embed="rId4" name="suction.wav"/>
                                        </p:tgtEl>
                                      </p:cMediaNode>
                                    </p:audio>
                                  </p:subTnLst>
                                </p:cTn>
                              </p:par>
                            </p:childTnLst>
                          </p:cTn>
                        </p:par>
                      </p:childTnLst>
                    </p:cTn>
                  </p:par>
                  <p:par>
                    <p:cTn id="35" fill="hold">
                      <p:stCondLst>
                        <p:cond delay="indefinite"/>
                      </p:stCondLst>
                      <p:childTnLst>
                        <p:par>
                          <p:cTn id="36" fill="hold">
                            <p:stCondLst>
                              <p:cond delay="0"/>
                            </p:stCondLst>
                            <p:childTnLst>
                              <p:par>
                                <p:cTn id="37" presetID="17" presetClass="entr" presetSubtype="8" fill="hold" grpId="0" nodeType="clickEffect">
                                  <p:stCondLst>
                                    <p:cond delay="0"/>
                                  </p:stCondLst>
                                  <p:childTnLst>
                                    <p:set>
                                      <p:cBhvr>
                                        <p:cTn id="38" dur="1" fill="hold">
                                          <p:stCondLst>
                                            <p:cond delay="0"/>
                                          </p:stCondLst>
                                        </p:cTn>
                                        <p:tgtEl>
                                          <p:spTgt spid="41"/>
                                        </p:tgtEl>
                                        <p:attrNameLst>
                                          <p:attrName>style.visibility</p:attrName>
                                        </p:attrNameLst>
                                      </p:cBhvr>
                                      <p:to>
                                        <p:strVal val="visible"/>
                                      </p:to>
                                    </p:set>
                                    <p:anim calcmode="lin" valueType="num">
                                      <p:cBhvr>
                                        <p:cTn id="39" dur="500" fill="hold"/>
                                        <p:tgtEl>
                                          <p:spTgt spid="41"/>
                                        </p:tgtEl>
                                        <p:attrNameLst>
                                          <p:attrName>ppt_x</p:attrName>
                                        </p:attrNameLst>
                                      </p:cBhvr>
                                      <p:tavLst>
                                        <p:tav tm="0">
                                          <p:val>
                                            <p:strVal val="#ppt_x-#ppt_w/2"/>
                                          </p:val>
                                        </p:tav>
                                        <p:tav tm="100000">
                                          <p:val>
                                            <p:strVal val="#ppt_x"/>
                                          </p:val>
                                        </p:tav>
                                      </p:tavLst>
                                    </p:anim>
                                    <p:anim calcmode="lin" valueType="num">
                                      <p:cBhvr>
                                        <p:cTn id="40" dur="500" fill="hold"/>
                                        <p:tgtEl>
                                          <p:spTgt spid="41"/>
                                        </p:tgtEl>
                                        <p:attrNameLst>
                                          <p:attrName>ppt_y</p:attrName>
                                        </p:attrNameLst>
                                      </p:cBhvr>
                                      <p:tavLst>
                                        <p:tav tm="0">
                                          <p:val>
                                            <p:strVal val="#ppt_y"/>
                                          </p:val>
                                        </p:tav>
                                        <p:tav tm="100000">
                                          <p:val>
                                            <p:strVal val="#ppt_y"/>
                                          </p:val>
                                        </p:tav>
                                      </p:tavLst>
                                    </p:anim>
                                    <p:anim calcmode="lin" valueType="num">
                                      <p:cBhvr>
                                        <p:cTn id="41" dur="500" fill="hold"/>
                                        <p:tgtEl>
                                          <p:spTgt spid="41"/>
                                        </p:tgtEl>
                                        <p:attrNameLst>
                                          <p:attrName>ppt_w</p:attrName>
                                        </p:attrNameLst>
                                      </p:cBhvr>
                                      <p:tavLst>
                                        <p:tav tm="0">
                                          <p:val>
                                            <p:fltVal val="0"/>
                                          </p:val>
                                        </p:tav>
                                        <p:tav tm="100000">
                                          <p:val>
                                            <p:strVal val="#ppt_w"/>
                                          </p:val>
                                        </p:tav>
                                      </p:tavLst>
                                    </p:anim>
                                    <p:anim calcmode="lin" valueType="num">
                                      <p:cBhvr>
                                        <p:cTn id="42" dur="500" fill="hold"/>
                                        <p:tgtEl>
                                          <p:spTgt spid="41"/>
                                        </p:tgtEl>
                                        <p:attrNameLst>
                                          <p:attrName>ppt_h</p:attrName>
                                        </p:attrNameLst>
                                      </p:cBhvr>
                                      <p:tavLst>
                                        <p:tav tm="0">
                                          <p:val>
                                            <p:strVal val="#ppt_h"/>
                                          </p:val>
                                        </p:tav>
                                        <p:tav tm="100000">
                                          <p:val>
                                            <p:strVal val="#ppt_h"/>
                                          </p:val>
                                        </p:tav>
                                      </p:tavLst>
                                    </p:anim>
                                  </p:childTnLst>
                                  <p:subTnLst>
                                    <p:audio>
                                      <p:cMediaNode>
                                        <p:cTn display="0" masterRel="sameClick">
                                          <p:stCondLst>
                                            <p:cond evt="begin" delay="0">
                                              <p:tn val="37"/>
                                            </p:cond>
                                          </p:stCondLst>
                                          <p:endCondLst>
                                            <p:cond evt="onStopAudio" delay="0">
                                              <p:tgtEl>
                                                <p:sldTgt/>
                                              </p:tgtEl>
                                            </p:cond>
                                          </p:endCondLst>
                                        </p:cTn>
                                        <p:tgtEl>
                                          <p:sndTgt r:embed="rId4" name="suction.wav"/>
                                        </p:tgtEl>
                                      </p:cMediaNode>
                                    </p:audio>
                                  </p:subTnLst>
                                </p:cTn>
                              </p:par>
                            </p:childTnLst>
                          </p:cTn>
                        </p:par>
                      </p:childTnLst>
                    </p:cTn>
                  </p:par>
                  <p:par>
                    <p:cTn id="43" fill="hold">
                      <p:stCondLst>
                        <p:cond delay="indefinite"/>
                      </p:stCondLst>
                      <p:childTnLst>
                        <p:par>
                          <p:cTn id="44" fill="hold">
                            <p:stCondLst>
                              <p:cond delay="0"/>
                            </p:stCondLst>
                            <p:childTnLst>
                              <p:par>
                                <p:cTn id="45" presetID="1" presetClass="mediacall" presetSubtype="0" fill="hold" nodeType="clickEffect">
                                  <p:stCondLst>
                                    <p:cond delay="0"/>
                                  </p:stCondLst>
                                  <p:childTnLst>
                                    <p:cmd type="call" cmd="playFrom(0.0)">
                                      <p:cBhvr>
                                        <p:cTn id="46" dur="14327" fill="hold"/>
                                        <p:tgtEl>
                                          <p:spTgt spid="3"/>
                                        </p:tgtEl>
                                      </p:cBhvr>
                                    </p:cmd>
                                  </p:childTnLst>
                                </p:cTn>
                              </p:par>
                            </p:childTnLst>
                          </p:cTn>
                        </p:par>
                      </p:childTnLst>
                    </p:cTn>
                  </p:par>
                </p:childTnLst>
              </p:cTn>
              <p:prevCondLst>
                <p:cond evt="onPrev" delay="0">
                  <p:tgtEl>
                    <p:sldTgt/>
                  </p:tgtEl>
                </p:cond>
              </p:prevCondLst>
              <p:nextCondLst>
                <p:cond evt="onNext" delay="0">
                  <p:tgtEl>
                    <p:sldTgt/>
                  </p:tgtEl>
                </p:cond>
              </p:nextCondLst>
            </p:seq>
            <p:seq concurrent="1" nextAc="seek">
              <p:cTn id="47" restart="whenNotActive" fill="hold" evtFilter="cancelBubble" nodeType="interactiveSeq">
                <p:stCondLst>
                  <p:cond evt="onClick" delay="0">
                    <p:tgtEl>
                      <p:spTgt spid="3"/>
                    </p:tgtEl>
                  </p:cond>
                </p:stCondLst>
                <p:endSync evt="end" delay="0">
                  <p:rtn val="all"/>
                </p:endSync>
                <p:childTnLst>
                  <p:par>
                    <p:cTn id="48" fill="hold">
                      <p:stCondLst>
                        <p:cond delay="0"/>
                      </p:stCondLst>
                      <p:childTnLst>
                        <p:par>
                          <p:cTn id="49" fill="hold">
                            <p:stCondLst>
                              <p:cond delay="0"/>
                            </p:stCondLst>
                            <p:childTnLst>
                              <p:par>
                                <p:cTn id="50" presetID="2" presetClass="mediacall" presetSubtype="0" fill="hold" nodeType="clickEffect">
                                  <p:stCondLst>
                                    <p:cond delay="0"/>
                                  </p:stCondLst>
                                  <p:childTnLst>
                                    <p:cmd type="call" cmd="togglePause">
                                      <p:cBhvr>
                                        <p:cTn id="51" dur="1" fill="hold"/>
                                        <p:tgtEl>
                                          <p:spTgt spid="3"/>
                                        </p:tgtEl>
                                      </p:cBhvr>
                                    </p:cmd>
                                  </p:childTnLst>
                                </p:cTn>
                              </p:par>
                            </p:childTnLst>
                          </p:cTn>
                        </p:par>
                      </p:childTnLst>
                    </p:cTn>
                  </p:par>
                </p:childTnLst>
              </p:cTn>
              <p:nextCondLst>
                <p:cond evt="onClick" delay="0">
                  <p:tgtEl>
                    <p:spTgt spid="3"/>
                  </p:tgtEl>
                </p:cond>
              </p:nextCondLst>
            </p:seq>
            <p:seq concurrent="1" nextAc="seek">
              <p:cTn id="52" restart="whenNotActive" fill="hold" evtFilter="cancelBubble" nodeType="interactiveSeq">
                <p:stCondLst>
                  <p:cond evt="onClick" delay="0">
                    <p:tgtEl>
                      <p:spTgt spid="5"/>
                    </p:tgtEl>
                  </p:cond>
                </p:stCondLst>
                <p:endSync evt="end" delay="0">
                  <p:rtn val="all"/>
                </p:endSync>
                <p:childTnLst>
                  <p:par>
                    <p:cTn id="53" fill="hold">
                      <p:stCondLst>
                        <p:cond delay="0"/>
                      </p:stCondLst>
                      <p:childTnLst>
                        <p:par>
                          <p:cTn id="54" fill="hold">
                            <p:stCondLst>
                              <p:cond delay="0"/>
                            </p:stCondLst>
                            <p:childTnLst>
                              <p:par>
                                <p:cTn id="55" presetID="1" presetClass="emph" presetSubtype="2" fill="hold" nodeType="clickEffect">
                                  <p:stCondLst>
                                    <p:cond delay="0"/>
                                  </p:stCondLst>
                                  <p:childTnLst>
                                    <p:animClr clrSpc="rgb" dir="cw">
                                      <p:cBhvr>
                                        <p:cTn id="56" dur="750" fill="hold"/>
                                        <p:tgtEl>
                                          <p:spTgt spid="40"/>
                                        </p:tgtEl>
                                        <p:attrNameLst>
                                          <p:attrName>fillcolor</p:attrName>
                                        </p:attrNameLst>
                                      </p:cBhvr>
                                      <p:to>
                                        <a:srgbClr val="FFFF00"/>
                                      </p:to>
                                    </p:animClr>
                                    <p:set>
                                      <p:cBhvr>
                                        <p:cTn id="57" dur="750" fill="hold"/>
                                        <p:tgtEl>
                                          <p:spTgt spid="40"/>
                                        </p:tgtEl>
                                        <p:attrNameLst>
                                          <p:attrName>fill.type</p:attrName>
                                        </p:attrNameLst>
                                      </p:cBhvr>
                                      <p:to>
                                        <p:strVal val="solid"/>
                                      </p:to>
                                    </p:set>
                                    <p:set>
                                      <p:cBhvr>
                                        <p:cTn id="58" dur="750" fill="hold"/>
                                        <p:tgtEl>
                                          <p:spTgt spid="40"/>
                                        </p:tgtEl>
                                        <p:attrNameLst>
                                          <p:attrName>fill.on</p:attrName>
                                        </p:attrNameLst>
                                      </p:cBhvr>
                                      <p:to>
                                        <p:strVal val="true"/>
                                      </p:to>
                                    </p:set>
                                  </p:childTnLst>
                                </p:cTn>
                              </p:par>
                            </p:childTnLst>
                          </p:cTn>
                        </p:par>
                      </p:childTnLst>
                    </p:cTn>
                  </p:par>
                </p:childTnLst>
              </p:cTn>
              <p:nextCondLst>
                <p:cond evt="onClick" delay="0">
                  <p:tgtEl>
                    <p:spTgt spid="5"/>
                  </p:tgtEl>
                </p:cond>
              </p:nextCondLst>
            </p:seq>
          </p:childTnLst>
        </p:cTn>
      </p:par>
    </p:tnLst>
    <p:bldLst>
      <p:bldP spid="5" grpId="0" animBg="1"/>
      <p:bldP spid="38" grpId="0" animBg="1"/>
      <p:bldP spid="39" grpId="0" animBg="1"/>
      <p:bldP spid="40" grpId="0" animBg="1"/>
      <p:bldP spid="41" grpId="0" animBg="1"/>
    </p:bldLst>
  </p:timing>
</p:sld>
</file>

<file path=ppt/slides/slide56.xml><?xml version="1.0" encoding="utf-8"?>
<p:sld xmlns:a="http://schemas.openxmlformats.org/drawingml/2006/main" xmlns:r="http://schemas.openxmlformats.org/officeDocument/2006/relationships" xmlns:p="http://schemas.openxmlformats.org/presentationml/2006/main">
  <p:cSld>
    <p:bg>
      <p:bgPr>
        <a:blipFill dpi="0" rotWithShape="1">
          <a:blip r:embed="rId6">
            <a:lum/>
          </a:blip>
          <a:srcRect/>
          <a:stretch>
            <a:fillRect t="-17000" b="-17000"/>
          </a:stretch>
        </a:blipFill>
        <a:effectLst/>
      </p:bgPr>
    </p:bg>
    <p:spTree>
      <p:nvGrpSpPr>
        <p:cNvPr id="1" name=""/>
        <p:cNvGrpSpPr/>
        <p:nvPr/>
      </p:nvGrpSpPr>
      <p:grpSpPr>
        <a:xfrm>
          <a:off x="0" y="0"/>
          <a:ext cx="0" cy="0"/>
          <a:chOff x="0" y="0"/>
          <a:chExt cx="0" cy="0"/>
        </a:xfrm>
      </p:grpSpPr>
      <p:pic>
        <p:nvPicPr>
          <p:cNvPr id="3" name="10 giây có nhạc chữ số">
            <a:hlinkClick r:id="" action="ppaction://media"/>
          </p:cNvPr>
          <p:cNvPicPr>
            <a:picLocks noChangeAspect="1"/>
          </p:cNvPicPr>
          <p:nvPr>
            <a:videoFile r:link="rId1"/>
          </p:nvPr>
        </p:nvPicPr>
        <p:blipFill>
          <a:blip r:embed="rId7">
            <a:duotone>
              <a:srgbClr val="000000"/>
              <a:schemeClr val="accent2">
                <a:tint val="45000"/>
                <a:satMod val="400000"/>
              </a:schemeClr>
            </a:duotone>
          </a:blip>
          <a:stretch>
            <a:fillRect/>
          </a:stretch>
        </p:blipFill>
        <p:spPr>
          <a:xfrm>
            <a:off x="213359" y="217536"/>
            <a:ext cx="2377441" cy="1963373"/>
          </a:xfrm>
          <a:prstGeom prst="rect">
            <a:avLst/>
          </a:prstGeom>
          <a:solidFill>
            <a:srgbClr val="EFD9C8"/>
          </a:solidFill>
          <a:ln>
            <a:solidFill>
              <a:schemeClr val="tx1"/>
            </a:solidFill>
            <a:prstDash val="dash"/>
          </a:ln>
          <a:effectLst>
            <a:glow rad="228600">
              <a:srgbClr val="FFFFFF">
                <a:alpha val="40000"/>
              </a:srgbClr>
            </a:glow>
          </a:effectLst>
          <a:scene3d>
            <a:camera prst="orthographicFront"/>
            <a:lightRig rig="threePt" dir="t">
              <a:rot lat="0" lon="0" rev="2100000"/>
            </a:lightRig>
          </a:scene3d>
          <a:sp3d>
            <a:bevelT w="152400" h="101600" prst="slope"/>
          </a:sp3d>
        </p:spPr>
      </p:pic>
      <p:sp>
        <p:nvSpPr>
          <p:cNvPr id="5" name="Hình chữ nhật: Góc Tròn 4"/>
          <p:cNvSpPr>
            <a:spLocks/>
          </p:cNvSpPr>
          <p:nvPr/>
        </p:nvSpPr>
        <p:spPr>
          <a:xfrm>
            <a:off x="2834640" y="60448"/>
            <a:ext cx="9144000" cy="2124222"/>
          </a:xfrm>
          <a:custGeom>
            <a:avLst/>
            <a:gdLst>
              <a:gd name="connsiteX0" fmla="*/ 0 w 9144000"/>
              <a:gd name="connsiteY0" fmla="*/ 354044 h 2124222"/>
              <a:gd name="connsiteX1" fmla="*/ 354044 w 9144000"/>
              <a:gd name="connsiteY1" fmla="*/ 0 h 2124222"/>
              <a:gd name="connsiteX2" fmla="*/ 832079 w 9144000"/>
              <a:gd name="connsiteY2" fmla="*/ 0 h 2124222"/>
              <a:gd name="connsiteX3" fmla="*/ 1394473 w 9144000"/>
              <a:gd name="connsiteY3" fmla="*/ 0 h 2124222"/>
              <a:gd name="connsiteX4" fmla="*/ 1703790 w 9144000"/>
              <a:gd name="connsiteY4" fmla="*/ 0 h 2124222"/>
              <a:gd name="connsiteX5" fmla="*/ 2097466 w 9144000"/>
              <a:gd name="connsiteY5" fmla="*/ 0 h 2124222"/>
              <a:gd name="connsiteX6" fmla="*/ 2406783 w 9144000"/>
              <a:gd name="connsiteY6" fmla="*/ 0 h 2124222"/>
              <a:gd name="connsiteX7" fmla="*/ 2969177 w 9144000"/>
              <a:gd name="connsiteY7" fmla="*/ 0 h 2124222"/>
              <a:gd name="connsiteX8" fmla="*/ 3447212 w 9144000"/>
              <a:gd name="connsiteY8" fmla="*/ 0 h 2124222"/>
              <a:gd name="connsiteX9" fmla="*/ 4178324 w 9144000"/>
              <a:gd name="connsiteY9" fmla="*/ 0 h 2124222"/>
              <a:gd name="connsiteX10" fmla="*/ 4825077 w 9144000"/>
              <a:gd name="connsiteY10" fmla="*/ 0 h 2124222"/>
              <a:gd name="connsiteX11" fmla="*/ 5303112 w 9144000"/>
              <a:gd name="connsiteY11" fmla="*/ 0 h 2124222"/>
              <a:gd name="connsiteX12" fmla="*/ 5696788 w 9144000"/>
              <a:gd name="connsiteY12" fmla="*/ 0 h 2124222"/>
              <a:gd name="connsiteX13" fmla="*/ 6174823 w 9144000"/>
              <a:gd name="connsiteY13" fmla="*/ 0 h 2124222"/>
              <a:gd name="connsiteX14" fmla="*/ 6568499 w 9144000"/>
              <a:gd name="connsiteY14" fmla="*/ 0 h 2124222"/>
              <a:gd name="connsiteX15" fmla="*/ 7215252 w 9144000"/>
              <a:gd name="connsiteY15" fmla="*/ 0 h 2124222"/>
              <a:gd name="connsiteX16" fmla="*/ 7777647 w 9144000"/>
              <a:gd name="connsiteY16" fmla="*/ 0 h 2124222"/>
              <a:gd name="connsiteX17" fmla="*/ 8789956 w 9144000"/>
              <a:gd name="connsiteY17" fmla="*/ 0 h 2124222"/>
              <a:gd name="connsiteX18" fmla="*/ 9144000 w 9144000"/>
              <a:gd name="connsiteY18" fmla="*/ 354044 h 2124222"/>
              <a:gd name="connsiteX19" fmla="*/ 9144000 w 9144000"/>
              <a:gd name="connsiteY19" fmla="*/ 854411 h 2124222"/>
              <a:gd name="connsiteX20" fmla="*/ 9144000 w 9144000"/>
              <a:gd name="connsiteY20" fmla="*/ 1340617 h 2124222"/>
              <a:gd name="connsiteX21" fmla="*/ 9144000 w 9144000"/>
              <a:gd name="connsiteY21" fmla="*/ 1770178 h 2124222"/>
              <a:gd name="connsiteX22" fmla="*/ 8789956 w 9144000"/>
              <a:gd name="connsiteY22" fmla="*/ 2124222 h 2124222"/>
              <a:gd name="connsiteX23" fmla="*/ 8480639 w 9144000"/>
              <a:gd name="connsiteY23" fmla="*/ 2124222 h 2124222"/>
              <a:gd name="connsiteX24" fmla="*/ 8086963 w 9144000"/>
              <a:gd name="connsiteY24" fmla="*/ 2124222 h 2124222"/>
              <a:gd name="connsiteX25" fmla="*/ 7777647 w 9144000"/>
              <a:gd name="connsiteY25" fmla="*/ 2124222 h 2124222"/>
              <a:gd name="connsiteX26" fmla="*/ 7130893 w 9144000"/>
              <a:gd name="connsiteY26" fmla="*/ 2124222 h 2124222"/>
              <a:gd name="connsiteX27" fmla="*/ 6399781 w 9144000"/>
              <a:gd name="connsiteY27" fmla="*/ 2124222 h 2124222"/>
              <a:gd name="connsiteX28" fmla="*/ 5837387 w 9144000"/>
              <a:gd name="connsiteY28" fmla="*/ 2124222 h 2124222"/>
              <a:gd name="connsiteX29" fmla="*/ 5528070 w 9144000"/>
              <a:gd name="connsiteY29" fmla="*/ 2124222 h 2124222"/>
              <a:gd name="connsiteX30" fmla="*/ 4796958 w 9144000"/>
              <a:gd name="connsiteY30" fmla="*/ 2124222 h 2124222"/>
              <a:gd name="connsiteX31" fmla="*/ 4318923 w 9144000"/>
              <a:gd name="connsiteY31" fmla="*/ 2124222 h 2124222"/>
              <a:gd name="connsiteX32" fmla="*/ 3925247 w 9144000"/>
              <a:gd name="connsiteY32" fmla="*/ 2124222 h 2124222"/>
              <a:gd name="connsiteX33" fmla="*/ 3615930 w 9144000"/>
              <a:gd name="connsiteY33" fmla="*/ 2124222 h 2124222"/>
              <a:gd name="connsiteX34" fmla="*/ 2969177 w 9144000"/>
              <a:gd name="connsiteY34" fmla="*/ 2124222 h 2124222"/>
              <a:gd name="connsiteX35" fmla="*/ 2659860 w 9144000"/>
              <a:gd name="connsiteY35" fmla="*/ 2124222 h 2124222"/>
              <a:gd name="connsiteX36" fmla="*/ 2266184 w 9144000"/>
              <a:gd name="connsiteY36" fmla="*/ 2124222 h 2124222"/>
              <a:gd name="connsiteX37" fmla="*/ 1956867 w 9144000"/>
              <a:gd name="connsiteY37" fmla="*/ 2124222 h 2124222"/>
              <a:gd name="connsiteX38" fmla="*/ 1647551 w 9144000"/>
              <a:gd name="connsiteY38" fmla="*/ 2124222 h 2124222"/>
              <a:gd name="connsiteX39" fmla="*/ 1338234 w 9144000"/>
              <a:gd name="connsiteY39" fmla="*/ 2124222 h 2124222"/>
              <a:gd name="connsiteX40" fmla="*/ 354044 w 9144000"/>
              <a:gd name="connsiteY40" fmla="*/ 2124222 h 2124222"/>
              <a:gd name="connsiteX41" fmla="*/ 0 w 9144000"/>
              <a:gd name="connsiteY41" fmla="*/ 1770178 h 2124222"/>
              <a:gd name="connsiteX42" fmla="*/ 0 w 9144000"/>
              <a:gd name="connsiteY42" fmla="*/ 1326456 h 2124222"/>
              <a:gd name="connsiteX43" fmla="*/ 0 w 9144000"/>
              <a:gd name="connsiteY43" fmla="*/ 826089 h 2124222"/>
              <a:gd name="connsiteX44" fmla="*/ 0 w 9144000"/>
              <a:gd name="connsiteY44" fmla="*/ 354044 h 2124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9144000" h="2124222" fill="none" extrusionOk="0">
                <a:moveTo>
                  <a:pt x="0" y="354044"/>
                </a:moveTo>
                <a:cubicBezTo>
                  <a:pt x="-7838" y="167107"/>
                  <a:pt x="153453" y="-40706"/>
                  <a:pt x="354044" y="0"/>
                </a:cubicBezTo>
                <a:cubicBezTo>
                  <a:pt x="572408" y="-24930"/>
                  <a:pt x="617050" y="14106"/>
                  <a:pt x="832079" y="0"/>
                </a:cubicBezTo>
                <a:cubicBezTo>
                  <a:pt x="1047108" y="-14106"/>
                  <a:pt x="1136835" y="5306"/>
                  <a:pt x="1394473" y="0"/>
                </a:cubicBezTo>
                <a:cubicBezTo>
                  <a:pt x="1652111" y="-5306"/>
                  <a:pt x="1613761" y="20687"/>
                  <a:pt x="1703790" y="0"/>
                </a:cubicBezTo>
                <a:cubicBezTo>
                  <a:pt x="1793819" y="-20687"/>
                  <a:pt x="1979533" y="13424"/>
                  <a:pt x="2097466" y="0"/>
                </a:cubicBezTo>
                <a:cubicBezTo>
                  <a:pt x="2215399" y="-13424"/>
                  <a:pt x="2317695" y="23730"/>
                  <a:pt x="2406783" y="0"/>
                </a:cubicBezTo>
                <a:cubicBezTo>
                  <a:pt x="2495871" y="-23730"/>
                  <a:pt x="2737123" y="32249"/>
                  <a:pt x="2969177" y="0"/>
                </a:cubicBezTo>
                <a:cubicBezTo>
                  <a:pt x="3201231" y="-32249"/>
                  <a:pt x="3327797" y="35738"/>
                  <a:pt x="3447212" y="0"/>
                </a:cubicBezTo>
                <a:cubicBezTo>
                  <a:pt x="3566627" y="-35738"/>
                  <a:pt x="4029374" y="38793"/>
                  <a:pt x="4178324" y="0"/>
                </a:cubicBezTo>
                <a:cubicBezTo>
                  <a:pt x="4327274" y="-38793"/>
                  <a:pt x="4600291" y="5068"/>
                  <a:pt x="4825077" y="0"/>
                </a:cubicBezTo>
                <a:cubicBezTo>
                  <a:pt x="5049863" y="-5068"/>
                  <a:pt x="5186638" y="26790"/>
                  <a:pt x="5303112" y="0"/>
                </a:cubicBezTo>
                <a:cubicBezTo>
                  <a:pt x="5419587" y="-26790"/>
                  <a:pt x="5596186" y="43066"/>
                  <a:pt x="5696788" y="0"/>
                </a:cubicBezTo>
                <a:cubicBezTo>
                  <a:pt x="5797390" y="-43066"/>
                  <a:pt x="6052588" y="43380"/>
                  <a:pt x="6174823" y="0"/>
                </a:cubicBezTo>
                <a:cubicBezTo>
                  <a:pt x="6297059" y="-43380"/>
                  <a:pt x="6383020" y="7308"/>
                  <a:pt x="6568499" y="0"/>
                </a:cubicBezTo>
                <a:cubicBezTo>
                  <a:pt x="6753978" y="-7308"/>
                  <a:pt x="7034892" y="11382"/>
                  <a:pt x="7215252" y="0"/>
                </a:cubicBezTo>
                <a:cubicBezTo>
                  <a:pt x="7395612" y="-11382"/>
                  <a:pt x="7513955" y="65681"/>
                  <a:pt x="7777647" y="0"/>
                </a:cubicBezTo>
                <a:cubicBezTo>
                  <a:pt x="8041339" y="-65681"/>
                  <a:pt x="8434565" y="77952"/>
                  <a:pt x="8789956" y="0"/>
                </a:cubicBezTo>
                <a:cubicBezTo>
                  <a:pt x="8980120" y="-15356"/>
                  <a:pt x="9175578" y="192766"/>
                  <a:pt x="9144000" y="354044"/>
                </a:cubicBezTo>
                <a:cubicBezTo>
                  <a:pt x="9183991" y="554516"/>
                  <a:pt x="9124069" y="731586"/>
                  <a:pt x="9144000" y="854411"/>
                </a:cubicBezTo>
                <a:cubicBezTo>
                  <a:pt x="9163931" y="977236"/>
                  <a:pt x="9133810" y="1129285"/>
                  <a:pt x="9144000" y="1340617"/>
                </a:cubicBezTo>
                <a:cubicBezTo>
                  <a:pt x="9154190" y="1551949"/>
                  <a:pt x="9136339" y="1663706"/>
                  <a:pt x="9144000" y="1770178"/>
                </a:cubicBezTo>
                <a:cubicBezTo>
                  <a:pt x="9113461" y="1981396"/>
                  <a:pt x="8980738" y="2080076"/>
                  <a:pt x="8789956" y="2124222"/>
                </a:cubicBezTo>
                <a:cubicBezTo>
                  <a:pt x="8665992" y="2156299"/>
                  <a:pt x="8601755" y="2123689"/>
                  <a:pt x="8480639" y="2124222"/>
                </a:cubicBezTo>
                <a:cubicBezTo>
                  <a:pt x="8359523" y="2124755"/>
                  <a:pt x="8243434" y="2098484"/>
                  <a:pt x="8086963" y="2124222"/>
                </a:cubicBezTo>
                <a:cubicBezTo>
                  <a:pt x="7930492" y="2149960"/>
                  <a:pt x="7850388" y="2120548"/>
                  <a:pt x="7777647" y="2124222"/>
                </a:cubicBezTo>
                <a:cubicBezTo>
                  <a:pt x="7704906" y="2127896"/>
                  <a:pt x="7354821" y="2070032"/>
                  <a:pt x="7130893" y="2124222"/>
                </a:cubicBezTo>
                <a:cubicBezTo>
                  <a:pt x="6906965" y="2178412"/>
                  <a:pt x="6681282" y="2108059"/>
                  <a:pt x="6399781" y="2124222"/>
                </a:cubicBezTo>
                <a:cubicBezTo>
                  <a:pt x="6118280" y="2140385"/>
                  <a:pt x="6007678" y="2121257"/>
                  <a:pt x="5837387" y="2124222"/>
                </a:cubicBezTo>
                <a:cubicBezTo>
                  <a:pt x="5667096" y="2127187"/>
                  <a:pt x="5637641" y="2118108"/>
                  <a:pt x="5528070" y="2124222"/>
                </a:cubicBezTo>
                <a:cubicBezTo>
                  <a:pt x="5418499" y="2130336"/>
                  <a:pt x="4945824" y="2098151"/>
                  <a:pt x="4796958" y="2124222"/>
                </a:cubicBezTo>
                <a:cubicBezTo>
                  <a:pt x="4648092" y="2150293"/>
                  <a:pt x="4485259" y="2089915"/>
                  <a:pt x="4318923" y="2124222"/>
                </a:cubicBezTo>
                <a:cubicBezTo>
                  <a:pt x="4152588" y="2158529"/>
                  <a:pt x="4090035" y="2085208"/>
                  <a:pt x="3925247" y="2124222"/>
                </a:cubicBezTo>
                <a:cubicBezTo>
                  <a:pt x="3760459" y="2163236"/>
                  <a:pt x="3749016" y="2114658"/>
                  <a:pt x="3615930" y="2124222"/>
                </a:cubicBezTo>
                <a:cubicBezTo>
                  <a:pt x="3482844" y="2133786"/>
                  <a:pt x="3229078" y="2085338"/>
                  <a:pt x="2969177" y="2124222"/>
                </a:cubicBezTo>
                <a:cubicBezTo>
                  <a:pt x="2709276" y="2163106"/>
                  <a:pt x="2725346" y="2099107"/>
                  <a:pt x="2659860" y="2124222"/>
                </a:cubicBezTo>
                <a:cubicBezTo>
                  <a:pt x="2594374" y="2149337"/>
                  <a:pt x="2405623" y="2107357"/>
                  <a:pt x="2266184" y="2124222"/>
                </a:cubicBezTo>
                <a:cubicBezTo>
                  <a:pt x="2126745" y="2141087"/>
                  <a:pt x="2076353" y="2118990"/>
                  <a:pt x="1956867" y="2124222"/>
                </a:cubicBezTo>
                <a:cubicBezTo>
                  <a:pt x="1837381" y="2129454"/>
                  <a:pt x="1791387" y="2105151"/>
                  <a:pt x="1647551" y="2124222"/>
                </a:cubicBezTo>
                <a:cubicBezTo>
                  <a:pt x="1503715" y="2143293"/>
                  <a:pt x="1411607" y="2091660"/>
                  <a:pt x="1338234" y="2124222"/>
                </a:cubicBezTo>
                <a:cubicBezTo>
                  <a:pt x="1264861" y="2156784"/>
                  <a:pt x="738137" y="2028307"/>
                  <a:pt x="354044" y="2124222"/>
                </a:cubicBezTo>
                <a:cubicBezTo>
                  <a:pt x="125164" y="2096010"/>
                  <a:pt x="2354" y="1985275"/>
                  <a:pt x="0" y="1770178"/>
                </a:cubicBezTo>
                <a:cubicBezTo>
                  <a:pt x="-17138" y="1644792"/>
                  <a:pt x="43338" y="1540284"/>
                  <a:pt x="0" y="1326456"/>
                </a:cubicBezTo>
                <a:cubicBezTo>
                  <a:pt x="-43338" y="1112628"/>
                  <a:pt x="27781" y="1046183"/>
                  <a:pt x="0" y="826089"/>
                </a:cubicBezTo>
                <a:cubicBezTo>
                  <a:pt x="-27781" y="605995"/>
                  <a:pt x="50081" y="539218"/>
                  <a:pt x="0" y="354044"/>
                </a:cubicBezTo>
                <a:close/>
              </a:path>
              <a:path w="9144000" h="2124222" stroke="0" extrusionOk="0">
                <a:moveTo>
                  <a:pt x="0" y="354044"/>
                </a:moveTo>
                <a:cubicBezTo>
                  <a:pt x="-14486" y="190339"/>
                  <a:pt x="208359" y="12582"/>
                  <a:pt x="354044" y="0"/>
                </a:cubicBezTo>
                <a:cubicBezTo>
                  <a:pt x="716436" y="-9936"/>
                  <a:pt x="870961" y="21653"/>
                  <a:pt x="1085156" y="0"/>
                </a:cubicBezTo>
                <a:cubicBezTo>
                  <a:pt x="1299351" y="-21653"/>
                  <a:pt x="1419745" y="40906"/>
                  <a:pt x="1647551" y="0"/>
                </a:cubicBezTo>
                <a:cubicBezTo>
                  <a:pt x="1875357" y="-40906"/>
                  <a:pt x="2060224" y="26200"/>
                  <a:pt x="2378663" y="0"/>
                </a:cubicBezTo>
                <a:cubicBezTo>
                  <a:pt x="2697102" y="-26200"/>
                  <a:pt x="2866657" y="13672"/>
                  <a:pt x="3025416" y="0"/>
                </a:cubicBezTo>
                <a:cubicBezTo>
                  <a:pt x="3184175" y="-13672"/>
                  <a:pt x="3480088" y="19416"/>
                  <a:pt x="3756529" y="0"/>
                </a:cubicBezTo>
                <a:cubicBezTo>
                  <a:pt x="4032970" y="-19416"/>
                  <a:pt x="4081329" y="8671"/>
                  <a:pt x="4318923" y="0"/>
                </a:cubicBezTo>
                <a:cubicBezTo>
                  <a:pt x="4556517" y="-8671"/>
                  <a:pt x="4519445" y="36589"/>
                  <a:pt x="4712599" y="0"/>
                </a:cubicBezTo>
                <a:cubicBezTo>
                  <a:pt x="4905753" y="-36589"/>
                  <a:pt x="5113494" y="59089"/>
                  <a:pt x="5274993" y="0"/>
                </a:cubicBezTo>
                <a:cubicBezTo>
                  <a:pt x="5436492" y="-59089"/>
                  <a:pt x="5581686" y="5665"/>
                  <a:pt x="5668669" y="0"/>
                </a:cubicBezTo>
                <a:cubicBezTo>
                  <a:pt x="5755652" y="-5665"/>
                  <a:pt x="5987114" y="1526"/>
                  <a:pt x="6231063" y="0"/>
                </a:cubicBezTo>
                <a:cubicBezTo>
                  <a:pt x="6475012" y="-1526"/>
                  <a:pt x="6450090" y="2339"/>
                  <a:pt x="6540379" y="0"/>
                </a:cubicBezTo>
                <a:cubicBezTo>
                  <a:pt x="6630668" y="-2339"/>
                  <a:pt x="6837765" y="1266"/>
                  <a:pt x="6934055" y="0"/>
                </a:cubicBezTo>
                <a:cubicBezTo>
                  <a:pt x="7030345" y="-1266"/>
                  <a:pt x="7336259" y="54219"/>
                  <a:pt x="7580809" y="0"/>
                </a:cubicBezTo>
                <a:cubicBezTo>
                  <a:pt x="7825359" y="-54219"/>
                  <a:pt x="7823569" y="11529"/>
                  <a:pt x="7890125" y="0"/>
                </a:cubicBezTo>
                <a:cubicBezTo>
                  <a:pt x="7956681" y="-11529"/>
                  <a:pt x="8076549" y="8833"/>
                  <a:pt x="8199442" y="0"/>
                </a:cubicBezTo>
                <a:cubicBezTo>
                  <a:pt x="8322335" y="-8833"/>
                  <a:pt x="8615356" y="5621"/>
                  <a:pt x="8789956" y="0"/>
                </a:cubicBezTo>
                <a:cubicBezTo>
                  <a:pt x="8978734" y="13611"/>
                  <a:pt x="9143217" y="173496"/>
                  <a:pt x="9144000" y="354044"/>
                </a:cubicBezTo>
                <a:cubicBezTo>
                  <a:pt x="9152008" y="513109"/>
                  <a:pt x="9135766" y="666034"/>
                  <a:pt x="9144000" y="854411"/>
                </a:cubicBezTo>
                <a:cubicBezTo>
                  <a:pt x="9152234" y="1042788"/>
                  <a:pt x="9121137" y="1119678"/>
                  <a:pt x="9144000" y="1298133"/>
                </a:cubicBezTo>
                <a:cubicBezTo>
                  <a:pt x="9166863" y="1476588"/>
                  <a:pt x="9092588" y="1593044"/>
                  <a:pt x="9144000" y="1770178"/>
                </a:cubicBezTo>
                <a:cubicBezTo>
                  <a:pt x="9138805" y="1958228"/>
                  <a:pt x="8969807" y="2131604"/>
                  <a:pt x="8789956" y="2124222"/>
                </a:cubicBezTo>
                <a:cubicBezTo>
                  <a:pt x="8628612" y="2197323"/>
                  <a:pt x="8316180" y="2123385"/>
                  <a:pt x="8058844" y="2124222"/>
                </a:cubicBezTo>
                <a:cubicBezTo>
                  <a:pt x="7801508" y="2125059"/>
                  <a:pt x="7796755" y="2108233"/>
                  <a:pt x="7580809" y="2124222"/>
                </a:cubicBezTo>
                <a:cubicBezTo>
                  <a:pt x="7364864" y="2140211"/>
                  <a:pt x="7248904" y="2075461"/>
                  <a:pt x="7102774" y="2124222"/>
                </a:cubicBezTo>
                <a:cubicBezTo>
                  <a:pt x="6956645" y="2172983"/>
                  <a:pt x="6712327" y="2064136"/>
                  <a:pt x="6456020" y="2124222"/>
                </a:cubicBezTo>
                <a:cubicBezTo>
                  <a:pt x="6199713" y="2184308"/>
                  <a:pt x="6181704" y="2075991"/>
                  <a:pt x="5977985" y="2124222"/>
                </a:cubicBezTo>
                <a:cubicBezTo>
                  <a:pt x="5774267" y="2172453"/>
                  <a:pt x="5693508" y="2087944"/>
                  <a:pt x="5584309" y="2124222"/>
                </a:cubicBezTo>
                <a:cubicBezTo>
                  <a:pt x="5475110" y="2160500"/>
                  <a:pt x="5284613" y="2103511"/>
                  <a:pt x="5190634" y="2124222"/>
                </a:cubicBezTo>
                <a:cubicBezTo>
                  <a:pt x="5096655" y="2144933"/>
                  <a:pt x="4646871" y="2118728"/>
                  <a:pt x="4459521" y="2124222"/>
                </a:cubicBezTo>
                <a:cubicBezTo>
                  <a:pt x="4272171" y="2129716"/>
                  <a:pt x="4105509" y="2074249"/>
                  <a:pt x="3812768" y="2124222"/>
                </a:cubicBezTo>
                <a:cubicBezTo>
                  <a:pt x="3520027" y="2174195"/>
                  <a:pt x="3382801" y="2116671"/>
                  <a:pt x="3250374" y="2124222"/>
                </a:cubicBezTo>
                <a:cubicBezTo>
                  <a:pt x="3117947" y="2131773"/>
                  <a:pt x="2860234" y="2082170"/>
                  <a:pt x="2687980" y="2124222"/>
                </a:cubicBezTo>
                <a:cubicBezTo>
                  <a:pt x="2515726" y="2166274"/>
                  <a:pt x="2448364" y="2118844"/>
                  <a:pt x="2294304" y="2124222"/>
                </a:cubicBezTo>
                <a:cubicBezTo>
                  <a:pt x="2140244" y="2129600"/>
                  <a:pt x="1923146" y="2113811"/>
                  <a:pt x="1816269" y="2124222"/>
                </a:cubicBezTo>
                <a:cubicBezTo>
                  <a:pt x="1709393" y="2134633"/>
                  <a:pt x="1529032" y="2115551"/>
                  <a:pt x="1338234" y="2124222"/>
                </a:cubicBezTo>
                <a:cubicBezTo>
                  <a:pt x="1147436" y="2132893"/>
                  <a:pt x="666559" y="2037545"/>
                  <a:pt x="354044" y="2124222"/>
                </a:cubicBezTo>
                <a:cubicBezTo>
                  <a:pt x="157222" y="2113329"/>
                  <a:pt x="4899" y="1964362"/>
                  <a:pt x="0" y="1770178"/>
                </a:cubicBezTo>
                <a:cubicBezTo>
                  <a:pt x="-23673" y="1594335"/>
                  <a:pt x="16527" y="1541410"/>
                  <a:pt x="0" y="1340617"/>
                </a:cubicBezTo>
                <a:cubicBezTo>
                  <a:pt x="-16527" y="1139824"/>
                  <a:pt x="20334" y="961772"/>
                  <a:pt x="0" y="854411"/>
                </a:cubicBezTo>
                <a:cubicBezTo>
                  <a:pt x="-20334" y="747050"/>
                  <a:pt x="31383" y="554401"/>
                  <a:pt x="0" y="354044"/>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FontTx/>
              <a:buNone/>
              <a:defRPr>
                <a:uFillTx/>
              </a:defRPr>
            </a:pPr>
            <a:r>
              <a:rPr kumimoji="0" lang="en-BZ" sz="3600" b="0" i="0" u="none" strike="noStrike" kern="1200" cap="none" spc="0" normalizeH="0" baseline="0" noProof="0" dirty="0">
                <a:ln>
                  <a:noFill/>
                </a:ln>
                <a:solidFill>
                  <a:srgbClr val="000000"/>
                </a:solidFill>
                <a:effectLst/>
                <a:uFillTx/>
                <a:latin typeface="Tahoma" pitchFamily="34" charset="0"/>
                <a:ea typeface="Tahoma" pitchFamily="34" charset="0"/>
                <a:cs typeface="Tahoma" pitchFamily="34" charset="0"/>
              </a:rPr>
              <a:t>6. </a:t>
            </a:r>
            <a:r>
              <a:rPr kumimoji="0" lang="en-BZ" sz="3600" b="0" i="0" u="none" strike="noStrike" kern="1200" cap="none" spc="0" normalizeH="0" baseline="0" noProof="0" dirty="0" err="1">
                <a:ln>
                  <a:noFill/>
                </a:ln>
                <a:solidFill>
                  <a:srgbClr val="000000"/>
                </a:solidFill>
                <a:effectLst/>
                <a:uFillTx/>
                <a:latin typeface="Tahoma" pitchFamily="34" charset="0"/>
                <a:ea typeface="Tahoma" pitchFamily="34" charset="0"/>
                <a:cs typeface="Tahoma" pitchFamily="34" charset="0"/>
              </a:rPr>
              <a:t>Câu</a:t>
            </a:r>
            <a:r>
              <a:rPr kumimoji="0" lang="en-BZ" sz="3600" b="0" i="0" u="none" strike="noStrike" kern="1200" cap="none" spc="0" normalizeH="0" baseline="0" noProof="0" dirty="0">
                <a:ln>
                  <a:noFill/>
                </a:ln>
                <a:solidFill>
                  <a:srgbClr val="000000"/>
                </a:solidFill>
                <a:effectLst/>
                <a:uFillTx/>
                <a:latin typeface="Tahoma" pitchFamily="34" charset="0"/>
                <a:ea typeface="Tahoma" pitchFamily="34" charset="0"/>
                <a:cs typeface="Tahoma" pitchFamily="34" charset="0"/>
              </a:rPr>
              <a:t> </a:t>
            </a:r>
            <a:r>
              <a:rPr kumimoji="0" lang="en-BZ" sz="3600" b="0" i="0" u="none" strike="noStrike" kern="1200" cap="none" spc="0" normalizeH="0" baseline="0" noProof="0" dirty="0" err="1">
                <a:ln>
                  <a:noFill/>
                </a:ln>
                <a:solidFill>
                  <a:srgbClr val="000000"/>
                </a:solidFill>
                <a:effectLst/>
                <a:uFillTx/>
                <a:latin typeface="Tahoma" pitchFamily="34" charset="0"/>
                <a:ea typeface="Tahoma" pitchFamily="34" charset="0"/>
                <a:cs typeface="Tahoma" pitchFamily="34" charset="0"/>
              </a:rPr>
              <a:t>văn</a:t>
            </a:r>
            <a:r>
              <a:rPr kumimoji="0" lang="en-BZ" sz="3600" b="0" i="0" u="none" strike="noStrike" kern="1200" cap="none" spc="0" normalizeH="0" baseline="0" noProof="0" dirty="0">
                <a:ln>
                  <a:noFill/>
                </a:ln>
                <a:solidFill>
                  <a:srgbClr val="000000"/>
                </a:solidFill>
                <a:effectLst/>
                <a:uFillTx/>
                <a:latin typeface="Tahoma" pitchFamily="34" charset="0"/>
                <a:ea typeface="Tahoma" pitchFamily="34" charset="0"/>
                <a:cs typeface="Tahoma" pitchFamily="34" charset="0"/>
              </a:rPr>
              <a:t> </a:t>
            </a:r>
            <a:r>
              <a:rPr kumimoji="0" lang="en-BZ" sz="3600" b="0" i="0" u="none" strike="noStrike" kern="1200" cap="none" spc="0" normalizeH="0" baseline="0" noProof="0" dirty="0" err="1">
                <a:ln>
                  <a:noFill/>
                </a:ln>
                <a:solidFill>
                  <a:srgbClr val="000000"/>
                </a:solidFill>
                <a:effectLst/>
                <a:uFillTx/>
                <a:latin typeface="Tahoma" pitchFamily="34" charset="0"/>
                <a:ea typeface="Tahoma" pitchFamily="34" charset="0"/>
                <a:cs typeface="Tahoma" pitchFamily="34" charset="0"/>
              </a:rPr>
              <a:t>nào</a:t>
            </a:r>
            <a:r>
              <a:rPr kumimoji="0" lang="en-BZ" sz="3600" b="0" i="0" u="none" strike="noStrike" kern="1200" cap="none" spc="0" normalizeH="0" baseline="0" noProof="0" dirty="0">
                <a:ln>
                  <a:noFill/>
                </a:ln>
                <a:solidFill>
                  <a:srgbClr val="000000"/>
                </a:solidFill>
                <a:effectLst/>
                <a:uFillTx/>
                <a:latin typeface="Tahoma" pitchFamily="34" charset="0"/>
                <a:ea typeface="Tahoma" pitchFamily="34" charset="0"/>
                <a:cs typeface="Tahoma" pitchFamily="34" charset="0"/>
              </a:rPr>
              <a:t> mang ý </a:t>
            </a:r>
            <a:r>
              <a:rPr kumimoji="0" lang="en-BZ" sz="3600" b="0" i="0" u="none" strike="noStrike" kern="1200" cap="none" spc="0" normalizeH="0" baseline="0" noProof="0" dirty="0" err="1">
                <a:ln>
                  <a:noFill/>
                </a:ln>
                <a:solidFill>
                  <a:srgbClr val="000000"/>
                </a:solidFill>
                <a:effectLst/>
                <a:uFillTx/>
                <a:latin typeface="Tahoma" pitchFamily="34" charset="0"/>
                <a:ea typeface="Tahoma" pitchFamily="34" charset="0"/>
                <a:cs typeface="Tahoma" pitchFamily="34" charset="0"/>
              </a:rPr>
              <a:t>nghĩa</a:t>
            </a:r>
            <a:r>
              <a:rPr kumimoji="0" lang="en-BZ" sz="3600" b="0" i="0" u="none" strike="noStrike" kern="1200" cap="none" spc="0" normalizeH="0" baseline="0" noProof="0" dirty="0">
                <a:ln>
                  <a:noFill/>
                </a:ln>
                <a:solidFill>
                  <a:srgbClr val="000000"/>
                </a:solidFill>
                <a:effectLst/>
                <a:uFillTx/>
                <a:latin typeface="Tahoma" pitchFamily="34" charset="0"/>
                <a:ea typeface="Tahoma" pitchFamily="34" charset="0"/>
                <a:cs typeface="Tahoma" pitchFamily="34" charset="0"/>
              </a:rPr>
              <a:t> </a:t>
            </a:r>
            <a:r>
              <a:rPr kumimoji="0" lang="en-BZ" sz="3600" b="0" i="0" u="none" strike="noStrike" kern="1200" cap="none" spc="0" normalizeH="0" baseline="0" noProof="0" dirty="0" err="1">
                <a:ln>
                  <a:noFill/>
                </a:ln>
                <a:solidFill>
                  <a:srgbClr val="000000"/>
                </a:solidFill>
                <a:effectLst/>
                <a:uFillTx/>
                <a:latin typeface="Tahoma" pitchFamily="34" charset="0"/>
                <a:ea typeface="Tahoma" pitchFamily="34" charset="0"/>
                <a:cs typeface="Tahoma" pitchFamily="34" charset="0"/>
              </a:rPr>
              <a:t>khái</a:t>
            </a:r>
            <a:r>
              <a:rPr kumimoji="0" lang="en-BZ" sz="3600" b="0" i="0" u="none" strike="noStrike" kern="1200" cap="none" spc="0" normalizeH="0" baseline="0" noProof="0" dirty="0">
                <a:ln>
                  <a:noFill/>
                </a:ln>
                <a:solidFill>
                  <a:srgbClr val="000000"/>
                </a:solidFill>
                <a:effectLst/>
                <a:uFillTx/>
                <a:latin typeface="Tahoma" pitchFamily="34" charset="0"/>
                <a:ea typeface="Tahoma" pitchFamily="34" charset="0"/>
                <a:cs typeface="Tahoma" pitchFamily="34" charset="0"/>
              </a:rPr>
              <a:t> </a:t>
            </a:r>
            <a:r>
              <a:rPr kumimoji="0" lang="en-BZ" sz="3600" b="0" i="0" u="none" strike="noStrike" kern="1200" cap="none" spc="0" normalizeH="0" baseline="0" noProof="0" dirty="0" err="1">
                <a:ln>
                  <a:noFill/>
                </a:ln>
                <a:solidFill>
                  <a:srgbClr val="000000"/>
                </a:solidFill>
                <a:effectLst/>
                <a:uFillTx/>
                <a:latin typeface="Tahoma" pitchFamily="34" charset="0"/>
                <a:ea typeface="Tahoma" pitchFamily="34" charset="0"/>
                <a:cs typeface="Tahoma" pitchFamily="34" charset="0"/>
              </a:rPr>
              <a:t>quát</a:t>
            </a:r>
            <a:r>
              <a:rPr kumimoji="0" lang="en-BZ" sz="3600" b="0" i="0" u="none" strike="noStrike" kern="1200" cap="none" spc="0" normalizeH="0" baseline="0" noProof="0" dirty="0">
                <a:ln>
                  <a:noFill/>
                </a:ln>
                <a:solidFill>
                  <a:srgbClr val="000000"/>
                </a:solidFill>
                <a:effectLst/>
                <a:uFillTx/>
                <a:latin typeface="Tahoma" pitchFamily="34" charset="0"/>
                <a:ea typeface="Tahoma" pitchFamily="34" charset="0"/>
                <a:cs typeface="Tahoma" pitchFamily="34" charset="0"/>
              </a:rPr>
              <a:t> </a:t>
            </a:r>
            <a:r>
              <a:rPr kumimoji="0" lang="en-BZ" sz="3600" b="0" i="0" u="none" strike="noStrike" kern="1200" cap="none" spc="0" normalizeH="0" baseline="0" noProof="0" dirty="0" err="1">
                <a:ln>
                  <a:noFill/>
                </a:ln>
                <a:solidFill>
                  <a:srgbClr val="000000"/>
                </a:solidFill>
                <a:effectLst/>
                <a:uFillTx/>
                <a:latin typeface="Tahoma" pitchFamily="34" charset="0"/>
                <a:ea typeface="Tahoma" pitchFamily="34" charset="0"/>
                <a:cs typeface="Tahoma" pitchFamily="34" charset="0"/>
              </a:rPr>
              <a:t>nhất</a:t>
            </a:r>
            <a:r>
              <a:rPr kumimoji="0" lang="en-BZ" sz="3600" b="0" i="0" u="none" strike="noStrike" kern="1200" cap="none" spc="0" normalizeH="0" baseline="0" noProof="0" dirty="0">
                <a:ln>
                  <a:noFill/>
                </a:ln>
                <a:solidFill>
                  <a:srgbClr val="000000"/>
                </a:solidFill>
                <a:effectLst/>
                <a:uFillTx/>
                <a:latin typeface="Tahoma" pitchFamily="34" charset="0"/>
                <a:ea typeface="Tahoma" pitchFamily="34" charset="0"/>
                <a:cs typeface="Tahoma" pitchFamily="34" charset="0"/>
              </a:rPr>
              <a:t> </a:t>
            </a:r>
            <a:r>
              <a:rPr kumimoji="0" lang="en-BZ" sz="3600" b="0" i="0" u="none" strike="noStrike" kern="1200" cap="none" spc="0" normalizeH="0" baseline="0" noProof="0" dirty="0" err="1">
                <a:ln>
                  <a:noFill/>
                </a:ln>
                <a:solidFill>
                  <a:srgbClr val="000000"/>
                </a:solidFill>
                <a:effectLst/>
                <a:uFillTx/>
                <a:latin typeface="Tahoma" pitchFamily="34" charset="0"/>
                <a:ea typeface="Tahoma" pitchFamily="34" charset="0"/>
                <a:cs typeface="Tahoma" pitchFamily="34" charset="0"/>
              </a:rPr>
              <a:t>về</a:t>
            </a:r>
            <a:r>
              <a:rPr kumimoji="0" lang="en-BZ" sz="3600" b="0" i="0" u="none" strike="noStrike" kern="1200" cap="none" spc="0" normalizeH="0" baseline="0" noProof="0" dirty="0">
                <a:ln>
                  <a:noFill/>
                </a:ln>
                <a:solidFill>
                  <a:srgbClr val="000000"/>
                </a:solidFill>
                <a:effectLst/>
                <a:uFillTx/>
                <a:latin typeface="Tahoma" pitchFamily="34" charset="0"/>
                <a:ea typeface="Tahoma" pitchFamily="34" charset="0"/>
                <a:cs typeface="Tahoma" pitchFamily="34" charset="0"/>
              </a:rPr>
              <a:t> </a:t>
            </a:r>
            <a:r>
              <a:rPr kumimoji="0" lang="en-BZ" sz="3600" b="0" i="0" u="none" strike="noStrike" kern="1200" cap="none" spc="0" normalizeH="0" baseline="0" noProof="0" dirty="0" err="1">
                <a:ln>
                  <a:noFill/>
                </a:ln>
                <a:solidFill>
                  <a:srgbClr val="000000"/>
                </a:solidFill>
                <a:effectLst/>
                <a:uFillTx/>
                <a:latin typeface="Tahoma" pitchFamily="34" charset="0"/>
                <a:ea typeface="Tahoma" pitchFamily="34" charset="0"/>
                <a:cs typeface="Tahoma" pitchFamily="34" charset="0"/>
              </a:rPr>
              <a:t>tội</a:t>
            </a:r>
            <a:r>
              <a:rPr kumimoji="0" lang="en-BZ" sz="3600" b="0" i="0" u="none" strike="noStrike" kern="1200" cap="none" spc="0" normalizeH="0" baseline="0" noProof="0" dirty="0">
                <a:ln>
                  <a:noFill/>
                </a:ln>
                <a:solidFill>
                  <a:srgbClr val="000000"/>
                </a:solidFill>
                <a:effectLst/>
                <a:uFillTx/>
                <a:latin typeface="Tahoma" pitchFamily="34" charset="0"/>
                <a:ea typeface="Tahoma" pitchFamily="34" charset="0"/>
                <a:cs typeface="Tahoma" pitchFamily="34" charset="0"/>
              </a:rPr>
              <a:t> </a:t>
            </a:r>
            <a:r>
              <a:rPr kumimoji="0" lang="en-BZ" sz="3600" b="0" i="0" u="none" strike="noStrike" kern="1200" cap="none" spc="0" normalizeH="0" baseline="0" noProof="0" dirty="0" err="1">
                <a:ln>
                  <a:noFill/>
                </a:ln>
                <a:solidFill>
                  <a:srgbClr val="000000"/>
                </a:solidFill>
                <a:effectLst/>
                <a:uFillTx/>
                <a:latin typeface="Tahoma" pitchFamily="34" charset="0"/>
                <a:ea typeface="Tahoma" pitchFamily="34" charset="0"/>
                <a:cs typeface="Tahoma" pitchFamily="34" charset="0"/>
              </a:rPr>
              <a:t>ác</a:t>
            </a:r>
            <a:r>
              <a:rPr kumimoji="0" lang="en-BZ" sz="3600" b="0" i="0" u="none" strike="noStrike" kern="1200" cap="none" spc="0" normalizeH="0" baseline="0" noProof="0" dirty="0">
                <a:ln>
                  <a:noFill/>
                </a:ln>
                <a:solidFill>
                  <a:srgbClr val="000000"/>
                </a:solidFill>
                <a:effectLst/>
                <a:uFillTx/>
                <a:latin typeface="Tahoma" pitchFamily="34" charset="0"/>
                <a:ea typeface="Tahoma" pitchFamily="34" charset="0"/>
                <a:cs typeface="Tahoma" pitchFamily="34" charset="0"/>
              </a:rPr>
              <a:t> </a:t>
            </a:r>
            <a:r>
              <a:rPr kumimoji="0" lang="en-BZ" sz="3600" b="0" i="0" u="none" strike="noStrike" kern="1200" cap="none" spc="0" normalizeH="0" baseline="0" noProof="0" dirty="0" err="1">
                <a:ln>
                  <a:noFill/>
                </a:ln>
                <a:solidFill>
                  <a:srgbClr val="000000"/>
                </a:solidFill>
                <a:effectLst/>
                <a:uFillTx/>
                <a:latin typeface="Tahoma" pitchFamily="34" charset="0"/>
                <a:ea typeface="Tahoma" pitchFamily="34" charset="0"/>
                <a:cs typeface="Tahoma" pitchFamily="34" charset="0"/>
              </a:rPr>
              <a:t>trời</a:t>
            </a:r>
            <a:r>
              <a:rPr kumimoji="0" lang="en-BZ" sz="3600" b="0" i="0" u="none" strike="noStrike" kern="1200" cap="none" spc="0" normalizeH="0" baseline="0" noProof="0" dirty="0">
                <a:ln>
                  <a:noFill/>
                </a:ln>
                <a:solidFill>
                  <a:srgbClr val="000000"/>
                </a:solidFill>
                <a:effectLst/>
                <a:uFillTx/>
                <a:latin typeface="Tahoma" pitchFamily="34" charset="0"/>
                <a:ea typeface="Tahoma" pitchFamily="34" charset="0"/>
                <a:cs typeface="Tahoma" pitchFamily="34" charset="0"/>
              </a:rPr>
              <a:t> </a:t>
            </a:r>
            <a:r>
              <a:rPr kumimoji="0" lang="en-BZ" sz="3600" b="0" i="0" u="none" strike="noStrike" kern="1200" cap="none" spc="0" normalizeH="0" baseline="0" noProof="0" dirty="0" err="1">
                <a:ln>
                  <a:noFill/>
                </a:ln>
                <a:solidFill>
                  <a:srgbClr val="000000"/>
                </a:solidFill>
                <a:effectLst/>
                <a:uFillTx/>
                <a:latin typeface="Tahoma" pitchFamily="34" charset="0"/>
                <a:ea typeface="Tahoma" pitchFamily="34" charset="0"/>
                <a:cs typeface="Tahoma" pitchFamily="34" charset="0"/>
              </a:rPr>
              <a:t>không</a:t>
            </a:r>
            <a:r>
              <a:rPr kumimoji="0" lang="en-BZ" sz="3600" b="0" i="0" u="none" strike="noStrike" kern="1200" cap="none" spc="0" normalizeH="0" baseline="0" noProof="0" dirty="0">
                <a:ln>
                  <a:noFill/>
                </a:ln>
                <a:solidFill>
                  <a:srgbClr val="000000"/>
                </a:solidFill>
                <a:effectLst/>
                <a:uFillTx/>
                <a:latin typeface="Tahoma" pitchFamily="34" charset="0"/>
                <a:ea typeface="Tahoma" pitchFamily="34" charset="0"/>
                <a:cs typeface="Tahoma" pitchFamily="34" charset="0"/>
              </a:rPr>
              <a:t> dung </a:t>
            </a:r>
            <a:r>
              <a:rPr kumimoji="0" lang="en-BZ" sz="3600" b="0" i="0" u="none" strike="noStrike" kern="1200" cap="none" spc="0" normalizeH="0" baseline="0" noProof="0" dirty="0" err="1">
                <a:ln>
                  <a:noFill/>
                </a:ln>
                <a:solidFill>
                  <a:srgbClr val="000000"/>
                </a:solidFill>
                <a:effectLst/>
                <a:uFillTx/>
                <a:latin typeface="Tahoma" pitchFamily="34" charset="0"/>
                <a:ea typeface="Tahoma" pitchFamily="34" charset="0"/>
                <a:cs typeface="Tahoma" pitchFamily="34" charset="0"/>
              </a:rPr>
              <a:t>đất</a:t>
            </a:r>
            <a:r>
              <a:rPr kumimoji="0" lang="en-BZ" sz="3600" b="0" i="0" u="none" strike="noStrike" kern="1200" cap="none" spc="0" normalizeH="0" baseline="0" noProof="0" dirty="0">
                <a:ln>
                  <a:noFill/>
                </a:ln>
                <a:solidFill>
                  <a:srgbClr val="000000"/>
                </a:solidFill>
                <a:effectLst/>
                <a:uFillTx/>
                <a:latin typeface="Tahoma" pitchFamily="34" charset="0"/>
                <a:ea typeface="Tahoma" pitchFamily="34" charset="0"/>
                <a:cs typeface="Tahoma" pitchFamily="34" charset="0"/>
              </a:rPr>
              <a:t> </a:t>
            </a:r>
            <a:r>
              <a:rPr kumimoji="0" lang="en-BZ" sz="3600" b="0" i="0" u="none" strike="noStrike" kern="1200" cap="none" spc="0" normalizeH="0" baseline="0" noProof="0" dirty="0" err="1">
                <a:ln>
                  <a:noFill/>
                </a:ln>
                <a:solidFill>
                  <a:srgbClr val="000000"/>
                </a:solidFill>
                <a:effectLst/>
                <a:uFillTx/>
                <a:latin typeface="Tahoma" pitchFamily="34" charset="0"/>
                <a:ea typeface="Tahoma" pitchFamily="34" charset="0"/>
                <a:cs typeface="Tahoma" pitchFamily="34" charset="0"/>
              </a:rPr>
              <a:t>không</a:t>
            </a:r>
            <a:r>
              <a:rPr kumimoji="0" lang="en-BZ" sz="3600" b="0" i="0" u="none" strike="noStrike" kern="1200" cap="none" spc="0" normalizeH="0" baseline="0" noProof="0" dirty="0">
                <a:ln>
                  <a:noFill/>
                </a:ln>
                <a:solidFill>
                  <a:srgbClr val="000000"/>
                </a:solidFill>
                <a:effectLst/>
                <a:uFillTx/>
                <a:latin typeface="Tahoma" pitchFamily="34" charset="0"/>
                <a:ea typeface="Tahoma" pitchFamily="34" charset="0"/>
                <a:cs typeface="Tahoma" pitchFamily="34" charset="0"/>
              </a:rPr>
              <a:t> </a:t>
            </a:r>
            <a:r>
              <a:rPr kumimoji="0" lang="en-BZ" sz="3600" b="0" i="0" u="none" strike="noStrike" kern="1200" cap="none" spc="0" normalizeH="0" baseline="0" noProof="0" dirty="0" err="1">
                <a:ln>
                  <a:noFill/>
                </a:ln>
                <a:solidFill>
                  <a:srgbClr val="000000"/>
                </a:solidFill>
                <a:effectLst/>
                <a:uFillTx/>
                <a:latin typeface="Tahoma" pitchFamily="34" charset="0"/>
                <a:ea typeface="Tahoma" pitchFamily="34" charset="0"/>
                <a:cs typeface="Tahoma" pitchFamily="34" charset="0"/>
              </a:rPr>
              <a:t>tha</a:t>
            </a:r>
            <a:r>
              <a:rPr kumimoji="0" lang="en-BZ" sz="3600" b="0" i="0" u="none" strike="noStrike" kern="1200" cap="none" spc="0" normalizeH="0" baseline="0" noProof="0" dirty="0">
                <a:ln>
                  <a:noFill/>
                </a:ln>
                <a:solidFill>
                  <a:srgbClr val="000000"/>
                </a:solidFill>
                <a:effectLst/>
                <a:uFillTx/>
                <a:latin typeface="Tahoma" pitchFamily="34" charset="0"/>
                <a:ea typeface="Tahoma" pitchFamily="34" charset="0"/>
                <a:cs typeface="Tahoma" pitchFamily="34" charset="0"/>
              </a:rPr>
              <a:t> </a:t>
            </a:r>
            <a:r>
              <a:rPr kumimoji="0" lang="en-BZ" sz="3600" b="0" i="0" u="none" strike="noStrike" kern="1200" cap="none" spc="0" normalizeH="0" baseline="0" noProof="0" dirty="0" err="1">
                <a:ln>
                  <a:noFill/>
                </a:ln>
                <a:solidFill>
                  <a:srgbClr val="000000"/>
                </a:solidFill>
                <a:effectLst/>
                <a:uFillTx/>
                <a:latin typeface="Tahoma" pitchFamily="34" charset="0"/>
                <a:ea typeface="Tahoma" pitchFamily="34" charset="0"/>
                <a:cs typeface="Tahoma" pitchFamily="34" charset="0"/>
              </a:rPr>
              <a:t>của</a:t>
            </a:r>
            <a:r>
              <a:rPr kumimoji="0" lang="en-BZ" sz="3600" b="0" i="0" u="none" strike="noStrike" kern="1200" cap="none" spc="0" normalizeH="0" baseline="0" noProof="0" dirty="0">
                <a:ln>
                  <a:noFill/>
                </a:ln>
                <a:solidFill>
                  <a:srgbClr val="000000"/>
                </a:solidFill>
                <a:effectLst/>
                <a:uFillTx/>
                <a:latin typeface="Tahoma" pitchFamily="34" charset="0"/>
                <a:ea typeface="Tahoma" pitchFamily="34" charset="0"/>
                <a:cs typeface="Tahoma" pitchFamily="34" charset="0"/>
              </a:rPr>
              <a:t> </a:t>
            </a:r>
            <a:r>
              <a:rPr kumimoji="0" lang="en-BZ" sz="3600" b="0" i="0" u="none" strike="noStrike" kern="1200" cap="none" spc="0" normalizeH="0" baseline="0" noProof="0" dirty="0" err="1">
                <a:ln>
                  <a:noFill/>
                </a:ln>
                <a:solidFill>
                  <a:srgbClr val="000000"/>
                </a:solidFill>
                <a:effectLst/>
                <a:uFillTx/>
                <a:latin typeface="Tahoma" pitchFamily="34" charset="0"/>
                <a:ea typeface="Tahoma" pitchFamily="34" charset="0"/>
                <a:cs typeface="Tahoma" pitchFamily="34" charset="0"/>
              </a:rPr>
              <a:t>quân</a:t>
            </a:r>
            <a:r>
              <a:rPr kumimoji="0" lang="en-BZ" sz="3600" b="0" i="0" u="none" strike="noStrike" kern="1200" cap="none" spc="0" normalizeH="0" baseline="0" noProof="0" dirty="0">
                <a:ln>
                  <a:noFill/>
                </a:ln>
                <a:solidFill>
                  <a:srgbClr val="000000"/>
                </a:solidFill>
                <a:effectLst/>
                <a:uFillTx/>
                <a:latin typeface="Tahoma" pitchFamily="34" charset="0"/>
                <a:ea typeface="Tahoma" pitchFamily="34" charset="0"/>
                <a:cs typeface="Tahoma" pitchFamily="34" charset="0"/>
              </a:rPr>
              <a:t> Minh?</a:t>
            </a:r>
            <a:endParaRPr kumimoji="0" lang="en-BZ" sz="8800" b="1" i="0" u="none" strike="noStrike" kern="1200" cap="none" spc="0" normalizeH="0" baseline="0" noProof="0" dirty="0">
              <a:ln>
                <a:noFill/>
              </a:ln>
              <a:solidFill>
                <a:srgbClr val="000000"/>
              </a:solidFill>
              <a:effectLst/>
              <a:uFillTx/>
              <a:latin typeface="Tahoma" pitchFamily="34" charset="0"/>
              <a:ea typeface="Tahoma" pitchFamily="34" charset="0"/>
              <a:cs typeface="Tahoma" pitchFamily="34" charset="0"/>
            </a:endParaRPr>
          </a:p>
        </p:txBody>
      </p:sp>
      <p:sp>
        <p:nvSpPr>
          <p:cNvPr id="38" name="Hình chữ nhật: Góc Tròn 37"/>
          <p:cNvSpPr>
            <a:spLocks/>
          </p:cNvSpPr>
          <p:nvPr/>
        </p:nvSpPr>
        <p:spPr>
          <a:xfrm>
            <a:off x="518160" y="2557097"/>
            <a:ext cx="11460480" cy="792262"/>
          </a:xfrm>
          <a:custGeom>
            <a:avLst/>
            <a:gdLst>
              <a:gd name="connsiteX0" fmla="*/ 0 w 11460480"/>
              <a:gd name="connsiteY0" fmla="*/ 132046 h 792262"/>
              <a:gd name="connsiteX1" fmla="*/ 132046 w 11460480"/>
              <a:gd name="connsiteY1" fmla="*/ 0 h 792262"/>
              <a:gd name="connsiteX2" fmla="*/ 609366 w 11460480"/>
              <a:gd name="connsiteY2" fmla="*/ 0 h 792262"/>
              <a:gd name="connsiteX3" fmla="*/ 1086685 w 11460480"/>
              <a:gd name="connsiteY3" fmla="*/ 0 h 792262"/>
              <a:gd name="connsiteX4" fmla="*/ 1899897 w 11460480"/>
              <a:gd name="connsiteY4" fmla="*/ 0 h 792262"/>
              <a:gd name="connsiteX5" fmla="*/ 2601144 w 11460480"/>
              <a:gd name="connsiteY5" fmla="*/ 0 h 792262"/>
              <a:gd name="connsiteX6" fmla="*/ 3078464 w 11460480"/>
              <a:gd name="connsiteY6" fmla="*/ 0 h 792262"/>
              <a:gd name="connsiteX7" fmla="*/ 3443820 w 11460480"/>
              <a:gd name="connsiteY7" fmla="*/ 0 h 792262"/>
              <a:gd name="connsiteX8" fmla="*/ 3921139 w 11460480"/>
              <a:gd name="connsiteY8" fmla="*/ 0 h 792262"/>
              <a:gd name="connsiteX9" fmla="*/ 4286495 w 11460480"/>
              <a:gd name="connsiteY9" fmla="*/ 0 h 792262"/>
              <a:gd name="connsiteX10" fmla="*/ 4987743 w 11460480"/>
              <a:gd name="connsiteY10" fmla="*/ 0 h 792262"/>
              <a:gd name="connsiteX11" fmla="*/ 5577026 w 11460480"/>
              <a:gd name="connsiteY11" fmla="*/ 0 h 792262"/>
              <a:gd name="connsiteX12" fmla="*/ 6166310 w 11460480"/>
              <a:gd name="connsiteY12" fmla="*/ 0 h 792262"/>
              <a:gd name="connsiteX13" fmla="*/ 6755593 w 11460480"/>
              <a:gd name="connsiteY13" fmla="*/ 0 h 792262"/>
              <a:gd name="connsiteX14" fmla="*/ 7008985 w 11460480"/>
              <a:gd name="connsiteY14" fmla="*/ 0 h 792262"/>
              <a:gd name="connsiteX15" fmla="*/ 7598269 w 11460480"/>
              <a:gd name="connsiteY15" fmla="*/ 0 h 792262"/>
              <a:gd name="connsiteX16" fmla="*/ 8299516 w 11460480"/>
              <a:gd name="connsiteY16" fmla="*/ 0 h 792262"/>
              <a:gd name="connsiteX17" fmla="*/ 8888800 w 11460480"/>
              <a:gd name="connsiteY17" fmla="*/ 0 h 792262"/>
              <a:gd name="connsiteX18" fmla="*/ 9254156 w 11460480"/>
              <a:gd name="connsiteY18" fmla="*/ 0 h 792262"/>
              <a:gd name="connsiteX19" fmla="*/ 9731476 w 11460480"/>
              <a:gd name="connsiteY19" fmla="*/ 0 h 792262"/>
              <a:gd name="connsiteX20" fmla="*/ 10096831 w 11460480"/>
              <a:gd name="connsiteY20" fmla="*/ 0 h 792262"/>
              <a:gd name="connsiteX21" fmla="*/ 10462187 w 11460480"/>
              <a:gd name="connsiteY21" fmla="*/ 0 h 792262"/>
              <a:gd name="connsiteX22" fmla="*/ 10715579 w 11460480"/>
              <a:gd name="connsiteY22" fmla="*/ 0 h 792262"/>
              <a:gd name="connsiteX23" fmla="*/ 11328434 w 11460480"/>
              <a:gd name="connsiteY23" fmla="*/ 0 h 792262"/>
              <a:gd name="connsiteX24" fmla="*/ 11460480 w 11460480"/>
              <a:gd name="connsiteY24" fmla="*/ 132046 h 792262"/>
              <a:gd name="connsiteX25" fmla="*/ 11460480 w 11460480"/>
              <a:gd name="connsiteY25" fmla="*/ 660216 h 792262"/>
              <a:gd name="connsiteX26" fmla="*/ 11328434 w 11460480"/>
              <a:gd name="connsiteY26" fmla="*/ 792262 h 792262"/>
              <a:gd name="connsiteX27" fmla="*/ 10739150 w 11460480"/>
              <a:gd name="connsiteY27" fmla="*/ 792262 h 792262"/>
              <a:gd name="connsiteX28" fmla="*/ 10485758 w 11460480"/>
              <a:gd name="connsiteY28" fmla="*/ 792262 h 792262"/>
              <a:gd name="connsiteX29" fmla="*/ 9784511 w 11460480"/>
              <a:gd name="connsiteY29" fmla="*/ 792262 h 792262"/>
              <a:gd name="connsiteX30" fmla="*/ 9531119 w 11460480"/>
              <a:gd name="connsiteY30" fmla="*/ 792262 h 792262"/>
              <a:gd name="connsiteX31" fmla="*/ 9165763 w 11460480"/>
              <a:gd name="connsiteY31" fmla="*/ 792262 h 792262"/>
              <a:gd name="connsiteX32" fmla="*/ 8912371 w 11460480"/>
              <a:gd name="connsiteY32" fmla="*/ 792262 h 792262"/>
              <a:gd name="connsiteX33" fmla="*/ 8658979 w 11460480"/>
              <a:gd name="connsiteY33" fmla="*/ 792262 h 792262"/>
              <a:gd name="connsiteX34" fmla="*/ 8405587 w 11460480"/>
              <a:gd name="connsiteY34" fmla="*/ 792262 h 792262"/>
              <a:gd name="connsiteX35" fmla="*/ 7816304 w 11460480"/>
              <a:gd name="connsiteY35" fmla="*/ 792262 h 792262"/>
              <a:gd name="connsiteX36" fmla="*/ 7227020 w 11460480"/>
              <a:gd name="connsiteY36" fmla="*/ 792262 h 792262"/>
              <a:gd name="connsiteX37" fmla="*/ 6637737 w 11460480"/>
              <a:gd name="connsiteY37" fmla="*/ 792262 h 792262"/>
              <a:gd name="connsiteX38" fmla="*/ 6048453 w 11460480"/>
              <a:gd name="connsiteY38" fmla="*/ 792262 h 792262"/>
              <a:gd name="connsiteX39" fmla="*/ 5235242 w 11460480"/>
              <a:gd name="connsiteY39" fmla="*/ 792262 h 792262"/>
              <a:gd name="connsiteX40" fmla="*/ 4645958 w 11460480"/>
              <a:gd name="connsiteY40" fmla="*/ 792262 h 792262"/>
              <a:gd name="connsiteX41" fmla="*/ 4392566 w 11460480"/>
              <a:gd name="connsiteY41" fmla="*/ 792262 h 792262"/>
              <a:gd name="connsiteX42" fmla="*/ 3915247 w 11460480"/>
              <a:gd name="connsiteY42" fmla="*/ 792262 h 792262"/>
              <a:gd name="connsiteX43" fmla="*/ 3213999 w 11460480"/>
              <a:gd name="connsiteY43" fmla="*/ 792262 h 792262"/>
              <a:gd name="connsiteX44" fmla="*/ 2624716 w 11460480"/>
              <a:gd name="connsiteY44" fmla="*/ 792262 h 792262"/>
              <a:gd name="connsiteX45" fmla="*/ 2259360 w 11460480"/>
              <a:gd name="connsiteY45" fmla="*/ 792262 h 792262"/>
              <a:gd name="connsiteX46" fmla="*/ 1782040 w 11460480"/>
              <a:gd name="connsiteY46" fmla="*/ 792262 h 792262"/>
              <a:gd name="connsiteX47" fmla="*/ 1416684 w 11460480"/>
              <a:gd name="connsiteY47" fmla="*/ 792262 h 792262"/>
              <a:gd name="connsiteX48" fmla="*/ 715437 w 11460480"/>
              <a:gd name="connsiteY48" fmla="*/ 792262 h 792262"/>
              <a:gd name="connsiteX49" fmla="*/ 132046 w 11460480"/>
              <a:gd name="connsiteY49" fmla="*/ 792262 h 792262"/>
              <a:gd name="connsiteX50" fmla="*/ 0 w 11460480"/>
              <a:gd name="connsiteY50" fmla="*/ 660216 h 792262"/>
              <a:gd name="connsiteX51" fmla="*/ 0 w 11460480"/>
              <a:gd name="connsiteY51" fmla="*/ 132046 h 792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11460480" h="792262" fill="none" extrusionOk="0">
                <a:moveTo>
                  <a:pt x="0" y="132046"/>
                </a:moveTo>
                <a:cubicBezTo>
                  <a:pt x="-547" y="50732"/>
                  <a:pt x="54021" y="-8275"/>
                  <a:pt x="132046" y="0"/>
                </a:cubicBezTo>
                <a:cubicBezTo>
                  <a:pt x="351426" y="-47709"/>
                  <a:pt x="385093" y="36916"/>
                  <a:pt x="609366" y="0"/>
                </a:cubicBezTo>
                <a:cubicBezTo>
                  <a:pt x="833639" y="-36916"/>
                  <a:pt x="911124" y="18021"/>
                  <a:pt x="1086685" y="0"/>
                </a:cubicBezTo>
                <a:cubicBezTo>
                  <a:pt x="1262246" y="-18021"/>
                  <a:pt x="1635814" y="31805"/>
                  <a:pt x="1899897" y="0"/>
                </a:cubicBezTo>
                <a:cubicBezTo>
                  <a:pt x="2163980" y="-31805"/>
                  <a:pt x="2458485" y="31799"/>
                  <a:pt x="2601144" y="0"/>
                </a:cubicBezTo>
                <a:cubicBezTo>
                  <a:pt x="2743803" y="-31799"/>
                  <a:pt x="2923954" y="18419"/>
                  <a:pt x="3078464" y="0"/>
                </a:cubicBezTo>
                <a:cubicBezTo>
                  <a:pt x="3232974" y="-18419"/>
                  <a:pt x="3351943" y="9042"/>
                  <a:pt x="3443820" y="0"/>
                </a:cubicBezTo>
                <a:cubicBezTo>
                  <a:pt x="3535697" y="-9042"/>
                  <a:pt x="3717137" y="16934"/>
                  <a:pt x="3921139" y="0"/>
                </a:cubicBezTo>
                <a:cubicBezTo>
                  <a:pt x="4125141" y="-16934"/>
                  <a:pt x="4117533" y="33137"/>
                  <a:pt x="4286495" y="0"/>
                </a:cubicBezTo>
                <a:cubicBezTo>
                  <a:pt x="4455457" y="-33137"/>
                  <a:pt x="4704750" y="31107"/>
                  <a:pt x="4987743" y="0"/>
                </a:cubicBezTo>
                <a:cubicBezTo>
                  <a:pt x="5270736" y="-31107"/>
                  <a:pt x="5450182" y="471"/>
                  <a:pt x="5577026" y="0"/>
                </a:cubicBezTo>
                <a:cubicBezTo>
                  <a:pt x="5703870" y="-471"/>
                  <a:pt x="5933128" y="58665"/>
                  <a:pt x="6166310" y="0"/>
                </a:cubicBezTo>
                <a:cubicBezTo>
                  <a:pt x="6399492" y="-58665"/>
                  <a:pt x="6569484" y="27576"/>
                  <a:pt x="6755593" y="0"/>
                </a:cubicBezTo>
                <a:cubicBezTo>
                  <a:pt x="6941702" y="-27576"/>
                  <a:pt x="6930455" y="11140"/>
                  <a:pt x="7008985" y="0"/>
                </a:cubicBezTo>
                <a:cubicBezTo>
                  <a:pt x="7087515" y="-11140"/>
                  <a:pt x="7476478" y="67231"/>
                  <a:pt x="7598269" y="0"/>
                </a:cubicBezTo>
                <a:cubicBezTo>
                  <a:pt x="7720060" y="-67231"/>
                  <a:pt x="7971759" y="83908"/>
                  <a:pt x="8299516" y="0"/>
                </a:cubicBezTo>
                <a:cubicBezTo>
                  <a:pt x="8627273" y="-83908"/>
                  <a:pt x="8755225" y="2996"/>
                  <a:pt x="8888800" y="0"/>
                </a:cubicBezTo>
                <a:cubicBezTo>
                  <a:pt x="9022375" y="-2996"/>
                  <a:pt x="9112594" y="38474"/>
                  <a:pt x="9254156" y="0"/>
                </a:cubicBezTo>
                <a:cubicBezTo>
                  <a:pt x="9395718" y="-38474"/>
                  <a:pt x="9540580" y="45795"/>
                  <a:pt x="9731476" y="0"/>
                </a:cubicBezTo>
                <a:cubicBezTo>
                  <a:pt x="9922372" y="-45795"/>
                  <a:pt x="9969474" y="24686"/>
                  <a:pt x="10096831" y="0"/>
                </a:cubicBezTo>
                <a:cubicBezTo>
                  <a:pt x="10224189" y="-24686"/>
                  <a:pt x="10349977" y="28604"/>
                  <a:pt x="10462187" y="0"/>
                </a:cubicBezTo>
                <a:cubicBezTo>
                  <a:pt x="10574397" y="-28604"/>
                  <a:pt x="10616870" y="8568"/>
                  <a:pt x="10715579" y="0"/>
                </a:cubicBezTo>
                <a:cubicBezTo>
                  <a:pt x="10814288" y="-8568"/>
                  <a:pt x="11043291" y="29173"/>
                  <a:pt x="11328434" y="0"/>
                </a:cubicBezTo>
                <a:cubicBezTo>
                  <a:pt x="11408292" y="11516"/>
                  <a:pt x="11463447" y="69043"/>
                  <a:pt x="11460480" y="132046"/>
                </a:cubicBezTo>
                <a:cubicBezTo>
                  <a:pt x="11477832" y="365795"/>
                  <a:pt x="11421510" y="539106"/>
                  <a:pt x="11460480" y="660216"/>
                </a:cubicBezTo>
                <a:cubicBezTo>
                  <a:pt x="11457086" y="724033"/>
                  <a:pt x="11422968" y="789304"/>
                  <a:pt x="11328434" y="792262"/>
                </a:cubicBezTo>
                <a:cubicBezTo>
                  <a:pt x="11100765" y="812462"/>
                  <a:pt x="10949621" y="784803"/>
                  <a:pt x="10739150" y="792262"/>
                </a:cubicBezTo>
                <a:cubicBezTo>
                  <a:pt x="10528679" y="799721"/>
                  <a:pt x="10562653" y="765922"/>
                  <a:pt x="10485758" y="792262"/>
                </a:cubicBezTo>
                <a:cubicBezTo>
                  <a:pt x="10408863" y="818602"/>
                  <a:pt x="9990598" y="736880"/>
                  <a:pt x="9784511" y="792262"/>
                </a:cubicBezTo>
                <a:cubicBezTo>
                  <a:pt x="9578424" y="847644"/>
                  <a:pt x="9656517" y="779382"/>
                  <a:pt x="9531119" y="792262"/>
                </a:cubicBezTo>
                <a:cubicBezTo>
                  <a:pt x="9405721" y="805142"/>
                  <a:pt x="9279385" y="775533"/>
                  <a:pt x="9165763" y="792262"/>
                </a:cubicBezTo>
                <a:cubicBezTo>
                  <a:pt x="9052141" y="808991"/>
                  <a:pt x="8969918" y="767558"/>
                  <a:pt x="8912371" y="792262"/>
                </a:cubicBezTo>
                <a:cubicBezTo>
                  <a:pt x="8854824" y="816966"/>
                  <a:pt x="8713923" y="772327"/>
                  <a:pt x="8658979" y="792262"/>
                </a:cubicBezTo>
                <a:cubicBezTo>
                  <a:pt x="8604035" y="812197"/>
                  <a:pt x="8521226" y="785232"/>
                  <a:pt x="8405587" y="792262"/>
                </a:cubicBezTo>
                <a:cubicBezTo>
                  <a:pt x="8289948" y="799292"/>
                  <a:pt x="7987595" y="787257"/>
                  <a:pt x="7816304" y="792262"/>
                </a:cubicBezTo>
                <a:cubicBezTo>
                  <a:pt x="7645013" y="797267"/>
                  <a:pt x="7506353" y="739054"/>
                  <a:pt x="7227020" y="792262"/>
                </a:cubicBezTo>
                <a:cubicBezTo>
                  <a:pt x="6947687" y="845470"/>
                  <a:pt x="6923462" y="755664"/>
                  <a:pt x="6637737" y="792262"/>
                </a:cubicBezTo>
                <a:cubicBezTo>
                  <a:pt x="6352012" y="828860"/>
                  <a:pt x="6211630" y="778814"/>
                  <a:pt x="6048453" y="792262"/>
                </a:cubicBezTo>
                <a:cubicBezTo>
                  <a:pt x="5885276" y="805710"/>
                  <a:pt x="5529995" y="764544"/>
                  <a:pt x="5235242" y="792262"/>
                </a:cubicBezTo>
                <a:cubicBezTo>
                  <a:pt x="4940489" y="819980"/>
                  <a:pt x="4936514" y="727818"/>
                  <a:pt x="4645958" y="792262"/>
                </a:cubicBezTo>
                <a:cubicBezTo>
                  <a:pt x="4355402" y="856706"/>
                  <a:pt x="4511307" y="771802"/>
                  <a:pt x="4392566" y="792262"/>
                </a:cubicBezTo>
                <a:cubicBezTo>
                  <a:pt x="4273825" y="812722"/>
                  <a:pt x="4080602" y="787755"/>
                  <a:pt x="3915247" y="792262"/>
                </a:cubicBezTo>
                <a:cubicBezTo>
                  <a:pt x="3749892" y="796769"/>
                  <a:pt x="3523857" y="737907"/>
                  <a:pt x="3213999" y="792262"/>
                </a:cubicBezTo>
                <a:cubicBezTo>
                  <a:pt x="2904141" y="846617"/>
                  <a:pt x="2776243" y="756610"/>
                  <a:pt x="2624716" y="792262"/>
                </a:cubicBezTo>
                <a:cubicBezTo>
                  <a:pt x="2473189" y="827914"/>
                  <a:pt x="2338793" y="773238"/>
                  <a:pt x="2259360" y="792262"/>
                </a:cubicBezTo>
                <a:cubicBezTo>
                  <a:pt x="2179927" y="811286"/>
                  <a:pt x="2003657" y="771245"/>
                  <a:pt x="1782040" y="792262"/>
                </a:cubicBezTo>
                <a:cubicBezTo>
                  <a:pt x="1560423" y="813279"/>
                  <a:pt x="1598282" y="748628"/>
                  <a:pt x="1416684" y="792262"/>
                </a:cubicBezTo>
                <a:cubicBezTo>
                  <a:pt x="1235086" y="835896"/>
                  <a:pt x="1051277" y="711973"/>
                  <a:pt x="715437" y="792262"/>
                </a:cubicBezTo>
                <a:cubicBezTo>
                  <a:pt x="379597" y="872551"/>
                  <a:pt x="268671" y="791767"/>
                  <a:pt x="132046" y="792262"/>
                </a:cubicBezTo>
                <a:cubicBezTo>
                  <a:pt x="57741" y="784399"/>
                  <a:pt x="8624" y="720522"/>
                  <a:pt x="0" y="660216"/>
                </a:cubicBezTo>
                <a:cubicBezTo>
                  <a:pt x="-57507" y="439897"/>
                  <a:pt x="39861" y="340537"/>
                  <a:pt x="0" y="132046"/>
                </a:cubicBezTo>
                <a:close/>
              </a:path>
              <a:path w="11460480" h="792262" stroke="0" extrusionOk="0">
                <a:moveTo>
                  <a:pt x="0" y="132046"/>
                </a:moveTo>
                <a:cubicBezTo>
                  <a:pt x="-1734" y="62930"/>
                  <a:pt x="71196" y="3048"/>
                  <a:pt x="132046" y="0"/>
                </a:cubicBezTo>
                <a:cubicBezTo>
                  <a:pt x="387803" y="-85703"/>
                  <a:pt x="679228" y="9986"/>
                  <a:pt x="945257" y="0"/>
                </a:cubicBezTo>
                <a:cubicBezTo>
                  <a:pt x="1211286" y="-9986"/>
                  <a:pt x="1287442" y="62812"/>
                  <a:pt x="1534541" y="0"/>
                </a:cubicBezTo>
                <a:cubicBezTo>
                  <a:pt x="1781640" y="-62812"/>
                  <a:pt x="2005597" y="16372"/>
                  <a:pt x="2347752" y="0"/>
                </a:cubicBezTo>
                <a:cubicBezTo>
                  <a:pt x="2689907" y="-16372"/>
                  <a:pt x="2817016" y="45824"/>
                  <a:pt x="3049000" y="0"/>
                </a:cubicBezTo>
                <a:cubicBezTo>
                  <a:pt x="3280984" y="-45824"/>
                  <a:pt x="3529172" y="81451"/>
                  <a:pt x="3862211" y="0"/>
                </a:cubicBezTo>
                <a:cubicBezTo>
                  <a:pt x="4195250" y="-81451"/>
                  <a:pt x="4328537" y="46277"/>
                  <a:pt x="4451495" y="0"/>
                </a:cubicBezTo>
                <a:cubicBezTo>
                  <a:pt x="4574453" y="-46277"/>
                  <a:pt x="4720377" y="39373"/>
                  <a:pt x="4816850" y="0"/>
                </a:cubicBezTo>
                <a:cubicBezTo>
                  <a:pt x="4913323" y="-39373"/>
                  <a:pt x="5153234" y="26220"/>
                  <a:pt x="5406134" y="0"/>
                </a:cubicBezTo>
                <a:cubicBezTo>
                  <a:pt x="5659034" y="-26220"/>
                  <a:pt x="5691542" y="4850"/>
                  <a:pt x="5771490" y="0"/>
                </a:cubicBezTo>
                <a:cubicBezTo>
                  <a:pt x="5851438" y="-4850"/>
                  <a:pt x="6184906" y="56887"/>
                  <a:pt x="6360773" y="0"/>
                </a:cubicBezTo>
                <a:cubicBezTo>
                  <a:pt x="6536640" y="-56887"/>
                  <a:pt x="6561867" y="9704"/>
                  <a:pt x="6614165" y="0"/>
                </a:cubicBezTo>
                <a:cubicBezTo>
                  <a:pt x="6666463" y="-9704"/>
                  <a:pt x="6799875" y="16244"/>
                  <a:pt x="6979521" y="0"/>
                </a:cubicBezTo>
                <a:cubicBezTo>
                  <a:pt x="7159167" y="-16244"/>
                  <a:pt x="7330193" y="46768"/>
                  <a:pt x="7680769" y="0"/>
                </a:cubicBezTo>
                <a:cubicBezTo>
                  <a:pt x="8031345" y="-46768"/>
                  <a:pt x="7813726" y="24569"/>
                  <a:pt x="7934161" y="0"/>
                </a:cubicBezTo>
                <a:cubicBezTo>
                  <a:pt x="8054596" y="-24569"/>
                  <a:pt x="8126091" y="20289"/>
                  <a:pt x="8187553" y="0"/>
                </a:cubicBezTo>
                <a:cubicBezTo>
                  <a:pt x="8249015" y="-20289"/>
                  <a:pt x="8373614" y="20682"/>
                  <a:pt x="8552908" y="0"/>
                </a:cubicBezTo>
                <a:cubicBezTo>
                  <a:pt x="8732202" y="-20682"/>
                  <a:pt x="9018983" y="38162"/>
                  <a:pt x="9142192" y="0"/>
                </a:cubicBezTo>
                <a:cubicBezTo>
                  <a:pt x="9265401" y="-38162"/>
                  <a:pt x="9664783" y="7103"/>
                  <a:pt x="9955403" y="0"/>
                </a:cubicBezTo>
                <a:cubicBezTo>
                  <a:pt x="10246023" y="-7103"/>
                  <a:pt x="10382677" y="56047"/>
                  <a:pt x="10768615" y="0"/>
                </a:cubicBezTo>
                <a:cubicBezTo>
                  <a:pt x="11154553" y="-56047"/>
                  <a:pt x="11195767" y="40278"/>
                  <a:pt x="11328434" y="0"/>
                </a:cubicBezTo>
                <a:cubicBezTo>
                  <a:pt x="11409398" y="-12346"/>
                  <a:pt x="11455050" y="39006"/>
                  <a:pt x="11460480" y="132046"/>
                </a:cubicBezTo>
                <a:cubicBezTo>
                  <a:pt x="11478978" y="243911"/>
                  <a:pt x="11399205" y="444462"/>
                  <a:pt x="11460480" y="660216"/>
                </a:cubicBezTo>
                <a:cubicBezTo>
                  <a:pt x="11450304" y="727519"/>
                  <a:pt x="11396773" y="782003"/>
                  <a:pt x="11328434" y="792262"/>
                </a:cubicBezTo>
                <a:cubicBezTo>
                  <a:pt x="11054355" y="835198"/>
                  <a:pt x="10995787" y="746005"/>
                  <a:pt x="10739150" y="792262"/>
                </a:cubicBezTo>
                <a:cubicBezTo>
                  <a:pt x="10482513" y="838519"/>
                  <a:pt x="10369593" y="748490"/>
                  <a:pt x="10037903" y="792262"/>
                </a:cubicBezTo>
                <a:cubicBezTo>
                  <a:pt x="9706213" y="836034"/>
                  <a:pt x="9712861" y="747519"/>
                  <a:pt x="9560583" y="792262"/>
                </a:cubicBezTo>
                <a:cubicBezTo>
                  <a:pt x="9408305" y="837005"/>
                  <a:pt x="9286992" y="766763"/>
                  <a:pt x="9195227" y="792262"/>
                </a:cubicBezTo>
                <a:cubicBezTo>
                  <a:pt x="9103462" y="817761"/>
                  <a:pt x="8963649" y="762038"/>
                  <a:pt x="8829872" y="792262"/>
                </a:cubicBezTo>
                <a:cubicBezTo>
                  <a:pt x="8696096" y="822486"/>
                  <a:pt x="8203187" y="744313"/>
                  <a:pt x="8016660" y="792262"/>
                </a:cubicBezTo>
                <a:cubicBezTo>
                  <a:pt x="7830133" y="840211"/>
                  <a:pt x="7628203" y="715107"/>
                  <a:pt x="7315413" y="792262"/>
                </a:cubicBezTo>
                <a:cubicBezTo>
                  <a:pt x="7002623" y="869417"/>
                  <a:pt x="7005924" y="751510"/>
                  <a:pt x="6726129" y="792262"/>
                </a:cubicBezTo>
                <a:cubicBezTo>
                  <a:pt x="6446334" y="833014"/>
                  <a:pt x="6303354" y="771839"/>
                  <a:pt x="6136846" y="792262"/>
                </a:cubicBezTo>
                <a:cubicBezTo>
                  <a:pt x="5970338" y="812685"/>
                  <a:pt x="5945519" y="759751"/>
                  <a:pt x="5771490" y="792262"/>
                </a:cubicBezTo>
                <a:cubicBezTo>
                  <a:pt x="5597461" y="824773"/>
                  <a:pt x="5508142" y="741432"/>
                  <a:pt x="5294170" y="792262"/>
                </a:cubicBezTo>
                <a:cubicBezTo>
                  <a:pt x="5080198" y="843092"/>
                  <a:pt x="5049524" y="751083"/>
                  <a:pt x="4816850" y="792262"/>
                </a:cubicBezTo>
                <a:cubicBezTo>
                  <a:pt x="4584176" y="833441"/>
                  <a:pt x="4219161" y="762448"/>
                  <a:pt x="4003639" y="792262"/>
                </a:cubicBezTo>
                <a:cubicBezTo>
                  <a:pt x="3788117" y="822076"/>
                  <a:pt x="3655857" y="757617"/>
                  <a:pt x="3414356" y="792262"/>
                </a:cubicBezTo>
                <a:cubicBezTo>
                  <a:pt x="3172855" y="826907"/>
                  <a:pt x="3237825" y="777819"/>
                  <a:pt x="3160964" y="792262"/>
                </a:cubicBezTo>
                <a:cubicBezTo>
                  <a:pt x="3084103" y="806705"/>
                  <a:pt x="2732101" y="783352"/>
                  <a:pt x="2459716" y="792262"/>
                </a:cubicBezTo>
                <a:cubicBezTo>
                  <a:pt x="2187331" y="801172"/>
                  <a:pt x="1912463" y="738934"/>
                  <a:pt x="1758469" y="792262"/>
                </a:cubicBezTo>
                <a:cubicBezTo>
                  <a:pt x="1604475" y="845590"/>
                  <a:pt x="1416583" y="747593"/>
                  <a:pt x="1169185" y="792262"/>
                </a:cubicBezTo>
                <a:cubicBezTo>
                  <a:pt x="921787" y="836931"/>
                  <a:pt x="918130" y="782558"/>
                  <a:pt x="803829" y="792262"/>
                </a:cubicBezTo>
                <a:cubicBezTo>
                  <a:pt x="689528" y="801966"/>
                  <a:pt x="337080" y="751188"/>
                  <a:pt x="132046" y="792262"/>
                </a:cubicBezTo>
                <a:cubicBezTo>
                  <a:pt x="59105" y="801299"/>
                  <a:pt x="-1508" y="736033"/>
                  <a:pt x="0" y="660216"/>
                </a:cubicBezTo>
                <a:cubicBezTo>
                  <a:pt x="-23246" y="537445"/>
                  <a:pt x="50836" y="336798"/>
                  <a:pt x="0" y="132046"/>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FontTx/>
              <a:buNone/>
              <a:defRPr>
                <a:uFillTx/>
              </a:defRPr>
            </a:pPr>
            <a:r>
              <a:rPr kumimoji="0" lang="en-BZ" sz="2400" b="0" i="0" u="none" strike="noStrike" kern="1200" cap="none" spc="0" normalizeH="0" baseline="0" noProof="0" dirty="0">
                <a:ln>
                  <a:noFill/>
                </a:ln>
                <a:solidFill>
                  <a:srgbClr val="000000"/>
                </a:solidFill>
                <a:effectLst/>
                <a:uFillTx/>
                <a:latin typeface="Tahoma" pitchFamily="34" charset="0"/>
                <a:ea typeface="Tahoma" pitchFamily="34" charset="0"/>
                <a:cs typeface="Tahoma" pitchFamily="34" charset="0"/>
              </a:rPr>
              <a:t>A. </a:t>
            </a:r>
            <a:r>
              <a:rPr kumimoji="0" lang="vi-VN" sz="2400" b="0" i="0" u="none" strike="noStrike" kern="1200" cap="none" spc="0" normalizeH="0" baseline="0" noProof="0" dirty="0" err="1">
                <a:ln>
                  <a:noFill/>
                </a:ln>
                <a:solidFill>
                  <a:srgbClr val="000000"/>
                </a:solidFill>
                <a:effectLst/>
                <a:uFillTx/>
                <a:latin typeface="Tahoma" pitchFamily="34" charset="0"/>
                <a:ea typeface="Tahoma" pitchFamily="34" charset="0"/>
                <a:cs typeface="Tahoma" pitchFamily="34" charset="0"/>
              </a:rPr>
              <a:t>Nướng</a:t>
            </a:r>
            <a:r>
              <a:rPr kumimoji="0" lang="vi-VN" sz="2400" b="0" i="0" u="none" strike="noStrike" kern="1200" cap="none" spc="0" normalizeH="0" baseline="0" noProof="0" dirty="0">
                <a:ln>
                  <a:noFill/>
                </a:ln>
                <a:solidFill>
                  <a:srgbClr val="000000"/>
                </a:solidFill>
                <a:effectLst/>
                <a:uFillTx/>
                <a:latin typeface="Tahoma" pitchFamily="34" charset="0"/>
                <a:ea typeface="Tahoma" pitchFamily="34" charset="0"/>
                <a:cs typeface="Tahoma" pitchFamily="34" charset="0"/>
              </a:rPr>
              <a:t> dân đen trên </a:t>
            </a:r>
            <a:r>
              <a:rPr kumimoji="0" lang="vi-VN" sz="2400" b="0" i="0" u="none" strike="noStrike" kern="1200" cap="none" spc="0" normalizeH="0" baseline="0" noProof="0" dirty="0" err="1">
                <a:ln>
                  <a:noFill/>
                </a:ln>
                <a:solidFill>
                  <a:srgbClr val="000000"/>
                </a:solidFill>
                <a:effectLst/>
                <a:uFillTx/>
                <a:latin typeface="Tahoma" pitchFamily="34" charset="0"/>
                <a:ea typeface="Tahoma" pitchFamily="34" charset="0"/>
                <a:cs typeface="Tahoma" pitchFamily="34" charset="0"/>
              </a:rPr>
              <a:t>ngọn</a:t>
            </a:r>
            <a:r>
              <a:rPr kumimoji="0" lang="vi-VN" sz="2400" b="0" i="0" u="none" strike="noStrike" kern="1200" cap="none" spc="0" normalizeH="0" baseline="0" noProof="0" dirty="0">
                <a:ln>
                  <a:noFill/>
                </a:ln>
                <a:solidFill>
                  <a:srgbClr val="000000"/>
                </a:solidFill>
                <a:effectLst/>
                <a:uFillTx/>
                <a:latin typeface="Tahoma" pitchFamily="34" charset="0"/>
                <a:ea typeface="Tahoma" pitchFamily="34" charset="0"/>
                <a:cs typeface="Tahoma" pitchFamily="34" charset="0"/>
              </a:rPr>
              <a:t> </a:t>
            </a:r>
            <a:r>
              <a:rPr kumimoji="0" lang="vi-VN" sz="2400" b="0" i="0" u="none" strike="noStrike" kern="1200" cap="none" spc="0" normalizeH="0" baseline="0" noProof="0" dirty="0" err="1">
                <a:ln>
                  <a:noFill/>
                </a:ln>
                <a:solidFill>
                  <a:srgbClr val="000000"/>
                </a:solidFill>
                <a:effectLst/>
                <a:uFillTx/>
                <a:latin typeface="Tahoma" pitchFamily="34" charset="0"/>
                <a:ea typeface="Tahoma" pitchFamily="34" charset="0"/>
                <a:cs typeface="Tahoma" pitchFamily="34" charset="0"/>
              </a:rPr>
              <a:t>lửa</a:t>
            </a:r>
            <a:r>
              <a:rPr kumimoji="0" lang="vi-VN" sz="2400" b="0" i="0" u="none" strike="noStrike" kern="1200" cap="none" spc="0" normalizeH="0" baseline="0" noProof="0" dirty="0">
                <a:ln>
                  <a:noFill/>
                </a:ln>
                <a:solidFill>
                  <a:srgbClr val="000000"/>
                </a:solidFill>
                <a:effectLst/>
                <a:uFillTx/>
                <a:latin typeface="Tahoma" pitchFamily="34" charset="0"/>
                <a:ea typeface="Tahoma" pitchFamily="34" charset="0"/>
                <a:cs typeface="Tahoma" pitchFamily="34" charset="0"/>
              </a:rPr>
              <a:t> hung </a:t>
            </a:r>
            <a:r>
              <a:rPr kumimoji="0" lang="vi-VN" sz="2400" b="0" i="0" u="none" strike="noStrike" kern="1200" cap="none" spc="0" normalizeH="0" baseline="0" noProof="0" dirty="0" err="1">
                <a:ln>
                  <a:noFill/>
                </a:ln>
                <a:solidFill>
                  <a:srgbClr val="000000"/>
                </a:solidFill>
                <a:effectLst/>
                <a:uFillTx/>
                <a:latin typeface="Tahoma" pitchFamily="34" charset="0"/>
                <a:ea typeface="Tahoma" pitchFamily="34" charset="0"/>
                <a:cs typeface="Tahoma" pitchFamily="34" charset="0"/>
              </a:rPr>
              <a:t>tàn</a:t>
            </a:r>
            <a:r>
              <a:rPr kumimoji="0" lang="vi-VN" sz="2400" b="0" i="0" u="none" strike="noStrike" kern="1200" cap="none" spc="0" normalizeH="0" baseline="0" noProof="0" dirty="0">
                <a:ln>
                  <a:noFill/>
                </a:ln>
                <a:solidFill>
                  <a:srgbClr val="000000"/>
                </a:solidFill>
                <a:effectLst/>
                <a:uFillTx/>
                <a:latin typeface="Tahoma" pitchFamily="34" charset="0"/>
                <a:ea typeface="Tahoma" pitchFamily="34" charset="0"/>
                <a:cs typeface="Tahoma" pitchFamily="34" charset="0"/>
              </a:rPr>
              <a:t> – </a:t>
            </a:r>
            <a:r>
              <a:rPr kumimoji="0" lang="vi-VN" sz="2400" b="0" i="0" u="none" strike="noStrike" kern="1200" cap="none" spc="0" normalizeH="0" baseline="0" noProof="0" dirty="0" err="1">
                <a:ln>
                  <a:noFill/>
                </a:ln>
                <a:solidFill>
                  <a:srgbClr val="000000"/>
                </a:solidFill>
                <a:effectLst/>
                <a:uFillTx/>
                <a:latin typeface="Tahoma" pitchFamily="34" charset="0"/>
                <a:ea typeface="Tahoma" pitchFamily="34" charset="0"/>
                <a:cs typeface="Tahoma" pitchFamily="34" charset="0"/>
              </a:rPr>
              <a:t>Vùi</a:t>
            </a:r>
            <a:r>
              <a:rPr kumimoji="0" lang="vi-VN" sz="2400" b="0" i="0" u="none" strike="noStrike" kern="1200" cap="none" spc="0" normalizeH="0" baseline="0" noProof="0" dirty="0">
                <a:ln>
                  <a:noFill/>
                </a:ln>
                <a:solidFill>
                  <a:srgbClr val="000000"/>
                </a:solidFill>
                <a:effectLst/>
                <a:uFillTx/>
                <a:latin typeface="Tahoma" pitchFamily="34" charset="0"/>
                <a:ea typeface="Tahoma" pitchFamily="34" charset="0"/>
                <a:cs typeface="Tahoma" pitchFamily="34" charset="0"/>
              </a:rPr>
              <a:t> con </a:t>
            </a:r>
            <a:r>
              <a:rPr kumimoji="0" lang="vi-VN" sz="2400" b="0" i="0" u="none" strike="noStrike" kern="1200" cap="none" spc="0" normalizeH="0" baseline="0" noProof="0" dirty="0" err="1">
                <a:ln>
                  <a:noFill/>
                </a:ln>
                <a:solidFill>
                  <a:srgbClr val="000000"/>
                </a:solidFill>
                <a:effectLst/>
                <a:uFillTx/>
                <a:latin typeface="Tahoma" pitchFamily="34" charset="0"/>
                <a:ea typeface="Tahoma" pitchFamily="34" charset="0"/>
                <a:cs typeface="Tahoma" pitchFamily="34" charset="0"/>
              </a:rPr>
              <a:t>đỏ</a:t>
            </a:r>
            <a:r>
              <a:rPr kumimoji="0" lang="vi-VN" sz="2400" b="0" i="0" u="none" strike="noStrike" kern="1200" cap="none" spc="0" normalizeH="0" baseline="0" noProof="0" dirty="0">
                <a:ln>
                  <a:noFill/>
                </a:ln>
                <a:solidFill>
                  <a:srgbClr val="000000"/>
                </a:solidFill>
                <a:effectLst/>
                <a:uFillTx/>
                <a:latin typeface="Tahoma" pitchFamily="34" charset="0"/>
                <a:ea typeface="Tahoma" pitchFamily="34" charset="0"/>
                <a:cs typeface="Tahoma" pitchFamily="34" charset="0"/>
              </a:rPr>
              <a:t> </a:t>
            </a:r>
            <a:r>
              <a:rPr kumimoji="0" lang="vi-VN" sz="2400" b="0" i="0" u="none" strike="noStrike" kern="1200" cap="none" spc="0" normalizeH="0" baseline="0" noProof="0" dirty="0" err="1">
                <a:ln>
                  <a:noFill/>
                </a:ln>
                <a:solidFill>
                  <a:srgbClr val="000000"/>
                </a:solidFill>
                <a:effectLst/>
                <a:uFillTx/>
                <a:latin typeface="Tahoma" pitchFamily="34" charset="0"/>
                <a:ea typeface="Tahoma" pitchFamily="34" charset="0"/>
                <a:cs typeface="Tahoma" pitchFamily="34" charset="0"/>
              </a:rPr>
              <a:t>xuống</a:t>
            </a:r>
            <a:r>
              <a:rPr kumimoji="0" lang="vi-VN" sz="2400" b="0" i="0" u="none" strike="noStrike" kern="1200" cap="none" spc="0" normalizeH="0" baseline="0" noProof="0" dirty="0">
                <a:ln>
                  <a:noFill/>
                </a:ln>
                <a:solidFill>
                  <a:srgbClr val="000000"/>
                </a:solidFill>
                <a:effectLst/>
                <a:uFillTx/>
                <a:latin typeface="Tahoma" pitchFamily="34" charset="0"/>
                <a:ea typeface="Tahoma" pitchFamily="34" charset="0"/>
                <a:cs typeface="Tahoma" pitchFamily="34" charset="0"/>
              </a:rPr>
              <a:t> </a:t>
            </a:r>
            <a:r>
              <a:rPr kumimoji="0" lang="vi-VN" sz="2400" b="0" i="0" u="none" strike="noStrike" kern="1200" cap="none" spc="0" normalizeH="0" baseline="0" noProof="0" dirty="0" err="1">
                <a:ln>
                  <a:noFill/>
                </a:ln>
                <a:solidFill>
                  <a:srgbClr val="000000"/>
                </a:solidFill>
                <a:effectLst/>
                <a:uFillTx/>
                <a:latin typeface="Tahoma" pitchFamily="34" charset="0"/>
                <a:ea typeface="Tahoma" pitchFamily="34" charset="0"/>
                <a:cs typeface="Tahoma" pitchFamily="34" charset="0"/>
              </a:rPr>
              <a:t>dưới</a:t>
            </a:r>
            <a:r>
              <a:rPr kumimoji="0" lang="vi-VN" sz="2400" b="0" i="0" u="none" strike="noStrike" kern="1200" cap="none" spc="0" normalizeH="0" baseline="0" noProof="0" dirty="0">
                <a:ln>
                  <a:noFill/>
                </a:ln>
                <a:solidFill>
                  <a:srgbClr val="000000"/>
                </a:solidFill>
                <a:effectLst/>
                <a:uFillTx/>
                <a:latin typeface="Tahoma" pitchFamily="34" charset="0"/>
                <a:ea typeface="Tahoma" pitchFamily="34" charset="0"/>
                <a:cs typeface="Tahoma" pitchFamily="34" charset="0"/>
              </a:rPr>
              <a:t> </a:t>
            </a:r>
            <a:r>
              <a:rPr kumimoji="0" lang="vi-VN" sz="2400" b="0" i="0" u="none" strike="noStrike" kern="1200" cap="none" spc="0" normalizeH="0" baseline="0" noProof="0" dirty="0" err="1">
                <a:ln>
                  <a:noFill/>
                </a:ln>
                <a:solidFill>
                  <a:srgbClr val="000000"/>
                </a:solidFill>
                <a:effectLst/>
                <a:uFillTx/>
                <a:latin typeface="Tahoma" pitchFamily="34" charset="0"/>
                <a:ea typeface="Tahoma" pitchFamily="34" charset="0"/>
                <a:cs typeface="Tahoma" pitchFamily="34" charset="0"/>
              </a:rPr>
              <a:t>hầm</a:t>
            </a:r>
            <a:r>
              <a:rPr kumimoji="0" lang="vi-VN" sz="2400" b="0" i="0" u="none" strike="noStrike" kern="1200" cap="none" spc="0" normalizeH="0" baseline="0" noProof="0" dirty="0">
                <a:ln>
                  <a:noFill/>
                </a:ln>
                <a:solidFill>
                  <a:srgbClr val="000000"/>
                </a:solidFill>
                <a:effectLst/>
                <a:uFillTx/>
                <a:latin typeface="Tahoma" pitchFamily="34" charset="0"/>
                <a:ea typeface="Tahoma" pitchFamily="34" charset="0"/>
                <a:cs typeface="Tahoma" pitchFamily="34" charset="0"/>
              </a:rPr>
              <a:t> tai </a:t>
            </a:r>
            <a:r>
              <a:rPr kumimoji="0" lang="vi-VN" sz="2400" b="0" i="0" u="none" strike="noStrike" kern="1200" cap="none" spc="0" normalizeH="0" baseline="0" noProof="0" dirty="0" err="1">
                <a:ln>
                  <a:noFill/>
                </a:ln>
                <a:solidFill>
                  <a:srgbClr val="000000"/>
                </a:solidFill>
                <a:effectLst/>
                <a:uFillTx/>
                <a:latin typeface="Tahoma" pitchFamily="34" charset="0"/>
                <a:ea typeface="Tahoma" pitchFamily="34" charset="0"/>
                <a:cs typeface="Tahoma" pitchFamily="34" charset="0"/>
              </a:rPr>
              <a:t>vạ</a:t>
            </a:r>
            <a:endParaRPr kumimoji="0" lang="en-BZ" sz="2400" b="1" i="0" u="none" strike="noStrike" kern="1200" cap="none" spc="0" normalizeH="0" baseline="0" noProof="0" dirty="0">
              <a:ln>
                <a:noFill/>
              </a:ln>
              <a:solidFill>
                <a:srgbClr val="000000"/>
              </a:solidFill>
              <a:effectLst/>
              <a:uFillTx/>
              <a:latin typeface="Tahoma" pitchFamily="34" charset="0"/>
              <a:ea typeface="Tahoma" pitchFamily="34" charset="0"/>
              <a:cs typeface="Tahoma" pitchFamily="34" charset="0"/>
            </a:endParaRPr>
          </a:p>
        </p:txBody>
      </p:sp>
      <p:sp>
        <p:nvSpPr>
          <p:cNvPr id="39" name="Hình chữ nhật: Góc Tròn 38"/>
          <p:cNvSpPr>
            <a:spLocks/>
          </p:cNvSpPr>
          <p:nvPr/>
        </p:nvSpPr>
        <p:spPr>
          <a:xfrm>
            <a:off x="518160" y="3664587"/>
            <a:ext cx="11460480" cy="792262"/>
          </a:xfrm>
          <a:custGeom>
            <a:avLst/>
            <a:gdLst>
              <a:gd name="connsiteX0" fmla="*/ 0 w 11460480"/>
              <a:gd name="connsiteY0" fmla="*/ 60957 h 792262"/>
              <a:gd name="connsiteX1" fmla="*/ 60957 w 11460480"/>
              <a:gd name="connsiteY1" fmla="*/ 0 h 792262"/>
              <a:gd name="connsiteX2" fmla="*/ 771109 w 11460480"/>
              <a:gd name="connsiteY2" fmla="*/ 0 h 792262"/>
              <a:gd name="connsiteX3" fmla="*/ 1254490 w 11460480"/>
              <a:gd name="connsiteY3" fmla="*/ 0 h 792262"/>
              <a:gd name="connsiteX4" fmla="*/ 1624486 w 11460480"/>
              <a:gd name="connsiteY4" fmla="*/ 0 h 792262"/>
              <a:gd name="connsiteX5" fmla="*/ 2107867 w 11460480"/>
              <a:gd name="connsiteY5" fmla="*/ 0 h 792262"/>
              <a:gd name="connsiteX6" fmla="*/ 2477862 w 11460480"/>
              <a:gd name="connsiteY6" fmla="*/ 0 h 792262"/>
              <a:gd name="connsiteX7" fmla="*/ 3188014 w 11460480"/>
              <a:gd name="connsiteY7" fmla="*/ 0 h 792262"/>
              <a:gd name="connsiteX8" fmla="*/ 3784781 w 11460480"/>
              <a:gd name="connsiteY8" fmla="*/ 0 h 792262"/>
              <a:gd name="connsiteX9" fmla="*/ 4381547 w 11460480"/>
              <a:gd name="connsiteY9" fmla="*/ 0 h 792262"/>
              <a:gd name="connsiteX10" fmla="*/ 4978314 w 11460480"/>
              <a:gd name="connsiteY10" fmla="*/ 0 h 792262"/>
              <a:gd name="connsiteX11" fmla="*/ 5234924 w 11460480"/>
              <a:gd name="connsiteY11" fmla="*/ 0 h 792262"/>
              <a:gd name="connsiteX12" fmla="*/ 5831690 w 11460480"/>
              <a:gd name="connsiteY12" fmla="*/ 0 h 792262"/>
              <a:gd name="connsiteX13" fmla="*/ 6541843 w 11460480"/>
              <a:gd name="connsiteY13" fmla="*/ 0 h 792262"/>
              <a:gd name="connsiteX14" fmla="*/ 7138609 w 11460480"/>
              <a:gd name="connsiteY14" fmla="*/ 0 h 792262"/>
              <a:gd name="connsiteX15" fmla="*/ 7508605 w 11460480"/>
              <a:gd name="connsiteY15" fmla="*/ 0 h 792262"/>
              <a:gd name="connsiteX16" fmla="*/ 7991986 w 11460480"/>
              <a:gd name="connsiteY16" fmla="*/ 0 h 792262"/>
              <a:gd name="connsiteX17" fmla="*/ 8361981 w 11460480"/>
              <a:gd name="connsiteY17" fmla="*/ 0 h 792262"/>
              <a:gd name="connsiteX18" fmla="*/ 8731976 w 11460480"/>
              <a:gd name="connsiteY18" fmla="*/ 0 h 792262"/>
              <a:gd name="connsiteX19" fmla="*/ 8988586 w 11460480"/>
              <a:gd name="connsiteY19" fmla="*/ 0 h 792262"/>
              <a:gd name="connsiteX20" fmla="*/ 9698738 w 11460480"/>
              <a:gd name="connsiteY20" fmla="*/ 0 h 792262"/>
              <a:gd name="connsiteX21" fmla="*/ 10522276 w 11460480"/>
              <a:gd name="connsiteY21" fmla="*/ 0 h 792262"/>
              <a:gd name="connsiteX22" fmla="*/ 11399523 w 11460480"/>
              <a:gd name="connsiteY22" fmla="*/ 0 h 792262"/>
              <a:gd name="connsiteX23" fmla="*/ 11460480 w 11460480"/>
              <a:gd name="connsiteY23" fmla="*/ 60957 h 792262"/>
              <a:gd name="connsiteX24" fmla="*/ 11460480 w 11460480"/>
              <a:gd name="connsiteY24" fmla="*/ 396131 h 792262"/>
              <a:gd name="connsiteX25" fmla="*/ 11460480 w 11460480"/>
              <a:gd name="connsiteY25" fmla="*/ 731305 h 792262"/>
              <a:gd name="connsiteX26" fmla="*/ 11399523 w 11460480"/>
              <a:gd name="connsiteY26" fmla="*/ 792262 h 792262"/>
              <a:gd name="connsiteX27" fmla="*/ 11029528 w 11460480"/>
              <a:gd name="connsiteY27" fmla="*/ 792262 h 792262"/>
              <a:gd name="connsiteX28" fmla="*/ 10659532 w 11460480"/>
              <a:gd name="connsiteY28" fmla="*/ 792262 h 792262"/>
              <a:gd name="connsiteX29" fmla="*/ 10402923 w 11460480"/>
              <a:gd name="connsiteY29" fmla="*/ 792262 h 792262"/>
              <a:gd name="connsiteX30" fmla="*/ 10146313 w 11460480"/>
              <a:gd name="connsiteY30" fmla="*/ 792262 h 792262"/>
              <a:gd name="connsiteX31" fmla="*/ 9889703 w 11460480"/>
              <a:gd name="connsiteY31" fmla="*/ 792262 h 792262"/>
              <a:gd name="connsiteX32" fmla="*/ 9292937 w 11460480"/>
              <a:gd name="connsiteY32" fmla="*/ 792262 h 792262"/>
              <a:gd name="connsiteX33" fmla="*/ 8696170 w 11460480"/>
              <a:gd name="connsiteY33" fmla="*/ 792262 h 792262"/>
              <a:gd name="connsiteX34" fmla="*/ 8099404 w 11460480"/>
              <a:gd name="connsiteY34" fmla="*/ 792262 h 792262"/>
              <a:gd name="connsiteX35" fmla="*/ 7502637 w 11460480"/>
              <a:gd name="connsiteY35" fmla="*/ 792262 h 792262"/>
              <a:gd name="connsiteX36" fmla="*/ 6679099 w 11460480"/>
              <a:gd name="connsiteY36" fmla="*/ 792262 h 792262"/>
              <a:gd name="connsiteX37" fmla="*/ 6082332 w 11460480"/>
              <a:gd name="connsiteY37" fmla="*/ 792262 h 792262"/>
              <a:gd name="connsiteX38" fmla="*/ 5825723 w 11460480"/>
              <a:gd name="connsiteY38" fmla="*/ 792262 h 792262"/>
              <a:gd name="connsiteX39" fmla="*/ 5342342 w 11460480"/>
              <a:gd name="connsiteY39" fmla="*/ 792262 h 792262"/>
              <a:gd name="connsiteX40" fmla="*/ 4632189 w 11460480"/>
              <a:gd name="connsiteY40" fmla="*/ 792262 h 792262"/>
              <a:gd name="connsiteX41" fmla="*/ 4035423 w 11460480"/>
              <a:gd name="connsiteY41" fmla="*/ 792262 h 792262"/>
              <a:gd name="connsiteX42" fmla="*/ 3665427 w 11460480"/>
              <a:gd name="connsiteY42" fmla="*/ 792262 h 792262"/>
              <a:gd name="connsiteX43" fmla="*/ 3182046 w 11460480"/>
              <a:gd name="connsiteY43" fmla="*/ 792262 h 792262"/>
              <a:gd name="connsiteX44" fmla="*/ 2812051 w 11460480"/>
              <a:gd name="connsiteY44" fmla="*/ 792262 h 792262"/>
              <a:gd name="connsiteX45" fmla="*/ 2101899 w 11460480"/>
              <a:gd name="connsiteY45" fmla="*/ 792262 h 792262"/>
              <a:gd name="connsiteX46" fmla="*/ 1618518 w 11460480"/>
              <a:gd name="connsiteY46" fmla="*/ 792262 h 792262"/>
              <a:gd name="connsiteX47" fmla="*/ 1021751 w 11460480"/>
              <a:gd name="connsiteY47" fmla="*/ 792262 h 792262"/>
              <a:gd name="connsiteX48" fmla="*/ 60957 w 11460480"/>
              <a:gd name="connsiteY48" fmla="*/ 792262 h 792262"/>
              <a:gd name="connsiteX49" fmla="*/ 0 w 11460480"/>
              <a:gd name="connsiteY49" fmla="*/ 731305 h 792262"/>
              <a:gd name="connsiteX50" fmla="*/ 0 w 11460480"/>
              <a:gd name="connsiteY50" fmla="*/ 409538 h 792262"/>
              <a:gd name="connsiteX51" fmla="*/ 0 w 11460480"/>
              <a:gd name="connsiteY51" fmla="*/ 60957 h 792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11460480" h="792262" fill="none" extrusionOk="0">
                <a:moveTo>
                  <a:pt x="0" y="60957"/>
                </a:moveTo>
                <a:cubicBezTo>
                  <a:pt x="2482" y="28590"/>
                  <a:pt x="17850" y="-1446"/>
                  <a:pt x="60957" y="0"/>
                </a:cubicBezTo>
                <a:cubicBezTo>
                  <a:pt x="409848" y="-31167"/>
                  <a:pt x="465739" y="79048"/>
                  <a:pt x="771109" y="0"/>
                </a:cubicBezTo>
                <a:cubicBezTo>
                  <a:pt x="1076479" y="-79048"/>
                  <a:pt x="1029403" y="23265"/>
                  <a:pt x="1254490" y="0"/>
                </a:cubicBezTo>
                <a:cubicBezTo>
                  <a:pt x="1479577" y="-23265"/>
                  <a:pt x="1473615" y="10546"/>
                  <a:pt x="1624486" y="0"/>
                </a:cubicBezTo>
                <a:cubicBezTo>
                  <a:pt x="1775357" y="-10546"/>
                  <a:pt x="1986697" y="6947"/>
                  <a:pt x="2107867" y="0"/>
                </a:cubicBezTo>
                <a:cubicBezTo>
                  <a:pt x="2229037" y="-6947"/>
                  <a:pt x="2351581" y="2550"/>
                  <a:pt x="2477862" y="0"/>
                </a:cubicBezTo>
                <a:cubicBezTo>
                  <a:pt x="2604144" y="-2550"/>
                  <a:pt x="2949525" y="28207"/>
                  <a:pt x="3188014" y="0"/>
                </a:cubicBezTo>
                <a:cubicBezTo>
                  <a:pt x="3426503" y="-28207"/>
                  <a:pt x="3533178" y="6712"/>
                  <a:pt x="3784781" y="0"/>
                </a:cubicBezTo>
                <a:cubicBezTo>
                  <a:pt x="4036384" y="-6712"/>
                  <a:pt x="4176182" y="53372"/>
                  <a:pt x="4381547" y="0"/>
                </a:cubicBezTo>
                <a:cubicBezTo>
                  <a:pt x="4586912" y="-53372"/>
                  <a:pt x="4817684" y="39607"/>
                  <a:pt x="4978314" y="0"/>
                </a:cubicBezTo>
                <a:cubicBezTo>
                  <a:pt x="5138944" y="-39607"/>
                  <a:pt x="5122568" y="5112"/>
                  <a:pt x="5234924" y="0"/>
                </a:cubicBezTo>
                <a:cubicBezTo>
                  <a:pt x="5347280" y="-5112"/>
                  <a:pt x="5645184" y="4362"/>
                  <a:pt x="5831690" y="0"/>
                </a:cubicBezTo>
                <a:cubicBezTo>
                  <a:pt x="6018196" y="-4362"/>
                  <a:pt x="6250848" y="31173"/>
                  <a:pt x="6541843" y="0"/>
                </a:cubicBezTo>
                <a:cubicBezTo>
                  <a:pt x="6832838" y="-31173"/>
                  <a:pt x="6847103" y="13459"/>
                  <a:pt x="7138609" y="0"/>
                </a:cubicBezTo>
                <a:cubicBezTo>
                  <a:pt x="7430115" y="-13459"/>
                  <a:pt x="7406643" y="28565"/>
                  <a:pt x="7508605" y="0"/>
                </a:cubicBezTo>
                <a:cubicBezTo>
                  <a:pt x="7610567" y="-28565"/>
                  <a:pt x="7798243" y="37418"/>
                  <a:pt x="7991986" y="0"/>
                </a:cubicBezTo>
                <a:cubicBezTo>
                  <a:pt x="8185729" y="-37418"/>
                  <a:pt x="8275053" y="17322"/>
                  <a:pt x="8361981" y="0"/>
                </a:cubicBezTo>
                <a:cubicBezTo>
                  <a:pt x="8448910" y="-17322"/>
                  <a:pt x="8639003" y="4893"/>
                  <a:pt x="8731976" y="0"/>
                </a:cubicBezTo>
                <a:cubicBezTo>
                  <a:pt x="8824949" y="-4893"/>
                  <a:pt x="8922526" y="17834"/>
                  <a:pt x="8988586" y="0"/>
                </a:cubicBezTo>
                <a:cubicBezTo>
                  <a:pt x="9054646" y="-17834"/>
                  <a:pt x="9553368" y="59726"/>
                  <a:pt x="9698738" y="0"/>
                </a:cubicBezTo>
                <a:cubicBezTo>
                  <a:pt x="9844108" y="-59726"/>
                  <a:pt x="10230185" y="27805"/>
                  <a:pt x="10522276" y="0"/>
                </a:cubicBezTo>
                <a:cubicBezTo>
                  <a:pt x="10814367" y="-27805"/>
                  <a:pt x="11076936" y="17045"/>
                  <a:pt x="11399523" y="0"/>
                </a:cubicBezTo>
                <a:cubicBezTo>
                  <a:pt x="11438049" y="-7669"/>
                  <a:pt x="11460205" y="18231"/>
                  <a:pt x="11460480" y="60957"/>
                </a:cubicBezTo>
                <a:cubicBezTo>
                  <a:pt x="11496387" y="224308"/>
                  <a:pt x="11453391" y="323163"/>
                  <a:pt x="11460480" y="396131"/>
                </a:cubicBezTo>
                <a:cubicBezTo>
                  <a:pt x="11467569" y="469099"/>
                  <a:pt x="11459234" y="614023"/>
                  <a:pt x="11460480" y="731305"/>
                </a:cubicBezTo>
                <a:cubicBezTo>
                  <a:pt x="11461416" y="770030"/>
                  <a:pt x="11440992" y="788708"/>
                  <a:pt x="11399523" y="792262"/>
                </a:cubicBezTo>
                <a:cubicBezTo>
                  <a:pt x="11287612" y="819456"/>
                  <a:pt x="11188298" y="790010"/>
                  <a:pt x="11029528" y="792262"/>
                </a:cubicBezTo>
                <a:cubicBezTo>
                  <a:pt x="10870758" y="794514"/>
                  <a:pt x="10767561" y="765987"/>
                  <a:pt x="10659532" y="792262"/>
                </a:cubicBezTo>
                <a:cubicBezTo>
                  <a:pt x="10551503" y="818537"/>
                  <a:pt x="10456914" y="761928"/>
                  <a:pt x="10402923" y="792262"/>
                </a:cubicBezTo>
                <a:cubicBezTo>
                  <a:pt x="10348932" y="822596"/>
                  <a:pt x="10273751" y="783463"/>
                  <a:pt x="10146313" y="792262"/>
                </a:cubicBezTo>
                <a:cubicBezTo>
                  <a:pt x="10018875" y="801061"/>
                  <a:pt x="9983286" y="768709"/>
                  <a:pt x="9889703" y="792262"/>
                </a:cubicBezTo>
                <a:cubicBezTo>
                  <a:pt x="9796120" y="815815"/>
                  <a:pt x="9423631" y="745295"/>
                  <a:pt x="9292937" y="792262"/>
                </a:cubicBezTo>
                <a:cubicBezTo>
                  <a:pt x="9162243" y="839229"/>
                  <a:pt x="8913570" y="748049"/>
                  <a:pt x="8696170" y="792262"/>
                </a:cubicBezTo>
                <a:cubicBezTo>
                  <a:pt x="8478770" y="836475"/>
                  <a:pt x="8229479" y="779521"/>
                  <a:pt x="8099404" y="792262"/>
                </a:cubicBezTo>
                <a:cubicBezTo>
                  <a:pt x="7969329" y="805003"/>
                  <a:pt x="7741365" y="738591"/>
                  <a:pt x="7502637" y="792262"/>
                </a:cubicBezTo>
                <a:cubicBezTo>
                  <a:pt x="7263909" y="845933"/>
                  <a:pt x="6997882" y="766539"/>
                  <a:pt x="6679099" y="792262"/>
                </a:cubicBezTo>
                <a:cubicBezTo>
                  <a:pt x="6360316" y="817985"/>
                  <a:pt x="6202021" y="738860"/>
                  <a:pt x="6082332" y="792262"/>
                </a:cubicBezTo>
                <a:cubicBezTo>
                  <a:pt x="5962643" y="845664"/>
                  <a:pt x="5883323" y="771139"/>
                  <a:pt x="5825723" y="792262"/>
                </a:cubicBezTo>
                <a:cubicBezTo>
                  <a:pt x="5768123" y="813385"/>
                  <a:pt x="5454699" y="781355"/>
                  <a:pt x="5342342" y="792262"/>
                </a:cubicBezTo>
                <a:cubicBezTo>
                  <a:pt x="5229985" y="803169"/>
                  <a:pt x="4975881" y="707747"/>
                  <a:pt x="4632189" y="792262"/>
                </a:cubicBezTo>
                <a:cubicBezTo>
                  <a:pt x="4288497" y="876777"/>
                  <a:pt x="4250175" y="740654"/>
                  <a:pt x="4035423" y="792262"/>
                </a:cubicBezTo>
                <a:cubicBezTo>
                  <a:pt x="3820671" y="843870"/>
                  <a:pt x="3799706" y="763694"/>
                  <a:pt x="3665427" y="792262"/>
                </a:cubicBezTo>
                <a:cubicBezTo>
                  <a:pt x="3531148" y="820830"/>
                  <a:pt x="3338502" y="789940"/>
                  <a:pt x="3182046" y="792262"/>
                </a:cubicBezTo>
                <a:cubicBezTo>
                  <a:pt x="3025590" y="794584"/>
                  <a:pt x="2957645" y="762763"/>
                  <a:pt x="2812051" y="792262"/>
                </a:cubicBezTo>
                <a:cubicBezTo>
                  <a:pt x="2666457" y="821761"/>
                  <a:pt x="2299267" y="767715"/>
                  <a:pt x="2101899" y="792262"/>
                </a:cubicBezTo>
                <a:cubicBezTo>
                  <a:pt x="1904531" y="816809"/>
                  <a:pt x="1746432" y="737258"/>
                  <a:pt x="1618518" y="792262"/>
                </a:cubicBezTo>
                <a:cubicBezTo>
                  <a:pt x="1490604" y="847266"/>
                  <a:pt x="1205533" y="726096"/>
                  <a:pt x="1021751" y="792262"/>
                </a:cubicBezTo>
                <a:cubicBezTo>
                  <a:pt x="837969" y="858428"/>
                  <a:pt x="446857" y="744926"/>
                  <a:pt x="60957" y="792262"/>
                </a:cubicBezTo>
                <a:cubicBezTo>
                  <a:pt x="23238" y="788031"/>
                  <a:pt x="5617" y="761624"/>
                  <a:pt x="0" y="731305"/>
                </a:cubicBezTo>
                <a:cubicBezTo>
                  <a:pt x="-25189" y="659764"/>
                  <a:pt x="6407" y="554268"/>
                  <a:pt x="0" y="409538"/>
                </a:cubicBezTo>
                <a:cubicBezTo>
                  <a:pt x="-6407" y="264808"/>
                  <a:pt x="8230" y="160784"/>
                  <a:pt x="0" y="60957"/>
                </a:cubicBezTo>
                <a:close/>
              </a:path>
              <a:path w="11460480" h="792262" stroke="0" extrusionOk="0">
                <a:moveTo>
                  <a:pt x="0" y="60957"/>
                </a:moveTo>
                <a:cubicBezTo>
                  <a:pt x="-4096" y="36291"/>
                  <a:pt x="35934" y="2182"/>
                  <a:pt x="60957" y="0"/>
                </a:cubicBezTo>
                <a:cubicBezTo>
                  <a:pt x="279919" y="-51785"/>
                  <a:pt x="561984" y="5139"/>
                  <a:pt x="884495" y="0"/>
                </a:cubicBezTo>
                <a:cubicBezTo>
                  <a:pt x="1207006" y="-5139"/>
                  <a:pt x="1351116" y="2522"/>
                  <a:pt x="1481262" y="0"/>
                </a:cubicBezTo>
                <a:cubicBezTo>
                  <a:pt x="1611408" y="-2522"/>
                  <a:pt x="2044890" y="12354"/>
                  <a:pt x="2304800" y="0"/>
                </a:cubicBezTo>
                <a:cubicBezTo>
                  <a:pt x="2564710" y="-12354"/>
                  <a:pt x="2683042" y="49854"/>
                  <a:pt x="3014952" y="0"/>
                </a:cubicBezTo>
                <a:cubicBezTo>
                  <a:pt x="3346862" y="-49854"/>
                  <a:pt x="3653343" y="71286"/>
                  <a:pt x="3838490" y="0"/>
                </a:cubicBezTo>
                <a:cubicBezTo>
                  <a:pt x="4023637" y="-71286"/>
                  <a:pt x="4154887" y="47432"/>
                  <a:pt x="4435256" y="0"/>
                </a:cubicBezTo>
                <a:cubicBezTo>
                  <a:pt x="4715625" y="-47432"/>
                  <a:pt x="4682677" y="40224"/>
                  <a:pt x="4805252" y="0"/>
                </a:cubicBezTo>
                <a:cubicBezTo>
                  <a:pt x="4927827" y="-40224"/>
                  <a:pt x="5136607" y="49751"/>
                  <a:pt x="5402018" y="0"/>
                </a:cubicBezTo>
                <a:cubicBezTo>
                  <a:pt x="5667429" y="-49751"/>
                  <a:pt x="5693639" y="15700"/>
                  <a:pt x="5772014" y="0"/>
                </a:cubicBezTo>
                <a:cubicBezTo>
                  <a:pt x="5850389" y="-15700"/>
                  <a:pt x="6246422" y="7459"/>
                  <a:pt x="6368780" y="0"/>
                </a:cubicBezTo>
                <a:cubicBezTo>
                  <a:pt x="6491138" y="-7459"/>
                  <a:pt x="6502555" y="2481"/>
                  <a:pt x="6625390" y="0"/>
                </a:cubicBezTo>
                <a:cubicBezTo>
                  <a:pt x="6748225" y="-2481"/>
                  <a:pt x="6881975" y="31940"/>
                  <a:pt x="6995385" y="0"/>
                </a:cubicBezTo>
                <a:cubicBezTo>
                  <a:pt x="7108796" y="-31940"/>
                  <a:pt x="7365552" y="35772"/>
                  <a:pt x="7705538" y="0"/>
                </a:cubicBezTo>
                <a:cubicBezTo>
                  <a:pt x="8045524" y="-35772"/>
                  <a:pt x="7905061" y="17150"/>
                  <a:pt x="7962147" y="0"/>
                </a:cubicBezTo>
                <a:cubicBezTo>
                  <a:pt x="8019233" y="-17150"/>
                  <a:pt x="8126759" y="28941"/>
                  <a:pt x="8218757" y="0"/>
                </a:cubicBezTo>
                <a:cubicBezTo>
                  <a:pt x="8310755" y="-28941"/>
                  <a:pt x="8471546" y="13124"/>
                  <a:pt x="8588752" y="0"/>
                </a:cubicBezTo>
                <a:cubicBezTo>
                  <a:pt x="8705958" y="-13124"/>
                  <a:pt x="9030605" y="32884"/>
                  <a:pt x="9185519" y="0"/>
                </a:cubicBezTo>
                <a:cubicBezTo>
                  <a:pt x="9340433" y="-32884"/>
                  <a:pt x="9710583" y="77565"/>
                  <a:pt x="10009057" y="0"/>
                </a:cubicBezTo>
                <a:cubicBezTo>
                  <a:pt x="10307531" y="-77565"/>
                  <a:pt x="10607252" y="72361"/>
                  <a:pt x="10832595" y="0"/>
                </a:cubicBezTo>
                <a:cubicBezTo>
                  <a:pt x="11057938" y="-72361"/>
                  <a:pt x="11205212" y="40517"/>
                  <a:pt x="11399523" y="0"/>
                </a:cubicBezTo>
                <a:cubicBezTo>
                  <a:pt x="11435186" y="-3067"/>
                  <a:pt x="11459319" y="22992"/>
                  <a:pt x="11460480" y="60957"/>
                </a:cubicBezTo>
                <a:cubicBezTo>
                  <a:pt x="11465420" y="155961"/>
                  <a:pt x="11459847" y="308547"/>
                  <a:pt x="11460480" y="402834"/>
                </a:cubicBezTo>
                <a:cubicBezTo>
                  <a:pt x="11461113" y="497121"/>
                  <a:pt x="11444612" y="626563"/>
                  <a:pt x="11460480" y="731305"/>
                </a:cubicBezTo>
                <a:cubicBezTo>
                  <a:pt x="11454834" y="768960"/>
                  <a:pt x="11440836" y="786129"/>
                  <a:pt x="11399523" y="792262"/>
                </a:cubicBezTo>
                <a:cubicBezTo>
                  <a:pt x="11261095" y="838293"/>
                  <a:pt x="11028579" y="772806"/>
                  <a:pt x="10802756" y="792262"/>
                </a:cubicBezTo>
                <a:cubicBezTo>
                  <a:pt x="10576933" y="811718"/>
                  <a:pt x="10448262" y="781887"/>
                  <a:pt x="10319375" y="792262"/>
                </a:cubicBezTo>
                <a:cubicBezTo>
                  <a:pt x="10190488" y="802637"/>
                  <a:pt x="10111026" y="779064"/>
                  <a:pt x="9949380" y="792262"/>
                </a:cubicBezTo>
                <a:cubicBezTo>
                  <a:pt x="9787734" y="805460"/>
                  <a:pt x="9750150" y="786851"/>
                  <a:pt x="9579385" y="792262"/>
                </a:cubicBezTo>
                <a:cubicBezTo>
                  <a:pt x="9408620" y="797673"/>
                  <a:pt x="9025940" y="749429"/>
                  <a:pt x="8755847" y="792262"/>
                </a:cubicBezTo>
                <a:cubicBezTo>
                  <a:pt x="8485754" y="835095"/>
                  <a:pt x="8335285" y="748260"/>
                  <a:pt x="8045695" y="792262"/>
                </a:cubicBezTo>
                <a:cubicBezTo>
                  <a:pt x="7756105" y="836264"/>
                  <a:pt x="7738050" y="760503"/>
                  <a:pt x="7448928" y="792262"/>
                </a:cubicBezTo>
                <a:cubicBezTo>
                  <a:pt x="7159806" y="824021"/>
                  <a:pt x="6976587" y="729054"/>
                  <a:pt x="6852161" y="792262"/>
                </a:cubicBezTo>
                <a:cubicBezTo>
                  <a:pt x="6727735" y="855470"/>
                  <a:pt x="6598659" y="754274"/>
                  <a:pt x="6482166" y="792262"/>
                </a:cubicBezTo>
                <a:cubicBezTo>
                  <a:pt x="6365674" y="830250"/>
                  <a:pt x="6104521" y="791292"/>
                  <a:pt x="5998785" y="792262"/>
                </a:cubicBezTo>
                <a:cubicBezTo>
                  <a:pt x="5893049" y="793232"/>
                  <a:pt x="5687169" y="750702"/>
                  <a:pt x="5515404" y="792262"/>
                </a:cubicBezTo>
                <a:cubicBezTo>
                  <a:pt x="5343639" y="833822"/>
                  <a:pt x="4932038" y="706174"/>
                  <a:pt x="4691866" y="792262"/>
                </a:cubicBezTo>
                <a:cubicBezTo>
                  <a:pt x="4451694" y="878350"/>
                  <a:pt x="4303251" y="737838"/>
                  <a:pt x="4095099" y="792262"/>
                </a:cubicBezTo>
                <a:cubicBezTo>
                  <a:pt x="3886947" y="846686"/>
                  <a:pt x="3905527" y="761640"/>
                  <a:pt x="3838490" y="792262"/>
                </a:cubicBezTo>
                <a:cubicBezTo>
                  <a:pt x="3771453" y="822884"/>
                  <a:pt x="3392657" y="726713"/>
                  <a:pt x="3128337" y="792262"/>
                </a:cubicBezTo>
                <a:cubicBezTo>
                  <a:pt x="2864017" y="857811"/>
                  <a:pt x="2738014" y="721846"/>
                  <a:pt x="2418185" y="792262"/>
                </a:cubicBezTo>
                <a:cubicBezTo>
                  <a:pt x="2098356" y="862678"/>
                  <a:pt x="2069267" y="783550"/>
                  <a:pt x="1821419" y="792262"/>
                </a:cubicBezTo>
                <a:cubicBezTo>
                  <a:pt x="1573571" y="800974"/>
                  <a:pt x="1594682" y="753575"/>
                  <a:pt x="1451423" y="792262"/>
                </a:cubicBezTo>
                <a:cubicBezTo>
                  <a:pt x="1308164" y="830949"/>
                  <a:pt x="1254256" y="767309"/>
                  <a:pt x="1194814" y="792262"/>
                </a:cubicBezTo>
                <a:cubicBezTo>
                  <a:pt x="1135372" y="817215"/>
                  <a:pt x="866320" y="749546"/>
                  <a:pt x="711433" y="792262"/>
                </a:cubicBezTo>
                <a:cubicBezTo>
                  <a:pt x="556546" y="834978"/>
                  <a:pt x="346878" y="775882"/>
                  <a:pt x="60957" y="792262"/>
                </a:cubicBezTo>
                <a:cubicBezTo>
                  <a:pt x="26757" y="794013"/>
                  <a:pt x="-2594" y="767235"/>
                  <a:pt x="0" y="731305"/>
                </a:cubicBezTo>
                <a:cubicBezTo>
                  <a:pt x="-25889" y="636850"/>
                  <a:pt x="10379" y="521980"/>
                  <a:pt x="0" y="396131"/>
                </a:cubicBezTo>
                <a:cubicBezTo>
                  <a:pt x="-10379" y="270282"/>
                  <a:pt x="33457" y="142471"/>
                  <a:pt x="0" y="60957"/>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FontTx/>
              <a:buNone/>
              <a:defRPr>
                <a:uFillTx/>
              </a:defRPr>
            </a:pPr>
            <a:r>
              <a:rPr kumimoji="0" lang="en-BZ" sz="2400" b="0" i="0" u="none" strike="noStrike" kern="1200" cap="none" spc="0" normalizeH="0" baseline="0" noProof="0" dirty="0">
                <a:ln>
                  <a:noFill/>
                </a:ln>
                <a:solidFill>
                  <a:srgbClr val="000000"/>
                </a:solidFill>
                <a:effectLst/>
                <a:uFillTx/>
                <a:latin typeface="Tahoma" pitchFamily="34" charset="0"/>
                <a:ea typeface="Tahoma" pitchFamily="34" charset="0"/>
                <a:cs typeface="Tahoma" pitchFamily="34" charset="0"/>
              </a:rPr>
              <a:t>B. </a:t>
            </a:r>
            <a:r>
              <a:rPr kumimoji="0" lang="vi-VN" sz="2400" b="0" i="0" u="none" strike="noStrike" kern="1200" cap="none" spc="0" normalizeH="0" baseline="0" noProof="0" dirty="0" err="1">
                <a:ln>
                  <a:noFill/>
                </a:ln>
                <a:solidFill>
                  <a:srgbClr val="000000"/>
                </a:solidFill>
                <a:effectLst/>
                <a:uFillTx/>
                <a:latin typeface="Tahoma" pitchFamily="34" charset="0"/>
                <a:ea typeface="Tahoma" pitchFamily="34" charset="0"/>
                <a:cs typeface="Tahoma" pitchFamily="34" charset="0"/>
              </a:rPr>
              <a:t>Độc</a:t>
            </a:r>
            <a:r>
              <a:rPr kumimoji="0" lang="vi-VN" sz="2400" b="0" i="0" u="none" strike="noStrike" kern="1200" cap="none" spc="0" normalizeH="0" baseline="0" noProof="0" dirty="0">
                <a:ln>
                  <a:noFill/>
                </a:ln>
                <a:solidFill>
                  <a:srgbClr val="000000"/>
                </a:solidFill>
                <a:effectLst/>
                <a:uFillTx/>
                <a:latin typeface="Tahoma" pitchFamily="34" charset="0"/>
                <a:ea typeface="Tahoma" pitchFamily="34" charset="0"/>
                <a:cs typeface="Tahoma" pitchFamily="34" charset="0"/>
              </a:rPr>
              <a:t> </a:t>
            </a:r>
            <a:r>
              <a:rPr kumimoji="0" lang="vi-VN" sz="2400" b="0" i="0" u="none" strike="noStrike" kern="1200" cap="none" spc="0" normalizeH="0" baseline="0" noProof="0" dirty="0" err="1">
                <a:ln>
                  <a:noFill/>
                </a:ln>
                <a:solidFill>
                  <a:srgbClr val="000000"/>
                </a:solidFill>
                <a:effectLst/>
                <a:uFillTx/>
                <a:latin typeface="Tahoma" pitchFamily="34" charset="0"/>
                <a:ea typeface="Tahoma" pitchFamily="34" charset="0"/>
                <a:cs typeface="Tahoma" pitchFamily="34" charset="0"/>
              </a:rPr>
              <a:t>ác</a:t>
            </a:r>
            <a:r>
              <a:rPr kumimoji="0" lang="vi-VN" sz="2400" b="0" i="0" u="none" strike="noStrike" kern="1200" cap="none" spc="0" normalizeH="0" baseline="0" noProof="0" dirty="0">
                <a:ln>
                  <a:noFill/>
                </a:ln>
                <a:solidFill>
                  <a:srgbClr val="000000"/>
                </a:solidFill>
                <a:effectLst/>
                <a:uFillTx/>
                <a:latin typeface="Tahoma" pitchFamily="34" charset="0"/>
                <a:ea typeface="Tahoma" pitchFamily="34" charset="0"/>
                <a:cs typeface="Tahoma" pitchFamily="34" charset="0"/>
              </a:rPr>
              <a:t> thay, </a:t>
            </a:r>
            <a:r>
              <a:rPr kumimoji="0" lang="vi-VN" sz="2400" b="0" i="0" u="none" strike="noStrike" kern="1200" cap="none" spc="0" normalizeH="0" baseline="0" noProof="0" dirty="0" err="1">
                <a:ln>
                  <a:noFill/>
                </a:ln>
                <a:solidFill>
                  <a:srgbClr val="000000"/>
                </a:solidFill>
                <a:effectLst/>
                <a:uFillTx/>
                <a:latin typeface="Tahoma" pitchFamily="34" charset="0"/>
                <a:ea typeface="Tahoma" pitchFamily="34" charset="0"/>
                <a:cs typeface="Tahoma" pitchFamily="34" charset="0"/>
              </a:rPr>
              <a:t>trúc</a:t>
            </a:r>
            <a:r>
              <a:rPr kumimoji="0" lang="vi-VN" sz="2400" b="0" i="0" u="none" strike="noStrike" kern="1200" cap="none" spc="0" normalizeH="0" baseline="0" noProof="0" dirty="0">
                <a:ln>
                  <a:noFill/>
                </a:ln>
                <a:solidFill>
                  <a:srgbClr val="000000"/>
                </a:solidFill>
                <a:effectLst/>
                <a:uFillTx/>
                <a:latin typeface="Tahoma" pitchFamily="34" charset="0"/>
                <a:ea typeface="Tahoma" pitchFamily="34" charset="0"/>
                <a:cs typeface="Tahoma" pitchFamily="34" charset="0"/>
              </a:rPr>
              <a:t> Nam Sơn không ghi </a:t>
            </a:r>
            <a:r>
              <a:rPr kumimoji="0" lang="vi-VN" sz="2400" b="0" i="0" u="none" strike="noStrike" kern="1200" cap="none" spc="0" normalizeH="0" baseline="0" noProof="0" dirty="0" err="1">
                <a:ln>
                  <a:noFill/>
                </a:ln>
                <a:solidFill>
                  <a:srgbClr val="000000"/>
                </a:solidFill>
                <a:effectLst/>
                <a:uFillTx/>
                <a:latin typeface="Tahoma" pitchFamily="34" charset="0"/>
                <a:ea typeface="Tahoma" pitchFamily="34" charset="0"/>
                <a:cs typeface="Tahoma" pitchFamily="34" charset="0"/>
              </a:rPr>
              <a:t>hết</a:t>
            </a:r>
            <a:r>
              <a:rPr kumimoji="0" lang="vi-VN" sz="2400" b="0" i="0" u="none" strike="noStrike" kern="1200" cap="none" spc="0" normalizeH="0" baseline="0" noProof="0" dirty="0">
                <a:ln>
                  <a:noFill/>
                </a:ln>
                <a:solidFill>
                  <a:srgbClr val="000000"/>
                </a:solidFill>
                <a:effectLst/>
                <a:uFillTx/>
                <a:latin typeface="Tahoma" pitchFamily="34" charset="0"/>
                <a:ea typeface="Tahoma" pitchFamily="34" charset="0"/>
                <a:cs typeface="Tahoma" pitchFamily="34" charset="0"/>
              </a:rPr>
              <a:t> </a:t>
            </a:r>
            <a:r>
              <a:rPr kumimoji="0" lang="vi-VN" sz="2400" b="0" i="0" u="none" strike="noStrike" kern="1200" cap="none" spc="0" normalizeH="0" baseline="0" noProof="0" dirty="0" err="1">
                <a:ln>
                  <a:noFill/>
                </a:ln>
                <a:solidFill>
                  <a:srgbClr val="000000"/>
                </a:solidFill>
                <a:effectLst/>
                <a:uFillTx/>
                <a:latin typeface="Tahoma" pitchFamily="34" charset="0"/>
                <a:ea typeface="Tahoma" pitchFamily="34" charset="0"/>
                <a:cs typeface="Tahoma" pitchFamily="34" charset="0"/>
              </a:rPr>
              <a:t>tội</a:t>
            </a:r>
            <a:r>
              <a:rPr kumimoji="0" lang="vi-VN" sz="2400" b="0" i="0" u="none" strike="noStrike" kern="1200" cap="none" spc="0" normalizeH="0" baseline="0" noProof="0" dirty="0">
                <a:ln>
                  <a:noFill/>
                </a:ln>
                <a:solidFill>
                  <a:srgbClr val="000000"/>
                </a:solidFill>
                <a:effectLst/>
                <a:uFillTx/>
                <a:latin typeface="Tahoma" pitchFamily="34" charset="0"/>
                <a:ea typeface="Tahoma" pitchFamily="34" charset="0"/>
                <a:cs typeface="Tahoma" pitchFamily="34" charset="0"/>
              </a:rPr>
              <a:t> – Dơ </a:t>
            </a:r>
            <a:r>
              <a:rPr kumimoji="0" lang="vi-VN" sz="2400" b="0" i="0" u="none" strike="noStrike" kern="1200" cap="none" spc="0" normalizeH="0" baseline="0" noProof="0" dirty="0" err="1">
                <a:ln>
                  <a:noFill/>
                </a:ln>
                <a:solidFill>
                  <a:srgbClr val="000000"/>
                </a:solidFill>
                <a:effectLst/>
                <a:uFillTx/>
                <a:latin typeface="Tahoma" pitchFamily="34" charset="0"/>
                <a:ea typeface="Tahoma" pitchFamily="34" charset="0"/>
                <a:cs typeface="Tahoma" pitchFamily="34" charset="0"/>
              </a:rPr>
              <a:t>bẩn</a:t>
            </a:r>
            <a:r>
              <a:rPr kumimoji="0" lang="vi-VN" sz="2400" b="0" i="0" u="none" strike="noStrike" kern="1200" cap="none" spc="0" normalizeH="0" baseline="0" noProof="0" dirty="0">
                <a:ln>
                  <a:noFill/>
                </a:ln>
                <a:solidFill>
                  <a:srgbClr val="000000"/>
                </a:solidFill>
                <a:effectLst/>
                <a:uFillTx/>
                <a:latin typeface="Tahoma" pitchFamily="34" charset="0"/>
                <a:ea typeface="Tahoma" pitchFamily="34" charset="0"/>
                <a:cs typeface="Tahoma" pitchFamily="34" charset="0"/>
              </a:rPr>
              <a:t> thay, </a:t>
            </a:r>
            <a:r>
              <a:rPr kumimoji="0" lang="vi-VN" sz="2400" b="0" i="0" u="none" strike="noStrike" kern="1200" cap="none" spc="0" normalizeH="0" baseline="0" noProof="0" dirty="0" err="1">
                <a:ln>
                  <a:noFill/>
                </a:ln>
                <a:solidFill>
                  <a:srgbClr val="000000"/>
                </a:solidFill>
                <a:effectLst/>
                <a:uFillTx/>
                <a:latin typeface="Tahoma" pitchFamily="34" charset="0"/>
                <a:ea typeface="Tahoma" pitchFamily="34" charset="0"/>
                <a:cs typeface="Tahoma" pitchFamily="34" charset="0"/>
              </a:rPr>
              <a:t>nước</a:t>
            </a:r>
            <a:r>
              <a:rPr kumimoji="0" lang="vi-VN" sz="2400" b="0" i="0" u="none" strike="noStrike" kern="1200" cap="none" spc="0" normalizeH="0" baseline="0" noProof="0" dirty="0">
                <a:ln>
                  <a:noFill/>
                </a:ln>
                <a:solidFill>
                  <a:srgbClr val="000000"/>
                </a:solidFill>
                <a:effectLst/>
                <a:uFillTx/>
                <a:latin typeface="Tahoma" pitchFamily="34" charset="0"/>
                <a:ea typeface="Tahoma" pitchFamily="34" charset="0"/>
                <a:cs typeface="Tahoma" pitchFamily="34" charset="0"/>
              </a:rPr>
              <a:t> Đông </a:t>
            </a:r>
            <a:r>
              <a:rPr kumimoji="0" lang="vi-VN" sz="2400" b="0" i="0" u="none" strike="noStrike" kern="1200" cap="none" spc="0" normalizeH="0" baseline="0" noProof="0" dirty="0" err="1">
                <a:ln>
                  <a:noFill/>
                </a:ln>
                <a:solidFill>
                  <a:srgbClr val="000000"/>
                </a:solidFill>
                <a:effectLst/>
                <a:uFillTx/>
                <a:latin typeface="Tahoma" pitchFamily="34" charset="0"/>
                <a:ea typeface="Tahoma" pitchFamily="34" charset="0"/>
                <a:cs typeface="Tahoma" pitchFamily="34" charset="0"/>
              </a:rPr>
              <a:t>Hải</a:t>
            </a:r>
            <a:r>
              <a:rPr kumimoji="0" lang="vi-VN" sz="2400" b="0" i="0" u="none" strike="noStrike" kern="1200" cap="none" spc="0" normalizeH="0" baseline="0" noProof="0" dirty="0">
                <a:ln>
                  <a:noFill/>
                </a:ln>
                <a:solidFill>
                  <a:srgbClr val="000000"/>
                </a:solidFill>
                <a:effectLst/>
                <a:uFillTx/>
                <a:latin typeface="Tahoma" pitchFamily="34" charset="0"/>
                <a:ea typeface="Tahoma" pitchFamily="34" charset="0"/>
                <a:cs typeface="Tahoma" pitchFamily="34" charset="0"/>
              </a:rPr>
              <a:t> không r</a:t>
            </a:r>
            <a:r>
              <a:rPr kumimoji="0" lang="en-BZ" sz="2400" b="0" i="0" u="none" strike="noStrike" kern="1200" cap="none" spc="0" normalizeH="0" baseline="0" noProof="0" dirty="0">
                <a:ln>
                  <a:noFill/>
                </a:ln>
                <a:solidFill>
                  <a:srgbClr val="000000"/>
                </a:solidFill>
                <a:effectLst/>
                <a:uFillTx/>
                <a:latin typeface="Tahoma" pitchFamily="34" charset="0"/>
                <a:ea typeface="Tahoma" pitchFamily="34" charset="0"/>
                <a:cs typeface="Tahoma" pitchFamily="34" charset="0"/>
              </a:rPr>
              <a:t>ử</a:t>
            </a:r>
            <a:r>
              <a:rPr kumimoji="0" lang="vi-VN" sz="2400" b="0" i="0" u="none" strike="noStrike" kern="1200" cap="none" spc="0" normalizeH="0" baseline="0" noProof="0" dirty="0">
                <a:ln>
                  <a:noFill/>
                </a:ln>
                <a:solidFill>
                  <a:srgbClr val="000000"/>
                </a:solidFill>
                <a:effectLst/>
                <a:uFillTx/>
                <a:latin typeface="Tahoma" pitchFamily="34" charset="0"/>
                <a:ea typeface="Tahoma" pitchFamily="34" charset="0"/>
                <a:cs typeface="Tahoma" pitchFamily="34" charset="0"/>
              </a:rPr>
              <a:t>a </a:t>
            </a:r>
            <a:r>
              <a:rPr kumimoji="0" lang="vi-VN" sz="2400" b="0" i="0" u="none" strike="noStrike" kern="1200" cap="none" spc="0" normalizeH="0" baseline="0" noProof="0" dirty="0" err="1">
                <a:ln>
                  <a:noFill/>
                </a:ln>
                <a:solidFill>
                  <a:srgbClr val="000000"/>
                </a:solidFill>
                <a:effectLst/>
                <a:uFillTx/>
                <a:latin typeface="Tahoma" pitchFamily="34" charset="0"/>
                <a:ea typeface="Tahoma" pitchFamily="34" charset="0"/>
                <a:cs typeface="Tahoma" pitchFamily="34" charset="0"/>
              </a:rPr>
              <a:t>sạch</a:t>
            </a:r>
            <a:r>
              <a:rPr kumimoji="0" lang="vi-VN" sz="2400" b="0" i="0" u="none" strike="noStrike" kern="1200" cap="none" spc="0" normalizeH="0" baseline="0" noProof="0" dirty="0">
                <a:ln>
                  <a:noFill/>
                </a:ln>
                <a:solidFill>
                  <a:srgbClr val="000000"/>
                </a:solidFill>
                <a:effectLst/>
                <a:uFillTx/>
                <a:latin typeface="Tahoma" pitchFamily="34" charset="0"/>
                <a:ea typeface="Tahoma" pitchFamily="34" charset="0"/>
                <a:cs typeface="Tahoma" pitchFamily="34" charset="0"/>
              </a:rPr>
              <a:t> </a:t>
            </a:r>
            <a:r>
              <a:rPr kumimoji="0" lang="vi-VN" sz="2400" b="0" i="0" u="none" strike="noStrike" kern="1200" cap="none" spc="0" normalizeH="0" baseline="0" noProof="0" dirty="0" err="1">
                <a:ln>
                  <a:noFill/>
                </a:ln>
                <a:solidFill>
                  <a:srgbClr val="000000"/>
                </a:solidFill>
                <a:effectLst/>
                <a:uFillTx/>
                <a:latin typeface="Tahoma" pitchFamily="34" charset="0"/>
                <a:ea typeface="Tahoma" pitchFamily="34" charset="0"/>
                <a:cs typeface="Tahoma" pitchFamily="34" charset="0"/>
              </a:rPr>
              <a:t>mùi</a:t>
            </a:r>
            <a:r>
              <a:rPr kumimoji="0" lang="vi-VN" sz="2400" b="0" i="0" u="none" strike="noStrike" kern="1200" cap="none" spc="0" normalizeH="0" baseline="0" noProof="0" dirty="0">
                <a:ln>
                  <a:noFill/>
                </a:ln>
                <a:solidFill>
                  <a:srgbClr val="000000"/>
                </a:solidFill>
                <a:effectLst/>
                <a:uFillTx/>
                <a:latin typeface="Tahoma" pitchFamily="34" charset="0"/>
                <a:ea typeface="Tahoma" pitchFamily="34" charset="0"/>
                <a:cs typeface="Tahoma" pitchFamily="34" charset="0"/>
              </a:rPr>
              <a:t>.</a:t>
            </a:r>
            <a:endParaRPr kumimoji="0" lang="en-BZ" sz="2400" b="1" i="0" u="none" strike="noStrike" kern="1200" cap="none" spc="0" normalizeH="0" baseline="0" noProof="0" dirty="0">
              <a:ln>
                <a:noFill/>
              </a:ln>
              <a:solidFill>
                <a:srgbClr val="000000"/>
              </a:solidFill>
              <a:effectLst/>
              <a:uFillTx/>
              <a:latin typeface="Tahoma" pitchFamily="34" charset="0"/>
              <a:ea typeface="Tahoma" pitchFamily="34" charset="0"/>
              <a:cs typeface="Tahoma" pitchFamily="34" charset="0"/>
            </a:endParaRPr>
          </a:p>
        </p:txBody>
      </p:sp>
      <p:sp>
        <p:nvSpPr>
          <p:cNvPr id="40" name="Hình chữ nhật: Góc Tròn 39"/>
          <p:cNvSpPr>
            <a:spLocks/>
          </p:cNvSpPr>
          <p:nvPr/>
        </p:nvSpPr>
        <p:spPr>
          <a:xfrm>
            <a:off x="518160" y="4711117"/>
            <a:ext cx="11460480" cy="792262"/>
          </a:xfrm>
          <a:custGeom>
            <a:avLst/>
            <a:gdLst>
              <a:gd name="connsiteX0" fmla="*/ 0 w 11460480"/>
              <a:gd name="connsiteY0" fmla="*/ 132046 h 792262"/>
              <a:gd name="connsiteX1" fmla="*/ 132046 w 11460480"/>
              <a:gd name="connsiteY1" fmla="*/ 0 h 792262"/>
              <a:gd name="connsiteX2" fmla="*/ 609366 w 11460480"/>
              <a:gd name="connsiteY2" fmla="*/ 0 h 792262"/>
              <a:gd name="connsiteX3" fmla="*/ 1086685 w 11460480"/>
              <a:gd name="connsiteY3" fmla="*/ 0 h 792262"/>
              <a:gd name="connsiteX4" fmla="*/ 1899897 w 11460480"/>
              <a:gd name="connsiteY4" fmla="*/ 0 h 792262"/>
              <a:gd name="connsiteX5" fmla="*/ 2601144 w 11460480"/>
              <a:gd name="connsiteY5" fmla="*/ 0 h 792262"/>
              <a:gd name="connsiteX6" fmla="*/ 3078464 w 11460480"/>
              <a:gd name="connsiteY6" fmla="*/ 0 h 792262"/>
              <a:gd name="connsiteX7" fmla="*/ 3443820 w 11460480"/>
              <a:gd name="connsiteY7" fmla="*/ 0 h 792262"/>
              <a:gd name="connsiteX8" fmla="*/ 3921139 w 11460480"/>
              <a:gd name="connsiteY8" fmla="*/ 0 h 792262"/>
              <a:gd name="connsiteX9" fmla="*/ 4286495 w 11460480"/>
              <a:gd name="connsiteY9" fmla="*/ 0 h 792262"/>
              <a:gd name="connsiteX10" fmla="*/ 4987743 w 11460480"/>
              <a:gd name="connsiteY10" fmla="*/ 0 h 792262"/>
              <a:gd name="connsiteX11" fmla="*/ 5577026 w 11460480"/>
              <a:gd name="connsiteY11" fmla="*/ 0 h 792262"/>
              <a:gd name="connsiteX12" fmla="*/ 6166310 w 11460480"/>
              <a:gd name="connsiteY12" fmla="*/ 0 h 792262"/>
              <a:gd name="connsiteX13" fmla="*/ 6755593 w 11460480"/>
              <a:gd name="connsiteY13" fmla="*/ 0 h 792262"/>
              <a:gd name="connsiteX14" fmla="*/ 7008985 w 11460480"/>
              <a:gd name="connsiteY14" fmla="*/ 0 h 792262"/>
              <a:gd name="connsiteX15" fmla="*/ 7598269 w 11460480"/>
              <a:gd name="connsiteY15" fmla="*/ 0 h 792262"/>
              <a:gd name="connsiteX16" fmla="*/ 8299516 w 11460480"/>
              <a:gd name="connsiteY16" fmla="*/ 0 h 792262"/>
              <a:gd name="connsiteX17" fmla="*/ 8888800 w 11460480"/>
              <a:gd name="connsiteY17" fmla="*/ 0 h 792262"/>
              <a:gd name="connsiteX18" fmla="*/ 9254156 w 11460480"/>
              <a:gd name="connsiteY18" fmla="*/ 0 h 792262"/>
              <a:gd name="connsiteX19" fmla="*/ 9731476 w 11460480"/>
              <a:gd name="connsiteY19" fmla="*/ 0 h 792262"/>
              <a:gd name="connsiteX20" fmla="*/ 10096831 w 11460480"/>
              <a:gd name="connsiteY20" fmla="*/ 0 h 792262"/>
              <a:gd name="connsiteX21" fmla="*/ 10462187 w 11460480"/>
              <a:gd name="connsiteY21" fmla="*/ 0 h 792262"/>
              <a:gd name="connsiteX22" fmla="*/ 10715579 w 11460480"/>
              <a:gd name="connsiteY22" fmla="*/ 0 h 792262"/>
              <a:gd name="connsiteX23" fmla="*/ 11328434 w 11460480"/>
              <a:gd name="connsiteY23" fmla="*/ 0 h 792262"/>
              <a:gd name="connsiteX24" fmla="*/ 11460480 w 11460480"/>
              <a:gd name="connsiteY24" fmla="*/ 132046 h 792262"/>
              <a:gd name="connsiteX25" fmla="*/ 11460480 w 11460480"/>
              <a:gd name="connsiteY25" fmla="*/ 660216 h 792262"/>
              <a:gd name="connsiteX26" fmla="*/ 11328434 w 11460480"/>
              <a:gd name="connsiteY26" fmla="*/ 792262 h 792262"/>
              <a:gd name="connsiteX27" fmla="*/ 10739150 w 11460480"/>
              <a:gd name="connsiteY27" fmla="*/ 792262 h 792262"/>
              <a:gd name="connsiteX28" fmla="*/ 10485758 w 11460480"/>
              <a:gd name="connsiteY28" fmla="*/ 792262 h 792262"/>
              <a:gd name="connsiteX29" fmla="*/ 9784511 w 11460480"/>
              <a:gd name="connsiteY29" fmla="*/ 792262 h 792262"/>
              <a:gd name="connsiteX30" fmla="*/ 9531119 w 11460480"/>
              <a:gd name="connsiteY30" fmla="*/ 792262 h 792262"/>
              <a:gd name="connsiteX31" fmla="*/ 9165763 w 11460480"/>
              <a:gd name="connsiteY31" fmla="*/ 792262 h 792262"/>
              <a:gd name="connsiteX32" fmla="*/ 8912371 w 11460480"/>
              <a:gd name="connsiteY32" fmla="*/ 792262 h 792262"/>
              <a:gd name="connsiteX33" fmla="*/ 8658979 w 11460480"/>
              <a:gd name="connsiteY33" fmla="*/ 792262 h 792262"/>
              <a:gd name="connsiteX34" fmla="*/ 8405587 w 11460480"/>
              <a:gd name="connsiteY34" fmla="*/ 792262 h 792262"/>
              <a:gd name="connsiteX35" fmla="*/ 7816304 w 11460480"/>
              <a:gd name="connsiteY35" fmla="*/ 792262 h 792262"/>
              <a:gd name="connsiteX36" fmla="*/ 7227020 w 11460480"/>
              <a:gd name="connsiteY36" fmla="*/ 792262 h 792262"/>
              <a:gd name="connsiteX37" fmla="*/ 6637737 w 11460480"/>
              <a:gd name="connsiteY37" fmla="*/ 792262 h 792262"/>
              <a:gd name="connsiteX38" fmla="*/ 6048453 w 11460480"/>
              <a:gd name="connsiteY38" fmla="*/ 792262 h 792262"/>
              <a:gd name="connsiteX39" fmla="*/ 5235242 w 11460480"/>
              <a:gd name="connsiteY39" fmla="*/ 792262 h 792262"/>
              <a:gd name="connsiteX40" fmla="*/ 4645958 w 11460480"/>
              <a:gd name="connsiteY40" fmla="*/ 792262 h 792262"/>
              <a:gd name="connsiteX41" fmla="*/ 4392566 w 11460480"/>
              <a:gd name="connsiteY41" fmla="*/ 792262 h 792262"/>
              <a:gd name="connsiteX42" fmla="*/ 3915247 w 11460480"/>
              <a:gd name="connsiteY42" fmla="*/ 792262 h 792262"/>
              <a:gd name="connsiteX43" fmla="*/ 3213999 w 11460480"/>
              <a:gd name="connsiteY43" fmla="*/ 792262 h 792262"/>
              <a:gd name="connsiteX44" fmla="*/ 2624716 w 11460480"/>
              <a:gd name="connsiteY44" fmla="*/ 792262 h 792262"/>
              <a:gd name="connsiteX45" fmla="*/ 2259360 w 11460480"/>
              <a:gd name="connsiteY45" fmla="*/ 792262 h 792262"/>
              <a:gd name="connsiteX46" fmla="*/ 1782040 w 11460480"/>
              <a:gd name="connsiteY46" fmla="*/ 792262 h 792262"/>
              <a:gd name="connsiteX47" fmla="*/ 1416684 w 11460480"/>
              <a:gd name="connsiteY47" fmla="*/ 792262 h 792262"/>
              <a:gd name="connsiteX48" fmla="*/ 715437 w 11460480"/>
              <a:gd name="connsiteY48" fmla="*/ 792262 h 792262"/>
              <a:gd name="connsiteX49" fmla="*/ 132046 w 11460480"/>
              <a:gd name="connsiteY49" fmla="*/ 792262 h 792262"/>
              <a:gd name="connsiteX50" fmla="*/ 0 w 11460480"/>
              <a:gd name="connsiteY50" fmla="*/ 660216 h 792262"/>
              <a:gd name="connsiteX51" fmla="*/ 0 w 11460480"/>
              <a:gd name="connsiteY51" fmla="*/ 132046 h 792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11460480" h="792262" fill="none" extrusionOk="0">
                <a:moveTo>
                  <a:pt x="0" y="132046"/>
                </a:moveTo>
                <a:cubicBezTo>
                  <a:pt x="-547" y="50732"/>
                  <a:pt x="54021" y="-8275"/>
                  <a:pt x="132046" y="0"/>
                </a:cubicBezTo>
                <a:cubicBezTo>
                  <a:pt x="351426" y="-47709"/>
                  <a:pt x="385093" y="36916"/>
                  <a:pt x="609366" y="0"/>
                </a:cubicBezTo>
                <a:cubicBezTo>
                  <a:pt x="833639" y="-36916"/>
                  <a:pt x="911124" y="18021"/>
                  <a:pt x="1086685" y="0"/>
                </a:cubicBezTo>
                <a:cubicBezTo>
                  <a:pt x="1262246" y="-18021"/>
                  <a:pt x="1635814" y="31805"/>
                  <a:pt x="1899897" y="0"/>
                </a:cubicBezTo>
                <a:cubicBezTo>
                  <a:pt x="2163980" y="-31805"/>
                  <a:pt x="2458485" y="31799"/>
                  <a:pt x="2601144" y="0"/>
                </a:cubicBezTo>
                <a:cubicBezTo>
                  <a:pt x="2743803" y="-31799"/>
                  <a:pt x="2923954" y="18419"/>
                  <a:pt x="3078464" y="0"/>
                </a:cubicBezTo>
                <a:cubicBezTo>
                  <a:pt x="3232974" y="-18419"/>
                  <a:pt x="3351943" y="9042"/>
                  <a:pt x="3443820" y="0"/>
                </a:cubicBezTo>
                <a:cubicBezTo>
                  <a:pt x="3535697" y="-9042"/>
                  <a:pt x="3717137" y="16934"/>
                  <a:pt x="3921139" y="0"/>
                </a:cubicBezTo>
                <a:cubicBezTo>
                  <a:pt x="4125141" y="-16934"/>
                  <a:pt x="4117533" y="33137"/>
                  <a:pt x="4286495" y="0"/>
                </a:cubicBezTo>
                <a:cubicBezTo>
                  <a:pt x="4455457" y="-33137"/>
                  <a:pt x="4704750" y="31107"/>
                  <a:pt x="4987743" y="0"/>
                </a:cubicBezTo>
                <a:cubicBezTo>
                  <a:pt x="5270736" y="-31107"/>
                  <a:pt x="5450182" y="471"/>
                  <a:pt x="5577026" y="0"/>
                </a:cubicBezTo>
                <a:cubicBezTo>
                  <a:pt x="5703870" y="-471"/>
                  <a:pt x="5933128" y="58665"/>
                  <a:pt x="6166310" y="0"/>
                </a:cubicBezTo>
                <a:cubicBezTo>
                  <a:pt x="6399492" y="-58665"/>
                  <a:pt x="6569484" y="27576"/>
                  <a:pt x="6755593" y="0"/>
                </a:cubicBezTo>
                <a:cubicBezTo>
                  <a:pt x="6941702" y="-27576"/>
                  <a:pt x="6930455" y="11140"/>
                  <a:pt x="7008985" y="0"/>
                </a:cubicBezTo>
                <a:cubicBezTo>
                  <a:pt x="7087515" y="-11140"/>
                  <a:pt x="7476478" y="67231"/>
                  <a:pt x="7598269" y="0"/>
                </a:cubicBezTo>
                <a:cubicBezTo>
                  <a:pt x="7720060" y="-67231"/>
                  <a:pt x="7971759" y="83908"/>
                  <a:pt x="8299516" y="0"/>
                </a:cubicBezTo>
                <a:cubicBezTo>
                  <a:pt x="8627273" y="-83908"/>
                  <a:pt x="8755225" y="2996"/>
                  <a:pt x="8888800" y="0"/>
                </a:cubicBezTo>
                <a:cubicBezTo>
                  <a:pt x="9022375" y="-2996"/>
                  <a:pt x="9112594" y="38474"/>
                  <a:pt x="9254156" y="0"/>
                </a:cubicBezTo>
                <a:cubicBezTo>
                  <a:pt x="9395718" y="-38474"/>
                  <a:pt x="9540580" y="45795"/>
                  <a:pt x="9731476" y="0"/>
                </a:cubicBezTo>
                <a:cubicBezTo>
                  <a:pt x="9922372" y="-45795"/>
                  <a:pt x="9969474" y="24686"/>
                  <a:pt x="10096831" y="0"/>
                </a:cubicBezTo>
                <a:cubicBezTo>
                  <a:pt x="10224189" y="-24686"/>
                  <a:pt x="10349977" y="28604"/>
                  <a:pt x="10462187" y="0"/>
                </a:cubicBezTo>
                <a:cubicBezTo>
                  <a:pt x="10574397" y="-28604"/>
                  <a:pt x="10616870" y="8568"/>
                  <a:pt x="10715579" y="0"/>
                </a:cubicBezTo>
                <a:cubicBezTo>
                  <a:pt x="10814288" y="-8568"/>
                  <a:pt x="11043291" y="29173"/>
                  <a:pt x="11328434" y="0"/>
                </a:cubicBezTo>
                <a:cubicBezTo>
                  <a:pt x="11408292" y="11516"/>
                  <a:pt x="11463447" y="69043"/>
                  <a:pt x="11460480" y="132046"/>
                </a:cubicBezTo>
                <a:cubicBezTo>
                  <a:pt x="11477832" y="365795"/>
                  <a:pt x="11421510" y="539106"/>
                  <a:pt x="11460480" y="660216"/>
                </a:cubicBezTo>
                <a:cubicBezTo>
                  <a:pt x="11457086" y="724033"/>
                  <a:pt x="11422968" y="789304"/>
                  <a:pt x="11328434" y="792262"/>
                </a:cubicBezTo>
                <a:cubicBezTo>
                  <a:pt x="11100765" y="812462"/>
                  <a:pt x="10949621" y="784803"/>
                  <a:pt x="10739150" y="792262"/>
                </a:cubicBezTo>
                <a:cubicBezTo>
                  <a:pt x="10528679" y="799721"/>
                  <a:pt x="10562653" y="765922"/>
                  <a:pt x="10485758" y="792262"/>
                </a:cubicBezTo>
                <a:cubicBezTo>
                  <a:pt x="10408863" y="818602"/>
                  <a:pt x="9990598" y="736880"/>
                  <a:pt x="9784511" y="792262"/>
                </a:cubicBezTo>
                <a:cubicBezTo>
                  <a:pt x="9578424" y="847644"/>
                  <a:pt x="9656517" y="779382"/>
                  <a:pt x="9531119" y="792262"/>
                </a:cubicBezTo>
                <a:cubicBezTo>
                  <a:pt x="9405721" y="805142"/>
                  <a:pt x="9279385" y="775533"/>
                  <a:pt x="9165763" y="792262"/>
                </a:cubicBezTo>
                <a:cubicBezTo>
                  <a:pt x="9052141" y="808991"/>
                  <a:pt x="8969918" y="767558"/>
                  <a:pt x="8912371" y="792262"/>
                </a:cubicBezTo>
                <a:cubicBezTo>
                  <a:pt x="8854824" y="816966"/>
                  <a:pt x="8713923" y="772327"/>
                  <a:pt x="8658979" y="792262"/>
                </a:cubicBezTo>
                <a:cubicBezTo>
                  <a:pt x="8604035" y="812197"/>
                  <a:pt x="8521226" y="785232"/>
                  <a:pt x="8405587" y="792262"/>
                </a:cubicBezTo>
                <a:cubicBezTo>
                  <a:pt x="8289948" y="799292"/>
                  <a:pt x="7987595" y="787257"/>
                  <a:pt x="7816304" y="792262"/>
                </a:cubicBezTo>
                <a:cubicBezTo>
                  <a:pt x="7645013" y="797267"/>
                  <a:pt x="7506353" y="739054"/>
                  <a:pt x="7227020" y="792262"/>
                </a:cubicBezTo>
                <a:cubicBezTo>
                  <a:pt x="6947687" y="845470"/>
                  <a:pt x="6923462" y="755664"/>
                  <a:pt x="6637737" y="792262"/>
                </a:cubicBezTo>
                <a:cubicBezTo>
                  <a:pt x="6352012" y="828860"/>
                  <a:pt x="6211630" y="778814"/>
                  <a:pt x="6048453" y="792262"/>
                </a:cubicBezTo>
                <a:cubicBezTo>
                  <a:pt x="5885276" y="805710"/>
                  <a:pt x="5529995" y="764544"/>
                  <a:pt x="5235242" y="792262"/>
                </a:cubicBezTo>
                <a:cubicBezTo>
                  <a:pt x="4940489" y="819980"/>
                  <a:pt x="4936514" y="727818"/>
                  <a:pt x="4645958" y="792262"/>
                </a:cubicBezTo>
                <a:cubicBezTo>
                  <a:pt x="4355402" y="856706"/>
                  <a:pt x="4511307" y="771802"/>
                  <a:pt x="4392566" y="792262"/>
                </a:cubicBezTo>
                <a:cubicBezTo>
                  <a:pt x="4273825" y="812722"/>
                  <a:pt x="4080602" y="787755"/>
                  <a:pt x="3915247" y="792262"/>
                </a:cubicBezTo>
                <a:cubicBezTo>
                  <a:pt x="3749892" y="796769"/>
                  <a:pt x="3523857" y="737907"/>
                  <a:pt x="3213999" y="792262"/>
                </a:cubicBezTo>
                <a:cubicBezTo>
                  <a:pt x="2904141" y="846617"/>
                  <a:pt x="2776243" y="756610"/>
                  <a:pt x="2624716" y="792262"/>
                </a:cubicBezTo>
                <a:cubicBezTo>
                  <a:pt x="2473189" y="827914"/>
                  <a:pt x="2338793" y="773238"/>
                  <a:pt x="2259360" y="792262"/>
                </a:cubicBezTo>
                <a:cubicBezTo>
                  <a:pt x="2179927" y="811286"/>
                  <a:pt x="2003657" y="771245"/>
                  <a:pt x="1782040" y="792262"/>
                </a:cubicBezTo>
                <a:cubicBezTo>
                  <a:pt x="1560423" y="813279"/>
                  <a:pt x="1598282" y="748628"/>
                  <a:pt x="1416684" y="792262"/>
                </a:cubicBezTo>
                <a:cubicBezTo>
                  <a:pt x="1235086" y="835896"/>
                  <a:pt x="1051277" y="711973"/>
                  <a:pt x="715437" y="792262"/>
                </a:cubicBezTo>
                <a:cubicBezTo>
                  <a:pt x="379597" y="872551"/>
                  <a:pt x="268671" y="791767"/>
                  <a:pt x="132046" y="792262"/>
                </a:cubicBezTo>
                <a:cubicBezTo>
                  <a:pt x="57741" y="784399"/>
                  <a:pt x="8624" y="720522"/>
                  <a:pt x="0" y="660216"/>
                </a:cubicBezTo>
                <a:cubicBezTo>
                  <a:pt x="-57507" y="439897"/>
                  <a:pt x="39861" y="340537"/>
                  <a:pt x="0" y="132046"/>
                </a:cubicBezTo>
                <a:close/>
              </a:path>
              <a:path w="11460480" h="792262" stroke="0" extrusionOk="0">
                <a:moveTo>
                  <a:pt x="0" y="132046"/>
                </a:moveTo>
                <a:cubicBezTo>
                  <a:pt x="-1734" y="62930"/>
                  <a:pt x="71196" y="3048"/>
                  <a:pt x="132046" y="0"/>
                </a:cubicBezTo>
                <a:cubicBezTo>
                  <a:pt x="387803" y="-85703"/>
                  <a:pt x="679228" y="9986"/>
                  <a:pt x="945257" y="0"/>
                </a:cubicBezTo>
                <a:cubicBezTo>
                  <a:pt x="1211286" y="-9986"/>
                  <a:pt x="1287442" y="62812"/>
                  <a:pt x="1534541" y="0"/>
                </a:cubicBezTo>
                <a:cubicBezTo>
                  <a:pt x="1781640" y="-62812"/>
                  <a:pt x="2005597" y="16372"/>
                  <a:pt x="2347752" y="0"/>
                </a:cubicBezTo>
                <a:cubicBezTo>
                  <a:pt x="2689907" y="-16372"/>
                  <a:pt x="2817016" y="45824"/>
                  <a:pt x="3049000" y="0"/>
                </a:cubicBezTo>
                <a:cubicBezTo>
                  <a:pt x="3280984" y="-45824"/>
                  <a:pt x="3529172" y="81451"/>
                  <a:pt x="3862211" y="0"/>
                </a:cubicBezTo>
                <a:cubicBezTo>
                  <a:pt x="4195250" y="-81451"/>
                  <a:pt x="4328537" y="46277"/>
                  <a:pt x="4451495" y="0"/>
                </a:cubicBezTo>
                <a:cubicBezTo>
                  <a:pt x="4574453" y="-46277"/>
                  <a:pt x="4720377" y="39373"/>
                  <a:pt x="4816850" y="0"/>
                </a:cubicBezTo>
                <a:cubicBezTo>
                  <a:pt x="4913323" y="-39373"/>
                  <a:pt x="5153234" y="26220"/>
                  <a:pt x="5406134" y="0"/>
                </a:cubicBezTo>
                <a:cubicBezTo>
                  <a:pt x="5659034" y="-26220"/>
                  <a:pt x="5691542" y="4850"/>
                  <a:pt x="5771490" y="0"/>
                </a:cubicBezTo>
                <a:cubicBezTo>
                  <a:pt x="5851438" y="-4850"/>
                  <a:pt x="6184906" y="56887"/>
                  <a:pt x="6360773" y="0"/>
                </a:cubicBezTo>
                <a:cubicBezTo>
                  <a:pt x="6536640" y="-56887"/>
                  <a:pt x="6561867" y="9704"/>
                  <a:pt x="6614165" y="0"/>
                </a:cubicBezTo>
                <a:cubicBezTo>
                  <a:pt x="6666463" y="-9704"/>
                  <a:pt x="6799875" y="16244"/>
                  <a:pt x="6979521" y="0"/>
                </a:cubicBezTo>
                <a:cubicBezTo>
                  <a:pt x="7159167" y="-16244"/>
                  <a:pt x="7330193" y="46768"/>
                  <a:pt x="7680769" y="0"/>
                </a:cubicBezTo>
                <a:cubicBezTo>
                  <a:pt x="8031345" y="-46768"/>
                  <a:pt x="7813726" y="24569"/>
                  <a:pt x="7934161" y="0"/>
                </a:cubicBezTo>
                <a:cubicBezTo>
                  <a:pt x="8054596" y="-24569"/>
                  <a:pt x="8126091" y="20289"/>
                  <a:pt x="8187553" y="0"/>
                </a:cubicBezTo>
                <a:cubicBezTo>
                  <a:pt x="8249015" y="-20289"/>
                  <a:pt x="8373614" y="20682"/>
                  <a:pt x="8552908" y="0"/>
                </a:cubicBezTo>
                <a:cubicBezTo>
                  <a:pt x="8732202" y="-20682"/>
                  <a:pt x="9018983" y="38162"/>
                  <a:pt x="9142192" y="0"/>
                </a:cubicBezTo>
                <a:cubicBezTo>
                  <a:pt x="9265401" y="-38162"/>
                  <a:pt x="9664783" y="7103"/>
                  <a:pt x="9955403" y="0"/>
                </a:cubicBezTo>
                <a:cubicBezTo>
                  <a:pt x="10246023" y="-7103"/>
                  <a:pt x="10382677" y="56047"/>
                  <a:pt x="10768615" y="0"/>
                </a:cubicBezTo>
                <a:cubicBezTo>
                  <a:pt x="11154553" y="-56047"/>
                  <a:pt x="11195767" y="40278"/>
                  <a:pt x="11328434" y="0"/>
                </a:cubicBezTo>
                <a:cubicBezTo>
                  <a:pt x="11409398" y="-12346"/>
                  <a:pt x="11455050" y="39006"/>
                  <a:pt x="11460480" y="132046"/>
                </a:cubicBezTo>
                <a:cubicBezTo>
                  <a:pt x="11478978" y="243911"/>
                  <a:pt x="11399205" y="444462"/>
                  <a:pt x="11460480" y="660216"/>
                </a:cubicBezTo>
                <a:cubicBezTo>
                  <a:pt x="11450304" y="727519"/>
                  <a:pt x="11396773" y="782003"/>
                  <a:pt x="11328434" y="792262"/>
                </a:cubicBezTo>
                <a:cubicBezTo>
                  <a:pt x="11054355" y="835198"/>
                  <a:pt x="10995787" y="746005"/>
                  <a:pt x="10739150" y="792262"/>
                </a:cubicBezTo>
                <a:cubicBezTo>
                  <a:pt x="10482513" y="838519"/>
                  <a:pt x="10369593" y="748490"/>
                  <a:pt x="10037903" y="792262"/>
                </a:cubicBezTo>
                <a:cubicBezTo>
                  <a:pt x="9706213" y="836034"/>
                  <a:pt x="9712861" y="747519"/>
                  <a:pt x="9560583" y="792262"/>
                </a:cubicBezTo>
                <a:cubicBezTo>
                  <a:pt x="9408305" y="837005"/>
                  <a:pt x="9286992" y="766763"/>
                  <a:pt x="9195227" y="792262"/>
                </a:cubicBezTo>
                <a:cubicBezTo>
                  <a:pt x="9103462" y="817761"/>
                  <a:pt x="8963649" y="762038"/>
                  <a:pt x="8829872" y="792262"/>
                </a:cubicBezTo>
                <a:cubicBezTo>
                  <a:pt x="8696096" y="822486"/>
                  <a:pt x="8203187" y="744313"/>
                  <a:pt x="8016660" y="792262"/>
                </a:cubicBezTo>
                <a:cubicBezTo>
                  <a:pt x="7830133" y="840211"/>
                  <a:pt x="7628203" y="715107"/>
                  <a:pt x="7315413" y="792262"/>
                </a:cubicBezTo>
                <a:cubicBezTo>
                  <a:pt x="7002623" y="869417"/>
                  <a:pt x="7005924" y="751510"/>
                  <a:pt x="6726129" y="792262"/>
                </a:cubicBezTo>
                <a:cubicBezTo>
                  <a:pt x="6446334" y="833014"/>
                  <a:pt x="6303354" y="771839"/>
                  <a:pt x="6136846" y="792262"/>
                </a:cubicBezTo>
                <a:cubicBezTo>
                  <a:pt x="5970338" y="812685"/>
                  <a:pt x="5945519" y="759751"/>
                  <a:pt x="5771490" y="792262"/>
                </a:cubicBezTo>
                <a:cubicBezTo>
                  <a:pt x="5597461" y="824773"/>
                  <a:pt x="5508142" y="741432"/>
                  <a:pt x="5294170" y="792262"/>
                </a:cubicBezTo>
                <a:cubicBezTo>
                  <a:pt x="5080198" y="843092"/>
                  <a:pt x="5049524" y="751083"/>
                  <a:pt x="4816850" y="792262"/>
                </a:cubicBezTo>
                <a:cubicBezTo>
                  <a:pt x="4584176" y="833441"/>
                  <a:pt x="4219161" y="762448"/>
                  <a:pt x="4003639" y="792262"/>
                </a:cubicBezTo>
                <a:cubicBezTo>
                  <a:pt x="3788117" y="822076"/>
                  <a:pt x="3655857" y="757617"/>
                  <a:pt x="3414356" y="792262"/>
                </a:cubicBezTo>
                <a:cubicBezTo>
                  <a:pt x="3172855" y="826907"/>
                  <a:pt x="3237825" y="777819"/>
                  <a:pt x="3160964" y="792262"/>
                </a:cubicBezTo>
                <a:cubicBezTo>
                  <a:pt x="3084103" y="806705"/>
                  <a:pt x="2732101" y="783352"/>
                  <a:pt x="2459716" y="792262"/>
                </a:cubicBezTo>
                <a:cubicBezTo>
                  <a:pt x="2187331" y="801172"/>
                  <a:pt x="1912463" y="738934"/>
                  <a:pt x="1758469" y="792262"/>
                </a:cubicBezTo>
                <a:cubicBezTo>
                  <a:pt x="1604475" y="845590"/>
                  <a:pt x="1416583" y="747593"/>
                  <a:pt x="1169185" y="792262"/>
                </a:cubicBezTo>
                <a:cubicBezTo>
                  <a:pt x="921787" y="836931"/>
                  <a:pt x="918130" y="782558"/>
                  <a:pt x="803829" y="792262"/>
                </a:cubicBezTo>
                <a:cubicBezTo>
                  <a:pt x="689528" y="801966"/>
                  <a:pt x="337080" y="751188"/>
                  <a:pt x="132046" y="792262"/>
                </a:cubicBezTo>
                <a:cubicBezTo>
                  <a:pt x="59105" y="801299"/>
                  <a:pt x="-1508" y="736033"/>
                  <a:pt x="0" y="660216"/>
                </a:cubicBezTo>
                <a:cubicBezTo>
                  <a:pt x="-23246" y="537445"/>
                  <a:pt x="50836" y="336798"/>
                  <a:pt x="0" y="132046"/>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FontTx/>
              <a:buNone/>
              <a:defRPr>
                <a:uFillTx/>
              </a:defRPr>
            </a:pPr>
            <a:r>
              <a:rPr kumimoji="0" lang="en-BZ" sz="2400" b="0" i="0" u="none" strike="noStrike" kern="1200" cap="none" spc="0" normalizeH="0" baseline="0" noProof="0" dirty="0">
                <a:ln>
                  <a:noFill/>
                </a:ln>
                <a:solidFill>
                  <a:srgbClr val="000000"/>
                </a:solidFill>
                <a:effectLst/>
                <a:uFillTx/>
                <a:latin typeface="Tahoma" pitchFamily="34" charset="0"/>
                <a:ea typeface="Tahoma" pitchFamily="34" charset="0"/>
                <a:cs typeface="Tahoma" pitchFamily="34" charset="0"/>
              </a:rPr>
              <a:t>C. </a:t>
            </a:r>
            <a:r>
              <a:rPr kumimoji="0" lang="en-BZ" sz="2400" b="0" i="0" u="none" strike="noStrike" kern="1200" cap="none" spc="0" normalizeH="0" baseline="0" noProof="0" dirty="0" err="1">
                <a:ln>
                  <a:noFill/>
                </a:ln>
                <a:solidFill>
                  <a:srgbClr val="000000"/>
                </a:solidFill>
                <a:effectLst/>
                <a:uFillTx/>
                <a:latin typeface="Tahoma" pitchFamily="34" charset="0"/>
                <a:ea typeface="Tahoma" pitchFamily="34" charset="0"/>
                <a:cs typeface="Tahoma" pitchFamily="34" charset="0"/>
              </a:rPr>
              <a:t>Tàn</a:t>
            </a:r>
            <a:r>
              <a:rPr kumimoji="0" lang="en-BZ" sz="2400" b="0" i="0" u="none" strike="noStrike" kern="1200" cap="none" spc="0" normalizeH="0" baseline="0" noProof="0" dirty="0">
                <a:ln>
                  <a:noFill/>
                </a:ln>
                <a:solidFill>
                  <a:srgbClr val="000000"/>
                </a:solidFill>
                <a:effectLst/>
                <a:uFillTx/>
                <a:latin typeface="Tahoma" pitchFamily="34" charset="0"/>
                <a:ea typeface="Tahoma" pitchFamily="34" charset="0"/>
                <a:cs typeface="Tahoma" pitchFamily="34" charset="0"/>
              </a:rPr>
              <a:t> </a:t>
            </a:r>
            <a:r>
              <a:rPr kumimoji="0" lang="en-BZ" sz="2400" b="0" i="0" u="none" strike="noStrike" kern="1200" cap="none" spc="0" normalizeH="0" baseline="0" noProof="0" dirty="0" err="1">
                <a:ln>
                  <a:noFill/>
                </a:ln>
                <a:solidFill>
                  <a:srgbClr val="000000"/>
                </a:solidFill>
                <a:effectLst/>
                <a:uFillTx/>
                <a:latin typeface="Tahoma" pitchFamily="34" charset="0"/>
                <a:ea typeface="Tahoma" pitchFamily="34" charset="0"/>
                <a:cs typeface="Tahoma" pitchFamily="34" charset="0"/>
              </a:rPr>
              <a:t>hại</a:t>
            </a:r>
            <a:r>
              <a:rPr kumimoji="0" lang="en-BZ" sz="2400" b="0" i="0" u="none" strike="noStrike" kern="1200" cap="none" spc="0" normalizeH="0" baseline="0" noProof="0" dirty="0">
                <a:ln>
                  <a:noFill/>
                </a:ln>
                <a:solidFill>
                  <a:srgbClr val="000000"/>
                </a:solidFill>
                <a:effectLst/>
                <a:uFillTx/>
                <a:latin typeface="Tahoma" pitchFamily="34" charset="0"/>
                <a:ea typeface="Tahoma" pitchFamily="34" charset="0"/>
                <a:cs typeface="Tahoma" pitchFamily="34" charset="0"/>
              </a:rPr>
              <a:t> </a:t>
            </a:r>
            <a:r>
              <a:rPr kumimoji="0" lang="en-BZ" sz="2400" b="0" i="0" u="none" strike="noStrike" kern="1200" cap="none" spc="0" normalizeH="0" baseline="0" noProof="0" dirty="0" err="1">
                <a:ln>
                  <a:noFill/>
                </a:ln>
                <a:solidFill>
                  <a:srgbClr val="000000"/>
                </a:solidFill>
                <a:effectLst/>
                <a:uFillTx/>
                <a:latin typeface="Tahoma" pitchFamily="34" charset="0"/>
                <a:ea typeface="Tahoma" pitchFamily="34" charset="0"/>
                <a:cs typeface="Tahoma" pitchFamily="34" charset="0"/>
              </a:rPr>
              <a:t>cả</a:t>
            </a:r>
            <a:r>
              <a:rPr kumimoji="0" lang="en-BZ" sz="2400" b="0" i="0" u="none" strike="noStrike" kern="1200" cap="none" spc="0" normalizeH="0" baseline="0" noProof="0" dirty="0">
                <a:ln>
                  <a:noFill/>
                </a:ln>
                <a:solidFill>
                  <a:srgbClr val="000000"/>
                </a:solidFill>
                <a:effectLst/>
                <a:uFillTx/>
                <a:latin typeface="Tahoma" pitchFamily="34" charset="0"/>
                <a:ea typeface="Tahoma" pitchFamily="34" charset="0"/>
                <a:cs typeface="Tahoma" pitchFamily="34" charset="0"/>
              </a:rPr>
              <a:t> </a:t>
            </a:r>
            <a:r>
              <a:rPr kumimoji="0" lang="en-BZ" sz="2400" b="0" i="0" u="none" strike="noStrike" kern="1200" cap="none" spc="0" normalizeH="0" baseline="0" noProof="0" dirty="0" err="1">
                <a:ln>
                  <a:noFill/>
                </a:ln>
                <a:solidFill>
                  <a:srgbClr val="000000"/>
                </a:solidFill>
                <a:effectLst/>
                <a:uFillTx/>
                <a:latin typeface="Tahoma" pitchFamily="34" charset="0"/>
                <a:ea typeface="Tahoma" pitchFamily="34" charset="0"/>
                <a:cs typeface="Tahoma" pitchFamily="34" charset="0"/>
              </a:rPr>
              <a:t>giống</a:t>
            </a:r>
            <a:r>
              <a:rPr kumimoji="0" lang="en-BZ" sz="2400" b="0" i="0" u="none" strike="noStrike" kern="1200" cap="none" spc="0" normalizeH="0" baseline="0" noProof="0" dirty="0">
                <a:ln>
                  <a:noFill/>
                </a:ln>
                <a:solidFill>
                  <a:srgbClr val="000000"/>
                </a:solidFill>
                <a:effectLst/>
                <a:uFillTx/>
                <a:latin typeface="Tahoma" pitchFamily="34" charset="0"/>
                <a:ea typeface="Tahoma" pitchFamily="34" charset="0"/>
                <a:cs typeface="Tahoma" pitchFamily="34" charset="0"/>
              </a:rPr>
              <a:t> </a:t>
            </a:r>
            <a:r>
              <a:rPr kumimoji="0" lang="en-BZ" sz="2400" b="0" i="0" u="none" strike="noStrike" kern="1200" cap="none" spc="0" normalizeH="0" baseline="0" noProof="0" dirty="0" err="1">
                <a:ln>
                  <a:noFill/>
                </a:ln>
                <a:solidFill>
                  <a:srgbClr val="000000"/>
                </a:solidFill>
                <a:effectLst/>
                <a:uFillTx/>
                <a:latin typeface="Tahoma" pitchFamily="34" charset="0"/>
                <a:ea typeface="Tahoma" pitchFamily="34" charset="0"/>
                <a:cs typeface="Tahoma" pitchFamily="34" charset="0"/>
              </a:rPr>
              <a:t>côn</a:t>
            </a:r>
            <a:r>
              <a:rPr kumimoji="0" lang="en-BZ" sz="2400" b="0" i="0" u="none" strike="noStrike" kern="1200" cap="none" spc="0" normalizeH="0" baseline="0" noProof="0" dirty="0">
                <a:ln>
                  <a:noFill/>
                </a:ln>
                <a:solidFill>
                  <a:srgbClr val="000000"/>
                </a:solidFill>
                <a:effectLst/>
                <a:uFillTx/>
                <a:latin typeface="Tahoma" pitchFamily="34" charset="0"/>
                <a:ea typeface="Tahoma" pitchFamily="34" charset="0"/>
                <a:cs typeface="Tahoma" pitchFamily="34" charset="0"/>
              </a:rPr>
              <a:t> </a:t>
            </a:r>
            <a:r>
              <a:rPr kumimoji="0" lang="en-BZ" sz="2400" b="0" i="0" u="none" strike="noStrike" kern="1200" cap="none" spc="0" normalizeH="0" baseline="0" noProof="0" dirty="0" err="1">
                <a:ln>
                  <a:noFill/>
                </a:ln>
                <a:solidFill>
                  <a:srgbClr val="000000"/>
                </a:solidFill>
                <a:effectLst/>
                <a:uFillTx/>
                <a:latin typeface="Tahoma" pitchFamily="34" charset="0"/>
                <a:ea typeface="Tahoma" pitchFamily="34" charset="0"/>
                <a:cs typeface="Tahoma" pitchFamily="34" charset="0"/>
              </a:rPr>
              <a:t>trùng</a:t>
            </a:r>
            <a:r>
              <a:rPr kumimoji="0" lang="en-BZ" sz="2400" b="0" i="0" u="none" strike="noStrike" kern="1200" cap="none" spc="0" normalizeH="0" baseline="0" noProof="0" dirty="0">
                <a:ln>
                  <a:noFill/>
                </a:ln>
                <a:solidFill>
                  <a:srgbClr val="000000"/>
                </a:solidFill>
                <a:effectLst/>
                <a:uFillTx/>
                <a:latin typeface="Tahoma" pitchFamily="34" charset="0"/>
                <a:ea typeface="Tahoma" pitchFamily="34" charset="0"/>
                <a:cs typeface="Tahoma" pitchFamily="34" charset="0"/>
              </a:rPr>
              <a:t> </a:t>
            </a:r>
            <a:r>
              <a:rPr kumimoji="0" lang="en-BZ" sz="2400" b="0" i="0" u="none" strike="noStrike" kern="1200" cap="none" spc="0" normalizeH="0" baseline="0" noProof="0" dirty="0" err="1">
                <a:ln>
                  <a:noFill/>
                </a:ln>
                <a:solidFill>
                  <a:srgbClr val="000000"/>
                </a:solidFill>
                <a:effectLst/>
                <a:uFillTx/>
                <a:latin typeface="Tahoma" pitchFamily="34" charset="0"/>
                <a:ea typeface="Tahoma" pitchFamily="34" charset="0"/>
                <a:cs typeface="Tahoma" pitchFamily="34" charset="0"/>
              </a:rPr>
              <a:t>cây</a:t>
            </a:r>
            <a:r>
              <a:rPr kumimoji="0" lang="en-BZ" sz="2400" b="0" i="0" u="none" strike="noStrike" kern="1200" cap="none" spc="0" normalizeH="0" baseline="0" noProof="0" dirty="0">
                <a:ln>
                  <a:noFill/>
                </a:ln>
                <a:solidFill>
                  <a:srgbClr val="000000"/>
                </a:solidFill>
                <a:effectLst/>
                <a:uFillTx/>
                <a:latin typeface="Tahoma" pitchFamily="34" charset="0"/>
                <a:ea typeface="Tahoma" pitchFamily="34" charset="0"/>
                <a:cs typeface="Tahoma" pitchFamily="34" charset="0"/>
              </a:rPr>
              <a:t> </a:t>
            </a:r>
            <a:r>
              <a:rPr kumimoji="0" lang="en-BZ" sz="2400" b="0" i="0" u="none" strike="noStrike" kern="1200" cap="none" spc="0" normalizeH="0" baseline="0" noProof="0" dirty="0" err="1">
                <a:ln>
                  <a:noFill/>
                </a:ln>
                <a:solidFill>
                  <a:srgbClr val="000000"/>
                </a:solidFill>
                <a:effectLst/>
                <a:uFillTx/>
                <a:latin typeface="Tahoma" pitchFamily="34" charset="0"/>
                <a:ea typeface="Tahoma" pitchFamily="34" charset="0"/>
                <a:cs typeface="Tahoma" pitchFamily="34" charset="0"/>
              </a:rPr>
              <a:t>cỏ</a:t>
            </a:r>
            <a:r>
              <a:rPr kumimoji="0" lang="en-BZ" sz="2400" b="0" i="0" u="none" strike="noStrike" kern="1200" cap="none" spc="0" normalizeH="0" baseline="0" noProof="0" dirty="0">
                <a:ln>
                  <a:noFill/>
                </a:ln>
                <a:solidFill>
                  <a:srgbClr val="000000"/>
                </a:solidFill>
                <a:effectLst/>
                <a:uFillTx/>
                <a:latin typeface="Tahoma" pitchFamily="34" charset="0"/>
                <a:ea typeface="Tahoma" pitchFamily="34" charset="0"/>
                <a:cs typeface="Tahoma" pitchFamily="34" charset="0"/>
              </a:rPr>
              <a:t> - </a:t>
            </a:r>
            <a:r>
              <a:rPr kumimoji="0" lang="en-BZ" sz="2400" b="0" i="0" u="none" strike="noStrike" kern="1200" cap="none" spc="0" normalizeH="0" baseline="0" noProof="0" dirty="0" err="1">
                <a:ln>
                  <a:noFill/>
                </a:ln>
                <a:solidFill>
                  <a:srgbClr val="000000"/>
                </a:solidFill>
                <a:effectLst/>
                <a:uFillTx/>
                <a:latin typeface="Tahoma" pitchFamily="34" charset="0"/>
                <a:ea typeface="Tahoma" pitchFamily="34" charset="0"/>
                <a:cs typeface="Tahoma" pitchFamily="34" charset="0"/>
              </a:rPr>
              <a:t>Nheo</a:t>
            </a:r>
            <a:r>
              <a:rPr kumimoji="0" lang="en-BZ" sz="2400" b="0" i="0" u="none" strike="noStrike" kern="1200" cap="none" spc="0" normalizeH="0" baseline="0" noProof="0" dirty="0">
                <a:ln>
                  <a:noFill/>
                </a:ln>
                <a:solidFill>
                  <a:srgbClr val="000000"/>
                </a:solidFill>
                <a:effectLst/>
                <a:uFillTx/>
                <a:latin typeface="Tahoma" pitchFamily="34" charset="0"/>
                <a:ea typeface="Tahoma" pitchFamily="34" charset="0"/>
                <a:cs typeface="Tahoma" pitchFamily="34" charset="0"/>
              </a:rPr>
              <a:t> </a:t>
            </a:r>
            <a:r>
              <a:rPr kumimoji="0" lang="en-BZ" sz="2400" b="0" i="0" u="none" strike="noStrike" kern="1200" cap="none" spc="0" normalizeH="0" baseline="0" noProof="0" dirty="0" err="1">
                <a:ln>
                  <a:noFill/>
                </a:ln>
                <a:solidFill>
                  <a:srgbClr val="000000"/>
                </a:solidFill>
                <a:effectLst/>
                <a:uFillTx/>
                <a:latin typeface="Tahoma" pitchFamily="34" charset="0"/>
                <a:ea typeface="Tahoma" pitchFamily="34" charset="0"/>
                <a:cs typeface="Tahoma" pitchFamily="34" charset="0"/>
              </a:rPr>
              <a:t>nhóc</a:t>
            </a:r>
            <a:r>
              <a:rPr kumimoji="0" lang="en-BZ" sz="2400" b="0" i="0" u="none" strike="noStrike" kern="1200" cap="none" spc="0" normalizeH="0" baseline="0" noProof="0" dirty="0">
                <a:ln>
                  <a:noFill/>
                </a:ln>
                <a:solidFill>
                  <a:srgbClr val="000000"/>
                </a:solidFill>
                <a:effectLst/>
                <a:uFillTx/>
                <a:latin typeface="Tahoma" pitchFamily="34" charset="0"/>
                <a:ea typeface="Tahoma" pitchFamily="34" charset="0"/>
                <a:cs typeface="Tahoma" pitchFamily="34" charset="0"/>
              </a:rPr>
              <a:t> </a:t>
            </a:r>
            <a:r>
              <a:rPr kumimoji="0" lang="en-BZ" sz="2400" b="0" i="0" u="none" strike="noStrike" kern="1200" cap="none" spc="0" normalizeH="0" baseline="0" noProof="0" dirty="0" err="1">
                <a:ln>
                  <a:noFill/>
                </a:ln>
                <a:solidFill>
                  <a:srgbClr val="000000"/>
                </a:solidFill>
                <a:effectLst/>
                <a:uFillTx/>
                <a:latin typeface="Tahoma" pitchFamily="34" charset="0"/>
                <a:ea typeface="Tahoma" pitchFamily="34" charset="0"/>
                <a:cs typeface="Tahoma" pitchFamily="34" charset="0"/>
              </a:rPr>
              <a:t>thay</a:t>
            </a:r>
            <a:r>
              <a:rPr kumimoji="0" lang="en-BZ" sz="2400" b="0" i="0" u="none" strike="noStrike" kern="1200" cap="none" spc="0" normalizeH="0" baseline="0" noProof="0" dirty="0">
                <a:ln>
                  <a:noFill/>
                </a:ln>
                <a:solidFill>
                  <a:srgbClr val="000000"/>
                </a:solidFill>
                <a:effectLst/>
                <a:uFillTx/>
                <a:latin typeface="Tahoma" pitchFamily="34" charset="0"/>
                <a:ea typeface="Tahoma" pitchFamily="34" charset="0"/>
                <a:cs typeface="Tahoma" pitchFamily="34" charset="0"/>
              </a:rPr>
              <a:t> </a:t>
            </a:r>
            <a:r>
              <a:rPr kumimoji="0" lang="en-BZ" sz="2400" b="0" i="0" u="none" strike="noStrike" kern="1200" cap="none" spc="0" normalizeH="0" baseline="0" noProof="0" dirty="0" err="1">
                <a:ln>
                  <a:noFill/>
                </a:ln>
                <a:solidFill>
                  <a:srgbClr val="000000"/>
                </a:solidFill>
                <a:effectLst/>
                <a:uFillTx/>
                <a:latin typeface="Tahoma" pitchFamily="34" charset="0"/>
                <a:ea typeface="Tahoma" pitchFamily="34" charset="0"/>
                <a:cs typeface="Tahoma" pitchFamily="34" charset="0"/>
              </a:rPr>
              <a:t>kẻ</a:t>
            </a:r>
            <a:r>
              <a:rPr kumimoji="0" lang="en-BZ" sz="2400" b="0" i="0" u="none" strike="noStrike" kern="1200" cap="none" spc="0" normalizeH="0" baseline="0" noProof="0" dirty="0">
                <a:ln>
                  <a:noFill/>
                </a:ln>
                <a:solidFill>
                  <a:srgbClr val="000000"/>
                </a:solidFill>
                <a:effectLst/>
                <a:uFillTx/>
                <a:latin typeface="Tahoma" pitchFamily="34" charset="0"/>
                <a:ea typeface="Tahoma" pitchFamily="34" charset="0"/>
                <a:cs typeface="Tahoma" pitchFamily="34" charset="0"/>
              </a:rPr>
              <a:t> </a:t>
            </a:r>
            <a:r>
              <a:rPr kumimoji="0" lang="en-BZ" sz="2400" b="0" i="0" u="none" strike="noStrike" kern="1200" cap="none" spc="0" normalizeH="0" baseline="0" noProof="0" dirty="0" err="1">
                <a:ln>
                  <a:noFill/>
                </a:ln>
                <a:solidFill>
                  <a:srgbClr val="000000"/>
                </a:solidFill>
                <a:effectLst/>
                <a:uFillTx/>
                <a:latin typeface="Tahoma" pitchFamily="34" charset="0"/>
                <a:ea typeface="Tahoma" pitchFamily="34" charset="0"/>
                <a:cs typeface="Tahoma" pitchFamily="34" charset="0"/>
              </a:rPr>
              <a:t>góa</a:t>
            </a:r>
            <a:r>
              <a:rPr kumimoji="0" lang="en-BZ" sz="2400" b="0" i="0" u="none" strike="noStrike" kern="1200" cap="none" spc="0" normalizeH="0" baseline="0" noProof="0" dirty="0">
                <a:ln>
                  <a:noFill/>
                </a:ln>
                <a:solidFill>
                  <a:srgbClr val="000000"/>
                </a:solidFill>
                <a:effectLst/>
                <a:uFillTx/>
                <a:latin typeface="Tahoma" pitchFamily="34" charset="0"/>
                <a:ea typeface="Tahoma" pitchFamily="34" charset="0"/>
                <a:cs typeface="Tahoma" pitchFamily="34" charset="0"/>
              </a:rPr>
              <a:t> </a:t>
            </a:r>
            <a:r>
              <a:rPr kumimoji="0" lang="en-BZ" sz="2400" b="0" i="0" u="none" strike="noStrike" kern="1200" cap="none" spc="0" normalizeH="0" baseline="0" noProof="0" dirty="0" err="1">
                <a:ln>
                  <a:noFill/>
                </a:ln>
                <a:solidFill>
                  <a:srgbClr val="000000"/>
                </a:solidFill>
                <a:effectLst/>
                <a:uFillTx/>
                <a:latin typeface="Tahoma" pitchFamily="34" charset="0"/>
                <a:ea typeface="Tahoma" pitchFamily="34" charset="0"/>
                <a:cs typeface="Tahoma" pitchFamily="34" charset="0"/>
              </a:rPr>
              <a:t>bụa</a:t>
            </a:r>
            <a:r>
              <a:rPr kumimoji="0" lang="en-BZ" sz="2400" b="0" i="0" u="none" strike="noStrike" kern="1200" cap="none" spc="0" normalizeH="0" baseline="0" noProof="0" dirty="0">
                <a:ln>
                  <a:noFill/>
                </a:ln>
                <a:solidFill>
                  <a:srgbClr val="000000"/>
                </a:solidFill>
                <a:effectLst/>
                <a:uFillTx/>
                <a:latin typeface="Tahoma" pitchFamily="34" charset="0"/>
                <a:ea typeface="Tahoma" pitchFamily="34" charset="0"/>
                <a:cs typeface="Tahoma" pitchFamily="34" charset="0"/>
              </a:rPr>
              <a:t> </a:t>
            </a:r>
            <a:r>
              <a:rPr kumimoji="0" lang="en-BZ" sz="2400" b="0" i="0" u="none" strike="noStrike" kern="1200" cap="none" spc="0" normalizeH="0" baseline="0" noProof="0" dirty="0" err="1">
                <a:ln>
                  <a:noFill/>
                </a:ln>
                <a:solidFill>
                  <a:srgbClr val="000000"/>
                </a:solidFill>
                <a:effectLst/>
                <a:uFillTx/>
                <a:latin typeface="Tahoma" pitchFamily="34" charset="0"/>
                <a:ea typeface="Tahoma" pitchFamily="34" charset="0"/>
                <a:cs typeface="Tahoma" pitchFamily="34" charset="0"/>
              </a:rPr>
              <a:t>khốn</a:t>
            </a:r>
            <a:r>
              <a:rPr kumimoji="0" lang="en-BZ" sz="2400" b="0" i="0" u="none" strike="noStrike" kern="1200" cap="none" spc="0" normalizeH="0" baseline="0" noProof="0" dirty="0">
                <a:ln>
                  <a:noFill/>
                </a:ln>
                <a:solidFill>
                  <a:srgbClr val="000000"/>
                </a:solidFill>
                <a:effectLst/>
                <a:uFillTx/>
                <a:latin typeface="Tahoma" pitchFamily="34" charset="0"/>
                <a:ea typeface="Tahoma" pitchFamily="34" charset="0"/>
                <a:cs typeface="Tahoma" pitchFamily="34" charset="0"/>
              </a:rPr>
              <a:t> </a:t>
            </a:r>
            <a:r>
              <a:rPr kumimoji="0" lang="en-BZ" sz="2400" b="0" i="0" u="none" strike="noStrike" kern="1200" cap="none" spc="0" normalizeH="0" baseline="0" noProof="0" dirty="0" err="1">
                <a:ln>
                  <a:noFill/>
                </a:ln>
                <a:solidFill>
                  <a:srgbClr val="000000"/>
                </a:solidFill>
                <a:effectLst/>
                <a:uFillTx/>
                <a:latin typeface="Tahoma" pitchFamily="34" charset="0"/>
                <a:ea typeface="Tahoma" pitchFamily="34" charset="0"/>
                <a:cs typeface="Tahoma" pitchFamily="34" charset="0"/>
              </a:rPr>
              <a:t>cùng</a:t>
            </a:r>
            <a:r>
              <a:rPr kumimoji="0" lang="en-BZ" sz="2400" b="0" i="0" u="none" strike="noStrike" kern="1200" cap="none" spc="0" normalizeH="0" baseline="0" noProof="0" dirty="0">
                <a:ln>
                  <a:noFill/>
                </a:ln>
                <a:solidFill>
                  <a:srgbClr val="000000"/>
                </a:solidFill>
                <a:effectLst/>
                <a:uFillTx/>
                <a:latin typeface="Tahoma" pitchFamily="34" charset="0"/>
                <a:ea typeface="Tahoma" pitchFamily="34" charset="0"/>
                <a:cs typeface="Tahoma" pitchFamily="34" charset="0"/>
              </a:rPr>
              <a:t>.</a:t>
            </a:r>
            <a:endParaRPr kumimoji="0" lang="en-BZ" sz="2400" b="1" i="0" u="none" strike="noStrike" kern="1200" cap="none" spc="0" normalizeH="0" baseline="0" noProof="0" dirty="0">
              <a:ln>
                <a:noFill/>
              </a:ln>
              <a:solidFill>
                <a:srgbClr val="000000"/>
              </a:solidFill>
              <a:effectLst/>
              <a:uFillTx/>
              <a:latin typeface="Tahoma" pitchFamily="34" charset="0"/>
              <a:ea typeface="Tahoma" pitchFamily="34" charset="0"/>
              <a:cs typeface="Tahoma" pitchFamily="34" charset="0"/>
            </a:endParaRPr>
          </a:p>
        </p:txBody>
      </p:sp>
      <p:sp>
        <p:nvSpPr>
          <p:cNvPr id="41" name="Hình chữ nhật: Góc Tròn 40"/>
          <p:cNvSpPr>
            <a:spLocks/>
          </p:cNvSpPr>
          <p:nvPr/>
        </p:nvSpPr>
        <p:spPr>
          <a:xfrm>
            <a:off x="518160" y="5787242"/>
            <a:ext cx="11460480" cy="792262"/>
          </a:xfrm>
          <a:custGeom>
            <a:avLst/>
            <a:gdLst>
              <a:gd name="connsiteX0" fmla="*/ 0 w 11460480"/>
              <a:gd name="connsiteY0" fmla="*/ 132046 h 792262"/>
              <a:gd name="connsiteX1" fmla="*/ 132046 w 11460480"/>
              <a:gd name="connsiteY1" fmla="*/ 0 h 792262"/>
              <a:gd name="connsiteX2" fmla="*/ 609366 w 11460480"/>
              <a:gd name="connsiteY2" fmla="*/ 0 h 792262"/>
              <a:gd name="connsiteX3" fmla="*/ 1086685 w 11460480"/>
              <a:gd name="connsiteY3" fmla="*/ 0 h 792262"/>
              <a:gd name="connsiteX4" fmla="*/ 1899897 w 11460480"/>
              <a:gd name="connsiteY4" fmla="*/ 0 h 792262"/>
              <a:gd name="connsiteX5" fmla="*/ 2601144 w 11460480"/>
              <a:gd name="connsiteY5" fmla="*/ 0 h 792262"/>
              <a:gd name="connsiteX6" fmla="*/ 3078464 w 11460480"/>
              <a:gd name="connsiteY6" fmla="*/ 0 h 792262"/>
              <a:gd name="connsiteX7" fmla="*/ 3443820 w 11460480"/>
              <a:gd name="connsiteY7" fmla="*/ 0 h 792262"/>
              <a:gd name="connsiteX8" fmla="*/ 3921139 w 11460480"/>
              <a:gd name="connsiteY8" fmla="*/ 0 h 792262"/>
              <a:gd name="connsiteX9" fmla="*/ 4286495 w 11460480"/>
              <a:gd name="connsiteY9" fmla="*/ 0 h 792262"/>
              <a:gd name="connsiteX10" fmla="*/ 4987743 w 11460480"/>
              <a:gd name="connsiteY10" fmla="*/ 0 h 792262"/>
              <a:gd name="connsiteX11" fmla="*/ 5577026 w 11460480"/>
              <a:gd name="connsiteY11" fmla="*/ 0 h 792262"/>
              <a:gd name="connsiteX12" fmla="*/ 6166310 w 11460480"/>
              <a:gd name="connsiteY12" fmla="*/ 0 h 792262"/>
              <a:gd name="connsiteX13" fmla="*/ 6755593 w 11460480"/>
              <a:gd name="connsiteY13" fmla="*/ 0 h 792262"/>
              <a:gd name="connsiteX14" fmla="*/ 7008985 w 11460480"/>
              <a:gd name="connsiteY14" fmla="*/ 0 h 792262"/>
              <a:gd name="connsiteX15" fmla="*/ 7598269 w 11460480"/>
              <a:gd name="connsiteY15" fmla="*/ 0 h 792262"/>
              <a:gd name="connsiteX16" fmla="*/ 8299516 w 11460480"/>
              <a:gd name="connsiteY16" fmla="*/ 0 h 792262"/>
              <a:gd name="connsiteX17" fmla="*/ 8888800 w 11460480"/>
              <a:gd name="connsiteY17" fmla="*/ 0 h 792262"/>
              <a:gd name="connsiteX18" fmla="*/ 9254156 w 11460480"/>
              <a:gd name="connsiteY18" fmla="*/ 0 h 792262"/>
              <a:gd name="connsiteX19" fmla="*/ 9731476 w 11460480"/>
              <a:gd name="connsiteY19" fmla="*/ 0 h 792262"/>
              <a:gd name="connsiteX20" fmla="*/ 10096831 w 11460480"/>
              <a:gd name="connsiteY20" fmla="*/ 0 h 792262"/>
              <a:gd name="connsiteX21" fmla="*/ 10462187 w 11460480"/>
              <a:gd name="connsiteY21" fmla="*/ 0 h 792262"/>
              <a:gd name="connsiteX22" fmla="*/ 10715579 w 11460480"/>
              <a:gd name="connsiteY22" fmla="*/ 0 h 792262"/>
              <a:gd name="connsiteX23" fmla="*/ 11328434 w 11460480"/>
              <a:gd name="connsiteY23" fmla="*/ 0 h 792262"/>
              <a:gd name="connsiteX24" fmla="*/ 11460480 w 11460480"/>
              <a:gd name="connsiteY24" fmla="*/ 132046 h 792262"/>
              <a:gd name="connsiteX25" fmla="*/ 11460480 w 11460480"/>
              <a:gd name="connsiteY25" fmla="*/ 660216 h 792262"/>
              <a:gd name="connsiteX26" fmla="*/ 11328434 w 11460480"/>
              <a:gd name="connsiteY26" fmla="*/ 792262 h 792262"/>
              <a:gd name="connsiteX27" fmla="*/ 10739150 w 11460480"/>
              <a:gd name="connsiteY27" fmla="*/ 792262 h 792262"/>
              <a:gd name="connsiteX28" fmla="*/ 10485758 w 11460480"/>
              <a:gd name="connsiteY28" fmla="*/ 792262 h 792262"/>
              <a:gd name="connsiteX29" fmla="*/ 9784511 w 11460480"/>
              <a:gd name="connsiteY29" fmla="*/ 792262 h 792262"/>
              <a:gd name="connsiteX30" fmla="*/ 9531119 w 11460480"/>
              <a:gd name="connsiteY30" fmla="*/ 792262 h 792262"/>
              <a:gd name="connsiteX31" fmla="*/ 9165763 w 11460480"/>
              <a:gd name="connsiteY31" fmla="*/ 792262 h 792262"/>
              <a:gd name="connsiteX32" fmla="*/ 8912371 w 11460480"/>
              <a:gd name="connsiteY32" fmla="*/ 792262 h 792262"/>
              <a:gd name="connsiteX33" fmla="*/ 8658979 w 11460480"/>
              <a:gd name="connsiteY33" fmla="*/ 792262 h 792262"/>
              <a:gd name="connsiteX34" fmla="*/ 8405587 w 11460480"/>
              <a:gd name="connsiteY34" fmla="*/ 792262 h 792262"/>
              <a:gd name="connsiteX35" fmla="*/ 7816304 w 11460480"/>
              <a:gd name="connsiteY35" fmla="*/ 792262 h 792262"/>
              <a:gd name="connsiteX36" fmla="*/ 7227020 w 11460480"/>
              <a:gd name="connsiteY36" fmla="*/ 792262 h 792262"/>
              <a:gd name="connsiteX37" fmla="*/ 6637737 w 11460480"/>
              <a:gd name="connsiteY37" fmla="*/ 792262 h 792262"/>
              <a:gd name="connsiteX38" fmla="*/ 6048453 w 11460480"/>
              <a:gd name="connsiteY38" fmla="*/ 792262 h 792262"/>
              <a:gd name="connsiteX39" fmla="*/ 5235242 w 11460480"/>
              <a:gd name="connsiteY39" fmla="*/ 792262 h 792262"/>
              <a:gd name="connsiteX40" fmla="*/ 4645958 w 11460480"/>
              <a:gd name="connsiteY40" fmla="*/ 792262 h 792262"/>
              <a:gd name="connsiteX41" fmla="*/ 4392566 w 11460480"/>
              <a:gd name="connsiteY41" fmla="*/ 792262 h 792262"/>
              <a:gd name="connsiteX42" fmla="*/ 3915247 w 11460480"/>
              <a:gd name="connsiteY42" fmla="*/ 792262 h 792262"/>
              <a:gd name="connsiteX43" fmla="*/ 3213999 w 11460480"/>
              <a:gd name="connsiteY43" fmla="*/ 792262 h 792262"/>
              <a:gd name="connsiteX44" fmla="*/ 2624716 w 11460480"/>
              <a:gd name="connsiteY44" fmla="*/ 792262 h 792262"/>
              <a:gd name="connsiteX45" fmla="*/ 2259360 w 11460480"/>
              <a:gd name="connsiteY45" fmla="*/ 792262 h 792262"/>
              <a:gd name="connsiteX46" fmla="*/ 1782040 w 11460480"/>
              <a:gd name="connsiteY46" fmla="*/ 792262 h 792262"/>
              <a:gd name="connsiteX47" fmla="*/ 1416684 w 11460480"/>
              <a:gd name="connsiteY47" fmla="*/ 792262 h 792262"/>
              <a:gd name="connsiteX48" fmla="*/ 715437 w 11460480"/>
              <a:gd name="connsiteY48" fmla="*/ 792262 h 792262"/>
              <a:gd name="connsiteX49" fmla="*/ 132046 w 11460480"/>
              <a:gd name="connsiteY49" fmla="*/ 792262 h 792262"/>
              <a:gd name="connsiteX50" fmla="*/ 0 w 11460480"/>
              <a:gd name="connsiteY50" fmla="*/ 660216 h 792262"/>
              <a:gd name="connsiteX51" fmla="*/ 0 w 11460480"/>
              <a:gd name="connsiteY51" fmla="*/ 132046 h 792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11460480" h="792262" fill="none" extrusionOk="0">
                <a:moveTo>
                  <a:pt x="0" y="132046"/>
                </a:moveTo>
                <a:cubicBezTo>
                  <a:pt x="-547" y="50732"/>
                  <a:pt x="54021" y="-8275"/>
                  <a:pt x="132046" y="0"/>
                </a:cubicBezTo>
                <a:cubicBezTo>
                  <a:pt x="351426" y="-47709"/>
                  <a:pt x="385093" y="36916"/>
                  <a:pt x="609366" y="0"/>
                </a:cubicBezTo>
                <a:cubicBezTo>
                  <a:pt x="833639" y="-36916"/>
                  <a:pt x="911124" y="18021"/>
                  <a:pt x="1086685" y="0"/>
                </a:cubicBezTo>
                <a:cubicBezTo>
                  <a:pt x="1262246" y="-18021"/>
                  <a:pt x="1635814" y="31805"/>
                  <a:pt x="1899897" y="0"/>
                </a:cubicBezTo>
                <a:cubicBezTo>
                  <a:pt x="2163980" y="-31805"/>
                  <a:pt x="2458485" y="31799"/>
                  <a:pt x="2601144" y="0"/>
                </a:cubicBezTo>
                <a:cubicBezTo>
                  <a:pt x="2743803" y="-31799"/>
                  <a:pt x="2923954" y="18419"/>
                  <a:pt x="3078464" y="0"/>
                </a:cubicBezTo>
                <a:cubicBezTo>
                  <a:pt x="3232974" y="-18419"/>
                  <a:pt x="3351943" y="9042"/>
                  <a:pt x="3443820" y="0"/>
                </a:cubicBezTo>
                <a:cubicBezTo>
                  <a:pt x="3535697" y="-9042"/>
                  <a:pt x="3717137" y="16934"/>
                  <a:pt x="3921139" y="0"/>
                </a:cubicBezTo>
                <a:cubicBezTo>
                  <a:pt x="4125141" y="-16934"/>
                  <a:pt x="4117533" y="33137"/>
                  <a:pt x="4286495" y="0"/>
                </a:cubicBezTo>
                <a:cubicBezTo>
                  <a:pt x="4455457" y="-33137"/>
                  <a:pt x="4704750" y="31107"/>
                  <a:pt x="4987743" y="0"/>
                </a:cubicBezTo>
                <a:cubicBezTo>
                  <a:pt x="5270736" y="-31107"/>
                  <a:pt x="5450182" y="471"/>
                  <a:pt x="5577026" y="0"/>
                </a:cubicBezTo>
                <a:cubicBezTo>
                  <a:pt x="5703870" y="-471"/>
                  <a:pt x="5933128" y="58665"/>
                  <a:pt x="6166310" y="0"/>
                </a:cubicBezTo>
                <a:cubicBezTo>
                  <a:pt x="6399492" y="-58665"/>
                  <a:pt x="6569484" y="27576"/>
                  <a:pt x="6755593" y="0"/>
                </a:cubicBezTo>
                <a:cubicBezTo>
                  <a:pt x="6941702" y="-27576"/>
                  <a:pt x="6930455" y="11140"/>
                  <a:pt x="7008985" y="0"/>
                </a:cubicBezTo>
                <a:cubicBezTo>
                  <a:pt x="7087515" y="-11140"/>
                  <a:pt x="7476478" y="67231"/>
                  <a:pt x="7598269" y="0"/>
                </a:cubicBezTo>
                <a:cubicBezTo>
                  <a:pt x="7720060" y="-67231"/>
                  <a:pt x="7971759" y="83908"/>
                  <a:pt x="8299516" y="0"/>
                </a:cubicBezTo>
                <a:cubicBezTo>
                  <a:pt x="8627273" y="-83908"/>
                  <a:pt x="8755225" y="2996"/>
                  <a:pt x="8888800" y="0"/>
                </a:cubicBezTo>
                <a:cubicBezTo>
                  <a:pt x="9022375" y="-2996"/>
                  <a:pt x="9112594" y="38474"/>
                  <a:pt x="9254156" y="0"/>
                </a:cubicBezTo>
                <a:cubicBezTo>
                  <a:pt x="9395718" y="-38474"/>
                  <a:pt x="9540580" y="45795"/>
                  <a:pt x="9731476" y="0"/>
                </a:cubicBezTo>
                <a:cubicBezTo>
                  <a:pt x="9922372" y="-45795"/>
                  <a:pt x="9969474" y="24686"/>
                  <a:pt x="10096831" y="0"/>
                </a:cubicBezTo>
                <a:cubicBezTo>
                  <a:pt x="10224189" y="-24686"/>
                  <a:pt x="10349977" y="28604"/>
                  <a:pt x="10462187" y="0"/>
                </a:cubicBezTo>
                <a:cubicBezTo>
                  <a:pt x="10574397" y="-28604"/>
                  <a:pt x="10616870" y="8568"/>
                  <a:pt x="10715579" y="0"/>
                </a:cubicBezTo>
                <a:cubicBezTo>
                  <a:pt x="10814288" y="-8568"/>
                  <a:pt x="11043291" y="29173"/>
                  <a:pt x="11328434" y="0"/>
                </a:cubicBezTo>
                <a:cubicBezTo>
                  <a:pt x="11408292" y="11516"/>
                  <a:pt x="11463447" y="69043"/>
                  <a:pt x="11460480" y="132046"/>
                </a:cubicBezTo>
                <a:cubicBezTo>
                  <a:pt x="11477832" y="365795"/>
                  <a:pt x="11421510" y="539106"/>
                  <a:pt x="11460480" y="660216"/>
                </a:cubicBezTo>
                <a:cubicBezTo>
                  <a:pt x="11457086" y="724033"/>
                  <a:pt x="11422968" y="789304"/>
                  <a:pt x="11328434" y="792262"/>
                </a:cubicBezTo>
                <a:cubicBezTo>
                  <a:pt x="11100765" y="812462"/>
                  <a:pt x="10949621" y="784803"/>
                  <a:pt x="10739150" y="792262"/>
                </a:cubicBezTo>
                <a:cubicBezTo>
                  <a:pt x="10528679" y="799721"/>
                  <a:pt x="10562653" y="765922"/>
                  <a:pt x="10485758" y="792262"/>
                </a:cubicBezTo>
                <a:cubicBezTo>
                  <a:pt x="10408863" y="818602"/>
                  <a:pt x="9990598" y="736880"/>
                  <a:pt x="9784511" y="792262"/>
                </a:cubicBezTo>
                <a:cubicBezTo>
                  <a:pt x="9578424" y="847644"/>
                  <a:pt x="9656517" y="779382"/>
                  <a:pt x="9531119" y="792262"/>
                </a:cubicBezTo>
                <a:cubicBezTo>
                  <a:pt x="9405721" y="805142"/>
                  <a:pt x="9279385" y="775533"/>
                  <a:pt x="9165763" y="792262"/>
                </a:cubicBezTo>
                <a:cubicBezTo>
                  <a:pt x="9052141" y="808991"/>
                  <a:pt x="8969918" y="767558"/>
                  <a:pt x="8912371" y="792262"/>
                </a:cubicBezTo>
                <a:cubicBezTo>
                  <a:pt x="8854824" y="816966"/>
                  <a:pt x="8713923" y="772327"/>
                  <a:pt x="8658979" y="792262"/>
                </a:cubicBezTo>
                <a:cubicBezTo>
                  <a:pt x="8604035" y="812197"/>
                  <a:pt x="8521226" y="785232"/>
                  <a:pt x="8405587" y="792262"/>
                </a:cubicBezTo>
                <a:cubicBezTo>
                  <a:pt x="8289948" y="799292"/>
                  <a:pt x="7987595" y="787257"/>
                  <a:pt x="7816304" y="792262"/>
                </a:cubicBezTo>
                <a:cubicBezTo>
                  <a:pt x="7645013" y="797267"/>
                  <a:pt x="7506353" y="739054"/>
                  <a:pt x="7227020" y="792262"/>
                </a:cubicBezTo>
                <a:cubicBezTo>
                  <a:pt x="6947687" y="845470"/>
                  <a:pt x="6923462" y="755664"/>
                  <a:pt x="6637737" y="792262"/>
                </a:cubicBezTo>
                <a:cubicBezTo>
                  <a:pt x="6352012" y="828860"/>
                  <a:pt x="6211630" y="778814"/>
                  <a:pt x="6048453" y="792262"/>
                </a:cubicBezTo>
                <a:cubicBezTo>
                  <a:pt x="5885276" y="805710"/>
                  <a:pt x="5529995" y="764544"/>
                  <a:pt x="5235242" y="792262"/>
                </a:cubicBezTo>
                <a:cubicBezTo>
                  <a:pt x="4940489" y="819980"/>
                  <a:pt x="4936514" y="727818"/>
                  <a:pt x="4645958" y="792262"/>
                </a:cubicBezTo>
                <a:cubicBezTo>
                  <a:pt x="4355402" y="856706"/>
                  <a:pt x="4511307" y="771802"/>
                  <a:pt x="4392566" y="792262"/>
                </a:cubicBezTo>
                <a:cubicBezTo>
                  <a:pt x="4273825" y="812722"/>
                  <a:pt x="4080602" y="787755"/>
                  <a:pt x="3915247" y="792262"/>
                </a:cubicBezTo>
                <a:cubicBezTo>
                  <a:pt x="3749892" y="796769"/>
                  <a:pt x="3523857" y="737907"/>
                  <a:pt x="3213999" y="792262"/>
                </a:cubicBezTo>
                <a:cubicBezTo>
                  <a:pt x="2904141" y="846617"/>
                  <a:pt x="2776243" y="756610"/>
                  <a:pt x="2624716" y="792262"/>
                </a:cubicBezTo>
                <a:cubicBezTo>
                  <a:pt x="2473189" y="827914"/>
                  <a:pt x="2338793" y="773238"/>
                  <a:pt x="2259360" y="792262"/>
                </a:cubicBezTo>
                <a:cubicBezTo>
                  <a:pt x="2179927" y="811286"/>
                  <a:pt x="2003657" y="771245"/>
                  <a:pt x="1782040" y="792262"/>
                </a:cubicBezTo>
                <a:cubicBezTo>
                  <a:pt x="1560423" y="813279"/>
                  <a:pt x="1598282" y="748628"/>
                  <a:pt x="1416684" y="792262"/>
                </a:cubicBezTo>
                <a:cubicBezTo>
                  <a:pt x="1235086" y="835896"/>
                  <a:pt x="1051277" y="711973"/>
                  <a:pt x="715437" y="792262"/>
                </a:cubicBezTo>
                <a:cubicBezTo>
                  <a:pt x="379597" y="872551"/>
                  <a:pt x="268671" y="791767"/>
                  <a:pt x="132046" y="792262"/>
                </a:cubicBezTo>
                <a:cubicBezTo>
                  <a:pt x="57741" y="784399"/>
                  <a:pt x="8624" y="720522"/>
                  <a:pt x="0" y="660216"/>
                </a:cubicBezTo>
                <a:cubicBezTo>
                  <a:pt x="-57507" y="439897"/>
                  <a:pt x="39861" y="340537"/>
                  <a:pt x="0" y="132046"/>
                </a:cubicBezTo>
                <a:close/>
              </a:path>
              <a:path w="11460480" h="792262" stroke="0" extrusionOk="0">
                <a:moveTo>
                  <a:pt x="0" y="132046"/>
                </a:moveTo>
                <a:cubicBezTo>
                  <a:pt x="-1734" y="62930"/>
                  <a:pt x="71196" y="3048"/>
                  <a:pt x="132046" y="0"/>
                </a:cubicBezTo>
                <a:cubicBezTo>
                  <a:pt x="387803" y="-85703"/>
                  <a:pt x="679228" y="9986"/>
                  <a:pt x="945257" y="0"/>
                </a:cubicBezTo>
                <a:cubicBezTo>
                  <a:pt x="1211286" y="-9986"/>
                  <a:pt x="1287442" y="62812"/>
                  <a:pt x="1534541" y="0"/>
                </a:cubicBezTo>
                <a:cubicBezTo>
                  <a:pt x="1781640" y="-62812"/>
                  <a:pt x="2005597" y="16372"/>
                  <a:pt x="2347752" y="0"/>
                </a:cubicBezTo>
                <a:cubicBezTo>
                  <a:pt x="2689907" y="-16372"/>
                  <a:pt x="2817016" y="45824"/>
                  <a:pt x="3049000" y="0"/>
                </a:cubicBezTo>
                <a:cubicBezTo>
                  <a:pt x="3280984" y="-45824"/>
                  <a:pt x="3529172" y="81451"/>
                  <a:pt x="3862211" y="0"/>
                </a:cubicBezTo>
                <a:cubicBezTo>
                  <a:pt x="4195250" y="-81451"/>
                  <a:pt x="4328537" y="46277"/>
                  <a:pt x="4451495" y="0"/>
                </a:cubicBezTo>
                <a:cubicBezTo>
                  <a:pt x="4574453" y="-46277"/>
                  <a:pt x="4720377" y="39373"/>
                  <a:pt x="4816850" y="0"/>
                </a:cubicBezTo>
                <a:cubicBezTo>
                  <a:pt x="4913323" y="-39373"/>
                  <a:pt x="5153234" y="26220"/>
                  <a:pt x="5406134" y="0"/>
                </a:cubicBezTo>
                <a:cubicBezTo>
                  <a:pt x="5659034" y="-26220"/>
                  <a:pt x="5691542" y="4850"/>
                  <a:pt x="5771490" y="0"/>
                </a:cubicBezTo>
                <a:cubicBezTo>
                  <a:pt x="5851438" y="-4850"/>
                  <a:pt x="6184906" y="56887"/>
                  <a:pt x="6360773" y="0"/>
                </a:cubicBezTo>
                <a:cubicBezTo>
                  <a:pt x="6536640" y="-56887"/>
                  <a:pt x="6561867" y="9704"/>
                  <a:pt x="6614165" y="0"/>
                </a:cubicBezTo>
                <a:cubicBezTo>
                  <a:pt x="6666463" y="-9704"/>
                  <a:pt x="6799875" y="16244"/>
                  <a:pt x="6979521" y="0"/>
                </a:cubicBezTo>
                <a:cubicBezTo>
                  <a:pt x="7159167" y="-16244"/>
                  <a:pt x="7330193" y="46768"/>
                  <a:pt x="7680769" y="0"/>
                </a:cubicBezTo>
                <a:cubicBezTo>
                  <a:pt x="8031345" y="-46768"/>
                  <a:pt x="7813726" y="24569"/>
                  <a:pt x="7934161" y="0"/>
                </a:cubicBezTo>
                <a:cubicBezTo>
                  <a:pt x="8054596" y="-24569"/>
                  <a:pt x="8126091" y="20289"/>
                  <a:pt x="8187553" y="0"/>
                </a:cubicBezTo>
                <a:cubicBezTo>
                  <a:pt x="8249015" y="-20289"/>
                  <a:pt x="8373614" y="20682"/>
                  <a:pt x="8552908" y="0"/>
                </a:cubicBezTo>
                <a:cubicBezTo>
                  <a:pt x="8732202" y="-20682"/>
                  <a:pt x="9018983" y="38162"/>
                  <a:pt x="9142192" y="0"/>
                </a:cubicBezTo>
                <a:cubicBezTo>
                  <a:pt x="9265401" y="-38162"/>
                  <a:pt x="9664783" y="7103"/>
                  <a:pt x="9955403" y="0"/>
                </a:cubicBezTo>
                <a:cubicBezTo>
                  <a:pt x="10246023" y="-7103"/>
                  <a:pt x="10382677" y="56047"/>
                  <a:pt x="10768615" y="0"/>
                </a:cubicBezTo>
                <a:cubicBezTo>
                  <a:pt x="11154553" y="-56047"/>
                  <a:pt x="11195767" y="40278"/>
                  <a:pt x="11328434" y="0"/>
                </a:cubicBezTo>
                <a:cubicBezTo>
                  <a:pt x="11409398" y="-12346"/>
                  <a:pt x="11455050" y="39006"/>
                  <a:pt x="11460480" y="132046"/>
                </a:cubicBezTo>
                <a:cubicBezTo>
                  <a:pt x="11478978" y="243911"/>
                  <a:pt x="11399205" y="444462"/>
                  <a:pt x="11460480" y="660216"/>
                </a:cubicBezTo>
                <a:cubicBezTo>
                  <a:pt x="11450304" y="727519"/>
                  <a:pt x="11396773" y="782003"/>
                  <a:pt x="11328434" y="792262"/>
                </a:cubicBezTo>
                <a:cubicBezTo>
                  <a:pt x="11054355" y="835198"/>
                  <a:pt x="10995787" y="746005"/>
                  <a:pt x="10739150" y="792262"/>
                </a:cubicBezTo>
                <a:cubicBezTo>
                  <a:pt x="10482513" y="838519"/>
                  <a:pt x="10369593" y="748490"/>
                  <a:pt x="10037903" y="792262"/>
                </a:cubicBezTo>
                <a:cubicBezTo>
                  <a:pt x="9706213" y="836034"/>
                  <a:pt x="9712861" y="747519"/>
                  <a:pt x="9560583" y="792262"/>
                </a:cubicBezTo>
                <a:cubicBezTo>
                  <a:pt x="9408305" y="837005"/>
                  <a:pt x="9286992" y="766763"/>
                  <a:pt x="9195227" y="792262"/>
                </a:cubicBezTo>
                <a:cubicBezTo>
                  <a:pt x="9103462" y="817761"/>
                  <a:pt x="8963649" y="762038"/>
                  <a:pt x="8829872" y="792262"/>
                </a:cubicBezTo>
                <a:cubicBezTo>
                  <a:pt x="8696096" y="822486"/>
                  <a:pt x="8203187" y="744313"/>
                  <a:pt x="8016660" y="792262"/>
                </a:cubicBezTo>
                <a:cubicBezTo>
                  <a:pt x="7830133" y="840211"/>
                  <a:pt x="7628203" y="715107"/>
                  <a:pt x="7315413" y="792262"/>
                </a:cubicBezTo>
                <a:cubicBezTo>
                  <a:pt x="7002623" y="869417"/>
                  <a:pt x="7005924" y="751510"/>
                  <a:pt x="6726129" y="792262"/>
                </a:cubicBezTo>
                <a:cubicBezTo>
                  <a:pt x="6446334" y="833014"/>
                  <a:pt x="6303354" y="771839"/>
                  <a:pt x="6136846" y="792262"/>
                </a:cubicBezTo>
                <a:cubicBezTo>
                  <a:pt x="5970338" y="812685"/>
                  <a:pt x="5945519" y="759751"/>
                  <a:pt x="5771490" y="792262"/>
                </a:cubicBezTo>
                <a:cubicBezTo>
                  <a:pt x="5597461" y="824773"/>
                  <a:pt x="5508142" y="741432"/>
                  <a:pt x="5294170" y="792262"/>
                </a:cubicBezTo>
                <a:cubicBezTo>
                  <a:pt x="5080198" y="843092"/>
                  <a:pt x="5049524" y="751083"/>
                  <a:pt x="4816850" y="792262"/>
                </a:cubicBezTo>
                <a:cubicBezTo>
                  <a:pt x="4584176" y="833441"/>
                  <a:pt x="4219161" y="762448"/>
                  <a:pt x="4003639" y="792262"/>
                </a:cubicBezTo>
                <a:cubicBezTo>
                  <a:pt x="3788117" y="822076"/>
                  <a:pt x="3655857" y="757617"/>
                  <a:pt x="3414356" y="792262"/>
                </a:cubicBezTo>
                <a:cubicBezTo>
                  <a:pt x="3172855" y="826907"/>
                  <a:pt x="3237825" y="777819"/>
                  <a:pt x="3160964" y="792262"/>
                </a:cubicBezTo>
                <a:cubicBezTo>
                  <a:pt x="3084103" y="806705"/>
                  <a:pt x="2732101" y="783352"/>
                  <a:pt x="2459716" y="792262"/>
                </a:cubicBezTo>
                <a:cubicBezTo>
                  <a:pt x="2187331" y="801172"/>
                  <a:pt x="1912463" y="738934"/>
                  <a:pt x="1758469" y="792262"/>
                </a:cubicBezTo>
                <a:cubicBezTo>
                  <a:pt x="1604475" y="845590"/>
                  <a:pt x="1416583" y="747593"/>
                  <a:pt x="1169185" y="792262"/>
                </a:cubicBezTo>
                <a:cubicBezTo>
                  <a:pt x="921787" y="836931"/>
                  <a:pt x="918130" y="782558"/>
                  <a:pt x="803829" y="792262"/>
                </a:cubicBezTo>
                <a:cubicBezTo>
                  <a:pt x="689528" y="801966"/>
                  <a:pt x="337080" y="751188"/>
                  <a:pt x="132046" y="792262"/>
                </a:cubicBezTo>
                <a:cubicBezTo>
                  <a:pt x="59105" y="801299"/>
                  <a:pt x="-1508" y="736033"/>
                  <a:pt x="0" y="660216"/>
                </a:cubicBezTo>
                <a:cubicBezTo>
                  <a:pt x="-23246" y="537445"/>
                  <a:pt x="50836" y="336798"/>
                  <a:pt x="0" y="132046"/>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FontTx/>
              <a:buNone/>
              <a:defRPr>
                <a:uFillTx/>
              </a:defRPr>
            </a:pPr>
            <a:r>
              <a:rPr kumimoji="0" lang="en-BZ" sz="2400" b="0" i="0" u="none" strike="noStrike" kern="1200" cap="none" spc="0" normalizeH="0" baseline="0" noProof="0" dirty="0">
                <a:ln>
                  <a:noFill/>
                </a:ln>
                <a:solidFill>
                  <a:srgbClr val="000000"/>
                </a:solidFill>
                <a:effectLst/>
                <a:uFillTx/>
                <a:latin typeface="Tahoma" pitchFamily="34" charset="0"/>
                <a:ea typeface="Tahoma" pitchFamily="34" charset="0"/>
                <a:cs typeface="Tahoma" pitchFamily="34" charset="0"/>
              </a:rPr>
              <a:t>D. </a:t>
            </a:r>
            <a:r>
              <a:rPr kumimoji="0" lang="en-BZ" sz="2400" b="0" i="0" u="none" strike="noStrike" kern="1200" cap="none" spc="0" normalizeH="0" baseline="0" noProof="0" dirty="0" err="1">
                <a:ln>
                  <a:noFill/>
                </a:ln>
                <a:solidFill>
                  <a:srgbClr val="000000"/>
                </a:solidFill>
                <a:effectLst/>
                <a:uFillTx/>
                <a:latin typeface="Tahoma" pitchFamily="34" charset="0"/>
                <a:ea typeface="Tahoma" pitchFamily="34" charset="0"/>
                <a:cs typeface="Tahoma" pitchFamily="34" charset="0"/>
              </a:rPr>
              <a:t>Bại</a:t>
            </a:r>
            <a:r>
              <a:rPr kumimoji="0" lang="en-BZ" sz="2400" b="0" i="0" u="none" strike="noStrike" kern="1200" cap="none" spc="0" normalizeH="0" baseline="0" noProof="0" dirty="0">
                <a:ln>
                  <a:noFill/>
                </a:ln>
                <a:solidFill>
                  <a:srgbClr val="000000"/>
                </a:solidFill>
                <a:effectLst/>
                <a:uFillTx/>
                <a:latin typeface="Tahoma" pitchFamily="34" charset="0"/>
                <a:ea typeface="Tahoma" pitchFamily="34" charset="0"/>
                <a:cs typeface="Tahoma" pitchFamily="34" charset="0"/>
              </a:rPr>
              <a:t> </a:t>
            </a:r>
            <a:r>
              <a:rPr kumimoji="0" lang="en-BZ" sz="2400" b="0" i="0" u="none" strike="noStrike" kern="1200" cap="none" spc="0" normalizeH="0" baseline="0" noProof="0" dirty="0" err="1">
                <a:ln>
                  <a:noFill/>
                </a:ln>
                <a:solidFill>
                  <a:srgbClr val="000000"/>
                </a:solidFill>
                <a:effectLst/>
                <a:uFillTx/>
                <a:latin typeface="Tahoma" pitchFamily="34" charset="0"/>
                <a:ea typeface="Tahoma" pitchFamily="34" charset="0"/>
                <a:cs typeface="Tahoma" pitchFamily="34" charset="0"/>
              </a:rPr>
              <a:t>nhân</a:t>
            </a:r>
            <a:r>
              <a:rPr kumimoji="0" lang="en-BZ" sz="2400" b="0" i="0" u="none" strike="noStrike" kern="1200" cap="none" spc="0" normalizeH="0" baseline="0" noProof="0" dirty="0">
                <a:ln>
                  <a:noFill/>
                </a:ln>
                <a:solidFill>
                  <a:srgbClr val="000000"/>
                </a:solidFill>
                <a:effectLst/>
                <a:uFillTx/>
                <a:latin typeface="Tahoma" pitchFamily="34" charset="0"/>
                <a:ea typeface="Tahoma" pitchFamily="34" charset="0"/>
                <a:cs typeface="Tahoma" pitchFamily="34" charset="0"/>
              </a:rPr>
              <a:t> </a:t>
            </a:r>
            <a:r>
              <a:rPr kumimoji="0" lang="en-BZ" sz="2400" b="0" i="0" u="none" strike="noStrike" kern="1200" cap="none" spc="0" normalizeH="0" baseline="0" noProof="0" dirty="0" err="1">
                <a:ln>
                  <a:noFill/>
                </a:ln>
                <a:solidFill>
                  <a:srgbClr val="000000"/>
                </a:solidFill>
                <a:effectLst/>
                <a:uFillTx/>
                <a:latin typeface="Tahoma" pitchFamily="34" charset="0"/>
                <a:ea typeface="Tahoma" pitchFamily="34" charset="0"/>
                <a:cs typeface="Tahoma" pitchFamily="34" charset="0"/>
              </a:rPr>
              <a:t>nghĩa</a:t>
            </a:r>
            <a:r>
              <a:rPr kumimoji="0" lang="en-BZ" sz="2400" b="0" i="0" u="none" strike="noStrike" kern="1200" cap="none" spc="0" normalizeH="0" baseline="0" noProof="0" dirty="0">
                <a:ln>
                  <a:noFill/>
                </a:ln>
                <a:solidFill>
                  <a:srgbClr val="000000"/>
                </a:solidFill>
                <a:effectLst/>
                <a:uFillTx/>
                <a:latin typeface="Tahoma" pitchFamily="34" charset="0"/>
                <a:ea typeface="Tahoma" pitchFamily="34" charset="0"/>
                <a:cs typeface="Tahoma" pitchFamily="34" charset="0"/>
              </a:rPr>
              <a:t> </a:t>
            </a:r>
            <a:r>
              <a:rPr kumimoji="0" lang="en-BZ" sz="2400" b="0" i="0" u="none" strike="noStrike" kern="1200" cap="none" spc="0" normalizeH="0" baseline="0" noProof="0" dirty="0" err="1">
                <a:ln>
                  <a:noFill/>
                </a:ln>
                <a:solidFill>
                  <a:srgbClr val="000000"/>
                </a:solidFill>
                <a:effectLst/>
                <a:uFillTx/>
                <a:latin typeface="Tahoma" pitchFamily="34" charset="0"/>
                <a:ea typeface="Tahoma" pitchFamily="34" charset="0"/>
                <a:cs typeface="Tahoma" pitchFamily="34" charset="0"/>
              </a:rPr>
              <a:t>nát</a:t>
            </a:r>
            <a:r>
              <a:rPr kumimoji="0" lang="en-BZ" sz="2400" b="0" i="0" u="none" strike="noStrike" kern="1200" cap="none" spc="0" normalizeH="0" baseline="0" noProof="0" dirty="0">
                <a:ln>
                  <a:noFill/>
                </a:ln>
                <a:solidFill>
                  <a:srgbClr val="000000"/>
                </a:solidFill>
                <a:effectLst/>
                <a:uFillTx/>
                <a:latin typeface="Tahoma" pitchFamily="34" charset="0"/>
                <a:ea typeface="Tahoma" pitchFamily="34" charset="0"/>
                <a:cs typeface="Tahoma" pitchFamily="34" charset="0"/>
              </a:rPr>
              <a:t> </a:t>
            </a:r>
            <a:r>
              <a:rPr kumimoji="0" lang="en-BZ" sz="2400" b="0" i="0" u="none" strike="noStrike" kern="1200" cap="none" spc="0" normalizeH="0" baseline="0" noProof="0" dirty="0" err="1">
                <a:ln>
                  <a:noFill/>
                </a:ln>
                <a:solidFill>
                  <a:srgbClr val="000000"/>
                </a:solidFill>
                <a:effectLst/>
                <a:uFillTx/>
                <a:latin typeface="Tahoma" pitchFamily="34" charset="0"/>
                <a:ea typeface="Tahoma" pitchFamily="34" charset="0"/>
                <a:cs typeface="Tahoma" pitchFamily="34" charset="0"/>
              </a:rPr>
              <a:t>cả</a:t>
            </a:r>
            <a:r>
              <a:rPr kumimoji="0" lang="en-BZ" sz="2400" b="0" i="0" u="none" strike="noStrike" kern="1200" cap="none" spc="0" normalizeH="0" baseline="0" noProof="0" dirty="0">
                <a:ln>
                  <a:noFill/>
                </a:ln>
                <a:solidFill>
                  <a:srgbClr val="000000"/>
                </a:solidFill>
                <a:effectLst/>
                <a:uFillTx/>
                <a:latin typeface="Tahoma" pitchFamily="34" charset="0"/>
                <a:ea typeface="Tahoma" pitchFamily="34" charset="0"/>
                <a:cs typeface="Tahoma" pitchFamily="34" charset="0"/>
              </a:rPr>
              <a:t> </a:t>
            </a:r>
            <a:r>
              <a:rPr kumimoji="0" lang="en-BZ" sz="2400" b="0" i="0" u="none" strike="noStrike" kern="1200" cap="none" spc="0" normalizeH="0" baseline="0" noProof="0" dirty="0" err="1">
                <a:ln>
                  <a:noFill/>
                </a:ln>
                <a:solidFill>
                  <a:srgbClr val="000000"/>
                </a:solidFill>
                <a:effectLst/>
                <a:uFillTx/>
                <a:latin typeface="Tahoma" pitchFamily="34" charset="0"/>
                <a:ea typeface="Tahoma" pitchFamily="34" charset="0"/>
                <a:cs typeface="Tahoma" pitchFamily="34" charset="0"/>
              </a:rPr>
              <a:t>đất</a:t>
            </a:r>
            <a:r>
              <a:rPr kumimoji="0" lang="en-BZ" sz="2400" b="0" i="0" u="none" strike="noStrike" kern="1200" cap="none" spc="0" normalizeH="0" baseline="0" noProof="0" dirty="0">
                <a:ln>
                  <a:noFill/>
                </a:ln>
                <a:solidFill>
                  <a:srgbClr val="000000"/>
                </a:solidFill>
                <a:effectLst/>
                <a:uFillTx/>
                <a:latin typeface="Tahoma" pitchFamily="34" charset="0"/>
                <a:ea typeface="Tahoma" pitchFamily="34" charset="0"/>
                <a:cs typeface="Tahoma" pitchFamily="34" charset="0"/>
              </a:rPr>
              <a:t> </a:t>
            </a:r>
            <a:r>
              <a:rPr kumimoji="0" lang="en-BZ" sz="2400" b="0" i="0" u="none" strike="noStrike" kern="1200" cap="none" spc="0" normalizeH="0" baseline="0" noProof="0" dirty="0" err="1">
                <a:ln>
                  <a:noFill/>
                </a:ln>
                <a:solidFill>
                  <a:srgbClr val="000000"/>
                </a:solidFill>
                <a:effectLst/>
                <a:uFillTx/>
                <a:latin typeface="Tahoma" pitchFamily="34" charset="0"/>
                <a:ea typeface="Tahoma" pitchFamily="34" charset="0"/>
                <a:cs typeface="Tahoma" pitchFamily="34" charset="0"/>
              </a:rPr>
              <a:t>trời</a:t>
            </a:r>
            <a:r>
              <a:rPr kumimoji="0" lang="en-BZ" sz="2400" b="0" i="0" u="none" strike="noStrike" kern="1200" cap="none" spc="0" normalizeH="0" baseline="0" noProof="0" dirty="0">
                <a:ln>
                  <a:noFill/>
                </a:ln>
                <a:solidFill>
                  <a:srgbClr val="000000"/>
                </a:solidFill>
                <a:effectLst/>
                <a:uFillTx/>
                <a:latin typeface="Tahoma" pitchFamily="34" charset="0"/>
                <a:ea typeface="Tahoma" pitchFamily="34" charset="0"/>
                <a:cs typeface="Tahoma" pitchFamily="34" charset="0"/>
              </a:rPr>
              <a:t> – </a:t>
            </a:r>
            <a:r>
              <a:rPr kumimoji="0" lang="en-BZ" sz="2400" b="0" i="0" u="none" strike="noStrike" kern="1200" cap="none" spc="0" normalizeH="0" baseline="0" noProof="0" dirty="0" err="1">
                <a:ln>
                  <a:noFill/>
                </a:ln>
                <a:solidFill>
                  <a:srgbClr val="000000"/>
                </a:solidFill>
                <a:effectLst/>
                <a:uFillTx/>
                <a:latin typeface="Tahoma" pitchFamily="34" charset="0"/>
                <a:ea typeface="Tahoma" pitchFamily="34" charset="0"/>
                <a:cs typeface="Tahoma" pitchFamily="34" charset="0"/>
              </a:rPr>
              <a:t>Nặng</a:t>
            </a:r>
            <a:r>
              <a:rPr kumimoji="0" lang="en-BZ" sz="2400" b="0" i="0" u="none" strike="noStrike" kern="1200" cap="none" spc="0" normalizeH="0" baseline="0" noProof="0" dirty="0">
                <a:ln>
                  <a:noFill/>
                </a:ln>
                <a:solidFill>
                  <a:srgbClr val="000000"/>
                </a:solidFill>
                <a:effectLst/>
                <a:uFillTx/>
                <a:latin typeface="Tahoma" pitchFamily="34" charset="0"/>
                <a:ea typeface="Tahoma" pitchFamily="34" charset="0"/>
                <a:cs typeface="Tahoma" pitchFamily="34" charset="0"/>
              </a:rPr>
              <a:t> </a:t>
            </a:r>
            <a:r>
              <a:rPr kumimoji="0" lang="en-BZ" sz="2400" b="0" i="0" u="none" strike="noStrike" kern="1200" cap="none" spc="0" normalizeH="0" baseline="0" noProof="0" dirty="0" err="1">
                <a:ln>
                  <a:noFill/>
                </a:ln>
                <a:solidFill>
                  <a:srgbClr val="000000"/>
                </a:solidFill>
                <a:effectLst/>
                <a:uFillTx/>
                <a:latin typeface="Tahoma" pitchFamily="34" charset="0"/>
                <a:ea typeface="Tahoma" pitchFamily="34" charset="0"/>
                <a:cs typeface="Tahoma" pitchFamily="34" charset="0"/>
              </a:rPr>
              <a:t>thuế</a:t>
            </a:r>
            <a:r>
              <a:rPr kumimoji="0" lang="en-BZ" sz="2400" b="0" i="0" u="none" strike="noStrike" kern="1200" cap="none" spc="0" normalizeH="0" baseline="0" noProof="0" dirty="0">
                <a:ln>
                  <a:noFill/>
                </a:ln>
                <a:solidFill>
                  <a:srgbClr val="000000"/>
                </a:solidFill>
                <a:effectLst/>
                <a:uFillTx/>
                <a:latin typeface="Tahoma" pitchFamily="34" charset="0"/>
                <a:ea typeface="Tahoma" pitchFamily="34" charset="0"/>
                <a:cs typeface="Tahoma" pitchFamily="34" charset="0"/>
              </a:rPr>
              <a:t> </a:t>
            </a:r>
            <a:r>
              <a:rPr kumimoji="0" lang="en-BZ" sz="2400" b="0" i="0" u="none" strike="noStrike" kern="1200" cap="none" spc="0" normalizeH="0" baseline="0" noProof="0" dirty="0" err="1">
                <a:ln>
                  <a:noFill/>
                </a:ln>
                <a:solidFill>
                  <a:srgbClr val="000000"/>
                </a:solidFill>
                <a:effectLst/>
                <a:uFillTx/>
                <a:latin typeface="Tahoma" pitchFamily="34" charset="0"/>
                <a:ea typeface="Tahoma" pitchFamily="34" charset="0"/>
                <a:cs typeface="Tahoma" pitchFamily="34" charset="0"/>
              </a:rPr>
              <a:t>khóa</a:t>
            </a:r>
            <a:r>
              <a:rPr kumimoji="0" lang="en-BZ" sz="2400" b="0" i="0" u="none" strike="noStrike" kern="1200" cap="none" spc="0" normalizeH="0" baseline="0" noProof="0" dirty="0">
                <a:ln>
                  <a:noFill/>
                </a:ln>
                <a:solidFill>
                  <a:srgbClr val="000000"/>
                </a:solidFill>
                <a:effectLst/>
                <a:uFillTx/>
                <a:latin typeface="Tahoma" pitchFamily="34" charset="0"/>
                <a:ea typeface="Tahoma" pitchFamily="34" charset="0"/>
                <a:cs typeface="Tahoma" pitchFamily="34" charset="0"/>
              </a:rPr>
              <a:t> </a:t>
            </a:r>
            <a:r>
              <a:rPr kumimoji="0" lang="en-BZ" sz="2400" b="0" i="0" u="none" strike="noStrike" kern="1200" cap="none" spc="0" normalizeH="0" baseline="0" noProof="0" dirty="0" err="1">
                <a:ln>
                  <a:noFill/>
                </a:ln>
                <a:solidFill>
                  <a:srgbClr val="000000"/>
                </a:solidFill>
                <a:effectLst/>
                <a:uFillTx/>
                <a:latin typeface="Tahoma" pitchFamily="34" charset="0"/>
                <a:ea typeface="Tahoma" pitchFamily="34" charset="0"/>
                <a:cs typeface="Tahoma" pitchFamily="34" charset="0"/>
              </a:rPr>
              <a:t>sạch</a:t>
            </a:r>
            <a:r>
              <a:rPr kumimoji="0" lang="en-BZ" sz="2400" b="0" i="0" u="none" strike="noStrike" kern="1200" cap="none" spc="0" normalizeH="0" baseline="0" noProof="0" dirty="0">
                <a:ln>
                  <a:noFill/>
                </a:ln>
                <a:solidFill>
                  <a:srgbClr val="000000"/>
                </a:solidFill>
                <a:effectLst/>
                <a:uFillTx/>
                <a:latin typeface="Tahoma" pitchFamily="34" charset="0"/>
                <a:ea typeface="Tahoma" pitchFamily="34" charset="0"/>
                <a:cs typeface="Tahoma" pitchFamily="34" charset="0"/>
              </a:rPr>
              <a:t> </a:t>
            </a:r>
            <a:r>
              <a:rPr kumimoji="0" lang="en-BZ" sz="2400" b="0" i="0" u="none" strike="noStrike" kern="1200" cap="none" spc="0" normalizeH="0" baseline="0" noProof="0" dirty="0" err="1">
                <a:ln>
                  <a:noFill/>
                </a:ln>
                <a:solidFill>
                  <a:srgbClr val="000000"/>
                </a:solidFill>
                <a:effectLst/>
                <a:uFillTx/>
                <a:latin typeface="Tahoma" pitchFamily="34" charset="0"/>
                <a:ea typeface="Tahoma" pitchFamily="34" charset="0"/>
                <a:cs typeface="Tahoma" pitchFamily="34" charset="0"/>
              </a:rPr>
              <a:t>không</a:t>
            </a:r>
            <a:r>
              <a:rPr kumimoji="0" lang="en-BZ" sz="2400" b="0" i="0" u="none" strike="noStrike" kern="1200" cap="none" spc="0" normalizeH="0" baseline="0" noProof="0" dirty="0">
                <a:ln>
                  <a:noFill/>
                </a:ln>
                <a:solidFill>
                  <a:srgbClr val="000000"/>
                </a:solidFill>
                <a:effectLst/>
                <a:uFillTx/>
                <a:latin typeface="Tahoma" pitchFamily="34" charset="0"/>
                <a:ea typeface="Tahoma" pitchFamily="34" charset="0"/>
                <a:cs typeface="Tahoma" pitchFamily="34" charset="0"/>
              </a:rPr>
              <a:t> </a:t>
            </a:r>
            <a:r>
              <a:rPr kumimoji="0" lang="en-BZ" sz="2400" b="0" i="0" u="none" strike="noStrike" kern="1200" cap="none" spc="0" normalizeH="0" baseline="0" noProof="0" dirty="0" err="1">
                <a:ln>
                  <a:noFill/>
                </a:ln>
                <a:solidFill>
                  <a:srgbClr val="000000"/>
                </a:solidFill>
                <a:effectLst/>
                <a:uFillTx/>
                <a:latin typeface="Tahoma" pitchFamily="34" charset="0"/>
                <a:ea typeface="Tahoma" pitchFamily="34" charset="0"/>
                <a:cs typeface="Tahoma" pitchFamily="34" charset="0"/>
              </a:rPr>
              <a:t>đầm</a:t>
            </a:r>
            <a:r>
              <a:rPr kumimoji="0" lang="en-BZ" sz="2400" b="0" i="0" u="none" strike="noStrike" kern="1200" cap="none" spc="0" normalizeH="0" baseline="0" noProof="0" dirty="0">
                <a:ln>
                  <a:noFill/>
                </a:ln>
                <a:solidFill>
                  <a:srgbClr val="000000"/>
                </a:solidFill>
                <a:effectLst/>
                <a:uFillTx/>
                <a:latin typeface="Tahoma" pitchFamily="34" charset="0"/>
                <a:ea typeface="Tahoma" pitchFamily="34" charset="0"/>
                <a:cs typeface="Tahoma" pitchFamily="34" charset="0"/>
              </a:rPr>
              <a:t> </a:t>
            </a:r>
            <a:r>
              <a:rPr kumimoji="0" lang="en-BZ" sz="2400" b="0" i="0" u="none" strike="noStrike" kern="1200" cap="none" spc="0" normalizeH="0" baseline="0" noProof="0" dirty="0" err="1">
                <a:ln>
                  <a:noFill/>
                </a:ln>
                <a:solidFill>
                  <a:srgbClr val="000000"/>
                </a:solidFill>
                <a:effectLst/>
                <a:uFillTx/>
                <a:latin typeface="Tahoma" pitchFamily="34" charset="0"/>
                <a:ea typeface="Tahoma" pitchFamily="34" charset="0"/>
                <a:cs typeface="Tahoma" pitchFamily="34" charset="0"/>
              </a:rPr>
              <a:t>núi</a:t>
            </a:r>
            <a:r>
              <a:rPr kumimoji="0" lang="en-BZ" sz="2400" b="0" i="0" u="none" strike="noStrike" kern="1200" cap="none" spc="0" normalizeH="0" baseline="0" noProof="0" dirty="0">
                <a:ln>
                  <a:noFill/>
                </a:ln>
                <a:solidFill>
                  <a:srgbClr val="000000"/>
                </a:solidFill>
                <a:effectLst/>
                <a:uFillTx/>
                <a:latin typeface="Tahoma" pitchFamily="34" charset="0"/>
                <a:ea typeface="Tahoma" pitchFamily="34" charset="0"/>
                <a:cs typeface="Tahoma" pitchFamily="34" charset="0"/>
              </a:rPr>
              <a:t>.</a:t>
            </a:r>
            <a:endParaRPr kumimoji="0" lang="en-BZ" sz="2400" b="1" i="0" u="none" strike="noStrike" kern="1200" cap="none" spc="0" normalizeH="0" baseline="0" noProof="0" dirty="0">
              <a:ln>
                <a:noFill/>
              </a:ln>
              <a:solidFill>
                <a:srgbClr val="000000"/>
              </a:solidFill>
              <a:effectLst/>
              <a:uFillTx/>
              <a:latin typeface="Tahoma" pitchFamily="34" charset="0"/>
              <a:ea typeface="Tahoma" pitchFamily="34" charset="0"/>
              <a:cs typeface="Tahoma" pitchFamily="34" charset="0"/>
            </a:endParaRPr>
          </a:p>
        </p:txBody>
      </p:sp>
      <p:pic>
        <p:nvPicPr>
          <p:cNvPr id="8" name="Picture 2" descr="Hình ảnh có liên quan"/>
          <p:cNvPicPr>
            <a:picLocks noChangeAspect="1" noChangeArrowheads="1" noCrop="1"/>
          </p:cNvPicPr>
          <p:nvPr/>
        </p:nvPicPr>
        <p:blipFill>
          <a:blip r:embed="rId8"/>
          <a:srcRect/>
          <a:stretch>
            <a:fillRect/>
          </a:stretch>
        </p:blipFill>
        <p:spPr bwMode="auto">
          <a:xfrm>
            <a:off x="265674" y="175160"/>
            <a:ext cx="2430070" cy="2058425"/>
          </a:xfrm>
          <a:prstGeom prst="rect">
            <a:avLst/>
          </a:prstGeom>
          <a:noFill/>
        </p:spPr>
      </p:pic>
    </p:spTree>
    <p:extLst>
      <p:ext uri="{BB962C8B-B14F-4D97-AF65-F5344CB8AC3E}">
        <p14:creationId xmlns:p14="http://schemas.microsoft.com/office/powerpoint/2010/main" val="360494521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7" presetClass="entr" presetSubtype="8"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p:cTn id="7" dur="500" fill="hold"/>
                                        <p:tgtEl>
                                          <p:spTgt spid="5"/>
                                        </p:tgtEl>
                                        <p:attrNameLst>
                                          <p:attrName>ppt_x</p:attrName>
                                        </p:attrNameLst>
                                      </p:cBhvr>
                                      <p:tavLst>
                                        <p:tav tm="0">
                                          <p:val>
                                            <p:strVal val="#ppt_x-#ppt_w/2"/>
                                          </p:val>
                                        </p:tav>
                                        <p:tav tm="100000">
                                          <p:val>
                                            <p:strVal val="#ppt_x"/>
                                          </p:val>
                                        </p:tav>
                                      </p:tavLst>
                                    </p:anim>
                                    <p:anim calcmode="lin" valueType="num">
                                      <p:cBhvr>
                                        <p:cTn id="8" dur="500" fill="hold"/>
                                        <p:tgtEl>
                                          <p:spTgt spid="5"/>
                                        </p:tgtEl>
                                        <p:attrNameLst>
                                          <p:attrName>ppt_y</p:attrName>
                                        </p:attrNameLst>
                                      </p:cBhvr>
                                      <p:tavLst>
                                        <p:tav tm="0">
                                          <p:val>
                                            <p:strVal val="#ppt_y"/>
                                          </p:val>
                                        </p:tav>
                                        <p:tav tm="100000">
                                          <p:val>
                                            <p:strVal val="#ppt_y"/>
                                          </p:val>
                                        </p:tav>
                                      </p:tavLst>
                                    </p:anim>
                                    <p:anim calcmode="lin" valueType="num">
                                      <p:cBhvr>
                                        <p:cTn id="9" dur="500" fill="hold"/>
                                        <p:tgtEl>
                                          <p:spTgt spid="5"/>
                                        </p:tgtEl>
                                        <p:attrNameLst>
                                          <p:attrName>ppt_w</p:attrName>
                                        </p:attrNameLst>
                                      </p:cBhvr>
                                      <p:tavLst>
                                        <p:tav tm="0">
                                          <p:val>
                                            <p:fltVal val="0"/>
                                          </p:val>
                                        </p:tav>
                                        <p:tav tm="100000">
                                          <p:val>
                                            <p:strVal val="#ppt_w"/>
                                          </p:val>
                                        </p:tav>
                                      </p:tavLst>
                                    </p:anim>
                                    <p:anim calcmode="lin" valueType="num">
                                      <p:cBhvr>
                                        <p:cTn id="10" dur="500" fill="hold"/>
                                        <p:tgtEl>
                                          <p:spTgt spid="5"/>
                                        </p:tgtEl>
                                        <p:attrNameLst>
                                          <p:attrName>ppt_h</p:attrName>
                                        </p:attrNameLst>
                                      </p:cBhvr>
                                      <p:tavLst>
                                        <p:tav tm="0">
                                          <p:val>
                                            <p:strVal val="#ppt_h"/>
                                          </p:val>
                                        </p:tav>
                                        <p:tav tm="100000">
                                          <p:val>
                                            <p:strVal val="#ppt_h"/>
                                          </p:val>
                                        </p:tav>
                                      </p:tavLst>
                                    </p:anim>
                                  </p:childTnLst>
                                  <p:subTnLst>
                                    <p:audio>
                                      <p:cMediaNode>
                                        <p:cTn display="0" masterRel="sameClick">
                                          <p:stCondLst>
                                            <p:cond evt="begin" delay="0">
                                              <p:tn val="5"/>
                                            </p:cond>
                                          </p:stCondLst>
                                          <p:endCondLst>
                                            <p:cond evt="onStopAudio" delay="0">
                                              <p:tgtEl>
                                                <p:sldTgt/>
                                              </p:tgtEl>
                                            </p:cond>
                                          </p:endCondLst>
                                        </p:cTn>
                                        <p:tgtEl>
                                          <p:sndTgt r:embed="rId3" name="chimes.wav"/>
                                        </p:tgtEl>
                                      </p:cMediaNode>
                                    </p:audio>
                                  </p:subTnLst>
                                </p:cTn>
                              </p:par>
                            </p:childTnLst>
                          </p:cTn>
                        </p:par>
                      </p:childTnLst>
                    </p:cTn>
                  </p:par>
                  <p:par>
                    <p:cTn id="11" fill="hold">
                      <p:stCondLst>
                        <p:cond delay="indefinite"/>
                      </p:stCondLst>
                      <p:childTnLst>
                        <p:par>
                          <p:cTn id="12" fill="hold">
                            <p:stCondLst>
                              <p:cond delay="0"/>
                            </p:stCondLst>
                            <p:childTnLst>
                              <p:par>
                                <p:cTn id="13" presetID="17" presetClass="entr" presetSubtype="8" fill="hold" grpId="0" nodeType="clickEffect">
                                  <p:stCondLst>
                                    <p:cond delay="0"/>
                                  </p:stCondLst>
                                  <p:childTnLst>
                                    <p:set>
                                      <p:cBhvr>
                                        <p:cTn id="14" dur="1" fill="hold">
                                          <p:stCondLst>
                                            <p:cond delay="0"/>
                                          </p:stCondLst>
                                        </p:cTn>
                                        <p:tgtEl>
                                          <p:spTgt spid="38"/>
                                        </p:tgtEl>
                                        <p:attrNameLst>
                                          <p:attrName>style.visibility</p:attrName>
                                        </p:attrNameLst>
                                      </p:cBhvr>
                                      <p:to>
                                        <p:strVal val="visible"/>
                                      </p:to>
                                    </p:set>
                                    <p:anim calcmode="lin" valueType="num">
                                      <p:cBhvr>
                                        <p:cTn id="15" dur="500" fill="hold"/>
                                        <p:tgtEl>
                                          <p:spTgt spid="38"/>
                                        </p:tgtEl>
                                        <p:attrNameLst>
                                          <p:attrName>ppt_x</p:attrName>
                                        </p:attrNameLst>
                                      </p:cBhvr>
                                      <p:tavLst>
                                        <p:tav tm="0">
                                          <p:val>
                                            <p:strVal val="#ppt_x-#ppt_w/2"/>
                                          </p:val>
                                        </p:tav>
                                        <p:tav tm="100000">
                                          <p:val>
                                            <p:strVal val="#ppt_x"/>
                                          </p:val>
                                        </p:tav>
                                      </p:tavLst>
                                    </p:anim>
                                    <p:anim calcmode="lin" valueType="num">
                                      <p:cBhvr>
                                        <p:cTn id="16" dur="500" fill="hold"/>
                                        <p:tgtEl>
                                          <p:spTgt spid="38"/>
                                        </p:tgtEl>
                                        <p:attrNameLst>
                                          <p:attrName>ppt_y</p:attrName>
                                        </p:attrNameLst>
                                      </p:cBhvr>
                                      <p:tavLst>
                                        <p:tav tm="0">
                                          <p:val>
                                            <p:strVal val="#ppt_y"/>
                                          </p:val>
                                        </p:tav>
                                        <p:tav tm="100000">
                                          <p:val>
                                            <p:strVal val="#ppt_y"/>
                                          </p:val>
                                        </p:tav>
                                      </p:tavLst>
                                    </p:anim>
                                    <p:anim calcmode="lin" valueType="num">
                                      <p:cBhvr>
                                        <p:cTn id="17" dur="500" fill="hold"/>
                                        <p:tgtEl>
                                          <p:spTgt spid="38"/>
                                        </p:tgtEl>
                                        <p:attrNameLst>
                                          <p:attrName>ppt_w</p:attrName>
                                        </p:attrNameLst>
                                      </p:cBhvr>
                                      <p:tavLst>
                                        <p:tav tm="0">
                                          <p:val>
                                            <p:fltVal val="0"/>
                                          </p:val>
                                        </p:tav>
                                        <p:tav tm="100000">
                                          <p:val>
                                            <p:strVal val="#ppt_w"/>
                                          </p:val>
                                        </p:tav>
                                      </p:tavLst>
                                    </p:anim>
                                    <p:anim calcmode="lin" valueType="num">
                                      <p:cBhvr>
                                        <p:cTn id="18" dur="500" fill="hold"/>
                                        <p:tgtEl>
                                          <p:spTgt spid="38"/>
                                        </p:tgtEl>
                                        <p:attrNameLst>
                                          <p:attrName>ppt_h</p:attrName>
                                        </p:attrNameLst>
                                      </p:cBhvr>
                                      <p:tavLst>
                                        <p:tav tm="0">
                                          <p:val>
                                            <p:strVal val="#ppt_h"/>
                                          </p:val>
                                        </p:tav>
                                        <p:tav tm="100000">
                                          <p:val>
                                            <p:strVal val="#ppt_h"/>
                                          </p:val>
                                        </p:tav>
                                      </p:tavLst>
                                    </p:anim>
                                  </p:childTnLst>
                                  <p:subTnLst>
                                    <p:audio>
                                      <p:cMediaNode>
                                        <p:cTn display="0" masterRel="sameClick">
                                          <p:stCondLst>
                                            <p:cond evt="begin" delay="0">
                                              <p:tn val="13"/>
                                            </p:cond>
                                          </p:stCondLst>
                                          <p:endCondLst>
                                            <p:cond evt="onStopAudio" delay="0">
                                              <p:tgtEl>
                                                <p:sldTgt/>
                                              </p:tgtEl>
                                            </p:cond>
                                          </p:endCondLst>
                                        </p:cTn>
                                        <p:tgtEl>
                                          <p:sndTgt r:embed="rId4" name="suction.wav"/>
                                        </p:tgtEl>
                                      </p:cMediaNode>
                                    </p:audio>
                                  </p:subTnLst>
                                </p:cTn>
                              </p:par>
                            </p:childTnLst>
                          </p:cTn>
                        </p:par>
                      </p:childTnLst>
                    </p:cTn>
                  </p:par>
                  <p:par>
                    <p:cTn id="19" fill="hold">
                      <p:stCondLst>
                        <p:cond delay="indefinite"/>
                      </p:stCondLst>
                      <p:childTnLst>
                        <p:par>
                          <p:cTn id="20" fill="hold">
                            <p:stCondLst>
                              <p:cond delay="0"/>
                            </p:stCondLst>
                            <p:childTnLst>
                              <p:par>
                                <p:cTn id="21" presetID="17" presetClass="entr" presetSubtype="8" fill="hold" grpId="0" nodeType="clickEffect">
                                  <p:stCondLst>
                                    <p:cond delay="0"/>
                                  </p:stCondLst>
                                  <p:childTnLst>
                                    <p:set>
                                      <p:cBhvr>
                                        <p:cTn id="22" dur="1" fill="hold">
                                          <p:stCondLst>
                                            <p:cond delay="0"/>
                                          </p:stCondLst>
                                        </p:cTn>
                                        <p:tgtEl>
                                          <p:spTgt spid="39"/>
                                        </p:tgtEl>
                                        <p:attrNameLst>
                                          <p:attrName>style.visibility</p:attrName>
                                        </p:attrNameLst>
                                      </p:cBhvr>
                                      <p:to>
                                        <p:strVal val="visible"/>
                                      </p:to>
                                    </p:set>
                                    <p:anim calcmode="lin" valueType="num">
                                      <p:cBhvr>
                                        <p:cTn id="23" dur="500" fill="hold"/>
                                        <p:tgtEl>
                                          <p:spTgt spid="39"/>
                                        </p:tgtEl>
                                        <p:attrNameLst>
                                          <p:attrName>ppt_x</p:attrName>
                                        </p:attrNameLst>
                                      </p:cBhvr>
                                      <p:tavLst>
                                        <p:tav tm="0">
                                          <p:val>
                                            <p:strVal val="#ppt_x-#ppt_w/2"/>
                                          </p:val>
                                        </p:tav>
                                        <p:tav tm="100000">
                                          <p:val>
                                            <p:strVal val="#ppt_x"/>
                                          </p:val>
                                        </p:tav>
                                      </p:tavLst>
                                    </p:anim>
                                    <p:anim calcmode="lin" valueType="num">
                                      <p:cBhvr>
                                        <p:cTn id="24" dur="500" fill="hold"/>
                                        <p:tgtEl>
                                          <p:spTgt spid="39"/>
                                        </p:tgtEl>
                                        <p:attrNameLst>
                                          <p:attrName>ppt_y</p:attrName>
                                        </p:attrNameLst>
                                      </p:cBhvr>
                                      <p:tavLst>
                                        <p:tav tm="0">
                                          <p:val>
                                            <p:strVal val="#ppt_y"/>
                                          </p:val>
                                        </p:tav>
                                        <p:tav tm="100000">
                                          <p:val>
                                            <p:strVal val="#ppt_y"/>
                                          </p:val>
                                        </p:tav>
                                      </p:tavLst>
                                    </p:anim>
                                    <p:anim calcmode="lin" valueType="num">
                                      <p:cBhvr>
                                        <p:cTn id="25" dur="500" fill="hold"/>
                                        <p:tgtEl>
                                          <p:spTgt spid="39"/>
                                        </p:tgtEl>
                                        <p:attrNameLst>
                                          <p:attrName>ppt_w</p:attrName>
                                        </p:attrNameLst>
                                      </p:cBhvr>
                                      <p:tavLst>
                                        <p:tav tm="0">
                                          <p:val>
                                            <p:fltVal val="0"/>
                                          </p:val>
                                        </p:tav>
                                        <p:tav tm="100000">
                                          <p:val>
                                            <p:strVal val="#ppt_w"/>
                                          </p:val>
                                        </p:tav>
                                      </p:tavLst>
                                    </p:anim>
                                    <p:anim calcmode="lin" valueType="num">
                                      <p:cBhvr>
                                        <p:cTn id="26" dur="500" fill="hold"/>
                                        <p:tgtEl>
                                          <p:spTgt spid="39"/>
                                        </p:tgtEl>
                                        <p:attrNameLst>
                                          <p:attrName>ppt_h</p:attrName>
                                        </p:attrNameLst>
                                      </p:cBhvr>
                                      <p:tavLst>
                                        <p:tav tm="0">
                                          <p:val>
                                            <p:strVal val="#ppt_h"/>
                                          </p:val>
                                        </p:tav>
                                        <p:tav tm="100000">
                                          <p:val>
                                            <p:strVal val="#ppt_h"/>
                                          </p:val>
                                        </p:tav>
                                      </p:tavLst>
                                    </p:anim>
                                  </p:childTnLst>
                                  <p:subTnLst>
                                    <p:audio>
                                      <p:cMediaNode>
                                        <p:cTn display="0" masterRel="sameClick">
                                          <p:stCondLst>
                                            <p:cond evt="begin" delay="0">
                                              <p:tn val="21"/>
                                            </p:cond>
                                          </p:stCondLst>
                                          <p:endCondLst>
                                            <p:cond evt="onStopAudio" delay="0">
                                              <p:tgtEl>
                                                <p:sldTgt/>
                                              </p:tgtEl>
                                            </p:cond>
                                          </p:endCondLst>
                                        </p:cTn>
                                        <p:tgtEl>
                                          <p:sndTgt r:embed="rId4" name="suction.wav"/>
                                        </p:tgtEl>
                                      </p:cMediaNode>
                                    </p:audio>
                                  </p:subTnLst>
                                </p:cTn>
                              </p:par>
                            </p:childTnLst>
                          </p:cTn>
                        </p:par>
                      </p:childTnLst>
                    </p:cTn>
                  </p:par>
                  <p:par>
                    <p:cTn id="27" fill="hold">
                      <p:stCondLst>
                        <p:cond delay="indefinite"/>
                      </p:stCondLst>
                      <p:childTnLst>
                        <p:par>
                          <p:cTn id="28" fill="hold">
                            <p:stCondLst>
                              <p:cond delay="0"/>
                            </p:stCondLst>
                            <p:childTnLst>
                              <p:par>
                                <p:cTn id="29" presetID="17" presetClass="entr" presetSubtype="8" fill="hold" grpId="0" nodeType="clickEffect">
                                  <p:stCondLst>
                                    <p:cond delay="0"/>
                                  </p:stCondLst>
                                  <p:childTnLst>
                                    <p:set>
                                      <p:cBhvr>
                                        <p:cTn id="30" dur="1" fill="hold">
                                          <p:stCondLst>
                                            <p:cond delay="0"/>
                                          </p:stCondLst>
                                        </p:cTn>
                                        <p:tgtEl>
                                          <p:spTgt spid="40"/>
                                        </p:tgtEl>
                                        <p:attrNameLst>
                                          <p:attrName>style.visibility</p:attrName>
                                        </p:attrNameLst>
                                      </p:cBhvr>
                                      <p:to>
                                        <p:strVal val="visible"/>
                                      </p:to>
                                    </p:set>
                                    <p:anim calcmode="lin" valueType="num">
                                      <p:cBhvr>
                                        <p:cTn id="31" dur="500" fill="hold"/>
                                        <p:tgtEl>
                                          <p:spTgt spid="40"/>
                                        </p:tgtEl>
                                        <p:attrNameLst>
                                          <p:attrName>ppt_x</p:attrName>
                                        </p:attrNameLst>
                                      </p:cBhvr>
                                      <p:tavLst>
                                        <p:tav tm="0">
                                          <p:val>
                                            <p:strVal val="#ppt_x-#ppt_w/2"/>
                                          </p:val>
                                        </p:tav>
                                        <p:tav tm="100000">
                                          <p:val>
                                            <p:strVal val="#ppt_x"/>
                                          </p:val>
                                        </p:tav>
                                      </p:tavLst>
                                    </p:anim>
                                    <p:anim calcmode="lin" valueType="num">
                                      <p:cBhvr>
                                        <p:cTn id="32" dur="500" fill="hold"/>
                                        <p:tgtEl>
                                          <p:spTgt spid="40"/>
                                        </p:tgtEl>
                                        <p:attrNameLst>
                                          <p:attrName>ppt_y</p:attrName>
                                        </p:attrNameLst>
                                      </p:cBhvr>
                                      <p:tavLst>
                                        <p:tav tm="0">
                                          <p:val>
                                            <p:strVal val="#ppt_y"/>
                                          </p:val>
                                        </p:tav>
                                        <p:tav tm="100000">
                                          <p:val>
                                            <p:strVal val="#ppt_y"/>
                                          </p:val>
                                        </p:tav>
                                      </p:tavLst>
                                    </p:anim>
                                    <p:anim calcmode="lin" valueType="num">
                                      <p:cBhvr>
                                        <p:cTn id="33" dur="500" fill="hold"/>
                                        <p:tgtEl>
                                          <p:spTgt spid="40"/>
                                        </p:tgtEl>
                                        <p:attrNameLst>
                                          <p:attrName>ppt_w</p:attrName>
                                        </p:attrNameLst>
                                      </p:cBhvr>
                                      <p:tavLst>
                                        <p:tav tm="0">
                                          <p:val>
                                            <p:fltVal val="0"/>
                                          </p:val>
                                        </p:tav>
                                        <p:tav tm="100000">
                                          <p:val>
                                            <p:strVal val="#ppt_w"/>
                                          </p:val>
                                        </p:tav>
                                      </p:tavLst>
                                    </p:anim>
                                    <p:anim calcmode="lin" valueType="num">
                                      <p:cBhvr>
                                        <p:cTn id="34" dur="500" fill="hold"/>
                                        <p:tgtEl>
                                          <p:spTgt spid="40"/>
                                        </p:tgtEl>
                                        <p:attrNameLst>
                                          <p:attrName>ppt_h</p:attrName>
                                        </p:attrNameLst>
                                      </p:cBhvr>
                                      <p:tavLst>
                                        <p:tav tm="0">
                                          <p:val>
                                            <p:strVal val="#ppt_h"/>
                                          </p:val>
                                        </p:tav>
                                        <p:tav tm="100000">
                                          <p:val>
                                            <p:strVal val="#ppt_h"/>
                                          </p:val>
                                        </p:tav>
                                      </p:tavLst>
                                    </p:anim>
                                  </p:childTnLst>
                                  <p:subTnLst>
                                    <p:audio>
                                      <p:cMediaNode>
                                        <p:cTn display="0" masterRel="sameClick">
                                          <p:stCondLst>
                                            <p:cond evt="begin" delay="0">
                                              <p:tn val="29"/>
                                            </p:cond>
                                          </p:stCondLst>
                                          <p:endCondLst>
                                            <p:cond evt="onStopAudio" delay="0">
                                              <p:tgtEl>
                                                <p:sldTgt/>
                                              </p:tgtEl>
                                            </p:cond>
                                          </p:endCondLst>
                                        </p:cTn>
                                        <p:tgtEl>
                                          <p:sndTgt r:embed="rId4" name="suction.wav"/>
                                        </p:tgtEl>
                                      </p:cMediaNode>
                                    </p:audio>
                                  </p:subTnLst>
                                </p:cTn>
                              </p:par>
                            </p:childTnLst>
                          </p:cTn>
                        </p:par>
                      </p:childTnLst>
                    </p:cTn>
                  </p:par>
                  <p:par>
                    <p:cTn id="35" fill="hold">
                      <p:stCondLst>
                        <p:cond delay="indefinite"/>
                      </p:stCondLst>
                      <p:childTnLst>
                        <p:par>
                          <p:cTn id="36" fill="hold">
                            <p:stCondLst>
                              <p:cond delay="0"/>
                            </p:stCondLst>
                            <p:childTnLst>
                              <p:par>
                                <p:cTn id="37" presetID="17" presetClass="entr" presetSubtype="8" fill="hold" grpId="0" nodeType="clickEffect">
                                  <p:stCondLst>
                                    <p:cond delay="0"/>
                                  </p:stCondLst>
                                  <p:childTnLst>
                                    <p:set>
                                      <p:cBhvr>
                                        <p:cTn id="38" dur="1" fill="hold">
                                          <p:stCondLst>
                                            <p:cond delay="0"/>
                                          </p:stCondLst>
                                        </p:cTn>
                                        <p:tgtEl>
                                          <p:spTgt spid="41"/>
                                        </p:tgtEl>
                                        <p:attrNameLst>
                                          <p:attrName>style.visibility</p:attrName>
                                        </p:attrNameLst>
                                      </p:cBhvr>
                                      <p:to>
                                        <p:strVal val="visible"/>
                                      </p:to>
                                    </p:set>
                                    <p:anim calcmode="lin" valueType="num">
                                      <p:cBhvr>
                                        <p:cTn id="39" dur="500" fill="hold"/>
                                        <p:tgtEl>
                                          <p:spTgt spid="41"/>
                                        </p:tgtEl>
                                        <p:attrNameLst>
                                          <p:attrName>ppt_x</p:attrName>
                                        </p:attrNameLst>
                                      </p:cBhvr>
                                      <p:tavLst>
                                        <p:tav tm="0">
                                          <p:val>
                                            <p:strVal val="#ppt_x-#ppt_w/2"/>
                                          </p:val>
                                        </p:tav>
                                        <p:tav tm="100000">
                                          <p:val>
                                            <p:strVal val="#ppt_x"/>
                                          </p:val>
                                        </p:tav>
                                      </p:tavLst>
                                    </p:anim>
                                    <p:anim calcmode="lin" valueType="num">
                                      <p:cBhvr>
                                        <p:cTn id="40" dur="500" fill="hold"/>
                                        <p:tgtEl>
                                          <p:spTgt spid="41"/>
                                        </p:tgtEl>
                                        <p:attrNameLst>
                                          <p:attrName>ppt_y</p:attrName>
                                        </p:attrNameLst>
                                      </p:cBhvr>
                                      <p:tavLst>
                                        <p:tav tm="0">
                                          <p:val>
                                            <p:strVal val="#ppt_y"/>
                                          </p:val>
                                        </p:tav>
                                        <p:tav tm="100000">
                                          <p:val>
                                            <p:strVal val="#ppt_y"/>
                                          </p:val>
                                        </p:tav>
                                      </p:tavLst>
                                    </p:anim>
                                    <p:anim calcmode="lin" valueType="num">
                                      <p:cBhvr>
                                        <p:cTn id="41" dur="500" fill="hold"/>
                                        <p:tgtEl>
                                          <p:spTgt spid="41"/>
                                        </p:tgtEl>
                                        <p:attrNameLst>
                                          <p:attrName>ppt_w</p:attrName>
                                        </p:attrNameLst>
                                      </p:cBhvr>
                                      <p:tavLst>
                                        <p:tav tm="0">
                                          <p:val>
                                            <p:fltVal val="0"/>
                                          </p:val>
                                        </p:tav>
                                        <p:tav tm="100000">
                                          <p:val>
                                            <p:strVal val="#ppt_w"/>
                                          </p:val>
                                        </p:tav>
                                      </p:tavLst>
                                    </p:anim>
                                    <p:anim calcmode="lin" valueType="num">
                                      <p:cBhvr>
                                        <p:cTn id="42" dur="500" fill="hold"/>
                                        <p:tgtEl>
                                          <p:spTgt spid="41"/>
                                        </p:tgtEl>
                                        <p:attrNameLst>
                                          <p:attrName>ppt_h</p:attrName>
                                        </p:attrNameLst>
                                      </p:cBhvr>
                                      <p:tavLst>
                                        <p:tav tm="0">
                                          <p:val>
                                            <p:strVal val="#ppt_h"/>
                                          </p:val>
                                        </p:tav>
                                        <p:tav tm="100000">
                                          <p:val>
                                            <p:strVal val="#ppt_h"/>
                                          </p:val>
                                        </p:tav>
                                      </p:tavLst>
                                    </p:anim>
                                  </p:childTnLst>
                                  <p:subTnLst>
                                    <p:audio>
                                      <p:cMediaNode>
                                        <p:cTn display="0" masterRel="sameClick">
                                          <p:stCondLst>
                                            <p:cond evt="begin" delay="0">
                                              <p:tn val="37"/>
                                            </p:cond>
                                          </p:stCondLst>
                                          <p:endCondLst>
                                            <p:cond evt="onStopAudio" delay="0">
                                              <p:tgtEl>
                                                <p:sldTgt/>
                                              </p:tgtEl>
                                            </p:cond>
                                          </p:endCondLst>
                                        </p:cTn>
                                        <p:tgtEl>
                                          <p:sndTgt r:embed="rId4" name="suction.wav"/>
                                        </p:tgtEl>
                                      </p:cMediaNode>
                                    </p:audio>
                                  </p:subTnLst>
                                </p:cTn>
                              </p:par>
                            </p:childTnLst>
                          </p:cTn>
                        </p:par>
                      </p:childTnLst>
                    </p:cTn>
                  </p:par>
                  <p:par>
                    <p:cTn id="43" fill="hold">
                      <p:stCondLst>
                        <p:cond delay="indefinite"/>
                      </p:stCondLst>
                      <p:childTnLst>
                        <p:par>
                          <p:cTn id="44" fill="hold">
                            <p:stCondLst>
                              <p:cond delay="0"/>
                            </p:stCondLst>
                            <p:childTnLst>
                              <p:par>
                                <p:cTn id="45" presetID="1" presetClass="mediacall" presetSubtype="0" fill="hold" nodeType="clickEffect">
                                  <p:stCondLst>
                                    <p:cond delay="0"/>
                                  </p:stCondLst>
                                  <p:childTnLst>
                                    <p:cmd type="call" cmd="playFrom(0.0)">
                                      <p:cBhvr>
                                        <p:cTn id="46" dur="14327" fill="hold"/>
                                        <p:tgtEl>
                                          <p:spTgt spid="3"/>
                                        </p:tgtEl>
                                      </p:cBhvr>
                                    </p:cmd>
                                  </p:childTnLst>
                                </p:cTn>
                              </p:par>
                            </p:childTnLst>
                          </p:cTn>
                        </p:par>
                      </p:childTnLst>
                    </p:cTn>
                  </p:par>
                </p:childTnLst>
              </p:cTn>
              <p:prevCondLst>
                <p:cond evt="onPrev" delay="0">
                  <p:tgtEl>
                    <p:sldTgt/>
                  </p:tgtEl>
                </p:cond>
              </p:prevCondLst>
              <p:nextCondLst>
                <p:cond evt="onNext" delay="0">
                  <p:tgtEl>
                    <p:sldTgt/>
                  </p:tgtEl>
                </p:cond>
              </p:nextCondLst>
            </p:seq>
            <p:seq concurrent="1" nextAc="seek">
              <p:cTn id="47" restart="whenNotActive" fill="hold" evtFilter="cancelBubble" nodeType="interactiveSeq">
                <p:stCondLst>
                  <p:cond evt="onClick" delay="0">
                    <p:tgtEl>
                      <p:spTgt spid="3"/>
                    </p:tgtEl>
                  </p:cond>
                </p:stCondLst>
                <p:endSync evt="end" delay="0">
                  <p:rtn val="all"/>
                </p:endSync>
                <p:childTnLst>
                  <p:par>
                    <p:cTn id="48" fill="hold">
                      <p:stCondLst>
                        <p:cond delay="0"/>
                      </p:stCondLst>
                      <p:childTnLst>
                        <p:par>
                          <p:cTn id="49" fill="hold">
                            <p:stCondLst>
                              <p:cond delay="0"/>
                            </p:stCondLst>
                            <p:childTnLst>
                              <p:par>
                                <p:cTn id="50" presetID="2" presetClass="mediacall" presetSubtype="0" fill="hold" nodeType="clickEffect">
                                  <p:stCondLst>
                                    <p:cond delay="0"/>
                                  </p:stCondLst>
                                  <p:childTnLst>
                                    <p:cmd type="call" cmd="togglePause">
                                      <p:cBhvr>
                                        <p:cTn id="51" dur="1" fill="hold"/>
                                        <p:tgtEl>
                                          <p:spTgt spid="3"/>
                                        </p:tgtEl>
                                      </p:cBhvr>
                                    </p:cmd>
                                  </p:childTnLst>
                                </p:cTn>
                              </p:par>
                            </p:childTnLst>
                          </p:cTn>
                        </p:par>
                      </p:childTnLst>
                    </p:cTn>
                  </p:par>
                </p:childTnLst>
              </p:cTn>
              <p:nextCondLst>
                <p:cond evt="onClick" delay="0">
                  <p:tgtEl>
                    <p:spTgt spid="3"/>
                  </p:tgtEl>
                </p:cond>
              </p:nextCondLst>
            </p:seq>
            <p:seq concurrent="1" nextAc="seek">
              <p:cTn id="52" restart="whenNotActive" fill="hold" evtFilter="cancelBubble" nodeType="interactiveSeq">
                <p:stCondLst>
                  <p:cond evt="onClick" delay="0">
                    <p:tgtEl>
                      <p:spTgt spid="5"/>
                    </p:tgtEl>
                  </p:cond>
                </p:stCondLst>
                <p:endSync evt="end" delay="0">
                  <p:rtn val="all"/>
                </p:endSync>
                <p:childTnLst>
                  <p:par>
                    <p:cTn id="53" fill="hold">
                      <p:stCondLst>
                        <p:cond delay="0"/>
                      </p:stCondLst>
                      <p:childTnLst>
                        <p:par>
                          <p:cTn id="54" fill="hold">
                            <p:stCondLst>
                              <p:cond delay="0"/>
                            </p:stCondLst>
                            <p:childTnLst>
                              <p:par>
                                <p:cTn id="55" presetID="1" presetClass="emph" presetSubtype="2" fill="hold" nodeType="clickEffect">
                                  <p:stCondLst>
                                    <p:cond delay="0"/>
                                  </p:stCondLst>
                                  <p:childTnLst>
                                    <p:animClr clrSpc="rgb" dir="cw">
                                      <p:cBhvr>
                                        <p:cTn id="56" dur="750" fill="hold"/>
                                        <p:tgtEl>
                                          <p:spTgt spid="39"/>
                                        </p:tgtEl>
                                        <p:attrNameLst>
                                          <p:attrName>fillcolor</p:attrName>
                                        </p:attrNameLst>
                                      </p:cBhvr>
                                      <p:to>
                                        <a:srgbClr val="FFFF00"/>
                                      </p:to>
                                    </p:animClr>
                                    <p:set>
                                      <p:cBhvr>
                                        <p:cTn id="57" dur="750" fill="hold"/>
                                        <p:tgtEl>
                                          <p:spTgt spid="39"/>
                                        </p:tgtEl>
                                        <p:attrNameLst>
                                          <p:attrName>fill.type</p:attrName>
                                        </p:attrNameLst>
                                      </p:cBhvr>
                                      <p:to>
                                        <p:strVal val="solid"/>
                                      </p:to>
                                    </p:set>
                                    <p:set>
                                      <p:cBhvr>
                                        <p:cTn id="58" dur="750" fill="hold"/>
                                        <p:tgtEl>
                                          <p:spTgt spid="39"/>
                                        </p:tgtEl>
                                        <p:attrNameLst>
                                          <p:attrName>fill.on</p:attrName>
                                        </p:attrNameLst>
                                      </p:cBhvr>
                                      <p:to>
                                        <p:strVal val="true"/>
                                      </p:to>
                                    </p:set>
                                  </p:childTnLst>
                                  <p:subTnLst>
                                    <p:audio>
                                      <p:cMediaNode>
                                        <p:cTn display="0" masterRel="sameClick">
                                          <p:stCondLst>
                                            <p:cond evt="begin" delay="0">
                                              <p:tn val="55"/>
                                            </p:cond>
                                          </p:stCondLst>
                                          <p:endCondLst>
                                            <p:cond evt="onStopAudio" delay="0">
                                              <p:tgtEl>
                                                <p:sldTgt/>
                                              </p:tgtEl>
                                            </p:cond>
                                          </p:endCondLst>
                                        </p:cTn>
                                        <p:tgtEl>
                                          <p:sndTgt r:embed="rId5" name="drumroll.wav"/>
                                        </p:tgtEl>
                                      </p:cMediaNode>
                                    </p:audio>
                                  </p:subTnLst>
                                </p:cTn>
                              </p:par>
                            </p:childTnLst>
                          </p:cTn>
                        </p:par>
                      </p:childTnLst>
                    </p:cTn>
                  </p:par>
                </p:childTnLst>
              </p:cTn>
              <p:nextCondLst>
                <p:cond evt="onClick" delay="0">
                  <p:tgtEl>
                    <p:spTgt spid="5"/>
                  </p:tgtEl>
                </p:cond>
              </p:nextCondLst>
            </p:seq>
          </p:childTnLst>
        </p:cTn>
      </p:par>
    </p:tnLst>
    <p:bldLst>
      <p:bldP spid="5" grpId="0" animBg="1"/>
      <p:bldP spid="38" grpId="0" animBg="1"/>
      <p:bldP spid="39" grpId="0" animBg="1"/>
      <p:bldP spid="40" grpId="0" animBg="1"/>
      <p:bldP spid="41" grpId="0" animBg="1"/>
    </p:bldLst>
  </p:timing>
</p:sld>
</file>

<file path=ppt/slides/slide57.xml><?xml version="1.0" encoding="utf-8"?>
<p:sld xmlns:a="http://schemas.openxmlformats.org/drawingml/2006/main" xmlns:r="http://schemas.openxmlformats.org/officeDocument/2006/relationships" xmlns:p="http://schemas.openxmlformats.org/presentationml/2006/main">
  <p:cSld>
    <p:bg>
      <p:bgPr>
        <a:blipFill dpi="0" rotWithShape="1">
          <a:blip r:embed="rId5">
            <a:lum/>
          </a:blip>
          <a:srcRect/>
          <a:stretch>
            <a:fillRect t="-17000" b="-17000"/>
          </a:stretch>
        </a:blipFill>
        <a:effectLst/>
      </p:bgPr>
    </p:bg>
    <p:spTree>
      <p:nvGrpSpPr>
        <p:cNvPr id="1" name=""/>
        <p:cNvGrpSpPr/>
        <p:nvPr/>
      </p:nvGrpSpPr>
      <p:grpSpPr>
        <a:xfrm>
          <a:off x="0" y="0"/>
          <a:ext cx="0" cy="0"/>
          <a:chOff x="0" y="0"/>
          <a:chExt cx="0" cy="0"/>
        </a:xfrm>
      </p:grpSpPr>
      <p:pic>
        <p:nvPicPr>
          <p:cNvPr id="3" name="10 giây có nhạc chữ số">
            <a:hlinkClick r:id="" action="ppaction://media"/>
          </p:cNvPr>
          <p:cNvPicPr>
            <a:picLocks noChangeAspect="1"/>
          </p:cNvPicPr>
          <p:nvPr>
            <a:videoFile r:link="rId1"/>
          </p:nvPr>
        </p:nvPicPr>
        <p:blipFill>
          <a:blip r:embed="rId6">
            <a:duotone>
              <a:srgbClr val="000000"/>
              <a:schemeClr val="accent2">
                <a:tint val="45000"/>
                <a:satMod val="400000"/>
              </a:schemeClr>
            </a:duotone>
          </a:blip>
          <a:stretch>
            <a:fillRect/>
          </a:stretch>
        </p:blipFill>
        <p:spPr>
          <a:xfrm>
            <a:off x="213359" y="217536"/>
            <a:ext cx="2377441" cy="1963373"/>
          </a:xfrm>
          <a:prstGeom prst="rect">
            <a:avLst/>
          </a:prstGeom>
          <a:solidFill>
            <a:srgbClr val="EFD9C8"/>
          </a:solidFill>
          <a:ln>
            <a:solidFill>
              <a:schemeClr val="tx1"/>
            </a:solidFill>
            <a:prstDash val="dash"/>
          </a:ln>
          <a:effectLst>
            <a:glow rad="228600">
              <a:srgbClr val="FFFFFF">
                <a:alpha val="40000"/>
              </a:srgbClr>
            </a:glow>
          </a:effectLst>
          <a:scene3d>
            <a:camera prst="orthographicFront"/>
            <a:lightRig rig="threePt" dir="t">
              <a:rot lat="0" lon="0" rev="2100000"/>
            </a:lightRig>
          </a:scene3d>
          <a:sp3d>
            <a:bevelT w="152400" h="101600" prst="slope"/>
          </a:sp3d>
        </p:spPr>
      </p:pic>
      <p:sp>
        <p:nvSpPr>
          <p:cNvPr id="5" name="Hình chữ nhật: Góc Tròn 4"/>
          <p:cNvSpPr>
            <a:spLocks/>
          </p:cNvSpPr>
          <p:nvPr/>
        </p:nvSpPr>
        <p:spPr>
          <a:xfrm>
            <a:off x="2834640" y="60448"/>
            <a:ext cx="9144000" cy="2124222"/>
          </a:xfrm>
          <a:custGeom>
            <a:avLst/>
            <a:gdLst>
              <a:gd name="connsiteX0" fmla="*/ 0 w 9144000"/>
              <a:gd name="connsiteY0" fmla="*/ 354044 h 2124222"/>
              <a:gd name="connsiteX1" fmla="*/ 354044 w 9144000"/>
              <a:gd name="connsiteY1" fmla="*/ 0 h 2124222"/>
              <a:gd name="connsiteX2" fmla="*/ 832079 w 9144000"/>
              <a:gd name="connsiteY2" fmla="*/ 0 h 2124222"/>
              <a:gd name="connsiteX3" fmla="*/ 1394473 w 9144000"/>
              <a:gd name="connsiteY3" fmla="*/ 0 h 2124222"/>
              <a:gd name="connsiteX4" fmla="*/ 1703790 w 9144000"/>
              <a:gd name="connsiteY4" fmla="*/ 0 h 2124222"/>
              <a:gd name="connsiteX5" fmla="*/ 2097466 w 9144000"/>
              <a:gd name="connsiteY5" fmla="*/ 0 h 2124222"/>
              <a:gd name="connsiteX6" fmla="*/ 2406783 w 9144000"/>
              <a:gd name="connsiteY6" fmla="*/ 0 h 2124222"/>
              <a:gd name="connsiteX7" fmla="*/ 2969177 w 9144000"/>
              <a:gd name="connsiteY7" fmla="*/ 0 h 2124222"/>
              <a:gd name="connsiteX8" fmla="*/ 3447212 w 9144000"/>
              <a:gd name="connsiteY8" fmla="*/ 0 h 2124222"/>
              <a:gd name="connsiteX9" fmla="*/ 4178324 w 9144000"/>
              <a:gd name="connsiteY9" fmla="*/ 0 h 2124222"/>
              <a:gd name="connsiteX10" fmla="*/ 4825077 w 9144000"/>
              <a:gd name="connsiteY10" fmla="*/ 0 h 2124222"/>
              <a:gd name="connsiteX11" fmla="*/ 5303112 w 9144000"/>
              <a:gd name="connsiteY11" fmla="*/ 0 h 2124222"/>
              <a:gd name="connsiteX12" fmla="*/ 5696788 w 9144000"/>
              <a:gd name="connsiteY12" fmla="*/ 0 h 2124222"/>
              <a:gd name="connsiteX13" fmla="*/ 6174823 w 9144000"/>
              <a:gd name="connsiteY13" fmla="*/ 0 h 2124222"/>
              <a:gd name="connsiteX14" fmla="*/ 6568499 w 9144000"/>
              <a:gd name="connsiteY14" fmla="*/ 0 h 2124222"/>
              <a:gd name="connsiteX15" fmla="*/ 7215252 w 9144000"/>
              <a:gd name="connsiteY15" fmla="*/ 0 h 2124222"/>
              <a:gd name="connsiteX16" fmla="*/ 7777647 w 9144000"/>
              <a:gd name="connsiteY16" fmla="*/ 0 h 2124222"/>
              <a:gd name="connsiteX17" fmla="*/ 8789956 w 9144000"/>
              <a:gd name="connsiteY17" fmla="*/ 0 h 2124222"/>
              <a:gd name="connsiteX18" fmla="*/ 9144000 w 9144000"/>
              <a:gd name="connsiteY18" fmla="*/ 354044 h 2124222"/>
              <a:gd name="connsiteX19" fmla="*/ 9144000 w 9144000"/>
              <a:gd name="connsiteY19" fmla="*/ 854411 h 2124222"/>
              <a:gd name="connsiteX20" fmla="*/ 9144000 w 9144000"/>
              <a:gd name="connsiteY20" fmla="*/ 1340617 h 2124222"/>
              <a:gd name="connsiteX21" fmla="*/ 9144000 w 9144000"/>
              <a:gd name="connsiteY21" fmla="*/ 1770178 h 2124222"/>
              <a:gd name="connsiteX22" fmla="*/ 8789956 w 9144000"/>
              <a:gd name="connsiteY22" fmla="*/ 2124222 h 2124222"/>
              <a:gd name="connsiteX23" fmla="*/ 8480639 w 9144000"/>
              <a:gd name="connsiteY23" fmla="*/ 2124222 h 2124222"/>
              <a:gd name="connsiteX24" fmla="*/ 8086963 w 9144000"/>
              <a:gd name="connsiteY24" fmla="*/ 2124222 h 2124222"/>
              <a:gd name="connsiteX25" fmla="*/ 7777647 w 9144000"/>
              <a:gd name="connsiteY25" fmla="*/ 2124222 h 2124222"/>
              <a:gd name="connsiteX26" fmla="*/ 7130893 w 9144000"/>
              <a:gd name="connsiteY26" fmla="*/ 2124222 h 2124222"/>
              <a:gd name="connsiteX27" fmla="*/ 6399781 w 9144000"/>
              <a:gd name="connsiteY27" fmla="*/ 2124222 h 2124222"/>
              <a:gd name="connsiteX28" fmla="*/ 5837387 w 9144000"/>
              <a:gd name="connsiteY28" fmla="*/ 2124222 h 2124222"/>
              <a:gd name="connsiteX29" fmla="*/ 5528070 w 9144000"/>
              <a:gd name="connsiteY29" fmla="*/ 2124222 h 2124222"/>
              <a:gd name="connsiteX30" fmla="*/ 4796958 w 9144000"/>
              <a:gd name="connsiteY30" fmla="*/ 2124222 h 2124222"/>
              <a:gd name="connsiteX31" fmla="*/ 4318923 w 9144000"/>
              <a:gd name="connsiteY31" fmla="*/ 2124222 h 2124222"/>
              <a:gd name="connsiteX32" fmla="*/ 3925247 w 9144000"/>
              <a:gd name="connsiteY32" fmla="*/ 2124222 h 2124222"/>
              <a:gd name="connsiteX33" fmla="*/ 3615930 w 9144000"/>
              <a:gd name="connsiteY33" fmla="*/ 2124222 h 2124222"/>
              <a:gd name="connsiteX34" fmla="*/ 2969177 w 9144000"/>
              <a:gd name="connsiteY34" fmla="*/ 2124222 h 2124222"/>
              <a:gd name="connsiteX35" fmla="*/ 2659860 w 9144000"/>
              <a:gd name="connsiteY35" fmla="*/ 2124222 h 2124222"/>
              <a:gd name="connsiteX36" fmla="*/ 2266184 w 9144000"/>
              <a:gd name="connsiteY36" fmla="*/ 2124222 h 2124222"/>
              <a:gd name="connsiteX37" fmla="*/ 1956867 w 9144000"/>
              <a:gd name="connsiteY37" fmla="*/ 2124222 h 2124222"/>
              <a:gd name="connsiteX38" fmla="*/ 1647551 w 9144000"/>
              <a:gd name="connsiteY38" fmla="*/ 2124222 h 2124222"/>
              <a:gd name="connsiteX39" fmla="*/ 1338234 w 9144000"/>
              <a:gd name="connsiteY39" fmla="*/ 2124222 h 2124222"/>
              <a:gd name="connsiteX40" fmla="*/ 354044 w 9144000"/>
              <a:gd name="connsiteY40" fmla="*/ 2124222 h 2124222"/>
              <a:gd name="connsiteX41" fmla="*/ 0 w 9144000"/>
              <a:gd name="connsiteY41" fmla="*/ 1770178 h 2124222"/>
              <a:gd name="connsiteX42" fmla="*/ 0 w 9144000"/>
              <a:gd name="connsiteY42" fmla="*/ 1326456 h 2124222"/>
              <a:gd name="connsiteX43" fmla="*/ 0 w 9144000"/>
              <a:gd name="connsiteY43" fmla="*/ 826089 h 2124222"/>
              <a:gd name="connsiteX44" fmla="*/ 0 w 9144000"/>
              <a:gd name="connsiteY44" fmla="*/ 354044 h 2124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9144000" h="2124222" fill="none" extrusionOk="0">
                <a:moveTo>
                  <a:pt x="0" y="354044"/>
                </a:moveTo>
                <a:cubicBezTo>
                  <a:pt x="-7838" y="167107"/>
                  <a:pt x="153453" y="-40706"/>
                  <a:pt x="354044" y="0"/>
                </a:cubicBezTo>
                <a:cubicBezTo>
                  <a:pt x="572408" y="-24930"/>
                  <a:pt x="617050" y="14106"/>
                  <a:pt x="832079" y="0"/>
                </a:cubicBezTo>
                <a:cubicBezTo>
                  <a:pt x="1047108" y="-14106"/>
                  <a:pt x="1136835" y="5306"/>
                  <a:pt x="1394473" y="0"/>
                </a:cubicBezTo>
                <a:cubicBezTo>
                  <a:pt x="1652111" y="-5306"/>
                  <a:pt x="1613761" y="20687"/>
                  <a:pt x="1703790" y="0"/>
                </a:cubicBezTo>
                <a:cubicBezTo>
                  <a:pt x="1793819" y="-20687"/>
                  <a:pt x="1979533" y="13424"/>
                  <a:pt x="2097466" y="0"/>
                </a:cubicBezTo>
                <a:cubicBezTo>
                  <a:pt x="2215399" y="-13424"/>
                  <a:pt x="2317695" y="23730"/>
                  <a:pt x="2406783" y="0"/>
                </a:cubicBezTo>
                <a:cubicBezTo>
                  <a:pt x="2495871" y="-23730"/>
                  <a:pt x="2737123" y="32249"/>
                  <a:pt x="2969177" y="0"/>
                </a:cubicBezTo>
                <a:cubicBezTo>
                  <a:pt x="3201231" y="-32249"/>
                  <a:pt x="3327797" y="35738"/>
                  <a:pt x="3447212" y="0"/>
                </a:cubicBezTo>
                <a:cubicBezTo>
                  <a:pt x="3566627" y="-35738"/>
                  <a:pt x="4029374" y="38793"/>
                  <a:pt x="4178324" y="0"/>
                </a:cubicBezTo>
                <a:cubicBezTo>
                  <a:pt x="4327274" y="-38793"/>
                  <a:pt x="4600291" y="5068"/>
                  <a:pt x="4825077" y="0"/>
                </a:cubicBezTo>
                <a:cubicBezTo>
                  <a:pt x="5049863" y="-5068"/>
                  <a:pt x="5186638" y="26790"/>
                  <a:pt x="5303112" y="0"/>
                </a:cubicBezTo>
                <a:cubicBezTo>
                  <a:pt x="5419587" y="-26790"/>
                  <a:pt x="5596186" y="43066"/>
                  <a:pt x="5696788" y="0"/>
                </a:cubicBezTo>
                <a:cubicBezTo>
                  <a:pt x="5797390" y="-43066"/>
                  <a:pt x="6052588" y="43380"/>
                  <a:pt x="6174823" y="0"/>
                </a:cubicBezTo>
                <a:cubicBezTo>
                  <a:pt x="6297059" y="-43380"/>
                  <a:pt x="6383020" y="7308"/>
                  <a:pt x="6568499" y="0"/>
                </a:cubicBezTo>
                <a:cubicBezTo>
                  <a:pt x="6753978" y="-7308"/>
                  <a:pt x="7034892" y="11382"/>
                  <a:pt x="7215252" y="0"/>
                </a:cubicBezTo>
                <a:cubicBezTo>
                  <a:pt x="7395612" y="-11382"/>
                  <a:pt x="7513955" y="65681"/>
                  <a:pt x="7777647" y="0"/>
                </a:cubicBezTo>
                <a:cubicBezTo>
                  <a:pt x="8041339" y="-65681"/>
                  <a:pt x="8434565" y="77952"/>
                  <a:pt x="8789956" y="0"/>
                </a:cubicBezTo>
                <a:cubicBezTo>
                  <a:pt x="8980120" y="-15356"/>
                  <a:pt x="9175578" y="192766"/>
                  <a:pt x="9144000" y="354044"/>
                </a:cubicBezTo>
                <a:cubicBezTo>
                  <a:pt x="9183991" y="554516"/>
                  <a:pt x="9124069" y="731586"/>
                  <a:pt x="9144000" y="854411"/>
                </a:cubicBezTo>
                <a:cubicBezTo>
                  <a:pt x="9163931" y="977236"/>
                  <a:pt x="9133810" y="1129285"/>
                  <a:pt x="9144000" y="1340617"/>
                </a:cubicBezTo>
                <a:cubicBezTo>
                  <a:pt x="9154190" y="1551949"/>
                  <a:pt x="9136339" y="1663706"/>
                  <a:pt x="9144000" y="1770178"/>
                </a:cubicBezTo>
                <a:cubicBezTo>
                  <a:pt x="9113461" y="1981396"/>
                  <a:pt x="8980738" y="2080076"/>
                  <a:pt x="8789956" y="2124222"/>
                </a:cubicBezTo>
                <a:cubicBezTo>
                  <a:pt x="8665992" y="2156299"/>
                  <a:pt x="8601755" y="2123689"/>
                  <a:pt x="8480639" y="2124222"/>
                </a:cubicBezTo>
                <a:cubicBezTo>
                  <a:pt x="8359523" y="2124755"/>
                  <a:pt x="8243434" y="2098484"/>
                  <a:pt x="8086963" y="2124222"/>
                </a:cubicBezTo>
                <a:cubicBezTo>
                  <a:pt x="7930492" y="2149960"/>
                  <a:pt x="7850388" y="2120548"/>
                  <a:pt x="7777647" y="2124222"/>
                </a:cubicBezTo>
                <a:cubicBezTo>
                  <a:pt x="7704906" y="2127896"/>
                  <a:pt x="7354821" y="2070032"/>
                  <a:pt x="7130893" y="2124222"/>
                </a:cubicBezTo>
                <a:cubicBezTo>
                  <a:pt x="6906965" y="2178412"/>
                  <a:pt x="6681282" y="2108059"/>
                  <a:pt x="6399781" y="2124222"/>
                </a:cubicBezTo>
                <a:cubicBezTo>
                  <a:pt x="6118280" y="2140385"/>
                  <a:pt x="6007678" y="2121257"/>
                  <a:pt x="5837387" y="2124222"/>
                </a:cubicBezTo>
                <a:cubicBezTo>
                  <a:pt x="5667096" y="2127187"/>
                  <a:pt x="5637641" y="2118108"/>
                  <a:pt x="5528070" y="2124222"/>
                </a:cubicBezTo>
                <a:cubicBezTo>
                  <a:pt x="5418499" y="2130336"/>
                  <a:pt x="4945824" y="2098151"/>
                  <a:pt x="4796958" y="2124222"/>
                </a:cubicBezTo>
                <a:cubicBezTo>
                  <a:pt x="4648092" y="2150293"/>
                  <a:pt x="4485259" y="2089915"/>
                  <a:pt x="4318923" y="2124222"/>
                </a:cubicBezTo>
                <a:cubicBezTo>
                  <a:pt x="4152588" y="2158529"/>
                  <a:pt x="4090035" y="2085208"/>
                  <a:pt x="3925247" y="2124222"/>
                </a:cubicBezTo>
                <a:cubicBezTo>
                  <a:pt x="3760459" y="2163236"/>
                  <a:pt x="3749016" y="2114658"/>
                  <a:pt x="3615930" y="2124222"/>
                </a:cubicBezTo>
                <a:cubicBezTo>
                  <a:pt x="3482844" y="2133786"/>
                  <a:pt x="3229078" y="2085338"/>
                  <a:pt x="2969177" y="2124222"/>
                </a:cubicBezTo>
                <a:cubicBezTo>
                  <a:pt x="2709276" y="2163106"/>
                  <a:pt x="2725346" y="2099107"/>
                  <a:pt x="2659860" y="2124222"/>
                </a:cubicBezTo>
                <a:cubicBezTo>
                  <a:pt x="2594374" y="2149337"/>
                  <a:pt x="2405623" y="2107357"/>
                  <a:pt x="2266184" y="2124222"/>
                </a:cubicBezTo>
                <a:cubicBezTo>
                  <a:pt x="2126745" y="2141087"/>
                  <a:pt x="2076353" y="2118990"/>
                  <a:pt x="1956867" y="2124222"/>
                </a:cubicBezTo>
                <a:cubicBezTo>
                  <a:pt x="1837381" y="2129454"/>
                  <a:pt x="1791387" y="2105151"/>
                  <a:pt x="1647551" y="2124222"/>
                </a:cubicBezTo>
                <a:cubicBezTo>
                  <a:pt x="1503715" y="2143293"/>
                  <a:pt x="1411607" y="2091660"/>
                  <a:pt x="1338234" y="2124222"/>
                </a:cubicBezTo>
                <a:cubicBezTo>
                  <a:pt x="1264861" y="2156784"/>
                  <a:pt x="738137" y="2028307"/>
                  <a:pt x="354044" y="2124222"/>
                </a:cubicBezTo>
                <a:cubicBezTo>
                  <a:pt x="125164" y="2096010"/>
                  <a:pt x="2354" y="1985275"/>
                  <a:pt x="0" y="1770178"/>
                </a:cubicBezTo>
                <a:cubicBezTo>
                  <a:pt x="-17138" y="1644792"/>
                  <a:pt x="43338" y="1540284"/>
                  <a:pt x="0" y="1326456"/>
                </a:cubicBezTo>
                <a:cubicBezTo>
                  <a:pt x="-43338" y="1112628"/>
                  <a:pt x="27781" y="1046183"/>
                  <a:pt x="0" y="826089"/>
                </a:cubicBezTo>
                <a:cubicBezTo>
                  <a:pt x="-27781" y="605995"/>
                  <a:pt x="50081" y="539218"/>
                  <a:pt x="0" y="354044"/>
                </a:cubicBezTo>
                <a:close/>
              </a:path>
              <a:path w="9144000" h="2124222" stroke="0" extrusionOk="0">
                <a:moveTo>
                  <a:pt x="0" y="354044"/>
                </a:moveTo>
                <a:cubicBezTo>
                  <a:pt x="-14486" y="190339"/>
                  <a:pt x="208359" y="12582"/>
                  <a:pt x="354044" y="0"/>
                </a:cubicBezTo>
                <a:cubicBezTo>
                  <a:pt x="716436" y="-9936"/>
                  <a:pt x="870961" y="21653"/>
                  <a:pt x="1085156" y="0"/>
                </a:cubicBezTo>
                <a:cubicBezTo>
                  <a:pt x="1299351" y="-21653"/>
                  <a:pt x="1419745" y="40906"/>
                  <a:pt x="1647551" y="0"/>
                </a:cubicBezTo>
                <a:cubicBezTo>
                  <a:pt x="1875357" y="-40906"/>
                  <a:pt x="2060224" y="26200"/>
                  <a:pt x="2378663" y="0"/>
                </a:cubicBezTo>
                <a:cubicBezTo>
                  <a:pt x="2697102" y="-26200"/>
                  <a:pt x="2866657" y="13672"/>
                  <a:pt x="3025416" y="0"/>
                </a:cubicBezTo>
                <a:cubicBezTo>
                  <a:pt x="3184175" y="-13672"/>
                  <a:pt x="3480088" y="19416"/>
                  <a:pt x="3756529" y="0"/>
                </a:cubicBezTo>
                <a:cubicBezTo>
                  <a:pt x="4032970" y="-19416"/>
                  <a:pt x="4081329" y="8671"/>
                  <a:pt x="4318923" y="0"/>
                </a:cubicBezTo>
                <a:cubicBezTo>
                  <a:pt x="4556517" y="-8671"/>
                  <a:pt x="4519445" y="36589"/>
                  <a:pt x="4712599" y="0"/>
                </a:cubicBezTo>
                <a:cubicBezTo>
                  <a:pt x="4905753" y="-36589"/>
                  <a:pt x="5113494" y="59089"/>
                  <a:pt x="5274993" y="0"/>
                </a:cubicBezTo>
                <a:cubicBezTo>
                  <a:pt x="5436492" y="-59089"/>
                  <a:pt x="5581686" y="5665"/>
                  <a:pt x="5668669" y="0"/>
                </a:cubicBezTo>
                <a:cubicBezTo>
                  <a:pt x="5755652" y="-5665"/>
                  <a:pt x="5987114" y="1526"/>
                  <a:pt x="6231063" y="0"/>
                </a:cubicBezTo>
                <a:cubicBezTo>
                  <a:pt x="6475012" y="-1526"/>
                  <a:pt x="6450090" y="2339"/>
                  <a:pt x="6540379" y="0"/>
                </a:cubicBezTo>
                <a:cubicBezTo>
                  <a:pt x="6630668" y="-2339"/>
                  <a:pt x="6837765" y="1266"/>
                  <a:pt x="6934055" y="0"/>
                </a:cubicBezTo>
                <a:cubicBezTo>
                  <a:pt x="7030345" y="-1266"/>
                  <a:pt x="7336259" y="54219"/>
                  <a:pt x="7580809" y="0"/>
                </a:cubicBezTo>
                <a:cubicBezTo>
                  <a:pt x="7825359" y="-54219"/>
                  <a:pt x="7823569" y="11529"/>
                  <a:pt x="7890125" y="0"/>
                </a:cubicBezTo>
                <a:cubicBezTo>
                  <a:pt x="7956681" y="-11529"/>
                  <a:pt x="8076549" y="8833"/>
                  <a:pt x="8199442" y="0"/>
                </a:cubicBezTo>
                <a:cubicBezTo>
                  <a:pt x="8322335" y="-8833"/>
                  <a:pt x="8615356" y="5621"/>
                  <a:pt x="8789956" y="0"/>
                </a:cubicBezTo>
                <a:cubicBezTo>
                  <a:pt x="8978734" y="13611"/>
                  <a:pt x="9143217" y="173496"/>
                  <a:pt x="9144000" y="354044"/>
                </a:cubicBezTo>
                <a:cubicBezTo>
                  <a:pt x="9152008" y="513109"/>
                  <a:pt x="9135766" y="666034"/>
                  <a:pt x="9144000" y="854411"/>
                </a:cubicBezTo>
                <a:cubicBezTo>
                  <a:pt x="9152234" y="1042788"/>
                  <a:pt x="9121137" y="1119678"/>
                  <a:pt x="9144000" y="1298133"/>
                </a:cubicBezTo>
                <a:cubicBezTo>
                  <a:pt x="9166863" y="1476588"/>
                  <a:pt x="9092588" y="1593044"/>
                  <a:pt x="9144000" y="1770178"/>
                </a:cubicBezTo>
                <a:cubicBezTo>
                  <a:pt x="9138805" y="1958228"/>
                  <a:pt x="8969807" y="2131604"/>
                  <a:pt x="8789956" y="2124222"/>
                </a:cubicBezTo>
                <a:cubicBezTo>
                  <a:pt x="8628612" y="2197323"/>
                  <a:pt x="8316180" y="2123385"/>
                  <a:pt x="8058844" y="2124222"/>
                </a:cubicBezTo>
                <a:cubicBezTo>
                  <a:pt x="7801508" y="2125059"/>
                  <a:pt x="7796755" y="2108233"/>
                  <a:pt x="7580809" y="2124222"/>
                </a:cubicBezTo>
                <a:cubicBezTo>
                  <a:pt x="7364864" y="2140211"/>
                  <a:pt x="7248904" y="2075461"/>
                  <a:pt x="7102774" y="2124222"/>
                </a:cubicBezTo>
                <a:cubicBezTo>
                  <a:pt x="6956645" y="2172983"/>
                  <a:pt x="6712327" y="2064136"/>
                  <a:pt x="6456020" y="2124222"/>
                </a:cubicBezTo>
                <a:cubicBezTo>
                  <a:pt x="6199713" y="2184308"/>
                  <a:pt x="6181704" y="2075991"/>
                  <a:pt x="5977985" y="2124222"/>
                </a:cubicBezTo>
                <a:cubicBezTo>
                  <a:pt x="5774267" y="2172453"/>
                  <a:pt x="5693508" y="2087944"/>
                  <a:pt x="5584309" y="2124222"/>
                </a:cubicBezTo>
                <a:cubicBezTo>
                  <a:pt x="5475110" y="2160500"/>
                  <a:pt x="5284613" y="2103511"/>
                  <a:pt x="5190634" y="2124222"/>
                </a:cubicBezTo>
                <a:cubicBezTo>
                  <a:pt x="5096655" y="2144933"/>
                  <a:pt x="4646871" y="2118728"/>
                  <a:pt x="4459521" y="2124222"/>
                </a:cubicBezTo>
                <a:cubicBezTo>
                  <a:pt x="4272171" y="2129716"/>
                  <a:pt x="4105509" y="2074249"/>
                  <a:pt x="3812768" y="2124222"/>
                </a:cubicBezTo>
                <a:cubicBezTo>
                  <a:pt x="3520027" y="2174195"/>
                  <a:pt x="3382801" y="2116671"/>
                  <a:pt x="3250374" y="2124222"/>
                </a:cubicBezTo>
                <a:cubicBezTo>
                  <a:pt x="3117947" y="2131773"/>
                  <a:pt x="2860234" y="2082170"/>
                  <a:pt x="2687980" y="2124222"/>
                </a:cubicBezTo>
                <a:cubicBezTo>
                  <a:pt x="2515726" y="2166274"/>
                  <a:pt x="2448364" y="2118844"/>
                  <a:pt x="2294304" y="2124222"/>
                </a:cubicBezTo>
                <a:cubicBezTo>
                  <a:pt x="2140244" y="2129600"/>
                  <a:pt x="1923146" y="2113811"/>
                  <a:pt x="1816269" y="2124222"/>
                </a:cubicBezTo>
                <a:cubicBezTo>
                  <a:pt x="1709393" y="2134633"/>
                  <a:pt x="1529032" y="2115551"/>
                  <a:pt x="1338234" y="2124222"/>
                </a:cubicBezTo>
                <a:cubicBezTo>
                  <a:pt x="1147436" y="2132893"/>
                  <a:pt x="666559" y="2037545"/>
                  <a:pt x="354044" y="2124222"/>
                </a:cubicBezTo>
                <a:cubicBezTo>
                  <a:pt x="157222" y="2113329"/>
                  <a:pt x="4899" y="1964362"/>
                  <a:pt x="0" y="1770178"/>
                </a:cubicBezTo>
                <a:cubicBezTo>
                  <a:pt x="-23673" y="1594335"/>
                  <a:pt x="16527" y="1541410"/>
                  <a:pt x="0" y="1340617"/>
                </a:cubicBezTo>
                <a:cubicBezTo>
                  <a:pt x="-16527" y="1139824"/>
                  <a:pt x="20334" y="961772"/>
                  <a:pt x="0" y="854411"/>
                </a:cubicBezTo>
                <a:cubicBezTo>
                  <a:pt x="-20334" y="747050"/>
                  <a:pt x="31383" y="554401"/>
                  <a:pt x="0" y="354044"/>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FontTx/>
              <a:buNone/>
              <a:defRPr>
                <a:uFillTx/>
              </a:defRPr>
            </a:pPr>
            <a:r>
              <a:rPr kumimoji="0" lang="en-BZ" sz="4000" b="0" i="0" u="none" strike="noStrike" kern="1200" cap="none" spc="0" normalizeH="0" baseline="0" noProof="0" dirty="0">
                <a:ln>
                  <a:noFill/>
                </a:ln>
                <a:solidFill>
                  <a:srgbClr val="000000"/>
                </a:solidFill>
                <a:effectLst/>
                <a:uFillTx/>
                <a:latin typeface="Tahoma" pitchFamily="34" charset="0"/>
                <a:ea typeface="Tahoma" pitchFamily="34" charset="0"/>
                <a:cs typeface="Tahoma" pitchFamily="34" charset="0"/>
              </a:rPr>
              <a:t>7. </a:t>
            </a:r>
            <a:r>
              <a:rPr kumimoji="0" lang="en-BZ" sz="4000" b="0" i="0" u="none" strike="noStrike" kern="1200" cap="none" spc="0" normalizeH="0" baseline="0" noProof="0" dirty="0" err="1">
                <a:ln>
                  <a:noFill/>
                </a:ln>
                <a:solidFill>
                  <a:srgbClr val="000000"/>
                </a:solidFill>
                <a:effectLst/>
                <a:uFillTx/>
                <a:latin typeface="Tahoma" pitchFamily="34" charset="0"/>
                <a:ea typeface="Tahoma" pitchFamily="34" charset="0"/>
                <a:cs typeface="Tahoma" pitchFamily="34" charset="0"/>
              </a:rPr>
              <a:t>Trận</a:t>
            </a:r>
            <a:r>
              <a:rPr kumimoji="0" lang="en-BZ" sz="4000" b="0" i="0" u="none" strike="noStrike" kern="1200" cap="none" spc="0" normalizeH="0" baseline="0" noProof="0" dirty="0">
                <a:ln>
                  <a:noFill/>
                </a:ln>
                <a:solidFill>
                  <a:srgbClr val="000000"/>
                </a:solidFill>
                <a:effectLst/>
                <a:uFillTx/>
                <a:latin typeface="Tahoma" pitchFamily="34" charset="0"/>
                <a:ea typeface="Tahoma" pitchFamily="34" charset="0"/>
                <a:cs typeface="Tahoma" pitchFamily="34" charset="0"/>
              </a:rPr>
              <a:t> </a:t>
            </a:r>
            <a:r>
              <a:rPr kumimoji="0" lang="en-BZ" sz="4000" b="0" i="0" u="none" strike="noStrike" kern="1200" cap="none" spc="0" normalizeH="0" baseline="0" noProof="0" dirty="0" err="1">
                <a:ln>
                  <a:noFill/>
                </a:ln>
                <a:solidFill>
                  <a:srgbClr val="000000"/>
                </a:solidFill>
                <a:effectLst/>
                <a:uFillTx/>
                <a:latin typeface="Tahoma" pitchFamily="34" charset="0"/>
                <a:ea typeface="Tahoma" pitchFamily="34" charset="0"/>
                <a:cs typeface="Tahoma" pitchFamily="34" charset="0"/>
              </a:rPr>
              <a:t>đánh</a:t>
            </a:r>
            <a:r>
              <a:rPr kumimoji="0" lang="en-BZ" sz="4000" b="0" i="0" u="none" strike="noStrike" kern="1200" cap="none" spc="0" normalizeH="0" baseline="0" noProof="0" dirty="0">
                <a:ln>
                  <a:noFill/>
                </a:ln>
                <a:solidFill>
                  <a:srgbClr val="000000"/>
                </a:solidFill>
                <a:effectLst/>
                <a:uFillTx/>
                <a:latin typeface="Tahoma" pitchFamily="34" charset="0"/>
                <a:ea typeface="Tahoma" pitchFamily="34" charset="0"/>
                <a:cs typeface="Tahoma" pitchFamily="34" charset="0"/>
              </a:rPr>
              <a:t> </a:t>
            </a:r>
            <a:r>
              <a:rPr kumimoji="0" lang="en-BZ" sz="4000" b="0" i="0" u="none" strike="noStrike" kern="1200" cap="none" spc="0" normalizeH="0" baseline="0" noProof="0" dirty="0" err="1">
                <a:ln>
                  <a:noFill/>
                </a:ln>
                <a:solidFill>
                  <a:srgbClr val="000000"/>
                </a:solidFill>
                <a:effectLst/>
                <a:uFillTx/>
                <a:latin typeface="Tahoma" pitchFamily="34" charset="0"/>
                <a:ea typeface="Tahoma" pitchFamily="34" charset="0"/>
                <a:cs typeface="Tahoma" pitchFamily="34" charset="0"/>
              </a:rPr>
              <a:t>nào</a:t>
            </a:r>
            <a:r>
              <a:rPr kumimoji="0" lang="en-BZ" sz="4000" b="0" i="0" u="none" strike="noStrike" kern="1200" cap="none" spc="0" normalizeH="0" baseline="0" noProof="0" dirty="0">
                <a:ln>
                  <a:noFill/>
                </a:ln>
                <a:solidFill>
                  <a:srgbClr val="000000"/>
                </a:solidFill>
                <a:effectLst/>
                <a:uFillTx/>
                <a:latin typeface="Tahoma" pitchFamily="34" charset="0"/>
                <a:ea typeface="Tahoma" pitchFamily="34" charset="0"/>
                <a:cs typeface="Tahoma" pitchFamily="34" charset="0"/>
              </a:rPr>
              <a:t> </a:t>
            </a:r>
            <a:r>
              <a:rPr kumimoji="0" lang="en-BZ" sz="4000" b="0" i="0" u="none" strike="noStrike" kern="1200" cap="none" spc="0" normalizeH="0" baseline="0" noProof="0" dirty="0" err="1">
                <a:ln>
                  <a:noFill/>
                </a:ln>
                <a:solidFill>
                  <a:srgbClr val="000000"/>
                </a:solidFill>
                <a:effectLst/>
                <a:uFillTx/>
                <a:latin typeface="Tahoma" pitchFamily="34" charset="0"/>
                <a:ea typeface="Tahoma" pitchFamily="34" charset="0"/>
                <a:cs typeface="Tahoma" pitchFamily="34" charset="0"/>
              </a:rPr>
              <a:t>mà</a:t>
            </a:r>
            <a:r>
              <a:rPr kumimoji="0" lang="en-BZ" sz="4000" b="0" i="0" u="none" strike="noStrike" kern="1200" cap="none" spc="0" normalizeH="0" baseline="0" noProof="0" dirty="0">
                <a:ln>
                  <a:noFill/>
                </a:ln>
                <a:solidFill>
                  <a:srgbClr val="000000"/>
                </a:solidFill>
                <a:effectLst/>
                <a:uFillTx/>
                <a:latin typeface="Tahoma" pitchFamily="34" charset="0"/>
                <a:ea typeface="Tahoma" pitchFamily="34" charset="0"/>
                <a:cs typeface="Tahoma" pitchFamily="34" charset="0"/>
              </a:rPr>
              <a:t> </a:t>
            </a:r>
            <a:r>
              <a:rPr kumimoji="0" lang="en-BZ" sz="4000" b="0" i="0" u="none" strike="noStrike" kern="1200" cap="none" spc="0" normalizeH="0" baseline="0" noProof="0" dirty="0" err="1">
                <a:ln>
                  <a:noFill/>
                </a:ln>
                <a:solidFill>
                  <a:srgbClr val="000000"/>
                </a:solidFill>
                <a:effectLst/>
                <a:uFillTx/>
                <a:latin typeface="Tahoma" pitchFamily="34" charset="0"/>
                <a:ea typeface="Tahoma" pitchFamily="34" charset="0"/>
                <a:cs typeface="Tahoma" pitchFamily="34" charset="0"/>
              </a:rPr>
              <a:t>quân</a:t>
            </a:r>
            <a:r>
              <a:rPr kumimoji="0" lang="en-BZ" sz="4000" b="0" i="0" u="none" strike="noStrike" kern="1200" cap="none" spc="0" normalizeH="0" baseline="0" noProof="0" dirty="0">
                <a:ln>
                  <a:noFill/>
                </a:ln>
                <a:solidFill>
                  <a:srgbClr val="000000"/>
                </a:solidFill>
                <a:effectLst/>
                <a:uFillTx/>
                <a:latin typeface="Tahoma" pitchFamily="34" charset="0"/>
                <a:ea typeface="Tahoma" pitchFamily="34" charset="0"/>
                <a:cs typeface="Tahoma" pitchFamily="34" charset="0"/>
              </a:rPr>
              <a:t> </a:t>
            </a:r>
            <a:r>
              <a:rPr kumimoji="0" lang="en-BZ" sz="4000" b="0" i="0" u="none" strike="noStrike" kern="1200" cap="none" spc="0" normalizeH="0" baseline="0" noProof="0" dirty="0" err="1">
                <a:ln>
                  <a:noFill/>
                </a:ln>
                <a:solidFill>
                  <a:srgbClr val="000000"/>
                </a:solidFill>
                <a:effectLst/>
                <a:uFillTx/>
                <a:latin typeface="Tahoma" pitchFamily="34" charset="0"/>
                <a:ea typeface="Tahoma" pitchFamily="34" charset="0"/>
                <a:cs typeface="Tahoma" pitchFamily="34" charset="0"/>
              </a:rPr>
              <a:t>giặc</a:t>
            </a:r>
            <a:r>
              <a:rPr kumimoji="0" lang="en-BZ" sz="4000" b="0" i="0" u="none" strike="noStrike" kern="1200" cap="none" spc="0" normalizeH="0" baseline="0" noProof="0" dirty="0">
                <a:ln>
                  <a:noFill/>
                </a:ln>
                <a:solidFill>
                  <a:srgbClr val="000000"/>
                </a:solidFill>
                <a:effectLst/>
                <a:uFillTx/>
                <a:latin typeface="Tahoma" pitchFamily="34" charset="0"/>
                <a:ea typeface="Tahoma" pitchFamily="34" charset="0"/>
                <a:cs typeface="Tahoma" pitchFamily="34" charset="0"/>
              </a:rPr>
              <a:t> </a:t>
            </a:r>
            <a:r>
              <a:rPr kumimoji="0" lang="en-BZ" sz="4000" b="0" i="0" u="none" strike="noStrike" kern="1200" cap="none" spc="0" normalizeH="0" baseline="0" noProof="0" dirty="0" err="1">
                <a:ln>
                  <a:noFill/>
                </a:ln>
                <a:solidFill>
                  <a:srgbClr val="000000"/>
                </a:solidFill>
                <a:effectLst/>
                <a:uFillTx/>
                <a:latin typeface="Tahoma" pitchFamily="34" charset="0"/>
                <a:ea typeface="Tahoma" pitchFamily="34" charset="0"/>
                <a:cs typeface="Tahoma" pitchFamily="34" charset="0"/>
              </a:rPr>
              <a:t>thất</a:t>
            </a:r>
            <a:r>
              <a:rPr kumimoji="0" lang="en-BZ" sz="4000" b="0" i="0" u="none" strike="noStrike" kern="1200" cap="none" spc="0" normalizeH="0" baseline="0" noProof="0" dirty="0">
                <a:ln>
                  <a:noFill/>
                </a:ln>
                <a:solidFill>
                  <a:srgbClr val="000000"/>
                </a:solidFill>
                <a:effectLst/>
                <a:uFillTx/>
                <a:latin typeface="Tahoma" pitchFamily="34" charset="0"/>
                <a:ea typeface="Tahoma" pitchFamily="34" charset="0"/>
                <a:cs typeface="Tahoma" pitchFamily="34" charset="0"/>
              </a:rPr>
              <a:t> </a:t>
            </a:r>
            <a:r>
              <a:rPr kumimoji="0" lang="en-BZ" sz="4000" b="0" i="0" u="none" strike="noStrike" kern="1200" cap="none" spc="0" normalizeH="0" baseline="0" noProof="0" dirty="0" err="1">
                <a:ln>
                  <a:noFill/>
                </a:ln>
                <a:solidFill>
                  <a:srgbClr val="000000"/>
                </a:solidFill>
                <a:effectLst/>
                <a:uFillTx/>
                <a:latin typeface="Tahoma" pitchFamily="34" charset="0"/>
                <a:ea typeface="Tahoma" pitchFamily="34" charset="0"/>
                <a:cs typeface="Tahoma" pitchFamily="34" charset="0"/>
              </a:rPr>
              <a:t>bại</a:t>
            </a:r>
            <a:r>
              <a:rPr kumimoji="0" lang="en-BZ" sz="4000" b="0" i="0" u="none" strike="noStrike" kern="1200" cap="none" spc="0" normalizeH="0" baseline="0" noProof="0" dirty="0">
                <a:ln>
                  <a:noFill/>
                </a:ln>
                <a:solidFill>
                  <a:srgbClr val="000000"/>
                </a:solidFill>
                <a:effectLst/>
                <a:uFillTx/>
                <a:latin typeface="Tahoma" pitchFamily="34" charset="0"/>
                <a:ea typeface="Tahoma" pitchFamily="34" charset="0"/>
                <a:cs typeface="Tahoma" pitchFamily="34" charset="0"/>
              </a:rPr>
              <a:t> “</a:t>
            </a:r>
            <a:r>
              <a:rPr kumimoji="0" lang="en-BZ" sz="4000" b="0" i="0" u="none" strike="noStrike" kern="1200" cap="none" spc="0" normalizeH="0" baseline="0" noProof="0" dirty="0" err="1">
                <a:ln>
                  <a:noFill/>
                </a:ln>
                <a:solidFill>
                  <a:srgbClr val="000000"/>
                </a:solidFill>
                <a:effectLst/>
                <a:uFillTx/>
                <a:latin typeface="Tahoma" pitchFamily="34" charset="0"/>
                <a:ea typeface="Tahoma" pitchFamily="34" charset="0"/>
                <a:cs typeface="Tahoma" pitchFamily="34" charset="0"/>
              </a:rPr>
              <a:t>máu</a:t>
            </a:r>
            <a:r>
              <a:rPr kumimoji="0" lang="en-BZ" sz="4000" b="0" i="0" u="none" strike="noStrike" kern="1200" cap="none" spc="0" normalizeH="0" baseline="0" noProof="0" dirty="0">
                <a:ln>
                  <a:noFill/>
                </a:ln>
                <a:solidFill>
                  <a:srgbClr val="000000"/>
                </a:solidFill>
                <a:effectLst/>
                <a:uFillTx/>
                <a:latin typeface="Tahoma" pitchFamily="34" charset="0"/>
                <a:ea typeface="Tahoma" pitchFamily="34" charset="0"/>
                <a:cs typeface="Tahoma" pitchFamily="34" charset="0"/>
              </a:rPr>
              <a:t> </a:t>
            </a:r>
            <a:r>
              <a:rPr kumimoji="0" lang="en-BZ" sz="4000" b="0" i="0" u="none" strike="noStrike" kern="1200" cap="none" spc="0" normalizeH="0" baseline="0" noProof="0" dirty="0" err="1">
                <a:ln>
                  <a:noFill/>
                </a:ln>
                <a:solidFill>
                  <a:srgbClr val="000000"/>
                </a:solidFill>
                <a:effectLst/>
                <a:uFillTx/>
                <a:latin typeface="Tahoma" pitchFamily="34" charset="0"/>
                <a:ea typeface="Tahoma" pitchFamily="34" charset="0"/>
                <a:cs typeface="Tahoma" pitchFamily="34" charset="0"/>
              </a:rPr>
              <a:t>chảy</a:t>
            </a:r>
            <a:r>
              <a:rPr kumimoji="0" lang="en-BZ" sz="4000" b="0" i="0" u="none" strike="noStrike" kern="1200" cap="none" spc="0" normalizeH="0" baseline="0" noProof="0" dirty="0">
                <a:ln>
                  <a:noFill/>
                </a:ln>
                <a:solidFill>
                  <a:srgbClr val="000000"/>
                </a:solidFill>
                <a:effectLst/>
                <a:uFillTx/>
                <a:latin typeface="Tahoma" pitchFamily="34" charset="0"/>
                <a:ea typeface="Tahoma" pitchFamily="34" charset="0"/>
                <a:cs typeface="Tahoma" pitchFamily="34" charset="0"/>
              </a:rPr>
              <a:t> </a:t>
            </a:r>
            <a:r>
              <a:rPr kumimoji="0" lang="en-BZ" sz="4000" b="0" i="0" u="none" strike="noStrike" kern="1200" cap="none" spc="0" normalizeH="0" baseline="0" noProof="0" dirty="0" err="1">
                <a:ln>
                  <a:noFill/>
                </a:ln>
                <a:solidFill>
                  <a:srgbClr val="000000"/>
                </a:solidFill>
                <a:effectLst/>
                <a:uFillTx/>
                <a:latin typeface="Tahoma" pitchFamily="34" charset="0"/>
                <a:ea typeface="Tahoma" pitchFamily="34" charset="0"/>
                <a:cs typeface="Tahoma" pitchFamily="34" charset="0"/>
              </a:rPr>
              <a:t>thành</a:t>
            </a:r>
            <a:r>
              <a:rPr kumimoji="0" lang="en-BZ" sz="4000" b="0" i="0" u="none" strike="noStrike" kern="1200" cap="none" spc="0" normalizeH="0" baseline="0" noProof="0" dirty="0">
                <a:ln>
                  <a:noFill/>
                </a:ln>
                <a:solidFill>
                  <a:srgbClr val="000000"/>
                </a:solidFill>
                <a:effectLst/>
                <a:uFillTx/>
                <a:latin typeface="Tahoma" pitchFamily="34" charset="0"/>
                <a:ea typeface="Tahoma" pitchFamily="34" charset="0"/>
                <a:cs typeface="Tahoma" pitchFamily="34" charset="0"/>
              </a:rPr>
              <a:t> </a:t>
            </a:r>
            <a:r>
              <a:rPr kumimoji="0" lang="en-BZ" sz="4000" b="0" i="0" u="none" strike="noStrike" kern="1200" cap="none" spc="0" normalizeH="0" baseline="0" noProof="0" dirty="0" err="1">
                <a:ln>
                  <a:noFill/>
                </a:ln>
                <a:solidFill>
                  <a:srgbClr val="000000"/>
                </a:solidFill>
                <a:effectLst/>
                <a:uFillTx/>
                <a:latin typeface="Tahoma" pitchFamily="34" charset="0"/>
                <a:ea typeface="Tahoma" pitchFamily="34" charset="0"/>
                <a:cs typeface="Tahoma" pitchFamily="34" charset="0"/>
              </a:rPr>
              <a:t>sông</a:t>
            </a:r>
            <a:r>
              <a:rPr kumimoji="0" lang="en-BZ" sz="4000" b="0" i="0" u="none" strike="noStrike" kern="1200" cap="none" spc="0" normalizeH="0" baseline="0" noProof="0" dirty="0">
                <a:ln>
                  <a:noFill/>
                </a:ln>
                <a:solidFill>
                  <a:srgbClr val="000000"/>
                </a:solidFill>
                <a:effectLst/>
                <a:uFillTx/>
                <a:latin typeface="Tahoma" pitchFamily="34" charset="0"/>
                <a:ea typeface="Tahoma" pitchFamily="34" charset="0"/>
                <a:cs typeface="Tahoma" pitchFamily="34" charset="0"/>
              </a:rPr>
              <a:t>, tanh </a:t>
            </a:r>
            <a:r>
              <a:rPr kumimoji="0" lang="en-BZ" sz="4000" b="0" i="0" u="none" strike="noStrike" kern="1200" cap="none" spc="0" normalizeH="0" baseline="0" noProof="0" dirty="0" err="1">
                <a:ln>
                  <a:noFill/>
                </a:ln>
                <a:solidFill>
                  <a:srgbClr val="000000"/>
                </a:solidFill>
                <a:effectLst/>
                <a:uFillTx/>
                <a:latin typeface="Tahoma" pitchFamily="34" charset="0"/>
                <a:ea typeface="Tahoma" pitchFamily="34" charset="0"/>
                <a:cs typeface="Tahoma" pitchFamily="34" charset="0"/>
              </a:rPr>
              <a:t>trôi</a:t>
            </a:r>
            <a:r>
              <a:rPr kumimoji="0" lang="en-BZ" sz="4000" b="0" i="0" u="none" strike="noStrike" kern="1200" cap="none" spc="0" normalizeH="0" baseline="0" noProof="0" dirty="0">
                <a:ln>
                  <a:noFill/>
                </a:ln>
                <a:solidFill>
                  <a:srgbClr val="000000"/>
                </a:solidFill>
                <a:effectLst/>
                <a:uFillTx/>
                <a:latin typeface="Tahoma" pitchFamily="34" charset="0"/>
                <a:ea typeface="Tahoma" pitchFamily="34" charset="0"/>
                <a:cs typeface="Tahoma" pitchFamily="34" charset="0"/>
              </a:rPr>
              <a:t> </a:t>
            </a:r>
            <a:r>
              <a:rPr kumimoji="0" lang="en-BZ" sz="4000" b="0" i="0" u="none" strike="noStrike" kern="1200" cap="none" spc="0" normalizeH="0" baseline="0" noProof="0" dirty="0" err="1">
                <a:ln>
                  <a:noFill/>
                </a:ln>
                <a:solidFill>
                  <a:srgbClr val="000000"/>
                </a:solidFill>
                <a:effectLst/>
                <a:uFillTx/>
                <a:latin typeface="Tahoma" pitchFamily="34" charset="0"/>
                <a:ea typeface="Tahoma" pitchFamily="34" charset="0"/>
                <a:cs typeface="Tahoma" pitchFamily="34" charset="0"/>
              </a:rPr>
              <a:t>vạn</a:t>
            </a:r>
            <a:r>
              <a:rPr kumimoji="0" lang="en-BZ" sz="4000" b="0" i="0" u="none" strike="noStrike" kern="1200" cap="none" spc="0" normalizeH="0" baseline="0" noProof="0" dirty="0">
                <a:ln>
                  <a:noFill/>
                </a:ln>
                <a:solidFill>
                  <a:srgbClr val="000000"/>
                </a:solidFill>
                <a:effectLst/>
                <a:uFillTx/>
                <a:latin typeface="Tahoma" pitchFamily="34" charset="0"/>
                <a:ea typeface="Tahoma" pitchFamily="34" charset="0"/>
                <a:cs typeface="Tahoma" pitchFamily="34" charset="0"/>
              </a:rPr>
              <a:t> </a:t>
            </a:r>
            <a:r>
              <a:rPr kumimoji="0" lang="en-BZ" sz="4000" b="0" i="0" u="none" strike="noStrike" kern="1200" cap="none" spc="0" normalizeH="0" baseline="0" noProof="0" dirty="0" err="1">
                <a:ln>
                  <a:noFill/>
                </a:ln>
                <a:solidFill>
                  <a:srgbClr val="000000"/>
                </a:solidFill>
                <a:effectLst/>
                <a:uFillTx/>
                <a:latin typeface="Tahoma" pitchFamily="34" charset="0"/>
                <a:ea typeface="Tahoma" pitchFamily="34" charset="0"/>
                <a:cs typeface="Tahoma" pitchFamily="34" charset="0"/>
              </a:rPr>
              <a:t>dặm</a:t>
            </a:r>
            <a:r>
              <a:rPr kumimoji="0" lang="en-BZ" sz="4000" b="0" i="0" u="none" strike="noStrike" kern="1200" cap="none" spc="0" normalizeH="0" baseline="0" noProof="0" dirty="0">
                <a:ln>
                  <a:noFill/>
                </a:ln>
                <a:solidFill>
                  <a:srgbClr val="000000"/>
                </a:solidFill>
                <a:effectLst/>
                <a:uFillTx/>
                <a:latin typeface="Tahoma" pitchFamily="34" charset="0"/>
                <a:ea typeface="Tahoma" pitchFamily="34" charset="0"/>
                <a:cs typeface="Tahoma" pitchFamily="34" charset="0"/>
              </a:rPr>
              <a:t>”?</a:t>
            </a:r>
            <a:endParaRPr kumimoji="0" lang="en-BZ" sz="28700" b="1" i="0" u="none" strike="noStrike" kern="1200" cap="none" spc="0" normalizeH="0" baseline="0" noProof="0" dirty="0">
              <a:ln>
                <a:noFill/>
              </a:ln>
              <a:solidFill>
                <a:srgbClr val="000000"/>
              </a:solidFill>
              <a:effectLst/>
              <a:uFillTx/>
              <a:latin typeface="Tahoma" pitchFamily="34" charset="0"/>
              <a:ea typeface="Tahoma" pitchFamily="34" charset="0"/>
              <a:cs typeface="Tahoma" pitchFamily="34" charset="0"/>
            </a:endParaRPr>
          </a:p>
        </p:txBody>
      </p:sp>
      <p:sp>
        <p:nvSpPr>
          <p:cNvPr id="38" name="Hình chữ nhật: Góc Tròn 37"/>
          <p:cNvSpPr>
            <a:spLocks/>
          </p:cNvSpPr>
          <p:nvPr/>
        </p:nvSpPr>
        <p:spPr>
          <a:xfrm>
            <a:off x="4693920" y="2436062"/>
            <a:ext cx="3505200" cy="792262"/>
          </a:xfrm>
          <a:custGeom>
            <a:avLst/>
            <a:gdLst>
              <a:gd name="connsiteX0" fmla="*/ 0 w 3505200"/>
              <a:gd name="connsiteY0" fmla="*/ 132046 h 792262"/>
              <a:gd name="connsiteX1" fmla="*/ 132046 w 3505200"/>
              <a:gd name="connsiteY1" fmla="*/ 0 h 792262"/>
              <a:gd name="connsiteX2" fmla="*/ 704642 w 3505200"/>
              <a:gd name="connsiteY2" fmla="*/ 0 h 792262"/>
              <a:gd name="connsiteX3" fmla="*/ 1180004 w 3505200"/>
              <a:gd name="connsiteY3" fmla="*/ 0 h 792262"/>
              <a:gd name="connsiteX4" fmla="*/ 1752600 w 3505200"/>
              <a:gd name="connsiteY4" fmla="*/ 0 h 792262"/>
              <a:gd name="connsiteX5" fmla="*/ 2260374 w 3505200"/>
              <a:gd name="connsiteY5" fmla="*/ 0 h 792262"/>
              <a:gd name="connsiteX6" fmla="*/ 2768147 w 3505200"/>
              <a:gd name="connsiteY6" fmla="*/ 0 h 792262"/>
              <a:gd name="connsiteX7" fmla="*/ 3373154 w 3505200"/>
              <a:gd name="connsiteY7" fmla="*/ 0 h 792262"/>
              <a:gd name="connsiteX8" fmla="*/ 3505200 w 3505200"/>
              <a:gd name="connsiteY8" fmla="*/ 132046 h 792262"/>
              <a:gd name="connsiteX9" fmla="*/ 3505200 w 3505200"/>
              <a:gd name="connsiteY9" fmla="*/ 660216 h 792262"/>
              <a:gd name="connsiteX10" fmla="*/ 3373154 w 3505200"/>
              <a:gd name="connsiteY10" fmla="*/ 792262 h 792262"/>
              <a:gd name="connsiteX11" fmla="*/ 2832969 w 3505200"/>
              <a:gd name="connsiteY11" fmla="*/ 792262 h 792262"/>
              <a:gd name="connsiteX12" fmla="*/ 2292785 w 3505200"/>
              <a:gd name="connsiteY12" fmla="*/ 792262 h 792262"/>
              <a:gd name="connsiteX13" fmla="*/ 1817422 w 3505200"/>
              <a:gd name="connsiteY13" fmla="*/ 792262 h 792262"/>
              <a:gd name="connsiteX14" fmla="*/ 1309649 w 3505200"/>
              <a:gd name="connsiteY14" fmla="*/ 792262 h 792262"/>
              <a:gd name="connsiteX15" fmla="*/ 801875 w 3505200"/>
              <a:gd name="connsiteY15" fmla="*/ 792262 h 792262"/>
              <a:gd name="connsiteX16" fmla="*/ 132046 w 3505200"/>
              <a:gd name="connsiteY16" fmla="*/ 792262 h 792262"/>
              <a:gd name="connsiteX17" fmla="*/ 0 w 3505200"/>
              <a:gd name="connsiteY17" fmla="*/ 660216 h 792262"/>
              <a:gd name="connsiteX18" fmla="*/ 0 w 3505200"/>
              <a:gd name="connsiteY18" fmla="*/ 132046 h 792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05200" h="792262" fill="none" extrusionOk="0">
                <a:moveTo>
                  <a:pt x="0" y="132046"/>
                </a:moveTo>
                <a:cubicBezTo>
                  <a:pt x="4128" y="64890"/>
                  <a:pt x="73585" y="-13335"/>
                  <a:pt x="132046" y="0"/>
                </a:cubicBezTo>
                <a:cubicBezTo>
                  <a:pt x="401943" y="-58509"/>
                  <a:pt x="571693" y="41250"/>
                  <a:pt x="704642" y="0"/>
                </a:cubicBezTo>
                <a:cubicBezTo>
                  <a:pt x="837591" y="-41250"/>
                  <a:pt x="1025139" y="13639"/>
                  <a:pt x="1180004" y="0"/>
                </a:cubicBezTo>
                <a:cubicBezTo>
                  <a:pt x="1334869" y="-13639"/>
                  <a:pt x="1520718" y="52330"/>
                  <a:pt x="1752600" y="0"/>
                </a:cubicBezTo>
                <a:cubicBezTo>
                  <a:pt x="1984482" y="-52330"/>
                  <a:pt x="2033715" y="28327"/>
                  <a:pt x="2260374" y="0"/>
                </a:cubicBezTo>
                <a:cubicBezTo>
                  <a:pt x="2487033" y="-28327"/>
                  <a:pt x="2580822" y="44386"/>
                  <a:pt x="2768147" y="0"/>
                </a:cubicBezTo>
                <a:cubicBezTo>
                  <a:pt x="2955472" y="-44386"/>
                  <a:pt x="3248709" y="22177"/>
                  <a:pt x="3373154" y="0"/>
                </a:cubicBezTo>
                <a:cubicBezTo>
                  <a:pt x="3466349" y="4460"/>
                  <a:pt x="3510894" y="47207"/>
                  <a:pt x="3505200" y="132046"/>
                </a:cubicBezTo>
                <a:cubicBezTo>
                  <a:pt x="3538191" y="267836"/>
                  <a:pt x="3442646" y="430589"/>
                  <a:pt x="3505200" y="660216"/>
                </a:cubicBezTo>
                <a:cubicBezTo>
                  <a:pt x="3511305" y="736196"/>
                  <a:pt x="3429203" y="796294"/>
                  <a:pt x="3373154" y="792262"/>
                </a:cubicBezTo>
                <a:cubicBezTo>
                  <a:pt x="3185004" y="805154"/>
                  <a:pt x="2988079" y="761422"/>
                  <a:pt x="2832969" y="792262"/>
                </a:cubicBezTo>
                <a:cubicBezTo>
                  <a:pt x="2677860" y="823102"/>
                  <a:pt x="2438630" y="788164"/>
                  <a:pt x="2292785" y="792262"/>
                </a:cubicBezTo>
                <a:cubicBezTo>
                  <a:pt x="2146940" y="796360"/>
                  <a:pt x="1986610" y="744607"/>
                  <a:pt x="1817422" y="792262"/>
                </a:cubicBezTo>
                <a:cubicBezTo>
                  <a:pt x="1648234" y="839917"/>
                  <a:pt x="1479350" y="778753"/>
                  <a:pt x="1309649" y="792262"/>
                </a:cubicBezTo>
                <a:cubicBezTo>
                  <a:pt x="1139948" y="805771"/>
                  <a:pt x="979557" y="760444"/>
                  <a:pt x="801875" y="792262"/>
                </a:cubicBezTo>
                <a:cubicBezTo>
                  <a:pt x="624193" y="824080"/>
                  <a:pt x="285252" y="766784"/>
                  <a:pt x="132046" y="792262"/>
                </a:cubicBezTo>
                <a:cubicBezTo>
                  <a:pt x="56731" y="772078"/>
                  <a:pt x="15073" y="728993"/>
                  <a:pt x="0" y="660216"/>
                </a:cubicBezTo>
                <a:cubicBezTo>
                  <a:pt x="-16951" y="442832"/>
                  <a:pt x="39003" y="342292"/>
                  <a:pt x="0" y="132046"/>
                </a:cubicBezTo>
                <a:close/>
              </a:path>
              <a:path w="3505200" h="792262" stroke="0" extrusionOk="0">
                <a:moveTo>
                  <a:pt x="0" y="132046"/>
                </a:moveTo>
                <a:cubicBezTo>
                  <a:pt x="-1734" y="62930"/>
                  <a:pt x="71196" y="3048"/>
                  <a:pt x="132046" y="0"/>
                </a:cubicBezTo>
                <a:cubicBezTo>
                  <a:pt x="293417" y="-675"/>
                  <a:pt x="517238" y="72547"/>
                  <a:pt x="737053" y="0"/>
                </a:cubicBezTo>
                <a:cubicBezTo>
                  <a:pt x="956868" y="-72547"/>
                  <a:pt x="1096081" y="34442"/>
                  <a:pt x="1277237" y="0"/>
                </a:cubicBezTo>
                <a:cubicBezTo>
                  <a:pt x="1458393" y="-34442"/>
                  <a:pt x="1613883" y="12268"/>
                  <a:pt x="1882244" y="0"/>
                </a:cubicBezTo>
                <a:cubicBezTo>
                  <a:pt x="2150605" y="-12268"/>
                  <a:pt x="2323599" y="1301"/>
                  <a:pt x="2454840" y="0"/>
                </a:cubicBezTo>
                <a:cubicBezTo>
                  <a:pt x="2586081" y="-1301"/>
                  <a:pt x="3076842" y="12924"/>
                  <a:pt x="3373154" y="0"/>
                </a:cubicBezTo>
                <a:cubicBezTo>
                  <a:pt x="3446989" y="-12277"/>
                  <a:pt x="3504871" y="54072"/>
                  <a:pt x="3505200" y="132046"/>
                </a:cubicBezTo>
                <a:cubicBezTo>
                  <a:pt x="3530177" y="269880"/>
                  <a:pt x="3452013" y="523496"/>
                  <a:pt x="3505200" y="660216"/>
                </a:cubicBezTo>
                <a:cubicBezTo>
                  <a:pt x="3497940" y="727615"/>
                  <a:pt x="3461528" y="790108"/>
                  <a:pt x="3373154" y="792262"/>
                </a:cubicBezTo>
                <a:cubicBezTo>
                  <a:pt x="3235328" y="833844"/>
                  <a:pt x="3035003" y="771658"/>
                  <a:pt x="2897791" y="792262"/>
                </a:cubicBezTo>
                <a:cubicBezTo>
                  <a:pt x="2760579" y="812866"/>
                  <a:pt x="2632561" y="758608"/>
                  <a:pt x="2422429" y="792262"/>
                </a:cubicBezTo>
                <a:cubicBezTo>
                  <a:pt x="2212297" y="825916"/>
                  <a:pt x="2011824" y="751295"/>
                  <a:pt x="1849833" y="792262"/>
                </a:cubicBezTo>
                <a:cubicBezTo>
                  <a:pt x="1687842" y="833229"/>
                  <a:pt x="1589419" y="767384"/>
                  <a:pt x="1406882" y="792262"/>
                </a:cubicBezTo>
                <a:cubicBezTo>
                  <a:pt x="1224345" y="817140"/>
                  <a:pt x="1082360" y="743282"/>
                  <a:pt x="963930" y="792262"/>
                </a:cubicBezTo>
                <a:cubicBezTo>
                  <a:pt x="845500" y="841242"/>
                  <a:pt x="481583" y="715454"/>
                  <a:pt x="132046" y="792262"/>
                </a:cubicBezTo>
                <a:cubicBezTo>
                  <a:pt x="56667" y="797204"/>
                  <a:pt x="-551" y="743684"/>
                  <a:pt x="0" y="660216"/>
                </a:cubicBezTo>
                <a:cubicBezTo>
                  <a:pt x="-15380" y="539705"/>
                  <a:pt x="62569" y="342891"/>
                  <a:pt x="0" y="132046"/>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FontTx/>
              <a:buNone/>
              <a:defRPr>
                <a:uFillTx/>
              </a:defRPr>
            </a:pPr>
            <a:r>
              <a:rPr kumimoji="0" lang="en-BZ" sz="2800" b="0" i="0" u="none" strike="noStrike" kern="1200" cap="none" spc="0" normalizeH="0" baseline="0" noProof="0" dirty="0">
                <a:ln>
                  <a:noFill/>
                </a:ln>
                <a:solidFill>
                  <a:srgbClr val="000000"/>
                </a:solidFill>
                <a:effectLst/>
                <a:uFillTx/>
                <a:latin typeface="Tahoma" pitchFamily="34" charset="0"/>
                <a:ea typeface="Tahoma" pitchFamily="34" charset="0"/>
                <a:cs typeface="Tahoma" pitchFamily="34" charset="0"/>
              </a:rPr>
              <a:t>A. </a:t>
            </a:r>
            <a:r>
              <a:rPr kumimoji="0" lang="en-BZ" sz="2800" b="0" i="0" u="none" strike="noStrike" kern="1200" cap="none" spc="0" normalizeH="0" baseline="0" noProof="0" dirty="0" err="1">
                <a:ln>
                  <a:noFill/>
                </a:ln>
                <a:solidFill>
                  <a:srgbClr val="000000"/>
                </a:solidFill>
                <a:effectLst/>
                <a:uFillTx/>
                <a:latin typeface="Tahoma" pitchFamily="34" charset="0"/>
                <a:ea typeface="Tahoma" pitchFamily="34" charset="0"/>
                <a:cs typeface="Tahoma" pitchFamily="34" charset="0"/>
              </a:rPr>
              <a:t>Trà</a:t>
            </a:r>
            <a:r>
              <a:rPr kumimoji="0" lang="en-BZ" sz="2800" b="0" i="0" u="none" strike="noStrike" kern="1200" cap="none" spc="0" normalizeH="0" baseline="0" noProof="0" dirty="0">
                <a:ln>
                  <a:noFill/>
                </a:ln>
                <a:solidFill>
                  <a:srgbClr val="000000"/>
                </a:solidFill>
                <a:effectLst/>
                <a:uFillTx/>
                <a:latin typeface="Tahoma" pitchFamily="34" charset="0"/>
                <a:ea typeface="Tahoma" pitchFamily="34" charset="0"/>
                <a:cs typeface="Tahoma" pitchFamily="34" charset="0"/>
              </a:rPr>
              <a:t> </a:t>
            </a:r>
            <a:r>
              <a:rPr kumimoji="0" lang="en-BZ" sz="2800" b="0" i="0" u="none" strike="noStrike" kern="1200" cap="none" spc="0" normalizeH="0" baseline="0" noProof="0" dirty="0" err="1">
                <a:ln>
                  <a:noFill/>
                </a:ln>
                <a:solidFill>
                  <a:srgbClr val="000000"/>
                </a:solidFill>
                <a:effectLst/>
                <a:uFillTx/>
                <a:latin typeface="Tahoma" pitchFamily="34" charset="0"/>
                <a:ea typeface="Tahoma" pitchFamily="34" charset="0"/>
                <a:cs typeface="Tahoma" pitchFamily="34" charset="0"/>
              </a:rPr>
              <a:t>Lân</a:t>
            </a:r>
            <a:endParaRPr kumimoji="0" lang="en-BZ" sz="2800" b="1" i="0" u="none" strike="noStrike" kern="1200" cap="none" spc="0" normalizeH="0" baseline="0" noProof="0" dirty="0">
              <a:ln>
                <a:noFill/>
              </a:ln>
              <a:solidFill>
                <a:srgbClr val="000000"/>
              </a:solidFill>
              <a:effectLst/>
              <a:uFillTx/>
              <a:latin typeface="Tahoma" pitchFamily="34" charset="0"/>
              <a:ea typeface="Tahoma" pitchFamily="34" charset="0"/>
              <a:cs typeface="Tahoma" pitchFamily="34" charset="0"/>
            </a:endParaRPr>
          </a:p>
        </p:txBody>
      </p:sp>
      <p:sp>
        <p:nvSpPr>
          <p:cNvPr id="39" name="Hình chữ nhật: Góc Tròn 38"/>
          <p:cNvSpPr>
            <a:spLocks/>
          </p:cNvSpPr>
          <p:nvPr/>
        </p:nvSpPr>
        <p:spPr>
          <a:xfrm>
            <a:off x="4693920" y="3512187"/>
            <a:ext cx="3505200" cy="792262"/>
          </a:xfrm>
          <a:custGeom>
            <a:avLst/>
            <a:gdLst>
              <a:gd name="connsiteX0" fmla="*/ 0 w 3505200"/>
              <a:gd name="connsiteY0" fmla="*/ 60957 h 792262"/>
              <a:gd name="connsiteX1" fmla="*/ 60957 w 3505200"/>
              <a:gd name="connsiteY1" fmla="*/ 0 h 792262"/>
              <a:gd name="connsiteX2" fmla="*/ 692504 w 3505200"/>
              <a:gd name="connsiteY2" fmla="*/ 0 h 792262"/>
              <a:gd name="connsiteX3" fmla="*/ 1222552 w 3505200"/>
              <a:gd name="connsiteY3" fmla="*/ 0 h 792262"/>
              <a:gd name="connsiteX4" fmla="*/ 1752600 w 3505200"/>
              <a:gd name="connsiteY4" fmla="*/ 0 h 792262"/>
              <a:gd name="connsiteX5" fmla="*/ 2350314 w 3505200"/>
              <a:gd name="connsiteY5" fmla="*/ 0 h 792262"/>
              <a:gd name="connsiteX6" fmla="*/ 2880362 w 3505200"/>
              <a:gd name="connsiteY6" fmla="*/ 0 h 792262"/>
              <a:gd name="connsiteX7" fmla="*/ 3444243 w 3505200"/>
              <a:gd name="connsiteY7" fmla="*/ 0 h 792262"/>
              <a:gd name="connsiteX8" fmla="*/ 3505200 w 3505200"/>
              <a:gd name="connsiteY8" fmla="*/ 60957 h 792262"/>
              <a:gd name="connsiteX9" fmla="*/ 3505200 w 3505200"/>
              <a:gd name="connsiteY9" fmla="*/ 409538 h 792262"/>
              <a:gd name="connsiteX10" fmla="*/ 3505200 w 3505200"/>
              <a:gd name="connsiteY10" fmla="*/ 731305 h 792262"/>
              <a:gd name="connsiteX11" fmla="*/ 3444243 w 3505200"/>
              <a:gd name="connsiteY11" fmla="*/ 792262 h 792262"/>
              <a:gd name="connsiteX12" fmla="*/ 2880362 w 3505200"/>
              <a:gd name="connsiteY12" fmla="*/ 792262 h 792262"/>
              <a:gd name="connsiteX13" fmla="*/ 2350314 w 3505200"/>
              <a:gd name="connsiteY13" fmla="*/ 792262 h 792262"/>
              <a:gd name="connsiteX14" fmla="*/ 1718767 w 3505200"/>
              <a:gd name="connsiteY14" fmla="*/ 792262 h 792262"/>
              <a:gd name="connsiteX15" fmla="*/ 1154886 w 3505200"/>
              <a:gd name="connsiteY15" fmla="*/ 792262 h 792262"/>
              <a:gd name="connsiteX16" fmla="*/ 692504 w 3505200"/>
              <a:gd name="connsiteY16" fmla="*/ 792262 h 792262"/>
              <a:gd name="connsiteX17" fmla="*/ 60957 w 3505200"/>
              <a:gd name="connsiteY17" fmla="*/ 792262 h 792262"/>
              <a:gd name="connsiteX18" fmla="*/ 0 w 3505200"/>
              <a:gd name="connsiteY18" fmla="*/ 731305 h 792262"/>
              <a:gd name="connsiteX19" fmla="*/ 0 w 3505200"/>
              <a:gd name="connsiteY19" fmla="*/ 389428 h 792262"/>
              <a:gd name="connsiteX20" fmla="*/ 0 w 3505200"/>
              <a:gd name="connsiteY20" fmla="*/ 60957 h 792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505200" h="792262" fill="none" extrusionOk="0">
                <a:moveTo>
                  <a:pt x="0" y="60957"/>
                </a:moveTo>
                <a:cubicBezTo>
                  <a:pt x="-724" y="26249"/>
                  <a:pt x="21928" y="2525"/>
                  <a:pt x="60957" y="0"/>
                </a:cubicBezTo>
                <a:cubicBezTo>
                  <a:pt x="261160" y="-13647"/>
                  <a:pt x="426601" y="9106"/>
                  <a:pt x="692504" y="0"/>
                </a:cubicBezTo>
                <a:cubicBezTo>
                  <a:pt x="958407" y="-9106"/>
                  <a:pt x="1064094" y="2049"/>
                  <a:pt x="1222552" y="0"/>
                </a:cubicBezTo>
                <a:cubicBezTo>
                  <a:pt x="1381010" y="-2049"/>
                  <a:pt x="1642429" y="62220"/>
                  <a:pt x="1752600" y="0"/>
                </a:cubicBezTo>
                <a:cubicBezTo>
                  <a:pt x="1862771" y="-62220"/>
                  <a:pt x="2101679" y="19355"/>
                  <a:pt x="2350314" y="0"/>
                </a:cubicBezTo>
                <a:cubicBezTo>
                  <a:pt x="2598949" y="-19355"/>
                  <a:pt x="2736729" y="29006"/>
                  <a:pt x="2880362" y="0"/>
                </a:cubicBezTo>
                <a:cubicBezTo>
                  <a:pt x="3023995" y="-29006"/>
                  <a:pt x="3221943" y="30378"/>
                  <a:pt x="3444243" y="0"/>
                </a:cubicBezTo>
                <a:cubicBezTo>
                  <a:pt x="3478835" y="-7297"/>
                  <a:pt x="3506447" y="28517"/>
                  <a:pt x="3505200" y="60957"/>
                </a:cubicBezTo>
                <a:cubicBezTo>
                  <a:pt x="3544980" y="158233"/>
                  <a:pt x="3485849" y="283562"/>
                  <a:pt x="3505200" y="409538"/>
                </a:cubicBezTo>
                <a:cubicBezTo>
                  <a:pt x="3524551" y="535514"/>
                  <a:pt x="3467838" y="581479"/>
                  <a:pt x="3505200" y="731305"/>
                </a:cubicBezTo>
                <a:cubicBezTo>
                  <a:pt x="3500870" y="756185"/>
                  <a:pt x="3471414" y="791598"/>
                  <a:pt x="3444243" y="792262"/>
                </a:cubicBezTo>
                <a:cubicBezTo>
                  <a:pt x="3168247" y="856780"/>
                  <a:pt x="3115474" y="726742"/>
                  <a:pt x="2880362" y="792262"/>
                </a:cubicBezTo>
                <a:cubicBezTo>
                  <a:pt x="2645250" y="857782"/>
                  <a:pt x="2564469" y="788653"/>
                  <a:pt x="2350314" y="792262"/>
                </a:cubicBezTo>
                <a:cubicBezTo>
                  <a:pt x="2136159" y="795871"/>
                  <a:pt x="1923132" y="761637"/>
                  <a:pt x="1718767" y="792262"/>
                </a:cubicBezTo>
                <a:cubicBezTo>
                  <a:pt x="1514402" y="822887"/>
                  <a:pt x="1293299" y="769244"/>
                  <a:pt x="1154886" y="792262"/>
                </a:cubicBezTo>
                <a:cubicBezTo>
                  <a:pt x="1016473" y="815280"/>
                  <a:pt x="835523" y="758726"/>
                  <a:pt x="692504" y="792262"/>
                </a:cubicBezTo>
                <a:cubicBezTo>
                  <a:pt x="549485" y="825798"/>
                  <a:pt x="312012" y="772299"/>
                  <a:pt x="60957" y="792262"/>
                </a:cubicBezTo>
                <a:cubicBezTo>
                  <a:pt x="26767" y="791112"/>
                  <a:pt x="6215" y="757675"/>
                  <a:pt x="0" y="731305"/>
                </a:cubicBezTo>
                <a:cubicBezTo>
                  <a:pt x="-4337" y="574315"/>
                  <a:pt x="12050" y="478141"/>
                  <a:pt x="0" y="389428"/>
                </a:cubicBezTo>
                <a:cubicBezTo>
                  <a:pt x="-12050" y="300715"/>
                  <a:pt x="32731" y="157691"/>
                  <a:pt x="0" y="60957"/>
                </a:cubicBezTo>
                <a:close/>
              </a:path>
              <a:path w="3505200" h="792262" stroke="0" extrusionOk="0">
                <a:moveTo>
                  <a:pt x="0" y="60957"/>
                </a:moveTo>
                <a:cubicBezTo>
                  <a:pt x="-4096" y="36291"/>
                  <a:pt x="35934" y="2182"/>
                  <a:pt x="60957" y="0"/>
                </a:cubicBezTo>
                <a:cubicBezTo>
                  <a:pt x="340475" y="-54687"/>
                  <a:pt x="453734" y="10607"/>
                  <a:pt x="692504" y="0"/>
                </a:cubicBezTo>
                <a:cubicBezTo>
                  <a:pt x="931274" y="-10607"/>
                  <a:pt x="1140960" y="24254"/>
                  <a:pt x="1256385" y="0"/>
                </a:cubicBezTo>
                <a:cubicBezTo>
                  <a:pt x="1371810" y="-24254"/>
                  <a:pt x="1726188" y="61484"/>
                  <a:pt x="1887931" y="0"/>
                </a:cubicBezTo>
                <a:cubicBezTo>
                  <a:pt x="2049674" y="-61484"/>
                  <a:pt x="2279735" y="50739"/>
                  <a:pt x="2485645" y="0"/>
                </a:cubicBezTo>
                <a:cubicBezTo>
                  <a:pt x="2691555" y="-50739"/>
                  <a:pt x="3123912" y="111760"/>
                  <a:pt x="3444243" y="0"/>
                </a:cubicBezTo>
                <a:cubicBezTo>
                  <a:pt x="3478619" y="-9606"/>
                  <a:pt x="3504726" y="20027"/>
                  <a:pt x="3505200" y="60957"/>
                </a:cubicBezTo>
                <a:cubicBezTo>
                  <a:pt x="3508868" y="136427"/>
                  <a:pt x="3489084" y="255962"/>
                  <a:pt x="3505200" y="382724"/>
                </a:cubicBezTo>
                <a:cubicBezTo>
                  <a:pt x="3521316" y="509486"/>
                  <a:pt x="3491609" y="562581"/>
                  <a:pt x="3505200" y="731305"/>
                </a:cubicBezTo>
                <a:cubicBezTo>
                  <a:pt x="3500427" y="760606"/>
                  <a:pt x="3474188" y="795079"/>
                  <a:pt x="3444243" y="792262"/>
                </a:cubicBezTo>
                <a:cubicBezTo>
                  <a:pt x="3305485" y="803016"/>
                  <a:pt x="3055101" y="780212"/>
                  <a:pt x="2846529" y="792262"/>
                </a:cubicBezTo>
                <a:cubicBezTo>
                  <a:pt x="2637957" y="804312"/>
                  <a:pt x="2430195" y="773187"/>
                  <a:pt x="2248815" y="792262"/>
                </a:cubicBezTo>
                <a:cubicBezTo>
                  <a:pt x="2067435" y="811337"/>
                  <a:pt x="1962008" y="765065"/>
                  <a:pt x="1786433" y="792262"/>
                </a:cubicBezTo>
                <a:cubicBezTo>
                  <a:pt x="1610858" y="819459"/>
                  <a:pt x="1470969" y="765406"/>
                  <a:pt x="1324050" y="792262"/>
                </a:cubicBezTo>
                <a:cubicBezTo>
                  <a:pt x="1177131" y="819118"/>
                  <a:pt x="1009114" y="735967"/>
                  <a:pt x="827835" y="792262"/>
                </a:cubicBezTo>
                <a:cubicBezTo>
                  <a:pt x="646557" y="848557"/>
                  <a:pt x="358397" y="790971"/>
                  <a:pt x="60957" y="792262"/>
                </a:cubicBezTo>
                <a:cubicBezTo>
                  <a:pt x="21827" y="793620"/>
                  <a:pt x="-3078" y="769627"/>
                  <a:pt x="0" y="731305"/>
                </a:cubicBezTo>
                <a:cubicBezTo>
                  <a:pt x="-3229" y="649848"/>
                  <a:pt x="26925" y="526193"/>
                  <a:pt x="0" y="416241"/>
                </a:cubicBezTo>
                <a:cubicBezTo>
                  <a:pt x="-26925" y="306289"/>
                  <a:pt x="3936" y="166335"/>
                  <a:pt x="0" y="60957"/>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FontTx/>
              <a:buNone/>
              <a:defRPr>
                <a:uFillTx/>
              </a:defRPr>
            </a:pPr>
            <a:r>
              <a:rPr kumimoji="0" lang="en-BZ" sz="2800" b="0" i="0" u="none" strike="noStrike" kern="1200" cap="none" spc="0" normalizeH="0" baseline="0" noProof="0" dirty="0">
                <a:ln>
                  <a:noFill/>
                </a:ln>
                <a:solidFill>
                  <a:srgbClr val="000000"/>
                </a:solidFill>
                <a:effectLst/>
                <a:uFillTx/>
                <a:latin typeface="Tahoma" pitchFamily="34" charset="0"/>
                <a:ea typeface="Tahoma" pitchFamily="34" charset="0"/>
                <a:cs typeface="Tahoma" pitchFamily="34" charset="0"/>
              </a:rPr>
              <a:t>B. </a:t>
            </a:r>
            <a:r>
              <a:rPr kumimoji="0" lang="en-BZ" sz="2800" b="0" i="0" u="none" strike="noStrike" kern="1200" cap="none" spc="0" normalizeH="0" baseline="0" noProof="0" dirty="0" err="1">
                <a:ln>
                  <a:noFill/>
                </a:ln>
                <a:solidFill>
                  <a:srgbClr val="000000"/>
                </a:solidFill>
                <a:effectLst/>
                <a:uFillTx/>
                <a:latin typeface="Tahoma" pitchFamily="34" charset="0"/>
                <a:ea typeface="Tahoma" pitchFamily="34" charset="0"/>
                <a:cs typeface="Tahoma" pitchFamily="34" charset="0"/>
              </a:rPr>
              <a:t>Tốt</a:t>
            </a:r>
            <a:r>
              <a:rPr kumimoji="0" lang="en-BZ" sz="2800" b="0" i="0" u="none" strike="noStrike" kern="1200" cap="none" spc="0" normalizeH="0" baseline="0" noProof="0" dirty="0">
                <a:ln>
                  <a:noFill/>
                </a:ln>
                <a:solidFill>
                  <a:srgbClr val="000000"/>
                </a:solidFill>
                <a:effectLst/>
                <a:uFillTx/>
                <a:latin typeface="Tahoma" pitchFamily="34" charset="0"/>
                <a:ea typeface="Tahoma" pitchFamily="34" charset="0"/>
                <a:cs typeface="Tahoma" pitchFamily="34" charset="0"/>
              </a:rPr>
              <a:t> </a:t>
            </a:r>
            <a:r>
              <a:rPr kumimoji="0" lang="en-BZ" sz="2800" b="0" i="0" u="none" strike="noStrike" kern="1200" cap="none" spc="0" normalizeH="0" baseline="0" noProof="0" dirty="0" err="1">
                <a:ln>
                  <a:noFill/>
                </a:ln>
                <a:solidFill>
                  <a:srgbClr val="000000"/>
                </a:solidFill>
                <a:effectLst/>
                <a:uFillTx/>
                <a:latin typeface="Tahoma" pitchFamily="34" charset="0"/>
                <a:ea typeface="Tahoma" pitchFamily="34" charset="0"/>
                <a:cs typeface="Tahoma" pitchFamily="34" charset="0"/>
              </a:rPr>
              <a:t>Động</a:t>
            </a:r>
            <a:endParaRPr kumimoji="0" lang="en-BZ" sz="2800" b="1" i="0" u="none" strike="noStrike" kern="1200" cap="none" spc="0" normalizeH="0" baseline="0" noProof="0" dirty="0">
              <a:ln>
                <a:noFill/>
              </a:ln>
              <a:solidFill>
                <a:srgbClr val="000000"/>
              </a:solidFill>
              <a:effectLst/>
              <a:uFillTx/>
              <a:latin typeface="Tahoma" pitchFamily="34" charset="0"/>
              <a:ea typeface="Tahoma" pitchFamily="34" charset="0"/>
              <a:cs typeface="Tahoma" pitchFamily="34" charset="0"/>
            </a:endParaRPr>
          </a:p>
        </p:txBody>
      </p:sp>
      <p:sp>
        <p:nvSpPr>
          <p:cNvPr id="40" name="Hình chữ nhật: Góc Tròn 39"/>
          <p:cNvSpPr>
            <a:spLocks/>
          </p:cNvSpPr>
          <p:nvPr/>
        </p:nvSpPr>
        <p:spPr>
          <a:xfrm>
            <a:off x="4693920" y="4558717"/>
            <a:ext cx="3505200" cy="792262"/>
          </a:xfrm>
          <a:custGeom>
            <a:avLst/>
            <a:gdLst>
              <a:gd name="connsiteX0" fmla="*/ 0 w 3505200"/>
              <a:gd name="connsiteY0" fmla="*/ 132046 h 792262"/>
              <a:gd name="connsiteX1" fmla="*/ 132046 w 3505200"/>
              <a:gd name="connsiteY1" fmla="*/ 0 h 792262"/>
              <a:gd name="connsiteX2" fmla="*/ 704642 w 3505200"/>
              <a:gd name="connsiteY2" fmla="*/ 0 h 792262"/>
              <a:gd name="connsiteX3" fmla="*/ 1180004 w 3505200"/>
              <a:gd name="connsiteY3" fmla="*/ 0 h 792262"/>
              <a:gd name="connsiteX4" fmla="*/ 1752600 w 3505200"/>
              <a:gd name="connsiteY4" fmla="*/ 0 h 792262"/>
              <a:gd name="connsiteX5" fmla="*/ 2260374 w 3505200"/>
              <a:gd name="connsiteY5" fmla="*/ 0 h 792262"/>
              <a:gd name="connsiteX6" fmla="*/ 2768147 w 3505200"/>
              <a:gd name="connsiteY6" fmla="*/ 0 h 792262"/>
              <a:gd name="connsiteX7" fmla="*/ 3373154 w 3505200"/>
              <a:gd name="connsiteY7" fmla="*/ 0 h 792262"/>
              <a:gd name="connsiteX8" fmla="*/ 3505200 w 3505200"/>
              <a:gd name="connsiteY8" fmla="*/ 132046 h 792262"/>
              <a:gd name="connsiteX9" fmla="*/ 3505200 w 3505200"/>
              <a:gd name="connsiteY9" fmla="*/ 660216 h 792262"/>
              <a:gd name="connsiteX10" fmla="*/ 3373154 w 3505200"/>
              <a:gd name="connsiteY10" fmla="*/ 792262 h 792262"/>
              <a:gd name="connsiteX11" fmla="*/ 2832969 w 3505200"/>
              <a:gd name="connsiteY11" fmla="*/ 792262 h 792262"/>
              <a:gd name="connsiteX12" fmla="*/ 2292785 w 3505200"/>
              <a:gd name="connsiteY12" fmla="*/ 792262 h 792262"/>
              <a:gd name="connsiteX13" fmla="*/ 1817422 w 3505200"/>
              <a:gd name="connsiteY13" fmla="*/ 792262 h 792262"/>
              <a:gd name="connsiteX14" fmla="*/ 1309649 w 3505200"/>
              <a:gd name="connsiteY14" fmla="*/ 792262 h 792262"/>
              <a:gd name="connsiteX15" fmla="*/ 801875 w 3505200"/>
              <a:gd name="connsiteY15" fmla="*/ 792262 h 792262"/>
              <a:gd name="connsiteX16" fmla="*/ 132046 w 3505200"/>
              <a:gd name="connsiteY16" fmla="*/ 792262 h 792262"/>
              <a:gd name="connsiteX17" fmla="*/ 0 w 3505200"/>
              <a:gd name="connsiteY17" fmla="*/ 660216 h 792262"/>
              <a:gd name="connsiteX18" fmla="*/ 0 w 3505200"/>
              <a:gd name="connsiteY18" fmla="*/ 132046 h 792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05200" h="792262" fill="none" extrusionOk="0">
                <a:moveTo>
                  <a:pt x="0" y="132046"/>
                </a:moveTo>
                <a:cubicBezTo>
                  <a:pt x="4128" y="64890"/>
                  <a:pt x="73585" y="-13335"/>
                  <a:pt x="132046" y="0"/>
                </a:cubicBezTo>
                <a:cubicBezTo>
                  <a:pt x="401943" y="-58509"/>
                  <a:pt x="571693" y="41250"/>
                  <a:pt x="704642" y="0"/>
                </a:cubicBezTo>
                <a:cubicBezTo>
                  <a:pt x="837591" y="-41250"/>
                  <a:pt x="1025139" y="13639"/>
                  <a:pt x="1180004" y="0"/>
                </a:cubicBezTo>
                <a:cubicBezTo>
                  <a:pt x="1334869" y="-13639"/>
                  <a:pt x="1520718" y="52330"/>
                  <a:pt x="1752600" y="0"/>
                </a:cubicBezTo>
                <a:cubicBezTo>
                  <a:pt x="1984482" y="-52330"/>
                  <a:pt x="2033715" y="28327"/>
                  <a:pt x="2260374" y="0"/>
                </a:cubicBezTo>
                <a:cubicBezTo>
                  <a:pt x="2487033" y="-28327"/>
                  <a:pt x="2580822" y="44386"/>
                  <a:pt x="2768147" y="0"/>
                </a:cubicBezTo>
                <a:cubicBezTo>
                  <a:pt x="2955472" y="-44386"/>
                  <a:pt x="3248709" y="22177"/>
                  <a:pt x="3373154" y="0"/>
                </a:cubicBezTo>
                <a:cubicBezTo>
                  <a:pt x="3466349" y="4460"/>
                  <a:pt x="3510894" y="47207"/>
                  <a:pt x="3505200" y="132046"/>
                </a:cubicBezTo>
                <a:cubicBezTo>
                  <a:pt x="3538191" y="267836"/>
                  <a:pt x="3442646" y="430589"/>
                  <a:pt x="3505200" y="660216"/>
                </a:cubicBezTo>
                <a:cubicBezTo>
                  <a:pt x="3511305" y="736196"/>
                  <a:pt x="3429203" y="796294"/>
                  <a:pt x="3373154" y="792262"/>
                </a:cubicBezTo>
                <a:cubicBezTo>
                  <a:pt x="3185004" y="805154"/>
                  <a:pt x="2988079" y="761422"/>
                  <a:pt x="2832969" y="792262"/>
                </a:cubicBezTo>
                <a:cubicBezTo>
                  <a:pt x="2677860" y="823102"/>
                  <a:pt x="2438630" y="788164"/>
                  <a:pt x="2292785" y="792262"/>
                </a:cubicBezTo>
                <a:cubicBezTo>
                  <a:pt x="2146940" y="796360"/>
                  <a:pt x="1986610" y="744607"/>
                  <a:pt x="1817422" y="792262"/>
                </a:cubicBezTo>
                <a:cubicBezTo>
                  <a:pt x="1648234" y="839917"/>
                  <a:pt x="1479350" y="778753"/>
                  <a:pt x="1309649" y="792262"/>
                </a:cubicBezTo>
                <a:cubicBezTo>
                  <a:pt x="1139948" y="805771"/>
                  <a:pt x="979557" y="760444"/>
                  <a:pt x="801875" y="792262"/>
                </a:cubicBezTo>
                <a:cubicBezTo>
                  <a:pt x="624193" y="824080"/>
                  <a:pt x="285252" y="766784"/>
                  <a:pt x="132046" y="792262"/>
                </a:cubicBezTo>
                <a:cubicBezTo>
                  <a:pt x="56731" y="772078"/>
                  <a:pt x="15073" y="728993"/>
                  <a:pt x="0" y="660216"/>
                </a:cubicBezTo>
                <a:cubicBezTo>
                  <a:pt x="-16951" y="442832"/>
                  <a:pt x="39003" y="342292"/>
                  <a:pt x="0" y="132046"/>
                </a:cubicBezTo>
                <a:close/>
              </a:path>
              <a:path w="3505200" h="792262" stroke="0" extrusionOk="0">
                <a:moveTo>
                  <a:pt x="0" y="132046"/>
                </a:moveTo>
                <a:cubicBezTo>
                  <a:pt x="-1734" y="62930"/>
                  <a:pt x="71196" y="3048"/>
                  <a:pt x="132046" y="0"/>
                </a:cubicBezTo>
                <a:cubicBezTo>
                  <a:pt x="293417" y="-675"/>
                  <a:pt x="517238" y="72547"/>
                  <a:pt x="737053" y="0"/>
                </a:cubicBezTo>
                <a:cubicBezTo>
                  <a:pt x="956868" y="-72547"/>
                  <a:pt x="1096081" y="34442"/>
                  <a:pt x="1277237" y="0"/>
                </a:cubicBezTo>
                <a:cubicBezTo>
                  <a:pt x="1458393" y="-34442"/>
                  <a:pt x="1613883" y="12268"/>
                  <a:pt x="1882244" y="0"/>
                </a:cubicBezTo>
                <a:cubicBezTo>
                  <a:pt x="2150605" y="-12268"/>
                  <a:pt x="2323599" y="1301"/>
                  <a:pt x="2454840" y="0"/>
                </a:cubicBezTo>
                <a:cubicBezTo>
                  <a:pt x="2586081" y="-1301"/>
                  <a:pt x="3076842" y="12924"/>
                  <a:pt x="3373154" y="0"/>
                </a:cubicBezTo>
                <a:cubicBezTo>
                  <a:pt x="3446989" y="-12277"/>
                  <a:pt x="3504871" y="54072"/>
                  <a:pt x="3505200" y="132046"/>
                </a:cubicBezTo>
                <a:cubicBezTo>
                  <a:pt x="3530177" y="269880"/>
                  <a:pt x="3452013" y="523496"/>
                  <a:pt x="3505200" y="660216"/>
                </a:cubicBezTo>
                <a:cubicBezTo>
                  <a:pt x="3497940" y="727615"/>
                  <a:pt x="3461528" y="790108"/>
                  <a:pt x="3373154" y="792262"/>
                </a:cubicBezTo>
                <a:cubicBezTo>
                  <a:pt x="3235328" y="833844"/>
                  <a:pt x="3035003" y="771658"/>
                  <a:pt x="2897791" y="792262"/>
                </a:cubicBezTo>
                <a:cubicBezTo>
                  <a:pt x="2760579" y="812866"/>
                  <a:pt x="2632561" y="758608"/>
                  <a:pt x="2422429" y="792262"/>
                </a:cubicBezTo>
                <a:cubicBezTo>
                  <a:pt x="2212297" y="825916"/>
                  <a:pt x="2011824" y="751295"/>
                  <a:pt x="1849833" y="792262"/>
                </a:cubicBezTo>
                <a:cubicBezTo>
                  <a:pt x="1687842" y="833229"/>
                  <a:pt x="1589419" y="767384"/>
                  <a:pt x="1406882" y="792262"/>
                </a:cubicBezTo>
                <a:cubicBezTo>
                  <a:pt x="1224345" y="817140"/>
                  <a:pt x="1082360" y="743282"/>
                  <a:pt x="963930" y="792262"/>
                </a:cubicBezTo>
                <a:cubicBezTo>
                  <a:pt x="845500" y="841242"/>
                  <a:pt x="481583" y="715454"/>
                  <a:pt x="132046" y="792262"/>
                </a:cubicBezTo>
                <a:cubicBezTo>
                  <a:pt x="56667" y="797204"/>
                  <a:pt x="-551" y="743684"/>
                  <a:pt x="0" y="660216"/>
                </a:cubicBezTo>
                <a:cubicBezTo>
                  <a:pt x="-15380" y="539705"/>
                  <a:pt x="62569" y="342891"/>
                  <a:pt x="0" y="132046"/>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FontTx/>
              <a:buNone/>
              <a:defRPr>
                <a:uFillTx/>
              </a:defRPr>
            </a:pPr>
            <a:r>
              <a:rPr kumimoji="0" lang="en-BZ" sz="2800" b="0" i="0" u="none" strike="noStrike" kern="1200" cap="none" spc="0" normalizeH="0" baseline="0" noProof="0" dirty="0">
                <a:ln>
                  <a:noFill/>
                </a:ln>
                <a:solidFill>
                  <a:srgbClr val="000000"/>
                </a:solidFill>
                <a:effectLst/>
                <a:uFillTx/>
                <a:latin typeface="Tahoma" pitchFamily="34" charset="0"/>
                <a:ea typeface="Tahoma" pitchFamily="34" charset="0"/>
                <a:cs typeface="Tahoma" pitchFamily="34" charset="0"/>
              </a:rPr>
              <a:t>C. </a:t>
            </a:r>
            <a:r>
              <a:rPr kumimoji="0" lang="en-BZ" sz="2800" b="0" i="0" u="none" strike="noStrike" kern="1200" cap="none" spc="0" normalizeH="0" baseline="0" noProof="0" dirty="0" err="1">
                <a:ln>
                  <a:noFill/>
                </a:ln>
                <a:solidFill>
                  <a:srgbClr val="000000"/>
                </a:solidFill>
                <a:effectLst/>
                <a:uFillTx/>
                <a:latin typeface="Tahoma" pitchFamily="34" charset="0"/>
                <a:ea typeface="Tahoma" pitchFamily="34" charset="0"/>
                <a:cs typeface="Tahoma" pitchFamily="34" charset="0"/>
              </a:rPr>
              <a:t>Bồ</a:t>
            </a:r>
            <a:r>
              <a:rPr kumimoji="0" lang="en-BZ" sz="2800" b="0" i="0" u="none" strike="noStrike" kern="1200" cap="none" spc="0" normalizeH="0" baseline="0" noProof="0" dirty="0">
                <a:ln>
                  <a:noFill/>
                </a:ln>
                <a:solidFill>
                  <a:srgbClr val="000000"/>
                </a:solidFill>
                <a:effectLst/>
                <a:uFillTx/>
                <a:latin typeface="Tahoma" pitchFamily="34" charset="0"/>
                <a:ea typeface="Tahoma" pitchFamily="34" charset="0"/>
                <a:cs typeface="Tahoma" pitchFamily="34" charset="0"/>
              </a:rPr>
              <a:t> </a:t>
            </a:r>
            <a:r>
              <a:rPr kumimoji="0" lang="en-BZ" sz="2800" b="0" i="0" u="none" strike="noStrike" kern="1200" cap="none" spc="0" normalizeH="0" baseline="0" noProof="0" dirty="0" err="1">
                <a:ln>
                  <a:noFill/>
                </a:ln>
                <a:solidFill>
                  <a:srgbClr val="000000"/>
                </a:solidFill>
                <a:effectLst/>
                <a:uFillTx/>
                <a:latin typeface="Tahoma" pitchFamily="34" charset="0"/>
                <a:ea typeface="Tahoma" pitchFamily="34" charset="0"/>
                <a:cs typeface="Tahoma" pitchFamily="34" charset="0"/>
              </a:rPr>
              <a:t>Đằng</a:t>
            </a:r>
            <a:endParaRPr kumimoji="0" lang="en-BZ" sz="2800" b="1" i="0" u="none" strike="noStrike" kern="1200" cap="none" spc="0" normalizeH="0" baseline="0" noProof="0" dirty="0">
              <a:ln>
                <a:noFill/>
              </a:ln>
              <a:solidFill>
                <a:srgbClr val="000000"/>
              </a:solidFill>
              <a:effectLst/>
              <a:uFillTx/>
              <a:latin typeface="Tahoma" pitchFamily="34" charset="0"/>
              <a:ea typeface="Tahoma" pitchFamily="34" charset="0"/>
              <a:cs typeface="Tahoma" pitchFamily="34" charset="0"/>
            </a:endParaRPr>
          </a:p>
        </p:txBody>
      </p:sp>
      <p:sp>
        <p:nvSpPr>
          <p:cNvPr id="41" name="Hình chữ nhật: Góc Tròn 40"/>
          <p:cNvSpPr>
            <a:spLocks/>
          </p:cNvSpPr>
          <p:nvPr/>
        </p:nvSpPr>
        <p:spPr>
          <a:xfrm>
            <a:off x="4693920" y="5634842"/>
            <a:ext cx="3505200" cy="792262"/>
          </a:xfrm>
          <a:custGeom>
            <a:avLst/>
            <a:gdLst>
              <a:gd name="connsiteX0" fmla="*/ 0 w 3505200"/>
              <a:gd name="connsiteY0" fmla="*/ 132046 h 792262"/>
              <a:gd name="connsiteX1" fmla="*/ 132046 w 3505200"/>
              <a:gd name="connsiteY1" fmla="*/ 0 h 792262"/>
              <a:gd name="connsiteX2" fmla="*/ 704642 w 3505200"/>
              <a:gd name="connsiteY2" fmla="*/ 0 h 792262"/>
              <a:gd name="connsiteX3" fmla="*/ 1180004 w 3505200"/>
              <a:gd name="connsiteY3" fmla="*/ 0 h 792262"/>
              <a:gd name="connsiteX4" fmla="*/ 1752600 w 3505200"/>
              <a:gd name="connsiteY4" fmla="*/ 0 h 792262"/>
              <a:gd name="connsiteX5" fmla="*/ 2260374 w 3505200"/>
              <a:gd name="connsiteY5" fmla="*/ 0 h 792262"/>
              <a:gd name="connsiteX6" fmla="*/ 2768147 w 3505200"/>
              <a:gd name="connsiteY6" fmla="*/ 0 h 792262"/>
              <a:gd name="connsiteX7" fmla="*/ 3373154 w 3505200"/>
              <a:gd name="connsiteY7" fmla="*/ 0 h 792262"/>
              <a:gd name="connsiteX8" fmla="*/ 3505200 w 3505200"/>
              <a:gd name="connsiteY8" fmla="*/ 132046 h 792262"/>
              <a:gd name="connsiteX9" fmla="*/ 3505200 w 3505200"/>
              <a:gd name="connsiteY9" fmla="*/ 660216 h 792262"/>
              <a:gd name="connsiteX10" fmla="*/ 3373154 w 3505200"/>
              <a:gd name="connsiteY10" fmla="*/ 792262 h 792262"/>
              <a:gd name="connsiteX11" fmla="*/ 2832969 w 3505200"/>
              <a:gd name="connsiteY11" fmla="*/ 792262 h 792262"/>
              <a:gd name="connsiteX12" fmla="*/ 2292785 w 3505200"/>
              <a:gd name="connsiteY12" fmla="*/ 792262 h 792262"/>
              <a:gd name="connsiteX13" fmla="*/ 1817422 w 3505200"/>
              <a:gd name="connsiteY13" fmla="*/ 792262 h 792262"/>
              <a:gd name="connsiteX14" fmla="*/ 1309649 w 3505200"/>
              <a:gd name="connsiteY14" fmla="*/ 792262 h 792262"/>
              <a:gd name="connsiteX15" fmla="*/ 801875 w 3505200"/>
              <a:gd name="connsiteY15" fmla="*/ 792262 h 792262"/>
              <a:gd name="connsiteX16" fmla="*/ 132046 w 3505200"/>
              <a:gd name="connsiteY16" fmla="*/ 792262 h 792262"/>
              <a:gd name="connsiteX17" fmla="*/ 0 w 3505200"/>
              <a:gd name="connsiteY17" fmla="*/ 660216 h 792262"/>
              <a:gd name="connsiteX18" fmla="*/ 0 w 3505200"/>
              <a:gd name="connsiteY18" fmla="*/ 132046 h 792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05200" h="792262" fill="none" extrusionOk="0">
                <a:moveTo>
                  <a:pt x="0" y="132046"/>
                </a:moveTo>
                <a:cubicBezTo>
                  <a:pt x="4128" y="64890"/>
                  <a:pt x="73585" y="-13335"/>
                  <a:pt x="132046" y="0"/>
                </a:cubicBezTo>
                <a:cubicBezTo>
                  <a:pt x="401943" y="-58509"/>
                  <a:pt x="571693" y="41250"/>
                  <a:pt x="704642" y="0"/>
                </a:cubicBezTo>
                <a:cubicBezTo>
                  <a:pt x="837591" y="-41250"/>
                  <a:pt x="1025139" y="13639"/>
                  <a:pt x="1180004" y="0"/>
                </a:cubicBezTo>
                <a:cubicBezTo>
                  <a:pt x="1334869" y="-13639"/>
                  <a:pt x="1520718" y="52330"/>
                  <a:pt x="1752600" y="0"/>
                </a:cubicBezTo>
                <a:cubicBezTo>
                  <a:pt x="1984482" y="-52330"/>
                  <a:pt x="2033715" y="28327"/>
                  <a:pt x="2260374" y="0"/>
                </a:cubicBezTo>
                <a:cubicBezTo>
                  <a:pt x="2487033" y="-28327"/>
                  <a:pt x="2580822" y="44386"/>
                  <a:pt x="2768147" y="0"/>
                </a:cubicBezTo>
                <a:cubicBezTo>
                  <a:pt x="2955472" y="-44386"/>
                  <a:pt x="3248709" y="22177"/>
                  <a:pt x="3373154" y="0"/>
                </a:cubicBezTo>
                <a:cubicBezTo>
                  <a:pt x="3466349" y="4460"/>
                  <a:pt x="3510894" y="47207"/>
                  <a:pt x="3505200" y="132046"/>
                </a:cubicBezTo>
                <a:cubicBezTo>
                  <a:pt x="3538191" y="267836"/>
                  <a:pt x="3442646" y="430589"/>
                  <a:pt x="3505200" y="660216"/>
                </a:cubicBezTo>
                <a:cubicBezTo>
                  <a:pt x="3511305" y="736196"/>
                  <a:pt x="3429203" y="796294"/>
                  <a:pt x="3373154" y="792262"/>
                </a:cubicBezTo>
                <a:cubicBezTo>
                  <a:pt x="3185004" y="805154"/>
                  <a:pt x="2988079" y="761422"/>
                  <a:pt x="2832969" y="792262"/>
                </a:cubicBezTo>
                <a:cubicBezTo>
                  <a:pt x="2677860" y="823102"/>
                  <a:pt x="2438630" y="788164"/>
                  <a:pt x="2292785" y="792262"/>
                </a:cubicBezTo>
                <a:cubicBezTo>
                  <a:pt x="2146940" y="796360"/>
                  <a:pt x="1986610" y="744607"/>
                  <a:pt x="1817422" y="792262"/>
                </a:cubicBezTo>
                <a:cubicBezTo>
                  <a:pt x="1648234" y="839917"/>
                  <a:pt x="1479350" y="778753"/>
                  <a:pt x="1309649" y="792262"/>
                </a:cubicBezTo>
                <a:cubicBezTo>
                  <a:pt x="1139948" y="805771"/>
                  <a:pt x="979557" y="760444"/>
                  <a:pt x="801875" y="792262"/>
                </a:cubicBezTo>
                <a:cubicBezTo>
                  <a:pt x="624193" y="824080"/>
                  <a:pt x="285252" y="766784"/>
                  <a:pt x="132046" y="792262"/>
                </a:cubicBezTo>
                <a:cubicBezTo>
                  <a:pt x="56731" y="772078"/>
                  <a:pt x="15073" y="728993"/>
                  <a:pt x="0" y="660216"/>
                </a:cubicBezTo>
                <a:cubicBezTo>
                  <a:pt x="-16951" y="442832"/>
                  <a:pt x="39003" y="342292"/>
                  <a:pt x="0" y="132046"/>
                </a:cubicBezTo>
                <a:close/>
              </a:path>
              <a:path w="3505200" h="792262" stroke="0" extrusionOk="0">
                <a:moveTo>
                  <a:pt x="0" y="132046"/>
                </a:moveTo>
                <a:cubicBezTo>
                  <a:pt x="-1734" y="62930"/>
                  <a:pt x="71196" y="3048"/>
                  <a:pt x="132046" y="0"/>
                </a:cubicBezTo>
                <a:cubicBezTo>
                  <a:pt x="293417" y="-675"/>
                  <a:pt x="517238" y="72547"/>
                  <a:pt x="737053" y="0"/>
                </a:cubicBezTo>
                <a:cubicBezTo>
                  <a:pt x="956868" y="-72547"/>
                  <a:pt x="1096081" y="34442"/>
                  <a:pt x="1277237" y="0"/>
                </a:cubicBezTo>
                <a:cubicBezTo>
                  <a:pt x="1458393" y="-34442"/>
                  <a:pt x="1613883" y="12268"/>
                  <a:pt x="1882244" y="0"/>
                </a:cubicBezTo>
                <a:cubicBezTo>
                  <a:pt x="2150605" y="-12268"/>
                  <a:pt x="2323599" y="1301"/>
                  <a:pt x="2454840" y="0"/>
                </a:cubicBezTo>
                <a:cubicBezTo>
                  <a:pt x="2586081" y="-1301"/>
                  <a:pt x="3076842" y="12924"/>
                  <a:pt x="3373154" y="0"/>
                </a:cubicBezTo>
                <a:cubicBezTo>
                  <a:pt x="3446989" y="-12277"/>
                  <a:pt x="3504871" y="54072"/>
                  <a:pt x="3505200" y="132046"/>
                </a:cubicBezTo>
                <a:cubicBezTo>
                  <a:pt x="3530177" y="269880"/>
                  <a:pt x="3452013" y="523496"/>
                  <a:pt x="3505200" y="660216"/>
                </a:cubicBezTo>
                <a:cubicBezTo>
                  <a:pt x="3497940" y="727615"/>
                  <a:pt x="3461528" y="790108"/>
                  <a:pt x="3373154" y="792262"/>
                </a:cubicBezTo>
                <a:cubicBezTo>
                  <a:pt x="3235328" y="833844"/>
                  <a:pt x="3035003" y="771658"/>
                  <a:pt x="2897791" y="792262"/>
                </a:cubicBezTo>
                <a:cubicBezTo>
                  <a:pt x="2760579" y="812866"/>
                  <a:pt x="2632561" y="758608"/>
                  <a:pt x="2422429" y="792262"/>
                </a:cubicBezTo>
                <a:cubicBezTo>
                  <a:pt x="2212297" y="825916"/>
                  <a:pt x="2011824" y="751295"/>
                  <a:pt x="1849833" y="792262"/>
                </a:cubicBezTo>
                <a:cubicBezTo>
                  <a:pt x="1687842" y="833229"/>
                  <a:pt x="1589419" y="767384"/>
                  <a:pt x="1406882" y="792262"/>
                </a:cubicBezTo>
                <a:cubicBezTo>
                  <a:pt x="1224345" y="817140"/>
                  <a:pt x="1082360" y="743282"/>
                  <a:pt x="963930" y="792262"/>
                </a:cubicBezTo>
                <a:cubicBezTo>
                  <a:pt x="845500" y="841242"/>
                  <a:pt x="481583" y="715454"/>
                  <a:pt x="132046" y="792262"/>
                </a:cubicBezTo>
                <a:cubicBezTo>
                  <a:pt x="56667" y="797204"/>
                  <a:pt x="-551" y="743684"/>
                  <a:pt x="0" y="660216"/>
                </a:cubicBezTo>
                <a:cubicBezTo>
                  <a:pt x="-15380" y="539705"/>
                  <a:pt x="62569" y="342891"/>
                  <a:pt x="0" y="132046"/>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FontTx/>
              <a:buNone/>
              <a:defRPr>
                <a:uFillTx/>
              </a:defRPr>
            </a:pPr>
            <a:r>
              <a:rPr kumimoji="0" lang="en-BZ" sz="2800" b="0" i="0" u="none" strike="noStrike" kern="1200" cap="none" spc="0" normalizeH="0" baseline="0" noProof="0" dirty="0">
                <a:ln>
                  <a:noFill/>
                </a:ln>
                <a:solidFill>
                  <a:srgbClr val="000000"/>
                </a:solidFill>
                <a:effectLst/>
                <a:uFillTx/>
                <a:latin typeface="Tahoma" pitchFamily="34" charset="0"/>
                <a:ea typeface="Tahoma" pitchFamily="34" charset="0"/>
                <a:cs typeface="Tahoma" pitchFamily="34" charset="0"/>
              </a:rPr>
              <a:t>D. </a:t>
            </a:r>
            <a:r>
              <a:rPr kumimoji="0" lang="en-BZ" sz="2800" b="0" i="0" u="none" strike="noStrike" kern="1200" cap="none" spc="0" normalizeH="0" baseline="0" noProof="0" dirty="0" err="1">
                <a:ln>
                  <a:noFill/>
                </a:ln>
                <a:solidFill>
                  <a:srgbClr val="000000"/>
                </a:solidFill>
                <a:effectLst/>
                <a:uFillTx/>
                <a:latin typeface="Tahoma" pitchFamily="34" charset="0"/>
                <a:ea typeface="Tahoma" pitchFamily="34" charset="0"/>
                <a:cs typeface="Tahoma" pitchFamily="34" charset="0"/>
              </a:rPr>
              <a:t>Ninh</a:t>
            </a:r>
            <a:r>
              <a:rPr kumimoji="0" lang="en-BZ" sz="2800" b="0" i="0" u="none" strike="noStrike" kern="1200" cap="none" spc="0" normalizeH="0" baseline="0" noProof="0" dirty="0">
                <a:ln>
                  <a:noFill/>
                </a:ln>
                <a:solidFill>
                  <a:srgbClr val="000000"/>
                </a:solidFill>
                <a:effectLst/>
                <a:uFillTx/>
                <a:latin typeface="Tahoma" pitchFamily="34" charset="0"/>
                <a:ea typeface="Tahoma" pitchFamily="34" charset="0"/>
                <a:cs typeface="Tahoma" pitchFamily="34" charset="0"/>
              </a:rPr>
              <a:t> </a:t>
            </a:r>
            <a:r>
              <a:rPr kumimoji="0" lang="en-BZ" sz="2800" b="0" i="0" u="none" strike="noStrike" kern="1200" cap="none" spc="0" normalizeH="0" baseline="0" noProof="0" dirty="0" err="1">
                <a:ln>
                  <a:noFill/>
                </a:ln>
                <a:solidFill>
                  <a:srgbClr val="000000"/>
                </a:solidFill>
                <a:effectLst/>
                <a:uFillTx/>
                <a:latin typeface="Tahoma" pitchFamily="34" charset="0"/>
                <a:ea typeface="Tahoma" pitchFamily="34" charset="0"/>
                <a:cs typeface="Tahoma" pitchFamily="34" charset="0"/>
              </a:rPr>
              <a:t>Kiều</a:t>
            </a:r>
            <a:endParaRPr kumimoji="0" lang="en-BZ" sz="2800" b="1" i="0" u="none" strike="noStrike" kern="1200" cap="none" spc="0" normalizeH="0" baseline="0" noProof="0" dirty="0">
              <a:ln>
                <a:noFill/>
              </a:ln>
              <a:solidFill>
                <a:srgbClr val="000000"/>
              </a:solidFill>
              <a:effectLst/>
              <a:uFillTx/>
              <a:latin typeface="Tahoma" pitchFamily="34" charset="0"/>
              <a:ea typeface="Tahoma" pitchFamily="34" charset="0"/>
              <a:cs typeface="Tahoma" pitchFamily="34" charset="0"/>
            </a:endParaRPr>
          </a:p>
        </p:txBody>
      </p:sp>
      <p:pic>
        <p:nvPicPr>
          <p:cNvPr id="8" name="Picture 2" descr="Hình ảnh có liên quan"/>
          <p:cNvPicPr>
            <a:picLocks noChangeAspect="1" noChangeArrowheads="1" noCrop="1"/>
          </p:cNvPicPr>
          <p:nvPr/>
        </p:nvPicPr>
        <p:blipFill>
          <a:blip r:embed="rId7"/>
          <a:srcRect/>
          <a:stretch>
            <a:fillRect/>
          </a:stretch>
        </p:blipFill>
        <p:spPr bwMode="auto">
          <a:xfrm>
            <a:off x="265674" y="175160"/>
            <a:ext cx="2430070" cy="2058425"/>
          </a:xfrm>
          <a:prstGeom prst="rect">
            <a:avLst/>
          </a:prstGeom>
          <a:noFill/>
        </p:spPr>
      </p:pic>
    </p:spTree>
    <p:extLst>
      <p:ext uri="{BB962C8B-B14F-4D97-AF65-F5344CB8AC3E}">
        <p14:creationId xmlns:p14="http://schemas.microsoft.com/office/powerpoint/2010/main" val="130308011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7" presetClass="entr" presetSubtype="8"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p:cTn id="7" dur="500" fill="hold"/>
                                        <p:tgtEl>
                                          <p:spTgt spid="5"/>
                                        </p:tgtEl>
                                        <p:attrNameLst>
                                          <p:attrName>ppt_x</p:attrName>
                                        </p:attrNameLst>
                                      </p:cBhvr>
                                      <p:tavLst>
                                        <p:tav tm="0">
                                          <p:val>
                                            <p:strVal val="#ppt_x-#ppt_w/2"/>
                                          </p:val>
                                        </p:tav>
                                        <p:tav tm="100000">
                                          <p:val>
                                            <p:strVal val="#ppt_x"/>
                                          </p:val>
                                        </p:tav>
                                      </p:tavLst>
                                    </p:anim>
                                    <p:anim calcmode="lin" valueType="num">
                                      <p:cBhvr>
                                        <p:cTn id="8" dur="500" fill="hold"/>
                                        <p:tgtEl>
                                          <p:spTgt spid="5"/>
                                        </p:tgtEl>
                                        <p:attrNameLst>
                                          <p:attrName>ppt_y</p:attrName>
                                        </p:attrNameLst>
                                      </p:cBhvr>
                                      <p:tavLst>
                                        <p:tav tm="0">
                                          <p:val>
                                            <p:strVal val="#ppt_y"/>
                                          </p:val>
                                        </p:tav>
                                        <p:tav tm="100000">
                                          <p:val>
                                            <p:strVal val="#ppt_y"/>
                                          </p:val>
                                        </p:tav>
                                      </p:tavLst>
                                    </p:anim>
                                    <p:anim calcmode="lin" valueType="num">
                                      <p:cBhvr>
                                        <p:cTn id="9" dur="500" fill="hold"/>
                                        <p:tgtEl>
                                          <p:spTgt spid="5"/>
                                        </p:tgtEl>
                                        <p:attrNameLst>
                                          <p:attrName>ppt_w</p:attrName>
                                        </p:attrNameLst>
                                      </p:cBhvr>
                                      <p:tavLst>
                                        <p:tav tm="0">
                                          <p:val>
                                            <p:fltVal val="0"/>
                                          </p:val>
                                        </p:tav>
                                        <p:tav tm="100000">
                                          <p:val>
                                            <p:strVal val="#ppt_w"/>
                                          </p:val>
                                        </p:tav>
                                      </p:tavLst>
                                    </p:anim>
                                    <p:anim calcmode="lin" valueType="num">
                                      <p:cBhvr>
                                        <p:cTn id="10" dur="500" fill="hold"/>
                                        <p:tgtEl>
                                          <p:spTgt spid="5"/>
                                        </p:tgtEl>
                                        <p:attrNameLst>
                                          <p:attrName>ppt_h</p:attrName>
                                        </p:attrNameLst>
                                      </p:cBhvr>
                                      <p:tavLst>
                                        <p:tav tm="0">
                                          <p:val>
                                            <p:strVal val="#ppt_h"/>
                                          </p:val>
                                        </p:tav>
                                        <p:tav tm="100000">
                                          <p:val>
                                            <p:strVal val="#ppt_h"/>
                                          </p:val>
                                        </p:tav>
                                      </p:tavLst>
                                    </p:anim>
                                  </p:childTnLst>
                                  <p:subTnLst>
                                    <p:audio>
                                      <p:cMediaNode>
                                        <p:cTn display="0" masterRel="sameClick">
                                          <p:stCondLst>
                                            <p:cond evt="begin" delay="0">
                                              <p:tn val="5"/>
                                            </p:cond>
                                          </p:stCondLst>
                                          <p:endCondLst>
                                            <p:cond evt="onStopAudio" delay="0">
                                              <p:tgtEl>
                                                <p:sldTgt/>
                                              </p:tgtEl>
                                            </p:cond>
                                          </p:endCondLst>
                                        </p:cTn>
                                        <p:tgtEl>
                                          <p:sndTgt r:embed="rId3" name="chimes.wav"/>
                                        </p:tgtEl>
                                      </p:cMediaNode>
                                    </p:audio>
                                  </p:subTnLst>
                                </p:cTn>
                              </p:par>
                            </p:childTnLst>
                          </p:cTn>
                        </p:par>
                      </p:childTnLst>
                    </p:cTn>
                  </p:par>
                  <p:par>
                    <p:cTn id="11" fill="hold">
                      <p:stCondLst>
                        <p:cond delay="indefinite"/>
                      </p:stCondLst>
                      <p:childTnLst>
                        <p:par>
                          <p:cTn id="12" fill="hold">
                            <p:stCondLst>
                              <p:cond delay="0"/>
                            </p:stCondLst>
                            <p:childTnLst>
                              <p:par>
                                <p:cTn id="13" presetID="17" presetClass="entr" presetSubtype="8" fill="hold" grpId="0" nodeType="clickEffect">
                                  <p:stCondLst>
                                    <p:cond delay="0"/>
                                  </p:stCondLst>
                                  <p:childTnLst>
                                    <p:set>
                                      <p:cBhvr>
                                        <p:cTn id="14" dur="1" fill="hold">
                                          <p:stCondLst>
                                            <p:cond delay="0"/>
                                          </p:stCondLst>
                                        </p:cTn>
                                        <p:tgtEl>
                                          <p:spTgt spid="38"/>
                                        </p:tgtEl>
                                        <p:attrNameLst>
                                          <p:attrName>style.visibility</p:attrName>
                                        </p:attrNameLst>
                                      </p:cBhvr>
                                      <p:to>
                                        <p:strVal val="visible"/>
                                      </p:to>
                                    </p:set>
                                    <p:anim calcmode="lin" valueType="num">
                                      <p:cBhvr>
                                        <p:cTn id="15" dur="500" fill="hold"/>
                                        <p:tgtEl>
                                          <p:spTgt spid="38"/>
                                        </p:tgtEl>
                                        <p:attrNameLst>
                                          <p:attrName>ppt_x</p:attrName>
                                        </p:attrNameLst>
                                      </p:cBhvr>
                                      <p:tavLst>
                                        <p:tav tm="0">
                                          <p:val>
                                            <p:strVal val="#ppt_x-#ppt_w/2"/>
                                          </p:val>
                                        </p:tav>
                                        <p:tav tm="100000">
                                          <p:val>
                                            <p:strVal val="#ppt_x"/>
                                          </p:val>
                                        </p:tav>
                                      </p:tavLst>
                                    </p:anim>
                                    <p:anim calcmode="lin" valueType="num">
                                      <p:cBhvr>
                                        <p:cTn id="16" dur="500" fill="hold"/>
                                        <p:tgtEl>
                                          <p:spTgt spid="38"/>
                                        </p:tgtEl>
                                        <p:attrNameLst>
                                          <p:attrName>ppt_y</p:attrName>
                                        </p:attrNameLst>
                                      </p:cBhvr>
                                      <p:tavLst>
                                        <p:tav tm="0">
                                          <p:val>
                                            <p:strVal val="#ppt_y"/>
                                          </p:val>
                                        </p:tav>
                                        <p:tav tm="100000">
                                          <p:val>
                                            <p:strVal val="#ppt_y"/>
                                          </p:val>
                                        </p:tav>
                                      </p:tavLst>
                                    </p:anim>
                                    <p:anim calcmode="lin" valueType="num">
                                      <p:cBhvr>
                                        <p:cTn id="17" dur="500" fill="hold"/>
                                        <p:tgtEl>
                                          <p:spTgt spid="38"/>
                                        </p:tgtEl>
                                        <p:attrNameLst>
                                          <p:attrName>ppt_w</p:attrName>
                                        </p:attrNameLst>
                                      </p:cBhvr>
                                      <p:tavLst>
                                        <p:tav tm="0">
                                          <p:val>
                                            <p:fltVal val="0"/>
                                          </p:val>
                                        </p:tav>
                                        <p:tav tm="100000">
                                          <p:val>
                                            <p:strVal val="#ppt_w"/>
                                          </p:val>
                                        </p:tav>
                                      </p:tavLst>
                                    </p:anim>
                                    <p:anim calcmode="lin" valueType="num">
                                      <p:cBhvr>
                                        <p:cTn id="18" dur="500" fill="hold"/>
                                        <p:tgtEl>
                                          <p:spTgt spid="38"/>
                                        </p:tgtEl>
                                        <p:attrNameLst>
                                          <p:attrName>ppt_h</p:attrName>
                                        </p:attrNameLst>
                                      </p:cBhvr>
                                      <p:tavLst>
                                        <p:tav tm="0">
                                          <p:val>
                                            <p:strVal val="#ppt_h"/>
                                          </p:val>
                                        </p:tav>
                                        <p:tav tm="100000">
                                          <p:val>
                                            <p:strVal val="#ppt_h"/>
                                          </p:val>
                                        </p:tav>
                                      </p:tavLst>
                                    </p:anim>
                                  </p:childTnLst>
                                  <p:subTnLst>
                                    <p:audio>
                                      <p:cMediaNode>
                                        <p:cTn display="0" masterRel="sameClick">
                                          <p:stCondLst>
                                            <p:cond evt="begin" delay="0">
                                              <p:tn val="13"/>
                                            </p:cond>
                                          </p:stCondLst>
                                          <p:endCondLst>
                                            <p:cond evt="onStopAudio" delay="0">
                                              <p:tgtEl>
                                                <p:sldTgt/>
                                              </p:tgtEl>
                                            </p:cond>
                                          </p:endCondLst>
                                        </p:cTn>
                                        <p:tgtEl>
                                          <p:sndTgt r:embed="rId4" name="suction.wav"/>
                                        </p:tgtEl>
                                      </p:cMediaNode>
                                    </p:audio>
                                  </p:subTnLst>
                                </p:cTn>
                              </p:par>
                            </p:childTnLst>
                          </p:cTn>
                        </p:par>
                      </p:childTnLst>
                    </p:cTn>
                  </p:par>
                  <p:par>
                    <p:cTn id="19" fill="hold">
                      <p:stCondLst>
                        <p:cond delay="indefinite"/>
                      </p:stCondLst>
                      <p:childTnLst>
                        <p:par>
                          <p:cTn id="20" fill="hold">
                            <p:stCondLst>
                              <p:cond delay="0"/>
                            </p:stCondLst>
                            <p:childTnLst>
                              <p:par>
                                <p:cTn id="21" presetID="17" presetClass="entr" presetSubtype="8" fill="hold" grpId="0" nodeType="clickEffect">
                                  <p:stCondLst>
                                    <p:cond delay="0"/>
                                  </p:stCondLst>
                                  <p:childTnLst>
                                    <p:set>
                                      <p:cBhvr>
                                        <p:cTn id="22" dur="1" fill="hold">
                                          <p:stCondLst>
                                            <p:cond delay="0"/>
                                          </p:stCondLst>
                                        </p:cTn>
                                        <p:tgtEl>
                                          <p:spTgt spid="39"/>
                                        </p:tgtEl>
                                        <p:attrNameLst>
                                          <p:attrName>style.visibility</p:attrName>
                                        </p:attrNameLst>
                                      </p:cBhvr>
                                      <p:to>
                                        <p:strVal val="visible"/>
                                      </p:to>
                                    </p:set>
                                    <p:anim calcmode="lin" valueType="num">
                                      <p:cBhvr>
                                        <p:cTn id="23" dur="500" fill="hold"/>
                                        <p:tgtEl>
                                          <p:spTgt spid="39"/>
                                        </p:tgtEl>
                                        <p:attrNameLst>
                                          <p:attrName>ppt_x</p:attrName>
                                        </p:attrNameLst>
                                      </p:cBhvr>
                                      <p:tavLst>
                                        <p:tav tm="0">
                                          <p:val>
                                            <p:strVal val="#ppt_x-#ppt_w/2"/>
                                          </p:val>
                                        </p:tav>
                                        <p:tav tm="100000">
                                          <p:val>
                                            <p:strVal val="#ppt_x"/>
                                          </p:val>
                                        </p:tav>
                                      </p:tavLst>
                                    </p:anim>
                                    <p:anim calcmode="lin" valueType="num">
                                      <p:cBhvr>
                                        <p:cTn id="24" dur="500" fill="hold"/>
                                        <p:tgtEl>
                                          <p:spTgt spid="39"/>
                                        </p:tgtEl>
                                        <p:attrNameLst>
                                          <p:attrName>ppt_y</p:attrName>
                                        </p:attrNameLst>
                                      </p:cBhvr>
                                      <p:tavLst>
                                        <p:tav tm="0">
                                          <p:val>
                                            <p:strVal val="#ppt_y"/>
                                          </p:val>
                                        </p:tav>
                                        <p:tav tm="100000">
                                          <p:val>
                                            <p:strVal val="#ppt_y"/>
                                          </p:val>
                                        </p:tav>
                                      </p:tavLst>
                                    </p:anim>
                                    <p:anim calcmode="lin" valueType="num">
                                      <p:cBhvr>
                                        <p:cTn id="25" dur="500" fill="hold"/>
                                        <p:tgtEl>
                                          <p:spTgt spid="39"/>
                                        </p:tgtEl>
                                        <p:attrNameLst>
                                          <p:attrName>ppt_w</p:attrName>
                                        </p:attrNameLst>
                                      </p:cBhvr>
                                      <p:tavLst>
                                        <p:tav tm="0">
                                          <p:val>
                                            <p:fltVal val="0"/>
                                          </p:val>
                                        </p:tav>
                                        <p:tav tm="100000">
                                          <p:val>
                                            <p:strVal val="#ppt_w"/>
                                          </p:val>
                                        </p:tav>
                                      </p:tavLst>
                                    </p:anim>
                                    <p:anim calcmode="lin" valueType="num">
                                      <p:cBhvr>
                                        <p:cTn id="26" dur="500" fill="hold"/>
                                        <p:tgtEl>
                                          <p:spTgt spid="39"/>
                                        </p:tgtEl>
                                        <p:attrNameLst>
                                          <p:attrName>ppt_h</p:attrName>
                                        </p:attrNameLst>
                                      </p:cBhvr>
                                      <p:tavLst>
                                        <p:tav tm="0">
                                          <p:val>
                                            <p:strVal val="#ppt_h"/>
                                          </p:val>
                                        </p:tav>
                                        <p:tav tm="100000">
                                          <p:val>
                                            <p:strVal val="#ppt_h"/>
                                          </p:val>
                                        </p:tav>
                                      </p:tavLst>
                                    </p:anim>
                                  </p:childTnLst>
                                  <p:subTnLst>
                                    <p:audio>
                                      <p:cMediaNode>
                                        <p:cTn display="0" masterRel="sameClick">
                                          <p:stCondLst>
                                            <p:cond evt="begin" delay="0">
                                              <p:tn val="21"/>
                                            </p:cond>
                                          </p:stCondLst>
                                          <p:endCondLst>
                                            <p:cond evt="onStopAudio" delay="0">
                                              <p:tgtEl>
                                                <p:sldTgt/>
                                              </p:tgtEl>
                                            </p:cond>
                                          </p:endCondLst>
                                        </p:cTn>
                                        <p:tgtEl>
                                          <p:sndTgt r:embed="rId4" name="suction.wav"/>
                                        </p:tgtEl>
                                      </p:cMediaNode>
                                    </p:audio>
                                  </p:subTnLst>
                                </p:cTn>
                              </p:par>
                            </p:childTnLst>
                          </p:cTn>
                        </p:par>
                      </p:childTnLst>
                    </p:cTn>
                  </p:par>
                  <p:par>
                    <p:cTn id="27" fill="hold">
                      <p:stCondLst>
                        <p:cond delay="indefinite"/>
                      </p:stCondLst>
                      <p:childTnLst>
                        <p:par>
                          <p:cTn id="28" fill="hold">
                            <p:stCondLst>
                              <p:cond delay="0"/>
                            </p:stCondLst>
                            <p:childTnLst>
                              <p:par>
                                <p:cTn id="29" presetID="17" presetClass="entr" presetSubtype="8" fill="hold" grpId="0" nodeType="clickEffect">
                                  <p:stCondLst>
                                    <p:cond delay="0"/>
                                  </p:stCondLst>
                                  <p:childTnLst>
                                    <p:set>
                                      <p:cBhvr>
                                        <p:cTn id="30" dur="1" fill="hold">
                                          <p:stCondLst>
                                            <p:cond delay="0"/>
                                          </p:stCondLst>
                                        </p:cTn>
                                        <p:tgtEl>
                                          <p:spTgt spid="40"/>
                                        </p:tgtEl>
                                        <p:attrNameLst>
                                          <p:attrName>style.visibility</p:attrName>
                                        </p:attrNameLst>
                                      </p:cBhvr>
                                      <p:to>
                                        <p:strVal val="visible"/>
                                      </p:to>
                                    </p:set>
                                    <p:anim calcmode="lin" valueType="num">
                                      <p:cBhvr>
                                        <p:cTn id="31" dur="500" fill="hold"/>
                                        <p:tgtEl>
                                          <p:spTgt spid="40"/>
                                        </p:tgtEl>
                                        <p:attrNameLst>
                                          <p:attrName>ppt_x</p:attrName>
                                        </p:attrNameLst>
                                      </p:cBhvr>
                                      <p:tavLst>
                                        <p:tav tm="0">
                                          <p:val>
                                            <p:strVal val="#ppt_x-#ppt_w/2"/>
                                          </p:val>
                                        </p:tav>
                                        <p:tav tm="100000">
                                          <p:val>
                                            <p:strVal val="#ppt_x"/>
                                          </p:val>
                                        </p:tav>
                                      </p:tavLst>
                                    </p:anim>
                                    <p:anim calcmode="lin" valueType="num">
                                      <p:cBhvr>
                                        <p:cTn id="32" dur="500" fill="hold"/>
                                        <p:tgtEl>
                                          <p:spTgt spid="40"/>
                                        </p:tgtEl>
                                        <p:attrNameLst>
                                          <p:attrName>ppt_y</p:attrName>
                                        </p:attrNameLst>
                                      </p:cBhvr>
                                      <p:tavLst>
                                        <p:tav tm="0">
                                          <p:val>
                                            <p:strVal val="#ppt_y"/>
                                          </p:val>
                                        </p:tav>
                                        <p:tav tm="100000">
                                          <p:val>
                                            <p:strVal val="#ppt_y"/>
                                          </p:val>
                                        </p:tav>
                                      </p:tavLst>
                                    </p:anim>
                                    <p:anim calcmode="lin" valueType="num">
                                      <p:cBhvr>
                                        <p:cTn id="33" dur="500" fill="hold"/>
                                        <p:tgtEl>
                                          <p:spTgt spid="40"/>
                                        </p:tgtEl>
                                        <p:attrNameLst>
                                          <p:attrName>ppt_w</p:attrName>
                                        </p:attrNameLst>
                                      </p:cBhvr>
                                      <p:tavLst>
                                        <p:tav tm="0">
                                          <p:val>
                                            <p:fltVal val="0"/>
                                          </p:val>
                                        </p:tav>
                                        <p:tav tm="100000">
                                          <p:val>
                                            <p:strVal val="#ppt_w"/>
                                          </p:val>
                                        </p:tav>
                                      </p:tavLst>
                                    </p:anim>
                                    <p:anim calcmode="lin" valueType="num">
                                      <p:cBhvr>
                                        <p:cTn id="34" dur="500" fill="hold"/>
                                        <p:tgtEl>
                                          <p:spTgt spid="40"/>
                                        </p:tgtEl>
                                        <p:attrNameLst>
                                          <p:attrName>ppt_h</p:attrName>
                                        </p:attrNameLst>
                                      </p:cBhvr>
                                      <p:tavLst>
                                        <p:tav tm="0">
                                          <p:val>
                                            <p:strVal val="#ppt_h"/>
                                          </p:val>
                                        </p:tav>
                                        <p:tav tm="100000">
                                          <p:val>
                                            <p:strVal val="#ppt_h"/>
                                          </p:val>
                                        </p:tav>
                                      </p:tavLst>
                                    </p:anim>
                                  </p:childTnLst>
                                  <p:subTnLst>
                                    <p:audio>
                                      <p:cMediaNode>
                                        <p:cTn display="0" masterRel="sameClick">
                                          <p:stCondLst>
                                            <p:cond evt="begin" delay="0">
                                              <p:tn val="29"/>
                                            </p:cond>
                                          </p:stCondLst>
                                          <p:endCondLst>
                                            <p:cond evt="onStopAudio" delay="0">
                                              <p:tgtEl>
                                                <p:sldTgt/>
                                              </p:tgtEl>
                                            </p:cond>
                                          </p:endCondLst>
                                        </p:cTn>
                                        <p:tgtEl>
                                          <p:sndTgt r:embed="rId4" name="suction.wav"/>
                                        </p:tgtEl>
                                      </p:cMediaNode>
                                    </p:audio>
                                  </p:subTnLst>
                                </p:cTn>
                              </p:par>
                            </p:childTnLst>
                          </p:cTn>
                        </p:par>
                      </p:childTnLst>
                    </p:cTn>
                  </p:par>
                  <p:par>
                    <p:cTn id="35" fill="hold">
                      <p:stCondLst>
                        <p:cond delay="indefinite"/>
                      </p:stCondLst>
                      <p:childTnLst>
                        <p:par>
                          <p:cTn id="36" fill="hold">
                            <p:stCondLst>
                              <p:cond delay="0"/>
                            </p:stCondLst>
                            <p:childTnLst>
                              <p:par>
                                <p:cTn id="37" presetID="17" presetClass="entr" presetSubtype="8" fill="hold" grpId="0" nodeType="clickEffect">
                                  <p:stCondLst>
                                    <p:cond delay="0"/>
                                  </p:stCondLst>
                                  <p:childTnLst>
                                    <p:set>
                                      <p:cBhvr>
                                        <p:cTn id="38" dur="1" fill="hold">
                                          <p:stCondLst>
                                            <p:cond delay="0"/>
                                          </p:stCondLst>
                                        </p:cTn>
                                        <p:tgtEl>
                                          <p:spTgt spid="41"/>
                                        </p:tgtEl>
                                        <p:attrNameLst>
                                          <p:attrName>style.visibility</p:attrName>
                                        </p:attrNameLst>
                                      </p:cBhvr>
                                      <p:to>
                                        <p:strVal val="visible"/>
                                      </p:to>
                                    </p:set>
                                    <p:anim calcmode="lin" valueType="num">
                                      <p:cBhvr>
                                        <p:cTn id="39" dur="500" fill="hold"/>
                                        <p:tgtEl>
                                          <p:spTgt spid="41"/>
                                        </p:tgtEl>
                                        <p:attrNameLst>
                                          <p:attrName>ppt_x</p:attrName>
                                        </p:attrNameLst>
                                      </p:cBhvr>
                                      <p:tavLst>
                                        <p:tav tm="0">
                                          <p:val>
                                            <p:strVal val="#ppt_x-#ppt_w/2"/>
                                          </p:val>
                                        </p:tav>
                                        <p:tav tm="100000">
                                          <p:val>
                                            <p:strVal val="#ppt_x"/>
                                          </p:val>
                                        </p:tav>
                                      </p:tavLst>
                                    </p:anim>
                                    <p:anim calcmode="lin" valueType="num">
                                      <p:cBhvr>
                                        <p:cTn id="40" dur="500" fill="hold"/>
                                        <p:tgtEl>
                                          <p:spTgt spid="41"/>
                                        </p:tgtEl>
                                        <p:attrNameLst>
                                          <p:attrName>ppt_y</p:attrName>
                                        </p:attrNameLst>
                                      </p:cBhvr>
                                      <p:tavLst>
                                        <p:tav tm="0">
                                          <p:val>
                                            <p:strVal val="#ppt_y"/>
                                          </p:val>
                                        </p:tav>
                                        <p:tav tm="100000">
                                          <p:val>
                                            <p:strVal val="#ppt_y"/>
                                          </p:val>
                                        </p:tav>
                                      </p:tavLst>
                                    </p:anim>
                                    <p:anim calcmode="lin" valueType="num">
                                      <p:cBhvr>
                                        <p:cTn id="41" dur="500" fill="hold"/>
                                        <p:tgtEl>
                                          <p:spTgt spid="41"/>
                                        </p:tgtEl>
                                        <p:attrNameLst>
                                          <p:attrName>ppt_w</p:attrName>
                                        </p:attrNameLst>
                                      </p:cBhvr>
                                      <p:tavLst>
                                        <p:tav tm="0">
                                          <p:val>
                                            <p:fltVal val="0"/>
                                          </p:val>
                                        </p:tav>
                                        <p:tav tm="100000">
                                          <p:val>
                                            <p:strVal val="#ppt_w"/>
                                          </p:val>
                                        </p:tav>
                                      </p:tavLst>
                                    </p:anim>
                                    <p:anim calcmode="lin" valueType="num">
                                      <p:cBhvr>
                                        <p:cTn id="42" dur="500" fill="hold"/>
                                        <p:tgtEl>
                                          <p:spTgt spid="41"/>
                                        </p:tgtEl>
                                        <p:attrNameLst>
                                          <p:attrName>ppt_h</p:attrName>
                                        </p:attrNameLst>
                                      </p:cBhvr>
                                      <p:tavLst>
                                        <p:tav tm="0">
                                          <p:val>
                                            <p:strVal val="#ppt_h"/>
                                          </p:val>
                                        </p:tav>
                                        <p:tav tm="100000">
                                          <p:val>
                                            <p:strVal val="#ppt_h"/>
                                          </p:val>
                                        </p:tav>
                                      </p:tavLst>
                                    </p:anim>
                                  </p:childTnLst>
                                  <p:subTnLst>
                                    <p:audio>
                                      <p:cMediaNode>
                                        <p:cTn display="0" masterRel="sameClick">
                                          <p:stCondLst>
                                            <p:cond evt="begin" delay="0">
                                              <p:tn val="37"/>
                                            </p:cond>
                                          </p:stCondLst>
                                          <p:endCondLst>
                                            <p:cond evt="onStopAudio" delay="0">
                                              <p:tgtEl>
                                                <p:sldTgt/>
                                              </p:tgtEl>
                                            </p:cond>
                                          </p:endCondLst>
                                        </p:cTn>
                                        <p:tgtEl>
                                          <p:sndTgt r:embed="rId4" name="suction.wav"/>
                                        </p:tgtEl>
                                      </p:cMediaNode>
                                    </p:audio>
                                  </p:subTnLst>
                                </p:cTn>
                              </p:par>
                            </p:childTnLst>
                          </p:cTn>
                        </p:par>
                      </p:childTnLst>
                    </p:cTn>
                  </p:par>
                  <p:par>
                    <p:cTn id="43" fill="hold">
                      <p:stCondLst>
                        <p:cond delay="indefinite"/>
                      </p:stCondLst>
                      <p:childTnLst>
                        <p:par>
                          <p:cTn id="44" fill="hold">
                            <p:stCondLst>
                              <p:cond delay="0"/>
                            </p:stCondLst>
                            <p:childTnLst>
                              <p:par>
                                <p:cTn id="45" presetID="1" presetClass="mediacall" presetSubtype="0" fill="hold" nodeType="clickEffect">
                                  <p:stCondLst>
                                    <p:cond delay="0"/>
                                  </p:stCondLst>
                                  <p:childTnLst>
                                    <p:cmd type="call" cmd="playFrom(0.0)">
                                      <p:cBhvr>
                                        <p:cTn id="46" dur="14327" fill="hold"/>
                                        <p:tgtEl>
                                          <p:spTgt spid="3"/>
                                        </p:tgtEl>
                                      </p:cBhvr>
                                    </p:cmd>
                                  </p:childTnLst>
                                </p:cTn>
                              </p:par>
                            </p:childTnLst>
                          </p:cTn>
                        </p:par>
                      </p:childTnLst>
                    </p:cTn>
                  </p:par>
                </p:childTnLst>
              </p:cTn>
              <p:prevCondLst>
                <p:cond evt="onPrev" delay="0">
                  <p:tgtEl>
                    <p:sldTgt/>
                  </p:tgtEl>
                </p:cond>
              </p:prevCondLst>
              <p:nextCondLst>
                <p:cond evt="onNext" delay="0">
                  <p:tgtEl>
                    <p:sldTgt/>
                  </p:tgtEl>
                </p:cond>
              </p:nextCondLst>
            </p:seq>
            <p:seq concurrent="1" nextAc="seek">
              <p:cTn id="47" restart="whenNotActive" fill="hold" evtFilter="cancelBubble" nodeType="interactiveSeq">
                <p:stCondLst>
                  <p:cond evt="onClick" delay="0">
                    <p:tgtEl>
                      <p:spTgt spid="3"/>
                    </p:tgtEl>
                  </p:cond>
                </p:stCondLst>
                <p:endSync evt="end" delay="0">
                  <p:rtn val="all"/>
                </p:endSync>
                <p:childTnLst>
                  <p:par>
                    <p:cTn id="48" fill="hold">
                      <p:stCondLst>
                        <p:cond delay="0"/>
                      </p:stCondLst>
                      <p:childTnLst>
                        <p:par>
                          <p:cTn id="49" fill="hold">
                            <p:stCondLst>
                              <p:cond delay="0"/>
                            </p:stCondLst>
                            <p:childTnLst>
                              <p:par>
                                <p:cTn id="50" presetID="2" presetClass="mediacall" presetSubtype="0" fill="hold" nodeType="clickEffect">
                                  <p:stCondLst>
                                    <p:cond delay="0"/>
                                  </p:stCondLst>
                                  <p:childTnLst>
                                    <p:cmd type="call" cmd="togglePause">
                                      <p:cBhvr>
                                        <p:cTn id="51" dur="1" fill="hold"/>
                                        <p:tgtEl>
                                          <p:spTgt spid="3"/>
                                        </p:tgtEl>
                                      </p:cBhvr>
                                    </p:cmd>
                                  </p:childTnLst>
                                </p:cTn>
                              </p:par>
                            </p:childTnLst>
                          </p:cTn>
                        </p:par>
                      </p:childTnLst>
                    </p:cTn>
                  </p:par>
                </p:childTnLst>
              </p:cTn>
              <p:nextCondLst>
                <p:cond evt="onClick" delay="0">
                  <p:tgtEl>
                    <p:spTgt spid="3"/>
                  </p:tgtEl>
                </p:cond>
              </p:nextCondLst>
            </p:seq>
            <p:seq concurrent="1" nextAc="seek">
              <p:cTn id="52" restart="whenNotActive" fill="hold" evtFilter="cancelBubble" nodeType="interactiveSeq">
                <p:stCondLst>
                  <p:cond evt="onClick" delay="0">
                    <p:tgtEl>
                      <p:spTgt spid="5"/>
                    </p:tgtEl>
                  </p:cond>
                </p:stCondLst>
                <p:endSync evt="end" delay="0">
                  <p:rtn val="all"/>
                </p:endSync>
                <p:childTnLst>
                  <p:par>
                    <p:cTn id="53" fill="hold">
                      <p:stCondLst>
                        <p:cond delay="0"/>
                      </p:stCondLst>
                      <p:childTnLst>
                        <p:par>
                          <p:cTn id="54" fill="hold">
                            <p:stCondLst>
                              <p:cond delay="0"/>
                            </p:stCondLst>
                            <p:childTnLst>
                              <p:par>
                                <p:cTn id="55" presetID="1" presetClass="emph" presetSubtype="2" fill="hold" nodeType="clickEffect">
                                  <p:stCondLst>
                                    <p:cond delay="0"/>
                                  </p:stCondLst>
                                  <p:childTnLst>
                                    <p:animClr clrSpc="rgb" dir="cw">
                                      <p:cBhvr>
                                        <p:cTn id="56" dur="750" fill="hold"/>
                                        <p:tgtEl>
                                          <p:spTgt spid="41"/>
                                        </p:tgtEl>
                                        <p:attrNameLst>
                                          <p:attrName>fillcolor</p:attrName>
                                        </p:attrNameLst>
                                      </p:cBhvr>
                                      <p:to>
                                        <a:srgbClr val="FFFF00"/>
                                      </p:to>
                                    </p:animClr>
                                    <p:set>
                                      <p:cBhvr>
                                        <p:cTn id="57" dur="750" fill="hold"/>
                                        <p:tgtEl>
                                          <p:spTgt spid="41"/>
                                        </p:tgtEl>
                                        <p:attrNameLst>
                                          <p:attrName>fill.type</p:attrName>
                                        </p:attrNameLst>
                                      </p:cBhvr>
                                      <p:to>
                                        <p:strVal val="solid"/>
                                      </p:to>
                                    </p:set>
                                    <p:set>
                                      <p:cBhvr>
                                        <p:cTn id="58" dur="750" fill="hold"/>
                                        <p:tgtEl>
                                          <p:spTgt spid="41"/>
                                        </p:tgtEl>
                                        <p:attrNameLst>
                                          <p:attrName>fill.on</p:attrName>
                                        </p:attrNameLst>
                                      </p:cBhvr>
                                      <p:to>
                                        <p:strVal val="true"/>
                                      </p:to>
                                    </p:set>
                                  </p:childTnLst>
                                </p:cTn>
                              </p:par>
                            </p:childTnLst>
                          </p:cTn>
                        </p:par>
                      </p:childTnLst>
                    </p:cTn>
                  </p:par>
                </p:childTnLst>
              </p:cTn>
              <p:nextCondLst>
                <p:cond evt="onClick" delay="0">
                  <p:tgtEl>
                    <p:spTgt spid="5"/>
                  </p:tgtEl>
                </p:cond>
              </p:nextCondLst>
            </p:seq>
          </p:childTnLst>
        </p:cTn>
      </p:par>
    </p:tnLst>
    <p:bldLst>
      <p:bldP spid="5" grpId="0" animBg="1"/>
      <p:bldP spid="38" grpId="0" animBg="1"/>
      <p:bldP spid="39" grpId="0" animBg="1"/>
      <p:bldP spid="40" grpId="0" animBg="1"/>
      <p:bldP spid="41" grpId="0" animBg="1"/>
    </p:bldLst>
  </p:timing>
</p:sld>
</file>

<file path=ppt/slides/slide58.xml><?xml version="1.0" encoding="utf-8"?>
<p:sld xmlns:a="http://schemas.openxmlformats.org/drawingml/2006/main" xmlns:r="http://schemas.openxmlformats.org/officeDocument/2006/relationships" xmlns:p="http://schemas.openxmlformats.org/presentationml/2006/main">
  <p:cSld>
    <p:bg>
      <p:bgPr>
        <a:blipFill dpi="0" rotWithShape="1">
          <a:blip r:embed="rId6">
            <a:lum/>
          </a:blip>
          <a:srcRect/>
          <a:stretch>
            <a:fillRect t="-17000" b="-17000"/>
          </a:stretch>
        </a:blipFill>
        <a:effectLst/>
      </p:bgPr>
    </p:bg>
    <p:spTree>
      <p:nvGrpSpPr>
        <p:cNvPr id="1" name=""/>
        <p:cNvGrpSpPr/>
        <p:nvPr/>
      </p:nvGrpSpPr>
      <p:grpSpPr>
        <a:xfrm>
          <a:off x="0" y="0"/>
          <a:ext cx="0" cy="0"/>
          <a:chOff x="0" y="0"/>
          <a:chExt cx="0" cy="0"/>
        </a:xfrm>
      </p:grpSpPr>
      <p:pic>
        <p:nvPicPr>
          <p:cNvPr id="3" name="10 giây có nhạc chữ số">
            <a:hlinkClick r:id="" action="ppaction://media"/>
          </p:cNvPr>
          <p:cNvPicPr>
            <a:picLocks noChangeAspect="1"/>
          </p:cNvPicPr>
          <p:nvPr>
            <a:videoFile r:link="rId1"/>
          </p:nvPr>
        </p:nvPicPr>
        <p:blipFill>
          <a:blip r:embed="rId7">
            <a:duotone>
              <a:srgbClr val="000000"/>
              <a:schemeClr val="accent2">
                <a:tint val="45000"/>
                <a:satMod val="400000"/>
              </a:schemeClr>
            </a:duotone>
          </a:blip>
          <a:stretch>
            <a:fillRect/>
          </a:stretch>
        </p:blipFill>
        <p:spPr>
          <a:xfrm>
            <a:off x="213359" y="217536"/>
            <a:ext cx="2377441" cy="1963373"/>
          </a:xfrm>
          <a:prstGeom prst="rect">
            <a:avLst/>
          </a:prstGeom>
          <a:solidFill>
            <a:srgbClr val="EFD9C8"/>
          </a:solidFill>
          <a:ln>
            <a:solidFill>
              <a:schemeClr val="tx1"/>
            </a:solidFill>
            <a:prstDash val="dash"/>
          </a:ln>
          <a:effectLst>
            <a:glow rad="228600">
              <a:srgbClr val="FFFFFF">
                <a:alpha val="40000"/>
              </a:srgbClr>
            </a:glow>
          </a:effectLst>
          <a:scene3d>
            <a:camera prst="orthographicFront"/>
            <a:lightRig rig="threePt" dir="t">
              <a:rot lat="0" lon="0" rev="2100000"/>
            </a:lightRig>
          </a:scene3d>
          <a:sp3d>
            <a:bevelT w="152400" h="101600" prst="slope"/>
          </a:sp3d>
        </p:spPr>
      </p:pic>
      <p:sp>
        <p:nvSpPr>
          <p:cNvPr id="5" name="Hình chữ nhật: Góc Tròn 4"/>
          <p:cNvSpPr>
            <a:spLocks/>
          </p:cNvSpPr>
          <p:nvPr/>
        </p:nvSpPr>
        <p:spPr>
          <a:xfrm>
            <a:off x="2834640" y="60448"/>
            <a:ext cx="9144000" cy="2124222"/>
          </a:xfrm>
          <a:custGeom>
            <a:avLst/>
            <a:gdLst>
              <a:gd name="connsiteX0" fmla="*/ 0 w 9144000"/>
              <a:gd name="connsiteY0" fmla="*/ 354044 h 2124222"/>
              <a:gd name="connsiteX1" fmla="*/ 354044 w 9144000"/>
              <a:gd name="connsiteY1" fmla="*/ 0 h 2124222"/>
              <a:gd name="connsiteX2" fmla="*/ 832079 w 9144000"/>
              <a:gd name="connsiteY2" fmla="*/ 0 h 2124222"/>
              <a:gd name="connsiteX3" fmla="*/ 1394473 w 9144000"/>
              <a:gd name="connsiteY3" fmla="*/ 0 h 2124222"/>
              <a:gd name="connsiteX4" fmla="*/ 1703790 w 9144000"/>
              <a:gd name="connsiteY4" fmla="*/ 0 h 2124222"/>
              <a:gd name="connsiteX5" fmla="*/ 2097466 w 9144000"/>
              <a:gd name="connsiteY5" fmla="*/ 0 h 2124222"/>
              <a:gd name="connsiteX6" fmla="*/ 2406783 w 9144000"/>
              <a:gd name="connsiteY6" fmla="*/ 0 h 2124222"/>
              <a:gd name="connsiteX7" fmla="*/ 2969177 w 9144000"/>
              <a:gd name="connsiteY7" fmla="*/ 0 h 2124222"/>
              <a:gd name="connsiteX8" fmla="*/ 3447212 w 9144000"/>
              <a:gd name="connsiteY8" fmla="*/ 0 h 2124222"/>
              <a:gd name="connsiteX9" fmla="*/ 4178324 w 9144000"/>
              <a:gd name="connsiteY9" fmla="*/ 0 h 2124222"/>
              <a:gd name="connsiteX10" fmla="*/ 4825077 w 9144000"/>
              <a:gd name="connsiteY10" fmla="*/ 0 h 2124222"/>
              <a:gd name="connsiteX11" fmla="*/ 5303112 w 9144000"/>
              <a:gd name="connsiteY11" fmla="*/ 0 h 2124222"/>
              <a:gd name="connsiteX12" fmla="*/ 5696788 w 9144000"/>
              <a:gd name="connsiteY12" fmla="*/ 0 h 2124222"/>
              <a:gd name="connsiteX13" fmla="*/ 6174823 w 9144000"/>
              <a:gd name="connsiteY13" fmla="*/ 0 h 2124222"/>
              <a:gd name="connsiteX14" fmla="*/ 6568499 w 9144000"/>
              <a:gd name="connsiteY14" fmla="*/ 0 h 2124222"/>
              <a:gd name="connsiteX15" fmla="*/ 7215252 w 9144000"/>
              <a:gd name="connsiteY15" fmla="*/ 0 h 2124222"/>
              <a:gd name="connsiteX16" fmla="*/ 7777647 w 9144000"/>
              <a:gd name="connsiteY16" fmla="*/ 0 h 2124222"/>
              <a:gd name="connsiteX17" fmla="*/ 8789956 w 9144000"/>
              <a:gd name="connsiteY17" fmla="*/ 0 h 2124222"/>
              <a:gd name="connsiteX18" fmla="*/ 9144000 w 9144000"/>
              <a:gd name="connsiteY18" fmla="*/ 354044 h 2124222"/>
              <a:gd name="connsiteX19" fmla="*/ 9144000 w 9144000"/>
              <a:gd name="connsiteY19" fmla="*/ 854411 h 2124222"/>
              <a:gd name="connsiteX20" fmla="*/ 9144000 w 9144000"/>
              <a:gd name="connsiteY20" fmla="*/ 1340617 h 2124222"/>
              <a:gd name="connsiteX21" fmla="*/ 9144000 w 9144000"/>
              <a:gd name="connsiteY21" fmla="*/ 1770178 h 2124222"/>
              <a:gd name="connsiteX22" fmla="*/ 8789956 w 9144000"/>
              <a:gd name="connsiteY22" fmla="*/ 2124222 h 2124222"/>
              <a:gd name="connsiteX23" fmla="*/ 8480639 w 9144000"/>
              <a:gd name="connsiteY23" fmla="*/ 2124222 h 2124222"/>
              <a:gd name="connsiteX24" fmla="*/ 8086963 w 9144000"/>
              <a:gd name="connsiteY24" fmla="*/ 2124222 h 2124222"/>
              <a:gd name="connsiteX25" fmla="*/ 7777647 w 9144000"/>
              <a:gd name="connsiteY25" fmla="*/ 2124222 h 2124222"/>
              <a:gd name="connsiteX26" fmla="*/ 7130893 w 9144000"/>
              <a:gd name="connsiteY26" fmla="*/ 2124222 h 2124222"/>
              <a:gd name="connsiteX27" fmla="*/ 6399781 w 9144000"/>
              <a:gd name="connsiteY27" fmla="*/ 2124222 h 2124222"/>
              <a:gd name="connsiteX28" fmla="*/ 5837387 w 9144000"/>
              <a:gd name="connsiteY28" fmla="*/ 2124222 h 2124222"/>
              <a:gd name="connsiteX29" fmla="*/ 5528070 w 9144000"/>
              <a:gd name="connsiteY29" fmla="*/ 2124222 h 2124222"/>
              <a:gd name="connsiteX30" fmla="*/ 4796958 w 9144000"/>
              <a:gd name="connsiteY30" fmla="*/ 2124222 h 2124222"/>
              <a:gd name="connsiteX31" fmla="*/ 4318923 w 9144000"/>
              <a:gd name="connsiteY31" fmla="*/ 2124222 h 2124222"/>
              <a:gd name="connsiteX32" fmla="*/ 3925247 w 9144000"/>
              <a:gd name="connsiteY32" fmla="*/ 2124222 h 2124222"/>
              <a:gd name="connsiteX33" fmla="*/ 3615930 w 9144000"/>
              <a:gd name="connsiteY33" fmla="*/ 2124222 h 2124222"/>
              <a:gd name="connsiteX34" fmla="*/ 2969177 w 9144000"/>
              <a:gd name="connsiteY34" fmla="*/ 2124222 h 2124222"/>
              <a:gd name="connsiteX35" fmla="*/ 2659860 w 9144000"/>
              <a:gd name="connsiteY35" fmla="*/ 2124222 h 2124222"/>
              <a:gd name="connsiteX36" fmla="*/ 2266184 w 9144000"/>
              <a:gd name="connsiteY36" fmla="*/ 2124222 h 2124222"/>
              <a:gd name="connsiteX37" fmla="*/ 1956867 w 9144000"/>
              <a:gd name="connsiteY37" fmla="*/ 2124222 h 2124222"/>
              <a:gd name="connsiteX38" fmla="*/ 1647551 w 9144000"/>
              <a:gd name="connsiteY38" fmla="*/ 2124222 h 2124222"/>
              <a:gd name="connsiteX39" fmla="*/ 1338234 w 9144000"/>
              <a:gd name="connsiteY39" fmla="*/ 2124222 h 2124222"/>
              <a:gd name="connsiteX40" fmla="*/ 354044 w 9144000"/>
              <a:gd name="connsiteY40" fmla="*/ 2124222 h 2124222"/>
              <a:gd name="connsiteX41" fmla="*/ 0 w 9144000"/>
              <a:gd name="connsiteY41" fmla="*/ 1770178 h 2124222"/>
              <a:gd name="connsiteX42" fmla="*/ 0 w 9144000"/>
              <a:gd name="connsiteY42" fmla="*/ 1326456 h 2124222"/>
              <a:gd name="connsiteX43" fmla="*/ 0 w 9144000"/>
              <a:gd name="connsiteY43" fmla="*/ 826089 h 2124222"/>
              <a:gd name="connsiteX44" fmla="*/ 0 w 9144000"/>
              <a:gd name="connsiteY44" fmla="*/ 354044 h 2124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9144000" h="2124222" fill="none" extrusionOk="0">
                <a:moveTo>
                  <a:pt x="0" y="354044"/>
                </a:moveTo>
                <a:cubicBezTo>
                  <a:pt x="-7838" y="167107"/>
                  <a:pt x="153453" y="-40706"/>
                  <a:pt x="354044" y="0"/>
                </a:cubicBezTo>
                <a:cubicBezTo>
                  <a:pt x="572408" y="-24930"/>
                  <a:pt x="617050" y="14106"/>
                  <a:pt x="832079" y="0"/>
                </a:cubicBezTo>
                <a:cubicBezTo>
                  <a:pt x="1047108" y="-14106"/>
                  <a:pt x="1136835" y="5306"/>
                  <a:pt x="1394473" y="0"/>
                </a:cubicBezTo>
                <a:cubicBezTo>
                  <a:pt x="1652111" y="-5306"/>
                  <a:pt x="1613761" y="20687"/>
                  <a:pt x="1703790" y="0"/>
                </a:cubicBezTo>
                <a:cubicBezTo>
                  <a:pt x="1793819" y="-20687"/>
                  <a:pt x="1979533" y="13424"/>
                  <a:pt x="2097466" y="0"/>
                </a:cubicBezTo>
                <a:cubicBezTo>
                  <a:pt x="2215399" y="-13424"/>
                  <a:pt x="2317695" y="23730"/>
                  <a:pt x="2406783" y="0"/>
                </a:cubicBezTo>
                <a:cubicBezTo>
                  <a:pt x="2495871" y="-23730"/>
                  <a:pt x="2737123" y="32249"/>
                  <a:pt x="2969177" y="0"/>
                </a:cubicBezTo>
                <a:cubicBezTo>
                  <a:pt x="3201231" y="-32249"/>
                  <a:pt x="3327797" y="35738"/>
                  <a:pt x="3447212" y="0"/>
                </a:cubicBezTo>
                <a:cubicBezTo>
                  <a:pt x="3566627" y="-35738"/>
                  <a:pt x="4029374" y="38793"/>
                  <a:pt x="4178324" y="0"/>
                </a:cubicBezTo>
                <a:cubicBezTo>
                  <a:pt x="4327274" y="-38793"/>
                  <a:pt x="4600291" y="5068"/>
                  <a:pt x="4825077" y="0"/>
                </a:cubicBezTo>
                <a:cubicBezTo>
                  <a:pt x="5049863" y="-5068"/>
                  <a:pt x="5186638" y="26790"/>
                  <a:pt x="5303112" y="0"/>
                </a:cubicBezTo>
                <a:cubicBezTo>
                  <a:pt x="5419587" y="-26790"/>
                  <a:pt x="5596186" y="43066"/>
                  <a:pt x="5696788" y="0"/>
                </a:cubicBezTo>
                <a:cubicBezTo>
                  <a:pt x="5797390" y="-43066"/>
                  <a:pt x="6052588" y="43380"/>
                  <a:pt x="6174823" y="0"/>
                </a:cubicBezTo>
                <a:cubicBezTo>
                  <a:pt x="6297059" y="-43380"/>
                  <a:pt x="6383020" y="7308"/>
                  <a:pt x="6568499" y="0"/>
                </a:cubicBezTo>
                <a:cubicBezTo>
                  <a:pt x="6753978" y="-7308"/>
                  <a:pt x="7034892" y="11382"/>
                  <a:pt x="7215252" y="0"/>
                </a:cubicBezTo>
                <a:cubicBezTo>
                  <a:pt x="7395612" y="-11382"/>
                  <a:pt x="7513955" y="65681"/>
                  <a:pt x="7777647" y="0"/>
                </a:cubicBezTo>
                <a:cubicBezTo>
                  <a:pt x="8041339" y="-65681"/>
                  <a:pt x="8434565" y="77952"/>
                  <a:pt x="8789956" y="0"/>
                </a:cubicBezTo>
                <a:cubicBezTo>
                  <a:pt x="8980120" y="-15356"/>
                  <a:pt x="9175578" y="192766"/>
                  <a:pt x="9144000" y="354044"/>
                </a:cubicBezTo>
                <a:cubicBezTo>
                  <a:pt x="9183991" y="554516"/>
                  <a:pt x="9124069" y="731586"/>
                  <a:pt x="9144000" y="854411"/>
                </a:cubicBezTo>
                <a:cubicBezTo>
                  <a:pt x="9163931" y="977236"/>
                  <a:pt x="9133810" y="1129285"/>
                  <a:pt x="9144000" y="1340617"/>
                </a:cubicBezTo>
                <a:cubicBezTo>
                  <a:pt x="9154190" y="1551949"/>
                  <a:pt x="9136339" y="1663706"/>
                  <a:pt x="9144000" y="1770178"/>
                </a:cubicBezTo>
                <a:cubicBezTo>
                  <a:pt x="9113461" y="1981396"/>
                  <a:pt x="8980738" y="2080076"/>
                  <a:pt x="8789956" y="2124222"/>
                </a:cubicBezTo>
                <a:cubicBezTo>
                  <a:pt x="8665992" y="2156299"/>
                  <a:pt x="8601755" y="2123689"/>
                  <a:pt x="8480639" y="2124222"/>
                </a:cubicBezTo>
                <a:cubicBezTo>
                  <a:pt x="8359523" y="2124755"/>
                  <a:pt x="8243434" y="2098484"/>
                  <a:pt x="8086963" y="2124222"/>
                </a:cubicBezTo>
                <a:cubicBezTo>
                  <a:pt x="7930492" y="2149960"/>
                  <a:pt x="7850388" y="2120548"/>
                  <a:pt x="7777647" y="2124222"/>
                </a:cubicBezTo>
                <a:cubicBezTo>
                  <a:pt x="7704906" y="2127896"/>
                  <a:pt x="7354821" y="2070032"/>
                  <a:pt x="7130893" y="2124222"/>
                </a:cubicBezTo>
                <a:cubicBezTo>
                  <a:pt x="6906965" y="2178412"/>
                  <a:pt x="6681282" y="2108059"/>
                  <a:pt x="6399781" y="2124222"/>
                </a:cubicBezTo>
                <a:cubicBezTo>
                  <a:pt x="6118280" y="2140385"/>
                  <a:pt x="6007678" y="2121257"/>
                  <a:pt x="5837387" y="2124222"/>
                </a:cubicBezTo>
                <a:cubicBezTo>
                  <a:pt x="5667096" y="2127187"/>
                  <a:pt x="5637641" y="2118108"/>
                  <a:pt x="5528070" y="2124222"/>
                </a:cubicBezTo>
                <a:cubicBezTo>
                  <a:pt x="5418499" y="2130336"/>
                  <a:pt x="4945824" y="2098151"/>
                  <a:pt x="4796958" y="2124222"/>
                </a:cubicBezTo>
                <a:cubicBezTo>
                  <a:pt x="4648092" y="2150293"/>
                  <a:pt x="4485259" y="2089915"/>
                  <a:pt x="4318923" y="2124222"/>
                </a:cubicBezTo>
                <a:cubicBezTo>
                  <a:pt x="4152588" y="2158529"/>
                  <a:pt x="4090035" y="2085208"/>
                  <a:pt x="3925247" y="2124222"/>
                </a:cubicBezTo>
                <a:cubicBezTo>
                  <a:pt x="3760459" y="2163236"/>
                  <a:pt x="3749016" y="2114658"/>
                  <a:pt x="3615930" y="2124222"/>
                </a:cubicBezTo>
                <a:cubicBezTo>
                  <a:pt x="3482844" y="2133786"/>
                  <a:pt x="3229078" y="2085338"/>
                  <a:pt x="2969177" y="2124222"/>
                </a:cubicBezTo>
                <a:cubicBezTo>
                  <a:pt x="2709276" y="2163106"/>
                  <a:pt x="2725346" y="2099107"/>
                  <a:pt x="2659860" y="2124222"/>
                </a:cubicBezTo>
                <a:cubicBezTo>
                  <a:pt x="2594374" y="2149337"/>
                  <a:pt x="2405623" y="2107357"/>
                  <a:pt x="2266184" y="2124222"/>
                </a:cubicBezTo>
                <a:cubicBezTo>
                  <a:pt x="2126745" y="2141087"/>
                  <a:pt x="2076353" y="2118990"/>
                  <a:pt x="1956867" y="2124222"/>
                </a:cubicBezTo>
                <a:cubicBezTo>
                  <a:pt x="1837381" y="2129454"/>
                  <a:pt x="1791387" y="2105151"/>
                  <a:pt x="1647551" y="2124222"/>
                </a:cubicBezTo>
                <a:cubicBezTo>
                  <a:pt x="1503715" y="2143293"/>
                  <a:pt x="1411607" y="2091660"/>
                  <a:pt x="1338234" y="2124222"/>
                </a:cubicBezTo>
                <a:cubicBezTo>
                  <a:pt x="1264861" y="2156784"/>
                  <a:pt x="738137" y="2028307"/>
                  <a:pt x="354044" y="2124222"/>
                </a:cubicBezTo>
                <a:cubicBezTo>
                  <a:pt x="125164" y="2096010"/>
                  <a:pt x="2354" y="1985275"/>
                  <a:pt x="0" y="1770178"/>
                </a:cubicBezTo>
                <a:cubicBezTo>
                  <a:pt x="-17138" y="1644792"/>
                  <a:pt x="43338" y="1540284"/>
                  <a:pt x="0" y="1326456"/>
                </a:cubicBezTo>
                <a:cubicBezTo>
                  <a:pt x="-43338" y="1112628"/>
                  <a:pt x="27781" y="1046183"/>
                  <a:pt x="0" y="826089"/>
                </a:cubicBezTo>
                <a:cubicBezTo>
                  <a:pt x="-27781" y="605995"/>
                  <a:pt x="50081" y="539218"/>
                  <a:pt x="0" y="354044"/>
                </a:cubicBezTo>
                <a:close/>
              </a:path>
              <a:path w="9144000" h="2124222" stroke="0" extrusionOk="0">
                <a:moveTo>
                  <a:pt x="0" y="354044"/>
                </a:moveTo>
                <a:cubicBezTo>
                  <a:pt x="-14486" y="190339"/>
                  <a:pt x="208359" y="12582"/>
                  <a:pt x="354044" y="0"/>
                </a:cubicBezTo>
                <a:cubicBezTo>
                  <a:pt x="716436" y="-9936"/>
                  <a:pt x="870961" y="21653"/>
                  <a:pt x="1085156" y="0"/>
                </a:cubicBezTo>
                <a:cubicBezTo>
                  <a:pt x="1299351" y="-21653"/>
                  <a:pt x="1419745" y="40906"/>
                  <a:pt x="1647551" y="0"/>
                </a:cubicBezTo>
                <a:cubicBezTo>
                  <a:pt x="1875357" y="-40906"/>
                  <a:pt x="2060224" y="26200"/>
                  <a:pt x="2378663" y="0"/>
                </a:cubicBezTo>
                <a:cubicBezTo>
                  <a:pt x="2697102" y="-26200"/>
                  <a:pt x="2866657" y="13672"/>
                  <a:pt x="3025416" y="0"/>
                </a:cubicBezTo>
                <a:cubicBezTo>
                  <a:pt x="3184175" y="-13672"/>
                  <a:pt x="3480088" y="19416"/>
                  <a:pt x="3756529" y="0"/>
                </a:cubicBezTo>
                <a:cubicBezTo>
                  <a:pt x="4032970" y="-19416"/>
                  <a:pt x="4081329" y="8671"/>
                  <a:pt x="4318923" y="0"/>
                </a:cubicBezTo>
                <a:cubicBezTo>
                  <a:pt x="4556517" y="-8671"/>
                  <a:pt x="4519445" y="36589"/>
                  <a:pt x="4712599" y="0"/>
                </a:cubicBezTo>
                <a:cubicBezTo>
                  <a:pt x="4905753" y="-36589"/>
                  <a:pt x="5113494" y="59089"/>
                  <a:pt x="5274993" y="0"/>
                </a:cubicBezTo>
                <a:cubicBezTo>
                  <a:pt x="5436492" y="-59089"/>
                  <a:pt x="5581686" y="5665"/>
                  <a:pt x="5668669" y="0"/>
                </a:cubicBezTo>
                <a:cubicBezTo>
                  <a:pt x="5755652" y="-5665"/>
                  <a:pt x="5987114" y="1526"/>
                  <a:pt x="6231063" y="0"/>
                </a:cubicBezTo>
                <a:cubicBezTo>
                  <a:pt x="6475012" y="-1526"/>
                  <a:pt x="6450090" y="2339"/>
                  <a:pt x="6540379" y="0"/>
                </a:cubicBezTo>
                <a:cubicBezTo>
                  <a:pt x="6630668" y="-2339"/>
                  <a:pt x="6837765" y="1266"/>
                  <a:pt x="6934055" y="0"/>
                </a:cubicBezTo>
                <a:cubicBezTo>
                  <a:pt x="7030345" y="-1266"/>
                  <a:pt x="7336259" y="54219"/>
                  <a:pt x="7580809" y="0"/>
                </a:cubicBezTo>
                <a:cubicBezTo>
                  <a:pt x="7825359" y="-54219"/>
                  <a:pt x="7823569" y="11529"/>
                  <a:pt x="7890125" y="0"/>
                </a:cubicBezTo>
                <a:cubicBezTo>
                  <a:pt x="7956681" y="-11529"/>
                  <a:pt x="8076549" y="8833"/>
                  <a:pt x="8199442" y="0"/>
                </a:cubicBezTo>
                <a:cubicBezTo>
                  <a:pt x="8322335" y="-8833"/>
                  <a:pt x="8615356" y="5621"/>
                  <a:pt x="8789956" y="0"/>
                </a:cubicBezTo>
                <a:cubicBezTo>
                  <a:pt x="8978734" y="13611"/>
                  <a:pt x="9143217" y="173496"/>
                  <a:pt x="9144000" y="354044"/>
                </a:cubicBezTo>
                <a:cubicBezTo>
                  <a:pt x="9152008" y="513109"/>
                  <a:pt x="9135766" y="666034"/>
                  <a:pt x="9144000" y="854411"/>
                </a:cubicBezTo>
                <a:cubicBezTo>
                  <a:pt x="9152234" y="1042788"/>
                  <a:pt x="9121137" y="1119678"/>
                  <a:pt x="9144000" y="1298133"/>
                </a:cubicBezTo>
                <a:cubicBezTo>
                  <a:pt x="9166863" y="1476588"/>
                  <a:pt x="9092588" y="1593044"/>
                  <a:pt x="9144000" y="1770178"/>
                </a:cubicBezTo>
                <a:cubicBezTo>
                  <a:pt x="9138805" y="1958228"/>
                  <a:pt x="8969807" y="2131604"/>
                  <a:pt x="8789956" y="2124222"/>
                </a:cubicBezTo>
                <a:cubicBezTo>
                  <a:pt x="8628612" y="2197323"/>
                  <a:pt x="8316180" y="2123385"/>
                  <a:pt x="8058844" y="2124222"/>
                </a:cubicBezTo>
                <a:cubicBezTo>
                  <a:pt x="7801508" y="2125059"/>
                  <a:pt x="7796755" y="2108233"/>
                  <a:pt x="7580809" y="2124222"/>
                </a:cubicBezTo>
                <a:cubicBezTo>
                  <a:pt x="7364864" y="2140211"/>
                  <a:pt x="7248904" y="2075461"/>
                  <a:pt x="7102774" y="2124222"/>
                </a:cubicBezTo>
                <a:cubicBezTo>
                  <a:pt x="6956645" y="2172983"/>
                  <a:pt x="6712327" y="2064136"/>
                  <a:pt x="6456020" y="2124222"/>
                </a:cubicBezTo>
                <a:cubicBezTo>
                  <a:pt x="6199713" y="2184308"/>
                  <a:pt x="6181704" y="2075991"/>
                  <a:pt x="5977985" y="2124222"/>
                </a:cubicBezTo>
                <a:cubicBezTo>
                  <a:pt x="5774267" y="2172453"/>
                  <a:pt x="5693508" y="2087944"/>
                  <a:pt x="5584309" y="2124222"/>
                </a:cubicBezTo>
                <a:cubicBezTo>
                  <a:pt x="5475110" y="2160500"/>
                  <a:pt x="5284613" y="2103511"/>
                  <a:pt x="5190634" y="2124222"/>
                </a:cubicBezTo>
                <a:cubicBezTo>
                  <a:pt x="5096655" y="2144933"/>
                  <a:pt x="4646871" y="2118728"/>
                  <a:pt x="4459521" y="2124222"/>
                </a:cubicBezTo>
                <a:cubicBezTo>
                  <a:pt x="4272171" y="2129716"/>
                  <a:pt x="4105509" y="2074249"/>
                  <a:pt x="3812768" y="2124222"/>
                </a:cubicBezTo>
                <a:cubicBezTo>
                  <a:pt x="3520027" y="2174195"/>
                  <a:pt x="3382801" y="2116671"/>
                  <a:pt x="3250374" y="2124222"/>
                </a:cubicBezTo>
                <a:cubicBezTo>
                  <a:pt x="3117947" y="2131773"/>
                  <a:pt x="2860234" y="2082170"/>
                  <a:pt x="2687980" y="2124222"/>
                </a:cubicBezTo>
                <a:cubicBezTo>
                  <a:pt x="2515726" y="2166274"/>
                  <a:pt x="2448364" y="2118844"/>
                  <a:pt x="2294304" y="2124222"/>
                </a:cubicBezTo>
                <a:cubicBezTo>
                  <a:pt x="2140244" y="2129600"/>
                  <a:pt x="1923146" y="2113811"/>
                  <a:pt x="1816269" y="2124222"/>
                </a:cubicBezTo>
                <a:cubicBezTo>
                  <a:pt x="1709393" y="2134633"/>
                  <a:pt x="1529032" y="2115551"/>
                  <a:pt x="1338234" y="2124222"/>
                </a:cubicBezTo>
                <a:cubicBezTo>
                  <a:pt x="1147436" y="2132893"/>
                  <a:pt x="666559" y="2037545"/>
                  <a:pt x="354044" y="2124222"/>
                </a:cubicBezTo>
                <a:cubicBezTo>
                  <a:pt x="157222" y="2113329"/>
                  <a:pt x="4899" y="1964362"/>
                  <a:pt x="0" y="1770178"/>
                </a:cubicBezTo>
                <a:cubicBezTo>
                  <a:pt x="-23673" y="1594335"/>
                  <a:pt x="16527" y="1541410"/>
                  <a:pt x="0" y="1340617"/>
                </a:cubicBezTo>
                <a:cubicBezTo>
                  <a:pt x="-16527" y="1139824"/>
                  <a:pt x="20334" y="961772"/>
                  <a:pt x="0" y="854411"/>
                </a:cubicBezTo>
                <a:cubicBezTo>
                  <a:pt x="-20334" y="747050"/>
                  <a:pt x="31383" y="554401"/>
                  <a:pt x="0" y="354044"/>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FontTx/>
              <a:buNone/>
              <a:defRPr>
                <a:uFillTx/>
              </a:defRPr>
            </a:pPr>
            <a:r>
              <a:rPr kumimoji="0" lang="en-BZ" sz="3600" b="1" i="0" u="none" strike="noStrike" kern="1200" cap="none" spc="0" normalizeH="0" baseline="0" noProof="0" dirty="0">
                <a:ln>
                  <a:noFill/>
                </a:ln>
                <a:solidFill>
                  <a:srgbClr val="000000"/>
                </a:solidFill>
                <a:effectLst/>
                <a:uFillTx/>
                <a:latin typeface="Tahoma" pitchFamily="34" charset="0"/>
                <a:ea typeface="Tahoma" pitchFamily="34" charset="0"/>
                <a:cs typeface="Tahoma" pitchFamily="34" charset="0"/>
              </a:rPr>
              <a:t>8. Qua </a:t>
            </a:r>
            <a:r>
              <a:rPr kumimoji="0" lang="en-BZ" sz="3600" b="1" i="0" u="none" strike="noStrike" kern="1200" cap="none" spc="0" normalizeH="0" baseline="0" noProof="0" dirty="0" err="1">
                <a:ln>
                  <a:noFill/>
                </a:ln>
                <a:solidFill>
                  <a:srgbClr val="000000"/>
                </a:solidFill>
                <a:effectLst/>
                <a:uFillTx/>
                <a:latin typeface="Tahoma" pitchFamily="34" charset="0"/>
                <a:ea typeface="Tahoma" pitchFamily="34" charset="0"/>
                <a:cs typeface="Tahoma" pitchFamily="34" charset="0"/>
              </a:rPr>
              <a:t>bài</a:t>
            </a:r>
            <a:r>
              <a:rPr kumimoji="0" lang="en-BZ" sz="3600" b="1" i="0" u="none" strike="noStrike" kern="1200" cap="none" spc="0" normalizeH="0" baseline="0" noProof="0" dirty="0">
                <a:ln>
                  <a:noFill/>
                </a:ln>
                <a:solidFill>
                  <a:srgbClr val="000000"/>
                </a:solidFill>
                <a:effectLst/>
                <a:uFillTx/>
                <a:latin typeface="Tahoma" pitchFamily="34" charset="0"/>
                <a:ea typeface="Tahoma" pitchFamily="34" charset="0"/>
                <a:cs typeface="Tahoma" pitchFamily="34" charset="0"/>
              </a:rPr>
              <a:t> </a:t>
            </a:r>
            <a:r>
              <a:rPr kumimoji="0" lang="en-BZ" sz="3600" b="1" i="0" u="none" strike="noStrike" kern="1200" cap="none" spc="0" normalizeH="0" baseline="0" noProof="0" dirty="0" err="1">
                <a:ln>
                  <a:noFill/>
                </a:ln>
                <a:solidFill>
                  <a:srgbClr val="000000"/>
                </a:solidFill>
                <a:effectLst/>
                <a:uFillTx/>
                <a:latin typeface="Tahoma" pitchFamily="34" charset="0"/>
                <a:ea typeface="Tahoma" pitchFamily="34" charset="0"/>
                <a:cs typeface="Tahoma" pitchFamily="34" charset="0"/>
              </a:rPr>
              <a:t>cáo</a:t>
            </a:r>
            <a:r>
              <a:rPr kumimoji="0" lang="en-BZ" sz="3600" b="1" i="0" u="none" strike="noStrike" kern="1200" cap="none" spc="0" normalizeH="0" baseline="0" noProof="0" dirty="0">
                <a:ln>
                  <a:noFill/>
                </a:ln>
                <a:solidFill>
                  <a:srgbClr val="000000"/>
                </a:solidFill>
                <a:effectLst/>
                <a:uFillTx/>
                <a:latin typeface="Tahoma" pitchFamily="34" charset="0"/>
                <a:ea typeface="Tahoma" pitchFamily="34" charset="0"/>
                <a:cs typeface="Tahoma" pitchFamily="34" charset="0"/>
              </a:rPr>
              <a:t>, </a:t>
            </a:r>
            <a:r>
              <a:rPr kumimoji="0" lang="en-BZ" sz="3600" b="1" i="0" u="none" strike="noStrike" kern="1200" cap="none" spc="0" normalizeH="0" baseline="0" noProof="0" dirty="0" err="1">
                <a:ln>
                  <a:noFill/>
                </a:ln>
                <a:solidFill>
                  <a:srgbClr val="000000"/>
                </a:solidFill>
                <a:effectLst/>
                <a:uFillTx/>
                <a:latin typeface="Tahoma" pitchFamily="34" charset="0"/>
                <a:ea typeface="Tahoma" pitchFamily="34" charset="0"/>
                <a:cs typeface="Tahoma" pitchFamily="34" charset="0"/>
              </a:rPr>
              <a:t>em</a:t>
            </a:r>
            <a:r>
              <a:rPr kumimoji="0" lang="en-BZ" sz="3600" b="1" i="0" u="none" strike="noStrike" kern="1200" cap="none" spc="0" normalizeH="0" baseline="0" noProof="0" dirty="0">
                <a:ln>
                  <a:noFill/>
                </a:ln>
                <a:solidFill>
                  <a:srgbClr val="000000"/>
                </a:solidFill>
                <a:effectLst/>
                <a:uFillTx/>
                <a:latin typeface="Tahoma" pitchFamily="34" charset="0"/>
                <a:ea typeface="Tahoma" pitchFamily="34" charset="0"/>
                <a:cs typeface="Tahoma" pitchFamily="34" charset="0"/>
              </a:rPr>
              <a:t> </a:t>
            </a:r>
            <a:r>
              <a:rPr kumimoji="0" lang="en-BZ" sz="3600" b="1" i="0" u="none" strike="noStrike" kern="1200" cap="none" spc="0" normalizeH="0" baseline="0" noProof="0" dirty="0" err="1">
                <a:ln>
                  <a:noFill/>
                </a:ln>
                <a:solidFill>
                  <a:srgbClr val="000000"/>
                </a:solidFill>
                <a:effectLst/>
                <a:uFillTx/>
                <a:latin typeface="Tahoma" pitchFamily="34" charset="0"/>
                <a:ea typeface="Tahoma" pitchFamily="34" charset="0"/>
                <a:cs typeface="Tahoma" pitchFamily="34" charset="0"/>
              </a:rPr>
              <a:t>nhận</a:t>
            </a:r>
            <a:r>
              <a:rPr kumimoji="0" lang="en-BZ" sz="3600" b="1" i="0" u="none" strike="noStrike" kern="1200" cap="none" spc="0" normalizeH="0" baseline="0" noProof="0" dirty="0">
                <a:ln>
                  <a:noFill/>
                </a:ln>
                <a:solidFill>
                  <a:srgbClr val="000000"/>
                </a:solidFill>
                <a:effectLst/>
                <a:uFillTx/>
                <a:latin typeface="Tahoma" pitchFamily="34" charset="0"/>
                <a:ea typeface="Tahoma" pitchFamily="34" charset="0"/>
                <a:cs typeface="Tahoma" pitchFamily="34" charset="0"/>
              </a:rPr>
              <a:t> </a:t>
            </a:r>
            <a:r>
              <a:rPr kumimoji="0" lang="en-BZ" sz="3600" b="1" i="0" u="none" strike="noStrike" kern="1200" cap="none" spc="0" normalizeH="0" baseline="0" noProof="0" dirty="0" err="1">
                <a:ln>
                  <a:noFill/>
                </a:ln>
                <a:solidFill>
                  <a:srgbClr val="000000"/>
                </a:solidFill>
                <a:effectLst/>
                <a:uFillTx/>
                <a:latin typeface="Tahoma" pitchFamily="34" charset="0"/>
                <a:ea typeface="Tahoma" pitchFamily="34" charset="0"/>
                <a:cs typeface="Tahoma" pitchFamily="34" charset="0"/>
              </a:rPr>
              <a:t>thấy</a:t>
            </a:r>
            <a:r>
              <a:rPr kumimoji="0" lang="en-BZ" sz="3600" b="1" i="0" u="none" strike="noStrike" kern="1200" cap="none" spc="0" normalizeH="0" baseline="0" noProof="0" dirty="0">
                <a:ln>
                  <a:noFill/>
                </a:ln>
                <a:solidFill>
                  <a:srgbClr val="000000"/>
                </a:solidFill>
                <a:effectLst/>
                <a:uFillTx/>
                <a:latin typeface="Tahoma" pitchFamily="34" charset="0"/>
                <a:ea typeface="Tahoma" pitchFamily="34" charset="0"/>
                <a:cs typeface="Tahoma" pitchFamily="34" charset="0"/>
              </a:rPr>
              <a:t> </a:t>
            </a:r>
            <a:r>
              <a:rPr kumimoji="0" lang="en-BZ" sz="3600" b="1" i="0" u="none" strike="noStrike" kern="1200" cap="none" spc="0" normalizeH="0" baseline="0" noProof="0" dirty="0" err="1">
                <a:ln>
                  <a:noFill/>
                </a:ln>
                <a:solidFill>
                  <a:srgbClr val="000000"/>
                </a:solidFill>
                <a:effectLst/>
                <a:uFillTx/>
                <a:latin typeface="Tahoma" pitchFamily="34" charset="0"/>
                <a:ea typeface="Tahoma" pitchFamily="34" charset="0"/>
                <a:cs typeface="Tahoma" pitchFamily="34" charset="0"/>
              </a:rPr>
              <a:t>điều</a:t>
            </a:r>
            <a:r>
              <a:rPr kumimoji="0" lang="en-BZ" sz="3600" b="1" i="0" u="none" strike="noStrike" kern="1200" cap="none" spc="0" normalizeH="0" baseline="0" noProof="0" dirty="0">
                <a:ln>
                  <a:noFill/>
                </a:ln>
                <a:solidFill>
                  <a:srgbClr val="000000"/>
                </a:solidFill>
                <a:effectLst/>
                <a:uFillTx/>
                <a:latin typeface="Tahoma" pitchFamily="34" charset="0"/>
                <a:ea typeface="Tahoma" pitchFamily="34" charset="0"/>
                <a:cs typeface="Tahoma" pitchFamily="34" charset="0"/>
              </a:rPr>
              <a:t> </a:t>
            </a:r>
            <a:r>
              <a:rPr kumimoji="0" lang="en-BZ" sz="3600" b="1" i="0" u="none" strike="noStrike" kern="1200" cap="none" spc="0" normalizeH="0" baseline="0" noProof="0" dirty="0" err="1">
                <a:ln>
                  <a:noFill/>
                </a:ln>
                <a:solidFill>
                  <a:srgbClr val="000000"/>
                </a:solidFill>
                <a:effectLst/>
                <a:uFillTx/>
                <a:latin typeface="Tahoma" pitchFamily="34" charset="0"/>
                <a:ea typeface="Tahoma" pitchFamily="34" charset="0"/>
                <a:cs typeface="Tahoma" pitchFamily="34" charset="0"/>
              </a:rPr>
              <a:t>nào</a:t>
            </a:r>
            <a:r>
              <a:rPr kumimoji="0" lang="en-BZ" sz="3600" b="1" i="0" u="none" strike="noStrike" kern="1200" cap="none" spc="0" normalizeH="0" baseline="0" noProof="0" dirty="0">
                <a:ln>
                  <a:noFill/>
                </a:ln>
                <a:solidFill>
                  <a:srgbClr val="000000"/>
                </a:solidFill>
                <a:effectLst/>
                <a:uFillTx/>
                <a:latin typeface="Tahoma" pitchFamily="34" charset="0"/>
                <a:ea typeface="Tahoma" pitchFamily="34" charset="0"/>
                <a:cs typeface="Tahoma" pitchFamily="34" charset="0"/>
              </a:rPr>
              <a:t> </a:t>
            </a:r>
            <a:r>
              <a:rPr kumimoji="0" lang="en-BZ" sz="3600" b="1" i="0" u="none" strike="noStrike" kern="1200" cap="none" spc="0" normalizeH="0" baseline="0" noProof="0" dirty="0" err="1">
                <a:ln>
                  <a:noFill/>
                </a:ln>
                <a:solidFill>
                  <a:srgbClr val="000000"/>
                </a:solidFill>
                <a:effectLst/>
                <a:uFillTx/>
                <a:latin typeface="Tahoma" pitchFamily="34" charset="0"/>
                <a:ea typeface="Tahoma" pitchFamily="34" charset="0"/>
                <a:cs typeface="Tahoma" pitchFamily="34" charset="0"/>
              </a:rPr>
              <a:t>sau</a:t>
            </a:r>
            <a:r>
              <a:rPr kumimoji="0" lang="en-BZ" sz="3600" b="1" i="0" u="none" strike="noStrike" kern="1200" cap="none" spc="0" normalizeH="0" baseline="0" noProof="0" dirty="0">
                <a:ln>
                  <a:noFill/>
                </a:ln>
                <a:solidFill>
                  <a:srgbClr val="000000"/>
                </a:solidFill>
                <a:effectLst/>
                <a:uFillTx/>
                <a:latin typeface="Tahoma" pitchFamily="34" charset="0"/>
                <a:ea typeface="Tahoma" pitchFamily="34" charset="0"/>
                <a:cs typeface="Tahoma" pitchFamily="34" charset="0"/>
              </a:rPr>
              <a:t> </a:t>
            </a:r>
            <a:r>
              <a:rPr kumimoji="0" lang="en-BZ" sz="3600" b="1" i="0" u="none" strike="noStrike" kern="1200" cap="none" spc="0" normalizeH="0" baseline="0" noProof="0" dirty="0" err="1">
                <a:ln>
                  <a:noFill/>
                </a:ln>
                <a:solidFill>
                  <a:srgbClr val="000000"/>
                </a:solidFill>
                <a:effectLst/>
                <a:uFillTx/>
                <a:latin typeface="Tahoma" pitchFamily="34" charset="0"/>
                <a:ea typeface="Tahoma" pitchFamily="34" charset="0"/>
                <a:cs typeface="Tahoma" pitchFamily="34" charset="0"/>
              </a:rPr>
              <a:t>đây</a:t>
            </a:r>
            <a:r>
              <a:rPr kumimoji="0" lang="en-BZ" sz="3600" b="1" i="0" u="none" strike="noStrike" kern="1200" cap="none" spc="0" normalizeH="0" baseline="0" noProof="0" dirty="0">
                <a:ln>
                  <a:noFill/>
                </a:ln>
                <a:solidFill>
                  <a:srgbClr val="000000"/>
                </a:solidFill>
                <a:effectLst/>
                <a:uFillTx/>
                <a:latin typeface="Tahoma" pitchFamily="34" charset="0"/>
                <a:ea typeface="Tahoma" pitchFamily="34" charset="0"/>
                <a:cs typeface="Tahoma" pitchFamily="34" charset="0"/>
              </a:rPr>
              <a:t> </a:t>
            </a:r>
            <a:r>
              <a:rPr kumimoji="0" lang="en-BZ" sz="3600" b="1" i="0" u="none" strike="noStrike" kern="1200" cap="none" spc="0" normalizeH="0" baseline="0" noProof="0" dirty="0" err="1">
                <a:ln>
                  <a:noFill/>
                </a:ln>
                <a:solidFill>
                  <a:srgbClr val="000000"/>
                </a:solidFill>
                <a:effectLst/>
                <a:uFillTx/>
                <a:latin typeface="Tahoma" pitchFamily="34" charset="0"/>
                <a:ea typeface="Tahoma" pitchFamily="34" charset="0"/>
                <a:cs typeface="Tahoma" pitchFamily="34" charset="0"/>
              </a:rPr>
              <a:t>nhận</a:t>
            </a:r>
            <a:r>
              <a:rPr kumimoji="0" lang="en-BZ" sz="3600" b="1" i="0" u="none" strike="noStrike" kern="1200" cap="none" spc="0" normalizeH="0" baseline="0" noProof="0" dirty="0">
                <a:ln>
                  <a:noFill/>
                </a:ln>
                <a:solidFill>
                  <a:srgbClr val="000000"/>
                </a:solidFill>
                <a:effectLst/>
                <a:uFillTx/>
                <a:latin typeface="Tahoma" pitchFamily="34" charset="0"/>
                <a:ea typeface="Tahoma" pitchFamily="34" charset="0"/>
                <a:cs typeface="Tahoma" pitchFamily="34" charset="0"/>
              </a:rPr>
              <a:t> </a:t>
            </a:r>
            <a:r>
              <a:rPr kumimoji="0" lang="en-BZ" sz="3600" b="1" i="0" u="none" strike="noStrike" kern="1200" cap="none" spc="0" normalizeH="0" baseline="0" noProof="0" dirty="0" err="1">
                <a:ln>
                  <a:noFill/>
                </a:ln>
                <a:solidFill>
                  <a:srgbClr val="000000"/>
                </a:solidFill>
                <a:effectLst/>
                <a:uFillTx/>
                <a:latin typeface="Tahoma" pitchFamily="34" charset="0"/>
                <a:ea typeface="Tahoma" pitchFamily="34" charset="0"/>
                <a:cs typeface="Tahoma" pitchFamily="34" charset="0"/>
              </a:rPr>
              <a:t>định</a:t>
            </a:r>
            <a:r>
              <a:rPr kumimoji="0" lang="en-BZ" sz="3600" b="1" i="0" u="none" strike="noStrike" kern="1200" cap="none" spc="0" normalizeH="0" baseline="0" noProof="0" dirty="0">
                <a:ln>
                  <a:noFill/>
                </a:ln>
                <a:solidFill>
                  <a:srgbClr val="000000"/>
                </a:solidFill>
                <a:effectLst/>
                <a:uFillTx/>
                <a:latin typeface="Tahoma" pitchFamily="34" charset="0"/>
                <a:ea typeface="Tahoma" pitchFamily="34" charset="0"/>
                <a:cs typeface="Tahoma" pitchFamily="34" charset="0"/>
              </a:rPr>
              <a:t> </a:t>
            </a:r>
            <a:r>
              <a:rPr kumimoji="0" lang="en-BZ" sz="3600" b="1" i="0" u="none" strike="noStrike" kern="1200" cap="none" spc="0" normalizeH="0" baseline="0" noProof="0" dirty="0" err="1">
                <a:ln>
                  <a:noFill/>
                </a:ln>
                <a:solidFill>
                  <a:srgbClr val="FF0000"/>
                </a:solidFill>
                <a:effectLst/>
                <a:uFillTx/>
                <a:latin typeface="Tahoma" pitchFamily="34" charset="0"/>
                <a:ea typeface="Tahoma" pitchFamily="34" charset="0"/>
                <a:cs typeface="Tahoma" pitchFamily="34" charset="0"/>
              </a:rPr>
              <a:t>không</a:t>
            </a:r>
            <a:r>
              <a:rPr kumimoji="0" lang="en-BZ" sz="3600" b="1" i="0" u="none" strike="noStrike" kern="1200" cap="none" spc="0" normalizeH="0" baseline="0" noProof="0" dirty="0">
                <a:ln>
                  <a:noFill/>
                </a:ln>
                <a:solidFill>
                  <a:srgbClr val="000000"/>
                </a:solidFill>
                <a:effectLst/>
                <a:uFillTx/>
                <a:latin typeface="Tahoma" pitchFamily="34" charset="0"/>
                <a:ea typeface="Tahoma" pitchFamily="34" charset="0"/>
                <a:cs typeface="Tahoma" pitchFamily="34" charset="0"/>
              </a:rPr>
              <a:t> </a:t>
            </a:r>
            <a:r>
              <a:rPr kumimoji="0" lang="en-BZ" sz="3600" b="1" i="0" u="none" strike="noStrike" kern="1200" cap="none" spc="0" normalizeH="0" baseline="0" noProof="0" dirty="0" err="1">
                <a:ln>
                  <a:noFill/>
                </a:ln>
                <a:solidFill>
                  <a:srgbClr val="000000"/>
                </a:solidFill>
                <a:effectLst/>
                <a:uFillTx/>
                <a:latin typeface="Tahoma" pitchFamily="34" charset="0"/>
                <a:ea typeface="Tahoma" pitchFamily="34" charset="0"/>
                <a:cs typeface="Tahoma" pitchFamily="34" charset="0"/>
              </a:rPr>
              <a:t>chính</a:t>
            </a:r>
            <a:r>
              <a:rPr kumimoji="0" lang="en-BZ" sz="3600" b="1" i="0" u="none" strike="noStrike" kern="1200" cap="none" spc="0" normalizeH="0" baseline="0" noProof="0" dirty="0">
                <a:ln>
                  <a:noFill/>
                </a:ln>
                <a:solidFill>
                  <a:srgbClr val="000000"/>
                </a:solidFill>
                <a:effectLst/>
                <a:uFillTx/>
                <a:latin typeface="Tahoma" pitchFamily="34" charset="0"/>
                <a:ea typeface="Tahoma" pitchFamily="34" charset="0"/>
                <a:cs typeface="Tahoma" pitchFamily="34" charset="0"/>
              </a:rPr>
              <a:t> </a:t>
            </a:r>
            <a:r>
              <a:rPr kumimoji="0" lang="en-BZ" sz="3600" b="1" i="0" u="none" strike="noStrike" kern="1200" cap="none" spc="0" normalizeH="0" baseline="0" noProof="0" dirty="0" err="1">
                <a:ln>
                  <a:noFill/>
                </a:ln>
                <a:solidFill>
                  <a:srgbClr val="000000"/>
                </a:solidFill>
                <a:effectLst/>
                <a:uFillTx/>
                <a:latin typeface="Tahoma" pitchFamily="34" charset="0"/>
                <a:ea typeface="Tahoma" pitchFamily="34" charset="0"/>
                <a:cs typeface="Tahoma" pitchFamily="34" charset="0"/>
              </a:rPr>
              <a:t>xác</a:t>
            </a:r>
            <a:r>
              <a:rPr kumimoji="0" lang="en-BZ" sz="3600" b="1" i="0" u="none" strike="noStrike" kern="1200" cap="none" spc="0" normalizeH="0" baseline="0" noProof="0" dirty="0">
                <a:ln>
                  <a:noFill/>
                </a:ln>
                <a:solidFill>
                  <a:srgbClr val="000000"/>
                </a:solidFill>
                <a:effectLst/>
                <a:uFillTx/>
                <a:latin typeface="Tahoma" pitchFamily="34" charset="0"/>
                <a:ea typeface="Tahoma" pitchFamily="34" charset="0"/>
                <a:cs typeface="Tahoma" pitchFamily="34" charset="0"/>
              </a:rPr>
              <a:t> </a:t>
            </a:r>
            <a:r>
              <a:rPr kumimoji="0" lang="en-BZ" sz="3600" b="1" i="0" u="none" strike="noStrike" kern="1200" cap="none" spc="0" normalizeH="0" baseline="0" noProof="0" dirty="0" err="1">
                <a:ln>
                  <a:noFill/>
                </a:ln>
                <a:solidFill>
                  <a:srgbClr val="000000"/>
                </a:solidFill>
                <a:effectLst/>
                <a:uFillTx/>
                <a:latin typeface="Tahoma" pitchFamily="34" charset="0"/>
                <a:ea typeface="Tahoma" pitchFamily="34" charset="0"/>
                <a:cs typeface="Tahoma" pitchFamily="34" charset="0"/>
              </a:rPr>
              <a:t>về</a:t>
            </a:r>
            <a:r>
              <a:rPr kumimoji="0" lang="en-BZ" sz="3600" b="1" i="0" u="none" strike="noStrike" kern="1200" cap="none" spc="0" normalizeH="0" baseline="0" noProof="0" dirty="0">
                <a:ln>
                  <a:noFill/>
                </a:ln>
                <a:solidFill>
                  <a:srgbClr val="000000"/>
                </a:solidFill>
                <a:effectLst/>
                <a:uFillTx/>
                <a:latin typeface="Tahoma" pitchFamily="34" charset="0"/>
                <a:ea typeface="Tahoma" pitchFamily="34" charset="0"/>
                <a:cs typeface="Tahoma" pitchFamily="34" charset="0"/>
              </a:rPr>
              <a:t> Lê </a:t>
            </a:r>
            <a:r>
              <a:rPr kumimoji="0" lang="en-BZ" sz="3600" b="1" i="0" u="none" strike="noStrike" kern="1200" cap="none" spc="0" normalizeH="0" baseline="0" noProof="0" dirty="0" err="1">
                <a:ln>
                  <a:noFill/>
                </a:ln>
                <a:solidFill>
                  <a:srgbClr val="000000"/>
                </a:solidFill>
                <a:effectLst/>
                <a:uFillTx/>
                <a:latin typeface="Tahoma" pitchFamily="34" charset="0"/>
                <a:ea typeface="Tahoma" pitchFamily="34" charset="0"/>
                <a:cs typeface="Tahoma" pitchFamily="34" charset="0"/>
              </a:rPr>
              <a:t>Lợi</a:t>
            </a:r>
            <a:r>
              <a:rPr kumimoji="0" lang="en-BZ" sz="3600" b="1" i="0" u="none" strike="noStrike" kern="1200" cap="none" spc="0" normalizeH="0" baseline="0" noProof="0" dirty="0">
                <a:ln>
                  <a:noFill/>
                </a:ln>
                <a:solidFill>
                  <a:srgbClr val="000000"/>
                </a:solidFill>
                <a:effectLst/>
                <a:uFillTx/>
                <a:latin typeface="Tahoma" pitchFamily="34" charset="0"/>
                <a:ea typeface="Tahoma" pitchFamily="34" charset="0"/>
                <a:cs typeface="Tahoma" pitchFamily="34" charset="0"/>
              </a:rPr>
              <a:t>?</a:t>
            </a:r>
          </a:p>
        </p:txBody>
      </p:sp>
      <p:sp>
        <p:nvSpPr>
          <p:cNvPr id="38" name="Hình chữ nhật: Góc Tròn 37"/>
          <p:cNvSpPr>
            <a:spLocks/>
          </p:cNvSpPr>
          <p:nvPr/>
        </p:nvSpPr>
        <p:spPr>
          <a:xfrm>
            <a:off x="518160" y="2557097"/>
            <a:ext cx="11460480" cy="792262"/>
          </a:xfrm>
          <a:custGeom>
            <a:avLst/>
            <a:gdLst>
              <a:gd name="connsiteX0" fmla="*/ 0 w 11460480"/>
              <a:gd name="connsiteY0" fmla="*/ 132046 h 792262"/>
              <a:gd name="connsiteX1" fmla="*/ 132046 w 11460480"/>
              <a:gd name="connsiteY1" fmla="*/ 0 h 792262"/>
              <a:gd name="connsiteX2" fmla="*/ 609366 w 11460480"/>
              <a:gd name="connsiteY2" fmla="*/ 0 h 792262"/>
              <a:gd name="connsiteX3" fmla="*/ 1086685 w 11460480"/>
              <a:gd name="connsiteY3" fmla="*/ 0 h 792262"/>
              <a:gd name="connsiteX4" fmla="*/ 1899897 w 11460480"/>
              <a:gd name="connsiteY4" fmla="*/ 0 h 792262"/>
              <a:gd name="connsiteX5" fmla="*/ 2601144 w 11460480"/>
              <a:gd name="connsiteY5" fmla="*/ 0 h 792262"/>
              <a:gd name="connsiteX6" fmla="*/ 3078464 w 11460480"/>
              <a:gd name="connsiteY6" fmla="*/ 0 h 792262"/>
              <a:gd name="connsiteX7" fmla="*/ 3443820 w 11460480"/>
              <a:gd name="connsiteY7" fmla="*/ 0 h 792262"/>
              <a:gd name="connsiteX8" fmla="*/ 3921139 w 11460480"/>
              <a:gd name="connsiteY8" fmla="*/ 0 h 792262"/>
              <a:gd name="connsiteX9" fmla="*/ 4286495 w 11460480"/>
              <a:gd name="connsiteY9" fmla="*/ 0 h 792262"/>
              <a:gd name="connsiteX10" fmla="*/ 4987743 w 11460480"/>
              <a:gd name="connsiteY10" fmla="*/ 0 h 792262"/>
              <a:gd name="connsiteX11" fmla="*/ 5577026 w 11460480"/>
              <a:gd name="connsiteY11" fmla="*/ 0 h 792262"/>
              <a:gd name="connsiteX12" fmla="*/ 6166310 w 11460480"/>
              <a:gd name="connsiteY12" fmla="*/ 0 h 792262"/>
              <a:gd name="connsiteX13" fmla="*/ 6755593 w 11460480"/>
              <a:gd name="connsiteY13" fmla="*/ 0 h 792262"/>
              <a:gd name="connsiteX14" fmla="*/ 7008985 w 11460480"/>
              <a:gd name="connsiteY14" fmla="*/ 0 h 792262"/>
              <a:gd name="connsiteX15" fmla="*/ 7598269 w 11460480"/>
              <a:gd name="connsiteY15" fmla="*/ 0 h 792262"/>
              <a:gd name="connsiteX16" fmla="*/ 8299516 w 11460480"/>
              <a:gd name="connsiteY16" fmla="*/ 0 h 792262"/>
              <a:gd name="connsiteX17" fmla="*/ 8888800 w 11460480"/>
              <a:gd name="connsiteY17" fmla="*/ 0 h 792262"/>
              <a:gd name="connsiteX18" fmla="*/ 9254156 w 11460480"/>
              <a:gd name="connsiteY18" fmla="*/ 0 h 792262"/>
              <a:gd name="connsiteX19" fmla="*/ 9731476 w 11460480"/>
              <a:gd name="connsiteY19" fmla="*/ 0 h 792262"/>
              <a:gd name="connsiteX20" fmla="*/ 10096831 w 11460480"/>
              <a:gd name="connsiteY20" fmla="*/ 0 h 792262"/>
              <a:gd name="connsiteX21" fmla="*/ 10462187 w 11460480"/>
              <a:gd name="connsiteY21" fmla="*/ 0 h 792262"/>
              <a:gd name="connsiteX22" fmla="*/ 10715579 w 11460480"/>
              <a:gd name="connsiteY22" fmla="*/ 0 h 792262"/>
              <a:gd name="connsiteX23" fmla="*/ 11328434 w 11460480"/>
              <a:gd name="connsiteY23" fmla="*/ 0 h 792262"/>
              <a:gd name="connsiteX24" fmla="*/ 11460480 w 11460480"/>
              <a:gd name="connsiteY24" fmla="*/ 132046 h 792262"/>
              <a:gd name="connsiteX25" fmla="*/ 11460480 w 11460480"/>
              <a:gd name="connsiteY25" fmla="*/ 660216 h 792262"/>
              <a:gd name="connsiteX26" fmla="*/ 11328434 w 11460480"/>
              <a:gd name="connsiteY26" fmla="*/ 792262 h 792262"/>
              <a:gd name="connsiteX27" fmla="*/ 10739150 w 11460480"/>
              <a:gd name="connsiteY27" fmla="*/ 792262 h 792262"/>
              <a:gd name="connsiteX28" fmla="*/ 10485758 w 11460480"/>
              <a:gd name="connsiteY28" fmla="*/ 792262 h 792262"/>
              <a:gd name="connsiteX29" fmla="*/ 9784511 w 11460480"/>
              <a:gd name="connsiteY29" fmla="*/ 792262 h 792262"/>
              <a:gd name="connsiteX30" fmla="*/ 9531119 w 11460480"/>
              <a:gd name="connsiteY30" fmla="*/ 792262 h 792262"/>
              <a:gd name="connsiteX31" fmla="*/ 9165763 w 11460480"/>
              <a:gd name="connsiteY31" fmla="*/ 792262 h 792262"/>
              <a:gd name="connsiteX32" fmla="*/ 8912371 w 11460480"/>
              <a:gd name="connsiteY32" fmla="*/ 792262 h 792262"/>
              <a:gd name="connsiteX33" fmla="*/ 8658979 w 11460480"/>
              <a:gd name="connsiteY33" fmla="*/ 792262 h 792262"/>
              <a:gd name="connsiteX34" fmla="*/ 8405587 w 11460480"/>
              <a:gd name="connsiteY34" fmla="*/ 792262 h 792262"/>
              <a:gd name="connsiteX35" fmla="*/ 7816304 w 11460480"/>
              <a:gd name="connsiteY35" fmla="*/ 792262 h 792262"/>
              <a:gd name="connsiteX36" fmla="*/ 7227020 w 11460480"/>
              <a:gd name="connsiteY36" fmla="*/ 792262 h 792262"/>
              <a:gd name="connsiteX37" fmla="*/ 6637737 w 11460480"/>
              <a:gd name="connsiteY37" fmla="*/ 792262 h 792262"/>
              <a:gd name="connsiteX38" fmla="*/ 6048453 w 11460480"/>
              <a:gd name="connsiteY38" fmla="*/ 792262 h 792262"/>
              <a:gd name="connsiteX39" fmla="*/ 5235242 w 11460480"/>
              <a:gd name="connsiteY39" fmla="*/ 792262 h 792262"/>
              <a:gd name="connsiteX40" fmla="*/ 4645958 w 11460480"/>
              <a:gd name="connsiteY40" fmla="*/ 792262 h 792262"/>
              <a:gd name="connsiteX41" fmla="*/ 4392566 w 11460480"/>
              <a:gd name="connsiteY41" fmla="*/ 792262 h 792262"/>
              <a:gd name="connsiteX42" fmla="*/ 3915247 w 11460480"/>
              <a:gd name="connsiteY42" fmla="*/ 792262 h 792262"/>
              <a:gd name="connsiteX43" fmla="*/ 3213999 w 11460480"/>
              <a:gd name="connsiteY43" fmla="*/ 792262 h 792262"/>
              <a:gd name="connsiteX44" fmla="*/ 2624716 w 11460480"/>
              <a:gd name="connsiteY44" fmla="*/ 792262 h 792262"/>
              <a:gd name="connsiteX45" fmla="*/ 2259360 w 11460480"/>
              <a:gd name="connsiteY45" fmla="*/ 792262 h 792262"/>
              <a:gd name="connsiteX46" fmla="*/ 1782040 w 11460480"/>
              <a:gd name="connsiteY46" fmla="*/ 792262 h 792262"/>
              <a:gd name="connsiteX47" fmla="*/ 1416684 w 11460480"/>
              <a:gd name="connsiteY47" fmla="*/ 792262 h 792262"/>
              <a:gd name="connsiteX48" fmla="*/ 715437 w 11460480"/>
              <a:gd name="connsiteY48" fmla="*/ 792262 h 792262"/>
              <a:gd name="connsiteX49" fmla="*/ 132046 w 11460480"/>
              <a:gd name="connsiteY49" fmla="*/ 792262 h 792262"/>
              <a:gd name="connsiteX50" fmla="*/ 0 w 11460480"/>
              <a:gd name="connsiteY50" fmla="*/ 660216 h 792262"/>
              <a:gd name="connsiteX51" fmla="*/ 0 w 11460480"/>
              <a:gd name="connsiteY51" fmla="*/ 132046 h 792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11460480" h="792262" fill="none" extrusionOk="0">
                <a:moveTo>
                  <a:pt x="0" y="132046"/>
                </a:moveTo>
                <a:cubicBezTo>
                  <a:pt x="-547" y="50732"/>
                  <a:pt x="54021" y="-8275"/>
                  <a:pt x="132046" y="0"/>
                </a:cubicBezTo>
                <a:cubicBezTo>
                  <a:pt x="351426" y="-47709"/>
                  <a:pt x="385093" y="36916"/>
                  <a:pt x="609366" y="0"/>
                </a:cubicBezTo>
                <a:cubicBezTo>
                  <a:pt x="833639" y="-36916"/>
                  <a:pt x="911124" y="18021"/>
                  <a:pt x="1086685" y="0"/>
                </a:cubicBezTo>
                <a:cubicBezTo>
                  <a:pt x="1262246" y="-18021"/>
                  <a:pt x="1635814" y="31805"/>
                  <a:pt x="1899897" y="0"/>
                </a:cubicBezTo>
                <a:cubicBezTo>
                  <a:pt x="2163980" y="-31805"/>
                  <a:pt x="2458485" y="31799"/>
                  <a:pt x="2601144" y="0"/>
                </a:cubicBezTo>
                <a:cubicBezTo>
                  <a:pt x="2743803" y="-31799"/>
                  <a:pt x="2923954" y="18419"/>
                  <a:pt x="3078464" y="0"/>
                </a:cubicBezTo>
                <a:cubicBezTo>
                  <a:pt x="3232974" y="-18419"/>
                  <a:pt x="3351943" y="9042"/>
                  <a:pt x="3443820" y="0"/>
                </a:cubicBezTo>
                <a:cubicBezTo>
                  <a:pt x="3535697" y="-9042"/>
                  <a:pt x="3717137" y="16934"/>
                  <a:pt x="3921139" y="0"/>
                </a:cubicBezTo>
                <a:cubicBezTo>
                  <a:pt x="4125141" y="-16934"/>
                  <a:pt x="4117533" y="33137"/>
                  <a:pt x="4286495" y="0"/>
                </a:cubicBezTo>
                <a:cubicBezTo>
                  <a:pt x="4455457" y="-33137"/>
                  <a:pt x="4704750" y="31107"/>
                  <a:pt x="4987743" y="0"/>
                </a:cubicBezTo>
                <a:cubicBezTo>
                  <a:pt x="5270736" y="-31107"/>
                  <a:pt x="5450182" y="471"/>
                  <a:pt x="5577026" y="0"/>
                </a:cubicBezTo>
                <a:cubicBezTo>
                  <a:pt x="5703870" y="-471"/>
                  <a:pt x="5933128" y="58665"/>
                  <a:pt x="6166310" y="0"/>
                </a:cubicBezTo>
                <a:cubicBezTo>
                  <a:pt x="6399492" y="-58665"/>
                  <a:pt x="6569484" y="27576"/>
                  <a:pt x="6755593" y="0"/>
                </a:cubicBezTo>
                <a:cubicBezTo>
                  <a:pt x="6941702" y="-27576"/>
                  <a:pt x="6930455" y="11140"/>
                  <a:pt x="7008985" y="0"/>
                </a:cubicBezTo>
                <a:cubicBezTo>
                  <a:pt x="7087515" y="-11140"/>
                  <a:pt x="7476478" y="67231"/>
                  <a:pt x="7598269" y="0"/>
                </a:cubicBezTo>
                <a:cubicBezTo>
                  <a:pt x="7720060" y="-67231"/>
                  <a:pt x="7971759" y="83908"/>
                  <a:pt x="8299516" y="0"/>
                </a:cubicBezTo>
                <a:cubicBezTo>
                  <a:pt x="8627273" y="-83908"/>
                  <a:pt x="8755225" y="2996"/>
                  <a:pt x="8888800" y="0"/>
                </a:cubicBezTo>
                <a:cubicBezTo>
                  <a:pt x="9022375" y="-2996"/>
                  <a:pt x="9112594" y="38474"/>
                  <a:pt x="9254156" y="0"/>
                </a:cubicBezTo>
                <a:cubicBezTo>
                  <a:pt x="9395718" y="-38474"/>
                  <a:pt x="9540580" y="45795"/>
                  <a:pt x="9731476" y="0"/>
                </a:cubicBezTo>
                <a:cubicBezTo>
                  <a:pt x="9922372" y="-45795"/>
                  <a:pt x="9969474" y="24686"/>
                  <a:pt x="10096831" y="0"/>
                </a:cubicBezTo>
                <a:cubicBezTo>
                  <a:pt x="10224189" y="-24686"/>
                  <a:pt x="10349977" y="28604"/>
                  <a:pt x="10462187" y="0"/>
                </a:cubicBezTo>
                <a:cubicBezTo>
                  <a:pt x="10574397" y="-28604"/>
                  <a:pt x="10616870" y="8568"/>
                  <a:pt x="10715579" y="0"/>
                </a:cubicBezTo>
                <a:cubicBezTo>
                  <a:pt x="10814288" y="-8568"/>
                  <a:pt x="11043291" y="29173"/>
                  <a:pt x="11328434" y="0"/>
                </a:cubicBezTo>
                <a:cubicBezTo>
                  <a:pt x="11408292" y="11516"/>
                  <a:pt x="11463447" y="69043"/>
                  <a:pt x="11460480" y="132046"/>
                </a:cubicBezTo>
                <a:cubicBezTo>
                  <a:pt x="11477832" y="365795"/>
                  <a:pt x="11421510" y="539106"/>
                  <a:pt x="11460480" y="660216"/>
                </a:cubicBezTo>
                <a:cubicBezTo>
                  <a:pt x="11457086" y="724033"/>
                  <a:pt x="11422968" y="789304"/>
                  <a:pt x="11328434" y="792262"/>
                </a:cubicBezTo>
                <a:cubicBezTo>
                  <a:pt x="11100765" y="812462"/>
                  <a:pt x="10949621" y="784803"/>
                  <a:pt x="10739150" y="792262"/>
                </a:cubicBezTo>
                <a:cubicBezTo>
                  <a:pt x="10528679" y="799721"/>
                  <a:pt x="10562653" y="765922"/>
                  <a:pt x="10485758" y="792262"/>
                </a:cubicBezTo>
                <a:cubicBezTo>
                  <a:pt x="10408863" y="818602"/>
                  <a:pt x="9990598" y="736880"/>
                  <a:pt x="9784511" y="792262"/>
                </a:cubicBezTo>
                <a:cubicBezTo>
                  <a:pt x="9578424" y="847644"/>
                  <a:pt x="9656517" y="779382"/>
                  <a:pt x="9531119" y="792262"/>
                </a:cubicBezTo>
                <a:cubicBezTo>
                  <a:pt x="9405721" y="805142"/>
                  <a:pt x="9279385" y="775533"/>
                  <a:pt x="9165763" y="792262"/>
                </a:cubicBezTo>
                <a:cubicBezTo>
                  <a:pt x="9052141" y="808991"/>
                  <a:pt x="8969918" y="767558"/>
                  <a:pt x="8912371" y="792262"/>
                </a:cubicBezTo>
                <a:cubicBezTo>
                  <a:pt x="8854824" y="816966"/>
                  <a:pt x="8713923" y="772327"/>
                  <a:pt x="8658979" y="792262"/>
                </a:cubicBezTo>
                <a:cubicBezTo>
                  <a:pt x="8604035" y="812197"/>
                  <a:pt x="8521226" y="785232"/>
                  <a:pt x="8405587" y="792262"/>
                </a:cubicBezTo>
                <a:cubicBezTo>
                  <a:pt x="8289948" y="799292"/>
                  <a:pt x="7987595" y="787257"/>
                  <a:pt x="7816304" y="792262"/>
                </a:cubicBezTo>
                <a:cubicBezTo>
                  <a:pt x="7645013" y="797267"/>
                  <a:pt x="7506353" y="739054"/>
                  <a:pt x="7227020" y="792262"/>
                </a:cubicBezTo>
                <a:cubicBezTo>
                  <a:pt x="6947687" y="845470"/>
                  <a:pt x="6923462" y="755664"/>
                  <a:pt x="6637737" y="792262"/>
                </a:cubicBezTo>
                <a:cubicBezTo>
                  <a:pt x="6352012" y="828860"/>
                  <a:pt x="6211630" y="778814"/>
                  <a:pt x="6048453" y="792262"/>
                </a:cubicBezTo>
                <a:cubicBezTo>
                  <a:pt x="5885276" y="805710"/>
                  <a:pt x="5529995" y="764544"/>
                  <a:pt x="5235242" y="792262"/>
                </a:cubicBezTo>
                <a:cubicBezTo>
                  <a:pt x="4940489" y="819980"/>
                  <a:pt x="4936514" y="727818"/>
                  <a:pt x="4645958" y="792262"/>
                </a:cubicBezTo>
                <a:cubicBezTo>
                  <a:pt x="4355402" y="856706"/>
                  <a:pt x="4511307" y="771802"/>
                  <a:pt x="4392566" y="792262"/>
                </a:cubicBezTo>
                <a:cubicBezTo>
                  <a:pt x="4273825" y="812722"/>
                  <a:pt x="4080602" y="787755"/>
                  <a:pt x="3915247" y="792262"/>
                </a:cubicBezTo>
                <a:cubicBezTo>
                  <a:pt x="3749892" y="796769"/>
                  <a:pt x="3523857" y="737907"/>
                  <a:pt x="3213999" y="792262"/>
                </a:cubicBezTo>
                <a:cubicBezTo>
                  <a:pt x="2904141" y="846617"/>
                  <a:pt x="2776243" y="756610"/>
                  <a:pt x="2624716" y="792262"/>
                </a:cubicBezTo>
                <a:cubicBezTo>
                  <a:pt x="2473189" y="827914"/>
                  <a:pt x="2338793" y="773238"/>
                  <a:pt x="2259360" y="792262"/>
                </a:cubicBezTo>
                <a:cubicBezTo>
                  <a:pt x="2179927" y="811286"/>
                  <a:pt x="2003657" y="771245"/>
                  <a:pt x="1782040" y="792262"/>
                </a:cubicBezTo>
                <a:cubicBezTo>
                  <a:pt x="1560423" y="813279"/>
                  <a:pt x="1598282" y="748628"/>
                  <a:pt x="1416684" y="792262"/>
                </a:cubicBezTo>
                <a:cubicBezTo>
                  <a:pt x="1235086" y="835896"/>
                  <a:pt x="1051277" y="711973"/>
                  <a:pt x="715437" y="792262"/>
                </a:cubicBezTo>
                <a:cubicBezTo>
                  <a:pt x="379597" y="872551"/>
                  <a:pt x="268671" y="791767"/>
                  <a:pt x="132046" y="792262"/>
                </a:cubicBezTo>
                <a:cubicBezTo>
                  <a:pt x="57741" y="784399"/>
                  <a:pt x="8624" y="720522"/>
                  <a:pt x="0" y="660216"/>
                </a:cubicBezTo>
                <a:cubicBezTo>
                  <a:pt x="-57507" y="439897"/>
                  <a:pt x="39861" y="340537"/>
                  <a:pt x="0" y="132046"/>
                </a:cubicBezTo>
                <a:close/>
              </a:path>
              <a:path w="11460480" h="792262" stroke="0" extrusionOk="0">
                <a:moveTo>
                  <a:pt x="0" y="132046"/>
                </a:moveTo>
                <a:cubicBezTo>
                  <a:pt x="-1734" y="62930"/>
                  <a:pt x="71196" y="3048"/>
                  <a:pt x="132046" y="0"/>
                </a:cubicBezTo>
                <a:cubicBezTo>
                  <a:pt x="387803" y="-85703"/>
                  <a:pt x="679228" y="9986"/>
                  <a:pt x="945257" y="0"/>
                </a:cubicBezTo>
                <a:cubicBezTo>
                  <a:pt x="1211286" y="-9986"/>
                  <a:pt x="1287442" y="62812"/>
                  <a:pt x="1534541" y="0"/>
                </a:cubicBezTo>
                <a:cubicBezTo>
                  <a:pt x="1781640" y="-62812"/>
                  <a:pt x="2005597" y="16372"/>
                  <a:pt x="2347752" y="0"/>
                </a:cubicBezTo>
                <a:cubicBezTo>
                  <a:pt x="2689907" y="-16372"/>
                  <a:pt x="2817016" y="45824"/>
                  <a:pt x="3049000" y="0"/>
                </a:cubicBezTo>
                <a:cubicBezTo>
                  <a:pt x="3280984" y="-45824"/>
                  <a:pt x="3529172" y="81451"/>
                  <a:pt x="3862211" y="0"/>
                </a:cubicBezTo>
                <a:cubicBezTo>
                  <a:pt x="4195250" y="-81451"/>
                  <a:pt x="4328537" y="46277"/>
                  <a:pt x="4451495" y="0"/>
                </a:cubicBezTo>
                <a:cubicBezTo>
                  <a:pt x="4574453" y="-46277"/>
                  <a:pt x="4720377" y="39373"/>
                  <a:pt x="4816850" y="0"/>
                </a:cubicBezTo>
                <a:cubicBezTo>
                  <a:pt x="4913323" y="-39373"/>
                  <a:pt x="5153234" y="26220"/>
                  <a:pt x="5406134" y="0"/>
                </a:cubicBezTo>
                <a:cubicBezTo>
                  <a:pt x="5659034" y="-26220"/>
                  <a:pt x="5691542" y="4850"/>
                  <a:pt x="5771490" y="0"/>
                </a:cubicBezTo>
                <a:cubicBezTo>
                  <a:pt x="5851438" y="-4850"/>
                  <a:pt x="6184906" y="56887"/>
                  <a:pt x="6360773" y="0"/>
                </a:cubicBezTo>
                <a:cubicBezTo>
                  <a:pt x="6536640" y="-56887"/>
                  <a:pt x="6561867" y="9704"/>
                  <a:pt x="6614165" y="0"/>
                </a:cubicBezTo>
                <a:cubicBezTo>
                  <a:pt x="6666463" y="-9704"/>
                  <a:pt x="6799875" y="16244"/>
                  <a:pt x="6979521" y="0"/>
                </a:cubicBezTo>
                <a:cubicBezTo>
                  <a:pt x="7159167" y="-16244"/>
                  <a:pt x="7330193" y="46768"/>
                  <a:pt x="7680769" y="0"/>
                </a:cubicBezTo>
                <a:cubicBezTo>
                  <a:pt x="8031345" y="-46768"/>
                  <a:pt x="7813726" y="24569"/>
                  <a:pt x="7934161" y="0"/>
                </a:cubicBezTo>
                <a:cubicBezTo>
                  <a:pt x="8054596" y="-24569"/>
                  <a:pt x="8126091" y="20289"/>
                  <a:pt x="8187553" y="0"/>
                </a:cubicBezTo>
                <a:cubicBezTo>
                  <a:pt x="8249015" y="-20289"/>
                  <a:pt x="8373614" y="20682"/>
                  <a:pt x="8552908" y="0"/>
                </a:cubicBezTo>
                <a:cubicBezTo>
                  <a:pt x="8732202" y="-20682"/>
                  <a:pt x="9018983" y="38162"/>
                  <a:pt x="9142192" y="0"/>
                </a:cubicBezTo>
                <a:cubicBezTo>
                  <a:pt x="9265401" y="-38162"/>
                  <a:pt x="9664783" y="7103"/>
                  <a:pt x="9955403" y="0"/>
                </a:cubicBezTo>
                <a:cubicBezTo>
                  <a:pt x="10246023" y="-7103"/>
                  <a:pt x="10382677" y="56047"/>
                  <a:pt x="10768615" y="0"/>
                </a:cubicBezTo>
                <a:cubicBezTo>
                  <a:pt x="11154553" y="-56047"/>
                  <a:pt x="11195767" y="40278"/>
                  <a:pt x="11328434" y="0"/>
                </a:cubicBezTo>
                <a:cubicBezTo>
                  <a:pt x="11409398" y="-12346"/>
                  <a:pt x="11455050" y="39006"/>
                  <a:pt x="11460480" y="132046"/>
                </a:cubicBezTo>
                <a:cubicBezTo>
                  <a:pt x="11478978" y="243911"/>
                  <a:pt x="11399205" y="444462"/>
                  <a:pt x="11460480" y="660216"/>
                </a:cubicBezTo>
                <a:cubicBezTo>
                  <a:pt x="11450304" y="727519"/>
                  <a:pt x="11396773" y="782003"/>
                  <a:pt x="11328434" y="792262"/>
                </a:cubicBezTo>
                <a:cubicBezTo>
                  <a:pt x="11054355" y="835198"/>
                  <a:pt x="10995787" y="746005"/>
                  <a:pt x="10739150" y="792262"/>
                </a:cubicBezTo>
                <a:cubicBezTo>
                  <a:pt x="10482513" y="838519"/>
                  <a:pt x="10369593" y="748490"/>
                  <a:pt x="10037903" y="792262"/>
                </a:cubicBezTo>
                <a:cubicBezTo>
                  <a:pt x="9706213" y="836034"/>
                  <a:pt x="9712861" y="747519"/>
                  <a:pt x="9560583" y="792262"/>
                </a:cubicBezTo>
                <a:cubicBezTo>
                  <a:pt x="9408305" y="837005"/>
                  <a:pt x="9286992" y="766763"/>
                  <a:pt x="9195227" y="792262"/>
                </a:cubicBezTo>
                <a:cubicBezTo>
                  <a:pt x="9103462" y="817761"/>
                  <a:pt x="8963649" y="762038"/>
                  <a:pt x="8829872" y="792262"/>
                </a:cubicBezTo>
                <a:cubicBezTo>
                  <a:pt x="8696096" y="822486"/>
                  <a:pt x="8203187" y="744313"/>
                  <a:pt x="8016660" y="792262"/>
                </a:cubicBezTo>
                <a:cubicBezTo>
                  <a:pt x="7830133" y="840211"/>
                  <a:pt x="7628203" y="715107"/>
                  <a:pt x="7315413" y="792262"/>
                </a:cubicBezTo>
                <a:cubicBezTo>
                  <a:pt x="7002623" y="869417"/>
                  <a:pt x="7005924" y="751510"/>
                  <a:pt x="6726129" y="792262"/>
                </a:cubicBezTo>
                <a:cubicBezTo>
                  <a:pt x="6446334" y="833014"/>
                  <a:pt x="6303354" y="771839"/>
                  <a:pt x="6136846" y="792262"/>
                </a:cubicBezTo>
                <a:cubicBezTo>
                  <a:pt x="5970338" y="812685"/>
                  <a:pt x="5945519" y="759751"/>
                  <a:pt x="5771490" y="792262"/>
                </a:cubicBezTo>
                <a:cubicBezTo>
                  <a:pt x="5597461" y="824773"/>
                  <a:pt x="5508142" y="741432"/>
                  <a:pt x="5294170" y="792262"/>
                </a:cubicBezTo>
                <a:cubicBezTo>
                  <a:pt x="5080198" y="843092"/>
                  <a:pt x="5049524" y="751083"/>
                  <a:pt x="4816850" y="792262"/>
                </a:cubicBezTo>
                <a:cubicBezTo>
                  <a:pt x="4584176" y="833441"/>
                  <a:pt x="4219161" y="762448"/>
                  <a:pt x="4003639" y="792262"/>
                </a:cubicBezTo>
                <a:cubicBezTo>
                  <a:pt x="3788117" y="822076"/>
                  <a:pt x="3655857" y="757617"/>
                  <a:pt x="3414356" y="792262"/>
                </a:cubicBezTo>
                <a:cubicBezTo>
                  <a:pt x="3172855" y="826907"/>
                  <a:pt x="3237825" y="777819"/>
                  <a:pt x="3160964" y="792262"/>
                </a:cubicBezTo>
                <a:cubicBezTo>
                  <a:pt x="3084103" y="806705"/>
                  <a:pt x="2732101" y="783352"/>
                  <a:pt x="2459716" y="792262"/>
                </a:cubicBezTo>
                <a:cubicBezTo>
                  <a:pt x="2187331" y="801172"/>
                  <a:pt x="1912463" y="738934"/>
                  <a:pt x="1758469" y="792262"/>
                </a:cubicBezTo>
                <a:cubicBezTo>
                  <a:pt x="1604475" y="845590"/>
                  <a:pt x="1416583" y="747593"/>
                  <a:pt x="1169185" y="792262"/>
                </a:cubicBezTo>
                <a:cubicBezTo>
                  <a:pt x="921787" y="836931"/>
                  <a:pt x="918130" y="782558"/>
                  <a:pt x="803829" y="792262"/>
                </a:cubicBezTo>
                <a:cubicBezTo>
                  <a:pt x="689528" y="801966"/>
                  <a:pt x="337080" y="751188"/>
                  <a:pt x="132046" y="792262"/>
                </a:cubicBezTo>
                <a:cubicBezTo>
                  <a:pt x="59105" y="801299"/>
                  <a:pt x="-1508" y="736033"/>
                  <a:pt x="0" y="660216"/>
                </a:cubicBezTo>
                <a:cubicBezTo>
                  <a:pt x="-23246" y="537445"/>
                  <a:pt x="50836" y="336798"/>
                  <a:pt x="0" y="132046"/>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FontTx/>
              <a:buNone/>
              <a:defRPr>
                <a:uFillTx/>
              </a:defRPr>
            </a:pPr>
            <a:r>
              <a:rPr kumimoji="0" lang="en-BZ" sz="2800" i="0" u="none" strike="noStrike" kern="1200" cap="none" spc="0" normalizeH="0" baseline="0" noProof="0" dirty="0">
                <a:ln>
                  <a:noFill/>
                </a:ln>
                <a:solidFill>
                  <a:srgbClr val="000000"/>
                </a:solidFill>
                <a:effectLst/>
                <a:uFillTx/>
                <a:latin typeface="Tahoma" pitchFamily="34" charset="0"/>
                <a:ea typeface="Tahoma" pitchFamily="34" charset="0"/>
                <a:cs typeface="Tahoma" pitchFamily="34" charset="0"/>
              </a:rPr>
              <a:t>A. </a:t>
            </a:r>
            <a:r>
              <a:rPr kumimoji="0" lang="en-BZ" sz="2800" i="0" u="none" strike="noStrike" kern="1200" cap="none" spc="0" normalizeH="0" baseline="0" noProof="0" dirty="0" err="1">
                <a:ln>
                  <a:noFill/>
                </a:ln>
                <a:solidFill>
                  <a:srgbClr val="000000"/>
                </a:solidFill>
                <a:effectLst/>
                <a:uFillTx/>
                <a:latin typeface="Tahoma" pitchFamily="34" charset="0"/>
                <a:ea typeface="Tahoma" pitchFamily="34" charset="0"/>
                <a:cs typeface="Tahoma" pitchFamily="34" charset="0"/>
              </a:rPr>
              <a:t>Xuất</a:t>
            </a:r>
            <a:r>
              <a:rPr kumimoji="0" lang="en-BZ" sz="2800" i="0" u="none" strike="noStrike" kern="1200" cap="none" spc="0" normalizeH="0" baseline="0" noProof="0" dirty="0">
                <a:ln>
                  <a:noFill/>
                </a:ln>
                <a:solidFill>
                  <a:srgbClr val="000000"/>
                </a:solidFill>
                <a:effectLst/>
                <a:uFillTx/>
                <a:latin typeface="Tahoma" pitchFamily="34" charset="0"/>
                <a:ea typeface="Tahoma" pitchFamily="34" charset="0"/>
                <a:cs typeface="Tahoma" pitchFamily="34" charset="0"/>
              </a:rPr>
              <a:t> </a:t>
            </a:r>
            <a:r>
              <a:rPr kumimoji="0" lang="en-BZ" sz="2800" i="0" u="none" strike="noStrike" kern="1200" cap="none" spc="0" normalizeH="0" baseline="0" noProof="0" dirty="0" err="1">
                <a:ln>
                  <a:noFill/>
                </a:ln>
                <a:solidFill>
                  <a:srgbClr val="000000"/>
                </a:solidFill>
                <a:effectLst/>
                <a:uFillTx/>
                <a:latin typeface="Tahoma" pitchFamily="34" charset="0"/>
                <a:ea typeface="Tahoma" pitchFamily="34" charset="0"/>
                <a:cs typeface="Tahoma" pitchFamily="34" charset="0"/>
              </a:rPr>
              <a:t>thân</a:t>
            </a:r>
            <a:r>
              <a:rPr kumimoji="0" lang="en-BZ" sz="2800" i="0" u="none" strike="noStrike" kern="1200" cap="none" spc="0" normalizeH="0" baseline="0" noProof="0" dirty="0">
                <a:ln>
                  <a:noFill/>
                </a:ln>
                <a:solidFill>
                  <a:srgbClr val="000000"/>
                </a:solidFill>
                <a:effectLst/>
                <a:uFillTx/>
                <a:latin typeface="Tahoma" pitchFamily="34" charset="0"/>
                <a:ea typeface="Tahoma" pitchFamily="34" charset="0"/>
                <a:cs typeface="Tahoma" pitchFamily="34" charset="0"/>
              </a:rPr>
              <a:t> </a:t>
            </a:r>
            <a:r>
              <a:rPr kumimoji="0" lang="en-BZ" sz="2800" i="0" u="none" strike="noStrike" kern="1200" cap="none" spc="0" normalizeH="0" baseline="0" noProof="0" dirty="0" err="1">
                <a:ln>
                  <a:noFill/>
                </a:ln>
                <a:solidFill>
                  <a:srgbClr val="000000"/>
                </a:solidFill>
                <a:effectLst/>
                <a:uFillTx/>
                <a:latin typeface="Tahoma" pitchFamily="34" charset="0"/>
                <a:ea typeface="Tahoma" pitchFamily="34" charset="0"/>
                <a:cs typeface="Tahoma" pitchFamily="34" charset="0"/>
              </a:rPr>
              <a:t>bình</a:t>
            </a:r>
            <a:r>
              <a:rPr kumimoji="0" lang="en-BZ" sz="2800" i="0" u="none" strike="noStrike" kern="1200" cap="none" spc="0" normalizeH="0" baseline="0" noProof="0" dirty="0">
                <a:ln>
                  <a:noFill/>
                </a:ln>
                <a:solidFill>
                  <a:srgbClr val="000000"/>
                </a:solidFill>
                <a:effectLst/>
                <a:uFillTx/>
                <a:latin typeface="Tahoma" pitchFamily="34" charset="0"/>
                <a:ea typeface="Tahoma" pitchFamily="34" charset="0"/>
                <a:cs typeface="Tahoma" pitchFamily="34" charset="0"/>
              </a:rPr>
              <a:t> </a:t>
            </a:r>
            <a:r>
              <a:rPr kumimoji="0" lang="en-BZ" sz="2800" i="0" u="none" strike="noStrike" kern="1200" cap="none" spc="0" normalizeH="0" baseline="0" noProof="0" dirty="0" err="1">
                <a:ln>
                  <a:noFill/>
                </a:ln>
                <a:solidFill>
                  <a:srgbClr val="000000"/>
                </a:solidFill>
                <a:effectLst/>
                <a:uFillTx/>
                <a:latin typeface="Tahoma" pitchFamily="34" charset="0"/>
                <a:ea typeface="Tahoma" pitchFamily="34" charset="0"/>
                <a:cs typeface="Tahoma" pitchFamily="34" charset="0"/>
              </a:rPr>
              <a:t>thường</a:t>
            </a:r>
            <a:r>
              <a:rPr kumimoji="0" lang="en-BZ" sz="2800" i="0" u="none" strike="noStrike" kern="1200" cap="none" spc="0" normalizeH="0" baseline="0" noProof="0" dirty="0">
                <a:ln>
                  <a:noFill/>
                </a:ln>
                <a:solidFill>
                  <a:srgbClr val="000000"/>
                </a:solidFill>
                <a:effectLst/>
                <a:uFillTx/>
                <a:latin typeface="Tahoma" pitchFamily="34" charset="0"/>
                <a:ea typeface="Tahoma" pitchFamily="34" charset="0"/>
                <a:cs typeface="Tahoma" pitchFamily="34" charset="0"/>
              </a:rPr>
              <a:t>, </a:t>
            </a:r>
            <a:r>
              <a:rPr kumimoji="0" lang="en-BZ" sz="2800" i="0" u="none" strike="noStrike" kern="1200" cap="none" spc="0" normalizeH="0" baseline="0" noProof="0" dirty="0" err="1">
                <a:ln>
                  <a:noFill/>
                </a:ln>
                <a:solidFill>
                  <a:srgbClr val="000000"/>
                </a:solidFill>
                <a:effectLst/>
                <a:uFillTx/>
                <a:latin typeface="Tahoma" pitchFamily="34" charset="0"/>
                <a:ea typeface="Tahoma" pitchFamily="34" charset="0"/>
                <a:cs typeface="Tahoma" pitchFamily="34" charset="0"/>
              </a:rPr>
              <a:t>có</a:t>
            </a:r>
            <a:r>
              <a:rPr kumimoji="0" lang="en-BZ" sz="2800" i="0" u="none" strike="noStrike" kern="1200" cap="none" spc="0" normalizeH="0" baseline="0" noProof="0" dirty="0">
                <a:ln>
                  <a:noFill/>
                </a:ln>
                <a:solidFill>
                  <a:srgbClr val="000000"/>
                </a:solidFill>
                <a:effectLst/>
                <a:uFillTx/>
                <a:latin typeface="Tahoma" pitchFamily="34" charset="0"/>
                <a:ea typeface="Tahoma" pitchFamily="34" charset="0"/>
                <a:cs typeface="Tahoma" pitchFamily="34" charset="0"/>
              </a:rPr>
              <a:t> </a:t>
            </a:r>
            <a:r>
              <a:rPr kumimoji="0" lang="en-BZ" sz="2800" i="0" u="none" strike="noStrike" kern="1200" cap="none" spc="0" normalizeH="0" baseline="0" noProof="0" dirty="0" err="1">
                <a:ln>
                  <a:noFill/>
                </a:ln>
                <a:solidFill>
                  <a:srgbClr val="000000"/>
                </a:solidFill>
                <a:effectLst/>
                <a:uFillTx/>
                <a:latin typeface="Tahoma" pitchFamily="34" charset="0"/>
                <a:ea typeface="Tahoma" pitchFamily="34" charset="0"/>
                <a:cs typeface="Tahoma" pitchFamily="34" charset="0"/>
              </a:rPr>
              <a:t>khát</a:t>
            </a:r>
            <a:r>
              <a:rPr kumimoji="0" lang="en-BZ" sz="2800" i="0" u="none" strike="noStrike" kern="1200" cap="none" spc="0" normalizeH="0" baseline="0" noProof="0" dirty="0">
                <a:ln>
                  <a:noFill/>
                </a:ln>
                <a:solidFill>
                  <a:srgbClr val="000000"/>
                </a:solidFill>
                <a:effectLst/>
                <a:uFillTx/>
                <a:latin typeface="Tahoma" pitchFamily="34" charset="0"/>
                <a:ea typeface="Tahoma" pitchFamily="34" charset="0"/>
                <a:cs typeface="Tahoma" pitchFamily="34" charset="0"/>
              </a:rPr>
              <a:t> </a:t>
            </a:r>
            <a:r>
              <a:rPr kumimoji="0" lang="en-BZ" sz="2800" i="0" u="none" strike="noStrike" kern="1200" cap="none" spc="0" normalizeH="0" baseline="0" noProof="0" dirty="0" err="1">
                <a:ln>
                  <a:noFill/>
                </a:ln>
                <a:solidFill>
                  <a:srgbClr val="000000"/>
                </a:solidFill>
                <a:effectLst/>
                <a:uFillTx/>
                <a:latin typeface="Tahoma" pitchFamily="34" charset="0"/>
                <a:ea typeface="Tahoma" pitchFamily="34" charset="0"/>
                <a:cs typeface="Tahoma" pitchFamily="34" charset="0"/>
              </a:rPr>
              <a:t>vọng</a:t>
            </a:r>
            <a:r>
              <a:rPr kumimoji="0" lang="en-BZ" sz="2800" i="0" u="none" strike="noStrike" kern="1200" cap="none" spc="0" normalizeH="0" baseline="0" noProof="0" dirty="0">
                <a:ln>
                  <a:noFill/>
                </a:ln>
                <a:solidFill>
                  <a:srgbClr val="000000"/>
                </a:solidFill>
                <a:effectLst/>
                <a:uFillTx/>
                <a:latin typeface="Tahoma" pitchFamily="34" charset="0"/>
                <a:ea typeface="Tahoma" pitchFamily="34" charset="0"/>
                <a:cs typeface="Tahoma" pitchFamily="34" charset="0"/>
              </a:rPr>
              <a:t> </a:t>
            </a:r>
            <a:r>
              <a:rPr kumimoji="0" lang="en-BZ" sz="2800" i="0" u="none" strike="noStrike" kern="1200" cap="none" spc="0" normalizeH="0" baseline="0" noProof="0" dirty="0" err="1">
                <a:ln>
                  <a:noFill/>
                </a:ln>
                <a:solidFill>
                  <a:srgbClr val="000000"/>
                </a:solidFill>
                <a:effectLst/>
                <a:uFillTx/>
                <a:latin typeface="Tahoma" pitchFamily="34" charset="0"/>
                <a:ea typeface="Tahoma" pitchFamily="34" charset="0"/>
                <a:cs typeface="Tahoma" pitchFamily="34" charset="0"/>
              </a:rPr>
              <a:t>cứu</a:t>
            </a:r>
            <a:r>
              <a:rPr kumimoji="0" lang="en-BZ" sz="2800" i="0" u="none" strike="noStrike" kern="1200" cap="none" spc="0" normalizeH="0" baseline="0" noProof="0" dirty="0">
                <a:ln>
                  <a:noFill/>
                </a:ln>
                <a:solidFill>
                  <a:srgbClr val="000000"/>
                </a:solidFill>
                <a:effectLst/>
                <a:uFillTx/>
                <a:latin typeface="Tahoma" pitchFamily="34" charset="0"/>
                <a:ea typeface="Tahoma" pitchFamily="34" charset="0"/>
                <a:cs typeface="Tahoma" pitchFamily="34" charset="0"/>
              </a:rPr>
              <a:t> </a:t>
            </a:r>
            <a:r>
              <a:rPr kumimoji="0" lang="en-BZ" sz="2800" i="0" u="none" strike="noStrike" kern="1200" cap="none" spc="0" normalizeH="0" baseline="0" noProof="0" dirty="0" err="1">
                <a:ln>
                  <a:noFill/>
                </a:ln>
                <a:solidFill>
                  <a:srgbClr val="000000"/>
                </a:solidFill>
                <a:effectLst/>
                <a:uFillTx/>
                <a:latin typeface="Tahoma" pitchFamily="34" charset="0"/>
                <a:ea typeface="Tahoma" pitchFamily="34" charset="0"/>
                <a:cs typeface="Tahoma" pitchFamily="34" charset="0"/>
              </a:rPr>
              <a:t>nước</a:t>
            </a:r>
            <a:r>
              <a:rPr kumimoji="0" lang="en-BZ" sz="2800" i="0" u="none" strike="noStrike" kern="1200" cap="none" spc="0" normalizeH="0" baseline="0" noProof="0" dirty="0">
                <a:ln>
                  <a:noFill/>
                </a:ln>
                <a:solidFill>
                  <a:srgbClr val="000000"/>
                </a:solidFill>
                <a:effectLst/>
                <a:uFillTx/>
                <a:latin typeface="Tahoma" pitchFamily="34" charset="0"/>
                <a:ea typeface="Tahoma" pitchFamily="34" charset="0"/>
                <a:cs typeface="Tahoma" pitchFamily="34" charset="0"/>
              </a:rPr>
              <a:t> </a:t>
            </a:r>
            <a:r>
              <a:rPr kumimoji="0" lang="en-BZ" sz="2800" i="0" u="none" strike="noStrike" kern="1200" cap="none" spc="0" normalizeH="0" baseline="0" noProof="0" dirty="0" err="1">
                <a:ln>
                  <a:noFill/>
                </a:ln>
                <a:solidFill>
                  <a:srgbClr val="000000"/>
                </a:solidFill>
                <a:effectLst/>
                <a:uFillTx/>
                <a:latin typeface="Tahoma" pitchFamily="34" charset="0"/>
                <a:ea typeface="Tahoma" pitchFamily="34" charset="0"/>
                <a:cs typeface="Tahoma" pitchFamily="34" charset="0"/>
              </a:rPr>
              <a:t>mạnh</a:t>
            </a:r>
            <a:r>
              <a:rPr kumimoji="0" lang="en-BZ" sz="2800" i="0" u="none" strike="noStrike" kern="1200" cap="none" spc="0" normalizeH="0" baseline="0" noProof="0" dirty="0">
                <a:ln>
                  <a:noFill/>
                </a:ln>
                <a:solidFill>
                  <a:srgbClr val="000000"/>
                </a:solidFill>
                <a:effectLst/>
                <a:uFillTx/>
                <a:latin typeface="Tahoma" pitchFamily="34" charset="0"/>
                <a:ea typeface="Tahoma" pitchFamily="34" charset="0"/>
                <a:cs typeface="Tahoma" pitchFamily="34" charset="0"/>
              </a:rPr>
              <a:t> </a:t>
            </a:r>
            <a:r>
              <a:rPr kumimoji="0" lang="en-BZ" sz="2800" i="0" u="none" strike="noStrike" kern="1200" cap="none" spc="0" normalizeH="0" baseline="0" noProof="0" dirty="0" err="1">
                <a:ln>
                  <a:noFill/>
                </a:ln>
                <a:solidFill>
                  <a:srgbClr val="000000"/>
                </a:solidFill>
                <a:effectLst/>
                <a:uFillTx/>
                <a:latin typeface="Tahoma" pitchFamily="34" charset="0"/>
                <a:ea typeface="Tahoma" pitchFamily="34" charset="0"/>
                <a:cs typeface="Tahoma" pitchFamily="34" charset="0"/>
              </a:rPr>
              <a:t>mẽ</a:t>
            </a:r>
            <a:r>
              <a:rPr kumimoji="0" lang="en-BZ" sz="2800" i="0" u="none" strike="noStrike" kern="1200" cap="none" spc="0" normalizeH="0" baseline="0" noProof="0" dirty="0">
                <a:ln>
                  <a:noFill/>
                </a:ln>
                <a:solidFill>
                  <a:srgbClr val="000000"/>
                </a:solidFill>
                <a:effectLst/>
                <a:uFillTx/>
                <a:latin typeface="Tahoma" pitchFamily="34" charset="0"/>
                <a:ea typeface="Tahoma" pitchFamily="34" charset="0"/>
                <a:cs typeface="Tahoma" pitchFamily="34" charset="0"/>
              </a:rPr>
              <a:t>.</a:t>
            </a:r>
          </a:p>
        </p:txBody>
      </p:sp>
      <p:sp>
        <p:nvSpPr>
          <p:cNvPr id="39" name="Hình chữ nhật: Góc Tròn 38"/>
          <p:cNvSpPr>
            <a:spLocks/>
          </p:cNvSpPr>
          <p:nvPr/>
        </p:nvSpPr>
        <p:spPr>
          <a:xfrm>
            <a:off x="579120" y="3634992"/>
            <a:ext cx="11460480" cy="792262"/>
          </a:xfrm>
          <a:custGeom>
            <a:avLst/>
            <a:gdLst>
              <a:gd name="connsiteX0" fmla="*/ 0 w 11460480"/>
              <a:gd name="connsiteY0" fmla="*/ 132046 h 792262"/>
              <a:gd name="connsiteX1" fmla="*/ 132046 w 11460480"/>
              <a:gd name="connsiteY1" fmla="*/ 0 h 792262"/>
              <a:gd name="connsiteX2" fmla="*/ 609366 w 11460480"/>
              <a:gd name="connsiteY2" fmla="*/ 0 h 792262"/>
              <a:gd name="connsiteX3" fmla="*/ 1086685 w 11460480"/>
              <a:gd name="connsiteY3" fmla="*/ 0 h 792262"/>
              <a:gd name="connsiteX4" fmla="*/ 1899897 w 11460480"/>
              <a:gd name="connsiteY4" fmla="*/ 0 h 792262"/>
              <a:gd name="connsiteX5" fmla="*/ 2601144 w 11460480"/>
              <a:gd name="connsiteY5" fmla="*/ 0 h 792262"/>
              <a:gd name="connsiteX6" fmla="*/ 3078464 w 11460480"/>
              <a:gd name="connsiteY6" fmla="*/ 0 h 792262"/>
              <a:gd name="connsiteX7" fmla="*/ 3443820 w 11460480"/>
              <a:gd name="connsiteY7" fmla="*/ 0 h 792262"/>
              <a:gd name="connsiteX8" fmla="*/ 3921139 w 11460480"/>
              <a:gd name="connsiteY8" fmla="*/ 0 h 792262"/>
              <a:gd name="connsiteX9" fmla="*/ 4286495 w 11460480"/>
              <a:gd name="connsiteY9" fmla="*/ 0 h 792262"/>
              <a:gd name="connsiteX10" fmla="*/ 4987743 w 11460480"/>
              <a:gd name="connsiteY10" fmla="*/ 0 h 792262"/>
              <a:gd name="connsiteX11" fmla="*/ 5577026 w 11460480"/>
              <a:gd name="connsiteY11" fmla="*/ 0 h 792262"/>
              <a:gd name="connsiteX12" fmla="*/ 6166310 w 11460480"/>
              <a:gd name="connsiteY12" fmla="*/ 0 h 792262"/>
              <a:gd name="connsiteX13" fmla="*/ 6755593 w 11460480"/>
              <a:gd name="connsiteY13" fmla="*/ 0 h 792262"/>
              <a:gd name="connsiteX14" fmla="*/ 7008985 w 11460480"/>
              <a:gd name="connsiteY14" fmla="*/ 0 h 792262"/>
              <a:gd name="connsiteX15" fmla="*/ 7598269 w 11460480"/>
              <a:gd name="connsiteY15" fmla="*/ 0 h 792262"/>
              <a:gd name="connsiteX16" fmla="*/ 8299516 w 11460480"/>
              <a:gd name="connsiteY16" fmla="*/ 0 h 792262"/>
              <a:gd name="connsiteX17" fmla="*/ 8888800 w 11460480"/>
              <a:gd name="connsiteY17" fmla="*/ 0 h 792262"/>
              <a:gd name="connsiteX18" fmla="*/ 9254156 w 11460480"/>
              <a:gd name="connsiteY18" fmla="*/ 0 h 792262"/>
              <a:gd name="connsiteX19" fmla="*/ 9731476 w 11460480"/>
              <a:gd name="connsiteY19" fmla="*/ 0 h 792262"/>
              <a:gd name="connsiteX20" fmla="*/ 10096831 w 11460480"/>
              <a:gd name="connsiteY20" fmla="*/ 0 h 792262"/>
              <a:gd name="connsiteX21" fmla="*/ 10462187 w 11460480"/>
              <a:gd name="connsiteY21" fmla="*/ 0 h 792262"/>
              <a:gd name="connsiteX22" fmla="*/ 10715579 w 11460480"/>
              <a:gd name="connsiteY22" fmla="*/ 0 h 792262"/>
              <a:gd name="connsiteX23" fmla="*/ 11328434 w 11460480"/>
              <a:gd name="connsiteY23" fmla="*/ 0 h 792262"/>
              <a:gd name="connsiteX24" fmla="*/ 11460480 w 11460480"/>
              <a:gd name="connsiteY24" fmla="*/ 132046 h 792262"/>
              <a:gd name="connsiteX25" fmla="*/ 11460480 w 11460480"/>
              <a:gd name="connsiteY25" fmla="*/ 660216 h 792262"/>
              <a:gd name="connsiteX26" fmla="*/ 11328434 w 11460480"/>
              <a:gd name="connsiteY26" fmla="*/ 792262 h 792262"/>
              <a:gd name="connsiteX27" fmla="*/ 10739150 w 11460480"/>
              <a:gd name="connsiteY27" fmla="*/ 792262 h 792262"/>
              <a:gd name="connsiteX28" fmla="*/ 10485758 w 11460480"/>
              <a:gd name="connsiteY28" fmla="*/ 792262 h 792262"/>
              <a:gd name="connsiteX29" fmla="*/ 9784511 w 11460480"/>
              <a:gd name="connsiteY29" fmla="*/ 792262 h 792262"/>
              <a:gd name="connsiteX30" fmla="*/ 9531119 w 11460480"/>
              <a:gd name="connsiteY30" fmla="*/ 792262 h 792262"/>
              <a:gd name="connsiteX31" fmla="*/ 9165763 w 11460480"/>
              <a:gd name="connsiteY31" fmla="*/ 792262 h 792262"/>
              <a:gd name="connsiteX32" fmla="*/ 8912371 w 11460480"/>
              <a:gd name="connsiteY32" fmla="*/ 792262 h 792262"/>
              <a:gd name="connsiteX33" fmla="*/ 8658979 w 11460480"/>
              <a:gd name="connsiteY33" fmla="*/ 792262 h 792262"/>
              <a:gd name="connsiteX34" fmla="*/ 8405587 w 11460480"/>
              <a:gd name="connsiteY34" fmla="*/ 792262 h 792262"/>
              <a:gd name="connsiteX35" fmla="*/ 7816304 w 11460480"/>
              <a:gd name="connsiteY35" fmla="*/ 792262 h 792262"/>
              <a:gd name="connsiteX36" fmla="*/ 7227020 w 11460480"/>
              <a:gd name="connsiteY36" fmla="*/ 792262 h 792262"/>
              <a:gd name="connsiteX37" fmla="*/ 6637737 w 11460480"/>
              <a:gd name="connsiteY37" fmla="*/ 792262 h 792262"/>
              <a:gd name="connsiteX38" fmla="*/ 6048453 w 11460480"/>
              <a:gd name="connsiteY38" fmla="*/ 792262 h 792262"/>
              <a:gd name="connsiteX39" fmla="*/ 5235242 w 11460480"/>
              <a:gd name="connsiteY39" fmla="*/ 792262 h 792262"/>
              <a:gd name="connsiteX40" fmla="*/ 4645958 w 11460480"/>
              <a:gd name="connsiteY40" fmla="*/ 792262 h 792262"/>
              <a:gd name="connsiteX41" fmla="*/ 4392566 w 11460480"/>
              <a:gd name="connsiteY41" fmla="*/ 792262 h 792262"/>
              <a:gd name="connsiteX42" fmla="*/ 3915247 w 11460480"/>
              <a:gd name="connsiteY42" fmla="*/ 792262 h 792262"/>
              <a:gd name="connsiteX43" fmla="*/ 3213999 w 11460480"/>
              <a:gd name="connsiteY43" fmla="*/ 792262 h 792262"/>
              <a:gd name="connsiteX44" fmla="*/ 2624716 w 11460480"/>
              <a:gd name="connsiteY44" fmla="*/ 792262 h 792262"/>
              <a:gd name="connsiteX45" fmla="*/ 2259360 w 11460480"/>
              <a:gd name="connsiteY45" fmla="*/ 792262 h 792262"/>
              <a:gd name="connsiteX46" fmla="*/ 1782040 w 11460480"/>
              <a:gd name="connsiteY46" fmla="*/ 792262 h 792262"/>
              <a:gd name="connsiteX47" fmla="*/ 1416684 w 11460480"/>
              <a:gd name="connsiteY47" fmla="*/ 792262 h 792262"/>
              <a:gd name="connsiteX48" fmla="*/ 715437 w 11460480"/>
              <a:gd name="connsiteY48" fmla="*/ 792262 h 792262"/>
              <a:gd name="connsiteX49" fmla="*/ 132046 w 11460480"/>
              <a:gd name="connsiteY49" fmla="*/ 792262 h 792262"/>
              <a:gd name="connsiteX50" fmla="*/ 0 w 11460480"/>
              <a:gd name="connsiteY50" fmla="*/ 660216 h 792262"/>
              <a:gd name="connsiteX51" fmla="*/ 0 w 11460480"/>
              <a:gd name="connsiteY51" fmla="*/ 132046 h 792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11460480" h="792262" fill="none" extrusionOk="0">
                <a:moveTo>
                  <a:pt x="0" y="132046"/>
                </a:moveTo>
                <a:cubicBezTo>
                  <a:pt x="-547" y="50732"/>
                  <a:pt x="54021" y="-8275"/>
                  <a:pt x="132046" y="0"/>
                </a:cubicBezTo>
                <a:cubicBezTo>
                  <a:pt x="351426" y="-47709"/>
                  <a:pt x="385093" y="36916"/>
                  <a:pt x="609366" y="0"/>
                </a:cubicBezTo>
                <a:cubicBezTo>
                  <a:pt x="833639" y="-36916"/>
                  <a:pt x="911124" y="18021"/>
                  <a:pt x="1086685" y="0"/>
                </a:cubicBezTo>
                <a:cubicBezTo>
                  <a:pt x="1262246" y="-18021"/>
                  <a:pt x="1635814" y="31805"/>
                  <a:pt x="1899897" y="0"/>
                </a:cubicBezTo>
                <a:cubicBezTo>
                  <a:pt x="2163980" y="-31805"/>
                  <a:pt x="2458485" y="31799"/>
                  <a:pt x="2601144" y="0"/>
                </a:cubicBezTo>
                <a:cubicBezTo>
                  <a:pt x="2743803" y="-31799"/>
                  <a:pt x="2923954" y="18419"/>
                  <a:pt x="3078464" y="0"/>
                </a:cubicBezTo>
                <a:cubicBezTo>
                  <a:pt x="3232974" y="-18419"/>
                  <a:pt x="3351943" y="9042"/>
                  <a:pt x="3443820" y="0"/>
                </a:cubicBezTo>
                <a:cubicBezTo>
                  <a:pt x="3535697" y="-9042"/>
                  <a:pt x="3717137" y="16934"/>
                  <a:pt x="3921139" y="0"/>
                </a:cubicBezTo>
                <a:cubicBezTo>
                  <a:pt x="4125141" y="-16934"/>
                  <a:pt x="4117533" y="33137"/>
                  <a:pt x="4286495" y="0"/>
                </a:cubicBezTo>
                <a:cubicBezTo>
                  <a:pt x="4455457" y="-33137"/>
                  <a:pt x="4704750" y="31107"/>
                  <a:pt x="4987743" y="0"/>
                </a:cubicBezTo>
                <a:cubicBezTo>
                  <a:pt x="5270736" y="-31107"/>
                  <a:pt x="5450182" y="471"/>
                  <a:pt x="5577026" y="0"/>
                </a:cubicBezTo>
                <a:cubicBezTo>
                  <a:pt x="5703870" y="-471"/>
                  <a:pt x="5933128" y="58665"/>
                  <a:pt x="6166310" y="0"/>
                </a:cubicBezTo>
                <a:cubicBezTo>
                  <a:pt x="6399492" y="-58665"/>
                  <a:pt x="6569484" y="27576"/>
                  <a:pt x="6755593" y="0"/>
                </a:cubicBezTo>
                <a:cubicBezTo>
                  <a:pt x="6941702" y="-27576"/>
                  <a:pt x="6930455" y="11140"/>
                  <a:pt x="7008985" y="0"/>
                </a:cubicBezTo>
                <a:cubicBezTo>
                  <a:pt x="7087515" y="-11140"/>
                  <a:pt x="7476478" y="67231"/>
                  <a:pt x="7598269" y="0"/>
                </a:cubicBezTo>
                <a:cubicBezTo>
                  <a:pt x="7720060" y="-67231"/>
                  <a:pt x="7971759" y="83908"/>
                  <a:pt x="8299516" y="0"/>
                </a:cubicBezTo>
                <a:cubicBezTo>
                  <a:pt x="8627273" y="-83908"/>
                  <a:pt x="8755225" y="2996"/>
                  <a:pt x="8888800" y="0"/>
                </a:cubicBezTo>
                <a:cubicBezTo>
                  <a:pt x="9022375" y="-2996"/>
                  <a:pt x="9112594" y="38474"/>
                  <a:pt x="9254156" y="0"/>
                </a:cubicBezTo>
                <a:cubicBezTo>
                  <a:pt x="9395718" y="-38474"/>
                  <a:pt x="9540580" y="45795"/>
                  <a:pt x="9731476" y="0"/>
                </a:cubicBezTo>
                <a:cubicBezTo>
                  <a:pt x="9922372" y="-45795"/>
                  <a:pt x="9969474" y="24686"/>
                  <a:pt x="10096831" y="0"/>
                </a:cubicBezTo>
                <a:cubicBezTo>
                  <a:pt x="10224189" y="-24686"/>
                  <a:pt x="10349977" y="28604"/>
                  <a:pt x="10462187" y="0"/>
                </a:cubicBezTo>
                <a:cubicBezTo>
                  <a:pt x="10574397" y="-28604"/>
                  <a:pt x="10616870" y="8568"/>
                  <a:pt x="10715579" y="0"/>
                </a:cubicBezTo>
                <a:cubicBezTo>
                  <a:pt x="10814288" y="-8568"/>
                  <a:pt x="11043291" y="29173"/>
                  <a:pt x="11328434" y="0"/>
                </a:cubicBezTo>
                <a:cubicBezTo>
                  <a:pt x="11408292" y="11516"/>
                  <a:pt x="11463447" y="69043"/>
                  <a:pt x="11460480" y="132046"/>
                </a:cubicBezTo>
                <a:cubicBezTo>
                  <a:pt x="11477832" y="365795"/>
                  <a:pt x="11421510" y="539106"/>
                  <a:pt x="11460480" y="660216"/>
                </a:cubicBezTo>
                <a:cubicBezTo>
                  <a:pt x="11457086" y="724033"/>
                  <a:pt x="11422968" y="789304"/>
                  <a:pt x="11328434" y="792262"/>
                </a:cubicBezTo>
                <a:cubicBezTo>
                  <a:pt x="11100765" y="812462"/>
                  <a:pt x="10949621" y="784803"/>
                  <a:pt x="10739150" y="792262"/>
                </a:cubicBezTo>
                <a:cubicBezTo>
                  <a:pt x="10528679" y="799721"/>
                  <a:pt x="10562653" y="765922"/>
                  <a:pt x="10485758" y="792262"/>
                </a:cubicBezTo>
                <a:cubicBezTo>
                  <a:pt x="10408863" y="818602"/>
                  <a:pt x="9990598" y="736880"/>
                  <a:pt x="9784511" y="792262"/>
                </a:cubicBezTo>
                <a:cubicBezTo>
                  <a:pt x="9578424" y="847644"/>
                  <a:pt x="9656517" y="779382"/>
                  <a:pt x="9531119" y="792262"/>
                </a:cubicBezTo>
                <a:cubicBezTo>
                  <a:pt x="9405721" y="805142"/>
                  <a:pt x="9279385" y="775533"/>
                  <a:pt x="9165763" y="792262"/>
                </a:cubicBezTo>
                <a:cubicBezTo>
                  <a:pt x="9052141" y="808991"/>
                  <a:pt x="8969918" y="767558"/>
                  <a:pt x="8912371" y="792262"/>
                </a:cubicBezTo>
                <a:cubicBezTo>
                  <a:pt x="8854824" y="816966"/>
                  <a:pt x="8713923" y="772327"/>
                  <a:pt x="8658979" y="792262"/>
                </a:cubicBezTo>
                <a:cubicBezTo>
                  <a:pt x="8604035" y="812197"/>
                  <a:pt x="8521226" y="785232"/>
                  <a:pt x="8405587" y="792262"/>
                </a:cubicBezTo>
                <a:cubicBezTo>
                  <a:pt x="8289948" y="799292"/>
                  <a:pt x="7987595" y="787257"/>
                  <a:pt x="7816304" y="792262"/>
                </a:cubicBezTo>
                <a:cubicBezTo>
                  <a:pt x="7645013" y="797267"/>
                  <a:pt x="7506353" y="739054"/>
                  <a:pt x="7227020" y="792262"/>
                </a:cubicBezTo>
                <a:cubicBezTo>
                  <a:pt x="6947687" y="845470"/>
                  <a:pt x="6923462" y="755664"/>
                  <a:pt x="6637737" y="792262"/>
                </a:cubicBezTo>
                <a:cubicBezTo>
                  <a:pt x="6352012" y="828860"/>
                  <a:pt x="6211630" y="778814"/>
                  <a:pt x="6048453" y="792262"/>
                </a:cubicBezTo>
                <a:cubicBezTo>
                  <a:pt x="5885276" y="805710"/>
                  <a:pt x="5529995" y="764544"/>
                  <a:pt x="5235242" y="792262"/>
                </a:cubicBezTo>
                <a:cubicBezTo>
                  <a:pt x="4940489" y="819980"/>
                  <a:pt x="4936514" y="727818"/>
                  <a:pt x="4645958" y="792262"/>
                </a:cubicBezTo>
                <a:cubicBezTo>
                  <a:pt x="4355402" y="856706"/>
                  <a:pt x="4511307" y="771802"/>
                  <a:pt x="4392566" y="792262"/>
                </a:cubicBezTo>
                <a:cubicBezTo>
                  <a:pt x="4273825" y="812722"/>
                  <a:pt x="4080602" y="787755"/>
                  <a:pt x="3915247" y="792262"/>
                </a:cubicBezTo>
                <a:cubicBezTo>
                  <a:pt x="3749892" y="796769"/>
                  <a:pt x="3523857" y="737907"/>
                  <a:pt x="3213999" y="792262"/>
                </a:cubicBezTo>
                <a:cubicBezTo>
                  <a:pt x="2904141" y="846617"/>
                  <a:pt x="2776243" y="756610"/>
                  <a:pt x="2624716" y="792262"/>
                </a:cubicBezTo>
                <a:cubicBezTo>
                  <a:pt x="2473189" y="827914"/>
                  <a:pt x="2338793" y="773238"/>
                  <a:pt x="2259360" y="792262"/>
                </a:cubicBezTo>
                <a:cubicBezTo>
                  <a:pt x="2179927" y="811286"/>
                  <a:pt x="2003657" y="771245"/>
                  <a:pt x="1782040" y="792262"/>
                </a:cubicBezTo>
                <a:cubicBezTo>
                  <a:pt x="1560423" y="813279"/>
                  <a:pt x="1598282" y="748628"/>
                  <a:pt x="1416684" y="792262"/>
                </a:cubicBezTo>
                <a:cubicBezTo>
                  <a:pt x="1235086" y="835896"/>
                  <a:pt x="1051277" y="711973"/>
                  <a:pt x="715437" y="792262"/>
                </a:cubicBezTo>
                <a:cubicBezTo>
                  <a:pt x="379597" y="872551"/>
                  <a:pt x="268671" y="791767"/>
                  <a:pt x="132046" y="792262"/>
                </a:cubicBezTo>
                <a:cubicBezTo>
                  <a:pt x="57741" y="784399"/>
                  <a:pt x="8624" y="720522"/>
                  <a:pt x="0" y="660216"/>
                </a:cubicBezTo>
                <a:cubicBezTo>
                  <a:pt x="-57507" y="439897"/>
                  <a:pt x="39861" y="340537"/>
                  <a:pt x="0" y="132046"/>
                </a:cubicBezTo>
                <a:close/>
              </a:path>
              <a:path w="11460480" h="792262" stroke="0" extrusionOk="0">
                <a:moveTo>
                  <a:pt x="0" y="132046"/>
                </a:moveTo>
                <a:cubicBezTo>
                  <a:pt x="-1734" y="62930"/>
                  <a:pt x="71196" y="3048"/>
                  <a:pt x="132046" y="0"/>
                </a:cubicBezTo>
                <a:cubicBezTo>
                  <a:pt x="387803" y="-85703"/>
                  <a:pt x="679228" y="9986"/>
                  <a:pt x="945257" y="0"/>
                </a:cubicBezTo>
                <a:cubicBezTo>
                  <a:pt x="1211286" y="-9986"/>
                  <a:pt x="1287442" y="62812"/>
                  <a:pt x="1534541" y="0"/>
                </a:cubicBezTo>
                <a:cubicBezTo>
                  <a:pt x="1781640" y="-62812"/>
                  <a:pt x="2005597" y="16372"/>
                  <a:pt x="2347752" y="0"/>
                </a:cubicBezTo>
                <a:cubicBezTo>
                  <a:pt x="2689907" y="-16372"/>
                  <a:pt x="2817016" y="45824"/>
                  <a:pt x="3049000" y="0"/>
                </a:cubicBezTo>
                <a:cubicBezTo>
                  <a:pt x="3280984" y="-45824"/>
                  <a:pt x="3529172" y="81451"/>
                  <a:pt x="3862211" y="0"/>
                </a:cubicBezTo>
                <a:cubicBezTo>
                  <a:pt x="4195250" y="-81451"/>
                  <a:pt x="4328537" y="46277"/>
                  <a:pt x="4451495" y="0"/>
                </a:cubicBezTo>
                <a:cubicBezTo>
                  <a:pt x="4574453" y="-46277"/>
                  <a:pt x="4720377" y="39373"/>
                  <a:pt x="4816850" y="0"/>
                </a:cubicBezTo>
                <a:cubicBezTo>
                  <a:pt x="4913323" y="-39373"/>
                  <a:pt x="5153234" y="26220"/>
                  <a:pt x="5406134" y="0"/>
                </a:cubicBezTo>
                <a:cubicBezTo>
                  <a:pt x="5659034" y="-26220"/>
                  <a:pt x="5691542" y="4850"/>
                  <a:pt x="5771490" y="0"/>
                </a:cubicBezTo>
                <a:cubicBezTo>
                  <a:pt x="5851438" y="-4850"/>
                  <a:pt x="6184906" y="56887"/>
                  <a:pt x="6360773" y="0"/>
                </a:cubicBezTo>
                <a:cubicBezTo>
                  <a:pt x="6536640" y="-56887"/>
                  <a:pt x="6561867" y="9704"/>
                  <a:pt x="6614165" y="0"/>
                </a:cubicBezTo>
                <a:cubicBezTo>
                  <a:pt x="6666463" y="-9704"/>
                  <a:pt x="6799875" y="16244"/>
                  <a:pt x="6979521" y="0"/>
                </a:cubicBezTo>
                <a:cubicBezTo>
                  <a:pt x="7159167" y="-16244"/>
                  <a:pt x="7330193" y="46768"/>
                  <a:pt x="7680769" y="0"/>
                </a:cubicBezTo>
                <a:cubicBezTo>
                  <a:pt x="8031345" y="-46768"/>
                  <a:pt x="7813726" y="24569"/>
                  <a:pt x="7934161" y="0"/>
                </a:cubicBezTo>
                <a:cubicBezTo>
                  <a:pt x="8054596" y="-24569"/>
                  <a:pt x="8126091" y="20289"/>
                  <a:pt x="8187553" y="0"/>
                </a:cubicBezTo>
                <a:cubicBezTo>
                  <a:pt x="8249015" y="-20289"/>
                  <a:pt x="8373614" y="20682"/>
                  <a:pt x="8552908" y="0"/>
                </a:cubicBezTo>
                <a:cubicBezTo>
                  <a:pt x="8732202" y="-20682"/>
                  <a:pt x="9018983" y="38162"/>
                  <a:pt x="9142192" y="0"/>
                </a:cubicBezTo>
                <a:cubicBezTo>
                  <a:pt x="9265401" y="-38162"/>
                  <a:pt x="9664783" y="7103"/>
                  <a:pt x="9955403" y="0"/>
                </a:cubicBezTo>
                <a:cubicBezTo>
                  <a:pt x="10246023" y="-7103"/>
                  <a:pt x="10382677" y="56047"/>
                  <a:pt x="10768615" y="0"/>
                </a:cubicBezTo>
                <a:cubicBezTo>
                  <a:pt x="11154553" y="-56047"/>
                  <a:pt x="11195767" y="40278"/>
                  <a:pt x="11328434" y="0"/>
                </a:cubicBezTo>
                <a:cubicBezTo>
                  <a:pt x="11409398" y="-12346"/>
                  <a:pt x="11455050" y="39006"/>
                  <a:pt x="11460480" y="132046"/>
                </a:cubicBezTo>
                <a:cubicBezTo>
                  <a:pt x="11478978" y="243911"/>
                  <a:pt x="11399205" y="444462"/>
                  <a:pt x="11460480" y="660216"/>
                </a:cubicBezTo>
                <a:cubicBezTo>
                  <a:pt x="11450304" y="727519"/>
                  <a:pt x="11396773" y="782003"/>
                  <a:pt x="11328434" y="792262"/>
                </a:cubicBezTo>
                <a:cubicBezTo>
                  <a:pt x="11054355" y="835198"/>
                  <a:pt x="10995787" y="746005"/>
                  <a:pt x="10739150" y="792262"/>
                </a:cubicBezTo>
                <a:cubicBezTo>
                  <a:pt x="10482513" y="838519"/>
                  <a:pt x="10369593" y="748490"/>
                  <a:pt x="10037903" y="792262"/>
                </a:cubicBezTo>
                <a:cubicBezTo>
                  <a:pt x="9706213" y="836034"/>
                  <a:pt x="9712861" y="747519"/>
                  <a:pt x="9560583" y="792262"/>
                </a:cubicBezTo>
                <a:cubicBezTo>
                  <a:pt x="9408305" y="837005"/>
                  <a:pt x="9286992" y="766763"/>
                  <a:pt x="9195227" y="792262"/>
                </a:cubicBezTo>
                <a:cubicBezTo>
                  <a:pt x="9103462" y="817761"/>
                  <a:pt x="8963649" y="762038"/>
                  <a:pt x="8829872" y="792262"/>
                </a:cubicBezTo>
                <a:cubicBezTo>
                  <a:pt x="8696096" y="822486"/>
                  <a:pt x="8203187" y="744313"/>
                  <a:pt x="8016660" y="792262"/>
                </a:cubicBezTo>
                <a:cubicBezTo>
                  <a:pt x="7830133" y="840211"/>
                  <a:pt x="7628203" y="715107"/>
                  <a:pt x="7315413" y="792262"/>
                </a:cubicBezTo>
                <a:cubicBezTo>
                  <a:pt x="7002623" y="869417"/>
                  <a:pt x="7005924" y="751510"/>
                  <a:pt x="6726129" y="792262"/>
                </a:cubicBezTo>
                <a:cubicBezTo>
                  <a:pt x="6446334" y="833014"/>
                  <a:pt x="6303354" y="771839"/>
                  <a:pt x="6136846" y="792262"/>
                </a:cubicBezTo>
                <a:cubicBezTo>
                  <a:pt x="5970338" y="812685"/>
                  <a:pt x="5945519" y="759751"/>
                  <a:pt x="5771490" y="792262"/>
                </a:cubicBezTo>
                <a:cubicBezTo>
                  <a:pt x="5597461" y="824773"/>
                  <a:pt x="5508142" y="741432"/>
                  <a:pt x="5294170" y="792262"/>
                </a:cubicBezTo>
                <a:cubicBezTo>
                  <a:pt x="5080198" y="843092"/>
                  <a:pt x="5049524" y="751083"/>
                  <a:pt x="4816850" y="792262"/>
                </a:cubicBezTo>
                <a:cubicBezTo>
                  <a:pt x="4584176" y="833441"/>
                  <a:pt x="4219161" y="762448"/>
                  <a:pt x="4003639" y="792262"/>
                </a:cubicBezTo>
                <a:cubicBezTo>
                  <a:pt x="3788117" y="822076"/>
                  <a:pt x="3655857" y="757617"/>
                  <a:pt x="3414356" y="792262"/>
                </a:cubicBezTo>
                <a:cubicBezTo>
                  <a:pt x="3172855" y="826907"/>
                  <a:pt x="3237825" y="777819"/>
                  <a:pt x="3160964" y="792262"/>
                </a:cubicBezTo>
                <a:cubicBezTo>
                  <a:pt x="3084103" y="806705"/>
                  <a:pt x="2732101" y="783352"/>
                  <a:pt x="2459716" y="792262"/>
                </a:cubicBezTo>
                <a:cubicBezTo>
                  <a:pt x="2187331" y="801172"/>
                  <a:pt x="1912463" y="738934"/>
                  <a:pt x="1758469" y="792262"/>
                </a:cubicBezTo>
                <a:cubicBezTo>
                  <a:pt x="1604475" y="845590"/>
                  <a:pt x="1416583" y="747593"/>
                  <a:pt x="1169185" y="792262"/>
                </a:cubicBezTo>
                <a:cubicBezTo>
                  <a:pt x="921787" y="836931"/>
                  <a:pt x="918130" y="782558"/>
                  <a:pt x="803829" y="792262"/>
                </a:cubicBezTo>
                <a:cubicBezTo>
                  <a:pt x="689528" y="801966"/>
                  <a:pt x="337080" y="751188"/>
                  <a:pt x="132046" y="792262"/>
                </a:cubicBezTo>
                <a:cubicBezTo>
                  <a:pt x="59105" y="801299"/>
                  <a:pt x="-1508" y="736033"/>
                  <a:pt x="0" y="660216"/>
                </a:cubicBezTo>
                <a:cubicBezTo>
                  <a:pt x="-23246" y="537445"/>
                  <a:pt x="50836" y="336798"/>
                  <a:pt x="0" y="132046"/>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FontTx/>
              <a:buNone/>
              <a:defRPr>
                <a:uFillTx/>
              </a:defRPr>
            </a:pPr>
            <a:r>
              <a:rPr kumimoji="0" lang="en-BZ" sz="3200" i="0" u="none" strike="noStrike" kern="1200" cap="none" spc="0" normalizeH="0" baseline="0" noProof="0" dirty="0">
                <a:ln>
                  <a:noFill/>
                </a:ln>
                <a:solidFill>
                  <a:srgbClr val="000000"/>
                </a:solidFill>
                <a:effectLst/>
                <a:uFillTx/>
                <a:latin typeface="Tahoma" pitchFamily="34" charset="0"/>
                <a:ea typeface="Tahoma" pitchFamily="34" charset="0"/>
                <a:cs typeface="Tahoma" pitchFamily="34" charset="0"/>
              </a:rPr>
              <a:t>B. </a:t>
            </a:r>
            <a:r>
              <a:rPr kumimoji="0" lang="en-BZ" sz="3200" i="0" u="none" strike="noStrike" kern="1200" cap="none" spc="0" normalizeH="0" baseline="0" noProof="0" dirty="0" err="1">
                <a:ln>
                  <a:noFill/>
                </a:ln>
                <a:solidFill>
                  <a:srgbClr val="000000"/>
                </a:solidFill>
                <a:effectLst/>
                <a:uFillTx/>
                <a:latin typeface="Tahoma" pitchFamily="34" charset="0"/>
                <a:ea typeface="Tahoma" pitchFamily="34" charset="0"/>
                <a:cs typeface="Tahoma" pitchFamily="34" charset="0"/>
              </a:rPr>
              <a:t>Xuất</a:t>
            </a:r>
            <a:r>
              <a:rPr kumimoji="0" lang="en-BZ" sz="3200" i="0" u="none" strike="noStrike" kern="1200" cap="none" spc="0" normalizeH="0" baseline="0" noProof="0" dirty="0">
                <a:ln>
                  <a:noFill/>
                </a:ln>
                <a:solidFill>
                  <a:srgbClr val="000000"/>
                </a:solidFill>
                <a:effectLst/>
                <a:uFillTx/>
                <a:latin typeface="Tahoma" pitchFamily="34" charset="0"/>
                <a:ea typeface="Tahoma" pitchFamily="34" charset="0"/>
                <a:cs typeface="Tahoma" pitchFamily="34" charset="0"/>
              </a:rPr>
              <a:t> </a:t>
            </a:r>
            <a:r>
              <a:rPr kumimoji="0" lang="en-BZ" sz="3200" i="0" u="none" strike="noStrike" kern="1200" cap="none" spc="0" normalizeH="0" baseline="0" noProof="0" dirty="0" err="1">
                <a:ln>
                  <a:noFill/>
                </a:ln>
                <a:solidFill>
                  <a:srgbClr val="000000"/>
                </a:solidFill>
                <a:effectLst/>
                <a:uFillTx/>
                <a:latin typeface="Tahoma" pitchFamily="34" charset="0"/>
                <a:ea typeface="Tahoma" pitchFamily="34" charset="0"/>
                <a:cs typeface="Tahoma" pitchFamily="34" charset="0"/>
              </a:rPr>
              <a:t>thân</a:t>
            </a:r>
            <a:r>
              <a:rPr kumimoji="0" lang="en-BZ" sz="3200" i="0" u="none" strike="noStrike" kern="1200" cap="none" spc="0" normalizeH="0" baseline="0" noProof="0" dirty="0">
                <a:ln>
                  <a:noFill/>
                </a:ln>
                <a:solidFill>
                  <a:srgbClr val="000000"/>
                </a:solidFill>
                <a:effectLst/>
                <a:uFillTx/>
                <a:latin typeface="Tahoma" pitchFamily="34" charset="0"/>
                <a:ea typeface="Tahoma" pitchFamily="34" charset="0"/>
                <a:cs typeface="Tahoma" pitchFamily="34" charset="0"/>
              </a:rPr>
              <a:t> </a:t>
            </a:r>
            <a:r>
              <a:rPr kumimoji="0" lang="en-BZ" sz="3200" i="0" u="none" strike="noStrike" kern="1200" cap="none" spc="0" normalizeH="0" baseline="0" noProof="0" dirty="0" err="1">
                <a:ln>
                  <a:noFill/>
                </a:ln>
                <a:solidFill>
                  <a:srgbClr val="000000"/>
                </a:solidFill>
                <a:effectLst/>
                <a:uFillTx/>
                <a:latin typeface="Tahoma" pitchFamily="34" charset="0"/>
                <a:ea typeface="Tahoma" pitchFamily="34" charset="0"/>
                <a:cs typeface="Tahoma" pitchFamily="34" charset="0"/>
              </a:rPr>
              <a:t>quyền</a:t>
            </a:r>
            <a:r>
              <a:rPr kumimoji="0" lang="en-BZ" sz="3200" i="0" u="none" strike="noStrike" kern="1200" cap="none" spc="0" normalizeH="0" baseline="0" noProof="0" dirty="0">
                <a:ln>
                  <a:noFill/>
                </a:ln>
                <a:solidFill>
                  <a:srgbClr val="000000"/>
                </a:solidFill>
                <a:effectLst/>
                <a:uFillTx/>
                <a:latin typeface="Tahoma" pitchFamily="34" charset="0"/>
                <a:ea typeface="Tahoma" pitchFamily="34" charset="0"/>
                <a:cs typeface="Tahoma" pitchFamily="34" charset="0"/>
              </a:rPr>
              <a:t> </a:t>
            </a:r>
            <a:r>
              <a:rPr kumimoji="0" lang="en-BZ" sz="3200" i="0" u="none" strike="noStrike" kern="1200" cap="none" spc="0" normalizeH="0" baseline="0" noProof="0" dirty="0" err="1">
                <a:ln>
                  <a:noFill/>
                </a:ln>
                <a:solidFill>
                  <a:srgbClr val="000000"/>
                </a:solidFill>
                <a:effectLst/>
                <a:uFillTx/>
                <a:latin typeface="Tahoma" pitchFamily="34" charset="0"/>
                <a:ea typeface="Tahoma" pitchFamily="34" charset="0"/>
                <a:cs typeface="Tahoma" pitchFamily="34" charset="0"/>
              </a:rPr>
              <a:t>quý</a:t>
            </a:r>
            <a:r>
              <a:rPr kumimoji="0" lang="en-BZ" sz="3200" i="0" u="none" strike="noStrike" kern="1200" cap="none" spc="0" normalizeH="0" baseline="0" noProof="0" dirty="0">
                <a:ln>
                  <a:noFill/>
                </a:ln>
                <a:solidFill>
                  <a:srgbClr val="000000"/>
                </a:solidFill>
                <a:effectLst/>
                <a:uFillTx/>
                <a:latin typeface="Tahoma" pitchFamily="34" charset="0"/>
                <a:ea typeface="Tahoma" pitchFamily="34" charset="0"/>
                <a:cs typeface="Tahoma" pitchFamily="34" charset="0"/>
              </a:rPr>
              <a:t>, mong </a:t>
            </a:r>
            <a:r>
              <a:rPr kumimoji="0" lang="en-BZ" sz="3200" i="0" u="none" strike="noStrike" kern="1200" cap="none" spc="0" normalizeH="0" baseline="0" noProof="0" dirty="0" err="1">
                <a:ln>
                  <a:noFill/>
                </a:ln>
                <a:solidFill>
                  <a:srgbClr val="000000"/>
                </a:solidFill>
                <a:effectLst/>
                <a:uFillTx/>
                <a:latin typeface="Tahoma" pitchFamily="34" charset="0"/>
                <a:ea typeface="Tahoma" pitchFamily="34" charset="0"/>
                <a:cs typeface="Tahoma" pitchFamily="34" charset="0"/>
              </a:rPr>
              <a:t>muốn</a:t>
            </a:r>
            <a:r>
              <a:rPr kumimoji="0" lang="en-BZ" sz="3200" i="0" u="none" strike="noStrike" kern="1200" cap="none" spc="0" normalizeH="0" baseline="0" noProof="0" dirty="0">
                <a:ln>
                  <a:noFill/>
                </a:ln>
                <a:solidFill>
                  <a:srgbClr val="000000"/>
                </a:solidFill>
                <a:effectLst/>
                <a:uFillTx/>
                <a:latin typeface="Tahoma" pitchFamily="34" charset="0"/>
                <a:ea typeface="Tahoma" pitchFamily="34" charset="0"/>
                <a:cs typeface="Tahoma" pitchFamily="34" charset="0"/>
              </a:rPr>
              <a:t> </a:t>
            </a:r>
            <a:r>
              <a:rPr kumimoji="0" lang="en-BZ" sz="3200" i="0" u="none" strike="noStrike" kern="1200" cap="none" spc="0" normalizeH="0" baseline="0" noProof="0" dirty="0" err="1">
                <a:ln>
                  <a:noFill/>
                </a:ln>
                <a:solidFill>
                  <a:srgbClr val="000000"/>
                </a:solidFill>
                <a:effectLst/>
                <a:uFillTx/>
                <a:latin typeface="Tahoma" pitchFamily="34" charset="0"/>
                <a:ea typeface="Tahoma" pitchFamily="34" charset="0"/>
                <a:cs typeface="Tahoma" pitchFamily="34" charset="0"/>
              </a:rPr>
              <a:t>lập</a:t>
            </a:r>
            <a:r>
              <a:rPr kumimoji="0" lang="en-BZ" sz="3200" i="0" u="none" strike="noStrike" kern="1200" cap="none" spc="0" normalizeH="0" baseline="0" noProof="0" dirty="0">
                <a:ln>
                  <a:noFill/>
                </a:ln>
                <a:solidFill>
                  <a:srgbClr val="000000"/>
                </a:solidFill>
                <a:effectLst/>
                <a:uFillTx/>
                <a:latin typeface="Tahoma" pitchFamily="34" charset="0"/>
                <a:ea typeface="Tahoma" pitchFamily="34" charset="0"/>
                <a:cs typeface="Tahoma" pitchFamily="34" charset="0"/>
              </a:rPr>
              <a:t> </a:t>
            </a:r>
            <a:r>
              <a:rPr kumimoji="0" lang="en-BZ" sz="3200" i="0" u="none" strike="noStrike" kern="1200" cap="none" spc="0" normalizeH="0" baseline="0" noProof="0" dirty="0" err="1">
                <a:ln>
                  <a:noFill/>
                </a:ln>
                <a:solidFill>
                  <a:srgbClr val="000000"/>
                </a:solidFill>
                <a:effectLst/>
                <a:uFillTx/>
                <a:latin typeface="Tahoma" pitchFamily="34" charset="0"/>
                <a:ea typeface="Tahoma" pitchFamily="34" charset="0"/>
                <a:cs typeface="Tahoma" pitchFamily="34" charset="0"/>
              </a:rPr>
              <a:t>công</a:t>
            </a:r>
            <a:r>
              <a:rPr kumimoji="0" lang="en-BZ" sz="3200" i="0" u="none" strike="noStrike" kern="1200" cap="none" spc="0" normalizeH="0" baseline="0" noProof="0" dirty="0">
                <a:ln>
                  <a:noFill/>
                </a:ln>
                <a:solidFill>
                  <a:srgbClr val="000000"/>
                </a:solidFill>
                <a:effectLst/>
                <a:uFillTx/>
                <a:latin typeface="Tahoma" pitchFamily="34" charset="0"/>
                <a:ea typeface="Tahoma" pitchFamily="34" charset="0"/>
                <a:cs typeface="Tahoma" pitchFamily="34" charset="0"/>
              </a:rPr>
              <a:t> </a:t>
            </a:r>
            <a:r>
              <a:rPr kumimoji="0" lang="en-BZ" sz="3200" i="0" u="none" strike="noStrike" kern="1200" cap="none" spc="0" normalizeH="0" baseline="0" noProof="0" dirty="0" err="1">
                <a:ln>
                  <a:noFill/>
                </a:ln>
                <a:solidFill>
                  <a:srgbClr val="000000"/>
                </a:solidFill>
                <a:effectLst/>
                <a:uFillTx/>
                <a:latin typeface="Tahoma" pitchFamily="34" charset="0"/>
                <a:ea typeface="Tahoma" pitchFamily="34" charset="0"/>
                <a:cs typeface="Tahoma" pitchFamily="34" charset="0"/>
              </a:rPr>
              <a:t>danh</a:t>
            </a:r>
            <a:endParaRPr kumimoji="0" lang="en-BZ" sz="4400" i="0" u="none" strike="noStrike" kern="1200" cap="none" spc="0" normalizeH="0" baseline="0" noProof="0" dirty="0">
              <a:ln>
                <a:noFill/>
              </a:ln>
              <a:solidFill>
                <a:srgbClr val="000000"/>
              </a:solidFill>
              <a:effectLst/>
              <a:uFillTx/>
              <a:latin typeface="Tahoma" pitchFamily="34" charset="0"/>
              <a:ea typeface="Tahoma" pitchFamily="34" charset="0"/>
              <a:cs typeface="Tahoma" pitchFamily="34" charset="0"/>
            </a:endParaRPr>
          </a:p>
        </p:txBody>
      </p:sp>
      <p:sp>
        <p:nvSpPr>
          <p:cNvPr id="40" name="Hình chữ nhật: Góc Tròn 39"/>
          <p:cNvSpPr>
            <a:spLocks/>
          </p:cNvSpPr>
          <p:nvPr/>
        </p:nvSpPr>
        <p:spPr>
          <a:xfrm>
            <a:off x="518160" y="4711117"/>
            <a:ext cx="11460480" cy="792262"/>
          </a:xfrm>
          <a:custGeom>
            <a:avLst/>
            <a:gdLst>
              <a:gd name="connsiteX0" fmla="*/ 0 w 11460480"/>
              <a:gd name="connsiteY0" fmla="*/ 132046 h 792262"/>
              <a:gd name="connsiteX1" fmla="*/ 132046 w 11460480"/>
              <a:gd name="connsiteY1" fmla="*/ 0 h 792262"/>
              <a:gd name="connsiteX2" fmla="*/ 609366 w 11460480"/>
              <a:gd name="connsiteY2" fmla="*/ 0 h 792262"/>
              <a:gd name="connsiteX3" fmla="*/ 1086685 w 11460480"/>
              <a:gd name="connsiteY3" fmla="*/ 0 h 792262"/>
              <a:gd name="connsiteX4" fmla="*/ 1899897 w 11460480"/>
              <a:gd name="connsiteY4" fmla="*/ 0 h 792262"/>
              <a:gd name="connsiteX5" fmla="*/ 2601144 w 11460480"/>
              <a:gd name="connsiteY5" fmla="*/ 0 h 792262"/>
              <a:gd name="connsiteX6" fmla="*/ 3078464 w 11460480"/>
              <a:gd name="connsiteY6" fmla="*/ 0 h 792262"/>
              <a:gd name="connsiteX7" fmla="*/ 3443820 w 11460480"/>
              <a:gd name="connsiteY7" fmla="*/ 0 h 792262"/>
              <a:gd name="connsiteX8" fmla="*/ 3921139 w 11460480"/>
              <a:gd name="connsiteY8" fmla="*/ 0 h 792262"/>
              <a:gd name="connsiteX9" fmla="*/ 4286495 w 11460480"/>
              <a:gd name="connsiteY9" fmla="*/ 0 h 792262"/>
              <a:gd name="connsiteX10" fmla="*/ 4987743 w 11460480"/>
              <a:gd name="connsiteY10" fmla="*/ 0 h 792262"/>
              <a:gd name="connsiteX11" fmla="*/ 5577026 w 11460480"/>
              <a:gd name="connsiteY11" fmla="*/ 0 h 792262"/>
              <a:gd name="connsiteX12" fmla="*/ 6166310 w 11460480"/>
              <a:gd name="connsiteY12" fmla="*/ 0 h 792262"/>
              <a:gd name="connsiteX13" fmla="*/ 6755593 w 11460480"/>
              <a:gd name="connsiteY13" fmla="*/ 0 h 792262"/>
              <a:gd name="connsiteX14" fmla="*/ 7008985 w 11460480"/>
              <a:gd name="connsiteY14" fmla="*/ 0 h 792262"/>
              <a:gd name="connsiteX15" fmla="*/ 7598269 w 11460480"/>
              <a:gd name="connsiteY15" fmla="*/ 0 h 792262"/>
              <a:gd name="connsiteX16" fmla="*/ 8299516 w 11460480"/>
              <a:gd name="connsiteY16" fmla="*/ 0 h 792262"/>
              <a:gd name="connsiteX17" fmla="*/ 8888800 w 11460480"/>
              <a:gd name="connsiteY17" fmla="*/ 0 h 792262"/>
              <a:gd name="connsiteX18" fmla="*/ 9254156 w 11460480"/>
              <a:gd name="connsiteY18" fmla="*/ 0 h 792262"/>
              <a:gd name="connsiteX19" fmla="*/ 9731476 w 11460480"/>
              <a:gd name="connsiteY19" fmla="*/ 0 h 792262"/>
              <a:gd name="connsiteX20" fmla="*/ 10096831 w 11460480"/>
              <a:gd name="connsiteY20" fmla="*/ 0 h 792262"/>
              <a:gd name="connsiteX21" fmla="*/ 10462187 w 11460480"/>
              <a:gd name="connsiteY21" fmla="*/ 0 h 792262"/>
              <a:gd name="connsiteX22" fmla="*/ 10715579 w 11460480"/>
              <a:gd name="connsiteY22" fmla="*/ 0 h 792262"/>
              <a:gd name="connsiteX23" fmla="*/ 11328434 w 11460480"/>
              <a:gd name="connsiteY23" fmla="*/ 0 h 792262"/>
              <a:gd name="connsiteX24" fmla="*/ 11460480 w 11460480"/>
              <a:gd name="connsiteY24" fmla="*/ 132046 h 792262"/>
              <a:gd name="connsiteX25" fmla="*/ 11460480 w 11460480"/>
              <a:gd name="connsiteY25" fmla="*/ 660216 h 792262"/>
              <a:gd name="connsiteX26" fmla="*/ 11328434 w 11460480"/>
              <a:gd name="connsiteY26" fmla="*/ 792262 h 792262"/>
              <a:gd name="connsiteX27" fmla="*/ 10739150 w 11460480"/>
              <a:gd name="connsiteY27" fmla="*/ 792262 h 792262"/>
              <a:gd name="connsiteX28" fmla="*/ 10485758 w 11460480"/>
              <a:gd name="connsiteY28" fmla="*/ 792262 h 792262"/>
              <a:gd name="connsiteX29" fmla="*/ 9784511 w 11460480"/>
              <a:gd name="connsiteY29" fmla="*/ 792262 h 792262"/>
              <a:gd name="connsiteX30" fmla="*/ 9531119 w 11460480"/>
              <a:gd name="connsiteY30" fmla="*/ 792262 h 792262"/>
              <a:gd name="connsiteX31" fmla="*/ 9165763 w 11460480"/>
              <a:gd name="connsiteY31" fmla="*/ 792262 h 792262"/>
              <a:gd name="connsiteX32" fmla="*/ 8912371 w 11460480"/>
              <a:gd name="connsiteY32" fmla="*/ 792262 h 792262"/>
              <a:gd name="connsiteX33" fmla="*/ 8658979 w 11460480"/>
              <a:gd name="connsiteY33" fmla="*/ 792262 h 792262"/>
              <a:gd name="connsiteX34" fmla="*/ 8405587 w 11460480"/>
              <a:gd name="connsiteY34" fmla="*/ 792262 h 792262"/>
              <a:gd name="connsiteX35" fmla="*/ 7816304 w 11460480"/>
              <a:gd name="connsiteY35" fmla="*/ 792262 h 792262"/>
              <a:gd name="connsiteX36" fmla="*/ 7227020 w 11460480"/>
              <a:gd name="connsiteY36" fmla="*/ 792262 h 792262"/>
              <a:gd name="connsiteX37" fmla="*/ 6637737 w 11460480"/>
              <a:gd name="connsiteY37" fmla="*/ 792262 h 792262"/>
              <a:gd name="connsiteX38" fmla="*/ 6048453 w 11460480"/>
              <a:gd name="connsiteY38" fmla="*/ 792262 h 792262"/>
              <a:gd name="connsiteX39" fmla="*/ 5235242 w 11460480"/>
              <a:gd name="connsiteY39" fmla="*/ 792262 h 792262"/>
              <a:gd name="connsiteX40" fmla="*/ 4645958 w 11460480"/>
              <a:gd name="connsiteY40" fmla="*/ 792262 h 792262"/>
              <a:gd name="connsiteX41" fmla="*/ 4392566 w 11460480"/>
              <a:gd name="connsiteY41" fmla="*/ 792262 h 792262"/>
              <a:gd name="connsiteX42" fmla="*/ 3915247 w 11460480"/>
              <a:gd name="connsiteY42" fmla="*/ 792262 h 792262"/>
              <a:gd name="connsiteX43" fmla="*/ 3213999 w 11460480"/>
              <a:gd name="connsiteY43" fmla="*/ 792262 h 792262"/>
              <a:gd name="connsiteX44" fmla="*/ 2624716 w 11460480"/>
              <a:gd name="connsiteY44" fmla="*/ 792262 h 792262"/>
              <a:gd name="connsiteX45" fmla="*/ 2259360 w 11460480"/>
              <a:gd name="connsiteY45" fmla="*/ 792262 h 792262"/>
              <a:gd name="connsiteX46" fmla="*/ 1782040 w 11460480"/>
              <a:gd name="connsiteY46" fmla="*/ 792262 h 792262"/>
              <a:gd name="connsiteX47" fmla="*/ 1416684 w 11460480"/>
              <a:gd name="connsiteY47" fmla="*/ 792262 h 792262"/>
              <a:gd name="connsiteX48" fmla="*/ 715437 w 11460480"/>
              <a:gd name="connsiteY48" fmla="*/ 792262 h 792262"/>
              <a:gd name="connsiteX49" fmla="*/ 132046 w 11460480"/>
              <a:gd name="connsiteY49" fmla="*/ 792262 h 792262"/>
              <a:gd name="connsiteX50" fmla="*/ 0 w 11460480"/>
              <a:gd name="connsiteY50" fmla="*/ 660216 h 792262"/>
              <a:gd name="connsiteX51" fmla="*/ 0 w 11460480"/>
              <a:gd name="connsiteY51" fmla="*/ 132046 h 792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11460480" h="792262" fill="none" extrusionOk="0">
                <a:moveTo>
                  <a:pt x="0" y="132046"/>
                </a:moveTo>
                <a:cubicBezTo>
                  <a:pt x="-547" y="50732"/>
                  <a:pt x="54021" y="-8275"/>
                  <a:pt x="132046" y="0"/>
                </a:cubicBezTo>
                <a:cubicBezTo>
                  <a:pt x="351426" y="-47709"/>
                  <a:pt x="385093" y="36916"/>
                  <a:pt x="609366" y="0"/>
                </a:cubicBezTo>
                <a:cubicBezTo>
                  <a:pt x="833639" y="-36916"/>
                  <a:pt x="911124" y="18021"/>
                  <a:pt x="1086685" y="0"/>
                </a:cubicBezTo>
                <a:cubicBezTo>
                  <a:pt x="1262246" y="-18021"/>
                  <a:pt x="1635814" y="31805"/>
                  <a:pt x="1899897" y="0"/>
                </a:cubicBezTo>
                <a:cubicBezTo>
                  <a:pt x="2163980" y="-31805"/>
                  <a:pt x="2458485" y="31799"/>
                  <a:pt x="2601144" y="0"/>
                </a:cubicBezTo>
                <a:cubicBezTo>
                  <a:pt x="2743803" y="-31799"/>
                  <a:pt x="2923954" y="18419"/>
                  <a:pt x="3078464" y="0"/>
                </a:cubicBezTo>
                <a:cubicBezTo>
                  <a:pt x="3232974" y="-18419"/>
                  <a:pt x="3351943" y="9042"/>
                  <a:pt x="3443820" y="0"/>
                </a:cubicBezTo>
                <a:cubicBezTo>
                  <a:pt x="3535697" y="-9042"/>
                  <a:pt x="3717137" y="16934"/>
                  <a:pt x="3921139" y="0"/>
                </a:cubicBezTo>
                <a:cubicBezTo>
                  <a:pt x="4125141" y="-16934"/>
                  <a:pt x="4117533" y="33137"/>
                  <a:pt x="4286495" y="0"/>
                </a:cubicBezTo>
                <a:cubicBezTo>
                  <a:pt x="4455457" y="-33137"/>
                  <a:pt x="4704750" y="31107"/>
                  <a:pt x="4987743" y="0"/>
                </a:cubicBezTo>
                <a:cubicBezTo>
                  <a:pt x="5270736" y="-31107"/>
                  <a:pt x="5450182" y="471"/>
                  <a:pt x="5577026" y="0"/>
                </a:cubicBezTo>
                <a:cubicBezTo>
                  <a:pt x="5703870" y="-471"/>
                  <a:pt x="5933128" y="58665"/>
                  <a:pt x="6166310" y="0"/>
                </a:cubicBezTo>
                <a:cubicBezTo>
                  <a:pt x="6399492" y="-58665"/>
                  <a:pt x="6569484" y="27576"/>
                  <a:pt x="6755593" y="0"/>
                </a:cubicBezTo>
                <a:cubicBezTo>
                  <a:pt x="6941702" y="-27576"/>
                  <a:pt x="6930455" y="11140"/>
                  <a:pt x="7008985" y="0"/>
                </a:cubicBezTo>
                <a:cubicBezTo>
                  <a:pt x="7087515" y="-11140"/>
                  <a:pt x="7476478" y="67231"/>
                  <a:pt x="7598269" y="0"/>
                </a:cubicBezTo>
                <a:cubicBezTo>
                  <a:pt x="7720060" y="-67231"/>
                  <a:pt x="7971759" y="83908"/>
                  <a:pt x="8299516" y="0"/>
                </a:cubicBezTo>
                <a:cubicBezTo>
                  <a:pt x="8627273" y="-83908"/>
                  <a:pt x="8755225" y="2996"/>
                  <a:pt x="8888800" y="0"/>
                </a:cubicBezTo>
                <a:cubicBezTo>
                  <a:pt x="9022375" y="-2996"/>
                  <a:pt x="9112594" y="38474"/>
                  <a:pt x="9254156" y="0"/>
                </a:cubicBezTo>
                <a:cubicBezTo>
                  <a:pt x="9395718" y="-38474"/>
                  <a:pt x="9540580" y="45795"/>
                  <a:pt x="9731476" y="0"/>
                </a:cubicBezTo>
                <a:cubicBezTo>
                  <a:pt x="9922372" y="-45795"/>
                  <a:pt x="9969474" y="24686"/>
                  <a:pt x="10096831" y="0"/>
                </a:cubicBezTo>
                <a:cubicBezTo>
                  <a:pt x="10224189" y="-24686"/>
                  <a:pt x="10349977" y="28604"/>
                  <a:pt x="10462187" y="0"/>
                </a:cubicBezTo>
                <a:cubicBezTo>
                  <a:pt x="10574397" y="-28604"/>
                  <a:pt x="10616870" y="8568"/>
                  <a:pt x="10715579" y="0"/>
                </a:cubicBezTo>
                <a:cubicBezTo>
                  <a:pt x="10814288" y="-8568"/>
                  <a:pt x="11043291" y="29173"/>
                  <a:pt x="11328434" y="0"/>
                </a:cubicBezTo>
                <a:cubicBezTo>
                  <a:pt x="11408292" y="11516"/>
                  <a:pt x="11463447" y="69043"/>
                  <a:pt x="11460480" y="132046"/>
                </a:cubicBezTo>
                <a:cubicBezTo>
                  <a:pt x="11477832" y="365795"/>
                  <a:pt x="11421510" y="539106"/>
                  <a:pt x="11460480" y="660216"/>
                </a:cubicBezTo>
                <a:cubicBezTo>
                  <a:pt x="11457086" y="724033"/>
                  <a:pt x="11422968" y="789304"/>
                  <a:pt x="11328434" y="792262"/>
                </a:cubicBezTo>
                <a:cubicBezTo>
                  <a:pt x="11100765" y="812462"/>
                  <a:pt x="10949621" y="784803"/>
                  <a:pt x="10739150" y="792262"/>
                </a:cubicBezTo>
                <a:cubicBezTo>
                  <a:pt x="10528679" y="799721"/>
                  <a:pt x="10562653" y="765922"/>
                  <a:pt x="10485758" y="792262"/>
                </a:cubicBezTo>
                <a:cubicBezTo>
                  <a:pt x="10408863" y="818602"/>
                  <a:pt x="9990598" y="736880"/>
                  <a:pt x="9784511" y="792262"/>
                </a:cubicBezTo>
                <a:cubicBezTo>
                  <a:pt x="9578424" y="847644"/>
                  <a:pt x="9656517" y="779382"/>
                  <a:pt x="9531119" y="792262"/>
                </a:cubicBezTo>
                <a:cubicBezTo>
                  <a:pt x="9405721" y="805142"/>
                  <a:pt x="9279385" y="775533"/>
                  <a:pt x="9165763" y="792262"/>
                </a:cubicBezTo>
                <a:cubicBezTo>
                  <a:pt x="9052141" y="808991"/>
                  <a:pt x="8969918" y="767558"/>
                  <a:pt x="8912371" y="792262"/>
                </a:cubicBezTo>
                <a:cubicBezTo>
                  <a:pt x="8854824" y="816966"/>
                  <a:pt x="8713923" y="772327"/>
                  <a:pt x="8658979" y="792262"/>
                </a:cubicBezTo>
                <a:cubicBezTo>
                  <a:pt x="8604035" y="812197"/>
                  <a:pt x="8521226" y="785232"/>
                  <a:pt x="8405587" y="792262"/>
                </a:cubicBezTo>
                <a:cubicBezTo>
                  <a:pt x="8289948" y="799292"/>
                  <a:pt x="7987595" y="787257"/>
                  <a:pt x="7816304" y="792262"/>
                </a:cubicBezTo>
                <a:cubicBezTo>
                  <a:pt x="7645013" y="797267"/>
                  <a:pt x="7506353" y="739054"/>
                  <a:pt x="7227020" y="792262"/>
                </a:cubicBezTo>
                <a:cubicBezTo>
                  <a:pt x="6947687" y="845470"/>
                  <a:pt x="6923462" y="755664"/>
                  <a:pt x="6637737" y="792262"/>
                </a:cubicBezTo>
                <a:cubicBezTo>
                  <a:pt x="6352012" y="828860"/>
                  <a:pt x="6211630" y="778814"/>
                  <a:pt x="6048453" y="792262"/>
                </a:cubicBezTo>
                <a:cubicBezTo>
                  <a:pt x="5885276" y="805710"/>
                  <a:pt x="5529995" y="764544"/>
                  <a:pt x="5235242" y="792262"/>
                </a:cubicBezTo>
                <a:cubicBezTo>
                  <a:pt x="4940489" y="819980"/>
                  <a:pt x="4936514" y="727818"/>
                  <a:pt x="4645958" y="792262"/>
                </a:cubicBezTo>
                <a:cubicBezTo>
                  <a:pt x="4355402" y="856706"/>
                  <a:pt x="4511307" y="771802"/>
                  <a:pt x="4392566" y="792262"/>
                </a:cubicBezTo>
                <a:cubicBezTo>
                  <a:pt x="4273825" y="812722"/>
                  <a:pt x="4080602" y="787755"/>
                  <a:pt x="3915247" y="792262"/>
                </a:cubicBezTo>
                <a:cubicBezTo>
                  <a:pt x="3749892" y="796769"/>
                  <a:pt x="3523857" y="737907"/>
                  <a:pt x="3213999" y="792262"/>
                </a:cubicBezTo>
                <a:cubicBezTo>
                  <a:pt x="2904141" y="846617"/>
                  <a:pt x="2776243" y="756610"/>
                  <a:pt x="2624716" y="792262"/>
                </a:cubicBezTo>
                <a:cubicBezTo>
                  <a:pt x="2473189" y="827914"/>
                  <a:pt x="2338793" y="773238"/>
                  <a:pt x="2259360" y="792262"/>
                </a:cubicBezTo>
                <a:cubicBezTo>
                  <a:pt x="2179927" y="811286"/>
                  <a:pt x="2003657" y="771245"/>
                  <a:pt x="1782040" y="792262"/>
                </a:cubicBezTo>
                <a:cubicBezTo>
                  <a:pt x="1560423" y="813279"/>
                  <a:pt x="1598282" y="748628"/>
                  <a:pt x="1416684" y="792262"/>
                </a:cubicBezTo>
                <a:cubicBezTo>
                  <a:pt x="1235086" y="835896"/>
                  <a:pt x="1051277" y="711973"/>
                  <a:pt x="715437" y="792262"/>
                </a:cubicBezTo>
                <a:cubicBezTo>
                  <a:pt x="379597" y="872551"/>
                  <a:pt x="268671" y="791767"/>
                  <a:pt x="132046" y="792262"/>
                </a:cubicBezTo>
                <a:cubicBezTo>
                  <a:pt x="57741" y="784399"/>
                  <a:pt x="8624" y="720522"/>
                  <a:pt x="0" y="660216"/>
                </a:cubicBezTo>
                <a:cubicBezTo>
                  <a:pt x="-57507" y="439897"/>
                  <a:pt x="39861" y="340537"/>
                  <a:pt x="0" y="132046"/>
                </a:cubicBezTo>
                <a:close/>
              </a:path>
              <a:path w="11460480" h="792262" stroke="0" extrusionOk="0">
                <a:moveTo>
                  <a:pt x="0" y="132046"/>
                </a:moveTo>
                <a:cubicBezTo>
                  <a:pt x="-1734" y="62930"/>
                  <a:pt x="71196" y="3048"/>
                  <a:pt x="132046" y="0"/>
                </a:cubicBezTo>
                <a:cubicBezTo>
                  <a:pt x="387803" y="-85703"/>
                  <a:pt x="679228" y="9986"/>
                  <a:pt x="945257" y="0"/>
                </a:cubicBezTo>
                <a:cubicBezTo>
                  <a:pt x="1211286" y="-9986"/>
                  <a:pt x="1287442" y="62812"/>
                  <a:pt x="1534541" y="0"/>
                </a:cubicBezTo>
                <a:cubicBezTo>
                  <a:pt x="1781640" y="-62812"/>
                  <a:pt x="2005597" y="16372"/>
                  <a:pt x="2347752" y="0"/>
                </a:cubicBezTo>
                <a:cubicBezTo>
                  <a:pt x="2689907" y="-16372"/>
                  <a:pt x="2817016" y="45824"/>
                  <a:pt x="3049000" y="0"/>
                </a:cubicBezTo>
                <a:cubicBezTo>
                  <a:pt x="3280984" y="-45824"/>
                  <a:pt x="3529172" y="81451"/>
                  <a:pt x="3862211" y="0"/>
                </a:cubicBezTo>
                <a:cubicBezTo>
                  <a:pt x="4195250" y="-81451"/>
                  <a:pt x="4328537" y="46277"/>
                  <a:pt x="4451495" y="0"/>
                </a:cubicBezTo>
                <a:cubicBezTo>
                  <a:pt x="4574453" y="-46277"/>
                  <a:pt x="4720377" y="39373"/>
                  <a:pt x="4816850" y="0"/>
                </a:cubicBezTo>
                <a:cubicBezTo>
                  <a:pt x="4913323" y="-39373"/>
                  <a:pt x="5153234" y="26220"/>
                  <a:pt x="5406134" y="0"/>
                </a:cubicBezTo>
                <a:cubicBezTo>
                  <a:pt x="5659034" y="-26220"/>
                  <a:pt x="5691542" y="4850"/>
                  <a:pt x="5771490" y="0"/>
                </a:cubicBezTo>
                <a:cubicBezTo>
                  <a:pt x="5851438" y="-4850"/>
                  <a:pt x="6184906" y="56887"/>
                  <a:pt x="6360773" y="0"/>
                </a:cubicBezTo>
                <a:cubicBezTo>
                  <a:pt x="6536640" y="-56887"/>
                  <a:pt x="6561867" y="9704"/>
                  <a:pt x="6614165" y="0"/>
                </a:cubicBezTo>
                <a:cubicBezTo>
                  <a:pt x="6666463" y="-9704"/>
                  <a:pt x="6799875" y="16244"/>
                  <a:pt x="6979521" y="0"/>
                </a:cubicBezTo>
                <a:cubicBezTo>
                  <a:pt x="7159167" y="-16244"/>
                  <a:pt x="7330193" y="46768"/>
                  <a:pt x="7680769" y="0"/>
                </a:cubicBezTo>
                <a:cubicBezTo>
                  <a:pt x="8031345" y="-46768"/>
                  <a:pt x="7813726" y="24569"/>
                  <a:pt x="7934161" y="0"/>
                </a:cubicBezTo>
                <a:cubicBezTo>
                  <a:pt x="8054596" y="-24569"/>
                  <a:pt x="8126091" y="20289"/>
                  <a:pt x="8187553" y="0"/>
                </a:cubicBezTo>
                <a:cubicBezTo>
                  <a:pt x="8249015" y="-20289"/>
                  <a:pt x="8373614" y="20682"/>
                  <a:pt x="8552908" y="0"/>
                </a:cubicBezTo>
                <a:cubicBezTo>
                  <a:pt x="8732202" y="-20682"/>
                  <a:pt x="9018983" y="38162"/>
                  <a:pt x="9142192" y="0"/>
                </a:cubicBezTo>
                <a:cubicBezTo>
                  <a:pt x="9265401" y="-38162"/>
                  <a:pt x="9664783" y="7103"/>
                  <a:pt x="9955403" y="0"/>
                </a:cubicBezTo>
                <a:cubicBezTo>
                  <a:pt x="10246023" y="-7103"/>
                  <a:pt x="10382677" y="56047"/>
                  <a:pt x="10768615" y="0"/>
                </a:cubicBezTo>
                <a:cubicBezTo>
                  <a:pt x="11154553" y="-56047"/>
                  <a:pt x="11195767" y="40278"/>
                  <a:pt x="11328434" y="0"/>
                </a:cubicBezTo>
                <a:cubicBezTo>
                  <a:pt x="11409398" y="-12346"/>
                  <a:pt x="11455050" y="39006"/>
                  <a:pt x="11460480" y="132046"/>
                </a:cubicBezTo>
                <a:cubicBezTo>
                  <a:pt x="11478978" y="243911"/>
                  <a:pt x="11399205" y="444462"/>
                  <a:pt x="11460480" y="660216"/>
                </a:cubicBezTo>
                <a:cubicBezTo>
                  <a:pt x="11450304" y="727519"/>
                  <a:pt x="11396773" y="782003"/>
                  <a:pt x="11328434" y="792262"/>
                </a:cubicBezTo>
                <a:cubicBezTo>
                  <a:pt x="11054355" y="835198"/>
                  <a:pt x="10995787" y="746005"/>
                  <a:pt x="10739150" y="792262"/>
                </a:cubicBezTo>
                <a:cubicBezTo>
                  <a:pt x="10482513" y="838519"/>
                  <a:pt x="10369593" y="748490"/>
                  <a:pt x="10037903" y="792262"/>
                </a:cubicBezTo>
                <a:cubicBezTo>
                  <a:pt x="9706213" y="836034"/>
                  <a:pt x="9712861" y="747519"/>
                  <a:pt x="9560583" y="792262"/>
                </a:cubicBezTo>
                <a:cubicBezTo>
                  <a:pt x="9408305" y="837005"/>
                  <a:pt x="9286992" y="766763"/>
                  <a:pt x="9195227" y="792262"/>
                </a:cubicBezTo>
                <a:cubicBezTo>
                  <a:pt x="9103462" y="817761"/>
                  <a:pt x="8963649" y="762038"/>
                  <a:pt x="8829872" y="792262"/>
                </a:cubicBezTo>
                <a:cubicBezTo>
                  <a:pt x="8696096" y="822486"/>
                  <a:pt x="8203187" y="744313"/>
                  <a:pt x="8016660" y="792262"/>
                </a:cubicBezTo>
                <a:cubicBezTo>
                  <a:pt x="7830133" y="840211"/>
                  <a:pt x="7628203" y="715107"/>
                  <a:pt x="7315413" y="792262"/>
                </a:cubicBezTo>
                <a:cubicBezTo>
                  <a:pt x="7002623" y="869417"/>
                  <a:pt x="7005924" y="751510"/>
                  <a:pt x="6726129" y="792262"/>
                </a:cubicBezTo>
                <a:cubicBezTo>
                  <a:pt x="6446334" y="833014"/>
                  <a:pt x="6303354" y="771839"/>
                  <a:pt x="6136846" y="792262"/>
                </a:cubicBezTo>
                <a:cubicBezTo>
                  <a:pt x="5970338" y="812685"/>
                  <a:pt x="5945519" y="759751"/>
                  <a:pt x="5771490" y="792262"/>
                </a:cubicBezTo>
                <a:cubicBezTo>
                  <a:pt x="5597461" y="824773"/>
                  <a:pt x="5508142" y="741432"/>
                  <a:pt x="5294170" y="792262"/>
                </a:cubicBezTo>
                <a:cubicBezTo>
                  <a:pt x="5080198" y="843092"/>
                  <a:pt x="5049524" y="751083"/>
                  <a:pt x="4816850" y="792262"/>
                </a:cubicBezTo>
                <a:cubicBezTo>
                  <a:pt x="4584176" y="833441"/>
                  <a:pt x="4219161" y="762448"/>
                  <a:pt x="4003639" y="792262"/>
                </a:cubicBezTo>
                <a:cubicBezTo>
                  <a:pt x="3788117" y="822076"/>
                  <a:pt x="3655857" y="757617"/>
                  <a:pt x="3414356" y="792262"/>
                </a:cubicBezTo>
                <a:cubicBezTo>
                  <a:pt x="3172855" y="826907"/>
                  <a:pt x="3237825" y="777819"/>
                  <a:pt x="3160964" y="792262"/>
                </a:cubicBezTo>
                <a:cubicBezTo>
                  <a:pt x="3084103" y="806705"/>
                  <a:pt x="2732101" y="783352"/>
                  <a:pt x="2459716" y="792262"/>
                </a:cubicBezTo>
                <a:cubicBezTo>
                  <a:pt x="2187331" y="801172"/>
                  <a:pt x="1912463" y="738934"/>
                  <a:pt x="1758469" y="792262"/>
                </a:cubicBezTo>
                <a:cubicBezTo>
                  <a:pt x="1604475" y="845590"/>
                  <a:pt x="1416583" y="747593"/>
                  <a:pt x="1169185" y="792262"/>
                </a:cubicBezTo>
                <a:cubicBezTo>
                  <a:pt x="921787" y="836931"/>
                  <a:pt x="918130" y="782558"/>
                  <a:pt x="803829" y="792262"/>
                </a:cubicBezTo>
                <a:cubicBezTo>
                  <a:pt x="689528" y="801966"/>
                  <a:pt x="337080" y="751188"/>
                  <a:pt x="132046" y="792262"/>
                </a:cubicBezTo>
                <a:cubicBezTo>
                  <a:pt x="59105" y="801299"/>
                  <a:pt x="-1508" y="736033"/>
                  <a:pt x="0" y="660216"/>
                </a:cubicBezTo>
                <a:cubicBezTo>
                  <a:pt x="-23246" y="537445"/>
                  <a:pt x="50836" y="336798"/>
                  <a:pt x="0" y="132046"/>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FontTx/>
              <a:buNone/>
              <a:defRPr>
                <a:uFillTx/>
              </a:defRPr>
            </a:pPr>
            <a:r>
              <a:rPr kumimoji="0" lang="en-BZ" sz="3200" i="0" u="none" strike="noStrike" kern="1200" cap="none" spc="0" normalizeH="0" baseline="0" noProof="0" dirty="0">
                <a:ln>
                  <a:noFill/>
                </a:ln>
                <a:solidFill>
                  <a:srgbClr val="000000"/>
                </a:solidFill>
                <a:effectLst/>
                <a:uFillTx/>
                <a:latin typeface="Tahoma" pitchFamily="34" charset="0"/>
                <a:ea typeface="Tahoma" pitchFamily="34" charset="0"/>
                <a:cs typeface="Tahoma" pitchFamily="34" charset="0"/>
              </a:rPr>
              <a:t>C. </a:t>
            </a:r>
            <a:r>
              <a:rPr kumimoji="0" lang="en-BZ" sz="3200" i="0" u="none" strike="noStrike" kern="1200" cap="none" spc="0" normalizeH="0" baseline="0" noProof="0" dirty="0" err="1">
                <a:ln>
                  <a:noFill/>
                </a:ln>
                <a:solidFill>
                  <a:srgbClr val="000000"/>
                </a:solidFill>
                <a:effectLst/>
                <a:uFillTx/>
                <a:latin typeface="Tahoma" pitchFamily="34" charset="0"/>
                <a:ea typeface="Tahoma" pitchFamily="34" charset="0"/>
                <a:cs typeface="Tahoma" pitchFamily="34" charset="0"/>
              </a:rPr>
              <a:t>Biết</a:t>
            </a:r>
            <a:r>
              <a:rPr kumimoji="0" lang="en-BZ" sz="3200" i="0" u="none" strike="noStrike" kern="1200" cap="none" spc="0" normalizeH="0" baseline="0" noProof="0" dirty="0">
                <a:ln>
                  <a:noFill/>
                </a:ln>
                <a:solidFill>
                  <a:srgbClr val="000000"/>
                </a:solidFill>
                <a:effectLst/>
                <a:uFillTx/>
                <a:latin typeface="Tahoma" pitchFamily="34" charset="0"/>
                <a:ea typeface="Tahoma" pitchFamily="34" charset="0"/>
                <a:cs typeface="Tahoma" pitchFamily="34" charset="0"/>
              </a:rPr>
              <a:t> </a:t>
            </a:r>
            <a:r>
              <a:rPr kumimoji="0" lang="en-BZ" sz="3200" i="0" u="none" strike="noStrike" kern="1200" cap="none" spc="0" normalizeH="0" baseline="0" noProof="0" dirty="0" err="1">
                <a:ln>
                  <a:noFill/>
                </a:ln>
                <a:solidFill>
                  <a:srgbClr val="000000"/>
                </a:solidFill>
                <a:effectLst/>
                <a:uFillTx/>
                <a:latin typeface="Tahoma" pitchFamily="34" charset="0"/>
                <a:ea typeface="Tahoma" pitchFamily="34" charset="0"/>
                <a:cs typeface="Tahoma" pitchFamily="34" charset="0"/>
              </a:rPr>
              <a:t>tập</a:t>
            </a:r>
            <a:r>
              <a:rPr kumimoji="0" lang="en-BZ" sz="3200" i="0" u="none" strike="noStrike" kern="1200" cap="none" spc="0" normalizeH="0" baseline="0" noProof="0" dirty="0">
                <a:ln>
                  <a:noFill/>
                </a:ln>
                <a:solidFill>
                  <a:srgbClr val="000000"/>
                </a:solidFill>
                <a:effectLst/>
                <a:uFillTx/>
                <a:latin typeface="Tahoma" pitchFamily="34" charset="0"/>
                <a:ea typeface="Tahoma" pitchFamily="34" charset="0"/>
                <a:cs typeface="Tahoma" pitchFamily="34" charset="0"/>
              </a:rPr>
              <a:t> </a:t>
            </a:r>
            <a:r>
              <a:rPr kumimoji="0" lang="en-BZ" sz="3200" i="0" u="none" strike="noStrike" kern="1200" cap="none" spc="0" normalizeH="0" baseline="0" noProof="0" dirty="0" err="1">
                <a:ln>
                  <a:noFill/>
                </a:ln>
                <a:solidFill>
                  <a:srgbClr val="000000"/>
                </a:solidFill>
                <a:effectLst/>
                <a:uFillTx/>
                <a:latin typeface="Tahoma" pitchFamily="34" charset="0"/>
                <a:ea typeface="Tahoma" pitchFamily="34" charset="0"/>
                <a:cs typeface="Tahoma" pitchFamily="34" charset="0"/>
              </a:rPr>
              <a:t>hợp</a:t>
            </a:r>
            <a:r>
              <a:rPr kumimoji="0" lang="en-BZ" sz="3200" i="0" u="none" strike="noStrike" kern="1200" cap="none" spc="0" normalizeH="0" baseline="0" noProof="0" dirty="0">
                <a:ln>
                  <a:noFill/>
                </a:ln>
                <a:solidFill>
                  <a:srgbClr val="000000"/>
                </a:solidFill>
                <a:effectLst/>
                <a:uFillTx/>
                <a:latin typeface="Tahoma" pitchFamily="34" charset="0"/>
                <a:ea typeface="Tahoma" pitchFamily="34" charset="0"/>
                <a:cs typeface="Tahoma" pitchFamily="34" charset="0"/>
              </a:rPr>
              <a:t> </a:t>
            </a:r>
            <a:r>
              <a:rPr kumimoji="0" lang="en-BZ" sz="3200" i="0" u="none" strike="noStrike" kern="1200" cap="none" spc="0" normalizeH="0" baseline="0" noProof="0" dirty="0" err="1">
                <a:ln>
                  <a:noFill/>
                </a:ln>
                <a:solidFill>
                  <a:srgbClr val="000000"/>
                </a:solidFill>
                <a:effectLst/>
                <a:uFillTx/>
                <a:latin typeface="Tahoma" pitchFamily="34" charset="0"/>
                <a:ea typeface="Tahoma" pitchFamily="34" charset="0"/>
                <a:cs typeface="Tahoma" pitchFamily="34" charset="0"/>
              </a:rPr>
              <a:t>nhân</a:t>
            </a:r>
            <a:r>
              <a:rPr kumimoji="0" lang="en-BZ" sz="3200" i="0" u="none" strike="noStrike" kern="1200" cap="none" spc="0" normalizeH="0" baseline="0" noProof="0" dirty="0">
                <a:ln>
                  <a:noFill/>
                </a:ln>
                <a:solidFill>
                  <a:srgbClr val="000000"/>
                </a:solidFill>
                <a:effectLst/>
                <a:uFillTx/>
                <a:latin typeface="Tahoma" pitchFamily="34" charset="0"/>
                <a:ea typeface="Tahoma" pitchFamily="34" charset="0"/>
                <a:cs typeface="Tahoma" pitchFamily="34" charset="0"/>
              </a:rPr>
              <a:t> </a:t>
            </a:r>
            <a:r>
              <a:rPr kumimoji="0" lang="en-BZ" sz="3200" i="0" u="none" strike="noStrike" kern="1200" cap="none" spc="0" normalizeH="0" baseline="0" noProof="0" dirty="0" err="1">
                <a:ln>
                  <a:noFill/>
                </a:ln>
                <a:solidFill>
                  <a:srgbClr val="000000"/>
                </a:solidFill>
                <a:effectLst/>
                <a:uFillTx/>
                <a:latin typeface="Tahoma" pitchFamily="34" charset="0"/>
                <a:ea typeface="Tahoma" pitchFamily="34" charset="0"/>
                <a:cs typeface="Tahoma" pitchFamily="34" charset="0"/>
              </a:rPr>
              <a:t>dân</a:t>
            </a:r>
            <a:r>
              <a:rPr kumimoji="0" lang="en-BZ" sz="3200" i="0" u="none" strike="noStrike" kern="1200" cap="none" spc="0" normalizeH="0" baseline="0" noProof="0" dirty="0">
                <a:ln>
                  <a:noFill/>
                </a:ln>
                <a:solidFill>
                  <a:srgbClr val="000000"/>
                </a:solidFill>
                <a:effectLst/>
                <a:uFillTx/>
                <a:latin typeface="Tahoma" pitchFamily="34" charset="0"/>
                <a:ea typeface="Tahoma" pitchFamily="34" charset="0"/>
                <a:cs typeface="Tahoma" pitchFamily="34" charset="0"/>
              </a:rPr>
              <a:t>, </a:t>
            </a:r>
            <a:r>
              <a:rPr kumimoji="0" lang="en-BZ" sz="3200" i="0" u="none" strike="noStrike" kern="1200" cap="none" spc="0" normalizeH="0" baseline="0" noProof="0" dirty="0" err="1">
                <a:ln>
                  <a:noFill/>
                </a:ln>
                <a:solidFill>
                  <a:srgbClr val="000000"/>
                </a:solidFill>
                <a:effectLst/>
                <a:uFillTx/>
                <a:latin typeface="Tahoma" pitchFamily="34" charset="0"/>
                <a:ea typeface="Tahoma" pitchFamily="34" charset="0"/>
                <a:cs typeface="Tahoma" pitchFamily="34" charset="0"/>
              </a:rPr>
              <a:t>hoài</a:t>
            </a:r>
            <a:r>
              <a:rPr kumimoji="0" lang="en-BZ" sz="3200" i="0" u="none" strike="noStrike" kern="1200" cap="none" spc="0" normalizeH="0" baseline="0" noProof="0" dirty="0">
                <a:ln>
                  <a:noFill/>
                </a:ln>
                <a:solidFill>
                  <a:srgbClr val="000000"/>
                </a:solidFill>
                <a:effectLst/>
                <a:uFillTx/>
                <a:latin typeface="Tahoma" pitchFamily="34" charset="0"/>
                <a:ea typeface="Tahoma" pitchFamily="34" charset="0"/>
                <a:cs typeface="Tahoma" pitchFamily="34" charset="0"/>
              </a:rPr>
              <a:t> </a:t>
            </a:r>
            <a:r>
              <a:rPr kumimoji="0" lang="en-BZ" sz="3200" i="0" u="none" strike="noStrike" kern="1200" cap="none" spc="0" normalizeH="0" baseline="0" noProof="0" dirty="0" err="1">
                <a:ln>
                  <a:noFill/>
                </a:ln>
                <a:solidFill>
                  <a:srgbClr val="000000"/>
                </a:solidFill>
                <a:effectLst/>
                <a:uFillTx/>
                <a:latin typeface="Tahoma" pitchFamily="34" charset="0"/>
                <a:ea typeface="Tahoma" pitchFamily="34" charset="0"/>
                <a:cs typeface="Tahoma" pitchFamily="34" charset="0"/>
              </a:rPr>
              <a:t>bão</a:t>
            </a:r>
            <a:r>
              <a:rPr kumimoji="0" lang="en-BZ" sz="3200" i="0" u="none" strike="noStrike" kern="1200" cap="none" spc="0" normalizeH="0" baseline="0" noProof="0" dirty="0">
                <a:ln>
                  <a:noFill/>
                </a:ln>
                <a:solidFill>
                  <a:srgbClr val="000000"/>
                </a:solidFill>
                <a:effectLst/>
                <a:uFillTx/>
                <a:latin typeface="Tahoma" pitchFamily="34" charset="0"/>
                <a:ea typeface="Tahoma" pitchFamily="34" charset="0"/>
                <a:cs typeface="Tahoma" pitchFamily="34" charset="0"/>
              </a:rPr>
              <a:t> </a:t>
            </a:r>
            <a:r>
              <a:rPr kumimoji="0" lang="en-BZ" sz="3200" i="0" u="none" strike="noStrike" kern="1200" cap="none" spc="0" normalizeH="0" baseline="0" noProof="0" dirty="0" err="1">
                <a:ln>
                  <a:noFill/>
                </a:ln>
                <a:solidFill>
                  <a:srgbClr val="000000"/>
                </a:solidFill>
                <a:effectLst/>
                <a:uFillTx/>
                <a:latin typeface="Tahoma" pitchFamily="34" charset="0"/>
                <a:ea typeface="Tahoma" pitchFamily="34" charset="0"/>
                <a:cs typeface="Tahoma" pitchFamily="34" charset="0"/>
              </a:rPr>
              <a:t>lớn</a:t>
            </a:r>
            <a:r>
              <a:rPr kumimoji="0" lang="en-BZ" sz="3200" i="0" u="none" strike="noStrike" kern="1200" cap="none" spc="0" normalizeH="0" baseline="0" noProof="0" dirty="0">
                <a:ln>
                  <a:noFill/>
                </a:ln>
                <a:solidFill>
                  <a:srgbClr val="000000"/>
                </a:solidFill>
                <a:effectLst/>
                <a:uFillTx/>
                <a:latin typeface="Tahoma" pitchFamily="34" charset="0"/>
                <a:ea typeface="Tahoma" pitchFamily="34" charset="0"/>
                <a:cs typeface="Tahoma" pitchFamily="34" charset="0"/>
              </a:rPr>
              <a:t> lao.</a:t>
            </a:r>
            <a:endParaRPr kumimoji="0" lang="en-BZ" sz="4400" i="0" u="none" strike="noStrike" kern="1200" cap="none" spc="0" normalizeH="0" baseline="0" noProof="0" dirty="0">
              <a:ln>
                <a:noFill/>
              </a:ln>
              <a:solidFill>
                <a:srgbClr val="000000"/>
              </a:solidFill>
              <a:effectLst/>
              <a:uFillTx/>
              <a:latin typeface="Tahoma" pitchFamily="34" charset="0"/>
              <a:ea typeface="Tahoma" pitchFamily="34" charset="0"/>
              <a:cs typeface="Tahoma" pitchFamily="34" charset="0"/>
            </a:endParaRPr>
          </a:p>
        </p:txBody>
      </p:sp>
      <p:sp>
        <p:nvSpPr>
          <p:cNvPr id="41" name="Hình chữ nhật: Góc Tròn 40"/>
          <p:cNvSpPr>
            <a:spLocks/>
          </p:cNvSpPr>
          <p:nvPr/>
        </p:nvSpPr>
        <p:spPr>
          <a:xfrm>
            <a:off x="518160" y="5787242"/>
            <a:ext cx="11460480" cy="792262"/>
          </a:xfrm>
          <a:custGeom>
            <a:avLst/>
            <a:gdLst>
              <a:gd name="connsiteX0" fmla="*/ 0 w 11460480"/>
              <a:gd name="connsiteY0" fmla="*/ 132046 h 792262"/>
              <a:gd name="connsiteX1" fmla="*/ 132046 w 11460480"/>
              <a:gd name="connsiteY1" fmla="*/ 0 h 792262"/>
              <a:gd name="connsiteX2" fmla="*/ 609366 w 11460480"/>
              <a:gd name="connsiteY2" fmla="*/ 0 h 792262"/>
              <a:gd name="connsiteX3" fmla="*/ 1086685 w 11460480"/>
              <a:gd name="connsiteY3" fmla="*/ 0 h 792262"/>
              <a:gd name="connsiteX4" fmla="*/ 1899897 w 11460480"/>
              <a:gd name="connsiteY4" fmla="*/ 0 h 792262"/>
              <a:gd name="connsiteX5" fmla="*/ 2601144 w 11460480"/>
              <a:gd name="connsiteY5" fmla="*/ 0 h 792262"/>
              <a:gd name="connsiteX6" fmla="*/ 3078464 w 11460480"/>
              <a:gd name="connsiteY6" fmla="*/ 0 h 792262"/>
              <a:gd name="connsiteX7" fmla="*/ 3443820 w 11460480"/>
              <a:gd name="connsiteY7" fmla="*/ 0 h 792262"/>
              <a:gd name="connsiteX8" fmla="*/ 3921139 w 11460480"/>
              <a:gd name="connsiteY8" fmla="*/ 0 h 792262"/>
              <a:gd name="connsiteX9" fmla="*/ 4286495 w 11460480"/>
              <a:gd name="connsiteY9" fmla="*/ 0 h 792262"/>
              <a:gd name="connsiteX10" fmla="*/ 4987743 w 11460480"/>
              <a:gd name="connsiteY10" fmla="*/ 0 h 792262"/>
              <a:gd name="connsiteX11" fmla="*/ 5577026 w 11460480"/>
              <a:gd name="connsiteY11" fmla="*/ 0 h 792262"/>
              <a:gd name="connsiteX12" fmla="*/ 6166310 w 11460480"/>
              <a:gd name="connsiteY12" fmla="*/ 0 h 792262"/>
              <a:gd name="connsiteX13" fmla="*/ 6755593 w 11460480"/>
              <a:gd name="connsiteY13" fmla="*/ 0 h 792262"/>
              <a:gd name="connsiteX14" fmla="*/ 7008985 w 11460480"/>
              <a:gd name="connsiteY14" fmla="*/ 0 h 792262"/>
              <a:gd name="connsiteX15" fmla="*/ 7598269 w 11460480"/>
              <a:gd name="connsiteY15" fmla="*/ 0 h 792262"/>
              <a:gd name="connsiteX16" fmla="*/ 8299516 w 11460480"/>
              <a:gd name="connsiteY16" fmla="*/ 0 h 792262"/>
              <a:gd name="connsiteX17" fmla="*/ 8888800 w 11460480"/>
              <a:gd name="connsiteY17" fmla="*/ 0 h 792262"/>
              <a:gd name="connsiteX18" fmla="*/ 9254156 w 11460480"/>
              <a:gd name="connsiteY18" fmla="*/ 0 h 792262"/>
              <a:gd name="connsiteX19" fmla="*/ 9731476 w 11460480"/>
              <a:gd name="connsiteY19" fmla="*/ 0 h 792262"/>
              <a:gd name="connsiteX20" fmla="*/ 10096831 w 11460480"/>
              <a:gd name="connsiteY20" fmla="*/ 0 h 792262"/>
              <a:gd name="connsiteX21" fmla="*/ 10462187 w 11460480"/>
              <a:gd name="connsiteY21" fmla="*/ 0 h 792262"/>
              <a:gd name="connsiteX22" fmla="*/ 10715579 w 11460480"/>
              <a:gd name="connsiteY22" fmla="*/ 0 h 792262"/>
              <a:gd name="connsiteX23" fmla="*/ 11328434 w 11460480"/>
              <a:gd name="connsiteY23" fmla="*/ 0 h 792262"/>
              <a:gd name="connsiteX24" fmla="*/ 11460480 w 11460480"/>
              <a:gd name="connsiteY24" fmla="*/ 132046 h 792262"/>
              <a:gd name="connsiteX25" fmla="*/ 11460480 w 11460480"/>
              <a:gd name="connsiteY25" fmla="*/ 660216 h 792262"/>
              <a:gd name="connsiteX26" fmla="*/ 11328434 w 11460480"/>
              <a:gd name="connsiteY26" fmla="*/ 792262 h 792262"/>
              <a:gd name="connsiteX27" fmla="*/ 10739150 w 11460480"/>
              <a:gd name="connsiteY27" fmla="*/ 792262 h 792262"/>
              <a:gd name="connsiteX28" fmla="*/ 10485758 w 11460480"/>
              <a:gd name="connsiteY28" fmla="*/ 792262 h 792262"/>
              <a:gd name="connsiteX29" fmla="*/ 9784511 w 11460480"/>
              <a:gd name="connsiteY29" fmla="*/ 792262 h 792262"/>
              <a:gd name="connsiteX30" fmla="*/ 9531119 w 11460480"/>
              <a:gd name="connsiteY30" fmla="*/ 792262 h 792262"/>
              <a:gd name="connsiteX31" fmla="*/ 9165763 w 11460480"/>
              <a:gd name="connsiteY31" fmla="*/ 792262 h 792262"/>
              <a:gd name="connsiteX32" fmla="*/ 8912371 w 11460480"/>
              <a:gd name="connsiteY32" fmla="*/ 792262 h 792262"/>
              <a:gd name="connsiteX33" fmla="*/ 8658979 w 11460480"/>
              <a:gd name="connsiteY33" fmla="*/ 792262 h 792262"/>
              <a:gd name="connsiteX34" fmla="*/ 8405587 w 11460480"/>
              <a:gd name="connsiteY34" fmla="*/ 792262 h 792262"/>
              <a:gd name="connsiteX35" fmla="*/ 7816304 w 11460480"/>
              <a:gd name="connsiteY35" fmla="*/ 792262 h 792262"/>
              <a:gd name="connsiteX36" fmla="*/ 7227020 w 11460480"/>
              <a:gd name="connsiteY36" fmla="*/ 792262 h 792262"/>
              <a:gd name="connsiteX37" fmla="*/ 6637737 w 11460480"/>
              <a:gd name="connsiteY37" fmla="*/ 792262 h 792262"/>
              <a:gd name="connsiteX38" fmla="*/ 6048453 w 11460480"/>
              <a:gd name="connsiteY38" fmla="*/ 792262 h 792262"/>
              <a:gd name="connsiteX39" fmla="*/ 5235242 w 11460480"/>
              <a:gd name="connsiteY39" fmla="*/ 792262 h 792262"/>
              <a:gd name="connsiteX40" fmla="*/ 4645958 w 11460480"/>
              <a:gd name="connsiteY40" fmla="*/ 792262 h 792262"/>
              <a:gd name="connsiteX41" fmla="*/ 4392566 w 11460480"/>
              <a:gd name="connsiteY41" fmla="*/ 792262 h 792262"/>
              <a:gd name="connsiteX42" fmla="*/ 3915247 w 11460480"/>
              <a:gd name="connsiteY42" fmla="*/ 792262 h 792262"/>
              <a:gd name="connsiteX43" fmla="*/ 3213999 w 11460480"/>
              <a:gd name="connsiteY43" fmla="*/ 792262 h 792262"/>
              <a:gd name="connsiteX44" fmla="*/ 2624716 w 11460480"/>
              <a:gd name="connsiteY44" fmla="*/ 792262 h 792262"/>
              <a:gd name="connsiteX45" fmla="*/ 2259360 w 11460480"/>
              <a:gd name="connsiteY45" fmla="*/ 792262 h 792262"/>
              <a:gd name="connsiteX46" fmla="*/ 1782040 w 11460480"/>
              <a:gd name="connsiteY46" fmla="*/ 792262 h 792262"/>
              <a:gd name="connsiteX47" fmla="*/ 1416684 w 11460480"/>
              <a:gd name="connsiteY47" fmla="*/ 792262 h 792262"/>
              <a:gd name="connsiteX48" fmla="*/ 715437 w 11460480"/>
              <a:gd name="connsiteY48" fmla="*/ 792262 h 792262"/>
              <a:gd name="connsiteX49" fmla="*/ 132046 w 11460480"/>
              <a:gd name="connsiteY49" fmla="*/ 792262 h 792262"/>
              <a:gd name="connsiteX50" fmla="*/ 0 w 11460480"/>
              <a:gd name="connsiteY50" fmla="*/ 660216 h 792262"/>
              <a:gd name="connsiteX51" fmla="*/ 0 w 11460480"/>
              <a:gd name="connsiteY51" fmla="*/ 132046 h 792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11460480" h="792262" fill="none" extrusionOk="0">
                <a:moveTo>
                  <a:pt x="0" y="132046"/>
                </a:moveTo>
                <a:cubicBezTo>
                  <a:pt x="-547" y="50732"/>
                  <a:pt x="54021" y="-8275"/>
                  <a:pt x="132046" y="0"/>
                </a:cubicBezTo>
                <a:cubicBezTo>
                  <a:pt x="351426" y="-47709"/>
                  <a:pt x="385093" y="36916"/>
                  <a:pt x="609366" y="0"/>
                </a:cubicBezTo>
                <a:cubicBezTo>
                  <a:pt x="833639" y="-36916"/>
                  <a:pt x="911124" y="18021"/>
                  <a:pt x="1086685" y="0"/>
                </a:cubicBezTo>
                <a:cubicBezTo>
                  <a:pt x="1262246" y="-18021"/>
                  <a:pt x="1635814" y="31805"/>
                  <a:pt x="1899897" y="0"/>
                </a:cubicBezTo>
                <a:cubicBezTo>
                  <a:pt x="2163980" y="-31805"/>
                  <a:pt x="2458485" y="31799"/>
                  <a:pt x="2601144" y="0"/>
                </a:cubicBezTo>
                <a:cubicBezTo>
                  <a:pt x="2743803" y="-31799"/>
                  <a:pt x="2923954" y="18419"/>
                  <a:pt x="3078464" y="0"/>
                </a:cubicBezTo>
                <a:cubicBezTo>
                  <a:pt x="3232974" y="-18419"/>
                  <a:pt x="3351943" y="9042"/>
                  <a:pt x="3443820" y="0"/>
                </a:cubicBezTo>
                <a:cubicBezTo>
                  <a:pt x="3535697" y="-9042"/>
                  <a:pt x="3717137" y="16934"/>
                  <a:pt x="3921139" y="0"/>
                </a:cubicBezTo>
                <a:cubicBezTo>
                  <a:pt x="4125141" y="-16934"/>
                  <a:pt x="4117533" y="33137"/>
                  <a:pt x="4286495" y="0"/>
                </a:cubicBezTo>
                <a:cubicBezTo>
                  <a:pt x="4455457" y="-33137"/>
                  <a:pt x="4704750" y="31107"/>
                  <a:pt x="4987743" y="0"/>
                </a:cubicBezTo>
                <a:cubicBezTo>
                  <a:pt x="5270736" y="-31107"/>
                  <a:pt x="5450182" y="471"/>
                  <a:pt x="5577026" y="0"/>
                </a:cubicBezTo>
                <a:cubicBezTo>
                  <a:pt x="5703870" y="-471"/>
                  <a:pt x="5933128" y="58665"/>
                  <a:pt x="6166310" y="0"/>
                </a:cubicBezTo>
                <a:cubicBezTo>
                  <a:pt x="6399492" y="-58665"/>
                  <a:pt x="6569484" y="27576"/>
                  <a:pt x="6755593" y="0"/>
                </a:cubicBezTo>
                <a:cubicBezTo>
                  <a:pt x="6941702" y="-27576"/>
                  <a:pt x="6930455" y="11140"/>
                  <a:pt x="7008985" y="0"/>
                </a:cubicBezTo>
                <a:cubicBezTo>
                  <a:pt x="7087515" y="-11140"/>
                  <a:pt x="7476478" y="67231"/>
                  <a:pt x="7598269" y="0"/>
                </a:cubicBezTo>
                <a:cubicBezTo>
                  <a:pt x="7720060" y="-67231"/>
                  <a:pt x="7971759" y="83908"/>
                  <a:pt x="8299516" y="0"/>
                </a:cubicBezTo>
                <a:cubicBezTo>
                  <a:pt x="8627273" y="-83908"/>
                  <a:pt x="8755225" y="2996"/>
                  <a:pt x="8888800" y="0"/>
                </a:cubicBezTo>
                <a:cubicBezTo>
                  <a:pt x="9022375" y="-2996"/>
                  <a:pt x="9112594" y="38474"/>
                  <a:pt x="9254156" y="0"/>
                </a:cubicBezTo>
                <a:cubicBezTo>
                  <a:pt x="9395718" y="-38474"/>
                  <a:pt x="9540580" y="45795"/>
                  <a:pt x="9731476" y="0"/>
                </a:cubicBezTo>
                <a:cubicBezTo>
                  <a:pt x="9922372" y="-45795"/>
                  <a:pt x="9969474" y="24686"/>
                  <a:pt x="10096831" y="0"/>
                </a:cubicBezTo>
                <a:cubicBezTo>
                  <a:pt x="10224189" y="-24686"/>
                  <a:pt x="10349977" y="28604"/>
                  <a:pt x="10462187" y="0"/>
                </a:cubicBezTo>
                <a:cubicBezTo>
                  <a:pt x="10574397" y="-28604"/>
                  <a:pt x="10616870" y="8568"/>
                  <a:pt x="10715579" y="0"/>
                </a:cubicBezTo>
                <a:cubicBezTo>
                  <a:pt x="10814288" y="-8568"/>
                  <a:pt x="11043291" y="29173"/>
                  <a:pt x="11328434" y="0"/>
                </a:cubicBezTo>
                <a:cubicBezTo>
                  <a:pt x="11408292" y="11516"/>
                  <a:pt x="11463447" y="69043"/>
                  <a:pt x="11460480" y="132046"/>
                </a:cubicBezTo>
                <a:cubicBezTo>
                  <a:pt x="11477832" y="365795"/>
                  <a:pt x="11421510" y="539106"/>
                  <a:pt x="11460480" y="660216"/>
                </a:cubicBezTo>
                <a:cubicBezTo>
                  <a:pt x="11457086" y="724033"/>
                  <a:pt x="11422968" y="789304"/>
                  <a:pt x="11328434" y="792262"/>
                </a:cubicBezTo>
                <a:cubicBezTo>
                  <a:pt x="11100765" y="812462"/>
                  <a:pt x="10949621" y="784803"/>
                  <a:pt x="10739150" y="792262"/>
                </a:cubicBezTo>
                <a:cubicBezTo>
                  <a:pt x="10528679" y="799721"/>
                  <a:pt x="10562653" y="765922"/>
                  <a:pt x="10485758" y="792262"/>
                </a:cubicBezTo>
                <a:cubicBezTo>
                  <a:pt x="10408863" y="818602"/>
                  <a:pt x="9990598" y="736880"/>
                  <a:pt x="9784511" y="792262"/>
                </a:cubicBezTo>
                <a:cubicBezTo>
                  <a:pt x="9578424" y="847644"/>
                  <a:pt x="9656517" y="779382"/>
                  <a:pt x="9531119" y="792262"/>
                </a:cubicBezTo>
                <a:cubicBezTo>
                  <a:pt x="9405721" y="805142"/>
                  <a:pt x="9279385" y="775533"/>
                  <a:pt x="9165763" y="792262"/>
                </a:cubicBezTo>
                <a:cubicBezTo>
                  <a:pt x="9052141" y="808991"/>
                  <a:pt x="8969918" y="767558"/>
                  <a:pt x="8912371" y="792262"/>
                </a:cubicBezTo>
                <a:cubicBezTo>
                  <a:pt x="8854824" y="816966"/>
                  <a:pt x="8713923" y="772327"/>
                  <a:pt x="8658979" y="792262"/>
                </a:cubicBezTo>
                <a:cubicBezTo>
                  <a:pt x="8604035" y="812197"/>
                  <a:pt x="8521226" y="785232"/>
                  <a:pt x="8405587" y="792262"/>
                </a:cubicBezTo>
                <a:cubicBezTo>
                  <a:pt x="8289948" y="799292"/>
                  <a:pt x="7987595" y="787257"/>
                  <a:pt x="7816304" y="792262"/>
                </a:cubicBezTo>
                <a:cubicBezTo>
                  <a:pt x="7645013" y="797267"/>
                  <a:pt x="7506353" y="739054"/>
                  <a:pt x="7227020" y="792262"/>
                </a:cubicBezTo>
                <a:cubicBezTo>
                  <a:pt x="6947687" y="845470"/>
                  <a:pt x="6923462" y="755664"/>
                  <a:pt x="6637737" y="792262"/>
                </a:cubicBezTo>
                <a:cubicBezTo>
                  <a:pt x="6352012" y="828860"/>
                  <a:pt x="6211630" y="778814"/>
                  <a:pt x="6048453" y="792262"/>
                </a:cubicBezTo>
                <a:cubicBezTo>
                  <a:pt x="5885276" y="805710"/>
                  <a:pt x="5529995" y="764544"/>
                  <a:pt x="5235242" y="792262"/>
                </a:cubicBezTo>
                <a:cubicBezTo>
                  <a:pt x="4940489" y="819980"/>
                  <a:pt x="4936514" y="727818"/>
                  <a:pt x="4645958" y="792262"/>
                </a:cubicBezTo>
                <a:cubicBezTo>
                  <a:pt x="4355402" y="856706"/>
                  <a:pt x="4511307" y="771802"/>
                  <a:pt x="4392566" y="792262"/>
                </a:cubicBezTo>
                <a:cubicBezTo>
                  <a:pt x="4273825" y="812722"/>
                  <a:pt x="4080602" y="787755"/>
                  <a:pt x="3915247" y="792262"/>
                </a:cubicBezTo>
                <a:cubicBezTo>
                  <a:pt x="3749892" y="796769"/>
                  <a:pt x="3523857" y="737907"/>
                  <a:pt x="3213999" y="792262"/>
                </a:cubicBezTo>
                <a:cubicBezTo>
                  <a:pt x="2904141" y="846617"/>
                  <a:pt x="2776243" y="756610"/>
                  <a:pt x="2624716" y="792262"/>
                </a:cubicBezTo>
                <a:cubicBezTo>
                  <a:pt x="2473189" y="827914"/>
                  <a:pt x="2338793" y="773238"/>
                  <a:pt x="2259360" y="792262"/>
                </a:cubicBezTo>
                <a:cubicBezTo>
                  <a:pt x="2179927" y="811286"/>
                  <a:pt x="2003657" y="771245"/>
                  <a:pt x="1782040" y="792262"/>
                </a:cubicBezTo>
                <a:cubicBezTo>
                  <a:pt x="1560423" y="813279"/>
                  <a:pt x="1598282" y="748628"/>
                  <a:pt x="1416684" y="792262"/>
                </a:cubicBezTo>
                <a:cubicBezTo>
                  <a:pt x="1235086" y="835896"/>
                  <a:pt x="1051277" y="711973"/>
                  <a:pt x="715437" y="792262"/>
                </a:cubicBezTo>
                <a:cubicBezTo>
                  <a:pt x="379597" y="872551"/>
                  <a:pt x="268671" y="791767"/>
                  <a:pt x="132046" y="792262"/>
                </a:cubicBezTo>
                <a:cubicBezTo>
                  <a:pt x="57741" y="784399"/>
                  <a:pt x="8624" y="720522"/>
                  <a:pt x="0" y="660216"/>
                </a:cubicBezTo>
                <a:cubicBezTo>
                  <a:pt x="-57507" y="439897"/>
                  <a:pt x="39861" y="340537"/>
                  <a:pt x="0" y="132046"/>
                </a:cubicBezTo>
                <a:close/>
              </a:path>
              <a:path w="11460480" h="792262" stroke="0" extrusionOk="0">
                <a:moveTo>
                  <a:pt x="0" y="132046"/>
                </a:moveTo>
                <a:cubicBezTo>
                  <a:pt x="-1734" y="62930"/>
                  <a:pt x="71196" y="3048"/>
                  <a:pt x="132046" y="0"/>
                </a:cubicBezTo>
                <a:cubicBezTo>
                  <a:pt x="387803" y="-85703"/>
                  <a:pt x="679228" y="9986"/>
                  <a:pt x="945257" y="0"/>
                </a:cubicBezTo>
                <a:cubicBezTo>
                  <a:pt x="1211286" y="-9986"/>
                  <a:pt x="1287442" y="62812"/>
                  <a:pt x="1534541" y="0"/>
                </a:cubicBezTo>
                <a:cubicBezTo>
                  <a:pt x="1781640" y="-62812"/>
                  <a:pt x="2005597" y="16372"/>
                  <a:pt x="2347752" y="0"/>
                </a:cubicBezTo>
                <a:cubicBezTo>
                  <a:pt x="2689907" y="-16372"/>
                  <a:pt x="2817016" y="45824"/>
                  <a:pt x="3049000" y="0"/>
                </a:cubicBezTo>
                <a:cubicBezTo>
                  <a:pt x="3280984" y="-45824"/>
                  <a:pt x="3529172" y="81451"/>
                  <a:pt x="3862211" y="0"/>
                </a:cubicBezTo>
                <a:cubicBezTo>
                  <a:pt x="4195250" y="-81451"/>
                  <a:pt x="4328537" y="46277"/>
                  <a:pt x="4451495" y="0"/>
                </a:cubicBezTo>
                <a:cubicBezTo>
                  <a:pt x="4574453" y="-46277"/>
                  <a:pt x="4720377" y="39373"/>
                  <a:pt x="4816850" y="0"/>
                </a:cubicBezTo>
                <a:cubicBezTo>
                  <a:pt x="4913323" y="-39373"/>
                  <a:pt x="5153234" y="26220"/>
                  <a:pt x="5406134" y="0"/>
                </a:cubicBezTo>
                <a:cubicBezTo>
                  <a:pt x="5659034" y="-26220"/>
                  <a:pt x="5691542" y="4850"/>
                  <a:pt x="5771490" y="0"/>
                </a:cubicBezTo>
                <a:cubicBezTo>
                  <a:pt x="5851438" y="-4850"/>
                  <a:pt x="6184906" y="56887"/>
                  <a:pt x="6360773" y="0"/>
                </a:cubicBezTo>
                <a:cubicBezTo>
                  <a:pt x="6536640" y="-56887"/>
                  <a:pt x="6561867" y="9704"/>
                  <a:pt x="6614165" y="0"/>
                </a:cubicBezTo>
                <a:cubicBezTo>
                  <a:pt x="6666463" y="-9704"/>
                  <a:pt x="6799875" y="16244"/>
                  <a:pt x="6979521" y="0"/>
                </a:cubicBezTo>
                <a:cubicBezTo>
                  <a:pt x="7159167" y="-16244"/>
                  <a:pt x="7330193" y="46768"/>
                  <a:pt x="7680769" y="0"/>
                </a:cubicBezTo>
                <a:cubicBezTo>
                  <a:pt x="8031345" y="-46768"/>
                  <a:pt x="7813726" y="24569"/>
                  <a:pt x="7934161" y="0"/>
                </a:cubicBezTo>
                <a:cubicBezTo>
                  <a:pt x="8054596" y="-24569"/>
                  <a:pt x="8126091" y="20289"/>
                  <a:pt x="8187553" y="0"/>
                </a:cubicBezTo>
                <a:cubicBezTo>
                  <a:pt x="8249015" y="-20289"/>
                  <a:pt x="8373614" y="20682"/>
                  <a:pt x="8552908" y="0"/>
                </a:cubicBezTo>
                <a:cubicBezTo>
                  <a:pt x="8732202" y="-20682"/>
                  <a:pt x="9018983" y="38162"/>
                  <a:pt x="9142192" y="0"/>
                </a:cubicBezTo>
                <a:cubicBezTo>
                  <a:pt x="9265401" y="-38162"/>
                  <a:pt x="9664783" y="7103"/>
                  <a:pt x="9955403" y="0"/>
                </a:cubicBezTo>
                <a:cubicBezTo>
                  <a:pt x="10246023" y="-7103"/>
                  <a:pt x="10382677" y="56047"/>
                  <a:pt x="10768615" y="0"/>
                </a:cubicBezTo>
                <a:cubicBezTo>
                  <a:pt x="11154553" y="-56047"/>
                  <a:pt x="11195767" y="40278"/>
                  <a:pt x="11328434" y="0"/>
                </a:cubicBezTo>
                <a:cubicBezTo>
                  <a:pt x="11409398" y="-12346"/>
                  <a:pt x="11455050" y="39006"/>
                  <a:pt x="11460480" y="132046"/>
                </a:cubicBezTo>
                <a:cubicBezTo>
                  <a:pt x="11478978" y="243911"/>
                  <a:pt x="11399205" y="444462"/>
                  <a:pt x="11460480" y="660216"/>
                </a:cubicBezTo>
                <a:cubicBezTo>
                  <a:pt x="11450304" y="727519"/>
                  <a:pt x="11396773" y="782003"/>
                  <a:pt x="11328434" y="792262"/>
                </a:cubicBezTo>
                <a:cubicBezTo>
                  <a:pt x="11054355" y="835198"/>
                  <a:pt x="10995787" y="746005"/>
                  <a:pt x="10739150" y="792262"/>
                </a:cubicBezTo>
                <a:cubicBezTo>
                  <a:pt x="10482513" y="838519"/>
                  <a:pt x="10369593" y="748490"/>
                  <a:pt x="10037903" y="792262"/>
                </a:cubicBezTo>
                <a:cubicBezTo>
                  <a:pt x="9706213" y="836034"/>
                  <a:pt x="9712861" y="747519"/>
                  <a:pt x="9560583" y="792262"/>
                </a:cubicBezTo>
                <a:cubicBezTo>
                  <a:pt x="9408305" y="837005"/>
                  <a:pt x="9286992" y="766763"/>
                  <a:pt x="9195227" y="792262"/>
                </a:cubicBezTo>
                <a:cubicBezTo>
                  <a:pt x="9103462" y="817761"/>
                  <a:pt x="8963649" y="762038"/>
                  <a:pt x="8829872" y="792262"/>
                </a:cubicBezTo>
                <a:cubicBezTo>
                  <a:pt x="8696096" y="822486"/>
                  <a:pt x="8203187" y="744313"/>
                  <a:pt x="8016660" y="792262"/>
                </a:cubicBezTo>
                <a:cubicBezTo>
                  <a:pt x="7830133" y="840211"/>
                  <a:pt x="7628203" y="715107"/>
                  <a:pt x="7315413" y="792262"/>
                </a:cubicBezTo>
                <a:cubicBezTo>
                  <a:pt x="7002623" y="869417"/>
                  <a:pt x="7005924" y="751510"/>
                  <a:pt x="6726129" y="792262"/>
                </a:cubicBezTo>
                <a:cubicBezTo>
                  <a:pt x="6446334" y="833014"/>
                  <a:pt x="6303354" y="771839"/>
                  <a:pt x="6136846" y="792262"/>
                </a:cubicBezTo>
                <a:cubicBezTo>
                  <a:pt x="5970338" y="812685"/>
                  <a:pt x="5945519" y="759751"/>
                  <a:pt x="5771490" y="792262"/>
                </a:cubicBezTo>
                <a:cubicBezTo>
                  <a:pt x="5597461" y="824773"/>
                  <a:pt x="5508142" y="741432"/>
                  <a:pt x="5294170" y="792262"/>
                </a:cubicBezTo>
                <a:cubicBezTo>
                  <a:pt x="5080198" y="843092"/>
                  <a:pt x="5049524" y="751083"/>
                  <a:pt x="4816850" y="792262"/>
                </a:cubicBezTo>
                <a:cubicBezTo>
                  <a:pt x="4584176" y="833441"/>
                  <a:pt x="4219161" y="762448"/>
                  <a:pt x="4003639" y="792262"/>
                </a:cubicBezTo>
                <a:cubicBezTo>
                  <a:pt x="3788117" y="822076"/>
                  <a:pt x="3655857" y="757617"/>
                  <a:pt x="3414356" y="792262"/>
                </a:cubicBezTo>
                <a:cubicBezTo>
                  <a:pt x="3172855" y="826907"/>
                  <a:pt x="3237825" y="777819"/>
                  <a:pt x="3160964" y="792262"/>
                </a:cubicBezTo>
                <a:cubicBezTo>
                  <a:pt x="3084103" y="806705"/>
                  <a:pt x="2732101" y="783352"/>
                  <a:pt x="2459716" y="792262"/>
                </a:cubicBezTo>
                <a:cubicBezTo>
                  <a:pt x="2187331" y="801172"/>
                  <a:pt x="1912463" y="738934"/>
                  <a:pt x="1758469" y="792262"/>
                </a:cubicBezTo>
                <a:cubicBezTo>
                  <a:pt x="1604475" y="845590"/>
                  <a:pt x="1416583" y="747593"/>
                  <a:pt x="1169185" y="792262"/>
                </a:cubicBezTo>
                <a:cubicBezTo>
                  <a:pt x="921787" y="836931"/>
                  <a:pt x="918130" y="782558"/>
                  <a:pt x="803829" y="792262"/>
                </a:cubicBezTo>
                <a:cubicBezTo>
                  <a:pt x="689528" y="801966"/>
                  <a:pt x="337080" y="751188"/>
                  <a:pt x="132046" y="792262"/>
                </a:cubicBezTo>
                <a:cubicBezTo>
                  <a:pt x="59105" y="801299"/>
                  <a:pt x="-1508" y="736033"/>
                  <a:pt x="0" y="660216"/>
                </a:cubicBezTo>
                <a:cubicBezTo>
                  <a:pt x="-23246" y="537445"/>
                  <a:pt x="50836" y="336798"/>
                  <a:pt x="0" y="132046"/>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FontTx/>
              <a:buNone/>
              <a:defRPr>
                <a:uFillTx/>
              </a:defRPr>
            </a:pPr>
            <a:r>
              <a:rPr kumimoji="0" lang="en-BZ" sz="3200" i="0" u="none" strike="noStrike" kern="1200" cap="none" spc="0" normalizeH="0" baseline="0" noProof="0" dirty="0">
                <a:ln>
                  <a:noFill/>
                </a:ln>
                <a:solidFill>
                  <a:srgbClr val="000000"/>
                </a:solidFill>
                <a:effectLst/>
                <a:uFillTx/>
                <a:latin typeface="Tahoma" pitchFamily="34" charset="0"/>
                <a:ea typeface="Tahoma" pitchFamily="34" charset="0"/>
                <a:cs typeface="Tahoma" pitchFamily="34" charset="0"/>
              </a:rPr>
              <a:t>D. </a:t>
            </a:r>
            <a:r>
              <a:rPr kumimoji="0" lang="en-BZ" sz="3200" i="0" u="none" strike="noStrike" kern="1200" cap="none" spc="0" normalizeH="0" baseline="0" noProof="0" dirty="0" err="1">
                <a:ln>
                  <a:noFill/>
                </a:ln>
                <a:solidFill>
                  <a:srgbClr val="000000"/>
                </a:solidFill>
                <a:effectLst/>
                <a:uFillTx/>
                <a:latin typeface="Tahoma" pitchFamily="34" charset="0"/>
                <a:ea typeface="Tahoma" pitchFamily="34" charset="0"/>
                <a:cs typeface="Tahoma" pitchFamily="34" charset="0"/>
              </a:rPr>
              <a:t>Yêu</a:t>
            </a:r>
            <a:r>
              <a:rPr kumimoji="0" lang="en-BZ" sz="3200" i="0" u="none" strike="noStrike" kern="1200" cap="none" spc="0" normalizeH="0" baseline="0" noProof="0" dirty="0">
                <a:ln>
                  <a:noFill/>
                </a:ln>
                <a:solidFill>
                  <a:srgbClr val="000000"/>
                </a:solidFill>
                <a:effectLst/>
                <a:uFillTx/>
                <a:latin typeface="Tahoma" pitchFamily="34" charset="0"/>
                <a:ea typeface="Tahoma" pitchFamily="34" charset="0"/>
                <a:cs typeface="Tahoma" pitchFamily="34" charset="0"/>
              </a:rPr>
              <a:t> </a:t>
            </a:r>
            <a:r>
              <a:rPr kumimoji="0" lang="en-BZ" sz="3200" i="0" u="none" strike="noStrike" kern="1200" cap="none" spc="0" normalizeH="0" baseline="0" noProof="0" dirty="0" err="1">
                <a:ln>
                  <a:noFill/>
                </a:ln>
                <a:solidFill>
                  <a:srgbClr val="000000"/>
                </a:solidFill>
                <a:effectLst/>
                <a:uFillTx/>
                <a:latin typeface="Tahoma" pitchFamily="34" charset="0"/>
                <a:ea typeface="Tahoma" pitchFamily="34" charset="0"/>
                <a:cs typeface="Tahoma" pitchFamily="34" charset="0"/>
              </a:rPr>
              <a:t>nước</a:t>
            </a:r>
            <a:r>
              <a:rPr kumimoji="0" lang="en-BZ" sz="3200" i="0" u="none" strike="noStrike" kern="1200" cap="none" spc="0" normalizeH="0" baseline="0" noProof="0" dirty="0">
                <a:ln>
                  <a:noFill/>
                </a:ln>
                <a:solidFill>
                  <a:srgbClr val="000000"/>
                </a:solidFill>
                <a:effectLst/>
                <a:uFillTx/>
                <a:latin typeface="Tahoma" pitchFamily="34" charset="0"/>
                <a:ea typeface="Tahoma" pitchFamily="34" charset="0"/>
                <a:cs typeface="Tahoma" pitchFamily="34" charset="0"/>
              </a:rPr>
              <a:t>, </a:t>
            </a:r>
            <a:r>
              <a:rPr kumimoji="0" lang="en-BZ" sz="3200" i="0" u="none" strike="noStrike" kern="1200" cap="none" spc="0" normalizeH="0" baseline="0" noProof="0" dirty="0" err="1">
                <a:ln>
                  <a:noFill/>
                </a:ln>
                <a:solidFill>
                  <a:srgbClr val="000000"/>
                </a:solidFill>
                <a:effectLst/>
                <a:uFillTx/>
                <a:latin typeface="Tahoma" pitchFamily="34" charset="0"/>
                <a:ea typeface="Tahoma" pitchFamily="34" charset="0"/>
                <a:cs typeface="Tahoma" pitchFamily="34" charset="0"/>
              </a:rPr>
              <a:t>thương</a:t>
            </a:r>
            <a:r>
              <a:rPr kumimoji="0" lang="en-BZ" sz="3200" i="0" u="none" strike="noStrike" kern="1200" cap="none" spc="0" normalizeH="0" baseline="0" noProof="0" dirty="0">
                <a:ln>
                  <a:noFill/>
                </a:ln>
                <a:solidFill>
                  <a:srgbClr val="000000"/>
                </a:solidFill>
                <a:effectLst/>
                <a:uFillTx/>
                <a:latin typeface="Tahoma" pitchFamily="34" charset="0"/>
                <a:ea typeface="Tahoma" pitchFamily="34" charset="0"/>
                <a:cs typeface="Tahoma" pitchFamily="34" charset="0"/>
              </a:rPr>
              <a:t> </a:t>
            </a:r>
            <a:r>
              <a:rPr kumimoji="0" lang="en-BZ" sz="3200" i="0" u="none" strike="noStrike" kern="1200" cap="none" spc="0" normalizeH="0" baseline="0" noProof="0" dirty="0" err="1">
                <a:ln>
                  <a:noFill/>
                </a:ln>
                <a:solidFill>
                  <a:srgbClr val="000000"/>
                </a:solidFill>
                <a:effectLst/>
                <a:uFillTx/>
                <a:latin typeface="Tahoma" pitchFamily="34" charset="0"/>
                <a:ea typeface="Tahoma" pitchFamily="34" charset="0"/>
                <a:cs typeface="Tahoma" pitchFamily="34" charset="0"/>
              </a:rPr>
              <a:t>dân</a:t>
            </a:r>
            <a:r>
              <a:rPr kumimoji="0" lang="en-BZ" sz="3200" i="0" u="none" strike="noStrike" kern="1200" cap="none" spc="0" normalizeH="0" baseline="0" noProof="0" dirty="0">
                <a:ln>
                  <a:noFill/>
                </a:ln>
                <a:solidFill>
                  <a:srgbClr val="000000"/>
                </a:solidFill>
                <a:effectLst/>
                <a:uFillTx/>
                <a:latin typeface="Tahoma" pitchFamily="34" charset="0"/>
                <a:ea typeface="Tahoma" pitchFamily="34" charset="0"/>
                <a:cs typeface="Tahoma" pitchFamily="34" charset="0"/>
              </a:rPr>
              <a:t>, </a:t>
            </a:r>
            <a:r>
              <a:rPr kumimoji="0" lang="en-BZ" sz="3200" i="0" u="none" strike="noStrike" kern="1200" cap="none" spc="0" normalizeH="0" baseline="0" noProof="0" dirty="0" err="1">
                <a:ln>
                  <a:noFill/>
                </a:ln>
                <a:solidFill>
                  <a:srgbClr val="000000"/>
                </a:solidFill>
                <a:effectLst/>
                <a:uFillTx/>
                <a:latin typeface="Tahoma" pitchFamily="34" charset="0"/>
                <a:ea typeface="Tahoma" pitchFamily="34" charset="0"/>
                <a:cs typeface="Tahoma" pitchFamily="34" charset="0"/>
              </a:rPr>
              <a:t>căm</a:t>
            </a:r>
            <a:r>
              <a:rPr kumimoji="0" lang="en-BZ" sz="3200" i="0" u="none" strike="noStrike" kern="1200" cap="none" spc="0" normalizeH="0" baseline="0" noProof="0" dirty="0">
                <a:ln>
                  <a:noFill/>
                </a:ln>
                <a:solidFill>
                  <a:srgbClr val="000000"/>
                </a:solidFill>
                <a:effectLst/>
                <a:uFillTx/>
                <a:latin typeface="Tahoma" pitchFamily="34" charset="0"/>
                <a:ea typeface="Tahoma" pitchFamily="34" charset="0"/>
                <a:cs typeface="Tahoma" pitchFamily="34" charset="0"/>
              </a:rPr>
              <a:t> </a:t>
            </a:r>
            <a:r>
              <a:rPr kumimoji="0" lang="en-BZ" sz="3200" i="0" u="none" strike="noStrike" kern="1200" cap="none" spc="0" normalizeH="0" baseline="0" noProof="0" dirty="0" err="1">
                <a:ln>
                  <a:noFill/>
                </a:ln>
                <a:solidFill>
                  <a:srgbClr val="000000"/>
                </a:solidFill>
                <a:effectLst/>
                <a:uFillTx/>
                <a:latin typeface="Tahoma" pitchFamily="34" charset="0"/>
                <a:ea typeface="Tahoma" pitchFamily="34" charset="0"/>
                <a:cs typeface="Tahoma" pitchFamily="34" charset="0"/>
              </a:rPr>
              <a:t>thù</a:t>
            </a:r>
            <a:r>
              <a:rPr kumimoji="0" lang="en-BZ" sz="3200" i="0" u="none" strike="noStrike" kern="1200" cap="none" spc="0" normalizeH="0" baseline="0" noProof="0" dirty="0">
                <a:ln>
                  <a:noFill/>
                </a:ln>
                <a:solidFill>
                  <a:srgbClr val="000000"/>
                </a:solidFill>
                <a:effectLst/>
                <a:uFillTx/>
                <a:latin typeface="Tahoma" pitchFamily="34" charset="0"/>
                <a:ea typeface="Tahoma" pitchFamily="34" charset="0"/>
                <a:cs typeface="Tahoma" pitchFamily="34" charset="0"/>
              </a:rPr>
              <a:t> </a:t>
            </a:r>
            <a:r>
              <a:rPr kumimoji="0" lang="en-BZ" sz="3200" i="0" u="none" strike="noStrike" kern="1200" cap="none" spc="0" normalizeH="0" baseline="0" noProof="0" dirty="0" err="1">
                <a:ln>
                  <a:noFill/>
                </a:ln>
                <a:solidFill>
                  <a:srgbClr val="000000"/>
                </a:solidFill>
                <a:effectLst/>
                <a:uFillTx/>
                <a:latin typeface="Tahoma" pitchFamily="34" charset="0"/>
                <a:ea typeface="Tahoma" pitchFamily="34" charset="0"/>
                <a:cs typeface="Tahoma" pitchFamily="34" charset="0"/>
              </a:rPr>
              <a:t>giặc</a:t>
            </a:r>
            <a:r>
              <a:rPr kumimoji="0" lang="vi-VN" sz="3200" i="0" u="none" strike="noStrike" kern="1200" cap="none" spc="0" normalizeH="0" baseline="0" noProof="0" dirty="0">
                <a:ln>
                  <a:noFill/>
                </a:ln>
                <a:solidFill>
                  <a:srgbClr val="000000"/>
                </a:solidFill>
                <a:effectLst/>
                <a:uFillTx/>
                <a:latin typeface="Tahoma" pitchFamily="34" charset="0"/>
                <a:ea typeface="Tahoma" pitchFamily="34" charset="0"/>
                <a:cs typeface="Tahoma" pitchFamily="34" charset="0"/>
              </a:rPr>
              <a:t>.</a:t>
            </a:r>
            <a:endParaRPr kumimoji="0" lang="en-BZ" sz="4400" i="0" u="none" strike="noStrike" kern="1200" cap="none" spc="0" normalizeH="0" baseline="0" noProof="0" dirty="0">
              <a:ln>
                <a:noFill/>
              </a:ln>
              <a:solidFill>
                <a:srgbClr val="000000"/>
              </a:solidFill>
              <a:effectLst/>
              <a:uFillTx/>
              <a:latin typeface="Tahoma" pitchFamily="34" charset="0"/>
              <a:ea typeface="Tahoma" pitchFamily="34" charset="0"/>
              <a:cs typeface="Tahoma" pitchFamily="34" charset="0"/>
            </a:endParaRPr>
          </a:p>
        </p:txBody>
      </p:sp>
      <p:pic>
        <p:nvPicPr>
          <p:cNvPr id="8" name="Picture 2" descr="Hình ảnh có liên quan"/>
          <p:cNvPicPr>
            <a:picLocks noChangeAspect="1" noChangeArrowheads="1" noCrop="1"/>
          </p:cNvPicPr>
          <p:nvPr/>
        </p:nvPicPr>
        <p:blipFill>
          <a:blip r:embed="rId8"/>
          <a:srcRect/>
          <a:stretch>
            <a:fillRect/>
          </a:stretch>
        </p:blipFill>
        <p:spPr bwMode="auto">
          <a:xfrm>
            <a:off x="265674" y="175160"/>
            <a:ext cx="2430070" cy="2058425"/>
          </a:xfrm>
          <a:prstGeom prst="rect">
            <a:avLst/>
          </a:prstGeom>
          <a:noFill/>
        </p:spPr>
      </p:pic>
    </p:spTree>
    <p:extLst>
      <p:ext uri="{BB962C8B-B14F-4D97-AF65-F5344CB8AC3E}">
        <p14:creationId xmlns:p14="http://schemas.microsoft.com/office/powerpoint/2010/main" val="298638505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7" presetClass="entr" presetSubtype="8"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p:cTn id="7" dur="500" fill="hold"/>
                                        <p:tgtEl>
                                          <p:spTgt spid="5"/>
                                        </p:tgtEl>
                                        <p:attrNameLst>
                                          <p:attrName>ppt_x</p:attrName>
                                        </p:attrNameLst>
                                      </p:cBhvr>
                                      <p:tavLst>
                                        <p:tav tm="0">
                                          <p:val>
                                            <p:strVal val="#ppt_x-#ppt_w/2"/>
                                          </p:val>
                                        </p:tav>
                                        <p:tav tm="100000">
                                          <p:val>
                                            <p:strVal val="#ppt_x"/>
                                          </p:val>
                                        </p:tav>
                                      </p:tavLst>
                                    </p:anim>
                                    <p:anim calcmode="lin" valueType="num">
                                      <p:cBhvr>
                                        <p:cTn id="8" dur="500" fill="hold"/>
                                        <p:tgtEl>
                                          <p:spTgt spid="5"/>
                                        </p:tgtEl>
                                        <p:attrNameLst>
                                          <p:attrName>ppt_y</p:attrName>
                                        </p:attrNameLst>
                                      </p:cBhvr>
                                      <p:tavLst>
                                        <p:tav tm="0">
                                          <p:val>
                                            <p:strVal val="#ppt_y"/>
                                          </p:val>
                                        </p:tav>
                                        <p:tav tm="100000">
                                          <p:val>
                                            <p:strVal val="#ppt_y"/>
                                          </p:val>
                                        </p:tav>
                                      </p:tavLst>
                                    </p:anim>
                                    <p:anim calcmode="lin" valueType="num">
                                      <p:cBhvr>
                                        <p:cTn id="9" dur="500" fill="hold"/>
                                        <p:tgtEl>
                                          <p:spTgt spid="5"/>
                                        </p:tgtEl>
                                        <p:attrNameLst>
                                          <p:attrName>ppt_w</p:attrName>
                                        </p:attrNameLst>
                                      </p:cBhvr>
                                      <p:tavLst>
                                        <p:tav tm="0">
                                          <p:val>
                                            <p:fltVal val="0"/>
                                          </p:val>
                                        </p:tav>
                                        <p:tav tm="100000">
                                          <p:val>
                                            <p:strVal val="#ppt_w"/>
                                          </p:val>
                                        </p:tav>
                                      </p:tavLst>
                                    </p:anim>
                                    <p:anim calcmode="lin" valueType="num">
                                      <p:cBhvr>
                                        <p:cTn id="10" dur="500" fill="hold"/>
                                        <p:tgtEl>
                                          <p:spTgt spid="5"/>
                                        </p:tgtEl>
                                        <p:attrNameLst>
                                          <p:attrName>ppt_h</p:attrName>
                                        </p:attrNameLst>
                                      </p:cBhvr>
                                      <p:tavLst>
                                        <p:tav tm="0">
                                          <p:val>
                                            <p:strVal val="#ppt_h"/>
                                          </p:val>
                                        </p:tav>
                                        <p:tav tm="100000">
                                          <p:val>
                                            <p:strVal val="#ppt_h"/>
                                          </p:val>
                                        </p:tav>
                                      </p:tavLst>
                                    </p:anim>
                                  </p:childTnLst>
                                  <p:subTnLst>
                                    <p:audio>
                                      <p:cMediaNode>
                                        <p:cTn display="0" masterRel="sameClick">
                                          <p:stCondLst>
                                            <p:cond evt="begin" delay="0">
                                              <p:tn val="5"/>
                                            </p:cond>
                                          </p:stCondLst>
                                          <p:endCondLst>
                                            <p:cond evt="onStopAudio" delay="0">
                                              <p:tgtEl>
                                                <p:sldTgt/>
                                              </p:tgtEl>
                                            </p:cond>
                                          </p:endCondLst>
                                        </p:cTn>
                                        <p:tgtEl>
                                          <p:sndTgt r:embed="rId3" name="chimes.wav"/>
                                        </p:tgtEl>
                                      </p:cMediaNode>
                                    </p:audio>
                                  </p:subTnLst>
                                </p:cTn>
                              </p:par>
                            </p:childTnLst>
                          </p:cTn>
                        </p:par>
                      </p:childTnLst>
                    </p:cTn>
                  </p:par>
                  <p:par>
                    <p:cTn id="11" fill="hold">
                      <p:stCondLst>
                        <p:cond delay="indefinite"/>
                      </p:stCondLst>
                      <p:childTnLst>
                        <p:par>
                          <p:cTn id="12" fill="hold">
                            <p:stCondLst>
                              <p:cond delay="0"/>
                            </p:stCondLst>
                            <p:childTnLst>
                              <p:par>
                                <p:cTn id="13" presetID="17" presetClass="entr" presetSubtype="8" fill="hold" grpId="0" nodeType="clickEffect">
                                  <p:stCondLst>
                                    <p:cond delay="0"/>
                                  </p:stCondLst>
                                  <p:childTnLst>
                                    <p:set>
                                      <p:cBhvr>
                                        <p:cTn id="14" dur="1" fill="hold">
                                          <p:stCondLst>
                                            <p:cond delay="0"/>
                                          </p:stCondLst>
                                        </p:cTn>
                                        <p:tgtEl>
                                          <p:spTgt spid="38"/>
                                        </p:tgtEl>
                                        <p:attrNameLst>
                                          <p:attrName>style.visibility</p:attrName>
                                        </p:attrNameLst>
                                      </p:cBhvr>
                                      <p:to>
                                        <p:strVal val="visible"/>
                                      </p:to>
                                    </p:set>
                                    <p:anim calcmode="lin" valueType="num">
                                      <p:cBhvr>
                                        <p:cTn id="15" dur="500" fill="hold"/>
                                        <p:tgtEl>
                                          <p:spTgt spid="38"/>
                                        </p:tgtEl>
                                        <p:attrNameLst>
                                          <p:attrName>ppt_x</p:attrName>
                                        </p:attrNameLst>
                                      </p:cBhvr>
                                      <p:tavLst>
                                        <p:tav tm="0">
                                          <p:val>
                                            <p:strVal val="#ppt_x-#ppt_w/2"/>
                                          </p:val>
                                        </p:tav>
                                        <p:tav tm="100000">
                                          <p:val>
                                            <p:strVal val="#ppt_x"/>
                                          </p:val>
                                        </p:tav>
                                      </p:tavLst>
                                    </p:anim>
                                    <p:anim calcmode="lin" valueType="num">
                                      <p:cBhvr>
                                        <p:cTn id="16" dur="500" fill="hold"/>
                                        <p:tgtEl>
                                          <p:spTgt spid="38"/>
                                        </p:tgtEl>
                                        <p:attrNameLst>
                                          <p:attrName>ppt_y</p:attrName>
                                        </p:attrNameLst>
                                      </p:cBhvr>
                                      <p:tavLst>
                                        <p:tav tm="0">
                                          <p:val>
                                            <p:strVal val="#ppt_y"/>
                                          </p:val>
                                        </p:tav>
                                        <p:tav tm="100000">
                                          <p:val>
                                            <p:strVal val="#ppt_y"/>
                                          </p:val>
                                        </p:tav>
                                      </p:tavLst>
                                    </p:anim>
                                    <p:anim calcmode="lin" valueType="num">
                                      <p:cBhvr>
                                        <p:cTn id="17" dur="500" fill="hold"/>
                                        <p:tgtEl>
                                          <p:spTgt spid="38"/>
                                        </p:tgtEl>
                                        <p:attrNameLst>
                                          <p:attrName>ppt_w</p:attrName>
                                        </p:attrNameLst>
                                      </p:cBhvr>
                                      <p:tavLst>
                                        <p:tav tm="0">
                                          <p:val>
                                            <p:fltVal val="0"/>
                                          </p:val>
                                        </p:tav>
                                        <p:tav tm="100000">
                                          <p:val>
                                            <p:strVal val="#ppt_w"/>
                                          </p:val>
                                        </p:tav>
                                      </p:tavLst>
                                    </p:anim>
                                    <p:anim calcmode="lin" valueType="num">
                                      <p:cBhvr>
                                        <p:cTn id="18" dur="500" fill="hold"/>
                                        <p:tgtEl>
                                          <p:spTgt spid="38"/>
                                        </p:tgtEl>
                                        <p:attrNameLst>
                                          <p:attrName>ppt_h</p:attrName>
                                        </p:attrNameLst>
                                      </p:cBhvr>
                                      <p:tavLst>
                                        <p:tav tm="0">
                                          <p:val>
                                            <p:strVal val="#ppt_h"/>
                                          </p:val>
                                        </p:tav>
                                        <p:tav tm="100000">
                                          <p:val>
                                            <p:strVal val="#ppt_h"/>
                                          </p:val>
                                        </p:tav>
                                      </p:tavLst>
                                    </p:anim>
                                  </p:childTnLst>
                                  <p:subTnLst>
                                    <p:audio>
                                      <p:cMediaNode>
                                        <p:cTn display="0" masterRel="sameClick">
                                          <p:stCondLst>
                                            <p:cond evt="begin" delay="0">
                                              <p:tn val="13"/>
                                            </p:cond>
                                          </p:stCondLst>
                                          <p:endCondLst>
                                            <p:cond evt="onStopAudio" delay="0">
                                              <p:tgtEl>
                                                <p:sldTgt/>
                                              </p:tgtEl>
                                            </p:cond>
                                          </p:endCondLst>
                                        </p:cTn>
                                        <p:tgtEl>
                                          <p:sndTgt r:embed="rId4" name="suction.wav"/>
                                        </p:tgtEl>
                                      </p:cMediaNode>
                                    </p:audio>
                                  </p:subTnLst>
                                </p:cTn>
                              </p:par>
                            </p:childTnLst>
                          </p:cTn>
                        </p:par>
                      </p:childTnLst>
                    </p:cTn>
                  </p:par>
                  <p:par>
                    <p:cTn id="19" fill="hold">
                      <p:stCondLst>
                        <p:cond delay="indefinite"/>
                      </p:stCondLst>
                      <p:childTnLst>
                        <p:par>
                          <p:cTn id="20" fill="hold">
                            <p:stCondLst>
                              <p:cond delay="0"/>
                            </p:stCondLst>
                            <p:childTnLst>
                              <p:par>
                                <p:cTn id="21" presetID="17" presetClass="entr" presetSubtype="8" fill="hold" grpId="0" nodeType="clickEffect">
                                  <p:stCondLst>
                                    <p:cond delay="0"/>
                                  </p:stCondLst>
                                  <p:childTnLst>
                                    <p:set>
                                      <p:cBhvr>
                                        <p:cTn id="22" dur="1" fill="hold">
                                          <p:stCondLst>
                                            <p:cond delay="0"/>
                                          </p:stCondLst>
                                        </p:cTn>
                                        <p:tgtEl>
                                          <p:spTgt spid="39"/>
                                        </p:tgtEl>
                                        <p:attrNameLst>
                                          <p:attrName>style.visibility</p:attrName>
                                        </p:attrNameLst>
                                      </p:cBhvr>
                                      <p:to>
                                        <p:strVal val="visible"/>
                                      </p:to>
                                    </p:set>
                                    <p:anim calcmode="lin" valueType="num">
                                      <p:cBhvr>
                                        <p:cTn id="23" dur="500" fill="hold"/>
                                        <p:tgtEl>
                                          <p:spTgt spid="39"/>
                                        </p:tgtEl>
                                        <p:attrNameLst>
                                          <p:attrName>ppt_x</p:attrName>
                                        </p:attrNameLst>
                                      </p:cBhvr>
                                      <p:tavLst>
                                        <p:tav tm="0">
                                          <p:val>
                                            <p:strVal val="#ppt_x-#ppt_w/2"/>
                                          </p:val>
                                        </p:tav>
                                        <p:tav tm="100000">
                                          <p:val>
                                            <p:strVal val="#ppt_x"/>
                                          </p:val>
                                        </p:tav>
                                      </p:tavLst>
                                    </p:anim>
                                    <p:anim calcmode="lin" valueType="num">
                                      <p:cBhvr>
                                        <p:cTn id="24" dur="500" fill="hold"/>
                                        <p:tgtEl>
                                          <p:spTgt spid="39"/>
                                        </p:tgtEl>
                                        <p:attrNameLst>
                                          <p:attrName>ppt_y</p:attrName>
                                        </p:attrNameLst>
                                      </p:cBhvr>
                                      <p:tavLst>
                                        <p:tav tm="0">
                                          <p:val>
                                            <p:strVal val="#ppt_y"/>
                                          </p:val>
                                        </p:tav>
                                        <p:tav tm="100000">
                                          <p:val>
                                            <p:strVal val="#ppt_y"/>
                                          </p:val>
                                        </p:tav>
                                      </p:tavLst>
                                    </p:anim>
                                    <p:anim calcmode="lin" valueType="num">
                                      <p:cBhvr>
                                        <p:cTn id="25" dur="500" fill="hold"/>
                                        <p:tgtEl>
                                          <p:spTgt spid="39"/>
                                        </p:tgtEl>
                                        <p:attrNameLst>
                                          <p:attrName>ppt_w</p:attrName>
                                        </p:attrNameLst>
                                      </p:cBhvr>
                                      <p:tavLst>
                                        <p:tav tm="0">
                                          <p:val>
                                            <p:fltVal val="0"/>
                                          </p:val>
                                        </p:tav>
                                        <p:tav tm="100000">
                                          <p:val>
                                            <p:strVal val="#ppt_w"/>
                                          </p:val>
                                        </p:tav>
                                      </p:tavLst>
                                    </p:anim>
                                    <p:anim calcmode="lin" valueType="num">
                                      <p:cBhvr>
                                        <p:cTn id="26" dur="500" fill="hold"/>
                                        <p:tgtEl>
                                          <p:spTgt spid="39"/>
                                        </p:tgtEl>
                                        <p:attrNameLst>
                                          <p:attrName>ppt_h</p:attrName>
                                        </p:attrNameLst>
                                      </p:cBhvr>
                                      <p:tavLst>
                                        <p:tav tm="0">
                                          <p:val>
                                            <p:strVal val="#ppt_h"/>
                                          </p:val>
                                        </p:tav>
                                        <p:tav tm="100000">
                                          <p:val>
                                            <p:strVal val="#ppt_h"/>
                                          </p:val>
                                        </p:tav>
                                      </p:tavLst>
                                    </p:anim>
                                  </p:childTnLst>
                                  <p:subTnLst>
                                    <p:audio>
                                      <p:cMediaNode>
                                        <p:cTn display="0" masterRel="sameClick">
                                          <p:stCondLst>
                                            <p:cond evt="begin" delay="0">
                                              <p:tn val="21"/>
                                            </p:cond>
                                          </p:stCondLst>
                                          <p:endCondLst>
                                            <p:cond evt="onStopAudio" delay="0">
                                              <p:tgtEl>
                                                <p:sldTgt/>
                                              </p:tgtEl>
                                            </p:cond>
                                          </p:endCondLst>
                                        </p:cTn>
                                        <p:tgtEl>
                                          <p:sndTgt r:embed="rId4" name="suction.wav"/>
                                        </p:tgtEl>
                                      </p:cMediaNode>
                                    </p:audio>
                                  </p:subTnLst>
                                </p:cTn>
                              </p:par>
                            </p:childTnLst>
                          </p:cTn>
                        </p:par>
                      </p:childTnLst>
                    </p:cTn>
                  </p:par>
                  <p:par>
                    <p:cTn id="27" fill="hold">
                      <p:stCondLst>
                        <p:cond delay="indefinite"/>
                      </p:stCondLst>
                      <p:childTnLst>
                        <p:par>
                          <p:cTn id="28" fill="hold">
                            <p:stCondLst>
                              <p:cond delay="0"/>
                            </p:stCondLst>
                            <p:childTnLst>
                              <p:par>
                                <p:cTn id="29" presetID="17" presetClass="entr" presetSubtype="8" fill="hold" grpId="0" nodeType="clickEffect">
                                  <p:stCondLst>
                                    <p:cond delay="0"/>
                                  </p:stCondLst>
                                  <p:childTnLst>
                                    <p:set>
                                      <p:cBhvr>
                                        <p:cTn id="30" dur="1" fill="hold">
                                          <p:stCondLst>
                                            <p:cond delay="0"/>
                                          </p:stCondLst>
                                        </p:cTn>
                                        <p:tgtEl>
                                          <p:spTgt spid="40"/>
                                        </p:tgtEl>
                                        <p:attrNameLst>
                                          <p:attrName>style.visibility</p:attrName>
                                        </p:attrNameLst>
                                      </p:cBhvr>
                                      <p:to>
                                        <p:strVal val="visible"/>
                                      </p:to>
                                    </p:set>
                                    <p:anim calcmode="lin" valueType="num">
                                      <p:cBhvr>
                                        <p:cTn id="31" dur="500" fill="hold"/>
                                        <p:tgtEl>
                                          <p:spTgt spid="40"/>
                                        </p:tgtEl>
                                        <p:attrNameLst>
                                          <p:attrName>ppt_x</p:attrName>
                                        </p:attrNameLst>
                                      </p:cBhvr>
                                      <p:tavLst>
                                        <p:tav tm="0">
                                          <p:val>
                                            <p:strVal val="#ppt_x-#ppt_w/2"/>
                                          </p:val>
                                        </p:tav>
                                        <p:tav tm="100000">
                                          <p:val>
                                            <p:strVal val="#ppt_x"/>
                                          </p:val>
                                        </p:tav>
                                      </p:tavLst>
                                    </p:anim>
                                    <p:anim calcmode="lin" valueType="num">
                                      <p:cBhvr>
                                        <p:cTn id="32" dur="500" fill="hold"/>
                                        <p:tgtEl>
                                          <p:spTgt spid="40"/>
                                        </p:tgtEl>
                                        <p:attrNameLst>
                                          <p:attrName>ppt_y</p:attrName>
                                        </p:attrNameLst>
                                      </p:cBhvr>
                                      <p:tavLst>
                                        <p:tav tm="0">
                                          <p:val>
                                            <p:strVal val="#ppt_y"/>
                                          </p:val>
                                        </p:tav>
                                        <p:tav tm="100000">
                                          <p:val>
                                            <p:strVal val="#ppt_y"/>
                                          </p:val>
                                        </p:tav>
                                      </p:tavLst>
                                    </p:anim>
                                    <p:anim calcmode="lin" valueType="num">
                                      <p:cBhvr>
                                        <p:cTn id="33" dur="500" fill="hold"/>
                                        <p:tgtEl>
                                          <p:spTgt spid="40"/>
                                        </p:tgtEl>
                                        <p:attrNameLst>
                                          <p:attrName>ppt_w</p:attrName>
                                        </p:attrNameLst>
                                      </p:cBhvr>
                                      <p:tavLst>
                                        <p:tav tm="0">
                                          <p:val>
                                            <p:fltVal val="0"/>
                                          </p:val>
                                        </p:tav>
                                        <p:tav tm="100000">
                                          <p:val>
                                            <p:strVal val="#ppt_w"/>
                                          </p:val>
                                        </p:tav>
                                      </p:tavLst>
                                    </p:anim>
                                    <p:anim calcmode="lin" valueType="num">
                                      <p:cBhvr>
                                        <p:cTn id="34" dur="500" fill="hold"/>
                                        <p:tgtEl>
                                          <p:spTgt spid="40"/>
                                        </p:tgtEl>
                                        <p:attrNameLst>
                                          <p:attrName>ppt_h</p:attrName>
                                        </p:attrNameLst>
                                      </p:cBhvr>
                                      <p:tavLst>
                                        <p:tav tm="0">
                                          <p:val>
                                            <p:strVal val="#ppt_h"/>
                                          </p:val>
                                        </p:tav>
                                        <p:tav tm="100000">
                                          <p:val>
                                            <p:strVal val="#ppt_h"/>
                                          </p:val>
                                        </p:tav>
                                      </p:tavLst>
                                    </p:anim>
                                  </p:childTnLst>
                                  <p:subTnLst>
                                    <p:audio>
                                      <p:cMediaNode>
                                        <p:cTn display="0" masterRel="sameClick">
                                          <p:stCondLst>
                                            <p:cond evt="begin" delay="0">
                                              <p:tn val="29"/>
                                            </p:cond>
                                          </p:stCondLst>
                                          <p:endCondLst>
                                            <p:cond evt="onStopAudio" delay="0">
                                              <p:tgtEl>
                                                <p:sldTgt/>
                                              </p:tgtEl>
                                            </p:cond>
                                          </p:endCondLst>
                                        </p:cTn>
                                        <p:tgtEl>
                                          <p:sndTgt r:embed="rId4" name="suction.wav"/>
                                        </p:tgtEl>
                                      </p:cMediaNode>
                                    </p:audio>
                                  </p:subTnLst>
                                </p:cTn>
                              </p:par>
                            </p:childTnLst>
                          </p:cTn>
                        </p:par>
                      </p:childTnLst>
                    </p:cTn>
                  </p:par>
                  <p:par>
                    <p:cTn id="35" fill="hold">
                      <p:stCondLst>
                        <p:cond delay="indefinite"/>
                      </p:stCondLst>
                      <p:childTnLst>
                        <p:par>
                          <p:cTn id="36" fill="hold">
                            <p:stCondLst>
                              <p:cond delay="0"/>
                            </p:stCondLst>
                            <p:childTnLst>
                              <p:par>
                                <p:cTn id="37" presetID="17" presetClass="entr" presetSubtype="8" fill="hold" grpId="0" nodeType="clickEffect">
                                  <p:stCondLst>
                                    <p:cond delay="0"/>
                                  </p:stCondLst>
                                  <p:childTnLst>
                                    <p:set>
                                      <p:cBhvr>
                                        <p:cTn id="38" dur="1" fill="hold">
                                          <p:stCondLst>
                                            <p:cond delay="0"/>
                                          </p:stCondLst>
                                        </p:cTn>
                                        <p:tgtEl>
                                          <p:spTgt spid="41"/>
                                        </p:tgtEl>
                                        <p:attrNameLst>
                                          <p:attrName>style.visibility</p:attrName>
                                        </p:attrNameLst>
                                      </p:cBhvr>
                                      <p:to>
                                        <p:strVal val="visible"/>
                                      </p:to>
                                    </p:set>
                                    <p:anim calcmode="lin" valueType="num">
                                      <p:cBhvr>
                                        <p:cTn id="39" dur="500" fill="hold"/>
                                        <p:tgtEl>
                                          <p:spTgt spid="41"/>
                                        </p:tgtEl>
                                        <p:attrNameLst>
                                          <p:attrName>ppt_x</p:attrName>
                                        </p:attrNameLst>
                                      </p:cBhvr>
                                      <p:tavLst>
                                        <p:tav tm="0">
                                          <p:val>
                                            <p:strVal val="#ppt_x-#ppt_w/2"/>
                                          </p:val>
                                        </p:tav>
                                        <p:tav tm="100000">
                                          <p:val>
                                            <p:strVal val="#ppt_x"/>
                                          </p:val>
                                        </p:tav>
                                      </p:tavLst>
                                    </p:anim>
                                    <p:anim calcmode="lin" valueType="num">
                                      <p:cBhvr>
                                        <p:cTn id="40" dur="500" fill="hold"/>
                                        <p:tgtEl>
                                          <p:spTgt spid="41"/>
                                        </p:tgtEl>
                                        <p:attrNameLst>
                                          <p:attrName>ppt_y</p:attrName>
                                        </p:attrNameLst>
                                      </p:cBhvr>
                                      <p:tavLst>
                                        <p:tav tm="0">
                                          <p:val>
                                            <p:strVal val="#ppt_y"/>
                                          </p:val>
                                        </p:tav>
                                        <p:tav tm="100000">
                                          <p:val>
                                            <p:strVal val="#ppt_y"/>
                                          </p:val>
                                        </p:tav>
                                      </p:tavLst>
                                    </p:anim>
                                    <p:anim calcmode="lin" valueType="num">
                                      <p:cBhvr>
                                        <p:cTn id="41" dur="500" fill="hold"/>
                                        <p:tgtEl>
                                          <p:spTgt spid="41"/>
                                        </p:tgtEl>
                                        <p:attrNameLst>
                                          <p:attrName>ppt_w</p:attrName>
                                        </p:attrNameLst>
                                      </p:cBhvr>
                                      <p:tavLst>
                                        <p:tav tm="0">
                                          <p:val>
                                            <p:fltVal val="0"/>
                                          </p:val>
                                        </p:tav>
                                        <p:tav tm="100000">
                                          <p:val>
                                            <p:strVal val="#ppt_w"/>
                                          </p:val>
                                        </p:tav>
                                      </p:tavLst>
                                    </p:anim>
                                    <p:anim calcmode="lin" valueType="num">
                                      <p:cBhvr>
                                        <p:cTn id="42" dur="500" fill="hold"/>
                                        <p:tgtEl>
                                          <p:spTgt spid="41"/>
                                        </p:tgtEl>
                                        <p:attrNameLst>
                                          <p:attrName>ppt_h</p:attrName>
                                        </p:attrNameLst>
                                      </p:cBhvr>
                                      <p:tavLst>
                                        <p:tav tm="0">
                                          <p:val>
                                            <p:strVal val="#ppt_h"/>
                                          </p:val>
                                        </p:tav>
                                        <p:tav tm="100000">
                                          <p:val>
                                            <p:strVal val="#ppt_h"/>
                                          </p:val>
                                        </p:tav>
                                      </p:tavLst>
                                    </p:anim>
                                  </p:childTnLst>
                                  <p:subTnLst>
                                    <p:audio>
                                      <p:cMediaNode>
                                        <p:cTn display="0" masterRel="sameClick">
                                          <p:stCondLst>
                                            <p:cond evt="begin" delay="0">
                                              <p:tn val="37"/>
                                            </p:cond>
                                          </p:stCondLst>
                                          <p:endCondLst>
                                            <p:cond evt="onStopAudio" delay="0">
                                              <p:tgtEl>
                                                <p:sldTgt/>
                                              </p:tgtEl>
                                            </p:cond>
                                          </p:endCondLst>
                                        </p:cTn>
                                        <p:tgtEl>
                                          <p:sndTgt r:embed="rId4" name="suction.wav"/>
                                        </p:tgtEl>
                                      </p:cMediaNode>
                                    </p:audio>
                                  </p:subTnLst>
                                </p:cTn>
                              </p:par>
                            </p:childTnLst>
                          </p:cTn>
                        </p:par>
                      </p:childTnLst>
                    </p:cTn>
                  </p:par>
                  <p:par>
                    <p:cTn id="43" fill="hold">
                      <p:stCondLst>
                        <p:cond delay="indefinite"/>
                      </p:stCondLst>
                      <p:childTnLst>
                        <p:par>
                          <p:cTn id="44" fill="hold">
                            <p:stCondLst>
                              <p:cond delay="0"/>
                            </p:stCondLst>
                            <p:childTnLst>
                              <p:par>
                                <p:cTn id="45" presetID="1" presetClass="mediacall" presetSubtype="0" fill="hold" nodeType="clickEffect">
                                  <p:stCondLst>
                                    <p:cond delay="0"/>
                                  </p:stCondLst>
                                  <p:childTnLst>
                                    <p:cmd type="call" cmd="playFrom(0.0)">
                                      <p:cBhvr>
                                        <p:cTn id="46" dur="14327" fill="hold"/>
                                        <p:tgtEl>
                                          <p:spTgt spid="3"/>
                                        </p:tgtEl>
                                      </p:cBhvr>
                                    </p:cmd>
                                  </p:childTnLst>
                                </p:cTn>
                              </p:par>
                            </p:childTnLst>
                          </p:cTn>
                        </p:par>
                      </p:childTnLst>
                    </p:cTn>
                  </p:par>
                </p:childTnLst>
              </p:cTn>
              <p:prevCondLst>
                <p:cond evt="onPrev" delay="0">
                  <p:tgtEl>
                    <p:sldTgt/>
                  </p:tgtEl>
                </p:cond>
              </p:prevCondLst>
              <p:nextCondLst>
                <p:cond evt="onNext" delay="0">
                  <p:tgtEl>
                    <p:sldTgt/>
                  </p:tgtEl>
                </p:cond>
              </p:nextCondLst>
            </p:seq>
            <p:seq concurrent="1" nextAc="seek">
              <p:cTn id="47" restart="whenNotActive" fill="hold" evtFilter="cancelBubble" nodeType="interactiveSeq">
                <p:stCondLst>
                  <p:cond evt="onClick" delay="0">
                    <p:tgtEl>
                      <p:spTgt spid="3"/>
                    </p:tgtEl>
                  </p:cond>
                </p:stCondLst>
                <p:endSync evt="end" delay="0">
                  <p:rtn val="all"/>
                </p:endSync>
                <p:childTnLst>
                  <p:par>
                    <p:cTn id="48" fill="hold">
                      <p:stCondLst>
                        <p:cond delay="0"/>
                      </p:stCondLst>
                      <p:childTnLst>
                        <p:par>
                          <p:cTn id="49" fill="hold">
                            <p:stCondLst>
                              <p:cond delay="0"/>
                            </p:stCondLst>
                            <p:childTnLst>
                              <p:par>
                                <p:cTn id="50" presetID="2" presetClass="mediacall" presetSubtype="0" fill="hold" nodeType="clickEffect">
                                  <p:stCondLst>
                                    <p:cond delay="0"/>
                                  </p:stCondLst>
                                  <p:childTnLst>
                                    <p:cmd type="call" cmd="togglePause">
                                      <p:cBhvr>
                                        <p:cTn id="51" dur="1" fill="hold"/>
                                        <p:tgtEl>
                                          <p:spTgt spid="3"/>
                                        </p:tgtEl>
                                      </p:cBhvr>
                                    </p:cmd>
                                  </p:childTnLst>
                                </p:cTn>
                              </p:par>
                            </p:childTnLst>
                          </p:cTn>
                        </p:par>
                      </p:childTnLst>
                    </p:cTn>
                  </p:par>
                </p:childTnLst>
              </p:cTn>
              <p:nextCondLst>
                <p:cond evt="onClick" delay="0">
                  <p:tgtEl>
                    <p:spTgt spid="3"/>
                  </p:tgtEl>
                </p:cond>
              </p:nextCondLst>
            </p:seq>
            <p:seq concurrent="1" nextAc="seek">
              <p:cTn id="52" restart="whenNotActive" fill="hold" evtFilter="cancelBubble" nodeType="interactiveSeq">
                <p:stCondLst>
                  <p:cond evt="onClick" delay="0">
                    <p:tgtEl>
                      <p:spTgt spid="5"/>
                    </p:tgtEl>
                  </p:cond>
                </p:stCondLst>
                <p:endSync evt="end" delay="0">
                  <p:rtn val="all"/>
                </p:endSync>
                <p:childTnLst>
                  <p:par>
                    <p:cTn id="53" fill="hold">
                      <p:stCondLst>
                        <p:cond delay="0"/>
                      </p:stCondLst>
                      <p:childTnLst>
                        <p:par>
                          <p:cTn id="54" fill="hold">
                            <p:stCondLst>
                              <p:cond delay="0"/>
                            </p:stCondLst>
                            <p:childTnLst>
                              <p:par>
                                <p:cTn id="55" presetID="1" presetClass="emph" presetSubtype="2" fill="hold" nodeType="clickEffect">
                                  <p:stCondLst>
                                    <p:cond delay="0"/>
                                  </p:stCondLst>
                                  <p:childTnLst>
                                    <p:animClr clrSpc="rgb" dir="cw">
                                      <p:cBhvr>
                                        <p:cTn id="56" dur="750" fill="hold"/>
                                        <p:tgtEl>
                                          <p:spTgt spid="39"/>
                                        </p:tgtEl>
                                        <p:attrNameLst>
                                          <p:attrName>fillcolor</p:attrName>
                                        </p:attrNameLst>
                                      </p:cBhvr>
                                      <p:to>
                                        <a:srgbClr val="FFFF00"/>
                                      </p:to>
                                    </p:animClr>
                                    <p:set>
                                      <p:cBhvr>
                                        <p:cTn id="57" dur="750" fill="hold"/>
                                        <p:tgtEl>
                                          <p:spTgt spid="39"/>
                                        </p:tgtEl>
                                        <p:attrNameLst>
                                          <p:attrName>fill.type</p:attrName>
                                        </p:attrNameLst>
                                      </p:cBhvr>
                                      <p:to>
                                        <p:strVal val="solid"/>
                                      </p:to>
                                    </p:set>
                                    <p:set>
                                      <p:cBhvr>
                                        <p:cTn id="58" dur="750" fill="hold"/>
                                        <p:tgtEl>
                                          <p:spTgt spid="39"/>
                                        </p:tgtEl>
                                        <p:attrNameLst>
                                          <p:attrName>fill.on</p:attrName>
                                        </p:attrNameLst>
                                      </p:cBhvr>
                                      <p:to>
                                        <p:strVal val="true"/>
                                      </p:to>
                                    </p:set>
                                  </p:childTnLst>
                                  <p:subTnLst>
                                    <p:audio>
                                      <p:cMediaNode>
                                        <p:cTn display="0" masterRel="sameClick">
                                          <p:stCondLst>
                                            <p:cond evt="begin" delay="0">
                                              <p:tn val="55"/>
                                            </p:cond>
                                          </p:stCondLst>
                                          <p:endCondLst>
                                            <p:cond evt="onStopAudio" delay="0">
                                              <p:tgtEl>
                                                <p:sldTgt/>
                                              </p:tgtEl>
                                            </p:cond>
                                          </p:endCondLst>
                                        </p:cTn>
                                        <p:tgtEl>
                                          <p:sndTgt r:embed="rId5" name="drumroll.wav"/>
                                        </p:tgtEl>
                                      </p:cMediaNode>
                                    </p:audio>
                                  </p:subTnLst>
                                </p:cTn>
                              </p:par>
                            </p:childTnLst>
                          </p:cTn>
                        </p:par>
                      </p:childTnLst>
                    </p:cTn>
                  </p:par>
                </p:childTnLst>
              </p:cTn>
              <p:nextCondLst>
                <p:cond evt="onClick" delay="0">
                  <p:tgtEl>
                    <p:spTgt spid="5"/>
                  </p:tgtEl>
                </p:cond>
              </p:nextCondLst>
            </p:seq>
          </p:childTnLst>
        </p:cTn>
      </p:par>
    </p:tnLst>
    <p:bldLst>
      <p:bldP spid="5" grpId="0" animBg="1"/>
      <p:bldP spid="38" grpId="0" animBg="1"/>
      <p:bldP spid="39" grpId="0" animBg="1"/>
      <p:bldP spid="40" grpId="0" animBg="1"/>
      <p:bldP spid="41" grpId="0" animBg="1"/>
    </p:bldLst>
  </p:timing>
</p:sld>
</file>

<file path=ppt/slides/slide59.xml><?xml version="1.0" encoding="utf-8"?>
<p:sld xmlns:a="http://schemas.openxmlformats.org/drawingml/2006/main" xmlns:r="http://schemas.openxmlformats.org/officeDocument/2006/relationships" xmlns:p="http://schemas.openxmlformats.org/presentationml/2006/main" showMasterSp="0">
  <p:cSld>
    <p:bg>
      <p:bgPr>
        <a:blipFill dpi="0" rotWithShape="1">
          <a:blip r:embed="rId5">
            <a:lum/>
          </a:blip>
          <a:srcRect/>
          <a:stretch>
            <a:fillRect t="-17000" b="-17000"/>
          </a:stretch>
        </a:blipFill>
        <a:effectLst/>
      </p:bgPr>
    </p:bg>
    <p:spTree>
      <p:nvGrpSpPr>
        <p:cNvPr id="1" name=""/>
        <p:cNvGrpSpPr/>
        <p:nvPr/>
      </p:nvGrpSpPr>
      <p:grpSpPr>
        <a:xfrm>
          <a:off x="0" y="0"/>
          <a:ext cx="0" cy="0"/>
          <a:chOff x="0" y="0"/>
          <a:chExt cx="0" cy="0"/>
        </a:xfrm>
      </p:grpSpPr>
      <p:pic>
        <p:nvPicPr>
          <p:cNvPr id="3" name="10 giây có nhạc chữ số">
            <a:hlinkClick r:id="" action="ppaction://media"/>
          </p:cNvPr>
          <p:cNvPicPr>
            <a:picLocks noChangeAspect="1"/>
          </p:cNvPicPr>
          <p:nvPr>
            <a:videoFile r:link="rId1"/>
          </p:nvPr>
        </p:nvPicPr>
        <p:blipFill>
          <a:blip r:embed="rId6">
            <a:duotone>
              <a:srgbClr val="000000"/>
              <a:schemeClr val="accent2">
                <a:tint val="45000"/>
                <a:satMod val="400000"/>
              </a:schemeClr>
            </a:duotone>
          </a:blip>
          <a:stretch>
            <a:fillRect/>
          </a:stretch>
        </p:blipFill>
        <p:spPr>
          <a:xfrm>
            <a:off x="213359" y="217536"/>
            <a:ext cx="2377441" cy="1963373"/>
          </a:xfrm>
          <a:prstGeom prst="rect">
            <a:avLst/>
          </a:prstGeom>
          <a:solidFill>
            <a:srgbClr val="EFD9C8"/>
          </a:solidFill>
          <a:ln>
            <a:solidFill>
              <a:schemeClr val="tx1"/>
            </a:solidFill>
            <a:prstDash val="dash"/>
          </a:ln>
          <a:effectLst>
            <a:glow rad="228600">
              <a:srgbClr val="FFFFFF">
                <a:alpha val="40000"/>
              </a:srgbClr>
            </a:glow>
          </a:effectLst>
          <a:scene3d>
            <a:camera prst="orthographicFront"/>
            <a:lightRig rig="threePt" dir="t">
              <a:rot lat="0" lon="0" rev="2100000"/>
            </a:lightRig>
          </a:scene3d>
          <a:sp3d>
            <a:bevelT w="152400" h="101600" prst="slope"/>
          </a:sp3d>
        </p:spPr>
      </p:pic>
      <p:sp>
        <p:nvSpPr>
          <p:cNvPr id="5" name="Hình chữ nhật: Góc Tròn 4"/>
          <p:cNvSpPr>
            <a:spLocks/>
          </p:cNvSpPr>
          <p:nvPr/>
        </p:nvSpPr>
        <p:spPr>
          <a:xfrm>
            <a:off x="2834640" y="60448"/>
            <a:ext cx="9144000" cy="2124222"/>
          </a:xfrm>
          <a:custGeom>
            <a:avLst/>
            <a:gdLst>
              <a:gd name="connsiteX0" fmla="*/ 0 w 9144000"/>
              <a:gd name="connsiteY0" fmla="*/ 354044 h 2124222"/>
              <a:gd name="connsiteX1" fmla="*/ 354044 w 9144000"/>
              <a:gd name="connsiteY1" fmla="*/ 0 h 2124222"/>
              <a:gd name="connsiteX2" fmla="*/ 832079 w 9144000"/>
              <a:gd name="connsiteY2" fmla="*/ 0 h 2124222"/>
              <a:gd name="connsiteX3" fmla="*/ 1394473 w 9144000"/>
              <a:gd name="connsiteY3" fmla="*/ 0 h 2124222"/>
              <a:gd name="connsiteX4" fmla="*/ 1703790 w 9144000"/>
              <a:gd name="connsiteY4" fmla="*/ 0 h 2124222"/>
              <a:gd name="connsiteX5" fmla="*/ 2097466 w 9144000"/>
              <a:gd name="connsiteY5" fmla="*/ 0 h 2124222"/>
              <a:gd name="connsiteX6" fmla="*/ 2406783 w 9144000"/>
              <a:gd name="connsiteY6" fmla="*/ 0 h 2124222"/>
              <a:gd name="connsiteX7" fmla="*/ 2969177 w 9144000"/>
              <a:gd name="connsiteY7" fmla="*/ 0 h 2124222"/>
              <a:gd name="connsiteX8" fmla="*/ 3447212 w 9144000"/>
              <a:gd name="connsiteY8" fmla="*/ 0 h 2124222"/>
              <a:gd name="connsiteX9" fmla="*/ 4178324 w 9144000"/>
              <a:gd name="connsiteY9" fmla="*/ 0 h 2124222"/>
              <a:gd name="connsiteX10" fmla="*/ 4825077 w 9144000"/>
              <a:gd name="connsiteY10" fmla="*/ 0 h 2124222"/>
              <a:gd name="connsiteX11" fmla="*/ 5303112 w 9144000"/>
              <a:gd name="connsiteY11" fmla="*/ 0 h 2124222"/>
              <a:gd name="connsiteX12" fmla="*/ 5696788 w 9144000"/>
              <a:gd name="connsiteY12" fmla="*/ 0 h 2124222"/>
              <a:gd name="connsiteX13" fmla="*/ 6174823 w 9144000"/>
              <a:gd name="connsiteY13" fmla="*/ 0 h 2124222"/>
              <a:gd name="connsiteX14" fmla="*/ 6568499 w 9144000"/>
              <a:gd name="connsiteY14" fmla="*/ 0 h 2124222"/>
              <a:gd name="connsiteX15" fmla="*/ 7215252 w 9144000"/>
              <a:gd name="connsiteY15" fmla="*/ 0 h 2124222"/>
              <a:gd name="connsiteX16" fmla="*/ 7777647 w 9144000"/>
              <a:gd name="connsiteY16" fmla="*/ 0 h 2124222"/>
              <a:gd name="connsiteX17" fmla="*/ 8789956 w 9144000"/>
              <a:gd name="connsiteY17" fmla="*/ 0 h 2124222"/>
              <a:gd name="connsiteX18" fmla="*/ 9144000 w 9144000"/>
              <a:gd name="connsiteY18" fmla="*/ 354044 h 2124222"/>
              <a:gd name="connsiteX19" fmla="*/ 9144000 w 9144000"/>
              <a:gd name="connsiteY19" fmla="*/ 854411 h 2124222"/>
              <a:gd name="connsiteX20" fmla="*/ 9144000 w 9144000"/>
              <a:gd name="connsiteY20" fmla="*/ 1340617 h 2124222"/>
              <a:gd name="connsiteX21" fmla="*/ 9144000 w 9144000"/>
              <a:gd name="connsiteY21" fmla="*/ 1770178 h 2124222"/>
              <a:gd name="connsiteX22" fmla="*/ 8789956 w 9144000"/>
              <a:gd name="connsiteY22" fmla="*/ 2124222 h 2124222"/>
              <a:gd name="connsiteX23" fmla="*/ 8480639 w 9144000"/>
              <a:gd name="connsiteY23" fmla="*/ 2124222 h 2124222"/>
              <a:gd name="connsiteX24" fmla="*/ 8086963 w 9144000"/>
              <a:gd name="connsiteY24" fmla="*/ 2124222 h 2124222"/>
              <a:gd name="connsiteX25" fmla="*/ 7777647 w 9144000"/>
              <a:gd name="connsiteY25" fmla="*/ 2124222 h 2124222"/>
              <a:gd name="connsiteX26" fmla="*/ 7130893 w 9144000"/>
              <a:gd name="connsiteY26" fmla="*/ 2124222 h 2124222"/>
              <a:gd name="connsiteX27" fmla="*/ 6399781 w 9144000"/>
              <a:gd name="connsiteY27" fmla="*/ 2124222 h 2124222"/>
              <a:gd name="connsiteX28" fmla="*/ 5837387 w 9144000"/>
              <a:gd name="connsiteY28" fmla="*/ 2124222 h 2124222"/>
              <a:gd name="connsiteX29" fmla="*/ 5528070 w 9144000"/>
              <a:gd name="connsiteY29" fmla="*/ 2124222 h 2124222"/>
              <a:gd name="connsiteX30" fmla="*/ 4796958 w 9144000"/>
              <a:gd name="connsiteY30" fmla="*/ 2124222 h 2124222"/>
              <a:gd name="connsiteX31" fmla="*/ 4318923 w 9144000"/>
              <a:gd name="connsiteY31" fmla="*/ 2124222 h 2124222"/>
              <a:gd name="connsiteX32" fmla="*/ 3925247 w 9144000"/>
              <a:gd name="connsiteY32" fmla="*/ 2124222 h 2124222"/>
              <a:gd name="connsiteX33" fmla="*/ 3615930 w 9144000"/>
              <a:gd name="connsiteY33" fmla="*/ 2124222 h 2124222"/>
              <a:gd name="connsiteX34" fmla="*/ 2969177 w 9144000"/>
              <a:gd name="connsiteY34" fmla="*/ 2124222 h 2124222"/>
              <a:gd name="connsiteX35" fmla="*/ 2659860 w 9144000"/>
              <a:gd name="connsiteY35" fmla="*/ 2124222 h 2124222"/>
              <a:gd name="connsiteX36" fmla="*/ 2266184 w 9144000"/>
              <a:gd name="connsiteY36" fmla="*/ 2124222 h 2124222"/>
              <a:gd name="connsiteX37" fmla="*/ 1956867 w 9144000"/>
              <a:gd name="connsiteY37" fmla="*/ 2124222 h 2124222"/>
              <a:gd name="connsiteX38" fmla="*/ 1647551 w 9144000"/>
              <a:gd name="connsiteY38" fmla="*/ 2124222 h 2124222"/>
              <a:gd name="connsiteX39" fmla="*/ 1338234 w 9144000"/>
              <a:gd name="connsiteY39" fmla="*/ 2124222 h 2124222"/>
              <a:gd name="connsiteX40" fmla="*/ 354044 w 9144000"/>
              <a:gd name="connsiteY40" fmla="*/ 2124222 h 2124222"/>
              <a:gd name="connsiteX41" fmla="*/ 0 w 9144000"/>
              <a:gd name="connsiteY41" fmla="*/ 1770178 h 2124222"/>
              <a:gd name="connsiteX42" fmla="*/ 0 w 9144000"/>
              <a:gd name="connsiteY42" fmla="*/ 1326456 h 2124222"/>
              <a:gd name="connsiteX43" fmla="*/ 0 w 9144000"/>
              <a:gd name="connsiteY43" fmla="*/ 826089 h 2124222"/>
              <a:gd name="connsiteX44" fmla="*/ 0 w 9144000"/>
              <a:gd name="connsiteY44" fmla="*/ 354044 h 2124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9144000" h="2124222" fill="none" extrusionOk="0">
                <a:moveTo>
                  <a:pt x="0" y="354044"/>
                </a:moveTo>
                <a:cubicBezTo>
                  <a:pt x="-7838" y="167107"/>
                  <a:pt x="153453" y="-40706"/>
                  <a:pt x="354044" y="0"/>
                </a:cubicBezTo>
                <a:cubicBezTo>
                  <a:pt x="572408" y="-24930"/>
                  <a:pt x="617050" y="14106"/>
                  <a:pt x="832079" y="0"/>
                </a:cubicBezTo>
                <a:cubicBezTo>
                  <a:pt x="1047108" y="-14106"/>
                  <a:pt x="1136835" y="5306"/>
                  <a:pt x="1394473" y="0"/>
                </a:cubicBezTo>
                <a:cubicBezTo>
                  <a:pt x="1652111" y="-5306"/>
                  <a:pt x="1613761" y="20687"/>
                  <a:pt x="1703790" y="0"/>
                </a:cubicBezTo>
                <a:cubicBezTo>
                  <a:pt x="1793819" y="-20687"/>
                  <a:pt x="1979533" y="13424"/>
                  <a:pt x="2097466" y="0"/>
                </a:cubicBezTo>
                <a:cubicBezTo>
                  <a:pt x="2215399" y="-13424"/>
                  <a:pt x="2317695" y="23730"/>
                  <a:pt x="2406783" y="0"/>
                </a:cubicBezTo>
                <a:cubicBezTo>
                  <a:pt x="2495871" y="-23730"/>
                  <a:pt x="2737123" y="32249"/>
                  <a:pt x="2969177" y="0"/>
                </a:cubicBezTo>
                <a:cubicBezTo>
                  <a:pt x="3201231" y="-32249"/>
                  <a:pt x="3327797" y="35738"/>
                  <a:pt x="3447212" y="0"/>
                </a:cubicBezTo>
                <a:cubicBezTo>
                  <a:pt x="3566627" y="-35738"/>
                  <a:pt x="4029374" y="38793"/>
                  <a:pt x="4178324" y="0"/>
                </a:cubicBezTo>
                <a:cubicBezTo>
                  <a:pt x="4327274" y="-38793"/>
                  <a:pt x="4600291" y="5068"/>
                  <a:pt x="4825077" y="0"/>
                </a:cubicBezTo>
                <a:cubicBezTo>
                  <a:pt x="5049863" y="-5068"/>
                  <a:pt x="5186638" y="26790"/>
                  <a:pt x="5303112" y="0"/>
                </a:cubicBezTo>
                <a:cubicBezTo>
                  <a:pt x="5419587" y="-26790"/>
                  <a:pt x="5596186" y="43066"/>
                  <a:pt x="5696788" y="0"/>
                </a:cubicBezTo>
                <a:cubicBezTo>
                  <a:pt x="5797390" y="-43066"/>
                  <a:pt x="6052588" y="43380"/>
                  <a:pt x="6174823" y="0"/>
                </a:cubicBezTo>
                <a:cubicBezTo>
                  <a:pt x="6297059" y="-43380"/>
                  <a:pt x="6383020" y="7308"/>
                  <a:pt x="6568499" y="0"/>
                </a:cubicBezTo>
                <a:cubicBezTo>
                  <a:pt x="6753978" y="-7308"/>
                  <a:pt x="7034892" y="11382"/>
                  <a:pt x="7215252" y="0"/>
                </a:cubicBezTo>
                <a:cubicBezTo>
                  <a:pt x="7395612" y="-11382"/>
                  <a:pt x="7513955" y="65681"/>
                  <a:pt x="7777647" y="0"/>
                </a:cubicBezTo>
                <a:cubicBezTo>
                  <a:pt x="8041339" y="-65681"/>
                  <a:pt x="8434565" y="77952"/>
                  <a:pt x="8789956" y="0"/>
                </a:cubicBezTo>
                <a:cubicBezTo>
                  <a:pt x="8980120" y="-15356"/>
                  <a:pt x="9175578" y="192766"/>
                  <a:pt x="9144000" y="354044"/>
                </a:cubicBezTo>
                <a:cubicBezTo>
                  <a:pt x="9183991" y="554516"/>
                  <a:pt x="9124069" y="731586"/>
                  <a:pt x="9144000" y="854411"/>
                </a:cubicBezTo>
                <a:cubicBezTo>
                  <a:pt x="9163931" y="977236"/>
                  <a:pt x="9133810" y="1129285"/>
                  <a:pt x="9144000" y="1340617"/>
                </a:cubicBezTo>
                <a:cubicBezTo>
                  <a:pt x="9154190" y="1551949"/>
                  <a:pt x="9136339" y="1663706"/>
                  <a:pt x="9144000" y="1770178"/>
                </a:cubicBezTo>
                <a:cubicBezTo>
                  <a:pt x="9113461" y="1981396"/>
                  <a:pt x="8980738" y="2080076"/>
                  <a:pt x="8789956" y="2124222"/>
                </a:cubicBezTo>
                <a:cubicBezTo>
                  <a:pt x="8665992" y="2156299"/>
                  <a:pt x="8601755" y="2123689"/>
                  <a:pt x="8480639" y="2124222"/>
                </a:cubicBezTo>
                <a:cubicBezTo>
                  <a:pt x="8359523" y="2124755"/>
                  <a:pt x="8243434" y="2098484"/>
                  <a:pt x="8086963" y="2124222"/>
                </a:cubicBezTo>
                <a:cubicBezTo>
                  <a:pt x="7930492" y="2149960"/>
                  <a:pt x="7850388" y="2120548"/>
                  <a:pt x="7777647" y="2124222"/>
                </a:cubicBezTo>
                <a:cubicBezTo>
                  <a:pt x="7704906" y="2127896"/>
                  <a:pt x="7354821" y="2070032"/>
                  <a:pt x="7130893" y="2124222"/>
                </a:cubicBezTo>
                <a:cubicBezTo>
                  <a:pt x="6906965" y="2178412"/>
                  <a:pt x="6681282" y="2108059"/>
                  <a:pt x="6399781" y="2124222"/>
                </a:cubicBezTo>
                <a:cubicBezTo>
                  <a:pt x="6118280" y="2140385"/>
                  <a:pt x="6007678" y="2121257"/>
                  <a:pt x="5837387" y="2124222"/>
                </a:cubicBezTo>
                <a:cubicBezTo>
                  <a:pt x="5667096" y="2127187"/>
                  <a:pt x="5637641" y="2118108"/>
                  <a:pt x="5528070" y="2124222"/>
                </a:cubicBezTo>
                <a:cubicBezTo>
                  <a:pt x="5418499" y="2130336"/>
                  <a:pt x="4945824" y="2098151"/>
                  <a:pt x="4796958" y="2124222"/>
                </a:cubicBezTo>
                <a:cubicBezTo>
                  <a:pt x="4648092" y="2150293"/>
                  <a:pt x="4485259" y="2089915"/>
                  <a:pt x="4318923" y="2124222"/>
                </a:cubicBezTo>
                <a:cubicBezTo>
                  <a:pt x="4152588" y="2158529"/>
                  <a:pt x="4090035" y="2085208"/>
                  <a:pt x="3925247" y="2124222"/>
                </a:cubicBezTo>
                <a:cubicBezTo>
                  <a:pt x="3760459" y="2163236"/>
                  <a:pt x="3749016" y="2114658"/>
                  <a:pt x="3615930" y="2124222"/>
                </a:cubicBezTo>
                <a:cubicBezTo>
                  <a:pt x="3482844" y="2133786"/>
                  <a:pt x="3229078" y="2085338"/>
                  <a:pt x="2969177" y="2124222"/>
                </a:cubicBezTo>
                <a:cubicBezTo>
                  <a:pt x="2709276" y="2163106"/>
                  <a:pt x="2725346" y="2099107"/>
                  <a:pt x="2659860" y="2124222"/>
                </a:cubicBezTo>
                <a:cubicBezTo>
                  <a:pt x="2594374" y="2149337"/>
                  <a:pt x="2405623" y="2107357"/>
                  <a:pt x="2266184" y="2124222"/>
                </a:cubicBezTo>
                <a:cubicBezTo>
                  <a:pt x="2126745" y="2141087"/>
                  <a:pt x="2076353" y="2118990"/>
                  <a:pt x="1956867" y="2124222"/>
                </a:cubicBezTo>
                <a:cubicBezTo>
                  <a:pt x="1837381" y="2129454"/>
                  <a:pt x="1791387" y="2105151"/>
                  <a:pt x="1647551" y="2124222"/>
                </a:cubicBezTo>
                <a:cubicBezTo>
                  <a:pt x="1503715" y="2143293"/>
                  <a:pt x="1411607" y="2091660"/>
                  <a:pt x="1338234" y="2124222"/>
                </a:cubicBezTo>
                <a:cubicBezTo>
                  <a:pt x="1264861" y="2156784"/>
                  <a:pt x="738137" y="2028307"/>
                  <a:pt x="354044" y="2124222"/>
                </a:cubicBezTo>
                <a:cubicBezTo>
                  <a:pt x="125164" y="2096010"/>
                  <a:pt x="2354" y="1985275"/>
                  <a:pt x="0" y="1770178"/>
                </a:cubicBezTo>
                <a:cubicBezTo>
                  <a:pt x="-17138" y="1644792"/>
                  <a:pt x="43338" y="1540284"/>
                  <a:pt x="0" y="1326456"/>
                </a:cubicBezTo>
                <a:cubicBezTo>
                  <a:pt x="-43338" y="1112628"/>
                  <a:pt x="27781" y="1046183"/>
                  <a:pt x="0" y="826089"/>
                </a:cubicBezTo>
                <a:cubicBezTo>
                  <a:pt x="-27781" y="605995"/>
                  <a:pt x="50081" y="539218"/>
                  <a:pt x="0" y="354044"/>
                </a:cubicBezTo>
                <a:close/>
              </a:path>
              <a:path w="9144000" h="2124222" stroke="0" extrusionOk="0">
                <a:moveTo>
                  <a:pt x="0" y="354044"/>
                </a:moveTo>
                <a:cubicBezTo>
                  <a:pt x="-14486" y="190339"/>
                  <a:pt x="208359" y="12582"/>
                  <a:pt x="354044" y="0"/>
                </a:cubicBezTo>
                <a:cubicBezTo>
                  <a:pt x="716436" y="-9936"/>
                  <a:pt x="870961" y="21653"/>
                  <a:pt x="1085156" y="0"/>
                </a:cubicBezTo>
                <a:cubicBezTo>
                  <a:pt x="1299351" y="-21653"/>
                  <a:pt x="1419745" y="40906"/>
                  <a:pt x="1647551" y="0"/>
                </a:cubicBezTo>
                <a:cubicBezTo>
                  <a:pt x="1875357" y="-40906"/>
                  <a:pt x="2060224" y="26200"/>
                  <a:pt x="2378663" y="0"/>
                </a:cubicBezTo>
                <a:cubicBezTo>
                  <a:pt x="2697102" y="-26200"/>
                  <a:pt x="2866657" y="13672"/>
                  <a:pt x="3025416" y="0"/>
                </a:cubicBezTo>
                <a:cubicBezTo>
                  <a:pt x="3184175" y="-13672"/>
                  <a:pt x="3480088" y="19416"/>
                  <a:pt x="3756529" y="0"/>
                </a:cubicBezTo>
                <a:cubicBezTo>
                  <a:pt x="4032970" y="-19416"/>
                  <a:pt x="4081329" y="8671"/>
                  <a:pt x="4318923" y="0"/>
                </a:cubicBezTo>
                <a:cubicBezTo>
                  <a:pt x="4556517" y="-8671"/>
                  <a:pt x="4519445" y="36589"/>
                  <a:pt x="4712599" y="0"/>
                </a:cubicBezTo>
                <a:cubicBezTo>
                  <a:pt x="4905753" y="-36589"/>
                  <a:pt x="5113494" y="59089"/>
                  <a:pt x="5274993" y="0"/>
                </a:cubicBezTo>
                <a:cubicBezTo>
                  <a:pt x="5436492" y="-59089"/>
                  <a:pt x="5581686" y="5665"/>
                  <a:pt x="5668669" y="0"/>
                </a:cubicBezTo>
                <a:cubicBezTo>
                  <a:pt x="5755652" y="-5665"/>
                  <a:pt x="5987114" y="1526"/>
                  <a:pt x="6231063" y="0"/>
                </a:cubicBezTo>
                <a:cubicBezTo>
                  <a:pt x="6475012" y="-1526"/>
                  <a:pt x="6450090" y="2339"/>
                  <a:pt x="6540379" y="0"/>
                </a:cubicBezTo>
                <a:cubicBezTo>
                  <a:pt x="6630668" y="-2339"/>
                  <a:pt x="6837765" y="1266"/>
                  <a:pt x="6934055" y="0"/>
                </a:cubicBezTo>
                <a:cubicBezTo>
                  <a:pt x="7030345" y="-1266"/>
                  <a:pt x="7336259" y="54219"/>
                  <a:pt x="7580809" y="0"/>
                </a:cubicBezTo>
                <a:cubicBezTo>
                  <a:pt x="7825359" y="-54219"/>
                  <a:pt x="7823569" y="11529"/>
                  <a:pt x="7890125" y="0"/>
                </a:cubicBezTo>
                <a:cubicBezTo>
                  <a:pt x="7956681" y="-11529"/>
                  <a:pt x="8076549" y="8833"/>
                  <a:pt x="8199442" y="0"/>
                </a:cubicBezTo>
                <a:cubicBezTo>
                  <a:pt x="8322335" y="-8833"/>
                  <a:pt x="8615356" y="5621"/>
                  <a:pt x="8789956" y="0"/>
                </a:cubicBezTo>
                <a:cubicBezTo>
                  <a:pt x="8978734" y="13611"/>
                  <a:pt x="9143217" y="173496"/>
                  <a:pt x="9144000" y="354044"/>
                </a:cubicBezTo>
                <a:cubicBezTo>
                  <a:pt x="9152008" y="513109"/>
                  <a:pt x="9135766" y="666034"/>
                  <a:pt x="9144000" y="854411"/>
                </a:cubicBezTo>
                <a:cubicBezTo>
                  <a:pt x="9152234" y="1042788"/>
                  <a:pt x="9121137" y="1119678"/>
                  <a:pt x="9144000" y="1298133"/>
                </a:cubicBezTo>
                <a:cubicBezTo>
                  <a:pt x="9166863" y="1476588"/>
                  <a:pt x="9092588" y="1593044"/>
                  <a:pt x="9144000" y="1770178"/>
                </a:cubicBezTo>
                <a:cubicBezTo>
                  <a:pt x="9138805" y="1958228"/>
                  <a:pt x="8969807" y="2131604"/>
                  <a:pt x="8789956" y="2124222"/>
                </a:cubicBezTo>
                <a:cubicBezTo>
                  <a:pt x="8628612" y="2197323"/>
                  <a:pt x="8316180" y="2123385"/>
                  <a:pt x="8058844" y="2124222"/>
                </a:cubicBezTo>
                <a:cubicBezTo>
                  <a:pt x="7801508" y="2125059"/>
                  <a:pt x="7796755" y="2108233"/>
                  <a:pt x="7580809" y="2124222"/>
                </a:cubicBezTo>
                <a:cubicBezTo>
                  <a:pt x="7364864" y="2140211"/>
                  <a:pt x="7248904" y="2075461"/>
                  <a:pt x="7102774" y="2124222"/>
                </a:cubicBezTo>
                <a:cubicBezTo>
                  <a:pt x="6956645" y="2172983"/>
                  <a:pt x="6712327" y="2064136"/>
                  <a:pt x="6456020" y="2124222"/>
                </a:cubicBezTo>
                <a:cubicBezTo>
                  <a:pt x="6199713" y="2184308"/>
                  <a:pt x="6181704" y="2075991"/>
                  <a:pt x="5977985" y="2124222"/>
                </a:cubicBezTo>
                <a:cubicBezTo>
                  <a:pt x="5774267" y="2172453"/>
                  <a:pt x="5693508" y="2087944"/>
                  <a:pt x="5584309" y="2124222"/>
                </a:cubicBezTo>
                <a:cubicBezTo>
                  <a:pt x="5475110" y="2160500"/>
                  <a:pt x="5284613" y="2103511"/>
                  <a:pt x="5190634" y="2124222"/>
                </a:cubicBezTo>
                <a:cubicBezTo>
                  <a:pt x="5096655" y="2144933"/>
                  <a:pt x="4646871" y="2118728"/>
                  <a:pt x="4459521" y="2124222"/>
                </a:cubicBezTo>
                <a:cubicBezTo>
                  <a:pt x="4272171" y="2129716"/>
                  <a:pt x="4105509" y="2074249"/>
                  <a:pt x="3812768" y="2124222"/>
                </a:cubicBezTo>
                <a:cubicBezTo>
                  <a:pt x="3520027" y="2174195"/>
                  <a:pt x="3382801" y="2116671"/>
                  <a:pt x="3250374" y="2124222"/>
                </a:cubicBezTo>
                <a:cubicBezTo>
                  <a:pt x="3117947" y="2131773"/>
                  <a:pt x="2860234" y="2082170"/>
                  <a:pt x="2687980" y="2124222"/>
                </a:cubicBezTo>
                <a:cubicBezTo>
                  <a:pt x="2515726" y="2166274"/>
                  <a:pt x="2448364" y="2118844"/>
                  <a:pt x="2294304" y="2124222"/>
                </a:cubicBezTo>
                <a:cubicBezTo>
                  <a:pt x="2140244" y="2129600"/>
                  <a:pt x="1923146" y="2113811"/>
                  <a:pt x="1816269" y="2124222"/>
                </a:cubicBezTo>
                <a:cubicBezTo>
                  <a:pt x="1709393" y="2134633"/>
                  <a:pt x="1529032" y="2115551"/>
                  <a:pt x="1338234" y="2124222"/>
                </a:cubicBezTo>
                <a:cubicBezTo>
                  <a:pt x="1147436" y="2132893"/>
                  <a:pt x="666559" y="2037545"/>
                  <a:pt x="354044" y="2124222"/>
                </a:cubicBezTo>
                <a:cubicBezTo>
                  <a:pt x="157222" y="2113329"/>
                  <a:pt x="4899" y="1964362"/>
                  <a:pt x="0" y="1770178"/>
                </a:cubicBezTo>
                <a:cubicBezTo>
                  <a:pt x="-23673" y="1594335"/>
                  <a:pt x="16527" y="1541410"/>
                  <a:pt x="0" y="1340617"/>
                </a:cubicBezTo>
                <a:cubicBezTo>
                  <a:pt x="-16527" y="1139824"/>
                  <a:pt x="20334" y="961772"/>
                  <a:pt x="0" y="854411"/>
                </a:cubicBezTo>
                <a:cubicBezTo>
                  <a:pt x="-20334" y="747050"/>
                  <a:pt x="31383" y="554401"/>
                  <a:pt x="0" y="354044"/>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FontTx/>
              <a:buNone/>
              <a:defRPr>
                <a:uFillTx/>
              </a:defRPr>
            </a:pPr>
            <a:r>
              <a:rPr kumimoji="0" lang="en-BZ" sz="3600" b="1" i="0" u="none" strike="noStrike" kern="1200" cap="none" spc="0" normalizeH="0" baseline="0" noProof="0" dirty="0">
                <a:ln>
                  <a:noFill/>
                </a:ln>
                <a:solidFill>
                  <a:srgbClr val="000000"/>
                </a:solidFill>
                <a:effectLst/>
                <a:uFillTx/>
                <a:latin typeface="Tahoma" pitchFamily="34" charset="0"/>
                <a:ea typeface="Tahoma" pitchFamily="34" charset="0"/>
                <a:cs typeface="Tahoma" pitchFamily="34" charset="0"/>
              </a:rPr>
              <a:t>9. </a:t>
            </a:r>
            <a:r>
              <a:rPr kumimoji="0" lang="en-BZ" sz="3600" b="1" i="0" u="none" strike="noStrike" kern="1200" cap="none" spc="0" normalizeH="0" baseline="0" noProof="0" dirty="0" err="1">
                <a:ln>
                  <a:noFill/>
                </a:ln>
                <a:solidFill>
                  <a:srgbClr val="FF0000"/>
                </a:solidFill>
                <a:effectLst/>
                <a:uFillTx/>
                <a:latin typeface="Tahoma" pitchFamily="34" charset="0"/>
                <a:ea typeface="Tahoma" pitchFamily="34" charset="0"/>
                <a:cs typeface="Tahoma" pitchFamily="34" charset="0"/>
              </a:rPr>
              <a:t>Đại</a:t>
            </a:r>
            <a:r>
              <a:rPr kumimoji="0" lang="en-BZ" sz="3600" b="1" i="0" u="none" strike="noStrike" kern="1200" cap="none" spc="0" normalizeH="0" baseline="0" noProof="0" dirty="0">
                <a:ln>
                  <a:noFill/>
                </a:ln>
                <a:solidFill>
                  <a:srgbClr val="FF0000"/>
                </a:solidFill>
                <a:effectLst/>
                <a:uFillTx/>
                <a:latin typeface="Tahoma" pitchFamily="34" charset="0"/>
                <a:ea typeface="Tahoma" pitchFamily="34" charset="0"/>
                <a:cs typeface="Tahoma" pitchFamily="34" charset="0"/>
              </a:rPr>
              <a:t> </a:t>
            </a:r>
            <a:r>
              <a:rPr kumimoji="0" lang="en-BZ" sz="3600" b="1" i="0" u="none" strike="noStrike" kern="1200" cap="none" spc="0" normalizeH="0" baseline="0" noProof="0" dirty="0" err="1">
                <a:ln>
                  <a:noFill/>
                </a:ln>
                <a:solidFill>
                  <a:srgbClr val="FF0000"/>
                </a:solidFill>
                <a:effectLst/>
                <a:uFillTx/>
                <a:latin typeface="Tahoma" pitchFamily="34" charset="0"/>
                <a:ea typeface="Tahoma" pitchFamily="34" charset="0"/>
                <a:cs typeface="Tahoma" pitchFamily="34" charset="0"/>
              </a:rPr>
              <a:t>cáo</a:t>
            </a:r>
            <a:r>
              <a:rPr kumimoji="0" lang="en-BZ" sz="3600" b="1" i="0" u="none" strike="noStrike" kern="1200" cap="none" spc="0" normalizeH="0" baseline="0" noProof="0" dirty="0">
                <a:ln>
                  <a:noFill/>
                </a:ln>
                <a:solidFill>
                  <a:srgbClr val="FF0000"/>
                </a:solidFill>
                <a:effectLst/>
                <a:uFillTx/>
                <a:latin typeface="Tahoma" pitchFamily="34" charset="0"/>
                <a:ea typeface="Tahoma" pitchFamily="34" charset="0"/>
                <a:cs typeface="Tahoma" pitchFamily="34" charset="0"/>
              </a:rPr>
              <a:t> </a:t>
            </a:r>
            <a:r>
              <a:rPr kumimoji="0" lang="en-BZ" sz="3600" b="1" i="0" u="none" strike="noStrike" kern="1200" cap="none" spc="0" normalizeH="0" baseline="0" noProof="0" dirty="0" err="1">
                <a:ln>
                  <a:noFill/>
                </a:ln>
                <a:solidFill>
                  <a:srgbClr val="FF0000"/>
                </a:solidFill>
                <a:effectLst/>
                <a:uFillTx/>
                <a:latin typeface="Tahoma" pitchFamily="34" charset="0"/>
                <a:ea typeface="Tahoma" pitchFamily="34" charset="0"/>
                <a:cs typeface="Tahoma" pitchFamily="34" charset="0"/>
              </a:rPr>
              <a:t>bình</a:t>
            </a:r>
            <a:r>
              <a:rPr kumimoji="0" lang="en-BZ" sz="3600" b="1" i="0" u="none" strike="noStrike" kern="1200" cap="none" spc="0" normalizeH="0" baseline="0" noProof="0" dirty="0">
                <a:ln>
                  <a:noFill/>
                </a:ln>
                <a:solidFill>
                  <a:srgbClr val="FF0000"/>
                </a:solidFill>
                <a:effectLst/>
                <a:uFillTx/>
                <a:latin typeface="Tahoma" pitchFamily="34" charset="0"/>
                <a:ea typeface="Tahoma" pitchFamily="34" charset="0"/>
                <a:cs typeface="Tahoma" pitchFamily="34" charset="0"/>
              </a:rPr>
              <a:t> </a:t>
            </a:r>
            <a:r>
              <a:rPr kumimoji="0" lang="en-BZ" sz="3600" b="1" i="0" u="none" strike="noStrike" kern="1200" cap="none" spc="0" normalizeH="0" baseline="0" noProof="0" dirty="0" err="1">
                <a:ln>
                  <a:noFill/>
                </a:ln>
                <a:solidFill>
                  <a:srgbClr val="FF0000"/>
                </a:solidFill>
                <a:effectLst/>
                <a:uFillTx/>
                <a:latin typeface="Tahoma" pitchFamily="34" charset="0"/>
                <a:ea typeface="Tahoma" pitchFamily="34" charset="0"/>
                <a:cs typeface="Tahoma" pitchFamily="34" charset="0"/>
              </a:rPr>
              <a:t>Ngô</a:t>
            </a:r>
            <a:r>
              <a:rPr kumimoji="0" lang="en-BZ" sz="3600" b="1" i="0" u="none" strike="noStrike" kern="1200" cap="none" spc="0" normalizeH="0" baseline="0" noProof="0" dirty="0">
                <a:ln>
                  <a:noFill/>
                </a:ln>
                <a:solidFill>
                  <a:srgbClr val="FF0000"/>
                </a:solidFill>
                <a:effectLst/>
                <a:uFillTx/>
                <a:latin typeface="Tahoma" pitchFamily="34" charset="0"/>
                <a:ea typeface="Tahoma" pitchFamily="34" charset="0"/>
                <a:cs typeface="Tahoma" pitchFamily="34" charset="0"/>
              </a:rPr>
              <a:t> </a:t>
            </a:r>
            <a:r>
              <a:rPr kumimoji="0" lang="en-BZ" sz="3600" b="1" i="0" u="none" strike="noStrike" kern="1200" cap="none" spc="0" normalizeH="0" baseline="0" noProof="0" dirty="0" err="1">
                <a:ln>
                  <a:noFill/>
                </a:ln>
                <a:solidFill>
                  <a:srgbClr val="000000"/>
                </a:solidFill>
                <a:effectLst/>
                <a:uFillTx/>
                <a:latin typeface="Tahoma" pitchFamily="34" charset="0"/>
                <a:ea typeface="Tahoma" pitchFamily="34" charset="0"/>
                <a:cs typeface="Tahoma" pitchFamily="34" charset="0"/>
              </a:rPr>
              <a:t>được</a:t>
            </a:r>
            <a:r>
              <a:rPr kumimoji="0" lang="en-BZ" sz="3600" b="1" i="0" u="none" strike="noStrike" kern="1200" cap="none" spc="0" normalizeH="0" baseline="0" noProof="0" dirty="0">
                <a:ln>
                  <a:noFill/>
                </a:ln>
                <a:solidFill>
                  <a:srgbClr val="000000"/>
                </a:solidFill>
                <a:effectLst/>
                <a:uFillTx/>
                <a:latin typeface="Tahoma" pitchFamily="34" charset="0"/>
                <a:ea typeface="Tahoma" pitchFamily="34" charset="0"/>
                <a:cs typeface="Tahoma" pitchFamily="34" charset="0"/>
              </a:rPr>
              <a:t> </a:t>
            </a:r>
            <a:r>
              <a:rPr kumimoji="0" lang="en-BZ" sz="3600" b="1" i="0" u="none" strike="noStrike" kern="1200" cap="none" spc="0" normalizeH="0" baseline="0" noProof="0" dirty="0" err="1">
                <a:ln>
                  <a:noFill/>
                </a:ln>
                <a:solidFill>
                  <a:srgbClr val="000000"/>
                </a:solidFill>
                <a:effectLst/>
                <a:uFillTx/>
                <a:latin typeface="Tahoma" pitchFamily="34" charset="0"/>
                <a:ea typeface="Tahoma" pitchFamily="34" charset="0"/>
                <a:cs typeface="Tahoma" pitchFamily="34" charset="0"/>
              </a:rPr>
              <a:t>xem</a:t>
            </a:r>
            <a:r>
              <a:rPr kumimoji="0" lang="en-BZ" sz="3600" b="1" i="0" u="none" strike="noStrike" kern="1200" cap="none" spc="0" normalizeH="0" baseline="0" noProof="0" dirty="0">
                <a:ln>
                  <a:noFill/>
                </a:ln>
                <a:solidFill>
                  <a:srgbClr val="000000"/>
                </a:solidFill>
                <a:effectLst/>
                <a:uFillTx/>
                <a:latin typeface="Tahoma" pitchFamily="34" charset="0"/>
                <a:ea typeface="Tahoma" pitchFamily="34" charset="0"/>
                <a:cs typeface="Tahoma" pitchFamily="34" charset="0"/>
              </a:rPr>
              <a:t> </a:t>
            </a:r>
            <a:r>
              <a:rPr kumimoji="0" lang="en-BZ" sz="3600" b="1" i="0" u="none" strike="noStrike" kern="1200" cap="none" spc="0" normalizeH="0" baseline="0" noProof="0" dirty="0" err="1">
                <a:ln>
                  <a:noFill/>
                </a:ln>
                <a:solidFill>
                  <a:srgbClr val="000000"/>
                </a:solidFill>
                <a:effectLst/>
                <a:uFillTx/>
                <a:latin typeface="Tahoma" pitchFamily="34" charset="0"/>
                <a:ea typeface="Tahoma" pitchFamily="34" charset="0"/>
                <a:cs typeface="Tahoma" pitchFamily="34" charset="0"/>
              </a:rPr>
              <a:t>là</a:t>
            </a:r>
            <a:r>
              <a:rPr kumimoji="0" lang="en-BZ" sz="3600" b="1" i="0" u="none" strike="noStrike" kern="1200" cap="none" spc="0" normalizeH="0" baseline="0" noProof="0" dirty="0">
                <a:ln>
                  <a:noFill/>
                </a:ln>
                <a:solidFill>
                  <a:srgbClr val="000000"/>
                </a:solidFill>
                <a:effectLst/>
                <a:uFillTx/>
                <a:latin typeface="Tahoma" pitchFamily="34" charset="0"/>
                <a:ea typeface="Tahoma" pitchFamily="34" charset="0"/>
                <a:cs typeface="Tahoma" pitchFamily="34" charset="0"/>
              </a:rPr>
              <a:t> </a:t>
            </a:r>
            <a:r>
              <a:rPr kumimoji="0" lang="en-BZ" sz="3600" b="1" i="0" u="none" strike="noStrike" kern="1200" cap="none" spc="0" normalizeH="0" baseline="0" noProof="0" dirty="0" err="1">
                <a:ln>
                  <a:noFill/>
                </a:ln>
                <a:solidFill>
                  <a:srgbClr val="000000"/>
                </a:solidFill>
                <a:effectLst/>
                <a:uFillTx/>
                <a:latin typeface="Tahoma" pitchFamily="34" charset="0"/>
                <a:ea typeface="Tahoma" pitchFamily="34" charset="0"/>
                <a:cs typeface="Tahoma" pitchFamily="34" charset="0"/>
              </a:rPr>
              <a:t>bản</a:t>
            </a:r>
            <a:r>
              <a:rPr kumimoji="0" lang="en-BZ" sz="3600" b="1" i="0" u="none" strike="noStrike" kern="1200" cap="none" spc="0" normalizeH="0" baseline="0" noProof="0" dirty="0">
                <a:ln>
                  <a:noFill/>
                </a:ln>
                <a:solidFill>
                  <a:srgbClr val="000000"/>
                </a:solidFill>
                <a:effectLst/>
                <a:uFillTx/>
                <a:latin typeface="Tahoma" pitchFamily="34" charset="0"/>
                <a:ea typeface="Tahoma" pitchFamily="34" charset="0"/>
                <a:cs typeface="Tahoma" pitchFamily="34" charset="0"/>
              </a:rPr>
              <a:t> </a:t>
            </a:r>
            <a:r>
              <a:rPr kumimoji="0" lang="en-BZ" sz="3600" b="1" i="0" u="none" strike="noStrike" kern="1200" cap="none" spc="0" normalizeH="0" baseline="0" noProof="0" dirty="0" err="1">
                <a:ln>
                  <a:noFill/>
                </a:ln>
                <a:solidFill>
                  <a:srgbClr val="000000"/>
                </a:solidFill>
                <a:effectLst/>
                <a:uFillTx/>
                <a:latin typeface="Tahoma" pitchFamily="34" charset="0"/>
                <a:ea typeface="Tahoma" pitchFamily="34" charset="0"/>
                <a:cs typeface="Tahoma" pitchFamily="34" charset="0"/>
              </a:rPr>
              <a:t>Tuyên</a:t>
            </a:r>
            <a:r>
              <a:rPr kumimoji="0" lang="en-BZ" sz="3600" b="1" i="0" u="none" strike="noStrike" kern="1200" cap="none" spc="0" normalizeH="0" baseline="0" noProof="0" dirty="0">
                <a:ln>
                  <a:noFill/>
                </a:ln>
                <a:solidFill>
                  <a:srgbClr val="000000"/>
                </a:solidFill>
                <a:effectLst/>
                <a:uFillTx/>
                <a:latin typeface="Tahoma" pitchFamily="34" charset="0"/>
                <a:ea typeface="Tahoma" pitchFamily="34" charset="0"/>
                <a:cs typeface="Tahoma" pitchFamily="34" charset="0"/>
              </a:rPr>
              <a:t> </a:t>
            </a:r>
            <a:r>
              <a:rPr kumimoji="0" lang="en-BZ" sz="3600" b="1" i="0" u="none" strike="noStrike" kern="1200" cap="none" spc="0" normalizeH="0" baseline="0" noProof="0" dirty="0" err="1">
                <a:ln>
                  <a:noFill/>
                </a:ln>
                <a:solidFill>
                  <a:srgbClr val="000000"/>
                </a:solidFill>
                <a:effectLst/>
                <a:uFillTx/>
                <a:latin typeface="Tahoma" pitchFamily="34" charset="0"/>
                <a:ea typeface="Tahoma" pitchFamily="34" charset="0"/>
                <a:cs typeface="Tahoma" pitchFamily="34" charset="0"/>
              </a:rPr>
              <a:t>ngôn</a:t>
            </a:r>
            <a:r>
              <a:rPr kumimoji="0" lang="en-BZ" sz="3600" b="1" i="0" u="none" strike="noStrike" kern="1200" cap="none" spc="0" normalizeH="0" baseline="0" noProof="0" dirty="0">
                <a:ln>
                  <a:noFill/>
                </a:ln>
                <a:solidFill>
                  <a:srgbClr val="000000"/>
                </a:solidFill>
                <a:effectLst/>
                <a:uFillTx/>
                <a:latin typeface="Tahoma" pitchFamily="34" charset="0"/>
                <a:ea typeface="Tahoma" pitchFamily="34" charset="0"/>
                <a:cs typeface="Tahoma" pitchFamily="34" charset="0"/>
              </a:rPr>
              <a:t> </a:t>
            </a:r>
            <a:r>
              <a:rPr kumimoji="0" lang="en-BZ" sz="3600" b="1" i="0" u="none" strike="noStrike" kern="1200" cap="none" spc="0" normalizeH="0" baseline="0" noProof="0" dirty="0" err="1">
                <a:ln>
                  <a:noFill/>
                </a:ln>
                <a:solidFill>
                  <a:srgbClr val="000000"/>
                </a:solidFill>
                <a:effectLst/>
                <a:uFillTx/>
                <a:latin typeface="Tahoma" pitchFamily="34" charset="0"/>
                <a:ea typeface="Tahoma" pitchFamily="34" charset="0"/>
                <a:cs typeface="Tahoma" pitchFamily="34" charset="0"/>
              </a:rPr>
              <a:t>độc</a:t>
            </a:r>
            <a:r>
              <a:rPr kumimoji="0" lang="en-BZ" sz="3600" b="1" i="0" u="none" strike="noStrike" kern="1200" cap="none" spc="0" normalizeH="0" baseline="0" noProof="0" dirty="0">
                <a:ln>
                  <a:noFill/>
                </a:ln>
                <a:solidFill>
                  <a:srgbClr val="000000"/>
                </a:solidFill>
                <a:effectLst/>
                <a:uFillTx/>
                <a:latin typeface="Tahoma" pitchFamily="34" charset="0"/>
                <a:ea typeface="Tahoma" pitchFamily="34" charset="0"/>
                <a:cs typeface="Tahoma" pitchFamily="34" charset="0"/>
              </a:rPr>
              <a:t> </a:t>
            </a:r>
            <a:r>
              <a:rPr kumimoji="0" lang="en-BZ" sz="3600" b="1" i="0" u="none" strike="noStrike" kern="1200" cap="none" spc="0" normalizeH="0" baseline="0" noProof="0" dirty="0" err="1">
                <a:ln>
                  <a:noFill/>
                </a:ln>
                <a:solidFill>
                  <a:srgbClr val="000000"/>
                </a:solidFill>
                <a:effectLst/>
                <a:uFillTx/>
                <a:latin typeface="Tahoma" pitchFamily="34" charset="0"/>
                <a:ea typeface="Tahoma" pitchFamily="34" charset="0"/>
                <a:cs typeface="Tahoma" pitchFamily="34" charset="0"/>
              </a:rPr>
              <a:t>lập</a:t>
            </a:r>
            <a:r>
              <a:rPr kumimoji="0" lang="en-BZ" sz="3600" b="1" i="0" u="none" strike="noStrike" kern="1200" cap="none" spc="0" normalizeH="0" baseline="0" noProof="0" dirty="0">
                <a:ln>
                  <a:noFill/>
                </a:ln>
                <a:solidFill>
                  <a:srgbClr val="000000"/>
                </a:solidFill>
                <a:effectLst/>
                <a:uFillTx/>
                <a:latin typeface="Tahoma" pitchFamily="34" charset="0"/>
                <a:ea typeface="Tahoma" pitchFamily="34" charset="0"/>
                <a:cs typeface="Tahoma" pitchFamily="34" charset="0"/>
              </a:rPr>
              <a:t> </a:t>
            </a:r>
            <a:r>
              <a:rPr kumimoji="0" lang="en-BZ" sz="3600" b="1" i="0" u="none" strike="noStrike" kern="1200" cap="none" spc="0" normalizeH="0" baseline="0" noProof="0" dirty="0" err="1">
                <a:ln>
                  <a:noFill/>
                </a:ln>
                <a:solidFill>
                  <a:srgbClr val="000000"/>
                </a:solidFill>
                <a:effectLst/>
                <a:uFillTx/>
                <a:latin typeface="Tahoma" pitchFamily="34" charset="0"/>
                <a:ea typeface="Tahoma" pitchFamily="34" charset="0"/>
                <a:cs typeface="Tahoma" pitchFamily="34" charset="0"/>
              </a:rPr>
              <a:t>lần</a:t>
            </a:r>
            <a:r>
              <a:rPr kumimoji="0" lang="en-BZ" sz="3600" b="1" i="0" u="none" strike="noStrike" kern="1200" cap="none" spc="0" normalizeH="0" baseline="0" noProof="0" dirty="0">
                <a:ln>
                  <a:noFill/>
                </a:ln>
                <a:solidFill>
                  <a:srgbClr val="000000"/>
                </a:solidFill>
                <a:effectLst/>
                <a:uFillTx/>
                <a:latin typeface="Tahoma" pitchFamily="34" charset="0"/>
                <a:ea typeface="Tahoma" pitchFamily="34" charset="0"/>
                <a:cs typeface="Tahoma" pitchFamily="34" charset="0"/>
              </a:rPr>
              <a:t> </a:t>
            </a:r>
            <a:r>
              <a:rPr kumimoji="0" lang="en-BZ" sz="3600" b="1" i="0" u="none" strike="noStrike" kern="1200" cap="none" spc="0" normalizeH="0" baseline="0" noProof="0" dirty="0" err="1">
                <a:ln>
                  <a:noFill/>
                </a:ln>
                <a:solidFill>
                  <a:srgbClr val="000000"/>
                </a:solidFill>
                <a:effectLst/>
                <a:uFillTx/>
                <a:latin typeface="Tahoma" pitchFamily="34" charset="0"/>
                <a:ea typeface="Tahoma" pitchFamily="34" charset="0"/>
                <a:cs typeface="Tahoma" pitchFamily="34" charset="0"/>
              </a:rPr>
              <a:t>thứ</a:t>
            </a:r>
            <a:r>
              <a:rPr kumimoji="0" lang="en-BZ" sz="3600" b="1" i="0" u="none" strike="noStrike" kern="1200" cap="none" spc="0" normalizeH="0" baseline="0" noProof="0" dirty="0">
                <a:ln>
                  <a:noFill/>
                </a:ln>
                <a:solidFill>
                  <a:srgbClr val="000000"/>
                </a:solidFill>
                <a:effectLst/>
                <a:uFillTx/>
                <a:latin typeface="Tahoma" pitchFamily="34" charset="0"/>
                <a:ea typeface="Tahoma" pitchFamily="34" charset="0"/>
                <a:cs typeface="Tahoma" pitchFamily="34" charset="0"/>
              </a:rPr>
              <a:t> </a:t>
            </a:r>
            <a:r>
              <a:rPr kumimoji="0" lang="en-BZ" sz="3600" b="1" i="0" u="none" strike="noStrike" kern="1200" cap="none" spc="0" normalizeH="0" baseline="0" noProof="0" dirty="0" err="1">
                <a:ln>
                  <a:noFill/>
                </a:ln>
                <a:solidFill>
                  <a:srgbClr val="000000"/>
                </a:solidFill>
                <a:effectLst/>
                <a:uFillTx/>
                <a:latin typeface="Tahoma" pitchFamily="34" charset="0"/>
                <a:ea typeface="Tahoma" pitchFamily="34" charset="0"/>
                <a:cs typeface="Tahoma" pitchFamily="34" charset="0"/>
              </a:rPr>
              <a:t>mấy</a:t>
            </a:r>
            <a:r>
              <a:rPr kumimoji="0" lang="en-BZ" sz="3600" b="1" i="0" u="none" strike="noStrike" kern="1200" cap="none" spc="0" normalizeH="0" baseline="0" noProof="0" dirty="0">
                <a:ln>
                  <a:noFill/>
                </a:ln>
                <a:solidFill>
                  <a:srgbClr val="000000"/>
                </a:solidFill>
                <a:effectLst/>
                <a:uFillTx/>
                <a:latin typeface="Tahoma" pitchFamily="34" charset="0"/>
                <a:ea typeface="Tahoma" pitchFamily="34" charset="0"/>
                <a:cs typeface="Tahoma" pitchFamily="34" charset="0"/>
              </a:rPr>
              <a:t>? </a:t>
            </a:r>
            <a:endParaRPr kumimoji="0" lang="en-BZ" sz="8800" b="1" i="0" u="none" strike="noStrike" kern="1200" cap="none" spc="0" normalizeH="0" baseline="0" noProof="0" dirty="0">
              <a:ln>
                <a:noFill/>
              </a:ln>
              <a:solidFill>
                <a:srgbClr val="000000"/>
              </a:solidFill>
              <a:effectLst/>
              <a:uFillTx/>
              <a:latin typeface="Tahoma" pitchFamily="34" charset="0"/>
              <a:ea typeface="Tahoma" pitchFamily="34" charset="0"/>
              <a:cs typeface="Tahoma" pitchFamily="34" charset="0"/>
            </a:endParaRPr>
          </a:p>
        </p:txBody>
      </p:sp>
      <p:sp>
        <p:nvSpPr>
          <p:cNvPr id="38" name="Hình chữ nhật: Góc Tròn 37"/>
          <p:cNvSpPr>
            <a:spLocks/>
          </p:cNvSpPr>
          <p:nvPr/>
        </p:nvSpPr>
        <p:spPr>
          <a:xfrm>
            <a:off x="3931920" y="2691158"/>
            <a:ext cx="5577840" cy="1080083"/>
          </a:xfrm>
          <a:custGeom>
            <a:avLst/>
            <a:gdLst>
              <a:gd name="connsiteX0" fmla="*/ 0 w 5577840"/>
              <a:gd name="connsiteY0" fmla="*/ 180017 h 1080083"/>
              <a:gd name="connsiteX1" fmla="*/ 180017 w 5577840"/>
              <a:gd name="connsiteY1" fmla="*/ 0 h 1080083"/>
              <a:gd name="connsiteX2" fmla="*/ 864129 w 5577840"/>
              <a:gd name="connsiteY2" fmla="*/ 0 h 1080083"/>
              <a:gd name="connsiteX3" fmla="*/ 1548242 w 5577840"/>
              <a:gd name="connsiteY3" fmla="*/ 0 h 1080083"/>
              <a:gd name="connsiteX4" fmla="*/ 2180176 w 5577840"/>
              <a:gd name="connsiteY4" fmla="*/ 0 h 1080083"/>
              <a:gd name="connsiteX5" fmla="*/ 2759932 w 5577840"/>
              <a:gd name="connsiteY5" fmla="*/ 0 h 1080083"/>
              <a:gd name="connsiteX6" fmla="*/ 3339688 w 5577840"/>
              <a:gd name="connsiteY6" fmla="*/ 0 h 1080083"/>
              <a:gd name="connsiteX7" fmla="*/ 3815089 w 5577840"/>
              <a:gd name="connsiteY7" fmla="*/ 0 h 1080083"/>
              <a:gd name="connsiteX8" fmla="*/ 4342667 w 5577840"/>
              <a:gd name="connsiteY8" fmla="*/ 0 h 1080083"/>
              <a:gd name="connsiteX9" fmla="*/ 4870245 w 5577840"/>
              <a:gd name="connsiteY9" fmla="*/ 0 h 1080083"/>
              <a:gd name="connsiteX10" fmla="*/ 5397823 w 5577840"/>
              <a:gd name="connsiteY10" fmla="*/ 0 h 1080083"/>
              <a:gd name="connsiteX11" fmla="*/ 5577840 w 5577840"/>
              <a:gd name="connsiteY11" fmla="*/ 180017 h 1080083"/>
              <a:gd name="connsiteX12" fmla="*/ 5577840 w 5577840"/>
              <a:gd name="connsiteY12" fmla="*/ 518440 h 1080083"/>
              <a:gd name="connsiteX13" fmla="*/ 5577840 w 5577840"/>
              <a:gd name="connsiteY13" fmla="*/ 900066 h 1080083"/>
              <a:gd name="connsiteX14" fmla="*/ 5397823 w 5577840"/>
              <a:gd name="connsiteY14" fmla="*/ 1080083 h 1080083"/>
              <a:gd name="connsiteX15" fmla="*/ 4974601 w 5577840"/>
              <a:gd name="connsiteY15" fmla="*/ 1080083 h 1080083"/>
              <a:gd name="connsiteX16" fmla="*/ 4447023 w 5577840"/>
              <a:gd name="connsiteY16" fmla="*/ 1080083 h 1080083"/>
              <a:gd name="connsiteX17" fmla="*/ 3867267 w 5577840"/>
              <a:gd name="connsiteY17" fmla="*/ 1080083 h 1080083"/>
              <a:gd name="connsiteX18" fmla="*/ 3444045 w 5577840"/>
              <a:gd name="connsiteY18" fmla="*/ 1080083 h 1080083"/>
              <a:gd name="connsiteX19" fmla="*/ 2968644 w 5577840"/>
              <a:gd name="connsiteY19" fmla="*/ 1080083 h 1080083"/>
              <a:gd name="connsiteX20" fmla="*/ 2545422 w 5577840"/>
              <a:gd name="connsiteY20" fmla="*/ 1080083 h 1080083"/>
              <a:gd name="connsiteX21" fmla="*/ 1965666 w 5577840"/>
              <a:gd name="connsiteY21" fmla="*/ 1080083 h 1080083"/>
              <a:gd name="connsiteX22" fmla="*/ 1438088 w 5577840"/>
              <a:gd name="connsiteY22" fmla="*/ 1080083 h 1080083"/>
              <a:gd name="connsiteX23" fmla="*/ 753976 w 5577840"/>
              <a:gd name="connsiteY23" fmla="*/ 1080083 h 1080083"/>
              <a:gd name="connsiteX24" fmla="*/ 180017 w 5577840"/>
              <a:gd name="connsiteY24" fmla="*/ 1080083 h 1080083"/>
              <a:gd name="connsiteX25" fmla="*/ 0 w 5577840"/>
              <a:gd name="connsiteY25" fmla="*/ 900066 h 1080083"/>
              <a:gd name="connsiteX26" fmla="*/ 0 w 5577840"/>
              <a:gd name="connsiteY26" fmla="*/ 547242 h 1080083"/>
              <a:gd name="connsiteX27" fmla="*/ 0 w 5577840"/>
              <a:gd name="connsiteY27" fmla="*/ 180017 h 1080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577840" h="1080083" fill="none" extrusionOk="0">
                <a:moveTo>
                  <a:pt x="0" y="180017"/>
                </a:moveTo>
                <a:cubicBezTo>
                  <a:pt x="24784" y="86050"/>
                  <a:pt x="85535" y="-10332"/>
                  <a:pt x="180017" y="0"/>
                </a:cubicBezTo>
                <a:cubicBezTo>
                  <a:pt x="477309" y="-54711"/>
                  <a:pt x="593998" y="35653"/>
                  <a:pt x="864129" y="0"/>
                </a:cubicBezTo>
                <a:cubicBezTo>
                  <a:pt x="1134260" y="-35653"/>
                  <a:pt x="1239816" y="9476"/>
                  <a:pt x="1548242" y="0"/>
                </a:cubicBezTo>
                <a:cubicBezTo>
                  <a:pt x="1856668" y="-9476"/>
                  <a:pt x="1909534" y="17230"/>
                  <a:pt x="2180176" y="0"/>
                </a:cubicBezTo>
                <a:cubicBezTo>
                  <a:pt x="2450818" y="-17230"/>
                  <a:pt x="2574279" y="46012"/>
                  <a:pt x="2759932" y="0"/>
                </a:cubicBezTo>
                <a:cubicBezTo>
                  <a:pt x="2945585" y="-46012"/>
                  <a:pt x="3161017" y="54239"/>
                  <a:pt x="3339688" y="0"/>
                </a:cubicBezTo>
                <a:cubicBezTo>
                  <a:pt x="3518359" y="-54239"/>
                  <a:pt x="3654070" y="27893"/>
                  <a:pt x="3815089" y="0"/>
                </a:cubicBezTo>
                <a:cubicBezTo>
                  <a:pt x="3976108" y="-27893"/>
                  <a:pt x="4101619" y="36396"/>
                  <a:pt x="4342667" y="0"/>
                </a:cubicBezTo>
                <a:cubicBezTo>
                  <a:pt x="4583715" y="-36396"/>
                  <a:pt x="4658370" y="31745"/>
                  <a:pt x="4870245" y="0"/>
                </a:cubicBezTo>
                <a:cubicBezTo>
                  <a:pt x="5082120" y="-31745"/>
                  <a:pt x="5134847" y="15078"/>
                  <a:pt x="5397823" y="0"/>
                </a:cubicBezTo>
                <a:cubicBezTo>
                  <a:pt x="5496113" y="-9556"/>
                  <a:pt x="5600183" y="74445"/>
                  <a:pt x="5577840" y="180017"/>
                </a:cubicBezTo>
                <a:cubicBezTo>
                  <a:pt x="5617802" y="299238"/>
                  <a:pt x="5558076" y="365756"/>
                  <a:pt x="5577840" y="518440"/>
                </a:cubicBezTo>
                <a:cubicBezTo>
                  <a:pt x="5597604" y="671124"/>
                  <a:pt x="5563852" y="727513"/>
                  <a:pt x="5577840" y="900066"/>
                </a:cubicBezTo>
                <a:cubicBezTo>
                  <a:pt x="5569771" y="988489"/>
                  <a:pt x="5503150" y="1077481"/>
                  <a:pt x="5397823" y="1080083"/>
                </a:cubicBezTo>
                <a:cubicBezTo>
                  <a:pt x="5237833" y="1093200"/>
                  <a:pt x="5085168" y="1031357"/>
                  <a:pt x="4974601" y="1080083"/>
                </a:cubicBezTo>
                <a:cubicBezTo>
                  <a:pt x="4864034" y="1128809"/>
                  <a:pt x="4558576" y="1033988"/>
                  <a:pt x="4447023" y="1080083"/>
                </a:cubicBezTo>
                <a:cubicBezTo>
                  <a:pt x="4335470" y="1126178"/>
                  <a:pt x="4046335" y="1042398"/>
                  <a:pt x="3867267" y="1080083"/>
                </a:cubicBezTo>
                <a:cubicBezTo>
                  <a:pt x="3688199" y="1117768"/>
                  <a:pt x="3588280" y="1064766"/>
                  <a:pt x="3444045" y="1080083"/>
                </a:cubicBezTo>
                <a:cubicBezTo>
                  <a:pt x="3299810" y="1095400"/>
                  <a:pt x="3126910" y="1042799"/>
                  <a:pt x="2968644" y="1080083"/>
                </a:cubicBezTo>
                <a:cubicBezTo>
                  <a:pt x="2810378" y="1117367"/>
                  <a:pt x="2631175" y="1080069"/>
                  <a:pt x="2545422" y="1080083"/>
                </a:cubicBezTo>
                <a:cubicBezTo>
                  <a:pt x="2459669" y="1080097"/>
                  <a:pt x="2237703" y="1049233"/>
                  <a:pt x="1965666" y="1080083"/>
                </a:cubicBezTo>
                <a:cubicBezTo>
                  <a:pt x="1693629" y="1110933"/>
                  <a:pt x="1645186" y="1035296"/>
                  <a:pt x="1438088" y="1080083"/>
                </a:cubicBezTo>
                <a:cubicBezTo>
                  <a:pt x="1230990" y="1124870"/>
                  <a:pt x="909275" y="1012094"/>
                  <a:pt x="753976" y="1080083"/>
                </a:cubicBezTo>
                <a:cubicBezTo>
                  <a:pt x="598677" y="1148072"/>
                  <a:pt x="313313" y="1054515"/>
                  <a:pt x="180017" y="1080083"/>
                </a:cubicBezTo>
                <a:cubicBezTo>
                  <a:pt x="83606" y="1102223"/>
                  <a:pt x="11482" y="1025514"/>
                  <a:pt x="0" y="900066"/>
                </a:cubicBezTo>
                <a:cubicBezTo>
                  <a:pt x="-2786" y="724850"/>
                  <a:pt x="32917" y="703069"/>
                  <a:pt x="0" y="547242"/>
                </a:cubicBezTo>
                <a:cubicBezTo>
                  <a:pt x="-32917" y="391415"/>
                  <a:pt x="38711" y="259515"/>
                  <a:pt x="0" y="180017"/>
                </a:cubicBezTo>
                <a:close/>
              </a:path>
              <a:path w="5577840" h="1080083" stroke="0" extrusionOk="0">
                <a:moveTo>
                  <a:pt x="0" y="180017"/>
                </a:moveTo>
                <a:cubicBezTo>
                  <a:pt x="-1306" y="83465"/>
                  <a:pt x="92695" y="3054"/>
                  <a:pt x="180017" y="0"/>
                </a:cubicBezTo>
                <a:cubicBezTo>
                  <a:pt x="368900" y="-1978"/>
                  <a:pt x="663893" y="46484"/>
                  <a:pt x="864129" y="0"/>
                </a:cubicBezTo>
                <a:cubicBezTo>
                  <a:pt x="1064365" y="-46484"/>
                  <a:pt x="1200441" y="22489"/>
                  <a:pt x="1443886" y="0"/>
                </a:cubicBezTo>
                <a:cubicBezTo>
                  <a:pt x="1687331" y="-22489"/>
                  <a:pt x="1939464" y="44751"/>
                  <a:pt x="2127998" y="0"/>
                </a:cubicBezTo>
                <a:cubicBezTo>
                  <a:pt x="2316532" y="-44751"/>
                  <a:pt x="2603274" y="51784"/>
                  <a:pt x="2759932" y="0"/>
                </a:cubicBezTo>
                <a:cubicBezTo>
                  <a:pt x="2916590" y="-51784"/>
                  <a:pt x="3259118" y="80137"/>
                  <a:pt x="3444045" y="0"/>
                </a:cubicBezTo>
                <a:cubicBezTo>
                  <a:pt x="3628972" y="-80137"/>
                  <a:pt x="3821643" y="39503"/>
                  <a:pt x="4023801" y="0"/>
                </a:cubicBezTo>
                <a:cubicBezTo>
                  <a:pt x="4225959" y="-39503"/>
                  <a:pt x="4398120" y="34020"/>
                  <a:pt x="4499201" y="0"/>
                </a:cubicBezTo>
                <a:cubicBezTo>
                  <a:pt x="4600282" y="-34020"/>
                  <a:pt x="5152107" y="75085"/>
                  <a:pt x="5397823" y="0"/>
                </a:cubicBezTo>
                <a:cubicBezTo>
                  <a:pt x="5490646" y="-5024"/>
                  <a:pt x="5588345" y="79131"/>
                  <a:pt x="5577840" y="180017"/>
                </a:cubicBezTo>
                <a:cubicBezTo>
                  <a:pt x="5598421" y="296270"/>
                  <a:pt x="5554027" y="386046"/>
                  <a:pt x="5577840" y="525641"/>
                </a:cubicBezTo>
                <a:cubicBezTo>
                  <a:pt x="5601653" y="665236"/>
                  <a:pt x="5568686" y="780988"/>
                  <a:pt x="5577840" y="900066"/>
                </a:cubicBezTo>
                <a:cubicBezTo>
                  <a:pt x="5569584" y="991844"/>
                  <a:pt x="5484308" y="1068060"/>
                  <a:pt x="5397823" y="1080083"/>
                </a:cubicBezTo>
                <a:cubicBezTo>
                  <a:pt x="5228015" y="1081297"/>
                  <a:pt x="5119906" y="1055470"/>
                  <a:pt x="4974601" y="1080083"/>
                </a:cubicBezTo>
                <a:cubicBezTo>
                  <a:pt x="4829296" y="1104696"/>
                  <a:pt x="4674929" y="1041496"/>
                  <a:pt x="4499201" y="1080083"/>
                </a:cubicBezTo>
                <a:cubicBezTo>
                  <a:pt x="4323473" y="1118670"/>
                  <a:pt x="4208362" y="1059826"/>
                  <a:pt x="3919445" y="1080083"/>
                </a:cubicBezTo>
                <a:cubicBezTo>
                  <a:pt x="3630528" y="1100340"/>
                  <a:pt x="3543550" y="1070848"/>
                  <a:pt x="3235332" y="1080083"/>
                </a:cubicBezTo>
                <a:cubicBezTo>
                  <a:pt x="2927114" y="1089318"/>
                  <a:pt x="2871920" y="999387"/>
                  <a:pt x="2551220" y="1080083"/>
                </a:cubicBezTo>
                <a:cubicBezTo>
                  <a:pt x="2230520" y="1160779"/>
                  <a:pt x="2209967" y="1037596"/>
                  <a:pt x="2075820" y="1080083"/>
                </a:cubicBezTo>
                <a:cubicBezTo>
                  <a:pt x="1941673" y="1122570"/>
                  <a:pt x="1708947" y="1012642"/>
                  <a:pt x="1391708" y="1080083"/>
                </a:cubicBezTo>
                <a:cubicBezTo>
                  <a:pt x="1074469" y="1147524"/>
                  <a:pt x="859017" y="1073540"/>
                  <a:pt x="707595" y="1080083"/>
                </a:cubicBezTo>
                <a:cubicBezTo>
                  <a:pt x="556173" y="1086626"/>
                  <a:pt x="305607" y="1061594"/>
                  <a:pt x="180017" y="1080083"/>
                </a:cubicBezTo>
                <a:cubicBezTo>
                  <a:pt x="64395" y="1071130"/>
                  <a:pt x="-3179" y="992378"/>
                  <a:pt x="0" y="900066"/>
                </a:cubicBezTo>
                <a:cubicBezTo>
                  <a:pt x="-26022" y="785664"/>
                  <a:pt x="31975" y="695498"/>
                  <a:pt x="0" y="540042"/>
                </a:cubicBezTo>
                <a:cubicBezTo>
                  <a:pt x="-31975" y="384586"/>
                  <a:pt x="20325" y="266817"/>
                  <a:pt x="0" y="180017"/>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FontTx/>
              <a:buNone/>
              <a:defRPr>
                <a:uFillTx/>
              </a:defRPr>
            </a:pPr>
            <a:r>
              <a:rPr kumimoji="0" lang="en-BZ" sz="4000" i="0" u="none" strike="noStrike" kern="1200" cap="none" spc="0" normalizeH="0" baseline="0" noProof="0" dirty="0">
                <a:ln>
                  <a:noFill/>
                </a:ln>
                <a:solidFill>
                  <a:srgbClr val="000000"/>
                </a:solidFill>
                <a:effectLst/>
                <a:uFillTx/>
                <a:latin typeface="Tahoma" pitchFamily="34" charset="0"/>
                <a:ea typeface="Tahoma" pitchFamily="34" charset="0"/>
                <a:cs typeface="Tahoma" pitchFamily="34" charset="0"/>
              </a:rPr>
              <a:t>A. </a:t>
            </a:r>
            <a:r>
              <a:rPr kumimoji="0" lang="en-BZ" sz="4000" i="0" u="none" strike="noStrike" kern="1200" cap="none" spc="0" normalizeH="0" baseline="0" noProof="0" dirty="0" err="1">
                <a:ln>
                  <a:noFill/>
                </a:ln>
                <a:solidFill>
                  <a:srgbClr val="000000"/>
                </a:solidFill>
                <a:effectLst/>
                <a:uFillTx/>
                <a:latin typeface="Tahoma" pitchFamily="34" charset="0"/>
                <a:ea typeface="Tahoma" pitchFamily="34" charset="0"/>
                <a:cs typeface="Tahoma" pitchFamily="34" charset="0"/>
              </a:rPr>
              <a:t>Lần</a:t>
            </a:r>
            <a:r>
              <a:rPr kumimoji="0" lang="en-BZ" sz="4000" i="0" u="none" strike="noStrike" kern="1200" cap="none" spc="0" normalizeH="0" baseline="0" noProof="0" dirty="0">
                <a:ln>
                  <a:noFill/>
                </a:ln>
                <a:solidFill>
                  <a:srgbClr val="000000"/>
                </a:solidFill>
                <a:effectLst/>
                <a:uFillTx/>
                <a:latin typeface="Tahoma" pitchFamily="34" charset="0"/>
                <a:ea typeface="Tahoma" pitchFamily="34" charset="0"/>
                <a:cs typeface="Tahoma" pitchFamily="34" charset="0"/>
              </a:rPr>
              <a:t> </a:t>
            </a:r>
            <a:r>
              <a:rPr kumimoji="0" lang="en-BZ" sz="4000" i="0" u="none" strike="noStrike" kern="1200" cap="none" spc="0" normalizeH="0" baseline="0" noProof="0" dirty="0" err="1">
                <a:ln>
                  <a:noFill/>
                </a:ln>
                <a:solidFill>
                  <a:srgbClr val="000000"/>
                </a:solidFill>
                <a:effectLst/>
                <a:uFillTx/>
                <a:latin typeface="Tahoma" pitchFamily="34" charset="0"/>
                <a:ea typeface="Tahoma" pitchFamily="34" charset="0"/>
                <a:cs typeface="Tahoma" pitchFamily="34" charset="0"/>
              </a:rPr>
              <a:t>thứ</a:t>
            </a:r>
            <a:r>
              <a:rPr kumimoji="0" lang="en-BZ" sz="4000" i="0" u="none" strike="noStrike" kern="1200" cap="none" spc="0" normalizeH="0" baseline="0" noProof="0" dirty="0">
                <a:ln>
                  <a:noFill/>
                </a:ln>
                <a:solidFill>
                  <a:srgbClr val="000000"/>
                </a:solidFill>
                <a:effectLst/>
                <a:uFillTx/>
                <a:latin typeface="Tahoma" pitchFamily="34" charset="0"/>
                <a:ea typeface="Tahoma" pitchFamily="34" charset="0"/>
                <a:cs typeface="Tahoma" pitchFamily="34" charset="0"/>
              </a:rPr>
              <a:t> </a:t>
            </a:r>
            <a:r>
              <a:rPr kumimoji="0" lang="en-BZ" sz="4000" i="0" u="none" strike="noStrike" kern="1200" cap="none" spc="0" normalizeH="0" baseline="0" noProof="0" dirty="0" err="1">
                <a:ln>
                  <a:noFill/>
                </a:ln>
                <a:solidFill>
                  <a:srgbClr val="000000"/>
                </a:solidFill>
                <a:effectLst/>
                <a:uFillTx/>
                <a:latin typeface="Tahoma" pitchFamily="34" charset="0"/>
                <a:ea typeface="Tahoma" pitchFamily="34" charset="0"/>
                <a:cs typeface="Tahoma" pitchFamily="34" charset="0"/>
              </a:rPr>
              <a:t>nhất</a:t>
            </a:r>
            <a:endParaRPr kumimoji="0" lang="en-BZ" sz="7200" i="0" u="none" strike="noStrike" kern="1200" cap="none" spc="0" normalizeH="0" baseline="0" noProof="0" dirty="0">
              <a:ln>
                <a:noFill/>
              </a:ln>
              <a:solidFill>
                <a:srgbClr val="000000"/>
              </a:solidFill>
              <a:effectLst/>
              <a:uFillTx/>
              <a:latin typeface="Tahoma" pitchFamily="34" charset="0"/>
              <a:ea typeface="Tahoma" pitchFamily="34" charset="0"/>
              <a:cs typeface="Tahoma" pitchFamily="34" charset="0"/>
            </a:endParaRPr>
          </a:p>
        </p:txBody>
      </p:sp>
      <p:sp>
        <p:nvSpPr>
          <p:cNvPr id="39" name="Hình chữ nhật: Góc Tròn 38"/>
          <p:cNvSpPr>
            <a:spLocks/>
          </p:cNvSpPr>
          <p:nvPr/>
        </p:nvSpPr>
        <p:spPr>
          <a:xfrm>
            <a:off x="3931920" y="4243706"/>
            <a:ext cx="5577840" cy="1080083"/>
          </a:xfrm>
          <a:custGeom>
            <a:avLst/>
            <a:gdLst>
              <a:gd name="connsiteX0" fmla="*/ 0 w 5577840"/>
              <a:gd name="connsiteY0" fmla="*/ 180017 h 1080083"/>
              <a:gd name="connsiteX1" fmla="*/ 180017 w 5577840"/>
              <a:gd name="connsiteY1" fmla="*/ 0 h 1080083"/>
              <a:gd name="connsiteX2" fmla="*/ 864129 w 5577840"/>
              <a:gd name="connsiteY2" fmla="*/ 0 h 1080083"/>
              <a:gd name="connsiteX3" fmla="*/ 1548242 w 5577840"/>
              <a:gd name="connsiteY3" fmla="*/ 0 h 1080083"/>
              <a:gd name="connsiteX4" fmla="*/ 2180176 w 5577840"/>
              <a:gd name="connsiteY4" fmla="*/ 0 h 1080083"/>
              <a:gd name="connsiteX5" fmla="*/ 2759932 w 5577840"/>
              <a:gd name="connsiteY5" fmla="*/ 0 h 1080083"/>
              <a:gd name="connsiteX6" fmla="*/ 3339688 w 5577840"/>
              <a:gd name="connsiteY6" fmla="*/ 0 h 1080083"/>
              <a:gd name="connsiteX7" fmla="*/ 3815089 w 5577840"/>
              <a:gd name="connsiteY7" fmla="*/ 0 h 1080083"/>
              <a:gd name="connsiteX8" fmla="*/ 4342667 w 5577840"/>
              <a:gd name="connsiteY8" fmla="*/ 0 h 1080083"/>
              <a:gd name="connsiteX9" fmla="*/ 4870245 w 5577840"/>
              <a:gd name="connsiteY9" fmla="*/ 0 h 1080083"/>
              <a:gd name="connsiteX10" fmla="*/ 5397823 w 5577840"/>
              <a:gd name="connsiteY10" fmla="*/ 0 h 1080083"/>
              <a:gd name="connsiteX11" fmla="*/ 5577840 w 5577840"/>
              <a:gd name="connsiteY11" fmla="*/ 180017 h 1080083"/>
              <a:gd name="connsiteX12" fmla="*/ 5577840 w 5577840"/>
              <a:gd name="connsiteY12" fmla="*/ 518440 h 1080083"/>
              <a:gd name="connsiteX13" fmla="*/ 5577840 w 5577840"/>
              <a:gd name="connsiteY13" fmla="*/ 900066 h 1080083"/>
              <a:gd name="connsiteX14" fmla="*/ 5397823 w 5577840"/>
              <a:gd name="connsiteY14" fmla="*/ 1080083 h 1080083"/>
              <a:gd name="connsiteX15" fmla="*/ 4974601 w 5577840"/>
              <a:gd name="connsiteY15" fmla="*/ 1080083 h 1080083"/>
              <a:gd name="connsiteX16" fmla="*/ 4447023 w 5577840"/>
              <a:gd name="connsiteY16" fmla="*/ 1080083 h 1080083"/>
              <a:gd name="connsiteX17" fmla="*/ 3867267 w 5577840"/>
              <a:gd name="connsiteY17" fmla="*/ 1080083 h 1080083"/>
              <a:gd name="connsiteX18" fmla="*/ 3444045 w 5577840"/>
              <a:gd name="connsiteY18" fmla="*/ 1080083 h 1080083"/>
              <a:gd name="connsiteX19" fmla="*/ 2968644 w 5577840"/>
              <a:gd name="connsiteY19" fmla="*/ 1080083 h 1080083"/>
              <a:gd name="connsiteX20" fmla="*/ 2545422 w 5577840"/>
              <a:gd name="connsiteY20" fmla="*/ 1080083 h 1080083"/>
              <a:gd name="connsiteX21" fmla="*/ 1965666 w 5577840"/>
              <a:gd name="connsiteY21" fmla="*/ 1080083 h 1080083"/>
              <a:gd name="connsiteX22" fmla="*/ 1438088 w 5577840"/>
              <a:gd name="connsiteY22" fmla="*/ 1080083 h 1080083"/>
              <a:gd name="connsiteX23" fmla="*/ 753976 w 5577840"/>
              <a:gd name="connsiteY23" fmla="*/ 1080083 h 1080083"/>
              <a:gd name="connsiteX24" fmla="*/ 180017 w 5577840"/>
              <a:gd name="connsiteY24" fmla="*/ 1080083 h 1080083"/>
              <a:gd name="connsiteX25" fmla="*/ 0 w 5577840"/>
              <a:gd name="connsiteY25" fmla="*/ 900066 h 1080083"/>
              <a:gd name="connsiteX26" fmla="*/ 0 w 5577840"/>
              <a:gd name="connsiteY26" fmla="*/ 547242 h 1080083"/>
              <a:gd name="connsiteX27" fmla="*/ 0 w 5577840"/>
              <a:gd name="connsiteY27" fmla="*/ 180017 h 1080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577840" h="1080083" fill="none" extrusionOk="0">
                <a:moveTo>
                  <a:pt x="0" y="180017"/>
                </a:moveTo>
                <a:cubicBezTo>
                  <a:pt x="24784" y="86050"/>
                  <a:pt x="85535" y="-10332"/>
                  <a:pt x="180017" y="0"/>
                </a:cubicBezTo>
                <a:cubicBezTo>
                  <a:pt x="477309" y="-54711"/>
                  <a:pt x="593998" y="35653"/>
                  <a:pt x="864129" y="0"/>
                </a:cubicBezTo>
                <a:cubicBezTo>
                  <a:pt x="1134260" y="-35653"/>
                  <a:pt x="1239816" y="9476"/>
                  <a:pt x="1548242" y="0"/>
                </a:cubicBezTo>
                <a:cubicBezTo>
                  <a:pt x="1856668" y="-9476"/>
                  <a:pt x="1909534" y="17230"/>
                  <a:pt x="2180176" y="0"/>
                </a:cubicBezTo>
                <a:cubicBezTo>
                  <a:pt x="2450818" y="-17230"/>
                  <a:pt x="2574279" y="46012"/>
                  <a:pt x="2759932" y="0"/>
                </a:cubicBezTo>
                <a:cubicBezTo>
                  <a:pt x="2945585" y="-46012"/>
                  <a:pt x="3161017" y="54239"/>
                  <a:pt x="3339688" y="0"/>
                </a:cubicBezTo>
                <a:cubicBezTo>
                  <a:pt x="3518359" y="-54239"/>
                  <a:pt x="3654070" y="27893"/>
                  <a:pt x="3815089" y="0"/>
                </a:cubicBezTo>
                <a:cubicBezTo>
                  <a:pt x="3976108" y="-27893"/>
                  <a:pt x="4101619" y="36396"/>
                  <a:pt x="4342667" y="0"/>
                </a:cubicBezTo>
                <a:cubicBezTo>
                  <a:pt x="4583715" y="-36396"/>
                  <a:pt x="4658370" y="31745"/>
                  <a:pt x="4870245" y="0"/>
                </a:cubicBezTo>
                <a:cubicBezTo>
                  <a:pt x="5082120" y="-31745"/>
                  <a:pt x="5134847" y="15078"/>
                  <a:pt x="5397823" y="0"/>
                </a:cubicBezTo>
                <a:cubicBezTo>
                  <a:pt x="5496113" y="-9556"/>
                  <a:pt x="5600183" y="74445"/>
                  <a:pt x="5577840" y="180017"/>
                </a:cubicBezTo>
                <a:cubicBezTo>
                  <a:pt x="5617802" y="299238"/>
                  <a:pt x="5558076" y="365756"/>
                  <a:pt x="5577840" y="518440"/>
                </a:cubicBezTo>
                <a:cubicBezTo>
                  <a:pt x="5597604" y="671124"/>
                  <a:pt x="5563852" y="727513"/>
                  <a:pt x="5577840" y="900066"/>
                </a:cubicBezTo>
                <a:cubicBezTo>
                  <a:pt x="5569771" y="988489"/>
                  <a:pt x="5503150" y="1077481"/>
                  <a:pt x="5397823" y="1080083"/>
                </a:cubicBezTo>
                <a:cubicBezTo>
                  <a:pt x="5237833" y="1093200"/>
                  <a:pt x="5085168" y="1031357"/>
                  <a:pt x="4974601" y="1080083"/>
                </a:cubicBezTo>
                <a:cubicBezTo>
                  <a:pt x="4864034" y="1128809"/>
                  <a:pt x="4558576" y="1033988"/>
                  <a:pt x="4447023" y="1080083"/>
                </a:cubicBezTo>
                <a:cubicBezTo>
                  <a:pt x="4335470" y="1126178"/>
                  <a:pt x="4046335" y="1042398"/>
                  <a:pt x="3867267" y="1080083"/>
                </a:cubicBezTo>
                <a:cubicBezTo>
                  <a:pt x="3688199" y="1117768"/>
                  <a:pt x="3588280" y="1064766"/>
                  <a:pt x="3444045" y="1080083"/>
                </a:cubicBezTo>
                <a:cubicBezTo>
                  <a:pt x="3299810" y="1095400"/>
                  <a:pt x="3126910" y="1042799"/>
                  <a:pt x="2968644" y="1080083"/>
                </a:cubicBezTo>
                <a:cubicBezTo>
                  <a:pt x="2810378" y="1117367"/>
                  <a:pt x="2631175" y="1080069"/>
                  <a:pt x="2545422" y="1080083"/>
                </a:cubicBezTo>
                <a:cubicBezTo>
                  <a:pt x="2459669" y="1080097"/>
                  <a:pt x="2237703" y="1049233"/>
                  <a:pt x="1965666" y="1080083"/>
                </a:cubicBezTo>
                <a:cubicBezTo>
                  <a:pt x="1693629" y="1110933"/>
                  <a:pt x="1645186" y="1035296"/>
                  <a:pt x="1438088" y="1080083"/>
                </a:cubicBezTo>
                <a:cubicBezTo>
                  <a:pt x="1230990" y="1124870"/>
                  <a:pt x="909275" y="1012094"/>
                  <a:pt x="753976" y="1080083"/>
                </a:cubicBezTo>
                <a:cubicBezTo>
                  <a:pt x="598677" y="1148072"/>
                  <a:pt x="313313" y="1054515"/>
                  <a:pt x="180017" y="1080083"/>
                </a:cubicBezTo>
                <a:cubicBezTo>
                  <a:pt x="83606" y="1102223"/>
                  <a:pt x="11482" y="1025514"/>
                  <a:pt x="0" y="900066"/>
                </a:cubicBezTo>
                <a:cubicBezTo>
                  <a:pt x="-2786" y="724850"/>
                  <a:pt x="32917" y="703069"/>
                  <a:pt x="0" y="547242"/>
                </a:cubicBezTo>
                <a:cubicBezTo>
                  <a:pt x="-32917" y="391415"/>
                  <a:pt x="38711" y="259515"/>
                  <a:pt x="0" y="180017"/>
                </a:cubicBezTo>
                <a:close/>
              </a:path>
              <a:path w="5577840" h="1080083" stroke="0" extrusionOk="0">
                <a:moveTo>
                  <a:pt x="0" y="180017"/>
                </a:moveTo>
                <a:cubicBezTo>
                  <a:pt x="-1306" y="83465"/>
                  <a:pt x="92695" y="3054"/>
                  <a:pt x="180017" y="0"/>
                </a:cubicBezTo>
                <a:cubicBezTo>
                  <a:pt x="368900" y="-1978"/>
                  <a:pt x="663893" y="46484"/>
                  <a:pt x="864129" y="0"/>
                </a:cubicBezTo>
                <a:cubicBezTo>
                  <a:pt x="1064365" y="-46484"/>
                  <a:pt x="1200441" y="22489"/>
                  <a:pt x="1443886" y="0"/>
                </a:cubicBezTo>
                <a:cubicBezTo>
                  <a:pt x="1687331" y="-22489"/>
                  <a:pt x="1939464" y="44751"/>
                  <a:pt x="2127998" y="0"/>
                </a:cubicBezTo>
                <a:cubicBezTo>
                  <a:pt x="2316532" y="-44751"/>
                  <a:pt x="2603274" y="51784"/>
                  <a:pt x="2759932" y="0"/>
                </a:cubicBezTo>
                <a:cubicBezTo>
                  <a:pt x="2916590" y="-51784"/>
                  <a:pt x="3259118" y="80137"/>
                  <a:pt x="3444045" y="0"/>
                </a:cubicBezTo>
                <a:cubicBezTo>
                  <a:pt x="3628972" y="-80137"/>
                  <a:pt x="3821643" y="39503"/>
                  <a:pt x="4023801" y="0"/>
                </a:cubicBezTo>
                <a:cubicBezTo>
                  <a:pt x="4225959" y="-39503"/>
                  <a:pt x="4398120" y="34020"/>
                  <a:pt x="4499201" y="0"/>
                </a:cubicBezTo>
                <a:cubicBezTo>
                  <a:pt x="4600282" y="-34020"/>
                  <a:pt x="5152107" y="75085"/>
                  <a:pt x="5397823" y="0"/>
                </a:cubicBezTo>
                <a:cubicBezTo>
                  <a:pt x="5490646" y="-5024"/>
                  <a:pt x="5588345" y="79131"/>
                  <a:pt x="5577840" y="180017"/>
                </a:cubicBezTo>
                <a:cubicBezTo>
                  <a:pt x="5598421" y="296270"/>
                  <a:pt x="5554027" y="386046"/>
                  <a:pt x="5577840" y="525641"/>
                </a:cubicBezTo>
                <a:cubicBezTo>
                  <a:pt x="5601653" y="665236"/>
                  <a:pt x="5568686" y="780988"/>
                  <a:pt x="5577840" y="900066"/>
                </a:cubicBezTo>
                <a:cubicBezTo>
                  <a:pt x="5569584" y="991844"/>
                  <a:pt x="5484308" y="1068060"/>
                  <a:pt x="5397823" y="1080083"/>
                </a:cubicBezTo>
                <a:cubicBezTo>
                  <a:pt x="5228015" y="1081297"/>
                  <a:pt x="5119906" y="1055470"/>
                  <a:pt x="4974601" y="1080083"/>
                </a:cubicBezTo>
                <a:cubicBezTo>
                  <a:pt x="4829296" y="1104696"/>
                  <a:pt x="4674929" y="1041496"/>
                  <a:pt x="4499201" y="1080083"/>
                </a:cubicBezTo>
                <a:cubicBezTo>
                  <a:pt x="4323473" y="1118670"/>
                  <a:pt x="4208362" y="1059826"/>
                  <a:pt x="3919445" y="1080083"/>
                </a:cubicBezTo>
                <a:cubicBezTo>
                  <a:pt x="3630528" y="1100340"/>
                  <a:pt x="3543550" y="1070848"/>
                  <a:pt x="3235332" y="1080083"/>
                </a:cubicBezTo>
                <a:cubicBezTo>
                  <a:pt x="2927114" y="1089318"/>
                  <a:pt x="2871920" y="999387"/>
                  <a:pt x="2551220" y="1080083"/>
                </a:cubicBezTo>
                <a:cubicBezTo>
                  <a:pt x="2230520" y="1160779"/>
                  <a:pt x="2209967" y="1037596"/>
                  <a:pt x="2075820" y="1080083"/>
                </a:cubicBezTo>
                <a:cubicBezTo>
                  <a:pt x="1941673" y="1122570"/>
                  <a:pt x="1708947" y="1012642"/>
                  <a:pt x="1391708" y="1080083"/>
                </a:cubicBezTo>
                <a:cubicBezTo>
                  <a:pt x="1074469" y="1147524"/>
                  <a:pt x="859017" y="1073540"/>
                  <a:pt x="707595" y="1080083"/>
                </a:cubicBezTo>
                <a:cubicBezTo>
                  <a:pt x="556173" y="1086626"/>
                  <a:pt x="305607" y="1061594"/>
                  <a:pt x="180017" y="1080083"/>
                </a:cubicBezTo>
                <a:cubicBezTo>
                  <a:pt x="64395" y="1071130"/>
                  <a:pt x="-3179" y="992378"/>
                  <a:pt x="0" y="900066"/>
                </a:cubicBezTo>
                <a:cubicBezTo>
                  <a:pt x="-26022" y="785664"/>
                  <a:pt x="31975" y="695498"/>
                  <a:pt x="0" y="540042"/>
                </a:cubicBezTo>
                <a:cubicBezTo>
                  <a:pt x="-31975" y="384586"/>
                  <a:pt x="20325" y="266817"/>
                  <a:pt x="0" y="180017"/>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FontTx/>
              <a:buNone/>
              <a:defRPr>
                <a:uFillTx/>
              </a:defRPr>
            </a:pPr>
            <a:r>
              <a:rPr kumimoji="0" lang="en-BZ" sz="4000" i="0" u="none" strike="noStrike" kern="1200" cap="none" spc="0" normalizeH="0" baseline="0" noProof="0" dirty="0">
                <a:ln>
                  <a:noFill/>
                </a:ln>
                <a:solidFill>
                  <a:srgbClr val="000000"/>
                </a:solidFill>
                <a:effectLst/>
                <a:uFillTx/>
                <a:latin typeface="Tahoma" pitchFamily="34" charset="0"/>
                <a:ea typeface="Tahoma" pitchFamily="34" charset="0"/>
                <a:cs typeface="Tahoma" pitchFamily="34" charset="0"/>
              </a:rPr>
              <a:t>B. </a:t>
            </a:r>
            <a:r>
              <a:rPr kumimoji="0" lang="en-BZ" sz="4000" i="0" u="none" strike="noStrike" kern="1200" cap="none" spc="0" normalizeH="0" baseline="0" noProof="0" dirty="0" err="1">
                <a:ln>
                  <a:noFill/>
                </a:ln>
                <a:solidFill>
                  <a:srgbClr val="000000"/>
                </a:solidFill>
                <a:effectLst/>
                <a:uFillTx/>
                <a:latin typeface="Tahoma" pitchFamily="34" charset="0"/>
                <a:ea typeface="Tahoma" pitchFamily="34" charset="0"/>
                <a:cs typeface="Tahoma" pitchFamily="34" charset="0"/>
              </a:rPr>
              <a:t>Lần</a:t>
            </a:r>
            <a:r>
              <a:rPr kumimoji="0" lang="en-BZ" sz="4000" i="0" u="none" strike="noStrike" kern="1200" cap="none" spc="0" normalizeH="0" baseline="0" noProof="0" dirty="0">
                <a:ln>
                  <a:noFill/>
                </a:ln>
                <a:solidFill>
                  <a:srgbClr val="000000"/>
                </a:solidFill>
                <a:effectLst/>
                <a:uFillTx/>
                <a:latin typeface="Tahoma" pitchFamily="34" charset="0"/>
                <a:ea typeface="Tahoma" pitchFamily="34" charset="0"/>
                <a:cs typeface="Tahoma" pitchFamily="34" charset="0"/>
              </a:rPr>
              <a:t> </a:t>
            </a:r>
            <a:r>
              <a:rPr kumimoji="0" lang="en-BZ" sz="4000" i="0" u="none" strike="noStrike" kern="1200" cap="none" spc="0" normalizeH="0" baseline="0" noProof="0" dirty="0" err="1">
                <a:ln>
                  <a:noFill/>
                </a:ln>
                <a:solidFill>
                  <a:srgbClr val="000000"/>
                </a:solidFill>
                <a:effectLst/>
                <a:uFillTx/>
                <a:latin typeface="Tahoma" pitchFamily="34" charset="0"/>
                <a:ea typeface="Tahoma" pitchFamily="34" charset="0"/>
                <a:cs typeface="Tahoma" pitchFamily="34" charset="0"/>
              </a:rPr>
              <a:t>thứ</a:t>
            </a:r>
            <a:r>
              <a:rPr kumimoji="0" lang="en-BZ" sz="4000" i="0" u="none" strike="noStrike" kern="1200" cap="none" spc="0" normalizeH="0" baseline="0" noProof="0" dirty="0">
                <a:ln>
                  <a:noFill/>
                </a:ln>
                <a:solidFill>
                  <a:srgbClr val="000000"/>
                </a:solidFill>
                <a:effectLst/>
                <a:uFillTx/>
                <a:latin typeface="Tahoma" pitchFamily="34" charset="0"/>
                <a:ea typeface="Tahoma" pitchFamily="34" charset="0"/>
                <a:cs typeface="Tahoma" pitchFamily="34" charset="0"/>
              </a:rPr>
              <a:t> </a:t>
            </a:r>
            <a:r>
              <a:rPr kumimoji="0" lang="en-BZ" sz="4000" i="0" u="none" strike="noStrike" kern="1200" cap="none" spc="0" normalizeH="0" baseline="0" noProof="0" dirty="0" err="1">
                <a:ln>
                  <a:noFill/>
                </a:ln>
                <a:solidFill>
                  <a:srgbClr val="000000"/>
                </a:solidFill>
                <a:effectLst/>
                <a:uFillTx/>
                <a:latin typeface="Tahoma" pitchFamily="34" charset="0"/>
                <a:ea typeface="Tahoma" pitchFamily="34" charset="0"/>
                <a:cs typeface="Tahoma" pitchFamily="34" charset="0"/>
              </a:rPr>
              <a:t>hai</a:t>
            </a:r>
            <a:endParaRPr kumimoji="0" lang="en-BZ" sz="6600" i="0" u="none" strike="noStrike" kern="1200" cap="none" spc="0" normalizeH="0" baseline="0" noProof="0" dirty="0">
              <a:ln>
                <a:noFill/>
              </a:ln>
              <a:solidFill>
                <a:srgbClr val="000000"/>
              </a:solidFill>
              <a:effectLst/>
              <a:uFillTx/>
              <a:latin typeface="Tahoma" pitchFamily="34" charset="0"/>
              <a:ea typeface="Tahoma" pitchFamily="34" charset="0"/>
              <a:cs typeface="Tahoma" pitchFamily="34" charset="0"/>
            </a:endParaRPr>
          </a:p>
        </p:txBody>
      </p:sp>
      <p:sp>
        <p:nvSpPr>
          <p:cNvPr id="40" name="Hình chữ nhật: Góc Tròn 39"/>
          <p:cNvSpPr>
            <a:spLocks/>
          </p:cNvSpPr>
          <p:nvPr/>
        </p:nvSpPr>
        <p:spPr>
          <a:xfrm>
            <a:off x="3931920" y="5682931"/>
            <a:ext cx="5577840" cy="1080083"/>
          </a:xfrm>
          <a:custGeom>
            <a:avLst/>
            <a:gdLst>
              <a:gd name="connsiteX0" fmla="*/ 0 w 5577840"/>
              <a:gd name="connsiteY0" fmla="*/ 180017 h 1080083"/>
              <a:gd name="connsiteX1" fmla="*/ 180017 w 5577840"/>
              <a:gd name="connsiteY1" fmla="*/ 0 h 1080083"/>
              <a:gd name="connsiteX2" fmla="*/ 864129 w 5577840"/>
              <a:gd name="connsiteY2" fmla="*/ 0 h 1080083"/>
              <a:gd name="connsiteX3" fmla="*/ 1548242 w 5577840"/>
              <a:gd name="connsiteY3" fmla="*/ 0 h 1080083"/>
              <a:gd name="connsiteX4" fmla="*/ 2180176 w 5577840"/>
              <a:gd name="connsiteY4" fmla="*/ 0 h 1080083"/>
              <a:gd name="connsiteX5" fmla="*/ 2759932 w 5577840"/>
              <a:gd name="connsiteY5" fmla="*/ 0 h 1080083"/>
              <a:gd name="connsiteX6" fmla="*/ 3339688 w 5577840"/>
              <a:gd name="connsiteY6" fmla="*/ 0 h 1080083"/>
              <a:gd name="connsiteX7" fmla="*/ 3815089 w 5577840"/>
              <a:gd name="connsiteY7" fmla="*/ 0 h 1080083"/>
              <a:gd name="connsiteX8" fmla="*/ 4342667 w 5577840"/>
              <a:gd name="connsiteY8" fmla="*/ 0 h 1080083"/>
              <a:gd name="connsiteX9" fmla="*/ 4870245 w 5577840"/>
              <a:gd name="connsiteY9" fmla="*/ 0 h 1080083"/>
              <a:gd name="connsiteX10" fmla="*/ 5397823 w 5577840"/>
              <a:gd name="connsiteY10" fmla="*/ 0 h 1080083"/>
              <a:gd name="connsiteX11" fmla="*/ 5577840 w 5577840"/>
              <a:gd name="connsiteY11" fmla="*/ 180017 h 1080083"/>
              <a:gd name="connsiteX12" fmla="*/ 5577840 w 5577840"/>
              <a:gd name="connsiteY12" fmla="*/ 518440 h 1080083"/>
              <a:gd name="connsiteX13" fmla="*/ 5577840 w 5577840"/>
              <a:gd name="connsiteY13" fmla="*/ 900066 h 1080083"/>
              <a:gd name="connsiteX14" fmla="*/ 5397823 w 5577840"/>
              <a:gd name="connsiteY14" fmla="*/ 1080083 h 1080083"/>
              <a:gd name="connsiteX15" fmla="*/ 4974601 w 5577840"/>
              <a:gd name="connsiteY15" fmla="*/ 1080083 h 1080083"/>
              <a:gd name="connsiteX16" fmla="*/ 4447023 w 5577840"/>
              <a:gd name="connsiteY16" fmla="*/ 1080083 h 1080083"/>
              <a:gd name="connsiteX17" fmla="*/ 3867267 w 5577840"/>
              <a:gd name="connsiteY17" fmla="*/ 1080083 h 1080083"/>
              <a:gd name="connsiteX18" fmla="*/ 3444045 w 5577840"/>
              <a:gd name="connsiteY18" fmla="*/ 1080083 h 1080083"/>
              <a:gd name="connsiteX19" fmla="*/ 2968644 w 5577840"/>
              <a:gd name="connsiteY19" fmla="*/ 1080083 h 1080083"/>
              <a:gd name="connsiteX20" fmla="*/ 2545422 w 5577840"/>
              <a:gd name="connsiteY20" fmla="*/ 1080083 h 1080083"/>
              <a:gd name="connsiteX21" fmla="*/ 1965666 w 5577840"/>
              <a:gd name="connsiteY21" fmla="*/ 1080083 h 1080083"/>
              <a:gd name="connsiteX22" fmla="*/ 1438088 w 5577840"/>
              <a:gd name="connsiteY22" fmla="*/ 1080083 h 1080083"/>
              <a:gd name="connsiteX23" fmla="*/ 753976 w 5577840"/>
              <a:gd name="connsiteY23" fmla="*/ 1080083 h 1080083"/>
              <a:gd name="connsiteX24" fmla="*/ 180017 w 5577840"/>
              <a:gd name="connsiteY24" fmla="*/ 1080083 h 1080083"/>
              <a:gd name="connsiteX25" fmla="*/ 0 w 5577840"/>
              <a:gd name="connsiteY25" fmla="*/ 900066 h 1080083"/>
              <a:gd name="connsiteX26" fmla="*/ 0 w 5577840"/>
              <a:gd name="connsiteY26" fmla="*/ 547242 h 1080083"/>
              <a:gd name="connsiteX27" fmla="*/ 0 w 5577840"/>
              <a:gd name="connsiteY27" fmla="*/ 180017 h 1080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577840" h="1080083" fill="none" extrusionOk="0">
                <a:moveTo>
                  <a:pt x="0" y="180017"/>
                </a:moveTo>
                <a:cubicBezTo>
                  <a:pt x="24784" y="86050"/>
                  <a:pt x="85535" y="-10332"/>
                  <a:pt x="180017" y="0"/>
                </a:cubicBezTo>
                <a:cubicBezTo>
                  <a:pt x="477309" y="-54711"/>
                  <a:pt x="593998" y="35653"/>
                  <a:pt x="864129" y="0"/>
                </a:cubicBezTo>
                <a:cubicBezTo>
                  <a:pt x="1134260" y="-35653"/>
                  <a:pt x="1239816" y="9476"/>
                  <a:pt x="1548242" y="0"/>
                </a:cubicBezTo>
                <a:cubicBezTo>
                  <a:pt x="1856668" y="-9476"/>
                  <a:pt x="1909534" y="17230"/>
                  <a:pt x="2180176" y="0"/>
                </a:cubicBezTo>
                <a:cubicBezTo>
                  <a:pt x="2450818" y="-17230"/>
                  <a:pt x="2574279" y="46012"/>
                  <a:pt x="2759932" y="0"/>
                </a:cubicBezTo>
                <a:cubicBezTo>
                  <a:pt x="2945585" y="-46012"/>
                  <a:pt x="3161017" y="54239"/>
                  <a:pt x="3339688" y="0"/>
                </a:cubicBezTo>
                <a:cubicBezTo>
                  <a:pt x="3518359" y="-54239"/>
                  <a:pt x="3654070" y="27893"/>
                  <a:pt x="3815089" y="0"/>
                </a:cubicBezTo>
                <a:cubicBezTo>
                  <a:pt x="3976108" y="-27893"/>
                  <a:pt x="4101619" y="36396"/>
                  <a:pt x="4342667" y="0"/>
                </a:cubicBezTo>
                <a:cubicBezTo>
                  <a:pt x="4583715" y="-36396"/>
                  <a:pt x="4658370" y="31745"/>
                  <a:pt x="4870245" y="0"/>
                </a:cubicBezTo>
                <a:cubicBezTo>
                  <a:pt x="5082120" y="-31745"/>
                  <a:pt x="5134847" y="15078"/>
                  <a:pt x="5397823" y="0"/>
                </a:cubicBezTo>
                <a:cubicBezTo>
                  <a:pt x="5496113" y="-9556"/>
                  <a:pt x="5600183" y="74445"/>
                  <a:pt x="5577840" y="180017"/>
                </a:cubicBezTo>
                <a:cubicBezTo>
                  <a:pt x="5617802" y="299238"/>
                  <a:pt x="5558076" y="365756"/>
                  <a:pt x="5577840" y="518440"/>
                </a:cubicBezTo>
                <a:cubicBezTo>
                  <a:pt x="5597604" y="671124"/>
                  <a:pt x="5563852" y="727513"/>
                  <a:pt x="5577840" y="900066"/>
                </a:cubicBezTo>
                <a:cubicBezTo>
                  <a:pt x="5569771" y="988489"/>
                  <a:pt x="5503150" y="1077481"/>
                  <a:pt x="5397823" y="1080083"/>
                </a:cubicBezTo>
                <a:cubicBezTo>
                  <a:pt x="5237833" y="1093200"/>
                  <a:pt x="5085168" y="1031357"/>
                  <a:pt x="4974601" y="1080083"/>
                </a:cubicBezTo>
                <a:cubicBezTo>
                  <a:pt x="4864034" y="1128809"/>
                  <a:pt x="4558576" y="1033988"/>
                  <a:pt x="4447023" y="1080083"/>
                </a:cubicBezTo>
                <a:cubicBezTo>
                  <a:pt x="4335470" y="1126178"/>
                  <a:pt x="4046335" y="1042398"/>
                  <a:pt x="3867267" y="1080083"/>
                </a:cubicBezTo>
                <a:cubicBezTo>
                  <a:pt x="3688199" y="1117768"/>
                  <a:pt x="3588280" y="1064766"/>
                  <a:pt x="3444045" y="1080083"/>
                </a:cubicBezTo>
                <a:cubicBezTo>
                  <a:pt x="3299810" y="1095400"/>
                  <a:pt x="3126910" y="1042799"/>
                  <a:pt x="2968644" y="1080083"/>
                </a:cubicBezTo>
                <a:cubicBezTo>
                  <a:pt x="2810378" y="1117367"/>
                  <a:pt x="2631175" y="1080069"/>
                  <a:pt x="2545422" y="1080083"/>
                </a:cubicBezTo>
                <a:cubicBezTo>
                  <a:pt x="2459669" y="1080097"/>
                  <a:pt x="2237703" y="1049233"/>
                  <a:pt x="1965666" y="1080083"/>
                </a:cubicBezTo>
                <a:cubicBezTo>
                  <a:pt x="1693629" y="1110933"/>
                  <a:pt x="1645186" y="1035296"/>
                  <a:pt x="1438088" y="1080083"/>
                </a:cubicBezTo>
                <a:cubicBezTo>
                  <a:pt x="1230990" y="1124870"/>
                  <a:pt x="909275" y="1012094"/>
                  <a:pt x="753976" y="1080083"/>
                </a:cubicBezTo>
                <a:cubicBezTo>
                  <a:pt x="598677" y="1148072"/>
                  <a:pt x="313313" y="1054515"/>
                  <a:pt x="180017" y="1080083"/>
                </a:cubicBezTo>
                <a:cubicBezTo>
                  <a:pt x="83606" y="1102223"/>
                  <a:pt x="11482" y="1025514"/>
                  <a:pt x="0" y="900066"/>
                </a:cubicBezTo>
                <a:cubicBezTo>
                  <a:pt x="-2786" y="724850"/>
                  <a:pt x="32917" y="703069"/>
                  <a:pt x="0" y="547242"/>
                </a:cubicBezTo>
                <a:cubicBezTo>
                  <a:pt x="-32917" y="391415"/>
                  <a:pt x="38711" y="259515"/>
                  <a:pt x="0" y="180017"/>
                </a:cubicBezTo>
                <a:close/>
              </a:path>
              <a:path w="5577840" h="1080083" stroke="0" extrusionOk="0">
                <a:moveTo>
                  <a:pt x="0" y="180017"/>
                </a:moveTo>
                <a:cubicBezTo>
                  <a:pt x="-1306" y="83465"/>
                  <a:pt x="92695" y="3054"/>
                  <a:pt x="180017" y="0"/>
                </a:cubicBezTo>
                <a:cubicBezTo>
                  <a:pt x="368900" y="-1978"/>
                  <a:pt x="663893" y="46484"/>
                  <a:pt x="864129" y="0"/>
                </a:cubicBezTo>
                <a:cubicBezTo>
                  <a:pt x="1064365" y="-46484"/>
                  <a:pt x="1200441" y="22489"/>
                  <a:pt x="1443886" y="0"/>
                </a:cubicBezTo>
                <a:cubicBezTo>
                  <a:pt x="1687331" y="-22489"/>
                  <a:pt x="1939464" y="44751"/>
                  <a:pt x="2127998" y="0"/>
                </a:cubicBezTo>
                <a:cubicBezTo>
                  <a:pt x="2316532" y="-44751"/>
                  <a:pt x="2603274" y="51784"/>
                  <a:pt x="2759932" y="0"/>
                </a:cubicBezTo>
                <a:cubicBezTo>
                  <a:pt x="2916590" y="-51784"/>
                  <a:pt x="3259118" y="80137"/>
                  <a:pt x="3444045" y="0"/>
                </a:cubicBezTo>
                <a:cubicBezTo>
                  <a:pt x="3628972" y="-80137"/>
                  <a:pt x="3821643" y="39503"/>
                  <a:pt x="4023801" y="0"/>
                </a:cubicBezTo>
                <a:cubicBezTo>
                  <a:pt x="4225959" y="-39503"/>
                  <a:pt x="4398120" y="34020"/>
                  <a:pt x="4499201" y="0"/>
                </a:cubicBezTo>
                <a:cubicBezTo>
                  <a:pt x="4600282" y="-34020"/>
                  <a:pt x="5152107" y="75085"/>
                  <a:pt x="5397823" y="0"/>
                </a:cubicBezTo>
                <a:cubicBezTo>
                  <a:pt x="5490646" y="-5024"/>
                  <a:pt x="5588345" y="79131"/>
                  <a:pt x="5577840" y="180017"/>
                </a:cubicBezTo>
                <a:cubicBezTo>
                  <a:pt x="5598421" y="296270"/>
                  <a:pt x="5554027" y="386046"/>
                  <a:pt x="5577840" y="525641"/>
                </a:cubicBezTo>
                <a:cubicBezTo>
                  <a:pt x="5601653" y="665236"/>
                  <a:pt x="5568686" y="780988"/>
                  <a:pt x="5577840" y="900066"/>
                </a:cubicBezTo>
                <a:cubicBezTo>
                  <a:pt x="5569584" y="991844"/>
                  <a:pt x="5484308" y="1068060"/>
                  <a:pt x="5397823" y="1080083"/>
                </a:cubicBezTo>
                <a:cubicBezTo>
                  <a:pt x="5228015" y="1081297"/>
                  <a:pt x="5119906" y="1055470"/>
                  <a:pt x="4974601" y="1080083"/>
                </a:cubicBezTo>
                <a:cubicBezTo>
                  <a:pt x="4829296" y="1104696"/>
                  <a:pt x="4674929" y="1041496"/>
                  <a:pt x="4499201" y="1080083"/>
                </a:cubicBezTo>
                <a:cubicBezTo>
                  <a:pt x="4323473" y="1118670"/>
                  <a:pt x="4208362" y="1059826"/>
                  <a:pt x="3919445" y="1080083"/>
                </a:cubicBezTo>
                <a:cubicBezTo>
                  <a:pt x="3630528" y="1100340"/>
                  <a:pt x="3543550" y="1070848"/>
                  <a:pt x="3235332" y="1080083"/>
                </a:cubicBezTo>
                <a:cubicBezTo>
                  <a:pt x="2927114" y="1089318"/>
                  <a:pt x="2871920" y="999387"/>
                  <a:pt x="2551220" y="1080083"/>
                </a:cubicBezTo>
                <a:cubicBezTo>
                  <a:pt x="2230520" y="1160779"/>
                  <a:pt x="2209967" y="1037596"/>
                  <a:pt x="2075820" y="1080083"/>
                </a:cubicBezTo>
                <a:cubicBezTo>
                  <a:pt x="1941673" y="1122570"/>
                  <a:pt x="1708947" y="1012642"/>
                  <a:pt x="1391708" y="1080083"/>
                </a:cubicBezTo>
                <a:cubicBezTo>
                  <a:pt x="1074469" y="1147524"/>
                  <a:pt x="859017" y="1073540"/>
                  <a:pt x="707595" y="1080083"/>
                </a:cubicBezTo>
                <a:cubicBezTo>
                  <a:pt x="556173" y="1086626"/>
                  <a:pt x="305607" y="1061594"/>
                  <a:pt x="180017" y="1080083"/>
                </a:cubicBezTo>
                <a:cubicBezTo>
                  <a:pt x="64395" y="1071130"/>
                  <a:pt x="-3179" y="992378"/>
                  <a:pt x="0" y="900066"/>
                </a:cubicBezTo>
                <a:cubicBezTo>
                  <a:pt x="-26022" y="785664"/>
                  <a:pt x="31975" y="695498"/>
                  <a:pt x="0" y="540042"/>
                </a:cubicBezTo>
                <a:cubicBezTo>
                  <a:pt x="-31975" y="384586"/>
                  <a:pt x="20325" y="266817"/>
                  <a:pt x="0" y="180017"/>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FontTx/>
              <a:buNone/>
              <a:defRPr>
                <a:uFillTx/>
              </a:defRPr>
            </a:pPr>
            <a:r>
              <a:rPr kumimoji="0" lang="en-BZ" sz="4000" i="0" u="none" strike="noStrike" kern="1200" cap="none" spc="0" normalizeH="0" baseline="0" noProof="0" dirty="0">
                <a:ln>
                  <a:noFill/>
                </a:ln>
                <a:solidFill>
                  <a:srgbClr val="000000"/>
                </a:solidFill>
                <a:effectLst/>
                <a:uFillTx/>
                <a:latin typeface="Tahoma" pitchFamily="34" charset="0"/>
                <a:ea typeface="Tahoma" pitchFamily="34" charset="0"/>
                <a:cs typeface="Tahoma" pitchFamily="34" charset="0"/>
              </a:rPr>
              <a:t>C. </a:t>
            </a:r>
            <a:r>
              <a:rPr kumimoji="0" lang="en-BZ" sz="4000" i="0" u="none" strike="noStrike" kern="1200" cap="none" spc="0" normalizeH="0" baseline="0" noProof="0" dirty="0" err="1">
                <a:ln>
                  <a:noFill/>
                </a:ln>
                <a:solidFill>
                  <a:srgbClr val="000000"/>
                </a:solidFill>
                <a:effectLst/>
                <a:uFillTx/>
                <a:latin typeface="Tahoma" pitchFamily="34" charset="0"/>
                <a:ea typeface="Tahoma" pitchFamily="34" charset="0"/>
                <a:cs typeface="Tahoma" pitchFamily="34" charset="0"/>
              </a:rPr>
              <a:t>Lần</a:t>
            </a:r>
            <a:r>
              <a:rPr kumimoji="0" lang="en-BZ" sz="4000" i="0" u="none" strike="noStrike" kern="1200" cap="none" spc="0" normalizeH="0" baseline="0" noProof="0" dirty="0">
                <a:ln>
                  <a:noFill/>
                </a:ln>
                <a:solidFill>
                  <a:srgbClr val="000000"/>
                </a:solidFill>
                <a:effectLst/>
                <a:uFillTx/>
                <a:latin typeface="Tahoma" pitchFamily="34" charset="0"/>
                <a:ea typeface="Tahoma" pitchFamily="34" charset="0"/>
                <a:cs typeface="Tahoma" pitchFamily="34" charset="0"/>
              </a:rPr>
              <a:t> </a:t>
            </a:r>
            <a:r>
              <a:rPr kumimoji="0" lang="en-BZ" sz="4000" i="0" u="none" strike="noStrike" kern="1200" cap="none" spc="0" normalizeH="0" baseline="0" noProof="0" dirty="0" err="1">
                <a:ln>
                  <a:noFill/>
                </a:ln>
                <a:solidFill>
                  <a:srgbClr val="000000"/>
                </a:solidFill>
                <a:effectLst/>
                <a:uFillTx/>
                <a:latin typeface="Tahoma" pitchFamily="34" charset="0"/>
                <a:ea typeface="Tahoma" pitchFamily="34" charset="0"/>
                <a:cs typeface="Tahoma" pitchFamily="34" charset="0"/>
              </a:rPr>
              <a:t>thứ</a:t>
            </a:r>
            <a:r>
              <a:rPr kumimoji="0" lang="en-BZ" sz="4000" i="0" u="none" strike="noStrike" kern="1200" cap="none" spc="0" normalizeH="0" baseline="0" noProof="0" dirty="0">
                <a:ln>
                  <a:noFill/>
                </a:ln>
                <a:solidFill>
                  <a:srgbClr val="000000"/>
                </a:solidFill>
                <a:effectLst/>
                <a:uFillTx/>
                <a:latin typeface="Tahoma" pitchFamily="34" charset="0"/>
                <a:ea typeface="Tahoma" pitchFamily="34" charset="0"/>
                <a:cs typeface="Tahoma" pitchFamily="34" charset="0"/>
              </a:rPr>
              <a:t> </a:t>
            </a:r>
            <a:r>
              <a:rPr kumimoji="0" lang="en-BZ" sz="4000" i="0" u="none" strike="noStrike" kern="1200" cap="none" spc="0" normalizeH="0" baseline="0" noProof="0" dirty="0" err="1">
                <a:ln>
                  <a:noFill/>
                </a:ln>
                <a:solidFill>
                  <a:srgbClr val="000000"/>
                </a:solidFill>
                <a:effectLst/>
                <a:uFillTx/>
                <a:latin typeface="Tahoma" pitchFamily="34" charset="0"/>
                <a:ea typeface="Tahoma" pitchFamily="34" charset="0"/>
                <a:cs typeface="Tahoma" pitchFamily="34" charset="0"/>
              </a:rPr>
              <a:t>ba</a:t>
            </a:r>
            <a:endParaRPr kumimoji="0" lang="en-BZ" sz="5400" i="0" u="none" strike="noStrike" kern="1200" cap="none" spc="0" normalizeH="0" baseline="0" noProof="0" dirty="0">
              <a:ln>
                <a:noFill/>
              </a:ln>
              <a:solidFill>
                <a:srgbClr val="000000"/>
              </a:solidFill>
              <a:effectLst/>
              <a:uFillTx/>
              <a:latin typeface="Tahoma" pitchFamily="34" charset="0"/>
              <a:ea typeface="Tahoma" pitchFamily="34" charset="0"/>
              <a:cs typeface="Tahoma" pitchFamily="34" charset="0"/>
            </a:endParaRPr>
          </a:p>
        </p:txBody>
      </p:sp>
      <p:pic>
        <p:nvPicPr>
          <p:cNvPr id="7" name="Picture 2" descr="Hình ảnh có liên quan"/>
          <p:cNvPicPr>
            <a:picLocks noChangeAspect="1" noChangeArrowheads="1" noCrop="1"/>
          </p:cNvPicPr>
          <p:nvPr/>
        </p:nvPicPr>
        <p:blipFill>
          <a:blip r:embed="rId7"/>
          <a:srcRect/>
          <a:stretch>
            <a:fillRect/>
          </a:stretch>
        </p:blipFill>
        <p:spPr bwMode="auto">
          <a:xfrm>
            <a:off x="265674" y="175160"/>
            <a:ext cx="2430070" cy="2058425"/>
          </a:xfrm>
          <a:prstGeom prst="rect">
            <a:avLst/>
          </a:prstGeom>
          <a:noFill/>
        </p:spPr>
      </p:pic>
    </p:spTree>
    <p:extLst>
      <p:ext uri="{BB962C8B-B14F-4D97-AF65-F5344CB8AC3E}">
        <p14:creationId xmlns:p14="http://schemas.microsoft.com/office/powerpoint/2010/main" val="176948010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7" presetClass="entr" presetSubtype="8"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p:cTn id="7" dur="500" fill="hold"/>
                                        <p:tgtEl>
                                          <p:spTgt spid="5"/>
                                        </p:tgtEl>
                                        <p:attrNameLst>
                                          <p:attrName>ppt_x</p:attrName>
                                        </p:attrNameLst>
                                      </p:cBhvr>
                                      <p:tavLst>
                                        <p:tav tm="0">
                                          <p:val>
                                            <p:strVal val="#ppt_x-#ppt_w/2"/>
                                          </p:val>
                                        </p:tav>
                                        <p:tav tm="100000">
                                          <p:val>
                                            <p:strVal val="#ppt_x"/>
                                          </p:val>
                                        </p:tav>
                                      </p:tavLst>
                                    </p:anim>
                                    <p:anim calcmode="lin" valueType="num">
                                      <p:cBhvr>
                                        <p:cTn id="8" dur="500" fill="hold"/>
                                        <p:tgtEl>
                                          <p:spTgt spid="5"/>
                                        </p:tgtEl>
                                        <p:attrNameLst>
                                          <p:attrName>ppt_y</p:attrName>
                                        </p:attrNameLst>
                                      </p:cBhvr>
                                      <p:tavLst>
                                        <p:tav tm="0">
                                          <p:val>
                                            <p:strVal val="#ppt_y"/>
                                          </p:val>
                                        </p:tav>
                                        <p:tav tm="100000">
                                          <p:val>
                                            <p:strVal val="#ppt_y"/>
                                          </p:val>
                                        </p:tav>
                                      </p:tavLst>
                                    </p:anim>
                                    <p:anim calcmode="lin" valueType="num">
                                      <p:cBhvr>
                                        <p:cTn id="9" dur="500" fill="hold"/>
                                        <p:tgtEl>
                                          <p:spTgt spid="5"/>
                                        </p:tgtEl>
                                        <p:attrNameLst>
                                          <p:attrName>ppt_w</p:attrName>
                                        </p:attrNameLst>
                                      </p:cBhvr>
                                      <p:tavLst>
                                        <p:tav tm="0">
                                          <p:val>
                                            <p:fltVal val="0"/>
                                          </p:val>
                                        </p:tav>
                                        <p:tav tm="100000">
                                          <p:val>
                                            <p:strVal val="#ppt_w"/>
                                          </p:val>
                                        </p:tav>
                                      </p:tavLst>
                                    </p:anim>
                                    <p:anim calcmode="lin" valueType="num">
                                      <p:cBhvr>
                                        <p:cTn id="10" dur="500" fill="hold"/>
                                        <p:tgtEl>
                                          <p:spTgt spid="5"/>
                                        </p:tgtEl>
                                        <p:attrNameLst>
                                          <p:attrName>ppt_h</p:attrName>
                                        </p:attrNameLst>
                                      </p:cBhvr>
                                      <p:tavLst>
                                        <p:tav tm="0">
                                          <p:val>
                                            <p:strVal val="#ppt_h"/>
                                          </p:val>
                                        </p:tav>
                                        <p:tav tm="100000">
                                          <p:val>
                                            <p:strVal val="#ppt_h"/>
                                          </p:val>
                                        </p:tav>
                                      </p:tavLst>
                                    </p:anim>
                                  </p:childTnLst>
                                  <p:subTnLst>
                                    <p:audio>
                                      <p:cMediaNode>
                                        <p:cTn display="0" masterRel="sameClick">
                                          <p:stCondLst>
                                            <p:cond evt="begin" delay="0">
                                              <p:tn val="5"/>
                                            </p:cond>
                                          </p:stCondLst>
                                          <p:endCondLst>
                                            <p:cond evt="onStopAudio" delay="0">
                                              <p:tgtEl>
                                                <p:sldTgt/>
                                              </p:tgtEl>
                                            </p:cond>
                                          </p:endCondLst>
                                        </p:cTn>
                                        <p:tgtEl>
                                          <p:sndTgt r:embed="rId3" name="chimes.wav"/>
                                        </p:tgtEl>
                                      </p:cMediaNode>
                                    </p:audio>
                                  </p:subTnLst>
                                </p:cTn>
                              </p:par>
                            </p:childTnLst>
                          </p:cTn>
                        </p:par>
                      </p:childTnLst>
                    </p:cTn>
                  </p:par>
                  <p:par>
                    <p:cTn id="11" fill="hold">
                      <p:stCondLst>
                        <p:cond delay="indefinite"/>
                      </p:stCondLst>
                      <p:childTnLst>
                        <p:par>
                          <p:cTn id="12" fill="hold">
                            <p:stCondLst>
                              <p:cond delay="0"/>
                            </p:stCondLst>
                            <p:childTnLst>
                              <p:par>
                                <p:cTn id="13" presetID="17" presetClass="entr" presetSubtype="8" fill="hold" grpId="0" nodeType="clickEffect">
                                  <p:stCondLst>
                                    <p:cond delay="0"/>
                                  </p:stCondLst>
                                  <p:childTnLst>
                                    <p:set>
                                      <p:cBhvr>
                                        <p:cTn id="14" dur="1" fill="hold">
                                          <p:stCondLst>
                                            <p:cond delay="0"/>
                                          </p:stCondLst>
                                        </p:cTn>
                                        <p:tgtEl>
                                          <p:spTgt spid="38"/>
                                        </p:tgtEl>
                                        <p:attrNameLst>
                                          <p:attrName>style.visibility</p:attrName>
                                        </p:attrNameLst>
                                      </p:cBhvr>
                                      <p:to>
                                        <p:strVal val="visible"/>
                                      </p:to>
                                    </p:set>
                                    <p:anim calcmode="lin" valueType="num">
                                      <p:cBhvr>
                                        <p:cTn id="15" dur="500" fill="hold"/>
                                        <p:tgtEl>
                                          <p:spTgt spid="38"/>
                                        </p:tgtEl>
                                        <p:attrNameLst>
                                          <p:attrName>ppt_x</p:attrName>
                                        </p:attrNameLst>
                                      </p:cBhvr>
                                      <p:tavLst>
                                        <p:tav tm="0">
                                          <p:val>
                                            <p:strVal val="#ppt_x-#ppt_w/2"/>
                                          </p:val>
                                        </p:tav>
                                        <p:tav tm="100000">
                                          <p:val>
                                            <p:strVal val="#ppt_x"/>
                                          </p:val>
                                        </p:tav>
                                      </p:tavLst>
                                    </p:anim>
                                    <p:anim calcmode="lin" valueType="num">
                                      <p:cBhvr>
                                        <p:cTn id="16" dur="500" fill="hold"/>
                                        <p:tgtEl>
                                          <p:spTgt spid="38"/>
                                        </p:tgtEl>
                                        <p:attrNameLst>
                                          <p:attrName>ppt_y</p:attrName>
                                        </p:attrNameLst>
                                      </p:cBhvr>
                                      <p:tavLst>
                                        <p:tav tm="0">
                                          <p:val>
                                            <p:strVal val="#ppt_y"/>
                                          </p:val>
                                        </p:tav>
                                        <p:tav tm="100000">
                                          <p:val>
                                            <p:strVal val="#ppt_y"/>
                                          </p:val>
                                        </p:tav>
                                      </p:tavLst>
                                    </p:anim>
                                    <p:anim calcmode="lin" valueType="num">
                                      <p:cBhvr>
                                        <p:cTn id="17" dur="500" fill="hold"/>
                                        <p:tgtEl>
                                          <p:spTgt spid="38"/>
                                        </p:tgtEl>
                                        <p:attrNameLst>
                                          <p:attrName>ppt_w</p:attrName>
                                        </p:attrNameLst>
                                      </p:cBhvr>
                                      <p:tavLst>
                                        <p:tav tm="0">
                                          <p:val>
                                            <p:fltVal val="0"/>
                                          </p:val>
                                        </p:tav>
                                        <p:tav tm="100000">
                                          <p:val>
                                            <p:strVal val="#ppt_w"/>
                                          </p:val>
                                        </p:tav>
                                      </p:tavLst>
                                    </p:anim>
                                    <p:anim calcmode="lin" valueType="num">
                                      <p:cBhvr>
                                        <p:cTn id="18" dur="500" fill="hold"/>
                                        <p:tgtEl>
                                          <p:spTgt spid="38"/>
                                        </p:tgtEl>
                                        <p:attrNameLst>
                                          <p:attrName>ppt_h</p:attrName>
                                        </p:attrNameLst>
                                      </p:cBhvr>
                                      <p:tavLst>
                                        <p:tav tm="0">
                                          <p:val>
                                            <p:strVal val="#ppt_h"/>
                                          </p:val>
                                        </p:tav>
                                        <p:tav tm="100000">
                                          <p:val>
                                            <p:strVal val="#ppt_h"/>
                                          </p:val>
                                        </p:tav>
                                      </p:tavLst>
                                    </p:anim>
                                  </p:childTnLst>
                                  <p:subTnLst>
                                    <p:audio>
                                      <p:cMediaNode>
                                        <p:cTn display="0" masterRel="sameClick">
                                          <p:stCondLst>
                                            <p:cond evt="begin" delay="0">
                                              <p:tn val="13"/>
                                            </p:cond>
                                          </p:stCondLst>
                                          <p:endCondLst>
                                            <p:cond evt="onStopAudio" delay="0">
                                              <p:tgtEl>
                                                <p:sldTgt/>
                                              </p:tgtEl>
                                            </p:cond>
                                          </p:endCondLst>
                                        </p:cTn>
                                        <p:tgtEl>
                                          <p:sndTgt r:embed="rId4" name="suction.wav"/>
                                        </p:tgtEl>
                                      </p:cMediaNode>
                                    </p:audio>
                                  </p:subTnLst>
                                </p:cTn>
                              </p:par>
                            </p:childTnLst>
                          </p:cTn>
                        </p:par>
                      </p:childTnLst>
                    </p:cTn>
                  </p:par>
                  <p:par>
                    <p:cTn id="19" fill="hold">
                      <p:stCondLst>
                        <p:cond delay="indefinite"/>
                      </p:stCondLst>
                      <p:childTnLst>
                        <p:par>
                          <p:cTn id="20" fill="hold">
                            <p:stCondLst>
                              <p:cond delay="0"/>
                            </p:stCondLst>
                            <p:childTnLst>
                              <p:par>
                                <p:cTn id="21" presetID="17" presetClass="entr" presetSubtype="8" fill="hold" grpId="0" nodeType="clickEffect">
                                  <p:stCondLst>
                                    <p:cond delay="0"/>
                                  </p:stCondLst>
                                  <p:childTnLst>
                                    <p:set>
                                      <p:cBhvr>
                                        <p:cTn id="22" dur="1" fill="hold">
                                          <p:stCondLst>
                                            <p:cond delay="0"/>
                                          </p:stCondLst>
                                        </p:cTn>
                                        <p:tgtEl>
                                          <p:spTgt spid="39"/>
                                        </p:tgtEl>
                                        <p:attrNameLst>
                                          <p:attrName>style.visibility</p:attrName>
                                        </p:attrNameLst>
                                      </p:cBhvr>
                                      <p:to>
                                        <p:strVal val="visible"/>
                                      </p:to>
                                    </p:set>
                                    <p:anim calcmode="lin" valueType="num">
                                      <p:cBhvr>
                                        <p:cTn id="23" dur="500" fill="hold"/>
                                        <p:tgtEl>
                                          <p:spTgt spid="39"/>
                                        </p:tgtEl>
                                        <p:attrNameLst>
                                          <p:attrName>ppt_x</p:attrName>
                                        </p:attrNameLst>
                                      </p:cBhvr>
                                      <p:tavLst>
                                        <p:tav tm="0">
                                          <p:val>
                                            <p:strVal val="#ppt_x-#ppt_w/2"/>
                                          </p:val>
                                        </p:tav>
                                        <p:tav tm="100000">
                                          <p:val>
                                            <p:strVal val="#ppt_x"/>
                                          </p:val>
                                        </p:tav>
                                      </p:tavLst>
                                    </p:anim>
                                    <p:anim calcmode="lin" valueType="num">
                                      <p:cBhvr>
                                        <p:cTn id="24" dur="500" fill="hold"/>
                                        <p:tgtEl>
                                          <p:spTgt spid="39"/>
                                        </p:tgtEl>
                                        <p:attrNameLst>
                                          <p:attrName>ppt_y</p:attrName>
                                        </p:attrNameLst>
                                      </p:cBhvr>
                                      <p:tavLst>
                                        <p:tav tm="0">
                                          <p:val>
                                            <p:strVal val="#ppt_y"/>
                                          </p:val>
                                        </p:tav>
                                        <p:tav tm="100000">
                                          <p:val>
                                            <p:strVal val="#ppt_y"/>
                                          </p:val>
                                        </p:tav>
                                      </p:tavLst>
                                    </p:anim>
                                    <p:anim calcmode="lin" valueType="num">
                                      <p:cBhvr>
                                        <p:cTn id="25" dur="500" fill="hold"/>
                                        <p:tgtEl>
                                          <p:spTgt spid="39"/>
                                        </p:tgtEl>
                                        <p:attrNameLst>
                                          <p:attrName>ppt_w</p:attrName>
                                        </p:attrNameLst>
                                      </p:cBhvr>
                                      <p:tavLst>
                                        <p:tav tm="0">
                                          <p:val>
                                            <p:fltVal val="0"/>
                                          </p:val>
                                        </p:tav>
                                        <p:tav tm="100000">
                                          <p:val>
                                            <p:strVal val="#ppt_w"/>
                                          </p:val>
                                        </p:tav>
                                      </p:tavLst>
                                    </p:anim>
                                    <p:anim calcmode="lin" valueType="num">
                                      <p:cBhvr>
                                        <p:cTn id="26" dur="500" fill="hold"/>
                                        <p:tgtEl>
                                          <p:spTgt spid="39"/>
                                        </p:tgtEl>
                                        <p:attrNameLst>
                                          <p:attrName>ppt_h</p:attrName>
                                        </p:attrNameLst>
                                      </p:cBhvr>
                                      <p:tavLst>
                                        <p:tav tm="0">
                                          <p:val>
                                            <p:strVal val="#ppt_h"/>
                                          </p:val>
                                        </p:tav>
                                        <p:tav tm="100000">
                                          <p:val>
                                            <p:strVal val="#ppt_h"/>
                                          </p:val>
                                        </p:tav>
                                      </p:tavLst>
                                    </p:anim>
                                  </p:childTnLst>
                                  <p:subTnLst>
                                    <p:audio>
                                      <p:cMediaNode>
                                        <p:cTn display="0" masterRel="sameClick">
                                          <p:stCondLst>
                                            <p:cond evt="begin" delay="0">
                                              <p:tn val="21"/>
                                            </p:cond>
                                          </p:stCondLst>
                                          <p:endCondLst>
                                            <p:cond evt="onStopAudio" delay="0">
                                              <p:tgtEl>
                                                <p:sldTgt/>
                                              </p:tgtEl>
                                            </p:cond>
                                          </p:endCondLst>
                                        </p:cTn>
                                        <p:tgtEl>
                                          <p:sndTgt r:embed="rId4" name="suction.wav"/>
                                        </p:tgtEl>
                                      </p:cMediaNode>
                                    </p:audio>
                                  </p:subTnLst>
                                </p:cTn>
                              </p:par>
                            </p:childTnLst>
                          </p:cTn>
                        </p:par>
                      </p:childTnLst>
                    </p:cTn>
                  </p:par>
                  <p:par>
                    <p:cTn id="27" fill="hold">
                      <p:stCondLst>
                        <p:cond delay="indefinite"/>
                      </p:stCondLst>
                      <p:childTnLst>
                        <p:par>
                          <p:cTn id="28" fill="hold">
                            <p:stCondLst>
                              <p:cond delay="0"/>
                            </p:stCondLst>
                            <p:childTnLst>
                              <p:par>
                                <p:cTn id="29" presetID="17" presetClass="entr" presetSubtype="8" fill="hold" grpId="0" nodeType="clickEffect">
                                  <p:stCondLst>
                                    <p:cond delay="0"/>
                                  </p:stCondLst>
                                  <p:childTnLst>
                                    <p:set>
                                      <p:cBhvr>
                                        <p:cTn id="30" dur="1" fill="hold">
                                          <p:stCondLst>
                                            <p:cond delay="0"/>
                                          </p:stCondLst>
                                        </p:cTn>
                                        <p:tgtEl>
                                          <p:spTgt spid="40"/>
                                        </p:tgtEl>
                                        <p:attrNameLst>
                                          <p:attrName>style.visibility</p:attrName>
                                        </p:attrNameLst>
                                      </p:cBhvr>
                                      <p:to>
                                        <p:strVal val="visible"/>
                                      </p:to>
                                    </p:set>
                                    <p:anim calcmode="lin" valueType="num">
                                      <p:cBhvr>
                                        <p:cTn id="31" dur="500" fill="hold"/>
                                        <p:tgtEl>
                                          <p:spTgt spid="40"/>
                                        </p:tgtEl>
                                        <p:attrNameLst>
                                          <p:attrName>ppt_x</p:attrName>
                                        </p:attrNameLst>
                                      </p:cBhvr>
                                      <p:tavLst>
                                        <p:tav tm="0">
                                          <p:val>
                                            <p:strVal val="#ppt_x-#ppt_w/2"/>
                                          </p:val>
                                        </p:tav>
                                        <p:tav tm="100000">
                                          <p:val>
                                            <p:strVal val="#ppt_x"/>
                                          </p:val>
                                        </p:tav>
                                      </p:tavLst>
                                    </p:anim>
                                    <p:anim calcmode="lin" valueType="num">
                                      <p:cBhvr>
                                        <p:cTn id="32" dur="500" fill="hold"/>
                                        <p:tgtEl>
                                          <p:spTgt spid="40"/>
                                        </p:tgtEl>
                                        <p:attrNameLst>
                                          <p:attrName>ppt_y</p:attrName>
                                        </p:attrNameLst>
                                      </p:cBhvr>
                                      <p:tavLst>
                                        <p:tav tm="0">
                                          <p:val>
                                            <p:strVal val="#ppt_y"/>
                                          </p:val>
                                        </p:tav>
                                        <p:tav tm="100000">
                                          <p:val>
                                            <p:strVal val="#ppt_y"/>
                                          </p:val>
                                        </p:tav>
                                      </p:tavLst>
                                    </p:anim>
                                    <p:anim calcmode="lin" valueType="num">
                                      <p:cBhvr>
                                        <p:cTn id="33" dur="500" fill="hold"/>
                                        <p:tgtEl>
                                          <p:spTgt spid="40"/>
                                        </p:tgtEl>
                                        <p:attrNameLst>
                                          <p:attrName>ppt_w</p:attrName>
                                        </p:attrNameLst>
                                      </p:cBhvr>
                                      <p:tavLst>
                                        <p:tav tm="0">
                                          <p:val>
                                            <p:fltVal val="0"/>
                                          </p:val>
                                        </p:tav>
                                        <p:tav tm="100000">
                                          <p:val>
                                            <p:strVal val="#ppt_w"/>
                                          </p:val>
                                        </p:tav>
                                      </p:tavLst>
                                    </p:anim>
                                    <p:anim calcmode="lin" valueType="num">
                                      <p:cBhvr>
                                        <p:cTn id="34" dur="500" fill="hold"/>
                                        <p:tgtEl>
                                          <p:spTgt spid="40"/>
                                        </p:tgtEl>
                                        <p:attrNameLst>
                                          <p:attrName>ppt_h</p:attrName>
                                        </p:attrNameLst>
                                      </p:cBhvr>
                                      <p:tavLst>
                                        <p:tav tm="0">
                                          <p:val>
                                            <p:strVal val="#ppt_h"/>
                                          </p:val>
                                        </p:tav>
                                        <p:tav tm="100000">
                                          <p:val>
                                            <p:strVal val="#ppt_h"/>
                                          </p:val>
                                        </p:tav>
                                      </p:tavLst>
                                    </p:anim>
                                  </p:childTnLst>
                                  <p:subTnLst>
                                    <p:audio>
                                      <p:cMediaNode>
                                        <p:cTn display="0" masterRel="sameClick">
                                          <p:stCondLst>
                                            <p:cond evt="begin" delay="0">
                                              <p:tn val="29"/>
                                            </p:cond>
                                          </p:stCondLst>
                                          <p:endCondLst>
                                            <p:cond evt="onStopAudio" delay="0">
                                              <p:tgtEl>
                                                <p:sldTgt/>
                                              </p:tgtEl>
                                            </p:cond>
                                          </p:endCondLst>
                                        </p:cTn>
                                        <p:tgtEl>
                                          <p:sndTgt r:embed="rId4" name="suction.wav"/>
                                        </p:tgtEl>
                                      </p:cMediaNode>
                                    </p:audio>
                                  </p:subTnLst>
                                </p:cTn>
                              </p:par>
                            </p:childTnLst>
                          </p:cTn>
                        </p:par>
                      </p:childTnLst>
                    </p:cTn>
                  </p:par>
                  <p:par>
                    <p:cTn id="35" fill="hold">
                      <p:stCondLst>
                        <p:cond delay="indefinite"/>
                      </p:stCondLst>
                      <p:childTnLst>
                        <p:par>
                          <p:cTn id="36" fill="hold">
                            <p:stCondLst>
                              <p:cond delay="0"/>
                            </p:stCondLst>
                            <p:childTnLst>
                              <p:par>
                                <p:cTn id="37" presetID="1" presetClass="mediacall" presetSubtype="0" fill="hold" nodeType="clickEffect">
                                  <p:stCondLst>
                                    <p:cond delay="0"/>
                                  </p:stCondLst>
                                  <p:childTnLst>
                                    <p:cmd type="call" cmd="playFrom(0.0)">
                                      <p:cBhvr>
                                        <p:cTn id="38" dur="14327" fill="hold"/>
                                        <p:tgtEl>
                                          <p:spTgt spid="3"/>
                                        </p:tgtEl>
                                      </p:cBhvr>
                                    </p:cmd>
                                  </p:childTnLst>
                                </p:cTn>
                              </p:par>
                            </p:childTnLst>
                          </p:cTn>
                        </p:par>
                      </p:childTnLst>
                    </p:cTn>
                  </p:par>
                </p:childTnLst>
              </p:cTn>
              <p:prevCondLst>
                <p:cond evt="onPrev" delay="0">
                  <p:tgtEl>
                    <p:sldTgt/>
                  </p:tgtEl>
                </p:cond>
              </p:prevCondLst>
              <p:nextCondLst>
                <p:cond evt="onNext" delay="0">
                  <p:tgtEl>
                    <p:sldTgt/>
                  </p:tgtEl>
                </p:cond>
              </p:nextCondLst>
            </p:seq>
            <p:seq concurrent="1" nextAc="seek">
              <p:cTn id="39" restart="whenNotActive" fill="hold" evtFilter="cancelBubble" nodeType="interactiveSeq">
                <p:stCondLst>
                  <p:cond evt="onClick" delay="0">
                    <p:tgtEl>
                      <p:spTgt spid="3"/>
                    </p:tgtEl>
                  </p:cond>
                </p:stCondLst>
                <p:endSync evt="end" delay="0">
                  <p:rtn val="all"/>
                </p:endSync>
                <p:childTnLst>
                  <p:par>
                    <p:cTn id="40" fill="hold">
                      <p:stCondLst>
                        <p:cond delay="0"/>
                      </p:stCondLst>
                      <p:childTnLst>
                        <p:par>
                          <p:cTn id="41" fill="hold">
                            <p:stCondLst>
                              <p:cond delay="0"/>
                            </p:stCondLst>
                            <p:childTnLst>
                              <p:par>
                                <p:cTn id="42" presetID="2" presetClass="mediacall" presetSubtype="0" fill="hold" nodeType="clickEffect">
                                  <p:stCondLst>
                                    <p:cond delay="0"/>
                                  </p:stCondLst>
                                  <p:childTnLst>
                                    <p:cmd type="call" cmd="togglePause">
                                      <p:cBhvr>
                                        <p:cTn id="43" dur="1" fill="hold"/>
                                        <p:tgtEl>
                                          <p:spTgt spid="3"/>
                                        </p:tgtEl>
                                      </p:cBhvr>
                                    </p:cmd>
                                  </p:childTnLst>
                                </p:cTn>
                              </p:par>
                            </p:childTnLst>
                          </p:cTn>
                        </p:par>
                      </p:childTnLst>
                    </p:cTn>
                  </p:par>
                </p:childTnLst>
              </p:cTn>
              <p:nextCondLst>
                <p:cond evt="onClick" delay="0">
                  <p:tgtEl>
                    <p:spTgt spid="3"/>
                  </p:tgtEl>
                </p:cond>
              </p:nextCondLst>
            </p:seq>
            <p:seq concurrent="1" nextAc="seek">
              <p:cTn id="44" restart="whenNotActive" fill="hold" evtFilter="cancelBubble" nodeType="interactiveSeq">
                <p:stCondLst>
                  <p:cond evt="onClick" delay="0">
                    <p:tgtEl>
                      <p:spTgt spid="5"/>
                    </p:tgtEl>
                  </p:cond>
                </p:stCondLst>
                <p:endSync evt="end" delay="0">
                  <p:rtn val="all"/>
                </p:endSync>
                <p:childTnLst>
                  <p:par>
                    <p:cTn id="45" fill="hold">
                      <p:stCondLst>
                        <p:cond delay="0"/>
                      </p:stCondLst>
                      <p:childTnLst>
                        <p:par>
                          <p:cTn id="46" fill="hold">
                            <p:stCondLst>
                              <p:cond delay="0"/>
                            </p:stCondLst>
                            <p:childTnLst>
                              <p:par>
                                <p:cTn id="47" presetID="1" presetClass="emph" presetSubtype="2" fill="hold" nodeType="withEffect">
                                  <p:stCondLst>
                                    <p:cond delay="0"/>
                                  </p:stCondLst>
                                  <p:childTnLst>
                                    <p:animClr clrSpc="rgb" dir="cw">
                                      <p:cBhvr>
                                        <p:cTn id="48" dur="750" fill="hold"/>
                                        <p:tgtEl>
                                          <p:spTgt spid="39"/>
                                        </p:tgtEl>
                                        <p:attrNameLst>
                                          <p:attrName>fillcolor</p:attrName>
                                        </p:attrNameLst>
                                      </p:cBhvr>
                                      <p:to>
                                        <a:srgbClr val="FFFF00"/>
                                      </p:to>
                                    </p:animClr>
                                    <p:set>
                                      <p:cBhvr>
                                        <p:cTn id="49" dur="750" fill="hold"/>
                                        <p:tgtEl>
                                          <p:spTgt spid="39"/>
                                        </p:tgtEl>
                                        <p:attrNameLst>
                                          <p:attrName>fill.type</p:attrName>
                                        </p:attrNameLst>
                                      </p:cBhvr>
                                      <p:to>
                                        <p:strVal val="solid"/>
                                      </p:to>
                                    </p:set>
                                    <p:set>
                                      <p:cBhvr>
                                        <p:cTn id="50" dur="750" fill="hold"/>
                                        <p:tgtEl>
                                          <p:spTgt spid="39"/>
                                        </p:tgtEl>
                                        <p:attrNameLst>
                                          <p:attrName>fill.on</p:attrName>
                                        </p:attrNameLst>
                                      </p:cBhvr>
                                      <p:to>
                                        <p:strVal val="true"/>
                                      </p:to>
                                    </p:set>
                                  </p:childTnLst>
                                </p:cTn>
                              </p:par>
                            </p:childTnLst>
                          </p:cTn>
                        </p:par>
                      </p:childTnLst>
                    </p:cTn>
                  </p:par>
                </p:childTnLst>
              </p:cTn>
              <p:nextCondLst>
                <p:cond evt="onClick" delay="0">
                  <p:tgtEl>
                    <p:spTgt spid="5"/>
                  </p:tgtEl>
                </p:cond>
              </p:nextCondLst>
            </p:seq>
          </p:childTnLst>
        </p:cTn>
      </p:par>
    </p:tnLst>
    <p:bldLst>
      <p:bldP spid="5" grpId="0" animBg="1"/>
      <p:bldP spid="38" grpId="0" animBg="1"/>
      <p:bldP spid="39" grpId="0" animBg="1"/>
      <p:bldP spid="40" grpId="0" animBg="1"/>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 name="Freeform 6"/>
          <p:cNvSpPr>
            <a:spLocks noGrp="1" noRot="1" noChangeAspect="1" noMove="1" noResize="1" noEditPoints="1" noAdjustHandles="1" noChangeArrowheads="1" noChangeShapeType="1" noTextEdit="1"/>
          </p:cNvSpPr>
          <p:nvPr/>
        </p:nvSpPr>
        <p:spPr bwMode="auto">
          <a:xfrm>
            <a:off x="2199584" y="1685652"/>
            <a:ext cx="3275013" cy="4408488"/>
          </a:xfrm>
          <a:custGeom>
            <a:avLst/>
            <a:gdLst/>
            <a:ahLst/>
            <a:cxnLst/>
            <a:rect l="l" t="t" r="r" b="b"/>
            <a:pathLst>
              <a:path w="10000" h="10000">
                <a:moveTo>
                  <a:pt x="8761" y="0"/>
                </a:moveTo>
                <a:lnTo>
                  <a:pt x="10000" y="0"/>
                </a:lnTo>
                <a:lnTo>
                  <a:pt x="10000" y="10000"/>
                </a:lnTo>
                <a:lnTo>
                  <a:pt x="0" y="10000"/>
                </a:lnTo>
                <a:lnTo>
                  <a:pt x="0" y="9126"/>
                </a:lnTo>
                <a:lnTo>
                  <a:pt x="8761" y="9127"/>
                </a:lnTo>
                <a:lnTo>
                  <a:pt x="8761" y="0"/>
                </a:lnTo>
                <a:close/>
              </a:path>
            </a:pathLst>
          </a:custGeom>
          <a:solidFill>
            <a:srgbClr val="4C4C4C"/>
          </a:solidFill>
          <a:ln w="0">
            <a:noFill/>
            <a:prstDash val="solid"/>
            <a:round/>
          </a:ln>
        </p:spPr>
        <p:txBody>
          <a:bodyPr/>
          <a:lstStyle/>
          <a:p>
            <a:pPr marL="0" marR="0" lvl="0" indent="0" algn="l" defTabSz="914400" rtl="0" eaLnBrk="1" fontAlgn="auto" latinLnBrk="0" hangingPunct="1">
              <a:lnSpc>
                <a:spcPct val="100000"/>
              </a:lnSpc>
              <a:spcBef>
                <a:spcPts val="0"/>
              </a:spcBef>
              <a:spcAft>
                <a:spcPts val="0"/>
              </a:spcAft>
              <a:buFontTx/>
              <a:buNone/>
              <a:defRPr>
                <a:uFillTx/>
              </a:defRPr>
            </a:pPr>
            <a:endParaRPr kumimoji="0" lang="en-US" sz="1800" b="0" i="0" u="none" strike="noStrike" kern="1200" cap="none" spc="0" normalizeH="0" baseline="0" noProof="0">
              <a:ln>
                <a:noFill/>
              </a:ln>
              <a:solidFill>
                <a:srgbClr val="000000"/>
              </a:solidFill>
              <a:effectLst/>
              <a:uFillTx/>
              <a:latin typeface="Calibri" panose="020F0502020204030204"/>
              <a:ea typeface="+mn-ea"/>
              <a:cs typeface="+mn-cs"/>
            </a:endParaRPr>
          </a:p>
        </p:txBody>
      </p:sp>
      <p:sp>
        <p:nvSpPr>
          <p:cNvPr id="73" name="Freeform 6"/>
          <p:cNvSpPr>
            <a:spLocks noGrp="1" noRot="1" noChangeAspect="1" noMove="1" noResize="1" noEditPoints="1" noAdjustHandles="1" noChangeArrowheads="1" noChangeShapeType="1" noTextEdit="1"/>
          </p:cNvSpPr>
          <p:nvPr/>
        </p:nvSpPr>
        <p:spPr bwMode="auto">
          <a:xfrm flipH="1" flipV="1">
            <a:off x="752858" y="744469"/>
            <a:ext cx="3275668" cy="4408488"/>
          </a:xfrm>
          <a:custGeom>
            <a:avLst/>
            <a:gdLst/>
            <a:ahLst/>
            <a:cxnLst/>
            <a:rect l="l" t="t" r="r" b="b"/>
            <a:pathLst>
              <a:path w="10002" h="10000">
                <a:moveTo>
                  <a:pt x="8763" y="0"/>
                </a:moveTo>
                <a:lnTo>
                  <a:pt x="10002" y="0"/>
                </a:lnTo>
                <a:lnTo>
                  <a:pt x="10002" y="10000"/>
                </a:lnTo>
                <a:lnTo>
                  <a:pt x="2" y="10000"/>
                </a:lnTo>
                <a:cubicBezTo>
                  <a:pt x="-2" y="9698"/>
                  <a:pt x="4" y="9427"/>
                  <a:pt x="0" y="9125"/>
                </a:cubicBezTo>
                <a:lnTo>
                  <a:pt x="8763" y="9128"/>
                </a:lnTo>
                <a:lnTo>
                  <a:pt x="8763" y="0"/>
                </a:lnTo>
                <a:close/>
              </a:path>
            </a:pathLst>
          </a:custGeom>
          <a:solidFill>
            <a:srgbClr val="4C4C4C"/>
          </a:solidFill>
          <a:ln w="0">
            <a:noFill/>
            <a:prstDash val="solid"/>
            <a:round/>
          </a:ln>
        </p:spPr>
      </p:sp>
      <p:sp>
        <p:nvSpPr>
          <p:cNvPr id="7" name="Hình tự do: Hình 6"/>
          <p:cNvSpPr>
            <a:spLocks/>
          </p:cNvSpPr>
          <p:nvPr/>
        </p:nvSpPr>
        <p:spPr>
          <a:xfrm>
            <a:off x="5911850" y="1155813"/>
            <a:ext cx="6036310" cy="1869660"/>
          </a:xfrm>
          <a:custGeom>
            <a:avLst/>
            <a:gdLst>
              <a:gd name="connsiteX0" fmla="*/ 0 w 6036310"/>
              <a:gd name="connsiteY0" fmla="*/ 311616 h 1869660"/>
              <a:gd name="connsiteX1" fmla="*/ 311616 w 6036310"/>
              <a:gd name="connsiteY1" fmla="*/ 0 h 1869660"/>
              <a:gd name="connsiteX2" fmla="*/ 934120 w 6036310"/>
              <a:gd name="connsiteY2" fmla="*/ 0 h 1869660"/>
              <a:gd name="connsiteX3" fmla="*/ 1610755 w 6036310"/>
              <a:gd name="connsiteY3" fmla="*/ 0 h 1869660"/>
              <a:gd name="connsiteX4" fmla="*/ 2395651 w 6036310"/>
              <a:gd name="connsiteY4" fmla="*/ 0 h 1869660"/>
              <a:gd name="connsiteX5" fmla="*/ 3180547 w 6036310"/>
              <a:gd name="connsiteY5" fmla="*/ 0 h 1869660"/>
              <a:gd name="connsiteX6" fmla="*/ 3857182 w 6036310"/>
              <a:gd name="connsiteY6" fmla="*/ 0 h 1869660"/>
              <a:gd name="connsiteX7" fmla="*/ 4479686 w 6036310"/>
              <a:gd name="connsiteY7" fmla="*/ 0 h 1869660"/>
              <a:gd name="connsiteX8" fmla="*/ 4993928 w 6036310"/>
              <a:gd name="connsiteY8" fmla="*/ 0 h 1869660"/>
              <a:gd name="connsiteX9" fmla="*/ 5724694 w 6036310"/>
              <a:gd name="connsiteY9" fmla="*/ 0 h 1869660"/>
              <a:gd name="connsiteX10" fmla="*/ 6036310 w 6036310"/>
              <a:gd name="connsiteY10" fmla="*/ 311616 h 1869660"/>
              <a:gd name="connsiteX11" fmla="*/ 6036310 w 6036310"/>
              <a:gd name="connsiteY11" fmla="*/ 947294 h 1869660"/>
              <a:gd name="connsiteX12" fmla="*/ 6036310 w 6036310"/>
              <a:gd name="connsiteY12" fmla="*/ 1558044 h 1869660"/>
              <a:gd name="connsiteX13" fmla="*/ 5724694 w 6036310"/>
              <a:gd name="connsiteY13" fmla="*/ 1869660 h 1869660"/>
              <a:gd name="connsiteX14" fmla="*/ 5048059 w 6036310"/>
              <a:gd name="connsiteY14" fmla="*/ 1869660 h 1869660"/>
              <a:gd name="connsiteX15" fmla="*/ 4533817 w 6036310"/>
              <a:gd name="connsiteY15" fmla="*/ 1869660 h 1869660"/>
              <a:gd name="connsiteX16" fmla="*/ 4019574 w 6036310"/>
              <a:gd name="connsiteY16" fmla="*/ 1869660 h 1869660"/>
              <a:gd name="connsiteX17" fmla="*/ 3234678 w 6036310"/>
              <a:gd name="connsiteY17" fmla="*/ 1869660 h 1869660"/>
              <a:gd name="connsiteX18" fmla="*/ 2449782 w 6036310"/>
              <a:gd name="connsiteY18" fmla="*/ 1869660 h 1869660"/>
              <a:gd name="connsiteX19" fmla="*/ 1881409 w 6036310"/>
              <a:gd name="connsiteY19" fmla="*/ 1869660 h 1869660"/>
              <a:gd name="connsiteX20" fmla="*/ 1367166 w 6036310"/>
              <a:gd name="connsiteY20" fmla="*/ 1869660 h 1869660"/>
              <a:gd name="connsiteX21" fmla="*/ 311616 w 6036310"/>
              <a:gd name="connsiteY21" fmla="*/ 1869660 h 1869660"/>
              <a:gd name="connsiteX22" fmla="*/ 0 w 6036310"/>
              <a:gd name="connsiteY22" fmla="*/ 1558044 h 1869660"/>
              <a:gd name="connsiteX23" fmla="*/ 0 w 6036310"/>
              <a:gd name="connsiteY23" fmla="*/ 972223 h 1869660"/>
              <a:gd name="connsiteX24" fmla="*/ 0 w 6036310"/>
              <a:gd name="connsiteY24" fmla="*/ 311616 h 1869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036310" h="1869660" fill="none" extrusionOk="0">
                <a:moveTo>
                  <a:pt x="0" y="311616"/>
                </a:moveTo>
                <a:cubicBezTo>
                  <a:pt x="15036" y="134263"/>
                  <a:pt x="144006" y="-4213"/>
                  <a:pt x="311616" y="0"/>
                </a:cubicBezTo>
                <a:cubicBezTo>
                  <a:pt x="608722" y="-19304"/>
                  <a:pt x="796572" y="3860"/>
                  <a:pt x="934120" y="0"/>
                </a:cubicBezTo>
                <a:cubicBezTo>
                  <a:pt x="1071668" y="-3860"/>
                  <a:pt x="1433333" y="-30205"/>
                  <a:pt x="1610755" y="0"/>
                </a:cubicBezTo>
                <a:cubicBezTo>
                  <a:pt x="1788178" y="30205"/>
                  <a:pt x="2218352" y="-28292"/>
                  <a:pt x="2395651" y="0"/>
                </a:cubicBezTo>
                <a:cubicBezTo>
                  <a:pt x="2572950" y="28292"/>
                  <a:pt x="2981591" y="-36815"/>
                  <a:pt x="3180547" y="0"/>
                </a:cubicBezTo>
                <a:cubicBezTo>
                  <a:pt x="3379503" y="36815"/>
                  <a:pt x="3523311" y="17191"/>
                  <a:pt x="3857182" y="0"/>
                </a:cubicBezTo>
                <a:cubicBezTo>
                  <a:pt x="4191054" y="-17191"/>
                  <a:pt x="4181493" y="20391"/>
                  <a:pt x="4479686" y="0"/>
                </a:cubicBezTo>
                <a:cubicBezTo>
                  <a:pt x="4777879" y="-20391"/>
                  <a:pt x="4877184" y="-12434"/>
                  <a:pt x="4993928" y="0"/>
                </a:cubicBezTo>
                <a:cubicBezTo>
                  <a:pt x="5110672" y="12434"/>
                  <a:pt x="5547068" y="-9028"/>
                  <a:pt x="5724694" y="0"/>
                </a:cubicBezTo>
                <a:cubicBezTo>
                  <a:pt x="5862182" y="16235"/>
                  <a:pt x="6023151" y="148875"/>
                  <a:pt x="6036310" y="311616"/>
                </a:cubicBezTo>
                <a:cubicBezTo>
                  <a:pt x="6015466" y="540397"/>
                  <a:pt x="6065587" y="736588"/>
                  <a:pt x="6036310" y="947294"/>
                </a:cubicBezTo>
                <a:cubicBezTo>
                  <a:pt x="6007033" y="1158000"/>
                  <a:pt x="6014738" y="1423889"/>
                  <a:pt x="6036310" y="1558044"/>
                </a:cubicBezTo>
                <a:cubicBezTo>
                  <a:pt x="6024416" y="1759094"/>
                  <a:pt x="5921124" y="1854761"/>
                  <a:pt x="5724694" y="1869660"/>
                </a:cubicBezTo>
                <a:cubicBezTo>
                  <a:pt x="5513364" y="1872352"/>
                  <a:pt x="5341771" y="1838088"/>
                  <a:pt x="5048059" y="1869660"/>
                </a:cubicBezTo>
                <a:cubicBezTo>
                  <a:pt x="4754347" y="1901232"/>
                  <a:pt x="4753314" y="1890385"/>
                  <a:pt x="4533817" y="1869660"/>
                </a:cubicBezTo>
                <a:cubicBezTo>
                  <a:pt x="4314320" y="1848935"/>
                  <a:pt x="4230375" y="1866461"/>
                  <a:pt x="4019574" y="1869660"/>
                </a:cubicBezTo>
                <a:cubicBezTo>
                  <a:pt x="3808773" y="1872859"/>
                  <a:pt x="3521949" y="1894686"/>
                  <a:pt x="3234678" y="1869660"/>
                </a:cubicBezTo>
                <a:cubicBezTo>
                  <a:pt x="2947407" y="1844634"/>
                  <a:pt x="2813749" y="1875442"/>
                  <a:pt x="2449782" y="1869660"/>
                </a:cubicBezTo>
                <a:cubicBezTo>
                  <a:pt x="2085815" y="1863878"/>
                  <a:pt x="2152629" y="1875125"/>
                  <a:pt x="1881409" y="1869660"/>
                </a:cubicBezTo>
                <a:cubicBezTo>
                  <a:pt x="1610189" y="1864195"/>
                  <a:pt x="1503928" y="1863053"/>
                  <a:pt x="1367166" y="1869660"/>
                </a:cubicBezTo>
                <a:cubicBezTo>
                  <a:pt x="1230404" y="1876267"/>
                  <a:pt x="659039" y="1892441"/>
                  <a:pt x="311616" y="1869660"/>
                </a:cubicBezTo>
                <a:cubicBezTo>
                  <a:pt x="129502" y="1873349"/>
                  <a:pt x="-2416" y="1741270"/>
                  <a:pt x="0" y="1558044"/>
                </a:cubicBezTo>
                <a:cubicBezTo>
                  <a:pt x="1595" y="1410057"/>
                  <a:pt x="1747" y="1106272"/>
                  <a:pt x="0" y="972223"/>
                </a:cubicBezTo>
                <a:cubicBezTo>
                  <a:pt x="-1747" y="838174"/>
                  <a:pt x="29428" y="584455"/>
                  <a:pt x="0" y="311616"/>
                </a:cubicBezTo>
                <a:close/>
              </a:path>
              <a:path w="6036310" h="1869660" stroke="0" extrusionOk="0">
                <a:moveTo>
                  <a:pt x="0" y="311616"/>
                </a:moveTo>
                <a:cubicBezTo>
                  <a:pt x="3036" y="135859"/>
                  <a:pt x="133135" y="28440"/>
                  <a:pt x="311616" y="0"/>
                </a:cubicBezTo>
                <a:cubicBezTo>
                  <a:pt x="544526" y="14454"/>
                  <a:pt x="863257" y="-35603"/>
                  <a:pt x="1096512" y="0"/>
                </a:cubicBezTo>
                <a:cubicBezTo>
                  <a:pt x="1329767" y="35603"/>
                  <a:pt x="1486151" y="-3569"/>
                  <a:pt x="1610755" y="0"/>
                </a:cubicBezTo>
                <a:cubicBezTo>
                  <a:pt x="1735359" y="3569"/>
                  <a:pt x="2058685" y="-36450"/>
                  <a:pt x="2341520" y="0"/>
                </a:cubicBezTo>
                <a:cubicBezTo>
                  <a:pt x="2624356" y="36450"/>
                  <a:pt x="2837719" y="-3214"/>
                  <a:pt x="3018155" y="0"/>
                </a:cubicBezTo>
                <a:cubicBezTo>
                  <a:pt x="3198592" y="3214"/>
                  <a:pt x="3391870" y="13902"/>
                  <a:pt x="3748921" y="0"/>
                </a:cubicBezTo>
                <a:cubicBezTo>
                  <a:pt x="4105972" y="-13902"/>
                  <a:pt x="4167252" y="-30812"/>
                  <a:pt x="4479686" y="0"/>
                </a:cubicBezTo>
                <a:cubicBezTo>
                  <a:pt x="4792121" y="30812"/>
                  <a:pt x="4905776" y="28990"/>
                  <a:pt x="5102190" y="0"/>
                </a:cubicBezTo>
                <a:cubicBezTo>
                  <a:pt x="5298604" y="-28990"/>
                  <a:pt x="5449348" y="29170"/>
                  <a:pt x="5724694" y="0"/>
                </a:cubicBezTo>
                <a:cubicBezTo>
                  <a:pt x="5893897" y="5069"/>
                  <a:pt x="6051558" y="144220"/>
                  <a:pt x="6036310" y="311616"/>
                </a:cubicBezTo>
                <a:cubicBezTo>
                  <a:pt x="6064485" y="521767"/>
                  <a:pt x="6008394" y="668354"/>
                  <a:pt x="6036310" y="934830"/>
                </a:cubicBezTo>
                <a:cubicBezTo>
                  <a:pt x="6064226" y="1201306"/>
                  <a:pt x="6042255" y="1400445"/>
                  <a:pt x="6036310" y="1558044"/>
                </a:cubicBezTo>
                <a:cubicBezTo>
                  <a:pt x="6031846" y="1739065"/>
                  <a:pt x="5886695" y="1852656"/>
                  <a:pt x="5724694" y="1869660"/>
                </a:cubicBezTo>
                <a:cubicBezTo>
                  <a:pt x="5522227" y="1852128"/>
                  <a:pt x="5366718" y="1879624"/>
                  <a:pt x="5210452" y="1869660"/>
                </a:cubicBezTo>
                <a:cubicBezTo>
                  <a:pt x="5054186" y="1859696"/>
                  <a:pt x="4816459" y="1860643"/>
                  <a:pt x="4533817" y="1869660"/>
                </a:cubicBezTo>
                <a:cubicBezTo>
                  <a:pt x="4251175" y="1878677"/>
                  <a:pt x="4048203" y="1853166"/>
                  <a:pt x="3911313" y="1869660"/>
                </a:cubicBezTo>
                <a:cubicBezTo>
                  <a:pt x="3774423" y="1886154"/>
                  <a:pt x="3606399" y="1879940"/>
                  <a:pt x="3342940" y="1869660"/>
                </a:cubicBezTo>
                <a:cubicBezTo>
                  <a:pt x="3079481" y="1859380"/>
                  <a:pt x="2797233" y="1860354"/>
                  <a:pt x="2612174" y="1869660"/>
                </a:cubicBezTo>
                <a:cubicBezTo>
                  <a:pt x="2427115" y="1878966"/>
                  <a:pt x="2311567" y="1861377"/>
                  <a:pt x="2043801" y="1869660"/>
                </a:cubicBezTo>
                <a:cubicBezTo>
                  <a:pt x="1776035" y="1877943"/>
                  <a:pt x="1615080" y="1897821"/>
                  <a:pt x="1367166" y="1869660"/>
                </a:cubicBezTo>
                <a:cubicBezTo>
                  <a:pt x="1119253" y="1841499"/>
                  <a:pt x="648363" y="1896713"/>
                  <a:pt x="311616" y="1869660"/>
                </a:cubicBezTo>
                <a:cubicBezTo>
                  <a:pt x="113626" y="1889930"/>
                  <a:pt x="-16498" y="1697169"/>
                  <a:pt x="0" y="1558044"/>
                </a:cubicBezTo>
                <a:cubicBezTo>
                  <a:pt x="3848" y="1341946"/>
                  <a:pt x="-29931" y="1050760"/>
                  <a:pt x="0" y="922366"/>
                </a:cubicBezTo>
                <a:cubicBezTo>
                  <a:pt x="29931" y="793972"/>
                  <a:pt x="1601" y="527388"/>
                  <a:pt x="0" y="311616"/>
                </a:cubicBezTo>
                <a:close/>
              </a:path>
            </a:pathLst>
          </a:custGeom>
          <a:solidFill>
            <a:schemeClr val="accent2">
              <a:lumMod val="75000"/>
            </a:schemeClr>
          </a:solidFill>
        </p:spPr>
        <p:style>
          <a:lnRef idx="2">
            <a:schemeClr val="lt1">
              <a:hueOff val="0"/>
              <a:satOff val="0"/>
              <a:lumOff val="0"/>
              <a:alphaOff val="0"/>
            </a:schemeClr>
          </a:lnRef>
          <a:fillRef idx="1">
            <a:srgbClr val="000000"/>
          </a:fillRef>
          <a:effectRef idx="0">
            <a:schemeClr val="accent1">
              <a:hueOff val="0"/>
              <a:satOff val="0"/>
              <a:lumOff val="0"/>
              <a:alphaOff val="0"/>
            </a:schemeClr>
          </a:effectRef>
          <a:fontRef idx="minor">
            <a:schemeClr val="lt1"/>
          </a:fontRef>
        </p:style>
        <p:txBody>
          <a:bodyPr spcFirstLastPara="0" vert="horz" wrap="square" lIns="220809" tIns="220809" rIns="220809" bIns="220809" numCol="1" anchor="ctr" anchorCtr="0">
            <a:noAutofit/>
          </a:bodyPr>
          <a:lstStyle/>
          <a:p>
            <a:pPr marL="0" marR="0" lvl="0" indent="0" algn="ctr" defTabSz="1511300" rtl="0" eaLnBrk="1" fontAlgn="auto" latinLnBrk="0" hangingPunct="1">
              <a:lnSpc>
                <a:spcPct val="90000"/>
              </a:lnSpc>
              <a:spcBef>
                <a:spcPct val="0"/>
              </a:spcBef>
              <a:spcAft>
                <a:spcPct val="35000"/>
              </a:spcAft>
              <a:buFontTx/>
              <a:buNone/>
              <a:defRPr>
                <a:uFillTx/>
              </a:defRPr>
            </a:pPr>
            <a:r>
              <a:rPr kumimoji="0" lang="en-BZ" sz="3400" b="1" i="0" u="none" strike="noStrike" kern="1200" cap="none" spc="0" normalizeH="0" baseline="0" noProof="0" dirty="0" err="1">
                <a:ln>
                  <a:noFill/>
                </a:ln>
                <a:solidFill>
                  <a:srgbClr val="FFFFFF"/>
                </a:solidFill>
                <a:effectLst/>
                <a:uFillTx/>
                <a:latin typeface="Calibri" panose="020F0502020204030204"/>
                <a:ea typeface="+mn-ea"/>
                <a:cs typeface="+mn-cs"/>
              </a:rPr>
              <a:t>Có</a:t>
            </a:r>
            <a:r>
              <a:rPr kumimoji="0" lang="en-BZ" sz="3400" b="1" i="0" u="none" strike="noStrike" kern="1200" cap="none" spc="0" normalizeH="0" baseline="0" noProof="0" dirty="0">
                <a:ln>
                  <a:noFill/>
                </a:ln>
                <a:solidFill>
                  <a:srgbClr val="FFFFFF"/>
                </a:solidFill>
                <a:effectLst/>
                <a:uFillTx/>
                <a:latin typeface="Calibri" panose="020F0502020204030204"/>
                <a:ea typeface="+mn-ea"/>
                <a:cs typeface="+mn-cs"/>
              </a:rPr>
              <a:t> </a:t>
            </a:r>
            <a:r>
              <a:rPr lang="en-BZ" sz="3400" b="1" dirty="0">
                <a:solidFill>
                  <a:srgbClr val="FFFFFF"/>
                </a:solidFill>
                <a:latin typeface="Calibri" panose="020F0502020204030204"/>
              </a:rPr>
              <a:t>5</a:t>
            </a:r>
            <a:r>
              <a:rPr kumimoji="0" lang="en-BZ" sz="3400" b="1" i="0" u="none" strike="noStrike" kern="1200" cap="none" spc="0" normalizeH="0" baseline="0" noProof="0" dirty="0" smtClean="0">
                <a:ln>
                  <a:noFill/>
                </a:ln>
                <a:solidFill>
                  <a:srgbClr val="FFFFFF"/>
                </a:solidFill>
                <a:effectLst/>
                <a:uFillTx/>
                <a:latin typeface="Calibri" panose="020F0502020204030204"/>
                <a:ea typeface="+mn-ea"/>
                <a:cs typeface="+mn-cs"/>
              </a:rPr>
              <a:t> </a:t>
            </a:r>
            <a:r>
              <a:rPr kumimoji="0" lang="en-BZ" sz="3400" b="1" i="0" u="none" strike="noStrike" kern="1200" cap="none" spc="0" normalizeH="0" baseline="0" noProof="0" dirty="0" err="1">
                <a:ln>
                  <a:noFill/>
                </a:ln>
                <a:solidFill>
                  <a:srgbClr val="FFFFFF"/>
                </a:solidFill>
                <a:effectLst/>
                <a:uFillTx/>
                <a:latin typeface="Calibri" panose="020F0502020204030204"/>
                <a:ea typeface="+mn-ea"/>
                <a:cs typeface="+mn-cs"/>
              </a:rPr>
              <a:t>câu</a:t>
            </a:r>
            <a:r>
              <a:rPr kumimoji="0" lang="en-BZ" sz="3400" b="1" i="0" u="none" strike="noStrike" kern="1200" cap="none" spc="0" normalizeH="0" baseline="0" noProof="0" dirty="0">
                <a:ln>
                  <a:noFill/>
                </a:ln>
                <a:solidFill>
                  <a:srgbClr val="FFFFFF"/>
                </a:solidFill>
                <a:effectLst/>
                <a:uFillTx/>
                <a:latin typeface="Calibri" panose="020F0502020204030204"/>
                <a:ea typeface="+mn-ea"/>
                <a:cs typeface="+mn-cs"/>
              </a:rPr>
              <a:t> </a:t>
            </a:r>
            <a:r>
              <a:rPr kumimoji="0" lang="en-BZ" sz="3400" b="1" i="0" u="none" strike="noStrike" kern="1200" cap="none" spc="0" normalizeH="0" baseline="0" noProof="0" dirty="0" err="1">
                <a:ln>
                  <a:noFill/>
                </a:ln>
                <a:solidFill>
                  <a:srgbClr val="FFFFFF"/>
                </a:solidFill>
                <a:effectLst/>
                <a:uFillTx/>
                <a:latin typeface="Calibri" panose="020F0502020204030204"/>
                <a:ea typeface="+mn-ea"/>
                <a:cs typeface="+mn-cs"/>
              </a:rPr>
              <a:t>hỏi</a:t>
            </a:r>
            <a:r>
              <a:rPr kumimoji="0" lang="en-BZ" sz="3400" b="1" i="0" u="none" strike="noStrike" kern="1200" cap="none" spc="0" normalizeH="0" baseline="0" noProof="0" dirty="0">
                <a:ln>
                  <a:noFill/>
                </a:ln>
                <a:solidFill>
                  <a:srgbClr val="FFFFFF"/>
                </a:solidFill>
                <a:effectLst/>
                <a:uFillTx/>
                <a:latin typeface="Calibri" panose="020F0502020204030204"/>
                <a:ea typeface="+mn-ea"/>
                <a:cs typeface="+mn-cs"/>
              </a:rPr>
              <a:t> </a:t>
            </a:r>
            <a:r>
              <a:rPr kumimoji="0" lang="en-BZ" sz="3400" b="1" i="0" u="none" strike="noStrike" kern="1200" cap="none" spc="0" normalizeH="0" baseline="0" noProof="0" dirty="0" err="1">
                <a:ln>
                  <a:noFill/>
                </a:ln>
                <a:solidFill>
                  <a:srgbClr val="FFFFFF"/>
                </a:solidFill>
                <a:effectLst/>
                <a:uFillTx/>
                <a:latin typeface="Calibri" panose="020F0502020204030204"/>
                <a:ea typeface="+mn-ea"/>
                <a:cs typeface="+mn-cs"/>
              </a:rPr>
              <a:t>trắc</a:t>
            </a:r>
            <a:r>
              <a:rPr kumimoji="0" lang="en-BZ" sz="3400" b="1" i="0" u="none" strike="noStrike" kern="1200" cap="none" spc="0" normalizeH="0" baseline="0" noProof="0" dirty="0">
                <a:ln>
                  <a:noFill/>
                </a:ln>
                <a:solidFill>
                  <a:srgbClr val="FFFFFF"/>
                </a:solidFill>
                <a:effectLst/>
                <a:uFillTx/>
                <a:latin typeface="Calibri" panose="020F0502020204030204"/>
                <a:ea typeface="+mn-ea"/>
                <a:cs typeface="+mn-cs"/>
              </a:rPr>
              <a:t> </a:t>
            </a:r>
            <a:r>
              <a:rPr kumimoji="0" lang="en-BZ" sz="3400" b="1" i="0" u="none" strike="noStrike" kern="1200" cap="none" spc="0" normalizeH="0" baseline="0" noProof="0" dirty="0" err="1">
                <a:ln>
                  <a:noFill/>
                </a:ln>
                <a:solidFill>
                  <a:srgbClr val="FFFFFF"/>
                </a:solidFill>
                <a:effectLst/>
                <a:uFillTx/>
                <a:latin typeface="Calibri" panose="020F0502020204030204"/>
                <a:ea typeface="+mn-ea"/>
                <a:cs typeface="+mn-cs"/>
              </a:rPr>
              <a:t>nghiệm</a:t>
            </a:r>
            <a:r>
              <a:rPr kumimoji="0" lang="en-BZ" sz="3400" b="1" i="0" u="none" strike="noStrike" kern="1200" cap="none" spc="0" normalizeH="0" baseline="0" noProof="0" dirty="0">
                <a:ln>
                  <a:noFill/>
                </a:ln>
                <a:solidFill>
                  <a:srgbClr val="FFFFFF"/>
                </a:solidFill>
                <a:effectLst/>
                <a:uFillTx/>
                <a:latin typeface="Calibri" panose="020F0502020204030204"/>
                <a:ea typeface="+mn-ea"/>
                <a:cs typeface="+mn-cs"/>
              </a:rPr>
              <a:t> </a:t>
            </a:r>
            <a:r>
              <a:rPr kumimoji="0" lang="en-BZ" sz="3400" b="1" i="0" u="none" strike="noStrike" kern="1200" cap="none" spc="0" normalizeH="0" baseline="0" noProof="0" dirty="0" err="1">
                <a:ln>
                  <a:noFill/>
                </a:ln>
                <a:solidFill>
                  <a:srgbClr val="FFFFFF"/>
                </a:solidFill>
                <a:effectLst/>
                <a:uFillTx/>
                <a:latin typeface="Calibri" panose="020F0502020204030204"/>
                <a:ea typeface="+mn-ea"/>
                <a:cs typeface="+mn-cs"/>
              </a:rPr>
              <a:t>liên</a:t>
            </a:r>
            <a:r>
              <a:rPr kumimoji="0" lang="en-BZ" sz="3400" b="1" i="0" u="none" strike="noStrike" kern="1200" cap="none" spc="0" normalizeH="0" baseline="0" noProof="0" dirty="0">
                <a:ln>
                  <a:noFill/>
                </a:ln>
                <a:solidFill>
                  <a:srgbClr val="FFFFFF"/>
                </a:solidFill>
                <a:effectLst/>
                <a:uFillTx/>
                <a:latin typeface="Calibri" panose="020F0502020204030204"/>
                <a:ea typeface="+mn-ea"/>
                <a:cs typeface="+mn-cs"/>
              </a:rPr>
              <a:t> </a:t>
            </a:r>
            <a:r>
              <a:rPr kumimoji="0" lang="en-BZ" sz="3400" b="1" i="0" u="none" strike="noStrike" kern="1200" cap="none" spc="0" normalizeH="0" baseline="0" noProof="0" dirty="0" err="1">
                <a:ln>
                  <a:noFill/>
                </a:ln>
                <a:solidFill>
                  <a:srgbClr val="FFFFFF"/>
                </a:solidFill>
                <a:effectLst/>
                <a:uFillTx/>
                <a:latin typeface="Calibri" panose="020F0502020204030204"/>
                <a:ea typeface="+mn-ea"/>
                <a:cs typeface="+mn-cs"/>
              </a:rPr>
              <a:t>quan</a:t>
            </a:r>
            <a:r>
              <a:rPr kumimoji="0" lang="en-BZ" sz="3400" b="1" i="0" u="none" strike="noStrike" kern="1200" cap="none" spc="0" normalizeH="0" baseline="0" noProof="0" dirty="0">
                <a:ln>
                  <a:noFill/>
                </a:ln>
                <a:solidFill>
                  <a:srgbClr val="FFFFFF"/>
                </a:solidFill>
                <a:effectLst/>
                <a:uFillTx/>
                <a:latin typeface="Calibri" panose="020F0502020204030204"/>
                <a:ea typeface="+mn-ea"/>
                <a:cs typeface="+mn-cs"/>
              </a:rPr>
              <a:t> </a:t>
            </a:r>
            <a:r>
              <a:rPr kumimoji="0" lang="en-BZ" sz="3400" b="1" i="0" u="none" strike="noStrike" kern="1200" cap="none" spc="0" normalizeH="0" baseline="0" noProof="0" dirty="0" err="1">
                <a:ln>
                  <a:noFill/>
                </a:ln>
                <a:solidFill>
                  <a:srgbClr val="FFFFFF"/>
                </a:solidFill>
                <a:effectLst/>
                <a:uFillTx/>
                <a:latin typeface="Calibri" panose="020F0502020204030204"/>
                <a:ea typeface="+mn-ea"/>
                <a:cs typeface="+mn-cs"/>
              </a:rPr>
              <a:t>đến</a:t>
            </a:r>
            <a:r>
              <a:rPr kumimoji="0" lang="en-BZ" sz="3400" b="1" i="0" u="none" strike="noStrike" kern="1200" cap="none" spc="0" normalizeH="0" baseline="0" noProof="0" dirty="0">
                <a:ln>
                  <a:noFill/>
                </a:ln>
                <a:solidFill>
                  <a:srgbClr val="FFFFFF"/>
                </a:solidFill>
                <a:effectLst/>
                <a:uFillTx/>
                <a:latin typeface="Calibri" panose="020F0502020204030204"/>
                <a:ea typeface="+mn-ea"/>
                <a:cs typeface="+mn-cs"/>
              </a:rPr>
              <a:t> </a:t>
            </a:r>
            <a:r>
              <a:rPr lang="en-BZ" sz="3400" b="1" dirty="0" err="1" smtClean="0">
                <a:solidFill>
                  <a:srgbClr val="FFFFFF"/>
                </a:solidFill>
                <a:latin typeface="Calibri" panose="020F0502020204030204"/>
              </a:rPr>
              <a:t>tác</a:t>
            </a:r>
            <a:r>
              <a:rPr lang="en-BZ" sz="3400" b="1" dirty="0" smtClean="0">
                <a:solidFill>
                  <a:srgbClr val="FFFFFF"/>
                </a:solidFill>
                <a:latin typeface="Calibri" panose="020F0502020204030204"/>
              </a:rPr>
              <a:t> </a:t>
            </a:r>
            <a:r>
              <a:rPr lang="en-BZ" sz="3400" b="1" dirty="0" err="1" smtClean="0">
                <a:solidFill>
                  <a:srgbClr val="FFFFFF"/>
                </a:solidFill>
                <a:latin typeface="Calibri" panose="020F0502020204030204"/>
              </a:rPr>
              <a:t>giả</a:t>
            </a:r>
            <a:r>
              <a:rPr lang="en-BZ" sz="3400" b="1" dirty="0" smtClean="0">
                <a:solidFill>
                  <a:srgbClr val="FFFFFF"/>
                </a:solidFill>
                <a:latin typeface="Calibri" panose="020F0502020204030204"/>
              </a:rPr>
              <a:t> </a:t>
            </a:r>
            <a:r>
              <a:rPr lang="en-BZ" sz="3400" b="1" dirty="0" err="1" smtClean="0">
                <a:solidFill>
                  <a:srgbClr val="FFFFFF"/>
                </a:solidFill>
                <a:latin typeface="Calibri" panose="020F0502020204030204"/>
              </a:rPr>
              <a:t>Nguyễn</a:t>
            </a:r>
            <a:r>
              <a:rPr lang="en-BZ" sz="3400" b="1" dirty="0" smtClean="0">
                <a:solidFill>
                  <a:srgbClr val="FFFFFF"/>
                </a:solidFill>
                <a:latin typeface="Calibri" panose="020F0502020204030204"/>
              </a:rPr>
              <a:t> </a:t>
            </a:r>
            <a:r>
              <a:rPr lang="en-BZ" sz="3400" b="1" dirty="0" err="1" smtClean="0">
                <a:solidFill>
                  <a:srgbClr val="FFFFFF"/>
                </a:solidFill>
                <a:latin typeface="Calibri" panose="020F0502020204030204"/>
              </a:rPr>
              <a:t>Trãi</a:t>
            </a:r>
            <a:endParaRPr kumimoji="0" lang="en-BZ" sz="3400" b="1" i="0" u="none" strike="noStrike" kern="1200" cap="none" spc="0" normalizeH="0" baseline="0" noProof="0" dirty="0">
              <a:ln>
                <a:noFill/>
              </a:ln>
              <a:solidFill>
                <a:srgbClr val="FFFFFF"/>
              </a:solidFill>
              <a:effectLst/>
              <a:uFillTx/>
              <a:latin typeface="Calibri" panose="020F0502020204030204"/>
              <a:ea typeface="+mn-ea"/>
              <a:cs typeface="+mn-cs"/>
            </a:endParaRPr>
          </a:p>
        </p:txBody>
      </p:sp>
      <p:sp>
        <p:nvSpPr>
          <p:cNvPr id="8" name="Hình tự do: Hình 7"/>
          <p:cNvSpPr>
            <a:spLocks/>
          </p:cNvSpPr>
          <p:nvPr/>
        </p:nvSpPr>
        <p:spPr>
          <a:xfrm>
            <a:off x="5911850" y="3889896"/>
            <a:ext cx="6036310" cy="1613819"/>
          </a:xfrm>
          <a:custGeom>
            <a:avLst/>
            <a:gdLst>
              <a:gd name="connsiteX0" fmla="*/ 0 w 6036310"/>
              <a:gd name="connsiteY0" fmla="*/ 311616 h 1869660"/>
              <a:gd name="connsiteX1" fmla="*/ 311616 w 6036310"/>
              <a:gd name="connsiteY1" fmla="*/ 0 h 1869660"/>
              <a:gd name="connsiteX2" fmla="*/ 934120 w 6036310"/>
              <a:gd name="connsiteY2" fmla="*/ 0 h 1869660"/>
              <a:gd name="connsiteX3" fmla="*/ 1448362 w 6036310"/>
              <a:gd name="connsiteY3" fmla="*/ 0 h 1869660"/>
              <a:gd name="connsiteX4" fmla="*/ 2070866 w 6036310"/>
              <a:gd name="connsiteY4" fmla="*/ 0 h 1869660"/>
              <a:gd name="connsiteX5" fmla="*/ 2693370 w 6036310"/>
              <a:gd name="connsiteY5" fmla="*/ 0 h 1869660"/>
              <a:gd name="connsiteX6" fmla="*/ 3315874 w 6036310"/>
              <a:gd name="connsiteY6" fmla="*/ 0 h 1869660"/>
              <a:gd name="connsiteX7" fmla="*/ 3992509 w 6036310"/>
              <a:gd name="connsiteY7" fmla="*/ 0 h 1869660"/>
              <a:gd name="connsiteX8" fmla="*/ 4723275 w 6036310"/>
              <a:gd name="connsiteY8" fmla="*/ 0 h 1869660"/>
              <a:gd name="connsiteX9" fmla="*/ 5724694 w 6036310"/>
              <a:gd name="connsiteY9" fmla="*/ 0 h 1869660"/>
              <a:gd name="connsiteX10" fmla="*/ 6036310 w 6036310"/>
              <a:gd name="connsiteY10" fmla="*/ 311616 h 1869660"/>
              <a:gd name="connsiteX11" fmla="*/ 6036310 w 6036310"/>
              <a:gd name="connsiteY11" fmla="*/ 934830 h 1869660"/>
              <a:gd name="connsiteX12" fmla="*/ 6036310 w 6036310"/>
              <a:gd name="connsiteY12" fmla="*/ 1558044 h 1869660"/>
              <a:gd name="connsiteX13" fmla="*/ 5724694 w 6036310"/>
              <a:gd name="connsiteY13" fmla="*/ 1869660 h 1869660"/>
              <a:gd name="connsiteX14" fmla="*/ 5156321 w 6036310"/>
              <a:gd name="connsiteY14" fmla="*/ 1869660 h 1869660"/>
              <a:gd name="connsiteX15" fmla="*/ 4642078 w 6036310"/>
              <a:gd name="connsiteY15" fmla="*/ 1869660 h 1869660"/>
              <a:gd name="connsiteX16" fmla="*/ 3965444 w 6036310"/>
              <a:gd name="connsiteY16" fmla="*/ 1869660 h 1869660"/>
              <a:gd name="connsiteX17" fmla="*/ 3234678 w 6036310"/>
              <a:gd name="connsiteY17" fmla="*/ 1869660 h 1869660"/>
              <a:gd name="connsiteX18" fmla="*/ 2503913 w 6036310"/>
              <a:gd name="connsiteY18" fmla="*/ 1869660 h 1869660"/>
              <a:gd name="connsiteX19" fmla="*/ 1881409 w 6036310"/>
              <a:gd name="connsiteY19" fmla="*/ 1869660 h 1869660"/>
              <a:gd name="connsiteX20" fmla="*/ 1096512 w 6036310"/>
              <a:gd name="connsiteY20" fmla="*/ 1869660 h 1869660"/>
              <a:gd name="connsiteX21" fmla="*/ 311616 w 6036310"/>
              <a:gd name="connsiteY21" fmla="*/ 1869660 h 1869660"/>
              <a:gd name="connsiteX22" fmla="*/ 0 w 6036310"/>
              <a:gd name="connsiteY22" fmla="*/ 1558044 h 1869660"/>
              <a:gd name="connsiteX23" fmla="*/ 0 w 6036310"/>
              <a:gd name="connsiteY23" fmla="*/ 909901 h 1869660"/>
              <a:gd name="connsiteX24" fmla="*/ 0 w 6036310"/>
              <a:gd name="connsiteY24" fmla="*/ 311616 h 1869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036310" h="1869660" fill="none" extrusionOk="0">
                <a:moveTo>
                  <a:pt x="0" y="311616"/>
                </a:moveTo>
                <a:cubicBezTo>
                  <a:pt x="13211" y="153717"/>
                  <a:pt x="130047" y="-9627"/>
                  <a:pt x="311616" y="0"/>
                </a:cubicBezTo>
                <a:cubicBezTo>
                  <a:pt x="508984" y="-28474"/>
                  <a:pt x="671254" y="-25038"/>
                  <a:pt x="934120" y="0"/>
                </a:cubicBezTo>
                <a:cubicBezTo>
                  <a:pt x="1196986" y="25038"/>
                  <a:pt x="1242127" y="-25463"/>
                  <a:pt x="1448362" y="0"/>
                </a:cubicBezTo>
                <a:cubicBezTo>
                  <a:pt x="1654597" y="25463"/>
                  <a:pt x="1794612" y="13044"/>
                  <a:pt x="2070866" y="0"/>
                </a:cubicBezTo>
                <a:cubicBezTo>
                  <a:pt x="2347120" y="-13044"/>
                  <a:pt x="2515068" y="22776"/>
                  <a:pt x="2693370" y="0"/>
                </a:cubicBezTo>
                <a:cubicBezTo>
                  <a:pt x="2871672" y="-22776"/>
                  <a:pt x="3045600" y="26448"/>
                  <a:pt x="3315874" y="0"/>
                </a:cubicBezTo>
                <a:cubicBezTo>
                  <a:pt x="3586148" y="-26448"/>
                  <a:pt x="3828156" y="-5181"/>
                  <a:pt x="3992509" y="0"/>
                </a:cubicBezTo>
                <a:cubicBezTo>
                  <a:pt x="4156863" y="5181"/>
                  <a:pt x="4431843" y="-8141"/>
                  <a:pt x="4723275" y="0"/>
                </a:cubicBezTo>
                <a:cubicBezTo>
                  <a:pt x="5014707" y="8141"/>
                  <a:pt x="5502078" y="25856"/>
                  <a:pt x="5724694" y="0"/>
                </a:cubicBezTo>
                <a:cubicBezTo>
                  <a:pt x="5911880" y="12776"/>
                  <a:pt x="6005492" y="114313"/>
                  <a:pt x="6036310" y="311616"/>
                </a:cubicBezTo>
                <a:cubicBezTo>
                  <a:pt x="6015985" y="614092"/>
                  <a:pt x="6040511" y="665893"/>
                  <a:pt x="6036310" y="934830"/>
                </a:cubicBezTo>
                <a:cubicBezTo>
                  <a:pt x="6032109" y="1203767"/>
                  <a:pt x="6016393" y="1290166"/>
                  <a:pt x="6036310" y="1558044"/>
                </a:cubicBezTo>
                <a:cubicBezTo>
                  <a:pt x="6011813" y="1747471"/>
                  <a:pt x="5883089" y="1844907"/>
                  <a:pt x="5724694" y="1869660"/>
                </a:cubicBezTo>
                <a:cubicBezTo>
                  <a:pt x="5471924" y="1846513"/>
                  <a:pt x="5361576" y="1880590"/>
                  <a:pt x="5156321" y="1869660"/>
                </a:cubicBezTo>
                <a:cubicBezTo>
                  <a:pt x="4951066" y="1858730"/>
                  <a:pt x="4750589" y="1849685"/>
                  <a:pt x="4642078" y="1869660"/>
                </a:cubicBezTo>
                <a:cubicBezTo>
                  <a:pt x="4533567" y="1889635"/>
                  <a:pt x="4278845" y="1842419"/>
                  <a:pt x="3965444" y="1869660"/>
                </a:cubicBezTo>
                <a:cubicBezTo>
                  <a:pt x="3652043" y="1896901"/>
                  <a:pt x="3429281" y="1859777"/>
                  <a:pt x="3234678" y="1869660"/>
                </a:cubicBezTo>
                <a:cubicBezTo>
                  <a:pt x="3040075" y="1879543"/>
                  <a:pt x="2780575" y="1897636"/>
                  <a:pt x="2503913" y="1869660"/>
                </a:cubicBezTo>
                <a:cubicBezTo>
                  <a:pt x="2227252" y="1841684"/>
                  <a:pt x="2152711" y="1897112"/>
                  <a:pt x="1881409" y="1869660"/>
                </a:cubicBezTo>
                <a:cubicBezTo>
                  <a:pt x="1610107" y="1842208"/>
                  <a:pt x="1370658" y="1889954"/>
                  <a:pt x="1096512" y="1869660"/>
                </a:cubicBezTo>
                <a:cubicBezTo>
                  <a:pt x="822366" y="1849366"/>
                  <a:pt x="669593" y="1895711"/>
                  <a:pt x="311616" y="1869660"/>
                </a:cubicBezTo>
                <a:cubicBezTo>
                  <a:pt x="120364" y="1859070"/>
                  <a:pt x="-25946" y="1736274"/>
                  <a:pt x="0" y="1558044"/>
                </a:cubicBezTo>
                <a:cubicBezTo>
                  <a:pt x="27776" y="1332368"/>
                  <a:pt x="-5368" y="1141290"/>
                  <a:pt x="0" y="909901"/>
                </a:cubicBezTo>
                <a:cubicBezTo>
                  <a:pt x="5368" y="678512"/>
                  <a:pt x="-17468" y="558791"/>
                  <a:pt x="0" y="311616"/>
                </a:cubicBezTo>
                <a:close/>
              </a:path>
              <a:path w="6036310" h="1869660" stroke="0" extrusionOk="0">
                <a:moveTo>
                  <a:pt x="0" y="311616"/>
                </a:moveTo>
                <a:cubicBezTo>
                  <a:pt x="-2987" y="118390"/>
                  <a:pt x="108680" y="-4731"/>
                  <a:pt x="311616" y="0"/>
                </a:cubicBezTo>
                <a:cubicBezTo>
                  <a:pt x="610384" y="22136"/>
                  <a:pt x="822241" y="25786"/>
                  <a:pt x="988251" y="0"/>
                </a:cubicBezTo>
                <a:cubicBezTo>
                  <a:pt x="1154261" y="-25786"/>
                  <a:pt x="1401048" y="-20158"/>
                  <a:pt x="1773147" y="0"/>
                </a:cubicBezTo>
                <a:cubicBezTo>
                  <a:pt x="2145246" y="20158"/>
                  <a:pt x="2316355" y="26040"/>
                  <a:pt x="2558043" y="0"/>
                </a:cubicBezTo>
                <a:cubicBezTo>
                  <a:pt x="2799731" y="-26040"/>
                  <a:pt x="3017625" y="2185"/>
                  <a:pt x="3342940" y="0"/>
                </a:cubicBezTo>
                <a:cubicBezTo>
                  <a:pt x="3668255" y="-2185"/>
                  <a:pt x="3766092" y="-4230"/>
                  <a:pt x="4073705" y="0"/>
                </a:cubicBezTo>
                <a:cubicBezTo>
                  <a:pt x="4381319" y="4230"/>
                  <a:pt x="4480543" y="-106"/>
                  <a:pt x="4587948" y="0"/>
                </a:cubicBezTo>
                <a:cubicBezTo>
                  <a:pt x="4695353" y="106"/>
                  <a:pt x="5431917" y="-14424"/>
                  <a:pt x="5724694" y="0"/>
                </a:cubicBezTo>
                <a:cubicBezTo>
                  <a:pt x="5881484" y="-16404"/>
                  <a:pt x="6063880" y="156047"/>
                  <a:pt x="6036310" y="311616"/>
                </a:cubicBezTo>
                <a:cubicBezTo>
                  <a:pt x="6027349" y="543584"/>
                  <a:pt x="6027844" y="744173"/>
                  <a:pt x="6036310" y="947294"/>
                </a:cubicBezTo>
                <a:cubicBezTo>
                  <a:pt x="6044776" y="1150415"/>
                  <a:pt x="6018620" y="1360993"/>
                  <a:pt x="6036310" y="1558044"/>
                </a:cubicBezTo>
                <a:cubicBezTo>
                  <a:pt x="6042943" y="1722261"/>
                  <a:pt x="5902956" y="1861017"/>
                  <a:pt x="5724694" y="1869660"/>
                </a:cubicBezTo>
                <a:cubicBezTo>
                  <a:pt x="5465381" y="1895437"/>
                  <a:pt x="5261541" y="1836691"/>
                  <a:pt x="5048059" y="1869660"/>
                </a:cubicBezTo>
                <a:cubicBezTo>
                  <a:pt x="4834577" y="1902629"/>
                  <a:pt x="4622781" y="1847843"/>
                  <a:pt x="4263163" y="1869660"/>
                </a:cubicBezTo>
                <a:cubicBezTo>
                  <a:pt x="3903545" y="1891477"/>
                  <a:pt x="3941796" y="1874690"/>
                  <a:pt x="3748921" y="1869660"/>
                </a:cubicBezTo>
                <a:cubicBezTo>
                  <a:pt x="3556046" y="1864630"/>
                  <a:pt x="3321059" y="1876351"/>
                  <a:pt x="2964024" y="1869660"/>
                </a:cubicBezTo>
                <a:cubicBezTo>
                  <a:pt x="2606989" y="1862969"/>
                  <a:pt x="2647621" y="1886014"/>
                  <a:pt x="2449782" y="1869660"/>
                </a:cubicBezTo>
                <a:cubicBezTo>
                  <a:pt x="2251943" y="1853306"/>
                  <a:pt x="1968309" y="1858974"/>
                  <a:pt x="1719016" y="1869660"/>
                </a:cubicBezTo>
                <a:cubicBezTo>
                  <a:pt x="1469723" y="1880346"/>
                  <a:pt x="1345596" y="1882106"/>
                  <a:pt x="1150643" y="1869660"/>
                </a:cubicBezTo>
                <a:cubicBezTo>
                  <a:pt x="955690" y="1857214"/>
                  <a:pt x="611169" y="1870292"/>
                  <a:pt x="311616" y="1869660"/>
                </a:cubicBezTo>
                <a:cubicBezTo>
                  <a:pt x="150788" y="1880467"/>
                  <a:pt x="-35437" y="1706368"/>
                  <a:pt x="0" y="1558044"/>
                </a:cubicBezTo>
                <a:cubicBezTo>
                  <a:pt x="11056" y="1292841"/>
                  <a:pt x="556" y="1130636"/>
                  <a:pt x="0" y="959759"/>
                </a:cubicBezTo>
                <a:cubicBezTo>
                  <a:pt x="-556" y="788883"/>
                  <a:pt x="5466" y="452503"/>
                  <a:pt x="0" y="311616"/>
                </a:cubicBezTo>
                <a:close/>
              </a:path>
            </a:pathLst>
          </a:custGeom>
          <a:solidFill>
            <a:schemeClr val="accent2">
              <a:lumMod val="75000"/>
            </a:schemeClr>
          </a:solidFill>
        </p:spPr>
        <p:style>
          <a:lnRef idx="2">
            <a:schemeClr val="lt1">
              <a:hueOff val="0"/>
              <a:satOff val="0"/>
              <a:lumOff val="0"/>
              <a:alphaOff val="0"/>
            </a:schemeClr>
          </a:lnRef>
          <a:fillRef idx="1">
            <a:srgbClr val="000000"/>
          </a:fillRef>
          <a:effectRef idx="0">
            <a:schemeClr val="accent1">
              <a:hueOff val="0"/>
              <a:satOff val="0"/>
              <a:lumOff val="0"/>
              <a:alphaOff val="0"/>
            </a:schemeClr>
          </a:effectRef>
          <a:fontRef idx="minor">
            <a:schemeClr val="lt1"/>
          </a:fontRef>
        </p:style>
        <p:txBody>
          <a:bodyPr spcFirstLastPara="0" vert="horz" wrap="square" lIns="220809" tIns="220809" rIns="220809" bIns="220809" numCol="1" anchor="ctr" anchorCtr="0">
            <a:noAutofit/>
          </a:bodyPr>
          <a:lstStyle/>
          <a:p>
            <a:pPr marL="0" marR="0" lvl="0" indent="0" algn="ctr" defTabSz="1511300" rtl="0" eaLnBrk="1" fontAlgn="auto" latinLnBrk="0" hangingPunct="1">
              <a:lnSpc>
                <a:spcPct val="90000"/>
              </a:lnSpc>
              <a:spcBef>
                <a:spcPct val="0"/>
              </a:spcBef>
              <a:spcAft>
                <a:spcPct val="35000"/>
              </a:spcAft>
              <a:buFontTx/>
              <a:buNone/>
              <a:defRPr>
                <a:uFillTx/>
              </a:defRPr>
            </a:pPr>
            <a:r>
              <a:rPr kumimoji="0" lang="en-BZ" sz="3400" b="1" i="0" u="none" strike="noStrike" kern="1200" cap="none" spc="0" normalizeH="0" baseline="0" noProof="0" dirty="0" err="1">
                <a:ln>
                  <a:noFill/>
                </a:ln>
                <a:solidFill>
                  <a:srgbClr val="FFFFFF"/>
                </a:solidFill>
                <a:effectLst/>
                <a:uFillTx/>
                <a:latin typeface="Calibri" panose="020F0502020204030204"/>
                <a:ea typeface="+mn-ea"/>
                <a:cs typeface="+mn-cs"/>
              </a:rPr>
              <a:t>Mỗi</a:t>
            </a:r>
            <a:r>
              <a:rPr kumimoji="0" lang="en-BZ" sz="3400" b="1" i="0" u="none" strike="noStrike" kern="1200" cap="none" spc="0" normalizeH="0" baseline="0" noProof="0" dirty="0">
                <a:ln>
                  <a:noFill/>
                </a:ln>
                <a:solidFill>
                  <a:srgbClr val="FFFFFF"/>
                </a:solidFill>
                <a:effectLst/>
                <a:uFillTx/>
                <a:latin typeface="Calibri" panose="020F0502020204030204"/>
                <a:ea typeface="+mn-ea"/>
                <a:cs typeface="+mn-cs"/>
              </a:rPr>
              <a:t> </a:t>
            </a:r>
            <a:r>
              <a:rPr kumimoji="0" lang="en-BZ" sz="3400" b="1" i="0" u="none" strike="noStrike" kern="1200" cap="none" spc="0" normalizeH="0" baseline="0" noProof="0" dirty="0" err="1">
                <a:ln>
                  <a:noFill/>
                </a:ln>
                <a:solidFill>
                  <a:srgbClr val="FFFFFF"/>
                </a:solidFill>
                <a:effectLst/>
                <a:uFillTx/>
                <a:latin typeface="Calibri" panose="020F0502020204030204"/>
                <a:ea typeface="+mn-ea"/>
                <a:cs typeface="+mn-cs"/>
              </a:rPr>
              <a:t>câu</a:t>
            </a:r>
            <a:r>
              <a:rPr kumimoji="0" lang="en-BZ" sz="3400" b="1" i="0" u="none" strike="noStrike" kern="1200" cap="none" spc="0" normalizeH="0" baseline="0" noProof="0" dirty="0">
                <a:ln>
                  <a:noFill/>
                </a:ln>
                <a:solidFill>
                  <a:srgbClr val="FFFFFF"/>
                </a:solidFill>
                <a:effectLst/>
                <a:uFillTx/>
                <a:latin typeface="Calibri" panose="020F0502020204030204"/>
                <a:ea typeface="+mn-ea"/>
                <a:cs typeface="+mn-cs"/>
              </a:rPr>
              <a:t> </a:t>
            </a:r>
            <a:r>
              <a:rPr kumimoji="0" lang="en-BZ" sz="3400" b="1" i="0" u="none" strike="noStrike" kern="1200" cap="none" spc="0" normalizeH="0" baseline="0" noProof="0" dirty="0" err="1">
                <a:ln>
                  <a:noFill/>
                </a:ln>
                <a:solidFill>
                  <a:srgbClr val="FFFFFF"/>
                </a:solidFill>
                <a:effectLst/>
                <a:uFillTx/>
                <a:latin typeface="Calibri" panose="020F0502020204030204"/>
                <a:ea typeface="+mn-ea"/>
                <a:cs typeface="+mn-cs"/>
              </a:rPr>
              <a:t>hỏi</a:t>
            </a:r>
            <a:r>
              <a:rPr kumimoji="0" lang="en-BZ" sz="3400" b="1" i="0" u="none" strike="noStrike" kern="1200" cap="none" spc="0" normalizeH="0" baseline="0" noProof="0" dirty="0">
                <a:ln>
                  <a:noFill/>
                </a:ln>
                <a:solidFill>
                  <a:srgbClr val="FFFFFF"/>
                </a:solidFill>
                <a:effectLst/>
                <a:uFillTx/>
                <a:latin typeface="Calibri" panose="020F0502020204030204"/>
                <a:ea typeface="+mn-ea"/>
                <a:cs typeface="+mn-cs"/>
              </a:rPr>
              <a:t> </a:t>
            </a:r>
            <a:r>
              <a:rPr kumimoji="0" lang="en-BZ" sz="3400" b="1" i="0" u="none" strike="noStrike" kern="1200" cap="none" spc="0" normalizeH="0" baseline="0" noProof="0" dirty="0" err="1">
                <a:ln>
                  <a:noFill/>
                </a:ln>
                <a:solidFill>
                  <a:srgbClr val="FFFFFF"/>
                </a:solidFill>
                <a:effectLst/>
                <a:uFillTx/>
                <a:latin typeface="Calibri" panose="020F0502020204030204"/>
                <a:ea typeface="+mn-ea"/>
                <a:cs typeface="+mn-cs"/>
              </a:rPr>
              <a:t>có</a:t>
            </a:r>
            <a:r>
              <a:rPr kumimoji="0" lang="en-BZ" sz="3400" b="1" i="0" u="none" strike="noStrike" kern="1200" cap="none" spc="0" normalizeH="0" baseline="0" noProof="0" dirty="0">
                <a:ln>
                  <a:noFill/>
                </a:ln>
                <a:solidFill>
                  <a:srgbClr val="FFFFFF"/>
                </a:solidFill>
                <a:effectLst/>
                <a:uFillTx/>
                <a:latin typeface="Calibri" panose="020F0502020204030204"/>
                <a:ea typeface="+mn-ea"/>
                <a:cs typeface="+mn-cs"/>
              </a:rPr>
              <a:t> </a:t>
            </a:r>
            <a:r>
              <a:rPr kumimoji="0" lang="en-BZ" sz="3400" b="1" i="0" u="none" strike="noStrike" kern="1200" cap="none" spc="0" normalizeH="0" baseline="0" noProof="0" dirty="0" err="1">
                <a:ln>
                  <a:noFill/>
                </a:ln>
                <a:solidFill>
                  <a:srgbClr val="FFFFFF"/>
                </a:solidFill>
                <a:effectLst/>
                <a:uFillTx/>
                <a:latin typeface="Calibri" panose="020F0502020204030204"/>
                <a:ea typeface="+mn-ea"/>
                <a:cs typeface="+mn-cs"/>
              </a:rPr>
              <a:t>thời</a:t>
            </a:r>
            <a:r>
              <a:rPr kumimoji="0" lang="en-BZ" sz="3400" b="1" i="0" u="none" strike="noStrike" kern="1200" cap="none" spc="0" normalizeH="0" baseline="0" noProof="0" dirty="0">
                <a:ln>
                  <a:noFill/>
                </a:ln>
                <a:solidFill>
                  <a:srgbClr val="FFFFFF"/>
                </a:solidFill>
                <a:effectLst/>
                <a:uFillTx/>
                <a:latin typeface="Calibri" panose="020F0502020204030204"/>
                <a:ea typeface="+mn-ea"/>
                <a:cs typeface="+mn-cs"/>
              </a:rPr>
              <a:t> </a:t>
            </a:r>
            <a:r>
              <a:rPr kumimoji="0" lang="en-BZ" sz="3400" b="1" i="0" u="none" strike="noStrike" kern="1200" cap="none" spc="0" normalizeH="0" baseline="0" noProof="0" dirty="0" err="1">
                <a:ln>
                  <a:noFill/>
                </a:ln>
                <a:solidFill>
                  <a:srgbClr val="FFFFFF"/>
                </a:solidFill>
                <a:effectLst/>
                <a:uFillTx/>
                <a:latin typeface="Calibri" panose="020F0502020204030204"/>
                <a:ea typeface="+mn-ea"/>
                <a:cs typeface="+mn-cs"/>
              </a:rPr>
              <a:t>gian</a:t>
            </a:r>
            <a:r>
              <a:rPr kumimoji="0" lang="en-BZ" sz="3400" b="1" i="0" u="none" strike="noStrike" kern="1200" cap="none" spc="0" normalizeH="0" baseline="0" noProof="0" dirty="0">
                <a:ln>
                  <a:noFill/>
                </a:ln>
                <a:solidFill>
                  <a:srgbClr val="FFFFFF"/>
                </a:solidFill>
                <a:effectLst/>
                <a:uFillTx/>
                <a:latin typeface="Calibri" panose="020F0502020204030204"/>
                <a:ea typeface="+mn-ea"/>
                <a:cs typeface="+mn-cs"/>
              </a:rPr>
              <a:t> </a:t>
            </a:r>
            <a:r>
              <a:rPr kumimoji="0" lang="en-BZ" sz="3400" b="1" i="0" u="none" strike="noStrike" kern="1200" cap="none" spc="0" normalizeH="0" baseline="0" noProof="0" dirty="0" err="1">
                <a:ln>
                  <a:noFill/>
                </a:ln>
                <a:solidFill>
                  <a:srgbClr val="FFFFFF"/>
                </a:solidFill>
                <a:effectLst/>
                <a:uFillTx/>
                <a:latin typeface="Calibri" panose="020F0502020204030204"/>
                <a:ea typeface="+mn-ea"/>
                <a:cs typeface="+mn-cs"/>
              </a:rPr>
              <a:t>suy</a:t>
            </a:r>
            <a:r>
              <a:rPr kumimoji="0" lang="en-BZ" sz="3400" b="1" i="0" u="none" strike="noStrike" kern="1200" cap="none" spc="0" normalizeH="0" baseline="0" noProof="0" dirty="0">
                <a:ln>
                  <a:noFill/>
                </a:ln>
                <a:solidFill>
                  <a:srgbClr val="FFFFFF"/>
                </a:solidFill>
                <a:effectLst/>
                <a:uFillTx/>
                <a:latin typeface="Calibri" panose="020F0502020204030204"/>
                <a:ea typeface="+mn-ea"/>
                <a:cs typeface="+mn-cs"/>
              </a:rPr>
              <a:t> </a:t>
            </a:r>
            <a:r>
              <a:rPr kumimoji="0" lang="en-BZ" sz="3400" b="1" i="0" u="none" strike="noStrike" kern="1200" cap="none" spc="0" normalizeH="0" baseline="0" noProof="0" dirty="0" err="1">
                <a:ln>
                  <a:noFill/>
                </a:ln>
                <a:solidFill>
                  <a:srgbClr val="FFFFFF"/>
                </a:solidFill>
                <a:effectLst/>
                <a:uFillTx/>
                <a:latin typeface="Calibri" panose="020F0502020204030204"/>
                <a:ea typeface="+mn-ea"/>
                <a:cs typeface="+mn-cs"/>
              </a:rPr>
              <a:t>nghĩ</a:t>
            </a:r>
            <a:r>
              <a:rPr kumimoji="0" lang="en-BZ" sz="3400" b="1" i="0" u="none" strike="noStrike" kern="1200" cap="none" spc="0" normalizeH="0" baseline="0" noProof="0" dirty="0">
                <a:ln>
                  <a:noFill/>
                </a:ln>
                <a:solidFill>
                  <a:srgbClr val="FFFFFF"/>
                </a:solidFill>
                <a:effectLst/>
                <a:uFillTx/>
                <a:latin typeface="Calibri" panose="020F0502020204030204"/>
                <a:ea typeface="+mn-ea"/>
                <a:cs typeface="+mn-cs"/>
              </a:rPr>
              <a:t> </a:t>
            </a:r>
            <a:r>
              <a:rPr kumimoji="0" lang="en-BZ" sz="3400" b="1" i="0" u="none" strike="noStrike" kern="1200" cap="none" spc="0" normalizeH="0" baseline="0" noProof="0" dirty="0" err="1">
                <a:ln>
                  <a:noFill/>
                </a:ln>
                <a:solidFill>
                  <a:srgbClr val="FFFFFF"/>
                </a:solidFill>
                <a:effectLst/>
                <a:uFillTx/>
                <a:latin typeface="Calibri" panose="020F0502020204030204"/>
                <a:ea typeface="+mn-ea"/>
                <a:cs typeface="+mn-cs"/>
              </a:rPr>
              <a:t>và</a:t>
            </a:r>
            <a:r>
              <a:rPr kumimoji="0" lang="en-BZ" sz="3400" b="1" i="0" u="none" strike="noStrike" kern="1200" cap="none" spc="0" normalizeH="0" baseline="0" noProof="0" dirty="0">
                <a:ln>
                  <a:noFill/>
                </a:ln>
                <a:solidFill>
                  <a:srgbClr val="FFFFFF"/>
                </a:solidFill>
                <a:effectLst/>
                <a:uFillTx/>
                <a:latin typeface="Calibri" panose="020F0502020204030204"/>
                <a:ea typeface="+mn-ea"/>
                <a:cs typeface="+mn-cs"/>
              </a:rPr>
              <a:t> </a:t>
            </a:r>
            <a:r>
              <a:rPr kumimoji="0" lang="en-BZ" sz="3400" b="1" i="0" u="none" strike="noStrike" kern="1200" cap="none" spc="0" normalizeH="0" baseline="0" noProof="0" dirty="0" err="1">
                <a:ln>
                  <a:noFill/>
                </a:ln>
                <a:solidFill>
                  <a:srgbClr val="FFFFFF"/>
                </a:solidFill>
                <a:effectLst/>
                <a:uFillTx/>
                <a:latin typeface="Calibri" panose="020F0502020204030204"/>
                <a:ea typeface="+mn-ea"/>
                <a:cs typeface="+mn-cs"/>
              </a:rPr>
              <a:t>trả</a:t>
            </a:r>
            <a:r>
              <a:rPr kumimoji="0" lang="en-BZ" sz="3400" b="1" i="0" u="none" strike="noStrike" kern="1200" cap="none" spc="0" normalizeH="0" baseline="0" noProof="0" dirty="0">
                <a:ln>
                  <a:noFill/>
                </a:ln>
                <a:solidFill>
                  <a:srgbClr val="FFFFFF"/>
                </a:solidFill>
                <a:effectLst/>
                <a:uFillTx/>
                <a:latin typeface="Calibri" panose="020F0502020204030204"/>
                <a:ea typeface="+mn-ea"/>
                <a:cs typeface="+mn-cs"/>
              </a:rPr>
              <a:t> </a:t>
            </a:r>
            <a:r>
              <a:rPr kumimoji="0" lang="en-BZ" sz="3400" b="1" i="0" u="none" strike="noStrike" kern="1200" cap="none" spc="0" normalizeH="0" baseline="0" noProof="0" dirty="0" err="1">
                <a:ln>
                  <a:noFill/>
                </a:ln>
                <a:solidFill>
                  <a:srgbClr val="FFFFFF"/>
                </a:solidFill>
                <a:effectLst/>
                <a:uFillTx/>
                <a:latin typeface="Calibri" panose="020F0502020204030204"/>
                <a:ea typeface="+mn-ea"/>
                <a:cs typeface="+mn-cs"/>
              </a:rPr>
              <a:t>lời</a:t>
            </a:r>
            <a:r>
              <a:rPr kumimoji="0" lang="en-BZ" sz="3400" b="1" i="0" u="none" strike="noStrike" kern="1200" cap="none" spc="0" normalizeH="0" baseline="0" noProof="0" dirty="0">
                <a:ln>
                  <a:noFill/>
                </a:ln>
                <a:solidFill>
                  <a:srgbClr val="FFFFFF"/>
                </a:solidFill>
                <a:effectLst/>
                <a:uFillTx/>
                <a:latin typeface="Calibri" panose="020F0502020204030204"/>
                <a:ea typeface="+mn-ea"/>
                <a:cs typeface="+mn-cs"/>
              </a:rPr>
              <a:t> </a:t>
            </a:r>
            <a:r>
              <a:rPr kumimoji="0" lang="en-BZ" sz="3400" b="1" i="0" u="none" strike="noStrike" kern="1200" cap="none" spc="0" normalizeH="0" baseline="0" noProof="0" dirty="0" err="1">
                <a:ln>
                  <a:noFill/>
                </a:ln>
                <a:solidFill>
                  <a:srgbClr val="FFFFFF"/>
                </a:solidFill>
                <a:effectLst/>
                <a:uFillTx/>
                <a:latin typeface="Calibri" panose="020F0502020204030204"/>
                <a:ea typeface="+mn-ea"/>
                <a:cs typeface="+mn-cs"/>
              </a:rPr>
              <a:t>là</a:t>
            </a:r>
            <a:r>
              <a:rPr kumimoji="0" lang="en-BZ" sz="3400" b="1" i="0" u="none" strike="noStrike" kern="1200" cap="none" spc="0" normalizeH="0" baseline="0" noProof="0" dirty="0">
                <a:ln>
                  <a:noFill/>
                </a:ln>
                <a:solidFill>
                  <a:srgbClr val="FFFFFF"/>
                </a:solidFill>
                <a:effectLst/>
                <a:uFillTx/>
                <a:latin typeface="Calibri" panose="020F0502020204030204"/>
                <a:ea typeface="+mn-ea"/>
                <a:cs typeface="+mn-cs"/>
              </a:rPr>
              <a:t> </a:t>
            </a:r>
            <a:r>
              <a:rPr lang="en-BZ" sz="3400" b="1" noProof="0" dirty="0" smtClean="0">
                <a:solidFill>
                  <a:srgbClr val="FFFFFF"/>
                </a:solidFill>
                <a:latin typeface="Calibri" panose="020F0502020204030204"/>
              </a:rPr>
              <a:t>10</a:t>
            </a:r>
            <a:r>
              <a:rPr kumimoji="0" lang="en-BZ" sz="3400" b="1" i="0" u="none" strike="noStrike" kern="1200" cap="none" spc="0" normalizeH="0" baseline="0" noProof="0" dirty="0" smtClean="0">
                <a:ln>
                  <a:noFill/>
                </a:ln>
                <a:solidFill>
                  <a:srgbClr val="FFFFFF"/>
                </a:solidFill>
                <a:effectLst/>
                <a:uFillTx/>
                <a:latin typeface="Calibri" panose="020F0502020204030204"/>
                <a:ea typeface="+mn-ea"/>
                <a:cs typeface="+mn-cs"/>
              </a:rPr>
              <a:t> </a:t>
            </a:r>
            <a:r>
              <a:rPr kumimoji="0" lang="en-BZ" sz="3400" b="1" i="0" u="none" strike="noStrike" kern="1200" cap="none" spc="0" normalizeH="0" baseline="0" noProof="0" dirty="0" err="1">
                <a:ln>
                  <a:noFill/>
                </a:ln>
                <a:solidFill>
                  <a:srgbClr val="FFFFFF"/>
                </a:solidFill>
                <a:effectLst/>
                <a:uFillTx/>
                <a:latin typeface="Calibri" panose="020F0502020204030204"/>
                <a:ea typeface="+mn-ea"/>
                <a:cs typeface="+mn-cs"/>
              </a:rPr>
              <a:t>giây</a:t>
            </a:r>
            <a:endParaRPr kumimoji="0" lang="en-BZ" sz="3400" b="1" i="0" u="none" strike="noStrike" kern="1200" cap="none" spc="0" normalizeH="0" baseline="0" noProof="0" dirty="0">
              <a:ln>
                <a:noFill/>
              </a:ln>
              <a:solidFill>
                <a:srgbClr val="FFFFFF"/>
              </a:solidFill>
              <a:effectLst/>
              <a:uFillTx/>
              <a:latin typeface="Calibri" panose="020F0502020204030204"/>
              <a:ea typeface="+mn-ea"/>
              <a:cs typeface="+mn-cs"/>
            </a:endParaRPr>
          </a:p>
        </p:txBody>
      </p:sp>
      <p:sp>
        <p:nvSpPr>
          <p:cNvPr id="4" name="Hình chữ nhật 3"/>
          <p:cNvSpPr>
            <a:spLocks/>
          </p:cNvSpPr>
          <p:nvPr/>
        </p:nvSpPr>
        <p:spPr>
          <a:xfrm>
            <a:off x="1402080" y="4206240"/>
            <a:ext cx="3535680" cy="1249680"/>
          </a:xfrm>
          <a:prstGeom prst="rect">
            <a:avLst/>
          </a:prstGeom>
          <a:solidFill>
            <a:srgbClr val="4C4C4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FontTx/>
              <a:buNone/>
              <a:defRPr>
                <a:uFillTx/>
              </a:defRPr>
            </a:pPr>
            <a:r>
              <a:rPr kumimoji="0" lang="en-BZ" sz="4400" b="1" i="0" u="none" strike="noStrike" kern="1200" cap="none" spc="0" normalizeH="0" baseline="0" noProof="0" dirty="0" smtClean="0">
                <a:ln>
                  <a:noFill/>
                </a:ln>
                <a:solidFill>
                  <a:srgbClr val="FFFFFF"/>
                </a:solidFill>
                <a:effectLst/>
                <a:uFillTx/>
                <a:latin typeface=".VnArialH" pitchFamily="34" charset="0"/>
              </a:rPr>
              <a:t>KHỞI</a:t>
            </a:r>
            <a:r>
              <a:rPr kumimoji="0" lang="en-BZ" sz="4400" b="1" i="0" u="none" strike="noStrike" kern="1200" cap="none" spc="0" normalizeH="0" noProof="0" dirty="0" smtClean="0">
                <a:ln>
                  <a:noFill/>
                </a:ln>
                <a:solidFill>
                  <a:srgbClr val="FFFFFF"/>
                </a:solidFill>
                <a:effectLst/>
                <a:uFillTx/>
                <a:latin typeface=".VnArialH" pitchFamily="34" charset="0"/>
              </a:rPr>
              <a:t> ĐỘNG</a:t>
            </a:r>
            <a:endParaRPr kumimoji="0" lang="en-BZ" sz="4400" b="1" i="0" u="none" strike="noStrike" kern="1200" cap="none" spc="0" normalizeH="0" baseline="0" noProof="0" dirty="0">
              <a:ln>
                <a:noFill/>
              </a:ln>
              <a:solidFill>
                <a:srgbClr val="FFFFFF"/>
              </a:solidFill>
              <a:effectLst/>
              <a:uFillTx/>
              <a:latin typeface=".VnArialH" pitchFamily="34" charset="0"/>
            </a:endParaRPr>
          </a:p>
        </p:txBody>
      </p:sp>
      <p:pic>
        <p:nvPicPr>
          <p:cNvPr id="11" name="nhạc dồn dập">
            <a:hlinkClick r:id="" action="ppaction://media"/>
          </p:cNvPr>
          <p:cNvPicPr>
            <a:picLocks noChangeAspect="1"/>
          </p:cNvPicPr>
          <p:nvPr>
            <a:audioFile r:link="rId1"/>
          </p:nvPr>
        </p:nvPicPr>
        <p:blipFill>
          <a:blip r:embed="rId3"/>
          <a:stretch>
            <a:fillRect/>
          </a:stretch>
        </p:blipFill>
        <p:spPr>
          <a:xfrm>
            <a:off x="-1371600" y="0"/>
            <a:ext cx="609600" cy="609600"/>
          </a:xfrm>
          <a:prstGeom prst="rect">
            <a:avLst/>
          </a:prstGeom>
        </p:spPr>
      </p:pic>
      <p:pic>
        <p:nvPicPr>
          <p:cNvPr id="10" name="Picture 2" descr="Hình ảnh có liên quan"/>
          <p:cNvPicPr>
            <a:picLocks noChangeAspect="1" noChangeArrowheads="1" noCrop="1"/>
          </p:cNvPicPr>
          <p:nvPr/>
        </p:nvPicPr>
        <p:blipFill>
          <a:blip r:embed="rId4"/>
          <a:srcRect/>
          <a:stretch>
            <a:fillRect/>
          </a:stretch>
        </p:blipFill>
        <p:spPr bwMode="auto">
          <a:xfrm>
            <a:off x="1542066" y="1233056"/>
            <a:ext cx="3283964" cy="2781728"/>
          </a:xfrm>
          <a:prstGeom prst="rect">
            <a:avLst/>
          </a:prstGeom>
          <a:noFill/>
        </p:spPr>
      </p:pic>
    </p:spTree>
    <p:extLst>
      <p:ext uri="{BB962C8B-B14F-4D97-AF65-F5344CB8AC3E}">
        <p14:creationId xmlns:p14="http://schemas.microsoft.com/office/powerpoint/2010/main" val="363247942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withEffect">
                                  <p:stCondLst>
                                    <p:cond delay="0"/>
                                  </p:stCondLst>
                                  <p:childTnLst>
                                    <p:cmd type="call" cmd="playFrom(0.0)">
                                      <p:cBhvr>
                                        <p:cTn id="6" dur="25192" fill="hold"/>
                                        <p:tgtEl>
                                          <p:spTgt spid="11"/>
                                        </p:tgtEl>
                                      </p:cBhvr>
                                    </p:cmd>
                                  </p:childTnLst>
                                </p:cTn>
                              </p:par>
                            </p:childTnLst>
                          </p:cTn>
                        </p:par>
                      </p:childTnLst>
                    </p:cTn>
                  </p:par>
                  <p:par>
                    <p:cTn id="7" fill="hold">
                      <p:stCondLst>
                        <p:cond delay="indefinite"/>
                      </p:stCondLst>
                      <p:childTnLst>
                        <p:par>
                          <p:cTn id="8" fill="hold">
                            <p:stCondLst>
                              <p:cond delay="0"/>
                            </p:stCondLst>
                            <p:childTnLst>
                              <p:par>
                                <p:cTn id="9" presetID="16" presetClass="entr" presetSubtype="21" fill="hold" grpId="0" nodeType="clickEffect">
                                  <p:stCondLst>
                                    <p:cond delay="0"/>
                                  </p:stCondLst>
                                  <p:childTnLst>
                                    <p:set>
                                      <p:cBhvr>
                                        <p:cTn id="10" dur="1" fill="hold">
                                          <p:stCondLst>
                                            <p:cond delay="0"/>
                                          </p:stCondLst>
                                        </p:cTn>
                                        <p:tgtEl>
                                          <p:spTgt spid="7"/>
                                        </p:tgtEl>
                                        <p:attrNameLst>
                                          <p:attrName>style.visibility</p:attrName>
                                        </p:attrNameLst>
                                      </p:cBhvr>
                                      <p:to>
                                        <p:strVal val="visible"/>
                                      </p:to>
                                    </p:set>
                                    <p:animEffect transition="in" filter="barn(inVertical)">
                                      <p:cBhvr>
                                        <p:cTn id="11" dur="500"/>
                                        <p:tgtEl>
                                          <p:spTgt spid="7"/>
                                        </p:tgtEl>
                                      </p:cBhvr>
                                    </p:animEffect>
                                  </p:childTnLst>
                                </p:cTn>
                              </p:par>
                            </p:childTnLst>
                          </p:cTn>
                        </p:par>
                      </p:childTnLst>
                    </p:cTn>
                  </p:par>
                  <p:par>
                    <p:cTn id="12" fill="hold">
                      <p:stCondLst>
                        <p:cond delay="indefinite"/>
                      </p:stCondLst>
                      <p:childTnLst>
                        <p:par>
                          <p:cTn id="13" fill="hold">
                            <p:stCondLst>
                              <p:cond delay="0"/>
                            </p:stCondLst>
                            <p:childTnLst>
                              <p:par>
                                <p:cTn id="14" presetID="16" presetClass="entr" presetSubtype="21" fill="hold" grpId="0" nodeType="clickEffect">
                                  <p:stCondLst>
                                    <p:cond delay="0"/>
                                  </p:stCondLst>
                                  <p:childTnLst>
                                    <p:set>
                                      <p:cBhvr>
                                        <p:cTn id="15" dur="1" fill="hold">
                                          <p:stCondLst>
                                            <p:cond delay="0"/>
                                          </p:stCondLst>
                                        </p:cTn>
                                        <p:tgtEl>
                                          <p:spTgt spid="8"/>
                                        </p:tgtEl>
                                        <p:attrNameLst>
                                          <p:attrName>style.visibility</p:attrName>
                                        </p:attrNameLst>
                                      </p:cBhvr>
                                      <p:to>
                                        <p:strVal val="visible"/>
                                      </p:to>
                                    </p:set>
                                    <p:animEffect transition="in" filter="barn(inVertical)">
                                      <p:cBhvr>
                                        <p:cTn id="16"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audio>
              <p:cMediaNode vol="80000">
                <p:cTn id="17" fill="hold" display="0">
                  <p:stCondLst>
                    <p:cond delay="indefinite"/>
                  </p:stCondLst>
                  <p:endCondLst>
                    <p:cond evt="onStopAudio" delay="0">
                      <p:tgtEl>
                        <p:sldTgt/>
                      </p:tgtEl>
                    </p:cond>
                  </p:endCondLst>
                </p:cTn>
                <p:tgtEl>
                  <p:spTgt spid="11"/>
                </p:tgtEl>
              </p:cMediaNode>
            </p:audio>
          </p:childTnLst>
        </p:cTn>
      </p:par>
    </p:tnLst>
    <p:bldLst>
      <p:bldP spid="7" grpId="0" animBg="1"/>
      <p:bldP spid="8" grpId="0" animBg="1"/>
    </p:bldLst>
  </p:timing>
</p:sld>
</file>

<file path=ppt/slides/slide60.xml><?xml version="1.0" encoding="utf-8"?>
<p:sld xmlns:a="http://schemas.openxmlformats.org/drawingml/2006/main" xmlns:r="http://schemas.openxmlformats.org/officeDocument/2006/relationships" xmlns:p="http://schemas.openxmlformats.org/presentationml/2006/main">
  <p:cSld>
    <p:bg>
      <p:bgPr>
        <a:blipFill dpi="0" rotWithShape="1">
          <a:blip r:embed="rId5">
            <a:lum/>
          </a:blip>
          <a:srcRect/>
          <a:stretch>
            <a:fillRect t="-17000" b="-17000"/>
          </a:stretch>
        </a:blipFill>
        <a:effectLst/>
      </p:bgPr>
    </p:bg>
    <p:spTree>
      <p:nvGrpSpPr>
        <p:cNvPr id="1" name=""/>
        <p:cNvGrpSpPr/>
        <p:nvPr/>
      </p:nvGrpSpPr>
      <p:grpSpPr>
        <a:xfrm>
          <a:off x="0" y="0"/>
          <a:ext cx="0" cy="0"/>
          <a:chOff x="0" y="0"/>
          <a:chExt cx="0" cy="0"/>
        </a:xfrm>
      </p:grpSpPr>
      <p:pic>
        <p:nvPicPr>
          <p:cNvPr id="3" name="10 giây có nhạc chữ số">
            <a:hlinkClick r:id="" action="ppaction://media"/>
          </p:cNvPr>
          <p:cNvPicPr>
            <a:picLocks noChangeAspect="1"/>
          </p:cNvPicPr>
          <p:nvPr>
            <a:videoFile r:link="rId1"/>
          </p:nvPr>
        </p:nvPicPr>
        <p:blipFill>
          <a:blip r:embed="rId6">
            <a:duotone>
              <a:srgbClr val="000000"/>
              <a:schemeClr val="accent2">
                <a:tint val="45000"/>
                <a:satMod val="400000"/>
              </a:schemeClr>
            </a:duotone>
          </a:blip>
          <a:stretch>
            <a:fillRect/>
          </a:stretch>
        </p:blipFill>
        <p:spPr>
          <a:xfrm>
            <a:off x="213359" y="217536"/>
            <a:ext cx="2377441" cy="1963373"/>
          </a:xfrm>
          <a:prstGeom prst="rect">
            <a:avLst/>
          </a:prstGeom>
          <a:solidFill>
            <a:srgbClr val="EFD9C8"/>
          </a:solidFill>
          <a:ln>
            <a:solidFill>
              <a:schemeClr val="tx1"/>
            </a:solidFill>
            <a:prstDash val="dash"/>
          </a:ln>
          <a:effectLst>
            <a:glow rad="228600">
              <a:srgbClr val="FFFFFF">
                <a:alpha val="40000"/>
              </a:srgbClr>
            </a:glow>
          </a:effectLst>
          <a:scene3d>
            <a:camera prst="orthographicFront"/>
            <a:lightRig rig="threePt" dir="t">
              <a:rot lat="0" lon="0" rev="2100000"/>
            </a:lightRig>
          </a:scene3d>
          <a:sp3d>
            <a:bevelT w="152400" h="101600" prst="slope"/>
          </a:sp3d>
        </p:spPr>
      </p:pic>
      <p:sp>
        <p:nvSpPr>
          <p:cNvPr id="5" name="Hình chữ nhật: Góc Tròn 4"/>
          <p:cNvSpPr>
            <a:spLocks/>
          </p:cNvSpPr>
          <p:nvPr/>
        </p:nvSpPr>
        <p:spPr>
          <a:xfrm>
            <a:off x="2834640" y="60447"/>
            <a:ext cx="9144000" cy="2520293"/>
          </a:xfrm>
          <a:custGeom>
            <a:avLst/>
            <a:gdLst>
              <a:gd name="connsiteX0" fmla="*/ 0 w 9144000"/>
              <a:gd name="connsiteY0" fmla="*/ 420057 h 2520293"/>
              <a:gd name="connsiteX1" fmla="*/ 420057 w 9144000"/>
              <a:gd name="connsiteY1" fmla="*/ 0 h 2520293"/>
              <a:gd name="connsiteX2" fmla="*/ 1013192 w 9144000"/>
              <a:gd name="connsiteY2" fmla="*/ 0 h 2520293"/>
              <a:gd name="connsiteX3" fmla="*/ 1440249 w 9144000"/>
              <a:gd name="connsiteY3" fmla="*/ 0 h 2520293"/>
              <a:gd name="connsiteX4" fmla="*/ 1784267 w 9144000"/>
              <a:gd name="connsiteY4" fmla="*/ 0 h 2520293"/>
              <a:gd name="connsiteX5" fmla="*/ 2294363 w 9144000"/>
              <a:gd name="connsiteY5" fmla="*/ 0 h 2520293"/>
              <a:gd name="connsiteX6" fmla="*/ 2887497 w 9144000"/>
              <a:gd name="connsiteY6" fmla="*/ 0 h 2520293"/>
              <a:gd name="connsiteX7" fmla="*/ 3231516 w 9144000"/>
              <a:gd name="connsiteY7" fmla="*/ 0 h 2520293"/>
              <a:gd name="connsiteX8" fmla="*/ 3658573 w 9144000"/>
              <a:gd name="connsiteY8" fmla="*/ 0 h 2520293"/>
              <a:gd name="connsiteX9" fmla="*/ 4002591 w 9144000"/>
              <a:gd name="connsiteY9" fmla="*/ 0 h 2520293"/>
              <a:gd name="connsiteX10" fmla="*/ 4595725 w 9144000"/>
              <a:gd name="connsiteY10" fmla="*/ 0 h 2520293"/>
              <a:gd name="connsiteX11" fmla="*/ 5105821 w 9144000"/>
              <a:gd name="connsiteY11" fmla="*/ 0 h 2520293"/>
              <a:gd name="connsiteX12" fmla="*/ 5865034 w 9144000"/>
              <a:gd name="connsiteY12" fmla="*/ 0 h 2520293"/>
              <a:gd name="connsiteX13" fmla="*/ 6541207 w 9144000"/>
              <a:gd name="connsiteY13" fmla="*/ 0 h 2520293"/>
              <a:gd name="connsiteX14" fmla="*/ 7051303 w 9144000"/>
              <a:gd name="connsiteY14" fmla="*/ 0 h 2520293"/>
              <a:gd name="connsiteX15" fmla="*/ 7478360 w 9144000"/>
              <a:gd name="connsiteY15" fmla="*/ 0 h 2520293"/>
              <a:gd name="connsiteX16" fmla="*/ 7988456 w 9144000"/>
              <a:gd name="connsiteY16" fmla="*/ 0 h 2520293"/>
              <a:gd name="connsiteX17" fmla="*/ 8723943 w 9144000"/>
              <a:gd name="connsiteY17" fmla="*/ 0 h 2520293"/>
              <a:gd name="connsiteX18" fmla="*/ 9144000 w 9144000"/>
              <a:gd name="connsiteY18" fmla="*/ 420057 h 2520293"/>
              <a:gd name="connsiteX19" fmla="*/ 9144000 w 9144000"/>
              <a:gd name="connsiteY19" fmla="*/ 996918 h 2520293"/>
              <a:gd name="connsiteX20" fmla="*/ 9144000 w 9144000"/>
              <a:gd name="connsiteY20" fmla="*/ 1556978 h 2520293"/>
              <a:gd name="connsiteX21" fmla="*/ 9144000 w 9144000"/>
              <a:gd name="connsiteY21" fmla="*/ 2100236 h 2520293"/>
              <a:gd name="connsiteX22" fmla="*/ 8723943 w 9144000"/>
              <a:gd name="connsiteY22" fmla="*/ 2520293 h 2520293"/>
              <a:gd name="connsiteX23" fmla="*/ 8213847 w 9144000"/>
              <a:gd name="connsiteY23" fmla="*/ 2520293 h 2520293"/>
              <a:gd name="connsiteX24" fmla="*/ 7786790 w 9144000"/>
              <a:gd name="connsiteY24" fmla="*/ 2520293 h 2520293"/>
              <a:gd name="connsiteX25" fmla="*/ 7276694 w 9144000"/>
              <a:gd name="connsiteY25" fmla="*/ 2520293 h 2520293"/>
              <a:gd name="connsiteX26" fmla="*/ 6849637 w 9144000"/>
              <a:gd name="connsiteY26" fmla="*/ 2520293 h 2520293"/>
              <a:gd name="connsiteX27" fmla="*/ 6422580 w 9144000"/>
              <a:gd name="connsiteY27" fmla="*/ 2520293 h 2520293"/>
              <a:gd name="connsiteX28" fmla="*/ 6078562 w 9144000"/>
              <a:gd name="connsiteY28" fmla="*/ 2520293 h 2520293"/>
              <a:gd name="connsiteX29" fmla="*/ 5402389 w 9144000"/>
              <a:gd name="connsiteY29" fmla="*/ 2520293 h 2520293"/>
              <a:gd name="connsiteX30" fmla="*/ 4643176 w 9144000"/>
              <a:gd name="connsiteY30" fmla="*/ 2520293 h 2520293"/>
              <a:gd name="connsiteX31" fmla="*/ 4050041 w 9144000"/>
              <a:gd name="connsiteY31" fmla="*/ 2520293 h 2520293"/>
              <a:gd name="connsiteX32" fmla="*/ 3706023 w 9144000"/>
              <a:gd name="connsiteY32" fmla="*/ 2520293 h 2520293"/>
              <a:gd name="connsiteX33" fmla="*/ 2946811 w 9144000"/>
              <a:gd name="connsiteY33" fmla="*/ 2520293 h 2520293"/>
              <a:gd name="connsiteX34" fmla="*/ 2436715 w 9144000"/>
              <a:gd name="connsiteY34" fmla="*/ 2520293 h 2520293"/>
              <a:gd name="connsiteX35" fmla="*/ 2009658 w 9144000"/>
              <a:gd name="connsiteY35" fmla="*/ 2520293 h 2520293"/>
              <a:gd name="connsiteX36" fmla="*/ 1665640 w 9144000"/>
              <a:gd name="connsiteY36" fmla="*/ 2520293 h 2520293"/>
              <a:gd name="connsiteX37" fmla="*/ 989466 w 9144000"/>
              <a:gd name="connsiteY37" fmla="*/ 2520293 h 2520293"/>
              <a:gd name="connsiteX38" fmla="*/ 420057 w 9144000"/>
              <a:gd name="connsiteY38" fmla="*/ 2520293 h 2520293"/>
              <a:gd name="connsiteX39" fmla="*/ 0 w 9144000"/>
              <a:gd name="connsiteY39" fmla="*/ 2100236 h 2520293"/>
              <a:gd name="connsiteX40" fmla="*/ 0 w 9144000"/>
              <a:gd name="connsiteY40" fmla="*/ 1523375 h 2520293"/>
              <a:gd name="connsiteX41" fmla="*/ 0 w 9144000"/>
              <a:gd name="connsiteY41" fmla="*/ 1013720 h 2520293"/>
              <a:gd name="connsiteX42" fmla="*/ 0 w 9144000"/>
              <a:gd name="connsiteY42" fmla="*/ 420057 h 2520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9144000" h="2520293" fill="none" extrusionOk="0">
                <a:moveTo>
                  <a:pt x="0" y="420057"/>
                </a:moveTo>
                <a:cubicBezTo>
                  <a:pt x="-29965" y="222376"/>
                  <a:pt x="178122" y="48449"/>
                  <a:pt x="420057" y="0"/>
                </a:cubicBezTo>
                <a:cubicBezTo>
                  <a:pt x="617468" y="-8962"/>
                  <a:pt x="772133" y="59252"/>
                  <a:pt x="1013192" y="0"/>
                </a:cubicBezTo>
                <a:cubicBezTo>
                  <a:pt x="1254252" y="-59252"/>
                  <a:pt x="1343313" y="31897"/>
                  <a:pt x="1440249" y="0"/>
                </a:cubicBezTo>
                <a:cubicBezTo>
                  <a:pt x="1537185" y="-31897"/>
                  <a:pt x="1690999" y="36489"/>
                  <a:pt x="1784267" y="0"/>
                </a:cubicBezTo>
                <a:cubicBezTo>
                  <a:pt x="1877535" y="-36489"/>
                  <a:pt x="2166937" y="13794"/>
                  <a:pt x="2294363" y="0"/>
                </a:cubicBezTo>
                <a:cubicBezTo>
                  <a:pt x="2421789" y="-13794"/>
                  <a:pt x="2764110" y="36184"/>
                  <a:pt x="2887497" y="0"/>
                </a:cubicBezTo>
                <a:cubicBezTo>
                  <a:pt x="3010884" y="-36184"/>
                  <a:pt x="3112264" y="25640"/>
                  <a:pt x="3231516" y="0"/>
                </a:cubicBezTo>
                <a:cubicBezTo>
                  <a:pt x="3350768" y="-25640"/>
                  <a:pt x="3527143" y="11483"/>
                  <a:pt x="3658573" y="0"/>
                </a:cubicBezTo>
                <a:cubicBezTo>
                  <a:pt x="3790003" y="-11483"/>
                  <a:pt x="3866116" y="24275"/>
                  <a:pt x="4002591" y="0"/>
                </a:cubicBezTo>
                <a:cubicBezTo>
                  <a:pt x="4139066" y="-24275"/>
                  <a:pt x="4354710" y="41536"/>
                  <a:pt x="4595725" y="0"/>
                </a:cubicBezTo>
                <a:cubicBezTo>
                  <a:pt x="4836740" y="-41536"/>
                  <a:pt x="4894839" y="29672"/>
                  <a:pt x="5105821" y="0"/>
                </a:cubicBezTo>
                <a:cubicBezTo>
                  <a:pt x="5316803" y="-29672"/>
                  <a:pt x="5487837" y="84143"/>
                  <a:pt x="5865034" y="0"/>
                </a:cubicBezTo>
                <a:cubicBezTo>
                  <a:pt x="6242231" y="-84143"/>
                  <a:pt x="6255664" y="20157"/>
                  <a:pt x="6541207" y="0"/>
                </a:cubicBezTo>
                <a:cubicBezTo>
                  <a:pt x="6826750" y="-20157"/>
                  <a:pt x="6905913" y="8021"/>
                  <a:pt x="7051303" y="0"/>
                </a:cubicBezTo>
                <a:cubicBezTo>
                  <a:pt x="7196693" y="-8021"/>
                  <a:pt x="7292932" y="2413"/>
                  <a:pt x="7478360" y="0"/>
                </a:cubicBezTo>
                <a:cubicBezTo>
                  <a:pt x="7663788" y="-2413"/>
                  <a:pt x="7883153" y="20008"/>
                  <a:pt x="7988456" y="0"/>
                </a:cubicBezTo>
                <a:cubicBezTo>
                  <a:pt x="8093759" y="-20008"/>
                  <a:pt x="8517958" y="4058"/>
                  <a:pt x="8723943" y="0"/>
                </a:cubicBezTo>
                <a:cubicBezTo>
                  <a:pt x="8909717" y="6550"/>
                  <a:pt x="9097070" y="212448"/>
                  <a:pt x="9144000" y="420057"/>
                </a:cubicBezTo>
                <a:cubicBezTo>
                  <a:pt x="9212663" y="651026"/>
                  <a:pt x="9102867" y="858185"/>
                  <a:pt x="9144000" y="996918"/>
                </a:cubicBezTo>
                <a:cubicBezTo>
                  <a:pt x="9185133" y="1135651"/>
                  <a:pt x="9084884" y="1376289"/>
                  <a:pt x="9144000" y="1556978"/>
                </a:cubicBezTo>
                <a:cubicBezTo>
                  <a:pt x="9203116" y="1737667"/>
                  <a:pt x="9079551" y="1889814"/>
                  <a:pt x="9144000" y="2100236"/>
                </a:cubicBezTo>
                <a:cubicBezTo>
                  <a:pt x="9101892" y="2338956"/>
                  <a:pt x="9020431" y="2502153"/>
                  <a:pt x="8723943" y="2520293"/>
                </a:cubicBezTo>
                <a:cubicBezTo>
                  <a:pt x="8484762" y="2548703"/>
                  <a:pt x="8385965" y="2518443"/>
                  <a:pt x="8213847" y="2520293"/>
                </a:cubicBezTo>
                <a:cubicBezTo>
                  <a:pt x="8041729" y="2522143"/>
                  <a:pt x="7952694" y="2496287"/>
                  <a:pt x="7786790" y="2520293"/>
                </a:cubicBezTo>
                <a:cubicBezTo>
                  <a:pt x="7620886" y="2544299"/>
                  <a:pt x="7506334" y="2518667"/>
                  <a:pt x="7276694" y="2520293"/>
                </a:cubicBezTo>
                <a:cubicBezTo>
                  <a:pt x="7047054" y="2521919"/>
                  <a:pt x="6936488" y="2505790"/>
                  <a:pt x="6849637" y="2520293"/>
                </a:cubicBezTo>
                <a:cubicBezTo>
                  <a:pt x="6762786" y="2534796"/>
                  <a:pt x="6538271" y="2481902"/>
                  <a:pt x="6422580" y="2520293"/>
                </a:cubicBezTo>
                <a:cubicBezTo>
                  <a:pt x="6306889" y="2558684"/>
                  <a:pt x="6188060" y="2485069"/>
                  <a:pt x="6078562" y="2520293"/>
                </a:cubicBezTo>
                <a:cubicBezTo>
                  <a:pt x="5969064" y="2555517"/>
                  <a:pt x="5569606" y="2465701"/>
                  <a:pt x="5402389" y="2520293"/>
                </a:cubicBezTo>
                <a:cubicBezTo>
                  <a:pt x="5235172" y="2574885"/>
                  <a:pt x="4896091" y="2519389"/>
                  <a:pt x="4643176" y="2520293"/>
                </a:cubicBezTo>
                <a:cubicBezTo>
                  <a:pt x="4390261" y="2521197"/>
                  <a:pt x="4180157" y="2500214"/>
                  <a:pt x="4050041" y="2520293"/>
                </a:cubicBezTo>
                <a:cubicBezTo>
                  <a:pt x="3919926" y="2540372"/>
                  <a:pt x="3877437" y="2518681"/>
                  <a:pt x="3706023" y="2520293"/>
                </a:cubicBezTo>
                <a:cubicBezTo>
                  <a:pt x="3534609" y="2521905"/>
                  <a:pt x="3292404" y="2431474"/>
                  <a:pt x="2946811" y="2520293"/>
                </a:cubicBezTo>
                <a:cubicBezTo>
                  <a:pt x="2601218" y="2609112"/>
                  <a:pt x="2676426" y="2479230"/>
                  <a:pt x="2436715" y="2520293"/>
                </a:cubicBezTo>
                <a:cubicBezTo>
                  <a:pt x="2197004" y="2561356"/>
                  <a:pt x="2122900" y="2478019"/>
                  <a:pt x="2009658" y="2520293"/>
                </a:cubicBezTo>
                <a:cubicBezTo>
                  <a:pt x="1896416" y="2562567"/>
                  <a:pt x="1803507" y="2479379"/>
                  <a:pt x="1665640" y="2520293"/>
                </a:cubicBezTo>
                <a:cubicBezTo>
                  <a:pt x="1527773" y="2561207"/>
                  <a:pt x="1226179" y="2472830"/>
                  <a:pt x="989466" y="2520293"/>
                </a:cubicBezTo>
                <a:cubicBezTo>
                  <a:pt x="752753" y="2567756"/>
                  <a:pt x="612645" y="2490201"/>
                  <a:pt x="420057" y="2520293"/>
                </a:cubicBezTo>
                <a:cubicBezTo>
                  <a:pt x="214509" y="2518611"/>
                  <a:pt x="-2573" y="2302801"/>
                  <a:pt x="0" y="2100236"/>
                </a:cubicBezTo>
                <a:cubicBezTo>
                  <a:pt x="-49133" y="1898653"/>
                  <a:pt x="23378" y="1694396"/>
                  <a:pt x="0" y="1523375"/>
                </a:cubicBezTo>
                <a:cubicBezTo>
                  <a:pt x="-23378" y="1352354"/>
                  <a:pt x="47967" y="1247667"/>
                  <a:pt x="0" y="1013720"/>
                </a:cubicBezTo>
                <a:cubicBezTo>
                  <a:pt x="-47967" y="779774"/>
                  <a:pt x="66798" y="611238"/>
                  <a:pt x="0" y="420057"/>
                </a:cubicBezTo>
                <a:close/>
              </a:path>
              <a:path w="9144000" h="2520293" stroke="0" extrusionOk="0">
                <a:moveTo>
                  <a:pt x="0" y="420057"/>
                </a:moveTo>
                <a:cubicBezTo>
                  <a:pt x="-20277" y="232617"/>
                  <a:pt x="227202" y="9878"/>
                  <a:pt x="420057" y="0"/>
                </a:cubicBezTo>
                <a:cubicBezTo>
                  <a:pt x="671324" y="-2087"/>
                  <a:pt x="1002450" y="57613"/>
                  <a:pt x="1179269" y="0"/>
                </a:cubicBezTo>
                <a:cubicBezTo>
                  <a:pt x="1356088" y="-57613"/>
                  <a:pt x="1558098" y="8785"/>
                  <a:pt x="1772404" y="0"/>
                </a:cubicBezTo>
                <a:cubicBezTo>
                  <a:pt x="1986710" y="-8785"/>
                  <a:pt x="2170086" y="65845"/>
                  <a:pt x="2531617" y="0"/>
                </a:cubicBezTo>
                <a:cubicBezTo>
                  <a:pt x="2893148" y="-65845"/>
                  <a:pt x="2921148" y="73863"/>
                  <a:pt x="3207790" y="0"/>
                </a:cubicBezTo>
                <a:cubicBezTo>
                  <a:pt x="3494432" y="-73863"/>
                  <a:pt x="3809916" y="6034"/>
                  <a:pt x="3967003" y="0"/>
                </a:cubicBezTo>
                <a:cubicBezTo>
                  <a:pt x="4124090" y="-6034"/>
                  <a:pt x="4360020" y="44802"/>
                  <a:pt x="4560137" y="0"/>
                </a:cubicBezTo>
                <a:cubicBezTo>
                  <a:pt x="4760254" y="-44802"/>
                  <a:pt x="4855584" y="45839"/>
                  <a:pt x="4987194" y="0"/>
                </a:cubicBezTo>
                <a:cubicBezTo>
                  <a:pt x="5118804" y="-45839"/>
                  <a:pt x="5336939" y="48566"/>
                  <a:pt x="5580329" y="0"/>
                </a:cubicBezTo>
                <a:cubicBezTo>
                  <a:pt x="5823720" y="-48566"/>
                  <a:pt x="5879291" y="846"/>
                  <a:pt x="6007386" y="0"/>
                </a:cubicBezTo>
                <a:cubicBezTo>
                  <a:pt x="6135481" y="-846"/>
                  <a:pt x="6392381" y="41160"/>
                  <a:pt x="6600521" y="0"/>
                </a:cubicBezTo>
                <a:cubicBezTo>
                  <a:pt x="6808661" y="-41160"/>
                  <a:pt x="6777053" y="9783"/>
                  <a:pt x="6944539" y="0"/>
                </a:cubicBezTo>
                <a:cubicBezTo>
                  <a:pt x="7112025" y="-9783"/>
                  <a:pt x="7256701" y="19925"/>
                  <a:pt x="7371596" y="0"/>
                </a:cubicBezTo>
                <a:cubicBezTo>
                  <a:pt x="7486491" y="-19925"/>
                  <a:pt x="7748036" y="18883"/>
                  <a:pt x="8047769" y="0"/>
                </a:cubicBezTo>
                <a:cubicBezTo>
                  <a:pt x="8347502" y="-18883"/>
                  <a:pt x="8512995" y="30318"/>
                  <a:pt x="8723943" y="0"/>
                </a:cubicBezTo>
                <a:cubicBezTo>
                  <a:pt x="8948434" y="-9790"/>
                  <a:pt x="9165721" y="191802"/>
                  <a:pt x="9144000" y="420057"/>
                </a:cubicBezTo>
                <a:cubicBezTo>
                  <a:pt x="9201208" y="547534"/>
                  <a:pt x="9141960" y="869253"/>
                  <a:pt x="9144000" y="996918"/>
                </a:cubicBezTo>
                <a:cubicBezTo>
                  <a:pt x="9146040" y="1124583"/>
                  <a:pt x="9089534" y="1469503"/>
                  <a:pt x="9144000" y="1590582"/>
                </a:cubicBezTo>
                <a:cubicBezTo>
                  <a:pt x="9198466" y="1711661"/>
                  <a:pt x="9111308" y="1886698"/>
                  <a:pt x="9144000" y="2100236"/>
                </a:cubicBezTo>
                <a:cubicBezTo>
                  <a:pt x="9155301" y="2348027"/>
                  <a:pt x="8998782" y="2480793"/>
                  <a:pt x="8723943" y="2520293"/>
                </a:cubicBezTo>
                <a:cubicBezTo>
                  <a:pt x="8427285" y="2535926"/>
                  <a:pt x="8211528" y="2478969"/>
                  <a:pt x="8047769" y="2520293"/>
                </a:cubicBezTo>
                <a:cubicBezTo>
                  <a:pt x="7884010" y="2561617"/>
                  <a:pt x="7805642" y="2484021"/>
                  <a:pt x="7620712" y="2520293"/>
                </a:cubicBezTo>
                <a:cubicBezTo>
                  <a:pt x="7435782" y="2556565"/>
                  <a:pt x="7156086" y="2456833"/>
                  <a:pt x="6944539" y="2520293"/>
                </a:cubicBezTo>
                <a:cubicBezTo>
                  <a:pt x="6732992" y="2583753"/>
                  <a:pt x="6684374" y="2494175"/>
                  <a:pt x="6434443" y="2520293"/>
                </a:cubicBezTo>
                <a:cubicBezTo>
                  <a:pt x="6184512" y="2546411"/>
                  <a:pt x="6138478" y="2477215"/>
                  <a:pt x="5924347" y="2520293"/>
                </a:cubicBezTo>
                <a:cubicBezTo>
                  <a:pt x="5710216" y="2563371"/>
                  <a:pt x="5498061" y="2515862"/>
                  <a:pt x="5248174" y="2520293"/>
                </a:cubicBezTo>
                <a:cubicBezTo>
                  <a:pt x="4998287" y="2524724"/>
                  <a:pt x="4890790" y="2461447"/>
                  <a:pt x="4738078" y="2520293"/>
                </a:cubicBezTo>
                <a:cubicBezTo>
                  <a:pt x="4585366" y="2579139"/>
                  <a:pt x="4506499" y="2472928"/>
                  <a:pt x="4311021" y="2520293"/>
                </a:cubicBezTo>
                <a:cubicBezTo>
                  <a:pt x="4115543" y="2567658"/>
                  <a:pt x="4001765" y="2509851"/>
                  <a:pt x="3883964" y="2520293"/>
                </a:cubicBezTo>
                <a:cubicBezTo>
                  <a:pt x="3766163" y="2530735"/>
                  <a:pt x="3344756" y="2442029"/>
                  <a:pt x="3124751" y="2520293"/>
                </a:cubicBezTo>
                <a:cubicBezTo>
                  <a:pt x="2904746" y="2598557"/>
                  <a:pt x="2676025" y="2476550"/>
                  <a:pt x="2448578" y="2520293"/>
                </a:cubicBezTo>
                <a:cubicBezTo>
                  <a:pt x="2221131" y="2564036"/>
                  <a:pt x="2043652" y="2473753"/>
                  <a:pt x="1855443" y="2520293"/>
                </a:cubicBezTo>
                <a:cubicBezTo>
                  <a:pt x="1667234" y="2566833"/>
                  <a:pt x="1451253" y="2490228"/>
                  <a:pt x="1262308" y="2520293"/>
                </a:cubicBezTo>
                <a:cubicBezTo>
                  <a:pt x="1073363" y="2550358"/>
                  <a:pt x="632420" y="2488682"/>
                  <a:pt x="420057" y="2520293"/>
                </a:cubicBezTo>
                <a:cubicBezTo>
                  <a:pt x="165974" y="2511487"/>
                  <a:pt x="-26135" y="2337708"/>
                  <a:pt x="0" y="2100236"/>
                </a:cubicBezTo>
                <a:cubicBezTo>
                  <a:pt x="-17287" y="1837904"/>
                  <a:pt x="40372" y="1671622"/>
                  <a:pt x="0" y="1540176"/>
                </a:cubicBezTo>
                <a:cubicBezTo>
                  <a:pt x="-40372" y="1408730"/>
                  <a:pt x="47530" y="1215161"/>
                  <a:pt x="0" y="980117"/>
                </a:cubicBezTo>
                <a:cubicBezTo>
                  <a:pt x="-47530" y="745073"/>
                  <a:pt x="64026" y="579125"/>
                  <a:pt x="0" y="420057"/>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FontTx/>
              <a:buNone/>
              <a:defRPr>
                <a:uFillTx/>
              </a:defRPr>
            </a:pPr>
            <a:r>
              <a:rPr kumimoji="0" lang="en-BZ" sz="3600" b="1" i="0" u="none" strike="noStrike" kern="1200" cap="none" spc="0" normalizeH="0" baseline="0" noProof="0" dirty="0">
                <a:ln>
                  <a:noFill/>
                </a:ln>
                <a:solidFill>
                  <a:srgbClr val="000000"/>
                </a:solidFill>
                <a:effectLst/>
                <a:uFillTx/>
                <a:latin typeface="Tahoma" pitchFamily="34" charset="0"/>
                <a:ea typeface="Tahoma" pitchFamily="34" charset="0"/>
                <a:cs typeface="Tahoma" pitchFamily="34" charset="0"/>
              </a:rPr>
              <a:t>10. </a:t>
            </a:r>
            <a:r>
              <a:rPr kumimoji="0" lang="en-BZ" sz="3600" b="1" i="0" u="none" strike="noStrike" kern="1200" cap="none" spc="0" normalizeH="0" baseline="0" noProof="0" dirty="0" err="1">
                <a:ln>
                  <a:noFill/>
                </a:ln>
                <a:solidFill>
                  <a:srgbClr val="000000"/>
                </a:solidFill>
                <a:effectLst/>
                <a:uFillTx/>
                <a:latin typeface="Tahoma" pitchFamily="34" charset="0"/>
                <a:ea typeface="Tahoma" pitchFamily="34" charset="0"/>
                <a:cs typeface="Tahoma" pitchFamily="34" charset="0"/>
              </a:rPr>
              <a:t>Đại</a:t>
            </a:r>
            <a:r>
              <a:rPr kumimoji="0" lang="en-BZ" sz="3600" b="1" i="0" u="none" strike="noStrike" kern="1200" cap="none" spc="0" normalizeH="0" baseline="0" noProof="0" dirty="0">
                <a:ln>
                  <a:noFill/>
                </a:ln>
                <a:solidFill>
                  <a:srgbClr val="000000"/>
                </a:solidFill>
                <a:effectLst/>
                <a:uFillTx/>
                <a:latin typeface="Tahoma" pitchFamily="34" charset="0"/>
                <a:ea typeface="Tahoma" pitchFamily="34" charset="0"/>
                <a:cs typeface="Tahoma" pitchFamily="34" charset="0"/>
              </a:rPr>
              <a:t> </a:t>
            </a:r>
            <a:r>
              <a:rPr kumimoji="0" lang="en-BZ" sz="3600" b="1" i="0" u="none" strike="noStrike" kern="1200" cap="none" spc="0" normalizeH="0" baseline="0" noProof="0" dirty="0" err="1">
                <a:ln>
                  <a:noFill/>
                </a:ln>
                <a:solidFill>
                  <a:srgbClr val="000000"/>
                </a:solidFill>
                <a:effectLst/>
                <a:uFillTx/>
                <a:latin typeface="Tahoma" pitchFamily="34" charset="0"/>
                <a:ea typeface="Tahoma" pitchFamily="34" charset="0"/>
                <a:cs typeface="Tahoma" pitchFamily="34" charset="0"/>
              </a:rPr>
              <a:t>cáo</a:t>
            </a:r>
            <a:r>
              <a:rPr kumimoji="0" lang="en-BZ" sz="3600" b="1" i="0" u="none" strike="noStrike" kern="1200" cap="none" spc="0" normalizeH="0" baseline="0" noProof="0" dirty="0">
                <a:ln>
                  <a:noFill/>
                </a:ln>
                <a:solidFill>
                  <a:srgbClr val="000000"/>
                </a:solidFill>
                <a:effectLst/>
                <a:uFillTx/>
                <a:latin typeface="Tahoma" pitchFamily="34" charset="0"/>
                <a:ea typeface="Tahoma" pitchFamily="34" charset="0"/>
                <a:cs typeface="Tahoma" pitchFamily="34" charset="0"/>
              </a:rPr>
              <a:t> </a:t>
            </a:r>
            <a:r>
              <a:rPr kumimoji="0" lang="en-BZ" sz="3600" b="1" i="0" u="none" strike="noStrike" kern="1200" cap="none" spc="0" normalizeH="0" baseline="0" noProof="0" dirty="0" err="1">
                <a:ln>
                  <a:noFill/>
                </a:ln>
                <a:solidFill>
                  <a:srgbClr val="000000"/>
                </a:solidFill>
                <a:effectLst/>
                <a:uFillTx/>
                <a:latin typeface="Tahoma" pitchFamily="34" charset="0"/>
                <a:ea typeface="Tahoma" pitchFamily="34" charset="0"/>
                <a:cs typeface="Tahoma" pitchFamily="34" charset="0"/>
              </a:rPr>
              <a:t>bình</a:t>
            </a:r>
            <a:r>
              <a:rPr kumimoji="0" lang="en-BZ" sz="3600" b="1" i="0" u="none" strike="noStrike" kern="1200" cap="none" spc="0" normalizeH="0" baseline="0" noProof="0" dirty="0">
                <a:ln>
                  <a:noFill/>
                </a:ln>
                <a:solidFill>
                  <a:srgbClr val="000000"/>
                </a:solidFill>
                <a:effectLst/>
                <a:uFillTx/>
                <a:latin typeface="Tahoma" pitchFamily="34" charset="0"/>
                <a:ea typeface="Tahoma" pitchFamily="34" charset="0"/>
                <a:cs typeface="Tahoma" pitchFamily="34" charset="0"/>
              </a:rPr>
              <a:t> </a:t>
            </a:r>
            <a:r>
              <a:rPr kumimoji="0" lang="en-BZ" sz="3600" b="1" i="0" u="none" strike="noStrike" kern="1200" cap="none" spc="0" normalizeH="0" baseline="0" noProof="0" dirty="0" err="1">
                <a:ln>
                  <a:noFill/>
                </a:ln>
                <a:solidFill>
                  <a:srgbClr val="000000"/>
                </a:solidFill>
                <a:effectLst/>
                <a:uFillTx/>
                <a:latin typeface="Tahoma" pitchFamily="34" charset="0"/>
                <a:ea typeface="Tahoma" pitchFamily="34" charset="0"/>
                <a:cs typeface="Tahoma" pitchFamily="34" charset="0"/>
              </a:rPr>
              <a:t>Ngô</a:t>
            </a:r>
            <a:r>
              <a:rPr kumimoji="0" lang="en-BZ" sz="3600" b="1" i="0" u="none" strike="noStrike" kern="1200" cap="none" spc="0" normalizeH="0" baseline="0" noProof="0" dirty="0">
                <a:ln>
                  <a:noFill/>
                </a:ln>
                <a:solidFill>
                  <a:srgbClr val="000000"/>
                </a:solidFill>
                <a:effectLst/>
                <a:uFillTx/>
                <a:latin typeface="Tahoma" pitchFamily="34" charset="0"/>
                <a:ea typeface="Tahoma" pitchFamily="34" charset="0"/>
                <a:cs typeface="Tahoma" pitchFamily="34" charset="0"/>
              </a:rPr>
              <a:t> </a:t>
            </a:r>
            <a:r>
              <a:rPr kumimoji="0" lang="en-BZ" sz="3600" b="1" i="0" u="none" strike="noStrike" kern="1200" cap="none" spc="0" normalizeH="0" baseline="0" noProof="0" dirty="0" err="1">
                <a:ln>
                  <a:noFill/>
                </a:ln>
                <a:solidFill>
                  <a:srgbClr val="000000"/>
                </a:solidFill>
                <a:effectLst/>
                <a:uFillTx/>
                <a:latin typeface="Tahoma" pitchFamily="34" charset="0"/>
                <a:ea typeface="Tahoma" pitchFamily="34" charset="0"/>
                <a:cs typeface="Tahoma" pitchFamily="34" charset="0"/>
              </a:rPr>
              <a:t>được</a:t>
            </a:r>
            <a:r>
              <a:rPr kumimoji="0" lang="en-BZ" sz="3600" b="1" i="0" u="none" strike="noStrike" kern="1200" cap="none" spc="0" normalizeH="0" baseline="0" noProof="0" dirty="0">
                <a:ln>
                  <a:noFill/>
                </a:ln>
                <a:solidFill>
                  <a:srgbClr val="000000"/>
                </a:solidFill>
                <a:effectLst/>
                <a:uFillTx/>
                <a:latin typeface="Tahoma" pitchFamily="34" charset="0"/>
                <a:ea typeface="Tahoma" pitchFamily="34" charset="0"/>
                <a:cs typeface="Tahoma" pitchFamily="34" charset="0"/>
              </a:rPr>
              <a:t> </a:t>
            </a:r>
            <a:r>
              <a:rPr kumimoji="0" lang="en-BZ" sz="3600" b="1" i="0" u="none" strike="noStrike" kern="1200" cap="none" spc="0" normalizeH="0" baseline="0" noProof="0" dirty="0" err="1">
                <a:ln>
                  <a:noFill/>
                </a:ln>
                <a:solidFill>
                  <a:srgbClr val="000000"/>
                </a:solidFill>
                <a:effectLst/>
                <a:uFillTx/>
                <a:latin typeface="Tahoma" pitchFamily="34" charset="0"/>
                <a:ea typeface="Tahoma" pitchFamily="34" charset="0"/>
                <a:cs typeface="Tahoma" pitchFamily="34" charset="0"/>
              </a:rPr>
              <a:t>xem</a:t>
            </a:r>
            <a:r>
              <a:rPr kumimoji="0" lang="en-BZ" sz="3600" b="1" i="0" u="none" strike="noStrike" kern="1200" cap="none" spc="0" normalizeH="0" baseline="0" noProof="0" dirty="0">
                <a:ln>
                  <a:noFill/>
                </a:ln>
                <a:solidFill>
                  <a:srgbClr val="000000"/>
                </a:solidFill>
                <a:effectLst/>
                <a:uFillTx/>
                <a:latin typeface="Tahoma" pitchFamily="34" charset="0"/>
                <a:ea typeface="Tahoma" pitchFamily="34" charset="0"/>
                <a:cs typeface="Tahoma" pitchFamily="34" charset="0"/>
              </a:rPr>
              <a:t> </a:t>
            </a:r>
            <a:r>
              <a:rPr kumimoji="0" lang="en-BZ" sz="3600" b="1" i="0" u="none" strike="noStrike" kern="1200" cap="none" spc="0" normalizeH="0" baseline="0" noProof="0" dirty="0" err="1">
                <a:ln>
                  <a:noFill/>
                </a:ln>
                <a:solidFill>
                  <a:srgbClr val="000000"/>
                </a:solidFill>
                <a:effectLst/>
                <a:uFillTx/>
                <a:latin typeface="Tahoma" pitchFamily="34" charset="0"/>
                <a:ea typeface="Tahoma" pitchFamily="34" charset="0"/>
                <a:cs typeface="Tahoma" pitchFamily="34" charset="0"/>
              </a:rPr>
              <a:t>là</a:t>
            </a:r>
            <a:r>
              <a:rPr kumimoji="0" lang="en-BZ" sz="3600" b="1" i="0" u="none" strike="noStrike" kern="1200" cap="none" spc="0" normalizeH="0" baseline="0" noProof="0" dirty="0">
                <a:ln>
                  <a:noFill/>
                </a:ln>
                <a:solidFill>
                  <a:srgbClr val="000000"/>
                </a:solidFill>
                <a:effectLst/>
                <a:uFillTx/>
                <a:latin typeface="Tahoma" pitchFamily="34" charset="0"/>
                <a:ea typeface="Tahoma" pitchFamily="34" charset="0"/>
                <a:cs typeface="Tahoma" pitchFamily="34" charset="0"/>
              </a:rPr>
              <a:t> </a:t>
            </a:r>
            <a:r>
              <a:rPr kumimoji="0" lang="en-BZ" sz="3600" b="1" i="0" u="none" strike="noStrike" kern="1200" cap="none" spc="0" normalizeH="0" baseline="0" noProof="0" dirty="0" err="1">
                <a:ln>
                  <a:noFill/>
                </a:ln>
                <a:solidFill>
                  <a:srgbClr val="000000"/>
                </a:solidFill>
                <a:effectLst/>
                <a:uFillTx/>
                <a:latin typeface="Tahoma" pitchFamily="34" charset="0"/>
                <a:ea typeface="Tahoma" pitchFamily="34" charset="0"/>
                <a:cs typeface="Tahoma" pitchFamily="34" charset="0"/>
              </a:rPr>
              <a:t>thiên</a:t>
            </a:r>
            <a:r>
              <a:rPr kumimoji="0" lang="en-BZ" sz="3600" b="1" i="0" u="none" strike="noStrike" kern="1200" cap="none" spc="0" normalizeH="0" baseline="0" noProof="0" dirty="0">
                <a:ln>
                  <a:noFill/>
                </a:ln>
                <a:solidFill>
                  <a:srgbClr val="000000"/>
                </a:solidFill>
                <a:effectLst/>
                <a:uFillTx/>
                <a:latin typeface="Tahoma" pitchFamily="34" charset="0"/>
                <a:ea typeface="Tahoma" pitchFamily="34" charset="0"/>
                <a:cs typeface="Tahoma" pitchFamily="34" charset="0"/>
              </a:rPr>
              <a:t> </a:t>
            </a:r>
            <a:r>
              <a:rPr kumimoji="0" lang="en-BZ" sz="3600" b="1" i="0" u="none" strike="noStrike" kern="1200" cap="none" spc="0" normalizeH="0" baseline="0" noProof="0" dirty="0" err="1">
                <a:ln>
                  <a:noFill/>
                </a:ln>
                <a:solidFill>
                  <a:srgbClr val="000000"/>
                </a:solidFill>
                <a:effectLst/>
                <a:uFillTx/>
                <a:latin typeface="Tahoma" pitchFamily="34" charset="0"/>
                <a:ea typeface="Tahoma" pitchFamily="34" charset="0"/>
                <a:cs typeface="Tahoma" pitchFamily="34" charset="0"/>
              </a:rPr>
              <a:t>cổ</a:t>
            </a:r>
            <a:r>
              <a:rPr kumimoji="0" lang="en-BZ" sz="3600" b="1" i="0" u="none" strike="noStrike" kern="1200" cap="none" spc="0" normalizeH="0" baseline="0" noProof="0" dirty="0">
                <a:ln>
                  <a:noFill/>
                </a:ln>
                <a:solidFill>
                  <a:srgbClr val="000000"/>
                </a:solidFill>
                <a:effectLst/>
                <a:uFillTx/>
                <a:latin typeface="Tahoma" pitchFamily="34" charset="0"/>
                <a:ea typeface="Tahoma" pitchFamily="34" charset="0"/>
                <a:cs typeface="Tahoma" pitchFamily="34" charset="0"/>
              </a:rPr>
              <a:t> hung </a:t>
            </a:r>
            <a:r>
              <a:rPr kumimoji="0" lang="en-BZ" sz="3600" b="1" i="0" u="none" strike="noStrike" kern="1200" cap="none" spc="0" normalizeH="0" baseline="0" noProof="0" dirty="0" err="1">
                <a:ln>
                  <a:noFill/>
                </a:ln>
                <a:solidFill>
                  <a:srgbClr val="000000"/>
                </a:solidFill>
                <a:effectLst/>
                <a:uFillTx/>
                <a:latin typeface="Tahoma" pitchFamily="34" charset="0"/>
                <a:ea typeface="Tahoma" pitchFamily="34" charset="0"/>
                <a:cs typeface="Tahoma" pitchFamily="34" charset="0"/>
              </a:rPr>
              <a:t>văn</a:t>
            </a:r>
            <a:r>
              <a:rPr kumimoji="0" lang="en-BZ" sz="3600" b="1" i="0" u="none" strike="noStrike" kern="1200" cap="none" spc="0" normalizeH="0" baseline="0" noProof="0" dirty="0">
                <a:ln>
                  <a:noFill/>
                </a:ln>
                <a:solidFill>
                  <a:srgbClr val="000000"/>
                </a:solidFill>
                <a:effectLst/>
                <a:uFillTx/>
                <a:latin typeface="Tahoma" pitchFamily="34" charset="0"/>
                <a:ea typeface="Tahoma" pitchFamily="34" charset="0"/>
                <a:cs typeface="Tahoma" pitchFamily="34" charset="0"/>
              </a:rPr>
              <a:t>, </a:t>
            </a:r>
            <a:r>
              <a:rPr kumimoji="0" lang="en-BZ" sz="3600" b="1" i="0" u="none" strike="noStrike" kern="1200" cap="none" spc="0" normalizeH="0" baseline="0" noProof="0" dirty="0" err="1" smtClean="0">
                <a:ln>
                  <a:noFill/>
                </a:ln>
                <a:solidFill>
                  <a:srgbClr val="FF0000"/>
                </a:solidFill>
                <a:effectLst/>
                <a:uFillTx/>
                <a:latin typeface="Tahoma" pitchFamily="34" charset="0"/>
                <a:ea typeface="Tahoma" pitchFamily="34" charset="0"/>
                <a:cs typeface="Tahoma" pitchFamily="34" charset="0"/>
              </a:rPr>
              <a:t>thiên</a:t>
            </a:r>
            <a:r>
              <a:rPr kumimoji="0" lang="en-BZ" sz="3600" b="1" i="0" u="none" strike="noStrike" kern="1200" cap="none" spc="0" normalizeH="0" baseline="0" noProof="0" dirty="0" smtClean="0">
                <a:ln>
                  <a:noFill/>
                </a:ln>
                <a:solidFill>
                  <a:srgbClr val="FF0000"/>
                </a:solidFill>
                <a:effectLst/>
                <a:uFillTx/>
                <a:latin typeface="Tahoma" pitchFamily="34" charset="0"/>
                <a:ea typeface="Tahoma" pitchFamily="34" charset="0"/>
                <a:cs typeface="Tahoma" pitchFamily="34" charset="0"/>
              </a:rPr>
              <a:t> </a:t>
            </a:r>
            <a:r>
              <a:rPr kumimoji="0" lang="en-BZ" sz="3600" b="1" i="0" u="none" strike="noStrike" kern="1200" cap="none" spc="0" normalizeH="0" baseline="0" noProof="0" dirty="0" err="1">
                <a:ln>
                  <a:noFill/>
                </a:ln>
                <a:solidFill>
                  <a:srgbClr val="FF0000"/>
                </a:solidFill>
                <a:effectLst/>
                <a:uFillTx/>
                <a:latin typeface="Tahoma" pitchFamily="34" charset="0"/>
                <a:ea typeface="Tahoma" pitchFamily="34" charset="0"/>
                <a:cs typeface="Tahoma" pitchFamily="34" charset="0"/>
              </a:rPr>
              <a:t>cổ</a:t>
            </a:r>
            <a:r>
              <a:rPr kumimoji="0" lang="en-BZ" sz="3600" b="1" i="0" u="none" strike="noStrike" kern="1200" cap="none" spc="0" normalizeH="0" baseline="0" noProof="0" dirty="0">
                <a:ln>
                  <a:noFill/>
                </a:ln>
                <a:solidFill>
                  <a:srgbClr val="FF0000"/>
                </a:solidFill>
                <a:effectLst/>
                <a:uFillTx/>
                <a:latin typeface="Tahoma" pitchFamily="34" charset="0"/>
                <a:ea typeface="Tahoma" pitchFamily="34" charset="0"/>
                <a:cs typeface="Tahoma" pitchFamily="34" charset="0"/>
              </a:rPr>
              <a:t> </a:t>
            </a:r>
            <a:r>
              <a:rPr kumimoji="0" lang="en-BZ" sz="3600" b="1" i="0" u="none" strike="noStrike" kern="1200" cap="none" spc="0" normalizeH="0" baseline="0" noProof="0" dirty="0" err="1">
                <a:ln>
                  <a:noFill/>
                </a:ln>
                <a:solidFill>
                  <a:srgbClr val="FF0000"/>
                </a:solidFill>
                <a:effectLst/>
                <a:uFillTx/>
                <a:latin typeface="Tahoma" pitchFamily="34" charset="0"/>
                <a:ea typeface="Tahoma" pitchFamily="34" charset="0"/>
                <a:cs typeface="Tahoma" pitchFamily="34" charset="0"/>
              </a:rPr>
              <a:t>hùng</a:t>
            </a:r>
            <a:r>
              <a:rPr kumimoji="0" lang="en-BZ" sz="3600" b="1" i="0" u="none" strike="noStrike" kern="1200" cap="none" spc="0" normalizeH="0" baseline="0" noProof="0" dirty="0">
                <a:ln>
                  <a:noFill/>
                </a:ln>
                <a:solidFill>
                  <a:srgbClr val="FF0000"/>
                </a:solidFill>
                <a:effectLst/>
                <a:uFillTx/>
                <a:latin typeface="Tahoma" pitchFamily="34" charset="0"/>
                <a:ea typeface="Tahoma" pitchFamily="34" charset="0"/>
                <a:cs typeface="Tahoma" pitchFamily="34" charset="0"/>
              </a:rPr>
              <a:t> </a:t>
            </a:r>
            <a:r>
              <a:rPr kumimoji="0" lang="en-BZ" sz="3600" b="1" i="0" u="none" strike="noStrike" kern="1200" cap="none" spc="0" normalizeH="0" baseline="0" noProof="0" dirty="0" err="1">
                <a:ln>
                  <a:noFill/>
                </a:ln>
                <a:solidFill>
                  <a:srgbClr val="FF0000"/>
                </a:solidFill>
                <a:effectLst/>
                <a:uFillTx/>
                <a:latin typeface="Tahoma" pitchFamily="34" charset="0"/>
                <a:ea typeface="Tahoma" pitchFamily="34" charset="0"/>
                <a:cs typeface="Tahoma" pitchFamily="34" charset="0"/>
              </a:rPr>
              <a:t>văn</a:t>
            </a:r>
            <a:r>
              <a:rPr kumimoji="0" lang="en-BZ" sz="3600" b="1" i="0" u="none" strike="noStrike" kern="1200" cap="none" spc="0" normalizeH="0" baseline="0" noProof="0" dirty="0">
                <a:ln>
                  <a:noFill/>
                </a:ln>
                <a:solidFill>
                  <a:srgbClr val="FF0000"/>
                </a:solidFill>
                <a:effectLst/>
                <a:uFillTx/>
                <a:latin typeface="Tahoma" pitchFamily="34" charset="0"/>
                <a:ea typeface="Tahoma" pitchFamily="34" charset="0"/>
                <a:cs typeface="Tahoma" pitchFamily="34" charset="0"/>
              </a:rPr>
              <a:t> </a:t>
            </a:r>
            <a:r>
              <a:rPr kumimoji="0" lang="en-BZ" sz="3600" b="1" i="0" u="none" strike="noStrike" kern="1200" cap="none" spc="0" normalizeH="0" baseline="0" noProof="0" dirty="0" err="1">
                <a:ln>
                  <a:noFill/>
                </a:ln>
                <a:solidFill>
                  <a:srgbClr val="000000"/>
                </a:solidFill>
                <a:effectLst/>
                <a:uFillTx/>
                <a:latin typeface="Tahoma" pitchFamily="34" charset="0"/>
                <a:ea typeface="Tahoma" pitchFamily="34" charset="0"/>
                <a:cs typeface="Tahoma" pitchFamily="34" charset="0"/>
              </a:rPr>
              <a:t>có</a:t>
            </a:r>
            <a:r>
              <a:rPr kumimoji="0" lang="en-BZ" sz="3600" b="1" i="0" u="none" strike="noStrike" kern="1200" cap="none" spc="0" normalizeH="0" baseline="0" noProof="0" dirty="0">
                <a:ln>
                  <a:noFill/>
                </a:ln>
                <a:solidFill>
                  <a:srgbClr val="000000"/>
                </a:solidFill>
                <a:effectLst/>
                <a:uFillTx/>
                <a:latin typeface="Tahoma" pitchFamily="34" charset="0"/>
                <a:ea typeface="Tahoma" pitchFamily="34" charset="0"/>
                <a:cs typeface="Tahoma" pitchFamily="34" charset="0"/>
              </a:rPr>
              <a:t> </a:t>
            </a:r>
            <a:r>
              <a:rPr kumimoji="0" lang="en-BZ" sz="3600" b="1" i="0" u="none" strike="noStrike" kern="1200" cap="none" spc="0" normalizeH="0" baseline="0" noProof="0" dirty="0" err="1">
                <a:ln>
                  <a:noFill/>
                </a:ln>
                <a:solidFill>
                  <a:srgbClr val="000000"/>
                </a:solidFill>
                <a:effectLst/>
                <a:uFillTx/>
                <a:latin typeface="Tahoma" pitchFamily="34" charset="0"/>
                <a:ea typeface="Tahoma" pitchFamily="34" charset="0"/>
                <a:cs typeface="Tahoma" pitchFamily="34" charset="0"/>
              </a:rPr>
              <a:t>nghĩa</a:t>
            </a:r>
            <a:r>
              <a:rPr kumimoji="0" lang="en-BZ" sz="3600" b="1" i="0" u="none" strike="noStrike" kern="1200" cap="none" spc="0" normalizeH="0" baseline="0" noProof="0" dirty="0">
                <a:ln>
                  <a:noFill/>
                </a:ln>
                <a:solidFill>
                  <a:srgbClr val="000000"/>
                </a:solidFill>
                <a:effectLst/>
                <a:uFillTx/>
                <a:latin typeface="Tahoma" pitchFamily="34" charset="0"/>
                <a:ea typeface="Tahoma" pitchFamily="34" charset="0"/>
                <a:cs typeface="Tahoma" pitchFamily="34" charset="0"/>
              </a:rPr>
              <a:t> </a:t>
            </a:r>
            <a:r>
              <a:rPr kumimoji="0" lang="en-BZ" sz="3600" b="1" i="0" u="none" strike="noStrike" kern="1200" cap="none" spc="0" normalizeH="0" baseline="0" noProof="0" dirty="0" err="1">
                <a:ln>
                  <a:noFill/>
                </a:ln>
                <a:solidFill>
                  <a:srgbClr val="000000"/>
                </a:solidFill>
                <a:effectLst/>
                <a:uFillTx/>
                <a:latin typeface="Tahoma" pitchFamily="34" charset="0"/>
                <a:ea typeface="Tahoma" pitchFamily="34" charset="0"/>
                <a:cs typeface="Tahoma" pitchFamily="34" charset="0"/>
              </a:rPr>
              <a:t>là</a:t>
            </a:r>
            <a:r>
              <a:rPr kumimoji="0" lang="en-BZ" sz="3600" b="1" i="0" u="none" strike="noStrike" kern="1200" cap="none" spc="0" normalizeH="0" baseline="0" noProof="0" dirty="0">
                <a:ln>
                  <a:noFill/>
                </a:ln>
                <a:solidFill>
                  <a:srgbClr val="000000"/>
                </a:solidFill>
                <a:effectLst/>
                <a:uFillTx/>
                <a:latin typeface="Tahoma" pitchFamily="34" charset="0"/>
                <a:ea typeface="Tahoma" pitchFamily="34" charset="0"/>
                <a:cs typeface="Tahoma" pitchFamily="34" charset="0"/>
              </a:rPr>
              <a:t> </a:t>
            </a:r>
            <a:r>
              <a:rPr kumimoji="0" lang="en-BZ" sz="3600" b="1" i="0" u="none" strike="noStrike" kern="1200" cap="none" spc="0" normalizeH="0" baseline="0" noProof="0" dirty="0" err="1">
                <a:ln>
                  <a:noFill/>
                </a:ln>
                <a:solidFill>
                  <a:srgbClr val="000000"/>
                </a:solidFill>
                <a:effectLst/>
                <a:uFillTx/>
                <a:latin typeface="Tahoma" pitchFamily="34" charset="0"/>
                <a:ea typeface="Tahoma" pitchFamily="34" charset="0"/>
                <a:cs typeface="Tahoma" pitchFamily="34" charset="0"/>
              </a:rPr>
              <a:t>gì</a:t>
            </a:r>
            <a:r>
              <a:rPr kumimoji="0" lang="en-BZ" sz="3600" b="1" i="0" u="none" strike="noStrike" kern="1200" cap="none" spc="0" normalizeH="0" baseline="0" noProof="0" dirty="0">
                <a:ln>
                  <a:noFill/>
                </a:ln>
                <a:solidFill>
                  <a:srgbClr val="000000"/>
                </a:solidFill>
                <a:effectLst/>
                <a:uFillTx/>
                <a:latin typeface="Tahoma" pitchFamily="34" charset="0"/>
                <a:ea typeface="Tahoma" pitchFamily="34" charset="0"/>
                <a:cs typeface="Tahoma" pitchFamily="34" charset="0"/>
              </a:rPr>
              <a:t>?</a:t>
            </a:r>
            <a:endParaRPr kumimoji="0" lang="en-BZ" sz="8800" b="1" i="0" u="none" strike="noStrike" kern="1200" cap="none" spc="0" normalizeH="0" baseline="0" noProof="0" dirty="0">
              <a:ln>
                <a:noFill/>
              </a:ln>
              <a:solidFill>
                <a:srgbClr val="000000"/>
              </a:solidFill>
              <a:effectLst/>
              <a:uFillTx/>
              <a:latin typeface="Tahoma" pitchFamily="34" charset="0"/>
              <a:ea typeface="Tahoma" pitchFamily="34" charset="0"/>
              <a:cs typeface="Tahoma" pitchFamily="34" charset="0"/>
            </a:endParaRPr>
          </a:p>
        </p:txBody>
      </p:sp>
      <p:sp>
        <p:nvSpPr>
          <p:cNvPr id="38" name="Hình chữ nhật: Góc Tròn 37"/>
          <p:cNvSpPr>
            <a:spLocks/>
          </p:cNvSpPr>
          <p:nvPr/>
        </p:nvSpPr>
        <p:spPr>
          <a:xfrm>
            <a:off x="1127759" y="2794101"/>
            <a:ext cx="10515601" cy="1080083"/>
          </a:xfrm>
          <a:custGeom>
            <a:avLst/>
            <a:gdLst>
              <a:gd name="connsiteX0" fmla="*/ 0 w 10515601"/>
              <a:gd name="connsiteY0" fmla="*/ 180017 h 1080083"/>
              <a:gd name="connsiteX1" fmla="*/ 180017 w 10515601"/>
              <a:gd name="connsiteY1" fmla="*/ 0 h 1080083"/>
              <a:gd name="connsiteX2" fmla="*/ 777403 w 10515601"/>
              <a:gd name="connsiteY2" fmla="*/ 0 h 1080083"/>
              <a:gd name="connsiteX3" fmla="*/ 1070123 w 10515601"/>
              <a:gd name="connsiteY3" fmla="*/ 0 h 1080083"/>
              <a:gd name="connsiteX4" fmla="*/ 1667509 w 10515601"/>
              <a:gd name="connsiteY4" fmla="*/ 0 h 1080083"/>
              <a:gd name="connsiteX5" fmla="*/ 2163339 w 10515601"/>
              <a:gd name="connsiteY5" fmla="*/ 0 h 1080083"/>
              <a:gd name="connsiteX6" fmla="*/ 2963837 w 10515601"/>
              <a:gd name="connsiteY6" fmla="*/ 0 h 1080083"/>
              <a:gd name="connsiteX7" fmla="*/ 3662779 w 10515601"/>
              <a:gd name="connsiteY7" fmla="*/ 0 h 1080083"/>
              <a:gd name="connsiteX8" fmla="*/ 4158610 w 10515601"/>
              <a:gd name="connsiteY8" fmla="*/ 0 h 1080083"/>
              <a:gd name="connsiteX9" fmla="*/ 4552885 w 10515601"/>
              <a:gd name="connsiteY9" fmla="*/ 0 h 1080083"/>
              <a:gd name="connsiteX10" fmla="*/ 5048715 w 10515601"/>
              <a:gd name="connsiteY10" fmla="*/ 0 h 1080083"/>
              <a:gd name="connsiteX11" fmla="*/ 5442990 w 10515601"/>
              <a:gd name="connsiteY11" fmla="*/ 0 h 1080083"/>
              <a:gd name="connsiteX12" fmla="*/ 6141932 w 10515601"/>
              <a:gd name="connsiteY12" fmla="*/ 0 h 1080083"/>
              <a:gd name="connsiteX13" fmla="*/ 6739319 w 10515601"/>
              <a:gd name="connsiteY13" fmla="*/ 0 h 1080083"/>
              <a:gd name="connsiteX14" fmla="*/ 7336705 w 10515601"/>
              <a:gd name="connsiteY14" fmla="*/ 0 h 1080083"/>
              <a:gd name="connsiteX15" fmla="*/ 7934091 w 10515601"/>
              <a:gd name="connsiteY15" fmla="*/ 0 h 1080083"/>
              <a:gd name="connsiteX16" fmla="*/ 8226810 w 10515601"/>
              <a:gd name="connsiteY16" fmla="*/ 0 h 1080083"/>
              <a:gd name="connsiteX17" fmla="*/ 8824197 w 10515601"/>
              <a:gd name="connsiteY17" fmla="*/ 0 h 1080083"/>
              <a:gd name="connsiteX18" fmla="*/ 9523139 w 10515601"/>
              <a:gd name="connsiteY18" fmla="*/ 0 h 1080083"/>
              <a:gd name="connsiteX19" fmla="*/ 10335584 w 10515601"/>
              <a:gd name="connsiteY19" fmla="*/ 0 h 1080083"/>
              <a:gd name="connsiteX20" fmla="*/ 10515601 w 10515601"/>
              <a:gd name="connsiteY20" fmla="*/ 180017 h 1080083"/>
              <a:gd name="connsiteX21" fmla="*/ 10515601 w 10515601"/>
              <a:gd name="connsiteY21" fmla="*/ 518440 h 1080083"/>
              <a:gd name="connsiteX22" fmla="*/ 10515601 w 10515601"/>
              <a:gd name="connsiteY22" fmla="*/ 900066 h 1080083"/>
              <a:gd name="connsiteX23" fmla="*/ 10335584 w 10515601"/>
              <a:gd name="connsiteY23" fmla="*/ 1080083 h 1080083"/>
              <a:gd name="connsiteX24" fmla="*/ 9839753 w 10515601"/>
              <a:gd name="connsiteY24" fmla="*/ 1080083 h 1080083"/>
              <a:gd name="connsiteX25" fmla="*/ 9242367 w 10515601"/>
              <a:gd name="connsiteY25" fmla="*/ 1080083 h 1080083"/>
              <a:gd name="connsiteX26" fmla="*/ 8949648 w 10515601"/>
              <a:gd name="connsiteY26" fmla="*/ 1080083 h 1080083"/>
              <a:gd name="connsiteX27" fmla="*/ 8149150 w 10515601"/>
              <a:gd name="connsiteY27" fmla="*/ 1080083 h 1080083"/>
              <a:gd name="connsiteX28" fmla="*/ 7653320 w 10515601"/>
              <a:gd name="connsiteY28" fmla="*/ 1080083 h 1080083"/>
              <a:gd name="connsiteX29" fmla="*/ 7259045 w 10515601"/>
              <a:gd name="connsiteY29" fmla="*/ 1080083 h 1080083"/>
              <a:gd name="connsiteX30" fmla="*/ 6966325 w 10515601"/>
              <a:gd name="connsiteY30" fmla="*/ 1080083 h 1080083"/>
              <a:gd name="connsiteX31" fmla="*/ 6267383 w 10515601"/>
              <a:gd name="connsiteY31" fmla="*/ 1080083 h 1080083"/>
              <a:gd name="connsiteX32" fmla="*/ 5974664 w 10515601"/>
              <a:gd name="connsiteY32" fmla="*/ 1080083 h 1080083"/>
              <a:gd name="connsiteX33" fmla="*/ 5580389 w 10515601"/>
              <a:gd name="connsiteY33" fmla="*/ 1080083 h 1080083"/>
              <a:gd name="connsiteX34" fmla="*/ 5287670 w 10515601"/>
              <a:gd name="connsiteY34" fmla="*/ 1080083 h 1080083"/>
              <a:gd name="connsiteX35" fmla="*/ 4994951 w 10515601"/>
              <a:gd name="connsiteY35" fmla="*/ 1080083 h 1080083"/>
              <a:gd name="connsiteX36" fmla="*/ 4702231 w 10515601"/>
              <a:gd name="connsiteY36" fmla="*/ 1080083 h 1080083"/>
              <a:gd name="connsiteX37" fmla="*/ 4104845 w 10515601"/>
              <a:gd name="connsiteY37" fmla="*/ 1080083 h 1080083"/>
              <a:gd name="connsiteX38" fmla="*/ 3507459 w 10515601"/>
              <a:gd name="connsiteY38" fmla="*/ 1080083 h 1080083"/>
              <a:gd name="connsiteX39" fmla="*/ 2910072 w 10515601"/>
              <a:gd name="connsiteY39" fmla="*/ 1080083 h 1080083"/>
              <a:gd name="connsiteX40" fmla="*/ 2312686 w 10515601"/>
              <a:gd name="connsiteY40" fmla="*/ 1080083 h 1080083"/>
              <a:gd name="connsiteX41" fmla="*/ 1512188 w 10515601"/>
              <a:gd name="connsiteY41" fmla="*/ 1080083 h 1080083"/>
              <a:gd name="connsiteX42" fmla="*/ 914802 w 10515601"/>
              <a:gd name="connsiteY42" fmla="*/ 1080083 h 1080083"/>
              <a:gd name="connsiteX43" fmla="*/ 180017 w 10515601"/>
              <a:gd name="connsiteY43" fmla="*/ 1080083 h 1080083"/>
              <a:gd name="connsiteX44" fmla="*/ 0 w 10515601"/>
              <a:gd name="connsiteY44" fmla="*/ 900066 h 1080083"/>
              <a:gd name="connsiteX45" fmla="*/ 0 w 10515601"/>
              <a:gd name="connsiteY45" fmla="*/ 525641 h 1080083"/>
              <a:gd name="connsiteX46" fmla="*/ 0 w 10515601"/>
              <a:gd name="connsiteY46" fmla="*/ 180017 h 1080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0515601" h="1080083" fill="none" extrusionOk="0">
                <a:moveTo>
                  <a:pt x="0" y="180017"/>
                </a:moveTo>
                <a:cubicBezTo>
                  <a:pt x="26481" y="78995"/>
                  <a:pt x="58928" y="-4019"/>
                  <a:pt x="180017" y="0"/>
                </a:cubicBezTo>
                <a:cubicBezTo>
                  <a:pt x="364916" y="-30455"/>
                  <a:pt x="578503" y="29305"/>
                  <a:pt x="777403" y="0"/>
                </a:cubicBezTo>
                <a:cubicBezTo>
                  <a:pt x="976303" y="-29305"/>
                  <a:pt x="997165" y="15306"/>
                  <a:pt x="1070123" y="0"/>
                </a:cubicBezTo>
                <a:cubicBezTo>
                  <a:pt x="1143081" y="-15306"/>
                  <a:pt x="1408924" y="15509"/>
                  <a:pt x="1667509" y="0"/>
                </a:cubicBezTo>
                <a:cubicBezTo>
                  <a:pt x="1926094" y="-15509"/>
                  <a:pt x="1948861" y="42042"/>
                  <a:pt x="2163339" y="0"/>
                </a:cubicBezTo>
                <a:cubicBezTo>
                  <a:pt x="2377817" y="-42042"/>
                  <a:pt x="2582261" y="85256"/>
                  <a:pt x="2963837" y="0"/>
                </a:cubicBezTo>
                <a:cubicBezTo>
                  <a:pt x="3345413" y="-85256"/>
                  <a:pt x="3458946" y="47689"/>
                  <a:pt x="3662779" y="0"/>
                </a:cubicBezTo>
                <a:cubicBezTo>
                  <a:pt x="3866612" y="-47689"/>
                  <a:pt x="4040881" y="26949"/>
                  <a:pt x="4158610" y="0"/>
                </a:cubicBezTo>
                <a:cubicBezTo>
                  <a:pt x="4276339" y="-26949"/>
                  <a:pt x="4450073" y="33009"/>
                  <a:pt x="4552885" y="0"/>
                </a:cubicBezTo>
                <a:cubicBezTo>
                  <a:pt x="4655698" y="-33009"/>
                  <a:pt x="4822448" y="58300"/>
                  <a:pt x="5048715" y="0"/>
                </a:cubicBezTo>
                <a:cubicBezTo>
                  <a:pt x="5274982" y="-58300"/>
                  <a:pt x="5297646" y="43718"/>
                  <a:pt x="5442990" y="0"/>
                </a:cubicBezTo>
                <a:cubicBezTo>
                  <a:pt x="5588335" y="-43718"/>
                  <a:pt x="5901658" y="18356"/>
                  <a:pt x="6141932" y="0"/>
                </a:cubicBezTo>
                <a:cubicBezTo>
                  <a:pt x="6382206" y="-18356"/>
                  <a:pt x="6507852" y="9701"/>
                  <a:pt x="6739319" y="0"/>
                </a:cubicBezTo>
                <a:cubicBezTo>
                  <a:pt x="6970786" y="-9701"/>
                  <a:pt x="7067244" y="66903"/>
                  <a:pt x="7336705" y="0"/>
                </a:cubicBezTo>
                <a:cubicBezTo>
                  <a:pt x="7606166" y="-66903"/>
                  <a:pt x="7744928" y="30320"/>
                  <a:pt x="7934091" y="0"/>
                </a:cubicBezTo>
                <a:cubicBezTo>
                  <a:pt x="8123254" y="-30320"/>
                  <a:pt x="8091247" y="27848"/>
                  <a:pt x="8226810" y="0"/>
                </a:cubicBezTo>
                <a:cubicBezTo>
                  <a:pt x="8362373" y="-27848"/>
                  <a:pt x="8617584" y="9116"/>
                  <a:pt x="8824197" y="0"/>
                </a:cubicBezTo>
                <a:cubicBezTo>
                  <a:pt x="9030810" y="-9116"/>
                  <a:pt x="9188316" y="56264"/>
                  <a:pt x="9523139" y="0"/>
                </a:cubicBezTo>
                <a:cubicBezTo>
                  <a:pt x="9857962" y="-56264"/>
                  <a:pt x="10138305" y="73811"/>
                  <a:pt x="10335584" y="0"/>
                </a:cubicBezTo>
                <a:cubicBezTo>
                  <a:pt x="10416905" y="9296"/>
                  <a:pt x="10515271" y="77534"/>
                  <a:pt x="10515601" y="180017"/>
                </a:cubicBezTo>
                <a:cubicBezTo>
                  <a:pt x="10515611" y="268272"/>
                  <a:pt x="10513268" y="352040"/>
                  <a:pt x="10515601" y="518440"/>
                </a:cubicBezTo>
                <a:cubicBezTo>
                  <a:pt x="10517934" y="684840"/>
                  <a:pt x="10500227" y="803807"/>
                  <a:pt x="10515601" y="900066"/>
                </a:cubicBezTo>
                <a:cubicBezTo>
                  <a:pt x="10489870" y="1005342"/>
                  <a:pt x="10431158" y="1085063"/>
                  <a:pt x="10335584" y="1080083"/>
                </a:cubicBezTo>
                <a:cubicBezTo>
                  <a:pt x="10189391" y="1088347"/>
                  <a:pt x="9942225" y="1045343"/>
                  <a:pt x="9839753" y="1080083"/>
                </a:cubicBezTo>
                <a:cubicBezTo>
                  <a:pt x="9737281" y="1114823"/>
                  <a:pt x="9537895" y="1009819"/>
                  <a:pt x="9242367" y="1080083"/>
                </a:cubicBezTo>
                <a:cubicBezTo>
                  <a:pt x="8946839" y="1150347"/>
                  <a:pt x="9093806" y="1051972"/>
                  <a:pt x="8949648" y="1080083"/>
                </a:cubicBezTo>
                <a:cubicBezTo>
                  <a:pt x="8805490" y="1108194"/>
                  <a:pt x="8340518" y="1052266"/>
                  <a:pt x="8149150" y="1080083"/>
                </a:cubicBezTo>
                <a:cubicBezTo>
                  <a:pt x="7957782" y="1107900"/>
                  <a:pt x="7776156" y="1060599"/>
                  <a:pt x="7653320" y="1080083"/>
                </a:cubicBezTo>
                <a:cubicBezTo>
                  <a:pt x="7530484" y="1099567"/>
                  <a:pt x="7439226" y="1070436"/>
                  <a:pt x="7259045" y="1080083"/>
                </a:cubicBezTo>
                <a:cubicBezTo>
                  <a:pt x="7078864" y="1089730"/>
                  <a:pt x="7047230" y="1076117"/>
                  <a:pt x="6966325" y="1080083"/>
                </a:cubicBezTo>
                <a:cubicBezTo>
                  <a:pt x="6885420" y="1084049"/>
                  <a:pt x="6431721" y="1048744"/>
                  <a:pt x="6267383" y="1080083"/>
                </a:cubicBezTo>
                <a:cubicBezTo>
                  <a:pt x="6103045" y="1111422"/>
                  <a:pt x="6113616" y="1056486"/>
                  <a:pt x="5974664" y="1080083"/>
                </a:cubicBezTo>
                <a:cubicBezTo>
                  <a:pt x="5835712" y="1103680"/>
                  <a:pt x="5724816" y="1045801"/>
                  <a:pt x="5580389" y="1080083"/>
                </a:cubicBezTo>
                <a:cubicBezTo>
                  <a:pt x="5435962" y="1114365"/>
                  <a:pt x="5430887" y="1067447"/>
                  <a:pt x="5287670" y="1080083"/>
                </a:cubicBezTo>
                <a:cubicBezTo>
                  <a:pt x="5144453" y="1092719"/>
                  <a:pt x="5135540" y="1073635"/>
                  <a:pt x="4994951" y="1080083"/>
                </a:cubicBezTo>
                <a:cubicBezTo>
                  <a:pt x="4854362" y="1086531"/>
                  <a:pt x="4843490" y="1074101"/>
                  <a:pt x="4702231" y="1080083"/>
                </a:cubicBezTo>
                <a:cubicBezTo>
                  <a:pt x="4560972" y="1086065"/>
                  <a:pt x="4288179" y="1078234"/>
                  <a:pt x="4104845" y="1080083"/>
                </a:cubicBezTo>
                <a:cubicBezTo>
                  <a:pt x="3921511" y="1081932"/>
                  <a:pt x="3693922" y="1029155"/>
                  <a:pt x="3507459" y="1080083"/>
                </a:cubicBezTo>
                <a:cubicBezTo>
                  <a:pt x="3320996" y="1131011"/>
                  <a:pt x="3054279" y="1069686"/>
                  <a:pt x="2910072" y="1080083"/>
                </a:cubicBezTo>
                <a:cubicBezTo>
                  <a:pt x="2765865" y="1090480"/>
                  <a:pt x="2531554" y="1033126"/>
                  <a:pt x="2312686" y="1080083"/>
                </a:cubicBezTo>
                <a:cubicBezTo>
                  <a:pt x="2093818" y="1127040"/>
                  <a:pt x="1701643" y="1049867"/>
                  <a:pt x="1512188" y="1080083"/>
                </a:cubicBezTo>
                <a:cubicBezTo>
                  <a:pt x="1322733" y="1110299"/>
                  <a:pt x="1209283" y="1014048"/>
                  <a:pt x="914802" y="1080083"/>
                </a:cubicBezTo>
                <a:cubicBezTo>
                  <a:pt x="620321" y="1146118"/>
                  <a:pt x="427810" y="1047719"/>
                  <a:pt x="180017" y="1080083"/>
                </a:cubicBezTo>
                <a:cubicBezTo>
                  <a:pt x="73125" y="1084651"/>
                  <a:pt x="-5008" y="972527"/>
                  <a:pt x="0" y="900066"/>
                </a:cubicBezTo>
                <a:cubicBezTo>
                  <a:pt x="-36267" y="768606"/>
                  <a:pt x="24387" y="684035"/>
                  <a:pt x="0" y="525641"/>
                </a:cubicBezTo>
                <a:cubicBezTo>
                  <a:pt x="-24387" y="367247"/>
                  <a:pt x="13638" y="299219"/>
                  <a:pt x="0" y="180017"/>
                </a:cubicBezTo>
                <a:close/>
              </a:path>
              <a:path w="10515601" h="1080083" stroke="0" extrusionOk="0">
                <a:moveTo>
                  <a:pt x="0" y="180017"/>
                </a:moveTo>
                <a:cubicBezTo>
                  <a:pt x="-1306" y="83465"/>
                  <a:pt x="92695" y="3054"/>
                  <a:pt x="180017" y="0"/>
                </a:cubicBezTo>
                <a:cubicBezTo>
                  <a:pt x="362067" y="-4664"/>
                  <a:pt x="735166" y="60584"/>
                  <a:pt x="980515" y="0"/>
                </a:cubicBezTo>
                <a:cubicBezTo>
                  <a:pt x="1225864" y="-60584"/>
                  <a:pt x="1351924" y="55722"/>
                  <a:pt x="1577901" y="0"/>
                </a:cubicBezTo>
                <a:cubicBezTo>
                  <a:pt x="1803878" y="-55722"/>
                  <a:pt x="2085061" y="27144"/>
                  <a:pt x="2378399" y="0"/>
                </a:cubicBezTo>
                <a:cubicBezTo>
                  <a:pt x="2671737" y="-27144"/>
                  <a:pt x="2859752" y="9022"/>
                  <a:pt x="3077341" y="0"/>
                </a:cubicBezTo>
                <a:cubicBezTo>
                  <a:pt x="3294930" y="-9022"/>
                  <a:pt x="3568785" y="51279"/>
                  <a:pt x="3877838" y="0"/>
                </a:cubicBezTo>
                <a:cubicBezTo>
                  <a:pt x="4186891" y="-51279"/>
                  <a:pt x="4323925" y="28474"/>
                  <a:pt x="4475224" y="0"/>
                </a:cubicBezTo>
                <a:cubicBezTo>
                  <a:pt x="4626523" y="-28474"/>
                  <a:pt x="4730790" y="13818"/>
                  <a:pt x="4869499" y="0"/>
                </a:cubicBezTo>
                <a:cubicBezTo>
                  <a:pt x="5008208" y="-13818"/>
                  <a:pt x="5295781" y="2624"/>
                  <a:pt x="5466886" y="0"/>
                </a:cubicBezTo>
                <a:cubicBezTo>
                  <a:pt x="5637991" y="-2624"/>
                  <a:pt x="5669190" y="14321"/>
                  <a:pt x="5861161" y="0"/>
                </a:cubicBezTo>
                <a:cubicBezTo>
                  <a:pt x="6053133" y="-14321"/>
                  <a:pt x="6201047" y="39207"/>
                  <a:pt x="6458547" y="0"/>
                </a:cubicBezTo>
                <a:cubicBezTo>
                  <a:pt x="6716047" y="-39207"/>
                  <a:pt x="6645215" y="23662"/>
                  <a:pt x="6751266" y="0"/>
                </a:cubicBezTo>
                <a:cubicBezTo>
                  <a:pt x="6857317" y="-23662"/>
                  <a:pt x="6958914" y="17143"/>
                  <a:pt x="7145541" y="0"/>
                </a:cubicBezTo>
                <a:cubicBezTo>
                  <a:pt x="7332168" y="-17143"/>
                  <a:pt x="7501579" y="5402"/>
                  <a:pt x="7844483" y="0"/>
                </a:cubicBezTo>
                <a:cubicBezTo>
                  <a:pt x="8187387" y="-5402"/>
                  <a:pt x="8023568" y="801"/>
                  <a:pt x="8137202" y="0"/>
                </a:cubicBezTo>
                <a:cubicBezTo>
                  <a:pt x="8250836" y="-801"/>
                  <a:pt x="8335711" y="30242"/>
                  <a:pt x="8429922" y="0"/>
                </a:cubicBezTo>
                <a:cubicBezTo>
                  <a:pt x="8524133" y="-30242"/>
                  <a:pt x="8667836" y="17752"/>
                  <a:pt x="8824197" y="0"/>
                </a:cubicBezTo>
                <a:cubicBezTo>
                  <a:pt x="8980559" y="-17752"/>
                  <a:pt x="9148831" y="43720"/>
                  <a:pt x="9421583" y="0"/>
                </a:cubicBezTo>
                <a:cubicBezTo>
                  <a:pt x="9694335" y="-43720"/>
                  <a:pt x="10149059" y="82853"/>
                  <a:pt x="10335584" y="0"/>
                </a:cubicBezTo>
                <a:cubicBezTo>
                  <a:pt x="10431045" y="-16796"/>
                  <a:pt x="10529224" y="97507"/>
                  <a:pt x="10515601" y="180017"/>
                </a:cubicBezTo>
                <a:cubicBezTo>
                  <a:pt x="10546850" y="343292"/>
                  <a:pt x="10497340" y="449041"/>
                  <a:pt x="10515601" y="547242"/>
                </a:cubicBezTo>
                <a:cubicBezTo>
                  <a:pt x="10533862" y="645444"/>
                  <a:pt x="10500988" y="775731"/>
                  <a:pt x="10515601" y="900066"/>
                </a:cubicBezTo>
                <a:cubicBezTo>
                  <a:pt x="10522899" y="1011147"/>
                  <a:pt x="10448586" y="1073955"/>
                  <a:pt x="10335584" y="1080083"/>
                </a:cubicBezTo>
                <a:cubicBezTo>
                  <a:pt x="10133419" y="1104800"/>
                  <a:pt x="9996046" y="1074674"/>
                  <a:pt x="9738198" y="1080083"/>
                </a:cubicBezTo>
                <a:cubicBezTo>
                  <a:pt x="9480350" y="1085492"/>
                  <a:pt x="9431353" y="1057175"/>
                  <a:pt x="9242367" y="1080083"/>
                </a:cubicBezTo>
                <a:cubicBezTo>
                  <a:pt x="9053381" y="1102991"/>
                  <a:pt x="8869642" y="1062922"/>
                  <a:pt x="8543425" y="1080083"/>
                </a:cubicBezTo>
                <a:cubicBezTo>
                  <a:pt x="8217208" y="1097244"/>
                  <a:pt x="8282599" y="1032313"/>
                  <a:pt x="8047594" y="1080083"/>
                </a:cubicBezTo>
                <a:cubicBezTo>
                  <a:pt x="7812589" y="1127853"/>
                  <a:pt x="7737734" y="1067324"/>
                  <a:pt x="7653320" y="1080083"/>
                </a:cubicBezTo>
                <a:cubicBezTo>
                  <a:pt x="7568906" y="1092842"/>
                  <a:pt x="7383556" y="1041966"/>
                  <a:pt x="7259045" y="1080083"/>
                </a:cubicBezTo>
                <a:cubicBezTo>
                  <a:pt x="7134534" y="1118200"/>
                  <a:pt x="6717936" y="1012112"/>
                  <a:pt x="6458547" y="1080083"/>
                </a:cubicBezTo>
                <a:cubicBezTo>
                  <a:pt x="6199158" y="1148054"/>
                  <a:pt x="5919461" y="1047241"/>
                  <a:pt x="5759605" y="1080083"/>
                </a:cubicBezTo>
                <a:cubicBezTo>
                  <a:pt x="5599749" y="1112925"/>
                  <a:pt x="5396755" y="1043100"/>
                  <a:pt x="5162219" y="1080083"/>
                </a:cubicBezTo>
                <a:cubicBezTo>
                  <a:pt x="4927683" y="1117066"/>
                  <a:pt x="4690352" y="1024545"/>
                  <a:pt x="4564832" y="1080083"/>
                </a:cubicBezTo>
                <a:cubicBezTo>
                  <a:pt x="4439312" y="1135621"/>
                  <a:pt x="4275635" y="1067733"/>
                  <a:pt x="4170557" y="1080083"/>
                </a:cubicBezTo>
                <a:cubicBezTo>
                  <a:pt x="4065479" y="1092433"/>
                  <a:pt x="3838799" y="1032861"/>
                  <a:pt x="3674727" y="1080083"/>
                </a:cubicBezTo>
                <a:cubicBezTo>
                  <a:pt x="3510655" y="1127305"/>
                  <a:pt x="3316688" y="1060236"/>
                  <a:pt x="3178896" y="1080083"/>
                </a:cubicBezTo>
                <a:cubicBezTo>
                  <a:pt x="3041104" y="1099930"/>
                  <a:pt x="2742901" y="1046174"/>
                  <a:pt x="2378399" y="1080083"/>
                </a:cubicBezTo>
                <a:cubicBezTo>
                  <a:pt x="2013897" y="1113992"/>
                  <a:pt x="1907759" y="1057614"/>
                  <a:pt x="1781012" y="1080083"/>
                </a:cubicBezTo>
                <a:cubicBezTo>
                  <a:pt x="1654265" y="1102552"/>
                  <a:pt x="1600121" y="1079289"/>
                  <a:pt x="1488293" y="1080083"/>
                </a:cubicBezTo>
                <a:cubicBezTo>
                  <a:pt x="1376465" y="1080877"/>
                  <a:pt x="1130377" y="1034613"/>
                  <a:pt x="789351" y="1080083"/>
                </a:cubicBezTo>
                <a:cubicBezTo>
                  <a:pt x="448325" y="1125553"/>
                  <a:pt x="404223" y="1050827"/>
                  <a:pt x="180017" y="1080083"/>
                </a:cubicBezTo>
                <a:cubicBezTo>
                  <a:pt x="72527" y="1069085"/>
                  <a:pt x="5906" y="996885"/>
                  <a:pt x="0" y="900066"/>
                </a:cubicBezTo>
                <a:cubicBezTo>
                  <a:pt x="-5485" y="827595"/>
                  <a:pt x="36954" y="712796"/>
                  <a:pt x="0" y="561643"/>
                </a:cubicBezTo>
                <a:cubicBezTo>
                  <a:pt x="-36954" y="410490"/>
                  <a:pt x="44992" y="322910"/>
                  <a:pt x="0" y="180017"/>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FontTx/>
              <a:buNone/>
              <a:defRPr>
                <a:uFillTx/>
              </a:defRPr>
            </a:pPr>
            <a:r>
              <a:rPr kumimoji="0" lang="en-BZ" sz="3600" i="0" u="none" strike="noStrike" kern="1200" cap="none" spc="0" normalizeH="0" baseline="0" noProof="0" dirty="0">
                <a:ln>
                  <a:noFill/>
                </a:ln>
                <a:solidFill>
                  <a:srgbClr val="000000"/>
                </a:solidFill>
                <a:effectLst/>
                <a:uFillTx/>
                <a:latin typeface="Tahoma" pitchFamily="34" charset="0"/>
                <a:ea typeface="Tahoma" pitchFamily="34" charset="0"/>
                <a:cs typeface="Tahoma" pitchFamily="34" charset="0"/>
              </a:rPr>
              <a:t>A. </a:t>
            </a:r>
            <a:r>
              <a:rPr kumimoji="0" lang="en-BZ" sz="3600" i="0" u="none" strike="noStrike" kern="1200" cap="none" spc="0" normalizeH="0" baseline="0" noProof="0" dirty="0" err="1">
                <a:ln>
                  <a:noFill/>
                </a:ln>
                <a:solidFill>
                  <a:srgbClr val="000000"/>
                </a:solidFill>
                <a:effectLst/>
                <a:uFillTx/>
                <a:latin typeface="Tahoma" pitchFamily="34" charset="0"/>
                <a:ea typeface="Tahoma" pitchFamily="34" charset="0"/>
                <a:cs typeface="Tahoma" pitchFamily="34" charset="0"/>
              </a:rPr>
              <a:t>Áng</a:t>
            </a:r>
            <a:r>
              <a:rPr kumimoji="0" lang="en-BZ" sz="3600" i="0" u="none" strike="noStrike" kern="1200" cap="none" spc="0" normalizeH="0" baseline="0" noProof="0" dirty="0">
                <a:ln>
                  <a:noFill/>
                </a:ln>
                <a:solidFill>
                  <a:srgbClr val="000000"/>
                </a:solidFill>
                <a:effectLst/>
                <a:uFillTx/>
                <a:latin typeface="Tahoma" pitchFamily="34" charset="0"/>
                <a:ea typeface="Tahoma" pitchFamily="34" charset="0"/>
                <a:cs typeface="Tahoma" pitchFamily="34" charset="0"/>
              </a:rPr>
              <a:t> </a:t>
            </a:r>
            <a:r>
              <a:rPr kumimoji="0" lang="en-BZ" sz="3600" i="0" u="none" strike="noStrike" kern="1200" cap="none" spc="0" normalizeH="0" baseline="0" noProof="0" dirty="0" err="1">
                <a:ln>
                  <a:noFill/>
                </a:ln>
                <a:solidFill>
                  <a:srgbClr val="000000"/>
                </a:solidFill>
                <a:effectLst/>
                <a:uFillTx/>
                <a:latin typeface="Tahoma" pitchFamily="34" charset="0"/>
                <a:ea typeface="Tahoma" pitchFamily="34" charset="0"/>
                <a:cs typeface="Tahoma" pitchFamily="34" charset="0"/>
              </a:rPr>
              <a:t>văn</a:t>
            </a:r>
            <a:r>
              <a:rPr kumimoji="0" lang="en-BZ" sz="3600" i="0" u="none" strike="noStrike" kern="1200" cap="none" spc="0" normalizeH="0" baseline="0" noProof="0" dirty="0">
                <a:ln>
                  <a:noFill/>
                </a:ln>
                <a:solidFill>
                  <a:srgbClr val="000000"/>
                </a:solidFill>
                <a:effectLst/>
                <a:uFillTx/>
                <a:latin typeface="Tahoma" pitchFamily="34" charset="0"/>
                <a:ea typeface="Tahoma" pitchFamily="34" charset="0"/>
                <a:cs typeface="Tahoma" pitchFamily="34" charset="0"/>
              </a:rPr>
              <a:t> </a:t>
            </a:r>
            <a:r>
              <a:rPr kumimoji="0" lang="en-BZ" sz="3600" i="0" u="none" strike="noStrike" kern="1200" cap="none" spc="0" normalizeH="0" baseline="0" noProof="0" dirty="0" err="1">
                <a:ln>
                  <a:noFill/>
                </a:ln>
                <a:solidFill>
                  <a:srgbClr val="000000"/>
                </a:solidFill>
                <a:effectLst/>
                <a:uFillTx/>
                <a:latin typeface="Tahoma" pitchFamily="34" charset="0"/>
                <a:ea typeface="Tahoma" pitchFamily="34" charset="0"/>
                <a:cs typeface="Tahoma" pitchFamily="34" charset="0"/>
              </a:rPr>
              <a:t>hào</a:t>
            </a:r>
            <a:r>
              <a:rPr kumimoji="0" lang="en-BZ" sz="3600" i="0" u="none" strike="noStrike" kern="1200" cap="none" spc="0" normalizeH="0" baseline="0" noProof="0" dirty="0">
                <a:ln>
                  <a:noFill/>
                </a:ln>
                <a:solidFill>
                  <a:srgbClr val="000000"/>
                </a:solidFill>
                <a:effectLst/>
                <a:uFillTx/>
                <a:latin typeface="Tahoma" pitchFamily="34" charset="0"/>
                <a:ea typeface="Tahoma" pitchFamily="34" charset="0"/>
                <a:cs typeface="Tahoma" pitchFamily="34" charset="0"/>
              </a:rPr>
              <a:t> </a:t>
            </a:r>
            <a:r>
              <a:rPr kumimoji="0" lang="en-BZ" sz="3600" i="0" u="none" strike="noStrike" kern="1200" cap="none" spc="0" normalizeH="0" baseline="0" noProof="0" dirty="0" err="1">
                <a:ln>
                  <a:noFill/>
                </a:ln>
                <a:solidFill>
                  <a:srgbClr val="000000"/>
                </a:solidFill>
                <a:effectLst/>
                <a:uFillTx/>
                <a:latin typeface="Tahoma" pitchFamily="34" charset="0"/>
                <a:ea typeface="Tahoma" pitchFamily="34" charset="0"/>
                <a:cs typeface="Tahoma" pitchFamily="34" charset="0"/>
              </a:rPr>
              <a:t>hùng</a:t>
            </a:r>
            <a:r>
              <a:rPr kumimoji="0" lang="en-BZ" sz="3600" i="0" u="none" strike="noStrike" kern="1200" cap="none" spc="0" normalizeH="0" baseline="0" noProof="0" dirty="0">
                <a:ln>
                  <a:noFill/>
                </a:ln>
                <a:solidFill>
                  <a:srgbClr val="000000"/>
                </a:solidFill>
                <a:effectLst/>
                <a:uFillTx/>
                <a:latin typeface="Tahoma" pitchFamily="34" charset="0"/>
                <a:ea typeface="Tahoma" pitchFamily="34" charset="0"/>
                <a:cs typeface="Tahoma" pitchFamily="34" charset="0"/>
              </a:rPr>
              <a:t> </a:t>
            </a:r>
            <a:r>
              <a:rPr kumimoji="0" lang="en-BZ" sz="3600" i="0" u="none" strike="noStrike" kern="1200" cap="none" spc="0" normalizeH="0" baseline="0" noProof="0" dirty="0" err="1">
                <a:ln>
                  <a:noFill/>
                </a:ln>
                <a:solidFill>
                  <a:srgbClr val="000000"/>
                </a:solidFill>
                <a:effectLst/>
                <a:uFillTx/>
                <a:latin typeface="Tahoma" pitchFamily="34" charset="0"/>
                <a:ea typeface="Tahoma" pitchFamily="34" charset="0"/>
                <a:cs typeface="Tahoma" pitchFamily="34" charset="0"/>
              </a:rPr>
              <a:t>của</a:t>
            </a:r>
            <a:r>
              <a:rPr kumimoji="0" lang="en-BZ" sz="3600" i="0" u="none" strike="noStrike" kern="1200" cap="none" spc="0" normalizeH="0" baseline="0" noProof="0" dirty="0">
                <a:ln>
                  <a:noFill/>
                </a:ln>
                <a:solidFill>
                  <a:srgbClr val="000000"/>
                </a:solidFill>
                <a:effectLst/>
                <a:uFillTx/>
                <a:latin typeface="Tahoma" pitchFamily="34" charset="0"/>
                <a:ea typeface="Tahoma" pitchFamily="34" charset="0"/>
                <a:cs typeface="Tahoma" pitchFamily="34" charset="0"/>
              </a:rPr>
              <a:t> </a:t>
            </a:r>
            <a:r>
              <a:rPr kumimoji="0" lang="en-BZ" sz="3600" i="0" u="none" strike="noStrike" kern="1200" cap="none" spc="0" normalizeH="0" baseline="0" noProof="0" dirty="0" err="1">
                <a:ln>
                  <a:noFill/>
                </a:ln>
                <a:solidFill>
                  <a:srgbClr val="000000"/>
                </a:solidFill>
                <a:effectLst/>
                <a:uFillTx/>
                <a:latin typeface="Tahoma" pitchFamily="34" charset="0"/>
                <a:ea typeface="Tahoma" pitchFamily="34" charset="0"/>
                <a:cs typeface="Tahoma" pitchFamily="34" charset="0"/>
              </a:rPr>
              <a:t>muôn</a:t>
            </a:r>
            <a:r>
              <a:rPr kumimoji="0" lang="en-BZ" sz="3600" i="0" u="none" strike="noStrike" kern="1200" cap="none" spc="0" normalizeH="0" baseline="0" noProof="0" dirty="0">
                <a:ln>
                  <a:noFill/>
                </a:ln>
                <a:solidFill>
                  <a:srgbClr val="000000"/>
                </a:solidFill>
                <a:effectLst/>
                <a:uFillTx/>
                <a:latin typeface="Tahoma" pitchFamily="34" charset="0"/>
                <a:ea typeface="Tahoma" pitchFamily="34" charset="0"/>
                <a:cs typeface="Tahoma" pitchFamily="34" charset="0"/>
              </a:rPr>
              <a:t> </a:t>
            </a:r>
            <a:r>
              <a:rPr kumimoji="0" lang="en-BZ" sz="3600" i="0" u="none" strike="noStrike" kern="1200" cap="none" spc="0" normalizeH="0" baseline="0" noProof="0" dirty="0" err="1">
                <a:ln>
                  <a:noFill/>
                </a:ln>
                <a:solidFill>
                  <a:srgbClr val="000000"/>
                </a:solidFill>
                <a:effectLst/>
                <a:uFillTx/>
                <a:latin typeface="Tahoma" pitchFamily="34" charset="0"/>
                <a:ea typeface="Tahoma" pitchFamily="34" charset="0"/>
                <a:cs typeface="Tahoma" pitchFamily="34" charset="0"/>
              </a:rPr>
              <a:t>đời</a:t>
            </a:r>
            <a:endParaRPr kumimoji="0" lang="en-BZ" sz="6600" i="0" u="none" strike="noStrike" kern="1200" cap="none" spc="0" normalizeH="0" baseline="0" noProof="0" dirty="0">
              <a:ln>
                <a:noFill/>
              </a:ln>
              <a:solidFill>
                <a:srgbClr val="000000"/>
              </a:solidFill>
              <a:effectLst/>
              <a:uFillTx/>
              <a:latin typeface="Tahoma" pitchFamily="34" charset="0"/>
              <a:ea typeface="Tahoma" pitchFamily="34" charset="0"/>
              <a:cs typeface="Tahoma" pitchFamily="34" charset="0"/>
            </a:endParaRPr>
          </a:p>
        </p:txBody>
      </p:sp>
      <p:sp>
        <p:nvSpPr>
          <p:cNvPr id="39" name="Hình chữ nhật: Góc Tròn 38"/>
          <p:cNvSpPr>
            <a:spLocks/>
          </p:cNvSpPr>
          <p:nvPr/>
        </p:nvSpPr>
        <p:spPr>
          <a:xfrm>
            <a:off x="1127759" y="4224729"/>
            <a:ext cx="10515601" cy="1080083"/>
          </a:xfrm>
          <a:custGeom>
            <a:avLst/>
            <a:gdLst>
              <a:gd name="connsiteX0" fmla="*/ 0 w 10515601"/>
              <a:gd name="connsiteY0" fmla="*/ 180017 h 1080083"/>
              <a:gd name="connsiteX1" fmla="*/ 180017 w 10515601"/>
              <a:gd name="connsiteY1" fmla="*/ 0 h 1080083"/>
              <a:gd name="connsiteX2" fmla="*/ 777403 w 10515601"/>
              <a:gd name="connsiteY2" fmla="*/ 0 h 1080083"/>
              <a:gd name="connsiteX3" fmla="*/ 1070123 w 10515601"/>
              <a:gd name="connsiteY3" fmla="*/ 0 h 1080083"/>
              <a:gd name="connsiteX4" fmla="*/ 1667509 w 10515601"/>
              <a:gd name="connsiteY4" fmla="*/ 0 h 1080083"/>
              <a:gd name="connsiteX5" fmla="*/ 2163339 w 10515601"/>
              <a:gd name="connsiteY5" fmla="*/ 0 h 1080083"/>
              <a:gd name="connsiteX6" fmla="*/ 2963837 w 10515601"/>
              <a:gd name="connsiteY6" fmla="*/ 0 h 1080083"/>
              <a:gd name="connsiteX7" fmla="*/ 3662779 w 10515601"/>
              <a:gd name="connsiteY7" fmla="*/ 0 h 1080083"/>
              <a:gd name="connsiteX8" fmla="*/ 4158610 w 10515601"/>
              <a:gd name="connsiteY8" fmla="*/ 0 h 1080083"/>
              <a:gd name="connsiteX9" fmla="*/ 4552885 w 10515601"/>
              <a:gd name="connsiteY9" fmla="*/ 0 h 1080083"/>
              <a:gd name="connsiteX10" fmla="*/ 5048715 w 10515601"/>
              <a:gd name="connsiteY10" fmla="*/ 0 h 1080083"/>
              <a:gd name="connsiteX11" fmla="*/ 5442990 w 10515601"/>
              <a:gd name="connsiteY11" fmla="*/ 0 h 1080083"/>
              <a:gd name="connsiteX12" fmla="*/ 6141932 w 10515601"/>
              <a:gd name="connsiteY12" fmla="*/ 0 h 1080083"/>
              <a:gd name="connsiteX13" fmla="*/ 6739319 w 10515601"/>
              <a:gd name="connsiteY13" fmla="*/ 0 h 1080083"/>
              <a:gd name="connsiteX14" fmla="*/ 7336705 w 10515601"/>
              <a:gd name="connsiteY14" fmla="*/ 0 h 1080083"/>
              <a:gd name="connsiteX15" fmla="*/ 7934091 w 10515601"/>
              <a:gd name="connsiteY15" fmla="*/ 0 h 1080083"/>
              <a:gd name="connsiteX16" fmla="*/ 8226810 w 10515601"/>
              <a:gd name="connsiteY16" fmla="*/ 0 h 1080083"/>
              <a:gd name="connsiteX17" fmla="*/ 8824197 w 10515601"/>
              <a:gd name="connsiteY17" fmla="*/ 0 h 1080083"/>
              <a:gd name="connsiteX18" fmla="*/ 9523139 w 10515601"/>
              <a:gd name="connsiteY18" fmla="*/ 0 h 1080083"/>
              <a:gd name="connsiteX19" fmla="*/ 10335584 w 10515601"/>
              <a:gd name="connsiteY19" fmla="*/ 0 h 1080083"/>
              <a:gd name="connsiteX20" fmla="*/ 10515601 w 10515601"/>
              <a:gd name="connsiteY20" fmla="*/ 180017 h 1080083"/>
              <a:gd name="connsiteX21" fmla="*/ 10515601 w 10515601"/>
              <a:gd name="connsiteY21" fmla="*/ 518440 h 1080083"/>
              <a:gd name="connsiteX22" fmla="*/ 10515601 w 10515601"/>
              <a:gd name="connsiteY22" fmla="*/ 900066 h 1080083"/>
              <a:gd name="connsiteX23" fmla="*/ 10335584 w 10515601"/>
              <a:gd name="connsiteY23" fmla="*/ 1080083 h 1080083"/>
              <a:gd name="connsiteX24" fmla="*/ 9839753 w 10515601"/>
              <a:gd name="connsiteY24" fmla="*/ 1080083 h 1080083"/>
              <a:gd name="connsiteX25" fmla="*/ 9242367 w 10515601"/>
              <a:gd name="connsiteY25" fmla="*/ 1080083 h 1080083"/>
              <a:gd name="connsiteX26" fmla="*/ 8949648 w 10515601"/>
              <a:gd name="connsiteY26" fmla="*/ 1080083 h 1080083"/>
              <a:gd name="connsiteX27" fmla="*/ 8149150 w 10515601"/>
              <a:gd name="connsiteY27" fmla="*/ 1080083 h 1080083"/>
              <a:gd name="connsiteX28" fmla="*/ 7653320 w 10515601"/>
              <a:gd name="connsiteY28" fmla="*/ 1080083 h 1080083"/>
              <a:gd name="connsiteX29" fmla="*/ 7259045 w 10515601"/>
              <a:gd name="connsiteY29" fmla="*/ 1080083 h 1080083"/>
              <a:gd name="connsiteX30" fmla="*/ 6966325 w 10515601"/>
              <a:gd name="connsiteY30" fmla="*/ 1080083 h 1080083"/>
              <a:gd name="connsiteX31" fmla="*/ 6267383 w 10515601"/>
              <a:gd name="connsiteY31" fmla="*/ 1080083 h 1080083"/>
              <a:gd name="connsiteX32" fmla="*/ 5974664 w 10515601"/>
              <a:gd name="connsiteY32" fmla="*/ 1080083 h 1080083"/>
              <a:gd name="connsiteX33" fmla="*/ 5580389 w 10515601"/>
              <a:gd name="connsiteY33" fmla="*/ 1080083 h 1080083"/>
              <a:gd name="connsiteX34" fmla="*/ 5287670 w 10515601"/>
              <a:gd name="connsiteY34" fmla="*/ 1080083 h 1080083"/>
              <a:gd name="connsiteX35" fmla="*/ 4994951 w 10515601"/>
              <a:gd name="connsiteY35" fmla="*/ 1080083 h 1080083"/>
              <a:gd name="connsiteX36" fmla="*/ 4702231 w 10515601"/>
              <a:gd name="connsiteY36" fmla="*/ 1080083 h 1080083"/>
              <a:gd name="connsiteX37" fmla="*/ 4104845 w 10515601"/>
              <a:gd name="connsiteY37" fmla="*/ 1080083 h 1080083"/>
              <a:gd name="connsiteX38" fmla="*/ 3507459 w 10515601"/>
              <a:gd name="connsiteY38" fmla="*/ 1080083 h 1080083"/>
              <a:gd name="connsiteX39" fmla="*/ 2910072 w 10515601"/>
              <a:gd name="connsiteY39" fmla="*/ 1080083 h 1080083"/>
              <a:gd name="connsiteX40" fmla="*/ 2312686 w 10515601"/>
              <a:gd name="connsiteY40" fmla="*/ 1080083 h 1080083"/>
              <a:gd name="connsiteX41" fmla="*/ 1512188 w 10515601"/>
              <a:gd name="connsiteY41" fmla="*/ 1080083 h 1080083"/>
              <a:gd name="connsiteX42" fmla="*/ 914802 w 10515601"/>
              <a:gd name="connsiteY42" fmla="*/ 1080083 h 1080083"/>
              <a:gd name="connsiteX43" fmla="*/ 180017 w 10515601"/>
              <a:gd name="connsiteY43" fmla="*/ 1080083 h 1080083"/>
              <a:gd name="connsiteX44" fmla="*/ 0 w 10515601"/>
              <a:gd name="connsiteY44" fmla="*/ 900066 h 1080083"/>
              <a:gd name="connsiteX45" fmla="*/ 0 w 10515601"/>
              <a:gd name="connsiteY45" fmla="*/ 525641 h 1080083"/>
              <a:gd name="connsiteX46" fmla="*/ 0 w 10515601"/>
              <a:gd name="connsiteY46" fmla="*/ 180017 h 1080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0515601" h="1080083" fill="none" extrusionOk="0">
                <a:moveTo>
                  <a:pt x="0" y="180017"/>
                </a:moveTo>
                <a:cubicBezTo>
                  <a:pt x="26481" y="78995"/>
                  <a:pt x="58928" y="-4019"/>
                  <a:pt x="180017" y="0"/>
                </a:cubicBezTo>
                <a:cubicBezTo>
                  <a:pt x="364916" y="-30455"/>
                  <a:pt x="578503" y="29305"/>
                  <a:pt x="777403" y="0"/>
                </a:cubicBezTo>
                <a:cubicBezTo>
                  <a:pt x="976303" y="-29305"/>
                  <a:pt x="997165" y="15306"/>
                  <a:pt x="1070123" y="0"/>
                </a:cubicBezTo>
                <a:cubicBezTo>
                  <a:pt x="1143081" y="-15306"/>
                  <a:pt x="1408924" y="15509"/>
                  <a:pt x="1667509" y="0"/>
                </a:cubicBezTo>
                <a:cubicBezTo>
                  <a:pt x="1926094" y="-15509"/>
                  <a:pt x="1948861" y="42042"/>
                  <a:pt x="2163339" y="0"/>
                </a:cubicBezTo>
                <a:cubicBezTo>
                  <a:pt x="2377817" y="-42042"/>
                  <a:pt x="2582261" y="85256"/>
                  <a:pt x="2963837" y="0"/>
                </a:cubicBezTo>
                <a:cubicBezTo>
                  <a:pt x="3345413" y="-85256"/>
                  <a:pt x="3458946" y="47689"/>
                  <a:pt x="3662779" y="0"/>
                </a:cubicBezTo>
                <a:cubicBezTo>
                  <a:pt x="3866612" y="-47689"/>
                  <a:pt x="4040881" y="26949"/>
                  <a:pt x="4158610" y="0"/>
                </a:cubicBezTo>
                <a:cubicBezTo>
                  <a:pt x="4276339" y="-26949"/>
                  <a:pt x="4450073" y="33009"/>
                  <a:pt x="4552885" y="0"/>
                </a:cubicBezTo>
                <a:cubicBezTo>
                  <a:pt x="4655698" y="-33009"/>
                  <a:pt x="4822448" y="58300"/>
                  <a:pt x="5048715" y="0"/>
                </a:cubicBezTo>
                <a:cubicBezTo>
                  <a:pt x="5274982" y="-58300"/>
                  <a:pt x="5297646" y="43718"/>
                  <a:pt x="5442990" y="0"/>
                </a:cubicBezTo>
                <a:cubicBezTo>
                  <a:pt x="5588335" y="-43718"/>
                  <a:pt x="5901658" y="18356"/>
                  <a:pt x="6141932" y="0"/>
                </a:cubicBezTo>
                <a:cubicBezTo>
                  <a:pt x="6382206" y="-18356"/>
                  <a:pt x="6507852" y="9701"/>
                  <a:pt x="6739319" y="0"/>
                </a:cubicBezTo>
                <a:cubicBezTo>
                  <a:pt x="6970786" y="-9701"/>
                  <a:pt x="7067244" y="66903"/>
                  <a:pt x="7336705" y="0"/>
                </a:cubicBezTo>
                <a:cubicBezTo>
                  <a:pt x="7606166" y="-66903"/>
                  <a:pt x="7744928" y="30320"/>
                  <a:pt x="7934091" y="0"/>
                </a:cubicBezTo>
                <a:cubicBezTo>
                  <a:pt x="8123254" y="-30320"/>
                  <a:pt x="8091247" y="27848"/>
                  <a:pt x="8226810" y="0"/>
                </a:cubicBezTo>
                <a:cubicBezTo>
                  <a:pt x="8362373" y="-27848"/>
                  <a:pt x="8617584" y="9116"/>
                  <a:pt x="8824197" y="0"/>
                </a:cubicBezTo>
                <a:cubicBezTo>
                  <a:pt x="9030810" y="-9116"/>
                  <a:pt x="9188316" y="56264"/>
                  <a:pt x="9523139" y="0"/>
                </a:cubicBezTo>
                <a:cubicBezTo>
                  <a:pt x="9857962" y="-56264"/>
                  <a:pt x="10138305" y="73811"/>
                  <a:pt x="10335584" y="0"/>
                </a:cubicBezTo>
                <a:cubicBezTo>
                  <a:pt x="10416905" y="9296"/>
                  <a:pt x="10515271" y="77534"/>
                  <a:pt x="10515601" y="180017"/>
                </a:cubicBezTo>
                <a:cubicBezTo>
                  <a:pt x="10515611" y="268272"/>
                  <a:pt x="10513268" y="352040"/>
                  <a:pt x="10515601" y="518440"/>
                </a:cubicBezTo>
                <a:cubicBezTo>
                  <a:pt x="10517934" y="684840"/>
                  <a:pt x="10500227" y="803807"/>
                  <a:pt x="10515601" y="900066"/>
                </a:cubicBezTo>
                <a:cubicBezTo>
                  <a:pt x="10489870" y="1005342"/>
                  <a:pt x="10431158" y="1085063"/>
                  <a:pt x="10335584" y="1080083"/>
                </a:cubicBezTo>
                <a:cubicBezTo>
                  <a:pt x="10189391" y="1088347"/>
                  <a:pt x="9942225" y="1045343"/>
                  <a:pt x="9839753" y="1080083"/>
                </a:cubicBezTo>
                <a:cubicBezTo>
                  <a:pt x="9737281" y="1114823"/>
                  <a:pt x="9537895" y="1009819"/>
                  <a:pt x="9242367" y="1080083"/>
                </a:cubicBezTo>
                <a:cubicBezTo>
                  <a:pt x="8946839" y="1150347"/>
                  <a:pt x="9093806" y="1051972"/>
                  <a:pt x="8949648" y="1080083"/>
                </a:cubicBezTo>
                <a:cubicBezTo>
                  <a:pt x="8805490" y="1108194"/>
                  <a:pt x="8340518" y="1052266"/>
                  <a:pt x="8149150" y="1080083"/>
                </a:cubicBezTo>
                <a:cubicBezTo>
                  <a:pt x="7957782" y="1107900"/>
                  <a:pt x="7776156" y="1060599"/>
                  <a:pt x="7653320" y="1080083"/>
                </a:cubicBezTo>
                <a:cubicBezTo>
                  <a:pt x="7530484" y="1099567"/>
                  <a:pt x="7439226" y="1070436"/>
                  <a:pt x="7259045" y="1080083"/>
                </a:cubicBezTo>
                <a:cubicBezTo>
                  <a:pt x="7078864" y="1089730"/>
                  <a:pt x="7047230" y="1076117"/>
                  <a:pt x="6966325" y="1080083"/>
                </a:cubicBezTo>
                <a:cubicBezTo>
                  <a:pt x="6885420" y="1084049"/>
                  <a:pt x="6431721" y="1048744"/>
                  <a:pt x="6267383" y="1080083"/>
                </a:cubicBezTo>
                <a:cubicBezTo>
                  <a:pt x="6103045" y="1111422"/>
                  <a:pt x="6113616" y="1056486"/>
                  <a:pt x="5974664" y="1080083"/>
                </a:cubicBezTo>
                <a:cubicBezTo>
                  <a:pt x="5835712" y="1103680"/>
                  <a:pt x="5724816" y="1045801"/>
                  <a:pt x="5580389" y="1080083"/>
                </a:cubicBezTo>
                <a:cubicBezTo>
                  <a:pt x="5435962" y="1114365"/>
                  <a:pt x="5430887" y="1067447"/>
                  <a:pt x="5287670" y="1080083"/>
                </a:cubicBezTo>
                <a:cubicBezTo>
                  <a:pt x="5144453" y="1092719"/>
                  <a:pt x="5135540" y="1073635"/>
                  <a:pt x="4994951" y="1080083"/>
                </a:cubicBezTo>
                <a:cubicBezTo>
                  <a:pt x="4854362" y="1086531"/>
                  <a:pt x="4843490" y="1074101"/>
                  <a:pt x="4702231" y="1080083"/>
                </a:cubicBezTo>
                <a:cubicBezTo>
                  <a:pt x="4560972" y="1086065"/>
                  <a:pt x="4288179" y="1078234"/>
                  <a:pt x="4104845" y="1080083"/>
                </a:cubicBezTo>
                <a:cubicBezTo>
                  <a:pt x="3921511" y="1081932"/>
                  <a:pt x="3693922" y="1029155"/>
                  <a:pt x="3507459" y="1080083"/>
                </a:cubicBezTo>
                <a:cubicBezTo>
                  <a:pt x="3320996" y="1131011"/>
                  <a:pt x="3054279" y="1069686"/>
                  <a:pt x="2910072" y="1080083"/>
                </a:cubicBezTo>
                <a:cubicBezTo>
                  <a:pt x="2765865" y="1090480"/>
                  <a:pt x="2531554" y="1033126"/>
                  <a:pt x="2312686" y="1080083"/>
                </a:cubicBezTo>
                <a:cubicBezTo>
                  <a:pt x="2093818" y="1127040"/>
                  <a:pt x="1701643" y="1049867"/>
                  <a:pt x="1512188" y="1080083"/>
                </a:cubicBezTo>
                <a:cubicBezTo>
                  <a:pt x="1322733" y="1110299"/>
                  <a:pt x="1209283" y="1014048"/>
                  <a:pt x="914802" y="1080083"/>
                </a:cubicBezTo>
                <a:cubicBezTo>
                  <a:pt x="620321" y="1146118"/>
                  <a:pt x="427810" y="1047719"/>
                  <a:pt x="180017" y="1080083"/>
                </a:cubicBezTo>
                <a:cubicBezTo>
                  <a:pt x="73125" y="1084651"/>
                  <a:pt x="-5008" y="972527"/>
                  <a:pt x="0" y="900066"/>
                </a:cubicBezTo>
                <a:cubicBezTo>
                  <a:pt x="-36267" y="768606"/>
                  <a:pt x="24387" y="684035"/>
                  <a:pt x="0" y="525641"/>
                </a:cubicBezTo>
                <a:cubicBezTo>
                  <a:pt x="-24387" y="367247"/>
                  <a:pt x="13638" y="299219"/>
                  <a:pt x="0" y="180017"/>
                </a:cubicBezTo>
                <a:close/>
              </a:path>
              <a:path w="10515601" h="1080083" stroke="0" extrusionOk="0">
                <a:moveTo>
                  <a:pt x="0" y="180017"/>
                </a:moveTo>
                <a:cubicBezTo>
                  <a:pt x="-1306" y="83465"/>
                  <a:pt x="92695" y="3054"/>
                  <a:pt x="180017" y="0"/>
                </a:cubicBezTo>
                <a:cubicBezTo>
                  <a:pt x="362067" y="-4664"/>
                  <a:pt x="735166" y="60584"/>
                  <a:pt x="980515" y="0"/>
                </a:cubicBezTo>
                <a:cubicBezTo>
                  <a:pt x="1225864" y="-60584"/>
                  <a:pt x="1351924" y="55722"/>
                  <a:pt x="1577901" y="0"/>
                </a:cubicBezTo>
                <a:cubicBezTo>
                  <a:pt x="1803878" y="-55722"/>
                  <a:pt x="2085061" y="27144"/>
                  <a:pt x="2378399" y="0"/>
                </a:cubicBezTo>
                <a:cubicBezTo>
                  <a:pt x="2671737" y="-27144"/>
                  <a:pt x="2859752" y="9022"/>
                  <a:pt x="3077341" y="0"/>
                </a:cubicBezTo>
                <a:cubicBezTo>
                  <a:pt x="3294930" y="-9022"/>
                  <a:pt x="3568785" y="51279"/>
                  <a:pt x="3877838" y="0"/>
                </a:cubicBezTo>
                <a:cubicBezTo>
                  <a:pt x="4186891" y="-51279"/>
                  <a:pt x="4323925" y="28474"/>
                  <a:pt x="4475224" y="0"/>
                </a:cubicBezTo>
                <a:cubicBezTo>
                  <a:pt x="4626523" y="-28474"/>
                  <a:pt x="4730790" y="13818"/>
                  <a:pt x="4869499" y="0"/>
                </a:cubicBezTo>
                <a:cubicBezTo>
                  <a:pt x="5008208" y="-13818"/>
                  <a:pt x="5295781" y="2624"/>
                  <a:pt x="5466886" y="0"/>
                </a:cubicBezTo>
                <a:cubicBezTo>
                  <a:pt x="5637991" y="-2624"/>
                  <a:pt x="5669190" y="14321"/>
                  <a:pt x="5861161" y="0"/>
                </a:cubicBezTo>
                <a:cubicBezTo>
                  <a:pt x="6053133" y="-14321"/>
                  <a:pt x="6201047" y="39207"/>
                  <a:pt x="6458547" y="0"/>
                </a:cubicBezTo>
                <a:cubicBezTo>
                  <a:pt x="6716047" y="-39207"/>
                  <a:pt x="6645215" y="23662"/>
                  <a:pt x="6751266" y="0"/>
                </a:cubicBezTo>
                <a:cubicBezTo>
                  <a:pt x="6857317" y="-23662"/>
                  <a:pt x="6958914" y="17143"/>
                  <a:pt x="7145541" y="0"/>
                </a:cubicBezTo>
                <a:cubicBezTo>
                  <a:pt x="7332168" y="-17143"/>
                  <a:pt x="7501579" y="5402"/>
                  <a:pt x="7844483" y="0"/>
                </a:cubicBezTo>
                <a:cubicBezTo>
                  <a:pt x="8187387" y="-5402"/>
                  <a:pt x="8023568" y="801"/>
                  <a:pt x="8137202" y="0"/>
                </a:cubicBezTo>
                <a:cubicBezTo>
                  <a:pt x="8250836" y="-801"/>
                  <a:pt x="8335711" y="30242"/>
                  <a:pt x="8429922" y="0"/>
                </a:cubicBezTo>
                <a:cubicBezTo>
                  <a:pt x="8524133" y="-30242"/>
                  <a:pt x="8667836" y="17752"/>
                  <a:pt x="8824197" y="0"/>
                </a:cubicBezTo>
                <a:cubicBezTo>
                  <a:pt x="8980559" y="-17752"/>
                  <a:pt x="9148831" y="43720"/>
                  <a:pt x="9421583" y="0"/>
                </a:cubicBezTo>
                <a:cubicBezTo>
                  <a:pt x="9694335" y="-43720"/>
                  <a:pt x="10149059" y="82853"/>
                  <a:pt x="10335584" y="0"/>
                </a:cubicBezTo>
                <a:cubicBezTo>
                  <a:pt x="10431045" y="-16796"/>
                  <a:pt x="10529224" y="97507"/>
                  <a:pt x="10515601" y="180017"/>
                </a:cubicBezTo>
                <a:cubicBezTo>
                  <a:pt x="10546850" y="343292"/>
                  <a:pt x="10497340" y="449041"/>
                  <a:pt x="10515601" y="547242"/>
                </a:cubicBezTo>
                <a:cubicBezTo>
                  <a:pt x="10533862" y="645444"/>
                  <a:pt x="10500988" y="775731"/>
                  <a:pt x="10515601" y="900066"/>
                </a:cubicBezTo>
                <a:cubicBezTo>
                  <a:pt x="10522899" y="1011147"/>
                  <a:pt x="10448586" y="1073955"/>
                  <a:pt x="10335584" y="1080083"/>
                </a:cubicBezTo>
                <a:cubicBezTo>
                  <a:pt x="10133419" y="1104800"/>
                  <a:pt x="9996046" y="1074674"/>
                  <a:pt x="9738198" y="1080083"/>
                </a:cubicBezTo>
                <a:cubicBezTo>
                  <a:pt x="9480350" y="1085492"/>
                  <a:pt x="9431353" y="1057175"/>
                  <a:pt x="9242367" y="1080083"/>
                </a:cubicBezTo>
                <a:cubicBezTo>
                  <a:pt x="9053381" y="1102991"/>
                  <a:pt x="8869642" y="1062922"/>
                  <a:pt x="8543425" y="1080083"/>
                </a:cubicBezTo>
                <a:cubicBezTo>
                  <a:pt x="8217208" y="1097244"/>
                  <a:pt x="8282599" y="1032313"/>
                  <a:pt x="8047594" y="1080083"/>
                </a:cubicBezTo>
                <a:cubicBezTo>
                  <a:pt x="7812589" y="1127853"/>
                  <a:pt x="7737734" y="1067324"/>
                  <a:pt x="7653320" y="1080083"/>
                </a:cubicBezTo>
                <a:cubicBezTo>
                  <a:pt x="7568906" y="1092842"/>
                  <a:pt x="7383556" y="1041966"/>
                  <a:pt x="7259045" y="1080083"/>
                </a:cubicBezTo>
                <a:cubicBezTo>
                  <a:pt x="7134534" y="1118200"/>
                  <a:pt x="6717936" y="1012112"/>
                  <a:pt x="6458547" y="1080083"/>
                </a:cubicBezTo>
                <a:cubicBezTo>
                  <a:pt x="6199158" y="1148054"/>
                  <a:pt x="5919461" y="1047241"/>
                  <a:pt x="5759605" y="1080083"/>
                </a:cubicBezTo>
                <a:cubicBezTo>
                  <a:pt x="5599749" y="1112925"/>
                  <a:pt x="5396755" y="1043100"/>
                  <a:pt x="5162219" y="1080083"/>
                </a:cubicBezTo>
                <a:cubicBezTo>
                  <a:pt x="4927683" y="1117066"/>
                  <a:pt x="4690352" y="1024545"/>
                  <a:pt x="4564832" y="1080083"/>
                </a:cubicBezTo>
                <a:cubicBezTo>
                  <a:pt x="4439312" y="1135621"/>
                  <a:pt x="4275635" y="1067733"/>
                  <a:pt x="4170557" y="1080083"/>
                </a:cubicBezTo>
                <a:cubicBezTo>
                  <a:pt x="4065479" y="1092433"/>
                  <a:pt x="3838799" y="1032861"/>
                  <a:pt x="3674727" y="1080083"/>
                </a:cubicBezTo>
                <a:cubicBezTo>
                  <a:pt x="3510655" y="1127305"/>
                  <a:pt x="3316688" y="1060236"/>
                  <a:pt x="3178896" y="1080083"/>
                </a:cubicBezTo>
                <a:cubicBezTo>
                  <a:pt x="3041104" y="1099930"/>
                  <a:pt x="2742901" y="1046174"/>
                  <a:pt x="2378399" y="1080083"/>
                </a:cubicBezTo>
                <a:cubicBezTo>
                  <a:pt x="2013897" y="1113992"/>
                  <a:pt x="1907759" y="1057614"/>
                  <a:pt x="1781012" y="1080083"/>
                </a:cubicBezTo>
                <a:cubicBezTo>
                  <a:pt x="1654265" y="1102552"/>
                  <a:pt x="1600121" y="1079289"/>
                  <a:pt x="1488293" y="1080083"/>
                </a:cubicBezTo>
                <a:cubicBezTo>
                  <a:pt x="1376465" y="1080877"/>
                  <a:pt x="1130377" y="1034613"/>
                  <a:pt x="789351" y="1080083"/>
                </a:cubicBezTo>
                <a:cubicBezTo>
                  <a:pt x="448325" y="1125553"/>
                  <a:pt x="404223" y="1050827"/>
                  <a:pt x="180017" y="1080083"/>
                </a:cubicBezTo>
                <a:cubicBezTo>
                  <a:pt x="72527" y="1069085"/>
                  <a:pt x="5906" y="996885"/>
                  <a:pt x="0" y="900066"/>
                </a:cubicBezTo>
                <a:cubicBezTo>
                  <a:pt x="-5485" y="827595"/>
                  <a:pt x="36954" y="712796"/>
                  <a:pt x="0" y="561643"/>
                </a:cubicBezTo>
                <a:cubicBezTo>
                  <a:pt x="-36954" y="410490"/>
                  <a:pt x="44992" y="322910"/>
                  <a:pt x="0" y="180017"/>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FontTx/>
              <a:buNone/>
              <a:defRPr>
                <a:uFillTx/>
              </a:defRPr>
            </a:pPr>
            <a:r>
              <a:rPr kumimoji="0" lang="en-BZ" sz="3600" i="0" u="none" strike="noStrike" kern="1200" cap="none" spc="0" normalizeH="0" baseline="0" noProof="0" dirty="0">
                <a:ln>
                  <a:noFill/>
                </a:ln>
                <a:solidFill>
                  <a:srgbClr val="000000"/>
                </a:solidFill>
                <a:effectLst/>
                <a:uFillTx/>
                <a:latin typeface="Tahoma" pitchFamily="34" charset="0"/>
                <a:ea typeface="Tahoma" pitchFamily="34" charset="0"/>
                <a:cs typeface="Tahoma" pitchFamily="34" charset="0"/>
              </a:rPr>
              <a:t>B. </a:t>
            </a:r>
            <a:r>
              <a:rPr kumimoji="0" lang="en-BZ" sz="3600" i="0" u="none" strike="noStrike" kern="1200" cap="none" spc="0" normalizeH="0" baseline="0" noProof="0" dirty="0" err="1">
                <a:ln>
                  <a:noFill/>
                </a:ln>
                <a:solidFill>
                  <a:srgbClr val="000000"/>
                </a:solidFill>
                <a:effectLst/>
                <a:uFillTx/>
                <a:latin typeface="Tahoma" pitchFamily="34" charset="0"/>
                <a:ea typeface="Tahoma" pitchFamily="34" charset="0"/>
                <a:cs typeface="Tahoma" pitchFamily="34" charset="0"/>
              </a:rPr>
              <a:t>Áng</a:t>
            </a:r>
            <a:r>
              <a:rPr kumimoji="0" lang="en-BZ" sz="3600" i="0" u="none" strike="noStrike" kern="1200" cap="none" spc="0" normalizeH="0" baseline="0" noProof="0" dirty="0">
                <a:ln>
                  <a:noFill/>
                </a:ln>
                <a:solidFill>
                  <a:srgbClr val="000000"/>
                </a:solidFill>
                <a:effectLst/>
                <a:uFillTx/>
                <a:latin typeface="Tahoma" pitchFamily="34" charset="0"/>
                <a:ea typeface="Tahoma" pitchFamily="34" charset="0"/>
                <a:cs typeface="Tahoma" pitchFamily="34" charset="0"/>
              </a:rPr>
              <a:t> </a:t>
            </a:r>
            <a:r>
              <a:rPr kumimoji="0" lang="en-BZ" sz="3600" i="0" u="none" strike="noStrike" kern="1200" cap="none" spc="0" normalizeH="0" baseline="0" noProof="0" dirty="0" err="1">
                <a:ln>
                  <a:noFill/>
                </a:ln>
                <a:solidFill>
                  <a:srgbClr val="000000"/>
                </a:solidFill>
                <a:effectLst/>
                <a:uFillTx/>
                <a:latin typeface="Tahoma" pitchFamily="34" charset="0"/>
                <a:ea typeface="Tahoma" pitchFamily="34" charset="0"/>
                <a:cs typeface="Tahoma" pitchFamily="34" charset="0"/>
              </a:rPr>
              <a:t>văn</a:t>
            </a:r>
            <a:r>
              <a:rPr kumimoji="0" lang="en-BZ" sz="3600" i="0" u="none" strike="noStrike" kern="1200" cap="none" spc="0" normalizeH="0" baseline="0" noProof="0" dirty="0">
                <a:ln>
                  <a:noFill/>
                </a:ln>
                <a:solidFill>
                  <a:srgbClr val="000000"/>
                </a:solidFill>
                <a:effectLst/>
                <a:uFillTx/>
                <a:latin typeface="Tahoma" pitchFamily="34" charset="0"/>
                <a:ea typeface="Tahoma" pitchFamily="34" charset="0"/>
                <a:cs typeface="Tahoma" pitchFamily="34" charset="0"/>
              </a:rPr>
              <a:t> </a:t>
            </a:r>
            <a:r>
              <a:rPr kumimoji="0" lang="en-BZ" sz="3600" i="0" u="none" strike="noStrike" kern="1200" cap="none" spc="0" normalizeH="0" baseline="0" noProof="0" dirty="0" err="1">
                <a:ln>
                  <a:noFill/>
                </a:ln>
                <a:solidFill>
                  <a:srgbClr val="000000"/>
                </a:solidFill>
                <a:effectLst/>
                <a:uFillTx/>
                <a:latin typeface="Tahoma" pitchFamily="34" charset="0"/>
                <a:ea typeface="Tahoma" pitchFamily="34" charset="0"/>
                <a:cs typeface="Tahoma" pitchFamily="34" charset="0"/>
              </a:rPr>
              <a:t>muôn</a:t>
            </a:r>
            <a:r>
              <a:rPr kumimoji="0" lang="en-BZ" sz="3600" i="0" u="none" strike="noStrike" kern="1200" cap="none" spc="0" normalizeH="0" baseline="0" noProof="0" dirty="0">
                <a:ln>
                  <a:noFill/>
                </a:ln>
                <a:solidFill>
                  <a:srgbClr val="000000"/>
                </a:solidFill>
                <a:effectLst/>
                <a:uFillTx/>
                <a:latin typeface="Tahoma" pitchFamily="34" charset="0"/>
                <a:ea typeface="Tahoma" pitchFamily="34" charset="0"/>
                <a:cs typeface="Tahoma" pitchFamily="34" charset="0"/>
              </a:rPr>
              <a:t> </a:t>
            </a:r>
            <a:r>
              <a:rPr kumimoji="0" lang="en-BZ" sz="3600" i="0" u="none" strike="noStrike" kern="1200" cap="none" spc="0" normalizeH="0" baseline="0" noProof="0" dirty="0" err="1">
                <a:ln>
                  <a:noFill/>
                </a:ln>
                <a:solidFill>
                  <a:srgbClr val="000000"/>
                </a:solidFill>
                <a:effectLst/>
                <a:uFillTx/>
                <a:latin typeface="Tahoma" pitchFamily="34" charset="0"/>
                <a:ea typeface="Tahoma" pitchFamily="34" charset="0"/>
                <a:cs typeface="Tahoma" pitchFamily="34" charset="0"/>
              </a:rPr>
              <a:t>đời</a:t>
            </a:r>
            <a:r>
              <a:rPr kumimoji="0" lang="en-BZ" sz="3600" i="0" u="none" strike="noStrike" kern="1200" cap="none" spc="0" normalizeH="0" baseline="0" noProof="0" dirty="0">
                <a:ln>
                  <a:noFill/>
                </a:ln>
                <a:solidFill>
                  <a:srgbClr val="000000"/>
                </a:solidFill>
                <a:effectLst/>
                <a:uFillTx/>
                <a:latin typeface="Tahoma" pitchFamily="34" charset="0"/>
                <a:ea typeface="Tahoma" pitchFamily="34" charset="0"/>
                <a:cs typeface="Tahoma" pitchFamily="34" charset="0"/>
              </a:rPr>
              <a:t>  </a:t>
            </a:r>
            <a:r>
              <a:rPr kumimoji="0" lang="en-BZ" sz="3600" i="0" u="none" strike="noStrike" kern="1200" cap="none" spc="0" normalizeH="0" baseline="0" noProof="0" dirty="0" err="1">
                <a:ln>
                  <a:noFill/>
                </a:ln>
                <a:solidFill>
                  <a:srgbClr val="000000"/>
                </a:solidFill>
                <a:effectLst/>
                <a:uFillTx/>
                <a:latin typeface="Tahoma" pitchFamily="34" charset="0"/>
                <a:ea typeface="Tahoma" pitchFamily="34" charset="0"/>
                <a:cs typeface="Tahoma" pitchFamily="34" charset="0"/>
              </a:rPr>
              <a:t>của</a:t>
            </a:r>
            <a:r>
              <a:rPr kumimoji="0" lang="en-BZ" sz="3600" i="0" u="none" strike="noStrike" kern="1200" cap="none" spc="0" normalizeH="0" baseline="0" noProof="0" dirty="0">
                <a:ln>
                  <a:noFill/>
                </a:ln>
                <a:solidFill>
                  <a:srgbClr val="000000"/>
                </a:solidFill>
                <a:effectLst/>
                <a:uFillTx/>
                <a:latin typeface="Tahoma" pitchFamily="34" charset="0"/>
                <a:ea typeface="Tahoma" pitchFamily="34" charset="0"/>
                <a:cs typeface="Tahoma" pitchFamily="34" charset="0"/>
              </a:rPr>
              <a:t> </a:t>
            </a:r>
            <a:r>
              <a:rPr kumimoji="0" lang="en-BZ" sz="3600" i="0" u="none" strike="noStrike" kern="1200" cap="none" spc="0" normalizeH="0" baseline="0" noProof="0" dirty="0" err="1">
                <a:ln>
                  <a:noFill/>
                </a:ln>
                <a:solidFill>
                  <a:srgbClr val="000000"/>
                </a:solidFill>
                <a:effectLst/>
                <a:uFillTx/>
                <a:latin typeface="Tahoma" pitchFamily="34" charset="0"/>
                <a:ea typeface="Tahoma" pitchFamily="34" charset="0"/>
                <a:cs typeface="Tahoma" pitchFamily="34" charset="0"/>
              </a:rPr>
              <a:t>người</a:t>
            </a:r>
            <a:r>
              <a:rPr kumimoji="0" lang="en-BZ" sz="3600" i="0" u="none" strike="noStrike" kern="1200" cap="none" spc="0" normalizeH="0" baseline="0" noProof="0" dirty="0">
                <a:ln>
                  <a:noFill/>
                </a:ln>
                <a:solidFill>
                  <a:srgbClr val="000000"/>
                </a:solidFill>
                <a:effectLst/>
                <a:uFillTx/>
                <a:latin typeface="Tahoma" pitchFamily="34" charset="0"/>
                <a:ea typeface="Tahoma" pitchFamily="34" charset="0"/>
                <a:cs typeface="Tahoma" pitchFamily="34" charset="0"/>
              </a:rPr>
              <a:t> </a:t>
            </a:r>
            <a:r>
              <a:rPr kumimoji="0" lang="en-BZ" sz="3600" i="0" u="none" strike="noStrike" kern="1200" cap="none" spc="0" normalizeH="0" baseline="0" noProof="0" dirty="0" err="1">
                <a:ln>
                  <a:noFill/>
                </a:ln>
                <a:solidFill>
                  <a:srgbClr val="000000"/>
                </a:solidFill>
                <a:effectLst/>
                <a:uFillTx/>
                <a:latin typeface="Tahoma" pitchFamily="34" charset="0"/>
                <a:ea typeface="Tahoma" pitchFamily="34" charset="0"/>
                <a:cs typeface="Tahoma" pitchFamily="34" charset="0"/>
              </a:rPr>
              <a:t>anh</a:t>
            </a:r>
            <a:r>
              <a:rPr kumimoji="0" lang="en-BZ" sz="3600" i="0" u="none" strike="noStrike" kern="1200" cap="none" spc="0" normalizeH="0" baseline="0" noProof="0" dirty="0">
                <a:ln>
                  <a:noFill/>
                </a:ln>
                <a:solidFill>
                  <a:srgbClr val="000000"/>
                </a:solidFill>
                <a:effectLst/>
                <a:uFillTx/>
                <a:latin typeface="Tahoma" pitchFamily="34" charset="0"/>
                <a:ea typeface="Tahoma" pitchFamily="34" charset="0"/>
                <a:cs typeface="Tahoma" pitchFamily="34" charset="0"/>
              </a:rPr>
              <a:t> </a:t>
            </a:r>
            <a:r>
              <a:rPr kumimoji="0" lang="en-BZ" sz="3600" i="0" u="none" strike="noStrike" kern="1200" cap="none" spc="0" normalizeH="0" baseline="0" noProof="0" dirty="0" err="1">
                <a:ln>
                  <a:noFill/>
                </a:ln>
                <a:solidFill>
                  <a:srgbClr val="000000"/>
                </a:solidFill>
                <a:effectLst/>
                <a:uFillTx/>
                <a:latin typeface="Tahoma" pitchFamily="34" charset="0"/>
                <a:ea typeface="Tahoma" pitchFamily="34" charset="0"/>
                <a:cs typeface="Tahoma" pitchFamily="34" charset="0"/>
              </a:rPr>
              <a:t>hùng</a:t>
            </a:r>
            <a:endParaRPr kumimoji="0" lang="en-BZ" sz="6000" i="0" u="none" strike="noStrike" kern="1200" cap="none" spc="0" normalizeH="0" baseline="0" noProof="0" dirty="0">
              <a:ln>
                <a:noFill/>
              </a:ln>
              <a:solidFill>
                <a:srgbClr val="000000"/>
              </a:solidFill>
              <a:effectLst/>
              <a:uFillTx/>
              <a:latin typeface="Tahoma" pitchFamily="34" charset="0"/>
              <a:ea typeface="Tahoma" pitchFamily="34" charset="0"/>
              <a:cs typeface="Tahoma" pitchFamily="34" charset="0"/>
            </a:endParaRPr>
          </a:p>
        </p:txBody>
      </p:sp>
      <p:sp>
        <p:nvSpPr>
          <p:cNvPr id="40" name="Hình chữ nhật: Góc Tròn 39"/>
          <p:cNvSpPr>
            <a:spLocks/>
          </p:cNvSpPr>
          <p:nvPr/>
        </p:nvSpPr>
        <p:spPr>
          <a:xfrm>
            <a:off x="1127759" y="5572514"/>
            <a:ext cx="10515601" cy="1080083"/>
          </a:xfrm>
          <a:custGeom>
            <a:avLst/>
            <a:gdLst>
              <a:gd name="connsiteX0" fmla="*/ 0 w 10515601"/>
              <a:gd name="connsiteY0" fmla="*/ 180017 h 1080083"/>
              <a:gd name="connsiteX1" fmla="*/ 180017 w 10515601"/>
              <a:gd name="connsiteY1" fmla="*/ 0 h 1080083"/>
              <a:gd name="connsiteX2" fmla="*/ 777403 w 10515601"/>
              <a:gd name="connsiteY2" fmla="*/ 0 h 1080083"/>
              <a:gd name="connsiteX3" fmla="*/ 1070123 w 10515601"/>
              <a:gd name="connsiteY3" fmla="*/ 0 h 1080083"/>
              <a:gd name="connsiteX4" fmla="*/ 1667509 w 10515601"/>
              <a:gd name="connsiteY4" fmla="*/ 0 h 1080083"/>
              <a:gd name="connsiteX5" fmla="*/ 2163339 w 10515601"/>
              <a:gd name="connsiteY5" fmla="*/ 0 h 1080083"/>
              <a:gd name="connsiteX6" fmla="*/ 2963837 w 10515601"/>
              <a:gd name="connsiteY6" fmla="*/ 0 h 1080083"/>
              <a:gd name="connsiteX7" fmla="*/ 3662779 w 10515601"/>
              <a:gd name="connsiteY7" fmla="*/ 0 h 1080083"/>
              <a:gd name="connsiteX8" fmla="*/ 4158610 w 10515601"/>
              <a:gd name="connsiteY8" fmla="*/ 0 h 1080083"/>
              <a:gd name="connsiteX9" fmla="*/ 4552885 w 10515601"/>
              <a:gd name="connsiteY9" fmla="*/ 0 h 1080083"/>
              <a:gd name="connsiteX10" fmla="*/ 5048715 w 10515601"/>
              <a:gd name="connsiteY10" fmla="*/ 0 h 1080083"/>
              <a:gd name="connsiteX11" fmla="*/ 5442990 w 10515601"/>
              <a:gd name="connsiteY11" fmla="*/ 0 h 1080083"/>
              <a:gd name="connsiteX12" fmla="*/ 6141932 w 10515601"/>
              <a:gd name="connsiteY12" fmla="*/ 0 h 1080083"/>
              <a:gd name="connsiteX13" fmla="*/ 6739319 w 10515601"/>
              <a:gd name="connsiteY13" fmla="*/ 0 h 1080083"/>
              <a:gd name="connsiteX14" fmla="*/ 7336705 w 10515601"/>
              <a:gd name="connsiteY14" fmla="*/ 0 h 1080083"/>
              <a:gd name="connsiteX15" fmla="*/ 7934091 w 10515601"/>
              <a:gd name="connsiteY15" fmla="*/ 0 h 1080083"/>
              <a:gd name="connsiteX16" fmla="*/ 8226810 w 10515601"/>
              <a:gd name="connsiteY16" fmla="*/ 0 h 1080083"/>
              <a:gd name="connsiteX17" fmla="*/ 8824197 w 10515601"/>
              <a:gd name="connsiteY17" fmla="*/ 0 h 1080083"/>
              <a:gd name="connsiteX18" fmla="*/ 9523139 w 10515601"/>
              <a:gd name="connsiteY18" fmla="*/ 0 h 1080083"/>
              <a:gd name="connsiteX19" fmla="*/ 10335584 w 10515601"/>
              <a:gd name="connsiteY19" fmla="*/ 0 h 1080083"/>
              <a:gd name="connsiteX20" fmla="*/ 10515601 w 10515601"/>
              <a:gd name="connsiteY20" fmla="*/ 180017 h 1080083"/>
              <a:gd name="connsiteX21" fmla="*/ 10515601 w 10515601"/>
              <a:gd name="connsiteY21" fmla="*/ 518440 h 1080083"/>
              <a:gd name="connsiteX22" fmla="*/ 10515601 w 10515601"/>
              <a:gd name="connsiteY22" fmla="*/ 900066 h 1080083"/>
              <a:gd name="connsiteX23" fmla="*/ 10335584 w 10515601"/>
              <a:gd name="connsiteY23" fmla="*/ 1080083 h 1080083"/>
              <a:gd name="connsiteX24" fmla="*/ 9839753 w 10515601"/>
              <a:gd name="connsiteY24" fmla="*/ 1080083 h 1080083"/>
              <a:gd name="connsiteX25" fmla="*/ 9242367 w 10515601"/>
              <a:gd name="connsiteY25" fmla="*/ 1080083 h 1080083"/>
              <a:gd name="connsiteX26" fmla="*/ 8949648 w 10515601"/>
              <a:gd name="connsiteY26" fmla="*/ 1080083 h 1080083"/>
              <a:gd name="connsiteX27" fmla="*/ 8149150 w 10515601"/>
              <a:gd name="connsiteY27" fmla="*/ 1080083 h 1080083"/>
              <a:gd name="connsiteX28" fmla="*/ 7653320 w 10515601"/>
              <a:gd name="connsiteY28" fmla="*/ 1080083 h 1080083"/>
              <a:gd name="connsiteX29" fmla="*/ 7259045 w 10515601"/>
              <a:gd name="connsiteY29" fmla="*/ 1080083 h 1080083"/>
              <a:gd name="connsiteX30" fmla="*/ 6966325 w 10515601"/>
              <a:gd name="connsiteY30" fmla="*/ 1080083 h 1080083"/>
              <a:gd name="connsiteX31" fmla="*/ 6267383 w 10515601"/>
              <a:gd name="connsiteY31" fmla="*/ 1080083 h 1080083"/>
              <a:gd name="connsiteX32" fmla="*/ 5974664 w 10515601"/>
              <a:gd name="connsiteY32" fmla="*/ 1080083 h 1080083"/>
              <a:gd name="connsiteX33" fmla="*/ 5580389 w 10515601"/>
              <a:gd name="connsiteY33" fmla="*/ 1080083 h 1080083"/>
              <a:gd name="connsiteX34" fmla="*/ 5287670 w 10515601"/>
              <a:gd name="connsiteY34" fmla="*/ 1080083 h 1080083"/>
              <a:gd name="connsiteX35" fmla="*/ 4994951 w 10515601"/>
              <a:gd name="connsiteY35" fmla="*/ 1080083 h 1080083"/>
              <a:gd name="connsiteX36" fmla="*/ 4702231 w 10515601"/>
              <a:gd name="connsiteY36" fmla="*/ 1080083 h 1080083"/>
              <a:gd name="connsiteX37" fmla="*/ 4104845 w 10515601"/>
              <a:gd name="connsiteY37" fmla="*/ 1080083 h 1080083"/>
              <a:gd name="connsiteX38" fmla="*/ 3507459 w 10515601"/>
              <a:gd name="connsiteY38" fmla="*/ 1080083 h 1080083"/>
              <a:gd name="connsiteX39" fmla="*/ 2910072 w 10515601"/>
              <a:gd name="connsiteY39" fmla="*/ 1080083 h 1080083"/>
              <a:gd name="connsiteX40" fmla="*/ 2312686 w 10515601"/>
              <a:gd name="connsiteY40" fmla="*/ 1080083 h 1080083"/>
              <a:gd name="connsiteX41" fmla="*/ 1512188 w 10515601"/>
              <a:gd name="connsiteY41" fmla="*/ 1080083 h 1080083"/>
              <a:gd name="connsiteX42" fmla="*/ 914802 w 10515601"/>
              <a:gd name="connsiteY42" fmla="*/ 1080083 h 1080083"/>
              <a:gd name="connsiteX43" fmla="*/ 180017 w 10515601"/>
              <a:gd name="connsiteY43" fmla="*/ 1080083 h 1080083"/>
              <a:gd name="connsiteX44" fmla="*/ 0 w 10515601"/>
              <a:gd name="connsiteY44" fmla="*/ 900066 h 1080083"/>
              <a:gd name="connsiteX45" fmla="*/ 0 w 10515601"/>
              <a:gd name="connsiteY45" fmla="*/ 525641 h 1080083"/>
              <a:gd name="connsiteX46" fmla="*/ 0 w 10515601"/>
              <a:gd name="connsiteY46" fmla="*/ 180017 h 1080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0515601" h="1080083" fill="none" extrusionOk="0">
                <a:moveTo>
                  <a:pt x="0" y="180017"/>
                </a:moveTo>
                <a:cubicBezTo>
                  <a:pt x="26481" y="78995"/>
                  <a:pt x="58928" y="-4019"/>
                  <a:pt x="180017" y="0"/>
                </a:cubicBezTo>
                <a:cubicBezTo>
                  <a:pt x="364916" y="-30455"/>
                  <a:pt x="578503" y="29305"/>
                  <a:pt x="777403" y="0"/>
                </a:cubicBezTo>
                <a:cubicBezTo>
                  <a:pt x="976303" y="-29305"/>
                  <a:pt x="997165" y="15306"/>
                  <a:pt x="1070123" y="0"/>
                </a:cubicBezTo>
                <a:cubicBezTo>
                  <a:pt x="1143081" y="-15306"/>
                  <a:pt x="1408924" y="15509"/>
                  <a:pt x="1667509" y="0"/>
                </a:cubicBezTo>
                <a:cubicBezTo>
                  <a:pt x="1926094" y="-15509"/>
                  <a:pt x="1948861" y="42042"/>
                  <a:pt x="2163339" y="0"/>
                </a:cubicBezTo>
                <a:cubicBezTo>
                  <a:pt x="2377817" y="-42042"/>
                  <a:pt x="2582261" y="85256"/>
                  <a:pt x="2963837" y="0"/>
                </a:cubicBezTo>
                <a:cubicBezTo>
                  <a:pt x="3345413" y="-85256"/>
                  <a:pt x="3458946" y="47689"/>
                  <a:pt x="3662779" y="0"/>
                </a:cubicBezTo>
                <a:cubicBezTo>
                  <a:pt x="3866612" y="-47689"/>
                  <a:pt x="4040881" y="26949"/>
                  <a:pt x="4158610" y="0"/>
                </a:cubicBezTo>
                <a:cubicBezTo>
                  <a:pt x="4276339" y="-26949"/>
                  <a:pt x="4450073" y="33009"/>
                  <a:pt x="4552885" y="0"/>
                </a:cubicBezTo>
                <a:cubicBezTo>
                  <a:pt x="4655698" y="-33009"/>
                  <a:pt x="4822448" y="58300"/>
                  <a:pt x="5048715" y="0"/>
                </a:cubicBezTo>
                <a:cubicBezTo>
                  <a:pt x="5274982" y="-58300"/>
                  <a:pt x="5297646" y="43718"/>
                  <a:pt x="5442990" y="0"/>
                </a:cubicBezTo>
                <a:cubicBezTo>
                  <a:pt x="5588335" y="-43718"/>
                  <a:pt x="5901658" y="18356"/>
                  <a:pt x="6141932" y="0"/>
                </a:cubicBezTo>
                <a:cubicBezTo>
                  <a:pt x="6382206" y="-18356"/>
                  <a:pt x="6507852" y="9701"/>
                  <a:pt x="6739319" y="0"/>
                </a:cubicBezTo>
                <a:cubicBezTo>
                  <a:pt x="6970786" y="-9701"/>
                  <a:pt x="7067244" y="66903"/>
                  <a:pt x="7336705" y="0"/>
                </a:cubicBezTo>
                <a:cubicBezTo>
                  <a:pt x="7606166" y="-66903"/>
                  <a:pt x="7744928" y="30320"/>
                  <a:pt x="7934091" y="0"/>
                </a:cubicBezTo>
                <a:cubicBezTo>
                  <a:pt x="8123254" y="-30320"/>
                  <a:pt x="8091247" y="27848"/>
                  <a:pt x="8226810" y="0"/>
                </a:cubicBezTo>
                <a:cubicBezTo>
                  <a:pt x="8362373" y="-27848"/>
                  <a:pt x="8617584" y="9116"/>
                  <a:pt x="8824197" y="0"/>
                </a:cubicBezTo>
                <a:cubicBezTo>
                  <a:pt x="9030810" y="-9116"/>
                  <a:pt x="9188316" y="56264"/>
                  <a:pt x="9523139" y="0"/>
                </a:cubicBezTo>
                <a:cubicBezTo>
                  <a:pt x="9857962" y="-56264"/>
                  <a:pt x="10138305" y="73811"/>
                  <a:pt x="10335584" y="0"/>
                </a:cubicBezTo>
                <a:cubicBezTo>
                  <a:pt x="10416905" y="9296"/>
                  <a:pt x="10515271" y="77534"/>
                  <a:pt x="10515601" y="180017"/>
                </a:cubicBezTo>
                <a:cubicBezTo>
                  <a:pt x="10515611" y="268272"/>
                  <a:pt x="10513268" y="352040"/>
                  <a:pt x="10515601" y="518440"/>
                </a:cubicBezTo>
                <a:cubicBezTo>
                  <a:pt x="10517934" y="684840"/>
                  <a:pt x="10500227" y="803807"/>
                  <a:pt x="10515601" y="900066"/>
                </a:cubicBezTo>
                <a:cubicBezTo>
                  <a:pt x="10489870" y="1005342"/>
                  <a:pt x="10431158" y="1085063"/>
                  <a:pt x="10335584" y="1080083"/>
                </a:cubicBezTo>
                <a:cubicBezTo>
                  <a:pt x="10189391" y="1088347"/>
                  <a:pt x="9942225" y="1045343"/>
                  <a:pt x="9839753" y="1080083"/>
                </a:cubicBezTo>
                <a:cubicBezTo>
                  <a:pt x="9737281" y="1114823"/>
                  <a:pt x="9537895" y="1009819"/>
                  <a:pt x="9242367" y="1080083"/>
                </a:cubicBezTo>
                <a:cubicBezTo>
                  <a:pt x="8946839" y="1150347"/>
                  <a:pt x="9093806" y="1051972"/>
                  <a:pt x="8949648" y="1080083"/>
                </a:cubicBezTo>
                <a:cubicBezTo>
                  <a:pt x="8805490" y="1108194"/>
                  <a:pt x="8340518" y="1052266"/>
                  <a:pt x="8149150" y="1080083"/>
                </a:cubicBezTo>
                <a:cubicBezTo>
                  <a:pt x="7957782" y="1107900"/>
                  <a:pt x="7776156" y="1060599"/>
                  <a:pt x="7653320" y="1080083"/>
                </a:cubicBezTo>
                <a:cubicBezTo>
                  <a:pt x="7530484" y="1099567"/>
                  <a:pt x="7439226" y="1070436"/>
                  <a:pt x="7259045" y="1080083"/>
                </a:cubicBezTo>
                <a:cubicBezTo>
                  <a:pt x="7078864" y="1089730"/>
                  <a:pt x="7047230" y="1076117"/>
                  <a:pt x="6966325" y="1080083"/>
                </a:cubicBezTo>
                <a:cubicBezTo>
                  <a:pt x="6885420" y="1084049"/>
                  <a:pt x="6431721" y="1048744"/>
                  <a:pt x="6267383" y="1080083"/>
                </a:cubicBezTo>
                <a:cubicBezTo>
                  <a:pt x="6103045" y="1111422"/>
                  <a:pt x="6113616" y="1056486"/>
                  <a:pt x="5974664" y="1080083"/>
                </a:cubicBezTo>
                <a:cubicBezTo>
                  <a:pt x="5835712" y="1103680"/>
                  <a:pt x="5724816" y="1045801"/>
                  <a:pt x="5580389" y="1080083"/>
                </a:cubicBezTo>
                <a:cubicBezTo>
                  <a:pt x="5435962" y="1114365"/>
                  <a:pt x="5430887" y="1067447"/>
                  <a:pt x="5287670" y="1080083"/>
                </a:cubicBezTo>
                <a:cubicBezTo>
                  <a:pt x="5144453" y="1092719"/>
                  <a:pt x="5135540" y="1073635"/>
                  <a:pt x="4994951" y="1080083"/>
                </a:cubicBezTo>
                <a:cubicBezTo>
                  <a:pt x="4854362" y="1086531"/>
                  <a:pt x="4843490" y="1074101"/>
                  <a:pt x="4702231" y="1080083"/>
                </a:cubicBezTo>
                <a:cubicBezTo>
                  <a:pt x="4560972" y="1086065"/>
                  <a:pt x="4288179" y="1078234"/>
                  <a:pt x="4104845" y="1080083"/>
                </a:cubicBezTo>
                <a:cubicBezTo>
                  <a:pt x="3921511" y="1081932"/>
                  <a:pt x="3693922" y="1029155"/>
                  <a:pt x="3507459" y="1080083"/>
                </a:cubicBezTo>
                <a:cubicBezTo>
                  <a:pt x="3320996" y="1131011"/>
                  <a:pt x="3054279" y="1069686"/>
                  <a:pt x="2910072" y="1080083"/>
                </a:cubicBezTo>
                <a:cubicBezTo>
                  <a:pt x="2765865" y="1090480"/>
                  <a:pt x="2531554" y="1033126"/>
                  <a:pt x="2312686" y="1080083"/>
                </a:cubicBezTo>
                <a:cubicBezTo>
                  <a:pt x="2093818" y="1127040"/>
                  <a:pt x="1701643" y="1049867"/>
                  <a:pt x="1512188" y="1080083"/>
                </a:cubicBezTo>
                <a:cubicBezTo>
                  <a:pt x="1322733" y="1110299"/>
                  <a:pt x="1209283" y="1014048"/>
                  <a:pt x="914802" y="1080083"/>
                </a:cubicBezTo>
                <a:cubicBezTo>
                  <a:pt x="620321" y="1146118"/>
                  <a:pt x="427810" y="1047719"/>
                  <a:pt x="180017" y="1080083"/>
                </a:cubicBezTo>
                <a:cubicBezTo>
                  <a:pt x="73125" y="1084651"/>
                  <a:pt x="-5008" y="972527"/>
                  <a:pt x="0" y="900066"/>
                </a:cubicBezTo>
                <a:cubicBezTo>
                  <a:pt x="-36267" y="768606"/>
                  <a:pt x="24387" y="684035"/>
                  <a:pt x="0" y="525641"/>
                </a:cubicBezTo>
                <a:cubicBezTo>
                  <a:pt x="-24387" y="367247"/>
                  <a:pt x="13638" y="299219"/>
                  <a:pt x="0" y="180017"/>
                </a:cubicBezTo>
                <a:close/>
              </a:path>
              <a:path w="10515601" h="1080083" stroke="0" extrusionOk="0">
                <a:moveTo>
                  <a:pt x="0" y="180017"/>
                </a:moveTo>
                <a:cubicBezTo>
                  <a:pt x="-1306" y="83465"/>
                  <a:pt x="92695" y="3054"/>
                  <a:pt x="180017" y="0"/>
                </a:cubicBezTo>
                <a:cubicBezTo>
                  <a:pt x="362067" y="-4664"/>
                  <a:pt x="735166" y="60584"/>
                  <a:pt x="980515" y="0"/>
                </a:cubicBezTo>
                <a:cubicBezTo>
                  <a:pt x="1225864" y="-60584"/>
                  <a:pt x="1351924" y="55722"/>
                  <a:pt x="1577901" y="0"/>
                </a:cubicBezTo>
                <a:cubicBezTo>
                  <a:pt x="1803878" y="-55722"/>
                  <a:pt x="2085061" y="27144"/>
                  <a:pt x="2378399" y="0"/>
                </a:cubicBezTo>
                <a:cubicBezTo>
                  <a:pt x="2671737" y="-27144"/>
                  <a:pt x="2859752" y="9022"/>
                  <a:pt x="3077341" y="0"/>
                </a:cubicBezTo>
                <a:cubicBezTo>
                  <a:pt x="3294930" y="-9022"/>
                  <a:pt x="3568785" y="51279"/>
                  <a:pt x="3877838" y="0"/>
                </a:cubicBezTo>
                <a:cubicBezTo>
                  <a:pt x="4186891" y="-51279"/>
                  <a:pt x="4323925" y="28474"/>
                  <a:pt x="4475224" y="0"/>
                </a:cubicBezTo>
                <a:cubicBezTo>
                  <a:pt x="4626523" y="-28474"/>
                  <a:pt x="4730790" y="13818"/>
                  <a:pt x="4869499" y="0"/>
                </a:cubicBezTo>
                <a:cubicBezTo>
                  <a:pt x="5008208" y="-13818"/>
                  <a:pt x="5295781" y="2624"/>
                  <a:pt x="5466886" y="0"/>
                </a:cubicBezTo>
                <a:cubicBezTo>
                  <a:pt x="5637991" y="-2624"/>
                  <a:pt x="5669190" y="14321"/>
                  <a:pt x="5861161" y="0"/>
                </a:cubicBezTo>
                <a:cubicBezTo>
                  <a:pt x="6053133" y="-14321"/>
                  <a:pt x="6201047" y="39207"/>
                  <a:pt x="6458547" y="0"/>
                </a:cubicBezTo>
                <a:cubicBezTo>
                  <a:pt x="6716047" y="-39207"/>
                  <a:pt x="6645215" y="23662"/>
                  <a:pt x="6751266" y="0"/>
                </a:cubicBezTo>
                <a:cubicBezTo>
                  <a:pt x="6857317" y="-23662"/>
                  <a:pt x="6958914" y="17143"/>
                  <a:pt x="7145541" y="0"/>
                </a:cubicBezTo>
                <a:cubicBezTo>
                  <a:pt x="7332168" y="-17143"/>
                  <a:pt x="7501579" y="5402"/>
                  <a:pt x="7844483" y="0"/>
                </a:cubicBezTo>
                <a:cubicBezTo>
                  <a:pt x="8187387" y="-5402"/>
                  <a:pt x="8023568" y="801"/>
                  <a:pt x="8137202" y="0"/>
                </a:cubicBezTo>
                <a:cubicBezTo>
                  <a:pt x="8250836" y="-801"/>
                  <a:pt x="8335711" y="30242"/>
                  <a:pt x="8429922" y="0"/>
                </a:cubicBezTo>
                <a:cubicBezTo>
                  <a:pt x="8524133" y="-30242"/>
                  <a:pt x="8667836" y="17752"/>
                  <a:pt x="8824197" y="0"/>
                </a:cubicBezTo>
                <a:cubicBezTo>
                  <a:pt x="8980559" y="-17752"/>
                  <a:pt x="9148831" y="43720"/>
                  <a:pt x="9421583" y="0"/>
                </a:cubicBezTo>
                <a:cubicBezTo>
                  <a:pt x="9694335" y="-43720"/>
                  <a:pt x="10149059" y="82853"/>
                  <a:pt x="10335584" y="0"/>
                </a:cubicBezTo>
                <a:cubicBezTo>
                  <a:pt x="10431045" y="-16796"/>
                  <a:pt x="10529224" y="97507"/>
                  <a:pt x="10515601" y="180017"/>
                </a:cubicBezTo>
                <a:cubicBezTo>
                  <a:pt x="10546850" y="343292"/>
                  <a:pt x="10497340" y="449041"/>
                  <a:pt x="10515601" y="547242"/>
                </a:cubicBezTo>
                <a:cubicBezTo>
                  <a:pt x="10533862" y="645444"/>
                  <a:pt x="10500988" y="775731"/>
                  <a:pt x="10515601" y="900066"/>
                </a:cubicBezTo>
                <a:cubicBezTo>
                  <a:pt x="10522899" y="1011147"/>
                  <a:pt x="10448586" y="1073955"/>
                  <a:pt x="10335584" y="1080083"/>
                </a:cubicBezTo>
                <a:cubicBezTo>
                  <a:pt x="10133419" y="1104800"/>
                  <a:pt x="9996046" y="1074674"/>
                  <a:pt x="9738198" y="1080083"/>
                </a:cubicBezTo>
                <a:cubicBezTo>
                  <a:pt x="9480350" y="1085492"/>
                  <a:pt x="9431353" y="1057175"/>
                  <a:pt x="9242367" y="1080083"/>
                </a:cubicBezTo>
                <a:cubicBezTo>
                  <a:pt x="9053381" y="1102991"/>
                  <a:pt x="8869642" y="1062922"/>
                  <a:pt x="8543425" y="1080083"/>
                </a:cubicBezTo>
                <a:cubicBezTo>
                  <a:pt x="8217208" y="1097244"/>
                  <a:pt x="8282599" y="1032313"/>
                  <a:pt x="8047594" y="1080083"/>
                </a:cubicBezTo>
                <a:cubicBezTo>
                  <a:pt x="7812589" y="1127853"/>
                  <a:pt x="7737734" y="1067324"/>
                  <a:pt x="7653320" y="1080083"/>
                </a:cubicBezTo>
                <a:cubicBezTo>
                  <a:pt x="7568906" y="1092842"/>
                  <a:pt x="7383556" y="1041966"/>
                  <a:pt x="7259045" y="1080083"/>
                </a:cubicBezTo>
                <a:cubicBezTo>
                  <a:pt x="7134534" y="1118200"/>
                  <a:pt x="6717936" y="1012112"/>
                  <a:pt x="6458547" y="1080083"/>
                </a:cubicBezTo>
                <a:cubicBezTo>
                  <a:pt x="6199158" y="1148054"/>
                  <a:pt x="5919461" y="1047241"/>
                  <a:pt x="5759605" y="1080083"/>
                </a:cubicBezTo>
                <a:cubicBezTo>
                  <a:pt x="5599749" y="1112925"/>
                  <a:pt x="5396755" y="1043100"/>
                  <a:pt x="5162219" y="1080083"/>
                </a:cubicBezTo>
                <a:cubicBezTo>
                  <a:pt x="4927683" y="1117066"/>
                  <a:pt x="4690352" y="1024545"/>
                  <a:pt x="4564832" y="1080083"/>
                </a:cubicBezTo>
                <a:cubicBezTo>
                  <a:pt x="4439312" y="1135621"/>
                  <a:pt x="4275635" y="1067733"/>
                  <a:pt x="4170557" y="1080083"/>
                </a:cubicBezTo>
                <a:cubicBezTo>
                  <a:pt x="4065479" y="1092433"/>
                  <a:pt x="3838799" y="1032861"/>
                  <a:pt x="3674727" y="1080083"/>
                </a:cubicBezTo>
                <a:cubicBezTo>
                  <a:pt x="3510655" y="1127305"/>
                  <a:pt x="3316688" y="1060236"/>
                  <a:pt x="3178896" y="1080083"/>
                </a:cubicBezTo>
                <a:cubicBezTo>
                  <a:pt x="3041104" y="1099930"/>
                  <a:pt x="2742901" y="1046174"/>
                  <a:pt x="2378399" y="1080083"/>
                </a:cubicBezTo>
                <a:cubicBezTo>
                  <a:pt x="2013897" y="1113992"/>
                  <a:pt x="1907759" y="1057614"/>
                  <a:pt x="1781012" y="1080083"/>
                </a:cubicBezTo>
                <a:cubicBezTo>
                  <a:pt x="1654265" y="1102552"/>
                  <a:pt x="1600121" y="1079289"/>
                  <a:pt x="1488293" y="1080083"/>
                </a:cubicBezTo>
                <a:cubicBezTo>
                  <a:pt x="1376465" y="1080877"/>
                  <a:pt x="1130377" y="1034613"/>
                  <a:pt x="789351" y="1080083"/>
                </a:cubicBezTo>
                <a:cubicBezTo>
                  <a:pt x="448325" y="1125553"/>
                  <a:pt x="404223" y="1050827"/>
                  <a:pt x="180017" y="1080083"/>
                </a:cubicBezTo>
                <a:cubicBezTo>
                  <a:pt x="72527" y="1069085"/>
                  <a:pt x="5906" y="996885"/>
                  <a:pt x="0" y="900066"/>
                </a:cubicBezTo>
                <a:cubicBezTo>
                  <a:pt x="-5485" y="827595"/>
                  <a:pt x="36954" y="712796"/>
                  <a:pt x="0" y="561643"/>
                </a:cubicBezTo>
                <a:cubicBezTo>
                  <a:pt x="-36954" y="410490"/>
                  <a:pt x="44992" y="322910"/>
                  <a:pt x="0" y="180017"/>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FontTx/>
              <a:buNone/>
              <a:defRPr>
                <a:uFillTx/>
              </a:defRPr>
            </a:pPr>
            <a:r>
              <a:rPr kumimoji="0" lang="en-BZ" sz="3600" i="0" u="none" strike="noStrike" kern="1200" cap="none" spc="0" normalizeH="0" baseline="0" noProof="0" dirty="0">
                <a:ln>
                  <a:noFill/>
                </a:ln>
                <a:solidFill>
                  <a:srgbClr val="000000"/>
                </a:solidFill>
                <a:effectLst/>
                <a:uFillTx/>
                <a:latin typeface="Tahoma" pitchFamily="34" charset="0"/>
                <a:ea typeface="Tahoma" pitchFamily="34" charset="0"/>
                <a:cs typeface="Tahoma" pitchFamily="34" charset="0"/>
              </a:rPr>
              <a:t>C. </a:t>
            </a:r>
            <a:r>
              <a:rPr kumimoji="0" lang="en-BZ" sz="3600" i="0" u="none" strike="noStrike" kern="1200" cap="none" spc="0" normalizeH="0" baseline="0" noProof="0" dirty="0" err="1">
                <a:ln>
                  <a:noFill/>
                </a:ln>
                <a:solidFill>
                  <a:srgbClr val="000000"/>
                </a:solidFill>
                <a:effectLst/>
                <a:uFillTx/>
                <a:latin typeface="Tahoma" pitchFamily="34" charset="0"/>
                <a:ea typeface="Tahoma" pitchFamily="34" charset="0"/>
                <a:cs typeface="Tahoma" pitchFamily="34" charset="0"/>
              </a:rPr>
              <a:t>Áng</a:t>
            </a:r>
            <a:r>
              <a:rPr kumimoji="0" lang="en-BZ" sz="3600" i="0" u="none" strike="noStrike" kern="1200" cap="none" spc="0" normalizeH="0" baseline="0" noProof="0" dirty="0">
                <a:ln>
                  <a:noFill/>
                </a:ln>
                <a:solidFill>
                  <a:srgbClr val="000000"/>
                </a:solidFill>
                <a:effectLst/>
                <a:uFillTx/>
                <a:latin typeface="Tahoma" pitchFamily="34" charset="0"/>
                <a:ea typeface="Tahoma" pitchFamily="34" charset="0"/>
                <a:cs typeface="Tahoma" pitchFamily="34" charset="0"/>
              </a:rPr>
              <a:t> </a:t>
            </a:r>
            <a:r>
              <a:rPr kumimoji="0" lang="en-BZ" sz="3600" i="0" u="none" strike="noStrike" kern="1200" cap="none" spc="0" normalizeH="0" baseline="0" noProof="0" dirty="0" err="1">
                <a:ln>
                  <a:noFill/>
                </a:ln>
                <a:solidFill>
                  <a:srgbClr val="000000"/>
                </a:solidFill>
                <a:effectLst/>
                <a:uFillTx/>
                <a:latin typeface="Tahoma" pitchFamily="34" charset="0"/>
                <a:ea typeface="Tahoma" pitchFamily="34" charset="0"/>
                <a:cs typeface="Tahoma" pitchFamily="34" charset="0"/>
              </a:rPr>
              <a:t>văn</a:t>
            </a:r>
            <a:r>
              <a:rPr kumimoji="0" lang="en-BZ" sz="3600" i="0" u="none" strike="noStrike" kern="1200" cap="none" spc="0" normalizeH="0" baseline="0" noProof="0" dirty="0">
                <a:ln>
                  <a:noFill/>
                </a:ln>
                <a:solidFill>
                  <a:srgbClr val="000000"/>
                </a:solidFill>
                <a:effectLst/>
                <a:uFillTx/>
                <a:latin typeface="Tahoma" pitchFamily="34" charset="0"/>
                <a:ea typeface="Tahoma" pitchFamily="34" charset="0"/>
                <a:cs typeface="Tahoma" pitchFamily="34" charset="0"/>
              </a:rPr>
              <a:t> ca </a:t>
            </a:r>
            <a:r>
              <a:rPr kumimoji="0" lang="en-BZ" sz="3600" i="0" u="none" strike="noStrike" kern="1200" cap="none" spc="0" normalizeH="0" baseline="0" noProof="0" dirty="0" err="1">
                <a:ln>
                  <a:noFill/>
                </a:ln>
                <a:solidFill>
                  <a:srgbClr val="000000"/>
                </a:solidFill>
                <a:effectLst/>
                <a:uFillTx/>
                <a:latin typeface="Tahoma" pitchFamily="34" charset="0"/>
                <a:ea typeface="Tahoma" pitchFamily="34" charset="0"/>
                <a:cs typeface="Tahoma" pitchFamily="34" charset="0"/>
              </a:rPr>
              <a:t>ngợi</a:t>
            </a:r>
            <a:r>
              <a:rPr kumimoji="0" lang="en-BZ" sz="3600" i="0" u="none" strike="noStrike" kern="1200" cap="none" spc="0" normalizeH="0" baseline="0" noProof="0" dirty="0">
                <a:ln>
                  <a:noFill/>
                </a:ln>
                <a:solidFill>
                  <a:srgbClr val="000000"/>
                </a:solidFill>
                <a:effectLst/>
                <a:uFillTx/>
                <a:latin typeface="Tahoma" pitchFamily="34" charset="0"/>
                <a:ea typeface="Tahoma" pitchFamily="34" charset="0"/>
                <a:cs typeface="Tahoma" pitchFamily="34" charset="0"/>
              </a:rPr>
              <a:t> </a:t>
            </a:r>
            <a:r>
              <a:rPr kumimoji="0" lang="en-BZ" sz="3600" i="0" u="none" strike="noStrike" kern="1200" cap="none" spc="0" normalizeH="0" baseline="0" noProof="0" dirty="0" err="1">
                <a:ln>
                  <a:noFill/>
                </a:ln>
                <a:solidFill>
                  <a:srgbClr val="000000"/>
                </a:solidFill>
                <a:effectLst/>
                <a:uFillTx/>
                <a:latin typeface="Tahoma" pitchFamily="34" charset="0"/>
                <a:ea typeface="Tahoma" pitchFamily="34" charset="0"/>
                <a:cs typeface="Tahoma" pitchFamily="34" charset="0"/>
              </a:rPr>
              <a:t>người</a:t>
            </a:r>
            <a:r>
              <a:rPr kumimoji="0" lang="en-BZ" sz="3600" i="0" u="none" strike="noStrike" kern="1200" cap="none" spc="0" normalizeH="0" baseline="0" noProof="0" dirty="0">
                <a:ln>
                  <a:noFill/>
                </a:ln>
                <a:solidFill>
                  <a:srgbClr val="000000"/>
                </a:solidFill>
                <a:effectLst/>
                <a:uFillTx/>
                <a:latin typeface="Tahoma" pitchFamily="34" charset="0"/>
                <a:ea typeface="Tahoma" pitchFamily="34" charset="0"/>
                <a:cs typeface="Tahoma" pitchFamily="34" charset="0"/>
              </a:rPr>
              <a:t> </a:t>
            </a:r>
            <a:r>
              <a:rPr kumimoji="0" lang="en-BZ" sz="3600" i="0" u="none" strike="noStrike" kern="1200" cap="none" spc="0" normalizeH="0" baseline="0" noProof="0" dirty="0" err="1">
                <a:ln>
                  <a:noFill/>
                </a:ln>
                <a:solidFill>
                  <a:srgbClr val="000000"/>
                </a:solidFill>
                <a:effectLst/>
                <a:uFillTx/>
                <a:latin typeface="Tahoma" pitchFamily="34" charset="0"/>
                <a:ea typeface="Tahoma" pitchFamily="34" charset="0"/>
                <a:cs typeface="Tahoma" pitchFamily="34" charset="0"/>
              </a:rPr>
              <a:t>anh</a:t>
            </a:r>
            <a:r>
              <a:rPr kumimoji="0" lang="en-BZ" sz="3600" i="0" u="none" strike="noStrike" kern="1200" cap="none" spc="0" normalizeH="0" baseline="0" noProof="0" dirty="0">
                <a:ln>
                  <a:noFill/>
                </a:ln>
                <a:solidFill>
                  <a:srgbClr val="000000"/>
                </a:solidFill>
                <a:effectLst/>
                <a:uFillTx/>
                <a:latin typeface="Tahoma" pitchFamily="34" charset="0"/>
                <a:ea typeface="Tahoma" pitchFamily="34" charset="0"/>
                <a:cs typeface="Tahoma" pitchFamily="34" charset="0"/>
              </a:rPr>
              <a:t> </a:t>
            </a:r>
            <a:r>
              <a:rPr kumimoji="0" lang="en-BZ" sz="3600" i="0" u="none" strike="noStrike" kern="1200" cap="none" spc="0" normalizeH="0" baseline="0" noProof="0" dirty="0" err="1">
                <a:ln>
                  <a:noFill/>
                </a:ln>
                <a:solidFill>
                  <a:srgbClr val="000000"/>
                </a:solidFill>
                <a:effectLst/>
                <a:uFillTx/>
                <a:latin typeface="Tahoma" pitchFamily="34" charset="0"/>
                <a:ea typeface="Tahoma" pitchFamily="34" charset="0"/>
                <a:cs typeface="Tahoma" pitchFamily="34" charset="0"/>
              </a:rPr>
              <a:t>hùng</a:t>
            </a:r>
            <a:r>
              <a:rPr kumimoji="0" lang="en-BZ" sz="3600" i="0" u="none" strike="noStrike" kern="1200" cap="none" spc="0" normalizeH="0" baseline="0" noProof="0" dirty="0">
                <a:ln>
                  <a:noFill/>
                </a:ln>
                <a:solidFill>
                  <a:srgbClr val="000000"/>
                </a:solidFill>
                <a:effectLst/>
                <a:uFillTx/>
                <a:latin typeface="Tahoma" pitchFamily="34" charset="0"/>
                <a:ea typeface="Tahoma" pitchFamily="34" charset="0"/>
                <a:cs typeface="Tahoma" pitchFamily="34" charset="0"/>
              </a:rPr>
              <a:t> </a:t>
            </a:r>
            <a:r>
              <a:rPr kumimoji="0" lang="en-BZ" sz="3600" i="0" u="none" strike="noStrike" kern="1200" cap="none" spc="0" normalizeH="0" baseline="0" noProof="0" dirty="0" err="1">
                <a:ln>
                  <a:noFill/>
                </a:ln>
                <a:solidFill>
                  <a:srgbClr val="000000"/>
                </a:solidFill>
                <a:effectLst/>
                <a:uFillTx/>
                <a:latin typeface="Tahoma" pitchFamily="34" charset="0"/>
                <a:ea typeface="Tahoma" pitchFamily="34" charset="0"/>
                <a:cs typeface="Tahoma" pitchFamily="34" charset="0"/>
              </a:rPr>
              <a:t>cả</a:t>
            </a:r>
            <a:r>
              <a:rPr kumimoji="0" lang="en-BZ" sz="3600" i="0" u="none" strike="noStrike" kern="1200" cap="none" spc="0" normalizeH="0" baseline="0" noProof="0" dirty="0">
                <a:ln>
                  <a:noFill/>
                </a:ln>
                <a:solidFill>
                  <a:srgbClr val="000000"/>
                </a:solidFill>
                <a:effectLst/>
                <a:uFillTx/>
                <a:latin typeface="Tahoma" pitchFamily="34" charset="0"/>
                <a:ea typeface="Tahoma" pitchFamily="34" charset="0"/>
                <a:cs typeface="Tahoma" pitchFamily="34" charset="0"/>
              </a:rPr>
              <a:t> </a:t>
            </a:r>
            <a:r>
              <a:rPr kumimoji="0" lang="en-BZ" sz="3600" i="0" u="none" strike="noStrike" kern="1200" cap="none" spc="0" normalizeH="0" baseline="0" noProof="0" dirty="0" err="1">
                <a:ln>
                  <a:noFill/>
                </a:ln>
                <a:solidFill>
                  <a:srgbClr val="000000"/>
                </a:solidFill>
                <a:effectLst/>
                <a:uFillTx/>
                <a:latin typeface="Tahoma" pitchFamily="34" charset="0"/>
                <a:ea typeface="Tahoma" pitchFamily="34" charset="0"/>
                <a:cs typeface="Tahoma" pitchFamily="34" charset="0"/>
              </a:rPr>
              <a:t>muôn</a:t>
            </a:r>
            <a:r>
              <a:rPr kumimoji="0" lang="en-BZ" sz="3600" i="0" u="none" strike="noStrike" kern="1200" cap="none" spc="0" normalizeH="0" baseline="0" noProof="0" dirty="0">
                <a:ln>
                  <a:noFill/>
                </a:ln>
                <a:solidFill>
                  <a:srgbClr val="000000"/>
                </a:solidFill>
                <a:effectLst/>
                <a:uFillTx/>
                <a:latin typeface="Tahoma" pitchFamily="34" charset="0"/>
                <a:ea typeface="Tahoma" pitchFamily="34" charset="0"/>
                <a:cs typeface="Tahoma" pitchFamily="34" charset="0"/>
              </a:rPr>
              <a:t> </a:t>
            </a:r>
            <a:r>
              <a:rPr kumimoji="0" lang="en-BZ" sz="3600" i="0" u="none" strike="noStrike" kern="1200" cap="none" spc="0" normalizeH="0" baseline="0" noProof="0" dirty="0" err="1">
                <a:ln>
                  <a:noFill/>
                </a:ln>
                <a:solidFill>
                  <a:srgbClr val="000000"/>
                </a:solidFill>
                <a:effectLst/>
                <a:uFillTx/>
                <a:latin typeface="Tahoma" pitchFamily="34" charset="0"/>
                <a:ea typeface="Tahoma" pitchFamily="34" charset="0"/>
                <a:cs typeface="Tahoma" pitchFamily="34" charset="0"/>
              </a:rPr>
              <a:t>đời</a:t>
            </a:r>
            <a:endParaRPr kumimoji="0" lang="en-BZ" sz="4800" i="0" u="none" strike="noStrike" kern="1200" cap="none" spc="0" normalizeH="0" baseline="0" noProof="0" dirty="0">
              <a:ln>
                <a:noFill/>
              </a:ln>
              <a:solidFill>
                <a:srgbClr val="000000"/>
              </a:solidFill>
              <a:effectLst/>
              <a:uFillTx/>
              <a:latin typeface="Tahoma" pitchFamily="34" charset="0"/>
              <a:ea typeface="Tahoma" pitchFamily="34" charset="0"/>
              <a:cs typeface="Tahoma" pitchFamily="34" charset="0"/>
            </a:endParaRPr>
          </a:p>
        </p:txBody>
      </p:sp>
      <p:pic>
        <p:nvPicPr>
          <p:cNvPr id="7" name="Picture 2" descr="Hình ảnh có liên quan"/>
          <p:cNvPicPr>
            <a:picLocks noChangeAspect="1" noChangeArrowheads="1" noCrop="1"/>
          </p:cNvPicPr>
          <p:nvPr/>
        </p:nvPicPr>
        <p:blipFill>
          <a:blip r:embed="rId7"/>
          <a:srcRect/>
          <a:stretch>
            <a:fillRect/>
          </a:stretch>
        </p:blipFill>
        <p:spPr bwMode="auto">
          <a:xfrm>
            <a:off x="265674" y="175160"/>
            <a:ext cx="2430070" cy="2058425"/>
          </a:xfrm>
          <a:prstGeom prst="rect">
            <a:avLst/>
          </a:prstGeom>
          <a:noFill/>
        </p:spPr>
      </p:pic>
    </p:spTree>
    <p:extLst>
      <p:ext uri="{BB962C8B-B14F-4D97-AF65-F5344CB8AC3E}">
        <p14:creationId xmlns:p14="http://schemas.microsoft.com/office/powerpoint/2010/main" val="42751566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7" presetClass="entr" presetSubtype="8"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p:cTn id="7" dur="500" fill="hold"/>
                                        <p:tgtEl>
                                          <p:spTgt spid="5"/>
                                        </p:tgtEl>
                                        <p:attrNameLst>
                                          <p:attrName>ppt_x</p:attrName>
                                        </p:attrNameLst>
                                      </p:cBhvr>
                                      <p:tavLst>
                                        <p:tav tm="0">
                                          <p:val>
                                            <p:strVal val="#ppt_x-#ppt_w/2"/>
                                          </p:val>
                                        </p:tav>
                                        <p:tav tm="100000">
                                          <p:val>
                                            <p:strVal val="#ppt_x"/>
                                          </p:val>
                                        </p:tav>
                                      </p:tavLst>
                                    </p:anim>
                                    <p:anim calcmode="lin" valueType="num">
                                      <p:cBhvr>
                                        <p:cTn id="8" dur="500" fill="hold"/>
                                        <p:tgtEl>
                                          <p:spTgt spid="5"/>
                                        </p:tgtEl>
                                        <p:attrNameLst>
                                          <p:attrName>ppt_y</p:attrName>
                                        </p:attrNameLst>
                                      </p:cBhvr>
                                      <p:tavLst>
                                        <p:tav tm="0">
                                          <p:val>
                                            <p:strVal val="#ppt_y"/>
                                          </p:val>
                                        </p:tav>
                                        <p:tav tm="100000">
                                          <p:val>
                                            <p:strVal val="#ppt_y"/>
                                          </p:val>
                                        </p:tav>
                                      </p:tavLst>
                                    </p:anim>
                                    <p:anim calcmode="lin" valueType="num">
                                      <p:cBhvr>
                                        <p:cTn id="9" dur="500" fill="hold"/>
                                        <p:tgtEl>
                                          <p:spTgt spid="5"/>
                                        </p:tgtEl>
                                        <p:attrNameLst>
                                          <p:attrName>ppt_w</p:attrName>
                                        </p:attrNameLst>
                                      </p:cBhvr>
                                      <p:tavLst>
                                        <p:tav tm="0">
                                          <p:val>
                                            <p:fltVal val="0"/>
                                          </p:val>
                                        </p:tav>
                                        <p:tav tm="100000">
                                          <p:val>
                                            <p:strVal val="#ppt_w"/>
                                          </p:val>
                                        </p:tav>
                                      </p:tavLst>
                                    </p:anim>
                                    <p:anim calcmode="lin" valueType="num">
                                      <p:cBhvr>
                                        <p:cTn id="10" dur="500" fill="hold"/>
                                        <p:tgtEl>
                                          <p:spTgt spid="5"/>
                                        </p:tgtEl>
                                        <p:attrNameLst>
                                          <p:attrName>ppt_h</p:attrName>
                                        </p:attrNameLst>
                                      </p:cBhvr>
                                      <p:tavLst>
                                        <p:tav tm="0">
                                          <p:val>
                                            <p:strVal val="#ppt_h"/>
                                          </p:val>
                                        </p:tav>
                                        <p:tav tm="100000">
                                          <p:val>
                                            <p:strVal val="#ppt_h"/>
                                          </p:val>
                                        </p:tav>
                                      </p:tavLst>
                                    </p:anim>
                                  </p:childTnLst>
                                  <p:subTnLst>
                                    <p:audio>
                                      <p:cMediaNode>
                                        <p:cTn display="0" masterRel="sameClick">
                                          <p:stCondLst>
                                            <p:cond evt="begin" delay="0">
                                              <p:tn val="5"/>
                                            </p:cond>
                                          </p:stCondLst>
                                          <p:endCondLst>
                                            <p:cond evt="onStopAudio" delay="0">
                                              <p:tgtEl>
                                                <p:sldTgt/>
                                              </p:tgtEl>
                                            </p:cond>
                                          </p:endCondLst>
                                        </p:cTn>
                                        <p:tgtEl>
                                          <p:sndTgt r:embed="rId3" name="chimes.wav"/>
                                        </p:tgtEl>
                                      </p:cMediaNode>
                                    </p:audio>
                                  </p:subTnLst>
                                </p:cTn>
                              </p:par>
                            </p:childTnLst>
                          </p:cTn>
                        </p:par>
                      </p:childTnLst>
                    </p:cTn>
                  </p:par>
                  <p:par>
                    <p:cTn id="11" fill="hold">
                      <p:stCondLst>
                        <p:cond delay="indefinite"/>
                      </p:stCondLst>
                      <p:childTnLst>
                        <p:par>
                          <p:cTn id="12" fill="hold">
                            <p:stCondLst>
                              <p:cond delay="0"/>
                            </p:stCondLst>
                            <p:childTnLst>
                              <p:par>
                                <p:cTn id="13" presetID="17" presetClass="entr" presetSubtype="8" fill="hold" grpId="0" nodeType="clickEffect">
                                  <p:stCondLst>
                                    <p:cond delay="0"/>
                                  </p:stCondLst>
                                  <p:childTnLst>
                                    <p:set>
                                      <p:cBhvr>
                                        <p:cTn id="14" dur="1" fill="hold">
                                          <p:stCondLst>
                                            <p:cond delay="0"/>
                                          </p:stCondLst>
                                        </p:cTn>
                                        <p:tgtEl>
                                          <p:spTgt spid="38"/>
                                        </p:tgtEl>
                                        <p:attrNameLst>
                                          <p:attrName>style.visibility</p:attrName>
                                        </p:attrNameLst>
                                      </p:cBhvr>
                                      <p:to>
                                        <p:strVal val="visible"/>
                                      </p:to>
                                    </p:set>
                                    <p:anim calcmode="lin" valueType="num">
                                      <p:cBhvr>
                                        <p:cTn id="15" dur="500" fill="hold"/>
                                        <p:tgtEl>
                                          <p:spTgt spid="38"/>
                                        </p:tgtEl>
                                        <p:attrNameLst>
                                          <p:attrName>ppt_x</p:attrName>
                                        </p:attrNameLst>
                                      </p:cBhvr>
                                      <p:tavLst>
                                        <p:tav tm="0">
                                          <p:val>
                                            <p:strVal val="#ppt_x-#ppt_w/2"/>
                                          </p:val>
                                        </p:tav>
                                        <p:tav tm="100000">
                                          <p:val>
                                            <p:strVal val="#ppt_x"/>
                                          </p:val>
                                        </p:tav>
                                      </p:tavLst>
                                    </p:anim>
                                    <p:anim calcmode="lin" valueType="num">
                                      <p:cBhvr>
                                        <p:cTn id="16" dur="500" fill="hold"/>
                                        <p:tgtEl>
                                          <p:spTgt spid="38"/>
                                        </p:tgtEl>
                                        <p:attrNameLst>
                                          <p:attrName>ppt_y</p:attrName>
                                        </p:attrNameLst>
                                      </p:cBhvr>
                                      <p:tavLst>
                                        <p:tav tm="0">
                                          <p:val>
                                            <p:strVal val="#ppt_y"/>
                                          </p:val>
                                        </p:tav>
                                        <p:tav tm="100000">
                                          <p:val>
                                            <p:strVal val="#ppt_y"/>
                                          </p:val>
                                        </p:tav>
                                      </p:tavLst>
                                    </p:anim>
                                    <p:anim calcmode="lin" valueType="num">
                                      <p:cBhvr>
                                        <p:cTn id="17" dur="500" fill="hold"/>
                                        <p:tgtEl>
                                          <p:spTgt spid="38"/>
                                        </p:tgtEl>
                                        <p:attrNameLst>
                                          <p:attrName>ppt_w</p:attrName>
                                        </p:attrNameLst>
                                      </p:cBhvr>
                                      <p:tavLst>
                                        <p:tav tm="0">
                                          <p:val>
                                            <p:fltVal val="0"/>
                                          </p:val>
                                        </p:tav>
                                        <p:tav tm="100000">
                                          <p:val>
                                            <p:strVal val="#ppt_w"/>
                                          </p:val>
                                        </p:tav>
                                      </p:tavLst>
                                    </p:anim>
                                    <p:anim calcmode="lin" valueType="num">
                                      <p:cBhvr>
                                        <p:cTn id="18" dur="500" fill="hold"/>
                                        <p:tgtEl>
                                          <p:spTgt spid="38"/>
                                        </p:tgtEl>
                                        <p:attrNameLst>
                                          <p:attrName>ppt_h</p:attrName>
                                        </p:attrNameLst>
                                      </p:cBhvr>
                                      <p:tavLst>
                                        <p:tav tm="0">
                                          <p:val>
                                            <p:strVal val="#ppt_h"/>
                                          </p:val>
                                        </p:tav>
                                        <p:tav tm="100000">
                                          <p:val>
                                            <p:strVal val="#ppt_h"/>
                                          </p:val>
                                        </p:tav>
                                      </p:tavLst>
                                    </p:anim>
                                  </p:childTnLst>
                                  <p:subTnLst>
                                    <p:audio>
                                      <p:cMediaNode>
                                        <p:cTn display="0" masterRel="sameClick">
                                          <p:stCondLst>
                                            <p:cond evt="begin" delay="0">
                                              <p:tn val="13"/>
                                            </p:cond>
                                          </p:stCondLst>
                                          <p:endCondLst>
                                            <p:cond evt="onStopAudio" delay="0">
                                              <p:tgtEl>
                                                <p:sldTgt/>
                                              </p:tgtEl>
                                            </p:cond>
                                          </p:endCondLst>
                                        </p:cTn>
                                        <p:tgtEl>
                                          <p:sndTgt r:embed="rId4" name="suction.wav"/>
                                        </p:tgtEl>
                                      </p:cMediaNode>
                                    </p:audio>
                                  </p:subTnLst>
                                </p:cTn>
                              </p:par>
                            </p:childTnLst>
                          </p:cTn>
                        </p:par>
                      </p:childTnLst>
                    </p:cTn>
                  </p:par>
                  <p:par>
                    <p:cTn id="19" fill="hold">
                      <p:stCondLst>
                        <p:cond delay="indefinite"/>
                      </p:stCondLst>
                      <p:childTnLst>
                        <p:par>
                          <p:cTn id="20" fill="hold">
                            <p:stCondLst>
                              <p:cond delay="0"/>
                            </p:stCondLst>
                            <p:childTnLst>
                              <p:par>
                                <p:cTn id="21" presetID="17" presetClass="entr" presetSubtype="8" fill="hold" grpId="0" nodeType="clickEffect">
                                  <p:stCondLst>
                                    <p:cond delay="0"/>
                                  </p:stCondLst>
                                  <p:childTnLst>
                                    <p:set>
                                      <p:cBhvr>
                                        <p:cTn id="22" dur="1" fill="hold">
                                          <p:stCondLst>
                                            <p:cond delay="0"/>
                                          </p:stCondLst>
                                        </p:cTn>
                                        <p:tgtEl>
                                          <p:spTgt spid="39"/>
                                        </p:tgtEl>
                                        <p:attrNameLst>
                                          <p:attrName>style.visibility</p:attrName>
                                        </p:attrNameLst>
                                      </p:cBhvr>
                                      <p:to>
                                        <p:strVal val="visible"/>
                                      </p:to>
                                    </p:set>
                                    <p:anim calcmode="lin" valueType="num">
                                      <p:cBhvr>
                                        <p:cTn id="23" dur="500" fill="hold"/>
                                        <p:tgtEl>
                                          <p:spTgt spid="39"/>
                                        </p:tgtEl>
                                        <p:attrNameLst>
                                          <p:attrName>ppt_x</p:attrName>
                                        </p:attrNameLst>
                                      </p:cBhvr>
                                      <p:tavLst>
                                        <p:tav tm="0">
                                          <p:val>
                                            <p:strVal val="#ppt_x-#ppt_w/2"/>
                                          </p:val>
                                        </p:tav>
                                        <p:tav tm="100000">
                                          <p:val>
                                            <p:strVal val="#ppt_x"/>
                                          </p:val>
                                        </p:tav>
                                      </p:tavLst>
                                    </p:anim>
                                    <p:anim calcmode="lin" valueType="num">
                                      <p:cBhvr>
                                        <p:cTn id="24" dur="500" fill="hold"/>
                                        <p:tgtEl>
                                          <p:spTgt spid="39"/>
                                        </p:tgtEl>
                                        <p:attrNameLst>
                                          <p:attrName>ppt_y</p:attrName>
                                        </p:attrNameLst>
                                      </p:cBhvr>
                                      <p:tavLst>
                                        <p:tav tm="0">
                                          <p:val>
                                            <p:strVal val="#ppt_y"/>
                                          </p:val>
                                        </p:tav>
                                        <p:tav tm="100000">
                                          <p:val>
                                            <p:strVal val="#ppt_y"/>
                                          </p:val>
                                        </p:tav>
                                      </p:tavLst>
                                    </p:anim>
                                    <p:anim calcmode="lin" valueType="num">
                                      <p:cBhvr>
                                        <p:cTn id="25" dur="500" fill="hold"/>
                                        <p:tgtEl>
                                          <p:spTgt spid="39"/>
                                        </p:tgtEl>
                                        <p:attrNameLst>
                                          <p:attrName>ppt_w</p:attrName>
                                        </p:attrNameLst>
                                      </p:cBhvr>
                                      <p:tavLst>
                                        <p:tav tm="0">
                                          <p:val>
                                            <p:fltVal val="0"/>
                                          </p:val>
                                        </p:tav>
                                        <p:tav tm="100000">
                                          <p:val>
                                            <p:strVal val="#ppt_w"/>
                                          </p:val>
                                        </p:tav>
                                      </p:tavLst>
                                    </p:anim>
                                    <p:anim calcmode="lin" valueType="num">
                                      <p:cBhvr>
                                        <p:cTn id="26" dur="500" fill="hold"/>
                                        <p:tgtEl>
                                          <p:spTgt spid="39"/>
                                        </p:tgtEl>
                                        <p:attrNameLst>
                                          <p:attrName>ppt_h</p:attrName>
                                        </p:attrNameLst>
                                      </p:cBhvr>
                                      <p:tavLst>
                                        <p:tav tm="0">
                                          <p:val>
                                            <p:strVal val="#ppt_h"/>
                                          </p:val>
                                        </p:tav>
                                        <p:tav tm="100000">
                                          <p:val>
                                            <p:strVal val="#ppt_h"/>
                                          </p:val>
                                        </p:tav>
                                      </p:tavLst>
                                    </p:anim>
                                  </p:childTnLst>
                                  <p:subTnLst>
                                    <p:audio>
                                      <p:cMediaNode>
                                        <p:cTn display="0" masterRel="sameClick">
                                          <p:stCondLst>
                                            <p:cond evt="begin" delay="0">
                                              <p:tn val="21"/>
                                            </p:cond>
                                          </p:stCondLst>
                                          <p:endCondLst>
                                            <p:cond evt="onStopAudio" delay="0">
                                              <p:tgtEl>
                                                <p:sldTgt/>
                                              </p:tgtEl>
                                            </p:cond>
                                          </p:endCondLst>
                                        </p:cTn>
                                        <p:tgtEl>
                                          <p:sndTgt r:embed="rId4" name="suction.wav"/>
                                        </p:tgtEl>
                                      </p:cMediaNode>
                                    </p:audio>
                                  </p:subTnLst>
                                </p:cTn>
                              </p:par>
                            </p:childTnLst>
                          </p:cTn>
                        </p:par>
                      </p:childTnLst>
                    </p:cTn>
                  </p:par>
                  <p:par>
                    <p:cTn id="27" fill="hold">
                      <p:stCondLst>
                        <p:cond delay="indefinite"/>
                      </p:stCondLst>
                      <p:childTnLst>
                        <p:par>
                          <p:cTn id="28" fill="hold">
                            <p:stCondLst>
                              <p:cond delay="0"/>
                            </p:stCondLst>
                            <p:childTnLst>
                              <p:par>
                                <p:cTn id="29" presetID="17" presetClass="entr" presetSubtype="8" fill="hold" grpId="0" nodeType="clickEffect">
                                  <p:stCondLst>
                                    <p:cond delay="0"/>
                                  </p:stCondLst>
                                  <p:childTnLst>
                                    <p:set>
                                      <p:cBhvr>
                                        <p:cTn id="30" dur="1" fill="hold">
                                          <p:stCondLst>
                                            <p:cond delay="0"/>
                                          </p:stCondLst>
                                        </p:cTn>
                                        <p:tgtEl>
                                          <p:spTgt spid="40"/>
                                        </p:tgtEl>
                                        <p:attrNameLst>
                                          <p:attrName>style.visibility</p:attrName>
                                        </p:attrNameLst>
                                      </p:cBhvr>
                                      <p:to>
                                        <p:strVal val="visible"/>
                                      </p:to>
                                    </p:set>
                                    <p:anim calcmode="lin" valueType="num">
                                      <p:cBhvr>
                                        <p:cTn id="31" dur="500" fill="hold"/>
                                        <p:tgtEl>
                                          <p:spTgt spid="40"/>
                                        </p:tgtEl>
                                        <p:attrNameLst>
                                          <p:attrName>ppt_x</p:attrName>
                                        </p:attrNameLst>
                                      </p:cBhvr>
                                      <p:tavLst>
                                        <p:tav tm="0">
                                          <p:val>
                                            <p:strVal val="#ppt_x-#ppt_w/2"/>
                                          </p:val>
                                        </p:tav>
                                        <p:tav tm="100000">
                                          <p:val>
                                            <p:strVal val="#ppt_x"/>
                                          </p:val>
                                        </p:tav>
                                      </p:tavLst>
                                    </p:anim>
                                    <p:anim calcmode="lin" valueType="num">
                                      <p:cBhvr>
                                        <p:cTn id="32" dur="500" fill="hold"/>
                                        <p:tgtEl>
                                          <p:spTgt spid="40"/>
                                        </p:tgtEl>
                                        <p:attrNameLst>
                                          <p:attrName>ppt_y</p:attrName>
                                        </p:attrNameLst>
                                      </p:cBhvr>
                                      <p:tavLst>
                                        <p:tav tm="0">
                                          <p:val>
                                            <p:strVal val="#ppt_y"/>
                                          </p:val>
                                        </p:tav>
                                        <p:tav tm="100000">
                                          <p:val>
                                            <p:strVal val="#ppt_y"/>
                                          </p:val>
                                        </p:tav>
                                      </p:tavLst>
                                    </p:anim>
                                    <p:anim calcmode="lin" valueType="num">
                                      <p:cBhvr>
                                        <p:cTn id="33" dur="500" fill="hold"/>
                                        <p:tgtEl>
                                          <p:spTgt spid="40"/>
                                        </p:tgtEl>
                                        <p:attrNameLst>
                                          <p:attrName>ppt_w</p:attrName>
                                        </p:attrNameLst>
                                      </p:cBhvr>
                                      <p:tavLst>
                                        <p:tav tm="0">
                                          <p:val>
                                            <p:fltVal val="0"/>
                                          </p:val>
                                        </p:tav>
                                        <p:tav tm="100000">
                                          <p:val>
                                            <p:strVal val="#ppt_w"/>
                                          </p:val>
                                        </p:tav>
                                      </p:tavLst>
                                    </p:anim>
                                    <p:anim calcmode="lin" valueType="num">
                                      <p:cBhvr>
                                        <p:cTn id="34" dur="500" fill="hold"/>
                                        <p:tgtEl>
                                          <p:spTgt spid="40"/>
                                        </p:tgtEl>
                                        <p:attrNameLst>
                                          <p:attrName>ppt_h</p:attrName>
                                        </p:attrNameLst>
                                      </p:cBhvr>
                                      <p:tavLst>
                                        <p:tav tm="0">
                                          <p:val>
                                            <p:strVal val="#ppt_h"/>
                                          </p:val>
                                        </p:tav>
                                        <p:tav tm="100000">
                                          <p:val>
                                            <p:strVal val="#ppt_h"/>
                                          </p:val>
                                        </p:tav>
                                      </p:tavLst>
                                    </p:anim>
                                  </p:childTnLst>
                                  <p:subTnLst>
                                    <p:audio>
                                      <p:cMediaNode>
                                        <p:cTn display="0" masterRel="sameClick">
                                          <p:stCondLst>
                                            <p:cond evt="begin" delay="0">
                                              <p:tn val="29"/>
                                            </p:cond>
                                          </p:stCondLst>
                                          <p:endCondLst>
                                            <p:cond evt="onStopAudio" delay="0">
                                              <p:tgtEl>
                                                <p:sldTgt/>
                                              </p:tgtEl>
                                            </p:cond>
                                          </p:endCondLst>
                                        </p:cTn>
                                        <p:tgtEl>
                                          <p:sndTgt r:embed="rId4" name="suction.wav"/>
                                        </p:tgtEl>
                                      </p:cMediaNode>
                                    </p:audio>
                                  </p:subTnLst>
                                </p:cTn>
                              </p:par>
                            </p:childTnLst>
                          </p:cTn>
                        </p:par>
                      </p:childTnLst>
                    </p:cTn>
                  </p:par>
                  <p:par>
                    <p:cTn id="35" fill="hold">
                      <p:stCondLst>
                        <p:cond delay="indefinite"/>
                      </p:stCondLst>
                      <p:childTnLst>
                        <p:par>
                          <p:cTn id="36" fill="hold">
                            <p:stCondLst>
                              <p:cond delay="0"/>
                            </p:stCondLst>
                            <p:childTnLst>
                              <p:par>
                                <p:cTn id="37" presetID="1" presetClass="mediacall" presetSubtype="0" fill="hold" nodeType="clickEffect">
                                  <p:stCondLst>
                                    <p:cond delay="0"/>
                                  </p:stCondLst>
                                  <p:childTnLst>
                                    <p:cmd type="call" cmd="playFrom(0.0)">
                                      <p:cBhvr>
                                        <p:cTn id="38" dur="14327" fill="hold"/>
                                        <p:tgtEl>
                                          <p:spTgt spid="3"/>
                                        </p:tgtEl>
                                      </p:cBhvr>
                                    </p:cmd>
                                  </p:childTnLst>
                                </p:cTn>
                              </p:par>
                            </p:childTnLst>
                          </p:cTn>
                        </p:par>
                      </p:childTnLst>
                    </p:cTn>
                  </p:par>
                </p:childTnLst>
              </p:cTn>
              <p:prevCondLst>
                <p:cond evt="onPrev" delay="0">
                  <p:tgtEl>
                    <p:sldTgt/>
                  </p:tgtEl>
                </p:cond>
              </p:prevCondLst>
              <p:nextCondLst>
                <p:cond evt="onNext" delay="0">
                  <p:tgtEl>
                    <p:sldTgt/>
                  </p:tgtEl>
                </p:cond>
              </p:nextCondLst>
            </p:seq>
            <p:seq concurrent="1" nextAc="seek">
              <p:cTn id="39" restart="whenNotActive" fill="hold" evtFilter="cancelBubble" nodeType="interactiveSeq">
                <p:stCondLst>
                  <p:cond evt="onClick" delay="0">
                    <p:tgtEl>
                      <p:spTgt spid="3"/>
                    </p:tgtEl>
                  </p:cond>
                </p:stCondLst>
                <p:endSync evt="end" delay="0">
                  <p:rtn val="all"/>
                </p:endSync>
                <p:childTnLst>
                  <p:par>
                    <p:cTn id="40" fill="hold">
                      <p:stCondLst>
                        <p:cond delay="0"/>
                      </p:stCondLst>
                      <p:childTnLst>
                        <p:par>
                          <p:cTn id="41" fill="hold">
                            <p:stCondLst>
                              <p:cond delay="0"/>
                            </p:stCondLst>
                            <p:childTnLst>
                              <p:par>
                                <p:cTn id="42" presetID="2" presetClass="mediacall" presetSubtype="0" fill="hold" nodeType="clickEffect">
                                  <p:stCondLst>
                                    <p:cond delay="0"/>
                                  </p:stCondLst>
                                  <p:childTnLst>
                                    <p:cmd type="call" cmd="togglePause">
                                      <p:cBhvr>
                                        <p:cTn id="43" dur="1" fill="hold"/>
                                        <p:tgtEl>
                                          <p:spTgt spid="3"/>
                                        </p:tgtEl>
                                      </p:cBhvr>
                                    </p:cmd>
                                  </p:childTnLst>
                                </p:cTn>
                              </p:par>
                            </p:childTnLst>
                          </p:cTn>
                        </p:par>
                      </p:childTnLst>
                    </p:cTn>
                  </p:par>
                </p:childTnLst>
              </p:cTn>
              <p:nextCondLst>
                <p:cond evt="onClick" delay="0">
                  <p:tgtEl>
                    <p:spTgt spid="3"/>
                  </p:tgtEl>
                </p:cond>
              </p:nextCondLst>
            </p:seq>
            <p:seq concurrent="1" nextAc="seek">
              <p:cTn id="44" restart="whenNotActive" fill="hold" evtFilter="cancelBubble" nodeType="interactiveSeq">
                <p:stCondLst>
                  <p:cond evt="onClick" delay="0">
                    <p:tgtEl>
                      <p:spTgt spid="5"/>
                    </p:tgtEl>
                  </p:cond>
                </p:stCondLst>
                <p:endSync evt="end" delay="0">
                  <p:rtn val="all"/>
                </p:endSync>
                <p:childTnLst>
                  <p:par>
                    <p:cTn id="45" fill="hold">
                      <p:stCondLst>
                        <p:cond delay="0"/>
                      </p:stCondLst>
                      <p:childTnLst>
                        <p:par>
                          <p:cTn id="46" fill="hold">
                            <p:stCondLst>
                              <p:cond delay="0"/>
                            </p:stCondLst>
                            <p:childTnLst>
                              <p:par>
                                <p:cTn id="47" presetID="1" presetClass="emph" presetSubtype="2" fill="hold" nodeType="clickEffect">
                                  <p:stCondLst>
                                    <p:cond delay="0"/>
                                  </p:stCondLst>
                                  <p:childTnLst>
                                    <p:animClr clrSpc="rgb" dir="cw">
                                      <p:cBhvr>
                                        <p:cTn id="48" dur="750" fill="hold"/>
                                        <p:tgtEl>
                                          <p:spTgt spid="38"/>
                                        </p:tgtEl>
                                        <p:attrNameLst>
                                          <p:attrName>fillcolor</p:attrName>
                                        </p:attrNameLst>
                                      </p:cBhvr>
                                      <p:to>
                                        <a:srgbClr val="FFFF00"/>
                                      </p:to>
                                    </p:animClr>
                                    <p:set>
                                      <p:cBhvr>
                                        <p:cTn id="49" dur="750" fill="hold"/>
                                        <p:tgtEl>
                                          <p:spTgt spid="38"/>
                                        </p:tgtEl>
                                        <p:attrNameLst>
                                          <p:attrName>fill.type</p:attrName>
                                        </p:attrNameLst>
                                      </p:cBhvr>
                                      <p:to>
                                        <p:strVal val="solid"/>
                                      </p:to>
                                    </p:set>
                                    <p:set>
                                      <p:cBhvr>
                                        <p:cTn id="50" dur="750" fill="hold"/>
                                        <p:tgtEl>
                                          <p:spTgt spid="38"/>
                                        </p:tgtEl>
                                        <p:attrNameLst>
                                          <p:attrName>fill.on</p:attrName>
                                        </p:attrNameLst>
                                      </p:cBhvr>
                                      <p:to>
                                        <p:strVal val="true"/>
                                      </p:to>
                                    </p:set>
                                  </p:childTnLst>
                                </p:cTn>
                              </p:par>
                            </p:childTnLst>
                          </p:cTn>
                        </p:par>
                      </p:childTnLst>
                    </p:cTn>
                  </p:par>
                </p:childTnLst>
              </p:cTn>
              <p:nextCondLst>
                <p:cond evt="onClick" delay="0">
                  <p:tgtEl>
                    <p:spTgt spid="5"/>
                  </p:tgtEl>
                </p:cond>
              </p:nextCondLst>
            </p:seq>
          </p:childTnLst>
        </p:cTn>
      </p:par>
    </p:tnLst>
    <p:bldLst>
      <p:bldP spid="5" grpId="0" animBg="1"/>
      <p:bldP spid="38" grpId="0" animBg="1"/>
      <p:bldP spid="39" grpId="0" animBg="1"/>
      <p:bldP spid="40" grpId="0" animBg="1"/>
    </p:bld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5"/>
          <p:cNvSpPr/>
          <p:nvPr/>
        </p:nvSpPr>
        <p:spPr>
          <a:xfrm flipV="1">
            <a:off x="0" y="6716710"/>
            <a:ext cx="12209460" cy="141289"/>
          </a:xfrm>
          <a:prstGeom prst="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45711" tIns="22855" rIns="45711" bIns="22855" anchor="ctr"/>
          <a:lstStyle/>
          <a:p>
            <a:pPr algn="ctr">
              <a:defRPr/>
            </a:pPr>
            <a:endParaRPr lang="en-US"/>
          </a:p>
        </p:txBody>
      </p:sp>
      <p:sp>
        <p:nvSpPr>
          <p:cNvPr id="9" name="Freeform 3"/>
          <p:cNvSpPr>
            <a:spLocks/>
          </p:cNvSpPr>
          <p:nvPr/>
        </p:nvSpPr>
        <p:spPr bwMode="auto">
          <a:xfrm>
            <a:off x="5087898" y="71677"/>
            <a:ext cx="3184603" cy="389226"/>
          </a:xfrm>
          <a:custGeom>
            <a:avLst/>
            <a:gdLst>
              <a:gd name="T0" fmla="+- 0 3326 3326"/>
              <a:gd name="T1" fmla="*/ T0 w 7474"/>
              <a:gd name="T2" fmla="+- 0 2203 761"/>
              <a:gd name="T3" fmla="*/ 2203 h 1443"/>
              <a:gd name="T4" fmla="+- 0 3485 3326"/>
              <a:gd name="T5" fmla="*/ T4 w 7474"/>
              <a:gd name="T6" fmla="+- 0 761 761"/>
              <a:gd name="T7" fmla="*/ 761 h 1443"/>
              <a:gd name="T8" fmla="+- 0 10800 3326"/>
              <a:gd name="T9" fmla="*/ T8 w 7474"/>
              <a:gd name="T10" fmla="+- 0 761 761"/>
              <a:gd name="T11" fmla="*/ 761 h 1443"/>
              <a:gd name="T12" fmla="+- 0 10800 3326"/>
              <a:gd name="T13" fmla="*/ T12 w 7474"/>
              <a:gd name="T14" fmla="+- 0 2191 761"/>
              <a:gd name="T15" fmla="*/ 2191 h 1443"/>
              <a:gd name="T16" fmla="+- 0 3326 3326"/>
              <a:gd name="T17" fmla="*/ T16 w 7474"/>
              <a:gd name="T18" fmla="+- 0 2203 761"/>
              <a:gd name="T19" fmla="*/ 2203 h 1443"/>
            </a:gdLst>
            <a:ahLst/>
            <a:cxnLst>
              <a:cxn ang="0">
                <a:pos x="T1" y="T3"/>
              </a:cxn>
              <a:cxn ang="0">
                <a:pos x="T5" y="T7"/>
              </a:cxn>
              <a:cxn ang="0">
                <a:pos x="T9" y="T11"/>
              </a:cxn>
              <a:cxn ang="0">
                <a:pos x="T13" y="T15"/>
              </a:cxn>
              <a:cxn ang="0">
                <a:pos x="T17" y="T19"/>
              </a:cxn>
            </a:cxnLst>
            <a:rect l="0" t="0" r="r" b="b"/>
            <a:pathLst>
              <a:path w="7474" h="1443">
                <a:moveTo>
                  <a:pt x="0" y="1442"/>
                </a:moveTo>
                <a:lnTo>
                  <a:pt x="159" y="0"/>
                </a:lnTo>
                <a:lnTo>
                  <a:pt x="7474" y="0"/>
                </a:lnTo>
                <a:lnTo>
                  <a:pt x="7474" y="1430"/>
                </a:lnTo>
                <a:lnTo>
                  <a:pt x="0" y="1442"/>
                </a:lnTo>
                <a:close/>
              </a:path>
            </a:pathLst>
          </a:custGeom>
          <a:solidFill>
            <a:srgbClr val="FBFBE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 name="Rectangle 2"/>
          <p:cNvSpPr>
            <a:spLocks noChangeArrowheads="1"/>
          </p:cNvSpPr>
          <p:nvPr/>
        </p:nvSpPr>
        <p:spPr bwMode="auto">
          <a:xfrm>
            <a:off x="17460" y="0"/>
            <a:ext cx="12192000" cy="652321"/>
          </a:xfrm>
          <a:prstGeom prst="rect">
            <a:avLst/>
          </a:prstGeom>
          <a:solidFill>
            <a:srgbClr val="B1C1E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Freeform 3"/>
          <p:cNvSpPr>
            <a:spLocks/>
          </p:cNvSpPr>
          <p:nvPr/>
        </p:nvSpPr>
        <p:spPr bwMode="auto">
          <a:xfrm>
            <a:off x="1893557" y="71677"/>
            <a:ext cx="10315903" cy="684643"/>
          </a:xfrm>
          <a:custGeom>
            <a:avLst/>
            <a:gdLst>
              <a:gd name="T0" fmla="+- 0 3326 3326"/>
              <a:gd name="T1" fmla="*/ T0 w 7474"/>
              <a:gd name="T2" fmla="+- 0 2203 761"/>
              <a:gd name="T3" fmla="*/ 2203 h 1443"/>
              <a:gd name="T4" fmla="+- 0 3485 3326"/>
              <a:gd name="T5" fmla="*/ T4 w 7474"/>
              <a:gd name="T6" fmla="+- 0 761 761"/>
              <a:gd name="T7" fmla="*/ 761 h 1443"/>
              <a:gd name="T8" fmla="+- 0 10800 3326"/>
              <a:gd name="T9" fmla="*/ T8 w 7474"/>
              <a:gd name="T10" fmla="+- 0 761 761"/>
              <a:gd name="T11" fmla="*/ 761 h 1443"/>
              <a:gd name="T12" fmla="+- 0 10800 3326"/>
              <a:gd name="T13" fmla="*/ T12 w 7474"/>
              <a:gd name="T14" fmla="+- 0 2191 761"/>
              <a:gd name="T15" fmla="*/ 2191 h 1443"/>
              <a:gd name="T16" fmla="+- 0 3326 3326"/>
              <a:gd name="T17" fmla="*/ T16 w 7474"/>
              <a:gd name="T18" fmla="+- 0 2203 761"/>
              <a:gd name="T19" fmla="*/ 2203 h 1443"/>
            </a:gdLst>
            <a:ahLst/>
            <a:cxnLst>
              <a:cxn ang="0">
                <a:pos x="T1" y="T3"/>
              </a:cxn>
              <a:cxn ang="0">
                <a:pos x="T5" y="T7"/>
              </a:cxn>
              <a:cxn ang="0">
                <a:pos x="T9" y="T11"/>
              </a:cxn>
              <a:cxn ang="0">
                <a:pos x="T13" y="T15"/>
              </a:cxn>
              <a:cxn ang="0">
                <a:pos x="T17" y="T19"/>
              </a:cxn>
            </a:cxnLst>
            <a:rect l="0" t="0" r="r" b="b"/>
            <a:pathLst>
              <a:path w="7474" h="1443">
                <a:moveTo>
                  <a:pt x="0" y="1442"/>
                </a:moveTo>
                <a:lnTo>
                  <a:pt x="159" y="0"/>
                </a:lnTo>
                <a:lnTo>
                  <a:pt x="7474" y="0"/>
                </a:lnTo>
                <a:lnTo>
                  <a:pt x="7474" y="1430"/>
                </a:lnTo>
                <a:lnTo>
                  <a:pt x="0" y="1442"/>
                </a:lnTo>
                <a:close/>
              </a:path>
            </a:pathLst>
          </a:custGeom>
          <a:solidFill>
            <a:srgbClr val="FBFBE1"/>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15" name="Group 14"/>
          <p:cNvGrpSpPr/>
          <p:nvPr/>
        </p:nvGrpSpPr>
        <p:grpSpPr>
          <a:xfrm>
            <a:off x="1608530" y="53231"/>
            <a:ext cx="538945" cy="821412"/>
            <a:chOff x="908603" y="80216"/>
            <a:chExt cx="538945" cy="676514"/>
          </a:xfrm>
        </p:grpSpPr>
        <p:sp>
          <p:nvSpPr>
            <p:cNvPr id="20" name="Freeform 4"/>
            <p:cNvSpPr>
              <a:spLocks/>
            </p:cNvSpPr>
            <p:nvPr/>
          </p:nvSpPr>
          <p:spPr bwMode="auto">
            <a:xfrm>
              <a:off x="1136046" y="80216"/>
              <a:ext cx="311502" cy="676514"/>
            </a:xfrm>
            <a:custGeom>
              <a:avLst/>
              <a:gdLst>
                <a:gd name="T0" fmla="+- 0 3055 3055"/>
                <a:gd name="T1" fmla="*/ T0 w 430"/>
                <a:gd name="T2" fmla="+- 0 2450 761"/>
                <a:gd name="T3" fmla="*/ 2450 h 1690"/>
                <a:gd name="T4" fmla="+- 0 3086 3055"/>
                <a:gd name="T5" fmla="*/ T4 w 430"/>
                <a:gd name="T6" fmla="+- 0 1116 761"/>
                <a:gd name="T7" fmla="*/ 1116 h 1690"/>
                <a:gd name="T8" fmla="+- 0 3485 3055"/>
                <a:gd name="T9" fmla="*/ T8 w 430"/>
                <a:gd name="T10" fmla="+- 0 761 761"/>
                <a:gd name="T11" fmla="*/ 761 h 1690"/>
                <a:gd name="T12" fmla="+- 0 3326 3055"/>
                <a:gd name="T13" fmla="*/ T12 w 430"/>
                <a:gd name="T14" fmla="+- 0 2203 761"/>
                <a:gd name="T15" fmla="*/ 2203 h 1690"/>
                <a:gd name="T16" fmla="+- 0 3055 3055"/>
                <a:gd name="T17" fmla="*/ T16 w 430"/>
                <a:gd name="T18" fmla="+- 0 2450 761"/>
                <a:gd name="T19" fmla="*/ 2450 h 1690"/>
              </a:gdLst>
              <a:ahLst/>
              <a:cxnLst>
                <a:cxn ang="0">
                  <a:pos x="T1" y="T3"/>
                </a:cxn>
                <a:cxn ang="0">
                  <a:pos x="T5" y="T7"/>
                </a:cxn>
                <a:cxn ang="0">
                  <a:pos x="T9" y="T11"/>
                </a:cxn>
                <a:cxn ang="0">
                  <a:pos x="T13" y="T15"/>
                </a:cxn>
                <a:cxn ang="0">
                  <a:pos x="T17" y="T19"/>
                </a:cxn>
              </a:cxnLst>
              <a:rect l="0" t="0" r="r" b="b"/>
              <a:pathLst>
                <a:path w="430" h="1690">
                  <a:moveTo>
                    <a:pt x="0" y="1689"/>
                  </a:moveTo>
                  <a:lnTo>
                    <a:pt x="31" y="355"/>
                  </a:lnTo>
                  <a:lnTo>
                    <a:pt x="430" y="0"/>
                  </a:lnTo>
                  <a:lnTo>
                    <a:pt x="271" y="1442"/>
                  </a:lnTo>
                  <a:lnTo>
                    <a:pt x="0" y="1689"/>
                  </a:lnTo>
                  <a:close/>
                </a:path>
              </a:pathLst>
            </a:custGeom>
            <a:solidFill>
              <a:srgbClr val="FBB6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 name="Freeform 5"/>
            <p:cNvSpPr>
              <a:spLocks/>
            </p:cNvSpPr>
            <p:nvPr/>
          </p:nvSpPr>
          <p:spPr bwMode="auto">
            <a:xfrm>
              <a:off x="908603" y="80216"/>
              <a:ext cx="258983" cy="676514"/>
            </a:xfrm>
            <a:custGeom>
              <a:avLst/>
              <a:gdLst>
                <a:gd name="T0" fmla="+- 0 3055 2731"/>
                <a:gd name="T1" fmla="*/ T0 w 356"/>
                <a:gd name="T2" fmla="+- 0 2450 761"/>
                <a:gd name="T3" fmla="*/ 2450 h 1690"/>
                <a:gd name="T4" fmla="+- 0 2798 2731"/>
                <a:gd name="T5" fmla="*/ T4 w 356"/>
                <a:gd name="T6" fmla="+- 0 2203 761"/>
                <a:gd name="T7" fmla="*/ 2203 h 1690"/>
                <a:gd name="T8" fmla="+- 0 2731 2731"/>
                <a:gd name="T9" fmla="*/ T8 w 356"/>
                <a:gd name="T10" fmla="+- 0 761 761"/>
                <a:gd name="T11" fmla="*/ 761 h 1690"/>
                <a:gd name="T12" fmla="+- 0 3086 2731"/>
                <a:gd name="T13" fmla="*/ T12 w 356"/>
                <a:gd name="T14" fmla="+- 0 1116 761"/>
                <a:gd name="T15" fmla="*/ 1116 h 1690"/>
                <a:gd name="T16" fmla="+- 0 3055 2731"/>
                <a:gd name="T17" fmla="*/ T16 w 356"/>
                <a:gd name="T18" fmla="+- 0 2450 761"/>
                <a:gd name="T19" fmla="*/ 2450 h 1690"/>
              </a:gdLst>
              <a:ahLst/>
              <a:cxnLst>
                <a:cxn ang="0">
                  <a:pos x="T1" y="T3"/>
                </a:cxn>
                <a:cxn ang="0">
                  <a:pos x="T5" y="T7"/>
                </a:cxn>
                <a:cxn ang="0">
                  <a:pos x="T9" y="T11"/>
                </a:cxn>
                <a:cxn ang="0">
                  <a:pos x="T13" y="T15"/>
                </a:cxn>
                <a:cxn ang="0">
                  <a:pos x="T17" y="T19"/>
                </a:cxn>
              </a:cxnLst>
              <a:rect l="0" t="0" r="r" b="b"/>
              <a:pathLst>
                <a:path w="356" h="1690">
                  <a:moveTo>
                    <a:pt x="324" y="1689"/>
                  </a:moveTo>
                  <a:lnTo>
                    <a:pt x="67" y="1442"/>
                  </a:lnTo>
                  <a:lnTo>
                    <a:pt x="0" y="0"/>
                  </a:lnTo>
                  <a:lnTo>
                    <a:pt x="355" y="355"/>
                  </a:lnTo>
                  <a:lnTo>
                    <a:pt x="324" y="1689"/>
                  </a:lnTo>
                  <a:close/>
                </a:path>
              </a:pathLst>
            </a:custGeom>
            <a:solidFill>
              <a:srgbClr val="DB6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5" name="Freeform 6"/>
          <p:cNvSpPr>
            <a:spLocks/>
          </p:cNvSpPr>
          <p:nvPr/>
        </p:nvSpPr>
        <p:spPr bwMode="auto">
          <a:xfrm>
            <a:off x="889114" y="71678"/>
            <a:ext cx="772509" cy="684642"/>
          </a:xfrm>
          <a:custGeom>
            <a:avLst/>
            <a:gdLst>
              <a:gd name="T0" fmla="+- 0 2798 1553"/>
              <a:gd name="T1" fmla="*/ T0 w 1246"/>
              <a:gd name="T2" fmla="+- 0 2203 761"/>
              <a:gd name="T3" fmla="*/ 2203 h 1443"/>
              <a:gd name="T4" fmla="+- 0 1553 1553"/>
              <a:gd name="T5" fmla="*/ T4 w 1246"/>
              <a:gd name="T6" fmla="+- 0 2203 761"/>
              <a:gd name="T7" fmla="*/ 2203 h 1443"/>
              <a:gd name="T8" fmla="+- 0 1553 1553"/>
              <a:gd name="T9" fmla="*/ T8 w 1246"/>
              <a:gd name="T10" fmla="+- 0 761 761"/>
              <a:gd name="T11" fmla="*/ 761 h 1443"/>
              <a:gd name="T12" fmla="+- 0 2731 1553"/>
              <a:gd name="T13" fmla="*/ T12 w 1246"/>
              <a:gd name="T14" fmla="+- 0 761 761"/>
              <a:gd name="T15" fmla="*/ 761 h 1443"/>
              <a:gd name="T16" fmla="+- 0 2798 1553"/>
              <a:gd name="T17" fmla="*/ T16 w 1246"/>
              <a:gd name="T18" fmla="+- 0 2203 761"/>
              <a:gd name="T19" fmla="*/ 2203 h 1443"/>
            </a:gdLst>
            <a:ahLst/>
            <a:cxnLst>
              <a:cxn ang="0">
                <a:pos x="T1" y="T3"/>
              </a:cxn>
              <a:cxn ang="0">
                <a:pos x="T5" y="T7"/>
              </a:cxn>
              <a:cxn ang="0">
                <a:pos x="T9" y="T11"/>
              </a:cxn>
              <a:cxn ang="0">
                <a:pos x="T13" y="T15"/>
              </a:cxn>
              <a:cxn ang="0">
                <a:pos x="T17" y="T19"/>
              </a:cxn>
            </a:cxnLst>
            <a:rect l="0" t="0" r="r" b="b"/>
            <a:pathLst>
              <a:path w="1246" h="1443">
                <a:moveTo>
                  <a:pt x="1245" y="1442"/>
                </a:moveTo>
                <a:lnTo>
                  <a:pt x="0" y="1442"/>
                </a:lnTo>
                <a:lnTo>
                  <a:pt x="0" y="0"/>
                </a:lnTo>
                <a:lnTo>
                  <a:pt x="1178" y="0"/>
                </a:lnTo>
                <a:lnTo>
                  <a:pt x="1245" y="1442"/>
                </a:lnTo>
                <a:close/>
              </a:path>
            </a:pathLst>
          </a:custGeom>
          <a:solidFill>
            <a:srgbClr val="F4832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 name="Rectangle 25"/>
          <p:cNvSpPr/>
          <p:nvPr/>
        </p:nvSpPr>
        <p:spPr>
          <a:xfrm>
            <a:off x="889114" y="88180"/>
            <a:ext cx="719416" cy="58064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smtClean="0">
                <a:latin typeface="Times New Roman" panose="02020603050405020304" pitchFamily="18" charset="0"/>
                <a:cs typeface="Times New Roman" panose="02020603050405020304" pitchFamily="18" charset="0"/>
              </a:rPr>
              <a:t>LỚP</a:t>
            </a:r>
          </a:p>
          <a:p>
            <a:pPr algn="ctr"/>
            <a:r>
              <a:rPr lang="en-US" b="1" smtClean="0">
                <a:latin typeface="Times New Roman" panose="02020603050405020304" pitchFamily="18" charset="0"/>
                <a:cs typeface="Times New Roman" panose="02020603050405020304" pitchFamily="18" charset="0"/>
              </a:rPr>
              <a:t>10</a:t>
            </a:r>
            <a:endParaRPr lang="en-US" b="1">
              <a:latin typeface="Times New Roman" panose="02020603050405020304" pitchFamily="18" charset="0"/>
              <a:cs typeface="Times New Roman" panose="02020603050405020304" pitchFamily="18" charset="0"/>
            </a:endParaRPr>
          </a:p>
        </p:txBody>
      </p:sp>
      <p:sp>
        <p:nvSpPr>
          <p:cNvPr id="18" name="Rounded Rectangle 17"/>
          <p:cNvSpPr/>
          <p:nvPr/>
        </p:nvSpPr>
        <p:spPr>
          <a:xfrm>
            <a:off x="94594" y="71678"/>
            <a:ext cx="747224" cy="684642"/>
          </a:xfrm>
          <a:prstGeom prst="roundRect">
            <a:avLst/>
          </a:prstGeom>
          <a:solidFill>
            <a:schemeClr val="accent6">
              <a:lumMod val="75000"/>
            </a:schemeClr>
          </a:solidFill>
          <a:ln>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700" b="1" dirty="0" smtClean="0">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NGỮ VĂN</a:t>
            </a:r>
            <a:endParaRPr lang="en-US" sz="1700" b="1" dirty="0">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endParaRPr>
          </a:p>
        </p:txBody>
      </p:sp>
      <p:sp>
        <p:nvSpPr>
          <p:cNvPr id="23" name="Rectangle 22"/>
          <p:cNvSpPr/>
          <p:nvPr/>
        </p:nvSpPr>
        <p:spPr>
          <a:xfrm>
            <a:off x="2147475" y="131928"/>
            <a:ext cx="10044525" cy="56414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500" b="1" dirty="0">
              <a:solidFill>
                <a:srgbClr val="C00000"/>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endParaRPr>
          </a:p>
        </p:txBody>
      </p:sp>
      <p:sp>
        <p:nvSpPr>
          <p:cNvPr id="13" name="Rectangle 12"/>
          <p:cNvSpPr/>
          <p:nvPr/>
        </p:nvSpPr>
        <p:spPr>
          <a:xfrm>
            <a:off x="2299874" y="136856"/>
            <a:ext cx="10044525" cy="56414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b="1" dirty="0" smtClean="0">
                <a:solidFill>
                  <a:srgbClr val="C00000"/>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BÀI 7. ANH HÙNG VÀ NGHỆ SĨ (VĂN BẢN NGHỊ LUẬN)</a:t>
            </a:r>
            <a:endParaRPr lang="en-US" sz="2800" b="1" dirty="0">
              <a:solidFill>
                <a:srgbClr val="C00000"/>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endParaRPr>
          </a:p>
        </p:txBody>
      </p:sp>
      <p:pic>
        <p:nvPicPr>
          <p:cNvPr id="3" name="Picture 2"/>
          <p:cNvPicPr>
            <a:picLocks noChangeAspect="1"/>
          </p:cNvPicPr>
          <p:nvPr/>
        </p:nvPicPr>
        <p:blipFill>
          <a:blip r:embed="rId2">
            <a:extLst>
              <a:ext uri="{BEBA8EAE-BF5A-486C-A8C5-ECC9F3942E4B}">
                <a14:imgProps xmlns:a14="http://schemas.microsoft.com/office/drawing/2010/main">
                  <a14:imgLayer r:embed="rId3">
                    <a14:imgEffect>
                      <a14:sharpenSoften amount="24000"/>
                    </a14:imgEffect>
                    <a14:imgEffect>
                      <a14:colorTemperature colorTemp="6900"/>
                    </a14:imgEffect>
                    <a14:imgEffect>
                      <a14:saturation sat="212000"/>
                    </a14:imgEffect>
                    <a14:imgEffect>
                      <a14:brightnessContrast bright="4000" contrast="4000"/>
                    </a14:imgEffect>
                  </a14:imgLayer>
                </a14:imgProps>
              </a:ext>
              <a:ext uri="{28A0092B-C50C-407E-A947-70E740481C1C}">
                <a14:useLocalDpi xmlns:a14="http://schemas.microsoft.com/office/drawing/2010/main" val="0"/>
              </a:ext>
            </a:extLst>
          </a:blip>
          <a:stretch>
            <a:fillRect/>
          </a:stretch>
        </p:blipFill>
        <p:spPr>
          <a:xfrm>
            <a:off x="-17460" y="860319"/>
            <a:ext cx="12209460" cy="5960390"/>
          </a:xfrm>
          <a:prstGeom prst="roundRect">
            <a:avLst>
              <a:gd name="adj" fmla="val 4167"/>
            </a:avLst>
          </a:prstGeom>
          <a:solidFill>
            <a:srgbClr val="FFFFFF"/>
          </a:solidFill>
          <a:ln w="76200" cap="sq">
            <a:solidFill>
              <a:srgbClr val="EAEAEA"/>
            </a:solidFill>
            <a:miter lim="800000"/>
          </a:ln>
          <a:effectLst>
            <a:reflection blurRad="12700" stA="33000" endPos="28000" dist="5000" dir="5400000" sy="-100000" algn="bl" rotWithShape="0"/>
          </a:effectLst>
          <a:scene3d>
            <a:camera prst="orthographicFront"/>
            <a:lightRig rig="threePt" dir="t">
              <a:rot lat="0" lon="0" rev="2700000"/>
            </a:lightRig>
          </a:scene3d>
          <a:sp3d contourW="6350">
            <a:bevelT h="38100"/>
            <a:contourClr>
              <a:srgbClr val="C0C0C0"/>
            </a:contourClr>
          </a:sp3d>
        </p:spPr>
      </p:pic>
      <p:sp>
        <p:nvSpPr>
          <p:cNvPr id="16" name="Rectangle 15"/>
          <p:cNvSpPr/>
          <p:nvPr/>
        </p:nvSpPr>
        <p:spPr>
          <a:xfrm>
            <a:off x="17460" y="1570335"/>
            <a:ext cx="12174540" cy="2862322"/>
          </a:xfrm>
          <a:prstGeom prst="rect">
            <a:avLst/>
          </a:prstGeom>
          <a:noFill/>
        </p:spPr>
        <p:txBody>
          <a:bodyPr wrap="square" lIns="91440" tIns="45720" rIns="91440" bIns="45720">
            <a:spAutoFit/>
            <a:scene3d>
              <a:camera prst="orthographicFront"/>
              <a:lightRig rig="soft" dir="t">
                <a:rot lat="0" lon="0" rev="10800000"/>
              </a:lightRig>
            </a:scene3d>
            <a:sp3d>
              <a:bevelT w="27940" h="12700"/>
              <a:contourClr>
                <a:srgbClr val="DDDDDD"/>
              </a:contourClr>
            </a:sp3d>
          </a:bodyPr>
          <a:lstStyle/>
          <a:p>
            <a:pPr algn="ctr"/>
            <a:r>
              <a:rPr lang="en-US" sz="6000" b="1" spc="150" dirty="0" smtClean="0">
                <a:ln w="11430"/>
                <a:solidFill>
                  <a:schemeClr val="bg1"/>
                </a:solidFill>
                <a:effectLst>
                  <a:outerShdw blurRad="25400" algn="tl" rotWithShape="0">
                    <a:srgbClr val="000000">
                      <a:alpha val="43000"/>
                    </a:srgbClr>
                  </a:outerShdw>
                </a:effectLst>
                <a:latin typeface="Isadora" pitchFamily="18" charset="0"/>
                <a:ea typeface="Isadora" pitchFamily="18" charset="0"/>
                <a:cs typeface="Isadora" pitchFamily="18" charset="0"/>
              </a:rPr>
              <a:t>VĂN BẢN 2</a:t>
            </a:r>
          </a:p>
          <a:p>
            <a:pPr algn="ctr"/>
            <a:r>
              <a:rPr lang="en-US" sz="6000" b="1" spc="150" dirty="0" smtClean="0">
                <a:ln w="11430"/>
                <a:solidFill>
                  <a:schemeClr val="bg1"/>
                </a:solidFill>
                <a:effectLst>
                  <a:outerShdw blurRad="25400" algn="tl" rotWithShape="0">
                    <a:srgbClr val="000000">
                      <a:alpha val="43000"/>
                    </a:srgbClr>
                  </a:outerShdw>
                </a:effectLst>
                <a:latin typeface="Isadora" pitchFamily="18" charset="0"/>
                <a:ea typeface="Isadora" pitchFamily="18" charset="0"/>
                <a:cs typeface="Isadora" pitchFamily="18" charset="0"/>
              </a:rPr>
              <a:t>THƯ LẠI DỤ VƯƠNG THÔNG</a:t>
            </a:r>
          </a:p>
          <a:p>
            <a:pPr algn="ctr"/>
            <a:r>
              <a:rPr lang="en-US" sz="6000" b="1" cap="none" spc="150" dirty="0" smtClean="0">
                <a:ln w="11430"/>
                <a:solidFill>
                  <a:schemeClr val="bg1"/>
                </a:solidFill>
                <a:effectLst>
                  <a:outerShdw blurRad="25400" algn="tl" rotWithShape="0">
                    <a:srgbClr val="000000">
                      <a:alpha val="43000"/>
                    </a:srgbClr>
                  </a:outerShdw>
                </a:effectLst>
                <a:latin typeface="Isadora" pitchFamily="18" charset="0"/>
                <a:ea typeface="Isadora" pitchFamily="18" charset="0"/>
                <a:cs typeface="Isadora" pitchFamily="18" charset="0"/>
              </a:rPr>
              <a:t>(TÁI DỤ VƯƠNG THÔNG THƯ)</a:t>
            </a:r>
            <a:endParaRPr lang="en-US" sz="6000" b="1" cap="none" spc="150" dirty="0">
              <a:ln w="11430"/>
              <a:solidFill>
                <a:schemeClr val="bg1"/>
              </a:solidFill>
              <a:effectLst>
                <a:outerShdw blurRad="25400" algn="tl" rotWithShape="0">
                  <a:srgbClr val="000000">
                    <a:alpha val="43000"/>
                  </a:srgbClr>
                </a:outerShdw>
              </a:effectLst>
              <a:latin typeface="Isadora" pitchFamily="18" charset="0"/>
              <a:ea typeface="Isadora" pitchFamily="18" charset="0"/>
              <a:cs typeface="Isadora" pitchFamily="18" charset="0"/>
            </a:endParaRPr>
          </a:p>
        </p:txBody>
      </p:sp>
      <p:sp>
        <p:nvSpPr>
          <p:cNvPr id="5" name="TextBox 4"/>
          <p:cNvSpPr txBox="1"/>
          <p:nvPr/>
        </p:nvSpPr>
        <p:spPr>
          <a:xfrm>
            <a:off x="7236823" y="4347384"/>
            <a:ext cx="4171405" cy="923330"/>
          </a:xfrm>
          <a:prstGeom prst="rect">
            <a:avLst/>
          </a:prstGeom>
          <a:noFill/>
        </p:spPr>
        <p:txBody>
          <a:bodyPr wrap="square" rtlCol="0">
            <a:spAutoFit/>
          </a:bodyPr>
          <a:lstStyle/>
          <a:p>
            <a:pPr algn="ctr"/>
            <a:r>
              <a:rPr lang="en-US" sz="5400" b="1" dirty="0" err="1" smtClean="0">
                <a:latin typeface="Isadora" pitchFamily="18" charset="0"/>
                <a:ea typeface="Isadora" pitchFamily="18" charset="0"/>
                <a:cs typeface="Isadora" pitchFamily="18" charset="0"/>
              </a:rPr>
              <a:t>Nguyễn</a:t>
            </a:r>
            <a:r>
              <a:rPr lang="en-US" sz="5400" b="1" dirty="0" smtClean="0">
                <a:latin typeface="Isadora" pitchFamily="18" charset="0"/>
                <a:ea typeface="Isadora" pitchFamily="18" charset="0"/>
                <a:cs typeface="Isadora" pitchFamily="18" charset="0"/>
              </a:rPr>
              <a:t> </a:t>
            </a:r>
            <a:r>
              <a:rPr lang="en-US" sz="5400" b="1" dirty="0" err="1" smtClean="0">
                <a:latin typeface="Isadora" pitchFamily="18" charset="0"/>
                <a:ea typeface="Isadora" pitchFamily="18" charset="0"/>
                <a:cs typeface="Isadora" pitchFamily="18" charset="0"/>
              </a:rPr>
              <a:t>Trãi</a:t>
            </a:r>
            <a:endParaRPr lang="en-US" sz="5400" b="1" dirty="0">
              <a:latin typeface="Isadora" pitchFamily="18" charset="0"/>
              <a:ea typeface="Isadora" pitchFamily="18" charset="0"/>
              <a:cs typeface="Isadora" pitchFamily="18" charset="0"/>
            </a:endParaRPr>
          </a:p>
        </p:txBody>
      </p:sp>
    </p:spTree>
    <p:extLst>
      <p:ext uri="{BB962C8B-B14F-4D97-AF65-F5344CB8AC3E}">
        <p14:creationId xmlns:p14="http://schemas.microsoft.com/office/powerpoint/2010/main" val="4164971996"/>
      </p:ext>
    </p:extLst>
  </p:cSld>
  <p:clrMapOvr>
    <a:masterClrMapping/>
  </p:clrMapOvr>
  <p:transition spd="slow">
    <p:split orient="vert"/>
  </p:transition>
  <p:timing>
    <p:tnLst>
      <p:par>
        <p:cTn id="1" dur="indefinite" restart="never" nodeType="tmRoot"/>
      </p:par>
    </p:tn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Shape 118"/>
        <p:cNvGrpSpPr/>
        <p:nvPr/>
      </p:nvGrpSpPr>
      <p:grpSpPr>
        <a:xfrm>
          <a:off x="0" y="0"/>
          <a:ext cx="0" cy="0"/>
          <a:chOff x="0" y="0"/>
          <a:chExt cx="0" cy="0"/>
        </a:xfrm>
      </p:grpSpPr>
      <p:sp>
        <p:nvSpPr>
          <p:cNvPr id="119" name="Google Shape;119;p19"/>
          <p:cNvSpPr txBox="1">
            <a:spLocks noGrp="1"/>
          </p:cNvSpPr>
          <p:nvPr>
            <p:ph type="ctrTitle"/>
          </p:nvPr>
        </p:nvSpPr>
        <p:spPr>
          <a:xfrm>
            <a:off x="2659999" y="2644533"/>
            <a:ext cx="6797509" cy="1546400"/>
          </a:xfrm>
          <a:prstGeom prst="rect">
            <a:avLst/>
          </a:prstGeom>
        </p:spPr>
        <p:txBody>
          <a:bodyPr spcFirstLastPara="1" wrap="square" lIns="121897" tIns="121897" rIns="121897" bIns="121897" anchor="b" anchorCtr="0">
            <a:noAutofit/>
          </a:bodyPr>
          <a:lstStyle/>
          <a:p>
            <a:r>
              <a:rPr lang="en-US" sz="5400" b="1" dirty="0" smtClean="0">
                <a:latin typeface="Times New Roman" panose="02020603050405020304" pitchFamily="18" charset="0"/>
                <a:ea typeface="Tiffany-Heavy" pitchFamily="2" charset="0"/>
                <a:cs typeface="Times New Roman" panose="02020603050405020304" pitchFamily="18" charset="0"/>
              </a:rPr>
              <a:t>KHỞI ĐỘNG</a:t>
            </a:r>
            <a:endParaRPr sz="5400" b="1" dirty="0">
              <a:latin typeface="Times New Roman" panose="02020603050405020304" pitchFamily="18" charset="0"/>
              <a:ea typeface="Tiffany-Heavy" pitchFamily="2" charset="0"/>
              <a:cs typeface="Times New Roman" panose="02020603050405020304" pitchFamily="18" charset="0"/>
            </a:endParaRPr>
          </a:p>
        </p:txBody>
      </p:sp>
      <p:sp>
        <p:nvSpPr>
          <p:cNvPr id="120" name="Google Shape;120;p19"/>
          <p:cNvSpPr txBox="1">
            <a:spLocks noGrp="1"/>
          </p:cNvSpPr>
          <p:nvPr>
            <p:ph type="subTitle" idx="1"/>
          </p:nvPr>
        </p:nvSpPr>
        <p:spPr>
          <a:xfrm>
            <a:off x="2659999" y="2161133"/>
            <a:ext cx="6797509" cy="1046400"/>
          </a:xfrm>
          <a:prstGeom prst="rect">
            <a:avLst/>
          </a:prstGeom>
        </p:spPr>
        <p:txBody>
          <a:bodyPr spcFirstLastPara="1" wrap="square" lIns="121897" tIns="121897" rIns="121897" bIns="121897" anchor="t" anchorCtr="0">
            <a:noAutofit/>
          </a:bodyPr>
          <a:lstStyle/>
          <a:p>
            <a:pPr marL="0" indent="0"/>
            <a:r>
              <a:rPr lang="en-US" sz="3200" b="1" dirty="0" smtClean="0">
                <a:latin typeface="Times New Roman" panose="02020603050405020304" pitchFamily="18" charset="0"/>
                <a:cs typeface="Times New Roman" panose="02020603050405020304" pitchFamily="18" charset="0"/>
              </a:rPr>
              <a:t>1. </a:t>
            </a:r>
            <a:r>
              <a:rPr lang="en-US" sz="3200" b="1" dirty="0" err="1" smtClean="0">
                <a:latin typeface="Times New Roman" panose="02020603050405020304" pitchFamily="18" charset="0"/>
                <a:cs typeface="Times New Roman" panose="02020603050405020304" pitchFamily="18" charset="0"/>
              </a:rPr>
              <a:t>Hoạt</a:t>
            </a:r>
            <a:r>
              <a:rPr lang="en-US" sz="3200" b="1" dirty="0" smtClean="0">
                <a:latin typeface="Times New Roman" panose="02020603050405020304" pitchFamily="18" charset="0"/>
                <a:cs typeface="Times New Roman" panose="02020603050405020304" pitchFamily="18" charset="0"/>
              </a:rPr>
              <a:t> </a:t>
            </a:r>
            <a:r>
              <a:rPr lang="en-US" sz="3200" b="1" dirty="0" err="1" smtClean="0">
                <a:latin typeface="Times New Roman" panose="02020603050405020304" pitchFamily="18" charset="0"/>
                <a:cs typeface="Times New Roman" panose="02020603050405020304" pitchFamily="18" charset="0"/>
              </a:rPr>
              <a:t>động</a:t>
            </a:r>
            <a:r>
              <a:rPr lang="en-US" sz="3200" b="1" dirty="0" smtClean="0">
                <a:latin typeface="Times New Roman" panose="02020603050405020304" pitchFamily="18" charset="0"/>
                <a:cs typeface="Times New Roman" panose="02020603050405020304" pitchFamily="18" charset="0"/>
              </a:rPr>
              <a:t> 1</a:t>
            </a:r>
            <a:endParaRPr sz="3200" b="1" dirty="0">
              <a:latin typeface="Times New Roman" panose="02020603050405020304" pitchFamily="18" charset="0"/>
              <a:cs typeface="Times New Roman" panose="02020603050405020304" pitchFamily="18" charset="0"/>
            </a:endParaRPr>
          </a:p>
        </p:txBody>
      </p:sp>
      <p:sp>
        <p:nvSpPr>
          <p:cNvPr id="121" name="Google Shape;121;p19"/>
          <p:cNvSpPr txBox="1">
            <a:spLocks noGrp="1"/>
          </p:cNvSpPr>
          <p:nvPr>
            <p:ph type="ctrTitle"/>
          </p:nvPr>
        </p:nvSpPr>
        <p:spPr>
          <a:xfrm>
            <a:off x="3206100" y="1191365"/>
            <a:ext cx="5780000" cy="912800"/>
          </a:xfrm>
          <a:prstGeom prst="rect">
            <a:avLst/>
          </a:prstGeom>
        </p:spPr>
        <p:txBody>
          <a:bodyPr spcFirstLastPara="1" wrap="square" lIns="121897" tIns="121897" rIns="121897" bIns="121897" anchor="b" anchorCtr="0">
            <a:noAutofit/>
          </a:bodyPr>
          <a:lstStyle/>
          <a:p>
            <a:r>
              <a:rPr lang="en" sz="6400" dirty="0">
                <a:solidFill>
                  <a:srgbClr val="ECC1C8"/>
                </a:solidFill>
                <a:latin typeface="Times New Roman" panose="02020603050405020304" pitchFamily="18" charset="0"/>
                <a:cs typeface="Times New Roman" panose="02020603050405020304" pitchFamily="18" charset="0"/>
              </a:rPr>
              <a:t>1</a:t>
            </a:r>
            <a:endParaRPr sz="6400" dirty="0">
              <a:solidFill>
                <a:srgbClr val="ECC1C8"/>
              </a:solidFill>
              <a:latin typeface="Times New Roman" panose="02020603050405020304" pitchFamily="18" charset="0"/>
              <a:cs typeface="Times New Roman" panose="02020603050405020304" pitchFamily="18" charset="0"/>
            </a:endParaRPr>
          </a:p>
        </p:txBody>
      </p:sp>
      <p:sp>
        <p:nvSpPr>
          <p:cNvPr id="122" name="Google Shape;122;p19"/>
          <p:cNvSpPr txBox="1">
            <a:spLocks noGrp="1"/>
          </p:cNvSpPr>
          <p:nvPr>
            <p:ph type="sldNum" idx="12"/>
          </p:nvPr>
        </p:nvSpPr>
        <p:spPr>
          <a:xfrm>
            <a:off x="5730200" y="6333135"/>
            <a:ext cx="731600" cy="524800"/>
          </a:xfrm>
          <a:prstGeom prst="rect">
            <a:avLst/>
          </a:prstGeom>
        </p:spPr>
        <p:txBody>
          <a:bodyPr spcFirstLastPara="1" wrap="square" lIns="121897" tIns="121897" rIns="121897" bIns="121897" anchor="t" anchorCtr="0">
            <a:noAutofit/>
          </a:bodyPr>
          <a:lstStyle/>
          <a:p>
            <a:fld id="{00000000-1234-1234-1234-123412341234}" type="slidenum">
              <a:rPr lang="en"/>
              <a:pPr/>
              <a:t>62</a:t>
            </a:fld>
            <a:endParaRPr/>
          </a:p>
        </p:txBody>
      </p:sp>
      <p:sp>
        <p:nvSpPr>
          <p:cNvPr id="6" name="Freeform 3"/>
          <p:cNvSpPr>
            <a:spLocks/>
          </p:cNvSpPr>
          <p:nvPr/>
        </p:nvSpPr>
        <p:spPr bwMode="auto">
          <a:xfrm>
            <a:off x="1893557" y="71677"/>
            <a:ext cx="10315903" cy="684643"/>
          </a:xfrm>
          <a:custGeom>
            <a:avLst/>
            <a:gdLst>
              <a:gd name="T0" fmla="+- 0 3326 3326"/>
              <a:gd name="T1" fmla="*/ T0 w 7474"/>
              <a:gd name="T2" fmla="+- 0 2203 761"/>
              <a:gd name="T3" fmla="*/ 2203 h 1443"/>
              <a:gd name="T4" fmla="+- 0 3485 3326"/>
              <a:gd name="T5" fmla="*/ T4 w 7474"/>
              <a:gd name="T6" fmla="+- 0 761 761"/>
              <a:gd name="T7" fmla="*/ 761 h 1443"/>
              <a:gd name="T8" fmla="+- 0 10800 3326"/>
              <a:gd name="T9" fmla="*/ T8 w 7474"/>
              <a:gd name="T10" fmla="+- 0 761 761"/>
              <a:gd name="T11" fmla="*/ 761 h 1443"/>
              <a:gd name="T12" fmla="+- 0 10800 3326"/>
              <a:gd name="T13" fmla="*/ T12 w 7474"/>
              <a:gd name="T14" fmla="+- 0 2191 761"/>
              <a:gd name="T15" fmla="*/ 2191 h 1443"/>
              <a:gd name="T16" fmla="+- 0 3326 3326"/>
              <a:gd name="T17" fmla="*/ T16 w 7474"/>
              <a:gd name="T18" fmla="+- 0 2203 761"/>
              <a:gd name="T19" fmla="*/ 2203 h 1443"/>
            </a:gdLst>
            <a:ahLst/>
            <a:cxnLst>
              <a:cxn ang="0">
                <a:pos x="T1" y="T3"/>
              </a:cxn>
              <a:cxn ang="0">
                <a:pos x="T5" y="T7"/>
              </a:cxn>
              <a:cxn ang="0">
                <a:pos x="T9" y="T11"/>
              </a:cxn>
              <a:cxn ang="0">
                <a:pos x="T13" y="T15"/>
              </a:cxn>
              <a:cxn ang="0">
                <a:pos x="T17" y="T19"/>
              </a:cxn>
            </a:cxnLst>
            <a:rect l="0" t="0" r="r" b="b"/>
            <a:pathLst>
              <a:path w="7474" h="1443">
                <a:moveTo>
                  <a:pt x="0" y="1442"/>
                </a:moveTo>
                <a:lnTo>
                  <a:pt x="159" y="0"/>
                </a:lnTo>
                <a:lnTo>
                  <a:pt x="7474" y="0"/>
                </a:lnTo>
                <a:lnTo>
                  <a:pt x="7474" y="1430"/>
                </a:lnTo>
                <a:lnTo>
                  <a:pt x="0" y="1442"/>
                </a:lnTo>
                <a:close/>
              </a:path>
            </a:pathLst>
          </a:custGeom>
          <a:solidFill>
            <a:srgbClr val="FBFBE1"/>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7" name="Group 6"/>
          <p:cNvGrpSpPr/>
          <p:nvPr/>
        </p:nvGrpSpPr>
        <p:grpSpPr>
          <a:xfrm>
            <a:off x="1608530" y="53231"/>
            <a:ext cx="538945" cy="821412"/>
            <a:chOff x="908603" y="80216"/>
            <a:chExt cx="538945" cy="676514"/>
          </a:xfrm>
        </p:grpSpPr>
        <p:sp>
          <p:nvSpPr>
            <p:cNvPr id="8" name="Freeform 4"/>
            <p:cNvSpPr>
              <a:spLocks/>
            </p:cNvSpPr>
            <p:nvPr/>
          </p:nvSpPr>
          <p:spPr bwMode="auto">
            <a:xfrm>
              <a:off x="1136046" y="80216"/>
              <a:ext cx="311502" cy="676514"/>
            </a:xfrm>
            <a:custGeom>
              <a:avLst/>
              <a:gdLst>
                <a:gd name="T0" fmla="+- 0 3055 3055"/>
                <a:gd name="T1" fmla="*/ T0 w 430"/>
                <a:gd name="T2" fmla="+- 0 2450 761"/>
                <a:gd name="T3" fmla="*/ 2450 h 1690"/>
                <a:gd name="T4" fmla="+- 0 3086 3055"/>
                <a:gd name="T5" fmla="*/ T4 w 430"/>
                <a:gd name="T6" fmla="+- 0 1116 761"/>
                <a:gd name="T7" fmla="*/ 1116 h 1690"/>
                <a:gd name="T8" fmla="+- 0 3485 3055"/>
                <a:gd name="T9" fmla="*/ T8 w 430"/>
                <a:gd name="T10" fmla="+- 0 761 761"/>
                <a:gd name="T11" fmla="*/ 761 h 1690"/>
                <a:gd name="T12" fmla="+- 0 3326 3055"/>
                <a:gd name="T13" fmla="*/ T12 w 430"/>
                <a:gd name="T14" fmla="+- 0 2203 761"/>
                <a:gd name="T15" fmla="*/ 2203 h 1690"/>
                <a:gd name="T16" fmla="+- 0 3055 3055"/>
                <a:gd name="T17" fmla="*/ T16 w 430"/>
                <a:gd name="T18" fmla="+- 0 2450 761"/>
                <a:gd name="T19" fmla="*/ 2450 h 1690"/>
              </a:gdLst>
              <a:ahLst/>
              <a:cxnLst>
                <a:cxn ang="0">
                  <a:pos x="T1" y="T3"/>
                </a:cxn>
                <a:cxn ang="0">
                  <a:pos x="T5" y="T7"/>
                </a:cxn>
                <a:cxn ang="0">
                  <a:pos x="T9" y="T11"/>
                </a:cxn>
                <a:cxn ang="0">
                  <a:pos x="T13" y="T15"/>
                </a:cxn>
                <a:cxn ang="0">
                  <a:pos x="T17" y="T19"/>
                </a:cxn>
              </a:cxnLst>
              <a:rect l="0" t="0" r="r" b="b"/>
              <a:pathLst>
                <a:path w="430" h="1690">
                  <a:moveTo>
                    <a:pt x="0" y="1689"/>
                  </a:moveTo>
                  <a:lnTo>
                    <a:pt x="31" y="355"/>
                  </a:lnTo>
                  <a:lnTo>
                    <a:pt x="430" y="0"/>
                  </a:lnTo>
                  <a:lnTo>
                    <a:pt x="271" y="1442"/>
                  </a:lnTo>
                  <a:lnTo>
                    <a:pt x="0" y="1689"/>
                  </a:lnTo>
                  <a:close/>
                </a:path>
              </a:pathLst>
            </a:custGeom>
            <a:solidFill>
              <a:srgbClr val="FBB6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 name="Freeform 5"/>
            <p:cNvSpPr>
              <a:spLocks/>
            </p:cNvSpPr>
            <p:nvPr/>
          </p:nvSpPr>
          <p:spPr bwMode="auto">
            <a:xfrm>
              <a:off x="908603" y="80216"/>
              <a:ext cx="258983" cy="676514"/>
            </a:xfrm>
            <a:custGeom>
              <a:avLst/>
              <a:gdLst>
                <a:gd name="T0" fmla="+- 0 3055 2731"/>
                <a:gd name="T1" fmla="*/ T0 w 356"/>
                <a:gd name="T2" fmla="+- 0 2450 761"/>
                <a:gd name="T3" fmla="*/ 2450 h 1690"/>
                <a:gd name="T4" fmla="+- 0 2798 2731"/>
                <a:gd name="T5" fmla="*/ T4 w 356"/>
                <a:gd name="T6" fmla="+- 0 2203 761"/>
                <a:gd name="T7" fmla="*/ 2203 h 1690"/>
                <a:gd name="T8" fmla="+- 0 2731 2731"/>
                <a:gd name="T9" fmla="*/ T8 w 356"/>
                <a:gd name="T10" fmla="+- 0 761 761"/>
                <a:gd name="T11" fmla="*/ 761 h 1690"/>
                <a:gd name="T12" fmla="+- 0 3086 2731"/>
                <a:gd name="T13" fmla="*/ T12 w 356"/>
                <a:gd name="T14" fmla="+- 0 1116 761"/>
                <a:gd name="T15" fmla="*/ 1116 h 1690"/>
                <a:gd name="T16" fmla="+- 0 3055 2731"/>
                <a:gd name="T17" fmla="*/ T16 w 356"/>
                <a:gd name="T18" fmla="+- 0 2450 761"/>
                <a:gd name="T19" fmla="*/ 2450 h 1690"/>
              </a:gdLst>
              <a:ahLst/>
              <a:cxnLst>
                <a:cxn ang="0">
                  <a:pos x="T1" y="T3"/>
                </a:cxn>
                <a:cxn ang="0">
                  <a:pos x="T5" y="T7"/>
                </a:cxn>
                <a:cxn ang="0">
                  <a:pos x="T9" y="T11"/>
                </a:cxn>
                <a:cxn ang="0">
                  <a:pos x="T13" y="T15"/>
                </a:cxn>
                <a:cxn ang="0">
                  <a:pos x="T17" y="T19"/>
                </a:cxn>
              </a:cxnLst>
              <a:rect l="0" t="0" r="r" b="b"/>
              <a:pathLst>
                <a:path w="356" h="1690">
                  <a:moveTo>
                    <a:pt x="324" y="1689"/>
                  </a:moveTo>
                  <a:lnTo>
                    <a:pt x="67" y="1442"/>
                  </a:lnTo>
                  <a:lnTo>
                    <a:pt x="0" y="0"/>
                  </a:lnTo>
                  <a:lnTo>
                    <a:pt x="355" y="355"/>
                  </a:lnTo>
                  <a:lnTo>
                    <a:pt x="324" y="1689"/>
                  </a:lnTo>
                  <a:close/>
                </a:path>
              </a:pathLst>
            </a:custGeom>
            <a:solidFill>
              <a:srgbClr val="DB6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0" name="Freeform 6"/>
          <p:cNvSpPr>
            <a:spLocks/>
          </p:cNvSpPr>
          <p:nvPr/>
        </p:nvSpPr>
        <p:spPr bwMode="auto">
          <a:xfrm>
            <a:off x="889114" y="71678"/>
            <a:ext cx="772509" cy="684642"/>
          </a:xfrm>
          <a:custGeom>
            <a:avLst/>
            <a:gdLst>
              <a:gd name="T0" fmla="+- 0 2798 1553"/>
              <a:gd name="T1" fmla="*/ T0 w 1246"/>
              <a:gd name="T2" fmla="+- 0 2203 761"/>
              <a:gd name="T3" fmla="*/ 2203 h 1443"/>
              <a:gd name="T4" fmla="+- 0 1553 1553"/>
              <a:gd name="T5" fmla="*/ T4 w 1246"/>
              <a:gd name="T6" fmla="+- 0 2203 761"/>
              <a:gd name="T7" fmla="*/ 2203 h 1443"/>
              <a:gd name="T8" fmla="+- 0 1553 1553"/>
              <a:gd name="T9" fmla="*/ T8 w 1246"/>
              <a:gd name="T10" fmla="+- 0 761 761"/>
              <a:gd name="T11" fmla="*/ 761 h 1443"/>
              <a:gd name="T12" fmla="+- 0 2731 1553"/>
              <a:gd name="T13" fmla="*/ T12 w 1246"/>
              <a:gd name="T14" fmla="+- 0 761 761"/>
              <a:gd name="T15" fmla="*/ 761 h 1443"/>
              <a:gd name="T16" fmla="+- 0 2798 1553"/>
              <a:gd name="T17" fmla="*/ T16 w 1246"/>
              <a:gd name="T18" fmla="+- 0 2203 761"/>
              <a:gd name="T19" fmla="*/ 2203 h 1443"/>
            </a:gdLst>
            <a:ahLst/>
            <a:cxnLst>
              <a:cxn ang="0">
                <a:pos x="T1" y="T3"/>
              </a:cxn>
              <a:cxn ang="0">
                <a:pos x="T5" y="T7"/>
              </a:cxn>
              <a:cxn ang="0">
                <a:pos x="T9" y="T11"/>
              </a:cxn>
              <a:cxn ang="0">
                <a:pos x="T13" y="T15"/>
              </a:cxn>
              <a:cxn ang="0">
                <a:pos x="T17" y="T19"/>
              </a:cxn>
            </a:cxnLst>
            <a:rect l="0" t="0" r="r" b="b"/>
            <a:pathLst>
              <a:path w="1246" h="1443">
                <a:moveTo>
                  <a:pt x="1245" y="1442"/>
                </a:moveTo>
                <a:lnTo>
                  <a:pt x="0" y="1442"/>
                </a:lnTo>
                <a:lnTo>
                  <a:pt x="0" y="0"/>
                </a:lnTo>
                <a:lnTo>
                  <a:pt x="1178" y="0"/>
                </a:lnTo>
                <a:lnTo>
                  <a:pt x="1245" y="1442"/>
                </a:lnTo>
                <a:close/>
              </a:path>
            </a:pathLst>
          </a:custGeom>
          <a:solidFill>
            <a:srgbClr val="F4832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 name="Rectangle 10"/>
          <p:cNvSpPr/>
          <p:nvPr/>
        </p:nvSpPr>
        <p:spPr>
          <a:xfrm>
            <a:off x="889114" y="88180"/>
            <a:ext cx="719416" cy="58064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smtClean="0">
                <a:latin typeface="Times New Roman" panose="02020603050405020304" pitchFamily="18" charset="0"/>
                <a:cs typeface="Times New Roman" panose="02020603050405020304" pitchFamily="18" charset="0"/>
              </a:rPr>
              <a:t>LỚP</a:t>
            </a:r>
          </a:p>
          <a:p>
            <a:pPr algn="ctr"/>
            <a:r>
              <a:rPr lang="en-US" b="1" dirty="0" smtClean="0">
                <a:latin typeface="Times New Roman" panose="02020603050405020304" pitchFamily="18" charset="0"/>
                <a:cs typeface="Times New Roman" panose="02020603050405020304" pitchFamily="18" charset="0"/>
              </a:rPr>
              <a:t>10</a:t>
            </a:r>
            <a:endParaRPr lang="en-US" b="1" dirty="0">
              <a:latin typeface="Times New Roman" panose="02020603050405020304" pitchFamily="18" charset="0"/>
              <a:cs typeface="Times New Roman" panose="02020603050405020304" pitchFamily="18" charset="0"/>
            </a:endParaRPr>
          </a:p>
        </p:txBody>
      </p:sp>
      <p:sp>
        <p:nvSpPr>
          <p:cNvPr id="12" name="Rectangle 11"/>
          <p:cNvSpPr/>
          <p:nvPr/>
        </p:nvSpPr>
        <p:spPr>
          <a:xfrm>
            <a:off x="2147475" y="131928"/>
            <a:ext cx="10044525" cy="56414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b="1" dirty="0" smtClean="0">
                <a:solidFill>
                  <a:srgbClr val="C00000"/>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BÀI 7. ANH HÙNG VÀ NGHỆ SĨ (VĂN BẢN NGHỊ LUẬN)</a:t>
            </a:r>
            <a:endParaRPr lang="en-US" sz="2800" b="1" dirty="0">
              <a:solidFill>
                <a:srgbClr val="C00000"/>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endParaRPr>
          </a:p>
        </p:txBody>
      </p:sp>
      <p:sp>
        <p:nvSpPr>
          <p:cNvPr id="13" name="Rounded Rectangle 12"/>
          <p:cNvSpPr/>
          <p:nvPr/>
        </p:nvSpPr>
        <p:spPr>
          <a:xfrm>
            <a:off x="94594" y="71678"/>
            <a:ext cx="747224" cy="684642"/>
          </a:xfrm>
          <a:prstGeom prst="roundRect">
            <a:avLst/>
          </a:prstGeom>
          <a:solidFill>
            <a:schemeClr val="accent6">
              <a:lumMod val="75000"/>
            </a:schemeClr>
          </a:solidFill>
          <a:ln>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700" b="1" dirty="0" smtClean="0">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NGỮ VĂN</a:t>
            </a:r>
            <a:endParaRPr lang="en-US" sz="1700" b="1" dirty="0">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4134420856"/>
      </p:ext>
    </p:extLst>
  </p:cSld>
  <p:clrMapOvr>
    <a:masterClrMapping/>
  </p:clrMapOvr>
  <p:timing>
    <p:tnLst>
      <p:par>
        <p:cTn id="1" dur="indefinite" restart="never" nodeType="tmRoot"/>
      </p:par>
    </p:tn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 name="Freeform 6"/>
          <p:cNvSpPr>
            <a:spLocks noGrp="1" noRot="1" noChangeAspect="1" noMove="1" noResize="1" noEditPoints="1" noAdjustHandles="1" noChangeArrowheads="1" noChangeShapeType="1" noTextEdit="1"/>
          </p:cNvSpPr>
          <p:nvPr/>
        </p:nvSpPr>
        <p:spPr bwMode="auto">
          <a:xfrm>
            <a:off x="2199584" y="1685652"/>
            <a:ext cx="3275013" cy="4408488"/>
          </a:xfrm>
          <a:custGeom>
            <a:avLst/>
            <a:gdLst/>
            <a:ahLst/>
            <a:cxnLst/>
            <a:rect l="l" t="t" r="r" b="b"/>
            <a:pathLst>
              <a:path w="10000" h="10000">
                <a:moveTo>
                  <a:pt x="8761" y="0"/>
                </a:moveTo>
                <a:lnTo>
                  <a:pt x="10000" y="0"/>
                </a:lnTo>
                <a:lnTo>
                  <a:pt x="10000" y="10000"/>
                </a:lnTo>
                <a:lnTo>
                  <a:pt x="0" y="10000"/>
                </a:lnTo>
                <a:lnTo>
                  <a:pt x="0" y="9126"/>
                </a:lnTo>
                <a:lnTo>
                  <a:pt x="8761" y="9127"/>
                </a:lnTo>
                <a:lnTo>
                  <a:pt x="8761" y="0"/>
                </a:lnTo>
                <a:close/>
              </a:path>
            </a:pathLst>
          </a:custGeom>
          <a:solidFill>
            <a:srgbClr val="4C4C4C"/>
          </a:solidFill>
          <a:ln w="0">
            <a:noFill/>
            <a:prstDash val="solid"/>
            <a:round/>
          </a:ln>
        </p:spPr>
        <p:txBody>
          <a:bodyPr/>
          <a:lstStyle/>
          <a:p>
            <a:pPr marL="0" marR="0" lvl="0" indent="0" algn="l" defTabSz="914400" rtl="0" eaLnBrk="1" fontAlgn="auto" latinLnBrk="0" hangingPunct="1">
              <a:lnSpc>
                <a:spcPct val="100000"/>
              </a:lnSpc>
              <a:spcBef>
                <a:spcPts val="0"/>
              </a:spcBef>
              <a:spcAft>
                <a:spcPts val="0"/>
              </a:spcAft>
              <a:buFontTx/>
              <a:buNone/>
              <a:defRPr>
                <a:uFillTx/>
              </a:defRPr>
            </a:pPr>
            <a:endParaRPr kumimoji="0" lang="en-US" sz="1800" b="0" i="0" u="none" strike="noStrike" kern="1200" cap="none" spc="0" normalizeH="0" baseline="0" noProof="0">
              <a:ln>
                <a:noFill/>
              </a:ln>
              <a:solidFill>
                <a:srgbClr val="000000"/>
              </a:solidFill>
              <a:effectLst/>
              <a:uFillTx/>
              <a:latin typeface="Calibri" panose="020F0502020204030204"/>
              <a:ea typeface="+mn-ea"/>
              <a:cs typeface="+mn-cs"/>
            </a:endParaRPr>
          </a:p>
        </p:txBody>
      </p:sp>
      <p:sp>
        <p:nvSpPr>
          <p:cNvPr id="73" name="Freeform 6"/>
          <p:cNvSpPr>
            <a:spLocks noGrp="1" noRot="1" noChangeAspect="1" noMove="1" noResize="1" noEditPoints="1" noAdjustHandles="1" noChangeArrowheads="1" noChangeShapeType="1" noTextEdit="1"/>
          </p:cNvSpPr>
          <p:nvPr/>
        </p:nvSpPr>
        <p:spPr bwMode="auto">
          <a:xfrm flipH="1" flipV="1">
            <a:off x="752858" y="744469"/>
            <a:ext cx="3275668" cy="4408488"/>
          </a:xfrm>
          <a:custGeom>
            <a:avLst/>
            <a:gdLst/>
            <a:ahLst/>
            <a:cxnLst/>
            <a:rect l="l" t="t" r="r" b="b"/>
            <a:pathLst>
              <a:path w="10002" h="10000">
                <a:moveTo>
                  <a:pt x="8763" y="0"/>
                </a:moveTo>
                <a:lnTo>
                  <a:pt x="10002" y="0"/>
                </a:lnTo>
                <a:lnTo>
                  <a:pt x="10002" y="10000"/>
                </a:lnTo>
                <a:lnTo>
                  <a:pt x="2" y="10000"/>
                </a:lnTo>
                <a:cubicBezTo>
                  <a:pt x="-2" y="9698"/>
                  <a:pt x="4" y="9427"/>
                  <a:pt x="0" y="9125"/>
                </a:cubicBezTo>
                <a:lnTo>
                  <a:pt x="8763" y="9128"/>
                </a:lnTo>
                <a:lnTo>
                  <a:pt x="8763" y="0"/>
                </a:lnTo>
                <a:close/>
              </a:path>
            </a:pathLst>
          </a:custGeom>
          <a:solidFill>
            <a:srgbClr val="4C4C4C"/>
          </a:solidFill>
          <a:ln w="0">
            <a:noFill/>
            <a:prstDash val="solid"/>
            <a:round/>
          </a:ln>
        </p:spPr>
      </p:sp>
      <p:sp>
        <p:nvSpPr>
          <p:cNvPr id="7" name="Hình tự do: Hình 6"/>
          <p:cNvSpPr>
            <a:spLocks/>
          </p:cNvSpPr>
          <p:nvPr/>
        </p:nvSpPr>
        <p:spPr>
          <a:xfrm>
            <a:off x="5911850" y="368633"/>
            <a:ext cx="6036310" cy="2792577"/>
          </a:xfrm>
          <a:custGeom>
            <a:avLst/>
            <a:gdLst>
              <a:gd name="connsiteX0" fmla="*/ 0 w 6036310"/>
              <a:gd name="connsiteY0" fmla="*/ 311616 h 1869660"/>
              <a:gd name="connsiteX1" fmla="*/ 311616 w 6036310"/>
              <a:gd name="connsiteY1" fmla="*/ 0 h 1869660"/>
              <a:gd name="connsiteX2" fmla="*/ 934120 w 6036310"/>
              <a:gd name="connsiteY2" fmla="*/ 0 h 1869660"/>
              <a:gd name="connsiteX3" fmla="*/ 1610755 w 6036310"/>
              <a:gd name="connsiteY3" fmla="*/ 0 h 1869660"/>
              <a:gd name="connsiteX4" fmla="*/ 2395651 w 6036310"/>
              <a:gd name="connsiteY4" fmla="*/ 0 h 1869660"/>
              <a:gd name="connsiteX5" fmla="*/ 3180547 w 6036310"/>
              <a:gd name="connsiteY5" fmla="*/ 0 h 1869660"/>
              <a:gd name="connsiteX6" fmla="*/ 3857182 w 6036310"/>
              <a:gd name="connsiteY6" fmla="*/ 0 h 1869660"/>
              <a:gd name="connsiteX7" fmla="*/ 4479686 w 6036310"/>
              <a:gd name="connsiteY7" fmla="*/ 0 h 1869660"/>
              <a:gd name="connsiteX8" fmla="*/ 4993928 w 6036310"/>
              <a:gd name="connsiteY8" fmla="*/ 0 h 1869660"/>
              <a:gd name="connsiteX9" fmla="*/ 5724694 w 6036310"/>
              <a:gd name="connsiteY9" fmla="*/ 0 h 1869660"/>
              <a:gd name="connsiteX10" fmla="*/ 6036310 w 6036310"/>
              <a:gd name="connsiteY10" fmla="*/ 311616 h 1869660"/>
              <a:gd name="connsiteX11" fmla="*/ 6036310 w 6036310"/>
              <a:gd name="connsiteY11" fmla="*/ 947294 h 1869660"/>
              <a:gd name="connsiteX12" fmla="*/ 6036310 w 6036310"/>
              <a:gd name="connsiteY12" fmla="*/ 1558044 h 1869660"/>
              <a:gd name="connsiteX13" fmla="*/ 5724694 w 6036310"/>
              <a:gd name="connsiteY13" fmla="*/ 1869660 h 1869660"/>
              <a:gd name="connsiteX14" fmla="*/ 5048059 w 6036310"/>
              <a:gd name="connsiteY14" fmla="*/ 1869660 h 1869660"/>
              <a:gd name="connsiteX15" fmla="*/ 4533817 w 6036310"/>
              <a:gd name="connsiteY15" fmla="*/ 1869660 h 1869660"/>
              <a:gd name="connsiteX16" fmla="*/ 4019574 w 6036310"/>
              <a:gd name="connsiteY16" fmla="*/ 1869660 h 1869660"/>
              <a:gd name="connsiteX17" fmla="*/ 3234678 w 6036310"/>
              <a:gd name="connsiteY17" fmla="*/ 1869660 h 1869660"/>
              <a:gd name="connsiteX18" fmla="*/ 2449782 w 6036310"/>
              <a:gd name="connsiteY18" fmla="*/ 1869660 h 1869660"/>
              <a:gd name="connsiteX19" fmla="*/ 1881409 w 6036310"/>
              <a:gd name="connsiteY19" fmla="*/ 1869660 h 1869660"/>
              <a:gd name="connsiteX20" fmla="*/ 1367166 w 6036310"/>
              <a:gd name="connsiteY20" fmla="*/ 1869660 h 1869660"/>
              <a:gd name="connsiteX21" fmla="*/ 311616 w 6036310"/>
              <a:gd name="connsiteY21" fmla="*/ 1869660 h 1869660"/>
              <a:gd name="connsiteX22" fmla="*/ 0 w 6036310"/>
              <a:gd name="connsiteY22" fmla="*/ 1558044 h 1869660"/>
              <a:gd name="connsiteX23" fmla="*/ 0 w 6036310"/>
              <a:gd name="connsiteY23" fmla="*/ 972223 h 1869660"/>
              <a:gd name="connsiteX24" fmla="*/ 0 w 6036310"/>
              <a:gd name="connsiteY24" fmla="*/ 311616 h 1869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036310" h="1869660" fill="none" extrusionOk="0">
                <a:moveTo>
                  <a:pt x="0" y="311616"/>
                </a:moveTo>
                <a:cubicBezTo>
                  <a:pt x="15036" y="134263"/>
                  <a:pt x="144006" y="-4213"/>
                  <a:pt x="311616" y="0"/>
                </a:cubicBezTo>
                <a:cubicBezTo>
                  <a:pt x="608722" y="-19304"/>
                  <a:pt x="796572" y="3860"/>
                  <a:pt x="934120" y="0"/>
                </a:cubicBezTo>
                <a:cubicBezTo>
                  <a:pt x="1071668" y="-3860"/>
                  <a:pt x="1433333" y="-30205"/>
                  <a:pt x="1610755" y="0"/>
                </a:cubicBezTo>
                <a:cubicBezTo>
                  <a:pt x="1788178" y="30205"/>
                  <a:pt x="2218352" y="-28292"/>
                  <a:pt x="2395651" y="0"/>
                </a:cubicBezTo>
                <a:cubicBezTo>
                  <a:pt x="2572950" y="28292"/>
                  <a:pt x="2981591" y="-36815"/>
                  <a:pt x="3180547" y="0"/>
                </a:cubicBezTo>
                <a:cubicBezTo>
                  <a:pt x="3379503" y="36815"/>
                  <a:pt x="3523311" y="17191"/>
                  <a:pt x="3857182" y="0"/>
                </a:cubicBezTo>
                <a:cubicBezTo>
                  <a:pt x="4191054" y="-17191"/>
                  <a:pt x="4181493" y="20391"/>
                  <a:pt x="4479686" y="0"/>
                </a:cubicBezTo>
                <a:cubicBezTo>
                  <a:pt x="4777879" y="-20391"/>
                  <a:pt x="4877184" y="-12434"/>
                  <a:pt x="4993928" y="0"/>
                </a:cubicBezTo>
                <a:cubicBezTo>
                  <a:pt x="5110672" y="12434"/>
                  <a:pt x="5547068" y="-9028"/>
                  <a:pt x="5724694" y="0"/>
                </a:cubicBezTo>
                <a:cubicBezTo>
                  <a:pt x="5862182" y="16235"/>
                  <a:pt x="6023151" y="148875"/>
                  <a:pt x="6036310" y="311616"/>
                </a:cubicBezTo>
                <a:cubicBezTo>
                  <a:pt x="6015466" y="540397"/>
                  <a:pt x="6065587" y="736588"/>
                  <a:pt x="6036310" y="947294"/>
                </a:cubicBezTo>
                <a:cubicBezTo>
                  <a:pt x="6007033" y="1158000"/>
                  <a:pt x="6014738" y="1423889"/>
                  <a:pt x="6036310" y="1558044"/>
                </a:cubicBezTo>
                <a:cubicBezTo>
                  <a:pt x="6024416" y="1759094"/>
                  <a:pt x="5921124" y="1854761"/>
                  <a:pt x="5724694" y="1869660"/>
                </a:cubicBezTo>
                <a:cubicBezTo>
                  <a:pt x="5513364" y="1872352"/>
                  <a:pt x="5341771" y="1838088"/>
                  <a:pt x="5048059" y="1869660"/>
                </a:cubicBezTo>
                <a:cubicBezTo>
                  <a:pt x="4754347" y="1901232"/>
                  <a:pt x="4753314" y="1890385"/>
                  <a:pt x="4533817" y="1869660"/>
                </a:cubicBezTo>
                <a:cubicBezTo>
                  <a:pt x="4314320" y="1848935"/>
                  <a:pt x="4230375" y="1866461"/>
                  <a:pt x="4019574" y="1869660"/>
                </a:cubicBezTo>
                <a:cubicBezTo>
                  <a:pt x="3808773" y="1872859"/>
                  <a:pt x="3521949" y="1894686"/>
                  <a:pt x="3234678" y="1869660"/>
                </a:cubicBezTo>
                <a:cubicBezTo>
                  <a:pt x="2947407" y="1844634"/>
                  <a:pt x="2813749" y="1875442"/>
                  <a:pt x="2449782" y="1869660"/>
                </a:cubicBezTo>
                <a:cubicBezTo>
                  <a:pt x="2085815" y="1863878"/>
                  <a:pt x="2152629" y="1875125"/>
                  <a:pt x="1881409" y="1869660"/>
                </a:cubicBezTo>
                <a:cubicBezTo>
                  <a:pt x="1610189" y="1864195"/>
                  <a:pt x="1503928" y="1863053"/>
                  <a:pt x="1367166" y="1869660"/>
                </a:cubicBezTo>
                <a:cubicBezTo>
                  <a:pt x="1230404" y="1876267"/>
                  <a:pt x="659039" y="1892441"/>
                  <a:pt x="311616" y="1869660"/>
                </a:cubicBezTo>
                <a:cubicBezTo>
                  <a:pt x="129502" y="1873349"/>
                  <a:pt x="-2416" y="1741270"/>
                  <a:pt x="0" y="1558044"/>
                </a:cubicBezTo>
                <a:cubicBezTo>
                  <a:pt x="1595" y="1410057"/>
                  <a:pt x="1747" y="1106272"/>
                  <a:pt x="0" y="972223"/>
                </a:cubicBezTo>
                <a:cubicBezTo>
                  <a:pt x="-1747" y="838174"/>
                  <a:pt x="29428" y="584455"/>
                  <a:pt x="0" y="311616"/>
                </a:cubicBezTo>
                <a:close/>
              </a:path>
              <a:path w="6036310" h="1869660" stroke="0" extrusionOk="0">
                <a:moveTo>
                  <a:pt x="0" y="311616"/>
                </a:moveTo>
                <a:cubicBezTo>
                  <a:pt x="3036" y="135859"/>
                  <a:pt x="133135" y="28440"/>
                  <a:pt x="311616" y="0"/>
                </a:cubicBezTo>
                <a:cubicBezTo>
                  <a:pt x="544526" y="14454"/>
                  <a:pt x="863257" y="-35603"/>
                  <a:pt x="1096512" y="0"/>
                </a:cubicBezTo>
                <a:cubicBezTo>
                  <a:pt x="1329767" y="35603"/>
                  <a:pt x="1486151" y="-3569"/>
                  <a:pt x="1610755" y="0"/>
                </a:cubicBezTo>
                <a:cubicBezTo>
                  <a:pt x="1735359" y="3569"/>
                  <a:pt x="2058685" y="-36450"/>
                  <a:pt x="2341520" y="0"/>
                </a:cubicBezTo>
                <a:cubicBezTo>
                  <a:pt x="2624356" y="36450"/>
                  <a:pt x="2837719" y="-3214"/>
                  <a:pt x="3018155" y="0"/>
                </a:cubicBezTo>
                <a:cubicBezTo>
                  <a:pt x="3198592" y="3214"/>
                  <a:pt x="3391870" y="13902"/>
                  <a:pt x="3748921" y="0"/>
                </a:cubicBezTo>
                <a:cubicBezTo>
                  <a:pt x="4105972" y="-13902"/>
                  <a:pt x="4167252" y="-30812"/>
                  <a:pt x="4479686" y="0"/>
                </a:cubicBezTo>
                <a:cubicBezTo>
                  <a:pt x="4792121" y="30812"/>
                  <a:pt x="4905776" y="28990"/>
                  <a:pt x="5102190" y="0"/>
                </a:cubicBezTo>
                <a:cubicBezTo>
                  <a:pt x="5298604" y="-28990"/>
                  <a:pt x="5449348" y="29170"/>
                  <a:pt x="5724694" y="0"/>
                </a:cubicBezTo>
                <a:cubicBezTo>
                  <a:pt x="5893897" y="5069"/>
                  <a:pt x="6051558" y="144220"/>
                  <a:pt x="6036310" y="311616"/>
                </a:cubicBezTo>
                <a:cubicBezTo>
                  <a:pt x="6064485" y="521767"/>
                  <a:pt x="6008394" y="668354"/>
                  <a:pt x="6036310" y="934830"/>
                </a:cubicBezTo>
                <a:cubicBezTo>
                  <a:pt x="6064226" y="1201306"/>
                  <a:pt x="6042255" y="1400445"/>
                  <a:pt x="6036310" y="1558044"/>
                </a:cubicBezTo>
                <a:cubicBezTo>
                  <a:pt x="6031846" y="1739065"/>
                  <a:pt x="5886695" y="1852656"/>
                  <a:pt x="5724694" y="1869660"/>
                </a:cubicBezTo>
                <a:cubicBezTo>
                  <a:pt x="5522227" y="1852128"/>
                  <a:pt x="5366718" y="1879624"/>
                  <a:pt x="5210452" y="1869660"/>
                </a:cubicBezTo>
                <a:cubicBezTo>
                  <a:pt x="5054186" y="1859696"/>
                  <a:pt x="4816459" y="1860643"/>
                  <a:pt x="4533817" y="1869660"/>
                </a:cubicBezTo>
                <a:cubicBezTo>
                  <a:pt x="4251175" y="1878677"/>
                  <a:pt x="4048203" y="1853166"/>
                  <a:pt x="3911313" y="1869660"/>
                </a:cubicBezTo>
                <a:cubicBezTo>
                  <a:pt x="3774423" y="1886154"/>
                  <a:pt x="3606399" y="1879940"/>
                  <a:pt x="3342940" y="1869660"/>
                </a:cubicBezTo>
                <a:cubicBezTo>
                  <a:pt x="3079481" y="1859380"/>
                  <a:pt x="2797233" y="1860354"/>
                  <a:pt x="2612174" y="1869660"/>
                </a:cubicBezTo>
                <a:cubicBezTo>
                  <a:pt x="2427115" y="1878966"/>
                  <a:pt x="2311567" y="1861377"/>
                  <a:pt x="2043801" y="1869660"/>
                </a:cubicBezTo>
                <a:cubicBezTo>
                  <a:pt x="1776035" y="1877943"/>
                  <a:pt x="1615080" y="1897821"/>
                  <a:pt x="1367166" y="1869660"/>
                </a:cubicBezTo>
                <a:cubicBezTo>
                  <a:pt x="1119253" y="1841499"/>
                  <a:pt x="648363" y="1896713"/>
                  <a:pt x="311616" y="1869660"/>
                </a:cubicBezTo>
                <a:cubicBezTo>
                  <a:pt x="113626" y="1889930"/>
                  <a:pt x="-16498" y="1697169"/>
                  <a:pt x="0" y="1558044"/>
                </a:cubicBezTo>
                <a:cubicBezTo>
                  <a:pt x="3848" y="1341946"/>
                  <a:pt x="-29931" y="1050760"/>
                  <a:pt x="0" y="922366"/>
                </a:cubicBezTo>
                <a:cubicBezTo>
                  <a:pt x="29931" y="793972"/>
                  <a:pt x="1601" y="527388"/>
                  <a:pt x="0" y="311616"/>
                </a:cubicBezTo>
                <a:close/>
              </a:path>
            </a:pathLst>
          </a:custGeom>
          <a:solidFill>
            <a:schemeClr val="accent2">
              <a:lumMod val="75000"/>
            </a:schemeClr>
          </a:solidFill>
        </p:spPr>
        <p:style>
          <a:lnRef idx="2">
            <a:schemeClr val="lt1">
              <a:hueOff val="0"/>
              <a:satOff val="0"/>
              <a:lumOff val="0"/>
              <a:alphaOff val="0"/>
            </a:schemeClr>
          </a:lnRef>
          <a:fillRef idx="1">
            <a:srgbClr val="000000"/>
          </a:fillRef>
          <a:effectRef idx="0">
            <a:schemeClr val="accent1">
              <a:hueOff val="0"/>
              <a:satOff val="0"/>
              <a:lumOff val="0"/>
              <a:alphaOff val="0"/>
            </a:schemeClr>
          </a:effectRef>
          <a:fontRef idx="minor">
            <a:schemeClr val="lt1"/>
          </a:fontRef>
        </p:style>
        <p:txBody>
          <a:bodyPr spcFirstLastPara="0" vert="horz" wrap="square" lIns="220809" tIns="220809" rIns="220809" bIns="220809" numCol="1" anchor="ctr" anchorCtr="0">
            <a:noAutofit/>
          </a:bodyPr>
          <a:lstStyle/>
          <a:p>
            <a:pPr lvl="0" algn="just" defTabSz="1511300">
              <a:lnSpc>
                <a:spcPct val="90000"/>
              </a:lnSpc>
              <a:spcBef>
                <a:spcPct val="0"/>
              </a:spcBef>
              <a:spcAft>
                <a:spcPct val="35000"/>
              </a:spcAft>
              <a:defRPr>
                <a:uFillTx/>
              </a:defRPr>
            </a:pPr>
            <a:r>
              <a:rPr lang="en-US" sz="2400" dirty="0" err="1" smtClean="0">
                <a:latin typeface="Times New Roman" panose="02020603050405020304" pitchFamily="18" charset="0"/>
                <a:cs typeface="Times New Roman" panose="02020603050405020304" pitchFamily="18" charset="0"/>
              </a:rPr>
              <a:t>Có</a:t>
            </a:r>
            <a:r>
              <a:rPr lang="en-US" sz="2400" dirty="0">
                <a:latin typeface="Times New Roman" panose="02020603050405020304" pitchFamily="18" charset="0"/>
                <a:cs typeface="Times New Roman" panose="02020603050405020304" pitchFamily="18" charset="0"/>
              </a:rPr>
              <a:t> </a:t>
            </a:r>
            <a:r>
              <a:rPr lang="en-US" sz="2400" dirty="0" smtClean="0">
                <a:latin typeface="Times New Roman" panose="02020603050405020304" pitchFamily="18" charset="0"/>
                <a:cs typeface="Times New Roman" panose="02020603050405020304" pitchFamily="18" charset="0"/>
              </a:rPr>
              <a:t>4 </a:t>
            </a:r>
            <a:r>
              <a:rPr lang="en-US" sz="2400" dirty="0" err="1">
                <a:latin typeface="Times New Roman" panose="02020603050405020304" pitchFamily="18" charset="0"/>
                <a:cs typeface="Times New Roman" panose="02020603050405020304" pitchFamily="18" charset="0"/>
              </a:rPr>
              <a:t>gói</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từ</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khóa</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liên</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quan</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đến</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cuộc</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đời</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và</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sự</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nghiệp</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văn</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học</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của</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tác</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giả</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Nguyễn</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Trãi</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Trong</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mỗi</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gói</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có</a:t>
            </a:r>
            <a:r>
              <a:rPr lang="en-US" sz="2400" dirty="0">
                <a:latin typeface="Times New Roman" panose="02020603050405020304" pitchFamily="18" charset="0"/>
                <a:cs typeface="Times New Roman" panose="02020603050405020304" pitchFamily="18" charset="0"/>
              </a:rPr>
              <a:t> 10 </a:t>
            </a:r>
            <a:r>
              <a:rPr lang="en-US" sz="2400" dirty="0" err="1">
                <a:latin typeface="Times New Roman" panose="02020603050405020304" pitchFamily="18" charset="0"/>
                <a:cs typeface="Times New Roman" panose="02020603050405020304" pitchFamily="18" charset="0"/>
              </a:rPr>
              <a:t>từ</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khóa</a:t>
            </a:r>
            <a:r>
              <a:rPr lang="en-US" sz="2400" dirty="0">
                <a:latin typeface="Times New Roman" panose="02020603050405020304" pitchFamily="18" charset="0"/>
                <a:cs typeface="Times New Roman" panose="02020603050405020304" pitchFamily="18" charset="0"/>
              </a:rPr>
              <a:t>, 5 </a:t>
            </a:r>
            <a:r>
              <a:rPr lang="en-US" sz="2400" dirty="0" err="1">
                <a:latin typeface="Times New Roman" panose="02020603050405020304" pitchFamily="18" charset="0"/>
                <a:cs typeface="Times New Roman" panose="02020603050405020304" pitchFamily="18" charset="0"/>
              </a:rPr>
              <a:t>từ</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khóa</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là</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đáp</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án</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liên</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quan</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đến</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các</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câu</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hỏi</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khởi</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động</a:t>
            </a:r>
            <a:r>
              <a:rPr lang="en-US" sz="2400" dirty="0">
                <a:latin typeface="Times New Roman" panose="02020603050405020304" pitchFamily="18" charset="0"/>
                <a:cs typeface="Times New Roman" panose="02020603050405020304" pitchFamily="18" charset="0"/>
              </a:rPr>
              <a:t>, 5 </a:t>
            </a:r>
            <a:r>
              <a:rPr lang="en-US" sz="2400" dirty="0" err="1">
                <a:latin typeface="Times New Roman" panose="02020603050405020304" pitchFamily="18" charset="0"/>
                <a:cs typeface="Times New Roman" panose="02020603050405020304" pitchFamily="18" charset="0"/>
              </a:rPr>
              <a:t>từ</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khóa</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gây</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nhiễu</a:t>
            </a:r>
            <a:r>
              <a:rPr lang="en-US" sz="2400" dirty="0">
                <a:latin typeface="Times New Roman" panose="02020603050405020304" pitchFamily="18" charset="0"/>
                <a:cs typeface="Times New Roman" panose="02020603050405020304" pitchFamily="18" charset="0"/>
              </a:rPr>
              <a:t>.</a:t>
            </a:r>
            <a:endParaRPr kumimoji="0" lang="en-BZ" sz="2400" b="1" i="0" u="none" strike="noStrike" kern="1200" cap="none" spc="0" normalizeH="0" baseline="0" noProof="0" dirty="0">
              <a:ln>
                <a:noFill/>
              </a:ln>
              <a:solidFill>
                <a:srgbClr val="FFFFFF"/>
              </a:solidFill>
              <a:effectLst/>
              <a:uFillTx/>
              <a:latin typeface="Times New Roman" panose="02020603050405020304" pitchFamily="18" charset="0"/>
              <a:cs typeface="Times New Roman" panose="02020603050405020304" pitchFamily="18" charset="0"/>
            </a:endParaRPr>
          </a:p>
        </p:txBody>
      </p:sp>
      <p:sp>
        <p:nvSpPr>
          <p:cNvPr id="8" name="Hình tự do: Hình 7"/>
          <p:cNvSpPr>
            <a:spLocks/>
          </p:cNvSpPr>
          <p:nvPr/>
        </p:nvSpPr>
        <p:spPr>
          <a:xfrm>
            <a:off x="5911850" y="3413760"/>
            <a:ext cx="6036310" cy="2960914"/>
          </a:xfrm>
          <a:custGeom>
            <a:avLst/>
            <a:gdLst>
              <a:gd name="connsiteX0" fmla="*/ 0 w 6036310"/>
              <a:gd name="connsiteY0" fmla="*/ 311616 h 1869660"/>
              <a:gd name="connsiteX1" fmla="*/ 311616 w 6036310"/>
              <a:gd name="connsiteY1" fmla="*/ 0 h 1869660"/>
              <a:gd name="connsiteX2" fmla="*/ 934120 w 6036310"/>
              <a:gd name="connsiteY2" fmla="*/ 0 h 1869660"/>
              <a:gd name="connsiteX3" fmla="*/ 1448362 w 6036310"/>
              <a:gd name="connsiteY3" fmla="*/ 0 h 1869660"/>
              <a:gd name="connsiteX4" fmla="*/ 2070866 w 6036310"/>
              <a:gd name="connsiteY4" fmla="*/ 0 h 1869660"/>
              <a:gd name="connsiteX5" fmla="*/ 2693370 w 6036310"/>
              <a:gd name="connsiteY5" fmla="*/ 0 h 1869660"/>
              <a:gd name="connsiteX6" fmla="*/ 3315874 w 6036310"/>
              <a:gd name="connsiteY6" fmla="*/ 0 h 1869660"/>
              <a:gd name="connsiteX7" fmla="*/ 3992509 w 6036310"/>
              <a:gd name="connsiteY7" fmla="*/ 0 h 1869660"/>
              <a:gd name="connsiteX8" fmla="*/ 4723275 w 6036310"/>
              <a:gd name="connsiteY8" fmla="*/ 0 h 1869660"/>
              <a:gd name="connsiteX9" fmla="*/ 5724694 w 6036310"/>
              <a:gd name="connsiteY9" fmla="*/ 0 h 1869660"/>
              <a:gd name="connsiteX10" fmla="*/ 6036310 w 6036310"/>
              <a:gd name="connsiteY10" fmla="*/ 311616 h 1869660"/>
              <a:gd name="connsiteX11" fmla="*/ 6036310 w 6036310"/>
              <a:gd name="connsiteY11" fmla="*/ 934830 h 1869660"/>
              <a:gd name="connsiteX12" fmla="*/ 6036310 w 6036310"/>
              <a:gd name="connsiteY12" fmla="*/ 1558044 h 1869660"/>
              <a:gd name="connsiteX13" fmla="*/ 5724694 w 6036310"/>
              <a:gd name="connsiteY13" fmla="*/ 1869660 h 1869660"/>
              <a:gd name="connsiteX14" fmla="*/ 5156321 w 6036310"/>
              <a:gd name="connsiteY14" fmla="*/ 1869660 h 1869660"/>
              <a:gd name="connsiteX15" fmla="*/ 4642078 w 6036310"/>
              <a:gd name="connsiteY15" fmla="*/ 1869660 h 1869660"/>
              <a:gd name="connsiteX16" fmla="*/ 3965444 w 6036310"/>
              <a:gd name="connsiteY16" fmla="*/ 1869660 h 1869660"/>
              <a:gd name="connsiteX17" fmla="*/ 3234678 w 6036310"/>
              <a:gd name="connsiteY17" fmla="*/ 1869660 h 1869660"/>
              <a:gd name="connsiteX18" fmla="*/ 2503913 w 6036310"/>
              <a:gd name="connsiteY18" fmla="*/ 1869660 h 1869660"/>
              <a:gd name="connsiteX19" fmla="*/ 1881409 w 6036310"/>
              <a:gd name="connsiteY19" fmla="*/ 1869660 h 1869660"/>
              <a:gd name="connsiteX20" fmla="*/ 1096512 w 6036310"/>
              <a:gd name="connsiteY20" fmla="*/ 1869660 h 1869660"/>
              <a:gd name="connsiteX21" fmla="*/ 311616 w 6036310"/>
              <a:gd name="connsiteY21" fmla="*/ 1869660 h 1869660"/>
              <a:gd name="connsiteX22" fmla="*/ 0 w 6036310"/>
              <a:gd name="connsiteY22" fmla="*/ 1558044 h 1869660"/>
              <a:gd name="connsiteX23" fmla="*/ 0 w 6036310"/>
              <a:gd name="connsiteY23" fmla="*/ 909901 h 1869660"/>
              <a:gd name="connsiteX24" fmla="*/ 0 w 6036310"/>
              <a:gd name="connsiteY24" fmla="*/ 311616 h 1869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036310" h="1869660" fill="none" extrusionOk="0">
                <a:moveTo>
                  <a:pt x="0" y="311616"/>
                </a:moveTo>
                <a:cubicBezTo>
                  <a:pt x="13211" y="153717"/>
                  <a:pt x="130047" y="-9627"/>
                  <a:pt x="311616" y="0"/>
                </a:cubicBezTo>
                <a:cubicBezTo>
                  <a:pt x="508984" y="-28474"/>
                  <a:pt x="671254" y="-25038"/>
                  <a:pt x="934120" y="0"/>
                </a:cubicBezTo>
                <a:cubicBezTo>
                  <a:pt x="1196986" y="25038"/>
                  <a:pt x="1242127" y="-25463"/>
                  <a:pt x="1448362" y="0"/>
                </a:cubicBezTo>
                <a:cubicBezTo>
                  <a:pt x="1654597" y="25463"/>
                  <a:pt x="1794612" y="13044"/>
                  <a:pt x="2070866" y="0"/>
                </a:cubicBezTo>
                <a:cubicBezTo>
                  <a:pt x="2347120" y="-13044"/>
                  <a:pt x="2515068" y="22776"/>
                  <a:pt x="2693370" y="0"/>
                </a:cubicBezTo>
                <a:cubicBezTo>
                  <a:pt x="2871672" y="-22776"/>
                  <a:pt x="3045600" y="26448"/>
                  <a:pt x="3315874" y="0"/>
                </a:cubicBezTo>
                <a:cubicBezTo>
                  <a:pt x="3586148" y="-26448"/>
                  <a:pt x="3828156" y="-5181"/>
                  <a:pt x="3992509" y="0"/>
                </a:cubicBezTo>
                <a:cubicBezTo>
                  <a:pt x="4156863" y="5181"/>
                  <a:pt x="4431843" y="-8141"/>
                  <a:pt x="4723275" y="0"/>
                </a:cubicBezTo>
                <a:cubicBezTo>
                  <a:pt x="5014707" y="8141"/>
                  <a:pt x="5502078" y="25856"/>
                  <a:pt x="5724694" y="0"/>
                </a:cubicBezTo>
                <a:cubicBezTo>
                  <a:pt x="5911880" y="12776"/>
                  <a:pt x="6005492" y="114313"/>
                  <a:pt x="6036310" y="311616"/>
                </a:cubicBezTo>
                <a:cubicBezTo>
                  <a:pt x="6015985" y="614092"/>
                  <a:pt x="6040511" y="665893"/>
                  <a:pt x="6036310" y="934830"/>
                </a:cubicBezTo>
                <a:cubicBezTo>
                  <a:pt x="6032109" y="1203767"/>
                  <a:pt x="6016393" y="1290166"/>
                  <a:pt x="6036310" y="1558044"/>
                </a:cubicBezTo>
                <a:cubicBezTo>
                  <a:pt x="6011813" y="1747471"/>
                  <a:pt x="5883089" y="1844907"/>
                  <a:pt x="5724694" y="1869660"/>
                </a:cubicBezTo>
                <a:cubicBezTo>
                  <a:pt x="5471924" y="1846513"/>
                  <a:pt x="5361576" y="1880590"/>
                  <a:pt x="5156321" y="1869660"/>
                </a:cubicBezTo>
                <a:cubicBezTo>
                  <a:pt x="4951066" y="1858730"/>
                  <a:pt x="4750589" y="1849685"/>
                  <a:pt x="4642078" y="1869660"/>
                </a:cubicBezTo>
                <a:cubicBezTo>
                  <a:pt x="4533567" y="1889635"/>
                  <a:pt x="4278845" y="1842419"/>
                  <a:pt x="3965444" y="1869660"/>
                </a:cubicBezTo>
                <a:cubicBezTo>
                  <a:pt x="3652043" y="1896901"/>
                  <a:pt x="3429281" y="1859777"/>
                  <a:pt x="3234678" y="1869660"/>
                </a:cubicBezTo>
                <a:cubicBezTo>
                  <a:pt x="3040075" y="1879543"/>
                  <a:pt x="2780575" y="1897636"/>
                  <a:pt x="2503913" y="1869660"/>
                </a:cubicBezTo>
                <a:cubicBezTo>
                  <a:pt x="2227252" y="1841684"/>
                  <a:pt x="2152711" y="1897112"/>
                  <a:pt x="1881409" y="1869660"/>
                </a:cubicBezTo>
                <a:cubicBezTo>
                  <a:pt x="1610107" y="1842208"/>
                  <a:pt x="1370658" y="1889954"/>
                  <a:pt x="1096512" y="1869660"/>
                </a:cubicBezTo>
                <a:cubicBezTo>
                  <a:pt x="822366" y="1849366"/>
                  <a:pt x="669593" y="1895711"/>
                  <a:pt x="311616" y="1869660"/>
                </a:cubicBezTo>
                <a:cubicBezTo>
                  <a:pt x="120364" y="1859070"/>
                  <a:pt x="-25946" y="1736274"/>
                  <a:pt x="0" y="1558044"/>
                </a:cubicBezTo>
                <a:cubicBezTo>
                  <a:pt x="27776" y="1332368"/>
                  <a:pt x="-5368" y="1141290"/>
                  <a:pt x="0" y="909901"/>
                </a:cubicBezTo>
                <a:cubicBezTo>
                  <a:pt x="5368" y="678512"/>
                  <a:pt x="-17468" y="558791"/>
                  <a:pt x="0" y="311616"/>
                </a:cubicBezTo>
                <a:close/>
              </a:path>
              <a:path w="6036310" h="1869660" stroke="0" extrusionOk="0">
                <a:moveTo>
                  <a:pt x="0" y="311616"/>
                </a:moveTo>
                <a:cubicBezTo>
                  <a:pt x="-2987" y="118390"/>
                  <a:pt x="108680" y="-4731"/>
                  <a:pt x="311616" y="0"/>
                </a:cubicBezTo>
                <a:cubicBezTo>
                  <a:pt x="610384" y="22136"/>
                  <a:pt x="822241" y="25786"/>
                  <a:pt x="988251" y="0"/>
                </a:cubicBezTo>
                <a:cubicBezTo>
                  <a:pt x="1154261" y="-25786"/>
                  <a:pt x="1401048" y="-20158"/>
                  <a:pt x="1773147" y="0"/>
                </a:cubicBezTo>
                <a:cubicBezTo>
                  <a:pt x="2145246" y="20158"/>
                  <a:pt x="2316355" y="26040"/>
                  <a:pt x="2558043" y="0"/>
                </a:cubicBezTo>
                <a:cubicBezTo>
                  <a:pt x="2799731" y="-26040"/>
                  <a:pt x="3017625" y="2185"/>
                  <a:pt x="3342940" y="0"/>
                </a:cubicBezTo>
                <a:cubicBezTo>
                  <a:pt x="3668255" y="-2185"/>
                  <a:pt x="3766092" y="-4230"/>
                  <a:pt x="4073705" y="0"/>
                </a:cubicBezTo>
                <a:cubicBezTo>
                  <a:pt x="4381319" y="4230"/>
                  <a:pt x="4480543" y="-106"/>
                  <a:pt x="4587948" y="0"/>
                </a:cubicBezTo>
                <a:cubicBezTo>
                  <a:pt x="4695353" y="106"/>
                  <a:pt x="5431917" y="-14424"/>
                  <a:pt x="5724694" y="0"/>
                </a:cubicBezTo>
                <a:cubicBezTo>
                  <a:pt x="5881484" y="-16404"/>
                  <a:pt x="6063880" y="156047"/>
                  <a:pt x="6036310" y="311616"/>
                </a:cubicBezTo>
                <a:cubicBezTo>
                  <a:pt x="6027349" y="543584"/>
                  <a:pt x="6027844" y="744173"/>
                  <a:pt x="6036310" y="947294"/>
                </a:cubicBezTo>
                <a:cubicBezTo>
                  <a:pt x="6044776" y="1150415"/>
                  <a:pt x="6018620" y="1360993"/>
                  <a:pt x="6036310" y="1558044"/>
                </a:cubicBezTo>
                <a:cubicBezTo>
                  <a:pt x="6042943" y="1722261"/>
                  <a:pt x="5902956" y="1861017"/>
                  <a:pt x="5724694" y="1869660"/>
                </a:cubicBezTo>
                <a:cubicBezTo>
                  <a:pt x="5465381" y="1895437"/>
                  <a:pt x="5261541" y="1836691"/>
                  <a:pt x="5048059" y="1869660"/>
                </a:cubicBezTo>
                <a:cubicBezTo>
                  <a:pt x="4834577" y="1902629"/>
                  <a:pt x="4622781" y="1847843"/>
                  <a:pt x="4263163" y="1869660"/>
                </a:cubicBezTo>
                <a:cubicBezTo>
                  <a:pt x="3903545" y="1891477"/>
                  <a:pt x="3941796" y="1874690"/>
                  <a:pt x="3748921" y="1869660"/>
                </a:cubicBezTo>
                <a:cubicBezTo>
                  <a:pt x="3556046" y="1864630"/>
                  <a:pt x="3321059" y="1876351"/>
                  <a:pt x="2964024" y="1869660"/>
                </a:cubicBezTo>
                <a:cubicBezTo>
                  <a:pt x="2606989" y="1862969"/>
                  <a:pt x="2647621" y="1886014"/>
                  <a:pt x="2449782" y="1869660"/>
                </a:cubicBezTo>
                <a:cubicBezTo>
                  <a:pt x="2251943" y="1853306"/>
                  <a:pt x="1968309" y="1858974"/>
                  <a:pt x="1719016" y="1869660"/>
                </a:cubicBezTo>
                <a:cubicBezTo>
                  <a:pt x="1469723" y="1880346"/>
                  <a:pt x="1345596" y="1882106"/>
                  <a:pt x="1150643" y="1869660"/>
                </a:cubicBezTo>
                <a:cubicBezTo>
                  <a:pt x="955690" y="1857214"/>
                  <a:pt x="611169" y="1870292"/>
                  <a:pt x="311616" y="1869660"/>
                </a:cubicBezTo>
                <a:cubicBezTo>
                  <a:pt x="150788" y="1880467"/>
                  <a:pt x="-35437" y="1706368"/>
                  <a:pt x="0" y="1558044"/>
                </a:cubicBezTo>
                <a:cubicBezTo>
                  <a:pt x="11056" y="1292841"/>
                  <a:pt x="556" y="1130636"/>
                  <a:pt x="0" y="959759"/>
                </a:cubicBezTo>
                <a:cubicBezTo>
                  <a:pt x="-556" y="788883"/>
                  <a:pt x="5466" y="452503"/>
                  <a:pt x="0" y="311616"/>
                </a:cubicBezTo>
                <a:close/>
              </a:path>
            </a:pathLst>
          </a:custGeom>
          <a:solidFill>
            <a:schemeClr val="accent2">
              <a:lumMod val="75000"/>
            </a:schemeClr>
          </a:solidFill>
        </p:spPr>
        <p:style>
          <a:lnRef idx="2">
            <a:schemeClr val="lt1">
              <a:hueOff val="0"/>
              <a:satOff val="0"/>
              <a:lumOff val="0"/>
              <a:alphaOff val="0"/>
            </a:schemeClr>
          </a:lnRef>
          <a:fillRef idx="1">
            <a:srgbClr val="000000"/>
          </a:fillRef>
          <a:effectRef idx="0">
            <a:schemeClr val="accent1">
              <a:hueOff val="0"/>
              <a:satOff val="0"/>
              <a:lumOff val="0"/>
              <a:alphaOff val="0"/>
            </a:schemeClr>
          </a:effectRef>
          <a:fontRef idx="minor">
            <a:schemeClr val="lt1"/>
          </a:fontRef>
        </p:style>
        <p:txBody>
          <a:bodyPr spcFirstLastPara="0" vert="horz" wrap="square" lIns="220809" tIns="220809" rIns="220809" bIns="220809" numCol="1" anchor="ctr" anchorCtr="0">
            <a:noAutofit/>
          </a:bodyPr>
          <a:lstStyle/>
          <a:p>
            <a:pPr lvl="0" algn="just" defTabSz="1511300">
              <a:lnSpc>
                <a:spcPct val="90000"/>
              </a:lnSpc>
              <a:spcBef>
                <a:spcPct val="0"/>
              </a:spcBef>
              <a:spcAft>
                <a:spcPct val="35000"/>
              </a:spcAft>
              <a:defRPr>
                <a:uFillTx/>
              </a:defRPr>
            </a:pPr>
            <a:r>
              <a:rPr lang="en-US" sz="2400" dirty="0">
                <a:latin typeface="Times New Roman" panose="02020603050405020304" pitchFamily="18" charset="0"/>
                <a:cs typeface="Times New Roman" panose="02020603050405020304" pitchFamily="18" charset="0"/>
              </a:rPr>
              <a:t>HS </a:t>
            </a:r>
            <a:r>
              <a:rPr lang="en-US" sz="2400" dirty="0" err="1">
                <a:latin typeface="Times New Roman" panose="02020603050405020304" pitchFamily="18" charset="0"/>
                <a:cs typeface="Times New Roman" panose="02020603050405020304" pitchFamily="18" charset="0"/>
              </a:rPr>
              <a:t>suy</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nghĩ</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bằng</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kĩ</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thuật</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công</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não</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lựa</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chọn</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nhanh</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từ</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khóa</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đáp</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án</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sau</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khi</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giáo</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viên</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đặt</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câu</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hỏi</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và</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nhanh</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chóng</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dán</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đáp</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án</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lên</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bảng</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trong</a:t>
            </a:r>
            <a:r>
              <a:rPr lang="en-US" sz="2400" dirty="0">
                <a:latin typeface="Times New Roman" panose="02020603050405020304" pitchFamily="18" charset="0"/>
                <a:cs typeface="Times New Roman" panose="02020603050405020304" pitchFamily="18" charset="0"/>
              </a:rPr>
              <a:t> 10 </a:t>
            </a:r>
            <a:r>
              <a:rPr lang="en-US" sz="2400" dirty="0" err="1">
                <a:latin typeface="Times New Roman" panose="02020603050405020304" pitchFamily="18" charset="0"/>
                <a:cs typeface="Times New Roman" panose="02020603050405020304" pitchFamily="18" charset="0"/>
              </a:rPr>
              <a:t>giây</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Mỗi</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đáp</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án</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đúng</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và</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trong</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thời</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gian</a:t>
            </a:r>
            <a:r>
              <a:rPr lang="en-US" sz="2400" dirty="0">
                <a:latin typeface="Times New Roman" panose="02020603050405020304" pitchFamily="18" charset="0"/>
                <a:cs typeface="Times New Roman" panose="02020603050405020304" pitchFamily="18" charset="0"/>
              </a:rPr>
              <a:t> 10 </a:t>
            </a:r>
            <a:r>
              <a:rPr lang="en-US" sz="2400" dirty="0" err="1">
                <a:latin typeface="Times New Roman" panose="02020603050405020304" pitchFamily="18" charset="0"/>
                <a:cs typeface="Times New Roman" panose="02020603050405020304" pitchFamily="18" charset="0"/>
              </a:rPr>
              <a:t>giây</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sẽ</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được</a:t>
            </a:r>
            <a:r>
              <a:rPr lang="en-US" sz="2400" dirty="0">
                <a:latin typeface="Times New Roman" panose="02020603050405020304" pitchFamily="18" charset="0"/>
                <a:cs typeface="Times New Roman" panose="02020603050405020304" pitchFamily="18" charset="0"/>
              </a:rPr>
              <a:t> 10 </a:t>
            </a:r>
            <a:r>
              <a:rPr lang="en-US" sz="2400" dirty="0" err="1">
                <a:latin typeface="Times New Roman" panose="02020603050405020304" pitchFamily="18" charset="0"/>
                <a:cs typeface="Times New Roman" panose="02020603050405020304" pitchFamily="18" charset="0"/>
              </a:rPr>
              <a:t>điểm</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Nhóm</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nào</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tìm</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được</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đáp</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án</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sau</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thời</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gian</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quy</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định</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thì</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còn</a:t>
            </a:r>
            <a:r>
              <a:rPr lang="en-US" sz="2400" dirty="0">
                <a:latin typeface="Times New Roman" panose="02020603050405020304" pitchFamily="18" charset="0"/>
                <a:cs typeface="Times New Roman" panose="02020603050405020304" pitchFamily="18" charset="0"/>
              </a:rPr>
              <a:t> 5 </a:t>
            </a:r>
            <a:r>
              <a:rPr lang="en-US" sz="2400" dirty="0" err="1">
                <a:latin typeface="Times New Roman" panose="02020603050405020304" pitchFamily="18" charset="0"/>
                <a:cs typeface="Times New Roman" panose="02020603050405020304" pitchFamily="18" charset="0"/>
              </a:rPr>
              <a:t>điểm</a:t>
            </a:r>
            <a:r>
              <a:rPr lang="en-US" sz="2400" dirty="0">
                <a:latin typeface="Times New Roman" panose="02020603050405020304" pitchFamily="18" charset="0"/>
                <a:cs typeface="Times New Roman" panose="02020603050405020304" pitchFamily="18" charset="0"/>
              </a:rPr>
              <a:t>.</a:t>
            </a:r>
            <a:endParaRPr kumimoji="0" lang="en-BZ" sz="2400" b="1" i="0" u="none" strike="noStrike" kern="1200" cap="none" spc="0" normalizeH="0" baseline="0" noProof="0" dirty="0">
              <a:ln>
                <a:noFill/>
              </a:ln>
              <a:solidFill>
                <a:srgbClr val="FFFFFF"/>
              </a:solidFill>
              <a:effectLst/>
              <a:uFillTx/>
              <a:latin typeface="Times New Roman" panose="02020603050405020304" pitchFamily="18" charset="0"/>
              <a:cs typeface="Times New Roman" panose="02020603050405020304" pitchFamily="18" charset="0"/>
            </a:endParaRPr>
          </a:p>
        </p:txBody>
      </p:sp>
      <p:sp>
        <p:nvSpPr>
          <p:cNvPr id="4" name="Hình chữ nhật 3"/>
          <p:cNvSpPr>
            <a:spLocks/>
          </p:cNvSpPr>
          <p:nvPr/>
        </p:nvSpPr>
        <p:spPr>
          <a:xfrm>
            <a:off x="1402080" y="4206240"/>
            <a:ext cx="3535680" cy="1249680"/>
          </a:xfrm>
          <a:prstGeom prst="rect">
            <a:avLst/>
          </a:prstGeom>
          <a:solidFill>
            <a:srgbClr val="4C4C4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FontTx/>
              <a:buNone/>
              <a:defRPr>
                <a:uFillTx/>
              </a:defRPr>
            </a:pPr>
            <a:r>
              <a:rPr kumimoji="0" lang="en-BZ" sz="4400" b="1" i="0" u="none" strike="noStrike" kern="1200" cap="none" spc="0" normalizeH="0" baseline="0" noProof="0" dirty="0" smtClean="0">
                <a:ln>
                  <a:noFill/>
                </a:ln>
                <a:solidFill>
                  <a:srgbClr val="FFFFFF"/>
                </a:solidFill>
                <a:effectLst/>
                <a:uFillTx/>
                <a:latin typeface="Times New Roman" panose="02020603050405020304" pitchFamily="18" charset="0"/>
                <a:cs typeface="Times New Roman" panose="02020603050405020304" pitchFamily="18" charset="0"/>
              </a:rPr>
              <a:t>KHỞI</a:t>
            </a:r>
            <a:r>
              <a:rPr kumimoji="0" lang="en-BZ" sz="4400" b="1" i="0" u="none" strike="noStrike" kern="1200" cap="none" spc="0" normalizeH="0" noProof="0" dirty="0" smtClean="0">
                <a:ln>
                  <a:noFill/>
                </a:ln>
                <a:solidFill>
                  <a:srgbClr val="FFFFFF"/>
                </a:solidFill>
                <a:effectLst/>
                <a:uFillTx/>
                <a:latin typeface="Times New Roman" panose="02020603050405020304" pitchFamily="18" charset="0"/>
                <a:cs typeface="Times New Roman" panose="02020603050405020304" pitchFamily="18" charset="0"/>
              </a:rPr>
              <a:t> ĐỘNG</a:t>
            </a:r>
            <a:endParaRPr kumimoji="0" lang="en-BZ" sz="4400" b="1" i="0" u="none" strike="noStrike" kern="1200" cap="none" spc="0" normalizeH="0" baseline="0" noProof="0" dirty="0">
              <a:ln>
                <a:noFill/>
              </a:ln>
              <a:solidFill>
                <a:srgbClr val="FFFFFF"/>
              </a:solidFill>
              <a:effectLst/>
              <a:uFillTx/>
              <a:latin typeface="Times New Roman" panose="02020603050405020304" pitchFamily="18" charset="0"/>
              <a:cs typeface="Times New Roman" panose="02020603050405020304" pitchFamily="18" charset="0"/>
            </a:endParaRPr>
          </a:p>
        </p:txBody>
      </p:sp>
      <p:pic>
        <p:nvPicPr>
          <p:cNvPr id="11" name="nhạc dồn dập">
            <a:hlinkClick r:id="" action="ppaction://media"/>
          </p:cNvPr>
          <p:cNvPicPr>
            <a:picLocks noChangeAspect="1"/>
          </p:cNvPicPr>
          <p:nvPr>
            <a:audioFile r:link="rId1"/>
          </p:nvPr>
        </p:nvPicPr>
        <p:blipFill>
          <a:blip r:embed="rId3"/>
          <a:stretch>
            <a:fillRect/>
          </a:stretch>
        </p:blipFill>
        <p:spPr>
          <a:xfrm>
            <a:off x="-1371600" y="0"/>
            <a:ext cx="609600" cy="609600"/>
          </a:xfrm>
          <a:prstGeom prst="rect">
            <a:avLst/>
          </a:prstGeom>
        </p:spPr>
      </p:pic>
      <p:pic>
        <p:nvPicPr>
          <p:cNvPr id="10" name="Picture 2" descr="Hình ảnh có liên quan"/>
          <p:cNvPicPr>
            <a:picLocks noChangeAspect="1" noChangeArrowheads="1" noCrop="1"/>
          </p:cNvPicPr>
          <p:nvPr/>
        </p:nvPicPr>
        <p:blipFill>
          <a:blip r:embed="rId4"/>
          <a:srcRect/>
          <a:stretch>
            <a:fillRect/>
          </a:stretch>
        </p:blipFill>
        <p:spPr bwMode="auto">
          <a:xfrm>
            <a:off x="1542066" y="1233056"/>
            <a:ext cx="3283964" cy="2781728"/>
          </a:xfrm>
          <a:prstGeom prst="rect">
            <a:avLst/>
          </a:prstGeom>
          <a:noFill/>
        </p:spPr>
      </p:pic>
    </p:spTree>
    <p:extLst>
      <p:ext uri="{BB962C8B-B14F-4D97-AF65-F5344CB8AC3E}">
        <p14:creationId xmlns:p14="http://schemas.microsoft.com/office/powerpoint/2010/main" val="211318652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withEffect">
                                  <p:stCondLst>
                                    <p:cond delay="0"/>
                                  </p:stCondLst>
                                  <p:childTnLst>
                                    <p:cmd type="call" cmd="playFrom(0.0)">
                                      <p:cBhvr>
                                        <p:cTn id="6" dur="25192" fill="hold"/>
                                        <p:tgtEl>
                                          <p:spTgt spid="11"/>
                                        </p:tgtEl>
                                      </p:cBhvr>
                                    </p:cmd>
                                  </p:childTnLst>
                                </p:cTn>
                              </p:par>
                            </p:childTnLst>
                          </p:cTn>
                        </p:par>
                      </p:childTnLst>
                    </p:cTn>
                  </p:par>
                  <p:par>
                    <p:cTn id="7" fill="hold">
                      <p:stCondLst>
                        <p:cond delay="indefinite"/>
                      </p:stCondLst>
                      <p:childTnLst>
                        <p:par>
                          <p:cTn id="8" fill="hold">
                            <p:stCondLst>
                              <p:cond delay="0"/>
                            </p:stCondLst>
                            <p:childTnLst>
                              <p:par>
                                <p:cTn id="9" presetID="16" presetClass="entr" presetSubtype="21" fill="hold" grpId="0" nodeType="clickEffect">
                                  <p:stCondLst>
                                    <p:cond delay="0"/>
                                  </p:stCondLst>
                                  <p:childTnLst>
                                    <p:set>
                                      <p:cBhvr>
                                        <p:cTn id="10" dur="1" fill="hold">
                                          <p:stCondLst>
                                            <p:cond delay="0"/>
                                          </p:stCondLst>
                                        </p:cTn>
                                        <p:tgtEl>
                                          <p:spTgt spid="7"/>
                                        </p:tgtEl>
                                        <p:attrNameLst>
                                          <p:attrName>style.visibility</p:attrName>
                                        </p:attrNameLst>
                                      </p:cBhvr>
                                      <p:to>
                                        <p:strVal val="visible"/>
                                      </p:to>
                                    </p:set>
                                    <p:animEffect transition="in" filter="barn(inVertical)">
                                      <p:cBhvr>
                                        <p:cTn id="11" dur="500"/>
                                        <p:tgtEl>
                                          <p:spTgt spid="7"/>
                                        </p:tgtEl>
                                      </p:cBhvr>
                                    </p:animEffect>
                                  </p:childTnLst>
                                </p:cTn>
                              </p:par>
                            </p:childTnLst>
                          </p:cTn>
                        </p:par>
                      </p:childTnLst>
                    </p:cTn>
                  </p:par>
                  <p:par>
                    <p:cTn id="12" fill="hold">
                      <p:stCondLst>
                        <p:cond delay="indefinite"/>
                      </p:stCondLst>
                      <p:childTnLst>
                        <p:par>
                          <p:cTn id="13" fill="hold">
                            <p:stCondLst>
                              <p:cond delay="0"/>
                            </p:stCondLst>
                            <p:childTnLst>
                              <p:par>
                                <p:cTn id="14" presetID="16" presetClass="entr" presetSubtype="21" fill="hold" grpId="0" nodeType="clickEffect">
                                  <p:stCondLst>
                                    <p:cond delay="0"/>
                                  </p:stCondLst>
                                  <p:childTnLst>
                                    <p:set>
                                      <p:cBhvr>
                                        <p:cTn id="15" dur="1" fill="hold">
                                          <p:stCondLst>
                                            <p:cond delay="0"/>
                                          </p:stCondLst>
                                        </p:cTn>
                                        <p:tgtEl>
                                          <p:spTgt spid="8"/>
                                        </p:tgtEl>
                                        <p:attrNameLst>
                                          <p:attrName>style.visibility</p:attrName>
                                        </p:attrNameLst>
                                      </p:cBhvr>
                                      <p:to>
                                        <p:strVal val="visible"/>
                                      </p:to>
                                    </p:set>
                                    <p:animEffect transition="in" filter="barn(inVertical)">
                                      <p:cBhvr>
                                        <p:cTn id="16"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audio>
              <p:cMediaNode vol="80000">
                <p:cTn id="17" fill="hold" display="0">
                  <p:stCondLst>
                    <p:cond delay="indefinite"/>
                  </p:stCondLst>
                  <p:endCondLst>
                    <p:cond evt="onStopAudio" delay="0">
                      <p:tgtEl>
                        <p:sldTgt/>
                      </p:tgtEl>
                    </p:cond>
                  </p:endCondLst>
                </p:cTn>
                <p:tgtEl>
                  <p:spTgt spid="11"/>
                </p:tgtEl>
              </p:cMediaNode>
            </p:audio>
          </p:childTnLst>
        </p:cTn>
      </p:par>
    </p:tnLst>
    <p:bldLst>
      <p:bldP spid="7" grpId="0" animBg="1"/>
      <p:bldP spid="8" grpId="0" animBg="1"/>
    </p:bld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10 giây có nhạc chữ số">
            <a:hlinkClick r:id="" action="ppaction://media"/>
          </p:cNvPr>
          <p:cNvPicPr>
            <a:picLocks noChangeAspect="1"/>
          </p:cNvPicPr>
          <p:nvPr>
            <a:videoFile r:link="rId1"/>
          </p:nvPr>
        </p:nvPicPr>
        <p:blipFill>
          <a:blip r:embed="rId4">
            <a:extLst>
              <a:ext uri="{28A0092B-C50C-407E-A947-70E740481C1C}">
                <a14:useLocalDpi xmlns:a14="http://schemas.microsoft.com/office/drawing/2010/main" val="0"/>
              </a:ext>
            </a:extLst>
          </a:blip>
          <a:stretch>
            <a:fillRect/>
          </a:stretch>
        </p:blipFill>
        <p:spPr>
          <a:xfrm>
            <a:off x="451294" y="217536"/>
            <a:ext cx="1901571" cy="1963373"/>
          </a:xfrm>
          <a:prstGeom prst="rect">
            <a:avLst/>
          </a:prstGeom>
          <a:solidFill>
            <a:srgbClr val="EFD9C8"/>
          </a:solidFill>
          <a:ln>
            <a:solidFill>
              <a:schemeClr val="tx1"/>
            </a:solidFill>
            <a:prstDash val="dash"/>
          </a:ln>
          <a:effectLst>
            <a:glow rad="228600">
              <a:srgbClr val="FFFFFF">
                <a:alpha val="40000"/>
              </a:srgbClr>
            </a:glow>
          </a:effectLst>
          <a:scene3d>
            <a:camera prst="orthographicFront"/>
            <a:lightRig rig="threePt" dir="t">
              <a:rot lat="0" lon="0" rev="2100000"/>
            </a:lightRig>
          </a:scene3d>
          <a:sp3d>
            <a:bevelT w="152400" h="101600" prst="slope"/>
          </a:sp3d>
        </p:spPr>
      </p:pic>
      <p:sp>
        <p:nvSpPr>
          <p:cNvPr id="5" name="Hình chữ nhật: Góc Tròn 4"/>
          <p:cNvSpPr>
            <a:spLocks/>
          </p:cNvSpPr>
          <p:nvPr/>
        </p:nvSpPr>
        <p:spPr>
          <a:xfrm>
            <a:off x="2834639" y="150651"/>
            <a:ext cx="3696789" cy="1150043"/>
          </a:xfrm>
          <a:custGeom>
            <a:avLst/>
            <a:gdLst>
              <a:gd name="connsiteX0" fmla="*/ 0 w 9144000"/>
              <a:gd name="connsiteY0" fmla="*/ 354044 h 2124222"/>
              <a:gd name="connsiteX1" fmla="*/ 354044 w 9144000"/>
              <a:gd name="connsiteY1" fmla="*/ 0 h 2124222"/>
              <a:gd name="connsiteX2" fmla="*/ 832079 w 9144000"/>
              <a:gd name="connsiteY2" fmla="*/ 0 h 2124222"/>
              <a:gd name="connsiteX3" fmla="*/ 1394473 w 9144000"/>
              <a:gd name="connsiteY3" fmla="*/ 0 h 2124222"/>
              <a:gd name="connsiteX4" fmla="*/ 1703790 w 9144000"/>
              <a:gd name="connsiteY4" fmla="*/ 0 h 2124222"/>
              <a:gd name="connsiteX5" fmla="*/ 2097466 w 9144000"/>
              <a:gd name="connsiteY5" fmla="*/ 0 h 2124222"/>
              <a:gd name="connsiteX6" fmla="*/ 2406783 w 9144000"/>
              <a:gd name="connsiteY6" fmla="*/ 0 h 2124222"/>
              <a:gd name="connsiteX7" fmla="*/ 2969177 w 9144000"/>
              <a:gd name="connsiteY7" fmla="*/ 0 h 2124222"/>
              <a:gd name="connsiteX8" fmla="*/ 3447212 w 9144000"/>
              <a:gd name="connsiteY8" fmla="*/ 0 h 2124222"/>
              <a:gd name="connsiteX9" fmla="*/ 4178324 w 9144000"/>
              <a:gd name="connsiteY9" fmla="*/ 0 h 2124222"/>
              <a:gd name="connsiteX10" fmla="*/ 4825077 w 9144000"/>
              <a:gd name="connsiteY10" fmla="*/ 0 h 2124222"/>
              <a:gd name="connsiteX11" fmla="*/ 5303112 w 9144000"/>
              <a:gd name="connsiteY11" fmla="*/ 0 h 2124222"/>
              <a:gd name="connsiteX12" fmla="*/ 5696788 w 9144000"/>
              <a:gd name="connsiteY12" fmla="*/ 0 h 2124222"/>
              <a:gd name="connsiteX13" fmla="*/ 6174823 w 9144000"/>
              <a:gd name="connsiteY13" fmla="*/ 0 h 2124222"/>
              <a:gd name="connsiteX14" fmla="*/ 6568499 w 9144000"/>
              <a:gd name="connsiteY14" fmla="*/ 0 h 2124222"/>
              <a:gd name="connsiteX15" fmla="*/ 7215252 w 9144000"/>
              <a:gd name="connsiteY15" fmla="*/ 0 h 2124222"/>
              <a:gd name="connsiteX16" fmla="*/ 7777647 w 9144000"/>
              <a:gd name="connsiteY16" fmla="*/ 0 h 2124222"/>
              <a:gd name="connsiteX17" fmla="*/ 8789956 w 9144000"/>
              <a:gd name="connsiteY17" fmla="*/ 0 h 2124222"/>
              <a:gd name="connsiteX18" fmla="*/ 9144000 w 9144000"/>
              <a:gd name="connsiteY18" fmla="*/ 354044 h 2124222"/>
              <a:gd name="connsiteX19" fmla="*/ 9144000 w 9144000"/>
              <a:gd name="connsiteY19" fmla="*/ 854411 h 2124222"/>
              <a:gd name="connsiteX20" fmla="*/ 9144000 w 9144000"/>
              <a:gd name="connsiteY20" fmla="*/ 1340617 h 2124222"/>
              <a:gd name="connsiteX21" fmla="*/ 9144000 w 9144000"/>
              <a:gd name="connsiteY21" fmla="*/ 1770178 h 2124222"/>
              <a:gd name="connsiteX22" fmla="*/ 8789956 w 9144000"/>
              <a:gd name="connsiteY22" fmla="*/ 2124222 h 2124222"/>
              <a:gd name="connsiteX23" fmla="*/ 8480639 w 9144000"/>
              <a:gd name="connsiteY23" fmla="*/ 2124222 h 2124222"/>
              <a:gd name="connsiteX24" fmla="*/ 8086963 w 9144000"/>
              <a:gd name="connsiteY24" fmla="*/ 2124222 h 2124222"/>
              <a:gd name="connsiteX25" fmla="*/ 7777647 w 9144000"/>
              <a:gd name="connsiteY25" fmla="*/ 2124222 h 2124222"/>
              <a:gd name="connsiteX26" fmla="*/ 7130893 w 9144000"/>
              <a:gd name="connsiteY26" fmla="*/ 2124222 h 2124222"/>
              <a:gd name="connsiteX27" fmla="*/ 6399781 w 9144000"/>
              <a:gd name="connsiteY27" fmla="*/ 2124222 h 2124222"/>
              <a:gd name="connsiteX28" fmla="*/ 5837387 w 9144000"/>
              <a:gd name="connsiteY28" fmla="*/ 2124222 h 2124222"/>
              <a:gd name="connsiteX29" fmla="*/ 5528070 w 9144000"/>
              <a:gd name="connsiteY29" fmla="*/ 2124222 h 2124222"/>
              <a:gd name="connsiteX30" fmla="*/ 4796958 w 9144000"/>
              <a:gd name="connsiteY30" fmla="*/ 2124222 h 2124222"/>
              <a:gd name="connsiteX31" fmla="*/ 4318923 w 9144000"/>
              <a:gd name="connsiteY31" fmla="*/ 2124222 h 2124222"/>
              <a:gd name="connsiteX32" fmla="*/ 3925247 w 9144000"/>
              <a:gd name="connsiteY32" fmla="*/ 2124222 h 2124222"/>
              <a:gd name="connsiteX33" fmla="*/ 3615930 w 9144000"/>
              <a:gd name="connsiteY33" fmla="*/ 2124222 h 2124222"/>
              <a:gd name="connsiteX34" fmla="*/ 2969177 w 9144000"/>
              <a:gd name="connsiteY34" fmla="*/ 2124222 h 2124222"/>
              <a:gd name="connsiteX35" fmla="*/ 2659860 w 9144000"/>
              <a:gd name="connsiteY35" fmla="*/ 2124222 h 2124222"/>
              <a:gd name="connsiteX36" fmla="*/ 2266184 w 9144000"/>
              <a:gd name="connsiteY36" fmla="*/ 2124222 h 2124222"/>
              <a:gd name="connsiteX37" fmla="*/ 1956867 w 9144000"/>
              <a:gd name="connsiteY37" fmla="*/ 2124222 h 2124222"/>
              <a:gd name="connsiteX38" fmla="*/ 1647551 w 9144000"/>
              <a:gd name="connsiteY38" fmla="*/ 2124222 h 2124222"/>
              <a:gd name="connsiteX39" fmla="*/ 1338234 w 9144000"/>
              <a:gd name="connsiteY39" fmla="*/ 2124222 h 2124222"/>
              <a:gd name="connsiteX40" fmla="*/ 354044 w 9144000"/>
              <a:gd name="connsiteY40" fmla="*/ 2124222 h 2124222"/>
              <a:gd name="connsiteX41" fmla="*/ 0 w 9144000"/>
              <a:gd name="connsiteY41" fmla="*/ 1770178 h 2124222"/>
              <a:gd name="connsiteX42" fmla="*/ 0 w 9144000"/>
              <a:gd name="connsiteY42" fmla="*/ 1326456 h 2124222"/>
              <a:gd name="connsiteX43" fmla="*/ 0 w 9144000"/>
              <a:gd name="connsiteY43" fmla="*/ 826089 h 2124222"/>
              <a:gd name="connsiteX44" fmla="*/ 0 w 9144000"/>
              <a:gd name="connsiteY44" fmla="*/ 354044 h 2124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9144000" h="2124222" fill="none" extrusionOk="0">
                <a:moveTo>
                  <a:pt x="0" y="354044"/>
                </a:moveTo>
                <a:cubicBezTo>
                  <a:pt x="-7838" y="167107"/>
                  <a:pt x="153453" y="-40706"/>
                  <a:pt x="354044" y="0"/>
                </a:cubicBezTo>
                <a:cubicBezTo>
                  <a:pt x="572408" y="-24930"/>
                  <a:pt x="617050" y="14106"/>
                  <a:pt x="832079" y="0"/>
                </a:cubicBezTo>
                <a:cubicBezTo>
                  <a:pt x="1047108" y="-14106"/>
                  <a:pt x="1136835" y="5306"/>
                  <a:pt x="1394473" y="0"/>
                </a:cubicBezTo>
                <a:cubicBezTo>
                  <a:pt x="1652111" y="-5306"/>
                  <a:pt x="1613761" y="20687"/>
                  <a:pt x="1703790" y="0"/>
                </a:cubicBezTo>
                <a:cubicBezTo>
                  <a:pt x="1793819" y="-20687"/>
                  <a:pt x="1979533" y="13424"/>
                  <a:pt x="2097466" y="0"/>
                </a:cubicBezTo>
                <a:cubicBezTo>
                  <a:pt x="2215399" y="-13424"/>
                  <a:pt x="2317695" y="23730"/>
                  <a:pt x="2406783" y="0"/>
                </a:cubicBezTo>
                <a:cubicBezTo>
                  <a:pt x="2495871" y="-23730"/>
                  <a:pt x="2737123" y="32249"/>
                  <a:pt x="2969177" y="0"/>
                </a:cubicBezTo>
                <a:cubicBezTo>
                  <a:pt x="3201231" y="-32249"/>
                  <a:pt x="3327797" y="35738"/>
                  <a:pt x="3447212" y="0"/>
                </a:cubicBezTo>
                <a:cubicBezTo>
                  <a:pt x="3566627" y="-35738"/>
                  <a:pt x="4029374" y="38793"/>
                  <a:pt x="4178324" y="0"/>
                </a:cubicBezTo>
                <a:cubicBezTo>
                  <a:pt x="4327274" y="-38793"/>
                  <a:pt x="4600291" y="5068"/>
                  <a:pt x="4825077" y="0"/>
                </a:cubicBezTo>
                <a:cubicBezTo>
                  <a:pt x="5049863" y="-5068"/>
                  <a:pt x="5186638" y="26790"/>
                  <a:pt x="5303112" y="0"/>
                </a:cubicBezTo>
                <a:cubicBezTo>
                  <a:pt x="5419587" y="-26790"/>
                  <a:pt x="5596186" y="43066"/>
                  <a:pt x="5696788" y="0"/>
                </a:cubicBezTo>
                <a:cubicBezTo>
                  <a:pt x="5797390" y="-43066"/>
                  <a:pt x="6052588" y="43380"/>
                  <a:pt x="6174823" y="0"/>
                </a:cubicBezTo>
                <a:cubicBezTo>
                  <a:pt x="6297059" y="-43380"/>
                  <a:pt x="6383020" y="7308"/>
                  <a:pt x="6568499" y="0"/>
                </a:cubicBezTo>
                <a:cubicBezTo>
                  <a:pt x="6753978" y="-7308"/>
                  <a:pt x="7034892" y="11382"/>
                  <a:pt x="7215252" y="0"/>
                </a:cubicBezTo>
                <a:cubicBezTo>
                  <a:pt x="7395612" y="-11382"/>
                  <a:pt x="7513955" y="65681"/>
                  <a:pt x="7777647" y="0"/>
                </a:cubicBezTo>
                <a:cubicBezTo>
                  <a:pt x="8041339" y="-65681"/>
                  <a:pt x="8434565" y="77952"/>
                  <a:pt x="8789956" y="0"/>
                </a:cubicBezTo>
                <a:cubicBezTo>
                  <a:pt x="8980120" y="-15356"/>
                  <a:pt x="9175578" y="192766"/>
                  <a:pt x="9144000" y="354044"/>
                </a:cubicBezTo>
                <a:cubicBezTo>
                  <a:pt x="9183991" y="554516"/>
                  <a:pt x="9124069" y="731586"/>
                  <a:pt x="9144000" y="854411"/>
                </a:cubicBezTo>
                <a:cubicBezTo>
                  <a:pt x="9163931" y="977236"/>
                  <a:pt x="9133810" y="1129285"/>
                  <a:pt x="9144000" y="1340617"/>
                </a:cubicBezTo>
                <a:cubicBezTo>
                  <a:pt x="9154190" y="1551949"/>
                  <a:pt x="9136339" y="1663706"/>
                  <a:pt x="9144000" y="1770178"/>
                </a:cubicBezTo>
                <a:cubicBezTo>
                  <a:pt x="9113461" y="1981396"/>
                  <a:pt x="8980738" y="2080076"/>
                  <a:pt x="8789956" y="2124222"/>
                </a:cubicBezTo>
                <a:cubicBezTo>
                  <a:pt x="8665992" y="2156299"/>
                  <a:pt x="8601755" y="2123689"/>
                  <a:pt x="8480639" y="2124222"/>
                </a:cubicBezTo>
                <a:cubicBezTo>
                  <a:pt x="8359523" y="2124755"/>
                  <a:pt x="8243434" y="2098484"/>
                  <a:pt x="8086963" y="2124222"/>
                </a:cubicBezTo>
                <a:cubicBezTo>
                  <a:pt x="7930492" y="2149960"/>
                  <a:pt x="7850388" y="2120548"/>
                  <a:pt x="7777647" y="2124222"/>
                </a:cubicBezTo>
                <a:cubicBezTo>
                  <a:pt x="7704906" y="2127896"/>
                  <a:pt x="7354821" y="2070032"/>
                  <a:pt x="7130893" y="2124222"/>
                </a:cubicBezTo>
                <a:cubicBezTo>
                  <a:pt x="6906965" y="2178412"/>
                  <a:pt x="6681282" y="2108059"/>
                  <a:pt x="6399781" y="2124222"/>
                </a:cubicBezTo>
                <a:cubicBezTo>
                  <a:pt x="6118280" y="2140385"/>
                  <a:pt x="6007678" y="2121257"/>
                  <a:pt x="5837387" y="2124222"/>
                </a:cubicBezTo>
                <a:cubicBezTo>
                  <a:pt x="5667096" y="2127187"/>
                  <a:pt x="5637641" y="2118108"/>
                  <a:pt x="5528070" y="2124222"/>
                </a:cubicBezTo>
                <a:cubicBezTo>
                  <a:pt x="5418499" y="2130336"/>
                  <a:pt x="4945824" y="2098151"/>
                  <a:pt x="4796958" y="2124222"/>
                </a:cubicBezTo>
                <a:cubicBezTo>
                  <a:pt x="4648092" y="2150293"/>
                  <a:pt x="4485259" y="2089915"/>
                  <a:pt x="4318923" y="2124222"/>
                </a:cubicBezTo>
                <a:cubicBezTo>
                  <a:pt x="4152588" y="2158529"/>
                  <a:pt x="4090035" y="2085208"/>
                  <a:pt x="3925247" y="2124222"/>
                </a:cubicBezTo>
                <a:cubicBezTo>
                  <a:pt x="3760459" y="2163236"/>
                  <a:pt x="3749016" y="2114658"/>
                  <a:pt x="3615930" y="2124222"/>
                </a:cubicBezTo>
                <a:cubicBezTo>
                  <a:pt x="3482844" y="2133786"/>
                  <a:pt x="3229078" y="2085338"/>
                  <a:pt x="2969177" y="2124222"/>
                </a:cubicBezTo>
                <a:cubicBezTo>
                  <a:pt x="2709276" y="2163106"/>
                  <a:pt x="2725346" y="2099107"/>
                  <a:pt x="2659860" y="2124222"/>
                </a:cubicBezTo>
                <a:cubicBezTo>
                  <a:pt x="2594374" y="2149337"/>
                  <a:pt x="2405623" y="2107357"/>
                  <a:pt x="2266184" y="2124222"/>
                </a:cubicBezTo>
                <a:cubicBezTo>
                  <a:pt x="2126745" y="2141087"/>
                  <a:pt x="2076353" y="2118990"/>
                  <a:pt x="1956867" y="2124222"/>
                </a:cubicBezTo>
                <a:cubicBezTo>
                  <a:pt x="1837381" y="2129454"/>
                  <a:pt x="1791387" y="2105151"/>
                  <a:pt x="1647551" y="2124222"/>
                </a:cubicBezTo>
                <a:cubicBezTo>
                  <a:pt x="1503715" y="2143293"/>
                  <a:pt x="1411607" y="2091660"/>
                  <a:pt x="1338234" y="2124222"/>
                </a:cubicBezTo>
                <a:cubicBezTo>
                  <a:pt x="1264861" y="2156784"/>
                  <a:pt x="738137" y="2028307"/>
                  <a:pt x="354044" y="2124222"/>
                </a:cubicBezTo>
                <a:cubicBezTo>
                  <a:pt x="125164" y="2096010"/>
                  <a:pt x="2354" y="1985275"/>
                  <a:pt x="0" y="1770178"/>
                </a:cubicBezTo>
                <a:cubicBezTo>
                  <a:pt x="-17138" y="1644792"/>
                  <a:pt x="43338" y="1540284"/>
                  <a:pt x="0" y="1326456"/>
                </a:cubicBezTo>
                <a:cubicBezTo>
                  <a:pt x="-43338" y="1112628"/>
                  <a:pt x="27781" y="1046183"/>
                  <a:pt x="0" y="826089"/>
                </a:cubicBezTo>
                <a:cubicBezTo>
                  <a:pt x="-27781" y="605995"/>
                  <a:pt x="50081" y="539218"/>
                  <a:pt x="0" y="354044"/>
                </a:cubicBezTo>
                <a:close/>
              </a:path>
              <a:path w="9144000" h="2124222" stroke="0" extrusionOk="0">
                <a:moveTo>
                  <a:pt x="0" y="354044"/>
                </a:moveTo>
                <a:cubicBezTo>
                  <a:pt x="-14486" y="190339"/>
                  <a:pt x="208359" y="12582"/>
                  <a:pt x="354044" y="0"/>
                </a:cubicBezTo>
                <a:cubicBezTo>
                  <a:pt x="716436" y="-9936"/>
                  <a:pt x="870961" y="21653"/>
                  <a:pt x="1085156" y="0"/>
                </a:cubicBezTo>
                <a:cubicBezTo>
                  <a:pt x="1299351" y="-21653"/>
                  <a:pt x="1419745" y="40906"/>
                  <a:pt x="1647551" y="0"/>
                </a:cubicBezTo>
                <a:cubicBezTo>
                  <a:pt x="1875357" y="-40906"/>
                  <a:pt x="2060224" y="26200"/>
                  <a:pt x="2378663" y="0"/>
                </a:cubicBezTo>
                <a:cubicBezTo>
                  <a:pt x="2697102" y="-26200"/>
                  <a:pt x="2866657" y="13672"/>
                  <a:pt x="3025416" y="0"/>
                </a:cubicBezTo>
                <a:cubicBezTo>
                  <a:pt x="3184175" y="-13672"/>
                  <a:pt x="3480088" y="19416"/>
                  <a:pt x="3756529" y="0"/>
                </a:cubicBezTo>
                <a:cubicBezTo>
                  <a:pt x="4032970" y="-19416"/>
                  <a:pt x="4081329" y="8671"/>
                  <a:pt x="4318923" y="0"/>
                </a:cubicBezTo>
                <a:cubicBezTo>
                  <a:pt x="4556517" y="-8671"/>
                  <a:pt x="4519445" y="36589"/>
                  <a:pt x="4712599" y="0"/>
                </a:cubicBezTo>
                <a:cubicBezTo>
                  <a:pt x="4905753" y="-36589"/>
                  <a:pt x="5113494" y="59089"/>
                  <a:pt x="5274993" y="0"/>
                </a:cubicBezTo>
                <a:cubicBezTo>
                  <a:pt x="5436492" y="-59089"/>
                  <a:pt x="5581686" y="5665"/>
                  <a:pt x="5668669" y="0"/>
                </a:cubicBezTo>
                <a:cubicBezTo>
                  <a:pt x="5755652" y="-5665"/>
                  <a:pt x="5987114" y="1526"/>
                  <a:pt x="6231063" y="0"/>
                </a:cubicBezTo>
                <a:cubicBezTo>
                  <a:pt x="6475012" y="-1526"/>
                  <a:pt x="6450090" y="2339"/>
                  <a:pt x="6540379" y="0"/>
                </a:cubicBezTo>
                <a:cubicBezTo>
                  <a:pt x="6630668" y="-2339"/>
                  <a:pt x="6837765" y="1266"/>
                  <a:pt x="6934055" y="0"/>
                </a:cubicBezTo>
                <a:cubicBezTo>
                  <a:pt x="7030345" y="-1266"/>
                  <a:pt x="7336259" y="54219"/>
                  <a:pt x="7580809" y="0"/>
                </a:cubicBezTo>
                <a:cubicBezTo>
                  <a:pt x="7825359" y="-54219"/>
                  <a:pt x="7823569" y="11529"/>
                  <a:pt x="7890125" y="0"/>
                </a:cubicBezTo>
                <a:cubicBezTo>
                  <a:pt x="7956681" y="-11529"/>
                  <a:pt x="8076549" y="8833"/>
                  <a:pt x="8199442" y="0"/>
                </a:cubicBezTo>
                <a:cubicBezTo>
                  <a:pt x="8322335" y="-8833"/>
                  <a:pt x="8615356" y="5621"/>
                  <a:pt x="8789956" y="0"/>
                </a:cubicBezTo>
                <a:cubicBezTo>
                  <a:pt x="8978734" y="13611"/>
                  <a:pt x="9143217" y="173496"/>
                  <a:pt x="9144000" y="354044"/>
                </a:cubicBezTo>
                <a:cubicBezTo>
                  <a:pt x="9152008" y="513109"/>
                  <a:pt x="9135766" y="666034"/>
                  <a:pt x="9144000" y="854411"/>
                </a:cubicBezTo>
                <a:cubicBezTo>
                  <a:pt x="9152234" y="1042788"/>
                  <a:pt x="9121137" y="1119678"/>
                  <a:pt x="9144000" y="1298133"/>
                </a:cubicBezTo>
                <a:cubicBezTo>
                  <a:pt x="9166863" y="1476588"/>
                  <a:pt x="9092588" y="1593044"/>
                  <a:pt x="9144000" y="1770178"/>
                </a:cubicBezTo>
                <a:cubicBezTo>
                  <a:pt x="9138805" y="1958228"/>
                  <a:pt x="8969807" y="2131604"/>
                  <a:pt x="8789956" y="2124222"/>
                </a:cubicBezTo>
                <a:cubicBezTo>
                  <a:pt x="8628612" y="2197323"/>
                  <a:pt x="8316180" y="2123385"/>
                  <a:pt x="8058844" y="2124222"/>
                </a:cubicBezTo>
                <a:cubicBezTo>
                  <a:pt x="7801508" y="2125059"/>
                  <a:pt x="7796755" y="2108233"/>
                  <a:pt x="7580809" y="2124222"/>
                </a:cubicBezTo>
                <a:cubicBezTo>
                  <a:pt x="7364864" y="2140211"/>
                  <a:pt x="7248904" y="2075461"/>
                  <a:pt x="7102774" y="2124222"/>
                </a:cubicBezTo>
                <a:cubicBezTo>
                  <a:pt x="6956645" y="2172983"/>
                  <a:pt x="6712327" y="2064136"/>
                  <a:pt x="6456020" y="2124222"/>
                </a:cubicBezTo>
                <a:cubicBezTo>
                  <a:pt x="6199713" y="2184308"/>
                  <a:pt x="6181704" y="2075991"/>
                  <a:pt x="5977985" y="2124222"/>
                </a:cubicBezTo>
                <a:cubicBezTo>
                  <a:pt x="5774267" y="2172453"/>
                  <a:pt x="5693508" y="2087944"/>
                  <a:pt x="5584309" y="2124222"/>
                </a:cubicBezTo>
                <a:cubicBezTo>
                  <a:pt x="5475110" y="2160500"/>
                  <a:pt x="5284613" y="2103511"/>
                  <a:pt x="5190634" y="2124222"/>
                </a:cubicBezTo>
                <a:cubicBezTo>
                  <a:pt x="5096655" y="2144933"/>
                  <a:pt x="4646871" y="2118728"/>
                  <a:pt x="4459521" y="2124222"/>
                </a:cubicBezTo>
                <a:cubicBezTo>
                  <a:pt x="4272171" y="2129716"/>
                  <a:pt x="4105509" y="2074249"/>
                  <a:pt x="3812768" y="2124222"/>
                </a:cubicBezTo>
                <a:cubicBezTo>
                  <a:pt x="3520027" y="2174195"/>
                  <a:pt x="3382801" y="2116671"/>
                  <a:pt x="3250374" y="2124222"/>
                </a:cubicBezTo>
                <a:cubicBezTo>
                  <a:pt x="3117947" y="2131773"/>
                  <a:pt x="2860234" y="2082170"/>
                  <a:pt x="2687980" y="2124222"/>
                </a:cubicBezTo>
                <a:cubicBezTo>
                  <a:pt x="2515726" y="2166274"/>
                  <a:pt x="2448364" y="2118844"/>
                  <a:pt x="2294304" y="2124222"/>
                </a:cubicBezTo>
                <a:cubicBezTo>
                  <a:pt x="2140244" y="2129600"/>
                  <a:pt x="1923146" y="2113811"/>
                  <a:pt x="1816269" y="2124222"/>
                </a:cubicBezTo>
                <a:cubicBezTo>
                  <a:pt x="1709393" y="2134633"/>
                  <a:pt x="1529032" y="2115551"/>
                  <a:pt x="1338234" y="2124222"/>
                </a:cubicBezTo>
                <a:cubicBezTo>
                  <a:pt x="1147436" y="2132893"/>
                  <a:pt x="666559" y="2037545"/>
                  <a:pt x="354044" y="2124222"/>
                </a:cubicBezTo>
                <a:cubicBezTo>
                  <a:pt x="157222" y="2113329"/>
                  <a:pt x="4899" y="1964362"/>
                  <a:pt x="0" y="1770178"/>
                </a:cubicBezTo>
                <a:cubicBezTo>
                  <a:pt x="-23673" y="1594335"/>
                  <a:pt x="16527" y="1541410"/>
                  <a:pt x="0" y="1340617"/>
                </a:cubicBezTo>
                <a:cubicBezTo>
                  <a:pt x="-16527" y="1139824"/>
                  <a:pt x="20334" y="961772"/>
                  <a:pt x="0" y="854411"/>
                </a:cubicBezTo>
                <a:cubicBezTo>
                  <a:pt x="-20334" y="747050"/>
                  <a:pt x="31383" y="554401"/>
                  <a:pt x="0" y="354044"/>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FontTx/>
              <a:buNone/>
              <a:defRPr>
                <a:uFillTx/>
              </a:defRPr>
            </a:pPr>
            <a:r>
              <a:rPr kumimoji="0" lang="en-BZ" sz="4400" b="1" i="0" u="none" strike="noStrike" kern="1200" cap="none" spc="0" normalizeH="0" baseline="0" noProof="0" dirty="0" smtClean="0">
                <a:ln>
                  <a:noFill/>
                </a:ln>
                <a:solidFill>
                  <a:srgbClr val="000000"/>
                </a:solidFill>
                <a:effectLst/>
                <a:uFillTx/>
                <a:latin typeface="Times New Roman" panose="02020603050405020304" pitchFamily="18" charset="0"/>
                <a:cs typeface="Times New Roman" panose="02020603050405020304" pitchFamily="18" charset="0"/>
              </a:rPr>
              <a:t>1407</a:t>
            </a:r>
            <a:endParaRPr kumimoji="0" lang="en-BZ" sz="4400" b="1" i="0" u="none" strike="noStrike" kern="1200" cap="none" spc="0" normalizeH="0" baseline="0" noProof="0" dirty="0">
              <a:ln>
                <a:noFill/>
              </a:ln>
              <a:solidFill>
                <a:srgbClr val="000000"/>
              </a:solidFill>
              <a:effectLst/>
              <a:uFillTx/>
              <a:latin typeface="Times New Roman" panose="02020603050405020304" pitchFamily="18" charset="0"/>
              <a:cs typeface="Times New Roman" panose="02020603050405020304" pitchFamily="18" charset="0"/>
            </a:endParaRPr>
          </a:p>
        </p:txBody>
      </p:sp>
      <p:sp>
        <p:nvSpPr>
          <p:cNvPr id="8" name="Hình chữ nhật: Góc Tròn 4"/>
          <p:cNvSpPr>
            <a:spLocks/>
          </p:cNvSpPr>
          <p:nvPr/>
        </p:nvSpPr>
        <p:spPr>
          <a:xfrm rot="857845">
            <a:off x="4889354" y="1884789"/>
            <a:ext cx="3696789" cy="1150043"/>
          </a:xfrm>
          <a:custGeom>
            <a:avLst/>
            <a:gdLst>
              <a:gd name="connsiteX0" fmla="*/ 0 w 9144000"/>
              <a:gd name="connsiteY0" fmla="*/ 354044 h 2124222"/>
              <a:gd name="connsiteX1" fmla="*/ 354044 w 9144000"/>
              <a:gd name="connsiteY1" fmla="*/ 0 h 2124222"/>
              <a:gd name="connsiteX2" fmla="*/ 832079 w 9144000"/>
              <a:gd name="connsiteY2" fmla="*/ 0 h 2124222"/>
              <a:gd name="connsiteX3" fmla="*/ 1394473 w 9144000"/>
              <a:gd name="connsiteY3" fmla="*/ 0 h 2124222"/>
              <a:gd name="connsiteX4" fmla="*/ 1703790 w 9144000"/>
              <a:gd name="connsiteY4" fmla="*/ 0 h 2124222"/>
              <a:gd name="connsiteX5" fmla="*/ 2097466 w 9144000"/>
              <a:gd name="connsiteY5" fmla="*/ 0 h 2124222"/>
              <a:gd name="connsiteX6" fmla="*/ 2406783 w 9144000"/>
              <a:gd name="connsiteY6" fmla="*/ 0 h 2124222"/>
              <a:gd name="connsiteX7" fmla="*/ 2969177 w 9144000"/>
              <a:gd name="connsiteY7" fmla="*/ 0 h 2124222"/>
              <a:gd name="connsiteX8" fmla="*/ 3447212 w 9144000"/>
              <a:gd name="connsiteY8" fmla="*/ 0 h 2124222"/>
              <a:gd name="connsiteX9" fmla="*/ 4178324 w 9144000"/>
              <a:gd name="connsiteY9" fmla="*/ 0 h 2124222"/>
              <a:gd name="connsiteX10" fmla="*/ 4825077 w 9144000"/>
              <a:gd name="connsiteY10" fmla="*/ 0 h 2124222"/>
              <a:gd name="connsiteX11" fmla="*/ 5303112 w 9144000"/>
              <a:gd name="connsiteY11" fmla="*/ 0 h 2124222"/>
              <a:gd name="connsiteX12" fmla="*/ 5696788 w 9144000"/>
              <a:gd name="connsiteY12" fmla="*/ 0 h 2124222"/>
              <a:gd name="connsiteX13" fmla="*/ 6174823 w 9144000"/>
              <a:gd name="connsiteY13" fmla="*/ 0 h 2124222"/>
              <a:gd name="connsiteX14" fmla="*/ 6568499 w 9144000"/>
              <a:gd name="connsiteY14" fmla="*/ 0 h 2124222"/>
              <a:gd name="connsiteX15" fmla="*/ 7215252 w 9144000"/>
              <a:gd name="connsiteY15" fmla="*/ 0 h 2124222"/>
              <a:gd name="connsiteX16" fmla="*/ 7777647 w 9144000"/>
              <a:gd name="connsiteY16" fmla="*/ 0 h 2124222"/>
              <a:gd name="connsiteX17" fmla="*/ 8789956 w 9144000"/>
              <a:gd name="connsiteY17" fmla="*/ 0 h 2124222"/>
              <a:gd name="connsiteX18" fmla="*/ 9144000 w 9144000"/>
              <a:gd name="connsiteY18" fmla="*/ 354044 h 2124222"/>
              <a:gd name="connsiteX19" fmla="*/ 9144000 w 9144000"/>
              <a:gd name="connsiteY19" fmla="*/ 854411 h 2124222"/>
              <a:gd name="connsiteX20" fmla="*/ 9144000 w 9144000"/>
              <a:gd name="connsiteY20" fmla="*/ 1340617 h 2124222"/>
              <a:gd name="connsiteX21" fmla="*/ 9144000 w 9144000"/>
              <a:gd name="connsiteY21" fmla="*/ 1770178 h 2124222"/>
              <a:gd name="connsiteX22" fmla="*/ 8789956 w 9144000"/>
              <a:gd name="connsiteY22" fmla="*/ 2124222 h 2124222"/>
              <a:gd name="connsiteX23" fmla="*/ 8480639 w 9144000"/>
              <a:gd name="connsiteY23" fmla="*/ 2124222 h 2124222"/>
              <a:gd name="connsiteX24" fmla="*/ 8086963 w 9144000"/>
              <a:gd name="connsiteY24" fmla="*/ 2124222 h 2124222"/>
              <a:gd name="connsiteX25" fmla="*/ 7777647 w 9144000"/>
              <a:gd name="connsiteY25" fmla="*/ 2124222 h 2124222"/>
              <a:gd name="connsiteX26" fmla="*/ 7130893 w 9144000"/>
              <a:gd name="connsiteY26" fmla="*/ 2124222 h 2124222"/>
              <a:gd name="connsiteX27" fmla="*/ 6399781 w 9144000"/>
              <a:gd name="connsiteY27" fmla="*/ 2124222 h 2124222"/>
              <a:gd name="connsiteX28" fmla="*/ 5837387 w 9144000"/>
              <a:gd name="connsiteY28" fmla="*/ 2124222 h 2124222"/>
              <a:gd name="connsiteX29" fmla="*/ 5528070 w 9144000"/>
              <a:gd name="connsiteY29" fmla="*/ 2124222 h 2124222"/>
              <a:gd name="connsiteX30" fmla="*/ 4796958 w 9144000"/>
              <a:gd name="connsiteY30" fmla="*/ 2124222 h 2124222"/>
              <a:gd name="connsiteX31" fmla="*/ 4318923 w 9144000"/>
              <a:gd name="connsiteY31" fmla="*/ 2124222 h 2124222"/>
              <a:gd name="connsiteX32" fmla="*/ 3925247 w 9144000"/>
              <a:gd name="connsiteY32" fmla="*/ 2124222 h 2124222"/>
              <a:gd name="connsiteX33" fmla="*/ 3615930 w 9144000"/>
              <a:gd name="connsiteY33" fmla="*/ 2124222 h 2124222"/>
              <a:gd name="connsiteX34" fmla="*/ 2969177 w 9144000"/>
              <a:gd name="connsiteY34" fmla="*/ 2124222 h 2124222"/>
              <a:gd name="connsiteX35" fmla="*/ 2659860 w 9144000"/>
              <a:gd name="connsiteY35" fmla="*/ 2124222 h 2124222"/>
              <a:gd name="connsiteX36" fmla="*/ 2266184 w 9144000"/>
              <a:gd name="connsiteY36" fmla="*/ 2124222 h 2124222"/>
              <a:gd name="connsiteX37" fmla="*/ 1956867 w 9144000"/>
              <a:gd name="connsiteY37" fmla="*/ 2124222 h 2124222"/>
              <a:gd name="connsiteX38" fmla="*/ 1647551 w 9144000"/>
              <a:gd name="connsiteY38" fmla="*/ 2124222 h 2124222"/>
              <a:gd name="connsiteX39" fmla="*/ 1338234 w 9144000"/>
              <a:gd name="connsiteY39" fmla="*/ 2124222 h 2124222"/>
              <a:gd name="connsiteX40" fmla="*/ 354044 w 9144000"/>
              <a:gd name="connsiteY40" fmla="*/ 2124222 h 2124222"/>
              <a:gd name="connsiteX41" fmla="*/ 0 w 9144000"/>
              <a:gd name="connsiteY41" fmla="*/ 1770178 h 2124222"/>
              <a:gd name="connsiteX42" fmla="*/ 0 w 9144000"/>
              <a:gd name="connsiteY42" fmla="*/ 1326456 h 2124222"/>
              <a:gd name="connsiteX43" fmla="*/ 0 w 9144000"/>
              <a:gd name="connsiteY43" fmla="*/ 826089 h 2124222"/>
              <a:gd name="connsiteX44" fmla="*/ 0 w 9144000"/>
              <a:gd name="connsiteY44" fmla="*/ 354044 h 2124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9144000" h="2124222" fill="none" extrusionOk="0">
                <a:moveTo>
                  <a:pt x="0" y="354044"/>
                </a:moveTo>
                <a:cubicBezTo>
                  <a:pt x="-7838" y="167107"/>
                  <a:pt x="153453" y="-40706"/>
                  <a:pt x="354044" y="0"/>
                </a:cubicBezTo>
                <a:cubicBezTo>
                  <a:pt x="572408" y="-24930"/>
                  <a:pt x="617050" y="14106"/>
                  <a:pt x="832079" y="0"/>
                </a:cubicBezTo>
                <a:cubicBezTo>
                  <a:pt x="1047108" y="-14106"/>
                  <a:pt x="1136835" y="5306"/>
                  <a:pt x="1394473" y="0"/>
                </a:cubicBezTo>
                <a:cubicBezTo>
                  <a:pt x="1652111" y="-5306"/>
                  <a:pt x="1613761" y="20687"/>
                  <a:pt x="1703790" y="0"/>
                </a:cubicBezTo>
                <a:cubicBezTo>
                  <a:pt x="1793819" y="-20687"/>
                  <a:pt x="1979533" y="13424"/>
                  <a:pt x="2097466" y="0"/>
                </a:cubicBezTo>
                <a:cubicBezTo>
                  <a:pt x="2215399" y="-13424"/>
                  <a:pt x="2317695" y="23730"/>
                  <a:pt x="2406783" y="0"/>
                </a:cubicBezTo>
                <a:cubicBezTo>
                  <a:pt x="2495871" y="-23730"/>
                  <a:pt x="2737123" y="32249"/>
                  <a:pt x="2969177" y="0"/>
                </a:cubicBezTo>
                <a:cubicBezTo>
                  <a:pt x="3201231" y="-32249"/>
                  <a:pt x="3327797" y="35738"/>
                  <a:pt x="3447212" y="0"/>
                </a:cubicBezTo>
                <a:cubicBezTo>
                  <a:pt x="3566627" y="-35738"/>
                  <a:pt x="4029374" y="38793"/>
                  <a:pt x="4178324" y="0"/>
                </a:cubicBezTo>
                <a:cubicBezTo>
                  <a:pt x="4327274" y="-38793"/>
                  <a:pt x="4600291" y="5068"/>
                  <a:pt x="4825077" y="0"/>
                </a:cubicBezTo>
                <a:cubicBezTo>
                  <a:pt x="5049863" y="-5068"/>
                  <a:pt x="5186638" y="26790"/>
                  <a:pt x="5303112" y="0"/>
                </a:cubicBezTo>
                <a:cubicBezTo>
                  <a:pt x="5419587" y="-26790"/>
                  <a:pt x="5596186" y="43066"/>
                  <a:pt x="5696788" y="0"/>
                </a:cubicBezTo>
                <a:cubicBezTo>
                  <a:pt x="5797390" y="-43066"/>
                  <a:pt x="6052588" y="43380"/>
                  <a:pt x="6174823" y="0"/>
                </a:cubicBezTo>
                <a:cubicBezTo>
                  <a:pt x="6297059" y="-43380"/>
                  <a:pt x="6383020" y="7308"/>
                  <a:pt x="6568499" y="0"/>
                </a:cubicBezTo>
                <a:cubicBezTo>
                  <a:pt x="6753978" y="-7308"/>
                  <a:pt x="7034892" y="11382"/>
                  <a:pt x="7215252" y="0"/>
                </a:cubicBezTo>
                <a:cubicBezTo>
                  <a:pt x="7395612" y="-11382"/>
                  <a:pt x="7513955" y="65681"/>
                  <a:pt x="7777647" y="0"/>
                </a:cubicBezTo>
                <a:cubicBezTo>
                  <a:pt x="8041339" y="-65681"/>
                  <a:pt x="8434565" y="77952"/>
                  <a:pt x="8789956" y="0"/>
                </a:cubicBezTo>
                <a:cubicBezTo>
                  <a:pt x="8980120" y="-15356"/>
                  <a:pt x="9175578" y="192766"/>
                  <a:pt x="9144000" y="354044"/>
                </a:cubicBezTo>
                <a:cubicBezTo>
                  <a:pt x="9183991" y="554516"/>
                  <a:pt x="9124069" y="731586"/>
                  <a:pt x="9144000" y="854411"/>
                </a:cubicBezTo>
                <a:cubicBezTo>
                  <a:pt x="9163931" y="977236"/>
                  <a:pt x="9133810" y="1129285"/>
                  <a:pt x="9144000" y="1340617"/>
                </a:cubicBezTo>
                <a:cubicBezTo>
                  <a:pt x="9154190" y="1551949"/>
                  <a:pt x="9136339" y="1663706"/>
                  <a:pt x="9144000" y="1770178"/>
                </a:cubicBezTo>
                <a:cubicBezTo>
                  <a:pt x="9113461" y="1981396"/>
                  <a:pt x="8980738" y="2080076"/>
                  <a:pt x="8789956" y="2124222"/>
                </a:cubicBezTo>
                <a:cubicBezTo>
                  <a:pt x="8665992" y="2156299"/>
                  <a:pt x="8601755" y="2123689"/>
                  <a:pt x="8480639" y="2124222"/>
                </a:cubicBezTo>
                <a:cubicBezTo>
                  <a:pt x="8359523" y="2124755"/>
                  <a:pt x="8243434" y="2098484"/>
                  <a:pt x="8086963" y="2124222"/>
                </a:cubicBezTo>
                <a:cubicBezTo>
                  <a:pt x="7930492" y="2149960"/>
                  <a:pt x="7850388" y="2120548"/>
                  <a:pt x="7777647" y="2124222"/>
                </a:cubicBezTo>
                <a:cubicBezTo>
                  <a:pt x="7704906" y="2127896"/>
                  <a:pt x="7354821" y="2070032"/>
                  <a:pt x="7130893" y="2124222"/>
                </a:cubicBezTo>
                <a:cubicBezTo>
                  <a:pt x="6906965" y="2178412"/>
                  <a:pt x="6681282" y="2108059"/>
                  <a:pt x="6399781" y="2124222"/>
                </a:cubicBezTo>
                <a:cubicBezTo>
                  <a:pt x="6118280" y="2140385"/>
                  <a:pt x="6007678" y="2121257"/>
                  <a:pt x="5837387" y="2124222"/>
                </a:cubicBezTo>
                <a:cubicBezTo>
                  <a:pt x="5667096" y="2127187"/>
                  <a:pt x="5637641" y="2118108"/>
                  <a:pt x="5528070" y="2124222"/>
                </a:cubicBezTo>
                <a:cubicBezTo>
                  <a:pt x="5418499" y="2130336"/>
                  <a:pt x="4945824" y="2098151"/>
                  <a:pt x="4796958" y="2124222"/>
                </a:cubicBezTo>
                <a:cubicBezTo>
                  <a:pt x="4648092" y="2150293"/>
                  <a:pt x="4485259" y="2089915"/>
                  <a:pt x="4318923" y="2124222"/>
                </a:cubicBezTo>
                <a:cubicBezTo>
                  <a:pt x="4152588" y="2158529"/>
                  <a:pt x="4090035" y="2085208"/>
                  <a:pt x="3925247" y="2124222"/>
                </a:cubicBezTo>
                <a:cubicBezTo>
                  <a:pt x="3760459" y="2163236"/>
                  <a:pt x="3749016" y="2114658"/>
                  <a:pt x="3615930" y="2124222"/>
                </a:cubicBezTo>
                <a:cubicBezTo>
                  <a:pt x="3482844" y="2133786"/>
                  <a:pt x="3229078" y="2085338"/>
                  <a:pt x="2969177" y="2124222"/>
                </a:cubicBezTo>
                <a:cubicBezTo>
                  <a:pt x="2709276" y="2163106"/>
                  <a:pt x="2725346" y="2099107"/>
                  <a:pt x="2659860" y="2124222"/>
                </a:cubicBezTo>
                <a:cubicBezTo>
                  <a:pt x="2594374" y="2149337"/>
                  <a:pt x="2405623" y="2107357"/>
                  <a:pt x="2266184" y="2124222"/>
                </a:cubicBezTo>
                <a:cubicBezTo>
                  <a:pt x="2126745" y="2141087"/>
                  <a:pt x="2076353" y="2118990"/>
                  <a:pt x="1956867" y="2124222"/>
                </a:cubicBezTo>
                <a:cubicBezTo>
                  <a:pt x="1837381" y="2129454"/>
                  <a:pt x="1791387" y="2105151"/>
                  <a:pt x="1647551" y="2124222"/>
                </a:cubicBezTo>
                <a:cubicBezTo>
                  <a:pt x="1503715" y="2143293"/>
                  <a:pt x="1411607" y="2091660"/>
                  <a:pt x="1338234" y="2124222"/>
                </a:cubicBezTo>
                <a:cubicBezTo>
                  <a:pt x="1264861" y="2156784"/>
                  <a:pt x="738137" y="2028307"/>
                  <a:pt x="354044" y="2124222"/>
                </a:cubicBezTo>
                <a:cubicBezTo>
                  <a:pt x="125164" y="2096010"/>
                  <a:pt x="2354" y="1985275"/>
                  <a:pt x="0" y="1770178"/>
                </a:cubicBezTo>
                <a:cubicBezTo>
                  <a:pt x="-17138" y="1644792"/>
                  <a:pt x="43338" y="1540284"/>
                  <a:pt x="0" y="1326456"/>
                </a:cubicBezTo>
                <a:cubicBezTo>
                  <a:pt x="-43338" y="1112628"/>
                  <a:pt x="27781" y="1046183"/>
                  <a:pt x="0" y="826089"/>
                </a:cubicBezTo>
                <a:cubicBezTo>
                  <a:pt x="-27781" y="605995"/>
                  <a:pt x="50081" y="539218"/>
                  <a:pt x="0" y="354044"/>
                </a:cubicBezTo>
                <a:close/>
              </a:path>
              <a:path w="9144000" h="2124222" stroke="0" extrusionOk="0">
                <a:moveTo>
                  <a:pt x="0" y="354044"/>
                </a:moveTo>
                <a:cubicBezTo>
                  <a:pt x="-14486" y="190339"/>
                  <a:pt x="208359" y="12582"/>
                  <a:pt x="354044" y="0"/>
                </a:cubicBezTo>
                <a:cubicBezTo>
                  <a:pt x="716436" y="-9936"/>
                  <a:pt x="870961" y="21653"/>
                  <a:pt x="1085156" y="0"/>
                </a:cubicBezTo>
                <a:cubicBezTo>
                  <a:pt x="1299351" y="-21653"/>
                  <a:pt x="1419745" y="40906"/>
                  <a:pt x="1647551" y="0"/>
                </a:cubicBezTo>
                <a:cubicBezTo>
                  <a:pt x="1875357" y="-40906"/>
                  <a:pt x="2060224" y="26200"/>
                  <a:pt x="2378663" y="0"/>
                </a:cubicBezTo>
                <a:cubicBezTo>
                  <a:pt x="2697102" y="-26200"/>
                  <a:pt x="2866657" y="13672"/>
                  <a:pt x="3025416" y="0"/>
                </a:cubicBezTo>
                <a:cubicBezTo>
                  <a:pt x="3184175" y="-13672"/>
                  <a:pt x="3480088" y="19416"/>
                  <a:pt x="3756529" y="0"/>
                </a:cubicBezTo>
                <a:cubicBezTo>
                  <a:pt x="4032970" y="-19416"/>
                  <a:pt x="4081329" y="8671"/>
                  <a:pt x="4318923" y="0"/>
                </a:cubicBezTo>
                <a:cubicBezTo>
                  <a:pt x="4556517" y="-8671"/>
                  <a:pt x="4519445" y="36589"/>
                  <a:pt x="4712599" y="0"/>
                </a:cubicBezTo>
                <a:cubicBezTo>
                  <a:pt x="4905753" y="-36589"/>
                  <a:pt x="5113494" y="59089"/>
                  <a:pt x="5274993" y="0"/>
                </a:cubicBezTo>
                <a:cubicBezTo>
                  <a:pt x="5436492" y="-59089"/>
                  <a:pt x="5581686" y="5665"/>
                  <a:pt x="5668669" y="0"/>
                </a:cubicBezTo>
                <a:cubicBezTo>
                  <a:pt x="5755652" y="-5665"/>
                  <a:pt x="5987114" y="1526"/>
                  <a:pt x="6231063" y="0"/>
                </a:cubicBezTo>
                <a:cubicBezTo>
                  <a:pt x="6475012" y="-1526"/>
                  <a:pt x="6450090" y="2339"/>
                  <a:pt x="6540379" y="0"/>
                </a:cubicBezTo>
                <a:cubicBezTo>
                  <a:pt x="6630668" y="-2339"/>
                  <a:pt x="6837765" y="1266"/>
                  <a:pt x="6934055" y="0"/>
                </a:cubicBezTo>
                <a:cubicBezTo>
                  <a:pt x="7030345" y="-1266"/>
                  <a:pt x="7336259" y="54219"/>
                  <a:pt x="7580809" y="0"/>
                </a:cubicBezTo>
                <a:cubicBezTo>
                  <a:pt x="7825359" y="-54219"/>
                  <a:pt x="7823569" y="11529"/>
                  <a:pt x="7890125" y="0"/>
                </a:cubicBezTo>
                <a:cubicBezTo>
                  <a:pt x="7956681" y="-11529"/>
                  <a:pt x="8076549" y="8833"/>
                  <a:pt x="8199442" y="0"/>
                </a:cubicBezTo>
                <a:cubicBezTo>
                  <a:pt x="8322335" y="-8833"/>
                  <a:pt x="8615356" y="5621"/>
                  <a:pt x="8789956" y="0"/>
                </a:cubicBezTo>
                <a:cubicBezTo>
                  <a:pt x="8978734" y="13611"/>
                  <a:pt x="9143217" y="173496"/>
                  <a:pt x="9144000" y="354044"/>
                </a:cubicBezTo>
                <a:cubicBezTo>
                  <a:pt x="9152008" y="513109"/>
                  <a:pt x="9135766" y="666034"/>
                  <a:pt x="9144000" y="854411"/>
                </a:cubicBezTo>
                <a:cubicBezTo>
                  <a:pt x="9152234" y="1042788"/>
                  <a:pt x="9121137" y="1119678"/>
                  <a:pt x="9144000" y="1298133"/>
                </a:cubicBezTo>
                <a:cubicBezTo>
                  <a:pt x="9166863" y="1476588"/>
                  <a:pt x="9092588" y="1593044"/>
                  <a:pt x="9144000" y="1770178"/>
                </a:cubicBezTo>
                <a:cubicBezTo>
                  <a:pt x="9138805" y="1958228"/>
                  <a:pt x="8969807" y="2131604"/>
                  <a:pt x="8789956" y="2124222"/>
                </a:cubicBezTo>
                <a:cubicBezTo>
                  <a:pt x="8628612" y="2197323"/>
                  <a:pt x="8316180" y="2123385"/>
                  <a:pt x="8058844" y="2124222"/>
                </a:cubicBezTo>
                <a:cubicBezTo>
                  <a:pt x="7801508" y="2125059"/>
                  <a:pt x="7796755" y="2108233"/>
                  <a:pt x="7580809" y="2124222"/>
                </a:cubicBezTo>
                <a:cubicBezTo>
                  <a:pt x="7364864" y="2140211"/>
                  <a:pt x="7248904" y="2075461"/>
                  <a:pt x="7102774" y="2124222"/>
                </a:cubicBezTo>
                <a:cubicBezTo>
                  <a:pt x="6956645" y="2172983"/>
                  <a:pt x="6712327" y="2064136"/>
                  <a:pt x="6456020" y="2124222"/>
                </a:cubicBezTo>
                <a:cubicBezTo>
                  <a:pt x="6199713" y="2184308"/>
                  <a:pt x="6181704" y="2075991"/>
                  <a:pt x="5977985" y="2124222"/>
                </a:cubicBezTo>
                <a:cubicBezTo>
                  <a:pt x="5774267" y="2172453"/>
                  <a:pt x="5693508" y="2087944"/>
                  <a:pt x="5584309" y="2124222"/>
                </a:cubicBezTo>
                <a:cubicBezTo>
                  <a:pt x="5475110" y="2160500"/>
                  <a:pt x="5284613" y="2103511"/>
                  <a:pt x="5190634" y="2124222"/>
                </a:cubicBezTo>
                <a:cubicBezTo>
                  <a:pt x="5096655" y="2144933"/>
                  <a:pt x="4646871" y="2118728"/>
                  <a:pt x="4459521" y="2124222"/>
                </a:cubicBezTo>
                <a:cubicBezTo>
                  <a:pt x="4272171" y="2129716"/>
                  <a:pt x="4105509" y="2074249"/>
                  <a:pt x="3812768" y="2124222"/>
                </a:cubicBezTo>
                <a:cubicBezTo>
                  <a:pt x="3520027" y="2174195"/>
                  <a:pt x="3382801" y="2116671"/>
                  <a:pt x="3250374" y="2124222"/>
                </a:cubicBezTo>
                <a:cubicBezTo>
                  <a:pt x="3117947" y="2131773"/>
                  <a:pt x="2860234" y="2082170"/>
                  <a:pt x="2687980" y="2124222"/>
                </a:cubicBezTo>
                <a:cubicBezTo>
                  <a:pt x="2515726" y="2166274"/>
                  <a:pt x="2448364" y="2118844"/>
                  <a:pt x="2294304" y="2124222"/>
                </a:cubicBezTo>
                <a:cubicBezTo>
                  <a:pt x="2140244" y="2129600"/>
                  <a:pt x="1923146" y="2113811"/>
                  <a:pt x="1816269" y="2124222"/>
                </a:cubicBezTo>
                <a:cubicBezTo>
                  <a:pt x="1709393" y="2134633"/>
                  <a:pt x="1529032" y="2115551"/>
                  <a:pt x="1338234" y="2124222"/>
                </a:cubicBezTo>
                <a:cubicBezTo>
                  <a:pt x="1147436" y="2132893"/>
                  <a:pt x="666559" y="2037545"/>
                  <a:pt x="354044" y="2124222"/>
                </a:cubicBezTo>
                <a:cubicBezTo>
                  <a:pt x="157222" y="2113329"/>
                  <a:pt x="4899" y="1964362"/>
                  <a:pt x="0" y="1770178"/>
                </a:cubicBezTo>
                <a:cubicBezTo>
                  <a:pt x="-23673" y="1594335"/>
                  <a:pt x="16527" y="1541410"/>
                  <a:pt x="0" y="1340617"/>
                </a:cubicBezTo>
                <a:cubicBezTo>
                  <a:pt x="-16527" y="1139824"/>
                  <a:pt x="20334" y="961772"/>
                  <a:pt x="0" y="854411"/>
                </a:cubicBezTo>
                <a:cubicBezTo>
                  <a:pt x="-20334" y="747050"/>
                  <a:pt x="31383" y="554401"/>
                  <a:pt x="0" y="354044"/>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FontTx/>
              <a:buNone/>
              <a:defRPr>
                <a:uFillTx/>
              </a:defRPr>
            </a:pPr>
            <a:r>
              <a:rPr lang="en-BZ" sz="3500" b="1" dirty="0" err="1" smtClean="0">
                <a:solidFill>
                  <a:srgbClr val="000000"/>
                </a:solidFill>
                <a:latin typeface="Times New Roman" panose="02020603050405020304" pitchFamily="18" charset="0"/>
                <a:cs typeface="Times New Roman" panose="02020603050405020304" pitchFamily="18" charset="0"/>
              </a:rPr>
              <a:t>Trần</a:t>
            </a:r>
            <a:r>
              <a:rPr lang="en-BZ" sz="3500" b="1" dirty="0" smtClean="0">
                <a:solidFill>
                  <a:srgbClr val="000000"/>
                </a:solidFill>
                <a:latin typeface="Times New Roman" panose="02020603050405020304" pitchFamily="18" charset="0"/>
                <a:cs typeface="Times New Roman" panose="02020603050405020304" pitchFamily="18" charset="0"/>
              </a:rPr>
              <a:t> </a:t>
            </a:r>
            <a:r>
              <a:rPr lang="en-BZ" sz="3500" b="1" dirty="0" err="1" smtClean="0">
                <a:solidFill>
                  <a:srgbClr val="000000"/>
                </a:solidFill>
                <a:latin typeface="Times New Roman" panose="02020603050405020304" pitchFamily="18" charset="0"/>
                <a:cs typeface="Times New Roman" panose="02020603050405020304" pitchFamily="18" charset="0"/>
              </a:rPr>
              <a:t>Nguyên</a:t>
            </a:r>
            <a:r>
              <a:rPr lang="en-BZ" sz="3500" b="1" dirty="0" smtClean="0">
                <a:solidFill>
                  <a:srgbClr val="000000"/>
                </a:solidFill>
                <a:latin typeface="Times New Roman" panose="02020603050405020304" pitchFamily="18" charset="0"/>
                <a:cs typeface="Times New Roman" panose="02020603050405020304" pitchFamily="18" charset="0"/>
              </a:rPr>
              <a:t> </a:t>
            </a:r>
            <a:r>
              <a:rPr lang="en-BZ" sz="3500" b="1" dirty="0" err="1" smtClean="0">
                <a:solidFill>
                  <a:srgbClr val="000000"/>
                </a:solidFill>
                <a:latin typeface="Times New Roman" panose="02020603050405020304" pitchFamily="18" charset="0"/>
                <a:cs typeface="Times New Roman" panose="02020603050405020304" pitchFamily="18" charset="0"/>
              </a:rPr>
              <a:t>Hãn</a:t>
            </a:r>
            <a:endParaRPr kumimoji="0" lang="en-BZ" sz="3500" b="1" i="0" u="none" strike="noStrike" kern="1200" cap="none" spc="0" normalizeH="0" baseline="0" noProof="0" dirty="0">
              <a:ln>
                <a:noFill/>
              </a:ln>
              <a:solidFill>
                <a:srgbClr val="000000"/>
              </a:solidFill>
              <a:effectLst/>
              <a:uFillTx/>
              <a:latin typeface="Times New Roman" panose="02020603050405020304" pitchFamily="18" charset="0"/>
              <a:cs typeface="Times New Roman" panose="02020603050405020304" pitchFamily="18" charset="0"/>
            </a:endParaRPr>
          </a:p>
        </p:txBody>
      </p:sp>
      <p:sp>
        <p:nvSpPr>
          <p:cNvPr id="9" name="Hình chữ nhật: Góc Tròn 4"/>
          <p:cNvSpPr>
            <a:spLocks/>
          </p:cNvSpPr>
          <p:nvPr/>
        </p:nvSpPr>
        <p:spPr>
          <a:xfrm>
            <a:off x="986245" y="2226744"/>
            <a:ext cx="3696789" cy="1150043"/>
          </a:xfrm>
          <a:custGeom>
            <a:avLst/>
            <a:gdLst>
              <a:gd name="connsiteX0" fmla="*/ 0 w 9144000"/>
              <a:gd name="connsiteY0" fmla="*/ 354044 h 2124222"/>
              <a:gd name="connsiteX1" fmla="*/ 354044 w 9144000"/>
              <a:gd name="connsiteY1" fmla="*/ 0 h 2124222"/>
              <a:gd name="connsiteX2" fmla="*/ 832079 w 9144000"/>
              <a:gd name="connsiteY2" fmla="*/ 0 h 2124222"/>
              <a:gd name="connsiteX3" fmla="*/ 1394473 w 9144000"/>
              <a:gd name="connsiteY3" fmla="*/ 0 h 2124222"/>
              <a:gd name="connsiteX4" fmla="*/ 1703790 w 9144000"/>
              <a:gd name="connsiteY4" fmla="*/ 0 h 2124222"/>
              <a:gd name="connsiteX5" fmla="*/ 2097466 w 9144000"/>
              <a:gd name="connsiteY5" fmla="*/ 0 h 2124222"/>
              <a:gd name="connsiteX6" fmla="*/ 2406783 w 9144000"/>
              <a:gd name="connsiteY6" fmla="*/ 0 h 2124222"/>
              <a:gd name="connsiteX7" fmla="*/ 2969177 w 9144000"/>
              <a:gd name="connsiteY7" fmla="*/ 0 h 2124222"/>
              <a:gd name="connsiteX8" fmla="*/ 3447212 w 9144000"/>
              <a:gd name="connsiteY8" fmla="*/ 0 h 2124222"/>
              <a:gd name="connsiteX9" fmla="*/ 4178324 w 9144000"/>
              <a:gd name="connsiteY9" fmla="*/ 0 h 2124222"/>
              <a:gd name="connsiteX10" fmla="*/ 4825077 w 9144000"/>
              <a:gd name="connsiteY10" fmla="*/ 0 h 2124222"/>
              <a:gd name="connsiteX11" fmla="*/ 5303112 w 9144000"/>
              <a:gd name="connsiteY11" fmla="*/ 0 h 2124222"/>
              <a:gd name="connsiteX12" fmla="*/ 5696788 w 9144000"/>
              <a:gd name="connsiteY12" fmla="*/ 0 h 2124222"/>
              <a:gd name="connsiteX13" fmla="*/ 6174823 w 9144000"/>
              <a:gd name="connsiteY13" fmla="*/ 0 h 2124222"/>
              <a:gd name="connsiteX14" fmla="*/ 6568499 w 9144000"/>
              <a:gd name="connsiteY14" fmla="*/ 0 h 2124222"/>
              <a:gd name="connsiteX15" fmla="*/ 7215252 w 9144000"/>
              <a:gd name="connsiteY15" fmla="*/ 0 h 2124222"/>
              <a:gd name="connsiteX16" fmla="*/ 7777647 w 9144000"/>
              <a:gd name="connsiteY16" fmla="*/ 0 h 2124222"/>
              <a:gd name="connsiteX17" fmla="*/ 8789956 w 9144000"/>
              <a:gd name="connsiteY17" fmla="*/ 0 h 2124222"/>
              <a:gd name="connsiteX18" fmla="*/ 9144000 w 9144000"/>
              <a:gd name="connsiteY18" fmla="*/ 354044 h 2124222"/>
              <a:gd name="connsiteX19" fmla="*/ 9144000 w 9144000"/>
              <a:gd name="connsiteY19" fmla="*/ 854411 h 2124222"/>
              <a:gd name="connsiteX20" fmla="*/ 9144000 w 9144000"/>
              <a:gd name="connsiteY20" fmla="*/ 1340617 h 2124222"/>
              <a:gd name="connsiteX21" fmla="*/ 9144000 w 9144000"/>
              <a:gd name="connsiteY21" fmla="*/ 1770178 h 2124222"/>
              <a:gd name="connsiteX22" fmla="*/ 8789956 w 9144000"/>
              <a:gd name="connsiteY22" fmla="*/ 2124222 h 2124222"/>
              <a:gd name="connsiteX23" fmla="*/ 8480639 w 9144000"/>
              <a:gd name="connsiteY23" fmla="*/ 2124222 h 2124222"/>
              <a:gd name="connsiteX24" fmla="*/ 8086963 w 9144000"/>
              <a:gd name="connsiteY24" fmla="*/ 2124222 h 2124222"/>
              <a:gd name="connsiteX25" fmla="*/ 7777647 w 9144000"/>
              <a:gd name="connsiteY25" fmla="*/ 2124222 h 2124222"/>
              <a:gd name="connsiteX26" fmla="*/ 7130893 w 9144000"/>
              <a:gd name="connsiteY26" fmla="*/ 2124222 h 2124222"/>
              <a:gd name="connsiteX27" fmla="*/ 6399781 w 9144000"/>
              <a:gd name="connsiteY27" fmla="*/ 2124222 h 2124222"/>
              <a:gd name="connsiteX28" fmla="*/ 5837387 w 9144000"/>
              <a:gd name="connsiteY28" fmla="*/ 2124222 h 2124222"/>
              <a:gd name="connsiteX29" fmla="*/ 5528070 w 9144000"/>
              <a:gd name="connsiteY29" fmla="*/ 2124222 h 2124222"/>
              <a:gd name="connsiteX30" fmla="*/ 4796958 w 9144000"/>
              <a:gd name="connsiteY30" fmla="*/ 2124222 h 2124222"/>
              <a:gd name="connsiteX31" fmla="*/ 4318923 w 9144000"/>
              <a:gd name="connsiteY31" fmla="*/ 2124222 h 2124222"/>
              <a:gd name="connsiteX32" fmla="*/ 3925247 w 9144000"/>
              <a:gd name="connsiteY32" fmla="*/ 2124222 h 2124222"/>
              <a:gd name="connsiteX33" fmla="*/ 3615930 w 9144000"/>
              <a:gd name="connsiteY33" fmla="*/ 2124222 h 2124222"/>
              <a:gd name="connsiteX34" fmla="*/ 2969177 w 9144000"/>
              <a:gd name="connsiteY34" fmla="*/ 2124222 h 2124222"/>
              <a:gd name="connsiteX35" fmla="*/ 2659860 w 9144000"/>
              <a:gd name="connsiteY35" fmla="*/ 2124222 h 2124222"/>
              <a:gd name="connsiteX36" fmla="*/ 2266184 w 9144000"/>
              <a:gd name="connsiteY36" fmla="*/ 2124222 h 2124222"/>
              <a:gd name="connsiteX37" fmla="*/ 1956867 w 9144000"/>
              <a:gd name="connsiteY37" fmla="*/ 2124222 h 2124222"/>
              <a:gd name="connsiteX38" fmla="*/ 1647551 w 9144000"/>
              <a:gd name="connsiteY38" fmla="*/ 2124222 h 2124222"/>
              <a:gd name="connsiteX39" fmla="*/ 1338234 w 9144000"/>
              <a:gd name="connsiteY39" fmla="*/ 2124222 h 2124222"/>
              <a:gd name="connsiteX40" fmla="*/ 354044 w 9144000"/>
              <a:gd name="connsiteY40" fmla="*/ 2124222 h 2124222"/>
              <a:gd name="connsiteX41" fmla="*/ 0 w 9144000"/>
              <a:gd name="connsiteY41" fmla="*/ 1770178 h 2124222"/>
              <a:gd name="connsiteX42" fmla="*/ 0 w 9144000"/>
              <a:gd name="connsiteY42" fmla="*/ 1326456 h 2124222"/>
              <a:gd name="connsiteX43" fmla="*/ 0 w 9144000"/>
              <a:gd name="connsiteY43" fmla="*/ 826089 h 2124222"/>
              <a:gd name="connsiteX44" fmla="*/ 0 w 9144000"/>
              <a:gd name="connsiteY44" fmla="*/ 354044 h 2124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9144000" h="2124222" fill="none" extrusionOk="0">
                <a:moveTo>
                  <a:pt x="0" y="354044"/>
                </a:moveTo>
                <a:cubicBezTo>
                  <a:pt x="-7838" y="167107"/>
                  <a:pt x="153453" y="-40706"/>
                  <a:pt x="354044" y="0"/>
                </a:cubicBezTo>
                <a:cubicBezTo>
                  <a:pt x="572408" y="-24930"/>
                  <a:pt x="617050" y="14106"/>
                  <a:pt x="832079" y="0"/>
                </a:cubicBezTo>
                <a:cubicBezTo>
                  <a:pt x="1047108" y="-14106"/>
                  <a:pt x="1136835" y="5306"/>
                  <a:pt x="1394473" y="0"/>
                </a:cubicBezTo>
                <a:cubicBezTo>
                  <a:pt x="1652111" y="-5306"/>
                  <a:pt x="1613761" y="20687"/>
                  <a:pt x="1703790" y="0"/>
                </a:cubicBezTo>
                <a:cubicBezTo>
                  <a:pt x="1793819" y="-20687"/>
                  <a:pt x="1979533" y="13424"/>
                  <a:pt x="2097466" y="0"/>
                </a:cubicBezTo>
                <a:cubicBezTo>
                  <a:pt x="2215399" y="-13424"/>
                  <a:pt x="2317695" y="23730"/>
                  <a:pt x="2406783" y="0"/>
                </a:cubicBezTo>
                <a:cubicBezTo>
                  <a:pt x="2495871" y="-23730"/>
                  <a:pt x="2737123" y="32249"/>
                  <a:pt x="2969177" y="0"/>
                </a:cubicBezTo>
                <a:cubicBezTo>
                  <a:pt x="3201231" y="-32249"/>
                  <a:pt x="3327797" y="35738"/>
                  <a:pt x="3447212" y="0"/>
                </a:cubicBezTo>
                <a:cubicBezTo>
                  <a:pt x="3566627" y="-35738"/>
                  <a:pt x="4029374" y="38793"/>
                  <a:pt x="4178324" y="0"/>
                </a:cubicBezTo>
                <a:cubicBezTo>
                  <a:pt x="4327274" y="-38793"/>
                  <a:pt x="4600291" y="5068"/>
                  <a:pt x="4825077" y="0"/>
                </a:cubicBezTo>
                <a:cubicBezTo>
                  <a:pt x="5049863" y="-5068"/>
                  <a:pt x="5186638" y="26790"/>
                  <a:pt x="5303112" y="0"/>
                </a:cubicBezTo>
                <a:cubicBezTo>
                  <a:pt x="5419587" y="-26790"/>
                  <a:pt x="5596186" y="43066"/>
                  <a:pt x="5696788" y="0"/>
                </a:cubicBezTo>
                <a:cubicBezTo>
                  <a:pt x="5797390" y="-43066"/>
                  <a:pt x="6052588" y="43380"/>
                  <a:pt x="6174823" y="0"/>
                </a:cubicBezTo>
                <a:cubicBezTo>
                  <a:pt x="6297059" y="-43380"/>
                  <a:pt x="6383020" y="7308"/>
                  <a:pt x="6568499" y="0"/>
                </a:cubicBezTo>
                <a:cubicBezTo>
                  <a:pt x="6753978" y="-7308"/>
                  <a:pt x="7034892" y="11382"/>
                  <a:pt x="7215252" y="0"/>
                </a:cubicBezTo>
                <a:cubicBezTo>
                  <a:pt x="7395612" y="-11382"/>
                  <a:pt x="7513955" y="65681"/>
                  <a:pt x="7777647" y="0"/>
                </a:cubicBezTo>
                <a:cubicBezTo>
                  <a:pt x="8041339" y="-65681"/>
                  <a:pt x="8434565" y="77952"/>
                  <a:pt x="8789956" y="0"/>
                </a:cubicBezTo>
                <a:cubicBezTo>
                  <a:pt x="8980120" y="-15356"/>
                  <a:pt x="9175578" y="192766"/>
                  <a:pt x="9144000" y="354044"/>
                </a:cubicBezTo>
                <a:cubicBezTo>
                  <a:pt x="9183991" y="554516"/>
                  <a:pt x="9124069" y="731586"/>
                  <a:pt x="9144000" y="854411"/>
                </a:cubicBezTo>
                <a:cubicBezTo>
                  <a:pt x="9163931" y="977236"/>
                  <a:pt x="9133810" y="1129285"/>
                  <a:pt x="9144000" y="1340617"/>
                </a:cubicBezTo>
                <a:cubicBezTo>
                  <a:pt x="9154190" y="1551949"/>
                  <a:pt x="9136339" y="1663706"/>
                  <a:pt x="9144000" y="1770178"/>
                </a:cubicBezTo>
                <a:cubicBezTo>
                  <a:pt x="9113461" y="1981396"/>
                  <a:pt x="8980738" y="2080076"/>
                  <a:pt x="8789956" y="2124222"/>
                </a:cubicBezTo>
                <a:cubicBezTo>
                  <a:pt x="8665992" y="2156299"/>
                  <a:pt x="8601755" y="2123689"/>
                  <a:pt x="8480639" y="2124222"/>
                </a:cubicBezTo>
                <a:cubicBezTo>
                  <a:pt x="8359523" y="2124755"/>
                  <a:pt x="8243434" y="2098484"/>
                  <a:pt x="8086963" y="2124222"/>
                </a:cubicBezTo>
                <a:cubicBezTo>
                  <a:pt x="7930492" y="2149960"/>
                  <a:pt x="7850388" y="2120548"/>
                  <a:pt x="7777647" y="2124222"/>
                </a:cubicBezTo>
                <a:cubicBezTo>
                  <a:pt x="7704906" y="2127896"/>
                  <a:pt x="7354821" y="2070032"/>
                  <a:pt x="7130893" y="2124222"/>
                </a:cubicBezTo>
                <a:cubicBezTo>
                  <a:pt x="6906965" y="2178412"/>
                  <a:pt x="6681282" y="2108059"/>
                  <a:pt x="6399781" y="2124222"/>
                </a:cubicBezTo>
                <a:cubicBezTo>
                  <a:pt x="6118280" y="2140385"/>
                  <a:pt x="6007678" y="2121257"/>
                  <a:pt x="5837387" y="2124222"/>
                </a:cubicBezTo>
                <a:cubicBezTo>
                  <a:pt x="5667096" y="2127187"/>
                  <a:pt x="5637641" y="2118108"/>
                  <a:pt x="5528070" y="2124222"/>
                </a:cubicBezTo>
                <a:cubicBezTo>
                  <a:pt x="5418499" y="2130336"/>
                  <a:pt x="4945824" y="2098151"/>
                  <a:pt x="4796958" y="2124222"/>
                </a:cubicBezTo>
                <a:cubicBezTo>
                  <a:pt x="4648092" y="2150293"/>
                  <a:pt x="4485259" y="2089915"/>
                  <a:pt x="4318923" y="2124222"/>
                </a:cubicBezTo>
                <a:cubicBezTo>
                  <a:pt x="4152588" y="2158529"/>
                  <a:pt x="4090035" y="2085208"/>
                  <a:pt x="3925247" y="2124222"/>
                </a:cubicBezTo>
                <a:cubicBezTo>
                  <a:pt x="3760459" y="2163236"/>
                  <a:pt x="3749016" y="2114658"/>
                  <a:pt x="3615930" y="2124222"/>
                </a:cubicBezTo>
                <a:cubicBezTo>
                  <a:pt x="3482844" y="2133786"/>
                  <a:pt x="3229078" y="2085338"/>
                  <a:pt x="2969177" y="2124222"/>
                </a:cubicBezTo>
                <a:cubicBezTo>
                  <a:pt x="2709276" y="2163106"/>
                  <a:pt x="2725346" y="2099107"/>
                  <a:pt x="2659860" y="2124222"/>
                </a:cubicBezTo>
                <a:cubicBezTo>
                  <a:pt x="2594374" y="2149337"/>
                  <a:pt x="2405623" y="2107357"/>
                  <a:pt x="2266184" y="2124222"/>
                </a:cubicBezTo>
                <a:cubicBezTo>
                  <a:pt x="2126745" y="2141087"/>
                  <a:pt x="2076353" y="2118990"/>
                  <a:pt x="1956867" y="2124222"/>
                </a:cubicBezTo>
                <a:cubicBezTo>
                  <a:pt x="1837381" y="2129454"/>
                  <a:pt x="1791387" y="2105151"/>
                  <a:pt x="1647551" y="2124222"/>
                </a:cubicBezTo>
                <a:cubicBezTo>
                  <a:pt x="1503715" y="2143293"/>
                  <a:pt x="1411607" y="2091660"/>
                  <a:pt x="1338234" y="2124222"/>
                </a:cubicBezTo>
                <a:cubicBezTo>
                  <a:pt x="1264861" y="2156784"/>
                  <a:pt x="738137" y="2028307"/>
                  <a:pt x="354044" y="2124222"/>
                </a:cubicBezTo>
                <a:cubicBezTo>
                  <a:pt x="125164" y="2096010"/>
                  <a:pt x="2354" y="1985275"/>
                  <a:pt x="0" y="1770178"/>
                </a:cubicBezTo>
                <a:cubicBezTo>
                  <a:pt x="-17138" y="1644792"/>
                  <a:pt x="43338" y="1540284"/>
                  <a:pt x="0" y="1326456"/>
                </a:cubicBezTo>
                <a:cubicBezTo>
                  <a:pt x="-43338" y="1112628"/>
                  <a:pt x="27781" y="1046183"/>
                  <a:pt x="0" y="826089"/>
                </a:cubicBezTo>
                <a:cubicBezTo>
                  <a:pt x="-27781" y="605995"/>
                  <a:pt x="50081" y="539218"/>
                  <a:pt x="0" y="354044"/>
                </a:cubicBezTo>
                <a:close/>
              </a:path>
              <a:path w="9144000" h="2124222" stroke="0" extrusionOk="0">
                <a:moveTo>
                  <a:pt x="0" y="354044"/>
                </a:moveTo>
                <a:cubicBezTo>
                  <a:pt x="-14486" y="190339"/>
                  <a:pt x="208359" y="12582"/>
                  <a:pt x="354044" y="0"/>
                </a:cubicBezTo>
                <a:cubicBezTo>
                  <a:pt x="716436" y="-9936"/>
                  <a:pt x="870961" y="21653"/>
                  <a:pt x="1085156" y="0"/>
                </a:cubicBezTo>
                <a:cubicBezTo>
                  <a:pt x="1299351" y="-21653"/>
                  <a:pt x="1419745" y="40906"/>
                  <a:pt x="1647551" y="0"/>
                </a:cubicBezTo>
                <a:cubicBezTo>
                  <a:pt x="1875357" y="-40906"/>
                  <a:pt x="2060224" y="26200"/>
                  <a:pt x="2378663" y="0"/>
                </a:cubicBezTo>
                <a:cubicBezTo>
                  <a:pt x="2697102" y="-26200"/>
                  <a:pt x="2866657" y="13672"/>
                  <a:pt x="3025416" y="0"/>
                </a:cubicBezTo>
                <a:cubicBezTo>
                  <a:pt x="3184175" y="-13672"/>
                  <a:pt x="3480088" y="19416"/>
                  <a:pt x="3756529" y="0"/>
                </a:cubicBezTo>
                <a:cubicBezTo>
                  <a:pt x="4032970" y="-19416"/>
                  <a:pt x="4081329" y="8671"/>
                  <a:pt x="4318923" y="0"/>
                </a:cubicBezTo>
                <a:cubicBezTo>
                  <a:pt x="4556517" y="-8671"/>
                  <a:pt x="4519445" y="36589"/>
                  <a:pt x="4712599" y="0"/>
                </a:cubicBezTo>
                <a:cubicBezTo>
                  <a:pt x="4905753" y="-36589"/>
                  <a:pt x="5113494" y="59089"/>
                  <a:pt x="5274993" y="0"/>
                </a:cubicBezTo>
                <a:cubicBezTo>
                  <a:pt x="5436492" y="-59089"/>
                  <a:pt x="5581686" y="5665"/>
                  <a:pt x="5668669" y="0"/>
                </a:cubicBezTo>
                <a:cubicBezTo>
                  <a:pt x="5755652" y="-5665"/>
                  <a:pt x="5987114" y="1526"/>
                  <a:pt x="6231063" y="0"/>
                </a:cubicBezTo>
                <a:cubicBezTo>
                  <a:pt x="6475012" y="-1526"/>
                  <a:pt x="6450090" y="2339"/>
                  <a:pt x="6540379" y="0"/>
                </a:cubicBezTo>
                <a:cubicBezTo>
                  <a:pt x="6630668" y="-2339"/>
                  <a:pt x="6837765" y="1266"/>
                  <a:pt x="6934055" y="0"/>
                </a:cubicBezTo>
                <a:cubicBezTo>
                  <a:pt x="7030345" y="-1266"/>
                  <a:pt x="7336259" y="54219"/>
                  <a:pt x="7580809" y="0"/>
                </a:cubicBezTo>
                <a:cubicBezTo>
                  <a:pt x="7825359" y="-54219"/>
                  <a:pt x="7823569" y="11529"/>
                  <a:pt x="7890125" y="0"/>
                </a:cubicBezTo>
                <a:cubicBezTo>
                  <a:pt x="7956681" y="-11529"/>
                  <a:pt x="8076549" y="8833"/>
                  <a:pt x="8199442" y="0"/>
                </a:cubicBezTo>
                <a:cubicBezTo>
                  <a:pt x="8322335" y="-8833"/>
                  <a:pt x="8615356" y="5621"/>
                  <a:pt x="8789956" y="0"/>
                </a:cubicBezTo>
                <a:cubicBezTo>
                  <a:pt x="8978734" y="13611"/>
                  <a:pt x="9143217" y="173496"/>
                  <a:pt x="9144000" y="354044"/>
                </a:cubicBezTo>
                <a:cubicBezTo>
                  <a:pt x="9152008" y="513109"/>
                  <a:pt x="9135766" y="666034"/>
                  <a:pt x="9144000" y="854411"/>
                </a:cubicBezTo>
                <a:cubicBezTo>
                  <a:pt x="9152234" y="1042788"/>
                  <a:pt x="9121137" y="1119678"/>
                  <a:pt x="9144000" y="1298133"/>
                </a:cubicBezTo>
                <a:cubicBezTo>
                  <a:pt x="9166863" y="1476588"/>
                  <a:pt x="9092588" y="1593044"/>
                  <a:pt x="9144000" y="1770178"/>
                </a:cubicBezTo>
                <a:cubicBezTo>
                  <a:pt x="9138805" y="1958228"/>
                  <a:pt x="8969807" y="2131604"/>
                  <a:pt x="8789956" y="2124222"/>
                </a:cubicBezTo>
                <a:cubicBezTo>
                  <a:pt x="8628612" y="2197323"/>
                  <a:pt x="8316180" y="2123385"/>
                  <a:pt x="8058844" y="2124222"/>
                </a:cubicBezTo>
                <a:cubicBezTo>
                  <a:pt x="7801508" y="2125059"/>
                  <a:pt x="7796755" y="2108233"/>
                  <a:pt x="7580809" y="2124222"/>
                </a:cubicBezTo>
                <a:cubicBezTo>
                  <a:pt x="7364864" y="2140211"/>
                  <a:pt x="7248904" y="2075461"/>
                  <a:pt x="7102774" y="2124222"/>
                </a:cubicBezTo>
                <a:cubicBezTo>
                  <a:pt x="6956645" y="2172983"/>
                  <a:pt x="6712327" y="2064136"/>
                  <a:pt x="6456020" y="2124222"/>
                </a:cubicBezTo>
                <a:cubicBezTo>
                  <a:pt x="6199713" y="2184308"/>
                  <a:pt x="6181704" y="2075991"/>
                  <a:pt x="5977985" y="2124222"/>
                </a:cubicBezTo>
                <a:cubicBezTo>
                  <a:pt x="5774267" y="2172453"/>
                  <a:pt x="5693508" y="2087944"/>
                  <a:pt x="5584309" y="2124222"/>
                </a:cubicBezTo>
                <a:cubicBezTo>
                  <a:pt x="5475110" y="2160500"/>
                  <a:pt x="5284613" y="2103511"/>
                  <a:pt x="5190634" y="2124222"/>
                </a:cubicBezTo>
                <a:cubicBezTo>
                  <a:pt x="5096655" y="2144933"/>
                  <a:pt x="4646871" y="2118728"/>
                  <a:pt x="4459521" y="2124222"/>
                </a:cubicBezTo>
                <a:cubicBezTo>
                  <a:pt x="4272171" y="2129716"/>
                  <a:pt x="4105509" y="2074249"/>
                  <a:pt x="3812768" y="2124222"/>
                </a:cubicBezTo>
                <a:cubicBezTo>
                  <a:pt x="3520027" y="2174195"/>
                  <a:pt x="3382801" y="2116671"/>
                  <a:pt x="3250374" y="2124222"/>
                </a:cubicBezTo>
                <a:cubicBezTo>
                  <a:pt x="3117947" y="2131773"/>
                  <a:pt x="2860234" y="2082170"/>
                  <a:pt x="2687980" y="2124222"/>
                </a:cubicBezTo>
                <a:cubicBezTo>
                  <a:pt x="2515726" y="2166274"/>
                  <a:pt x="2448364" y="2118844"/>
                  <a:pt x="2294304" y="2124222"/>
                </a:cubicBezTo>
                <a:cubicBezTo>
                  <a:pt x="2140244" y="2129600"/>
                  <a:pt x="1923146" y="2113811"/>
                  <a:pt x="1816269" y="2124222"/>
                </a:cubicBezTo>
                <a:cubicBezTo>
                  <a:pt x="1709393" y="2134633"/>
                  <a:pt x="1529032" y="2115551"/>
                  <a:pt x="1338234" y="2124222"/>
                </a:cubicBezTo>
                <a:cubicBezTo>
                  <a:pt x="1147436" y="2132893"/>
                  <a:pt x="666559" y="2037545"/>
                  <a:pt x="354044" y="2124222"/>
                </a:cubicBezTo>
                <a:cubicBezTo>
                  <a:pt x="157222" y="2113329"/>
                  <a:pt x="4899" y="1964362"/>
                  <a:pt x="0" y="1770178"/>
                </a:cubicBezTo>
                <a:cubicBezTo>
                  <a:pt x="-23673" y="1594335"/>
                  <a:pt x="16527" y="1541410"/>
                  <a:pt x="0" y="1340617"/>
                </a:cubicBezTo>
                <a:cubicBezTo>
                  <a:pt x="-16527" y="1139824"/>
                  <a:pt x="20334" y="961772"/>
                  <a:pt x="0" y="854411"/>
                </a:cubicBezTo>
                <a:cubicBezTo>
                  <a:pt x="-20334" y="747050"/>
                  <a:pt x="31383" y="554401"/>
                  <a:pt x="0" y="354044"/>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FontTx/>
              <a:buNone/>
              <a:defRPr>
                <a:uFillTx/>
              </a:defRPr>
            </a:pPr>
            <a:r>
              <a:rPr kumimoji="0" lang="en-BZ" sz="4000" b="1" i="0" u="none" strike="noStrike" kern="1200" cap="none" spc="0" normalizeH="0" baseline="0" noProof="0" dirty="0" err="1" smtClean="0">
                <a:ln>
                  <a:noFill/>
                </a:ln>
                <a:solidFill>
                  <a:srgbClr val="000000"/>
                </a:solidFill>
                <a:effectLst/>
                <a:uFillTx/>
                <a:latin typeface="Times New Roman" panose="02020603050405020304" pitchFamily="18" charset="0"/>
                <a:cs typeface="Times New Roman" panose="02020603050405020304" pitchFamily="18" charset="0"/>
              </a:rPr>
              <a:t>Lệ</a:t>
            </a:r>
            <a:r>
              <a:rPr kumimoji="0" lang="en-BZ" sz="4000" b="1" i="0" u="none" strike="noStrike" kern="1200" cap="none" spc="0" normalizeH="0" noProof="0" dirty="0" smtClean="0">
                <a:ln>
                  <a:noFill/>
                </a:ln>
                <a:solidFill>
                  <a:srgbClr val="000000"/>
                </a:solidFill>
                <a:effectLst/>
                <a:uFillTx/>
                <a:latin typeface="Times New Roman" panose="02020603050405020304" pitchFamily="18" charset="0"/>
                <a:cs typeface="Times New Roman" panose="02020603050405020304" pitchFamily="18" charset="0"/>
              </a:rPr>
              <a:t> Chi </a:t>
            </a:r>
            <a:r>
              <a:rPr kumimoji="0" lang="en-BZ" sz="4000" b="1" i="0" u="none" strike="noStrike" kern="1200" cap="none" spc="0" normalizeH="0" noProof="0" dirty="0" err="1" smtClean="0">
                <a:ln>
                  <a:noFill/>
                </a:ln>
                <a:solidFill>
                  <a:srgbClr val="000000"/>
                </a:solidFill>
                <a:effectLst/>
                <a:uFillTx/>
                <a:latin typeface="Times New Roman" panose="02020603050405020304" pitchFamily="18" charset="0"/>
                <a:cs typeface="Times New Roman" panose="02020603050405020304" pitchFamily="18" charset="0"/>
              </a:rPr>
              <a:t>viên</a:t>
            </a:r>
            <a:endParaRPr kumimoji="0" lang="en-BZ" sz="4000" b="1" i="0" u="none" strike="noStrike" kern="1200" cap="none" spc="0" normalizeH="0" baseline="0" noProof="0" dirty="0">
              <a:ln>
                <a:noFill/>
              </a:ln>
              <a:solidFill>
                <a:srgbClr val="000000"/>
              </a:solidFill>
              <a:effectLst/>
              <a:uFillTx/>
              <a:latin typeface="Times New Roman" panose="02020603050405020304" pitchFamily="18" charset="0"/>
              <a:cs typeface="Times New Roman" panose="02020603050405020304" pitchFamily="18" charset="0"/>
            </a:endParaRPr>
          </a:p>
        </p:txBody>
      </p:sp>
      <p:sp>
        <p:nvSpPr>
          <p:cNvPr id="10" name="Hình chữ nhật: Góc Tròn 4"/>
          <p:cNvSpPr>
            <a:spLocks/>
          </p:cNvSpPr>
          <p:nvPr/>
        </p:nvSpPr>
        <p:spPr>
          <a:xfrm>
            <a:off x="192860" y="5485923"/>
            <a:ext cx="3696789" cy="1150043"/>
          </a:xfrm>
          <a:custGeom>
            <a:avLst/>
            <a:gdLst>
              <a:gd name="connsiteX0" fmla="*/ 0 w 9144000"/>
              <a:gd name="connsiteY0" fmla="*/ 354044 h 2124222"/>
              <a:gd name="connsiteX1" fmla="*/ 354044 w 9144000"/>
              <a:gd name="connsiteY1" fmla="*/ 0 h 2124222"/>
              <a:gd name="connsiteX2" fmla="*/ 832079 w 9144000"/>
              <a:gd name="connsiteY2" fmla="*/ 0 h 2124222"/>
              <a:gd name="connsiteX3" fmla="*/ 1394473 w 9144000"/>
              <a:gd name="connsiteY3" fmla="*/ 0 h 2124222"/>
              <a:gd name="connsiteX4" fmla="*/ 1703790 w 9144000"/>
              <a:gd name="connsiteY4" fmla="*/ 0 h 2124222"/>
              <a:gd name="connsiteX5" fmla="*/ 2097466 w 9144000"/>
              <a:gd name="connsiteY5" fmla="*/ 0 h 2124222"/>
              <a:gd name="connsiteX6" fmla="*/ 2406783 w 9144000"/>
              <a:gd name="connsiteY6" fmla="*/ 0 h 2124222"/>
              <a:gd name="connsiteX7" fmla="*/ 2969177 w 9144000"/>
              <a:gd name="connsiteY7" fmla="*/ 0 h 2124222"/>
              <a:gd name="connsiteX8" fmla="*/ 3447212 w 9144000"/>
              <a:gd name="connsiteY8" fmla="*/ 0 h 2124222"/>
              <a:gd name="connsiteX9" fmla="*/ 4178324 w 9144000"/>
              <a:gd name="connsiteY9" fmla="*/ 0 h 2124222"/>
              <a:gd name="connsiteX10" fmla="*/ 4825077 w 9144000"/>
              <a:gd name="connsiteY10" fmla="*/ 0 h 2124222"/>
              <a:gd name="connsiteX11" fmla="*/ 5303112 w 9144000"/>
              <a:gd name="connsiteY11" fmla="*/ 0 h 2124222"/>
              <a:gd name="connsiteX12" fmla="*/ 5696788 w 9144000"/>
              <a:gd name="connsiteY12" fmla="*/ 0 h 2124222"/>
              <a:gd name="connsiteX13" fmla="*/ 6174823 w 9144000"/>
              <a:gd name="connsiteY13" fmla="*/ 0 h 2124222"/>
              <a:gd name="connsiteX14" fmla="*/ 6568499 w 9144000"/>
              <a:gd name="connsiteY14" fmla="*/ 0 h 2124222"/>
              <a:gd name="connsiteX15" fmla="*/ 7215252 w 9144000"/>
              <a:gd name="connsiteY15" fmla="*/ 0 h 2124222"/>
              <a:gd name="connsiteX16" fmla="*/ 7777647 w 9144000"/>
              <a:gd name="connsiteY16" fmla="*/ 0 h 2124222"/>
              <a:gd name="connsiteX17" fmla="*/ 8789956 w 9144000"/>
              <a:gd name="connsiteY17" fmla="*/ 0 h 2124222"/>
              <a:gd name="connsiteX18" fmla="*/ 9144000 w 9144000"/>
              <a:gd name="connsiteY18" fmla="*/ 354044 h 2124222"/>
              <a:gd name="connsiteX19" fmla="*/ 9144000 w 9144000"/>
              <a:gd name="connsiteY19" fmla="*/ 854411 h 2124222"/>
              <a:gd name="connsiteX20" fmla="*/ 9144000 w 9144000"/>
              <a:gd name="connsiteY20" fmla="*/ 1340617 h 2124222"/>
              <a:gd name="connsiteX21" fmla="*/ 9144000 w 9144000"/>
              <a:gd name="connsiteY21" fmla="*/ 1770178 h 2124222"/>
              <a:gd name="connsiteX22" fmla="*/ 8789956 w 9144000"/>
              <a:gd name="connsiteY22" fmla="*/ 2124222 h 2124222"/>
              <a:gd name="connsiteX23" fmla="*/ 8480639 w 9144000"/>
              <a:gd name="connsiteY23" fmla="*/ 2124222 h 2124222"/>
              <a:gd name="connsiteX24" fmla="*/ 8086963 w 9144000"/>
              <a:gd name="connsiteY24" fmla="*/ 2124222 h 2124222"/>
              <a:gd name="connsiteX25" fmla="*/ 7777647 w 9144000"/>
              <a:gd name="connsiteY25" fmla="*/ 2124222 h 2124222"/>
              <a:gd name="connsiteX26" fmla="*/ 7130893 w 9144000"/>
              <a:gd name="connsiteY26" fmla="*/ 2124222 h 2124222"/>
              <a:gd name="connsiteX27" fmla="*/ 6399781 w 9144000"/>
              <a:gd name="connsiteY27" fmla="*/ 2124222 h 2124222"/>
              <a:gd name="connsiteX28" fmla="*/ 5837387 w 9144000"/>
              <a:gd name="connsiteY28" fmla="*/ 2124222 h 2124222"/>
              <a:gd name="connsiteX29" fmla="*/ 5528070 w 9144000"/>
              <a:gd name="connsiteY29" fmla="*/ 2124222 h 2124222"/>
              <a:gd name="connsiteX30" fmla="*/ 4796958 w 9144000"/>
              <a:gd name="connsiteY30" fmla="*/ 2124222 h 2124222"/>
              <a:gd name="connsiteX31" fmla="*/ 4318923 w 9144000"/>
              <a:gd name="connsiteY31" fmla="*/ 2124222 h 2124222"/>
              <a:gd name="connsiteX32" fmla="*/ 3925247 w 9144000"/>
              <a:gd name="connsiteY32" fmla="*/ 2124222 h 2124222"/>
              <a:gd name="connsiteX33" fmla="*/ 3615930 w 9144000"/>
              <a:gd name="connsiteY33" fmla="*/ 2124222 h 2124222"/>
              <a:gd name="connsiteX34" fmla="*/ 2969177 w 9144000"/>
              <a:gd name="connsiteY34" fmla="*/ 2124222 h 2124222"/>
              <a:gd name="connsiteX35" fmla="*/ 2659860 w 9144000"/>
              <a:gd name="connsiteY35" fmla="*/ 2124222 h 2124222"/>
              <a:gd name="connsiteX36" fmla="*/ 2266184 w 9144000"/>
              <a:gd name="connsiteY36" fmla="*/ 2124222 h 2124222"/>
              <a:gd name="connsiteX37" fmla="*/ 1956867 w 9144000"/>
              <a:gd name="connsiteY37" fmla="*/ 2124222 h 2124222"/>
              <a:gd name="connsiteX38" fmla="*/ 1647551 w 9144000"/>
              <a:gd name="connsiteY38" fmla="*/ 2124222 h 2124222"/>
              <a:gd name="connsiteX39" fmla="*/ 1338234 w 9144000"/>
              <a:gd name="connsiteY39" fmla="*/ 2124222 h 2124222"/>
              <a:gd name="connsiteX40" fmla="*/ 354044 w 9144000"/>
              <a:gd name="connsiteY40" fmla="*/ 2124222 h 2124222"/>
              <a:gd name="connsiteX41" fmla="*/ 0 w 9144000"/>
              <a:gd name="connsiteY41" fmla="*/ 1770178 h 2124222"/>
              <a:gd name="connsiteX42" fmla="*/ 0 w 9144000"/>
              <a:gd name="connsiteY42" fmla="*/ 1326456 h 2124222"/>
              <a:gd name="connsiteX43" fmla="*/ 0 w 9144000"/>
              <a:gd name="connsiteY43" fmla="*/ 826089 h 2124222"/>
              <a:gd name="connsiteX44" fmla="*/ 0 w 9144000"/>
              <a:gd name="connsiteY44" fmla="*/ 354044 h 2124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9144000" h="2124222" fill="none" extrusionOk="0">
                <a:moveTo>
                  <a:pt x="0" y="354044"/>
                </a:moveTo>
                <a:cubicBezTo>
                  <a:pt x="-7838" y="167107"/>
                  <a:pt x="153453" y="-40706"/>
                  <a:pt x="354044" y="0"/>
                </a:cubicBezTo>
                <a:cubicBezTo>
                  <a:pt x="572408" y="-24930"/>
                  <a:pt x="617050" y="14106"/>
                  <a:pt x="832079" y="0"/>
                </a:cubicBezTo>
                <a:cubicBezTo>
                  <a:pt x="1047108" y="-14106"/>
                  <a:pt x="1136835" y="5306"/>
                  <a:pt x="1394473" y="0"/>
                </a:cubicBezTo>
                <a:cubicBezTo>
                  <a:pt x="1652111" y="-5306"/>
                  <a:pt x="1613761" y="20687"/>
                  <a:pt x="1703790" y="0"/>
                </a:cubicBezTo>
                <a:cubicBezTo>
                  <a:pt x="1793819" y="-20687"/>
                  <a:pt x="1979533" y="13424"/>
                  <a:pt x="2097466" y="0"/>
                </a:cubicBezTo>
                <a:cubicBezTo>
                  <a:pt x="2215399" y="-13424"/>
                  <a:pt x="2317695" y="23730"/>
                  <a:pt x="2406783" y="0"/>
                </a:cubicBezTo>
                <a:cubicBezTo>
                  <a:pt x="2495871" y="-23730"/>
                  <a:pt x="2737123" y="32249"/>
                  <a:pt x="2969177" y="0"/>
                </a:cubicBezTo>
                <a:cubicBezTo>
                  <a:pt x="3201231" y="-32249"/>
                  <a:pt x="3327797" y="35738"/>
                  <a:pt x="3447212" y="0"/>
                </a:cubicBezTo>
                <a:cubicBezTo>
                  <a:pt x="3566627" y="-35738"/>
                  <a:pt x="4029374" y="38793"/>
                  <a:pt x="4178324" y="0"/>
                </a:cubicBezTo>
                <a:cubicBezTo>
                  <a:pt x="4327274" y="-38793"/>
                  <a:pt x="4600291" y="5068"/>
                  <a:pt x="4825077" y="0"/>
                </a:cubicBezTo>
                <a:cubicBezTo>
                  <a:pt x="5049863" y="-5068"/>
                  <a:pt x="5186638" y="26790"/>
                  <a:pt x="5303112" y="0"/>
                </a:cubicBezTo>
                <a:cubicBezTo>
                  <a:pt x="5419587" y="-26790"/>
                  <a:pt x="5596186" y="43066"/>
                  <a:pt x="5696788" y="0"/>
                </a:cubicBezTo>
                <a:cubicBezTo>
                  <a:pt x="5797390" y="-43066"/>
                  <a:pt x="6052588" y="43380"/>
                  <a:pt x="6174823" y="0"/>
                </a:cubicBezTo>
                <a:cubicBezTo>
                  <a:pt x="6297059" y="-43380"/>
                  <a:pt x="6383020" y="7308"/>
                  <a:pt x="6568499" y="0"/>
                </a:cubicBezTo>
                <a:cubicBezTo>
                  <a:pt x="6753978" y="-7308"/>
                  <a:pt x="7034892" y="11382"/>
                  <a:pt x="7215252" y="0"/>
                </a:cubicBezTo>
                <a:cubicBezTo>
                  <a:pt x="7395612" y="-11382"/>
                  <a:pt x="7513955" y="65681"/>
                  <a:pt x="7777647" y="0"/>
                </a:cubicBezTo>
                <a:cubicBezTo>
                  <a:pt x="8041339" y="-65681"/>
                  <a:pt x="8434565" y="77952"/>
                  <a:pt x="8789956" y="0"/>
                </a:cubicBezTo>
                <a:cubicBezTo>
                  <a:pt x="8980120" y="-15356"/>
                  <a:pt x="9175578" y="192766"/>
                  <a:pt x="9144000" y="354044"/>
                </a:cubicBezTo>
                <a:cubicBezTo>
                  <a:pt x="9183991" y="554516"/>
                  <a:pt x="9124069" y="731586"/>
                  <a:pt x="9144000" y="854411"/>
                </a:cubicBezTo>
                <a:cubicBezTo>
                  <a:pt x="9163931" y="977236"/>
                  <a:pt x="9133810" y="1129285"/>
                  <a:pt x="9144000" y="1340617"/>
                </a:cubicBezTo>
                <a:cubicBezTo>
                  <a:pt x="9154190" y="1551949"/>
                  <a:pt x="9136339" y="1663706"/>
                  <a:pt x="9144000" y="1770178"/>
                </a:cubicBezTo>
                <a:cubicBezTo>
                  <a:pt x="9113461" y="1981396"/>
                  <a:pt x="8980738" y="2080076"/>
                  <a:pt x="8789956" y="2124222"/>
                </a:cubicBezTo>
                <a:cubicBezTo>
                  <a:pt x="8665992" y="2156299"/>
                  <a:pt x="8601755" y="2123689"/>
                  <a:pt x="8480639" y="2124222"/>
                </a:cubicBezTo>
                <a:cubicBezTo>
                  <a:pt x="8359523" y="2124755"/>
                  <a:pt x="8243434" y="2098484"/>
                  <a:pt x="8086963" y="2124222"/>
                </a:cubicBezTo>
                <a:cubicBezTo>
                  <a:pt x="7930492" y="2149960"/>
                  <a:pt x="7850388" y="2120548"/>
                  <a:pt x="7777647" y="2124222"/>
                </a:cubicBezTo>
                <a:cubicBezTo>
                  <a:pt x="7704906" y="2127896"/>
                  <a:pt x="7354821" y="2070032"/>
                  <a:pt x="7130893" y="2124222"/>
                </a:cubicBezTo>
                <a:cubicBezTo>
                  <a:pt x="6906965" y="2178412"/>
                  <a:pt x="6681282" y="2108059"/>
                  <a:pt x="6399781" y="2124222"/>
                </a:cubicBezTo>
                <a:cubicBezTo>
                  <a:pt x="6118280" y="2140385"/>
                  <a:pt x="6007678" y="2121257"/>
                  <a:pt x="5837387" y="2124222"/>
                </a:cubicBezTo>
                <a:cubicBezTo>
                  <a:pt x="5667096" y="2127187"/>
                  <a:pt x="5637641" y="2118108"/>
                  <a:pt x="5528070" y="2124222"/>
                </a:cubicBezTo>
                <a:cubicBezTo>
                  <a:pt x="5418499" y="2130336"/>
                  <a:pt x="4945824" y="2098151"/>
                  <a:pt x="4796958" y="2124222"/>
                </a:cubicBezTo>
                <a:cubicBezTo>
                  <a:pt x="4648092" y="2150293"/>
                  <a:pt x="4485259" y="2089915"/>
                  <a:pt x="4318923" y="2124222"/>
                </a:cubicBezTo>
                <a:cubicBezTo>
                  <a:pt x="4152588" y="2158529"/>
                  <a:pt x="4090035" y="2085208"/>
                  <a:pt x="3925247" y="2124222"/>
                </a:cubicBezTo>
                <a:cubicBezTo>
                  <a:pt x="3760459" y="2163236"/>
                  <a:pt x="3749016" y="2114658"/>
                  <a:pt x="3615930" y="2124222"/>
                </a:cubicBezTo>
                <a:cubicBezTo>
                  <a:pt x="3482844" y="2133786"/>
                  <a:pt x="3229078" y="2085338"/>
                  <a:pt x="2969177" y="2124222"/>
                </a:cubicBezTo>
                <a:cubicBezTo>
                  <a:pt x="2709276" y="2163106"/>
                  <a:pt x="2725346" y="2099107"/>
                  <a:pt x="2659860" y="2124222"/>
                </a:cubicBezTo>
                <a:cubicBezTo>
                  <a:pt x="2594374" y="2149337"/>
                  <a:pt x="2405623" y="2107357"/>
                  <a:pt x="2266184" y="2124222"/>
                </a:cubicBezTo>
                <a:cubicBezTo>
                  <a:pt x="2126745" y="2141087"/>
                  <a:pt x="2076353" y="2118990"/>
                  <a:pt x="1956867" y="2124222"/>
                </a:cubicBezTo>
                <a:cubicBezTo>
                  <a:pt x="1837381" y="2129454"/>
                  <a:pt x="1791387" y="2105151"/>
                  <a:pt x="1647551" y="2124222"/>
                </a:cubicBezTo>
                <a:cubicBezTo>
                  <a:pt x="1503715" y="2143293"/>
                  <a:pt x="1411607" y="2091660"/>
                  <a:pt x="1338234" y="2124222"/>
                </a:cubicBezTo>
                <a:cubicBezTo>
                  <a:pt x="1264861" y="2156784"/>
                  <a:pt x="738137" y="2028307"/>
                  <a:pt x="354044" y="2124222"/>
                </a:cubicBezTo>
                <a:cubicBezTo>
                  <a:pt x="125164" y="2096010"/>
                  <a:pt x="2354" y="1985275"/>
                  <a:pt x="0" y="1770178"/>
                </a:cubicBezTo>
                <a:cubicBezTo>
                  <a:pt x="-17138" y="1644792"/>
                  <a:pt x="43338" y="1540284"/>
                  <a:pt x="0" y="1326456"/>
                </a:cubicBezTo>
                <a:cubicBezTo>
                  <a:pt x="-43338" y="1112628"/>
                  <a:pt x="27781" y="1046183"/>
                  <a:pt x="0" y="826089"/>
                </a:cubicBezTo>
                <a:cubicBezTo>
                  <a:pt x="-27781" y="605995"/>
                  <a:pt x="50081" y="539218"/>
                  <a:pt x="0" y="354044"/>
                </a:cubicBezTo>
                <a:close/>
              </a:path>
              <a:path w="9144000" h="2124222" stroke="0" extrusionOk="0">
                <a:moveTo>
                  <a:pt x="0" y="354044"/>
                </a:moveTo>
                <a:cubicBezTo>
                  <a:pt x="-14486" y="190339"/>
                  <a:pt x="208359" y="12582"/>
                  <a:pt x="354044" y="0"/>
                </a:cubicBezTo>
                <a:cubicBezTo>
                  <a:pt x="716436" y="-9936"/>
                  <a:pt x="870961" y="21653"/>
                  <a:pt x="1085156" y="0"/>
                </a:cubicBezTo>
                <a:cubicBezTo>
                  <a:pt x="1299351" y="-21653"/>
                  <a:pt x="1419745" y="40906"/>
                  <a:pt x="1647551" y="0"/>
                </a:cubicBezTo>
                <a:cubicBezTo>
                  <a:pt x="1875357" y="-40906"/>
                  <a:pt x="2060224" y="26200"/>
                  <a:pt x="2378663" y="0"/>
                </a:cubicBezTo>
                <a:cubicBezTo>
                  <a:pt x="2697102" y="-26200"/>
                  <a:pt x="2866657" y="13672"/>
                  <a:pt x="3025416" y="0"/>
                </a:cubicBezTo>
                <a:cubicBezTo>
                  <a:pt x="3184175" y="-13672"/>
                  <a:pt x="3480088" y="19416"/>
                  <a:pt x="3756529" y="0"/>
                </a:cubicBezTo>
                <a:cubicBezTo>
                  <a:pt x="4032970" y="-19416"/>
                  <a:pt x="4081329" y="8671"/>
                  <a:pt x="4318923" y="0"/>
                </a:cubicBezTo>
                <a:cubicBezTo>
                  <a:pt x="4556517" y="-8671"/>
                  <a:pt x="4519445" y="36589"/>
                  <a:pt x="4712599" y="0"/>
                </a:cubicBezTo>
                <a:cubicBezTo>
                  <a:pt x="4905753" y="-36589"/>
                  <a:pt x="5113494" y="59089"/>
                  <a:pt x="5274993" y="0"/>
                </a:cubicBezTo>
                <a:cubicBezTo>
                  <a:pt x="5436492" y="-59089"/>
                  <a:pt x="5581686" y="5665"/>
                  <a:pt x="5668669" y="0"/>
                </a:cubicBezTo>
                <a:cubicBezTo>
                  <a:pt x="5755652" y="-5665"/>
                  <a:pt x="5987114" y="1526"/>
                  <a:pt x="6231063" y="0"/>
                </a:cubicBezTo>
                <a:cubicBezTo>
                  <a:pt x="6475012" y="-1526"/>
                  <a:pt x="6450090" y="2339"/>
                  <a:pt x="6540379" y="0"/>
                </a:cubicBezTo>
                <a:cubicBezTo>
                  <a:pt x="6630668" y="-2339"/>
                  <a:pt x="6837765" y="1266"/>
                  <a:pt x="6934055" y="0"/>
                </a:cubicBezTo>
                <a:cubicBezTo>
                  <a:pt x="7030345" y="-1266"/>
                  <a:pt x="7336259" y="54219"/>
                  <a:pt x="7580809" y="0"/>
                </a:cubicBezTo>
                <a:cubicBezTo>
                  <a:pt x="7825359" y="-54219"/>
                  <a:pt x="7823569" y="11529"/>
                  <a:pt x="7890125" y="0"/>
                </a:cubicBezTo>
                <a:cubicBezTo>
                  <a:pt x="7956681" y="-11529"/>
                  <a:pt x="8076549" y="8833"/>
                  <a:pt x="8199442" y="0"/>
                </a:cubicBezTo>
                <a:cubicBezTo>
                  <a:pt x="8322335" y="-8833"/>
                  <a:pt x="8615356" y="5621"/>
                  <a:pt x="8789956" y="0"/>
                </a:cubicBezTo>
                <a:cubicBezTo>
                  <a:pt x="8978734" y="13611"/>
                  <a:pt x="9143217" y="173496"/>
                  <a:pt x="9144000" y="354044"/>
                </a:cubicBezTo>
                <a:cubicBezTo>
                  <a:pt x="9152008" y="513109"/>
                  <a:pt x="9135766" y="666034"/>
                  <a:pt x="9144000" y="854411"/>
                </a:cubicBezTo>
                <a:cubicBezTo>
                  <a:pt x="9152234" y="1042788"/>
                  <a:pt x="9121137" y="1119678"/>
                  <a:pt x="9144000" y="1298133"/>
                </a:cubicBezTo>
                <a:cubicBezTo>
                  <a:pt x="9166863" y="1476588"/>
                  <a:pt x="9092588" y="1593044"/>
                  <a:pt x="9144000" y="1770178"/>
                </a:cubicBezTo>
                <a:cubicBezTo>
                  <a:pt x="9138805" y="1958228"/>
                  <a:pt x="8969807" y="2131604"/>
                  <a:pt x="8789956" y="2124222"/>
                </a:cubicBezTo>
                <a:cubicBezTo>
                  <a:pt x="8628612" y="2197323"/>
                  <a:pt x="8316180" y="2123385"/>
                  <a:pt x="8058844" y="2124222"/>
                </a:cubicBezTo>
                <a:cubicBezTo>
                  <a:pt x="7801508" y="2125059"/>
                  <a:pt x="7796755" y="2108233"/>
                  <a:pt x="7580809" y="2124222"/>
                </a:cubicBezTo>
                <a:cubicBezTo>
                  <a:pt x="7364864" y="2140211"/>
                  <a:pt x="7248904" y="2075461"/>
                  <a:pt x="7102774" y="2124222"/>
                </a:cubicBezTo>
                <a:cubicBezTo>
                  <a:pt x="6956645" y="2172983"/>
                  <a:pt x="6712327" y="2064136"/>
                  <a:pt x="6456020" y="2124222"/>
                </a:cubicBezTo>
                <a:cubicBezTo>
                  <a:pt x="6199713" y="2184308"/>
                  <a:pt x="6181704" y="2075991"/>
                  <a:pt x="5977985" y="2124222"/>
                </a:cubicBezTo>
                <a:cubicBezTo>
                  <a:pt x="5774267" y="2172453"/>
                  <a:pt x="5693508" y="2087944"/>
                  <a:pt x="5584309" y="2124222"/>
                </a:cubicBezTo>
                <a:cubicBezTo>
                  <a:pt x="5475110" y="2160500"/>
                  <a:pt x="5284613" y="2103511"/>
                  <a:pt x="5190634" y="2124222"/>
                </a:cubicBezTo>
                <a:cubicBezTo>
                  <a:pt x="5096655" y="2144933"/>
                  <a:pt x="4646871" y="2118728"/>
                  <a:pt x="4459521" y="2124222"/>
                </a:cubicBezTo>
                <a:cubicBezTo>
                  <a:pt x="4272171" y="2129716"/>
                  <a:pt x="4105509" y="2074249"/>
                  <a:pt x="3812768" y="2124222"/>
                </a:cubicBezTo>
                <a:cubicBezTo>
                  <a:pt x="3520027" y="2174195"/>
                  <a:pt x="3382801" y="2116671"/>
                  <a:pt x="3250374" y="2124222"/>
                </a:cubicBezTo>
                <a:cubicBezTo>
                  <a:pt x="3117947" y="2131773"/>
                  <a:pt x="2860234" y="2082170"/>
                  <a:pt x="2687980" y="2124222"/>
                </a:cubicBezTo>
                <a:cubicBezTo>
                  <a:pt x="2515726" y="2166274"/>
                  <a:pt x="2448364" y="2118844"/>
                  <a:pt x="2294304" y="2124222"/>
                </a:cubicBezTo>
                <a:cubicBezTo>
                  <a:pt x="2140244" y="2129600"/>
                  <a:pt x="1923146" y="2113811"/>
                  <a:pt x="1816269" y="2124222"/>
                </a:cubicBezTo>
                <a:cubicBezTo>
                  <a:pt x="1709393" y="2134633"/>
                  <a:pt x="1529032" y="2115551"/>
                  <a:pt x="1338234" y="2124222"/>
                </a:cubicBezTo>
                <a:cubicBezTo>
                  <a:pt x="1147436" y="2132893"/>
                  <a:pt x="666559" y="2037545"/>
                  <a:pt x="354044" y="2124222"/>
                </a:cubicBezTo>
                <a:cubicBezTo>
                  <a:pt x="157222" y="2113329"/>
                  <a:pt x="4899" y="1964362"/>
                  <a:pt x="0" y="1770178"/>
                </a:cubicBezTo>
                <a:cubicBezTo>
                  <a:pt x="-23673" y="1594335"/>
                  <a:pt x="16527" y="1541410"/>
                  <a:pt x="0" y="1340617"/>
                </a:cubicBezTo>
                <a:cubicBezTo>
                  <a:pt x="-16527" y="1139824"/>
                  <a:pt x="20334" y="961772"/>
                  <a:pt x="0" y="854411"/>
                </a:cubicBezTo>
                <a:cubicBezTo>
                  <a:pt x="-20334" y="747050"/>
                  <a:pt x="31383" y="554401"/>
                  <a:pt x="0" y="354044"/>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FontTx/>
              <a:buNone/>
              <a:defRPr>
                <a:uFillTx/>
              </a:defRPr>
            </a:pPr>
            <a:r>
              <a:rPr kumimoji="0" lang="en-BZ" sz="3600" b="1" i="0" u="none" strike="noStrike" kern="1200" cap="none" spc="0" normalizeH="0" baseline="0" noProof="0" dirty="0" err="1" smtClean="0">
                <a:ln>
                  <a:noFill/>
                </a:ln>
                <a:solidFill>
                  <a:srgbClr val="000000"/>
                </a:solidFill>
                <a:effectLst/>
                <a:uFillTx/>
                <a:latin typeface="Times New Roman" panose="02020603050405020304" pitchFamily="18" charset="0"/>
                <a:cs typeface="Times New Roman" panose="02020603050405020304" pitchFamily="18" charset="0"/>
              </a:rPr>
              <a:t>Chí</a:t>
            </a:r>
            <a:r>
              <a:rPr kumimoji="0" lang="en-BZ" sz="3600" b="1" i="0" u="none" strike="noStrike" kern="1200" cap="none" spc="0" normalizeH="0" noProof="0" dirty="0" smtClean="0">
                <a:ln>
                  <a:noFill/>
                </a:ln>
                <a:solidFill>
                  <a:srgbClr val="000000"/>
                </a:solidFill>
                <a:effectLst/>
                <a:uFillTx/>
                <a:latin typeface="Times New Roman" panose="02020603050405020304" pitchFamily="18" charset="0"/>
                <a:cs typeface="Times New Roman" panose="02020603050405020304" pitchFamily="18" charset="0"/>
              </a:rPr>
              <a:t> </a:t>
            </a:r>
            <a:r>
              <a:rPr kumimoji="0" lang="en-BZ" sz="3600" b="1" i="0" u="none" strike="noStrike" kern="1200" cap="none" spc="0" normalizeH="0" noProof="0" dirty="0" err="1" smtClean="0">
                <a:ln>
                  <a:noFill/>
                </a:ln>
                <a:solidFill>
                  <a:srgbClr val="000000"/>
                </a:solidFill>
                <a:effectLst/>
                <a:uFillTx/>
                <a:latin typeface="Times New Roman" panose="02020603050405020304" pitchFamily="18" charset="0"/>
                <a:cs typeface="Times New Roman" panose="02020603050405020304" pitchFamily="18" charset="0"/>
              </a:rPr>
              <a:t>Linh</a:t>
            </a:r>
            <a:r>
              <a:rPr kumimoji="0" lang="en-BZ" sz="3600" b="1" i="0" u="none" strike="noStrike" kern="1200" cap="none" spc="0" normalizeH="0" noProof="0" dirty="0" smtClean="0">
                <a:ln>
                  <a:noFill/>
                </a:ln>
                <a:solidFill>
                  <a:srgbClr val="000000"/>
                </a:solidFill>
                <a:effectLst/>
                <a:uFillTx/>
                <a:latin typeface="Times New Roman" panose="02020603050405020304" pitchFamily="18" charset="0"/>
                <a:cs typeface="Times New Roman" panose="02020603050405020304" pitchFamily="18" charset="0"/>
              </a:rPr>
              <a:t> </a:t>
            </a:r>
            <a:r>
              <a:rPr kumimoji="0" lang="en-BZ" sz="3600" b="1" i="0" u="none" strike="noStrike" kern="1200" cap="none" spc="0" normalizeH="0" noProof="0" dirty="0" err="1" smtClean="0">
                <a:ln>
                  <a:noFill/>
                </a:ln>
                <a:solidFill>
                  <a:srgbClr val="000000"/>
                </a:solidFill>
                <a:effectLst/>
                <a:uFillTx/>
                <a:latin typeface="Times New Roman" panose="02020603050405020304" pitchFamily="18" charset="0"/>
                <a:cs typeface="Times New Roman" panose="02020603050405020304" pitchFamily="18" charset="0"/>
              </a:rPr>
              <a:t>sơn</a:t>
            </a:r>
            <a:r>
              <a:rPr kumimoji="0" lang="en-BZ" sz="3600" b="1" i="0" u="none" strike="noStrike" kern="1200" cap="none" spc="0" normalizeH="0" noProof="0" dirty="0" smtClean="0">
                <a:ln>
                  <a:noFill/>
                </a:ln>
                <a:solidFill>
                  <a:srgbClr val="000000"/>
                </a:solidFill>
                <a:effectLst/>
                <a:uFillTx/>
                <a:latin typeface="Times New Roman" panose="02020603050405020304" pitchFamily="18" charset="0"/>
                <a:cs typeface="Times New Roman" panose="02020603050405020304" pitchFamily="18" charset="0"/>
              </a:rPr>
              <a:t> </a:t>
            </a:r>
            <a:r>
              <a:rPr kumimoji="0" lang="en-BZ" sz="3600" b="1" i="0" u="none" strike="noStrike" kern="1200" cap="none" spc="0" normalizeH="0" noProof="0" dirty="0" err="1" smtClean="0">
                <a:ln>
                  <a:noFill/>
                </a:ln>
                <a:solidFill>
                  <a:srgbClr val="000000"/>
                </a:solidFill>
                <a:effectLst/>
                <a:uFillTx/>
                <a:latin typeface="Times New Roman" panose="02020603050405020304" pitchFamily="18" charset="0"/>
                <a:cs typeface="Times New Roman" panose="02020603050405020304" pitchFamily="18" charset="0"/>
              </a:rPr>
              <a:t>phú</a:t>
            </a:r>
            <a:endParaRPr kumimoji="0" lang="en-BZ" sz="3600" b="1" i="0" u="none" strike="noStrike" kern="1200" cap="none" spc="0" normalizeH="0" baseline="0" noProof="0" dirty="0">
              <a:ln>
                <a:noFill/>
              </a:ln>
              <a:solidFill>
                <a:srgbClr val="000000"/>
              </a:solidFill>
              <a:effectLst/>
              <a:uFillTx/>
              <a:latin typeface="Times New Roman" panose="02020603050405020304" pitchFamily="18" charset="0"/>
              <a:cs typeface="Times New Roman" panose="02020603050405020304" pitchFamily="18" charset="0"/>
            </a:endParaRPr>
          </a:p>
        </p:txBody>
      </p:sp>
      <p:sp>
        <p:nvSpPr>
          <p:cNvPr id="11" name="Hình chữ nhật: Góc Tròn 4"/>
          <p:cNvSpPr>
            <a:spLocks/>
          </p:cNvSpPr>
          <p:nvPr/>
        </p:nvSpPr>
        <p:spPr>
          <a:xfrm rot="21052656">
            <a:off x="8117668" y="5305026"/>
            <a:ext cx="3696789" cy="1150043"/>
          </a:xfrm>
          <a:custGeom>
            <a:avLst/>
            <a:gdLst>
              <a:gd name="connsiteX0" fmla="*/ 0 w 9144000"/>
              <a:gd name="connsiteY0" fmla="*/ 354044 h 2124222"/>
              <a:gd name="connsiteX1" fmla="*/ 354044 w 9144000"/>
              <a:gd name="connsiteY1" fmla="*/ 0 h 2124222"/>
              <a:gd name="connsiteX2" fmla="*/ 832079 w 9144000"/>
              <a:gd name="connsiteY2" fmla="*/ 0 h 2124222"/>
              <a:gd name="connsiteX3" fmla="*/ 1394473 w 9144000"/>
              <a:gd name="connsiteY3" fmla="*/ 0 h 2124222"/>
              <a:gd name="connsiteX4" fmla="*/ 1703790 w 9144000"/>
              <a:gd name="connsiteY4" fmla="*/ 0 h 2124222"/>
              <a:gd name="connsiteX5" fmla="*/ 2097466 w 9144000"/>
              <a:gd name="connsiteY5" fmla="*/ 0 h 2124222"/>
              <a:gd name="connsiteX6" fmla="*/ 2406783 w 9144000"/>
              <a:gd name="connsiteY6" fmla="*/ 0 h 2124222"/>
              <a:gd name="connsiteX7" fmla="*/ 2969177 w 9144000"/>
              <a:gd name="connsiteY7" fmla="*/ 0 h 2124222"/>
              <a:gd name="connsiteX8" fmla="*/ 3447212 w 9144000"/>
              <a:gd name="connsiteY8" fmla="*/ 0 h 2124222"/>
              <a:gd name="connsiteX9" fmla="*/ 4178324 w 9144000"/>
              <a:gd name="connsiteY9" fmla="*/ 0 h 2124222"/>
              <a:gd name="connsiteX10" fmla="*/ 4825077 w 9144000"/>
              <a:gd name="connsiteY10" fmla="*/ 0 h 2124222"/>
              <a:gd name="connsiteX11" fmla="*/ 5303112 w 9144000"/>
              <a:gd name="connsiteY11" fmla="*/ 0 h 2124222"/>
              <a:gd name="connsiteX12" fmla="*/ 5696788 w 9144000"/>
              <a:gd name="connsiteY12" fmla="*/ 0 h 2124222"/>
              <a:gd name="connsiteX13" fmla="*/ 6174823 w 9144000"/>
              <a:gd name="connsiteY13" fmla="*/ 0 h 2124222"/>
              <a:gd name="connsiteX14" fmla="*/ 6568499 w 9144000"/>
              <a:gd name="connsiteY14" fmla="*/ 0 h 2124222"/>
              <a:gd name="connsiteX15" fmla="*/ 7215252 w 9144000"/>
              <a:gd name="connsiteY15" fmla="*/ 0 h 2124222"/>
              <a:gd name="connsiteX16" fmla="*/ 7777647 w 9144000"/>
              <a:gd name="connsiteY16" fmla="*/ 0 h 2124222"/>
              <a:gd name="connsiteX17" fmla="*/ 8789956 w 9144000"/>
              <a:gd name="connsiteY17" fmla="*/ 0 h 2124222"/>
              <a:gd name="connsiteX18" fmla="*/ 9144000 w 9144000"/>
              <a:gd name="connsiteY18" fmla="*/ 354044 h 2124222"/>
              <a:gd name="connsiteX19" fmla="*/ 9144000 w 9144000"/>
              <a:gd name="connsiteY19" fmla="*/ 854411 h 2124222"/>
              <a:gd name="connsiteX20" fmla="*/ 9144000 w 9144000"/>
              <a:gd name="connsiteY20" fmla="*/ 1340617 h 2124222"/>
              <a:gd name="connsiteX21" fmla="*/ 9144000 w 9144000"/>
              <a:gd name="connsiteY21" fmla="*/ 1770178 h 2124222"/>
              <a:gd name="connsiteX22" fmla="*/ 8789956 w 9144000"/>
              <a:gd name="connsiteY22" fmla="*/ 2124222 h 2124222"/>
              <a:gd name="connsiteX23" fmla="*/ 8480639 w 9144000"/>
              <a:gd name="connsiteY23" fmla="*/ 2124222 h 2124222"/>
              <a:gd name="connsiteX24" fmla="*/ 8086963 w 9144000"/>
              <a:gd name="connsiteY24" fmla="*/ 2124222 h 2124222"/>
              <a:gd name="connsiteX25" fmla="*/ 7777647 w 9144000"/>
              <a:gd name="connsiteY25" fmla="*/ 2124222 h 2124222"/>
              <a:gd name="connsiteX26" fmla="*/ 7130893 w 9144000"/>
              <a:gd name="connsiteY26" fmla="*/ 2124222 h 2124222"/>
              <a:gd name="connsiteX27" fmla="*/ 6399781 w 9144000"/>
              <a:gd name="connsiteY27" fmla="*/ 2124222 h 2124222"/>
              <a:gd name="connsiteX28" fmla="*/ 5837387 w 9144000"/>
              <a:gd name="connsiteY28" fmla="*/ 2124222 h 2124222"/>
              <a:gd name="connsiteX29" fmla="*/ 5528070 w 9144000"/>
              <a:gd name="connsiteY29" fmla="*/ 2124222 h 2124222"/>
              <a:gd name="connsiteX30" fmla="*/ 4796958 w 9144000"/>
              <a:gd name="connsiteY30" fmla="*/ 2124222 h 2124222"/>
              <a:gd name="connsiteX31" fmla="*/ 4318923 w 9144000"/>
              <a:gd name="connsiteY31" fmla="*/ 2124222 h 2124222"/>
              <a:gd name="connsiteX32" fmla="*/ 3925247 w 9144000"/>
              <a:gd name="connsiteY32" fmla="*/ 2124222 h 2124222"/>
              <a:gd name="connsiteX33" fmla="*/ 3615930 w 9144000"/>
              <a:gd name="connsiteY33" fmla="*/ 2124222 h 2124222"/>
              <a:gd name="connsiteX34" fmla="*/ 2969177 w 9144000"/>
              <a:gd name="connsiteY34" fmla="*/ 2124222 h 2124222"/>
              <a:gd name="connsiteX35" fmla="*/ 2659860 w 9144000"/>
              <a:gd name="connsiteY35" fmla="*/ 2124222 h 2124222"/>
              <a:gd name="connsiteX36" fmla="*/ 2266184 w 9144000"/>
              <a:gd name="connsiteY36" fmla="*/ 2124222 h 2124222"/>
              <a:gd name="connsiteX37" fmla="*/ 1956867 w 9144000"/>
              <a:gd name="connsiteY37" fmla="*/ 2124222 h 2124222"/>
              <a:gd name="connsiteX38" fmla="*/ 1647551 w 9144000"/>
              <a:gd name="connsiteY38" fmla="*/ 2124222 h 2124222"/>
              <a:gd name="connsiteX39" fmla="*/ 1338234 w 9144000"/>
              <a:gd name="connsiteY39" fmla="*/ 2124222 h 2124222"/>
              <a:gd name="connsiteX40" fmla="*/ 354044 w 9144000"/>
              <a:gd name="connsiteY40" fmla="*/ 2124222 h 2124222"/>
              <a:gd name="connsiteX41" fmla="*/ 0 w 9144000"/>
              <a:gd name="connsiteY41" fmla="*/ 1770178 h 2124222"/>
              <a:gd name="connsiteX42" fmla="*/ 0 w 9144000"/>
              <a:gd name="connsiteY42" fmla="*/ 1326456 h 2124222"/>
              <a:gd name="connsiteX43" fmla="*/ 0 w 9144000"/>
              <a:gd name="connsiteY43" fmla="*/ 826089 h 2124222"/>
              <a:gd name="connsiteX44" fmla="*/ 0 w 9144000"/>
              <a:gd name="connsiteY44" fmla="*/ 354044 h 2124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9144000" h="2124222" fill="none" extrusionOk="0">
                <a:moveTo>
                  <a:pt x="0" y="354044"/>
                </a:moveTo>
                <a:cubicBezTo>
                  <a:pt x="-7838" y="167107"/>
                  <a:pt x="153453" y="-40706"/>
                  <a:pt x="354044" y="0"/>
                </a:cubicBezTo>
                <a:cubicBezTo>
                  <a:pt x="572408" y="-24930"/>
                  <a:pt x="617050" y="14106"/>
                  <a:pt x="832079" y="0"/>
                </a:cubicBezTo>
                <a:cubicBezTo>
                  <a:pt x="1047108" y="-14106"/>
                  <a:pt x="1136835" y="5306"/>
                  <a:pt x="1394473" y="0"/>
                </a:cubicBezTo>
                <a:cubicBezTo>
                  <a:pt x="1652111" y="-5306"/>
                  <a:pt x="1613761" y="20687"/>
                  <a:pt x="1703790" y="0"/>
                </a:cubicBezTo>
                <a:cubicBezTo>
                  <a:pt x="1793819" y="-20687"/>
                  <a:pt x="1979533" y="13424"/>
                  <a:pt x="2097466" y="0"/>
                </a:cubicBezTo>
                <a:cubicBezTo>
                  <a:pt x="2215399" y="-13424"/>
                  <a:pt x="2317695" y="23730"/>
                  <a:pt x="2406783" y="0"/>
                </a:cubicBezTo>
                <a:cubicBezTo>
                  <a:pt x="2495871" y="-23730"/>
                  <a:pt x="2737123" y="32249"/>
                  <a:pt x="2969177" y="0"/>
                </a:cubicBezTo>
                <a:cubicBezTo>
                  <a:pt x="3201231" y="-32249"/>
                  <a:pt x="3327797" y="35738"/>
                  <a:pt x="3447212" y="0"/>
                </a:cubicBezTo>
                <a:cubicBezTo>
                  <a:pt x="3566627" y="-35738"/>
                  <a:pt x="4029374" y="38793"/>
                  <a:pt x="4178324" y="0"/>
                </a:cubicBezTo>
                <a:cubicBezTo>
                  <a:pt x="4327274" y="-38793"/>
                  <a:pt x="4600291" y="5068"/>
                  <a:pt x="4825077" y="0"/>
                </a:cubicBezTo>
                <a:cubicBezTo>
                  <a:pt x="5049863" y="-5068"/>
                  <a:pt x="5186638" y="26790"/>
                  <a:pt x="5303112" y="0"/>
                </a:cubicBezTo>
                <a:cubicBezTo>
                  <a:pt x="5419587" y="-26790"/>
                  <a:pt x="5596186" y="43066"/>
                  <a:pt x="5696788" y="0"/>
                </a:cubicBezTo>
                <a:cubicBezTo>
                  <a:pt x="5797390" y="-43066"/>
                  <a:pt x="6052588" y="43380"/>
                  <a:pt x="6174823" y="0"/>
                </a:cubicBezTo>
                <a:cubicBezTo>
                  <a:pt x="6297059" y="-43380"/>
                  <a:pt x="6383020" y="7308"/>
                  <a:pt x="6568499" y="0"/>
                </a:cubicBezTo>
                <a:cubicBezTo>
                  <a:pt x="6753978" y="-7308"/>
                  <a:pt x="7034892" y="11382"/>
                  <a:pt x="7215252" y="0"/>
                </a:cubicBezTo>
                <a:cubicBezTo>
                  <a:pt x="7395612" y="-11382"/>
                  <a:pt x="7513955" y="65681"/>
                  <a:pt x="7777647" y="0"/>
                </a:cubicBezTo>
                <a:cubicBezTo>
                  <a:pt x="8041339" y="-65681"/>
                  <a:pt x="8434565" y="77952"/>
                  <a:pt x="8789956" y="0"/>
                </a:cubicBezTo>
                <a:cubicBezTo>
                  <a:pt x="8980120" y="-15356"/>
                  <a:pt x="9175578" y="192766"/>
                  <a:pt x="9144000" y="354044"/>
                </a:cubicBezTo>
                <a:cubicBezTo>
                  <a:pt x="9183991" y="554516"/>
                  <a:pt x="9124069" y="731586"/>
                  <a:pt x="9144000" y="854411"/>
                </a:cubicBezTo>
                <a:cubicBezTo>
                  <a:pt x="9163931" y="977236"/>
                  <a:pt x="9133810" y="1129285"/>
                  <a:pt x="9144000" y="1340617"/>
                </a:cubicBezTo>
                <a:cubicBezTo>
                  <a:pt x="9154190" y="1551949"/>
                  <a:pt x="9136339" y="1663706"/>
                  <a:pt x="9144000" y="1770178"/>
                </a:cubicBezTo>
                <a:cubicBezTo>
                  <a:pt x="9113461" y="1981396"/>
                  <a:pt x="8980738" y="2080076"/>
                  <a:pt x="8789956" y="2124222"/>
                </a:cubicBezTo>
                <a:cubicBezTo>
                  <a:pt x="8665992" y="2156299"/>
                  <a:pt x="8601755" y="2123689"/>
                  <a:pt x="8480639" y="2124222"/>
                </a:cubicBezTo>
                <a:cubicBezTo>
                  <a:pt x="8359523" y="2124755"/>
                  <a:pt x="8243434" y="2098484"/>
                  <a:pt x="8086963" y="2124222"/>
                </a:cubicBezTo>
                <a:cubicBezTo>
                  <a:pt x="7930492" y="2149960"/>
                  <a:pt x="7850388" y="2120548"/>
                  <a:pt x="7777647" y="2124222"/>
                </a:cubicBezTo>
                <a:cubicBezTo>
                  <a:pt x="7704906" y="2127896"/>
                  <a:pt x="7354821" y="2070032"/>
                  <a:pt x="7130893" y="2124222"/>
                </a:cubicBezTo>
                <a:cubicBezTo>
                  <a:pt x="6906965" y="2178412"/>
                  <a:pt x="6681282" y="2108059"/>
                  <a:pt x="6399781" y="2124222"/>
                </a:cubicBezTo>
                <a:cubicBezTo>
                  <a:pt x="6118280" y="2140385"/>
                  <a:pt x="6007678" y="2121257"/>
                  <a:pt x="5837387" y="2124222"/>
                </a:cubicBezTo>
                <a:cubicBezTo>
                  <a:pt x="5667096" y="2127187"/>
                  <a:pt x="5637641" y="2118108"/>
                  <a:pt x="5528070" y="2124222"/>
                </a:cubicBezTo>
                <a:cubicBezTo>
                  <a:pt x="5418499" y="2130336"/>
                  <a:pt x="4945824" y="2098151"/>
                  <a:pt x="4796958" y="2124222"/>
                </a:cubicBezTo>
                <a:cubicBezTo>
                  <a:pt x="4648092" y="2150293"/>
                  <a:pt x="4485259" y="2089915"/>
                  <a:pt x="4318923" y="2124222"/>
                </a:cubicBezTo>
                <a:cubicBezTo>
                  <a:pt x="4152588" y="2158529"/>
                  <a:pt x="4090035" y="2085208"/>
                  <a:pt x="3925247" y="2124222"/>
                </a:cubicBezTo>
                <a:cubicBezTo>
                  <a:pt x="3760459" y="2163236"/>
                  <a:pt x="3749016" y="2114658"/>
                  <a:pt x="3615930" y="2124222"/>
                </a:cubicBezTo>
                <a:cubicBezTo>
                  <a:pt x="3482844" y="2133786"/>
                  <a:pt x="3229078" y="2085338"/>
                  <a:pt x="2969177" y="2124222"/>
                </a:cubicBezTo>
                <a:cubicBezTo>
                  <a:pt x="2709276" y="2163106"/>
                  <a:pt x="2725346" y="2099107"/>
                  <a:pt x="2659860" y="2124222"/>
                </a:cubicBezTo>
                <a:cubicBezTo>
                  <a:pt x="2594374" y="2149337"/>
                  <a:pt x="2405623" y="2107357"/>
                  <a:pt x="2266184" y="2124222"/>
                </a:cubicBezTo>
                <a:cubicBezTo>
                  <a:pt x="2126745" y="2141087"/>
                  <a:pt x="2076353" y="2118990"/>
                  <a:pt x="1956867" y="2124222"/>
                </a:cubicBezTo>
                <a:cubicBezTo>
                  <a:pt x="1837381" y="2129454"/>
                  <a:pt x="1791387" y="2105151"/>
                  <a:pt x="1647551" y="2124222"/>
                </a:cubicBezTo>
                <a:cubicBezTo>
                  <a:pt x="1503715" y="2143293"/>
                  <a:pt x="1411607" y="2091660"/>
                  <a:pt x="1338234" y="2124222"/>
                </a:cubicBezTo>
                <a:cubicBezTo>
                  <a:pt x="1264861" y="2156784"/>
                  <a:pt x="738137" y="2028307"/>
                  <a:pt x="354044" y="2124222"/>
                </a:cubicBezTo>
                <a:cubicBezTo>
                  <a:pt x="125164" y="2096010"/>
                  <a:pt x="2354" y="1985275"/>
                  <a:pt x="0" y="1770178"/>
                </a:cubicBezTo>
                <a:cubicBezTo>
                  <a:pt x="-17138" y="1644792"/>
                  <a:pt x="43338" y="1540284"/>
                  <a:pt x="0" y="1326456"/>
                </a:cubicBezTo>
                <a:cubicBezTo>
                  <a:pt x="-43338" y="1112628"/>
                  <a:pt x="27781" y="1046183"/>
                  <a:pt x="0" y="826089"/>
                </a:cubicBezTo>
                <a:cubicBezTo>
                  <a:pt x="-27781" y="605995"/>
                  <a:pt x="50081" y="539218"/>
                  <a:pt x="0" y="354044"/>
                </a:cubicBezTo>
                <a:close/>
              </a:path>
              <a:path w="9144000" h="2124222" stroke="0" extrusionOk="0">
                <a:moveTo>
                  <a:pt x="0" y="354044"/>
                </a:moveTo>
                <a:cubicBezTo>
                  <a:pt x="-14486" y="190339"/>
                  <a:pt x="208359" y="12582"/>
                  <a:pt x="354044" y="0"/>
                </a:cubicBezTo>
                <a:cubicBezTo>
                  <a:pt x="716436" y="-9936"/>
                  <a:pt x="870961" y="21653"/>
                  <a:pt x="1085156" y="0"/>
                </a:cubicBezTo>
                <a:cubicBezTo>
                  <a:pt x="1299351" y="-21653"/>
                  <a:pt x="1419745" y="40906"/>
                  <a:pt x="1647551" y="0"/>
                </a:cubicBezTo>
                <a:cubicBezTo>
                  <a:pt x="1875357" y="-40906"/>
                  <a:pt x="2060224" y="26200"/>
                  <a:pt x="2378663" y="0"/>
                </a:cubicBezTo>
                <a:cubicBezTo>
                  <a:pt x="2697102" y="-26200"/>
                  <a:pt x="2866657" y="13672"/>
                  <a:pt x="3025416" y="0"/>
                </a:cubicBezTo>
                <a:cubicBezTo>
                  <a:pt x="3184175" y="-13672"/>
                  <a:pt x="3480088" y="19416"/>
                  <a:pt x="3756529" y="0"/>
                </a:cubicBezTo>
                <a:cubicBezTo>
                  <a:pt x="4032970" y="-19416"/>
                  <a:pt x="4081329" y="8671"/>
                  <a:pt x="4318923" y="0"/>
                </a:cubicBezTo>
                <a:cubicBezTo>
                  <a:pt x="4556517" y="-8671"/>
                  <a:pt x="4519445" y="36589"/>
                  <a:pt x="4712599" y="0"/>
                </a:cubicBezTo>
                <a:cubicBezTo>
                  <a:pt x="4905753" y="-36589"/>
                  <a:pt x="5113494" y="59089"/>
                  <a:pt x="5274993" y="0"/>
                </a:cubicBezTo>
                <a:cubicBezTo>
                  <a:pt x="5436492" y="-59089"/>
                  <a:pt x="5581686" y="5665"/>
                  <a:pt x="5668669" y="0"/>
                </a:cubicBezTo>
                <a:cubicBezTo>
                  <a:pt x="5755652" y="-5665"/>
                  <a:pt x="5987114" y="1526"/>
                  <a:pt x="6231063" y="0"/>
                </a:cubicBezTo>
                <a:cubicBezTo>
                  <a:pt x="6475012" y="-1526"/>
                  <a:pt x="6450090" y="2339"/>
                  <a:pt x="6540379" y="0"/>
                </a:cubicBezTo>
                <a:cubicBezTo>
                  <a:pt x="6630668" y="-2339"/>
                  <a:pt x="6837765" y="1266"/>
                  <a:pt x="6934055" y="0"/>
                </a:cubicBezTo>
                <a:cubicBezTo>
                  <a:pt x="7030345" y="-1266"/>
                  <a:pt x="7336259" y="54219"/>
                  <a:pt x="7580809" y="0"/>
                </a:cubicBezTo>
                <a:cubicBezTo>
                  <a:pt x="7825359" y="-54219"/>
                  <a:pt x="7823569" y="11529"/>
                  <a:pt x="7890125" y="0"/>
                </a:cubicBezTo>
                <a:cubicBezTo>
                  <a:pt x="7956681" y="-11529"/>
                  <a:pt x="8076549" y="8833"/>
                  <a:pt x="8199442" y="0"/>
                </a:cubicBezTo>
                <a:cubicBezTo>
                  <a:pt x="8322335" y="-8833"/>
                  <a:pt x="8615356" y="5621"/>
                  <a:pt x="8789956" y="0"/>
                </a:cubicBezTo>
                <a:cubicBezTo>
                  <a:pt x="8978734" y="13611"/>
                  <a:pt x="9143217" y="173496"/>
                  <a:pt x="9144000" y="354044"/>
                </a:cubicBezTo>
                <a:cubicBezTo>
                  <a:pt x="9152008" y="513109"/>
                  <a:pt x="9135766" y="666034"/>
                  <a:pt x="9144000" y="854411"/>
                </a:cubicBezTo>
                <a:cubicBezTo>
                  <a:pt x="9152234" y="1042788"/>
                  <a:pt x="9121137" y="1119678"/>
                  <a:pt x="9144000" y="1298133"/>
                </a:cubicBezTo>
                <a:cubicBezTo>
                  <a:pt x="9166863" y="1476588"/>
                  <a:pt x="9092588" y="1593044"/>
                  <a:pt x="9144000" y="1770178"/>
                </a:cubicBezTo>
                <a:cubicBezTo>
                  <a:pt x="9138805" y="1958228"/>
                  <a:pt x="8969807" y="2131604"/>
                  <a:pt x="8789956" y="2124222"/>
                </a:cubicBezTo>
                <a:cubicBezTo>
                  <a:pt x="8628612" y="2197323"/>
                  <a:pt x="8316180" y="2123385"/>
                  <a:pt x="8058844" y="2124222"/>
                </a:cubicBezTo>
                <a:cubicBezTo>
                  <a:pt x="7801508" y="2125059"/>
                  <a:pt x="7796755" y="2108233"/>
                  <a:pt x="7580809" y="2124222"/>
                </a:cubicBezTo>
                <a:cubicBezTo>
                  <a:pt x="7364864" y="2140211"/>
                  <a:pt x="7248904" y="2075461"/>
                  <a:pt x="7102774" y="2124222"/>
                </a:cubicBezTo>
                <a:cubicBezTo>
                  <a:pt x="6956645" y="2172983"/>
                  <a:pt x="6712327" y="2064136"/>
                  <a:pt x="6456020" y="2124222"/>
                </a:cubicBezTo>
                <a:cubicBezTo>
                  <a:pt x="6199713" y="2184308"/>
                  <a:pt x="6181704" y="2075991"/>
                  <a:pt x="5977985" y="2124222"/>
                </a:cubicBezTo>
                <a:cubicBezTo>
                  <a:pt x="5774267" y="2172453"/>
                  <a:pt x="5693508" y="2087944"/>
                  <a:pt x="5584309" y="2124222"/>
                </a:cubicBezTo>
                <a:cubicBezTo>
                  <a:pt x="5475110" y="2160500"/>
                  <a:pt x="5284613" y="2103511"/>
                  <a:pt x="5190634" y="2124222"/>
                </a:cubicBezTo>
                <a:cubicBezTo>
                  <a:pt x="5096655" y="2144933"/>
                  <a:pt x="4646871" y="2118728"/>
                  <a:pt x="4459521" y="2124222"/>
                </a:cubicBezTo>
                <a:cubicBezTo>
                  <a:pt x="4272171" y="2129716"/>
                  <a:pt x="4105509" y="2074249"/>
                  <a:pt x="3812768" y="2124222"/>
                </a:cubicBezTo>
                <a:cubicBezTo>
                  <a:pt x="3520027" y="2174195"/>
                  <a:pt x="3382801" y="2116671"/>
                  <a:pt x="3250374" y="2124222"/>
                </a:cubicBezTo>
                <a:cubicBezTo>
                  <a:pt x="3117947" y="2131773"/>
                  <a:pt x="2860234" y="2082170"/>
                  <a:pt x="2687980" y="2124222"/>
                </a:cubicBezTo>
                <a:cubicBezTo>
                  <a:pt x="2515726" y="2166274"/>
                  <a:pt x="2448364" y="2118844"/>
                  <a:pt x="2294304" y="2124222"/>
                </a:cubicBezTo>
                <a:cubicBezTo>
                  <a:pt x="2140244" y="2129600"/>
                  <a:pt x="1923146" y="2113811"/>
                  <a:pt x="1816269" y="2124222"/>
                </a:cubicBezTo>
                <a:cubicBezTo>
                  <a:pt x="1709393" y="2134633"/>
                  <a:pt x="1529032" y="2115551"/>
                  <a:pt x="1338234" y="2124222"/>
                </a:cubicBezTo>
                <a:cubicBezTo>
                  <a:pt x="1147436" y="2132893"/>
                  <a:pt x="666559" y="2037545"/>
                  <a:pt x="354044" y="2124222"/>
                </a:cubicBezTo>
                <a:cubicBezTo>
                  <a:pt x="157222" y="2113329"/>
                  <a:pt x="4899" y="1964362"/>
                  <a:pt x="0" y="1770178"/>
                </a:cubicBezTo>
                <a:cubicBezTo>
                  <a:pt x="-23673" y="1594335"/>
                  <a:pt x="16527" y="1541410"/>
                  <a:pt x="0" y="1340617"/>
                </a:cubicBezTo>
                <a:cubicBezTo>
                  <a:pt x="-16527" y="1139824"/>
                  <a:pt x="20334" y="961772"/>
                  <a:pt x="0" y="854411"/>
                </a:cubicBezTo>
                <a:cubicBezTo>
                  <a:pt x="-20334" y="747050"/>
                  <a:pt x="31383" y="554401"/>
                  <a:pt x="0" y="354044"/>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FontTx/>
              <a:buNone/>
              <a:defRPr>
                <a:uFillTx/>
              </a:defRPr>
            </a:pPr>
            <a:r>
              <a:rPr kumimoji="0" lang="en-BZ" sz="4800" b="1" i="0" u="none" strike="noStrike" kern="1200" cap="none" spc="0" normalizeH="0" baseline="0" noProof="0" dirty="0" err="1" smtClean="0">
                <a:ln>
                  <a:noFill/>
                </a:ln>
                <a:solidFill>
                  <a:srgbClr val="000000"/>
                </a:solidFill>
                <a:effectLst/>
                <a:uFillTx/>
                <a:latin typeface="Times New Roman" panose="02020603050405020304" pitchFamily="18" charset="0"/>
                <a:cs typeface="Times New Roman" panose="02020603050405020304" pitchFamily="18" charset="0"/>
              </a:rPr>
              <a:t>Luận</a:t>
            </a:r>
            <a:r>
              <a:rPr kumimoji="0" lang="en-BZ" sz="4800" b="1" i="0" u="none" strike="noStrike" kern="1200" cap="none" spc="0" normalizeH="0" noProof="0" dirty="0" smtClean="0">
                <a:ln>
                  <a:noFill/>
                </a:ln>
                <a:solidFill>
                  <a:srgbClr val="000000"/>
                </a:solidFill>
                <a:effectLst/>
                <a:uFillTx/>
                <a:latin typeface="Times New Roman" panose="02020603050405020304" pitchFamily="18" charset="0"/>
                <a:cs typeface="Times New Roman" panose="02020603050405020304" pitchFamily="18" charset="0"/>
              </a:rPr>
              <a:t> </a:t>
            </a:r>
            <a:r>
              <a:rPr kumimoji="0" lang="en-BZ" sz="4800" b="1" i="0" u="none" strike="noStrike" kern="1200" cap="none" spc="0" normalizeH="0" noProof="0" dirty="0" err="1" smtClean="0">
                <a:ln>
                  <a:noFill/>
                </a:ln>
                <a:solidFill>
                  <a:srgbClr val="000000"/>
                </a:solidFill>
                <a:effectLst/>
                <a:uFillTx/>
                <a:latin typeface="Times New Roman" panose="02020603050405020304" pitchFamily="18" charset="0"/>
                <a:cs typeface="Times New Roman" panose="02020603050405020304" pitchFamily="18" charset="0"/>
              </a:rPr>
              <a:t>chứng</a:t>
            </a:r>
            <a:endParaRPr kumimoji="0" lang="en-BZ" sz="4800" b="1" i="0" u="none" strike="noStrike" kern="1200" cap="none" spc="0" normalizeH="0" baseline="0" noProof="0" dirty="0">
              <a:ln>
                <a:noFill/>
              </a:ln>
              <a:solidFill>
                <a:srgbClr val="000000"/>
              </a:solidFill>
              <a:effectLst/>
              <a:uFillTx/>
              <a:latin typeface="Times New Roman" panose="02020603050405020304" pitchFamily="18" charset="0"/>
              <a:cs typeface="Times New Roman" panose="02020603050405020304" pitchFamily="18" charset="0"/>
            </a:endParaRPr>
          </a:p>
        </p:txBody>
      </p:sp>
      <p:sp>
        <p:nvSpPr>
          <p:cNvPr id="12" name="Hình chữ nhật: Góc Tròn 4"/>
          <p:cNvSpPr>
            <a:spLocks/>
          </p:cNvSpPr>
          <p:nvPr/>
        </p:nvSpPr>
        <p:spPr>
          <a:xfrm rot="407237">
            <a:off x="8468521" y="3205268"/>
            <a:ext cx="3696789" cy="1150043"/>
          </a:xfrm>
          <a:custGeom>
            <a:avLst/>
            <a:gdLst>
              <a:gd name="connsiteX0" fmla="*/ 0 w 9144000"/>
              <a:gd name="connsiteY0" fmla="*/ 354044 h 2124222"/>
              <a:gd name="connsiteX1" fmla="*/ 354044 w 9144000"/>
              <a:gd name="connsiteY1" fmla="*/ 0 h 2124222"/>
              <a:gd name="connsiteX2" fmla="*/ 832079 w 9144000"/>
              <a:gd name="connsiteY2" fmla="*/ 0 h 2124222"/>
              <a:gd name="connsiteX3" fmla="*/ 1394473 w 9144000"/>
              <a:gd name="connsiteY3" fmla="*/ 0 h 2124222"/>
              <a:gd name="connsiteX4" fmla="*/ 1703790 w 9144000"/>
              <a:gd name="connsiteY4" fmla="*/ 0 h 2124222"/>
              <a:gd name="connsiteX5" fmla="*/ 2097466 w 9144000"/>
              <a:gd name="connsiteY5" fmla="*/ 0 h 2124222"/>
              <a:gd name="connsiteX6" fmla="*/ 2406783 w 9144000"/>
              <a:gd name="connsiteY6" fmla="*/ 0 h 2124222"/>
              <a:gd name="connsiteX7" fmla="*/ 2969177 w 9144000"/>
              <a:gd name="connsiteY7" fmla="*/ 0 h 2124222"/>
              <a:gd name="connsiteX8" fmla="*/ 3447212 w 9144000"/>
              <a:gd name="connsiteY8" fmla="*/ 0 h 2124222"/>
              <a:gd name="connsiteX9" fmla="*/ 4178324 w 9144000"/>
              <a:gd name="connsiteY9" fmla="*/ 0 h 2124222"/>
              <a:gd name="connsiteX10" fmla="*/ 4825077 w 9144000"/>
              <a:gd name="connsiteY10" fmla="*/ 0 h 2124222"/>
              <a:gd name="connsiteX11" fmla="*/ 5303112 w 9144000"/>
              <a:gd name="connsiteY11" fmla="*/ 0 h 2124222"/>
              <a:gd name="connsiteX12" fmla="*/ 5696788 w 9144000"/>
              <a:gd name="connsiteY12" fmla="*/ 0 h 2124222"/>
              <a:gd name="connsiteX13" fmla="*/ 6174823 w 9144000"/>
              <a:gd name="connsiteY13" fmla="*/ 0 h 2124222"/>
              <a:gd name="connsiteX14" fmla="*/ 6568499 w 9144000"/>
              <a:gd name="connsiteY14" fmla="*/ 0 h 2124222"/>
              <a:gd name="connsiteX15" fmla="*/ 7215252 w 9144000"/>
              <a:gd name="connsiteY15" fmla="*/ 0 h 2124222"/>
              <a:gd name="connsiteX16" fmla="*/ 7777647 w 9144000"/>
              <a:gd name="connsiteY16" fmla="*/ 0 h 2124222"/>
              <a:gd name="connsiteX17" fmla="*/ 8789956 w 9144000"/>
              <a:gd name="connsiteY17" fmla="*/ 0 h 2124222"/>
              <a:gd name="connsiteX18" fmla="*/ 9144000 w 9144000"/>
              <a:gd name="connsiteY18" fmla="*/ 354044 h 2124222"/>
              <a:gd name="connsiteX19" fmla="*/ 9144000 w 9144000"/>
              <a:gd name="connsiteY19" fmla="*/ 854411 h 2124222"/>
              <a:gd name="connsiteX20" fmla="*/ 9144000 w 9144000"/>
              <a:gd name="connsiteY20" fmla="*/ 1340617 h 2124222"/>
              <a:gd name="connsiteX21" fmla="*/ 9144000 w 9144000"/>
              <a:gd name="connsiteY21" fmla="*/ 1770178 h 2124222"/>
              <a:gd name="connsiteX22" fmla="*/ 8789956 w 9144000"/>
              <a:gd name="connsiteY22" fmla="*/ 2124222 h 2124222"/>
              <a:gd name="connsiteX23" fmla="*/ 8480639 w 9144000"/>
              <a:gd name="connsiteY23" fmla="*/ 2124222 h 2124222"/>
              <a:gd name="connsiteX24" fmla="*/ 8086963 w 9144000"/>
              <a:gd name="connsiteY24" fmla="*/ 2124222 h 2124222"/>
              <a:gd name="connsiteX25" fmla="*/ 7777647 w 9144000"/>
              <a:gd name="connsiteY25" fmla="*/ 2124222 h 2124222"/>
              <a:gd name="connsiteX26" fmla="*/ 7130893 w 9144000"/>
              <a:gd name="connsiteY26" fmla="*/ 2124222 h 2124222"/>
              <a:gd name="connsiteX27" fmla="*/ 6399781 w 9144000"/>
              <a:gd name="connsiteY27" fmla="*/ 2124222 h 2124222"/>
              <a:gd name="connsiteX28" fmla="*/ 5837387 w 9144000"/>
              <a:gd name="connsiteY28" fmla="*/ 2124222 h 2124222"/>
              <a:gd name="connsiteX29" fmla="*/ 5528070 w 9144000"/>
              <a:gd name="connsiteY29" fmla="*/ 2124222 h 2124222"/>
              <a:gd name="connsiteX30" fmla="*/ 4796958 w 9144000"/>
              <a:gd name="connsiteY30" fmla="*/ 2124222 h 2124222"/>
              <a:gd name="connsiteX31" fmla="*/ 4318923 w 9144000"/>
              <a:gd name="connsiteY31" fmla="*/ 2124222 h 2124222"/>
              <a:gd name="connsiteX32" fmla="*/ 3925247 w 9144000"/>
              <a:gd name="connsiteY32" fmla="*/ 2124222 h 2124222"/>
              <a:gd name="connsiteX33" fmla="*/ 3615930 w 9144000"/>
              <a:gd name="connsiteY33" fmla="*/ 2124222 h 2124222"/>
              <a:gd name="connsiteX34" fmla="*/ 2969177 w 9144000"/>
              <a:gd name="connsiteY34" fmla="*/ 2124222 h 2124222"/>
              <a:gd name="connsiteX35" fmla="*/ 2659860 w 9144000"/>
              <a:gd name="connsiteY35" fmla="*/ 2124222 h 2124222"/>
              <a:gd name="connsiteX36" fmla="*/ 2266184 w 9144000"/>
              <a:gd name="connsiteY36" fmla="*/ 2124222 h 2124222"/>
              <a:gd name="connsiteX37" fmla="*/ 1956867 w 9144000"/>
              <a:gd name="connsiteY37" fmla="*/ 2124222 h 2124222"/>
              <a:gd name="connsiteX38" fmla="*/ 1647551 w 9144000"/>
              <a:gd name="connsiteY38" fmla="*/ 2124222 h 2124222"/>
              <a:gd name="connsiteX39" fmla="*/ 1338234 w 9144000"/>
              <a:gd name="connsiteY39" fmla="*/ 2124222 h 2124222"/>
              <a:gd name="connsiteX40" fmla="*/ 354044 w 9144000"/>
              <a:gd name="connsiteY40" fmla="*/ 2124222 h 2124222"/>
              <a:gd name="connsiteX41" fmla="*/ 0 w 9144000"/>
              <a:gd name="connsiteY41" fmla="*/ 1770178 h 2124222"/>
              <a:gd name="connsiteX42" fmla="*/ 0 w 9144000"/>
              <a:gd name="connsiteY42" fmla="*/ 1326456 h 2124222"/>
              <a:gd name="connsiteX43" fmla="*/ 0 w 9144000"/>
              <a:gd name="connsiteY43" fmla="*/ 826089 h 2124222"/>
              <a:gd name="connsiteX44" fmla="*/ 0 w 9144000"/>
              <a:gd name="connsiteY44" fmla="*/ 354044 h 2124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9144000" h="2124222" fill="none" extrusionOk="0">
                <a:moveTo>
                  <a:pt x="0" y="354044"/>
                </a:moveTo>
                <a:cubicBezTo>
                  <a:pt x="-7838" y="167107"/>
                  <a:pt x="153453" y="-40706"/>
                  <a:pt x="354044" y="0"/>
                </a:cubicBezTo>
                <a:cubicBezTo>
                  <a:pt x="572408" y="-24930"/>
                  <a:pt x="617050" y="14106"/>
                  <a:pt x="832079" y="0"/>
                </a:cubicBezTo>
                <a:cubicBezTo>
                  <a:pt x="1047108" y="-14106"/>
                  <a:pt x="1136835" y="5306"/>
                  <a:pt x="1394473" y="0"/>
                </a:cubicBezTo>
                <a:cubicBezTo>
                  <a:pt x="1652111" y="-5306"/>
                  <a:pt x="1613761" y="20687"/>
                  <a:pt x="1703790" y="0"/>
                </a:cubicBezTo>
                <a:cubicBezTo>
                  <a:pt x="1793819" y="-20687"/>
                  <a:pt x="1979533" y="13424"/>
                  <a:pt x="2097466" y="0"/>
                </a:cubicBezTo>
                <a:cubicBezTo>
                  <a:pt x="2215399" y="-13424"/>
                  <a:pt x="2317695" y="23730"/>
                  <a:pt x="2406783" y="0"/>
                </a:cubicBezTo>
                <a:cubicBezTo>
                  <a:pt x="2495871" y="-23730"/>
                  <a:pt x="2737123" y="32249"/>
                  <a:pt x="2969177" y="0"/>
                </a:cubicBezTo>
                <a:cubicBezTo>
                  <a:pt x="3201231" y="-32249"/>
                  <a:pt x="3327797" y="35738"/>
                  <a:pt x="3447212" y="0"/>
                </a:cubicBezTo>
                <a:cubicBezTo>
                  <a:pt x="3566627" y="-35738"/>
                  <a:pt x="4029374" y="38793"/>
                  <a:pt x="4178324" y="0"/>
                </a:cubicBezTo>
                <a:cubicBezTo>
                  <a:pt x="4327274" y="-38793"/>
                  <a:pt x="4600291" y="5068"/>
                  <a:pt x="4825077" y="0"/>
                </a:cubicBezTo>
                <a:cubicBezTo>
                  <a:pt x="5049863" y="-5068"/>
                  <a:pt x="5186638" y="26790"/>
                  <a:pt x="5303112" y="0"/>
                </a:cubicBezTo>
                <a:cubicBezTo>
                  <a:pt x="5419587" y="-26790"/>
                  <a:pt x="5596186" y="43066"/>
                  <a:pt x="5696788" y="0"/>
                </a:cubicBezTo>
                <a:cubicBezTo>
                  <a:pt x="5797390" y="-43066"/>
                  <a:pt x="6052588" y="43380"/>
                  <a:pt x="6174823" y="0"/>
                </a:cubicBezTo>
                <a:cubicBezTo>
                  <a:pt x="6297059" y="-43380"/>
                  <a:pt x="6383020" y="7308"/>
                  <a:pt x="6568499" y="0"/>
                </a:cubicBezTo>
                <a:cubicBezTo>
                  <a:pt x="6753978" y="-7308"/>
                  <a:pt x="7034892" y="11382"/>
                  <a:pt x="7215252" y="0"/>
                </a:cubicBezTo>
                <a:cubicBezTo>
                  <a:pt x="7395612" y="-11382"/>
                  <a:pt x="7513955" y="65681"/>
                  <a:pt x="7777647" y="0"/>
                </a:cubicBezTo>
                <a:cubicBezTo>
                  <a:pt x="8041339" y="-65681"/>
                  <a:pt x="8434565" y="77952"/>
                  <a:pt x="8789956" y="0"/>
                </a:cubicBezTo>
                <a:cubicBezTo>
                  <a:pt x="8980120" y="-15356"/>
                  <a:pt x="9175578" y="192766"/>
                  <a:pt x="9144000" y="354044"/>
                </a:cubicBezTo>
                <a:cubicBezTo>
                  <a:pt x="9183991" y="554516"/>
                  <a:pt x="9124069" y="731586"/>
                  <a:pt x="9144000" y="854411"/>
                </a:cubicBezTo>
                <a:cubicBezTo>
                  <a:pt x="9163931" y="977236"/>
                  <a:pt x="9133810" y="1129285"/>
                  <a:pt x="9144000" y="1340617"/>
                </a:cubicBezTo>
                <a:cubicBezTo>
                  <a:pt x="9154190" y="1551949"/>
                  <a:pt x="9136339" y="1663706"/>
                  <a:pt x="9144000" y="1770178"/>
                </a:cubicBezTo>
                <a:cubicBezTo>
                  <a:pt x="9113461" y="1981396"/>
                  <a:pt x="8980738" y="2080076"/>
                  <a:pt x="8789956" y="2124222"/>
                </a:cubicBezTo>
                <a:cubicBezTo>
                  <a:pt x="8665992" y="2156299"/>
                  <a:pt x="8601755" y="2123689"/>
                  <a:pt x="8480639" y="2124222"/>
                </a:cubicBezTo>
                <a:cubicBezTo>
                  <a:pt x="8359523" y="2124755"/>
                  <a:pt x="8243434" y="2098484"/>
                  <a:pt x="8086963" y="2124222"/>
                </a:cubicBezTo>
                <a:cubicBezTo>
                  <a:pt x="7930492" y="2149960"/>
                  <a:pt x="7850388" y="2120548"/>
                  <a:pt x="7777647" y="2124222"/>
                </a:cubicBezTo>
                <a:cubicBezTo>
                  <a:pt x="7704906" y="2127896"/>
                  <a:pt x="7354821" y="2070032"/>
                  <a:pt x="7130893" y="2124222"/>
                </a:cubicBezTo>
                <a:cubicBezTo>
                  <a:pt x="6906965" y="2178412"/>
                  <a:pt x="6681282" y="2108059"/>
                  <a:pt x="6399781" y="2124222"/>
                </a:cubicBezTo>
                <a:cubicBezTo>
                  <a:pt x="6118280" y="2140385"/>
                  <a:pt x="6007678" y="2121257"/>
                  <a:pt x="5837387" y="2124222"/>
                </a:cubicBezTo>
                <a:cubicBezTo>
                  <a:pt x="5667096" y="2127187"/>
                  <a:pt x="5637641" y="2118108"/>
                  <a:pt x="5528070" y="2124222"/>
                </a:cubicBezTo>
                <a:cubicBezTo>
                  <a:pt x="5418499" y="2130336"/>
                  <a:pt x="4945824" y="2098151"/>
                  <a:pt x="4796958" y="2124222"/>
                </a:cubicBezTo>
                <a:cubicBezTo>
                  <a:pt x="4648092" y="2150293"/>
                  <a:pt x="4485259" y="2089915"/>
                  <a:pt x="4318923" y="2124222"/>
                </a:cubicBezTo>
                <a:cubicBezTo>
                  <a:pt x="4152588" y="2158529"/>
                  <a:pt x="4090035" y="2085208"/>
                  <a:pt x="3925247" y="2124222"/>
                </a:cubicBezTo>
                <a:cubicBezTo>
                  <a:pt x="3760459" y="2163236"/>
                  <a:pt x="3749016" y="2114658"/>
                  <a:pt x="3615930" y="2124222"/>
                </a:cubicBezTo>
                <a:cubicBezTo>
                  <a:pt x="3482844" y="2133786"/>
                  <a:pt x="3229078" y="2085338"/>
                  <a:pt x="2969177" y="2124222"/>
                </a:cubicBezTo>
                <a:cubicBezTo>
                  <a:pt x="2709276" y="2163106"/>
                  <a:pt x="2725346" y="2099107"/>
                  <a:pt x="2659860" y="2124222"/>
                </a:cubicBezTo>
                <a:cubicBezTo>
                  <a:pt x="2594374" y="2149337"/>
                  <a:pt x="2405623" y="2107357"/>
                  <a:pt x="2266184" y="2124222"/>
                </a:cubicBezTo>
                <a:cubicBezTo>
                  <a:pt x="2126745" y="2141087"/>
                  <a:pt x="2076353" y="2118990"/>
                  <a:pt x="1956867" y="2124222"/>
                </a:cubicBezTo>
                <a:cubicBezTo>
                  <a:pt x="1837381" y="2129454"/>
                  <a:pt x="1791387" y="2105151"/>
                  <a:pt x="1647551" y="2124222"/>
                </a:cubicBezTo>
                <a:cubicBezTo>
                  <a:pt x="1503715" y="2143293"/>
                  <a:pt x="1411607" y="2091660"/>
                  <a:pt x="1338234" y="2124222"/>
                </a:cubicBezTo>
                <a:cubicBezTo>
                  <a:pt x="1264861" y="2156784"/>
                  <a:pt x="738137" y="2028307"/>
                  <a:pt x="354044" y="2124222"/>
                </a:cubicBezTo>
                <a:cubicBezTo>
                  <a:pt x="125164" y="2096010"/>
                  <a:pt x="2354" y="1985275"/>
                  <a:pt x="0" y="1770178"/>
                </a:cubicBezTo>
                <a:cubicBezTo>
                  <a:pt x="-17138" y="1644792"/>
                  <a:pt x="43338" y="1540284"/>
                  <a:pt x="0" y="1326456"/>
                </a:cubicBezTo>
                <a:cubicBezTo>
                  <a:pt x="-43338" y="1112628"/>
                  <a:pt x="27781" y="1046183"/>
                  <a:pt x="0" y="826089"/>
                </a:cubicBezTo>
                <a:cubicBezTo>
                  <a:pt x="-27781" y="605995"/>
                  <a:pt x="50081" y="539218"/>
                  <a:pt x="0" y="354044"/>
                </a:cubicBezTo>
                <a:close/>
              </a:path>
              <a:path w="9144000" h="2124222" stroke="0" extrusionOk="0">
                <a:moveTo>
                  <a:pt x="0" y="354044"/>
                </a:moveTo>
                <a:cubicBezTo>
                  <a:pt x="-14486" y="190339"/>
                  <a:pt x="208359" y="12582"/>
                  <a:pt x="354044" y="0"/>
                </a:cubicBezTo>
                <a:cubicBezTo>
                  <a:pt x="716436" y="-9936"/>
                  <a:pt x="870961" y="21653"/>
                  <a:pt x="1085156" y="0"/>
                </a:cubicBezTo>
                <a:cubicBezTo>
                  <a:pt x="1299351" y="-21653"/>
                  <a:pt x="1419745" y="40906"/>
                  <a:pt x="1647551" y="0"/>
                </a:cubicBezTo>
                <a:cubicBezTo>
                  <a:pt x="1875357" y="-40906"/>
                  <a:pt x="2060224" y="26200"/>
                  <a:pt x="2378663" y="0"/>
                </a:cubicBezTo>
                <a:cubicBezTo>
                  <a:pt x="2697102" y="-26200"/>
                  <a:pt x="2866657" y="13672"/>
                  <a:pt x="3025416" y="0"/>
                </a:cubicBezTo>
                <a:cubicBezTo>
                  <a:pt x="3184175" y="-13672"/>
                  <a:pt x="3480088" y="19416"/>
                  <a:pt x="3756529" y="0"/>
                </a:cubicBezTo>
                <a:cubicBezTo>
                  <a:pt x="4032970" y="-19416"/>
                  <a:pt x="4081329" y="8671"/>
                  <a:pt x="4318923" y="0"/>
                </a:cubicBezTo>
                <a:cubicBezTo>
                  <a:pt x="4556517" y="-8671"/>
                  <a:pt x="4519445" y="36589"/>
                  <a:pt x="4712599" y="0"/>
                </a:cubicBezTo>
                <a:cubicBezTo>
                  <a:pt x="4905753" y="-36589"/>
                  <a:pt x="5113494" y="59089"/>
                  <a:pt x="5274993" y="0"/>
                </a:cubicBezTo>
                <a:cubicBezTo>
                  <a:pt x="5436492" y="-59089"/>
                  <a:pt x="5581686" y="5665"/>
                  <a:pt x="5668669" y="0"/>
                </a:cubicBezTo>
                <a:cubicBezTo>
                  <a:pt x="5755652" y="-5665"/>
                  <a:pt x="5987114" y="1526"/>
                  <a:pt x="6231063" y="0"/>
                </a:cubicBezTo>
                <a:cubicBezTo>
                  <a:pt x="6475012" y="-1526"/>
                  <a:pt x="6450090" y="2339"/>
                  <a:pt x="6540379" y="0"/>
                </a:cubicBezTo>
                <a:cubicBezTo>
                  <a:pt x="6630668" y="-2339"/>
                  <a:pt x="6837765" y="1266"/>
                  <a:pt x="6934055" y="0"/>
                </a:cubicBezTo>
                <a:cubicBezTo>
                  <a:pt x="7030345" y="-1266"/>
                  <a:pt x="7336259" y="54219"/>
                  <a:pt x="7580809" y="0"/>
                </a:cubicBezTo>
                <a:cubicBezTo>
                  <a:pt x="7825359" y="-54219"/>
                  <a:pt x="7823569" y="11529"/>
                  <a:pt x="7890125" y="0"/>
                </a:cubicBezTo>
                <a:cubicBezTo>
                  <a:pt x="7956681" y="-11529"/>
                  <a:pt x="8076549" y="8833"/>
                  <a:pt x="8199442" y="0"/>
                </a:cubicBezTo>
                <a:cubicBezTo>
                  <a:pt x="8322335" y="-8833"/>
                  <a:pt x="8615356" y="5621"/>
                  <a:pt x="8789956" y="0"/>
                </a:cubicBezTo>
                <a:cubicBezTo>
                  <a:pt x="8978734" y="13611"/>
                  <a:pt x="9143217" y="173496"/>
                  <a:pt x="9144000" y="354044"/>
                </a:cubicBezTo>
                <a:cubicBezTo>
                  <a:pt x="9152008" y="513109"/>
                  <a:pt x="9135766" y="666034"/>
                  <a:pt x="9144000" y="854411"/>
                </a:cubicBezTo>
                <a:cubicBezTo>
                  <a:pt x="9152234" y="1042788"/>
                  <a:pt x="9121137" y="1119678"/>
                  <a:pt x="9144000" y="1298133"/>
                </a:cubicBezTo>
                <a:cubicBezTo>
                  <a:pt x="9166863" y="1476588"/>
                  <a:pt x="9092588" y="1593044"/>
                  <a:pt x="9144000" y="1770178"/>
                </a:cubicBezTo>
                <a:cubicBezTo>
                  <a:pt x="9138805" y="1958228"/>
                  <a:pt x="8969807" y="2131604"/>
                  <a:pt x="8789956" y="2124222"/>
                </a:cubicBezTo>
                <a:cubicBezTo>
                  <a:pt x="8628612" y="2197323"/>
                  <a:pt x="8316180" y="2123385"/>
                  <a:pt x="8058844" y="2124222"/>
                </a:cubicBezTo>
                <a:cubicBezTo>
                  <a:pt x="7801508" y="2125059"/>
                  <a:pt x="7796755" y="2108233"/>
                  <a:pt x="7580809" y="2124222"/>
                </a:cubicBezTo>
                <a:cubicBezTo>
                  <a:pt x="7364864" y="2140211"/>
                  <a:pt x="7248904" y="2075461"/>
                  <a:pt x="7102774" y="2124222"/>
                </a:cubicBezTo>
                <a:cubicBezTo>
                  <a:pt x="6956645" y="2172983"/>
                  <a:pt x="6712327" y="2064136"/>
                  <a:pt x="6456020" y="2124222"/>
                </a:cubicBezTo>
                <a:cubicBezTo>
                  <a:pt x="6199713" y="2184308"/>
                  <a:pt x="6181704" y="2075991"/>
                  <a:pt x="5977985" y="2124222"/>
                </a:cubicBezTo>
                <a:cubicBezTo>
                  <a:pt x="5774267" y="2172453"/>
                  <a:pt x="5693508" y="2087944"/>
                  <a:pt x="5584309" y="2124222"/>
                </a:cubicBezTo>
                <a:cubicBezTo>
                  <a:pt x="5475110" y="2160500"/>
                  <a:pt x="5284613" y="2103511"/>
                  <a:pt x="5190634" y="2124222"/>
                </a:cubicBezTo>
                <a:cubicBezTo>
                  <a:pt x="5096655" y="2144933"/>
                  <a:pt x="4646871" y="2118728"/>
                  <a:pt x="4459521" y="2124222"/>
                </a:cubicBezTo>
                <a:cubicBezTo>
                  <a:pt x="4272171" y="2129716"/>
                  <a:pt x="4105509" y="2074249"/>
                  <a:pt x="3812768" y="2124222"/>
                </a:cubicBezTo>
                <a:cubicBezTo>
                  <a:pt x="3520027" y="2174195"/>
                  <a:pt x="3382801" y="2116671"/>
                  <a:pt x="3250374" y="2124222"/>
                </a:cubicBezTo>
                <a:cubicBezTo>
                  <a:pt x="3117947" y="2131773"/>
                  <a:pt x="2860234" y="2082170"/>
                  <a:pt x="2687980" y="2124222"/>
                </a:cubicBezTo>
                <a:cubicBezTo>
                  <a:pt x="2515726" y="2166274"/>
                  <a:pt x="2448364" y="2118844"/>
                  <a:pt x="2294304" y="2124222"/>
                </a:cubicBezTo>
                <a:cubicBezTo>
                  <a:pt x="2140244" y="2129600"/>
                  <a:pt x="1923146" y="2113811"/>
                  <a:pt x="1816269" y="2124222"/>
                </a:cubicBezTo>
                <a:cubicBezTo>
                  <a:pt x="1709393" y="2134633"/>
                  <a:pt x="1529032" y="2115551"/>
                  <a:pt x="1338234" y="2124222"/>
                </a:cubicBezTo>
                <a:cubicBezTo>
                  <a:pt x="1147436" y="2132893"/>
                  <a:pt x="666559" y="2037545"/>
                  <a:pt x="354044" y="2124222"/>
                </a:cubicBezTo>
                <a:cubicBezTo>
                  <a:pt x="157222" y="2113329"/>
                  <a:pt x="4899" y="1964362"/>
                  <a:pt x="0" y="1770178"/>
                </a:cubicBezTo>
                <a:cubicBezTo>
                  <a:pt x="-23673" y="1594335"/>
                  <a:pt x="16527" y="1541410"/>
                  <a:pt x="0" y="1340617"/>
                </a:cubicBezTo>
                <a:cubicBezTo>
                  <a:pt x="-16527" y="1139824"/>
                  <a:pt x="20334" y="961772"/>
                  <a:pt x="0" y="854411"/>
                </a:cubicBezTo>
                <a:cubicBezTo>
                  <a:pt x="-20334" y="747050"/>
                  <a:pt x="31383" y="554401"/>
                  <a:pt x="0" y="354044"/>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FontTx/>
              <a:buNone/>
              <a:defRPr>
                <a:uFillTx/>
              </a:defRPr>
            </a:pPr>
            <a:r>
              <a:rPr kumimoji="0" lang="en-BZ" sz="4800" b="1" i="0" u="none" strike="noStrike" kern="1200" cap="none" spc="0" normalizeH="0" baseline="0" noProof="0" dirty="0" err="1" smtClean="0">
                <a:ln>
                  <a:noFill/>
                </a:ln>
                <a:solidFill>
                  <a:srgbClr val="000000"/>
                </a:solidFill>
                <a:effectLst/>
                <a:uFillTx/>
                <a:latin typeface="Times New Roman" panose="02020603050405020304" pitchFamily="18" charset="0"/>
                <a:cs typeface="Times New Roman" panose="02020603050405020304" pitchFamily="18" charset="0"/>
              </a:rPr>
              <a:t>Lập</a:t>
            </a:r>
            <a:r>
              <a:rPr kumimoji="0" lang="en-BZ" sz="4800" b="1" i="0" u="none" strike="noStrike" kern="1200" cap="none" spc="0" normalizeH="0" noProof="0" dirty="0" smtClean="0">
                <a:ln>
                  <a:noFill/>
                </a:ln>
                <a:solidFill>
                  <a:srgbClr val="000000"/>
                </a:solidFill>
                <a:effectLst/>
                <a:uFillTx/>
                <a:latin typeface="Times New Roman" panose="02020603050405020304" pitchFamily="18" charset="0"/>
                <a:cs typeface="Times New Roman" panose="02020603050405020304" pitchFamily="18" charset="0"/>
              </a:rPr>
              <a:t> </a:t>
            </a:r>
            <a:r>
              <a:rPr kumimoji="0" lang="en-BZ" sz="4800" b="1" i="0" u="none" strike="noStrike" kern="1200" cap="none" spc="0" normalizeH="0" noProof="0" dirty="0" err="1" smtClean="0">
                <a:ln>
                  <a:noFill/>
                </a:ln>
                <a:solidFill>
                  <a:srgbClr val="000000"/>
                </a:solidFill>
                <a:effectLst/>
                <a:uFillTx/>
                <a:latin typeface="Times New Roman" panose="02020603050405020304" pitchFamily="18" charset="0"/>
                <a:cs typeface="Times New Roman" panose="02020603050405020304" pitchFamily="18" charset="0"/>
              </a:rPr>
              <a:t>luận</a:t>
            </a:r>
            <a:endParaRPr kumimoji="0" lang="en-BZ" sz="4800" b="1" i="0" u="none" strike="noStrike" kern="1200" cap="none" spc="0" normalizeH="0" baseline="0" noProof="0" dirty="0">
              <a:ln>
                <a:noFill/>
              </a:ln>
              <a:solidFill>
                <a:srgbClr val="000000"/>
              </a:solidFill>
              <a:effectLst/>
              <a:uFillTx/>
              <a:latin typeface="Times New Roman" panose="02020603050405020304" pitchFamily="18" charset="0"/>
              <a:cs typeface="Times New Roman" panose="02020603050405020304" pitchFamily="18" charset="0"/>
            </a:endParaRPr>
          </a:p>
        </p:txBody>
      </p:sp>
      <p:sp>
        <p:nvSpPr>
          <p:cNvPr id="13" name="Hình chữ nhật: Góc Tròn 4"/>
          <p:cNvSpPr>
            <a:spLocks/>
          </p:cNvSpPr>
          <p:nvPr/>
        </p:nvSpPr>
        <p:spPr>
          <a:xfrm rot="605350">
            <a:off x="4020878" y="4983845"/>
            <a:ext cx="3696789" cy="1150043"/>
          </a:xfrm>
          <a:custGeom>
            <a:avLst/>
            <a:gdLst>
              <a:gd name="connsiteX0" fmla="*/ 0 w 9144000"/>
              <a:gd name="connsiteY0" fmla="*/ 354044 h 2124222"/>
              <a:gd name="connsiteX1" fmla="*/ 354044 w 9144000"/>
              <a:gd name="connsiteY1" fmla="*/ 0 h 2124222"/>
              <a:gd name="connsiteX2" fmla="*/ 832079 w 9144000"/>
              <a:gd name="connsiteY2" fmla="*/ 0 h 2124222"/>
              <a:gd name="connsiteX3" fmla="*/ 1394473 w 9144000"/>
              <a:gd name="connsiteY3" fmla="*/ 0 h 2124222"/>
              <a:gd name="connsiteX4" fmla="*/ 1703790 w 9144000"/>
              <a:gd name="connsiteY4" fmla="*/ 0 h 2124222"/>
              <a:gd name="connsiteX5" fmla="*/ 2097466 w 9144000"/>
              <a:gd name="connsiteY5" fmla="*/ 0 h 2124222"/>
              <a:gd name="connsiteX6" fmla="*/ 2406783 w 9144000"/>
              <a:gd name="connsiteY6" fmla="*/ 0 h 2124222"/>
              <a:gd name="connsiteX7" fmla="*/ 2969177 w 9144000"/>
              <a:gd name="connsiteY7" fmla="*/ 0 h 2124222"/>
              <a:gd name="connsiteX8" fmla="*/ 3447212 w 9144000"/>
              <a:gd name="connsiteY8" fmla="*/ 0 h 2124222"/>
              <a:gd name="connsiteX9" fmla="*/ 4178324 w 9144000"/>
              <a:gd name="connsiteY9" fmla="*/ 0 h 2124222"/>
              <a:gd name="connsiteX10" fmla="*/ 4825077 w 9144000"/>
              <a:gd name="connsiteY10" fmla="*/ 0 h 2124222"/>
              <a:gd name="connsiteX11" fmla="*/ 5303112 w 9144000"/>
              <a:gd name="connsiteY11" fmla="*/ 0 h 2124222"/>
              <a:gd name="connsiteX12" fmla="*/ 5696788 w 9144000"/>
              <a:gd name="connsiteY12" fmla="*/ 0 h 2124222"/>
              <a:gd name="connsiteX13" fmla="*/ 6174823 w 9144000"/>
              <a:gd name="connsiteY13" fmla="*/ 0 h 2124222"/>
              <a:gd name="connsiteX14" fmla="*/ 6568499 w 9144000"/>
              <a:gd name="connsiteY14" fmla="*/ 0 h 2124222"/>
              <a:gd name="connsiteX15" fmla="*/ 7215252 w 9144000"/>
              <a:gd name="connsiteY15" fmla="*/ 0 h 2124222"/>
              <a:gd name="connsiteX16" fmla="*/ 7777647 w 9144000"/>
              <a:gd name="connsiteY16" fmla="*/ 0 h 2124222"/>
              <a:gd name="connsiteX17" fmla="*/ 8789956 w 9144000"/>
              <a:gd name="connsiteY17" fmla="*/ 0 h 2124222"/>
              <a:gd name="connsiteX18" fmla="*/ 9144000 w 9144000"/>
              <a:gd name="connsiteY18" fmla="*/ 354044 h 2124222"/>
              <a:gd name="connsiteX19" fmla="*/ 9144000 w 9144000"/>
              <a:gd name="connsiteY19" fmla="*/ 854411 h 2124222"/>
              <a:gd name="connsiteX20" fmla="*/ 9144000 w 9144000"/>
              <a:gd name="connsiteY20" fmla="*/ 1340617 h 2124222"/>
              <a:gd name="connsiteX21" fmla="*/ 9144000 w 9144000"/>
              <a:gd name="connsiteY21" fmla="*/ 1770178 h 2124222"/>
              <a:gd name="connsiteX22" fmla="*/ 8789956 w 9144000"/>
              <a:gd name="connsiteY22" fmla="*/ 2124222 h 2124222"/>
              <a:gd name="connsiteX23" fmla="*/ 8480639 w 9144000"/>
              <a:gd name="connsiteY23" fmla="*/ 2124222 h 2124222"/>
              <a:gd name="connsiteX24" fmla="*/ 8086963 w 9144000"/>
              <a:gd name="connsiteY24" fmla="*/ 2124222 h 2124222"/>
              <a:gd name="connsiteX25" fmla="*/ 7777647 w 9144000"/>
              <a:gd name="connsiteY25" fmla="*/ 2124222 h 2124222"/>
              <a:gd name="connsiteX26" fmla="*/ 7130893 w 9144000"/>
              <a:gd name="connsiteY26" fmla="*/ 2124222 h 2124222"/>
              <a:gd name="connsiteX27" fmla="*/ 6399781 w 9144000"/>
              <a:gd name="connsiteY27" fmla="*/ 2124222 h 2124222"/>
              <a:gd name="connsiteX28" fmla="*/ 5837387 w 9144000"/>
              <a:gd name="connsiteY28" fmla="*/ 2124222 h 2124222"/>
              <a:gd name="connsiteX29" fmla="*/ 5528070 w 9144000"/>
              <a:gd name="connsiteY29" fmla="*/ 2124222 h 2124222"/>
              <a:gd name="connsiteX30" fmla="*/ 4796958 w 9144000"/>
              <a:gd name="connsiteY30" fmla="*/ 2124222 h 2124222"/>
              <a:gd name="connsiteX31" fmla="*/ 4318923 w 9144000"/>
              <a:gd name="connsiteY31" fmla="*/ 2124222 h 2124222"/>
              <a:gd name="connsiteX32" fmla="*/ 3925247 w 9144000"/>
              <a:gd name="connsiteY32" fmla="*/ 2124222 h 2124222"/>
              <a:gd name="connsiteX33" fmla="*/ 3615930 w 9144000"/>
              <a:gd name="connsiteY33" fmla="*/ 2124222 h 2124222"/>
              <a:gd name="connsiteX34" fmla="*/ 2969177 w 9144000"/>
              <a:gd name="connsiteY34" fmla="*/ 2124222 h 2124222"/>
              <a:gd name="connsiteX35" fmla="*/ 2659860 w 9144000"/>
              <a:gd name="connsiteY35" fmla="*/ 2124222 h 2124222"/>
              <a:gd name="connsiteX36" fmla="*/ 2266184 w 9144000"/>
              <a:gd name="connsiteY36" fmla="*/ 2124222 h 2124222"/>
              <a:gd name="connsiteX37" fmla="*/ 1956867 w 9144000"/>
              <a:gd name="connsiteY37" fmla="*/ 2124222 h 2124222"/>
              <a:gd name="connsiteX38" fmla="*/ 1647551 w 9144000"/>
              <a:gd name="connsiteY38" fmla="*/ 2124222 h 2124222"/>
              <a:gd name="connsiteX39" fmla="*/ 1338234 w 9144000"/>
              <a:gd name="connsiteY39" fmla="*/ 2124222 h 2124222"/>
              <a:gd name="connsiteX40" fmla="*/ 354044 w 9144000"/>
              <a:gd name="connsiteY40" fmla="*/ 2124222 h 2124222"/>
              <a:gd name="connsiteX41" fmla="*/ 0 w 9144000"/>
              <a:gd name="connsiteY41" fmla="*/ 1770178 h 2124222"/>
              <a:gd name="connsiteX42" fmla="*/ 0 w 9144000"/>
              <a:gd name="connsiteY42" fmla="*/ 1326456 h 2124222"/>
              <a:gd name="connsiteX43" fmla="*/ 0 w 9144000"/>
              <a:gd name="connsiteY43" fmla="*/ 826089 h 2124222"/>
              <a:gd name="connsiteX44" fmla="*/ 0 w 9144000"/>
              <a:gd name="connsiteY44" fmla="*/ 354044 h 2124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9144000" h="2124222" fill="none" extrusionOk="0">
                <a:moveTo>
                  <a:pt x="0" y="354044"/>
                </a:moveTo>
                <a:cubicBezTo>
                  <a:pt x="-7838" y="167107"/>
                  <a:pt x="153453" y="-40706"/>
                  <a:pt x="354044" y="0"/>
                </a:cubicBezTo>
                <a:cubicBezTo>
                  <a:pt x="572408" y="-24930"/>
                  <a:pt x="617050" y="14106"/>
                  <a:pt x="832079" y="0"/>
                </a:cubicBezTo>
                <a:cubicBezTo>
                  <a:pt x="1047108" y="-14106"/>
                  <a:pt x="1136835" y="5306"/>
                  <a:pt x="1394473" y="0"/>
                </a:cubicBezTo>
                <a:cubicBezTo>
                  <a:pt x="1652111" y="-5306"/>
                  <a:pt x="1613761" y="20687"/>
                  <a:pt x="1703790" y="0"/>
                </a:cubicBezTo>
                <a:cubicBezTo>
                  <a:pt x="1793819" y="-20687"/>
                  <a:pt x="1979533" y="13424"/>
                  <a:pt x="2097466" y="0"/>
                </a:cubicBezTo>
                <a:cubicBezTo>
                  <a:pt x="2215399" y="-13424"/>
                  <a:pt x="2317695" y="23730"/>
                  <a:pt x="2406783" y="0"/>
                </a:cubicBezTo>
                <a:cubicBezTo>
                  <a:pt x="2495871" y="-23730"/>
                  <a:pt x="2737123" y="32249"/>
                  <a:pt x="2969177" y="0"/>
                </a:cubicBezTo>
                <a:cubicBezTo>
                  <a:pt x="3201231" y="-32249"/>
                  <a:pt x="3327797" y="35738"/>
                  <a:pt x="3447212" y="0"/>
                </a:cubicBezTo>
                <a:cubicBezTo>
                  <a:pt x="3566627" y="-35738"/>
                  <a:pt x="4029374" y="38793"/>
                  <a:pt x="4178324" y="0"/>
                </a:cubicBezTo>
                <a:cubicBezTo>
                  <a:pt x="4327274" y="-38793"/>
                  <a:pt x="4600291" y="5068"/>
                  <a:pt x="4825077" y="0"/>
                </a:cubicBezTo>
                <a:cubicBezTo>
                  <a:pt x="5049863" y="-5068"/>
                  <a:pt x="5186638" y="26790"/>
                  <a:pt x="5303112" y="0"/>
                </a:cubicBezTo>
                <a:cubicBezTo>
                  <a:pt x="5419587" y="-26790"/>
                  <a:pt x="5596186" y="43066"/>
                  <a:pt x="5696788" y="0"/>
                </a:cubicBezTo>
                <a:cubicBezTo>
                  <a:pt x="5797390" y="-43066"/>
                  <a:pt x="6052588" y="43380"/>
                  <a:pt x="6174823" y="0"/>
                </a:cubicBezTo>
                <a:cubicBezTo>
                  <a:pt x="6297059" y="-43380"/>
                  <a:pt x="6383020" y="7308"/>
                  <a:pt x="6568499" y="0"/>
                </a:cubicBezTo>
                <a:cubicBezTo>
                  <a:pt x="6753978" y="-7308"/>
                  <a:pt x="7034892" y="11382"/>
                  <a:pt x="7215252" y="0"/>
                </a:cubicBezTo>
                <a:cubicBezTo>
                  <a:pt x="7395612" y="-11382"/>
                  <a:pt x="7513955" y="65681"/>
                  <a:pt x="7777647" y="0"/>
                </a:cubicBezTo>
                <a:cubicBezTo>
                  <a:pt x="8041339" y="-65681"/>
                  <a:pt x="8434565" y="77952"/>
                  <a:pt x="8789956" y="0"/>
                </a:cubicBezTo>
                <a:cubicBezTo>
                  <a:pt x="8980120" y="-15356"/>
                  <a:pt x="9175578" y="192766"/>
                  <a:pt x="9144000" y="354044"/>
                </a:cubicBezTo>
                <a:cubicBezTo>
                  <a:pt x="9183991" y="554516"/>
                  <a:pt x="9124069" y="731586"/>
                  <a:pt x="9144000" y="854411"/>
                </a:cubicBezTo>
                <a:cubicBezTo>
                  <a:pt x="9163931" y="977236"/>
                  <a:pt x="9133810" y="1129285"/>
                  <a:pt x="9144000" y="1340617"/>
                </a:cubicBezTo>
                <a:cubicBezTo>
                  <a:pt x="9154190" y="1551949"/>
                  <a:pt x="9136339" y="1663706"/>
                  <a:pt x="9144000" y="1770178"/>
                </a:cubicBezTo>
                <a:cubicBezTo>
                  <a:pt x="9113461" y="1981396"/>
                  <a:pt x="8980738" y="2080076"/>
                  <a:pt x="8789956" y="2124222"/>
                </a:cubicBezTo>
                <a:cubicBezTo>
                  <a:pt x="8665992" y="2156299"/>
                  <a:pt x="8601755" y="2123689"/>
                  <a:pt x="8480639" y="2124222"/>
                </a:cubicBezTo>
                <a:cubicBezTo>
                  <a:pt x="8359523" y="2124755"/>
                  <a:pt x="8243434" y="2098484"/>
                  <a:pt x="8086963" y="2124222"/>
                </a:cubicBezTo>
                <a:cubicBezTo>
                  <a:pt x="7930492" y="2149960"/>
                  <a:pt x="7850388" y="2120548"/>
                  <a:pt x="7777647" y="2124222"/>
                </a:cubicBezTo>
                <a:cubicBezTo>
                  <a:pt x="7704906" y="2127896"/>
                  <a:pt x="7354821" y="2070032"/>
                  <a:pt x="7130893" y="2124222"/>
                </a:cubicBezTo>
                <a:cubicBezTo>
                  <a:pt x="6906965" y="2178412"/>
                  <a:pt x="6681282" y="2108059"/>
                  <a:pt x="6399781" y="2124222"/>
                </a:cubicBezTo>
                <a:cubicBezTo>
                  <a:pt x="6118280" y="2140385"/>
                  <a:pt x="6007678" y="2121257"/>
                  <a:pt x="5837387" y="2124222"/>
                </a:cubicBezTo>
                <a:cubicBezTo>
                  <a:pt x="5667096" y="2127187"/>
                  <a:pt x="5637641" y="2118108"/>
                  <a:pt x="5528070" y="2124222"/>
                </a:cubicBezTo>
                <a:cubicBezTo>
                  <a:pt x="5418499" y="2130336"/>
                  <a:pt x="4945824" y="2098151"/>
                  <a:pt x="4796958" y="2124222"/>
                </a:cubicBezTo>
                <a:cubicBezTo>
                  <a:pt x="4648092" y="2150293"/>
                  <a:pt x="4485259" y="2089915"/>
                  <a:pt x="4318923" y="2124222"/>
                </a:cubicBezTo>
                <a:cubicBezTo>
                  <a:pt x="4152588" y="2158529"/>
                  <a:pt x="4090035" y="2085208"/>
                  <a:pt x="3925247" y="2124222"/>
                </a:cubicBezTo>
                <a:cubicBezTo>
                  <a:pt x="3760459" y="2163236"/>
                  <a:pt x="3749016" y="2114658"/>
                  <a:pt x="3615930" y="2124222"/>
                </a:cubicBezTo>
                <a:cubicBezTo>
                  <a:pt x="3482844" y="2133786"/>
                  <a:pt x="3229078" y="2085338"/>
                  <a:pt x="2969177" y="2124222"/>
                </a:cubicBezTo>
                <a:cubicBezTo>
                  <a:pt x="2709276" y="2163106"/>
                  <a:pt x="2725346" y="2099107"/>
                  <a:pt x="2659860" y="2124222"/>
                </a:cubicBezTo>
                <a:cubicBezTo>
                  <a:pt x="2594374" y="2149337"/>
                  <a:pt x="2405623" y="2107357"/>
                  <a:pt x="2266184" y="2124222"/>
                </a:cubicBezTo>
                <a:cubicBezTo>
                  <a:pt x="2126745" y="2141087"/>
                  <a:pt x="2076353" y="2118990"/>
                  <a:pt x="1956867" y="2124222"/>
                </a:cubicBezTo>
                <a:cubicBezTo>
                  <a:pt x="1837381" y="2129454"/>
                  <a:pt x="1791387" y="2105151"/>
                  <a:pt x="1647551" y="2124222"/>
                </a:cubicBezTo>
                <a:cubicBezTo>
                  <a:pt x="1503715" y="2143293"/>
                  <a:pt x="1411607" y="2091660"/>
                  <a:pt x="1338234" y="2124222"/>
                </a:cubicBezTo>
                <a:cubicBezTo>
                  <a:pt x="1264861" y="2156784"/>
                  <a:pt x="738137" y="2028307"/>
                  <a:pt x="354044" y="2124222"/>
                </a:cubicBezTo>
                <a:cubicBezTo>
                  <a:pt x="125164" y="2096010"/>
                  <a:pt x="2354" y="1985275"/>
                  <a:pt x="0" y="1770178"/>
                </a:cubicBezTo>
                <a:cubicBezTo>
                  <a:pt x="-17138" y="1644792"/>
                  <a:pt x="43338" y="1540284"/>
                  <a:pt x="0" y="1326456"/>
                </a:cubicBezTo>
                <a:cubicBezTo>
                  <a:pt x="-43338" y="1112628"/>
                  <a:pt x="27781" y="1046183"/>
                  <a:pt x="0" y="826089"/>
                </a:cubicBezTo>
                <a:cubicBezTo>
                  <a:pt x="-27781" y="605995"/>
                  <a:pt x="50081" y="539218"/>
                  <a:pt x="0" y="354044"/>
                </a:cubicBezTo>
                <a:close/>
              </a:path>
              <a:path w="9144000" h="2124222" stroke="0" extrusionOk="0">
                <a:moveTo>
                  <a:pt x="0" y="354044"/>
                </a:moveTo>
                <a:cubicBezTo>
                  <a:pt x="-14486" y="190339"/>
                  <a:pt x="208359" y="12582"/>
                  <a:pt x="354044" y="0"/>
                </a:cubicBezTo>
                <a:cubicBezTo>
                  <a:pt x="716436" y="-9936"/>
                  <a:pt x="870961" y="21653"/>
                  <a:pt x="1085156" y="0"/>
                </a:cubicBezTo>
                <a:cubicBezTo>
                  <a:pt x="1299351" y="-21653"/>
                  <a:pt x="1419745" y="40906"/>
                  <a:pt x="1647551" y="0"/>
                </a:cubicBezTo>
                <a:cubicBezTo>
                  <a:pt x="1875357" y="-40906"/>
                  <a:pt x="2060224" y="26200"/>
                  <a:pt x="2378663" y="0"/>
                </a:cubicBezTo>
                <a:cubicBezTo>
                  <a:pt x="2697102" y="-26200"/>
                  <a:pt x="2866657" y="13672"/>
                  <a:pt x="3025416" y="0"/>
                </a:cubicBezTo>
                <a:cubicBezTo>
                  <a:pt x="3184175" y="-13672"/>
                  <a:pt x="3480088" y="19416"/>
                  <a:pt x="3756529" y="0"/>
                </a:cubicBezTo>
                <a:cubicBezTo>
                  <a:pt x="4032970" y="-19416"/>
                  <a:pt x="4081329" y="8671"/>
                  <a:pt x="4318923" y="0"/>
                </a:cubicBezTo>
                <a:cubicBezTo>
                  <a:pt x="4556517" y="-8671"/>
                  <a:pt x="4519445" y="36589"/>
                  <a:pt x="4712599" y="0"/>
                </a:cubicBezTo>
                <a:cubicBezTo>
                  <a:pt x="4905753" y="-36589"/>
                  <a:pt x="5113494" y="59089"/>
                  <a:pt x="5274993" y="0"/>
                </a:cubicBezTo>
                <a:cubicBezTo>
                  <a:pt x="5436492" y="-59089"/>
                  <a:pt x="5581686" y="5665"/>
                  <a:pt x="5668669" y="0"/>
                </a:cubicBezTo>
                <a:cubicBezTo>
                  <a:pt x="5755652" y="-5665"/>
                  <a:pt x="5987114" y="1526"/>
                  <a:pt x="6231063" y="0"/>
                </a:cubicBezTo>
                <a:cubicBezTo>
                  <a:pt x="6475012" y="-1526"/>
                  <a:pt x="6450090" y="2339"/>
                  <a:pt x="6540379" y="0"/>
                </a:cubicBezTo>
                <a:cubicBezTo>
                  <a:pt x="6630668" y="-2339"/>
                  <a:pt x="6837765" y="1266"/>
                  <a:pt x="6934055" y="0"/>
                </a:cubicBezTo>
                <a:cubicBezTo>
                  <a:pt x="7030345" y="-1266"/>
                  <a:pt x="7336259" y="54219"/>
                  <a:pt x="7580809" y="0"/>
                </a:cubicBezTo>
                <a:cubicBezTo>
                  <a:pt x="7825359" y="-54219"/>
                  <a:pt x="7823569" y="11529"/>
                  <a:pt x="7890125" y="0"/>
                </a:cubicBezTo>
                <a:cubicBezTo>
                  <a:pt x="7956681" y="-11529"/>
                  <a:pt x="8076549" y="8833"/>
                  <a:pt x="8199442" y="0"/>
                </a:cubicBezTo>
                <a:cubicBezTo>
                  <a:pt x="8322335" y="-8833"/>
                  <a:pt x="8615356" y="5621"/>
                  <a:pt x="8789956" y="0"/>
                </a:cubicBezTo>
                <a:cubicBezTo>
                  <a:pt x="8978734" y="13611"/>
                  <a:pt x="9143217" y="173496"/>
                  <a:pt x="9144000" y="354044"/>
                </a:cubicBezTo>
                <a:cubicBezTo>
                  <a:pt x="9152008" y="513109"/>
                  <a:pt x="9135766" y="666034"/>
                  <a:pt x="9144000" y="854411"/>
                </a:cubicBezTo>
                <a:cubicBezTo>
                  <a:pt x="9152234" y="1042788"/>
                  <a:pt x="9121137" y="1119678"/>
                  <a:pt x="9144000" y="1298133"/>
                </a:cubicBezTo>
                <a:cubicBezTo>
                  <a:pt x="9166863" y="1476588"/>
                  <a:pt x="9092588" y="1593044"/>
                  <a:pt x="9144000" y="1770178"/>
                </a:cubicBezTo>
                <a:cubicBezTo>
                  <a:pt x="9138805" y="1958228"/>
                  <a:pt x="8969807" y="2131604"/>
                  <a:pt x="8789956" y="2124222"/>
                </a:cubicBezTo>
                <a:cubicBezTo>
                  <a:pt x="8628612" y="2197323"/>
                  <a:pt x="8316180" y="2123385"/>
                  <a:pt x="8058844" y="2124222"/>
                </a:cubicBezTo>
                <a:cubicBezTo>
                  <a:pt x="7801508" y="2125059"/>
                  <a:pt x="7796755" y="2108233"/>
                  <a:pt x="7580809" y="2124222"/>
                </a:cubicBezTo>
                <a:cubicBezTo>
                  <a:pt x="7364864" y="2140211"/>
                  <a:pt x="7248904" y="2075461"/>
                  <a:pt x="7102774" y="2124222"/>
                </a:cubicBezTo>
                <a:cubicBezTo>
                  <a:pt x="6956645" y="2172983"/>
                  <a:pt x="6712327" y="2064136"/>
                  <a:pt x="6456020" y="2124222"/>
                </a:cubicBezTo>
                <a:cubicBezTo>
                  <a:pt x="6199713" y="2184308"/>
                  <a:pt x="6181704" y="2075991"/>
                  <a:pt x="5977985" y="2124222"/>
                </a:cubicBezTo>
                <a:cubicBezTo>
                  <a:pt x="5774267" y="2172453"/>
                  <a:pt x="5693508" y="2087944"/>
                  <a:pt x="5584309" y="2124222"/>
                </a:cubicBezTo>
                <a:cubicBezTo>
                  <a:pt x="5475110" y="2160500"/>
                  <a:pt x="5284613" y="2103511"/>
                  <a:pt x="5190634" y="2124222"/>
                </a:cubicBezTo>
                <a:cubicBezTo>
                  <a:pt x="5096655" y="2144933"/>
                  <a:pt x="4646871" y="2118728"/>
                  <a:pt x="4459521" y="2124222"/>
                </a:cubicBezTo>
                <a:cubicBezTo>
                  <a:pt x="4272171" y="2129716"/>
                  <a:pt x="4105509" y="2074249"/>
                  <a:pt x="3812768" y="2124222"/>
                </a:cubicBezTo>
                <a:cubicBezTo>
                  <a:pt x="3520027" y="2174195"/>
                  <a:pt x="3382801" y="2116671"/>
                  <a:pt x="3250374" y="2124222"/>
                </a:cubicBezTo>
                <a:cubicBezTo>
                  <a:pt x="3117947" y="2131773"/>
                  <a:pt x="2860234" y="2082170"/>
                  <a:pt x="2687980" y="2124222"/>
                </a:cubicBezTo>
                <a:cubicBezTo>
                  <a:pt x="2515726" y="2166274"/>
                  <a:pt x="2448364" y="2118844"/>
                  <a:pt x="2294304" y="2124222"/>
                </a:cubicBezTo>
                <a:cubicBezTo>
                  <a:pt x="2140244" y="2129600"/>
                  <a:pt x="1923146" y="2113811"/>
                  <a:pt x="1816269" y="2124222"/>
                </a:cubicBezTo>
                <a:cubicBezTo>
                  <a:pt x="1709393" y="2134633"/>
                  <a:pt x="1529032" y="2115551"/>
                  <a:pt x="1338234" y="2124222"/>
                </a:cubicBezTo>
                <a:cubicBezTo>
                  <a:pt x="1147436" y="2132893"/>
                  <a:pt x="666559" y="2037545"/>
                  <a:pt x="354044" y="2124222"/>
                </a:cubicBezTo>
                <a:cubicBezTo>
                  <a:pt x="157222" y="2113329"/>
                  <a:pt x="4899" y="1964362"/>
                  <a:pt x="0" y="1770178"/>
                </a:cubicBezTo>
                <a:cubicBezTo>
                  <a:pt x="-23673" y="1594335"/>
                  <a:pt x="16527" y="1541410"/>
                  <a:pt x="0" y="1340617"/>
                </a:cubicBezTo>
                <a:cubicBezTo>
                  <a:pt x="-16527" y="1139824"/>
                  <a:pt x="20334" y="961772"/>
                  <a:pt x="0" y="854411"/>
                </a:cubicBezTo>
                <a:cubicBezTo>
                  <a:pt x="-20334" y="747050"/>
                  <a:pt x="31383" y="554401"/>
                  <a:pt x="0" y="354044"/>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FontTx/>
              <a:buNone/>
              <a:defRPr>
                <a:uFillTx/>
              </a:defRPr>
            </a:pPr>
            <a:r>
              <a:rPr lang="en-BZ" sz="3600" b="1" noProof="0" dirty="0" err="1" smtClean="0">
                <a:solidFill>
                  <a:srgbClr val="000000"/>
                </a:solidFill>
                <a:latin typeface="Times New Roman" panose="02020603050405020304" pitchFamily="18" charset="0"/>
                <a:cs typeface="Times New Roman" panose="02020603050405020304" pitchFamily="18" charset="0"/>
              </a:rPr>
              <a:t>Ức</a:t>
            </a:r>
            <a:r>
              <a:rPr lang="en-BZ" sz="3600" b="1" noProof="0" dirty="0" smtClean="0">
                <a:solidFill>
                  <a:srgbClr val="000000"/>
                </a:solidFill>
                <a:latin typeface="Times New Roman" panose="02020603050405020304" pitchFamily="18" charset="0"/>
                <a:cs typeface="Times New Roman" panose="02020603050405020304" pitchFamily="18" charset="0"/>
              </a:rPr>
              <a:t> </a:t>
            </a:r>
            <a:r>
              <a:rPr lang="en-BZ" sz="3600" b="1" noProof="0" dirty="0" err="1" smtClean="0">
                <a:solidFill>
                  <a:srgbClr val="000000"/>
                </a:solidFill>
                <a:latin typeface="Times New Roman" panose="02020603050405020304" pitchFamily="18" charset="0"/>
                <a:cs typeface="Times New Roman" panose="02020603050405020304" pitchFamily="18" charset="0"/>
              </a:rPr>
              <a:t>Trai</a:t>
            </a:r>
            <a:r>
              <a:rPr lang="en-BZ" sz="3600" b="1" noProof="0" dirty="0" smtClean="0">
                <a:solidFill>
                  <a:srgbClr val="000000"/>
                </a:solidFill>
                <a:latin typeface="Times New Roman" panose="02020603050405020304" pitchFamily="18" charset="0"/>
                <a:cs typeface="Times New Roman" panose="02020603050405020304" pitchFamily="18" charset="0"/>
              </a:rPr>
              <a:t> </a:t>
            </a:r>
            <a:r>
              <a:rPr lang="en-BZ" sz="3600" b="1" noProof="0" dirty="0" err="1" smtClean="0">
                <a:solidFill>
                  <a:srgbClr val="000000"/>
                </a:solidFill>
                <a:latin typeface="Times New Roman" panose="02020603050405020304" pitchFamily="18" charset="0"/>
                <a:cs typeface="Times New Roman" panose="02020603050405020304" pitchFamily="18" charset="0"/>
              </a:rPr>
              <a:t>thi</a:t>
            </a:r>
            <a:r>
              <a:rPr lang="en-BZ" sz="3600" b="1" noProof="0" dirty="0" smtClean="0">
                <a:solidFill>
                  <a:srgbClr val="000000"/>
                </a:solidFill>
                <a:latin typeface="Times New Roman" panose="02020603050405020304" pitchFamily="18" charset="0"/>
                <a:cs typeface="Times New Roman" panose="02020603050405020304" pitchFamily="18" charset="0"/>
              </a:rPr>
              <a:t> </a:t>
            </a:r>
            <a:r>
              <a:rPr lang="en-BZ" sz="3600" b="1" noProof="0" dirty="0" err="1" smtClean="0">
                <a:solidFill>
                  <a:srgbClr val="000000"/>
                </a:solidFill>
                <a:latin typeface="Times New Roman" panose="02020603050405020304" pitchFamily="18" charset="0"/>
                <a:cs typeface="Times New Roman" panose="02020603050405020304" pitchFamily="18" charset="0"/>
              </a:rPr>
              <a:t>tập</a:t>
            </a:r>
            <a:endParaRPr kumimoji="0" lang="en-BZ" sz="3600" b="1" i="0" u="none" strike="noStrike" kern="1200" cap="none" spc="0" normalizeH="0" baseline="0" noProof="0" dirty="0">
              <a:ln>
                <a:noFill/>
              </a:ln>
              <a:solidFill>
                <a:srgbClr val="000000"/>
              </a:solidFill>
              <a:effectLst/>
              <a:uFillTx/>
              <a:latin typeface="Times New Roman" panose="02020603050405020304" pitchFamily="18" charset="0"/>
              <a:cs typeface="Times New Roman" panose="02020603050405020304" pitchFamily="18" charset="0"/>
            </a:endParaRPr>
          </a:p>
        </p:txBody>
      </p:sp>
      <p:sp>
        <p:nvSpPr>
          <p:cNvPr id="14" name="Hình chữ nhật: Góc Tròn 4"/>
          <p:cNvSpPr>
            <a:spLocks/>
          </p:cNvSpPr>
          <p:nvPr/>
        </p:nvSpPr>
        <p:spPr>
          <a:xfrm rot="362376">
            <a:off x="8214682" y="876640"/>
            <a:ext cx="3696789" cy="1150043"/>
          </a:xfrm>
          <a:custGeom>
            <a:avLst/>
            <a:gdLst>
              <a:gd name="connsiteX0" fmla="*/ 0 w 9144000"/>
              <a:gd name="connsiteY0" fmla="*/ 354044 h 2124222"/>
              <a:gd name="connsiteX1" fmla="*/ 354044 w 9144000"/>
              <a:gd name="connsiteY1" fmla="*/ 0 h 2124222"/>
              <a:gd name="connsiteX2" fmla="*/ 832079 w 9144000"/>
              <a:gd name="connsiteY2" fmla="*/ 0 h 2124222"/>
              <a:gd name="connsiteX3" fmla="*/ 1394473 w 9144000"/>
              <a:gd name="connsiteY3" fmla="*/ 0 h 2124222"/>
              <a:gd name="connsiteX4" fmla="*/ 1703790 w 9144000"/>
              <a:gd name="connsiteY4" fmla="*/ 0 h 2124222"/>
              <a:gd name="connsiteX5" fmla="*/ 2097466 w 9144000"/>
              <a:gd name="connsiteY5" fmla="*/ 0 h 2124222"/>
              <a:gd name="connsiteX6" fmla="*/ 2406783 w 9144000"/>
              <a:gd name="connsiteY6" fmla="*/ 0 h 2124222"/>
              <a:gd name="connsiteX7" fmla="*/ 2969177 w 9144000"/>
              <a:gd name="connsiteY7" fmla="*/ 0 h 2124222"/>
              <a:gd name="connsiteX8" fmla="*/ 3447212 w 9144000"/>
              <a:gd name="connsiteY8" fmla="*/ 0 h 2124222"/>
              <a:gd name="connsiteX9" fmla="*/ 4178324 w 9144000"/>
              <a:gd name="connsiteY9" fmla="*/ 0 h 2124222"/>
              <a:gd name="connsiteX10" fmla="*/ 4825077 w 9144000"/>
              <a:gd name="connsiteY10" fmla="*/ 0 h 2124222"/>
              <a:gd name="connsiteX11" fmla="*/ 5303112 w 9144000"/>
              <a:gd name="connsiteY11" fmla="*/ 0 h 2124222"/>
              <a:gd name="connsiteX12" fmla="*/ 5696788 w 9144000"/>
              <a:gd name="connsiteY12" fmla="*/ 0 h 2124222"/>
              <a:gd name="connsiteX13" fmla="*/ 6174823 w 9144000"/>
              <a:gd name="connsiteY13" fmla="*/ 0 h 2124222"/>
              <a:gd name="connsiteX14" fmla="*/ 6568499 w 9144000"/>
              <a:gd name="connsiteY14" fmla="*/ 0 h 2124222"/>
              <a:gd name="connsiteX15" fmla="*/ 7215252 w 9144000"/>
              <a:gd name="connsiteY15" fmla="*/ 0 h 2124222"/>
              <a:gd name="connsiteX16" fmla="*/ 7777647 w 9144000"/>
              <a:gd name="connsiteY16" fmla="*/ 0 h 2124222"/>
              <a:gd name="connsiteX17" fmla="*/ 8789956 w 9144000"/>
              <a:gd name="connsiteY17" fmla="*/ 0 h 2124222"/>
              <a:gd name="connsiteX18" fmla="*/ 9144000 w 9144000"/>
              <a:gd name="connsiteY18" fmla="*/ 354044 h 2124222"/>
              <a:gd name="connsiteX19" fmla="*/ 9144000 w 9144000"/>
              <a:gd name="connsiteY19" fmla="*/ 854411 h 2124222"/>
              <a:gd name="connsiteX20" fmla="*/ 9144000 w 9144000"/>
              <a:gd name="connsiteY20" fmla="*/ 1340617 h 2124222"/>
              <a:gd name="connsiteX21" fmla="*/ 9144000 w 9144000"/>
              <a:gd name="connsiteY21" fmla="*/ 1770178 h 2124222"/>
              <a:gd name="connsiteX22" fmla="*/ 8789956 w 9144000"/>
              <a:gd name="connsiteY22" fmla="*/ 2124222 h 2124222"/>
              <a:gd name="connsiteX23" fmla="*/ 8480639 w 9144000"/>
              <a:gd name="connsiteY23" fmla="*/ 2124222 h 2124222"/>
              <a:gd name="connsiteX24" fmla="*/ 8086963 w 9144000"/>
              <a:gd name="connsiteY24" fmla="*/ 2124222 h 2124222"/>
              <a:gd name="connsiteX25" fmla="*/ 7777647 w 9144000"/>
              <a:gd name="connsiteY25" fmla="*/ 2124222 h 2124222"/>
              <a:gd name="connsiteX26" fmla="*/ 7130893 w 9144000"/>
              <a:gd name="connsiteY26" fmla="*/ 2124222 h 2124222"/>
              <a:gd name="connsiteX27" fmla="*/ 6399781 w 9144000"/>
              <a:gd name="connsiteY27" fmla="*/ 2124222 h 2124222"/>
              <a:gd name="connsiteX28" fmla="*/ 5837387 w 9144000"/>
              <a:gd name="connsiteY28" fmla="*/ 2124222 h 2124222"/>
              <a:gd name="connsiteX29" fmla="*/ 5528070 w 9144000"/>
              <a:gd name="connsiteY29" fmla="*/ 2124222 h 2124222"/>
              <a:gd name="connsiteX30" fmla="*/ 4796958 w 9144000"/>
              <a:gd name="connsiteY30" fmla="*/ 2124222 h 2124222"/>
              <a:gd name="connsiteX31" fmla="*/ 4318923 w 9144000"/>
              <a:gd name="connsiteY31" fmla="*/ 2124222 h 2124222"/>
              <a:gd name="connsiteX32" fmla="*/ 3925247 w 9144000"/>
              <a:gd name="connsiteY32" fmla="*/ 2124222 h 2124222"/>
              <a:gd name="connsiteX33" fmla="*/ 3615930 w 9144000"/>
              <a:gd name="connsiteY33" fmla="*/ 2124222 h 2124222"/>
              <a:gd name="connsiteX34" fmla="*/ 2969177 w 9144000"/>
              <a:gd name="connsiteY34" fmla="*/ 2124222 h 2124222"/>
              <a:gd name="connsiteX35" fmla="*/ 2659860 w 9144000"/>
              <a:gd name="connsiteY35" fmla="*/ 2124222 h 2124222"/>
              <a:gd name="connsiteX36" fmla="*/ 2266184 w 9144000"/>
              <a:gd name="connsiteY36" fmla="*/ 2124222 h 2124222"/>
              <a:gd name="connsiteX37" fmla="*/ 1956867 w 9144000"/>
              <a:gd name="connsiteY37" fmla="*/ 2124222 h 2124222"/>
              <a:gd name="connsiteX38" fmla="*/ 1647551 w 9144000"/>
              <a:gd name="connsiteY38" fmla="*/ 2124222 h 2124222"/>
              <a:gd name="connsiteX39" fmla="*/ 1338234 w 9144000"/>
              <a:gd name="connsiteY39" fmla="*/ 2124222 h 2124222"/>
              <a:gd name="connsiteX40" fmla="*/ 354044 w 9144000"/>
              <a:gd name="connsiteY40" fmla="*/ 2124222 h 2124222"/>
              <a:gd name="connsiteX41" fmla="*/ 0 w 9144000"/>
              <a:gd name="connsiteY41" fmla="*/ 1770178 h 2124222"/>
              <a:gd name="connsiteX42" fmla="*/ 0 w 9144000"/>
              <a:gd name="connsiteY42" fmla="*/ 1326456 h 2124222"/>
              <a:gd name="connsiteX43" fmla="*/ 0 w 9144000"/>
              <a:gd name="connsiteY43" fmla="*/ 826089 h 2124222"/>
              <a:gd name="connsiteX44" fmla="*/ 0 w 9144000"/>
              <a:gd name="connsiteY44" fmla="*/ 354044 h 2124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9144000" h="2124222" fill="none" extrusionOk="0">
                <a:moveTo>
                  <a:pt x="0" y="354044"/>
                </a:moveTo>
                <a:cubicBezTo>
                  <a:pt x="-7838" y="167107"/>
                  <a:pt x="153453" y="-40706"/>
                  <a:pt x="354044" y="0"/>
                </a:cubicBezTo>
                <a:cubicBezTo>
                  <a:pt x="572408" y="-24930"/>
                  <a:pt x="617050" y="14106"/>
                  <a:pt x="832079" y="0"/>
                </a:cubicBezTo>
                <a:cubicBezTo>
                  <a:pt x="1047108" y="-14106"/>
                  <a:pt x="1136835" y="5306"/>
                  <a:pt x="1394473" y="0"/>
                </a:cubicBezTo>
                <a:cubicBezTo>
                  <a:pt x="1652111" y="-5306"/>
                  <a:pt x="1613761" y="20687"/>
                  <a:pt x="1703790" y="0"/>
                </a:cubicBezTo>
                <a:cubicBezTo>
                  <a:pt x="1793819" y="-20687"/>
                  <a:pt x="1979533" y="13424"/>
                  <a:pt x="2097466" y="0"/>
                </a:cubicBezTo>
                <a:cubicBezTo>
                  <a:pt x="2215399" y="-13424"/>
                  <a:pt x="2317695" y="23730"/>
                  <a:pt x="2406783" y="0"/>
                </a:cubicBezTo>
                <a:cubicBezTo>
                  <a:pt x="2495871" y="-23730"/>
                  <a:pt x="2737123" y="32249"/>
                  <a:pt x="2969177" y="0"/>
                </a:cubicBezTo>
                <a:cubicBezTo>
                  <a:pt x="3201231" y="-32249"/>
                  <a:pt x="3327797" y="35738"/>
                  <a:pt x="3447212" y="0"/>
                </a:cubicBezTo>
                <a:cubicBezTo>
                  <a:pt x="3566627" y="-35738"/>
                  <a:pt x="4029374" y="38793"/>
                  <a:pt x="4178324" y="0"/>
                </a:cubicBezTo>
                <a:cubicBezTo>
                  <a:pt x="4327274" y="-38793"/>
                  <a:pt x="4600291" y="5068"/>
                  <a:pt x="4825077" y="0"/>
                </a:cubicBezTo>
                <a:cubicBezTo>
                  <a:pt x="5049863" y="-5068"/>
                  <a:pt x="5186638" y="26790"/>
                  <a:pt x="5303112" y="0"/>
                </a:cubicBezTo>
                <a:cubicBezTo>
                  <a:pt x="5419587" y="-26790"/>
                  <a:pt x="5596186" y="43066"/>
                  <a:pt x="5696788" y="0"/>
                </a:cubicBezTo>
                <a:cubicBezTo>
                  <a:pt x="5797390" y="-43066"/>
                  <a:pt x="6052588" y="43380"/>
                  <a:pt x="6174823" y="0"/>
                </a:cubicBezTo>
                <a:cubicBezTo>
                  <a:pt x="6297059" y="-43380"/>
                  <a:pt x="6383020" y="7308"/>
                  <a:pt x="6568499" y="0"/>
                </a:cubicBezTo>
                <a:cubicBezTo>
                  <a:pt x="6753978" y="-7308"/>
                  <a:pt x="7034892" y="11382"/>
                  <a:pt x="7215252" y="0"/>
                </a:cubicBezTo>
                <a:cubicBezTo>
                  <a:pt x="7395612" y="-11382"/>
                  <a:pt x="7513955" y="65681"/>
                  <a:pt x="7777647" y="0"/>
                </a:cubicBezTo>
                <a:cubicBezTo>
                  <a:pt x="8041339" y="-65681"/>
                  <a:pt x="8434565" y="77952"/>
                  <a:pt x="8789956" y="0"/>
                </a:cubicBezTo>
                <a:cubicBezTo>
                  <a:pt x="8980120" y="-15356"/>
                  <a:pt x="9175578" y="192766"/>
                  <a:pt x="9144000" y="354044"/>
                </a:cubicBezTo>
                <a:cubicBezTo>
                  <a:pt x="9183991" y="554516"/>
                  <a:pt x="9124069" y="731586"/>
                  <a:pt x="9144000" y="854411"/>
                </a:cubicBezTo>
                <a:cubicBezTo>
                  <a:pt x="9163931" y="977236"/>
                  <a:pt x="9133810" y="1129285"/>
                  <a:pt x="9144000" y="1340617"/>
                </a:cubicBezTo>
                <a:cubicBezTo>
                  <a:pt x="9154190" y="1551949"/>
                  <a:pt x="9136339" y="1663706"/>
                  <a:pt x="9144000" y="1770178"/>
                </a:cubicBezTo>
                <a:cubicBezTo>
                  <a:pt x="9113461" y="1981396"/>
                  <a:pt x="8980738" y="2080076"/>
                  <a:pt x="8789956" y="2124222"/>
                </a:cubicBezTo>
                <a:cubicBezTo>
                  <a:pt x="8665992" y="2156299"/>
                  <a:pt x="8601755" y="2123689"/>
                  <a:pt x="8480639" y="2124222"/>
                </a:cubicBezTo>
                <a:cubicBezTo>
                  <a:pt x="8359523" y="2124755"/>
                  <a:pt x="8243434" y="2098484"/>
                  <a:pt x="8086963" y="2124222"/>
                </a:cubicBezTo>
                <a:cubicBezTo>
                  <a:pt x="7930492" y="2149960"/>
                  <a:pt x="7850388" y="2120548"/>
                  <a:pt x="7777647" y="2124222"/>
                </a:cubicBezTo>
                <a:cubicBezTo>
                  <a:pt x="7704906" y="2127896"/>
                  <a:pt x="7354821" y="2070032"/>
                  <a:pt x="7130893" y="2124222"/>
                </a:cubicBezTo>
                <a:cubicBezTo>
                  <a:pt x="6906965" y="2178412"/>
                  <a:pt x="6681282" y="2108059"/>
                  <a:pt x="6399781" y="2124222"/>
                </a:cubicBezTo>
                <a:cubicBezTo>
                  <a:pt x="6118280" y="2140385"/>
                  <a:pt x="6007678" y="2121257"/>
                  <a:pt x="5837387" y="2124222"/>
                </a:cubicBezTo>
                <a:cubicBezTo>
                  <a:pt x="5667096" y="2127187"/>
                  <a:pt x="5637641" y="2118108"/>
                  <a:pt x="5528070" y="2124222"/>
                </a:cubicBezTo>
                <a:cubicBezTo>
                  <a:pt x="5418499" y="2130336"/>
                  <a:pt x="4945824" y="2098151"/>
                  <a:pt x="4796958" y="2124222"/>
                </a:cubicBezTo>
                <a:cubicBezTo>
                  <a:pt x="4648092" y="2150293"/>
                  <a:pt x="4485259" y="2089915"/>
                  <a:pt x="4318923" y="2124222"/>
                </a:cubicBezTo>
                <a:cubicBezTo>
                  <a:pt x="4152588" y="2158529"/>
                  <a:pt x="4090035" y="2085208"/>
                  <a:pt x="3925247" y="2124222"/>
                </a:cubicBezTo>
                <a:cubicBezTo>
                  <a:pt x="3760459" y="2163236"/>
                  <a:pt x="3749016" y="2114658"/>
                  <a:pt x="3615930" y="2124222"/>
                </a:cubicBezTo>
                <a:cubicBezTo>
                  <a:pt x="3482844" y="2133786"/>
                  <a:pt x="3229078" y="2085338"/>
                  <a:pt x="2969177" y="2124222"/>
                </a:cubicBezTo>
                <a:cubicBezTo>
                  <a:pt x="2709276" y="2163106"/>
                  <a:pt x="2725346" y="2099107"/>
                  <a:pt x="2659860" y="2124222"/>
                </a:cubicBezTo>
                <a:cubicBezTo>
                  <a:pt x="2594374" y="2149337"/>
                  <a:pt x="2405623" y="2107357"/>
                  <a:pt x="2266184" y="2124222"/>
                </a:cubicBezTo>
                <a:cubicBezTo>
                  <a:pt x="2126745" y="2141087"/>
                  <a:pt x="2076353" y="2118990"/>
                  <a:pt x="1956867" y="2124222"/>
                </a:cubicBezTo>
                <a:cubicBezTo>
                  <a:pt x="1837381" y="2129454"/>
                  <a:pt x="1791387" y="2105151"/>
                  <a:pt x="1647551" y="2124222"/>
                </a:cubicBezTo>
                <a:cubicBezTo>
                  <a:pt x="1503715" y="2143293"/>
                  <a:pt x="1411607" y="2091660"/>
                  <a:pt x="1338234" y="2124222"/>
                </a:cubicBezTo>
                <a:cubicBezTo>
                  <a:pt x="1264861" y="2156784"/>
                  <a:pt x="738137" y="2028307"/>
                  <a:pt x="354044" y="2124222"/>
                </a:cubicBezTo>
                <a:cubicBezTo>
                  <a:pt x="125164" y="2096010"/>
                  <a:pt x="2354" y="1985275"/>
                  <a:pt x="0" y="1770178"/>
                </a:cubicBezTo>
                <a:cubicBezTo>
                  <a:pt x="-17138" y="1644792"/>
                  <a:pt x="43338" y="1540284"/>
                  <a:pt x="0" y="1326456"/>
                </a:cubicBezTo>
                <a:cubicBezTo>
                  <a:pt x="-43338" y="1112628"/>
                  <a:pt x="27781" y="1046183"/>
                  <a:pt x="0" y="826089"/>
                </a:cubicBezTo>
                <a:cubicBezTo>
                  <a:pt x="-27781" y="605995"/>
                  <a:pt x="50081" y="539218"/>
                  <a:pt x="0" y="354044"/>
                </a:cubicBezTo>
                <a:close/>
              </a:path>
              <a:path w="9144000" h="2124222" stroke="0" extrusionOk="0">
                <a:moveTo>
                  <a:pt x="0" y="354044"/>
                </a:moveTo>
                <a:cubicBezTo>
                  <a:pt x="-14486" y="190339"/>
                  <a:pt x="208359" y="12582"/>
                  <a:pt x="354044" y="0"/>
                </a:cubicBezTo>
                <a:cubicBezTo>
                  <a:pt x="716436" y="-9936"/>
                  <a:pt x="870961" y="21653"/>
                  <a:pt x="1085156" y="0"/>
                </a:cubicBezTo>
                <a:cubicBezTo>
                  <a:pt x="1299351" y="-21653"/>
                  <a:pt x="1419745" y="40906"/>
                  <a:pt x="1647551" y="0"/>
                </a:cubicBezTo>
                <a:cubicBezTo>
                  <a:pt x="1875357" y="-40906"/>
                  <a:pt x="2060224" y="26200"/>
                  <a:pt x="2378663" y="0"/>
                </a:cubicBezTo>
                <a:cubicBezTo>
                  <a:pt x="2697102" y="-26200"/>
                  <a:pt x="2866657" y="13672"/>
                  <a:pt x="3025416" y="0"/>
                </a:cubicBezTo>
                <a:cubicBezTo>
                  <a:pt x="3184175" y="-13672"/>
                  <a:pt x="3480088" y="19416"/>
                  <a:pt x="3756529" y="0"/>
                </a:cubicBezTo>
                <a:cubicBezTo>
                  <a:pt x="4032970" y="-19416"/>
                  <a:pt x="4081329" y="8671"/>
                  <a:pt x="4318923" y="0"/>
                </a:cubicBezTo>
                <a:cubicBezTo>
                  <a:pt x="4556517" y="-8671"/>
                  <a:pt x="4519445" y="36589"/>
                  <a:pt x="4712599" y="0"/>
                </a:cubicBezTo>
                <a:cubicBezTo>
                  <a:pt x="4905753" y="-36589"/>
                  <a:pt x="5113494" y="59089"/>
                  <a:pt x="5274993" y="0"/>
                </a:cubicBezTo>
                <a:cubicBezTo>
                  <a:pt x="5436492" y="-59089"/>
                  <a:pt x="5581686" y="5665"/>
                  <a:pt x="5668669" y="0"/>
                </a:cubicBezTo>
                <a:cubicBezTo>
                  <a:pt x="5755652" y="-5665"/>
                  <a:pt x="5987114" y="1526"/>
                  <a:pt x="6231063" y="0"/>
                </a:cubicBezTo>
                <a:cubicBezTo>
                  <a:pt x="6475012" y="-1526"/>
                  <a:pt x="6450090" y="2339"/>
                  <a:pt x="6540379" y="0"/>
                </a:cubicBezTo>
                <a:cubicBezTo>
                  <a:pt x="6630668" y="-2339"/>
                  <a:pt x="6837765" y="1266"/>
                  <a:pt x="6934055" y="0"/>
                </a:cubicBezTo>
                <a:cubicBezTo>
                  <a:pt x="7030345" y="-1266"/>
                  <a:pt x="7336259" y="54219"/>
                  <a:pt x="7580809" y="0"/>
                </a:cubicBezTo>
                <a:cubicBezTo>
                  <a:pt x="7825359" y="-54219"/>
                  <a:pt x="7823569" y="11529"/>
                  <a:pt x="7890125" y="0"/>
                </a:cubicBezTo>
                <a:cubicBezTo>
                  <a:pt x="7956681" y="-11529"/>
                  <a:pt x="8076549" y="8833"/>
                  <a:pt x="8199442" y="0"/>
                </a:cubicBezTo>
                <a:cubicBezTo>
                  <a:pt x="8322335" y="-8833"/>
                  <a:pt x="8615356" y="5621"/>
                  <a:pt x="8789956" y="0"/>
                </a:cubicBezTo>
                <a:cubicBezTo>
                  <a:pt x="8978734" y="13611"/>
                  <a:pt x="9143217" y="173496"/>
                  <a:pt x="9144000" y="354044"/>
                </a:cubicBezTo>
                <a:cubicBezTo>
                  <a:pt x="9152008" y="513109"/>
                  <a:pt x="9135766" y="666034"/>
                  <a:pt x="9144000" y="854411"/>
                </a:cubicBezTo>
                <a:cubicBezTo>
                  <a:pt x="9152234" y="1042788"/>
                  <a:pt x="9121137" y="1119678"/>
                  <a:pt x="9144000" y="1298133"/>
                </a:cubicBezTo>
                <a:cubicBezTo>
                  <a:pt x="9166863" y="1476588"/>
                  <a:pt x="9092588" y="1593044"/>
                  <a:pt x="9144000" y="1770178"/>
                </a:cubicBezTo>
                <a:cubicBezTo>
                  <a:pt x="9138805" y="1958228"/>
                  <a:pt x="8969807" y="2131604"/>
                  <a:pt x="8789956" y="2124222"/>
                </a:cubicBezTo>
                <a:cubicBezTo>
                  <a:pt x="8628612" y="2197323"/>
                  <a:pt x="8316180" y="2123385"/>
                  <a:pt x="8058844" y="2124222"/>
                </a:cubicBezTo>
                <a:cubicBezTo>
                  <a:pt x="7801508" y="2125059"/>
                  <a:pt x="7796755" y="2108233"/>
                  <a:pt x="7580809" y="2124222"/>
                </a:cubicBezTo>
                <a:cubicBezTo>
                  <a:pt x="7364864" y="2140211"/>
                  <a:pt x="7248904" y="2075461"/>
                  <a:pt x="7102774" y="2124222"/>
                </a:cubicBezTo>
                <a:cubicBezTo>
                  <a:pt x="6956645" y="2172983"/>
                  <a:pt x="6712327" y="2064136"/>
                  <a:pt x="6456020" y="2124222"/>
                </a:cubicBezTo>
                <a:cubicBezTo>
                  <a:pt x="6199713" y="2184308"/>
                  <a:pt x="6181704" y="2075991"/>
                  <a:pt x="5977985" y="2124222"/>
                </a:cubicBezTo>
                <a:cubicBezTo>
                  <a:pt x="5774267" y="2172453"/>
                  <a:pt x="5693508" y="2087944"/>
                  <a:pt x="5584309" y="2124222"/>
                </a:cubicBezTo>
                <a:cubicBezTo>
                  <a:pt x="5475110" y="2160500"/>
                  <a:pt x="5284613" y="2103511"/>
                  <a:pt x="5190634" y="2124222"/>
                </a:cubicBezTo>
                <a:cubicBezTo>
                  <a:pt x="5096655" y="2144933"/>
                  <a:pt x="4646871" y="2118728"/>
                  <a:pt x="4459521" y="2124222"/>
                </a:cubicBezTo>
                <a:cubicBezTo>
                  <a:pt x="4272171" y="2129716"/>
                  <a:pt x="4105509" y="2074249"/>
                  <a:pt x="3812768" y="2124222"/>
                </a:cubicBezTo>
                <a:cubicBezTo>
                  <a:pt x="3520027" y="2174195"/>
                  <a:pt x="3382801" y="2116671"/>
                  <a:pt x="3250374" y="2124222"/>
                </a:cubicBezTo>
                <a:cubicBezTo>
                  <a:pt x="3117947" y="2131773"/>
                  <a:pt x="2860234" y="2082170"/>
                  <a:pt x="2687980" y="2124222"/>
                </a:cubicBezTo>
                <a:cubicBezTo>
                  <a:pt x="2515726" y="2166274"/>
                  <a:pt x="2448364" y="2118844"/>
                  <a:pt x="2294304" y="2124222"/>
                </a:cubicBezTo>
                <a:cubicBezTo>
                  <a:pt x="2140244" y="2129600"/>
                  <a:pt x="1923146" y="2113811"/>
                  <a:pt x="1816269" y="2124222"/>
                </a:cubicBezTo>
                <a:cubicBezTo>
                  <a:pt x="1709393" y="2134633"/>
                  <a:pt x="1529032" y="2115551"/>
                  <a:pt x="1338234" y="2124222"/>
                </a:cubicBezTo>
                <a:cubicBezTo>
                  <a:pt x="1147436" y="2132893"/>
                  <a:pt x="666559" y="2037545"/>
                  <a:pt x="354044" y="2124222"/>
                </a:cubicBezTo>
                <a:cubicBezTo>
                  <a:pt x="157222" y="2113329"/>
                  <a:pt x="4899" y="1964362"/>
                  <a:pt x="0" y="1770178"/>
                </a:cubicBezTo>
                <a:cubicBezTo>
                  <a:pt x="-23673" y="1594335"/>
                  <a:pt x="16527" y="1541410"/>
                  <a:pt x="0" y="1340617"/>
                </a:cubicBezTo>
                <a:cubicBezTo>
                  <a:pt x="-16527" y="1139824"/>
                  <a:pt x="20334" y="961772"/>
                  <a:pt x="0" y="854411"/>
                </a:cubicBezTo>
                <a:cubicBezTo>
                  <a:pt x="-20334" y="747050"/>
                  <a:pt x="31383" y="554401"/>
                  <a:pt x="0" y="354044"/>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FontTx/>
              <a:buNone/>
              <a:defRPr>
                <a:uFillTx/>
              </a:defRPr>
            </a:pPr>
            <a:r>
              <a:rPr kumimoji="0" lang="en-BZ" sz="4000" b="1" i="0" u="none" strike="noStrike" kern="1200" cap="none" spc="0" normalizeH="0" baseline="0" noProof="0" dirty="0" err="1" smtClean="0">
                <a:ln>
                  <a:noFill/>
                </a:ln>
                <a:solidFill>
                  <a:srgbClr val="000000"/>
                </a:solidFill>
                <a:effectLst/>
                <a:uFillTx/>
                <a:latin typeface="Times New Roman" panose="02020603050405020304" pitchFamily="18" charset="0"/>
                <a:cs typeface="Times New Roman" panose="02020603050405020304" pitchFamily="18" charset="0"/>
              </a:rPr>
              <a:t>Quân</a:t>
            </a:r>
            <a:r>
              <a:rPr kumimoji="0" lang="en-BZ" sz="4000" b="1" i="0" u="none" strike="noStrike" kern="1200" cap="none" spc="0" normalizeH="0" noProof="0" dirty="0" smtClean="0">
                <a:ln>
                  <a:noFill/>
                </a:ln>
                <a:solidFill>
                  <a:srgbClr val="000000"/>
                </a:solidFill>
                <a:effectLst/>
                <a:uFillTx/>
                <a:latin typeface="Times New Roman" panose="02020603050405020304" pitchFamily="18" charset="0"/>
                <a:cs typeface="Times New Roman" panose="02020603050405020304" pitchFamily="18" charset="0"/>
              </a:rPr>
              <a:t> </a:t>
            </a:r>
            <a:r>
              <a:rPr kumimoji="0" lang="en-BZ" sz="4000" b="1" i="0" u="none" strike="noStrike" kern="1200" cap="none" spc="0" normalizeH="0" noProof="0" dirty="0" err="1" smtClean="0">
                <a:ln>
                  <a:noFill/>
                </a:ln>
                <a:solidFill>
                  <a:srgbClr val="000000"/>
                </a:solidFill>
                <a:effectLst/>
                <a:uFillTx/>
                <a:latin typeface="Times New Roman" panose="02020603050405020304" pitchFamily="18" charset="0"/>
                <a:cs typeface="Times New Roman" panose="02020603050405020304" pitchFamily="18" charset="0"/>
              </a:rPr>
              <a:t>trung</a:t>
            </a:r>
            <a:r>
              <a:rPr kumimoji="0" lang="en-BZ" sz="4000" b="1" i="0" u="none" strike="noStrike" kern="1200" cap="none" spc="0" normalizeH="0" noProof="0" dirty="0" smtClean="0">
                <a:ln>
                  <a:noFill/>
                </a:ln>
                <a:solidFill>
                  <a:srgbClr val="000000"/>
                </a:solidFill>
                <a:effectLst/>
                <a:uFillTx/>
                <a:latin typeface="Times New Roman" panose="02020603050405020304" pitchFamily="18" charset="0"/>
                <a:cs typeface="Times New Roman" panose="02020603050405020304" pitchFamily="18" charset="0"/>
              </a:rPr>
              <a:t> </a:t>
            </a:r>
            <a:r>
              <a:rPr kumimoji="0" lang="en-BZ" sz="4000" b="1" i="0" u="none" strike="noStrike" kern="1200" cap="none" spc="0" normalizeH="0" noProof="0" dirty="0" err="1" smtClean="0">
                <a:ln>
                  <a:noFill/>
                </a:ln>
                <a:solidFill>
                  <a:srgbClr val="000000"/>
                </a:solidFill>
                <a:effectLst/>
                <a:uFillTx/>
                <a:latin typeface="Times New Roman" panose="02020603050405020304" pitchFamily="18" charset="0"/>
                <a:cs typeface="Times New Roman" panose="02020603050405020304" pitchFamily="18" charset="0"/>
              </a:rPr>
              <a:t>từ</a:t>
            </a:r>
            <a:r>
              <a:rPr kumimoji="0" lang="en-BZ" sz="4000" b="1" i="0" u="none" strike="noStrike" kern="1200" cap="none" spc="0" normalizeH="0" noProof="0" dirty="0" smtClean="0">
                <a:ln>
                  <a:noFill/>
                </a:ln>
                <a:solidFill>
                  <a:srgbClr val="000000"/>
                </a:solidFill>
                <a:effectLst/>
                <a:uFillTx/>
                <a:latin typeface="Times New Roman" panose="02020603050405020304" pitchFamily="18" charset="0"/>
                <a:cs typeface="Times New Roman" panose="02020603050405020304" pitchFamily="18" charset="0"/>
              </a:rPr>
              <a:t> </a:t>
            </a:r>
            <a:r>
              <a:rPr kumimoji="0" lang="en-BZ" sz="4000" b="1" i="0" u="none" strike="noStrike" kern="1200" cap="none" spc="0" normalizeH="0" noProof="0" dirty="0" err="1" smtClean="0">
                <a:ln>
                  <a:noFill/>
                </a:ln>
                <a:solidFill>
                  <a:srgbClr val="000000"/>
                </a:solidFill>
                <a:effectLst/>
                <a:uFillTx/>
                <a:latin typeface="Times New Roman" panose="02020603050405020304" pitchFamily="18" charset="0"/>
                <a:cs typeface="Times New Roman" panose="02020603050405020304" pitchFamily="18" charset="0"/>
              </a:rPr>
              <a:t>mệnh</a:t>
            </a:r>
            <a:r>
              <a:rPr kumimoji="0" lang="en-BZ" sz="4000" b="1" i="0" u="none" strike="noStrike" kern="1200" cap="none" spc="0" normalizeH="0" noProof="0" dirty="0" smtClean="0">
                <a:ln>
                  <a:noFill/>
                </a:ln>
                <a:solidFill>
                  <a:srgbClr val="000000"/>
                </a:solidFill>
                <a:effectLst/>
                <a:uFillTx/>
                <a:latin typeface="Times New Roman" panose="02020603050405020304" pitchFamily="18" charset="0"/>
                <a:cs typeface="Times New Roman" panose="02020603050405020304" pitchFamily="18" charset="0"/>
              </a:rPr>
              <a:t> </a:t>
            </a:r>
            <a:r>
              <a:rPr kumimoji="0" lang="en-BZ" sz="4000" b="1" i="0" u="none" strike="noStrike" kern="1200" cap="none" spc="0" normalizeH="0" noProof="0" dirty="0" err="1" smtClean="0">
                <a:ln>
                  <a:noFill/>
                </a:ln>
                <a:solidFill>
                  <a:srgbClr val="000000"/>
                </a:solidFill>
                <a:effectLst/>
                <a:uFillTx/>
                <a:latin typeface="Times New Roman" panose="02020603050405020304" pitchFamily="18" charset="0"/>
                <a:cs typeface="Times New Roman" panose="02020603050405020304" pitchFamily="18" charset="0"/>
              </a:rPr>
              <a:t>tập</a:t>
            </a:r>
            <a:endParaRPr kumimoji="0" lang="en-BZ" sz="4000" b="1" i="0" u="none" strike="noStrike" kern="1200" cap="none" spc="0" normalizeH="0" baseline="0" noProof="0" dirty="0">
              <a:ln>
                <a:noFill/>
              </a:ln>
              <a:solidFill>
                <a:srgbClr val="000000"/>
              </a:solidFill>
              <a:effectLst/>
              <a:uFillTx/>
              <a:latin typeface="Times New Roman" panose="02020603050405020304" pitchFamily="18" charset="0"/>
              <a:cs typeface="Times New Roman" panose="02020603050405020304" pitchFamily="18" charset="0"/>
            </a:endParaRPr>
          </a:p>
        </p:txBody>
      </p:sp>
      <p:sp>
        <p:nvSpPr>
          <p:cNvPr id="15" name="Hình chữ nhật: Góc Tròn 4"/>
          <p:cNvSpPr>
            <a:spLocks/>
          </p:cNvSpPr>
          <p:nvPr/>
        </p:nvSpPr>
        <p:spPr>
          <a:xfrm rot="1370704">
            <a:off x="5140235" y="3663364"/>
            <a:ext cx="3696789" cy="1150043"/>
          </a:xfrm>
          <a:custGeom>
            <a:avLst/>
            <a:gdLst>
              <a:gd name="connsiteX0" fmla="*/ 0 w 9144000"/>
              <a:gd name="connsiteY0" fmla="*/ 354044 h 2124222"/>
              <a:gd name="connsiteX1" fmla="*/ 354044 w 9144000"/>
              <a:gd name="connsiteY1" fmla="*/ 0 h 2124222"/>
              <a:gd name="connsiteX2" fmla="*/ 832079 w 9144000"/>
              <a:gd name="connsiteY2" fmla="*/ 0 h 2124222"/>
              <a:gd name="connsiteX3" fmla="*/ 1394473 w 9144000"/>
              <a:gd name="connsiteY3" fmla="*/ 0 h 2124222"/>
              <a:gd name="connsiteX4" fmla="*/ 1703790 w 9144000"/>
              <a:gd name="connsiteY4" fmla="*/ 0 h 2124222"/>
              <a:gd name="connsiteX5" fmla="*/ 2097466 w 9144000"/>
              <a:gd name="connsiteY5" fmla="*/ 0 h 2124222"/>
              <a:gd name="connsiteX6" fmla="*/ 2406783 w 9144000"/>
              <a:gd name="connsiteY6" fmla="*/ 0 h 2124222"/>
              <a:gd name="connsiteX7" fmla="*/ 2969177 w 9144000"/>
              <a:gd name="connsiteY7" fmla="*/ 0 h 2124222"/>
              <a:gd name="connsiteX8" fmla="*/ 3447212 w 9144000"/>
              <a:gd name="connsiteY8" fmla="*/ 0 h 2124222"/>
              <a:gd name="connsiteX9" fmla="*/ 4178324 w 9144000"/>
              <a:gd name="connsiteY9" fmla="*/ 0 h 2124222"/>
              <a:gd name="connsiteX10" fmla="*/ 4825077 w 9144000"/>
              <a:gd name="connsiteY10" fmla="*/ 0 h 2124222"/>
              <a:gd name="connsiteX11" fmla="*/ 5303112 w 9144000"/>
              <a:gd name="connsiteY11" fmla="*/ 0 h 2124222"/>
              <a:gd name="connsiteX12" fmla="*/ 5696788 w 9144000"/>
              <a:gd name="connsiteY12" fmla="*/ 0 h 2124222"/>
              <a:gd name="connsiteX13" fmla="*/ 6174823 w 9144000"/>
              <a:gd name="connsiteY13" fmla="*/ 0 h 2124222"/>
              <a:gd name="connsiteX14" fmla="*/ 6568499 w 9144000"/>
              <a:gd name="connsiteY14" fmla="*/ 0 h 2124222"/>
              <a:gd name="connsiteX15" fmla="*/ 7215252 w 9144000"/>
              <a:gd name="connsiteY15" fmla="*/ 0 h 2124222"/>
              <a:gd name="connsiteX16" fmla="*/ 7777647 w 9144000"/>
              <a:gd name="connsiteY16" fmla="*/ 0 h 2124222"/>
              <a:gd name="connsiteX17" fmla="*/ 8789956 w 9144000"/>
              <a:gd name="connsiteY17" fmla="*/ 0 h 2124222"/>
              <a:gd name="connsiteX18" fmla="*/ 9144000 w 9144000"/>
              <a:gd name="connsiteY18" fmla="*/ 354044 h 2124222"/>
              <a:gd name="connsiteX19" fmla="*/ 9144000 w 9144000"/>
              <a:gd name="connsiteY19" fmla="*/ 854411 h 2124222"/>
              <a:gd name="connsiteX20" fmla="*/ 9144000 w 9144000"/>
              <a:gd name="connsiteY20" fmla="*/ 1340617 h 2124222"/>
              <a:gd name="connsiteX21" fmla="*/ 9144000 w 9144000"/>
              <a:gd name="connsiteY21" fmla="*/ 1770178 h 2124222"/>
              <a:gd name="connsiteX22" fmla="*/ 8789956 w 9144000"/>
              <a:gd name="connsiteY22" fmla="*/ 2124222 h 2124222"/>
              <a:gd name="connsiteX23" fmla="*/ 8480639 w 9144000"/>
              <a:gd name="connsiteY23" fmla="*/ 2124222 h 2124222"/>
              <a:gd name="connsiteX24" fmla="*/ 8086963 w 9144000"/>
              <a:gd name="connsiteY24" fmla="*/ 2124222 h 2124222"/>
              <a:gd name="connsiteX25" fmla="*/ 7777647 w 9144000"/>
              <a:gd name="connsiteY25" fmla="*/ 2124222 h 2124222"/>
              <a:gd name="connsiteX26" fmla="*/ 7130893 w 9144000"/>
              <a:gd name="connsiteY26" fmla="*/ 2124222 h 2124222"/>
              <a:gd name="connsiteX27" fmla="*/ 6399781 w 9144000"/>
              <a:gd name="connsiteY27" fmla="*/ 2124222 h 2124222"/>
              <a:gd name="connsiteX28" fmla="*/ 5837387 w 9144000"/>
              <a:gd name="connsiteY28" fmla="*/ 2124222 h 2124222"/>
              <a:gd name="connsiteX29" fmla="*/ 5528070 w 9144000"/>
              <a:gd name="connsiteY29" fmla="*/ 2124222 h 2124222"/>
              <a:gd name="connsiteX30" fmla="*/ 4796958 w 9144000"/>
              <a:gd name="connsiteY30" fmla="*/ 2124222 h 2124222"/>
              <a:gd name="connsiteX31" fmla="*/ 4318923 w 9144000"/>
              <a:gd name="connsiteY31" fmla="*/ 2124222 h 2124222"/>
              <a:gd name="connsiteX32" fmla="*/ 3925247 w 9144000"/>
              <a:gd name="connsiteY32" fmla="*/ 2124222 h 2124222"/>
              <a:gd name="connsiteX33" fmla="*/ 3615930 w 9144000"/>
              <a:gd name="connsiteY33" fmla="*/ 2124222 h 2124222"/>
              <a:gd name="connsiteX34" fmla="*/ 2969177 w 9144000"/>
              <a:gd name="connsiteY34" fmla="*/ 2124222 h 2124222"/>
              <a:gd name="connsiteX35" fmla="*/ 2659860 w 9144000"/>
              <a:gd name="connsiteY35" fmla="*/ 2124222 h 2124222"/>
              <a:gd name="connsiteX36" fmla="*/ 2266184 w 9144000"/>
              <a:gd name="connsiteY36" fmla="*/ 2124222 h 2124222"/>
              <a:gd name="connsiteX37" fmla="*/ 1956867 w 9144000"/>
              <a:gd name="connsiteY37" fmla="*/ 2124222 h 2124222"/>
              <a:gd name="connsiteX38" fmla="*/ 1647551 w 9144000"/>
              <a:gd name="connsiteY38" fmla="*/ 2124222 h 2124222"/>
              <a:gd name="connsiteX39" fmla="*/ 1338234 w 9144000"/>
              <a:gd name="connsiteY39" fmla="*/ 2124222 h 2124222"/>
              <a:gd name="connsiteX40" fmla="*/ 354044 w 9144000"/>
              <a:gd name="connsiteY40" fmla="*/ 2124222 h 2124222"/>
              <a:gd name="connsiteX41" fmla="*/ 0 w 9144000"/>
              <a:gd name="connsiteY41" fmla="*/ 1770178 h 2124222"/>
              <a:gd name="connsiteX42" fmla="*/ 0 w 9144000"/>
              <a:gd name="connsiteY42" fmla="*/ 1326456 h 2124222"/>
              <a:gd name="connsiteX43" fmla="*/ 0 w 9144000"/>
              <a:gd name="connsiteY43" fmla="*/ 826089 h 2124222"/>
              <a:gd name="connsiteX44" fmla="*/ 0 w 9144000"/>
              <a:gd name="connsiteY44" fmla="*/ 354044 h 2124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9144000" h="2124222" fill="none" extrusionOk="0">
                <a:moveTo>
                  <a:pt x="0" y="354044"/>
                </a:moveTo>
                <a:cubicBezTo>
                  <a:pt x="-7838" y="167107"/>
                  <a:pt x="153453" y="-40706"/>
                  <a:pt x="354044" y="0"/>
                </a:cubicBezTo>
                <a:cubicBezTo>
                  <a:pt x="572408" y="-24930"/>
                  <a:pt x="617050" y="14106"/>
                  <a:pt x="832079" y="0"/>
                </a:cubicBezTo>
                <a:cubicBezTo>
                  <a:pt x="1047108" y="-14106"/>
                  <a:pt x="1136835" y="5306"/>
                  <a:pt x="1394473" y="0"/>
                </a:cubicBezTo>
                <a:cubicBezTo>
                  <a:pt x="1652111" y="-5306"/>
                  <a:pt x="1613761" y="20687"/>
                  <a:pt x="1703790" y="0"/>
                </a:cubicBezTo>
                <a:cubicBezTo>
                  <a:pt x="1793819" y="-20687"/>
                  <a:pt x="1979533" y="13424"/>
                  <a:pt x="2097466" y="0"/>
                </a:cubicBezTo>
                <a:cubicBezTo>
                  <a:pt x="2215399" y="-13424"/>
                  <a:pt x="2317695" y="23730"/>
                  <a:pt x="2406783" y="0"/>
                </a:cubicBezTo>
                <a:cubicBezTo>
                  <a:pt x="2495871" y="-23730"/>
                  <a:pt x="2737123" y="32249"/>
                  <a:pt x="2969177" y="0"/>
                </a:cubicBezTo>
                <a:cubicBezTo>
                  <a:pt x="3201231" y="-32249"/>
                  <a:pt x="3327797" y="35738"/>
                  <a:pt x="3447212" y="0"/>
                </a:cubicBezTo>
                <a:cubicBezTo>
                  <a:pt x="3566627" y="-35738"/>
                  <a:pt x="4029374" y="38793"/>
                  <a:pt x="4178324" y="0"/>
                </a:cubicBezTo>
                <a:cubicBezTo>
                  <a:pt x="4327274" y="-38793"/>
                  <a:pt x="4600291" y="5068"/>
                  <a:pt x="4825077" y="0"/>
                </a:cubicBezTo>
                <a:cubicBezTo>
                  <a:pt x="5049863" y="-5068"/>
                  <a:pt x="5186638" y="26790"/>
                  <a:pt x="5303112" y="0"/>
                </a:cubicBezTo>
                <a:cubicBezTo>
                  <a:pt x="5419587" y="-26790"/>
                  <a:pt x="5596186" y="43066"/>
                  <a:pt x="5696788" y="0"/>
                </a:cubicBezTo>
                <a:cubicBezTo>
                  <a:pt x="5797390" y="-43066"/>
                  <a:pt x="6052588" y="43380"/>
                  <a:pt x="6174823" y="0"/>
                </a:cubicBezTo>
                <a:cubicBezTo>
                  <a:pt x="6297059" y="-43380"/>
                  <a:pt x="6383020" y="7308"/>
                  <a:pt x="6568499" y="0"/>
                </a:cubicBezTo>
                <a:cubicBezTo>
                  <a:pt x="6753978" y="-7308"/>
                  <a:pt x="7034892" y="11382"/>
                  <a:pt x="7215252" y="0"/>
                </a:cubicBezTo>
                <a:cubicBezTo>
                  <a:pt x="7395612" y="-11382"/>
                  <a:pt x="7513955" y="65681"/>
                  <a:pt x="7777647" y="0"/>
                </a:cubicBezTo>
                <a:cubicBezTo>
                  <a:pt x="8041339" y="-65681"/>
                  <a:pt x="8434565" y="77952"/>
                  <a:pt x="8789956" y="0"/>
                </a:cubicBezTo>
                <a:cubicBezTo>
                  <a:pt x="8980120" y="-15356"/>
                  <a:pt x="9175578" y="192766"/>
                  <a:pt x="9144000" y="354044"/>
                </a:cubicBezTo>
                <a:cubicBezTo>
                  <a:pt x="9183991" y="554516"/>
                  <a:pt x="9124069" y="731586"/>
                  <a:pt x="9144000" y="854411"/>
                </a:cubicBezTo>
                <a:cubicBezTo>
                  <a:pt x="9163931" y="977236"/>
                  <a:pt x="9133810" y="1129285"/>
                  <a:pt x="9144000" y="1340617"/>
                </a:cubicBezTo>
                <a:cubicBezTo>
                  <a:pt x="9154190" y="1551949"/>
                  <a:pt x="9136339" y="1663706"/>
                  <a:pt x="9144000" y="1770178"/>
                </a:cubicBezTo>
                <a:cubicBezTo>
                  <a:pt x="9113461" y="1981396"/>
                  <a:pt x="8980738" y="2080076"/>
                  <a:pt x="8789956" y="2124222"/>
                </a:cubicBezTo>
                <a:cubicBezTo>
                  <a:pt x="8665992" y="2156299"/>
                  <a:pt x="8601755" y="2123689"/>
                  <a:pt x="8480639" y="2124222"/>
                </a:cubicBezTo>
                <a:cubicBezTo>
                  <a:pt x="8359523" y="2124755"/>
                  <a:pt x="8243434" y="2098484"/>
                  <a:pt x="8086963" y="2124222"/>
                </a:cubicBezTo>
                <a:cubicBezTo>
                  <a:pt x="7930492" y="2149960"/>
                  <a:pt x="7850388" y="2120548"/>
                  <a:pt x="7777647" y="2124222"/>
                </a:cubicBezTo>
                <a:cubicBezTo>
                  <a:pt x="7704906" y="2127896"/>
                  <a:pt x="7354821" y="2070032"/>
                  <a:pt x="7130893" y="2124222"/>
                </a:cubicBezTo>
                <a:cubicBezTo>
                  <a:pt x="6906965" y="2178412"/>
                  <a:pt x="6681282" y="2108059"/>
                  <a:pt x="6399781" y="2124222"/>
                </a:cubicBezTo>
                <a:cubicBezTo>
                  <a:pt x="6118280" y="2140385"/>
                  <a:pt x="6007678" y="2121257"/>
                  <a:pt x="5837387" y="2124222"/>
                </a:cubicBezTo>
                <a:cubicBezTo>
                  <a:pt x="5667096" y="2127187"/>
                  <a:pt x="5637641" y="2118108"/>
                  <a:pt x="5528070" y="2124222"/>
                </a:cubicBezTo>
                <a:cubicBezTo>
                  <a:pt x="5418499" y="2130336"/>
                  <a:pt x="4945824" y="2098151"/>
                  <a:pt x="4796958" y="2124222"/>
                </a:cubicBezTo>
                <a:cubicBezTo>
                  <a:pt x="4648092" y="2150293"/>
                  <a:pt x="4485259" y="2089915"/>
                  <a:pt x="4318923" y="2124222"/>
                </a:cubicBezTo>
                <a:cubicBezTo>
                  <a:pt x="4152588" y="2158529"/>
                  <a:pt x="4090035" y="2085208"/>
                  <a:pt x="3925247" y="2124222"/>
                </a:cubicBezTo>
                <a:cubicBezTo>
                  <a:pt x="3760459" y="2163236"/>
                  <a:pt x="3749016" y="2114658"/>
                  <a:pt x="3615930" y="2124222"/>
                </a:cubicBezTo>
                <a:cubicBezTo>
                  <a:pt x="3482844" y="2133786"/>
                  <a:pt x="3229078" y="2085338"/>
                  <a:pt x="2969177" y="2124222"/>
                </a:cubicBezTo>
                <a:cubicBezTo>
                  <a:pt x="2709276" y="2163106"/>
                  <a:pt x="2725346" y="2099107"/>
                  <a:pt x="2659860" y="2124222"/>
                </a:cubicBezTo>
                <a:cubicBezTo>
                  <a:pt x="2594374" y="2149337"/>
                  <a:pt x="2405623" y="2107357"/>
                  <a:pt x="2266184" y="2124222"/>
                </a:cubicBezTo>
                <a:cubicBezTo>
                  <a:pt x="2126745" y="2141087"/>
                  <a:pt x="2076353" y="2118990"/>
                  <a:pt x="1956867" y="2124222"/>
                </a:cubicBezTo>
                <a:cubicBezTo>
                  <a:pt x="1837381" y="2129454"/>
                  <a:pt x="1791387" y="2105151"/>
                  <a:pt x="1647551" y="2124222"/>
                </a:cubicBezTo>
                <a:cubicBezTo>
                  <a:pt x="1503715" y="2143293"/>
                  <a:pt x="1411607" y="2091660"/>
                  <a:pt x="1338234" y="2124222"/>
                </a:cubicBezTo>
                <a:cubicBezTo>
                  <a:pt x="1264861" y="2156784"/>
                  <a:pt x="738137" y="2028307"/>
                  <a:pt x="354044" y="2124222"/>
                </a:cubicBezTo>
                <a:cubicBezTo>
                  <a:pt x="125164" y="2096010"/>
                  <a:pt x="2354" y="1985275"/>
                  <a:pt x="0" y="1770178"/>
                </a:cubicBezTo>
                <a:cubicBezTo>
                  <a:pt x="-17138" y="1644792"/>
                  <a:pt x="43338" y="1540284"/>
                  <a:pt x="0" y="1326456"/>
                </a:cubicBezTo>
                <a:cubicBezTo>
                  <a:pt x="-43338" y="1112628"/>
                  <a:pt x="27781" y="1046183"/>
                  <a:pt x="0" y="826089"/>
                </a:cubicBezTo>
                <a:cubicBezTo>
                  <a:pt x="-27781" y="605995"/>
                  <a:pt x="50081" y="539218"/>
                  <a:pt x="0" y="354044"/>
                </a:cubicBezTo>
                <a:close/>
              </a:path>
              <a:path w="9144000" h="2124222" stroke="0" extrusionOk="0">
                <a:moveTo>
                  <a:pt x="0" y="354044"/>
                </a:moveTo>
                <a:cubicBezTo>
                  <a:pt x="-14486" y="190339"/>
                  <a:pt x="208359" y="12582"/>
                  <a:pt x="354044" y="0"/>
                </a:cubicBezTo>
                <a:cubicBezTo>
                  <a:pt x="716436" y="-9936"/>
                  <a:pt x="870961" y="21653"/>
                  <a:pt x="1085156" y="0"/>
                </a:cubicBezTo>
                <a:cubicBezTo>
                  <a:pt x="1299351" y="-21653"/>
                  <a:pt x="1419745" y="40906"/>
                  <a:pt x="1647551" y="0"/>
                </a:cubicBezTo>
                <a:cubicBezTo>
                  <a:pt x="1875357" y="-40906"/>
                  <a:pt x="2060224" y="26200"/>
                  <a:pt x="2378663" y="0"/>
                </a:cubicBezTo>
                <a:cubicBezTo>
                  <a:pt x="2697102" y="-26200"/>
                  <a:pt x="2866657" y="13672"/>
                  <a:pt x="3025416" y="0"/>
                </a:cubicBezTo>
                <a:cubicBezTo>
                  <a:pt x="3184175" y="-13672"/>
                  <a:pt x="3480088" y="19416"/>
                  <a:pt x="3756529" y="0"/>
                </a:cubicBezTo>
                <a:cubicBezTo>
                  <a:pt x="4032970" y="-19416"/>
                  <a:pt x="4081329" y="8671"/>
                  <a:pt x="4318923" y="0"/>
                </a:cubicBezTo>
                <a:cubicBezTo>
                  <a:pt x="4556517" y="-8671"/>
                  <a:pt x="4519445" y="36589"/>
                  <a:pt x="4712599" y="0"/>
                </a:cubicBezTo>
                <a:cubicBezTo>
                  <a:pt x="4905753" y="-36589"/>
                  <a:pt x="5113494" y="59089"/>
                  <a:pt x="5274993" y="0"/>
                </a:cubicBezTo>
                <a:cubicBezTo>
                  <a:pt x="5436492" y="-59089"/>
                  <a:pt x="5581686" y="5665"/>
                  <a:pt x="5668669" y="0"/>
                </a:cubicBezTo>
                <a:cubicBezTo>
                  <a:pt x="5755652" y="-5665"/>
                  <a:pt x="5987114" y="1526"/>
                  <a:pt x="6231063" y="0"/>
                </a:cubicBezTo>
                <a:cubicBezTo>
                  <a:pt x="6475012" y="-1526"/>
                  <a:pt x="6450090" y="2339"/>
                  <a:pt x="6540379" y="0"/>
                </a:cubicBezTo>
                <a:cubicBezTo>
                  <a:pt x="6630668" y="-2339"/>
                  <a:pt x="6837765" y="1266"/>
                  <a:pt x="6934055" y="0"/>
                </a:cubicBezTo>
                <a:cubicBezTo>
                  <a:pt x="7030345" y="-1266"/>
                  <a:pt x="7336259" y="54219"/>
                  <a:pt x="7580809" y="0"/>
                </a:cubicBezTo>
                <a:cubicBezTo>
                  <a:pt x="7825359" y="-54219"/>
                  <a:pt x="7823569" y="11529"/>
                  <a:pt x="7890125" y="0"/>
                </a:cubicBezTo>
                <a:cubicBezTo>
                  <a:pt x="7956681" y="-11529"/>
                  <a:pt x="8076549" y="8833"/>
                  <a:pt x="8199442" y="0"/>
                </a:cubicBezTo>
                <a:cubicBezTo>
                  <a:pt x="8322335" y="-8833"/>
                  <a:pt x="8615356" y="5621"/>
                  <a:pt x="8789956" y="0"/>
                </a:cubicBezTo>
                <a:cubicBezTo>
                  <a:pt x="8978734" y="13611"/>
                  <a:pt x="9143217" y="173496"/>
                  <a:pt x="9144000" y="354044"/>
                </a:cubicBezTo>
                <a:cubicBezTo>
                  <a:pt x="9152008" y="513109"/>
                  <a:pt x="9135766" y="666034"/>
                  <a:pt x="9144000" y="854411"/>
                </a:cubicBezTo>
                <a:cubicBezTo>
                  <a:pt x="9152234" y="1042788"/>
                  <a:pt x="9121137" y="1119678"/>
                  <a:pt x="9144000" y="1298133"/>
                </a:cubicBezTo>
                <a:cubicBezTo>
                  <a:pt x="9166863" y="1476588"/>
                  <a:pt x="9092588" y="1593044"/>
                  <a:pt x="9144000" y="1770178"/>
                </a:cubicBezTo>
                <a:cubicBezTo>
                  <a:pt x="9138805" y="1958228"/>
                  <a:pt x="8969807" y="2131604"/>
                  <a:pt x="8789956" y="2124222"/>
                </a:cubicBezTo>
                <a:cubicBezTo>
                  <a:pt x="8628612" y="2197323"/>
                  <a:pt x="8316180" y="2123385"/>
                  <a:pt x="8058844" y="2124222"/>
                </a:cubicBezTo>
                <a:cubicBezTo>
                  <a:pt x="7801508" y="2125059"/>
                  <a:pt x="7796755" y="2108233"/>
                  <a:pt x="7580809" y="2124222"/>
                </a:cubicBezTo>
                <a:cubicBezTo>
                  <a:pt x="7364864" y="2140211"/>
                  <a:pt x="7248904" y="2075461"/>
                  <a:pt x="7102774" y="2124222"/>
                </a:cubicBezTo>
                <a:cubicBezTo>
                  <a:pt x="6956645" y="2172983"/>
                  <a:pt x="6712327" y="2064136"/>
                  <a:pt x="6456020" y="2124222"/>
                </a:cubicBezTo>
                <a:cubicBezTo>
                  <a:pt x="6199713" y="2184308"/>
                  <a:pt x="6181704" y="2075991"/>
                  <a:pt x="5977985" y="2124222"/>
                </a:cubicBezTo>
                <a:cubicBezTo>
                  <a:pt x="5774267" y="2172453"/>
                  <a:pt x="5693508" y="2087944"/>
                  <a:pt x="5584309" y="2124222"/>
                </a:cubicBezTo>
                <a:cubicBezTo>
                  <a:pt x="5475110" y="2160500"/>
                  <a:pt x="5284613" y="2103511"/>
                  <a:pt x="5190634" y="2124222"/>
                </a:cubicBezTo>
                <a:cubicBezTo>
                  <a:pt x="5096655" y="2144933"/>
                  <a:pt x="4646871" y="2118728"/>
                  <a:pt x="4459521" y="2124222"/>
                </a:cubicBezTo>
                <a:cubicBezTo>
                  <a:pt x="4272171" y="2129716"/>
                  <a:pt x="4105509" y="2074249"/>
                  <a:pt x="3812768" y="2124222"/>
                </a:cubicBezTo>
                <a:cubicBezTo>
                  <a:pt x="3520027" y="2174195"/>
                  <a:pt x="3382801" y="2116671"/>
                  <a:pt x="3250374" y="2124222"/>
                </a:cubicBezTo>
                <a:cubicBezTo>
                  <a:pt x="3117947" y="2131773"/>
                  <a:pt x="2860234" y="2082170"/>
                  <a:pt x="2687980" y="2124222"/>
                </a:cubicBezTo>
                <a:cubicBezTo>
                  <a:pt x="2515726" y="2166274"/>
                  <a:pt x="2448364" y="2118844"/>
                  <a:pt x="2294304" y="2124222"/>
                </a:cubicBezTo>
                <a:cubicBezTo>
                  <a:pt x="2140244" y="2129600"/>
                  <a:pt x="1923146" y="2113811"/>
                  <a:pt x="1816269" y="2124222"/>
                </a:cubicBezTo>
                <a:cubicBezTo>
                  <a:pt x="1709393" y="2134633"/>
                  <a:pt x="1529032" y="2115551"/>
                  <a:pt x="1338234" y="2124222"/>
                </a:cubicBezTo>
                <a:cubicBezTo>
                  <a:pt x="1147436" y="2132893"/>
                  <a:pt x="666559" y="2037545"/>
                  <a:pt x="354044" y="2124222"/>
                </a:cubicBezTo>
                <a:cubicBezTo>
                  <a:pt x="157222" y="2113329"/>
                  <a:pt x="4899" y="1964362"/>
                  <a:pt x="0" y="1770178"/>
                </a:cubicBezTo>
                <a:cubicBezTo>
                  <a:pt x="-23673" y="1594335"/>
                  <a:pt x="16527" y="1541410"/>
                  <a:pt x="0" y="1340617"/>
                </a:cubicBezTo>
                <a:cubicBezTo>
                  <a:pt x="-16527" y="1139824"/>
                  <a:pt x="20334" y="961772"/>
                  <a:pt x="0" y="854411"/>
                </a:cubicBezTo>
                <a:cubicBezTo>
                  <a:pt x="-20334" y="747050"/>
                  <a:pt x="31383" y="554401"/>
                  <a:pt x="0" y="354044"/>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FontTx/>
              <a:buNone/>
              <a:defRPr>
                <a:uFillTx/>
              </a:defRPr>
            </a:pPr>
            <a:r>
              <a:rPr kumimoji="0" lang="en-BZ" sz="5400" b="1" i="0" u="none" strike="noStrike" kern="1200" cap="none" spc="0" normalizeH="0" baseline="0" noProof="0" dirty="0" smtClean="0">
                <a:ln>
                  <a:noFill/>
                </a:ln>
                <a:solidFill>
                  <a:srgbClr val="000000"/>
                </a:solidFill>
                <a:effectLst/>
                <a:uFillTx/>
                <a:latin typeface="Times New Roman" panose="02020603050405020304" pitchFamily="18" charset="0"/>
                <a:cs typeface="Times New Roman" panose="02020603050405020304" pitchFamily="18" charset="0"/>
              </a:rPr>
              <a:t>1400</a:t>
            </a:r>
            <a:endParaRPr kumimoji="0" lang="en-BZ" sz="5400" b="1" i="0" u="none" strike="noStrike" kern="1200" cap="none" spc="0" normalizeH="0" baseline="0" noProof="0" dirty="0">
              <a:ln>
                <a:noFill/>
              </a:ln>
              <a:solidFill>
                <a:srgbClr val="000000"/>
              </a:solidFill>
              <a:effectLst/>
              <a:uFillTx/>
              <a:latin typeface="Times New Roman" panose="02020603050405020304" pitchFamily="18" charset="0"/>
              <a:cs typeface="Times New Roman" panose="02020603050405020304" pitchFamily="18" charset="0"/>
            </a:endParaRPr>
          </a:p>
        </p:txBody>
      </p:sp>
      <p:sp>
        <p:nvSpPr>
          <p:cNvPr id="16" name="Hình chữ nhật: Góc Tròn 4"/>
          <p:cNvSpPr>
            <a:spLocks/>
          </p:cNvSpPr>
          <p:nvPr/>
        </p:nvSpPr>
        <p:spPr>
          <a:xfrm rot="20867051">
            <a:off x="313738" y="3845434"/>
            <a:ext cx="3696789" cy="1150043"/>
          </a:xfrm>
          <a:custGeom>
            <a:avLst/>
            <a:gdLst>
              <a:gd name="connsiteX0" fmla="*/ 0 w 9144000"/>
              <a:gd name="connsiteY0" fmla="*/ 354044 h 2124222"/>
              <a:gd name="connsiteX1" fmla="*/ 354044 w 9144000"/>
              <a:gd name="connsiteY1" fmla="*/ 0 h 2124222"/>
              <a:gd name="connsiteX2" fmla="*/ 832079 w 9144000"/>
              <a:gd name="connsiteY2" fmla="*/ 0 h 2124222"/>
              <a:gd name="connsiteX3" fmla="*/ 1394473 w 9144000"/>
              <a:gd name="connsiteY3" fmla="*/ 0 h 2124222"/>
              <a:gd name="connsiteX4" fmla="*/ 1703790 w 9144000"/>
              <a:gd name="connsiteY4" fmla="*/ 0 h 2124222"/>
              <a:gd name="connsiteX5" fmla="*/ 2097466 w 9144000"/>
              <a:gd name="connsiteY5" fmla="*/ 0 h 2124222"/>
              <a:gd name="connsiteX6" fmla="*/ 2406783 w 9144000"/>
              <a:gd name="connsiteY6" fmla="*/ 0 h 2124222"/>
              <a:gd name="connsiteX7" fmla="*/ 2969177 w 9144000"/>
              <a:gd name="connsiteY7" fmla="*/ 0 h 2124222"/>
              <a:gd name="connsiteX8" fmla="*/ 3447212 w 9144000"/>
              <a:gd name="connsiteY8" fmla="*/ 0 h 2124222"/>
              <a:gd name="connsiteX9" fmla="*/ 4178324 w 9144000"/>
              <a:gd name="connsiteY9" fmla="*/ 0 h 2124222"/>
              <a:gd name="connsiteX10" fmla="*/ 4825077 w 9144000"/>
              <a:gd name="connsiteY10" fmla="*/ 0 h 2124222"/>
              <a:gd name="connsiteX11" fmla="*/ 5303112 w 9144000"/>
              <a:gd name="connsiteY11" fmla="*/ 0 h 2124222"/>
              <a:gd name="connsiteX12" fmla="*/ 5696788 w 9144000"/>
              <a:gd name="connsiteY12" fmla="*/ 0 h 2124222"/>
              <a:gd name="connsiteX13" fmla="*/ 6174823 w 9144000"/>
              <a:gd name="connsiteY13" fmla="*/ 0 h 2124222"/>
              <a:gd name="connsiteX14" fmla="*/ 6568499 w 9144000"/>
              <a:gd name="connsiteY14" fmla="*/ 0 h 2124222"/>
              <a:gd name="connsiteX15" fmla="*/ 7215252 w 9144000"/>
              <a:gd name="connsiteY15" fmla="*/ 0 h 2124222"/>
              <a:gd name="connsiteX16" fmla="*/ 7777647 w 9144000"/>
              <a:gd name="connsiteY16" fmla="*/ 0 h 2124222"/>
              <a:gd name="connsiteX17" fmla="*/ 8789956 w 9144000"/>
              <a:gd name="connsiteY17" fmla="*/ 0 h 2124222"/>
              <a:gd name="connsiteX18" fmla="*/ 9144000 w 9144000"/>
              <a:gd name="connsiteY18" fmla="*/ 354044 h 2124222"/>
              <a:gd name="connsiteX19" fmla="*/ 9144000 w 9144000"/>
              <a:gd name="connsiteY19" fmla="*/ 854411 h 2124222"/>
              <a:gd name="connsiteX20" fmla="*/ 9144000 w 9144000"/>
              <a:gd name="connsiteY20" fmla="*/ 1340617 h 2124222"/>
              <a:gd name="connsiteX21" fmla="*/ 9144000 w 9144000"/>
              <a:gd name="connsiteY21" fmla="*/ 1770178 h 2124222"/>
              <a:gd name="connsiteX22" fmla="*/ 8789956 w 9144000"/>
              <a:gd name="connsiteY22" fmla="*/ 2124222 h 2124222"/>
              <a:gd name="connsiteX23" fmla="*/ 8480639 w 9144000"/>
              <a:gd name="connsiteY23" fmla="*/ 2124222 h 2124222"/>
              <a:gd name="connsiteX24" fmla="*/ 8086963 w 9144000"/>
              <a:gd name="connsiteY24" fmla="*/ 2124222 h 2124222"/>
              <a:gd name="connsiteX25" fmla="*/ 7777647 w 9144000"/>
              <a:gd name="connsiteY25" fmla="*/ 2124222 h 2124222"/>
              <a:gd name="connsiteX26" fmla="*/ 7130893 w 9144000"/>
              <a:gd name="connsiteY26" fmla="*/ 2124222 h 2124222"/>
              <a:gd name="connsiteX27" fmla="*/ 6399781 w 9144000"/>
              <a:gd name="connsiteY27" fmla="*/ 2124222 h 2124222"/>
              <a:gd name="connsiteX28" fmla="*/ 5837387 w 9144000"/>
              <a:gd name="connsiteY28" fmla="*/ 2124222 h 2124222"/>
              <a:gd name="connsiteX29" fmla="*/ 5528070 w 9144000"/>
              <a:gd name="connsiteY29" fmla="*/ 2124222 h 2124222"/>
              <a:gd name="connsiteX30" fmla="*/ 4796958 w 9144000"/>
              <a:gd name="connsiteY30" fmla="*/ 2124222 h 2124222"/>
              <a:gd name="connsiteX31" fmla="*/ 4318923 w 9144000"/>
              <a:gd name="connsiteY31" fmla="*/ 2124222 h 2124222"/>
              <a:gd name="connsiteX32" fmla="*/ 3925247 w 9144000"/>
              <a:gd name="connsiteY32" fmla="*/ 2124222 h 2124222"/>
              <a:gd name="connsiteX33" fmla="*/ 3615930 w 9144000"/>
              <a:gd name="connsiteY33" fmla="*/ 2124222 h 2124222"/>
              <a:gd name="connsiteX34" fmla="*/ 2969177 w 9144000"/>
              <a:gd name="connsiteY34" fmla="*/ 2124222 h 2124222"/>
              <a:gd name="connsiteX35" fmla="*/ 2659860 w 9144000"/>
              <a:gd name="connsiteY35" fmla="*/ 2124222 h 2124222"/>
              <a:gd name="connsiteX36" fmla="*/ 2266184 w 9144000"/>
              <a:gd name="connsiteY36" fmla="*/ 2124222 h 2124222"/>
              <a:gd name="connsiteX37" fmla="*/ 1956867 w 9144000"/>
              <a:gd name="connsiteY37" fmla="*/ 2124222 h 2124222"/>
              <a:gd name="connsiteX38" fmla="*/ 1647551 w 9144000"/>
              <a:gd name="connsiteY38" fmla="*/ 2124222 h 2124222"/>
              <a:gd name="connsiteX39" fmla="*/ 1338234 w 9144000"/>
              <a:gd name="connsiteY39" fmla="*/ 2124222 h 2124222"/>
              <a:gd name="connsiteX40" fmla="*/ 354044 w 9144000"/>
              <a:gd name="connsiteY40" fmla="*/ 2124222 h 2124222"/>
              <a:gd name="connsiteX41" fmla="*/ 0 w 9144000"/>
              <a:gd name="connsiteY41" fmla="*/ 1770178 h 2124222"/>
              <a:gd name="connsiteX42" fmla="*/ 0 w 9144000"/>
              <a:gd name="connsiteY42" fmla="*/ 1326456 h 2124222"/>
              <a:gd name="connsiteX43" fmla="*/ 0 w 9144000"/>
              <a:gd name="connsiteY43" fmla="*/ 826089 h 2124222"/>
              <a:gd name="connsiteX44" fmla="*/ 0 w 9144000"/>
              <a:gd name="connsiteY44" fmla="*/ 354044 h 2124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9144000" h="2124222" fill="none" extrusionOk="0">
                <a:moveTo>
                  <a:pt x="0" y="354044"/>
                </a:moveTo>
                <a:cubicBezTo>
                  <a:pt x="-7838" y="167107"/>
                  <a:pt x="153453" y="-40706"/>
                  <a:pt x="354044" y="0"/>
                </a:cubicBezTo>
                <a:cubicBezTo>
                  <a:pt x="572408" y="-24930"/>
                  <a:pt x="617050" y="14106"/>
                  <a:pt x="832079" y="0"/>
                </a:cubicBezTo>
                <a:cubicBezTo>
                  <a:pt x="1047108" y="-14106"/>
                  <a:pt x="1136835" y="5306"/>
                  <a:pt x="1394473" y="0"/>
                </a:cubicBezTo>
                <a:cubicBezTo>
                  <a:pt x="1652111" y="-5306"/>
                  <a:pt x="1613761" y="20687"/>
                  <a:pt x="1703790" y="0"/>
                </a:cubicBezTo>
                <a:cubicBezTo>
                  <a:pt x="1793819" y="-20687"/>
                  <a:pt x="1979533" y="13424"/>
                  <a:pt x="2097466" y="0"/>
                </a:cubicBezTo>
                <a:cubicBezTo>
                  <a:pt x="2215399" y="-13424"/>
                  <a:pt x="2317695" y="23730"/>
                  <a:pt x="2406783" y="0"/>
                </a:cubicBezTo>
                <a:cubicBezTo>
                  <a:pt x="2495871" y="-23730"/>
                  <a:pt x="2737123" y="32249"/>
                  <a:pt x="2969177" y="0"/>
                </a:cubicBezTo>
                <a:cubicBezTo>
                  <a:pt x="3201231" y="-32249"/>
                  <a:pt x="3327797" y="35738"/>
                  <a:pt x="3447212" y="0"/>
                </a:cubicBezTo>
                <a:cubicBezTo>
                  <a:pt x="3566627" y="-35738"/>
                  <a:pt x="4029374" y="38793"/>
                  <a:pt x="4178324" y="0"/>
                </a:cubicBezTo>
                <a:cubicBezTo>
                  <a:pt x="4327274" y="-38793"/>
                  <a:pt x="4600291" y="5068"/>
                  <a:pt x="4825077" y="0"/>
                </a:cubicBezTo>
                <a:cubicBezTo>
                  <a:pt x="5049863" y="-5068"/>
                  <a:pt x="5186638" y="26790"/>
                  <a:pt x="5303112" y="0"/>
                </a:cubicBezTo>
                <a:cubicBezTo>
                  <a:pt x="5419587" y="-26790"/>
                  <a:pt x="5596186" y="43066"/>
                  <a:pt x="5696788" y="0"/>
                </a:cubicBezTo>
                <a:cubicBezTo>
                  <a:pt x="5797390" y="-43066"/>
                  <a:pt x="6052588" y="43380"/>
                  <a:pt x="6174823" y="0"/>
                </a:cubicBezTo>
                <a:cubicBezTo>
                  <a:pt x="6297059" y="-43380"/>
                  <a:pt x="6383020" y="7308"/>
                  <a:pt x="6568499" y="0"/>
                </a:cubicBezTo>
                <a:cubicBezTo>
                  <a:pt x="6753978" y="-7308"/>
                  <a:pt x="7034892" y="11382"/>
                  <a:pt x="7215252" y="0"/>
                </a:cubicBezTo>
                <a:cubicBezTo>
                  <a:pt x="7395612" y="-11382"/>
                  <a:pt x="7513955" y="65681"/>
                  <a:pt x="7777647" y="0"/>
                </a:cubicBezTo>
                <a:cubicBezTo>
                  <a:pt x="8041339" y="-65681"/>
                  <a:pt x="8434565" y="77952"/>
                  <a:pt x="8789956" y="0"/>
                </a:cubicBezTo>
                <a:cubicBezTo>
                  <a:pt x="8980120" y="-15356"/>
                  <a:pt x="9175578" y="192766"/>
                  <a:pt x="9144000" y="354044"/>
                </a:cubicBezTo>
                <a:cubicBezTo>
                  <a:pt x="9183991" y="554516"/>
                  <a:pt x="9124069" y="731586"/>
                  <a:pt x="9144000" y="854411"/>
                </a:cubicBezTo>
                <a:cubicBezTo>
                  <a:pt x="9163931" y="977236"/>
                  <a:pt x="9133810" y="1129285"/>
                  <a:pt x="9144000" y="1340617"/>
                </a:cubicBezTo>
                <a:cubicBezTo>
                  <a:pt x="9154190" y="1551949"/>
                  <a:pt x="9136339" y="1663706"/>
                  <a:pt x="9144000" y="1770178"/>
                </a:cubicBezTo>
                <a:cubicBezTo>
                  <a:pt x="9113461" y="1981396"/>
                  <a:pt x="8980738" y="2080076"/>
                  <a:pt x="8789956" y="2124222"/>
                </a:cubicBezTo>
                <a:cubicBezTo>
                  <a:pt x="8665992" y="2156299"/>
                  <a:pt x="8601755" y="2123689"/>
                  <a:pt x="8480639" y="2124222"/>
                </a:cubicBezTo>
                <a:cubicBezTo>
                  <a:pt x="8359523" y="2124755"/>
                  <a:pt x="8243434" y="2098484"/>
                  <a:pt x="8086963" y="2124222"/>
                </a:cubicBezTo>
                <a:cubicBezTo>
                  <a:pt x="7930492" y="2149960"/>
                  <a:pt x="7850388" y="2120548"/>
                  <a:pt x="7777647" y="2124222"/>
                </a:cubicBezTo>
                <a:cubicBezTo>
                  <a:pt x="7704906" y="2127896"/>
                  <a:pt x="7354821" y="2070032"/>
                  <a:pt x="7130893" y="2124222"/>
                </a:cubicBezTo>
                <a:cubicBezTo>
                  <a:pt x="6906965" y="2178412"/>
                  <a:pt x="6681282" y="2108059"/>
                  <a:pt x="6399781" y="2124222"/>
                </a:cubicBezTo>
                <a:cubicBezTo>
                  <a:pt x="6118280" y="2140385"/>
                  <a:pt x="6007678" y="2121257"/>
                  <a:pt x="5837387" y="2124222"/>
                </a:cubicBezTo>
                <a:cubicBezTo>
                  <a:pt x="5667096" y="2127187"/>
                  <a:pt x="5637641" y="2118108"/>
                  <a:pt x="5528070" y="2124222"/>
                </a:cubicBezTo>
                <a:cubicBezTo>
                  <a:pt x="5418499" y="2130336"/>
                  <a:pt x="4945824" y="2098151"/>
                  <a:pt x="4796958" y="2124222"/>
                </a:cubicBezTo>
                <a:cubicBezTo>
                  <a:pt x="4648092" y="2150293"/>
                  <a:pt x="4485259" y="2089915"/>
                  <a:pt x="4318923" y="2124222"/>
                </a:cubicBezTo>
                <a:cubicBezTo>
                  <a:pt x="4152588" y="2158529"/>
                  <a:pt x="4090035" y="2085208"/>
                  <a:pt x="3925247" y="2124222"/>
                </a:cubicBezTo>
                <a:cubicBezTo>
                  <a:pt x="3760459" y="2163236"/>
                  <a:pt x="3749016" y="2114658"/>
                  <a:pt x="3615930" y="2124222"/>
                </a:cubicBezTo>
                <a:cubicBezTo>
                  <a:pt x="3482844" y="2133786"/>
                  <a:pt x="3229078" y="2085338"/>
                  <a:pt x="2969177" y="2124222"/>
                </a:cubicBezTo>
                <a:cubicBezTo>
                  <a:pt x="2709276" y="2163106"/>
                  <a:pt x="2725346" y="2099107"/>
                  <a:pt x="2659860" y="2124222"/>
                </a:cubicBezTo>
                <a:cubicBezTo>
                  <a:pt x="2594374" y="2149337"/>
                  <a:pt x="2405623" y="2107357"/>
                  <a:pt x="2266184" y="2124222"/>
                </a:cubicBezTo>
                <a:cubicBezTo>
                  <a:pt x="2126745" y="2141087"/>
                  <a:pt x="2076353" y="2118990"/>
                  <a:pt x="1956867" y="2124222"/>
                </a:cubicBezTo>
                <a:cubicBezTo>
                  <a:pt x="1837381" y="2129454"/>
                  <a:pt x="1791387" y="2105151"/>
                  <a:pt x="1647551" y="2124222"/>
                </a:cubicBezTo>
                <a:cubicBezTo>
                  <a:pt x="1503715" y="2143293"/>
                  <a:pt x="1411607" y="2091660"/>
                  <a:pt x="1338234" y="2124222"/>
                </a:cubicBezTo>
                <a:cubicBezTo>
                  <a:pt x="1264861" y="2156784"/>
                  <a:pt x="738137" y="2028307"/>
                  <a:pt x="354044" y="2124222"/>
                </a:cubicBezTo>
                <a:cubicBezTo>
                  <a:pt x="125164" y="2096010"/>
                  <a:pt x="2354" y="1985275"/>
                  <a:pt x="0" y="1770178"/>
                </a:cubicBezTo>
                <a:cubicBezTo>
                  <a:pt x="-17138" y="1644792"/>
                  <a:pt x="43338" y="1540284"/>
                  <a:pt x="0" y="1326456"/>
                </a:cubicBezTo>
                <a:cubicBezTo>
                  <a:pt x="-43338" y="1112628"/>
                  <a:pt x="27781" y="1046183"/>
                  <a:pt x="0" y="826089"/>
                </a:cubicBezTo>
                <a:cubicBezTo>
                  <a:pt x="-27781" y="605995"/>
                  <a:pt x="50081" y="539218"/>
                  <a:pt x="0" y="354044"/>
                </a:cubicBezTo>
                <a:close/>
              </a:path>
              <a:path w="9144000" h="2124222" stroke="0" extrusionOk="0">
                <a:moveTo>
                  <a:pt x="0" y="354044"/>
                </a:moveTo>
                <a:cubicBezTo>
                  <a:pt x="-14486" y="190339"/>
                  <a:pt x="208359" y="12582"/>
                  <a:pt x="354044" y="0"/>
                </a:cubicBezTo>
                <a:cubicBezTo>
                  <a:pt x="716436" y="-9936"/>
                  <a:pt x="870961" y="21653"/>
                  <a:pt x="1085156" y="0"/>
                </a:cubicBezTo>
                <a:cubicBezTo>
                  <a:pt x="1299351" y="-21653"/>
                  <a:pt x="1419745" y="40906"/>
                  <a:pt x="1647551" y="0"/>
                </a:cubicBezTo>
                <a:cubicBezTo>
                  <a:pt x="1875357" y="-40906"/>
                  <a:pt x="2060224" y="26200"/>
                  <a:pt x="2378663" y="0"/>
                </a:cubicBezTo>
                <a:cubicBezTo>
                  <a:pt x="2697102" y="-26200"/>
                  <a:pt x="2866657" y="13672"/>
                  <a:pt x="3025416" y="0"/>
                </a:cubicBezTo>
                <a:cubicBezTo>
                  <a:pt x="3184175" y="-13672"/>
                  <a:pt x="3480088" y="19416"/>
                  <a:pt x="3756529" y="0"/>
                </a:cubicBezTo>
                <a:cubicBezTo>
                  <a:pt x="4032970" y="-19416"/>
                  <a:pt x="4081329" y="8671"/>
                  <a:pt x="4318923" y="0"/>
                </a:cubicBezTo>
                <a:cubicBezTo>
                  <a:pt x="4556517" y="-8671"/>
                  <a:pt x="4519445" y="36589"/>
                  <a:pt x="4712599" y="0"/>
                </a:cubicBezTo>
                <a:cubicBezTo>
                  <a:pt x="4905753" y="-36589"/>
                  <a:pt x="5113494" y="59089"/>
                  <a:pt x="5274993" y="0"/>
                </a:cubicBezTo>
                <a:cubicBezTo>
                  <a:pt x="5436492" y="-59089"/>
                  <a:pt x="5581686" y="5665"/>
                  <a:pt x="5668669" y="0"/>
                </a:cubicBezTo>
                <a:cubicBezTo>
                  <a:pt x="5755652" y="-5665"/>
                  <a:pt x="5987114" y="1526"/>
                  <a:pt x="6231063" y="0"/>
                </a:cubicBezTo>
                <a:cubicBezTo>
                  <a:pt x="6475012" y="-1526"/>
                  <a:pt x="6450090" y="2339"/>
                  <a:pt x="6540379" y="0"/>
                </a:cubicBezTo>
                <a:cubicBezTo>
                  <a:pt x="6630668" y="-2339"/>
                  <a:pt x="6837765" y="1266"/>
                  <a:pt x="6934055" y="0"/>
                </a:cubicBezTo>
                <a:cubicBezTo>
                  <a:pt x="7030345" y="-1266"/>
                  <a:pt x="7336259" y="54219"/>
                  <a:pt x="7580809" y="0"/>
                </a:cubicBezTo>
                <a:cubicBezTo>
                  <a:pt x="7825359" y="-54219"/>
                  <a:pt x="7823569" y="11529"/>
                  <a:pt x="7890125" y="0"/>
                </a:cubicBezTo>
                <a:cubicBezTo>
                  <a:pt x="7956681" y="-11529"/>
                  <a:pt x="8076549" y="8833"/>
                  <a:pt x="8199442" y="0"/>
                </a:cubicBezTo>
                <a:cubicBezTo>
                  <a:pt x="8322335" y="-8833"/>
                  <a:pt x="8615356" y="5621"/>
                  <a:pt x="8789956" y="0"/>
                </a:cubicBezTo>
                <a:cubicBezTo>
                  <a:pt x="8978734" y="13611"/>
                  <a:pt x="9143217" y="173496"/>
                  <a:pt x="9144000" y="354044"/>
                </a:cubicBezTo>
                <a:cubicBezTo>
                  <a:pt x="9152008" y="513109"/>
                  <a:pt x="9135766" y="666034"/>
                  <a:pt x="9144000" y="854411"/>
                </a:cubicBezTo>
                <a:cubicBezTo>
                  <a:pt x="9152234" y="1042788"/>
                  <a:pt x="9121137" y="1119678"/>
                  <a:pt x="9144000" y="1298133"/>
                </a:cubicBezTo>
                <a:cubicBezTo>
                  <a:pt x="9166863" y="1476588"/>
                  <a:pt x="9092588" y="1593044"/>
                  <a:pt x="9144000" y="1770178"/>
                </a:cubicBezTo>
                <a:cubicBezTo>
                  <a:pt x="9138805" y="1958228"/>
                  <a:pt x="8969807" y="2131604"/>
                  <a:pt x="8789956" y="2124222"/>
                </a:cubicBezTo>
                <a:cubicBezTo>
                  <a:pt x="8628612" y="2197323"/>
                  <a:pt x="8316180" y="2123385"/>
                  <a:pt x="8058844" y="2124222"/>
                </a:cubicBezTo>
                <a:cubicBezTo>
                  <a:pt x="7801508" y="2125059"/>
                  <a:pt x="7796755" y="2108233"/>
                  <a:pt x="7580809" y="2124222"/>
                </a:cubicBezTo>
                <a:cubicBezTo>
                  <a:pt x="7364864" y="2140211"/>
                  <a:pt x="7248904" y="2075461"/>
                  <a:pt x="7102774" y="2124222"/>
                </a:cubicBezTo>
                <a:cubicBezTo>
                  <a:pt x="6956645" y="2172983"/>
                  <a:pt x="6712327" y="2064136"/>
                  <a:pt x="6456020" y="2124222"/>
                </a:cubicBezTo>
                <a:cubicBezTo>
                  <a:pt x="6199713" y="2184308"/>
                  <a:pt x="6181704" y="2075991"/>
                  <a:pt x="5977985" y="2124222"/>
                </a:cubicBezTo>
                <a:cubicBezTo>
                  <a:pt x="5774267" y="2172453"/>
                  <a:pt x="5693508" y="2087944"/>
                  <a:pt x="5584309" y="2124222"/>
                </a:cubicBezTo>
                <a:cubicBezTo>
                  <a:pt x="5475110" y="2160500"/>
                  <a:pt x="5284613" y="2103511"/>
                  <a:pt x="5190634" y="2124222"/>
                </a:cubicBezTo>
                <a:cubicBezTo>
                  <a:pt x="5096655" y="2144933"/>
                  <a:pt x="4646871" y="2118728"/>
                  <a:pt x="4459521" y="2124222"/>
                </a:cubicBezTo>
                <a:cubicBezTo>
                  <a:pt x="4272171" y="2129716"/>
                  <a:pt x="4105509" y="2074249"/>
                  <a:pt x="3812768" y="2124222"/>
                </a:cubicBezTo>
                <a:cubicBezTo>
                  <a:pt x="3520027" y="2174195"/>
                  <a:pt x="3382801" y="2116671"/>
                  <a:pt x="3250374" y="2124222"/>
                </a:cubicBezTo>
                <a:cubicBezTo>
                  <a:pt x="3117947" y="2131773"/>
                  <a:pt x="2860234" y="2082170"/>
                  <a:pt x="2687980" y="2124222"/>
                </a:cubicBezTo>
                <a:cubicBezTo>
                  <a:pt x="2515726" y="2166274"/>
                  <a:pt x="2448364" y="2118844"/>
                  <a:pt x="2294304" y="2124222"/>
                </a:cubicBezTo>
                <a:cubicBezTo>
                  <a:pt x="2140244" y="2129600"/>
                  <a:pt x="1923146" y="2113811"/>
                  <a:pt x="1816269" y="2124222"/>
                </a:cubicBezTo>
                <a:cubicBezTo>
                  <a:pt x="1709393" y="2134633"/>
                  <a:pt x="1529032" y="2115551"/>
                  <a:pt x="1338234" y="2124222"/>
                </a:cubicBezTo>
                <a:cubicBezTo>
                  <a:pt x="1147436" y="2132893"/>
                  <a:pt x="666559" y="2037545"/>
                  <a:pt x="354044" y="2124222"/>
                </a:cubicBezTo>
                <a:cubicBezTo>
                  <a:pt x="157222" y="2113329"/>
                  <a:pt x="4899" y="1964362"/>
                  <a:pt x="0" y="1770178"/>
                </a:cubicBezTo>
                <a:cubicBezTo>
                  <a:pt x="-23673" y="1594335"/>
                  <a:pt x="16527" y="1541410"/>
                  <a:pt x="0" y="1340617"/>
                </a:cubicBezTo>
                <a:cubicBezTo>
                  <a:pt x="-16527" y="1139824"/>
                  <a:pt x="20334" y="961772"/>
                  <a:pt x="0" y="854411"/>
                </a:cubicBezTo>
                <a:cubicBezTo>
                  <a:pt x="-20334" y="747050"/>
                  <a:pt x="31383" y="554401"/>
                  <a:pt x="0" y="354044"/>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FontTx/>
              <a:buNone/>
              <a:defRPr>
                <a:uFillTx/>
              </a:defRPr>
            </a:pPr>
            <a:r>
              <a:rPr kumimoji="0" lang="en-BZ" sz="3600" b="1" i="0" u="none" strike="noStrike" kern="1200" cap="none" spc="0" normalizeH="0" baseline="0" noProof="0" dirty="0" err="1" smtClean="0">
                <a:ln>
                  <a:noFill/>
                </a:ln>
                <a:solidFill>
                  <a:srgbClr val="000000"/>
                </a:solidFill>
                <a:effectLst/>
                <a:uFillTx/>
                <a:latin typeface="Times New Roman" panose="02020603050405020304" pitchFamily="18" charset="0"/>
                <a:cs typeface="Times New Roman" panose="02020603050405020304" pitchFamily="18" charset="0"/>
              </a:rPr>
              <a:t>Bình</a:t>
            </a:r>
            <a:r>
              <a:rPr kumimoji="0" lang="en-BZ" sz="3600" b="1" i="0" u="none" strike="noStrike" kern="1200" cap="none" spc="0" normalizeH="0" noProof="0" dirty="0" smtClean="0">
                <a:ln>
                  <a:noFill/>
                </a:ln>
                <a:solidFill>
                  <a:srgbClr val="000000"/>
                </a:solidFill>
                <a:effectLst/>
                <a:uFillTx/>
                <a:latin typeface="Times New Roman" panose="02020603050405020304" pitchFamily="18" charset="0"/>
                <a:cs typeface="Times New Roman" panose="02020603050405020304" pitchFamily="18" charset="0"/>
              </a:rPr>
              <a:t> </a:t>
            </a:r>
            <a:r>
              <a:rPr kumimoji="0" lang="en-BZ" sz="3600" b="1" i="0" u="none" strike="noStrike" kern="1200" cap="none" spc="0" normalizeH="0" noProof="0" dirty="0" err="1" smtClean="0">
                <a:ln>
                  <a:noFill/>
                </a:ln>
                <a:solidFill>
                  <a:srgbClr val="000000"/>
                </a:solidFill>
                <a:effectLst/>
                <a:uFillTx/>
                <a:latin typeface="Times New Roman" panose="02020603050405020304" pitchFamily="18" charset="0"/>
                <a:cs typeface="Times New Roman" panose="02020603050405020304" pitchFamily="18" charset="0"/>
              </a:rPr>
              <a:t>Ngô</a:t>
            </a:r>
            <a:r>
              <a:rPr kumimoji="0" lang="en-BZ" sz="3600" b="1" i="0" u="none" strike="noStrike" kern="1200" cap="none" spc="0" normalizeH="0" noProof="0" dirty="0" smtClean="0">
                <a:ln>
                  <a:noFill/>
                </a:ln>
                <a:solidFill>
                  <a:srgbClr val="000000"/>
                </a:solidFill>
                <a:effectLst/>
                <a:uFillTx/>
                <a:latin typeface="Times New Roman" panose="02020603050405020304" pitchFamily="18" charset="0"/>
                <a:cs typeface="Times New Roman" panose="02020603050405020304" pitchFamily="18" charset="0"/>
              </a:rPr>
              <a:t> </a:t>
            </a:r>
            <a:r>
              <a:rPr kumimoji="0" lang="en-BZ" sz="3600" b="1" i="0" u="none" strike="noStrike" kern="1200" cap="none" spc="0" normalizeH="0" noProof="0" dirty="0" err="1" smtClean="0">
                <a:ln>
                  <a:noFill/>
                </a:ln>
                <a:solidFill>
                  <a:srgbClr val="000000"/>
                </a:solidFill>
                <a:effectLst/>
                <a:uFillTx/>
                <a:latin typeface="Times New Roman" panose="02020603050405020304" pitchFamily="18" charset="0"/>
                <a:cs typeface="Times New Roman" panose="02020603050405020304" pitchFamily="18" charset="0"/>
              </a:rPr>
              <a:t>đại</a:t>
            </a:r>
            <a:r>
              <a:rPr kumimoji="0" lang="en-BZ" sz="3600" b="1" i="0" u="none" strike="noStrike" kern="1200" cap="none" spc="0" normalizeH="0" noProof="0" dirty="0" smtClean="0">
                <a:ln>
                  <a:noFill/>
                </a:ln>
                <a:solidFill>
                  <a:srgbClr val="000000"/>
                </a:solidFill>
                <a:effectLst/>
                <a:uFillTx/>
                <a:latin typeface="Times New Roman" panose="02020603050405020304" pitchFamily="18" charset="0"/>
                <a:cs typeface="Times New Roman" panose="02020603050405020304" pitchFamily="18" charset="0"/>
              </a:rPr>
              <a:t> </a:t>
            </a:r>
            <a:r>
              <a:rPr kumimoji="0" lang="en-BZ" sz="3600" b="1" i="0" u="none" strike="noStrike" kern="1200" cap="none" spc="0" normalizeH="0" noProof="0" dirty="0" err="1" smtClean="0">
                <a:ln>
                  <a:noFill/>
                </a:ln>
                <a:solidFill>
                  <a:srgbClr val="000000"/>
                </a:solidFill>
                <a:effectLst/>
                <a:uFillTx/>
                <a:latin typeface="Times New Roman" panose="02020603050405020304" pitchFamily="18" charset="0"/>
                <a:cs typeface="Times New Roman" panose="02020603050405020304" pitchFamily="18" charset="0"/>
              </a:rPr>
              <a:t>cáo</a:t>
            </a:r>
            <a:endParaRPr kumimoji="0" lang="en-BZ" sz="3600" b="1" i="0" u="none" strike="noStrike" kern="1200" cap="none" spc="0" normalizeH="0" baseline="0" noProof="0" dirty="0">
              <a:ln>
                <a:noFill/>
              </a:ln>
              <a:solidFill>
                <a:srgbClr val="000000"/>
              </a:solidFill>
              <a:effectLst/>
              <a:uFillTx/>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52771338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7" presetClass="entr" presetSubtype="8"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p:cTn id="7" dur="500" fill="hold"/>
                                        <p:tgtEl>
                                          <p:spTgt spid="5"/>
                                        </p:tgtEl>
                                        <p:attrNameLst>
                                          <p:attrName>ppt_x</p:attrName>
                                        </p:attrNameLst>
                                      </p:cBhvr>
                                      <p:tavLst>
                                        <p:tav tm="0">
                                          <p:val>
                                            <p:strVal val="#ppt_x-#ppt_w/2"/>
                                          </p:val>
                                        </p:tav>
                                        <p:tav tm="100000">
                                          <p:val>
                                            <p:strVal val="#ppt_x"/>
                                          </p:val>
                                        </p:tav>
                                      </p:tavLst>
                                    </p:anim>
                                    <p:anim calcmode="lin" valueType="num">
                                      <p:cBhvr>
                                        <p:cTn id="8" dur="500" fill="hold"/>
                                        <p:tgtEl>
                                          <p:spTgt spid="5"/>
                                        </p:tgtEl>
                                        <p:attrNameLst>
                                          <p:attrName>ppt_y</p:attrName>
                                        </p:attrNameLst>
                                      </p:cBhvr>
                                      <p:tavLst>
                                        <p:tav tm="0">
                                          <p:val>
                                            <p:strVal val="#ppt_y"/>
                                          </p:val>
                                        </p:tav>
                                        <p:tav tm="100000">
                                          <p:val>
                                            <p:strVal val="#ppt_y"/>
                                          </p:val>
                                        </p:tav>
                                      </p:tavLst>
                                    </p:anim>
                                    <p:anim calcmode="lin" valueType="num">
                                      <p:cBhvr>
                                        <p:cTn id="9" dur="500" fill="hold"/>
                                        <p:tgtEl>
                                          <p:spTgt spid="5"/>
                                        </p:tgtEl>
                                        <p:attrNameLst>
                                          <p:attrName>ppt_w</p:attrName>
                                        </p:attrNameLst>
                                      </p:cBhvr>
                                      <p:tavLst>
                                        <p:tav tm="0">
                                          <p:val>
                                            <p:fltVal val="0"/>
                                          </p:val>
                                        </p:tav>
                                        <p:tav tm="100000">
                                          <p:val>
                                            <p:strVal val="#ppt_w"/>
                                          </p:val>
                                        </p:tav>
                                      </p:tavLst>
                                    </p:anim>
                                    <p:anim calcmode="lin" valueType="num">
                                      <p:cBhvr>
                                        <p:cTn id="10" dur="500" fill="hold"/>
                                        <p:tgtEl>
                                          <p:spTgt spid="5"/>
                                        </p:tgtEl>
                                        <p:attrNameLst>
                                          <p:attrName>ppt_h</p:attrName>
                                        </p:attrNameLst>
                                      </p:cBhvr>
                                      <p:tavLst>
                                        <p:tav tm="0">
                                          <p:val>
                                            <p:strVal val="#ppt_h"/>
                                          </p:val>
                                        </p:tav>
                                        <p:tav tm="100000">
                                          <p:val>
                                            <p:strVal val="#ppt_h"/>
                                          </p:val>
                                        </p:tav>
                                      </p:tavLst>
                                    </p:anim>
                                  </p:childTnLst>
                                  <p:subTnLst>
                                    <p:audio>
                                      <p:cMediaNode>
                                        <p:cTn display="0" masterRel="sameClick">
                                          <p:stCondLst>
                                            <p:cond evt="begin" delay="0">
                                              <p:tn val="5"/>
                                            </p:cond>
                                          </p:stCondLst>
                                          <p:endCondLst>
                                            <p:cond evt="onStopAudio" delay="0">
                                              <p:tgtEl>
                                                <p:sldTgt/>
                                              </p:tgtEl>
                                            </p:cond>
                                          </p:endCondLst>
                                        </p:cTn>
                                        <p:tgtEl>
                                          <p:sndTgt r:embed="rId3" name="chimes.wav"/>
                                        </p:tgtEl>
                                      </p:cMediaNode>
                                    </p:audio>
                                  </p:subTnLst>
                                </p:cTn>
                              </p:par>
                            </p:childTnLst>
                          </p:cTn>
                        </p:par>
                      </p:childTnLst>
                    </p:cTn>
                  </p:par>
                  <p:par>
                    <p:cTn id="11" fill="hold">
                      <p:stCondLst>
                        <p:cond delay="indefinite"/>
                      </p:stCondLst>
                      <p:childTnLst>
                        <p:par>
                          <p:cTn id="12" fill="hold">
                            <p:stCondLst>
                              <p:cond delay="0"/>
                            </p:stCondLst>
                            <p:childTnLst>
                              <p:par>
                                <p:cTn id="13" presetID="1" presetClass="mediacall" presetSubtype="0" fill="hold" nodeType="clickEffect">
                                  <p:stCondLst>
                                    <p:cond delay="0"/>
                                  </p:stCondLst>
                                  <p:childTnLst>
                                    <p:cmd type="call" cmd="playFrom(0.0)">
                                      <p:cBhvr>
                                        <p:cTn id="14" dur="14327" fill="hold"/>
                                        <p:tgtEl>
                                          <p:spTgt spid="3"/>
                                        </p:tgtEl>
                                      </p:cBhvr>
                                    </p:cmd>
                                  </p:childTnLst>
                                </p:cTn>
                              </p:par>
                              <p:par>
                                <p:cTn id="15" presetID="17" presetClass="entr" presetSubtype="8" fill="hold" grpId="0" nodeType="withEffect">
                                  <p:stCondLst>
                                    <p:cond delay="0"/>
                                  </p:stCondLst>
                                  <p:childTnLst>
                                    <p:set>
                                      <p:cBhvr>
                                        <p:cTn id="16" dur="1" fill="hold">
                                          <p:stCondLst>
                                            <p:cond delay="0"/>
                                          </p:stCondLst>
                                        </p:cTn>
                                        <p:tgtEl>
                                          <p:spTgt spid="8"/>
                                        </p:tgtEl>
                                        <p:attrNameLst>
                                          <p:attrName>style.visibility</p:attrName>
                                        </p:attrNameLst>
                                      </p:cBhvr>
                                      <p:to>
                                        <p:strVal val="visible"/>
                                      </p:to>
                                    </p:set>
                                    <p:anim calcmode="lin" valueType="num">
                                      <p:cBhvr>
                                        <p:cTn id="17" dur="500" fill="hold"/>
                                        <p:tgtEl>
                                          <p:spTgt spid="8"/>
                                        </p:tgtEl>
                                        <p:attrNameLst>
                                          <p:attrName>ppt_x</p:attrName>
                                        </p:attrNameLst>
                                      </p:cBhvr>
                                      <p:tavLst>
                                        <p:tav tm="0">
                                          <p:val>
                                            <p:strVal val="#ppt_x-#ppt_w/2"/>
                                          </p:val>
                                        </p:tav>
                                        <p:tav tm="100000">
                                          <p:val>
                                            <p:strVal val="#ppt_x"/>
                                          </p:val>
                                        </p:tav>
                                      </p:tavLst>
                                    </p:anim>
                                    <p:anim calcmode="lin" valueType="num">
                                      <p:cBhvr>
                                        <p:cTn id="18" dur="500" fill="hold"/>
                                        <p:tgtEl>
                                          <p:spTgt spid="8"/>
                                        </p:tgtEl>
                                        <p:attrNameLst>
                                          <p:attrName>ppt_y</p:attrName>
                                        </p:attrNameLst>
                                      </p:cBhvr>
                                      <p:tavLst>
                                        <p:tav tm="0">
                                          <p:val>
                                            <p:strVal val="#ppt_y"/>
                                          </p:val>
                                        </p:tav>
                                        <p:tav tm="100000">
                                          <p:val>
                                            <p:strVal val="#ppt_y"/>
                                          </p:val>
                                        </p:tav>
                                      </p:tavLst>
                                    </p:anim>
                                    <p:anim calcmode="lin" valueType="num">
                                      <p:cBhvr>
                                        <p:cTn id="19" dur="500" fill="hold"/>
                                        <p:tgtEl>
                                          <p:spTgt spid="8"/>
                                        </p:tgtEl>
                                        <p:attrNameLst>
                                          <p:attrName>ppt_w</p:attrName>
                                        </p:attrNameLst>
                                      </p:cBhvr>
                                      <p:tavLst>
                                        <p:tav tm="0">
                                          <p:val>
                                            <p:fltVal val="0"/>
                                          </p:val>
                                        </p:tav>
                                        <p:tav tm="100000">
                                          <p:val>
                                            <p:strVal val="#ppt_w"/>
                                          </p:val>
                                        </p:tav>
                                      </p:tavLst>
                                    </p:anim>
                                    <p:anim calcmode="lin" valueType="num">
                                      <p:cBhvr>
                                        <p:cTn id="20" dur="500" fill="hold"/>
                                        <p:tgtEl>
                                          <p:spTgt spid="8"/>
                                        </p:tgtEl>
                                        <p:attrNameLst>
                                          <p:attrName>ppt_h</p:attrName>
                                        </p:attrNameLst>
                                      </p:cBhvr>
                                      <p:tavLst>
                                        <p:tav tm="0">
                                          <p:val>
                                            <p:strVal val="#ppt_h"/>
                                          </p:val>
                                        </p:tav>
                                        <p:tav tm="100000">
                                          <p:val>
                                            <p:strVal val="#ppt_h"/>
                                          </p:val>
                                        </p:tav>
                                      </p:tavLst>
                                    </p:anim>
                                  </p:childTnLst>
                                  <p:subTnLst>
                                    <p:audio>
                                      <p:cMediaNode>
                                        <p:cTn display="0" masterRel="sameClick">
                                          <p:stCondLst>
                                            <p:cond evt="begin" delay="0">
                                              <p:tn val="15"/>
                                            </p:cond>
                                          </p:stCondLst>
                                          <p:endCondLst>
                                            <p:cond evt="onStopAudio" delay="0">
                                              <p:tgtEl>
                                                <p:sldTgt/>
                                              </p:tgtEl>
                                            </p:cond>
                                          </p:endCondLst>
                                        </p:cTn>
                                        <p:tgtEl>
                                          <p:sndTgt r:embed="rId3" name="chimes.wav"/>
                                        </p:tgtEl>
                                      </p:cMediaNode>
                                    </p:audio>
                                  </p:subTnLst>
                                </p:cTn>
                              </p:par>
                              <p:par>
                                <p:cTn id="21" presetID="17" presetClass="entr" presetSubtype="8" fill="hold" grpId="0" nodeType="withEffect">
                                  <p:stCondLst>
                                    <p:cond delay="0"/>
                                  </p:stCondLst>
                                  <p:childTnLst>
                                    <p:set>
                                      <p:cBhvr>
                                        <p:cTn id="22" dur="1" fill="hold">
                                          <p:stCondLst>
                                            <p:cond delay="0"/>
                                          </p:stCondLst>
                                        </p:cTn>
                                        <p:tgtEl>
                                          <p:spTgt spid="9"/>
                                        </p:tgtEl>
                                        <p:attrNameLst>
                                          <p:attrName>style.visibility</p:attrName>
                                        </p:attrNameLst>
                                      </p:cBhvr>
                                      <p:to>
                                        <p:strVal val="visible"/>
                                      </p:to>
                                    </p:set>
                                    <p:anim calcmode="lin" valueType="num">
                                      <p:cBhvr>
                                        <p:cTn id="23" dur="500" fill="hold"/>
                                        <p:tgtEl>
                                          <p:spTgt spid="9"/>
                                        </p:tgtEl>
                                        <p:attrNameLst>
                                          <p:attrName>ppt_x</p:attrName>
                                        </p:attrNameLst>
                                      </p:cBhvr>
                                      <p:tavLst>
                                        <p:tav tm="0">
                                          <p:val>
                                            <p:strVal val="#ppt_x-#ppt_w/2"/>
                                          </p:val>
                                        </p:tav>
                                        <p:tav tm="100000">
                                          <p:val>
                                            <p:strVal val="#ppt_x"/>
                                          </p:val>
                                        </p:tav>
                                      </p:tavLst>
                                    </p:anim>
                                    <p:anim calcmode="lin" valueType="num">
                                      <p:cBhvr>
                                        <p:cTn id="24" dur="500" fill="hold"/>
                                        <p:tgtEl>
                                          <p:spTgt spid="9"/>
                                        </p:tgtEl>
                                        <p:attrNameLst>
                                          <p:attrName>ppt_y</p:attrName>
                                        </p:attrNameLst>
                                      </p:cBhvr>
                                      <p:tavLst>
                                        <p:tav tm="0">
                                          <p:val>
                                            <p:strVal val="#ppt_y"/>
                                          </p:val>
                                        </p:tav>
                                        <p:tav tm="100000">
                                          <p:val>
                                            <p:strVal val="#ppt_y"/>
                                          </p:val>
                                        </p:tav>
                                      </p:tavLst>
                                    </p:anim>
                                    <p:anim calcmode="lin" valueType="num">
                                      <p:cBhvr>
                                        <p:cTn id="25" dur="500" fill="hold"/>
                                        <p:tgtEl>
                                          <p:spTgt spid="9"/>
                                        </p:tgtEl>
                                        <p:attrNameLst>
                                          <p:attrName>ppt_w</p:attrName>
                                        </p:attrNameLst>
                                      </p:cBhvr>
                                      <p:tavLst>
                                        <p:tav tm="0">
                                          <p:val>
                                            <p:fltVal val="0"/>
                                          </p:val>
                                        </p:tav>
                                        <p:tav tm="100000">
                                          <p:val>
                                            <p:strVal val="#ppt_w"/>
                                          </p:val>
                                        </p:tav>
                                      </p:tavLst>
                                    </p:anim>
                                    <p:anim calcmode="lin" valueType="num">
                                      <p:cBhvr>
                                        <p:cTn id="26" dur="500" fill="hold"/>
                                        <p:tgtEl>
                                          <p:spTgt spid="9"/>
                                        </p:tgtEl>
                                        <p:attrNameLst>
                                          <p:attrName>ppt_h</p:attrName>
                                        </p:attrNameLst>
                                      </p:cBhvr>
                                      <p:tavLst>
                                        <p:tav tm="0">
                                          <p:val>
                                            <p:strVal val="#ppt_h"/>
                                          </p:val>
                                        </p:tav>
                                        <p:tav tm="100000">
                                          <p:val>
                                            <p:strVal val="#ppt_h"/>
                                          </p:val>
                                        </p:tav>
                                      </p:tavLst>
                                    </p:anim>
                                  </p:childTnLst>
                                  <p:subTnLst>
                                    <p:audio>
                                      <p:cMediaNode>
                                        <p:cTn display="0" masterRel="sameClick">
                                          <p:stCondLst>
                                            <p:cond evt="begin" delay="0">
                                              <p:tn val="21"/>
                                            </p:cond>
                                          </p:stCondLst>
                                          <p:endCondLst>
                                            <p:cond evt="onStopAudio" delay="0">
                                              <p:tgtEl>
                                                <p:sldTgt/>
                                              </p:tgtEl>
                                            </p:cond>
                                          </p:endCondLst>
                                        </p:cTn>
                                        <p:tgtEl>
                                          <p:sndTgt r:embed="rId3" name="chimes.wav"/>
                                        </p:tgtEl>
                                      </p:cMediaNode>
                                    </p:audio>
                                  </p:subTnLst>
                                </p:cTn>
                              </p:par>
                              <p:par>
                                <p:cTn id="27" presetID="17" presetClass="entr" presetSubtype="8" fill="hold" grpId="0" nodeType="withEffect">
                                  <p:stCondLst>
                                    <p:cond delay="0"/>
                                  </p:stCondLst>
                                  <p:childTnLst>
                                    <p:set>
                                      <p:cBhvr>
                                        <p:cTn id="28" dur="1" fill="hold">
                                          <p:stCondLst>
                                            <p:cond delay="0"/>
                                          </p:stCondLst>
                                        </p:cTn>
                                        <p:tgtEl>
                                          <p:spTgt spid="10"/>
                                        </p:tgtEl>
                                        <p:attrNameLst>
                                          <p:attrName>style.visibility</p:attrName>
                                        </p:attrNameLst>
                                      </p:cBhvr>
                                      <p:to>
                                        <p:strVal val="visible"/>
                                      </p:to>
                                    </p:set>
                                    <p:anim calcmode="lin" valueType="num">
                                      <p:cBhvr>
                                        <p:cTn id="29" dur="500" fill="hold"/>
                                        <p:tgtEl>
                                          <p:spTgt spid="10"/>
                                        </p:tgtEl>
                                        <p:attrNameLst>
                                          <p:attrName>ppt_x</p:attrName>
                                        </p:attrNameLst>
                                      </p:cBhvr>
                                      <p:tavLst>
                                        <p:tav tm="0">
                                          <p:val>
                                            <p:strVal val="#ppt_x-#ppt_w/2"/>
                                          </p:val>
                                        </p:tav>
                                        <p:tav tm="100000">
                                          <p:val>
                                            <p:strVal val="#ppt_x"/>
                                          </p:val>
                                        </p:tav>
                                      </p:tavLst>
                                    </p:anim>
                                    <p:anim calcmode="lin" valueType="num">
                                      <p:cBhvr>
                                        <p:cTn id="30" dur="500" fill="hold"/>
                                        <p:tgtEl>
                                          <p:spTgt spid="10"/>
                                        </p:tgtEl>
                                        <p:attrNameLst>
                                          <p:attrName>ppt_y</p:attrName>
                                        </p:attrNameLst>
                                      </p:cBhvr>
                                      <p:tavLst>
                                        <p:tav tm="0">
                                          <p:val>
                                            <p:strVal val="#ppt_y"/>
                                          </p:val>
                                        </p:tav>
                                        <p:tav tm="100000">
                                          <p:val>
                                            <p:strVal val="#ppt_y"/>
                                          </p:val>
                                        </p:tav>
                                      </p:tavLst>
                                    </p:anim>
                                    <p:anim calcmode="lin" valueType="num">
                                      <p:cBhvr>
                                        <p:cTn id="31" dur="500" fill="hold"/>
                                        <p:tgtEl>
                                          <p:spTgt spid="10"/>
                                        </p:tgtEl>
                                        <p:attrNameLst>
                                          <p:attrName>ppt_w</p:attrName>
                                        </p:attrNameLst>
                                      </p:cBhvr>
                                      <p:tavLst>
                                        <p:tav tm="0">
                                          <p:val>
                                            <p:fltVal val="0"/>
                                          </p:val>
                                        </p:tav>
                                        <p:tav tm="100000">
                                          <p:val>
                                            <p:strVal val="#ppt_w"/>
                                          </p:val>
                                        </p:tav>
                                      </p:tavLst>
                                    </p:anim>
                                    <p:anim calcmode="lin" valueType="num">
                                      <p:cBhvr>
                                        <p:cTn id="32" dur="500" fill="hold"/>
                                        <p:tgtEl>
                                          <p:spTgt spid="10"/>
                                        </p:tgtEl>
                                        <p:attrNameLst>
                                          <p:attrName>ppt_h</p:attrName>
                                        </p:attrNameLst>
                                      </p:cBhvr>
                                      <p:tavLst>
                                        <p:tav tm="0">
                                          <p:val>
                                            <p:strVal val="#ppt_h"/>
                                          </p:val>
                                        </p:tav>
                                        <p:tav tm="100000">
                                          <p:val>
                                            <p:strVal val="#ppt_h"/>
                                          </p:val>
                                        </p:tav>
                                      </p:tavLst>
                                    </p:anim>
                                  </p:childTnLst>
                                  <p:subTnLst>
                                    <p:audio>
                                      <p:cMediaNode>
                                        <p:cTn display="0" masterRel="sameClick">
                                          <p:stCondLst>
                                            <p:cond evt="begin" delay="0">
                                              <p:tn val="27"/>
                                            </p:cond>
                                          </p:stCondLst>
                                          <p:endCondLst>
                                            <p:cond evt="onStopAudio" delay="0">
                                              <p:tgtEl>
                                                <p:sldTgt/>
                                              </p:tgtEl>
                                            </p:cond>
                                          </p:endCondLst>
                                        </p:cTn>
                                        <p:tgtEl>
                                          <p:sndTgt r:embed="rId3" name="chimes.wav"/>
                                        </p:tgtEl>
                                      </p:cMediaNode>
                                    </p:audio>
                                  </p:subTnLst>
                                </p:cTn>
                              </p:par>
                              <p:par>
                                <p:cTn id="33" presetID="17" presetClass="entr" presetSubtype="8" fill="hold" grpId="0" nodeType="withEffect">
                                  <p:stCondLst>
                                    <p:cond delay="0"/>
                                  </p:stCondLst>
                                  <p:childTnLst>
                                    <p:set>
                                      <p:cBhvr>
                                        <p:cTn id="34" dur="1" fill="hold">
                                          <p:stCondLst>
                                            <p:cond delay="0"/>
                                          </p:stCondLst>
                                        </p:cTn>
                                        <p:tgtEl>
                                          <p:spTgt spid="11"/>
                                        </p:tgtEl>
                                        <p:attrNameLst>
                                          <p:attrName>style.visibility</p:attrName>
                                        </p:attrNameLst>
                                      </p:cBhvr>
                                      <p:to>
                                        <p:strVal val="visible"/>
                                      </p:to>
                                    </p:set>
                                    <p:anim calcmode="lin" valueType="num">
                                      <p:cBhvr>
                                        <p:cTn id="35" dur="500" fill="hold"/>
                                        <p:tgtEl>
                                          <p:spTgt spid="11"/>
                                        </p:tgtEl>
                                        <p:attrNameLst>
                                          <p:attrName>ppt_x</p:attrName>
                                        </p:attrNameLst>
                                      </p:cBhvr>
                                      <p:tavLst>
                                        <p:tav tm="0">
                                          <p:val>
                                            <p:strVal val="#ppt_x-#ppt_w/2"/>
                                          </p:val>
                                        </p:tav>
                                        <p:tav tm="100000">
                                          <p:val>
                                            <p:strVal val="#ppt_x"/>
                                          </p:val>
                                        </p:tav>
                                      </p:tavLst>
                                    </p:anim>
                                    <p:anim calcmode="lin" valueType="num">
                                      <p:cBhvr>
                                        <p:cTn id="36" dur="500" fill="hold"/>
                                        <p:tgtEl>
                                          <p:spTgt spid="11"/>
                                        </p:tgtEl>
                                        <p:attrNameLst>
                                          <p:attrName>ppt_y</p:attrName>
                                        </p:attrNameLst>
                                      </p:cBhvr>
                                      <p:tavLst>
                                        <p:tav tm="0">
                                          <p:val>
                                            <p:strVal val="#ppt_y"/>
                                          </p:val>
                                        </p:tav>
                                        <p:tav tm="100000">
                                          <p:val>
                                            <p:strVal val="#ppt_y"/>
                                          </p:val>
                                        </p:tav>
                                      </p:tavLst>
                                    </p:anim>
                                    <p:anim calcmode="lin" valueType="num">
                                      <p:cBhvr>
                                        <p:cTn id="37" dur="500" fill="hold"/>
                                        <p:tgtEl>
                                          <p:spTgt spid="11"/>
                                        </p:tgtEl>
                                        <p:attrNameLst>
                                          <p:attrName>ppt_w</p:attrName>
                                        </p:attrNameLst>
                                      </p:cBhvr>
                                      <p:tavLst>
                                        <p:tav tm="0">
                                          <p:val>
                                            <p:fltVal val="0"/>
                                          </p:val>
                                        </p:tav>
                                        <p:tav tm="100000">
                                          <p:val>
                                            <p:strVal val="#ppt_w"/>
                                          </p:val>
                                        </p:tav>
                                      </p:tavLst>
                                    </p:anim>
                                    <p:anim calcmode="lin" valueType="num">
                                      <p:cBhvr>
                                        <p:cTn id="38" dur="500" fill="hold"/>
                                        <p:tgtEl>
                                          <p:spTgt spid="11"/>
                                        </p:tgtEl>
                                        <p:attrNameLst>
                                          <p:attrName>ppt_h</p:attrName>
                                        </p:attrNameLst>
                                      </p:cBhvr>
                                      <p:tavLst>
                                        <p:tav tm="0">
                                          <p:val>
                                            <p:strVal val="#ppt_h"/>
                                          </p:val>
                                        </p:tav>
                                        <p:tav tm="100000">
                                          <p:val>
                                            <p:strVal val="#ppt_h"/>
                                          </p:val>
                                        </p:tav>
                                      </p:tavLst>
                                    </p:anim>
                                  </p:childTnLst>
                                  <p:subTnLst>
                                    <p:audio>
                                      <p:cMediaNode>
                                        <p:cTn display="0" masterRel="sameClick">
                                          <p:stCondLst>
                                            <p:cond evt="begin" delay="0">
                                              <p:tn val="33"/>
                                            </p:cond>
                                          </p:stCondLst>
                                          <p:endCondLst>
                                            <p:cond evt="onStopAudio" delay="0">
                                              <p:tgtEl>
                                                <p:sldTgt/>
                                              </p:tgtEl>
                                            </p:cond>
                                          </p:endCondLst>
                                        </p:cTn>
                                        <p:tgtEl>
                                          <p:sndTgt r:embed="rId3" name="chimes.wav"/>
                                        </p:tgtEl>
                                      </p:cMediaNode>
                                    </p:audio>
                                  </p:subTnLst>
                                </p:cTn>
                              </p:par>
                              <p:par>
                                <p:cTn id="39" presetID="17" presetClass="entr" presetSubtype="8" fill="hold" grpId="0" nodeType="withEffect">
                                  <p:stCondLst>
                                    <p:cond delay="0"/>
                                  </p:stCondLst>
                                  <p:childTnLst>
                                    <p:set>
                                      <p:cBhvr>
                                        <p:cTn id="40" dur="1" fill="hold">
                                          <p:stCondLst>
                                            <p:cond delay="0"/>
                                          </p:stCondLst>
                                        </p:cTn>
                                        <p:tgtEl>
                                          <p:spTgt spid="12"/>
                                        </p:tgtEl>
                                        <p:attrNameLst>
                                          <p:attrName>style.visibility</p:attrName>
                                        </p:attrNameLst>
                                      </p:cBhvr>
                                      <p:to>
                                        <p:strVal val="visible"/>
                                      </p:to>
                                    </p:set>
                                    <p:anim calcmode="lin" valueType="num">
                                      <p:cBhvr>
                                        <p:cTn id="41" dur="500" fill="hold"/>
                                        <p:tgtEl>
                                          <p:spTgt spid="12"/>
                                        </p:tgtEl>
                                        <p:attrNameLst>
                                          <p:attrName>ppt_x</p:attrName>
                                        </p:attrNameLst>
                                      </p:cBhvr>
                                      <p:tavLst>
                                        <p:tav tm="0">
                                          <p:val>
                                            <p:strVal val="#ppt_x-#ppt_w/2"/>
                                          </p:val>
                                        </p:tav>
                                        <p:tav tm="100000">
                                          <p:val>
                                            <p:strVal val="#ppt_x"/>
                                          </p:val>
                                        </p:tav>
                                      </p:tavLst>
                                    </p:anim>
                                    <p:anim calcmode="lin" valueType="num">
                                      <p:cBhvr>
                                        <p:cTn id="42" dur="500" fill="hold"/>
                                        <p:tgtEl>
                                          <p:spTgt spid="12"/>
                                        </p:tgtEl>
                                        <p:attrNameLst>
                                          <p:attrName>ppt_y</p:attrName>
                                        </p:attrNameLst>
                                      </p:cBhvr>
                                      <p:tavLst>
                                        <p:tav tm="0">
                                          <p:val>
                                            <p:strVal val="#ppt_y"/>
                                          </p:val>
                                        </p:tav>
                                        <p:tav tm="100000">
                                          <p:val>
                                            <p:strVal val="#ppt_y"/>
                                          </p:val>
                                        </p:tav>
                                      </p:tavLst>
                                    </p:anim>
                                    <p:anim calcmode="lin" valueType="num">
                                      <p:cBhvr>
                                        <p:cTn id="43" dur="500" fill="hold"/>
                                        <p:tgtEl>
                                          <p:spTgt spid="12"/>
                                        </p:tgtEl>
                                        <p:attrNameLst>
                                          <p:attrName>ppt_w</p:attrName>
                                        </p:attrNameLst>
                                      </p:cBhvr>
                                      <p:tavLst>
                                        <p:tav tm="0">
                                          <p:val>
                                            <p:fltVal val="0"/>
                                          </p:val>
                                        </p:tav>
                                        <p:tav tm="100000">
                                          <p:val>
                                            <p:strVal val="#ppt_w"/>
                                          </p:val>
                                        </p:tav>
                                      </p:tavLst>
                                    </p:anim>
                                    <p:anim calcmode="lin" valueType="num">
                                      <p:cBhvr>
                                        <p:cTn id="44" dur="500" fill="hold"/>
                                        <p:tgtEl>
                                          <p:spTgt spid="12"/>
                                        </p:tgtEl>
                                        <p:attrNameLst>
                                          <p:attrName>ppt_h</p:attrName>
                                        </p:attrNameLst>
                                      </p:cBhvr>
                                      <p:tavLst>
                                        <p:tav tm="0">
                                          <p:val>
                                            <p:strVal val="#ppt_h"/>
                                          </p:val>
                                        </p:tav>
                                        <p:tav tm="100000">
                                          <p:val>
                                            <p:strVal val="#ppt_h"/>
                                          </p:val>
                                        </p:tav>
                                      </p:tavLst>
                                    </p:anim>
                                  </p:childTnLst>
                                  <p:subTnLst>
                                    <p:audio>
                                      <p:cMediaNode>
                                        <p:cTn display="0" masterRel="sameClick">
                                          <p:stCondLst>
                                            <p:cond evt="begin" delay="0">
                                              <p:tn val="39"/>
                                            </p:cond>
                                          </p:stCondLst>
                                          <p:endCondLst>
                                            <p:cond evt="onStopAudio" delay="0">
                                              <p:tgtEl>
                                                <p:sldTgt/>
                                              </p:tgtEl>
                                            </p:cond>
                                          </p:endCondLst>
                                        </p:cTn>
                                        <p:tgtEl>
                                          <p:sndTgt r:embed="rId3" name="chimes.wav"/>
                                        </p:tgtEl>
                                      </p:cMediaNode>
                                    </p:audio>
                                  </p:subTnLst>
                                </p:cTn>
                              </p:par>
                              <p:par>
                                <p:cTn id="45" presetID="17" presetClass="entr" presetSubtype="8" fill="hold" grpId="0" nodeType="withEffect">
                                  <p:stCondLst>
                                    <p:cond delay="0"/>
                                  </p:stCondLst>
                                  <p:childTnLst>
                                    <p:set>
                                      <p:cBhvr>
                                        <p:cTn id="46" dur="1" fill="hold">
                                          <p:stCondLst>
                                            <p:cond delay="0"/>
                                          </p:stCondLst>
                                        </p:cTn>
                                        <p:tgtEl>
                                          <p:spTgt spid="13"/>
                                        </p:tgtEl>
                                        <p:attrNameLst>
                                          <p:attrName>style.visibility</p:attrName>
                                        </p:attrNameLst>
                                      </p:cBhvr>
                                      <p:to>
                                        <p:strVal val="visible"/>
                                      </p:to>
                                    </p:set>
                                    <p:anim calcmode="lin" valueType="num">
                                      <p:cBhvr>
                                        <p:cTn id="47" dur="500" fill="hold"/>
                                        <p:tgtEl>
                                          <p:spTgt spid="13"/>
                                        </p:tgtEl>
                                        <p:attrNameLst>
                                          <p:attrName>ppt_x</p:attrName>
                                        </p:attrNameLst>
                                      </p:cBhvr>
                                      <p:tavLst>
                                        <p:tav tm="0">
                                          <p:val>
                                            <p:strVal val="#ppt_x-#ppt_w/2"/>
                                          </p:val>
                                        </p:tav>
                                        <p:tav tm="100000">
                                          <p:val>
                                            <p:strVal val="#ppt_x"/>
                                          </p:val>
                                        </p:tav>
                                      </p:tavLst>
                                    </p:anim>
                                    <p:anim calcmode="lin" valueType="num">
                                      <p:cBhvr>
                                        <p:cTn id="48" dur="500" fill="hold"/>
                                        <p:tgtEl>
                                          <p:spTgt spid="13"/>
                                        </p:tgtEl>
                                        <p:attrNameLst>
                                          <p:attrName>ppt_y</p:attrName>
                                        </p:attrNameLst>
                                      </p:cBhvr>
                                      <p:tavLst>
                                        <p:tav tm="0">
                                          <p:val>
                                            <p:strVal val="#ppt_y"/>
                                          </p:val>
                                        </p:tav>
                                        <p:tav tm="100000">
                                          <p:val>
                                            <p:strVal val="#ppt_y"/>
                                          </p:val>
                                        </p:tav>
                                      </p:tavLst>
                                    </p:anim>
                                    <p:anim calcmode="lin" valueType="num">
                                      <p:cBhvr>
                                        <p:cTn id="49" dur="500" fill="hold"/>
                                        <p:tgtEl>
                                          <p:spTgt spid="13"/>
                                        </p:tgtEl>
                                        <p:attrNameLst>
                                          <p:attrName>ppt_w</p:attrName>
                                        </p:attrNameLst>
                                      </p:cBhvr>
                                      <p:tavLst>
                                        <p:tav tm="0">
                                          <p:val>
                                            <p:fltVal val="0"/>
                                          </p:val>
                                        </p:tav>
                                        <p:tav tm="100000">
                                          <p:val>
                                            <p:strVal val="#ppt_w"/>
                                          </p:val>
                                        </p:tav>
                                      </p:tavLst>
                                    </p:anim>
                                    <p:anim calcmode="lin" valueType="num">
                                      <p:cBhvr>
                                        <p:cTn id="50" dur="500" fill="hold"/>
                                        <p:tgtEl>
                                          <p:spTgt spid="13"/>
                                        </p:tgtEl>
                                        <p:attrNameLst>
                                          <p:attrName>ppt_h</p:attrName>
                                        </p:attrNameLst>
                                      </p:cBhvr>
                                      <p:tavLst>
                                        <p:tav tm="0">
                                          <p:val>
                                            <p:strVal val="#ppt_h"/>
                                          </p:val>
                                        </p:tav>
                                        <p:tav tm="100000">
                                          <p:val>
                                            <p:strVal val="#ppt_h"/>
                                          </p:val>
                                        </p:tav>
                                      </p:tavLst>
                                    </p:anim>
                                  </p:childTnLst>
                                  <p:subTnLst>
                                    <p:audio>
                                      <p:cMediaNode>
                                        <p:cTn display="0" masterRel="sameClick">
                                          <p:stCondLst>
                                            <p:cond evt="begin" delay="0">
                                              <p:tn val="45"/>
                                            </p:cond>
                                          </p:stCondLst>
                                          <p:endCondLst>
                                            <p:cond evt="onStopAudio" delay="0">
                                              <p:tgtEl>
                                                <p:sldTgt/>
                                              </p:tgtEl>
                                            </p:cond>
                                          </p:endCondLst>
                                        </p:cTn>
                                        <p:tgtEl>
                                          <p:sndTgt r:embed="rId3" name="chimes.wav"/>
                                        </p:tgtEl>
                                      </p:cMediaNode>
                                    </p:audio>
                                  </p:subTnLst>
                                </p:cTn>
                              </p:par>
                              <p:par>
                                <p:cTn id="51" presetID="17" presetClass="entr" presetSubtype="8" fill="hold" grpId="0" nodeType="withEffect">
                                  <p:stCondLst>
                                    <p:cond delay="0"/>
                                  </p:stCondLst>
                                  <p:childTnLst>
                                    <p:set>
                                      <p:cBhvr>
                                        <p:cTn id="52" dur="1" fill="hold">
                                          <p:stCondLst>
                                            <p:cond delay="0"/>
                                          </p:stCondLst>
                                        </p:cTn>
                                        <p:tgtEl>
                                          <p:spTgt spid="14"/>
                                        </p:tgtEl>
                                        <p:attrNameLst>
                                          <p:attrName>style.visibility</p:attrName>
                                        </p:attrNameLst>
                                      </p:cBhvr>
                                      <p:to>
                                        <p:strVal val="visible"/>
                                      </p:to>
                                    </p:set>
                                    <p:anim calcmode="lin" valueType="num">
                                      <p:cBhvr>
                                        <p:cTn id="53" dur="500" fill="hold"/>
                                        <p:tgtEl>
                                          <p:spTgt spid="14"/>
                                        </p:tgtEl>
                                        <p:attrNameLst>
                                          <p:attrName>ppt_x</p:attrName>
                                        </p:attrNameLst>
                                      </p:cBhvr>
                                      <p:tavLst>
                                        <p:tav tm="0">
                                          <p:val>
                                            <p:strVal val="#ppt_x-#ppt_w/2"/>
                                          </p:val>
                                        </p:tav>
                                        <p:tav tm="100000">
                                          <p:val>
                                            <p:strVal val="#ppt_x"/>
                                          </p:val>
                                        </p:tav>
                                      </p:tavLst>
                                    </p:anim>
                                    <p:anim calcmode="lin" valueType="num">
                                      <p:cBhvr>
                                        <p:cTn id="54" dur="500" fill="hold"/>
                                        <p:tgtEl>
                                          <p:spTgt spid="14"/>
                                        </p:tgtEl>
                                        <p:attrNameLst>
                                          <p:attrName>ppt_y</p:attrName>
                                        </p:attrNameLst>
                                      </p:cBhvr>
                                      <p:tavLst>
                                        <p:tav tm="0">
                                          <p:val>
                                            <p:strVal val="#ppt_y"/>
                                          </p:val>
                                        </p:tav>
                                        <p:tav tm="100000">
                                          <p:val>
                                            <p:strVal val="#ppt_y"/>
                                          </p:val>
                                        </p:tav>
                                      </p:tavLst>
                                    </p:anim>
                                    <p:anim calcmode="lin" valueType="num">
                                      <p:cBhvr>
                                        <p:cTn id="55" dur="500" fill="hold"/>
                                        <p:tgtEl>
                                          <p:spTgt spid="14"/>
                                        </p:tgtEl>
                                        <p:attrNameLst>
                                          <p:attrName>ppt_w</p:attrName>
                                        </p:attrNameLst>
                                      </p:cBhvr>
                                      <p:tavLst>
                                        <p:tav tm="0">
                                          <p:val>
                                            <p:fltVal val="0"/>
                                          </p:val>
                                        </p:tav>
                                        <p:tav tm="100000">
                                          <p:val>
                                            <p:strVal val="#ppt_w"/>
                                          </p:val>
                                        </p:tav>
                                      </p:tavLst>
                                    </p:anim>
                                    <p:anim calcmode="lin" valueType="num">
                                      <p:cBhvr>
                                        <p:cTn id="56" dur="500" fill="hold"/>
                                        <p:tgtEl>
                                          <p:spTgt spid="14"/>
                                        </p:tgtEl>
                                        <p:attrNameLst>
                                          <p:attrName>ppt_h</p:attrName>
                                        </p:attrNameLst>
                                      </p:cBhvr>
                                      <p:tavLst>
                                        <p:tav tm="0">
                                          <p:val>
                                            <p:strVal val="#ppt_h"/>
                                          </p:val>
                                        </p:tav>
                                        <p:tav tm="100000">
                                          <p:val>
                                            <p:strVal val="#ppt_h"/>
                                          </p:val>
                                        </p:tav>
                                      </p:tavLst>
                                    </p:anim>
                                  </p:childTnLst>
                                  <p:subTnLst>
                                    <p:audio>
                                      <p:cMediaNode>
                                        <p:cTn display="0" masterRel="sameClick">
                                          <p:stCondLst>
                                            <p:cond evt="begin" delay="0">
                                              <p:tn val="51"/>
                                            </p:cond>
                                          </p:stCondLst>
                                          <p:endCondLst>
                                            <p:cond evt="onStopAudio" delay="0">
                                              <p:tgtEl>
                                                <p:sldTgt/>
                                              </p:tgtEl>
                                            </p:cond>
                                          </p:endCondLst>
                                        </p:cTn>
                                        <p:tgtEl>
                                          <p:sndTgt r:embed="rId3" name="chimes.wav"/>
                                        </p:tgtEl>
                                      </p:cMediaNode>
                                    </p:audio>
                                  </p:subTnLst>
                                </p:cTn>
                              </p:par>
                              <p:par>
                                <p:cTn id="57" presetID="17" presetClass="entr" presetSubtype="8" fill="hold" grpId="0" nodeType="withEffect">
                                  <p:stCondLst>
                                    <p:cond delay="0"/>
                                  </p:stCondLst>
                                  <p:childTnLst>
                                    <p:set>
                                      <p:cBhvr>
                                        <p:cTn id="58" dur="1" fill="hold">
                                          <p:stCondLst>
                                            <p:cond delay="0"/>
                                          </p:stCondLst>
                                        </p:cTn>
                                        <p:tgtEl>
                                          <p:spTgt spid="15"/>
                                        </p:tgtEl>
                                        <p:attrNameLst>
                                          <p:attrName>style.visibility</p:attrName>
                                        </p:attrNameLst>
                                      </p:cBhvr>
                                      <p:to>
                                        <p:strVal val="visible"/>
                                      </p:to>
                                    </p:set>
                                    <p:anim calcmode="lin" valueType="num">
                                      <p:cBhvr>
                                        <p:cTn id="59" dur="500" fill="hold"/>
                                        <p:tgtEl>
                                          <p:spTgt spid="15"/>
                                        </p:tgtEl>
                                        <p:attrNameLst>
                                          <p:attrName>ppt_x</p:attrName>
                                        </p:attrNameLst>
                                      </p:cBhvr>
                                      <p:tavLst>
                                        <p:tav tm="0">
                                          <p:val>
                                            <p:strVal val="#ppt_x-#ppt_w/2"/>
                                          </p:val>
                                        </p:tav>
                                        <p:tav tm="100000">
                                          <p:val>
                                            <p:strVal val="#ppt_x"/>
                                          </p:val>
                                        </p:tav>
                                      </p:tavLst>
                                    </p:anim>
                                    <p:anim calcmode="lin" valueType="num">
                                      <p:cBhvr>
                                        <p:cTn id="60" dur="500" fill="hold"/>
                                        <p:tgtEl>
                                          <p:spTgt spid="15"/>
                                        </p:tgtEl>
                                        <p:attrNameLst>
                                          <p:attrName>ppt_y</p:attrName>
                                        </p:attrNameLst>
                                      </p:cBhvr>
                                      <p:tavLst>
                                        <p:tav tm="0">
                                          <p:val>
                                            <p:strVal val="#ppt_y"/>
                                          </p:val>
                                        </p:tav>
                                        <p:tav tm="100000">
                                          <p:val>
                                            <p:strVal val="#ppt_y"/>
                                          </p:val>
                                        </p:tav>
                                      </p:tavLst>
                                    </p:anim>
                                    <p:anim calcmode="lin" valueType="num">
                                      <p:cBhvr>
                                        <p:cTn id="61" dur="500" fill="hold"/>
                                        <p:tgtEl>
                                          <p:spTgt spid="15"/>
                                        </p:tgtEl>
                                        <p:attrNameLst>
                                          <p:attrName>ppt_w</p:attrName>
                                        </p:attrNameLst>
                                      </p:cBhvr>
                                      <p:tavLst>
                                        <p:tav tm="0">
                                          <p:val>
                                            <p:fltVal val="0"/>
                                          </p:val>
                                        </p:tav>
                                        <p:tav tm="100000">
                                          <p:val>
                                            <p:strVal val="#ppt_w"/>
                                          </p:val>
                                        </p:tav>
                                      </p:tavLst>
                                    </p:anim>
                                    <p:anim calcmode="lin" valueType="num">
                                      <p:cBhvr>
                                        <p:cTn id="62" dur="500" fill="hold"/>
                                        <p:tgtEl>
                                          <p:spTgt spid="15"/>
                                        </p:tgtEl>
                                        <p:attrNameLst>
                                          <p:attrName>ppt_h</p:attrName>
                                        </p:attrNameLst>
                                      </p:cBhvr>
                                      <p:tavLst>
                                        <p:tav tm="0">
                                          <p:val>
                                            <p:strVal val="#ppt_h"/>
                                          </p:val>
                                        </p:tav>
                                        <p:tav tm="100000">
                                          <p:val>
                                            <p:strVal val="#ppt_h"/>
                                          </p:val>
                                        </p:tav>
                                      </p:tavLst>
                                    </p:anim>
                                  </p:childTnLst>
                                  <p:subTnLst>
                                    <p:audio>
                                      <p:cMediaNode>
                                        <p:cTn display="0" masterRel="sameClick">
                                          <p:stCondLst>
                                            <p:cond evt="begin" delay="0">
                                              <p:tn val="57"/>
                                            </p:cond>
                                          </p:stCondLst>
                                          <p:endCondLst>
                                            <p:cond evt="onStopAudio" delay="0">
                                              <p:tgtEl>
                                                <p:sldTgt/>
                                              </p:tgtEl>
                                            </p:cond>
                                          </p:endCondLst>
                                        </p:cTn>
                                        <p:tgtEl>
                                          <p:sndTgt r:embed="rId3" name="chimes.wav"/>
                                        </p:tgtEl>
                                      </p:cMediaNode>
                                    </p:audio>
                                  </p:subTnLst>
                                </p:cTn>
                              </p:par>
                              <p:par>
                                <p:cTn id="63" presetID="17" presetClass="entr" presetSubtype="8" fill="hold" grpId="0" nodeType="withEffect">
                                  <p:stCondLst>
                                    <p:cond delay="0"/>
                                  </p:stCondLst>
                                  <p:childTnLst>
                                    <p:set>
                                      <p:cBhvr>
                                        <p:cTn id="64" dur="1" fill="hold">
                                          <p:stCondLst>
                                            <p:cond delay="0"/>
                                          </p:stCondLst>
                                        </p:cTn>
                                        <p:tgtEl>
                                          <p:spTgt spid="16"/>
                                        </p:tgtEl>
                                        <p:attrNameLst>
                                          <p:attrName>style.visibility</p:attrName>
                                        </p:attrNameLst>
                                      </p:cBhvr>
                                      <p:to>
                                        <p:strVal val="visible"/>
                                      </p:to>
                                    </p:set>
                                    <p:anim calcmode="lin" valueType="num">
                                      <p:cBhvr>
                                        <p:cTn id="65" dur="500" fill="hold"/>
                                        <p:tgtEl>
                                          <p:spTgt spid="16"/>
                                        </p:tgtEl>
                                        <p:attrNameLst>
                                          <p:attrName>ppt_x</p:attrName>
                                        </p:attrNameLst>
                                      </p:cBhvr>
                                      <p:tavLst>
                                        <p:tav tm="0">
                                          <p:val>
                                            <p:strVal val="#ppt_x-#ppt_w/2"/>
                                          </p:val>
                                        </p:tav>
                                        <p:tav tm="100000">
                                          <p:val>
                                            <p:strVal val="#ppt_x"/>
                                          </p:val>
                                        </p:tav>
                                      </p:tavLst>
                                    </p:anim>
                                    <p:anim calcmode="lin" valueType="num">
                                      <p:cBhvr>
                                        <p:cTn id="66" dur="500" fill="hold"/>
                                        <p:tgtEl>
                                          <p:spTgt spid="16"/>
                                        </p:tgtEl>
                                        <p:attrNameLst>
                                          <p:attrName>ppt_y</p:attrName>
                                        </p:attrNameLst>
                                      </p:cBhvr>
                                      <p:tavLst>
                                        <p:tav tm="0">
                                          <p:val>
                                            <p:strVal val="#ppt_y"/>
                                          </p:val>
                                        </p:tav>
                                        <p:tav tm="100000">
                                          <p:val>
                                            <p:strVal val="#ppt_y"/>
                                          </p:val>
                                        </p:tav>
                                      </p:tavLst>
                                    </p:anim>
                                    <p:anim calcmode="lin" valueType="num">
                                      <p:cBhvr>
                                        <p:cTn id="67" dur="500" fill="hold"/>
                                        <p:tgtEl>
                                          <p:spTgt spid="16"/>
                                        </p:tgtEl>
                                        <p:attrNameLst>
                                          <p:attrName>ppt_w</p:attrName>
                                        </p:attrNameLst>
                                      </p:cBhvr>
                                      <p:tavLst>
                                        <p:tav tm="0">
                                          <p:val>
                                            <p:fltVal val="0"/>
                                          </p:val>
                                        </p:tav>
                                        <p:tav tm="100000">
                                          <p:val>
                                            <p:strVal val="#ppt_w"/>
                                          </p:val>
                                        </p:tav>
                                      </p:tavLst>
                                    </p:anim>
                                    <p:anim calcmode="lin" valueType="num">
                                      <p:cBhvr>
                                        <p:cTn id="68" dur="500" fill="hold"/>
                                        <p:tgtEl>
                                          <p:spTgt spid="16"/>
                                        </p:tgtEl>
                                        <p:attrNameLst>
                                          <p:attrName>ppt_h</p:attrName>
                                        </p:attrNameLst>
                                      </p:cBhvr>
                                      <p:tavLst>
                                        <p:tav tm="0">
                                          <p:val>
                                            <p:strVal val="#ppt_h"/>
                                          </p:val>
                                        </p:tav>
                                        <p:tav tm="100000">
                                          <p:val>
                                            <p:strVal val="#ppt_h"/>
                                          </p:val>
                                        </p:tav>
                                      </p:tavLst>
                                    </p:anim>
                                  </p:childTnLst>
                                  <p:subTnLst>
                                    <p:audio>
                                      <p:cMediaNode>
                                        <p:cTn display="0" masterRel="sameClick">
                                          <p:stCondLst>
                                            <p:cond evt="begin" delay="0">
                                              <p:tn val="63"/>
                                            </p:cond>
                                          </p:stCondLst>
                                          <p:endCondLst>
                                            <p:cond evt="onStopAudio" delay="0">
                                              <p:tgtEl>
                                                <p:sldTgt/>
                                              </p:tgtEl>
                                            </p:cond>
                                          </p:endCondLst>
                                        </p:cTn>
                                        <p:tgtEl>
                                          <p:sndTgt r:embed="rId3" name="chimes.wav"/>
                                        </p:tgtEl>
                                      </p:cMediaNode>
                                    </p:audio>
                                  </p:subTnLst>
                                </p:cTn>
                              </p:par>
                            </p:childTnLst>
                          </p:cTn>
                        </p:par>
                      </p:childTnLst>
                    </p:cTn>
                  </p:par>
                </p:childTnLst>
              </p:cTn>
              <p:prevCondLst>
                <p:cond evt="onPrev" delay="0">
                  <p:tgtEl>
                    <p:sldTgt/>
                  </p:tgtEl>
                </p:cond>
              </p:prevCondLst>
              <p:nextCondLst>
                <p:cond evt="onNext" delay="0">
                  <p:tgtEl>
                    <p:sldTgt/>
                  </p:tgtEl>
                </p:cond>
              </p:nextCondLst>
            </p:seq>
            <p:seq concurrent="1" nextAc="seek">
              <p:cTn id="69" restart="whenNotActive" fill="hold" evtFilter="cancelBubble" nodeType="interactiveSeq">
                <p:stCondLst>
                  <p:cond evt="onClick" delay="0">
                    <p:tgtEl>
                      <p:spTgt spid="3"/>
                    </p:tgtEl>
                  </p:cond>
                </p:stCondLst>
                <p:endSync evt="end" delay="0">
                  <p:rtn val="all"/>
                </p:endSync>
                <p:childTnLst>
                  <p:par>
                    <p:cTn id="70" fill="hold">
                      <p:stCondLst>
                        <p:cond delay="0"/>
                      </p:stCondLst>
                      <p:childTnLst>
                        <p:par>
                          <p:cTn id="71" fill="hold">
                            <p:stCondLst>
                              <p:cond delay="0"/>
                            </p:stCondLst>
                            <p:childTnLst>
                              <p:par>
                                <p:cTn id="72" presetID="2" presetClass="mediacall" presetSubtype="0" fill="hold" nodeType="clickEffect">
                                  <p:stCondLst>
                                    <p:cond delay="0"/>
                                  </p:stCondLst>
                                  <p:childTnLst>
                                    <p:cmd type="call" cmd="togglePause">
                                      <p:cBhvr>
                                        <p:cTn id="73" dur="1" fill="hold"/>
                                        <p:tgtEl>
                                          <p:spTgt spid="3"/>
                                        </p:tgtEl>
                                      </p:cBhvr>
                                    </p:cmd>
                                  </p:childTnLst>
                                </p:cTn>
                              </p:par>
                            </p:childTnLst>
                          </p:cTn>
                        </p:par>
                      </p:childTnLst>
                    </p:cTn>
                  </p:par>
                </p:childTnLst>
              </p:cTn>
              <p:nextCondLst>
                <p:cond evt="onClick" delay="0">
                  <p:tgtEl>
                    <p:spTgt spid="3"/>
                  </p:tgtEl>
                </p:cond>
              </p:nextCondLst>
            </p:seq>
          </p:childTnLst>
        </p:cTn>
      </p:par>
    </p:tnLst>
    <p:bldLst>
      <p:bldP spid="5" grpId="0" animBg="1"/>
      <p:bldP spid="8" grpId="0" animBg="1"/>
      <p:bldP spid="9" grpId="0" animBg="1"/>
      <p:bldP spid="10" grpId="0" animBg="1"/>
      <p:bldP spid="11" grpId="0" animBg="1"/>
      <p:bldP spid="12" grpId="0" animBg="1"/>
      <p:bldP spid="13" grpId="0" animBg="1"/>
      <p:bldP spid="14" grpId="0" animBg="1"/>
      <p:bldP spid="15" grpId="0" animBg="1"/>
      <p:bldP spid="16" grpId="0" animBg="1"/>
    </p:bld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10 giây có nhạc chữ số">
            <a:hlinkClick r:id="" action="ppaction://media"/>
          </p:cNvPr>
          <p:cNvPicPr>
            <a:picLocks noChangeAspect="1"/>
          </p:cNvPicPr>
          <p:nvPr>
            <a:videoFile r:link="rId1"/>
          </p:nvPr>
        </p:nvPicPr>
        <p:blipFill>
          <a:blip r:embed="rId4">
            <a:extLst>
              <a:ext uri="{28A0092B-C50C-407E-A947-70E740481C1C}">
                <a14:useLocalDpi xmlns:a14="http://schemas.microsoft.com/office/drawing/2010/main" val="0"/>
              </a:ext>
            </a:extLst>
          </a:blip>
          <a:stretch>
            <a:fillRect/>
          </a:stretch>
        </p:blipFill>
        <p:spPr>
          <a:xfrm>
            <a:off x="451294" y="217536"/>
            <a:ext cx="1901571" cy="1963373"/>
          </a:xfrm>
          <a:prstGeom prst="rect">
            <a:avLst/>
          </a:prstGeom>
          <a:solidFill>
            <a:srgbClr val="EFD9C8"/>
          </a:solidFill>
          <a:ln>
            <a:solidFill>
              <a:schemeClr val="tx1"/>
            </a:solidFill>
            <a:prstDash val="dash"/>
          </a:ln>
          <a:effectLst>
            <a:glow rad="228600">
              <a:srgbClr val="FFFFFF">
                <a:alpha val="40000"/>
              </a:srgbClr>
            </a:glow>
          </a:effectLst>
          <a:scene3d>
            <a:camera prst="orthographicFront"/>
            <a:lightRig rig="threePt" dir="t">
              <a:rot lat="0" lon="0" rev="2100000"/>
            </a:lightRig>
          </a:scene3d>
          <a:sp3d>
            <a:bevelT w="152400" h="101600" prst="slope"/>
          </a:sp3d>
        </p:spPr>
      </p:pic>
      <p:sp>
        <p:nvSpPr>
          <p:cNvPr id="5" name="Hình chữ nhật: Góc Tròn 4"/>
          <p:cNvSpPr>
            <a:spLocks/>
          </p:cNvSpPr>
          <p:nvPr/>
        </p:nvSpPr>
        <p:spPr>
          <a:xfrm>
            <a:off x="2834640" y="217536"/>
            <a:ext cx="9144000" cy="6418394"/>
          </a:xfrm>
          <a:custGeom>
            <a:avLst/>
            <a:gdLst>
              <a:gd name="connsiteX0" fmla="*/ 0 w 9144000"/>
              <a:gd name="connsiteY0" fmla="*/ 354044 h 2124222"/>
              <a:gd name="connsiteX1" fmla="*/ 354044 w 9144000"/>
              <a:gd name="connsiteY1" fmla="*/ 0 h 2124222"/>
              <a:gd name="connsiteX2" fmla="*/ 832079 w 9144000"/>
              <a:gd name="connsiteY2" fmla="*/ 0 h 2124222"/>
              <a:gd name="connsiteX3" fmla="*/ 1394473 w 9144000"/>
              <a:gd name="connsiteY3" fmla="*/ 0 h 2124222"/>
              <a:gd name="connsiteX4" fmla="*/ 1703790 w 9144000"/>
              <a:gd name="connsiteY4" fmla="*/ 0 h 2124222"/>
              <a:gd name="connsiteX5" fmla="*/ 2097466 w 9144000"/>
              <a:gd name="connsiteY5" fmla="*/ 0 h 2124222"/>
              <a:gd name="connsiteX6" fmla="*/ 2406783 w 9144000"/>
              <a:gd name="connsiteY6" fmla="*/ 0 h 2124222"/>
              <a:gd name="connsiteX7" fmla="*/ 2969177 w 9144000"/>
              <a:gd name="connsiteY7" fmla="*/ 0 h 2124222"/>
              <a:gd name="connsiteX8" fmla="*/ 3447212 w 9144000"/>
              <a:gd name="connsiteY8" fmla="*/ 0 h 2124222"/>
              <a:gd name="connsiteX9" fmla="*/ 4178324 w 9144000"/>
              <a:gd name="connsiteY9" fmla="*/ 0 h 2124222"/>
              <a:gd name="connsiteX10" fmla="*/ 4825077 w 9144000"/>
              <a:gd name="connsiteY10" fmla="*/ 0 h 2124222"/>
              <a:gd name="connsiteX11" fmla="*/ 5303112 w 9144000"/>
              <a:gd name="connsiteY11" fmla="*/ 0 h 2124222"/>
              <a:gd name="connsiteX12" fmla="*/ 5696788 w 9144000"/>
              <a:gd name="connsiteY12" fmla="*/ 0 h 2124222"/>
              <a:gd name="connsiteX13" fmla="*/ 6174823 w 9144000"/>
              <a:gd name="connsiteY13" fmla="*/ 0 h 2124222"/>
              <a:gd name="connsiteX14" fmla="*/ 6568499 w 9144000"/>
              <a:gd name="connsiteY14" fmla="*/ 0 h 2124222"/>
              <a:gd name="connsiteX15" fmla="*/ 7215252 w 9144000"/>
              <a:gd name="connsiteY15" fmla="*/ 0 h 2124222"/>
              <a:gd name="connsiteX16" fmla="*/ 7777647 w 9144000"/>
              <a:gd name="connsiteY16" fmla="*/ 0 h 2124222"/>
              <a:gd name="connsiteX17" fmla="*/ 8789956 w 9144000"/>
              <a:gd name="connsiteY17" fmla="*/ 0 h 2124222"/>
              <a:gd name="connsiteX18" fmla="*/ 9144000 w 9144000"/>
              <a:gd name="connsiteY18" fmla="*/ 354044 h 2124222"/>
              <a:gd name="connsiteX19" fmla="*/ 9144000 w 9144000"/>
              <a:gd name="connsiteY19" fmla="*/ 854411 h 2124222"/>
              <a:gd name="connsiteX20" fmla="*/ 9144000 w 9144000"/>
              <a:gd name="connsiteY20" fmla="*/ 1340617 h 2124222"/>
              <a:gd name="connsiteX21" fmla="*/ 9144000 w 9144000"/>
              <a:gd name="connsiteY21" fmla="*/ 1770178 h 2124222"/>
              <a:gd name="connsiteX22" fmla="*/ 8789956 w 9144000"/>
              <a:gd name="connsiteY22" fmla="*/ 2124222 h 2124222"/>
              <a:gd name="connsiteX23" fmla="*/ 8480639 w 9144000"/>
              <a:gd name="connsiteY23" fmla="*/ 2124222 h 2124222"/>
              <a:gd name="connsiteX24" fmla="*/ 8086963 w 9144000"/>
              <a:gd name="connsiteY24" fmla="*/ 2124222 h 2124222"/>
              <a:gd name="connsiteX25" fmla="*/ 7777647 w 9144000"/>
              <a:gd name="connsiteY25" fmla="*/ 2124222 h 2124222"/>
              <a:gd name="connsiteX26" fmla="*/ 7130893 w 9144000"/>
              <a:gd name="connsiteY26" fmla="*/ 2124222 h 2124222"/>
              <a:gd name="connsiteX27" fmla="*/ 6399781 w 9144000"/>
              <a:gd name="connsiteY27" fmla="*/ 2124222 h 2124222"/>
              <a:gd name="connsiteX28" fmla="*/ 5837387 w 9144000"/>
              <a:gd name="connsiteY28" fmla="*/ 2124222 h 2124222"/>
              <a:gd name="connsiteX29" fmla="*/ 5528070 w 9144000"/>
              <a:gd name="connsiteY29" fmla="*/ 2124222 h 2124222"/>
              <a:gd name="connsiteX30" fmla="*/ 4796958 w 9144000"/>
              <a:gd name="connsiteY30" fmla="*/ 2124222 h 2124222"/>
              <a:gd name="connsiteX31" fmla="*/ 4318923 w 9144000"/>
              <a:gd name="connsiteY31" fmla="*/ 2124222 h 2124222"/>
              <a:gd name="connsiteX32" fmla="*/ 3925247 w 9144000"/>
              <a:gd name="connsiteY32" fmla="*/ 2124222 h 2124222"/>
              <a:gd name="connsiteX33" fmla="*/ 3615930 w 9144000"/>
              <a:gd name="connsiteY33" fmla="*/ 2124222 h 2124222"/>
              <a:gd name="connsiteX34" fmla="*/ 2969177 w 9144000"/>
              <a:gd name="connsiteY34" fmla="*/ 2124222 h 2124222"/>
              <a:gd name="connsiteX35" fmla="*/ 2659860 w 9144000"/>
              <a:gd name="connsiteY35" fmla="*/ 2124222 h 2124222"/>
              <a:gd name="connsiteX36" fmla="*/ 2266184 w 9144000"/>
              <a:gd name="connsiteY36" fmla="*/ 2124222 h 2124222"/>
              <a:gd name="connsiteX37" fmla="*/ 1956867 w 9144000"/>
              <a:gd name="connsiteY37" fmla="*/ 2124222 h 2124222"/>
              <a:gd name="connsiteX38" fmla="*/ 1647551 w 9144000"/>
              <a:gd name="connsiteY38" fmla="*/ 2124222 h 2124222"/>
              <a:gd name="connsiteX39" fmla="*/ 1338234 w 9144000"/>
              <a:gd name="connsiteY39" fmla="*/ 2124222 h 2124222"/>
              <a:gd name="connsiteX40" fmla="*/ 354044 w 9144000"/>
              <a:gd name="connsiteY40" fmla="*/ 2124222 h 2124222"/>
              <a:gd name="connsiteX41" fmla="*/ 0 w 9144000"/>
              <a:gd name="connsiteY41" fmla="*/ 1770178 h 2124222"/>
              <a:gd name="connsiteX42" fmla="*/ 0 w 9144000"/>
              <a:gd name="connsiteY42" fmla="*/ 1326456 h 2124222"/>
              <a:gd name="connsiteX43" fmla="*/ 0 w 9144000"/>
              <a:gd name="connsiteY43" fmla="*/ 826089 h 2124222"/>
              <a:gd name="connsiteX44" fmla="*/ 0 w 9144000"/>
              <a:gd name="connsiteY44" fmla="*/ 354044 h 2124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9144000" h="2124222" fill="none" extrusionOk="0">
                <a:moveTo>
                  <a:pt x="0" y="354044"/>
                </a:moveTo>
                <a:cubicBezTo>
                  <a:pt x="-7838" y="167107"/>
                  <a:pt x="153453" y="-40706"/>
                  <a:pt x="354044" y="0"/>
                </a:cubicBezTo>
                <a:cubicBezTo>
                  <a:pt x="572408" y="-24930"/>
                  <a:pt x="617050" y="14106"/>
                  <a:pt x="832079" y="0"/>
                </a:cubicBezTo>
                <a:cubicBezTo>
                  <a:pt x="1047108" y="-14106"/>
                  <a:pt x="1136835" y="5306"/>
                  <a:pt x="1394473" y="0"/>
                </a:cubicBezTo>
                <a:cubicBezTo>
                  <a:pt x="1652111" y="-5306"/>
                  <a:pt x="1613761" y="20687"/>
                  <a:pt x="1703790" y="0"/>
                </a:cubicBezTo>
                <a:cubicBezTo>
                  <a:pt x="1793819" y="-20687"/>
                  <a:pt x="1979533" y="13424"/>
                  <a:pt x="2097466" y="0"/>
                </a:cubicBezTo>
                <a:cubicBezTo>
                  <a:pt x="2215399" y="-13424"/>
                  <a:pt x="2317695" y="23730"/>
                  <a:pt x="2406783" y="0"/>
                </a:cubicBezTo>
                <a:cubicBezTo>
                  <a:pt x="2495871" y="-23730"/>
                  <a:pt x="2737123" y="32249"/>
                  <a:pt x="2969177" y="0"/>
                </a:cubicBezTo>
                <a:cubicBezTo>
                  <a:pt x="3201231" y="-32249"/>
                  <a:pt x="3327797" y="35738"/>
                  <a:pt x="3447212" y="0"/>
                </a:cubicBezTo>
                <a:cubicBezTo>
                  <a:pt x="3566627" y="-35738"/>
                  <a:pt x="4029374" y="38793"/>
                  <a:pt x="4178324" y="0"/>
                </a:cubicBezTo>
                <a:cubicBezTo>
                  <a:pt x="4327274" y="-38793"/>
                  <a:pt x="4600291" y="5068"/>
                  <a:pt x="4825077" y="0"/>
                </a:cubicBezTo>
                <a:cubicBezTo>
                  <a:pt x="5049863" y="-5068"/>
                  <a:pt x="5186638" y="26790"/>
                  <a:pt x="5303112" y="0"/>
                </a:cubicBezTo>
                <a:cubicBezTo>
                  <a:pt x="5419587" y="-26790"/>
                  <a:pt x="5596186" y="43066"/>
                  <a:pt x="5696788" y="0"/>
                </a:cubicBezTo>
                <a:cubicBezTo>
                  <a:pt x="5797390" y="-43066"/>
                  <a:pt x="6052588" y="43380"/>
                  <a:pt x="6174823" y="0"/>
                </a:cubicBezTo>
                <a:cubicBezTo>
                  <a:pt x="6297059" y="-43380"/>
                  <a:pt x="6383020" y="7308"/>
                  <a:pt x="6568499" y="0"/>
                </a:cubicBezTo>
                <a:cubicBezTo>
                  <a:pt x="6753978" y="-7308"/>
                  <a:pt x="7034892" y="11382"/>
                  <a:pt x="7215252" y="0"/>
                </a:cubicBezTo>
                <a:cubicBezTo>
                  <a:pt x="7395612" y="-11382"/>
                  <a:pt x="7513955" y="65681"/>
                  <a:pt x="7777647" y="0"/>
                </a:cubicBezTo>
                <a:cubicBezTo>
                  <a:pt x="8041339" y="-65681"/>
                  <a:pt x="8434565" y="77952"/>
                  <a:pt x="8789956" y="0"/>
                </a:cubicBezTo>
                <a:cubicBezTo>
                  <a:pt x="8980120" y="-15356"/>
                  <a:pt x="9175578" y="192766"/>
                  <a:pt x="9144000" y="354044"/>
                </a:cubicBezTo>
                <a:cubicBezTo>
                  <a:pt x="9183991" y="554516"/>
                  <a:pt x="9124069" y="731586"/>
                  <a:pt x="9144000" y="854411"/>
                </a:cubicBezTo>
                <a:cubicBezTo>
                  <a:pt x="9163931" y="977236"/>
                  <a:pt x="9133810" y="1129285"/>
                  <a:pt x="9144000" y="1340617"/>
                </a:cubicBezTo>
                <a:cubicBezTo>
                  <a:pt x="9154190" y="1551949"/>
                  <a:pt x="9136339" y="1663706"/>
                  <a:pt x="9144000" y="1770178"/>
                </a:cubicBezTo>
                <a:cubicBezTo>
                  <a:pt x="9113461" y="1981396"/>
                  <a:pt x="8980738" y="2080076"/>
                  <a:pt x="8789956" y="2124222"/>
                </a:cubicBezTo>
                <a:cubicBezTo>
                  <a:pt x="8665992" y="2156299"/>
                  <a:pt x="8601755" y="2123689"/>
                  <a:pt x="8480639" y="2124222"/>
                </a:cubicBezTo>
                <a:cubicBezTo>
                  <a:pt x="8359523" y="2124755"/>
                  <a:pt x="8243434" y="2098484"/>
                  <a:pt x="8086963" y="2124222"/>
                </a:cubicBezTo>
                <a:cubicBezTo>
                  <a:pt x="7930492" y="2149960"/>
                  <a:pt x="7850388" y="2120548"/>
                  <a:pt x="7777647" y="2124222"/>
                </a:cubicBezTo>
                <a:cubicBezTo>
                  <a:pt x="7704906" y="2127896"/>
                  <a:pt x="7354821" y="2070032"/>
                  <a:pt x="7130893" y="2124222"/>
                </a:cubicBezTo>
                <a:cubicBezTo>
                  <a:pt x="6906965" y="2178412"/>
                  <a:pt x="6681282" y="2108059"/>
                  <a:pt x="6399781" y="2124222"/>
                </a:cubicBezTo>
                <a:cubicBezTo>
                  <a:pt x="6118280" y="2140385"/>
                  <a:pt x="6007678" y="2121257"/>
                  <a:pt x="5837387" y="2124222"/>
                </a:cubicBezTo>
                <a:cubicBezTo>
                  <a:pt x="5667096" y="2127187"/>
                  <a:pt x="5637641" y="2118108"/>
                  <a:pt x="5528070" y="2124222"/>
                </a:cubicBezTo>
                <a:cubicBezTo>
                  <a:pt x="5418499" y="2130336"/>
                  <a:pt x="4945824" y="2098151"/>
                  <a:pt x="4796958" y="2124222"/>
                </a:cubicBezTo>
                <a:cubicBezTo>
                  <a:pt x="4648092" y="2150293"/>
                  <a:pt x="4485259" y="2089915"/>
                  <a:pt x="4318923" y="2124222"/>
                </a:cubicBezTo>
                <a:cubicBezTo>
                  <a:pt x="4152588" y="2158529"/>
                  <a:pt x="4090035" y="2085208"/>
                  <a:pt x="3925247" y="2124222"/>
                </a:cubicBezTo>
                <a:cubicBezTo>
                  <a:pt x="3760459" y="2163236"/>
                  <a:pt x="3749016" y="2114658"/>
                  <a:pt x="3615930" y="2124222"/>
                </a:cubicBezTo>
                <a:cubicBezTo>
                  <a:pt x="3482844" y="2133786"/>
                  <a:pt x="3229078" y="2085338"/>
                  <a:pt x="2969177" y="2124222"/>
                </a:cubicBezTo>
                <a:cubicBezTo>
                  <a:pt x="2709276" y="2163106"/>
                  <a:pt x="2725346" y="2099107"/>
                  <a:pt x="2659860" y="2124222"/>
                </a:cubicBezTo>
                <a:cubicBezTo>
                  <a:pt x="2594374" y="2149337"/>
                  <a:pt x="2405623" y="2107357"/>
                  <a:pt x="2266184" y="2124222"/>
                </a:cubicBezTo>
                <a:cubicBezTo>
                  <a:pt x="2126745" y="2141087"/>
                  <a:pt x="2076353" y="2118990"/>
                  <a:pt x="1956867" y="2124222"/>
                </a:cubicBezTo>
                <a:cubicBezTo>
                  <a:pt x="1837381" y="2129454"/>
                  <a:pt x="1791387" y="2105151"/>
                  <a:pt x="1647551" y="2124222"/>
                </a:cubicBezTo>
                <a:cubicBezTo>
                  <a:pt x="1503715" y="2143293"/>
                  <a:pt x="1411607" y="2091660"/>
                  <a:pt x="1338234" y="2124222"/>
                </a:cubicBezTo>
                <a:cubicBezTo>
                  <a:pt x="1264861" y="2156784"/>
                  <a:pt x="738137" y="2028307"/>
                  <a:pt x="354044" y="2124222"/>
                </a:cubicBezTo>
                <a:cubicBezTo>
                  <a:pt x="125164" y="2096010"/>
                  <a:pt x="2354" y="1985275"/>
                  <a:pt x="0" y="1770178"/>
                </a:cubicBezTo>
                <a:cubicBezTo>
                  <a:pt x="-17138" y="1644792"/>
                  <a:pt x="43338" y="1540284"/>
                  <a:pt x="0" y="1326456"/>
                </a:cubicBezTo>
                <a:cubicBezTo>
                  <a:pt x="-43338" y="1112628"/>
                  <a:pt x="27781" y="1046183"/>
                  <a:pt x="0" y="826089"/>
                </a:cubicBezTo>
                <a:cubicBezTo>
                  <a:pt x="-27781" y="605995"/>
                  <a:pt x="50081" y="539218"/>
                  <a:pt x="0" y="354044"/>
                </a:cubicBezTo>
                <a:close/>
              </a:path>
              <a:path w="9144000" h="2124222" stroke="0" extrusionOk="0">
                <a:moveTo>
                  <a:pt x="0" y="354044"/>
                </a:moveTo>
                <a:cubicBezTo>
                  <a:pt x="-14486" y="190339"/>
                  <a:pt x="208359" y="12582"/>
                  <a:pt x="354044" y="0"/>
                </a:cubicBezTo>
                <a:cubicBezTo>
                  <a:pt x="716436" y="-9936"/>
                  <a:pt x="870961" y="21653"/>
                  <a:pt x="1085156" y="0"/>
                </a:cubicBezTo>
                <a:cubicBezTo>
                  <a:pt x="1299351" y="-21653"/>
                  <a:pt x="1419745" y="40906"/>
                  <a:pt x="1647551" y="0"/>
                </a:cubicBezTo>
                <a:cubicBezTo>
                  <a:pt x="1875357" y="-40906"/>
                  <a:pt x="2060224" y="26200"/>
                  <a:pt x="2378663" y="0"/>
                </a:cubicBezTo>
                <a:cubicBezTo>
                  <a:pt x="2697102" y="-26200"/>
                  <a:pt x="2866657" y="13672"/>
                  <a:pt x="3025416" y="0"/>
                </a:cubicBezTo>
                <a:cubicBezTo>
                  <a:pt x="3184175" y="-13672"/>
                  <a:pt x="3480088" y="19416"/>
                  <a:pt x="3756529" y="0"/>
                </a:cubicBezTo>
                <a:cubicBezTo>
                  <a:pt x="4032970" y="-19416"/>
                  <a:pt x="4081329" y="8671"/>
                  <a:pt x="4318923" y="0"/>
                </a:cubicBezTo>
                <a:cubicBezTo>
                  <a:pt x="4556517" y="-8671"/>
                  <a:pt x="4519445" y="36589"/>
                  <a:pt x="4712599" y="0"/>
                </a:cubicBezTo>
                <a:cubicBezTo>
                  <a:pt x="4905753" y="-36589"/>
                  <a:pt x="5113494" y="59089"/>
                  <a:pt x="5274993" y="0"/>
                </a:cubicBezTo>
                <a:cubicBezTo>
                  <a:pt x="5436492" y="-59089"/>
                  <a:pt x="5581686" y="5665"/>
                  <a:pt x="5668669" y="0"/>
                </a:cubicBezTo>
                <a:cubicBezTo>
                  <a:pt x="5755652" y="-5665"/>
                  <a:pt x="5987114" y="1526"/>
                  <a:pt x="6231063" y="0"/>
                </a:cubicBezTo>
                <a:cubicBezTo>
                  <a:pt x="6475012" y="-1526"/>
                  <a:pt x="6450090" y="2339"/>
                  <a:pt x="6540379" y="0"/>
                </a:cubicBezTo>
                <a:cubicBezTo>
                  <a:pt x="6630668" y="-2339"/>
                  <a:pt x="6837765" y="1266"/>
                  <a:pt x="6934055" y="0"/>
                </a:cubicBezTo>
                <a:cubicBezTo>
                  <a:pt x="7030345" y="-1266"/>
                  <a:pt x="7336259" y="54219"/>
                  <a:pt x="7580809" y="0"/>
                </a:cubicBezTo>
                <a:cubicBezTo>
                  <a:pt x="7825359" y="-54219"/>
                  <a:pt x="7823569" y="11529"/>
                  <a:pt x="7890125" y="0"/>
                </a:cubicBezTo>
                <a:cubicBezTo>
                  <a:pt x="7956681" y="-11529"/>
                  <a:pt x="8076549" y="8833"/>
                  <a:pt x="8199442" y="0"/>
                </a:cubicBezTo>
                <a:cubicBezTo>
                  <a:pt x="8322335" y="-8833"/>
                  <a:pt x="8615356" y="5621"/>
                  <a:pt x="8789956" y="0"/>
                </a:cubicBezTo>
                <a:cubicBezTo>
                  <a:pt x="8978734" y="13611"/>
                  <a:pt x="9143217" y="173496"/>
                  <a:pt x="9144000" y="354044"/>
                </a:cubicBezTo>
                <a:cubicBezTo>
                  <a:pt x="9152008" y="513109"/>
                  <a:pt x="9135766" y="666034"/>
                  <a:pt x="9144000" y="854411"/>
                </a:cubicBezTo>
                <a:cubicBezTo>
                  <a:pt x="9152234" y="1042788"/>
                  <a:pt x="9121137" y="1119678"/>
                  <a:pt x="9144000" y="1298133"/>
                </a:cubicBezTo>
                <a:cubicBezTo>
                  <a:pt x="9166863" y="1476588"/>
                  <a:pt x="9092588" y="1593044"/>
                  <a:pt x="9144000" y="1770178"/>
                </a:cubicBezTo>
                <a:cubicBezTo>
                  <a:pt x="9138805" y="1958228"/>
                  <a:pt x="8969807" y="2131604"/>
                  <a:pt x="8789956" y="2124222"/>
                </a:cubicBezTo>
                <a:cubicBezTo>
                  <a:pt x="8628612" y="2197323"/>
                  <a:pt x="8316180" y="2123385"/>
                  <a:pt x="8058844" y="2124222"/>
                </a:cubicBezTo>
                <a:cubicBezTo>
                  <a:pt x="7801508" y="2125059"/>
                  <a:pt x="7796755" y="2108233"/>
                  <a:pt x="7580809" y="2124222"/>
                </a:cubicBezTo>
                <a:cubicBezTo>
                  <a:pt x="7364864" y="2140211"/>
                  <a:pt x="7248904" y="2075461"/>
                  <a:pt x="7102774" y="2124222"/>
                </a:cubicBezTo>
                <a:cubicBezTo>
                  <a:pt x="6956645" y="2172983"/>
                  <a:pt x="6712327" y="2064136"/>
                  <a:pt x="6456020" y="2124222"/>
                </a:cubicBezTo>
                <a:cubicBezTo>
                  <a:pt x="6199713" y="2184308"/>
                  <a:pt x="6181704" y="2075991"/>
                  <a:pt x="5977985" y="2124222"/>
                </a:cubicBezTo>
                <a:cubicBezTo>
                  <a:pt x="5774267" y="2172453"/>
                  <a:pt x="5693508" y="2087944"/>
                  <a:pt x="5584309" y="2124222"/>
                </a:cubicBezTo>
                <a:cubicBezTo>
                  <a:pt x="5475110" y="2160500"/>
                  <a:pt x="5284613" y="2103511"/>
                  <a:pt x="5190634" y="2124222"/>
                </a:cubicBezTo>
                <a:cubicBezTo>
                  <a:pt x="5096655" y="2144933"/>
                  <a:pt x="4646871" y="2118728"/>
                  <a:pt x="4459521" y="2124222"/>
                </a:cubicBezTo>
                <a:cubicBezTo>
                  <a:pt x="4272171" y="2129716"/>
                  <a:pt x="4105509" y="2074249"/>
                  <a:pt x="3812768" y="2124222"/>
                </a:cubicBezTo>
                <a:cubicBezTo>
                  <a:pt x="3520027" y="2174195"/>
                  <a:pt x="3382801" y="2116671"/>
                  <a:pt x="3250374" y="2124222"/>
                </a:cubicBezTo>
                <a:cubicBezTo>
                  <a:pt x="3117947" y="2131773"/>
                  <a:pt x="2860234" y="2082170"/>
                  <a:pt x="2687980" y="2124222"/>
                </a:cubicBezTo>
                <a:cubicBezTo>
                  <a:pt x="2515726" y="2166274"/>
                  <a:pt x="2448364" y="2118844"/>
                  <a:pt x="2294304" y="2124222"/>
                </a:cubicBezTo>
                <a:cubicBezTo>
                  <a:pt x="2140244" y="2129600"/>
                  <a:pt x="1923146" y="2113811"/>
                  <a:pt x="1816269" y="2124222"/>
                </a:cubicBezTo>
                <a:cubicBezTo>
                  <a:pt x="1709393" y="2134633"/>
                  <a:pt x="1529032" y="2115551"/>
                  <a:pt x="1338234" y="2124222"/>
                </a:cubicBezTo>
                <a:cubicBezTo>
                  <a:pt x="1147436" y="2132893"/>
                  <a:pt x="666559" y="2037545"/>
                  <a:pt x="354044" y="2124222"/>
                </a:cubicBezTo>
                <a:cubicBezTo>
                  <a:pt x="157222" y="2113329"/>
                  <a:pt x="4899" y="1964362"/>
                  <a:pt x="0" y="1770178"/>
                </a:cubicBezTo>
                <a:cubicBezTo>
                  <a:pt x="-23673" y="1594335"/>
                  <a:pt x="16527" y="1541410"/>
                  <a:pt x="0" y="1340617"/>
                </a:cubicBezTo>
                <a:cubicBezTo>
                  <a:pt x="-16527" y="1139824"/>
                  <a:pt x="20334" y="961772"/>
                  <a:pt x="0" y="854411"/>
                </a:cubicBezTo>
                <a:cubicBezTo>
                  <a:pt x="-20334" y="747050"/>
                  <a:pt x="31383" y="554401"/>
                  <a:pt x="0" y="354044"/>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360680" marR="0" algn="just">
              <a:lnSpc>
                <a:spcPct val="150000"/>
              </a:lnSpc>
              <a:spcBef>
                <a:spcPts val="0"/>
              </a:spcBef>
              <a:spcAft>
                <a:spcPts val="0"/>
              </a:spcAft>
            </a:pPr>
            <a:r>
              <a:rPr lang="en-US" sz="4400" i="1" dirty="0" err="1">
                <a:solidFill>
                  <a:schemeClr val="tx1"/>
                </a:solidFill>
                <a:latin typeface="Times New Roman" panose="02020603050405020304" pitchFamily="18" charset="0"/>
                <a:ea typeface="Arial" panose="020B0604020202020204" pitchFamily="34" charset="0"/>
              </a:rPr>
              <a:t>Câu</a:t>
            </a:r>
            <a:r>
              <a:rPr lang="en-US" sz="4400" i="1" dirty="0">
                <a:solidFill>
                  <a:schemeClr val="tx1"/>
                </a:solidFill>
                <a:latin typeface="Times New Roman" panose="02020603050405020304" pitchFamily="18" charset="0"/>
                <a:ea typeface="Arial" panose="020B0604020202020204" pitchFamily="34" charset="0"/>
              </a:rPr>
              <a:t> 1. </a:t>
            </a:r>
            <a:r>
              <a:rPr lang="en-US" sz="4400" i="1" dirty="0" err="1">
                <a:solidFill>
                  <a:schemeClr val="tx1"/>
                </a:solidFill>
                <a:latin typeface="Times New Roman" panose="02020603050405020304" pitchFamily="18" charset="0"/>
                <a:ea typeface="Arial" panose="020B0604020202020204" pitchFamily="34" charset="0"/>
              </a:rPr>
              <a:t>Nguyễn</a:t>
            </a:r>
            <a:r>
              <a:rPr lang="en-US" sz="4400" i="1" dirty="0">
                <a:solidFill>
                  <a:schemeClr val="tx1"/>
                </a:solidFill>
                <a:latin typeface="Times New Roman" panose="02020603050405020304" pitchFamily="18" charset="0"/>
                <a:ea typeface="Arial" panose="020B0604020202020204" pitchFamily="34" charset="0"/>
              </a:rPr>
              <a:t> </a:t>
            </a:r>
            <a:r>
              <a:rPr lang="en-US" sz="4400" i="1" dirty="0" err="1">
                <a:solidFill>
                  <a:schemeClr val="tx1"/>
                </a:solidFill>
                <a:latin typeface="Times New Roman" panose="02020603050405020304" pitchFamily="18" charset="0"/>
                <a:ea typeface="Arial" panose="020B0604020202020204" pitchFamily="34" charset="0"/>
              </a:rPr>
              <a:t>Trãi</a:t>
            </a:r>
            <a:r>
              <a:rPr lang="en-US" sz="4400" i="1" dirty="0">
                <a:solidFill>
                  <a:schemeClr val="tx1"/>
                </a:solidFill>
                <a:latin typeface="Times New Roman" panose="02020603050405020304" pitchFamily="18" charset="0"/>
                <a:ea typeface="Arial" panose="020B0604020202020204" pitchFamily="34" charset="0"/>
              </a:rPr>
              <a:t> </a:t>
            </a:r>
            <a:r>
              <a:rPr lang="en-US" sz="4400" i="1" dirty="0" err="1">
                <a:solidFill>
                  <a:schemeClr val="tx1"/>
                </a:solidFill>
                <a:latin typeface="Times New Roman" panose="02020603050405020304" pitchFamily="18" charset="0"/>
                <a:ea typeface="Arial" panose="020B0604020202020204" pitchFamily="34" charset="0"/>
              </a:rPr>
              <a:t>đỗ</a:t>
            </a:r>
            <a:r>
              <a:rPr lang="en-US" sz="4400" i="1" dirty="0">
                <a:solidFill>
                  <a:schemeClr val="tx1"/>
                </a:solidFill>
                <a:latin typeface="Times New Roman" panose="02020603050405020304" pitchFamily="18" charset="0"/>
                <a:ea typeface="Arial" panose="020B0604020202020204" pitchFamily="34" charset="0"/>
              </a:rPr>
              <a:t> </a:t>
            </a:r>
            <a:r>
              <a:rPr lang="en-US" sz="4400" i="1" dirty="0" err="1">
                <a:solidFill>
                  <a:schemeClr val="tx1"/>
                </a:solidFill>
                <a:latin typeface="Times New Roman" panose="02020603050405020304" pitchFamily="18" charset="0"/>
                <a:ea typeface="Arial" panose="020B0604020202020204" pitchFamily="34" charset="0"/>
              </a:rPr>
              <a:t>Thái</a:t>
            </a:r>
            <a:r>
              <a:rPr lang="en-US" sz="4400" i="1" dirty="0">
                <a:solidFill>
                  <a:schemeClr val="tx1"/>
                </a:solidFill>
                <a:latin typeface="Times New Roman" panose="02020603050405020304" pitchFamily="18" charset="0"/>
                <a:ea typeface="Arial" panose="020B0604020202020204" pitchFamily="34" charset="0"/>
              </a:rPr>
              <a:t> </a:t>
            </a:r>
            <a:r>
              <a:rPr lang="en-US" sz="4400" i="1" dirty="0" err="1">
                <a:solidFill>
                  <a:schemeClr val="tx1"/>
                </a:solidFill>
                <a:latin typeface="Times New Roman" panose="02020603050405020304" pitchFamily="18" charset="0"/>
                <a:ea typeface="Arial" panose="020B0604020202020204" pitchFamily="34" charset="0"/>
              </a:rPr>
              <a:t>học</a:t>
            </a:r>
            <a:r>
              <a:rPr lang="en-US" sz="4400" i="1" dirty="0">
                <a:solidFill>
                  <a:schemeClr val="tx1"/>
                </a:solidFill>
                <a:latin typeface="Times New Roman" panose="02020603050405020304" pitchFamily="18" charset="0"/>
                <a:ea typeface="Arial" panose="020B0604020202020204" pitchFamily="34" charset="0"/>
              </a:rPr>
              <a:t> </a:t>
            </a:r>
            <a:r>
              <a:rPr lang="en-US" sz="4400" i="1" dirty="0" err="1">
                <a:solidFill>
                  <a:schemeClr val="tx1"/>
                </a:solidFill>
                <a:latin typeface="Times New Roman" panose="02020603050405020304" pitchFamily="18" charset="0"/>
                <a:ea typeface="Arial" panose="020B0604020202020204" pitchFamily="34" charset="0"/>
              </a:rPr>
              <a:t>sinh</a:t>
            </a:r>
            <a:r>
              <a:rPr lang="en-US" sz="4400" i="1" dirty="0">
                <a:solidFill>
                  <a:schemeClr val="tx1"/>
                </a:solidFill>
                <a:latin typeface="Times New Roman" panose="02020603050405020304" pitchFamily="18" charset="0"/>
                <a:ea typeface="Arial" panose="020B0604020202020204" pitchFamily="34" charset="0"/>
              </a:rPr>
              <a:t> </a:t>
            </a:r>
            <a:r>
              <a:rPr lang="en-US" sz="4400" i="1" dirty="0" err="1">
                <a:solidFill>
                  <a:schemeClr val="tx1"/>
                </a:solidFill>
                <a:latin typeface="Times New Roman" panose="02020603050405020304" pitchFamily="18" charset="0"/>
                <a:ea typeface="Arial" panose="020B0604020202020204" pitchFamily="34" charset="0"/>
              </a:rPr>
              <a:t>và</a:t>
            </a:r>
            <a:r>
              <a:rPr lang="en-US" sz="4400" i="1" dirty="0">
                <a:solidFill>
                  <a:schemeClr val="tx1"/>
                </a:solidFill>
                <a:latin typeface="Times New Roman" panose="02020603050405020304" pitchFamily="18" charset="0"/>
                <a:ea typeface="Arial" panose="020B0604020202020204" pitchFamily="34" charset="0"/>
              </a:rPr>
              <a:t> </a:t>
            </a:r>
            <a:r>
              <a:rPr lang="en-US" sz="4400" i="1" dirty="0" err="1">
                <a:solidFill>
                  <a:schemeClr val="tx1"/>
                </a:solidFill>
                <a:latin typeface="Times New Roman" panose="02020603050405020304" pitchFamily="18" charset="0"/>
                <a:ea typeface="Arial" panose="020B0604020202020204" pitchFamily="34" charset="0"/>
              </a:rPr>
              <a:t>làm</a:t>
            </a:r>
            <a:r>
              <a:rPr lang="en-US" sz="4400" i="1" dirty="0">
                <a:solidFill>
                  <a:schemeClr val="tx1"/>
                </a:solidFill>
                <a:latin typeface="Times New Roman" panose="02020603050405020304" pitchFamily="18" charset="0"/>
                <a:ea typeface="Arial" panose="020B0604020202020204" pitchFamily="34" charset="0"/>
              </a:rPr>
              <a:t> </a:t>
            </a:r>
            <a:r>
              <a:rPr lang="en-US" sz="4400" i="1" dirty="0" err="1">
                <a:solidFill>
                  <a:schemeClr val="tx1"/>
                </a:solidFill>
                <a:latin typeface="Times New Roman" panose="02020603050405020304" pitchFamily="18" charset="0"/>
                <a:ea typeface="Arial" panose="020B0604020202020204" pitchFamily="34" charset="0"/>
              </a:rPr>
              <a:t>quan</a:t>
            </a:r>
            <a:r>
              <a:rPr lang="en-US" sz="4400" i="1" dirty="0">
                <a:solidFill>
                  <a:schemeClr val="tx1"/>
                </a:solidFill>
                <a:latin typeface="Times New Roman" panose="02020603050405020304" pitchFamily="18" charset="0"/>
                <a:ea typeface="Arial" panose="020B0604020202020204" pitchFamily="34" charset="0"/>
              </a:rPr>
              <a:t> </a:t>
            </a:r>
            <a:r>
              <a:rPr lang="en-US" sz="4400" i="1" dirty="0" err="1">
                <a:solidFill>
                  <a:schemeClr val="tx1"/>
                </a:solidFill>
                <a:latin typeface="Times New Roman" panose="02020603050405020304" pitchFamily="18" charset="0"/>
                <a:ea typeface="Arial" panose="020B0604020202020204" pitchFamily="34" charset="0"/>
              </a:rPr>
              <a:t>cho</a:t>
            </a:r>
            <a:r>
              <a:rPr lang="en-US" sz="4400" i="1" dirty="0">
                <a:solidFill>
                  <a:schemeClr val="tx1"/>
                </a:solidFill>
                <a:latin typeface="Times New Roman" panose="02020603050405020304" pitchFamily="18" charset="0"/>
                <a:ea typeface="Arial" panose="020B0604020202020204" pitchFamily="34" charset="0"/>
              </a:rPr>
              <a:t> </a:t>
            </a:r>
            <a:r>
              <a:rPr lang="en-US" sz="4400" i="1" dirty="0" err="1">
                <a:solidFill>
                  <a:schemeClr val="tx1"/>
                </a:solidFill>
                <a:latin typeface="Times New Roman" panose="02020603050405020304" pitchFamily="18" charset="0"/>
                <a:ea typeface="Arial" panose="020B0604020202020204" pitchFamily="34" charset="0"/>
              </a:rPr>
              <a:t>triều</a:t>
            </a:r>
            <a:r>
              <a:rPr lang="en-US" sz="4400" i="1" dirty="0">
                <a:solidFill>
                  <a:schemeClr val="tx1"/>
                </a:solidFill>
                <a:latin typeface="Times New Roman" panose="02020603050405020304" pitchFamily="18" charset="0"/>
                <a:ea typeface="Arial" panose="020B0604020202020204" pitchFamily="34" charset="0"/>
              </a:rPr>
              <a:t> </a:t>
            </a:r>
            <a:r>
              <a:rPr lang="en-US" sz="4400" i="1" dirty="0" err="1">
                <a:solidFill>
                  <a:schemeClr val="tx1"/>
                </a:solidFill>
                <a:latin typeface="Times New Roman" panose="02020603050405020304" pitchFamily="18" charset="0"/>
                <a:ea typeface="Arial" panose="020B0604020202020204" pitchFamily="34" charset="0"/>
              </a:rPr>
              <a:t>nhà</a:t>
            </a:r>
            <a:r>
              <a:rPr lang="en-US" sz="4400" i="1" dirty="0">
                <a:solidFill>
                  <a:schemeClr val="tx1"/>
                </a:solidFill>
                <a:latin typeface="Times New Roman" panose="02020603050405020304" pitchFamily="18" charset="0"/>
                <a:ea typeface="Arial" panose="020B0604020202020204" pitchFamily="34" charset="0"/>
              </a:rPr>
              <a:t> </a:t>
            </a:r>
            <a:r>
              <a:rPr lang="en-US" sz="4400" i="1" dirty="0" err="1">
                <a:solidFill>
                  <a:schemeClr val="tx1"/>
                </a:solidFill>
                <a:latin typeface="Times New Roman" panose="02020603050405020304" pitchFamily="18" charset="0"/>
                <a:ea typeface="Arial" panose="020B0604020202020204" pitchFamily="34" charset="0"/>
              </a:rPr>
              <a:t>Hồ</a:t>
            </a:r>
            <a:r>
              <a:rPr lang="en-US" sz="4400" i="1" dirty="0">
                <a:solidFill>
                  <a:schemeClr val="tx1"/>
                </a:solidFill>
                <a:latin typeface="Times New Roman" panose="02020603050405020304" pitchFamily="18" charset="0"/>
                <a:ea typeface="Arial" panose="020B0604020202020204" pitchFamily="34" charset="0"/>
              </a:rPr>
              <a:t> </a:t>
            </a:r>
            <a:r>
              <a:rPr lang="en-US" sz="4400" i="1" dirty="0" err="1">
                <a:solidFill>
                  <a:schemeClr val="tx1"/>
                </a:solidFill>
                <a:latin typeface="Times New Roman" panose="02020603050405020304" pitchFamily="18" charset="0"/>
                <a:ea typeface="Arial" panose="020B0604020202020204" pitchFamily="34" charset="0"/>
              </a:rPr>
              <a:t>vào</a:t>
            </a:r>
            <a:r>
              <a:rPr lang="en-US" sz="4400" i="1" dirty="0">
                <a:solidFill>
                  <a:schemeClr val="tx1"/>
                </a:solidFill>
                <a:latin typeface="Times New Roman" panose="02020603050405020304" pitchFamily="18" charset="0"/>
                <a:ea typeface="Arial" panose="020B0604020202020204" pitchFamily="34" charset="0"/>
              </a:rPr>
              <a:t> </a:t>
            </a:r>
            <a:r>
              <a:rPr lang="en-US" sz="4400" i="1" dirty="0" err="1">
                <a:solidFill>
                  <a:schemeClr val="tx1"/>
                </a:solidFill>
                <a:latin typeface="Times New Roman" panose="02020603050405020304" pitchFamily="18" charset="0"/>
                <a:ea typeface="Arial" panose="020B0604020202020204" pitchFamily="34" charset="0"/>
              </a:rPr>
              <a:t>năm</a:t>
            </a:r>
            <a:r>
              <a:rPr lang="en-US" sz="4400" i="1" dirty="0">
                <a:solidFill>
                  <a:schemeClr val="tx1"/>
                </a:solidFill>
                <a:latin typeface="Times New Roman" panose="02020603050405020304" pitchFamily="18" charset="0"/>
                <a:ea typeface="Arial" panose="020B0604020202020204" pitchFamily="34" charset="0"/>
              </a:rPr>
              <a:t> </a:t>
            </a:r>
            <a:r>
              <a:rPr lang="en-US" sz="4400" i="1" dirty="0" err="1">
                <a:solidFill>
                  <a:schemeClr val="tx1"/>
                </a:solidFill>
                <a:latin typeface="Times New Roman" panose="02020603050405020304" pitchFamily="18" charset="0"/>
                <a:ea typeface="Arial" panose="020B0604020202020204" pitchFamily="34" charset="0"/>
              </a:rPr>
              <a:t>bao</a:t>
            </a:r>
            <a:r>
              <a:rPr lang="en-US" sz="4400" i="1" dirty="0">
                <a:solidFill>
                  <a:schemeClr val="tx1"/>
                </a:solidFill>
                <a:latin typeface="Times New Roman" panose="02020603050405020304" pitchFamily="18" charset="0"/>
                <a:ea typeface="Arial" panose="020B0604020202020204" pitchFamily="34" charset="0"/>
              </a:rPr>
              <a:t> </a:t>
            </a:r>
            <a:r>
              <a:rPr lang="en-US" sz="4400" i="1" dirty="0" err="1">
                <a:solidFill>
                  <a:schemeClr val="tx1"/>
                </a:solidFill>
                <a:latin typeface="Times New Roman" panose="02020603050405020304" pitchFamily="18" charset="0"/>
                <a:ea typeface="Arial" panose="020B0604020202020204" pitchFamily="34" charset="0"/>
              </a:rPr>
              <a:t>nhiêu</a:t>
            </a:r>
            <a:r>
              <a:rPr lang="en-US" sz="4400" i="1" dirty="0">
                <a:solidFill>
                  <a:schemeClr val="tx1"/>
                </a:solidFill>
                <a:latin typeface="Times New Roman" panose="02020603050405020304" pitchFamily="18" charset="0"/>
                <a:ea typeface="Arial" panose="020B0604020202020204" pitchFamily="34" charset="0"/>
              </a:rPr>
              <a:t>?</a:t>
            </a:r>
            <a:endParaRPr lang="en-US" sz="4400" i="1" dirty="0">
              <a:solidFill>
                <a:schemeClr val="tx1"/>
              </a:solidFill>
              <a:effectLst/>
              <a:latin typeface="Arial" panose="020B0604020202020204" pitchFamily="34" charset="0"/>
              <a:ea typeface="Arial" panose="020B0604020202020204" pitchFamily="34" charset="0"/>
            </a:endParaRPr>
          </a:p>
        </p:txBody>
      </p:sp>
    </p:spTree>
    <p:extLst>
      <p:ext uri="{BB962C8B-B14F-4D97-AF65-F5344CB8AC3E}">
        <p14:creationId xmlns:p14="http://schemas.microsoft.com/office/powerpoint/2010/main" val="376241408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7" presetClass="entr" presetSubtype="8"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p:cTn id="7" dur="500" fill="hold"/>
                                        <p:tgtEl>
                                          <p:spTgt spid="5"/>
                                        </p:tgtEl>
                                        <p:attrNameLst>
                                          <p:attrName>ppt_x</p:attrName>
                                        </p:attrNameLst>
                                      </p:cBhvr>
                                      <p:tavLst>
                                        <p:tav tm="0">
                                          <p:val>
                                            <p:strVal val="#ppt_x-#ppt_w/2"/>
                                          </p:val>
                                        </p:tav>
                                        <p:tav tm="100000">
                                          <p:val>
                                            <p:strVal val="#ppt_x"/>
                                          </p:val>
                                        </p:tav>
                                      </p:tavLst>
                                    </p:anim>
                                    <p:anim calcmode="lin" valueType="num">
                                      <p:cBhvr>
                                        <p:cTn id="8" dur="500" fill="hold"/>
                                        <p:tgtEl>
                                          <p:spTgt spid="5"/>
                                        </p:tgtEl>
                                        <p:attrNameLst>
                                          <p:attrName>ppt_y</p:attrName>
                                        </p:attrNameLst>
                                      </p:cBhvr>
                                      <p:tavLst>
                                        <p:tav tm="0">
                                          <p:val>
                                            <p:strVal val="#ppt_y"/>
                                          </p:val>
                                        </p:tav>
                                        <p:tav tm="100000">
                                          <p:val>
                                            <p:strVal val="#ppt_y"/>
                                          </p:val>
                                        </p:tav>
                                      </p:tavLst>
                                    </p:anim>
                                    <p:anim calcmode="lin" valueType="num">
                                      <p:cBhvr>
                                        <p:cTn id="9" dur="500" fill="hold"/>
                                        <p:tgtEl>
                                          <p:spTgt spid="5"/>
                                        </p:tgtEl>
                                        <p:attrNameLst>
                                          <p:attrName>ppt_w</p:attrName>
                                        </p:attrNameLst>
                                      </p:cBhvr>
                                      <p:tavLst>
                                        <p:tav tm="0">
                                          <p:val>
                                            <p:fltVal val="0"/>
                                          </p:val>
                                        </p:tav>
                                        <p:tav tm="100000">
                                          <p:val>
                                            <p:strVal val="#ppt_w"/>
                                          </p:val>
                                        </p:tav>
                                      </p:tavLst>
                                    </p:anim>
                                    <p:anim calcmode="lin" valueType="num">
                                      <p:cBhvr>
                                        <p:cTn id="10" dur="500" fill="hold"/>
                                        <p:tgtEl>
                                          <p:spTgt spid="5"/>
                                        </p:tgtEl>
                                        <p:attrNameLst>
                                          <p:attrName>ppt_h</p:attrName>
                                        </p:attrNameLst>
                                      </p:cBhvr>
                                      <p:tavLst>
                                        <p:tav tm="0">
                                          <p:val>
                                            <p:strVal val="#ppt_h"/>
                                          </p:val>
                                        </p:tav>
                                        <p:tav tm="100000">
                                          <p:val>
                                            <p:strVal val="#ppt_h"/>
                                          </p:val>
                                        </p:tav>
                                      </p:tavLst>
                                    </p:anim>
                                  </p:childTnLst>
                                  <p:subTnLst>
                                    <p:audio>
                                      <p:cMediaNode>
                                        <p:cTn display="0" masterRel="sameClick">
                                          <p:stCondLst>
                                            <p:cond evt="begin" delay="0">
                                              <p:tn val="5"/>
                                            </p:cond>
                                          </p:stCondLst>
                                          <p:endCondLst>
                                            <p:cond evt="onStopAudio" delay="0">
                                              <p:tgtEl>
                                                <p:sldTgt/>
                                              </p:tgtEl>
                                            </p:cond>
                                          </p:endCondLst>
                                        </p:cTn>
                                        <p:tgtEl>
                                          <p:sndTgt r:embed="rId3" name="chimes.wav"/>
                                        </p:tgtEl>
                                      </p:cMediaNode>
                                    </p:audio>
                                  </p:subTnLst>
                                </p:cTn>
                              </p:par>
                            </p:childTnLst>
                          </p:cTn>
                        </p:par>
                      </p:childTnLst>
                    </p:cTn>
                  </p:par>
                  <p:par>
                    <p:cTn id="11" fill="hold">
                      <p:stCondLst>
                        <p:cond delay="indefinite"/>
                      </p:stCondLst>
                      <p:childTnLst>
                        <p:par>
                          <p:cTn id="12" fill="hold">
                            <p:stCondLst>
                              <p:cond delay="0"/>
                            </p:stCondLst>
                            <p:childTnLst>
                              <p:par>
                                <p:cTn id="13" presetID="1" presetClass="mediacall" presetSubtype="0" fill="hold" nodeType="clickEffect">
                                  <p:stCondLst>
                                    <p:cond delay="0"/>
                                  </p:stCondLst>
                                  <p:childTnLst>
                                    <p:cmd type="call" cmd="playFrom(0.0)">
                                      <p:cBhvr>
                                        <p:cTn id="14" dur="14327" fill="hold"/>
                                        <p:tgtEl>
                                          <p:spTgt spid="3"/>
                                        </p:tgtEl>
                                      </p:cBhvr>
                                    </p:cmd>
                                  </p:childTnLst>
                                </p:cTn>
                              </p:par>
                            </p:childTnLst>
                          </p:cTn>
                        </p:par>
                      </p:childTnLst>
                    </p:cTn>
                  </p:par>
                </p:childTnLst>
              </p:cTn>
              <p:prevCondLst>
                <p:cond evt="onPrev" delay="0">
                  <p:tgtEl>
                    <p:sldTgt/>
                  </p:tgtEl>
                </p:cond>
              </p:prevCondLst>
              <p:nextCondLst>
                <p:cond evt="onNext" delay="0">
                  <p:tgtEl>
                    <p:sldTgt/>
                  </p:tgtEl>
                </p:cond>
              </p:nextCondLst>
            </p:seq>
            <p:seq concurrent="1" nextAc="seek">
              <p:cTn id="15" restart="whenNotActive" fill="hold" evtFilter="cancelBubble" nodeType="interactiveSeq">
                <p:stCondLst>
                  <p:cond evt="onClick" delay="0">
                    <p:tgtEl>
                      <p:spTgt spid="3"/>
                    </p:tgtEl>
                  </p:cond>
                </p:stCondLst>
                <p:endSync evt="end" delay="0">
                  <p:rtn val="all"/>
                </p:endSync>
                <p:childTnLst>
                  <p:par>
                    <p:cTn id="16" fill="hold">
                      <p:stCondLst>
                        <p:cond delay="0"/>
                      </p:stCondLst>
                      <p:childTnLst>
                        <p:par>
                          <p:cTn id="17" fill="hold">
                            <p:stCondLst>
                              <p:cond delay="0"/>
                            </p:stCondLst>
                            <p:childTnLst>
                              <p:par>
                                <p:cTn id="18" presetID="2" presetClass="mediacall" presetSubtype="0" fill="hold" nodeType="clickEffect">
                                  <p:stCondLst>
                                    <p:cond delay="0"/>
                                  </p:stCondLst>
                                  <p:childTnLst>
                                    <p:cmd type="call" cmd="togglePause">
                                      <p:cBhvr>
                                        <p:cTn id="19" dur="1" fill="hold"/>
                                        <p:tgtEl>
                                          <p:spTgt spid="3"/>
                                        </p:tgtEl>
                                      </p:cBhvr>
                                    </p:cmd>
                                  </p:childTnLst>
                                </p:cTn>
                              </p:par>
                            </p:childTnLst>
                          </p:cTn>
                        </p:par>
                      </p:childTnLst>
                    </p:cTn>
                  </p:par>
                </p:childTnLst>
              </p:cTn>
              <p:nextCondLst>
                <p:cond evt="onClick" delay="0">
                  <p:tgtEl>
                    <p:spTgt spid="3"/>
                  </p:tgtEl>
                </p:cond>
              </p:nextCondLst>
            </p:seq>
          </p:childTnLst>
        </p:cTn>
      </p:par>
    </p:tnLst>
    <p:bldLst>
      <p:bldP spid="5" grpId="0" animBg="1"/>
    </p:bld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10 giây có nhạc chữ số">
            <a:hlinkClick r:id="" action="ppaction://media"/>
          </p:cNvPr>
          <p:cNvPicPr>
            <a:picLocks noChangeAspect="1"/>
          </p:cNvPicPr>
          <p:nvPr>
            <a:videoFile r:link="rId1"/>
          </p:nvPr>
        </p:nvPicPr>
        <p:blipFill>
          <a:blip r:embed="rId4">
            <a:extLst>
              <a:ext uri="{28A0092B-C50C-407E-A947-70E740481C1C}">
                <a14:useLocalDpi xmlns:a14="http://schemas.microsoft.com/office/drawing/2010/main" val="0"/>
              </a:ext>
            </a:extLst>
          </a:blip>
          <a:stretch>
            <a:fillRect/>
          </a:stretch>
        </p:blipFill>
        <p:spPr>
          <a:xfrm>
            <a:off x="451294" y="217536"/>
            <a:ext cx="1901571" cy="1963373"/>
          </a:xfrm>
          <a:prstGeom prst="rect">
            <a:avLst/>
          </a:prstGeom>
          <a:solidFill>
            <a:srgbClr val="EFD9C8"/>
          </a:solidFill>
          <a:ln>
            <a:solidFill>
              <a:schemeClr val="tx1"/>
            </a:solidFill>
            <a:prstDash val="dash"/>
          </a:ln>
          <a:effectLst>
            <a:glow rad="228600">
              <a:srgbClr val="FFFFFF">
                <a:alpha val="40000"/>
              </a:srgbClr>
            </a:glow>
          </a:effectLst>
          <a:scene3d>
            <a:camera prst="orthographicFront"/>
            <a:lightRig rig="threePt" dir="t">
              <a:rot lat="0" lon="0" rev="2100000"/>
            </a:lightRig>
          </a:scene3d>
          <a:sp3d>
            <a:bevelT w="152400" h="101600" prst="slope"/>
          </a:sp3d>
        </p:spPr>
      </p:pic>
      <p:sp>
        <p:nvSpPr>
          <p:cNvPr id="5" name="Hình chữ nhật: Góc Tròn 4"/>
          <p:cNvSpPr>
            <a:spLocks/>
          </p:cNvSpPr>
          <p:nvPr/>
        </p:nvSpPr>
        <p:spPr>
          <a:xfrm>
            <a:off x="2834640" y="217536"/>
            <a:ext cx="9144000" cy="6418394"/>
          </a:xfrm>
          <a:custGeom>
            <a:avLst/>
            <a:gdLst>
              <a:gd name="connsiteX0" fmla="*/ 0 w 9144000"/>
              <a:gd name="connsiteY0" fmla="*/ 354044 h 2124222"/>
              <a:gd name="connsiteX1" fmla="*/ 354044 w 9144000"/>
              <a:gd name="connsiteY1" fmla="*/ 0 h 2124222"/>
              <a:gd name="connsiteX2" fmla="*/ 832079 w 9144000"/>
              <a:gd name="connsiteY2" fmla="*/ 0 h 2124222"/>
              <a:gd name="connsiteX3" fmla="*/ 1394473 w 9144000"/>
              <a:gd name="connsiteY3" fmla="*/ 0 h 2124222"/>
              <a:gd name="connsiteX4" fmla="*/ 1703790 w 9144000"/>
              <a:gd name="connsiteY4" fmla="*/ 0 h 2124222"/>
              <a:gd name="connsiteX5" fmla="*/ 2097466 w 9144000"/>
              <a:gd name="connsiteY5" fmla="*/ 0 h 2124222"/>
              <a:gd name="connsiteX6" fmla="*/ 2406783 w 9144000"/>
              <a:gd name="connsiteY6" fmla="*/ 0 h 2124222"/>
              <a:gd name="connsiteX7" fmla="*/ 2969177 w 9144000"/>
              <a:gd name="connsiteY7" fmla="*/ 0 h 2124222"/>
              <a:gd name="connsiteX8" fmla="*/ 3447212 w 9144000"/>
              <a:gd name="connsiteY8" fmla="*/ 0 h 2124222"/>
              <a:gd name="connsiteX9" fmla="*/ 4178324 w 9144000"/>
              <a:gd name="connsiteY9" fmla="*/ 0 h 2124222"/>
              <a:gd name="connsiteX10" fmla="*/ 4825077 w 9144000"/>
              <a:gd name="connsiteY10" fmla="*/ 0 h 2124222"/>
              <a:gd name="connsiteX11" fmla="*/ 5303112 w 9144000"/>
              <a:gd name="connsiteY11" fmla="*/ 0 h 2124222"/>
              <a:gd name="connsiteX12" fmla="*/ 5696788 w 9144000"/>
              <a:gd name="connsiteY12" fmla="*/ 0 h 2124222"/>
              <a:gd name="connsiteX13" fmla="*/ 6174823 w 9144000"/>
              <a:gd name="connsiteY13" fmla="*/ 0 h 2124222"/>
              <a:gd name="connsiteX14" fmla="*/ 6568499 w 9144000"/>
              <a:gd name="connsiteY14" fmla="*/ 0 h 2124222"/>
              <a:gd name="connsiteX15" fmla="*/ 7215252 w 9144000"/>
              <a:gd name="connsiteY15" fmla="*/ 0 h 2124222"/>
              <a:gd name="connsiteX16" fmla="*/ 7777647 w 9144000"/>
              <a:gd name="connsiteY16" fmla="*/ 0 h 2124222"/>
              <a:gd name="connsiteX17" fmla="*/ 8789956 w 9144000"/>
              <a:gd name="connsiteY17" fmla="*/ 0 h 2124222"/>
              <a:gd name="connsiteX18" fmla="*/ 9144000 w 9144000"/>
              <a:gd name="connsiteY18" fmla="*/ 354044 h 2124222"/>
              <a:gd name="connsiteX19" fmla="*/ 9144000 w 9144000"/>
              <a:gd name="connsiteY19" fmla="*/ 854411 h 2124222"/>
              <a:gd name="connsiteX20" fmla="*/ 9144000 w 9144000"/>
              <a:gd name="connsiteY20" fmla="*/ 1340617 h 2124222"/>
              <a:gd name="connsiteX21" fmla="*/ 9144000 w 9144000"/>
              <a:gd name="connsiteY21" fmla="*/ 1770178 h 2124222"/>
              <a:gd name="connsiteX22" fmla="*/ 8789956 w 9144000"/>
              <a:gd name="connsiteY22" fmla="*/ 2124222 h 2124222"/>
              <a:gd name="connsiteX23" fmla="*/ 8480639 w 9144000"/>
              <a:gd name="connsiteY23" fmla="*/ 2124222 h 2124222"/>
              <a:gd name="connsiteX24" fmla="*/ 8086963 w 9144000"/>
              <a:gd name="connsiteY24" fmla="*/ 2124222 h 2124222"/>
              <a:gd name="connsiteX25" fmla="*/ 7777647 w 9144000"/>
              <a:gd name="connsiteY25" fmla="*/ 2124222 h 2124222"/>
              <a:gd name="connsiteX26" fmla="*/ 7130893 w 9144000"/>
              <a:gd name="connsiteY26" fmla="*/ 2124222 h 2124222"/>
              <a:gd name="connsiteX27" fmla="*/ 6399781 w 9144000"/>
              <a:gd name="connsiteY27" fmla="*/ 2124222 h 2124222"/>
              <a:gd name="connsiteX28" fmla="*/ 5837387 w 9144000"/>
              <a:gd name="connsiteY28" fmla="*/ 2124222 h 2124222"/>
              <a:gd name="connsiteX29" fmla="*/ 5528070 w 9144000"/>
              <a:gd name="connsiteY29" fmla="*/ 2124222 h 2124222"/>
              <a:gd name="connsiteX30" fmla="*/ 4796958 w 9144000"/>
              <a:gd name="connsiteY30" fmla="*/ 2124222 h 2124222"/>
              <a:gd name="connsiteX31" fmla="*/ 4318923 w 9144000"/>
              <a:gd name="connsiteY31" fmla="*/ 2124222 h 2124222"/>
              <a:gd name="connsiteX32" fmla="*/ 3925247 w 9144000"/>
              <a:gd name="connsiteY32" fmla="*/ 2124222 h 2124222"/>
              <a:gd name="connsiteX33" fmla="*/ 3615930 w 9144000"/>
              <a:gd name="connsiteY33" fmla="*/ 2124222 h 2124222"/>
              <a:gd name="connsiteX34" fmla="*/ 2969177 w 9144000"/>
              <a:gd name="connsiteY34" fmla="*/ 2124222 h 2124222"/>
              <a:gd name="connsiteX35" fmla="*/ 2659860 w 9144000"/>
              <a:gd name="connsiteY35" fmla="*/ 2124222 h 2124222"/>
              <a:gd name="connsiteX36" fmla="*/ 2266184 w 9144000"/>
              <a:gd name="connsiteY36" fmla="*/ 2124222 h 2124222"/>
              <a:gd name="connsiteX37" fmla="*/ 1956867 w 9144000"/>
              <a:gd name="connsiteY37" fmla="*/ 2124222 h 2124222"/>
              <a:gd name="connsiteX38" fmla="*/ 1647551 w 9144000"/>
              <a:gd name="connsiteY38" fmla="*/ 2124222 h 2124222"/>
              <a:gd name="connsiteX39" fmla="*/ 1338234 w 9144000"/>
              <a:gd name="connsiteY39" fmla="*/ 2124222 h 2124222"/>
              <a:gd name="connsiteX40" fmla="*/ 354044 w 9144000"/>
              <a:gd name="connsiteY40" fmla="*/ 2124222 h 2124222"/>
              <a:gd name="connsiteX41" fmla="*/ 0 w 9144000"/>
              <a:gd name="connsiteY41" fmla="*/ 1770178 h 2124222"/>
              <a:gd name="connsiteX42" fmla="*/ 0 w 9144000"/>
              <a:gd name="connsiteY42" fmla="*/ 1326456 h 2124222"/>
              <a:gd name="connsiteX43" fmla="*/ 0 w 9144000"/>
              <a:gd name="connsiteY43" fmla="*/ 826089 h 2124222"/>
              <a:gd name="connsiteX44" fmla="*/ 0 w 9144000"/>
              <a:gd name="connsiteY44" fmla="*/ 354044 h 2124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9144000" h="2124222" fill="none" extrusionOk="0">
                <a:moveTo>
                  <a:pt x="0" y="354044"/>
                </a:moveTo>
                <a:cubicBezTo>
                  <a:pt x="-7838" y="167107"/>
                  <a:pt x="153453" y="-40706"/>
                  <a:pt x="354044" y="0"/>
                </a:cubicBezTo>
                <a:cubicBezTo>
                  <a:pt x="572408" y="-24930"/>
                  <a:pt x="617050" y="14106"/>
                  <a:pt x="832079" y="0"/>
                </a:cubicBezTo>
                <a:cubicBezTo>
                  <a:pt x="1047108" y="-14106"/>
                  <a:pt x="1136835" y="5306"/>
                  <a:pt x="1394473" y="0"/>
                </a:cubicBezTo>
                <a:cubicBezTo>
                  <a:pt x="1652111" y="-5306"/>
                  <a:pt x="1613761" y="20687"/>
                  <a:pt x="1703790" y="0"/>
                </a:cubicBezTo>
                <a:cubicBezTo>
                  <a:pt x="1793819" y="-20687"/>
                  <a:pt x="1979533" y="13424"/>
                  <a:pt x="2097466" y="0"/>
                </a:cubicBezTo>
                <a:cubicBezTo>
                  <a:pt x="2215399" y="-13424"/>
                  <a:pt x="2317695" y="23730"/>
                  <a:pt x="2406783" y="0"/>
                </a:cubicBezTo>
                <a:cubicBezTo>
                  <a:pt x="2495871" y="-23730"/>
                  <a:pt x="2737123" y="32249"/>
                  <a:pt x="2969177" y="0"/>
                </a:cubicBezTo>
                <a:cubicBezTo>
                  <a:pt x="3201231" y="-32249"/>
                  <a:pt x="3327797" y="35738"/>
                  <a:pt x="3447212" y="0"/>
                </a:cubicBezTo>
                <a:cubicBezTo>
                  <a:pt x="3566627" y="-35738"/>
                  <a:pt x="4029374" y="38793"/>
                  <a:pt x="4178324" y="0"/>
                </a:cubicBezTo>
                <a:cubicBezTo>
                  <a:pt x="4327274" y="-38793"/>
                  <a:pt x="4600291" y="5068"/>
                  <a:pt x="4825077" y="0"/>
                </a:cubicBezTo>
                <a:cubicBezTo>
                  <a:pt x="5049863" y="-5068"/>
                  <a:pt x="5186638" y="26790"/>
                  <a:pt x="5303112" y="0"/>
                </a:cubicBezTo>
                <a:cubicBezTo>
                  <a:pt x="5419587" y="-26790"/>
                  <a:pt x="5596186" y="43066"/>
                  <a:pt x="5696788" y="0"/>
                </a:cubicBezTo>
                <a:cubicBezTo>
                  <a:pt x="5797390" y="-43066"/>
                  <a:pt x="6052588" y="43380"/>
                  <a:pt x="6174823" y="0"/>
                </a:cubicBezTo>
                <a:cubicBezTo>
                  <a:pt x="6297059" y="-43380"/>
                  <a:pt x="6383020" y="7308"/>
                  <a:pt x="6568499" y="0"/>
                </a:cubicBezTo>
                <a:cubicBezTo>
                  <a:pt x="6753978" y="-7308"/>
                  <a:pt x="7034892" y="11382"/>
                  <a:pt x="7215252" y="0"/>
                </a:cubicBezTo>
                <a:cubicBezTo>
                  <a:pt x="7395612" y="-11382"/>
                  <a:pt x="7513955" y="65681"/>
                  <a:pt x="7777647" y="0"/>
                </a:cubicBezTo>
                <a:cubicBezTo>
                  <a:pt x="8041339" y="-65681"/>
                  <a:pt x="8434565" y="77952"/>
                  <a:pt x="8789956" y="0"/>
                </a:cubicBezTo>
                <a:cubicBezTo>
                  <a:pt x="8980120" y="-15356"/>
                  <a:pt x="9175578" y="192766"/>
                  <a:pt x="9144000" y="354044"/>
                </a:cubicBezTo>
                <a:cubicBezTo>
                  <a:pt x="9183991" y="554516"/>
                  <a:pt x="9124069" y="731586"/>
                  <a:pt x="9144000" y="854411"/>
                </a:cubicBezTo>
                <a:cubicBezTo>
                  <a:pt x="9163931" y="977236"/>
                  <a:pt x="9133810" y="1129285"/>
                  <a:pt x="9144000" y="1340617"/>
                </a:cubicBezTo>
                <a:cubicBezTo>
                  <a:pt x="9154190" y="1551949"/>
                  <a:pt x="9136339" y="1663706"/>
                  <a:pt x="9144000" y="1770178"/>
                </a:cubicBezTo>
                <a:cubicBezTo>
                  <a:pt x="9113461" y="1981396"/>
                  <a:pt x="8980738" y="2080076"/>
                  <a:pt x="8789956" y="2124222"/>
                </a:cubicBezTo>
                <a:cubicBezTo>
                  <a:pt x="8665992" y="2156299"/>
                  <a:pt x="8601755" y="2123689"/>
                  <a:pt x="8480639" y="2124222"/>
                </a:cubicBezTo>
                <a:cubicBezTo>
                  <a:pt x="8359523" y="2124755"/>
                  <a:pt x="8243434" y="2098484"/>
                  <a:pt x="8086963" y="2124222"/>
                </a:cubicBezTo>
                <a:cubicBezTo>
                  <a:pt x="7930492" y="2149960"/>
                  <a:pt x="7850388" y="2120548"/>
                  <a:pt x="7777647" y="2124222"/>
                </a:cubicBezTo>
                <a:cubicBezTo>
                  <a:pt x="7704906" y="2127896"/>
                  <a:pt x="7354821" y="2070032"/>
                  <a:pt x="7130893" y="2124222"/>
                </a:cubicBezTo>
                <a:cubicBezTo>
                  <a:pt x="6906965" y="2178412"/>
                  <a:pt x="6681282" y="2108059"/>
                  <a:pt x="6399781" y="2124222"/>
                </a:cubicBezTo>
                <a:cubicBezTo>
                  <a:pt x="6118280" y="2140385"/>
                  <a:pt x="6007678" y="2121257"/>
                  <a:pt x="5837387" y="2124222"/>
                </a:cubicBezTo>
                <a:cubicBezTo>
                  <a:pt x="5667096" y="2127187"/>
                  <a:pt x="5637641" y="2118108"/>
                  <a:pt x="5528070" y="2124222"/>
                </a:cubicBezTo>
                <a:cubicBezTo>
                  <a:pt x="5418499" y="2130336"/>
                  <a:pt x="4945824" y="2098151"/>
                  <a:pt x="4796958" y="2124222"/>
                </a:cubicBezTo>
                <a:cubicBezTo>
                  <a:pt x="4648092" y="2150293"/>
                  <a:pt x="4485259" y="2089915"/>
                  <a:pt x="4318923" y="2124222"/>
                </a:cubicBezTo>
                <a:cubicBezTo>
                  <a:pt x="4152588" y="2158529"/>
                  <a:pt x="4090035" y="2085208"/>
                  <a:pt x="3925247" y="2124222"/>
                </a:cubicBezTo>
                <a:cubicBezTo>
                  <a:pt x="3760459" y="2163236"/>
                  <a:pt x="3749016" y="2114658"/>
                  <a:pt x="3615930" y="2124222"/>
                </a:cubicBezTo>
                <a:cubicBezTo>
                  <a:pt x="3482844" y="2133786"/>
                  <a:pt x="3229078" y="2085338"/>
                  <a:pt x="2969177" y="2124222"/>
                </a:cubicBezTo>
                <a:cubicBezTo>
                  <a:pt x="2709276" y="2163106"/>
                  <a:pt x="2725346" y="2099107"/>
                  <a:pt x="2659860" y="2124222"/>
                </a:cubicBezTo>
                <a:cubicBezTo>
                  <a:pt x="2594374" y="2149337"/>
                  <a:pt x="2405623" y="2107357"/>
                  <a:pt x="2266184" y="2124222"/>
                </a:cubicBezTo>
                <a:cubicBezTo>
                  <a:pt x="2126745" y="2141087"/>
                  <a:pt x="2076353" y="2118990"/>
                  <a:pt x="1956867" y="2124222"/>
                </a:cubicBezTo>
                <a:cubicBezTo>
                  <a:pt x="1837381" y="2129454"/>
                  <a:pt x="1791387" y="2105151"/>
                  <a:pt x="1647551" y="2124222"/>
                </a:cubicBezTo>
                <a:cubicBezTo>
                  <a:pt x="1503715" y="2143293"/>
                  <a:pt x="1411607" y="2091660"/>
                  <a:pt x="1338234" y="2124222"/>
                </a:cubicBezTo>
                <a:cubicBezTo>
                  <a:pt x="1264861" y="2156784"/>
                  <a:pt x="738137" y="2028307"/>
                  <a:pt x="354044" y="2124222"/>
                </a:cubicBezTo>
                <a:cubicBezTo>
                  <a:pt x="125164" y="2096010"/>
                  <a:pt x="2354" y="1985275"/>
                  <a:pt x="0" y="1770178"/>
                </a:cubicBezTo>
                <a:cubicBezTo>
                  <a:pt x="-17138" y="1644792"/>
                  <a:pt x="43338" y="1540284"/>
                  <a:pt x="0" y="1326456"/>
                </a:cubicBezTo>
                <a:cubicBezTo>
                  <a:pt x="-43338" y="1112628"/>
                  <a:pt x="27781" y="1046183"/>
                  <a:pt x="0" y="826089"/>
                </a:cubicBezTo>
                <a:cubicBezTo>
                  <a:pt x="-27781" y="605995"/>
                  <a:pt x="50081" y="539218"/>
                  <a:pt x="0" y="354044"/>
                </a:cubicBezTo>
                <a:close/>
              </a:path>
              <a:path w="9144000" h="2124222" stroke="0" extrusionOk="0">
                <a:moveTo>
                  <a:pt x="0" y="354044"/>
                </a:moveTo>
                <a:cubicBezTo>
                  <a:pt x="-14486" y="190339"/>
                  <a:pt x="208359" y="12582"/>
                  <a:pt x="354044" y="0"/>
                </a:cubicBezTo>
                <a:cubicBezTo>
                  <a:pt x="716436" y="-9936"/>
                  <a:pt x="870961" y="21653"/>
                  <a:pt x="1085156" y="0"/>
                </a:cubicBezTo>
                <a:cubicBezTo>
                  <a:pt x="1299351" y="-21653"/>
                  <a:pt x="1419745" y="40906"/>
                  <a:pt x="1647551" y="0"/>
                </a:cubicBezTo>
                <a:cubicBezTo>
                  <a:pt x="1875357" y="-40906"/>
                  <a:pt x="2060224" y="26200"/>
                  <a:pt x="2378663" y="0"/>
                </a:cubicBezTo>
                <a:cubicBezTo>
                  <a:pt x="2697102" y="-26200"/>
                  <a:pt x="2866657" y="13672"/>
                  <a:pt x="3025416" y="0"/>
                </a:cubicBezTo>
                <a:cubicBezTo>
                  <a:pt x="3184175" y="-13672"/>
                  <a:pt x="3480088" y="19416"/>
                  <a:pt x="3756529" y="0"/>
                </a:cubicBezTo>
                <a:cubicBezTo>
                  <a:pt x="4032970" y="-19416"/>
                  <a:pt x="4081329" y="8671"/>
                  <a:pt x="4318923" y="0"/>
                </a:cubicBezTo>
                <a:cubicBezTo>
                  <a:pt x="4556517" y="-8671"/>
                  <a:pt x="4519445" y="36589"/>
                  <a:pt x="4712599" y="0"/>
                </a:cubicBezTo>
                <a:cubicBezTo>
                  <a:pt x="4905753" y="-36589"/>
                  <a:pt x="5113494" y="59089"/>
                  <a:pt x="5274993" y="0"/>
                </a:cubicBezTo>
                <a:cubicBezTo>
                  <a:pt x="5436492" y="-59089"/>
                  <a:pt x="5581686" y="5665"/>
                  <a:pt x="5668669" y="0"/>
                </a:cubicBezTo>
                <a:cubicBezTo>
                  <a:pt x="5755652" y="-5665"/>
                  <a:pt x="5987114" y="1526"/>
                  <a:pt x="6231063" y="0"/>
                </a:cubicBezTo>
                <a:cubicBezTo>
                  <a:pt x="6475012" y="-1526"/>
                  <a:pt x="6450090" y="2339"/>
                  <a:pt x="6540379" y="0"/>
                </a:cubicBezTo>
                <a:cubicBezTo>
                  <a:pt x="6630668" y="-2339"/>
                  <a:pt x="6837765" y="1266"/>
                  <a:pt x="6934055" y="0"/>
                </a:cubicBezTo>
                <a:cubicBezTo>
                  <a:pt x="7030345" y="-1266"/>
                  <a:pt x="7336259" y="54219"/>
                  <a:pt x="7580809" y="0"/>
                </a:cubicBezTo>
                <a:cubicBezTo>
                  <a:pt x="7825359" y="-54219"/>
                  <a:pt x="7823569" y="11529"/>
                  <a:pt x="7890125" y="0"/>
                </a:cubicBezTo>
                <a:cubicBezTo>
                  <a:pt x="7956681" y="-11529"/>
                  <a:pt x="8076549" y="8833"/>
                  <a:pt x="8199442" y="0"/>
                </a:cubicBezTo>
                <a:cubicBezTo>
                  <a:pt x="8322335" y="-8833"/>
                  <a:pt x="8615356" y="5621"/>
                  <a:pt x="8789956" y="0"/>
                </a:cubicBezTo>
                <a:cubicBezTo>
                  <a:pt x="8978734" y="13611"/>
                  <a:pt x="9143217" y="173496"/>
                  <a:pt x="9144000" y="354044"/>
                </a:cubicBezTo>
                <a:cubicBezTo>
                  <a:pt x="9152008" y="513109"/>
                  <a:pt x="9135766" y="666034"/>
                  <a:pt x="9144000" y="854411"/>
                </a:cubicBezTo>
                <a:cubicBezTo>
                  <a:pt x="9152234" y="1042788"/>
                  <a:pt x="9121137" y="1119678"/>
                  <a:pt x="9144000" y="1298133"/>
                </a:cubicBezTo>
                <a:cubicBezTo>
                  <a:pt x="9166863" y="1476588"/>
                  <a:pt x="9092588" y="1593044"/>
                  <a:pt x="9144000" y="1770178"/>
                </a:cubicBezTo>
                <a:cubicBezTo>
                  <a:pt x="9138805" y="1958228"/>
                  <a:pt x="8969807" y="2131604"/>
                  <a:pt x="8789956" y="2124222"/>
                </a:cubicBezTo>
                <a:cubicBezTo>
                  <a:pt x="8628612" y="2197323"/>
                  <a:pt x="8316180" y="2123385"/>
                  <a:pt x="8058844" y="2124222"/>
                </a:cubicBezTo>
                <a:cubicBezTo>
                  <a:pt x="7801508" y="2125059"/>
                  <a:pt x="7796755" y="2108233"/>
                  <a:pt x="7580809" y="2124222"/>
                </a:cubicBezTo>
                <a:cubicBezTo>
                  <a:pt x="7364864" y="2140211"/>
                  <a:pt x="7248904" y="2075461"/>
                  <a:pt x="7102774" y="2124222"/>
                </a:cubicBezTo>
                <a:cubicBezTo>
                  <a:pt x="6956645" y="2172983"/>
                  <a:pt x="6712327" y="2064136"/>
                  <a:pt x="6456020" y="2124222"/>
                </a:cubicBezTo>
                <a:cubicBezTo>
                  <a:pt x="6199713" y="2184308"/>
                  <a:pt x="6181704" y="2075991"/>
                  <a:pt x="5977985" y="2124222"/>
                </a:cubicBezTo>
                <a:cubicBezTo>
                  <a:pt x="5774267" y="2172453"/>
                  <a:pt x="5693508" y="2087944"/>
                  <a:pt x="5584309" y="2124222"/>
                </a:cubicBezTo>
                <a:cubicBezTo>
                  <a:pt x="5475110" y="2160500"/>
                  <a:pt x="5284613" y="2103511"/>
                  <a:pt x="5190634" y="2124222"/>
                </a:cubicBezTo>
                <a:cubicBezTo>
                  <a:pt x="5096655" y="2144933"/>
                  <a:pt x="4646871" y="2118728"/>
                  <a:pt x="4459521" y="2124222"/>
                </a:cubicBezTo>
                <a:cubicBezTo>
                  <a:pt x="4272171" y="2129716"/>
                  <a:pt x="4105509" y="2074249"/>
                  <a:pt x="3812768" y="2124222"/>
                </a:cubicBezTo>
                <a:cubicBezTo>
                  <a:pt x="3520027" y="2174195"/>
                  <a:pt x="3382801" y="2116671"/>
                  <a:pt x="3250374" y="2124222"/>
                </a:cubicBezTo>
                <a:cubicBezTo>
                  <a:pt x="3117947" y="2131773"/>
                  <a:pt x="2860234" y="2082170"/>
                  <a:pt x="2687980" y="2124222"/>
                </a:cubicBezTo>
                <a:cubicBezTo>
                  <a:pt x="2515726" y="2166274"/>
                  <a:pt x="2448364" y="2118844"/>
                  <a:pt x="2294304" y="2124222"/>
                </a:cubicBezTo>
                <a:cubicBezTo>
                  <a:pt x="2140244" y="2129600"/>
                  <a:pt x="1923146" y="2113811"/>
                  <a:pt x="1816269" y="2124222"/>
                </a:cubicBezTo>
                <a:cubicBezTo>
                  <a:pt x="1709393" y="2134633"/>
                  <a:pt x="1529032" y="2115551"/>
                  <a:pt x="1338234" y="2124222"/>
                </a:cubicBezTo>
                <a:cubicBezTo>
                  <a:pt x="1147436" y="2132893"/>
                  <a:pt x="666559" y="2037545"/>
                  <a:pt x="354044" y="2124222"/>
                </a:cubicBezTo>
                <a:cubicBezTo>
                  <a:pt x="157222" y="2113329"/>
                  <a:pt x="4899" y="1964362"/>
                  <a:pt x="0" y="1770178"/>
                </a:cubicBezTo>
                <a:cubicBezTo>
                  <a:pt x="-23673" y="1594335"/>
                  <a:pt x="16527" y="1541410"/>
                  <a:pt x="0" y="1340617"/>
                </a:cubicBezTo>
                <a:cubicBezTo>
                  <a:pt x="-16527" y="1139824"/>
                  <a:pt x="20334" y="961772"/>
                  <a:pt x="0" y="854411"/>
                </a:cubicBezTo>
                <a:cubicBezTo>
                  <a:pt x="-20334" y="747050"/>
                  <a:pt x="31383" y="554401"/>
                  <a:pt x="0" y="354044"/>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uFillTx/>
              </a:defRPr>
            </a:pPr>
            <a:r>
              <a:rPr lang="en-US" sz="4000" i="1" dirty="0" err="1">
                <a:solidFill>
                  <a:schemeClr val="tx1"/>
                </a:solidFill>
                <a:latin typeface="Times New Roman" panose="02020603050405020304" pitchFamily="18" charset="0"/>
                <a:cs typeface="Times New Roman" panose="02020603050405020304" pitchFamily="18" charset="0"/>
              </a:rPr>
              <a:t>Câu</a:t>
            </a:r>
            <a:r>
              <a:rPr lang="en-US" sz="4000" i="1" dirty="0">
                <a:solidFill>
                  <a:schemeClr val="tx1"/>
                </a:solidFill>
                <a:latin typeface="Times New Roman" panose="02020603050405020304" pitchFamily="18" charset="0"/>
                <a:cs typeface="Times New Roman" panose="02020603050405020304" pitchFamily="18" charset="0"/>
              </a:rPr>
              <a:t> 2. </a:t>
            </a:r>
            <a:r>
              <a:rPr lang="en-US" sz="4000" i="1" dirty="0" err="1">
                <a:solidFill>
                  <a:schemeClr val="tx1"/>
                </a:solidFill>
                <a:latin typeface="Times New Roman" panose="02020603050405020304" pitchFamily="18" charset="0"/>
                <a:cs typeface="Times New Roman" panose="02020603050405020304" pitchFamily="18" charset="0"/>
              </a:rPr>
              <a:t>Vụ</a:t>
            </a:r>
            <a:r>
              <a:rPr lang="en-US" sz="4000" i="1" dirty="0">
                <a:solidFill>
                  <a:schemeClr val="tx1"/>
                </a:solidFill>
                <a:latin typeface="Times New Roman" panose="02020603050405020304" pitchFamily="18" charset="0"/>
                <a:cs typeface="Times New Roman" panose="02020603050405020304" pitchFamily="18" charset="0"/>
              </a:rPr>
              <a:t> </a:t>
            </a:r>
            <a:r>
              <a:rPr lang="en-US" sz="4000" i="1" dirty="0" err="1">
                <a:solidFill>
                  <a:schemeClr val="tx1"/>
                </a:solidFill>
                <a:latin typeface="Times New Roman" panose="02020603050405020304" pitchFamily="18" charset="0"/>
                <a:cs typeface="Times New Roman" panose="02020603050405020304" pitchFamily="18" charset="0"/>
              </a:rPr>
              <a:t>án</a:t>
            </a:r>
            <a:r>
              <a:rPr lang="en-US" sz="4000" i="1" dirty="0">
                <a:solidFill>
                  <a:schemeClr val="tx1"/>
                </a:solidFill>
                <a:latin typeface="Times New Roman" panose="02020603050405020304" pitchFamily="18" charset="0"/>
                <a:cs typeface="Times New Roman" panose="02020603050405020304" pitchFamily="18" charset="0"/>
              </a:rPr>
              <a:t> </a:t>
            </a:r>
            <a:r>
              <a:rPr lang="en-US" sz="4000" i="1" dirty="0" err="1">
                <a:solidFill>
                  <a:schemeClr val="tx1"/>
                </a:solidFill>
                <a:latin typeface="Times New Roman" panose="02020603050405020304" pitchFamily="18" charset="0"/>
                <a:cs typeface="Times New Roman" panose="02020603050405020304" pitchFamily="18" charset="0"/>
              </a:rPr>
              <a:t>oan</a:t>
            </a:r>
            <a:r>
              <a:rPr lang="en-US" sz="4000" i="1" dirty="0">
                <a:solidFill>
                  <a:schemeClr val="tx1"/>
                </a:solidFill>
                <a:latin typeface="Times New Roman" panose="02020603050405020304" pitchFamily="18" charset="0"/>
                <a:cs typeface="Times New Roman" panose="02020603050405020304" pitchFamily="18" charset="0"/>
              </a:rPr>
              <a:t> </a:t>
            </a:r>
            <a:r>
              <a:rPr lang="en-US" sz="4000" i="1" dirty="0" err="1">
                <a:solidFill>
                  <a:schemeClr val="tx1"/>
                </a:solidFill>
                <a:latin typeface="Times New Roman" panose="02020603050405020304" pitchFamily="18" charset="0"/>
                <a:cs typeface="Times New Roman" panose="02020603050405020304" pitchFamily="18" charset="0"/>
              </a:rPr>
              <a:t>nổi</a:t>
            </a:r>
            <a:r>
              <a:rPr lang="en-US" sz="4000" i="1" dirty="0">
                <a:solidFill>
                  <a:schemeClr val="tx1"/>
                </a:solidFill>
                <a:latin typeface="Times New Roman" panose="02020603050405020304" pitchFamily="18" charset="0"/>
                <a:cs typeface="Times New Roman" panose="02020603050405020304" pitchFamily="18" charset="0"/>
              </a:rPr>
              <a:t> </a:t>
            </a:r>
            <a:r>
              <a:rPr lang="en-US" sz="4000" i="1" dirty="0" err="1">
                <a:solidFill>
                  <a:schemeClr val="tx1"/>
                </a:solidFill>
                <a:latin typeface="Times New Roman" panose="02020603050405020304" pitchFamily="18" charset="0"/>
                <a:cs typeface="Times New Roman" panose="02020603050405020304" pitchFamily="18" charset="0"/>
              </a:rPr>
              <a:t>tiếng</a:t>
            </a:r>
            <a:r>
              <a:rPr lang="en-US" sz="4000" i="1" dirty="0">
                <a:solidFill>
                  <a:schemeClr val="tx1"/>
                </a:solidFill>
                <a:latin typeface="Times New Roman" panose="02020603050405020304" pitchFamily="18" charset="0"/>
                <a:cs typeface="Times New Roman" panose="02020603050405020304" pitchFamily="18" charset="0"/>
              </a:rPr>
              <a:t> </a:t>
            </a:r>
            <a:r>
              <a:rPr lang="en-US" sz="4000" i="1" dirty="0" err="1">
                <a:solidFill>
                  <a:schemeClr val="tx1"/>
                </a:solidFill>
                <a:latin typeface="Times New Roman" panose="02020603050405020304" pitchFamily="18" charset="0"/>
                <a:cs typeface="Times New Roman" panose="02020603050405020304" pitchFamily="18" charset="0"/>
              </a:rPr>
              <a:t>liên</a:t>
            </a:r>
            <a:r>
              <a:rPr lang="en-US" sz="4000" i="1" dirty="0">
                <a:solidFill>
                  <a:schemeClr val="tx1"/>
                </a:solidFill>
                <a:latin typeface="Times New Roman" panose="02020603050405020304" pitchFamily="18" charset="0"/>
                <a:cs typeface="Times New Roman" panose="02020603050405020304" pitchFamily="18" charset="0"/>
              </a:rPr>
              <a:t> </a:t>
            </a:r>
            <a:r>
              <a:rPr lang="en-US" sz="4000" i="1" dirty="0" err="1">
                <a:solidFill>
                  <a:schemeClr val="tx1"/>
                </a:solidFill>
                <a:latin typeface="Times New Roman" panose="02020603050405020304" pitchFamily="18" charset="0"/>
                <a:cs typeface="Times New Roman" panose="02020603050405020304" pitchFamily="18" charset="0"/>
              </a:rPr>
              <a:t>quan</a:t>
            </a:r>
            <a:r>
              <a:rPr lang="en-US" sz="4000" i="1" dirty="0">
                <a:solidFill>
                  <a:schemeClr val="tx1"/>
                </a:solidFill>
                <a:latin typeface="Times New Roman" panose="02020603050405020304" pitchFamily="18" charset="0"/>
                <a:cs typeface="Times New Roman" panose="02020603050405020304" pitchFamily="18" charset="0"/>
              </a:rPr>
              <a:t> </a:t>
            </a:r>
            <a:r>
              <a:rPr lang="en-US" sz="4000" i="1" dirty="0" err="1">
                <a:solidFill>
                  <a:schemeClr val="tx1"/>
                </a:solidFill>
                <a:latin typeface="Times New Roman" panose="02020603050405020304" pitchFamily="18" charset="0"/>
                <a:cs typeface="Times New Roman" panose="02020603050405020304" pitchFamily="18" charset="0"/>
              </a:rPr>
              <a:t>đến</a:t>
            </a:r>
            <a:r>
              <a:rPr lang="en-US" sz="4000" i="1" dirty="0">
                <a:solidFill>
                  <a:schemeClr val="tx1"/>
                </a:solidFill>
                <a:latin typeface="Times New Roman" panose="02020603050405020304" pitchFamily="18" charset="0"/>
                <a:cs typeface="Times New Roman" panose="02020603050405020304" pitchFamily="18" charset="0"/>
              </a:rPr>
              <a:t> </a:t>
            </a:r>
            <a:r>
              <a:rPr lang="en-US" sz="4000" i="1" dirty="0" err="1">
                <a:solidFill>
                  <a:schemeClr val="tx1"/>
                </a:solidFill>
                <a:latin typeface="Times New Roman" panose="02020603050405020304" pitchFamily="18" charset="0"/>
                <a:cs typeface="Times New Roman" panose="02020603050405020304" pitchFamily="18" charset="0"/>
              </a:rPr>
              <a:t>cuộc</a:t>
            </a:r>
            <a:r>
              <a:rPr lang="en-US" sz="4000" i="1" dirty="0">
                <a:solidFill>
                  <a:schemeClr val="tx1"/>
                </a:solidFill>
                <a:latin typeface="Times New Roman" panose="02020603050405020304" pitchFamily="18" charset="0"/>
                <a:cs typeface="Times New Roman" panose="02020603050405020304" pitchFamily="18" charset="0"/>
              </a:rPr>
              <a:t> </a:t>
            </a:r>
            <a:r>
              <a:rPr lang="en-US" sz="4000" i="1" dirty="0" err="1">
                <a:solidFill>
                  <a:schemeClr val="tx1"/>
                </a:solidFill>
                <a:latin typeface="Times New Roman" panose="02020603050405020304" pitchFamily="18" charset="0"/>
                <a:cs typeface="Times New Roman" panose="02020603050405020304" pitchFamily="18" charset="0"/>
              </a:rPr>
              <a:t>đời</a:t>
            </a:r>
            <a:r>
              <a:rPr lang="en-US" sz="4000" i="1" dirty="0">
                <a:solidFill>
                  <a:schemeClr val="tx1"/>
                </a:solidFill>
                <a:latin typeface="Times New Roman" panose="02020603050405020304" pitchFamily="18" charset="0"/>
                <a:cs typeface="Times New Roman" panose="02020603050405020304" pitchFamily="18" charset="0"/>
              </a:rPr>
              <a:t> </a:t>
            </a:r>
            <a:r>
              <a:rPr lang="en-US" sz="4000" i="1" dirty="0" err="1">
                <a:solidFill>
                  <a:schemeClr val="tx1"/>
                </a:solidFill>
                <a:latin typeface="Times New Roman" panose="02020603050405020304" pitchFamily="18" charset="0"/>
                <a:cs typeface="Times New Roman" panose="02020603050405020304" pitchFamily="18" charset="0"/>
              </a:rPr>
              <a:t>của</a:t>
            </a:r>
            <a:r>
              <a:rPr lang="en-US" sz="4000" i="1" dirty="0">
                <a:solidFill>
                  <a:schemeClr val="tx1"/>
                </a:solidFill>
                <a:latin typeface="Times New Roman" panose="02020603050405020304" pitchFamily="18" charset="0"/>
                <a:cs typeface="Times New Roman" panose="02020603050405020304" pitchFamily="18" charset="0"/>
              </a:rPr>
              <a:t> </a:t>
            </a:r>
            <a:r>
              <a:rPr lang="en-US" sz="4000" i="1" dirty="0" err="1">
                <a:solidFill>
                  <a:schemeClr val="tx1"/>
                </a:solidFill>
                <a:latin typeface="Times New Roman" panose="02020603050405020304" pitchFamily="18" charset="0"/>
                <a:cs typeface="Times New Roman" panose="02020603050405020304" pitchFamily="18" charset="0"/>
              </a:rPr>
              <a:t>Nguyễn</a:t>
            </a:r>
            <a:r>
              <a:rPr lang="en-US" sz="4000" i="1" dirty="0">
                <a:solidFill>
                  <a:schemeClr val="tx1"/>
                </a:solidFill>
                <a:latin typeface="Times New Roman" panose="02020603050405020304" pitchFamily="18" charset="0"/>
                <a:cs typeface="Times New Roman" panose="02020603050405020304" pitchFamily="18" charset="0"/>
              </a:rPr>
              <a:t> </a:t>
            </a:r>
            <a:r>
              <a:rPr lang="en-US" sz="4000" i="1" dirty="0" err="1">
                <a:solidFill>
                  <a:schemeClr val="tx1"/>
                </a:solidFill>
                <a:latin typeface="Times New Roman" panose="02020603050405020304" pitchFamily="18" charset="0"/>
                <a:cs typeface="Times New Roman" panose="02020603050405020304" pitchFamily="18" charset="0"/>
              </a:rPr>
              <a:t>Trãi</a:t>
            </a:r>
            <a:r>
              <a:rPr lang="en-US" sz="4000" i="1" dirty="0">
                <a:solidFill>
                  <a:schemeClr val="tx1"/>
                </a:solidFill>
                <a:latin typeface="Times New Roman" panose="02020603050405020304" pitchFamily="18" charset="0"/>
                <a:cs typeface="Times New Roman" panose="02020603050405020304" pitchFamily="18" charset="0"/>
              </a:rPr>
              <a:t> </a:t>
            </a:r>
            <a:r>
              <a:rPr lang="en-US" sz="4000" i="1" dirty="0" err="1">
                <a:solidFill>
                  <a:schemeClr val="tx1"/>
                </a:solidFill>
                <a:latin typeface="Times New Roman" panose="02020603050405020304" pitchFamily="18" charset="0"/>
                <a:cs typeface="Times New Roman" panose="02020603050405020304" pitchFamily="18" charset="0"/>
              </a:rPr>
              <a:t>là</a:t>
            </a:r>
            <a:r>
              <a:rPr lang="en-US" sz="4000" i="1" dirty="0">
                <a:solidFill>
                  <a:schemeClr val="tx1"/>
                </a:solidFill>
                <a:latin typeface="Times New Roman" panose="02020603050405020304" pitchFamily="18" charset="0"/>
                <a:cs typeface="Times New Roman" panose="02020603050405020304" pitchFamily="18" charset="0"/>
              </a:rPr>
              <a:t> </a:t>
            </a:r>
            <a:r>
              <a:rPr lang="en-US" sz="4000" i="1" dirty="0" err="1">
                <a:solidFill>
                  <a:schemeClr val="tx1"/>
                </a:solidFill>
                <a:latin typeface="Times New Roman" panose="02020603050405020304" pitchFamily="18" charset="0"/>
                <a:cs typeface="Times New Roman" panose="02020603050405020304" pitchFamily="18" charset="0"/>
              </a:rPr>
              <a:t>vụ</a:t>
            </a:r>
            <a:r>
              <a:rPr lang="en-US" sz="4000" i="1" dirty="0">
                <a:solidFill>
                  <a:schemeClr val="tx1"/>
                </a:solidFill>
                <a:latin typeface="Times New Roman" panose="02020603050405020304" pitchFamily="18" charset="0"/>
                <a:cs typeface="Times New Roman" panose="02020603050405020304" pitchFamily="18" charset="0"/>
              </a:rPr>
              <a:t> </a:t>
            </a:r>
            <a:r>
              <a:rPr lang="en-US" sz="4000" i="1" dirty="0" err="1">
                <a:solidFill>
                  <a:schemeClr val="tx1"/>
                </a:solidFill>
                <a:latin typeface="Times New Roman" panose="02020603050405020304" pitchFamily="18" charset="0"/>
                <a:cs typeface="Times New Roman" panose="02020603050405020304" pitchFamily="18" charset="0"/>
              </a:rPr>
              <a:t>án</a:t>
            </a:r>
            <a:r>
              <a:rPr lang="en-US" sz="4000" i="1" dirty="0">
                <a:solidFill>
                  <a:schemeClr val="tx1"/>
                </a:solidFill>
                <a:latin typeface="Times New Roman" panose="02020603050405020304" pitchFamily="18" charset="0"/>
                <a:cs typeface="Times New Roman" panose="02020603050405020304" pitchFamily="18" charset="0"/>
              </a:rPr>
              <a:t> </a:t>
            </a:r>
            <a:r>
              <a:rPr lang="en-US" sz="4000" i="1" dirty="0" err="1">
                <a:solidFill>
                  <a:schemeClr val="tx1"/>
                </a:solidFill>
                <a:latin typeface="Times New Roman" panose="02020603050405020304" pitchFamily="18" charset="0"/>
                <a:cs typeface="Times New Roman" panose="02020603050405020304" pitchFamily="18" charset="0"/>
              </a:rPr>
              <a:t>nào</a:t>
            </a:r>
            <a:r>
              <a:rPr lang="en-US" sz="4000" i="1" dirty="0">
                <a:solidFill>
                  <a:schemeClr val="tx1"/>
                </a:solidFill>
                <a:latin typeface="Times New Roman" panose="02020603050405020304" pitchFamily="18" charset="0"/>
                <a:cs typeface="Times New Roman" panose="02020603050405020304" pitchFamily="18" charset="0"/>
              </a:rPr>
              <a:t>?</a:t>
            </a:r>
            <a:endParaRPr lang="en-US" sz="4000" b="1" i="1" dirty="0">
              <a:solidFill>
                <a:schemeClr val="tx1"/>
              </a:solidFill>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349659641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7" presetClass="entr" presetSubtype="8"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p:cTn id="7" dur="500" fill="hold"/>
                                        <p:tgtEl>
                                          <p:spTgt spid="5"/>
                                        </p:tgtEl>
                                        <p:attrNameLst>
                                          <p:attrName>ppt_x</p:attrName>
                                        </p:attrNameLst>
                                      </p:cBhvr>
                                      <p:tavLst>
                                        <p:tav tm="0">
                                          <p:val>
                                            <p:strVal val="#ppt_x-#ppt_w/2"/>
                                          </p:val>
                                        </p:tav>
                                        <p:tav tm="100000">
                                          <p:val>
                                            <p:strVal val="#ppt_x"/>
                                          </p:val>
                                        </p:tav>
                                      </p:tavLst>
                                    </p:anim>
                                    <p:anim calcmode="lin" valueType="num">
                                      <p:cBhvr>
                                        <p:cTn id="8" dur="500" fill="hold"/>
                                        <p:tgtEl>
                                          <p:spTgt spid="5"/>
                                        </p:tgtEl>
                                        <p:attrNameLst>
                                          <p:attrName>ppt_y</p:attrName>
                                        </p:attrNameLst>
                                      </p:cBhvr>
                                      <p:tavLst>
                                        <p:tav tm="0">
                                          <p:val>
                                            <p:strVal val="#ppt_y"/>
                                          </p:val>
                                        </p:tav>
                                        <p:tav tm="100000">
                                          <p:val>
                                            <p:strVal val="#ppt_y"/>
                                          </p:val>
                                        </p:tav>
                                      </p:tavLst>
                                    </p:anim>
                                    <p:anim calcmode="lin" valueType="num">
                                      <p:cBhvr>
                                        <p:cTn id="9" dur="500" fill="hold"/>
                                        <p:tgtEl>
                                          <p:spTgt spid="5"/>
                                        </p:tgtEl>
                                        <p:attrNameLst>
                                          <p:attrName>ppt_w</p:attrName>
                                        </p:attrNameLst>
                                      </p:cBhvr>
                                      <p:tavLst>
                                        <p:tav tm="0">
                                          <p:val>
                                            <p:fltVal val="0"/>
                                          </p:val>
                                        </p:tav>
                                        <p:tav tm="100000">
                                          <p:val>
                                            <p:strVal val="#ppt_w"/>
                                          </p:val>
                                        </p:tav>
                                      </p:tavLst>
                                    </p:anim>
                                    <p:anim calcmode="lin" valueType="num">
                                      <p:cBhvr>
                                        <p:cTn id="10" dur="500" fill="hold"/>
                                        <p:tgtEl>
                                          <p:spTgt spid="5"/>
                                        </p:tgtEl>
                                        <p:attrNameLst>
                                          <p:attrName>ppt_h</p:attrName>
                                        </p:attrNameLst>
                                      </p:cBhvr>
                                      <p:tavLst>
                                        <p:tav tm="0">
                                          <p:val>
                                            <p:strVal val="#ppt_h"/>
                                          </p:val>
                                        </p:tav>
                                        <p:tav tm="100000">
                                          <p:val>
                                            <p:strVal val="#ppt_h"/>
                                          </p:val>
                                        </p:tav>
                                      </p:tavLst>
                                    </p:anim>
                                  </p:childTnLst>
                                  <p:subTnLst>
                                    <p:audio>
                                      <p:cMediaNode>
                                        <p:cTn display="0" masterRel="sameClick">
                                          <p:stCondLst>
                                            <p:cond evt="begin" delay="0">
                                              <p:tn val="5"/>
                                            </p:cond>
                                          </p:stCondLst>
                                          <p:endCondLst>
                                            <p:cond evt="onStopAudio" delay="0">
                                              <p:tgtEl>
                                                <p:sldTgt/>
                                              </p:tgtEl>
                                            </p:cond>
                                          </p:endCondLst>
                                        </p:cTn>
                                        <p:tgtEl>
                                          <p:sndTgt r:embed="rId3" name="chimes.wav"/>
                                        </p:tgtEl>
                                      </p:cMediaNode>
                                    </p:audio>
                                  </p:subTnLst>
                                </p:cTn>
                              </p:par>
                            </p:childTnLst>
                          </p:cTn>
                        </p:par>
                      </p:childTnLst>
                    </p:cTn>
                  </p:par>
                  <p:par>
                    <p:cTn id="11" fill="hold">
                      <p:stCondLst>
                        <p:cond delay="indefinite"/>
                      </p:stCondLst>
                      <p:childTnLst>
                        <p:par>
                          <p:cTn id="12" fill="hold">
                            <p:stCondLst>
                              <p:cond delay="0"/>
                            </p:stCondLst>
                            <p:childTnLst>
                              <p:par>
                                <p:cTn id="13" presetID="1" presetClass="mediacall" presetSubtype="0" fill="hold" nodeType="clickEffect">
                                  <p:stCondLst>
                                    <p:cond delay="0"/>
                                  </p:stCondLst>
                                  <p:childTnLst>
                                    <p:cmd type="call" cmd="playFrom(0.0)">
                                      <p:cBhvr>
                                        <p:cTn id="14" dur="14327" fill="hold"/>
                                        <p:tgtEl>
                                          <p:spTgt spid="3"/>
                                        </p:tgtEl>
                                      </p:cBhvr>
                                    </p:cmd>
                                  </p:childTnLst>
                                </p:cTn>
                              </p:par>
                            </p:childTnLst>
                          </p:cTn>
                        </p:par>
                      </p:childTnLst>
                    </p:cTn>
                  </p:par>
                </p:childTnLst>
              </p:cTn>
              <p:prevCondLst>
                <p:cond evt="onPrev" delay="0">
                  <p:tgtEl>
                    <p:sldTgt/>
                  </p:tgtEl>
                </p:cond>
              </p:prevCondLst>
              <p:nextCondLst>
                <p:cond evt="onNext" delay="0">
                  <p:tgtEl>
                    <p:sldTgt/>
                  </p:tgtEl>
                </p:cond>
              </p:nextCondLst>
            </p:seq>
            <p:seq concurrent="1" nextAc="seek">
              <p:cTn id="15" restart="whenNotActive" fill="hold" evtFilter="cancelBubble" nodeType="interactiveSeq">
                <p:stCondLst>
                  <p:cond evt="onClick" delay="0">
                    <p:tgtEl>
                      <p:spTgt spid="3"/>
                    </p:tgtEl>
                  </p:cond>
                </p:stCondLst>
                <p:endSync evt="end" delay="0">
                  <p:rtn val="all"/>
                </p:endSync>
                <p:childTnLst>
                  <p:par>
                    <p:cTn id="16" fill="hold">
                      <p:stCondLst>
                        <p:cond delay="0"/>
                      </p:stCondLst>
                      <p:childTnLst>
                        <p:par>
                          <p:cTn id="17" fill="hold">
                            <p:stCondLst>
                              <p:cond delay="0"/>
                            </p:stCondLst>
                            <p:childTnLst>
                              <p:par>
                                <p:cTn id="18" presetID="2" presetClass="mediacall" presetSubtype="0" fill="hold" nodeType="clickEffect">
                                  <p:stCondLst>
                                    <p:cond delay="0"/>
                                  </p:stCondLst>
                                  <p:childTnLst>
                                    <p:cmd type="call" cmd="togglePause">
                                      <p:cBhvr>
                                        <p:cTn id="19" dur="1" fill="hold"/>
                                        <p:tgtEl>
                                          <p:spTgt spid="3"/>
                                        </p:tgtEl>
                                      </p:cBhvr>
                                    </p:cmd>
                                  </p:childTnLst>
                                </p:cTn>
                              </p:par>
                            </p:childTnLst>
                          </p:cTn>
                        </p:par>
                      </p:childTnLst>
                    </p:cTn>
                  </p:par>
                </p:childTnLst>
              </p:cTn>
              <p:nextCondLst>
                <p:cond evt="onClick" delay="0">
                  <p:tgtEl>
                    <p:spTgt spid="3"/>
                  </p:tgtEl>
                </p:cond>
              </p:nextCondLst>
            </p:seq>
          </p:childTnLst>
        </p:cTn>
      </p:par>
    </p:tnLst>
    <p:bldLst>
      <p:bldP spid="5" grpId="0" animBg="1"/>
    </p:bld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10 giây có nhạc chữ số">
            <a:hlinkClick r:id="" action="ppaction://media"/>
          </p:cNvPr>
          <p:cNvPicPr>
            <a:picLocks noChangeAspect="1"/>
          </p:cNvPicPr>
          <p:nvPr>
            <a:videoFile r:link="rId1"/>
          </p:nvPr>
        </p:nvPicPr>
        <p:blipFill>
          <a:blip r:embed="rId4">
            <a:extLst>
              <a:ext uri="{28A0092B-C50C-407E-A947-70E740481C1C}">
                <a14:useLocalDpi xmlns:a14="http://schemas.microsoft.com/office/drawing/2010/main" val="0"/>
              </a:ext>
            </a:extLst>
          </a:blip>
          <a:stretch>
            <a:fillRect/>
          </a:stretch>
        </p:blipFill>
        <p:spPr>
          <a:xfrm>
            <a:off x="451294" y="217536"/>
            <a:ext cx="1901571" cy="1963373"/>
          </a:xfrm>
          <a:prstGeom prst="rect">
            <a:avLst/>
          </a:prstGeom>
          <a:solidFill>
            <a:srgbClr val="EFD9C8"/>
          </a:solidFill>
          <a:ln>
            <a:solidFill>
              <a:schemeClr val="tx1"/>
            </a:solidFill>
            <a:prstDash val="dash"/>
          </a:ln>
          <a:effectLst>
            <a:glow rad="228600">
              <a:srgbClr val="FFFFFF">
                <a:alpha val="40000"/>
              </a:srgbClr>
            </a:glow>
          </a:effectLst>
          <a:scene3d>
            <a:camera prst="orthographicFront"/>
            <a:lightRig rig="threePt" dir="t">
              <a:rot lat="0" lon="0" rev="2100000"/>
            </a:lightRig>
          </a:scene3d>
          <a:sp3d>
            <a:bevelT w="152400" h="101600" prst="slope"/>
          </a:sp3d>
        </p:spPr>
      </p:pic>
      <p:sp>
        <p:nvSpPr>
          <p:cNvPr id="5" name="Hình chữ nhật: Góc Tròn 4"/>
          <p:cNvSpPr>
            <a:spLocks/>
          </p:cNvSpPr>
          <p:nvPr/>
        </p:nvSpPr>
        <p:spPr>
          <a:xfrm>
            <a:off x="2834640" y="217536"/>
            <a:ext cx="9144000" cy="6418394"/>
          </a:xfrm>
          <a:custGeom>
            <a:avLst/>
            <a:gdLst>
              <a:gd name="connsiteX0" fmla="*/ 0 w 9144000"/>
              <a:gd name="connsiteY0" fmla="*/ 354044 h 2124222"/>
              <a:gd name="connsiteX1" fmla="*/ 354044 w 9144000"/>
              <a:gd name="connsiteY1" fmla="*/ 0 h 2124222"/>
              <a:gd name="connsiteX2" fmla="*/ 832079 w 9144000"/>
              <a:gd name="connsiteY2" fmla="*/ 0 h 2124222"/>
              <a:gd name="connsiteX3" fmla="*/ 1394473 w 9144000"/>
              <a:gd name="connsiteY3" fmla="*/ 0 h 2124222"/>
              <a:gd name="connsiteX4" fmla="*/ 1703790 w 9144000"/>
              <a:gd name="connsiteY4" fmla="*/ 0 h 2124222"/>
              <a:gd name="connsiteX5" fmla="*/ 2097466 w 9144000"/>
              <a:gd name="connsiteY5" fmla="*/ 0 h 2124222"/>
              <a:gd name="connsiteX6" fmla="*/ 2406783 w 9144000"/>
              <a:gd name="connsiteY6" fmla="*/ 0 h 2124222"/>
              <a:gd name="connsiteX7" fmla="*/ 2969177 w 9144000"/>
              <a:gd name="connsiteY7" fmla="*/ 0 h 2124222"/>
              <a:gd name="connsiteX8" fmla="*/ 3447212 w 9144000"/>
              <a:gd name="connsiteY8" fmla="*/ 0 h 2124222"/>
              <a:gd name="connsiteX9" fmla="*/ 4178324 w 9144000"/>
              <a:gd name="connsiteY9" fmla="*/ 0 h 2124222"/>
              <a:gd name="connsiteX10" fmla="*/ 4825077 w 9144000"/>
              <a:gd name="connsiteY10" fmla="*/ 0 h 2124222"/>
              <a:gd name="connsiteX11" fmla="*/ 5303112 w 9144000"/>
              <a:gd name="connsiteY11" fmla="*/ 0 h 2124222"/>
              <a:gd name="connsiteX12" fmla="*/ 5696788 w 9144000"/>
              <a:gd name="connsiteY12" fmla="*/ 0 h 2124222"/>
              <a:gd name="connsiteX13" fmla="*/ 6174823 w 9144000"/>
              <a:gd name="connsiteY13" fmla="*/ 0 h 2124222"/>
              <a:gd name="connsiteX14" fmla="*/ 6568499 w 9144000"/>
              <a:gd name="connsiteY14" fmla="*/ 0 h 2124222"/>
              <a:gd name="connsiteX15" fmla="*/ 7215252 w 9144000"/>
              <a:gd name="connsiteY15" fmla="*/ 0 h 2124222"/>
              <a:gd name="connsiteX16" fmla="*/ 7777647 w 9144000"/>
              <a:gd name="connsiteY16" fmla="*/ 0 h 2124222"/>
              <a:gd name="connsiteX17" fmla="*/ 8789956 w 9144000"/>
              <a:gd name="connsiteY17" fmla="*/ 0 h 2124222"/>
              <a:gd name="connsiteX18" fmla="*/ 9144000 w 9144000"/>
              <a:gd name="connsiteY18" fmla="*/ 354044 h 2124222"/>
              <a:gd name="connsiteX19" fmla="*/ 9144000 w 9144000"/>
              <a:gd name="connsiteY19" fmla="*/ 854411 h 2124222"/>
              <a:gd name="connsiteX20" fmla="*/ 9144000 w 9144000"/>
              <a:gd name="connsiteY20" fmla="*/ 1340617 h 2124222"/>
              <a:gd name="connsiteX21" fmla="*/ 9144000 w 9144000"/>
              <a:gd name="connsiteY21" fmla="*/ 1770178 h 2124222"/>
              <a:gd name="connsiteX22" fmla="*/ 8789956 w 9144000"/>
              <a:gd name="connsiteY22" fmla="*/ 2124222 h 2124222"/>
              <a:gd name="connsiteX23" fmla="*/ 8480639 w 9144000"/>
              <a:gd name="connsiteY23" fmla="*/ 2124222 h 2124222"/>
              <a:gd name="connsiteX24" fmla="*/ 8086963 w 9144000"/>
              <a:gd name="connsiteY24" fmla="*/ 2124222 h 2124222"/>
              <a:gd name="connsiteX25" fmla="*/ 7777647 w 9144000"/>
              <a:gd name="connsiteY25" fmla="*/ 2124222 h 2124222"/>
              <a:gd name="connsiteX26" fmla="*/ 7130893 w 9144000"/>
              <a:gd name="connsiteY26" fmla="*/ 2124222 h 2124222"/>
              <a:gd name="connsiteX27" fmla="*/ 6399781 w 9144000"/>
              <a:gd name="connsiteY27" fmla="*/ 2124222 h 2124222"/>
              <a:gd name="connsiteX28" fmla="*/ 5837387 w 9144000"/>
              <a:gd name="connsiteY28" fmla="*/ 2124222 h 2124222"/>
              <a:gd name="connsiteX29" fmla="*/ 5528070 w 9144000"/>
              <a:gd name="connsiteY29" fmla="*/ 2124222 h 2124222"/>
              <a:gd name="connsiteX30" fmla="*/ 4796958 w 9144000"/>
              <a:gd name="connsiteY30" fmla="*/ 2124222 h 2124222"/>
              <a:gd name="connsiteX31" fmla="*/ 4318923 w 9144000"/>
              <a:gd name="connsiteY31" fmla="*/ 2124222 h 2124222"/>
              <a:gd name="connsiteX32" fmla="*/ 3925247 w 9144000"/>
              <a:gd name="connsiteY32" fmla="*/ 2124222 h 2124222"/>
              <a:gd name="connsiteX33" fmla="*/ 3615930 w 9144000"/>
              <a:gd name="connsiteY33" fmla="*/ 2124222 h 2124222"/>
              <a:gd name="connsiteX34" fmla="*/ 2969177 w 9144000"/>
              <a:gd name="connsiteY34" fmla="*/ 2124222 h 2124222"/>
              <a:gd name="connsiteX35" fmla="*/ 2659860 w 9144000"/>
              <a:gd name="connsiteY35" fmla="*/ 2124222 h 2124222"/>
              <a:gd name="connsiteX36" fmla="*/ 2266184 w 9144000"/>
              <a:gd name="connsiteY36" fmla="*/ 2124222 h 2124222"/>
              <a:gd name="connsiteX37" fmla="*/ 1956867 w 9144000"/>
              <a:gd name="connsiteY37" fmla="*/ 2124222 h 2124222"/>
              <a:gd name="connsiteX38" fmla="*/ 1647551 w 9144000"/>
              <a:gd name="connsiteY38" fmla="*/ 2124222 h 2124222"/>
              <a:gd name="connsiteX39" fmla="*/ 1338234 w 9144000"/>
              <a:gd name="connsiteY39" fmla="*/ 2124222 h 2124222"/>
              <a:gd name="connsiteX40" fmla="*/ 354044 w 9144000"/>
              <a:gd name="connsiteY40" fmla="*/ 2124222 h 2124222"/>
              <a:gd name="connsiteX41" fmla="*/ 0 w 9144000"/>
              <a:gd name="connsiteY41" fmla="*/ 1770178 h 2124222"/>
              <a:gd name="connsiteX42" fmla="*/ 0 w 9144000"/>
              <a:gd name="connsiteY42" fmla="*/ 1326456 h 2124222"/>
              <a:gd name="connsiteX43" fmla="*/ 0 w 9144000"/>
              <a:gd name="connsiteY43" fmla="*/ 826089 h 2124222"/>
              <a:gd name="connsiteX44" fmla="*/ 0 w 9144000"/>
              <a:gd name="connsiteY44" fmla="*/ 354044 h 2124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9144000" h="2124222" fill="none" extrusionOk="0">
                <a:moveTo>
                  <a:pt x="0" y="354044"/>
                </a:moveTo>
                <a:cubicBezTo>
                  <a:pt x="-7838" y="167107"/>
                  <a:pt x="153453" y="-40706"/>
                  <a:pt x="354044" y="0"/>
                </a:cubicBezTo>
                <a:cubicBezTo>
                  <a:pt x="572408" y="-24930"/>
                  <a:pt x="617050" y="14106"/>
                  <a:pt x="832079" y="0"/>
                </a:cubicBezTo>
                <a:cubicBezTo>
                  <a:pt x="1047108" y="-14106"/>
                  <a:pt x="1136835" y="5306"/>
                  <a:pt x="1394473" y="0"/>
                </a:cubicBezTo>
                <a:cubicBezTo>
                  <a:pt x="1652111" y="-5306"/>
                  <a:pt x="1613761" y="20687"/>
                  <a:pt x="1703790" y="0"/>
                </a:cubicBezTo>
                <a:cubicBezTo>
                  <a:pt x="1793819" y="-20687"/>
                  <a:pt x="1979533" y="13424"/>
                  <a:pt x="2097466" y="0"/>
                </a:cubicBezTo>
                <a:cubicBezTo>
                  <a:pt x="2215399" y="-13424"/>
                  <a:pt x="2317695" y="23730"/>
                  <a:pt x="2406783" y="0"/>
                </a:cubicBezTo>
                <a:cubicBezTo>
                  <a:pt x="2495871" y="-23730"/>
                  <a:pt x="2737123" y="32249"/>
                  <a:pt x="2969177" y="0"/>
                </a:cubicBezTo>
                <a:cubicBezTo>
                  <a:pt x="3201231" y="-32249"/>
                  <a:pt x="3327797" y="35738"/>
                  <a:pt x="3447212" y="0"/>
                </a:cubicBezTo>
                <a:cubicBezTo>
                  <a:pt x="3566627" y="-35738"/>
                  <a:pt x="4029374" y="38793"/>
                  <a:pt x="4178324" y="0"/>
                </a:cubicBezTo>
                <a:cubicBezTo>
                  <a:pt x="4327274" y="-38793"/>
                  <a:pt x="4600291" y="5068"/>
                  <a:pt x="4825077" y="0"/>
                </a:cubicBezTo>
                <a:cubicBezTo>
                  <a:pt x="5049863" y="-5068"/>
                  <a:pt x="5186638" y="26790"/>
                  <a:pt x="5303112" y="0"/>
                </a:cubicBezTo>
                <a:cubicBezTo>
                  <a:pt x="5419587" y="-26790"/>
                  <a:pt x="5596186" y="43066"/>
                  <a:pt x="5696788" y="0"/>
                </a:cubicBezTo>
                <a:cubicBezTo>
                  <a:pt x="5797390" y="-43066"/>
                  <a:pt x="6052588" y="43380"/>
                  <a:pt x="6174823" y="0"/>
                </a:cubicBezTo>
                <a:cubicBezTo>
                  <a:pt x="6297059" y="-43380"/>
                  <a:pt x="6383020" y="7308"/>
                  <a:pt x="6568499" y="0"/>
                </a:cubicBezTo>
                <a:cubicBezTo>
                  <a:pt x="6753978" y="-7308"/>
                  <a:pt x="7034892" y="11382"/>
                  <a:pt x="7215252" y="0"/>
                </a:cubicBezTo>
                <a:cubicBezTo>
                  <a:pt x="7395612" y="-11382"/>
                  <a:pt x="7513955" y="65681"/>
                  <a:pt x="7777647" y="0"/>
                </a:cubicBezTo>
                <a:cubicBezTo>
                  <a:pt x="8041339" y="-65681"/>
                  <a:pt x="8434565" y="77952"/>
                  <a:pt x="8789956" y="0"/>
                </a:cubicBezTo>
                <a:cubicBezTo>
                  <a:pt x="8980120" y="-15356"/>
                  <a:pt x="9175578" y="192766"/>
                  <a:pt x="9144000" y="354044"/>
                </a:cubicBezTo>
                <a:cubicBezTo>
                  <a:pt x="9183991" y="554516"/>
                  <a:pt x="9124069" y="731586"/>
                  <a:pt x="9144000" y="854411"/>
                </a:cubicBezTo>
                <a:cubicBezTo>
                  <a:pt x="9163931" y="977236"/>
                  <a:pt x="9133810" y="1129285"/>
                  <a:pt x="9144000" y="1340617"/>
                </a:cubicBezTo>
                <a:cubicBezTo>
                  <a:pt x="9154190" y="1551949"/>
                  <a:pt x="9136339" y="1663706"/>
                  <a:pt x="9144000" y="1770178"/>
                </a:cubicBezTo>
                <a:cubicBezTo>
                  <a:pt x="9113461" y="1981396"/>
                  <a:pt x="8980738" y="2080076"/>
                  <a:pt x="8789956" y="2124222"/>
                </a:cubicBezTo>
                <a:cubicBezTo>
                  <a:pt x="8665992" y="2156299"/>
                  <a:pt x="8601755" y="2123689"/>
                  <a:pt x="8480639" y="2124222"/>
                </a:cubicBezTo>
                <a:cubicBezTo>
                  <a:pt x="8359523" y="2124755"/>
                  <a:pt x="8243434" y="2098484"/>
                  <a:pt x="8086963" y="2124222"/>
                </a:cubicBezTo>
                <a:cubicBezTo>
                  <a:pt x="7930492" y="2149960"/>
                  <a:pt x="7850388" y="2120548"/>
                  <a:pt x="7777647" y="2124222"/>
                </a:cubicBezTo>
                <a:cubicBezTo>
                  <a:pt x="7704906" y="2127896"/>
                  <a:pt x="7354821" y="2070032"/>
                  <a:pt x="7130893" y="2124222"/>
                </a:cubicBezTo>
                <a:cubicBezTo>
                  <a:pt x="6906965" y="2178412"/>
                  <a:pt x="6681282" y="2108059"/>
                  <a:pt x="6399781" y="2124222"/>
                </a:cubicBezTo>
                <a:cubicBezTo>
                  <a:pt x="6118280" y="2140385"/>
                  <a:pt x="6007678" y="2121257"/>
                  <a:pt x="5837387" y="2124222"/>
                </a:cubicBezTo>
                <a:cubicBezTo>
                  <a:pt x="5667096" y="2127187"/>
                  <a:pt x="5637641" y="2118108"/>
                  <a:pt x="5528070" y="2124222"/>
                </a:cubicBezTo>
                <a:cubicBezTo>
                  <a:pt x="5418499" y="2130336"/>
                  <a:pt x="4945824" y="2098151"/>
                  <a:pt x="4796958" y="2124222"/>
                </a:cubicBezTo>
                <a:cubicBezTo>
                  <a:pt x="4648092" y="2150293"/>
                  <a:pt x="4485259" y="2089915"/>
                  <a:pt x="4318923" y="2124222"/>
                </a:cubicBezTo>
                <a:cubicBezTo>
                  <a:pt x="4152588" y="2158529"/>
                  <a:pt x="4090035" y="2085208"/>
                  <a:pt x="3925247" y="2124222"/>
                </a:cubicBezTo>
                <a:cubicBezTo>
                  <a:pt x="3760459" y="2163236"/>
                  <a:pt x="3749016" y="2114658"/>
                  <a:pt x="3615930" y="2124222"/>
                </a:cubicBezTo>
                <a:cubicBezTo>
                  <a:pt x="3482844" y="2133786"/>
                  <a:pt x="3229078" y="2085338"/>
                  <a:pt x="2969177" y="2124222"/>
                </a:cubicBezTo>
                <a:cubicBezTo>
                  <a:pt x="2709276" y="2163106"/>
                  <a:pt x="2725346" y="2099107"/>
                  <a:pt x="2659860" y="2124222"/>
                </a:cubicBezTo>
                <a:cubicBezTo>
                  <a:pt x="2594374" y="2149337"/>
                  <a:pt x="2405623" y="2107357"/>
                  <a:pt x="2266184" y="2124222"/>
                </a:cubicBezTo>
                <a:cubicBezTo>
                  <a:pt x="2126745" y="2141087"/>
                  <a:pt x="2076353" y="2118990"/>
                  <a:pt x="1956867" y="2124222"/>
                </a:cubicBezTo>
                <a:cubicBezTo>
                  <a:pt x="1837381" y="2129454"/>
                  <a:pt x="1791387" y="2105151"/>
                  <a:pt x="1647551" y="2124222"/>
                </a:cubicBezTo>
                <a:cubicBezTo>
                  <a:pt x="1503715" y="2143293"/>
                  <a:pt x="1411607" y="2091660"/>
                  <a:pt x="1338234" y="2124222"/>
                </a:cubicBezTo>
                <a:cubicBezTo>
                  <a:pt x="1264861" y="2156784"/>
                  <a:pt x="738137" y="2028307"/>
                  <a:pt x="354044" y="2124222"/>
                </a:cubicBezTo>
                <a:cubicBezTo>
                  <a:pt x="125164" y="2096010"/>
                  <a:pt x="2354" y="1985275"/>
                  <a:pt x="0" y="1770178"/>
                </a:cubicBezTo>
                <a:cubicBezTo>
                  <a:pt x="-17138" y="1644792"/>
                  <a:pt x="43338" y="1540284"/>
                  <a:pt x="0" y="1326456"/>
                </a:cubicBezTo>
                <a:cubicBezTo>
                  <a:pt x="-43338" y="1112628"/>
                  <a:pt x="27781" y="1046183"/>
                  <a:pt x="0" y="826089"/>
                </a:cubicBezTo>
                <a:cubicBezTo>
                  <a:pt x="-27781" y="605995"/>
                  <a:pt x="50081" y="539218"/>
                  <a:pt x="0" y="354044"/>
                </a:cubicBezTo>
                <a:close/>
              </a:path>
              <a:path w="9144000" h="2124222" stroke="0" extrusionOk="0">
                <a:moveTo>
                  <a:pt x="0" y="354044"/>
                </a:moveTo>
                <a:cubicBezTo>
                  <a:pt x="-14486" y="190339"/>
                  <a:pt x="208359" y="12582"/>
                  <a:pt x="354044" y="0"/>
                </a:cubicBezTo>
                <a:cubicBezTo>
                  <a:pt x="716436" y="-9936"/>
                  <a:pt x="870961" y="21653"/>
                  <a:pt x="1085156" y="0"/>
                </a:cubicBezTo>
                <a:cubicBezTo>
                  <a:pt x="1299351" y="-21653"/>
                  <a:pt x="1419745" y="40906"/>
                  <a:pt x="1647551" y="0"/>
                </a:cubicBezTo>
                <a:cubicBezTo>
                  <a:pt x="1875357" y="-40906"/>
                  <a:pt x="2060224" y="26200"/>
                  <a:pt x="2378663" y="0"/>
                </a:cubicBezTo>
                <a:cubicBezTo>
                  <a:pt x="2697102" y="-26200"/>
                  <a:pt x="2866657" y="13672"/>
                  <a:pt x="3025416" y="0"/>
                </a:cubicBezTo>
                <a:cubicBezTo>
                  <a:pt x="3184175" y="-13672"/>
                  <a:pt x="3480088" y="19416"/>
                  <a:pt x="3756529" y="0"/>
                </a:cubicBezTo>
                <a:cubicBezTo>
                  <a:pt x="4032970" y="-19416"/>
                  <a:pt x="4081329" y="8671"/>
                  <a:pt x="4318923" y="0"/>
                </a:cubicBezTo>
                <a:cubicBezTo>
                  <a:pt x="4556517" y="-8671"/>
                  <a:pt x="4519445" y="36589"/>
                  <a:pt x="4712599" y="0"/>
                </a:cubicBezTo>
                <a:cubicBezTo>
                  <a:pt x="4905753" y="-36589"/>
                  <a:pt x="5113494" y="59089"/>
                  <a:pt x="5274993" y="0"/>
                </a:cubicBezTo>
                <a:cubicBezTo>
                  <a:pt x="5436492" y="-59089"/>
                  <a:pt x="5581686" y="5665"/>
                  <a:pt x="5668669" y="0"/>
                </a:cubicBezTo>
                <a:cubicBezTo>
                  <a:pt x="5755652" y="-5665"/>
                  <a:pt x="5987114" y="1526"/>
                  <a:pt x="6231063" y="0"/>
                </a:cubicBezTo>
                <a:cubicBezTo>
                  <a:pt x="6475012" y="-1526"/>
                  <a:pt x="6450090" y="2339"/>
                  <a:pt x="6540379" y="0"/>
                </a:cubicBezTo>
                <a:cubicBezTo>
                  <a:pt x="6630668" y="-2339"/>
                  <a:pt x="6837765" y="1266"/>
                  <a:pt x="6934055" y="0"/>
                </a:cubicBezTo>
                <a:cubicBezTo>
                  <a:pt x="7030345" y="-1266"/>
                  <a:pt x="7336259" y="54219"/>
                  <a:pt x="7580809" y="0"/>
                </a:cubicBezTo>
                <a:cubicBezTo>
                  <a:pt x="7825359" y="-54219"/>
                  <a:pt x="7823569" y="11529"/>
                  <a:pt x="7890125" y="0"/>
                </a:cubicBezTo>
                <a:cubicBezTo>
                  <a:pt x="7956681" y="-11529"/>
                  <a:pt x="8076549" y="8833"/>
                  <a:pt x="8199442" y="0"/>
                </a:cubicBezTo>
                <a:cubicBezTo>
                  <a:pt x="8322335" y="-8833"/>
                  <a:pt x="8615356" y="5621"/>
                  <a:pt x="8789956" y="0"/>
                </a:cubicBezTo>
                <a:cubicBezTo>
                  <a:pt x="8978734" y="13611"/>
                  <a:pt x="9143217" y="173496"/>
                  <a:pt x="9144000" y="354044"/>
                </a:cubicBezTo>
                <a:cubicBezTo>
                  <a:pt x="9152008" y="513109"/>
                  <a:pt x="9135766" y="666034"/>
                  <a:pt x="9144000" y="854411"/>
                </a:cubicBezTo>
                <a:cubicBezTo>
                  <a:pt x="9152234" y="1042788"/>
                  <a:pt x="9121137" y="1119678"/>
                  <a:pt x="9144000" y="1298133"/>
                </a:cubicBezTo>
                <a:cubicBezTo>
                  <a:pt x="9166863" y="1476588"/>
                  <a:pt x="9092588" y="1593044"/>
                  <a:pt x="9144000" y="1770178"/>
                </a:cubicBezTo>
                <a:cubicBezTo>
                  <a:pt x="9138805" y="1958228"/>
                  <a:pt x="8969807" y="2131604"/>
                  <a:pt x="8789956" y="2124222"/>
                </a:cubicBezTo>
                <a:cubicBezTo>
                  <a:pt x="8628612" y="2197323"/>
                  <a:pt x="8316180" y="2123385"/>
                  <a:pt x="8058844" y="2124222"/>
                </a:cubicBezTo>
                <a:cubicBezTo>
                  <a:pt x="7801508" y="2125059"/>
                  <a:pt x="7796755" y="2108233"/>
                  <a:pt x="7580809" y="2124222"/>
                </a:cubicBezTo>
                <a:cubicBezTo>
                  <a:pt x="7364864" y="2140211"/>
                  <a:pt x="7248904" y="2075461"/>
                  <a:pt x="7102774" y="2124222"/>
                </a:cubicBezTo>
                <a:cubicBezTo>
                  <a:pt x="6956645" y="2172983"/>
                  <a:pt x="6712327" y="2064136"/>
                  <a:pt x="6456020" y="2124222"/>
                </a:cubicBezTo>
                <a:cubicBezTo>
                  <a:pt x="6199713" y="2184308"/>
                  <a:pt x="6181704" y="2075991"/>
                  <a:pt x="5977985" y="2124222"/>
                </a:cubicBezTo>
                <a:cubicBezTo>
                  <a:pt x="5774267" y="2172453"/>
                  <a:pt x="5693508" y="2087944"/>
                  <a:pt x="5584309" y="2124222"/>
                </a:cubicBezTo>
                <a:cubicBezTo>
                  <a:pt x="5475110" y="2160500"/>
                  <a:pt x="5284613" y="2103511"/>
                  <a:pt x="5190634" y="2124222"/>
                </a:cubicBezTo>
                <a:cubicBezTo>
                  <a:pt x="5096655" y="2144933"/>
                  <a:pt x="4646871" y="2118728"/>
                  <a:pt x="4459521" y="2124222"/>
                </a:cubicBezTo>
                <a:cubicBezTo>
                  <a:pt x="4272171" y="2129716"/>
                  <a:pt x="4105509" y="2074249"/>
                  <a:pt x="3812768" y="2124222"/>
                </a:cubicBezTo>
                <a:cubicBezTo>
                  <a:pt x="3520027" y="2174195"/>
                  <a:pt x="3382801" y="2116671"/>
                  <a:pt x="3250374" y="2124222"/>
                </a:cubicBezTo>
                <a:cubicBezTo>
                  <a:pt x="3117947" y="2131773"/>
                  <a:pt x="2860234" y="2082170"/>
                  <a:pt x="2687980" y="2124222"/>
                </a:cubicBezTo>
                <a:cubicBezTo>
                  <a:pt x="2515726" y="2166274"/>
                  <a:pt x="2448364" y="2118844"/>
                  <a:pt x="2294304" y="2124222"/>
                </a:cubicBezTo>
                <a:cubicBezTo>
                  <a:pt x="2140244" y="2129600"/>
                  <a:pt x="1923146" y="2113811"/>
                  <a:pt x="1816269" y="2124222"/>
                </a:cubicBezTo>
                <a:cubicBezTo>
                  <a:pt x="1709393" y="2134633"/>
                  <a:pt x="1529032" y="2115551"/>
                  <a:pt x="1338234" y="2124222"/>
                </a:cubicBezTo>
                <a:cubicBezTo>
                  <a:pt x="1147436" y="2132893"/>
                  <a:pt x="666559" y="2037545"/>
                  <a:pt x="354044" y="2124222"/>
                </a:cubicBezTo>
                <a:cubicBezTo>
                  <a:pt x="157222" y="2113329"/>
                  <a:pt x="4899" y="1964362"/>
                  <a:pt x="0" y="1770178"/>
                </a:cubicBezTo>
                <a:cubicBezTo>
                  <a:pt x="-23673" y="1594335"/>
                  <a:pt x="16527" y="1541410"/>
                  <a:pt x="0" y="1340617"/>
                </a:cubicBezTo>
                <a:cubicBezTo>
                  <a:pt x="-16527" y="1139824"/>
                  <a:pt x="20334" y="961772"/>
                  <a:pt x="0" y="854411"/>
                </a:cubicBezTo>
                <a:cubicBezTo>
                  <a:pt x="-20334" y="747050"/>
                  <a:pt x="31383" y="554401"/>
                  <a:pt x="0" y="354044"/>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defRPr>
                <a:uFillTx/>
              </a:defRPr>
            </a:pPr>
            <a:r>
              <a:rPr lang="en-US" sz="4000" i="1" dirty="0" err="1">
                <a:solidFill>
                  <a:schemeClr val="tx1"/>
                </a:solidFill>
                <a:latin typeface="Times New Roman" panose="02020603050405020304" pitchFamily="18" charset="0"/>
                <a:cs typeface="Times New Roman" panose="02020603050405020304" pitchFamily="18" charset="0"/>
              </a:rPr>
              <a:t>Câu</a:t>
            </a:r>
            <a:r>
              <a:rPr lang="en-US" sz="4000" i="1" dirty="0">
                <a:solidFill>
                  <a:schemeClr val="tx1"/>
                </a:solidFill>
                <a:latin typeface="Times New Roman" panose="02020603050405020304" pitchFamily="18" charset="0"/>
                <a:cs typeface="Times New Roman" panose="02020603050405020304" pitchFamily="18" charset="0"/>
              </a:rPr>
              <a:t> 3. </a:t>
            </a:r>
            <a:r>
              <a:rPr lang="en-US" sz="4000" i="1" dirty="0" err="1">
                <a:solidFill>
                  <a:schemeClr val="tx1"/>
                </a:solidFill>
                <a:latin typeface="Times New Roman" panose="02020603050405020304" pitchFamily="18" charset="0"/>
                <a:cs typeface="Times New Roman" panose="02020603050405020304" pitchFamily="18" charset="0"/>
              </a:rPr>
              <a:t>Tác</a:t>
            </a:r>
            <a:r>
              <a:rPr lang="en-US" sz="4000" i="1" dirty="0">
                <a:solidFill>
                  <a:schemeClr val="tx1"/>
                </a:solidFill>
                <a:latin typeface="Times New Roman" panose="02020603050405020304" pitchFamily="18" charset="0"/>
                <a:cs typeface="Times New Roman" panose="02020603050405020304" pitchFamily="18" charset="0"/>
              </a:rPr>
              <a:t> </a:t>
            </a:r>
            <a:r>
              <a:rPr lang="en-US" sz="4000" i="1" dirty="0" err="1">
                <a:solidFill>
                  <a:schemeClr val="tx1"/>
                </a:solidFill>
                <a:latin typeface="Times New Roman" panose="02020603050405020304" pitchFamily="18" charset="0"/>
                <a:cs typeface="Times New Roman" panose="02020603050405020304" pitchFamily="18" charset="0"/>
              </a:rPr>
              <a:t>phẩm</a:t>
            </a:r>
            <a:r>
              <a:rPr lang="en-US" sz="4000" i="1" dirty="0">
                <a:solidFill>
                  <a:schemeClr val="tx1"/>
                </a:solidFill>
                <a:latin typeface="Times New Roman" panose="02020603050405020304" pitchFamily="18" charset="0"/>
                <a:cs typeface="Times New Roman" panose="02020603050405020304" pitchFamily="18" charset="0"/>
              </a:rPr>
              <a:t> </a:t>
            </a:r>
            <a:r>
              <a:rPr lang="en-US" sz="4000" i="1" dirty="0" err="1">
                <a:solidFill>
                  <a:schemeClr val="tx1"/>
                </a:solidFill>
                <a:latin typeface="Times New Roman" panose="02020603050405020304" pitchFamily="18" charset="0"/>
                <a:cs typeface="Times New Roman" panose="02020603050405020304" pitchFamily="18" charset="0"/>
              </a:rPr>
              <a:t>nào</a:t>
            </a:r>
            <a:r>
              <a:rPr lang="en-US" sz="4000" i="1" dirty="0">
                <a:solidFill>
                  <a:schemeClr val="tx1"/>
                </a:solidFill>
                <a:latin typeface="Times New Roman" panose="02020603050405020304" pitchFamily="18" charset="0"/>
                <a:cs typeface="Times New Roman" panose="02020603050405020304" pitchFamily="18" charset="0"/>
              </a:rPr>
              <a:t> </a:t>
            </a:r>
            <a:r>
              <a:rPr lang="en-US" sz="4000" i="1" dirty="0" err="1">
                <a:solidFill>
                  <a:schemeClr val="tx1"/>
                </a:solidFill>
                <a:latin typeface="Times New Roman" panose="02020603050405020304" pitchFamily="18" charset="0"/>
                <a:cs typeface="Times New Roman" panose="02020603050405020304" pitchFamily="18" charset="0"/>
              </a:rPr>
              <a:t>được</a:t>
            </a:r>
            <a:r>
              <a:rPr lang="en-US" sz="4000" i="1" dirty="0">
                <a:solidFill>
                  <a:schemeClr val="tx1"/>
                </a:solidFill>
                <a:latin typeface="Times New Roman" panose="02020603050405020304" pitchFamily="18" charset="0"/>
                <a:cs typeface="Times New Roman" panose="02020603050405020304" pitchFamily="18" charset="0"/>
              </a:rPr>
              <a:t> </a:t>
            </a:r>
            <a:r>
              <a:rPr lang="en-US" sz="4000" i="1" dirty="0" err="1">
                <a:solidFill>
                  <a:schemeClr val="tx1"/>
                </a:solidFill>
                <a:latin typeface="Times New Roman" panose="02020603050405020304" pitchFamily="18" charset="0"/>
                <a:cs typeface="Times New Roman" panose="02020603050405020304" pitchFamily="18" charset="0"/>
              </a:rPr>
              <a:t>xem</a:t>
            </a:r>
            <a:r>
              <a:rPr lang="en-US" sz="4000" i="1" dirty="0">
                <a:solidFill>
                  <a:schemeClr val="tx1"/>
                </a:solidFill>
                <a:latin typeface="Times New Roman" panose="02020603050405020304" pitchFamily="18" charset="0"/>
                <a:cs typeface="Times New Roman" panose="02020603050405020304" pitchFamily="18" charset="0"/>
              </a:rPr>
              <a:t> </a:t>
            </a:r>
            <a:r>
              <a:rPr lang="en-US" sz="4000" i="1" dirty="0" err="1">
                <a:solidFill>
                  <a:schemeClr val="tx1"/>
                </a:solidFill>
                <a:latin typeface="Times New Roman" panose="02020603050405020304" pitchFamily="18" charset="0"/>
                <a:cs typeface="Times New Roman" panose="02020603050405020304" pitchFamily="18" charset="0"/>
              </a:rPr>
              <a:t>là</a:t>
            </a:r>
            <a:r>
              <a:rPr lang="en-US" sz="4000" i="1" dirty="0">
                <a:solidFill>
                  <a:schemeClr val="tx1"/>
                </a:solidFill>
                <a:latin typeface="Times New Roman" panose="02020603050405020304" pitchFamily="18" charset="0"/>
                <a:cs typeface="Times New Roman" panose="02020603050405020304" pitchFamily="18" charset="0"/>
              </a:rPr>
              <a:t> “</a:t>
            </a:r>
            <a:r>
              <a:rPr lang="en-US" sz="4000" i="1" dirty="0" err="1">
                <a:solidFill>
                  <a:schemeClr val="tx1"/>
                </a:solidFill>
                <a:latin typeface="Times New Roman" panose="02020603050405020304" pitchFamily="18" charset="0"/>
                <a:cs typeface="Times New Roman" panose="02020603050405020304" pitchFamily="18" charset="0"/>
              </a:rPr>
              <a:t>thiên</a:t>
            </a:r>
            <a:r>
              <a:rPr lang="en-US" sz="4000" i="1" dirty="0">
                <a:solidFill>
                  <a:schemeClr val="tx1"/>
                </a:solidFill>
                <a:latin typeface="Times New Roman" panose="02020603050405020304" pitchFamily="18" charset="0"/>
                <a:cs typeface="Times New Roman" panose="02020603050405020304" pitchFamily="18" charset="0"/>
              </a:rPr>
              <a:t> </a:t>
            </a:r>
            <a:r>
              <a:rPr lang="en-US" sz="4000" i="1" dirty="0" err="1">
                <a:solidFill>
                  <a:schemeClr val="tx1"/>
                </a:solidFill>
                <a:latin typeface="Times New Roman" panose="02020603050405020304" pitchFamily="18" charset="0"/>
                <a:cs typeface="Times New Roman" panose="02020603050405020304" pitchFamily="18" charset="0"/>
              </a:rPr>
              <a:t>cổ</a:t>
            </a:r>
            <a:r>
              <a:rPr lang="en-US" sz="4000" i="1" dirty="0">
                <a:solidFill>
                  <a:schemeClr val="tx1"/>
                </a:solidFill>
                <a:latin typeface="Times New Roman" panose="02020603050405020304" pitchFamily="18" charset="0"/>
                <a:cs typeface="Times New Roman" panose="02020603050405020304" pitchFamily="18" charset="0"/>
              </a:rPr>
              <a:t> </a:t>
            </a:r>
            <a:r>
              <a:rPr lang="en-US" sz="4000" i="1" dirty="0" err="1">
                <a:solidFill>
                  <a:schemeClr val="tx1"/>
                </a:solidFill>
                <a:latin typeface="Times New Roman" panose="02020603050405020304" pitchFamily="18" charset="0"/>
                <a:cs typeface="Times New Roman" panose="02020603050405020304" pitchFamily="18" charset="0"/>
              </a:rPr>
              <a:t>hùng</a:t>
            </a:r>
            <a:r>
              <a:rPr lang="en-US" sz="4000" i="1" dirty="0">
                <a:solidFill>
                  <a:schemeClr val="tx1"/>
                </a:solidFill>
                <a:latin typeface="Times New Roman" panose="02020603050405020304" pitchFamily="18" charset="0"/>
                <a:cs typeface="Times New Roman" panose="02020603050405020304" pitchFamily="18" charset="0"/>
              </a:rPr>
              <a:t> </a:t>
            </a:r>
            <a:r>
              <a:rPr lang="en-US" sz="4000" i="1" dirty="0" err="1">
                <a:solidFill>
                  <a:schemeClr val="tx1"/>
                </a:solidFill>
                <a:latin typeface="Times New Roman" panose="02020603050405020304" pitchFamily="18" charset="0"/>
                <a:cs typeface="Times New Roman" panose="02020603050405020304" pitchFamily="18" charset="0"/>
              </a:rPr>
              <a:t>văn</a:t>
            </a:r>
            <a:r>
              <a:rPr lang="en-US" sz="4000" i="1" dirty="0">
                <a:solidFill>
                  <a:schemeClr val="tx1"/>
                </a:solidFill>
                <a:latin typeface="Times New Roman" panose="02020603050405020304" pitchFamily="18" charset="0"/>
                <a:cs typeface="Times New Roman" panose="02020603050405020304" pitchFamily="18" charset="0"/>
              </a:rPr>
              <a:t>” </a:t>
            </a:r>
            <a:r>
              <a:rPr lang="en-US" sz="4000" i="1" dirty="0" err="1">
                <a:solidFill>
                  <a:schemeClr val="tx1"/>
                </a:solidFill>
                <a:latin typeface="Times New Roman" panose="02020603050405020304" pitchFamily="18" charset="0"/>
                <a:cs typeface="Times New Roman" panose="02020603050405020304" pitchFamily="18" charset="0"/>
              </a:rPr>
              <a:t>trong</a:t>
            </a:r>
            <a:r>
              <a:rPr lang="en-US" sz="4000" i="1" dirty="0">
                <a:solidFill>
                  <a:schemeClr val="tx1"/>
                </a:solidFill>
                <a:latin typeface="Times New Roman" panose="02020603050405020304" pitchFamily="18" charset="0"/>
                <a:cs typeface="Times New Roman" panose="02020603050405020304" pitchFamily="18" charset="0"/>
              </a:rPr>
              <a:t> </a:t>
            </a:r>
            <a:r>
              <a:rPr lang="en-US" sz="4000" i="1" dirty="0" err="1">
                <a:solidFill>
                  <a:schemeClr val="tx1"/>
                </a:solidFill>
                <a:latin typeface="Times New Roman" panose="02020603050405020304" pitchFamily="18" charset="0"/>
                <a:cs typeface="Times New Roman" panose="02020603050405020304" pitchFamily="18" charset="0"/>
              </a:rPr>
              <a:t>cuộc</a:t>
            </a:r>
            <a:r>
              <a:rPr lang="en-US" sz="4000" i="1" dirty="0">
                <a:solidFill>
                  <a:schemeClr val="tx1"/>
                </a:solidFill>
                <a:latin typeface="Times New Roman" panose="02020603050405020304" pitchFamily="18" charset="0"/>
                <a:cs typeface="Times New Roman" panose="02020603050405020304" pitchFamily="18" charset="0"/>
              </a:rPr>
              <a:t> </a:t>
            </a:r>
            <a:r>
              <a:rPr lang="en-US" sz="4000" i="1" dirty="0" err="1">
                <a:solidFill>
                  <a:schemeClr val="tx1"/>
                </a:solidFill>
                <a:latin typeface="Times New Roman" panose="02020603050405020304" pitchFamily="18" charset="0"/>
                <a:cs typeface="Times New Roman" panose="02020603050405020304" pitchFamily="18" charset="0"/>
              </a:rPr>
              <a:t>đời</a:t>
            </a:r>
            <a:r>
              <a:rPr lang="en-US" sz="4000" i="1" dirty="0">
                <a:solidFill>
                  <a:schemeClr val="tx1"/>
                </a:solidFill>
                <a:latin typeface="Times New Roman" panose="02020603050405020304" pitchFamily="18" charset="0"/>
                <a:cs typeface="Times New Roman" panose="02020603050405020304" pitchFamily="18" charset="0"/>
              </a:rPr>
              <a:t> </a:t>
            </a:r>
            <a:r>
              <a:rPr lang="en-US" sz="4000" i="1" dirty="0" err="1">
                <a:solidFill>
                  <a:schemeClr val="tx1"/>
                </a:solidFill>
                <a:latin typeface="Times New Roman" panose="02020603050405020304" pitchFamily="18" charset="0"/>
                <a:cs typeface="Times New Roman" panose="02020603050405020304" pitchFamily="18" charset="0"/>
              </a:rPr>
              <a:t>sáng</a:t>
            </a:r>
            <a:r>
              <a:rPr lang="en-US" sz="4000" i="1" dirty="0">
                <a:solidFill>
                  <a:schemeClr val="tx1"/>
                </a:solidFill>
                <a:latin typeface="Times New Roman" panose="02020603050405020304" pitchFamily="18" charset="0"/>
                <a:cs typeface="Times New Roman" panose="02020603050405020304" pitchFamily="18" charset="0"/>
              </a:rPr>
              <a:t> </a:t>
            </a:r>
            <a:r>
              <a:rPr lang="en-US" sz="4000" i="1" dirty="0" err="1">
                <a:solidFill>
                  <a:schemeClr val="tx1"/>
                </a:solidFill>
                <a:latin typeface="Times New Roman" panose="02020603050405020304" pitchFamily="18" charset="0"/>
                <a:cs typeface="Times New Roman" panose="02020603050405020304" pitchFamily="18" charset="0"/>
              </a:rPr>
              <a:t>tác</a:t>
            </a:r>
            <a:r>
              <a:rPr lang="en-US" sz="4000" i="1" dirty="0">
                <a:solidFill>
                  <a:schemeClr val="tx1"/>
                </a:solidFill>
                <a:latin typeface="Times New Roman" panose="02020603050405020304" pitchFamily="18" charset="0"/>
                <a:cs typeface="Times New Roman" panose="02020603050405020304" pitchFamily="18" charset="0"/>
              </a:rPr>
              <a:t> </a:t>
            </a:r>
            <a:r>
              <a:rPr lang="en-US" sz="4000" i="1" dirty="0" err="1">
                <a:solidFill>
                  <a:schemeClr val="tx1"/>
                </a:solidFill>
                <a:latin typeface="Times New Roman" panose="02020603050405020304" pitchFamily="18" charset="0"/>
                <a:cs typeface="Times New Roman" panose="02020603050405020304" pitchFamily="18" charset="0"/>
              </a:rPr>
              <a:t>của</a:t>
            </a:r>
            <a:r>
              <a:rPr lang="en-US" sz="4000" i="1" dirty="0">
                <a:solidFill>
                  <a:schemeClr val="tx1"/>
                </a:solidFill>
                <a:latin typeface="Times New Roman" panose="02020603050405020304" pitchFamily="18" charset="0"/>
                <a:cs typeface="Times New Roman" panose="02020603050405020304" pitchFamily="18" charset="0"/>
              </a:rPr>
              <a:t> </a:t>
            </a:r>
            <a:r>
              <a:rPr lang="en-US" sz="4000" i="1" dirty="0" err="1">
                <a:solidFill>
                  <a:schemeClr val="tx1"/>
                </a:solidFill>
                <a:latin typeface="Times New Roman" panose="02020603050405020304" pitchFamily="18" charset="0"/>
                <a:cs typeface="Times New Roman" panose="02020603050405020304" pitchFamily="18" charset="0"/>
              </a:rPr>
              <a:t>Nguyễn</a:t>
            </a:r>
            <a:r>
              <a:rPr lang="en-US" sz="4000" i="1" dirty="0">
                <a:solidFill>
                  <a:schemeClr val="tx1"/>
                </a:solidFill>
                <a:latin typeface="Times New Roman" panose="02020603050405020304" pitchFamily="18" charset="0"/>
                <a:cs typeface="Times New Roman" panose="02020603050405020304" pitchFamily="18" charset="0"/>
              </a:rPr>
              <a:t> </a:t>
            </a:r>
            <a:r>
              <a:rPr lang="en-US" sz="4000" i="1" dirty="0" err="1">
                <a:solidFill>
                  <a:schemeClr val="tx1"/>
                </a:solidFill>
                <a:latin typeface="Times New Roman" panose="02020603050405020304" pitchFamily="18" charset="0"/>
                <a:cs typeface="Times New Roman" panose="02020603050405020304" pitchFamily="18" charset="0"/>
              </a:rPr>
              <a:t>Trãi</a:t>
            </a:r>
            <a:r>
              <a:rPr lang="en-US" sz="4000" i="1" dirty="0">
                <a:solidFill>
                  <a:schemeClr val="tx1"/>
                </a:solidFill>
                <a:latin typeface="Times New Roman" panose="02020603050405020304" pitchFamily="18" charset="0"/>
                <a:cs typeface="Times New Roman" panose="02020603050405020304" pitchFamily="18" charset="0"/>
              </a:rPr>
              <a:t>?</a:t>
            </a:r>
            <a:endParaRPr lang="en-US" sz="4000" b="1" i="1" dirty="0">
              <a:solidFill>
                <a:schemeClr val="tx1"/>
              </a:solidFill>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408552489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7" presetClass="entr" presetSubtype="8"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p:cTn id="7" dur="500" fill="hold"/>
                                        <p:tgtEl>
                                          <p:spTgt spid="5"/>
                                        </p:tgtEl>
                                        <p:attrNameLst>
                                          <p:attrName>ppt_x</p:attrName>
                                        </p:attrNameLst>
                                      </p:cBhvr>
                                      <p:tavLst>
                                        <p:tav tm="0">
                                          <p:val>
                                            <p:strVal val="#ppt_x-#ppt_w/2"/>
                                          </p:val>
                                        </p:tav>
                                        <p:tav tm="100000">
                                          <p:val>
                                            <p:strVal val="#ppt_x"/>
                                          </p:val>
                                        </p:tav>
                                      </p:tavLst>
                                    </p:anim>
                                    <p:anim calcmode="lin" valueType="num">
                                      <p:cBhvr>
                                        <p:cTn id="8" dur="500" fill="hold"/>
                                        <p:tgtEl>
                                          <p:spTgt spid="5"/>
                                        </p:tgtEl>
                                        <p:attrNameLst>
                                          <p:attrName>ppt_y</p:attrName>
                                        </p:attrNameLst>
                                      </p:cBhvr>
                                      <p:tavLst>
                                        <p:tav tm="0">
                                          <p:val>
                                            <p:strVal val="#ppt_y"/>
                                          </p:val>
                                        </p:tav>
                                        <p:tav tm="100000">
                                          <p:val>
                                            <p:strVal val="#ppt_y"/>
                                          </p:val>
                                        </p:tav>
                                      </p:tavLst>
                                    </p:anim>
                                    <p:anim calcmode="lin" valueType="num">
                                      <p:cBhvr>
                                        <p:cTn id="9" dur="500" fill="hold"/>
                                        <p:tgtEl>
                                          <p:spTgt spid="5"/>
                                        </p:tgtEl>
                                        <p:attrNameLst>
                                          <p:attrName>ppt_w</p:attrName>
                                        </p:attrNameLst>
                                      </p:cBhvr>
                                      <p:tavLst>
                                        <p:tav tm="0">
                                          <p:val>
                                            <p:fltVal val="0"/>
                                          </p:val>
                                        </p:tav>
                                        <p:tav tm="100000">
                                          <p:val>
                                            <p:strVal val="#ppt_w"/>
                                          </p:val>
                                        </p:tav>
                                      </p:tavLst>
                                    </p:anim>
                                    <p:anim calcmode="lin" valueType="num">
                                      <p:cBhvr>
                                        <p:cTn id="10" dur="500" fill="hold"/>
                                        <p:tgtEl>
                                          <p:spTgt spid="5"/>
                                        </p:tgtEl>
                                        <p:attrNameLst>
                                          <p:attrName>ppt_h</p:attrName>
                                        </p:attrNameLst>
                                      </p:cBhvr>
                                      <p:tavLst>
                                        <p:tav tm="0">
                                          <p:val>
                                            <p:strVal val="#ppt_h"/>
                                          </p:val>
                                        </p:tav>
                                        <p:tav tm="100000">
                                          <p:val>
                                            <p:strVal val="#ppt_h"/>
                                          </p:val>
                                        </p:tav>
                                      </p:tavLst>
                                    </p:anim>
                                  </p:childTnLst>
                                  <p:subTnLst>
                                    <p:audio>
                                      <p:cMediaNode>
                                        <p:cTn display="0" masterRel="sameClick">
                                          <p:stCondLst>
                                            <p:cond evt="begin" delay="0">
                                              <p:tn val="5"/>
                                            </p:cond>
                                          </p:stCondLst>
                                          <p:endCondLst>
                                            <p:cond evt="onStopAudio" delay="0">
                                              <p:tgtEl>
                                                <p:sldTgt/>
                                              </p:tgtEl>
                                            </p:cond>
                                          </p:endCondLst>
                                        </p:cTn>
                                        <p:tgtEl>
                                          <p:sndTgt r:embed="rId3" name="chimes.wav"/>
                                        </p:tgtEl>
                                      </p:cMediaNode>
                                    </p:audio>
                                  </p:subTnLst>
                                </p:cTn>
                              </p:par>
                            </p:childTnLst>
                          </p:cTn>
                        </p:par>
                      </p:childTnLst>
                    </p:cTn>
                  </p:par>
                  <p:par>
                    <p:cTn id="11" fill="hold">
                      <p:stCondLst>
                        <p:cond delay="indefinite"/>
                      </p:stCondLst>
                      <p:childTnLst>
                        <p:par>
                          <p:cTn id="12" fill="hold">
                            <p:stCondLst>
                              <p:cond delay="0"/>
                            </p:stCondLst>
                            <p:childTnLst>
                              <p:par>
                                <p:cTn id="13" presetID="1" presetClass="mediacall" presetSubtype="0" fill="hold" nodeType="clickEffect">
                                  <p:stCondLst>
                                    <p:cond delay="0"/>
                                  </p:stCondLst>
                                  <p:childTnLst>
                                    <p:cmd type="call" cmd="playFrom(0.0)">
                                      <p:cBhvr>
                                        <p:cTn id="14" dur="14327" fill="hold"/>
                                        <p:tgtEl>
                                          <p:spTgt spid="3"/>
                                        </p:tgtEl>
                                      </p:cBhvr>
                                    </p:cmd>
                                  </p:childTnLst>
                                </p:cTn>
                              </p:par>
                            </p:childTnLst>
                          </p:cTn>
                        </p:par>
                      </p:childTnLst>
                    </p:cTn>
                  </p:par>
                </p:childTnLst>
              </p:cTn>
              <p:prevCondLst>
                <p:cond evt="onPrev" delay="0">
                  <p:tgtEl>
                    <p:sldTgt/>
                  </p:tgtEl>
                </p:cond>
              </p:prevCondLst>
              <p:nextCondLst>
                <p:cond evt="onNext" delay="0">
                  <p:tgtEl>
                    <p:sldTgt/>
                  </p:tgtEl>
                </p:cond>
              </p:nextCondLst>
            </p:seq>
            <p:seq concurrent="1" nextAc="seek">
              <p:cTn id="15" restart="whenNotActive" fill="hold" evtFilter="cancelBubble" nodeType="interactiveSeq">
                <p:stCondLst>
                  <p:cond evt="onClick" delay="0">
                    <p:tgtEl>
                      <p:spTgt spid="3"/>
                    </p:tgtEl>
                  </p:cond>
                </p:stCondLst>
                <p:endSync evt="end" delay="0">
                  <p:rtn val="all"/>
                </p:endSync>
                <p:childTnLst>
                  <p:par>
                    <p:cTn id="16" fill="hold">
                      <p:stCondLst>
                        <p:cond delay="0"/>
                      </p:stCondLst>
                      <p:childTnLst>
                        <p:par>
                          <p:cTn id="17" fill="hold">
                            <p:stCondLst>
                              <p:cond delay="0"/>
                            </p:stCondLst>
                            <p:childTnLst>
                              <p:par>
                                <p:cTn id="18" presetID="2" presetClass="mediacall" presetSubtype="0" fill="hold" nodeType="clickEffect">
                                  <p:stCondLst>
                                    <p:cond delay="0"/>
                                  </p:stCondLst>
                                  <p:childTnLst>
                                    <p:cmd type="call" cmd="togglePause">
                                      <p:cBhvr>
                                        <p:cTn id="19" dur="1" fill="hold"/>
                                        <p:tgtEl>
                                          <p:spTgt spid="3"/>
                                        </p:tgtEl>
                                      </p:cBhvr>
                                    </p:cmd>
                                  </p:childTnLst>
                                </p:cTn>
                              </p:par>
                            </p:childTnLst>
                          </p:cTn>
                        </p:par>
                      </p:childTnLst>
                    </p:cTn>
                  </p:par>
                </p:childTnLst>
              </p:cTn>
              <p:nextCondLst>
                <p:cond evt="onClick" delay="0">
                  <p:tgtEl>
                    <p:spTgt spid="3"/>
                  </p:tgtEl>
                </p:cond>
              </p:nextCondLst>
            </p:seq>
          </p:childTnLst>
        </p:cTn>
      </p:par>
    </p:tnLst>
    <p:bldLst>
      <p:bldP spid="5" grpId="0" animBg="1"/>
    </p:bld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10 giây có nhạc chữ số">
            <a:hlinkClick r:id="" action="ppaction://media"/>
          </p:cNvPr>
          <p:cNvPicPr>
            <a:picLocks noChangeAspect="1"/>
          </p:cNvPicPr>
          <p:nvPr>
            <a:videoFile r:link="rId1"/>
          </p:nvPr>
        </p:nvPicPr>
        <p:blipFill>
          <a:blip r:embed="rId4">
            <a:extLst>
              <a:ext uri="{28A0092B-C50C-407E-A947-70E740481C1C}">
                <a14:useLocalDpi xmlns:a14="http://schemas.microsoft.com/office/drawing/2010/main" val="0"/>
              </a:ext>
            </a:extLst>
          </a:blip>
          <a:stretch>
            <a:fillRect/>
          </a:stretch>
        </p:blipFill>
        <p:spPr>
          <a:xfrm>
            <a:off x="451294" y="217536"/>
            <a:ext cx="1901571" cy="1963373"/>
          </a:xfrm>
          <a:prstGeom prst="rect">
            <a:avLst/>
          </a:prstGeom>
          <a:solidFill>
            <a:srgbClr val="EFD9C8"/>
          </a:solidFill>
          <a:ln>
            <a:solidFill>
              <a:schemeClr val="tx1"/>
            </a:solidFill>
            <a:prstDash val="dash"/>
          </a:ln>
          <a:effectLst>
            <a:glow rad="228600">
              <a:srgbClr val="FFFFFF">
                <a:alpha val="40000"/>
              </a:srgbClr>
            </a:glow>
          </a:effectLst>
          <a:scene3d>
            <a:camera prst="orthographicFront"/>
            <a:lightRig rig="threePt" dir="t">
              <a:rot lat="0" lon="0" rev="2100000"/>
            </a:lightRig>
          </a:scene3d>
          <a:sp3d>
            <a:bevelT w="152400" h="101600" prst="slope"/>
          </a:sp3d>
        </p:spPr>
      </p:pic>
      <p:sp>
        <p:nvSpPr>
          <p:cNvPr id="5" name="Hình chữ nhật: Góc Tròn 4"/>
          <p:cNvSpPr>
            <a:spLocks/>
          </p:cNvSpPr>
          <p:nvPr/>
        </p:nvSpPr>
        <p:spPr>
          <a:xfrm>
            <a:off x="2834640" y="217536"/>
            <a:ext cx="9144000" cy="6418394"/>
          </a:xfrm>
          <a:custGeom>
            <a:avLst/>
            <a:gdLst>
              <a:gd name="connsiteX0" fmla="*/ 0 w 9144000"/>
              <a:gd name="connsiteY0" fmla="*/ 354044 h 2124222"/>
              <a:gd name="connsiteX1" fmla="*/ 354044 w 9144000"/>
              <a:gd name="connsiteY1" fmla="*/ 0 h 2124222"/>
              <a:gd name="connsiteX2" fmla="*/ 832079 w 9144000"/>
              <a:gd name="connsiteY2" fmla="*/ 0 h 2124222"/>
              <a:gd name="connsiteX3" fmla="*/ 1394473 w 9144000"/>
              <a:gd name="connsiteY3" fmla="*/ 0 h 2124222"/>
              <a:gd name="connsiteX4" fmla="*/ 1703790 w 9144000"/>
              <a:gd name="connsiteY4" fmla="*/ 0 h 2124222"/>
              <a:gd name="connsiteX5" fmla="*/ 2097466 w 9144000"/>
              <a:gd name="connsiteY5" fmla="*/ 0 h 2124222"/>
              <a:gd name="connsiteX6" fmla="*/ 2406783 w 9144000"/>
              <a:gd name="connsiteY6" fmla="*/ 0 h 2124222"/>
              <a:gd name="connsiteX7" fmla="*/ 2969177 w 9144000"/>
              <a:gd name="connsiteY7" fmla="*/ 0 h 2124222"/>
              <a:gd name="connsiteX8" fmla="*/ 3447212 w 9144000"/>
              <a:gd name="connsiteY8" fmla="*/ 0 h 2124222"/>
              <a:gd name="connsiteX9" fmla="*/ 4178324 w 9144000"/>
              <a:gd name="connsiteY9" fmla="*/ 0 h 2124222"/>
              <a:gd name="connsiteX10" fmla="*/ 4825077 w 9144000"/>
              <a:gd name="connsiteY10" fmla="*/ 0 h 2124222"/>
              <a:gd name="connsiteX11" fmla="*/ 5303112 w 9144000"/>
              <a:gd name="connsiteY11" fmla="*/ 0 h 2124222"/>
              <a:gd name="connsiteX12" fmla="*/ 5696788 w 9144000"/>
              <a:gd name="connsiteY12" fmla="*/ 0 h 2124222"/>
              <a:gd name="connsiteX13" fmla="*/ 6174823 w 9144000"/>
              <a:gd name="connsiteY13" fmla="*/ 0 h 2124222"/>
              <a:gd name="connsiteX14" fmla="*/ 6568499 w 9144000"/>
              <a:gd name="connsiteY14" fmla="*/ 0 h 2124222"/>
              <a:gd name="connsiteX15" fmla="*/ 7215252 w 9144000"/>
              <a:gd name="connsiteY15" fmla="*/ 0 h 2124222"/>
              <a:gd name="connsiteX16" fmla="*/ 7777647 w 9144000"/>
              <a:gd name="connsiteY16" fmla="*/ 0 h 2124222"/>
              <a:gd name="connsiteX17" fmla="*/ 8789956 w 9144000"/>
              <a:gd name="connsiteY17" fmla="*/ 0 h 2124222"/>
              <a:gd name="connsiteX18" fmla="*/ 9144000 w 9144000"/>
              <a:gd name="connsiteY18" fmla="*/ 354044 h 2124222"/>
              <a:gd name="connsiteX19" fmla="*/ 9144000 w 9144000"/>
              <a:gd name="connsiteY19" fmla="*/ 854411 h 2124222"/>
              <a:gd name="connsiteX20" fmla="*/ 9144000 w 9144000"/>
              <a:gd name="connsiteY20" fmla="*/ 1340617 h 2124222"/>
              <a:gd name="connsiteX21" fmla="*/ 9144000 w 9144000"/>
              <a:gd name="connsiteY21" fmla="*/ 1770178 h 2124222"/>
              <a:gd name="connsiteX22" fmla="*/ 8789956 w 9144000"/>
              <a:gd name="connsiteY22" fmla="*/ 2124222 h 2124222"/>
              <a:gd name="connsiteX23" fmla="*/ 8480639 w 9144000"/>
              <a:gd name="connsiteY23" fmla="*/ 2124222 h 2124222"/>
              <a:gd name="connsiteX24" fmla="*/ 8086963 w 9144000"/>
              <a:gd name="connsiteY24" fmla="*/ 2124222 h 2124222"/>
              <a:gd name="connsiteX25" fmla="*/ 7777647 w 9144000"/>
              <a:gd name="connsiteY25" fmla="*/ 2124222 h 2124222"/>
              <a:gd name="connsiteX26" fmla="*/ 7130893 w 9144000"/>
              <a:gd name="connsiteY26" fmla="*/ 2124222 h 2124222"/>
              <a:gd name="connsiteX27" fmla="*/ 6399781 w 9144000"/>
              <a:gd name="connsiteY27" fmla="*/ 2124222 h 2124222"/>
              <a:gd name="connsiteX28" fmla="*/ 5837387 w 9144000"/>
              <a:gd name="connsiteY28" fmla="*/ 2124222 h 2124222"/>
              <a:gd name="connsiteX29" fmla="*/ 5528070 w 9144000"/>
              <a:gd name="connsiteY29" fmla="*/ 2124222 h 2124222"/>
              <a:gd name="connsiteX30" fmla="*/ 4796958 w 9144000"/>
              <a:gd name="connsiteY30" fmla="*/ 2124222 h 2124222"/>
              <a:gd name="connsiteX31" fmla="*/ 4318923 w 9144000"/>
              <a:gd name="connsiteY31" fmla="*/ 2124222 h 2124222"/>
              <a:gd name="connsiteX32" fmla="*/ 3925247 w 9144000"/>
              <a:gd name="connsiteY32" fmla="*/ 2124222 h 2124222"/>
              <a:gd name="connsiteX33" fmla="*/ 3615930 w 9144000"/>
              <a:gd name="connsiteY33" fmla="*/ 2124222 h 2124222"/>
              <a:gd name="connsiteX34" fmla="*/ 2969177 w 9144000"/>
              <a:gd name="connsiteY34" fmla="*/ 2124222 h 2124222"/>
              <a:gd name="connsiteX35" fmla="*/ 2659860 w 9144000"/>
              <a:gd name="connsiteY35" fmla="*/ 2124222 h 2124222"/>
              <a:gd name="connsiteX36" fmla="*/ 2266184 w 9144000"/>
              <a:gd name="connsiteY36" fmla="*/ 2124222 h 2124222"/>
              <a:gd name="connsiteX37" fmla="*/ 1956867 w 9144000"/>
              <a:gd name="connsiteY37" fmla="*/ 2124222 h 2124222"/>
              <a:gd name="connsiteX38" fmla="*/ 1647551 w 9144000"/>
              <a:gd name="connsiteY38" fmla="*/ 2124222 h 2124222"/>
              <a:gd name="connsiteX39" fmla="*/ 1338234 w 9144000"/>
              <a:gd name="connsiteY39" fmla="*/ 2124222 h 2124222"/>
              <a:gd name="connsiteX40" fmla="*/ 354044 w 9144000"/>
              <a:gd name="connsiteY40" fmla="*/ 2124222 h 2124222"/>
              <a:gd name="connsiteX41" fmla="*/ 0 w 9144000"/>
              <a:gd name="connsiteY41" fmla="*/ 1770178 h 2124222"/>
              <a:gd name="connsiteX42" fmla="*/ 0 w 9144000"/>
              <a:gd name="connsiteY42" fmla="*/ 1326456 h 2124222"/>
              <a:gd name="connsiteX43" fmla="*/ 0 w 9144000"/>
              <a:gd name="connsiteY43" fmla="*/ 826089 h 2124222"/>
              <a:gd name="connsiteX44" fmla="*/ 0 w 9144000"/>
              <a:gd name="connsiteY44" fmla="*/ 354044 h 2124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9144000" h="2124222" fill="none" extrusionOk="0">
                <a:moveTo>
                  <a:pt x="0" y="354044"/>
                </a:moveTo>
                <a:cubicBezTo>
                  <a:pt x="-7838" y="167107"/>
                  <a:pt x="153453" y="-40706"/>
                  <a:pt x="354044" y="0"/>
                </a:cubicBezTo>
                <a:cubicBezTo>
                  <a:pt x="572408" y="-24930"/>
                  <a:pt x="617050" y="14106"/>
                  <a:pt x="832079" y="0"/>
                </a:cubicBezTo>
                <a:cubicBezTo>
                  <a:pt x="1047108" y="-14106"/>
                  <a:pt x="1136835" y="5306"/>
                  <a:pt x="1394473" y="0"/>
                </a:cubicBezTo>
                <a:cubicBezTo>
                  <a:pt x="1652111" y="-5306"/>
                  <a:pt x="1613761" y="20687"/>
                  <a:pt x="1703790" y="0"/>
                </a:cubicBezTo>
                <a:cubicBezTo>
                  <a:pt x="1793819" y="-20687"/>
                  <a:pt x="1979533" y="13424"/>
                  <a:pt x="2097466" y="0"/>
                </a:cubicBezTo>
                <a:cubicBezTo>
                  <a:pt x="2215399" y="-13424"/>
                  <a:pt x="2317695" y="23730"/>
                  <a:pt x="2406783" y="0"/>
                </a:cubicBezTo>
                <a:cubicBezTo>
                  <a:pt x="2495871" y="-23730"/>
                  <a:pt x="2737123" y="32249"/>
                  <a:pt x="2969177" y="0"/>
                </a:cubicBezTo>
                <a:cubicBezTo>
                  <a:pt x="3201231" y="-32249"/>
                  <a:pt x="3327797" y="35738"/>
                  <a:pt x="3447212" y="0"/>
                </a:cubicBezTo>
                <a:cubicBezTo>
                  <a:pt x="3566627" y="-35738"/>
                  <a:pt x="4029374" y="38793"/>
                  <a:pt x="4178324" y="0"/>
                </a:cubicBezTo>
                <a:cubicBezTo>
                  <a:pt x="4327274" y="-38793"/>
                  <a:pt x="4600291" y="5068"/>
                  <a:pt x="4825077" y="0"/>
                </a:cubicBezTo>
                <a:cubicBezTo>
                  <a:pt x="5049863" y="-5068"/>
                  <a:pt x="5186638" y="26790"/>
                  <a:pt x="5303112" y="0"/>
                </a:cubicBezTo>
                <a:cubicBezTo>
                  <a:pt x="5419587" y="-26790"/>
                  <a:pt x="5596186" y="43066"/>
                  <a:pt x="5696788" y="0"/>
                </a:cubicBezTo>
                <a:cubicBezTo>
                  <a:pt x="5797390" y="-43066"/>
                  <a:pt x="6052588" y="43380"/>
                  <a:pt x="6174823" y="0"/>
                </a:cubicBezTo>
                <a:cubicBezTo>
                  <a:pt x="6297059" y="-43380"/>
                  <a:pt x="6383020" y="7308"/>
                  <a:pt x="6568499" y="0"/>
                </a:cubicBezTo>
                <a:cubicBezTo>
                  <a:pt x="6753978" y="-7308"/>
                  <a:pt x="7034892" y="11382"/>
                  <a:pt x="7215252" y="0"/>
                </a:cubicBezTo>
                <a:cubicBezTo>
                  <a:pt x="7395612" y="-11382"/>
                  <a:pt x="7513955" y="65681"/>
                  <a:pt x="7777647" y="0"/>
                </a:cubicBezTo>
                <a:cubicBezTo>
                  <a:pt x="8041339" y="-65681"/>
                  <a:pt x="8434565" y="77952"/>
                  <a:pt x="8789956" y="0"/>
                </a:cubicBezTo>
                <a:cubicBezTo>
                  <a:pt x="8980120" y="-15356"/>
                  <a:pt x="9175578" y="192766"/>
                  <a:pt x="9144000" y="354044"/>
                </a:cubicBezTo>
                <a:cubicBezTo>
                  <a:pt x="9183991" y="554516"/>
                  <a:pt x="9124069" y="731586"/>
                  <a:pt x="9144000" y="854411"/>
                </a:cubicBezTo>
                <a:cubicBezTo>
                  <a:pt x="9163931" y="977236"/>
                  <a:pt x="9133810" y="1129285"/>
                  <a:pt x="9144000" y="1340617"/>
                </a:cubicBezTo>
                <a:cubicBezTo>
                  <a:pt x="9154190" y="1551949"/>
                  <a:pt x="9136339" y="1663706"/>
                  <a:pt x="9144000" y="1770178"/>
                </a:cubicBezTo>
                <a:cubicBezTo>
                  <a:pt x="9113461" y="1981396"/>
                  <a:pt x="8980738" y="2080076"/>
                  <a:pt x="8789956" y="2124222"/>
                </a:cubicBezTo>
                <a:cubicBezTo>
                  <a:pt x="8665992" y="2156299"/>
                  <a:pt x="8601755" y="2123689"/>
                  <a:pt x="8480639" y="2124222"/>
                </a:cubicBezTo>
                <a:cubicBezTo>
                  <a:pt x="8359523" y="2124755"/>
                  <a:pt x="8243434" y="2098484"/>
                  <a:pt x="8086963" y="2124222"/>
                </a:cubicBezTo>
                <a:cubicBezTo>
                  <a:pt x="7930492" y="2149960"/>
                  <a:pt x="7850388" y="2120548"/>
                  <a:pt x="7777647" y="2124222"/>
                </a:cubicBezTo>
                <a:cubicBezTo>
                  <a:pt x="7704906" y="2127896"/>
                  <a:pt x="7354821" y="2070032"/>
                  <a:pt x="7130893" y="2124222"/>
                </a:cubicBezTo>
                <a:cubicBezTo>
                  <a:pt x="6906965" y="2178412"/>
                  <a:pt x="6681282" y="2108059"/>
                  <a:pt x="6399781" y="2124222"/>
                </a:cubicBezTo>
                <a:cubicBezTo>
                  <a:pt x="6118280" y="2140385"/>
                  <a:pt x="6007678" y="2121257"/>
                  <a:pt x="5837387" y="2124222"/>
                </a:cubicBezTo>
                <a:cubicBezTo>
                  <a:pt x="5667096" y="2127187"/>
                  <a:pt x="5637641" y="2118108"/>
                  <a:pt x="5528070" y="2124222"/>
                </a:cubicBezTo>
                <a:cubicBezTo>
                  <a:pt x="5418499" y="2130336"/>
                  <a:pt x="4945824" y="2098151"/>
                  <a:pt x="4796958" y="2124222"/>
                </a:cubicBezTo>
                <a:cubicBezTo>
                  <a:pt x="4648092" y="2150293"/>
                  <a:pt x="4485259" y="2089915"/>
                  <a:pt x="4318923" y="2124222"/>
                </a:cubicBezTo>
                <a:cubicBezTo>
                  <a:pt x="4152588" y="2158529"/>
                  <a:pt x="4090035" y="2085208"/>
                  <a:pt x="3925247" y="2124222"/>
                </a:cubicBezTo>
                <a:cubicBezTo>
                  <a:pt x="3760459" y="2163236"/>
                  <a:pt x="3749016" y="2114658"/>
                  <a:pt x="3615930" y="2124222"/>
                </a:cubicBezTo>
                <a:cubicBezTo>
                  <a:pt x="3482844" y="2133786"/>
                  <a:pt x="3229078" y="2085338"/>
                  <a:pt x="2969177" y="2124222"/>
                </a:cubicBezTo>
                <a:cubicBezTo>
                  <a:pt x="2709276" y="2163106"/>
                  <a:pt x="2725346" y="2099107"/>
                  <a:pt x="2659860" y="2124222"/>
                </a:cubicBezTo>
                <a:cubicBezTo>
                  <a:pt x="2594374" y="2149337"/>
                  <a:pt x="2405623" y="2107357"/>
                  <a:pt x="2266184" y="2124222"/>
                </a:cubicBezTo>
                <a:cubicBezTo>
                  <a:pt x="2126745" y="2141087"/>
                  <a:pt x="2076353" y="2118990"/>
                  <a:pt x="1956867" y="2124222"/>
                </a:cubicBezTo>
                <a:cubicBezTo>
                  <a:pt x="1837381" y="2129454"/>
                  <a:pt x="1791387" y="2105151"/>
                  <a:pt x="1647551" y="2124222"/>
                </a:cubicBezTo>
                <a:cubicBezTo>
                  <a:pt x="1503715" y="2143293"/>
                  <a:pt x="1411607" y="2091660"/>
                  <a:pt x="1338234" y="2124222"/>
                </a:cubicBezTo>
                <a:cubicBezTo>
                  <a:pt x="1264861" y="2156784"/>
                  <a:pt x="738137" y="2028307"/>
                  <a:pt x="354044" y="2124222"/>
                </a:cubicBezTo>
                <a:cubicBezTo>
                  <a:pt x="125164" y="2096010"/>
                  <a:pt x="2354" y="1985275"/>
                  <a:pt x="0" y="1770178"/>
                </a:cubicBezTo>
                <a:cubicBezTo>
                  <a:pt x="-17138" y="1644792"/>
                  <a:pt x="43338" y="1540284"/>
                  <a:pt x="0" y="1326456"/>
                </a:cubicBezTo>
                <a:cubicBezTo>
                  <a:pt x="-43338" y="1112628"/>
                  <a:pt x="27781" y="1046183"/>
                  <a:pt x="0" y="826089"/>
                </a:cubicBezTo>
                <a:cubicBezTo>
                  <a:pt x="-27781" y="605995"/>
                  <a:pt x="50081" y="539218"/>
                  <a:pt x="0" y="354044"/>
                </a:cubicBezTo>
                <a:close/>
              </a:path>
              <a:path w="9144000" h="2124222" stroke="0" extrusionOk="0">
                <a:moveTo>
                  <a:pt x="0" y="354044"/>
                </a:moveTo>
                <a:cubicBezTo>
                  <a:pt x="-14486" y="190339"/>
                  <a:pt x="208359" y="12582"/>
                  <a:pt x="354044" y="0"/>
                </a:cubicBezTo>
                <a:cubicBezTo>
                  <a:pt x="716436" y="-9936"/>
                  <a:pt x="870961" y="21653"/>
                  <a:pt x="1085156" y="0"/>
                </a:cubicBezTo>
                <a:cubicBezTo>
                  <a:pt x="1299351" y="-21653"/>
                  <a:pt x="1419745" y="40906"/>
                  <a:pt x="1647551" y="0"/>
                </a:cubicBezTo>
                <a:cubicBezTo>
                  <a:pt x="1875357" y="-40906"/>
                  <a:pt x="2060224" y="26200"/>
                  <a:pt x="2378663" y="0"/>
                </a:cubicBezTo>
                <a:cubicBezTo>
                  <a:pt x="2697102" y="-26200"/>
                  <a:pt x="2866657" y="13672"/>
                  <a:pt x="3025416" y="0"/>
                </a:cubicBezTo>
                <a:cubicBezTo>
                  <a:pt x="3184175" y="-13672"/>
                  <a:pt x="3480088" y="19416"/>
                  <a:pt x="3756529" y="0"/>
                </a:cubicBezTo>
                <a:cubicBezTo>
                  <a:pt x="4032970" y="-19416"/>
                  <a:pt x="4081329" y="8671"/>
                  <a:pt x="4318923" y="0"/>
                </a:cubicBezTo>
                <a:cubicBezTo>
                  <a:pt x="4556517" y="-8671"/>
                  <a:pt x="4519445" y="36589"/>
                  <a:pt x="4712599" y="0"/>
                </a:cubicBezTo>
                <a:cubicBezTo>
                  <a:pt x="4905753" y="-36589"/>
                  <a:pt x="5113494" y="59089"/>
                  <a:pt x="5274993" y="0"/>
                </a:cubicBezTo>
                <a:cubicBezTo>
                  <a:pt x="5436492" y="-59089"/>
                  <a:pt x="5581686" y="5665"/>
                  <a:pt x="5668669" y="0"/>
                </a:cubicBezTo>
                <a:cubicBezTo>
                  <a:pt x="5755652" y="-5665"/>
                  <a:pt x="5987114" y="1526"/>
                  <a:pt x="6231063" y="0"/>
                </a:cubicBezTo>
                <a:cubicBezTo>
                  <a:pt x="6475012" y="-1526"/>
                  <a:pt x="6450090" y="2339"/>
                  <a:pt x="6540379" y="0"/>
                </a:cubicBezTo>
                <a:cubicBezTo>
                  <a:pt x="6630668" y="-2339"/>
                  <a:pt x="6837765" y="1266"/>
                  <a:pt x="6934055" y="0"/>
                </a:cubicBezTo>
                <a:cubicBezTo>
                  <a:pt x="7030345" y="-1266"/>
                  <a:pt x="7336259" y="54219"/>
                  <a:pt x="7580809" y="0"/>
                </a:cubicBezTo>
                <a:cubicBezTo>
                  <a:pt x="7825359" y="-54219"/>
                  <a:pt x="7823569" y="11529"/>
                  <a:pt x="7890125" y="0"/>
                </a:cubicBezTo>
                <a:cubicBezTo>
                  <a:pt x="7956681" y="-11529"/>
                  <a:pt x="8076549" y="8833"/>
                  <a:pt x="8199442" y="0"/>
                </a:cubicBezTo>
                <a:cubicBezTo>
                  <a:pt x="8322335" y="-8833"/>
                  <a:pt x="8615356" y="5621"/>
                  <a:pt x="8789956" y="0"/>
                </a:cubicBezTo>
                <a:cubicBezTo>
                  <a:pt x="8978734" y="13611"/>
                  <a:pt x="9143217" y="173496"/>
                  <a:pt x="9144000" y="354044"/>
                </a:cubicBezTo>
                <a:cubicBezTo>
                  <a:pt x="9152008" y="513109"/>
                  <a:pt x="9135766" y="666034"/>
                  <a:pt x="9144000" y="854411"/>
                </a:cubicBezTo>
                <a:cubicBezTo>
                  <a:pt x="9152234" y="1042788"/>
                  <a:pt x="9121137" y="1119678"/>
                  <a:pt x="9144000" y="1298133"/>
                </a:cubicBezTo>
                <a:cubicBezTo>
                  <a:pt x="9166863" y="1476588"/>
                  <a:pt x="9092588" y="1593044"/>
                  <a:pt x="9144000" y="1770178"/>
                </a:cubicBezTo>
                <a:cubicBezTo>
                  <a:pt x="9138805" y="1958228"/>
                  <a:pt x="8969807" y="2131604"/>
                  <a:pt x="8789956" y="2124222"/>
                </a:cubicBezTo>
                <a:cubicBezTo>
                  <a:pt x="8628612" y="2197323"/>
                  <a:pt x="8316180" y="2123385"/>
                  <a:pt x="8058844" y="2124222"/>
                </a:cubicBezTo>
                <a:cubicBezTo>
                  <a:pt x="7801508" y="2125059"/>
                  <a:pt x="7796755" y="2108233"/>
                  <a:pt x="7580809" y="2124222"/>
                </a:cubicBezTo>
                <a:cubicBezTo>
                  <a:pt x="7364864" y="2140211"/>
                  <a:pt x="7248904" y="2075461"/>
                  <a:pt x="7102774" y="2124222"/>
                </a:cubicBezTo>
                <a:cubicBezTo>
                  <a:pt x="6956645" y="2172983"/>
                  <a:pt x="6712327" y="2064136"/>
                  <a:pt x="6456020" y="2124222"/>
                </a:cubicBezTo>
                <a:cubicBezTo>
                  <a:pt x="6199713" y="2184308"/>
                  <a:pt x="6181704" y="2075991"/>
                  <a:pt x="5977985" y="2124222"/>
                </a:cubicBezTo>
                <a:cubicBezTo>
                  <a:pt x="5774267" y="2172453"/>
                  <a:pt x="5693508" y="2087944"/>
                  <a:pt x="5584309" y="2124222"/>
                </a:cubicBezTo>
                <a:cubicBezTo>
                  <a:pt x="5475110" y="2160500"/>
                  <a:pt x="5284613" y="2103511"/>
                  <a:pt x="5190634" y="2124222"/>
                </a:cubicBezTo>
                <a:cubicBezTo>
                  <a:pt x="5096655" y="2144933"/>
                  <a:pt x="4646871" y="2118728"/>
                  <a:pt x="4459521" y="2124222"/>
                </a:cubicBezTo>
                <a:cubicBezTo>
                  <a:pt x="4272171" y="2129716"/>
                  <a:pt x="4105509" y="2074249"/>
                  <a:pt x="3812768" y="2124222"/>
                </a:cubicBezTo>
                <a:cubicBezTo>
                  <a:pt x="3520027" y="2174195"/>
                  <a:pt x="3382801" y="2116671"/>
                  <a:pt x="3250374" y="2124222"/>
                </a:cubicBezTo>
                <a:cubicBezTo>
                  <a:pt x="3117947" y="2131773"/>
                  <a:pt x="2860234" y="2082170"/>
                  <a:pt x="2687980" y="2124222"/>
                </a:cubicBezTo>
                <a:cubicBezTo>
                  <a:pt x="2515726" y="2166274"/>
                  <a:pt x="2448364" y="2118844"/>
                  <a:pt x="2294304" y="2124222"/>
                </a:cubicBezTo>
                <a:cubicBezTo>
                  <a:pt x="2140244" y="2129600"/>
                  <a:pt x="1923146" y="2113811"/>
                  <a:pt x="1816269" y="2124222"/>
                </a:cubicBezTo>
                <a:cubicBezTo>
                  <a:pt x="1709393" y="2134633"/>
                  <a:pt x="1529032" y="2115551"/>
                  <a:pt x="1338234" y="2124222"/>
                </a:cubicBezTo>
                <a:cubicBezTo>
                  <a:pt x="1147436" y="2132893"/>
                  <a:pt x="666559" y="2037545"/>
                  <a:pt x="354044" y="2124222"/>
                </a:cubicBezTo>
                <a:cubicBezTo>
                  <a:pt x="157222" y="2113329"/>
                  <a:pt x="4899" y="1964362"/>
                  <a:pt x="0" y="1770178"/>
                </a:cubicBezTo>
                <a:cubicBezTo>
                  <a:pt x="-23673" y="1594335"/>
                  <a:pt x="16527" y="1541410"/>
                  <a:pt x="0" y="1340617"/>
                </a:cubicBezTo>
                <a:cubicBezTo>
                  <a:pt x="-16527" y="1139824"/>
                  <a:pt x="20334" y="961772"/>
                  <a:pt x="0" y="854411"/>
                </a:cubicBezTo>
                <a:cubicBezTo>
                  <a:pt x="-20334" y="747050"/>
                  <a:pt x="31383" y="554401"/>
                  <a:pt x="0" y="354044"/>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defRPr>
                <a:uFillTx/>
              </a:defRPr>
            </a:pPr>
            <a:r>
              <a:rPr lang="en-US" sz="4000" i="1" dirty="0" err="1">
                <a:solidFill>
                  <a:schemeClr val="tx1"/>
                </a:solidFill>
                <a:latin typeface="Times New Roman" panose="02020603050405020304" pitchFamily="18" charset="0"/>
                <a:cs typeface="Times New Roman" panose="02020603050405020304" pitchFamily="18" charset="0"/>
              </a:rPr>
              <a:t>Câu</a:t>
            </a:r>
            <a:r>
              <a:rPr lang="en-US" sz="4000" i="1" dirty="0">
                <a:solidFill>
                  <a:schemeClr val="tx1"/>
                </a:solidFill>
                <a:latin typeface="Times New Roman" panose="02020603050405020304" pitchFamily="18" charset="0"/>
                <a:cs typeface="Times New Roman" panose="02020603050405020304" pitchFamily="18" charset="0"/>
              </a:rPr>
              <a:t> 4. </a:t>
            </a:r>
            <a:r>
              <a:rPr lang="en-US" sz="4000" i="1" dirty="0" err="1">
                <a:solidFill>
                  <a:schemeClr val="tx1"/>
                </a:solidFill>
                <a:latin typeface="Times New Roman" panose="02020603050405020304" pitchFamily="18" charset="0"/>
                <a:cs typeface="Times New Roman" panose="02020603050405020304" pitchFamily="18" charset="0"/>
              </a:rPr>
              <a:t>Gọi</a:t>
            </a:r>
            <a:r>
              <a:rPr lang="en-US" sz="4000" i="1" dirty="0">
                <a:solidFill>
                  <a:schemeClr val="tx1"/>
                </a:solidFill>
                <a:latin typeface="Times New Roman" panose="02020603050405020304" pitchFamily="18" charset="0"/>
                <a:cs typeface="Times New Roman" panose="02020603050405020304" pitchFamily="18" charset="0"/>
              </a:rPr>
              <a:t> </a:t>
            </a:r>
            <a:r>
              <a:rPr lang="en-US" sz="4000" i="1" dirty="0" err="1">
                <a:solidFill>
                  <a:schemeClr val="tx1"/>
                </a:solidFill>
                <a:latin typeface="Times New Roman" panose="02020603050405020304" pitchFamily="18" charset="0"/>
                <a:cs typeface="Times New Roman" panose="02020603050405020304" pitchFamily="18" charset="0"/>
              </a:rPr>
              <a:t>tên</a:t>
            </a:r>
            <a:r>
              <a:rPr lang="en-US" sz="4000" i="1" dirty="0">
                <a:solidFill>
                  <a:schemeClr val="tx1"/>
                </a:solidFill>
                <a:latin typeface="Times New Roman" panose="02020603050405020304" pitchFamily="18" charset="0"/>
                <a:cs typeface="Times New Roman" panose="02020603050405020304" pitchFamily="18" charset="0"/>
              </a:rPr>
              <a:t> </a:t>
            </a:r>
            <a:r>
              <a:rPr lang="en-US" sz="4000" i="1" dirty="0" err="1">
                <a:solidFill>
                  <a:schemeClr val="tx1"/>
                </a:solidFill>
                <a:latin typeface="Times New Roman" panose="02020603050405020304" pitchFamily="18" charset="0"/>
                <a:cs typeface="Times New Roman" panose="02020603050405020304" pitchFamily="18" charset="0"/>
              </a:rPr>
              <a:t>một</a:t>
            </a:r>
            <a:r>
              <a:rPr lang="en-US" sz="4000" i="1" dirty="0">
                <a:solidFill>
                  <a:schemeClr val="tx1"/>
                </a:solidFill>
                <a:latin typeface="Times New Roman" panose="02020603050405020304" pitchFamily="18" charset="0"/>
                <a:cs typeface="Times New Roman" panose="02020603050405020304" pitchFamily="18" charset="0"/>
              </a:rPr>
              <a:t> </a:t>
            </a:r>
            <a:r>
              <a:rPr lang="en-US" sz="4000" i="1" dirty="0" err="1">
                <a:solidFill>
                  <a:schemeClr val="tx1"/>
                </a:solidFill>
                <a:latin typeface="Times New Roman" panose="02020603050405020304" pitchFamily="18" charset="0"/>
                <a:cs typeface="Times New Roman" panose="02020603050405020304" pitchFamily="18" charset="0"/>
              </a:rPr>
              <a:t>tập</a:t>
            </a:r>
            <a:r>
              <a:rPr lang="en-US" sz="4000" i="1" dirty="0">
                <a:solidFill>
                  <a:schemeClr val="tx1"/>
                </a:solidFill>
                <a:latin typeface="Times New Roman" panose="02020603050405020304" pitchFamily="18" charset="0"/>
                <a:cs typeface="Times New Roman" panose="02020603050405020304" pitchFamily="18" charset="0"/>
              </a:rPr>
              <a:t> </a:t>
            </a:r>
            <a:r>
              <a:rPr lang="en-US" sz="4000" i="1" dirty="0" err="1">
                <a:solidFill>
                  <a:schemeClr val="tx1"/>
                </a:solidFill>
                <a:latin typeface="Times New Roman" panose="02020603050405020304" pitchFamily="18" charset="0"/>
                <a:cs typeface="Times New Roman" panose="02020603050405020304" pitchFamily="18" charset="0"/>
              </a:rPr>
              <a:t>văn</a:t>
            </a:r>
            <a:r>
              <a:rPr lang="en-US" sz="4000" i="1" dirty="0">
                <a:solidFill>
                  <a:schemeClr val="tx1"/>
                </a:solidFill>
                <a:latin typeface="Times New Roman" panose="02020603050405020304" pitchFamily="18" charset="0"/>
                <a:cs typeface="Times New Roman" panose="02020603050405020304" pitchFamily="18" charset="0"/>
              </a:rPr>
              <a:t> </a:t>
            </a:r>
            <a:r>
              <a:rPr lang="en-US" sz="4000" i="1" dirty="0" err="1">
                <a:solidFill>
                  <a:schemeClr val="tx1"/>
                </a:solidFill>
                <a:latin typeface="Times New Roman" panose="02020603050405020304" pitchFamily="18" charset="0"/>
                <a:cs typeface="Times New Roman" panose="02020603050405020304" pitchFamily="18" charset="0"/>
              </a:rPr>
              <a:t>chiến</a:t>
            </a:r>
            <a:r>
              <a:rPr lang="en-US" sz="4000" i="1" dirty="0">
                <a:solidFill>
                  <a:schemeClr val="tx1"/>
                </a:solidFill>
                <a:latin typeface="Times New Roman" panose="02020603050405020304" pitchFamily="18" charset="0"/>
                <a:cs typeface="Times New Roman" panose="02020603050405020304" pitchFamily="18" charset="0"/>
              </a:rPr>
              <a:t> </a:t>
            </a:r>
            <a:r>
              <a:rPr lang="en-US" sz="4000" i="1" dirty="0" err="1">
                <a:solidFill>
                  <a:schemeClr val="tx1"/>
                </a:solidFill>
                <a:latin typeface="Times New Roman" panose="02020603050405020304" pitchFamily="18" charset="0"/>
                <a:cs typeface="Times New Roman" panose="02020603050405020304" pitchFamily="18" charset="0"/>
              </a:rPr>
              <a:t>đấu</a:t>
            </a:r>
            <a:r>
              <a:rPr lang="en-US" sz="4000" i="1" dirty="0">
                <a:solidFill>
                  <a:schemeClr val="tx1"/>
                </a:solidFill>
                <a:latin typeface="Times New Roman" panose="02020603050405020304" pitchFamily="18" charset="0"/>
                <a:cs typeface="Times New Roman" panose="02020603050405020304" pitchFamily="18" charset="0"/>
              </a:rPr>
              <a:t> </a:t>
            </a:r>
            <a:r>
              <a:rPr lang="en-US" sz="4000" i="1" dirty="0" err="1">
                <a:solidFill>
                  <a:schemeClr val="tx1"/>
                </a:solidFill>
                <a:latin typeface="Times New Roman" panose="02020603050405020304" pitchFamily="18" charset="0"/>
                <a:cs typeface="Times New Roman" panose="02020603050405020304" pitchFamily="18" charset="0"/>
              </a:rPr>
              <a:t>của</a:t>
            </a:r>
            <a:r>
              <a:rPr lang="en-US" sz="4000" i="1" dirty="0">
                <a:solidFill>
                  <a:schemeClr val="tx1"/>
                </a:solidFill>
                <a:latin typeface="Times New Roman" panose="02020603050405020304" pitchFamily="18" charset="0"/>
                <a:cs typeface="Times New Roman" panose="02020603050405020304" pitchFamily="18" charset="0"/>
              </a:rPr>
              <a:t> </a:t>
            </a:r>
            <a:r>
              <a:rPr lang="en-US" sz="4000" i="1" dirty="0" err="1">
                <a:solidFill>
                  <a:schemeClr val="tx1"/>
                </a:solidFill>
                <a:latin typeface="Times New Roman" panose="02020603050405020304" pitchFamily="18" charset="0"/>
                <a:cs typeface="Times New Roman" panose="02020603050405020304" pitchFamily="18" charset="0"/>
              </a:rPr>
              <a:t>Nguyễn</a:t>
            </a:r>
            <a:r>
              <a:rPr lang="en-US" sz="4000" i="1" dirty="0">
                <a:solidFill>
                  <a:schemeClr val="tx1"/>
                </a:solidFill>
                <a:latin typeface="Times New Roman" panose="02020603050405020304" pitchFamily="18" charset="0"/>
                <a:cs typeface="Times New Roman" panose="02020603050405020304" pitchFamily="18" charset="0"/>
              </a:rPr>
              <a:t> </a:t>
            </a:r>
            <a:r>
              <a:rPr lang="en-US" sz="4000" i="1" dirty="0" err="1">
                <a:solidFill>
                  <a:schemeClr val="tx1"/>
                </a:solidFill>
                <a:latin typeface="Times New Roman" panose="02020603050405020304" pitchFamily="18" charset="0"/>
                <a:cs typeface="Times New Roman" panose="02020603050405020304" pitchFamily="18" charset="0"/>
              </a:rPr>
              <a:t>Trãi</a:t>
            </a:r>
            <a:r>
              <a:rPr lang="en-US" sz="4000" i="1" dirty="0">
                <a:solidFill>
                  <a:schemeClr val="tx1"/>
                </a:solidFill>
                <a:latin typeface="Times New Roman" panose="02020603050405020304" pitchFamily="18" charset="0"/>
                <a:cs typeface="Times New Roman" panose="02020603050405020304" pitchFamily="18" charset="0"/>
              </a:rPr>
              <a:t>.</a:t>
            </a:r>
            <a:endParaRPr lang="en-US" sz="4000" b="1" i="1" dirty="0">
              <a:solidFill>
                <a:schemeClr val="tx1"/>
              </a:solidFill>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41101211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7" presetClass="entr" presetSubtype="8"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p:cTn id="7" dur="500" fill="hold"/>
                                        <p:tgtEl>
                                          <p:spTgt spid="5"/>
                                        </p:tgtEl>
                                        <p:attrNameLst>
                                          <p:attrName>ppt_x</p:attrName>
                                        </p:attrNameLst>
                                      </p:cBhvr>
                                      <p:tavLst>
                                        <p:tav tm="0">
                                          <p:val>
                                            <p:strVal val="#ppt_x-#ppt_w/2"/>
                                          </p:val>
                                        </p:tav>
                                        <p:tav tm="100000">
                                          <p:val>
                                            <p:strVal val="#ppt_x"/>
                                          </p:val>
                                        </p:tav>
                                      </p:tavLst>
                                    </p:anim>
                                    <p:anim calcmode="lin" valueType="num">
                                      <p:cBhvr>
                                        <p:cTn id="8" dur="500" fill="hold"/>
                                        <p:tgtEl>
                                          <p:spTgt spid="5"/>
                                        </p:tgtEl>
                                        <p:attrNameLst>
                                          <p:attrName>ppt_y</p:attrName>
                                        </p:attrNameLst>
                                      </p:cBhvr>
                                      <p:tavLst>
                                        <p:tav tm="0">
                                          <p:val>
                                            <p:strVal val="#ppt_y"/>
                                          </p:val>
                                        </p:tav>
                                        <p:tav tm="100000">
                                          <p:val>
                                            <p:strVal val="#ppt_y"/>
                                          </p:val>
                                        </p:tav>
                                      </p:tavLst>
                                    </p:anim>
                                    <p:anim calcmode="lin" valueType="num">
                                      <p:cBhvr>
                                        <p:cTn id="9" dur="500" fill="hold"/>
                                        <p:tgtEl>
                                          <p:spTgt spid="5"/>
                                        </p:tgtEl>
                                        <p:attrNameLst>
                                          <p:attrName>ppt_w</p:attrName>
                                        </p:attrNameLst>
                                      </p:cBhvr>
                                      <p:tavLst>
                                        <p:tav tm="0">
                                          <p:val>
                                            <p:fltVal val="0"/>
                                          </p:val>
                                        </p:tav>
                                        <p:tav tm="100000">
                                          <p:val>
                                            <p:strVal val="#ppt_w"/>
                                          </p:val>
                                        </p:tav>
                                      </p:tavLst>
                                    </p:anim>
                                    <p:anim calcmode="lin" valueType="num">
                                      <p:cBhvr>
                                        <p:cTn id="10" dur="500" fill="hold"/>
                                        <p:tgtEl>
                                          <p:spTgt spid="5"/>
                                        </p:tgtEl>
                                        <p:attrNameLst>
                                          <p:attrName>ppt_h</p:attrName>
                                        </p:attrNameLst>
                                      </p:cBhvr>
                                      <p:tavLst>
                                        <p:tav tm="0">
                                          <p:val>
                                            <p:strVal val="#ppt_h"/>
                                          </p:val>
                                        </p:tav>
                                        <p:tav tm="100000">
                                          <p:val>
                                            <p:strVal val="#ppt_h"/>
                                          </p:val>
                                        </p:tav>
                                      </p:tavLst>
                                    </p:anim>
                                  </p:childTnLst>
                                  <p:subTnLst>
                                    <p:audio>
                                      <p:cMediaNode>
                                        <p:cTn display="0" masterRel="sameClick">
                                          <p:stCondLst>
                                            <p:cond evt="begin" delay="0">
                                              <p:tn val="5"/>
                                            </p:cond>
                                          </p:stCondLst>
                                          <p:endCondLst>
                                            <p:cond evt="onStopAudio" delay="0">
                                              <p:tgtEl>
                                                <p:sldTgt/>
                                              </p:tgtEl>
                                            </p:cond>
                                          </p:endCondLst>
                                        </p:cTn>
                                        <p:tgtEl>
                                          <p:sndTgt r:embed="rId3" name="chimes.wav"/>
                                        </p:tgtEl>
                                      </p:cMediaNode>
                                    </p:audio>
                                  </p:subTnLst>
                                </p:cTn>
                              </p:par>
                            </p:childTnLst>
                          </p:cTn>
                        </p:par>
                      </p:childTnLst>
                    </p:cTn>
                  </p:par>
                  <p:par>
                    <p:cTn id="11" fill="hold">
                      <p:stCondLst>
                        <p:cond delay="indefinite"/>
                      </p:stCondLst>
                      <p:childTnLst>
                        <p:par>
                          <p:cTn id="12" fill="hold">
                            <p:stCondLst>
                              <p:cond delay="0"/>
                            </p:stCondLst>
                            <p:childTnLst>
                              <p:par>
                                <p:cTn id="13" presetID="1" presetClass="mediacall" presetSubtype="0" fill="hold" nodeType="clickEffect">
                                  <p:stCondLst>
                                    <p:cond delay="0"/>
                                  </p:stCondLst>
                                  <p:childTnLst>
                                    <p:cmd type="call" cmd="playFrom(0.0)">
                                      <p:cBhvr>
                                        <p:cTn id="14" dur="14327" fill="hold"/>
                                        <p:tgtEl>
                                          <p:spTgt spid="3"/>
                                        </p:tgtEl>
                                      </p:cBhvr>
                                    </p:cmd>
                                  </p:childTnLst>
                                </p:cTn>
                              </p:par>
                            </p:childTnLst>
                          </p:cTn>
                        </p:par>
                      </p:childTnLst>
                    </p:cTn>
                  </p:par>
                </p:childTnLst>
              </p:cTn>
              <p:prevCondLst>
                <p:cond evt="onPrev" delay="0">
                  <p:tgtEl>
                    <p:sldTgt/>
                  </p:tgtEl>
                </p:cond>
              </p:prevCondLst>
              <p:nextCondLst>
                <p:cond evt="onNext" delay="0">
                  <p:tgtEl>
                    <p:sldTgt/>
                  </p:tgtEl>
                </p:cond>
              </p:nextCondLst>
            </p:seq>
            <p:seq concurrent="1" nextAc="seek">
              <p:cTn id="15" restart="whenNotActive" fill="hold" evtFilter="cancelBubble" nodeType="interactiveSeq">
                <p:stCondLst>
                  <p:cond evt="onClick" delay="0">
                    <p:tgtEl>
                      <p:spTgt spid="3"/>
                    </p:tgtEl>
                  </p:cond>
                </p:stCondLst>
                <p:endSync evt="end" delay="0">
                  <p:rtn val="all"/>
                </p:endSync>
                <p:childTnLst>
                  <p:par>
                    <p:cTn id="16" fill="hold">
                      <p:stCondLst>
                        <p:cond delay="0"/>
                      </p:stCondLst>
                      <p:childTnLst>
                        <p:par>
                          <p:cTn id="17" fill="hold">
                            <p:stCondLst>
                              <p:cond delay="0"/>
                            </p:stCondLst>
                            <p:childTnLst>
                              <p:par>
                                <p:cTn id="18" presetID="2" presetClass="mediacall" presetSubtype="0" fill="hold" nodeType="clickEffect">
                                  <p:stCondLst>
                                    <p:cond delay="0"/>
                                  </p:stCondLst>
                                  <p:childTnLst>
                                    <p:cmd type="call" cmd="togglePause">
                                      <p:cBhvr>
                                        <p:cTn id="19" dur="1" fill="hold"/>
                                        <p:tgtEl>
                                          <p:spTgt spid="3"/>
                                        </p:tgtEl>
                                      </p:cBhvr>
                                    </p:cmd>
                                  </p:childTnLst>
                                </p:cTn>
                              </p:par>
                            </p:childTnLst>
                          </p:cTn>
                        </p:par>
                      </p:childTnLst>
                    </p:cTn>
                  </p:par>
                </p:childTnLst>
              </p:cTn>
              <p:nextCondLst>
                <p:cond evt="onClick" delay="0">
                  <p:tgtEl>
                    <p:spTgt spid="3"/>
                  </p:tgtEl>
                </p:cond>
              </p:nextCondLst>
            </p:seq>
          </p:childTnLst>
        </p:cTn>
      </p:par>
    </p:tnLst>
    <p:bldLst>
      <p:bldP spid="5" grpId="0" animBg="1"/>
    </p:bld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10 giây có nhạc chữ số">
            <a:hlinkClick r:id="" action="ppaction://media"/>
          </p:cNvPr>
          <p:cNvPicPr>
            <a:picLocks noChangeAspect="1"/>
          </p:cNvPicPr>
          <p:nvPr>
            <a:videoFile r:link="rId1"/>
          </p:nvPr>
        </p:nvPicPr>
        <p:blipFill>
          <a:blip r:embed="rId4">
            <a:extLst>
              <a:ext uri="{28A0092B-C50C-407E-A947-70E740481C1C}">
                <a14:useLocalDpi xmlns:a14="http://schemas.microsoft.com/office/drawing/2010/main" val="0"/>
              </a:ext>
            </a:extLst>
          </a:blip>
          <a:stretch>
            <a:fillRect/>
          </a:stretch>
        </p:blipFill>
        <p:spPr>
          <a:xfrm>
            <a:off x="451294" y="217536"/>
            <a:ext cx="1901571" cy="1963373"/>
          </a:xfrm>
          <a:prstGeom prst="rect">
            <a:avLst/>
          </a:prstGeom>
          <a:solidFill>
            <a:srgbClr val="EFD9C8"/>
          </a:solidFill>
          <a:ln>
            <a:solidFill>
              <a:schemeClr val="tx1"/>
            </a:solidFill>
            <a:prstDash val="dash"/>
          </a:ln>
          <a:effectLst>
            <a:glow rad="228600">
              <a:srgbClr val="FFFFFF">
                <a:alpha val="40000"/>
              </a:srgbClr>
            </a:glow>
          </a:effectLst>
          <a:scene3d>
            <a:camera prst="orthographicFront"/>
            <a:lightRig rig="threePt" dir="t">
              <a:rot lat="0" lon="0" rev="2100000"/>
            </a:lightRig>
          </a:scene3d>
          <a:sp3d>
            <a:bevelT w="152400" h="101600" prst="slope"/>
          </a:sp3d>
        </p:spPr>
      </p:pic>
      <p:sp>
        <p:nvSpPr>
          <p:cNvPr id="5" name="Hình chữ nhật: Góc Tròn 4"/>
          <p:cNvSpPr>
            <a:spLocks/>
          </p:cNvSpPr>
          <p:nvPr/>
        </p:nvSpPr>
        <p:spPr>
          <a:xfrm>
            <a:off x="2834640" y="217536"/>
            <a:ext cx="9144000" cy="6418394"/>
          </a:xfrm>
          <a:custGeom>
            <a:avLst/>
            <a:gdLst>
              <a:gd name="connsiteX0" fmla="*/ 0 w 9144000"/>
              <a:gd name="connsiteY0" fmla="*/ 354044 h 2124222"/>
              <a:gd name="connsiteX1" fmla="*/ 354044 w 9144000"/>
              <a:gd name="connsiteY1" fmla="*/ 0 h 2124222"/>
              <a:gd name="connsiteX2" fmla="*/ 832079 w 9144000"/>
              <a:gd name="connsiteY2" fmla="*/ 0 h 2124222"/>
              <a:gd name="connsiteX3" fmla="*/ 1394473 w 9144000"/>
              <a:gd name="connsiteY3" fmla="*/ 0 h 2124222"/>
              <a:gd name="connsiteX4" fmla="*/ 1703790 w 9144000"/>
              <a:gd name="connsiteY4" fmla="*/ 0 h 2124222"/>
              <a:gd name="connsiteX5" fmla="*/ 2097466 w 9144000"/>
              <a:gd name="connsiteY5" fmla="*/ 0 h 2124222"/>
              <a:gd name="connsiteX6" fmla="*/ 2406783 w 9144000"/>
              <a:gd name="connsiteY6" fmla="*/ 0 h 2124222"/>
              <a:gd name="connsiteX7" fmla="*/ 2969177 w 9144000"/>
              <a:gd name="connsiteY7" fmla="*/ 0 h 2124222"/>
              <a:gd name="connsiteX8" fmla="*/ 3447212 w 9144000"/>
              <a:gd name="connsiteY8" fmla="*/ 0 h 2124222"/>
              <a:gd name="connsiteX9" fmla="*/ 4178324 w 9144000"/>
              <a:gd name="connsiteY9" fmla="*/ 0 h 2124222"/>
              <a:gd name="connsiteX10" fmla="*/ 4825077 w 9144000"/>
              <a:gd name="connsiteY10" fmla="*/ 0 h 2124222"/>
              <a:gd name="connsiteX11" fmla="*/ 5303112 w 9144000"/>
              <a:gd name="connsiteY11" fmla="*/ 0 h 2124222"/>
              <a:gd name="connsiteX12" fmla="*/ 5696788 w 9144000"/>
              <a:gd name="connsiteY12" fmla="*/ 0 h 2124222"/>
              <a:gd name="connsiteX13" fmla="*/ 6174823 w 9144000"/>
              <a:gd name="connsiteY13" fmla="*/ 0 h 2124222"/>
              <a:gd name="connsiteX14" fmla="*/ 6568499 w 9144000"/>
              <a:gd name="connsiteY14" fmla="*/ 0 h 2124222"/>
              <a:gd name="connsiteX15" fmla="*/ 7215252 w 9144000"/>
              <a:gd name="connsiteY15" fmla="*/ 0 h 2124222"/>
              <a:gd name="connsiteX16" fmla="*/ 7777647 w 9144000"/>
              <a:gd name="connsiteY16" fmla="*/ 0 h 2124222"/>
              <a:gd name="connsiteX17" fmla="*/ 8789956 w 9144000"/>
              <a:gd name="connsiteY17" fmla="*/ 0 h 2124222"/>
              <a:gd name="connsiteX18" fmla="*/ 9144000 w 9144000"/>
              <a:gd name="connsiteY18" fmla="*/ 354044 h 2124222"/>
              <a:gd name="connsiteX19" fmla="*/ 9144000 w 9144000"/>
              <a:gd name="connsiteY19" fmla="*/ 854411 h 2124222"/>
              <a:gd name="connsiteX20" fmla="*/ 9144000 w 9144000"/>
              <a:gd name="connsiteY20" fmla="*/ 1340617 h 2124222"/>
              <a:gd name="connsiteX21" fmla="*/ 9144000 w 9144000"/>
              <a:gd name="connsiteY21" fmla="*/ 1770178 h 2124222"/>
              <a:gd name="connsiteX22" fmla="*/ 8789956 w 9144000"/>
              <a:gd name="connsiteY22" fmla="*/ 2124222 h 2124222"/>
              <a:gd name="connsiteX23" fmla="*/ 8480639 w 9144000"/>
              <a:gd name="connsiteY23" fmla="*/ 2124222 h 2124222"/>
              <a:gd name="connsiteX24" fmla="*/ 8086963 w 9144000"/>
              <a:gd name="connsiteY24" fmla="*/ 2124222 h 2124222"/>
              <a:gd name="connsiteX25" fmla="*/ 7777647 w 9144000"/>
              <a:gd name="connsiteY25" fmla="*/ 2124222 h 2124222"/>
              <a:gd name="connsiteX26" fmla="*/ 7130893 w 9144000"/>
              <a:gd name="connsiteY26" fmla="*/ 2124222 h 2124222"/>
              <a:gd name="connsiteX27" fmla="*/ 6399781 w 9144000"/>
              <a:gd name="connsiteY27" fmla="*/ 2124222 h 2124222"/>
              <a:gd name="connsiteX28" fmla="*/ 5837387 w 9144000"/>
              <a:gd name="connsiteY28" fmla="*/ 2124222 h 2124222"/>
              <a:gd name="connsiteX29" fmla="*/ 5528070 w 9144000"/>
              <a:gd name="connsiteY29" fmla="*/ 2124222 h 2124222"/>
              <a:gd name="connsiteX30" fmla="*/ 4796958 w 9144000"/>
              <a:gd name="connsiteY30" fmla="*/ 2124222 h 2124222"/>
              <a:gd name="connsiteX31" fmla="*/ 4318923 w 9144000"/>
              <a:gd name="connsiteY31" fmla="*/ 2124222 h 2124222"/>
              <a:gd name="connsiteX32" fmla="*/ 3925247 w 9144000"/>
              <a:gd name="connsiteY32" fmla="*/ 2124222 h 2124222"/>
              <a:gd name="connsiteX33" fmla="*/ 3615930 w 9144000"/>
              <a:gd name="connsiteY33" fmla="*/ 2124222 h 2124222"/>
              <a:gd name="connsiteX34" fmla="*/ 2969177 w 9144000"/>
              <a:gd name="connsiteY34" fmla="*/ 2124222 h 2124222"/>
              <a:gd name="connsiteX35" fmla="*/ 2659860 w 9144000"/>
              <a:gd name="connsiteY35" fmla="*/ 2124222 h 2124222"/>
              <a:gd name="connsiteX36" fmla="*/ 2266184 w 9144000"/>
              <a:gd name="connsiteY36" fmla="*/ 2124222 h 2124222"/>
              <a:gd name="connsiteX37" fmla="*/ 1956867 w 9144000"/>
              <a:gd name="connsiteY37" fmla="*/ 2124222 h 2124222"/>
              <a:gd name="connsiteX38" fmla="*/ 1647551 w 9144000"/>
              <a:gd name="connsiteY38" fmla="*/ 2124222 h 2124222"/>
              <a:gd name="connsiteX39" fmla="*/ 1338234 w 9144000"/>
              <a:gd name="connsiteY39" fmla="*/ 2124222 h 2124222"/>
              <a:gd name="connsiteX40" fmla="*/ 354044 w 9144000"/>
              <a:gd name="connsiteY40" fmla="*/ 2124222 h 2124222"/>
              <a:gd name="connsiteX41" fmla="*/ 0 w 9144000"/>
              <a:gd name="connsiteY41" fmla="*/ 1770178 h 2124222"/>
              <a:gd name="connsiteX42" fmla="*/ 0 w 9144000"/>
              <a:gd name="connsiteY42" fmla="*/ 1326456 h 2124222"/>
              <a:gd name="connsiteX43" fmla="*/ 0 w 9144000"/>
              <a:gd name="connsiteY43" fmla="*/ 826089 h 2124222"/>
              <a:gd name="connsiteX44" fmla="*/ 0 w 9144000"/>
              <a:gd name="connsiteY44" fmla="*/ 354044 h 2124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9144000" h="2124222" fill="none" extrusionOk="0">
                <a:moveTo>
                  <a:pt x="0" y="354044"/>
                </a:moveTo>
                <a:cubicBezTo>
                  <a:pt x="-7838" y="167107"/>
                  <a:pt x="153453" y="-40706"/>
                  <a:pt x="354044" y="0"/>
                </a:cubicBezTo>
                <a:cubicBezTo>
                  <a:pt x="572408" y="-24930"/>
                  <a:pt x="617050" y="14106"/>
                  <a:pt x="832079" y="0"/>
                </a:cubicBezTo>
                <a:cubicBezTo>
                  <a:pt x="1047108" y="-14106"/>
                  <a:pt x="1136835" y="5306"/>
                  <a:pt x="1394473" y="0"/>
                </a:cubicBezTo>
                <a:cubicBezTo>
                  <a:pt x="1652111" y="-5306"/>
                  <a:pt x="1613761" y="20687"/>
                  <a:pt x="1703790" y="0"/>
                </a:cubicBezTo>
                <a:cubicBezTo>
                  <a:pt x="1793819" y="-20687"/>
                  <a:pt x="1979533" y="13424"/>
                  <a:pt x="2097466" y="0"/>
                </a:cubicBezTo>
                <a:cubicBezTo>
                  <a:pt x="2215399" y="-13424"/>
                  <a:pt x="2317695" y="23730"/>
                  <a:pt x="2406783" y="0"/>
                </a:cubicBezTo>
                <a:cubicBezTo>
                  <a:pt x="2495871" y="-23730"/>
                  <a:pt x="2737123" y="32249"/>
                  <a:pt x="2969177" y="0"/>
                </a:cubicBezTo>
                <a:cubicBezTo>
                  <a:pt x="3201231" y="-32249"/>
                  <a:pt x="3327797" y="35738"/>
                  <a:pt x="3447212" y="0"/>
                </a:cubicBezTo>
                <a:cubicBezTo>
                  <a:pt x="3566627" y="-35738"/>
                  <a:pt x="4029374" y="38793"/>
                  <a:pt x="4178324" y="0"/>
                </a:cubicBezTo>
                <a:cubicBezTo>
                  <a:pt x="4327274" y="-38793"/>
                  <a:pt x="4600291" y="5068"/>
                  <a:pt x="4825077" y="0"/>
                </a:cubicBezTo>
                <a:cubicBezTo>
                  <a:pt x="5049863" y="-5068"/>
                  <a:pt x="5186638" y="26790"/>
                  <a:pt x="5303112" y="0"/>
                </a:cubicBezTo>
                <a:cubicBezTo>
                  <a:pt x="5419587" y="-26790"/>
                  <a:pt x="5596186" y="43066"/>
                  <a:pt x="5696788" y="0"/>
                </a:cubicBezTo>
                <a:cubicBezTo>
                  <a:pt x="5797390" y="-43066"/>
                  <a:pt x="6052588" y="43380"/>
                  <a:pt x="6174823" y="0"/>
                </a:cubicBezTo>
                <a:cubicBezTo>
                  <a:pt x="6297059" y="-43380"/>
                  <a:pt x="6383020" y="7308"/>
                  <a:pt x="6568499" y="0"/>
                </a:cubicBezTo>
                <a:cubicBezTo>
                  <a:pt x="6753978" y="-7308"/>
                  <a:pt x="7034892" y="11382"/>
                  <a:pt x="7215252" y="0"/>
                </a:cubicBezTo>
                <a:cubicBezTo>
                  <a:pt x="7395612" y="-11382"/>
                  <a:pt x="7513955" y="65681"/>
                  <a:pt x="7777647" y="0"/>
                </a:cubicBezTo>
                <a:cubicBezTo>
                  <a:pt x="8041339" y="-65681"/>
                  <a:pt x="8434565" y="77952"/>
                  <a:pt x="8789956" y="0"/>
                </a:cubicBezTo>
                <a:cubicBezTo>
                  <a:pt x="8980120" y="-15356"/>
                  <a:pt x="9175578" y="192766"/>
                  <a:pt x="9144000" y="354044"/>
                </a:cubicBezTo>
                <a:cubicBezTo>
                  <a:pt x="9183991" y="554516"/>
                  <a:pt x="9124069" y="731586"/>
                  <a:pt x="9144000" y="854411"/>
                </a:cubicBezTo>
                <a:cubicBezTo>
                  <a:pt x="9163931" y="977236"/>
                  <a:pt x="9133810" y="1129285"/>
                  <a:pt x="9144000" y="1340617"/>
                </a:cubicBezTo>
                <a:cubicBezTo>
                  <a:pt x="9154190" y="1551949"/>
                  <a:pt x="9136339" y="1663706"/>
                  <a:pt x="9144000" y="1770178"/>
                </a:cubicBezTo>
                <a:cubicBezTo>
                  <a:pt x="9113461" y="1981396"/>
                  <a:pt x="8980738" y="2080076"/>
                  <a:pt x="8789956" y="2124222"/>
                </a:cubicBezTo>
                <a:cubicBezTo>
                  <a:pt x="8665992" y="2156299"/>
                  <a:pt x="8601755" y="2123689"/>
                  <a:pt x="8480639" y="2124222"/>
                </a:cubicBezTo>
                <a:cubicBezTo>
                  <a:pt x="8359523" y="2124755"/>
                  <a:pt x="8243434" y="2098484"/>
                  <a:pt x="8086963" y="2124222"/>
                </a:cubicBezTo>
                <a:cubicBezTo>
                  <a:pt x="7930492" y="2149960"/>
                  <a:pt x="7850388" y="2120548"/>
                  <a:pt x="7777647" y="2124222"/>
                </a:cubicBezTo>
                <a:cubicBezTo>
                  <a:pt x="7704906" y="2127896"/>
                  <a:pt x="7354821" y="2070032"/>
                  <a:pt x="7130893" y="2124222"/>
                </a:cubicBezTo>
                <a:cubicBezTo>
                  <a:pt x="6906965" y="2178412"/>
                  <a:pt x="6681282" y="2108059"/>
                  <a:pt x="6399781" y="2124222"/>
                </a:cubicBezTo>
                <a:cubicBezTo>
                  <a:pt x="6118280" y="2140385"/>
                  <a:pt x="6007678" y="2121257"/>
                  <a:pt x="5837387" y="2124222"/>
                </a:cubicBezTo>
                <a:cubicBezTo>
                  <a:pt x="5667096" y="2127187"/>
                  <a:pt x="5637641" y="2118108"/>
                  <a:pt x="5528070" y="2124222"/>
                </a:cubicBezTo>
                <a:cubicBezTo>
                  <a:pt x="5418499" y="2130336"/>
                  <a:pt x="4945824" y="2098151"/>
                  <a:pt x="4796958" y="2124222"/>
                </a:cubicBezTo>
                <a:cubicBezTo>
                  <a:pt x="4648092" y="2150293"/>
                  <a:pt x="4485259" y="2089915"/>
                  <a:pt x="4318923" y="2124222"/>
                </a:cubicBezTo>
                <a:cubicBezTo>
                  <a:pt x="4152588" y="2158529"/>
                  <a:pt x="4090035" y="2085208"/>
                  <a:pt x="3925247" y="2124222"/>
                </a:cubicBezTo>
                <a:cubicBezTo>
                  <a:pt x="3760459" y="2163236"/>
                  <a:pt x="3749016" y="2114658"/>
                  <a:pt x="3615930" y="2124222"/>
                </a:cubicBezTo>
                <a:cubicBezTo>
                  <a:pt x="3482844" y="2133786"/>
                  <a:pt x="3229078" y="2085338"/>
                  <a:pt x="2969177" y="2124222"/>
                </a:cubicBezTo>
                <a:cubicBezTo>
                  <a:pt x="2709276" y="2163106"/>
                  <a:pt x="2725346" y="2099107"/>
                  <a:pt x="2659860" y="2124222"/>
                </a:cubicBezTo>
                <a:cubicBezTo>
                  <a:pt x="2594374" y="2149337"/>
                  <a:pt x="2405623" y="2107357"/>
                  <a:pt x="2266184" y="2124222"/>
                </a:cubicBezTo>
                <a:cubicBezTo>
                  <a:pt x="2126745" y="2141087"/>
                  <a:pt x="2076353" y="2118990"/>
                  <a:pt x="1956867" y="2124222"/>
                </a:cubicBezTo>
                <a:cubicBezTo>
                  <a:pt x="1837381" y="2129454"/>
                  <a:pt x="1791387" y="2105151"/>
                  <a:pt x="1647551" y="2124222"/>
                </a:cubicBezTo>
                <a:cubicBezTo>
                  <a:pt x="1503715" y="2143293"/>
                  <a:pt x="1411607" y="2091660"/>
                  <a:pt x="1338234" y="2124222"/>
                </a:cubicBezTo>
                <a:cubicBezTo>
                  <a:pt x="1264861" y="2156784"/>
                  <a:pt x="738137" y="2028307"/>
                  <a:pt x="354044" y="2124222"/>
                </a:cubicBezTo>
                <a:cubicBezTo>
                  <a:pt x="125164" y="2096010"/>
                  <a:pt x="2354" y="1985275"/>
                  <a:pt x="0" y="1770178"/>
                </a:cubicBezTo>
                <a:cubicBezTo>
                  <a:pt x="-17138" y="1644792"/>
                  <a:pt x="43338" y="1540284"/>
                  <a:pt x="0" y="1326456"/>
                </a:cubicBezTo>
                <a:cubicBezTo>
                  <a:pt x="-43338" y="1112628"/>
                  <a:pt x="27781" y="1046183"/>
                  <a:pt x="0" y="826089"/>
                </a:cubicBezTo>
                <a:cubicBezTo>
                  <a:pt x="-27781" y="605995"/>
                  <a:pt x="50081" y="539218"/>
                  <a:pt x="0" y="354044"/>
                </a:cubicBezTo>
                <a:close/>
              </a:path>
              <a:path w="9144000" h="2124222" stroke="0" extrusionOk="0">
                <a:moveTo>
                  <a:pt x="0" y="354044"/>
                </a:moveTo>
                <a:cubicBezTo>
                  <a:pt x="-14486" y="190339"/>
                  <a:pt x="208359" y="12582"/>
                  <a:pt x="354044" y="0"/>
                </a:cubicBezTo>
                <a:cubicBezTo>
                  <a:pt x="716436" y="-9936"/>
                  <a:pt x="870961" y="21653"/>
                  <a:pt x="1085156" y="0"/>
                </a:cubicBezTo>
                <a:cubicBezTo>
                  <a:pt x="1299351" y="-21653"/>
                  <a:pt x="1419745" y="40906"/>
                  <a:pt x="1647551" y="0"/>
                </a:cubicBezTo>
                <a:cubicBezTo>
                  <a:pt x="1875357" y="-40906"/>
                  <a:pt x="2060224" y="26200"/>
                  <a:pt x="2378663" y="0"/>
                </a:cubicBezTo>
                <a:cubicBezTo>
                  <a:pt x="2697102" y="-26200"/>
                  <a:pt x="2866657" y="13672"/>
                  <a:pt x="3025416" y="0"/>
                </a:cubicBezTo>
                <a:cubicBezTo>
                  <a:pt x="3184175" y="-13672"/>
                  <a:pt x="3480088" y="19416"/>
                  <a:pt x="3756529" y="0"/>
                </a:cubicBezTo>
                <a:cubicBezTo>
                  <a:pt x="4032970" y="-19416"/>
                  <a:pt x="4081329" y="8671"/>
                  <a:pt x="4318923" y="0"/>
                </a:cubicBezTo>
                <a:cubicBezTo>
                  <a:pt x="4556517" y="-8671"/>
                  <a:pt x="4519445" y="36589"/>
                  <a:pt x="4712599" y="0"/>
                </a:cubicBezTo>
                <a:cubicBezTo>
                  <a:pt x="4905753" y="-36589"/>
                  <a:pt x="5113494" y="59089"/>
                  <a:pt x="5274993" y="0"/>
                </a:cubicBezTo>
                <a:cubicBezTo>
                  <a:pt x="5436492" y="-59089"/>
                  <a:pt x="5581686" y="5665"/>
                  <a:pt x="5668669" y="0"/>
                </a:cubicBezTo>
                <a:cubicBezTo>
                  <a:pt x="5755652" y="-5665"/>
                  <a:pt x="5987114" y="1526"/>
                  <a:pt x="6231063" y="0"/>
                </a:cubicBezTo>
                <a:cubicBezTo>
                  <a:pt x="6475012" y="-1526"/>
                  <a:pt x="6450090" y="2339"/>
                  <a:pt x="6540379" y="0"/>
                </a:cubicBezTo>
                <a:cubicBezTo>
                  <a:pt x="6630668" y="-2339"/>
                  <a:pt x="6837765" y="1266"/>
                  <a:pt x="6934055" y="0"/>
                </a:cubicBezTo>
                <a:cubicBezTo>
                  <a:pt x="7030345" y="-1266"/>
                  <a:pt x="7336259" y="54219"/>
                  <a:pt x="7580809" y="0"/>
                </a:cubicBezTo>
                <a:cubicBezTo>
                  <a:pt x="7825359" y="-54219"/>
                  <a:pt x="7823569" y="11529"/>
                  <a:pt x="7890125" y="0"/>
                </a:cubicBezTo>
                <a:cubicBezTo>
                  <a:pt x="7956681" y="-11529"/>
                  <a:pt x="8076549" y="8833"/>
                  <a:pt x="8199442" y="0"/>
                </a:cubicBezTo>
                <a:cubicBezTo>
                  <a:pt x="8322335" y="-8833"/>
                  <a:pt x="8615356" y="5621"/>
                  <a:pt x="8789956" y="0"/>
                </a:cubicBezTo>
                <a:cubicBezTo>
                  <a:pt x="8978734" y="13611"/>
                  <a:pt x="9143217" y="173496"/>
                  <a:pt x="9144000" y="354044"/>
                </a:cubicBezTo>
                <a:cubicBezTo>
                  <a:pt x="9152008" y="513109"/>
                  <a:pt x="9135766" y="666034"/>
                  <a:pt x="9144000" y="854411"/>
                </a:cubicBezTo>
                <a:cubicBezTo>
                  <a:pt x="9152234" y="1042788"/>
                  <a:pt x="9121137" y="1119678"/>
                  <a:pt x="9144000" y="1298133"/>
                </a:cubicBezTo>
                <a:cubicBezTo>
                  <a:pt x="9166863" y="1476588"/>
                  <a:pt x="9092588" y="1593044"/>
                  <a:pt x="9144000" y="1770178"/>
                </a:cubicBezTo>
                <a:cubicBezTo>
                  <a:pt x="9138805" y="1958228"/>
                  <a:pt x="8969807" y="2131604"/>
                  <a:pt x="8789956" y="2124222"/>
                </a:cubicBezTo>
                <a:cubicBezTo>
                  <a:pt x="8628612" y="2197323"/>
                  <a:pt x="8316180" y="2123385"/>
                  <a:pt x="8058844" y="2124222"/>
                </a:cubicBezTo>
                <a:cubicBezTo>
                  <a:pt x="7801508" y="2125059"/>
                  <a:pt x="7796755" y="2108233"/>
                  <a:pt x="7580809" y="2124222"/>
                </a:cubicBezTo>
                <a:cubicBezTo>
                  <a:pt x="7364864" y="2140211"/>
                  <a:pt x="7248904" y="2075461"/>
                  <a:pt x="7102774" y="2124222"/>
                </a:cubicBezTo>
                <a:cubicBezTo>
                  <a:pt x="6956645" y="2172983"/>
                  <a:pt x="6712327" y="2064136"/>
                  <a:pt x="6456020" y="2124222"/>
                </a:cubicBezTo>
                <a:cubicBezTo>
                  <a:pt x="6199713" y="2184308"/>
                  <a:pt x="6181704" y="2075991"/>
                  <a:pt x="5977985" y="2124222"/>
                </a:cubicBezTo>
                <a:cubicBezTo>
                  <a:pt x="5774267" y="2172453"/>
                  <a:pt x="5693508" y="2087944"/>
                  <a:pt x="5584309" y="2124222"/>
                </a:cubicBezTo>
                <a:cubicBezTo>
                  <a:pt x="5475110" y="2160500"/>
                  <a:pt x="5284613" y="2103511"/>
                  <a:pt x="5190634" y="2124222"/>
                </a:cubicBezTo>
                <a:cubicBezTo>
                  <a:pt x="5096655" y="2144933"/>
                  <a:pt x="4646871" y="2118728"/>
                  <a:pt x="4459521" y="2124222"/>
                </a:cubicBezTo>
                <a:cubicBezTo>
                  <a:pt x="4272171" y="2129716"/>
                  <a:pt x="4105509" y="2074249"/>
                  <a:pt x="3812768" y="2124222"/>
                </a:cubicBezTo>
                <a:cubicBezTo>
                  <a:pt x="3520027" y="2174195"/>
                  <a:pt x="3382801" y="2116671"/>
                  <a:pt x="3250374" y="2124222"/>
                </a:cubicBezTo>
                <a:cubicBezTo>
                  <a:pt x="3117947" y="2131773"/>
                  <a:pt x="2860234" y="2082170"/>
                  <a:pt x="2687980" y="2124222"/>
                </a:cubicBezTo>
                <a:cubicBezTo>
                  <a:pt x="2515726" y="2166274"/>
                  <a:pt x="2448364" y="2118844"/>
                  <a:pt x="2294304" y="2124222"/>
                </a:cubicBezTo>
                <a:cubicBezTo>
                  <a:pt x="2140244" y="2129600"/>
                  <a:pt x="1923146" y="2113811"/>
                  <a:pt x="1816269" y="2124222"/>
                </a:cubicBezTo>
                <a:cubicBezTo>
                  <a:pt x="1709393" y="2134633"/>
                  <a:pt x="1529032" y="2115551"/>
                  <a:pt x="1338234" y="2124222"/>
                </a:cubicBezTo>
                <a:cubicBezTo>
                  <a:pt x="1147436" y="2132893"/>
                  <a:pt x="666559" y="2037545"/>
                  <a:pt x="354044" y="2124222"/>
                </a:cubicBezTo>
                <a:cubicBezTo>
                  <a:pt x="157222" y="2113329"/>
                  <a:pt x="4899" y="1964362"/>
                  <a:pt x="0" y="1770178"/>
                </a:cubicBezTo>
                <a:cubicBezTo>
                  <a:pt x="-23673" y="1594335"/>
                  <a:pt x="16527" y="1541410"/>
                  <a:pt x="0" y="1340617"/>
                </a:cubicBezTo>
                <a:cubicBezTo>
                  <a:pt x="-16527" y="1139824"/>
                  <a:pt x="20334" y="961772"/>
                  <a:pt x="0" y="854411"/>
                </a:cubicBezTo>
                <a:cubicBezTo>
                  <a:pt x="-20334" y="747050"/>
                  <a:pt x="31383" y="554401"/>
                  <a:pt x="0" y="354044"/>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defRPr>
                <a:uFillTx/>
              </a:defRPr>
            </a:pPr>
            <a:r>
              <a:rPr lang="en-US" sz="4000" i="1" dirty="0" err="1">
                <a:solidFill>
                  <a:schemeClr val="tx1"/>
                </a:solidFill>
                <a:latin typeface="Times New Roman" panose="02020603050405020304" pitchFamily="18" charset="0"/>
                <a:cs typeface="Times New Roman" panose="02020603050405020304" pitchFamily="18" charset="0"/>
              </a:rPr>
              <a:t>Câu</a:t>
            </a:r>
            <a:r>
              <a:rPr lang="en-US" sz="4000" i="1" dirty="0">
                <a:solidFill>
                  <a:schemeClr val="tx1"/>
                </a:solidFill>
                <a:latin typeface="Times New Roman" panose="02020603050405020304" pitchFamily="18" charset="0"/>
                <a:cs typeface="Times New Roman" panose="02020603050405020304" pitchFamily="18" charset="0"/>
              </a:rPr>
              <a:t> 5. </a:t>
            </a:r>
            <a:r>
              <a:rPr lang="en-US" sz="4000" i="1" dirty="0" err="1">
                <a:solidFill>
                  <a:schemeClr val="tx1"/>
                </a:solidFill>
                <a:latin typeface="Times New Roman" panose="02020603050405020304" pitchFamily="18" charset="0"/>
                <a:cs typeface="Times New Roman" panose="02020603050405020304" pitchFamily="18" charset="0"/>
              </a:rPr>
              <a:t>Điền</a:t>
            </a:r>
            <a:r>
              <a:rPr lang="en-US" sz="4000" i="1" dirty="0">
                <a:solidFill>
                  <a:schemeClr val="tx1"/>
                </a:solidFill>
                <a:latin typeface="Times New Roman" panose="02020603050405020304" pitchFamily="18" charset="0"/>
                <a:cs typeface="Times New Roman" panose="02020603050405020304" pitchFamily="18" charset="0"/>
              </a:rPr>
              <a:t> </a:t>
            </a:r>
            <a:r>
              <a:rPr lang="en-US" sz="4000" i="1" dirty="0" err="1">
                <a:solidFill>
                  <a:schemeClr val="tx1"/>
                </a:solidFill>
                <a:latin typeface="Times New Roman" panose="02020603050405020304" pitchFamily="18" charset="0"/>
                <a:cs typeface="Times New Roman" panose="02020603050405020304" pitchFamily="18" charset="0"/>
              </a:rPr>
              <a:t>vào</a:t>
            </a:r>
            <a:r>
              <a:rPr lang="en-US" sz="4000" i="1" dirty="0">
                <a:solidFill>
                  <a:schemeClr val="tx1"/>
                </a:solidFill>
                <a:latin typeface="Times New Roman" panose="02020603050405020304" pitchFamily="18" charset="0"/>
                <a:cs typeface="Times New Roman" panose="02020603050405020304" pitchFamily="18" charset="0"/>
              </a:rPr>
              <a:t> </a:t>
            </a:r>
            <a:r>
              <a:rPr lang="en-US" sz="4000" i="1" dirty="0" err="1">
                <a:solidFill>
                  <a:schemeClr val="tx1"/>
                </a:solidFill>
                <a:latin typeface="Times New Roman" panose="02020603050405020304" pitchFamily="18" charset="0"/>
                <a:cs typeface="Times New Roman" panose="02020603050405020304" pitchFamily="18" charset="0"/>
              </a:rPr>
              <a:t>dấu</a:t>
            </a:r>
            <a:r>
              <a:rPr lang="en-US" sz="4000" i="1" dirty="0">
                <a:solidFill>
                  <a:schemeClr val="tx1"/>
                </a:solidFill>
                <a:latin typeface="Times New Roman" panose="02020603050405020304" pitchFamily="18" charset="0"/>
                <a:cs typeface="Times New Roman" panose="02020603050405020304" pitchFamily="18" charset="0"/>
              </a:rPr>
              <a:t> … </a:t>
            </a:r>
            <a:r>
              <a:rPr lang="en-US" sz="4000" i="1" dirty="0" err="1">
                <a:solidFill>
                  <a:schemeClr val="tx1"/>
                </a:solidFill>
                <a:latin typeface="Times New Roman" panose="02020603050405020304" pitchFamily="18" charset="0"/>
                <a:cs typeface="Times New Roman" panose="02020603050405020304" pitchFamily="18" charset="0"/>
              </a:rPr>
              <a:t>trong</a:t>
            </a:r>
            <a:r>
              <a:rPr lang="en-US" sz="4000" i="1" dirty="0">
                <a:solidFill>
                  <a:schemeClr val="tx1"/>
                </a:solidFill>
                <a:latin typeface="Times New Roman" panose="02020603050405020304" pitchFamily="18" charset="0"/>
                <a:cs typeface="Times New Roman" panose="02020603050405020304" pitchFamily="18" charset="0"/>
              </a:rPr>
              <a:t> </a:t>
            </a:r>
            <a:r>
              <a:rPr lang="en-US" sz="4000" i="1" dirty="0" err="1">
                <a:solidFill>
                  <a:schemeClr val="tx1"/>
                </a:solidFill>
                <a:latin typeface="Times New Roman" panose="02020603050405020304" pitchFamily="18" charset="0"/>
                <a:cs typeface="Times New Roman" panose="02020603050405020304" pitchFamily="18" charset="0"/>
              </a:rPr>
              <a:t>câu</a:t>
            </a:r>
            <a:r>
              <a:rPr lang="en-US" sz="4000" i="1" dirty="0">
                <a:solidFill>
                  <a:schemeClr val="tx1"/>
                </a:solidFill>
                <a:latin typeface="Times New Roman" panose="02020603050405020304" pitchFamily="18" charset="0"/>
                <a:cs typeface="Times New Roman" panose="02020603050405020304" pitchFamily="18" charset="0"/>
              </a:rPr>
              <a:t> </a:t>
            </a:r>
            <a:r>
              <a:rPr lang="en-US" sz="4000" i="1" dirty="0" err="1">
                <a:solidFill>
                  <a:schemeClr val="tx1"/>
                </a:solidFill>
                <a:latin typeface="Times New Roman" panose="02020603050405020304" pitchFamily="18" charset="0"/>
                <a:cs typeface="Times New Roman" panose="02020603050405020304" pitchFamily="18" charset="0"/>
              </a:rPr>
              <a:t>sau</a:t>
            </a:r>
            <a:r>
              <a:rPr lang="en-US" sz="4000" i="1" dirty="0">
                <a:solidFill>
                  <a:schemeClr val="tx1"/>
                </a:solidFill>
                <a:latin typeface="Times New Roman" panose="02020603050405020304" pitchFamily="18" charset="0"/>
                <a:cs typeface="Times New Roman" panose="02020603050405020304" pitchFamily="18" charset="0"/>
              </a:rPr>
              <a:t>: “</a:t>
            </a:r>
            <a:r>
              <a:rPr lang="en-US" sz="4000" i="1" dirty="0" err="1">
                <a:solidFill>
                  <a:schemeClr val="tx1"/>
                </a:solidFill>
                <a:latin typeface="Times New Roman" panose="02020603050405020304" pitchFamily="18" charset="0"/>
                <a:cs typeface="Times New Roman" panose="02020603050405020304" pitchFamily="18" charset="0"/>
              </a:rPr>
              <a:t>Sức</a:t>
            </a:r>
            <a:r>
              <a:rPr lang="en-US" sz="4000" i="1" dirty="0">
                <a:solidFill>
                  <a:schemeClr val="tx1"/>
                </a:solidFill>
                <a:latin typeface="Times New Roman" panose="02020603050405020304" pitchFamily="18" charset="0"/>
                <a:cs typeface="Times New Roman" panose="02020603050405020304" pitchFamily="18" charset="0"/>
              </a:rPr>
              <a:t> </a:t>
            </a:r>
            <a:r>
              <a:rPr lang="en-US" sz="4000" i="1" dirty="0" err="1">
                <a:solidFill>
                  <a:schemeClr val="tx1"/>
                </a:solidFill>
                <a:latin typeface="Times New Roman" panose="02020603050405020304" pitchFamily="18" charset="0"/>
                <a:cs typeface="Times New Roman" panose="02020603050405020304" pitchFamily="18" charset="0"/>
              </a:rPr>
              <a:t>mạnh</a:t>
            </a:r>
            <a:r>
              <a:rPr lang="en-US" sz="4000" i="1" dirty="0">
                <a:solidFill>
                  <a:schemeClr val="tx1"/>
                </a:solidFill>
                <a:latin typeface="Times New Roman" panose="02020603050405020304" pitchFamily="18" charset="0"/>
                <a:cs typeface="Times New Roman" panose="02020603050405020304" pitchFamily="18" charset="0"/>
              </a:rPr>
              <a:t> </a:t>
            </a:r>
            <a:r>
              <a:rPr lang="en-US" sz="4000" i="1" dirty="0" err="1">
                <a:solidFill>
                  <a:schemeClr val="tx1"/>
                </a:solidFill>
                <a:latin typeface="Times New Roman" panose="02020603050405020304" pitchFamily="18" charset="0"/>
                <a:cs typeface="Times New Roman" panose="02020603050405020304" pitchFamily="18" charset="0"/>
              </a:rPr>
              <a:t>của</a:t>
            </a:r>
            <a:r>
              <a:rPr lang="en-US" sz="4000" i="1" dirty="0">
                <a:solidFill>
                  <a:schemeClr val="tx1"/>
                </a:solidFill>
                <a:latin typeface="Times New Roman" panose="02020603050405020304" pitchFamily="18" charset="0"/>
                <a:cs typeface="Times New Roman" panose="02020603050405020304" pitchFamily="18" charset="0"/>
              </a:rPr>
              <a:t> </a:t>
            </a:r>
            <a:r>
              <a:rPr lang="en-US" sz="4000" i="1" dirty="0" err="1">
                <a:solidFill>
                  <a:schemeClr val="tx1"/>
                </a:solidFill>
                <a:latin typeface="Times New Roman" panose="02020603050405020304" pitchFamily="18" charset="0"/>
                <a:cs typeface="Times New Roman" panose="02020603050405020304" pitchFamily="18" charset="0"/>
              </a:rPr>
              <a:t>văn</a:t>
            </a:r>
            <a:r>
              <a:rPr lang="en-US" sz="4000" i="1" dirty="0">
                <a:solidFill>
                  <a:schemeClr val="tx1"/>
                </a:solidFill>
                <a:latin typeface="Times New Roman" panose="02020603050405020304" pitchFamily="18" charset="0"/>
                <a:cs typeface="Times New Roman" panose="02020603050405020304" pitchFamily="18" charset="0"/>
              </a:rPr>
              <a:t> </a:t>
            </a:r>
            <a:r>
              <a:rPr lang="en-US" sz="4000" i="1" dirty="0" err="1">
                <a:solidFill>
                  <a:schemeClr val="tx1"/>
                </a:solidFill>
                <a:latin typeface="Times New Roman" panose="02020603050405020304" pitchFamily="18" charset="0"/>
                <a:cs typeface="Times New Roman" panose="02020603050405020304" pitchFamily="18" charset="0"/>
              </a:rPr>
              <a:t>nghị</a:t>
            </a:r>
            <a:r>
              <a:rPr lang="en-US" sz="4000" i="1" dirty="0">
                <a:solidFill>
                  <a:schemeClr val="tx1"/>
                </a:solidFill>
                <a:latin typeface="Times New Roman" panose="02020603050405020304" pitchFamily="18" charset="0"/>
                <a:cs typeface="Times New Roman" panose="02020603050405020304" pitchFamily="18" charset="0"/>
              </a:rPr>
              <a:t> </a:t>
            </a:r>
            <a:r>
              <a:rPr lang="en-US" sz="4000" i="1" dirty="0" err="1">
                <a:solidFill>
                  <a:schemeClr val="tx1"/>
                </a:solidFill>
                <a:latin typeface="Times New Roman" panose="02020603050405020304" pitchFamily="18" charset="0"/>
                <a:cs typeface="Times New Roman" panose="02020603050405020304" pitchFamily="18" charset="0"/>
              </a:rPr>
              <a:t>luận</a:t>
            </a:r>
            <a:r>
              <a:rPr lang="en-US" sz="4000" i="1" dirty="0">
                <a:solidFill>
                  <a:schemeClr val="tx1"/>
                </a:solidFill>
                <a:latin typeface="Times New Roman" panose="02020603050405020304" pitchFamily="18" charset="0"/>
                <a:cs typeface="Times New Roman" panose="02020603050405020304" pitchFamily="18" charset="0"/>
              </a:rPr>
              <a:t> </a:t>
            </a:r>
            <a:r>
              <a:rPr lang="en-US" sz="4000" i="1" dirty="0" err="1">
                <a:solidFill>
                  <a:schemeClr val="tx1"/>
                </a:solidFill>
                <a:latin typeface="Times New Roman" panose="02020603050405020304" pitchFamily="18" charset="0"/>
                <a:cs typeface="Times New Roman" panose="02020603050405020304" pitchFamily="18" charset="0"/>
              </a:rPr>
              <a:t>là</a:t>
            </a:r>
            <a:r>
              <a:rPr lang="en-US" sz="4000" i="1" dirty="0">
                <a:solidFill>
                  <a:schemeClr val="tx1"/>
                </a:solidFill>
                <a:latin typeface="Times New Roman" panose="02020603050405020304" pitchFamily="18" charset="0"/>
                <a:cs typeface="Times New Roman" panose="02020603050405020304" pitchFamily="18" charset="0"/>
              </a:rPr>
              <a:t> ở </a:t>
            </a:r>
            <a:r>
              <a:rPr lang="en-US" sz="4000" i="1" dirty="0" err="1">
                <a:solidFill>
                  <a:schemeClr val="tx1"/>
                </a:solidFill>
                <a:latin typeface="Times New Roman" panose="02020603050405020304" pitchFamily="18" charset="0"/>
                <a:cs typeface="Times New Roman" panose="02020603050405020304" pitchFamily="18" charset="0"/>
              </a:rPr>
              <a:t>tính</a:t>
            </a:r>
            <a:r>
              <a:rPr lang="en-US" sz="4000" i="1" dirty="0">
                <a:solidFill>
                  <a:schemeClr val="tx1"/>
                </a:solidFill>
                <a:latin typeface="Times New Roman" panose="02020603050405020304" pitchFamily="18" charset="0"/>
                <a:cs typeface="Times New Roman" panose="02020603050405020304" pitchFamily="18" charset="0"/>
              </a:rPr>
              <a:t> </a:t>
            </a:r>
            <a:r>
              <a:rPr lang="en-US" sz="4000" i="1" dirty="0" err="1">
                <a:solidFill>
                  <a:schemeClr val="tx1"/>
                </a:solidFill>
                <a:latin typeface="Times New Roman" panose="02020603050405020304" pitchFamily="18" charset="0"/>
                <a:cs typeface="Times New Roman" panose="02020603050405020304" pitchFamily="18" charset="0"/>
              </a:rPr>
              <a:t>hệ</a:t>
            </a:r>
            <a:r>
              <a:rPr lang="en-US" sz="4000" i="1" dirty="0">
                <a:solidFill>
                  <a:schemeClr val="tx1"/>
                </a:solidFill>
                <a:latin typeface="Times New Roman" panose="02020603050405020304" pitchFamily="18" charset="0"/>
                <a:cs typeface="Times New Roman" panose="02020603050405020304" pitchFamily="18" charset="0"/>
              </a:rPr>
              <a:t> </a:t>
            </a:r>
            <a:r>
              <a:rPr lang="en-US" sz="4000" i="1" dirty="0" err="1">
                <a:solidFill>
                  <a:schemeClr val="tx1"/>
                </a:solidFill>
                <a:latin typeface="Times New Roman" panose="02020603050405020304" pitchFamily="18" charset="0"/>
                <a:cs typeface="Times New Roman" panose="02020603050405020304" pitchFamily="18" charset="0"/>
              </a:rPr>
              <a:t>thống</a:t>
            </a:r>
            <a:r>
              <a:rPr lang="en-US" sz="4000" i="1" dirty="0">
                <a:solidFill>
                  <a:schemeClr val="tx1"/>
                </a:solidFill>
                <a:latin typeface="Times New Roman" panose="02020603050405020304" pitchFamily="18" charset="0"/>
                <a:cs typeface="Times New Roman" panose="02020603050405020304" pitchFamily="18" charset="0"/>
              </a:rPr>
              <a:t> </a:t>
            </a:r>
            <a:r>
              <a:rPr lang="en-US" sz="4000" i="1" dirty="0" err="1">
                <a:solidFill>
                  <a:schemeClr val="tx1"/>
                </a:solidFill>
                <a:latin typeface="Times New Roman" panose="02020603050405020304" pitchFamily="18" charset="0"/>
                <a:cs typeface="Times New Roman" panose="02020603050405020304" pitchFamily="18" charset="0"/>
              </a:rPr>
              <a:t>của</a:t>
            </a:r>
            <a:r>
              <a:rPr lang="en-US" sz="4000" i="1" dirty="0">
                <a:solidFill>
                  <a:schemeClr val="tx1"/>
                </a:solidFill>
                <a:latin typeface="Times New Roman" panose="02020603050405020304" pitchFamily="18" charset="0"/>
                <a:cs typeface="Times New Roman" panose="02020603050405020304" pitchFamily="18" charset="0"/>
              </a:rPr>
              <a:t> </a:t>
            </a:r>
            <a:r>
              <a:rPr lang="en-US" sz="4000" i="1" dirty="0" err="1">
                <a:solidFill>
                  <a:schemeClr val="tx1"/>
                </a:solidFill>
                <a:latin typeface="Times New Roman" panose="02020603050405020304" pitchFamily="18" charset="0"/>
                <a:cs typeface="Times New Roman" panose="02020603050405020304" pitchFamily="18" charset="0"/>
              </a:rPr>
              <a:t>luận</a:t>
            </a:r>
            <a:r>
              <a:rPr lang="en-US" sz="4000" i="1" dirty="0">
                <a:solidFill>
                  <a:schemeClr val="tx1"/>
                </a:solidFill>
                <a:latin typeface="Times New Roman" panose="02020603050405020304" pitchFamily="18" charset="0"/>
                <a:cs typeface="Times New Roman" panose="02020603050405020304" pitchFamily="18" charset="0"/>
              </a:rPr>
              <a:t> </a:t>
            </a:r>
            <a:r>
              <a:rPr lang="en-US" sz="4000" i="1" dirty="0" err="1">
                <a:solidFill>
                  <a:schemeClr val="tx1"/>
                </a:solidFill>
                <a:latin typeface="Times New Roman" panose="02020603050405020304" pitchFamily="18" charset="0"/>
                <a:cs typeface="Times New Roman" panose="02020603050405020304" pitchFamily="18" charset="0"/>
              </a:rPr>
              <a:t>điểm</a:t>
            </a:r>
            <a:r>
              <a:rPr lang="en-US" sz="4000" i="1" dirty="0">
                <a:solidFill>
                  <a:schemeClr val="tx1"/>
                </a:solidFill>
                <a:latin typeface="Times New Roman" panose="02020603050405020304" pitchFamily="18" charset="0"/>
                <a:cs typeface="Times New Roman" panose="02020603050405020304" pitchFamily="18" charset="0"/>
              </a:rPr>
              <a:t>, ở </a:t>
            </a:r>
            <a:r>
              <a:rPr lang="en-US" sz="4000" i="1" dirty="0" err="1">
                <a:solidFill>
                  <a:schemeClr val="tx1"/>
                </a:solidFill>
                <a:latin typeface="Times New Roman" panose="02020603050405020304" pitchFamily="18" charset="0"/>
                <a:cs typeface="Times New Roman" panose="02020603050405020304" pitchFamily="18" charset="0"/>
              </a:rPr>
              <a:t>tính</a:t>
            </a:r>
            <a:r>
              <a:rPr lang="en-US" sz="4000" i="1" dirty="0">
                <a:solidFill>
                  <a:schemeClr val="tx1"/>
                </a:solidFill>
                <a:latin typeface="Times New Roman" panose="02020603050405020304" pitchFamily="18" charset="0"/>
                <a:cs typeface="Times New Roman" panose="02020603050405020304" pitchFamily="18" charset="0"/>
              </a:rPr>
              <a:t> </a:t>
            </a:r>
            <a:r>
              <a:rPr lang="en-US" sz="4000" i="1" dirty="0" err="1">
                <a:solidFill>
                  <a:schemeClr val="tx1"/>
                </a:solidFill>
                <a:latin typeface="Times New Roman" panose="02020603050405020304" pitchFamily="18" charset="0"/>
                <a:cs typeface="Times New Roman" panose="02020603050405020304" pitchFamily="18" charset="0"/>
              </a:rPr>
              <a:t>sắc</a:t>
            </a:r>
            <a:r>
              <a:rPr lang="en-US" sz="4000" i="1" dirty="0">
                <a:solidFill>
                  <a:schemeClr val="tx1"/>
                </a:solidFill>
                <a:latin typeface="Times New Roman" panose="02020603050405020304" pitchFamily="18" charset="0"/>
                <a:cs typeface="Times New Roman" panose="02020603050405020304" pitchFamily="18" charset="0"/>
              </a:rPr>
              <a:t> </a:t>
            </a:r>
            <a:r>
              <a:rPr lang="en-US" sz="4000" i="1" dirty="0" err="1">
                <a:solidFill>
                  <a:schemeClr val="tx1"/>
                </a:solidFill>
                <a:latin typeface="Times New Roman" panose="02020603050405020304" pitchFamily="18" charset="0"/>
                <a:cs typeface="Times New Roman" panose="02020603050405020304" pitchFamily="18" charset="0"/>
              </a:rPr>
              <a:t>bén</a:t>
            </a:r>
            <a:r>
              <a:rPr lang="en-US" sz="4000" i="1" dirty="0">
                <a:solidFill>
                  <a:schemeClr val="tx1"/>
                </a:solidFill>
                <a:latin typeface="Times New Roman" panose="02020603050405020304" pitchFamily="18" charset="0"/>
                <a:cs typeface="Times New Roman" panose="02020603050405020304" pitchFamily="18" charset="0"/>
              </a:rPr>
              <a:t>, </a:t>
            </a:r>
            <a:r>
              <a:rPr lang="en-US" sz="4000" i="1" dirty="0" err="1">
                <a:solidFill>
                  <a:schemeClr val="tx1"/>
                </a:solidFill>
                <a:latin typeface="Times New Roman" panose="02020603050405020304" pitchFamily="18" charset="0"/>
                <a:cs typeface="Times New Roman" panose="02020603050405020304" pitchFamily="18" charset="0"/>
              </a:rPr>
              <a:t>chặt</a:t>
            </a:r>
            <a:r>
              <a:rPr lang="en-US" sz="4000" i="1" dirty="0">
                <a:solidFill>
                  <a:schemeClr val="tx1"/>
                </a:solidFill>
                <a:latin typeface="Times New Roman" panose="02020603050405020304" pitchFamily="18" charset="0"/>
                <a:cs typeface="Times New Roman" panose="02020603050405020304" pitchFamily="18" charset="0"/>
              </a:rPr>
              <a:t> </a:t>
            </a:r>
            <a:r>
              <a:rPr lang="en-US" sz="4000" i="1" dirty="0" err="1">
                <a:solidFill>
                  <a:schemeClr val="tx1"/>
                </a:solidFill>
                <a:latin typeface="Times New Roman" panose="02020603050405020304" pitchFamily="18" charset="0"/>
                <a:cs typeface="Times New Roman" panose="02020603050405020304" pitchFamily="18" charset="0"/>
              </a:rPr>
              <a:t>chẽ</a:t>
            </a:r>
            <a:r>
              <a:rPr lang="en-US" sz="4000" i="1" dirty="0">
                <a:solidFill>
                  <a:schemeClr val="tx1"/>
                </a:solidFill>
                <a:latin typeface="Times New Roman" panose="02020603050405020304" pitchFamily="18" charset="0"/>
                <a:cs typeface="Times New Roman" panose="02020603050405020304" pitchFamily="18" charset="0"/>
              </a:rPr>
              <a:t> </a:t>
            </a:r>
            <a:r>
              <a:rPr lang="en-US" sz="4000" i="1" dirty="0" err="1">
                <a:solidFill>
                  <a:schemeClr val="tx1"/>
                </a:solidFill>
                <a:latin typeface="Times New Roman" panose="02020603050405020304" pitchFamily="18" charset="0"/>
                <a:cs typeface="Times New Roman" panose="02020603050405020304" pitchFamily="18" charset="0"/>
              </a:rPr>
              <a:t>của</a:t>
            </a:r>
            <a:r>
              <a:rPr lang="en-US" sz="4000" i="1" dirty="0">
                <a:solidFill>
                  <a:schemeClr val="tx1"/>
                </a:solidFill>
                <a:latin typeface="Times New Roman" panose="02020603050405020304" pitchFamily="18" charset="0"/>
                <a:cs typeface="Times New Roman" panose="02020603050405020304" pitchFamily="18" charset="0"/>
              </a:rPr>
              <a:t> …, ở </a:t>
            </a:r>
            <a:r>
              <a:rPr lang="en-US" sz="4000" i="1" dirty="0" err="1">
                <a:solidFill>
                  <a:schemeClr val="tx1"/>
                </a:solidFill>
                <a:latin typeface="Times New Roman" panose="02020603050405020304" pitchFamily="18" charset="0"/>
                <a:cs typeface="Times New Roman" panose="02020603050405020304" pitchFamily="18" charset="0"/>
              </a:rPr>
              <a:t>bằng</a:t>
            </a:r>
            <a:r>
              <a:rPr lang="en-US" sz="4000" i="1" dirty="0">
                <a:solidFill>
                  <a:schemeClr val="tx1"/>
                </a:solidFill>
                <a:latin typeface="Times New Roman" panose="02020603050405020304" pitchFamily="18" charset="0"/>
                <a:cs typeface="Times New Roman" panose="02020603050405020304" pitchFamily="18" charset="0"/>
              </a:rPr>
              <a:t> </a:t>
            </a:r>
            <a:r>
              <a:rPr lang="en-US" sz="4000" i="1" dirty="0" err="1">
                <a:solidFill>
                  <a:schemeClr val="tx1"/>
                </a:solidFill>
                <a:latin typeface="Times New Roman" panose="02020603050405020304" pitchFamily="18" charset="0"/>
                <a:cs typeface="Times New Roman" panose="02020603050405020304" pitchFamily="18" charset="0"/>
              </a:rPr>
              <a:t>chứng</a:t>
            </a:r>
            <a:r>
              <a:rPr lang="en-US" sz="4000" i="1" dirty="0">
                <a:solidFill>
                  <a:schemeClr val="tx1"/>
                </a:solidFill>
                <a:latin typeface="Times New Roman" panose="02020603050405020304" pitchFamily="18" charset="0"/>
                <a:cs typeface="Times New Roman" panose="02020603050405020304" pitchFamily="18" charset="0"/>
              </a:rPr>
              <a:t> </a:t>
            </a:r>
            <a:r>
              <a:rPr lang="en-US" sz="4000" i="1" dirty="0" err="1">
                <a:solidFill>
                  <a:schemeClr val="tx1"/>
                </a:solidFill>
                <a:latin typeface="Times New Roman" panose="02020603050405020304" pitchFamily="18" charset="0"/>
                <a:cs typeface="Times New Roman" panose="02020603050405020304" pitchFamily="18" charset="0"/>
              </a:rPr>
              <a:t>xác</a:t>
            </a:r>
            <a:r>
              <a:rPr lang="en-US" sz="4000" i="1" dirty="0">
                <a:solidFill>
                  <a:schemeClr val="tx1"/>
                </a:solidFill>
                <a:latin typeface="Times New Roman" panose="02020603050405020304" pitchFamily="18" charset="0"/>
                <a:cs typeface="Times New Roman" panose="02020603050405020304" pitchFamily="18" charset="0"/>
              </a:rPr>
              <a:t> </a:t>
            </a:r>
            <a:r>
              <a:rPr lang="en-US" sz="4000" i="1" dirty="0" err="1">
                <a:solidFill>
                  <a:schemeClr val="tx1"/>
                </a:solidFill>
                <a:latin typeface="Times New Roman" panose="02020603050405020304" pitchFamily="18" charset="0"/>
                <a:cs typeface="Times New Roman" panose="02020603050405020304" pitchFamily="18" charset="0"/>
              </a:rPr>
              <a:t>thực</a:t>
            </a:r>
            <a:r>
              <a:rPr lang="en-US" sz="4000" i="1" dirty="0">
                <a:solidFill>
                  <a:schemeClr val="tx1"/>
                </a:solidFill>
                <a:latin typeface="Times New Roman" panose="02020603050405020304" pitchFamily="18" charset="0"/>
                <a:cs typeface="Times New Roman" panose="02020603050405020304" pitchFamily="18" charset="0"/>
              </a:rPr>
              <a:t>, ở </a:t>
            </a:r>
            <a:r>
              <a:rPr lang="en-US" sz="4000" i="1" dirty="0" err="1">
                <a:solidFill>
                  <a:schemeClr val="tx1"/>
                </a:solidFill>
                <a:latin typeface="Times New Roman" panose="02020603050405020304" pitchFamily="18" charset="0"/>
                <a:cs typeface="Times New Roman" panose="02020603050405020304" pitchFamily="18" charset="0"/>
              </a:rPr>
              <a:t>niềm</a:t>
            </a:r>
            <a:r>
              <a:rPr lang="en-US" sz="4000" i="1" dirty="0">
                <a:solidFill>
                  <a:schemeClr val="tx1"/>
                </a:solidFill>
                <a:latin typeface="Times New Roman" panose="02020603050405020304" pitchFamily="18" charset="0"/>
                <a:cs typeface="Times New Roman" panose="02020603050405020304" pitchFamily="18" charset="0"/>
              </a:rPr>
              <a:t> tin </a:t>
            </a:r>
            <a:r>
              <a:rPr lang="en-US" sz="4000" i="1" dirty="0" err="1">
                <a:solidFill>
                  <a:schemeClr val="tx1"/>
                </a:solidFill>
                <a:latin typeface="Times New Roman" panose="02020603050405020304" pitchFamily="18" charset="0"/>
                <a:cs typeface="Times New Roman" panose="02020603050405020304" pitchFamily="18" charset="0"/>
              </a:rPr>
              <a:t>vào</a:t>
            </a:r>
            <a:r>
              <a:rPr lang="en-US" sz="4000" i="1" dirty="0">
                <a:solidFill>
                  <a:schemeClr val="tx1"/>
                </a:solidFill>
                <a:latin typeface="Times New Roman" panose="02020603050405020304" pitchFamily="18" charset="0"/>
                <a:cs typeface="Times New Roman" panose="02020603050405020304" pitchFamily="18" charset="0"/>
              </a:rPr>
              <a:t> </a:t>
            </a:r>
            <a:r>
              <a:rPr lang="en-US" sz="4000" i="1" dirty="0" err="1">
                <a:solidFill>
                  <a:schemeClr val="tx1"/>
                </a:solidFill>
                <a:latin typeface="Times New Roman" panose="02020603050405020304" pitchFamily="18" charset="0"/>
                <a:cs typeface="Times New Roman" panose="02020603050405020304" pitchFamily="18" charset="0"/>
              </a:rPr>
              <a:t>chân</a:t>
            </a:r>
            <a:r>
              <a:rPr lang="en-US" sz="4000" i="1" dirty="0">
                <a:solidFill>
                  <a:schemeClr val="tx1"/>
                </a:solidFill>
                <a:latin typeface="Times New Roman" panose="02020603050405020304" pitchFamily="18" charset="0"/>
                <a:cs typeface="Times New Roman" panose="02020603050405020304" pitchFamily="18" charset="0"/>
              </a:rPr>
              <a:t> </a:t>
            </a:r>
            <a:r>
              <a:rPr lang="en-US" sz="4000" i="1" dirty="0" err="1">
                <a:solidFill>
                  <a:schemeClr val="tx1"/>
                </a:solidFill>
                <a:latin typeface="Times New Roman" panose="02020603050405020304" pitchFamily="18" charset="0"/>
                <a:cs typeface="Times New Roman" panose="02020603050405020304" pitchFamily="18" charset="0"/>
              </a:rPr>
              <a:t>lý</a:t>
            </a:r>
            <a:r>
              <a:rPr lang="en-US" sz="4000" i="1" dirty="0">
                <a:solidFill>
                  <a:schemeClr val="tx1"/>
                </a:solidFill>
                <a:latin typeface="Times New Roman" panose="02020603050405020304" pitchFamily="18" charset="0"/>
                <a:cs typeface="Times New Roman" panose="02020603050405020304" pitchFamily="18" charset="0"/>
              </a:rPr>
              <a:t>, </a:t>
            </a:r>
            <a:r>
              <a:rPr lang="en-US" sz="4000" i="1" dirty="0" err="1">
                <a:solidFill>
                  <a:schemeClr val="tx1"/>
                </a:solidFill>
                <a:latin typeface="Times New Roman" panose="02020603050405020304" pitchFamily="18" charset="0"/>
                <a:cs typeface="Times New Roman" panose="02020603050405020304" pitchFamily="18" charset="0"/>
              </a:rPr>
              <a:t>chính</a:t>
            </a:r>
            <a:r>
              <a:rPr lang="en-US" sz="4000" i="1" dirty="0">
                <a:solidFill>
                  <a:schemeClr val="tx1"/>
                </a:solidFill>
                <a:latin typeface="Times New Roman" panose="02020603050405020304" pitchFamily="18" charset="0"/>
                <a:cs typeface="Times New Roman" panose="02020603050405020304" pitchFamily="18" charset="0"/>
              </a:rPr>
              <a:t> </a:t>
            </a:r>
            <a:r>
              <a:rPr lang="en-US" sz="4000" i="1" dirty="0" err="1">
                <a:solidFill>
                  <a:schemeClr val="tx1"/>
                </a:solidFill>
                <a:latin typeface="Times New Roman" panose="02020603050405020304" pitchFamily="18" charset="0"/>
                <a:cs typeface="Times New Roman" panose="02020603050405020304" pitchFamily="18" charset="0"/>
              </a:rPr>
              <a:t>nghĩa</a:t>
            </a:r>
            <a:r>
              <a:rPr lang="en-US" sz="4000" i="1" dirty="0">
                <a:solidFill>
                  <a:schemeClr val="tx1"/>
                </a:solidFill>
                <a:latin typeface="Times New Roman" panose="02020603050405020304" pitchFamily="18" charset="0"/>
                <a:cs typeface="Times New Roman" panose="02020603050405020304" pitchFamily="18" charset="0"/>
              </a:rPr>
              <a:t>, </a:t>
            </a:r>
            <a:r>
              <a:rPr lang="en-US" sz="4000" i="1" dirty="0" err="1">
                <a:solidFill>
                  <a:schemeClr val="tx1"/>
                </a:solidFill>
                <a:latin typeface="Times New Roman" panose="02020603050405020304" pitchFamily="18" charset="0"/>
                <a:cs typeface="Times New Roman" panose="02020603050405020304" pitchFamily="18" charset="0"/>
              </a:rPr>
              <a:t>sự</a:t>
            </a:r>
            <a:r>
              <a:rPr lang="en-US" sz="4000" i="1" dirty="0">
                <a:solidFill>
                  <a:schemeClr val="tx1"/>
                </a:solidFill>
                <a:latin typeface="Times New Roman" panose="02020603050405020304" pitchFamily="18" charset="0"/>
                <a:cs typeface="Times New Roman" panose="02020603050405020304" pitchFamily="18" charset="0"/>
              </a:rPr>
              <a:t> </a:t>
            </a:r>
            <a:r>
              <a:rPr lang="en-US" sz="4000" i="1" dirty="0" err="1">
                <a:solidFill>
                  <a:schemeClr val="tx1"/>
                </a:solidFill>
                <a:latin typeface="Times New Roman" panose="02020603050405020304" pitchFamily="18" charset="0"/>
                <a:cs typeface="Times New Roman" panose="02020603050405020304" pitchFamily="18" charset="0"/>
              </a:rPr>
              <a:t>trung</a:t>
            </a:r>
            <a:r>
              <a:rPr lang="en-US" sz="4000" i="1" dirty="0">
                <a:solidFill>
                  <a:schemeClr val="tx1"/>
                </a:solidFill>
                <a:latin typeface="Times New Roman" panose="02020603050405020304" pitchFamily="18" charset="0"/>
                <a:cs typeface="Times New Roman" panose="02020603050405020304" pitchFamily="18" charset="0"/>
              </a:rPr>
              <a:t> </a:t>
            </a:r>
            <a:r>
              <a:rPr lang="en-US" sz="4000" i="1" dirty="0" err="1">
                <a:solidFill>
                  <a:schemeClr val="tx1"/>
                </a:solidFill>
                <a:latin typeface="Times New Roman" panose="02020603050405020304" pitchFamily="18" charset="0"/>
                <a:cs typeface="Times New Roman" panose="02020603050405020304" pitchFamily="18" charset="0"/>
              </a:rPr>
              <a:t>thực</a:t>
            </a:r>
            <a:r>
              <a:rPr lang="en-US" sz="4000" i="1" dirty="0">
                <a:solidFill>
                  <a:schemeClr val="tx1"/>
                </a:solidFill>
                <a:latin typeface="Times New Roman" panose="02020603050405020304" pitchFamily="18" charset="0"/>
                <a:cs typeface="Times New Roman" panose="02020603050405020304" pitchFamily="18" charset="0"/>
              </a:rPr>
              <a:t>, </a:t>
            </a:r>
            <a:r>
              <a:rPr lang="en-US" sz="4000" i="1" dirty="0" err="1">
                <a:solidFill>
                  <a:schemeClr val="tx1"/>
                </a:solidFill>
                <a:latin typeface="Times New Roman" panose="02020603050405020304" pitchFamily="18" charset="0"/>
                <a:cs typeface="Times New Roman" panose="02020603050405020304" pitchFamily="18" charset="0"/>
              </a:rPr>
              <a:t>chân</a:t>
            </a:r>
            <a:r>
              <a:rPr lang="en-US" sz="4000" i="1" dirty="0">
                <a:solidFill>
                  <a:schemeClr val="tx1"/>
                </a:solidFill>
                <a:latin typeface="Times New Roman" panose="02020603050405020304" pitchFamily="18" charset="0"/>
                <a:cs typeface="Times New Roman" panose="02020603050405020304" pitchFamily="18" charset="0"/>
              </a:rPr>
              <a:t> </a:t>
            </a:r>
            <a:r>
              <a:rPr lang="en-US" sz="4000" i="1" dirty="0" err="1">
                <a:solidFill>
                  <a:schemeClr val="tx1"/>
                </a:solidFill>
                <a:latin typeface="Times New Roman" panose="02020603050405020304" pitchFamily="18" charset="0"/>
                <a:cs typeface="Times New Roman" panose="02020603050405020304" pitchFamily="18" charset="0"/>
              </a:rPr>
              <a:t>thành</a:t>
            </a:r>
            <a:r>
              <a:rPr lang="en-US" sz="4000" i="1" dirty="0">
                <a:solidFill>
                  <a:schemeClr val="tx1"/>
                </a:solidFill>
                <a:latin typeface="Times New Roman" panose="02020603050405020304" pitchFamily="18" charset="0"/>
                <a:cs typeface="Times New Roman" panose="02020603050405020304" pitchFamily="18" charset="0"/>
              </a:rPr>
              <a:t> </a:t>
            </a:r>
            <a:r>
              <a:rPr lang="en-US" sz="4000" i="1" dirty="0" err="1">
                <a:solidFill>
                  <a:schemeClr val="tx1"/>
                </a:solidFill>
                <a:latin typeface="Times New Roman" panose="02020603050405020304" pitchFamily="18" charset="0"/>
                <a:cs typeface="Times New Roman" panose="02020603050405020304" pitchFamily="18" charset="0"/>
              </a:rPr>
              <a:t>trong</a:t>
            </a:r>
            <a:r>
              <a:rPr lang="en-US" sz="4000" i="1" dirty="0">
                <a:solidFill>
                  <a:schemeClr val="tx1"/>
                </a:solidFill>
                <a:latin typeface="Times New Roman" panose="02020603050405020304" pitchFamily="18" charset="0"/>
                <a:cs typeface="Times New Roman" panose="02020603050405020304" pitchFamily="18" charset="0"/>
              </a:rPr>
              <a:t> </a:t>
            </a:r>
            <a:r>
              <a:rPr lang="en-US" sz="4000" i="1" dirty="0" err="1">
                <a:solidFill>
                  <a:schemeClr val="tx1"/>
                </a:solidFill>
                <a:latin typeface="Times New Roman" panose="02020603050405020304" pitchFamily="18" charset="0"/>
                <a:cs typeface="Times New Roman" panose="02020603050405020304" pitchFamily="18" charset="0"/>
              </a:rPr>
              <a:t>tình</a:t>
            </a:r>
            <a:r>
              <a:rPr lang="en-US" sz="4000" i="1" dirty="0">
                <a:solidFill>
                  <a:schemeClr val="tx1"/>
                </a:solidFill>
                <a:latin typeface="Times New Roman" panose="02020603050405020304" pitchFamily="18" charset="0"/>
                <a:cs typeface="Times New Roman" panose="02020603050405020304" pitchFamily="18" charset="0"/>
              </a:rPr>
              <a:t> </a:t>
            </a:r>
            <a:r>
              <a:rPr lang="en-US" sz="4000" i="1" dirty="0" err="1">
                <a:solidFill>
                  <a:schemeClr val="tx1"/>
                </a:solidFill>
                <a:latin typeface="Times New Roman" panose="02020603050405020304" pitchFamily="18" charset="0"/>
                <a:cs typeface="Times New Roman" panose="02020603050405020304" pitchFamily="18" charset="0"/>
              </a:rPr>
              <a:t>cảm</a:t>
            </a:r>
            <a:r>
              <a:rPr lang="en-US" sz="4000" i="1" dirty="0">
                <a:solidFill>
                  <a:schemeClr val="tx1"/>
                </a:solidFill>
                <a:latin typeface="Times New Roman" panose="02020603050405020304" pitchFamily="18" charset="0"/>
                <a:cs typeface="Times New Roman" panose="02020603050405020304" pitchFamily="18" charset="0"/>
              </a:rPr>
              <a:t>, </a:t>
            </a:r>
            <a:r>
              <a:rPr lang="en-US" sz="4000" i="1" dirty="0" err="1">
                <a:solidFill>
                  <a:schemeClr val="tx1"/>
                </a:solidFill>
                <a:latin typeface="Times New Roman" panose="02020603050405020304" pitchFamily="18" charset="0"/>
                <a:cs typeface="Times New Roman" panose="02020603050405020304" pitchFamily="18" charset="0"/>
              </a:rPr>
              <a:t>cảm</a:t>
            </a:r>
            <a:r>
              <a:rPr lang="en-US" sz="4000" i="1" dirty="0">
                <a:solidFill>
                  <a:schemeClr val="tx1"/>
                </a:solidFill>
                <a:latin typeface="Times New Roman" panose="02020603050405020304" pitchFamily="18" charset="0"/>
                <a:cs typeface="Times New Roman" panose="02020603050405020304" pitchFamily="18" charset="0"/>
              </a:rPr>
              <a:t> </a:t>
            </a:r>
            <a:r>
              <a:rPr lang="en-US" sz="4000" i="1" dirty="0" err="1">
                <a:solidFill>
                  <a:schemeClr val="tx1"/>
                </a:solidFill>
                <a:latin typeface="Times New Roman" panose="02020603050405020304" pitchFamily="18" charset="0"/>
                <a:cs typeface="Times New Roman" panose="02020603050405020304" pitchFamily="18" charset="0"/>
              </a:rPr>
              <a:t>xúc</a:t>
            </a:r>
            <a:r>
              <a:rPr lang="en-US" sz="4000" i="1" dirty="0">
                <a:solidFill>
                  <a:schemeClr val="tx1"/>
                </a:solidFill>
                <a:latin typeface="Times New Roman" panose="02020603050405020304" pitchFamily="18" charset="0"/>
                <a:cs typeface="Times New Roman" panose="02020603050405020304" pitchFamily="18" charset="0"/>
              </a:rPr>
              <a:t> </a:t>
            </a:r>
            <a:r>
              <a:rPr lang="en-US" sz="4000" i="1" dirty="0" err="1">
                <a:solidFill>
                  <a:schemeClr val="tx1"/>
                </a:solidFill>
                <a:latin typeface="Times New Roman" panose="02020603050405020304" pitchFamily="18" charset="0"/>
                <a:cs typeface="Times New Roman" panose="02020603050405020304" pitchFamily="18" charset="0"/>
              </a:rPr>
              <a:t>của</a:t>
            </a:r>
            <a:r>
              <a:rPr lang="en-US" sz="4000" i="1" dirty="0">
                <a:solidFill>
                  <a:schemeClr val="tx1"/>
                </a:solidFill>
                <a:latin typeface="Times New Roman" panose="02020603050405020304" pitchFamily="18" charset="0"/>
                <a:cs typeface="Times New Roman" panose="02020603050405020304" pitchFamily="18" charset="0"/>
              </a:rPr>
              <a:t> </a:t>
            </a:r>
            <a:r>
              <a:rPr lang="en-US" sz="4000" i="1" dirty="0" err="1">
                <a:solidFill>
                  <a:schemeClr val="tx1"/>
                </a:solidFill>
                <a:latin typeface="Times New Roman" panose="02020603050405020304" pitchFamily="18" charset="0"/>
                <a:cs typeface="Times New Roman" panose="02020603050405020304" pitchFamily="18" charset="0"/>
              </a:rPr>
              <a:t>người</a:t>
            </a:r>
            <a:r>
              <a:rPr lang="en-US" sz="4000" i="1" dirty="0">
                <a:solidFill>
                  <a:schemeClr val="tx1"/>
                </a:solidFill>
                <a:latin typeface="Times New Roman" panose="02020603050405020304" pitchFamily="18" charset="0"/>
                <a:cs typeface="Times New Roman" panose="02020603050405020304" pitchFamily="18" charset="0"/>
              </a:rPr>
              <a:t> </a:t>
            </a:r>
            <a:r>
              <a:rPr lang="en-US" sz="4000" i="1" dirty="0" err="1">
                <a:solidFill>
                  <a:schemeClr val="tx1"/>
                </a:solidFill>
                <a:latin typeface="Times New Roman" panose="02020603050405020304" pitchFamily="18" charset="0"/>
                <a:cs typeface="Times New Roman" panose="02020603050405020304" pitchFamily="18" charset="0"/>
              </a:rPr>
              <a:t>viết</a:t>
            </a:r>
            <a:r>
              <a:rPr lang="en-US" sz="4000" i="1" dirty="0">
                <a:solidFill>
                  <a:schemeClr val="tx1"/>
                </a:solidFill>
                <a:latin typeface="Times New Roman" panose="02020603050405020304" pitchFamily="18" charset="0"/>
                <a:cs typeface="Times New Roman" panose="02020603050405020304" pitchFamily="18" charset="0"/>
              </a:rPr>
              <a:t>, </a:t>
            </a:r>
            <a:r>
              <a:rPr lang="en-US" sz="4000" i="1" dirty="0" err="1">
                <a:solidFill>
                  <a:schemeClr val="tx1"/>
                </a:solidFill>
                <a:latin typeface="Times New Roman" panose="02020603050405020304" pitchFamily="18" charset="0"/>
                <a:cs typeface="Times New Roman" panose="02020603050405020304" pitchFamily="18" charset="0"/>
              </a:rPr>
              <a:t>người</a:t>
            </a:r>
            <a:r>
              <a:rPr lang="en-US" sz="4000" i="1" dirty="0">
                <a:solidFill>
                  <a:schemeClr val="tx1"/>
                </a:solidFill>
                <a:latin typeface="Times New Roman" panose="02020603050405020304" pitchFamily="18" charset="0"/>
                <a:cs typeface="Times New Roman" panose="02020603050405020304" pitchFamily="18" charset="0"/>
              </a:rPr>
              <a:t> </a:t>
            </a:r>
            <a:r>
              <a:rPr lang="en-US" sz="4000" i="1" dirty="0" err="1">
                <a:solidFill>
                  <a:schemeClr val="tx1"/>
                </a:solidFill>
                <a:latin typeface="Times New Roman" panose="02020603050405020304" pitchFamily="18" charset="0"/>
                <a:cs typeface="Times New Roman" panose="02020603050405020304" pitchFamily="18" charset="0"/>
              </a:rPr>
              <a:t>nói</a:t>
            </a:r>
            <a:r>
              <a:rPr lang="en-US" sz="4000" i="1" dirty="0">
                <a:solidFill>
                  <a:schemeClr val="tx1"/>
                </a:solidFill>
                <a:latin typeface="Times New Roman" panose="02020603050405020304" pitchFamily="18" charset="0"/>
                <a:cs typeface="Times New Roman" panose="02020603050405020304" pitchFamily="18" charset="0"/>
              </a:rPr>
              <a:t>.”</a:t>
            </a:r>
            <a:endParaRPr lang="en-US" sz="4000" b="1" i="1" dirty="0">
              <a:solidFill>
                <a:schemeClr val="tx1"/>
              </a:solidFill>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54329478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7" presetClass="entr" presetSubtype="8"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p:cTn id="7" dur="500" fill="hold"/>
                                        <p:tgtEl>
                                          <p:spTgt spid="5"/>
                                        </p:tgtEl>
                                        <p:attrNameLst>
                                          <p:attrName>ppt_x</p:attrName>
                                        </p:attrNameLst>
                                      </p:cBhvr>
                                      <p:tavLst>
                                        <p:tav tm="0">
                                          <p:val>
                                            <p:strVal val="#ppt_x-#ppt_w/2"/>
                                          </p:val>
                                        </p:tav>
                                        <p:tav tm="100000">
                                          <p:val>
                                            <p:strVal val="#ppt_x"/>
                                          </p:val>
                                        </p:tav>
                                      </p:tavLst>
                                    </p:anim>
                                    <p:anim calcmode="lin" valueType="num">
                                      <p:cBhvr>
                                        <p:cTn id="8" dur="500" fill="hold"/>
                                        <p:tgtEl>
                                          <p:spTgt spid="5"/>
                                        </p:tgtEl>
                                        <p:attrNameLst>
                                          <p:attrName>ppt_y</p:attrName>
                                        </p:attrNameLst>
                                      </p:cBhvr>
                                      <p:tavLst>
                                        <p:tav tm="0">
                                          <p:val>
                                            <p:strVal val="#ppt_y"/>
                                          </p:val>
                                        </p:tav>
                                        <p:tav tm="100000">
                                          <p:val>
                                            <p:strVal val="#ppt_y"/>
                                          </p:val>
                                        </p:tav>
                                      </p:tavLst>
                                    </p:anim>
                                    <p:anim calcmode="lin" valueType="num">
                                      <p:cBhvr>
                                        <p:cTn id="9" dur="500" fill="hold"/>
                                        <p:tgtEl>
                                          <p:spTgt spid="5"/>
                                        </p:tgtEl>
                                        <p:attrNameLst>
                                          <p:attrName>ppt_w</p:attrName>
                                        </p:attrNameLst>
                                      </p:cBhvr>
                                      <p:tavLst>
                                        <p:tav tm="0">
                                          <p:val>
                                            <p:fltVal val="0"/>
                                          </p:val>
                                        </p:tav>
                                        <p:tav tm="100000">
                                          <p:val>
                                            <p:strVal val="#ppt_w"/>
                                          </p:val>
                                        </p:tav>
                                      </p:tavLst>
                                    </p:anim>
                                    <p:anim calcmode="lin" valueType="num">
                                      <p:cBhvr>
                                        <p:cTn id="10" dur="500" fill="hold"/>
                                        <p:tgtEl>
                                          <p:spTgt spid="5"/>
                                        </p:tgtEl>
                                        <p:attrNameLst>
                                          <p:attrName>ppt_h</p:attrName>
                                        </p:attrNameLst>
                                      </p:cBhvr>
                                      <p:tavLst>
                                        <p:tav tm="0">
                                          <p:val>
                                            <p:strVal val="#ppt_h"/>
                                          </p:val>
                                        </p:tav>
                                        <p:tav tm="100000">
                                          <p:val>
                                            <p:strVal val="#ppt_h"/>
                                          </p:val>
                                        </p:tav>
                                      </p:tavLst>
                                    </p:anim>
                                  </p:childTnLst>
                                  <p:subTnLst>
                                    <p:audio>
                                      <p:cMediaNode>
                                        <p:cTn display="0" masterRel="sameClick">
                                          <p:stCondLst>
                                            <p:cond evt="begin" delay="0">
                                              <p:tn val="5"/>
                                            </p:cond>
                                          </p:stCondLst>
                                          <p:endCondLst>
                                            <p:cond evt="onStopAudio" delay="0">
                                              <p:tgtEl>
                                                <p:sldTgt/>
                                              </p:tgtEl>
                                            </p:cond>
                                          </p:endCondLst>
                                        </p:cTn>
                                        <p:tgtEl>
                                          <p:sndTgt r:embed="rId3" name="chimes.wav"/>
                                        </p:tgtEl>
                                      </p:cMediaNode>
                                    </p:audio>
                                  </p:subTnLst>
                                </p:cTn>
                              </p:par>
                            </p:childTnLst>
                          </p:cTn>
                        </p:par>
                      </p:childTnLst>
                    </p:cTn>
                  </p:par>
                  <p:par>
                    <p:cTn id="11" fill="hold">
                      <p:stCondLst>
                        <p:cond delay="indefinite"/>
                      </p:stCondLst>
                      <p:childTnLst>
                        <p:par>
                          <p:cTn id="12" fill="hold">
                            <p:stCondLst>
                              <p:cond delay="0"/>
                            </p:stCondLst>
                            <p:childTnLst>
                              <p:par>
                                <p:cTn id="13" presetID="1" presetClass="mediacall" presetSubtype="0" fill="hold" nodeType="clickEffect">
                                  <p:stCondLst>
                                    <p:cond delay="0"/>
                                  </p:stCondLst>
                                  <p:childTnLst>
                                    <p:cmd type="call" cmd="playFrom(0.0)">
                                      <p:cBhvr>
                                        <p:cTn id="14" dur="14327" fill="hold"/>
                                        <p:tgtEl>
                                          <p:spTgt spid="3"/>
                                        </p:tgtEl>
                                      </p:cBhvr>
                                    </p:cmd>
                                  </p:childTnLst>
                                </p:cTn>
                              </p:par>
                            </p:childTnLst>
                          </p:cTn>
                        </p:par>
                      </p:childTnLst>
                    </p:cTn>
                  </p:par>
                </p:childTnLst>
              </p:cTn>
              <p:prevCondLst>
                <p:cond evt="onPrev" delay="0">
                  <p:tgtEl>
                    <p:sldTgt/>
                  </p:tgtEl>
                </p:cond>
              </p:prevCondLst>
              <p:nextCondLst>
                <p:cond evt="onNext" delay="0">
                  <p:tgtEl>
                    <p:sldTgt/>
                  </p:tgtEl>
                </p:cond>
              </p:nextCondLst>
            </p:seq>
            <p:seq concurrent="1" nextAc="seek">
              <p:cTn id="15" restart="whenNotActive" fill="hold" evtFilter="cancelBubble" nodeType="interactiveSeq">
                <p:stCondLst>
                  <p:cond evt="onClick" delay="0">
                    <p:tgtEl>
                      <p:spTgt spid="3"/>
                    </p:tgtEl>
                  </p:cond>
                </p:stCondLst>
                <p:endSync evt="end" delay="0">
                  <p:rtn val="all"/>
                </p:endSync>
                <p:childTnLst>
                  <p:par>
                    <p:cTn id="16" fill="hold">
                      <p:stCondLst>
                        <p:cond delay="0"/>
                      </p:stCondLst>
                      <p:childTnLst>
                        <p:par>
                          <p:cTn id="17" fill="hold">
                            <p:stCondLst>
                              <p:cond delay="0"/>
                            </p:stCondLst>
                            <p:childTnLst>
                              <p:par>
                                <p:cTn id="18" presetID="2" presetClass="mediacall" presetSubtype="0" fill="hold" nodeType="clickEffect">
                                  <p:stCondLst>
                                    <p:cond delay="0"/>
                                  </p:stCondLst>
                                  <p:childTnLst>
                                    <p:cmd type="call" cmd="togglePause">
                                      <p:cBhvr>
                                        <p:cTn id="19" dur="1" fill="hold"/>
                                        <p:tgtEl>
                                          <p:spTgt spid="3"/>
                                        </p:tgtEl>
                                      </p:cBhvr>
                                    </p:cmd>
                                  </p:childTnLst>
                                </p:cTn>
                              </p:par>
                            </p:childTnLst>
                          </p:cTn>
                        </p:par>
                      </p:childTnLst>
                    </p:cTn>
                  </p:par>
                </p:childTnLst>
              </p:cTn>
              <p:nextCondLst>
                <p:cond evt="onClick" delay="0">
                  <p:tgtEl>
                    <p:spTgt spid="3"/>
                  </p:tgtEl>
                </p:cond>
              </p:nextCondLst>
            </p:seq>
          </p:childTnLst>
        </p:cTn>
      </p:par>
    </p:tnLst>
    <p:bldLst>
      <p:bldP spid="5" grpId="0" animBg="1"/>
    </p:bldLst>
  </p:timing>
</p:sld>
</file>

<file path=ppt/slides/slide7.xml><?xml version="1.0" encoding="utf-8"?>
<p:sld xmlns:a="http://schemas.openxmlformats.org/drawingml/2006/main" xmlns:r="http://schemas.openxmlformats.org/officeDocument/2006/relationships" xmlns:p="http://schemas.openxmlformats.org/presentationml/2006/main">
  <p:cSld>
    <p:bg>
      <p:bgPr>
        <a:blipFill dpi="0" rotWithShape="1">
          <a:blip r:embed="rId6">
            <a:lum/>
          </a:blip>
          <a:srcRect/>
          <a:stretch>
            <a:fillRect t="-8000" b="-8000"/>
          </a:stretch>
        </a:blipFill>
        <a:effectLst/>
      </p:bgPr>
    </p:bg>
    <p:spTree>
      <p:nvGrpSpPr>
        <p:cNvPr id="1" name=""/>
        <p:cNvGrpSpPr/>
        <p:nvPr/>
      </p:nvGrpSpPr>
      <p:grpSpPr>
        <a:xfrm>
          <a:off x="0" y="0"/>
          <a:ext cx="0" cy="0"/>
          <a:chOff x="0" y="0"/>
          <a:chExt cx="0" cy="0"/>
        </a:xfrm>
      </p:grpSpPr>
      <p:pic>
        <p:nvPicPr>
          <p:cNvPr id="3" name="10 giây có nhạc chữ số">
            <a:hlinkClick r:id="" action="ppaction://media"/>
          </p:cNvPr>
          <p:cNvPicPr>
            <a:picLocks noChangeAspect="1"/>
          </p:cNvPicPr>
          <p:nvPr>
            <a:videoFile r:link="rId1"/>
          </p:nvPr>
        </p:nvPicPr>
        <p:blipFill>
          <a:blip r:embed="rId7">
            <a:extLst>
              <a:ext uri="{28A0092B-C50C-407E-A947-70E740481C1C}">
                <a14:useLocalDpi xmlns:a14="http://schemas.microsoft.com/office/drawing/2010/main" val="0"/>
              </a:ext>
            </a:extLst>
          </a:blip>
          <a:stretch>
            <a:fillRect/>
          </a:stretch>
        </p:blipFill>
        <p:spPr>
          <a:xfrm>
            <a:off x="451294" y="217536"/>
            <a:ext cx="1901571" cy="1963373"/>
          </a:xfrm>
          <a:prstGeom prst="rect">
            <a:avLst/>
          </a:prstGeom>
          <a:solidFill>
            <a:srgbClr val="EFD9C8"/>
          </a:solidFill>
          <a:ln>
            <a:solidFill>
              <a:schemeClr val="tx1"/>
            </a:solidFill>
            <a:prstDash val="dash"/>
          </a:ln>
          <a:effectLst>
            <a:glow rad="228600">
              <a:srgbClr val="FFFFFF">
                <a:alpha val="40000"/>
              </a:srgbClr>
            </a:glow>
          </a:effectLst>
          <a:scene3d>
            <a:camera prst="orthographicFront"/>
            <a:lightRig rig="threePt" dir="t">
              <a:rot lat="0" lon="0" rev="2100000"/>
            </a:lightRig>
          </a:scene3d>
          <a:sp3d>
            <a:bevelT w="152400" h="101600" prst="slope"/>
          </a:sp3d>
        </p:spPr>
      </p:pic>
      <p:sp>
        <p:nvSpPr>
          <p:cNvPr id="5" name="Hình chữ nhật: Góc Tròn 4"/>
          <p:cNvSpPr>
            <a:spLocks/>
          </p:cNvSpPr>
          <p:nvPr/>
        </p:nvSpPr>
        <p:spPr>
          <a:xfrm>
            <a:off x="2834640" y="60448"/>
            <a:ext cx="9144000" cy="2124222"/>
          </a:xfrm>
          <a:custGeom>
            <a:avLst/>
            <a:gdLst>
              <a:gd name="connsiteX0" fmla="*/ 0 w 9144000"/>
              <a:gd name="connsiteY0" fmla="*/ 354044 h 2124222"/>
              <a:gd name="connsiteX1" fmla="*/ 354044 w 9144000"/>
              <a:gd name="connsiteY1" fmla="*/ 0 h 2124222"/>
              <a:gd name="connsiteX2" fmla="*/ 832079 w 9144000"/>
              <a:gd name="connsiteY2" fmla="*/ 0 h 2124222"/>
              <a:gd name="connsiteX3" fmla="*/ 1394473 w 9144000"/>
              <a:gd name="connsiteY3" fmla="*/ 0 h 2124222"/>
              <a:gd name="connsiteX4" fmla="*/ 1703790 w 9144000"/>
              <a:gd name="connsiteY4" fmla="*/ 0 h 2124222"/>
              <a:gd name="connsiteX5" fmla="*/ 2097466 w 9144000"/>
              <a:gd name="connsiteY5" fmla="*/ 0 h 2124222"/>
              <a:gd name="connsiteX6" fmla="*/ 2406783 w 9144000"/>
              <a:gd name="connsiteY6" fmla="*/ 0 h 2124222"/>
              <a:gd name="connsiteX7" fmla="*/ 2969177 w 9144000"/>
              <a:gd name="connsiteY7" fmla="*/ 0 h 2124222"/>
              <a:gd name="connsiteX8" fmla="*/ 3447212 w 9144000"/>
              <a:gd name="connsiteY8" fmla="*/ 0 h 2124222"/>
              <a:gd name="connsiteX9" fmla="*/ 4178324 w 9144000"/>
              <a:gd name="connsiteY9" fmla="*/ 0 h 2124222"/>
              <a:gd name="connsiteX10" fmla="*/ 4825077 w 9144000"/>
              <a:gd name="connsiteY10" fmla="*/ 0 h 2124222"/>
              <a:gd name="connsiteX11" fmla="*/ 5303112 w 9144000"/>
              <a:gd name="connsiteY11" fmla="*/ 0 h 2124222"/>
              <a:gd name="connsiteX12" fmla="*/ 5696788 w 9144000"/>
              <a:gd name="connsiteY12" fmla="*/ 0 h 2124222"/>
              <a:gd name="connsiteX13" fmla="*/ 6174823 w 9144000"/>
              <a:gd name="connsiteY13" fmla="*/ 0 h 2124222"/>
              <a:gd name="connsiteX14" fmla="*/ 6568499 w 9144000"/>
              <a:gd name="connsiteY14" fmla="*/ 0 h 2124222"/>
              <a:gd name="connsiteX15" fmla="*/ 7215252 w 9144000"/>
              <a:gd name="connsiteY15" fmla="*/ 0 h 2124222"/>
              <a:gd name="connsiteX16" fmla="*/ 7777647 w 9144000"/>
              <a:gd name="connsiteY16" fmla="*/ 0 h 2124222"/>
              <a:gd name="connsiteX17" fmla="*/ 8789956 w 9144000"/>
              <a:gd name="connsiteY17" fmla="*/ 0 h 2124222"/>
              <a:gd name="connsiteX18" fmla="*/ 9144000 w 9144000"/>
              <a:gd name="connsiteY18" fmla="*/ 354044 h 2124222"/>
              <a:gd name="connsiteX19" fmla="*/ 9144000 w 9144000"/>
              <a:gd name="connsiteY19" fmla="*/ 854411 h 2124222"/>
              <a:gd name="connsiteX20" fmla="*/ 9144000 w 9144000"/>
              <a:gd name="connsiteY20" fmla="*/ 1340617 h 2124222"/>
              <a:gd name="connsiteX21" fmla="*/ 9144000 w 9144000"/>
              <a:gd name="connsiteY21" fmla="*/ 1770178 h 2124222"/>
              <a:gd name="connsiteX22" fmla="*/ 8789956 w 9144000"/>
              <a:gd name="connsiteY22" fmla="*/ 2124222 h 2124222"/>
              <a:gd name="connsiteX23" fmla="*/ 8480639 w 9144000"/>
              <a:gd name="connsiteY23" fmla="*/ 2124222 h 2124222"/>
              <a:gd name="connsiteX24" fmla="*/ 8086963 w 9144000"/>
              <a:gd name="connsiteY24" fmla="*/ 2124222 h 2124222"/>
              <a:gd name="connsiteX25" fmla="*/ 7777647 w 9144000"/>
              <a:gd name="connsiteY25" fmla="*/ 2124222 h 2124222"/>
              <a:gd name="connsiteX26" fmla="*/ 7130893 w 9144000"/>
              <a:gd name="connsiteY26" fmla="*/ 2124222 h 2124222"/>
              <a:gd name="connsiteX27" fmla="*/ 6399781 w 9144000"/>
              <a:gd name="connsiteY27" fmla="*/ 2124222 h 2124222"/>
              <a:gd name="connsiteX28" fmla="*/ 5837387 w 9144000"/>
              <a:gd name="connsiteY28" fmla="*/ 2124222 h 2124222"/>
              <a:gd name="connsiteX29" fmla="*/ 5528070 w 9144000"/>
              <a:gd name="connsiteY29" fmla="*/ 2124222 h 2124222"/>
              <a:gd name="connsiteX30" fmla="*/ 4796958 w 9144000"/>
              <a:gd name="connsiteY30" fmla="*/ 2124222 h 2124222"/>
              <a:gd name="connsiteX31" fmla="*/ 4318923 w 9144000"/>
              <a:gd name="connsiteY31" fmla="*/ 2124222 h 2124222"/>
              <a:gd name="connsiteX32" fmla="*/ 3925247 w 9144000"/>
              <a:gd name="connsiteY32" fmla="*/ 2124222 h 2124222"/>
              <a:gd name="connsiteX33" fmla="*/ 3615930 w 9144000"/>
              <a:gd name="connsiteY33" fmla="*/ 2124222 h 2124222"/>
              <a:gd name="connsiteX34" fmla="*/ 2969177 w 9144000"/>
              <a:gd name="connsiteY34" fmla="*/ 2124222 h 2124222"/>
              <a:gd name="connsiteX35" fmla="*/ 2659860 w 9144000"/>
              <a:gd name="connsiteY35" fmla="*/ 2124222 h 2124222"/>
              <a:gd name="connsiteX36" fmla="*/ 2266184 w 9144000"/>
              <a:gd name="connsiteY36" fmla="*/ 2124222 h 2124222"/>
              <a:gd name="connsiteX37" fmla="*/ 1956867 w 9144000"/>
              <a:gd name="connsiteY37" fmla="*/ 2124222 h 2124222"/>
              <a:gd name="connsiteX38" fmla="*/ 1647551 w 9144000"/>
              <a:gd name="connsiteY38" fmla="*/ 2124222 h 2124222"/>
              <a:gd name="connsiteX39" fmla="*/ 1338234 w 9144000"/>
              <a:gd name="connsiteY39" fmla="*/ 2124222 h 2124222"/>
              <a:gd name="connsiteX40" fmla="*/ 354044 w 9144000"/>
              <a:gd name="connsiteY40" fmla="*/ 2124222 h 2124222"/>
              <a:gd name="connsiteX41" fmla="*/ 0 w 9144000"/>
              <a:gd name="connsiteY41" fmla="*/ 1770178 h 2124222"/>
              <a:gd name="connsiteX42" fmla="*/ 0 w 9144000"/>
              <a:gd name="connsiteY42" fmla="*/ 1326456 h 2124222"/>
              <a:gd name="connsiteX43" fmla="*/ 0 w 9144000"/>
              <a:gd name="connsiteY43" fmla="*/ 826089 h 2124222"/>
              <a:gd name="connsiteX44" fmla="*/ 0 w 9144000"/>
              <a:gd name="connsiteY44" fmla="*/ 354044 h 2124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9144000" h="2124222" fill="none" extrusionOk="0">
                <a:moveTo>
                  <a:pt x="0" y="354044"/>
                </a:moveTo>
                <a:cubicBezTo>
                  <a:pt x="-7838" y="167107"/>
                  <a:pt x="153453" y="-40706"/>
                  <a:pt x="354044" y="0"/>
                </a:cubicBezTo>
                <a:cubicBezTo>
                  <a:pt x="572408" y="-24930"/>
                  <a:pt x="617050" y="14106"/>
                  <a:pt x="832079" y="0"/>
                </a:cubicBezTo>
                <a:cubicBezTo>
                  <a:pt x="1047108" y="-14106"/>
                  <a:pt x="1136835" y="5306"/>
                  <a:pt x="1394473" y="0"/>
                </a:cubicBezTo>
                <a:cubicBezTo>
                  <a:pt x="1652111" y="-5306"/>
                  <a:pt x="1613761" y="20687"/>
                  <a:pt x="1703790" y="0"/>
                </a:cubicBezTo>
                <a:cubicBezTo>
                  <a:pt x="1793819" y="-20687"/>
                  <a:pt x="1979533" y="13424"/>
                  <a:pt x="2097466" y="0"/>
                </a:cubicBezTo>
                <a:cubicBezTo>
                  <a:pt x="2215399" y="-13424"/>
                  <a:pt x="2317695" y="23730"/>
                  <a:pt x="2406783" y="0"/>
                </a:cubicBezTo>
                <a:cubicBezTo>
                  <a:pt x="2495871" y="-23730"/>
                  <a:pt x="2737123" y="32249"/>
                  <a:pt x="2969177" y="0"/>
                </a:cubicBezTo>
                <a:cubicBezTo>
                  <a:pt x="3201231" y="-32249"/>
                  <a:pt x="3327797" y="35738"/>
                  <a:pt x="3447212" y="0"/>
                </a:cubicBezTo>
                <a:cubicBezTo>
                  <a:pt x="3566627" y="-35738"/>
                  <a:pt x="4029374" y="38793"/>
                  <a:pt x="4178324" y="0"/>
                </a:cubicBezTo>
                <a:cubicBezTo>
                  <a:pt x="4327274" y="-38793"/>
                  <a:pt x="4600291" y="5068"/>
                  <a:pt x="4825077" y="0"/>
                </a:cubicBezTo>
                <a:cubicBezTo>
                  <a:pt x="5049863" y="-5068"/>
                  <a:pt x="5186638" y="26790"/>
                  <a:pt x="5303112" y="0"/>
                </a:cubicBezTo>
                <a:cubicBezTo>
                  <a:pt x="5419587" y="-26790"/>
                  <a:pt x="5596186" y="43066"/>
                  <a:pt x="5696788" y="0"/>
                </a:cubicBezTo>
                <a:cubicBezTo>
                  <a:pt x="5797390" y="-43066"/>
                  <a:pt x="6052588" y="43380"/>
                  <a:pt x="6174823" y="0"/>
                </a:cubicBezTo>
                <a:cubicBezTo>
                  <a:pt x="6297059" y="-43380"/>
                  <a:pt x="6383020" y="7308"/>
                  <a:pt x="6568499" y="0"/>
                </a:cubicBezTo>
                <a:cubicBezTo>
                  <a:pt x="6753978" y="-7308"/>
                  <a:pt x="7034892" y="11382"/>
                  <a:pt x="7215252" y="0"/>
                </a:cubicBezTo>
                <a:cubicBezTo>
                  <a:pt x="7395612" y="-11382"/>
                  <a:pt x="7513955" y="65681"/>
                  <a:pt x="7777647" y="0"/>
                </a:cubicBezTo>
                <a:cubicBezTo>
                  <a:pt x="8041339" y="-65681"/>
                  <a:pt x="8434565" y="77952"/>
                  <a:pt x="8789956" y="0"/>
                </a:cubicBezTo>
                <a:cubicBezTo>
                  <a:pt x="8980120" y="-15356"/>
                  <a:pt x="9175578" y="192766"/>
                  <a:pt x="9144000" y="354044"/>
                </a:cubicBezTo>
                <a:cubicBezTo>
                  <a:pt x="9183991" y="554516"/>
                  <a:pt x="9124069" y="731586"/>
                  <a:pt x="9144000" y="854411"/>
                </a:cubicBezTo>
                <a:cubicBezTo>
                  <a:pt x="9163931" y="977236"/>
                  <a:pt x="9133810" y="1129285"/>
                  <a:pt x="9144000" y="1340617"/>
                </a:cubicBezTo>
                <a:cubicBezTo>
                  <a:pt x="9154190" y="1551949"/>
                  <a:pt x="9136339" y="1663706"/>
                  <a:pt x="9144000" y="1770178"/>
                </a:cubicBezTo>
                <a:cubicBezTo>
                  <a:pt x="9113461" y="1981396"/>
                  <a:pt x="8980738" y="2080076"/>
                  <a:pt x="8789956" y="2124222"/>
                </a:cubicBezTo>
                <a:cubicBezTo>
                  <a:pt x="8665992" y="2156299"/>
                  <a:pt x="8601755" y="2123689"/>
                  <a:pt x="8480639" y="2124222"/>
                </a:cubicBezTo>
                <a:cubicBezTo>
                  <a:pt x="8359523" y="2124755"/>
                  <a:pt x="8243434" y="2098484"/>
                  <a:pt x="8086963" y="2124222"/>
                </a:cubicBezTo>
                <a:cubicBezTo>
                  <a:pt x="7930492" y="2149960"/>
                  <a:pt x="7850388" y="2120548"/>
                  <a:pt x="7777647" y="2124222"/>
                </a:cubicBezTo>
                <a:cubicBezTo>
                  <a:pt x="7704906" y="2127896"/>
                  <a:pt x="7354821" y="2070032"/>
                  <a:pt x="7130893" y="2124222"/>
                </a:cubicBezTo>
                <a:cubicBezTo>
                  <a:pt x="6906965" y="2178412"/>
                  <a:pt x="6681282" y="2108059"/>
                  <a:pt x="6399781" y="2124222"/>
                </a:cubicBezTo>
                <a:cubicBezTo>
                  <a:pt x="6118280" y="2140385"/>
                  <a:pt x="6007678" y="2121257"/>
                  <a:pt x="5837387" y="2124222"/>
                </a:cubicBezTo>
                <a:cubicBezTo>
                  <a:pt x="5667096" y="2127187"/>
                  <a:pt x="5637641" y="2118108"/>
                  <a:pt x="5528070" y="2124222"/>
                </a:cubicBezTo>
                <a:cubicBezTo>
                  <a:pt x="5418499" y="2130336"/>
                  <a:pt x="4945824" y="2098151"/>
                  <a:pt x="4796958" y="2124222"/>
                </a:cubicBezTo>
                <a:cubicBezTo>
                  <a:pt x="4648092" y="2150293"/>
                  <a:pt x="4485259" y="2089915"/>
                  <a:pt x="4318923" y="2124222"/>
                </a:cubicBezTo>
                <a:cubicBezTo>
                  <a:pt x="4152588" y="2158529"/>
                  <a:pt x="4090035" y="2085208"/>
                  <a:pt x="3925247" y="2124222"/>
                </a:cubicBezTo>
                <a:cubicBezTo>
                  <a:pt x="3760459" y="2163236"/>
                  <a:pt x="3749016" y="2114658"/>
                  <a:pt x="3615930" y="2124222"/>
                </a:cubicBezTo>
                <a:cubicBezTo>
                  <a:pt x="3482844" y="2133786"/>
                  <a:pt x="3229078" y="2085338"/>
                  <a:pt x="2969177" y="2124222"/>
                </a:cubicBezTo>
                <a:cubicBezTo>
                  <a:pt x="2709276" y="2163106"/>
                  <a:pt x="2725346" y="2099107"/>
                  <a:pt x="2659860" y="2124222"/>
                </a:cubicBezTo>
                <a:cubicBezTo>
                  <a:pt x="2594374" y="2149337"/>
                  <a:pt x="2405623" y="2107357"/>
                  <a:pt x="2266184" y="2124222"/>
                </a:cubicBezTo>
                <a:cubicBezTo>
                  <a:pt x="2126745" y="2141087"/>
                  <a:pt x="2076353" y="2118990"/>
                  <a:pt x="1956867" y="2124222"/>
                </a:cubicBezTo>
                <a:cubicBezTo>
                  <a:pt x="1837381" y="2129454"/>
                  <a:pt x="1791387" y="2105151"/>
                  <a:pt x="1647551" y="2124222"/>
                </a:cubicBezTo>
                <a:cubicBezTo>
                  <a:pt x="1503715" y="2143293"/>
                  <a:pt x="1411607" y="2091660"/>
                  <a:pt x="1338234" y="2124222"/>
                </a:cubicBezTo>
                <a:cubicBezTo>
                  <a:pt x="1264861" y="2156784"/>
                  <a:pt x="738137" y="2028307"/>
                  <a:pt x="354044" y="2124222"/>
                </a:cubicBezTo>
                <a:cubicBezTo>
                  <a:pt x="125164" y="2096010"/>
                  <a:pt x="2354" y="1985275"/>
                  <a:pt x="0" y="1770178"/>
                </a:cubicBezTo>
                <a:cubicBezTo>
                  <a:pt x="-17138" y="1644792"/>
                  <a:pt x="43338" y="1540284"/>
                  <a:pt x="0" y="1326456"/>
                </a:cubicBezTo>
                <a:cubicBezTo>
                  <a:pt x="-43338" y="1112628"/>
                  <a:pt x="27781" y="1046183"/>
                  <a:pt x="0" y="826089"/>
                </a:cubicBezTo>
                <a:cubicBezTo>
                  <a:pt x="-27781" y="605995"/>
                  <a:pt x="50081" y="539218"/>
                  <a:pt x="0" y="354044"/>
                </a:cubicBezTo>
                <a:close/>
              </a:path>
              <a:path w="9144000" h="2124222" stroke="0" extrusionOk="0">
                <a:moveTo>
                  <a:pt x="0" y="354044"/>
                </a:moveTo>
                <a:cubicBezTo>
                  <a:pt x="-14486" y="190339"/>
                  <a:pt x="208359" y="12582"/>
                  <a:pt x="354044" y="0"/>
                </a:cubicBezTo>
                <a:cubicBezTo>
                  <a:pt x="716436" y="-9936"/>
                  <a:pt x="870961" y="21653"/>
                  <a:pt x="1085156" y="0"/>
                </a:cubicBezTo>
                <a:cubicBezTo>
                  <a:pt x="1299351" y="-21653"/>
                  <a:pt x="1419745" y="40906"/>
                  <a:pt x="1647551" y="0"/>
                </a:cubicBezTo>
                <a:cubicBezTo>
                  <a:pt x="1875357" y="-40906"/>
                  <a:pt x="2060224" y="26200"/>
                  <a:pt x="2378663" y="0"/>
                </a:cubicBezTo>
                <a:cubicBezTo>
                  <a:pt x="2697102" y="-26200"/>
                  <a:pt x="2866657" y="13672"/>
                  <a:pt x="3025416" y="0"/>
                </a:cubicBezTo>
                <a:cubicBezTo>
                  <a:pt x="3184175" y="-13672"/>
                  <a:pt x="3480088" y="19416"/>
                  <a:pt x="3756529" y="0"/>
                </a:cubicBezTo>
                <a:cubicBezTo>
                  <a:pt x="4032970" y="-19416"/>
                  <a:pt x="4081329" y="8671"/>
                  <a:pt x="4318923" y="0"/>
                </a:cubicBezTo>
                <a:cubicBezTo>
                  <a:pt x="4556517" y="-8671"/>
                  <a:pt x="4519445" y="36589"/>
                  <a:pt x="4712599" y="0"/>
                </a:cubicBezTo>
                <a:cubicBezTo>
                  <a:pt x="4905753" y="-36589"/>
                  <a:pt x="5113494" y="59089"/>
                  <a:pt x="5274993" y="0"/>
                </a:cubicBezTo>
                <a:cubicBezTo>
                  <a:pt x="5436492" y="-59089"/>
                  <a:pt x="5581686" y="5665"/>
                  <a:pt x="5668669" y="0"/>
                </a:cubicBezTo>
                <a:cubicBezTo>
                  <a:pt x="5755652" y="-5665"/>
                  <a:pt x="5987114" y="1526"/>
                  <a:pt x="6231063" y="0"/>
                </a:cubicBezTo>
                <a:cubicBezTo>
                  <a:pt x="6475012" y="-1526"/>
                  <a:pt x="6450090" y="2339"/>
                  <a:pt x="6540379" y="0"/>
                </a:cubicBezTo>
                <a:cubicBezTo>
                  <a:pt x="6630668" y="-2339"/>
                  <a:pt x="6837765" y="1266"/>
                  <a:pt x="6934055" y="0"/>
                </a:cubicBezTo>
                <a:cubicBezTo>
                  <a:pt x="7030345" y="-1266"/>
                  <a:pt x="7336259" y="54219"/>
                  <a:pt x="7580809" y="0"/>
                </a:cubicBezTo>
                <a:cubicBezTo>
                  <a:pt x="7825359" y="-54219"/>
                  <a:pt x="7823569" y="11529"/>
                  <a:pt x="7890125" y="0"/>
                </a:cubicBezTo>
                <a:cubicBezTo>
                  <a:pt x="7956681" y="-11529"/>
                  <a:pt x="8076549" y="8833"/>
                  <a:pt x="8199442" y="0"/>
                </a:cubicBezTo>
                <a:cubicBezTo>
                  <a:pt x="8322335" y="-8833"/>
                  <a:pt x="8615356" y="5621"/>
                  <a:pt x="8789956" y="0"/>
                </a:cubicBezTo>
                <a:cubicBezTo>
                  <a:pt x="8978734" y="13611"/>
                  <a:pt x="9143217" y="173496"/>
                  <a:pt x="9144000" y="354044"/>
                </a:cubicBezTo>
                <a:cubicBezTo>
                  <a:pt x="9152008" y="513109"/>
                  <a:pt x="9135766" y="666034"/>
                  <a:pt x="9144000" y="854411"/>
                </a:cubicBezTo>
                <a:cubicBezTo>
                  <a:pt x="9152234" y="1042788"/>
                  <a:pt x="9121137" y="1119678"/>
                  <a:pt x="9144000" y="1298133"/>
                </a:cubicBezTo>
                <a:cubicBezTo>
                  <a:pt x="9166863" y="1476588"/>
                  <a:pt x="9092588" y="1593044"/>
                  <a:pt x="9144000" y="1770178"/>
                </a:cubicBezTo>
                <a:cubicBezTo>
                  <a:pt x="9138805" y="1958228"/>
                  <a:pt x="8969807" y="2131604"/>
                  <a:pt x="8789956" y="2124222"/>
                </a:cubicBezTo>
                <a:cubicBezTo>
                  <a:pt x="8628612" y="2197323"/>
                  <a:pt x="8316180" y="2123385"/>
                  <a:pt x="8058844" y="2124222"/>
                </a:cubicBezTo>
                <a:cubicBezTo>
                  <a:pt x="7801508" y="2125059"/>
                  <a:pt x="7796755" y="2108233"/>
                  <a:pt x="7580809" y="2124222"/>
                </a:cubicBezTo>
                <a:cubicBezTo>
                  <a:pt x="7364864" y="2140211"/>
                  <a:pt x="7248904" y="2075461"/>
                  <a:pt x="7102774" y="2124222"/>
                </a:cubicBezTo>
                <a:cubicBezTo>
                  <a:pt x="6956645" y="2172983"/>
                  <a:pt x="6712327" y="2064136"/>
                  <a:pt x="6456020" y="2124222"/>
                </a:cubicBezTo>
                <a:cubicBezTo>
                  <a:pt x="6199713" y="2184308"/>
                  <a:pt x="6181704" y="2075991"/>
                  <a:pt x="5977985" y="2124222"/>
                </a:cubicBezTo>
                <a:cubicBezTo>
                  <a:pt x="5774267" y="2172453"/>
                  <a:pt x="5693508" y="2087944"/>
                  <a:pt x="5584309" y="2124222"/>
                </a:cubicBezTo>
                <a:cubicBezTo>
                  <a:pt x="5475110" y="2160500"/>
                  <a:pt x="5284613" y="2103511"/>
                  <a:pt x="5190634" y="2124222"/>
                </a:cubicBezTo>
                <a:cubicBezTo>
                  <a:pt x="5096655" y="2144933"/>
                  <a:pt x="4646871" y="2118728"/>
                  <a:pt x="4459521" y="2124222"/>
                </a:cubicBezTo>
                <a:cubicBezTo>
                  <a:pt x="4272171" y="2129716"/>
                  <a:pt x="4105509" y="2074249"/>
                  <a:pt x="3812768" y="2124222"/>
                </a:cubicBezTo>
                <a:cubicBezTo>
                  <a:pt x="3520027" y="2174195"/>
                  <a:pt x="3382801" y="2116671"/>
                  <a:pt x="3250374" y="2124222"/>
                </a:cubicBezTo>
                <a:cubicBezTo>
                  <a:pt x="3117947" y="2131773"/>
                  <a:pt x="2860234" y="2082170"/>
                  <a:pt x="2687980" y="2124222"/>
                </a:cubicBezTo>
                <a:cubicBezTo>
                  <a:pt x="2515726" y="2166274"/>
                  <a:pt x="2448364" y="2118844"/>
                  <a:pt x="2294304" y="2124222"/>
                </a:cubicBezTo>
                <a:cubicBezTo>
                  <a:pt x="2140244" y="2129600"/>
                  <a:pt x="1923146" y="2113811"/>
                  <a:pt x="1816269" y="2124222"/>
                </a:cubicBezTo>
                <a:cubicBezTo>
                  <a:pt x="1709393" y="2134633"/>
                  <a:pt x="1529032" y="2115551"/>
                  <a:pt x="1338234" y="2124222"/>
                </a:cubicBezTo>
                <a:cubicBezTo>
                  <a:pt x="1147436" y="2132893"/>
                  <a:pt x="666559" y="2037545"/>
                  <a:pt x="354044" y="2124222"/>
                </a:cubicBezTo>
                <a:cubicBezTo>
                  <a:pt x="157222" y="2113329"/>
                  <a:pt x="4899" y="1964362"/>
                  <a:pt x="0" y="1770178"/>
                </a:cubicBezTo>
                <a:cubicBezTo>
                  <a:pt x="-23673" y="1594335"/>
                  <a:pt x="16527" y="1541410"/>
                  <a:pt x="0" y="1340617"/>
                </a:cubicBezTo>
                <a:cubicBezTo>
                  <a:pt x="-16527" y="1139824"/>
                  <a:pt x="20334" y="961772"/>
                  <a:pt x="0" y="854411"/>
                </a:cubicBezTo>
                <a:cubicBezTo>
                  <a:pt x="-20334" y="747050"/>
                  <a:pt x="31383" y="554401"/>
                  <a:pt x="0" y="354044"/>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FontTx/>
              <a:buNone/>
              <a:defRPr>
                <a:uFillTx/>
              </a:defRPr>
            </a:pPr>
            <a:r>
              <a:rPr kumimoji="0" lang="en-BZ" sz="5400" b="1" i="0" u="none" strike="noStrike" kern="1200" cap="none" spc="0" normalizeH="0" baseline="0" noProof="0" dirty="0" smtClean="0">
                <a:ln>
                  <a:noFill/>
                </a:ln>
                <a:solidFill>
                  <a:srgbClr val="000000"/>
                </a:solidFill>
                <a:effectLst/>
                <a:uFillTx/>
                <a:ea typeface="+mn-ea"/>
                <a:cs typeface="#9Slide03 Arima Madurai Black" panose="00000A00000000000000" pitchFamily="2" charset="0"/>
              </a:rPr>
              <a:t>1. </a:t>
            </a:r>
            <a:r>
              <a:rPr kumimoji="0" lang="en-BZ" sz="5400" b="1" i="0" u="none" strike="noStrike" kern="1200" cap="none" spc="0" normalizeH="0" baseline="0" noProof="0" dirty="0" err="1" smtClean="0">
                <a:ln>
                  <a:noFill/>
                </a:ln>
                <a:solidFill>
                  <a:srgbClr val="000000"/>
                </a:solidFill>
                <a:effectLst/>
                <a:uFillTx/>
                <a:ea typeface="+mn-ea"/>
                <a:cs typeface="#9Slide03 Arima Madurai Black" panose="00000A00000000000000" pitchFamily="2" charset="0"/>
              </a:rPr>
              <a:t>Nguyễn</a:t>
            </a:r>
            <a:r>
              <a:rPr kumimoji="0" lang="en-BZ" sz="5400" b="1" i="0" u="none" strike="noStrike" kern="1200" cap="none" spc="0" normalizeH="0" noProof="0" dirty="0" smtClean="0">
                <a:ln>
                  <a:noFill/>
                </a:ln>
                <a:solidFill>
                  <a:srgbClr val="000000"/>
                </a:solidFill>
                <a:effectLst/>
                <a:uFillTx/>
                <a:ea typeface="+mn-ea"/>
                <a:cs typeface="#9Slide03 Arima Madurai Black" panose="00000A00000000000000" pitchFamily="2" charset="0"/>
              </a:rPr>
              <a:t> </a:t>
            </a:r>
            <a:r>
              <a:rPr kumimoji="0" lang="en-BZ" sz="5400" b="1" i="0" u="none" strike="noStrike" kern="1200" cap="none" spc="0" normalizeH="0" noProof="0" dirty="0" err="1" smtClean="0">
                <a:ln>
                  <a:noFill/>
                </a:ln>
                <a:solidFill>
                  <a:srgbClr val="000000"/>
                </a:solidFill>
                <a:effectLst/>
                <a:uFillTx/>
                <a:ea typeface="+mn-ea"/>
                <a:cs typeface="#9Slide03 Arima Madurai Black" panose="00000A00000000000000" pitchFamily="2" charset="0"/>
              </a:rPr>
              <a:t>Trãi</a:t>
            </a:r>
            <a:r>
              <a:rPr kumimoji="0" lang="en-BZ" sz="5400" b="1" i="0" u="none" strike="noStrike" kern="1200" cap="none" spc="0" normalizeH="0" noProof="0" dirty="0" smtClean="0">
                <a:ln>
                  <a:noFill/>
                </a:ln>
                <a:solidFill>
                  <a:srgbClr val="000000"/>
                </a:solidFill>
                <a:effectLst/>
                <a:uFillTx/>
                <a:ea typeface="+mn-ea"/>
                <a:cs typeface="#9Slide03 Arima Madurai Black" panose="00000A00000000000000" pitchFamily="2" charset="0"/>
              </a:rPr>
              <a:t> </a:t>
            </a:r>
            <a:r>
              <a:rPr kumimoji="0" lang="en-BZ" sz="5400" b="1" i="0" u="none" strike="noStrike" kern="1200" cap="none" spc="0" normalizeH="0" noProof="0" dirty="0" err="1" smtClean="0">
                <a:ln>
                  <a:noFill/>
                </a:ln>
                <a:solidFill>
                  <a:srgbClr val="000000"/>
                </a:solidFill>
                <a:effectLst/>
                <a:uFillTx/>
                <a:ea typeface="+mn-ea"/>
                <a:cs typeface="#9Slide03 Arima Madurai Black" panose="00000A00000000000000" pitchFamily="2" charset="0"/>
              </a:rPr>
              <a:t>có</a:t>
            </a:r>
            <a:r>
              <a:rPr kumimoji="0" lang="en-BZ" sz="5400" b="1" i="0" u="none" strike="noStrike" kern="1200" cap="none" spc="0" normalizeH="0" noProof="0" dirty="0" smtClean="0">
                <a:ln>
                  <a:noFill/>
                </a:ln>
                <a:solidFill>
                  <a:srgbClr val="000000"/>
                </a:solidFill>
                <a:effectLst/>
                <a:uFillTx/>
                <a:ea typeface="+mn-ea"/>
                <a:cs typeface="#9Slide03 Arima Madurai Black" panose="00000A00000000000000" pitchFamily="2" charset="0"/>
              </a:rPr>
              <a:t> </a:t>
            </a:r>
            <a:r>
              <a:rPr kumimoji="0" lang="en-BZ" sz="5400" b="1" i="0" u="none" strike="noStrike" kern="1200" cap="none" spc="0" normalizeH="0" noProof="0" dirty="0" err="1" smtClean="0">
                <a:ln>
                  <a:noFill/>
                </a:ln>
                <a:solidFill>
                  <a:srgbClr val="000000"/>
                </a:solidFill>
                <a:effectLst/>
                <a:uFillTx/>
                <a:ea typeface="+mn-ea"/>
                <a:cs typeface="#9Slide03 Arima Madurai Black" panose="00000A00000000000000" pitchFamily="2" charset="0"/>
              </a:rPr>
              <a:t>tên</a:t>
            </a:r>
            <a:r>
              <a:rPr kumimoji="0" lang="en-BZ" sz="5400" b="1" i="0" u="none" strike="noStrike" kern="1200" cap="none" spc="0" normalizeH="0" noProof="0" dirty="0" smtClean="0">
                <a:ln>
                  <a:noFill/>
                </a:ln>
                <a:solidFill>
                  <a:srgbClr val="000000"/>
                </a:solidFill>
                <a:effectLst/>
                <a:uFillTx/>
                <a:ea typeface="+mn-ea"/>
                <a:cs typeface="#9Slide03 Arima Madurai Black" panose="00000A00000000000000" pitchFamily="2" charset="0"/>
              </a:rPr>
              <a:t> </a:t>
            </a:r>
            <a:r>
              <a:rPr kumimoji="0" lang="en-BZ" sz="5400" b="1" i="0" u="none" strike="noStrike" kern="1200" cap="none" spc="0" normalizeH="0" noProof="0" dirty="0" err="1" smtClean="0">
                <a:ln>
                  <a:noFill/>
                </a:ln>
                <a:solidFill>
                  <a:srgbClr val="000000"/>
                </a:solidFill>
                <a:effectLst/>
                <a:uFillTx/>
                <a:ea typeface="+mn-ea"/>
                <a:cs typeface="#9Slide03 Arima Madurai Black" panose="00000A00000000000000" pitchFamily="2" charset="0"/>
              </a:rPr>
              <a:t>hiệu</a:t>
            </a:r>
            <a:r>
              <a:rPr kumimoji="0" lang="en-BZ" sz="5400" b="1" i="0" u="none" strike="noStrike" kern="1200" cap="none" spc="0" normalizeH="0" noProof="0" dirty="0" smtClean="0">
                <a:ln>
                  <a:noFill/>
                </a:ln>
                <a:solidFill>
                  <a:srgbClr val="000000"/>
                </a:solidFill>
                <a:effectLst/>
                <a:uFillTx/>
                <a:ea typeface="+mn-ea"/>
                <a:cs typeface="#9Slide03 Arima Madurai Black" panose="00000A00000000000000" pitchFamily="2" charset="0"/>
              </a:rPr>
              <a:t> </a:t>
            </a:r>
            <a:r>
              <a:rPr kumimoji="0" lang="en-BZ" sz="5400" b="1" i="0" u="none" strike="noStrike" kern="1200" cap="none" spc="0" normalizeH="0" noProof="0" dirty="0" err="1" smtClean="0">
                <a:ln>
                  <a:noFill/>
                </a:ln>
                <a:solidFill>
                  <a:srgbClr val="000000"/>
                </a:solidFill>
                <a:effectLst/>
                <a:uFillTx/>
                <a:ea typeface="+mn-ea"/>
                <a:cs typeface="#9Slide03 Arima Madurai Black" panose="00000A00000000000000" pitchFamily="2" charset="0"/>
              </a:rPr>
              <a:t>là</a:t>
            </a:r>
            <a:r>
              <a:rPr kumimoji="0" lang="en-BZ" sz="5400" b="1" i="0" u="none" strike="noStrike" kern="1200" cap="none" spc="0" normalizeH="0" noProof="0" dirty="0" smtClean="0">
                <a:ln>
                  <a:noFill/>
                </a:ln>
                <a:solidFill>
                  <a:srgbClr val="000000"/>
                </a:solidFill>
                <a:effectLst/>
                <a:uFillTx/>
                <a:ea typeface="+mn-ea"/>
                <a:cs typeface="#9Slide03 Arima Madurai Black" panose="00000A00000000000000" pitchFamily="2" charset="0"/>
              </a:rPr>
              <a:t> </a:t>
            </a:r>
            <a:r>
              <a:rPr kumimoji="0" lang="en-BZ" sz="5400" b="1" i="0" u="none" strike="noStrike" kern="1200" cap="none" spc="0" normalizeH="0" noProof="0" dirty="0" err="1" smtClean="0">
                <a:ln>
                  <a:noFill/>
                </a:ln>
                <a:solidFill>
                  <a:srgbClr val="000000"/>
                </a:solidFill>
                <a:effectLst/>
                <a:uFillTx/>
                <a:ea typeface="+mn-ea"/>
                <a:cs typeface="#9Slide03 Arima Madurai Black" panose="00000A00000000000000" pitchFamily="2" charset="0"/>
              </a:rPr>
              <a:t>gì</a:t>
            </a:r>
            <a:r>
              <a:rPr kumimoji="0" lang="en-BZ" sz="5400" b="1" i="0" u="none" strike="noStrike" kern="1200" cap="none" spc="0" normalizeH="0" noProof="0" dirty="0" smtClean="0">
                <a:ln>
                  <a:noFill/>
                </a:ln>
                <a:solidFill>
                  <a:srgbClr val="000000"/>
                </a:solidFill>
                <a:effectLst/>
                <a:uFillTx/>
                <a:ea typeface="+mn-ea"/>
                <a:cs typeface="#9Slide03 Arima Madurai Black" panose="00000A00000000000000" pitchFamily="2" charset="0"/>
              </a:rPr>
              <a:t>?</a:t>
            </a:r>
            <a:endParaRPr kumimoji="0" lang="en-BZ" sz="5400" b="1" i="0" u="none" strike="noStrike" kern="1200" cap="none" spc="0" normalizeH="0" baseline="0" noProof="0" dirty="0">
              <a:ln>
                <a:noFill/>
              </a:ln>
              <a:solidFill>
                <a:srgbClr val="000000"/>
              </a:solidFill>
              <a:effectLst/>
              <a:uFillTx/>
              <a:ea typeface="+mn-ea"/>
              <a:cs typeface="#9Slide03 Arima Madurai Black" panose="00000A00000000000000" pitchFamily="2" charset="0"/>
            </a:endParaRPr>
          </a:p>
        </p:txBody>
      </p:sp>
      <p:sp>
        <p:nvSpPr>
          <p:cNvPr id="38" name="Hình chữ nhật: Góc Tròn 37"/>
          <p:cNvSpPr>
            <a:spLocks/>
          </p:cNvSpPr>
          <p:nvPr/>
        </p:nvSpPr>
        <p:spPr>
          <a:xfrm>
            <a:off x="518160" y="2557097"/>
            <a:ext cx="10822940" cy="792262"/>
          </a:xfrm>
          <a:custGeom>
            <a:avLst/>
            <a:gdLst>
              <a:gd name="connsiteX0" fmla="*/ 0 w 11460480"/>
              <a:gd name="connsiteY0" fmla="*/ 132046 h 792262"/>
              <a:gd name="connsiteX1" fmla="*/ 132046 w 11460480"/>
              <a:gd name="connsiteY1" fmla="*/ 0 h 792262"/>
              <a:gd name="connsiteX2" fmla="*/ 609366 w 11460480"/>
              <a:gd name="connsiteY2" fmla="*/ 0 h 792262"/>
              <a:gd name="connsiteX3" fmla="*/ 1086685 w 11460480"/>
              <a:gd name="connsiteY3" fmla="*/ 0 h 792262"/>
              <a:gd name="connsiteX4" fmla="*/ 1899897 w 11460480"/>
              <a:gd name="connsiteY4" fmla="*/ 0 h 792262"/>
              <a:gd name="connsiteX5" fmla="*/ 2601144 w 11460480"/>
              <a:gd name="connsiteY5" fmla="*/ 0 h 792262"/>
              <a:gd name="connsiteX6" fmla="*/ 3078464 w 11460480"/>
              <a:gd name="connsiteY6" fmla="*/ 0 h 792262"/>
              <a:gd name="connsiteX7" fmla="*/ 3443820 w 11460480"/>
              <a:gd name="connsiteY7" fmla="*/ 0 h 792262"/>
              <a:gd name="connsiteX8" fmla="*/ 3921139 w 11460480"/>
              <a:gd name="connsiteY8" fmla="*/ 0 h 792262"/>
              <a:gd name="connsiteX9" fmla="*/ 4286495 w 11460480"/>
              <a:gd name="connsiteY9" fmla="*/ 0 h 792262"/>
              <a:gd name="connsiteX10" fmla="*/ 4987743 w 11460480"/>
              <a:gd name="connsiteY10" fmla="*/ 0 h 792262"/>
              <a:gd name="connsiteX11" fmla="*/ 5577026 w 11460480"/>
              <a:gd name="connsiteY11" fmla="*/ 0 h 792262"/>
              <a:gd name="connsiteX12" fmla="*/ 6166310 w 11460480"/>
              <a:gd name="connsiteY12" fmla="*/ 0 h 792262"/>
              <a:gd name="connsiteX13" fmla="*/ 6755593 w 11460480"/>
              <a:gd name="connsiteY13" fmla="*/ 0 h 792262"/>
              <a:gd name="connsiteX14" fmla="*/ 7008985 w 11460480"/>
              <a:gd name="connsiteY14" fmla="*/ 0 h 792262"/>
              <a:gd name="connsiteX15" fmla="*/ 7598269 w 11460480"/>
              <a:gd name="connsiteY15" fmla="*/ 0 h 792262"/>
              <a:gd name="connsiteX16" fmla="*/ 8299516 w 11460480"/>
              <a:gd name="connsiteY16" fmla="*/ 0 h 792262"/>
              <a:gd name="connsiteX17" fmla="*/ 8888800 w 11460480"/>
              <a:gd name="connsiteY17" fmla="*/ 0 h 792262"/>
              <a:gd name="connsiteX18" fmla="*/ 9254156 w 11460480"/>
              <a:gd name="connsiteY18" fmla="*/ 0 h 792262"/>
              <a:gd name="connsiteX19" fmla="*/ 9731476 w 11460480"/>
              <a:gd name="connsiteY19" fmla="*/ 0 h 792262"/>
              <a:gd name="connsiteX20" fmla="*/ 10096831 w 11460480"/>
              <a:gd name="connsiteY20" fmla="*/ 0 h 792262"/>
              <a:gd name="connsiteX21" fmla="*/ 10462187 w 11460480"/>
              <a:gd name="connsiteY21" fmla="*/ 0 h 792262"/>
              <a:gd name="connsiteX22" fmla="*/ 10715579 w 11460480"/>
              <a:gd name="connsiteY22" fmla="*/ 0 h 792262"/>
              <a:gd name="connsiteX23" fmla="*/ 11328434 w 11460480"/>
              <a:gd name="connsiteY23" fmla="*/ 0 h 792262"/>
              <a:gd name="connsiteX24" fmla="*/ 11460480 w 11460480"/>
              <a:gd name="connsiteY24" fmla="*/ 132046 h 792262"/>
              <a:gd name="connsiteX25" fmla="*/ 11460480 w 11460480"/>
              <a:gd name="connsiteY25" fmla="*/ 660216 h 792262"/>
              <a:gd name="connsiteX26" fmla="*/ 11328434 w 11460480"/>
              <a:gd name="connsiteY26" fmla="*/ 792262 h 792262"/>
              <a:gd name="connsiteX27" fmla="*/ 10739150 w 11460480"/>
              <a:gd name="connsiteY27" fmla="*/ 792262 h 792262"/>
              <a:gd name="connsiteX28" fmla="*/ 10485758 w 11460480"/>
              <a:gd name="connsiteY28" fmla="*/ 792262 h 792262"/>
              <a:gd name="connsiteX29" fmla="*/ 9784511 w 11460480"/>
              <a:gd name="connsiteY29" fmla="*/ 792262 h 792262"/>
              <a:gd name="connsiteX30" fmla="*/ 9531119 w 11460480"/>
              <a:gd name="connsiteY30" fmla="*/ 792262 h 792262"/>
              <a:gd name="connsiteX31" fmla="*/ 9165763 w 11460480"/>
              <a:gd name="connsiteY31" fmla="*/ 792262 h 792262"/>
              <a:gd name="connsiteX32" fmla="*/ 8912371 w 11460480"/>
              <a:gd name="connsiteY32" fmla="*/ 792262 h 792262"/>
              <a:gd name="connsiteX33" fmla="*/ 8658979 w 11460480"/>
              <a:gd name="connsiteY33" fmla="*/ 792262 h 792262"/>
              <a:gd name="connsiteX34" fmla="*/ 8405587 w 11460480"/>
              <a:gd name="connsiteY34" fmla="*/ 792262 h 792262"/>
              <a:gd name="connsiteX35" fmla="*/ 7816304 w 11460480"/>
              <a:gd name="connsiteY35" fmla="*/ 792262 h 792262"/>
              <a:gd name="connsiteX36" fmla="*/ 7227020 w 11460480"/>
              <a:gd name="connsiteY36" fmla="*/ 792262 h 792262"/>
              <a:gd name="connsiteX37" fmla="*/ 6637737 w 11460480"/>
              <a:gd name="connsiteY37" fmla="*/ 792262 h 792262"/>
              <a:gd name="connsiteX38" fmla="*/ 6048453 w 11460480"/>
              <a:gd name="connsiteY38" fmla="*/ 792262 h 792262"/>
              <a:gd name="connsiteX39" fmla="*/ 5235242 w 11460480"/>
              <a:gd name="connsiteY39" fmla="*/ 792262 h 792262"/>
              <a:gd name="connsiteX40" fmla="*/ 4645958 w 11460480"/>
              <a:gd name="connsiteY40" fmla="*/ 792262 h 792262"/>
              <a:gd name="connsiteX41" fmla="*/ 4392566 w 11460480"/>
              <a:gd name="connsiteY41" fmla="*/ 792262 h 792262"/>
              <a:gd name="connsiteX42" fmla="*/ 3915247 w 11460480"/>
              <a:gd name="connsiteY42" fmla="*/ 792262 h 792262"/>
              <a:gd name="connsiteX43" fmla="*/ 3213999 w 11460480"/>
              <a:gd name="connsiteY43" fmla="*/ 792262 h 792262"/>
              <a:gd name="connsiteX44" fmla="*/ 2624716 w 11460480"/>
              <a:gd name="connsiteY44" fmla="*/ 792262 h 792262"/>
              <a:gd name="connsiteX45" fmla="*/ 2259360 w 11460480"/>
              <a:gd name="connsiteY45" fmla="*/ 792262 h 792262"/>
              <a:gd name="connsiteX46" fmla="*/ 1782040 w 11460480"/>
              <a:gd name="connsiteY46" fmla="*/ 792262 h 792262"/>
              <a:gd name="connsiteX47" fmla="*/ 1416684 w 11460480"/>
              <a:gd name="connsiteY47" fmla="*/ 792262 h 792262"/>
              <a:gd name="connsiteX48" fmla="*/ 715437 w 11460480"/>
              <a:gd name="connsiteY48" fmla="*/ 792262 h 792262"/>
              <a:gd name="connsiteX49" fmla="*/ 132046 w 11460480"/>
              <a:gd name="connsiteY49" fmla="*/ 792262 h 792262"/>
              <a:gd name="connsiteX50" fmla="*/ 0 w 11460480"/>
              <a:gd name="connsiteY50" fmla="*/ 660216 h 792262"/>
              <a:gd name="connsiteX51" fmla="*/ 0 w 11460480"/>
              <a:gd name="connsiteY51" fmla="*/ 132046 h 792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11460480" h="792262" fill="none" extrusionOk="0">
                <a:moveTo>
                  <a:pt x="0" y="132046"/>
                </a:moveTo>
                <a:cubicBezTo>
                  <a:pt x="-547" y="50732"/>
                  <a:pt x="54021" y="-8275"/>
                  <a:pt x="132046" y="0"/>
                </a:cubicBezTo>
                <a:cubicBezTo>
                  <a:pt x="351426" y="-47709"/>
                  <a:pt x="385093" y="36916"/>
                  <a:pt x="609366" y="0"/>
                </a:cubicBezTo>
                <a:cubicBezTo>
                  <a:pt x="833639" y="-36916"/>
                  <a:pt x="911124" y="18021"/>
                  <a:pt x="1086685" y="0"/>
                </a:cubicBezTo>
                <a:cubicBezTo>
                  <a:pt x="1262246" y="-18021"/>
                  <a:pt x="1635814" y="31805"/>
                  <a:pt x="1899897" y="0"/>
                </a:cubicBezTo>
                <a:cubicBezTo>
                  <a:pt x="2163980" y="-31805"/>
                  <a:pt x="2458485" y="31799"/>
                  <a:pt x="2601144" y="0"/>
                </a:cubicBezTo>
                <a:cubicBezTo>
                  <a:pt x="2743803" y="-31799"/>
                  <a:pt x="2923954" y="18419"/>
                  <a:pt x="3078464" y="0"/>
                </a:cubicBezTo>
                <a:cubicBezTo>
                  <a:pt x="3232974" y="-18419"/>
                  <a:pt x="3351943" y="9042"/>
                  <a:pt x="3443820" y="0"/>
                </a:cubicBezTo>
                <a:cubicBezTo>
                  <a:pt x="3535697" y="-9042"/>
                  <a:pt x="3717137" y="16934"/>
                  <a:pt x="3921139" y="0"/>
                </a:cubicBezTo>
                <a:cubicBezTo>
                  <a:pt x="4125141" y="-16934"/>
                  <a:pt x="4117533" y="33137"/>
                  <a:pt x="4286495" y="0"/>
                </a:cubicBezTo>
                <a:cubicBezTo>
                  <a:pt x="4455457" y="-33137"/>
                  <a:pt x="4704750" y="31107"/>
                  <a:pt x="4987743" y="0"/>
                </a:cubicBezTo>
                <a:cubicBezTo>
                  <a:pt x="5270736" y="-31107"/>
                  <a:pt x="5450182" y="471"/>
                  <a:pt x="5577026" y="0"/>
                </a:cubicBezTo>
                <a:cubicBezTo>
                  <a:pt x="5703870" y="-471"/>
                  <a:pt x="5933128" y="58665"/>
                  <a:pt x="6166310" y="0"/>
                </a:cubicBezTo>
                <a:cubicBezTo>
                  <a:pt x="6399492" y="-58665"/>
                  <a:pt x="6569484" y="27576"/>
                  <a:pt x="6755593" y="0"/>
                </a:cubicBezTo>
                <a:cubicBezTo>
                  <a:pt x="6941702" y="-27576"/>
                  <a:pt x="6930455" y="11140"/>
                  <a:pt x="7008985" y="0"/>
                </a:cubicBezTo>
                <a:cubicBezTo>
                  <a:pt x="7087515" y="-11140"/>
                  <a:pt x="7476478" y="67231"/>
                  <a:pt x="7598269" y="0"/>
                </a:cubicBezTo>
                <a:cubicBezTo>
                  <a:pt x="7720060" y="-67231"/>
                  <a:pt x="7971759" y="83908"/>
                  <a:pt x="8299516" y="0"/>
                </a:cubicBezTo>
                <a:cubicBezTo>
                  <a:pt x="8627273" y="-83908"/>
                  <a:pt x="8755225" y="2996"/>
                  <a:pt x="8888800" y="0"/>
                </a:cubicBezTo>
                <a:cubicBezTo>
                  <a:pt x="9022375" y="-2996"/>
                  <a:pt x="9112594" y="38474"/>
                  <a:pt x="9254156" y="0"/>
                </a:cubicBezTo>
                <a:cubicBezTo>
                  <a:pt x="9395718" y="-38474"/>
                  <a:pt x="9540580" y="45795"/>
                  <a:pt x="9731476" y="0"/>
                </a:cubicBezTo>
                <a:cubicBezTo>
                  <a:pt x="9922372" y="-45795"/>
                  <a:pt x="9969474" y="24686"/>
                  <a:pt x="10096831" y="0"/>
                </a:cubicBezTo>
                <a:cubicBezTo>
                  <a:pt x="10224189" y="-24686"/>
                  <a:pt x="10349977" y="28604"/>
                  <a:pt x="10462187" y="0"/>
                </a:cubicBezTo>
                <a:cubicBezTo>
                  <a:pt x="10574397" y="-28604"/>
                  <a:pt x="10616870" y="8568"/>
                  <a:pt x="10715579" y="0"/>
                </a:cubicBezTo>
                <a:cubicBezTo>
                  <a:pt x="10814288" y="-8568"/>
                  <a:pt x="11043291" y="29173"/>
                  <a:pt x="11328434" y="0"/>
                </a:cubicBezTo>
                <a:cubicBezTo>
                  <a:pt x="11408292" y="11516"/>
                  <a:pt x="11463447" y="69043"/>
                  <a:pt x="11460480" y="132046"/>
                </a:cubicBezTo>
                <a:cubicBezTo>
                  <a:pt x="11477832" y="365795"/>
                  <a:pt x="11421510" y="539106"/>
                  <a:pt x="11460480" y="660216"/>
                </a:cubicBezTo>
                <a:cubicBezTo>
                  <a:pt x="11457086" y="724033"/>
                  <a:pt x="11422968" y="789304"/>
                  <a:pt x="11328434" y="792262"/>
                </a:cubicBezTo>
                <a:cubicBezTo>
                  <a:pt x="11100765" y="812462"/>
                  <a:pt x="10949621" y="784803"/>
                  <a:pt x="10739150" y="792262"/>
                </a:cubicBezTo>
                <a:cubicBezTo>
                  <a:pt x="10528679" y="799721"/>
                  <a:pt x="10562653" y="765922"/>
                  <a:pt x="10485758" y="792262"/>
                </a:cubicBezTo>
                <a:cubicBezTo>
                  <a:pt x="10408863" y="818602"/>
                  <a:pt x="9990598" y="736880"/>
                  <a:pt x="9784511" y="792262"/>
                </a:cubicBezTo>
                <a:cubicBezTo>
                  <a:pt x="9578424" y="847644"/>
                  <a:pt x="9656517" y="779382"/>
                  <a:pt x="9531119" y="792262"/>
                </a:cubicBezTo>
                <a:cubicBezTo>
                  <a:pt x="9405721" y="805142"/>
                  <a:pt x="9279385" y="775533"/>
                  <a:pt x="9165763" y="792262"/>
                </a:cubicBezTo>
                <a:cubicBezTo>
                  <a:pt x="9052141" y="808991"/>
                  <a:pt x="8969918" y="767558"/>
                  <a:pt x="8912371" y="792262"/>
                </a:cubicBezTo>
                <a:cubicBezTo>
                  <a:pt x="8854824" y="816966"/>
                  <a:pt x="8713923" y="772327"/>
                  <a:pt x="8658979" y="792262"/>
                </a:cubicBezTo>
                <a:cubicBezTo>
                  <a:pt x="8604035" y="812197"/>
                  <a:pt x="8521226" y="785232"/>
                  <a:pt x="8405587" y="792262"/>
                </a:cubicBezTo>
                <a:cubicBezTo>
                  <a:pt x="8289948" y="799292"/>
                  <a:pt x="7987595" y="787257"/>
                  <a:pt x="7816304" y="792262"/>
                </a:cubicBezTo>
                <a:cubicBezTo>
                  <a:pt x="7645013" y="797267"/>
                  <a:pt x="7506353" y="739054"/>
                  <a:pt x="7227020" y="792262"/>
                </a:cubicBezTo>
                <a:cubicBezTo>
                  <a:pt x="6947687" y="845470"/>
                  <a:pt x="6923462" y="755664"/>
                  <a:pt x="6637737" y="792262"/>
                </a:cubicBezTo>
                <a:cubicBezTo>
                  <a:pt x="6352012" y="828860"/>
                  <a:pt x="6211630" y="778814"/>
                  <a:pt x="6048453" y="792262"/>
                </a:cubicBezTo>
                <a:cubicBezTo>
                  <a:pt x="5885276" y="805710"/>
                  <a:pt x="5529995" y="764544"/>
                  <a:pt x="5235242" y="792262"/>
                </a:cubicBezTo>
                <a:cubicBezTo>
                  <a:pt x="4940489" y="819980"/>
                  <a:pt x="4936514" y="727818"/>
                  <a:pt x="4645958" y="792262"/>
                </a:cubicBezTo>
                <a:cubicBezTo>
                  <a:pt x="4355402" y="856706"/>
                  <a:pt x="4511307" y="771802"/>
                  <a:pt x="4392566" y="792262"/>
                </a:cubicBezTo>
                <a:cubicBezTo>
                  <a:pt x="4273825" y="812722"/>
                  <a:pt x="4080602" y="787755"/>
                  <a:pt x="3915247" y="792262"/>
                </a:cubicBezTo>
                <a:cubicBezTo>
                  <a:pt x="3749892" y="796769"/>
                  <a:pt x="3523857" y="737907"/>
                  <a:pt x="3213999" y="792262"/>
                </a:cubicBezTo>
                <a:cubicBezTo>
                  <a:pt x="2904141" y="846617"/>
                  <a:pt x="2776243" y="756610"/>
                  <a:pt x="2624716" y="792262"/>
                </a:cubicBezTo>
                <a:cubicBezTo>
                  <a:pt x="2473189" y="827914"/>
                  <a:pt x="2338793" y="773238"/>
                  <a:pt x="2259360" y="792262"/>
                </a:cubicBezTo>
                <a:cubicBezTo>
                  <a:pt x="2179927" y="811286"/>
                  <a:pt x="2003657" y="771245"/>
                  <a:pt x="1782040" y="792262"/>
                </a:cubicBezTo>
                <a:cubicBezTo>
                  <a:pt x="1560423" y="813279"/>
                  <a:pt x="1598282" y="748628"/>
                  <a:pt x="1416684" y="792262"/>
                </a:cubicBezTo>
                <a:cubicBezTo>
                  <a:pt x="1235086" y="835896"/>
                  <a:pt x="1051277" y="711973"/>
                  <a:pt x="715437" y="792262"/>
                </a:cubicBezTo>
                <a:cubicBezTo>
                  <a:pt x="379597" y="872551"/>
                  <a:pt x="268671" y="791767"/>
                  <a:pt x="132046" y="792262"/>
                </a:cubicBezTo>
                <a:cubicBezTo>
                  <a:pt x="57741" y="784399"/>
                  <a:pt x="8624" y="720522"/>
                  <a:pt x="0" y="660216"/>
                </a:cubicBezTo>
                <a:cubicBezTo>
                  <a:pt x="-57507" y="439897"/>
                  <a:pt x="39861" y="340537"/>
                  <a:pt x="0" y="132046"/>
                </a:cubicBezTo>
                <a:close/>
              </a:path>
              <a:path w="11460480" h="792262" stroke="0" extrusionOk="0">
                <a:moveTo>
                  <a:pt x="0" y="132046"/>
                </a:moveTo>
                <a:cubicBezTo>
                  <a:pt x="-1734" y="62930"/>
                  <a:pt x="71196" y="3048"/>
                  <a:pt x="132046" y="0"/>
                </a:cubicBezTo>
                <a:cubicBezTo>
                  <a:pt x="387803" y="-85703"/>
                  <a:pt x="679228" y="9986"/>
                  <a:pt x="945257" y="0"/>
                </a:cubicBezTo>
                <a:cubicBezTo>
                  <a:pt x="1211286" y="-9986"/>
                  <a:pt x="1287442" y="62812"/>
                  <a:pt x="1534541" y="0"/>
                </a:cubicBezTo>
                <a:cubicBezTo>
                  <a:pt x="1781640" y="-62812"/>
                  <a:pt x="2005597" y="16372"/>
                  <a:pt x="2347752" y="0"/>
                </a:cubicBezTo>
                <a:cubicBezTo>
                  <a:pt x="2689907" y="-16372"/>
                  <a:pt x="2817016" y="45824"/>
                  <a:pt x="3049000" y="0"/>
                </a:cubicBezTo>
                <a:cubicBezTo>
                  <a:pt x="3280984" y="-45824"/>
                  <a:pt x="3529172" y="81451"/>
                  <a:pt x="3862211" y="0"/>
                </a:cubicBezTo>
                <a:cubicBezTo>
                  <a:pt x="4195250" y="-81451"/>
                  <a:pt x="4328537" y="46277"/>
                  <a:pt x="4451495" y="0"/>
                </a:cubicBezTo>
                <a:cubicBezTo>
                  <a:pt x="4574453" y="-46277"/>
                  <a:pt x="4720377" y="39373"/>
                  <a:pt x="4816850" y="0"/>
                </a:cubicBezTo>
                <a:cubicBezTo>
                  <a:pt x="4913323" y="-39373"/>
                  <a:pt x="5153234" y="26220"/>
                  <a:pt x="5406134" y="0"/>
                </a:cubicBezTo>
                <a:cubicBezTo>
                  <a:pt x="5659034" y="-26220"/>
                  <a:pt x="5691542" y="4850"/>
                  <a:pt x="5771490" y="0"/>
                </a:cubicBezTo>
                <a:cubicBezTo>
                  <a:pt x="5851438" y="-4850"/>
                  <a:pt x="6184906" y="56887"/>
                  <a:pt x="6360773" y="0"/>
                </a:cubicBezTo>
                <a:cubicBezTo>
                  <a:pt x="6536640" y="-56887"/>
                  <a:pt x="6561867" y="9704"/>
                  <a:pt x="6614165" y="0"/>
                </a:cubicBezTo>
                <a:cubicBezTo>
                  <a:pt x="6666463" y="-9704"/>
                  <a:pt x="6799875" y="16244"/>
                  <a:pt x="6979521" y="0"/>
                </a:cubicBezTo>
                <a:cubicBezTo>
                  <a:pt x="7159167" y="-16244"/>
                  <a:pt x="7330193" y="46768"/>
                  <a:pt x="7680769" y="0"/>
                </a:cubicBezTo>
                <a:cubicBezTo>
                  <a:pt x="8031345" y="-46768"/>
                  <a:pt x="7813726" y="24569"/>
                  <a:pt x="7934161" y="0"/>
                </a:cubicBezTo>
                <a:cubicBezTo>
                  <a:pt x="8054596" y="-24569"/>
                  <a:pt x="8126091" y="20289"/>
                  <a:pt x="8187553" y="0"/>
                </a:cubicBezTo>
                <a:cubicBezTo>
                  <a:pt x="8249015" y="-20289"/>
                  <a:pt x="8373614" y="20682"/>
                  <a:pt x="8552908" y="0"/>
                </a:cubicBezTo>
                <a:cubicBezTo>
                  <a:pt x="8732202" y="-20682"/>
                  <a:pt x="9018983" y="38162"/>
                  <a:pt x="9142192" y="0"/>
                </a:cubicBezTo>
                <a:cubicBezTo>
                  <a:pt x="9265401" y="-38162"/>
                  <a:pt x="9664783" y="7103"/>
                  <a:pt x="9955403" y="0"/>
                </a:cubicBezTo>
                <a:cubicBezTo>
                  <a:pt x="10246023" y="-7103"/>
                  <a:pt x="10382677" y="56047"/>
                  <a:pt x="10768615" y="0"/>
                </a:cubicBezTo>
                <a:cubicBezTo>
                  <a:pt x="11154553" y="-56047"/>
                  <a:pt x="11195767" y="40278"/>
                  <a:pt x="11328434" y="0"/>
                </a:cubicBezTo>
                <a:cubicBezTo>
                  <a:pt x="11409398" y="-12346"/>
                  <a:pt x="11455050" y="39006"/>
                  <a:pt x="11460480" y="132046"/>
                </a:cubicBezTo>
                <a:cubicBezTo>
                  <a:pt x="11478978" y="243911"/>
                  <a:pt x="11399205" y="444462"/>
                  <a:pt x="11460480" y="660216"/>
                </a:cubicBezTo>
                <a:cubicBezTo>
                  <a:pt x="11450304" y="727519"/>
                  <a:pt x="11396773" y="782003"/>
                  <a:pt x="11328434" y="792262"/>
                </a:cubicBezTo>
                <a:cubicBezTo>
                  <a:pt x="11054355" y="835198"/>
                  <a:pt x="10995787" y="746005"/>
                  <a:pt x="10739150" y="792262"/>
                </a:cubicBezTo>
                <a:cubicBezTo>
                  <a:pt x="10482513" y="838519"/>
                  <a:pt x="10369593" y="748490"/>
                  <a:pt x="10037903" y="792262"/>
                </a:cubicBezTo>
                <a:cubicBezTo>
                  <a:pt x="9706213" y="836034"/>
                  <a:pt x="9712861" y="747519"/>
                  <a:pt x="9560583" y="792262"/>
                </a:cubicBezTo>
                <a:cubicBezTo>
                  <a:pt x="9408305" y="837005"/>
                  <a:pt x="9286992" y="766763"/>
                  <a:pt x="9195227" y="792262"/>
                </a:cubicBezTo>
                <a:cubicBezTo>
                  <a:pt x="9103462" y="817761"/>
                  <a:pt x="8963649" y="762038"/>
                  <a:pt x="8829872" y="792262"/>
                </a:cubicBezTo>
                <a:cubicBezTo>
                  <a:pt x="8696096" y="822486"/>
                  <a:pt x="8203187" y="744313"/>
                  <a:pt x="8016660" y="792262"/>
                </a:cubicBezTo>
                <a:cubicBezTo>
                  <a:pt x="7830133" y="840211"/>
                  <a:pt x="7628203" y="715107"/>
                  <a:pt x="7315413" y="792262"/>
                </a:cubicBezTo>
                <a:cubicBezTo>
                  <a:pt x="7002623" y="869417"/>
                  <a:pt x="7005924" y="751510"/>
                  <a:pt x="6726129" y="792262"/>
                </a:cubicBezTo>
                <a:cubicBezTo>
                  <a:pt x="6446334" y="833014"/>
                  <a:pt x="6303354" y="771839"/>
                  <a:pt x="6136846" y="792262"/>
                </a:cubicBezTo>
                <a:cubicBezTo>
                  <a:pt x="5970338" y="812685"/>
                  <a:pt x="5945519" y="759751"/>
                  <a:pt x="5771490" y="792262"/>
                </a:cubicBezTo>
                <a:cubicBezTo>
                  <a:pt x="5597461" y="824773"/>
                  <a:pt x="5508142" y="741432"/>
                  <a:pt x="5294170" y="792262"/>
                </a:cubicBezTo>
                <a:cubicBezTo>
                  <a:pt x="5080198" y="843092"/>
                  <a:pt x="5049524" y="751083"/>
                  <a:pt x="4816850" y="792262"/>
                </a:cubicBezTo>
                <a:cubicBezTo>
                  <a:pt x="4584176" y="833441"/>
                  <a:pt x="4219161" y="762448"/>
                  <a:pt x="4003639" y="792262"/>
                </a:cubicBezTo>
                <a:cubicBezTo>
                  <a:pt x="3788117" y="822076"/>
                  <a:pt x="3655857" y="757617"/>
                  <a:pt x="3414356" y="792262"/>
                </a:cubicBezTo>
                <a:cubicBezTo>
                  <a:pt x="3172855" y="826907"/>
                  <a:pt x="3237825" y="777819"/>
                  <a:pt x="3160964" y="792262"/>
                </a:cubicBezTo>
                <a:cubicBezTo>
                  <a:pt x="3084103" y="806705"/>
                  <a:pt x="2732101" y="783352"/>
                  <a:pt x="2459716" y="792262"/>
                </a:cubicBezTo>
                <a:cubicBezTo>
                  <a:pt x="2187331" y="801172"/>
                  <a:pt x="1912463" y="738934"/>
                  <a:pt x="1758469" y="792262"/>
                </a:cubicBezTo>
                <a:cubicBezTo>
                  <a:pt x="1604475" y="845590"/>
                  <a:pt x="1416583" y="747593"/>
                  <a:pt x="1169185" y="792262"/>
                </a:cubicBezTo>
                <a:cubicBezTo>
                  <a:pt x="921787" y="836931"/>
                  <a:pt x="918130" y="782558"/>
                  <a:pt x="803829" y="792262"/>
                </a:cubicBezTo>
                <a:cubicBezTo>
                  <a:pt x="689528" y="801966"/>
                  <a:pt x="337080" y="751188"/>
                  <a:pt x="132046" y="792262"/>
                </a:cubicBezTo>
                <a:cubicBezTo>
                  <a:pt x="59105" y="801299"/>
                  <a:pt x="-1508" y="736033"/>
                  <a:pt x="0" y="660216"/>
                </a:cubicBezTo>
                <a:cubicBezTo>
                  <a:pt x="-23246" y="537445"/>
                  <a:pt x="50836" y="336798"/>
                  <a:pt x="0" y="132046"/>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FontTx/>
              <a:buNone/>
              <a:defRPr>
                <a:uFillTx/>
              </a:defRPr>
            </a:pPr>
            <a:r>
              <a:rPr kumimoji="0" lang="en-BZ" sz="2800" i="0" u="none" strike="noStrike" kern="1200" cap="none" spc="0" normalizeH="0" baseline="0" noProof="0" dirty="0">
                <a:ln>
                  <a:noFill/>
                </a:ln>
                <a:solidFill>
                  <a:srgbClr val="000000"/>
                </a:solidFill>
                <a:effectLst/>
                <a:uFillTx/>
                <a:latin typeface="#9Slide03 Arima Madurai Black" panose="00000A00000000000000" pitchFamily="2" charset="0"/>
                <a:cs typeface="#9Slide03 Arima Madurai Black" panose="00000A00000000000000" pitchFamily="2" charset="0"/>
              </a:rPr>
              <a:t>A</a:t>
            </a:r>
            <a:r>
              <a:rPr kumimoji="0" lang="en-BZ" sz="2800" i="0" u="none" strike="noStrike" kern="1200" cap="none" spc="0" normalizeH="0" baseline="0" noProof="0" dirty="0" smtClean="0">
                <a:ln>
                  <a:noFill/>
                </a:ln>
                <a:solidFill>
                  <a:srgbClr val="000000"/>
                </a:solidFill>
                <a:effectLst/>
                <a:uFillTx/>
                <a:latin typeface="#9Slide03 Arima Madurai Black" panose="00000A00000000000000" pitchFamily="2" charset="0"/>
                <a:cs typeface="#9Slide03 Arima Madurai Black" panose="00000A00000000000000" pitchFamily="2" charset="0"/>
              </a:rPr>
              <a:t>.</a:t>
            </a:r>
            <a:r>
              <a:rPr kumimoji="0" lang="en-BZ" sz="2800" i="0" u="none" strike="noStrike" kern="1200" cap="none" spc="0" normalizeH="0" noProof="0" dirty="0" smtClean="0">
                <a:ln>
                  <a:noFill/>
                </a:ln>
                <a:solidFill>
                  <a:srgbClr val="000000"/>
                </a:solidFill>
                <a:effectLst/>
                <a:uFillTx/>
                <a:latin typeface="#9Slide03 Arima Madurai Black" panose="00000A00000000000000" pitchFamily="2" charset="0"/>
                <a:cs typeface="#9Slide03 Arima Madurai Black" panose="00000A00000000000000" pitchFamily="2" charset="0"/>
              </a:rPr>
              <a:t> </a:t>
            </a:r>
            <a:r>
              <a:rPr lang="en-BZ" sz="2800" noProof="0" dirty="0" err="1" smtClean="0">
                <a:solidFill>
                  <a:srgbClr val="000000"/>
                </a:solidFill>
                <a:latin typeface="#9Slide03 Arima Madurai Black" panose="00000A00000000000000" pitchFamily="2" charset="0"/>
                <a:cs typeface="#9Slide03 Arima Madurai Black" panose="00000A00000000000000" pitchFamily="2" charset="0"/>
              </a:rPr>
              <a:t>Hối</a:t>
            </a:r>
            <a:r>
              <a:rPr lang="en-BZ" sz="2800" dirty="0" smtClean="0">
                <a:solidFill>
                  <a:srgbClr val="000000"/>
                </a:solidFill>
                <a:latin typeface="#9Slide03 Arima Madurai Black" panose="00000A00000000000000" pitchFamily="2" charset="0"/>
                <a:cs typeface="#9Slide03 Arima Madurai Black" panose="00000A00000000000000" pitchFamily="2" charset="0"/>
              </a:rPr>
              <a:t> </a:t>
            </a:r>
            <a:r>
              <a:rPr lang="en-BZ" sz="2800" dirty="0" err="1" smtClean="0">
                <a:solidFill>
                  <a:srgbClr val="000000"/>
                </a:solidFill>
                <a:latin typeface="#9Slide03 Arima Madurai Black" panose="00000A00000000000000" pitchFamily="2" charset="0"/>
                <a:cs typeface="#9Slide03 Arima Madurai Black" panose="00000A00000000000000" pitchFamily="2" charset="0"/>
              </a:rPr>
              <a:t>Trai</a:t>
            </a:r>
            <a:r>
              <a:rPr kumimoji="0" lang="vi-VN" sz="2800" i="0" u="none" strike="noStrike" kern="1200" cap="none" spc="0" normalizeH="0" baseline="0" noProof="0" dirty="0" smtClean="0">
                <a:ln>
                  <a:noFill/>
                </a:ln>
                <a:solidFill>
                  <a:srgbClr val="000000"/>
                </a:solidFill>
                <a:effectLst/>
                <a:uFillTx/>
                <a:latin typeface="#9Slide03 Arima Madurai Black" panose="00000A00000000000000" pitchFamily="2" charset="0"/>
                <a:cs typeface="#9Slide03 Arima Madurai Black" panose="00000A00000000000000" pitchFamily="2" charset="0"/>
              </a:rPr>
              <a:t>.</a:t>
            </a:r>
            <a:endParaRPr kumimoji="0" lang="en-BZ" sz="2800" i="0" u="none" strike="noStrike" kern="1200" cap="none" spc="0" normalizeH="0" baseline="0" noProof="0" dirty="0">
              <a:ln>
                <a:noFill/>
              </a:ln>
              <a:solidFill>
                <a:srgbClr val="000000"/>
              </a:solidFill>
              <a:effectLst/>
              <a:uFillTx/>
              <a:latin typeface="#9Slide03 Arima Madurai Black" panose="00000A00000000000000" pitchFamily="2" charset="0"/>
              <a:cs typeface="#9Slide03 Arima Madurai Black" panose="00000A00000000000000" pitchFamily="2" charset="0"/>
            </a:endParaRPr>
          </a:p>
        </p:txBody>
      </p:sp>
      <p:sp>
        <p:nvSpPr>
          <p:cNvPr id="39" name="Hình chữ nhật: Góc Tròn 38"/>
          <p:cNvSpPr>
            <a:spLocks/>
          </p:cNvSpPr>
          <p:nvPr/>
        </p:nvSpPr>
        <p:spPr>
          <a:xfrm>
            <a:off x="482379" y="3744100"/>
            <a:ext cx="10822940" cy="792262"/>
          </a:xfrm>
          <a:custGeom>
            <a:avLst/>
            <a:gdLst>
              <a:gd name="connsiteX0" fmla="*/ 0 w 11460480"/>
              <a:gd name="connsiteY0" fmla="*/ 132046 h 792262"/>
              <a:gd name="connsiteX1" fmla="*/ 132046 w 11460480"/>
              <a:gd name="connsiteY1" fmla="*/ 0 h 792262"/>
              <a:gd name="connsiteX2" fmla="*/ 609366 w 11460480"/>
              <a:gd name="connsiteY2" fmla="*/ 0 h 792262"/>
              <a:gd name="connsiteX3" fmla="*/ 1086685 w 11460480"/>
              <a:gd name="connsiteY3" fmla="*/ 0 h 792262"/>
              <a:gd name="connsiteX4" fmla="*/ 1899897 w 11460480"/>
              <a:gd name="connsiteY4" fmla="*/ 0 h 792262"/>
              <a:gd name="connsiteX5" fmla="*/ 2601144 w 11460480"/>
              <a:gd name="connsiteY5" fmla="*/ 0 h 792262"/>
              <a:gd name="connsiteX6" fmla="*/ 3078464 w 11460480"/>
              <a:gd name="connsiteY6" fmla="*/ 0 h 792262"/>
              <a:gd name="connsiteX7" fmla="*/ 3443820 w 11460480"/>
              <a:gd name="connsiteY7" fmla="*/ 0 h 792262"/>
              <a:gd name="connsiteX8" fmla="*/ 3921139 w 11460480"/>
              <a:gd name="connsiteY8" fmla="*/ 0 h 792262"/>
              <a:gd name="connsiteX9" fmla="*/ 4286495 w 11460480"/>
              <a:gd name="connsiteY9" fmla="*/ 0 h 792262"/>
              <a:gd name="connsiteX10" fmla="*/ 4987743 w 11460480"/>
              <a:gd name="connsiteY10" fmla="*/ 0 h 792262"/>
              <a:gd name="connsiteX11" fmla="*/ 5577026 w 11460480"/>
              <a:gd name="connsiteY11" fmla="*/ 0 h 792262"/>
              <a:gd name="connsiteX12" fmla="*/ 6166310 w 11460480"/>
              <a:gd name="connsiteY12" fmla="*/ 0 h 792262"/>
              <a:gd name="connsiteX13" fmla="*/ 6755593 w 11460480"/>
              <a:gd name="connsiteY13" fmla="*/ 0 h 792262"/>
              <a:gd name="connsiteX14" fmla="*/ 7008985 w 11460480"/>
              <a:gd name="connsiteY14" fmla="*/ 0 h 792262"/>
              <a:gd name="connsiteX15" fmla="*/ 7598269 w 11460480"/>
              <a:gd name="connsiteY15" fmla="*/ 0 h 792262"/>
              <a:gd name="connsiteX16" fmla="*/ 8299516 w 11460480"/>
              <a:gd name="connsiteY16" fmla="*/ 0 h 792262"/>
              <a:gd name="connsiteX17" fmla="*/ 8888800 w 11460480"/>
              <a:gd name="connsiteY17" fmla="*/ 0 h 792262"/>
              <a:gd name="connsiteX18" fmla="*/ 9254156 w 11460480"/>
              <a:gd name="connsiteY18" fmla="*/ 0 h 792262"/>
              <a:gd name="connsiteX19" fmla="*/ 9731476 w 11460480"/>
              <a:gd name="connsiteY19" fmla="*/ 0 h 792262"/>
              <a:gd name="connsiteX20" fmla="*/ 10096831 w 11460480"/>
              <a:gd name="connsiteY20" fmla="*/ 0 h 792262"/>
              <a:gd name="connsiteX21" fmla="*/ 10462187 w 11460480"/>
              <a:gd name="connsiteY21" fmla="*/ 0 h 792262"/>
              <a:gd name="connsiteX22" fmla="*/ 10715579 w 11460480"/>
              <a:gd name="connsiteY22" fmla="*/ 0 h 792262"/>
              <a:gd name="connsiteX23" fmla="*/ 11328434 w 11460480"/>
              <a:gd name="connsiteY23" fmla="*/ 0 h 792262"/>
              <a:gd name="connsiteX24" fmla="*/ 11460480 w 11460480"/>
              <a:gd name="connsiteY24" fmla="*/ 132046 h 792262"/>
              <a:gd name="connsiteX25" fmla="*/ 11460480 w 11460480"/>
              <a:gd name="connsiteY25" fmla="*/ 660216 h 792262"/>
              <a:gd name="connsiteX26" fmla="*/ 11328434 w 11460480"/>
              <a:gd name="connsiteY26" fmla="*/ 792262 h 792262"/>
              <a:gd name="connsiteX27" fmla="*/ 10739150 w 11460480"/>
              <a:gd name="connsiteY27" fmla="*/ 792262 h 792262"/>
              <a:gd name="connsiteX28" fmla="*/ 10485758 w 11460480"/>
              <a:gd name="connsiteY28" fmla="*/ 792262 h 792262"/>
              <a:gd name="connsiteX29" fmla="*/ 9784511 w 11460480"/>
              <a:gd name="connsiteY29" fmla="*/ 792262 h 792262"/>
              <a:gd name="connsiteX30" fmla="*/ 9531119 w 11460480"/>
              <a:gd name="connsiteY30" fmla="*/ 792262 h 792262"/>
              <a:gd name="connsiteX31" fmla="*/ 9165763 w 11460480"/>
              <a:gd name="connsiteY31" fmla="*/ 792262 h 792262"/>
              <a:gd name="connsiteX32" fmla="*/ 8912371 w 11460480"/>
              <a:gd name="connsiteY32" fmla="*/ 792262 h 792262"/>
              <a:gd name="connsiteX33" fmla="*/ 8658979 w 11460480"/>
              <a:gd name="connsiteY33" fmla="*/ 792262 h 792262"/>
              <a:gd name="connsiteX34" fmla="*/ 8405587 w 11460480"/>
              <a:gd name="connsiteY34" fmla="*/ 792262 h 792262"/>
              <a:gd name="connsiteX35" fmla="*/ 7816304 w 11460480"/>
              <a:gd name="connsiteY35" fmla="*/ 792262 h 792262"/>
              <a:gd name="connsiteX36" fmla="*/ 7227020 w 11460480"/>
              <a:gd name="connsiteY36" fmla="*/ 792262 h 792262"/>
              <a:gd name="connsiteX37" fmla="*/ 6637737 w 11460480"/>
              <a:gd name="connsiteY37" fmla="*/ 792262 h 792262"/>
              <a:gd name="connsiteX38" fmla="*/ 6048453 w 11460480"/>
              <a:gd name="connsiteY38" fmla="*/ 792262 h 792262"/>
              <a:gd name="connsiteX39" fmla="*/ 5235242 w 11460480"/>
              <a:gd name="connsiteY39" fmla="*/ 792262 h 792262"/>
              <a:gd name="connsiteX40" fmla="*/ 4645958 w 11460480"/>
              <a:gd name="connsiteY40" fmla="*/ 792262 h 792262"/>
              <a:gd name="connsiteX41" fmla="*/ 4392566 w 11460480"/>
              <a:gd name="connsiteY41" fmla="*/ 792262 h 792262"/>
              <a:gd name="connsiteX42" fmla="*/ 3915247 w 11460480"/>
              <a:gd name="connsiteY42" fmla="*/ 792262 h 792262"/>
              <a:gd name="connsiteX43" fmla="*/ 3213999 w 11460480"/>
              <a:gd name="connsiteY43" fmla="*/ 792262 h 792262"/>
              <a:gd name="connsiteX44" fmla="*/ 2624716 w 11460480"/>
              <a:gd name="connsiteY44" fmla="*/ 792262 h 792262"/>
              <a:gd name="connsiteX45" fmla="*/ 2259360 w 11460480"/>
              <a:gd name="connsiteY45" fmla="*/ 792262 h 792262"/>
              <a:gd name="connsiteX46" fmla="*/ 1782040 w 11460480"/>
              <a:gd name="connsiteY46" fmla="*/ 792262 h 792262"/>
              <a:gd name="connsiteX47" fmla="*/ 1416684 w 11460480"/>
              <a:gd name="connsiteY47" fmla="*/ 792262 h 792262"/>
              <a:gd name="connsiteX48" fmla="*/ 715437 w 11460480"/>
              <a:gd name="connsiteY48" fmla="*/ 792262 h 792262"/>
              <a:gd name="connsiteX49" fmla="*/ 132046 w 11460480"/>
              <a:gd name="connsiteY49" fmla="*/ 792262 h 792262"/>
              <a:gd name="connsiteX50" fmla="*/ 0 w 11460480"/>
              <a:gd name="connsiteY50" fmla="*/ 660216 h 792262"/>
              <a:gd name="connsiteX51" fmla="*/ 0 w 11460480"/>
              <a:gd name="connsiteY51" fmla="*/ 132046 h 792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11460480" h="792262" fill="none" extrusionOk="0">
                <a:moveTo>
                  <a:pt x="0" y="132046"/>
                </a:moveTo>
                <a:cubicBezTo>
                  <a:pt x="-547" y="50732"/>
                  <a:pt x="54021" y="-8275"/>
                  <a:pt x="132046" y="0"/>
                </a:cubicBezTo>
                <a:cubicBezTo>
                  <a:pt x="351426" y="-47709"/>
                  <a:pt x="385093" y="36916"/>
                  <a:pt x="609366" y="0"/>
                </a:cubicBezTo>
                <a:cubicBezTo>
                  <a:pt x="833639" y="-36916"/>
                  <a:pt x="911124" y="18021"/>
                  <a:pt x="1086685" y="0"/>
                </a:cubicBezTo>
                <a:cubicBezTo>
                  <a:pt x="1262246" y="-18021"/>
                  <a:pt x="1635814" y="31805"/>
                  <a:pt x="1899897" y="0"/>
                </a:cubicBezTo>
                <a:cubicBezTo>
                  <a:pt x="2163980" y="-31805"/>
                  <a:pt x="2458485" y="31799"/>
                  <a:pt x="2601144" y="0"/>
                </a:cubicBezTo>
                <a:cubicBezTo>
                  <a:pt x="2743803" y="-31799"/>
                  <a:pt x="2923954" y="18419"/>
                  <a:pt x="3078464" y="0"/>
                </a:cubicBezTo>
                <a:cubicBezTo>
                  <a:pt x="3232974" y="-18419"/>
                  <a:pt x="3351943" y="9042"/>
                  <a:pt x="3443820" y="0"/>
                </a:cubicBezTo>
                <a:cubicBezTo>
                  <a:pt x="3535697" y="-9042"/>
                  <a:pt x="3717137" y="16934"/>
                  <a:pt x="3921139" y="0"/>
                </a:cubicBezTo>
                <a:cubicBezTo>
                  <a:pt x="4125141" y="-16934"/>
                  <a:pt x="4117533" y="33137"/>
                  <a:pt x="4286495" y="0"/>
                </a:cubicBezTo>
                <a:cubicBezTo>
                  <a:pt x="4455457" y="-33137"/>
                  <a:pt x="4704750" y="31107"/>
                  <a:pt x="4987743" y="0"/>
                </a:cubicBezTo>
                <a:cubicBezTo>
                  <a:pt x="5270736" y="-31107"/>
                  <a:pt x="5450182" y="471"/>
                  <a:pt x="5577026" y="0"/>
                </a:cubicBezTo>
                <a:cubicBezTo>
                  <a:pt x="5703870" y="-471"/>
                  <a:pt x="5933128" y="58665"/>
                  <a:pt x="6166310" y="0"/>
                </a:cubicBezTo>
                <a:cubicBezTo>
                  <a:pt x="6399492" y="-58665"/>
                  <a:pt x="6569484" y="27576"/>
                  <a:pt x="6755593" y="0"/>
                </a:cubicBezTo>
                <a:cubicBezTo>
                  <a:pt x="6941702" y="-27576"/>
                  <a:pt x="6930455" y="11140"/>
                  <a:pt x="7008985" y="0"/>
                </a:cubicBezTo>
                <a:cubicBezTo>
                  <a:pt x="7087515" y="-11140"/>
                  <a:pt x="7476478" y="67231"/>
                  <a:pt x="7598269" y="0"/>
                </a:cubicBezTo>
                <a:cubicBezTo>
                  <a:pt x="7720060" y="-67231"/>
                  <a:pt x="7971759" y="83908"/>
                  <a:pt x="8299516" y="0"/>
                </a:cubicBezTo>
                <a:cubicBezTo>
                  <a:pt x="8627273" y="-83908"/>
                  <a:pt x="8755225" y="2996"/>
                  <a:pt x="8888800" y="0"/>
                </a:cubicBezTo>
                <a:cubicBezTo>
                  <a:pt x="9022375" y="-2996"/>
                  <a:pt x="9112594" y="38474"/>
                  <a:pt x="9254156" y="0"/>
                </a:cubicBezTo>
                <a:cubicBezTo>
                  <a:pt x="9395718" y="-38474"/>
                  <a:pt x="9540580" y="45795"/>
                  <a:pt x="9731476" y="0"/>
                </a:cubicBezTo>
                <a:cubicBezTo>
                  <a:pt x="9922372" y="-45795"/>
                  <a:pt x="9969474" y="24686"/>
                  <a:pt x="10096831" y="0"/>
                </a:cubicBezTo>
                <a:cubicBezTo>
                  <a:pt x="10224189" y="-24686"/>
                  <a:pt x="10349977" y="28604"/>
                  <a:pt x="10462187" y="0"/>
                </a:cubicBezTo>
                <a:cubicBezTo>
                  <a:pt x="10574397" y="-28604"/>
                  <a:pt x="10616870" y="8568"/>
                  <a:pt x="10715579" y="0"/>
                </a:cubicBezTo>
                <a:cubicBezTo>
                  <a:pt x="10814288" y="-8568"/>
                  <a:pt x="11043291" y="29173"/>
                  <a:pt x="11328434" y="0"/>
                </a:cubicBezTo>
                <a:cubicBezTo>
                  <a:pt x="11408292" y="11516"/>
                  <a:pt x="11463447" y="69043"/>
                  <a:pt x="11460480" y="132046"/>
                </a:cubicBezTo>
                <a:cubicBezTo>
                  <a:pt x="11477832" y="365795"/>
                  <a:pt x="11421510" y="539106"/>
                  <a:pt x="11460480" y="660216"/>
                </a:cubicBezTo>
                <a:cubicBezTo>
                  <a:pt x="11457086" y="724033"/>
                  <a:pt x="11422968" y="789304"/>
                  <a:pt x="11328434" y="792262"/>
                </a:cubicBezTo>
                <a:cubicBezTo>
                  <a:pt x="11100765" y="812462"/>
                  <a:pt x="10949621" y="784803"/>
                  <a:pt x="10739150" y="792262"/>
                </a:cubicBezTo>
                <a:cubicBezTo>
                  <a:pt x="10528679" y="799721"/>
                  <a:pt x="10562653" y="765922"/>
                  <a:pt x="10485758" y="792262"/>
                </a:cubicBezTo>
                <a:cubicBezTo>
                  <a:pt x="10408863" y="818602"/>
                  <a:pt x="9990598" y="736880"/>
                  <a:pt x="9784511" y="792262"/>
                </a:cubicBezTo>
                <a:cubicBezTo>
                  <a:pt x="9578424" y="847644"/>
                  <a:pt x="9656517" y="779382"/>
                  <a:pt x="9531119" y="792262"/>
                </a:cubicBezTo>
                <a:cubicBezTo>
                  <a:pt x="9405721" y="805142"/>
                  <a:pt x="9279385" y="775533"/>
                  <a:pt x="9165763" y="792262"/>
                </a:cubicBezTo>
                <a:cubicBezTo>
                  <a:pt x="9052141" y="808991"/>
                  <a:pt x="8969918" y="767558"/>
                  <a:pt x="8912371" y="792262"/>
                </a:cubicBezTo>
                <a:cubicBezTo>
                  <a:pt x="8854824" y="816966"/>
                  <a:pt x="8713923" y="772327"/>
                  <a:pt x="8658979" y="792262"/>
                </a:cubicBezTo>
                <a:cubicBezTo>
                  <a:pt x="8604035" y="812197"/>
                  <a:pt x="8521226" y="785232"/>
                  <a:pt x="8405587" y="792262"/>
                </a:cubicBezTo>
                <a:cubicBezTo>
                  <a:pt x="8289948" y="799292"/>
                  <a:pt x="7987595" y="787257"/>
                  <a:pt x="7816304" y="792262"/>
                </a:cubicBezTo>
                <a:cubicBezTo>
                  <a:pt x="7645013" y="797267"/>
                  <a:pt x="7506353" y="739054"/>
                  <a:pt x="7227020" y="792262"/>
                </a:cubicBezTo>
                <a:cubicBezTo>
                  <a:pt x="6947687" y="845470"/>
                  <a:pt x="6923462" y="755664"/>
                  <a:pt x="6637737" y="792262"/>
                </a:cubicBezTo>
                <a:cubicBezTo>
                  <a:pt x="6352012" y="828860"/>
                  <a:pt x="6211630" y="778814"/>
                  <a:pt x="6048453" y="792262"/>
                </a:cubicBezTo>
                <a:cubicBezTo>
                  <a:pt x="5885276" y="805710"/>
                  <a:pt x="5529995" y="764544"/>
                  <a:pt x="5235242" y="792262"/>
                </a:cubicBezTo>
                <a:cubicBezTo>
                  <a:pt x="4940489" y="819980"/>
                  <a:pt x="4936514" y="727818"/>
                  <a:pt x="4645958" y="792262"/>
                </a:cubicBezTo>
                <a:cubicBezTo>
                  <a:pt x="4355402" y="856706"/>
                  <a:pt x="4511307" y="771802"/>
                  <a:pt x="4392566" y="792262"/>
                </a:cubicBezTo>
                <a:cubicBezTo>
                  <a:pt x="4273825" y="812722"/>
                  <a:pt x="4080602" y="787755"/>
                  <a:pt x="3915247" y="792262"/>
                </a:cubicBezTo>
                <a:cubicBezTo>
                  <a:pt x="3749892" y="796769"/>
                  <a:pt x="3523857" y="737907"/>
                  <a:pt x="3213999" y="792262"/>
                </a:cubicBezTo>
                <a:cubicBezTo>
                  <a:pt x="2904141" y="846617"/>
                  <a:pt x="2776243" y="756610"/>
                  <a:pt x="2624716" y="792262"/>
                </a:cubicBezTo>
                <a:cubicBezTo>
                  <a:pt x="2473189" y="827914"/>
                  <a:pt x="2338793" y="773238"/>
                  <a:pt x="2259360" y="792262"/>
                </a:cubicBezTo>
                <a:cubicBezTo>
                  <a:pt x="2179927" y="811286"/>
                  <a:pt x="2003657" y="771245"/>
                  <a:pt x="1782040" y="792262"/>
                </a:cubicBezTo>
                <a:cubicBezTo>
                  <a:pt x="1560423" y="813279"/>
                  <a:pt x="1598282" y="748628"/>
                  <a:pt x="1416684" y="792262"/>
                </a:cubicBezTo>
                <a:cubicBezTo>
                  <a:pt x="1235086" y="835896"/>
                  <a:pt x="1051277" y="711973"/>
                  <a:pt x="715437" y="792262"/>
                </a:cubicBezTo>
                <a:cubicBezTo>
                  <a:pt x="379597" y="872551"/>
                  <a:pt x="268671" y="791767"/>
                  <a:pt x="132046" y="792262"/>
                </a:cubicBezTo>
                <a:cubicBezTo>
                  <a:pt x="57741" y="784399"/>
                  <a:pt x="8624" y="720522"/>
                  <a:pt x="0" y="660216"/>
                </a:cubicBezTo>
                <a:cubicBezTo>
                  <a:pt x="-57507" y="439897"/>
                  <a:pt x="39861" y="340537"/>
                  <a:pt x="0" y="132046"/>
                </a:cubicBezTo>
                <a:close/>
              </a:path>
              <a:path w="11460480" h="792262" stroke="0" extrusionOk="0">
                <a:moveTo>
                  <a:pt x="0" y="132046"/>
                </a:moveTo>
                <a:cubicBezTo>
                  <a:pt x="-1734" y="62930"/>
                  <a:pt x="71196" y="3048"/>
                  <a:pt x="132046" y="0"/>
                </a:cubicBezTo>
                <a:cubicBezTo>
                  <a:pt x="387803" y="-85703"/>
                  <a:pt x="679228" y="9986"/>
                  <a:pt x="945257" y="0"/>
                </a:cubicBezTo>
                <a:cubicBezTo>
                  <a:pt x="1211286" y="-9986"/>
                  <a:pt x="1287442" y="62812"/>
                  <a:pt x="1534541" y="0"/>
                </a:cubicBezTo>
                <a:cubicBezTo>
                  <a:pt x="1781640" y="-62812"/>
                  <a:pt x="2005597" y="16372"/>
                  <a:pt x="2347752" y="0"/>
                </a:cubicBezTo>
                <a:cubicBezTo>
                  <a:pt x="2689907" y="-16372"/>
                  <a:pt x="2817016" y="45824"/>
                  <a:pt x="3049000" y="0"/>
                </a:cubicBezTo>
                <a:cubicBezTo>
                  <a:pt x="3280984" y="-45824"/>
                  <a:pt x="3529172" y="81451"/>
                  <a:pt x="3862211" y="0"/>
                </a:cubicBezTo>
                <a:cubicBezTo>
                  <a:pt x="4195250" y="-81451"/>
                  <a:pt x="4328537" y="46277"/>
                  <a:pt x="4451495" y="0"/>
                </a:cubicBezTo>
                <a:cubicBezTo>
                  <a:pt x="4574453" y="-46277"/>
                  <a:pt x="4720377" y="39373"/>
                  <a:pt x="4816850" y="0"/>
                </a:cubicBezTo>
                <a:cubicBezTo>
                  <a:pt x="4913323" y="-39373"/>
                  <a:pt x="5153234" y="26220"/>
                  <a:pt x="5406134" y="0"/>
                </a:cubicBezTo>
                <a:cubicBezTo>
                  <a:pt x="5659034" y="-26220"/>
                  <a:pt x="5691542" y="4850"/>
                  <a:pt x="5771490" y="0"/>
                </a:cubicBezTo>
                <a:cubicBezTo>
                  <a:pt x="5851438" y="-4850"/>
                  <a:pt x="6184906" y="56887"/>
                  <a:pt x="6360773" y="0"/>
                </a:cubicBezTo>
                <a:cubicBezTo>
                  <a:pt x="6536640" y="-56887"/>
                  <a:pt x="6561867" y="9704"/>
                  <a:pt x="6614165" y="0"/>
                </a:cubicBezTo>
                <a:cubicBezTo>
                  <a:pt x="6666463" y="-9704"/>
                  <a:pt x="6799875" y="16244"/>
                  <a:pt x="6979521" y="0"/>
                </a:cubicBezTo>
                <a:cubicBezTo>
                  <a:pt x="7159167" y="-16244"/>
                  <a:pt x="7330193" y="46768"/>
                  <a:pt x="7680769" y="0"/>
                </a:cubicBezTo>
                <a:cubicBezTo>
                  <a:pt x="8031345" y="-46768"/>
                  <a:pt x="7813726" y="24569"/>
                  <a:pt x="7934161" y="0"/>
                </a:cubicBezTo>
                <a:cubicBezTo>
                  <a:pt x="8054596" y="-24569"/>
                  <a:pt x="8126091" y="20289"/>
                  <a:pt x="8187553" y="0"/>
                </a:cubicBezTo>
                <a:cubicBezTo>
                  <a:pt x="8249015" y="-20289"/>
                  <a:pt x="8373614" y="20682"/>
                  <a:pt x="8552908" y="0"/>
                </a:cubicBezTo>
                <a:cubicBezTo>
                  <a:pt x="8732202" y="-20682"/>
                  <a:pt x="9018983" y="38162"/>
                  <a:pt x="9142192" y="0"/>
                </a:cubicBezTo>
                <a:cubicBezTo>
                  <a:pt x="9265401" y="-38162"/>
                  <a:pt x="9664783" y="7103"/>
                  <a:pt x="9955403" y="0"/>
                </a:cubicBezTo>
                <a:cubicBezTo>
                  <a:pt x="10246023" y="-7103"/>
                  <a:pt x="10382677" y="56047"/>
                  <a:pt x="10768615" y="0"/>
                </a:cubicBezTo>
                <a:cubicBezTo>
                  <a:pt x="11154553" y="-56047"/>
                  <a:pt x="11195767" y="40278"/>
                  <a:pt x="11328434" y="0"/>
                </a:cubicBezTo>
                <a:cubicBezTo>
                  <a:pt x="11409398" y="-12346"/>
                  <a:pt x="11455050" y="39006"/>
                  <a:pt x="11460480" y="132046"/>
                </a:cubicBezTo>
                <a:cubicBezTo>
                  <a:pt x="11478978" y="243911"/>
                  <a:pt x="11399205" y="444462"/>
                  <a:pt x="11460480" y="660216"/>
                </a:cubicBezTo>
                <a:cubicBezTo>
                  <a:pt x="11450304" y="727519"/>
                  <a:pt x="11396773" y="782003"/>
                  <a:pt x="11328434" y="792262"/>
                </a:cubicBezTo>
                <a:cubicBezTo>
                  <a:pt x="11054355" y="835198"/>
                  <a:pt x="10995787" y="746005"/>
                  <a:pt x="10739150" y="792262"/>
                </a:cubicBezTo>
                <a:cubicBezTo>
                  <a:pt x="10482513" y="838519"/>
                  <a:pt x="10369593" y="748490"/>
                  <a:pt x="10037903" y="792262"/>
                </a:cubicBezTo>
                <a:cubicBezTo>
                  <a:pt x="9706213" y="836034"/>
                  <a:pt x="9712861" y="747519"/>
                  <a:pt x="9560583" y="792262"/>
                </a:cubicBezTo>
                <a:cubicBezTo>
                  <a:pt x="9408305" y="837005"/>
                  <a:pt x="9286992" y="766763"/>
                  <a:pt x="9195227" y="792262"/>
                </a:cubicBezTo>
                <a:cubicBezTo>
                  <a:pt x="9103462" y="817761"/>
                  <a:pt x="8963649" y="762038"/>
                  <a:pt x="8829872" y="792262"/>
                </a:cubicBezTo>
                <a:cubicBezTo>
                  <a:pt x="8696096" y="822486"/>
                  <a:pt x="8203187" y="744313"/>
                  <a:pt x="8016660" y="792262"/>
                </a:cubicBezTo>
                <a:cubicBezTo>
                  <a:pt x="7830133" y="840211"/>
                  <a:pt x="7628203" y="715107"/>
                  <a:pt x="7315413" y="792262"/>
                </a:cubicBezTo>
                <a:cubicBezTo>
                  <a:pt x="7002623" y="869417"/>
                  <a:pt x="7005924" y="751510"/>
                  <a:pt x="6726129" y="792262"/>
                </a:cubicBezTo>
                <a:cubicBezTo>
                  <a:pt x="6446334" y="833014"/>
                  <a:pt x="6303354" y="771839"/>
                  <a:pt x="6136846" y="792262"/>
                </a:cubicBezTo>
                <a:cubicBezTo>
                  <a:pt x="5970338" y="812685"/>
                  <a:pt x="5945519" y="759751"/>
                  <a:pt x="5771490" y="792262"/>
                </a:cubicBezTo>
                <a:cubicBezTo>
                  <a:pt x="5597461" y="824773"/>
                  <a:pt x="5508142" y="741432"/>
                  <a:pt x="5294170" y="792262"/>
                </a:cubicBezTo>
                <a:cubicBezTo>
                  <a:pt x="5080198" y="843092"/>
                  <a:pt x="5049524" y="751083"/>
                  <a:pt x="4816850" y="792262"/>
                </a:cubicBezTo>
                <a:cubicBezTo>
                  <a:pt x="4584176" y="833441"/>
                  <a:pt x="4219161" y="762448"/>
                  <a:pt x="4003639" y="792262"/>
                </a:cubicBezTo>
                <a:cubicBezTo>
                  <a:pt x="3788117" y="822076"/>
                  <a:pt x="3655857" y="757617"/>
                  <a:pt x="3414356" y="792262"/>
                </a:cubicBezTo>
                <a:cubicBezTo>
                  <a:pt x="3172855" y="826907"/>
                  <a:pt x="3237825" y="777819"/>
                  <a:pt x="3160964" y="792262"/>
                </a:cubicBezTo>
                <a:cubicBezTo>
                  <a:pt x="3084103" y="806705"/>
                  <a:pt x="2732101" y="783352"/>
                  <a:pt x="2459716" y="792262"/>
                </a:cubicBezTo>
                <a:cubicBezTo>
                  <a:pt x="2187331" y="801172"/>
                  <a:pt x="1912463" y="738934"/>
                  <a:pt x="1758469" y="792262"/>
                </a:cubicBezTo>
                <a:cubicBezTo>
                  <a:pt x="1604475" y="845590"/>
                  <a:pt x="1416583" y="747593"/>
                  <a:pt x="1169185" y="792262"/>
                </a:cubicBezTo>
                <a:cubicBezTo>
                  <a:pt x="921787" y="836931"/>
                  <a:pt x="918130" y="782558"/>
                  <a:pt x="803829" y="792262"/>
                </a:cubicBezTo>
                <a:cubicBezTo>
                  <a:pt x="689528" y="801966"/>
                  <a:pt x="337080" y="751188"/>
                  <a:pt x="132046" y="792262"/>
                </a:cubicBezTo>
                <a:cubicBezTo>
                  <a:pt x="59105" y="801299"/>
                  <a:pt x="-1508" y="736033"/>
                  <a:pt x="0" y="660216"/>
                </a:cubicBezTo>
                <a:cubicBezTo>
                  <a:pt x="-23246" y="537445"/>
                  <a:pt x="50836" y="336798"/>
                  <a:pt x="0" y="132046"/>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FontTx/>
              <a:buNone/>
              <a:defRPr>
                <a:uFillTx/>
              </a:defRPr>
            </a:pPr>
            <a:r>
              <a:rPr kumimoji="0" lang="en-BZ" sz="3200" b="0" i="0" u="none" strike="noStrike" kern="1200" cap="none" spc="0" normalizeH="0" baseline="0" noProof="0" dirty="0">
                <a:ln>
                  <a:noFill/>
                </a:ln>
                <a:solidFill>
                  <a:srgbClr val="000000"/>
                </a:solidFill>
                <a:effectLst/>
                <a:uFillTx/>
                <a:latin typeface="#9Slide03 Arima Madurai Black" panose="00000A00000000000000" pitchFamily="2" charset="0"/>
                <a:ea typeface="+mn-ea"/>
                <a:cs typeface="#9Slide03 Arima Madurai Black" panose="00000A00000000000000" pitchFamily="2" charset="0"/>
              </a:rPr>
              <a:t>B</a:t>
            </a:r>
            <a:r>
              <a:rPr kumimoji="0" lang="en-BZ" sz="3200" b="0" i="0" u="none" strike="noStrike" kern="1200" cap="none" spc="0" normalizeH="0" baseline="0" noProof="0" dirty="0" smtClean="0">
                <a:ln>
                  <a:noFill/>
                </a:ln>
                <a:solidFill>
                  <a:srgbClr val="000000"/>
                </a:solidFill>
                <a:effectLst/>
                <a:uFillTx/>
                <a:latin typeface="#9Slide03 Arima Madurai Black" panose="00000A00000000000000" pitchFamily="2" charset="0"/>
                <a:ea typeface="+mn-ea"/>
                <a:cs typeface="#9Slide03 Arima Madurai Black" panose="00000A00000000000000" pitchFamily="2" charset="0"/>
              </a:rPr>
              <a:t>.</a:t>
            </a:r>
            <a:r>
              <a:rPr kumimoji="0" lang="en-BZ" sz="3200" b="0" i="0" u="none" strike="noStrike" kern="1200" cap="none" spc="0" normalizeH="0" noProof="0" dirty="0" smtClean="0">
                <a:ln>
                  <a:noFill/>
                </a:ln>
                <a:solidFill>
                  <a:srgbClr val="000000"/>
                </a:solidFill>
                <a:effectLst/>
                <a:uFillTx/>
                <a:latin typeface="#9Slide03 Arima Madurai Black" panose="00000A00000000000000" pitchFamily="2" charset="0"/>
                <a:ea typeface="+mn-ea"/>
                <a:cs typeface="#9Slide03 Arima Madurai Black" panose="00000A00000000000000" pitchFamily="2" charset="0"/>
              </a:rPr>
              <a:t> </a:t>
            </a:r>
            <a:r>
              <a:rPr lang="en-BZ" sz="3200" dirty="0" err="1" smtClean="0">
                <a:solidFill>
                  <a:srgbClr val="000000"/>
                </a:solidFill>
                <a:latin typeface="#9Slide03 Arima Madurai Black" panose="00000A00000000000000" pitchFamily="2" charset="0"/>
                <a:cs typeface="#9Slide03 Arima Madurai Black" panose="00000A00000000000000" pitchFamily="2" charset="0"/>
              </a:rPr>
              <a:t>Ức</a:t>
            </a:r>
            <a:r>
              <a:rPr kumimoji="0" lang="en-BZ" sz="3200" b="0" i="0" u="none" strike="noStrike" kern="1200" cap="none" spc="0" normalizeH="0" noProof="0" dirty="0" smtClean="0">
                <a:ln>
                  <a:noFill/>
                </a:ln>
                <a:solidFill>
                  <a:srgbClr val="000000"/>
                </a:solidFill>
                <a:effectLst/>
                <a:uFillTx/>
                <a:latin typeface="#9Slide03 Arima Madurai Black" panose="00000A00000000000000" pitchFamily="2" charset="0"/>
                <a:ea typeface="+mn-ea"/>
                <a:cs typeface="#9Slide03 Arima Madurai Black" panose="00000A00000000000000" pitchFamily="2" charset="0"/>
              </a:rPr>
              <a:t> </a:t>
            </a:r>
            <a:r>
              <a:rPr kumimoji="0" lang="en-BZ" sz="3200" b="0" i="0" u="none" strike="noStrike" kern="1200" cap="none" spc="0" normalizeH="0" noProof="0" dirty="0" err="1" smtClean="0">
                <a:ln>
                  <a:noFill/>
                </a:ln>
                <a:solidFill>
                  <a:srgbClr val="000000"/>
                </a:solidFill>
                <a:effectLst/>
                <a:uFillTx/>
                <a:latin typeface="#9Slide03 Arima Madurai Black" panose="00000A00000000000000" pitchFamily="2" charset="0"/>
                <a:ea typeface="+mn-ea"/>
                <a:cs typeface="#9Slide03 Arima Madurai Black" panose="00000A00000000000000" pitchFamily="2" charset="0"/>
              </a:rPr>
              <a:t>Trai</a:t>
            </a:r>
            <a:r>
              <a:rPr kumimoji="0" lang="vi-VN" sz="3200" b="0" i="0" u="none" strike="noStrike" kern="1200" cap="none" spc="0" normalizeH="0" baseline="0" noProof="0" dirty="0" smtClean="0">
                <a:ln>
                  <a:noFill/>
                </a:ln>
                <a:solidFill>
                  <a:srgbClr val="000000"/>
                </a:solidFill>
                <a:effectLst/>
                <a:uFillTx/>
                <a:latin typeface="#9Slide03 Arima Madurai Black" panose="00000A00000000000000" pitchFamily="2" charset="0"/>
                <a:ea typeface="+mn-ea"/>
                <a:cs typeface="#9Slide03 Arima Madurai Black" panose="00000A00000000000000" pitchFamily="2" charset="0"/>
              </a:rPr>
              <a:t>.</a:t>
            </a:r>
            <a:endParaRPr kumimoji="0" lang="en-BZ" sz="4400" b="1" i="0" u="none" strike="noStrike" kern="1200" cap="none" spc="0" normalizeH="0" baseline="0" noProof="0" dirty="0">
              <a:ln>
                <a:noFill/>
              </a:ln>
              <a:solidFill>
                <a:srgbClr val="000000"/>
              </a:solidFill>
              <a:effectLst/>
              <a:uFillTx/>
              <a:latin typeface="#9Slide03 Arima Madurai Black" panose="00000A00000000000000" pitchFamily="2" charset="0"/>
              <a:ea typeface="+mn-ea"/>
              <a:cs typeface="#9Slide03 Arima Madurai Black" panose="00000A00000000000000" pitchFamily="2" charset="0"/>
            </a:endParaRPr>
          </a:p>
        </p:txBody>
      </p:sp>
      <p:sp>
        <p:nvSpPr>
          <p:cNvPr id="40" name="Hình chữ nhật: Góc Tròn 39"/>
          <p:cNvSpPr>
            <a:spLocks/>
          </p:cNvSpPr>
          <p:nvPr/>
        </p:nvSpPr>
        <p:spPr>
          <a:xfrm>
            <a:off x="518160" y="4711117"/>
            <a:ext cx="10822940" cy="792262"/>
          </a:xfrm>
          <a:custGeom>
            <a:avLst/>
            <a:gdLst>
              <a:gd name="connsiteX0" fmla="*/ 0 w 11460480"/>
              <a:gd name="connsiteY0" fmla="*/ 132046 h 792262"/>
              <a:gd name="connsiteX1" fmla="*/ 132046 w 11460480"/>
              <a:gd name="connsiteY1" fmla="*/ 0 h 792262"/>
              <a:gd name="connsiteX2" fmla="*/ 609366 w 11460480"/>
              <a:gd name="connsiteY2" fmla="*/ 0 h 792262"/>
              <a:gd name="connsiteX3" fmla="*/ 1086685 w 11460480"/>
              <a:gd name="connsiteY3" fmla="*/ 0 h 792262"/>
              <a:gd name="connsiteX4" fmla="*/ 1899897 w 11460480"/>
              <a:gd name="connsiteY4" fmla="*/ 0 h 792262"/>
              <a:gd name="connsiteX5" fmla="*/ 2601144 w 11460480"/>
              <a:gd name="connsiteY5" fmla="*/ 0 h 792262"/>
              <a:gd name="connsiteX6" fmla="*/ 3078464 w 11460480"/>
              <a:gd name="connsiteY6" fmla="*/ 0 h 792262"/>
              <a:gd name="connsiteX7" fmla="*/ 3443820 w 11460480"/>
              <a:gd name="connsiteY7" fmla="*/ 0 h 792262"/>
              <a:gd name="connsiteX8" fmla="*/ 3921139 w 11460480"/>
              <a:gd name="connsiteY8" fmla="*/ 0 h 792262"/>
              <a:gd name="connsiteX9" fmla="*/ 4286495 w 11460480"/>
              <a:gd name="connsiteY9" fmla="*/ 0 h 792262"/>
              <a:gd name="connsiteX10" fmla="*/ 4987743 w 11460480"/>
              <a:gd name="connsiteY10" fmla="*/ 0 h 792262"/>
              <a:gd name="connsiteX11" fmla="*/ 5577026 w 11460480"/>
              <a:gd name="connsiteY11" fmla="*/ 0 h 792262"/>
              <a:gd name="connsiteX12" fmla="*/ 6166310 w 11460480"/>
              <a:gd name="connsiteY12" fmla="*/ 0 h 792262"/>
              <a:gd name="connsiteX13" fmla="*/ 6755593 w 11460480"/>
              <a:gd name="connsiteY13" fmla="*/ 0 h 792262"/>
              <a:gd name="connsiteX14" fmla="*/ 7008985 w 11460480"/>
              <a:gd name="connsiteY14" fmla="*/ 0 h 792262"/>
              <a:gd name="connsiteX15" fmla="*/ 7598269 w 11460480"/>
              <a:gd name="connsiteY15" fmla="*/ 0 h 792262"/>
              <a:gd name="connsiteX16" fmla="*/ 8299516 w 11460480"/>
              <a:gd name="connsiteY16" fmla="*/ 0 h 792262"/>
              <a:gd name="connsiteX17" fmla="*/ 8888800 w 11460480"/>
              <a:gd name="connsiteY17" fmla="*/ 0 h 792262"/>
              <a:gd name="connsiteX18" fmla="*/ 9254156 w 11460480"/>
              <a:gd name="connsiteY18" fmla="*/ 0 h 792262"/>
              <a:gd name="connsiteX19" fmla="*/ 9731476 w 11460480"/>
              <a:gd name="connsiteY19" fmla="*/ 0 h 792262"/>
              <a:gd name="connsiteX20" fmla="*/ 10096831 w 11460480"/>
              <a:gd name="connsiteY20" fmla="*/ 0 h 792262"/>
              <a:gd name="connsiteX21" fmla="*/ 10462187 w 11460480"/>
              <a:gd name="connsiteY21" fmla="*/ 0 h 792262"/>
              <a:gd name="connsiteX22" fmla="*/ 10715579 w 11460480"/>
              <a:gd name="connsiteY22" fmla="*/ 0 h 792262"/>
              <a:gd name="connsiteX23" fmla="*/ 11328434 w 11460480"/>
              <a:gd name="connsiteY23" fmla="*/ 0 h 792262"/>
              <a:gd name="connsiteX24" fmla="*/ 11460480 w 11460480"/>
              <a:gd name="connsiteY24" fmla="*/ 132046 h 792262"/>
              <a:gd name="connsiteX25" fmla="*/ 11460480 w 11460480"/>
              <a:gd name="connsiteY25" fmla="*/ 660216 h 792262"/>
              <a:gd name="connsiteX26" fmla="*/ 11328434 w 11460480"/>
              <a:gd name="connsiteY26" fmla="*/ 792262 h 792262"/>
              <a:gd name="connsiteX27" fmla="*/ 10739150 w 11460480"/>
              <a:gd name="connsiteY27" fmla="*/ 792262 h 792262"/>
              <a:gd name="connsiteX28" fmla="*/ 10485758 w 11460480"/>
              <a:gd name="connsiteY28" fmla="*/ 792262 h 792262"/>
              <a:gd name="connsiteX29" fmla="*/ 9784511 w 11460480"/>
              <a:gd name="connsiteY29" fmla="*/ 792262 h 792262"/>
              <a:gd name="connsiteX30" fmla="*/ 9531119 w 11460480"/>
              <a:gd name="connsiteY30" fmla="*/ 792262 h 792262"/>
              <a:gd name="connsiteX31" fmla="*/ 9165763 w 11460480"/>
              <a:gd name="connsiteY31" fmla="*/ 792262 h 792262"/>
              <a:gd name="connsiteX32" fmla="*/ 8912371 w 11460480"/>
              <a:gd name="connsiteY32" fmla="*/ 792262 h 792262"/>
              <a:gd name="connsiteX33" fmla="*/ 8658979 w 11460480"/>
              <a:gd name="connsiteY33" fmla="*/ 792262 h 792262"/>
              <a:gd name="connsiteX34" fmla="*/ 8405587 w 11460480"/>
              <a:gd name="connsiteY34" fmla="*/ 792262 h 792262"/>
              <a:gd name="connsiteX35" fmla="*/ 7816304 w 11460480"/>
              <a:gd name="connsiteY35" fmla="*/ 792262 h 792262"/>
              <a:gd name="connsiteX36" fmla="*/ 7227020 w 11460480"/>
              <a:gd name="connsiteY36" fmla="*/ 792262 h 792262"/>
              <a:gd name="connsiteX37" fmla="*/ 6637737 w 11460480"/>
              <a:gd name="connsiteY37" fmla="*/ 792262 h 792262"/>
              <a:gd name="connsiteX38" fmla="*/ 6048453 w 11460480"/>
              <a:gd name="connsiteY38" fmla="*/ 792262 h 792262"/>
              <a:gd name="connsiteX39" fmla="*/ 5235242 w 11460480"/>
              <a:gd name="connsiteY39" fmla="*/ 792262 h 792262"/>
              <a:gd name="connsiteX40" fmla="*/ 4645958 w 11460480"/>
              <a:gd name="connsiteY40" fmla="*/ 792262 h 792262"/>
              <a:gd name="connsiteX41" fmla="*/ 4392566 w 11460480"/>
              <a:gd name="connsiteY41" fmla="*/ 792262 h 792262"/>
              <a:gd name="connsiteX42" fmla="*/ 3915247 w 11460480"/>
              <a:gd name="connsiteY42" fmla="*/ 792262 h 792262"/>
              <a:gd name="connsiteX43" fmla="*/ 3213999 w 11460480"/>
              <a:gd name="connsiteY43" fmla="*/ 792262 h 792262"/>
              <a:gd name="connsiteX44" fmla="*/ 2624716 w 11460480"/>
              <a:gd name="connsiteY44" fmla="*/ 792262 h 792262"/>
              <a:gd name="connsiteX45" fmla="*/ 2259360 w 11460480"/>
              <a:gd name="connsiteY45" fmla="*/ 792262 h 792262"/>
              <a:gd name="connsiteX46" fmla="*/ 1782040 w 11460480"/>
              <a:gd name="connsiteY46" fmla="*/ 792262 h 792262"/>
              <a:gd name="connsiteX47" fmla="*/ 1416684 w 11460480"/>
              <a:gd name="connsiteY47" fmla="*/ 792262 h 792262"/>
              <a:gd name="connsiteX48" fmla="*/ 715437 w 11460480"/>
              <a:gd name="connsiteY48" fmla="*/ 792262 h 792262"/>
              <a:gd name="connsiteX49" fmla="*/ 132046 w 11460480"/>
              <a:gd name="connsiteY49" fmla="*/ 792262 h 792262"/>
              <a:gd name="connsiteX50" fmla="*/ 0 w 11460480"/>
              <a:gd name="connsiteY50" fmla="*/ 660216 h 792262"/>
              <a:gd name="connsiteX51" fmla="*/ 0 w 11460480"/>
              <a:gd name="connsiteY51" fmla="*/ 132046 h 792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11460480" h="792262" fill="none" extrusionOk="0">
                <a:moveTo>
                  <a:pt x="0" y="132046"/>
                </a:moveTo>
                <a:cubicBezTo>
                  <a:pt x="-547" y="50732"/>
                  <a:pt x="54021" y="-8275"/>
                  <a:pt x="132046" y="0"/>
                </a:cubicBezTo>
                <a:cubicBezTo>
                  <a:pt x="351426" y="-47709"/>
                  <a:pt x="385093" y="36916"/>
                  <a:pt x="609366" y="0"/>
                </a:cubicBezTo>
                <a:cubicBezTo>
                  <a:pt x="833639" y="-36916"/>
                  <a:pt x="911124" y="18021"/>
                  <a:pt x="1086685" y="0"/>
                </a:cubicBezTo>
                <a:cubicBezTo>
                  <a:pt x="1262246" y="-18021"/>
                  <a:pt x="1635814" y="31805"/>
                  <a:pt x="1899897" y="0"/>
                </a:cubicBezTo>
                <a:cubicBezTo>
                  <a:pt x="2163980" y="-31805"/>
                  <a:pt x="2458485" y="31799"/>
                  <a:pt x="2601144" y="0"/>
                </a:cubicBezTo>
                <a:cubicBezTo>
                  <a:pt x="2743803" y="-31799"/>
                  <a:pt x="2923954" y="18419"/>
                  <a:pt x="3078464" y="0"/>
                </a:cubicBezTo>
                <a:cubicBezTo>
                  <a:pt x="3232974" y="-18419"/>
                  <a:pt x="3351943" y="9042"/>
                  <a:pt x="3443820" y="0"/>
                </a:cubicBezTo>
                <a:cubicBezTo>
                  <a:pt x="3535697" y="-9042"/>
                  <a:pt x="3717137" y="16934"/>
                  <a:pt x="3921139" y="0"/>
                </a:cubicBezTo>
                <a:cubicBezTo>
                  <a:pt x="4125141" y="-16934"/>
                  <a:pt x="4117533" y="33137"/>
                  <a:pt x="4286495" y="0"/>
                </a:cubicBezTo>
                <a:cubicBezTo>
                  <a:pt x="4455457" y="-33137"/>
                  <a:pt x="4704750" y="31107"/>
                  <a:pt x="4987743" y="0"/>
                </a:cubicBezTo>
                <a:cubicBezTo>
                  <a:pt x="5270736" y="-31107"/>
                  <a:pt x="5450182" y="471"/>
                  <a:pt x="5577026" y="0"/>
                </a:cubicBezTo>
                <a:cubicBezTo>
                  <a:pt x="5703870" y="-471"/>
                  <a:pt x="5933128" y="58665"/>
                  <a:pt x="6166310" y="0"/>
                </a:cubicBezTo>
                <a:cubicBezTo>
                  <a:pt x="6399492" y="-58665"/>
                  <a:pt x="6569484" y="27576"/>
                  <a:pt x="6755593" y="0"/>
                </a:cubicBezTo>
                <a:cubicBezTo>
                  <a:pt x="6941702" y="-27576"/>
                  <a:pt x="6930455" y="11140"/>
                  <a:pt x="7008985" y="0"/>
                </a:cubicBezTo>
                <a:cubicBezTo>
                  <a:pt x="7087515" y="-11140"/>
                  <a:pt x="7476478" y="67231"/>
                  <a:pt x="7598269" y="0"/>
                </a:cubicBezTo>
                <a:cubicBezTo>
                  <a:pt x="7720060" y="-67231"/>
                  <a:pt x="7971759" y="83908"/>
                  <a:pt x="8299516" y="0"/>
                </a:cubicBezTo>
                <a:cubicBezTo>
                  <a:pt x="8627273" y="-83908"/>
                  <a:pt x="8755225" y="2996"/>
                  <a:pt x="8888800" y="0"/>
                </a:cubicBezTo>
                <a:cubicBezTo>
                  <a:pt x="9022375" y="-2996"/>
                  <a:pt x="9112594" y="38474"/>
                  <a:pt x="9254156" y="0"/>
                </a:cubicBezTo>
                <a:cubicBezTo>
                  <a:pt x="9395718" y="-38474"/>
                  <a:pt x="9540580" y="45795"/>
                  <a:pt x="9731476" y="0"/>
                </a:cubicBezTo>
                <a:cubicBezTo>
                  <a:pt x="9922372" y="-45795"/>
                  <a:pt x="9969474" y="24686"/>
                  <a:pt x="10096831" y="0"/>
                </a:cubicBezTo>
                <a:cubicBezTo>
                  <a:pt x="10224189" y="-24686"/>
                  <a:pt x="10349977" y="28604"/>
                  <a:pt x="10462187" y="0"/>
                </a:cubicBezTo>
                <a:cubicBezTo>
                  <a:pt x="10574397" y="-28604"/>
                  <a:pt x="10616870" y="8568"/>
                  <a:pt x="10715579" y="0"/>
                </a:cubicBezTo>
                <a:cubicBezTo>
                  <a:pt x="10814288" y="-8568"/>
                  <a:pt x="11043291" y="29173"/>
                  <a:pt x="11328434" y="0"/>
                </a:cubicBezTo>
                <a:cubicBezTo>
                  <a:pt x="11408292" y="11516"/>
                  <a:pt x="11463447" y="69043"/>
                  <a:pt x="11460480" y="132046"/>
                </a:cubicBezTo>
                <a:cubicBezTo>
                  <a:pt x="11477832" y="365795"/>
                  <a:pt x="11421510" y="539106"/>
                  <a:pt x="11460480" y="660216"/>
                </a:cubicBezTo>
                <a:cubicBezTo>
                  <a:pt x="11457086" y="724033"/>
                  <a:pt x="11422968" y="789304"/>
                  <a:pt x="11328434" y="792262"/>
                </a:cubicBezTo>
                <a:cubicBezTo>
                  <a:pt x="11100765" y="812462"/>
                  <a:pt x="10949621" y="784803"/>
                  <a:pt x="10739150" y="792262"/>
                </a:cubicBezTo>
                <a:cubicBezTo>
                  <a:pt x="10528679" y="799721"/>
                  <a:pt x="10562653" y="765922"/>
                  <a:pt x="10485758" y="792262"/>
                </a:cubicBezTo>
                <a:cubicBezTo>
                  <a:pt x="10408863" y="818602"/>
                  <a:pt x="9990598" y="736880"/>
                  <a:pt x="9784511" y="792262"/>
                </a:cubicBezTo>
                <a:cubicBezTo>
                  <a:pt x="9578424" y="847644"/>
                  <a:pt x="9656517" y="779382"/>
                  <a:pt x="9531119" y="792262"/>
                </a:cubicBezTo>
                <a:cubicBezTo>
                  <a:pt x="9405721" y="805142"/>
                  <a:pt x="9279385" y="775533"/>
                  <a:pt x="9165763" y="792262"/>
                </a:cubicBezTo>
                <a:cubicBezTo>
                  <a:pt x="9052141" y="808991"/>
                  <a:pt x="8969918" y="767558"/>
                  <a:pt x="8912371" y="792262"/>
                </a:cubicBezTo>
                <a:cubicBezTo>
                  <a:pt x="8854824" y="816966"/>
                  <a:pt x="8713923" y="772327"/>
                  <a:pt x="8658979" y="792262"/>
                </a:cubicBezTo>
                <a:cubicBezTo>
                  <a:pt x="8604035" y="812197"/>
                  <a:pt x="8521226" y="785232"/>
                  <a:pt x="8405587" y="792262"/>
                </a:cubicBezTo>
                <a:cubicBezTo>
                  <a:pt x="8289948" y="799292"/>
                  <a:pt x="7987595" y="787257"/>
                  <a:pt x="7816304" y="792262"/>
                </a:cubicBezTo>
                <a:cubicBezTo>
                  <a:pt x="7645013" y="797267"/>
                  <a:pt x="7506353" y="739054"/>
                  <a:pt x="7227020" y="792262"/>
                </a:cubicBezTo>
                <a:cubicBezTo>
                  <a:pt x="6947687" y="845470"/>
                  <a:pt x="6923462" y="755664"/>
                  <a:pt x="6637737" y="792262"/>
                </a:cubicBezTo>
                <a:cubicBezTo>
                  <a:pt x="6352012" y="828860"/>
                  <a:pt x="6211630" y="778814"/>
                  <a:pt x="6048453" y="792262"/>
                </a:cubicBezTo>
                <a:cubicBezTo>
                  <a:pt x="5885276" y="805710"/>
                  <a:pt x="5529995" y="764544"/>
                  <a:pt x="5235242" y="792262"/>
                </a:cubicBezTo>
                <a:cubicBezTo>
                  <a:pt x="4940489" y="819980"/>
                  <a:pt x="4936514" y="727818"/>
                  <a:pt x="4645958" y="792262"/>
                </a:cubicBezTo>
                <a:cubicBezTo>
                  <a:pt x="4355402" y="856706"/>
                  <a:pt x="4511307" y="771802"/>
                  <a:pt x="4392566" y="792262"/>
                </a:cubicBezTo>
                <a:cubicBezTo>
                  <a:pt x="4273825" y="812722"/>
                  <a:pt x="4080602" y="787755"/>
                  <a:pt x="3915247" y="792262"/>
                </a:cubicBezTo>
                <a:cubicBezTo>
                  <a:pt x="3749892" y="796769"/>
                  <a:pt x="3523857" y="737907"/>
                  <a:pt x="3213999" y="792262"/>
                </a:cubicBezTo>
                <a:cubicBezTo>
                  <a:pt x="2904141" y="846617"/>
                  <a:pt x="2776243" y="756610"/>
                  <a:pt x="2624716" y="792262"/>
                </a:cubicBezTo>
                <a:cubicBezTo>
                  <a:pt x="2473189" y="827914"/>
                  <a:pt x="2338793" y="773238"/>
                  <a:pt x="2259360" y="792262"/>
                </a:cubicBezTo>
                <a:cubicBezTo>
                  <a:pt x="2179927" y="811286"/>
                  <a:pt x="2003657" y="771245"/>
                  <a:pt x="1782040" y="792262"/>
                </a:cubicBezTo>
                <a:cubicBezTo>
                  <a:pt x="1560423" y="813279"/>
                  <a:pt x="1598282" y="748628"/>
                  <a:pt x="1416684" y="792262"/>
                </a:cubicBezTo>
                <a:cubicBezTo>
                  <a:pt x="1235086" y="835896"/>
                  <a:pt x="1051277" y="711973"/>
                  <a:pt x="715437" y="792262"/>
                </a:cubicBezTo>
                <a:cubicBezTo>
                  <a:pt x="379597" y="872551"/>
                  <a:pt x="268671" y="791767"/>
                  <a:pt x="132046" y="792262"/>
                </a:cubicBezTo>
                <a:cubicBezTo>
                  <a:pt x="57741" y="784399"/>
                  <a:pt x="8624" y="720522"/>
                  <a:pt x="0" y="660216"/>
                </a:cubicBezTo>
                <a:cubicBezTo>
                  <a:pt x="-57507" y="439897"/>
                  <a:pt x="39861" y="340537"/>
                  <a:pt x="0" y="132046"/>
                </a:cubicBezTo>
                <a:close/>
              </a:path>
              <a:path w="11460480" h="792262" stroke="0" extrusionOk="0">
                <a:moveTo>
                  <a:pt x="0" y="132046"/>
                </a:moveTo>
                <a:cubicBezTo>
                  <a:pt x="-1734" y="62930"/>
                  <a:pt x="71196" y="3048"/>
                  <a:pt x="132046" y="0"/>
                </a:cubicBezTo>
                <a:cubicBezTo>
                  <a:pt x="387803" y="-85703"/>
                  <a:pt x="679228" y="9986"/>
                  <a:pt x="945257" y="0"/>
                </a:cubicBezTo>
                <a:cubicBezTo>
                  <a:pt x="1211286" y="-9986"/>
                  <a:pt x="1287442" y="62812"/>
                  <a:pt x="1534541" y="0"/>
                </a:cubicBezTo>
                <a:cubicBezTo>
                  <a:pt x="1781640" y="-62812"/>
                  <a:pt x="2005597" y="16372"/>
                  <a:pt x="2347752" y="0"/>
                </a:cubicBezTo>
                <a:cubicBezTo>
                  <a:pt x="2689907" y="-16372"/>
                  <a:pt x="2817016" y="45824"/>
                  <a:pt x="3049000" y="0"/>
                </a:cubicBezTo>
                <a:cubicBezTo>
                  <a:pt x="3280984" y="-45824"/>
                  <a:pt x="3529172" y="81451"/>
                  <a:pt x="3862211" y="0"/>
                </a:cubicBezTo>
                <a:cubicBezTo>
                  <a:pt x="4195250" y="-81451"/>
                  <a:pt x="4328537" y="46277"/>
                  <a:pt x="4451495" y="0"/>
                </a:cubicBezTo>
                <a:cubicBezTo>
                  <a:pt x="4574453" y="-46277"/>
                  <a:pt x="4720377" y="39373"/>
                  <a:pt x="4816850" y="0"/>
                </a:cubicBezTo>
                <a:cubicBezTo>
                  <a:pt x="4913323" y="-39373"/>
                  <a:pt x="5153234" y="26220"/>
                  <a:pt x="5406134" y="0"/>
                </a:cubicBezTo>
                <a:cubicBezTo>
                  <a:pt x="5659034" y="-26220"/>
                  <a:pt x="5691542" y="4850"/>
                  <a:pt x="5771490" y="0"/>
                </a:cubicBezTo>
                <a:cubicBezTo>
                  <a:pt x="5851438" y="-4850"/>
                  <a:pt x="6184906" y="56887"/>
                  <a:pt x="6360773" y="0"/>
                </a:cubicBezTo>
                <a:cubicBezTo>
                  <a:pt x="6536640" y="-56887"/>
                  <a:pt x="6561867" y="9704"/>
                  <a:pt x="6614165" y="0"/>
                </a:cubicBezTo>
                <a:cubicBezTo>
                  <a:pt x="6666463" y="-9704"/>
                  <a:pt x="6799875" y="16244"/>
                  <a:pt x="6979521" y="0"/>
                </a:cubicBezTo>
                <a:cubicBezTo>
                  <a:pt x="7159167" y="-16244"/>
                  <a:pt x="7330193" y="46768"/>
                  <a:pt x="7680769" y="0"/>
                </a:cubicBezTo>
                <a:cubicBezTo>
                  <a:pt x="8031345" y="-46768"/>
                  <a:pt x="7813726" y="24569"/>
                  <a:pt x="7934161" y="0"/>
                </a:cubicBezTo>
                <a:cubicBezTo>
                  <a:pt x="8054596" y="-24569"/>
                  <a:pt x="8126091" y="20289"/>
                  <a:pt x="8187553" y="0"/>
                </a:cubicBezTo>
                <a:cubicBezTo>
                  <a:pt x="8249015" y="-20289"/>
                  <a:pt x="8373614" y="20682"/>
                  <a:pt x="8552908" y="0"/>
                </a:cubicBezTo>
                <a:cubicBezTo>
                  <a:pt x="8732202" y="-20682"/>
                  <a:pt x="9018983" y="38162"/>
                  <a:pt x="9142192" y="0"/>
                </a:cubicBezTo>
                <a:cubicBezTo>
                  <a:pt x="9265401" y="-38162"/>
                  <a:pt x="9664783" y="7103"/>
                  <a:pt x="9955403" y="0"/>
                </a:cubicBezTo>
                <a:cubicBezTo>
                  <a:pt x="10246023" y="-7103"/>
                  <a:pt x="10382677" y="56047"/>
                  <a:pt x="10768615" y="0"/>
                </a:cubicBezTo>
                <a:cubicBezTo>
                  <a:pt x="11154553" y="-56047"/>
                  <a:pt x="11195767" y="40278"/>
                  <a:pt x="11328434" y="0"/>
                </a:cubicBezTo>
                <a:cubicBezTo>
                  <a:pt x="11409398" y="-12346"/>
                  <a:pt x="11455050" y="39006"/>
                  <a:pt x="11460480" y="132046"/>
                </a:cubicBezTo>
                <a:cubicBezTo>
                  <a:pt x="11478978" y="243911"/>
                  <a:pt x="11399205" y="444462"/>
                  <a:pt x="11460480" y="660216"/>
                </a:cubicBezTo>
                <a:cubicBezTo>
                  <a:pt x="11450304" y="727519"/>
                  <a:pt x="11396773" y="782003"/>
                  <a:pt x="11328434" y="792262"/>
                </a:cubicBezTo>
                <a:cubicBezTo>
                  <a:pt x="11054355" y="835198"/>
                  <a:pt x="10995787" y="746005"/>
                  <a:pt x="10739150" y="792262"/>
                </a:cubicBezTo>
                <a:cubicBezTo>
                  <a:pt x="10482513" y="838519"/>
                  <a:pt x="10369593" y="748490"/>
                  <a:pt x="10037903" y="792262"/>
                </a:cubicBezTo>
                <a:cubicBezTo>
                  <a:pt x="9706213" y="836034"/>
                  <a:pt x="9712861" y="747519"/>
                  <a:pt x="9560583" y="792262"/>
                </a:cubicBezTo>
                <a:cubicBezTo>
                  <a:pt x="9408305" y="837005"/>
                  <a:pt x="9286992" y="766763"/>
                  <a:pt x="9195227" y="792262"/>
                </a:cubicBezTo>
                <a:cubicBezTo>
                  <a:pt x="9103462" y="817761"/>
                  <a:pt x="8963649" y="762038"/>
                  <a:pt x="8829872" y="792262"/>
                </a:cubicBezTo>
                <a:cubicBezTo>
                  <a:pt x="8696096" y="822486"/>
                  <a:pt x="8203187" y="744313"/>
                  <a:pt x="8016660" y="792262"/>
                </a:cubicBezTo>
                <a:cubicBezTo>
                  <a:pt x="7830133" y="840211"/>
                  <a:pt x="7628203" y="715107"/>
                  <a:pt x="7315413" y="792262"/>
                </a:cubicBezTo>
                <a:cubicBezTo>
                  <a:pt x="7002623" y="869417"/>
                  <a:pt x="7005924" y="751510"/>
                  <a:pt x="6726129" y="792262"/>
                </a:cubicBezTo>
                <a:cubicBezTo>
                  <a:pt x="6446334" y="833014"/>
                  <a:pt x="6303354" y="771839"/>
                  <a:pt x="6136846" y="792262"/>
                </a:cubicBezTo>
                <a:cubicBezTo>
                  <a:pt x="5970338" y="812685"/>
                  <a:pt x="5945519" y="759751"/>
                  <a:pt x="5771490" y="792262"/>
                </a:cubicBezTo>
                <a:cubicBezTo>
                  <a:pt x="5597461" y="824773"/>
                  <a:pt x="5508142" y="741432"/>
                  <a:pt x="5294170" y="792262"/>
                </a:cubicBezTo>
                <a:cubicBezTo>
                  <a:pt x="5080198" y="843092"/>
                  <a:pt x="5049524" y="751083"/>
                  <a:pt x="4816850" y="792262"/>
                </a:cubicBezTo>
                <a:cubicBezTo>
                  <a:pt x="4584176" y="833441"/>
                  <a:pt x="4219161" y="762448"/>
                  <a:pt x="4003639" y="792262"/>
                </a:cubicBezTo>
                <a:cubicBezTo>
                  <a:pt x="3788117" y="822076"/>
                  <a:pt x="3655857" y="757617"/>
                  <a:pt x="3414356" y="792262"/>
                </a:cubicBezTo>
                <a:cubicBezTo>
                  <a:pt x="3172855" y="826907"/>
                  <a:pt x="3237825" y="777819"/>
                  <a:pt x="3160964" y="792262"/>
                </a:cubicBezTo>
                <a:cubicBezTo>
                  <a:pt x="3084103" y="806705"/>
                  <a:pt x="2732101" y="783352"/>
                  <a:pt x="2459716" y="792262"/>
                </a:cubicBezTo>
                <a:cubicBezTo>
                  <a:pt x="2187331" y="801172"/>
                  <a:pt x="1912463" y="738934"/>
                  <a:pt x="1758469" y="792262"/>
                </a:cubicBezTo>
                <a:cubicBezTo>
                  <a:pt x="1604475" y="845590"/>
                  <a:pt x="1416583" y="747593"/>
                  <a:pt x="1169185" y="792262"/>
                </a:cubicBezTo>
                <a:cubicBezTo>
                  <a:pt x="921787" y="836931"/>
                  <a:pt x="918130" y="782558"/>
                  <a:pt x="803829" y="792262"/>
                </a:cubicBezTo>
                <a:cubicBezTo>
                  <a:pt x="689528" y="801966"/>
                  <a:pt x="337080" y="751188"/>
                  <a:pt x="132046" y="792262"/>
                </a:cubicBezTo>
                <a:cubicBezTo>
                  <a:pt x="59105" y="801299"/>
                  <a:pt x="-1508" y="736033"/>
                  <a:pt x="0" y="660216"/>
                </a:cubicBezTo>
                <a:cubicBezTo>
                  <a:pt x="-23246" y="537445"/>
                  <a:pt x="50836" y="336798"/>
                  <a:pt x="0" y="132046"/>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FontTx/>
              <a:buNone/>
              <a:defRPr>
                <a:uFillTx/>
              </a:defRPr>
            </a:pPr>
            <a:r>
              <a:rPr kumimoji="0" lang="en-BZ" sz="3200" i="0" u="none" strike="noStrike" kern="1200" cap="none" spc="0" normalizeH="0" baseline="0" noProof="0" dirty="0">
                <a:ln>
                  <a:noFill/>
                </a:ln>
                <a:solidFill>
                  <a:srgbClr val="000000"/>
                </a:solidFill>
                <a:effectLst/>
                <a:uFillTx/>
                <a:latin typeface="#9Slide03 Arima Madurai Black" panose="00000A00000000000000" pitchFamily="2" charset="0"/>
                <a:ea typeface="+mn-ea"/>
                <a:cs typeface="#9Slide03 Arima Madurai Black" panose="00000A00000000000000" pitchFamily="2" charset="0"/>
              </a:rPr>
              <a:t>C</a:t>
            </a:r>
            <a:r>
              <a:rPr kumimoji="0" lang="en-BZ" sz="3200" i="0" u="none" strike="noStrike" kern="1200" cap="none" spc="0" normalizeH="0" baseline="0" noProof="0" dirty="0" smtClean="0">
                <a:ln>
                  <a:noFill/>
                </a:ln>
                <a:solidFill>
                  <a:srgbClr val="000000"/>
                </a:solidFill>
                <a:effectLst/>
                <a:uFillTx/>
                <a:latin typeface="#9Slide03 Arima Madurai Black" panose="00000A00000000000000" pitchFamily="2" charset="0"/>
                <a:ea typeface="+mn-ea"/>
                <a:cs typeface="#9Slide03 Arima Madurai Black" panose="00000A00000000000000" pitchFamily="2" charset="0"/>
              </a:rPr>
              <a:t>.</a:t>
            </a:r>
            <a:r>
              <a:rPr kumimoji="0" lang="en-BZ" sz="3200" i="0" u="none" strike="noStrike" kern="1200" cap="none" spc="0" normalizeH="0" noProof="0" dirty="0" smtClean="0">
                <a:ln>
                  <a:noFill/>
                </a:ln>
                <a:solidFill>
                  <a:srgbClr val="000000"/>
                </a:solidFill>
                <a:effectLst/>
                <a:uFillTx/>
                <a:latin typeface="#9Slide03 Arima Madurai Black" panose="00000A00000000000000" pitchFamily="2" charset="0"/>
                <a:ea typeface="+mn-ea"/>
                <a:cs typeface="#9Slide03 Arima Madurai Black" panose="00000A00000000000000" pitchFamily="2" charset="0"/>
              </a:rPr>
              <a:t> </a:t>
            </a:r>
            <a:r>
              <a:rPr kumimoji="0" lang="en-BZ" sz="3200" i="0" u="none" strike="noStrike" kern="1200" cap="none" spc="0" normalizeH="0" noProof="0" dirty="0" err="1" smtClean="0">
                <a:ln>
                  <a:noFill/>
                </a:ln>
                <a:solidFill>
                  <a:srgbClr val="000000"/>
                </a:solidFill>
                <a:effectLst/>
                <a:uFillTx/>
                <a:latin typeface="#9Slide03 Arima Madurai Black" panose="00000A00000000000000" pitchFamily="2" charset="0"/>
                <a:ea typeface="+mn-ea"/>
                <a:cs typeface="#9Slide03 Arima Madurai Black" panose="00000A00000000000000" pitchFamily="2" charset="0"/>
              </a:rPr>
              <a:t>Tố</a:t>
            </a:r>
            <a:r>
              <a:rPr kumimoji="0" lang="en-BZ" sz="3200" i="0" u="none" strike="noStrike" kern="1200" cap="none" spc="0" normalizeH="0" noProof="0" dirty="0" smtClean="0">
                <a:ln>
                  <a:noFill/>
                </a:ln>
                <a:solidFill>
                  <a:srgbClr val="000000"/>
                </a:solidFill>
                <a:effectLst/>
                <a:uFillTx/>
                <a:latin typeface="#9Slide03 Arima Madurai Black" panose="00000A00000000000000" pitchFamily="2" charset="0"/>
                <a:ea typeface="+mn-ea"/>
                <a:cs typeface="#9Slide03 Arima Madurai Black" panose="00000A00000000000000" pitchFamily="2" charset="0"/>
              </a:rPr>
              <a:t> </a:t>
            </a:r>
            <a:r>
              <a:rPr kumimoji="0" lang="en-BZ" sz="3200" i="0" u="none" strike="noStrike" kern="1200" cap="none" spc="0" normalizeH="0" noProof="0" dirty="0" err="1" smtClean="0">
                <a:ln>
                  <a:noFill/>
                </a:ln>
                <a:solidFill>
                  <a:srgbClr val="000000"/>
                </a:solidFill>
                <a:effectLst/>
                <a:uFillTx/>
                <a:latin typeface="#9Slide03 Arima Madurai Black" panose="00000A00000000000000" pitchFamily="2" charset="0"/>
                <a:ea typeface="+mn-ea"/>
                <a:cs typeface="#9Slide03 Arima Madurai Black" panose="00000A00000000000000" pitchFamily="2" charset="0"/>
              </a:rPr>
              <a:t>Như</a:t>
            </a:r>
            <a:r>
              <a:rPr kumimoji="0" lang="en-BZ" sz="3200" i="0" u="none" strike="noStrike" kern="1200" cap="none" spc="0" normalizeH="0" baseline="0" noProof="0" dirty="0" smtClean="0">
                <a:ln>
                  <a:noFill/>
                </a:ln>
                <a:solidFill>
                  <a:srgbClr val="000000"/>
                </a:solidFill>
                <a:effectLst/>
                <a:uFillTx/>
                <a:latin typeface="#9Slide03 Arima Madurai Black" panose="00000A00000000000000" pitchFamily="2" charset="0"/>
                <a:ea typeface="+mn-ea"/>
                <a:cs typeface="#9Slide03 Arima Madurai Black" panose="00000A00000000000000" pitchFamily="2" charset="0"/>
              </a:rPr>
              <a:t>.</a:t>
            </a:r>
            <a:endParaRPr kumimoji="0" lang="en-BZ" sz="4400" i="0" u="none" strike="noStrike" kern="1200" cap="none" spc="0" normalizeH="0" baseline="0" noProof="0" dirty="0">
              <a:ln>
                <a:noFill/>
              </a:ln>
              <a:solidFill>
                <a:srgbClr val="000000"/>
              </a:solidFill>
              <a:effectLst/>
              <a:uFillTx/>
              <a:latin typeface="#9Slide03 Arima Madurai Black" panose="00000A00000000000000" pitchFamily="2" charset="0"/>
              <a:ea typeface="+mn-ea"/>
              <a:cs typeface="#9Slide03 Arima Madurai Black" panose="00000A00000000000000" pitchFamily="2" charset="0"/>
            </a:endParaRPr>
          </a:p>
        </p:txBody>
      </p:sp>
      <p:sp>
        <p:nvSpPr>
          <p:cNvPr id="41" name="Hình chữ nhật: Góc Tròn 40"/>
          <p:cNvSpPr>
            <a:spLocks/>
          </p:cNvSpPr>
          <p:nvPr/>
        </p:nvSpPr>
        <p:spPr>
          <a:xfrm>
            <a:off x="518160" y="5787242"/>
            <a:ext cx="10822940" cy="792262"/>
          </a:xfrm>
          <a:custGeom>
            <a:avLst/>
            <a:gdLst>
              <a:gd name="connsiteX0" fmla="*/ 0 w 11460480"/>
              <a:gd name="connsiteY0" fmla="*/ 132046 h 792262"/>
              <a:gd name="connsiteX1" fmla="*/ 132046 w 11460480"/>
              <a:gd name="connsiteY1" fmla="*/ 0 h 792262"/>
              <a:gd name="connsiteX2" fmla="*/ 609366 w 11460480"/>
              <a:gd name="connsiteY2" fmla="*/ 0 h 792262"/>
              <a:gd name="connsiteX3" fmla="*/ 1086685 w 11460480"/>
              <a:gd name="connsiteY3" fmla="*/ 0 h 792262"/>
              <a:gd name="connsiteX4" fmla="*/ 1899897 w 11460480"/>
              <a:gd name="connsiteY4" fmla="*/ 0 h 792262"/>
              <a:gd name="connsiteX5" fmla="*/ 2601144 w 11460480"/>
              <a:gd name="connsiteY5" fmla="*/ 0 h 792262"/>
              <a:gd name="connsiteX6" fmla="*/ 3078464 w 11460480"/>
              <a:gd name="connsiteY6" fmla="*/ 0 h 792262"/>
              <a:gd name="connsiteX7" fmla="*/ 3443820 w 11460480"/>
              <a:gd name="connsiteY7" fmla="*/ 0 h 792262"/>
              <a:gd name="connsiteX8" fmla="*/ 3921139 w 11460480"/>
              <a:gd name="connsiteY8" fmla="*/ 0 h 792262"/>
              <a:gd name="connsiteX9" fmla="*/ 4286495 w 11460480"/>
              <a:gd name="connsiteY9" fmla="*/ 0 h 792262"/>
              <a:gd name="connsiteX10" fmla="*/ 4987743 w 11460480"/>
              <a:gd name="connsiteY10" fmla="*/ 0 h 792262"/>
              <a:gd name="connsiteX11" fmla="*/ 5577026 w 11460480"/>
              <a:gd name="connsiteY11" fmla="*/ 0 h 792262"/>
              <a:gd name="connsiteX12" fmla="*/ 6166310 w 11460480"/>
              <a:gd name="connsiteY12" fmla="*/ 0 h 792262"/>
              <a:gd name="connsiteX13" fmla="*/ 6755593 w 11460480"/>
              <a:gd name="connsiteY13" fmla="*/ 0 h 792262"/>
              <a:gd name="connsiteX14" fmla="*/ 7008985 w 11460480"/>
              <a:gd name="connsiteY14" fmla="*/ 0 h 792262"/>
              <a:gd name="connsiteX15" fmla="*/ 7598269 w 11460480"/>
              <a:gd name="connsiteY15" fmla="*/ 0 h 792262"/>
              <a:gd name="connsiteX16" fmla="*/ 8299516 w 11460480"/>
              <a:gd name="connsiteY16" fmla="*/ 0 h 792262"/>
              <a:gd name="connsiteX17" fmla="*/ 8888800 w 11460480"/>
              <a:gd name="connsiteY17" fmla="*/ 0 h 792262"/>
              <a:gd name="connsiteX18" fmla="*/ 9254156 w 11460480"/>
              <a:gd name="connsiteY18" fmla="*/ 0 h 792262"/>
              <a:gd name="connsiteX19" fmla="*/ 9731476 w 11460480"/>
              <a:gd name="connsiteY19" fmla="*/ 0 h 792262"/>
              <a:gd name="connsiteX20" fmla="*/ 10096831 w 11460480"/>
              <a:gd name="connsiteY20" fmla="*/ 0 h 792262"/>
              <a:gd name="connsiteX21" fmla="*/ 10462187 w 11460480"/>
              <a:gd name="connsiteY21" fmla="*/ 0 h 792262"/>
              <a:gd name="connsiteX22" fmla="*/ 10715579 w 11460480"/>
              <a:gd name="connsiteY22" fmla="*/ 0 h 792262"/>
              <a:gd name="connsiteX23" fmla="*/ 11328434 w 11460480"/>
              <a:gd name="connsiteY23" fmla="*/ 0 h 792262"/>
              <a:gd name="connsiteX24" fmla="*/ 11460480 w 11460480"/>
              <a:gd name="connsiteY24" fmla="*/ 132046 h 792262"/>
              <a:gd name="connsiteX25" fmla="*/ 11460480 w 11460480"/>
              <a:gd name="connsiteY25" fmla="*/ 660216 h 792262"/>
              <a:gd name="connsiteX26" fmla="*/ 11328434 w 11460480"/>
              <a:gd name="connsiteY26" fmla="*/ 792262 h 792262"/>
              <a:gd name="connsiteX27" fmla="*/ 10739150 w 11460480"/>
              <a:gd name="connsiteY27" fmla="*/ 792262 h 792262"/>
              <a:gd name="connsiteX28" fmla="*/ 10485758 w 11460480"/>
              <a:gd name="connsiteY28" fmla="*/ 792262 h 792262"/>
              <a:gd name="connsiteX29" fmla="*/ 9784511 w 11460480"/>
              <a:gd name="connsiteY29" fmla="*/ 792262 h 792262"/>
              <a:gd name="connsiteX30" fmla="*/ 9531119 w 11460480"/>
              <a:gd name="connsiteY30" fmla="*/ 792262 h 792262"/>
              <a:gd name="connsiteX31" fmla="*/ 9165763 w 11460480"/>
              <a:gd name="connsiteY31" fmla="*/ 792262 h 792262"/>
              <a:gd name="connsiteX32" fmla="*/ 8912371 w 11460480"/>
              <a:gd name="connsiteY32" fmla="*/ 792262 h 792262"/>
              <a:gd name="connsiteX33" fmla="*/ 8658979 w 11460480"/>
              <a:gd name="connsiteY33" fmla="*/ 792262 h 792262"/>
              <a:gd name="connsiteX34" fmla="*/ 8405587 w 11460480"/>
              <a:gd name="connsiteY34" fmla="*/ 792262 h 792262"/>
              <a:gd name="connsiteX35" fmla="*/ 7816304 w 11460480"/>
              <a:gd name="connsiteY35" fmla="*/ 792262 h 792262"/>
              <a:gd name="connsiteX36" fmla="*/ 7227020 w 11460480"/>
              <a:gd name="connsiteY36" fmla="*/ 792262 h 792262"/>
              <a:gd name="connsiteX37" fmla="*/ 6637737 w 11460480"/>
              <a:gd name="connsiteY37" fmla="*/ 792262 h 792262"/>
              <a:gd name="connsiteX38" fmla="*/ 6048453 w 11460480"/>
              <a:gd name="connsiteY38" fmla="*/ 792262 h 792262"/>
              <a:gd name="connsiteX39" fmla="*/ 5235242 w 11460480"/>
              <a:gd name="connsiteY39" fmla="*/ 792262 h 792262"/>
              <a:gd name="connsiteX40" fmla="*/ 4645958 w 11460480"/>
              <a:gd name="connsiteY40" fmla="*/ 792262 h 792262"/>
              <a:gd name="connsiteX41" fmla="*/ 4392566 w 11460480"/>
              <a:gd name="connsiteY41" fmla="*/ 792262 h 792262"/>
              <a:gd name="connsiteX42" fmla="*/ 3915247 w 11460480"/>
              <a:gd name="connsiteY42" fmla="*/ 792262 h 792262"/>
              <a:gd name="connsiteX43" fmla="*/ 3213999 w 11460480"/>
              <a:gd name="connsiteY43" fmla="*/ 792262 h 792262"/>
              <a:gd name="connsiteX44" fmla="*/ 2624716 w 11460480"/>
              <a:gd name="connsiteY44" fmla="*/ 792262 h 792262"/>
              <a:gd name="connsiteX45" fmla="*/ 2259360 w 11460480"/>
              <a:gd name="connsiteY45" fmla="*/ 792262 h 792262"/>
              <a:gd name="connsiteX46" fmla="*/ 1782040 w 11460480"/>
              <a:gd name="connsiteY46" fmla="*/ 792262 h 792262"/>
              <a:gd name="connsiteX47" fmla="*/ 1416684 w 11460480"/>
              <a:gd name="connsiteY47" fmla="*/ 792262 h 792262"/>
              <a:gd name="connsiteX48" fmla="*/ 715437 w 11460480"/>
              <a:gd name="connsiteY48" fmla="*/ 792262 h 792262"/>
              <a:gd name="connsiteX49" fmla="*/ 132046 w 11460480"/>
              <a:gd name="connsiteY49" fmla="*/ 792262 h 792262"/>
              <a:gd name="connsiteX50" fmla="*/ 0 w 11460480"/>
              <a:gd name="connsiteY50" fmla="*/ 660216 h 792262"/>
              <a:gd name="connsiteX51" fmla="*/ 0 w 11460480"/>
              <a:gd name="connsiteY51" fmla="*/ 132046 h 792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11460480" h="792262" fill="none" extrusionOk="0">
                <a:moveTo>
                  <a:pt x="0" y="132046"/>
                </a:moveTo>
                <a:cubicBezTo>
                  <a:pt x="-547" y="50732"/>
                  <a:pt x="54021" y="-8275"/>
                  <a:pt x="132046" y="0"/>
                </a:cubicBezTo>
                <a:cubicBezTo>
                  <a:pt x="351426" y="-47709"/>
                  <a:pt x="385093" y="36916"/>
                  <a:pt x="609366" y="0"/>
                </a:cubicBezTo>
                <a:cubicBezTo>
                  <a:pt x="833639" y="-36916"/>
                  <a:pt x="911124" y="18021"/>
                  <a:pt x="1086685" y="0"/>
                </a:cubicBezTo>
                <a:cubicBezTo>
                  <a:pt x="1262246" y="-18021"/>
                  <a:pt x="1635814" y="31805"/>
                  <a:pt x="1899897" y="0"/>
                </a:cubicBezTo>
                <a:cubicBezTo>
                  <a:pt x="2163980" y="-31805"/>
                  <a:pt x="2458485" y="31799"/>
                  <a:pt x="2601144" y="0"/>
                </a:cubicBezTo>
                <a:cubicBezTo>
                  <a:pt x="2743803" y="-31799"/>
                  <a:pt x="2923954" y="18419"/>
                  <a:pt x="3078464" y="0"/>
                </a:cubicBezTo>
                <a:cubicBezTo>
                  <a:pt x="3232974" y="-18419"/>
                  <a:pt x="3351943" y="9042"/>
                  <a:pt x="3443820" y="0"/>
                </a:cubicBezTo>
                <a:cubicBezTo>
                  <a:pt x="3535697" y="-9042"/>
                  <a:pt x="3717137" y="16934"/>
                  <a:pt x="3921139" y="0"/>
                </a:cubicBezTo>
                <a:cubicBezTo>
                  <a:pt x="4125141" y="-16934"/>
                  <a:pt x="4117533" y="33137"/>
                  <a:pt x="4286495" y="0"/>
                </a:cubicBezTo>
                <a:cubicBezTo>
                  <a:pt x="4455457" y="-33137"/>
                  <a:pt x="4704750" y="31107"/>
                  <a:pt x="4987743" y="0"/>
                </a:cubicBezTo>
                <a:cubicBezTo>
                  <a:pt x="5270736" y="-31107"/>
                  <a:pt x="5450182" y="471"/>
                  <a:pt x="5577026" y="0"/>
                </a:cubicBezTo>
                <a:cubicBezTo>
                  <a:pt x="5703870" y="-471"/>
                  <a:pt x="5933128" y="58665"/>
                  <a:pt x="6166310" y="0"/>
                </a:cubicBezTo>
                <a:cubicBezTo>
                  <a:pt x="6399492" y="-58665"/>
                  <a:pt x="6569484" y="27576"/>
                  <a:pt x="6755593" y="0"/>
                </a:cubicBezTo>
                <a:cubicBezTo>
                  <a:pt x="6941702" y="-27576"/>
                  <a:pt x="6930455" y="11140"/>
                  <a:pt x="7008985" y="0"/>
                </a:cubicBezTo>
                <a:cubicBezTo>
                  <a:pt x="7087515" y="-11140"/>
                  <a:pt x="7476478" y="67231"/>
                  <a:pt x="7598269" y="0"/>
                </a:cubicBezTo>
                <a:cubicBezTo>
                  <a:pt x="7720060" y="-67231"/>
                  <a:pt x="7971759" y="83908"/>
                  <a:pt x="8299516" y="0"/>
                </a:cubicBezTo>
                <a:cubicBezTo>
                  <a:pt x="8627273" y="-83908"/>
                  <a:pt x="8755225" y="2996"/>
                  <a:pt x="8888800" y="0"/>
                </a:cubicBezTo>
                <a:cubicBezTo>
                  <a:pt x="9022375" y="-2996"/>
                  <a:pt x="9112594" y="38474"/>
                  <a:pt x="9254156" y="0"/>
                </a:cubicBezTo>
                <a:cubicBezTo>
                  <a:pt x="9395718" y="-38474"/>
                  <a:pt x="9540580" y="45795"/>
                  <a:pt x="9731476" y="0"/>
                </a:cubicBezTo>
                <a:cubicBezTo>
                  <a:pt x="9922372" y="-45795"/>
                  <a:pt x="9969474" y="24686"/>
                  <a:pt x="10096831" y="0"/>
                </a:cubicBezTo>
                <a:cubicBezTo>
                  <a:pt x="10224189" y="-24686"/>
                  <a:pt x="10349977" y="28604"/>
                  <a:pt x="10462187" y="0"/>
                </a:cubicBezTo>
                <a:cubicBezTo>
                  <a:pt x="10574397" y="-28604"/>
                  <a:pt x="10616870" y="8568"/>
                  <a:pt x="10715579" y="0"/>
                </a:cubicBezTo>
                <a:cubicBezTo>
                  <a:pt x="10814288" y="-8568"/>
                  <a:pt x="11043291" y="29173"/>
                  <a:pt x="11328434" y="0"/>
                </a:cubicBezTo>
                <a:cubicBezTo>
                  <a:pt x="11408292" y="11516"/>
                  <a:pt x="11463447" y="69043"/>
                  <a:pt x="11460480" y="132046"/>
                </a:cubicBezTo>
                <a:cubicBezTo>
                  <a:pt x="11477832" y="365795"/>
                  <a:pt x="11421510" y="539106"/>
                  <a:pt x="11460480" y="660216"/>
                </a:cubicBezTo>
                <a:cubicBezTo>
                  <a:pt x="11457086" y="724033"/>
                  <a:pt x="11422968" y="789304"/>
                  <a:pt x="11328434" y="792262"/>
                </a:cubicBezTo>
                <a:cubicBezTo>
                  <a:pt x="11100765" y="812462"/>
                  <a:pt x="10949621" y="784803"/>
                  <a:pt x="10739150" y="792262"/>
                </a:cubicBezTo>
                <a:cubicBezTo>
                  <a:pt x="10528679" y="799721"/>
                  <a:pt x="10562653" y="765922"/>
                  <a:pt x="10485758" y="792262"/>
                </a:cubicBezTo>
                <a:cubicBezTo>
                  <a:pt x="10408863" y="818602"/>
                  <a:pt x="9990598" y="736880"/>
                  <a:pt x="9784511" y="792262"/>
                </a:cubicBezTo>
                <a:cubicBezTo>
                  <a:pt x="9578424" y="847644"/>
                  <a:pt x="9656517" y="779382"/>
                  <a:pt x="9531119" y="792262"/>
                </a:cubicBezTo>
                <a:cubicBezTo>
                  <a:pt x="9405721" y="805142"/>
                  <a:pt x="9279385" y="775533"/>
                  <a:pt x="9165763" y="792262"/>
                </a:cubicBezTo>
                <a:cubicBezTo>
                  <a:pt x="9052141" y="808991"/>
                  <a:pt x="8969918" y="767558"/>
                  <a:pt x="8912371" y="792262"/>
                </a:cubicBezTo>
                <a:cubicBezTo>
                  <a:pt x="8854824" y="816966"/>
                  <a:pt x="8713923" y="772327"/>
                  <a:pt x="8658979" y="792262"/>
                </a:cubicBezTo>
                <a:cubicBezTo>
                  <a:pt x="8604035" y="812197"/>
                  <a:pt x="8521226" y="785232"/>
                  <a:pt x="8405587" y="792262"/>
                </a:cubicBezTo>
                <a:cubicBezTo>
                  <a:pt x="8289948" y="799292"/>
                  <a:pt x="7987595" y="787257"/>
                  <a:pt x="7816304" y="792262"/>
                </a:cubicBezTo>
                <a:cubicBezTo>
                  <a:pt x="7645013" y="797267"/>
                  <a:pt x="7506353" y="739054"/>
                  <a:pt x="7227020" y="792262"/>
                </a:cubicBezTo>
                <a:cubicBezTo>
                  <a:pt x="6947687" y="845470"/>
                  <a:pt x="6923462" y="755664"/>
                  <a:pt x="6637737" y="792262"/>
                </a:cubicBezTo>
                <a:cubicBezTo>
                  <a:pt x="6352012" y="828860"/>
                  <a:pt x="6211630" y="778814"/>
                  <a:pt x="6048453" y="792262"/>
                </a:cubicBezTo>
                <a:cubicBezTo>
                  <a:pt x="5885276" y="805710"/>
                  <a:pt x="5529995" y="764544"/>
                  <a:pt x="5235242" y="792262"/>
                </a:cubicBezTo>
                <a:cubicBezTo>
                  <a:pt x="4940489" y="819980"/>
                  <a:pt x="4936514" y="727818"/>
                  <a:pt x="4645958" y="792262"/>
                </a:cubicBezTo>
                <a:cubicBezTo>
                  <a:pt x="4355402" y="856706"/>
                  <a:pt x="4511307" y="771802"/>
                  <a:pt x="4392566" y="792262"/>
                </a:cubicBezTo>
                <a:cubicBezTo>
                  <a:pt x="4273825" y="812722"/>
                  <a:pt x="4080602" y="787755"/>
                  <a:pt x="3915247" y="792262"/>
                </a:cubicBezTo>
                <a:cubicBezTo>
                  <a:pt x="3749892" y="796769"/>
                  <a:pt x="3523857" y="737907"/>
                  <a:pt x="3213999" y="792262"/>
                </a:cubicBezTo>
                <a:cubicBezTo>
                  <a:pt x="2904141" y="846617"/>
                  <a:pt x="2776243" y="756610"/>
                  <a:pt x="2624716" y="792262"/>
                </a:cubicBezTo>
                <a:cubicBezTo>
                  <a:pt x="2473189" y="827914"/>
                  <a:pt x="2338793" y="773238"/>
                  <a:pt x="2259360" y="792262"/>
                </a:cubicBezTo>
                <a:cubicBezTo>
                  <a:pt x="2179927" y="811286"/>
                  <a:pt x="2003657" y="771245"/>
                  <a:pt x="1782040" y="792262"/>
                </a:cubicBezTo>
                <a:cubicBezTo>
                  <a:pt x="1560423" y="813279"/>
                  <a:pt x="1598282" y="748628"/>
                  <a:pt x="1416684" y="792262"/>
                </a:cubicBezTo>
                <a:cubicBezTo>
                  <a:pt x="1235086" y="835896"/>
                  <a:pt x="1051277" y="711973"/>
                  <a:pt x="715437" y="792262"/>
                </a:cubicBezTo>
                <a:cubicBezTo>
                  <a:pt x="379597" y="872551"/>
                  <a:pt x="268671" y="791767"/>
                  <a:pt x="132046" y="792262"/>
                </a:cubicBezTo>
                <a:cubicBezTo>
                  <a:pt x="57741" y="784399"/>
                  <a:pt x="8624" y="720522"/>
                  <a:pt x="0" y="660216"/>
                </a:cubicBezTo>
                <a:cubicBezTo>
                  <a:pt x="-57507" y="439897"/>
                  <a:pt x="39861" y="340537"/>
                  <a:pt x="0" y="132046"/>
                </a:cubicBezTo>
                <a:close/>
              </a:path>
              <a:path w="11460480" h="792262" stroke="0" extrusionOk="0">
                <a:moveTo>
                  <a:pt x="0" y="132046"/>
                </a:moveTo>
                <a:cubicBezTo>
                  <a:pt x="-1734" y="62930"/>
                  <a:pt x="71196" y="3048"/>
                  <a:pt x="132046" y="0"/>
                </a:cubicBezTo>
                <a:cubicBezTo>
                  <a:pt x="387803" y="-85703"/>
                  <a:pt x="679228" y="9986"/>
                  <a:pt x="945257" y="0"/>
                </a:cubicBezTo>
                <a:cubicBezTo>
                  <a:pt x="1211286" y="-9986"/>
                  <a:pt x="1287442" y="62812"/>
                  <a:pt x="1534541" y="0"/>
                </a:cubicBezTo>
                <a:cubicBezTo>
                  <a:pt x="1781640" y="-62812"/>
                  <a:pt x="2005597" y="16372"/>
                  <a:pt x="2347752" y="0"/>
                </a:cubicBezTo>
                <a:cubicBezTo>
                  <a:pt x="2689907" y="-16372"/>
                  <a:pt x="2817016" y="45824"/>
                  <a:pt x="3049000" y="0"/>
                </a:cubicBezTo>
                <a:cubicBezTo>
                  <a:pt x="3280984" y="-45824"/>
                  <a:pt x="3529172" y="81451"/>
                  <a:pt x="3862211" y="0"/>
                </a:cubicBezTo>
                <a:cubicBezTo>
                  <a:pt x="4195250" y="-81451"/>
                  <a:pt x="4328537" y="46277"/>
                  <a:pt x="4451495" y="0"/>
                </a:cubicBezTo>
                <a:cubicBezTo>
                  <a:pt x="4574453" y="-46277"/>
                  <a:pt x="4720377" y="39373"/>
                  <a:pt x="4816850" y="0"/>
                </a:cubicBezTo>
                <a:cubicBezTo>
                  <a:pt x="4913323" y="-39373"/>
                  <a:pt x="5153234" y="26220"/>
                  <a:pt x="5406134" y="0"/>
                </a:cubicBezTo>
                <a:cubicBezTo>
                  <a:pt x="5659034" y="-26220"/>
                  <a:pt x="5691542" y="4850"/>
                  <a:pt x="5771490" y="0"/>
                </a:cubicBezTo>
                <a:cubicBezTo>
                  <a:pt x="5851438" y="-4850"/>
                  <a:pt x="6184906" y="56887"/>
                  <a:pt x="6360773" y="0"/>
                </a:cubicBezTo>
                <a:cubicBezTo>
                  <a:pt x="6536640" y="-56887"/>
                  <a:pt x="6561867" y="9704"/>
                  <a:pt x="6614165" y="0"/>
                </a:cubicBezTo>
                <a:cubicBezTo>
                  <a:pt x="6666463" y="-9704"/>
                  <a:pt x="6799875" y="16244"/>
                  <a:pt x="6979521" y="0"/>
                </a:cubicBezTo>
                <a:cubicBezTo>
                  <a:pt x="7159167" y="-16244"/>
                  <a:pt x="7330193" y="46768"/>
                  <a:pt x="7680769" y="0"/>
                </a:cubicBezTo>
                <a:cubicBezTo>
                  <a:pt x="8031345" y="-46768"/>
                  <a:pt x="7813726" y="24569"/>
                  <a:pt x="7934161" y="0"/>
                </a:cubicBezTo>
                <a:cubicBezTo>
                  <a:pt x="8054596" y="-24569"/>
                  <a:pt x="8126091" y="20289"/>
                  <a:pt x="8187553" y="0"/>
                </a:cubicBezTo>
                <a:cubicBezTo>
                  <a:pt x="8249015" y="-20289"/>
                  <a:pt x="8373614" y="20682"/>
                  <a:pt x="8552908" y="0"/>
                </a:cubicBezTo>
                <a:cubicBezTo>
                  <a:pt x="8732202" y="-20682"/>
                  <a:pt x="9018983" y="38162"/>
                  <a:pt x="9142192" y="0"/>
                </a:cubicBezTo>
                <a:cubicBezTo>
                  <a:pt x="9265401" y="-38162"/>
                  <a:pt x="9664783" y="7103"/>
                  <a:pt x="9955403" y="0"/>
                </a:cubicBezTo>
                <a:cubicBezTo>
                  <a:pt x="10246023" y="-7103"/>
                  <a:pt x="10382677" y="56047"/>
                  <a:pt x="10768615" y="0"/>
                </a:cubicBezTo>
                <a:cubicBezTo>
                  <a:pt x="11154553" y="-56047"/>
                  <a:pt x="11195767" y="40278"/>
                  <a:pt x="11328434" y="0"/>
                </a:cubicBezTo>
                <a:cubicBezTo>
                  <a:pt x="11409398" y="-12346"/>
                  <a:pt x="11455050" y="39006"/>
                  <a:pt x="11460480" y="132046"/>
                </a:cubicBezTo>
                <a:cubicBezTo>
                  <a:pt x="11478978" y="243911"/>
                  <a:pt x="11399205" y="444462"/>
                  <a:pt x="11460480" y="660216"/>
                </a:cubicBezTo>
                <a:cubicBezTo>
                  <a:pt x="11450304" y="727519"/>
                  <a:pt x="11396773" y="782003"/>
                  <a:pt x="11328434" y="792262"/>
                </a:cubicBezTo>
                <a:cubicBezTo>
                  <a:pt x="11054355" y="835198"/>
                  <a:pt x="10995787" y="746005"/>
                  <a:pt x="10739150" y="792262"/>
                </a:cubicBezTo>
                <a:cubicBezTo>
                  <a:pt x="10482513" y="838519"/>
                  <a:pt x="10369593" y="748490"/>
                  <a:pt x="10037903" y="792262"/>
                </a:cubicBezTo>
                <a:cubicBezTo>
                  <a:pt x="9706213" y="836034"/>
                  <a:pt x="9712861" y="747519"/>
                  <a:pt x="9560583" y="792262"/>
                </a:cubicBezTo>
                <a:cubicBezTo>
                  <a:pt x="9408305" y="837005"/>
                  <a:pt x="9286992" y="766763"/>
                  <a:pt x="9195227" y="792262"/>
                </a:cubicBezTo>
                <a:cubicBezTo>
                  <a:pt x="9103462" y="817761"/>
                  <a:pt x="8963649" y="762038"/>
                  <a:pt x="8829872" y="792262"/>
                </a:cubicBezTo>
                <a:cubicBezTo>
                  <a:pt x="8696096" y="822486"/>
                  <a:pt x="8203187" y="744313"/>
                  <a:pt x="8016660" y="792262"/>
                </a:cubicBezTo>
                <a:cubicBezTo>
                  <a:pt x="7830133" y="840211"/>
                  <a:pt x="7628203" y="715107"/>
                  <a:pt x="7315413" y="792262"/>
                </a:cubicBezTo>
                <a:cubicBezTo>
                  <a:pt x="7002623" y="869417"/>
                  <a:pt x="7005924" y="751510"/>
                  <a:pt x="6726129" y="792262"/>
                </a:cubicBezTo>
                <a:cubicBezTo>
                  <a:pt x="6446334" y="833014"/>
                  <a:pt x="6303354" y="771839"/>
                  <a:pt x="6136846" y="792262"/>
                </a:cubicBezTo>
                <a:cubicBezTo>
                  <a:pt x="5970338" y="812685"/>
                  <a:pt x="5945519" y="759751"/>
                  <a:pt x="5771490" y="792262"/>
                </a:cubicBezTo>
                <a:cubicBezTo>
                  <a:pt x="5597461" y="824773"/>
                  <a:pt x="5508142" y="741432"/>
                  <a:pt x="5294170" y="792262"/>
                </a:cubicBezTo>
                <a:cubicBezTo>
                  <a:pt x="5080198" y="843092"/>
                  <a:pt x="5049524" y="751083"/>
                  <a:pt x="4816850" y="792262"/>
                </a:cubicBezTo>
                <a:cubicBezTo>
                  <a:pt x="4584176" y="833441"/>
                  <a:pt x="4219161" y="762448"/>
                  <a:pt x="4003639" y="792262"/>
                </a:cubicBezTo>
                <a:cubicBezTo>
                  <a:pt x="3788117" y="822076"/>
                  <a:pt x="3655857" y="757617"/>
                  <a:pt x="3414356" y="792262"/>
                </a:cubicBezTo>
                <a:cubicBezTo>
                  <a:pt x="3172855" y="826907"/>
                  <a:pt x="3237825" y="777819"/>
                  <a:pt x="3160964" y="792262"/>
                </a:cubicBezTo>
                <a:cubicBezTo>
                  <a:pt x="3084103" y="806705"/>
                  <a:pt x="2732101" y="783352"/>
                  <a:pt x="2459716" y="792262"/>
                </a:cubicBezTo>
                <a:cubicBezTo>
                  <a:pt x="2187331" y="801172"/>
                  <a:pt x="1912463" y="738934"/>
                  <a:pt x="1758469" y="792262"/>
                </a:cubicBezTo>
                <a:cubicBezTo>
                  <a:pt x="1604475" y="845590"/>
                  <a:pt x="1416583" y="747593"/>
                  <a:pt x="1169185" y="792262"/>
                </a:cubicBezTo>
                <a:cubicBezTo>
                  <a:pt x="921787" y="836931"/>
                  <a:pt x="918130" y="782558"/>
                  <a:pt x="803829" y="792262"/>
                </a:cubicBezTo>
                <a:cubicBezTo>
                  <a:pt x="689528" y="801966"/>
                  <a:pt x="337080" y="751188"/>
                  <a:pt x="132046" y="792262"/>
                </a:cubicBezTo>
                <a:cubicBezTo>
                  <a:pt x="59105" y="801299"/>
                  <a:pt x="-1508" y="736033"/>
                  <a:pt x="0" y="660216"/>
                </a:cubicBezTo>
                <a:cubicBezTo>
                  <a:pt x="-23246" y="537445"/>
                  <a:pt x="50836" y="336798"/>
                  <a:pt x="0" y="132046"/>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FontTx/>
              <a:buNone/>
              <a:defRPr>
                <a:uFillTx/>
              </a:defRPr>
            </a:pPr>
            <a:r>
              <a:rPr kumimoji="0" lang="en-BZ" sz="3200" b="0" i="0" u="none" strike="noStrike" kern="1200" cap="none" spc="0" normalizeH="0" baseline="0" noProof="0" dirty="0">
                <a:ln>
                  <a:noFill/>
                </a:ln>
                <a:solidFill>
                  <a:srgbClr val="000000"/>
                </a:solidFill>
                <a:effectLst/>
                <a:uFillTx/>
                <a:latin typeface="#9Slide03 Arima Madurai Black" panose="00000A00000000000000" pitchFamily="2" charset="0"/>
                <a:ea typeface="+mn-ea"/>
                <a:cs typeface="#9Slide03 Arima Madurai Black" panose="00000A00000000000000" pitchFamily="2" charset="0"/>
              </a:rPr>
              <a:t>D</a:t>
            </a:r>
            <a:r>
              <a:rPr kumimoji="0" lang="en-BZ" sz="3200" b="0" i="0" u="none" strike="noStrike" kern="1200" cap="none" spc="0" normalizeH="0" baseline="0" noProof="0" dirty="0" smtClean="0">
                <a:ln>
                  <a:noFill/>
                </a:ln>
                <a:solidFill>
                  <a:srgbClr val="000000"/>
                </a:solidFill>
                <a:effectLst/>
                <a:uFillTx/>
                <a:latin typeface="#9Slide03 Arima Madurai Black" panose="00000A00000000000000" pitchFamily="2" charset="0"/>
                <a:ea typeface="+mn-ea"/>
                <a:cs typeface="#9Slide03 Arima Madurai Black" panose="00000A00000000000000" pitchFamily="2" charset="0"/>
              </a:rPr>
              <a:t>.</a:t>
            </a:r>
            <a:r>
              <a:rPr kumimoji="0" lang="en-BZ" sz="3200" b="0" i="0" u="none" strike="noStrike" kern="1200" cap="none" spc="0" normalizeH="0" noProof="0" dirty="0" smtClean="0">
                <a:ln>
                  <a:noFill/>
                </a:ln>
                <a:solidFill>
                  <a:srgbClr val="000000"/>
                </a:solidFill>
                <a:effectLst/>
                <a:uFillTx/>
                <a:latin typeface="#9Slide03 Arima Madurai Black" panose="00000A00000000000000" pitchFamily="2" charset="0"/>
                <a:ea typeface="+mn-ea"/>
                <a:cs typeface="#9Slide03 Arima Madurai Black" panose="00000A00000000000000" pitchFamily="2" charset="0"/>
              </a:rPr>
              <a:t> </a:t>
            </a:r>
            <a:r>
              <a:rPr kumimoji="0" lang="en-BZ" sz="3200" b="0" i="0" u="none" strike="noStrike" kern="1200" cap="none" spc="0" normalizeH="0" noProof="0" dirty="0" err="1" smtClean="0">
                <a:ln>
                  <a:noFill/>
                </a:ln>
                <a:solidFill>
                  <a:srgbClr val="000000"/>
                </a:solidFill>
                <a:effectLst/>
                <a:uFillTx/>
                <a:latin typeface="#9Slide03 Arima Madurai Black" panose="00000A00000000000000" pitchFamily="2" charset="0"/>
                <a:ea typeface="+mn-ea"/>
                <a:cs typeface="#9Slide03 Arima Madurai Black" panose="00000A00000000000000" pitchFamily="2" charset="0"/>
              </a:rPr>
              <a:t>Quế</a:t>
            </a:r>
            <a:r>
              <a:rPr kumimoji="0" lang="en-BZ" sz="3200" b="0" i="0" u="none" strike="noStrike" kern="1200" cap="none" spc="0" normalizeH="0" noProof="0" dirty="0" smtClean="0">
                <a:ln>
                  <a:noFill/>
                </a:ln>
                <a:solidFill>
                  <a:srgbClr val="000000"/>
                </a:solidFill>
                <a:effectLst/>
                <a:uFillTx/>
                <a:latin typeface="#9Slide03 Arima Madurai Black" panose="00000A00000000000000" pitchFamily="2" charset="0"/>
                <a:ea typeface="+mn-ea"/>
                <a:cs typeface="#9Slide03 Arima Madurai Black" panose="00000A00000000000000" pitchFamily="2" charset="0"/>
              </a:rPr>
              <a:t> </a:t>
            </a:r>
            <a:r>
              <a:rPr kumimoji="0" lang="en-BZ" sz="3200" b="0" i="0" u="none" strike="noStrike" kern="1200" cap="none" spc="0" normalizeH="0" noProof="0" dirty="0" err="1" smtClean="0">
                <a:ln>
                  <a:noFill/>
                </a:ln>
                <a:solidFill>
                  <a:srgbClr val="000000"/>
                </a:solidFill>
                <a:effectLst/>
                <a:uFillTx/>
                <a:latin typeface="#9Slide03 Arima Madurai Black" panose="00000A00000000000000" pitchFamily="2" charset="0"/>
                <a:ea typeface="+mn-ea"/>
                <a:cs typeface="#9Slide03 Arima Madurai Black" panose="00000A00000000000000" pitchFamily="2" charset="0"/>
              </a:rPr>
              <a:t>Sơn</a:t>
            </a:r>
            <a:r>
              <a:rPr kumimoji="0" lang="vi-VN" sz="3200" b="0" i="0" u="none" strike="noStrike" kern="1200" cap="none" spc="0" normalizeH="0" baseline="0" noProof="0" dirty="0" smtClean="0">
                <a:ln>
                  <a:noFill/>
                </a:ln>
                <a:solidFill>
                  <a:srgbClr val="000000"/>
                </a:solidFill>
                <a:effectLst/>
                <a:uFillTx/>
                <a:latin typeface="#9Slide03 Arima Madurai Black" panose="00000A00000000000000" pitchFamily="2" charset="0"/>
                <a:ea typeface="+mn-ea"/>
                <a:cs typeface="#9Slide03 Arima Madurai Black" panose="00000A00000000000000" pitchFamily="2" charset="0"/>
              </a:rPr>
              <a:t>.</a:t>
            </a:r>
            <a:endParaRPr kumimoji="0" lang="en-BZ" sz="4400" b="1" i="0" u="none" strike="noStrike" kern="1200" cap="none" spc="0" normalizeH="0" baseline="0" noProof="0" dirty="0">
              <a:ln>
                <a:noFill/>
              </a:ln>
              <a:solidFill>
                <a:srgbClr val="000000"/>
              </a:solidFill>
              <a:effectLst/>
              <a:uFillTx/>
              <a:latin typeface="#9Slide03 Arima Madurai Black" panose="00000A00000000000000" pitchFamily="2" charset="0"/>
              <a:ea typeface="+mn-ea"/>
              <a:cs typeface="#9Slide03 Arima Madurai Black" panose="00000A00000000000000" pitchFamily="2" charset="0"/>
            </a:endParaRPr>
          </a:p>
        </p:txBody>
      </p:sp>
    </p:spTree>
    <p:extLst>
      <p:ext uri="{BB962C8B-B14F-4D97-AF65-F5344CB8AC3E}">
        <p14:creationId xmlns:p14="http://schemas.microsoft.com/office/powerpoint/2010/main" val="86019313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7" presetClass="entr" presetSubtype="8"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p:cTn id="7" dur="500" fill="hold"/>
                                        <p:tgtEl>
                                          <p:spTgt spid="5"/>
                                        </p:tgtEl>
                                        <p:attrNameLst>
                                          <p:attrName>ppt_x</p:attrName>
                                        </p:attrNameLst>
                                      </p:cBhvr>
                                      <p:tavLst>
                                        <p:tav tm="0">
                                          <p:val>
                                            <p:strVal val="#ppt_x-#ppt_w/2"/>
                                          </p:val>
                                        </p:tav>
                                        <p:tav tm="100000">
                                          <p:val>
                                            <p:strVal val="#ppt_x"/>
                                          </p:val>
                                        </p:tav>
                                      </p:tavLst>
                                    </p:anim>
                                    <p:anim calcmode="lin" valueType="num">
                                      <p:cBhvr>
                                        <p:cTn id="8" dur="500" fill="hold"/>
                                        <p:tgtEl>
                                          <p:spTgt spid="5"/>
                                        </p:tgtEl>
                                        <p:attrNameLst>
                                          <p:attrName>ppt_y</p:attrName>
                                        </p:attrNameLst>
                                      </p:cBhvr>
                                      <p:tavLst>
                                        <p:tav tm="0">
                                          <p:val>
                                            <p:strVal val="#ppt_y"/>
                                          </p:val>
                                        </p:tav>
                                        <p:tav tm="100000">
                                          <p:val>
                                            <p:strVal val="#ppt_y"/>
                                          </p:val>
                                        </p:tav>
                                      </p:tavLst>
                                    </p:anim>
                                    <p:anim calcmode="lin" valueType="num">
                                      <p:cBhvr>
                                        <p:cTn id="9" dur="500" fill="hold"/>
                                        <p:tgtEl>
                                          <p:spTgt spid="5"/>
                                        </p:tgtEl>
                                        <p:attrNameLst>
                                          <p:attrName>ppt_w</p:attrName>
                                        </p:attrNameLst>
                                      </p:cBhvr>
                                      <p:tavLst>
                                        <p:tav tm="0">
                                          <p:val>
                                            <p:fltVal val="0"/>
                                          </p:val>
                                        </p:tav>
                                        <p:tav tm="100000">
                                          <p:val>
                                            <p:strVal val="#ppt_w"/>
                                          </p:val>
                                        </p:tav>
                                      </p:tavLst>
                                    </p:anim>
                                    <p:anim calcmode="lin" valueType="num">
                                      <p:cBhvr>
                                        <p:cTn id="10" dur="500" fill="hold"/>
                                        <p:tgtEl>
                                          <p:spTgt spid="5"/>
                                        </p:tgtEl>
                                        <p:attrNameLst>
                                          <p:attrName>ppt_h</p:attrName>
                                        </p:attrNameLst>
                                      </p:cBhvr>
                                      <p:tavLst>
                                        <p:tav tm="0">
                                          <p:val>
                                            <p:strVal val="#ppt_h"/>
                                          </p:val>
                                        </p:tav>
                                        <p:tav tm="100000">
                                          <p:val>
                                            <p:strVal val="#ppt_h"/>
                                          </p:val>
                                        </p:tav>
                                      </p:tavLst>
                                    </p:anim>
                                  </p:childTnLst>
                                  <p:subTnLst>
                                    <p:audio>
                                      <p:cMediaNode>
                                        <p:cTn display="0" masterRel="sameClick">
                                          <p:stCondLst>
                                            <p:cond evt="begin" delay="0">
                                              <p:tn val="5"/>
                                            </p:cond>
                                          </p:stCondLst>
                                          <p:endCondLst>
                                            <p:cond evt="onStopAudio" delay="0">
                                              <p:tgtEl>
                                                <p:sldTgt/>
                                              </p:tgtEl>
                                            </p:cond>
                                          </p:endCondLst>
                                        </p:cTn>
                                        <p:tgtEl>
                                          <p:sndTgt r:embed="rId3" name="chimes.wav"/>
                                        </p:tgtEl>
                                      </p:cMediaNode>
                                    </p:audio>
                                  </p:subTnLst>
                                </p:cTn>
                              </p:par>
                            </p:childTnLst>
                          </p:cTn>
                        </p:par>
                      </p:childTnLst>
                    </p:cTn>
                  </p:par>
                  <p:par>
                    <p:cTn id="11" fill="hold">
                      <p:stCondLst>
                        <p:cond delay="indefinite"/>
                      </p:stCondLst>
                      <p:childTnLst>
                        <p:par>
                          <p:cTn id="12" fill="hold">
                            <p:stCondLst>
                              <p:cond delay="0"/>
                            </p:stCondLst>
                            <p:childTnLst>
                              <p:par>
                                <p:cTn id="13" presetID="17" presetClass="entr" presetSubtype="8" fill="hold" grpId="0" nodeType="clickEffect">
                                  <p:stCondLst>
                                    <p:cond delay="0"/>
                                  </p:stCondLst>
                                  <p:childTnLst>
                                    <p:set>
                                      <p:cBhvr>
                                        <p:cTn id="14" dur="1" fill="hold">
                                          <p:stCondLst>
                                            <p:cond delay="0"/>
                                          </p:stCondLst>
                                        </p:cTn>
                                        <p:tgtEl>
                                          <p:spTgt spid="38"/>
                                        </p:tgtEl>
                                        <p:attrNameLst>
                                          <p:attrName>style.visibility</p:attrName>
                                        </p:attrNameLst>
                                      </p:cBhvr>
                                      <p:to>
                                        <p:strVal val="visible"/>
                                      </p:to>
                                    </p:set>
                                    <p:anim calcmode="lin" valueType="num">
                                      <p:cBhvr>
                                        <p:cTn id="15" dur="500" fill="hold"/>
                                        <p:tgtEl>
                                          <p:spTgt spid="38"/>
                                        </p:tgtEl>
                                        <p:attrNameLst>
                                          <p:attrName>ppt_x</p:attrName>
                                        </p:attrNameLst>
                                      </p:cBhvr>
                                      <p:tavLst>
                                        <p:tav tm="0">
                                          <p:val>
                                            <p:strVal val="#ppt_x-#ppt_w/2"/>
                                          </p:val>
                                        </p:tav>
                                        <p:tav tm="100000">
                                          <p:val>
                                            <p:strVal val="#ppt_x"/>
                                          </p:val>
                                        </p:tav>
                                      </p:tavLst>
                                    </p:anim>
                                    <p:anim calcmode="lin" valueType="num">
                                      <p:cBhvr>
                                        <p:cTn id="16" dur="500" fill="hold"/>
                                        <p:tgtEl>
                                          <p:spTgt spid="38"/>
                                        </p:tgtEl>
                                        <p:attrNameLst>
                                          <p:attrName>ppt_y</p:attrName>
                                        </p:attrNameLst>
                                      </p:cBhvr>
                                      <p:tavLst>
                                        <p:tav tm="0">
                                          <p:val>
                                            <p:strVal val="#ppt_y"/>
                                          </p:val>
                                        </p:tav>
                                        <p:tav tm="100000">
                                          <p:val>
                                            <p:strVal val="#ppt_y"/>
                                          </p:val>
                                        </p:tav>
                                      </p:tavLst>
                                    </p:anim>
                                    <p:anim calcmode="lin" valueType="num">
                                      <p:cBhvr>
                                        <p:cTn id="17" dur="500" fill="hold"/>
                                        <p:tgtEl>
                                          <p:spTgt spid="38"/>
                                        </p:tgtEl>
                                        <p:attrNameLst>
                                          <p:attrName>ppt_w</p:attrName>
                                        </p:attrNameLst>
                                      </p:cBhvr>
                                      <p:tavLst>
                                        <p:tav tm="0">
                                          <p:val>
                                            <p:fltVal val="0"/>
                                          </p:val>
                                        </p:tav>
                                        <p:tav tm="100000">
                                          <p:val>
                                            <p:strVal val="#ppt_w"/>
                                          </p:val>
                                        </p:tav>
                                      </p:tavLst>
                                    </p:anim>
                                    <p:anim calcmode="lin" valueType="num">
                                      <p:cBhvr>
                                        <p:cTn id="18" dur="500" fill="hold"/>
                                        <p:tgtEl>
                                          <p:spTgt spid="38"/>
                                        </p:tgtEl>
                                        <p:attrNameLst>
                                          <p:attrName>ppt_h</p:attrName>
                                        </p:attrNameLst>
                                      </p:cBhvr>
                                      <p:tavLst>
                                        <p:tav tm="0">
                                          <p:val>
                                            <p:strVal val="#ppt_h"/>
                                          </p:val>
                                        </p:tav>
                                        <p:tav tm="100000">
                                          <p:val>
                                            <p:strVal val="#ppt_h"/>
                                          </p:val>
                                        </p:tav>
                                      </p:tavLst>
                                    </p:anim>
                                  </p:childTnLst>
                                  <p:subTnLst>
                                    <p:audio>
                                      <p:cMediaNode>
                                        <p:cTn display="0" masterRel="sameClick">
                                          <p:stCondLst>
                                            <p:cond evt="begin" delay="0">
                                              <p:tn val="13"/>
                                            </p:cond>
                                          </p:stCondLst>
                                          <p:endCondLst>
                                            <p:cond evt="onStopAudio" delay="0">
                                              <p:tgtEl>
                                                <p:sldTgt/>
                                              </p:tgtEl>
                                            </p:cond>
                                          </p:endCondLst>
                                        </p:cTn>
                                        <p:tgtEl>
                                          <p:sndTgt r:embed="rId4" name="suction.wav"/>
                                        </p:tgtEl>
                                      </p:cMediaNode>
                                    </p:audio>
                                  </p:subTnLst>
                                </p:cTn>
                              </p:par>
                            </p:childTnLst>
                          </p:cTn>
                        </p:par>
                      </p:childTnLst>
                    </p:cTn>
                  </p:par>
                  <p:par>
                    <p:cTn id="19" fill="hold">
                      <p:stCondLst>
                        <p:cond delay="indefinite"/>
                      </p:stCondLst>
                      <p:childTnLst>
                        <p:par>
                          <p:cTn id="20" fill="hold">
                            <p:stCondLst>
                              <p:cond delay="0"/>
                            </p:stCondLst>
                            <p:childTnLst>
                              <p:par>
                                <p:cTn id="21" presetID="17" presetClass="entr" presetSubtype="8" fill="hold" grpId="0" nodeType="clickEffect">
                                  <p:stCondLst>
                                    <p:cond delay="0"/>
                                  </p:stCondLst>
                                  <p:iterate type="lt">
                                    <p:tmPct val="0"/>
                                  </p:iterate>
                                  <p:childTnLst>
                                    <p:set>
                                      <p:cBhvr>
                                        <p:cTn id="22" dur="1" fill="hold">
                                          <p:stCondLst>
                                            <p:cond delay="0"/>
                                          </p:stCondLst>
                                        </p:cTn>
                                        <p:tgtEl>
                                          <p:spTgt spid="39"/>
                                        </p:tgtEl>
                                        <p:attrNameLst>
                                          <p:attrName>style.visibility</p:attrName>
                                        </p:attrNameLst>
                                      </p:cBhvr>
                                      <p:to>
                                        <p:strVal val="visible"/>
                                      </p:to>
                                    </p:set>
                                    <p:anim calcmode="lin" valueType="num">
                                      <p:cBhvr>
                                        <p:cTn id="23" dur="500" fill="hold"/>
                                        <p:tgtEl>
                                          <p:spTgt spid="39"/>
                                        </p:tgtEl>
                                        <p:attrNameLst>
                                          <p:attrName>ppt_x</p:attrName>
                                        </p:attrNameLst>
                                      </p:cBhvr>
                                      <p:tavLst>
                                        <p:tav tm="0">
                                          <p:val>
                                            <p:strVal val="#ppt_x-#ppt_w/2"/>
                                          </p:val>
                                        </p:tav>
                                        <p:tav tm="100000">
                                          <p:val>
                                            <p:strVal val="#ppt_x"/>
                                          </p:val>
                                        </p:tav>
                                      </p:tavLst>
                                    </p:anim>
                                    <p:anim calcmode="lin" valueType="num">
                                      <p:cBhvr>
                                        <p:cTn id="24" dur="500" fill="hold"/>
                                        <p:tgtEl>
                                          <p:spTgt spid="39"/>
                                        </p:tgtEl>
                                        <p:attrNameLst>
                                          <p:attrName>ppt_y</p:attrName>
                                        </p:attrNameLst>
                                      </p:cBhvr>
                                      <p:tavLst>
                                        <p:tav tm="0">
                                          <p:val>
                                            <p:strVal val="#ppt_y"/>
                                          </p:val>
                                        </p:tav>
                                        <p:tav tm="100000">
                                          <p:val>
                                            <p:strVal val="#ppt_y"/>
                                          </p:val>
                                        </p:tav>
                                      </p:tavLst>
                                    </p:anim>
                                    <p:anim calcmode="lin" valueType="num">
                                      <p:cBhvr>
                                        <p:cTn id="25" dur="500" fill="hold"/>
                                        <p:tgtEl>
                                          <p:spTgt spid="39"/>
                                        </p:tgtEl>
                                        <p:attrNameLst>
                                          <p:attrName>ppt_w</p:attrName>
                                        </p:attrNameLst>
                                      </p:cBhvr>
                                      <p:tavLst>
                                        <p:tav tm="0">
                                          <p:val>
                                            <p:fltVal val="0"/>
                                          </p:val>
                                        </p:tav>
                                        <p:tav tm="100000">
                                          <p:val>
                                            <p:strVal val="#ppt_w"/>
                                          </p:val>
                                        </p:tav>
                                      </p:tavLst>
                                    </p:anim>
                                    <p:anim calcmode="lin" valueType="num">
                                      <p:cBhvr>
                                        <p:cTn id="26" dur="500" fill="hold"/>
                                        <p:tgtEl>
                                          <p:spTgt spid="39"/>
                                        </p:tgtEl>
                                        <p:attrNameLst>
                                          <p:attrName>ppt_h</p:attrName>
                                        </p:attrNameLst>
                                      </p:cBhvr>
                                      <p:tavLst>
                                        <p:tav tm="0">
                                          <p:val>
                                            <p:strVal val="#ppt_h"/>
                                          </p:val>
                                        </p:tav>
                                        <p:tav tm="100000">
                                          <p:val>
                                            <p:strVal val="#ppt_h"/>
                                          </p:val>
                                        </p:tav>
                                      </p:tavLst>
                                    </p:anim>
                                  </p:childTnLst>
                                  <p:subTnLst>
                                    <p:audio>
                                      <p:cMediaNode>
                                        <p:cTn display="0" masterRel="sameClick">
                                          <p:stCondLst>
                                            <p:cond evt="begin" delay="0">
                                              <p:tn val="21"/>
                                            </p:cond>
                                          </p:stCondLst>
                                          <p:endCondLst>
                                            <p:cond evt="onStopAudio" delay="0">
                                              <p:tgtEl>
                                                <p:sldTgt/>
                                              </p:tgtEl>
                                            </p:cond>
                                          </p:endCondLst>
                                        </p:cTn>
                                        <p:tgtEl>
                                          <p:sndTgt r:embed="rId4" name="suction.wav"/>
                                        </p:tgtEl>
                                      </p:cMediaNode>
                                    </p:audio>
                                  </p:subTnLst>
                                </p:cTn>
                              </p:par>
                            </p:childTnLst>
                          </p:cTn>
                        </p:par>
                      </p:childTnLst>
                    </p:cTn>
                  </p:par>
                  <p:par>
                    <p:cTn id="27" fill="hold">
                      <p:stCondLst>
                        <p:cond delay="indefinite"/>
                      </p:stCondLst>
                      <p:childTnLst>
                        <p:par>
                          <p:cTn id="28" fill="hold">
                            <p:stCondLst>
                              <p:cond delay="0"/>
                            </p:stCondLst>
                            <p:childTnLst>
                              <p:par>
                                <p:cTn id="29" presetID="17" presetClass="entr" presetSubtype="8" fill="hold" grpId="0" nodeType="clickEffect">
                                  <p:stCondLst>
                                    <p:cond delay="0"/>
                                  </p:stCondLst>
                                  <p:childTnLst>
                                    <p:set>
                                      <p:cBhvr>
                                        <p:cTn id="30" dur="1" fill="hold">
                                          <p:stCondLst>
                                            <p:cond delay="0"/>
                                          </p:stCondLst>
                                        </p:cTn>
                                        <p:tgtEl>
                                          <p:spTgt spid="40"/>
                                        </p:tgtEl>
                                        <p:attrNameLst>
                                          <p:attrName>style.visibility</p:attrName>
                                        </p:attrNameLst>
                                      </p:cBhvr>
                                      <p:to>
                                        <p:strVal val="visible"/>
                                      </p:to>
                                    </p:set>
                                    <p:anim calcmode="lin" valueType="num">
                                      <p:cBhvr>
                                        <p:cTn id="31" dur="500" fill="hold"/>
                                        <p:tgtEl>
                                          <p:spTgt spid="40"/>
                                        </p:tgtEl>
                                        <p:attrNameLst>
                                          <p:attrName>ppt_x</p:attrName>
                                        </p:attrNameLst>
                                      </p:cBhvr>
                                      <p:tavLst>
                                        <p:tav tm="0">
                                          <p:val>
                                            <p:strVal val="#ppt_x-#ppt_w/2"/>
                                          </p:val>
                                        </p:tav>
                                        <p:tav tm="100000">
                                          <p:val>
                                            <p:strVal val="#ppt_x"/>
                                          </p:val>
                                        </p:tav>
                                      </p:tavLst>
                                    </p:anim>
                                    <p:anim calcmode="lin" valueType="num">
                                      <p:cBhvr>
                                        <p:cTn id="32" dur="500" fill="hold"/>
                                        <p:tgtEl>
                                          <p:spTgt spid="40"/>
                                        </p:tgtEl>
                                        <p:attrNameLst>
                                          <p:attrName>ppt_y</p:attrName>
                                        </p:attrNameLst>
                                      </p:cBhvr>
                                      <p:tavLst>
                                        <p:tav tm="0">
                                          <p:val>
                                            <p:strVal val="#ppt_y"/>
                                          </p:val>
                                        </p:tav>
                                        <p:tav tm="100000">
                                          <p:val>
                                            <p:strVal val="#ppt_y"/>
                                          </p:val>
                                        </p:tav>
                                      </p:tavLst>
                                    </p:anim>
                                    <p:anim calcmode="lin" valueType="num">
                                      <p:cBhvr>
                                        <p:cTn id="33" dur="500" fill="hold"/>
                                        <p:tgtEl>
                                          <p:spTgt spid="40"/>
                                        </p:tgtEl>
                                        <p:attrNameLst>
                                          <p:attrName>ppt_w</p:attrName>
                                        </p:attrNameLst>
                                      </p:cBhvr>
                                      <p:tavLst>
                                        <p:tav tm="0">
                                          <p:val>
                                            <p:fltVal val="0"/>
                                          </p:val>
                                        </p:tav>
                                        <p:tav tm="100000">
                                          <p:val>
                                            <p:strVal val="#ppt_w"/>
                                          </p:val>
                                        </p:tav>
                                      </p:tavLst>
                                    </p:anim>
                                    <p:anim calcmode="lin" valueType="num">
                                      <p:cBhvr>
                                        <p:cTn id="34" dur="500" fill="hold"/>
                                        <p:tgtEl>
                                          <p:spTgt spid="40"/>
                                        </p:tgtEl>
                                        <p:attrNameLst>
                                          <p:attrName>ppt_h</p:attrName>
                                        </p:attrNameLst>
                                      </p:cBhvr>
                                      <p:tavLst>
                                        <p:tav tm="0">
                                          <p:val>
                                            <p:strVal val="#ppt_h"/>
                                          </p:val>
                                        </p:tav>
                                        <p:tav tm="100000">
                                          <p:val>
                                            <p:strVal val="#ppt_h"/>
                                          </p:val>
                                        </p:tav>
                                      </p:tavLst>
                                    </p:anim>
                                  </p:childTnLst>
                                  <p:subTnLst>
                                    <p:audio>
                                      <p:cMediaNode>
                                        <p:cTn display="0" masterRel="sameClick">
                                          <p:stCondLst>
                                            <p:cond evt="begin" delay="0">
                                              <p:tn val="29"/>
                                            </p:cond>
                                          </p:stCondLst>
                                          <p:endCondLst>
                                            <p:cond evt="onStopAudio" delay="0">
                                              <p:tgtEl>
                                                <p:sldTgt/>
                                              </p:tgtEl>
                                            </p:cond>
                                          </p:endCondLst>
                                        </p:cTn>
                                        <p:tgtEl>
                                          <p:sndTgt r:embed="rId4" name="suction.wav"/>
                                        </p:tgtEl>
                                      </p:cMediaNode>
                                    </p:audio>
                                  </p:subTnLst>
                                </p:cTn>
                              </p:par>
                            </p:childTnLst>
                          </p:cTn>
                        </p:par>
                      </p:childTnLst>
                    </p:cTn>
                  </p:par>
                  <p:par>
                    <p:cTn id="35" fill="hold">
                      <p:stCondLst>
                        <p:cond delay="indefinite"/>
                      </p:stCondLst>
                      <p:childTnLst>
                        <p:par>
                          <p:cTn id="36" fill="hold">
                            <p:stCondLst>
                              <p:cond delay="0"/>
                            </p:stCondLst>
                            <p:childTnLst>
                              <p:par>
                                <p:cTn id="37" presetID="17" presetClass="entr" presetSubtype="8" fill="hold" grpId="0" nodeType="clickEffect">
                                  <p:stCondLst>
                                    <p:cond delay="0"/>
                                  </p:stCondLst>
                                  <p:childTnLst>
                                    <p:set>
                                      <p:cBhvr>
                                        <p:cTn id="38" dur="1" fill="hold">
                                          <p:stCondLst>
                                            <p:cond delay="0"/>
                                          </p:stCondLst>
                                        </p:cTn>
                                        <p:tgtEl>
                                          <p:spTgt spid="41"/>
                                        </p:tgtEl>
                                        <p:attrNameLst>
                                          <p:attrName>style.visibility</p:attrName>
                                        </p:attrNameLst>
                                      </p:cBhvr>
                                      <p:to>
                                        <p:strVal val="visible"/>
                                      </p:to>
                                    </p:set>
                                    <p:anim calcmode="lin" valueType="num">
                                      <p:cBhvr>
                                        <p:cTn id="39" dur="500" fill="hold"/>
                                        <p:tgtEl>
                                          <p:spTgt spid="41"/>
                                        </p:tgtEl>
                                        <p:attrNameLst>
                                          <p:attrName>ppt_x</p:attrName>
                                        </p:attrNameLst>
                                      </p:cBhvr>
                                      <p:tavLst>
                                        <p:tav tm="0">
                                          <p:val>
                                            <p:strVal val="#ppt_x-#ppt_w/2"/>
                                          </p:val>
                                        </p:tav>
                                        <p:tav tm="100000">
                                          <p:val>
                                            <p:strVal val="#ppt_x"/>
                                          </p:val>
                                        </p:tav>
                                      </p:tavLst>
                                    </p:anim>
                                    <p:anim calcmode="lin" valueType="num">
                                      <p:cBhvr>
                                        <p:cTn id="40" dur="500" fill="hold"/>
                                        <p:tgtEl>
                                          <p:spTgt spid="41"/>
                                        </p:tgtEl>
                                        <p:attrNameLst>
                                          <p:attrName>ppt_y</p:attrName>
                                        </p:attrNameLst>
                                      </p:cBhvr>
                                      <p:tavLst>
                                        <p:tav tm="0">
                                          <p:val>
                                            <p:strVal val="#ppt_y"/>
                                          </p:val>
                                        </p:tav>
                                        <p:tav tm="100000">
                                          <p:val>
                                            <p:strVal val="#ppt_y"/>
                                          </p:val>
                                        </p:tav>
                                      </p:tavLst>
                                    </p:anim>
                                    <p:anim calcmode="lin" valueType="num">
                                      <p:cBhvr>
                                        <p:cTn id="41" dur="500" fill="hold"/>
                                        <p:tgtEl>
                                          <p:spTgt spid="41"/>
                                        </p:tgtEl>
                                        <p:attrNameLst>
                                          <p:attrName>ppt_w</p:attrName>
                                        </p:attrNameLst>
                                      </p:cBhvr>
                                      <p:tavLst>
                                        <p:tav tm="0">
                                          <p:val>
                                            <p:fltVal val="0"/>
                                          </p:val>
                                        </p:tav>
                                        <p:tav tm="100000">
                                          <p:val>
                                            <p:strVal val="#ppt_w"/>
                                          </p:val>
                                        </p:tav>
                                      </p:tavLst>
                                    </p:anim>
                                    <p:anim calcmode="lin" valueType="num">
                                      <p:cBhvr>
                                        <p:cTn id="42" dur="500" fill="hold"/>
                                        <p:tgtEl>
                                          <p:spTgt spid="41"/>
                                        </p:tgtEl>
                                        <p:attrNameLst>
                                          <p:attrName>ppt_h</p:attrName>
                                        </p:attrNameLst>
                                      </p:cBhvr>
                                      <p:tavLst>
                                        <p:tav tm="0">
                                          <p:val>
                                            <p:strVal val="#ppt_h"/>
                                          </p:val>
                                        </p:tav>
                                        <p:tav tm="100000">
                                          <p:val>
                                            <p:strVal val="#ppt_h"/>
                                          </p:val>
                                        </p:tav>
                                      </p:tavLst>
                                    </p:anim>
                                  </p:childTnLst>
                                  <p:subTnLst>
                                    <p:audio>
                                      <p:cMediaNode>
                                        <p:cTn display="0" masterRel="sameClick">
                                          <p:stCondLst>
                                            <p:cond evt="begin" delay="0">
                                              <p:tn val="37"/>
                                            </p:cond>
                                          </p:stCondLst>
                                          <p:endCondLst>
                                            <p:cond evt="onStopAudio" delay="0">
                                              <p:tgtEl>
                                                <p:sldTgt/>
                                              </p:tgtEl>
                                            </p:cond>
                                          </p:endCondLst>
                                        </p:cTn>
                                        <p:tgtEl>
                                          <p:sndTgt r:embed="rId4" name="suction.wav"/>
                                        </p:tgtEl>
                                      </p:cMediaNode>
                                    </p:audio>
                                  </p:subTnLst>
                                </p:cTn>
                              </p:par>
                            </p:childTnLst>
                          </p:cTn>
                        </p:par>
                      </p:childTnLst>
                    </p:cTn>
                  </p:par>
                  <p:par>
                    <p:cTn id="43" fill="hold">
                      <p:stCondLst>
                        <p:cond delay="indefinite"/>
                      </p:stCondLst>
                      <p:childTnLst>
                        <p:par>
                          <p:cTn id="44" fill="hold">
                            <p:stCondLst>
                              <p:cond delay="0"/>
                            </p:stCondLst>
                            <p:childTnLst>
                              <p:par>
                                <p:cTn id="45" presetID="1" presetClass="mediacall" presetSubtype="0" fill="hold" nodeType="clickEffect">
                                  <p:stCondLst>
                                    <p:cond delay="0"/>
                                  </p:stCondLst>
                                  <p:childTnLst>
                                    <p:cmd type="call" cmd="playFrom(0.0)">
                                      <p:cBhvr>
                                        <p:cTn id="46" dur="14327" fill="hold"/>
                                        <p:tgtEl>
                                          <p:spTgt spid="3"/>
                                        </p:tgtEl>
                                      </p:cBhvr>
                                    </p:cmd>
                                  </p:childTnLst>
                                </p:cTn>
                              </p:par>
                            </p:childTnLst>
                          </p:cTn>
                        </p:par>
                      </p:childTnLst>
                    </p:cTn>
                  </p:par>
                </p:childTnLst>
              </p:cTn>
              <p:prevCondLst>
                <p:cond evt="onPrev" delay="0">
                  <p:tgtEl>
                    <p:sldTgt/>
                  </p:tgtEl>
                </p:cond>
              </p:prevCondLst>
              <p:nextCondLst>
                <p:cond evt="onNext" delay="0">
                  <p:tgtEl>
                    <p:sldTgt/>
                  </p:tgtEl>
                </p:cond>
              </p:nextCondLst>
            </p:seq>
            <p:seq concurrent="1" nextAc="seek">
              <p:cTn id="47" restart="whenNotActive" fill="hold" evtFilter="cancelBubble" nodeType="interactiveSeq">
                <p:stCondLst>
                  <p:cond evt="onClick" delay="0">
                    <p:tgtEl>
                      <p:spTgt spid="3"/>
                    </p:tgtEl>
                  </p:cond>
                </p:stCondLst>
                <p:endSync evt="end" delay="0">
                  <p:rtn val="all"/>
                </p:endSync>
                <p:childTnLst>
                  <p:par>
                    <p:cTn id="48" fill="hold">
                      <p:stCondLst>
                        <p:cond delay="0"/>
                      </p:stCondLst>
                      <p:childTnLst>
                        <p:par>
                          <p:cTn id="49" fill="hold">
                            <p:stCondLst>
                              <p:cond delay="0"/>
                            </p:stCondLst>
                            <p:childTnLst>
                              <p:par>
                                <p:cTn id="50" presetID="2" presetClass="mediacall" presetSubtype="0" fill="hold" nodeType="clickEffect">
                                  <p:stCondLst>
                                    <p:cond delay="0"/>
                                  </p:stCondLst>
                                  <p:childTnLst>
                                    <p:cmd type="call" cmd="togglePause">
                                      <p:cBhvr>
                                        <p:cTn id="51" dur="1" fill="hold"/>
                                        <p:tgtEl>
                                          <p:spTgt spid="3"/>
                                        </p:tgtEl>
                                      </p:cBhvr>
                                    </p:cmd>
                                  </p:childTnLst>
                                </p:cTn>
                              </p:par>
                            </p:childTnLst>
                          </p:cTn>
                        </p:par>
                      </p:childTnLst>
                    </p:cTn>
                  </p:par>
                </p:childTnLst>
              </p:cTn>
              <p:nextCondLst>
                <p:cond evt="onClick" delay="0">
                  <p:tgtEl>
                    <p:spTgt spid="3"/>
                  </p:tgtEl>
                </p:cond>
              </p:nextCondLst>
            </p:seq>
            <p:seq concurrent="1" nextAc="seek">
              <p:cTn id="52" restart="whenNotActive" fill="hold" evtFilter="cancelBubble" nodeType="interactiveSeq">
                <p:stCondLst>
                  <p:cond evt="onClick" delay="0">
                    <p:tgtEl>
                      <p:spTgt spid="5"/>
                    </p:tgtEl>
                  </p:cond>
                </p:stCondLst>
                <p:endSync evt="end" delay="0">
                  <p:rtn val="all"/>
                </p:endSync>
                <p:childTnLst>
                  <p:par>
                    <p:cTn id="53" fill="hold">
                      <p:stCondLst>
                        <p:cond delay="0"/>
                      </p:stCondLst>
                      <p:childTnLst>
                        <p:par>
                          <p:cTn id="54" fill="hold">
                            <p:stCondLst>
                              <p:cond delay="0"/>
                            </p:stCondLst>
                            <p:childTnLst>
                              <p:par>
                                <p:cTn id="55" presetID="1" presetClass="emph" presetSubtype="2" fill="hold" nodeType="clickEffect">
                                  <p:stCondLst>
                                    <p:cond delay="0"/>
                                  </p:stCondLst>
                                  <p:childTnLst>
                                    <p:animClr clrSpc="rgb" dir="cw">
                                      <p:cBhvr>
                                        <p:cTn id="56" dur="2000" fill="hold"/>
                                        <p:tgtEl>
                                          <p:spTgt spid="39"/>
                                        </p:tgtEl>
                                        <p:attrNameLst>
                                          <p:attrName>fillcolor</p:attrName>
                                        </p:attrNameLst>
                                      </p:cBhvr>
                                      <p:to>
                                        <a:schemeClr val="accent2"/>
                                      </p:to>
                                    </p:animClr>
                                    <p:set>
                                      <p:cBhvr>
                                        <p:cTn id="57" dur="2000" fill="hold"/>
                                        <p:tgtEl>
                                          <p:spTgt spid="39"/>
                                        </p:tgtEl>
                                        <p:attrNameLst>
                                          <p:attrName>fill.type</p:attrName>
                                        </p:attrNameLst>
                                      </p:cBhvr>
                                      <p:to>
                                        <p:strVal val="solid"/>
                                      </p:to>
                                    </p:set>
                                    <p:set>
                                      <p:cBhvr>
                                        <p:cTn id="58" dur="2000" fill="hold"/>
                                        <p:tgtEl>
                                          <p:spTgt spid="39"/>
                                        </p:tgtEl>
                                        <p:attrNameLst>
                                          <p:attrName>fill.on</p:attrName>
                                        </p:attrNameLst>
                                      </p:cBhvr>
                                      <p:to>
                                        <p:strVal val="true"/>
                                      </p:to>
                                    </p:set>
                                  </p:childTnLst>
                                  <p:subTnLst>
                                    <p:audio>
                                      <p:cMediaNode>
                                        <p:cTn display="0" masterRel="sameClick">
                                          <p:stCondLst>
                                            <p:cond evt="begin" delay="0">
                                              <p:tn val="55"/>
                                            </p:cond>
                                          </p:stCondLst>
                                          <p:endCondLst>
                                            <p:cond evt="onStopAudio" delay="0">
                                              <p:tgtEl>
                                                <p:sldTgt/>
                                              </p:tgtEl>
                                            </p:cond>
                                          </p:endCondLst>
                                        </p:cTn>
                                        <p:tgtEl>
                                          <p:sndTgt r:embed="rId5" name="drumroll.wav"/>
                                        </p:tgtEl>
                                      </p:cMediaNode>
                                    </p:audio>
                                  </p:subTnLst>
                                </p:cTn>
                              </p:par>
                            </p:childTnLst>
                          </p:cTn>
                        </p:par>
                      </p:childTnLst>
                    </p:cTn>
                  </p:par>
                </p:childTnLst>
              </p:cTn>
              <p:nextCondLst>
                <p:cond evt="onClick" delay="0">
                  <p:tgtEl>
                    <p:spTgt spid="5"/>
                  </p:tgtEl>
                </p:cond>
              </p:nextCondLst>
            </p:seq>
          </p:childTnLst>
        </p:cTn>
      </p:par>
    </p:tnLst>
    <p:bldLst>
      <p:bldP spid="5" grpId="0" animBg="1"/>
      <p:bldP spid="38" grpId="0" animBg="1"/>
      <p:bldP spid="39" grpId="0" animBg="1"/>
      <p:bldP spid="40" grpId="0" animBg="1"/>
      <p:bldP spid="41" grpId="0" animBg="1"/>
    </p:bld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Shape 118"/>
        <p:cNvGrpSpPr/>
        <p:nvPr/>
      </p:nvGrpSpPr>
      <p:grpSpPr>
        <a:xfrm>
          <a:off x="0" y="0"/>
          <a:ext cx="0" cy="0"/>
          <a:chOff x="0" y="0"/>
          <a:chExt cx="0" cy="0"/>
        </a:xfrm>
      </p:grpSpPr>
      <p:sp>
        <p:nvSpPr>
          <p:cNvPr id="119" name="Google Shape;119;p19"/>
          <p:cNvSpPr txBox="1">
            <a:spLocks noGrp="1"/>
          </p:cNvSpPr>
          <p:nvPr>
            <p:ph type="ctrTitle"/>
          </p:nvPr>
        </p:nvSpPr>
        <p:spPr>
          <a:xfrm>
            <a:off x="2660001" y="2885833"/>
            <a:ext cx="6806216" cy="1546400"/>
          </a:xfrm>
          <a:prstGeom prst="rect">
            <a:avLst/>
          </a:prstGeom>
        </p:spPr>
        <p:txBody>
          <a:bodyPr spcFirstLastPara="1" wrap="square" lIns="121897" tIns="121897" rIns="121897" bIns="121897" anchor="b" anchorCtr="0">
            <a:noAutofit/>
          </a:bodyPr>
          <a:lstStyle/>
          <a:p>
            <a:r>
              <a:rPr lang="en-US" sz="4000" b="1" dirty="0" smtClean="0">
                <a:latin typeface="Times New Roman" panose="02020603050405020304" pitchFamily="18" charset="0"/>
                <a:ea typeface="Tiffany" pitchFamily="18" charset="0"/>
                <a:cs typeface="Times New Roman" panose="02020603050405020304" pitchFamily="18" charset="0"/>
              </a:rPr>
              <a:t>HÌNH THÀNH </a:t>
            </a:r>
            <a:br>
              <a:rPr lang="en-US" sz="4000" b="1" dirty="0" smtClean="0">
                <a:latin typeface="Times New Roman" panose="02020603050405020304" pitchFamily="18" charset="0"/>
                <a:ea typeface="Tiffany" pitchFamily="18" charset="0"/>
                <a:cs typeface="Times New Roman" panose="02020603050405020304" pitchFamily="18" charset="0"/>
              </a:rPr>
            </a:br>
            <a:r>
              <a:rPr lang="en-US" sz="4000" b="1" dirty="0" smtClean="0">
                <a:latin typeface="Times New Roman" panose="02020603050405020304" pitchFamily="18" charset="0"/>
                <a:ea typeface="Tiffany" pitchFamily="18" charset="0"/>
                <a:cs typeface="Times New Roman" panose="02020603050405020304" pitchFamily="18" charset="0"/>
              </a:rPr>
              <a:t>KIẾN THỨC MỚI</a:t>
            </a:r>
            <a:endParaRPr sz="4000" b="1" dirty="0">
              <a:latin typeface="Times New Roman" panose="02020603050405020304" pitchFamily="18" charset="0"/>
              <a:ea typeface="Tiffany" pitchFamily="18" charset="0"/>
              <a:cs typeface="Times New Roman" panose="02020603050405020304" pitchFamily="18" charset="0"/>
            </a:endParaRPr>
          </a:p>
        </p:txBody>
      </p:sp>
      <p:sp>
        <p:nvSpPr>
          <p:cNvPr id="120" name="Google Shape;120;p19"/>
          <p:cNvSpPr txBox="1">
            <a:spLocks noGrp="1"/>
          </p:cNvSpPr>
          <p:nvPr>
            <p:ph type="subTitle" idx="1"/>
          </p:nvPr>
        </p:nvSpPr>
        <p:spPr>
          <a:xfrm>
            <a:off x="2660000" y="2161133"/>
            <a:ext cx="5721600" cy="1046400"/>
          </a:xfrm>
          <a:prstGeom prst="rect">
            <a:avLst/>
          </a:prstGeom>
        </p:spPr>
        <p:txBody>
          <a:bodyPr spcFirstLastPara="1" wrap="square" lIns="121897" tIns="121897" rIns="121897" bIns="121897" anchor="t" anchorCtr="0">
            <a:noAutofit/>
          </a:bodyPr>
          <a:lstStyle/>
          <a:p>
            <a:pPr marL="0" indent="0"/>
            <a:r>
              <a:rPr lang="en-US" sz="3200" dirty="0" smtClean="0"/>
              <a:t>	</a:t>
            </a:r>
            <a:r>
              <a:rPr lang="en-US" sz="3200" b="1" dirty="0" smtClean="0">
                <a:latin typeface="Times New Roman" panose="02020603050405020304" pitchFamily="18" charset="0"/>
                <a:cs typeface="Times New Roman" panose="02020603050405020304" pitchFamily="18" charset="0"/>
              </a:rPr>
              <a:t>2. </a:t>
            </a:r>
            <a:r>
              <a:rPr lang="en-US" sz="3200" b="1" dirty="0" err="1" smtClean="0">
                <a:latin typeface="Times New Roman" panose="02020603050405020304" pitchFamily="18" charset="0"/>
                <a:cs typeface="Times New Roman" panose="02020603050405020304" pitchFamily="18" charset="0"/>
              </a:rPr>
              <a:t>Hoạt</a:t>
            </a:r>
            <a:r>
              <a:rPr lang="en-US" sz="3200" b="1" dirty="0" smtClean="0">
                <a:latin typeface="Times New Roman" panose="02020603050405020304" pitchFamily="18" charset="0"/>
                <a:cs typeface="Times New Roman" panose="02020603050405020304" pitchFamily="18" charset="0"/>
              </a:rPr>
              <a:t> </a:t>
            </a:r>
            <a:r>
              <a:rPr lang="en-US" sz="3200" b="1" dirty="0" err="1" smtClean="0">
                <a:latin typeface="Times New Roman" panose="02020603050405020304" pitchFamily="18" charset="0"/>
                <a:cs typeface="Times New Roman" panose="02020603050405020304" pitchFamily="18" charset="0"/>
              </a:rPr>
              <a:t>động</a:t>
            </a:r>
            <a:r>
              <a:rPr lang="en-US" sz="3200" b="1" dirty="0" smtClean="0">
                <a:latin typeface="Times New Roman" panose="02020603050405020304" pitchFamily="18" charset="0"/>
                <a:cs typeface="Times New Roman" panose="02020603050405020304" pitchFamily="18" charset="0"/>
              </a:rPr>
              <a:t> 2</a:t>
            </a:r>
            <a:endParaRPr sz="3200" b="1" dirty="0">
              <a:latin typeface="Times New Roman" panose="02020603050405020304" pitchFamily="18" charset="0"/>
              <a:cs typeface="Times New Roman" panose="02020603050405020304" pitchFamily="18" charset="0"/>
            </a:endParaRPr>
          </a:p>
        </p:txBody>
      </p:sp>
      <p:sp>
        <p:nvSpPr>
          <p:cNvPr id="121" name="Google Shape;121;p19"/>
          <p:cNvSpPr txBox="1">
            <a:spLocks noGrp="1"/>
          </p:cNvSpPr>
          <p:nvPr>
            <p:ph type="ctrTitle"/>
          </p:nvPr>
        </p:nvSpPr>
        <p:spPr>
          <a:xfrm>
            <a:off x="3206100" y="1191365"/>
            <a:ext cx="5780000" cy="912800"/>
          </a:xfrm>
          <a:prstGeom prst="rect">
            <a:avLst/>
          </a:prstGeom>
        </p:spPr>
        <p:txBody>
          <a:bodyPr spcFirstLastPara="1" wrap="square" lIns="121897" tIns="121897" rIns="121897" bIns="121897" anchor="b" anchorCtr="0">
            <a:noAutofit/>
          </a:bodyPr>
          <a:lstStyle/>
          <a:p>
            <a:r>
              <a:rPr lang="en" sz="6400" dirty="0">
                <a:solidFill>
                  <a:srgbClr val="ECC1C8"/>
                </a:solidFill>
                <a:latin typeface="Times New Roman" panose="02020603050405020304" pitchFamily="18" charset="0"/>
                <a:cs typeface="Times New Roman" panose="02020603050405020304" pitchFamily="18" charset="0"/>
              </a:rPr>
              <a:t>2</a:t>
            </a:r>
            <a:endParaRPr sz="6400" dirty="0">
              <a:solidFill>
                <a:srgbClr val="ECC1C8"/>
              </a:solidFill>
              <a:latin typeface="Times New Roman" panose="02020603050405020304" pitchFamily="18" charset="0"/>
              <a:cs typeface="Times New Roman" panose="02020603050405020304" pitchFamily="18" charset="0"/>
            </a:endParaRPr>
          </a:p>
        </p:txBody>
      </p:sp>
      <p:sp>
        <p:nvSpPr>
          <p:cNvPr id="122" name="Google Shape;122;p19"/>
          <p:cNvSpPr txBox="1">
            <a:spLocks noGrp="1"/>
          </p:cNvSpPr>
          <p:nvPr>
            <p:ph type="sldNum" idx="12"/>
          </p:nvPr>
        </p:nvSpPr>
        <p:spPr>
          <a:xfrm>
            <a:off x="5730200" y="6333135"/>
            <a:ext cx="731600" cy="524800"/>
          </a:xfrm>
          <a:prstGeom prst="rect">
            <a:avLst/>
          </a:prstGeom>
        </p:spPr>
        <p:txBody>
          <a:bodyPr spcFirstLastPara="1" wrap="square" lIns="121897" tIns="121897" rIns="121897" bIns="121897" anchor="t" anchorCtr="0">
            <a:noAutofit/>
          </a:bodyPr>
          <a:lstStyle/>
          <a:p>
            <a:fld id="{00000000-1234-1234-1234-123412341234}" type="slidenum">
              <a:rPr lang="en"/>
              <a:pPr/>
              <a:t>70</a:t>
            </a:fld>
            <a:endParaRPr/>
          </a:p>
        </p:txBody>
      </p:sp>
      <p:sp>
        <p:nvSpPr>
          <p:cNvPr id="6" name="Freeform 3"/>
          <p:cNvSpPr>
            <a:spLocks/>
          </p:cNvSpPr>
          <p:nvPr/>
        </p:nvSpPr>
        <p:spPr bwMode="auto">
          <a:xfrm>
            <a:off x="1893557" y="71677"/>
            <a:ext cx="10315903" cy="684643"/>
          </a:xfrm>
          <a:custGeom>
            <a:avLst/>
            <a:gdLst>
              <a:gd name="T0" fmla="+- 0 3326 3326"/>
              <a:gd name="T1" fmla="*/ T0 w 7474"/>
              <a:gd name="T2" fmla="+- 0 2203 761"/>
              <a:gd name="T3" fmla="*/ 2203 h 1443"/>
              <a:gd name="T4" fmla="+- 0 3485 3326"/>
              <a:gd name="T5" fmla="*/ T4 w 7474"/>
              <a:gd name="T6" fmla="+- 0 761 761"/>
              <a:gd name="T7" fmla="*/ 761 h 1443"/>
              <a:gd name="T8" fmla="+- 0 10800 3326"/>
              <a:gd name="T9" fmla="*/ T8 w 7474"/>
              <a:gd name="T10" fmla="+- 0 761 761"/>
              <a:gd name="T11" fmla="*/ 761 h 1443"/>
              <a:gd name="T12" fmla="+- 0 10800 3326"/>
              <a:gd name="T13" fmla="*/ T12 w 7474"/>
              <a:gd name="T14" fmla="+- 0 2191 761"/>
              <a:gd name="T15" fmla="*/ 2191 h 1443"/>
              <a:gd name="T16" fmla="+- 0 3326 3326"/>
              <a:gd name="T17" fmla="*/ T16 w 7474"/>
              <a:gd name="T18" fmla="+- 0 2203 761"/>
              <a:gd name="T19" fmla="*/ 2203 h 1443"/>
            </a:gdLst>
            <a:ahLst/>
            <a:cxnLst>
              <a:cxn ang="0">
                <a:pos x="T1" y="T3"/>
              </a:cxn>
              <a:cxn ang="0">
                <a:pos x="T5" y="T7"/>
              </a:cxn>
              <a:cxn ang="0">
                <a:pos x="T9" y="T11"/>
              </a:cxn>
              <a:cxn ang="0">
                <a:pos x="T13" y="T15"/>
              </a:cxn>
              <a:cxn ang="0">
                <a:pos x="T17" y="T19"/>
              </a:cxn>
            </a:cxnLst>
            <a:rect l="0" t="0" r="r" b="b"/>
            <a:pathLst>
              <a:path w="7474" h="1443">
                <a:moveTo>
                  <a:pt x="0" y="1442"/>
                </a:moveTo>
                <a:lnTo>
                  <a:pt x="159" y="0"/>
                </a:lnTo>
                <a:lnTo>
                  <a:pt x="7474" y="0"/>
                </a:lnTo>
                <a:lnTo>
                  <a:pt x="7474" y="1430"/>
                </a:lnTo>
                <a:lnTo>
                  <a:pt x="0" y="1442"/>
                </a:lnTo>
                <a:close/>
              </a:path>
            </a:pathLst>
          </a:custGeom>
          <a:solidFill>
            <a:srgbClr val="FBFBE1"/>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7" name="Group 6"/>
          <p:cNvGrpSpPr/>
          <p:nvPr/>
        </p:nvGrpSpPr>
        <p:grpSpPr>
          <a:xfrm>
            <a:off x="1608530" y="53231"/>
            <a:ext cx="538945" cy="821412"/>
            <a:chOff x="908603" y="80216"/>
            <a:chExt cx="538945" cy="676514"/>
          </a:xfrm>
        </p:grpSpPr>
        <p:sp>
          <p:nvSpPr>
            <p:cNvPr id="8" name="Freeform 4"/>
            <p:cNvSpPr>
              <a:spLocks/>
            </p:cNvSpPr>
            <p:nvPr/>
          </p:nvSpPr>
          <p:spPr bwMode="auto">
            <a:xfrm>
              <a:off x="1136046" y="80216"/>
              <a:ext cx="311502" cy="676514"/>
            </a:xfrm>
            <a:custGeom>
              <a:avLst/>
              <a:gdLst>
                <a:gd name="T0" fmla="+- 0 3055 3055"/>
                <a:gd name="T1" fmla="*/ T0 w 430"/>
                <a:gd name="T2" fmla="+- 0 2450 761"/>
                <a:gd name="T3" fmla="*/ 2450 h 1690"/>
                <a:gd name="T4" fmla="+- 0 3086 3055"/>
                <a:gd name="T5" fmla="*/ T4 w 430"/>
                <a:gd name="T6" fmla="+- 0 1116 761"/>
                <a:gd name="T7" fmla="*/ 1116 h 1690"/>
                <a:gd name="T8" fmla="+- 0 3485 3055"/>
                <a:gd name="T9" fmla="*/ T8 w 430"/>
                <a:gd name="T10" fmla="+- 0 761 761"/>
                <a:gd name="T11" fmla="*/ 761 h 1690"/>
                <a:gd name="T12" fmla="+- 0 3326 3055"/>
                <a:gd name="T13" fmla="*/ T12 w 430"/>
                <a:gd name="T14" fmla="+- 0 2203 761"/>
                <a:gd name="T15" fmla="*/ 2203 h 1690"/>
                <a:gd name="T16" fmla="+- 0 3055 3055"/>
                <a:gd name="T17" fmla="*/ T16 w 430"/>
                <a:gd name="T18" fmla="+- 0 2450 761"/>
                <a:gd name="T19" fmla="*/ 2450 h 1690"/>
              </a:gdLst>
              <a:ahLst/>
              <a:cxnLst>
                <a:cxn ang="0">
                  <a:pos x="T1" y="T3"/>
                </a:cxn>
                <a:cxn ang="0">
                  <a:pos x="T5" y="T7"/>
                </a:cxn>
                <a:cxn ang="0">
                  <a:pos x="T9" y="T11"/>
                </a:cxn>
                <a:cxn ang="0">
                  <a:pos x="T13" y="T15"/>
                </a:cxn>
                <a:cxn ang="0">
                  <a:pos x="T17" y="T19"/>
                </a:cxn>
              </a:cxnLst>
              <a:rect l="0" t="0" r="r" b="b"/>
              <a:pathLst>
                <a:path w="430" h="1690">
                  <a:moveTo>
                    <a:pt x="0" y="1689"/>
                  </a:moveTo>
                  <a:lnTo>
                    <a:pt x="31" y="355"/>
                  </a:lnTo>
                  <a:lnTo>
                    <a:pt x="430" y="0"/>
                  </a:lnTo>
                  <a:lnTo>
                    <a:pt x="271" y="1442"/>
                  </a:lnTo>
                  <a:lnTo>
                    <a:pt x="0" y="1689"/>
                  </a:lnTo>
                  <a:close/>
                </a:path>
              </a:pathLst>
            </a:custGeom>
            <a:solidFill>
              <a:srgbClr val="FBB6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 name="Freeform 5"/>
            <p:cNvSpPr>
              <a:spLocks/>
            </p:cNvSpPr>
            <p:nvPr/>
          </p:nvSpPr>
          <p:spPr bwMode="auto">
            <a:xfrm>
              <a:off x="908603" y="80216"/>
              <a:ext cx="258983" cy="676514"/>
            </a:xfrm>
            <a:custGeom>
              <a:avLst/>
              <a:gdLst>
                <a:gd name="T0" fmla="+- 0 3055 2731"/>
                <a:gd name="T1" fmla="*/ T0 w 356"/>
                <a:gd name="T2" fmla="+- 0 2450 761"/>
                <a:gd name="T3" fmla="*/ 2450 h 1690"/>
                <a:gd name="T4" fmla="+- 0 2798 2731"/>
                <a:gd name="T5" fmla="*/ T4 w 356"/>
                <a:gd name="T6" fmla="+- 0 2203 761"/>
                <a:gd name="T7" fmla="*/ 2203 h 1690"/>
                <a:gd name="T8" fmla="+- 0 2731 2731"/>
                <a:gd name="T9" fmla="*/ T8 w 356"/>
                <a:gd name="T10" fmla="+- 0 761 761"/>
                <a:gd name="T11" fmla="*/ 761 h 1690"/>
                <a:gd name="T12" fmla="+- 0 3086 2731"/>
                <a:gd name="T13" fmla="*/ T12 w 356"/>
                <a:gd name="T14" fmla="+- 0 1116 761"/>
                <a:gd name="T15" fmla="*/ 1116 h 1690"/>
                <a:gd name="T16" fmla="+- 0 3055 2731"/>
                <a:gd name="T17" fmla="*/ T16 w 356"/>
                <a:gd name="T18" fmla="+- 0 2450 761"/>
                <a:gd name="T19" fmla="*/ 2450 h 1690"/>
              </a:gdLst>
              <a:ahLst/>
              <a:cxnLst>
                <a:cxn ang="0">
                  <a:pos x="T1" y="T3"/>
                </a:cxn>
                <a:cxn ang="0">
                  <a:pos x="T5" y="T7"/>
                </a:cxn>
                <a:cxn ang="0">
                  <a:pos x="T9" y="T11"/>
                </a:cxn>
                <a:cxn ang="0">
                  <a:pos x="T13" y="T15"/>
                </a:cxn>
                <a:cxn ang="0">
                  <a:pos x="T17" y="T19"/>
                </a:cxn>
              </a:cxnLst>
              <a:rect l="0" t="0" r="r" b="b"/>
              <a:pathLst>
                <a:path w="356" h="1690">
                  <a:moveTo>
                    <a:pt x="324" y="1689"/>
                  </a:moveTo>
                  <a:lnTo>
                    <a:pt x="67" y="1442"/>
                  </a:lnTo>
                  <a:lnTo>
                    <a:pt x="0" y="0"/>
                  </a:lnTo>
                  <a:lnTo>
                    <a:pt x="355" y="355"/>
                  </a:lnTo>
                  <a:lnTo>
                    <a:pt x="324" y="1689"/>
                  </a:lnTo>
                  <a:close/>
                </a:path>
              </a:pathLst>
            </a:custGeom>
            <a:solidFill>
              <a:srgbClr val="DB6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0" name="Freeform 6"/>
          <p:cNvSpPr>
            <a:spLocks/>
          </p:cNvSpPr>
          <p:nvPr/>
        </p:nvSpPr>
        <p:spPr bwMode="auto">
          <a:xfrm>
            <a:off x="889114" y="71678"/>
            <a:ext cx="772509" cy="684642"/>
          </a:xfrm>
          <a:custGeom>
            <a:avLst/>
            <a:gdLst>
              <a:gd name="T0" fmla="+- 0 2798 1553"/>
              <a:gd name="T1" fmla="*/ T0 w 1246"/>
              <a:gd name="T2" fmla="+- 0 2203 761"/>
              <a:gd name="T3" fmla="*/ 2203 h 1443"/>
              <a:gd name="T4" fmla="+- 0 1553 1553"/>
              <a:gd name="T5" fmla="*/ T4 w 1246"/>
              <a:gd name="T6" fmla="+- 0 2203 761"/>
              <a:gd name="T7" fmla="*/ 2203 h 1443"/>
              <a:gd name="T8" fmla="+- 0 1553 1553"/>
              <a:gd name="T9" fmla="*/ T8 w 1246"/>
              <a:gd name="T10" fmla="+- 0 761 761"/>
              <a:gd name="T11" fmla="*/ 761 h 1443"/>
              <a:gd name="T12" fmla="+- 0 2731 1553"/>
              <a:gd name="T13" fmla="*/ T12 w 1246"/>
              <a:gd name="T14" fmla="+- 0 761 761"/>
              <a:gd name="T15" fmla="*/ 761 h 1443"/>
              <a:gd name="T16" fmla="+- 0 2798 1553"/>
              <a:gd name="T17" fmla="*/ T16 w 1246"/>
              <a:gd name="T18" fmla="+- 0 2203 761"/>
              <a:gd name="T19" fmla="*/ 2203 h 1443"/>
            </a:gdLst>
            <a:ahLst/>
            <a:cxnLst>
              <a:cxn ang="0">
                <a:pos x="T1" y="T3"/>
              </a:cxn>
              <a:cxn ang="0">
                <a:pos x="T5" y="T7"/>
              </a:cxn>
              <a:cxn ang="0">
                <a:pos x="T9" y="T11"/>
              </a:cxn>
              <a:cxn ang="0">
                <a:pos x="T13" y="T15"/>
              </a:cxn>
              <a:cxn ang="0">
                <a:pos x="T17" y="T19"/>
              </a:cxn>
            </a:cxnLst>
            <a:rect l="0" t="0" r="r" b="b"/>
            <a:pathLst>
              <a:path w="1246" h="1443">
                <a:moveTo>
                  <a:pt x="1245" y="1442"/>
                </a:moveTo>
                <a:lnTo>
                  <a:pt x="0" y="1442"/>
                </a:lnTo>
                <a:lnTo>
                  <a:pt x="0" y="0"/>
                </a:lnTo>
                <a:lnTo>
                  <a:pt x="1178" y="0"/>
                </a:lnTo>
                <a:lnTo>
                  <a:pt x="1245" y="1442"/>
                </a:lnTo>
                <a:close/>
              </a:path>
            </a:pathLst>
          </a:custGeom>
          <a:solidFill>
            <a:srgbClr val="F4832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 name="Rectangle 10"/>
          <p:cNvSpPr/>
          <p:nvPr/>
        </p:nvSpPr>
        <p:spPr>
          <a:xfrm>
            <a:off x="889114" y="88180"/>
            <a:ext cx="719416" cy="58064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smtClean="0">
                <a:latin typeface="Times New Roman" panose="02020603050405020304" pitchFamily="18" charset="0"/>
                <a:cs typeface="Times New Roman" panose="02020603050405020304" pitchFamily="18" charset="0"/>
              </a:rPr>
              <a:t>LỚP</a:t>
            </a:r>
          </a:p>
          <a:p>
            <a:pPr algn="ctr"/>
            <a:r>
              <a:rPr lang="en-US" b="1" dirty="0" smtClean="0">
                <a:latin typeface="Times New Roman" panose="02020603050405020304" pitchFamily="18" charset="0"/>
                <a:cs typeface="Times New Roman" panose="02020603050405020304" pitchFamily="18" charset="0"/>
              </a:rPr>
              <a:t>10</a:t>
            </a:r>
            <a:endParaRPr lang="en-US" b="1" dirty="0">
              <a:latin typeface="Times New Roman" panose="02020603050405020304" pitchFamily="18" charset="0"/>
              <a:cs typeface="Times New Roman" panose="02020603050405020304" pitchFamily="18" charset="0"/>
            </a:endParaRPr>
          </a:p>
        </p:txBody>
      </p:sp>
      <p:sp>
        <p:nvSpPr>
          <p:cNvPr id="12" name="Rectangle 11"/>
          <p:cNvSpPr/>
          <p:nvPr/>
        </p:nvSpPr>
        <p:spPr>
          <a:xfrm>
            <a:off x="2147475" y="131928"/>
            <a:ext cx="10044525" cy="56414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b="1" dirty="0" smtClean="0">
                <a:solidFill>
                  <a:srgbClr val="C00000"/>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BÀI 7. ANH HÙNG VÀ NGHỆ SĨ (VĂN BẢN NGHỊ LUẬN)</a:t>
            </a:r>
            <a:endParaRPr lang="en-US" sz="2800" b="1" dirty="0">
              <a:solidFill>
                <a:srgbClr val="C00000"/>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endParaRPr>
          </a:p>
        </p:txBody>
      </p:sp>
      <p:sp>
        <p:nvSpPr>
          <p:cNvPr id="13" name="Rounded Rectangle 12"/>
          <p:cNvSpPr/>
          <p:nvPr/>
        </p:nvSpPr>
        <p:spPr>
          <a:xfrm>
            <a:off x="94594" y="71678"/>
            <a:ext cx="747224" cy="684642"/>
          </a:xfrm>
          <a:prstGeom prst="roundRect">
            <a:avLst/>
          </a:prstGeom>
          <a:solidFill>
            <a:schemeClr val="accent6">
              <a:lumMod val="75000"/>
            </a:schemeClr>
          </a:solidFill>
          <a:ln>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700" b="1" dirty="0" smtClean="0">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NGỮ VĂN</a:t>
            </a:r>
            <a:endParaRPr lang="en-US" sz="1700" b="1" dirty="0">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57348228"/>
      </p:ext>
    </p:extLst>
  </p:cSld>
  <p:clrMapOvr>
    <a:masterClrMapping/>
  </p:clrMapOvr>
  <p:timing>
    <p:tnLst>
      <p:par>
        <p:cTn id="1" dur="indefinite" restart="never" nodeType="tmRoot"/>
      </p:par>
    </p:tn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Shape 139"/>
        <p:cNvGrpSpPr/>
        <p:nvPr/>
      </p:nvGrpSpPr>
      <p:grpSpPr>
        <a:xfrm>
          <a:off x="0" y="0"/>
          <a:ext cx="0" cy="0"/>
          <a:chOff x="0" y="0"/>
          <a:chExt cx="0" cy="0"/>
        </a:xfrm>
      </p:grpSpPr>
      <p:sp>
        <p:nvSpPr>
          <p:cNvPr id="140" name="Google Shape;140;p22"/>
          <p:cNvSpPr txBox="1">
            <a:spLocks noGrp="1"/>
          </p:cNvSpPr>
          <p:nvPr>
            <p:ph type="subTitle" idx="4294967295"/>
          </p:nvPr>
        </p:nvSpPr>
        <p:spPr>
          <a:xfrm>
            <a:off x="3475939" y="3174121"/>
            <a:ext cx="5358400" cy="1046400"/>
          </a:xfrm>
          <a:prstGeom prst="rect">
            <a:avLst/>
          </a:prstGeom>
        </p:spPr>
        <p:txBody>
          <a:bodyPr spcFirstLastPara="1" wrap="square" lIns="121897" tIns="121897" rIns="121897" bIns="121897" anchor="t" anchorCtr="0">
            <a:noAutofit/>
          </a:bodyPr>
          <a:lstStyle/>
          <a:p>
            <a:pPr marL="0" indent="0" algn="ctr">
              <a:spcBef>
                <a:spcPts val="800"/>
              </a:spcBef>
              <a:spcAft>
                <a:spcPts val="0"/>
              </a:spcAft>
              <a:buNone/>
            </a:pPr>
            <a:r>
              <a:rPr lang="en-US" sz="4000" b="1" dirty="0" smtClean="0">
                <a:solidFill>
                  <a:srgbClr val="ECC1C8"/>
                </a:solidFill>
                <a:latin typeface="Times New Roman" panose="02020603050405020304" pitchFamily="18" charset="0"/>
                <a:cs typeface="Times New Roman" panose="02020603050405020304" pitchFamily="18" charset="0"/>
              </a:rPr>
              <a:t>2.1 Tri </a:t>
            </a:r>
            <a:r>
              <a:rPr lang="en-US" sz="4000" b="1" dirty="0" err="1" smtClean="0">
                <a:solidFill>
                  <a:srgbClr val="ECC1C8"/>
                </a:solidFill>
                <a:latin typeface="Times New Roman" panose="02020603050405020304" pitchFamily="18" charset="0"/>
                <a:cs typeface="Times New Roman" panose="02020603050405020304" pitchFamily="18" charset="0"/>
              </a:rPr>
              <a:t>thức</a:t>
            </a:r>
            <a:r>
              <a:rPr lang="en-US" sz="4000" b="1" dirty="0" smtClean="0">
                <a:solidFill>
                  <a:srgbClr val="ECC1C8"/>
                </a:solidFill>
                <a:latin typeface="Times New Roman" panose="02020603050405020304" pitchFamily="18" charset="0"/>
                <a:cs typeface="Times New Roman" panose="02020603050405020304" pitchFamily="18" charset="0"/>
              </a:rPr>
              <a:t> </a:t>
            </a:r>
            <a:r>
              <a:rPr lang="en-US" sz="4000" b="1" dirty="0" err="1" smtClean="0">
                <a:solidFill>
                  <a:srgbClr val="ECC1C8"/>
                </a:solidFill>
                <a:latin typeface="Times New Roman" panose="02020603050405020304" pitchFamily="18" charset="0"/>
                <a:cs typeface="Times New Roman" panose="02020603050405020304" pitchFamily="18" charset="0"/>
              </a:rPr>
              <a:t>ngữ</a:t>
            </a:r>
            <a:r>
              <a:rPr lang="en-US" sz="4000" b="1" dirty="0" smtClean="0">
                <a:solidFill>
                  <a:srgbClr val="ECC1C8"/>
                </a:solidFill>
                <a:latin typeface="Times New Roman" panose="02020603050405020304" pitchFamily="18" charset="0"/>
                <a:cs typeface="Times New Roman" panose="02020603050405020304" pitchFamily="18" charset="0"/>
              </a:rPr>
              <a:t> </a:t>
            </a:r>
            <a:r>
              <a:rPr lang="en-US" sz="4000" b="1" dirty="0" err="1" smtClean="0">
                <a:solidFill>
                  <a:srgbClr val="ECC1C8"/>
                </a:solidFill>
                <a:latin typeface="Times New Roman" panose="02020603050405020304" pitchFamily="18" charset="0"/>
                <a:cs typeface="Times New Roman" panose="02020603050405020304" pitchFamily="18" charset="0"/>
              </a:rPr>
              <a:t>văn</a:t>
            </a:r>
            <a:endParaRPr sz="4000" b="1" dirty="0">
              <a:solidFill>
                <a:srgbClr val="ECC1C8"/>
              </a:solidFill>
              <a:latin typeface="Times New Roman" panose="02020603050405020304" pitchFamily="18" charset="0"/>
              <a:cs typeface="Times New Roman" panose="02020603050405020304" pitchFamily="18" charset="0"/>
            </a:endParaRPr>
          </a:p>
        </p:txBody>
      </p:sp>
      <p:sp>
        <p:nvSpPr>
          <p:cNvPr id="141" name="Google Shape;141;p22"/>
          <p:cNvSpPr/>
          <p:nvPr/>
        </p:nvSpPr>
        <p:spPr>
          <a:xfrm>
            <a:off x="3836288" y="1370121"/>
            <a:ext cx="4637702" cy="1804000"/>
          </a:xfrm>
          <a:prstGeom prst="rect">
            <a:avLst/>
          </a:prstGeom>
          <a:solidFill>
            <a:srgbClr val="ECC1C8"/>
          </a:solidFill>
          <a:ln>
            <a:noFill/>
          </a:ln>
          <a:effectLst>
            <a:outerShdw dist="104775" dir="2700000" algn="bl" rotWithShape="0">
              <a:srgbClr val="20124D">
                <a:alpha val="15000"/>
              </a:srgbClr>
            </a:outerShdw>
          </a:effectLst>
        </p:spPr>
        <p:txBody>
          <a:bodyPr spcFirstLastPara="1" wrap="square" lIns="121897" tIns="121897" rIns="121897" bIns="121897" anchor="ctr" anchorCtr="0">
            <a:noAutofit/>
          </a:bodyPr>
          <a:lstStyle/>
          <a:p>
            <a:endParaRPr/>
          </a:p>
        </p:txBody>
      </p:sp>
      <p:grpSp>
        <p:nvGrpSpPr>
          <p:cNvPr id="143" name="Google Shape;143;p22"/>
          <p:cNvGrpSpPr/>
          <p:nvPr/>
        </p:nvGrpSpPr>
        <p:grpSpPr>
          <a:xfrm>
            <a:off x="5118152" y="1884848"/>
            <a:ext cx="1891296" cy="1029455"/>
            <a:chOff x="5937975" y="5081700"/>
            <a:chExt cx="481050" cy="261850"/>
          </a:xfrm>
        </p:grpSpPr>
        <p:sp>
          <p:nvSpPr>
            <p:cNvPr id="144" name="Google Shape;144;p22"/>
            <p:cNvSpPr/>
            <p:nvPr/>
          </p:nvSpPr>
          <p:spPr>
            <a:xfrm>
              <a:off x="6104200" y="5081700"/>
              <a:ext cx="314825" cy="215575"/>
            </a:xfrm>
            <a:custGeom>
              <a:avLst/>
              <a:gdLst/>
              <a:ahLst/>
              <a:cxnLst/>
              <a:rect l="l" t="t" r="r" b="b"/>
              <a:pathLst>
                <a:path w="12593" h="8623" fill="none" extrusionOk="0">
                  <a:moveTo>
                    <a:pt x="5481" y="8622"/>
                  </a:moveTo>
                  <a:lnTo>
                    <a:pt x="5481" y="8622"/>
                  </a:lnTo>
                  <a:lnTo>
                    <a:pt x="6017" y="8574"/>
                  </a:lnTo>
                  <a:lnTo>
                    <a:pt x="6382" y="8525"/>
                  </a:lnTo>
                  <a:lnTo>
                    <a:pt x="6796" y="8452"/>
                  </a:lnTo>
                  <a:lnTo>
                    <a:pt x="7234" y="8354"/>
                  </a:lnTo>
                  <a:lnTo>
                    <a:pt x="7697" y="8257"/>
                  </a:lnTo>
                  <a:lnTo>
                    <a:pt x="8184" y="8086"/>
                  </a:lnTo>
                  <a:lnTo>
                    <a:pt x="8671" y="7892"/>
                  </a:lnTo>
                  <a:lnTo>
                    <a:pt x="9134" y="7648"/>
                  </a:lnTo>
                  <a:lnTo>
                    <a:pt x="9353" y="7526"/>
                  </a:lnTo>
                  <a:lnTo>
                    <a:pt x="9597" y="7356"/>
                  </a:lnTo>
                  <a:lnTo>
                    <a:pt x="9792" y="7185"/>
                  </a:lnTo>
                  <a:lnTo>
                    <a:pt x="9986" y="7015"/>
                  </a:lnTo>
                  <a:lnTo>
                    <a:pt x="10181" y="6820"/>
                  </a:lnTo>
                  <a:lnTo>
                    <a:pt x="10376" y="6601"/>
                  </a:lnTo>
                  <a:lnTo>
                    <a:pt x="10522" y="6357"/>
                  </a:lnTo>
                  <a:lnTo>
                    <a:pt x="10668" y="6114"/>
                  </a:lnTo>
                  <a:lnTo>
                    <a:pt x="10814" y="5846"/>
                  </a:lnTo>
                  <a:lnTo>
                    <a:pt x="10912" y="5554"/>
                  </a:lnTo>
                  <a:lnTo>
                    <a:pt x="11009" y="5261"/>
                  </a:lnTo>
                  <a:lnTo>
                    <a:pt x="11082" y="4945"/>
                  </a:lnTo>
                  <a:lnTo>
                    <a:pt x="11131" y="4579"/>
                  </a:lnTo>
                  <a:lnTo>
                    <a:pt x="11155" y="4214"/>
                  </a:lnTo>
                  <a:lnTo>
                    <a:pt x="11155" y="4214"/>
                  </a:lnTo>
                  <a:lnTo>
                    <a:pt x="11155" y="3873"/>
                  </a:lnTo>
                  <a:lnTo>
                    <a:pt x="11131" y="3435"/>
                  </a:lnTo>
                  <a:lnTo>
                    <a:pt x="11131" y="2972"/>
                  </a:lnTo>
                  <a:lnTo>
                    <a:pt x="11131" y="2753"/>
                  </a:lnTo>
                  <a:lnTo>
                    <a:pt x="11180" y="2582"/>
                  </a:lnTo>
                  <a:lnTo>
                    <a:pt x="12032" y="2607"/>
                  </a:lnTo>
                  <a:lnTo>
                    <a:pt x="11594" y="2120"/>
                  </a:lnTo>
                  <a:lnTo>
                    <a:pt x="11594" y="2120"/>
                  </a:lnTo>
                  <a:lnTo>
                    <a:pt x="11764" y="2046"/>
                  </a:lnTo>
                  <a:lnTo>
                    <a:pt x="11935" y="1973"/>
                  </a:lnTo>
                  <a:lnTo>
                    <a:pt x="12300" y="1827"/>
                  </a:lnTo>
                  <a:lnTo>
                    <a:pt x="12568" y="1730"/>
                  </a:lnTo>
                  <a:lnTo>
                    <a:pt x="12592" y="1681"/>
                  </a:lnTo>
                  <a:lnTo>
                    <a:pt x="12592" y="1657"/>
                  </a:lnTo>
                  <a:lnTo>
                    <a:pt x="12568" y="1632"/>
                  </a:lnTo>
                  <a:lnTo>
                    <a:pt x="12568" y="1632"/>
                  </a:lnTo>
                  <a:lnTo>
                    <a:pt x="12203" y="1511"/>
                  </a:lnTo>
                  <a:lnTo>
                    <a:pt x="11789" y="1389"/>
                  </a:lnTo>
                  <a:lnTo>
                    <a:pt x="11302" y="1267"/>
                  </a:lnTo>
                  <a:lnTo>
                    <a:pt x="11302" y="1267"/>
                  </a:lnTo>
                  <a:lnTo>
                    <a:pt x="11082" y="1024"/>
                  </a:lnTo>
                  <a:lnTo>
                    <a:pt x="10863" y="780"/>
                  </a:lnTo>
                  <a:lnTo>
                    <a:pt x="10547" y="512"/>
                  </a:lnTo>
                  <a:lnTo>
                    <a:pt x="10352" y="390"/>
                  </a:lnTo>
                  <a:lnTo>
                    <a:pt x="10157" y="269"/>
                  </a:lnTo>
                  <a:lnTo>
                    <a:pt x="9938" y="171"/>
                  </a:lnTo>
                  <a:lnTo>
                    <a:pt x="9719" y="98"/>
                  </a:lnTo>
                  <a:lnTo>
                    <a:pt x="9475" y="25"/>
                  </a:lnTo>
                  <a:lnTo>
                    <a:pt x="9231" y="1"/>
                  </a:lnTo>
                  <a:lnTo>
                    <a:pt x="8964" y="25"/>
                  </a:lnTo>
                  <a:lnTo>
                    <a:pt x="8696" y="74"/>
                  </a:lnTo>
                  <a:lnTo>
                    <a:pt x="8696" y="74"/>
                  </a:lnTo>
                  <a:lnTo>
                    <a:pt x="8501" y="122"/>
                  </a:lnTo>
                  <a:lnTo>
                    <a:pt x="8306" y="171"/>
                  </a:lnTo>
                  <a:lnTo>
                    <a:pt x="8111" y="269"/>
                  </a:lnTo>
                  <a:lnTo>
                    <a:pt x="7916" y="366"/>
                  </a:lnTo>
                  <a:lnTo>
                    <a:pt x="7746" y="488"/>
                  </a:lnTo>
                  <a:lnTo>
                    <a:pt x="7575" y="610"/>
                  </a:lnTo>
                  <a:lnTo>
                    <a:pt x="7405" y="756"/>
                  </a:lnTo>
                  <a:lnTo>
                    <a:pt x="7283" y="926"/>
                  </a:lnTo>
                  <a:lnTo>
                    <a:pt x="7137" y="1097"/>
                  </a:lnTo>
                  <a:lnTo>
                    <a:pt x="7039" y="1267"/>
                  </a:lnTo>
                  <a:lnTo>
                    <a:pt x="6942" y="1462"/>
                  </a:lnTo>
                  <a:lnTo>
                    <a:pt x="6845" y="1657"/>
                  </a:lnTo>
                  <a:lnTo>
                    <a:pt x="6796" y="1876"/>
                  </a:lnTo>
                  <a:lnTo>
                    <a:pt x="6747" y="2095"/>
                  </a:lnTo>
                  <a:lnTo>
                    <a:pt x="6723" y="2339"/>
                  </a:lnTo>
                  <a:lnTo>
                    <a:pt x="6723" y="2558"/>
                  </a:lnTo>
                  <a:lnTo>
                    <a:pt x="1" y="4360"/>
                  </a:lnTo>
                  <a:lnTo>
                    <a:pt x="1" y="4360"/>
                  </a:lnTo>
                  <a:lnTo>
                    <a:pt x="318" y="4579"/>
                  </a:lnTo>
                  <a:lnTo>
                    <a:pt x="634" y="4799"/>
                  </a:lnTo>
                  <a:lnTo>
                    <a:pt x="951" y="5018"/>
                  </a:lnTo>
                  <a:lnTo>
                    <a:pt x="1267" y="5188"/>
                  </a:lnTo>
                  <a:lnTo>
                    <a:pt x="1608" y="5359"/>
                  </a:lnTo>
                  <a:lnTo>
                    <a:pt x="1925" y="5481"/>
                  </a:lnTo>
                  <a:lnTo>
                    <a:pt x="2266" y="5602"/>
                  </a:lnTo>
                  <a:lnTo>
                    <a:pt x="2583" y="5724"/>
                  </a:lnTo>
                  <a:lnTo>
                    <a:pt x="2923" y="5797"/>
                  </a:lnTo>
                  <a:lnTo>
                    <a:pt x="3264" y="5846"/>
                  </a:lnTo>
                  <a:lnTo>
                    <a:pt x="3581" y="5895"/>
                  </a:lnTo>
                  <a:lnTo>
                    <a:pt x="3922" y="5919"/>
                  </a:lnTo>
                  <a:lnTo>
                    <a:pt x="4263" y="5919"/>
                  </a:lnTo>
                  <a:lnTo>
                    <a:pt x="4604" y="5895"/>
                  </a:lnTo>
                  <a:lnTo>
                    <a:pt x="4945" y="5846"/>
                  </a:lnTo>
                  <a:lnTo>
                    <a:pt x="5286" y="5797"/>
                  </a:lnTo>
                  <a:lnTo>
                    <a:pt x="5286" y="5797"/>
                  </a:lnTo>
                  <a:lnTo>
                    <a:pt x="5603" y="5700"/>
                  </a:lnTo>
                  <a:lnTo>
                    <a:pt x="5919" y="5627"/>
                  </a:lnTo>
                  <a:lnTo>
                    <a:pt x="6455" y="5407"/>
                  </a:lnTo>
                  <a:lnTo>
                    <a:pt x="6942" y="5188"/>
                  </a:lnTo>
                  <a:lnTo>
                    <a:pt x="7356" y="4969"/>
                  </a:lnTo>
                  <a:lnTo>
                    <a:pt x="7697" y="4750"/>
                  </a:lnTo>
                  <a:lnTo>
                    <a:pt x="7941" y="4579"/>
                  </a:lnTo>
                  <a:lnTo>
                    <a:pt x="8160" y="4409"/>
                  </a:lnTo>
                  <a:lnTo>
                    <a:pt x="8160" y="4409"/>
                  </a:lnTo>
                  <a:lnTo>
                    <a:pt x="8233" y="4360"/>
                  </a:lnTo>
                  <a:lnTo>
                    <a:pt x="8330" y="4336"/>
                  </a:lnTo>
                  <a:lnTo>
                    <a:pt x="8428" y="4360"/>
                  </a:lnTo>
                  <a:lnTo>
                    <a:pt x="8501" y="4409"/>
                  </a:lnTo>
                </a:path>
              </a:pathLst>
            </a:custGeom>
            <a:noFill/>
            <a:ln w="28575" cap="rnd" cmpd="sng">
              <a:solidFill>
                <a:srgbClr val="4D4A56"/>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145" name="Google Shape;145;p22"/>
            <p:cNvSpPr/>
            <p:nvPr/>
          </p:nvSpPr>
          <p:spPr>
            <a:xfrm>
              <a:off x="5937975" y="5210175"/>
              <a:ext cx="333700" cy="133375"/>
            </a:xfrm>
            <a:custGeom>
              <a:avLst/>
              <a:gdLst/>
              <a:ahLst/>
              <a:cxnLst/>
              <a:rect l="l" t="t" r="r" b="b"/>
              <a:pathLst>
                <a:path w="13348" h="5335" fill="none" extrusionOk="0">
                  <a:moveTo>
                    <a:pt x="7819" y="1"/>
                  </a:moveTo>
                  <a:lnTo>
                    <a:pt x="318" y="2533"/>
                  </a:lnTo>
                  <a:lnTo>
                    <a:pt x="318" y="2533"/>
                  </a:lnTo>
                  <a:lnTo>
                    <a:pt x="245" y="2582"/>
                  </a:lnTo>
                  <a:lnTo>
                    <a:pt x="147" y="2631"/>
                  </a:lnTo>
                  <a:lnTo>
                    <a:pt x="98" y="2704"/>
                  </a:lnTo>
                  <a:lnTo>
                    <a:pt x="50" y="2777"/>
                  </a:lnTo>
                  <a:lnTo>
                    <a:pt x="1" y="2874"/>
                  </a:lnTo>
                  <a:lnTo>
                    <a:pt x="1" y="2972"/>
                  </a:lnTo>
                  <a:lnTo>
                    <a:pt x="1" y="3045"/>
                  </a:lnTo>
                  <a:lnTo>
                    <a:pt x="25" y="3142"/>
                  </a:lnTo>
                  <a:lnTo>
                    <a:pt x="25" y="3142"/>
                  </a:lnTo>
                  <a:lnTo>
                    <a:pt x="98" y="3288"/>
                  </a:lnTo>
                  <a:lnTo>
                    <a:pt x="196" y="3386"/>
                  </a:lnTo>
                  <a:lnTo>
                    <a:pt x="318" y="3459"/>
                  </a:lnTo>
                  <a:lnTo>
                    <a:pt x="488" y="3483"/>
                  </a:lnTo>
                  <a:lnTo>
                    <a:pt x="488" y="3483"/>
                  </a:lnTo>
                  <a:lnTo>
                    <a:pt x="610" y="3459"/>
                  </a:lnTo>
                  <a:lnTo>
                    <a:pt x="269" y="3629"/>
                  </a:lnTo>
                  <a:lnTo>
                    <a:pt x="269" y="3629"/>
                  </a:lnTo>
                  <a:lnTo>
                    <a:pt x="171" y="3678"/>
                  </a:lnTo>
                  <a:lnTo>
                    <a:pt x="123" y="3751"/>
                  </a:lnTo>
                  <a:lnTo>
                    <a:pt x="50" y="3824"/>
                  </a:lnTo>
                  <a:lnTo>
                    <a:pt x="25" y="3922"/>
                  </a:lnTo>
                  <a:lnTo>
                    <a:pt x="1" y="3995"/>
                  </a:lnTo>
                  <a:lnTo>
                    <a:pt x="1" y="4092"/>
                  </a:lnTo>
                  <a:lnTo>
                    <a:pt x="1" y="4190"/>
                  </a:lnTo>
                  <a:lnTo>
                    <a:pt x="50" y="4287"/>
                  </a:lnTo>
                  <a:lnTo>
                    <a:pt x="50" y="4287"/>
                  </a:lnTo>
                  <a:lnTo>
                    <a:pt x="123" y="4409"/>
                  </a:lnTo>
                  <a:lnTo>
                    <a:pt x="220" y="4482"/>
                  </a:lnTo>
                  <a:lnTo>
                    <a:pt x="342" y="4531"/>
                  </a:lnTo>
                  <a:lnTo>
                    <a:pt x="488" y="4555"/>
                  </a:lnTo>
                  <a:lnTo>
                    <a:pt x="488" y="4555"/>
                  </a:lnTo>
                  <a:lnTo>
                    <a:pt x="586" y="4555"/>
                  </a:lnTo>
                  <a:lnTo>
                    <a:pt x="683" y="4506"/>
                  </a:lnTo>
                  <a:lnTo>
                    <a:pt x="853" y="4433"/>
                  </a:lnTo>
                  <a:lnTo>
                    <a:pt x="853" y="4433"/>
                  </a:lnTo>
                  <a:lnTo>
                    <a:pt x="780" y="4555"/>
                  </a:lnTo>
                  <a:lnTo>
                    <a:pt x="756" y="4701"/>
                  </a:lnTo>
                  <a:lnTo>
                    <a:pt x="780" y="4847"/>
                  </a:lnTo>
                  <a:lnTo>
                    <a:pt x="829" y="4993"/>
                  </a:lnTo>
                  <a:lnTo>
                    <a:pt x="829" y="4993"/>
                  </a:lnTo>
                  <a:lnTo>
                    <a:pt x="926" y="5091"/>
                  </a:lnTo>
                  <a:lnTo>
                    <a:pt x="1024" y="5139"/>
                  </a:lnTo>
                  <a:lnTo>
                    <a:pt x="1121" y="5188"/>
                  </a:lnTo>
                  <a:lnTo>
                    <a:pt x="1243" y="5212"/>
                  </a:lnTo>
                  <a:lnTo>
                    <a:pt x="1243" y="5212"/>
                  </a:lnTo>
                  <a:lnTo>
                    <a:pt x="1389" y="5188"/>
                  </a:lnTo>
                  <a:lnTo>
                    <a:pt x="1511" y="5115"/>
                  </a:lnTo>
                  <a:lnTo>
                    <a:pt x="6065" y="2144"/>
                  </a:lnTo>
                  <a:lnTo>
                    <a:pt x="6065" y="2144"/>
                  </a:lnTo>
                  <a:lnTo>
                    <a:pt x="6528" y="2363"/>
                  </a:lnTo>
                  <a:lnTo>
                    <a:pt x="7088" y="2582"/>
                  </a:lnTo>
                  <a:lnTo>
                    <a:pt x="7770" y="2826"/>
                  </a:lnTo>
                  <a:lnTo>
                    <a:pt x="8501" y="3045"/>
                  </a:lnTo>
                  <a:lnTo>
                    <a:pt x="9280" y="3240"/>
                  </a:lnTo>
                  <a:lnTo>
                    <a:pt x="10060" y="3386"/>
                  </a:lnTo>
                  <a:lnTo>
                    <a:pt x="10425" y="3435"/>
                  </a:lnTo>
                  <a:lnTo>
                    <a:pt x="10790" y="3483"/>
                  </a:lnTo>
                  <a:lnTo>
                    <a:pt x="11156" y="3483"/>
                  </a:lnTo>
                  <a:lnTo>
                    <a:pt x="11497" y="3483"/>
                  </a:lnTo>
                  <a:lnTo>
                    <a:pt x="12178" y="5188"/>
                  </a:lnTo>
                  <a:lnTo>
                    <a:pt x="12178" y="5188"/>
                  </a:lnTo>
                  <a:lnTo>
                    <a:pt x="12227" y="5237"/>
                  </a:lnTo>
                  <a:lnTo>
                    <a:pt x="12276" y="5286"/>
                  </a:lnTo>
                  <a:lnTo>
                    <a:pt x="12349" y="5310"/>
                  </a:lnTo>
                  <a:lnTo>
                    <a:pt x="12422" y="5334"/>
                  </a:lnTo>
                  <a:lnTo>
                    <a:pt x="13347" y="5334"/>
                  </a:lnTo>
                </a:path>
              </a:pathLst>
            </a:custGeom>
            <a:noFill/>
            <a:ln w="28575" cap="rnd" cmpd="sng">
              <a:solidFill>
                <a:srgbClr val="4D4A56"/>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146" name="Google Shape;146;p22"/>
            <p:cNvSpPr/>
            <p:nvPr/>
          </p:nvSpPr>
          <p:spPr>
            <a:xfrm>
              <a:off x="6352025" y="5109100"/>
              <a:ext cx="19500" cy="18900"/>
            </a:xfrm>
            <a:custGeom>
              <a:avLst/>
              <a:gdLst/>
              <a:ahLst/>
              <a:cxnLst/>
              <a:rect l="l" t="t" r="r" b="b"/>
              <a:pathLst>
                <a:path w="780" h="756" extrusionOk="0">
                  <a:moveTo>
                    <a:pt x="317" y="1"/>
                  </a:moveTo>
                  <a:lnTo>
                    <a:pt x="244" y="25"/>
                  </a:lnTo>
                  <a:lnTo>
                    <a:pt x="122" y="98"/>
                  </a:lnTo>
                  <a:lnTo>
                    <a:pt x="49" y="220"/>
                  </a:lnTo>
                  <a:lnTo>
                    <a:pt x="25" y="293"/>
                  </a:lnTo>
                  <a:lnTo>
                    <a:pt x="0" y="390"/>
                  </a:lnTo>
                  <a:lnTo>
                    <a:pt x="25" y="463"/>
                  </a:lnTo>
                  <a:lnTo>
                    <a:pt x="49" y="536"/>
                  </a:lnTo>
                  <a:lnTo>
                    <a:pt x="122" y="658"/>
                  </a:lnTo>
                  <a:lnTo>
                    <a:pt x="244" y="731"/>
                  </a:lnTo>
                  <a:lnTo>
                    <a:pt x="317" y="756"/>
                  </a:lnTo>
                  <a:lnTo>
                    <a:pt x="463" y="756"/>
                  </a:lnTo>
                  <a:lnTo>
                    <a:pt x="536" y="731"/>
                  </a:lnTo>
                  <a:lnTo>
                    <a:pt x="658" y="658"/>
                  </a:lnTo>
                  <a:lnTo>
                    <a:pt x="755" y="536"/>
                  </a:lnTo>
                  <a:lnTo>
                    <a:pt x="780" y="463"/>
                  </a:lnTo>
                  <a:lnTo>
                    <a:pt x="780" y="390"/>
                  </a:lnTo>
                  <a:lnTo>
                    <a:pt x="780" y="293"/>
                  </a:lnTo>
                  <a:lnTo>
                    <a:pt x="755" y="220"/>
                  </a:lnTo>
                  <a:lnTo>
                    <a:pt x="658" y="98"/>
                  </a:lnTo>
                  <a:lnTo>
                    <a:pt x="536" y="25"/>
                  </a:lnTo>
                  <a:lnTo>
                    <a:pt x="463" y="1"/>
                  </a:lnTo>
                  <a:close/>
                </a:path>
              </a:pathLst>
            </a:custGeom>
            <a:noFill/>
            <a:ln w="28575" cap="flat" cmpd="sng">
              <a:solidFill>
                <a:srgbClr val="4D4A56"/>
              </a:solidFill>
              <a:prstDash val="solid"/>
              <a:round/>
              <a:headEnd type="none" w="sm" len="sm"/>
              <a:tailEnd type="none" w="sm" len="sm"/>
            </a:ln>
          </p:spPr>
          <p:txBody>
            <a:bodyPr spcFirstLastPara="1" wrap="square" lIns="91425" tIns="91425" rIns="91425" bIns="91425" anchor="ctr" anchorCtr="0">
              <a:noAutofit/>
            </a:bodyPr>
            <a:lstStyle/>
            <a:p>
              <a:endParaRPr/>
            </a:p>
          </p:txBody>
        </p:sp>
      </p:grpSp>
      <p:sp>
        <p:nvSpPr>
          <p:cNvPr id="147" name="Google Shape;147;p22"/>
          <p:cNvSpPr txBox="1">
            <a:spLocks noGrp="1"/>
          </p:cNvSpPr>
          <p:nvPr>
            <p:ph type="sldNum" idx="12"/>
          </p:nvPr>
        </p:nvSpPr>
        <p:spPr>
          <a:xfrm>
            <a:off x="11409045" y="6333135"/>
            <a:ext cx="731600" cy="524800"/>
          </a:xfrm>
          <a:prstGeom prst="rect">
            <a:avLst/>
          </a:prstGeom>
        </p:spPr>
        <p:txBody>
          <a:bodyPr spcFirstLastPara="1" wrap="square" lIns="121897" tIns="121897" rIns="121897" bIns="121897" anchor="t" anchorCtr="0">
            <a:noAutofit/>
          </a:bodyPr>
          <a:lstStyle/>
          <a:p>
            <a:pPr algn="r"/>
            <a:fld id="{00000000-1234-1234-1234-123412341234}" type="slidenum">
              <a:rPr lang="en"/>
              <a:pPr algn="r"/>
              <a:t>71</a:t>
            </a:fld>
            <a:endParaRPr/>
          </a:p>
        </p:txBody>
      </p:sp>
      <p:sp>
        <p:nvSpPr>
          <p:cNvPr id="25" name="Freeform 3"/>
          <p:cNvSpPr>
            <a:spLocks/>
          </p:cNvSpPr>
          <p:nvPr/>
        </p:nvSpPr>
        <p:spPr bwMode="auto">
          <a:xfrm>
            <a:off x="1893557" y="71677"/>
            <a:ext cx="10315903" cy="684643"/>
          </a:xfrm>
          <a:custGeom>
            <a:avLst/>
            <a:gdLst>
              <a:gd name="T0" fmla="+- 0 3326 3326"/>
              <a:gd name="T1" fmla="*/ T0 w 7474"/>
              <a:gd name="T2" fmla="+- 0 2203 761"/>
              <a:gd name="T3" fmla="*/ 2203 h 1443"/>
              <a:gd name="T4" fmla="+- 0 3485 3326"/>
              <a:gd name="T5" fmla="*/ T4 w 7474"/>
              <a:gd name="T6" fmla="+- 0 761 761"/>
              <a:gd name="T7" fmla="*/ 761 h 1443"/>
              <a:gd name="T8" fmla="+- 0 10800 3326"/>
              <a:gd name="T9" fmla="*/ T8 w 7474"/>
              <a:gd name="T10" fmla="+- 0 761 761"/>
              <a:gd name="T11" fmla="*/ 761 h 1443"/>
              <a:gd name="T12" fmla="+- 0 10800 3326"/>
              <a:gd name="T13" fmla="*/ T12 w 7474"/>
              <a:gd name="T14" fmla="+- 0 2191 761"/>
              <a:gd name="T15" fmla="*/ 2191 h 1443"/>
              <a:gd name="T16" fmla="+- 0 3326 3326"/>
              <a:gd name="T17" fmla="*/ T16 w 7474"/>
              <a:gd name="T18" fmla="+- 0 2203 761"/>
              <a:gd name="T19" fmla="*/ 2203 h 1443"/>
            </a:gdLst>
            <a:ahLst/>
            <a:cxnLst>
              <a:cxn ang="0">
                <a:pos x="T1" y="T3"/>
              </a:cxn>
              <a:cxn ang="0">
                <a:pos x="T5" y="T7"/>
              </a:cxn>
              <a:cxn ang="0">
                <a:pos x="T9" y="T11"/>
              </a:cxn>
              <a:cxn ang="0">
                <a:pos x="T13" y="T15"/>
              </a:cxn>
              <a:cxn ang="0">
                <a:pos x="T17" y="T19"/>
              </a:cxn>
            </a:cxnLst>
            <a:rect l="0" t="0" r="r" b="b"/>
            <a:pathLst>
              <a:path w="7474" h="1443">
                <a:moveTo>
                  <a:pt x="0" y="1442"/>
                </a:moveTo>
                <a:lnTo>
                  <a:pt x="159" y="0"/>
                </a:lnTo>
                <a:lnTo>
                  <a:pt x="7474" y="0"/>
                </a:lnTo>
                <a:lnTo>
                  <a:pt x="7474" y="1430"/>
                </a:lnTo>
                <a:lnTo>
                  <a:pt x="0" y="1442"/>
                </a:lnTo>
                <a:close/>
              </a:path>
            </a:pathLst>
          </a:custGeom>
          <a:solidFill>
            <a:srgbClr val="FBFBE1"/>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26" name="Group 25"/>
          <p:cNvGrpSpPr/>
          <p:nvPr/>
        </p:nvGrpSpPr>
        <p:grpSpPr>
          <a:xfrm>
            <a:off x="1608530" y="53231"/>
            <a:ext cx="538945" cy="821412"/>
            <a:chOff x="908603" y="80216"/>
            <a:chExt cx="538945" cy="676514"/>
          </a:xfrm>
        </p:grpSpPr>
        <p:sp>
          <p:nvSpPr>
            <p:cNvPr id="27" name="Freeform 4"/>
            <p:cNvSpPr>
              <a:spLocks/>
            </p:cNvSpPr>
            <p:nvPr/>
          </p:nvSpPr>
          <p:spPr bwMode="auto">
            <a:xfrm>
              <a:off x="1136046" y="80216"/>
              <a:ext cx="311502" cy="676514"/>
            </a:xfrm>
            <a:custGeom>
              <a:avLst/>
              <a:gdLst>
                <a:gd name="T0" fmla="+- 0 3055 3055"/>
                <a:gd name="T1" fmla="*/ T0 w 430"/>
                <a:gd name="T2" fmla="+- 0 2450 761"/>
                <a:gd name="T3" fmla="*/ 2450 h 1690"/>
                <a:gd name="T4" fmla="+- 0 3086 3055"/>
                <a:gd name="T5" fmla="*/ T4 w 430"/>
                <a:gd name="T6" fmla="+- 0 1116 761"/>
                <a:gd name="T7" fmla="*/ 1116 h 1690"/>
                <a:gd name="T8" fmla="+- 0 3485 3055"/>
                <a:gd name="T9" fmla="*/ T8 w 430"/>
                <a:gd name="T10" fmla="+- 0 761 761"/>
                <a:gd name="T11" fmla="*/ 761 h 1690"/>
                <a:gd name="T12" fmla="+- 0 3326 3055"/>
                <a:gd name="T13" fmla="*/ T12 w 430"/>
                <a:gd name="T14" fmla="+- 0 2203 761"/>
                <a:gd name="T15" fmla="*/ 2203 h 1690"/>
                <a:gd name="T16" fmla="+- 0 3055 3055"/>
                <a:gd name="T17" fmla="*/ T16 w 430"/>
                <a:gd name="T18" fmla="+- 0 2450 761"/>
                <a:gd name="T19" fmla="*/ 2450 h 1690"/>
              </a:gdLst>
              <a:ahLst/>
              <a:cxnLst>
                <a:cxn ang="0">
                  <a:pos x="T1" y="T3"/>
                </a:cxn>
                <a:cxn ang="0">
                  <a:pos x="T5" y="T7"/>
                </a:cxn>
                <a:cxn ang="0">
                  <a:pos x="T9" y="T11"/>
                </a:cxn>
                <a:cxn ang="0">
                  <a:pos x="T13" y="T15"/>
                </a:cxn>
                <a:cxn ang="0">
                  <a:pos x="T17" y="T19"/>
                </a:cxn>
              </a:cxnLst>
              <a:rect l="0" t="0" r="r" b="b"/>
              <a:pathLst>
                <a:path w="430" h="1690">
                  <a:moveTo>
                    <a:pt x="0" y="1689"/>
                  </a:moveTo>
                  <a:lnTo>
                    <a:pt x="31" y="355"/>
                  </a:lnTo>
                  <a:lnTo>
                    <a:pt x="430" y="0"/>
                  </a:lnTo>
                  <a:lnTo>
                    <a:pt x="271" y="1442"/>
                  </a:lnTo>
                  <a:lnTo>
                    <a:pt x="0" y="1689"/>
                  </a:lnTo>
                  <a:close/>
                </a:path>
              </a:pathLst>
            </a:custGeom>
            <a:solidFill>
              <a:srgbClr val="FBB6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 name="Freeform 5"/>
            <p:cNvSpPr>
              <a:spLocks/>
            </p:cNvSpPr>
            <p:nvPr/>
          </p:nvSpPr>
          <p:spPr bwMode="auto">
            <a:xfrm>
              <a:off x="908603" y="80216"/>
              <a:ext cx="258983" cy="676514"/>
            </a:xfrm>
            <a:custGeom>
              <a:avLst/>
              <a:gdLst>
                <a:gd name="T0" fmla="+- 0 3055 2731"/>
                <a:gd name="T1" fmla="*/ T0 w 356"/>
                <a:gd name="T2" fmla="+- 0 2450 761"/>
                <a:gd name="T3" fmla="*/ 2450 h 1690"/>
                <a:gd name="T4" fmla="+- 0 2798 2731"/>
                <a:gd name="T5" fmla="*/ T4 w 356"/>
                <a:gd name="T6" fmla="+- 0 2203 761"/>
                <a:gd name="T7" fmla="*/ 2203 h 1690"/>
                <a:gd name="T8" fmla="+- 0 2731 2731"/>
                <a:gd name="T9" fmla="*/ T8 w 356"/>
                <a:gd name="T10" fmla="+- 0 761 761"/>
                <a:gd name="T11" fmla="*/ 761 h 1690"/>
                <a:gd name="T12" fmla="+- 0 3086 2731"/>
                <a:gd name="T13" fmla="*/ T12 w 356"/>
                <a:gd name="T14" fmla="+- 0 1116 761"/>
                <a:gd name="T15" fmla="*/ 1116 h 1690"/>
                <a:gd name="T16" fmla="+- 0 3055 2731"/>
                <a:gd name="T17" fmla="*/ T16 w 356"/>
                <a:gd name="T18" fmla="+- 0 2450 761"/>
                <a:gd name="T19" fmla="*/ 2450 h 1690"/>
              </a:gdLst>
              <a:ahLst/>
              <a:cxnLst>
                <a:cxn ang="0">
                  <a:pos x="T1" y="T3"/>
                </a:cxn>
                <a:cxn ang="0">
                  <a:pos x="T5" y="T7"/>
                </a:cxn>
                <a:cxn ang="0">
                  <a:pos x="T9" y="T11"/>
                </a:cxn>
                <a:cxn ang="0">
                  <a:pos x="T13" y="T15"/>
                </a:cxn>
                <a:cxn ang="0">
                  <a:pos x="T17" y="T19"/>
                </a:cxn>
              </a:cxnLst>
              <a:rect l="0" t="0" r="r" b="b"/>
              <a:pathLst>
                <a:path w="356" h="1690">
                  <a:moveTo>
                    <a:pt x="324" y="1689"/>
                  </a:moveTo>
                  <a:lnTo>
                    <a:pt x="67" y="1442"/>
                  </a:lnTo>
                  <a:lnTo>
                    <a:pt x="0" y="0"/>
                  </a:lnTo>
                  <a:lnTo>
                    <a:pt x="355" y="355"/>
                  </a:lnTo>
                  <a:lnTo>
                    <a:pt x="324" y="1689"/>
                  </a:lnTo>
                  <a:close/>
                </a:path>
              </a:pathLst>
            </a:custGeom>
            <a:solidFill>
              <a:srgbClr val="DB6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9" name="Freeform 6"/>
          <p:cNvSpPr>
            <a:spLocks/>
          </p:cNvSpPr>
          <p:nvPr/>
        </p:nvSpPr>
        <p:spPr bwMode="auto">
          <a:xfrm>
            <a:off x="889114" y="71678"/>
            <a:ext cx="772509" cy="684642"/>
          </a:xfrm>
          <a:custGeom>
            <a:avLst/>
            <a:gdLst>
              <a:gd name="T0" fmla="+- 0 2798 1553"/>
              <a:gd name="T1" fmla="*/ T0 w 1246"/>
              <a:gd name="T2" fmla="+- 0 2203 761"/>
              <a:gd name="T3" fmla="*/ 2203 h 1443"/>
              <a:gd name="T4" fmla="+- 0 1553 1553"/>
              <a:gd name="T5" fmla="*/ T4 w 1246"/>
              <a:gd name="T6" fmla="+- 0 2203 761"/>
              <a:gd name="T7" fmla="*/ 2203 h 1443"/>
              <a:gd name="T8" fmla="+- 0 1553 1553"/>
              <a:gd name="T9" fmla="*/ T8 w 1246"/>
              <a:gd name="T10" fmla="+- 0 761 761"/>
              <a:gd name="T11" fmla="*/ 761 h 1443"/>
              <a:gd name="T12" fmla="+- 0 2731 1553"/>
              <a:gd name="T13" fmla="*/ T12 w 1246"/>
              <a:gd name="T14" fmla="+- 0 761 761"/>
              <a:gd name="T15" fmla="*/ 761 h 1443"/>
              <a:gd name="T16" fmla="+- 0 2798 1553"/>
              <a:gd name="T17" fmla="*/ T16 w 1246"/>
              <a:gd name="T18" fmla="+- 0 2203 761"/>
              <a:gd name="T19" fmla="*/ 2203 h 1443"/>
            </a:gdLst>
            <a:ahLst/>
            <a:cxnLst>
              <a:cxn ang="0">
                <a:pos x="T1" y="T3"/>
              </a:cxn>
              <a:cxn ang="0">
                <a:pos x="T5" y="T7"/>
              </a:cxn>
              <a:cxn ang="0">
                <a:pos x="T9" y="T11"/>
              </a:cxn>
              <a:cxn ang="0">
                <a:pos x="T13" y="T15"/>
              </a:cxn>
              <a:cxn ang="0">
                <a:pos x="T17" y="T19"/>
              </a:cxn>
            </a:cxnLst>
            <a:rect l="0" t="0" r="r" b="b"/>
            <a:pathLst>
              <a:path w="1246" h="1443">
                <a:moveTo>
                  <a:pt x="1245" y="1442"/>
                </a:moveTo>
                <a:lnTo>
                  <a:pt x="0" y="1442"/>
                </a:lnTo>
                <a:lnTo>
                  <a:pt x="0" y="0"/>
                </a:lnTo>
                <a:lnTo>
                  <a:pt x="1178" y="0"/>
                </a:lnTo>
                <a:lnTo>
                  <a:pt x="1245" y="1442"/>
                </a:lnTo>
                <a:close/>
              </a:path>
            </a:pathLst>
          </a:custGeom>
          <a:solidFill>
            <a:srgbClr val="F4832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0" name="Rectangle 29"/>
          <p:cNvSpPr/>
          <p:nvPr/>
        </p:nvSpPr>
        <p:spPr>
          <a:xfrm>
            <a:off x="889114" y="88180"/>
            <a:ext cx="719416" cy="58064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smtClean="0">
                <a:latin typeface="Times New Roman" panose="02020603050405020304" pitchFamily="18" charset="0"/>
                <a:cs typeface="Times New Roman" panose="02020603050405020304" pitchFamily="18" charset="0"/>
              </a:rPr>
              <a:t>LỚP</a:t>
            </a:r>
          </a:p>
          <a:p>
            <a:pPr algn="ctr"/>
            <a:r>
              <a:rPr lang="en-US" b="1" dirty="0" smtClean="0">
                <a:latin typeface="Times New Roman" panose="02020603050405020304" pitchFamily="18" charset="0"/>
                <a:cs typeface="Times New Roman" panose="02020603050405020304" pitchFamily="18" charset="0"/>
              </a:rPr>
              <a:t>10</a:t>
            </a:r>
            <a:endParaRPr lang="en-US" b="1" dirty="0">
              <a:latin typeface="Times New Roman" panose="02020603050405020304" pitchFamily="18" charset="0"/>
              <a:cs typeface="Times New Roman" panose="02020603050405020304" pitchFamily="18" charset="0"/>
            </a:endParaRPr>
          </a:p>
        </p:txBody>
      </p:sp>
      <p:sp>
        <p:nvSpPr>
          <p:cNvPr id="31" name="Rectangle 30"/>
          <p:cNvSpPr/>
          <p:nvPr/>
        </p:nvSpPr>
        <p:spPr>
          <a:xfrm>
            <a:off x="2147475" y="131928"/>
            <a:ext cx="10044525" cy="56414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b="1" dirty="0" smtClean="0">
                <a:solidFill>
                  <a:srgbClr val="C00000"/>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BÀI 7. ANH HÙNG VÀ NGHỆ SĨ (VĂN BẢN NGHỊ LUẬN)</a:t>
            </a:r>
            <a:endParaRPr lang="en-US" sz="2800" b="1" dirty="0">
              <a:solidFill>
                <a:srgbClr val="C00000"/>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endParaRPr>
          </a:p>
        </p:txBody>
      </p:sp>
      <p:sp>
        <p:nvSpPr>
          <p:cNvPr id="32" name="Rounded Rectangle 31"/>
          <p:cNvSpPr/>
          <p:nvPr/>
        </p:nvSpPr>
        <p:spPr>
          <a:xfrm>
            <a:off x="94594" y="71678"/>
            <a:ext cx="747224" cy="684642"/>
          </a:xfrm>
          <a:prstGeom prst="roundRect">
            <a:avLst/>
          </a:prstGeom>
          <a:solidFill>
            <a:schemeClr val="accent6">
              <a:lumMod val="75000"/>
            </a:schemeClr>
          </a:solidFill>
          <a:ln>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700" b="1" dirty="0" smtClean="0">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NGỮ VĂN</a:t>
            </a:r>
            <a:endParaRPr lang="en-US" sz="1700" b="1" dirty="0">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700619720"/>
      </p:ext>
    </p:extLst>
  </p:cSld>
  <p:clrMapOvr>
    <a:masterClrMapping/>
  </p:clrMapOvr>
  <p:timing>
    <p:tnLst>
      <p:par>
        <p:cTn id="1" dur="indefinite" restart="never" nodeType="tmRoot"/>
      </p:par>
    </p:tn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Shape 151"/>
        <p:cNvGrpSpPr/>
        <p:nvPr/>
      </p:nvGrpSpPr>
      <p:grpSpPr>
        <a:xfrm>
          <a:off x="0" y="0"/>
          <a:ext cx="0" cy="0"/>
          <a:chOff x="0" y="0"/>
          <a:chExt cx="0" cy="0"/>
        </a:xfrm>
      </p:grpSpPr>
      <p:sp>
        <p:nvSpPr>
          <p:cNvPr id="153" name="Google Shape;153;p23"/>
          <p:cNvSpPr txBox="1">
            <a:spLocks noGrp="1"/>
          </p:cNvSpPr>
          <p:nvPr>
            <p:ph type="title"/>
          </p:nvPr>
        </p:nvSpPr>
        <p:spPr>
          <a:xfrm>
            <a:off x="4885510" y="2206139"/>
            <a:ext cx="5077096" cy="1438154"/>
          </a:xfrm>
          <a:prstGeom prst="rect">
            <a:avLst/>
          </a:prstGeom>
        </p:spPr>
        <p:txBody>
          <a:bodyPr spcFirstLastPara="1" wrap="square" lIns="121897" tIns="121897" rIns="121897" bIns="121897" anchor="t" anchorCtr="0">
            <a:noAutofit/>
          </a:bodyPr>
          <a:lstStyle/>
          <a:p>
            <a:pPr algn="ctr"/>
            <a:r>
              <a:rPr lang="en-US" b="1" dirty="0" err="1" smtClean="0">
                <a:solidFill>
                  <a:schemeClr val="tx1"/>
                </a:solidFill>
                <a:latin typeface="Times New Roman" panose="02020603050405020304" pitchFamily="18" charset="0"/>
                <a:cs typeface="Times New Roman" panose="02020603050405020304" pitchFamily="18" charset="0"/>
              </a:rPr>
              <a:t>Phiếu</a:t>
            </a:r>
            <a:r>
              <a:rPr lang="en-US" b="1" dirty="0">
                <a:solidFill>
                  <a:schemeClr val="tx1"/>
                </a:solidFill>
                <a:latin typeface="Times New Roman" panose="02020603050405020304" pitchFamily="18" charset="0"/>
                <a:cs typeface="Times New Roman" panose="02020603050405020304" pitchFamily="18" charset="0"/>
              </a:rPr>
              <a:t> </a:t>
            </a:r>
            <a:r>
              <a:rPr lang="en-US" b="1" dirty="0" smtClean="0">
                <a:solidFill>
                  <a:schemeClr val="tx1"/>
                </a:solidFill>
                <a:latin typeface="Times New Roman" panose="02020603050405020304" pitchFamily="18" charset="0"/>
                <a:cs typeface="Times New Roman" panose="02020603050405020304" pitchFamily="18" charset="0"/>
              </a:rPr>
              <a:t/>
            </a:r>
            <a:br>
              <a:rPr lang="en-US" b="1" dirty="0" smtClean="0">
                <a:solidFill>
                  <a:schemeClr val="tx1"/>
                </a:solidFill>
                <a:latin typeface="Times New Roman" panose="02020603050405020304" pitchFamily="18" charset="0"/>
                <a:cs typeface="Times New Roman" panose="02020603050405020304" pitchFamily="18" charset="0"/>
              </a:rPr>
            </a:br>
            <a:r>
              <a:rPr lang="en-US" b="1" dirty="0" err="1" smtClean="0">
                <a:solidFill>
                  <a:schemeClr val="tx1"/>
                </a:solidFill>
                <a:latin typeface="Times New Roman" panose="02020603050405020304" pitchFamily="18" charset="0"/>
                <a:cs typeface="Times New Roman" panose="02020603050405020304" pitchFamily="18" charset="0"/>
              </a:rPr>
              <a:t>học</a:t>
            </a:r>
            <a:r>
              <a:rPr lang="en-US" b="1" dirty="0" smtClean="0">
                <a:solidFill>
                  <a:schemeClr val="tx1"/>
                </a:solidFill>
                <a:latin typeface="Times New Roman" panose="02020603050405020304" pitchFamily="18" charset="0"/>
                <a:cs typeface="Times New Roman" panose="02020603050405020304" pitchFamily="18" charset="0"/>
              </a:rPr>
              <a:t> </a:t>
            </a:r>
            <a:r>
              <a:rPr lang="en-US" b="1" dirty="0" err="1" smtClean="0">
                <a:solidFill>
                  <a:schemeClr val="tx1"/>
                </a:solidFill>
                <a:latin typeface="Times New Roman" panose="02020603050405020304" pitchFamily="18" charset="0"/>
                <a:cs typeface="Times New Roman" panose="02020603050405020304" pitchFamily="18" charset="0"/>
              </a:rPr>
              <a:t>tập</a:t>
            </a:r>
            <a:r>
              <a:rPr lang="en-US" b="1" dirty="0" smtClean="0">
                <a:solidFill>
                  <a:schemeClr val="tx1"/>
                </a:solidFill>
                <a:latin typeface="Times New Roman" panose="02020603050405020304" pitchFamily="18" charset="0"/>
                <a:cs typeface="Times New Roman" panose="02020603050405020304" pitchFamily="18" charset="0"/>
              </a:rPr>
              <a:t> </a:t>
            </a:r>
            <a:r>
              <a:rPr lang="en-US" b="1" dirty="0" err="1" smtClean="0">
                <a:solidFill>
                  <a:schemeClr val="tx1"/>
                </a:solidFill>
                <a:latin typeface="Times New Roman" panose="02020603050405020304" pitchFamily="18" charset="0"/>
                <a:cs typeface="Times New Roman" panose="02020603050405020304" pitchFamily="18" charset="0"/>
              </a:rPr>
              <a:t>số</a:t>
            </a:r>
            <a:r>
              <a:rPr lang="en-US" b="1" dirty="0" smtClean="0">
                <a:solidFill>
                  <a:schemeClr val="tx1"/>
                </a:solidFill>
                <a:latin typeface="Times New Roman" panose="02020603050405020304" pitchFamily="18" charset="0"/>
                <a:cs typeface="Times New Roman" panose="02020603050405020304" pitchFamily="18" charset="0"/>
              </a:rPr>
              <a:t> 1</a:t>
            </a:r>
            <a:endParaRPr b="1" dirty="0">
              <a:solidFill>
                <a:schemeClr val="tx1"/>
              </a:solidFill>
              <a:latin typeface="Times New Roman" panose="02020603050405020304" pitchFamily="18" charset="0"/>
              <a:cs typeface="Times New Roman" panose="02020603050405020304" pitchFamily="18" charset="0"/>
            </a:endParaRPr>
          </a:p>
        </p:txBody>
      </p:sp>
      <p:sp>
        <p:nvSpPr>
          <p:cNvPr id="155" name="Google Shape;155;p23"/>
          <p:cNvSpPr txBox="1">
            <a:spLocks noGrp="1"/>
          </p:cNvSpPr>
          <p:nvPr>
            <p:ph type="sldNum" idx="12"/>
          </p:nvPr>
        </p:nvSpPr>
        <p:spPr>
          <a:xfrm>
            <a:off x="11409045" y="6333135"/>
            <a:ext cx="731600" cy="524800"/>
          </a:xfrm>
          <a:prstGeom prst="rect">
            <a:avLst/>
          </a:prstGeom>
        </p:spPr>
        <p:txBody>
          <a:bodyPr spcFirstLastPara="1" wrap="square" lIns="121897" tIns="121897" rIns="121897" bIns="121897" anchor="t" anchorCtr="0">
            <a:noAutofit/>
          </a:bodyPr>
          <a:lstStyle/>
          <a:p>
            <a:pPr algn="r"/>
            <a:fld id="{00000000-1234-1234-1234-123412341234}" type="slidenum">
              <a:rPr lang="en"/>
              <a:pPr algn="r"/>
              <a:t>72</a:t>
            </a:fld>
            <a:endParaRPr/>
          </a:p>
        </p:txBody>
      </p:sp>
      <p:sp>
        <p:nvSpPr>
          <p:cNvPr id="6" name="Freeform 3"/>
          <p:cNvSpPr>
            <a:spLocks/>
          </p:cNvSpPr>
          <p:nvPr/>
        </p:nvSpPr>
        <p:spPr bwMode="auto">
          <a:xfrm>
            <a:off x="1893557" y="71677"/>
            <a:ext cx="10315903" cy="684643"/>
          </a:xfrm>
          <a:custGeom>
            <a:avLst/>
            <a:gdLst>
              <a:gd name="T0" fmla="+- 0 3326 3326"/>
              <a:gd name="T1" fmla="*/ T0 w 7474"/>
              <a:gd name="T2" fmla="+- 0 2203 761"/>
              <a:gd name="T3" fmla="*/ 2203 h 1443"/>
              <a:gd name="T4" fmla="+- 0 3485 3326"/>
              <a:gd name="T5" fmla="*/ T4 w 7474"/>
              <a:gd name="T6" fmla="+- 0 761 761"/>
              <a:gd name="T7" fmla="*/ 761 h 1443"/>
              <a:gd name="T8" fmla="+- 0 10800 3326"/>
              <a:gd name="T9" fmla="*/ T8 w 7474"/>
              <a:gd name="T10" fmla="+- 0 761 761"/>
              <a:gd name="T11" fmla="*/ 761 h 1443"/>
              <a:gd name="T12" fmla="+- 0 10800 3326"/>
              <a:gd name="T13" fmla="*/ T12 w 7474"/>
              <a:gd name="T14" fmla="+- 0 2191 761"/>
              <a:gd name="T15" fmla="*/ 2191 h 1443"/>
              <a:gd name="T16" fmla="+- 0 3326 3326"/>
              <a:gd name="T17" fmla="*/ T16 w 7474"/>
              <a:gd name="T18" fmla="+- 0 2203 761"/>
              <a:gd name="T19" fmla="*/ 2203 h 1443"/>
            </a:gdLst>
            <a:ahLst/>
            <a:cxnLst>
              <a:cxn ang="0">
                <a:pos x="T1" y="T3"/>
              </a:cxn>
              <a:cxn ang="0">
                <a:pos x="T5" y="T7"/>
              </a:cxn>
              <a:cxn ang="0">
                <a:pos x="T9" y="T11"/>
              </a:cxn>
              <a:cxn ang="0">
                <a:pos x="T13" y="T15"/>
              </a:cxn>
              <a:cxn ang="0">
                <a:pos x="T17" y="T19"/>
              </a:cxn>
            </a:cxnLst>
            <a:rect l="0" t="0" r="r" b="b"/>
            <a:pathLst>
              <a:path w="7474" h="1443">
                <a:moveTo>
                  <a:pt x="0" y="1442"/>
                </a:moveTo>
                <a:lnTo>
                  <a:pt x="159" y="0"/>
                </a:lnTo>
                <a:lnTo>
                  <a:pt x="7474" y="0"/>
                </a:lnTo>
                <a:lnTo>
                  <a:pt x="7474" y="1430"/>
                </a:lnTo>
                <a:lnTo>
                  <a:pt x="0" y="1442"/>
                </a:lnTo>
                <a:close/>
              </a:path>
            </a:pathLst>
          </a:custGeom>
          <a:solidFill>
            <a:srgbClr val="FBFBE1"/>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 name="Freeform 6"/>
          <p:cNvSpPr>
            <a:spLocks/>
          </p:cNvSpPr>
          <p:nvPr/>
        </p:nvSpPr>
        <p:spPr bwMode="auto">
          <a:xfrm>
            <a:off x="889114" y="71678"/>
            <a:ext cx="772509" cy="684642"/>
          </a:xfrm>
          <a:custGeom>
            <a:avLst/>
            <a:gdLst>
              <a:gd name="T0" fmla="+- 0 2798 1553"/>
              <a:gd name="T1" fmla="*/ T0 w 1246"/>
              <a:gd name="T2" fmla="+- 0 2203 761"/>
              <a:gd name="T3" fmla="*/ 2203 h 1443"/>
              <a:gd name="T4" fmla="+- 0 1553 1553"/>
              <a:gd name="T5" fmla="*/ T4 w 1246"/>
              <a:gd name="T6" fmla="+- 0 2203 761"/>
              <a:gd name="T7" fmla="*/ 2203 h 1443"/>
              <a:gd name="T8" fmla="+- 0 1553 1553"/>
              <a:gd name="T9" fmla="*/ T8 w 1246"/>
              <a:gd name="T10" fmla="+- 0 761 761"/>
              <a:gd name="T11" fmla="*/ 761 h 1443"/>
              <a:gd name="T12" fmla="+- 0 2731 1553"/>
              <a:gd name="T13" fmla="*/ T12 w 1246"/>
              <a:gd name="T14" fmla="+- 0 761 761"/>
              <a:gd name="T15" fmla="*/ 761 h 1443"/>
              <a:gd name="T16" fmla="+- 0 2798 1553"/>
              <a:gd name="T17" fmla="*/ T16 w 1246"/>
              <a:gd name="T18" fmla="+- 0 2203 761"/>
              <a:gd name="T19" fmla="*/ 2203 h 1443"/>
            </a:gdLst>
            <a:ahLst/>
            <a:cxnLst>
              <a:cxn ang="0">
                <a:pos x="T1" y="T3"/>
              </a:cxn>
              <a:cxn ang="0">
                <a:pos x="T5" y="T7"/>
              </a:cxn>
              <a:cxn ang="0">
                <a:pos x="T9" y="T11"/>
              </a:cxn>
              <a:cxn ang="0">
                <a:pos x="T13" y="T15"/>
              </a:cxn>
              <a:cxn ang="0">
                <a:pos x="T17" y="T19"/>
              </a:cxn>
            </a:cxnLst>
            <a:rect l="0" t="0" r="r" b="b"/>
            <a:pathLst>
              <a:path w="1246" h="1443">
                <a:moveTo>
                  <a:pt x="1245" y="1442"/>
                </a:moveTo>
                <a:lnTo>
                  <a:pt x="0" y="1442"/>
                </a:lnTo>
                <a:lnTo>
                  <a:pt x="0" y="0"/>
                </a:lnTo>
                <a:lnTo>
                  <a:pt x="1178" y="0"/>
                </a:lnTo>
                <a:lnTo>
                  <a:pt x="1245" y="1442"/>
                </a:lnTo>
                <a:close/>
              </a:path>
            </a:pathLst>
          </a:custGeom>
          <a:solidFill>
            <a:srgbClr val="F4832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 name="Rectangle 7"/>
          <p:cNvSpPr/>
          <p:nvPr/>
        </p:nvSpPr>
        <p:spPr>
          <a:xfrm>
            <a:off x="889114" y="88180"/>
            <a:ext cx="719416" cy="58064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smtClean="0">
                <a:latin typeface="Times New Roman" panose="02020603050405020304" pitchFamily="18" charset="0"/>
                <a:cs typeface="Times New Roman" panose="02020603050405020304" pitchFamily="18" charset="0"/>
              </a:rPr>
              <a:t>LỚP</a:t>
            </a:r>
          </a:p>
          <a:p>
            <a:pPr algn="ctr"/>
            <a:r>
              <a:rPr lang="en-US" b="1" dirty="0" smtClean="0">
                <a:latin typeface="Times New Roman" panose="02020603050405020304" pitchFamily="18" charset="0"/>
                <a:cs typeface="Times New Roman" panose="02020603050405020304" pitchFamily="18" charset="0"/>
              </a:rPr>
              <a:t>10</a:t>
            </a:r>
            <a:endParaRPr lang="en-US" b="1" dirty="0">
              <a:latin typeface="Times New Roman" panose="02020603050405020304" pitchFamily="18" charset="0"/>
              <a:cs typeface="Times New Roman" panose="02020603050405020304" pitchFamily="18" charset="0"/>
            </a:endParaRPr>
          </a:p>
        </p:txBody>
      </p:sp>
      <p:sp>
        <p:nvSpPr>
          <p:cNvPr id="9" name="Rectangle 8"/>
          <p:cNvSpPr/>
          <p:nvPr/>
        </p:nvSpPr>
        <p:spPr>
          <a:xfrm>
            <a:off x="2147475" y="131928"/>
            <a:ext cx="10044525" cy="56414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b="1" dirty="0" smtClean="0">
                <a:solidFill>
                  <a:srgbClr val="C00000"/>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BÀI 7. ANH HÙNG VÀ NGHỆ SĨ (VĂN BẢN NGHỊ LUẬN)</a:t>
            </a:r>
            <a:endParaRPr lang="en-US" sz="2800" b="1" dirty="0">
              <a:solidFill>
                <a:srgbClr val="C00000"/>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endParaRPr>
          </a:p>
        </p:txBody>
      </p:sp>
      <p:sp>
        <p:nvSpPr>
          <p:cNvPr id="10" name="Rounded Rectangle 9"/>
          <p:cNvSpPr/>
          <p:nvPr/>
        </p:nvSpPr>
        <p:spPr>
          <a:xfrm>
            <a:off x="94594" y="71678"/>
            <a:ext cx="747224" cy="684642"/>
          </a:xfrm>
          <a:prstGeom prst="roundRect">
            <a:avLst/>
          </a:prstGeom>
          <a:solidFill>
            <a:schemeClr val="accent6">
              <a:lumMod val="75000"/>
            </a:schemeClr>
          </a:solidFill>
          <a:ln>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700" b="1" dirty="0" smtClean="0">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NGỮ VĂN</a:t>
            </a:r>
            <a:endParaRPr lang="en-US" sz="1700" b="1" dirty="0">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endParaRPr>
          </a:p>
        </p:txBody>
      </p:sp>
      <p:grpSp>
        <p:nvGrpSpPr>
          <p:cNvPr id="11" name="Group 10"/>
          <p:cNvGrpSpPr/>
          <p:nvPr/>
        </p:nvGrpSpPr>
        <p:grpSpPr>
          <a:xfrm>
            <a:off x="1608530" y="53231"/>
            <a:ext cx="538945" cy="821412"/>
            <a:chOff x="908603" y="80216"/>
            <a:chExt cx="538945" cy="676514"/>
          </a:xfrm>
        </p:grpSpPr>
        <p:sp>
          <p:nvSpPr>
            <p:cNvPr id="12" name="Freeform 4"/>
            <p:cNvSpPr>
              <a:spLocks/>
            </p:cNvSpPr>
            <p:nvPr/>
          </p:nvSpPr>
          <p:spPr bwMode="auto">
            <a:xfrm>
              <a:off x="1136046" y="80216"/>
              <a:ext cx="311502" cy="676514"/>
            </a:xfrm>
            <a:custGeom>
              <a:avLst/>
              <a:gdLst>
                <a:gd name="T0" fmla="+- 0 3055 3055"/>
                <a:gd name="T1" fmla="*/ T0 w 430"/>
                <a:gd name="T2" fmla="+- 0 2450 761"/>
                <a:gd name="T3" fmla="*/ 2450 h 1690"/>
                <a:gd name="T4" fmla="+- 0 3086 3055"/>
                <a:gd name="T5" fmla="*/ T4 w 430"/>
                <a:gd name="T6" fmla="+- 0 1116 761"/>
                <a:gd name="T7" fmla="*/ 1116 h 1690"/>
                <a:gd name="T8" fmla="+- 0 3485 3055"/>
                <a:gd name="T9" fmla="*/ T8 w 430"/>
                <a:gd name="T10" fmla="+- 0 761 761"/>
                <a:gd name="T11" fmla="*/ 761 h 1690"/>
                <a:gd name="T12" fmla="+- 0 3326 3055"/>
                <a:gd name="T13" fmla="*/ T12 w 430"/>
                <a:gd name="T14" fmla="+- 0 2203 761"/>
                <a:gd name="T15" fmla="*/ 2203 h 1690"/>
                <a:gd name="T16" fmla="+- 0 3055 3055"/>
                <a:gd name="T17" fmla="*/ T16 w 430"/>
                <a:gd name="T18" fmla="+- 0 2450 761"/>
                <a:gd name="T19" fmla="*/ 2450 h 1690"/>
              </a:gdLst>
              <a:ahLst/>
              <a:cxnLst>
                <a:cxn ang="0">
                  <a:pos x="T1" y="T3"/>
                </a:cxn>
                <a:cxn ang="0">
                  <a:pos x="T5" y="T7"/>
                </a:cxn>
                <a:cxn ang="0">
                  <a:pos x="T9" y="T11"/>
                </a:cxn>
                <a:cxn ang="0">
                  <a:pos x="T13" y="T15"/>
                </a:cxn>
                <a:cxn ang="0">
                  <a:pos x="T17" y="T19"/>
                </a:cxn>
              </a:cxnLst>
              <a:rect l="0" t="0" r="r" b="b"/>
              <a:pathLst>
                <a:path w="430" h="1690">
                  <a:moveTo>
                    <a:pt x="0" y="1689"/>
                  </a:moveTo>
                  <a:lnTo>
                    <a:pt x="31" y="355"/>
                  </a:lnTo>
                  <a:lnTo>
                    <a:pt x="430" y="0"/>
                  </a:lnTo>
                  <a:lnTo>
                    <a:pt x="271" y="1442"/>
                  </a:lnTo>
                  <a:lnTo>
                    <a:pt x="0" y="1689"/>
                  </a:lnTo>
                  <a:close/>
                </a:path>
              </a:pathLst>
            </a:custGeom>
            <a:solidFill>
              <a:srgbClr val="FBB6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 name="Freeform 5"/>
            <p:cNvSpPr>
              <a:spLocks/>
            </p:cNvSpPr>
            <p:nvPr/>
          </p:nvSpPr>
          <p:spPr bwMode="auto">
            <a:xfrm>
              <a:off x="908603" y="80216"/>
              <a:ext cx="258983" cy="676514"/>
            </a:xfrm>
            <a:custGeom>
              <a:avLst/>
              <a:gdLst>
                <a:gd name="T0" fmla="+- 0 3055 2731"/>
                <a:gd name="T1" fmla="*/ T0 w 356"/>
                <a:gd name="T2" fmla="+- 0 2450 761"/>
                <a:gd name="T3" fmla="*/ 2450 h 1690"/>
                <a:gd name="T4" fmla="+- 0 2798 2731"/>
                <a:gd name="T5" fmla="*/ T4 w 356"/>
                <a:gd name="T6" fmla="+- 0 2203 761"/>
                <a:gd name="T7" fmla="*/ 2203 h 1690"/>
                <a:gd name="T8" fmla="+- 0 2731 2731"/>
                <a:gd name="T9" fmla="*/ T8 w 356"/>
                <a:gd name="T10" fmla="+- 0 761 761"/>
                <a:gd name="T11" fmla="*/ 761 h 1690"/>
                <a:gd name="T12" fmla="+- 0 3086 2731"/>
                <a:gd name="T13" fmla="*/ T12 w 356"/>
                <a:gd name="T14" fmla="+- 0 1116 761"/>
                <a:gd name="T15" fmla="*/ 1116 h 1690"/>
                <a:gd name="T16" fmla="+- 0 3055 2731"/>
                <a:gd name="T17" fmla="*/ T16 w 356"/>
                <a:gd name="T18" fmla="+- 0 2450 761"/>
                <a:gd name="T19" fmla="*/ 2450 h 1690"/>
              </a:gdLst>
              <a:ahLst/>
              <a:cxnLst>
                <a:cxn ang="0">
                  <a:pos x="T1" y="T3"/>
                </a:cxn>
                <a:cxn ang="0">
                  <a:pos x="T5" y="T7"/>
                </a:cxn>
                <a:cxn ang="0">
                  <a:pos x="T9" y="T11"/>
                </a:cxn>
                <a:cxn ang="0">
                  <a:pos x="T13" y="T15"/>
                </a:cxn>
                <a:cxn ang="0">
                  <a:pos x="T17" y="T19"/>
                </a:cxn>
              </a:cxnLst>
              <a:rect l="0" t="0" r="r" b="b"/>
              <a:pathLst>
                <a:path w="356" h="1690">
                  <a:moveTo>
                    <a:pt x="324" y="1689"/>
                  </a:moveTo>
                  <a:lnTo>
                    <a:pt x="67" y="1442"/>
                  </a:lnTo>
                  <a:lnTo>
                    <a:pt x="0" y="0"/>
                  </a:lnTo>
                  <a:lnTo>
                    <a:pt x="355" y="355"/>
                  </a:lnTo>
                  <a:lnTo>
                    <a:pt x="324" y="1689"/>
                  </a:lnTo>
                  <a:close/>
                </a:path>
              </a:pathLst>
            </a:custGeom>
            <a:solidFill>
              <a:srgbClr val="DB6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1834849945"/>
      </p:ext>
    </p:extLst>
  </p:cSld>
  <p:clrMapOvr>
    <a:masterClrMapping/>
  </p:clrMapOvr>
  <p:timing>
    <p:tnLst>
      <p:par>
        <p:cTn id="1" dur="indefinite" restart="never" nodeType="tmRoot"/>
      </p:par>
    </p:tn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10 giây có nhạc chữ số">
            <a:hlinkClick r:id="" action="ppaction://media"/>
          </p:cNvPr>
          <p:cNvPicPr>
            <a:picLocks noChangeAspect="1"/>
          </p:cNvPicPr>
          <p:nvPr>
            <a:videoFile r:link="rId1"/>
          </p:nvPr>
        </p:nvPicPr>
        <p:blipFill>
          <a:blip r:embed="rId6">
            <a:extLst>
              <a:ext uri="{28A0092B-C50C-407E-A947-70E740481C1C}">
                <a14:useLocalDpi xmlns:a14="http://schemas.microsoft.com/office/drawing/2010/main" val="0"/>
              </a:ext>
            </a:extLst>
          </a:blip>
          <a:stretch>
            <a:fillRect/>
          </a:stretch>
        </p:blipFill>
        <p:spPr>
          <a:xfrm>
            <a:off x="451294" y="217536"/>
            <a:ext cx="1901571" cy="1963373"/>
          </a:xfrm>
          <a:prstGeom prst="rect">
            <a:avLst/>
          </a:prstGeom>
          <a:solidFill>
            <a:srgbClr val="EFD9C8"/>
          </a:solidFill>
          <a:ln>
            <a:solidFill>
              <a:schemeClr val="tx1"/>
            </a:solidFill>
            <a:prstDash val="dash"/>
          </a:ln>
          <a:effectLst>
            <a:glow rad="228600">
              <a:srgbClr val="FFFFFF">
                <a:alpha val="40000"/>
              </a:srgbClr>
            </a:glow>
          </a:effectLst>
          <a:scene3d>
            <a:camera prst="orthographicFront"/>
            <a:lightRig rig="threePt" dir="t">
              <a:rot lat="0" lon="0" rev="2100000"/>
            </a:lightRig>
          </a:scene3d>
          <a:sp3d>
            <a:bevelT w="152400" h="101600" prst="slope"/>
          </a:sp3d>
        </p:spPr>
      </p:pic>
      <p:sp>
        <p:nvSpPr>
          <p:cNvPr id="5" name="Hình chữ nhật: Góc Tròn 4"/>
          <p:cNvSpPr>
            <a:spLocks/>
          </p:cNvSpPr>
          <p:nvPr/>
        </p:nvSpPr>
        <p:spPr>
          <a:xfrm>
            <a:off x="2834640" y="60448"/>
            <a:ext cx="9144000" cy="2124222"/>
          </a:xfrm>
          <a:custGeom>
            <a:avLst/>
            <a:gdLst>
              <a:gd name="connsiteX0" fmla="*/ 0 w 9144000"/>
              <a:gd name="connsiteY0" fmla="*/ 354044 h 2124222"/>
              <a:gd name="connsiteX1" fmla="*/ 354044 w 9144000"/>
              <a:gd name="connsiteY1" fmla="*/ 0 h 2124222"/>
              <a:gd name="connsiteX2" fmla="*/ 832079 w 9144000"/>
              <a:gd name="connsiteY2" fmla="*/ 0 h 2124222"/>
              <a:gd name="connsiteX3" fmla="*/ 1394473 w 9144000"/>
              <a:gd name="connsiteY3" fmla="*/ 0 h 2124222"/>
              <a:gd name="connsiteX4" fmla="*/ 1703790 w 9144000"/>
              <a:gd name="connsiteY4" fmla="*/ 0 h 2124222"/>
              <a:gd name="connsiteX5" fmla="*/ 2097466 w 9144000"/>
              <a:gd name="connsiteY5" fmla="*/ 0 h 2124222"/>
              <a:gd name="connsiteX6" fmla="*/ 2406783 w 9144000"/>
              <a:gd name="connsiteY6" fmla="*/ 0 h 2124222"/>
              <a:gd name="connsiteX7" fmla="*/ 2969177 w 9144000"/>
              <a:gd name="connsiteY7" fmla="*/ 0 h 2124222"/>
              <a:gd name="connsiteX8" fmla="*/ 3447212 w 9144000"/>
              <a:gd name="connsiteY8" fmla="*/ 0 h 2124222"/>
              <a:gd name="connsiteX9" fmla="*/ 4178324 w 9144000"/>
              <a:gd name="connsiteY9" fmla="*/ 0 h 2124222"/>
              <a:gd name="connsiteX10" fmla="*/ 4825077 w 9144000"/>
              <a:gd name="connsiteY10" fmla="*/ 0 h 2124222"/>
              <a:gd name="connsiteX11" fmla="*/ 5303112 w 9144000"/>
              <a:gd name="connsiteY11" fmla="*/ 0 h 2124222"/>
              <a:gd name="connsiteX12" fmla="*/ 5696788 w 9144000"/>
              <a:gd name="connsiteY12" fmla="*/ 0 h 2124222"/>
              <a:gd name="connsiteX13" fmla="*/ 6174823 w 9144000"/>
              <a:gd name="connsiteY13" fmla="*/ 0 h 2124222"/>
              <a:gd name="connsiteX14" fmla="*/ 6568499 w 9144000"/>
              <a:gd name="connsiteY14" fmla="*/ 0 h 2124222"/>
              <a:gd name="connsiteX15" fmla="*/ 7215252 w 9144000"/>
              <a:gd name="connsiteY15" fmla="*/ 0 h 2124222"/>
              <a:gd name="connsiteX16" fmla="*/ 7777647 w 9144000"/>
              <a:gd name="connsiteY16" fmla="*/ 0 h 2124222"/>
              <a:gd name="connsiteX17" fmla="*/ 8789956 w 9144000"/>
              <a:gd name="connsiteY17" fmla="*/ 0 h 2124222"/>
              <a:gd name="connsiteX18" fmla="*/ 9144000 w 9144000"/>
              <a:gd name="connsiteY18" fmla="*/ 354044 h 2124222"/>
              <a:gd name="connsiteX19" fmla="*/ 9144000 w 9144000"/>
              <a:gd name="connsiteY19" fmla="*/ 854411 h 2124222"/>
              <a:gd name="connsiteX20" fmla="*/ 9144000 w 9144000"/>
              <a:gd name="connsiteY20" fmla="*/ 1340617 h 2124222"/>
              <a:gd name="connsiteX21" fmla="*/ 9144000 w 9144000"/>
              <a:gd name="connsiteY21" fmla="*/ 1770178 h 2124222"/>
              <a:gd name="connsiteX22" fmla="*/ 8789956 w 9144000"/>
              <a:gd name="connsiteY22" fmla="*/ 2124222 h 2124222"/>
              <a:gd name="connsiteX23" fmla="*/ 8480639 w 9144000"/>
              <a:gd name="connsiteY23" fmla="*/ 2124222 h 2124222"/>
              <a:gd name="connsiteX24" fmla="*/ 8086963 w 9144000"/>
              <a:gd name="connsiteY24" fmla="*/ 2124222 h 2124222"/>
              <a:gd name="connsiteX25" fmla="*/ 7777647 w 9144000"/>
              <a:gd name="connsiteY25" fmla="*/ 2124222 h 2124222"/>
              <a:gd name="connsiteX26" fmla="*/ 7130893 w 9144000"/>
              <a:gd name="connsiteY26" fmla="*/ 2124222 h 2124222"/>
              <a:gd name="connsiteX27" fmla="*/ 6399781 w 9144000"/>
              <a:gd name="connsiteY27" fmla="*/ 2124222 h 2124222"/>
              <a:gd name="connsiteX28" fmla="*/ 5837387 w 9144000"/>
              <a:gd name="connsiteY28" fmla="*/ 2124222 h 2124222"/>
              <a:gd name="connsiteX29" fmla="*/ 5528070 w 9144000"/>
              <a:gd name="connsiteY29" fmla="*/ 2124222 h 2124222"/>
              <a:gd name="connsiteX30" fmla="*/ 4796958 w 9144000"/>
              <a:gd name="connsiteY30" fmla="*/ 2124222 h 2124222"/>
              <a:gd name="connsiteX31" fmla="*/ 4318923 w 9144000"/>
              <a:gd name="connsiteY31" fmla="*/ 2124222 h 2124222"/>
              <a:gd name="connsiteX32" fmla="*/ 3925247 w 9144000"/>
              <a:gd name="connsiteY32" fmla="*/ 2124222 h 2124222"/>
              <a:gd name="connsiteX33" fmla="*/ 3615930 w 9144000"/>
              <a:gd name="connsiteY33" fmla="*/ 2124222 h 2124222"/>
              <a:gd name="connsiteX34" fmla="*/ 2969177 w 9144000"/>
              <a:gd name="connsiteY34" fmla="*/ 2124222 h 2124222"/>
              <a:gd name="connsiteX35" fmla="*/ 2659860 w 9144000"/>
              <a:gd name="connsiteY35" fmla="*/ 2124222 h 2124222"/>
              <a:gd name="connsiteX36" fmla="*/ 2266184 w 9144000"/>
              <a:gd name="connsiteY36" fmla="*/ 2124222 h 2124222"/>
              <a:gd name="connsiteX37" fmla="*/ 1956867 w 9144000"/>
              <a:gd name="connsiteY37" fmla="*/ 2124222 h 2124222"/>
              <a:gd name="connsiteX38" fmla="*/ 1647551 w 9144000"/>
              <a:gd name="connsiteY38" fmla="*/ 2124222 h 2124222"/>
              <a:gd name="connsiteX39" fmla="*/ 1338234 w 9144000"/>
              <a:gd name="connsiteY39" fmla="*/ 2124222 h 2124222"/>
              <a:gd name="connsiteX40" fmla="*/ 354044 w 9144000"/>
              <a:gd name="connsiteY40" fmla="*/ 2124222 h 2124222"/>
              <a:gd name="connsiteX41" fmla="*/ 0 w 9144000"/>
              <a:gd name="connsiteY41" fmla="*/ 1770178 h 2124222"/>
              <a:gd name="connsiteX42" fmla="*/ 0 w 9144000"/>
              <a:gd name="connsiteY42" fmla="*/ 1326456 h 2124222"/>
              <a:gd name="connsiteX43" fmla="*/ 0 w 9144000"/>
              <a:gd name="connsiteY43" fmla="*/ 826089 h 2124222"/>
              <a:gd name="connsiteX44" fmla="*/ 0 w 9144000"/>
              <a:gd name="connsiteY44" fmla="*/ 354044 h 2124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9144000" h="2124222" fill="none" extrusionOk="0">
                <a:moveTo>
                  <a:pt x="0" y="354044"/>
                </a:moveTo>
                <a:cubicBezTo>
                  <a:pt x="-7838" y="167107"/>
                  <a:pt x="153453" y="-40706"/>
                  <a:pt x="354044" y="0"/>
                </a:cubicBezTo>
                <a:cubicBezTo>
                  <a:pt x="572408" y="-24930"/>
                  <a:pt x="617050" y="14106"/>
                  <a:pt x="832079" y="0"/>
                </a:cubicBezTo>
                <a:cubicBezTo>
                  <a:pt x="1047108" y="-14106"/>
                  <a:pt x="1136835" y="5306"/>
                  <a:pt x="1394473" y="0"/>
                </a:cubicBezTo>
                <a:cubicBezTo>
                  <a:pt x="1652111" y="-5306"/>
                  <a:pt x="1613761" y="20687"/>
                  <a:pt x="1703790" y="0"/>
                </a:cubicBezTo>
                <a:cubicBezTo>
                  <a:pt x="1793819" y="-20687"/>
                  <a:pt x="1979533" y="13424"/>
                  <a:pt x="2097466" y="0"/>
                </a:cubicBezTo>
                <a:cubicBezTo>
                  <a:pt x="2215399" y="-13424"/>
                  <a:pt x="2317695" y="23730"/>
                  <a:pt x="2406783" y="0"/>
                </a:cubicBezTo>
                <a:cubicBezTo>
                  <a:pt x="2495871" y="-23730"/>
                  <a:pt x="2737123" y="32249"/>
                  <a:pt x="2969177" y="0"/>
                </a:cubicBezTo>
                <a:cubicBezTo>
                  <a:pt x="3201231" y="-32249"/>
                  <a:pt x="3327797" y="35738"/>
                  <a:pt x="3447212" y="0"/>
                </a:cubicBezTo>
                <a:cubicBezTo>
                  <a:pt x="3566627" y="-35738"/>
                  <a:pt x="4029374" y="38793"/>
                  <a:pt x="4178324" y="0"/>
                </a:cubicBezTo>
                <a:cubicBezTo>
                  <a:pt x="4327274" y="-38793"/>
                  <a:pt x="4600291" y="5068"/>
                  <a:pt x="4825077" y="0"/>
                </a:cubicBezTo>
                <a:cubicBezTo>
                  <a:pt x="5049863" y="-5068"/>
                  <a:pt x="5186638" y="26790"/>
                  <a:pt x="5303112" y="0"/>
                </a:cubicBezTo>
                <a:cubicBezTo>
                  <a:pt x="5419587" y="-26790"/>
                  <a:pt x="5596186" y="43066"/>
                  <a:pt x="5696788" y="0"/>
                </a:cubicBezTo>
                <a:cubicBezTo>
                  <a:pt x="5797390" y="-43066"/>
                  <a:pt x="6052588" y="43380"/>
                  <a:pt x="6174823" y="0"/>
                </a:cubicBezTo>
                <a:cubicBezTo>
                  <a:pt x="6297059" y="-43380"/>
                  <a:pt x="6383020" y="7308"/>
                  <a:pt x="6568499" y="0"/>
                </a:cubicBezTo>
                <a:cubicBezTo>
                  <a:pt x="6753978" y="-7308"/>
                  <a:pt x="7034892" y="11382"/>
                  <a:pt x="7215252" y="0"/>
                </a:cubicBezTo>
                <a:cubicBezTo>
                  <a:pt x="7395612" y="-11382"/>
                  <a:pt x="7513955" y="65681"/>
                  <a:pt x="7777647" y="0"/>
                </a:cubicBezTo>
                <a:cubicBezTo>
                  <a:pt x="8041339" y="-65681"/>
                  <a:pt x="8434565" y="77952"/>
                  <a:pt x="8789956" y="0"/>
                </a:cubicBezTo>
                <a:cubicBezTo>
                  <a:pt x="8980120" y="-15356"/>
                  <a:pt x="9175578" y="192766"/>
                  <a:pt x="9144000" y="354044"/>
                </a:cubicBezTo>
                <a:cubicBezTo>
                  <a:pt x="9183991" y="554516"/>
                  <a:pt x="9124069" y="731586"/>
                  <a:pt x="9144000" y="854411"/>
                </a:cubicBezTo>
                <a:cubicBezTo>
                  <a:pt x="9163931" y="977236"/>
                  <a:pt x="9133810" y="1129285"/>
                  <a:pt x="9144000" y="1340617"/>
                </a:cubicBezTo>
                <a:cubicBezTo>
                  <a:pt x="9154190" y="1551949"/>
                  <a:pt x="9136339" y="1663706"/>
                  <a:pt x="9144000" y="1770178"/>
                </a:cubicBezTo>
                <a:cubicBezTo>
                  <a:pt x="9113461" y="1981396"/>
                  <a:pt x="8980738" y="2080076"/>
                  <a:pt x="8789956" y="2124222"/>
                </a:cubicBezTo>
                <a:cubicBezTo>
                  <a:pt x="8665992" y="2156299"/>
                  <a:pt x="8601755" y="2123689"/>
                  <a:pt x="8480639" y="2124222"/>
                </a:cubicBezTo>
                <a:cubicBezTo>
                  <a:pt x="8359523" y="2124755"/>
                  <a:pt x="8243434" y="2098484"/>
                  <a:pt x="8086963" y="2124222"/>
                </a:cubicBezTo>
                <a:cubicBezTo>
                  <a:pt x="7930492" y="2149960"/>
                  <a:pt x="7850388" y="2120548"/>
                  <a:pt x="7777647" y="2124222"/>
                </a:cubicBezTo>
                <a:cubicBezTo>
                  <a:pt x="7704906" y="2127896"/>
                  <a:pt x="7354821" y="2070032"/>
                  <a:pt x="7130893" y="2124222"/>
                </a:cubicBezTo>
                <a:cubicBezTo>
                  <a:pt x="6906965" y="2178412"/>
                  <a:pt x="6681282" y="2108059"/>
                  <a:pt x="6399781" y="2124222"/>
                </a:cubicBezTo>
                <a:cubicBezTo>
                  <a:pt x="6118280" y="2140385"/>
                  <a:pt x="6007678" y="2121257"/>
                  <a:pt x="5837387" y="2124222"/>
                </a:cubicBezTo>
                <a:cubicBezTo>
                  <a:pt x="5667096" y="2127187"/>
                  <a:pt x="5637641" y="2118108"/>
                  <a:pt x="5528070" y="2124222"/>
                </a:cubicBezTo>
                <a:cubicBezTo>
                  <a:pt x="5418499" y="2130336"/>
                  <a:pt x="4945824" y="2098151"/>
                  <a:pt x="4796958" y="2124222"/>
                </a:cubicBezTo>
                <a:cubicBezTo>
                  <a:pt x="4648092" y="2150293"/>
                  <a:pt x="4485259" y="2089915"/>
                  <a:pt x="4318923" y="2124222"/>
                </a:cubicBezTo>
                <a:cubicBezTo>
                  <a:pt x="4152588" y="2158529"/>
                  <a:pt x="4090035" y="2085208"/>
                  <a:pt x="3925247" y="2124222"/>
                </a:cubicBezTo>
                <a:cubicBezTo>
                  <a:pt x="3760459" y="2163236"/>
                  <a:pt x="3749016" y="2114658"/>
                  <a:pt x="3615930" y="2124222"/>
                </a:cubicBezTo>
                <a:cubicBezTo>
                  <a:pt x="3482844" y="2133786"/>
                  <a:pt x="3229078" y="2085338"/>
                  <a:pt x="2969177" y="2124222"/>
                </a:cubicBezTo>
                <a:cubicBezTo>
                  <a:pt x="2709276" y="2163106"/>
                  <a:pt x="2725346" y="2099107"/>
                  <a:pt x="2659860" y="2124222"/>
                </a:cubicBezTo>
                <a:cubicBezTo>
                  <a:pt x="2594374" y="2149337"/>
                  <a:pt x="2405623" y="2107357"/>
                  <a:pt x="2266184" y="2124222"/>
                </a:cubicBezTo>
                <a:cubicBezTo>
                  <a:pt x="2126745" y="2141087"/>
                  <a:pt x="2076353" y="2118990"/>
                  <a:pt x="1956867" y="2124222"/>
                </a:cubicBezTo>
                <a:cubicBezTo>
                  <a:pt x="1837381" y="2129454"/>
                  <a:pt x="1791387" y="2105151"/>
                  <a:pt x="1647551" y="2124222"/>
                </a:cubicBezTo>
                <a:cubicBezTo>
                  <a:pt x="1503715" y="2143293"/>
                  <a:pt x="1411607" y="2091660"/>
                  <a:pt x="1338234" y="2124222"/>
                </a:cubicBezTo>
                <a:cubicBezTo>
                  <a:pt x="1264861" y="2156784"/>
                  <a:pt x="738137" y="2028307"/>
                  <a:pt x="354044" y="2124222"/>
                </a:cubicBezTo>
                <a:cubicBezTo>
                  <a:pt x="125164" y="2096010"/>
                  <a:pt x="2354" y="1985275"/>
                  <a:pt x="0" y="1770178"/>
                </a:cubicBezTo>
                <a:cubicBezTo>
                  <a:pt x="-17138" y="1644792"/>
                  <a:pt x="43338" y="1540284"/>
                  <a:pt x="0" y="1326456"/>
                </a:cubicBezTo>
                <a:cubicBezTo>
                  <a:pt x="-43338" y="1112628"/>
                  <a:pt x="27781" y="1046183"/>
                  <a:pt x="0" y="826089"/>
                </a:cubicBezTo>
                <a:cubicBezTo>
                  <a:pt x="-27781" y="605995"/>
                  <a:pt x="50081" y="539218"/>
                  <a:pt x="0" y="354044"/>
                </a:cubicBezTo>
                <a:close/>
              </a:path>
              <a:path w="9144000" h="2124222" stroke="0" extrusionOk="0">
                <a:moveTo>
                  <a:pt x="0" y="354044"/>
                </a:moveTo>
                <a:cubicBezTo>
                  <a:pt x="-14486" y="190339"/>
                  <a:pt x="208359" y="12582"/>
                  <a:pt x="354044" y="0"/>
                </a:cubicBezTo>
                <a:cubicBezTo>
                  <a:pt x="716436" y="-9936"/>
                  <a:pt x="870961" y="21653"/>
                  <a:pt x="1085156" y="0"/>
                </a:cubicBezTo>
                <a:cubicBezTo>
                  <a:pt x="1299351" y="-21653"/>
                  <a:pt x="1419745" y="40906"/>
                  <a:pt x="1647551" y="0"/>
                </a:cubicBezTo>
                <a:cubicBezTo>
                  <a:pt x="1875357" y="-40906"/>
                  <a:pt x="2060224" y="26200"/>
                  <a:pt x="2378663" y="0"/>
                </a:cubicBezTo>
                <a:cubicBezTo>
                  <a:pt x="2697102" y="-26200"/>
                  <a:pt x="2866657" y="13672"/>
                  <a:pt x="3025416" y="0"/>
                </a:cubicBezTo>
                <a:cubicBezTo>
                  <a:pt x="3184175" y="-13672"/>
                  <a:pt x="3480088" y="19416"/>
                  <a:pt x="3756529" y="0"/>
                </a:cubicBezTo>
                <a:cubicBezTo>
                  <a:pt x="4032970" y="-19416"/>
                  <a:pt x="4081329" y="8671"/>
                  <a:pt x="4318923" y="0"/>
                </a:cubicBezTo>
                <a:cubicBezTo>
                  <a:pt x="4556517" y="-8671"/>
                  <a:pt x="4519445" y="36589"/>
                  <a:pt x="4712599" y="0"/>
                </a:cubicBezTo>
                <a:cubicBezTo>
                  <a:pt x="4905753" y="-36589"/>
                  <a:pt x="5113494" y="59089"/>
                  <a:pt x="5274993" y="0"/>
                </a:cubicBezTo>
                <a:cubicBezTo>
                  <a:pt x="5436492" y="-59089"/>
                  <a:pt x="5581686" y="5665"/>
                  <a:pt x="5668669" y="0"/>
                </a:cubicBezTo>
                <a:cubicBezTo>
                  <a:pt x="5755652" y="-5665"/>
                  <a:pt x="5987114" y="1526"/>
                  <a:pt x="6231063" y="0"/>
                </a:cubicBezTo>
                <a:cubicBezTo>
                  <a:pt x="6475012" y="-1526"/>
                  <a:pt x="6450090" y="2339"/>
                  <a:pt x="6540379" y="0"/>
                </a:cubicBezTo>
                <a:cubicBezTo>
                  <a:pt x="6630668" y="-2339"/>
                  <a:pt x="6837765" y="1266"/>
                  <a:pt x="6934055" y="0"/>
                </a:cubicBezTo>
                <a:cubicBezTo>
                  <a:pt x="7030345" y="-1266"/>
                  <a:pt x="7336259" y="54219"/>
                  <a:pt x="7580809" y="0"/>
                </a:cubicBezTo>
                <a:cubicBezTo>
                  <a:pt x="7825359" y="-54219"/>
                  <a:pt x="7823569" y="11529"/>
                  <a:pt x="7890125" y="0"/>
                </a:cubicBezTo>
                <a:cubicBezTo>
                  <a:pt x="7956681" y="-11529"/>
                  <a:pt x="8076549" y="8833"/>
                  <a:pt x="8199442" y="0"/>
                </a:cubicBezTo>
                <a:cubicBezTo>
                  <a:pt x="8322335" y="-8833"/>
                  <a:pt x="8615356" y="5621"/>
                  <a:pt x="8789956" y="0"/>
                </a:cubicBezTo>
                <a:cubicBezTo>
                  <a:pt x="8978734" y="13611"/>
                  <a:pt x="9143217" y="173496"/>
                  <a:pt x="9144000" y="354044"/>
                </a:cubicBezTo>
                <a:cubicBezTo>
                  <a:pt x="9152008" y="513109"/>
                  <a:pt x="9135766" y="666034"/>
                  <a:pt x="9144000" y="854411"/>
                </a:cubicBezTo>
                <a:cubicBezTo>
                  <a:pt x="9152234" y="1042788"/>
                  <a:pt x="9121137" y="1119678"/>
                  <a:pt x="9144000" y="1298133"/>
                </a:cubicBezTo>
                <a:cubicBezTo>
                  <a:pt x="9166863" y="1476588"/>
                  <a:pt x="9092588" y="1593044"/>
                  <a:pt x="9144000" y="1770178"/>
                </a:cubicBezTo>
                <a:cubicBezTo>
                  <a:pt x="9138805" y="1958228"/>
                  <a:pt x="8969807" y="2131604"/>
                  <a:pt x="8789956" y="2124222"/>
                </a:cubicBezTo>
                <a:cubicBezTo>
                  <a:pt x="8628612" y="2197323"/>
                  <a:pt x="8316180" y="2123385"/>
                  <a:pt x="8058844" y="2124222"/>
                </a:cubicBezTo>
                <a:cubicBezTo>
                  <a:pt x="7801508" y="2125059"/>
                  <a:pt x="7796755" y="2108233"/>
                  <a:pt x="7580809" y="2124222"/>
                </a:cubicBezTo>
                <a:cubicBezTo>
                  <a:pt x="7364864" y="2140211"/>
                  <a:pt x="7248904" y="2075461"/>
                  <a:pt x="7102774" y="2124222"/>
                </a:cubicBezTo>
                <a:cubicBezTo>
                  <a:pt x="6956645" y="2172983"/>
                  <a:pt x="6712327" y="2064136"/>
                  <a:pt x="6456020" y="2124222"/>
                </a:cubicBezTo>
                <a:cubicBezTo>
                  <a:pt x="6199713" y="2184308"/>
                  <a:pt x="6181704" y="2075991"/>
                  <a:pt x="5977985" y="2124222"/>
                </a:cubicBezTo>
                <a:cubicBezTo>
                  <a:pt x="5774267" y="2172453"/>
                  <a:pt x="5693508" y="2087944"/>
                  <a:pt x="5584309" y="2124222"/>
                </a:cubicBezTo>
                <a:cubicBezTo>
                  <a:pt x="5475110" y="2160500"/>
                  <a:pt x="5284613" y="2103511"/>
                  <a:pt x="5190634" y="2124222"/>
                </a:cubicBezTo>
                <a:cubicBezTo>
                  <a:pt x="5096655" y="2144933"/>
                  <a:pt x="4646871" y="2118728"/>
                  <a:pt x="4459521" y="2124222"/>
                </a:cubicBezTo>
                <a:cubicBezTo>
                  <a:pt x="4272171" y="2129716"/>
                  <a:pt x="4105509" y="2074249"/>
                  <a:pt x="3812768" y="2124222"/>
                </a:cubicBezTo>
                <a:cubicBezTo>
                  <a:pt x="3520027" y="2174195"/>
                  <a:pt x="3382801" y="2116671"/>
                  <a:pt x="3250374" y="2124222"/>
                </a:cubicBezTo>
                <a:cubicBezTo>
                  <a:pt x="3117947" y="2131773"/>
                  <a:pt x="2860234" y="2082170"/>
                  <a:pt x="2687980" y="2124222"/>
                </a:cubicBezTo>
                <a:cubicBezTo>
                  <a:pt x="2515726" y="2166274"/>
                  <a:pt x="2448364" y="2118844"/>
                  <a:pt x="2294304" y="2124222"/>
                </a:cubicBezTo>
                <a:cubicBezTo>
                  <a:pt x="2140244" y="2129600"/>
                  <a:pt x="1923146" y="2113811"/>
                  <a:pt x="1816269" y="2124222"/>
                </a:cubicBezTo>
                <a:cubicBezTo>
                  <a:pt x="1709393" y="2134633"/>
                  <a:pt x="1529032" y="2115551"/>
                  <a:pt x="1338234" y="2124222"/>
                </a:cubicBezTo>
                <a:cubicBezTo>
                  <a:pt x="1147436" y="2132893"/>
                  <a:pt x="666559" y="2037545"/>
                  <a:pt x="354044" y="2124222"/>
                </a:cubicBezTo>
                <a:cubicBezTo>
                  <a:pt x="157222" y="2113329"/>
                  <a:pt x="4899" y="1964362"/>
                  <a:pt x="0" y="1770178"/>
                </a:cubicBezTo>
                <a:cubicBezTo>
                  <a:pt x="-23673" y="1594335"/>
                  <a:pt x="16527" y="1541410"/>
                  <a:pt x="0" y="1340617"/>
                </a:cubicBezTo>
                <a:cubicBezTo>
                  <a:pt x="-16527" y="1139824"/>
                  <a:pt x="20334" y="961772"/>
                  <a:pt x="0" y="854411"/>
                </a:cubicBezTo>
                <a:cubicBezTo>
                  <a:pt x="-20334" y="747050"/>
                  <a:pt x="31383" y="554401"/>
                  <a:pt x="0" y="354044"/>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defRPr>
                <a:uFillTx/>
              </a:defRPr>
            </a:pPr>
            <a:r>
              <a:rPr lang="en-US" sz="4400" b="1" dirty="0" smtClean="0">
                <a:solidFill>
                  <a:schemeClr val="tx1"/>
                </a:solidFill>
                <a:latin typeface="Times New Roman" panose="02020603050405020304" pitchFamily="18" charset="0"/>
                <a:cs typeface="Times New Roman" panose="02020603050405020304" pitchFamily="18" charset="0"/>
              </a:rPr>
              <a:t>1</a:t>
            </a:r>
            <a:r>
              <a:rPr lang="en-US" sz="4400" b="1" dirty="0">
                <a:solidFill>
                  <a:schemeClr val="tx1"/>
                </a:solidFill>
                <a:latin typeface="Times New Roman" panose="02020603050405020304" pitchFamily="18" charset="0"/>
                <a:cs typeface="Times New Roman" panose="02020603050405020304" pitchFamily="18" charset="0"/>
              </a:rPr>
              <a:t>. “</a:t>
            </a:r>
            <a:r>
              <a:rPr lang="en-US" sz="4400" b="1" dirty="0" err="1">
                <a:solidFill>
                  <a:schemeClr val="tx1"/>
                </a:solidFill>
                <a:latin typeface="Times New Roman" panose="02020603050405020304" pitchFamily="18" charset="0"/>
                <a:cs typeface="Times New Roman" panose="02020603050405020304" pitchFamily="18" charset="0"/>
              </a:rPr>
              <a:t>Quân</a:t>
            </a:r>
            <a:r>
              <a:rPr lang="en-US" sz="4400" b="1" dirty="0">
                <a:solidFill>
                  <a:schemeClr val="tx1"/>
                </a:solidFill>
                <a:latin typeface="Times New Roman" panose="02020603050405020304" pitchFamily="18" charset="0"/>
                <a:cs typeface="Times New Roman" panose="02020603050405020304" pitchFamily="18" charset="0"/>
              </a:rPr>
              <a:t> </a:t>
            </a:r>
            <a:r>
              <a:rPr lang="en-US" sz="4400" b="1" dirty="0" err="1">
                <a:solidFill>
                  <a:schemeClr val="tx1"/>
                </a:solidFill>
                <a:latin typeface="Times New Roman" panose="02020603050405020304" pitchFamily="18" charset="0"/>
                <a:cs typeface="Times New Roman" panose="02020603050405020304" pitchFamily="18" charset="0"/>
              </a:rPr>
              <a:t>trung</a:t>
            </a:r>
            <a:r>
              <a:rPr lang="en-US" sz="4400" b="1" dirty="0">
                <a:solidFill>
                  <a:schemeClr val="tx1"/>
                </a:solidFill>
                <a:latin typeface="Times New Roman" panose="02020603050405020304" pitchFamily="18" charset="0"/>
                <a:cs typeface="Times New Roman" panose="02020603050405020304" pitchFamily="18" charset="0"/>
              </a:rPr>
              <a:t> </a:t>
            </a:r>
            <a:r>
              <a:rPr lang="en-US" sz="4400" b="1" dirty="0" err="1">
                <a:solidFill>
                  <a:schemeClr val="tx1"/>
                </a:solidFill>
                <a:latin typeface="Times New Roman" panose="02020603050405020304" pitchFamily="18" charset="0"/>
                <a:cs typeface="Times New Roman" panose="02020603050405020304" pitchFamily="18" charset="0"/>
              </a:rPr>
              <a:t>từ</a:t>
            </a:r>
            <a:r>
              <a:rPr lang="en-US" sz="4400" b="1" dirty="0">
                <a:solidFill>
                  <a:schemeClr val="tx1"/>
                </a:solidFill>
                <a:latin typeface="Times New Roman" panose="02020603050405020304" pitchFamily="18" charset="0"/>
                <a:cs typeface="Times New Roman" panose="02020603050405020304" pitchFamily="18" charset="0"/>
              </a:rPr>
              <a:t> </a:t>
            </a:r>
            <a:r>
              <a:rPr lang="en-US" sz="4400" b="1" dirty="0" err="1">
                <a:solidFill>
                  <a:schemeClr val="tx1"/>
                </a:solidFill>
                <a:latin typeface="Times New Roman" panose="02020603050405020304" pitchFamily="18" charset="0"/>
                <a:cs typeface="Times New Roman" panose="02020603050405020304" pitchFamily="18" charset="0"/>
              </a:rPr>
              <a:t>mệnh</a:t>
            </a:r>
            <a:r>
              <a:rPr lang="en-US" sz="4400" b="1" dirty="0">
                <a:solidFill>
                  <a:schemeClr val="tx1"/>
                </a:solidFill>
                <a:latin typeface="Times New Roman" panose="02020603050405020304" pitchFamily="18" charset="0"/>
                <a:cs typeface="Times New Roman" panose="02020603050405020304" pitchFamily="18" charset="0"/>
              </a:rPr>
              <a:t> </a:t>
            </a:r>
            <a:r>
              <a:rPr lang="en-US" sz="4400" b="1" dirty="0" err="1">
                <a:solidFill>
                  <a:schemeClr val="tx1"/>
                </a:solidFill>
                <a:latin typeface="Times New Roman" panose="02020603050405020304" pitchFamily="18" charset="0"/>
                <a:cs typeface="Times New Roman" panose="02020603050405020304" pitchFamily="18" charset="0"/>
              </a:rPr>
              <a:t>tập</a:t>
            </a:r>
            <a:r>
              <a:rPr lang="en-US" sz="4400" b="1" dirty="0">
                <a:solidFill>
                  <a:schemeClr val="tx1"/>
                </a:solidFill>
                <a:latin typeface="Times New Roman" panose="02020603050405020304" pitchFamily="18" charset="0"/>
                <a:cs typeface="Times New Roman" panose="02020603050405020304" pitchFamily="18" charset="0"/>
              </a:rPr>
              <a:t>” </a:t>
            </a:r>
            <a:r>
              <a:rPr lang="en-US" sz="4400" b="1" dirty="0" err="1">
                <a:solidFill>
                  <a:schemeClr val="tx1"/>
                </a:solidFill>
                <a:latin typeface="Times New Roman" panose="02020603050405020304" pitchFamily="18" charset="0"/>
                <a:cs typeface="Times New Roman" panose="02020603050405020304" pitchFamily="18" charset="0"/>
              </a:rPr>
              <a:t>của</a:t>
            </a:r>
            <a:r>
              <a:rPr lang="en-US" sz="4400" b="1" dirty="0">
                <a:solidFill>
                  <a:schemeClr val="tx1"/>
                </a:solidFill>
                <a:latin typeface="Times New Roman" panose="02020603050405020304" pitchFamily="18" charset="0"/>
                <a:cs typeface="Times New Roman" panose="02020603050405020304" pitchFamily="18" charset="0"/>
              </a:rPr>
              <a:t> </a:t>
            </a:r>
            <a:r>
              <a:rPr lang="en-US" sz="4400" b="1" dirty="0" err="1">
                <a:solidFill>
                  <a:schemeClr val="tx1"/>
                </a:solidFill>
                <a:latin typeface="Times New Roman" panose="02020603050405020304" pitchFamily="18" charset="0"/>
                <a:cs typeface="Times New Roman" panose="02020603050405020304" pitchFamily="18" charset="0"/>
              </a:rPr>
              <a:t>Nguyễn</a:t>
            </a:r>
            <a:r>
              <a:rPr lang="en-US" sz="4400" b="1" dirty="0">
                <a:solidFill>
                  <a:schemeClr val="tx1"/>
                </a:solidFill>
                <a:latin typeface="Times New Roman" panose="02020603050405020304" pitchFamily="18" charset="0"/>
                <a:cs typeface="Times New Roman" panose="02020603050405020304" pitchFamily="18" charset="0"/>
              </a:rPr>
              <a:t> </a:t>
            </a:r>
            <a:r>
              <a:rPr lang="en-US" sz="4400" b="1" dirty="0" err="1">
                <a:solidFill>
                  <a:schemeClr val="tx1"/>
                </a:solidFill>
                <a:latin typeface="Times New Roman" panose="02020603050405020304" pitchFamily="18" charset="0"/>
                <a:cs typeface="Times New Roman" panose="02020603050405020304" pitchFamily="18" charset="0"/>
              </a:rPr>
              <a:t>Trãi</a:t>
            </a:r>
            <a:r>
              <a:rPr lang="en-US" sz="4400" b="1" dirty="0">
                <a:solidFill>
                  <a:schemeClr val="tx1"/>
                </a:solidFill>
                <a:latin typeface="Times New Roman" panose="02020603050405020304" pitchFamily="18" charset="0"/>
                <a:cs typeface="Times New Roman" panose="02020603050405020304" pitchFamily="18" charset="0"/>
              </a:rPr>
              <a:t> </a:t>
            </a:r>
            <a:r>
              <a:rPr lang="en-US" sz="4400" b="1" dirty="0" err="1">
                <a:solidFill>
                  <a:schemeClr val="tx1"/>
                </a:solidFill>
                <a:latin typeface="Times New Roman" panose="02020603050405020304" pitchFamily="18" charset="0"/>
                <a:cs typeface="Times New Roman" panose="02020603050405020304" pitchFamily="18" charset="0"/>
              </a:rPr>
              <a:t>thuộc</a:t>
            </a:r>
            <a:r>
              <a:rPr lang="en-US" sz="4400" b="1" dirty="0">
                <a:solidFill>
                  <a:schemeClr val="tx1"/>
                </a:solidFill>
                <a:latin typeface="Times New Roman" panose="02020603050405020304" pitchFamily="18" charset="0"/>
                <a:cs typeface="Times New Roman" panose="02020603050405020304" pitchFamily="18" charset="0"/>
              </a:rPr>
              <a:t> </a:t>
            </a:r>
            <a:r>
              <a:rPr lang="en-US" sz="4400" b="1" dirty="0" err="1">
                <a:solidFill>
                  <a:schemeClr val="tx1"/>
                </a:solidFill>
                <a:latin typeface="Times New Roman" panose="02020603050405020304" pitchFamily="18" charset="0"/>
                <a:cs typeface="Times New Roman" panose="02020603050405020304" pitchFamily="18" charset="0"/>
              </a:rPr>
              <a:t>thể</a:t>
            </a:r>
            <a:r>
              <a:rPr lang="en-US" sz="4400" b="1" dirty="0">
                <a:solidFill>
                  <a:schemeClr val="tx1"/>
                </a:solidFill>
                <a:latin typeface="Times New Roman" panose="02020603050405020304" pitchFamily="18" charset="0"/>
                <a:cs typeface="Times New Roman" panose="02020603050405020304" pitchFamily="18" charset="0"/>
              </a:rPr>
              <a:t> </a:t>
            </a:r>
            <a:r>
              <a:rPr lang="en-US" sz="4400" b="1" dirty="0" err="1">
                <a:solidFill>
                  <a:schemeClr val="tx1"/>
                </a:solidFill>
                <a:latin typeface="Times New Roman" panose="02020603050405020304" pitchFamily="18" charset="0"/>
                <a:cs typeface="Times New Roman" panose="02020603050405020304" pitchFamily="18" charset="0"/>
              </a:rPr>
              <a:t>loại</a:t>
            </a:r>
            <a:r>
              <a:rPr lang="en-US" sz="4400" b="1" dirty="0">
                <a:solidFill>
                  <a:schemeClr val="tx1"/>
                </a:solidFill>
                <a:latin typeface="Times New Roman" panose="02020603050405020304" pitchFamily="18" charset="0"/>
                <a:cs typeface="Times New Roman" panose="02020603050405020304" pitchFamily="18" charset="0"/>
              </a:rPr>
              <a:t> </a:t>
            </a:r>
            <a:r>
              <a:rPr lang="en-US" sz="4400" b="1" dirty="0" err="1">
                <a:solidFill>
                  <a:schemeClr val="tx1"/>
                </a:solidFill>
                <a:latin typeface="Times New Roman" panose="02020603050405020304" pitchFamily="18" charset="0"/>
                <a:cs typeface="Times New Roman" panose="02020603050405020304" pitchFamily="18" charset="0"/>
              </a:rPr>
              <a:t>nào</a:t>
            </a:r>
            <a:r>
              <a:rPr lang="en-US" sz="4400" b="1" dirty="0">
                <a:solidFill>
                  <a:schemeClr val="tx1"/>
                </a:solidFill>
                <a:latin typeface="Times New Roman" panose="02020603050405020304" pitchFamily="18" charset="0"/>
                <a:cs typeface="Times New Roman" panose="02020603050405020304" pitchFamily="18" charset="0"/>
              </a:rPr>
              <a:t>?</a:t>
            </a:r>
            <a:endParaRPr lang="en-US" sz="4400" dirty="0">
              <a:solidFill>
                <a:schemeClr val="tx1"/>
              </a:solidFill>
              <a:latin typeface="Times New Roman" panose="02020603050405020304" pitchFamily="18" charset="0"/>
              <a:cs typeface="Times New Roman" panose="02020603050405020304" pitchFamily="18" charset="0"/>
            </a:endParaRPr>
          </a:p>
          <a:p>
            <a:pPr algn="ctr">
              <a:defRPr>
                <a:uFillTx/>
              </a:defRPr>
            </a:pPr>
            <a:endParaRPr lang="en-US" sz="3200" b="1" dirty="0">
              <a:solidFill>
                <a:schemeClr val="tx1"/>
              </a:solidFill>
              <a:latin typeface="Times New Roman" panose="02020603050405020304" pitchFamily="18" charset="0"/>
              <a:cs typeface="Times New Roman" panose="02020603050405020304" pitchFamily="18" charset="0"/>
            </a:endParaRPr>
          </a:p>
        </p:txBody>
      </p:sp>
      <p:sp>
        <p:nvSpPr>
          <p:cNvPr id="38" name="Hình chữ nhật: Góc Tròn 37"/>
          <p:cNvSpPr>
            <a:spLocks/>
          </p:cNvSpPr>
          <p:nvPr/>
        </p:nvSpPr>
        <p:spPr>
          <a:xfrm>
            <a:off x="518160" y="2557097"/>
            <a:ext cx="10391140" cy="792262"/>
          </a:xfrm>
          <a:custGeom>
            <a:avLst/>
            <a:gdLst>
              <a:gd name="connsiteX0" fmla="*/ 0 w 11460480"/>
              <a:gd name="connsiteY0" fmla="*/ 132046 h 792262"/>
              <a:gd name="connsiteX1" fmla="*/ 132046 w 11460480"/>
              <a:gd name="connsiteY1" fmla="*/ 0 h 792262"/>
              <a:gd name="connsiteX2" fmla="*/ 609366 w 11460480"/>
              <a:gd name="connsiteY2" fmla="*/ 0 h 792262"/>
              <a:gd name="connsiteX3" fmla="*/ 1086685 w 11460480"/>
              <a:gd name="connsiteY3" fmla="*/ 0 h 792262"/>
              <a:gd name="connsiteX4" fmla="*/ 1899897 w 11460480"/>
              <a:gd name="connsiteY4" fmla="*/ 0 h 792262"/>
              <a:gd name="connsiteX5" fmla="*/ 2601144 w 11460480"/>
              <a:gd name="connsiteY5" fmla="*/ 0 h 792262"/>
              <a:gd name="connsiteX6" fmla="*/ 3078464 w 11460480"/>
              <a:gd name="connsiteY6" fmla="*/ 0 h 792262"/>
              <a:gd name="connsiteX7" fmla="*/ 3443820 w 11460480"/>
              <a:gd name="connsiteY7" fmla="*/ 0 h 792262"/>
              <a:gd name="connsiteX8" fmla="*/ 3921139 w 11460480"/>
              <a:gd name="connsiteY8" fmla="*/ 0 h 792262"/>
              <a:gd name="connsiteX9" fmla="*/ 4286495 w 11460480"/>
              <a:gd name="connsiteY9" fmla="*/ 0 h 792262"/>
              <a:gd name="connsiteX10" fmla="*/ 4987743 w 11460480"/>
              <a:gd name="connsiteY10" fmla="*/ 0 h 792262"/>
              <a:gd name="connsiteX11" fmla="*/ 5577026 w 11460480"/>
              <a:gd name="connsiteY11" fmla="*/ 0 h 792262"/>
              <a:gd name="connsiteX12" fmla="*/ 6166310 w 11460480"/>
              <a:gd name="connsiteY12" fmla="*/ 0 h 792262"/>
              <a:gd name="connsiteX13" fmla="*/ 6755593 w 11460480"/>
              <a:gd name="connsiteY13" fmla="*/ 0 h 792262"/>
              <a:gd name="connsiteX14" fmla="*/ 7008985 w 11460480"/>
              <a:gd name="connsiteY14" fmla="*/ 0 h 792262"/>
              <a:gd name="connsiteX15" fmla="*/ 7598269 w 11460480"/>
              <a:gd name="connsiteY15" fmla="*/ 0 h 792262"/>
              <a:gd name="connsiteX16" fmla="*/ 8299516 w 11460480"/>
              <a:gd name="connsiteY16" fmla="*/ 0 h 792262"/>
              <a:gd name="connsiteX17" fmla="*/ 8888800 w 11460480"/>
              <a:gd name="connsiteY17" fmla="*/ 0 h 792262"/>
              <a:gd name="connsiteX18" fmla="*/ 9254156 w 11460480"/>
              <a:gd name="connsiteY18" fmla="*/ 0 h 792262"/>
              <a:gd name="connsiteX19" fmla="*/ 9731476 w 11460480"/>
              <a:gd name="connsiteY19" fmla="*/ 0 h 792262"/>
              <a:gd name="connsiteX20" fmla="*/ 10096831 w 11460480"/>
              <a:gd name="connsiteY20" fmla="*/ 0 h 792262"/>
              <a:gd name="connsiteX21" fmla="*/ 10462187 w 11460480"/>
              <a:gd name="connsiteY21" fmla="*/ 0 h 792262"/>
              <a:gd name="connsiteX22" fmla="*/ 10715579 w 11460480"/>
              <a:gd name="connsiteY22" fmla="*/ 0 h 792262"/>
              <a:gd name="connsiteX23" fmla="*/ 11328434 w 11460480"/>
              <a:gd name="connsiteY23" fmla="*/ 0 h 792262"/>
              <a:gd name="connsiteX24" fmla="*/ 11460480 w 11460480"/>
              <a:gd name="connsiteY24" fmla="*/ 132046 h 792262"/>
              <a:gd name="connsiteX25" fmla="*/ 11460480 w 11460480"/>
              <a:gd name="connsiteY25" fmla="*/ 660216 h 792262"/>
              <a:gd name="connsiteX26" fmla="*/ 11328434 w 11460480"/>
              <a:gd name="connsiteY26" fmla="*/ 792262 h 792262"/>
              <a:gd name="connsiteX27" fmla="*/ 10739150 w 11460480"/>
              <a:gd name="connsiteY27" fmla="*/ 792262 h 792262"/>
              <a:gd name="connsiteX28" fmla="*/ 10485758 w 11460480"/>
              <a:gd name="connsiteY28" fmla="*/ 792262 h 792262"/>
              <a:gd name="connsiteX29" fmla="*/ 9784511 w 11460480"/>
              <a:gd name="connsiteY29" fmla="*/ 792262 h 792262"/>
              <a:gd name="connsiteX30" fmla="*/ 9531119 w 11460480"/>
              <a:gd name="connsiteY30" fmla="*/ 792262 h 792262"/>
              <a:gd name="connsiteX31" fmla="*/ 9165763 w 11460480"/>
              <a:gd name="connsiteY31" fmla="*/ 792262 h 792262"/>
              <a:gd name="connsiteX32" fmla="*/ 8912371 w 11460480"/>
              <a:gd name="connsiteY32" fmla="*/ 792262 h 792262"/>
              <a:gd name="connsiteX33" fmla="*/ 8658979 w 11460480"/>
              <a:gd name="connsiteY33" fmla="*/ 792262 h 792262"/>
              <a:gd name="connsiteX34" fmla="*/ 8405587 w 11460480"/>
              <a:gd name="connsiteY34" fmla="*/ 792262 h 792262"/>
              <a:gd name="connsiteX35" fmla="*/ 7816304 w 11460480"/>
              <a:gd name="connsiteY35" fmla="*/ 792262 h 792262"/>
              <a:gd name="connsiteX36" fmla="*/ 7227020 w 11460480"/>
              <a:gd name="connsiteY36" fmla="*/ 792262 h 792262"/>
              <a:gd name="connsiteX37" fmla="*/ 6637737 w 11460480"/>
              <a:gd name="connsiteY37" fmla="*/ 792262 h 792262"/>
              <a:gd name="connsiteX38" fmla="*/ 6048453 w 11460480"/>
              <a:gd name="connsiteY38" fmla="*/ 792262 h 792262"/>
              <a:gd name="connsiteX39" fmla="*/ 5235242 w 11460480"/>
              <a:gd name="connsiteY39" fmla="*/ 792262 h 792262"/>
              <a:gd name="connsiteX40" fmla="*/ 4645958 w 11460480"/>
              <a:gd name="connsiteY40" fmla="*/ 792262 h 792262"/>
              <a:gd name="connsiteX41" fmla="*/ 4392566 w 11460480"/>
              <a:gd name="connsiteY41" fmla="*/ 792262 h 792262"/>
              <a:gd name="connsiteX42" fmla="*/ 3915247 w 11460480"/>
              <a:gd name="connsiteY42" fmla="*/ 792262 h 792262"/>
              <a:gd name="connsiteX43" fmla="*/ 3213999 w 11460480"/>
              <a:gd name="connsiteY43" fmla="*/ 792262 h 792262"/>
              <a:gd name="connsiteX44" fmla="*/ 2624716 w 11460480"/>
              <a:gd name="connsiteY44" fmla="*/ 792262 h 792262"/>
              <a:gd name="connsiteX45" fmla="*/ 2259360 w 11460480"/>
              <a:gd name="connsiteY45" fmla="*/ 792262 h 792262"/>
              <a:gd name="connsiteX46" fmla="*/ 1782040 w 11460480"/>
              <a:gd name="connsiteY46" fmla="*/ 792262 h 792262"/>
              <a:gd name="connsiteX47" fmla="*/ 1416684 w 11460480"/>
              <a:gd name="connsiteY47" fmla="*/ 792262 h 792262"/>
              <a:gd name="connsiteX48" fmla="*/ 715437 w 11460480"/>
              <a:gd name="connsiteY48" fmla="*/ 792262 h 792262"/>
              <a:gd name="connsiteX49" fmla="*/ 132046 w 11460480"/>
              <a:gd name="connsiteY49" fmla="*/ 792262 h 792262"/>
              <a:gd name="connsiteX50" fmla="*/ 0 w 11460480"/>
              <a:gd name="connsiteY50" fmla="*/ 660216 h 792262"/>
              <a:gd name="connsiteX51" fmla="*/ 0 w 11460480"/>
              <a:gd name="connsiteY51" fmla="*/ 132046 h 792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11460480" h="792262" fill="none" extrusionOk="0">
                <a:moveTo>
                  <a:pt x="0" y="132046"/>
                </a:moveTo>
                <a:cubicBezTo>
                  <a:pt x="-547" y="50732"/>
                  <a:pt x="54021" y="-8275"/>
                  <a:pt x="132046" y="0"/>
                </a:cubicBezTo>
                <a:cubicBezTo>
                  <a:pt x="351426" y="-47709"/>
                  <a:pt x="385093" y="36916"/>
                  <a:pt x="609366" y="0"/>
                </a:cubicBezTo>
                <a:cubicBezTo>
                  <a:pt x="833639" y="-36916"/>
                  <a:pt x="911124" y="18021"/>
                  <a:pt x="1086685" y="0"/>
                </a:cubicBezTo>
                <a:cubicBezTo>
                  <a:pt x="1262246" y="-18021"/>
                  <a:pt x="1635814" y="31805"/>
                  <a:pt x="1899897" y="0"/>
                </a:cubicBezTo>
                <a:cubicBezTo>
                  <a:pt x="2163980" y="-31805"/>
                  <a:pt x="2458485" y="31799"/>
                  <a:pt x="2601144" y="0"/>
                </a:cubicBezTo>
                <a:cubicBezTo>
                  <a:pt x="2743803" y="-31799"/>
                  <a:pt x="2923954" y="18419"/>
                  <a:pt x="3078464" y="0"/>
                </a:cubicBezTo>
                <a:cubicBezTo>
                  <a:pt x="3232974" y="-18419"/>
                  <a:pt x="3351943" y="9042"/>
                  <a:pt x="3443820" y="0"/>
                </a:cubicBezTo>
                <a:cubicBezTo>
                  <a:pt x="3535697" y="-9042"/>
                  <a:pt x="3717137" y="16934"/>
                  <a:pt x="3921139" y="0"/>
                </a:cubicBezTo>
                <a:cubicBezTo>
                  <a:pt x="4125141" y="-16934"/>
                  <a:pt x="4117533" y="33137"/>
                  <a:pt x="4286495" y="0"/>
                </a:cubicBezTo>
                <a:cubicBezTo>
                  <a:pt x="4455457" y="-33137"/>
                  <a:pt x="4704750" y="31107"/>
                  <a:pt x="4987743" y="0"/>
                </a:cubicBezTo>
                <a:cubicBezTo>
                  <a:pt x="5270736" y="-31107"/>
                  <a:pt x="5450182" y="471"/>
                  <a:pt x="5577026" y="0"/>
                </a:cubicBezTo>
                <a:cubicBezTo>
                  <a:pt x="5703870" y="-471"/>
                  <a:pt x="5933128" y="58665"/>
                  <a:pt x="6166310" y="0"/>
                </a:cubicBezTo>
                <a:cubicBezTo>
                  <a:pt x="6399492" y="-58665"/>
                  <a:pt x="6569484" y="27576"/>
                  <a:pt x="6755593" y="0"/>
                </a:cubicBezTo>
                <a:cubicBezTo>
                  <a:pt x="6941702" y="-27576"/>
                  <a:pt x="6930455" y="11140"/>
                  <a:pt x="7008985" y="0"/>
                </a:cubicBezTo>
                <a:cubicBezTo>
                  <a:pt x="7087515" y="-11140"/>
                  <a:pt x="7476478" y="67231"/>
                  <a:pt x="7598269" y="0"/>
                </a:cubicBezTo>
                <a:cubicBezTo>
                  <a:pt x="7720060" y="-67231"/>
                  <a:pt x="7971759" y="83908"/>
                  <a:pt x="8299516" y="0"/>
                </a:cubicBezTo>
                <a:cubicBezTo>
                  <a:pt x="8627273" y="-83908"/>
                  <a:pt x="8755225" y="2996"/>
                  <a:pt x="8888800" y="0"/>
                </a:cubicBezTo>
                <a:cubicBezTo>
                  <a:pt x="9022375" y="-2996"/>
                  <a:pt x="9112594" y="38474"/>
                  <a:pt x="9254156" y="0"/>
                </a:cubicBezTo>
                <a:cubicBezTo>
                  <a:pt x="9395718" y="-38474"/>
                  <a:pt x="9540580" y="45795"/>
                  <a:pt x="9731476" y="0"/>
                </a:cubicBezTo>
                <a:cubicBezTo>
                  <a:pt x="9922372" y="-45795"/>
                  <a:pt x="9969474" y="24686"/>
                  <a:pt x="10096831" y="0"/>
                </a:cubicBezTo>
                <a:cubicBezTo>
                  <a:pt x="10224189" y="-24686"/>
                  <a:pt x="10349977" y="28604"/>
                  <a:pt x="10462187" y="0"/>
                </a:cubicBezTo>
                <a:cubicBezTo>
                  <a:pt x="10574397" y="-28604"/>
                  <a:pt x="10616870" y="8568"/>
                  <a:pt x="10715579" y="0"/>
                </a:cubicBezTo>
                <a:cubicBezTo>
                  <a:pt x="10814288" y="-8568"/>
                  <a:pt x="11043291" y="29173"/>
                  <a:pt x="11328434" y="0"/>
                </a:cubicBezTo>
                <a:cubicBezTo>
                  <a:pt x="11408292" y="11516"/>
                  <a:pt x="11463447" y="69043"/>
                  <a:pt x="11460480" y="132046"/>
                </a:cubicBezTo>
                <a:cubicBezTo>
                  <a:pt x="11477832" y="365795"/>
                  <a:pt x="11421510" y="539106"/>
                  <a:pt x="11460480" y="660216"/>
                </a:cubicBezTo>
                <a:cubicBezTo>
                  <a:pt x="11457086" y="724033"/>
                  <a:pt x="11422968" y="789304"/>
                  <a:pt x="11328434" y="792262"/>
                </a:cubicBezTo>
                <a:cubicBezTo>
                  <a:pt x="11100765" y="812462"/>
                  <a:pt x="10949621" y="784803"/>
                  <a:pt x="10739150" y="792262"/>
                </a:cubicBezTo>
                <a:cubicBezTo>
                  <a:pt x="10528679" y="799721"/>
                  <a:pt x="10562653" y="765922"/>
                  <a:pt x="10485758" y="792262"/>
                </a:cubicBezTo>
                <a:cubicBezTo>
                  <a:pt x="10408863" y="818602"/>
                  <a:pt x="9990598" y="736880"/>
                  <a:pt x="9784511" y="792262"/>
                </a:cubicBezTo>
                <a:cubicBezTo>
                  <a:pt x="9578424" y="847644"/>
                  <a:pt x="9656517" y="779382"/>
                  <a:pt x="9531119" y="792262"/>
                </a:cubicBezTo>
                <a:cubicBezTo>
                  <a:pt x="9405721" y="805142"/>
                  <a:pt x="9279385" y="775533"/>
                  <a:pt x="9165763" y="792262"/>
                </a:cubicBezTo>
                <a:cubicBezTo>
                  <a:pt x="9052141" y="808991"/>
                  <a:pt x="8969918" y="767558"/>
                  <a:pt x="8912371" y="792262"/>
                </a:cubicBezTo>
                <a:cubicBezTo>
                  <a:pt x="8854824" y="816966"/>
                  <a:pt x="8713923" y="772327"/>
                  <a:pt x="8658979" y="792262"/>
                </a:cubicBezTo>
                <a:cubicBezTo>
                  <a:pt x="8604035" y="812197"/>
                  <a:pt x="8521226" y="785232"/>
                  <a:pt x="8405587" y="792262"/>
                </a:cubicBezTo>
                <a:cubicBezTo>
                  <a:pt x="8289948" y="799292"/>
                  <a:pt x="7987595" y="787257"/>
                  <a:pt x="7816304" y="792262"/>
                </a:cubicBezTo>
                <a:cubicBezTo>
                  <a:pt x="7645013" y="797267"/>
                  <a:pt x="7506353" y="739054"/>
                  <a:pt x="7227020" y="792262"/>
                </a:cubicBezTo>
                <a:cubicBezTo>
                  <a:pt x="6947687" y="845470"/>
                  <a:pt x="6923462" y="755664"/>
                  <a:pt x="6637737" y="792262"/>
                </a:cubicBezTo>
                <a:cubicBezTo>
                  <a:pt x="6352012" y="828860"/>
                  <a:pt x="6211630" y="778814"/>
                  <a:pt x="6048453" y="792262"/>
                </a:cubicBezTo>
                <a:cubicBezTo>
                  <a:pt x="5885276" y="805710"/>
                  <a:pt x="5529995" y="764544"/>
                  <a:pt x="5235242" y="792262"/>
                </a:cubicBezTo>
                <a:cubicBezTo>
                  <a:pt x="4940489" y="819980"/>
                  <a:pt x="4936514" y="727818"/>
                  <a:pt x="4645958" y="792262"/>
                </a:cubicBezTo>
                <a:cubicBezTo>
                  <a:pt x="4355402" y="856706"/>
                  <a:pt x="4511307" y="771802"/>
                  <a:pt x="4392566" y="792262"/>
                </a:cubicBezTo>
                <a:cubicBezTo>
                  <a:pt x="4273825" y="812722"/>
                  <a:pt x="4080602" y="787755"/>
                  <a:pt x="3915247" y="792262"/>
                </a:cubicBezTo>
                <a:cubicBezTo>
                  <a:pt x="3749892" y="796769"/>
                  <a:pt x="3523857" y="737907"/>
                  <a:pt x="3213999" y="792262"/>
                </a:cubicBezTo>
                <a:cubicBezTo>
                  <a:pt x="2904141" y="846617"/>
                  <a:pt x="2776243" y="756610"/>
                  <a:pt x="2624716" y="792262"/>
                </a:cubicBezTo>
                <a:cubicBezTo>
                  <a:pt x="2473189" y="827914"/>
                  <a:pt x="2338793" y="773238"/>
                  <a:pt x="2259360" y="792262"/>
                </a:cubicBezTo>
                <a:cubicBezTo>
                  <a:pt x="2179927" y="811286"/>
                  <a:pt x="2003657" y="771245"/>
                  <a:pt x="1782040" y="792262"/>
                </a:cubicBezTo>
                <a:cubicBezTo>
                  <a:pt x="1560423" y="813279"/>
                  <a:pt x="1598282" y="748628"/>
                  <a:pt x="1416684" y="792262"/>
                </a:cubicBezTo>
                <a:cubicBezTo>
                  <a:pt x="1235086" y="835896"/>
                  <a:pt x="1051277" y="711973"/>
                  <a:pt x="715437" y="792262"/>
                </a:cubicBezTo>
                <a:cubicBezTo>
                  <a:pt x="379597" y="872551"/>
                  <a:pt x="268671" y="791767"/>
                  <a:pt x="132046" y="792262"/>
                </a:cubicBezTo>
                <a:cubicBezTo>
                  <a:pt x="57741" y="784399"/>
                  <a:pt x="8624" y="720522"/>
                  <a:pt x="0" y="660216"/>
                </a:cubicBezTo>
                <a:cubicBezTo>
                  <a:pt x="-57507" y="439897"/>
                  <a:pt x="39861" y="340537"/>
                  <a:pt x="0" y="132046"/>
                </a:cubicBezTo>
                <a:close/>
              </a:path>
              <a:path w="11460480" h="792262" stroke="0" extrusionOk="0">
                <a:moveTo>
                  <a:pt x="0" y="132046"/>
                </a:moveTo>
                <a:cubicBezTo>
                  <a:pt x="-1734" y="62930"/>
                  <a:pt x="71196" y="3048"/>
                  <a:pt x="132046" y="0"/>
                </a:cubicBezTo>
                <a:cubicBezTo>
                  <a:pt x="387803" y="-85703"/>
                  <a:pt x="679228" y="9986"/>
                  <a:pt x="945257" y="0"/>
                </a:cubicBezTo>
                <a:cubicBezTo>
                  <a:pt x="1211286" y="-9986"/>
                  <a:pt x="1287442" y="62812"/>
                  <a:pt x="1534541" y="0"/>
                </a:cubicBezTo>
                <a:cubicBezTo>
                  <a:pt x="1781640" y="-62812"/>
                  <a:pt x="2005597" y="16372"/>
                  <a:pt x="2347752" y="0"/>
                </a:cubicBezTo>
                <a:cubicBezTo>
                  <a:pt x="2689907" y="-16372"/>
                  <a:pt x="2817016" y="45824"/>
                  <a:pt x="3049000" y="0"/>
                </a:cubicBezTo>
                <a:cubicBezTo>
                  <a:pt x="3280984" y="-45824"/>
                  <a:pt x="3529172" y="81451"/>
                  <a:pt x="3862211" y="0"/>
                </a:cubicBezTo>
                <a:cubicBezTo>
                  <a:pt x="4195250" y="-81451"/>
                  <a:pt x="4328537" y="46277"/>
                  <a:pt x="4451495" y="0"/>
                </a:cubicBezTo>
                <a:cubicBezTo>
                  <a:pt x="4574453" y="-46277"/>
                  <a:pt x="4720377" y="39373"/>
                  <a:pt x="4816850" y="0"/>
                </a:cubicBezTo>
                <a:cubicBezTo>
                  <a:pt x="4913323" y="-39373"/>
                  <a:pt x="5153234" y="26220"/>
                  <a:pt x="5406134" y="0"/>
                </a:cubicBezTo>
                <a:cubicBezTo>
                  <a:pt x="5659034" y="-26220"/>
                  <a:pt x="5691542" y="4850"/>
                  <a:pt x="5771490" y="0"/>
                </a:cubicBezTo>
                <a:cubicBezTo>
                  <a:pt x="5851438" y="-4850"/>
                  <a:pt x="6184906" y="56887"/>
                  <a:pt x="6360773" y="0"/>
                </a:cubicBezTo>
                <a:cubicBezTo>
                  <a:pt x="6536640" y="-56887"/>
                  <a:pt x="6561867" y="9704"/>
                  <a:pt x="6614165" y="0"/>
                </a:cubicBezTo>
                <a:cubicBezTo>
                  <a:pt x="6666463" y="-9704"/>
                  <a:pt x="6799875" y="16244"/>
                  <a:pt x="6979521" y="0"/>
                </a:cubicBezTo>
                <a:cubicBezTo>
                  <a:pt x="7159167" y="-16244"/>
                  <a:pt x="7330193" y="46768"/>
                  <a:pt x="7680769" y="0"/>
                </a:cubicBezTo>
                <a:cubicBezTo>
                  <a:pt x="8031345" y="-46768"/>
                  <a:pt x="7813726" y="24569"/>
                  <a:pt x="7934161" y="0"/>
                </a:cubicBezTo>
                <a:cubicBezTo>
                  <a:pt x="8054596" y="-24569"/>
                  <a:pt x="8126091" y="20289"/>
                  <a:pt x="8187553" y="0"/>
                </a:cubicBezTo>
                <a:cubicBezTo>
                  <a:pt x="8249015" y="-20289"/>
                  <a:pt x="8373614" y="20682"/>
                  <a:pt x="8552908" y="0"/>
                </a:cubicBezTo>
                <a:cubicBezTo>
                  <a:pt x="8732202" y="-20682"/>
                  <a:pt x="9018983" y="38162"/>
                  <a:pt x="9142192" y="0"/>
                </a:cubicBezTo>
                <a:cubicBezTo>
                  <a:pt x="9265401" y="-38162"/>
                  <a:pt x="9664783" y="7103"/>
                  <a:pt x="9955403" y="0"/>
                </a:cubicBezTo>
                <a:cubicBezTo>
                  <a:pt x="10246023" y="-7103"/>
                  <a:pt x="10382677" y="56047"/>
                  <a:pt x="10768615" y="0"/>
                </a:cubicBezTo>
                <a:cubicBezTo>
                  <a:pt x="11154553" y="-56047"/>
                  <a:pt x="11195767" y="40278"/>
                  <a:pt x="11328434" y="0"/>
                </a:cubicBezTo>
                <a:cubicBezTo>
                  <a:pt x="11409398" y="-12346"/>
                  <a:pt x="11455050" y="39006"/>
                  <a:pt x="11460480" y="132046"/>
                </a:cubicBezTo>
                <a:cubicBezTo>
                  <a:pt x="11478978" y="243911"/>
                  <a:pt x="11399205" y="444462"/>
                  <a:pt x="11460480" y="660216"/>
                </a:cubicBezTo>
                <a:cubicBezTo>
                  <a:pt x="11450304" y="727519"/>
                  <a:pt x="11396773" y="782003"/>
                  <a:pt x="11328434" y="792262"/>
                </a:cubicBezTo>
                <a:cubicBezTo>
                  <a:pt x="11054355" y="835198"/>
                  <a:pt x="10995787" y="746005"/>
                  <a:pt x="10739150" y="792262"/>
                </a:cubicBezTo>
                <a:cubicBezTo>
                  <a:pt x="10482513" y="838519"/>
                  <a:pt x="10369593" y="748490"/>
                  <a:pt x="10037903" y="792262"/>
                </a:cubicBezTo>
                <a:cubicBezTo>
                  <a:pt x="9706213" y="836034"/>
                  <a:pt x="9712861" y="747519"/>
                  <a:pt x="9560583" y="792262"/>
                </a:cubicBezTo>
                <a:cubicBezTo>
                  <a:pt x="9408305" y="837005"/>
                  <a:pt x="9286992" y="766763"/>
                  <a:pt x="9195227" y="792262"/>
                </a:cubicBezTo>
                <a:cubicBezTo>
                  <a:pt x="9103462" y="817761"/>
                  <a:pt x="8963649" y="762038"/>
                  <a:pt x="8829872" y="792262"/>
                </a:cubicBezTo>
                <a:cubicBezTo>
                  <a:pt x="8696096" y="822486"/>
                  <a:pt x="8203187" y="744313"/>
                  <a:pt x="8016660" y="792262"/>
                </a:cubicBezTo>
                <a:cubicBezTo>
                  <a:pt x="7830133" y="840211"/>
                  <a:pt x="7628203" y="715107"/>
                  <a:pt x="7315413" y="792262"/>
                </a:cubicBezTo>
                <a:cubicBezTo>
                  <a:pt x="7002623" y="869417"/>
                  <a:pt x="7005924" y="751510"/>
                  <a:pt x="6726129" y="792262"/>
                </a:cubicBezTo>
                <a:cubicBezTo>
                  <a:pt x="6446334" y="833014"/>
                  <a:pt x="6303354" y="771839"/>
                  <a:pt x="6136846" y="792262"/>
                </a:cubicBezTo>
                <a:cubicBezTo>
                  <a:pt x="5970338" y="812685"/>
                  <a:pt x="5945519" y="759751"/>
                  <a:pt x="5771490" y="792262"/>
                </a:cubicBezTo>
                <a:cubicBezTo>
                  <a:pt x="5597461" y="824773"/>
                  <a:pt x="5508142" y="741432"/>
                  <a:pt x="5294170" y="792262"/>
                </a:cubicBezTo>
                <a:cubicBezTo>
                  <a:pt x="5080198" y="843092"/>
                  <a:pt x="5049524" y="751083"/>
                  <a:pt x="4816850" y="792262"/>
                </a:cubicBezTo>
                <a:cubicBezTo>
                  <a:pt x="4584176" y="833441"/>
                  <a:pt x="4219161" y="762448"/>
                  <a:pt x="4003639" y="792262"/>
                </a:cubicBezTo>
                <a:cubicBezTo>
                  <a:pt x="3788117" y="822076"/>
                  <a:pt x="3655857" y="757617"/>
                  <a:pt x="3414356" y="792262"/>
                </a:cubicBezTo>
                <a:cubicBezTo>
                  <a:pt x="3172855" y="826907"/>
                  <a:pt x="3237825" y="777819"/>
                  <a:pt x="3160964" y="792262"/>
                </a:cubicBezTo>
                <a:cubicBezTo>
                  <a:pt x="3084103" y="806705"/>
                  <a:pt x="2732101" y="783352"/>
                  <a:pt x="2459716" y="792262"/>
                </a:cubicBezTo>
                <a:cubicBezTo>
                  <a:pt x="2187331" y="801172"/>
                  <a:pt x="1912463" y="738934"/>
                  <a:pt x="1758469" y="792262"/>
                </a:cubicBezTo>
                <a:cubicBezTo>
                  <a:pt x="1604475" y="845590"/>
                  <a:pt x="1416583" y="747593"/>
                  <a:pt x="1169185" y="792262"/>
                </a:cubicBezTo>
                <a:cubicBezTo>
                  <a:pt x="921787" y="836931"/>
                  <a:pt x="918130" y="782558"/>
                  <a:pt x="803829" y="792262"/>
                </a:cubicBezTo>
                <a:cubicBezTo>
                  <a:pt x="689528" y="801966"/>
                  <a:pt x="337080" y="751188"/>
                  <a:pt x="132046" y="792262"/>
                </a:cubicBezTo>
                <a:cubicBezTo>
                  <a:pt x="59105" y="801299"/>
                  <a:pt x="-1508" y="736033"/>
                  <a:pt x="0" y="660216"/>
                </a:cubicBezTo>
                <a:cubicBezTo>
                  <a:pt x="-23246" y="537445"/>
                  <a:pt x="50836" y="336798"/>
                  <a:pt x="0" y="132046"/>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defRPr>
                <a:uFillTx/>
              </a:defRPr>
            </a:pPr>
            <a:r>
              <a:rPr kumimoji="0" lang="en-BZ" sz="3200" i="0" u="none" strike="noStrike" kern="1200" cap="none" spc="0" normalizeH="0" baseline="0" noProof="0" dirty="0">
                <a:ln>
                  <a:noFill/>
                </a:ln>
                <a:solidFill>
                  <a:schemeClr val="tx1"/>
                </a:solidFill>
                <a:effectLst/>
                <a:uFillTx/>
                <a:latin typeface="+mj-lt"/>
                <a:cs typeface="#9Slide03 Arima Madurai Black" panose="00000A00000000000000" pitchFamily="2" charset="0"/>
              </a:rPr>
              <a:t>A</a:t>
            </a:r>
            <a:r>
              <a:rPr kumimoji="0" lang="en-BZ" sz="3200" i="0" u="none" strike="noStrike" kern="1200" cap="none" spc="0" normalizeH="0" baseline="0" noProof="0" dirty="0" smtClean="0">
                <a:ln>
                  <a:noFill/>
                </a:ln>
                <a:solidFill>
                  <a:schemeClr val="tx1"/>
                </a:solidFill>
                <a:effectLst/>
                <a:uFillTx/>
                <a:latin typeface="+mj-lt"/>
                <a:cs typeface="#9Slide03 Arima Madurai Black" panose="00000A00000000000000" pitchFamily="2" charset="0"/>
              </a:rPr>
              <a:t>. </a:t>
            </a:r>
            <a:r>
              <a:rPr kumimoji="0" lang="en-BZ" sz="3200" i="0" u="none" strike="noStrike" kern="1200" cap="none" spc="0" normalizeH="0" baseline="0" noProof="0" dirty="0" err="1" smtClean="0">
                <a:ln>
                  <a:noFill/>
                </a:ln>
                <a:solidFill>
                  <a:schemeClr val="tx1"/>
                </a:solidFill>
                <a:effectLst/>
                <a:uFillTx/>
                <a:latin typeface="+mj-lt"/>
                <a:cs typeface="#9Slide03 Arima Madurai Black" panose="00000A00000000000000" pitchFamily="2" charset="0"/>
              </a:rPr>
              <a:t>Cáo</a:t>
            </a:r>
            <a:r>
              <a:rPr kumimoji="0" lang="en-BZ" sz="3200" i="0" u="none" strike="noStrike" kern="1200" cap="none" spc="0" normalizeH="0" noProof="0" dirty="0" smtClean="0">
                <a:ln>
                  <a:noFill/>
                </a:ln>
                <a:solidFill>
                  <a:schemeClr val="tx1"/>
                </a:solidFill>
                <a:effectLst/>
                <a:uFillTx/>
                <a:latin typeface="+mj-lt"/>
                <a:cs typeface="#9Slide03 Arima Madurai Black" panose="00000A00000000000000" pitchFamily="2" charset="0"/>
              </a:rPr>
              <a:t> </a:t>
            </a:r>
            <a:endParaRPr kumimoji="0" lang="en-BZ" sz="3200" i="0" u="none" strike="noStrike" kern="1200" cap="none" spc="0" normalizeH="0" baseline="0" noProof="0" dirty="0">
              <a:ln>
                <a:noFill/>
              </a:ln>
              <a:solidFill>
                <a:schemeClr val="tx1"/>
              </a:solidFill>
              <a:effectLst/>
              <a:uFillTx/>
              <a:latin typeface="+mj-lt"/>
              <a:cs typeface="#9Slide03 Arima Madurai Black" panose="00000A00000000000000" pitchFamily="2" charset="0"/>
            </a:endParaRPr>
          </a:p>
        </p:txBody>
      </p:sp>
      <p:sp>
        <p:nvSpPr>
          <p:cNvPr id="39" name="Hình chữ nhật: Góc Tròn 38"/>
          <p:cNvSpPr>
            <a:spLocks/>
          </p:cNvSpPr>
          <p:nvPr/>
        </p:nvSpPr>
        <p:spPr>
          <a:xfrm>
            <a:off x="518160" y="3664587"/>
            <a:ext cx="10391140" cy="792262"/>
          </a:xfrm>
          <a:custGeom>
            <a:avLst/>
            <a:gdLst>
              <a:gd name="connsiteX0" fmla="*/ 0 w 11460480"/>
              <a:gd name="connsiteY0" fmla="*/ 132046 h 792262"/>
              <a:gd name="connsiteX1" fmla="*/ 132046 w 11460480"/>
              <a:gd name="connsiteY1" fmla="*/ 0 h 792262"/>
              <a:gd name="connsiteX2" fmla="*/ 609366 w 11460480"/>
              <a:gd name="connsiteY2" fmla="*/ 0 h 792262"/>
              <a:gd name="connsiteX3" fmla="*/ 1086685 w 11460480"/>
              <a:gd name="connsiteY3" fmla="*/ 0 h 792262"/>
              <a:gd name="connsiteX4" fmla="*/ 1899897 w 11460480"/>
              <a:gd name="connsiteY4" fmla="*/ 0 h 792262"/>
              <a:gd name="connsiteX5" fmla="*/ 2601144 w 11460480"/>
              <a:gd name="connsiteY5" fmla="*/ 0 h 792262"/>
              <a:gd name="connsiteX6" fmla="*/ 3078464 w 11460480"/>
              <a:gd name="connsiteY6" fmla="*/ 0 h 792262"/>
              <a:gd name="connsiteX7" fmla="*/ 3443820 w 11460480"/>
              <a:gd name="connsiteY7" fmla="*/ 0 h 792262"/>
              <a:gd name="connsiteX8" fmla="*/ 3921139 w 11460480"/>
              <a:gd name="connsiteY8" fmla="*/ 0 h 792262"/>
              <a:gd name="connsiteX9" fmla="*/ 4286495 w 11460480"/>
              <a:gd name="connsiteY9" fmla="*/ 0 h 792262"/>
              <a:gd name="connsiteX10" fmla="*/ 4987743 w 11460480"/>
              <a:gd name="connsiteY10" fmla="*/ 0 h 792262"/>
              <a:gd name="connsiteX11" fmla="*/ 5577026 w 11460480"/>
              <a:gd name="connsiteY11" fmla="*/ 0 h 792262"/>
              <a:gd name="connsiteX12" fmla="*/ 6166310 w 11460480"/>
              <a:gd name="connsiteY12" fmla="*/ 0 h 792262"/>
              <a:gd name="connsiteX13" fmla="*/ 6755593 w 11460480"/>
              <a:gd name="connsiteY13" fmla="*/ 0 h 792262"/>
              <a:gd name="connsiteX14" fmla="*/ 7008985 w 11460480"/>
              <a:gd name="connsiteY14" fmla="*/ 0 h 792262"/>
              <a:gd name="connsiteX15" fmla="*/ 7598269 w 11460480"/>
              <a:gd name="connsiteY15" fmla="*/ 0 h 792262"/>
              <a:gd name="connsiteX16" fmla="*/ 8299516 w 11460480"/>
              <a:gd name="connsiteY16" fmla="*/ 0 h 792262"/>
              <a:gd name="connsiteX17" fmla="*/ 8888800 w 11460480"/>
              <a:gd name="connsiteY17" fmla="*/ 0 h 792262"/>
              <a:gd name="connsiteX18" fmla="*/ 9254156 w 11460480"/>
              <a:gd name="connsiteY18" fmla="*/ 0 h 792262"/>
              <a:gd name="connsiteX19" fmla="*/ 9731476 w 11460480"/>
              <a:gd name="connsiteY19" fmla="*/ 0 h 792262"/>
              <a:gd name="connsiteX20" fmla="*/ 10096831 w 11460480"/>
              <a:gd name="connsiteY20" fmla="*/ 0 h 792262"/>
              <a:gd name="connsiteX21" fmla="*/ 10462187 w 11460480"/>
              <a:gd name="connsiteY21" fmla="*/ 0 h 792262"/>
              <a:gd name="connsiteX22" fmla="*/ 10715579 w 11460480"/>
              <a:gd name="connsiteY22" fmla="*/ 0 h 792262"/>
              <a:gd name="connsiteX23" fmla="*/ 11328434 w 11460480"/>
              <a:gd name="connsiteY23" fmla="*/ 0 h 792262"/>
              <a:gd name="connsiteX24" fmla="*/ 11460480 w 11460480"/>
              <a:gd name="connsiteY24" fmla="*/ 132046 h 792262"/>
              <a:gd name="connsiteX25" fmla="*/ 11460480 w 11460480"/>
              <a:gd name="connsiteY25" fmla="*/ 660216 h 792262"/>
              <a:gd name="connsiteX26" fmla="*/ 11328434 w 11460480"/>
              <a:gd name="connsiteY26" fmla="*/ 792262 h 792262"/>
              <a:gd name="connsiteX27" fmla="*/ 10739150 w 11460480"/>
              <a:gd name="connsiteY27" fmla="*/ 792262 h 792262"/>
              <a:gd name="connsiteX28" fmla="*/ 10485758 w 11460480"/>
              <a:gd name="connsiteY28" fmla="*/ 792262 h 792262"/>
              <a:gd name="connsiteX29" fmla="*/ 9784511 w 11460480"/>
              <a:gd name="connsiteY29" fmla="*/ 792262 h 792262"/>
              <a:gd name="connsiteX30" fmla="*/ 9531119 w 11460480"/>
              <a:gd name="connsiteY30" fmla="*/ 792262 h 792262"/>
              <a:gd name="connsiteX31" fmla="*/ 9165763 w 11460480"/>
              <a:gd name="connsiteY31" fmla="*/ 792262 h 792262"/>
              <a:gd name="connsiteX32" fmla="*/ 8912371 w 11460480"/>
              <a:gd name="connsiteY32" fmla="*/ 792262 h 792262"/>
              <a:gd name="connsiteX33" fmla="*/ 8658979 w 11460480"/>
              <a:gd name="connsiteY33" fmla="*/ 792262 h 792262"/>
              <a:gd name="connsiteX34" fmla="*/ 8405587 w 11460480"/>
              <a:gd name="connsiteY34" fmla="*/ 792262 h 792262"/>
              <a:gd name="connsiteX35" fmla="*/ 7816304 w 11460480"/>
              <a:gd name="connsiteY35" fmla="*/ 792262 h 792262"/>
              <a:gd name="connsiteX36" fmla="*/ 7227020 w 11460480"/>
              <a:gd name="connsiteY36" fmla="*/ 792262 h 792262"/>
              <a:gd name="connsiteX37" fmla="*/ 6637737 w 11460480"/>
              <a:gd name="connsiteY37" fmla="*/ 792262 h 792262"/>
              <a:gd name="connsiteX38" fmla="*/ 6048453 w 11460480"/>
              <a:gd name="connsiteY38" fmla="*/ 792262 h 792262"/>
              <a:gd name="connsiteX39" fmla="*/ 5235242 w 11460480"/>
              <a:gd name="connsiteY39" fmla="*/ 792262 h 792262"/>
              <a:gd name="connsiteX40" fmla="*/ 4645958 w 11460480"/>
              <a:gd name="connsiteY40" fmla="*/ 792262 h 792262"/>
              <a:gd name="connsiteX41" fmla="*/ 4392566 w 11460480"/>
              <a:gd name="connsiteY41" fmla="*/ 792262 h 792262"/>
              <a:gd name="connsiteX42" fmla="*/ 3915247 w 11460480"/>
              <a:gd name="connsiteY42" fmla="*/ 792262 h 792262"/>
              <a:gd name="connsiteX43" fmla="*/ 3213999 w 11460480"/>
              <a:gd name="connsiteY43" fmla="*/ 792262 h 792262"/>
              <a:gd name="connsiteX44" fmla="*/ 2624716 w 11460480"/>
              <a:gd name="connsiteY44" fmla="*/ 792262 h 792262"/>
              <a:gd name="connsiteX45" fmla="*/ 2259360 w 11460480"/>
              <a:gd name="connsiteY45" fmla="*/ 792262 h 792262"/>
              <a:gd name="connsiteX46" fmla="*/ 1782040 w 11460480"/>
              <a:gd name="connsiteY46" fmla="*/ 792262 h 792262"/>
              <a:gd name="connsiteX47" fmla="*/ 1416684 w 11460480"/>
              <a:gd name="connsiteY47" fmla="*/ 792262 h 792262"/>
              <a:gd name="connsiteX48" fmla="*/ 715437 w 11460480"/>
              <a:gd name="connsiteY48" fmla="*/ 792262 h 792262"/>
              <a:gd name="connsiteX49" fmla="*/ 132046 w 11460480"/>
              <a:gd name="connsiteY49" fmla="*/ 792262 h 792262"/>
              <a:gd name="connsiteX50" fmla="*/ 0 w 11460480"/>
              <a:gd name="connsiteY50" fmla="*/ 660216 h 792262"/>
              <a:gd name="connsiteX51" fmla="*/ 0 w 11460480"/>
              <a:gd name="connsiteY51" fmla="*/ 132046 h 792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11460480" h="792262" fill="none" extrusionOk="0">
                <a:moveTo>
                  <a:pt x="0" y="132046"/>
                </a:moveTo>
                <a:cubicBezTo>
                  <a:pt x="-547" y="50732"/>
                  <a:pt x="54021" y="-8275"/>
                  <a:pt x="132046" y="0"/>
                </a:cubicBezTo>
                <a:cubicBezTo>
                  <a:pt x="351426" y="-47709"/>
                  <a:pt x="385093" y="36916"/>
                  <a:pt x="609366" y="0"/>
                </a:cubicBezTo>
                <a:cubicBezTo>
                  <a:pt x="833639" y="-36916"/>
                  <a:pt x="911124" y="18021"/>
                  <a:pt x="1086685" y="0"/>
                </a:cubicBezTo>
                <a:cubicBezTo>
                  <a:pt x="1262246" y="-18021"/>
                  <a:pt x="1635814" y="31805"/>
                  <a:pt x="1899897" y="0"/>
                </a:cubicBezTo>
                <a:cubicBezTo>
                  <a:pt x="2163980" y="-31805"/>
                  <a:pt x="2458485" y="31799"/>
                  <a:pt x="2601144" y="0"/>
                </a:cubicBezTo>
                <a:cubicBezTo>
                  <a:pt x="2743803" y="-31799"/>
                  <a:pt x="2923954" y="18419"/>
                  <a:pt x="3078464" y="0"/>
                </a:cubicBezTo>
                <a:cubicBezTo>
                  <a:pt x="3232974" y="-18419"/>
                  <a:pt x="3351943" y="9042"/>
                  <a:pt x="3443820" y="0"/>
                </a:cubicBezTo>
                <a:cubicBezTo>
                  <a:pt x="3535697" y="-9042"/>
                  <a:pt x="3717137" y="16934"/>
                  <a:pt x="3921139" y="0"/>
                </a:cubicBezTo>
                <a:cubicBezTo>
                  <a:pt x="4125141" y="-16934"/>
                  <a:pt x="4117533" y="33137"/>
                  <a:pt x="4286495" y="0"/>
                </a:cubicBezTo>
                <a:cubicBezTo>
                  <a:pt x="4455457" y="-33137"/>
                  <a:pt x="4704750" y="31107"/>
                  <a:pt x="4987743" y="0"/>
                </a:cubicBezTo>
                <a:cubicBezTo>
                  <a:pt x="5270736" y="-31107"/>
                  <a:pt x="5450182" y="471"/>
                  <a:pt x="5577026" y="0"/>
                </a:cubicBezTo>
                <a:cubicBezTo>
                  <a:pt x="5703870" y="-471"/>
                  <a:pt x="5933128" y="58665"/>
                  <a:pt x="6166310" y="0"/>
                </a:cubicBezTo>
                <a:cubicBezTo>
                  <a:pt x="6399492" y="-58665"/>
                  <a:pt x="6569484" y="27576"/>
                  <a:pt x="6755593" y="0"/>
                </a:cubicBezTo>
                <a:cubicBezTo>
                  <a:pt x="6941702" y="-27576"/>
                  <a:pt x="6930455" y="11140"/>
                  <a:pt x="7008985" y="0"/>
                </a:cubicBezTo>
                <a:cubicBezTo>
                  <a:pt x="7087515" y="-11140"/>
                  <a:pt x="7476478" y="67231"/>
                  <a:pt x="7598269" y="0"/>
                </a:cubicBezTo>
                <a:cubicBezTo>
                  <a:pt x="7720060" y="-67231"/>
                  <a:pt x="7971759" y="83908"/>
                  <a:pt x="8299516" y="0"/>
                </a:cubicBezTo>
                <a:cubicBezTo>
                  <a:pt x="8627273" y="-83908"/>
                  <a:pt x="8755225" y="2996"/>
                  <a:pt x="8888800" y="0"/>
                </a:cubicBezTo>
                <a:cubicBezTo>
                  <a:pt x="9022375" y="-2996"/>
                  <a:pt x="9112594" y="38474"/>
                  <a:pt x="9254156" y="0"/>
                </a:cubicBezTo>
                <a:cubicBezTo>
                  <a:pt x="9395718" y="-38474"/>
                  <a:pt x="9540580" y="45795"/>
                  <a:pt x="9731476" y="0"/>
                </a:cubicBezTo>
                <a:cubicBezTo>
                  <a:pt x="9922372" y="-45795"/>
                  <a:pt x="9969474" y="24686"/>
                  <a:pt x="10096831" y="0"/>
                </a:cubicBezTo>
                <a:cubicBezTo>
                  <a:pt x="10224189" y="-24686"/>
                  <a:pt x="10349977" y="28604"/>
                  <a:pt x="10462187" y="0"/>
                </a:cubicBezTo>
                <a:cubicBezTo>
                  <a:pt x="10574397" y="-28604"/>
                  <a:pt x="10616870" y="8568"/>
                  <a:pt x="10715579" y="0"/>
                </a:cubicBezTo>
                <a:cubicBezTo>
                  <a:pt x="10814288" y="-8568"/>
                  <a:pt x="11043291" y="29173"/>
                  <a:pt x="11328434" y="0"/>
                </a:cubicBezTo>
                <a:cubicBezTo>
                  <a:pt x="11408292" y="11516"/>
                  <a:pt x="11463447" y="69043"/>
                  <a:pt x="11460480" y="132046"/>
                </a:cubicBezTo>
                <a:cubicBezTo>
                  <a:pt x="11477832" y="365795"/>
                  <a:pt x="11421510" y="539106"/>
                  <a:pt x="11460480" y="660216"/>
                </a:cubicBezTo>
                <a:cubicBezTo>
                  <a:pt x="11457086" y="724033"/>
                  <a:pt x="11422968" y="789304"/>
                  <a:pt x="11328434" y="792262"/>
                </a:cubicBezTo>
                <a:cubicBezTo>
                  <a:pt x="11100765" y="812462"/>
                  <a:pt x="10949621" y="784803"/>
                  <a:pt x="10739150" y="792262"/>
                </a:cubicBezTo>
                <a:cubicBezTo>
                  <a:pt x="10528679" y="799721"/>
                  <a:pt x="10562653" y="765922"/>
                  <a:pt x="10485758" y="792262"/>
                </a:cubicBezTo>
                <a:cubicBezTo>
                  <a:pt x="10408863" y="818602"/>
                  <a:pt x="9990598" y="736880"/>
                  <a:pt x="9784511" y="792262"/>
                </a:cubicBezTo>
                <a:cubicBezTo>
                  <a:pt x="9578424" y="847644"/>
                  <a:pt x="9656517" y="779382"/>
                  <a:pt x="9531119" y="792262"/>
                </a:cubicBezTo>
                <a:cubicBezTo>
                  <a:pt x="9405721" y="805142"/>
                  <a:pt x="9279385" y="775533"/>
                  <a:pt x="9165763" y="792262"/>
                </a:cubicBezTo>
                <a:cubicBezTo>
                  <a:pt x="9052141" y="808991"/>
                  <a:pt x="8969918" y="767558"/>
                  <a:pt x="8912371" y="792262"/>
                </a:cubicBezTo>
                <a:cubicBezTo>
                  <a:pt x="8854824" y="816966"/>
                  <a:pt x="8713923" y="772327"/>
                  <a:pt x="8658979" y="792262"/>
                </a:cubicBezTo>
                <a:cubicBezTo>
                  <a:pt x="8604035" y="812197"/>
                  <a:pt x="8521226" y="785232"/>
                  <a:pt x="8405587" y="792262"/>
                </a:cubicBezTo>
                <a:cubicBezTo>
                  <a:pt x="8289948" y="799292"/>
                  <a:pt x="7987595" y="787257"/>
                  <a:pt x="7816304" y="792262"/>
                </a:cubicBezTo>
                <a:cubicBezTo>
                  <a:pt x="7645013" y="797267"/>
                  <a:pt x="7506353" y="739054"/>
                  <a:pt x="7227020" y="792262"/>
                </a:cubicBezTo>
                <a:cubicBezTo>
                  <a:pt x="6947687" y="845470"/>
                  <a:pt x="6923462" y="755664"/>
                  <a:pt x="6637737" y="792262"/>
                </a:cubicBezTo>
                <a:cubicBezTo>
                  <a:pt x="6352012" y="828860"/>
                  <a:pt x="6211630" y="778814"/>
                  <a:pt x="6048453" y="792262"/>
                </a:cubicBezTo>
                <a:cubicBezTo>
                  <a:pt x="5885276" y="805710"/>
                  <a:pt x="5529995" y="764544"/>
                  <a:pt x="5235242" y="792262"/>
                </a:cubicBezTo>
                <a:cubicBezTo>
                  <a:pt x="4940489" y="819980"/>
                  <a:pt x="4936514" y="727818"/>
                  <a:pt x="4645958" y="792262"/>
                </a:cubicBezTo>
                <a:cubicBezTo>
                  <a:pt x="4355402" y="856706"/>
                  <a:pt x="4511307" y="771802"/>
                  <a:pt x="4392566" y="792262"/>
                </a:cubicBezTo>
                <a:cubicBezTo>
                  <a:pt x="4273825" y="812722"/>
                  <a:pt x="4080602" y="787755"/>
                  <a:pt x="3915247" y="792262"/>
                </a:cubicBezTo>
                <a:cubicBezTo>
                  <a:pt x="3749892" y="796769"/>
                  <a:pt x="3523857" y="737907"/>
                  <a:pt x="3213999" y="792262"/>
                </a:cubicBezTo>
                <a:cubicBezTo>
                  <a:pt x="2904141" y="846617"/>
                  <a:pt x="2776243" y="756610"/>
                  <a:pt x="2624716" y="792262"/>
                </a:cubicBezTo>
                <a:cubicBezTo>
                  <a:pt x="2473189" y="827914"/>
                  <a:pt x="2338793" y="773238"/>
                  <a:pt x="2259360" y="792262"/>
                </a:cubicBezTo>
                <a:cubicBezTo>
                  <a:pt x="2179927" y="811286"/>
                  <a:pt x="2003657" y="771245"/>
                  <a:pt x="1782040" y="792262"/>
                </a:cubicBezTo>
                <a:cubicBezTo>
                  <a:pt x="1560423" y="813279"/>
                  <a:pt x="1598282" y="748628"/>
                  <a:pt x="1416684" y="792262"/>
                </a:cubicBezTo>
                <a:cubicBezTo>
                  <a:pt x="1235086" y="835896"/>
                  <a:pt x="1051277" y="711973"/>
                  <a:pt x="715437" y="792262"/>
                </a:cubicBezTo>
                <a:cubicBezTo>
                  <a:pt x="379597" y="872551"/>
                  <a:pt x="268671" y="791767"/>
                  <a:pt x="132046" y="792262"/>
                </a:cubicBezTo>
                <a:cubicBezTo>
                  <a:pt x="57741" y="784399"/>
                  <a:pt x="8624" y="720522"/>
                  <a:pt x="0" y="660216"/>
                </a:cubicBezTo>
                <a:cubicBezTo>
                  <a:pt x="-57507" y="439897"/>
                  <a:pt x="39861" y="340537"/>
                  <a:pt x="0" y="132046"/>
                </a:cubicBezTo>
                <a:close/>
              </a:path>
              <a:path w="11460480" h="792262" stroke="0" extrusionOk="0">
                <a:moveTo>
                  <a:pt x="0" y="132046"/>
                </a:moveTo>
                <a:cubicBezTo>
                  <a:pt x="-1734" y="62930"/>
                  <a:pt x="71196" y="3048"/>
                  <a:pt x="132046" y="0"/>
                </a:cubicBezTo>
                <a:cubicBezTo>
                  <a:pt x="387803" y="-85703"/>
                  <a:pt x="679228" y="9986"/>
                  <a:pt x="945257" y="0"/>
                </a:cubicBezTo>
                <a:cubicBezTo>
                  <a:pt x="1211286" y="-9986"/>
                  <a:pt x="1287442" y="62812"/>
                  <a:pt x="1534541" y="0"/>
                </a:cubicBezTo>
                <a:cubicBezTo>
                  <a:pt x="1781640" y="-62812"/>
                  <a:pt x="2005597" y="16372"/>
                  <a:pt x="2347752" y="0"/>
                </a:cubicBezTo>
                <a:cubicBezTo>
                  <a:pt x="2689907" y="-16372"/>
                  <a:pt x="2817016" y="45824"/>
                  <a:pt x="3049000" y="0"/>
                </a:cubicBezTo>
                <a:cubicBezTo>
                  <a:pt x="3280984" y="-45824"/>
                  <a:pt x="3529172" y="81451"/>
                  <a:pt x="3862211" y="0"/>
                </a:cubicBezTo>
                <a:cubicBezTo>
                  <a:pt x="4195250" y="-81451"/>
                  <a:pt x="4328537" y="46277"/>
                  <a:pt x="4451495" y="0"/>
                </a:cubicBezTo>
                <a:cubicBezTo>
                  <a:pt x="4574453" y="-46277"/>
                  <a:pt x="4720377" y="39373"/>
                  <a:pt x="4816850" y="0"/>
                </a:cubicBezTo>
                <a:cubicBezTo>
                  <a:pt x="4913323" y="-39373"/>
                  <a:pt x="5153234" y="26220"/>
                  <a:pt x="5406134" y="0"/>
                </a:cubicBezTo>
                <a:cubicBezTo>
                  <a:pt x="5659034" y="-26220"/>
                  <a:pt x="5691542" y="4850"/>
                  <a:pt x="5771490" y="0"/>
                </a:cubicBezTo>
                <a:cubicBezTo>
                  <a:pt x="5851438" y="-4850"/>
                  <a:pt x="6184906" y="56887"/>
                  <a:pt x="6360773" y="0"/>
                </a:cubicBezTo>
                <a:cubicBezTo>
                  <a:pt x="6536640" y="-56887"/>
                  <a:pt x="6561867" y="9704"/>
                  <a:pt x="6614165" y="0"/>
                </a:cubicBezTo>
                <a:cubicBezTo>
                  <a:pt x="6666463" y="-9704"/>
                  <a:pt x="6799875" y="16244"/>
                  <a:pt x="6979521" y="0"/>
                </a:cubicBezTo>
                <a:cubicBezTo>
                  <a:pt x="7159167" y="-16244"/>
                  <a:pt x="7330193" y="46768"/>
                  <a:pt x="7680769" y="0"/>
                </a:cubicBezTo>
                <a:cubicBezTo>
                  <a:pt x="8031345" y="-46768"/>
                  <a:pt x="7813726" y="24569"/>
                  <a:pt x="7934161" y="0"/>
                </a:cubicBezTo>
                <a:cubicBezTo>
                  <a:pt x="8054596" y="-24569"/>
                  <a:pt x="8126091" y="20289"/>
                  <a:pt x="8187553" y="0"/>
                </a:cubicBezTo>
                <a:cubicBezTo>
                  <a:pt x="8249015" y="-20289"/>
                  <a:pt x="8373614" y="20682"/>
                  <a:pt x="8552908" y="0"/>
                </a:cubicBezTo>
                <a:cubicBezTo>
                  <a:pt x="8732202" y="-20682"/>
                  <a:pt x="9018983" y="38162"/>
                  <a:pt x="9142192" y="0"/>
                </a:cubicBezTo>
                <a:cubicBezTo>
                  <a:pt x="9265401" y="-38162"/>
                  <a:pt x="9664783" y="7103"/>
                  <a:pt x="9955403" y="0"/>
                </a:cubicBezTo>
                <a:cubicBezTo>
                  <a:pt x="10246023" y="-7103"/>
                  <a:pt x="10382677" y="56047"/>
                  <a:pt x="10768615" y="0"/>
                </a:cubicBezTo>
                <a:cubicBezTo>
                  <a:pt x="11154553" y="-56047"/>
                  <a:pt x="11195767" y="40278"/>
                  <a:pt x="11328434" y="0"/>
                </a:cubicBezTo>
                <a:cubicBezTo>
                  <a:pt x="11409398" y="-12346"/>
                  <a:pt x="11455050" y="39006"/>
                  <a:pt x="11460480" y="132046"/>
                </a:cubicBezTo>
                <a:cubicBezTo>
                  <a:pt x="11478978" y="243911"/>
                  <a:pt x="11399205" y="444462"/>
                  <a:pt x="11460480" y="660216"/>
                </a:cubicBezTo>
                <a:cubicBezTo>
                  <a:pt x="11450304" y="727519"/>
                  <a:pt x="11396773" y="782003"/>
                  <a:pt x="11328434" y="792262"/>
                </a:cubicBezTo>
                <a:cubicBezTo>
                  <a:pt x="11054355" y="835198"/>
                  <a:pt x="10995787" y="746005"/>
                  <a:pt x="10739150" y="792262"/>
                </a:cubicBezTo>
                <a:cubicBezTo>
                  <a:pt x="10482513" y="838519"/>
                  <a:pt x="10369593" y="748490"/>
                  <a:pt x="10037903" y="792262"/>
                </a:cubicBezTo>
                <a:cubicBezTo>
                  <a:pt x="9706213" y="836034"/>
                  <a:pt x="9712861" y="747519"/>
                  <a:pt x="9560583" y="792262"/>
                </a:cubicBezTo>
                <a:cubicBezTo>
                  <a:pt x="9408305" y="837005"/>
                  <a:pt x="9286992" y="766763"/>
                  <a:pt x="9195227" y="792262"/>
                </a:cubicBezTo>
                <a:cubicBezTo>
                  <a:pt x="9103462" y="817761"/>
                  <a:pt x="8963649" y="762038"/>
                  <a:pt x="8829872" y="792262"/>
                </a:cubicBezTo>
                <a:cubicBezTo>
                  <a:pt x="8696096" y="822486"/>
                  <a:pt x="8203187" y="744313"/>
                  <a:pt x="8016660" y="792262"/>
                </a:cubicBezTo>
                <a:cubicBezTo>
                  <a:pt x="7830133" y="840211"/>
                  <a:pt x="7628203" y="715107"/>
                  <a:pt x="7315413" y="792262"/>
                </a:cubicBezTo>
                <a:cubicBezTo>
                  <a:pt x="7002623" y="869417"/>
                  <a:pt x="7005924" y="751510"/>
                  <a:pt x="6726129" y="792262"/>
                </a:cubicBezTo>
                <a:cubicBezTo>
                  <a:pt x="6446334" y="833014"/>
                  <a:pt x="6303354" y="771839"/>
                  <a:pt x="6136846" y="792262"/>
                </a:cubicBezTo>
                <a:cubicBezTo>
                  <a:pt x="5970338" y="812685"/>
                  <a:pt x="5945519" y="759751"/>
                  <a:pt x="5771490" y="792262"/>
                </a:cubicBezTo>
                <a:cubicBezTo>
                  <a:pt x="5597461" y="824773"/>
                  <a:pt x="5508142" y="741432"/>
                  <a:pt x="5294170" y="792262"/>
                </a:cubicBezTo>
                <a:cubicBezTo>
                  <a:pt x="5080198" y="843092"/>
                  <a:pt x="5049524" y="751083"/>
                  <a:pt x="4816850" y="792262"/>
                </a:cubicBezTo>
                <a:cubicBezTo>
                  <a:pt x="4584176" y="833441"/>
                  <a:pt x="4219161" y="762448"/>
                  <a:pt x="4003639" y="792262"/>
                </a:cubicBezTo>
                <a:cubicBezTo>
                  <a:pt x="3788117" y="822076"/>
                  <a:pt x="3655857" y="757617"/>
                  <a:pt x="3414356" y="792262"/>
                </a:cubicBezTo>
                <a:cubicBezTo>
                  <a:pt x="3172855" y="826907"/>
                  <a:pt x="3237825" y="777819"/>
                  <a:pt x="3160964" y="792262"/>
                </a:cubicBezTo>
                <a:cubicBezTo>
                  <a:pt x="3084103" y="806705"/>
                  <a:pt x="2732101" y="783352"/>
                  <a:pt x="2459716" y="792262"/>
                </a:cubicBezTo>
                <a:cubicBezTo>
                  <a:pt x="2187331" y="801172"/>
                  <a:pt x="1912463" y="738934"/>
                  <a:pt x="1758469" y="792262"/>
                </a:cubicBezTo>
                <a:cubicBezTo>
                  <a:pt x="1604475" y="845590"/>
                  <a:pt x="1416583" y="747593"/>
                  <a:pt x="1169185" y="792262"/>
                </a:cubicBezTo>
                <a:cubicBezTo>
                  <a:pt x="921787" y="836931"/>
                  <a:pt x="918130" y="782558"/>
                  <a:pt x="803829" y="792262"/>
                </a:cubicBezTo>
                <a:cubicBezTo>
                  <a:pt x="689528" y="801966"/>
                  <a:pt x="337080" y="751188"/>
                  <a:pt x="132046" y="792262"/>
                </a:cubicBezTo>
                <a:cubicBezTo>
                  <a:pt x="59105" y="801299"/>
                  <a:pt x="-1508" y="736033"/>
                  <a:pt x="0" y="660216"/>
                </a:cubicBezTo>
                <a:cubicBezTo>
                  <a:pt x="-23246" y="537445"/>
                  <a:pt x="50836" y="336798"/>
                  <a:pt x="0" y="132046"/>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defRPr>
                <a:uFillTx/>
              </a:defRPr>
            </a:pPr>
            <a:r>
              <a:rPr kumimoji="0" lang="en-BZ" sz="3200" b="0" i="0" u="none" strike="noStrike" kern="1200" cap="none" spc="0" normalizeH="0" baseline="0" noProof="0" dirty="0" smtClean="0">
                <a:ln>
                  <a:noFill/>
                </a:ln>
                <a:solidFill>
                  <a:schemeClr val="tx1"/>
                </a:solidFill>
                <a:effectLst/>
                <a:uFillTx/>
                <a:latin typeface="+mj-lt"/>
                <a:cs typeface="#9Slide03 Arima Madurai Black" panose="00000A00000000000000" pitchFamily="2" charset="0"/>
              </a:rPr>
              <a:t>B. </a:t>
            </a:r>
            <a:r>
              <a:rPr kumimoji="0" lang="en-BZ" sz="3200" b="0" i="0" u="none" strike="noStrike" kern="1200" cap="none" spc="0" normalizeH="0" baseline="0" noProof="0" dirty="0" err="1" smtClean="0">
                <a:ln>
                  <a:noFill/>
                </a:ln>
                <a:solidFill>
                  <a:schemeClr val="tx1"/>
                </a:solidFill>
                <a:effectLst/>
                <a:uFillTx/>
                <a:latin typeface="+mj-lt"/>
                <a:cs typeface="#9Slide03 Arima Madurai Black" panose="00000A00000000000000" pitchFamily="2" charset="0"/>
              </a:rPr>
              <a:t>Thư</a:t>
            </a:r>
            <a:endParaRPr kumimoji="0" lang="en-BZ" sz="3200" b="1" i="0" u="none" strike="noStrike" kern="1200" cap="none" spc="0" normalizeH="0" baseline="0" noProof="0" dirty="0">
              <a:ln>
                <a:noFill/>
              </a:ln>
              <a:solidFill>
                <a:schemeClr val="tx1"/>
              </a:solidFill>
              <a:effectLst/>
              <a:uFillTx/>
              <a:latin typeface="+mj-lt"/>
              <a:cs typeface="#9Slide03 Arima Madurai Black" panose="00000A00000000000000" pitchFamily="2" charset="0"/>
            </a:endParaRPr>
          </a:p>
        </p:txBody>
      </p:sp>
      <p:sp>
        <p:nvSpPr>
          <p:cNvPr id="40" name="Hình chữ nhật: Góc Tròn 39"/>
          <p:cNvSpPr>
            <a:spLocks/>
          </p:cNvSpPr>
          <p:nvPr/>
        </p:nvSpPr>
        <p:spPr>
          <a:xfrm>
            <a:off x="518160" y="4711117"/>
            <a:ext cx="10391140" cy="792262"/>
          </a:xfrm>
          <a:custGeom>
            <a:avLst/>
            <a:gdLst>
              <a:gd name="connsiteX0" fmla="*/ 0 w 11460480"/>
              <a:gd name="connsiteY0" fmla="*/ 132046 h 792262"/>
              <a:gd name="connsiteX1" fmla="*/ 132046 w 11460480"/>
              <a:gd name="connsiteY1" fmla="*/ 0 h 792262"/>
              <a:gd name="connsiteX2" fmla="*/ 609366 w 11460480"/>
              <a:gd name="connsiteY2" fmla="*/ 0 h 792262"/>
              <a:gd name="connsiteX3" fmla="*/ 1086685 w 11460480"/>
              <a:gd name="connsiteY3" fmla="*/ 0 h 792262"/>
              <a:gd name="connsiteX4" fmla="*/ 1899897 w 11460480"/>
              <a:gd name="connsiteY4" fmla="*/ 0 h 792262"/>
              <a:gd name="connsiteX5" fmla="*/ 2601144 w 11460480"/>
              <a:gd name="connsiteY5" fmla="*/ 0 h 792262"/>
              <a:gd name="connsiteX6" fmla="*/ 3078464 w 11460480"/>
              <a:gd name="connsiteY6" fmla="*/ 0 h 792262"/>
              <a:gd name="connsiteX7" fmla="*/ 3443820 w 11460480"/>
              <a:gd name="connsiteY7" fmla="*/ 0 h 792262"/>
              <a:gd name="connsiteX8" fmla="*/ 3921139 w 11460480"/>
              <a:gd name="connsiteY8" fmla="*/ 0 h 792262"/>
              <a:gd name="connsiteX9" fmla="*/ 4286495 w 11460480"/>
              <a:gd name="connsiteY9" fmla="*/ 0 h 792262"/>
              <a:gd name="connsiteX10" fmla="*/ 4987743 w 11460480"/>
              <a:gd name="connsiteY10" fmla="*/ 0 h 792262"/>
              <a:gd name="connsiteX11" fmla="*/ 5577026 w 11460480"/>
              <a:gd name="connsiteY11" fmla="*/ 0 h 792262"/>
              <a:gd name="connsiteX12" fmla="*/ 6166310 w 11460480"/>
              <a:gd name="connsiteY12" fmla="*/ 0 h 792262"/>
              <a:gd name="connsiteX13" fmla="*/ 6755593 w 11460480"/>
              <a:gd name="connsiteY13" fmla="*/ 0 h 792262"/>
              <a:gd name="connsiteX14" fmla="*/ 7008985 w 11460480"/>
              <a:gd name="connsiteY14" fmla="*/ 0 h 792262"/>
              <a:gd name="connsiteX15" fmla="*/ 7598269 w 11460480"/>
              <a:gd name="connsiteY15" fmla="*/ 0 h 792262"/>
              <a:gd name="connsiteX16" fmla="*/ 8299516 w 11460480"/>
              <a:gd name="connsiteY16" fmla="*/ 0 h 792262"/>
              <a:gd name="connsiteX17" fmla="*/ 8888800 w 11460480"/>
              <a:gd name="connsiteY17" fmla="*/ 0 h 792262"/>
              <a:gd name="connsiteX18" fmla="*/ 9254156 w 11460480"/>
              <a:gd name="connsiteY18" fmla="*/ 0 h 792262"/>
              <a:gd name="connsiteX19" fmla="*/ 9731476 w 11460480"/>
              <a:gd name="connsiteY19" fmla="*/ 0 h 792262"/>
              <a:gd name="connsiteX20" fmla="*/ 10096831 w 11460480"/>
              <a:gd name="connsiteY20" fmla="*/ 0 h 792262"/>
              <a:gd name="connsiteX21" fmla="*/ 10462187 w 11460480"/>
              <a:gd name="connsiteY21" fmla="*/ 0 h 792262"/>
              <a:gd name="connsiteX22" fmla="*/ 10715579 w 11460480"/>
              <a:gd name="connsiteY22" fmla="*/ 0 h 792262"/>
              <a:gd name="connsiteX23" fmla="*/ 11328434 w 11460480"/>
              <a:gd name="connsiteY23" fmla="*/ 0 h 792262"/>
              <a:gd name="connsiteX24" fmla="*/ 11460480 w 11460480"/>
              <a:gd name="connsiteY24" fmla="*/ 132046 h 792262"/>
              <a:gd name="connsiteX25" fmla="*/ 11460480 w 11460480"/>
              <a:gd name="connsiteY25" fmla="*/ 660216 h 792262"/>
              <a:gd name="connsiteX26" fmla="*/ 11328434 w 11460480"/>
              <a:gd name="connsiteY26" fmla="*/ 792262 h 792262"/>
              <a:gd name="connsiteX27" fmla="*/ 10739150 w 11460480"/>
              <a:gd name="connsiteY27" fmla="*/ 792262 h 792262"/>
              <a:gd name="connsiteX28" fmla="*/ 10485758 w 11460480"/>
              <a:gd name="connsiteY28" fmla="*/ 792262 h 792262"/>
              <a:gd name="connsiteX29" fmla="*/ 9784511 w 11460480"/>
              <a:gd name="connsiteY29" fmla="*/ 792262 h 792262"/>
              <a:gd name="connsiteX30" fmla="*/ 9531119 w 11460480"/>
              <a:gd name="connsiteY30" fmla="*/ 792262 h 792262"/>
              <a:gd name="connsiteX31" fmla="*/ 9165763 w 11460480"/>
              <a:gd name="connsiteY31" fmla="*/ 792262 h 792262"/>
              <a:gd name="connsiteX32" fmla="*/ 8912371 w 11460480"/>
              <a:gd name="connsiteY32" fmla="*/ 792262 h 792262"/>
              <a:gd name="connsiteX33" fmla="*/ 8658979 w 11460480"/>
              <a:gd name="connsiteY33" fmla="*/ 792262 h 792262"/>
              <a:gd name="connsiteX34" fmla="*/ 8405587 w 11460480"/>
              <a:gd name="connsiteY34" fmla="*/ 792262 h 792262"/>
              <a:gd name="connsiteX35" fmla="*/ 7816304 w 11460480"/>
              <a:gd name="connsiteY35" fmla="*/ 792262 h 792262"/>
              <a:gd name="connsiteX36" fmla="*/ 7227020 w 11460480"/>
              <a:gd name="connsiteY36" fmla="*/ 792262 h 792262"/>
              <a:gd name="connsiteX37" fmla="*/ 6637737 w 11460480"/>
              <a:gd name="connsiteY37" fmla="*/ 792262 h 792262"/>
              <a:gd name="connsiteX38" fmla="*/ 6048453 w 11460480"/>
              <a:gd name="connsiteY38" fmla="*/ 792262 h 792262"/>
              <a:gd name="connsiteX39" fmla="*/ 5235242 w 11460480"/>
              <a:gd name="connsiteY39" fmla="*/ 792262 h 792262"/>
              <a:gd name="connsiteX40" fmla="*/ 4645958 w 11460480"/>
              <a:gd name="connsiteY40" fmla="*/ 792262 h 792262"/>
              <a:gd name="connsiteX41" fmla="*/ 4392566 w 11460480"/>
              <a:gd name="connsiteY41" fmla="*/ 792262 h 792262"/>
              <a:gd name="connsiteX42" fmla="*/ 3915247 w 11460480"/>
              <a:gd name="connsiteY42" fmla="*/ 792262 h 792262"/>
              <a:gd name="connsiteX43" fmla="*/ 3213999 w 11460480"/>
              <a:gd name="connsiteY43" fmla="*/ 792262 h 792262"/>
              <a:gd name="connsiteX44" fmla="*/ 2624716 w 11460480"/>
              <a:gd name="connsiteY44" fmla="*/ 792262 h 792262"/>
              <a:gd name="connsiteX45" fmla="*/ 2259360 w 11460480"/>
              <a:gd name="connsiteY45" fmla="*/ 792262 h 792262"/>
              <a:gd name="connsiteX46" fmla="*/ 1782040 w 11460480"/>
              <a:gd name="connsiteY46" fmla="*/ 792262 h 792262"/>
              <a:gd name="connsiteX47" fmla="*/ 1416684 w 11460480"/>
              <a:gd name="connsiteY47" fmla="*/ 792262 h 792262"/>
              <a:gd name="connsiteX48" fmla="*/ 715437 w 11460480"/>
              <a:gd name="connsiteY48" fmla="*/ 792262 h 792262"/>
              <a:gd name="connsiteX49" fmla="*/ 132046 w 11460480"/>
              <a:gd name="connsiteY49" fmla="*/ 792262 h 792262"/>
              <a:gd name="connsiteX50" fmla="*/ 0 w 11460480"/>
              <a:gd name="connsiteY50" fmla="*/ 660216 h 792262"/>
              <a:gd name="connsiteX51" fmla="*/ 0 w 11460480"/>
              <a:gd name="connsiteY51" fmla="*/ 132046 h 792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11460480" h="792262" fill="none" extrusionOk="0">
                <a:moveTo>
                  <a:pt x="0" y="132046"/>
                </a:moveTo>
                <a:cubicBezTo>
                  <a:pt x="-547" y="50732"/>
                  <a:pt x="54021" y="-8275"/>
                  <a:pt x="132046" y="0"/>
                </a:cubicBezTo>
                <a:cubicBezTo>
                  <a:pt x="351426" y="-47709"/>
                  <a:pt x="385093" y="36916"/>
                  <a:pt x="609366" y="0"/>
                </a:cubicBezTo>
                <a:cubicBezTo>
                  <a:pt x="833639" y="-36916"/>
                  <a:pt x="911124" y="18021"/>
                  <a:pt x="1086685" y="0"/>
                </a:cubicBezTo>
                <a:cubicBezTo>
                  <a:pt x="1262246" y="-18021"/>
                  <a:pt x="1635814" y="31805"/>
                  <a:pt x="1899897" y="0"/>
                </a:cubicBezTo>
                <a:cubicBezTo>
                  <a:pt x="2163980" y="-31805"/>
                  <a:pt x="2458485" y="31799"/>
                  <a:pt x="2601144" y="0"/>
                </a:cubicBezTo>
                <a:cubicBezTo>
                  <a:pt x="2743803" y="-31799"/>
                  <a:pt x="2923954" y="18419"/>
                  <a:pt x="3078464" y="0"/>
                </a:cubicBezTo>
                <a:cubicBezTo>
                  <a:pt x="3232974" y="-18419"/>
                  <a:pt x="3351943" y="9042"/>
                  <a:pt x="3443820" y="0"/>
                </a:cubicBezTo>
                <a:cubicBezTo>
                  <a:pt x="3535697" y="-9042"/>
                  <a:pt x="3717137" y="16934"/>
                  <a:pt x="3921139" y="0"/>
                </a:cubicBezTo>
                <a:cubicBezTo>
                  <a:pt x="4125141" y="-16934"/>
                  <a:pt x="4117533" y="33137"/>
                  <a:pt x="4286495" y="0"/>
                </a:cubicBezTo>
                <a:cubicBezTo>
                  <a:pt x="4455457" y="-33137"/>
                  <a:pt x="4704750" y="31107"/>
                  <a:pt x="4987743" y="0"/>
                </a:cubicBezTo>
                <a:cubicBezTo>
                  <a:pt x="5270736" y="-31107"/>
                  <a:pt x="5450182" y="471"/>
                  <a:pt x="5577026" y="0"/>
                </a:cubicBezTo>
                <a:cubicBezTo>
                  <a:pt x="5703870" y="-471"/>
                  <a:pt x="5933128" y="58665"/>
                  <a:pt x="6166310" y="0"/>
                </a:cubicBezTo>
                <a:cubicBezTo>
                  <a:pt x="6399492" y="-58665"/>
                  <a:pt x="6569484" y="27576"/>
                  <a:pt x="6755593" y="0"/>
                </a:cubicBezTo>
                <a:cubicBezTo>
                  <a:pt x="6941702" y="-27576"/>
                  <a:pt x="6930455" y="11140"/>
                  <a:pt x="7008985" y="0"/>
                </a:cubicBezTo>
                <a:cubicBezTo>
                  <a:pt x="7087515" y="-11140"/>
                  <a:pt x="7476478" y="67231"/>
                  <a:pt x="7598269" y="0"/>
                </a:cubicBezTo>
                <a:cubicBezTo>
                  <a:pt x="7720060" y="-67231"/>
                  <a:pt x="7971759" y="83908"/>
                  <a:pt x="8299516" y="0"/>
                </a:cubicBezTo>
                <a:cubicBezTo>
                  <a:pt x="8627273" y="-83908"/>
                  <a:pt x="8755225" y="2996"/>
                  <a:pt x="8888800" y="0"/>
                </a:cubicBezTo>
                <a:cubicBezTo>
                  <a:pt x="9022375" y="-2996"/>
                  <a:pt x="9112594" y="38474"/>
                  <a:pt x="9254156" y="0"/>
                </a:cubicBezTo>
                <a:cubicBezTo>
                  <a:pt x="9395718" y="-38474"/>
                  <a:pt x="9540580" y="45795"/>
                  <a:pt x="9731476" y="0"/>
                </a:cubicBezTo>
                <a:cubicBezTo>
                  <a:pt x="9922372" y="-45795"/>
                  <a:pt x="9969474" y="24686"/>
                  <a:pt x="10096831" y="0"/>
                </a:cubicBezTo>
                <a:cubicBezTo>
                  <a:pt x="10224189" y="-24686"/>
                  <a:pt x="10349977" y="28604"/>
                  <a:pt x="10462187" y="0"/>
                </a:cubicBezTo>
                <a:cubicBezTo>
                  <a:pt x="10574397" y="-28604"/>
                  <a:pt x="10616870" y="8568"/>
                  <a:pt x="10715579" y="0"/>
                </a:cubicBezTo>
                <a:cubicBezTo>
                  <a:pt x="10814288" y="-8568"/>
                  <a:pt x="11043291" y="29173"/>
                  <a:pt x="11328434" y="0"/>
                </a:cubicBezTo>
                <a:cubicBezTo>
                  <a:pt x="11408292" y="11516"/>
                  <a:pt x="11463447" y="69043"/>
                  <a:pt x="11460480" y="132046"/>
                </a:cubicBezTo>
                <a:cubicBezTo>
                  <a:pt x="11477832" y="365795"/>
                  <a:pt x="11421510" y="539106"/>
                  <a:pt x="11460480" y="660216"/>
                </a:cubicBezTo>
                <a:cubicBezTo>
                  <a:pt x="11457086" y="724033"/>
                  <a:pt x="11422968" y="789304"/>
                  <a:pt x="11328434" y="792262"/>
                </a:cubicBezTo>
                <a:cubicBezTo>
                  <a:pt x="11100765" y="812462"/>
                  <a:pt x="10949621" y="784803"/>
                  <a:pt x="10739150" y="792262"/>
                </a:cubicBezTo>
                <a:cubicBezTo>
                  <a:pt x="10528679" y="799721"/>
                  <a:pt x="10562653" y="765922"/>
                  <a:pt x="10485758" y="792262"/>
                </a:cubicBezTo>
                <a:cubicBezTo>
                  <a:pt x="10408863" y="818602"/>
                  <a:pt x="9990598" y="736880"/>
                  <a:pt x="9784511" y="792262"/>
                </a:cubicBezTo>
                <a:cubicBezTo>
                  <a:pt x="9578424" y="847644"/>
                  <a:pt x="9656517" y="779382"/>
                  <a:pt x="9531119" y="792262"/>
                </a:cubicBezTo>
                <a:cubicBezTo>
                  <a:pt x="9405721" y="805142"/>
                  <a:pt x="9279385" y="775533"/>
                  <a:pt x="9165763" y="792262"/>
                </a:cubicBezTo>
                <a:cubicBezTo>
                  <a:pt x="9052141" y="808991"/>
                  <a:pt x="8969918" y="767558"/>
                  <a:pt x="8912371" y="792262"/>
                </a:cubicBezTo>
                <a:cubicBezTo>
                  <a:pt x="8854824" y="816966"/>
                  <a:pt x="8713923" y="772327"/>
                  <a:pt x="8658979" y="792262"/>
                </a:cubicBezTo>
                <a:cubicBezTo>
                  <a:pt x="8604035" y="812197"/>
                  <a:pt x="8521226" y="785232"/>
                  <a:pt x="8405587" y="792262"/>
                </a:cubicBezTo>
                <a:cubicBezTo>
                  <a:pt x="8289948" y="799292"/>
                  <a:pt x="7987595" y="787257"/>
                  <a:pt x="7816304" y="792262"/>
                </a:cubicBezTo>
                <a:cubicBezTo>
                  <a:pt x="7645013" y="797267"/>
                  <a:pt x="7506353" y="739054"/>
                  <a:pt x="7227020" y="792262"/>
                </a:cubicBezTo>
                <a:cubicBezTo>
                  <a:pt x="6947687" y="845470"/>
                  <a:pt x="6923462" y="755664"/>
                  <a:pt x="6637737" y="792262"/>
                </a:cubicBezTo>
                <a:cubicBezTo>
                  <a:pt x="6352012" y="828860"/>
                  <a:pt x="6211630" y="778814"/>
                  <a:pt x="6048453" y="792262"/>
                </a:cubicBezTo>
                <a:cubicBezTo>
                  <a:pt x="5885276" y="805710"/>
                  <a:pt x="5529995" y="764544"/>
                  <a:pt x="5235242" y="792262"/>
                </a:cubicBezTo>
                <a:cubicBezTo>
                  <a:pt x="4940489" y="819980"/>
                  <a:pt x="4936514" y="727818"/>
                  <a:pt x="4645958" y="792262"/>
                </a:cubicBezTo>
                <a:cubicBezTo>
                  <a:pt x="4355402" y="856706"/>
                  <a:pt x="4511307" y="771802"/>
                  <a:pt x="4392566" y="792262"/>
                </a:cubicBezTo>
                <a:cubicBezTo>
                  <a:pt x="4273825" y="812722"/>
                  <a:pt x="4080602" y="787755"/>
                  <a:pt x="3915247" y="792262"/>
                </a:cubicBezTo>
                <a:cubicBezTo>
                  <a:pt x="3749892" y="796769"/>
                  <a:pt x="3523857" y="737907"/>
                  <a:pt x="3213999" y="792262"/>
                </a:cubicBezTo>
                <a:cubicBezTo>
                  <a:pt x="2904141" y="846617"/>
                  <a:pt x="2776243" y="756610"/>
                  <a:pt x="2624716" y="792262"/>
                </a:cubicBezTo>
                <a:cubicBezTo>
                  <a:pt x="2473189" y="827914"/>
                  <a:pt x="2338793" y="773238"/>
                  <a:pt x="2259360" y="792262"/>
                </a:cubicBezTo>
                <a:cubicBezTo>
                  <a:pt x="2179927" y="811286"/>
                  <a:pt x="2003657" y="771245"/>
                  <a:pt x="1782040" y="792262"/>
                </a:cubicBezTo>
                <a:cubicBezTo>
                  <a:pt x="1560423" y="813279"/>
                  <a:pt x="1598282" y="748628"/>
                  <a:pt x="1416684" y="792262"/>
                </a:cubicBezTo>
                <a:cubicBezTo>
                  <a:pt x="1235086" y="835896"/>
                  <a:pt x="1051277" y="711973"/>
                  <a:pt x="715437" y="792262"/>
                </a:cubicBezTo>
                <a:cubicBezTo>
                  <a:pt x="379597" y="872551"/>
                  <a:pt x="268671" y="791767"/>
                  <a:pt x="132046" y="792262"/>
                </a:cubicBezTo>
                <a:cubicBezTo>
                  <a:pt x="57741" y="784399"/>
                  <a:pt x="8624" y="720522"/>
                  <a:pt x="0" y="660216"/>
                </a:cubicBezTo>
                <a:cubicBezTo>
                  <a:pt x="-57507" y="439897"/>
                  <a:pt x="39861" y="340537"/>
                  <a:pt x="0" y="132046"/>
                </a:cubicBezTo>
                <a:close/>
              </a:path>
              <a:path w="11460480" h="792262" stroke="0" extrusionOk="0">
                <a:moveTo>
                  <a:pt x="0" y="132046"/>
                </a:moveTo>
                <a:cubicBezTo>
                  <a:pt x="-1734" y="62930"/>
                  <a:pt x="71196" y="3048"/>
                  <a:pt x="132046" y="0"/>
                </a:cubicBezTo>
                <a:cubicBezTo>
                  <a:pt x="387803" y="-85703"/>
                  <a:pt x="679228" y="9986"/>
                  <a:pt x="945257" y="0"/>
                </a:cubicBezTo>
                <a:cubicBezTo>
                  <a:pt x="1211286" y="-9986"/>
                  <a:pt x="1287442" y="62812"/>
                  <a:pt x="1534541" y="0"/>
                </a:cubicBezTo>
                <a:cubicBezTo>
                  <a:pt x="1781640" y="-62812"/>
                  <a:pt x="2005597" y="16372"/>
                  <a:pt x="2347752" y="0"/>
                </a:cubicBezTo>
                <a:cubicBezTo>
                  <a:pt x="2689907" y="-16372"/>
                  <a:pt x="2817016" y="45824"/>
                  <a:pt x="3049000" y="0"/>
                </a:cubicBezTo>
                <a:cubicBezTo>
                  <a:pt x="3280984" y="-45824"/>
                  <a:pt x="3529172" y="81451"/>
                  <a:pt x="3862211" y="0"/>
                </a:cubicBezTo>
                <a:cubicBezTo>
                  <a:pt x="4195250" y="-81451"/>
                  <a:pt x="4328537" y="46277"/>
                  <a:pt x="4451495" y="0"/>
                </a:cubicBezTo>
                <a:cubicBezTo>
                  <a:pt x="4574453" y="-46277"/>
                  <a:pt x="4720377" y="39373"/>
                  <a:pt x="4816850" y="0"/>
                </a:cubicBezTo>
                <a:cubicBezTo>
                  <a:pt x="4913323" y="-39373"/>
                  <a:pt x="5153234" y="26220"/>
                  <a:pt x="5406134" y="0"/>
                </a:cubicBezTo>
                <a:cubicBezTo>
                  <a:pt x="5659034" y="-26220"/>
                  <a:pt x="5691542" y="4850"/>
                  <a:pt x="5771490" y="0"/>
                </a:cubicBezTo>
                <a:cubicBezTo>
                  <a:pt x="5851438" y="-4850"/>
                  <a:pt x="6184906" y="56887"/>
                  <a:pt x="6360773" y="0"/>
                </a:cubicBezTo>
                <a:cubicBezTo>
                  <a:pt x="6536640" y="-56887"/>
                  <a:pt x="6561867" y="9704"/>
                  <a:pt x="6614165" y="0"/>
                </a:cubicBezTo>
                <a:cubicBezTo>
                  <a:pt x="6666463" y="-9704"/>
                  <a:pt x="6799875" y="16244"/>
                  <a:pt x="6979521" y="0"/>
                </a:cubicBezTo>
                <a:cubicBezTo>
                  <a:pt x="7159167" y="-16244"/>
                  <a:pt x="7330193" y="46768"/>
                  <a:pt x="7680769" y="0"/>
                </a:cubicBezTo>
                <a:cubicBezTo>
                  <a:pt x="8031345" y="-46768"/>
                  <a:pt x="7813726" y="24569"/>
                  <a:pt x="7934161" y="0"/>
                </a:cubicBezTo>
                <a:cubicBezTo>
                  <a:pt x="8054596" y="-24569"/>
                  <a:pt x="8126091" y="20289"/>
                  <a:pt x="8187553" y="0"/>
                </a:cubicBezTo>
                <a:cubicBezTo>
                  <a:pt x="8249015" y="-20289"/>
                  <a:pt x="8373614" y="20682"/>
                  <a:pt x="8552908" y="0"/>
                </a:cubicBezTo>
                <a:cubicBezTo>
                  <a:pt x="8732202" y="-20682"/>
                  <a:pt x="9018983" y="38162"/>
                  <a:pt x="9142192" y="0"/>
                </a:cubicBezTo>
                <a:cubicBezTo>
                  <a:pt x="9265401" y="-38162"/>
                  <a:pt x="9664783" y="7103"/>
                  <a:pt x="9955403" y="0"/>
                </a:cubicBezTo>
                <a:cubicBezTo>
                  <a:pt x="10246023" y="-7103"/>
                  <a:pt x="10382677" y="56047"/>
                  <a:pt x="10768615" y="0"/>
                </a:cubicBezTo>
                <a:cubicBezTo>
                  <a:pt x="11154553" y="-56047"/>
                  <a:pt x="11195767" y="40278"/>
                  <a:pt x="11328434" y="0"/>
                </a:cubicBezTo>
                <a:cubicBezTo>
                  <a:pt x="11409398" y="-12346"/>
                  <a:pt x="11455050" y="39006"/>
                  <a:pt x="11460480" y="132046"/>
                </a:cubicBezTo>
                <a:cubicBezTo>
                  <a:pt x="11478978" y="243911"/>
                  <a:pt x="11399205" y="444462"/>
                  <a:pt x="11460480" y="660216"/>
                </a:cubicBezTo>
                <a:cubicBezTo>
                  <a:pt x="11450304" y="727519"/>
                  <a:pt x="11396773" y="782003"/>
                  <a:pt x="11328434" y="792262"/>
                </a:cubicBezTo>
                <a:cubicBezTo>
                  <a:pt x="11054355" y="835198"/>
                  <a:pt x="10995787" y="746005"/>
                  <a:pt x="10739150" y="792262"/>
                </a:cubicBezTo>
                <a:cubicBezTo>
                  <a:pt x="10482513" y="838519"/>
                  <a:pt x="10369593" y="748490"/>
                  <a:pt x="10037903" y="792262"/>
                </a:cubicBezTo>
                <a:cubicBezTo>
                  <a:pt x="9706213" y="836034"/>
                  <a:pt x="9712861" y="747519"/>
                  <a:pt x="9560583" y="792262"/>
                </a:cubicBezTo>
                <a:cubicBezTo>
                  <a:pt x="9408305" y="837005"/>
                  <a:pt x="9286992" y="766763"/>
                  <a:pt x="9195227" y="792262"/>
                </a:cubicBezTo>
                <a:cubicBezTo>
                  <a:pt x="9103462" y="817761"/>
                  <a:pt x="8963649" y="762038"/>
                  <a:pt x="8829872" y="792262"/>
                </a:cubicBezTo>
                <a:cubicBezTo>
                  <a:pt x="8696096" y="822486"/>
                  <a:pt x="8203187" y="744313"/>
                  <a:pt x="8016660" y="792262"/>
                </a:cubicBezTo>
                <a:cubicBezTo>
                  <a:pt x="7830133" y="840211"/>
                  <a:pt x="7628203" y="715107"/>
                  <a:pt x="7315413" y="792262"/>
                </a:cubicBezTo>
                <a:cubicBezTo>
                  <a:pt x="7002623" y="869417"/>
                  <a:pt x="7005924" y="751510"/>
                  <a:pt x="6726129" y="792262"/>
                </a:cubicBezTo>
                <a:cubicBezTo>
                  <a:pt x="6446334" y="833014"/>
                  <a:pt x="6303354" y="771839"/>
                  <a:pt x="6136846" y="792262"/>
                </a:cubicBezTo>
                <a:cubicBezTo>
                  <a:pt x="5970338" y="812685"/>
                  <a:pt x="5945519" y="759751"/>
                  <a:pt x="5771490" y="792262"/>
                </a:cubicBezTo>
                <a:cubicBezTo>
                  <a:pt x="5597461" y="824773"/>
                  <a:pt x="5508142" y="741432"/>
                  <a:pt x="5294170" y="792262"/>
                </a:cubicBezTo>
                <a:cubicBezTo>
                  <a:pt x="5080198" y="843092"/>
                  <a:pt x="5049524" y="751083"/>
                  <a:pt x="4816850" y="792262"/>
                </a:cubicBezTo>
                <a:cubicBezTo>
                  <a:pt x="4584176" y="833441"/>
                  <a:pt x="4219161" y="762448"/>
                  <a:pt x="4003639" y="792262"/>
                </a:cubicBezTo>
                <a:cubicBezTo>
                  <a:pt x="3788117" y="822076"/>
                  <a:pt x="3655857" y="757617"/>
                  <a:pt x="3414356" y="792262"/>
                </a:cubicBezTo>
                <a:cubicBezTo>
                  <a:pt x="3172855" y="826907"/>
                  <a:pt x="3237825" y="777819"/>
                  <a:pt x="3160964" y="792262"/>
                </a:cubicBezTo>
                <a:cubicBezTo>
                  <a:pt x="3084103" y="806705"/>
                  <a:pt x="2732101" y="783352"/>
                  <a:pt x="2459716" y="792262"/>
                </a:cubicBezTo>
                <a:cubicBezTo>
                  <a:pt x="2187331" y="801172"/>
                  <a:pt x="1912463" y="738934"/>
                  <a:pt x="1758469" y="792262"/>
                </a:cubicBezTo>
                <a:cubicBezTo>
                  <a:pt x="1604475" y="845590"/>
                  <a:pt x="1416583" y="747593"/>
                  <a:pt x="1169185" y="792262"/>
                </a:cubicBezTo>
                <a:cubicBezTo>
                  <a:pt x="921787" y="836931"/>
                  <a:pt x="918130" y="782558"/>
                  <a:pt x="803829" y="792262"/>
                </a:cubicBezTo>
                <a:cubicBezTo>
                  <a:pt x="689528" y="801966"/>
                  <a:pt x="337080" y="751188"/>
                  <a:pt x="132046" y="792262"/>
                </a:cubicBezTo>
                <a:cubicBezTo>
                  <a:pt x="59105" y="801299"/>
                  <a:pt x="-1508" y="736033"/>
                  <a:pt x="0" y="660216"/>
                </a:cubicBezTo>
                <a:cubicBezTo>
                  <a:pt x="-23246" y="537445"/>
                  <a:pt x="50836" y="336798"/>
                  <a:pt x="0" y="132046"/>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defRPr>
                <a:uFillTx/>
              </a:defRPr>
            </a:pPr>
            <a:r>
              <a:rPr kumimoji="0" lang="en-BZ" sz="3200" i="0" u="none" strike="noStrike" kern="1200" cap="none" spc="0" normalizeH="0" baseline="0" noProof="0" dirty="0" smtClean="0">
                <a:ln>
                  <a:noFill/>
                </a:ln>
                <a:solidFill>
                  <a:schemeClr val="tx1"/>
                </a:solidFill>
                <a:effectLst/>
                <a:uFillTx/>
                <a:latin typeface="+mj-lt"/>
                <a:cs typeface="#9Slide03 Arima Madurai Black" panose="00000A00000000000000" pitchFamily="2" charset="0"/>
              </a:rPr>
              <a:t>C.</a:t>
            </a:r>
            <a:r>
              <a:rPr kumimoji="0" lang="en-BZ" sz="3200" i="0" u="none" strike="noStrike" kern="1200" cap="none" spc="0" normalizeH="0" noProof="0" dirty="0" smtClean="0">
                <a:ln>
                  <a:noFill/>
                </a:ln>
                <a:solidFill>
                  <a:schemeClr val="tx1"/>
                </a:solidFill>
                <a:effectLst/>
                <a:uFillTx/>
                <a:latin typeface="+mj-lt"/>
                <a:cs typeface="#9Slide03 Arima Madurai Black" panose="00000A00000000000000" pitchFamily="2" charset="0"/>
              </a:rPr>
              <a:t> </a:t>
            </a:r>
            <a:r>
              <a:rPr kumimoji="0" lang="en-BZ" sz="3200" i="0" u="none" strike="noStrike" kern="1200" cap="none" spc="0" normalizeH="0" noProof="0" dirty="0" err="1" smtClean="0">
                <a:ln>
                  <a:noFill/>
                </a:ln>
                <a:solidFill>
                  <a:schemeClr val="tx1"/>
                </a:solidFill>
                <a:effectLst/>
                <a:uFillTx/>
                <a:latin typeface="+mj-lt"/>
                <a:cs typeface="#9Slide03 Arima Madurai Black" panose="00000A00000000000000" pitchFamily="2" charset="0"/>
              </a:rPr>
              <a:t>Văn</a:t>
            </a:r>
            <a:r>
              <a:rPr kumimoji="0" lang="en-BZ" sz="3200" i="0" u="none" strike="noStrike" kern="1200" cap="none" spc="0" normalizeH="0" noProof="0" dirty="0" smtClean="0">
                <a:ln>
                  <a:noFill/>
                </a:ln>
                <a:solidFill>
                  <a:schemeClr val="tx1"/>
                </a:solidFill>
                <a:effectLst/>
                <a:uFillTx/>
                <a:latin typeface="+mj-lt"/>
                <a:cs typeface="#9Slide03 Arima Madurai Black" panose="00000A00000000000000" pitchFamily="2" charset="0"/>
              </a:rPr>
              <a:t> </a:t>
            </a:r>
            <a:r>
              <a:rPr kumimoji="0" lang="en-BZ" sz="3200" i="0" u="none" strike="noStrike" kern="1200" cap="none" spc="0" normalizeH="0" noProof="0" dirty="0" err="1" smtClean="0">
                <a:ln>
                  <a:noFill/>
                </a:ln>
                <a:solidFill>
                  <a:schemeClr val="tx1"/>
                </a:solidFill>
                <a:effectLst/>
                <a:uFillTx/>
                <a:latin typeface="+mj-lt"/>
                <a:cs typeface="#9Slide03 Arima Madurai Black" panose="00000A00000000000000" pitchFamily="2" charset="0"/>
              </a:rPr>
              <a:t>chính</a:t>
            </a:r>
            <a:r>
              <a:rPr kumimoji="0" lang="en-BZ" sz="3200" i="0" u="none" strike="noStrike" kern="1200" cap="none" spc="0" normalizeH="0" noProof="0" dirty="0" smtClean="0">
                <a:ln>
                  <a:noFill/>
                </a:ln>
                <a:solidFill>
                  <a:schemeClr val="tx1"/>
                </a:solidFill>
                <a:effectLst/>
                <a:uFillTx/>
                <a:latin typeface="+mj-lt"/>
                <a:cs typeface="#9Slide03 Arima Madurai Black" panose="00000A00000000000000" pitchFamily="2" charset="0"/>
              </a:rPr>
              <a:t> </a:t>
            </a:r>
            <a:r>
              <a:rPr kumimoji="0" lang="en-BZ" sz="3200" i="0" u="none" strike="noStrike" kern="1200" cap="none" spc="0" normalizeH="0" noProof="0" dirty="0" err="1" smtClean="0">
                <a:ln>
                  <a:noFill/>
                </a:ln>
                <a:solidFill>
                  <a:schemeClr val="tx1"/>
                </a:solidFill>
                <a:effectLst/>
                <a:uFillTx/>
                <a:latin typeface="+mj-lt"/>
                <a:cs typeface="#9Slide03 Arima Madurai Black" panose="00000A00000000000000" pitchFamily="2" charset="0"/>
              </a:rPr>
              <a:t>luận</a:t>
            </a:r>
            <a:endParaRPr kumimoji="0" lang="en-BZ" sz="4400" i="0" u="none" strike="noStrike" kern="1200" cap="none" spc="0" normalizeH="0" baseline="0" noProof="0" dirty="0">
              <a:ln>
                <a:noFill/>
              </a:ln>
              <a:solidFill>
                <a:schemeClr val="tx1"/>
              </a:solidFill>
              <a:effectLst/>
              <a:uFillTx/>
              <a:latin typeface="+mj-lt"/>
              <a:cs typeface="#9Slide03 Arima Madurai Black" panose="00000A00000000000000" pitchFamily="2" charset="0"/>
            </a:endParaRPr>
          </a:p>
        </p:txBody>
      </p:sp>
      <p:sp>
        <p:nvSpPr>
          <p:cNvPr id="41" name="Hình chữ nhật: Góc Tròn 40"/>
          <p:cNvSpPr>
            <a:spLocks/>
          </p:cNvSpPr>
          <p:nvPr/>
        </p:nvSpPr>
        <p:spPr>
          <a:xfrm>
            <a:off x="518160" y="5787242"/>
            <a:ext cx="10391140" cy="792262"/>
          </a:xfrm>
          <a:custGeom>
            <a:avLst/>
            <a:gdLst>
              <a:gd name="connsiteX0" fmla="*/ 0 w 11460480"/>
              <a:gd name="connsiteY0" fmla="*/ 132046 h 792262"/>
              <a:gd name="connsiteX1" fmla="*/ 132046 w 11460480"/>
              <a:gd name="connsiteY1" fmla="*/ 0 h 792262"/>
              <a:gd name="connsiteX2" fmla="*/ 609366 w 11460480"/>
              <a:gd name="connsiteY2" fmla="*/ 0 h 792262"/>
              <a:gd name="connsiteX3" fmla="*/ 1086685 w 11460480"/>
              <a:gd name="connsiteY3" fmla="*/ 0 h 792262"/>
              <a:gd name="connsiteX4" fmla="*/ 1899897 w 11460480"/>
              <a:gd name="connsiteY4" fmla="*/ 0 h 792262"/>
              <a:gd name="connsiteX5" fmla="*/ 2601144 w 11460480"/>
              <a:gd name="connsiteY5" fmla="*/ 0 h 792262"/>
              <a:gd name="connsiteX6" fmla="*/ 3078464 w 11460480"/>
              <a:gd name="connsiteY6" fmla="*/ 0 h 792262"/>
              <a:gd name="connsiteX7" fmla="*/ 3443820 w 11460480"/>
              <a:gd name="connsiteY7" fmla="*/ 0 h 792262"/>
              <a:gd name="connsiteX8" fmla="*/ 3921139 w 11460480"/>
              <a:gd name="connsiteY8" fmla="*/ 0 h 792262"/>
              <a:gd name="connsiteX9" fmla="*/ 4286495 w 11460480"/>
              <a:gd name="connsiteY9" fmla="*/ 0 h 792262"/>
              <a:gd name="connsiteX10" fmla="*/ 4987743 w 11460480"/>
              <a:gd name="connsiteY10" fmla="*/ 0 h 792262"/>
              <a:gd name="connsiteX11" fmla="*/ 5577026 w 11460480"/>
              <a:gd name="connsiteY11" fmla="*/ 0 h 792262"/>
              <a:gd name="connsiteX12" fmla="*/ 6166310 w 11460480"/>
              <a:gd name="connsiteY12" fmla="*/ 0 h 792262"/>
              <a:gd name="connsiteX13" fmla="*/ 6755593 w 11460480"/>
              <a:gd name="connsiteY13" fmla="*/ 0 h 792262"/>
              <a:gd name="connsiteX14" fmla="*/ 7008985 w 11460480"/>
              <a:gd name="connsiteY14" fmla="*/ 0 h 792262"/>
              <a:gd name="connsiteX15" fmla="*/ 7598269 w 11460480"/>
              <a:gd name="connsiteY15" fmla="*/ 0 h 792262"/>
              <a:gd name="connsiteX16" fmla="*/ 8299516 w 11460480"/>
              <a:gd name="connsiteY16" fmla="*/ 0 h 792262"/>
              <a:gd name="connsiteX17" fmla="*/ 8888800 w 11460480"/>
              <a:gd name="connsiteY17" fmla="*/ 0 h 792262"/>
              <a:gd name="connsiteX18" fmla="*/ 9254156 w 11460480"/>
              <a:gd name="connsiteY18" fmla="*/ 0 h 792262"/>
              <a:gd name="connsiteX19" fmla="*/ 9731476 w 11460480"/>
              <a:gd name="connsiteY19" fmla="*/ 0 h 792262"/>
              <a:gd name="connsiteX20" fmla="*/ 10096831 w 11460480"/>
              <a:gd name="connsiteY20" fmla="*/ 0 h 792262"/>
              <a:gd name="connsiteX21" fmla="*/ 10462187 w 11460480"/>
              <a:gd name="connsiteY21" fmla="*/ 0 h 792262"/>
              <a:gd name="connsiteX22" fmla="*/ 10715579 w 11460480"/>
              <a:gd name="connsiteY22" fmla="*/ 0 h 792262"/>
              <a:gd name="connsiteX23" fmla="*/ 11328434 w 11460480"/>
              <a:gd name="connsiteY23" fmla="*/ 0 h 792262"/>
              <a:gd name="connsiteX24" fmla="*/ 11460480 w 11460480"/>
              <a:gd name="connsiteY24" fmla="*/ 132046 h 792262"/>
              <a:gd name="connsiteX25" fmla="*/ 11460480 w 11460480"/>
              <a:gd name="connsiteY25" fmla="*/ 660216 h 792262"/>
              <a:gd name="connsiteX26" fmla="*/ 11328434 w 11460480"/>
              <a:gd name="connsiteY26" fmla="*/ 792262 h 792262"/>
              <a:gd name="connsiteX27" fmla="*/ 10739150 w 11460480"/>
              <a:gd name="connsiteY27" fmla="*/ 792262 h 792262"/>
              <a:gd name="connsiteX28" fmla="*/ 10485758 w 11460480"/>
              <a:gd name="connsiteY28" fmla="*/ 792262 h 792262"/>
              <a:gd name="connsiteX29" fmla="*/ 9784511 w 11460480"/>
              <a:gd name="connsiteY29" fmla="*/ 792262 h 792262"/>
              <a:gd name="connsiteX30" fmla="*/ 9531119 w 11460480"/>
              <a:gd name="connsiteY30" fmla="*/ 792262 h 792262"/>
              <a:gd name="connsiteX31" fmla="*/ 9165763 w 11460480"/>
              <a:gd name="connsiteY31" fmla="*/ 792262 h 792262"/>
              <a:gd name="connsiteX32" fmla="*/ 8912371 w 11460480"/>
              <a:gd name="connsiteY32" fmla="*/ 792262 h 792262"/>
              <a:gd name="connsiteX33" fmla="*/ 8658979 w 11460480"/>
              <a:gd name="connsiteY33" fmla="*/ 792262 h 792262"/>
              <a:gd name="connsiteX34" fmla="*/ 8405587 w 11460480"/>
              <a:gd name="connsiteY34" fmla="*/ 792262 h 792262"/>
              <a:gd name="connsiteX35" fmla="*/ 7816304 w 11460480"/>
              <a:gd name="connsiteY35" fmla="*/ 792262 h 792262"/>
              <a:gd name="connsiteX36" fmla="*/ 7227020 w 11460480"/>
              <a:gd name="connsiteY36" fmla="*/ 792262 h 792262"/>
              <a:gd name="connsiteX37" fmla="*/ 6637737 w 11460480"/>
              <a:gd name="connsiteY37" fmla="*/ 792262 h 792262"/>
              <a:gd name="connsiteX38" fmla="*/ 6048453 w 11460480"/>
              <a:gd name="connsiteY38" fmla="*/ 792262 h 792262"/>
              <a:gd name="connsiteX39" fmla="*/ 5235242 w 11460480"/>
              <a:gd name="connsiteY39" fmla="*/ 792262 h 792262"/>
              <a:gd name="connsiteX40" fmla="*/ 4645958 w 11460480"/>
              <a:gd name="connsiteY40" fmla="*/ 792262 h 792262"/>
              <a:gd name="connsiteX41" fmla="*/ 4392566 w 11460480"/>
              <a:gd name="connsiteY41" fmla="*/ 792262 h 792262"/>
              <a:gd name="connsiteX42" fmla="*/ 3915247 w 11460480"/>
              <a:gd name="connsiteY42" fmla="*/ 792262 h 792262"/>
              <a:gd name="connsiteX43" fmla="*/ 3213999 w 11460480"/>
              <a:gd name="connsiteY43" fmla="*/ 792262 h 792262"/>
              <a:gd name="connsiteX44" fmla="*/ 2624716 w 11460480"/>
              <a:gd name="connsiteY44" fmla="*/ 792262 h 792262"/>
              <a:gd name="connsiteX45" fmla="*/ 2259360 w 11460480"/>
              <a:gd name="connsiteY45" fmla="*/ 792262 h 792262"/>
              <a:gd name="connsiteX46" fmla="*/ 1782040 w 11460480"/>
              <a:gd name="connsiteY46" fmla="*/ 792262 h 792262"/>
              <a:gd name="connsiteX47" fmla="*/ 1416684 w 11460480"/>
              <a:gd name="connsiteY47" fmla="*/ 792262 h 792262"/>
              <a:gd name="connsiteX48" fmla="*/ 715437 w 11460480"/>
              <a:gd name="connsiteY48" fmla="*/ 792262 h 792262"/>
              <a:gd name="connsiteX49" fmla="*/ 132046 w 11460480"/>
              <a:gd name="connsiteY49" fmla="*/ 792262 h 792262"/>
              <a:gd name="connsiteX50" fmla="*/ 0 w 11460480"/>
              <a:gd name="connsiteY50" fmla="*/ 660216 h 792262"/>
              <a:gd name="connsiteX51" fmla="*/ 0 w 11460480"/>
              <a:gd name="connsiteY51" fmla="*/ 132046 h 792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11460480" h="792262" fill="none" extrusionOk="0">
                <a:moveTo>
                  <a:pt x="0" y="132046"/>
                </a:moveTo>
                <a:cubicBezTo>
                  <a:pt x="-547" y="50732"/>
                  <a:pt x="54021" y="-8275"/>
                  <a:pt x="132046" y="0"/>
                </a:cubicBezTo>
                <a:cubicBezTo>
                  <a:pt x="351426" y="-47709"/>
                  <a:pt x="385093" y="36916"/>
                  <a:pt x="609366" y="0"/>
                </a:cubicBezTo>
                <a:cubicBezTo>
                  <a:pt x="833639" y="-36916"/>
                  <a:pt x="911124" y="18021"/>
                  <a:pt x="1086685" y="0"/>
                </a:cubicBezTo>
                <a:cubicBezTo>
                  <a:pt x="1262246" y="-18021"/>
                  <a:pt x="1635814" y="31805"/>
                  <a:pt x="1899897" y="0"/>
                </a:cubicBezTo>
                <a:cubicBezTo>
                  <a:pt x="2163980" y="-31805"/>
                  <a:pt x="2458485" y="31799"/>
                  <a:pt x="2601144" y="0"/>
                </a:cubicBezTo>
                <a:cubicBezTo>
                  <a:pt x="2743803" y="-31799"/>
                  <a:pt x="2923954" y="18419"/>
                  <a:pt x="3078464" y="0"/>
                </a:cubicBezTo>
                <a:cubicBezTo>
                  <a:pt x="3232974" y="-18419"/>
                  <a:pt x="3351943" y="9042"/>
                  <a:pt x="3443820" y="0"/>
                </a:cubicBezTo>
                <a:cubicBezTo>
                  <a:pt x="3535697" y="-9042"/>
                  <a:pt x="3717137" y="16934"/>
                  <a:pt x="3921139" y="0"/>
                </a:cubicBezTo>
                <a:cubicBezTo>
                  <a:pt x="4125141" y="-16934"/>
                  <a:pt x="4117533" y="33137"/>
                  <a:pt x="4286495" y="0"/>
                </a:cubicBezTo>
                <a:cubicBezTo>
                  <a:pt x="4455457" y="-33137"/>
                  <a:pt x="4704750" y="31107"/>
                  <a:pt x="4987743" y="0"/>
                </a:cubicBezTo>
                <a:cubicBezTo>
                  <a:pt x="5270736" y="-31107"/>
                  <a:pt x="5450182" y="471"/>
                  <a:pt x="5577026" y="0"/>
                </a:cubicBezTo>
                <a:cubicBezTo>
                  <a:pt x="5703870" y="-471"/>
                  <a:pt x="5933128" y="58665"/>
                  <a:pt x="6166310" y="0"/>
                </a:cubicBezTo>
                <a:cubicBezTo>
                  <a:pt x="6399492" y="-58665"/>
                  <a:pt x="6569484" y="27576"/>
                  <a:pt x="6755593" y="0"/>
                </a:cubicBezTo>
                <a:cubicBezTo>
                  <a:pt x="6941702" y="-27576"/>
                  <a:pt x="6930455" y="11140"/>
                  <a:pt x="7008985" y="0"/>
                </a:cubicBezTo>
                <a:cubicBezTo>
                  <a:pt x="7087515" y="-11140"/>
                  <a:pt x="7476478" y="67231"/>
                  <a:pt x="7598269" y="0"/>
                </a:cubicBezTo>
                <a:cubicBezTo>
                  <a:pt x="7720060" y="-67231"/>
                  <a:pt x="7971759" y="83908"/>
                  <a:pt x="8299516" y="0"/>
                </a:cubicBezTo>
                <a:cubicBezTo>
                  <a:pt x="8627273" y="-83908"/>
                  <a:pt x="8755225" y="2996"/>
                  <a:pt x="8888800" y="0"/>
                </a:cubicBezTo>
                <a:cubicBezTo>
                  <a:pt x="9022375" y="-2996"/>
                  <a:pt x="9112594" y="38474"/>
                  <a:pt x="9254156" y="0"/>
                </a:cubicBezTo>
                <a:cubicBezTo>
                  <a:pt x="9395718" y="-38474"/>
                  <a:pt x="9540580" y="45795"/>
                  <a:pt x="9731476" y="0"/>
                </a:cubicBezTo>
                <a:cubicBezTo>
                  <a:pt x="9922372" y="-45795"/>
                  <a:pt x="9969474" y="24686"/>
                  <a:pt x="10096831" y="0"/>
                </a:cubicBezTo>
                <a:cubicBezTo>
                  <a:pt x="10224189" y="-24686"/>
                  <a:pt x="10349977" y="28604"/>
                  <a:pt x="10462187" y="0"/>
                </a:cubicBezTo>
                <a:cubicBezTo>
                  <a:pt x="10574397" y="-28604"/>
                  <a:pt x="10616870" y="8568"/>
                  <a:pt x="10715579" y="0"/>
                </a:cubicBezTo>
                <a:cubicBezTo>
                  <a:pt x="10814288" y="-8568"/>
                  <a:pt x="11043291" y="29173"/>
                  <a:pt x="11328434" y="0"/>
                </a:cubicBezTo>
                <a:cubicBezTo>
                  <a:pt x="11408292" y="11516"/>
                  <a:pt x="11463447" y="69043"/>
                  <a:pt x="11460480" y="132046"/>
                </a:cubicBezTo>
                <a:cubicBezTo>
                  <a:pt x="11477832" y="365795"/>
                  <a:pt x="11421510" y="539106"/>
                  <a:pt x="11460480" y="660216"/>
                </a:cubicBezTo>
                <a:cubicBezTo>
                  <a:pt x="11457086" y="724033"/>
                  <a:pt x="11422968" y="789304"/>
                  <a:pt x="11328434" y="792262"/>
                </a:cubicBezTo>
                <a:cubicBezTo>
                  <a:pt x="11100765" y="812462"/>
                  <a:pt x="10949621" y="784803"/>
                  <a:pt x="10739150" y="792262"/>
                </a:cubicBezTo>
                <a:cubicBezTo>
                  <a:pt x="10528679" y="799721"/>
                  <a:pt x="10562653" y="765922"/>
                  <a:pt x="10485758" y="792262"/>
                </a:cubicBezTo>
                <a:cubicBezTo>
                  <a:pt x="10408863" y="818602"/>
                  <a:pt x="9990598" y="736880"/>
                  <a:pt x="9784511" y="792262"/>
                </a:cubicBezTo>
                <a:cubicBezTo>
                  <a:pt x="9578424" y="847644"/>
                  <a:pt x="9656517" y="779382"/>
                  <a:pt x="9531119" y="792262"/>
                </a:cubicBezTo>
                <a:cubicBezTo>
                  <a:pt x="9405721" y="805142"/>
                  <a:pt x="9279385" y="775533"/>
                  <a:pt x="9165763" y="792262"/>
                </a:cubicBezTo>
                <a:cubicBezTo>
                  <a:pt x="9052141" y="808991"/>
                  <a:pt x="8969918" y="767558"/>
                  <a:pt x="8912371" y="792262"/>
                </a:cubicBezTo>
                <a:cubicBezTo>
                  <a:pt x="8854824" y="816966"/>
                  <a:pt x="8713923" y="772327"/>
                  <a:pt x="8658979" y="792262"/>
                </a:cubicBezTo>
                <a:cubicBezTo>
                  <a:pt x="8604035" y="812197"/>
                  <a:pt x="8521226" y="785232"/>
                  <a:pt x="8405587" y="792262"/>
                </a:cubicBezTo>
                <a:cubicBezTo>
                  <a:pt x="8289948" y="799292"/>
                  <a:pt x="7987595" y="787257"/>
                  <a:pt x="7816304" y="792262"/>
                </a:cubicBezTo>
                <a:cubicBezTo>
                  <a:pt x="7645013" y="797267"/>
                  <a:pt x="7506353" y="739054"/>
                  <a:pt x="7227020" y="792262"/>
                </a:cubicBezTo>
                <a:cubicBezTo>
                  <a:pt x="6947687" y="845470"/>
                  <a:pt x="6923462" y="755664"/>
                  <a:pt x="6637737" y="792262"/>
                </a:cubicBezTo>
                <a:cubicBezTo>
                  <a:pt x="6352012" y="828860"/>
                  <a:pt x="6211630" y="778814"/>
                  <a:pt x="6048453" y="792262"/>
                </a:cubicBezTo>
                <a:cubicBezTo>
                  <a:pt x="5885276" y="805710"/>
                  <a:pt x="5529995" y="764544"/>
                  <a:pt x="5235242" y="792262"/>
                </a:cubicBezTo>
                <a:cubicBezTo>
                  <a:pt x="4940489" y="819980"/>
                  <a:pt x="4936514" y="727818"/>
                  <a:pt x="4645958" y="792262"/>
                </a:cubicBezTo>
                <a:cubicBezTo>
                  <a:pt x="4355402" y="856706"/>
                  <a:pt x="4511307" y="771802"/>
                  <a:pt x="4392566" y="792262"/>
                </a:cubicBezTo>
                <a:cubicBezTo>
                  <a:pt x="4273825" y="812722"/>
                  <a:pt x="4080602" y="787755"/>
                  <a:pt x="3915247" y="792262"/>
                </a:cubicBezTo>
                <a:cubicBezTo>
                  <a:pt x="3749892" y="796769"/>
                  <a:pt x="3523857" y="737907"/>
                  <a:pt x="3213999" y="792262"/>
                </a:cubicBezTo>
                <a:cubicBezTo>
                  <a:pt x="2904141" y="846617"/>
                  <a:pt x="2776243" y="756610"/>
                  <a:pt x="2624716" y="792262"/>
                </a:cubicBezTo>
                <a:cubicBezTo>
                  <a:pt x="2473189" y="827914"/>
                  <a:pt x="2338793" y="773238"/>
                  <a:pt x="2259360" y="792262"/>
                </a:cubicBezTo>
                <a:cubicBezTo>
                  <a:pt x="2179927" y="811286"/>
                  <a:pt x="2003657" y="771245"/>
                  <a:pt x="1782040" y="792262"/>
                </a:cubicBezTo>
                <a:cubicBezTo>
                  <a:pt x="1560423" y="813279"/>
                  <a:pt x="1598282" y="748628"/>
                  <a:pt x="1416684" y="792262"/>
                </a:cubicBezTo>
                <a:cubicBezTo>
                  <a:pt x="1235086" y="835896"/>
                  <a:pt x="1051277" y="711973"/>
                  <a:pt x="715437" y="792262"/>
                </a:cubicBezTo>
                <a:cubicBezTo>
                  <a:pt x="379597" y="872551"/>
                  <a:pt x="268671" y="791767"/>
                  <a:pt x="132046" y="792262"/>
                </a:cubicBezTo>
                <a:cubicBezTo>
                  <a:pt x="57741" y="784399"/>
                  <a:pt x="8624" y="720522"/>
                  <a:pt x="0" y="660216"/>
                </a:cubicBezTo>
                <a:cubicBezTo>
                  <a:pt x="-57507" y="439897"/>
                  <a:pt x="39861" y="340537"/>
                  <a:pt x="0" y="132046"/>
                </a:cubicBezTo>
                <a:close/>
              </a:path>
              <a:path w="11460480" h="792262" stroke="0" extrusionOk="0">
                <a:moveTo>
                  <a:pt x="0" y="132046"/>
                </a:moveTo>
                <a:cubicBezTo>
                  <a:pt x="-1734" y="62930"/>
                  <a:pt x="71196" y="3048"/>
                  <a:pt x="132046" y="0"/>
                </a:cubicBezTo>
                <a:cubicBezTo>
                  <a:pt x="387803" y="-85703"/>
                  <a:pt x="679228" y="9986"/>
                  <a:pt x="945257" y="0"/>
                </a:cubicBezTo>
                <a:cubicBezTo>
                  <a:pt x="1211286" y="-9986"/>
                  <a:pt x="1287442" y="62812"/>
                  <a:pt x="1534541" y="0"/>
                </a:cubicBezTo>
                <a:cubicBezTo>
                  <a:pt x="1781640" y="-62812"/>
                  <a:pt x="2005597" y="16372"/>
                  <a:pt x="2347752" y="0"/>
                </a:cubicBezTo>
                <a:cubicBezTo>
                  <a:pt x="2689907" y="-16372"/>
                  <a:pt x="2817016" y="45824"/>
                  <a:pt x="3049000" y="0"/>
                </a:cubicBezTo>
                <a:cubicBezTo>
                  <a:pt x="3280984" y="-45824"/>
                  <a:pt x="3529172" y="81451"/>
                  <a:pt x="3862211" y="0"/>
                </a:cubicBezTo>
                <a:cubicBezTo>
                  <a:pt x="4195250" y="-81451"/>
                  <a:pt x="4328537" y="46277"/>
                  <a:pt x="4451495" y="0"/>
                </a:cubicBezTo>
                <a:cubicBezTo>
                  <a:pt x="4574453" y="-46277"/>
                  <a:pt x="4720377" y="39373"/>
                  <a:pt x="4816850" y="0"/>
                </a:cubicBezTo>
                <a:cubicBezTo>
                  <a:pt x="4913323" y="-39373"/>
                  <a:pt x="5153234" y="26220"/>
                  <a:pt x="5406134" y="0"/>
                </a:cubicBezTo>
                <a:cubicBezTo>
                  <a:pt x="5659034" y="-26220"/>
                  <a:pt x="5691542" y="4850"/>
                  <a:pt x="5771490" y="0"/>
                </a:cubicBezTo>
                <a:cubicBezTo>
                  <a:pt x="5851438" y="-4850"/>
                  <a:pt x="6184906" y="56887"/>
                  <a:pt x="6360773" y="0"/>
                </a:cubicBezTo>
                <a:cubicBezTo>
                  <a:pt x="6536640" y="-56887"/>
                  <a:pt x="6561867" y="9704"/>
                  <a:pt x="6614165" y="0"/>
                </a:cubicBezTo>
                <a:cubicBezTo>
                  <a:pt x="6666463" y="-9704"/>
                  <a:pt x="6799875" y="16244"/>
                  <a:pt x="6979521" y="0"/>
                </a:cubicBezTo>
                <a:cubicBezTo>
                  <a:pt x="7159167" y="-16244"/>
                  <a:pt x="7330193" y="46768"/>
                  <a:pt x="7680769" y="0"/>
                </a:cubicBezTo>
                <a:cubicBezTo>
                  <a:pt x="8031345" y="-46768"/>
                  <a:pt x="7813726" y="24569"/>
                  <a:pt x="7934161" y="0"/>
                </a:cubicBezTo>
                <a:cubicBezTo>
                  <a:pt x="8054596" y="-24569"/>
                  <a:pt x="8126091" y="20289"/>
                  <a:pt x="8187553" y="0"/>
                </a:cubicBezTo>
                <a:cubicBezTo>
                  <a:pt x="8249015" y="-20289"/>
                  <a:pt x="8373614" y="20682"/>
                  <a:pt x="8552908" y="0"/>
                </a:cubicBezTo>
                <a:cubicBezTo>
                  <a:pt x="8732202" y="-20682"/>
                  <a:pt x="9018983" y="38162"/>
                  <a:pt x="9142192" y="0"/>
                </a:cubicBezTo>
                <a:cubicBezTo>
                  <a:pt x="9265401" y="-38162"/>
                  <a:pt x="9664783" y="7103"/>
                  <a:pt x="9955403" y="0"/>
                </a:cubicBezTo>
                <a:cubicBezTo>
                  <a:pt x="10246023" y="-7103"/>
                  <a:pt x="10382677" y="56047"/>
                  <a:pt x="10768615" y="0"/>
                </a:cubicBezTo>
                <a:cubicBezTo>
                  <a:pt x="11154553" y="-56047"/>
                  <a:pt x="11195767" y="40278"/>
                  <a:pt x="11328434" y="0"/>
                </a:cubicBezTo>
                <a:cubicBezTo>
                  <a:pt x="11409398" y="-12346"/>
                  <a:pt x="11455050" y="39006"/>
                  <a:pt x="11460480" y="132046"/>
                </a:cubicBezTo>
                <a:cubicBezTo>
                  <a:pt x="11478978" y="243911"/>
                  <a:pt x="11399205" y="444462"/>
                  <a:pt x="11460480" y="660216"/>
                </a:cubicBezTo>
                <a:cubicBezTo>
                  <a:pt x="11450304" y="727519"/>
                  <a:pt x="11396773" y="782003"/>
                  <a:pt x="11328434" y="792262"/>
                </a:cubicBezTo>
                <a:cubicBezTo>
                  <a:pt x="11054355" y="835198"/>
                  <a:pt x="10995787" y="746005"/>
                  <a:pt x="10739150" y="792262"/>
                </a:cubicBezTo>
                <a:cubicBezTo>
                  <a:pt x="10482513" y="838519"/>
                  <a:pt x="10369593" y="748490"/>
                  <a:pt x="10037903" y="792262"/>
                </a:cubicBezTo>
                <a:cubicBezTo>
                  <a:pt x="9706213" y="836034"/>
                  <a:pt x="9712861" y="747519"/>
                  <a:pt x="9560583" y="792262"/>
                </a:cubicBezTo>
                <a:cubicBezTo>
                  <a:pt x="9408305" y="837005"/>
                  <a:pt x="9286992" y="766763"/>
                  <a:pt x="9195227" y="792262"/>
                </a:cubicBezTo>
                <a:cubicBezTo>
                  <a:pt x="9103462" y="817761"/>
                  <a:pt x="8963649" y="762038"/>
                  <a:pt x="8829872" y="792262"/>
                </a:cubicBezTo>
                <a:cubicBezTo>
                  <a:pt x="8696096" y="822486"/>
                  <a:pt x="8203187" y="744313"/>
                  <a:pt x="8016660" y="792262"/>
                </a:cubicBezTo>
                <a:cubicBezTo>
                  <a:pt x="7830133" y="840211"/>
                  <a:pt x="7628203" y="715107"/>
                  <a:pt x="7315413" y="792262"/>
                </a:cubicBezTo>
                <a:cubicBezTo>
                  <a:pt x="7002623" y="869417"/>
                  <a:pt x="7005924" y="751510"/>
                  <a:pt x="6726129" y="792262"/>
                </a:cubicBezTo>
                <a:cubicBezTo>
                  <a:pt x="6446334" y="833014"/>
                  <a:pt x="6303354" y="771839"/>
                  <a:pt x="6136846" y="792262"/>
                </a:cubicBezTo>
                <a:cubicBezTo>
                  <a:pt x="5970338" y="812685"/>
                  <a:pt x="5945519" y="759751"/>
                  <a:pt x="5771490" y="792262"/>
                </a:cubicBezTo>
                <a:cubicBezTo>
                  <a:pt x="5597461" y="824773"/>
                  <a:pt x="5508142" y="741432"/>
                  <a:pt x="5294170" y="792262"/>
                </a:cubicBezTo>
                <a:cubicBezTo>
                  <a:pt x="5080198" y="843092"/>
                  <a:pt x="5049524" y="751083"/>
                  <a:pt x="4816850" y="792262"/>
                </a:cubicBezTo>
                <a:cubicBezTo>
                  <a:pt x="4584176" y="833441"/>
                  <a:pt x="4219161" y="762448"/>
                  <a:pt x="4003639" y="792262"/>
                </a:cubicBezTo>
                <a:cubicBezTo>
                  <a:pt x="3788117" y="822076"/>
                  <a:pt x="3655857" y="757617"/>
                  <a:pt x="3414356" y="792262"/>
                </a:cubicBezTo>
                <a:cubicBezTo>
                  <a:pt x="3172855" y="826907"/>
                  <a:pt x="3237825" y="777819"/>
                  <a:pt x="3160964" y="792262"/>
                </a:cubicBezTo>
                <a:cubicBezTo>
                  <a:pt x="3084103" y="806705"/>
                  <a:pt x="2732101" y="783352"/>
                  <a:pt x="2459716" y="792262"/>
                </a:cubicBezTo>
                <a:cubicBezTo>
                  <a:pt x="2187331" y="801172"/>
                  <a:pt x="1912463" y="738934"/>
                  <a:pt x="1758469" y="792262"/>
                </a:cubicBezTo>
                <a:cubicBezTo>
                  <a:pt x="1604475" y="845590"/>
                  <a:pt x="1416583" y="747593"/>
                  <a:pt x="1169185" y="792262"/>
                </a:cubicBezTo>
                <a:cubicBezTo>
                  <a:pt x="921787" y="836931"/>
                  <a:pt x="918130" y="782558"/>
                  <a:pt x="803829" y="792262"/>
                </a:cubicBezTo>
                <a:cubicBezTo>
                  <a:pt x="689528" y="801966"/>
                  <a:pt x="337080" y="751188"/>
                  <a:pt x="132046" y="792262"/>
                </a:cubicBezTo>
                <a:cubicBezTo>
                  <a:pt x="59105" y="801299"/>
                  <a:pt x="-1508" y="736033"/>
                  <a:pt x="0" y="660216"/>
                </a:cubicBezTo>
                <a:cubicBezTo>
                  <a:pt x="-23246" y="537445"/>
                  <a:pt x="50836" y="336798"/>
                  <a:pt x="0" y="132046"/>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defRPr>
                <a:uFillTx/>
              </a:defRPr>
            </a:pPr>
            <a:r>
              <a:rPr kumimoji="0" lang="en-BZ" sz="3200" b="0" i="0" u="none" strike="noStrike" kern="1200" cap="none" spc="0" normalizeH="0" baseline="0" noProof="0" dirty="0">
                <a:ln>
                  <a:noFill/>
                </a:ln>
                <a:solidFill>
                  <a:schemeClr val="tx1"/>
                </a:solidFill>
                <a:effectLst/>
                <a:uFillTx/>
                <a:latin typeface="+mj-lt"/>
                <a:cs typeface="#9Slide03 Arima Madurai Black" panose="00000A00000000000000" pitchFamily="2" charset="0"/>
              </a:rPr>
              <a:t>D</a:t>
            </a:r>
            <a:r>
              <a:rPr kumimoji="0" lang="en-BZ" sz="3200" b="0" i="0" u="none" strike="noStrike" kern="1200" cap="none" spc="0" normalizeH="0" baseline="0" noProof="0" dirty="0" smtClean="0">
                <a:ln>
                  <a:noFill/>
                </a:ln>
                <a:solidFill>
                  <a:schemeClr val="tx1"/>
                </a:solidFill>
                <a:effectLst/>
                <a:uFillTx/>
                <a:latin typeface="+mj-lt"/>
                <a:cs typeface="#9Slide03 Arima Madurai Black" panose="00000A00000000000000" pitchFamily="2" charset="0"/>
              </a:rPr>
              <a:t>. </a:t>
            </a:r>
            <a:r>
              <a:rPr kumimoji="0" lang="en-BZ" sz="3200" b="0" i="0" u="none" strike="noStrike" kern="1200" cap="none" spc="0" normalizeH="0" baseline="0" noProof="0" dirty="0" err="1" smtClean="0">
                <a:ln>
                  <a:noFill/>
                </a:ln>
                <a:solidFill>
                  <a:schemeClr val="tx1"/>
                </a:solidFill>
                <a:effectLst/>
                <a:uFillTx/>
                <a:latin typeface="+mj-lt"/>
                <a:cs typeface="#9Slide03 Arima Madurai Black" panose="00000A00000000000000" pitchFamily="2" charset="0"/>
              </a:rPr>
              <a:t>Thơ</a:t>
            </a:r>
            <a:r>
              <a:rPr kumimoji="0" lang="en-BZ" sz="3200" b="0" i="0" u="none" strike="noStrike" kern="1200" cap="none" spc="0" normalizeH="0" noProof="0" dirty="0" smtClean="0">
                <a:ln>
                  <a:noFill/>
                </a:ln>
                <a:solidFill>
                  <a:schemeClr val="tx1"/>
                </a:solidFill>
                <a:effectLst/>
                <a:uFillTx/>
                <a:latin typeface="+mj-lt"/>
                <a:cs typeface="#9Slide03 Arima Madurai Black" panose="00000A00000000000000" pitchFamily="2" charset="0"/>
              </a:rPr>
              <a:t> </a:t>
            </a:r>
            <a:r>
              <a:rPr kumimoji="0" lang="en-BZ" sz="3200" b="0" i="0" u="none" strike="noStrike" kern="1200" cap="none" spc="0" normalizeH="0" noProof="0" dirty="0" err="1" smtClean="0">
                <a:ln>
                  <a:noFill/>
                </a:ln>
                <a:solidFill>
                  <a:schemeClr val="tx1"/>
                </a:solidFill>
                <a:effectLst/>
                <a:uFillTx/>
                <a:latin typeface="+mj-lt"/>
                <a:cs typeface="#9Slide03 Arima Madurai Black" panose="00000A00000000000000" pitchFamily="2" charset="0"/>
              </a:rPr>
              <a:t>trữ</a:t>
            </a:r>
            <a:r>
              <a:rPr kumimoji="0" lang="en-BZ" sz="3200" b="0" i="0" u="none" strike="noStrike" kern="1200" cap="none" spc="0" normalizeH="0" noProof="0" dirty="0" smtClean="0">
                <a:ln>
                  <a:noFill/>
                </a:ln>
                <a:solidFill>
                  <a:schemeClr val="tx1"/>
                </a:solidFill>
                <a:effectLst/>
                <a:uFillTx/>
                <a:latin typeface="+mj-lt"/>
                <a:cs typeface="#9Slide03 Arima Madurai Black" panose="00000A00000000000000" pitchFamily="2" charset="0"/>
              </a:rPr>
              <a:t> </a:t>
            </a:r>
            <a:r>
              <a:rPr kumimoji="0" lang="en-BZ" sz="3200" b="0" i="0" u="none" strike="noStrike" kern="1200" cap="none" spc="0" normalizeH="0" noProof="0" dirty="0" err="1" smtClean="0">
                <a:ln>
                  <a:noFill/>
                </a:ln>
                <a:solidFill>
                  <a:schemeClr val="tx1"/>
                </a:solidFill>
                <a:effectLst/>
                <a:uFillTx/>
                <a:latin typeface="+mj-lt"/>
                <a:cs typeface="#9Slide03 Arima Madurai Black" panose="00000A00000000000000" pitchFamily="2" charset="0"/>
              </a:rPr>
              <a:t>tình</a:t>
            </a:r>
            <a:endParaRPr kumimoji="0" lang="en-BZ" sz="4400" b="1" i="0" u="none" strike="noStrike" kern="1200" cap="none" spc="0" normalizeH="0" baseline="0" noProof="0" dirty="0">
              <a:ln>
                <a:noFill/>
              </a:ln>
              <a:solidFill>
                <a:schemeClr val="tx1"/>
              </a:solidFill>
              <a:effectLst/>
              <a:uFillTx/>
              <a:latin typeface="+mj-lt"/>
              <a:cs typeface="#9Slide03 Arima Madurai Black" panose="00000A00000000000000" pitchFamily="2" charset="0"/>
            </a:endParaRPr>
          </a:p>
        </p:txBody>
      </p:sp>
    </p:spTree>
    <p:extLst>
      <p:ext uri="{BB962C8B-B14F-4D97-AF65-F5344CB8AC3E}">
        <p14:creationId xmlns:p14="http://schemas.microsoft.com/office/powerpoint/2010/main" val="23410652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7" presetClass="entr" presetSubtype="8"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p:cTn id="7" dur="500" fill="hold"/>
                                        <p:tgtEl>
                                          <p:spTgt spid="5"/>
                                        </p:tgtEl>
                                        <p:attrNameLst>
                                          <p:attrName>ppt_x</p:attrName>
                                        </p:attrNameLst>
                                      </p:cBhvr>
                                      <p:tavLst>
                                        <p:tav tm="0">
                                          <p:val>
                                            <p:strVal val="#ppt_x-#ppt_w/2"/>
                                          </p:val>
                                        </p:tav>
                                        <p:tav tm="100000">
                                          <p:val>
                                            <p:strVal val="#ppt_x"/>
                                          </p:val>
                                        </p:tav>
                                      </p:tavLst>
                                    </p:anim>
                                    <p:anim calcmode="lin" valueType="num">
                                      <p:cBhvr>
                                        <p:cTn id="8" dur="500" fill="hold"/>
                                        <p:tgtEl>
                                          <p:spTgt spid="5"/>
                                        </p:tgtEl>
                                        <p:attrNameLst>
                                          <p:attrName>ppt_y</p:attrName>
                                        </p:attrNameLst>
                                      </p:cBhvr>
                                      <p:tavLst>
                                        <p:tav tm="0">
                                          <p:val>
                                            <p:strVal val="#ppt_y"/>
                                          </p:val>
                                        </p:tav>
                                        <p:tav tm="100000">
                                          <p:val>
                                            <p:strVal val="#ppt_y"/>
                                          </p:val>
                                        </p:tav>
                                      </p:tavLst>
                                    </p:anim>
                                    <p:anim calcmode="lin" valueType="num">
                                      <p:cBhvr>
                                        <p:cTn id="9" dur="500" fill="hold"/>
                                        <p:tgtEl>
                                          <p:spTgt spid="5"/>
                                        </p:tgtEl>
                                        <p:attrNameLst>
                                          <p:attrName>ppt_w</p:attrName>
                                        </p:attrNameLst>
                                      </p:cBhvr>
                                      <p:tavLst>
                                        <p:tav tm="0">
                                          <p:val>
                                            <p:fltVal val="0"/>
                                          </p:val>
                                        </p:tav>
                                        <p:tav tm="100000">
                                          <p:val>
                                            <p:strVal val="#ppt_w"/>
                                          </p:val>
                                        </p:tav>
                                      </p:tavLst>
                                    </p:anim>
                                    <p:anim calcmode="lin" valueType="num">
                                      <p:cBhvr>
                                        <p:cTn id="10" dur="500" fill="hold"/>
                                        <p:tgtEl>
                                          <p:spTgt spid="5"/>
                                        </p:tgtEl>
                                        <p:attrNameLst>
                                          <p:attrName>ppt_h</p:attrName>
                                        </p:attrNameLst>
                                      </p:cBhvr>
                                      <p:tavLst>
                                        <p:tav tm="0">
                                          <p:val>
                                            <p:strVal val="#ppt_h"/>
                                          </p:val>
                                        </p:tav>
                                        <p:tav tm="100000">
                                          <p:val>
                                            <p:strVal val="#ppt_h"/>
                                          </p:val>
                                        </p:tav>
                                      </p:tavLst>
                                    </p:anim>
                                  </p:childTnLst>
                                  <p:subTnLst>
                                    <p:audio>
                                      <p:cMediaNode>
                                        <p:cTn display="0" masterRel="sameClick">
                                          <p:stCondLst>
                                            <p:cond evt="begin" delay="0">
                                              <p:tn val="5"/>
                                            </p:cond>
                                          </p:stCondLst>
                                          <p:endCondLst>
                                            <p:cond evt="onStopAudio" delay="0">
                                              <p:tgtEl>
                                                <p:sldTgt/>
                                              </p:tgtEl>
                                            </p:cond>
                                          </p:endCondLst>
                                        </p:cTn>
                                        <p:tgtEl>
                                          <p:sndTgt r:embed="rId3" name="chimes.wav"/>
                                        </p:tgtEl>
                                      </p:cMediaNode>
                                    </p:audio>
                                  </p:subTnLst>
                                </p:cTn>
                              </p:par>
                            </p:childTnLst>
                          </p:cTn>
                        </p:par>
                      </p:childTnLst>
                    </p:cTn>
                  </p:par>
                  <p:par>
                    <p:cTn id="11" fill="hold">
                      <p:stCondLst>
                        <p:cond delay="indefinite"/>
                      </p:stCondLst>
                      <p:childTnLst>
                        <p:par>
                          <p:cTn id="12" fill="hold">
                            <p:stCondLst>
                              <p:cond delay="0"/>
                            </p:stCondLst>
                            <p:childTnLst>
                              <p:par>
                                <p:cTn id="13" presetID="17" presetClass="entr" presetSubtype="8" fill="hold" grpId="0" nodeType="clickEffect">
                                  <p:stCondLst>
                                    <p:cond delay="0"/>
                                  </p:stCondLst>
                                  <p:childTnLst>
                                    <p:set>
                                      <p:cBhvr>
                                        <p:cTn id="14" dur="1" fill="hold">
                                          <p:stCondLst>
                                            <p:cond delay="0"/>
                                          </p:stCondLst>
                                        </p:cTn>
                                        <p:tgtEl>
                                          <p:spTgt spid="38"/>
                                        </p:tgtEl>
                                        <p:attrNameLst>
                                          <p:attrName>style.visibility</p:attrName>
                                        </p:attrNameLst>
                                      </p:cBhvr>
                                      <p:to>
                                        <p:strVal val="visible"/>
                                      </p:to>
                                    </p:set>
                                    <p:anim calcmode="lin" valueType="num">
                                      <p:cBhvr>
                                        <p:cTn id="15" dur="500" fill="hold"/>
                                        <p:tgtEl>
                                          <p:spTgt spid="38"/>
                                        </p:tgtEl>
                                        <p:attrNameLst>
                                          <p:attrName>ppt_x</p:attrName>
                                        </p:attrNameLst>
                                      </p:cBhvr>
                                      <p:tavLst>
                                        <p:tav tm="0">
                                          <p:val>
                                            <p:strVal val="#ppt_x-#ppt_w/2"/>
                                          </p:val>
                                        </p:tav>
                                        <p:tav tm="100000">
                                          <p:val>
                                            <p:strVal val="#ppt_x"/>
                                          </p:val>
                                        </p:tav>
                                      </p:tavLst>
                                    </p:anim>
                                    <p:anim calcmode="lin" valueType="num">
                                      <p:cBhvr>
                                        <p:cTn id="16" dur="500" fill="hold"/>
                                        <p:tgtEl>
                                          <p:spTgt spid="38"/>
                                        </p:tgtEl>
                                        <p:attrNameLst>
                                          <p:attrName>ppt_y</p:attrName>
                                        </p:attrNameLst>
                                      </p:cBhvr>
                                      <p:tavLst>
                                        <p:tav tm="0">
                                          <p:val>
                                            <p:strVal val="#ppt_y"/>
                                          </p:val>
                                        </p:tav>
                                        <p:tav tm="100000">
                                          <p:val>
                                            <p:strVal val="#ppt_y"/>
                                          </p:val>
                                        </p:tav>
                                      </p:tavLst>
                                    </p:anim>
                                    <p:anim calcmode="lin" valueType="num">
                                      <p:cBhvr>
                                        <p:cTn id="17" dur="500" fill="hold"/>
                                        <p:tgtEl>
                                          <p:spTgt spid="38"/>
                                        </p:tgtEl>
                                        <p:attrNameLst>
                                          <p:attrName>ppt_w</p:attrName>
                                        </p:attrNameLst>
                                      </p:cBhvr>
                                      <p:tavLst>
                                        <p:tav tm="0">
                                          <p:val>
                                            <p:fltVal val="0"/>
                                          </p:val>
                                        </p:tav>
                                        <p:tav tm="100000">
                                          <p:val>
                                            <p:strVal val="#ppt_w"/>
                                          </p:val>
                                        </p:tav>
                                      </p:tavLst>
                                    </p:anim>
                                    <p:anim calcmode="lin" valueType="num">
                                      <p:cBhvr>
                                        <p:cTn id="18" dur="500" fill="hold"/>
                                        <p:tgtEl>
                                          <p:spTgt spid="38"/>
                                        </p:tgtEl>
                                        <p:attrNameLst>
                                          <p:attrName>ppt_h</p:attrName>
                                        </p:attrNameLst>
                                      </p:cBhvr>
                                      <p:tavLst>
                                        <p:tav tm="0">
                                          <p:val>
                                            <p:strVal val="#ppt_h"/>
                                          </p:val>
                                        </p:tav>
                                        <p:tav tm="100000">
                                          <p:val>
                                            <p:strVal val="#ppt_h"/>
                                          </p:val>
                                        </p:tav>
                                      </p:tavLst>
                                    </p:anim>
                                  </p:childTnLst>
                                  <p:subTnLst>
                                    <p:audio>
                                      <p:cMediaNode>
                                        <p:cTn display="0" masterRel="sameClick">
                                          <p:stCondLst>
                                            <p:cond evt="begin" delay="0">
                                              <p:tn val="13"/>
                                            </p:cond>
                                          </p:stCondLst>
                                          <p:endCondLst>
                                            <p:cond evt="onStopAudio" delay="0">
                                              <p:tgtEl>
                                                <p:sldTgt/>
                                              </p:tgtEl>
                                            </p:cond>
                                          </p:endCondLst>
                                        </p:cTn>
                                        <p:tgtEl>
                                          <p:sndTgt r:embed="rId4" name="suction.wav"/>
                                        </p:tgtEl>
                                      </p:cMediaNode>
                                    </p:audio>
                                  </p:subTnLst>
                                </p:cTn>
                              </p:par>
                            </p:childTnLst>
                          </p:cTn>
                        </p:par>
                      </p:childTnLst>
                    </p:cTn>
                  </p:par>
                  <p:par>
                    <p:cTn id="19" fill="hold">
                      <p:stCondLst>
                        <p:cond delay="indefinite"/>
                      </p:stCondLst>
                      <p:childTnLst>
                        <p:par>
                          <p:cTn id="20" fill="hold">
                            <p:stCondLst>
                              <p:cond delay="0"/>
                            </p:stCondLst>
                            <p:childTnLst>
                              <p:par>
                                <p:cTn id="21" presetID="17" presetClass="entr" presetSubtype="8" fill="hold" grpId="0" nodeType="clickEffect">
                                  <p:stCondLst>
                                    <p:cond delay="0"/>
                                  </p:stCondLst>
                                  <p:childTnLst>
                                    <p:set>
                                      <p:cBhvr>
                                        <p:cTn id="22" dur="1" fill="hold">
                                          <p:stCondLst>
                                            <p:cond delay="0"/>
                                          </p:stCondLst>
                                        </p:cTn>
                                        <p:tgtEl>
                                          <p:spTgt spid="39"/>
                                        </p:tgtEl>
                                        <p:attrNameLst>
                                          <p:attrName>style.visibility</p:attrName>
                                        </p:attrNameLst>
                                      </p:cBhvr>
                                      <p:to>
                                        <p:strVal val="visible"/>
                                      </p:to>
                                    </p:set>
                                    <p:anim calcmode="lin" valueType="num">
                                      <p:cBhvr>
                                        <p:cTn id="23" dur="500" fill="hold"/>
                                        <p:tgtEl>
                                          <p:spTgt spid="39"/>
                                        </p:tgtEl>
                                        <p:attrNameLst>
                                          <p:attrName>ppt_x</p:attrName>
                                        </p:attrNameLst>
                                      </p:cBhvr>
                                      <p:tavLst>
                                        <p:tav tm="0">
                                          <p:val>
                                            <p:strVal val="#ppt_x-#ppt_w/2"/>
                                          </p:val>
                                        </p:tav>
                                        <p:tav tm="100000">
                                          <p:val>
                                            <p:strVal val="#ppt_x"/>
                                          </p:val>
                                        </p:tav>
                                      </p:tavLst>
                                    </p:anim>
                                    <p:anim calcmode="lin" valueType="num">
                                      <p:cBhvr>
                                        <p:cTn id="24" dur="500" fill="hold"/>
                                        <p:tgtEl>
                                          <p:spTgt spid="39"/>
                                        </p:tgtEl>
                                        <p:attrNameLst>
                                          <p:attrName>ppt_y</p:attrName>
                                        </p:attrNameLst>
                                      </p:cBhvr>
                                      <p:tavLst>
                                        <p:tav tm="0">
                                          <p:val>
                                            <p:strVal val="#ppt_y"/>
                                          </p:val>
                                        </p:tav>
                                        <p:tav tm="100000">
                                          <p:val>
                                            <p:strVal val="#ppt_y"/>
                                          </p:val>
                                        </p:tav>
                                      </p:tavLst>
                                    </p:anim>
                                    <p:anim calcmode="lin" valueType="num">
                                      <p:cBhvr>
                                        <p:cTn id="25" dur="500" fill="hold"/>
                                        <p:tgtEl>
                                          <p:spTgt spid="39"/>
                                        </p:tgtEl>
                                        <p:attrNameLst>
                                          <p:attrName>ppt_w</p:attrName>
                                        </p:attrNameLst>
                                      </p:cBhvr>
                                      <p:tavLst>
                                        <p:tav tm="0">
                                          <p:val>
                                            <p:fltVal val="0"/>
                                          </p:val>
                                        </p:tav>
                                        <p:tav tm="100000">
                                          <p:val>
                                            <p:strVal val="#ppt_w"/>
                                          </p:val>
                                        </p:tav>
                                      </p:tavLst>
                                    </p:anim>
                                    <p:anim calcmode="lin" valueType="num">
                                      <p:cBhvr>
                                        <p:cTn id="26" dur="500" fill="hold"/>
                                        <p:tgtEl>
                                          <p:spTgt spid="39"/>
                                        </p:tgtEl>
                                        <p:attrNameLst>
                                          <p:attrName>ppt_h</p:attrName>
                                        </p:attrNameLst>
                                      </p:cBhvr>
                                      <p:tavLst>
                                        <p:tav tm="0">
                                          <p:val>
                                            <p:strVal val="#ppt_h"/>
                                          </p:val>
                                        </p:tav>
                                        <p:tav tm="100000">
                                          <p:val>
                                            <p:strVal val="#ppt_h"/>
                                          </p:val>
                                        </p:tav>
                                      </p:tavLst>
                                    </p:anim>
                                  </p:childTnLst>
                                  <p:subTnLst>
                                    <p:audio>
                                      <p:cMediaNode>
                                        <p:cTn display="0" masterRel="sameClick">
                                          <p:stCondLst>
                                            <p:cond evt="begin" delay="0">
                                              <p:tn val="21"/>
                                            </p:cond>
                                          </p:stCondLst>
                                          <p:endCondLst>
                                            <p:cond evt="onStopAudio" delay="0">
                                              <p:tgtEl>
                                                <p:sldTgt/>
                                              </p:tgtEl>
                                            </p:cond>
                                          </p:endCondLst>
                                        </p:cTn>
                                        <p:tgtEl>
                                          <p:sndTgt r:embed="rId4" name="suction.wav"/>
                                        </p:tgtEl>
                                      </p:cMediaNode>
                                    </p:audio>
                                  </p:subTnLst>
                                </p:cTn>
                              </p:par>
                            </p:childTnLst>
                          </p:cTn>
                        </p:par>
                      </p:childTnLst>
                    </p:cTn>
                  </p:par>
                  <p:par>
                    <p:cTn id="27" fill="hold">
                      <p:stCondLst>
                        <p:cond delay="indefinite"/>
                      </p:stCondLst>
                      <p:childTnLst>
                        <p:par>
                          <p:cTn id="28" fill="hold">
                            <p:stCondLst>
                              <p:cond delay="0"/>
                            </p:stCondLst>
                            <p:childTnLst>
                              <p:par>
                                <p:cTn id="29" presetID="17" presetClass="entr" presetSubtype="8" fill="hold" grpId="0" nodeType="clickEffect">
                                  <p:stCondLst>
                                    <p:cond delay="0"/>
                                  </p:stCondLst>
                                  <p:childTnLst>
                                    <p:set>
                                      <p:cBhvr>
                                        <p:cTn id="30" dur="1" fill="hold">
                                          <p:stCondLst>
                                            <p:cond delay="0"/>
                                          </p:stCondLst>
                                        </p:cTn>
                                        <p:tgtEl>
                                          <p:spTgt spid="40"/>
                                        </p:tgtEl>
                                        <p:attrNameLst>
                                          <p:attrName>style.visibility</p:attrName>
                                        </p:attrNameLst>
                                      </p:cBhvr>
                                      <p:to>
                                        <p:strVal val="visible"/>
                                      </p:to>
                                    </p:set>
                                    <p:anim calcmode="lin" valueType="num">
                                      <p:cBhvr>
                                        <p:cTn id="31" dur="500" fill="hold"/>
                                        <p:tgtEl>
                                          <p:spTgt spid="40"/>
                                        </p:tgtEl>
                                        <p:attrNameLst>
                                          <p:attrName>ppt_x</p:attrName>
                                        </p:attrNameLst>
                                      </p:cBhvr>
                                      <p:tavLst>
                                        <p:tav tm="0">
                                          <p:val>
                                            <p:strVal val="#ppt_x-#ppt_w/2"/>
                                          </p:val>
                                        </p:tav>
                                        <p:tav tm="100000">
                                          <p:val>
                                            <p:strVal val="#ppt_x"/>
                                          </p:val>
                                        </p:tav>
                                      </p:tavLst>
                                    </p:anim>
                                    <p:anim calcmode="lin" valueType="num">
                                      <p:cBhvr>
                                        <p:cTn id="32" dur="500" fill="hold"/>
                                        <p:tgtEl>
                                          <p:spTgt spid="40"/>
                                        </p:tgtEl>
                                        <p:attrNameLst>
                                          <p:attrName>ppt_y</p:attrName>
                                        </p:attrNameLst>
                                      </p:cBhvr>
                                      <p:tavLst>
                                        <p:tav tm="0">
                                          <p:val>
                                            <p:strVal val="#ppt_y"/>
                                          </p:val>
                                        </p:tav>
                                        <p:tav tm="100000">
                                          <p:val>
                                            <p:strVal val="#ppt_y"/>
                                          </p:val>
                                        </p:tav>
                                      </p:tavLst>
                                    </p:anim>
                                    <p:anim calcmode="lin" valueType="num">
                                      <p:cBhvr>
                                        <p:cTn id="33" dur="500" fill="hold"/>
                                        <p:tgtEl>
                                          <p:spTgt spid="40"/>
                                        </p:tgtEl>
                                        <p:attrNameLst>
                                          <p:attrName>ppt_w</p:attrName>
                                        </p:attrNameLst>
                                      </p:cBhvr>
                                      <p:tavLst>
                                        <p:tav tm="0">
                                          <p:val>
                                            <p:fltVal val="0"/>
                                          </p:val>
                                        </p:tav>
                                        <p:tav tm="100000">
                                          <p:val>
                                            <p:strVal val="#ppt_w"/>
                                          </p:val>
                                        </p:tav>
                                      </p:tavLst>
                                    </p:anim>
                                    <p:anim calcmode="lin" valueType="num">
                                      <p:cBhvr>
                                        <p:cTn id="34" dur="500" fill="hold"/>
                                        <p:tgtEl>
                                          <p:spTgt spid="40"/>
                                        </p:tgtEl>
                                        <p:attrNameLst>
                                          <p:attrName>ppt_h</p:attrName>
                                        </p:attrNameLst>
                                      </p:cBhvr>
                                      <p:tavLst>
                                        <p:tav tm="0">
                                          <p:val>
                                            <p:strVal val="#ppt_h"/>
                                          </p:val>
                                        </p:tav>
                                        <p:tav tm="100000">
                                          <p:val>
                                            <p:strVal val="#ppt_h"/>
                                          </p:val>
                                        </p:tav>
                                      </p:tavLst>
                                    </p:anim>
                                  </p:childTnLst>
                                  <p:subTnLst>
                                    <p:audio>
                                      <p:cMediaNode>
                                        <p:cTn display="0" masterRel="sameClick">
                                          <p:stCondLst>
                                            <p:cond evt="begin" delay="0">
                                              <p:tn val="29"/>
                                            </p:cond>
                                          </p:stCondLst>
                                          <p:endCondLst>
                                            <p:cond evt="onStopAudio" delay="0">
                                              <p:tgtEl>
                                                <p:sldTgt/>
                                              </p:tgtEl>
                                            </p:cond>
                                          </p:endCondLst>
                                        </p:cTn>
                                        <p:tgtEl>
                                          <p:sndTgt r:embed="rId4" name="suction.wav"/>
                                        </p:tgtEl>
                                      </p:cMediaNode>
                                    </p:audio>
                                  </p:subTnLst>
                                </p:cTn>
                              </p:par>
                            </p:childTnLst>
                          </p:cTn>
                        </p:par>
                      </p:childTnLst>
                    </p:cTn>
                  </p:par>
                  <p:par>
                    <p:cTn id="35" fill="hold">
                      <p:stCondLst>
                        <p:cond delay="indefinite"/>
                      </p:stCondLst>
                      <p:childTnLst>
                        <p:par>
                          <p:cTn id="36" fill="hold">
                            <p:stCondLst>
                              <p:cond delay="0"/>
                            </p:stCondLst>
                            <p:childTnLst>
                              <p:par>
                                <p:cTn id="37" presetID="17" presetClass="entr" presetSubtype="8" fill="hold" grpId="0" nodeType="clickEffect">
                                  <p:stCondLst>
                                    <p:cond delay="0"/>
                                  </p:stCondLst>
                                  <p:childTnLst>
                                    <p:set>
                                      <p:cBhvr>
                                        <p:cTn id="38" dur="1" fill="hold">
                                          <p:stCondLst>
                                            <p:cond delay="0"/>
                                          </p:stCondLst>
                                        </p:cTn>
                                        <p:tgtEl>
                                          <p:spTgt spid="41"/>
                                        </p:tgtEl>
                                        <p:attrNameLst>
                                          <p:attrName>style.visibility</p:attrName>
                                        </p:attrNameLst>
                                      </p:cBhvr>
                                      <p:to>
                                        <p:strVal val="visible"/>
                                      </p:to>
                                    </p:set>
                                    <p:anim calcmode="lin" valueType="num">
                                      <p:cBhvr>
                                        <p:cTn id="39" dur="500" fill="hold"/>
                                        <p:tgtEl>
                                          <p:spTgt spid="41"/>
                                        </p:tgtEl>
                                        <p:attrNameLst>
                                          <p:attrName>ppt_x</p:attrName>
                                        </p:attrNameLst>
                                      </p:cBhvr>
                                      <p:tavLst>
                                        <p:tav tm="0">
                                          <p:val>
                                            <p:strVal val="#ppt_x-#ppt_w/2"/>
                                          </p:val>
                                        </p:tav>
                                        <p:tav tm="100000">
                                          <p:val>
                                            <p:strVal val="#ppt_x"/>
                                          </p:val>
                                        </p:tav>
                                      </p:tavLst>
                                    </p:anim>
                                    <p:anim calcmode="lin" valueType="num">
                                      <p:cBhvr>
                                        <p:cTn id="40" dur="500" fill="hold"/>
                                        <p:tgtEl>
                                          <p:spTgt spid="41"/>
                                        </p:tgtEl>
                                        <p:attrNameLst>
                                          <p:attrName>ppt_y</p:attrName>
                                        </p:attrNameLst>
                                      </p:cBhvr>
                                      <p:tavLst>
                                        <p:tav tm="0">
                                          <p:val>
                                            <p:strVal val="#ppt_y"/>
                                          </p:val>
                                        </p:tav>
                                        <p:tav tm="100000">
                                          <p:val>
                                            <p:strVal val="#ppt_y"/>
                                          </p:val>
                                        </p:tav>
                                      </p:tavLst>
                                    </p:anim>
                                    <p:anim calcmode="lin" valueType="num">
                                      <p:cBhvr>
                                        <p:cTn id="41" dur="500" fill="hold"/>
                                        <p:tgtEl>
                                          <p:spTgt spid="41"/>
                                        </p:tgtEl>
                                        <p:attrNameLst>
                                          <p:attrName>ppt_w</p:attrName>
                                        </p:attrNameLst>
                                      </p:cBhvr>
                                      <p:tavLst>
                                        <p:tav tm="0">
                                          <p:val>
                                            <p:fltVal val="0"/>
                                          </p:val>
                                        </p:tav>
                                        <p:tav tm="100000">
                                          <p:val>
                                            <p:strVal val="#ppt_w"/>
                                          </p:val>
                                        </p:tav>
                                      </p:tavLst>
                                    </p:anim>
                                    <p:anim calcmode="lin" valueType="num">
                                      <p:cBhvr>
                                        <p:cTn id="42" dur="500" fill="hold"/>
                                        <p:tgtEl>
                                          <p:spTgt spid="41"/>
                                        </p:tgtEl>
                                        <p:attrNameLst>
                                          <p:attrName>ppt_h</p:attrName>
                                        </p:attrNameLst>
                                      </p:cBhvr>
                                      <p:tavLst>
                                        <p:tav tm="0">
                                          <p:val>
                                            <p:strVal val="#ppt_h"/>
                                          </p:val>
                                        </p:tav>
                                        <p:tav tm="100000">
                                          <p:val>
                                            <p:strVal val="#ppt_h"/>
                                          </p:val>
                                        </p:tav>
                                      </p:tavLst>
                                    </p:anim>
                                  </p:childTnLst>
                                  <p:subTnLst>
                                    <p:audio>
                                      <p:cMediaNode>
                                        <p:cTn display="0" masterRel="sameClick">
                                          <p:stCondLst>
                                            <p:cond evt="begin" delay="0">
                                              <p:tn val="37"/>
                                            </p:cond>
                                          </p:stCondLst>
                                          <p:endCondLst>
                                            <p:cond evt="onStopAudio" delay="0">
                                              <p:tgtEl>
                                                <p:sldTgt/>
                                              </p:tgtEl>
                                            </p:cond>
                                          </p:endCondLst>
                                        </p:cTn>
                                        <p:tgtEl>
                                          <p:sndTgt r:embed="rId4" name="suction.wav"/>
                                        </p:tgtEl>
                                      </p:cMediaNode>
                                    </p:audio>
                                  </p:subTnLst>
                                </p:cTn>
                              </p:par>
                            </p:childTnLst>
                          </p:cTn>
                        </p:par>
                      </p:childTnLst>
                    </p:cTn>
                  </p:par>
                  <p:par>
                    <p:cTn id="43" fill="hold">
                      <p:stCondLst>
                        <p:cond delay="indefinite"/>
                      </p:stCondLst>
                      <p:childTnLst>
                        <p:par>
                          <p:cTn id="44" fill="hold">
                            <p:stCondLst>
                              <p:cond delay="0"/>
                            </p:stCondLst>
                            <p:childTnLst>
                              <p:par>
                                <p:cTn id="45" presetID="1" presetClass="mediacall" presetSubtype="0" fill="hold" nodeType="clickEffect">
                                  <p:stCondLst>
                                    <p:cond delay="0"/>
                                  </p:stCondLst>
                                  <p:childTnLst>
                                    <p:cmd type="call" cmd="playFrom(0.0)">
                                      <p:cBhvr>
                                        <p:cTn id="46" dur="14327" fill="hold"/>
                                        <p:tgtEl>
                                          <p:spTgt spid="3"/>
                                        </p:tgtEl>
                                      </p:cBhvr>
                                    </p:cmd>
                                  </p:childTnLst>
                                </p:cTn>
                              </p:par>
                            </p:childTnLst>
                          </p:cTn>
                        </p:par>
                      </p:childTnLst>
                    </p:cTn>
                  </p:par>
                </p:childTnLst>
              </p:cTn>
              <p:prevCondLst>
                <p:cond evt="onPrev" delay="0">
                  <p:tgtEl>
                    <p:sldTgt/>
                  </p:tgtEl>
                </p:cond>
              </p:prevCondLst>
              <p:nextCondLst>
                <p:cond evt="onNext" delay="0">
                  <p:tgtEl>
                    <p:sldTgt/>
                  </p:tgtEl>
                </p:cond>
              </p:nextCondLst>
            </p:seq>
            <p:seq concurrent="1" nextAc="seek">
              <p:cTn id="47" restart="whenNotActive" fill="hold" evtFilter="cancelBubble" nodeType="interactiveSeq">
                <p:stCondLst>
                  <p:cond evt="onClick" delay="0">
                    <p:tgtEl>
                      <p:spTgt spid="3"/>
                    </p:tgtEl>
                  </p:cond>
                </p:stCondLst>
                <p:endSync evt="end" delay="0">
                  <p:rtn val="all"/>
                </p:endSync>
                <p:childTnLst>
                  <p:par>
                    <p:cTn id="48" fill="hold">
                      <p:stCondLst>
                        <p:cond delay="0"/>
                      </p:stCondLst>
                      <p:childTnLst>
                        <p:par>
                          <p:cTn id="49" fill="hold">
                            <p:stCondLst>
                              <p:cond delay="0"/>
                            </p:stCondLst>
                            <p:childTnLst>
                              <p:par>
                                <p:cTn id="50" presetID="2" presetClass="mediacall" presetSubtype="0" fill="hold" nodeType="clickEffect">
                                  <p:stCondLst>
                                    <p:cond delay="0"/>
                                  </p:stCondLst>
                                  <p:childTnLst>
                                    <p:cmd type="call" cmd="togglePause">
                                      <p:cBhvr>
                                        <p:cTn id="51" dur="1" fill="hold"/>
                                        <p:tgtEl>
                                          <p:spTgt spid="3"/>
                                        </p:tgtEl>
                                      </p:cBhvr>
                                    </p:cmd>
                                  </p:childTnLst>
                                </p:cTn>
                              </p:par>
                            </p:childTnLst>
                          </p:cTn>
                        </p:par>
                      </p:childTnLst>
                    </p:cTn>
                  </p:par>
                </p:childTnLst>
              </p:cTn>
              <p:nextCondLst>
                <p:cond evt="onClick" delay="0">
                  <p:tgtEl>
                    <p:spTgt spid="3"/>
                  </p:tgtEl>
                </p:cond>
              </p:nextCondLst>
            </p:seq>
            <p:seq concurrent="1" nextAc="seek">
              <p:cTn id="52" restart="whenNotActive" fill="hold" evtFilter="cancelBubble" nodeType="interactiveSeq">
                <p:stCondLst>
                  <p:cond evt="onClick" delay="0">
                    <p:tgtEl>
                      <p:spTgt spid="5"/>
                    </p:tgtEl>
                  </p:cond>
                </p:stCondLst>
                <p:endSync evt="end" delay="0">
                  <p:rtn val="all"/>
                </p:endSync>
                <p:childTnLst>
                  <p:par>
                    <p:cTn id="53" fill="hold">
                      <p:stCondLst>
                        <p:cond delay="0"/>
                      </p:stCondLst>
                      <p:childTnLst>
                        <p:par>
                          <p:cTn id="54" fill="hold">
                            <p:stCondLst>
                              <p:cond delay="0"/>
                            </p:stCondLst>
                            <p:childTnLst>
                              <p:par>
                                <p:cTn id="55" presetID="1" presetClass="emph" presetSubtype="2" fill="hold" nodeType="clickEffect">
                                  <p:stCondLst>
                                    <p:cond delay="0"/>
                                  </p:stCondLst>
                                  <p:childTnLst>
                                    <p:animClr clrSpc="rgb" dir="cw">
                                      <p:cBhvr>
                                        <p:cTn id="56" dur="750" fill="hold"/>
                                        <p:tgtEl>
                                          <p:spTgt spid="39"/>
                                        </p:tgtEl>
                                        <p:attrNameLst>
                                          <p:attrName>fillcolor</p:attrName>
                                        </p:attrNameLst>
                                      </p:cBhvr>
                                      <p:to>
                                        <a:srgbClr val="FFFF00"/>
                                      </p:to>
                                    </p:animClr>
                                    <p:set>
                                      <p:cBhvr>
                                        <p:cTn id="57" dur="750" fill="hold"/>
                                        <p:tgtEl>
                                          <p:spTgt spid="39"/>
                                        </p:tgtEl>
                                        <p:attrNameLst>
                                          <p:attrName>fill.type</p:attrName>
                                        </p:attrNameLst>
                                      </p:cBhvr>
                                      <p:to>
                                        <p:strVal val="solid"/>
                                      </p:to>
                                    </p:set>
                                    <p:set>
                                      <p:cBhvr>
                                        <p:cTn id="58" dur="750" fill="hold"/>
                                        <p:tgtEl>
                                          <p:spTgt spid="39"/>
                                        </p:tgtEl>
                                        <p:attrNameLst>
                                          <p:attrName>fill.on</p:attrName>
                                        </p:attrNameLst>
                                      </p:cBhvr>
                                      <p:to>
                                        <p:strVal val="true"/>
                                      </p:to>
                                    </p:set>
                                  </p:childTnLst>
                                  <p:subTnLst>
                                    <p:audio>
                                      <p:cMediaNode>
                                        <p:cTn display="0" masterRel="sameClick">
                                          <p:stCondLst>
                                            <p:cond evt="begin" delay="0">
                                              <p:tn val="55"/>
                                            </p:cond>
                                          </p:stCondLst>
                                          <p:endCondLst>
                                            <p:cond evt="onStopAudio" delay="0">
                                              <p:tgtEl>
                                                <p:sldTgt/>
                                              </p:tgtEl>
                                            </p:cond>
                                          </p:endCondLst>
                                        </p:cTn>
                                        <p:tgtEl>
                                          <p:sndTgt r:embed="rId5" name="drumroll.wav"/>
                                        </p:tgtEl>
                                      </p:cMediaNode>
                                    </p:audio>
                                  </p:subTnLst>
                                </p:cTn>
                              </p:par>
                            </p:childTnLst>
                          </p:cTn>
                        </p:par>
                      </p:childTnLst>
                    </p:cTn>
                  </p:par>
                </p:childTnLst>
              </p:cTn>
              <p:nextCondLst>
                <p:cond evt="onClick" delay="0">
                  <p:tgtEl>
                    <p:spTgt spid="5"/>
                  </p:tgtEl>
                </p:cond>
              </p:nextCondLst>
            </p:seq>
          </p:childTnLst>
        </p:cTn>
      </p:par>
    </p:tnLst>
    <p:bldLst>
      <p:bldP spid="5" grpId="0" animBg="1"/>
      <p:bldP spid="38" grpId="0" animBg="1"/>
      <p:bldP spid="39" grpId="0" animBg="1"/>
      <p:bldP spid="40" grpId="0" animBg="1"/>
      <p:bldP spid="41" grpId="0" animBg="1"/>
    </p:bld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10 giây có nhạc chữ số">
            <a:hlinkClick r:id="" action="ppaction://media"/>
          </p:cNvPr>
          <p:cNvPicPr>
            <a:picLocks noChangeAspect="1"/>
          </p:cNvPicPr>
          <p:nvPr>
            <a:videoFile r:link="rId1"/>
          </p:nvPr>
        </p:nvPicPr>
        <p:blipFill>
          <a:blip r:embed="rId6">
            <a:extLst>
              <a:ext uri="{28A0092B-C50C-407E-A947-70E740481C1C}">
                <a14:useLocalDpi xmlns:a14="http://schemas.microsoft.com/office/drawing/2010/main" val="0"/>
              </a:ext>
            </a:extLst>
          </a:blip>
          <a:stretch>
            <a:fillRect/>
          </a:stretch>
        </p:blipFill>
        <p:spPr>
          <a:xfrm>
            <a:off x="451294" y="217536"/>
            <a:ext cx="1901571" cy="1963373"/>
          </a:xfrm>
          <a:prstGeom prst="rect">
            <a:avLst/>
          </a:prstGeom>
          <a:solidFill>
            <a:srgbClr val="EFD9C8"/>
          </a:solidFill>
          <a:ln>
            <a:solidFill>
              <a:schemeClr val="tx1"/>
            </a:solidFill>
            <a:prstDash val="dash"/>
          </a:ln>
          <a:effectLst>
            <a:glow rad="228600">
              <a:srgbClr val="FFFFFF">
                <a:alpha val="40000"/>
              </a:srgbClr>
            </a:glow>
          </a:effectLst>
          <a:scene3d>
            <a:camera prst="orthographicFront"/>
            <a:lightRig rig="threePt" dir="t">
              <a:rot lat="0" lon="0" rev="2100000"/>
            </a:lightRig>
          </a:scene3d>
          <a:sp3d>
            <a:bevelT w="152400" h="101600" prst="slope"/>
          </a:sp3d>
        </p:spPr>
      </p:pic>
      <p:sp>
        <p:nvSpPr>
          <p:cNvPr id="5" name="Hình chữ nhật: Góc Tròn 4"/>
          <p:cNvSpPr>
            <a:spLocks/>
          </p:cNvSpPr>
          <p:nvPr/>
        </p:nvSpPr>
        <p:spPr>
          <a:xfrm>
            <a:off x="2834640" y="60448"/>
            <a:ext cx="9144000" cy="2124222"/>
          </a:xfrm>
          <a:custGeom>
            <a:avLst/>
            <a:gdLst>
              <a:gd name="connsiteX0" fmla="*/ 0 w 9144000"/>
              <a:gd name="connsiteY0" fmla="*/ 354044 h 2124222"/>
              <a:gd name="connsiteX1" fmla="*/ 354044 w 9144000"/>
              <a:gd name="connsiteY1" fmla="*/ 0 h 2124222"/>
              <a:gd name="connsiteX2" fmla="*/ 832079 w 9144000"/>
              <a:gd name="connsiteY2" fmla="*/ 0 h 2124222"/>
              <a:gd name="connsiteX3" fmla="*/ 1394473 w 9144000"/>
              <a:gd name="connsiteY3" fmla="*/ 0 h 2124222"/>
              <a:gd name="connsiteX4" fmla="*/ 1703790 w 9144000"/>
              <a:gd name="connsiteY4" fmla="*/ 0 h 2124222"/>
              <a:gd name="connsiteX5" fmla="*/ 2097466 w 9144000"/>
              <a:gd name="connsiteY5" fmla="*/ 0 h 2124222"/>
              <a:gd name="connsiteX6" fmla="*/ 2406783 w 9144000"/>
              <a:gd name="connsiteY6" fmla="*/ 0 h 2124222"/>
              <a:gd name="connsiteX7" fmla="*/ 2969177 w 9144000"/>
              <a:gd name="connsiteY7" fmla="*/ 0 h 2124222"/>
              <a:gd name="connsiteX8" fmla="*/ 3447212 w 9144000"/>
              <a:gd name="connsiteY8" fmla="*/ 0 h 2124222"/>
              <a:gd name="connsiteX9" fmla="*/ 4178324 w 9144000"/>
              <a:gd name="connsiteY9" fmla="*/ 0 h 2124222"/>
              <a:gd name="connsiteX10" fmla="*/ 4825077 w 9144000"/>
              <a:gd name="connsiteY10" fmla="*/ 0 h 2124222"/>
              <a:gd name="connsiteX11" fmla="*/ 5303112 w 9144000"/>
              <a:gd name="connsiteY11" fmla="*/ 0 h 2124222"/>
              <a:gd name="connsiteX12" fmla="*/ 5696788 w 9144000"/>
              <a:gd name="connsiteY12" fmla="*/ 0 h 2124222"/>
              <a:gd name="connsiteX13" fmla="*/ 6174823 w 9144000"/>
              <a:gd name="connsiteY13" fmla="*/ 0 h 2124222"/>
              <a:gd name="connsiteX14" fmla="*/ 6568499 w 9144000"/>
              <a:gd name="connsiteY14" fmla="*/ 0 h 2124222"/>
              <a:gd name="connsiteX15" fmla="*/ 7215252 w 9144000"/>
              <a:gd name="connsiteY15" fmla="*/ 0 h 2124222"/>
              <a:gd name="connsiteX16" fmla="*/ 7777647 w 9144000"/>
              <a:gd name="connsiteY16" fmla="*/ 0 h 2124222"/>
              <a:gd name="connsiteX17" fmla="*/ 8789956 w 9144000"/>
              <a:gd name="connsiteY17" fmla="*/ 0 h 2124222"/>
              <a:gd name="connsiteX18" fmla="*/ 9144000 w 9144000"/>
              <a:gd name="connsiteY18" fmla="*/ 354044 h 2124222"/>
              <a:gd name="connsiteX19" fmla="*/ 9144000 w 9144000"/>
              <a:gd name="connsiteY19" fmla="*/ 854411 h 2124222"/>
              <a:gd name="connsiteX20" fmla="*/ 9144000 w 9144000"/>
              <a:gd name="connsiteY20" fmla="*/ 1340617 h 2124222"/>
              <a:gd name="connsiteX21" fmla="*/ 9144000 w 9144000"/>
              <a:gd name="connsiteY21" fmla="*/ 1770178 h 2124222"/>
              <a:gd name="connsiteX22" fmla="*/ 8789956 w 9144000"/>
              <a:gd name="connsiteY22" fmla="*/ 2124222 h 2124222"/>
              <a:gd name="connsiteX23" fmla="*/ 8480639 w 9144000"/>
              <a:gd name="connsiteY23" fmla="*/ 2124222 h 2124222"/>
              <a:gd name="connsiteX24" fmla="*/ 8086963 w 9144000"/>
              <a:gd name="connsiteY24" fmla="*/ 2124222 h 2124222"/>
              <a:gd name="connsiteX25" fmla="*/ 7777647 w 9144000"/>
              <a:gd name="connsiteY25" fmla="*/ 2124222 h 2124222"/>
              <a:gd name="connsiteX26" fmla="*/ 7130893 w 9144000"/>
              <a:gd name="connsiteY26" fmla="*/ 2124222 h 2124222"/>
              <a:gd name="connsiteX27" fmla="*/ 6399781 w 9144000"/>
              <a:gd name="connsiteY27" fmla="*/ 2124222 h 2124222"/>
              <a:gd name="connsiteX28" fmla="*/ 5837387 w 9144000"/>
              <a:gd name="connsiteY28" fmla="*/ 2124222 h 2124222"/>
              <a:gd name="connsiteX29" fmla="*/ 5528070 w 9144000"/>
              <a:gd name="connsiteY29" fmla="*/ 2124222 h 2124222"/>
              <a:gd name="connsiteX30" fmla="*/ 4796958 w 9144000"/>
              <a:gd name="connsiteY30" fmla="*/ 2124222 h 2124222"/>
              <a:gd name="connsiteX31" fmla="*/ 4318923 w 9144000"/>
              <a:gd name="connsiteY31" fmla="*/ 2124222 h 2124222"/>
              <a:gd name="connsiteX32" fmla="*/ 3925247 w 9144000"/>
              <a:gd name="connsiteY32" fmla="*/ 2124222 h 2124222"/>
              <a:gd name="connsiteX33" fmla="*/ 3615930 w 9144000"/>
              <a:gd name="connsiteY33" fmla="*/ 2124222 h 2124222"/>
              <a:gd name="connsiteX34" fmla="*/ 2969177 w 9144000"/>
              <a:gd name="connsiteY34" fmla="*/ 2124222 h 2124222"/>
              <a:gd name="connsiteX35" fmla="*/ 2659860 w 9144000"/>
              <a:gd name="connsiteY35" fmla="*/ 2124222 h 2124222"/>
              <a:gd name="connsiteX36" fmla="*/ 2266184 w 9144000"/>
              <a:gd name="connsiteY36" fmla="*/ 2124222 h 2124222"/>
              <a:gd name="connsiteX37" fmla="*/ 1956867 w 9144000"/>
              <a:gd name="connsiteY37" fmla="*/ 2124222 h 2124222"/>
              <a:gd name="connsiteX38" fmla="*/ 1647551 w 9144000"/>
              <a:gd name="connsiteY38" fmla="*/ 2124222 h 2124222"/>
              <a:gd name="connsiteX39" fmla="*/ 1338234 w 9144000"/>
              <a:gd name="connsiteY39" fmla="*/ 2124222 h 2124222"/>
              <a:gd name="connsiteX40" fmla="*/ 354044 w 9144000"/>
              <a:gd name="connsiteY40" fmla="*/ 2124222 h 2124222"/>
              <a:gd name="connsiteX41" fmla="*/ 0 w 9144000"/>
              <a:gd name="connsiteY41" fmla="*/ 1770178 h 2124222"/>
              <a:gd name="connsiteX42" fmla="*/ 0 w 9144000"/>
              <a:gd name="connsiteY42" fmla="*/ 1326456 h 2124222"/>
              <a:gd name="connsiteX43" fmla="*/ 0 w 9144000"/>
              <a:gd name="connsiteY43" fmla="*/ 826089 h 2124222"/>
              <a:gd name="connsiteX44" fmla="*/ 0 w 9144000"/>
              <a:gd name="connsiteY44" fmla="*/ 354044 h 2124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9144000" h="2124222" fill="none" extrusionOk="0">
                <a:moveTo>
                  <a:pt x="0" y="354044"/>
                </a:moveTo>
                <a:cubicBezTo>
                  <a:pt x="-7838" y="167107"/>
                  <a:pt x="153453" y="-40706"/>
                  <a:pt x="354044" y="0"/>
                </a:cubicBezTo>
                <a:cubicBezTo>
                  <a:pt x="572408" y="-24930"/>
                  <a:pt x="617050" y="14106"/>
                  <a:pt x="832079" y="0"/>
                </a:cubicBezTo>
                <a:cubicBezTo>
                  <a:pt x="1047108" y="-14106"/>
                  <a:pt x="1136835" y="5306"/>
                  <a:pt x="1394473" y="0"/>
                </a:cubicBezTo>
                <a:cubicBezTo>
                  <a:pt x="1652111" y="-5306"/>
                  <a:pt x="1613761" y="20687"/>
                  <a:pt x="1703790" y="0"/>
                </a:cubicBezTo>
                <a:cubicBezTo>
                  <a:pt x="1793819" y="-20687"/>
                  <a:pt x="1979533" y="13424"/>
                  <a:pt x="2097466" y="0"/>
                </a:cubicBezTo>
                <a:cubicBezTo>
                  <a:pt x="2215399" y="-13424"/>
                  <a:pt x="2317695" y="23730"/>
                  <a:pt x="2406783" y="0"/>
                </a:cubicBezTo>
                <a:cubicBezTo>
                  <a:pt x="2495871" y="-23730"/>
                  <a:pt x="2737123" y="32249"/>
                  <a:pt x="2969177" y="0"/>
                </a:cubicBezTo>
                <a:cubicBezTo>
                  <a:pt x="3201231" y="-32249"/>
                  <a:pt x="3327797" y="35738"/>
                  <a:pt x="3447212" y="0"/>
                </a:cubicBezTo>
                <a:cubicBezTo>
                  <a:pt x="3566627" y="-35738"/>
                  <a:pt x="4029374" y="38793"/>
                  <a:pt x="4178324" y="0"/>
                </a:cubicBezTo>
                <a:cubicBezTo>
                  <a:pt x="4327274" y="-38793"/>
                  <a:pt x="4600291" y="5068"/>
                  <a:pt x="4825077" y="0"/>
                </a:cubicBezTo>
                <a:cubicBezTo>
                  <a:pt x="5049863" y="-5068"/>
                  <a:pt x="5186638" y="26790"/>
                  <a:pt x="5303112" y="0"/>
                </a:cubicBezTo>
                <a:cubicBezTo>
                  <a:pt x="5419587" y="-26790"/>
                  <a:pt x="5596186" y="43066"/>
                  <a:pt x="5696788" y="0"/>
                </a:cubicBezTo>
                <a:cubicBezTo>
                  <a:pt x="5797390" y="-43066"/>
                  <a:pt x="6052588" y="43380"/>
                  <a:pt x="6174823" y="0"/>
                </a:cubicBezTo>
                <a:cubicBezTo>
                  <a:pt x="6297059" y="-43380"/>
                  <a:pt x="6383020" y="7308"/>
                  <a:pt x="6568499" y="0"/>
                </a:cubicBezTo>
                <a:cubicBezTo>
                  <a:pt x="6753978" y="-7308"/>
                  <a:pt x="7034892" y="11382"/>
                  <a:pt x="7215252" y="0"/>
                </a:cubicBezTo>
                <a:cubicBezTo>
                  <a:pt x="7395612" y="-11382"/>
                  <a:pt x="7513955" y="65681"/>
                  <a:pt x="7777647" y="0"/>
                </a:cubicBezTo>
                <a:cubicBezTo>
                  <a:pt x="8041339" y="-65681"/>
                  <a:pt x="8434565" y="77952"/>
                  <a:pt x="8789956" y="0"/>
                </a:cubicBezTo>
                <a:cubicBezTo>
                  <a:pt x="8980120" y="-15356"/>
                  <a:pt x="9175578" y="192766"/>
                  <a:pt x="9144000" y="354044"/>
                </a:cubicBezTo>
                <a:cubicBezTo>
                  <a:pt x="9183991" y="554516"/>
                  <a:pt x="9124069" y="731586"/>
                  <a:pt x="9144000" y="854411"/>
                </a:cubicBezTo>
                <a:cubicBezTo>
                  <a:pt x="9163931" y="977236"/>
                  <a:pt x="9133810" y="1129285"/>
                  <a:pt x="9144000" y="1340617"/>
                </a:cubicBezTo>
                <a:cubicBezTo>
                  <a:pt x="9154190" y="1551949"/>
                  <a:pt x="9136339" y="1663706"/>
                  <a:pt x="9144000" y="1770178"/>
                </a:cubicBezTo>
                <a:cubicBezTo>
                  <a:pt x="9113461" y="1981396"/>
                  <a:pt x="8980738" y="2080076"/>
                  <a:pt x="8789956" y="2124222"/>
                </a:cubicBezTo>
                <a:cubicBezTo>
                  <a:pt x="8665992" y="2156299"/>
                  <a:pt x="8601755" y="2123689"/>
                  <a:pt x="8480639" y="2124222"/>
                </a:cubicBezTo>
                <a:cubicBezTo>
                  <a:pt x="8359523" y="2124755"/>
                  <a:pt x="8243434" y="2098484"/>
                  <a:pt x="8086963" y="2124222"/>
                </a:cubicBezTo>
                <a:cubicBezTo>
                  <a:pt x="7930492" y="2149960"/>
                  <a:pt x="7850388" y="2120548"/>
                  <a:pt x="7777647" y="2124222"/>
                </a:cubicBezTo>
                <a:cubicBezTo>
                  <a:pt x="7704906" y="2127896"/>
                  <a:pt x="7354821" y="2070032"/>
                  <a:pt x="7130893" y="2124222"/>
                </a:cubicBezTo>
                <a:cubicBezTo>
                  <a:pt x="6906965" y="2178412"/>
                  <a:pt x="6681282" y="2108059"/>
                  <a:pt x="6399781" y="2124222"/>
                </a:cubicBezTo>
                <a:cubicBezTo>
                  <a:pt x="6118280" y="2140385"/>
                  <a:pt x="6007678" y="2121257"/>
                  <a:pt x="5837387" y="2124222"/>
                </a:cubicBezTo>
                <a:cubicBezTo>
                  <a:pt x="5667096" y="2127187"/>
                  <a:pt x="5637641" y="2118108"/>
                  <a:pt x="5528070" y="2124222"/>
                </a:cubicBezTo>
                <a:cubicBezTo>
                  <a:pt x="5418499" y="2130336"/>
                  <a:pt x="4945824" y="2098151"/>
                  <a:pt x="4796958" y="2124222"/>
                </a:cubicBezTo>
                <a:cubicBezTo>
                  <a:pt x="4648092" y="2150293"/>
                  <a:pt x="4485259" y="2089915"/>
                  <a:pt x="4318923" y="2124222"/>
                </a:cubicBezTo>
                <a:cubicBezTo>
                  <a:pt x="4152588" y="2158529"/>
                  <a:pt x="4090035" y="2085208"/>
                  <a:pt x="3925247" y="2124222"/>
                </a:cubicBezTo>
                <a:cubicBezTo>
                  <a:pt x="3760459" y="2163236"/>
                  <a:pt x="3749016" y="2114658"/>
                  <a:pt x="3615930" y="2124222"/>
                </a:cubicBezTo>
                <a:cubicBezTo>
                  <a:pt x="3482844" y="2133786"/>
                  <a:pt x="3229078" y="2085338"/>
                  <a:pt x="2969177" y="2124222"/>
                </a:cubicBezTo>
                <a:cubicBezTo>
                  <a:pt x="2709276" y="2163106"/>
                  <a:pt x="2725346" y="2099107"/>
                  <a:pt x="2659860" y="2124222"/>
                </a:cubicBezTo>
                <a:cubicBezTo>
                  <a:pt x="2594374" y="2149337"/>
                  <a:pt x="2405623" y="2107357"/>
                  <a:pt x="2266184" y="2124222"/>
                </a:cubicBezTo>
                <a:cubicBezTo>
                  <a:pt x="2126745" y="2141087"/>
                  <a:pt x="2076353" y="2118990"/>
                  <a:pt x="1956867" y="2124222"/>
                </a:cubicBezTo>
                <a:cubicBezTo>
                  <a:pt x="1837381" y="2129454"/>
                  <a:pt x="1791387" y="2105151"/>
                  <a:pt x="1647551" y="2124222"/>
                </a:cubicBezTo>
                <a:cubicBezTo>
                  <a:pt x="1503715" y="2143293"/>
                  <a:pt x="1411607" y="2091660"/>
                  <a:pt x="1338234" y="2124222"/>
                </a:cubicBezTo>
                <a:cubicBezTo>
                  <a:pt x="1264861" y="2156784"/>
                  <a:pt x="738137" y="2028307"/>
                  <a:pt x="354044" y="2124222"/>
                </a:cubicBezTo>
                <a:cubicBezTo>
                  <a:pt x="125164" y="2096010"/>
                  <a:pt x="2354" y="1985275"/>
                  <a:pt x="0" y="1770178"/>
                </a:cubicBezTo>
                <a:cubicBezTo>
                  <a:pt x="-17138" y="1644792"/>
                  <a:pt x="43338" y="1540284"/>
                  <a:pt x="0" y="1326456"/>
                </a:cubicBezTo>
                <a:cubicBezTo>
                  <a:pt x="-43338" y="1112628"/>
                  <a:pt x="27781" y="1046183"/>
                  <a:pt x="0" y="826089"/>
                </a:cubicBezTo>
                <a:cubicBezTo>
                  <a:pt x="-27781" y="605995"/>
                  <a:pt x="50081" y="539218"/>
                  <a:pt x="0" y="354044"/>
                </a:cubicBezTo>
                <a:close/>
              </a:path>
              <a:path w="9144000" h="2124222" stroke="0" extrusionOk="0">
                <a:moveTo>
                  <a:pt x="0" y="354044"/>
                </a:moveTo>
                <a:cubicBezTo>
                  <a:pt x="-14486" y="190339"/>
                  <a:pt x="208359" y="12582"/>
                  <a:pt x="354044" y="0"/>
                </a:cubicBezTo>
                <a:cubicBezTo>
                  <a:pt x="716436" y="-9936"/>
                  <a:pt x="870961" y="21653"/>
                  <a:pt x="1085156" y="0"/>
                </a:cubicBezTo>
                <a:cubicBezTo>
                  <a:pt x="1299351" y="-21653"/>
                  <a:pt x="1419745" y="40906"/>
                  <a:pt x="1647551" y="0"/>
                </a:cubicBezTo>
                <a:cubicBezTo>
                  <a:pt x="1875357" y="-40906"/>
                  <a:pt x="2060224" y="26200"/>
                  <a:pt x="2378663" y="0"/>
                </a:cubicBezTo>
                <a:cubicBezTo>
                  <a:pt x="2697102" y="-26200"/>
                  <a:pt x="2866657" y="13672"/>
                  <a:pt x="3025416" y="0"/>
                </a:cubicBezTo>
                <a:cubicBezTo>
                  <a:pt x="3184175" y="-13672"/>
                  <a:pt x="3480088" y="19416"/>
                  <a:pt x="3756529" y="0"/>
                </a:cubicBezTo>
                <a:cubicBezTo>
                  <a:pt x="4032970" y="-19416"/>
                  <a:pt x="4081329" y="8671"/>
                  <a:pt x="4318923" y="0"/>
                </a:cubicBezTo>
                <a:cubicBezTo>
                  <a:pt x="4556517" y="-8671"/>
                  <a:pt x="4519445" y="36589"/>
                  <a:pt x="4712599" y="0"/>
                </a:cubicBezTo>
                <a:cubicBezTo>
                  <a:pt x="4905753" y="-36589"/>
                  <a:pt x="5113494" y="59089"/>
                  <a:pt x="5274993" y="0"/>
                </a:cubicBezTo>
                <a:cubicBezTo>
                  <a:pt x="5436492" y="-59089"/>
                  <a:pt x="5581686" y="5665"/>
                  <a:pt x="5668669" y="0"/>
                </a:cubicBezTo>
                <a:cubicBezTo>
                  <a:pt x="5755652" y="-5665"/>
                  <a:pt x="5987114" y="1526"/>
                  <a:pt x="6231063" y="0"/>
                </a:cubicBezTo>
                <a:cubicBezTo>
                  <a:pt x="6475012" y="-1526"/>
                  <a:pt x="6450090" y="2339"/>
                  <a:pt x="6540379" y="0"/>
                </a:cubicBezTo>
                <a:cubicBezTo>
                  <a:pt x="6630668" y="-2339"/>
                  <a:pt x="6837765" y="1266"/>
                  <a:pt x="6934055" y="0"/>
                </a:cubicBezTo>
                <a:cubicBezTo>
                  <a:pt x="7030345" y="-1266"/>
                  <a:pt x="7336259" y="54219"/>
                  <a:pt x="7580809" y="0"/>
                </a:cubicBezTo>
                <a:cubicBezTo>
                  <a:pt x="7825359" y="-54219"/>
                  <a:pt x="7823569" y="11529"/>
                  <a:pt x="7890125" y="0"/>
                </a:cubicBezTo>
                <a:cubicBezTo>
                  <a:pt x="7956681" y="-11529"/>
                  <a:pt x="8076549" y="8833"/>
                  <a:pt x="8199442" y="0"/>
                </a:cubicBezTo>
                <a:cubicBezTo>
                  <a:pt x="8322335" y="-8833"/>
                  <a:pt x="8615356" y="5621"/>
                  <a:pt x="8789956" y="0"/>
                </a:cubicBezTo>
                <a:cubicBezTo>
                  <a:pt x="8978734" y="13611"/>
                  <a:pt x="9143217" y="173496"/>
                  <a:pt x="9144000" y="354044"/>
                </a:cubicBezTo>
                <a:cubicBezTo>
                  <a:pt x="9152008" y="513109"/>
                  <a:pt x="9135766" y="666034"/>
                  <a:pt x="9144000" y="854411"/>
                </a:cubicBezTo>
                <a:cubicBezTo>
                  <a:pt x="9152234" y="1042788"/>
                  <a:pt x="9121137" y="1119678"/>
                  <a:pt x="9144000" y="1298133"/>
                </a:cubicBezTo>
                <a:cubicBezTo>
                  <a:pt x="9166863" y="1476588"/>
                  <a:pt x="9092588" y="1593044"/>
                  <a:pt x="9144000" y="1770178"/>
                </a:cubicBezTo>
                <a:cubicBezTo>
                  <a:pt x="9138805" y="1958228"/>
                  <a:pt x="8969807" y="2131604"/>
                  <a:pt x="8789956" y="2124222"/>
                </a:cubicBezTo>
                <a:cubicBezTo>
                  <a:pt x="8628612" y="2197323"/>
                  <a:pt x="8316180" y="2123385"/>
                  <a:pt x="8058844" y="2124222"/>
                </a:cubicBezTo>
                <a:cubicBezTo>
                  <a:pt x="7801508" y="2125059"/>
                  <a:pt x="7796755" y="2108233"/>
                  <a:pt x="7580809" y="2124222"/>
                </a:cubicBezTo>
                <a:cubicBezTo>
                  <a:pt x="7364864" y="2140211"/>
                  <a:pt x="7248904" y="2075461"/>
                  <a:pt x="7102774" y="2124222"/>
                </a:cubicBezTo>
                <a:cubicBezTo>
                  <a:pt x="6956645" y="2172983"/>
                  <a:pt x="6712327" y="2064136"/>
                  <a:pt x="6456020" y="2124222"/>
                </a:cubicBezTo>
                <a:cubicBezTo>
                  <a:pt x="6199713" y="2184308"/>
                  <a:pt x="6181704" y="2075991"/>
                  <a:pt x="5977985" y="2124222"/>
                </a:cubicBezTo>
                <a:cubicBezTo>
                  <a:pt x="5774267" y="2172453"/>
                  <a:pt x="5693508" y="2087944"/>
                  <a:pt x="5584309" y="2124222"/>
                </a:cubicBezTo>
                <a:cubicBezTo>
                  <a:pt x="5475110" y="2160500"/>
                  <a:pt x="5284613" y="2103511"/>
                  <a:pt x="5190634" y="2124222"/>
                </a:cubicBezTo>
                <a:cubicBezTo>
                  <a:pt x="5096655" y="2144933"/>
                  <a:pt x="4646871" y="2118728"/>
                  <a:pt x="4459521" y="2124222"/>
                </a:cubicBezTo>
                <a:cubicBezTo>
                  <a:pt x="4272171" y="2129716"/>
                  <a:pt x="4105509" y="2074249"/>
                  <a:pt x="3812768" y="2124222"/>
                </a:cubicBezTo>
                <a:cubicBezTo>
                  <a:pt x="3520027" y="2174195"/>
                  <a:pt x="3382801" y="2116671"/>
                  <a:pt x="3250374" y="2124222"/>
                </a:cubicBezTo>
                <a:cubicBezTo>
                  <a:pt x="3117947" y="2131773"/>
                  <a:pt x="2860234" y="2082170"/>
                  <a:pt x="2687980" y="2124222"/>
                </a:cubicBezTo>
                <a:cubicBezTo>
                  <a:pt x="2515726" y="2166274"/>
                  <a:pt x="2448364" y="2118844"/>
                  <a:pt x="2294304" y="2124222"/>
                </a:cubicBezTo>
                <a:cubicBezTo>
                  <a:pt x="2140244" y="2129600"/>
                  <a:pt x="1923146" y="2113811"/>
                  <a:pt x="1816269" y="2124222"/>
                </a:cubicBezTo>
                <a:cubicBezTo>
                  <a:pt x="1709393" y="2134633"/>
                  <a:pt x="1529032" y="2115551"/>
                  <a:pt x="1338234" y="2124222"/>
                </a:cubicBezTo>
                <a:cubicBezTo>
                  <a:pt x="1147436" y="2132893"/>
                  <a:pt x="666559" y="2037545"/>
                  <a:pt x="354044" y="2124222"/>
                </a:cubicBezTo>
                <a:cubicBezTo>
                  <a:pt x="157222" y="2113329"/>
                  <a:pt x="4899" y="1964362"/>
                  <a:pt x="0" y="1770178"/>
                </a:cubicBezTo>
                <a:cubicBezTo>
                  <a:pt x="-23673" y="1594335"/>
                  <a:pt x="16527" y="1541410"/>
                  <a:pt x="0" y="1340617"/>
                </a:cubicBezTo>
                <a:cubicBezTo>
                  <a:pt x="-16527" y="1139824"/>
                  <a:pt x="20334" y="961772"/>
                  <a:pt x="0" y="854411"/>
                </a:cubicBezTo>
                <a:cubicBezTo>
                  <a:pt x="-20334" y="747050"/>
                  <a:pt x="31383" y="554401"/>
                  <a:pt x="0" y="354044"/>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defRPr>
                <a:uFillTx/>
              </a:defRPr>
            </a:pPr>
            <a:r>
              <a:rPr lang="en-US" sz="4000" b="1" dirty="0" smtClean="0">
                <a:solidFill>
                  <a:schemeClr val="tx1"/>
                </a:solidFill>
                <a:latin typeface="Times New Roman" panose="02020603050405020304" pitchFamily="18" charset="0"/>
                <a:cs typeface="Times New Roman" panose="02020603050405020304" pitchFamily="18" charset="0"/>
              </a:rPr>
              <a:t>2. </a:t>
            </a:r>
            <a:r>
              <a:rPr lang="en-US" sz="4000" b="1" dirty="0" err="1">
                <a:solidFill>
                  <a:schemeClr val="tx1"/>
                </a:solidFill>
                <a:latin typeface="Times New Roman" panose="02020603050405020304" pitchFamily="18" charset="0"/>
                <a:cs typeface="Times New Roman" panose="02020603050405020304" pitchFamily="18" charset="0"/>
              </a:rPr>
              <a:t>Phần</a:t>
            </a:r>
            <a:r>
              <a:rPr lang="en-US" sz="4000" b="1" dirty="0">
                <a:solidFill>
                  <a:schemeClr val="tx1"/>
                </a:solidFill>
                <a:latin typeface="Times New Roman" panose="02020603050405020304" pitchFamily="18" charset="0"/>
                <a:cs typeface="Times New Roman" panose="02020603050405020304" pitchFamily="18" charset="0"/>
              </a:rPr>
              <a:t> </a:t>
            </a:r>
            <a:r>
              <a:rPr lang="en-US" sz="4000" b="1" dirty="0" err="1">
                <a:solidFill>
                  <a:schemeClr val="tx1"/>
                </a:solidFill>
                <a:latin typeface="Times New Roman" panose="02020603050405020304" pitchFamily="18" charset="0"/>
                <a:cs typeface="Times New Roman" panose="02020603050405020304" pitchFamily="18" charset="0"/>
              </a:rPr>
              <a:t>chính</a:t>
            </a:r>
            <a:r>
              <a:rPr lang="en-US" sz="4000" b="1" dirty="0">
                <a:solidFill>
                  <a:schemeClr val="tx1"/>
                </a:solidFill>
                <a:latin typeface="Times New Roman" panose="02020603050405020304" pitchFamily="18" charset="0"/>
                <a:cs typeface="Times New Roman" panose="02020603050405020304" pitchFamily="18" charset="0"/>
              </a:rPr>
              <a:t> </a:t>
            </a:r>
            <a:r>
              <a:rPr lang="en-US" sz="4000" b="1" dirty="0" err="1">
                <a:solidFill>
                  <a:schemeClr val="tx1"/>
                </a:solidFill>
                <a:latin typeface="Times New Roman" panose="02020603050405020304" pitchFamily="18" charset="0"/>
                <a:cs typeface="Times New Roman" panose="02020603050405020304" pitchFamily="18" charset="0"/>
              </a:rPr>
              <a:t>trong</a:t>
            </a:r>
            <a:r>
              <a:rPr lang="en-US" sz="4000" b="1" dirty="0">
                <a:solidFill>
                  <a:schemeClr val="tx1"/>
                </a:solidFill>
                <a:latin typeface="Times New Roman" panose="02020603050405020304" pitchFamily="18" charset="0"/>
                <a:cs typeface="Times New Roman" panose="02020603050405020304" pitchFamily="18" charset="0"/>
              </a:rPr>
              <a:t> </a:t>
            </a:r>
            <a:r>
              <a:rPr lang="en-US" sz="4000" b="1" dirty="0" err="1">
                <a:solidFill>
                  <a:schemeClr val="tx1"/>
                </a:solidFill>
                <a:latin typeface="Times New Roman" panose="02020603050405020304" pitchFamily="18" charset="0"/>
                <a:cs typeface="Times New Roman" panose="02020603050405020304" pitchFamily="18" charset="0"/>
              </a:rPr>
              <a:t>tác</a:t>
            </a:r>
            <a:r>
              <a:rPr lang="en-US" sz="4000" b="1" dirty="0">
                <a:solidFill>
                  <a:schemeClr val="tx1"/>
                </a:solidFill>
                <a:latin typeface="Times New Roman" panose="02020603050405020304" pitchFamily="18" charset="0"/>
                <a:cs typeface="Times New Roman" panose="02020603050405020304" pitchFamily="18" charset="0"/>
              </a:rPr>
              <a:t> </a:t>
            </a:r>
            <a:r>
              <a:rPr lang="en-US" sz="4000" b="1" dirty="0" err="1">
                <a:solidFill>
                  <a:schemeClr val="tx1"/>
                </a:solidFill>
                <a:latin typeface="Times New Roman" panose="02020603050405020304" pitchFamily="18" charset="0"/>
                <a:cs typeface="Times New Roman" panose="02020603050405020304" pitchFamily="18" charset="0"/>
              </a:rPr>
              <a:t>phẩm</a:t>
            </a:r>
            <a:r>
              <a:rPr lang="en-US" sz="4000" b="1" dirty="0">
                <a:solidFill>
                  <a:schemeClr val="tx1"/>
                </a:solidFill>
                <a:latin typeface="Times New Roman" panose="02020603050405020304" pitchFamily="18" charset="0"/>
                <a:cs typeface="Times New Roman" panose="02020603050405020304" pitchFamily="18" charset="0"/>
              </a:rPr>
              <a:t> “</a:t>
            </a:r>
            <a:r>
              <a:rPr lang="en-US" sz="4000" b="1" dirty="0" err="1">
                <a:solidFill>
                  <a:schemeClr val="tx1"/>
                </a:solidFill>
                <a:latin typeface="Times New Roman" panose="02020603050405020304" pitchFamily="18" charset="0"/>
                <a:cs typeface="Times New Roman" panose="02020603050405020304" pitchFamily="18" charset="0"/>
              </a:rPr>
              <a:t>Quân</a:t>
            </a:r>
            <a:r>
              <a:rPr lang="en-US" sz="4000" b="1" dirty="0">
                <a:solidFill>
                  <a:schemeClr val="tx1"/>
                </a:solidFill>
                <a:latin typeface="Times New Roman" panose="02020603050405020304" pitchFamily="18" charset="0"/>
                <a:cs typeface="Times New Roman" panose="02020603050405020304" pitchFamily="18" charset="0"/>
              </a:rPr>
              <a:t> </a:t>
            </a:r>
            <a:r>
              <a:rPr lang="en-US" sz="4000" b="1" dirty="0" err="1">
                <a:solidFill>
                  <a:schemeClr val="tx1"/>
                </a:solidFill>
                <a:latin typeface="Times New Roman" panose="02020603050405020304" pitchFamily="18" charset="0"/>
                <a:cs typeface="Times New Roman" panose="02020603050405020304" pitchFamily="18" charset="0"/>
              </a:rPr>
              <a:t>trung</a:t>
            </a:r>
            <a:r>
              <a:rPr lang="en-US" sz="4000" b="1" dirty="0">
                <a:solidFill>
                  <a:schemeClr val="tx1"/>
                </a:solidFill>
                <a:latin typeface="Times New Roman" panose="02020603050405020304" pitchFamily="18" charset="0"/>
                <a:cs typeface="Times New Roman" panose="02020603050405020304" pitchFamily="18" charset="0"/>
              </a:rPr>
              <a:t> </a:t>
            </a:r>
            <a:r>
              <a:rPr lang="en-US" sz="4000" b="1" dirty="0" err="1">
                <a:solidFill>
                  <a:schemeClr val="tx1"/>
                </a:solidFill>
                <a:latin typeface="Times New Roman" panose="02020603050405020304" pitchFamily="18" charset="0"/>
                <a:cs typeface="Times New Roman" panose="02020603050405020304" pitchFamily="18" charset="0"/>
              </a:rPr>
              <a:t>từ</a:t>
            </a:r>
            <a:r>
              <a:rPr lang="en-US" sz="4000" b="1" dirty="0">
                <a:solidFill>
                  <a:schemeClr val="tx1"/>
                </a:solidFill>
                <a:latin typeface="Times New Roman" panose="02020603050405020304" pitchFamily="18" charset="0"/>
                <a:cs typeface="Times New Roman" panose="02020603050405020304" pitchFamily="18" charset="0"/>
              </a:rPr>
              <a:t> </a:t>
            </a:r>
            <a:r>
              <a:rPr lang="en-US" sz="4000" b="1" dirty="0" err="1">
                <a:solidFill>
                  <a:schemeClr val="tx1"/>
                </a:solidFill>
                <a:latin typeface="Times New Roman" panose="02020603050405020304" pitchFamily="18" charset="0"/>
                <a:cs typeface="Times New Roman" panose="02020603050405020304" pitchFamily="18" charset="0"/>
              </a:rPr>
              <a:t>mệnh</a:t>
            </a:r>
            <a:r>
              <a:rPr lang="en-US" sz="4000" b="1" dirty="0">
                <a:solidFill>
                  <a:schemeClr val="tx1"/>
                </a:solidFill>
                <a:latin typeface="Times New Roman" panose="02020603050405020304" pitchFamily="18" charset="0"/>
                <a:cs typeface="Times New Roman" panose="02020603050405020304" pitchFamily="18" charset="0"/>
              </a:rPr>
              <a:t> </a:t>
            </a:r>
            <a:r>
              <a:rPr lang="en-US" sz="4000" b="1" dirty="0" err="1">
                <a:solidFill>
                  <a:schemeClr val="tx1"/>
                </a:solidFill>
                <a:latin typeface="Times New Roman" panose="02020603050405020304" pitchFamily="18" charset="0"/>
                <a:cs typeface="Times New Roman" panose="02020603050405020304" pitchFamily="18" charset="0"/>
              </a:rPr>
              <a:t>tập</a:t>
            </a:r>
            <a:r>
              <a:rPr lang="en-US" sz="4000" b="1" dirty="0">
                <a:solidFill>
                  <a:schemeClr val="tx1"/>
                </a:solidFill>
                <a:latin typeface="Times New Roman" panose="02020603050405020304" pitchFamily="18" charset="0"/>
                <a:cs typeface="Times New Roman" panose="02020603050405020304" pitchFamily="18" charset="0"/>
              </a:rPr>
              <a:t>” </a:t>
            </a:r>
            <a:r>
              <a:rPr lang="en-US" sz="4000" b="1" dirty="0" err="1">
                <a:solidFill>
                  <a:schemeClr val="tx1"/>
                </a:solidFill>
                <a:latin typeface="Times New Roman" panose="02020603050405020304" pitchFamily="18" charset="0"/>
                <a:cs typeface="Times New Roman" panose="02020603050405020304" pitchFamily="18" charset="0"/>
              </a:rPr>
              <a:t>là</a:t>
            </a:r>
            <a:r>
              <a:rPr lang="en-US" sz="4000" b="1" dirty="0">
                <a:solidFill>
                  <a:schemeClr val="tx1"/>
                </a:solidFill>
                <a:latin typeface="Times New Roman" panose="02020603050405020304" pitchFamily="18" charset="0"/>
                <a:cs typeface="Times New Roman" panose="02020603050405020304" pitchFamily="18" charset="0"/>
              </a:rPr>
              <a:t>:</a:t>
            </a:r>
            <a:endParaRPr lang="en-US" sz="4000" dirty="0">
              <a:solidFill>
                <a:schemeClr val="tx1"/>
              </a:solidFill>
              <a:latin typeface="Times New Roman" panose="02020603050405020304" pitchFamily="18" charset="0"/>
              <a:cs typeface="Times New Roman" panose="02020603050405020304" pitchFamily="18" charset="0"/>
            </a:endParaRPr>
          </a:p>
          <a:p>
            <a:pPr algn="ctr">
              <a:defRPr>
                <a:uFillTx/>
              </a:defRPr>
            </a:pPr>
            <a:endParaRPr lang="en-US" sz="3200" b="1" dirty="0">
              <a:solidFill>
                <a:schemeClr val="tx1"/>
              </a:solidFill>
              <a:latin typeface="Times New Roman" panose="02020603050405020304" pitchFamily="18" charset="0"/>
              <a:cs typeface="Times New Roman" panose="02020603050405020304" pitchFamily="18" charset="0"/>
            </a:endParaRPr>
          </a:p>
        </p:txBody>
      </p:sp>
      <p:sp>
        <p:nvSpPr>
          <p:cNvPr id="38" name="Hình chữ nhật: Góc Tròn 37"/>
          <p:cNvSpPr>
            <a:spLocks/>
          </p:cNvSpPr>
          <p:nvPr/>
        </p:nvSpPr>
        <p:spPr>
          <a:xfrm>
            <a:off x="518160" y="2557097"/>
            <a:ext cx="10391140" cy="792262"/>
          </a:xfrm>
          <a:custGeom>
            <a:avLst/>
            <a:gdLst>
              <a:gd name="connsiteX0" fmla="*/ 0 w 11460480"/>
              <a:gd name="connsiteY0" fmla="*/ 132046 h 792262"/>
              <a:gd name="connsiteX1" fmla="*/ 132046 w 11460480"/>
              <a:gd name="connsiteY1" fmla="*/ 0 h 792262"/>
              <a:gd name="connsiteX2" fmla="*/ 609366 w 11460480"/>
              <a:gd name="connsiteY2" fmla="*/ 0 h 792262"/>
              <a:gd name="connsiteX3" fmla="*/ 1086685 w 11460480"/>
              <a:gd name="connsiteY3" fmla="*/ 0 h 792262"/>
              <a:gd name="connsiteX4" fmla="*/ 1899897 w 11460480"/>
              <a:gd name="connsiteY4" fmla="*/ 0 h 792262"/>
              <a:gd name="connsiteX5" fmla="*/ 2601144 w 11460480"/>
              <a:gd name="connsiteY5" fmla="*/ 0 h 792262"/>
              <a:gd name="connsiteX6" fmla="*/ 3078464 w 11460480"/>
              <a:gd name="connsiteY6" fmla="*/ 0 h 792262"/>
              <a:gd name="connsiteX7" fmla="*/ 3443820 w 11460480"/>
              <a:gd name="connsiteY7" fmla="*/ 0 h 792262"/>
              <a:gd name="connsiteX8" fmla="*/ 3921139 w 11460480"/>
              <a:gd name="connsiteY8" fmla="*/ 0 h 792262"/>
              <a:gd name="connsiteX9" fmla="*/ 4286495 w 11460480"/>
              <a:gd name="connsiteY9" fmla="*/ 0 h 792262"/>
              <a:gd name="connsiteX10" fmla="*/ 4987743 w 11460480"/>
              <a:gd name="connsiteY10" fmla="*/ 0 h 792262"/>
              <a:gd name="connsiteX11" fmla="*/ 5577026 w 11460480"/>
              <a:gd name="connsiteY11" fmla="*/ 0 h 792262"/>
              <a:gd name="connsiteX12" fmla="*/ 6166310 w 11460480"/>
              <a:gd name="connsiteY12" fmla="*/ 0 h 792262"/>
              <a:gd name="connsiteX13" fmla="*/ 6755593 w 11460480"/>
              <a:gd name="connsiteY13" fmla="*/ 0 h 792262"/>
              <a:gd name="connsiteX14" fmla="*/ 7008985 w 11460480"/>
              <a:gd name="connsiteY14" fmla="*/ 0 h 792262"/>
              <a:gd name="connsiteX15" fmla="*/ 7598269 w 11460480"/>
              <a:gd name="connsiteY15" fmla="*/ 0 h 792262"/>
              <a:gd name="connsiteX16" fmla="*/ 8299516 w 11460480"/>
              <a:gd name="connsiteY16" fmla="*/ 0 h 792262"/>
              <a:gd name="connsiteX17" fmla="*/ 8888800 w 11460480"/>
              <a:gd name="connsiteY17" fmla="*/ 0 h 792262"/>
              <a:gd name="connsiteX18" fmla="*/ 9254156 w 11460480"/>
              <a:gd name="connsiteY18" fmla="*/ 0 h 792262"/>
              <a:gd name="connsiteX19" fmla="*/ 9731476 w 11460480"/>
              <a:gd name="connsiteY19" fmla="*/ 0 h 792262"/>
              <a:gd name="connsiteX20" fmla="*/ 10096831 w 11460480"/>
              <a:gd name="connsiteY20" fmla="*/ 0 h 792262"/>
              <a:gd name="connsiteX21" fmla="*/ 10462187 w 11460480"/>
              <a:gd name="connsiteY21" fmla="*/ 0 h 792262"/>
              <a:gd name="connsiteX22" fmla="*/ 10715579 w 11460480"/>
              <a:gd name="connsiteY22" fmla="*/ 0 h 792262"/>
              <a:gd name="connsiteX23" fmla="*/ 11328434 w 11460480"/>
              <a:gd name="connsiteY23" fmla="*/ 0 h 792262"/>
              <a:gd name="connsiteX24" fmla="*/ 11460480 w 11460480"/>
              <a:gd name="connsiteY24" fmla="*/ 132046 h 792262"/>
              <a:gd name="connsiteX25" fmla="*/ 11460480 w 11460480"/>
              <a:gd name="connsiteY25" fmla="*/ 660216 h 792262"/>
              <a:gd name="connsiteX26" fmla="*/ 11328434 w 11460480"/>
              <a:gd name="connsiteY26" fmla="*/ 792262 h 792262"/>
              <a:gd name="connsiteX27" fmla="*/ 10739150 w 11460480"/>
              <a:gd name="connsiteY27" fmla="*/ 792262 h 792262"/>
              <a:gd name="connsiteX28" fmla="*/ 10485758 w 11460480"/>
              <a:gd name="connsiteY28" fmla="*/ 792262 h 792262"/>
              <a:gd name="connsiteX29" fmla="*/ 9784511 w 11460480"/>
              <a:gd name="connsiteY29" fmla="*/ 792262 h 792262"/>
              <a:gd name="connsiteX30" fmla="*/ 9531119 w 11460480"/>
              <a:gd name="connsiteY30" fmla="*/ 792262 h 792262"/>
              <a:gd name="connsiteX31" fmla="*/ 9165763 w 11460480"/>
              <a:gd name="connsiteY31" fmla="*/ 792262 h 792262"/>
              <a:gd name="connsiteX32" fmla="*/ 8912371 w 11460480"/>
              <a:gd name="connsiteY32" fmla="*/ 792262 h 792262"/>
              <a:gd name="connsiteX33" fmla="*/ 8658979 w 11460480"/>
              <a:gd name="connsiteY33" fmla="*/ 792262 h 792262"/>
              <a:gd name="connsiteX34" fmla="*/ 8405587 w 11460480"/>
              <a:gd name="connsiteY34" fmla="*/ 792262 h 792262"/>
              <a:gd name="connsiteX35" fmla="*/ 7816304 w 11460480"/>
              <a:gd name="connsiteY35" fmla="*/ 792262 h 792262"/>
              <a:gd name="connsiteX36" fmla="*/ 7227020 w 11460480"/>
              <a:gd name="connsiteY36" fmla="*/ 792262 h 792262"/>
              <a:gd name="connsiteX37" fmla="*/ 6637737 w 11460480"/>
              <a:gd name="connsiteY37" fmla="*/ 792262 h 792262"/>
              <a:gd name="connsiteX38" fmla="*/ 6048453 w 11460480"/>
              <a:gd name="connsiteY38" fmla="*/ 792262 h 792262"/>
              <a:gd name="connsiteX39" fmla="*/ 5235242 w 11460480"/>
              <a:gd name="connsiteY39" fmla="*/ 792262 h 792262"/>
              <a:gd name="connsiteX40" fmla="*/ 4645958 w 11460480"/>
              <a:gd name="connsiteY40" fmla="*/ 792262 h 792262"/>
              <a:gd name="connsiteX41" fmla="*/ 4392566 w 11460480"/>
              <a:gd name="connsiteY41" fmla="*/ 792262 h 792262"/>
              <a:gd name="connsiteX42" fmla="*/ 3915247 w 11460480"/>
              <a:gd name="connsiteY42" fmla="*/ 792262 h 792262"/>
              <a:gd name="connsiteX43" fmla="*/ 3213999 w 11460480"/>
              <a:gd name="connsiteY43" fmla="*/ 792262 h 792262"/>
              <a:gd name="connsiteX44" fmla="*/ 2624716 w 11460480"/>
              <a:gd name="connsiteY44" fmla="*/ 792262 h 792262"/>
              <a:gd name="connsiteX45" fmla="*/ 2259360 w 11460480"/>
              <a:gd name="connsiteY45" fmla="*/ 792262 h 792262"/>
              <a:gd name="connsiteX46" fmla="*/ 1782040 w 11460480"/>
              <a:gd name="connsiteY46" fmla="*/ 792262 h 792262"/>
              <a:gd name="connsiteX47" fmla="*/ 1416684 w 11460480"/>
              <a:gd name="connsiteY47" fmla="*/ 792262 h 792262"/>
              <a:gd name="connsiteX48" fmla="*/ 715437 w 11460480"/>
              <a:gd name="connsiteY48" fmla="*/ 792262 h 792262"/>
              <a:gd name="connsiteX49" fmla="*/ 132046 w 11460480"/>
              <a:gd name="connsiteY49" fmla="*/ 792262 h 792262"/>
              <a:gd name="connsiteX50" fmla="*/ 0 w 11460480"/>
              <a:gd name="connsiteY50" fmla="*/ 660216 h 792262"/>
              <a:gd name="connsiteX51" fmla="*/ 0 w 11460480"/>
              <a:gd name="connsiteY51" fmla="*/ 132046 h 792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11460480" h="792262" fill="none" extrusionOk="0">
                <a:moveTo>
                  <a:pt x="0" y="132046"/>
                </a:moveTo>
                <a:cubicBezTo>
                  <a:pt x="-547" y="50732"/>
                  <a:pt x="54021" y="-8275"/>
                  <a:pt x="132046" y="0"/>
                </a:cubicBezTo>
                <a:cubicBezTo>
                  <a:pt x="351426" y="-47709"/>
                  <a:pt x="385093" y="36916"/>
                  <a:pt x="609366" y="0"/>
                </a:cubicBezTo>
                <a:cubicBezTo>
                  <a:pt x="833639" y="-36916"/>
                  <a:pt x="911124" y="18021"/>
                  <a:pt x="1086685" y="0"/>
                </a:cubicBezTo>
                <a:cubicBezTo>
                  <a:pt x="1262246" y="-18021"/>
                  <a:pt x="1635814" y="31805"/>
                  <a:pt x="1899897" y="0"/>
                </a:cubicBezTo>
                <a:cubicBezTo>
                  <a:pt x="2163980" y="-31805"/>
                  <a:pt x="2458485" y="31799"/>
                  <a:pt x="2601144" y="0"/>
                </a:cubicBezTo>
                <a:cubicBezTo>
                  <a:pt x="2743803" y="-31799"/>
                  <a:pt x="2923954" y="18419"/>
                  <a:pt x="3078464" y="0"/>
                </a:cubicBezTo>
                <a:cubicBezTo>
                  <a:pt x="3232974" y="-18419"/>
                  <a:pt x="3351943" y="9042"/>
                  <a:pt x="3443820" y="0"/>
                </a:cubicBezTo>
                <a:cubicBezTo>
                  <a:pt x="3535697" y="-9042"/>
                  <a:pt x="3717137" y="16934"/>
                  <a:pt x="3921139" y="0"/>
                </a:cubicBezTo>
                <a:cubicBezTo>
                  <a:pt x="4125141" y="-16934"/>
                  <a:pt x="4117533" y="33137"/>
                  <a:pt x="4286495" y="0"/>
                </a:cubicBezTo>
                <a:cubicBezTo>
                  <a:pt x="4455457" y="-33137"/>
                  <a:pt x="4704750" y="31107"/>
                  <a:pt x="4987743" y="0"/>
                </a:cubicBezTo>
                <a:cubicBezTo>
                  <a:pt x="5270736" y="-31107"/>
                  <a:pt x="5450182" y="471"/>
                  <a:pt x="5577026" y="0"/>
                </a:cubicBezTo>
                <a:cubicBezTo>
                  <a:pt x="5703870" y="-471"/>
                  <a:pt x="5933128" y="58665"/>
                  <a:pt x="6166310" y="0"/>
                </a:cubicBezTo>
                <a:cubicBezTo>
                  <a:pt x="6399492" y="-58665"/>
                  <a:pt x="6569484" y="27576"/>
                  <a:pt x="6755593" y="0"/>
                </a:cubicBezTo>
                <a:cubicBezTo>
                  <a:pt x="6941702" y="-27576"/>
                  <a:pt x="6930455" y="11140"/>
                  <a:pt x="7008985" y="0"/>
                </a:cubicBezTo>
                <a:cubicBezTo>
                  <a:pt x="7087515" y="-11140"/>
                  <a:pt x="7476478" y="67231"/>
                  <a:pt x="7598269" y="0"/>
                </a:cubicBezTo>
                <a:cubicBezTo>
                  <a:pt x="7720060" y="-67231"/>
                  <a:pt x="7971759" y="83908"/>
                  <a:pt x="8299516" y="0"/>
                </a:cubicBezTo>
                <a:cubicBezTo>
                  <a:pt x="8627273" y="-83908"/>
                  <a:pt x="8755225" y="2996"/>
                  <a:pt x="8888800" y="0"/>
                </a:cubicBezTo>
                <a:cubicBezTo>
                  <a:pt x="9022375" y="-2996"/>
                  <a:pt x="9112594" y="38474"/>
                  <a:pt x="9254156" y="0"/>
                </a:cubicBezTo>
                <a:cubicBezTo>
                  <a:pt x="9395718" y="-38474"/>
                  <a:pt x="9540580" y="45795"/>
                  <a:pt x="9731476" y="0"/>
                </a:cubicBezTo>
                <a:cubicBezTo>
                  <a:pt x="9922372" y="-45795"/>
                  <a:pt x="9969474" y="24686"/>
                  <a:pt x="10096831" y="0"/>
                </a:cubicBezTo>
                <a:cubicBezTo>
                  <a:pt x="10224189" y="-24686"/>
                  <a:pt x="10349977" y="28604"/>
                  <a:pt x="10462187" y="0"/>
                </a:cubicBezTo>
                <a:cubicBezTo>
                  <a:pt x="10574397" y="-28604"/>
                  <a:pt x="10616870" y="8568"/>
                  <a:pt x="10715579" y="0"/>
                </a:cubicBezTo>
                <a:cubicBezTo>
                  <a:pt x="10814288" y="-8568"/>
                  <a:pt x="11043291" y="29173"/>
                  <a:pt x="11328434" y="0"/>
                </a:cubicBezTo>
                <a:cubicBezTo>
                  <a:pt x="11408292" y="11516"/>
                  <a:pt x="11463447" y="69043"/>
                  <a:pt x="11460480" y="132046"/>
                </a:cubicBezTo>
                <a:cubicBezTo>
                  <a:pt x="11477832" y="365795"/>
                  <a:pt x="11421510" y="539106"/>
                  <a:pt x="11460480" y="660216"/>
                </a:cubicBezTo>
                <a:cubicBezTo>
                  <a:pt x="11457086" y="724033"/>
                  <a:pt x="11422968" y="789304"/>
                  <a:pt x="11328434" y="792262"/>
                </a:cubicBezTo>
                <a:cubicBezTo>
                  <a:pt x="11100765" y="812462"/>
                  <a:pt x="10949621" y="784803"/>
                  <a:pt x="10739150" y="792262"/>
                </a:cubicBezTo>
                <a:cubicBezTo>
                  <a:pt x="10528679" y="799721"/>
                  <a:pt x="10562653" y="765922"/>
                  <a:pt x="10485758" y="792262"/>
                </a:cubicBezTo>
                <a:cubicBezTo>
                  <a:pt x="10408863" y="818602"/>
                  <a:pt x="9990598" y="736880"/>
                  <a:pt x="9784511" y="792262"/>
                </a:cubicBezTo>
                <a:cubicBezTo>
                  <a:pt x="9578424" y="847644"/>
                  <a:pt x="9656517" y="779382"/>
                  <a:pt x="9531119" y="792262"/>
                </a:cubicBezTo>
                <a:cubicBezTo>
                  <a:pt x="9405721" y="805142"/>
                  <a:pt x="9279385" y="775533"/>
                  <a:pt x="9165763" y="792262"/>
                </a:cubicBezTo>
                <a:cubicBezTo>
                  <a:pt x="9052141" y="808991"/>
                  <a:pt x="8969918" y="767558"/>
                  <a:pt x="8912371" y="792262"/>
                </a:cubicBezTo>
                <a:cubicBezTo>
                  <a:pt x="8854824" y="816966"/>
                  <a:pt x="8713923" y="772327"/>
                  <a:pt x="8658979" y="792262"/>
                </a:cubicBezTo>
                <a:cubicBezTo>
                  <a:pt x="8604035" y="812197"/>
                  <a:pt x="8521226" y="785232"/>
                  <a:pt x="8405587" y="792262"/>
                </a:cubicBezTo>
                <a:cubicBezTo>
                  <a:pt x="8289948" y="799292"/>
                  <a:pt x="7987595" y="787257"/>
                  <a:pt x="7816304" y="792262"/>
                </a:cubicBezTo>
                <a:cubicBezTo>
                  <a:pt x="7645013" y="797267"/>
                  <a:pt x="7506353" y="739054"/>
                  <a:pt x="7227020" y="792262"/>
                </a:cubicBezTo>
                <a:cubicBezTo>
                  <a:pt x="6947687" y="845470"/>
                  <a:pt x="6923462" y="755664"/>
                  <a:pt x="6637737" y="792262"/>
                </a:cubicBezTo>
                <a:cubicBezTo>
                  <a:pt x="6352012" y="828860"/>
                  <a:pt x="6211630" y="778814"/>
                  <a:pt x="6048453" y="792262"/>
                </a:cubicBezTo>
                <a:cubicBezTo>
                  <a:pt x="5885276" y="805710"/>
                  <a:pt x="5529995" y="764544"/>
                  <a:pt x="5235242" y="792262"/>
                </a:cubicBezTo>
                <a:cubicBezTo>
                  <a:pt x="4940489" y="819980"/>
                  <a:pt x="4936514" y="727818"/>
                  <a:pt x="4645958" y="792262"/>
                </a:cubicBezTo>
                <a:cubicBezTo>
                  <a:pt x="4355402" y="856706"/>
                  <a:pt x="4511307" y="771802"/>
                  <a:pt x="4392566" y="792262"/>
                </a:cubicBezTo>
                <a:cubicBezTo>
                  <a:pt x="4273825" y="812722"/>
                  <a:pt x="4080602" y="787755"/>
                  <a:pt x="3915247" y="792262"/>
                </a:cubicBezTo>
                <a:cubicBezTo>
                  <a:pt x="3749892" y="796769"/>
                  <a:pt x="3523857" y="737907"/>
                  <a:pt x="3213999" y="792262"/>
                </a:cubicBezTo>
                <a:cubicBezTo>
                  <a:pt x="2904141" y="846617"/>
                  <a:pt x="2776243" y="756610"/>
                  <a:pt x="2624716" y="792262"/>
                </a:cubicBezTo>
                <a:cubicBezTo>
                  <a:pt x="2473189" y="827914"/>
                  <a:pt x="2338793" y="773238"/>
                  <a:pt x="2259360" y="792262"/>
                </a:cubicBezTo>
                <a:cubicBezTo>
                  <a:pt x="2179927" y="811286"/>
                  <a:pt x="2003657" y="771245"/>
                  <a:pt x="1782040" y="792262"/>
                </a:cubicBezTo>
                <a:cubicBezTo>
                  <a:pt x="1560423" y="813279"/>
                  <a:pt x="1598282" y="748628"/>
                  <a:pt x="1416684" y="792262"/>
                </a:cubicBezTo>
                <a:cubicBezTo>
                  <a:pt x="1235086" y="835896"/>
                  <a:pt x="1051277" y="711973"/>
                  <a:pt x="715437" y="792262"/>
                </a:cubicBezTo>
                <a:cubicBezTo>
                  <a:pt x="379597" y="872551"/>
                  <a:pt x="268671" y="791767"/>
                  <a:pt x="132046" y="792262"/>
                </a:cubicBezTo>
                <a:cubicBezTo>
                  <a:pt x="57741" y="784399"/>
                  <a:pt x="8624" y="720522"/>
                  <a:pt x="0" y="660216"/>
                </a:cubicBezTo>
                <a:cubicBezTo>
                  <a:pt x="-57507" y="439897"/>
                  <a:pt x="39861" y="340537"/>
                  <a:pt x="0" y="132046"/>
                </a:cubicBezTo>
                <a:close/>
              </a:path>
              <a:path w="11460480" h="792262" stroke="0" extrusionOk="0">
                <a:moveTo>
                  <a:pt x="0" y="132046"/>
                </a:moveTo>
                <a:cubicBezTo>
                  <a:pt x="-1734" y="62930"/>
                  <a:pt x="71196" y="3048"/>
                  <a:pt x="132046" y="0"/>
                </a:cubicBezTo>
                <a:cubicBezTo>
                  <a:pt x="387803" y="-85703"/>
                  <a:pt x="679228" y="9986"/>
                  <a:pt x="945257" y="0"/>
                </a:cubicBezTo>
                <a:cubicBezTo>
                  <a:pt x="1211286" y="-9986"/>
                  <a:pt x="1287442" y="62812"/>
                  <a:pt x="1534541" y="0"/>
                </a:cubicBezTo>
                <a:cubicBezTo>
                  <a:pt x="1781640" y="-62812"/>
                  <a:pt x="2005597" y="16372"/>
                  <a:pt x="2347752" y="0"/>
                </a:cubicBezTo>
                <a:cubicBezTo>
                  <a:pt x="2689907" y="-16372"/>
                  <a:pt x="2817016" y="45824"/>
                  <a:pt x="3049000" y="0"/>
                </a:cubicBezTo>
                <a:cubicBezTo>
                  <a:pt x="3280984" y="-45824"/>
                  <a:pt x="3529172" y="81451"/>
                  <a:pt x="3862211" y="0"/>
                </a:cubicBezTo>
                <a:cubicBezTo>
                  <a:pt x="4195250" y="-81451"/>
                  <a:pt x="4328537" y="46277"/>
                  <a:pt x="4451495" y="0"/>
                </a:cubicBezTo>
                <a:cubicBezTo>
                  <a:pt x="4574453" y="-46277"/>
                  <a:pt x="4720377" y="39373"/>
                  <a:pt x="4816850" y="0"/>
                </a:cubicBezTo>
                <a:cubicBezTo>
                  <a:pt x="4913323" y="-39373"/>
                  <a:pt x="5153234" y="26220"/>
                  <a:pt x="5406134" y="0"/>
                </a:cubicBezTo>
                <a:cubicBezTo>
                  <a:pt x="5659034" y="-26220"/>
                  <a:pt x="5691542" y="4850"/>
                  <a:pt x="5771490" y="0"/>
                </a:cubicBezTo>
                <a:cubicBezTo>
                  <a:pt x="5851438" y="-4850"/>
                  <a:pt x="6184906" y="56887"/>
                  <a:pt x="6360773" y="0"/>
                </a:cubicBezTo>
                <a:cubicBezTo>
                  <a:pt x="6536640" y="-56887"/>
                  <a:pt x="6561867" y="9704"/>
                  <a:pt x="6614165" y="0"/>
                </a:cubicBezTo>
                <a:cubicBezTo>
                  <a:pt x="6666463" y="-9704"/>
                  <a:pt x="6799875" y="16244"/>
                  <a:pt x="6979521" y="0"/>
                </a:cubicBezTo>
                <a:cubicBezTo>
                  <a:pt x="7159167" y="-16244"/>
                  <a:pt x="7330193" y="46768"/>
                  <a:pt x="7680769" y="0"/>
                </a:cubicBezTo>
                <a:cubicBezTo>
                  <a:pt x="8031345" y="-46768"/>
                  <a:pt x="7813726" y="24569"/>
                  <a:pt x="7934161" y="0"/>
                </a:cubicBezTo>
                <a:cubicBezTo>
                  <a:pt x="8054596" y="-24569"/>
                  <a:pt x="8126091" y="20289"/>
                  <a:pt x="8187553" y="0"/>
                </a:cubicBezTo>
                <a:cubicBezTo>
                  <a:pt x="8249015" y="-20289"/>
                  <a:pt x="8373614" y="20682"/>
                  <a:pt x="8552908" y="0"/>
                </a:cubicBezTo>
                <a:cubicBezTo>
                  <a:pt x="8732202" y="-20682"/>
                  <a:pt x="9018983" y="38162"/>
                  <a:pt x="9142192" y="0"/>
                </a:cubicBezTo>
                <a:cubicBezTo>
                  <a:pt x="9265401" y="-38162"/>
                  <a:pt x="9664783" y="7103"/>
                  <a:pt x="9955403" y="0"/>
                </a:cubicBezTo>
                <a:cubicBezTo>
                  <a:pt x="10246023" y="-7103"/>
                  <a:pt x="10382677" y="56047"/>
                  <a:pt x="10768615" y="0"/>
                </a:cubicBezTo>
                <a:cubicBezTo>
                  <a:pt x="11154553" y="-56047"/>
                  <a:pt x="11195767" y="40278"/>
                  <a:pt x="11328434" y="0"/>
                </a:cubicBezTo>
                <a:cubicBezTo>
                  <a:pt x="11409398" y="-12346"/>
                  <a:pt x="11455050" y="39006"/>
                  <a:pt x="11460480" y="132046"/>
                </a:cubicBezTo>
                <a:cubicBezTo>
                  <a:pt x="11478978" y="243911"/>
                  <a:pt x="11399205" y="444462"/>
                  <a:pt x="11460480" y="660216"/>
                </a:cubicBezTo>
                <a:cubicBezTo>
                  <a:pt x="11450304" y="727519"/>
                  <a:pt x="11396773" y="782003"/>
                  <a:pt x="11328434" y="792262"/>
                </a:cubicBezTo>
                <a:cubicBezTo>
                  <a:pt x="11054355" y="835198"/>
                  <a:pt x="10995787" y="746005"/>
                  <a:pt x="10739150" y="792262"/>
                </a:cubicBezTo>
                <a:cubicBezTo>
                  <a:pt x="10482513" y="838519"/>
                  <a:pt x="10369593" y="748490"/>
                  <a:pt x="10037903" y="792262"/>
                </a:cubicBezTo>
                <a:cubicBezTo>
                  <a:pt x="9706213" y="836034"/>
                  <a:pt x="9712861" y="747519"/>
                  <a:pt x="9560583" y="792262"/>
                </a:cubicBezTo>
                <a:cubicBezTo>
                  <a:pt x="9408305" y="837005"/>
                  <a:pt x="9286992" y="766763"/>
                  <a:pt x="9195227" y="792262"/>
                </a:cubicBezTo>
                <a:cubicBezTo>
                  <a:pt x="9103462" y="817761"/>
                  <a:pt x="8963649" y="762038"/>
                  <a:pt x="8829872" y="792262"/>
                </a:cubicBezTo>
                <a:cubicBezTo>
                  <a:pt x="8696096" y="822486"/>
                  <a:pt x="8203187" y="744313"/>
                  <a:pt x="8016660" y="792262"/>
                </a:cubicBezTo>
                <a:cubicBezTo>
                  <a:pt x="7830133" y="840211"/>
                  <a:pt x="7628203" y="715107"/>
                  <a:pt x="7315413" y="792262"/>
                </a:cubicBezTo>
                <a:cubicBezTo>
                  <a:pt x="7002623" y="869417"/>
                  <a:pt x="7005924" y="751510"/>
                  <a:pt x="6726129" y="792262"/>
                </a:cubicBezTo>
                <a:cubicBezTo>
                  <a:pt x="6446334" y="833014"/>
                  <a:pt x="6303354" y="771839"/>
                  <a:pt x="6136846" y="792262"/>
                </a:cubicBezTo>
                <a:cubicBezTo>
                  <a:pt x="5970338" y="812685"/>
                  <a:pt x="5945519" y="759751"/>
                  <a:pt x="5771490" y="792262"/>
                </a:cubicBezTo>
                <a:cubicBezTo>
                  <a:pt x="5597461" y="824773"/>
                  <a:pt x="5508142" y="741432"/>
                  <a:pt x="5294170" y="792262"/>
                </a:cubicBezTo>
                <a:cubicBezTo>
                  <a:pt x="5080198" y="843092"/>
                  <a:pt x="5049524" y="751083"/>
                  <a:pt x="4816850" y="792262"/>
                </a:cubicBezTo>
                <a:cubicBezTo>
                  <a:pt x="4584176" y="833441"/>
                  <a:pt x="4219161" y="762448"/>
                  <a:pt x="4003639" y="792262"/>
                </a:cubicBezTo>
                <a:cubicBezTo>
                  <a:pt x="3788117" y="822076"/>
                  <a:pt x="3655857" y="757617"/>
                  <a:pt x="3414356" y="792262"/>
                </a:cubicBezTo>
                <a:cubicBezTo>
                  <a:pt x="3172855" y="826907"/>
                  <a:pt x="3237825" y="777819"/>
                  <a:pt x="3160964" y="792262"/>
                </a:cubicBezTo>
                <a:cubicBezTo>
                  <a:pt x="3084103" y="806705"/>
                  <a:pt x="2732101" y="783352"/>
                  <a:pt x="2459716" y="792262"/>
                </a:cubicBezTo>
                <a:cubicBezTo>
                  <a:pt x="2187331" y="801172"/>
                  <a:pt x="1912463" y="738934"/>
                  <a:pt x="1758469" y="792262"/>
                </a:cubicBezTo>
                <a:cubicBezTo>
                  <a:pt x="1604475" y="845590"/>
                  <a:pt x="1416583" y="747593"/>
                  <a:pt x="1169185" y="792262"/>
                </a:cubicBezTo>
                <a:cubicBezTo>
                  <a:pt x="921787" y="836931"/>
                  <a:pt x="918130" y="782558"/>
                  <a:pt x="803829" y="792262"/>
                </a:cubicBezTo>
                <a:cubicBezTo>
                  <a:pt x="689528" y="801966"/>
                  <a:pt x="337080" y="751188"/>
                  <a:pt x="132046" y="792262"/>
                </a:cubicBezTo>
                <a:cubicBezTo>
                  <a:pt x="59105" y="801299"/>
                  <a:pt x="-1508" y="736033"/>
                  <a:pt x="0" y="660216"/>
                </a:cubicBezTo>
                <a:cubicBezTo>
                  <a:pt x="-23246" y="537445"/>
                  <a:pt x="50836" y="336798"/>
                  <a:pt x="0" y="132046"/>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defRPr>
                <a:uFillTx/>
              </a:defRPr>
            </a:pPr>
            <a:r>
              <a:rPr kumimoji="0" lang="en-BZ" sz="3600" i="0" u="none" strike="noStrike" kern="1200" cap="none" spc="0" normalizeH="0" baseline="0" noProof="0" dirty="0" smtClean="0">
                <a:ln>
                  <a:noFill/>
                </a:ln>
                <a:solidFill>
                  <a:schemeClr val="tx1"/>
                </a:solidFill>
                <a:effectLst/>
                <a:uFillTx/>
                <a:latin typeface="Times New Roman" panose="02020603050405020304" pitchFamily="18" charset="0"/>
                <a:cs typeface="Times New Roman" panose="02020603050405020304" pitchFamily="18" charset="0"/>
              </a:rPr>
              <a:t>A. </a:t>
            </a:r>
            <a:r>
              <a:rPr lang="en-US" sz="3600" dirty="0" err="1">
                <a:solidFill>
                  <a:schemeClr val="tx1"/>
                </a:solidFill>
                <a:latin typeface="Times New Roman" panose="02020603050405020304" pitchFamily="18" charset="0"/>
                <a:cs typeface="Times New Roman" panose="02020603050405020304" pitchFamily="18" charset="0"/>
              </a:rPr>
              <a:t>Thư</a:t>
            </a:r>
            <a:r>
              <a:rPr lang="en-US" sz="3600" dirty="0">
                <a:solidFill>
                  <a:schemeClr val="tx1"/>
                </a:solidFill>
                <a:latin typeface="Times New Roman" panose="02020603050405020304" pitchFamily="18" charset="0"/>
                <a:cs typeface="Times New Roman" panose="02020603050405020304" pitchFamily="18" charset="0"/>
              </a:rPr>
              <a:t> </a:t>
            </a:r>
            <a:r>
              <a:rPr lang="en-US" sz="3600" dirty="0" err="1">
                <a:solidFill>
                  <a:schemeClr val="tx1"/>
                </a:solidFill>
                <a:latin typeface="Times New Roman" panose="02020603050405020304" pitchFamily="18" charset="0"/>
                <a:cs typeface="Times New Roman" panose="02020603050405020304" pitchFamily="18" charset="0"/>
              </a:rPr>
              <a:t>từ</a:t>
            </a:r>
            <a:r>
              <a:rPr lang="en-US" sz="3600" dirty="0">
                <a:solidFill>
                  <a:schemeClr val="tx1"/>
                </a:solidFill>
                <a:latin typeface="Times New Roman" panose="02020603050405020304" pitchFamily="18" charset="0"/>
                <a:cs typeface="Times New Roman" panose="02020603050405020304" pitchFamily="18" charset="0"/>
              </a:rPr>
              <a:t> </a:t>
            </a:r>
            <a:r>
              <a:rPr lang="en-US" sz="3600" dirty="0" err="1">
                <a:solidFill>
                  <a:schemeClr val="tx1"/>
                </a:solidFill>
                <a:latin typeface="Times New Roman" panose="02020603050405020304" pitchFamily="18" charset="0"/>
                <a:cs typeface="Times New Roman" panose="02020603050405020304" pitchFamily="18" charset="0"/>
              </a:rPr>
              <a:t>giao</a:t>
            </a:r>
            <a:r>
              <a:rPr lang="en-US" sz="3600" dirty="0">
                <a:solidFill>
                  <a:schemeClr val="tx1"/>
                </a:solidFill>
                <a:latin typeface="Times New Roman" panose="02020603050405020304" pitchFamily="18" charset="0"/>
                <a:cs typeface="Times New Roman" panose="02020603050405020304" pitchFamily="18" charset="0"/>
              </a:rPr>
              <a:t> </a:t>
            </a:r>
            <a:r>
              <a:rPr lang="en-US" sz="3600" dirty="0" err="1">
                <a:solidFill>
                  <a:schemeClr val="tx1"/>
                </a:solidFill>
                <a:latin typeface="Times New Roman" panose="02020603050405020304" pitchFamily="18" charset="0"/>
                <a:cs typeface="Times New Roman" panose="02020603050405020304" pitchFamily="18" charset="0"/>
              </a:rPr>
              <a:t>thiệp</a:t>
            </a:r>
            <a:r>
              <a:rPr lang="en-US" sz="3600" dirty="0">
                <a:solidFill>
                  <a:schemeClr val="tx1"/>
                </a:solidFill>
                <a:latin typeface="Times New Roman" panose="02020603050405020304" pitchFamily="18" charset="0"/>
                <a:cs typeface="Times New Roman" panose="02020603050405020304" pitchFamily="18" charset="0"/>
              </a:rPr>
              <a:t> </a:t>
            </a:r>
            <a:r>
              <a:rPr lang="en-US" sz="3600" dirty="0" err="1">
                <a:solidFill>
                  <a:schemeClr val="tx1"/>
                </a:solidFill>
                <a:latin typeface="Times New Roman" panose="02020603050405020304" pitchFamily="18" charset="0"/>
                <a:cs typeface="Times New Roman" panose="02020603050405020304" pitchFamily="18" charset="0"/>
              </a:rPr>
              <a:t>với</a:t>
            </a:r>
            <a:r>
              <a:rPr lang="en-US" sz="3600" dirty="0">
                <a:solidFill>
                  <a:schemeClr val="tx1"/>
                </a:solidFill>
                <a:latin typeface="Times New Roman" panose="02020603050405020304" pitchFamily="18" charset="0"/>
                <a:cs typeface="Times New Roman" panose="02020603050405020304" pitchFamily="18" charset="0"/>
              </a:rPr>
              <a:t> </a:t>
            </a:r>
            <a:r>
              <a:rPr lang="en-US" sz="3600" dirty="0" err="1">
                <a:solidFill>
                  <a:schemeClr val="tx1"/>
                </a:solidFill>
                <a:latin typeface="Times New Roman" panose="02020603050405020304" pitchFamily="18" charset="0"/>
                <a:cs typeface="Times New Roman" panose="02020603050405020304" pitchFamily="18" charset="0"/>
              </a:rPr>
              <a:t>tướng</a:t>
            </a:r>
            <a:r>
              <a:rPr lang="en-US" sz="3600" dirty="0">
                <a:solidFill>
                  <a:schemeClr val="tx1"/>
                </a:solidFill>
                <a:latin typeface="Times New Roman" panose="02020603050405020304" pitchFamily="18" charset="0"/>
                <a:cs typeface="Times New Roman" panose="02020603050405020304" pitchFamily="18" charset="0"/>
              </a:rPr>
              <a:t> </a:t>
            </a:r>
            <a:r>
              <a:rPr lang="en-US" sz="3600" dirty="0" err="1">
                <a:solidFill>
                  <a:schemeClr val="tx1"/>
                </a:solidFill>
                <a:latin typeface="Times New Roman" panose="02020603050405020304" pitchFamily="18" charset="0"/>
                <a:cs typeface="Times New Roman" panose="02020603050405020304" pitchFamily="18" charset="0"/>
              </a:rPr>
              <a:t>nhà</a:t>
            </a:r>
            <a:r>
              <a:rPr lang="en-US" sz="3600" dirty="0">
                <a:solidFill>
                  <a:schemeClr val="tx1"/>
                </a:solidFill>
                <a:latin typeface="Times New Roman" panose="02020603050405020304" pitchFamily="18" charset="0"/>
                <a:cs typeface="Times New Roman" panose="02020603050405020304" pitchFamily="18" charset="0"/>
              </a:rPr>
              <a:t> Minh</a:t>
            </a:r>
            <a:r>
              <a:rPr kumimoji="0" lang="en-BZ" sz="3600" i="0" u="none" strike="noStrike" kern="1200" cap="none" spc="0" normalizeH="0" baseline="0" noProof="0" dirty="0" smtClean="0">
                <a:ln>
                  <a:noFill/>
                </a:ln>
                <a:solidFill>
                  <a:schemeClr val="tx1"/>
                </a:solidFill>
                <a:effectLst/>
                <a:uFillTx/>
                <a:latin typeface="Times New Roman" panose="02020603050405020304" pitchFamily="18" charset="0"/>
                <a:cs typeface="Times New Roman" panose="02020603050405020304" pitchFamily="18" charset="0"/>
              </a:rPr>
              <a:t>.</a:t>
            </a:r>
            <a:r>
              <a:rPr kumimoji="0" lang="en-BZ" sz="3600" i="0" u="none" strike="noStrike" kern="1200" cap="none" spc="0" normalizeH="0" noProof="0" dirty="0" smtClean="0">
                <a:ln>
                  <a:noFill/>
                </a:ln>
                <a:solidFill>
                  <a:schemeClr val="tx1"/>
                </a:solidFill>
                <a:effectLst/>
                <a:uFillTx/>
                <a:latin typeface="Times New Roman" panose="02020603050405020304" pitchFamily="18" charset="0"/>
                <a:cs typeface="Times New Roman" panose="02020603050405020304" pitchFamily="18" charset="0"/>
              </a:rPr>
              <a:t> </a:t>
            </a:r>
            <a:endParaRPr kumimoji="0" lang="en-BZ" sz="3600" i="0" u="none" strike="noStrike" kern="1200" cap="none" spc="0" normalizeH="0" baseline="0" noProof="0" dirty="0">
              <a:ln>
                <a:noFill/>
              </a:ln>
              <a:solidFill>
                <a:schemeClr val="tx1"/>
              </a:solidFill>
              <a:effectLst/>
              <a:uFillTx/>
              <a:latin typeface="Times New Roman" panose="02020603050405020304" pitchFamily="18" charset="0"/>
              <a:cs typeface="Times New Roman" panose="02020603050405020304" pitchFamily="18" charset="0"/>
            </a:endParaRPr>
          </a:p>
        </p:txBody>
      </p:sp>
      <p:sp>
        <p:nvSpPr>
          <p:cNvPr id="39" name="Hình chữ nhật: Góc Tròn 38"/>
          <p:cNvSpPr>
            <a:spLocks/>
          </p:cNvSpPr>
          <p:nvPr/>
        </p:nvSpPr>
        <p:spPr>
          <a:xfrm>
            <a:off x="518160" y="3664587"/>
            <a:ext cx="10391140" cy="792262"/>
          </a:xfrm>
          <a:custGeom>
            <a:avLst/>
            <a:gdLst>
              <a:gd name="connsiteX0" fmla="*/ 0 w 11460480"/>
              <a:gd name="connsiteY0" fmla="*/ 132046 h 792262"/>
              <a:gd name="connsiteX1" fmla="*/ 132046 w 11460480"/>
              <a:gd name="connsiteY1" fmla="*/ 0 h 792262"/>
              <a:gd name="connsiteX2" fmla="*/ 609366 w 11460480"/>
              <a:gd name="connsiteY2" fmla="*/ 0 h 792262"/>
              <a:gd name="connsiteX3" fmla="*/ 1086685 w 11460480"/>
              <a:gd name="connsiteY3" fmla="*/ 0 h 792262"/>
              <a:gd name="connsiteX4" fmla="*/ 1899897 w 11460480"/>
              <a:gd name="connsiteY4" fmla="*/ 0 h 792262"/>
              <a:gd name="connsiteX5" fmla="*/ 2601144 w 11460480"/>
              <a:gd name="connsiteY5" fmla="*/ 0 h 792262"/>
              <a:gd name="connsiteX6" fmla="*/ 3078464 w 11460480"/>
              <a:gd name="connsiteY6" fmla="*/ 0 h 792262"/>
              <a:gd name="connsiteX7" fmla="*/ 3443820 w 11460480"/>
              <a:gd name="connsiteY7" fmla="*/ 0 h 792262"/>
              <a:gd name="connsiteX8" fmla="*/ 3921139 w 11460480"/>
              <a:gd name="connsiteY8" fmla="*/ 0 h 792262"/>
              <a:gd name="connsiteX9" fmla="*/ 4286495 w 11460480"/>
              <a:gd name="connsiteY9" fmla="*/ 0 h 792262"/>
              <a:gd name="connsiteX10" fmla="*/ 4987743 w 11460480"/>
              <a:gd name="connsiteY10" fmla="*/ 0 h 792262"/>
              <a:gd name="connsiteX11" fmla="*/ 5577026 w 11460480"/>
              <a:gd name="connsiteY11" fmla="*/ 0 h 792262"/>
              <a:gd name="connsiteX12" fmla="*/ 6166310 w 11460480"/>
              <a:gd name="connsiteY12" fmla="*/ 0 h 792262"/>
              <a:gd name="connsiteX13" fmla="*/ 6755593 w 11460480"/>
              <a:gd name="connsiteY13" fmla="*/ 0 h 792262"/>
              <a:gd name="connsiteX14" fmla="*/ 7008985 w 11460480"/>
              <a:gd name="connsiteY14" fmla="*/ 0 h 792262"/>
              <a:gd name="connsiteX15" fmla="*/ 7598269 w 11460480"/>
              <a:gd name="connsiteY15" fmla="*/ 0 h 792262"/>
              <a:gd name="connsiteX16" fmla="*/ 8299516 w 11460480"/>
              <a:gd name="connsiteY16" fmla="*/ 0 h 792262"/>
              <a:gd name="connsiteX17" fmla="*/ 8888800 w 11460480"/>
              <a:gd name="connsiteY17" fmla="*/ 0 h 792262"/>
              <a:gd name="connsiteX18" fmla="*/ 9254156 w 11460480"/>
              <a:gd name="connsiteY18" fmla="*/ 0 h 792262"/>
              <a:gd name="connsiteX19" fmla="*/ 9731476 w 11460480"/>
              <a:gd name="connsiteY19" fmla="*/ 0 h 792262"/>
              <a:gd name="connsiteX20" fmla="*/ 10096831 w 11460480"/>
              <a:gd name="connsiteY20" fmla="*/ 0 h 792262"/>
              <a:gd name="connsiteX21" fmla="*/ 10462187 w 11460480"/>
              <a:gd name="connsiteY21" fmla="*/ 0 h 792262"/>
              <a:gd name="connsiteX22" fmla="*/ 10715579 w 11460480"/>
              <a:gd name="connsiteY22" fmla="*/ 0 h 792262"/>
              <a:gd name="connsiteX23" fmla="*/ 11328434 w 11460480"/>
              <a:gd name="connsiteY23" fmla="*/ 0 h 792262"/>
              <a:gd name="connsiteX24" fmla="*/ 11460480 w 11460480"/>
              <a:gd name="connsiteY24" fmla="*/ 132046 h 792262"/>
              <a:gd name="connsiteX25" fmla="*/ 11460480 w 11460480"/>
              <a:gd name="connsiteY25" fmla="*/ 660216 h 792262"/>
              <a:gd name="connsiteX26" fmla="*/ 11328434 w 11460480"/>
              <a:gd name="connsiteY26" fmla="*/ 792262 h 792262"/>
              <a:gd name="connsiteX27" fmla="*/ 10739150 w 11460480"/>
              <a:gd name="connsiteY27" fmla="*/ 792262 h 792262"/>
              <a:gd name="connsiteX28" fmla="*/ 10485758 w 11460480"/>
              <a:gd name="connsiteY28" fmla="*/ 792262 h 792262"/>
              <a:gd name="connsiteX29" fmla="*/ 9784511 w 11460480"/>
              <a:gd name="connsiteY29" fmla="*/ 792262 h 792262"/>
              <a:gd name="connsiteX30" fmla="*/ 9531119 w 11460480"/>
              <a:gd name="connsiteY30" fmla="*/ 792262 h 792262"/>
              <a:gd name="connsiteX31" fmla="*/ 9165763 w 11460480"/>
              <a:gd name="connsiteY31" fmla="*/ 792262 h 792262"/>
              <a:gd name="connsiteX32" fmla="*/ 8912371 w 11460480"/>
              <a:gd name="connsiteY32" fmla="*/ 792262 h 792262"/>
              <a:gd name="connsiteX33" fmla="*/ 8658979 w 11460480"/>
              <a:gd name="connsiteY33" fmla="*/ 792262 h 792262"/>
              <a:gd name="connsiteX34" fmla="*/ 8405587 w 11460480"/>
              <a:gd name="connsiteY34" fmla="*/ 792262 h 792262"/>
              <a:gd name="connsiteX35" fmla="*/ 7816304 w 11460480"/>
              <a:gd name="connsiteY35" fmla="*/ 792262 h 792262"/>
              <a:gd name="connsiteX36" fmla="*/ 7227020 w 11460480"/>
              <a:gd name="connsiteY36" fmla="*/ 792262 h 792262"/>
              <a:gd name="connsiteX37" fmla="*/ 6637737 w 11460480"/>
              <a:gd name="connsiteY37" fmla="*/ 792262 h 792262"/>
              <a:gd name="connsiteX38" fmla="*/ 6048453 w 11460480"/>
              <a:gd name="connsiteY38" fmla="*/ 792262 h 792262"/>
              <a:gd name="connsiteX39" fmla="*/ 5235242 w 11460480"/>
              <a:gd name="connsiteY39" fmla="*/ 792262 h 792262"/>
              <a:gd name="connsiteX40" fmla="*/ 4645958 w 11460480"/>
              <a:gd name="connsiteY40" fmla="*/ 792262 h 792262"/>
              <a:gd name="connsiteX41" fmla="*/ 4392566 w 11460480"/>
              <a:gd name="connsiteY41" fmla="*/ 792262 h 792262"/>
              <a:gd name="connsiteX42" fmla="*/ 3915247 w 11460480"/>
              <a:gd name="connsiteY42" fmla="*/ 792262 h 792262"/>
              <a:gd name="connsiteX43" fmla="*/ 3213999 w 11460480"/>
              <a:gd name="connsiteY43" fmla="*/ 792262 h 792262"/>
              <a:gd name="connsiteX44" fmla="*/ 2624716 w 11460480"/>
              <a:gd name="connsiteY44" fmla="*/ 792262 h 792262"/>
              <a:gd name="connsiteX45" fmla="*/ 2259360 w 11460480"/>
              <a:gd name="connsiteY45" fmla="*/ 792262 h 792262"/>
              <a:gd name="connsiteX46" fmla="*/ 1782040 w 11460480"/>
              <a:gd name="connsiteY46" fmla="*/ 792262 h 792262"/>
              <a:gd name="connsiteX47" fmla="*/ 1416684 w 11460480"/>
              <a:gd name="connsiteY47" fmla="*/ 792262 h 792262"/>
              <a:gd name="connsiteX48" fmla="*/ 715437 w 11460480"/>
              <a:gd name="connsiteY48" fmla="*/ 792262 h 792262"/>
              <a:gd name="connsiteX49" fmla="*/ 132046 w 11460480"/>
              <a:gd name="connsiteY49" fmla="*/ 792262 h 792262"/>
              <a:gd name="connsiteX50" fmla="*/ 0 w 11460480"/>
              <a:gd name="connsiteY50" fmla="*/ 660216 h 792262"/>
              <a:gd name="connsiteX51" fmla="*/ 0 w 11460480"/>
              <a:gd name="connsiteY51" fmla="*/ 132046 h 792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11460480" h="792262" fill="none" extrusionOk="0">
                <a:moveTo>
                  <a:pt x="0" y="132046"/>
                </a:moveTo>
                <a:cubicBezTo>
                  <a:pt x="-547" y="50732"/>
                  <a:pt x="54021" y="-8275"/>
                  <a:pt x="132046" y="0"/>
                </a:cubicBezTo>
                <a:cubicBezTo>
                  <a:pt x="351426" y="-47709"/>
                  <a:pt x="385093" y="36916"/>
                  <a:pt x="609366" y="0"/>
                </a:cubicBezTo>
                <a:cubicBezTo>
                  <a:pt x="833639" y="-36916"/>
                  <a:pt x="911124" y="18021"/>
                  <a:pt x="1086685" y="0"/>
                </a:cubicBezTo>
                <a:cubicBezTo>
                  <a:pt x="1262246" y="-18021"/>
                  <a:pt x="1635814" y="31805"/>
                  <a:pt x="1899897" y="0"/>
                </a:cubicBezTo>
                <a:cubicBezTo>
                  <a:pt x="2163980" y="-31805"/>
                  <a:pt x="2458485" y="31799"/>
                  <a:pt x="2601144" y="0"/>
                </a:cubicBezTo>
                <a:cubicBezTo>
                  <a:pt x="2743803" y="-31799"/>
                  <a:pt x="2923954" y="18419"/>
                  <a:pt x="3078464" y="0"/>
                </a:cubicBezTo>
                <a:cubicBezTo>
                  <a:pt x="3232974" y="-18419"/>
                  <a:pt x="3351943" y="9042"/>
                  <a:pt x="3443820" y="0"/>
                </a:cubicBezTo>
                <a:cubicBezTo>
                  <a:pt x="3535697" y="-9042"/>
                  <a:pt x="3717137" y="16934"/>
                  <a:pt x="3921139" y="0"/>
                </a:cubicBezTo>
                <a:cubicBezTo>
                  <a:pt x="4125141" y="-16934"/>
                  <a:pt x="4117533" y="33137"/>
                  <a:pt x="4286495" y="0"/>
                </a:cubicBezTo>
                <a:cubicBezTo>
                  <a:pt x="4455457" y="-33137"/>
                  <a:pt x="4704750" y="31107"/>
                  <a:pt x="4987743" y="0"/>
                </a:cubicBezTo>
                <a:cubicBezTo>
                  <a:pt x="5270736" y="-31107"/>
                  <a:pt x="5450182" y="471"/>
                  <a:pt x="5577026" y="0"/>
                </a:cubicBezTo>
                <a:cubicBezTo>
                  <a:pt x="5703870" y="-471"/>
                  <a:pt x="5933128" y="58665"/>
                  <a:pt x="6166310" y="0"/>
                </a:cubicBezTo>
                <a:cubicBezTo>
                  <a:pt x="6399492" y="-58665"/>
                  <a:pt x="6569484" y="27576"/>
                  <a:pt x="6755593" y="0"/>
                </a:cubicBezTo>
                <a:cubicBezTo>
                  <a:pt x="6941702" y="-27576"/>
                  <a:pt x="6930455" y="11140"/>
                  <a:pt x="7008985" y="0"/>
                </a:cubicBezTo>
                <a:cubicBezTo>
                  <a:pt x="7087515" y="-11140"/>
                  <a:pt x="7476478" y="67231"/>
                  <a:pt x="7598269" y="0"/>
                </a:cubicBezTo>
                <a:cubicBezTo>
                  <a:pt x="7720060" y="-67231"/>
                  <a:pt x="7971759" y="83908"/>
                  <a:pt x="8299516" y="0"/>
                </a:cubicBezTo>
                <a:cubicBezTo>
                  <a:pt x="8627273" y="-83908"/>
                  <a:pt x="8755225" y="2996"/>
                  <a:pt x="8888800" y="0"/>
                </a:cubicBezTo>
                <a:cubicBezTo>
                  <a:pt x="9022375" y="-2996"/>
                  <a:pt x="9112594" y="38474"/>
                  <a:pt x="9254156" y="0"/>
                </a:cubicBezTo>
                <a:cubicBezTo>
                  <a:pt x="9395718" y="-38474"/>
                  <a:pt x="9540580" y="45795"/>
                  <a:pt x="9731476" y="0"/>
                </a:cubicBezTo>
                <a:cubicBezTo>
                  <a:pt x="9922372" y="-45795"/>
                  <a:pt x="9969474" y="24686"/>
                  <a:pt x="10096831" y="0"/>
                </a:cubicBezTo>
                <a:cubicBezTo>
                  <a:pt x="10224189" y="-24686"/>
                  <a:pt x="10349977" y="28604"/>
                  <a:pt x="10462187" y="0"/>
                </a:cubicBezTo>
                <a:cubicBezTo>
                  <a:pt x="10574397" y="-28604"/>
                  <a:pt x="10616870" y="8568"/>
                  <a:pt x="10715579" y="0"/>
                </a:cubicBezTo>
                <a:cubicBezTo>
                  <a:pt x="10814288" y="-8568"/>
                  <a:pt x="11043291" y="29173"/>
                  <a:pt x="11328434" y="0"/>
                </a:cubicBezTo>
                <a:cubicBezTo>
                  <a:pt x="11408292" y="11516"/>
                  <a:pt x="11463447" y="69043"/>
                  <a:pt x="11460480" y="132046"/>
                </a:cubicBezTo>
                <a:cubicBezTo>
                  <a:pt x="11477832" y="365795"/>
                  <a:pt x="11421510" y="539106"/>
                  <a:pt x="11460480" y="660216"/>
                </a:cubicBezTo>
                <a:cubicBezTo>
                  <a:pt x="11457086" y="724033"/>
                  <a:pt x="11422968" y="789304"/>
                  <a:pt x="11328434" y="792262"/>
                </a:cubicBezTo>
                <a:cubicBezTo>
                  <a:pt x="11100765" y="812462"/>
                  <a:pt x="10949621" y="784803"/>
                  <a:pt x="10739150" y="792262"/>
                </a:cubicBezTo>
                <a:cubicBezTo>
                  <a:pt x="10528679" y="799721"/>
                  <a:pt x="10562653" y="765922"/>
                  <a:pt x="10485758" y="792262"/>
                </a:cubicBezTo>
                <a:cubicBezTo>
                  <a:pt x="10408863" y="818602"/>
                  <a:pt x="9990598" y="736880"/>
                  <a:pt x="9784511" y="792262"/>
                </a:cubicBezTo>
                <a:cubicBezTo>
                  <a:pt x="9578424" y="847644"/>
                  <a:pt x="9656517" y="779382"/>
                  <a:pt x="9531119" y="792262"/>
                </a:cubicBezTo>
                <a:cubicBezTo>
                  <a:pt x="9405721" y="805142"/>
                  <a:pt x="9279385" y="775533"/>
                  <a:pt x="9165763" y="792262"/>
                </a:cubicBezTo>
                <a:cubicBezTo>
                  <a:pt x="9052141" y="808991"/>
                  <a:pt x="8969918" y="767558"/>
                  <a:pt x="8912371" y="792262"/>
                </a:cubicBezTo>
                <a:cubicBezTo>
                  <a:pt x="8854824" y="816966"/>
                  <a:pt x="8713923" y="772327"/>
                  <a:pt x="8658979" y="792262"/>
                </a:cubicBezTo>
                <a:cubicBezTo>
                  <a:pt x="8604035" y="812197"/>
                  <a:pt x="8521226" y="785232"/>
                  <a:pt x="8405587" y="792262"/>
                </a:cubicBezTo>
                <a:cubicBezTo>
                  <a:pt x="8289948" y="799292"/>
                  <a:pt x="7987595" y="787257"/>
                  <a:pt x="7816304" y="792262"/>
                </a:cubicBezTo>
                <a:cubicBezTo>
                  <a:pt x="7645013" y="797267"/>
                  <a:pt x="7506353" y="739054"/>
                  <a:pt x="7227020" y="792262"/>
                </a:cubicBezTo>
                <a:cubicBezTo>
                  <a:pt x="6947687" y="845470"/>
                  <a:pt x="6923462" y="755664"/>
                  <a:pt x="6637737" y="792262"/>
                </a:cubicBezTo>
                <a:cubicBezTo>
                  <a:pt x="6352012" y="828860"/>
                  <a:pt x="6211630" y="778814"/>
                  <a:pt x="6048453" y="792262"/>
                </a:cubicBezTo>
                <a:cubicBezTo>
                  <a:pt x="5885276" y="805710"/>
                  <a:pt x="5529995" y="764544"/>
                  <a:pt x="5235242" y="792262"/>
                </a:cubicBezTo>
                <a:cubicBezTo>
                  <a:pt x="4940489" y="819980"/>
                  <a:pt x="4936514" y="727818"/>
                  <a:pt x="4645958" y="792262"/>
                </a:cubicBezTo>
                <a:cubicBezTo>
                  <a:pt x="4355402" y="856706"/>
                  <a:pt x="4511307" y="771802"/>
                  <a:pt x="4392566" y="792262"/>
                </a:cubicBezTo>
                <a:cubicBezTo>
                  <a:pt x="4273825" y="812722"/>
                  <a:pt x="4080602" y="787755"/>
                  <a:pt x="3915247" y="792262"/>
                </a:cubicBezTo>
                <a:cubicBezTo>
                  <a:pt x="3749892" y="796769"/>
                  <a:pt x="3523857" y="737907"/>
                  <a:pt x="3213999" y="792262"/>
                </a:cubicBezTo>
                <a:cubicBezTo>
                  <a:pt x="2904141" y="846617"/>
                  <a:pt x="2776243" y="756610"/>
                  <a:pt x="2624716" y="792262"/>
                </a:cubicBezTo>
                <a:cubicBezTo>
                  <a:pt x="2473189" y="827914"/>
                  <a:pt x="2338793" y="773238"/>
                  <a:pt x="2259360" y="792262"/>
                </a:cubicBezTo>
                <a:cubicBezTo>
                  <a:pt x="2179927" y="811286"/>
                  <a:pt x="2003657" y="771245"/>
                  <a:pt x="1782040" y="792262"/>
                </a:cubicBezTo>
                <a:cubicBezTo>
                  <a:pt x="1560423" y="813279"/>
                  <a:pt x="1598282" y="748628"/>
                  <a:pt x="1416684" y="792262"/>
                </a:cubicBezTo>
                <a:cubicBezTo>
                  <a:pt x="1235086" y="835896"/>
                  <a:pt x="1051277" y="711973"/>
                  <a:pt x="715437" y="792262"/>
                </a:cubicBezTo>
                <a:cubicBezTo>
                  <a:pt x="379597" y="872551"/>
                  <a:pt x="268671" y="791767"/>
                  <a:pt x="132046" y="792262"/>
                </a:cubicBezTo>
                <a:cubicBezTo>
                  <a:pt x="57741" y="784399"/>
                  <a:pt x="8624" y="720522"/>
                  <a:pt x="0" y="660216"/>
                </a:cubicBezTo>
                <a:cubicBezTo>
                  <a:pt x="-57507" y="439897"/>
                  <a:pt x="39861" y="340537"/>
                  <a:pt x="0" y="132046"/>
                </a:cubicBezTo>
                <a:close/>
              </a:path>
              <a:path w="11460480" h="792262" stroke="0" extrusionOk="0">
                <a:moveTo>
                  <a:pt x="0" y="132046"/>
                </a:moveTo>
                <a:cubicBezTo>
                  <a:pt x="-1734" y="62930"/>
                  <a:pt x="71196" y="3048"/>
                  <a:pt x="132046" y="0"/>
                </a:cubicBezTo>
                <a:cubicBezTo>
                  <a:pt x="387803" y="-85703"/>
                  <a:pt x="679228" y="9986"/>
                  <a:pt x="945257" y="0"/>
                </a:cubicBezTo>
                <a:cubicBezTo>
                  <a:pt x="1211286" y="-9986"/>
                  <a:pt x="1287442" y="62812"/>
                  <a:pt x="1534541" y="0"/>
                </a:cubicBezTo>
                <a:cubicBezTo>
                  <a:pt x="1781640" y="-62812"/>
                  <a:pt x="2005597" y="16372"/>
                  <a:pt x="2347752" y="0"/>
                </a:cubicBezTo>
                <a:cubicBezTo>
                  <a:pt x="2689907" y="-16372"/>
                  <a:pt x="2817016" y="45824"/>
                  <a:pt x="3049000" y="0"/>
                </a:cubicBezTo>
                <a:cubicBezTo>
                  <a:pt x="3280984" y="-45824"/>
                  <a:pt x="3529172" y="81451"/>
                  <a:pt x="3862211" y="0"/>
                </a:cubicBezTo>
                <a:cubicBezTo>
                  <a:pt x="4195250" y="-81451"/>
                  <a:pt x="4328537" y="46277"/>
                  <a:pt x="4451495" y="0"/>
                </a:cubicBezTo>
                <a:cubicBezTo>
                  <a:pt x="4574453" y="-46277"/>
                  <a:pt x="4720377" y="39373"/>
                  <a:pt x="4816850" y="0"/>
                </a:cubicBezTo>
                <a:cubicBezTo>
                  <a:pt x="4913323" y="-39373"/>
                  <a:pt x="5153234" y="26220"/>
                  <a:pt x="5406134" y="0"/>
                </a:cubicBezTo>
                <a:cubicBezTo>
                  <a:pt x="5659034" y="-26220"/>
                  <a:pt x="5691542" y="4850"/>
                  <a:pt x="5771490" y="0"/>
                </a:cubicBezTo>
                <a:cubicBezTo>
                  <a:pt x="5851438" y="-4850"/>
                  <a:pt x="6184906" y="56887"/>
                  <a:pt x="6360773" y="0"/>
                </a:cubicBezTo>
                <a:cubicBezTo>
                  <a:pt x="6536640" y="-56887"/>
                  <a:pt x="6561867" y="9704"/>
                  <a:pt x="6614165" y="0"/>
                </a:cubicBezTo>
                <a:cubicBezTo>
                  <a:pt x="6666463" y="-9704"/>
                  <a:pt x="6799875" y="16244"/>
                  <a:pt x="6979521" y="0"/>
                </a:cubicBezTo>
                <a:cubicBezTo>
                  <a:pt x="7159167" y="-16244"/>
                  <a:pt x="7330193" y="46768"/>
                  <a:pt x="7680769" y="0"/>
                </a:cubicBezTo>
                <a:cubicBezTo>
                  <a:pt x="8031345" y="-46768"/>
                  <a:pt x="7813726" y="24569"/>
                  <a:pt x="7934161" y="0"/>
                </a:cubicBezTo>
                <a:cubicBezTo>
                  <a:pt x="8054596" y="-24569"/>
                  <a:pt x="8126091" y="20289"/>
                  <a:pt x="8187553" y="0"/>
                </a:cubicBezTo>
                <a:cubicBezTo>
                  <a:pt x="8249015" y="-20289"/>
                  <a:pt x="8373614" y="20682"/>
                  <a:pt x="8552908" y="0"/>
                </a:cubicBezTo>
                <a:cubicBezTo>
                  <a:pt x="8732202" y="-20682"/>
                  <a:pt x="9018983" y="38162"/>
                  <a:pt x="9142192" y="0"/>
                </a:cubicBezTo>
                <a:cubicBezTo>
                  <a:pt x="9265401" y="-38162"/>
                  <a:pt x="9664783" y="7103"/>
                  <a:pt x="9955403" y="0"/>
                </a:cubicBezTo>
                <a:cubicBezTo>
                  <a:pt x="10246023" y="-7103"/>
                  <a:pt x="10382677" y="56047"/>
                  <a:pt x="10768615" y="0"/>
                </a:cubicBezTo>
                <a:cubicBezTo>
                  <a:pt x="11154553" y="-56047"/>
                  <a:pt x="11195767" y="40278"/>
                  <a:pt x="11328434" y="0"/>
                </a:cubicBezTo>
                <a:cubicBezTo>
                  <a:pt x="11409398" y="-12346"/>
                  <a:pt x="11455050" y="39006"/>
                  <a:pt x="11460480" y="132046"/>
                </a:cubicBezTo>
                <a:cubicBezTo>
                  <a:pt x="11478978" y="243911"/>
                  <a:pt x="11399205" y="444462"/>
                  <a:pt x="11460480" y="660216"/>
                </a:cubicBezTo>
                <a:cubicBezTo>
                  <a:pt x="11450304" y="727519"/>
                  <a:pt x="11396773" y="782003"/>
                  <a:pt x="11328434" y="792262"/>
                </a:cubicBezTo>
                <a:cubicBezTo>
                  <a:pt x="11054355" y="835198"/>
                  <a:pt x="10995787" y="746005"/>
                  <a:pt x="10739150" y="792262"/>
                </a:cubicBezTo>
                <a:cubicBezTo>
                  <a:pt x="10482513" y="838519"/>
                  <a:pt x="10369593" y="748490"/>
                  <a:pt x="10037903" y="792262"/>
                </a:cubicBezTo>
                <a:cubicBezTo>
                  <a:pt x="9706213" y="836034"/>
                  <a:pt x="9712861" y="747519"/>
                  <a:pt x="9560583" y="792262"/>
                </a:cubicBezTo>
                <a:cubicBezTo>
                  <a:pt x="9408305" y="837005"/>
                  <a:pt x="9286992" y="766763"/>
                  <a:pt x="9195227" y="792262"/>
                </a:cubicBezTo>
                <a:cubicBezTo>
                  <a:pt x="9103462" y="817761"/>
                  <a:pt x="8963649" y="762038"/>
                  <a:pt x="8829872" y="792262"/>
                </a:cubicBezTo>
                <a:cubicBezTo>
                  <a:pt x="8696096" y="822486"/>
                  <a:pt x="8203187" y="744313"/>
                  <a:pt x="8016660" y="792262"/>
                </a:cubicBezTo>
                <a:cubicBezTo>
                  <a:pt x="7830133" y="840211"/>
                  <a:pt x="7628203" y="715107"/>
                  <a:pt x="7315413" y="792262"/>
                </a:cubicBezTo>
                <a:cubicBezTo>
                  <a:pt x="7002623" y="869417"/>
                  <a:pt x="7005924" y="751510"/>
                  <a:pt x="6726129" y="792262"/>
                </a:cubicBezTo>
                <a:cubicBezTo>
                  <a:pt x="6446334" y="833014"/>
                  <a:pt x="6303354" y="771839"/>
                  <a:pt x="6136846" y="792262"/>
                </a:cubicBezTo>
                <a:cubicBezTo>
                  <a:pt x="5970338" y="812685"/>
                  <a:pt x="5945519" y="759751"/>
                  <a:pt x="5771490" y="792262"/>
                </a:cubicBezTo>
                <a:cubicBezTo>
                  <a:pt x="5597461" y="824773"/>
                  <a:pt x="5508142" y="741432"/>
                  <a:pt x="5294170" y="792262"/>
                </a:cubicBezTo>
                <a:cubicBezTo>
                  <a:pt x="5080198" y="843092"/>
                  <a:pt x="5049524" y="751083"/>
                  <a:pt x="4816850" y="792262"/>
                </a:cubicBezTo>
                <a:cubicBezTo>
                  <a:pt x="4584176" y="833441"/>
                  <a:pt x="4219161" y="762448"/>
                  <a:pt x="4003639" y="792262"/>
                </a:cubicBezTo>
                <a:cubicBezTo>
                  <a:pt x="3788117" y="822076"/>
                  <a:pt x="3655857" y="757617"/>
                  <a:pt x="3414356" y="792262"/>
                </a:cubicBezTo>
                <a:cubicBezTo>
                  <a:pt x="3172855" y="826907"/>
                  <a:pt x="3237825" y="777819"/>
                  <a:pt x="3160964" y="792262"/>
                </a:cubicBezTo>
                <a:cubicBezTo>
                  <a:pt x="3084103" y="806705"/>
                  <a:pt x="2732101" y="783352"/>
                  <a:pt x="2459716" y="792262"/>
                </a:cubicBezTo>
                <a:cubicBezTo>
                  <a:pt x="2187331" y="801172"/>
                  <a:pt x="1912463" y="738934"/>
                  <a:pt x="1758469" y="792262"/>
                </a:cubicBezTo>
                <a:cubicBezTo>
                  <a:pt x="1604475" y="845590"/>
                  <a:pt x="1416583" y="747593"/>
                  <a:pt x="1169185" y="792262"/>
                </a:cubicBezTo>
                <a:cubicBezTo>
                  <a:pt x="921787" y="836931"/>
                  <a:pt x="918130" y="782558"/>
                  <a:pt x="803829" y="792262"/>
                </a:cubicBezTo>
                <a:cubicBezTo>
                  <a:pt x="689528" y="801966"/>
                  <a:pt x="337080" y="751188"/>
                  <a:pt x="132046" y="792262"/>
                </a:cubicBezTo>
                <a:cubicBezTo>
                  <a:pt x="59105" y="801299"/>
                  <a:pt x="-1508" y="736033"/>
                  <a:pt x="0" y="660216"/>
                </a:cubicBezTo>
                <a:cubicBezTo>
                  <a:pt x="-23246" y="537445"/>
                  <a:pt x="50836" y="336798"/>
                  <a:pt x="0" y="132046"/>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defRPr>
                <a:uFillTx/>
              </a:defRPr>
            </a:pPr>
            <a:r>
              <a:rPr lang="en-BZ" sz="3200" dirty="0" smtClean="0">
                <a:solidFill>
                  <a:schemeClr val="tx1"/>
                </a:solidFill>
                <a:latin typeface="Times New Roman" panose="02020603050405020304" pitchFamily="18" charset="0"/>
                <a:cs typeface="Times New Roman" panose="02020603050405020304" pitchFamily="18" charset="0"/>
              </a:rPr>
              <a:t>B. </a:t>
            </a:r>
            <a:r>
              <a:rPr lang="en-BZ" sz="3200" dirty="0" err="1" smtClean="0">
                <a:solidFill>
                  <a:schemeClr val="tx1"/>
                </a:solidFill>
                <a:latin typeface="Times New Roman" panose="02020603050405020304" pitchFamily="18" charset="0"/>
                <a:cs typeface="Times New Roman" panose="02020603050405020304" pitchFamily="18" charset="0"/>
              </a:rPr>
              <a:t>Mệnh</a:t>
            </a:r>
            <a:r>
              <a:rPr lang="en-BZ" sz="3200" dirty="0" smtClean="0">
                <a:solidFill>
                  <a:schemeClr val="tx1"/>
                </a:solidFill>
                <a:latin typeface="Times New Roman" panose="02020603050405020304" pitchFamily="18" charset="0"/>
                <a:cs typeface="Times New Roman" panose="02020603050405020304" pitchFamily="18" charset="0"/>
              </a:rPr>
              <a:t> </a:t>
            </a:r>
            <a:r>
              <a:rPr lang="en-BZ" sz="3200" dirty="0" err="1" smtClean="0">
                <a:solidFill>
                  <a:schemeClr val="tx1"/>
                </a:solidFill>
                <a:latin typeface="Times New Roman" panose="02020603050405020304" pitchFamily="18" charset="0"/>
                <a:cs typeface="Times New Roman" panose="02020603050405020304" pitchFamily="18" charset="0"/>
              </a:rPr>
              <a:t>lệnh</a:t>
            </a:r>
            <a:r>
              <a:rPr lang="en-BZ" sz="3200" dirty="0" smtClean="0">
                <a:solidFill>
                  <a:schemeClr val="tx1"/>
                </a:solidFill>
                <a:latin typeface="Times New Roman" panose="02020603050405020304" pitchFamily="18" charset="0"/>
                <a:cs typeface="Times New Roman" panose="02020603050405020304" pitchFamily="18" charset="0"/>
              </a:rPr>
              <a:t> </a:t>
            </a:r>
            <a:r>
              <a:rPr lang="en-BZ" sz="3200" dirty="0" err="1" smtClean="0">
                <a:solidFill>
                  <a:schemeClr val="tx1"/>
                </a:solidFill>
                <a:latin typeface="Times New Roman" panose="02020603050405020304" pitchFamily="18" charset="0"/>
                <a:cs typeface="Times New Roman" panose="02020603050405020304" pitchFamily="18" charset="0"/>
              </a:rPr>
              <a:t>trong</a:t>
            </a:r>
            <a:r>
              <a:rPr lang="en-BZ" sz="3200" dirty="0" smtClean="0">
                <a:solidFill>
                  <a:schemeClr val="tx1"/>
                </a:solidFill>
                <a:latin typeface="Times New Roman" panose="02020603050405020304" pitchFamily="18" charset="0"/>
                <a:cs typeface="Times New Roman" panose="02020603050405020304" pitchFamily="18" charset="0"/>
              </a:rPr>
              <a:t> </a:t>
            </a:r>
            <a:r>
              <a:rPr lang="en-BZ" sz="3200" dirty="0" err="1" smtClean="0">
                <a:solidFill>
                  <a:schemeClr val="tx1"/>
                </a:solidFill>
                <a:latin typeface="Times New Roman" panose="02020603050405020304" pitchFamily="18" charset="0"/>
                <a:cs typeface="Times New Roman" panose="02020603050405020304" pitchFamily="18" charset="0"/>
              </a:rPr>
              <a:t>quân</a:t>
            </a:r>
            <a:r>
              <a:rPr lang="en-BZ" sz="3200" dirty="0" smtClean="0">
                <a:solidFill>
                  <a:schemeClr val="tx1"/>
                </a:solidFill>
                <a:latin typeface="Times New Roman" panose="02020603050405020304" pitchFamily="18" charset="0"/>
                <a:cs typeface="Times New Roman" panose="02020603050405020304" pitchFamily="18" charset="0"/>
              </a:rPr>
              <a:t> </a:t>
            </a:r>
            <a:r>
              <a:rPr lang="en-BZ" sz="3200" dirty="0" err="1" smtClean="0">
                <a:solidFill>
                  <a:schemeClr val="tx1"/>
                </a:solidFill>
                <a:latin typeface="Times New Roman" panose="02020603050405020304" pitchFamily="18" charset="0"/>
                <a:cs typeface="Times New Roman" panose="02020603050405020304" pitchFamily="18" charset="0"/>
              </a:rPr>
              <a:t>đội</a:t>
            </a:r>
            <a:endParaRPr kumimoji="0" lang="en-BZ" sz="3200" b="1" i="0" u="none" strike="noStrike" kern="1200" cap="none" spc="0" normalizeH="0" baseline="0" noProof="0" dirty="0">
              <a:ln>
                <a:noFill/>
              </a:ln>
              <a:solidFill>
                <a:schemeClr val="tx1"/>
              </a:solidFill>
              <a:effectLst/>
              <a:uFillTx/>
              <a:latin typeface="Times New Roman" panose="02020603050405020304" pitchFamily="18" charset="0"/>
              <a:cs typeface="Times New Roman" panose="02020603050405020304" pitchFamily="18" charset="0"/>
            </a:endParaRPr>
          </a:p>
        </p:txBody>
      </p:sp>
      <p:sp>
        <p:nvSpPr>
          <p:cNvPr id="40" name="Hình chữ nhật: Góc Tròn 39"/>
          <p:cNvSpPr>
            <a:spLocks/>
          </p:cNvSpPr>
          <p:nvPr/>
        </p:nvSpPr>
        <p:spPr>
          <a:xfrm>
            <a:off x="518160" y="4711117"/>
            <a:ext cx="10391140" cy="792262"/>
          </a:xfrm>
          <a:custGeom>
            <a:avLst/>
            <a:gdLst>
              <a:gd name="connsiteX0" fmla="*/ 0 w 11460480"/>
              <a:gd name="connsiteY0" fmla="*/ 132046 h 792262"/>
              <a:gd name="connsiteX1" fmla="*/ 132046 w 11460480"/>
              <a:gd name="connsiteY1" fmla="*/ 0 h 792262"/>
              <a:gd name="connsiteX2" fmla="*/ 609366 w 11460480"/>
              <a:gd name="connsiteY2" fmla="*/ 0 h 792262"/>
              <a:gd name="connsiteX3" fmla="*/ 1086685 w 11460480"/>
              <a:gd name="connsiteY3" fmla="*/ 0 h 792262"/>
              <a:gd name="connsiteX4" fmla="*/ 1899897 w 11460480"/>
              <a:gd name="connsiteY4" fmla="*/ 0 h 792262"/>
              <a:gd name="connsiteX5" fmla="*/ 2601144 w 11460480"/>
              <a:gd name="connsiteY5" fmla="*/ 0 h 792262"/>
              <a:gd name="connsiteX6" fmla="*/ 3078464 w 11460480"/>
              <a:gd name="connsiteY6" fmla="*/ 0 h 792262"/>
              <a:gd name="connsiteX7" fmla="*/ 3443820 w 11460480"/>
              <a:gd name="connsiteY7" fmla="*/ 0 h 792262"/>
              <a:gd name="connsiteX8" fmla="*/ 3921139 w 11460480"/>
              <a:gd name="connsiteY8" fmla="*/ 0 h 792262"/>
              <a:gd name="connsiteX9" fmla="*/ 4286495 w 11460480"/>
              <a:gd name="connsiteY9" fmla="*/ 0 h 792262"/>
              <a:gd name="connsiteX10" fmla="*/ 4987743 w 11460480"/>
              <a:gd name="connsiteY10" fmla="*/ 0 h 792262"/>
              <a:gd name="connsiteX11" fmla="*/ 5577026 w 11460480"/>
              <a:gd name="connsiteY11" fmla="*/ 0 h 792262"/>
              <a:gd name="connsiteX12" fmla="*/ 6166310 w 11460480"/>
              <a:gd name="connsiteY12" fmla="*/ 0 h 792262"/>
              <a:gd name="connsiteX13" fmla="*/ 6755593 w 11460480"/>
              <a:gd name="connsiteY13" fmla="*/ 0 h 792262"/>
              <a:gd name="connsiteX14" fmla="*/ 7008985 w 11460480"/>
              <a:gd name="connsiteY14" fmla="*/ 0 h 792262"/>
              <a:gd name="connsiteX15" fmla="*/ 7598269 w 11460480"/>
              <a:gd name="connsiteY15" fmla="*/ 0 h 792262"/>
              <a:gd name="connsiteX16" fmla="*/ 8299516 w 11460480"/>
              <a:gd name="connsiteY16" fmla="*/ 0 h 792262"/>
              <a:gd name="connsiteX17" fmla="*/ 8888800 w 11460480"/>
              <a:gd name="connsiteY17" fmla="*/ 0 h 792262"/>
              <a:gd name="connsiteX18" fmla="*/ 9254156 w 11460480"/>
              <a:gd name="connsiteY18" fmla="*/ 0 h 792262"/>
              <a:gd name="connsiteX19" fmla="*/ 9731476 w 11460480"/>
              <a:gd name="connsiteY19" fmla="*/ 0 h 792262"/>
              <a:gd name="connsiteX20" fmla="*/ 10096831 w 11460480"/>
              <a:gd name="connsiteY20" fmla="*/ 0 h 792262"/>
              <a:gd name="connsiteX21" fmla="*/ 10462187 w 11460480"/>
              <a:gd name="connsiteY21" fmla="*/ 0 h 792262"/>
              <a:gd name="connsiteX22" fmla="*/ 10715579 w 11460480"/>
              <a:gd name="connsiteY22" fmla="*/ 0 h 792262"/>
              <a:gd name="connsiteX23" fmla="*/ 11328434 w 11460480"/>
              <a:gd name="connsiteY23" fmla="*/ 0 h 792262"/>
              <a:gd name="connsiteX24" fmla="*/ 11460480 w 11460480"/>
              <a:gd name="connsiteY24" fmla="*/ 132046 h 792262"/>
              <a:gd name="connsiteX25" fmla="*/ 11460480 w 11460480"/>
              <a:gd name="connsiteY25" fmla="*/ 660216 h 792262"/>
              <a:gd name="connsiteX26" fmla="*/ 11328434 w 11460480"/>
              <a:gd name="connsiteY26" fmla="*/ 792262 h 792262"/>
              <a:gd name="connsiteX27" fmla="*/ 10739150 w 11460480"/>
              <a:gd name="connsiteY27" fmla="*/ 792262 h 792262"/>
              <a:gd name="connsiteX28" fmla="*/ 10485758 w 11460480"/>
              <a:gd name="connsiteY28" fmla="*/ 792262 h 792262"/>
              <a:gd name="connsiteX29" fmla="*/ 9784511 w 11460480"/>
              <a:gd name="connsiteY29" fmla="*/ 792262 h 792262"/>
              <a:gd name="connsiteX30" fmla="*/ 9531119 w 11460480"/>
              <a:gd name="connsiteY30" fmla="*/ 792262 h 792262"/>
              <a:gd name="connsiteX31" fmla="*/ 9165763 w 11460480"/>
              <a:gd name="connsiteY31" fmla="*/ 792262 h 792262"/>
              <a:gd name="connsiteX32" fmla="*/ 8912371 w 11460480"/>
              <a:gd name="connsiteY32" fmla="*/ 792262 h 792262"/>
              <a:gd name="connsiteX33" fmla="*/ 8658979 w 11460480"/>
              <a:gd name="connsiteY33" fmla="*/ 792262 h 792262"/>
              <a:gd name="connsiteX34" fmla="*/ 8405587 w 11460480"/>
              <a:gd name="connsiteY34" fmla="*/ 792262 h 792262"/>
              <a:gd name="connsiteX35" fmla="*/ 7816304 w 11460480"/>
              <a:gd name="connsiteY35" fmla="*/ 792262 h 792262"/>
              <a:gd name="connsiteX36" fmla="*/ 7227020 w 11460480"/>
              <a:gd name="connsiteY36" fmla="*/ 792262 h 792262"/>
              <a:gd name="connsiteX37" fmla="*/ 6637737 w 11460480"/>
              <a:gd name="connsiteY37" fmla="*/ 792262 h 792262"/>
              <a:gd name="connsiteX38" fmla="*/ 6048453 w 11460480"/>
              <a:gd name="connsiteY38" fmla="*/ 792262 h 792262"/>
              <a:gd name="connsiteX39" fmla="*/ 5235242 w 11460480"/>
              <a:gd name="connsiteY39" fmla="*/ 792262 h 792262"/>
              <a:gd name="connsiteX40" fmla="*/ 4645958 w 11460480"/>
              <a:gd name="connsiteY40" fmla="*/ 792262 h 792262"/>
              <a:gd name="connsiteX41" fmla="*/ 4392566 w 11460480"/>
              <a:gd name="connsiteY41" fmla="*/ 792262 h 792262"/>
              <a:gd name="connsiteX42" fmla="*/ 3915247 w 11460480"/>
              <a:gd name="connsiteY42" fmla="*/ 792262 h 792262"/>
              <a:gd name="connsiteX43" fmla="*/ 3213999 w 11460480"/>
              <a:gd name="connsiteY43" fmla="*/ 792262 h 792262"/>
              <a:gd name="connsiteX44" fmla="*/ 2624716 w 11460480"/>
              <a:gd name="connsiteY44" fmla="*/ 792262 h 792262"/>
              <a:gd name="connsiteX45" fmla="*/ 2259360 w 11460480"/>
              <a:gd name="connsiteY45" fmla="*/ 792262 h 792262"/>
              <a:gd name="connsiteX46" fmla="*/ 1782040 w 11460480"/>
              <a:gd name="connsiteY46" fmla="*/ 792262 h 792262"/>
              <a:gd name="connsiteX47" fmla="*/ 1416684 w 11460480"/>
              <a:gd name="connsiteY47" fmla="*/ 792262 h 792262"/>
              <a:gd name="connsiteX48" fmla="*/ 715437 w 11460480"/>
              <a:gd name="connsiteY48" fmla="*/ 792262 h 792262"/>
              <a:gd name="connsiteX49" fmla="*/ 132046 w 11460480"/>
              <a:gd name="connsiteY49" fmla="*/ 792262 h 792262"/>
              <a:gd name="connsiteX50" fmla="*/ 0 w 11460480"/>
              <a:gd name="connsiteY50" fmla="*/ 660216 h 792262"/>
              <a:gd name="connsiteX51" fmla="*/ 0 w 11460480"/>
              <a:gd name="connsiteY51" fmla="*/ 132046 h 792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11460480" h="792262" fill="none" extrusionOk="0">
                <a:moveTo>
                  <a:pt x="0" y="132046"/>
                </a:moveTo>
                <a:cubicBezTo>
                  <a:pt x="-547" y="50732"/>
                  <a:pt x="54021" y="-8275"/>
                  <a:pt x="132046" y="0"/>
                </a:cubicBezTo>
                <a:cubicBezTo>
                  <a:pt x="351426" y="-47709"/>
                  <a:pt x="385093" y="36916"/>
                  <a:pt x="609366" y="0"/>
                </a:cubicBezTo>
                <a:cubicBezTo>
                  <a:pt x="833639" y="-36916"/>
                  <a:pt x="911124" y="18021"/>
                  <a:pt x="1086685" y="0"/>
                </a:cubicBezTo>
                <a:cubicBezTo>
                  <a:pt x="1262246" y="-18021"/>
                  <a:pt x="1635814" y="31805"/>
                  <a:pt x="1899897" y="0"/>
                </a:cubicBezTo>
                <a:cubicBezTo>
                  <a:pt x="2163980" y="-31805"/>
                  <a:pt x="2458485" y="31799"/>
                  <a:pt x="2601144" y="0"/>
                </a:cubicBezTo>
                <a:cubicBezTo>
                  <a:pt x="2743803" y="-31799"/>
                  <a:pt x="2923954" y="18419"/>
                  <a:pt x="3078464" y="0"/>
                </a:cubicBezTo>
                <a:cubicBezTo>
                  <a:pt x="3232974" y="-18419"/>
                  <a:pt x="3351943" y="9042"/>
                  <a:pt x="3443820" y="0"/>
                </a:cubicBezTo>
                <a:cubicBezTo>
                  <a:pt x="3535697" y="-9042"/>
                  <a:pt x="3717137" y="16934"/>
                  <a:pt x="3921139" y="0"/>
                </a:cubicBezTo>
                <a:cubicBezTo>
                  <a:pt x="4125141" y="-16934"/>
                  <a:pt x="4117533" y="33137"/>
                  <a:pt x="4286495" y="0"/>
                </a:cubicBezTo>
                <a:cubicBezTo>
                  <a:pt x="4455457" y="-33137"/>
                  <a:pt x="4704750" y="31107"/>
                  <a:pt x="4987743" y="0"/>
                </a:cubicBezTo>
                <a:cubicBezTo>
                  <a:pt x="5270736" y="-31107"/>
                  <a:pt x="5450182" y="471"/>
                  <a:pt x="5577026" y="0"/>
                </a:cubicBezTo>
                <a:cubicBezTo>
                  <a:pt x="5703870" y="-471"/>
                  <a:pt x="5933128" y="58665"/>
                  <a:pt x="6166310" y="0"/>
                </a:cubicBezTo>
                <a:cubicBezTo>
                  <a:pt x="6399492" y="-58665"/>
                  <a:pt x="6569484" y="27576"/>
                  <a:pt x="6755593" y="0"/>
                </a:cubicBezTo>
                <a:cubicBezTo>
                  <a:pt x="6941702" y="-27576"/>
                  <a:pt x="6930455" y="11140"/>
                  <a:pt x="7008985" y="0"/>
                </a:cubicBezTo>
                <a:cubicBezTo>
                  <a:pt x="7087515" y="-11140"/>
                  <a:pt x="7476478" y="67231"/>
                  <a:pt x="7598269" y="0"/>
                </a:cubicBezTo>
                <a:cubicBezTo>
                  <a:pt x="7720060" y="-67231"/>
                  <a:pt x="7971759" y="83908"/>
                  <a:pt x="8299516" y="0"/>
                </a:cubicBezTo>
                <a:cubicBezTo>
                  <a:pt x="8627273" y="-83908"/>
                  <a:pt x="8755225" y="2996"/>
                  <a:pt x="8888800" y="0"/>
                </a:cubicBezTo>
                <a:cubicBezTo>
                  <a:pt x="9022375" y="-2996"/>
                  <a:pt x="9112594" y="38474"/>
                  <a:pt x="9254156" y="0"/>
                </a:cubicBezTo>
                <a:cubicBezTo>
                  <a:pt x="9395718" y="-38474"/>
                  <a:pt x="9540580" y="45795"/>
                  <a:pt x="9731476" y="0"/>
                </a:cubicBezTo>
                <a:cubicBezTo>
                  <a:pt x="9922372" y="-45795"/>
                  <a:pt x="9969474" y="24686"/>
                  <a:pt x="10096831" y="0"/>
                </a:cubicBezTo>
                <a:cubicBezTo>
                  <a:pt x="10224189" y="-24686"/>
                  <a:pt x="10349977" y="28604"/>
                  <a:pt x="10462187" y="0"/>
                </a:cubicBezTo>
                <a:cubicBezTo>
                  <a:pt x="10574397" y="-28604"/>
                  <a:pt x="10616870" y="8568"/>
                  <a:pt x="10715579" y="0"/>
                </a:cubicBezTo>
                <a:cubicBezTo>
                  <a:pt x="10814288" y="-8568"/>
                  <a:pt x="11043291" y="29173"/>
                  <a:pt x="11328434" y="0"/>
                </a:cubicBezTo>
                <a:cubicBezTo>
                  <a:pt x="11408292" y="11516"/>
                  <a:pt x="11463447" y="69043"/>
                  <a:pt x="11460480" y="132046"/>
                </a:cubicBezTo>
                <a:cubicBezTo>
                  <a:pt x="11477832" y="365795"/>
                  <a:pt x="11421510" y="539106"/>
                  <a:pt x="11460480" y="660216"/>
                </a:cubicBezTo>
                <a:cubicBezTo>
                  <a:pt x="11457086" y="724033"/>
                  <a:pt x="11422968" y="789304"/>
                  <a:pt x="11328434" y="792262"/>
                </a:cubicBezTo>
                <a:cubicBezTo>
                  <a:pt x="11100765" y="812462"/>
                  <a:pt x="10949621" y="784803"/>
                  <a:pt x="10739150" y="792262"/>
                </a:cubicBezTo>
                <a:cubicBezTo>
                  <a:pt x="10528679" y="799721"/>
                  <a:pt x="10562653" y="765922"/>
                  <a:pt x="10485758" y="792262"/>
                </a:cubicBezTo>
                <a:cubicBezTo>
                  <a:pt x="10408863" y="818602"/>
                  <a:pt x="9990598" y="736880"/>
                  <a:pt x="9784511" y="792262"/>
                </a:cubicBezTo>
                <a:cubicBezTo>
                  <a:pt x="9578424" y="847644"/>
                  <a:pt x="9656517" y="779382"/>
                  <a:pt x="9531119" y="792262"/>
                </a:cubicBezTo>
                <a:cubicBezTo>
                  <a:pt x="9405721" y="805142"/>
                  <a:pt x="9279385" y="775533"/>
                  <a:pt x="9165763" y="792262"/>
                </a:cubicBezTo>
                <a:cubicBezTo>
                  <a:pt x="9052141" y="808991"/>
                  <a:pt x="8969918" y="767558"/>
                  <a:pt x="8912371" y="792262"/>
                </a:cubicBezTo>
                <a:cubicBezTo>
                  <a:pt x="8854824" y="816966"/>
                  <a:pt x="8713923" y="772327"/>
                  <a:pt x="8658979" y="792262"/>
                </a:cubicBezTo>
                <a:cubicBezTo>
                  <a:pt x="8604035" y="812197"/>
                  <a:pt x="8521226" y="785232"/>
                  <a:pt x="8405587" y="792262"/>
                </a:cubicBezTo>
                <a:cubicBezTo>
                  <a:pt x="8289948" y="799292"/>
                  <a:pt x="7987595" y="787257"/>
                  <a:pt x="7816304" y="792262"/>
                </a:cubicBezTo>
                <a:cubicBezTo>
                  <a:pt x="7645013" y="797267"/>
                  <a:pt x="7506353" y="739054"/>
                  <a:pt x="7227020" y="792262"/>
                </a:cubicBezTo>
                <a:cubicBezTo>
                  <a:pt x="6947687" y="845470"/>
                  <a:pt x="6923462" y="755664"/>
                  <a:pt x="6637737" y="792262"/>
                </a:cubicBezTo>
                <a:cubicBezTo>
                  <a:pt x="6352012" y="828860"/>
                  <a:pt x="6211630" y="778814"/>
                  <a:pt x="6048453" y="792262"/>
                </a:cubicBezTo>
                <a:cubicBezTo>
                  <a:pt x="5885276" y="805710"/>
                  <a:pt x="5529995" y="764544"/>
                  <a:pt x="5235242" y="792262"/>
                </a:cubicBezTo>
                <a:cubicBezTo>
                  <a:pt x="4940489" y="819980"/>
                  <a:pt x="4936514" y="727818"/>
                  <a:pt x="4645958" y="792262"/>
                </a:cubicBezTo>
                <a:cubicBezTo>
                  <a:pt x="4355402" y="856706"/>
                  <a:pt x="4511307" y="771802"/>
                  <a:pt x="4392566" y="792262"/>
                </a:cubicBezTo>
                <a:cubicBezTo>
                  <a:pt x="4273825" y="812722"/>
                  <a:pt x="4080602" y="787755"/>
                  <a:pt x="3915247" y="792262"/>
                </a:cubicBezTo>
                <a:cubicBezTo>
                  <a:pt x="3749892" y="796769"/>
                  <a:pt x="3523857" y="737907"/>
                  <a:pt x="3213999" y="792262"/>
                </a:cubicBezTo>
                <a:cubicBezTo>
                  <a:pt x="2904141" y="846617"/>
                  <a:pt x="2776243" y="756610"/>
                  <a:pt x="2624716" y="792262"/>
                </a:cubicBezTo>
                <a:cubicBezTo>
                  <a:pt x="2473189" y="827914"/>
                  <a:pt x="2338793" y="773238"/>
                  <a:pt x="2259360" y="792262"/>
                </a:cubicBezTo>
                <a:cubicBezTo>
                  <a:pt x="2179927" y="811286"/>
                  <a:pt x="2003657" y="771245"/>
                  <a:pt x="1782040" y="792262"/>
                </a:cubicBezTo>
                <a:cubicBezTo>
                  <a:pt x="1560423" y="813279"/>
                  <a:pt x="1598282" y="748628"/>
                  <a:pt x="1416684" y="792262"/>
                </a:cubicBezTo>
                <a:cubicBezTo>
                  <a:pt x="1235086" y="835896"/>
                  <a:pt x="1051277" y="711973"/>
                  <a:pt x="715437" y="792262"/>
                </a:cubicBezTo>
                <a:cubicBezTo>
                  <a:pt x="379597" y="872551"/>
                  <a:pt x="268671" y="791767"/>
                  <a:pt x="132046" y="792262"/>
                </a:cubicBezTo>
                <a:cubicBezTo>
                  <a:pt x="57741" y="784399"/>
                  <a:pt x="8624" y="720522"/>
                  <a:pt x="0" y="660216"/>
                </a:cubicBezTo>
                <a:cubicBezTo>
                  <a:pt x="-57507" y="439897"/>
                  <a:pt x="39861" y="340537"/>
                  <a:pt x="0" y="132046"/>
                </a:cubicBezTo>
                <a:close/>
              </a:path>
              <a:path w="11460480" h="792262" stroke="0" extrusionOk="0">
                <a:moveTo>
                  <a:pt x="0" y="132046"/>
                </a:moveTo>
                <a:cubicBezTo>
                  <a:pt x="-1734" y="62930"/>
                  <a:pt x="71196" y="3048"/>
                  <a:pt x="132046" y="0"/>
                </a:cubicBezTo>
                <a:cubicBezTo>
                  <a:pt x="387803" y="-85703"/>
                  <a:pt x="679228" y="9986"/>
                  <a:pt x="945257" y="0"/>
                </a:cubicBezTo>
                <a:cubicBezTo>
                  <a:pt x="1211286" y="-9986"/>
                  <a:pt x="1287442" y="62812"/>
                  <a:pt x="1534541" y="0"/>
                </a:cubicBezTo>
                <a:cubicBezTo>
                  <a:pt x="1781640" y="-62812"/>
                  <a:pt x="2005597" y="16372"/>
                  <a:pt x="2347752" y="0"/>
                </a:cubicBezTo>
                <a:cubicBezTo>
                  <a:pt x="2689907" y="-16372"/>
                  <a:pt x="2817016" y="45824"/>
                  <a:pt x="3049000" y="0"/>
                </a:cubicBezTo>
                <a:cubicBezTo>
                  <a:pt x="3280984" y="-45824"/>
                  <a:pt x="3529172" y="81451"/>
                  <a:pt x="3862211" y="0"/>
                </a:cubicBezTo>
                <a:cubicBezTo>
                  <a:pt x="4195250" y="-81451"/>
                  <a:pt x="4328537" y="46277"/>
                  <a:pt x="4451495" y="0"/>
                </a:cubicBezTo>
                <a:cubicBezTo>
                  <a:pt x="4574453" y="-46277"/>
                  <a:pt x="4720377" y="39373"/>
                  <a:pt x="4816850" y="0"/>
                </a:cubicBezTo>
                <a:cubicBezTo>
                  <a:pt x="4913323" y="-39373"/>
                  <a:pt x="5153234" y="26220"/>
                  <a:pt x="5406134" y="0"/>
                </a:cubicBezTo>
                <a:cubicBezTo>
                  <a:pt x="5659034" y="-26220"/>
                  <a:pt x="5691542" y="4850"/>
                  <a:pt x="5771490" y="0"/>
                </a:cubicBezTo>
                <a:cubicBezTo>
                  <a:pt x="5851438" y="-4850"/>
                  <a:pt x="6184906" y="56887"/>
                  <a:pt x="6360773" y="0"/>
                </a:cubicBezTo>
                <a:cubicBezTo>
                  <a:pt x="6536640" y="-56887"/>
                  <a:pt x="6561867" y="9704"/>
                  <a:pt x="6614165" y="0"/>
                </a:cubicBezTo>
                <a:cubicBezTo>
                  <a:pt x="6666463" y="-9704"/>
                  <a:pt x="6799875" y="16244"/>
                  <a:pt x="6979521" y="0"/>
                </a:cubicBezTo>
                <a:cubicBezTo>
                  <a:pt x="7159167" y="-16244"/>
                  <a:pt x="7330193" y="46768"/>
                  <a:pt x="7680769" y="0"/>
                </a:cubicBezTo>
                <a:cubicBezTo>
                  <a:pt x="8031345" y="-46768"/>
                  <a:pt x="7813726" y="24569"/>
                  <a:pt x="7934161" y="0"/>
                </a:cubicBezTo>
                <a:cubicBezTo>
                  <a:pt x="8054596" y="-24569"/>
                  <a:pt x="8126091" y="20289"/>
                  <a:pt x="8187553" y="0"/>
                </a:cubicBezTo>
                <a:cubicBezTo>
                  <a:pt x="8249015" y="-20289"/>
                  <a:pt x="8373614" y="20682"/>
                  <a:pt x="8552908" y="0"/>
                </a:cubicBezTo>
                <a:cubicBezTo>
                  <a:pt x="8732202" y="-20682"/>
                  <a:pt x="9018983" y="38162"/>
                  <a:pt x="9142192" y="0"/>
                </a:cubicBezTo>
                <a:cubicBezTo>
                  <a:pt x="9265401" y="-38162"/>
                  <a:pt x="9664783" y="7103"/>
                  <a:pt x="9955403" y="0"/>
                </a:cubicBezTo>
                <a:cubicBezTo>
                  <a:pt x="10246023" y="-7103"/>
                  <a:pt x="10382677" y="56047"/>
                  <a:pt x="10768615" y="0"/>
                </a:cubicBezTo>
                <a:cubicBezTo>
                  <a:pt x="11154553" y="-56047"/>
                  <a:pt x="11195767" y="40278"/>
                  <a:pt x="11328434" y="0"/>
                </a:cubicBezTo>
                <a:cubicBezTo>
                  <a:pt x="11409398" y="-12346"/>
                  <a:pt x="11455050" y="39006"/>
                  <a:pt x="11460480" y="132046"/>
                </a:cubicBezTo>
                <a:cubicBezTo>
                  <a:pt x="11478978" y="243911"/>
                  <a:pt x="11399205" y="444462"/>
                  <a:pt x="11460480" y="660216"/>
                </a:cubicBezTo>
                <a:cubicBezTo>
                  <a:pt x="11450304" y="727519"/>
                  <a:pt x="11396773" y="782003"/>
                  <a:pt x="11328434" y="792262"/>
                </a:cubicBezTo>
                <a:cubicBezTo>
                  <a:pt x="11054355" y="835198"/>
                  <a:pt x="10995787" y="746005"/>
                  <a:pt x="10739150" y="792262"/>
                </a:cubicBezTo>
                <a:cubicBezTo>
                  <a:pt x="10482513" y="838519"/>
                  <a:pt x="10369593" y="748490"/>
                  <a:pt x="10037903" y="792262"/>
                </a:cubicBezTo>
                <a:cubicBezTo>
                  <a:pt x="9706213" y="836034"/>
                  <a:pt x="9712861" y="747519"/>
                  <a:pt x="9560583" y="792262"/>
                </a:cubicBezTo>
                <a:cubicBezTo>
                  <a:pt x="9408305" y="837005"/>
                  <a:pt x="9286992" y="766763"/>
                  <a:pt x="9195227" y="792262"/>
                </a:cubicBezTo>
                <a:cubicBezTo>
                  <a:pt x="9103462" y="817761"/>
                  <a:pt x="8963649" y="762038"/>
                  <a:pt x="8829872" y="792262"/>
                </a:cubicBezTo>
                <a:cubicBezTo>
                  <a:pt x="8696096" y="822486"/>
                  <a:pt x="8203187" y="744313"/>
                  <a:pt x="8016660" y="792262"/>
                </a:cubicBezTo>
                <a:cubicBezTo>
                  <a:pt x="7830133" y="840211"/>
                  <a:pt x="7628203" y="715107"/>
                  <a:pt x="7315413" y="792262"/>
                </a:cubicBezTo>
                <a:cubicBezTo>
                  <a:pt x="7002623" y="869417"/>
                  <a:pt x="7005924" y="751510"/>
                  <a:pt x="6726129" y="792262"/>
                </a:cubicBezTo>
                <a:cubicBezTo>
                  <a:pt x="6446334" y="833014"/>
                  <a:pt x="6303354" y="771839"/>
                  <a:pt x="6136846" y="792262"/>
                </a:cubicBezTo>
                <a:cubicBezTo>
                  <a:pt x="5970338" y="812685"/>
                  <a:pt x="5945519" y="759751"/>
                  <a:pt x="5771490" y="792262"/>
                </a:cubicBezTo>
                <a:cubicBezTo>
                  <a:pt x="5597461" y="824773"/>
                  <a:pt x="5508142" y="741432"/>
                  <a:pt x="5294170" y="792262"/>
                </a:cubicBezTo>
                <a:cubicBezTo>
                  <a:pt x="5080198" y="843092"/>
                  <a:pt x="5049524" y="751083"/>
                  <a:pt x="4816850" y="792262"/>
                </a:cubicBezTo>
                <a:cubicBezTo>
                  <a:pt x="4584176" y="833441"/>
                  <a:pt x="4219161" y="762448"/>
                  <a:pt x="4003639" y="792262"/>
                </a:cubicBezTo>
                <a:cubicBezTo>
                  <a:pt x="3788117" y="822076"/>
                  <a:pt x="3655857" y="757617"/>
                  <a:pt x="3414356" y="792262"/>
                </a:cubicBezTo>
                <a:cubicBezTo>
                  <a:pt x="3172855" y="826907"/>
                  <a:pt x="3237825" y="777819"/>
                  <a:pt x="3160964" y="792262"/>
                </a:cubicBezTo>
                <a:cubicBezTo>
                  <a:pt x="3084103" y="806705"/>
                  <a:pt x="2732101" y="783352"/>
                  <a:pt x="2459716" y="792262"/>
                </a:cubicBezTo>
                <a:cubicBezTo>
                  <a:pt x="2187331" y="801172"/>
                  <a:pt x="1912463" y="738934"/>
                  <a:pt x="1758469" y="792262"/>
                </a:cubicBezTo>
                <a:cubicBezTo>
                  <a:pt x="1604475" y="845590"/>
                  <a:pt x="1416583" y="747593"/>
                  <a:pt x="1169185" y="792262"/>
                </a:cubicBezTo>
                <a:cubicBezTo>
                  <a:pt x="921787" y="836931"/>
                  <a:pt x="918130" y="782558"/>
                  <a:pt x="803829" y="792262"/>
                </a:cubicBezTo>
                <a:cubicBezTo>
                  <a:pt x="689528" y="801966"/>
                  <a:pt x="337080" y="751188"/>
                  <a:pt x="132046" y="792262"/>
                </a:cubicBezTo>
                <a:cubicBezTo>
                  <a:pt x="59105" y="801299"/>
                  <a:pt x="-1508" y="736033"/>
                  <a:pt x="0" y="660216"/>
                </a:cubicBezTo>
                <a:cubicBezTo>
                  <a:pt x="-23246" y="537445"/>
                  <a:pt x="50836" y="336798"/>
                  <a:pt x="0" y="132046"/>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defRPr>
                <a:uFillTx/>
              </a:defRPr>
            </a:pPr>
            <a:r>
              <a:rPr kumimoji="0" lang="en-BZ" sz="3200" i="0" u="none" strike="noStrike" kern="1200" cap="none" spc="0" normalizeH="0" baseline="0" noProof="0" dirty="0" smtClean="0">
                <a:ln>
                  <a:noFill/>
                </a:ln>
                <a:solidFill>
                  <a:schemeClr val="tx1"/>
                </a:solidFill>
                <a:effectLst/>
                <a:uFillTx/>
                <a:latin typeface="Times New Roman" panose="02020603050405020304" pitchFamily="18" charset="0"/>
                <a:cs typeface="Times New Roman" panose="02020603050405020304" pitchFamily="18" charset="0"/>
              </a:rPr>
              <a:t>C. </a:t>
            </a:r>
            <a:r>
              <a:rPr kumimoji="0" lang="en-BZ" sz="3200" i="0" u="none" strike="noStrike" kern="1200" cap="none" spc="0" normalizeH="0" baseline="0" noProof="0" dirty="0" err="1" smtClean="0">
                <a:ln>
                  <a:noFill/>
                </a:ln>
                <a:solidFill>
                  <a:schemeClr val="tx1"/>
                </a:solidFill>
                <a:effectLst/>
                <a:uFillTx/>
                <a:latin typeface="Times New Roman" panose="02020603050405020304" pitchFamily="18" charset="0"/>
                <a:cs typeface="Times New Roman" panose="02020603050405020304" pitchFamily="18" charset="0"/>
              </a:rPr>
              <a:t>Các</a:t>
            </a:r>
            <a:r>
              <a:rPr kumimoji="0" lang="en-BZ" sz="3200" i="0" u="none" strike="noStrike" kern="1200" cap="none" spc="0" normalizeH="0" noProof="0" dirty="0" smtClean="0">
                <a:ln>
                  <a:noFill/>
                </a:ln>
                <a:solidFill>
                  <a:schemeClr val="tx1"/>
                </a:solidFill>
                <a:effectLst/>
                <a:uFillTx/>
                <a:latin typeface="Times New Roman" panose="02020603050405020304" pitchFamily="18" charset="0"/>
                <a:cs typeface="Times New Roman" panose="02020603050405020304" pitchFamily="18" charset="0"/>
              </a:rPr>
              <a:t> </a:t>
            </a:r>
            <a:r>
              <a:rPr kumimoji="0" lang="en-BZ" sz="3200" i="0" u="none" strike="noStrike" kern="1200" cap="none" spc="0" normalizeH="0" noProof="0" dirty="0" err="1" smtClean="0">
                <a:ln>
                  <a:noFill/>
                </a:ln>
                <a:solidFill>
                  <a:schemeClr val="tx1"/>
                </a:solidFill>
                <a:effectLst/>
                <a:uFillTx/>
                <a:latin typeface="Times New Roman" panose="02020603050405020304" pitchFamily="18" charset="0"/>
                <a:cs typeface="Times New Roman" panose="02020603050405020304" pitchFamily="18" charset="0"/>
              </a:rPr>
              <a:t>cáo</a:t>
            </a:r>
            <a:r>
              <a:rPr kumimoji="0" lang="en-BZ" sz="3200" i="0" u="none" strike="noStrike" kern="1200" cap="none" spc="0" normalizeH="0" noProof="0" dirty="0" smtClean="0">
                <a:ln>
                  <a:noFill/>
                </a:ln>
                <a:solidFill>
                  <a:schemeClr val="tx1"/>
                </a:solidFill>
                <a:effectLst/>
                <a:uFillTx/>
                <a:latin typeface="Times New Roman" panose="02020603050405020304" pitchFamily="18" charset="0"/>
                <a:cs typeface="Times New Roman" panose="02020603050405020304" pitchFamily="18" charset="0"/>
              </a:rPr>
              <a:t> </a:t>
            </a:r>
            <a:r>
              <a:rPr kumimoji="0" lang="en-BZ" sz="3200" i="0" u="none" strike="noStrike" kern="1200" cap="none" spc="0" normalizeH="0" noProof="0" dirty="0" err="1" smtClean="0">
                <a:ln>
                  <a:noFill/>
                </a:ln>
                <a:solidFill>
                  <a:schemeClr val="tx1"/>
                </a:solidFill>
                <a:effectLst/>
                <a:uFillTx/>
                <a:latin typeface="Times New Roman" panose="02020603050405020304" pitchFamily="18" charset="0"/>
                <a:cs typeface="Times New Roman" panose="02020603050405020304" pitchFamily="18" charset="0"/>
              </a:rPr>
              <a:t>bố</a:t>
            </a:r>
            <a:r>
              <a:rPr kumimoji="0" lang="en-BZ" sz="3200" i="0" u="none" strike="noStrike" kern="1200" cap="none" spc="0" normalizeH="0" noProof="0" dirty="0" smtClean="0">
                <a:ln>
                  <a:noFill/>
                </a:ln>
                <a:solidFill>
                  <a:schemeClr val="tx1"/>
                </a:solidFill>
                <a:effectLst/>
                <a:uFillTx/>
                <a:latin typeface="Times New Roman" panose="02020603050405020304" pitchFamily="18" charset="0"/>
                <a:cs typeface="Times New Roman" panose="02020603050405020304" pitchFamily="18" charset="0"/>
              </a:rPr>
              <a:t> </a:t>
            </a:r>
            <a:r>
              <a:rPr kumimoji="0" lang="en-BZ" sz="3200" i="0" u="none" strike="noStrike" kern="1200" cap="none" spc="0" normalizeH="0" noProof="0" dirty="0" err="1" smtClean="0">
                <a:ln>
                  <a:noFill/>
                </a:ln>
                <a:solidFill>
                  <a:schemeClr val="tx1"/>
                </a:solidFill>
                <a:effectLst/>
                <a:uFillTx/>
                <a:latin typeface="Times New Roman" panose="02020603050405020304" pitchFamily="18" charset="0"/>
                <a:cs typeface="Times New Roman" panose="02020603050405020304" pitchFamily="18" charset="0"/>
              </a:rPr>
              <a:t>quan</a:t>
            </a:r>
            <a:r>
              <a:rPr kumimoji="0" lang="en-BZ" sz="3200" i="0" u="none" strike="noStrike" kern="1200" cap="none" spc="0" normalizeH="0" noProof="0" dirty="0" smtClean="0">
                <a:ln>
                  <a:noFill/>
                </a:ln>
                <a:solidFill>
                  <a:schemeClr val="tx1"/>
                </a:solidFill>
                <a:effectLst/>
                <a:uFillTx/>
                <a:latin typeface="Times New Roman" panose="02020603050405020304" pitchFamily="18" charset="0"/>
                <a:cs typeface="Times New Roman" panose="02020603050405020304" pitchFamily="18" charset="0"/>
              </a:rPr>
              <a:t> </a:t>
            </a:r>
            <a:r>
              <a:rPr kumimoji="0" lang="en-BZ" sz="3200" i="0" u="none" strike="noStrike" kern="1200" cap="none" spc="0" normalizeH="0" noProof="0" dirty="0" err="1" smtClean="0">
                <a:ln>
                  <a:noFill/>
                </a:ln>
                <a:solidFill>
                  <a:schemeClr val="tx1"/>
                </a:solidFill>
                <a:effectLst/>
                <a:uFillTx/>
                <a:latin typeface="Times New Roman" panose="02020603050405020304" pitchFamily="18" charset="0"/>
                <a:cs typeface="Times New Roman" panose="02020603050405020304" pitchFamily="18" charset="0"/>
              </a:rPr>
              <a:t>trọng</a:t>
            </a:r>
            <a:r>
              <a:rPr kumimoji="0" lang="en-BZ" sz="3200" i="0" u="none" strike="noStrike" kern="1200" cap="none" spc="0" normalizeH="0" baseline="0" noProof="0" dirty="0" smtClean="0">
                <a:ln>
                  <a:noFill/>
                </a:ln>
                <a:solidFill>
                  <a:schemeClr val="tx1"/>
                </a:solidFill>
                <a:effectLst/>
                <a:uFillTx/>
                <a:latin typeface="Times New Roman" panose="02020603050405020304" pitchFamily="18" charset="0"/>
                <a:cs typeface="Times New Roman" panose="02020603050405020304" pitchFamily="18" charset="0"/>
              </a:rPr>
              <a:t> </a:t>
            </a:r>
            <a:endParaRPr kumimoji="0" lang="en-BZ" sz="4400" i="0" u="none" strike="noStrike" kern="1200" cap="none" spc="0" normalizeH="0" baseline="0" noProof="0" dirty="0">
              <a:ln>
                <a:noFill/>
              </a:ln>
              <a:solidFill>
                <a:schemeClr val="tx1"/>
              </a:solidFill>
              <a:effectLst/>
              <a:uFillTx/>
              <a:latin typeface="Times New Roman" panose="02020603050405020304" pitchFamily="18" charset="0"/>
              <a:cs typeface="Times New Roman" panose="02020603050405020304" pitchFamily="18" charset="0"/>
            </a:endParaRPr>
          </a:p>
        </p:txBody>
      </p:sp>
      <p:sp>
        <p:nvSpPr>
          <p:cNvPr id="41" name="Hình chữ nhật: Góc Tròn 40"/>
          <p:cNvSpPr>
            <a:spLocks/>
          </p:cNvSpPr>
          <p:nvPr/>
        </p:nvSpPr>
        <p:spPr>
          <a:xfrm>
            <a:off x="518160" y="5787242"/>
            <a:ext cx="10391140" cy="792262"/>
          </a:xfrm>
          <a:custGeom>
            <a:avLst/>
            <a:gdLst>
              <a:gd name="connsiteX0" fmla="*/ 0 w 11460480"/>
              <a:gd name="connsiteY0" fmla="*/ 132046 h 792262"/>
              <a:gd name="connsiteX1" fmla="*/ 132046 w 11460480"/>
              <a:gd name="connsiteY1" fmla="*/ 0 h 792262"/>
              <a:gd name="connsiteX2" fmla="*/ 609366 w 11460480"/>
              <a:gd name="connsiteY2" fmla="*/ 0 h 792262"/>
              <a:gd name="connsiteX3" fmla="*/ 1086685 w 11460480"/>
              <a:gd name="connsiteY3" fmla="*/ 0 h 792262"/>
              <a:gd name="connsiteX4" fmla="*/ 1899897 w 11460480"/>
              <a:gd name="connsiteY4" fmla="*/ 0 h 792262"/>
              <a:gd name="connsiteX5" fmla="*/ 2601144 w 11460480"/>
              <a:gd name="connsiteY5" fmla="*/ 0 h 792262"/>
              <a:gd name="connsiteX6" fmla="*/ 3078464 w 11460480"/>
              <a:gd name="connsiteY6" fmla="*/ 0 h 792262"/>
              <a:gd name="connsiteX7" fmla="*/ 3443820 w 11460480"/>
              <a:gd name="connsiteY7" fmla="*/ 0 h 792262"/>
              <a:gd name="connsiteX8" fmla="*/ 3921139 w 11460480"/>
              <a:gd name="connsiteY8" fmla="*/ 0 h 792262"/>
              <a:gd name="connsiteX9" fmla="*/ 4286495 w 11460480"/>
              <a:gd name="connsiteY9" fmla="*/ 0 h 792262"/>
              <a:gd name="connsiteX10" fmla="*/ 4987743 w 11460480"/>
              <a:gd name="connsiteY10" fmla="*/ 0 h 792262"/>
              <a:gd name="connsiteX11" fmla="*/ 5577026 w 11460480"/>
              <a:gd name="connsiteY11" fmla="*/ 0 h 792262"/>
              <a:gd name="connsiteX12" fmla="*/ 6166310 w 11460480"/>
              <a:gd name="connsiteY12" fmla="*/ 0 h 792262"/>
              <a:gd name="connsiteX13" fmla="*/ 6755593 w 11460480"/>
              <a:gd name="connsiteY13" fmla="*/ 0 h 792262"/>
              <a:gd name="connsiteX14" fmla="*/ 7008985 w 11460480"/>
              <a:gd name="connsiteY14" fmla="*/ 0 h 792262"/>
              <a:gd name="connsiteX15" fmla="*/ 7598269 w 11460480"/>
              <a:gd name="connsiteY15" fmla="*/ 0 h 792262"/>
              <a:gd name="connsiteX16" fmla="*/ 8299516 w 11460480"/>
              <a:gd name="connsiteY16" fmla="*/ 0 h 792262"/>
              <a:gd name="connsiteX17" fmla="*/ 8888800 w 11460480"/>
              <a:gd name="connsiteY17" fmla="*/ 0 h 792262"/>
              <a:gd name="connsiteX18" fmla="*/ 9254156 w 11460480"/>
              <a:gd name="connsiteY18" fmla="*/ 0 h 792262"/>
              <a:gd name="connsiteX19" fmla="*/ 9731476 w 11460480"/>
              <a:gd name="connsiteY19" fmla="*/ 0 h 792262"/>
              <a:gd name="connsiteX20" fmla="*/ 10096831 w 11460480"/>
              <a:gd name="connsiteY20" fmla="*/ 0 h 792262"/>
              <a:gd name="connsiteX21" fmla="*/ 10462187 w 11460480"/>
              <a:gd name="connsiteY21" fmla="*/ 0 h 792262"/>
              <a:gd name="connsiteX22" fmla="*/ 10715579 w 11460480"/>
              <a:gd name="connsiteY22" fmla="*/ 0 h 792262"/>
              <a:gd name="connsiteX23" fmla="*/ 11328434 w 11460480"/>
              <a:gd name="connsiteY23" fmla="*/ 0 h 792262"/>
              <a:gd name="connsiteX24" fmla="*/ 11460480 w 11460480"/>
              <a:gd name="connsiteY24" fmla="*/ 132046 h 792262"/>
              <a:gd name="connsiteX25" fmla="*/ 11460480 w 11460480"/>
              <a:gd name="connsiteY25" fmla="*/ 660216 h 792262"/>
              <a:gd name="connsiteX26" fmla="*/ 11328434 w 11460480"/>
              <a:gd name="connsiteY26" fmla="*/ 792262 h 792262"/>
              <a:gd name="connsiteX27" fmla="*/ 10739150 w 11460480"/>
              <a:gd name="connsiteY27" fmla="*/ 792262 h 792262"/>
              <a:gd name="connsiteX28" fmla="*/ 10485758 w 11460480"/>
              <a:gd name="connsiteY28" fmla="*/ 792262 h 792262"/>
              <a:gd name="connsiteX29" fmla="*/ 9784511 w 11460480"/>
              <a:gd name="connsiteY29" fmla="*/ 792262 h 792262"/>
              <a:gd name="connsiteX30" fmla="*/ 9531119 w 11460480"/>
              <a:gd name="connsiteY30" fmla="*/ 792262 h 792262"/>
              <a:gd name="connsiteX31" fmla="*/ 9165763 w 11460480"/>
              <a:gd name="connsiteY31" fmla="*/ 792262 h 792262"/>
              <a:gd name="connsiteX32" fmla="*/ 8912371 w 11460480"/>
              <a:gd name="connsiteY32" fmla="*/ 792262 h 792262"/>
              <a:gd name="connsiteX33" fmla="*/ 8658979 w 11460480"/>
              <a:gd name="connsiteY33" fmla="*/ 792262 h 792262"/>
              <a:gd name="connsiteX34" fmla="*/ 8405587 w 11460480"/>
              <a:gd name="connsiteY34" fmla="*/ 792262 h 792262"/>
              <a:gd name="connsiteX35" fmla="*/ 7816304 w 11460480"/>
              <a:gd name="connsiteY35" fmla="*/ 792262 h 792262"/>
              <a:gd name="connsiteX36" fmla="*/ 7227020 w 11460480"/>
              <a:gd name="connsiteY36" fmla="*/ 792262 h 792262"/>
              <a:gd name="connsiteX37" fmla="*/ 6637737 w 11460480"/>
              <a:gd name="connsiteY37" fmla="*/ 792262 h 792262"/>
              <a:gd name="connsiteX38" fmla="*/ 6048453 w 11460480"/>
              <a:gd name="connsiteY38" fmla="*/ 792262 h 792262"/>
              <a:gd name="connsiteX39" fmla="*/ 5235242 w 11460480"/>
              <a:gd name="connsiteY39" fmla="*/ 792262 h 792262"/>
              <a:gd name="connsiteX40" fmla="*/ 4645958 w 11460480"/>
              <a:gd name="connsiteY40" fmla="*/ 792262 h 792262"/>
              <a:gd name="connsiteX41" fmla="*/ 4392566 w 11460480"/>
              <a:gd name="connsiteY41" fmla="*/ 792262 h 792262"/>
              <a:gd name="connsiteX42" fmla="*/ 3915247 w 11460480"/>
              <a:gd name="connsiteY42" fmla="*/ 792262 h 792262"/>
              <a:gd name="connsiteX43" fmla="*/ 3213999 w 11460480"/>
              <a:gd name="connsiteY43" fmla="*/ 792262 h 792262"/>
              <a:gd name="connsiteX44" fmla="*/ 2624716 w 11460480"/>
              <a:gd name="connsiteY44" fmla="*/ 792262 h 792262"/>
              <a:gd name="connsiteX45" fmla="*/ 2259360 w 11460480"/>
              <a:gd name="connsiteY45" fmla="*/ 792262 h 792262"/>
              <a:gd name="connsiteX46" fmla="*/ 1782040 w 11460480"/>
              <a:gd name="connsiteY46" fmla="*/ 792262 h 792262"/>
              <a:gd name="connsiteX47" fmla="*/ 1416684 w 11460480"/>
              <a:gd name="connsiteY47" fmla="*/ 792262 h 792262"/>
              <a:gd name="connsiteX48" fmla="*/ 715437 w 11460480"/>
              <a:gd name="connsiteY48" fmla="*/ 792262 h 792262"/>
              <a:gd name="connsiteX49" fmla="*/ 132046 w 11460480"/>
              <a:gd name="connsiteY49" fmla="*/ 792262 h 792262"/>
              <a:gd name="connsiteX50" fmla="*/ 0 w 11460480"/>
              <a:gd name="connsiteY50" fmla="*/ 660216 h 792262"/>
              <a:gd name="connsiteX51" fmla="*/ 0 w 11460480"/>
              <a:gd name="connsiteY51" fmla="*/ 132046 h 792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11460480" h="792262" fill="none" extrusionOk="0">
                <a:moveTo>
                  <a:pt x="0" y="132046"/>
                </a:moveTo>
                <a:cubicBezTo>
                  <a:pt x="-547" y="50732"/>
                  <a:pt x="54021" y="-8275"/>
                  <a:pt x="132046" y="0"/>
                </a:cubicBezTo>
                <a:cubicBezTo>
                  <a:pt x="351426" y="-47709"/>
                  <a:pt x="385093" y="36916"/>
                  <a:pt x="609366" y="0"/>
                </a:cubicBezTo>
                <a:cubicBezTo>
                  <a:pt x="833639" y="-36916"/>
                  <a:pt x="911124" y="18021"/>
                  <a:pt x="1086685" y="0"/>
                </a:cubicBezTo>
                <a:cubicBezTo>
                  <a:pt x="1262246" y="-18021"/>
                  <a:pt x="1635814" y="31805"/>
                  <a:pt x="1899897" y="0"/>
                </a:cubicBezTo>
                <a:cubicBezTo>
                  <a:pt x="2163980" y="-31805"/>
                  <a:pt x="2458485" y="31799"/>
                  <a:pt x="2601144" y="0"/>
                </a:cubicBezTo>
                <a:cubicBezTo>
                  <a:pt x="2743803" y="-31799"/>
                  <a:pt x="2923954" y="18419"/>
                  <a:pt x="3078464" y="0"/>
                </a:cubicBezTo>
                <a:cubicBezTo>
                  <a:pt x="3232974" y="-18419"/>
                  <a:pt x="3351943" y="9042"/>
                  <a:pt x="3443820" y="0"/>
                </a:cubicBezTo>
                <a:cubicBezTo>
                  <a:pt x="3535697" y="-9042"/>
                  <a:pt x="3717137" y="16934"/>
                  <a:pt x="3921139" y="0"/>
                </a:cubicBezTo>
                <a:cubicBezTo>
                  <a:pt x="4125141" y="-16934"/>
                  <a:pt x="4117533" y="33137"/>
                  <a:pt x="4286495" y="0"/>
                </a:cubicBezTo>
                <a:cubicBezTo>
                  <a:pt x="4455457" y="-33137"/>
                  <a:pt x="4704750" y="31107"/>
                  <a:pt x="4987743" y="0"/>
                </a:cubicBezTo>
                <a:cubicBezTo>
                  <a:pt x="5270736" y="-31107"/>
                  <a:pt x="5450182" y="471"/>
                  <a:pt x="5577026" y="0"/>
                </a:cubicBezTo>
                <a:cubicBezTo>
                  <a:pt x="5703870" y="-471"/>
                  <a:pt x="5933128" y="58665"/>
                  <a:pt x="6166310" y="0"/>
                </a:cubicBezTo>
                <a:cubicBezTo>
                  <a:pt x="6399492" y="-58665"/>
                  <a:pt x="6569484" y="27576"/>
                  <a:pt x="6755593" y="0"/>
                </a:cubicBezTo>
                <a:cubicBezTo>
                  <a:pt x="6941702" y="-27576"/>
                  <a:pt x="6930455" y="11140"/>
                  <a:pt x="7008985" y="0"/>
                </a:cubicBezTo>
                <a:cubicBezTo>
                  <a:pt x="7087515" y="-11140"/>
                  <a:pt x="7476478" y="67231"/>
                  <a:pt x="7598269" y="0"/>
                </a:cubicBezTo>
                <a:cubicBezTo>
                  <a:pt x="7720060" y="-67231"/>
                  <a:pt x="7971759" y="83908"/>
                  <a:pt x="8299516" y="0"/>
                </a:cubicBezTo>
                <a:cubicBezTo>
                  <a:pt x="8627273" y="-83908"/>
                  <a:pt x="8755225" y="2996"/>
                  <a:pt x="8888800" y="0"/>
                </a:cubicBezTo>
                <a:cubicBezTo>
                  <a:pt x="9022375" y="-2996"/>
                  <a:pt x="9112594" y="38474"/>
                  <a:pt x="9254156" y="0"/>
                </a:cubicBezTo>
                <a:cubicBezTo>
                  <a:pt x="9395718" y="-38474"/>
                  <a:pt x="9540580" y="45795"/>
                  <a:pt x="9731476" y="0"/>
                </a:cubicBezTo>
                <a:cubicBezTo>
                  <a:pt x="9922372" y="-45795"/>
                  <a:pt x="9969474" y="24686"/>
                  <a:pt x="10096831" y="0"/>
                </a:cubicBezTo>
                <a:cubicBezTo>
                  <a:pt x="10224189" y="-24686"/>
                  <a:pt x="10349977" y="28604"/>
                  <a:pt x="10462187" y="0"/>
                </a:cubicBezTo>
                <a:cubicBezTo>
                  <a:pt x="10574397" y="-28604"/>
                  <a:pt x="10616870" y="8568"/>
                  <a:pt x="10715579" y="0"/>
                </a:cubicBezTo>
                <a:cubicBezTo>
                  <a:pt x="10814288" y="-8568"/>
                  <a:pt x="11043291" y="29173"/>
                  <a:pt x="11328434" y="0"/>
                </a:cubicBezTo>
                <a:cubicBezTo>
                  <a:pt x="11408292" y="11516"/>
                  <a:pt x="11463447" y="69043"/>
                  <a:pt x="11460480" y="132046"/>
                </a:cubicBezTo>
                <a:cubicBezTo>
                  <a:pt x="11477832" y="365795"/>
                  <a:pt x="11421510" y="539106"/>
                  <a:pt x="11460480" y="660216"/>
                </a:cubicBezTo>
                <a:cubicBezTo>
                  <a:pt x="11457086" y="724033"/>
                  <a:pt x="11422968" y="789304"/>
                  <a:pt x="11328434" y="792262"/>
                </a:cubicBezTo>
                <a:cubicBezTo>
                  <a:pt x="11100765" y="812462"/>
                  <a:pt x="10949621" y="784803"/>
                  <a:pt x="10739150" y="792262"/>
                </a:cubicBezTo>
                <a:cubicBezTo>
                  <a:pt x="10528679" y="799721"/>
                  <a:pt x="10562653" y="765922"/>
                  <a:pt x="10485758" y="792262"/>
                </a:cubicBezTo>
                <a:cubicBezTo>
                  <a:pt x="10408863" y="818602"/>
                  <a:pt x="9990598" y="736880"/>
                  <a:pt x="9784511" y="792262"/>
                </a:cubicBezTo>
                <a:cubicBezTo>
                  <a:pt x="9578424" y="847644"/>
                  <a:pt x="9656517" y="779382"/>
                  <a:pt x="9531119" y="792262"/>
                </a:cubicBezTo>
                <a:cubicBezTo>
                  <a:pt x="9405721" y="805142"/>
                  <a:pt x="9279385" y="775533"/>
                  <a:pt x="9165763" y="792262"/>
                </a:cubicBezTo>
                <a:cubicBezTo>
                  <a:pt x="9052141" y="808991"/>
                  <a:pt x="8969918" y="767558"/>
                  <a:pt x="8912371" y="792262"/>
                </a:cubicBezTo>
                <a:cubicBezTo>
                  <a:pt x="8854824" y="816966"/>
                  <a:pt x="8713923" y="772327"/>
                  <a:pt x="8658979" y="792262"/>
                </a:cubicBezTo>
                <a:cubicBezTo>
                  <a:pt x="8604035" y="812197"/>
                  <a:pt x="8521226" y="785232"/>
                  <a:pt x="8405587" y="792262"/>
                </a:cubicBezTo>
                <a:cubicBezTo>
                  <a:pt x="8289948" y="799292"/>
                  <a:pt x="7987595" y="787257"/>
                  <a:pt x="7816304" y="792262"/>
                </a:cubicBezTo>
                <a:cubicBezTo>
                  <a:pt x="7645013" y="797267"/>
                  <a:pt x="7506353" y="739054"/>
                  <a:pt x="7227020" y="792262"/>
                </a:cubicBezTo>
                <a:cubicBezTo>
                  <a:pt x="6947687" y="845470"/>
                  <a:pt x="6923462" y="755664"/>
                  <a:pt x="6637737" y="792262"/>
                </a:cubicBezTo>
                <a:cubicBezTo>
                  <a:pt x="6352012" y="828860"/>
                  <a:pt x="6211630" y="778814"/>
                  <a:pt x="6048453" y="792262"/>
                </a:cubicBezTo>
                <a:cubicBezTo>
                  <a:pt x="5885276" y="805710"/>
                  <a:pt x="5529995" y="764544"/>
                  <a:pt x="5235242" y="792262"/>
                </a:cubicBezTo>
                <a:cubicBezTo>
                  <a:pt x="4940489" y="819980"/>
                  <a:pt x="4936514" y="727818"/>
                  <a:pt x="4645958" y="792262"/>
                </a:cubicBezTo>
                <a:cubicBezTo>
                  <a:pt x="4355402" y="856706"/>
                  <a:pt x="4511307" y="771802"/>
                  <a:pt x="4392566" y="792262"/>
                </a:cubicBezTo>
                <a:cubicBezTo>
                  <a:pt x="4273825" y="812722"/>
                  <a:pt x="4080602" y="787755"/>
                  <a:pt x="3915247" y="792262"/>
                </a:cubicBezTo>
                <a:cubicBezTo>
                  <a:pt x="3749892" y="796769"/>
                  <a:pt x="3523857" y="737907"/>
                  <a:pt x="3213999" y="792262"/>
                </a:cubicBezTo>
                <a:cubicBezTo>
                  <a:pt x="2904141" y="846617"/>
                  <a:pt x="2776243" y="756610"/>
                  <a:pt x="2624716" y="792262"/>
                </a:cubicBezTo>
                <a:cubicBezTo>
                  <a:pt x="2473189" y="827914"/>
                  <a:pt x="2338793" y="773238"/>
                  <a:pt x="2259360" y="792262"/>
                </a:cubicBezTo>
                <a:cubicBezTo>
                  <a:pt x="2179927" y="811286"/>
                  <a:pt x="2003657" y="771245"/>
                  <a:pt x="1782040" y="792262"/>
                </a:cubicBezTo>
                <a:cubicBezTo>
                  <a:pt x="1560423" y="813279"/>
                  <a:pt x="1598282" y="748628"/>
                  <a:pt x="1416684" y="792262"/>
                </a:cubicBezTo>
                <a:cubicBezTo>
                  <a:pt x="1235086" y="835896"/>
                  <a:pt x="1051277" y="711973"/>
                  <a:pt x="715437" y="792262"/>
                </a:cubicBezTo>
                <a:cubicBezTo>
                  <a:pt x="379597" y="872551"/>
                  <a:pt x="268671" y="791767"/>
                  <a:pt x="132046" y="792262"/>
                </a:cubicBezTo>
                <a:cubicBezTo>
                  <a:pt x="57741" y="784399"/>
                  <a:pt x="8624" y="720522"/>
                  <a:pt x="0" y="660216"/>
                </a:cubicBezTo>
                <a:cubicBezTo>
                  <a:pt x="-57507" y="439897"/>
                  <a:pt x="39861" y="340537"/>
                  <a:pt x="0" y="132046"/>
                </a:cubicBezTo>
                <a:close/>
              </a:path>
              <a:path w="11460480" h="792262" stroke="0" extrusionOk="0">
                <a:moveTo>
                  <a:pt x="0" y="132046"/>
                </a:moveTo>
                <a:cubicBezTo>
                  <a:pt x="-1734" y="62930"/>
                  <a:pt x="71196" y="3048"/>
                  <a:pt x="132046" y="0"/>
                </a:cubicBezTo>
                <a:cubicBezTo>
                  <a:pt x="387803" y="-85703"/>
                  <a:pt x="679228" y="9986"/>
                  <a:pt x="945257" y="0"/>
                </a:cubicBezTo>
                <a:cubicBezTo>
                  <a:pt x="1211286" y="-9986"/>
                  <a:pt x="1287442" y="62812"/>
                  <a:pt x="1534541" y="0"/>
                </a:cubicBezTo>
                <a:cubicBezTo>
                  <a:pt x="1781640" y="-62812"/>
                  <a:pt x="2005597" y="16372"/>
                  <a:pt x="2347752" y="0"/>
                </a:cubicBezTo>
                <a:cubicBezTo>
                  <a:pt x="2689907" y="-16372"/>
                  <a:pt x="2817016" y="45824"/>
                  <a:pt x="3049000" y="0"/>
                </a:cubicBezTo>
                <a:cubicBezTo>
                  <a:pt x="3280984" y="-45824"/>
                  <a:pt x="3529172" y="81451"/>
                  <a:pt x="3862211" y="0"/>
                </a:cubicBezTo>
                <a:cubicBezTo>
                  <a:pt x="4195250" y="-81451"/>
                  <a:pt x="4328537" y="46277"/>
                  <a:pt x="4451495" y="0"/>
                </a:cubicBezTo>
                <a:cubicBezTo>
                  <a:pt x="4574453" y="-46277"/>
                  <a:pt x="4720377" y="39373"/>
                  <a:pt x="4816850" y="0"/>
                </a:cubicBezTo>
                <a:cubicBezTo>
                  <a:pt x="4913323" y="-39373"/>
                  <a:pt x="5153234" y="26220"/>
                  <a:pt x="5406134" y="0"/>
                </a:cubicBezTo>
                <a:cubicBezTo>
                  <a:pt x="5659034" y="-26220"/>
                  <a:pt x="5691542" y="4850"/>
                  <a:pt x="5771490" y="0"/>
                </a:cubicBezTo>
                <a:cubicBezTo>
                  <a:pt x="5851438" y="-4850"/>
                  <a:pt x="6184906" y="56887"/>
                  <a:pt x="6360773" y="0"/>
                </a:cubicBezTo>
                <a:cubicBezTo>
                  <a:pt x="6536640" y="-56887"/>
                  <a:pt x="6561867" y="9704"/>
                  <a:pt x="6614165" y="0"/>
                </a:cubicBezTo>
                <a:cubicBezTo>
                  <a:pt x="6666463" y="-9704"/>
                  <a:pt x="6799875" y="16244"/>
                  <a:pt x="6979521" y="0"/>
                </a:cubicBezTo>
                <a:cubicBezTo>
                  <a:pt x="7159167" y="-16244"/>
                  <a:pt x="7330193" y="46768"/>
                  <a:pt x="7680769" y="0"/>
                </a:cubicBezTo>
                <a:cubicBezTo>
                  <a:pt x="8031345" y="-46768"/>
                  <a:pt x="7813726" y="24569"/>
                  <a:pt x="7934161" y="0"/>
                </a:cubicBezTo>
                <a:cubicBezTo>
                  <a:pt x="8054596" y="-24569"/>
                  <a:pt x="8126091" y="20289"/>
                  <a:pt x="8187553" y="0"/>
                </a:cubicBezTo>
                <a:cubicBezTo>
                  <a:pt x="8249015" y="-20289"/>
                  <a:pt x="8373614" y="20682"/>
                  <a:pt x="8552908" y="0"/>
                </a:cubicBezTo>
                <a:cubicBezTo>
                  <a:pt x="8732202" y="-20682"/>
                  <a:pt x="9018983" y="38162"/>
                  <a:pt x="9142192" y="0"/>
                </a:cubicBezTo>
                <a:cubicBezTo>
                  <a:pt x="9265401" y="-38162"/>
                  <a:pt x="9664783" y="7103"/>
                  <a:pt x="9955403" y="0"/>
                </a:cubicBezTo>
                <a:cubicBezTo>
                  <a:pt x="10246023" y="-7103"/>
                  <a:pt x="10382677" y="56047"/>
                  <a:pt x="10768615" y="0"/>
                </a:cubicBezTo>
                <a:cubicBezTo>
                  <a:pt x="11154553" y="-56047"/>
                  <a:pt x="11195767" y="40278"/>
                  <a:pt x="11328434" y="0"/>
                </a:cubicBezTo>
                <a:cubicBezTo>
                  <a:pt x="11409398" y="-12346"/>
                  <a:pt x="11455050" y="39006"/>
                  <a:pt x="11460480" y="132046"/>
                </a:cubicBezTo>
                <a:cubicBezTo>
                  <a:pt x="11478978" y="243911"/>
                  <a:pt x="11399205" y="444462"/>
                  <a:pt x="11460480" y="660216"/>
                </a:cubicBezTo>
                <a:cubicBezTo>
                  <a:pt x="11450304" y="727519"/>
                  <a:pt x="11396773" y="782003"/>
                  <a:pt x="11328434" y="792262"/>
                </a:cubicBezTo>
                <a:cubicBezTo>
                  <a:pt x="11054355" y="835198"/>
                  <a:pt x="10995787" y="746005"/>
                  <a:pt x="10739150" y="792262"/>
                </a:cubicBezTo>
                <a:cubicBezTo>
                  <a:pt x="10482513" y="838519"/>
                  <a:pt x="10369593" y="748490"/>
                  <a:pt x="10037903" y="792262"/>
                </a:cubicBezTo>
                <a:cubicBezTo>
                  <a:pt x="9706213" y="836034"/>
                  <a:pt x="9712861" y="747519"/>
                  <a:pt x="9560583" y="792262"/>
                </a:cubicBezTo>
                <a:cubicBezTo>
                  <a:pt x="9408305" y="837005"/>
                  <a:pt x="9286992" y="766763"/>
                  <a:pt x="9195227" y="792262"/>
                </a:cubicBezTo>
                <a:cubicBezTo>
                  <a:pt x="9103462" y="817761"/>
                  <a:pt x="8963649" y="762038"/>
                  <a:pt x="8829872" y="792262"/>
                </a:cubicBezTo>
                <a:cubicBezTo>
                  <a:pt x="8696096" y="822486"/>
                  <a:pt x="8203187" y="744313"/>
                  <a:pt x="8016660" y="792262"/>
                </a:cubicBezTo>
                <a:cubicBezTo>
                  <a:pt x="7830133" y="840211"/>
                  <a:pt x="7628203" y="715107"/>
                  <a:pt x="7315413" y="792262"/>
                </a:cubicBezTo>
                <a:cubicBezTo>
                  <a:pt x="7002623" y="869417"/>
                  <a:pt x="7005924" y="751510"/>
                  <a:pt x="6726129" y="792262"/>
                </a:cubicBezTo>
                <a:cubicBezTo>
                  <a:pt x="6446334" y="833014"/>
                  <a:pt x="6303354" y="771839"/>
                  <a:pt x="6136846" y="792262"/>
                </a:cubicBezTo>
                <a:cubicBezTo>
                  <a:pt x="5970338" y="812685"/>
                  <a:pt x="5945519" y="759751"/>
                  <a:pt x="5771490" y="792262"/>
                </a:cubicBezTo>
                <a:cubicBezTo>
                  <a:pt x="5597461" y="824773"/>
                  <a:pt x="5508142" y="741432"/>
                  <a:pt x="5294170" y="792262"/>
                </a:cubicBezTo>
                <a:cubicBezTo>
                  <a:pt x="5080198" y="843092"/>
                  <a:pt x="5049524" y="751083"/>
                  <a:pt x="4816850" y="792262"/>
                </a:cubicBezTo>
                <a:cubicBezTo>
                  <a:pt x="4584176" y="833441"/>
                  <a:pt x="4219161" y="762448"/>
                  <a:pt x="4003639" y="792262"/>
                </a:cubicBezTo>
                <a:cubicBezTo>
                  <a:pt x="3788117" y="822076"/>
                  <a:pt x="3655857" y="757617"/>
                  <a:pt x="3414356" y="792262"/>
                </a:cubicBezTo>
                <a:cubicBezTo>
                  <a:pt x="3172855" y="826907"/>
                  <a:pt x="3237825" y="777819"/>
                  <a:pt x="3160964" y="792262"/>
                </a:cubicBezTo>
                <a:cubicBezTo>
                  <a:pt x="3084103" y="806705"/>
                  <a:pt x="2732101" y="783352"/>
                  <a:pt x="2459716" y="792262"/>
                </a:cubicBezTo>
                <a:cubicBezTo>
                  <a:pt x="2187331" y="801172"/>
                  <a:pt x="1912463" y="738934"/>
                  <a:pt x="1758469" y="792262"/>
                </a:cubicBezTo>
                <a:cubicBezTo>
                  <a:pt x="1604475" y="845590"/>
                  <a:pt x="1416583" y="747593"/>
                  <a:pt x="1169185" y="792262"/>
                </a:cubicBezTo>
                <a:cubicBezTo>
                  <a:pt x="921787" y="836931"/>
                  <a:pt x="918130" y="782558"/>
                  <a:pt x="803829" y="792262"/>
                </a:cubicBezTo>
                <a:cubicBezTo>
                  <a:pt x="689528" y="801966"/>
                  <a:pt x="337080" y="751188"/>
                  <a:pt x="132046" y="792262"/>
                </a:cubicBezTo>
                <a:cubicBezTo>
                  <a:pt x="59105" y="801299"/>
                  <a:pt x="-1508" y="736033"/>
                  <a:pt x="0" y="660216"/>
                </a:cubicBezTo>
                <a:cubicBezTo>
                  <a:pt x="-23246" y="537445"/>
                  <a:pt x="50836" y="336798"/>
                  <a:pt x="0" y="132046"/>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defRPr>
                <a:uFillTx/>
              </a:defRPr>
            </a:pPr>
            <a:r>
              <a:rPr kumimoji="0" lang="en-BZ" sz="3200" b="0" i="0" u="none" strike="noStrike" kern="1200" cap="none" spc="0" normalizeH="0" baseline="0" noProof="0" dirty="0">
                <a:ln>
                  <a:noFill/>
                </a:ln>
                <a:solidFill>
                  <a:schemeClr val="tx1"/>
                </a:solidFill>
                <a:effectLst/>
                <a:uFillTx/>
                <a:latin typeface="Times New Roman" panose="02020603050405020304" pitchFamily="18" charset="0"/>
                <a:cs typeface="Times New Roman" panose="02020603050405020304" pitchFamily="18" charset="0"/>
              </a:rPr>
              <a:t>D</a:t>
            </a:r>
            <a:r>
              <a:rPr kumimoji="0" lang="en-BZ" sz="3200" b="0" i="0" u="none" strike="noStrike" kern="1200" cap="none" spc="0" normalizeH="0" baseline="0" noProof="0" dirty="0" smtClean="0">
                <a:ln>
                  <a:noFill/>
                </a:ln>
                <a:solidFill>
                  <a:schemeClr val="tx1"/>
                </a:solidFill>
                <a:effectLst/>
                <a:uFillTx/>
                <a:latin typeface="Times New Roman" panose="02020603050405020304" pitchFamily="18" charset="0"/>
                <a:cs typeface="Times New Roman" panose="02020603050405020304" pitchFamily="18" charset="0"/>
              </a:rPr>
              <a:t>. </a:t>
            </a:r>
            <a:r>
              <a:rPr kumimoji="0" lang="en-BZ" sz="3200" b="0" i="0" u="none" strike="noStrike" kern="1200" cap="none" spc="0" normalizeH="0" baseline="0" noProof="0" dirty="0" err="1" smtClean="0">
                <a:ln>
                  <a:noFill/>
                </a:ln>
                <a:solidFill>
                  <a:schemeClr val="tx1"/>
                </a:solidFill>
                <a:effectLst/>
                <a:uFillTx/>
                <a:latin typeface="Times New Roman" panose="02020603050405020304" pitchFamily="18" charset="0"/>
                <a:cs typeface="Times New Roman" panose="02020603050405020304" pitchFamily="18" charset="0"/>
              </a:rPr>
              <a:t>Cả</a:t>
            </a:r>
            <a:r>
              <a:rPr kumimoji="0" lang="en-BZ" sz="3200" b="0" i="0" u="none" strike="noStrike" kern="1200" cap="none" spc="0" normalizeH="0" noProof="0" dirty="0" smtClean="0">
                <a:ln>
                  <a:noFill/>
                </a:ln>
                <a:solidFill>
                  <a:schemeClr val="tx1"/>
                </a:solidFill>
                <a:effectLst/>
                <a:uFillTx/>
                <a:latin typeface="Times New Roman" panose="02020603050405020304" pitchFamily="18" charset="0"/>
                <a:cs typeface="Times New Roman" panose="02020603050405020304" pitchFamily="18" charset="0"/>
              </a:rPr>
              <a:t> 3 </a:t>
            </a:r>
            <a:r>
              <a:rPr kumimoji="0" lang="en-BZ" sz="3200" b="0" i="0" u="none" strike="noStrike" kern="1200" cap="none" spc="0" normalizeH="0" noProof="0" dirty="0" err="1" smtClean="0">
                <a:ln>
                  <a:noFill/>
                </a:ln>
                <a:solidFill>
                  <a:schemeClr val="tx1"/>
                </a:solidFill>
                <a:effectLst/>
                <a:uFillTx/>
                <a:latin typeface="Times New Roman" panose="02020603050405020304" pitchFamily="18" charset="0"/>
                <a:cs typeface="Times New Roman" panose="02020603050405020304" pitchFamily="18" charset="0"/>
              </a:rPr>
              <a:t>đáp</a:t>
            </a:r>
            <a:r>
              <a:rPr kumimoji="0" lang="en-BZ" sz="3200" b="0" i="0" u="none" strike="noStrike" kern="1200" cap="none" spc="0" normalizeH="0" noProof="0" dirty="0" smtClean="0">
                <a:ln>
                  <a:noFill/>
                </a:ln>
                <a:solidFill>
                  <a:schemeClr val="tx1"/>
                </a:solidFill>
                <a:effectLst/>
                <a:uFillTx/>
                <a:latin typeface="Times New Roman" panose="02020603050405020304" pitchFamily="18" charset="0"/>
                <a:cs typeface="Times New Roman" panose="02020603050405020304" pitchFamily="18" charset="0"/>
              </a:rPr>
              <a:t> </a:t>
            </a:r>
            <a:r>
              <a:rPr kumimoji="0" lang="en-BZ" sz="3200" b="0" i="0" u="none" strike="noStrike" kern="1200" cap="none" spc="0" normalizeH="0" noProof="0" dirty="0" err="1" smtClean="0">
                <a:ln>
                  <a:noFill/>
                </a:ln>
                <a:solidFill>
                  <a:schemeClr val="tx1"/>
                </a:solidFill>
                <a:effectLst/>
                <a:uFillTx/>
                <a:latin typeface="Times New Roman" panose="02020603050405020304" pitchFamily="18" charset="0"/>
                <a:cs typeface="Times New Roman" panose="02020603050405020304" pitchFamily="18" charset="0"/>
              </a:rPr>
              <a:t>án</a:t>
            </a:r>
            <a:r>
              <a:rPr kumimoji="0" lang="en-BZ" sz="3200" b="0" i="0" u="none" strike="noStrike" kern="1200" cap="none" spc="0" normalizeH="0" noProof="0" dirty="0" smtClean="0">
                <a:ln>
                  <a:noFill/>
                </a:ln>
                <a:solidFill>
                  <a:schemeClr val="tx1"/>
                </a:solidFill>
                <a:effectLst/>
                <a:uFillTx/>
                <a:latin typeface="Times New Roman" panose="02020603050405020304" pitchFamily="18" charset="0"/>
                <a:cs typeface="Times New Roman" panose="02020603050405020304" pitchFamily="18" charset="0"/>
              </a:rPr>
              <a:t> </a:t>
            </a:r>
            <a:r>
              <a:rPr kumimoji="0" lang="en-BZ" sz="3200" b="0" i="0" u="none" strike="noStrike" kern="1200" cap="none" spc="0" normalizeH="0" noProof="0" dirty="0" err="1" smtClean="0">
                <a:ln>
                  <a:noFill/>
                </a:ln>
                <a:solidFill>
                  <a:schemeClr val="tx1"/>
                </a:solidFill>
                <a:effectLst/>
                <a:uFillTx/>
                <a:latin typeface="Times New Roman" panose="02020603050405020304" pitchFamily="18" charset="0"/>
                <a:cs typeface="Times New Roman" panose="02020603050405020304" pitchFamily="18" charset="0"/>
              </a:rPr>
              <a:t>trên</a:t>
            </a:r>
            <a:endParaRPr kumimoji="0" lang="en-BZ" sz="4400" b="1" i="0" u="none" strike="noStrike" kern="1200" cap="none" spc="0" normalizeH="0" baseline="0" noProof="0" dirty="0">
              <a:ln>
                <a:noFill/>
              </a:ln>
              <a:solidFill>
                <a:schemeClr val="tx1"/>
              </a:solidFill>
              <a:effectLst/>
              <a:uFillTx/>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36006416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7" presetClass="entr" presetSubtype="8"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p:cTn id="7" dur="500" fill="hold"/>
                                        <p:tgtEl>
                                          <p:spTgt spid="5"/>
                                        </p:tgtEl>
                                        <p:attrNameLst>
                                          <p:attrName>ppt_x</p:attrName>
                                        </p:attrNameLst>
                                      </p:cBhvr>
                                      <p:tavLst>
                                        <p:tav tm="0">
                                          <p:val>
                                            <p:strVal val="#ppt_x-#ppt_w/2"/>
                                          </p:val>
                                        </p:tav>
                                        <p:tav tm="100000">
                                          <p:val>
                                            <p:strVal val="#ppt_x"/>
                                          </p:val>
                                        </p:tav>
                                      </p:tavLst>
                                    </p:anim>
                                    <p:anim calcmode="lin" valueType="num">
                                      <p:cBhvr>
                                        <p:cTn id="8" dur="500" fill="hold"/>
                                        <p:tgtEl>
                                          <p:spTgt spid="5"/>
                                        </p:tgtEl>
                                        <p:attrNameLst>
                                          <p:attrName>ppt_y</p:attrName>
                                        </p:attrNameLst>
                                      </p:cBhvr>
                                      <p:tavLst>
                                        <p:tav tm="0">
                                          <p:val>
                                            <p:strVal val="#ppt_y"/>
                                          </p:val>
                                        </p:tav>
                                        <p:tav tm="100000">
                                          <p:val>
                                            <p:strVal val="#ppt_y"/>
                                          </p:val>
                                        </p:tav>
                                      </p:tavLst>
                                    </p:anim>
                                    <p:anim calcmode="lin" valueType="num">
                                      <p:cBhvr>
                                        <p:cTn id="9" dur="500" fill="hold"/>
                                        <p:tgtEl>
                                          <p:spTgt spid="5"/>
                                        </p:tgtEl>
                                        <p:attrNameLst>
                                          <p:attrName>ppt_w</p:attrName>
                                        </p:attrNameLst>
                                      </p:cBhvr>
                                      <p:tavLst>
                                        <p:tav tm="0">
                                          <p:val>
                                            <p:fltVal val="0"/>
                                          </p:val>
                                        </p:tav>
                                        <p:tav tm="100000">
                                          <p:val>
                                            <p:strVal val="#ppt_w"/>
                                          </p:val>
                                        </p:tav>
                                      </p:tavLst>
                                    </p:anim>
                                    <p:anim calcmode="lin" valueType="num">
                                      <p:cBhvr>
                                        <p:cTn id="10" dur="500" fill="hold"/>
                                        <p:tgtEl>
                                          <p:spTgt spid="5"/>
                                        </p:tgtEl>
                                        <p:attrNameLst>
                                          <p:attrName>ppt_h</p:attrName>
                                        </p:attrNameLst>
                                      </p:cBhvr>
                                      <p:tavLst>
                                        <p:tav tm="0">
                                          <p:val>
                                            <p:strVal val="#ppt_h"/>
                                          </p:val>
                                        </p:tav>
                                        <p:tav tm="100000">
                                          <p:val>
                                            <p:strVal val="#ppt_h"/>
                                          </p:val>
                                        </p:tav>
                                      </p:tavLst>
                                    </p:anim>
                                  </p:childTnLst>
                                  <p:subTnLst>
                                    <p:audio>
                                      <p:cMediaNode>
                                        <p:cTn display="0" masterRel="sameClick">
                                          <p:stCondLst>
                                            <p:cond evt="begin" delay="0">
                                              <p:tn val="5"/>
                                            </p:cond>
                                          </p:stCondLst>
                                          <p:endCondLst>
                                            <p:cond evt="onStopAudio" delay="0">
                                              <p:tgtEl>
                                                <p:sldTgt/>
                                              </p:tgtEl>
                                            </p:cond>
                                          </p:endCondLst>
                                        </p:cTn>
                                        <p:tgtEl>
                                          <p:sndTgt r:embed="rId3" name="chimes.wav"/>
                                        </p:tgtEl>
                                      </p:cMediaNode>
                                    </p:audio>
                                  </p:subTnLst>
                                </p:cTn>
                              </p:par>
                            </p:childTnLst>
                          </p:cTn>
                        </p:par>
                      </p:childTnLst>
                    </p:cTn>
                  </p:par>
                  <p:par>
                    <p:cTn id="11" fill="hold">
                      <p:stCondLst>
                        <p:cond delay="indefinite"/>
                      </p:stCondLst>
                      <p:childTnLst>
                        <p:par>
                          <p:cTn id="12" fill="hold">
                            <p:stCondLst>
                              <p:cond delay="0"/>
                            </p:stCondLst>
                            <p:childTnLst>
                              <p:par>
                                <p:cTn id="13" presetID="17" presetClass="entr" presetSubtype="8" fill="hold" grpId="0" nodeType="clickEffect">
                                  <p:stCondLst>
                                    <p:cond delay="0"/>
                                  </p:stCondLst>
                                  <p:childTnLst>
                                    <p:set>
                                      <p:cBhvr>
                                        <p:cTn id="14" dur="1" fill="hold">
                                          <p:stCondLst>
                                            <p:cond delay="0"/>
                                          </p:stCondLst>
                                        </p:cTn>
                                        <p:tgtEl>
                                          <p:spTgt spid="38"/>
                                        </p:tgtEl>
                                        <p:attrNameLst>
                                          <p:attrName>style.visibility</p:attrName>
                                        </p:attrNameLst>
                                      </p:cBhvr>
                                      <p:to>
                                        <p:strVal val="visible"/>
                                      </p:to>
                                    </p:set>
                                    <p:anim calcmode="lin" valueType="num">
                                      <p:cBhvr>
                                        <p:cTn id="15" dur="500" fill="hold"/>
                                        <p:tgtEl>
                                          <p:spTgt spid="38"/>
                                        </p:tgtEl>
                                        <p:attrNameLst>
                                          <p:attrName>ppt_x</p:attrName>
                                        </p:attrNameLst>
                                      </p:cBhvr>
                                      <p:tavLst>
                                        <p:tav tm="0">
                                          <p:val>
                                            <p:strVal val="#ppt_x-#ppt_w/2"/>
                                          </p:val>
                                        </p:tav>
                                        <p:tav tm="100000">
                                          <p:val>
                                            <p:strVal val="#ppt_x"/>
                                          </p:val>
                                        </p:tav>
                                      </p:tavLst>
                                    </p:anim>
                                    <p:anim calcmode="lin" valueType="num">
                                      <p:cBhvr>
                                        <p:cTn id="16" dur="500" fill="hold"/>
                                        <p:tgtEl>
                                          <p:spTgt spid="38"/>
                                        </p:tgtEl>
                                        <p:attrNameLst>
                                          <p:attrName>ppt_y</p:attrName>
                                        </p:attrNameLst>
                                      </p:cBhvr>
                                      <p:tavLst>
                                        <p:tav tm="0">
                                          <p:val>
                                            <p:strVal val="#ppt_y"/>
                                          </p:val>
                                        </p:tav>
                                        <p:tav tm="100000">
                                          <p:val>
                                            <p:strVal val="#ppt_y"/>
                                          </p:val>
                                        </p:tav>
                                      </p:tavLst>
                                    </p:anim>
                                    <p:anim calcmode="lin" valueType="num">
                                      <p:cBhvr>
                                        <p:cTn id="17" dur="500" fill="hold"/>
                                        <p:tgtEl>
                                          <p:spTgt spid="38"/>
                                        </p:tgtEl>
                                        <p:attrNameLst>
                                          <p:attrName>ppt_w</p:attrName>
                                        </p:attrNameLst>
                                      </p:cBhvr>
                                      <p:tavLst>
                                        <p:tav tm="0">
                                          <p:val>
                                            <p:fltVal val="0"/>
                                          </p:val>
                                        </p:tav>
                                        <p:tav tm="100000">
                                          <p:val>
                                            <p:strVal val="#ppt_w"/>
                                          </p:val>
                                        </p:tav>
                                      </p:tavLst>
                                    </p:anim>
                                    <p:anim calcmode="lin" valueType="num">
                                      <p:cBhvr>
                                        <p:cTn id="18" dur="500" fill="hold"/>
                                        <p:tgtEl>
                                          <p:spTgt spid="38"/>
                                        </p:tgtEl>
                                        <p:attrNameLst>
                                          <p:attrName>ppt_h</p:attrName>
                                        </p:attrNameLst>
                                      </p:cBhvr>
                                      <p:tavLst>
                                        <p:tav tm="0">
                                          <p:val>
                                            <p:strVal val="#ppt_h"/>
                                          </p:val>
                                        </p:tav>
                                        <p:tav tm="100000">
                                          <p:val>
                                            <p:strVal val="#ppt_h"/>
                                          </p:val>
                                        </p:tav>
                                      </p:tavLst>
                                    </p:anim>
                                  </p:childTnLst>
                                  <p:subTnLst>
                                    <p:audio>
                                      <p:cMediaNode>
                                        <p:cTn display="0" masterRel="sameClick">
                                          <p:stCondLst>
                                            <p:cond evt="begin" delay="0">
                                              <p:tn val="13"/>
                                            </p:cond>
                                          </p:stCondLst>
                                          <p:endCondLst>
                                            <p:cond evt="onStopAudio" delay="0">
                                              <p:tgtEl>
                                                <p:sldTgt/>
                                              </p:tgtEl>
                                            </p:cond>
                                          </p:endCondLst>
                                        </p:cTn>
                                        <p:tgtEl>
                                          <p:sndTgt r:embed="rId4" name="suction.wav"/>
                                        </p:tgtEl>
                                      </p:cMediaNode>
                                    </p:audio>
                                  </p:subTnLst>
                                </p:cTn>
                              </p:par>
                            </p:childTnLst>
                          </p:cTn>
                        </p:par>
                      </p:childTnLst>
                    </p:cTn>
                  </p:par>
                  <p:par>
                    <p:cTn id="19" fill="hold">
                      <p:stCondLst>
                        <p:cond delay="indefinite"/>
                      </p:stCondLst>
                      <p:childTnLst>
                        <p:par>
                          <p:cTn id="20" fill="hold">
                            <p:stCondLst>
                              <p:cond delay="0"/>
                            </p:stCondLst>
                            <p:childTnLst>
                              <p:par>
                                <p:cTn id="21" presetID="17" presetClass="entr" presetSubtype="8" fill="hold" grpId="0" nodeType="clickEffect">
                                  <p:stCondLst>
                                    <p:cond delay="0"/>
                                  </p:stCondLst>
                                  <p:childTnLst>
                                    <p:set>
                                      <p:cBhvr>
                                        <p:cTn id="22" dur="1" fill="hold">
                                          <p:stCondLst>
                                            <p:cond delay="0"/>
                                          </p:stCondLst>
                                        </p:cTn>
                                        <p:tgtEl>
                                          <p:spTgt spid="39"/>
                                        </p:tgtEl>
                                        <p:attrNameLst>
                                          <p:attrName>style.visibility</p:attrName>
                                        </p:attrNameLst>
                                      </p:cBhvr>
                                      <p:to>
                                        <p:strVal val="visible"/>
                                      </p:to>
                                    </p:set>
                                    <p:anim calcmode="lin" valueType="num">
                                      <p:cBhvr>
                                        <p:cTn id="23" dur="500" fill="hold"/>
                                        <p:tgtEl>
                                          <p:spTgt spid="39"/>
                                        </p:tgtEl>
                                        <p:attrNameLst>
                                          <p:attrName>ppt_x</p:attrName>
                                        </p:attrNameLst>
                                      </p:cBhvr>
                                      <p:tavLst>
                                        <p:tav tm="0">
                                          <p:val>
                                            <p:strVal val="#ppt_x-#ppt_w/2"/>
                                          </p:val>
                                        </p:tav>
                                        <p:tav tm="100000">
                                          <p:val>
                                            <p:strVal val="#ppt_x"/>
                                          </p:val>
                                        </p:tav>
                                      </p:tavLst>
                                    </p:anim>
                                    <p:anim calcmode="lin" valueType="num">
                                      <p:cBhvr>
                                        <p:cTn id="24" dur="500" fill="hold"/>
                                        <p:tgtEl>
                                          <p:spTgt spid="39"/>
                                        </p:tgtEl>
                                        <p:attrNameLst>
                                          <p:attrName>ppt_y</p:attrName>
                                        </p:attrNameLst>
                                      </p:cBhvr>
                                      <p:tavLst>
                                        <p:tav tm="0">
                                          <p:val>
                                            <p:strVal val="#ppt_y"/>
                                          </p:val>
                                        </p:tav>
                                        <p:tav tm="100000">
                                          <p:val>
                                            <p:strVal val="#ppt_y"/>
                                          </p:val>
                                        </p:tav>
                                      </p:tavLst>
                                    </p:anim>
                                    <p:anim calcmode="lin" valueType="num">
                                      <p:cBhvr>
                                        <p:cTn id="25" dur="500" fill="hold"/>
                                        <p:tgtEl>
                                          <p:spTgt spid="39"/>
                                        </p:tgtEl>
                                        <p:attrNameLst>
                                          <p:attrName>ppt_w</p:attrName>
                                        </p:attrNameLst>
                                      </p:cBhvr>
                                      <p:tavLst>
                                        <p:tav tm="0">
                                          <p:val>
                                            <p:fltVal val="0"/>
                                          </p:val>
                                        </p:tav>
                                        <p:tav tm="100000">
                                          <p:val>
                                            <p:strVal val="#ppt_w"/>
                                          </p:val>
                                        </p:tav>
                                      </p:tavLst>
                                    </p:anim>
                                    <p:anim calcmode="lin" valueType="num">
                                      <p:cBhvr>
                                        <p:cTn id="26" dur="500" fill="hold"/>
                                        <p:tgtEl>
                                          <p:spTgt spid="39"/>
                                        </p:tgtEl>
                                        <p:attrNameLst>
                                          <p:attrName>ppt_h</p:attrName>
                                        </p:attrNameLst>
                                      </p:cBhvr>
                                      <p:tavLst>
                                        <p:tav tm="0">
                                          <p:val>
                                            <p:strVal val="#ppt_h"/>
                                          </p:val>
                                        </p:tav>
                                        <p:tav tm="100000">
                                          <p:val>
                                            <p:strVal val="#ppt_h"/>
                                          </p:val>
                                        </p:tav>
                                      </p:tavLst>
                                    </p:anim>
                                  </p:childTnLst>
                                  <p:subTnLst>
                                    <p:audio>
                                      <p:cMediaNode>
                                        <p:cTn display="0" masterRel="sameClick">
                                          <p:stCondLst>
                                            <p:cond evt="begin" delay="0">
                                              <p:tn val="21"/>
                                            </p:cond>
                                          </p:stCondLst>
                                          <p:endCondLst>
                                            <p:cond evt="onStopAudio" delay="0">
                                              <p:tgtEl>
                                                <p:sldTgt/>
                                              </p:tgtEl>
                                            </p:cond>
                                          </p:endCondLst>
                                        </p:cTn>
                                        <p:tgtEl>
                                          <p:sndTgt r:embed="rId4" name="suction.wav"/>
                                        </p:tgtEl>
                                      </p:cMediaNode>
                                    </p:audio>
                                  </p:subTnLst>
                                </p:cTn>
                              </p:par>
                            </p:childTnLst>
                          </p:cTn>
                        </p:par>
                      </p:childTnLst>
                    </p:cTn>
                  </p:par>
                  <p:par>
                    <p:cTn id="27" fill="hold">
                      <p:stCondLst>
                        <p:cond delay="indefinite"/>
                      </p:stCondLst>
                      <p:childTnLst>
                        <p:par>
                          <p:cTn id="28" fill="hold">
                            <p:stCondLst>
                              <p:cond delay="0"/>
                            </p:stCondLst>
                            <p:childTnLst>
                              <p:par>
                                <p:cTn id="29" presetID="17" presetClass="entr" presetSubtype="8" fill="hold" grpId="0" nodeType="clickEffect">
                                  <p:stCondLst>
                                    <p:cond delay="0"/>
                                  </p:stCondLst>
                                  <p:childTnLst>
                                    <p:set>
                                      <p:cBhvr>
                                        <p:cTn id="30" dur="1" fill="hold">
                                          <p:stCondLst>
                                            <p:cond delay="0"/>
                                          </p:stCondLst>
                                        </p:cTn>
                                        <p:tgtEl>
                                          <p:spTgt spid="40"/>
                                        </p:tgtEl>
                                        <p:attrNameLst>
                                          <p:attrName>style.visibility</p:attrName>
                                        </p:attrNameLst>
                                      </p:cBhvr>
                                      <p:to>
                                        <p:strVal val="visible"/>
                                      </p:to>
                                    </p:set>
                                    <p:anim calcmode="lin" valueType="num">
                                      <p:cBhvr>
                                        <p:cTn id="31" dur="500" fill="hold"/>
                                        <p:tgtEl>
                                          <p:spTgt spid="40"/>
                                        </p:tgtEl>
                                        <p:attrNameLst>
                                          <p:attrName>ppt_x</p:attrName>
                                        </p:attrNameLst>
                                      </p:cBhvr>
                                      <p:tavLst>
                                        <p:tav tm="0">
                                          <p:val>
                                            <p:strVal val="#ppt_x-#ppt_w/2"/>
                                          </p:val>
                                        </p:tav>
                                        <p:tav tm="100000">
                                          <p:val>
                                            <p:strVal val="#ppt_x"/>
                                          </p:val>
                                        </p:tav>
                                      </p:tavLst>
                                    </p:anim>
                                    <p:anim calcmode="lin" valueType="num">
                                      <p:cBhvr>
                                        <p:cTn id="32" dur="500" fill="hold"/>
                                        <p:tgtEl>
                                          <p:spTgt spid="40"/>
                                        </p:tgtEl>
                                        <p:attrNameLst>
                                          <p:attrName>ppt_y</p:attrName>
                                        </p:attrNameLst>
                                      </p:cBhvr>
                                      <p:tavLst>
                                        <p:tav tm="0">
                                          <p:val>
                                            <p:strVal val="#ppt_y"/>
                                          </p:val>
                                        </p:tav>
                                        <p:tav tm="100000">
                                          <p:val>
                                            <p:strVal val="#ppt_y"/>
                                          </p:val>
                                        </p:tav>
                                      </p:tavLst>
                                    </p:anim>
                                    <p:anim calcmode="lin" valueType="num">
                                      <p:cBhvr>
                                        <p:cTn id="33" dur="500" fill="hold"/>
                                        <p:tgtEl>
                                          <p:spTgt spid="40"/>
                                        </p:tgtEl>
                                        <p:attrNameLst>
                                          <p:attrName>ppt_w</p:attrName>
                                        </p:attrNameLst>
                                      </p:cBhvr>
                                      <p:tavLst>
                                        <p:tav tm="0">
                                          <p:val>
                                            <p:fltVal val="0"/>
                                          </p:val>
                                        </p:tav>
                                        <p:tav tm="100000">
                                          <p:val>
                                            <p:strVal val="#ppt_w"/>
                                          </p:val>
                                        </p:tav>
                                      </p:tavLst>
                                    </p:anim>
                                    <p:anim calcmode="lin" valueType="num">
                                      <p:cBhvr>
                                        <p:cTn id="34" dur="500" fill="hold"/>
                                        <p:tgtEl>
                                          <p:spTgt spid="40"/>
                                        </p:tgtEl>
                                        <p:attrNameLst>
                                          <p:attrName>ppt_h</p:attrName>
                                        </p:attrNameLst>
                                      </p:cBhvr>
                                      <p:tavLst>
                                        <p:tav tm="0">
                                          <p:val>
                                            <p:strVal val="#ppt_h"/>
                                          </p:val>
                                        </p:tav>
                                        <p:tav tm="100000">
                                          <p:val>
                                            <p:strVal val="#ppt_h"/>
                                          </p:val>
                                        </p:tav>
                                      </p:tavLst>
                                    </p:anim>
                                  </p:childTnLst>
                                  <p:subTnLst>
                                    <p:audio>
                                      <p:cMediaNode>
                                        <p:cTn display="0" masterRel="sameClick">
                                          <p:stCondLst>
                                            <p:cond evt="begin" delay="0">
                                              <p:tn val="29"/>
                                            </p:cond>
                                          </p:stCondLst>
                                          <p:endCondLst>
                                            <p:cond evt="onStopAudio" delay="0">
                                              <p:tgtEl>
                                                <p:sldTgt/>
                                              </p:tgtEl>
                                            </p:cond>
                                          </p:endCondLst>
                                        </p:cTn>
                                        <p:tgtEl>
                                          <p:sndTgt r:embed="rId4" name="suction.wav"/>
                                        </p:tgtEl>
                                      </p:cMediaNode>
                                    </p:audio>
                                  </p:subTnLst>
                                </p:cTn>
                              </p:par>
                            </p:childTnLst>
                          </p:cTn>
                        </p:par>
                      </p:childTnLst>
                    </p:cTn>
                  </p:par>
                  <p:par>
                    <p:cTn id="35" fill="hold">
                      <p:stCondLst>
                        <p:cond delay="indefinite"/>
                      </p:stCondLst>
                      <p:childTnLst>
                        <p:par>
                          <p:cTn id="36" fill="hold">
                            <p:stCondLst>
                              <p:cond delay="0"/>
                            </p:stCondLst>
                            <p:childTnLst>
                              <p:par>
                                <p:cTn id="37" presetID="17" presetClass="entr" presetSubtype="8" fill="hold" grpId="0" nodeType="clickEffect">
                                  <p:stCondLst>
                                    <p:cond delay="0"/>
                                  </p:stCondLst>
                                  <p:childTnLst>
                                    <p:set>
                                      <p:cBhvr>
                                        <p:cTn id="38" dur="1" fill="hold">
                                          <p:stCondLst>
                                            <p:cond delay="0"/>
                                          </p:stCondLst>
                                        </p:cTn>
                                        <p:tgtEl>
                                          <p:spTgt spid="41"/>
                                        </p:tgtEl>
                                        <p:attrNameLst>
                                          <p:attrName>style.visibility</p:attrName>
                                        </p:attrNameLst>
                                      </p:cBhvr>
                                      <p:to>
                                        <p:strVal val="visible"/>
                                      </p:to>
                                    </p:set>
                                    <p:anim calcmode="lin" valueType="num">
                                      <p:cBhvr>
                                        <p:cTn id="39" dur="500" fill="hold"/>
                                        <p:tgtEl>
                                          <p:spTgt spid="41"/>
                                        </p:tgtEl>
                                        <p:attrNameLst>
                                          <p:attrName>ppt_x</p:attrName>
                                        </p:attrNameLst>
                                      </p:cBhvr>
                                      <p:tavLst>
                                        <p:tav tm="0">
                                          <p:val>
                                            <p:strVal val="#ppt_x-#ppt_w/2"/>
                                          </p:val>
                                        </p:tav>
                                        <p:tav tm="100000">
                                          <p:val>
                                            <p:strVal val="#ppt_x"/>
                                          </p:val>
                                        </p:tav>
                                      </p:tavLst>
                                    </p:anim>
                                    <p:anim calcmode="lin" valueType="num">
                                      <p:cBhvr>
                                        <p:cTn id="40" dur="500" fill="hold"/>
                                        <p:tgtEl>
                                          <p:spTgt spid="41"/>
                                        </p:tgtEl>
                                        <p:attrNameLst>
                                          <p:attrName>ppt_y</p:attrName>
                                        </p:attrNameLst>
                                      </p:cBhvr>
                                      <p:tavLst>
                                        <p:tav tm="0">
                                          <p:val>
                                            <p:strVal val="#ppt_y"/>
                                          </p:val>
                                        </p:tav>
                                        <p:tav tm="100000">
                                          <p:val>
                                            <p:strVal val="#ppt_y"/>
                                          </p:val>
                                        </p:tav>
                                      </p:tavLst>
                                    </p:anim>
                                    <p:anim calcmode="lin" valueType="num">
                                      <p:cBhvr>
                                        <p:cTn id="41" dur="500" fill="hold"/>
                                        <p:tgtEl>
                                          <p:spTgt spid="41"/>
                                        </p:tgtEl>
                                        <p:attrNameLst>
                                          <p:attrName>ppt_w</p:attrName>
                                        </p:attrNameLst>
                                      </p:cBhvr>
                                      <p:tavLst>
                                        <p:tav tm="0">
                                          <p:val>
                                            <p:fltVal val="0"/>
                                          </p:val>
                                        </p:tav>
                                        <p:tav tm="100000">
                                          <p:val>
                                            <p:strVal val="#ppt_w"/>
                                          </p:val>
                                        </p:tav>
                                      </p:tavLst>
                                    </p:anim>
                                    <p:anim calcmode="lin" valueType="num">
                                      <p:cBhvr>
                                        <p:cTn id="42" dur="500" fill="hold"/>
                                        <p:tgtEl>
                                          <p:spTgt spid="41"/>
                                        </p:tgtEl>
                                        <p:attrNameLst>
                                          <p:attrName>ppt_h</p:attrName>
                                        </p:attrNameLst>
                                      </p:cBhvr>
                                      <p:tavLst>
                                        <p:tav tm="0">
                                          <p:val>
                                            <p:strVal val="#ppt_h"/>
                                          </p:val>
                                        </p:tav>
                                        <p:tav tm="100000">
                                          <p:val>
                                            <p:strVal val="#ppt_h"/>
                                          </p:val>
                                        </p:tav>
                                      </p:tavLst>
                                    </p:anim>
                                  </p:childTnLst>
                                  <p:subTnLst>
                                    <p:audio>
                                      <p:cMediaNode>
                                        <p:cTn display="0" masterRel="sameClick">
                                          <p:stCondLst>
                                            <p:cond evt="begin" delay="0">
                                              <p:tn val="37"/>
                                            </p:cond>
                                          </p:stCondLst>
                                          <p:endCondLst>
                                            <p:cond evt="onStopAudio" delay="0">
                                              <p:tgtEl>
                                                <p:sldTgt/>
                                              </p:tgtEl>
                                            </p:cond>
                                          </p:endCondLst>
                                        </p:cTn>
                                        <p:tgtEl>
                                          <p:sndTgt r:embed="rId4" name="suction.wav"/>
                                        </p:tgtEl>
                                      </p:cMediaNode>
                                    </p:audio>
                                  </p:subTnLst>
                                </p:cTn>
                              </p:par>
                            </p:childTnLst>
                          </p:cTn>
                        </p:par>
                      </p:childTnLst>
                    </p:cTn>
                  </p:par>
                  <p:par>
                    <p:cTn id="43" fill="hold">
                      <p:stCondLst>
                        <p:cond delay="indefinite"/>
                      </p:stCondLst>
                      <p:childTnLst>
                        <p:par>
                          <p:cTn id="44" fill="hold">
                            <p:stCondLst>
                              <p:cond delay="0"/>
                            </p:stCondLst>
                            <p:childTnLst>
                              <p:par>
                                <p:cTn id="45" presetID="1" presetClass="mediacall" presetSubtype="0" fill="hold" nodeType="clickEffect">
                                  <p:stCondLst>
                                    <p:cond delay="0"/>
                                  </p:stCondLst>
                                  <p:childTnLst>
                                    <p:cmd type="call" cmd="playFrom(0.0)">
                                      <p:cBhvr>
                                        <p:cTn id="46" dur="14327" fill="hold"/>
                                        <p:tgtEl>
                                          <p:spTgt spid="3"/>
                                        </p:tgtEl>
                                      </p:cBhvr>
                                    </p:cmd>
                                  </p:childTnLst>
                                </p:cTn>
                              </p:par>
                            </p:childTnLst>
                          </p:cTn>
                        </p:par>
                      </p:childTnLst>
                    </p:cTn>
                  </p:par>
                </p:childTnLst>
              </p:cTn>
              <p:prevCondLst>
                <p:cond evt="onPrev" delay="0">
                  <p:tgtEl>
                    <p:sldTgt/>
                  </p:tgtEl>
                </p:cond>
              </p:prevCondLst>
              <p:nextCondLst>
                <p:cond evt="onNext" delay="0">
                  <p:tgtEl>
                    <p:sldTgt/>
                  </p:tgtEl>
                </p:cond>
              </p:nextCondLst>
            </p:seq>
            <p:seq concurrent="1" nextAc="seek">
              <p:cTn id="47" restart="whenNotActive" fill="hold" evtFilter="cancelBubble" nodeType="interactiveSeq">
                <p:stCondLst>
                  <p:cond evt="onClick" delay="0">
                    <p:tgtEl>
                      <p:spTgt spid="3"/>
                    </p:tgtEl>
                  </p:cond>
                </p:stCondLst>
                <p:endSync evt="end" delay="0">
                  <p:rtn val="all"/>
                </p:endSync>
                <p:childTnLst>
                  <p:par>
                    <p:cTn id="48" fill="hold">
                      <p:stCondLst>
                        <p:cond delay="0"/>
                      </p:stCondLst>
                      <p:childTnLst>
                        <p:par>
                          <p:cTn id="49" fill="hold">
                            <p:stCondLst>
                              <p:cond delay="0"/>
                            </p:stCondLst>
                            <p:childTnLst>
                              <p:par>
                                <p:cTn id="50" presetID="2" presetClass="mediacall" presetSubtype="0" fill="hold" nodeType="clickEffect">
                                  <p:stCondLst>
                                    <p:cond delay="0"/>
                                  </p:stCondLst>
                                  <p:childTnLst>
                                    <p:cmd type="call" cmd="togglePause">
                                      <p:cBhvr>
                                        <p:cTn id="51" dur="1" fill="hold"/>
                                        <p:tgtEl>
                                          <p:spTgt spid="3"/>
                                        </p:tgtEl>
                                      </p:cBhvr>
                                    </p:cmd>
                                  </p:childTnLst>
                                </p:cTn>
                              </p:par>
                            </p:childTnLst>
                          </p:cTn>
                        </p:par>
                      </p:childTnLst>
                    </p:cTn>
                  </p:par>
                </p:childTnLst>
              </p:cTn>
              <p:nextCondLst>
                <p:cond evt="onClick" delay="0">
                  <p:tgtEl>
                    <p:spTgt spid="3"/>
                  </p:tgtEl>
                </p:cond>
              </p:nextCondLst>
            </p:seq>
            <p:seq concurrent="1" nextAc="seek">
              <p:cTn id="52" restart="whenNotActive" fill="hold" evtFilter="cancelBubble" nodeType="interactiveSeq">
                <p:stCondLst>
                  <p:cond evt="onClick" delay="0">
                    <p:tgtEl>
                      <p:spTgt spid="5"/>
                    </p:tgtEl>
                  </p:cond>
                </p:stCondLst>
                <p:endSync evt="end" delay="0">
                  <p:rtn val="all"/>
                </p:endSync>
                <p:childTnLst>
                  <p:par>
                    <p:cTn id="53" fill="hold">
                      <p:stCondLst>
                        <p:cond delay="0"/>
                      </p:stCondLst>
                      <p:childTnLst>
                        <p:par>
                          <p:cTn id="54" fill="hold">
                            <p:stCondLst>
                              <p:cond delay="0"/>
                            </p:stCondLst>
                            <p:childTnLst>
                              <p:par>
                                <p:cTn id="55" presetID="1" presetClass="emph" presetSubtype="2" fill="hold" nodeType="clickEffect">
                                  <p:stCondLst>
                                    <p:cond delay="0"/>
                                  </p:stCondLst>
                                  <p:childTnLst>
                                    <p:animClr clrSpc="rgb" dir="cw">
                                      <p:cBhvr>
                                        <p:cTn id="56" dur="750" fill="hold"/>
                                        <p:tgtEl>
                                          <p:spTgt spid="39"/>
                                        </p:tgtEl>
                                        <p:attrNameLst>
                                          <p:attrName>fillcolor</p:attrName>
                                        </p:attrNameLst>
                                      </p:cBhvr>
                                      <p:to>
                                        <a:srgbClr val="FFFF00"/>
                                      </p:to>
                                    </p:animClr>
                                    <p:set>
                                      <p:cBhvr>
                                        <p:cTn id="57" dur="750" fill="hold"/>
                                        <p:tgtEl>
                                          <p:spTgt spid="39"/>
                                        </p:tgtEl>
                                        <p:attrNameLst>
                                          <p:attrName>fill.type</p:attrName>
                                        </p:attrNameLst>
                                      </p:cBhvr>
                                      <p:to>
                                        <p:strVal val="solid"/>
                                      </p:to>
                                    </p:set>
                                    <p:set>
                                      <p:cBhvr>
                                        <p:cTn id="58" dur="750" fill="hold"/>
                                        <p:tgtEl>
                                          <p:spTgt spid="39"/>
                                        </p:tgtEl>
                                        <p:attrNameLst>
                                          <p:attrName>fill.on</p:attrName>
                                        </p:attrNameLst>
                                      </p:cBhvr>
                                      <p:to>
                                        <p:strVal val="true"/>
                                      </p:to>
                                    </p:set>
                                  </p:childTnLst>
                                  <p:subTnLst>
                                    <p:audio>
                                      <p:cMediaNode>
                                        <p:cTn display="0" masterRel="sameClick">
                                          <p:stCondLst>
                                            <p:cond evt="begin" delay="0">
                                              <p:tn val="55"/>
                                            </p:cond>
                                          </p:stCondLst>
                                          <p:endCondLst>
                                            <p:cond evt="onStopAudio" delay="0">
                                              <p:tgtEl>
                                                <p:sldTgt/>
                                              </p:tgtEl>
                                            </p:cond>
                                          </p:endCondLst>
                                        </p:cTn>
                                        <p:tgtEl>
                                          <p:sndTgt r:embed="rId5" name="drumroll.wav"/>
                                        </p:tgtEl>
                                      </p:cMediaNode>
                                    </p:audio>
                                  </p:subTnLst>
                                </p:cTn>
                              </p:par>
                            </p:childTnLst>
                          </p:cTn>
                        </p:par>
                      </p:childTnLst>
                    </p:cTn>
                  </p:par>
                </p:childTnLst>
              </p:cTn>
              <p:nextCondLst>
                <p:cond evt="onClick" delay="0">
                  <p:tgtEl>
                    <p:spTgt spid="5"/>
                  </p:tgtEl>
                </p:cond>
              </p:nextCondLst>
            </p:seq>
          </p:childTnLst>
        </p:cTn>
      </p:par>
    </p:tnLst>
    <p:bldLst>
      <p:bldP spid="5" grpId="0" animBg="1"/>
      <p:bldP spid="38" grpId="0" animBg="1"/>
      <p:bldP spid="39" grpId="0" animBg="1"/>
      <p:bldP spid="40" grpId="0" animBg="1"/>
      <p:bldP spid="41" grpId="0" animBg="1"/>
    </p:bld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10 giây có nhạc chữ số">
            <a:hlinkClick r:id="" action="ppaction://media"/>
          </p:cNvPr>
          <p:cNvPicPr>
            <a:picLocks noChangeAspect="1"/>
          </p:cNvPicPr>
          <p:nvPr>
            <a:videoFile r:link="rId1"/>
          </p:nvPr>
        </p:nvPicPr>
        <p:blipFill>
          <a:blip r:embed="rId6">
            <a:extLst>
              <a:ext uri="{28A0092B-C50C-407E-A947-70E740481C1C}">
                <a14:useLocalDpi xmlns:a14="http://schemas.microsoft.com/office/drawing/2010/main" val="0"/>
              </a:ext>
            </a:extLst>
          </a:blip>
          <a:stretch>
            <a:fillRect/>
          </a:stretch>
        </p:blipFill>
        <p:spPr>
          <a:xfrm>
            <a:off x="451294" y="217536"/>
            <a:ext cx="1901571" cy="1963373"/>
          </a:xfrm>
          <a:prstGeom prst="rect">
            <a:avLst/>
          </a:prstGeom>
          <a:solidFill>
            <a:srgbClr val="EFD9C8"/>
          </a:solidFill>
          <a:ln>
            <a:solidFill>
              <a:schemeClr val="tx1"/>
            </a:solidFill>
            <a:prstDash val="dash"/>
          </a:ln>
          <a:effectLst>
            <a:glow rad="228600">
              <a:srgbClr val="FFFFFF">
                <a:alpha val="40000"/>
              </a:srgbClr>
            </a:glow>
          </a:effectLst>
          <a:scene3d>
            <a:camera prst="orthographicFront"/>
            <a:lightRig rig="threePt" dir="t">
              <a:rot lat="0" lon="0" rev="2100000"/>
            </a:lightRig>
          </a:scene3d>
          <a:sp3d>
            <a:bevelT w="152400" h="101600" prst="slope"/>
          </a:sp3d>
        </p:spPr>
      </p:pic>
      <p:sp>
        <p:nvSpPr>
          <p:cNvPr id="5" name="Hình chữ nhật: Góc Tròn 4"/>
          <p:cNvSpPr>
            <a:spLocks/>
          </p:cNvSpPr>
          <p:nvPr/>
        </p:nvSpPr>
        <p:spPr>
          <a:xfrm>
            <a:off x="2834640" y="60448"/>
            <a:ext cx="9144000" cy="2124222"/>
          </a:xfrm>
          <a:custGeom>
            <a:avLst/>
            <a:gdLst>
              <a:gd name="connsiteX0" fmla="*/ 0 w 9144000"/>
              <a:gd name="connsiteY0" fmla="*/ 354044 h 2124222"/>
              <a:gd name="connsiteX1" fmla="*/ 354044 w 9144000"/>
              <a:gd name="connsiteY1" fmla="*/ 0 h 2124222"/>
              <a:gd name="connsiteX2" fmla="*/ 832079 w 9144000"/>
              <a:gd name="connsiteY2" fmla="*/ 0 h 2124222"/>
              <a:gd name="connsiteX3" fmla="*/ 1394473 w 9144000"/>
              <a:gd name="connsiteY3" fmla="*/ 0 h 2124222"/>
              <a:gd name="connsiteX4" fmla="*/ 1703790 w 9144000"/>
              <a:gd name="connsiteY4" fmla="*/ 0 h 2124222"/>
              <a:gd name="connsiteX5" fmla="*/ 2097466 w 9144000"/>
              <a:gd name="connsiteY5" fmla="*/ 0 h 2124222"/>
              <a:gd name="connsiteX6" fmla="*/ 2406783 w 9144000"/>
              <a:gd name="connsiteY6" fmla="*/ 0 h 2124222"/>
              <a:gd name="connsiteX7" fmla="*/ 2969177 w 9144000"/>
              <a:gd name="connsiteY7" fmla="*/ 0 h 2124222"/>
              <a:gd name="connsiteX8" fmla="*/ 3447212 w 9144000"/>
              <a:gd name="connsiteY8" fmla="*/ 0 h 2124222"/>
              <a:gd name="connsiteX9" fmla="*/ 4178324 w 9144000"/>
              <a:gd name="connsiteY9" fmla="*/ 0 h 2124222"/>
              <a:gd name="connsiteX10" fmla="*/ 4825077 w 9144000"/>
              <a:gd name="connsiteY10" fmla="*/ 0 h 2124222"/>
              <a:gd name="connsiteX11" fmla="*/ 5303112 w 9144000"/>
              <a:gd name="connsiteY11" fmla="*/ 0 h 2124222"/>
              <a:gd name="connsiteX12" fmla="*/ 5696788 w 9144000"/>
              <a:gd name="connsiteY12" fmla="*/ 0 h 2124222"/>
              <a:gd name="connsiteX13" fmla="*/ 6174823 w 9144000"/>
              <a:gd name="connsiteY13" fmla="*/ 0 h 2124222"/>
              <a:gd name="connsiteX14" fmla="*/ 6568499 w 9144000"/>
              <a:gd name="connsiteY14" fmla="*/ 0 h 2124222"/>
              <a:gd name="connsiteX15" fmla="*/ 7215252 w 9144000"/>
              <a:gd name="connsiteY15" fmla="*/ 0 h 2124222"/>
              <a:gd name="connsiteX16" fmla="*/ 7777647 w 9144000"/>
              <a:gd name="connsiteY16" fmla="*/ 0 h 2124222"/>
              <a:gd name="connsiteX17" fmla="*/ 8789956 w 9144000"/>
              <a:gd name="connsiteY17" fmla="*/ 0 h 2124222"/>
              <a:gd name="connsiteX18" fmla="*/ 9144000 w 9144000"/>
              <a:gd name="connsiteY18" fmla="*/ 354044 h 2124222"/>
              <a:gd name="connsiteX19" fmla="*/ 9144000 w 9144000"/>
              <a:gd name="connsiteY19" fmla="*/ 854411 h 2124222"/>
              <a:gd name="connsiteX20" fmla="*/ 9144000 w 9144000"/>
              <a:gd name="connsiteY20" fmla="*/ 1340617 h 2124222"/>
              <a:gd name="connsiteX21" fmla="*/ 9144000 w 9144000"/>
              <a:gd name="connsiteY21" fmla="*/ 1770178 h 2124222"/>
              <a:gd name="connsiteX22" fmla="*/ 8789956 w 9144000"/>
              <a:gd name="connsiteY22" fmla="*/ 2124222 h 2124222"/>
              <a:gd name="connsiteX23" fmla="*/ 8480639 w 9144000"/>
              <a:gd name="connsiteY23" fmla="*/ 2124222 h 2124222"/>
              <a:gd name="connsiteX24" fmla="*/ 8086963 w 9144000"/>
              <a:gd name="connsiteY24" fmla="*/ 2124222 h 2124222"/>
              <a:gd name="connsiteX25" fmla="*/ 7777647 w 9144000"/>
              <a:gd name="connsiteY25" fmla="*/ 2124222 h 2124222"/>
              <a:gd name="connsiteX26" fmla="*/ 7130893 w 9144000"/>
              <a:gd name="connsiteY26" fmla="*/ 2124222 h 2124222"/>
              <a:gd name="connsiteX27" fmla="*/ 6399781 w 9144000"/>
              <a:gd name="connsiteY27" fmla="*/ 2124222 h 2124222"/>
              <a:gd name="connsiteX28" fmla="*/ 5837387 w 9144000"/>
              <a:gd name="connsiteY28" fmla="*/ 2124222 h 2124222"/>
              <a:gd name="connsiteX29" fmla="*/ 5528070 w 9144000"/>
              <a:gd name="connsiteY29" fmla="*/ 2124222 h 2124222"/>
              <a:gd name="connsiteX30" fmla="*/ 4796958 w 9144000"/>
              <a:gd name="connsiteY30" fmla="*/ 2124222 h 2124222"/>
              <a:gd name="connsiteX31" fmla="*/ 4318923 w 9144000"/>
              <a:gd name="connsiteY31" fmla="*/ 2124222 h 2124222"/>
              <a:gd name="connsiteX32" fmla="*/ 3925247 w 9144000"/>
              <a:gd name="connsiteY32" fmla="*/ 2124222 h 2124222"/>
              <a:gd name="connsiteX33" fmla="*/ 3615930 w 9144000"/>
              <a:gd name="connsiteY33" fmla="*/ 2124222 h 2124222"/>
              <a:gd name="connsiteX34" fmla="*/ 2969177 w 9144000"/>
              <a:gd name="connsiteY34" fmla="*/ 2124222 h 2124222"/>
              <a:gd name="connsiteX35" fmla="*/ 2659860 w 9144000"/>
              <a:gd name="connsiteY35" fmla="*/ 2124222 h 2124222"/>
              <a:gd name="connsiteX36" fmla="*/ 2266184 w 9144000"/>
              <a:gd name="connsiteY36" fmla="*/ 2124222 h 2124222"/>
              <a:gd name="connsiteX37" fmla="*/ 1956867 w 9144000"/>
              <a:gd name="connsiteY37" fmla="*/ 2124222 h 2124222"/>
              <a:gd name="connsiteX38" fmla="*/ 1647551 w 9144000"/>
              <a:gd name="connsiteY38" fmla="*/ 2124222 h 2124222"/>
              <a:gd name="connsiteX39" fmla="*/ 1338234 w 9144000"/>
              <a:gd name="connsiteY39" fmla="*/ 2124222 h 2124222"/>
              <a:gd name="connsiteX40" fmla="*/ 354044 w 9144000"/>
              <a:gd name="connsiteY40" fmla="*/ 2124222 h 2124222"/>
              <a:gd name="connsiteX41" fmla="*/ 0 w 9144000"/>
              <a:gd name="connsiteY41" fmla="*/ 1770178 h 2124222"/>
              <a:gd name="connsiteX42" fmla="*/ 0 w 9144000"/>
              <a:gd name="connsiteY42" fmla="*/ 1326456 h 2124222"/>
              <a:gd name="connsiteX43" fmla="*/ 0 w 9144000"/>
              <a:gd name="connsiteY43" fmla="*/ 826089 h 2124222"/>
              <a:gd name="connsiteX44" fmla="*/ 0 w 9144000"/>
              <a:gd name="connsiteY44" fmla="*/ 354044 h 2124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9144000" h="2124222" fill="none" extrusionOk="0">
                <a:moveTo>
                  <a:pt x="0" y="354044"/>
                </a:moveTo>
                <a:cubicBezTo>
                  <a:pt x="-7838" y="167107"/>
                  <a:pt x="153453" y="-40706"/>
                  <a:pt x="354044" y="0"/>
                </a:cubicBezTo>
                <a:cubicBezTo>
                  <a:pt x="572408" y="-24930"/>
                  <a:pt x="617050" y="14106"/>
                  <a:pt x="832079" y="0"/>
                </a:cubicBezTo>
                <a:cubicBezTo>
                  <a:pt x="1047108" y="-14106"/>
                  <a:pt x="1136835" y="5306"/>
                  <a:pt x="1394473" y="0"/>
                </a:cubicBezTo>
                <a:cubicBezTo>
                  <a:pt x="1652111" y="-5306"/>
                  <a:pt x="1613761" y="20687"/>
                  <a:pt x="1703790" y="0"/>
                </a:cubicBezTo>
                <a:cubicBezTo>
                  <a:pt x="1793819" y="-20687"/>
                  <a:pt x="1979533" y="13424"/>
                  <a:pt x="2097466" y="0"/>
                </a:cubicBezTo>
                <a:cubicBezTo>
                  <a:pt x="2215399" y="-13424"/>
                  <a:pt x="2317695" y="23730"/>
                  <a:pt x="2406783" y="0"/>
                </a:cubicBezTo>
                <a:cubicBezTo>
                  <a:pt x="2495871" y="-23730"/>
                  <a:pt x="2737123" y="32249"/>
                  <a:pt x="2969177" y="0"/>
                </a:cubicBezTo>
                <a:cubicBezTo>
                  <a:pt x="3201231" y="-32249"/>
                  <a:pt x="3327797" y="35738"/>
                  <a:pt x="3447212" y="0"/>
                </a:cubicBezTo>
                <a:cubicBezTo>
                  <a:pt x="3566627" y="-35738"/>
                  <a:pt x="4029374" y="38793"/>
                  <a:pt x="4178324" y="0"/>
                </a:cubicBezTo>
                <a:cubicBezTo>
                  <a:pt x="4327274" y="-38793"/>
                  <a:pt x="4600291" y="5068"/>
                  <a:pt x="4825077" y="0"/>
                </a:cubicBezTo>
                <a:cubicBezTo>
                  <a:pt x="5049863" y="-5068"/>
                  <a:pt x="5186638" y="26790"/>
                  <a:pt x="5303112" y="0"/>
                </a:cubicBezTo>
                <a:cubicBezTo>
                  <a:pt x="5419587" y="-26790"/>
                  <a:pt x="5596186" y="43066"/>
                  <a:pt x="5696788" y="0"/>
                </a:cubicBezTo>
                <a:cubicBezTo>
                  <a:pt x="5797390" y="-43066"/>
                  <a:pt x="6052588" y="43380"/>
                  <a:pt x="6174823" y="0"/>
                </a:cubicBezTo>
                <a:cubicBezTo>
                  <a:pt x="6297059" y="-43380"/>
                  <a:pt x="6383020" y="7308"/>
                  <a:pt x="6568499" y="0"/>
                </a:cubicBezTo>
                <a:cubicBezTo>
                  <a:pt x="6753978" y="-7308"/>
                  <a:pt x="7034892" y="11382"/>
                  <a:pt x="7215252" y="0"/>
                </a:cubicBezTo>
                <a:cubicBezTo>
                  <a:pt x="7395612" y="-11382"/>
                  <a:pt x="7513955" y="65681"/>
                  <a:pt x="7777647" y="0"/>
                </a:cubicBezTo>
                <a:cubicBezTo>
                  <a:pt x="8041339" y="-65681"/>
                  <a:pt x="8434565" y="77952"/>
                  <a:pt x="8789956" y="0"/>
                </a:cubicBezTo>
                <a:cubicBezTo>
                  <a:pt x="8980120" y="-15356"/>
                  <a:pt x="9175578" y="192766"/>
                  <a:pt x="9144000" y="354044"/>
                </a:cubicBezTo>
                <a:cubicBezTo>
                  <a:pt x="9183991" y="554516"/>
                  <a:pt x="9124069" y="731586"/>
                  <a:pt x="9144000" y="854411"/>
                </a:cubicBezTo>
                <a:cubicBezTo>
                  <a:pt x="9163931" y="977236"/>
                  <a:pt x="9133810" y="1129285"/>
                  <a:pt x="9144000" y="1340617"/>
                </a:cubicBezTo>
                <a:cubicBezTo>
                  <a:pt x="9154190" y="1551949"/>
                  <a:pt x="9136339" y="1663706"/>
                  <a:pt x="9144000" y="1770178"/>
                </a:cubicBezTo>
                <a:cubicBezTo>
                  <a:pt x="9113461" y="1981396"/>
                  <a:pt x="8980738" y="2080076"/>
                  <a:pt x="8789956" y="2124222"/>
                </a:cubicBezTo>
                <a:cubicBezTo>
                  <a:pt x="8665992" y="2156299"/>
                  <a:pt x="8601755" y="2123689"/>
                  <a:pt x="8480639" y="2124222"/>
                </a:cubicBezTo>
                <a:cubicBezTo>
                  <a:pt x="8359523" y="2124755"/>
                  <a:pt x="8243434" y="2098484"/>
                  <a:pt x="8086963" y="2124222"/>
                </a:cubicBezTo>
                <a:cubicBezTo>
                  <a:pt x="7930492" y="2149960"/>
                  <a:pt x="7850388" y="2120548"/>
                  <a:pt x="7777647" y="2124222"/>
                </a:cubicBezTo>
                <a:cubicBezTo>
                  <a:pt x="7704906" y="2127896"/>
                  <a:pt x="7354821" y="2070032"/>
                  <a:pt x="7130893" y="2124222"/>
                </a:cubicBezTo>
                <a:cubicBezTo>
                  <a:pt x="6906965" y="2178412"/>
                  <a:pt x="6681282" y="2108059"/>
                  <a:pt x="6399781" y="2124222"/>
                </a:cubicBezTo>
                <a:cubicBezTo>
                  <a:pt x="6118280" y="2140385"/>
                  <a:pt x="6007678" y="2121257"/>
                  <a:pt x="5837387" y="2124222"/>
                </a:cubicBezTo>
                <a:cubicBezTo>
                  <a:pt x="5667096" y="2127187"/>
                  <a:pt x="5637641" y="2118108"/>
                  <a:pt x="5528070" y="2124222"/>
                </a:cubicBezTo>
                <a:cubicBezTo>
                  <a:pt x="5418499" y="2130336"/>
                  <a:pt x="4945824" y="2098151"/>
                  <a:pt x="4796958" y="2124222"/>
                </a:cubicBezTo>
                <a:cubicBezTo>
                  <a:pt x="4648092" y="2150293"/>
                  <a:pt x="4485259" y="2089915"/>
                  <a:pt x="4318923" y="2124222"/>
                </a:cubicBezTo>
                <a:cubicBezTo>
                  <a:pt x="4152588" y="2158529"/>
                  <a:pt x="4090035" y="2085208"/>
                  <a:pt x="3925247" y="2124222"/>
                </a:cubicBezTo>
                <a:cubicBezTo>
                  <a:pt x="3760459" y="2163236"/>
                  <a:pt x="3749016" y="2114658"/>
                  <a:pt x="3615930" y="2124222"/>
                </a:cubicBezTo>
                <a:cubicBezTo>
                  <a:pt x="3482844" y="2133786"/>
                  <a:pt x="3229078" y="2085338"/>
                  <a:pt x="2969177" y="2124222"/>
                </a:cubicBezTo>
                <a:cubicBezTo>
                  <a:pt x="2709276" y="2163106"/>
                  <a:pt x="2725346" y="2099107"/>
                  <a:pt x="2659860" y="2124222"/>
                </a:cubicBezTo>
                <a:cubicBezTo>
                  <a:pt x="2594374" y="2149337"/>
                  <a:pt x="2405623" y="2107357"/>
                  <a:pt x="2266184" y="2124222"/>
                </a:cubicBezTo>
                <a:cubicBezTo>
                  <a:pt x="2126745" y="2141087"/>
                  <a:pt x="2076353" y="2118990"/>
                  <a:pt x="1956867" y="2124222"/>
                </a:cubicBezTo>
                <a:cubicBezTo>
                  <a:pt x="1837381" y="2129454"/>
                  <a:pt x="1791387" y="2105151"/>
                  <a:pt x="1647551" y="2124222"/>
                </a:cubicBezTo>
                <a:cubicBezTo>
                  <a:pt x="1503715" y="2143293"/>
                  <a:pt x="1411607" y="2091660"/>
                  <a:pt x="1338234" y="2124222"/>
                </a:cubicBezTo>
                <a:cubicBezTo>
                  <a:pt x="1264861" y="2156784"/>
                  <a:pt x="738137" y="2028307"/>
                  <a:pt x="354044" y="2124222"/>
                </a:cubicBezTo>
                <a:cubicBezTo>
                  <a:pt x="125164" y="2096010"/>
                  <a:pt x="2354" y="1985275"/>
                  <a:pt x="0" y="1770178"/>
                </a:cubicBezTo>
                <a:cubicBezTo>
                  <a:pt x="-17138" y="1644792"/>
                  <a:pt x="43338" y="1540284"/>
                  <a:pt x="0" y="1326456"/>
                </a:cubicBezTo>
                <a:cubicBezTo>
                  <a:pt x="-43338" y="1112628"/>
                  <a:pt x="27781" y="1046183"/>
                  <a:pt x="0" y="826089"/>
                </a:cubicBezTo>
                <a:cubicBezTo>
                  <a:pt x="-27781" y="605995"/>
                  <a:pt x="50081" y="539218"/>
                  <a:pt x="0" y="354044"/>
                </a:cubicBezTo>
                <a:close/>
              </a:path>
              <a:path w="9144000" h="2124222" stroke="0" extrusionOk="0">
                <a:moveTo>
                  <a:pt x="0" y="354044"/>
                </a:moveTo>
                <a:cubicBezTo>
                  <a:pt x="-14486" y="190339"/>
                  <a:pt x="208359" y="12582"/>
                  <a:pt x="354044" y="0"/>
                </a:cubicBezTo>
                <a:cubicBezTo>
                  <a:pt x="716436" y="-9936"/>
                  <a:pt x="870961" y="21653"/>
                  <a:pt x="1085156" y="0"/>
                </a:cubicBezTo>
                <a:cubicBezTo>
                  <a:pt x="1299351" y="-21653"/>
                  <a:pt x="1419745" y="40906"/>
                  <a:pt x="1647551" y="0"/>
                </a:cubicBezTo>
                <a:cubicBezTo>
                  <a:pt x="1875357" y="-40906"/>
                  <a:pt x="2060224" y="26200"/>
                  <a:pt x="2378663" y="0"/>
                </a:cubicBezTo>
                <a:cubicBezTo>
                  <a:pt x="2697102" y="-26200"/>
                  <a:pt x="2866657" y="13672"/>
                  <a:pt x="3025416" y="0"/>
                </a:cubicBezTo>
                <a:cubicBezTo>
                  <a:pt x="3184175" y="-13672"/>
                  <a:pt x="3480088" y="19416"/>
                  <a:pt x="3756529" y="0"/>
                </a:cubicBezTo>
                <a:cubicBezTo>
                  <a:pt x="4032970" y="-19416"/>
                  <a:pt x="4081329" y="8671"/>
                  <a:pt x="4318923" y="0"/>
                </a:cubicBezTo>
                <a:cubicBezTo>
                  <a:pt x="4556517" y="-8671"/>
                  <a:pt x="4519445" y="36589"/>
                  <a:pt x="4712599" y="0"/>
                </a:cubicBezTo>
                <a:cubicBezTo>
                  <a:pt x="4905753" y="-36589"/>
                  <a:pt x="5113494" y="59089"/>
                  <a:pt x="5274993" y="0"/>
                </a:cubicBezTo>
                <a:cubicBezTo>
                  <a:pt x="5436492" y="-59089"/>
                  <a:pt x="5581686" y="5665"/>
                  <a:pt x="5668669" y="0"/>
                </a:cubicBezTo>
                <a:cubicBezTo>
                  <a:pt x="5755652" y="-5665"/>
                  <a:pt x="5987114" y="1526"/>
                  <a:pt x="6231063" y="0"/>
                </a:cubicBezTo>
                <a:cubicBezTo>
                  <a:pt x="6475012" y="-1526"/>
                  <a:pt x="6450090" y="2339"/>
                  <a:pt x="6540379" y="0"/>
                </a:cubicBezTo>
                <a:cubicBezTo>
                  <a:pt x="6630668" y="-2339"/>
                  <a:pt x="6837765" y="1266"/>
                  <a:pt x="6934055" y="0"/>
                </a:cubicBezTo>
                <a:cubicBezTo>
                  <a:pt x="7030345" y="-1266"/>
                  <a:pt x="7336259" y="54219"/>
                  <a:pt x="7580809" y="0"/>
                </a:cubicBezTo>
                <a:cubicBezTo>
                  <a:pt x="7825359" y="-54219"/>
                  <a:pt x="7823569" y="11529"/>
                  <a:pt x="7890125" y="0"/>
                </a:cubicBezTo>
                <a:cubicBezTo>
                  <a:pt x="7956681" y="-11529"/>
                  <a:pt x="8076549" y="8833"/>
                  <a:pt x="8199442" y="0"/>
                </a:cubicBezTo>
                <a:cubicBezTo>
                  <a:pt x="8322335" y="-8833"/>
                  <a:pt x="8615356" y="5621"/>
                  <a:pt x="8789956" y="0"/>
                </a:cubicBezTo>
                <a:cubicBezTo>
                  <a:pt x="8978734" y="13611"/>
                  <a:pt x="9143217" y="173496"/>
                  <a:pt x="9144000" y="354044"/>
                </a:cubicBezTo>
                <a:cubicBezTo>
                  <a:pt x="9152008" y="513109"/>
                  <a:pt x="9135766" y="666034"/>
                  <a:pt x="9144000" y="854411"/>
                </a:cubicBezTo>
                <a:cubicBezTo>
                  <a:pt x="9152234" y="1042788"/>
                  <a:pt x="9121137" y="1119678"/>
                  <a:pt x="9144000" y="1298133"/>
                </a:cubicBezTo>
                <a:cubicBezTo>
                  <a:pt x="9166863" y="1476588"/>
                  <a:pt x="9092588" y="1593044"/>
                  <a:pt x="9144000" y="1770178"/>
                </a:cubicBezTo>
                <a:cubicBezTo>
                  <a:pt x="9138805" y="1958228"/>
                  <a:pt x="8969807" y="2131604"/>
                  <a:pt x="8789956" y="2124222"/>
                </a:cubicBezTo>
                <a:cubicBezTo>
                  <a:pt x="8628612" y="2197323"/>
                  <a:pt x="8316180" y="2123385"/>
                  <a:pt x="8058844" y="2124222"/>
                </a:cubicBezTo>
                <a:cubicBezTo>
                  <a:pt x="7801508" y="2125059"/>
                  <a:pt x="7796755" y="2108233"/>
                  <a:pt x="7580809" y="2124222"/>
                </a:cubicBezTo>
                <a:cubicBezTo>
                  <a:pt x="7364864" y="2140211"/>
                  <a:pt x="7248904" y="2075461"/>
                  <a:pt x="7102774" y="2124222"/>
                </a:cubicBezTo>
                <a:cubicBezTo>
                  <a:pt x="6956645" y="2172983"/>
                  <a:pt x="6712327" y="2064136"/>
                  <a:pt x="6456020" y="2124222"/>
                </a:cubicBezTo>
                <a:cubicBezTo>
                  <a:pt x="6199713" y="2184308"/>
                  <a:pt x="6181704" y="2075991"/>
                  <a:pt x="5977985" y="2124222"/>
                </a:cubicBezTo>
                <a:cubicBezTo>
                  <a:pt x="5774267" y="2172453"/>
                  <a:pt x="5693508" y="2087944"/>
                  <a:pt x="5584309" y="2124222"/>
                </a:cubicBezTo>
                <a:cubicBezTo>
                  <a:pt x="5475110" y="2160500"/>
                  <a:pt x="5284613" y="2103511"/>
                  <a:pt x="5190634" y="2124222"/>
                </a:cubicBezTo>
                <a:cubicBezTo>
                  <a:pt x="5096655" y="2144933"/>
                  <a:pt x="4646871" y="2118728"/>
                  <a:pt x="4459521" y="2124222"/>
                </a:cubicBezTo>
                <a:cubicBezTo>
                  <a:pt x="4272171" y="2129716"/>
                  <a:pt x="4105509" y="2074249"/>
                  <a:pt x="3812768" y="2124222"/>
                </a:cubicBezTo>
                <a:cubicBezTo>
                  <a:pt x="3520027" y="2174195"/>
                  <a:pt x="3382801" y="2116671"/>
                  <a:pt x="3250374" y="2124222"/>
                </a:cubicBezTo>
                <a:cubicBezTo>
                  <a:pt x="3117947" y="2131773"/>
                  <a:pt x="2860234" y="2082170"/>
                  <a:pt x="2687980" y="2124222"/>
                </a:cubicBezTo>
                <a:cubicBezTo>
                  <a:pt x="2515726" y="2166274"/>
                  <a:pt x="2448364" y="2118844"/>
                  <a:pt x="2294304" y="2124222"/>
                </a:cubicBezTo>
                <a:cubicBezTo>
                  <a:pt x="2140244" y="2129600"/>
                  <a:pt x="1923146" y="2113811"/>
                  <a:pt x="1816269" y="2124222"/>
                </a:cubicBezTo>
                <a:cubicBezTo>
                  <a:pt x="1709393" y="2134633"/>
                  <a:pt x="1529032" y="2115551"/>
                  <a:pt x="1338234" y="2124222"/>
                </a:cubicBezTo>
                <a:cubicBezTo>
                  <a:pt x="1147436" y="2132893"/>
                  <a:pt x="666559" y="2037545"/>
                  <a:pt x="354044" y="2124222"/>
                </a:cubicBezTo>
                <a:cubicBezTo>
                  <a:pt x="157222" y="2113329"/>
                  <a:pt x="4899" y="1964362"/>
                  <a:pt x="0" y="1770178"/>
                </a:cubicBezTo>
                <a:cubicBezTo>
                  <a:pt x="-23673" y="1594335"/>
                  <a:pt x="16527" y="1541410"/>
                  <a:pt x="0" y="1340617"/>
                </a:cubicBezTo>
                <a:cubicBezTo>
                  <a:pt x="-16527" y="1139824"/>
                  <a:pt x="20334" y="961772"/>
                  <a:pt x="0" y="854411"/>
                </a:cubicBezTo>
                <a:cubicBezTo>
                  <a:pt x="-20334" y="747050"/>
                  <a:pt x="31383" y="554401"/>
                  <a:pt x="0" y="354044"/>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defRPr>
                <a:uFillTx/>
              </a:defRPr>
            </a:pPr>
            <a:r>
              <a:rPr lang="en-US" sz="4000" b="1" dirty="0" smtClean="0">
                <a:solidFill>
                  <a:schemeClr val="tx1"/>
                </a:solidFill>
                <a:latin typeface="Times New Roman" panose="02020603050405020304" pitchFamily="18" charset="0"/>
                <a:cs typeface="Times New Roman" panose="02020603050405020304" pitchFamily="18" charset="0"/>
              </a:rPr>
              <a:t>3. </a:t>
            </a:r>
            <a:r>
              <a:rPr lang="en-US" sz="4000" b="1" dirty="0" err="1" smtClean="0">
                <a:solidFill>
                  <a:schemeClr val="tx1"/>
                </a:solidFill>
                <a:latin typeface="Times New Roman" panose="02020603050405020304" pitchFamily="18" charset="0"/>
                <a:cs typeface="Times New Roman" panose="02020603050405020304" pitchFamily="18" charset="0"/>
              </a:rPr>
              <a:t>Nhận</a:t>
            </a:r>
            <a:r>
              <a:rPr lang="en-US" sz="4000" b="1" dirty="0" smtClean="0">
                <a:solidFill>
                  <a:schemeClr val="tx1"/>
                </a:solidFill>
                <a:latin typeface="Times New Roman" panose="02020603050405020304" pitchFamily="18" charset="0"/>
                <a:cs typeface="Times New Roman" panose="02020603050405020304" pitchFamily="18" charset="0"/>
              </a:rPr>
              <a:t> </a:t>
            </a:r>
            <a:r>
              <a:rPr lang="en-US" sz="4000" b="1" dirty="0" err="1">
                <a:solidFill>
                  <a:schemeClr val="tx1"/>
                </a:solidFill>
                <a:latin typeface="Times New Roman" panose="02020603050405020304" pitchFamily="18" charset="0"/>
                <a:cs typeface="Times New Roman" panose="02020603050405020304" pitchFamily="18" charset="0"/>
              </a:rPr>
              <a:t>xét</a:t>
            </a:r>
            <a:r>
              <a:rPr lang="en-US" sz="4000" b="1" dirty="0">
                <a:solidFill>
                  <a:schemeClr val="tx1"/>
                </a:solidFill>
                <a:latin typeface="Times New Roman" panose="02020603050405020304" pitchFamily="18" charset="0"/>
                <a:cs typeface="Times New Roman" panose="02020603050405020304" pitchFamily="18" charset="0"/>
              </a:rPr>
              <a:t> </a:t>
            </a:r>
            <a:r>
              <a:rPr lang="en-US" sz="4000" b="1" dirty="0" err="1">
                <a:solidFill>
                  <a:schemeClr val="tx1"/>
                </a:solidFill>
                <a:latin typeface="Times New Roman" panose="02020603050405020304" pitchFamily="18" charset="0"/>
                <a:cs typeface="Times New Roman" panose="02020603050405020304" pitchFamily="18" charset="0"/>
              </a:rPr>
              <a:t>nào</a:t>
            </a:r>
            <a:r>
              <a:rPr lang="en-US" sz="4000" b="1" dirty="0">
                <a:solidFill>
                  <a:schemeClr val="tx1"/>
                </a:solidFill>
                <a:latin typeface="Times New Roman" panose="02020603050405020304" pitchFamily="18" charset="0"/>
                <a:cs typeface="Times New Roman" panose="02020603050405020304" pitchFamily="18" charset="0"/>
              </a:rPr>
              <a:t> </a:t>
            </a:r>
            <a:r>
              <a:rPr lang="en-US" sz="4000" b="1" dirty="0" err="1">
                <a:solidFill>
                  <a:schemeClr val="tx1"/>
                </a:solidFill>
                <a:latin typeface="Times New Roman" panose="02020603050405020304" pitchFamily="18" charset="0"/>
                <a:cs typeface="Times New Roman" panose="02020603050405020304" pitchFamily="18" charset="0"/>
              </a:rPr>
              <a:t>đúng</a:t>
            </a:r>
            <a:r>
              <a:rPr lang="en-US" sz="4000" b="1" dirty="0">
                <a:solidFill>
                  <a:schemeClr val="tx1"/>
                </a:solidFill>
                <a:latin typeface="Times New Roman" panose="02020603050405020304" pitchFamily="18" charset="0"/>
                <a:cs typeface="Times New Roman" panose="02020603050405020304" pitchFamily="18" charset="0"/>
              </a:rPr>
              <a:t> </a:t>
            </a:r>
            <a:r>
              <a:rPr lang="en-US" sz="4000" b="1" dirty="0" err="1">
                <a:solidFill>
                  <a:schemeClr val="tx1"/>
                </a:solidFill>
                <a:latin typeface="Times New Roman" panose="02020603050405020304" pitchFamily="18" charset="0"/>
                <a:cs typeface="Times New Roman" panose="02020603050405020304" pitchFamily="18" charset="0"/>
              </a:rPr>
              <a:t>khi</a:t>
            </a:r>
            <a:r>
              <a:rPr lang="en-US" sz="4000" b="1" dirty="0">
                <a:solidFill>
                  <a:schemeClr val="tx1"/>
                </a:solidFill>
                <a:latin typeface="Times New Roman" panose="02020603050405020304" pitchFamily="18" charset="0"/>
                <a:cs typeface="Times New Roman" panose="02020603050405020304" pitchFamily="18" charset="0"/>
              </a:rPr>
              <a:t> </a:t>
            </a:r>
            <a:r>
              <a:rPr lang="en-US" sz="4000" b="1" dirty="0" err="1">
                <a:solidFill>
                  <a:schemeClr val="tx1"/>
                </a:solidFill>
                <a:latin typeface="Times New Roman" panose="02020603050405020304" pitchFamily="18" charset="0"/>
                <a:cs typeface="Times New Roman" panose="02020603050405020304" pitchFamily="18" charset="0"/>
              </a:rPr>
              <a:t>nói</a:t>
            </a:r>
            <a:r>
              <a:rPr lang="en-US" sz="4000" b="1" dirty="0">
                <a:solidFill>
                  <a:schemeClr val="tx1"/>
                </a:solidFill>
                <a:latin typeface="Times New Roman" panose="02020603050405020304" pitchFamily="18" charset="0"/>
                <a:cs typeface="Times New Roman" panose="02020603050405020304" pitchFamily="18" charset="0"/>
              </a:rPr>
              <a:t> </a:t>
            </a:r>
            <a:r>
              <a:rPr lang="en-US" sz="4000" b="1" dirty="0" err="1">
                <a:solidFill>
                  <a:schemeClr val="tx1"/>
                </a:solidFill>
                <a:latin typeface="Times New Roman" panose="02020603050405020304" pitchFamily="18" charset="0"/>
                <a:cs typeface="Times New Roman" panose="02020603050405020304" pitchFamily="18" charset="0"/>
              </a:rPr>
              <a:t>về</a:t>
            </a:r>
            <a:r>
              <a:rPr lang="en-US" sz="4000" b="1" dirty="0">
                <a:solidFill>
                  <a:schemeClr val="tx1"/>
                </a:solidFill>
                <a:latin typeface="Times New Roman" panose="02020603050405020304" pitchFamily="18" charset="0"/>
                <a:cs typeface="Times New Roman" panose="02020603050405020304" pitchFamily="18" charset="0"/>
              </a:rPr>
              <a:t> </a:t>
            </a:r>
            <a:r>
              <a:rPr lang="en-US" sz="4000" b="1" dirty="0" err="1">
                <a:solidFill>
                  <a:schemeClr val="tx1"/>
                </a:solidFill>
                <a:latin typeface="Times New Roman" panose="02020603050405020304" pitchFamily="18" charset="0"/>
                <a:cs typeface="Times New Roman" panose="02020603050405020304" pitchFamily="18" charset="0"/>
              </a:rPr>
              <a:t>tác</a:t>
            </a:r>
            <a:r>
              <a:rPr lang="en-US" sz="4000" b="1" dirty="0">
                <a:solidFill>
                  <a:schemeClr val="tx1"/>
                </a:solidFill>
                <a:latin typeface="Times New Roman" panose="02020603050405020304" pitchFamily="18" charset="0"/>
                <a:cs typeface="Times New Roman" panose="02020603050405020304" pitchFamily="18" charset="0"/>
              </a:rPr>
              <a:t> </a:t>
            </a:r>
            <a:r>
              <a:rPr lang="en-US" sz="4000" b="1" dirty="0" err="1">
                <a:solidFill>
                  <a:schemeClr val="tx1"/>
                </a:solidFill>
                <a:latin typeface="Times New Roman" panose="02020603050405020304" pitchFamily="18" charset="0"/>
                <a:cs typeface="Times New Roman" panose="02020603050405020304" pitchFamily="18" charset="0"/>
              </a:rPr>
              <a:t>phẩm</a:t>
            </a:r>
            <a:r>
              <a:rPr lang="en-US" sz="4000" b="1" dirty="0">
                <a:solidFill>
                  <a:schemeClr val="tx1"/>
                </a:solidFill>
                <a:latin typeface="Times New Roman" panose="02020603050405020304" pitchFamily="18" charset="0"/>
                <a:cs typeface="Times New Roman" panose="02020603050405020304" pitchFamily="18" charset="0"/>
              </a:rPr>
              <a:t> “</a:t>
            </a:r>
            <a:r>
              <a:rPr lang="en-US" sz="4000" b="1" dirty="0" err="1">
                <a:solidFill>
                  <a:schemeClr val="tx1"/>
                </a:solidFill>
                <a:latin typeface="Times New Roman" panose="02020603050405020304" pitchFamily="18" charset="0"/>
                <a:cs typeface="Times New Roman" panose="02020603050405020304" pitchFamily="18" charset="0"/>
              </a:rPr>
              <a:t>Quân</a:t>
            </a:r>
            <a:r>
              <a:rPr lang="en-US" sz="4000" b="1" dirty="0">
                <a:solidFill>
                  <a:schemeClr val="tx1"/>
                </a:solidFill>
                <a:latin typeface="Times New Roman" panose="02020603050405020304" pitchFamily="18" charset="0"/>
                <a:cs typeface="Times New Roman" panose="02020603050405020304" pitchFamily="18" charset="0"/>
              </a:rPr>
              <a:t> </a:t>
            </a:r>
            <a:r>
              <a:rPr lang="en-US" sz="4000" b="1" dirty="0" err="1">
                <a:solidFill>
                  <a:schemeClr val="tx1"/>
                </a:solidFill>
                <a:latin typeface="Times New Roman" panose="02020603050405020304" pitchFamily="18" charset="0"/>
                <a:cs typeface="Times New Roman" panose="02020603050405020304" pitchFamily="18" charset="0"/>
              </a:rPr>
              <a:t>trung</a:t>
            </a:r>
            <a:r>
              <a:rPr lang="en-US" sz="4000" b="1" dirty="0">
                <a:solidFill>
                  <a:schemeClr val="tx1"/>
                </a:solidFill>
                <a:latin typeface="Times New Roman" panose="02020603050405020304" pitchFamily="18" charset="0"/>
                <a:cs typeface="Times New Roman" panose="02020603050405020304" pitchFamily="18" charset="0"/>
              </a:rPr>
              <a:t> </a:t>
            </a:r>
            <a:r>
              <a:rPr lang="en-US" sz="4000" b="1" dirty="0" err="1">
                <a:solidFill>
                  <a:schemeClr val="tx1"/>
                </a:solidFill>
                <a:latin typeface="Times New Roman" panose="02020603050405020304" pitchFamily="18" charset="0"/>
                <a:cs typeface="Times New Roman" panose="02020603050405020304" pitchFamily="18" charset="0"/>
              </a:rPr>
              <a:t>từ</a:t>
            </a:r>
            <a:r>
              <a:rPr lang="en-US" sz="4000" b="1" dirty="0">
                <a:solidFill>
                  <a:schemeClr val="tx1"/>
                </a:solidFill>
                <a:latin typeface="Times New Roman" panose="02020603050405020304" pitchFamily="18" charset="0"/>
                <a:cs typeface="Times New Roman" panose="02020603050405020304" pitchFamily="18" charset="0"/>
              </a:rPr>
              <a:t> </a:t>
            </a:r>
            <a:r>
              <a:rPr lang="en-US" sz="4000" b="1" dirty="0" err="1">
                <a:solidFill>
                  <a:schemeClr val="tx1"/>
                </a:solidFill>
                <a:latin typeface="Times New Roman" panose="02020603050405020304" pitchFamily="18" charset="0"/>
                <a:cs typeface="Times New Roman" panose="02020603050405020304" pitchFamily="18" charset="0"/>
              </a:rPr>
              <a:t>mệnh</a:t>
            </a:r>
            <a:r>
              <a:rPr lang="en-US" sz="4000" b="1" dirty="0">
                <a:solidFill>
                  <a:schemeClr val="tx1"/>
                </a:solidFill>
                <a:latin typeface="Times New Roman" panose="02020603050405020304" pitchFamily="18" charset="0"/>
                <a:cs typeface="Times New Roman" panose="02020603050405020304" pitchFamily="18" charset="0"/>
              </a:rPr>
              <a:t> </a:t>
            </a:r>
            <a:r>
              <a:rPr lang="en-US" sz="4000" b="1" dirty="0" err="1">
                <a:solidFill>
                  <a:schemeClr val="tx1"/>
                </a:solidFill>
                <a:latin typeface="Times New Roman" panose="02020603050405020304" pitchFamily="18" charset="0"/>
                <a:cs typeface="Times New Roman" panose="02020603050405020304" pitchFamily="18" charset="0"/>
              </a:rPr>
              <a:t>tập</a:t>
            </a:r>
            <a:r>
              <a:rPr lang="en-US" sz="4000" b="1" dirty="0">
                <a:solidFill>
                  <a:schemeClr val="tx1"/>
                </a:solidFill>
                <a:latin typeface="Times New Roman" panose="02020603050405020304" pitchFamily="18" charset="0"/>
                <a:cs typeface="Times New Roman" panose="02020603050405020304" pitchFamily="18" charset="0"/>
              </a:rPr>
              <a:t>”?</a:t>
            </a:r>
            <a:endParaRPr lang="en-US" sz="4000" dirty="0">
              <a:solidFill>
                <a:schemeClr val="tx1"/>
              </a:solidFill>
              <a:latin typeface="Times New Roman" panose="02020603050405020304" pitchFamily="18" charset="0"/>
              <a:cs typeface="Times New Roman" panose="02020603050405020304" pitchFamily="18" charset="0"/>
            </a:endParaRPr>
          </a:p>
          <a:p>
            <a:pPr algn="ctr">
              <a:defRPr>
                <a:uFillTx/>
              </a:defRPr>
            </a:pPr>
            <a:endParaRPr lang="en-US" sz="4000" b="1" dirty="0">
              <a:solidFill>
                <a:schemeClr val="tx1"/>
              </a:solidFill>
              <a:latin typeface="Times New Roman" panose="02020603050405020304" pitchFamily="18" charset="0"/>
              <a:cs typeface="Times New Roman" panose="02020603050405020304" pitchFamily="18" charset="0"/>
            </a:endParaRPr>
          </a:p>
        </p:txBody>
      </p:sp>
      <p:sp>
        <p:nvSpPr>
          <p:cNvPr id="38" name="Hình chữ nhật: Góc Tròn 37"/>
          <p:cNvSpPr>
            <a:spLocks/>
          </p:cNvSpPr>
          <p:nvPr/>
        </p:nvSpPr>
        <p:spPr>
          <a:xfrm>
            <a:off x="518160" y="2557097"/>
            <a:ext cx="10391140" cy="792262"/>
          </a:xfrm>
          <a:custGeom>
            <a:avLst/>
            <a:gdLst>
              <a:gd name="connsiteX0" fmla="*/ 0 w 11460480"/>
              <a:gd name="connsiteY0" fmla="*/ 132046 h 792262"/>
              <a:gd name="connsiteX1" fmla="*/ 132046 w 11460480"/>
              <a:gd name="connsiteY1" fmla="*/ 0 h 792262"/>
              <a:gd name="connsiteX2" fmla="*/ 609366 w 11460480"/>
              <a:gd name="connsiteY2" fmla="*/ 0 h 792262"/>
              <a:gd name="connsiteX3" fmla="*/ 1086685 w 11460480"/>
              <a:gd name="connsiteY3" fmla="*/ 0 h 792262"/>
              <a:gd name="connsiteX4" fmla="*/ 1899897 w 11460480"/>
              <a:gd name="connsiteY4" fmla="*/ 0 h 792262"/>
              <a:gd name="connsiteX5" fmla="*/ 2601144 w 11460480"/>
              <a:gd name="connsiteY5" fmla="*/ 0 h 792262"/>
              <a:gd name="connsiteX6" fmla="*/ 3078464 w 11460480"/>
              <a:gd name="connsiteY6" fmla="*/ 0 h 792262"/>
              <a:gd name="connsiteX7" fmla="*/ 3443820 w 11460480"/>
              <a:gd name="connsiteY7" fmla="*/ 0 h 792262"/>
              <a:gd name="connsiteX8" fmla="*/ 3921139 w 11460480"/>
              <a:gd name="connsiteY8" fmla="*/ 0 h 792262"/>
              <a:gd name="connsiteX9" fmla="*/ 4286495 w 11460480"/>
              <a:gd name="connsiteY9" fmla="*/ 0 h 792262"/>
              <a:gd name="connsiteX10" fmla="*/ 4987743 w 11460480"/>
              <a:gd name="connsiteY10" fmla="*/ 0 h 792262"/>
              <a:gd name="connsiteX11" fmla="*/ 5577026 w 11460480"/>
              <a:gd name="connsiteY11" fmla="*/ 0 h 792262"/>
              <a:gd name="connsiteX12" fmla="*/ 6166310 w 11460480"/>
              <a:gd name="connsiteY12" fmla="*/ 0 h 792262"/>
              <a:gd name="connsiteX13" fmla="*/ 6755593 w 11460480"/>
              <a:gd name="connsiteY13" fmla="*/ 0 h 792262"/>
              <a:gd name="connsiteX14" fmla="*/ 7008985 w 11460480"/>
              <a:gd name="connsiteY14" fmla="*/ 0 h 792262"/>
              <a:gd name="connsiteX15" fmla="*/ 7598269 w 11460480"/>
              <a:gd name="connsiteY15" fmla="*/ 0 h 792262"/>
              <a:gd name="connsiteX16" fmla="*/ 8299516 w 11460480"/>
              <a:gd name="connsiteY16" fmla="*/ 0 h 792262"/>
              <a:gd name="connsiteX17" fmla="*/ 8888800 w 11460480"/>
              <a:gd name="connsiteY17" fmla="*/ 0 h 792262"/>
              <a:gd name="connsiteX18" fmla="*/ 9254156 w 11460480"/>
              <a:gd name="connsiteY18" fmla="*/ 0 h 792262"/>
              <a:gd name="connsiteX19" fmla="*/ 9731476 w 11460480"/>
              <a:gd name="connsiteY19" fmla="*/ 0 h 792262"/>
              <a:gd name="connsiteX20" fmla="*/ 10096831 w 11460480"/>
              <a:gd name="connsiteY20" fmla="*/ 0 h 792262"/>
              <a:gd name="connsiteX21" fmla="*/ 10462187 w 11460480"/>
              <a:gd name="connsiteY21" fmla="*/ 0 h 792262"/>
              <a:gd name="connsiteX22" fmla="*/ 10715579 w 11460480"/>
              <a:gd name="connsiteY22" fmla="*/ 0 h 792262"/>
              <a:gd name="connsiteX23" fmla="*/ 11328434 w 11460480"/>
              <a:gd name="connsiteY23" fmla="*/ 0 h 792262"/>
              <a:gd name="connsiteX24" fmla="*/ 11460480 w 11460480"/>
              <a:gd name="connsiteY24" fmla="*/ 132046 h 792262"/>
              <a:gd name="connsiteX25" fmla="*/ 11460480 w 11460480"/>
              <a:gd name="connsiteY25" fmla="*/ 660216 h 792262"/>
              <a:gd name="connsiteX26" fmla="*/ 11328434 w 11460480"/>
              <a:gd name="connsiteY26" fmla="*/ 792262 h 792262"/>
              <a:gd name="connsiteX27" fmla="*/ 10739150 w 11460480"/>
              <a:gd name="connsiteY27" fmla="*/ 792262 h 792262"/>
              <a:gd name="connsiteX28" fmla="*/ 10485758 w 11460480"/>
              <a:gd name="connsiteY28" fmla="*/ 792262 h 792262"/>
              <a:gd name="connsiteX29" fmla="*/ 9784511 w 11460480"/>
              <a:gd name="connsiteY29" fmla="*/ 792262 h 792262"/>
              <a:gd name="connsiteX30" fmla="*/ 9531119 w 11460480"/>
              <a:gd name="connsiteY30" fmla="*/ 792262 h 792262"/>
              <a:gd name="connsiteX31" fmla="*/ 9165763 w 11460480"/>
              <a:gd name="connsiteY31" fmla="*/ 792262 h 792262"/>
              <a:gd name="connsiteX32" fmla="*/ 8912371 w 11460480"/>
              <a:gd name="connsiteY32" fmla="*/ 792262 h 792262"/>
              <a:gd name="connsiteX33" fmla="*/ 8658979 w 11460480"/>
              <a:gd name="connsiteY33" fmla="*/ 792262 h 792262"/>
              <a:gd name="connsiteX34" fmla="*/ 8405587 w 11460480"/>
              <a:gd name="connsiteY34" fmla="*/ 792262 h 792262"/>
              <a:gd name="connsiteX35" fmla="*/ 7816304 w 11460480"/>
              <a:gd name="connsiteY35" fmla="*/ 792262 h 792262"/>
              <a:gd name="connsiteX36" fmla="*/ 7227020 w 11460480"/>
              <a:gd name="connsiteY36" fmla="*/ 792262 h 792262"/>
              <a:gd name="connsiteX37" fmla="*/ 6637737 w 11460480"/>
              <a:gd name="connsiteY37" fmla="*/ 792262 h 792262"/>
              <a:gd name="connsiteX38" fmla="*/ 6048453 w 11460480"/>
              <a:gd name="connsiteY38" fmla="*/ 792262 h 792262"/>
              <a:gd name="connsiteX39" fmla="*/ 5235242 w 11460480"/>
              <a:gd name="connsiteY39" fmla="*/ 792262 h 792262"/>
              <a:gd name="connsiteX40" fmla="*/ 4645958 w 11460480"/>
              <a:gd name="connsiteY40" fmla="*/ 792262 h 792262"/>
              <a:gd name="connsiteX41" fmla="*/ 4392566 w 11460480"/>
              <a:gd name="connsiteY41" fmla="*/ 792262 h 792262"/>
              <a:gd name="connsiteX42" fmla="*/ 3915247 w 11460480"/>
              <a:gd name="connsiteY42" fmla="*/ 792262 h 792262"/>
              <a:gd name="connsiteX43" fmla="*/ 3213999 w 11460480"/>
              <a:gd name="connsiteY43" fmla="*/ 792262 h 792262"/>
              <a:gd name="connsiteX44" fmla="*/ 2624716 w 11460480"/>
              <a:gd name="connsiteY44" fmla="*/ 792262 h 792262"/>
              <a:gd name="connsiteX45" fmla="*/ 2259360 w 11460480"/>
              <a:gd name="connsiteY45" fmla="*/ 792262 h 792262"/>
              <a:gd name="connsiteX46" fmla="*/ 1782040 w 11460480"/>
              <a:gd name="connsiteY46" fmla="*/ 792262 h 792262"/>
              <a:gd name="connsiteX47" fmla="*/ 1416684 w 11460480"/>
              <a:gd name="connsiteY47" fmla="*/ 792262 h 792262"/>
              <a:gd name="connsiteX48" fmla="*/ 715437 w 11460480"/>
              <a:gd name="connsiteY48" fmla="*/ 792262 h 792262"/>
              <a:gd name="connsiteX49" fmla="*/ 132046 w 11460480"/>
              <a:gd name="connsiteY49" fmla="*/ 792262 h 792262"/>
              <a:gd name="connsiteX50" fmla="*/ 0 w 11460480"/>
              <a:gd name="connsiteY50" fmla="*/ 660216 h 792262"/>
              <a:gd name="connsiteX51" fmla="*/ 0 w 11460480"/>
              <a:gd name="connsiteY51" fmla="*/ 132046 h 792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11460480" h="792262" fill="none" extrusionOk="0">
                <a:moveTo>
                  <a:pt x="0" y="132046"/>
                </a:moveTo>
                <a:cubicBezTo>
                  <a:pt x="-547" y="50732"/>
                  <a:pt x="54021" y="-8275"/>
                  <a:pt x="132046" y="0"/>
                </a:cubicBezTo>
                <a:cubicBezTo>
                  <a:pt x="351426" y="-47709"/>
                  <a:pt x="385093" y="36916"/>
                  <a:pt x="609366" y="0"/>
                </a:cubicBezTo>
                <a:cubicBezTo>
                  <a:pt x="833639" y="-36916"/>
                  <a:pt x="911124" y="18021"/>
                  <a:pt x="1086685" y="0"/>
                </a:cubicBezTo>
                <a:cubicBezTo>
                  <a:pt x="1262246" y="-18021"/>
                  <a:pt x="1635814" y="31805"/>
                  <a:pt x="1899897" y="0"/>
                </a:cubicBezTo>
                <a:cubicBezTo>
                  <a:pt x="2163980" y="-31805"/>
                  <a:pt x="2458485" y="31799"/>
                  <a:pt x="2601144" y="0"/>
                </a:cubicBezTo>
                <a:cubicBezTo>
                  <a:pt x="2743803" y="-31799"/>
                  <a:pt x="2923954" y="18419"/>
                  <a:pt x="3078464" y="0"/>
                </a:cubicBezTo>
                <a:cubicBezTo>
                  <a:pt x="3232974" y="-18419"/>
                  <a:pt x="3351943" y="9042"/>
                  <a:pt x="3443820" y="0"/>
                </a:cubicBezTo>
                <a:cubicBezTo>
                  <a:pt x="3535697" y="-9042"/>
                  <a:pt x="3717137" y="16934"/>
                  <a:pt x="3921139" y="0"/>
                </a:cubicBezTo>
                <a:cubicBezTo>
                  <a:pt x="4125141" y="-16934"/>
                  <a:pt x="4117533" y="33137"/>
                  <a:pt x="4286495" y="0"/>
                </a:cubicBezTo>
                <a:cubicBezTo>
                  <a:pt x="4455457" y="-33137"/>
                  <a:pt x="4704750" y="31107"/>
                  <a:pt x="4987743" y="0"/>
                </a:cubicBezTo>
                <a:cubicBezTo>
                  <a:pt x="5270736" y="-31107"/>
                  <a:pt x="5450182" y="471"/>
                  <a:pt x="5577026" y="0"/>
                </a:cubicBezTo>
                <a:cubicBezTo>
                  <a:pt x="5703870" y="-471"/>
                  <a:pt x="5933128" y="58665"/>
                  <a:pt x="6166310" y="0"/>
                </a:cubicBezTo>
                <a:cubicBezTo>
                  <a:pt x="6399492" y="-58665"/>
                  <a:pt x="6569484" y="27576"/>
                  <a:pt x="6755593" y="0"/>
                </a:cubicBezTo>
                <a:cubicBezTo>
                  <a:pt x="6941702" y="-27576"/>
                  <a:pt x="6930455" y="11140"/>
                  <a:pt x="7008985" y="0"/>
                </a:cubicBezTo>
                <a:cubicBezTo>
                  <a:pt x="7087515" y="-11140"/>
                  <a:pt x="7476478" y="67231"/>
                  <a:pt x="7598269" y="0"/>
                </a:cubicBezTo>
                <a:cubicBezTo>
                  <a:pt x="7720060" y="-67231"/>
                  <a:pt x="7971759" y="83908"/>
                  <a:pt x="8299516" y="0"/>
                </a:cubicBezTo>
                <a:cubicBezTo>
                  <a:pt x="8627273" y="-83908"/>
                  <a:pt x="8755225" y="2996"/>
                  <a:pt x="8888800" y="0"/>
                </a:cubicBezTo>
                <a:cubicBezTo>
                  <a:pt x="9022375" y="-2996"/>
                  <a:pt x="9112594" y="38474"/>
                  <a:pt x="9254156" y="0"/>
                </a:cubicBezTo>
                <a:cubicBezTo>
                  <a:pt x="9395718" y="-38474"/>
                  <a:pt x="9540580" y="45795"/>
                  <a:pt x="9731476" y="0"/>
                </a:cubicBezTo>
                <a:cubicBezTo>
                  <a:pt x="9922372" y="-45795"/>
                  <a:pt x="9969474" y="24686"/>
                  <a:pt x="10096831" y="0"/>
                </a:cubicBezTo>
                <a:cubicBezTo>
                  <a:pt x="10224189" y="-24686"/>
                  <a:pt x="10349977" y="28604"/>
                  <a:pt x="10462187" y="0"/>
                </a:cubicBezTo>
                <a:cubicBezTo>
                  <a:pt x="10574397" y="-28604"/>
                  <a:pt x="10616870" y="8568"/>
                  <a:pt x="10715579" y="0"/>
                </a:cubicBezTo>
                <a:cubicBezTo>
                  <a:pt x="10814288" y="-8568"/>
                  <a:pt x="11043291" y="29173"/>
                  <a:pt x="11328434" y="0"/>
                </a:cubicBezTo>
                <a:cubicBezTo>
                  <a:pt x="11408292" y="11516"/>
                  <a:pt x="11463447" y="69043"/>
                  <a:pt x="11460480" y="132046"/>
                </a:cubicBezTo>
                <a:cubicBezTo>
                  <a:pt x="11477832" y="365795"/>
                  <a:pt x="11421510" y="539106"/>
                  <a:pt x="11460480" y="660216"/>
                </a:cubicBezTo>
                <a:cubicBezTo>
                  <a:pt x="11457086" y="724033"/>
                  <a:pt x="11422968" y="789304"/>
                  <a:pt x="11328434" y="792262"/>
                </a:cubicBezTo>
                <a:cubicBezTo>
                  <a:pt x="11100765" y="812462"/>
                  <a:pt x="10949621" y="784803"/>
                  <a:pt x="10739150" y="792262"/>
                </a:cubicBezTo>
                <a:cubicBezTo>
                  <a:pt x="10528679" y="799721"/>
                  <a:pt x="10562653" y="765922"/>
                  <a:pt x="10485758" y="792262"/>
                </a:cubicBezTo>
                <a:cubicBezTo>
                  <a:pt x="10408863" y="818602"/>
                  <a:pt x="9990598" y="736880"/>
                  <a:pt x="9784511" y="792262"/>
                </a:cubicBezTo>
                <a:cubicBezTo>
                  <a:pt x="9578424" y="847644"/>
                  <a:pt x="9656517" y="779382"/>
                  <a:pt x="9531119" y="792262"/>
                </a:cubicBezTo>
                <a:cubicBezTo>
                  <a:pt x="9405721" y="805142"/>
                  <a:pt x="9279385" y="775533"/>
                  <a:pt x="9165763" y="792262"/>
                </a:cubicBezTo>
                <a:cubicBezTo>
                  <a:pt x="9052141" y="808991"/>
                  <a:pt x="8969918" y="767558"/>
                  <a:pt x="8912371" y="792262"/>
                </a:cubicBezTo>
                <a:cubicBezTo>
                  <a:pt x="8854824" y="816966"/>
                  <a:pt x="8713923" y="772327"/>
                  <a:pt x="8658979" y="792262"/>
                </a:cubicBezTo>
                <a:cubicBezTo>
                  <a:pt x="8604035" y="812197"/>
                  <a:pt x="8521226" y="785232"/>
                  <a:pt x="8405587" y="792262"/>
                </a:cubicBezTo>
                <a:cubicBezTo>
                  <a:pt x="8289948" y="799292"/>
                  <a:pt x="7987595" y="787257"/>
                  <a:pt x="7816304" y="792262"/>
                </a:cubicBezTo>
                <a:cubicBezTo>
                  <a:pt x="7645013" y="797267"/>
                  <a:pt x="7506353" y="739054"/>
                  <a:pt x="7227020" y="792262"/>
                </a:cubicBezTo>
                <a:cubicBezTo>
                  <a:pt x="6947687" y="845470"/>
                  <a:pt x="6923462" y="755664"/>
                  <a:pt x="6637737" y="792262"/>
                </a:cubicBezTo>
                <a:cubicBezTo>
                  <a:pt x="6352012" y="828860"/>
                  <a:pt x="6211630" y="778814"/>
                  <a:pt x="6048453" y="792262"/>
                </a:cubicBezTo>
                <a:cubicBezTo>
                  <a:pt x="5885276" y="805710"/>
                  <a:pt x="5529995" y="764544"/>
                  <a:pt x="5235242" y="792262"/>
                </a:cubicBezTo>
                <a:cubicBezTo>
                  <a:pt x="4940489" y="819980"/>
                  <a:pt x="4936514" y="727818"/>
                  <a:pt x="4645958" y="792262"/>
                </a:cubicBezTo>
                <a:cubicBezTo>
                  <a:pt x="4355402" y="856706"/>
                  <a:pt x="4511307" y="771802"/>
                  <a:pt x="4392566" y="792262"/>
                </a:cubicBezTo>
                <a:cubicBezTo>
                  <a:pt x="4273825" y="812722"/>
                  <a:pt x="4080602" y="787755"/>
                  <a:pt x="3915247" y="792262"/>
                </a:cubicBezTo>
                <a:cubicBezTo>
                  <a:pt x="3749892" y="796769"/>
                  <a:pt x="3523857" y="737907"/>
                  <a:pt x="3213999" y="792262"/>
                </a:cubicBezTo>
                <a:cubicBezTo>
                  <a:pt x="2904141" y="846617"/>
                  <a:pt x="2776243" y="756610"/>
                  <a:pt x="2624716" y="792262"/>
                </a:cubicBezTo>
                <a:cubicBezTo>
                  <a:pt x="2473189" y="827914"/>
                  <a:pt x="2338793" y="773238"/>
                  <a:pt x="2259360" y="792262"/>
                </a:cubicBezTo>
                <a:cubicBezTo>
                  <a:pt x="2179927" y="811286"/>
                  <a:pt x="2003657" y="771245"/>
                  <a:pt x="1782040" y="792262"/>
                </a:cubicBezTo>
                <a:cubicBezTo>
                  <a:pt x="1560423" y="813279"/>
                  <a:pt x="1598282" y="748628"/>
                  <a:pt x="1416684" y="792262"/>
                </a:cubicBezTo>
                <a:cubicBezTo>
                  <a:pt x="1235086" y="835896"/>
                  <a:pt x="1051277" y="711973"/>
                  <a:pt x="715437" y="792262"/>
                </a:cubicBezTo>
                <a:cubicBezTo>
                  <a:pt x="379597" y="872551"/>
                  <a:pt x="268671" y="791767"/>
                  <a:pt x="132046" y="792262"/>
                </a:cubicBezTo>
                <a:cubicBezTo>
                  <a:pt x="57741" y="784399"/>
                  <a:pt x="8624" y="720522"/>
                  <a:pt x="0" y="660216"/>
                </a:cubicBezTo>
                <a:cubicBezTo>
                  <a:pt x="-57507" y="439897"/>
                  <a:pt x="39861" y="340537"/>
                  <a:pt x="0" y="132046"/>
                </a:cubicBezTo>
                <a:close/>
              </a:path>
              <a:path w="11460480" h="792262" stroke="0" extrusionOk="0">
                <a:moveTo>
                  <a:pt x="0" y="132046"/>
                </a:moveTo>
                <a:cubicBezTo>
                  <a:pt x="-1734" y="62930"/>
                  <a:pt x="71196" y="3048"/>
                  <a:pt x="132046" y="0"/>
                </a:cubicBezTo>
                <a:cubicBezTo>
                  <a:pt x="387803" y="-85703"/>
                  <a:pt x="679228" y="9986"/>
                  <a:pt x="945257" y="0"/>
                </a:cubicBezTo>
                <a:cubicBezTo>
                  <a:pt x="1211286" y="-9986"/>
                  <a:pt x="1287442" y="62812"/>
                  <a:pt x="1534541" y="0"/>
                </a:cubicBezTo>
                <a:cubicBezTo>
                  <a:pt x="1781640" y="-62812"/>
                  <a:pt x="2005597" y="16372"/>
                  <a:pt x="2347752" y="0"/>
                </a:cubicBezTo>
                <a:cubicBezTo>
                  <a:pt x="2689907" y="-16372"/>
                  <a:pt x="2817016" y="45824"/>
                  <a:pt x="3049000" y="0"/>
                </a:cubicBezTo>
                <a:cubicBezTo>
                  <a:pt x="3280984" y="-45824"/>
                  <a:pt x="3529172" y="81451"/>
                  <a:pt x="3862211" y="0"/>
                </a:cubicBezTo>
                <a:cubicBezTo>
                  <a:pt x="4195250" y="-81451"/>
                  <a:pt x="4328537" y="46277"/>
                  <a:pt x="4451495" y="0"/>
                </a:cubicBezTo>
                <a:cubicBezTo>
                  <a:pt x="4574453" y="-46277"/>
                  <a:pt x="4720377" y="39373"/>
                  <a:pt x="4816850" y="0"/>
                </a:cubicBezTo>
                <a:cubicBezTo>
                  <a:pt x="4913323" y="-39373"/>
                  <a:pt x="5153234" y="26220"/>
                  <a:pt x="5406134" y="0"/>
                </a:cubicBezTo>
                <a:cubicBezTo>
                  <a:pt x="5659034" y="-26220"/>
                  <a:pt x="5691542" y="4850"/>
                  <a:pt x="5771490" y="0"/>
                </a:cubicBezTo>
                <a:cubicBezTo>
                  <a:pt x="5851438" y="-4850"/>
                  <a:pt x="6184906" y="56887"/>
                  <a:pt x="6360773" y="0"/>
                </a:cubicBezTo>
                <a:cubicBezTo>
                  <a:pt x="6536640" y="-56887"/>
                  <a:pt x="6561867" y="9704"/>
                  <a:pt x="6614165" y="0"/>
                </a:cubicBezTo>
                <a:cubicBezTo>
                  <a:pt x="6666463" y="-9704"/>
                  <a:pt x="6799875" y="16244"/>
                  <a:pt x="6979521" y="0"/>
                </a:cubicBezTo>
                <a:cubicBezTo>
                  <a:pt x="7159167" y="-16244"/>
                  <a:pt x="7330193" y="46768"/>
                  <a:pt x="7680769" y="0"/>
                </a:cubicBezTo>
                <a:cubicBezTo>
                  <a:pt x="8031345" y="-46768"/>
                  <a:pt x="7813726" y="24569"/>
                  <a:pt x="7934161" y="0"/>
                </a:cubicBezTo>
                <a:cubicBezTo>
                  <a:pt x="8054596" y="-24569"/>
                  <a:pt x="8126091" y="20289"/>
                  <a:pt x="8187553" y="0"/>
                </a:cubicBezTo>
                <a:cubicBezTo>
                  <a:pt x="8249015" y="-20289"/>
                  <a:pt x="8373614" y="20682"/>
                  <a:pt x="8552908" y="0"/>
                </a:cubicBezTo>
                <a:cubicBezTo>
                  <a:pt x="8732202" y="-20682"/>
                  <a:pt x="9018983" y="38162"/>
                  <a:pt x="9142192" y="0"/>
                </a:cubicBezTo>
                <a:cubicBezTo>
                  <a:pt x="9265401" y="-38162"/>
                  <a:pt x="9664783" y="7103"/>
                  <a:pt x="9955403" y="0"/>
                </a:cubicBezTo>
                <a:cubicBezTo>
                  <a:pt x="10246023" y="-7103"/>
                  <a:pt x="10382677" y="56047"/>
                  <a:pt x="10768615" y="0"/>
                </a:cubicBezTo>
                <a:cubicBezTo>
                  <a:pt x="11154553" y="-56047"/>
                  <a:pt x="11195767" y="40278"/>
                  <a:pt x="11328434" y="0"/>
                </a:cubicBezTo>
                <a:cubicBezTo>
                  <a:pt x="11409398" y="-12346"/>
                  <a:pt x="11455050" y="39006"/>
                  <a:pt x="11460480" y="132046"/>
                </a:cubicBezTo>
                <a:cubicBezTo>
                  <a:pt x="11478978" y="243911"/>
                  <a:pt x="11399205" y="444462"/>
                  <a:pt x="11460480" y="660216"/>
                </a:cubicBezTo>
                <a:cubicBezTo>
                  <a:pt x="11450304" y="727519"/>
                  <a:pt x="11396773" y="782003"/>
                  <a:pt x="11328434" y="792262"/>
                </a:cubicBezTo>
                <a:cubicBezTo>
                  <a:pt x="11054355" y="835198"/>
                  <a:pt x="10995787" y="746005"/>
                  <a:pt x="10739150" y="792262"/>
                </a:cubicBezTo>
                <a:cubicBezTo>
                  <a:pt x="10482513" y="838519"/>
                  <a:pt x="10369593" y="748490"/>
                  <a:pt x="10037903" y="792262"/>
                </a:cubicBezTo>
                <a:cubicBezTo>
                  <a:pt x="9706213" y="836034"/>
                  <a:pt x="9712861" y="747519"/>
                  <a:pt x="9560583" y="792262"/>
                </a:cubicBezTo>
                <a:cubicBezTo>
                  <a:pt x="9408305" y="837005"/>
                  <a:pt x="9286992" y="766763"/>
                  <a:pt x="9195227" y="792262"/>
                </a:cubicBezTo>
                <a:cubicBezTo>
                  <a:pt x="9103462" y="817761"/>
                  <a:pt x="8963649" y="762038"/>
                  <a:pt x="8829872" y="792262"/>
                </a:cubicBezTo>
                <a:cubicBezTo>
                  <a:pt x="8696096" y="822486"/>
                  <a:pt x="8203187" y="744313"/>
                  <a:pt x="8016660" y="792262"/>
                </a:cubicBezTo>
                <a:cubicBezTo>
                  <a:pt x="7830133" y="840211"/>
                  <a:pt x="7628203" y="715107"/>
                  <a:pt x="7315413" y="792262"/>
                </a:cubicBezTo>
                <a:cubicBezTo>
                  <a:pt x="7002623" y="869417"/>
                  <a:pt x="7005924" y="751510"/>
                  <a:pt x="6726129" y="792262"/>
                </a:cubicBezTo>
                <a:cubicBezTo>
                  <a:pt x="6446334" y="833014"/>
                  <a:pt x="6303354" y="771839"/>
                  <a:pt x="6136846" y="792262"/>
                </a:cubicBezTo>
                <a:cubicBezTo>
                  <a:pt x="5970338" y="812685"/>
                  <a:pt x="5945519" y="759751"/>
                  <a:pt x="5771490" y="792262"/>
                </a:cubicBezTo>
                <a:cubicBezTo>
                  <a:pt x="5597461" y="824773"/>
                  <a:pt x="5508142" y="741432"/>
                  <a:pt x="5294170" y="792262"/>
                </a:cubicBezTo>
                <a:cubicBezTo>
                  <a:pt x="5080198" y="843092"/>
                  <a:pt x="5049524" y="751083"/>
                  <a:pt x="4816850" y="792262"/>
                </a:cubicBezTo>
                <a:cubicBezTo>
                  <a:pt x="4584176" y="833441"/>
                  <a:pt x="4219161" y="762448"/>
                  <a:pt x="4003639" y="792262"/>
                </a:cubicBezTo>
                <a:cubicBezTo>
                  <a:pt x="3788117" y="822076"/>
                  <a:pt x="3655857" y="757617"/>
                  <a:pt x="3414356" y="792262"/>
                </a:cubicBezTo>
                <a:cubicBezTo>
                  <a:pt x="3172855" y="826907"/>
                  <a:pt x="3237825" y="777819"/>
                  <a:pt x="3160964" y="792262"/>
                </a:cubicBezTo>
                <a:cubicBezTo>
                  <a:pt x="3084103" y="806705"/>
                  <a:pt x="2732101" y="783352"/>
                  <a:pt x="2459716" y="792262"/>
                </a:cubicBezTo>
                <a:cubicBezTo>
                  <a:pt x="2187331" y="801172"/>
                  <a:pt x="1912463" y="738934"/>
                  <a:pt x="1758469" y="792262"/>
                </a:cubicBezTo>
                <a:cubicBezTo>
                  <a:pt x="1604475" y="845590"/>
                  <a:pt x="1416583" y="747593"/>
                  <a:pt x="1169185" y="792262"/>
                </a:cubicBezTo>
                <a:cubicBezTo>
                  <a:pt x="921787" y="836931"/>
                  <a:pt x="918130" y="782558"/>
                  <a:pt x="803829" y="792262"/>
                </a:cubicBezTo>
                <a:cubicBezTo>
                  <a:pt x="689528" y="801966"/>
                  <a:pt x="337080" y="751188"/>
                  <a:pt x="132046" y="792262"/>
                </a:cubicBezTo>
                <a:cubicBezTo>
                  <a:pt x="59105" y="801299"/>
                  <a:pt x="-1508" y="736033"/>
                  <a:pt x="0" y="660216"/>
                </a:cubicBezTo>
                <a:cubicBezTo>
                  <a:pt x="-23246" y="537445"/>
                  <a:pt x="50836" y="336798"/>
                  <a:pt x="0" y="132046"/>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defRPr>
                <a:uFillTx/>
              </a:defRPr>
            </a:pPr>
            <a:r>
              <a:rPr lang="en-US" sz="2800" dirty="0" smtClean="0">
                <a:solidFill>
                  <a:schemeClr val="tx1"/>
                </a:solidFill>
                <a:latin typeface="Times New Roman" panose="02020603050405020304" pitchFamily="18" charset="0"/>
                <a:cs typeface="Times New Roman" panose="02020603050405020304" pitchFamily="18" charset="0"/>
              </a:rPr>
              <a:t>A. </a:t>
            </a:r>
            <a:r>
              <a:rPr lang="en-US" sz="2800" dirty="0" err="1" smtClean="0">
                <a:solidFill>
                  <a:schemeClr val="tx1"/>
                </a:solidFill>
                <a:latin typeface="Times New Roman" panose="02020603050405020304" pitchFamily="18" charset="0"/>
                <a:cs typeface="Times New Roman" panose="02020603050405020304" pitchFamily="18" charset="0"/>
              </a:rPr>
              <a:t>Tập</a:t>
            </a:r>
            <a:r>
              <a:rPr lang="en-US" sz="2800" dirty="0" smtClean="0">
                <a:solidFill>
                  <a:schemeClr val="tx1"/>
                </a:solidFill>
                <a:latin typeface="Times New Roman" panose="02020603050405020304" pitchFamily="18" charset="0"/>
                <a:cs typeface="Times New Roman" panose="02020603050405020304" pitchFamily="18" charset="0"/>
              </a:rPr>
              <a:t> </a:t>
            </a:r>
            <a:r>
              <a:rPr lang="en-US" sz="2800" dirty="0" err="1">
                <a:solidFill>
                  <a:schemeClr val="tx1"/>
                </a:solidFill>
                <a:latin typeface="Times New Roman" panose="02020603050405020304" pitchFamily="18" charset="0"/>
                <a:cs typeface="Times New Roman" panose="02020603050405020304" pitchFamily="18" charset="0"/>
              </a:rPr>
              <a:t>văn</a:t>
            </a:r>
            <a:r>
              <a:rPr lang="en-US" sz="2800" dirty="0">
                <a:solidFill>
                  <a:schemeClr val="tx1"/>
                </a:solidFill>
                <a:latin typeface="Times New Roman" panose="02020603050405020304" pitchFamily="18" charset="0"/>
                <a:cs typeface="Times New Roman" panose="02020603050405020304" pitchFamily="18" charset="0"/>
              </a:rPr>
              <a:t> </a:t>
            </a:r>
            <a:r>
              <a:rPr lang="en-US" sz="2800" dirty="0" err="1">
                <a:solidFill>
                  <a:schemeClr val="tx1"/>
                </a:solidFill>
                <a:latin typeface="Times New Roman" panose="02020603050405020304" pitchFamily="18" charset="0"/>
                <a:cs typeface="Times New Roman" panose="02020603050405020304" pitchFamily="18" charset="0"/>
              </a:rPr>
              <a:t>chiến</a:t>
            </a:r>
            <a:r>
              <a:rPr lang="en-US" sz="2800" dirty="0">
                <a:solidFill>
                  <a:schemeClr val="tx1"/>
                </a:solidFill>
                <a:latin typeface="Times New Roman" panose="02020603050405020304" pitchFamily="18" charset="0"/>
                <a:cs typeface="Times New Roman" panose="02020603050405020304" pitchFamily="18" charset="0"/>
              </a:rPr>
              <a:t> </a:t>
            </a:r>
            <a:r>
              <a:rPr lang="en-US" sz="2800" dirty="0" err="1">
                <a:solidFill>
                  <a:schemeClr val="tx1"/>
                </a:solidFill>
                <a:latin typeface="Times New Roman" panose="02020603050405020304" pitchFamily="18" charset="0"/>
                <a:cs typeface="Times New Roman" panose="02020603050405020304" pitchFamily="18" charset="0"/>
              </a:rPr>
              <a:t>đấu</a:t>
            </a:r>
            <a:r>
              <a:rPr lang="en-US" sz="2800" dirty="0">
                <a:solidFill>
                  <a:schemeClr val="tx1"/>
                </a:solidFill>
                <a:latin typeface="Times New Roman" panose="02020603050405020304" pitchFamily="18" charset="0"/>
                <a:cs typeface="Times New Roman" panose="02020603050405020304" pitchFamily="18" charset="0"/>
              </a:rPr>
              <a:t> </a:t>
            </a:r>
            <a:r>
              <a:rPr lang="en-US" sz="2800" dirty="0" err="1">
                <a:solidFill>
                  <a:schemeClr val="tx1"/>
                </a:solidFill>
                <a:latin typeface="Times New Roman" panose="02020603050405020304" pitchFamily="18" charset="0"/>
                <a:cs typeface="Times New Roman" panose="02020603050405020304" pitchFamily="18" charset="0"/>
              </a:rPr>
              <a:t>sắc</a:t>
            </a:r>
            <a:r>
              <a:rPr lang="en-US" sz="2800" dirty="0">
                <a:solidFill>
                  <a:schemeClr val="tx1"/>
                </a:solidFill>
                <a:latin typeface="Times New Roman" panose="02020603050405020304" pitchFamily="18" charset="0"/>
                <a:cs typeface="Times New Roman" panose="02020603050405020304" pitchFamily="18" charset="0"/>
              </a:rPr>
              <a:t> </a:t>
            </a:r>
            <a:r>
              <a:rPr lang="en-US" sz="2800" dirty="0" err="1">
                <a:solidFill>
                  <a:schemeClr val="tx1"/>
                </a:solidFill>
                <a:latin typeface="Times New Roman" panose="02020603050405020304" pitchFamily="18" charset="0"/>
                <a:cs typeface="Times New Roman" panose="02020603050405020304" pitchFamily="18" charset="0"/>
              </a:rPr>
              <a:t>sảo</a:t>
            </a:r>
            <a:r>
              <a:rPr lang="en-US" sz="2800" dirty="0">
                <a:solidFill>
                  <a:schemeClr val="tx1"/>
                </a:solidFill>
                <a:latin typeface="Times New Roman" panose="02020603050405020304" pitchFamily="18" charset="0"/>
                <a:cs typeface="Times New Roman" panose="02020603050405020304" pitchFamily="18" charset="0"/>
              </a:rPr>
              <a:t>, </a:t>
            </a:r>
            <a:r>
              <a:rPr lang="en-US" sz="2800" dirty="0" err="1">
                <a:solidFill>
                  <a:schemeClr val="tx1"/>
                </a:solidFill>
                <a:latin typeface="Times New Roman" panose="02020603050405020304" pitchFamily="18" charset="0"/>
                <a:cs typeface="Times New Roman" panose="02020603050405020304" pitchFamily="18" charset="0"/>
              </a:rPr>
              <a:t>đanh</a:t>
            </a:r>
            <a:r>
              <a:rPr lang="en-US" sz="2800" dirty="0">
                <a:solidFill>
                  <a:schemeClr val="tx1"/>
                </a:solidFill>
                <a:latin typeface="Times New Roman" panose="02020603050405020304" pitchFamily="18" charset="0"/>
                <a:cs typeface="Times New Roman" panose="02020603050405020304" pitchFamily="18" charset="0"/>
              </a:rPr>
              <a:t> </a:t>
            </a:r>
            <a:r>
              <a:rPr lang="en-US" sz="2800" dirty="0" err="1">
                <a:solidFill>
                  <a:schemeClr val="tx1"/>
                </a:solidFill>
                <a:latin typeface="Times New Roman" panose="02020603050405020304" pitchFamily="18" charset="0"/>
                <a:cs typeface="Times New Roman" panose="02020603050405020304" pitchFamily="18" charset="0"/>
              </a:rPr>
              <a:t>thép</a:t>
            </a:r>
            <a:r>
              <a:rPr lang="en-US" sz="2800" dirty="0">
                <a:solidFill>
                  <a:schemeClr val="tx1"/>
                </a:solidFill>
                <a:latin typeface="Times New Roman" panose="02020603050405020304" pitchFamily="18" charset="0"/>
                <a:cs typeface="Times New Roman" panose="02020603050405020304" pitchFamily="18" charset="0"/>
              </a:rPr>
              <a:t> </a:t>
            </a:r>
            <a:r>
              <a:rPr lang="en-US" sz="2800" dirty="0" err="1">
                <a:solidFill>
                  <a:schemeClr val="tx1"/>
                </a:solidFill>
                <a:latin typeface="Times New Roman" panose="02020603050405020304" pitchFamily="18" charset="0"/>
                <a:cs typeface="Times New Roman" panose="02020603050405020304" pitchFamily="18" charset="0"/>
              </a:rPr>
              <a:t>của</a:t>
            </a:r>
            <a:r>
              <a:rPr lang="en-US" sz="2800" dirty="0">
                <a:solidFill>
                  <a:schemeClr val="tx1"/>
                </a:solidFill>
                <a:latin typeface="Times New Roman" panose="02020603050405020304" pitchFamily="18" charset="0"/>
                <a:cs typeface="Times New Roman" panose="02020603050405020304" pitchFamily="18" charset="0"/>
              </a:rPr>
              <a:t> </a:t>
            </a:r>
            <a:r>
              <a:rPr lang="en-US" sz="2800" dirty="0" err="1">
                <a:solidFill>
                  <a:schemeClr val="tx1"/>
                </a:solidFill>
                <a:latin typeface="Times New Roman" panose="02020603050405020304" pitchFamily="18" charset="0"/>
                <a:cs typeface="Times New Roman" panose="02020603050405020304" pitchFamily="18" charset="0"/>
              </a:rPr>
              <a:t>Nguyễn</a:t>
            </a:r>
            <a:r>
              <a:rPr lang="en-US" sz="2800" dirty="0">
                <a:solidFill>
                  <a:schemeClr val="tx1"/>
                </a:solidFill>
                <a:latin typeface="Times New Roman" panose="02020603050405020304" pitchFamily="18" charset="0"/>
                <a:cs typeface="Times New Roman" panose="02020603050405020304" pitchFamily="18" charset="0"/>
              </a:rPr>
              <a:t> </a:t>
            </a:r>
            <a:r>
              <a:rPr lang="en-US" sz="2800" dirty="0" err="1" smtClean="0">
                <a:solidFill>
                  <a:schemeClr val="tx1"/>
                </a:solidFill>
                <a:latin typeface="Times New Roman" panose="02020603050405020304" pitchFamily="18" charset="0"/>
                <a:cs typeface="Times New Roman" panose="02020603050405020304" pitchFamily="18" charset="0"/>
              </a:rPr>
              <a:t>Trãi</a:t>
            </a:r>
            <a:endParaRPr lang="en-US" sz="2800" dirty="0">
              <a:solidFill>
                <a:schemeClr val="tx1"/>
              </a:solidFill>
              <a:latin typeface="Times New Roman" panose="02020603050405020304" pitchFamily="18" charset="0"/>
              <a:cs typeface="Times New Roman" panose="02020603050405020304" pitchFamily="18" charset="0"/>
            </a:endParaRPr>
          </a:p>
        </p:txBody>
      </p:sp>
      <p:sp>
        <p:nvSpPr>
          <p:cNvPr id="39" name="Hình chữ nhật: Góc Tròn 38"/>
          <p:cNvSpPr>
            <a:spLocks/>
          </p:cNvSpPr>
          <p:nvPr/>
        </p:nvSpPr>
        <p:spPr>
          <a:xfrm>
            <a:off x="518160" y="3664587"/>
            <a:ext cx="10391140" cy="792262"/>
          </a:xfrm>
          <a:custGeom>
            <a:avLst/>
            <a:gdLst>
              <a:gd name="connsiteX0" fmla="*/ 0 w 11460480"/>
              <a:gd name="connsiteY0" fmla="*/ 132046 h 792262"/>
              <a:gd name="connsiteX1" fmla="*/ 132046 w 11460480"/>
              <a:gd name="connsiteY1" fmla="*/ 0 h 792262"/>
              <a:gd name="connsiteX2" fmla="*/ 609366 w 11460480"/>
              <a:gd name="connsiteY2" fmla="*/ 0 h 792262"/>
              <a:gd name="connsiteX3" fmla="*/ 1086685 w 11460480"/>
              <a:gd name="connsiteY3" fmla="*/ 0 h 792262"/>
              <a:gd name="connsiteX4" fmla="*/ 1899897 w 11460480"/>
              <a:gd name="connsiteY4" fmla="*/ 0 h 792262"/>
              <a:gd name="connsiteX5" fmla="*/ 2601144 w 11460480"/>
              <a:gd name="connsiteY5" fmla="*/ 0 h 792262"/>
              <a:gd name="connsiteX6" fmla="*/ 3078464 w 11460480"/>
              <a:gd name="connsiteY6" fmla="*/ 0 h 792262"/>
              <a:gd name="connsiteX7" fmla="*/ 3443820 w 11460480"/>
              <a:gd name="connsiteY7" fmla="*/ 0 h 792262"/>
              <a:gd name="connsiteX8" fmla="*/ 3921139 w 11460480"/>
              <a:gd name="connsiteY8" fmla="*/ 0 h 792262"/>
              <a:gd name="connsiteX9" fmla="*/ 4286495 w 11460480"/>
              <a:gd name="connsiteY9" fmla="*/ 0 h 792262"/>
              <a:gd name="connsiteX10" fmla="*/ 4987743 w 11460480"/>
              <a:gd name="connsiteY10" fmla="*/ 0 h 792262"/>
              <a:gd name="connsiteX11" fmla="*/ 5577026 w 11460480"/>
              <a:gd name="connsiteY11" fmla="*/ 0 h 792262"/>
              <a:gd name="connsiteX12" fmla="*/ 6166310 w 11460480"/>
              <a:gd name="connsiteY12" fmla="*/ 0 h 792262"/>
              <a:gd name="connsiteX13" fmla="*/ 6755593 w 11460480"/>
              <a:gd name="connsiteY13" fmla="*/ 0 h 792262"/>
              <a:gd name="connsiteX14" fmla="*/ 7008985 w 11460480"/>
              <a:gd name="connsiteY14" fmla="*/ 0 h 792262"/>
              <a:gd name="connsiteX15" fmla="*/ 7598269 w 11460480"/>
              <a:gd name="connsiteY15" fmla="*/ 0 h 792262"/>
              <a:gd name="connsiteX16" fmla="*/ 8299516 w 11460480"/>
              <a:gd name="connsiteY16" fmla="*/ 0 h 792262"/>
              <a:gd name="connsiteX17" fmla="*/ 8888800 w 11460480"/>
              <a:gd name="connsiteY17" fmla="*/ 0 h 792262"/>
              <a:gd name="connsiteX18" fmla="*/ 9254156 w 11460480"/>
              <a:gd name="connsiteY18" fmla="*/ 0 h 792262"/>
              <a:gd name="connsiteX19" fmla="*/ 9731476 w 11460480"/>
              <a:gd name="connsiteY19" fmla="*/ 0 h 792262"/>
              <a:gd name="connsiteX20" fmla="*/ 10096831 w 11460480"/>
              <a:gd name="connsiteY20" fmla="*/ 0 h 792262"/>
              <a:gd name="connsiteX21" fmla="*/ 10462187 w 11460480"/>
              <a:gd name="connsiteY21" fmla="*/ 0 h 792262"/>
              <a:gd name="connsiteX22" fmla="*/ 10715579 w 11460480"/>
              <a:gd name="connsiteY22" fmla="*/ 0 h 792262"/>
              <a:gd name="connsiteX23" fmla="*/ 11328434 w 11460480"/>
              <a:gd name="connsiteY23" fmla="*/ 0 h 792262"/>
              <a:gd name="connsiteX24" fmla="*/ 11460480 w 11460480"/>
              <a:gd name="connsiteY24" fmla="*/ 132046 h 792262"/>
              <a:gd name="connsiteX25" fmla="*/ 11460480 w 11460480"/>
              <a:gd name="connsiteY25" fmla="*/ 660216 h 792262"/>
              <a:gd name="connsiteX26" fmla="*/ 11328434 w 11460480"/>
              <a:gd name="connsiteY26" fmla="*/ 792262 h 792262"/>
              <a:gd name="connsiteX27" fmla="*/ 10739150 w 11460480"/>
              <a:gd name="connsiteY27" fmla="*/ 792262 h 792262"/>
              <a:gd name="connsiteX28" fmla="*/ 10485758 w 11460480"/>
              <a:gd name="connsiteY28" fmla="*/ 792262 h 792262"/>
              <a:gd name="connsiteX29" fmla="*/ 9784511 w 11460480"/>
              <a:gd name="connsiteY29" fmla="*/ 792262 h 792262"/>
              <a:gd name="connsiteX30" fmla="*/ 9531119 w 11460480"/>
              <a:gd name="connsiteY30" fmla="*/ 792262 h 792262"/>
              <a:gd name="connsiteX31" fmla="*/ 9165763 w 11460480"/>
              <a:gd name="connsiteY31" fmla="*/ 792262 h 792262"/>
              <a:gd name="connsiteX32" fmla="*/ 8912371 w 11460480"/>
              <a:gd name="connsiteY32" fmla="*/ 792262 h 792262"/>
              <a:gd name="connsiteX33" fmla="*/ 8658979 w 11460480"/>
              <a:gd name="connsiteY33" fmla="*/ 792262 h 792262"/>
              <a:gd name="connsiteX34" fmla="*/ 8405587 w 11460480"/>
              <a:gd name="connsiteY34" fmla="*/ 792262 h 792262"/>
              <a:gd name="connsiteX35" fmla="*/ 7816304 w 11460480"/>
              <a:gd name="connsiteY35" fmla="*/ 792262 h 792262"/>
              <a:gd name="connsiteX36" fmla="*/ 7227020 w 11460480"/>
              <a:gd name="connsiteY36" fmla="*/ 792262 h 792262"/>
              <a:gd name="connsiteX37" fmla="*/ 6637737 w 11460480"/>
              <a:gd name="connsiteY37" fmla="*/ 792262 h 792262"/>
              <a:gd name="connsiteX38" fmla="*/ 6048453 w 11460480"/>
              <a:gd name="connsiteY38" fmla="*/ 792262 h 792262"/>
              <a:gd name="connsiteX39" fmla="*/ 5235242 w 11460480"/>
              <a:gd name="connsiteY39" fmla="*/ 792262 h 792262"/>
              <a:gd name="connsiteX40" fmla="*/ 4645958 w 11460480"/>
              <a:gd name="connsiteY40" fmla="*/ 792262 h 792262"/>
              <a:gd name="connsiteX41" fmla="*/ 4392566 w 11460480"/>
              <a:gd name="connsiteY41" fmla="*/ 792262 h 792262"/>
              <a:gd name="connsiteX42" fmla="*/ 3915247 w 11460480"/>
              <a:gd name="connsiteY42" fmla="*/ 792262 h 792262"/>
              <a:gd name="connsiteX43" fmla="*/ 3213999 w 11460480"/>
              <a:gd name="connsiteY43" fmla="*/ 792262 h 792262"/>
              <a:gd name="connsiteX44" fmla="*/ 2624716 w 11460480"/>
              <a:gd name="connsiteY44" fmla="*/ 792262 h 792262"/>
              <a:gd name="connsiteX45" fmla="*/ 2259360 w 11460480"/>
              <a:gd name="connsiteY45" fmla="*/ 792262 h 792262"/>
              <a:gd name="connsiteX46" fmla="*/ 1782040 w 11460480"/>
              <a:gd name="connsiteY46" fmla="*/ 792262 h 792262"/>
              <a:gd name="connsiteX47" fmla="*/ 1416684 w 11460480"/>
              <a:gd name="connsiteY47" fmla="*/ 792262 h 792262"/>
              <a:gd name="connsiteX48" fmla="*/ 715437 w 11460480"/>
              <a:gd name="connsiteY48" fmla="*/ 792262 h 792262"/>
              <a:gd name="connsiteX49" fmla="*/ 132046 w 11460480"/>
              <a:gd name="connsiteY49" fmla="*/ 792262 h 792262"/>
              <a:gd name="connsiteX50" fmla="*/ 0 w 11460480"/>
              <a:gd name="connsiteY50" fmla="*/ 660216 h 792262"/>
              <a:gd name="connsiteX51" fmla="*/ 0 w 11460480"/>
              <a:gd name="connsiteY51" fmla="*/ 132046 h 792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11460480" h="792262" fill="none" extrusionOk="0">
                <a:moveTo>
                  <a:pt x="0" y="132046"/>
                </a:moveTo>
                <a:cubicBezTo>
                  <a:pt x="-547" y="50732"/>
                  <a:pt x="54021" y="-8275"/>
                  <a:pt x="132046" y="0"/>
                </a:cubicBezTo>
                <a:cubicBezTo>
                  <a:pt x="351426" y="-47709"/>
                  <a:pt x="385093" y="36916"/>
                  <a:pt x="609366" y="0"/>
                </a:cubicBezTo>
                <a:cubicBezTo>
                  <a:pt x="833639" y="-36916"/>
                  <a:pt x="911124" y="18021"/>
                  <a:pt x="1086685" y="0"/>
                </a:cubicBezTo>
                <a:cubicBezTo>
                  <a:pt x="1262246" y="-18021"/>
                  <a:pt x="1635814" y="31805"/>
                  <a:pt x="1899897" y="0"/>
                </a:cubicBezTo>
                <a:cubicBezTo>
                  <a:pt x="2163980" y="-31805"/>
                  <a:pt x="2458485" y="31799"/>
                  <a:pt x="2601144" y="0"/>
                </a:cubicBezTo>
                <a:cubicBezTo>
                  <a:pt x="2743803" y="-31799"/>
                  <a:pt x="2923954" y="18419"/>
                  <a:pt x="3078464" y="0"/>
                </a:cubicBezTo>
                <a:cubicBezTo>
                  <a:pt x="3232974" y="-18419"/>
                  <a:pt x="3351943" y="9042"/>
                  <a:pt x="3443820" y="0"/>
                </a:cubicBezTo>
                <a:cubicBezTo>
                  <a:pt x="3535697" y="-9042"/>
                  <a:pt x="3717137" y="16934"/>
                  <a:pt x="3921139" y="0"/>
                </a:cubicBezTo>
                <a:cubicBezTo>
                  <a:pt x="4125141" y="-16934"/>
                  <a:pt x="4117533" y="33137"/>
                  <a:pt x="4286495" y="0"/>
                </a:cubicBezTo>
                <a:cubicBezTo>
                  <a:pt x="4455457" y="-33137"/>
                  <a:pt x="4704750" y="31107"/>
                  <a:pt x="4987743" y="0"/>
                </a:cubicBezTo>
                <a:cubicBezTo>
                  <a:pt x="5270736" y="-31107"/>
                  <a:pt x="5450182" y="471"/>
                  <a:pt x="5577026" y="0"/>
                </a:cubicBezTo>
                <a:cubicBezTo>
                  <a:pt x="5703870" y="-471"/>
                  <a:pt x="5933128" y="58665"/>
                  <a:pt x="6166310" y="0"/>
                </a:cubicBezTo>
                <a:cubicBezTo>
                  <a:pt x="6399492" y="-58665"/>
                  <a:pt x="6569484" y="27576"/>
                  <a:pt x="6755593" y="0"/>
                </a:cubicBezTo>
                <a:cubicBezTo>
                  <a:pt x="6941702" y="-27576"/>
                  <a:pt x="6930455" y="11140"/>
                  <a:pt x="7008985" y="0"/>
                </a:cubicBezTo>
                <a:cubicBezTo>
                  <a:pt x="7087515" y="-11140"/>
                  <a:pt x="7476478" y="67231"/>
                  <a:pt x="7598269" y="0"/>
                </a:cubicBezTo>
                <a:cubicBezTo>
                  <a:pt x="7720060" y="-67231"/>
                  <a:pt x="7971759" y="83908"/>
                  <a:pt x="8299516" y="0"/>
                </a:cubicBezTo>
                <a:cubicBezTo>
                  <a:pt x="8627273" y="-83908"/>
                  <a:pt x="8755225" y="2996"/>
                  <a:pt x="8888800" y="0"/>
                </a:cubicBezTo>
                <a:cubicBezTo>
                  <a:pt x="9022375" y="-2996"/>
                  <a:pt x="9112594" y="38474"/>
                  <a:pt x="9254156" y="0"/>
                </a:cubicBezTo>
                <a:cubicBezTo>
                  <a:pt x="9395718" y="-38474"/>
                  <a:pt x="9540580" y="45795"/>
                  <a:pt x="9731476" y="0"/>
                </a:cubicBezTo>
                <a:cubicBezTo>
                  <a:pt x="9922372" y="-45795"/>
                  <a:pt x="9969474" y="24686"/>
                  <a:pt x="10096831" y="0"/>
                </a:cubicBezTo>
                <a:cubicBezTo>
                  <a:pt x="10224189" y="-24686"/>
                  <a:pt x="10349977" y="28604"/>
                  <a:pt x="10462187" y="0"/>
                </a:cubicBezTo>
                <a:cubicBezTo>
                  <a:pt x="10574397" y="-28604"/>
                  <a:pt x="10616870" y="8568"/>
                  <a:pt x="10715579" y="0"/>
                </a:cubicBezTo>
                <a:cubicBezTo>
                  <a:pt x="10814288" y="-8568"/>
                  <a:pt x="11043291" y="29173"/>
                  <a:pt x="11328434" y="0"/>
                </a:cubicBezTo>
                <a:cubicBezTo>
                  <a:pt x="11408292" y="11516"/>
                  <a:pt x="11463447" y="69043"/>
                  <a:pt x="11460480" y="132046"/>
                </a:cubicBezTo>
                <a:cubicBezTo>
                  <a:pt x="11477832" y="365795"/>
                  <a:pt x="11421510" y="539106"/>
                  <a:pt x="11460480" y="660216"/>
                </a:cubicBezTo>
                <a:cubicBezTo>
                  <a:pt x="11457086" y="724033"/>
                  <a:pt x="11422968" y="789304"/>
                  <a:pt x="11328434" y="792262"/>
                </a:cubicBezTo>
                <a:cubicBezTo>
                  <a:pt x="11100765" y="812462"/>
                  <a:pt x="10949621" y="784803"/>
                  <a:pt x="10739150" y="792262"/>
                </a:cubicBezTo>
                <a:cubicBezTo>
                  <a:pt x="10528679" y="799721"/>
                  <a:pt x="10562653" y="765922"/>
                  <a:pt x="10485758" y="792262"/>
                </a:cubicBezTo>
                <a:cubicBezTo>
                  <a:pt x="10408863" y="818602"/>
                  <a:pt x="9990598" y="736880"/>
                  <a:pt x="9784511" y="792262"/>
                </a:cubicBezTo>
                <a:cubicBezTo>
                  <a:pt x="9578424" y="847644"/>
                  <a:pt x="9656517" y="779382"/>
                  <a:pt x="9531119" y="792262"/>
                </a:cubicBezTo>
                <a:cubicBezTo>
                  <a:pt x="9405721" y="805142"/>
                  <a:pt x="9279385" y="775533"/>
                  <a:pt x="9165763" y="792262"/>
                </a:cubicBezTo>
                <a:cubicBezTo>
                  <a:pt x="9052141" y="808991"/>
                  <a:pt x="8969918" y="767558"/>
                  <a:pt x="8912371" y="792262"/>
                </a:cubicBezTo>
                <a:cubicBezTo>
                  <a:pt x="8854824" y="816966"/>
                  <a:pt x="8713923" y="772327"/>
                  <a:pt x="8658979" y="792262"/>
                </a:cubicBezTo>
                <a:cubicBezTo>
                  <a:pt x="8604035" y="812197"/>
                  <a:pt x="8521226" y="785232"/>
                  <a:pt x="8405587" y="792262"/>
                </a:cubicBezTo>
                <a:cubicBezTo>
                  <a:pt x="8289948" y="799292"/>
                  <a:pt x="7987595" y="787257"/>
                  <a:pt x="7816304" y="792262"/>
                </a:cubicBezTo>
                <a:cubicBezTo>
                  <a:pt x="7645013" y="797267"/>
                  <a:pt x="7506353" y="739054"/>
                  <a:pt x="7227020" y="792262"/>
                </a:cubicBezTo>
                <a:cubicBezTo>
                  <a:pt x="6947687" y="845470"/>
                  <a:pt x="6923462" y="755664"/>
                  <a:pt x="6637737" y="792262"/>
                </a:cubicBezTo>
                <a:cubicBezTo>
                  <a:pt x="6352012" y="828860"/>
                  <a:pt x="6211630" y="778814"/>
                  <a:pt x="6048453" y="792262"/>
                </a:cubicBezTo>
                <a:cubicBezTo>
                  <a:pt x="5885276" y="805710"/>
                  <a:pt x="5529995" y="764544"/>
                  <a:pt x="5235242" y="792262"/>
                </a:cubicBezTo>
                <a:cubicBezTo>
                  <a:pt x="4940489" y="819980"/>
                  <a:pt x="4936514" y="727818"/>
                  <a:pt x="4645958" y="792262"/>
                </a:cubicBezTo>
                <a:cubicBezTo>
                  <a:pt x="4355402" y="856706"/>
                  <a:pt x="4511307" y="771802"/>
                  <a:pt x="4392566" y="792262"/>
                </a:cubicBezTo>
                <a:cubicBezTo>
                  <a:pt x="4273825" y="812722"/>
                  <a:pt x="4080602" y="787755"/>
                  <a:pt x="3915247" y="792262"/>
                </a:cubicBezTo>
                <a:cubicBezTo>
                  <a:pt x="3749892" y="796769"/>
                  <a:pt x="3523857" y="737907"/>
                  <a:pt x="3213999" y="792262"/>
                </a:cubicBezTo>
                <a:cubicBezTo>
                  <a:pt x="2904141" y="846617"/>
                  <a:pt x="2776243" y="756610"/>
                  <a:pt x="2624716" y="792262"/>
                </a:cubicBezTo>
                <a:cubicBezTo>
                  <a:pt x="2473189" y="827914"/>
                  <a:pt x="2338793" y="773238"/>
                  <a:pt x="2259360" y="792262"/>
                </a:cubicBezTo>
                <a:cubicBezTo>
                  <a:pt x="2179927" y="811286"/>
                  <a:pt x="2003657" y="771245"/>
                  <a:pt x="1782040" y="792262"/>
                </a:cubicBezTo>
                <a:cubicBezTo>
                  <a:pt x="1560423" y="813279"/>
                  <a:pt x="1598282" y="748628"/>
                  <a:pt x="1416684" y="792262"/>
                </a:cubicBezTo>
                <a:cubicBezTo>
                  <a:pt x="1235086" y="835896"/>
                  <a:pt x="1051277" y="711973"/>
                  <a:pt x="715437" y="792262"/>
                </a:cubicBezTo>
                <a:cubicBezTo>
                  <a:pt x="379597" y="872551"/>
                  <a:pt x="268671" y="791767"/>
                  <a:pt x="132046" y="792262"/>
                </a:cubicBezTo>
                <a:cubicBezTo>
                  <a:pt x="57741" y="784399"/>
                  <a:pt x="8624" y="720522"/>
                  <a:pt x="0" y="660216"/>
                </a:cubicBezTo>
                <a:cubicBezTo>
                  <a:pt x="-57507" y="439897"/>
                  <a:pt x="39861" y="340537"/>
                  <a:pt x="0" y="132046"/>
                </a:cubicBezTo>
                <a:close/>
              </a:path>
              <a:path w="11460480" h="792262" stroke="0" extrusionOk="0">
                <a:moveTo>
                  <a:pt x="0" y="132046"/>
                </a:moveTo>
                <a:cubicBezTo>
                  <a:pt x="-1734" y="62930"/>
                  <a:pt x="71196" y="3048"/>
                  <a:pt x="132046" y="0"/>
                </a:cubicBezTo>
                <a:cubicBezTo>
                  <a:pt x="387803" y="-85703"/>
                  <a:pt x="679228" y="9986"/>
                  <a:pt x="945257" y="0"/>
                </a:cubicBezTo>
                <a:cubicBezTo>
                  <a:pt x="1211286" y="-9986"/>
                  <a:pt x="1287442" y="62812"/>
                  <a:pt x="1534541" y="0"/>
                </a:cubicBezTo>
                <a:cubicBezTo>
                  <a:pt x="1781640" y="-62812"/>
                  <a:pt x="2005597" y="16372"/>
                  <a:pt x="2347752" y="0"/>
                </a:cubicBezTo>
                <a:cubicBezTo>
                  <a:pt x="2689907" y="-16372"/>
                  <a:pt x="2817016" y="45824"/>
                  <a:pt x="3049000" y="0"/>
                </a:cubicBezTo>
                <a:cubicBezTo>
                  <a:pt x="3280984" y="-45824"/>
                  <a:pt x="3529172" y="81451"/>
                  <a:pt x="3862211" y="0"/>
                </a:cubicBezTo>
                <a:cubicBezTo>
                  <a:pt x="4195250" y="-81451"/>
                  <a:pt x="4328537" y="46277"/>
                  <a:pt x="4451495" y="0"/>
                </a:cubicBezTo>
                <a:cubicBezTo>
                  <a:pt x="4574453" y="-46277"/>
                  <a:pt x="4720377" y="39373"/>
                  <a:pt x="4816850" y="0"/>
                </a:cubicBezTo>
                <a:cubicBezTo>
                  <a:pt x="4913323" y="-39373"/>
                  <a:pt x="5153234" y="26220"/>
                  <a:pt x="5406134" y="0"/>
                </a:cubicBezTo>
                <a:cubicBezTo>
                  <a:pt x="5659034" y="-26220"/>
                  <a:pt x="5691542" y="4850"/>
                  <a:pt x="5771490" y="0"/>
                </a:cubicBezTo>
                <a:cubicBezTo>
                  <a:pt x="5851438" y="-4850"/>
                  <a:pt x="6184906" y="56887"/>
                  <a:pt x="6360773" y="0"/>
                </a:cubicBezTo>
                <a:cubicBezTo>
                  <a:pt x="6536640" y="-56887"/>
                  <a:pt x="6561867" y="9704"/>
                  <a:pt x="6614165" y="0"/>
                </a:cubicBezTo>
                <a:cubicBezTo>
                  <a:pt x="6666463" y="-9704"/>
                  <a:pt x="6799875" y="16244"/>
                  <a:pt x="6979521" y="0"/>
                </a:cubicBezTo>
                <a:cubicBezTo>
                  <a:pt x="7159167" y="-16244"/>
                  <a:pt x="7330193" y="46768"/>
                  <a:pt x="7680769" y="0"/>
                </a:cubicBezTo>
                <a:cubicBezTo>
                  <a:pt x="8031345" y="-46768"/>
                  <a:pt x="7813726" y="24569"/>
                  <a:pt x="7934161" y="0"/>
                </a:cubicBezTo>
                <a:cubicBezTo>
                  <a:pt x="8054596" y="-24569"/>
                  <a:pt x="8126091" y="20289"/>
                  <a:pt x="8187553" y="0"/>
                </a:cubicBezTo>
                <a:cubicBezTo>
                  <a:pt x="8249015" y="-20289"/>
                  <a:pt x="8373614" y="20682"/>
                  <a:pt x="8552908" y="0"/>
                </a:cubicBezTo>
                <a:cubicBezTo>
                  <a:pt x="8732202" y="-20682"/>
                  <a:pt x="9018983" y="38162"/>
                  <a:pt x="9142192" y="0"/>
                </a:cubicBezTo>
                <a:cubicBezTo>
                  <a:pt x="9265401" y="-38162"/>
                  <a:pt x="9664783" y="7103"/>
                  <a:pt x="9955403" y="0"/>
                </a:cubicBezTo>
                <a:cubicBezTo>
                  <a:pt x="10246023" y="-7103"/>
                  <a:pt x="10382677" y="56047"/>
                  <a:pt x="10768615" y="0"/>
                </a:cubicBezTo>
                <a:cubicBezTo>
                  <a:pt x="11154553" y="-56047"/>
                  <a:pt x="11195767" y="40278"/>
                  <a:pt x="11328434" y="0"/>
                </a:cubicBezTo>
                <a:cubicBezTo>
                  <a:pt x="11409398" y="-12346"/>
                  <a:pt x="11455050" y="39006"/>
                  <a:pt x="11460480" y="132046"/>
                </a:cubicBezTo>
                <a:cubicBezTo>
                  <a:pt x="11478978" y="243911"/>
                  <a:pt x="11399205" y="444462"/>
                  <a:pt x="11460480" y="660216"/>
                </a:cubicBezTo>
                <a:cubicBezTo>
                  <a:pt x="11450304" y="727519"/>
                  <a:pt x="11396773" y="782003"/>
                  <a:pt x="11328434" y="792262"/>
                </a:cubicBezTo>
                <a:cubicBezTo>
                  <a:pt x="11054355" y="835198"/>
                  <a:pt x="10995787" y="746005"/>
                  <a:pt x="10739150" y="792262"/>
                </a:cubicBezTo>
                <a:cubicBezTo>
                  <a:pt x="10482513" y="838519"/>
                  <a:pt x="10369593" y="748490"/>
                  <a:pt x="10037903" y="792262"/>
                </a:cubicBezTo>
                <a:cubicBezTo>
                  <a:pt x="9706213" y="836034"/>
                  <a:pt x="9712861" y="747519"/>
                  <a:pt x="9560583" y="792262"/>
                </a:cubicBezTo>
                <a:cubicBezTo>
                  <a:pt x="9408305" y="837005"/>
                  <a:pt x="9286992" y="766763"/>
                  <a:pt x="9195227" y="792262"/>
                </a:cubicBezTo>
                <a:cubicBezTo>
                  <a:pt x="9103462" y="817761"/>
                  <a:pt x="8963649" y="762038"/>
                  <a:pt x="8829872" y="792262"/>
                </a:cubicBezTo>
                <a:cubicBezTo>
                  <a:pt x="8696096" y="822486"/>
                  <a:pt x="8203187" y="744313"/>
                  <a:pt x="8016660" y="792262"/>
                </a:cubicBezTo>
                <a:cubicBezTo>
                  <a:pt x="7830133" y="840211"/>
                  <a:pt x="7628203" y="715107"/>
                  <a:pt x="7315413" y="792262"/>
                </a:cubicBezTo>
                <a:cubicBezTo>
                  <a:pt x="7002623" y="869417"/>
                  <a:pt x="7005924" y="751510"/>
                  <a:pt x="6726129" y="792262"/>
                </a:cubicBezTo>
                <a:cubicBezTo>
                  <a:pt x="6446334" y="833014"/>
                  <a:pt x="6303354" y="771839"/>
                  <a:pt x="6136846" y="792262"/>
                </a:cubicBezTo>
                <a:cubicBezTo>
                  <a:pt x="5970338" y="812685"/>
                  <a:pt x="5945519" y="759751"/>
                  <a:pt x="5771490" y="792262"/>
                </a:cubicBezTo>
                <a:cubicBezTo>
                  <a:pt x="5597461" y="824773"/>
                  <a:pt x="5508142" y="741432"/>
                  <a:pt x="5294170" y="792262"/>
                </a:cubicBezTo>
                <a:cubicBezTo>
                  <a:pt x="5080198" y="843092"/>
                  <a:pt x="5049524" y="751083"/>
                  <a:pt x="4816850" y="792262"/>
                </a:cubicBezTo>
                <a:cubicBezTo>
                  <a:pt x="4584176" y="833441"/>
                  <a:pt x="4219161" y="762448"/>
                  <a:pt x="4003639" y="792262"/>
                </a:cubicBezTo>
                <a:cubicBezTo>
                  <a:pt x="3788117" y="822076"/>
                  <a:pt x="3655857" y="757617"/>
                  <a:pt x="3414356" y="792262"/>
                </a:cubicBezTo>
                <a:cubicBezTo>
                  <a:pt x="3172855" y="826907"/>
                  <a:pt x="3237825" y="777819"/>
                  <a:pt x="3160964" y="792262"/>
                </a:cubicBezTo>
                <a:cubicBezTo>
                  <a:pt x="3084103" y="806705"/>
                  <a:pt x="2732101" y="783352"/>
                  <a:pt x="2459716" y="792262"/>
                </a:cubicBezTo>
                <a:cubicBezTo>
                  <a:pt x="2187331" y="801172"/>
                  <a:pt x="1912463" y="738934"/>
                  <a:pt x="1758469" y="792262"/>
                </a:cubicBezTo>
                <a:cubicBezTo>
                  <a:pt x="1604475" y="845590"/>
                  <a:pt x="1416583" y="747593"/>
                  <a:pt x="1169185" y="792262"/>
                </a:cubicBezTo>
                <a:cubicBezTo>
                  <a:pt x="921787" y="836931"/>
                  <a:pt x="918130" y="782558"/>
                  <a:pt x="803829" y="792262"/>
                </a:cubicBezTo>
                <a:cubicBezTo>
                  <a:pt x="689528" y="801966"/>
                  <a:pt x="337080" y="751188"/>
                  <a:pt x="132046" y="792262"/>
                </a:cubicBezTo>
                <a:cubicBezTo>
                  <a:pt x="59105" y="801299"/>
                  <a:pt x="-1508" y="736033"/>
                  <a:pt x="0" y="660216"/>
                </a:cubicBezTo>
                <a:cubicBezTo>
                  <a:pt x="-23246" y="537445"/>
                  <a:pt x="50836" y="336798"/>
                  <a:pt x="0" y="132046"/>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defRPr>
                <a:uFillTx/>
              </a:defRPr>
            </a:pPr>
            <a:r>
              <a:rPr kumimoji="0" lang="en-BZ" sz="2800" b="0" i="0" u="none" strike="noStrike" kern="1200" cap="none" spc="0" normalizeH="0" baseline="0" noProof="0" dirty="0">
                <a:ln>
                  <a:noFill/>
                </a:ln>
                <a:solidFill>
                  <a:schemeClr val="tx1"/>
                </a:solidFill>
                <a:effectLst/>
                <a:uFillTx/>
                <a:latin typeface="Times New Roman" panose="02020603050405020304" pitchFamily="18" charset="0"/>
                <a:cs typeface="Times New Roman" panose="02020603050405020304" pitchFamily="18" charset="0"/>
              </a:rPr>
              <a:t>B</a:t>
            </a:r>
            <a:r>
              <a:rPr kumimoji="0" lang="en-BZ" sz="2800" b="0" i="0" u="none" strike="noStrike" kern="1200" cap="none" spc="0" normalizeH="0" baseline="0" noProof="0" dirty="0" smtClean="0">
                <a:ln>
                  <a:noFill/>
                </a:ln>
                <a:solidFill>
                  <a:schemeClr val="tx1"/>
                </a:solidFill>
                <a:effectLst/>
                <a:uFillTx/>
                <a:latin typeface="Times New Roman" panose="02020603050405020304" pitchFamily="18" charset="0"/>
                <a:cs typeface="Times New Roman" panose="02020603050405020304" pitchFamily="18" charset="0"/>
              </a:rPr>
              <a:t>.</a:t>
            </a:r>
            <a:r>
              <a:rPr lang="en-US" sz="2800" dirty="0">
                <a:solidFill>
                  <a:schemeClr val="tx1"/>
                </a:solidFill>
                <a:latin typeface="Times New Roman" panose="02020603050405020304" pitchFamily="18" charset="0"/>
                <a:cs typeface="Times New Roman" panose="02020603050405020304" pitchFamily="18" charset="0"/>
              </a:rPr>
              <a:t> </a:t>
            </a:r>
            <a:r>
              <a:rPr lang="en-US" sz="2800" dirty="0" err="1">
                <a:solidFill>
                  <a:schemeClr val="tx1"/>
                </a:solidFill>
                <a:latin typeface="Times New Roman" panose="02020603050405020304" pitchFamily="18" charset="0"/>
                <a:cs typeface="Times New Roman" panose="02020603050405020304" pitchFamily="18" charset="0"/>
              </a:rPr>
              <a:t>Thể</a:t>
            </a:r>
            <a:r>
              <a:rPr lang="en-US" sz="2800" dirty="0">
                <a:solidFill>
                  <a:schemeClr val="tx1"/>
                </a:solidFill>
                <a:latin typeface="Times New Roman" panose="02020603050405020304" pitchFamily="18" charset="0"/>
                <a:cs typeface="Times New Roman" panose="02020603050405020304" pitchFamily="18" charset="0"/>
              </a:rPr>
              <a:t> </a:t>
            </a:r>
            <a:r>
              <a:rPr lang="en-US" sz="2800" dirty="0" err="1">
                <a:solidFill>
                  <a:schemeClr val="tx1"/>
                </a:solidFill>
                <a:latin typeface="Times New Roman" panose="02020603050405020304" pitchFamily="18" charset="0"/>
                <a:cs typeface="Times New Roman" panose="02020603050405020304" pitchFamily="18" charset="0"/>
              </a:rPr>
              <a:t>hiện</a:t>
            </a:r>
            <a:r>
              <a:rPr lang="en-US" sz="2800" dirty="0">
                <a:solidFill>
                  <a:schemeClr val="tx1"/>
                </a:solidFill>
                <a:latin typeface="Times New Roman" panose="02020603050405020304" pitchFamily="18" charset="0"/>
                <a:cs typeface="Times New Roman" panose="02020603050405020304" pitchFamily="18" charset="0"/>
              </a:rPr>
              <a:t> </a:t>
            </a:r>
            <a:r>
              <a:rPr lang="en-US" sz="2800" dirty="0" err="1">
                <a:solidFill>
                  <a:schemeClr val="tx1"/>
                </a:solidFill>
                <a:latin typeface="Times New Roman" panose="02020603050405020304" pitchFamily="18" charset="0"/>
                <a:cs typeface="Times New Roman" panose="02020603050405020304" pitchFamily="18" charset="0"/>
              </a:rPr>
              <a:t>tư</a:t>
            </a:r>
            <a:r>
              <a:rPr lang="en-US" sz="2800" dirty="0">
                <a:solidFill>
                  <a:schemeClr val="tx1"/>
                </a:solidFill>
                <a:latin typeface="Times New Roman" panose="02020603050405020304" pitchFamily="18" charset="0"/>
                <a:cs typeface="Times New Roman" panose="02020603050405020304" pitchFamily="18" charset="0"/>
              </a:rPr>
              <a:t> </a:t>
            </a:r>
            <a:r>
              <a:rPr lang="en-US" sz="2800" dirty="0" err="1">
                <a:solidFill>
                  <a:schemeClr val="tx1"/>
                </a:solidFill>
                <a:latin typeface="Times New Roman" panose="02020603050405020304" pitchFamily="18" charset="0"/>
                <a:cs typeface="Times New Roman" panose="02020603050405020304" pitchFamily="18" charset="0"/>
              </a:rPr>
              <a:t>tưởng</a:t>
            </a:r>
            <a:r>
              <a:rPr lang="en-US" sz="2800" dirty="0">
                <a:solidFill>
                  <a:schemeClr val="tx1"/>
                </a:solidFill>
                <a:latin typeface="Times New Roman" panose="02020603050405020304" pitchFamily="18" charset="0"/>
                <a:cs typeface="Times New Roman" panose="02020603050405020304" pitchFamily="18" charset="0"/>
              </a:rPr>
              <a:t> </a:t>
            </a:r>
            <a:r>
              <a:rPr lang="en-US" sz="2800" dirty="0" err="1">
                <a:solidFill>
                  <a:schemeClr val="tx1"/>
                </a:solidFill>
                <a:latin typeface="Times New Roman" panose="02020603050405020304" pitchFamily="18" charset="0"/>
                <a:cs typeface="Times New Roman" panose="02020603050405020304" pitchFamily="18" charset="0"/>
              </a:rPr>
              <a:t>nhân</a:t>
            </a:r>
            <a:r>
              <a:rPr lang="en-US" sz="2800" dirty="0">
                <a:solidFill>
                  <a:schemeClr val="tx1"/>
                </a:solidFill>
                <a:latin typeface="Times New Roman" panose="02020603050405020304" pitchFamily="18" charset="0"/>
                <a:cs typeface="Times New Roman" panose="02020603050405020304" pitchFamily="18" charset="0"/>
              </a:rPr>
              <a:t> </a:t>
            </a:r>
            <a:r>
              <a:rPr lang="en-US" sz="2800" dirty="0" err="1">
                <a:solidFill>
                  <a:schemeClr val="tx1"/>
                </a:solidFill>
                <a:latin typeface="Times New Roman" panose="02020603050405020304" pitchFamily="18" charset="0"/>
                <a:cs typeface="Times New Roman" panose="02020603050405020304" pitchFamily="18" charset="0"/>
              </a:rPr>
              <a:t>nghĩa</a:t>
            </a:r>
            <a:r>
              <a:rPr lang="en-US" sz="2800" dirty="0">
                <a:solidFill>
                  <a:schemeClr val="tx1"/>
                </a:solidFill>
                <a:latin typeface="Times New Roman" panose="02020603050405020304" pitchFamily="18" charset="0"/>
                <a:cs typeface="Times New Roman" panose="02020603050405020304" pitchFamily="18" charset="0"/>
              </a:rPr>
              <a:t>, </a:t>
            </a:r>
            <a:r>
              <a:rPr lang="en-US" sz="2800" dirty="0" err="1">
                <a:solidFill>
                  <a:schemeClr val="tx1"/>
                </a:solidFill>
                <a:latin typeface="Times New Roman" panose="02020603050405020304" pitchFamily="18" charset="0"/>
                <a:cs typeface="Times New Roman" panose="02020603050405020304" pitchFamily="18" charset="0"/>
              </a:rPr>
              <a:t>yêu</a:t>
            </a:r>
            <a:r>
              <a:rPr lang="en-US" sz="2800" dirty="0">
                <a:solidFill>
                  <a:schemeClr val="tx1"/>
                </a:solidFill>
                <a:latin typeface="Times New Roman" panose="02020603050405020304" pitchFamily="18" charset="0"/>
                <a:cs typeface="Times New Roman" panose="02020603050405020304" pitchFamily="18" charset="0"/>
              </a:rPr>
              <a:t> </a:t>
            </a:r>
            <a:r>
              <a:rPr lang="en-US" sz="2800" dirty="0" err="1">
                <a:solidFill>
                  <a:schemeClr val="tx1"/>
                </a:solidFill>
                <a:latin typeface="Times New Roman" panose="02020603050405020304" pitchFamily="18" charset="0"/>
                <a:cs typeface="Times New Roman" panose="02020603050405020304" pitchFamily="18" charset="0"/>
              </a:rPr>
              <a:t>nước</a:t>
            </a:r>
            <a:r>
              <a:rPr lang="en-US" sz="2800" dirty="0">
                <a:solidFill>
                  <a:schemeClr val="tx1"/>
                </a:solidFill>
                <a:latin typeface="Times New Roman" panose="02020603050405020304" pitchFamily="18" charset="0"/>
                <a:cs typeface="Times New Roman" panose="02020603050405020304" pitchFamily="18" charset="0"/>
              </a:rPr>
              <a:t> </a:t>
            </a:r>
            <a:r>
              <a:rPr lang="en-US" sz="2800" dirty="0" err="1">
                <a:solidFill>
                  <a:schemeClr val="tx1"/>
                </a:solidFill>
                <a:latin typeface="Times New Roman" panose="02020603050405020304" pitchFamily="18" charset="0"/>
                <a:cs typeface="Times New Roman" panose="02020603050405020304" pitchFamily="18" charset="0"/>
              </a:rPr>
              <a:t>sâu</a:t>
            </a:r>
            <a:r>
              <a:rPr lang="en-US" sz="2800" dirty="0">
                <a:solidFill>
                  <a:schemeClr val="tx1"/>
                </a:solidFill>
                <a:latin typeface="Times New Roman" panose="02020603050405020304" pitchFamily="18" charset="0"/>
                <a:cs typeface="Times New Roman" panose="02020603050405020304" pitchFamily="18" charset="0"/>
              </a:rPr>
              <a:t> </a:t>
            </a:r>
            <a:r>
              <a:rPr lang="en-US" sz="2800" dirty="0" err="1">
                <a:solidFill>
                  <a:schemeClr val="tx1"/>
                </a:solidFill>
                <a:latin typeface="Times New Roman" panose="02020603050405020304" pitchFamily="18" charset="0"/>
                <a:cs typeface="Times New Roman" panose="02020603050405020304" pitchFamily="18" charset="0"/>
              </a:rPr>
              <a:t>sắc</a:t>
            </a:r>
            <a:r>
              <a:rPr lang="en-US" sz="2800" dirty="0">
                <a:solidFill>
                  <a:schemeClr val="tx1"/>
                </a:solidFill>
                <a:latin typeface="Times New Roman" panose="02020603050405020304" pitchFamily="18" charset="0"/>
                <a:cs typeface="Times New Roman" panose="02020603050405020304" pitchFamily="18" charset="0"/>
              </a:rPr>
              <a:t>.</a:t>
            </a:r>
            <a:endParaRPr kumimoji="0" lang="en-BZ" sz="2800" b="1" i="0" u="none" strike="noStrike" kern="1200" cap="none" spc="0" normalizeH="0" baseline="0" noProof="0" dirty="0">
              <a:ln>
                <a:noFill/>
              </a:ln>
              <a:solidFill>
                <a:schemeClr val="tx1"/>
              </a:solidFill>
              <a:effectLst/>
              <a:uFillTx/>
              <a:latin typeface="Times New Roman" panose="02020603050405020304" pitchFamily="18" charset="0"/>
              <a:cs typeface="Times New Roman" panose="02020603050405020304" pitchFamily="18" charset="0"/>
            </a:endParaRPr>
          </a:p>
        </p:txBody>
      </p:sp>
      <p:sp>
        <p:nvSpPr>
          <p:cNvPr id="40" name="Hình chữ nhật: Góc Tròn 39"/>
          <p:cNvSpPr>
            <a:spLocks/>
          </p:cNvSpPr>
          <p:nvPr/>
        </p:nvSpPr>
        <p:spPr>
          <a:xfrm>
            <a:off x="518160" y="4711117"/>
            <a:ext cx="10391140" cy="792262"/>
          </a:xfrm>
          <a:custGeom>
            <a:avLst/>
            <a:gdLst>
              <a:gd name="connsiteX0" fmla="*/ 0 w 11460480"/>
              <a:gd name="connsiteY0" fmla="*/ 132046 h 792262"/>
              <a:gd name="connsiteX1" fmla="*/ 132046 w 11460480"/>
              <a:gd name="connsiteY1" fmla="*/ 0 h 792262"/>
              <a:gd name="connsiteX2" fmla="*/ 609366 w 11460480"/>
              <a:gd name="connsiteY2" fmla="*/ 0 h 792262"/>
              <a:gd name="connsiteX3" fmla="*/ 1086685 w 11460480"/>
              <a:gd name="connsiteY3" fmla="*/ 0 h 792262"/>
              <a:gd name="connsiteX4" fmla="*/ 1899897 w 11460480"/>
              <a:gd name="connsiteY4" fmla="*/ 0 h 792262"/>
              <a:gd name="connsiteX5" fmla="*/ 2601144 w 11460480"/>
              <a:gd name="connsiteY5" fmla="*/ 0 h 792262"/>
              <a:gd name="connsiteX6" fmla="*/ 3078464 w 11460480"/>
              <a:gd name="connsiteY6" fmla="*/ 0 h 792262"/>
              <a:gd name="connsiteX7" fmla="*/ 3443820 w 11460480"/>
              <a:gd name="connsiteY7" fmla="*/ 0 h 792262"/>
              <a:gd name="connsiteX8" fmla="*/ 3921139 w 11460480"/>
              <a:gd name="connsiteY8" fmla="*/ 0 h 792262"/>
              <a:gd name="connsiteX9" fmla="*/ 4286495 w 11460480"/>
              <a:gd name="connsiteY9" fmla="*/ 0 h 792262"/>
              <a:gd name="connsiteX10" fmla="*/ 4987743 w 11460480"/>
              <a:gd name="connsiteY10" fmla="*/ 0 h 792262"/>
              <a:gd name="connsiteX11" fmla="*/ 5577026 w 11460480"/>
              <a:gd name="connsiteY11" fmla="*/ 0 h 792262"/>
              <a:gd name="connsiteX12" fmla="*/ 6166310 w 11460480"/>
              <a:gd name="connsiteY12" fmla="*/ 0 h 792262"/>
              <a:gd name="connsiteX13" fmla="*/ 6755593 w 11460480"/>
              <a:gd name="connsiteY13" fmla="*/ 0 h 792262"/>
              <a:gd name="connsiteX14" fmla="*/ 7008985 w 11460480"/>
              <a:gd name="connsiteY14" fmla="*/ 0 h 792262"/>
              <a:gd name="connsiteX15" fmla="*/ 7598269 w 11460480"/>
              <a:gd name="connsiteY15" fmla="*/ 0 h 792262"/>
              <a:gd name="connsiteX16" fmla="*/ 8299516 w 11460480"/>
              <a:gd name="connsiteY16" fmla="*/ 0 h 792262"/>
              <a:gd name="connsiteX17" fmla="*/ 8888800 w 11460480"/>
              <a:gd name="connsiteY17" fmla="*/ 0 h 792262"/>
              <a:gd name="connsiteX18" fmla="*/ 9254156 w 11460480"/>
              <a:gd name="connsiteY18" fmla="*/ 0 h 792262"/>
              <a:gd name="connsiteX19" fmla="*/ 9731476 w 11460480"/>
              <a:gd name="connsiteY19" fmla="*/ 0 h 792262"/>
              <a:gd name="connsiteX20" fmla="*/ 10096831 w 11460480"/>
              <a:gd name="connsiteY20" fmla="*/ 0 h 792262"/>
              <a:gd name="connsiteX21" fmla="*/ 10462187 w 11460480"/>
              <a:gd name="connsiteY21" fmla="*/ 0 h 792262"/>
              <a:gd name="connsiteX22" fmla="*/ 10715579 w 11460480"/>
              <a:gd name="connsiteY22" fmla="*/ 0 h 792262"/>
              <a:gd name="connsiteX23" fmla="*/ 11328434 w 11460480"/>
              <a:gd name="connsiteY23" fmla="*/ 0 h 792262"/>
              <a:gd name="connsiteX24" fmla="*/ 11460480 w 11460480"/>
              <a:gd name="connsiteY24" fmla="*/ 132046 h 792262"/>
              <a:gd name="connsiteX25" fmla="*/ 11460480 w 11460480"/>
              <a:gd name="connsiteY25" fmla="*/ 660216 h 792262"/>
              <a:gd name="connsiteX26" fmla="*/ 11328434 w 11460480"/>
              <a:gd name="connsiteY26" fmla="*/ 792262 h 792262"/>
              <a:gd name="connsiteX27" fmla="*/ 10739150 w 11460480"/>
              <a:gd name="connsiteY27" fmla="*/ 792262 h 792262"/>
              <a:gd name="connsiteX28" fmla="*/ 10485758 w 11460480"/>
              <a:gd name="connsiteY28" fmla="*/ 792262 h 792262"/>
              <a:gd name="connsiteX29" fmla="*/ 9784511 w 11460480"/>
              <a:gd name="connsiteY29" fmla="*/ 792262 h 792262"/>
              <a:gd name="connsiteX30" fmla="*/ 9531119 w 11460480"/>
              <a:gd name="connsiteY30" fmla="*/ 792262 h 792262"/>
              <a:gd name="connsiteX31" fmla="*/ 9165763 w 11460480"/>
              <a:gd name="connsiteY31" fmla="*/ 792262 h 792262"/>
              <a:gd name="connsiteX32" fmla="*/ 8912371 w 11460480"/>
              <a:gd name="connsiteY32" fmla="*/ 792262 h 792262"/>
              <a:gd name="connsiteX33" fmla="*/ 8658979 w 11460480"/>
              <a:gd name="connsiteY33" fmla="*/ 792262 h 792262"/>
              <a:gd name="connsiteX34" fmla="*/ 8405587 w 11460480"/>
              <a:gd name="connsiteY34" fmla="*/ 792262 h 792262"/>
              <a:gd name="connsiteX35" fmla="*/ 7816304 w 11460480"/>
              <a:gd name="connsiteY35" fmla="*/ 792262 h 792262"/>
              <a:gd name="connsiteX36" fmla="*/ 7227020 w 11460480"/>
              <a:gd name="connsiteY36" fmla="*/ 792262 h 792262"/>
              <a:gd name="connsiteX37" fmla="*/ 6637737 w 11460480"/>
              <a:gd name="connsiteY37" fmla="*/ 792262 h 792262"/>
              <a:gd name="connsiteX38" fmla="*/ 6048453 w 11460480"/>
              <a:gd name="connsiteY38" fmla="*/ 792262 h 792262"/>
              <a:gd name="connsiteX39" fmla="*/ 5235242 w 11460480"/>
              <a:gd name="connsiteY39" fmla="*/ 792262 h 792262"/>
              <a:gd name="connsiteX40" fmla="*/ 4645958 w 11460480"/>
              <a:gd name="connsiteY40" fmla="*/ 792262 h 792262"/>
              <a:gd name="connsiteX41" fmla="*/ 4392566 w 11460480"/>
              <a:gd name="connsiteY41" fmla="*/ 792262 h 792262"/>
              <a:gd name="connsiteX42" fmla="*/ 3915247 w 11460480"/>
              <a:gd name="connsiteY42" fmla="*/ 792262 h 792262"/>
              <a:gd name="connsiteX43" fmla="*/ 3213999 w 11460480"/>
              <a:gd name="connsiteY43" fmla="*/ 792262 h 792262"/>
              <a:gd name="connsiteX44" fmla="*/ 2624716 w 11460480"/>
              <a:gd name="connsiteY44" fmla="*/ 792262 h 792262"/>
              <a:gd name="connsiteX45" fmla="*/ 2259360 w 11460480"/>
              <a:gd name="connsiteY45" fmla="*/ 792262 h 792262"/>
              <a:gd name="connsiteX46" fmla="*/ 1782040 w 11460480"/>
              <a:gd name="connsiteY46" fmla="*/ 792262 h 792262"/>
              <a:gd name="connsiteX47" fmla="*/ 1416684 w 11460480"/>
              <a:gd name="connsiteY47" fmla="*/ 792262 h 792262"/>
              <a:gd name="connsiteX48" fmla="*/ 715437 w 11460480"/>
              <a:gd name="connsiteY48" fmla="*/ 792262 h 792262"/>
              <a:gd name="connsiteX49" fmla="*/ 132046 w 11460480"/>
              <a:gd name="connsiteY49" fmla="*/ 792262 h 792262"/>
              <a:gd name="connsiteX50" fmla="*/ 0 w 11460480"/>
              <a:gd name="connsiteY50" fmla="*/ 660216 h 792262"/>
              <a:gd name="connsiteX51" fmla="*/ 0 w 11460480"/>
              <a:gd name="connsiteY51" fmla="*/ 132046 h 792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11460480" h="792262" fill="none" extrusionOk="0">
                <a:moveTo>
                  <a:pt x="0" y="132046"/>
                </a:moveTo>
                <a:cubicBezTo>
                  <a:pt x="-547" y="50732"/>
                  <a:pt x="54021" y="-8275"/>
                  <a:pt x="132046" y="0"/>
                </a:cubicBezTo>
                <a:cubicBezTo>
                  <a:pt x="351426" y="-47709"/>
                  <a:pt x="385093" y="36916"/>
                  <a:pt x="609366" y="0"/>
                </a:cubicBezTo>
                <a:cubicBezTo>
                  <a:pt x="833639" y="-36916"/>
                  <a:pt x="911124" y="18021"/>
                  <a:pt x="1086685" y="0"/>
                </a:cubicBezTo>
                <a:cubicBezTo>
                  <a:pt x="1262246" y="-18021"/>
                  <a:pt x="1635814" y="31805"/>
                  <a:pt x="1899897" y="0"/>
                </a:cubicBezTo>
                <a:cubicBezTo>
                  <a:pt x="2163980" y="-31805"/>
                  <a:pt x="2458485" y="31799"/>
                  <a:pt x="2601144" y="0"/>
                </a:cubicBezTo>
                <a:cubicBezTo>
                  <a:pt x="2743803" y="-31799"/>
                  <a:pt x="2923954" y="18419"/>
                  <a:pt x="3078464" y="0"/>
                </a:cubicBezTo>
                <a:cubicBezTo>
                  <a:pt x="3232974" y="-18419"/>
                  <a:pt x="3351943" y="9042"/>
                  <a:pt x="3443820" y="0"/>
                </a:cubicBezTo>
                <a:cubicBezTo>
                  <a:pt x="3535697" y="-9042"/>
                  <a:pt x="3717137" y="16934"/>
                  <a:pt x="3921139" y="0"/>
                </a:cubicBezTo>
                <a:cubicBezTo>
                  <a:pt x="4125141" y="-16934"/>
                  <a:pt x="4117533" y="33137"/>
                  <a:pt x="4286495" y="0"/>
                </a:cubicBezTo>
                <a:cubicBezTo>
                  <a:pt x="4455457" y="-33137"/>
                  <a:pt x="4704750" y="31107"/>
                  <a:pt x="4987743" y="0"/>
                </a:cubicBezTo>
                <a:cubicBezTo>
                  <a:pt x="5270736" y="-31107"/>
                  <a:pt x="5450182" y="471"/>
                  <a:pt x="5577026" y="0"/>
                </a:cubicBezTo>
                <a:cubicBezTo>
                  <a:pt x="5703870" y="-471"/>
                  <a:pt x="5933128" y="58665"/>
                  <a:pt x="6166310" y="0"/>
                </a:cubicBezTo>
                <a:cubicBezTo>
                  <a:pt x="6399492" y="-58665"/>
                  <a:pt x="6569484" y="27576"/>
                  <a:pt x="6755593" y="0"/>
                </a:cubicBezTo>
                <a:cubicBezTo>
                  <a:pt x="6941702" y="-27576"/>
                  <a:pt x="6930455" y="11140"/>
                  <a:pt x="7008985" y="0"/>
                </a:cubicBezTo>
                <a:cubicBezTo>
                  <a:pt x="7087515" y="-11140"/>
                  <a:pt x="7476478" y="67231"/>
                  <a:pt x="7598269" y="0"/>
                </a:cubicBezTo>
                <a:cubicBezTo>
                  <a:pt x="7720060" y="-67231"/>
                  <a:pt x="7971759" y="83908"/>
                  <a:pt x="8299516" y="0"/>
                </a:cubicBezTo>
                <a:cubicBezTo>
                  <a:pt x="8627273" y="-83908"/>
                  <a:pt x="8755225" y="2996"/>
                  <a:pt x="8888800" y="0"/>
                </a:cubicBezTo>
                <a:cubicBezTo>
                  <a:pt x="9022375" y="-2996"/>
                  <a:pt x="9112594" y="38474"/>
                  <a:pt x="9254156" y="0"/>
                </a:cubicBezTo>
                <a:cubicBezTo>
                  <a:pt x="9395718" y="-38474"/>
                  <a:pt x="9540580" y="45795"/>
                  <a:pt x="9731476" y="0"/>
                </a:cubicBezTo>
                <a:cubicBezTo>
                  <a:pt x="9922372" y="-45795"/>
                  <a:pt x="9969474" y="24686"/>
                  <a:pt x="10096831" y="0"/>
                </a:cubicBezTo>
                <a:cubicBezTo>
                  <a:pt x="10224189" y="-24686"/>
                  <a:pt x="10349977" y="28604"/>
                  <a:pt x="10462187" y="0"/>
                </a:cubicBezTo>
                <a:cubicBezTo>
                  <a:pt x="10574397" y="-28604"/>
                  <a:pt x="10616870" y="8568"/>
                  <a:pt x="10715579" y="0"/>
                </a:cubicBezTo>
                <a:cubicBezTo>
                  <a:pt x="10814288" y="-8568"/>
                  <a:pt x="11043291" y="29173"/>
                  <a:pt x="11328434" y="0"/>
                </a:cubicBezTo>
                <a:cubicBezTo>
                  <a:pt x="11408292" y="11516"/>
                  <a:pt x="11463447" y="69043"/>
                  <a:pt x="11460480" y="132046"/>
                </a:cubicBezTo>
                <a:cubicBezTo>
                  <a:pt x="11477832" y="365795"/>
                  <a:pt x="11421510" y="539106"/>
                  <a:pt x="11460480" y="660216"/>
                </a:cubicBezTo>
                <a:cubicBezTo>
                  <a:pt x="11457086" y="724033"/>
                  <a:pt x="11422968" y="789304"/>
                  <a:pt x="11328434" y="792262"/>
                </a:cubicBezTo>
                <a:cubicBezTo>
                  <a:pt x="11100765" y="812462"/>
                  <a:pt x="10949621" y="784803"/>
                  <a:pt x="10739150" y="792262"/>
                </a:cubicBezTo>
                <a:cubicBezTo>
                  <a:pt x="10528679" y="799721"/>
                  <a:pt x="10562653" y="765922"/>
                  <a:pt x="10485758" y="792262"/>
                </a:cubicBezTo>
                <a:cubicBezTo>
                  <a:pt x="10408863" y="818602"/>
                  <a:pt x="9990598" y="736880"/>
                  <a:pt x="9784511" y="792262"/>
                </a:cubicBezTo>
                <a:cubicBezTo>
                  <a:pt x="9578424" y="847644"/>
                  <a:pt x="9656517" y="779382"/>
                  <a:pt x="9531119" y="792262"/>
                </a:cubicBezTo>
                <a:cubicBezTo>
                  <a:pt x="9405721" y="805142"/>
                  <a:pt x="9279385" y="775533"/>
                  <a:pt x="9165763" y="792262"/>
                </a:cubicBezTo>
                <a:cubicBezTo>
                  <a:pt x="9052141" y="808991"/>
                  <a:pt x="8969918" y="767558"/>
                  <a:pt x="8912371" y="792262"/>
                </a:cubicBezTo>
                <a:cubicBezTo>
                  <a:pt x="8854824" y="816966"/>
                  <a:pt x="8713923" y="772327"/>
                  <a:pt x="8658979" y="792262"/>
                </a:cubicBezTo>
                <a:cubicBezTo>
                  <a:pt x="8604035" y="812197"/>
                  <a:pt x="8521226" y="785232"/>
                  <a:pt x="8405587" y="792262"/>
                </a:cubicBezTo>
                <a:cubicBezTo>
                  <a:pt x="8289948" y="799292"/>
                  <a:pt x="7987595" y="787257"/>
                  <a:pt x="7816304" y="792262"/>
                </a:cubicBezTo>
                <a:cubicBezTo>
                  <a:pt x="7645013" y="797267"/>
                  <a:pt x="7506353" y="739054"/>
                  <a:pt x="7227020" y="792262"/>
                </a:cubicBezTo>
                <a:cubicBezTo>
                  <a:pt x="6947687" y="845470"/>
                  <a:pt x="6923462" y="755664"/>
                  <a:pt x="6637737" y="792262"/>
                </a:cubicBezTo>
                <a:cubicBezTo>
                  <a:pt x="6352012" y="828860"/>
                  <a:pt x="6211630" y="778814"/>
                  <a:pt x="6048453" y="792262"/>
                </a:cubicBezTo>
                <a:cubicBezTo>
                  <a:pt x="5885276" y="805710"/>
                  <a:pt x="5529995" y="764544"/>
                  <a:pt x="5235242" y="792262"/>
                </a:cubicBezTo>
                <a:cubicBezTo>
                  <a:pt x="4940489" y="819980"/>
                  <a:pt x="4936514" y="727818"/>
                  <a:pt x="4645958" y="792262"/>
                </a:cubicBezTo>
                <a:cubicBezTo>
                  <a:pt x="4355402" y="856706"/>
                  <a:pt x="4511307" y="771802"/>
                  <a:pt x="4392566" y="792262"/>
                </a:cubicBezTo>
                <a:cubicBezTo>
                  <a:pt x="4273825" y="812722"/>
                  <a:pt x="4080602" y="787755"/>
                  <a:pt x="3915247" y="792262"/>
                </a:cubicBezTo>
                <a:cubicBezTo>
                  <a:pt x="3749892" y="796769"/>
                  <a:pt x="3523857" y="737907"/>
                  <a:pt x="3213999" y="792262"/>
                </a:cubicBezTo>
                <a:cubicBezTo>
                  <a:pt x="2904141" y="846617"/>
                  <a:pt x="2776243" y="756610"/>
                  <a:pt x="2624716" y="792262"/>
                </a:cubicBezTo>
                <a:cubicBezTo>
                  <a:pt x="2473189" y="827914"/>
                  <a:pt x="2338793" y="773238"/>
                  <a:pt x="2259360" y="792262"/>
                </a:cubicBezTo>
                <a:cubicBezTo>
                  <a:pt x="2179927" y="811286"/>
                  <a:pt x="2003657" y="771245"/>
                  <a:pt x="1782040" y="792262"/>
                </a:cubicBezTo>
                <a:cubicBezTo>
                  <a:pt x="1560423" y="813279"/>
                  <a:pt x="1598282" y="748628"/>
                  <a:pt x="1416684" y="792262"/>
                </a:cubicBezTo>
                <a:cubicBezTo>
                  <a:pt x="1235086" y="835896"/>
                  <a:pt x="1051277" y="711973"/>
                  <a:pt x="715437" y="792262"/>
                </a:cubicBezTo>
                <a:cubicBezTo>
                  <a:pt x="379597" y="872551"/>
                  <a:pt x="268671" y="791767"/>
                  <a:pt x="132046" y="792262"/>
                </a:cubicBezTo>
                <a:cubicBezTo>
                  <a:pt x="57741" y="784399"/>
                  <a:pt x="8624" y="720522"/>
                  <a:pt x="0" y="660216"/>
                </a:cubicBezTo>
                <a:cubicBezTo>
                  <a:pt x="-57507" y="439897"/>
                  <a:pt x="39861" y="340537"/>
                  <a:pt x="0" y="132046"/>
                </a:cubicBezTo>
                <a:close/>
              </a:path>
              <a:path w="11460480" h="792262" stroke="0" extrusionOk="0">
                <a:moveTo>
                  <a:pt x="0" y="132046"/>
                </a:moveTo>
                <a:cubicBezTo>
                  <a:pt x="-1734" y="62930"/>
                  <a:pt x="71196" y="3048"/>
                  <a:pt x="132046" y="0"/>
                </a:cubicBezTo>
                <a:cubicBezTo>
                  <a:pt x="387803" y="-85703"/>
                  <a:pt x="679228" y="9986"/>
                  <a:pt x="945257" y="0"/>
                </a:cubicBezTo>
                <a:cubicBezTo>
                  <a:pt x="1211286" y="-9986"/>
                  <a:pt x="1287442" y="62812"/>
                  <a:pt x="1534541" y="0"/>
                </a:cubicBezTo>
                <a:cubicBezTo>
                  <a:pt x="1781640" y="-62812"/>
                  <a:pt x="2005597" y="16372"/>
                  <a:pt x="2347752" y="0"/>
                </a:cubicBezTo>
                <a:cubicBezTo>
                  <a:pt x="2689907" y="-16372"/>
                  <a:pt x="2817016" y="45824"/>
                  <a:pt x="3049000" y="0"/>
                </a:cubicBezTo>
                <a:cubicBezTo>
                  <a:pt x="3280984" y="-45824"/>
                  <a:pt x="3529172" y="81451"/>
                  <a:pt x="3862211" y="0"/>
                </a:cubicBezTo>
                <a:cubicBezTo>
                  <a:pt x="4195250" y="-81451"/>
                  <a:pt x="4328537" y="46277"/>
                  <a:pt x="4451495" y="0"/>
                </a:cubicBezTo>
                <a:cubicBezTo>
                  <a:pt x="4574453" y="-46277"/>
                  <a:pt x="4720377" y="39373"/>
                  <a:pt x="4816850" y="0"/>
                </a:cubicBezTo>
                <a:cubicBezTo>
                  <a:pt x="4913323" y="-39373"/>
                  <a:pt x="5153234" y="26220"/>
                  <a:pt x="5406134" y="0"/>
                </a:cubicBezTo>
                <a:cubicBezTo>
                  <a:pt x="5659034" y="-26220"/>
                  <a:pt x="5691542" y="4850"/>
                  <a:pt x="5771490" y="0"/>
                </a:cubicBezTo>
                <a:cubicBezTo>
                  <a:pt x="5851438" y="-4850"/>
                  <a:pt x="6184906" y="56887"/>
                  <a:pt x="6360773" y="0"/>
                </a:cubicBezTo>
                <a:cubicBezTo>
                  <a:pt x="6536640" y="-56887"/>
                  <a:pt x="6561867" y="9704"/>
                  <a:pt x="6614165" y="0"/>
                </a:cubicBezTo>
                <a:cubicBezTo>
                  <a:pt x="6666463" y="-9704"/>
                  <a:pt x="6799875" y="16244"/>
                  <a:pt x="6979521" y="0"/>
                </a:cubicBezTo>
                <a:cubicBezTo>
                  <a:pt x="7159167" y="-16244"/>
                  <a:pt x="7330193" y="46768"/>
                  <a:pt x="7680769" y="0"/>
                </a:cubicBezTo>
                <a:cubicBezTo>
                  <a:pt x="8031345" y="-46768"/>
                  <a:pt x="7813726" y="24569"/>
                  <a:pt x="7934161" y="0"/>
                </a:cubicBezTo>
                <a:cubicBezTo>
                  <a:pt x="8054596" y="-24569"/>
                  <a:pt x="8126091" y="20289"/>
                  <a:pt x="8187553" y="0"/>
                </a:cubicBezTo>
                <a:cubicBezTo>
                  <a:pt x="8249015" y="-20289"/>
                  <a:pt x="8373614" y="20682"/>
                  <a:pt x="8552908" y="0"/>
                </a:cubicBezTo>
                <a:cubicBezTo>
                  <a:pt x="8732202" y="-20682"/>
                  <a:pt x="9018983" y="38162"/>
                  <a:pt x="9142192" y="0"/>
                </a:cubicBezTo>
                <a:cubicBezTo>
                  <a:pt x="9265401" y="-38162"/>
                  <a:pt x="9664783" y="7103"/>
                  <a:pt x="9955403" y="0"/>
                </a:cubicBezTo>
                <a:cubicBezTo>
                  <a:pt x="10246023" y="-7103"/>
                  <a:pt x="10382677" y="56047"/>
                  <a:pt x="10768615" y="0"/>
                </a:cubicBezTo>
                <a:cubicBezTo>
                  <a:pt x="11154553" y="-56047"/>
                  <a:pt x="11195767" y="40278"/>
                  <a:pt x="11328434" y="0"/>
                </a:cubicBezTo>
                <a:cubicBezTo>
                  <a:pt x="11409398" y="-12346"/>
                  <a:pt x="11455050" y="39006"/>
                  <a:pt x="11460480" y="132046"/>
                </a:cubicBezTo>
                <a:cubicBezTo>
                  <a:pt x="11478978" y="243911"/>
                  <a:pt x="11399205" y="444462"/>
                  <a:pt x="11460480" y="660216"/>
                </a:cubicBezTo>
                <a:cubicBezTo>
                  <a:pt x="11450304" y="727519"/>
                  <a:pt x="11396773" y="782003"/>
                  <a:pt x="11328434" y="792262"/>
                </a:cubicBezTo>
                <a:cubicBezTo>
                  <a:pt x="11054355" y="835198"/>
                  <a:pt x="10995787" y="746005"/>
                  <a:pt x="10739150" y="792262"/>
                </a:cubicBezTo>
                <a:cubicBezTo>
                  <a:pt x="10482513" y="838519"/>
                  <a:pt x="10369593" y="748490"/>
                  <a:pt x="10037903" y="792262"/>
                </a:cubicBezTo>
                <a:cubicBezTo>
                  <a:pt x="9706213" y="836034"/>
                  <a:pt x="9712861" y="747519"/>
                  <a:pt x="9560583" y="792262"/>
                </a:cubicBezTo>
                <a:cubicBezTo>
                  <a:pt x="9408305" y="837005"/>
                  <a:pt x="9286992" y="766763"/>
                  <a:pt x="9195227" y="792262"/>
                </a:cubicBezTo>
                <a:cubicBezTo>
                  <a:pt x="9103462" y="817761"/>
                  <a:pt x="8963649" y="762038"/>
                  <a:pt x="8829872" y="792262"/>
                </a:cubicBezTo>
                <a:cubicBezTo>
                  <a:pt x="8696096" y="822486"/>
                  <a:pt x="8203187" y="744313"/>
                  <a:pt x="8016660" y="792262"/>
                </a:cubicBezTo>
                <a:cubicBezTo>
                  <a:pt x="7830133" y="840211"/>
                  <a:pt x="7628203" y="715107"/>
                  <a:pt x="7315413" y="792262"/>
                </a:cubicBezTo>
                <a:cubicBezTo>
                  <a:pt x="7002623" y="869417"/>
                  <a:pt x="7005924" y="751510"/>
                  <a:pt x="6726129" y="792262"/>
                </a:cubicBezTo>
                <a:cubicBezTo>
                  <a:pt x="6446334" y="833014"/>
                  <a:pt x="6303354" y="771839"/>
                  <a:pt x="6136846" y="792262"/>
                </a:cubicBezTo>
                <a:cubicBezTo>
                  <a:pt x="5970338" y="812685"/>
                  <a:pt x="5945519" y="759751"/>
                  <a:pt x="5771490" y="792262"/>
                </a:cubicBezTo>
                <a:cubicBezTo>
                  <a:pt x="5597461" y="824773"/>
                  <a:pt x="5508142" y="741432"/>
                  <a:pt x="5294170" y="792262"/>
                </a:cubicBezTo>
                <a:cubicBezTo>
                  <a:pt x="5080198" y="843092"/>
                  <a:pt x="5049524" y="751083"/>
                  <a:pt x="4816850" y="792262"/>
                </a:cubicBezTo>
                <a:cubicBezTo>
                  <a:pt x="4584176" y="833441"/>
                  <a:pt x="4219161" y="762448"/>
                  <a:pt x="4003639" y="792262"/>
                </a:cubicBezTo>
                <a:cubicBezTo>
                  <a:pt x="3788117" y="822076"/>
                  <a:pt x="3655857" y="757617"/>
                  <a:pt x="3414356" y="792262"/>
                </a:cubicBezTo>
                <a:cubicBezTo>
                  <a:pt x="3172855" y="826907"/>
                  <a:pt x="3237825" y="777819"/>
                  <a:pt x="3160964" y="792262"/>
                </a:cubicBezTo>
                <a:cubicBezTo>
                  <a:pt x="3084103" y="806705"/>
                  <a:pt x="2732101" y="783352"/>
                  <a:pt x="2459716" y="792262"/>
                </a:cubicBezTo>
                <a:cubicBezTo>
                  <a:pt x="2187331" y="801172"/>
                  <a:pt x="1912463" y="738934"/>
                  <a:pt x="1758469" y="792262"/>
                </a:cubicBezTo>
                <a:cubicBezTo>
                  <a:pt x="1604475" y="845590"/>
                  <a:pt x="1416583" y="747593"/>
                  <a:pt x="1169185" y="792262"/>
                </a:cubicBezTo>
                <a:cubicBezTo>
                  <a:pt x="921787" y="836931"/>
                  <a:pt x="918130" y="782558"/>
                  <a:pt x="803829" y="792262"/>
                </a:cubicBezTo>
                <a:cubicBezTo>
                  <a:pt x="689528" y="801966"/>
                  <a:pt x="337080" y="751188"/>
                  <a:pt x="132046" y="792262"/>
                </a:cubicBezTo>
                <a:cubicBezTo>
                  <a:pt x="59105" y="801299"/>
                  <a:pt x="-1508" y="736033"/>
                  <a:pt x="0" y="660216"/>
                </a:cubicBezTo>
                <a:cubicBezTo>
                  <a:pt x="-23246" y="537445"/>
                  <a:pt x="50836" y="336798"/>
                  <a:pt x="0" y="132046"/>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defRPr>
                <a:uFillTx/>
              </a:defRPr>
            </a:pPr>
            <a:r>
              <a:rPr kumimoji="0" lang="en-BZ" sz="2800" i="0" u="none" strike="noStrike" kern="1200" cap="none" spc="0" normalizeH="0" baseline="0" noProof="0" dirty="0" smtClean="0">
                <a:ln>
                  <a:noFill/>
                </a:ln>
                <a:solidFill>
                  <a:schemeClr val="tx1"/>
                </a:solidFill>
                <a:effectLst/>
                <a:uFillTx/>
                <a:latin typeface="Times New Roman" panose="02020603050405020304" pitchFamily="18" charset="0"/>
                <a:cs typeface="Times New Roman" panose="02020603050405020304" pitchFamily="18" charset="0"/>
              </a:rPr>
              <a:t>C. </a:t>
            </a:r>
            <a:r>
              <a:rPr lang="en-US" sz="2800" dirty="0" err="1">
                <a:solidFill>
                  <a:schemeClr val="tx1"/>
                </a:solidFill>
                <a:latin typeface="Times New Roman" panose="02020603050405020304" pitchFamily="18" charset="0"/>
                <a:cs typeface="Times New Roman" panose="02020603050405020304" pitchFamily="18" charset="0"/>
              </a:rPr>
              <a:t>Lập</a:t>
            </a:r>
            <a:r>
              <a:rPr lang="en-US" sz="2800" dirty="0">
                <a:solidFill>
                  <a:schemeClr val="tx1"/>
                </a:solidFill>
                <a:latin typeface="Times New Roman" panose="02020603050405020304" pitchFamily="18" charset="0"/>
                <a:cs typeface="Times New Roman" panose="02020603050405020304" pitchFamily="18" charset="0"/>
              </a:rPr>
              <a:t> </a:t>
            </a:r>
            <a:r>
              <a:rPr lang="en-US" sz="2800" dirty="0" err="1">
                <a:solidFill>
                  <a:schemeClr val="tx1"/>
                </a:solidFill>
                <a:latin typeface="Times New Roman" panose="02020603050405020304" pitchFamily="18" charset="0"/>
                <a:cs typeface="Times New Roman" panose="02020603050405020304" pitchFamily="18" charset="0"/>
              </a:rPr>
              <a:t>luận</a:t>
            </a:r>
            <a:r>
              <a:rPr lang="en-US" sz="2800" dirty="0">
                <a:solidFill>
                  <a:schemeClr val="tx1"/>
                </a:solidFill>
                <a:latin typeface="Times New Roman" panose="02020603050405020304" pitchFamily="18" charset="0"/>
                <a:cs typeface="Times New Roman" panose="02020603050405020304" pitchFamily="18" charset="0"/>
              </a:rPr>
              <a:t> </a:t>
            </a:r>
            <a:r>
              <a:rPr lang="en-US" sz="2800" dirty="0" err="1">
                <a:solidFill>
                  <a:schemeClr val="tx1"/>
                </a:solidFill>
                <a:latin typeface="Times New Roman" panose="02020603050405020304" pitchFamily="18" charset="0"/>
                <a:cs typeface="Times New Roman" panose="02020603050405020304" pitchFamily="18" charset="0"/>
              </a:rPr>
              <a:t>chặt</a:t>
            </a:r>
            <a:r>
              <a:rPr lang="en-US" sz="2800" dirty="0">
                <a:solidFill>
                  <a:schemeClr val="tx1"/>
                </a:solidFill>
                <a:latin typeface="Times New Roman" panose="02020603050405020304" pitchFamily="18" charset="0"/>
                <a:cs typeface="Times New Roman" panose="02020603050405020304" pitchFamily="18" charset="0"/>
              </a:rPr>
              <a:t> </a:t>
            </a:r>
            <a:r>
              <a:rPr lang="en-US" sz="2800" dirty="0" err="1">
                <a:solidFill>
                  <a:schemeClr val="tx1"/>
                </a:solidFill>
                <a:latin typeface="Times New Roman" panose="02020603050405020304" pitchFamily="18" charset="0"/>
                <a:cs typeface="Times New Roman" panose="02020603050405020304" pitchFamily="18" charset="0"/>
              </a:rPr>
              <a:t>chẽ</a:t>
            </a:r>
            <a:r>
              <a:rPr lang="en-US" sz="2800" dirty="0">
                <a:solidFill>
                  <a:schemeClr val="tx1"/>
                </a:solidFill>
                <a:latin typeface="Times New Roman" panose="02020603050405020304" pitchFamily="18" charset="0"/>
                <a:cs typeface="Times New Roman" panose="02020603050405020304" pitchFamily="18" charset="0"/>
              </a:rPr>
              <a:t>, </a:t>
            </a:r>
            <a:r>
              <a:rPr lang="en-US" sz="2800" dirty="0" err="1">
                <a:solidFill>
                  <a:schemeClr val="tx1"/>
                </a:solidFill>
                <a:latin typeface="Times New Roman" panose="02020603050405020304" pitchFamily="18" charset="0"/>
                <a:cs typeface="Times New Roman" panose="02020603050405020304" pitchFamily="18" charset="0"/>
              </a:rPr>
              <a:t>phân</a:t>
            </a:r>
            <a:r>
              <a:rPr lang="en-US" sz="2800" dirty="0">
                <a:solidFill>
                  <a:schemeClr val="tx1"/>
                </a:solidFill>
                <a:latin typeface="Times New Roman" panose="02020603050405020304" pitchFamily="18" charset="0"/>
                <a:cs typeface="Times New Roman" panose="02020603050405020304" pitchFamily="18" charset="0"/>
              </a:rPr>
              <a:t> </a:t>
            </a:r>
            <a:r>
              <a:rPr lang="en-US" sz="2800" dirty="0" err="1">
                <a:solidFill>
                  <a:schemeClr val="tx1"/>
                </a:solidFill>
                <a:latin typeface="Times New Roman" panose="02020603050405020304" pitchFamily="18" charset="0"/>
                <a:cs typeface="Times New Roman" panose="02020603050405020304" pitchFamily="18" charset="0"/>
              </a:rPr>
              <a:t>tích</a:t>
            </a:r>
            <a:r>
              <a:rPr lang="en-US" sz="2800" dirty="0">
                <a:solidFill>
                  <a:schemeClr val="tx1"/>
                </a:solidFill>
                <a:latin typeface="Times New Roman" panose="02020603050405020304" pitchFamily="18" charset="0"/>
                <a:cs typeface="Times New Roman" panose="02020603050405020304" pitchFamily="18" charset="0"/>
              </a:rPr>
              <a:t> </a:t>
            </a:r>
            <a:r>
              <a:rPr lang="en-US" sz="2800" dirty="0" err="1">
                <a:solidFill>
                  <a:schemeClr val="tx1"/>
                </a:solidFill>
                <a:latin typeface="Times New Roman" panose="02020603050405020304" pitchFamily="18" charset="0"/>
                <a:cs typeface="Times New Roman" panose="02020603050405020304" pitchFamily="18" charset="0"/>
              </a:rPr>
              <a:t>sáng</a:t>
            </a:r>
            <a:r>
              <a:rPr lang="en-US" sz="2800" dirty="0">
                <a:solidFill>
                  <a:schemeClr val="tx1"/>
                </a:solidFill>
                <a:latin typeface="Times New Roman" panose="02020603050405020304" pitchFamily="18" charset="0"/>
                <a:cs typeface="Times New Roman" panose="02020603050405020304" pitchFamily="18" charset="0"/>
              </a:rPr>
              <a:t> </a:t>
            </a:r>
            <a:r>
              <a:rPr lang="en-US" sz="2800" dirty="0" err="1">
                <a:solidFill>
                  <a:schemeClr val="tx1"/>
                </a:solidFill>
                <a:latin typeface="Times New Roman" panose="02020603050405020304" pitchFamily="18" charset="0"/>
                <a:cs typeface="Times New Roman" panose="02020603050405020304" pitchFamily="18" charset="0"/>
              </a:rPr>
              <a:t>rõ</a:t>
            </a:r>
            <a:r>
              <a:rPr lang="en-US" sz="2800" dirty="0">
                <a:solidFill>
                  <a:schemeClr val="tx1"/>
                </a:solidFill>
                <a:latin typeface="Times New Roman" panose="02020603050405020304" pitchFamily="18" charset="0"/>
                <a:cs typeface="Times New Roman" panose="02020603050405020304" pitchFamily="18" charset="0"/>
              </a:rPr>
              <a:t>, </a:t>
            </a:r>
            <a:r>
              <a:rPr lang="en-US" sz="2800" dirty="0" err="1">
                <a:solidFill>
                  <a:schemeClr val="tx1"/>
                </a:solidFill>
                <a:latin typeface="Times New Roman" panose="02020603050405020304" pitchFamily="18" charset="0"/>
                <a:cs typeface="Times New Roman" panose="02020603050405020304" pitchFamily="18" charset="0"/>
              </a:rPr>
              <a:t>lúc</a:t>
            </a:r>
            <a:r>
              <a:rPr lang="en-US" sz="2800" dirty="0">
                <a:solidFill>
                  <a:schemeClr val="tx1"/>
                </a:solidFill>
                <a:latin typeface="Times New Roman" panose="02020603050405020304" pitchFamily="18" charset="0"/>
                <a:cs typeface="Times New Roman" panose="02020603050405020304" pitchFamily="18" charset="0"/>
              </a:rPr>
              <a:t> </a:t>
            </a:r>
            <a:r>
              <a:rPr lang="en-US" sz="2800" dirty="0" err="1">
                <a:solidFill>
                  <a:schemeClr val="tx1"/>
                </a:solidFill>
                <a:latin typeface="Times New Roman" panose="02020603050405020304" pitchFamily="18" charset="0"/>
                <a:cs typeface="Times New Roman" panose="02020603050405020304" pitchFamily="18" charset="0"/>
              </a:rPr>
              <a:t>cứng</a:t>
            </a:r>
            <a:r>
              <a:rPr lang="en-US" sz="2800" dirty="0">
                <a:solidFill>
                  <a:schemeClr val="tx1"/>
                </a:solidFill>
                <a:latin typeface="Times New Roman" panose="02020603050405020304" pitchFamily="18" charset="0"/>
                <a:cs typeface="Times New Roman" panose="02020603050405020304" pitchFamily="18" charset="0"/>
              </a:rPr>
              <a:t> </a:t>
            </a:r>
            <a:r>
              <a:rPr lang="en-US" sz="2800" dirty="0" err="1">
                <a:solidFill>
                  <a:schemeClr val="tx1"/>
                </a:solidFill>
                <a:latin typeface="Times New Roman" panose="02020603050405020304" pitchFamily="18" charset="0"/>
                <a:cs typeface="Times New Roman" panose="02020603050405020304" pitchFamily="18" charset="0"/>
              </a:rPr>
              <a:t>rắn</a:t>
            </a:r>
            <a:r>
              <a:rPr lang="en-US" sz="2800" dirty="0">
                <a:solidFill>
                  <a:schemeClr val="tx1"/>
                </a:solidFill>
                <a:latin typeface="Times New Roman" panose="02020603050405020304" pitchFamily="18" charset="0"/>
                <a:cs typeface="Times New Roman" panose="02020603050405020304" pitchFamily="18" charset="0"/>
              </a:rPr>
              <a:t>, </a:t>
            </a:r>
            <a:r>
              <a:rPr lang="en-US" sz="2800" dirty="0" err="1">
                <a:solidFill>
                  <a:schemeClr val="tx1"/>
                </a:solidFill>
                <a:latin typeface="Times New Roman" panose="02020603050405020304" pitchFamily="18" charset="0"/>
                <a:cs typeface="Times New Roman" panose="02020603050405020304" pitchFamily="18" charset="0"/>
              </a:rPr>
              <a:t>lúc</a:t>
            </a:r>
            <a:r>
              <a:rPr lang="en-US" sz="2800" dirty="0">
                <a:solidFill>
                  <a:schemeClr val="tx1"/>
                </a:solidFill>
                <a:latin typeface="Times New Roman" panose="02020603050405020304" pitchFamily="18" charset="0"/>
                <a:cs typeface="Times New Roman" panose="02020603050405020304" pitchFamily="18" charset="0"/>
              </a:rPr>
              <a:t> </a:t>
            </a:r>
            <a:r>
              <a:rPr lang="en-US" sz="2800" dirty="0" err="1">
                <a:solidFill>
                  <a:schemeClr val="tx1"/>
                </a:solidFill>
                <a:latin typeface="Times New Roman" panose="02020603050405020304" pitchFamily="18" charset="0"/>
                <a:cs typeface="Times New Roman" panose="02020603050405020304" pitchFamily="18" charset="0"/>
              </a:rPr>
              <a:t>mềm</a:t>
            </a:r>
            <a:r>
              <a:rPr lang="en-US" sz="2800" dirty="0">
                <a:solidFill>
                  <a:schemeClr val="tx1"/>
                </a:solidFill>
                <a:latin typeface="Times New Roman" panose="02020603050405020304" pitchFamily="18" charset="0"/>
                <a:cs typeface="Times New Roman" panose="02020603050405020304" pitchFamily="18" charset="0"/>
              </a:rPr>
              <a:t> </a:t>
            </a:r>
            <a:r>
              <a:rPr lang="en-US" sz="2800" dirty="0" err="1">
                <a:solidFill>
                  <a:schemeClr val="tx1"/>
                </a:solidFill>
                <a:latin typeface="Times New Roman" panose="02020603050405020304" pitchFamily="18" charset="0"/>
                <a:cs typeface="Times New Roman" panose="02020603050405020304" pitchFamily="18" charset="0"/>
              </a:rPr>
              <a:t>dẻo</a:t>
            </a:r>
            <a:r>
              <a:rPr lang="en-US" sz="2800" dirty="0">
                <a:solidFill>
                  <a:schemeClr val="tx1"/>
                </a:solidFill>
                <a:latin typeface="Times New Roman" panose="02020603050405020304" pitchFamily="18" charset="0"/>
                <a:cs typeface="Times New Roman" panose="02020603050405020304" pitchFamily="18" charset="0"/>
              </a:rPr>
              <a:t> </a:t>
            </a:r>
            <a:r>
              <a:rPr lang="en-US" sz="2800" dirty="0" err="1">
                <a:solidFill>
                  <a:schemeClr val="tx1"/>
                </a:solidFill>
                <a:latin typeface="Times New Roman" panose="02020603050405020304" pitchFamily="18" charset="0"/>
                <a:cs typeface="Times New Roman" panose="02020603050405020304" pitchFamily="18" charset="0"/>
              </a:rPr>
              <a:t>linh</a:t>
            </a:r>
            <a:r>
              <a:rPr lang="en-US" sz="2800" dirty="0">
                <a:solidFill>
                  <a:schemeClr val="tx1"/>
                </a:solidFill>
                <a:latin typeface="Times New Roman" panose="02020603050405020304" pitchFamily="18" charset="0"/>
                <a:cs typeface="Times New Roman" panose="02020603050405020304" pitchFamily="18" charset="0"/>
              </a:rPr>
              <a:t> </a:t>
            </a:r>
            <a:r>
              <a:rPr lang="en-US" sz="2800" dirty="0" err="1">
                <a:solidFill>
                  <a:schemeClr val="tx1"/>
                </a:solidFill>
                <a:latin typeface="Times New Roman" panose="02020603050405020304" pitchFamily="18" charset="0"/>
                <a:cs typeface="Times New Roman" panose="02020603050405020304" pitchFamily="18" charset="0"/>
              </a:rPr>
              <a:t>hoạt</a:t>
            </a:r>
            <a:r>
              <a:rPr lang="en-US" sz="2800" dirty="0" smtClean="0">
                <a:solidFill>
                  <a:schemeClr val="tx1"/>
                </a:solidFill>
                <a:latin typeface="Times New Roman" panose="02020603050405020304" pitchFamily="18" charset="0"/>
                <a:cs typeface="Times New Roman" panose="02020603050405020304" pitchFamily="18" charset="0"/>
              </a:rPr>
              <a:t>.</a:t>
            </a:r>
            <a:endParaRPr lang="en-US" sz="2800" dirty="0">
              <a:solidFill>
                <a:schemeClr val="tx1"/>
              </a:solidFill>
              <a:latin typeface="Times New Roman" panose="02020603050405020304" pitchFamily="18" charset="0"/>
              <a:cs typeface="Times New Roman" panose="02020603050405020304" pitchFamily="18" charset="0"/>
            </a:endParaRPr>
          </a:p>
        </p:txBody>
      </p:sp>
      <p:sp>
        <p:nvSpPr>
          <p:cNvPr id="41" name="Hình chữ nhật: Góc Tròn 40"/>
          <p:cNvSpPr>
            <a:spLocks/>
          </p:cNvSpPr>
          <p:nvPr/>
        </p:nvSpPr>
        <p:spPr>
          <a:xfrm>
            <a:off x="518160" y="5787242"/>
            <a:ext cx="10391140" cy="792262"/>
          </a:xfrm>
          <a:custGeom>
            <a:avLst/>
            <a:gdLst>
              <a:gd name="connsiteX0" fmla="*/ 0 w 11460480"/>
              <a:gd name="connsiteY0" fmla="*/ 132046 h 792262"/>
              <a:gd name="connsiteX1" fmla="*/ 132046 w 11460480"/>
              <a:gd name="connsiteY1" fmla="*/ 0 h 792262"/>
              <a:gd name="connsiteX2" fmla="*/ 609366 w 11460480"/>
              <a:gd name="connsiteY2" fmla="*/ 0 h 792262"/>
              <a:gd name="connsiteX3" fmla="*/ 1086685 w 11460480"/>
              <a:gd name="connsiteY3" fmla="*/ 0 h 792262"/>
              <a:gd name="connsiteX4" fmla="*/ 1899897 w 11460480"/>
              <a:gd name="connsiteY4" fmla="*/ 0 h 792262"/>
              <a:gd name="connsiteX5" fmla="*/ 2601144 w 11460480"/>
              <a:gd name="connsiteY5" fmla="*/ 0 h 792262"/>
              <a:gd name="connsiteX6" fmla="*/ 3078464 w 11460480"/>
              <a:gd name="connsiteY6" fmla="*/ 0 h 792262"/>
              <a:gd name="connsiteX7" fmla="*/ 3443820 w 11460480"/>
              <a:gd name="connsiteY7" fmla="*/ 0 h 792262"/>
              <a:gd name="connsiteX8" fmla="*/ 3921139 w 11460480"/>
              <a:gd name="connsiteY8" fmla="*/ 0 h 792262"/>
              <a:gd name="connsiteX9" fmla="*/ 4286495 w 11460480"/>
              <a:gd name="connsiteY9" fmla="*/ 0 h 792262"/>
              <a:gd name="connsiteX10" fmla="*/ 4987743 w 11460480"/>
              <a:gd name="connsiteY10" fmla="*/ 0 h 792262"/>
              <a:gd name="connsiteX11" fmla="*/ 5577026 w 11460480"/>
              <a:gd name="connsiteY11" fmla="*/ 0 h 792262"/>
              <a:gd name="connsiteX12" fmla="*/ 6166310 w 11460480"/>
              <a:gd name="connsiteY12" fmla="*/ 0 h 792262"/>
              <a:gd name="connsiteX13" fmla="*/ 6755593 w 11460480"/>
              <a:gd name="connsiteY13" fmla="*/ 0 h 792262"/>
              <a:gd name="connsiteX14" fmla="*/ 7008985 w 11460480"/>
              <a:gd name="connsiteY14" fmla="*/ 0 h 792262"/>
              <a:gd name="connsiteX15" fmla="*/ 7598269 w 11460480"/>
              <a:gd name="connsiteY15" fmla="*/ 0 h 792262"/>
              <a:gd name="connsiteX16" fmla="*/ 8299516 w 11460480"/>
              <a:gd name="connsiteY16" fmla="*/ 0 h 792262"/>
              <a:gd name="connsiteX17" fmla="*/ 8888800 w 11460480"/>
              <a:gd name="connsiteY17" fmla="*/ 0 h 792262"/>
              <a:gd name="connsiteX18" fmla="*/ 9254156 w 11460480"/>
              <a:gd name="connsiteY18" fmla="*/ 0 h 792262"/>
              <a:gd name="connsiteX19" fmla="*/ 9731476 w 11460480"/>
              <a:gd name="connsiteY19" fmla="*/ 0 h 792262"/>
              <a:gd name="connsiteX20" fmla="*/ 10096831 w 11460480"/>
              <a:gd name="connsiteY20" fmla="*/ 0 h 792262"/>
              <a:gd name="connsiteX21" fmla="*/ 10462187 w 11460480"/>
              <a:gd name="connsiteY21" fmla="*/ 0 h 792262"/>
              <a:gd name="connsiteX22" fmla="*/ 10715579 w 11460480"/>
              <a:gd name="connsiteY22" fmla="*/ 0 h 792262"/>
              <a:gd name="connsiteX23" fmla="*/ 11328434 w 11460480"/>
              <a:gd name="connsiteY23" fmla="*/ 0 h 792262"/>
              <a:gd name="connsiteX24" fmla="*/ 11460480 w 11460480"/>
              <a:gd name="connsiteY24" fmla="*/ 132046 h 792262"/>
              <a:gd name="connsiteX25" fmla="*/ 11460480 w 11460480"/>
              <a:gd name="connsiteY25" fmla="*/ 660216 h 792262"/>
              <a:gd name="connsiteX26" fmla="*/ 11328434 w 11460480"/>
              <a:gd name="connsiteY26" fmla="*/ 792262 h 792262"/>
              <a:gd name="connsiteX27" fmla="*/ 10739150 w 11460480"/>
              <a:gd name="connsiteY27" fmla="*/ 792262 h 792262"/>
              <a:gd name="connsiteX28" fmla="*/ 10485758 w 11460480"/>
              <a:gd name="connsiteY28" fmla="*/ 792262 h 792262"/>
              <a:gd name="connsiteX29" fmla="*/ 9784511 w 11460480"/>
              <a:gd name="connsiteY29" fmla="*/ 792262 h 792262"/>
              <a:gd name="connsiteX30" fmla="*/ 9531119 w 11460480"/>
              <a:gd name="connsiteY30" fmla="*/ 792262 h 792262"/>
              <a:gd name="connsiteX31" fmla="*/ 9165763 w 11460480"/>
              <a:gd name="connsiteY31" fmla="*/ 792262 h 792262"/>
              <a:gd name="connsiteX32" fmla="*/ 8912371 w 11460480"/>
              <a:gd name="connsiteY32" fmla="*/ 792262 h 792262"/>
              <a:gd name="connsiteX33" fmla="*/ 8658979 w 11460480"/>
              <a:gd name="connsiteY33" fmla="*/ 792262 h 792262"/>
              <a:gd name="connsiteX34" fmla="*/ 8405587 w 11460480"/>
              <a:gd name="connsiteY34" fmla="*/ 792262 h 792262"/>
              <a:gd name="connsiteX35" fmla="*/ 7816304 w 11460480"/>
              <a:gd name="connsiteY35" fmla="*/ 792262 h 792262"/>
              <a:gd name="connsiteX36" fmla="*/ 7227020 w 11460480"/>
              <a:gd name="connsiteY36" fmla="*/ 792262 h 792262"/>
              <a:gd name="connsiteX37" fmla="*/ 6637737 w 11460480"/>
              <a:gd name="connsiteY37" fmla="*/ 792262 h 792262"/>
              <a:gd name="connsiteX38" fmla="*/ 6048453 w 11460480"/>
              <a:gd name="connsiteY38" fmla="*/ 792262 h 792262"/>
              <a:gd name="connsiteX39" fmla="*/ 5235242 w 11460480"/>
              <a:gd name="connsiteY39" fmla="*/ 792262 h 792262"/>
              <a:gd name="connsiteX40" fmla="*/ 4645958 w 11460480"/>
              <a:gd name="connsiteY40" fmla="*/ 792262 h 792262"/>
              <a:gd name="connsiteX41" fmla="*/ 4392566 w 11460480"/>
              <a:gd name="connsiteY41" fmla="*/ 792262 h 792262"/>
              <a:gd name="connsiteX42" fmla="*/ 3915247 w 11460480"/>
              <a:gd name="connsiteY42" fmla="*/ 792262 h 792262"/>
              <a:gd name="connsiteX43" fmla="*/ 3213999 w 11460480"/>
              <a:gd name="connsiteY43" fmla="*/ 792262 h 792262"/>
              <a:gd name="connsiteX44" fmla="*/ 2624716 w 11460480"/>
              <a:gd name="connsiteY44" fmla="*/ 792262 h 792262"/>
              <a:gd name="connsiteX45" fmla="*/ 2259360 w 11460480"/>
              <a:gd name="connsiteY45" fmla="*/ 792262 h 792262"/>
              <a:gd name="connsiteX46" fmla="*/ 1782040 w 11460480"/>
              <a:gd name="connsiteY46" fmla="*/ 792262 h 792262"/>
              <a:gd name="connsiteX47" fmla="*/ 1416684 w 11460480"/>
              <a:gd name="connsiteY47" fmla="*/ 792262 h 792262"/>
              <a:gd name="connsiteX48" fmla="*/ 715437 w 11460480"/>
              <a:gd name="connsiteY48" fmla="*/ 792262 h 792262"/>
              <a:gd name="connsiteX49" fmla="*/ 132046 w 11460480"/>
              <a:gd name="connsiteY49" fmla="*/ 792262 h 792262"/>
              <a:gd name="connsiteX50" fmla="*/ 0 w 11460480"/>
              <a:gd name="connsiteY50" fmla="*/ 660216 h 792262"/>
              <a:gd name="connsiteX51" fmla="*/ 0 w 11460480"/>
              <a:gd name="connsiteY51" fmla="*/ 132046 h 792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11460480" h="792262" fill="none" extrusionOk="0">
                <a:moveTo>
                  <a:pt x="0" y="132046"/>
                </a:moveTo>
                <a:cubicBezTo>
                  <a:pt x="-547" y="50732"/>
                  <a:pt x="54021" y="-8275"/>
                  <a:pt x="132046" y="0"/>
                </a:cubicBezTo>
                <a:cubicBezTo>
                  <a:pt x="351426" y="-47709"/>
                  <a:pt x="385093" y="36916"/>
                  <a:pt x="609366" y="0"/>
                </a:cubicBezTo>
                <a:cubicBezTo>
                  <a:pt x="833639" y="-36916"/>
                  <a:pt x="911124" y="18021"/>
                  <a:pt x="1086685" y="0"/>
                </a:cubicBezTo>
                <a:cubicBezTo>
                  <a:pt x="1262246" y="-18021"/>
                  <a:pt x="1635814" y="31805"/>
                  <a:pt x="1899897" y="0"/>
                </a:cubicBezTo>
                <a:cubicBezTo>
                  <a:pt x="2163980" y="-31805"/>
                  <a:pt x="2458485" y="31799"/>
                  <a:pt x="2601144" y="0"/>
                </a:cubicBezTo>
                <a:cubicBezTo>
                  <a:pt x="2743803" y="-31799"/>
                  <a:pt x="2923954" y="18419"/>
                  <a:pt x="3078464" y="0"/>
                </a:cubicBezTo>
                <a:cubicBezTo>
                  <a:pt x="3232974" y="-18419"/>
                  <a:pt x="3351943" y="9042"/>
                  <a:pt x="3443820" y="0"/>
                </a:cubicBezTo>
                <a:cubicBezTo>
                  <a:pt x="3535697" y="-9042"/>
                  <a:pt x="3717137" y="16934"/>
                  <a:pt x="3921139" y="0"/>
                </a:cubicBezTo>
                <a:cubicBezTo>
                  <a:pt x="4125141" y="-16934"/>
                  <a:pt x="4117533" y="33137"/>
                  <a:pt x="4286495" y="0"/>
                </a:cubicBezTo>
                <a:cubicBezTo>
                  <a:pt x="4455457" y="-33137"/>
                  <a:pt x="4704750" y="31107"/>
                  <a:pt x="4987743" y="0"/>
                </a:cubicBezTo>
                <a:cubicBezTo>
                  <a:pt x="5270736" y="-31107"/>
                  <a:pt x="5450182" y="471"/>
                  <a:pt x="5577026" y="0"/>
                </a:cubicBezTo>
                <a:cubicBezTo>
                  <a:pt x="5703870" y="-471"/>
                  <a:pt x="5933128" y="58665"/>
                  <a:pt x="6166310" y="0"/>
                </a:cubicBezTo>
                <a:cubicBezTo>
                  <a:pt x="6399492" y="-58665"/>
                  <a:pt x="6569484" y="27576"/>
                  <a:pt x="6755593" y="0"/>
                </a:cubicBezTo>
                <a:cubicBezTo>
                  <a:pt x="6941702" y="-27576"/>
                  <a:pt x="6930455" y="11140"/>
                  <a:pt x="7008985" y="0"/>
                </a:cubicBezTo>
                <a:cubicBezTo>
                  <a:pt x="7087515" y="-11140"/>
                  <a:pt x="7476478" y="67231"/>
                  <a:pt x="7598269" y="0"/>
                </a:cubicBezTo>
                <a:cubicBezTo>
                  <a:pt x="7720060" y="-67231"/>
                  <a:pt x="7971759" y="83908"/>
                  <a:pt x="8299516" y="0"/>
                </a:cubicBezTo>
                <a:cubicBezTo>
                  <a:pt x="8627273" y="-83908"/>
                  <a:pt x="8755225" y="2996"/>
                  <a:pt x="8888800" y="0"/>
                </a:cubicBezTo>
                <a:cubicBezTo>
                  <a:pt x="9022375" y="-2996"/>
                  <a:pt x="9112594" y="38474"/>
                  <a:pt x="9254156" y="0"/>
                </a:cubicBezTo>
                <a:cubicBezTo>
                  <a:pt x="9395718" y="-38474"/>
                  <a:pt x="9540580" y="45795"/>
                  <a:pt x="9731476" y="0"/>
                </a:cubicBezTo>
                <a:cubicBezTo>
                  <a:pt x="9922372" y="-45795"/>
                  <a:pt x="9969474" y="24686"/>
                  <a:pt x="10096831" y="0"/>
                </a:cubicBezTo>
                <a:cubicBezTo>
                  <a:pt x="10224189" y="-24686"/>
                  <a:pt x="10349977" y="28604"/>
                  <a:pt x="10462187" y="0"/>
                </a:cubicBezTo>
                <a:cubicBezTo>
                  <a:pt x="10574397" y="-28604"/>
                  <a:pt x="10616870" y="8568"/>
                  <a:pt x="10715579" y="0"/>
                </a:cubicBezTo>
                <a:cubicBezTo>
                  <a:pt x="10814288" y="-8568"/>
                  <a:pt x="11043291" y="29173"/>
                  <a:pt x="11328434" y="0"/>
                </a:cubicBezTo>
                <a:cubicBezTo>
                  <a:pt x="11408292" y="11516"/>
                  <a:pt x="11463447" y="69043"/>
                  <a:pt x="11460480" y="132046"/>
                </a:cubicBezTo>
                <a:cubicBezTo>
                  <a:pt x="11477832" y="365795"/>
                  <a:pt x="11421510" y="539106"/>
                  <a:pt x="11460480" y="660216"/>
                </a:cubicBezTo>
                <a:cubicBezTo>
                  <a:pt x="11457086" y="724033"/>
                  <a:pt x="11422968" y="789304"/>
                  <a:pt x="11328434" y="792262"/>
                </a:cubicBezTo>
                <a:cubicBezTo>
                  <a:pt x="11100765" y="812462"/>
                  <a:pt x="10949621" y="784803"/>
                  <a:pt x="10739150" y="792262"/>
                </a:cubicBezTo>
                <a:cubicBezTo>
                  <a:pt x="10528679" y="799721"/>
                  <a:pt x="10562653" y="765922"/>
                  <a:pt x="10485758" y="792262"/>
                </a:cubicBezTo>
                <a:cubicBezTo>
                  <a:pt x="10408863" y="818602"/>
                  <a:pt x="9990598" y="736880"/>
                  <a:pt x="9784511" y="792262"/>
                </a:cubicBezTo>
                <a:cubicBezTo>
                  <a:pt x="9578424" y="847644"/>
                  <a:pt x="9656517" y="779382"/>
                  <a:pt x="9531119" y="792262"/>
                </a:cubicBezTo>
                <a:cubicBezTo>
                  <a:pt x="9405721" y="805142"/>
                  <a:pt x="9279385" y="775533"/>
                  <a:pt x="9165763" y="792262"/>
                </a:cubicBezTo>
                <a:cubicBezTo>
                  <a:pt x="9052141" y="808991"/>
                  <a:pt x="8969918" y="767558"/>
                  <a:pt x="8912371" y="792262"/>
                </a:cubicBezTo>
                <a:cubicBezTo>
                  <a:pt x="8854824" y="816966"/>
                  <a:pt x="8713923" y="772327"/>
                  <a:pt x="8658979" y="792262"/>
                </a:cubicBezTo>
                <a:cubicBezTo>
                  <a:pt x="8604035" y="812197"/>
                  <a:pt x="8521226" y="785232"/>
                  <a:pt x="8405587" y="792262"/>
                </a:cubicBezTo>
                <a:cubicBezTo>
                  <a:pt x="8289948" y="799292"/>
                  <a:pt x="7987595" y="787257"/>
                  <a:pt x="7816304" y="792262"/>
                </a:cubicBezTo>
                <a:cubicBezTo>
                  <a:pt x="7645013" y="797267"/>
                  <a:pt x="7506353" y="739054"/>
                  <a:pt x="7227020" y="792262"/>
                </a:cubicBezTo>
                <a:cubicBezTo>
                  <a:pt x="6947687" y="845470"/>
                  <a:pt x="6923462" y="755664"/>
                  <a:pt x="6637737" y="792262"/>
                </a:cubicBezTo>
                <a:cubicBezTo>
                  <a:pt x="6352012" y="828860"/>
                  <a:pt x="6211630" y="778814"/>
                  <a:pt x="6048453" y="792262"/>
                </a:cubicBezTo>
                <a:cubicBezTo>
                  <a:pt x="5885276" y="805710"/>
                  <a:pt x="5529995" y="764544"/>
                  <a:pt x="5235242" y="792262"/>
                </a:cubicBezTo>
                <a:cubicBezTo>
                  <a:pt x="4940489" y="819980"/>
                  <a:pt x="4936514" y="727818"/>
                  <a:pt x="4645958" y="792262"/>
                </a:cubicBezTo>
                <a:cubicBezTo>
                  <a:pt x="4355402" y="856706"/>
                  <a:pt x="4511307" y="771802"/>
                  <a:pt x="4392566" y="792262"/>
                </a:cubicBezTo>
                <a:cubicBezTo>
                  <a:pt x="4273825" y="812722"/>
                  <a:pt x="4080602" y="787755"/>
                  <a:pt x="3915247" y="792262"/>
                </a:cubicBezTo>
                <a:cubicBezTo>
                  <a:pt x="3749892" y="796769"/>
                  <a:pt x="3523857" y="737907"/>
                  <a:pt x="3213999" y="792262"/>
                </a:cubicBezTo>
                <a:cubicBezTo>
                  <a:pt x="2904141" y="846617"/>
                  <a:pt x="2776243" y="756610"/>
                  <a:pt x="2624716" y="792262"/>
                </a:cubicBezTo>
                <a:cubicBezTo>
                  <a:pt x="2473189" y="827914"/>
                  <a:pt x="2338793" y="773238"/>
                  <a:pt x="2259360" y="792262"/>
                </a:cubicBezTo>
                <a:cubicBezTo>
                  <a:pt x="2179927" y="811286"/>
                  <a:pt x="2003657" y="771245"/>
                  <a:pt x="1782040" y="792262"/>
                </a:cubicBezTo>
                <a:cubicBezTo>
                  <a:pt x="1560423" y="813279"/>
                  <a:pt x="1598282" y="748628"/>
                  <a:pt x="1416684" y="792262"/>
                </a:cubicBezTo>
                <a:cubicBezTo>
                  <a:pt x="1235086" y="835896"/>
                  <a:pt x="1051277" y="711973"/>
                  <a:pt x="715437" y="792262"/>
                </a:cubicBezTo>
                <a:cubicBezTo>
                  <a:pt x="379597" y="872551"/>
                  <a:pt x="268671" y="791767"/>
                  <a:pt x="132046" y="792262"/>
                </a:cubicBezTo>
                <a:cubicBezTo>
                  <a:pt x="57741" y="784399"/>
                  <a:pt x="8624" y="720522"/>
                  <a:pt x="0" y="660216"/>
                </a:cubicBezTo>
                <a:cubicBezTo>
                  <a:pt x="-57507" y="439897"/>
                  <a:pt x="39861" y="340537"/>
                  <a:pt x="0" y="132046"/>
                </a:cubicBezTo>
                <a:close/>
              </a:path>
              <a:path w="11460480" h="792262" stroke="0" extrusionOk="0">
                <a:moveTo>
                  <a:pt x="0" y="132046"/>
                </a:moveTo>
                <a:cubicBezTo>
                  <a:pt x="-1734" y="62930"/>
                  <a:pt x="71196" y="3048"/>
                  <a:pt x="132046" y="0"/>
                </a:cubicBezTo>
                <a:cubicBezTo>
                  <a:pt x="387803" y="-85703"/>
                  <a:pt x="679228" y="9986"/>
                  <a:pt x="945257" y="0"/>
                </a:cubicBezTo>
                <a:cubicBezTo>
                  <a:pt x="1211286" y="-9986"/>
                  <a:pt x="1287442" y="62812"/>
                  <a:pt x="1534541" y="0"/>
                </a:cubicBezTo>
                <a:cubicBezTo>
                  <a:pt x="1781640" y="-62812"/>
                  <a:pt x="2005597" y="16372"/>
                  <a:pt x="2347752" y="0"/>
                </a:cubicBezTo>
                <a:cubicBezTo>
                  <a:pt x="2689907" y="-16372"/>
                  <a:pt x="2817016" y="45824"/>
                  <a:pt x="3049000" y="0"/>
                </a:cubicBezTo>
                <a:cubicBezTo>
                  <a:pt x="3280984" y="-45824"/>
                  <a:pt x="3529172" y="81451"/>
                  <a:pt x="3862211" y="0"/>
                </a:cubicBezTo>
                <a:cubicBezTo>
                  <a:pt x="4195250" y="-81451"/>
                  <a:pt x="4328537" y="46277"/>
                  <a:pt x="4451495" y="0"/>
                </a:cubicBezTo>
                <a:cubicBezTo>
                  <a:pt x="4574453" y="-46277"/>
                  <a:pt x="4720377" y="39373"/>
                  <a:pt x="4816850" y="0"/>
                </a:cubicBezTo>
                <a:cubicBezTo>
                  <a:pt x="4913323" y="-39373"/>
                  <a:pt x="5153234" y="26220"/>
                  <a:pt x="5406134" y="0"/>
                </a:cubicBezTo>
                <a:cubicBezTo>
                  <a:pt x="5659034" y="-26220"/>
                  <a:pt x="5691542" y="4850"/>
                  <a:pt x="5771490" y="0"/>
                </a:cubicBezTo>
                <a:cubicBezTo>
                  <a:pt x="5851438" y="-4850"/>
                  <a:pt x="6184906" y="56887"/>
                  <a:pt x="6360773" y="0"/>
                </a:cubicBezTo>
                <a:cubicBezTo>
                  <a:pt x="6536640" y="-56887"/>
                  <a:pt x="6561867" y="9704"/>
                  <a:pt x="6614165" y="0"/>
                </a:cubicBezTo>
                <a:cubicBezTo>
                  <a:pt x="6666463" y="-9704"/>
                  <a:pt x="6799875" y="16244"/>
                  <a:pt x="6979521" y="0"/>
                </a:cubicBezTo>
                <a:cubicBezTo>
                  <a:pt x="7159167" y="-16244"/>
                  <a:pt x="7330193" y="46768"/>
                  <a:pt x="7680769" y="0"/>
                </a:cubicBezTo>
                <a:cubicBezTo>
                  <a:pt x="8031345" y="-46768"/>
                  <a:pt x="7813726" y="24569"/>
                  <a:pt x="7934161" y="0"/>
                </a:cubicBezTo>
                <a:cubicBezTo>
                  <a:pt x="8054596" y="-24569"/>
                  <a:pt x="8126091" y="20289"/>
                  <a:pt x="8187553" y="0"/>
                </a:cubicBezTo>
                <a:cubicBezTo>
                  <a:pt x="8249015" y="-20289"/>
                  <a:pt x="8373614" y="20682"/>
                  <a:pt x="8552908" y="0"/>
                </a:cubicBezTo>
                <a:cubicBezTo>
                  <a:pt x="8732202" y="-20682"/>
                  <a:pt x="9018983" y="38162"/>
                  <a:pt x="9142192" y="0"/>
                </a:cubicBezTo>
                <a:cubicBezTo>
                  <a:pt x="9265401" y="-38162"/>
                  <a:pt x="9664783" y="7103"/>
                  <a:pt x="9955403" y="0"/>
                </a:cubicBezTo>
                <a:cubicBezTo>
                  <a:pt x="10246023" y="-7103"/>
                  <a:pt x="10382677" y="56047"/>
                  <a:pt x="10768615" y="0"/>
                </a:cubicBezTo>
                <a:cubicBezTo>
                  <a:pt x="11154553" y="-56047"/>
                  <a:pt x="11195767" y="40278"/>
                  <a:pt x="11328434" y="0"/>
                </a:cubicBezTo>
                <a:cubicBezTo>
                  <a:pt x="11409398" y="-12346"/>
                  <a:pt x="11455050" y="39006"/>
                  <a:pt x="11460480" y="132046"/>
                </a:cubicBezTo>
                <a:cubicBezTo>
                  <a:pt x="11478978" y="243911"/>
                  <a:pt x="11399205" y="444462"/>
                  <a:pt x="11460480" y="660216"/>
                </a:cubicBezTo>
                <a:cubicBezTo>
                  <a:pt x="11450304" y="727519"/>
                  <a:pt x="11396773" y="782003"/>
                  <a:pt x="11328434" y="792262"/>
                </a:cubicBezTo>
                <a:cubicBezTo>
                  <a:pt x="11054355" y="835198"/>
                  <a:pt x="10995787" y="746005"/>
                  <a:pt x="10739150" y="792262"/>
                </a:cubicBezTo>
                <a:cubicBezTo>
                  <a:pt x="10482513" y="838519"/>
                  <a:pt x="10369593" y="748490"/>
                  <a:pt x="10037903" y="792262"/>
                </a:cubicBezTo>
                <a:cubicBezTo>
                  <a:pt x="9706213" y="836034"/>
                  <a:pt x="9712861" y="747519"/>
                  <a:pt x="9560583" y="792262"/>
                </a:cubicBezTo>
                <a:cubicBezTo>
                  <a:pt x="9408305" y="837005"/>
                  <a:pt x="9286992" y="766763"/>
                  <a:pt x="9195227" y="792262"/>
                </a:cubicBezTo>
                <a:cubicBezTo>
                  <a:pt x="9103462" y="817761"/>
                  <a:pt x="8963649" y="762038"/>
                  <a:pt x="8829872" y="792262"/>
                </a:cubicBezTo>
                <a:cubicBezTo>
                  <a:pt x="8696096" y="822486"/>
                  <a:pt x="8203187" y="744313"/>
                  <a:pt x="8016660" y="792262"/>
                </a:cubicBezTo>
                <a:cubicBezTo>
                  <a:pt x="7830133" y="840211"/>
                  <a:pt x="7628203" y="715107"/>
                  <a:pt x="7315413" y="792262"/>
                </a:cubicBezTo>
                <a:cubicBezTo>
                  <a:pt x="7002623" y="869417"/>
                  <a:pt x="7005924" y="751510"/>
                  <a:pt x="6726129" y="792262"/>
                </a:cubicBezTo>
                <a:cubicBezTo>
                  <a:pt x="6446334" y="833014"/>
                  <a:pt x="6303354" y="771839"/>
                  <a:pt x="6136846" y="792262"/>
                </a:cubicBezTo>
                <a:cubicBezTo>
                  <a:pt x="5970338" y="812685"/>
                  <a:pt x="5945519" y="759751"/>
                  <a:pt x="5771490" y="792262"/>
                </a:cubicBezTo>
                <a:cubicBezTo>
                  <a:pt x="5597461" y="824773"/>
                  <a:pt x="5508142" y="741432"/>
                  <a:pt x="5294170" y="792262"/>
                </a:cubicBezTo>
                <a:cubicBezTo>
                  <a:pt x="5080198" y="843092"/>
                  <a:pt x="5049524" y="751083"/>
                  <a:pt x="4816850" y="792262"/>
                </a:cubicBezTo>
                <a:cubicBezTo>
                  <a:pt x="4584176" y="833441"/>
                  <a:pt x="4219161" y="762448"/>
                  <a:pt x="4003639" y="792262"/>
                </a:cubicBezTo>
                <a:cubicBezTo>
                  <a:pt x="3788117" y="822076"/>
                  <a:pt x="3655857" y="757617"/>
                  <a:pt x="3414356" y="792262"/>
                </a:cubicBezTo>
                <a:cubicBezTo>
                  <a:pt x="3172855" y="826907"/>
                  <a:pt x="3237825" y="777819"/>
                  <a:pt x="3160964" y="792262"/>
                </a:cubicBezTo>
                <a:cubicBezTo>
                  <a:pt x="3084103" y="806705"/>
                  <a:pt x="2732101" y="783352"/>
                  <a:pt x="2459716" y="792262"/>
                </a:cubicBezTo>
                <a:cubicBezTo>
                  <a:pt x="2187331" y="801172"/>
                  <a:pt x="1912463" y="738934"/>
                  <a:pt x="1758469" y="792262"/>
                </a:cubicBezTo>
                <a:cubicBezTo>
                  <a:pt x="1604475" y="845590"/>
                  <a:pt x="1416583" y="747593"/>
                  <a:pt x="1169185" y="792262"/>
                </a:cubicBezTo>
                <a:cubicBezTo>
                  <a:pt x="921787" y="836931"/>
                  <a:pt x="918130" y="782558"/>
                  <a:pt x="803829" y="792262"/>
                </a:cubicBezTo>
                <a:cubicBezTo>
                  <a:pt x="689528" y="801966"/>
                  <a:pt x="337080" y="751188"/>
                  <a:pt x="132046" y="792262"/>
                </a:cubicBezTo>
                <a:cubicBezTo>
                  <a:pt x="59105" y="801299"/>
                  <a:pt x="-1508" y="736033"/>
                  <a:pt x="0" y="660216"/>
                </a:cubicBezTo>
                <a:cubicBezTo>
                  <a:pt x="-23246" y="537445"/>
                  <a:pt x="50836" y="336798"/>
                  <a:pt x="0" y="132046"/>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defRPr>
                <a:uFillTx/>
              </a:defRPr>
            </a:pPr>
            <a:r>
              <a:rPr kumimoji="0" lang="en-BZ" sz="2800" b="0" i="0" u="none" strike="noStrike" kern="1200" cap="none" spc="0" normalizeH="0" baseline="0" noProof="0" dirty="0">
                <a:ln>
                  <a:noFill/>
                </a:ln>
                <a:solidFill>
                  <a:schemeClr val="tx1"/>
                </a:solidFill>
                <a:effectLst/>
                <a:uFillTx/>
                <a:latin typeface="Times New Roman" panose="02020603050405020304" pitchFamily="18" charset="0"/>
                <a:cs typeface="Times New Roman" panose="02020603050405020304" pitchFamily="18" charset="0"/>
              </a:rPr>
              <a:t>D</a:t>
            </a:r>
            <a:r>
              <a:rPr kumimoji="0" lang="en-BZ" sz="2800" b="0" i="0" u="none" strike="noStrike" kern="1200" cap="none" spc="0" normalizeH="0" baseline="0" noProof="0" dirty="0" smtClean="0">
                <a:ln>
                  <a:noFill/>
                </a:ln>
                <a:solidFill>
                  <a:schemeClr val="tx1"/>
                </a:solidFill>
                <a:effectLst/>
                <a:uFillTx/>
                <a:latin typeface="Times New Roman" panose="02020603050405020304" pitchFamily="18" charset="0"/>
                <a:cs typeface="Times New Roman" panose="02020603050405020304" pitchFamily="18" charset="0"/>
              </a:rPr>
              <a:t>. </a:t>
            </a:r>
            <a:r>
              <a:rPr kumimoji="0" lang="en-BZ" sz="2800" b="0" i="0" u="none" strike="noStrike" kern="1200" cap="none" spc="0" normalizeH="0" baseline="0" noProof="0" dirty="0" err="1" smtClean="0">
                <a:ln>
                  <a:noFill/>
                </a:ln>
                <a:solidFill>
                  <a:schemeClr val="tx1"/>
                </a:solidFill>
                <a:effectLst/>
                <a:uFillTx/>
                <a:latin typeface="Times New Roman" panose="02020603050405020304" pitchFamily="18" charset="0"/>
                <a:cs typeface="Times New Roman" panose="02020603050405020304" pitchFamily="18" charset="0"/>
              </a:rPr>
              <a:t>Cả</a:t>
            </a:r>
            <a:r>
              <a:rPr kumimoji="0" lang="en-BZ" sz="2800" b="0" i="0" u="none" strike="noStrike" kern="1200" cap="none" spc="0" normalizeH="0" noProof="0" dirty="0" smtClean="0">
                <a:ln>
                  <a:noFill/>
                </a:ln>
                <a:solidFill>
                  <a:schemeClr val="tx1"/>
                </a:solidFill>
                <a:effectLst/>
                <a:uFillTx/>
                <a:latin typeface="Times New Roman" panose="02020603050405020304" pitchFamily="18" charset="0"/>
                <a:cs typeface="Times New Roman" panose="02020603050405020304" pitchFamily="18" charset="0"/>
              </a:rPr>
              <a:t> 3 </a:t>
            </a:r>
            <a:r>
              <a:rPr kumimoji="0" lang="en-BZ" sz="2800" b="0" i="0" u="none" strike="noStrike" kern="1200" cap="none" spc="0" normalizeH="0" noProof="0" dirty="0" err="1" smtClean="0">
                <a:ln>
                  <a:noFill/>
                </a:ln>
                <a:solidFill>
                  <a:schemeClr val="tx1"/>
                </a:solidFill>
                <a:effectLst/>
                <a:uFillTx/>
                <a:latin typeface="Times New Roman" panose="02020603050405020304" pitchFamily="18" charset="0"/>
                <a:cs typeface="Times New Roman" panose="02020603050405020304" pitchFamily="18" charset="0"/>
              </a:rPr>
              <a:t>đáp</a:t>
            </a:r>
            <a:r>
              <a:rPr kumimoji="0" lang="en-BZ" sz="2800" b="0" i="0" u="none" strike="noStrike" kern="1200" cap="none" spc="0" normalizeH="0" noProof="0" dirty="0" smtClean="0">
                <a:ln>
                  <a:noFill/>
                </a:ln>
                <a:solidFill>
                  <a:schemeClr val="tx1"/>
                </a:solidFill>
                <a:effectLst/>
                <a:uFillTx/>
                <a:latin typeface="Times New Roman" panose="02020603050405020304" pitchFamily="18" charset="0"/>
                <a:cs typeface="Times New Roman" panose="02020603050405020304" pitchFamily="18" charset="0"/>
              </a:rPr>
              <a:t> </a:t>
            </a:r>
            <a:r>
              <a:rPr kumimoji="0" lang="en-BZ" sz="2800" b="0" i="0" u="none" strike="noStrike" kern="1200" cap="none" spc="0" normalizeH="0" noProof="0" dirty="0" err="1" smtClean="0">
                <a:ln>
                  <a:noFill/>
                </a:ln>
                <a:solidFill>
                  <a:schemeClr val="tx1"/>
                </a:solidFill>
                <a:effectLst/>
                <a:uFillTx/>
                <a:latin typeface="Times New Roman" panose="02020603050405020304" pitchFamily="18" charset="0"/>
                <a:cs typeface="Times New Roman" panose="02020603050405020304" pitchFamily="18" charset="0"/>
              </a:rPr>
              <a:t>án</a:t>
            </a:r>
            <a:r>
              <a:rPr kumimoji="0" lang="en-BZ" sz="2800" b="0" i="0" u="none" strike="noStrike" kern="1200" cap="none" spc="0" normalizeH="0" noProof="0" dirty="0" smtClean="0">
                <a:ln>
                  <a:noFill/>
                </a:ln>
                <a:solidFill>
                  <a:schemeClr val="tx1"/>
                </a:solidFill>
                <a:effectLst/>
                <a:uFillTx/>
                <a:latin typeface="Times New Roman" panose="02020603050405020304" pitchFamily="18" charset="0"/>
                <a:cs typeface="Times New Roman" panose="02020603050405020304" pitchFamily="18" charset="0"/>
              </a:rPr>
              <a:t> </a:t>
            </a:r>
            <a:r>
              <a:rPr kumimoji="0" lang="en-BZ" sz="2800" b="0" i="0" u="none" strike="noStrike" kern="1200" cap="none" spc="0" normalizeH="0" noProof="0" dirty="0" err="1" smtClean="0">
                <a:ln>
                  <a:noFill/>
                </a:ln>
                <a:solidFill>
                  <a:schemeClr val="tx1"/>
                </a:solidFill>
                <a:effectLst/>
                <a:uFillTx/>
                <a:latin typeface="Times New Roman" panose="02020603050405020304" pitchFamily="18" charset="0"/>
                <a:cs typeface="Times New Roman" panose="02020603050405020304" pitchFamily="18" charset="0"/>
              </a:rPr>
              <a:t>trên</a:t>
            </a:r>
            <a:endParaRPr kumimoji="0" lang="en-BZ" sz="2800" b="1" i="0" u="none" strike="noStrike" kern="1200" cap="none" spc="0" normalizeH="0" baseline="0" noProof="0" dirty="0">
              <a:ln>
                <a:noFill/>
              </a:ln>
              <a:solidFill>
                <a:schemeClr val="tx1"/>
              </a:solidFill>
              <a:effectLst/>
              <a:uFillTx/>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36197992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7" presetClass="entr" presetSubtype="8"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p:cTn id="7" dur="500" fill="hold"/>
                                        <p:tgtEl>
                                          <p:spTgt spid="5"/>
                                        </p:tgtEl>
                                        <p:attrNameLst>
                                          <p:attrName>ppt_x</p:attrName>
                                        </p:attrNameLst>
                                      </p:cBhvr>
                                      <p:tavLst>
                                        <p:tav tm="0">
                                          <p:val>
                                            <p:strVal val="#ppt_x-#ppt_w/2"/>
                                          </p:val>
                                        </p:tav>
                                        <p:tav tm="100000">
                                          <p:val>
                                            <p:strVal val="#ppt_x"/>
                                          </p:val>
                                        </p:tav>
                                      </p:tavLst>
                                    </p:anim>
                                    <p:anim calcmode="lin" valueType="num">
                                      <p:cBhvr>
                                        <p:cTn id="8" dur="500" fill="hold"/>
                                        <p:tgtEl>
                                          <p:spTgt spid="5"/>
                                        </p:tgtEl>
                                        <p:attrNameLst>
                                          <p:attrName>ppt_y</p:attrName>
                                        </p:attrNameLst>
                                      </p:cBhvr>
                                      <p:tavLst>
                                        <p:tav tm="0">
                                          <p:val>
                                            <p:strVal val="#ppt_y"/>
                                          </p:val>
                                        </p:tav>
                                        <p:tav tm="100000">
                                          <p:val>
                                            <p:strVal val="#ppt_y"/>
                                          </p:val>
                                        </p:tav>
                                      </p:tavLst>
                                    </p:anim>
                                    <p:anim calcmode="lin" valueType="num">
                                      <p:cBhvr>
                                        <p:cTn id="9" dur="500" fill="hold"/>
                                        <p:tgtEl>
                                          <p:spTgt spid="5"/>
                                        </p:tgtEl>
                                        <p:attrNameLst>
                                          <p:attrName>ppt_w</p:attrName>
                                        </p:attrNameLst>
                                      </p:cBhvr>
                                      <p:tavLst>
                                        <p:tav tm="0">
                                          <p:val>
                                            <p:fltVal val="0"/>
                                          </p:val>
                                        </p:tav>
                                        <p:tav tm="100000">
                                          <p:val>
                                            <p:strVal val="#ppt_w"/>
                                          </p:val>
                                        </p:tav>
                                      </p:tavLst>
                                    </p:anim>
                                    <p:anim calcmode="lin" valueType="num">
                                      <p:cBhvr>
                                        <p:cTn id="10" dur="500" fill="hold"/>
                                        <p:tgtEl>
                                          <p:spTgt spid="5"/>
                                        </p:tgtEl>
                                        <p:attrNameLst>
                                          <p:attrName>ppt_h</p:attrName>
                                        </p:attrNameLst>
                                      </p:cBhvr>
                                      <p:tavLst>
                                        <p:tav tm="0">
                                          <p:val>
                                            <p:strVal val="#ppt_h"/>
                                          </p:val>
                                        </p:tav>
                                        <p:tav tm="100000">
                                          <p:val>
                                            <p:strVal val="#ppt_h"/>
                                          </p:val>
                                        </p:tav>
                                      </p:tavLst>
                                    </p:anim>
                                  </p:childTnLst>
                                  <p:subTnLst>
                                    <p:audio>
                                      <p:cMediaNode>
                                        <p:cTn display="0" masterRel="sameClick">
                                          <p:stCondLst>
                                            <p:cond evt="begin" delay="0">
                                              <p:tn val="5"/>
                                            </p:cond>
                                          </p:stCondLst>
                                          <p:endCondLst>
                                            <p:cond evt="onStopAudio" delay="0">
                                              <p:tgtEl>
                                                <p:sldTgt/>
                                              </p:tgtEl>
                                            </p:cond>
                                          </p:endCondLst>
                                        </p:cTn>
                                        <p:tgtEl>
                                          <p:sndTgt r:embed="rId3" name="chimes.wav"/>
                                        </p:tgtEl>
                                      </p:cMediaNode>
                                    </p:audio>
                                  </p:subTnLst>
                                </p:cTn>
                              </p:par>
                            </p:childTnLst>
                          </p:cTn>
                        </p:par>
                      </p:childTnLst>
                    </p:cTn>
                  </p:par>
                  <p:par>
                    <p:cTn id="11" fill="hold">
                      <p:stCondLst>
                        <p:cond delay="indefinite"/>
                      </p:stCondLst>
                      <p:childTnLst>
                        <p:par>
                          <p:cTn id="12" fill="hold">
                            <p:stCondLst>
                              <p:cond delay="0"/>
                            </p:stCondLst>
                            <p:childTnLst>
                              <p:par>
                                <p:cTn id="13" presetID="17" presetClass="entr" presetSubtype="8" fill="hold" grpId="0" nodeType="clickEffect">
                                  <p:stCondLst>
                                    <p:cond delay="0"/>
                                  </p:stCondLst>
                                  <p:childTnLst>
                                    <p:set>
                                      <p:cBhvr>
                                        <p:cTn id="14" dur="1" fill="hold">
                                          <p:stCondLst>
                                            <p:cond delay="0"/>
                                          </p:stCondLst>
                                        </p:cTn>
                                        <p:tgtEl>
                                          <p:spTgt spid="38"/>
                                        </p:tgtEl>
                                        <p:attrNameLst>
                                          <p:attrName>style.visibility</p:attrName>
                                        </p:attrNameLst>
                                      </p:cBhvr>
                                      <p:to>
                                        <p:strVal val="visible"/>
                                      </p:to>
                                    </p:set>
                                    <p:anim calcmode="lin" valueType="num">
                                      <p:cBhvr>
                                        <p:cTn id="15" dur="500" fill="hold"/>
                                        <p:tgtEl>
                                          <p:spTgt spid="38"/>
                                        </p:tgtEl>
                                        <p:attrNameLst>
                                          <p:attrName>ppt_x</p:attrName>
                                        </p:attrNameLst>
                                      </p:cBhvr>
                                      <p:tavLst>
                                        <p:tav tm="0">
                                          <p:val>
                                            <p:strVal val="#ppt_x-#ppt_w/2"/>
                                          </p:val>
                                        </p:tav>
                                        <p:tav tm="100000">
                                          <p:val>
                                            <p:strVal val="#ppt_x"/>
                                          </p:val>
                                        </p:tav>
                                      </p:tavLst>
                                    </p:anim>
                                    <p:anim calcmode="lin" valueType="num">
                                      <p:cBhvr>
                                        <p:cTn id="16" dur="500" fill="hold"/>
                                        <p:tgtEl>
                                          <p:spTgt spid="38"/>
                                        </p:tgtEl>
                                        <p:attrNameLst>
                                          <p:attrName>ppt_y</p:attrName>
                                        </p:attrNameLst>
                                      </p:cBhvr>
                                      <p:tavLst>
                                        <p:tav tm="0">
                                          <p:val>
                                            <p:strVal val="#ppt_y"/>
                                          </p:val>
                                        </p:tav>
                                        <p:tav tm="100000">
                                          <p:val>
                                            <p:strVal val="#ppt_y"/>
                                          </p:val>
                                        </p:tav>
                                      </p:tavLst>
                                    </p:anim>
                                    <p:anim calcmode="lin" valueType="num">
                                      <p:cBhvr>
                                        <p:cTn id="17" dur="500" fill="hold"/>
                                        <p:tgtEl>
                                          <p:spTgt spid="38"/>
                                        </p:tgtEl>
                                        <p:attrNameLst>
                                          <p:attrName>ppt_w</p:attrName>
                                        </p:attrNameLst>
                                      </p:cBhvr>
                                      <p:tavLst>
                                        <p:tav tm="0">
                                          <p:val>
                                            <p:fltVal val="0"/>
                                          </p:val>
                                        </p:tav>
                                        <p:tav tm="100000">
                                          <p:val>
                                            <p:strVal val="#ppt_w"/>
                                          </p:val>
                                        </p:tav>
                                      </p:tavLst>
                                    </p:anim>
                                    <p:anim calcmode="lin" valueType="num">
                                      <p:cBhvr>
                                        <p:cTn id="18" dur="500" fill="hold"/>
                                        <p:tgtEl>
                                          <p:spTgt spid="38"/>
                                        </p:tgtEl>
                                        <p:attrNameLst>
                                          <p:attrName>ppt_h</p:attrName>
                                        </p:attrNameLst>
                                      </p:cBhvr>
                                      <p:tavLst>
                                        <p:tav tm="0">
                                          <p:val>
                                            <p:strVal val="#ppt_h"/>
                                          </p:val>
                                        </p:tav>
                                        <p:tav tm="100000">
                                          <p:val>
                                            <p:strVal val="#ppt_h"/>
                                          </p:val>
                                        </p:tav>
                                      </p:tavLst>
                                    </p:anim>
                                  </p:childTnLst>
                                  <p:subTnLst>
                                    <p:audio>
                                      <p:cMediaNode>
                                        <p:cTn display="0" masterRel="sameClick">
                                          <p:stCondLst>
                                            <p:cond evt="begin" delay="0">
                                              <p:tn val="13"/>
                                            </p:cond>
                                          </p:stCondLst>
                                          <p:endCondLst>
                                            <p:cond evt="onStopAudio" delay="0">
                                              <p:tgtEl>
                                                <p:sldTgt/>
                                              </p:tgtEl>
                                            </p:cond>
                                          </p:endCondLst>
                                        </p:cTn>
                                        <p:tgtEl>
                                          <p:sndTgt r:embed="rId4" name="suction.wav"/>
                                        </p:tgtEl>
                                      </p:cMediaNode>
                                    </p:audio>
                                  </p:subTnLst>
                                </p:cTn>
                              </p:par>
                            </p:childTnLst>
                          </p:cTn>
                        </p:par>
                      </p:childTnLst>
                    </p:cTn>
                  </p:par>
                  <p:par>
                    <p:cTn id="19" fill="hold">
                      <p:stCondLst>
                        <p:cond delay="indefinite"/>
                      </p:stCondLst>
                      <p:childTnLst>
                        <p:par>
                          <p:cTn id="20" fill="hold">
                            <p:stCondLst>
                              <p:cond delay="0"/>
                            </p:stCondLst>
                            <p:childTnLst>
                              <p:par>
                                <p:cTn id="21" presetID="17" presetClass="entr" presetSubtype="8" fill="hold" grpId="0" nodeType="clickEffect">
                                  <p:stCondLst>
                                    <p:cond delay="0"/>
                                  </p:stCondLst>
                                  <p:childTnLst>
                                    <p:set>
                                      <p:cBhvr>
                                        <p:cTn id="22" dur="1" fill="hold">
                                          <p:stCondLst>
                                            <p:cond delay="0"/>
                                          </p:stCondLst>
                                        </p:cTn>
                                        <p:tgtEl>
                                          <p:spTgt spid="39"/>
                                        </p:tgtEl>
                                        <p:attrNameLst>
                                          <p:attrName>style.visibility</p:attrName>
                                        </p:attrNameLst>
                                      </p:cBhvr>
                                      <p:to>
                                        <p:strVal val="visible"/>
                                      </p:to>
                                    </p:set>
                                    <p:anim calcmode="lin" valueType="num">
                                      <p:cBhvr>
                                        <p:cTn id="23" dur="500" fill="hold"/>
                                        <p:tgtEl>
                                          <p:spTgt spid="39"/>
                                        </p:tgtEl>
                                        <p:attrNameLst>
                                          <p:attrName>ppt_x</p:attrName>
                                        </p:attrNameLst>
                                      </p:cBhvr>
                                      <p:tavLst>
                                        <p:tav tm="0">
                                          <p:val>
                                            <p:strVal val="#ppt_x-#ppt_w/2"/>
                                          </p:val>
                                        </p:tav>
                                        <p:tav tm="100000">
                                          <p:val>
                                            <p:strVal val="#ppt_x"/>
                                          </p:val>
                                        </p:tav>
                                      </p:tavLst>
                                    </p:anim>
                                    <p:anim calcmode="lin" valueType="num">
                                      <p:cBhvr>
                                        <p:cTn id="24" dur="500" fill="hold"/>
                                        <p:tgtEl>
                                          <p:spTgt spid="39"/>
                                        </p:tgtEl>
                                        <p:attrNameLst>
                                          <p:attrName>ppt_y</p:attrName>
                                        </p:attrNameLst>
                                      </p:cBhvr>
                                      <p:tavLst>
                                        <p:tav tm="0">
                                          <p:val>
                                            <p:strVal val="#ppt_y"/>
                                          </p:val>
                                        </p:tav>
                                        <p:tav tm="100000">
                                          <p:val>
                                            <p:strVal val="#ppt_y"/>
                                          </p:val>
                                        </p:tav>
                                      </p:tavLst>
                                    </p:anim>
                                    <p:anim calcmode="lin" valueType="num">
                                      <p:cBhvr>
                                        <p:cTn id="25" dur="500" fill="hold"/>
                                        <p:tgtEl>
                                          <p:spTgt spid="39"/>
                                        </p:tgtEl>
                                        <p:attrNameLst>
                                          <p:attrName>ppt_w</p:attrName>
                                        </p:attrNameLst>
                                      </p:cBhvr>
                                      <p:tavLst>
                                        <p:tav tm="0">
                                          <p:val>
                                            <p:fltVal val="0"/>
                                          </p:val>
                                        </p:tav>
                                        <p:tav tm="100000">
                                          <p:val>
                                            <p:strVal val="#ppt_w"/>
                                          </p:val>
                                        </p:tav>
                                      </p:tavLst>
                                    </p:anim>
                                    <p:anim calcmode="lin" valueType="num">
                                      <p:cBhvr>
                                        <p:cTn id="26" dur="500" fill="hold"/>
                                        <p:tgtEl>
                                          <p:spTgt spid="39"/>
                                        </p:tgtEl>
                                        <p:attrNameLst>
                                          <p:attrName>ppt_h</p:attrName>
                                        </p:attrNameLst>
                                      </p:cBhvr>
                                      <p:tavLst>
                                        <p:tav tm="0">
                                          <p:val>
                                            <p:strVal val="#ppt_h"/>
                                          </p:val>
                                        </p:tav>
                                        <p:tav tm="100000">
                                          <p:val>
                                            <p:strVal val="#ppt_h"/>
                                          </p:val>
                                        </p:tav>
                                      </p:tavLst>
                                    </p:anim>
                                  </p:childTnLst>
                                  <p:subTnLst>
                                    <p:audio>
                                      <p:cMediaNode>
                                        <p:cTn display="0" masterRel="sameClick">
                                          <p:stCondLst>
                                            <p:cond evt="begin" delay="0">
                                              <p:tn val="21"/>
                                            </p:cond>
                                          </p:stCondLst>
                                          <p:endCondLst>
                                            <p:cond evt="onStopAudio" delay="0">
                                              <p:tgtEl>
                                                <p:sldTgt/>
                                              </p:tgtEl>
                                            </p:cond>
                                          </p:endCondLst>
                                        </p:cTn>
                                        <p:tgtEl>
                                          <p:sndTgt r:embed="rId4" name="suction.wav"/>
                                        </p:tgtEl>
                                      </p:cMediaNode>
                                    </p:audio>
                                  </p:subTnLst>
                                </p:cTn>
                              </p:par>
                            </p:childTnLst>
                          </p:cTn>
                        </p:par>
                      </p:childTnLst>
                    </p:cTn>
                  </p:par>
                  <p:par>
                    <p:cTn id="27" fill="hold">
                      <p:stCondLst>
                        <p:cond delay="indefinite"/>
                      </p:stCondLst>
                      <p:childTnLst>
                        <p:par>
                          <p:cTn id="28" fill="hold">
                            <p:stCondLst>
                              <p:cond delay="0"/>
                            </p:stCondLst>
                            <p:childTnLst>
                              <p:par>
                                <p:cTn id="29" presetID="17" presetClass="entr" presetSubtype="8" fill="hold" grpId="0" nodeType="clickEffect">
                                  <p:stCondLst>
                                    <p:cond delay="0"/>
                                  </p:stCondLst>
                                  <p:childTnLst>
                                    <p:set>
                                      <p:cBhvr>
                                        <p:cTn id="30" dur="1" fill="hold">
                                          <p:stCondLst>
                                            <p:cond delay="0"/>
                                          </p:stCondLst>
                                        </p:cTn>
                                        <p:tgtEl>
                                          <p:spTgt spid="40"/>
                                        </p:tgtEl>
                                        <p:attrNameLst>
                                          <p:attrName>style.visibility</p:attrName>
                                        </p:attrNameLst>
                                      </p:cBhvr>
                                      <p:to>
                                        <p:strVal val="visible"/>
                                      </p:to>
                                    </p:set>
                                    <p:anim calcmode="lin" valueType="num">
                                      <p:cBhvr>
                                        <p:cTn id="31" dur="500" fill="hold"/>
                                        <p:tgtEl>
                                          <p:spTgt spid="40"/>
                                        </p:tgtEl>
                                        <p:attrNameLst>
                                          <p:attrName>ppt_x</p:attrName>
                                        </p:attrNameLst>
                                      </p:cBhvr>
                                      <p:tavLst>
                                        <p:tav tm="0">
                                          <p:val>
                                            <p:strVal val="#ppt_x-#ppt_w/2"/>
                                          </p:val>
                                        </p:tav>
                                        <p:tav tm="100000">
                                          <p:val>
                                            <p:strVal val="#ppt_x"/>
                                          </p:val>
                                        </p:tav>
                                      </p:tavLst>
                                    </p:anim>
                                    <p:anim calcmode="lin" valueType="num">
                                      <p:cBhvr>
                                        <p:cTn id="32" dur="500" fill="hold"/>
                                        <p:tgtEl>
                                          <p:spTgt spid="40"/>
                                        </p:tgtEl>
                                        <p:attrNameLst>
                                          <p:attrName>ppt_y</p:attrName>
                                        </p:attrNameLst>
                                      </p:cBhvr>
                                      <p:tavLst>
                                        <p:tav tm="0">
                                          <p:val>
                                            <p:strVal val="#ppt_y"/>
                                          </p:val>
                                        </p:tav>
                                        <p:tav tm="100000">
                                          <p:val>
                                            <p:strVal val="#ppt_y"/>
                                          </p:val>
                                        </p:tav>
                                      </p:tavLst>
                                    </p:anim>
                                    <p:anim calcmode="lin" valueType="num">
                                      <p:cBhvr>
                                        <p:cTn id="33" dur="500" fill="hold"/>
                                        <p:tgtEl>
                                          <p:spTgt spid="40"/>
                                        </p:tgtEl>
                                        <p:attrNameLst>
                                          <p:attrName>ppt_w</p:attrName>
                                        </p:attrNameLst>
                                      </p:cBhvr>
                                      <p:tavLst>
                                        <p:tav tm="0">
                                          <p:val>
                                            <p:fltVal val="0"/>
                                          </p:val>
                                        </p:tav>
                                        <p:tav tm="100000">
                                          <p:val>
                                            <p:strVal val="#ppt_w"/>
                                          </p:val>
                                        </p:tav>
                                      </p:tavLst>
                                    </p:anim>
                                    <p:anim calcmode="lin" valueType="num">
                                      <p:cBhvr>
                                        <p:cTn id="34" dur="500" fill="hold"/>
                                        <p:tgtEl>
                                          <p:spTgt spid="40"/>
                                        </p:tgtEl>
                                        <p:attrNameLst>
                                          <p:attrName>ppt_h</p:attrName>
                                        </p:attrNameLst>
                                      </p:cBhvr>
                                      <p:tavLst>
                                        <p:tav tm="0">
                                          <p:val>
                                            <p:strVal val="#ppt_h"/>
                                          </p:val>
                                        </p:tav>
                                        <p:tav tm="100000">
                                          <p:val>
                                            <p:strVal val="#ppt_h"/>
                                          </p:val>
                                        </p:tav>
                                      </p:tavLst>
                                    </p:anim>
                                  </p:childTnLst>
                                  <p:subTnLst>
                                    <p:audio>
                                      <p:cMediaNode>
                                        <p:cTn display="0" masterRel="sameClick">
                                          <p:stCondLst>
                                            <p:cond evt="begin" delay="0">
                                              <p:tn val="29"/>
                                            </p:cond>
                                          </p:stCondLst>
                                          <p:endCondLst>
                                            <p:cond evt="onStopAudio" delay="0">
                                              <p:tgtEl>
                                                <p:sldTgt/>
                                              </p:tgtEl>
                                            </p:cond>
                                          </p:endCondLst>
                                        </p:cTn>
                                        <p:tgtEl>
                                          <p:sndTgt r:embed="rId4" name="suction.wav"/>
                                        </p:tgtEl>
                                      </p:cMediaNode>
                                    </p:audio>
                                  </p:subTnLst>
                                </p:cTn>
                              </p:par>
                            </p:childTnLst>
                          </p:cTn>
                        </p:par>
                      </p:childTnLst>
                    </p:cTn>
                  </p:par>
                  <p:par>
                    <p:cTn id="35" fill="hold">
                      <p:stCondLst>
                        <p:cond delay="indefinite"/>
                      </p:stCondLst>
                      <p:childTnLst>
                        <p:par>
                          <p:cTn id="36" fill="hold">
                            <p:stCondLst>
                              <p:cond delay="0"/>
                            </p:stCondLst>
                            <p:childTnLst>
                              <p:par>
                                <p:cTn id="37" presetID="17" presetClass="entr" presetSubtype="8" fill="hold" grpId="0" nodeType="clickEffect">
                                  <p:stCondLst>
                                    <p:cond delay="0"/>
                                  </p:stCondLst>
                                  <p:childTnLst>
                                    <p:set>
                                      <p:cBhvr>
                                        <p:cTn id="38" dur="1" fill="hold">
                                          <p:stCondLst>
                                            <p:cond delay="0"/>
                                          </p:stCondLst>
                                        </p:cTn>
                                        <p:tgtEl>
                                          <p:spTgt spid="41"/>
                                        </p:tgtEl>
                                        <p:attrNameLst>
                                          <p:attrName>style.visibility</p:attrName>
                                        </p:attrNameLst>
                                      </p:cBhvr>
                                      <p:to>
                                        <p:strVal val="visible"/>
                                      </p:to>
                                    </p:set>
                                    <p:anim calcmode="lin" valueType="num">
                                      <p:cBhvr>
                                        <p:cTn id="39" dur="500" fill="hold"/>
                                        <p:tgtEl>
                                          <p:spTgt spid="41"/>
                                        </p:tgtEl>
                                        <p:attrNameLst>
                                          <p:attrName>ppt_x</p:attrName>
                                        </p:attrNameLst>
                                      </p:cBhvr>
                                      <p:tavLst>
                                        <p:tav tm="0">
                                          <p:val>
                                            <p:strVal val="#ppt_x-#ppt_w/2"/>
                                          </p:val>
                                        </p:tav>
                                        <p:tav tm="100000">
                                          <p:val>
                                            <p:strVal val="#ppt_x"/>
                                          </p:val>
                                        </p:tav>
                                      </p:tavLst>
                                    </p:anim>
                                    <p:anim calcmode="lin" valueType="num">
                                      <p:cBhvr>
                                        <p:cTn id="40" dur="500" fill="hold"/>
                                        <p:tgtEl>
                                          <p:spTgt spid="41"/>
                                        </p:tgtEl>
                                        <p:attrNameLst>
                                          <p:attrName>ppt_y</p:attrName>
                                        </p:attrNameLst>
                                      </p:cBhvr>
                                      <p:tavLst>
                                        <p:tav tm="0">
                                          <p:val>
                                            <p:strVal val="#ppt_y"/>
                                          </p:val>
                                        </p:tav>
                                        <p:tav tm="100000">
                                          <p:val>
                                            <p:strVal val="#ppt_y"/>
                                          </p:val>
                                        </p:tav>
                                      </p:tavLst>
                                    </p:anim>
                                    <p:anim calcmode="lin" valueType="num">
                                      <p:cBhvr>
                                        <p:cTn id="41" dur="500" fill="hold"/>
                                        <p:tgtEl>
                                          <p:spTgt spid="41"/>
                                        </p:tgtEl>
                                        <p:attrNameLst>
                                          <p:attrName>ppt_w</p:attrName>
                                        </p:attrNameLst>
                                      </p:cBhvr>
                                      <p:tavLst>
                                        <p:tav tm="0">
                                          <p:val>
                                            <p:fltVal val="0"/>
                                          </p:val>
                                        </p:tav>
                                        <p:tav tm="100000">
                                          <p:val>
                                            <p:strVal val="#ppt_w"/>
                                          </p:val>
                                        </p:tav>
                                      </p:tavLst>
                                    </p:anim>
                                    <p:anim calcmode="lin" valueType="num">
                                      <p:cBhvr>
                                        <p:cTn id="42" dur="500" fill="hold"/>
                                        <p:tgtEl>
                                          <p:spTgt spid="41"/>
                                        </p:tgtEl>
                                        <p:attrNameLst>
                                          <p:attrName>ppt_h</p:attrName>
                                        </p:attrNameLst>
                                      </p:cBhvr>
                                      <p:tavLst>
                                        <p:tav tm="0">
                                          <p:val>
                                            <p:strVal val="#ppt_h"/>
                                          </p:val>
                                        </p:tav>
                                        <p:tav tm="100000">
                                          <p:val>
                                            <p:strVal val="#ppt_h"/>
                                          </p:val>
                                        </p:tav>
                                      </p:tavLst>
                                    </p:anim>
                                  </p:childTnLst>
                                  <p:subTnLst>
                                    <p:audio>
                                      <p:cMediaNode>
                                        <p:cTn display="0" masterRel="sameClick">
                                          <p:stCondLst>
                                            <p:cond evt="begin" delay="0">
                                              <p:tn val="37"/>
                                            </p:cond>
                                          </p:stCondLst>
                                          <p:endCondLst>
                                            <p:cond evt="onStopAudio" delay="0">
                                              <p:tgtEl>
                                                <p:sldTgt/>
                                              </p:tgtEl>
                                            </p:cond>
                                          </p:endCondLst>
                                        </p:cTn>
                                        <p:tgtEl>
                                          <p:sndTgt r:embed="rId4" name="suction.wav"/>
                                        </p:tgtEl>
                                      </p:cMediaNode>
                                    </p:audio>
                                  </p:subTnLst>
                                </p:cTn>
                              </p:par>
                            </p:childTnLst>
                          </p:cTn>
                        </p:par>
                      </p:childTnLst>
                    </p:cTn>
                  </p:par>
                  <p:par>
                    <p:cTn id="43" fill="hold">
                      <p:stCondLst>
                        <p:cond delay="indefinite"/>
                      </p:stCondLst>
                      <p:childTnLst>
                        <p:par>
                          <p:cTn id="44" fill="hold">
                            <p:stCondLst>
                              <p:cond delay="0"/>
                            </p:stCondLst>
                            <p:childTnLst>
                              <p:par>
                                <p:cTn id="45" presetID="1" presetClass="mediacall" presetSubtype="0" fill="hold" nodeType="clickEffect">
                                  <p:stCondLst>
                                    <p:cond delay="0"/>
                                  </p:stCondLst>
                                  <p:childTnLst>
                                    <p:cmd type="call" cmd="playFrom(0.0)">
                                      <p:cBhvr>
                                        <p:cTn id="46" dur="14327" fill="hold"/>
                                        <p:tgtEl>
                                          <p:spTgt spid="3"/>
                                        </p:tgtEl>
                                      </p:cBhvr>
                                    </p:cmd>
                                  </p:childTnLst>
                                </p:cTn>
                              </p:par>
                            </p:childTnLst>
                          </p:cTn>
                        </p:par>
                      </p:childTnLst>
                    </p:cTn>
                  </p:par>
                </p:childTnLst>
              </p:cTn>
              <p:prevCondLst>
                <p:cond evt="onPrev" delay="0">
                  <p:tgtEl>
                    <p:sldTgt/>
                  </p:tgtEl>
                </p:cond>
              </p:prevCondLst>
              <p:nextCondLst>
                <p:cond evt="onNext" delay="0">
                  <p:tgtEl>
                    <p:sldTgt/>
                  </p:tgtEl>
                </p:cond>
              </p:nextCondLst>
            </p:seq>
            <p:seq concurrent="1" nextAc="seek">
              <p:cTn id="47" restart="whenNotActive" fill="hold" evtFilter="cancelBubble" nodeType="interactiveSeq">
                <p:stCondLst>
                  <p:cond evt="onClick" delay="0">
                    <p:tgtEl>
                      <p:spTgt spid="3"/>
                    </p:tgtEl>
                  </p:cond>
                </p:stCondLst>
                <p:endSync evt="end" delay="0">
                  <p:rtn val="all"/>
                </p:endSync>
                <p:childTnLst>
                  <p:par>
                    <p:cTn id="48" fill="hold">
                      <p:stCondLst>
                        <p:cond delay="0"/>
                      </p:stCondLst>
                      <p:childTnLst>
                        <p:par>
                          <p:cTn id="49" fill="hold">
                            <p:stCondLst>
                              <p:cond delay="0"/>
                            </p:stCondLst>
                            <p:childTnLst>
                              <p:par>
                                <p:cTn id="50" presetID="2" presetClass="mediacall" presetSubtype="0" fill="hold" nodeType="clickEffect">
                                  <p:stCondLst>
                                    <p:cond delay="0"/>
                                  </p:stCondLst>
                                  <p:childTnLst>
                                    <p:cmd type="call" cmd="togglePause">
                                      <p:cBhvr>
                                        <p:cTn id="51" dur="1" fill="hold"/>
                                        <p:tgtEl>
                                          <p:spTgt spid="3"/>
                                        </p:tgtEl>
                                      </p:cBhvr>
                                    </p:cmd>
                                  </p:childTnLst>
                                </p:cTn>
                              </p:par>
                            </p:childTnLst>
                          </p:cTn>
                        </p:par>
                      </p:childTnLst>
                    </p:cTn>
                  </p:par>
                </p:childTnLst>
              </p:cTn>
              <p:nextCondLst>
                <p:cond evt="onClick" delay="0">
                  <p:tgtEl>
                    <p:spTgt spid="3"/>
                  </p:tgtEl>
                </p:cond>
              </p:nextCondLst>
            </p:seq>
            <p:seq concurrent="1" nextAc="seek">
              <p:cTn id="52" restart="whenNotActive" fill="hold" evtFilter="cancelBubble" nodeType="interactiveSeq">
                <p:stCondLst>
                  <p:cond evt="onClick" delay="0">
                    <p:tgtEl>
                      <p:spTgt spid="5"/>
                    </p:tgtEl>
                  </p:cond>
                </p:stCondLst>
                <p:endSync evt="end" delay="0">
                  <p:rtn val="all"/>
                </p:endSync>
                <p:childTnLst>
                  <p:par>
                    <p:cTn id="53" fill="hold">
                      <p:stCondLst>
                        <p:cond delay="0"/>
                      </p:stCondLst>
                      <p:childTnLst>
                        <p:par>
                          <p:cTn id="54" fill="hold">
                            <p:stCondLst>
                              <p:cond delay="0"/>
                            </p:stCondLst>
                            <p:childTnLst>
                              <p:par>
                                <p:cTn id="55" presetID="1" presetClass="emph" presetSubtype="2" fill="hold" nodeType="clickEffect">
                                  <p:stCondLst>
                                    <p:cond delay="0"/>
                                  </p:stCondLst>
                                  <p:childTnLst>
                                    <p:animClr clrSpc="rgb" dir="cw">
                                      <p:cBhvr>
                                        <p:cTn id="56" dur="750" fill="hold"/>
                                        <p:tgtEl>
                                          <p:spTgt spid="39"/>
                                        </p:tgtEl>
                                        <p:attrNameLst>
                                          <p:attrName>fillcolor</p:attrName>
                                        </p:attrNameLst>
                                      </p:cBhvr>
                                      <p:to>
                                        <a:srgbClr val="FFFF00"/>
                                      </p:to>
                                    </p:animClr>
                                    <p:set>
                                      <p:cBhvr>
                                        <p:cTn id="57" dur="750" fill="hold"/>
                                        <p:tgtEl>
                                          <p:spTgt spid="39"/>
                                        </p:tgtEl>
                                        <p:attrNameLst>
                                          <p:attrName>fill.type</p:attrName>
                                        </p:attrNameLst>
                                      </p:cBhvr>
                                      <p:to>
                                        <p:strVal val="solid"/>
                                      </p:to>
                                    </p:set>
                                    <p:set>
                                      <p:cBhvr>
                                        <p:cTn id="58" dur="750" fill="hold"/>
                                        <p:tgtEl>
                                          <p:spTgt spid="39"/>
                                        </p:tgtEl>
                                        <p:attrNameLst>
                                          <p:attrName>fill.on</p:attrName>
                                        </p:attrNameLst>
                                      </p:cBhvr>
                                      <p:to>
                                        <p:strVal val="true"/>
                                      </p:to>
                                    </p:set>
                                  </p:childTnLst>
                                  <p:subTnLst>
                                    <p:audio>
                                      <p:cMediaNode>
                                        <p:cTn display="0" masterRel="sameClick">
                                          <p:stCondLst>
                                            <p:cond evt="begin" delay="0">
                                              <p:tn val="55"/>
                                            </p:cond>
                                          </p:stCondLst>
                                          <p:endCondLst>
                                            <p:cond evt="onStopAudio" delay="0">
                                              <p:tgtEl>
                                                <p:sldTgt/>
                                              </p:tgtEl>
                                            </p:cond>
                                          </p:endCondLst>
                                        </p:cTn>
                                        <p:tgtEl>
                                          <p:sndTgt r:embed="rId5" name="drumroll.wav"/>
                                        </p:tgtEl>
                                      </p:cMediaNode>
                                    </p:audio>
                                  </p:subTnLst>
                                </p:cTn>
                              </p:par>
                            </p:childTnLst>
                          </p:cTn>
                        </p:par>
                      </p:childTnLst>
                    </p:cTn>
                  </p:par>
                </p:childTnLst>
              </p:cTn>
              <p:nextCondLst>
                <p:cond evt="onClick" delay="0">
                  <p:tgtEl>
                    <p:spTgt spid="5"/>
                  </p:tgtEl>
                </p:cond>
              </p:nextCondLst>
            </p:seq>
          </p:childTnLst>
        </p:cTn>
      </p:par>
    </p:tnLst>
    <p:bldLst>
      <p:bldP spid="5" grpId="0" animBg="1"/>
      <p:bldP spid="38" grpId="0" animBg="1"/>
      <p:bldP spid="39" grpId="0" animBg="1"/>
      <p:bldP spid="40" grpId="0" animBg="1"/>
      <p:bldP spid="41" grpId="0" animBg="1"/>
    </p:bld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10 giây có nhạc chữ số">
            <a:hlinkClick r:id="" action="ppaction://media"/>
          </p:cNvPr>
          <p:cNvPicPr>
            <a:picLocks noChangeAspect="1"/>
          </p:cNvPicPr>
          <p:nvPr>
            <a:videoFile r:link="rId1"/>
          </p:nvPr>
        </p:nvPicPr>
        <p:blipFill>
          <a:blip r:embed="rId6">
            <a:extLst>
              <a:ext uri="{28A0092B-C50C-407E-A947-70E740481C1C}">
                <a14:useLocalDpi xmlns:a14="http://schemas.microsoft.com/office/drawing/2010/main" val="0"/>
              </a:ext>
            </a:extLst>
          </a:blip>
          <a:stretch>
            <a:fillRect/>
          </a:stretch>
        </p:blipFill>
        <p:spPr>
          <a:xfrm>
            <a:off x="451294" y="217536"/>
            <a:ext cx="1901571" cy="1963373"/>
          </a:xfrm>
          <a:prstGeom prst="rect">
            <a:avLst/>
          </a:prstGeom>
          <a:solidFill>
            <a:srgbClr val="EFD9C8"/>
          </a:solidFill>
          <a:ln>
            <a:solidFill>
              <a:schemeClr val="tx1"/>
            </a:solidFill>
            <a:prstDash val="dash"/>
          </a:ln>
          <a:effectLst>
            <a:glow rad="228600">
              <a:srgbClr val="FFFFFF">
                <a:alpha val="40000"/>
              </a:srgbClr>
            </a:glow>
          </a:effectLst>
          <a:scene3d>
            <a:camera prst="orthographicFront"/>
            <a:lightRig rig="threePt" dir="t">
              <a:rot lat="0" lon="0" rev="2100000"/>
            </a:lightRig>
          </a:scene3d>
          <a:sp3d>
            <a:bevelT w="152400" h="101600" prst="slope"/>
          </a:sp3d>
        </p:spPr>
      </p:pic>
      <p:sp>
        <p:nvSpPr>
          <p:cNvPr id="5" name="Hình chữ nhật: Góc Tròn 4"/>
          <p:cNvSpPr>
            <a:spLocks/>
          </p:cNvSpPr>
          <p:nvPr/>
        </p:nvSpPr>
        <p:spPr>
          <a:xfrm>
            <a:off x="2834640" y="60448"/>
            <a:ext cx="9144000" cy="2124222"/>
          </a:xfrm>
          <a:custGeom>
            <a:avLst/>
            <a:gdLst>
              <a:gd name="connsiteX0" fmla="*/ 0 w 9144000"/>
              <a:gd name="connsiteY0" fmla="*/ 354044 h 2124222"/>
              <a:gd name="connsiteX1" fmla="*/ 354044 w 9144000"/>
              <a:gd name="connsiteY1" fmla="*/ 0 h 2124222"/>
              <a:gd name="connsiteX2" fmla="*/ 832079 w 9144000"/>
              <a:gd name="connsiteY2" fmla="*/ 0 h 2124222"/>
              <a:gd name="connsiteX3" fmla="*/ 1394473 w 9144000"/>
              <a:gd name="connsiteY3" fmla="*/ 0 h 2124222"/>
              <a:gd name="connsiteX4" fmla="*/ 1703790 w 9144000"/>
              <a:gd name="connsiteY4" fmla="*/ 0 h 2124222"/>
              <a:gd name="connsiteX5" fmla="*/ 2097466 w 9144000"/>
              <a:gd name="connsiteY5" fmla="*/ 0 h 2124222"/>
              <a:gd name="connsiteX6" fmla="*/ 2406783 w 9144000"/>
              <a:gd name="connsiteY6" fmla="*/ 0 h 2124222"/>
              <a:gd name="connsiteX7" fmla="*/ 2969177 w 9144000"/>
              <a:gd name="connsiteY7" fmla="*/ 0 h 2124222"/>
              <a:gd name="connsiteX8" fmla="*/ 3447212 w 9144000"/>
              <a:gd name="connsiteY8" fmla="*/ 0 h 2124222"/>
              <a:gd name="connsiteX9" fmla="*/ 4178324 w 9144000"/>
              <a:gd name="connsiteY9" fmla="*/ 0 h 2124222"/>
              <a:gd name="connsiteX10" fmla="*/ 4825077 w 9144000"/>
              <a:gd name="connsiteY10" fmla="*/ 0 h 2124222"/>
              <a:gd name="connsiteX11" fmla="*/ 5303112 w 9144000"/>
              <a:gd name="connsiteY11" fmla="*/ 0 h 2124222"/>
              <a:gd name="connsiteX12" fmla="*/ 5696788 w 9144000"/>
              <a:gd name="connsiteY12" fmla="*/ 0 h 2124222"/>
              <a:gd name="connsiteX13" fmla="*/ 6174823 w 9144000"/>
              <a:gd name="connsiteY13" fmla="*/ 0 h 2124222"/>
              <a:gd name="connsiteX14" fmla="*/ 6568499 w 9144000"/>
              <a:gd name="connsiteY14" fmla="*/ 0 h 2124222"/>
              <a:gd name="connsiteX15" fmla="*/ 7215252 w 9144000"/>
              <a:gd name="connsiteY15" fmla="*/ 0 h 2124222"/>
              <a:gd name="connsiteX16" fmla="*/ 7777647 w 9144000"/>
              <a:gd name="connsiteY16" fmla="*/ 0 h 2124222"/>
              <a:gd name="connsiteX17" fmla="*/ 8789956 w 9144000"/>
              <a:gd name="connsiteY17" fmla="*/ 0 h 2124222"/>
              <a:gd name="connsiteX18" fmla="*/ 9144000 w 9144000"/>
              <a:gd name="connsiteY18" fmla="*/ 354044 h 2124222"/>
              <a:gd name="connsiteX19" fmla="*/ 9144000 w 9144000"/>
              <a:gd name="connsiteY19" fmla="*/ 854411 h 2124222"/>
              <a:gd name="connsiteX20" fmla="*/ 9144000 w 9144000"/>
              <a:gd name="connsiteY20" fmla="*/ 1340617 h 2124222"/>
              <a:gd name="connsiteX21" fmla="*/ 9144000 w 9144000"/>
              <a:gd name="connsiteY21" fmla="*/ 1770178 h 2124222"/>
              <a:gd name="connsiteX22" fmla="*/ 8789956 w 9144000"/>
              <a:gd name="connsiteY22" fmla="*/ 2124222 h 2124222"/>
              <a:gd name="connsiteX23" fmla="*/ 8480639 w 9144000"/>
              <a:gd name="connsiteY23" fmla="*/ 2124222 h 2124222"/>
              <a:gd name="connsiteX24" fmla="*/ 8086963 w 9144000"/>
              <a:gd name="connsiteY24" fmla="*/ 2124222 h 2124222"/>
              <a:gd name="connsiteX25" fmla="*/ 7777647 w 9144000"/>
              <a:gd name="connsiteY25" fmla="*/ 2124222 h 2124222"/>
              <a:gd name="connsiteX26" fmla="*/ 7130893 w 9144000"/>
              <a:gd name="connsiteY26" fmla="*/ 2124222 h 2124222"/>
              <a:gd name="connsiteX27" fmla="*/ 6399781 w 9144000"/>
              <a:gd name="connsiteY27" fmla="*/ 2124222 h 2124222"/>
              <a:gd name="connsiteX28" fmla="*/ 5837387 w 9144000"/>
              <a:gd name="connsiteY28" fmla="*/ 2124222 h 2124222"/>
              <a:gd name="connsiteX29" fmla="*/ 5528070 w 9144000"/>
              <a:gd name="connsiteY29" fmla="*/ 2124222 h 2124222"/>
              <a:gd name="connsiteX30" fmla="*/ 4796958 w 9144000"/>
              <a:gd name="connsiteY30" fmla="*/ 2124222 h 2124222"/>
              <a:gd name="connsiteX31" fmla="*/ 4318923 w 9144000"/>
              <a:gd name="connsiteY31" fmla="*/ 2124222 h 2124222"/>
              <a:gd name="connsiteX32" fmla="*/ 3925247 w 9144000"/>
              <a:gd name="connsiteY32" fmla="*/ 2124222 h 2124222"/>
              <a:gd name="connsiteX33" fmla="*/ 3615930 w 9144000"/>
              <a:gd name="connsiteY33" fmla="*/ 2124222 h 2124222"/>
              <a:gd name="connsiteX34" fmla="*/ 2969177 w 9144000"/>
              <a:gd name="connsiteY34" fmla="*/ 2124222 h 2124222"/>
              <a:gd name="connsiteX35" fmla="*/ 2659860 w 9144000"/>
              <a:gd name="connsiteY35" fmla="*/ 2124222 h 2124222"/>
              <a:gd name="connsiteX36" fmla="*/ 2266184 w 9144000"/>
              <a:gd name="connsiteY36" fmla="*/ 2124222 h 2124222"/>
              <a:gd name="connsiteX37" fmla="*/ 1956867 w 9144000"/>
              <a:gd name="connsiteY37" fmla="*/ 2124222 h 2124222"/>
              <a:gd name="connsiteX38" fmla="*/ 1647551 w 9144000"/>
              <a:gd name="connsiteY38" fmla="*/ 2124222 h 2124222"/>
              <a:gd name="connsiteX39" fmla="*/ 1338234 w 9144000"/>
              <a:gd name="connsiteY39" fmla="*/ 2124222 h 2124222"/>
              <a:gd name="connsiteX40" fmla="*/ 354044 w 9144000"/>
              <a:gd name="connsiteY40" fmla="*/ 2124222 h 2124222"/>
              <a:gd name="connsiteX41" fmla="*/ 0 w 9144000"/>
              <a:gd name="connsiteY41" fmla="*/ 1770178 h 2124222"/>
              <a:gd name="connsiteX42" fmla="*/ 0 w 9144000"/>
              <a:gd name="connsiteY42" fmla="*/ 1326456 h 2124222"/>
              <a:gd name="connsiteX43" fmla="*/ 0 w 9144000"/>
              <a:gd name="connsiteY43" fmla="*/ 826089 h 2124222"/>
              <a:gd name="connsiteX44" fmla="*/ 0 w 9144000"/>
              <a:gd name="connsiteY44" fmla="*/ 354044 h 2124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9144000" h="2124222" fill="none" extrusionOk="0">
                <a:moveTo>
                  <a:pt x="0" y="354044"/>
                </a:moveTo>
                <a:cubicBezTo>
                  <a:pt x="-7838" y="167107"/>
                  <a:pt x="153453" y="-40706"/>
                  <a:pt x="354044" y="0"/>
                </a:cubicBezTo>
                <a:cubicBezTo>
                  <a:pt x="572408" y="-24930"/>
                  <a:pt x="617050" y="14106"/>
                  <a:pt x="832079" y="0"/>
                </a:cubicBezTo>
                <a:cubicBezTo>
                  <a:pt x="1047108" y="-14106"/>
                  <a:pt x="1136835" y="5306"/>
                  <a:pt x="1394473" y="0"/>
                </a:cubicBezTo>
                <a:cubicBezTo>
                  <a:pt x="1652111" y="-5306"/>
                  <a:pt x="1613761" y="20687"/>
                  <a:pt x="1703790" y="0"/>
                </a:cubicBezTo>
                <a:cubicBezTo>
                  <a:pt x="1793819" y="-20687"/>
                  <a:pt x="1979533" y="13424"/>
                  <a:pt x="2097466" y="0"/>
                </a:cubicBezTo>
                <a:cubicBezTo>
                  <a:pt x="2215399" y="-13424"/>
                  <a:pt x="2317695" y="23730"/>
                  <a:pt x="2406783" y="0"/>
                </a:cubicBezTo>
                <a:cubicBezTo>
                  <a:pt x="2495871" y="-23730"/>
                  <a:pt x="2737123" y="32249"/>
                  <a:pt x="2969177" y="0"/>
                </a:cubicBezTo>
                <a:cubicBezTo>
                  <a:pt x="3201231" y="-32249"/>
                  <a:pt x="3327797" y="35738"/>
                  <a:pt x="3447212" y="0"/>
                </a:cubicBezTo>
                <a:cubicBezTo>
                  <a:pt x="3566627" y="-35738"/>
                  <a:pt x="4029374" y="38793"/>
                  <a:pt x="4178324" y="0"/>
                </a:cubicBezTo>
                <a:cubicBezTo>
                  <a:pt x="4327274" y="-38793"/>
                  <a:pt x="4600291" y="5068"/>
                  <a:pt x="4825077" y="0"/>
                </a:cubicBezTo>
                <a:cubicBezTo>
                  <a:pt x="5049863" y="-5068"/>
                  <a:pt x="5186638" y="26790"/>
                  <a:pt x="5303112" y="0"/>
                </a:cubicBezTo>
                <a:cubicBezTo>
                  <a:pt x="5419587" y="-26790"/>
                  <a:pt x="5596186" y="43066"/>
                  <a:pt x="5696788" y="0"/>
                </a:cubicBezTo>
                <a:cubicBezTo>
                  <a:pt x="5797390" y="-43066"/>
                  <a:pt x="6052588" y="43380"/>
                  <a:pt x="6174823" y="0"/>
                </a:cubicBezTo>
                <a:cubicBezTo>
                  <a:pt x="6297059" y="-43380"/>
                  <a:pt x="6383020" y="7308"/>
                  <a:pt x="6568499" y="0"/>
                </a:cubicBezTo>
                <a:cubicBezTo>
                  <a:pt x="6753978" y="-7308"/>
                  <a:pt x="7034892" y="11382"/>
                  <a:pt x="7215252" y="0"/>
                </a:cubicBezTo>
                <a:cubicBezTo>
                  <a:pt x="7395612" y="-11382"/>
                  <a:pt x="7513955" y="65681"/>
                  <a:pt x="7777647" y="0"/>
                </a:cubicBezTo>
                <a:cubicBezTo>
                  <a:pt x="8041339" y="-65681"/>
                  <a:pt x="8434565" y="77952"/>
                  <a:pt x="8789956" y="0"/>
                </a:cubicBezTo>
                <a:cubicBezTo>
                  <a:pt x="8980120" y="-15356"/>
                  <a:pt x="9175578" y="192766"/>
                  <a:pt x="9144000" y="354044"/>
                </a:cubicBezTo>
                <a:cubicBezTo>
                  <a:pt x="9183991" y="554516"/>
                  <a:pt x="9124069" y="731586"/>
                  <a:pt x="9144000" y="854411"/>
                </a:cubicBezTo>
                <a:cubicBezTo>
                  <a:pt x="9163931" y="977236"/>
                  <a:pt x="9133810" y="1129285"/>
                  <a:pt x="9144000" y="1340617"/>
                </a:cubicBezTo>
                <a:cubicBezTo>
                  <a:pt x="9154190" y="1551949"/>
                  <a:pt x="9136339" y="1663706"/>
                  <a:pt x="9144000" y="1770178"/>
                </a:cubicBezTo>
                <a:cubicBezTo>
                  <a:pt x="9113461" y="1981396"/>
                  <a:pt x="8980738" y="2080076"/>
                  <a:pt x="8789956" y="2124222"/>
                </a:cubicBezTo>
                <a:cubicBezTo>
                  <a:pt x="8665992" y="2156299"/>
                  <a:pt x="8601755" y="2123689"/>
                  <a:pt x="8480639" y="2124222"/>
                </a:cubicBezTo>
                <a:cubicBezTo>
                  <a:pt x="8359523" y="2124755"/>
                  <a:pt x="8243434" y="2098484"/>
                  <a:pt x="8086963" y="2124222"/>
                </a:cubicBezTo>
                <a:cubicBezTo>
                  <a:pt x="7930492" y="2149960"/>
                  <a:pt x="7850388" y="2120548"/>
                  <a:pt x="7777647" y="2124222"/>
                </a:cubicBezTo>
                <a:cubicBezTo>
                  <a:pt x="7704906" y="2127896"/>
                  <a:pt x="7354821" y="2070032"/>
                  <a:pt x="7130893" y="2124222"/>
                </a:cubicBezTo>
                <a:cubicBezTo>
                  <a:pt x="6906965" y="2178412"/>
                  <a:pt x="6681282" y="2108059"/>
                  <a:pt x="6399781" y="2124222"/>
                </a:cubicBezTo>
                <a:cubicBezTo>
                  <a:pt x="6118280" y="2140385"/>
                  <a:pt x="6007678" y="2121257"/>
                  <a:pt x="5837387" y="2124222"/>
                </a:cubicBezTo>
                <a:cubicBezTo>
                  <a:pt x="5667096" y="2127187"/>
                  <a:pt x="5637641" y="2118108"/>
                  <a:pt x="5528070" y="2124222"/>
                </a:cubicBezTo>
                <a:cubicBezTo>
                  <a:pt x="5418499" y="2130336"/>
                  <a:pt x="4945824" y="2098151"/>
                  <a:pt x="4796958" y="2124222"/>
                </a:cubicBezTo>
                <a:cubicBezTo>
                  <a:pt x="4648092" y="2150293"/>
                  <a:pt x="4485259" y="2089915"/>
                  <a:pt x="4318923" y="2124222"/>
                </a:cubicBezTo>
                <a:cubicBezTo>
                  <a:pt x="4152588" y="2158529"/>
                  <a:pt x="4090035" y="2085208"/>
                  <a:pt x="3925247" y="2124222"/>
                </a:cubicBezTo>
                <a:cubicBezTo>
                  <a:pt x="3760459" y="2163236"/>
                  <a:pt x="3749016" y="2114658"/>
                  <a:pt x="3615930" y="2124222"/>
                </a:cubicBezTo>
                <a:cubicBezTo>
                  <a:pt x="3482844" y="2133786"/>
                  <a:pt x="3229078" y="2085338"/>
                  <a:pt x="2969177" y="2124222"/>
                </a:cubicBezTo>
                <a:cubicBezTo>
                  <a:pt x="2709276" y="2163106"/>
                  <a:pt x="2725346" y="2099107"/>
                  <a:pt x="2659860" y="2124222"/>
                </a:cubicBezTo>
                <a:cubicBezTo>
                  <a:pt x="2594374" y="2149337"/>
                  <a:pt x="2405623" y="2107357"/>
                  <a:pt x="2266184" y="2124222"/>
                </a:cubicBezTo>
                <a:cubicBezTo>
                  <a:pt x="2126745" y="2141087"/>
                  <a:pt x="2076353" y="2118990"/>
                  <a:pt x="1956867" y="2124222"/>
                </a:cubicBezTo>
                <a:cubicBezTo>
                  <a:pt x="1837381" y="2129454"/>
                  <a:pt x="1791387" y="2105151"/>
                  <a:pt x="1647551" y="2124222"/>
                </a:cubicBezTo>
                <a:cubicBezTo>
                  <a:pt x="1503715" y="2143293"/>
                  <a:pt x="1411607" y="2091660"/>
                  <a:pt x="1338234" y="2124222"/>
                </a:cubicBezTo>
                <a:cubicBezTo>
                  <a:pt x="1264861" y="2156784"/>
                  <a:pt x="738137" y="2028307"/>
                  <a:pt x="354044" y="2124222"/>
                </a:cubicBezTo>
                <a:cubicBezTo>
                  <a:pt x="125164" y="2096010"/>
                  <a:pt x="2354" y="1985275"/>
                  <a:pt x="0" y="1770178"/>
                </a:cubicBezTo>
                <a:cubicBezTo>
                  <a:pt x="-17138" y="1644792"/>
                  <a:pt x="43338" y="1540284"/>
                  <a:pt x="0" y="1326456"/>
                </a:cubicBezTo>
                <a:cubicBezTo>
                  <a:pt x="-43338" y="1112628"/>
                  <a:pt x="27781" y="1046183"/>
                  <a:pt x="0" y="826089"/>
                </a:cubicBezTo>
                <a:cubicBezTo>
                  <a:pt x="-27781" y="605995"/>
                  <a:pt x="50081" y="539218"/>
                  <a:pt x="0" y="354044"/>
                </a:cubicBezTo>
                <a:close/>
              </a:path>
              <a:path w="9144000" h="2124222" stroke="0" extrusionOk="0">
                <a:moveTo>
                  <a:pt x="0" y="354044"/>
                </a:moveTo>
                <a:cubicBezTo>
                  <a:pt x="-14486" y="190339"/>
                  <a:pt x="208359" y="12582"/>
                  <a:pt x="354044" y="0"/>
                </a:cubicBezTo>
                <a:cubicBezTo>
                  <a:pt x="716436" y="-9936"/>
                  <a:pt x="870961" y="21653"/>
                  <a:pt x="1085156" y="0"/>
                </a:cubicBezTo>
                <a:cubicBezTo>
                  <a:pt x="1299351" y="-21653"/>
                  <a:pt x="1419745" y="40906"/>
                  <a:pt x="1647551" y="0"/>
                </a:cubicBezTo>
                <a:cubicBezTo>
                  <a:pt x="1875357" y="-40906"/>
                  <a:pt x="2060224" y="26200"/>
                  <a:pt x="2378663" y="0"/>
                </a:cubicBezTo>
                <a:cubicBezTo>
                  <a:pt x="2697102" y="-26200"/>
                  <a:pt x="2866657" y="13672"/>
                  <a:pt x="3025416" y="0"/>
                </a:cubicBezTo>
                <a:cubicBezTo>
                  <a:pt x="3184175" y="-13672"/>
                  <a:pt x="3480088" y="19416"/>
                  <a:pt x="3756529" y="0"/>
                </a:cubicBezTo>
                <a:cubicBezTo>
                  <a:pt x="4032970" y="-19416"/>
                  <a:pt x="4081329" y="8671"/>
                  <a:pt x="4318923" y="0"/>
                </a:cubicBezTo>
                <a:cubicBezTo>
                  <a:pt x="4556517" y="-8671"/>
                  <a:pt x="4519445" y="36589"/>
                  <a:pt x="4712599" y="0"/>
                </a:cubicBezTo>
                <a:cubicBezTo>
                  <a:pt x="4905753" y="-36589"/>
                  <a:pt x="5113494" y="59089"/>
                  <a:pt x="5274993" y="0"/>
                </a:cubicBezTo>
                <a:cubicBezTo>
                  <a:pt x="5436492" y="-59089"/>
                  <a:pt x="5581686" y="5665"/>
                  <a:pt x="5668669" y="0"/>
                </a:cubicBezTo>
                <a:cubicBezTo>
                  <a:pt x="5755652" y="-5665"/>
                  <a:pt x="5987114" y="1526"/>
                  <a:pt x="6231063" y="0"/>
                </a:cubicBezTo>
                <a:cubicBezTo>
                  <a:pt x="6475012" y="-1526"/>
                  <a:pt x="6450090" y="2339"/>
                  <a:pt x="6540379" y="0"/>
                </a:cubicBezTo>
                <a:cubicBezTo>
                  <a:pt x="6630668" y="-2339"/>
                  <a:pt x="6837765" y="1266"/>
                  <a:pt x="6934055" y="0"/>
                </a:cubicBezTo>
                <a:cubicBezTo>
                  <a:pt x="7030345" y="-1266"/>
                  <a:pt x="7336259" y="54219"/>
                  <a:pt x="7580809" y="0"/>
                </a:cubicBezTo>
                <a:cubicBezTo>
                  <a:pt x="7825359" y="-54219"/>
                  <a:pt x="7823569" y="11529"/>
                  <a:pt x="7890125" y="0"/>
                </a:cubicBezTo>
                <a:cubicBezTo>
                  <a:pt x="7956681" y="-11529"/>
                  <a:pt x="8076549" y="8833"/>
                  <a:pt x="8199442" y="0"/>
                </a:cubicBezTo>
                <a:cubicBezTo>
                  <a:pt x="8322335" y="-8833"/>
                  <a:pt x="8615356" y="5621"/>
                  <a:pt x="8789956" y="0"/>
                </a:cubicBezTo>
                <a:cubicBezTo>
                  <a:pt x="8978734" y="13611"/>
                  <a:pt x="9143217" y="173496"/>
                  <a:pt x="9144000" y="354044"/>
                </a:cubicBezTo>
                <a:cubicBezTo>
                  <a:pt x="9152008" y="513109"/>
                  <a:pt x="9135766" y="666034"/>
                  <a:pt x="9144000" y="854411"/>
                </a:cubicBezTo>
                <a:cubicBezTo>
                  <a:pt x="9152234" y="1042788"/>
                  <a:pt x="9121137" y="1119678"/>
                  <a:pt x="9144000" y="1298133"/>
                </a:cubicBezTo>
                <a:cubicBezTo>
                  <a:pt x="9166863" y="1476588"/>
                  <a:pt x="9092588" y="1593044"/>
                  <a:pt x="9144000" y="1770178"/>
                </a:cubicBezTo>
                <a:cubicBezTo>
                  <a:pt x="9138805" y="1958228"/>
                  <a:pt x="8969807" y="2131604"/>
                  <a:pt x="8789956" y="2124222"/>
                </a:cubicBezTo>
                <a:cubicBezTo>
                  <a:pt x="8628612" y="2197323"/>
                  <a:pt x="8316180" y="2123385"/>
                  <a:pt x="8058844" y="2124222"/>
                </a:cubicBezTo>
                <a:cubicBezTo>
                  <a:pt x="7801508" y="2125059"/>
                  <a:pt x="7796755" y="2108233"/>
                  <a:pt x="7580809" y="2124222"/>
                </a:cubicBezTo>
                <a:cubicBezTo>
                  <a:pt x="7364864" y="2140211"/>
                  <a:pt x="7248904" y="2075461"/>
                  <a:pt x="7102774" y="2124222"/>
                </a:cubicBezTo>
                <a:cubicBezTo>
                  <a:pt x="6956645" y="2172983"/>
                  <a:pt x="6712327" y="2064136"/>
                  <a:pt x="6456020" y="2124222"/>
                </a:cubicBezTo>
                <a:cubicBezTo>
                  <a:pt x="6199713" y="2184308"/>
                  <a:pt x="6181704" y="2075991"/>
                  <a:pt x="5977985" y="2124222"/>
                </a:cubicBezTo>
                <a:cubicBezTo>
                  <a:pt x="5774267" y="2172453"/>
                  <a:pt x="5693508" y="2087944"/>
                  <a:pt x="5584309" y="2124222"/>
                </a:cubicBezTo>
                <a:cubicBezTo>
                  <a:pt x="5475110" y="2160500"/>
                  <a:pt x="5284613" y="2103511"/>
                  <a:pt x="5190634" y="2124222"/>
                </a:cubicBezTo>
                <a:cubicBezTo>
                  <a:pt x="5096655" y="2144933"/>
                  <a:pt x="4646871" y="2118728"/>
                  <a:pt x="4459521" y="2124222"/>
                </a:cubicBezTo>
                <a:cubicBezTo>
                  <a:pt x="4272171" y="2129716"/>
                  <a:pt x="4105509" y="2074249"/>
                  <a:pt x="3812768" y="2124222"/>
                </a:cubicBezTo>
                <a:cubicBezTo>
                  <a:pt x="3520027" y="2174195"/>
                  <a:pt x="3382801" y="2116671"/>
                  <a:pt x="3250374" y="2124222"/>
                </a:cubicBezTo>
                <a:cubicBezTo>
                  <a:pt x="3117947" y="2131773"/>
                  <a:pt x="2860234" y="2082170"/>
                  <a:pt x="2687980" y="2124222"/>
                </a:cubicBezTo>
                <a:cubicBezTo>
                  <a:pt x="2515726" y="2166274"/>
                  <a:pt x="2448364" y="2118844"/>
                  <a:pt x="2294304" y="2124222"/>
                </a:cubicBezTo>
                <a:cubicBezTo>
                  <a:pt x="2140244" y="2129600"/>
                  <a:pt x="1923146" y="2113811"/>
                  <a:pt x="1816269" y="2124222"/>
                </a:cubicBezTo>
                <a:cubicBezTo>
                  <a:pt x="1709393" y="2134633"/>
                  <a:pt x="1529032" y="2115551"/>
                  <a:pt x="1338234" y="2124222"/>
                </a:cubicBezTo>
                <a:cubicBezTo>
                  <a:pt x="1147436" y="2132893"/>
                  <a:pt x="666559" y="2037545"/>
                  <a:pt x="354044" y="2124222"/>
                </a:cubicBezTo>
                <a:cubicBezTo>
                  <a:pt x="157222" y="2113329"/>
                  <a:pt x="4899" y="1964362"/>
                  <a:pt x="0" y="1770178"/>
                </a:cubicBezTo>
                <a:cubicBezTo>
                  <a:pt x="-23673" y="1594335"/>
                  <a:pt x="16527" y="1541410"/>
                  <a:pt x="0" y="1340617"/>
                </a:cubicBezTo>
                <a:cubicBezTo>
                  <a:pt x="-16527" y="1139824"/>
                  <a:pt x="20334" y="961772"/>
                  <a:pt x="0" y="854411"/>
                </a:cubicBezTo>
                <a:cubicBezTo>
                  <a:pt x="-20334" y="747050"/>
                  <a:pt x="31383" y="554401"/>
                  <a:pt x="0" y="354044"/>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4000" b="1" dirty="0" smtClean="0">
                <a:solidFill>
                  <a:schemeClr val="tx1"/>
                </a:solidFill>
                <a:latin typeface="Times New Roman" panose="02020603050405020304" pitchFamily="18" charset="0"/>
                <a:cs typeface="Times New Roman" panose="02020603050405020304" pitchFamily="18" charset="0"/>
              </a:rPr>
              <a:t>4. </a:t>
            </a:r>
            <a:r>
              <a:rPr lang="en-US" sz="4000" b="1" dirty="0" err="1">
                <a:solidFill>
                  <a:schemeClr val="tx1"/>
                </a:solidFill>
                <a:latin typeface="Times New Roman" panose="02020603050405020304" pitchFamily="18" charset="0"/>
                <a:cs typeface="Times New Roman" panose="02020603050405020304" pitchFamily="18" charset="0"/>
              </a:rPr>
              <a:t>Thư</a:t>
            </a:r>
            <a:r>
              <a:rPr lang="en-US" sz="4000" b="1" dirty="0">
                <a:solidFill>
                  <a:schemeClr val="tx1"/>
                </a:solidFill>
                <a:latin typeface="Times New Roman" panose="02020603050405020304" pitchFamily="18" charset="0"/>
                <a:cs typeface="Times New Roman" panose="02020603050405020304" pitchFamily="18" charset="0"/>
              </a:rPr>
              <a:t> </a:t>
            </a:r>
            <a:r>
              <a:rPr lang="en-US" sz="4000" b="1" dirty="0" err="1">
                <a:solidFill>
                  <a:schemeClr val="tx1"/>
                </a:solidFill>
                <a:latin typeface="Times New Roman" panose="02020603050405020304" pitchFamily="18" charset="0"/>
                <a:cs typeface="Times New Roman" panose="02020603050405020304" pitchFamily="18" charset="0"/>
              </a:rPr>
              <a:t>lại</a:t>
            </a:r>
            <a:r>
              <a:rPr lang="en-US" sz="4000" b="1" dirty="0">
                <a:solidFill>
                  <a:schemeClr val="tx1"/>
                </a:solidFill>
                <a:latin typeface="Times New Roman" panose="02020603050405020304" pitchFamily="18" charset="0"/>
                <a:cs typeface="Times New Roman" panose="02020603050405020304" pitchFamily="18" charset="0"/>
              </a:rPr>
              <a:t> </a:t>
            </a:r>
            <a:r>
              <a:rPr lang="en-US" sz="4000" b="1" dirty="0" err="1">
                <a:solidFill>
                  <a:schemeClr val="tx1"/>
                </a:solidFill>
                <a:latin typeface="Times New Roman" panose="02020603050405020304" pitchFamily="18" charset="0"/>
                <a:cs typeface="Times New Roman" panose="02020603050405020304" pitchFamily="18" charset="0"/>
              </a:rPr>
              <a:t>dụ</a:t>
            </a:r>
            <a:r>
              <a:rPr lang="en-US" sz="4000" b="1" dirty="0">
                <a:solidFill>
                  <a:schemeClr val="tx1"/>
                </a:solidFill>
                <a:latin typeface="Times New Roman" panose="02020603050405020304" pitchFamily="18" charset="0"/>
                <a:cs typeface="Times New Roman" panose="02020603050405020304" pitchFamily="18" charset="0"/>
              </a:rPr>
              <a:t> </a:t>
            </a:r>
            <a:r>
              <a:rPr lang="en-US" sz="4000" b="1" dirty="0" err="1">
                <a:solidFill>
                  <a:schemeClr val="tx1"/>
                </a:solidFill>
                <a:latin typeface="Times New Roman" panose="02020603050405020304" pitchFamily="18" charset="0"/>
                <a:cs typeface="Times New Roman" panose="02020603050405020304" pitchFamily="18" charset="0"/>
              </a:rPr>
              <a:t>Vương</a:t>
            </a:r>
            <a:r>
              <a:rPr lang="en-US" sz="4000" b="1" dirty="0">
                <a:solidFill>
                  <a:schemeClr val="tx1"/>
                </a:solidFill>
                <a:latin typeface="Times New Roman" panose="02020603050405020304" pitchFamily="18" charset="0"/>
                <a:cs typeface="Times New Roman" panose="02020603050405020304" pitchFamily="18" charset="0"/>
              </a:rPr>
              <a:t> </a:t>
            </a:r>
            <a:r>
              <a:rPr lang="en-US" sz="4000" b="1" dirty="0" err="1">
                <a:solidFill>
                  <a:schemeClr val="tx1"/>
                </a:solidFill>
                <a:latin typeface="Times New Roman" panose="02020603050405020304" pitchFamily="18" charset="0"/>
                <a:cs typeface="Times New Roman" panose="02020603050405020304" pitchFamily="18" charset="0"/>
              </a:rPr>
              <a:t>Thông</a:t>
            </a:r>
            <a:r>
              <a:rPr lang="en-US" sz="4000" b="1" dirty="0">
                <a:solidFill>
                  <a:schemeClr val="tx1"/>
                </a:solidFill>
                <a:latin typeface="Times New Roman" panose="02020603050405020304" pitchFamily="18" charset="0"/>
                <a:cs typeface="Times New Roman" panose="02020603050405020304" pitchFamily="18" charset="0"/>
              </a:rPr>
              <a:t> </a:t>
            </a:r>
            <a:r>
              <a:rPr lang="en-US" sz="4000" b="1" dirty="0" err="1">
                <a:solidFill>
                  <a:schemeClr val="tx1"/>
                </a:solidFill>
                <a:latin typeface="Times New Roman" panose="02020603050405020304" pitchFamily="18" charset="0"/>
                <a:cs typeface="Times New Roman" panose="02020603050405020304" pitchFamily="18" charset="0"/>
              </a:rPr>
              <a:t>là</a:t>
            </a:r>
            <a:r>
              <a:rPr lang="en-US" sz="4000" b="1" dirty="0">
                <a:solidFill>
                  <a:schemeClr val="tx1"/>
                </a:solidFill>
                <a:latin typeface="Times New Roman" panose="02020603050405020304" pitchFamily="18" charset="0"/>
                <a:cs typeface="Times New Roman" panose="02020603050405020304" pitchFamily="18" charset="0"/>
              </a:rPr>
              <a:t> </a:t>
            </a:r>
            <a:r>
              <a:rPr lang="en-US" sz="4000" b="1" dirty="0" err="1">
                <a:solidFill>
                  <a:schemeClr val="tx1"/>
                </a:solidFill>
                <a:latin typeface="Times New Roman" panose="02020603050405020304" pitchFamily="18" charset="0"/>
                <a:cs typeface="Times New Roman" panose="02020603050405020304" pitchFamily="18" charset="0"/>
              </a:rPr>
              <a:t>bức</a:t>
            </a:r>
            <a:r>
              <a:rPr lang="en-US" sz="4000" b="1" dirty="0">
                <a:solidFill>
                  <a:schemeClr val="tx1"/>
                </a:solidFill>
                <a:latin typeface="Times New Roman" panose="02020603050405020304" pitchFamily="18" charset="0"/>
                <a:cs typeface="Times New Roman" panose="02020603050405020304" pitchFamily="18" charset="0"/>
              </a:rPr>
              <a:t> </a:t>
            </a:r>
            <a:r>
              <a:rPr lang="en-US" sz="4000" b="1" dirty="0" err="1">
                <a:solidFill>
                  <a:schemeClr val="tx1"/>
                </a:solidFill>
                <a:latin typeface="Times New Roman" panose="02020603050405020304" pitchFamily="18" charset="0"/>
                <a:cs typeface="Times New Roman" panose="02020603050405020304" pitchFamily="18" charset="0"/>
              </a:rPr>
              <a:t>thư</a:t>
            </a:r>
            <a:r>
              <a:rPr lang="en-US" sz="4000" b="1" dirty="0">
                <a:solidFill>
                  <a:schemeClr val="tx1"/>
                </a:solidFill>
                <a:latin typeface="Times New Roman" panose="02020603050405020304" pitchFamily="18" charset="0"/>
                <a:cs typeface="Times New Roman" panose="02020603050405020304" pitchFamily="18" charset="0"/>
              </a:rPr>
              <a:t> </a:t>
            </a:r>
            <a:r>
              <a:rPr lang="en-US" sz="4000" b="1" dirty="0" err="1">
                <a:solidFill>
                  <a:schemeClr val="tx1"/>
                </a:solidFill>
                <a:latin typeface="Times New Roman" panose="02020603050405020304" pitchFamily="18" charset="0"/>
                <a:cs typeface="Times New Roman" panose="02020603050405020304" pitchFamily="18" charset="0"/>
              </a:rPr>
              <a:t>số</a:t>
            </a:r>
            <a:r>
              <a:rPr lang="en-US" sz="4000" b="1" dirty="0">
                <a:solidFill>
                  <a:schemeClr val="tx1"/>
                </a:solidFill>
                <a:latin typeface="Times New Roman" panose="02020603050405020304" pitchFamily="18" charset="0"/>
                <a:cs typeface="Times New Roman" panose="02020603050405020304" pitchFamily="18" charset="0"/>
              </a:rPr>
              <a:t> </a:t>
            </a:r>
            <a:r>
              <a:rPr lang="en-US" sz="4000" b="1" dirty="0" err="1">
                <a:solidFill>
                  <a:schemeClr val="tx1"/>
                </a:solidFill>
                <a:latin typeface="Times New Roman" panose="02020603050405020304" pitchFamily="18" charset="0"/>
                <a:cs typeface="Times New Roman" panose="02020603050405020304" pitchFamily="18" charset="0"/>
              </a:rPr>
              <a:t>bao</a:t>
            </a:r>
            <a:r>
              <a:rPr lang="en-US" sz="4000" b="1" dirty="0">
                <a:solidFill>
                  <a:schemeClr val="tx1"/>
                </a:solidFill>
                <a:latin typeface="Times New Roman" panose="02020603050405020304" pitchFamily="18" charset="0"/>
                <a:cs typeface="Times New Roman" panose="02020603050405020304" pitchFamily="18" charset="0"/>
              </a:rPr>
              <a:t> </a:t>
            </a:r>
            <a:r>
              <a:rPr lang="en-US" sz="4000" b="1" dirty="0" err="1">
                <a:solidFill>
                  <a:schemeClr val="tx1"/>
                </a:solidFill>
                <a:latin typeface="Times New Roman" panose="02020603050405020304" pitchFamily="18" charset="0"/>
                <a:cs typeface="Times New Roman" panose="02020603050405020304" pitchFamily="18" charset="0"/>
              </a:rPr>
              <a:t>nhiêu</a:t>
            </a:r>
            <a:r>
              <a:rPr lang="en-US" sz="4000" b="1" dirty="0">
                <a:solidFill>
                  <a:schemeClr val="tx1"/>
                </a:solidFill>
                <a:latin typeface="Times New Roman" panose="02020603050405020304" pitchFamily="18" charset="0"/>
                <a:cs typeface="Times New Roman" panose="02020603050405020304" pitchFamily="18" charset="0"/>
              </a:rPr>
              <a:t> </a:t>
            </a:r>
            <a:r>
              <a:rPr lang="en-US" sz="4000" b="1" dirty="0" err="1">
                <a:solidFill>
                  <a:schemeClr val="tx1"/>
                </a:solidFill>
                <a:latin typeface="Times New Roman" panose="02020603050405020304" pitchFamily="18" charset="0"/>
                <a:cs typeface="Times New Roman" panose="02020603050405020304" pitchFamily="18" charset="0"/>
              </a:rPr>
              <a:t>trong</a:t>
            </a:r>
            <a:r>
              <a:rPr lang="en-US" sz="4000" b="1" dirty="0">
                <a:solidFill>
                  <a:schemeClr val="tx1"/>
                </a:solidFill>
                <a:latin typeface="Times New Roman" panose="02020603050405020304" pitchFamily="18" charset="0"/>
                <a:cs typeface="Times New Roman" panose="02020603050405020304" pitchFamily="18" charset="0"/>
              </a:rPr>
              <a:t> “</a:t>
            </a:r>
            <a:r>
              <a:rPr lang="en-US" sz="4000" b="1" dirty="0" err="1">
                <a:solidFill>
                  <a:schemeClr val="tx1"/>
                </a:solidFill>
                <a:latin typeface="Times New Roman" panose="02020603050405020304" pitchFamily="18" charset="0"/>
                <a:cs typeface="Times New Roman" panose="02020603050405020304" pitchFamily="18" charset="0"/>
              </a:rPr>
              <a:t>Quân</a:t>
            </a:r>
            <a:r>
              <a:rPr lang="en-US" sz="4000" b="1" dirty="0">
                <a:solidFill>
                  <a:schemeClr val="tx1"/>
                </a:solidFill>
                <a:latin typeface="Times New Roman" panose="02020603050405020304" pitchFamily="18" charset="0"/>
                <a:cs typeface="Times New Roman" panose="02020603050405020304" pitchFamily="18" charset="0"/>
              </a:rPr>
              <a:t> </a:t>
            </a:r>
            <a:r>
              <a:rPr lang="en-US" sz="4000" b="1" dirty="0" err="1">
                <a:solidFill>
                  <a:schemeClr val="tx1"/>
                </a:solidFill>
                <a:latin typeface="Times New Roman" panose="02020603050405020304" pitchFamily="18" charset="0"/>
                <a:cs typeface="Times New Roman" panose="02020603050405020304" pitchFamily="18" charset="0"/>
              </a:rPr>
              <a:t>trung</a:t>
            </a:r>
            <a:r>
              <a:rPr lang="en-US" sz="4000" b="1" dirty="0">
                <a:solidFill>
                  <a:schemeClr val="tx1"/>
                </a:solidFill>
                <a:latin typeface="Times New Roman" panose="02020603050405020304" pitchFamily="18" charset="0"/>
                <a:cs typeface="Times New Roman" panose="02020603050405020304" pitchFamily="18" charset="0"/>
              </a:rPr>
              <a:t> </a:t>
            </a:r>
            <a:r>
              <a:rPr lang="en-US" sz="4000" b="1" dirty="0" err="1">
                <a:solidFill>
                  <a:schemeClr val="tx1"/>
                </a:solidFill>
                <a:latin typeface="Times New Roman" panose="02020603050405020304" pitchFamily="18" charset="0"/>
                <a:cs typeface="Times New Roman" panose="02020603050405020304" pitchFamily="18" charset="0"/>
              </a:rPr>
              <a:t>từ</a:t>
            </a:r>
            <a:r>
              <a:rPr lang="en-US" sz="4000" b="1" dirty="0">
                <a:solidFill>
                  <a:schemeClr val="tx1"/>
                </a:solidFill>
                <a:latin typeface="Times New Roman" panose="02020603050405020304" pitchFamily="18" charset="0"/>
                <a:cs typeface="Times New Roman" panose="02020603050405020304" pitchFamily="18" charset="0"/>
              </a:rPr>
              <a:t> </a:t>
            </a:r>
            <a:r>
              <a:rPr lang="en-US" sz="4000" b="1" dirty="0" err="1">
                <a:solidFill>
                  <a:schemeClr val="tx1"/>
                </a:solidFill>
                <a:latin typeface="Times New Roman" panose="02020603050405020304" pitchFamily="18" charset="0"/>
                <a:cs typeface="Times New Roman" panose="02020603050405020304" pitchFamily="18" charset="0"/>
              </a:rPr>
              <a:t>mệnh</a:t>
            </a:r>
            <a:r>
              <a:rPr lang="en-US" sz="4000" b="1" dirty="0">
                <a:solidFill>
                  <a:schemeClr val="tx1"/>
                </a:solidFill>
                <a:latin typeface="Times New Roman" panose="02020603050405020304" pitchFamily="18" charset="0"/>
                <a:cs typeface="Times New Roman" panose="02020603050405020304" pitchFamily="18" charset="0"/>
              </a:rPr>
              <a:t> </a:t>
            </a:r>
            <a:r>
              <a:rPr lang="en-US" sz="4000" b="1" dirty="0" err="1">
                <a:solidFill>
                  <a:schemeClr val="tx1"/>
                </a:solidFill>
                <a:latin typeface="Times New Roman" panose="02020603050405020304" pitchFamily="18" charset="0"/>
                <a:cs typeface="Times New Roman" panose="02020603050405020304" pitchFamily="18" charset="0"/>
              </a:rPr>
              <a:t>tập</a:t>
            </a:r>
            <a:r>
              <a:rPr lang="en-US" sz="4000" b="1" dirty="0" smtClean="0">
                <a:solidFill>
                  <a:schemeClr val="tx1"/>
                </a:solidFill>
                <a:latin typeface="Times New Roman" panose="02020603050405020304" pitchFamily="18" charset="0"/>
                <a:cs typeface="Times New Roman" panose="02020603050405020304" pitchFamily="18" charset="0"/>
              </a:rPr>
              <a:t>”?</a:t>
            </a:r>
            <a:endParaRPr lang="en-US" sz="4000" dirty="0">
              <a:solidFill>
                <a:schemeClr val="tx1"/>
              </a:solidFill>
              <a:latin typeface="Times New Roman" panose="02020603050405020304" pitchFamily="18" charset="0"/>
              <a:cs typeface="Times New Roman" panose="02020603050405020304" pitchFamily="18" charset="0"/>
            </a:endParaRPr>
          </a:p>
        </p:txBody>
      </p:sp>
      <p:sp>
        <p:nvSpPr>
          <p:cNvPr id="38" name="Hình chữ nhật: Góc Tròn 37"/>
          <p:cNvSpPr>
            <a:spLocks/>
          </p:cNvSpPr>
          <p:nvPr/>
        </p:nvSpPr>
        <p:spPr>
          <a:xfrm>
            <a:off x="518160" y="2557097"/>
            <a:ext cx="10391140" cy="792262"/>
          </a:xfrm>
          <a:custGeom>
            <a:avLst/>
            <a:gdLst>
              <a:gd name="connsiteX0" fmla="*/ 0 w 11460480"/>
              <a:gd name="connsiteY0" fmla="*/ 132046 h 792262"/>
              <a:gd name="connsiteX1" fmla="*/ 132046 w 11460480"/>
              <a:gd name="connsiteY1" fmla="*/ 0 h 792262"/>
              <a:gd name="connsiteX2" fmla="*/ 609366 w 11460480"/>
              <a:gd name="connsiteY2" fmla="*/ 0 h 792262"/>
              <a:gd name="connsiteX3" fmla="*/ 1086685 w 11460480"/>
              <a:gd name="connsiteY3" fmla="*/ 0 h 792262"/>
              <a:gd name="connsiteX4" fmla="*/ 1899897 w 11460480"/>
              <a:gd name="connsiteY4" fmla="*/ 0 h 792262"/>
              <a:gd name="connsiteX5" fmla="*/ 2601144 w 11460480"/>
              <a:gd name="connsiteY5" fmla="*/ 0 h 792262"/>
              <a:gd name="connsiteX6" fmla="*/ 3078464 w 11460480"/>
              <a:gd name="connsiteY6" fmla="*/ 0 h 792262"/>
              <a:gd name="connsiteX7" fmla="*/ 3443820 w 11460480"/>
              <a:gd name="connsiteY7" fmla="*/ 0 h 792262"/>
              <a:gd name="connsiteX8" fmla="*/ 3921139 w 11460480"/>
              <a:gd name="connsiteY8" fmla="*/ 0 h 792262"/>
              <a:gd name="connsiteX9" fmla="*/ 4286495 w 11460480"/>
              <a:gd name="connsiteY9" fmla="*/ 0 h 792262"/>
              <a:gd name="connsiteX10" fmla="*/ 4987743 w 11460480"/>
              <a:gd name="connsiteY10" fmla="*/ 0 h 792262"/>
              <a:gd name="connsiteX11" fmla="*/ 5577026 w 11460480"/>
              <a:gd name="connsiteY11" fmla="*/ 0 h 792262"/>
              <a:gd name="connsiteX12" fmla="*/ 6166310 w 11460480"/>
              <a:gd name="connsiteY12" fmla="*/ 0 h 792262"/>
              <a:gd name="connsiteX13" fmla="*/ 6755593 w 11460480"/>
              <a:gd name="connsiteY13" fmla="*/ 0 h 792262"/>
              <a:gd name="connsiteX14" fmla="*/ 7008985 w 11460480"/>
              <a:gd name="connsiteY14" fmla="*/ 0 h 792262"/>
              <a:gd name="connsiteX15" fmla="*/ 7598269 w 11460480"/>
              <a:gd name="connsiteY15" fmla="*/ 0 h 792262"/>
              <a:gd name="connsiteX16" fmla="*/ 8299516 w 11460480"/>
              <a:gd name="connsiteY16" fmla="*/ 0 h 792262"/>
              <a:gd name="connsiteX17" fmla="*/ 8888800 w 11460480"/>
              <a:gd name="connsiteY17" fmla="*/ 0 h 792262"/>
              <a:gd name="connsiteX18" fmla="*/ 9254156 w 11460480"/>
              <a:gd name="connsiteY18" fmla="*/ 0 h 792262"/>
              <a:gd name="connsiteX19" fmla="*/ 9731476 w 11460480"/>
              <a:gd name="connsiteY19" fmla="*/ 0 h 792262"/>
              <a:gd name="connsiteX20" fmla="*/ 10096831 w 11460480"/>
              <a:gd name="connsiteY20" fmla="*/ 0 h 792262"/>
              <a:gd name="connsiteX21" fmla="*/ 10462187 w 11460480"/>
              <a:gd name="connsiteY21" fmla="*/ 0 h 792262"/>
              <a:gd name="connsiteX22" fmla="*/ 10715579 w 11460480"/>
              <a:gd name="connsiteY22" fmla="*/ 0 h 792262"/>
              <a:gd name="connsiteX23" fmla="*/ 11328434 w 11460480"/>
              <a:gd name="connsiteY23" fmla="*/ 0 h 792262"/>
              <a:gd name="connsiteX24" fmla="*/ 11460480 w 11460480"/>
              <a:gd name="connsiteY24" fmla="*/ 132046 h 792262"/>
              <a:gd name="connsiteX25" fmla="*/ 11460480 w 11460480"/>
              <a:gd name="connsiteY25" fmla="*/ 660216 h 792262"/>
              <a:gd name="connsiteX26" fmla="*/ 11328434 w 11460480"/>
              <a:gd name="connsiteY26" fmla="*/ 792262 h 792262"/>
              <a:gd name="connsiteX27" fmla="*/ 10739150 w 11460480"/>
              <a:gd name="connsiteY27" fmla="*/ 792262 h 792262"/>
              <a:gd name="connsiteX28" fmla="*/ 10485758 w 11460480"/>
              <a:gd name="connsiteY28" fmla="*/ 792262 h 792262"/>
              <a:gd name="connsiteX29" fmla="*/ 9784511 w 11460480"/>
              <a:gd name="connsiteY29" fmla="*/ 792262 h 792262"/>
              <a:gd name="connsiteX30" fmla="*/ 9531119 w 11460480"/>
              <a:gd name="connsiteY30" fmla="*/ 792262 h 792262"/>
              <a:gd name="connsiteX31" fmla="*/ 9165763 w 11460480"/>
              <a:gd name="connsiteY31" fmla="*/ 792262 h 792262"/>
              <a:gd name="connsiteX32" fmla="*/ 8912371 w 11460480"/>
              <a:gd name="connsiteY32" fmla="*/ 792262 h 792262"/>
              <a:gd name="connsiteX33" fmla="*/ 8658979 w 11460480"/>
              <a:gd name="connsiteY33" fmla="*/ 792262 h 792262"/>
              <a:gd name="connsiteX34" fmla="*/ 8405587 w 11460480"/>
              <a:gd name="connsiteY34" fmla="*/ 792262 h 792262"/>
              <a:gd name="connsiteX35" fmla="*/ 7816304 w 11460480"/>
              <a:gd name="connsiteY35" fmla="*/ 792262 h 792262"/>
              <a:gd name="connsiteX36" fmla="*/ 7227020 w 11460480"/>
              <a:gd name="connsiteY36" fmla="*/ 792262 h 792262"/>
              <a:gd name="connsiteX37" fmla="*/ 6637737 w 11460480"/>
              <a:gd name="connsiteY37" fmla="*/ 792262 h 792262"/>
              <a:gd name="connsiteX38" fmla="*/ 6048453 w 11460480"/>
              <a:gd name="connsiteY38" fmla="*/ 792262 h 792262"/>
              <a:gd name="connsiteX39" fmla="*/ 5235242 w 11460480"/>
              <a:gd name="connsiteY39" fmla="*/ 792262 h 792262"/>
              <a:gd name="connsiteX40" fmla="*/ 4645958 w 11460480"/>
              <a:gd name="connsiteY40" fmla="*/ 792262 h 792262"/>
              <a:gd name="connsiteX41" fmla="*/ 4392566 w 11460480"/>
              <a:gd name="connsiteY41" fmla="*/ 792262 h 792262"/>
              <a:gd name="connsiteX42" fmla="*/ 3915247 w 11460480"/>
              <a:gd name="connsiteY42" fmla="*/ 792262 h 792262"/>
              <a:gd name="connsiteX43" fmla="*/ 3213999 w 11460480"/>
              <a:gd name="connsiteY43" fmla="*/ 792262 h 792262"/>
              <a:gd name="connsiteX44" fmla="*/ 2624716 w 11460480"/>
              <a:gd name="connsiteY44" fmla="*/ 792262 h 792262"/>
              <a:gd name="connsiteX45" fmla="*/ 2259360 w 11460480"/>
              <a:gd name="connsiteY45" fmla="*/ 792262 h 792262"/>
              <a:gd name="connsiteX46" fmla="*/ 1782040 w 11460480"/>
              <a:gd name="connsiteY46" fmla="*/ 792262 h 792262"/>
              <a:gd name="connsiteX47" fmla="*/ 1416684 w 11460480"/>
              <a:gd name="connsiteY47" fmla="*/ 792262 h 792262"/>
              <a:gd name="connsiteX48" fmla="*/ 715437 w 11460480"/>
              <a:gd name="connsiteY48" fmla="*/ 792262 h 792262"/>
              <a:gd name="connsiteX49" fmla="*/ 132046 w 11460480"/>
              <a:gd name="connsiteY49" fmla="*/ 792262 h 792262"/>
              <a:gd name="connsiteX50" fmla="*/ 0 w 11460480"/>
              <a:gd name="connsiteY50" fmla="*/ 660216 h 792262"/>
              <a:gd name="connsiteX51" fmla="*/ 0 w 11460480"/>
              <a:gd name="connsiteY51" fmla="*/ 132046 h 792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11460480" h="792262" fill="none" extrusionOk="0">
                <a:moveTo>
                  <a:pt x="0" y="132046"/>
                </a:moveTo>
                <a:cubicBezTo>
                  <a:pt x="-547" y="50732"/>
                  <a:pt x="54021" y="-8275"/>
                  <a:pt x="132046" y="0"/>
                </a:cubicBezTo>
                <a:cubicBezTo>
                  <a:pt x="351426" y="-47709"/>
                  <a:pt x="385093" y="36916"/>
                  <a:pt x="609366" y="0"/>
                </a:cubicBezTo>
                <a:cubicBezTo>
                  <a:pt x="833639" y="-36916"/>
                  <a:pt x="911124" y="18021"/>
                  <a:pt x="1086685" y="0"/>
                </a:cubicBezTo>
                <a:cubicBezTo>
                  <a:pt x="1262246" y="-18021"/>
                  <a:pt x="1635814" y="31805"/>
                  <a:pt x="1899897" y="0"/>
                </a:cubicBezTo>
                <a:cubicBezTo>
                  <a:pt x="2163980" y="-31805"/>
                  <a:pt x="2458485" y="31799"/>
                  <a:pt x="2601144" y="0"/>
                </a:cubicBezTo>
                <a:cubicBezTo>
                  <a:pt x="2743803" y="-31799"/>
                  <a:pt x="2923954" y="18419"/>
                  <a:pt x="3078464" y="0"/>
                </a:cubicBezTo>
                <a:cubicBezTo>
                  <a:pt x="3232974" y="-18419"/>
                  <a:pt x="3351943" y="9042"/>
                  <a:pt x="3443820" y="0"/>
                </a:cubicBezTo>
                <a:cubicBezTo>
                  <a:pt x="3535697" y="-9042"/>
                  <a:pt x="3717137" y="16934"/>
                  <a:pt x="3921139" y="0"/>
                </a:cubicBezTo>
                <a:cubicBezTo>
                  <a:pt x="4125141" y="-16934"/>
                  <a:pt x="4117533" y="33137"/>
                  <a:pt x="4286495" y="0"/>
                </a:cubicBezTo>
                <a:cubicBezTo>
                  <a:pt x="4455457" y="-33137"/>
                  <a:pt x="4704750" y="31107"/>
                  <a:pt x="4987743" y="0"/>
                </a:cubicBezTo>
                <a:cubicBezTo>
                  <a:pt x="5270736" y="-31107"/>
                  <a:pt x="5450182" y="471"/>
                  <a:pt x="5577026" y="0"/>
                </a:cubicBezTo>
                <a:cubicBezTo>
                  <a:pt x="5703870" y="-471"/>
                  <a:pt x="5933128" y="58665"/>
                  <a:pt x="6166310" y="0"/>
                </a:cubicBezTo>
                <a:cubicBezTo>
                  <a:pt x="6399492" y="-58665"/>
                  <a:pt x="6569484" y="27576"/>
                  <a:pt x="6755593" y="0"/>
                </a:cubicBezTo>
                <a:cubicBezTo>
                  <a:pt x="6941702" y="-27576"/>
                  <a:pt x="6930455" y="11140"/>
                  <a:pt x="7008985" y="0"/>
                </a:cubicBezTo>
                <a:cubicBezTo>
                  <a:pt x="7087515" y="-11140"/>
                  <a:pt x="7476478" y="67231"/>
                  <a:pt x="7598269" y="0"/>
                </a:cubicBezTo>
                <a:cubicBezTo>
                  <a:pt x="7720060" y="-67231"/>
                  <a:pt x="7971759" y="83908"/>
                  <a:pt x="8299516" y="0"/>
                </a:cubicBezTo>
                <a:cubicBezTo>
                  <a:pt x="8627273" y="-83908"/>
                  <a:pt x="8755225" y="2996"/>
                  <a:pt x="8888800" y="0"/>
                </a:cubicBezTo>
                <a:cubicBezTo>
                  <a:pt x="9022375" y="-2996"/>
                  <a:pt x="9112594" y="38474"/>
                  <a:pt x="9254156" y="0"/>
                </a:cubicBezTo>
                <a:cubicBezTo>
                  <a:pt x="9395718" y="-38474"/>
                  <a:pt x="9540580" y="45795"/>
                  <a:pt x="9731476" y="0"/>
                </a:cubicBezTo>
                <a:cubicBezTo>
                  <a:pt x="9922372" y="-45795"/>
                  <a:pt x="9969474" y="24686"/>
                  <a:pt x="10096831" y="0"/>
                </a:cubicBezTo>
                <a:cubicBezTo>
                  <a:pt x="10224189" y="-24686"/>
                  <a:pt x="10349977" y="28604"/>
                  <a:pt x="10462187" y="0"/>
                </a:cubicBezTo>
                <a:cubicBezTo>
                  <a:pt x="10574397" y="-28604"/>
                  <a:pt x="10616870" y="8568"/>
                  <a:pt x="10715579" y="0"/>
                </a:cubicBezTo>
                <a:cubicBezTo>
                  <a:pt x="10814288" y="-8568"/>
                  <a:pt x="11043291" y="29173"/>
                  <a:pt x="11328434" y="0"/>
                </a:cubicBezTo>
                <a:cubicBezTo>
                  <a:pt x="11408292" y="11516"/>
                  <a:pt x="11463447" y="69043"/>
                  <a:pt x="11460480" y="132046"/>
                </a:cubicBezTo>
                <a:cubicBezTo>
                  <a:pt x="11477832" y="365795"/>
                  <a:pt x="11421510" y="539106"/>
                  <a:pt x="11460480" y="660216"/>
                </a:cubicBezTo>
                <a:cubicBezTo>
                  <a:pt x="11457086" y="724033"/>
                  <a:pt x="11422968" y="789304"/>
                  <a:pt x="11328434" y="792262"/>
                </a:cubicBezTo>
                <a:cubicBezTo>
                  <a:pt x="11100765" y="812462"/>
                  <a:pt x="10949621" y="784803"/>
                  <a:pt x="10739150" y="792262"/>
                </a:cubicBezTo>
                <a:cubicBezTo>
                  <a:pt x="10528679" y="799721"/>
                  <a:pt x="10562653" y="765922"/>
                  <a:pt x="10485758" y="792262"/>
                </a:cubicBezTo>
                <a:cubicBezTo>
                  <a:pt x="10408863" y="818602"/>
                  <a:pt x="9990598" y="736880"/>
                  <a:pt x="9784511" y="792262"/>
                </a:cubicBezTo>
                <a:cubicBezTo>
                  <a:pt x="9578424" y="847644"/>
                  <a:pt x="9656517" y="779382"/>
                  <a:pt x="9531119" y="792262"/>
                </a:cubicBezTo>
                <a:cubicBezTo>
                  <a:pt x="9405721" y="805142"/>
                  <a:pt x="9279385" y="775533"/>
                  <a:pt x="9165763" y="792262"/>
                </a:cubicBezTo>
                <a:cubicBezTo>
                  <a:pt x="9052141" y="808991"/>
                  <a:pt x="8969918" y="767558"/>
                  <a:pt x="8912371" y="792262"/>
                </a:cubicBezTo>
                <a:cubicBezTo>
                  <a:pt x="8854824" y="816966"/>
                  <a:pt x="8713923" y="772327"/>
                  <a:pt x="8658979" y="792262"/>
                </a:cubicBezTo>
                <a:cubicBezTo>
                  <a:pt x="8604035" y="812197"/>
                  <a:pt x="8521226" y="785232"/>
                  <a:pt x="8405587" y="792262"/>
                </a:cubicBezTo>
                <a:cubicBezTo>
                  <a:pt x="8289948" y="799292"/>
                  <a:pt x="7987595" y="787257"/>
                  <a:pt x="7816304" y="792262"/>
                </a:cubicBezTo>
                <a:cubicBezTo>
                  <a:pt x="7645013" y="797267"/>
                  <a:pt x="7506353" y="739054"/>
                  <a:pt x="7227020" y="792262"/>
                </a:cubicBezTo>
                <a:cubicBezTo>
                  <a:pt x="6947687" y="845470"/>
                  <a:pt x="6923462" y="755664"/>
                  <a:pt x="6637737" y="792262"/>
                </a:cubicBezTo>
                <a:cubicBezTo>
                  <a:pt x="6352012" y="828860"/>
                  <a:pt x="6211630" y="778814"/>
                  <a:pt x="6048453" y="792262"/>
                </a:cubicBezTo>
                <a:cubicBezTo>
                  <a:pt x="5885276" y="805710"/>
                  <a:pt x="5529995" y="764544"/>
                  <a:pt x="5235242" y="792262"/>
                </a:cubicBezTo>
                <a:cubicBezTo>
                  <a:pt x="4940489" y="819980"/>
                  <a:pt x="4936514" y="727818"/>
                  <a:pt x="4645958" y="792262"/>
                </a:cubicBezTo>
                <a:cubicBezTo>
                  <a:pt x="4355402" y="856706"/>
                  <a:pt x="4511307" y="771802"/>
                  <a:pt x="4392566" y="792262"/>
                </a:cubicBezTo>
                <a:cubicBezTo>
                  <a:pt x="4273825" y="812722"/>
                  <a:pt x="4080602" y="787755"/>
                  <a:pt x="3915247" y="792262"/>
                </a:cubicBezTo>
                <a:cubicBezTo>
                  <a:pt x="3749892" y="796769"/>
                  <a:pt x="3523857" y="737907"/>
                  <a:pt x="3213999" y="792262"/>
                </a:cubicBezTo>
                <a:cubicBezTo>
                  <a:pt x="2904141" y="846617"/>
                  <a:pt x="2776243" y="756610"/>
                  <a:pt x="2624716" y="792262"/>
                </a:cubicBezTo>
                <a:cubicBezTo>
                  <a:pt x="2473189" y="827914"/>
                  <a:pt x="2338793" y="773238"/>
                  <a:pt x="2259360" y="792262"/>
                </a:cubicBezTo>
                <a:cubicBezTo>
                  <a:pt x="2179927" y="811286"/>
                  <a:pt x="2003657" y="771245"/>
                  <a:pt x="1782040" y="792262"/>
                </a:cubicBezTo>
                <a:cubicBezTo>
                  <a:pt x="1560423" y="813279"/>
                  <a:pt x="1598282" y="748628"/>
                  <a:pt x="1416684" y="792262"/>
                </a:cubicBezTo>
                <a:cubicBezTo>
                  <a:pt x="1235086" y="835896"/>
                  <a:pt x="1051277" y="711973"/>
                  <a:pt x="715437" y="792262"/>
                </a:cubicBezTo>
                <a:cubicBezTo>
                  <a:pt x="379597" y="872551"/>
                  <a:pt x="268671" y="791767"/>
                  <a:pt x="132046" y="792262"/>
                </a:cubicBezTo>
                <a:cubicBezTo>
                  <a:pt x="57741" y="784399"/>
                  <a:pt x="8624" y="720522"/>
                  <a:pt x="0" y="660216"/>
                </a:cubicBezTo>
                <a:cubicBezTo>
                  <a:pt x="-57507" y="439897"/>
                  <a:pt x="39861" y="340537"/>
                  <a:pt x="0" y="132046"/>
                </a:cubicBezTo>
                <a:close/>
              </a:path>
              <a:path w="11460480" h="792262" stroke="0" extrusionOk="0">
                <a:moveTo>
                  <a:pt x="0" y="132046"/>
                </a:moveTo>
                <a:cubicBezTo>
                  <a:pt x="-1734" y="62930"/>
                  <a:pt x="71196" y="3048"/>
                  <a:pt x="132046" y="0"/>
                </a:cubicBezTo>
                <a:cubicBezTo>
                  <a:pt x="387803" y="-85703"/>
                  <a:pt x="679228" y="9986"/>
                  <a:pt x="945257" y="0"/>
                </a:cubicBezTo>
                <a:cubicBezTo>
                  <a:pt x="1211286" y="-9986"/>
                  <a:pt x="1287442" y="62812"/>
                  <a:pt x="1534541" y="0"/>
                </a:cubicBezTo>
                <a:cubicBezTo>
                  <a:pt x="1781640" y="-62812"/>
                  <a:pt x="2005597" y="16372"/>
                  <a:pt x="2347752" y="0"/>
                </a:cubicBezTo>
                <a:cubicBezTo>
                  <a:pt x="2689907" y="-16372"/>
                  <a:pt x="2817016" y="45824"/>
                  <a:pt x="3049000" y="0"/>
                </a:cubicBezTo>
                <a:cubicBezTo>
                  <a:pt x="3280984" y="-45824"/>
                  <a:pt x="3529172" y="81451"/>
                  <a:pt x="3862211" y="0"/>
                </a:cubicBezTo>
                <a:cubicBezTo>
                  <a:pt x="4195250" y="-81451"/>
                  <a:pt x="4328537" y="46277"/>
                  <a:pt x="4451495" y="0"/>
                </a:cubicBezTo>
                <a:cubicBezTo>
                  <a:pt x="4574453" y="-46277"/>
                  <a:pt x="4720377" y="39373"/>
                  <a:pt x="4816850" y="0"/>
                </a:cubicBezTo>
                <a:cubicBezTo>
                  <a:pt x="4913323" y="-39373"/>
                  <a:pt x="5153234" y="26220"/>
                  <a:pt x="5406134" y="0"/>
                </a:cubicBezTo>
                <a:cubicBezTo>
                  <a:pt x="5659034" y="-26220"/>
                  <a:pt x="5691542" y="4850"/>
                  <a:pt x="5771490" y="0"/>
                </a:cubicBezTo>
                <a:cubicBezTo>
                  <a:pt x="5851438" y="-4850"/>
                  <a:pt x="6184906" y="56887"/>
                  <a:pt x="6360773" y="0"/>
                </a:cubicBezTo>
                <a:cubicBezTo>
                  <a:pt x="6536640" y="-56887"/>
                  <a:pt x="6561867" y="9704"/>
                  <a:pt x="6614165" y="0"/>
                </a:cubicBezTo>
                <a:cubicBezTo>
                  <a:pt x="6666463" y="-9704"/>
                  <a:pt x="6799875" y="16244"/>
                  <a:pt x="6979521" y="0"/>
                </a:cubicBezTo>
                <a:cubicBezTo>
                  <a:pt x="7159167" y="-16244"/>
                  <a:pt x="7330193" y="46768"/>
                  <a:pt x="7680769" y="0"/>
                </a:cubicBezTo>
                <a:cubicBezTo>
                  <a:pt x="8031345" y="-46768"/>
                  <a:pt x="7813726" y="24569"/>
                  <a:pt x="7934161" y="0"/>
                </a:cubicBezTo>
                <a:cubicBezTo>
                  <a:pt x="8054596" y="-24569"/>
                  <a:pt x="8126091" y="20289"/>
                  <a:pt x="8187553" y="0"/>
                </a:cubicBezTo>
                <a:cubicBezTo>
                  <a:pt x="8249015" y="-20289"/>
                  <a:pt x="8373614" y="20682"/>
                  <a:pt x="8552908" y="0"/>
                </a:cubicBezTo>
                <a:cubicBezTo>
                  <a:pt x="8732202" y="-20682"/>
                  <a:pt x="9018983" y="38162"/>
                  <a:pt x="9142192" y="0"/>
                </a:cubicBezTo>
                <a:cubicBezTo>
                  <a:pt x="9265401" y="-38162"/>
                  <a:pt x="9664783" y="7103"/>
                  <a:pt x="9955403" y="0"/>
                </a:cubicBezTo>
                <a:cubicBezTo>
                  <a:pt x="10246023" y="-7103"/>
                  <a:pt x="10382677" y="56047"/>
                  <a:pt x="10768615" y="0"/>
                </a:cubicBezTo>
                <a:cubicBezTo>
                  <a:pt x="11154553" y="-56047"/>
                  <a:pt x="11195767" y="40278"/>
                  <a:pt x="11328434" y="0"/>
                </a:cubicBezTo>
                <a:cubicBezTo>
                  <a:pt x="11409398" y="-12346"/>
                  <a:pt x="11455050" y="39006"/>
                  <a:pt x="11460480" y="132046"/>
                </a:cubicBezTo>
                <a:cubicBezTo>
                  <a:pt x="11478978" y="243911"/>
                  <a:pt x="11399205" y="444462"/>
                  <a:pt x="11460480" y="660216"/>
                </a:cubicBezTo>
                <a:cubicBezTo>
                  <a:pt x="11450304" y="727519"/>
                  <a:pt x="11396773" y="782003"/>
                  <a:pt x="11328434" y="792262"/>
                </a:cubicBezTo>
                <a:cubicBezTo>
                  <a:pt x="11054355" y="835198"/>
                  <a:pt x="10995787" y="746005"/>
                  <a:pt x="10739150" y="792262"/>
                </a:cubicBezTo>
                <a:cubicBezTo>
                  <a:pt x="10482513" y="838519"/>
                  <a:pt x="10369593" y="748490"/>
                  <a:pt x="10037903" y="792262"/>
                </a:cubicBezTo>
                <a:cubicBezTo>
                  <a:pt x="9706213" y="836034"/>
                  <a:pt x="9712861" y="747519"/>
                  <a:pt x="9560583" y="792262"/>
                </a:cubicBezTo>
                <a:cubicBezTo>
                  <a:pt x="9408305" y="837005"/>
                  <a:pt x="9286992" y="766763"/>
                  <a:pt x="9195227" y="792262"/>
                </a:cubicBezTo>
                <a:cubicBezTo>
                  <a:pt x="9103462" y="817761"/>
                  <a:pt x="8963649" y="762038"/>
                  <a:pt x="8829872" y="792262"/>
                </a:cubicBezTo>
                <a:cubicBezTo>
                  <a:pt x="8696096" y="822486"/>
                  <a:pt x="8203187" y="744313"/>
                  <a:pt x="8016660" y="792262"/>
                </a:cubicBezTo>
                <a:cubicBezTo>
                  <a:pt x="7830133" y="840211"/>
                  <a:pt x="7628203" y="715107"/>
                  <a:pt x="7315413" y="792262"/>
                </a:cubicBezTo>
                <a:cubicBezTo>
                  <a:pt x="7002623" y="869417"/>
                  <a:pt x="7005924" y="751510"/>
                  <a:pt x="6726129" y="792262"/>
                </a:cubicBezTo>
                <a:cubicBezTo>
                  <a:pt x="6446334" y="833014"/>
                  <a:pt x="6303354" y="771839"/>
                  <a:pt x="6136846" y="792262"/>
                </a:cubicBezTo>
                <a:cubicBezTo>
                  <a:pt x="5970338" y="812685"/>
                  <a:pt x="5945519" y="759751"/>
                  <a:pt x="5771490" y="792262"/>
                </a:cubicBezTo>
                <a:cubicBezTo>
                  <a:pt x="5597461" y="824773"/>
                  <a:pt x="5508142" y="741432"/>
                  <a:pt x="5294170" y="792262"/>
                </a:cubicBezTo>
                <a:cubicBezTo>
                  <a:pt x="5080198" y="843092"/>
                  <a:pt x="5049524" y="751083"/>
                  <a:pt x="4816850" y="792262"/>
                </a:cubicBezTo>
                <a:cubicBezTo>
                  <a:pt x="4584176" y="833441"/>
                  <a:pt x="4219161" y="762448"/>
                  <a:pt x="4003639" y="792262"/>
                </a:cubicBezTo>
                <a:cubicBezTo>
                  <a:pt x="3788117" y="822076"/>
                  <a:pt x="3655857" y="757617"/>
                  <a:pt x="3414356" y="792262"/>
                </a:cubicBezTo>
                <a:cubicBezTo>
                  <a:pt x="3172855" y="826907"/>
                  <a:pt x="3237825" y="777819"/>
                  <a:pt x="3160964" y="792262"/>
                </a:cubicBezTo>
                <a:cubicBezTo>
                  <a:pt x="3084103" y="806705"/>
                  <a:pt x="2732101" y="783352"/>
                  <a:pt x="2459716" y="792262"/>
                </a:cubicBezTo>
                <a:cubicBezTo>
                  <a:pt x="2187331" y="801172"/>
                  <a:pt x="1912463" y="738934"/>
                  <a:pt x="1758469" y="792262"/>
                </a:cubicBezTo>
                <a:cubicBezTo>
                  <a:pt x="1604475" y="845590"/>
                  <a:pt x="1416583" y="747593"/>
                  <a:pt x="1169185" y="792262"/>
                </a:cubicBezTo>
                <a:cubicBezTo>
                  <a:pt x="921787" y="836931"/>
                  <a:pt x="918130" y="782558"/>
                  <a:pt x="803829" y="792262"/>
                </a:cubicBezTo>
                <a:cubicBezTo>
                  <a:pt x="689528" y="801966"/>
                  <a:pt x="337080" y="751188"/>
                  <a:pt x="132046" y="792262"/>
                </a:cubicBezTo>
                <a:cubicBezTo>
                  <a:pt x="59105" y="801299"/>
                  <a:pt x="-1508" y="736033"/>
                  <a:pt x="0" y="660216"/>
                </a:cubicBezTo>
                <a:cubicBezTo>
                  <a:pt x="-23246" y="537445"/>
                  <a:pt x="50836" y="336798"/>
                  <a:pt x="0" y="132046"/>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defRPr>
                <a:uFillTx/>
              </a:defRPr>
            </a:pPr>
            <a:r>
              <a:rPr kumimoji="0" lang="en-BZ" sz="3200" i="0" u="none" strike="noStrike" kern="1200" cap="none" spc="0" normalizeH="0" baseline="0" noProof="0" dirty="0" smtClean="0">
                <a:ln>
                  <a:noFill/>
                </a:ln>
                <a:solidFill>
                  <a:schemeClr val="tx1"/>
                </a:solidFill>
                <a:effectLst/>
                <a:uFillTx/>
                <a:latin typeface="+mj-lt"/>
                <a:cs typeface="#9Slide03 Arima Madurai Black" panose="00000A00000000000000" pitchFamily="2" charset="0"/>
              </a:rPr>
              <a:t>A. 34 </a:t>
            </a:r>
            <a:r>
              <a:rPr kumimoji="0" lang="en-BZ" sz="3200" i="0" u="none" strike="noStrike" kern="1200" cap="none" spc="0" normalizeH="0" noProof="0" dirty="0" smtClean="0">
                <a:ln>
                  <a:noFill/>
                </a:ln>
                <a:solidFill>
                  <a:schemeClr val="tx1"/>
                </a:solidFill>
                <a:effectLst/>
                <a:uFillTx/>
                <a:latin typeface="+mj-lt"/>
                <a:cs typeface="#9Slide03 Arima Madurai Black" panose="00000A00000000000000" pitchFamily="2" charset="0"/>
              </a:rPr>
              <a:t> </a:t>
            </a:r>
            <a:endParaRPr kumimoji="0" lang="en-BZ" sz="3200" i="0" u="none" strike="noStrike" kern="1200" cap="none" spc="0" normalizeH="0" baseline="0" noProof="0" dirty="0">
              <a:ln>
                <a:noFill/>
              </a:ln>
              <a:solidFill>
                <a:schemeClr val="tx1"/>
              </a:solidFill>
              <a:effectLst/>
              <a:uFillTx/>
              <a:latin typeface="+mj-lt"/>
              <a:cs typeface="#9Slide03 Arima Madurai Black" panose="00000A00000000000000" pitchFamily="2" charset="0"/>
            </a:endParaRPr>
          </a:p>
        </p:txBody>
      </p:sp>
      <p:sp>
        <p:nvSpPr>
          <p:cNvPr id="39" name="Hình chữ nhật: Góc Tròn 38"/>
          <p:cNvSpPr>
            <a:spLocks/>
          </p:cNvSpPr>
          <p:nvPr/>
        </p:nvSpPr>
        <p:spPr>
          <a:xfrm>
            <a:off x="518160" y="3664587"/>
            <a:ext cx="10391140" cy="792262"/>
          </a:xfrm>
          <a:custGeom>
            <a:avLst/>
            <a:gdLst>
              <a:gd name="connsiteX0" fmla="*/ 0 w 11460480"/>
              <a:gd name="connsiteY0" fmla="*/ 132046 h 792262"/>
              <a:gd name="connsiteX1" fmla="*/ 132046 w 11460480"/>
              <a:gd name="connsiteY1" fmla="*/ 0 h 792262"/>
              <a:gd name="connsiteX2" fmla="*/ 609366 w 11460480"/>
              <a:gd name="connsiteY2" fmla="*/ 0 h 792262"/>
              <a:gd name="connsiteX3" fmla="*/ 1086685 w 11460480"/>
              <a:gd name="connsiteY3" fmla="*/ 0 h 792262"/>
              <a:gd name="connsiteX4" fmla="*/ 1899897 w 11460480"/>
              <a:gd name="connsiteY4" fmla="*/ 0 h 792262"/>
              <a:gd name="connsiteX5" fmla="*/ 2601144 w 11460480"/>
              <a:gd name="connsiteY5" fmla="*/ 0 h 792262"/>
              <a:gd name="connsiteX6" fmla="*/ 3078464 w 11460480"/>
              <a:gd name="connsiteY6" fmla="*/ 0 h 792262"/>
              <a:gd name="connsiteX7" fmla="*/ 3443820 w 11460480"/>
              <a:gd name="connsiteY7" fmla="*/ 0 h 792262"/>
              <a:gd name="connsiteX8" fmla="*/ 3921139 w 11460480"/>
              <a:gd name="connsiteY8" fmla="*/ 0 h 792262"/>
              <a:gd name="connsiteX9" fmla="*/ 4286495 w 11460480"/>
              <a:gd name="connsiteY9" fmla="*/ 0 h 792262"/>
              <a:gd name="connsiteX10" fmla="*/ 4987743 w 11460480"/>
              <a:gd name="connsiteY10" fmla="*/ 0 h 792262"/>
              <a:gd name="connsiteX11" fmla="*/ 5577026 w 11460480"/>
              <a:gd name="connsiteY11" fmla="*/ 0 h 792262"/>
              <a:gd name="connsiteX12" fmla="*/ 6166310 w 11460480"/>
              <a:gd name="connsiteY12" fmla="*/ 0 h 792262"/>
              <a:gd name="connsiteX13" fmla="*/ 6755593 w 11460480"/>
              <a:gd name="connsiteY13" fmla="*/ 0 h 792262"/>
              <a:gd name="connsiteX14" fmla="*/ 7008985 w 11460480"/>
              <a:gd name="connsiteY14" fmla="*/ 0 h 792262"/>
              <a:gd name="connsiteX15" fmla="*/ 7598269 w 11460480"/>
              <a:gd name="connsiteY15" fmla="*/ 0 h 792262"/>
              <a:gd name="connsiteX16" fmla="*/ 8299516 w 11460480"/>
              <a:gd name="connsiteY16" fmla="*/ 0 h 792262"/>
              <a:gd name="connsiteX17" fmla="*/ 8888800 w 11460480"/>
              <a:gd name="connsiteY17" fmla="*/ 0 h 792262"/>
              <a:gd name="connsiteX18" fmla="*/ 9254156 w 11460480"/>
              <a:gd name="connsiteY18" fmla="*/ 0 h 792262"/>
              <a:gd name="connsiteX19" fmla="*/ 9731476 w 11460480"/>
              <a:gd name="connsiteY19" fmla="*/ 0 h 792262"/>
              <a:gd name="connsiteX20" fmla="*/ 10096831 w 11460480"/>
              <a:gd name="connsiteY20" fmla="*/ 0 h 792262"/>
              <a:gd name="connsiteX21" fmla="*/ 10462187 w 11460480"/>
              <a:gd name="connsiteY21" fmla="*/ 0 h 792262"/>
              <a:gd name="connsiteX22" fmla="*/ 10715579 w 11460480"/>
              <a:gd name="connsiteY22" fmla="*/ 0 h 792262"/>
              <a:gd name="connsiteX23" fmla="*/ 11328434 w 11460480"/>
              <a:gd name="connsiteY23" fmla="*/ 0 h 792262"/>
              <a:gd name="connsiteX24" fmla="*/ 11460480 w 11460480"/>
              <a:gd name="connsiteY24" fmla="*/ 132046 h 792262"/>
              <a:gd name="connsiteX25" fmla="*/ 11460480 w 11460480"/>
              <a:gd name="connsiteY25" fmla="*/ 660216 h 792262"/>
              <a:gd name="connsiteX26" fmla="*/ 11328434 w 11460480"/>
              <a:gd name="connsiteY26" fmla="*/ 792262 h 792262"/>
              <a:gd name="connsiteX27" fmla="*/ 10739150 w 11460480"/>
              <a:gd name="connsiteY27" fmla="*/ 792262 h 792262"/>
              <a:gd name="connsiteX28" fmla="*/ 10485758 w 11460480"/>
              <a:gd name="connsiteY28" fmla="*/ 792262 h 792262"/>
              <a:gd name="connsiteX29" fmla="*/ 9784511 w 11460480"/>
              <a:gd name="connsiteY29" fmla="*/ 792262 h 792262"/>
              <a:gd name="connsiteX30" fmla="*/ 9531119 w 11460480"/>
              <a:gd name="connsiteY30" fmla="*/ 792262 h 792262"/>
              <a:gd name="connsiteX31" fmla="*/ 9165763 w 11460480"/>
              <a:gd name="connsiteY31" fmla="*/ 792262 h 792262"/>
              <a:gd name="connsiteX32" fmla="*/ 8912371 w 11460480"/>
              <a:gd name="connsiteY32" fmla="*/ 792262 h 792262"/>
              <a:gd name="connsiteX33" fmla="*/ 8658979 w 11460480"/>
              <a:gd name="connsiteY33" fmla="*/ 792262 h 792262"/>
              <a:gd name="connsiteX34" fmla="*/ 8405587 w 11460480"/>
              <a:gd name="connsiteY34" fmla="*/ 792262 h 792262"/>
              <a:gd name="connsiteX35" fmla="*/ 7816304 w 11460480"/>
              <a:gd name="connsiteY35" fmla="*/ 792262 h 792262"/>
              <a:gd name="connsiteX36" fmla="*/ 7227020 w 11460480"/>
              <a:gd name="connsiteY36" fmla="*/ 792262 h 792262"/>
              <a:gd name="connsiteX37" fmla="*/ 6637737 w 11460480"/>
              <a:gd name="connsiteY37" fmla="*/ 792262 h 792262"/>
              <a:gd name="connsiteX38" fmla="*/ 6048453 w 11460480"/>
              <a:gd name="connsiteY38" fmla="*/ 792262 h 792262"/>
              <a:gd name="connsiteX39" fmla="*/ 5235242 w 11460480"/>
              <a:gd name="connsiteY39" fmla="*/ 792262 h 792262"/>
              <a:gd name="connsiteX40" fmla="*/ 4645958 w 11460480"/>
              <a:gd name="connsiteY40" fmla="*/ 792262 h 792262"/>
              <a:gd name="connsiteX41" fmla="*/ 4392566 w 11460480"/>
              <a:gd name="connsiteY41" fmla="*/ 792262 h 792262"/>
              <a:gd name="connsiteX42" fmla="*/ 3915247 w 11460480"/>
              <a:gd name="connsiteY42" fmla="*/ 792262 h 792262"/>
              <a:gd name="connsiteX43" fmla="*/ 3213999 w 11460480"/>
              <a:gd name="connsiteY43" fmla="*/ 792262 h 792262"/>
              <a:gd name="connsiteX44" fmla="*/ 2624716 w 11460480"/>
              <a:gd name="connsiteY44" fmla="*/ 792262 h 792262"/>
              <a:gd name="connsiteX45" fmla="*/ 2259360 w 11460480"/>
              <a:gd name="connsiteY45" fmla="*/ 792262 h 792262"/>
              <a:gd name="connsiteX46" fmla="*/ 1782040 w 11460480"/>
              <a:gd name="connsiteY46" fmla="*/ 792262 h 792262"/>
              <a:gd name="connsiteX47" fmla="*/ 1416684 w 11460480"/>
              <a:gd name="connsiteY47" fmla="*/ 792262 h 792262"/>
              <a:gd name="connsiteX48" fmla="*/ 715437 w 11460480"/>
              <a:gd name="connsiteY48" fmla="*/ 792262 h 792262"/>
              <a:gd name="connsiteX49" fmla="*/ 132046 w 11460480"/>
              <a:gd name="connsiteY49" fmla="*/ 792262 h 792262"/>
              <a:gd name="connsiteX50" fmla="*/ 0 w 11460480"/>
              <a:gd name="connsiteY50" fmla="*/ 660216 h 792262"/>
              <a:gd name="connsiteX51" fmla="*/ 0 w 11460480"/>
              <a:gd name="connsiteY51" fmla="*/ 132046 h 792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11460480" h="792262" fill="none" extrusionOk="0">
                <a:moveTo>
                  <a:pt x="0" y="132046"/>
                </a:moveTo>
                <a:cubicBezTo>
                  <a:pt x="-547" y="50732"/>
                  <a:pt x="54021" y="-8275"/>
                  <a:pt x="132046" y="0"/>
                </a:cubicBezTo>
                <a:cubicBezTo>
                  <a:pt x="351426" y="-47709"/>
                  <a:pt x="385093" y="36916"/>
                  <a:pt x="609366" y="0"/>
                </a:cubicBezTo>
                <a:cubicBezTo>
                  <a:pt x="833639" y="-36916"/>
                  <a:pt x="911124" y="18021"/>
                  <a:pt x="1086685" y="0"/>
                </a:cubicBezTo>
                <a:cubicBezTo>
                  <a:pt x="1262246" y="-18021"/>
                  <a:pt x="1635814" y="31805"/>
                  <a:pt x="1899897" y="0"/>
                </a:cubicBezTo>
                <a:cubicBezTo>
                  <a:pt x="2163980" y="-31805"/>
                  <a:pt x="2458485" y="31799"/>
                  <a:pt x="2601144" y="0"/>
                </a:cubicBezTo>
                <a:cubicBezTo>
                  <a:pt x="2743803" y="-31799"/>
                  <a:pt x="2923954" y="18419"/>
                  <a:pt x="3078464" y="0"/>
                </a:cubicBezTo>
                <a:cubicBezTo>
                  <a:pt x="3232974" y="-18419"/>
                  <a:pt x="3351943" y="9042"/>
                  <a:pt x="3443820" y="0"/>
                </a:cubicBezTo>
                <a:cubicBezTo>
                  <a:pt x="3535697" y="-9042"/>
                  <a:pt x="3717137" y="16934"/>
                  <a:pt x="3921139" y="0"/>
                </a:cubicBezTo>
                <a:cubicBezTo>
                  <a:pt x="4125141" y="-16934"/>
                  <a:pt x="4117533" y="33137"/>
                  <a:pt x="4286495" y="0"/>
                </a:cubicBezTo>
                <a:cubicBezTo>
                  <a:pt x="4455457" y="-33137"/>
                  <a:pt x="4704750" y="31107"/>
                  <a:pt x="4987743" y="0"/>
                </a:cubicBezTo>
                <a:cubicBezTo>
                  <a:pt x="5270736" y="-31107"/>
                  <a:pt x="5450182" y="471"/>
                  <a:pt x="5577026" y="0"/>
                </a:cubicBezTo>
                <a:cubicBezTo>
                  <a:pt x="5703870" y="-471"/>
                  <a:pt x="5933128" y="58665"/>
                  <a:pt x="6166310" y="0"/>
                </a:cubicBezTo>
                <a:cubicBezTo>
                  <a:pt x="6399492" y="-58665"/>
                  <a:pt x="6569484" y="27576"/>
                  <a:pt x="6755593" y="0"/>
                </a:cubicBezTo>
                <a:cubicBezTo>
                  <a:pt x="6941702" y="-27576"/>
                  <a:pt x="6930455" y="11140"/>
                  <a:pt x="7008985" y="0"/>
                </a:cubicBezTo>
                <a:cubicBezTo>
                  <a:pt x="7087515" y="-11140"/>
                  <a:pt x="7476478" y="67231"/>
                  <a:pt x="7598269" y="0"/>
                </a:cubicBezTo>
                <a:cubicBezTo>
                  <a:pt x="7720060" y="-67231"/>
                  <a:pt x="7971759" y="83908"/>
                  <a:pt x="8299516" y="0"/>
                </a:cubicBezTo>
                <a:cubicBezTo>
                  <a:pt x="8627273" y="-83908"/>
                  <a:pt x="8755225" y="2996"/>
                  <a:pt x="8888800" y="0"/>
                </a:cubicBezTo>
                <a:cubicBezTo>
                  <a:pt x="9022375" y="-2996"/>
                  <a:pt x="9112594" y="38474"/>
                  <a:pt x="9254156" y="0"/>
                </a:cubicBezTo>
                <a:cubicBezTo>
                  <a:pt x="9395718" y="-38474"/>
                  <a:pt x="9540580" y="45795"/>
                  <a:pt x="9731476" y="0"/>
                </a:cubicBezTo>
                <a:cubicBezTo>
                  <a:pt x="9922372" y="-45795"/>
                  <a:pt x="9969474" y="24686"/>
                  <a:pt x="10096831" y="0"/>
                </a:cubicBezTo>
                <a:cubicBezTo>
                  <a:pt x="10224189" y="-24686"/>
                  <a:pt x="10349977" y="28604"/>
                  <a:pt x="10462187" y="0"/>
                </a:cubicBezTo>
                <a:cubicBezTo>
                  <a:pt x="10574397" y="-28604"/>
                  <a:pt x="10616870" y="8568"/>
                  <a:pt x="10715579" y="0"/>
                </a:cubicBezTo>
                <a:cubicBezTo>
                  <a:pt x="10814288" y="-8568"/>
                  <a:pt x="11043291" y="29173"/>
                  <a:pt x="11328434" y="0"/>
                </a:cubicBezTo>
                <a:cubicBezTo>
                  <a:pt x="11408292" y="11516"/>
                  <a:pt x="11463447" y="69043"/>
                  <a:pt x="11460480" y="132046"/>
                </a:cubicBezTo>
                <a:cubicBezTo>
                  <a:pt x="11477832" y="365795"/>
                  <a:pt x="11421510" y="539106"/>
                  <a:pt x="11460480" y="660216"/>
                </a:cubicBezTo>
                <a:cubicBezTo>
                  <a:pt x="11457086" y="724033"/>
                  <a:pt x="11422968" y="789304"/>
                  <a:pt x="11328434" y="792262"/>
                </a:cubicBezTo>
                <a:cubicBezTo>
                  <a:pt x="11100765" y="812462"/>
                  <a:pt x="10949621" y="784803"/>
                  <a:pt x="10739150" y="792262"/>
                </a:cubicBezTo>
                <a:cubicBezTo>
                  <a:pt x="10528679" y="799721"/>
                  <a:pt x="10562653" y="765922"/>
                  <a:pt x="10485758" y="792262"/>
                </a:cubicBezTo>
                <a:cubicBezTo>
                  <a:pt x="10408863" y="818602"/>
                  <a:pt x="9990598" y="736880"/>
                  <a:pt x="9784511" y="792262"/>
                </a:cubicBezTo>
                <a:cubicBezTo>
                  <a:pt x="9578424" y="847644"/>
                  <a:pt x="9656517" y="779382"/>
                  <a:pt x="9531119" y="792262"/>
                </a:cubicBezTo>
                <a:cubicBezTo>
                  <a:pt x="9405721" y="805142"/>
                  <a:pt x="9279385" y="775533"/>
                  <a:pt x="9165763" y="792262"/>
                </a:cubicBezTo>
                <a:cubicBezTo>
                  <a:pt x="9052141" y="808991"/>
                  <a:pt x="8969918" y="767558"/>
                  <a:pt x="8912371" y="792262"/>
                </a:cubicBezTo>
                <a:cubicBezTo>
                  <a:pt x="8854824" y="816966"/>
                  <a:pt x="8713923" y="772327"/>
                  <a:pt x="8658979" y="792262"/>
                </a:cubicBezTo>
                <a:cubicBezTo>
                  <a:pt x="8604035" y="812197"/>
                  <a:pt x="8521226" y="785232"/>
                  <a:pt x="8405587" y="792262"/>
                </a:cubicBezTo>
                <a:cubicBezTo>
                  <a:pt x="8289948" y="799292"/>
                  <a:pt x="7987595" y="787257"/>
                  <a:pt x="7816304" y="792262"/>
                </a:cubicBezTo>
                <a:cubicBezTo>
                  <a:pt x="7645013" y="797267"/>
                  <a:pt x="7506353" y="739054"/>
                  <a:pt x="7227020" y="792262"/>
                </a:cubicBezTo>
                <a:cubicBezTo>
                  <a:pt x="6947687" y="845470"/>
                  <a:pt x="6923462" y="755664"/>
                  <a:pt x="6637737" y="792262"/>
                </a:cubicBezTo>
                <a:cubicBezTo>
                  <a:pt x="6352012" y="828860"/>
                  <a:pt x="6211630" y="778814"/>
                  <a:pt x="6048453" y="792262"/>
                </a:cubicBezTo>
                <a:cubicBezTo>
                  <a:pt x="5885276" y="805710"/>
                  <a:pt x="5529995" y="764544"/>
                  <a:pt x="5235242" y="792262"/>
                </a:cubicBezTo>
                <a:cubicBezTo>
                  <a:pt x="4940489" y="819980"/>
                  <a:pt x="4936514" y="727818"/>
                  <a:pt x="4645958" y="792262"/>
                </a:cubicBezTo>
                <a:cubicBezTo>
                  <a:pt x="4355402" y="856706"/>
                  <a:pt x="4511307" y="771802"/>
                  <a:pt x="4392566" y="792262"/>
                </a:cubicBezTo>
                <a:cubicBezTo>
                  <a:pt x="4273825" y="812722"/>
                  <a:pt x="4080602" y="787755"/>
                  <a:pt x="3915247" y="792262"/>
                </a:cubicBezTo>
                <a:cubicBezTo>
                  <a:pt x="3749892" y="796769"/>
                  <a:pt x="3523857" y="737907"/>
                  <a:pt x="3213999" y="792262"/>
                </a:cubicBezTo>
                <a:cubicBezTo>
                  <a:pt x="2904141" y="846617"/>
                  <a:pt x="2776243" y="756610"/>
                  <a:pt x="2624716" y="792262"/>
                </a:cubicBezTo>
                <a:cubicBezTo>
                  <a:pt x="2473189" y="827914"/>
                  <a:pt x="2338793" y="773238"/>
                  <a:pt x="2259360" y="792262"/>
                </a:cubicBezTo>
                <a:cubicBezTo>
                  <a:pt x="2179927" y="811286"/>
                  <a:pt x="2003657" y="771245"/>
                  <a:pt x="1782040" y="792262"/>
                </a:cubicBezTo>
                <a:cubicBezTo>
                  <a:pt x="1560423" y="813279"/>
                  <a:pt x="1598282" y="748628"/>
                  <a:pt x="1416684" y="792262"/>
                </a:cubicBezTo>
                <a:cubicBezTo>
                  <a:pt x="1235086" y="835896"/>
                  <a:pt x="1051277" y="711973"/>
                  <a:pt x="715437" y="792262"/>
                </a:cubicBezTo>
                <a:cubicBezTo>
                  <a:pt x="379597" y="872551"/>
                  <a:pt x="268671" y="791767"/>
                  <a:pt x="132046" y="792262"/>
                </a:cubicBezTo>
                <a:cubicBezTo>
                  <a:pt x="57741" y="784399"/>
                  <a:pt x="8624" y="720522"/>
                  <a:pt x="0" y="660216"/>
                </a:cubicBezTo>
                <a:cubicBezTo>
                  <a:pt x="-57507" y="439897"/>
                  <a:pt x="39861" y="340537"/>
                  <a:pt x="0" y="132046"/>
                </a:cubicBezTo>
                <a:close/>
              </a:path>
              <a:path w="11460480" h="792262" stroke="0" extrusionOk="0">
                <a:moveTo>
                  <a:pt x="0" y="132046"/>
                </a:moveTo>
                <a:cubicBezTo>
                  <a:pt x="-1734" y="62930"/>
                  <a:pt x="71196" y="3048"/>
                  <a:pt x="132046" y="0"/>
                </a:cubicBezTo>
                <a:cubicBezTo>
                  <a:pt x="387803" y="-85703"/>
                  <a:pt x="679228" y="9986"/>
                  <a:pt x="945257" y="0"/>
                </a:cubicBezTo>
                <a:cubicBezTo>
                  <a:pt x="1211286" y="-9986"/>
                  <a:pt x="1287442" y="62812"/>
                  <a:pt x="1534541" y="0"/>
                </a:cubicBezTo>
                <a:cubicBezTo>
                  <a:pt x="1781640" y="-62812"/>
                  <a:pt x="2005597" y="16372"/>
                  <a:pt x="2347752" y="0"/>
                </a:cubicBezTo>
                <a:cubicBezTo>
                  <a:pt x="2689907" y="-16372"/>
                  <a:pt x="2817016" y="45824"/>
                  <a:pt x="3049000" y="0"/>
                </a:cubicBezTo>
                <a:cubicBezTo>
                  <a:pt x="3280984" y="-45824"/>
                  <a:pt x="3529172" y="81451"/>
                  <a:pt x="3862211" y="0"/>
                </a:cubicBezTo>
                <a:cubicBezTo>
                  <a:pt x="4195250" y="-81451"/>
                  <a:pt x="4328537" y="46277"/>
                  <a:pt x="4451495" y="0"/>
                </a:cubicBezTo>
                <a:cubicBezTo>
                  <a:pt x="4574453" y="-46277"/>
                  <a:pt x="4720377" y="39373"/>
                  <a:pt x="4816850" y="0"/>
                </a:cubicBezTo>
                <a:cubicBezTo>
                  <a:pt x="4913323" y="-39373"/>
                  <a:pt x="5153234" y="26220"/>
                  <a:pt x="5406134" y="0"/>
                </a:cubicBezTo>
                <a:cubicBezTo>
                  <a:pt x="5659034" y="-26220"/>
                  <a:pt x="5691542" y="4850"/>
                  <a:pt x="5771490" y="0"/>
                </a:cubicBezTo>
                <a:cubicBezTo>
                  <a:pt x="5851438" y="-4850"/>
                  <a:pt x="6184906" y="56887"/>
                  <a:pt x="6360773" y="0"/>
                </a:cubicBezTo>
                <a:cubicBezTo>
                  <a:pt x="6536640" y="-56887"/>
                  <a:pt x="6561867" y="9704"/>
                  <a:pt x="6614165" y="0"/>
                </a:cubicBezTo>
                <a:cubicBezTo>
                  <a:pt x="6666463" y="-9704"/>
                  <a:pt x="6799875" y="16244"/>
                  <a:pt x="6979521" y="0"/>
                </a:cubicBezTo>
                <a:cubicBezTo>
                  <a:pt x="7159167" y="-16244"/>
                  <a:pt x="7330193" y="46768"/>
                  <a:pt x="7680769" y="0"/>
                </a:cubicBezTo>
                <a:cubicBezTo>
                  <a:pt x="8031345" y="-46768"/>
                  <a:pt x="7813726" y="24569"/>
                  <a:pt x="7934161" y="0"/>
                </a:cubicBezTo>
                <a:cubicBezTo>
                  <a:pt x="8054596" y="-24569"/>
                  <a:pt x="8126091" y="20289"/>
                  <a:pt x="8187553" y="0"/>
                </a:cubicBezTo>
                <a:cubicBezTo>
                  <a:pt x="8249015" y="-20289"/>
                  <a:pt x="8373614" y="20682"/>
                  <a:pt x="8552908" y="0"/>
                </a:cubicBezTo>
                <a:cubicBezTo>
                  <a:pt x="8732202" y="-20682"/>
                  <a:pt x="9018983" y="38162"/>
                  <a:pt x="9142192" y="0"/>
                </a:cubicBezTo>
                <a:cubicBezTo>
                  <a:pt x="9265401" y="-38162"/>
                  <a:pt x="9664783" y="7103"/>
                  <a:pt x="9955403" y="0"/>
                </a:cubicBezTo>
                <a:cubicBezTo>
                  <a:pt x="10246023" y="-7103"/>
                  <a:pt x="10382677" y="56047"/>
                  <a:pt x="10768615" y="0"/>
                </a:cubicBezTo>
                <a:cubicBezTo>
                  <a:pt x="11154553" y="-56047"/>
                  <a:pt x="11195767" y="40278"/>
                  <a:pt x="11328434" y="0"/>
                </a:cubicBezTo>
                <a:cubicBezTo>
                  <a:pt x="11409398" y="-12346"/>
                  <a:pt x="11455050" y="39006"/>
                  <a:pt x="11460480" y="132046"/>
                </a:cubicBezTo>
                <a:cubicBezTo>
                  <a:pt x="11478978" y="243911"/>
                  <a:pt x="11399205" y="444462"/>
                  <a:pt x="11460480" y="660216"/>
                </a:cubicBezTo>
                <a:cubicBezTo>
                  <a:pt x="11450304" y="727519"/>
                  <a:pt x="11396773" y="782003"/>
                  <a:pt x="11328434" y="792262"/>
                </a:cubicBezTo>
                <a:cubicBezTo>
                  <a:pt x="11054355" y="835198"/>
                  <a:pt x="10995787" y="746005"/>
                  <a:pt x="10739150" y="792262"/>
                </a:cubicBezTo>
                <a:cubicBezTo>
                  <a:pt x="10482513" y="838519"/>
                  <a:pt x="10369593" y="748490"/>
                  <a:pt x="10037903" y="792262"/>
                </a:cubicBezTo>
                <a:cubicBezTo>
                  <a:pt x="9706213" y="836034"/>
                  <a:pt x="9712861" y="747519"/>
                  <a:pt x="9560583" y="792262"/>
                </a:cubicBezTo>
                <a:cubicBezTo>
                  <a:pt x="9408305" y="837005"/>
                  <a:pt x="9286992" y="766763"/>
                  <a:pt x="9195227" y="792262"/>
                </a:cubicBezTo>
                <a:cubicBezTo>
                  <a:pt x="9103462" y="817761"/>
                  <a:pt x="8963649" y="762038"/>
                  <a:pt x="8829872" y="792262"/>
                </a:cubicBezTo>
                <a:cubicBezTo>
                  <a:pt x="8696096" y="822486"/>
                  <a:pt x="8203187" y="744313"/>
                  <a:pt x="8016660" y="792262"/>
                </a:cubicBezTo>
                <a:cubicBezTo>
                  <a:pt x="7830133" y="840211"/>
                  <a:pt x="7628203" y="715107"/>
                  <a:pt x="7315413" y="792262"/>
                </a:cubicBezTo>
                <a:cubicBezTo>
                  <a:pt x="7002623" y="869417"/>
                  <a:pt x="7005924" y="751510"/>
                  <a:pt x="6726129" y="792262"/>
                </a:cubicBezTo>
                <a:cubicBezTo>
                  <a:pt x="6446334" y="833014"/>
                  <a:pt x="6303354" y="771839"/>
                  <a:pt x="6136846" y="792262"/>
                </a:cubicBezTo>
                <a:cubicBezTo>
                  <a:pt x="5970338" y="812685"/>
                  <a:pt x="5945519" y="759751"/>
                  <a:pt x="5771490" y="792262"/>
                </a:cubicBezTo>
                <a:cubicBezTo>
                  <a:pt x="5597461" y="824773"/>
                  <a:pt x="5508142" y="741432"/>
                  <a:pt x="5294170" y="792262"/>
                </a:cubicBezTo>
                <a:cubicBezTo>
                  <a:pt x="5080198" y="843092"/>
                  <a:pt x="5049524" y="751083"/>
                  <a:pt x="4816850" y="792262"/>
                </a:cubicBezTo>
                <a:cubicBezTo>
                  <a:pt x="4584176" y="833441"/>
                  <a:pt x="4219161" y="762448"/>
                  <a:pt x="4003639" y="792262"/>
                </a:cubicBezTo>
                <a:cubicBezTo>
                  <a:pt x="3788117" y="822076"/>
                  <a:pt x="3655857" y="757617"/>
                  <a:pt x="3414356" y="792262"/>
                </a:cubicBezTo>
                <a:cubicBezTo>
                  <a:pt x="3172855" y="826907"/>
                  <a:pt x="3237825" y="777819"/>
                  <a:pt x="3160964" y="792262"/>
                </a:cubicBezTo>
                <a:cubicBezTo>
                  <a:pt x="3084103" y="806705"/>
                  <a:pt x="2732101" y="783352"/>
                  <a:pt x="2459716" y="792262"/>
                </a:cubicBezTo>
                <a:cubicBezTo>
                  <a:pt x="2187331" y="801172"/>
                  <a:pt x="1912463" y="738934"/>
                  <a:pt x="1758469" y="792262"/>
                </a:cubicBezTo>
                <a:cubicBezTo>
                  <a:pt x="1604475" y="845590"/>
                  <a:pt x="1416583" y="747593"/>
                  <a:pt x="1169185" y="792262"/>
                </a:cubicBezTo>
                <a:cubicBezTo>
                  <a:pt x="921787" y="836931"/>
                  <a:pt x="918130" y="782558"/>
                  <a:pt x="803829" y="792262"/>
                </a:cubicBezTo>
                <a:cubicBezTo>
                  <a:pt x="689528" y="801966"/>
                  <a:pt x="337080" y="751188"/>
                  <a:pt x="132046" y="792262"/>
                </a:cubicBezTo>
                <a:cubicBezTo>
                  <a:pt x="59105" y="801299"/>
                  <a:pt x="-1508" y="736033"/>
                  <a:pt x="0" y="660216"/>
                </a:cubicBezTo>
                <a:cubicBezTo>
                  <a:pt x="-23246" y="537445"/>
                  <a:pt x="50836" y="336798"/>
                  <a:pt x="0" y="132046"/>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defRPr>
                <a:uFillTx/>
              </a:defRPr>
            </a:pPr>
            <a:r>
              <a:rPr kumimoji="0" lang="en-BZ" sz="3200" b="0" i="0" u="none" strike="noStrike" kern="1200" cap="none" spc="0" normalizeH="0" baseline="0" noProof="0" dirty="0">
                <a:ln>
                  <a:noFill/>
                </a:ln>
                <a:solidFill>
                  <a:schemeClr val="tx1"/>
                </a:solidFill>
                <a:effectLst/>
                <a:uFillTx/>
                <a:latin typeface="+mj-lt"/>
                <a:cs typeface="#9Slide03 Arima Madurai Black" panose="00000A00000000000000" pitchFamily="2" charset="0"/>
              </a:rPr>
              <a:t>B</a:t>
            </a:r>
            <a:r>
              <a:rPr kumimoji="0" lang="en-BZ" sz="3200" b="0" i="0" u="none" strike="noStrike" kern="1200" cap="none" spc="0" normalizeH="0" baseline="0" noProof="0" dirty="0" smtClean="0">
                <a:ln>
                  <a:noFill/>
                </a:ln>
                <a:solidFill>
                  <a:schemeClr val="tx1"/>
                </a:solidFill>
                <a:effectLst/>
                <a:uFillTx/>
                <a:latin typeface="+mj-lt"/>
                <a:cs typeface="#9Slide03 Arima Madurai Black" panose="00000A00000000000000" pitchFamily="2" charset="0"/>
              </a:rPr>
              <a:t>. 35</a:t>
            </a:r>
            <a:endParaRPr kumimoji="0" lang="en-BZ" sz="3200" b="1" i="0" u="none" strike="noStrike" kern="1200" cap="none" spc="0" normalizeH="0" baseline="0" noProof="0" dirty="0">
              <a:ln>
                <a:noFill/>
              </a:ln>
              <a:solidFill>
                <a:schemeClr val="tx1"/>
              </a:solidFill>
              <a:effectLst/>
              <a:uFillTx/>
              <a:latin typeface="+mj-lt"/>
              <a:cs typeface="#9Slide03 Arima Madurai Black" panose="00000A00000000000000" pitchFamily="2" charset="0"/>
            </a:endParaRPr>
          </a:p>
        </p:txBody>
      </p:sp>
      <p:sp>
        <p:nvSpPr>
          <p:cNvPr id="40" name="Hình chữ nhật: Góc Tròn 39"/>
          <p:cNvSpPr>
            <a:spLocks/>
          </p:cNvSpPr>
          <p:nvPr/>
        </p:nvSpPr>
        <p:spPr>
          <a:xfrm>
            <a:off x="518160" y="4711117"/>
            <a:ext cx="10391140" cy="792262"/>
          </a:xfrm>
          <a:custGeom>
            <a:avLst/>
            <a:gdLst>
              <a:gd name="connsiteX0" fmla="*/ 0 w 11460480"/>
              <a:gd name="connsiteY0" fmla="*/ 132046 h 792262"/>
              <a:gd name="connsiteX1" fmla="*/ 132046 w 11460480"/>
              <a:gd name="connsiteY1" fmla="*/ 0 h 792262"/>
              <a:gd name="connsiteX2" fmla="*/ 609366 w 11460480"/>
              <a:gd name="connsiteY2" fmla="*/ 0 h 792262"/>
              <a:gd name="connsiteX3" fmla="*/ 1086685 w 11460480"/>
              <a:gd name="connsiteY3" fmla="*/ 0 h 792262"/>
              <a:gd name="connsiteX4" fmla="*/ 1899897 w 11460480"/>
              <a:gd name="connsiteY4" fmla="*/ 0 h 792262"/>
              <a:gd name="connsiteX5" fmla="*/ 2601144 w 11460480"/>
              <a:gd name="connsiteY5" fmla="*/ 0 h 792262"/>
              <a:gd name="connsiteX6" fmla="*/ 3078464 w 11460480"/>
              <a:gd name="connsiteY6" fmla="*/ 0 h 792262"/>
              <a:gd name="connsiteX7" fmla="*/ 3443820 w 11460480"/>
              <a:gd name="connsiteY7" fmla="*/ 0 h 792262"/>
              <a:gd name="connsiteX8" fmla="*/ 3921139 w 11460480"/>
              <a:gd name="connsiteY8" fmla="*/ 0 h 792262"/>
              <a:gd name="connsiteX9" fmla="*/ 4286495 w 11460480"/>
              <a:gd name="connsiteY9" fmla="*/ 0 h 792262"/>
              <a:gd name="connsiteX10" fmla="*/ 4987743 w 11460480"/>
              <a:gd name="connsiteY10" fmla="*/ 0 h 792262"/>
              <a:gd name="connsiteX11" fmla="*/ 5577026 w 11460480"/>
              <a:gd name="connsiteY11" fmla="*/ 0 h 792262"/>
              <a:gd name="connsiteX12" fmla="*/ 6166310 w 11460480"/>
              <a:gd name="connsiteY12" fmla="*/ 0 h 792262"/>
              <a:gd name="connsiteX13" fmla="*/ 6755593 w 11460480"/>
              <a:gd name="connsiteY13" fmla="*/ 0 h 792262"/>
              <a:gd name="connsiteX14" fmla="*/ 7008985 w 11460480"/>
              <a:gd name="connsiteY14" fmla="*/ 0 h 792262"/>
              <a:gd name="connsiteX15" fmla="*/ 7598269 w 11460480"/>
              <a:gd name="connsiteY15" fmla="*/ 0 h 792262"/>
              <a:gd name="connsiteX16" fmla="*/ 8299516 w 11460480"/>
              <a:gd name="connsiteY16" fmla="*/ 0 h 792262"/>
              <a:gd name="connsiteX17" fmla="*/ 8888800 w 11460480"/>
              <a:gd name="connsiteY17" fmla="*/ 0 h 792262"/>
              <a:gd name="connsiteX18" fmla="*/ 9254156 w 11460480"/>
              <a:gd name="connsiteY18" fmla="*/ 0 h 792262"/>
              <a:gd name="connsiteX19" fmla="*/ 9731476 w 11460480"/>
              <a:gd name="connsiteY19" fmla="*/ 0 h 792262"/>
              <a:gd name="connsiteX20" fmla="*/ 10096831 w 11460480"/>
              <a:gd name="connsiteY20" fmla="*/ 0 h 792262"/>
              <a:gd name="connsiteX21" fmla="*/ 10462187 w 11460480"/>
              <a:gd name="connsiteY21" fmla="*/ 0 h 792262"/>
              <a:gd name="connsiteX22" fmla="*/ 10715579 w 11460480"/>
              <a:gd name="connsiteY22" fmla="*/ 0 h 792262"/>
              <a:gd name="connsiteX23" fmla="*/ 11328434 w 11460480"/>
              <a:gd name="connsiteY23" fmla="*/ 0 h 792262"/>
              <a:gd name="connsiteX24" fmla="*/ 11460480 w 11460480"/>
              <a:gd name="connsiteY24" fmla="*/ 132046 h 792262"/>
              <a:gd name="connsiteX25" fmla="*/ 11460480 w 11460480"/>
              <a:gd name="connsiteY25" fmla="*/ 660216 h 792262"/>
              <a:gd name="connsiteX26" fmla="*/ 11328434 w 11460480"/>
              <a:gd name="connsiteY26" fmla="*/ 792262 h 792262"/>
              <a:gd name="connsiteX27" fmla="*/ 10739150 w 11460480"/>
              <a:gd name="connsiteY27" fmla="*/ 792262 h 792262"/>
              <a:gd name="connsiteX28" fmla="*/ 10485758 w 11460480"/>
              <a:gd name="connsiteY28" fmla="*/ 792262 h 792262"/>
              <a:gd name="connsiteX29" fmla="*/ 9784511 w 11460480"/>
              <a:gd name="connsiteY29" fmla="*/ 792262 h 792262"/>
              <a:gd name="connsiteX30" fmla="*/ 9531119 w 11460480"/>
              <a:gd name="connsiteY30" fmla="*/ 792262 h 792262"/>
              <a:gd name="connsiteX31" fmla="*/ 9165763 w 11460480"/>
              <a:gd name="connsiteY31" fmla="*/ 792262 h 792262"/>
              <a:gd name="connsiteX32" fmla="*/ 8912371 w 11460480"/>
              <a:gd name="connsiteY32" fmla="*/ 792262 h 792262"/>
              <a:gd name="connsiteX33" fmla="*/ 8658979 w 11460480"/>
              <a:gd name="connsiteY33" fmla="*/ 792262 h 792262"/>
              <a:gd name="connsiteX34" fmla="*/ 8405587 w 11460480"/>
              <a:gd name="connsiteY34" fmla="*/ 792262 h 792262"/>
              <a:gd name="connsiteX35" fmla="*/ 7816304 w 11460480"/>
              <a:gd name="connsiteY35" fmla="*/ 792262 h 792262"/>
              <a:gd name="connsiteX36" fmla="*/ 7227020 w 11460480"/>
              <a:gd name="connsiteY36" fmla="*/ 792262 h 792262"/>
              <a:gd name="connsiteX37" fmla="*/ 6637737 w 11460480"/>
              <a:gd name="connsiteY37" fmla="*/ 792262 h 792262"/>
              <a:gd name="connsiteX38" fmla="*/ 6048453 w 11460480"/>
              <a:gd name="connsiteY38" fmla="*/ 792262 h 792262"/>
              <a:gd name="connsiteX39" fmla="*/ 5235242 w 11460480"/>
              <a:gd name="connsiteY39" fmla="*/ 792262 h 792262"/>
              <a:gd name="connsiteX40" fmla="*/ 4645958 w 11460480"/>
              <a:gd name="connsiteY40" fmla="*/ 792262 h 792262"/>
              <a:gd name="connsiteX41" fmla="*/ 4392566 w 11460480"/>
              <a:gd name="connsiteY41" fmla="*/ 792262 h 792262"/>
              <a:gd name="connsiteX42" fmla="*/ 3915247 w 11460480"/>
              <a:gd name="connsiteY42" fmla="*/ 792262 h 792262"/>
              <a:gd name="connsiteX43" fmla="*/ 3213999 w 11460480"/>
              <a:gd name="connsiteY43" fmla="*/ 792262 h 792262"/>
              <a:gd name="connsiteX44" fmla="*/ 2624716 w 11460480"/>
              <a:gd name="connsiteY44" fmla="*/ 792262 h 792262"/>
              <a:gd name="connsiteX45" fmla="*/ 2259360 w 11460480"/>
              <a:gd name="connsiteY45" fmla="*/ 792262 h 792262"/>
              <a:gd name="connsiteX46" fmla="*/ 1782040 w 11460480"/>
              <a:gd name="connsiteY46" fmla="*/ 792262 h 792262"/>
              <a:gd name="connsiteX47" fmla="*/ 1416684 w 11460480"/>
              <a:gd name="connsiteY47" fmla="*/ 792262 h 792262"/>
              <a:gd name="connsiteX48" fmla="*/ 715437 w 11460480"/>
              <a:gd name="connsiteY48" fmla="*/ 792262 h 792262"/>
              <a:gd name="connsiteX49" fmla="*/ 132046 w 11460480"/>
              <a:gd name="connsiteY49" fmla="*/ 792262 h 792262"/>
              <a:gd name="connsiteX50" fmla="*/ 0 w 11460480"/>
              <a:gd name="connsiteY50" fmla="*/ 660216 h 792262"/>
              <a:gd name="connsiteX51" fmla="*/ 0 w 11460480"/>
              <a:gd name="connsiteY51" fmla="*/ 132046 h 792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11460480" h="792262" fill="none" extrusionOk="0">
                <a:moveTo>
                  <a:pt x="0" y="132046"/>
                </a:moveTo>
                <a:cubicBezTo>
                  <a:pt x="-547" y="50732"/>
                  <a:pt x="54021" y="-8275"/>
                  <a:pt x="132046" y="0"/>
                </a:cubicBezTo>
                <a:cubicBezTo>
                  <a:pt x="351426" y="-47709"/>
                  <a:pt x="385093" y="36916"/>
                  <a:pt x="609366" y="0"/>
                </a:cubicBezTo>
                <a:cubicBezTo>
                  <a:pt x="833639" y="-36916"/>
                  <a:pt x="911124" y="18021"/>
                  <a:pt x="1086685" y="0"/>
                </a:cubicBezTo>
                <a:cubicBezTo>
                  <a:pt x="1262246" y="-18021"/>
                  <a:pt x="1635814" y="31805"/>
                  <a:pt x="1899897" y="0"/>
                </a:cubicBezTo>
                <a:cubicBezTo>
                  <a:pt x="2163980" y="-31805"/>
                  <a:pt x="2458485" y="31799"/>
                  <a:pt x="2601144" y="0"/>
                </a:cubicBezTo>
                <a:cubicBezTo>
                  <a:pt x="2743803" y="-31799"/>
                  <a:pt x="2923954" y="18419"/>
                  <a:pt x="3078464" y="0"/>
                </a:cubicBezTo>
                <a:cubicBezTo>
                  <a:pt x="3232974" y="-18419"/>
                  <a:pt x="3351943" y="9042"/>
                  <a:pt x="3443820" y="0"/>
                </a:cubicBezTo>
                <a:cubicBezTo>
                  <a:pt x="3535697" y="-9042"/>
                  <a:pt x="3717137" y="16934"/>
                  <a:pt x="3921139" y="0"/>
                </a:cubicBezTo>
                <a:cubicBezTo>
                  <a:pt x="4125141" y="-16934"/>
                  <a:pt x="4117533" y="33137"/>
                  <a:pt x="4286495" y="0"/>
                </a:cubicBezTo>
                <a:cubicBezTo>
                  <a:pt x="4455457" y="-33137"/>
                  <a:pt x="4704750" y="31107"/>
                  <a:pt x="4987743" y="0"/>
                </a:cubicBezTo>
                <a:cubicBezTo>
                  <a:pt x="5270736" y="-31107"/>
                  <a:pt x="5450182" y="471"/>
                  <a:pt x="5577026" y="0"/>
                </a:cubicBezTo>
                <a:cubicBezTo>
                  <a:pt x="5703870" y="-471"/>
                  <a:pt x="5933128" y="58665"/>
                  <a:pt x="6166310" y="0"/>
                </a:cubicBezTo>
                <a:cubicBezTo>
                  <a:pt x="6399492" y="-58665"/>
                  <a:pt x="6569484" y="27576"/>
                  <a:pt x="6755593" y="0"/>
                </a:cubicBezTo>
                <a:cubicBezTo>
                  <a:pt x="6941702" y="-27576"/>
                  <a:pt x="6930455" y="11140"/>
                  <a:pt x="7008985" y="0"/>
                </a:cubicBezTo>
                <a:cubicBezTo>
                  <a:pt x="7087515" y="-11140"/>
                  <a:pt x="7476478" y="67231"/>
                  <a:pt x="7598269" y="0"/>
                </a:cubicBezTo>
                <a:cubicBezTo>
                  <a:pt x="7720060" y="-67231"/>
                  <a:pt x="7971759" y="83908"/>
                  <a:pt x="8299516" y="0"/>
                </a:cubicBezTo>
                <a:cubicBezTo>
                  <a:pt x="8627273" y="-83908"/>
                  <a:pt x="8755225" y="2996"/>
                  <a:pt x="8888800" y="0"/>
                </a:cubicBezTo>
                <a:cubicBezTo>
                  <a:pt x="9022375" y="-2996"/>
                  <a:pt x="9112594" y="38474"/>
                  <a:pt x="9254156" y="0"/>
                </a:cubicBezTo>
                <a:cubicBezTo>
                  <a:pt x="9395718" y="-38474"/>
                  <a:pt x="9540580" y="45795"/>
                  <a:pt x="9731476" y="0"/>
                </a:cubicBezTo>
                <a:cubicBezTo>
                  <a:pt x="9922372" y="-45795"/>
                  <a:pt x="9969474" y="24686"/>
                  <a:pt x="10096831" y="0"/>
                </a:cubicBezTo>
                <a:cubicBezTo>
                  <a:pt x="10224189" y="-24686"/>
                  <a:pt x="10349977" y="28604"/>
                  <a:pt x="10462187" y="0"/>
                </a:cubicBezTo>
                <a:cubicBezTo>
                  <a:pt x="10574397" y="-28604"/>
                  <a:pt x="10616870" y="8568"/>
                  <a:pt x="10715579" y="0"/>
                </a:cubicBezTo>
                <a:cubicBezTo>
                  <a:pt x="10814288" y="-8568"/>
                  <a:pt x="11043291" y="29173"/>
                  <a:pt x="11328434" y="0"/>
                </a:cubicBezTo>
                <a:cubicBezTo>
                  <a:pt x="11408292" y="11516"/>
                  <a:pt x="11463447" y="69043"/>
                  <a:pt x="11460480" y="132046"/>
                </a:cubicBezTo>
                <a:cubicBezTo>
                  <a:pt x="11477832" y="365795"/>
                  <a:pt x="11421510" y="539106"/>
                  <a:pt x="11460480" y="660216"/>
                </a:cubicBezTo>
                <a:cubicBezTo>
                  <a:pt x="11457086" y="724033"/>
                  <a:pt x="11422968" y="789304"/>
                  <a:pt x="11328434" y="792262"/>
                </a:cubicBezTo>
                <a:cubicBezTo>
                  <a:pt x="11100765" y="812462"/>
                  <a:pt x="10949621" y="784803"/>
                  <a:pt x="10739150" y="792262"/>
                </a:cubicBezTo>
                <a:cubicBezTo>
                  <a:pt x="10528679" y="799721"/>
                  <a:pt x="10562653" y="765922"/>
                  <a:pt x="10485758" y="792262"/>
                </a:cubicBezTo>
                <a:cubicBezTo>
                  <a:pt x="10408863" y="818602"/>
                  <a:pt x="9990598" y="736880"/>
                  <a:pt x="9784511" y="792262"/>
                </a:cubicBezTo>
                <a:cubicBezTo>
                  <a:pt x="9578424" y="847644"/>
                  <a:pt x="9656517" y="779382"/>
                  <a:pt x="9531119" y="792262"/>
                </a:cubicBezTo>
                <a:cubicBezTo>
                  <a:pt x="9405721" y="805142"/>
                  <a:pt x="9279385" y="775533"/>
                  <a:pt x="9165763" y="792262"/>
                </a:cubicBezTo>
                <a:cubicBezTo>
                  <a:pt x="9052141" y="808991"/>
                  <a:pt x="8969918" y="767558"/>
                  <a:pt x="8912371" y="792262"/>
                </a:cubicBezTo>
                <a:cubicBezTo>
                  <a:pt x="8854824" y="816966"/>
                  <a:pt x="8713923" y="772327"/>
                  <a:pt x="8658979" y="792262"/>
                </a:cubicBezTo>
                <a:cubicBezTo>
                  <a:pt x="8604035" y="812197"/>
                  <a:pt x="8521226" y="785232"/>
                  <a:pt x="8405587" y="792262"/>
                </a:cubicBezTo>
                <a:cubicBezTo>
                  <a:pt x="8289948" y="799292"/>
                  <a:pt x="7987595" y="787257"/>
                  <a:pt x="7816304" y="792262"/>
                </a:cubicBezTo>
                <a:cubicBezTo>
                  <a:pt x="7645013" y="797267"/>
                  <a:pt x="7506353" y="739054"/>
                  <a:pt x="7227020" y="792262"/>
                </a:cubicBezTo>
                <a:cubicBezTo>
                  <a:pt x="6947687" y="845470"/>
                  <a:pt x="6923462" y="755664"/>
                  <a:pt x="6637737" y="792262"/>
                </a:cubicBezTo>
                <a:cubicBezTo>
                  <a:pt x="6352012" y="828860"/>
                  <a:pt x="6211630" y="778814"/>
                  <a:pt x="6048453" y="792262"/>
                </a:cubicBezTo>
                <a:cubicBezTo>
                  <a:pt x="5885276" y="805710"/>
                  <a:pt x="5529995" y="764544"/>
                  <a:pt x="5235242" y="792262"/>
                </a:cubicBezTo>
                <a:cubicBezTo>
                  <a:pt x="4940489" y="819980"/>
                  <a:pt x="4936514" y="727818"/>
                  <a:pt x="4645958" y="792262"/>
                </a:cubicBezTo>
                <a:cubicBezTo>
                  <a:pt x="4355402" y="856706"/>
                  <a:pt x="4511307" y="771802"/>
                  <a:pt x="4392566" y="792262"/>
                </a:cubicBezTo>
                <a:cubicBezTo>
                  <a:pt x="4273825" y="812722"/>
                  <a:pt x="4080602" y="787755"/>
                  <a:pt x="3915247" y="792262"/>
                </a:cubicBezTo>
                <a:cubicBezTo>
                  <a:pt x="3749892" y="796769"/>
                  <a:pt x="3523857" y="737907"/>
                  <a:pt x="3213999" y="792262"/>
                </a:cubicBezTo>
                <a:cubicBezTo>
                  <a:pt x="2904141" y="846617"/>
                  <a:pt x="2776243" y="756610"/>
                  <a:pt x="2624716" y="792262"/>
                </a:cubicBezTo>
                <a:cubicBezTo>
                  <a:pt x="2473189" y="827914"/>
                  <a:pt x="2338793" y="773238"/>
                  <a:pt x="2259360" y="792262"/>
                </a:cubicBezTo>
                <a:cubicBezTo>
                  <a:pt x="2179927" y="811286"/>
                  <a:pt x="2003657" y="771245"/>
                  <a:pt x="1782040" y="792262"/>
                </a:cubicBezTo>
                <a:cubicBezTo>
                  <a:pt x="1560423" y="813279"/>
                  <a:pt x="1598282" y="748628"/>
                  <a:pt x="1416684" y="792262"/>
                </a:cubicBezTo>
                <a:cubicBezTo>
                  <a:pt x="1235086" y="835896"/>
                  <a:pt x="1051277" y="711973"/>
                  <a:pt x="715437" y="792262"/>
                </a:cubicBezTo>
                <a:cubicBezTo>
                  <a:pt x="379597" y="872551"/>
                  <a:pt x="268671" y="791767"/>
                  <a:pt x="132046" y="792262"/>
                </a:cubicBezTo>
                <a:cubicBezTo>
                  <a:pt x="57741" y="784399"/>
                  <a:pt x="8624" y="720522"/>
                  <a:pt x="0" y="660216"/>
                </a:cubicBezTo>
                <a:cubicBezTo>
                  <a:pt x="-57507" y="439897"/>
                  <a:pt x="39861" y="340537"/>
                  <a:pt x="0" y="132046"/>
                </a:cubicBezTo>
                <a:close/>
              </a:path>
              <a:path w="11460480" h="792262" stroke="0" extrusionOk="0">
                <a:moveTo>
                  <a:pt x="0" y="132046"/>
                </a:moveTo>
                <a:cubicBezTo>
                  <a:pt x="-1734" y="62930"/>
                  <a:pt x="71196" y="3048"/>
                  <a:pt x="132046" y="0"/>
                </a:cubicBezTo>
                <a:cubicBezTo>
                  <a:pt x="387803" y="-85703"/>
                  <a:pt x="679228" y="9986"/>
                  <a:pt x="945257" y="0"/>
                </a:cubicBezTo>
                <a:cubicBezTo>
                  <a:pt x="1211286" y="-9986"/>
                  <a:pt x="1287442" y="62812"/>
                  <a:pt x="1534541" y="0"/>
                </a:cubicBezTo>
                <a:cubicBezTo>
                  <a:pt x="1781640" y="-62812"/>
                  <a:pt x="2005597" y="16372"/>
                  <a:pt x="2347752" y="0"/>
                </a:cubicBezTo>
                <a:cubicBezTo>
                  <a:pt x="2689907" y="-16372"/>
                  <a:pt x="2817016" y="45824"/>
                  <a:pt x="3049000" y="0"/>
                </a:cubicBezTo>
                <a:cubicBezTo>
                  <a:pt x="3280984" y="-45824"/>
                  <a:pt x="3529172" y="81451"/>
                  <a:pt x="3862211" y="0"/>
                </a:cubicBezTo>
                <a:cubicBezTo>
                  <a:pt x="4195250" y="-81451"/>
                  <a:pt x="4328537" y="46277"/>
                  <a:pt x="4451495" y="0"/>
                </a:cubicBezTo>
                <a:cubicBezTo>
                  <a:pt x="4574453" y="-46277"/>
                  <a:pt x="4720377" y="39373"/>
                  <a:pt x="4816850" y="0"/>
                </a:cubicBezTo>
                <a:cubicBezTo>
                  <a:pt x="4913323" y="-39373"/>
                  <a:pt x="5153234" y="26220"/>
                  <a:pt x="5406134" y="0"/>
                </a:cubicBezTo>
                <a:cubicBezTo>
                  <a:pt x="5659034" y="-26220"/>
                  <a:pt x="5691542" y="4850"/>
                  <a:pt x="5771490" y="0"/>
                </a:cubicBezTo>
                <a:cubicBezTo>
                  <a:pt x="5851438" y="-4850"/>
                  <a:pt x="6184906" y="56887"/>
                  <a:pt x="6360773" y="0"/>
                </a:cubicBezTo>
                <a:cubicBezTo>
                  <a:pt x="6536640" y="-56887"/>
                  <a:pt x="6561867" y="9704"/>
                  <a:pt x="6614165" y="0"/>
                </a:cubicBezTo>
                <a:cubicBezTo>
                  <a:pt x="6666463" y="-9704"/>
                  <a:pt x="6799875" y="16244"/>
                  <a:pt x="6979521" y="0"/>
                </a:cubicBezTo>
                <a:cubicBezTo>
                  <a:pt x="7159167" y="-16244"/>
                  <a:pt x="7330193" y="46768"/>
                  <a:pt x="7680769" y="0"/>
                </a:cubicBezTo>
                <a:cubicBezTo>
                  <a:pt x="8031345" y="-46768"/>
                  <a:pt x="7813726" y="24569"/>
                  <a:pt x="7934161" y="0"/>
                </a:cubicBezTo>
                <a:cubicBezTo>
                  <a:pt x="8054596" y="-24569"/>
                  <a:pt x="8126091" y="20289"/>
                  <a:pt x="8187553" y="0"/>
                </a:cubicBezTo>
                <a:cubicBezTo>
                  <a:pt x="8249015" y="-20289"/>
                  <a:pt x="8373614" y="20682"/>
                  <a:pt x="8552908" y="0"/>
                </a:cubicBezTo>
                <a:cubicBezTo>
                  <a:pt x="8732202" y="-20682"/>
                  <a:pt x="9018983" y="38162"/>
                  <a:pt x="9142192" y="0"/>
                </a:cubicBezTo>
                <a:cubicBezTo>
                  <a:pt x="9265401" y="-38162"/>
                  <a:pt x="9664783" y="7103"/>
                  <a:pt x="9955403" y="0"/>
                </a:cubicBezTo>
                <a:cubicBezTo>
                  <a:pt x="10246023" y="-7103"/>
                  <a:pt x="10382677" y="56047"/>
                  <a:pt x="10768615" y="0"/>
                </a:cubicBezTo>
                <a:cubicBezTo>
                  <a:pt x="11154553" y="-56047"/>
                  <a:pt x="11195767" y="40278"/>
                  <a:pt x="11328434" y="0"/>
                </a:cubicBezTo>
                <a:cubicBezTo>
                  <a:pt x="11409398" y="-12346"/>
                  <a:pt x="11455050" y="39006"/>
                  <a:pt x="11460480" y="132046"/>
                </a:cubicBezTo>
                <a:cubicBezTo>
                  <a:pt x="11478978" y="243911"/>
                  <a:pt x="11399205" y="444462"/>
                  <a:pt x="11460480" y="660216"/>
                </a:cubicBezTo>
                <a:cubicBezTo>
                  <a:pt x="11450304" y="727519"/>
                  <a:pt x="11396773" y="782003"/>
                  <a:pt x="11328434" y="792262"/>
                </a:cubicBezTo>
                <a:cubicBezTo>
                  <a:pt x="11054355" y="835198"/>
                  <a:pt x="10995787" y="746005"/>
                  <a:pt x="10739150" y="792262"/>
                </a:cubicBezTo>
                <a:cubicBezTo>
                  <a:pt x="10482513" y="838519"/>
                  <a:pt x="10369593" y="748490"/>
                  <a:pt x="10037903" y="792262"/>
                </a:cubicBezTo>
                <a:cubicBezTo>
                  <a:pt x="9706213" y="836034"/>
                  <a:pt x="9712861" y="747519"/>
                  <a:pt x="9560583" y="792262"/>
                </a:cubicBezTo>
                <a:cubicBezTo>
                  <a:pt x="9408305" y="837005"/>
                  <a:pt x="9286992" y="766763"/>
                  <a:pt x="9195227" y="792262"/>
                </a:cubicBezTo>
                <a:cubicBezTo>
                  <a:pt x="9103462" y="817761"/>
                  <a:pt x="8963649" y="762038"/>
                  <a:pt x="8829872" y="792262"/>
                </a:cubicBezTo>
                <a:cubicBezTo>
                  <a:pt x="8696096" y="822486"/>
                  <a:pt x="8203187" y="744313"/>
                  <a:pt x="8016660" y="792262"/>
                </a:cubicBezTo>
                <a:cubicBezTo>
                  <a:pt x="7830133" y="840211"/>
                  <a:pt x="7628203" y="715107"/>
                  <a:pt x="7315413" y="792262"/>
                </a:cubicBezTo>
                <a:cubicBezTo>
                  <a:pt x="7002623" y="869417"/>
                  <a:pt x="7005924" y="751510"/>
                  <a:pt x="6726129" y="792262"/>
                </a:cubicBezTo>
                <a:cubicBezTo>
                  <a:pt x="6446334" y="833014"/>
                  <a:pt x="6303354" y="771839"/>
                  <a:pt x="6136846" y="792262"/>
                </a:cubicBezTo>
                <a:cubicBezTo>
                  <a:pt x="5970338" y="812685"/>
                  <a:pt x="5945519" y="759751"/>
                  <a:pt x="5771490" y="792262"/>
                </a:cubicBezTo>
                <a:cubicBezTo>
                  <a:pt x="5597461" y="824773"/>
                  <a:pt x="5508142" y="741432"/>
                  <a:pt x="5294170" y="792262"/>
                </a:cubicBezTo>
                <a:cubicBezTo>
                  <a:pt x="5080198" y="843092"/>
                  <a:pt x="5049524" y="751083"/>
                  <a:pt x="4816850" y="792262"/>
                </a:cubicBezTo>
                <a:cubicBezTo>
                  <a:pt x="4584176" y="833441"/>
                  <a:pt x="4219161" y="762448"/>
                  <a:pt x="4003639" y="792262"/>
                </a:cubicBezTo>
                <a:cubicBezTo>
                  <a:pt x="3788117" y="822076"/>
                  <a:pt x="3655857" y="757617"/>
                  <a:pt x="3414356" y="792262"/>
                </a:cubicBezTo>
                <a:cubicBezTo>
                  <a:pt x="3172855" y="826907"/>
                  <a:pt x="3237825" y="777819"/>
                  <a:pt x="3160964" y="792262"/>
                </a:cubicBezTo>
                <a:cubicBezTo>
                  <a:pt x="3084103" y="806705"/>
                  <a:pt x="2732101" y="783352"/>
                  <a:pt x="2459716" y="792262"/>
                </a:cubicBezTo>
                <a:cubicBezTo>
                  <a:pt x="2187331" y="801172"/>
                  <a:pt x="1912463" y="738934"/>
                  <a:pt x="1758469" y="792262"/>
                </a:cubicBezTo>
                <a:cubicBezTo>
                  <a:pt x="1604475" y="845590"/>
                  <a:pt x="1416583" y="747593"/>
                  <a:pt x="1169185" y="792262"/>
                </a:cubicBezTo>
                <a:cubicBezTo>
                  <a:pt x="921787" y="836931"/>
                  <a:pt x="918130" y="782558"/>
                  <a:pt x="803829" y="792262"/>
                </a:cubicBezTo>
                <a:cubicBezTo>
                  <a:pt x="689528" y="801966"/>
                  <a:pt x="337080" y="751188"/>
                  <a:pt x="132046" y="792262"/>
                </a:cubicBezTo>
                <a:cubicBezTo>
                  <a:pt x="59105" y="801299"/>
                  <a:pt x="-1508" y="736033"/>
                  <a:pt x="0" y="660216"/>
                </a:cubicBezTo>
                <a:cubicBezTo>
                  <a:pt x="-23246" y="537445"/>
                  <a:pt x="50836" y="336798"/>
                  <a:pt x="0" y="132046"/>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defRPr>
                <a:uFillTx/>
              </a:defRPr>
            </a:pPr>
            <a:r>
              <a:rPr kumimoji="0" lang="en-BZ" sz="3200" i="0" u="none" strike="noStrike" kern="1200" cap="none" spc="0" normalizeH="0" baseline="0" noProof="0" dirty="0" smtClean="0">
                <a:ln>
                  <a:noFill/>
                </a:ln>
                <a:solidFill>
                  <a:schemeClr val="tx1"/>
                </a:solidFill>
                <a:effectLst/>
                <a:uFillTx/>
                <a:latin typeface="+mj-lt"/>
                <a:cs typeface="#9Slide03 Arima Madurai Black" panose="00000A00000000000000" pitchFamily="2" charset="0"/>
              </a:rPr>
              <a:t>C. 36</a:t>
            </a:r>
            <a:endParaRPr kumimoji="0" lang="en-BZ" sz="4400" i="0" u="none" strike="noStrike" kern="1200" cap="none" spc="0" normalizeH="0" baseline="0" noProof="0" dirty="0">
              <a:ln>
                <a:noFill/>
              </a:ln>
              <a:solidFill>
                <a:schemeClr val="tx1"/>
              </a:solidFill>
              <a:effectLst/>
              <a:uFillTx/>
              <a:latin typeface="+mj-lt"/>
              <a:cs typeface="#9Slide03 Arima Madurai Black" panose="00000A00000000000000" pitchFamily="2" charset="0"/>
            </a:endParaRPr>
          </a:p>
        </p:txBody>
      </p:sp>
      <p:sp>
        <p:nvSpPr>
          <p:cNvPr id="41" name="Hình chữ nhật: Góc Tròn 40"/>
          <p:cNvSpPr>
            <a:spLocks/>
          </p:cNvSpPr>
          <p:nvPr/>
        </p:nvSpPr>
        <p:spPr>
          <a:xfrm>
            <a:off x="518160" y="5787242"/>
            <a:ext cx="10391140" cy="792262"/>
          </a:xfrm>
          <a:custGeom>
            <a:avLst/>
            <a:gdLst>
              <a:gd name="connsiteX0" fmla="*/ 0 w 11460480"/>
              <a:gd name="connsiteY0" fmla="*/ 132046 h 792262"/>
              <a:gd name="connsiteX1" fmla="*/ 132046 w 11460480"/>
              <a:gd name="connsiteY1" fmla="*/ 0 h 792262"/>
              <a:gd name="connsiteX2" fmla="*/ 609366 w 11460480"/>
              <a:gd name="connsiteY2" fmla="*/ 0 h 792262"/>
              <a:gd name="connsiteX3" fmla="*/ 1086685 w 11460480"/>
              <a:gd name="connsiteY3" fmla="*/ 0 h 792262"/>
              <a:gd name="connsiteX4" fmla="*/ 1899897 w 11460480"/>
              <a:gd name="connsiteY4" fmla="*/ 0 h 792262"/>
              <a:gd name="connsiteX5" fmla="*/ 2601144 w 11460480"/>
              <a:gd name="connsiteY5" fmla="*/ 0 h 792262"/>
              <a:gd name="connsiteX6" fmla="*/ 3078464 w 11460480"/>
              <a:gd name="connsiteY6" fmla="*/ 0 h 792262"/>
              <a:gd name="connsiteX7" fmla="*/ 3443820 w 11460480"/>
              <a:gd name="connsiteY7" fmla="*/ 0 h 792262"/>
              <a:gd name="connsiteX8" fmla="*/ 3921139 w 11460480"/>
              <a:gd name="connsiteY8" fmla="*/ 0 h 792262"/>
              <a:gd name="connsiteX9" fmla="*/ 4286495 w 11460480"/>
              <a:gd name="connsiteY9" fmla="*/ 0 h 792262"/>
              <a:gd name="connsiteX10" fmla="*/ 4987743 w 11460480"/>
              <a:gd name="connsiteY10" fmla="*/ 0 h 792262"/>
              <a:gd name="connsiteX11" fmla="*/ 5577026 w 11460480"/>
              <a:gd name="connsiteY11" fmla="*/ 0 h 792262"/>
              <a:gd name="connsiteX12" fmla="*/ 6166310 w 11460480"/>
              <a:gd name="connsiteY12" fmla="*/ 0 h 792262"/>
              <a:gd name="connsiteX13" fmla="*/ 6755593 w 11460480"/>
              <a:gd name="connsiteY13" fmla="*/ 0 h 792262"/>
              <a:gd name="connsiteX14" fmla="*/ 7008985 w 11460480"/>
              <a:gd name="connsiteY14" fmla="*/ 0 h 792262"/>
              <a:gd name="connsiteX15" fmla="*/ 7598269 w 11460480"/>
              <a:gd name="connsiteY15" fmla="*/ 0 h 792262"/>
              <a:gd name="connsiteX16" fmla="*/ 8299516 w 11460480"/>
              <a:gd name="connsiteY16" fmla="*/ 0 h 792262"/>
              <a:gd name="connsiteX17" fmla="*/ 8888800 w 11460480"/>
              <a:gd name="connsiteY17" fmla="*/ 0 h 792262"/>
              <a:gd name="connsiteX18" fmla="*/ 9254156 w 11460480"/>
              <a:gd name="connsiteY18" fmla="*/ 0 h 792262"/>
              <a:gd name="connsiteX19" fmla="*/ 9731476 w 11460480"/>
              <a:gd name="connsiteY19" fmla="*/ 0 h 792262"/>
              <a:gd name="connsiteX20" fmla="*/ 10096831 w 11460480"/>
              <a:gd name="connsiteY20" fmla="*/ 0 h 792262"/>
              <a:gd name="connsiteX21" fmla="*/ 10462187 w 11460480"/>
              <a:gd name="connsiteY21" fmla="*/ 0 h 792262"/>
              <a:gd name="connsiteX22" fmla="*/ 10715579 w 11460480"/>
              <a:gd name="connsiteY22" fmla="*/ 0 h 792262"/>
              <a:gd name="connsiteX23" fmla="*/ 11328434 w 11460480"/>
              <a:gd name="connsiteY23" fmla="*/ 0 h 792262"/>
              <a:gd name="connsiteX24" fmla="*/ 11460480 w 11460480"/>
              <a:gd name="connsiteY24" fmla="*/ 132046 h 792262"/>
              <a:gd name="connsiteX25" fmla="*/ 11460480 w 11460480"/>
              <a:gd name="connsiteY25" fmla="*/ 660216 h 792262"/>
              <a:gd name="connsiteX26" fmla="*/ 11328434 w 11460480"/>
              <a:gd name="connsiteY26" fmla="*/ 792262 h 792262"/>
              <a:gd name="connsiteX27" fmla="*/ 10739150 w 11460480"/>
              <a:gd name="connsiteY27" fmla="*/ 792262 h 792262"/>
              <a:gd name="connsiteX28" fmla="*/ 10485758 w 11460480"/>
              <a:gd name="connsiteY28" fmla="*/ 792262 h 792262"/>
              <a:gd name="connsiteX29" fmla="*/ 9784511 w 11460480"/>
              <a:gd name="connsiteY29" fmla="*/ 792262 h 792262"/>
              <a:gd name="connsiteX30" fmla="*/ 9531119 w 11460480"/>
              <a:gd name="connsiteY30" fmla="*/ 792262 h 792262"/>
              <a:gd name="connsiteX31" fmla="*/ 9165763 w 11460480"/>
              <a:gd name="connsiteY31" fmla="*/ 792262 h 792262"/>
              <a:gd name="connsiteX32" fmla="*/ 8912371 w 11460480"/>
              <a:gd name="connsiteY32" fmla="*/ 792262 h 792262"/>
              <a:gd name="connsiteX33" fmla="*/ 8658979 w 11460480"/>
              <a:gd name="connsiteY33" fmla="*/ 792262 h 792262"/>
              <a:gd name="connsiteX34" fmla="*/ 8405587 w 11460480"/>
              <a:gd name="connsiteY34" fmla="*/ 792262 h 792262"/>
              <a:gd name="connsiteX35" fmla="*/ 7816304 w 11460480"/>
              <a:gd name="connsiteY35" fmla="*/ 792262 h 792262"/>
              <a:gd name="connsiteX36" fmla="*/ 7227020 w 11460480"/>
              <a:gd name="connsiteY36" fmla="*/ 792262 h 792262"/>
              <a:gd name="connsiteX37" fmla="*/ 6637737 w 11460480"/>
              <a:gd name="connsiteY37" fmla="*/ 792262 h 792262"/>
              <a:gd name="connsiteX38" fmla="*/ 6048453 w 11460480"/>
              <a:gd name="connsiteY38" fmla="*/ 792262 h 792262"/>
              <a:gd name="connsiteX39" fmla="*/ 5235242 w 11460480"/>
              <a:gd name="connsiteY39" fmla="*/ 792262 h 792262"/>
              <a:gd name="connsiteX40" fmla="*/ 4645958 w 11460480"/>
              <a:gd name="connsiteY40" fmla="*/ 792262 h 792262"/>
              <a:gd name="connsiteX41" fmla="*/ 4392566 w 11460480"/>
              <a:gd name="connsiteY41" fmla="*/ 792262 h 792262"/>
              <a:gd name="connsiteX42" fmla="*/ 3915247 w 11460480"/>
              <a:gd name="connsiteY42" fmla="*/ 792262 h 792262"/>
              <a:gd name="connsiteX43" fmla="*/ 3213999 w 11460480"/>
              <a:gd name="connsiteY43" fmla="*/ 792262 h 792262"/>
              <a:gd name="connsiteX44" fmla="*/ 2624716 w 11460480"/>
              <a:gd name="connsiteY44" fmla="*/ 792262 h 792262"/>
              <a:gd name="connsiteX45" fmla="*/ 2259360 w 11460480"/>
              <a:gd name="connsiteY45" fmla="*/ 792262 h 792262"/>
              <a:gd name="connsiteX46" fmla="*/ 1782040 w 11460480"/>
              <a:gd name="connsiteY46" fmla="*/ 792262 h 792262"/>
              <a:gd name="connsiteX47" fmla="*/ 1416684 w 11460480"/>
              <a:gd name="connsiteY47" fmla="*/ 792262 h 792262"/>
              <a:gd name="connsiteX48" fmla="*/ 715437 w 11460480"/>
              <a:gd name="connsiteY48" fmla="*/ 792262 h 792262"/>
              <a:gd name="connsiteX49" fmla="*/ 132046 w 11460480"/>
              <a:gd name="connsiteY49" fmla="*/ 792262 h 792262"/>
              <a:gd name="connsiteX50" fmla="*/ 0 w 11460480"/>
              <a:gd name="connsiteY50" fmla="*/ 660216 h 792262"/>
              <a:gd name="connsiteX51" fmla="*/ 0 w 11460480"/>
              <a:gd name="connsiteY51" fmla="*/ 132046 h 792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11460480" h="792262" fill="none" extrusionOk="0">
                <a:moveTo>
                  <a:pt x="0" y="132046"/>
                </a:moveTo>
                <a:cubicBezTo>
                  <a:pt x="-547" y="50732"/>
                  <a:pt x="54021" y="-8275"/>
                  <a:pt x="132046" y="0"/>
                </a:cubicBezTo>
                <a:cubicBezTo>
                  <a:pt x="351426" y="-47709"/>
                  <a:pt x="385093" y="36916"/>
                  <a:pt x="609366" y="0"/>
                </a:cubicBezTo>
                <a:cubicBezTo>
                  <a:pt x="833639" y="-36916"/>
                  <a:pt x="911124" y="18021"/>
                  <a:pt x="1086685" y="0"/>
                </a:cubicBezTo>
                <a:cubicBezTo>
                  <a:pt x="1262246" y="-18021"/>
                  <a:pt x="1635814" y="31805"/>
                  <a:pt x="1899897" y="0"/>
                </a:cubicBezTo>
                <a:cubicBezTo>
                  <a:pt x="2163980" y="-31805"/>
                  <a:pt x="2458485" y="31799"/>
                  <a:pt x="2601144" y="0"/>
                </a:cubicBezTo>
                <a:cubicBezTo>
                  <a:pt x="2743803" y="-31799"/>
                  <a:pt x="2923954" y="18419"/>
                  <a:pt x="3078464" y="0"/>
                </a:cubicBezTo>
                <a:cubicBezTo>
                  <a:pt x="3232974" y="-18419"/>
                  <a:pt x="3351943" y="9042"/>
                  <a:pt x="3443820" y="0"/>
                </a:cubicBezTo>
                <a:cubicBezTo>
                  <a:pt x="3535697" y="-9042"/>
                  <a:pt x="3717137" y="16934"/>
                  <a:pt x="3921139" y="0"/>
                </a:cubicBezTo>
                <a:cubicBezTo>
                  <a:pt x="4125141" y="-16934"/>
                  <a:pt x="4117533" y="33137"/>
                  <a:pt x="4286495" y="0"/>
                </a:cubicBezTo>
                <a:cubicBezTo>
                  <a:pt x="4455457" y="-33137"/>
                  <a:pt x="4704750" y="31107"/>
                  <a:pt x="4987743" y="0"/>
                </a:cubicBezTo>
                <a:cubicBezTo>
                  <a:pt x="5270736" y="-31107"/>
                  <a:pt x="5450182" y="471"/>
                  <a:pt x="5577026" y="0"/>
                </a:cubicBezTo>
                <a:cubicBezTo>
                  <a:pt x="5703870" y="-471"/>
                  <a:pt x="5933128" y="58665"/>
                  <a:pt x="6166310" y="0"/>
                </a:cubicBezTo>
                <a:cubicBezTo>
                  <a:pt x="6399492" y="-58665"/>
                  <a:pt x="6569484" y="27576"/>
                  <a:pt x="6755593" y="0"/>
                </a:cubicBezTo>
                <a:cubicBezTo>
                  <a:pt x="6941702" y="-27576"/>
                  <a:pt x="6930455" y="11140"/>
                  <a:pt x="7008985" y="0"/>
                </a:cubicBezTo>
                <a:cubicBezTo>
                  <a:pt x="7087515" y="-11140"/>
                  <a:pt x="7476478" y="67231"/>
                  <a:pt x="7598269" y="0"/>
                </a:cubicBezTo>
                <a:cubicBezTo>
                  <a:pt x="7720060" y="-67231"/>
                  <a:pt x="7971759" y="83908"/>
                  <a:pt x="8299516" y="0"/>
                </a:cubicBezTo>
                <a:cubicBezTo>
                  <a:pt x="8627273" y="-83908"/>
                  <a:pt x="8755225" y="2996"/>
                  <a:pt x="8888800" y="0"/>
                </a:cubicBezTo>
                <a:cubicBezTo>
                  <a:pt x="9022375" y="-2996"/>
                  <a:pt x="9112594" y="38474"/>
                  <a:pt x="9254156" y="0"/>
                </a:cubicBezTo>
                <a:cubicBezTo>
                  <a:pt x="9395718" y="-38474"/>
                  <a:pt x="9540580" y="45795"/>
                  <a:pt x="9731476" y="0"/>
                </a:cubicBezTo>
                <a:cubicBezTo>
                  <a:pt x="9922372" y="-45795"/>
                  <a:pt x="9969474" y="24686"/>
                  <a:pt x="10096831" y="0"/>
                </a:cubicBezTo>
                <a:cubicBezTo>
                  <a:pt x="10224189" y="-24686"/>
                  <a:pt x="10349977" y="28604"/>
                  <a:pt x="10462187" y="0"/>
                </a:cubicBezTo>
                <a:cubicBezTo>
                  <a:pt x="10574397" y="-28604"/>
                  <a:pt x="10616870" y="8568"/>
                  <a:pt x="10715579" y="0"/>
                </a:cubicBezTo>
                <a:cubicBezTo>
                  <a:pt x="10814288" y="-8568"/>
                  <a:pt x="11043291" y="29173"/>
                  <a:pt x="11328434" y="0"/>
                </a:cubicBezTo>
                <a:cubicBezTo>
                  <a:pt x="11408292" y="11516"/>
                  <a:pt x="11463447" y="69043"/>
                  <a:pt x="11460480" y="132046"/>
                </a:cubicBezTo>
                <a:cubicBezTo>
                  <a:pt x="11477832" y="365795"/>
                  <a:pt x="11421510" y="539106"/>
                  <a:pt x="11460480" y="660216"/>
                </a:cubicBezTo>
                <a:cubicBezTo>
                  <a:pt x="11457086" y="724033"/>
                  <a:pt x="11422968" y="789304"/>
                  <a:pt x="11328434" y="792262"/>
                </a:cubicBezTo>
                <a:cubicBezTo>
                  <a:pt x="11100765" y="812462"/>
                  <a:pt x="10949621" y="784803"/>
                  <a:pt x="10739150" y="792262"/>
                </a:cubicBezTo>
                <a:cubicBezTo>
                  <a:pt x="10528679" y="799721"/>
                  <a:pt x="10562653" y="765922"/>
                  <a:pt x="10485758" y="792262"/>
                </a:cubicBezTo>
                <a:cubicBezTo>
                  <a:pt x="10408863" y="818602"/>
                  <a:pt x="9990598" y="736880"/>
                  <a:pt x="9784511" y="792262"/>
                </a:cubicBezTo>
                <a:cubicBezTo>
                  <a:pt x="9578424" y="847644"/>
                  <a:pt x="9656517" y="779382"/>
                  <a:pt x="9531119" y="792262"/>
                </a:cubicBezTo>
                <a:cubicBezTo>
                  <a:pt x="9405721" y="805142"/>
                  <a:pt x="9279385" y="775533"/>
                  <a:pt x="9165763" y="792262"/>
                </a:cubicBezTo>
                <a:cubicBezTo>
                  <a:pt x="9052141" y="808991"/>
                  <a:pt x="8969918" y="767558"/>
                  <a:pt x="8912371" y="792262"/>
                </a:cubicBezTo>
                <a:cubicBezTo>
                  <a:pt x="8854824" y="816966"/>
                  <a:pt x="8713923" y="772327"/>
                  <a:pt x="8658979" y="792262"/>
                </a:cubicBezTo>
                <a:cubicBezTo>
                  <a:pt x="8604035" y="812197"/>
                  <a:pt x="8521226" y="785232"/>
                  <a:pt x="8405587" y="792262"/>
                </a:cubicBezTo>
                <a:cubicBezTo>
                  <a:pt x="8289948" y="799292"/>
                  <a:pt x="7987595" y="787257"/>
                  <a:pt x="7816304" y="792262"/>
                </a:cubicBezTo>
                <a:cubicBezTo>
                  <a:pt x="7645013" y="797267"/>
                  <a:pt x="7506353" y="739054"/>
                  <a:pt x="7227020" y="792262"/>
                </a:cubicBezTo>
                <a:cubicBezTo>
                  <a:pt x="6947687" y="845470"/>
                  <a:pt x="6923462" y="755664"/>
                  <a:pt x="6637737" y="792262"/>
                </a:cubicBezTo>
                <a:cubicBezTo>
                  <a:pt x="6352012" y="828860"/>
                  <a:pt x="6211630" y="778814"/>
                  <a:pt x="6048453" y="792262"/>
                </a:cubicBezTo>
                <a:cubicBezTo>
                  <a:pt x="5885276" y="805710"/>
                  <a:pt x="5529995" y="764544"/>
                  <a:pt x="5235242" y="792262"/>
                </a:cubicBezTo>
                <a:cubicBezTo>
                  <a:pt x="4940489" y="819980"/>
                  <a:pt x="4936514" y="727818"/>
                  <a:pt x="4645958" y="792262"/>
                </a:cubicBezTo>
                <a:cubicBezTo>
                  <a:pt x="4355402" y="856706"/>
                  <a:pt x="4511307" y="771802"/>
                  <a:pt x="4392566" y="792262"/>
                </a:cubicBezTo>
                <a:cubicBezTo>
                  <a:pt x="4273825" y="812722"/>
                  <a:pt x="4080602" y="787755"/>
                  <a:pt x="3915247" y="792262"/>
                </a:cubicBezTo>
                <a:cubicBezTo>
                  <a:pt x="3749892" y="796769"/>
                  <a:pt x="3523857" y="737907"/>
                  <a:pt x="3213999" y="792262"/>
                </a:cubicBezTo>
                <a:cubicBezTo>
                  <a:pt x="2904141" y="846617"/>
                  <a:pt x="2776243" y="756610"/>
                  <a:pt x="2624716" y="792262"/>
                </a:cubicBezTo>
                <a:cubicBezTo>
                  <a:pt x="2473189" y="827914"/>
                  <a:pt x="2338793" y="773238"/>
                  <a:pt x="2259360" y="792262"/>
                </a:cubicBezTo>
                <a:cubicBezTo>
                  <a:pt x="2179927" y="811286"/>
                  <a:pt x="2003657" y="771245"/>
                  <a:pt x="1782040" y="792262"/>
                </a:cubicBezTo>
                <a:cubicBezTo>
                  <a:pt x="1560423" y="813279"/>
                  <a:pt x="1598282" y="748628"/>
                  <a:pt x="1416684" y="792262"/>
                </a:cubicBezTo>
                <a:cubicBezTo>
                  <a:pt x="1235086" y="835896"/>
                  <a:pt x="1051277" y="711973"/>
                  <a:pt x="715437" y="792262"/>
                </a:cubicBezTo>
                <a:cubicBezTo>
                  <a:pt x="379597" y="872551"/>
                  <a:pt x="268671" y="791767"/>
                  <a:pt x="132046" y="792262"/>
                </a:cubicBezTo>
                <a:cubicBezTo>
                  <a:pt x="57741" y="784399"/>
                  <a:pt x="8624" y="720522"/>
                  <a:pt x="0" y="660216"/>
                </a:cubicBezTo>
                <a:cubicBezTo>
                  <a:pt x="-57507" y="439897"/>
                  <a:pt x="39861" y="340537"/>
                  <a:pt x="0" y="132046"/>
                </a:cubicBezTo>
                <a:close/>
              </a:path>
              <a:path w="11460480" h="792262" stroke="0" extrusionOk="0">
                <a:moveTo>
                  <a:pt x="0" y="132046"/>
                </a:moveTo>
                <a:cubicBezTo>
                  <a:pt x="-1734" y="62930"/>
                  <a:pt x="71196" y="3048"/>
                  <a:pt x="132046" y="0"/>
                </a:cubicBezTo>
                <a:cubicBezTo>
                  <a:pt x="387803" y="-85703"/>
                  <a:pt x="679228" y="9986"/>
                  <a:pt x="945257" y="0"/>
                </a:cubicBezTo>
                <a:cubicBezTo>
                  <a:pt x="1211286" y="-9986"/>
                  <a:pt x="1287442" y="62812"/>
                  <a:pt x="1534541" y="0"/>
                </a:cubicBezTo>
                <a:cubicBezTo>
                  <a:pt x="1781640" y="-62812"/>
                  <a:pt x="2005597" y="16372"/>
                  <a:pt x="2347752" y="0"/>
                </a:cubicBezTo>
                <a:cubicBezTo>
                  <a:pt x="2689907" y="-16372"/>
                  <a:pt x="2817016" y="45824"/>
                  <a:pt x="3049000" y="0"/>
                </a:cubicBezTo>
                <a:cubicBezTo>
                  <a:pt x="3280984" y="-45824"/>
                  <a:pt x="3529172" y="81451"/>
                  <a:pt x="3862211" y="0"/>
                </a:cubicBezTo>
                <a:cubicBezTo>
                  <a:pt x="4195250" y="-81451"/>
                  <a:pt x="4328537" y="46277"/>
                  <a:pt x="4451495" y="0"/>
                </a:cubicBezTo>
                <a:cubicBezTo>
                  <a:pt x="4574453" y="-46277"/>
                  <a:pt x="4720377" y="39373"/>
                  <a:pt x="4816850" y="0"/>
                </a:cubicBezTo>
                <a:cubicBezTo>
                  <a:pt x="4913323" y="-39373"/>
                  <a:pt x="5153234" y="26220"/>
                  <a:pt x="5406134" y="0"/>
                </a:cubicBezTo>
                <a:cubicBezTo>
                  <a:pt x="5659034" y="-26220"/>
                  <a:pt x="5691542" y="4850"/>
                  <a:pt x="5771490" y="0"/>
                </a:cubicBezTo>
                <a:cubicBezTo>
                  <a:pt x="5851438" y="-4850"/>
                  <a:pt x="6184906" y="56887"/>
                  <a:pt x="6360773" y="0"/>
                </a:cubicBezTo>
                <a:cubicBezTo>
                  <a:pt x="6536640" y="-56887"/>
                  <a:pt x="6561867" y="9704"/>
                  <a:pt x="6614165" y="0"/>
                </a:cubicBezTo>
                <a:cubicBezTo>
                  <a:pt x="6666463" y="-9704"/>
                  <a:pt x="6799875" y="16244"/>
                  <a:pt x="6979521" y="0"/>
                </a:cubicBezTo>
                <a:cubicBezTo>
                  <a:pt x="7159167" y="-16244"/>
                  <a:pt x="7330193" y="46768"/>
                  <a:pt x="7680769" y="0"/>
                </a:cubicBezTo>
                <a:cubicBezTo>
                  <a:pt x="8031345" y="-46768"/>
                  <a:pt x="7813726" y="24569"/>
                  <a:pt x="7934161" y="0"/>
                </a:cubicBezTo>
                <a:cubicBezTo>
                  <a:pt x="8054596" y="-24569"/>
                  <a:pt x="8126091" y="20289"/>
                  <a:pt x="8187553" y="0"/>
                </a:cubicBezTo>
                <a:cubicBezTo>
                  <a:pt x="8249015" y="-20289"/>
                  <a:pt x="8373614" y="20682"/>
                  <a:pt x="8552908" y="0"/>
                </a:cubicBezTo>
                <a:cubicBezTo>
                  <a:pt x="8732202" y="-20682"/>
                  <a:pt x="9018983" y="38162"/>
                  <a:pt x="9142192" y="0"/>
                </a:cubicBezTo>
                <a:cubicBezTo>
                  <a:pt x="9265401" y="-38162"/>
                  <a:pt x="9664783" y="7103"/>
                  <a:pt x="9955403" y="0"/>
                </a:cubicBezTo>
                <a:cubicBezTo>
                  <a:pt x="10246023" y="-7103"/>
                  <a:pt x="10382677" y="56047"/>
                  <a:pt x="10768615" y="0"/>
                </a:cubicBezTo>
                <a:cubicBezTo>
                  <a:pt x="11154553" y="-56047"/>
                  <a:pt x="11195767" y="40278"/>
                  <a:pt x="11328434" y="0"/>
                </a:cubicBezTo>
                <a:cubicBezTo>
                  <a:pt x="11409398" y="-12346"/>
                  <a:pt x="11455050" y="39006"/>
                  <a:pt x="11460480" y="132046"/>
                </a:cubicBezTo>
                <a:cubicBezTo>
                  <a:pt x="11478978" y="243911"/>
                  <a:pt x="11399205" y="444462"/>
                  <a:pt x="11460480" y="660216"/>
                </a:cubicBezTo>
                <a:cubicBezTo>
                  <a:pt x="11450304" y="727519"/>
                  <a:pt x="11396773" y="782003"/>
                  <a:pt x="11328434" y="792262"/>
                </a:cubicBezTo>
                <a:cubicBezTo>
                  <a:pt x="11054355" y="835198"/>
                  <a:pt x="10995787" y="746005"/>
                  <a:pt x="10739150" y="792262"/>
                </a:cubicBezTo>
                <a:cubicBezTo>
                  <a:pt x="10482513" y="838519"/>
                  <a:pt x="10369593" y="748490"/>
                  <a:pt x="10037903" y="792262"/>
                </a:cubicBezTo>
                <a:cubicBezTo>
                  <a:pt x="9706213" y="836034"/>
                  <a:pt x="9712861" y="747519"/>
                  <a:pt x="9560583" y="792262"/>
                </a:cubicBezTo>
                <a:cubicBezTo>
                  <a:pt x="9408305" y="837005"/>
                  <a:pt x="9286992" y="766763"/>
                  <a:pt x="9195227" y="792262"/>
                </a:cubicBezTo>
                <a:cubicBezTo>
                  <a:pt x="9103462" y="817761"/>
                  <a:pt x="8963649" y="762038"/>
                  <a:pt x="8829872" y="792262"/>
                </a:cubicBezTo>
                <a:cubicBezTo>
                  <a:pt x="8696096" y="822486"/>
                  <a:pt x="8203187" y="744313"/>
                  <a:pt x="8016660" y="792262"/>
                </a:cubicBezTo>
                <a:cubicBezTo>
                  <a:pt x="7830133" y="840211"/>
                  <a:pt x="7628203" y="715107"/>
                  <a:pt x="7315413" y="792262"/>
                </a:cubicBezTo>
                <a:cubicBezTo>
                  <a:pt x="7002623" y="869417"/>
                  <a:pt x="7005924" y="751510"/>
                  <a:pt x="6726129" y="792262"/>
                </a:cubicBezTo>
                <a:cubicBezTo>
                  <a:pt x="6446334" y="833014"/>
                  <a:pt x="6303354" y="771839"/>
                  <a:pt x="6136846" y="792262"/>
                </a:cubicBezTo>
                <a:cubicBezTo>
                  <a:pt x="5970338" y="812685"/>
                  <a:pt x="5945519" y="759751"/>
                  <a:pt x="5771490" y="792262"/>
                </a:cubicBezTo>
                <a:cubicBezTo>
                  <a:pt x="5597461" y="824773"/>
                  <a:pt x="5508142" y="741432"/>
                  <a:pt x="5294170" y="792262"/>
                </a:cubicBezTo>
                <a:cubicBezTo>
                  <a:pt x="5080198" y="843092"/>
                  <a:pt x="5049524" y="751083"/>
                  <a:pt x="4816850" y="792262"/>
                </a:cubicBezTo>
                <a:cubicBezTo>
                  <a:pt x="4584176" y="833441"/>
                  <a:pt x="4219161" y="762448"/>
                  <a:pt x="4003639" y="792262"/>
                </a:cubicBezTo>
                <a:cubicBezTo>
                  <a:pt x="3788117" y="822076"/>
                  <a:pt x="3655857" y="757617"/>
                  <a:pt x="3414356" y="792262"/>
                </a:cubicBezTo>
                <a:cubicBezTo>
                  <a:pt x="3172855" y="826907"/>
                  <a:pt x="3237825" y="777819"/>
                  <a:pt x="3160964" y="792262"/>
                </a:cubicBezTo>
                <a:cubicBezTo>
                  <a:pt x="3084103" y="806705"/>
                  <a:pt x="2732101" y="783352"/>
                  <a:pt x="2459716" y="792262"/>
                </a:cubicBezTo>
                <a:cubicBezTo>
                  <a:pt x="2187331" y="801172"/>
                  <a:pt x="1912463" y="738934"/>
                  <a:pt x="1758469" y="792262"/>
                </a:cubicBezTo>
                <a:cubicBezTo>
                  <a:pt x="1604475" y="845590"/>
                  <a:pt x="1416583" y="747593"/>
                  <a:pt x="1169185" y="792262"/>
                </a:cubicBezTo>
                <a:cubicBezTo>
                  <a:pt x="921787" y="836931"/>
                  <a:pt x="918130" y="782558"/>
                  <a:pt x="803829" y="792262"/>
                </a:cubicBezTo>
                <a:cubicBezTo>
                  <a:pt x="689528" y="801966"/>
                  <a:pt x="337080" y="751188"/>
                  <a:pt x="132046" y="792262"/>
                </a:cubicBezTo>
                <a:cubicBezTo>
                  <a:pt x="59105" y="801299"/>
                  <a:pt x="-1508" y="736033"/>
                  <a:pt x="0" y="660216"/>
                </a:cubicBezTo>
                <a:cubicBezTo>
                  <a:pt x="-23246" y="537445"/>
                  <a:pt x="50836" y="336798"/>
                  <a:pt x="0" y="132046"/>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defRPr>
                <a:uFillTx/>
              </a:defRPr>
            </a:pPr>
            <a:r>
              <a:rPr kumimoji="0" lang="en-BZ" sz="3200" b="0" i="0" u="none" strike="noStrike" kern="1200" cap="none" spc="0" normalizeH="0" baseline="0" noProof="0" dirty="0">
                <a:ln>
                  <a:noFill/>
                </a:ln>
                <a:solidFill>
                  <a:schemeClr val="tx1"/>
                </a:solidFill>
                <a:effectLst/>
                <a:uFillTx/>
                <a:latin typeface="+mj-lt"/>
                <a:cs typeface="#9Slide03 Arima Madurai Black" panose="00000A00000000000000" pitchFamily="2" charset="0"/>
              </a:rPr>
              <a:t>D</a:t>
            </a:r>
            <a:r>
              <a:rPr kumimoji="0" lang="en-BZ" sz="3200" b="0" i="0" u="none" strike="noStrike" kern="1200" cap="none" spc="0" normalizeH="0" baseline="0" noProof="0" dirty="0" smtClean="0">
                <a:ln>
                  <a:noFill/>
                </a:ln>
                <a:solidFill>
                  <a:schemeClr val="tx1"/>
                </a:solidFill>
                <a:effectLst/>
                <a:uFillTx/>
                <a:latin typeface="+mj-lt"/>
                <a:cs typeface="#9Slide03 Arima Madurai Black" panose="00000A00000000000000" pitchFamily="2" charset="0"/>
              </a:rPr>
              <a:t>. 37</a:t>
            </a:r>
            <a:endParaRPr kumimoji="0" lang="en-BZ" sz="4400" b="1" i="0" u="none" strike="noStrike" kern="1200" cap="none" spc="0" normalizeH="0" baseline="0" noProof="0" dirty="0">
              <a:ln>
                <a:noFill/>
              </a:ln>
              <a:solidFill>
                <a:schemeClr val="tx1"/>
              </a:solidFill>
              <a:effectLst/>
              <a:uFillTx/>
              <a:latin typeface="+mj-lt"/>
              <a:cs typeface="#9Slide03 Arima Madurai Black" panose="00000A00000000000000" pitchFamily="2" charset="0"/>
            </a:endParaRPr>
          </a:p>
        </p:txBody>
      </p:sp>
    </p:spTree>
    <p:extLst>
      <p:ext uri="{BB962C8B-B14F-4D97-AF65-F5344CB8AC3E}">
        <p14:creationId xmlns:p14="http://schemas.microsoft.com/office/powerpoint/2010/main" val="283896939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7" presetClass="entr" presetSubtype="8"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p:cTn id="7" dur="500" fill="hold"/>
                                        <p:tgtEl>
                                          <p:spTgt spid="5"/>
                                        </p:tgtEl>
                                        <p:attrNameLst>
                                          <p:attrName>ppt_x</p:attrName>
                                        </p:attrNameLst>
                                      </p:cBhvr>
                                      <p:tavLst>
                                        <p:tav tm="0">
                                          <p:val>
                                            <p:strVal val="#ppt_x-#ppt_w/2"/>
                                          </p:val>
                                        </p:tav>
                                        <p:tav tm="100000">
                                          <p:val>
                                            <p:strVal val="#ppt_x"/>
                                          </p:val>
                                        </p:tav>
                                      </p:tavLst>
                                    </p:anim>
                                    <p:anim calcmode="lin" valueType="num">
                                      <p:cBhvr>
                                        <p:cTn id="8" dur="500" fill="hold"/>
                                        <p:tgtEl>
                                          <p:spTgt spid="5"/>
                                        </p:tgtEl>
                                        <p:attrNameLst>
                                          <p:attrName>ppt_y</p:attrName>
                                        </p:attrNameLst>
                                      </p:cBhvr>
                                      <p:tavLst>
                                        <p:tav tm="0">
                                          <p:val>
                                            <p:strVal val="#ppt_y"/>
                                          </p:val>
                                        </p:tav>
                                        <p:tav tm="100000">
                                          <p:val>
                                            <p:strVal val="#ppt_y"/>
                                          </p:val>
                                        </p:tav>
                                      </p:tavLst>
                                    </p:anim>
                                    <p:anim calcmode="lin" valueType="num">
                                      <p:cBhvr>
                                        <p:cTn id="9" dur="500" fill="hold"/>
                                        <p:tgtEl>
                                          <p:spTgt spid="5"/>
                                        </p:tgtEl>
                                        <p:attrNameLst>
                                          <p:attrName>ppt_w</p:attrName>
                                        </p:attrNameLst>
                                      </p:cBhvr>
                                      <p:tavLst>
                                        <p:tav tm="0">
                                          <p:val>
                                            <p:fltVal val="0"/>
                                          </p:val>
                                        </p:tav>
                                        <p:tav tm="100000">
                                          <p:val>
                                            <p:strVal val="#ppt_w"/>
                                          </p:val>
                                        </p:tav>
                                      </p:tavLst>
                                    </p:anim>
                                    <p:anim calcmode="lin" valueType="num">
                                      <p:cBhvr>
                                        <p:cTn id="10" dur="500" fill="hold"/>
                                        <p:tgtEl>
                                          <p:spTgt spid="5"/>
                                        </p:tgtEl>
                                        <p:attrNameLst>
                                          <p:attrName>ppt_h</p:attrName>
                                        </p:attrNameLst>
                                      </p:cBhvr>
                                      <p:tavLst>
                                        <p:tav tm="0">
                                          <p:val>
                                            <p:strVal val="#ppt_h"/>
                                          </p:val>
                                        </p:tav>
                                        <p:tav tm="100000">
                                          <p:val>
                                            <p:strVal val="#ppt_h"/>
                                          </p:val>
                                        </p:tav>
                                      </p:tavLst>
                                    </p:anim>
                                  </p:childTnLst>
                                  <p:subTnLst>
                                    <p:audio>
                                      <p:cMediaNode>
                                        <p:cTn display="0" masterRel="sameClick">
                                          <p:stCondLst>
                                            <p:cond evt="begin" delay="0">
                                              <p:tn val="5"/>
                                            </p:cond>
                                          </p:stCondLst>
                                          <p:endCondLst>
                                            <p:cond evt="onStopAudio" delay="0">
                                              <p:tgtEl>
                                                <p:sldTgt/>
                                              </p:tgtEl>
                                            </p:cond>
                                          </p:endCondLst>
                                        </p:cTn>
                                        <p:tgtEl>
                                          <p:sndTgt r:embed="rId3" name="chimes.wav"/>
                                        </p:tgtEl>
                                      </p:cMediaNode>
                                    </p:audio>
                                  </p:subTnLst>
                                </p:cTn>
                              </p:par>
                            </p:childTnLst>
                          </p:cTn>
                        </p:par>
                      </p:childTnLst>
                    </p:cTn>
                  </p:par>
                  <p:par>
                    <p:cTn id="11" fill="hold">
                      <p:stCondLst>
                        <p:cond delay="indefinite"/>
                      </p:stCondLst>
                      <p:childTnLst>
                        <p:par>
                          <p:cTn id="12" fill="hold">
                            <p:stCondLst>
                              <p:cond delay="0"/>
                            </p:stCondLst>
                            <p:childTnLst>
                              <p:par>
                                <p:cTn id="13" presetID="17" presetClass="entr" presetSubtype="8" fill="hold" grpId="0" nodeType="clickEffect">
                                  <p:stCondLst>
                                    <p:cond delay="0"/>
                                  </p:stCondLst>
                                  <p:childTnLst>
                                    <p:set>
                                      <p:cBhvr>
                                        <p:cTn id="14" dur="1" fill="hold">
                                          <p:stCondLst>
                                            <p:cond delay="0"/>
                                          </p:stCondLst>
                                        </p:cTn>
                                        <p:tgtEl>
                                          <p:spTgt spid="38"/>
                                        </p:tgtEl>
                                        <p:attrNameLst>
                                          <p:attrName>style.visibility</p:attrName>
                                        </p:attrNameLst>
                                      </p:cBhvr>
                                      <p:to>
                                        <p:strVal val="visible"/>
                                      </p:to>
                                    </p:set>
                                    <p:anim calcmode="lin" valueType="num">
                                      <p:cBhvr>
                                        <p:cTn id="15" dur="500" fill="hold"/>
                                        <p:tgtEl>
                                          <p:spTgt spid="38"/>
                                        </p:tgtEl>
                                        <p:attrNameLst>
                                          <p:attrName>ppt_x</p:attrName>
                                        </p:attrNameLst>
                                      </p:cBhvr>
                                      <p:tavLst>
                                        <p:tav tm="0">
                                          <p:val>
                                            <p:strVal val="#ppt_x-#ppt_w/2"/>
                                          </p:val>
                                        </p:tav>
                                        <p:tav tm="100000">
                                          <p:val>
                                            <p:strVal val="#ppt_x"/>
                                          </p:val>
                                        </p:tav>
                                      </p:tavLst>
                                    </p:anim>
                                    <p:anim calcmode="lin" valueType="num">
                                      <p:cBhvr>
                                        <p:cTn id="16" dur="500" fill="hold"/>
                                        <p:tgtEl>
                                          <p:spTgt spid="38"/>
                                        </p:tgtEl>
                                        <p:attrNameLst>
                                          <p:attrName>ppt_y</p:attrName>
                                        </p:attrNameLst>
                                      </p:cBhvr>
                                      <p:tavLst>
                                        <p:tav tm="0">
                                          <p:val>
                                            <p:strVal val="#ppt_y"/>
                                          </p:val>
                                        </p:tav>
                                        <p:tav tm="100000">
                                          <p:val>
                                            <p:strVal val="#ppt_y"/>
                                          </p:val>
                                        </p:tav>
                                      </p:tavLst>
                                    </p:anim>
                                    <p:anim calcmode="lin" valueType="num">
                                      <p:cBhvr>
                                        <p:cTn id="17" dur="500" fill="hold"/>
                                        <p:tgtEl>
                                          <p:spTgt spid="38"/>
                                        </p:tgtEl>
                                        <p:attrNameLst>
                                          <p:attrName>ppt_w</p:attrName>
                                        </p:attrNameLst>
                                      </p:cBhvr>
                                      <p:tavLst>
                                        <p:tav tm="0">
                                          <p:val>
                                            <p:fltVal val="0"/>
                                          </p:val>
                                        </p:tav>
                                        <p:tav tm="100000">
                                          <p:val>
                                            <p:strVal val="#ppt_w"/>
                                          </p:val>
                                        </p:tav>
                                      </p:tavLst>
                                    </p:anim>
                                    <p:anim calcmode="lin" valueType="num">
                                      <p:cBhvr>
                                        <p:cTn id="18" dur="500" fill="hold"/>
                                        <p:tgtEl>
                                          <p:spTgt spid="38"/>
                                        </p:tgtEl>
                                        <p:attrNameLst>
                                          <p:attrName>ppt_h</p:attrName>
                                        </p:attrNameLst>
                                      </p:cBhvr>
                                      <p:tavLst>
                                        <p:tav tm="0">
                                          <p:val>
                                            <p:strVal val="#ppt_h"/>
                                          </p:val>
                                        </p:tav>
                                        <p:tav tm="100000">
                                          <p:val>
                                            <p:strVal val="#ppt_h"/>
                                          </p:val>
                                        </p:tav>
                                      </p:tavLst>
                                    </p:anim>
                                  </p:childTnLst>
                                  <p:subTnLst>
                                    <p:audio>
                                      <p:cMediaNode>
                                        <p:cTn display="0" masterRel="sameClick">
                                          <p:stCondLst>
                                            <p:cond evt="begin" delay="0">
                                              <p:tn val="13"/>
                                            </p:cond>
                                          </p:stCondLst>
                                          <p:endCondLst>
                                            <p:cond evt="onStopAudio" delay="0">
                                              <p:tgtEl>
                                                <p:sldTgt/>
                                              </p:tgtEl>
                                            </p:cond>
                                          </p:endCondLst>
                                        </p:cTn>
                                        <p:tgtEl>
                                          <p:sndTgt r:embed="rId4" name="suction.wav"/>
                                        </p:tgtEl>
                                      </p:cMediaNode>
                                    </p:audio>
                                  </p:subTnLst>
                                </p:cTn>
                              </p:par>
                            </p:childTnLst>
                          </p:cTn>
                        </p:par>
                      </p:childTnLst>
                    </p:cTn>
                  </p:par>
                  <p:par>
                    <p:cTn id="19" fill="hold">
                      <p:stCondLst>
                        <p:cond delay="indefinite"/>
                      </p:stCondLst>
                      <p:childTnLst>
                        <p:par>
                          <p:cTn id="20" fill="hold">
                            <p:stCondLst>
                              <p:cond delay="0"/>
                            </p:stCondLst>
                            <p:childTnLst>
                              <p:par>
                                <p:cTn id="21" presetID="17" presetClass="entr" presetSubtype="8" fill="hold" grpId="0" nodeType="clickEffect">
                                  <p:stCondLst>
                                    <p:cond delay="0"/>
                                  </p:stCondLst>
                                  <p:childTnLst>
                                    <p:set>
                                      <p:cBhvr>
                                        <p:cTn id="22" dur="1" fill="hold">
                                          <p:stCondLst>
                                            <p:cond delay="0"/>
                                          </p:stCondLst>
                                        </p:cTn>
                                        <p:tgtEl>
                                          <p:spTgt spid="39"/>
                                        </p:tgtEl>
                                        <p:attrNameLst>
                                          <p:attrName>style.visibility</p:attrName>
                                        </p:attrNameLst>
                                      </p:cBhvr>
                                      <p:to>
                                        <p:strVal val="visible"/>
                                      </p:to>
                                    </p:set>
                                    <p:anim calcmode="lin" valueType="num">
                                      <p:cBhvr>
                                        <p:cTn id="23" dur="500" fill="hold"/>
                                        <p:tgtEl>
                                          <p:spTgt spid="39"/>
                                        </p:tgtEl>
                                        <p:attrNameLst>
                                          <p:attrName>ppt_x</p:attrName>
                                        </p:attrNameLst>
                                      </p:cBhvr>
                                      <p:tavLst>
                                        <p:tav tm="0">
                                          <p:val>
                                            <p:strVal val="#ppt_x-#ppt_w/2"/>
                                          </p:val>
                                        </p:tav>
                                        <p:tav tm="100000">
                                          <p:val>
                                            <p:strVal val="#ppt_x"/>
                                          </p:val>
                                        </p:tav>
                                      </p:tavLst>
                                    </p:anim>
                                    <p:anim calcmode="lin" valueType="num">
                                      <p:cBhvr>
                                        <p:cTn id="24" dur="500" fill="hold"/>
                                        <p:tgtEl>
                                          <p:spTgt spid="39"/>
                                        </p:tgtEl>
                                        <p:attrNameLst>
                                          <p:attrName>ppt_y</p:attrName>
                                        </p:attrNameLst>
                                      </p:cBhvr>
                                      <p:tavLst>
                                        <p:tav tm="0">
                                          <p:val>
                                            <p:strVal val="#ppt_y"/>
                                          </p:val>
                                        </p:tav>
                                        <p:tav tm="100000">
                                          <p:val>
                                            <p:strVal val="#ppt_y"/>
                                          </p:val>
                                        </p:tav>
                                      </p:tavLst>
                                    </p:anim>
                                    <p:anim calcmode="lin" valueType="num">
                                      <p:cBhvr>
                                        <p:cTn id="25" dur="500" fill="hold"/>
                                        <p:tgtEl>
                                          <p:spTgt spid="39"/>
                                        </p:tgtEl>
                                        <p:attrNameLst>
                                          <p:attrName>ppt_w</p:attrName>
                                        </p:attrNameLst>
                                      </p:cBhvr>
                                      <p:tavLst>
                                        <p:tav tm="0">
                                          <p:val>
                                            <p:fltVal val="0"/>
                                          </p:val>
                                        </p:tav>
                                        <p:tav tm="100000">
                                          <p:val>
                                            <p:strVal val="#ppt_w"/>
                                          </p:val>
                                        </p:tav>
                                      </p:tavLst>
                                    </p:anim>
                                    <p:anim calcmode="lin" valueType="num">
                                      <p:cBhvr>
                                        <p:cTn id="26" dur="500" fill="hold"/>
                                        <p:tgtEl>
                                          <p:spTgt spid="39"/>
                                        </p:tgtEl>
                                        <p:attrNameLst>
                                          <p:attrName>ppt_h</p:attrName>
                                        </p:attrNameLst>
                                      </p:cBhvr>
                                      <p:tavLst>
                                        <p:tav tm="0">
                                          <p:val>
                                            <p:strVal val="#ppt_h"/>
                                          </p:val>
                                        </p:tav>
                                        <p:tav tm="100000">
                                          <p:val>
                                            <p:strVal val="#ppt_h"/>
                                          </p:val>
                                        </p:tav>
                                      </p:tavLst>
                                    </p:anim>
                                  </p:childTnLst>
                                  <p:subTnLst>
                                    <p:audio>
                                      <p:cMediaNode>
                                        <p:cTn display="0" masterRel="sameClick">
                                          <p:stCondLst>
                                            <p:cond evt="begin" delay="0">
                                              <p:tn val="21"/>
                                            </p:cond>
                                          </p:stCondLst>
                                          <p:endCondLst>
                                            <p:cond evt="onStopAudio" delay="0">
                                              <p:tgtEl>
                                                <p:sldTgt/>
                                              </p:tgtEl>
                                            </p:cond>
                                          </p:endCondLst>
                                        </p:cTn>
                                        <p:tgtEl>
                                          <p:sndTgt r:embed="rId4" name="suction.wav"/>
                                        </p:tgtEl>
                                      </p:cMediaNode>
                                    </p:audio>
                                  </p:subTnLst>
                                </p:cTn>
                              </p:par>
                            </p:childTnLst>
                          </p:cTn>
                        </p:par>
                      </p:childTnLst>
                    </p:cTn>
                  </p:par>
                  <p:par>
                    <p:cTn id="27" fill="hold">
                      <p:stCondLst>
                        <p:cond delay="indefinite"/>
                      </p:stCondLst>
                      <p:childTnLst>
                        <p:par>
                          <p:cTn id="28" fill="hold">
                            <p:stCondLst>
                              <p:cond delay="0"/>
                            </p:stCondLst>
                            <p:childTnLst>
                              <p:par>
                                <p:cTn id="29" presetID="17" presetClass="entr" presetSubtype="8" fill="hold" grpId="0" nodeType="clickEffect">
                                  <p:stCondLst>
                                    <p:cond delay="0"/>
                                  </p:stCondLst>
                                  <p:childTnLst>
                                    <p:set>
                                      <p:cBhvr>
                                        <p:cTn id="30" dur="1" fill="hold">
                                          <p:stCondLst>
                                            <p:cond delay="0"/>
                                          </p:stCondLst>
                                        </p:cTn>
                                        <p:tgtEl>
                                          <p:spTgt spid="40"/>
                                        </p:tgtEl>
                                        <p:attrNameLst>
                                          <p:attrName>style.visibility</p:attrName>
                                        </p:attrNameLst>
                                      </p:cBhvr>
                                      <p:to>
                                        <p:strVal val="visible"/>
                                      </p:to>
                                    </p:set>
                                    <p:anim calcmode="lin" valueType="num">
                                      <p:cBhvr>
                                        <p:cTn id="31" dur="500" fill="hold"/>
                                        <p:tgtEl>
                                          <p:spTgt spid="40"/>
                                        </p:tgtEl>
                                        <p:attrNameLst>
                                          <p:attrName>ppt_x</p:attrName>
                                        </p:attrNameLst>
                                      </p:cBhvr>
                                      <p:tavLst>
                                        <p:tav tm="0">
                                          <p:val>
                                            <p:strVal val="#ppt_x-#ppt_w/2"/>
                                          </p:val>
                                        </p:tav>
                                        <p:tav tm="100000">
                                          <p:val>
                                            <p:strVal val="#ppt_x"/>
                                          </p:val>
                                        </p:tav>
                                      </p:tavLst>
                                    </p:anim>
                                    <p:anim calcmode="lin" valueType="num">
                                      <p:cBhvr>
                                        <p:cTn id="32" dur="500" fill="hold"/>
                                        <p:tgtEl>
                                          <p:spTgt spid="40"/>
                                        </p:tgtEl>
                                        <p:attrNameLst>
                                          <p:attrName>ppt_y</p:attrName>
                                        </p:attrNameLst>
                                      </p:cBhvr>
                                      <p:tavLst>
                                        <p:tav tm="0">
                                          <p:val>
                                            <p:strVal val="#ppt_y"/>
                                          </p:val>
                                        </p:tav>
                                        <p:tav tm="100000">
                                          <p:val>
                                            <p:strVal val="#ppt_y"/>
                                          </p:val>
                                        </p:tav>
                                      </p:tavLst>
                                    </p:anim>
                                    <p:anim calcmode="lin" valueType="num">
                                      <p:cBhvr>
                                        <p:cTn id="33" dur="500" fill="hold"/>
                                        <p:tgtEl>
                                          <p:spTgt spid="40"/>
                                        </p:tgtEl>
                                        <p:attrNameLst>
                                          <p:attrName>ppt_w</p:attrName>
                                        </p:attrNameLst>
                                      </p:cBhvr>
                                      <p:tavLst>
                                        <p:tav tm="0">
                                          <p:val>
                                            <p:fltVal val="0"/>
                                          </p:val>
                                        </p:tav>
                                        <p:tav tm="100000">
                                          <p:val>
                                            <p:strVal val="#ppt_w"/>
                                          </p:val>
                                        </p:tav>
                                      </p:tavLst>
                                    </p:anim>
                                    <p:anim calcmode="lin" valueType="num">
                                      <p:cBhvr>
                                        <p:cTn id="34" dur="500" fill="hold"/>
                                        <p:tgtEl>
                                          <p:spTgt spid="40"/>
                                        </p:tgtEl>
                                        <p:attrNameLst>
                                          <p:attrName>ppt_h</p:attrName>
                                        </p:attrNameLst>
                                      </p:cBhvr>
                                      <p:tavLst>
                                        <p:tav tm="0">
                                          <p:val>
                                            <p:strVal val="#ppt_h"/>
                                          </p:val>
                                        </p:tav>
                                        <p:tav tm="100000">
                                          <p:val>
                                            <p:strVal val="#ppt_h"/>
                                          </p:val>
                                        </p:tav>
                                      </p:tavLst>
                                    </p:anim>
                                  </p:childTnLst>
                                  <p:subTnLst>
                                    <p:audio>
                                      <p:cMediaNode>
                                        <p:cTn display="0" masterRel="sameClick">
                                          <p:stCondLst>
                                            <p:cond evt="begin" delay="0">
                                              <p:tn val="29"/>
                                            </p:cond>
                                          </p:stCondLst>
                                          <p:endCondLst>
                                            <p:cond evt="onStopAudio" delay="0">
                                              <p:tgtEl>
                                                <p:sldTgt/>
                                              </p:tgtEl>
                                            </p:cond>
                                          </p:endCondLst>
                                        </p:cTn>
                                        <p:tgtEl>
                                          <p:sndTgt r:embed="rId4" name="suction.wav"/>
                                        </p:tgtEl>
                                      </p:cMediaNode>
                                    </p:audio>
                                  </p:subTnLst>
                                </p:cTn>
                              </p:par>
                            </p:childTnLst>
                          </p:cTn>
                        </p:par>
                      </p:childTnLst>
                    </p:cTn>
                  </p:par>
                  <p:par>
                    <p:cTn id="35" fill="hold">
                      <p:stCondLst>
                        <p:cond delay="indefinite"/>
                      </p:stCondLst>
                      <p:childTnLst>
                        <p:par>
                          <p:cTn id="36" fill="hold">
                            <p:stCondLst>
                              <p:cond delay="0"/>
                            </p:stCondLst>
                            <p:childTnLst>
                              <p:par>
                                <p:cTn id="37" presetID="17" presetClass="entr" presetSubtype="8" fill="hold" grpId="0" nodeType="clickEffect">
                                  <p:stCondLst>
                                    <p:cond delay="0"/>
                                  </p:stCondLst>
                                  <p:childTnLst>
                                    <p:set>
                                      <p:cBhvr>
                                        <p:cTn id="38" dur="1" fill="hold">
                                          <p:stCondLst>
                                            <p:cond delay="0"/>
                                          </p:stCondLst>
                                        </p:cTn>
                                        <p:tgtEl>
                                          <p:spTgt spid="41"/>
                                        </p:tgtEl>
                                        <p:attrNameLst>
                                          <p:attrName>style.visibility</p:attrName>
                                        </p:attrNameLst>
                                      </p:cBhvr>
                                      <p:to>
                                        <p:strVal val="visible"/>
                                      </p:to>
                                    </p:set>
                                    <p:anim calcmode="lin" valueType="num">
                                      <p:cBhvr>
                                        <p:cTn id="39" dur="500" fill="hold"/>
                                        <p:tgtEl>
                                          <p:spTgt spid="41"/>
                                        </p:tgtEl>
                                        <p:attrNameLst>
                                          <p:attrName>ppt_x</p:attrName>
                                        </p:attrNameLst>
                                      </p:cBhvr>
                                      <p:tavLst>
                                        <p:tav tm="0">
                                          <p:val>
                                            <p:strVal val="#ppt_x-#ppt_w/2"/>
                                          </p:val>
                                        </p:tav>
                                        <p:tav tm="100000">
                                          <p:val>
                                            <p:strVal val="#ppt_x"/>
                                          </p:val>
                                        </p:tav>
                                      </p:tavLst>
                                    </p:anim>
                                    <p:anim calcmode="lin" valueType="num">
                                      <p:cBhvr>
                                        <p:cTn id="40" dur="500" fill="hold"/>
                                        <p:tgtEl>
                                          <p:spTgt spid="41"/>
                                        </p:tgtEl>
                                        <p:attrNameLst>
                                          <p:attrName>ppt_y</p:attrName>
                                        </p:attrNameLst>
                                      </p:cBhvr>
                                      <p:tavLst>
                                        <p:tav tm="0">
                                          <p:val>
                                            <p:strVal val="#ppt_y"/>
                                          </p:val>
                                        </p:tav>
                                        <p:tav tm="100000">
                                          <p:val>
                                            <p:strVal val="#ppt_y"/>
                                          </p:val>
                                        </p:tav>
                                      </p:tavLst>
                                    </p:anim>
                                    <p:anim calcmode="lin" valueType="num">
                                      <p:cBhvr>
                                        <p:cTn id="41" dur="500" fill="hold"/>
                                        <p:tgtEl>
                                          <p:spTgt spid="41"/>
                                        </p:tgtEl>
                                        <p:attrNameLst>
                                          <p:attrName>ppt_w</p:attrName>
                                        </p:attrNameLst>
                                      </p:cBhvr>
                                      <p:tavLst>
                                        <p:tav tm="0">
                                          <p:val>
                                            <p:fltVal val="0"/>
                                          </p:val>
                                        </p:tav>
                                        <p:tav tm="100000">
                                          <p:val>
                                            <p:strVal val="#ppt_w"/>
                                          </p:val>
                                        </p:tav>
                                      </p:tavLst>
                                    </p:anim>
                                    <p:anim calcmode="lin" valueType="num">
                                      <p:cBhvr>
                                        <p:cTn id="42" dur="500" fill="hold"/>
                                        <p:tgtEl>
                                          <p:spTgt spid="41"/>
                                        </p:tgtEl>
                                        <p:attrNameLst>
                                          <p:attrName>ppt_h</p:attrName>
                                        </p:attrNameLst>
                                      </p:cBhvr>
                                      <p:tavLst>
                                        <p:tav tm="0">
                                          <p:val>
                                            <p:strVal val="#ppt_h"/>
                                          </p:val>
                                        </p:tav>
                                        <p:tav tm="100000">
                                          <p:val>
                                            <p:strVal val="#ppt_h"/>
                                          </p:val>
                                        </p:tav>
                                      </p:tavLst>
                                    </p:anim>
                                  </p:childTnLst>
                                  <p:subTnLst>
                                    <p:audio>
                                      <p:cMediaNode>
                                        <p:cTn display="0" masterRel="sameClick">
                                          <p:stCondLst>
                                            <p:cond evt="begin" delay="0">
                                              <p:tn val="37"/>
                                            </p:cond>
                                          </p:stCondLst>
                                          <p:endCondLst>
                                            <p:cond evt="onStopAudio" delay="0">
                                              <p:tgtEl>
                                                <p:sldTgt/>
                                              </p:tgtEl>
                                            </p:cond>
                                          </p:endCondLst>
                                        </p:cTn>
                                        <p:tgtEl>
                                          <p:sndTgt r:embed="rId4" name="suction.wav"/>
                                        </p:tgtEl>
                                      </p:cMediaNode>
                                    </p:audio>
                                  </p:subTnLst>
                                </p:cTn>
                              </p:par>
                            </p:childTnLst>
                          </p:cTn>
                        </p:par>
                      </p:childTnLst>
                    </p:cTn>
                  </p:par>
                  <p:par>
                    <p:cTn id="43" fill="hold">
                      <p:stCondLst>
                        <p:cond delay="indefinite"/>
                      </p:stCondLst>
                      <p:childTnLst>
                        <p:par>
                          <p:cTn id="44" fill="hold">
                            <p:stCondLst>
                              <p:cond delay="0"/>
                            </p:stCondLst>
                            <p:childTnLst>
                              <p:par>
                                <p:cTn id="45" presetID="1" presetClass="mediacall" presetSubtype="0" fill="hold" nodeType="clickEffect">
                                  <p:stCondLst>
                                    <p:cond delay="0"/>
                                  </p:stCondLst>
                                  <p:childTnLst>
                                    <p:cmd type="call" cmd="playFrom(0.0)">
                                      <p:cBhvr>
                                        <p:cTn id="46" dur="14327" fill="hold"/>
                                        <p:tgtEl>
                                          <p:spTgt spid="3"/>
                                        </p:tgtEl>
                                      </p:cBhvr>
                                    </p:cmd>
                                  </p:childTnLst>
                                </p:cTn>
                              </p:par>
                            </p:childTnLst>
                          </p:cTn>
                        </p:par>
                      </p:childTnLst>
                    </p:cTn>
                  </p:par>
                </p:childTnLst>
              </p:cTn>
              <p:prevCondLst>
                <p:cond evt="onPrev" delay="0">
                  <p:tgtEl>
                    <p:sldTgt/>
                  </p:tgtEl>
                </p:cond>
              </p:prevCondLst>
              <p:nextCondLst>
                <p:cond evt="onNext" delay="0">
                  <p:tgtEl>
                    <p:sldTgt/>
                  </p:tgtEl>
                </p:cond>
              </p:nextCondLst>
            </p:seq>
            <p:seq concurrent="1" nextAc="seek">
              <p:cTn id="47" restart="whenNotActive" fill="hold" evtFilter="cancelBubble" nodeType="interactiveSeq">
                <p:stCondLst>
                  <p:cond evt="onClick" delay="0">
                    <p:tgtEl>
                      <p:spTgt spid="3"/>
                    </p:tgtEl>
                  </p:cond>
                </p:stCondLst>
                <p:endSync evt="end" delay="0">
                  <p:rtn val="all"/>
                </p:endSync>
                <p:childTnLst>
                  <p:par>
                    <p:cTn id="48" fill="hold">
                      <p:stCondLst>
                        <p:cond delay="0"/>
                      </p:stCondLst>
                      <p:childTnLst>
                        <p:par>
                          <p:cTn id="49" fill="hold">
                            <p:stCondLst>
                              <p:cond delay="0"/>
                            </p:stCondLst>
                            <p:childTnLst>
                              <p:par>
                                <p:cTn id="50" presetID="2" presetClass="mediacall" presetSubtype="0" fill="hold" nodeType="clickEffect">
                                  <p:stCondLst>
                                    <p:cond delay="0"/>
                                  </p:stCondLst>
                                  <p:childTnLst>
                                    <p:cmd type="call" cmd="togglePause">
                                      <p:cBhvr>
                                        <p:cTn id="51" dur="1" fill="hold"/>
                                        <p:tgtEl>
                                          <p:spTgt spid="3"/>
                                        </p:tgtEl>
                                      </p:cBhvr>
                                    </p:cmd>
                                  </p:childTnLst>
                                </p:cTn>
                              </p:par>
                            </p:childTnLst>
                          </p:cTn>
                        </p:par>
                      </p:childTnLst>
                    </p:cTn>
                  </p:par>
                </p:childTnLst>
              </p:cTn>
              <p:nextCondLst>
                <p:cond evt="onClick" delay="0">
                  <p:tgtEl>
                    <p:spTgt spid="3"/>
                  </p:tgtEl>
                </p:cond>
              </p:nextCondLst>
            </p:seq>
            <p:seq concurrent="1" nextAc="seek">
              <p:cTn id="52" restart="whenNotActive" fill="hold" evtFilter="cancelBubble" nodeType="interactiveSeq">
                <p:stCondLst>
                  <p:cond evt="onClick" delay="0">
                    <p:tgtEl>
                      <p:spTgt spid="5"/>
                    </p:tgtEl>
                  </p:cond>
                </p:stCondLst>
                <p:endSync evt="end" delay="0">
                  <p:rtn val="all"/>
                </p:endSync>
                <p:childTnLst>
                  <p:par>
                    <p:cTn id="53" fill="hold">
                      <p:stCondLst>
                        <p:cond delay="0"/>
                      </p:stCondLst>
                      <p:childTnLst>
                        <p:par>
                          <p:cTn id="54" fill="hold">
                            <p:stCondLst>
                              <p:cond delay="0"/>
                            </p:stCondLst>
                            <p:childTnLst>
                              <p:par>
                                <p:cTn id="55" presetID="1" presetClass="emph" presetSubtype="2" fill="hold" nodeType="clickEffect">
                                  <p:stCondLst>
                                    <p:cond delay="0"/>
                                  </p:stCondLst>
                                  <p:childTnLst>
                                    <p:animClr clrSpc="rgb" dir="cw">
                                      <p:cBhvr>
                                        <p:cTn id="56" dur="750" fill="hold"/>
                                        <p:tgtEl>
                                          <p:spTgt spid="39"/>
                                        </p:tgtEl>
                                        <p:attrNameLst>
                                          <p:attrName>fillcolor</p:attrName>
                                        </p:attrNameLst>
                                      </p:cBhvr>
                                      <p:to>
                                        <a:srgbClr val="FFFF00"/>
                                      </p:to>
                                    </p:animClr>
                                    <p:set>
                                      <p:cBhvr>
                                        <p:cTn id="57" dur="750" fill="hold"/>
                                        <p:tgtEl>
                                          <p:spTgt spid="39"/>
                                        </p:tgtEl>
                                        <p:attrNameLst>
                                          <p:attrName>fill.type</p:attrName>
                                        </p:attrNameLst>
                                      </p:cBhvr>
                                      <p:to>
                                        <p:strVal val="solid"/>
                                      </p:to>
                                    </p:set>
                                    <p:set>
                                      <p:cBhvr>
                                        <p:cTn id="58" dur="750" fill="hold"/>
                                        <p:tgtEl>
                                          <p:spTgt spid="39"/>
                                        </p:tgtEl>
                                        <p:attrNameLst>
                                          <p:attrName>fill.on</p:attrName>
                                        </p:attrNameLst>
                                      </p:cBhvr>
                                      <p:to>
                                        <p:strVal val="true"/>
                                      </p:to>
                                    </p:set>
                                  </p:childTnLst>
                                  <p:subTnLst>
                                    <p:audio>
                                      <p:cMediaNode>
                                        <p:cTn display="0" masterRel="sameClick">
                                          <p:stCondLst>
                                            <p:cond evt="begin" delay="0">
                                              <p:tn val="55"/>
                                            </p:cond>
                                          </p:stCondLst>
                                          <p:endCondLst>
                                            <p:cond evt="onStopAudio" delay="0">
                                              <p:tgtEl>
                                                <p:sldTgt/>
                                              </p:tgtEl>
                                            </p:cond>
                                          </p:endCondLst>
                                        </p:cTn>
                                        <p:tgtEl>
                                          <p:sndTgt r:embed="rId5" name="drumroll.wav"/>
                                        </p:tgtEl>
                                      </p:cMediaNode>
                                    </p:audio>
                                  </p:subTnLst>
                                </p:cTn>
                              </p:par>
                            </p:childTnLst>
                          </p:cTn>
                        </p:par>
                      </p:childTnLst>
                    </p:cTn>
                  </p:par>
                </p:childTnLst>
              </p:cTn>
              <p:nextCondLst>
                <p:cond evt="onClick" delay="0">
                  <p:tgtEl>
                    <p:spTgt spid="5"/>
                  </p:tgtEl>
                </p:cond>
              </p:nextCondLst>
            </p:seq>
          </p:childTnLst>
        </p:cTn>
      </p:par>
    </p:tnLst>
    <p:bldLst>
      <p:bldP spid="5" grpId="0" animBg="1"/>
      <p:bldP spid="38" grpId="0" animBg="1"/>
      <p:bldP spid="39" grpId="0" animBg="1"/>
      <p:bldP spid="40" grpId="0" animBg="1"/>
      <p:bldP spid="41" grpId="0" animBg="1"/>
    </p:bld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10 giây có nhạc chữ số">
            <a:hlinkClick r:id="" action="ppaction://media"/>
          </p:cNvPr>
          <p:cNvPicPr>
            <a:picLocks noChangeAspect="1"/>
          </p:cNvPicPr>
          <p:nvPr>
            <a:videoFile r:link="rId1"/>
          </p:nvPr>
        </p:nvPicPr>
        <p:blipFill>
          <a:blip r:embed="rId6">
            <a:extLst>
              <a:ext uri="{28A0092B-C50C-407E-A947-70E740481C1C}">
                <a14:useLocalDpi xmlns:a14="http://schemas.microsoft.com/office/drawing/2010/main" val="0"/>
              </a:ext>
            </a:extLst>
          </a:blip>
          <a:stretch>
            <a:fillRect/>
          </a:stretch>
        </p:blipFill>
        <p:spPr>
          <a:xfrm>
            <a:off x="451294" y="217536"/>
            <a:ext cx="1901571" cy="1963373"/>
          </a:xfrm>
          <a:prstGeom prst="rect">
            <a:avLst/>
          </a:prstGeom>
          <a:solidFill>
            <a:srgbClr val="EFD9C8"/>
          </a:solidFill>
          <a:ln>
            <a:solidFill>
              <a:schemeClr val="tx1"/>
            </a:solidFill>
            <a:prstDash val="dash"/>
          </a:ln>
          <a:effectLst>
            <a:glow rad="228600">
              <a:srgbClr val="FFFFFF">
                <a:alpha val="40000"/>
              </a:srgbClr>
            </a:glow>
          </a:effectLst>
          <a:scene3d>
            <a:camera prst="orthographicFront"/>
            <a:lightRig rig="threePt" dir="t">
              <a:rot lat="0" lon="0" rev="2100000"/>
            </a:lightRig>
          </a:scene3d>
          <a:sp3d>
            <a:bevelT w="152400" h="101600" prst="slope"/>
          </a:sp3d>
        </p:spPr>
      </p:pic>
      <p:sp>
        <p:nvSpPr>
          <p:cNvPr id="5" name="Hình chữ nhật: Góc Tròn 4"/>
          <p:cNvSpPr>
            <a:spLocks/>
          </p:cNvSpPr>
          <p:nvPr/>
        </p:nvSpPr>
        <p:spPr>
          <a:xfrm>
            <a:off x="2834640" y="60448"/>
            <a:ext cx="9144000" cy="2124222"/>
          </a:xfrm>
          <a:custGeom>
            <a:avLst/>
            <a:gdLst>
              <a:gd name="connsiteX0" fmla="*/ 0 w 9144000"/>
              <a:gd name="connsiteY0" fmla="*/ 354044 h 2124222"/>
              <a:gd name="connsiteX1" fmla="*/ 354044 w 9144000"/>
              <a:gd name="connsiteY1" fmla="*/ 0 h 2124222"/>
              <a:gd name="connsiteX2" fmla="*/ 832079 w 9144000"/>
              <a:gd name="connsiteY2" fmla="*/ 0 h 2124222"/>
              <a:gd name="connsiteX3" fmla="*/ 1394473 w 9144000"/>
              <a:gd name="connsiteY3" fmla="*/ 0 h 2124222"/>
              <a:gd name="connsiteX4" fmla="*/ 1703790 w 9144000"/>
              <a:gd name="connsiteY4" fmla="*/ 0 h 2124222"/>
              <a:gd name="connsiteX5" fmla="*/ 2097466 w 9144000"/>
              <a:gd name="connsiteY5" fmla="*/ 0 h 2124222"/>
              <a:gd name="connsiteX6" fmla="*/ 2406783 w 9144000"/>
              <a:gd name="connsiteY6" fmla="*/ 0 h 2124222"/>
              <a:gd name="connsiteX7" fmla="*/ 2969177 w 9144000"/>
              <a:gd name="connsiteY7" fmla="*/ 0 h 2124222"/>
              <a:gd name="connsiteX8" fmla="*/ 3447212 w 9144000"/>
              <a:gd name="connsiteY8" fmla="*/ 0 h 2124222"/>
              <a:gd name="connsiteX9" fmla="*/ 4178324 w 9144000"/>
              <a:gd name="connsiteY9" fmla="*/ 0 h 2124222"/>
              <a:gd name="connsiteX10" fmla="*/ 4825077 w 9144000"/>
              <a:gd name="connsiteY10" fmla="*/ 0 h 2124222"/>
              <a:gd name="connsiteX11" fmla="*/ 5303112 w 9144000"/>
              <a:gd name="connsiteY11" fmla="*/ 0 h 2124222"/>
              <a:gd name="connsiteX12" fmla="*/ 5696788 w 9144000"/>
              <a:gd name="connsiteY12" fmla="*/ 0 h 2124222"/>
              <a:gd name="connsiteX13" fmla="*/ 6174823 w 9144000"/>
              <a:gd name="connsiteY13" fmla="*/ 0 h 2124222"/>
              <a:gd name="connsiteX14" fmla="*/ 6568499 w 9144000"/>
              <a:gd name="connsiteY14" fmla="*/ 0 h 2124222"/>
              <a:gd name="connsiteX15" fmla="*/ 7215252 w 9144000"/>
              <a:gd name="connsiteY15" fmla="*/ 0 h 2124222"/>
              <a:gd name="connsiteX16" fmla="*/ 7777647 w 9144000"/>
              <a:gd name="connsiteY16" fmla="*/ 0 h 2124222"/>
              <a:gd name="connsiteX17" fmla="*/ 8789956 w 9144000"/>
              <a:gd name="connsiteY17" fmla="*/ 0 h 2124222"/>
              <a:gd name="connsiteX18" fmla="*/ 9144000 w 9144000"/>
              <a:gd name="connsiteY18" fmla="*/ 354044 h 2124222"/>
              <a:gd name="connsiteX19" fmla="*/ 9144000 w 9144000"/>
              <a:gd name="connsiteY19" fmla="*/ 854411 h 2124222"/>
              <a:gd name="connsiteX20" fmla="*/ 9144000 w 9144000"/>
              <a:gd name="connsiteY20" fmla="*/ 1340617 h 2124222"/>
              <a:gd name="connsiteX21" fmla="*/ 9144000 w 9144000"/>
              <a:gd name="connsiteY21" fmla="*/ 1770178 h 2124222"/>
              <a:gd name="connsiteX22" fmla="*/ 8789956 w 9144000"/>
              <a:gd name="connsiteY22" fmla="*/ 2124222 h 2124222"/>
              <a:gd name="connsiteX23" fmla="*/ 8480639 w 9144000"/>
              <a:gd name="connsiteY23" fmla="*/ 2124222 h 2124222"/>
              <a:gd name="connsiteX24" fmla="*/ 8086963 w 9144000"/>
              <a:gd name="connsiteY24" fmla="*/ 2124222 h 2124222"/>
              <a:gd name="connsiteX25" fmla="*/ 7777647 w 9144000"/>
              <a:gd name="connsiteY25" fmla="*/ 2124222 h 2124222"/>
              <a:gd name="connsiteX26" fmla="*/ 7130893 w 9144000"/>
              <a:gd name="connsiteY26" fmla="*/ 2124222 h 2124222"/>
              <a:gd name="connsiteX27" fmla="*/ 6399781 w 9144000"/>
              <a:gd name="connsiteY27" fmla="*/ 2124222 h 2124222"/>
              <a:gd name="connsiteX28" fmla="*/ 5837387 w 9144000"/>
              <a:gd name="connsiteY28" fmla="*/ 2124222 h 2124222"/>
              <a:gd name="connsiteX29" fmla="*/ 5528070 w 9144000"/>
              <a:gd name="connsiteY29" fmla="*/ 2124222 h 2124222"/>
              <a:gd name="connsiteX30" fmla="*/ 4796958 w 9144000"/>
              <a:gd name="connsiteY30" fmla="*/ 2124222 h 2124222"/>
              <a:gd name="connsiteX31" fmla="*/ 4318923 w 9144000"/>
              <a:gd name="connsiteY31" fmla="*/ 2124222 h 2124222"/>
              <a:gd name="connsiteX32" fmla="*/ 3925247 w 9144000"/>
              <a:gd name="connsiteY32" fmla="*/ 2124222 h 2124222"/>
              <a:gd name="connsiteX33" fmla="*/ 3615930 w 9144000"/>
              <a:gd name="connsiteY33" fmla="*/ 2124222 h 2124222"/>
              <a:gd name="connsiteX34" fmla="*/ 2969177 w 9144000"/>
              <a:gd name="connsiteY34" fmla="*/ 2124222 h 2124222"/>
              <a:gd name="connsiteX35" fmla="*/ 2659860 w 9144000"/>
              <a:gd name="connsiteY35" fmla="*/ 2124222 h 2124222"/>
              <a:gd name="connsiteX36" fmla="*/ 2266184 w 9144000"/>
              <a:gd name="connsiteY36" fmla="*/ 2124222 h 2124222"/>
              <a:gd name="connsiteX37" fmla="*/ 1956867 w 9144000"/>
              <a:gd name="connsiteY37" fmla="*/ 2124222 h 2124222"/>
              <a:gd name="connsiteX38" fmla="*/ 1647551 w 9144000"/>
              <a:gd name="connsiteY38" fmla="*/ 2124222 h 2124222"/>
              <a:gd name="connsiteX39" fmla="*/ 1338234 w 9144000"/>
              <a:gd name="connsiteY39" fmla="*/ 2124222 h 2124222"/>
              <a:gd name="connsiteX40" fmla="*/ 354044 w 9144000"/>
              <a:gd name="connsiteY40" fmla="*/ 2124222 h 2124222"/>
              <a:gd name="connsiteX41" fmla="*/ 0 w 9144000"/>
              <a:gd name="connsiteY41" fmla="*/ 1770178 h 2124222"/>
              <a:gd name="connsiteX42" fmla="*/ 0 w 9144000"/>
              <a:gd name="connsiteY42" fmla="*/ 1326456 h 2124222"/>
              <a:gd name="connsiteX43" fmla="*/ 0 w 9144000"/>
              <a:gd name="connsiteY43" fmla="*/ 826089 h 2124222"/>
              <a:gd name="connsiteX44" fmla="*/ 0 w 9144000"/>
              <a:gd name="connsiteY44" fmla="*/ 354044 h 2124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9144000" h="2124222" fill="none" extrusionOk="0">
                <a:moveTo>
                  <a:pt x="0" y="354044"/>
                </a:moveTo>
                <a:cubicBezTo>
                  <a:pt x="-7838" y="167107"/>
                  <a:pt x="153453" y="-40706"/>
                  <a:pt x="354044" y="0"/>
                </a:cubicBezTo>
                <a:cubicBezTo>
                  <a:pt x="572408" y="-24930"/>
                  <a:pt x="617050" y="14106"/>
                  <a:pt x="832079" y="0"/>
                </a:cubicBezTo>
                <a:cubicBezTo>
                  <a:pt x="1047108" y="-14106"/>
                  <a:pt x="1136835" y="5306"/>
                  <a:pt x="1394473" y="0"/>
                </a:cubicBezTo>
                <a:cubicBezTo>
                  <a:pt x="1652111" y="-5306"/>
                  <a:pt x="1613761" y="20687"/>
                  <a:pt x="1703790" y="0"/>
                </a:cubicBezTo>
                <a:cubicBezTo>
                  <a:pt x="1793819" y="-20687"/>
                  <a:pt x="1979533" y="13424"/>
                  <a:pt x="2097466" y="0"/>
                </a:cubicBezTo>
                <a:cubicBezTo>
                  <a:pt x="2215399" y="-13424"/>
                  <a:pt x="2317695" y="23730"/>
                  <a:pt x="2406783" y="0"/>
                </a:cubicBezTo>
                <a:cubicBezTo>
                  <a:pt x="2495871" y="-23730"/>
                  <a:pt x="2737123" y="32249"/>
                  <a:pt x="2969177" y="0"/>
                </a:cubicBezTo>
                <a:cubicBezTo>
                  <a:pt x="3201231" y="-32249"/>
                  <a:pt x="3327797" y="35738"/>
                  <a:pt x="3447212" y="0"/>
                </a:cubicBezTo>
                <a:cubicBezTo>
                  <a:pt x="3566627" y="-35738"/>
                  <a:pt x="4029374" y="38793"/>
                  <a:pt x="4178324" y="0"/>
                </a:cubicBezTo>
                <a:cubicBezTo>
                  <a:pt x="4327274" y="-38793"/>
                  <a:pt x="4600291" y="5068"/>
                  <a:pt x="4825077" y="0"/>
                </a:cubicBezTo>
                <a:cubicBezTo>
                  <a:pt x="5049863" y="-5068"/>
                  <a:pt x="5186638" y="26790"/>
                  <a:pt x="5303112" y="0"/>
                </a:cubicBezTo>
                <a:cubicBezTo>
                  <a:pt x="5419587" y="-26790"/>
                  <a:pt x="5596186" y="43066"/>
                  <a:pt x="5696788" y="0"/>
                </a:cubicBezTo>
                <a:cubicBezTo>
                  <a:pt x="5797390" y="-43066"/>
                  <a:pt x="6052588" y="43380"/>
                  <a:pt x="6174823" y="0"/>
                </a:cubicBezTo>
                <a:cubicBezTo>
                  <a:pt x="6297059" y="-43380"/>
                  <a:pt x="6383020" y="7308"/>
                  <a:pt x="6568499" y="0"/>
                </a:cubicBezTo>
                <a:cubicBezTo>
                  <a:pt x="6753978" y="-7308"/>
                  <a:pt x="7034892" y="11382"/>
                  <a:pt x="7215252" y="0"/>
                </a:cubicBezTo>
                <a:cubicBezTo>
                  <a:pt x="7395612" y="-11382"/>
                  <a:pt x="7513955" y="65681"/>
                  <a:pt x="7777647" y="0"/>
                </a:cubicBezTo>
                <a:cubicBezTo>
                  <a:pt x="8041339" y="-65681"/>
                  <a:pt x="8434565" y="77952"/>
                  <a:pt x="8789956" y="0"/>
                </a:cubicBezTo>
                <a:cubicBezTo>
                  <a:pt x="8980120" y="-15356"/>
                  <a:pt x="9175578" y="192766"/>
                  <a:pt x="9144000" y="354044"/>
                </a:cubicBezTo>
                <a:cubicBezTo>
                  <a:pt x="9183991" y="554516"/>
                  <a:pt x="9124069" y="731586"/>
                  <a:pt x="9144000" y="854411"/>
                </a:cubicBezTo>
                <a:cubicBezTo>
                  <a:pt x="9163931" y="977236"/>
                  <a:pt x="9133810" y="1129285"/>
                  <a:pt x="9144000" y="1340617"/>
                </a:cubicBezTo>
                <a:cubicBezTo>
                  <a:pt x="9154190" y="1551949"/>
                  <a:pt x="9136339" y="1663706"/>
                  <a:pt x="9144000" y="1770178"/>
                </a:cubicBezTo>
                <a:cubicBezTo>
                  <a:pt x="9113461" y="1981396"/>
                  <a:pt x="8980738" y="2080076"/>
                  <a:pt x="8789956" y="2124222"/>
                </a:cubicBezTo>
                <a:cubicBezTo>
                  <a:pt x="8665992" y="2156299"/>
                  <a:pt x="8601755" y="2123689"/>
                  <a:pt x="8480639" y="2124222"/>
                </a:cubicBezTo>
                <a:cubicBezTo>
                  <a:pt x="8359523" y="2124755"/>
                  <a:pt x="8243434" y="2098484"/>
                  <a:pt x="8086963" y="2124222"/>
                </a:cubicBezTo>
                <a:cubicBezTo>
                  <a:pt x="7930492" y="2149960"/>
                  <a:pt x="7850388" y="2120548"/>
                  <a:pt x="7777647" y="2124222"/>
                </a:cubicBezTo>
                <a:cubicBezTo>
                  <a:pt x="7704906" y="2127896"/>
                  <a:pt x="7354821" y="2070032"/>
                  <a:pt x="7130893" y="2124222"/>
                </a:cubicBezTo>
                <a:cubicBezTo>
                  <a:pt x="6906965" y="2178412"/>
                  <a:pt x="6681282" y="2108059"/>
                  <a:pt x="6399781" y="2124222"/>
                </a:cubicBezTo>
                <a:cubicBezTo>
                  <a:pt x="6118280" y="2140385"/>
                  <a:pt x="6007678" y="2121257"/>
                  <a:pt x="5837387" y="2124222"/>
                </a:cubicBezTo>
                <a:cubicBezTo>
                  <a:pt x="5667096" y="2127187"/>
                  <a:pt x="5637641" y="2118108"/>
                  <a:pt x="5528070" y="2124222"/>
                </a:cubicBezTo>
                <a:cubicBezTo>
                  <a:pt x="5418499" y="2130336"/>
                  <a:pt x="4945824" y="2098151"/>
                  <a:pt x="4796958" y="2124222"/>
                </a:cubicBezTo>
                <a:cubicBezTo>
                  <a:pt x="4648092" y="2150293"/>
                  <a:pt x="4485259" y="2089915"/>
                  <a:pt x="4318923" y="2124222"/>
                </a:cubicBezTo>
                <a:cubicBezTo>
                  <a:pt x="4152588" y="2158529"/>
                  <a:pt x="4090035" y="2085208"/>
                  <a:pt x="3925247" y="2124222"/>
                </a:cubicBezTo>
                <a:cubicBezTo>
                  <a:pt x="3760459" y="2163236"/>
                  <a:pt x="3749016" y="2114658"/>
                  <a:pt x="3615930" y="2124222"/>
                </a:cubicBezTo>
                <a:cubicBezTo>
                  <a:pt x="3482844" y="2133786"/>
                  <a:pt x="3229078" y="2085338"/>
                  <a:pt x="2969177" y="2124222"/>
                </a:cubicBezTo>
                <a:cubicBezTo>
                  <a:pt x="2709276" y="2163106"/>
                  <a:pt x="2725346" y="2099107"/>
                  <a:pt x="2659860" y="2124222"/>
                </a:cubicBezTo>
                <a:cubicBezTo>
                  <a:pt x="2594374" y="2149337"/>
                  <a:pt x="2405623" y="2107357"/>
                  <a:pt x="2266184" y="2124222"/>
                </a:cubicBezTo>
                <a:cubicBezTo>
                  <a:pt x="2126745" y="2141087"/>
                  <a:pt x="2076353" y="2118990"/>
                  <a:pt x="1956867" y="2124222"/>
                </a:cubicBezTo>
                <a:cubicBezTo>
                  <a:pt x="1837381" y="2129454"/>
                  <a:pt x="1791387" y="2105151"/>
                  <a:pt x="1647551" y="2124222"/>
                </a:cubicBezTo>
                <a:cubicBezTo>
                  <a:pt x="1503715" y="2143293"/>
                  <a:pt x="1411607" y="2091660"/>
                  <a:pt x="1338234" y="2124222"/>
                </a:cubicBezTo>
                <a:cubicBezTo>
                  <a:pt x="1264861" y="2156784"/>
                  <a:pt x="738137" y="2028307"/>
                  <a:pt x="354044" y="2124222"/>
                </a:cubicBezTo>
                <a:cubicBezTo>
                  <a:pt x="125164" y="2096010"/>
                  <a:pt x="2354" y="1985275"/>
                  <a:pt x="0" y="1770178"/>
                </a:cubicBezTo>
                <a:cubicBezTo>
                  <a:pt x="-17138" y="1644792"/>
                  <a:pt x="43338" y="1540284"/>
                  <a:pt x="0" y="1326456"/>
                </a:cubicBezTo>
                <a:cubicBezTo>
                  <a:pt x="-43338" y="1112628"/>
                  <a:pt x="27781" y="1046183"/>
                  <a:pt x="0" y="826089"/>
                </a:cubicBezTo>
                <a:cubicBezTo>
                  <a:pt x="-27781" y="605995"/>
                  <a:pt x="50081" y="539218"/>
                  <a:pt x="0" y="354044"/>
                </a:cubicBezTo>
                <a:close/>
              </a:path>
              <a:path w="9144000" h="2124222" stroke="0" extrusionOk="0">
                <a:moveTo>
                  <a:pt x="0" y="354044"/>
                </a:moveTo>
                <a:cubicBezTo>
                  <a:pt x="-14486" y="190339"/>
                  <a:pt x="208359" y="12582"/>
                  <a:pt x="354044" y="0"/>
                </a:cubicBezTo>
                <a:cubicBezTo>
                  <a:pt x="716436" y="-9936"/>
                  <a:pt x="870961" y="21653"/>
                  <a:pt x="1085156" y="0"/>
                </a:cubicBezTo>
                <a:cubicBezTo>
                  <a:pt x="1299351" y="-21653"/>
                  <a:pt x="1419745" y="40906"/>
                  <a:pt x="1647551" y="0"/>
                </a:cubicBezTo>
                <a:cubicBezTo>
                  <a:pt x="1875357" y="-40906"/>
                  <a:pt x="2060224" y="26200"/>
                  <a:pt x="2378663" y="0"/>
                </a:cubicBezTo>
                <a:cubicBezTo>
                  <a:pt x="2697102" y="-26200"/>
                  <a:pt x="2866657" y="13672"/>
                  <a:pt x="3025416" y="0"/>
                </a:cubicBezTo>
                <a:cubicBezTo>
                  <a:pt x="3184175" y="-13672"/>
                  <a:pt x="3480088" y="19416"/>
                  <a:pt x="3756529" y="0"/>
                </a:cubicBezTo>
                <a:cubicBezTo>
                  <a:pt x="4032970" y="-19416"/>
                  <a:pt x="4081329" y="8671"/>
                  <a:pt x="4318923" y="0"/>
                </a:cubicBezTo>
                <a:cubicBezTo>
                  <a:pt x="4556517" y="-8671"/>
                  <a:pt x="4519445" y="36589"/>
                  <a:pt x="4712599" y="0"/>
                </a:cubicBezTo>
                <a:cubicBezTo>
                  <a:pt x="4905753" y="-36589"/>
                  <a:pt x="5113494" y="59089"/>
                  <a:pt x="5274993" y="0"/>
                </a:cubicBezTo>
                <a:cubicBezTo>
                  <a:pt x="5436492" y="-59089"/>
                  <a:pt x="5581686" y="5665"/>
                  <a:pt x="5668669" y="0"/>
                </a:cubicBezTo>
                <a:cubicBezTo>
                  <a:pt x="5755652" y="-5665"/>
                  <a:pt x="5987114" y="1526"/>
                  <a:pt x="6231063" y="0"/>
                </a:cubicBezTo>
                <a:cubicBezTo>
                  <a:pt x="6475012" y="-1526"/>
                  <a:pt x="6450090" y="2339"/>
                  <a:pt x="6540379" y="0"/>
                </a:cubicBezTo>
                <a:cubicBezTo>
                  <a:pt x="6630668" y="-2339"/>
                  <a:pt x="6837765" y="1266"/>
                  <a:pt x="6934055" y="0"/>
                </a:cubicBezTo>
                <a:cubicBezTo>
                  <a:pt x="7030345" y="-1266"/>
                  <a:pt x="7336259" y="54219"/>
                  <a:pt x="7580809" y="0"/>
                </a:cubicBezTo>
                <a:cubicBezTo>
                  <a:pt x="7825359" y="-54219"/>
                  <a:pt x="7823569" y="11529"/>
                  <a:pt x="7890125" y="0"/>
                </a:cubicBezTo>
                <a:cubicBezTo>
                  <a:pt x="7956681" y="-11529"/>
                  <a:pt x="8076549" y="8833"/>
                  <a:pt x="8199442" y="0"/>
                </a:cubicBezTo>
                <a:cubicBezTo>
                  <a:pt x="8322335" y="-8833"/>
                  <a:pt x="8615356" y="5621"/>
                  <a:pt x="8789956" y="0"/>
                </a:cubicBezTo>
                <a:cubicBezTo>
                  <a:pt x="8978734" y="13611"/>
                  <a:pt x="9143217" y="173496"/>
                  <a:pt x="9144000" y="354044"/>
                </a:cubicBezTo>
                <a:cubicBezTo>
                  <a:pt x="9152008" y="513109"/>
                  <a:pt x="9135766" y="666034"/>
                  <a:pt x="9144000" y="854411"/>
                </a:cubicBezTo>
                <a:cubicBezTo>
                  <a:pt x="9152234" y="1042788"/>
                  <a:pt x="9121137" y="1119678"/>
                  <a:pt x="9144000" y="1298133"/>
                </a:cubicBezTo>
                <a:cubicBezTo>
                  <a:pt x="9166863" y="1476588"/>
                  <a:pt x="9092588" y="1593044"/>
                  <a:pt x="9144000" y="1770178"/>
                </a:cubicBezTo>
                <a:cubicBezTo>
                  <a:pt x="9138805" y="1958228"/>
                  <a:pt x="8969807" y="2131604"/>
                  <a:pt x="8789956" y="2124222"/>
                </a:cubicBezTo>
                <a:cubicBezTo>
                  <a:pt x="8628612" y="2197323"/>
                  <a:pt x="8316180" y="2123385"/>
                  <a:pt x="8058844" y="2124222"/>
                </a:cubicBezTo>
                <a:cubicBezTo>
                  <a:pt x="7801508" y="2125059"/>
                  <a:pt x="7796755" y="2108233"/>
                  <a:pt x="7580809" y="2124222"/>
                </a:cubicBezTo>
                <a:cubicBezTo>
                  <a:pt x="7364864" y="2140211"/>
                  <a:pt x="7248904" y="2075461"/>
                  <a:pt x="7102774" y="2124222"/>
                </a:cubicBezTo>
                <a:cubicBezTo>
                  <a:pt x="6956645" y="2172983"/>
                  <a:pt x="6712327" y="2064136"/>
                  <a:pt x="6456020" y="2124222"/>
                </a:cubicBezTo>
                <a:cubicBezTo>
                  <a:pt x="6199713" y="2184308"/>
                  <a:pt x="6181704" y="2075991"/>
                  <a:pt x="5977985" y="2124222"/>
                </a:cubicBezTo>
                <a:cubicBezTo>
                  <a:pt x="5774267" y="2172453"/>
                  <a:pt x="5693508" y="2087944"/>
                  <a:pt x="5584309" y="2124222"/>
                </a:cubicBezTo>
                <a:cubicBezTo>
                  <a:pt x="5475110" y="2160500"/>
                  <a:pt x="5284613" y="2103511"/>
                  <a:pt x="5190634" y="2124222"/>
                </a:cubicBezTo>
                <a:cubicBezTo>
                  <a:pt x="5096655" y="2144933"/>
                  <a:pt x="4646871" y="2118728"/>
                  <a:pt x="4459521" y="2124222"/>
                </a:cubicBezTo>
                <a:cubicBezTo>
                  <a:pt x="4272171" y="2129716"/>
                  <a:pt x="4105509" y="2074249"/>
                  <a:pt x="3812768" y="2124222"/>
                </a:cubicBezTo>
                <a:cubicBezTo>
                  <a:pt x="3520027" y="2174195"/>
                  <a:pt x="3382801" y="2116671"/>
                  <a:pt x="3250374" y="2124222"/>
                </a:cubicBezTo>
                <a:cubicBezTo>
                  <a:pt x="3117947" y="2131773"/>
                  <a:pt x="2860234" y="2082170"/>
                  <a:pt x="2687980" y="2124222"/>
                </a:cubicBezTo>
                <a:cubicBezTo>
                  <a:pt x="2515726" y="2166274"/>
                  <a:pt x="2448364" y="2118844"/>
                  <a:pt x="2294304" y="2124222"/>
                </a:cubicBezTo>
                <a:cubicBezTo>
                  <a:pt x="2140244" y="2129600"/>
                  <a:pt x="1923146" y="2113811"/>
                  <a:pt x="1816269" y="2124222"/>
                </a:cubicBezTo>
                <a:cubicBezTo>
                  <a:pt x="1709393" y="2134633"/>
                  <a:pt x="1529032" y="2115551"/>
                  <a:pt x="1338234" y="2124222"/>
                </a:cubicBezTo>
                <a:cubicBezTo>
                  <a:pt x="1147436" y="2132893"/>
                  <a:pt x="666559" y="2037545"/>
                  <a:pt x="354044" y="2124222"/>
                </a:cubicBezTo>
                <a:cubicBezTo>
                  <a:pt x="157222" y="2113329"/>
                  <a:pt x="4899" y="1964362"/>
                  <a:pt x="0" y="1770178"/>
                </a:cubicBezTo>
                <a:cubicBezTo>
                  <a:pt x="-23673" y="1594335"/>
                  <a:pt x="16527" y="1541410"/>
                  <a:pt x="0" y="1340617"/>
                </a:cubicBezTo>
                <a:cubicBezTo>
                  <a:pt x="-16527" y="1139824"/>
                  <a:pt x="20334" y="961772"/>
                  <a:pt x="0" y="854411"/>
                </a:cubicBezTo>
                <a:cubicBezTo>
                  <a:pt x="-20334" y="747050"/>
                  <a:pt x="31383" y="554401"/>
                  <a:pt x="0" y="354044"/>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defRPr>
                <a:uFillTx/>
              </a:defRPr>
            </a:pPr>
            <a:r>
              <a:rPr lang="en-US" sz="4000" b="1" dirty="0" smtClean="0">
                <a:solidFill>
                  <a:schemeClr val="tx1"/>
                </a:solidFill>
                <a:latin typeface="Times New Roman" panose="02020603050405020304" pitchFamily="18" charset="0"/>
                <a:cs typeface="Times New Roman" panose="02020603050405020304" pitchFamily="18" charset="0"/>
              </a:rPr>
              <a:t>5. </a:t>
            </a:r>
            <a:r>
              <a:rPr lang="en-US" sz="4000" b="1" dirty="0" err="1" smtClean="0">
                <a:solidFill>
                  <a:schemeClr val="tx1"/>
                </a:solidFill>
                <a:latin typeface="Times New Roman" panose="02020603050405020304" pitchFamily="18" charset="0"/>
                <a:cs typeface="Times New Roman" panose="02020603050405020304" pitchFamily="18" charset="0"/>
              </a:rPr>
              <a:t>Mục</a:t>
            </a:r>
            <a:r>
              <a:rPr lang="en-US" sz="4000" b="1" dirty="0" smtClean="0">
                <a:solidFill>
                  <a:schemeClr val="tx1"/>
                </a:solidFill>
                <a:latin typeface="Times New Roman" panose="02020603050405020304" pitchFamily="18" charset="0"/>
                <a:cs typeface="Times New Roman" panose="02020603050405020304" pitchFamily="18" charset="0"/>
              </a:rPr>
              <a:t> </a:t>
            </a:r>
            <a:r>
              <a:rPr lang="en-US" sz="4000" b="1" dirty="0" err="1">
                <a:solidFill>
                  <a:schemeClr val="tx1"/>
                </a:solidFill>
                <a:latin typeface="Times New Roman" panose="02020603050405020304" pitchFamily="18" charset="0"/>
                <a:cs typeface="Times New Roman" panose="02020603050405020304" pitchFamily="18" charset="0"/>
              </a:rPr>
              <a:t>đích</a:t>
            </a:r>
            <a:r>
              <a:rPr lang="en-US" sz="4000" b="1" dirty="0">
                <a:solidFill>
                  <a:schemeClr val="tx1"/>
                </a:solidFill>
                <a:latin typeface="Times New Roman" panose="02020603050405020304" pitchFamily="18" charset="0"/>
                <a:cs typeface="Times New Roman" panose="02020603050405020304" pitchFamily="18" charset="0"/>
              </a:rPr>
              <a:t> </a:t>
            </a:r>
            <a:r>
              <a:rPr lang="en-US" sz="4000" b="1" dirty="0" err="1">
                <a:solidFill>
                  <a:schemeClr val="tx1"/>
                </a:solidFill>
                <a:latin typeface="Times New Roman" panose="02020603050405020304" pitchFamily="18" charset="0"/>
                <a:cs typeface="Times New Roman" panose="02020603050405020304" pitchFamily="18" charset="0"/>
              </a:rPr>
              <a:t>của</a:t>
            </a:r>
            <a:r>
              <a:rPr lang="en-US" sz="4000" b="1" dirty="0">
                <a:solidFill>
                  <a:schemeClr val="tx1"/>
                </a:solidFill>
                <a:latin typeface="Times New Roman" panose="02020603050405020304" pitchFamily="18" charset="0"/>
                <a:cs typeface="Times New Roman" panose="02020603050405020304" pitchFamily="18" charset="0"/>
              </a:rPr>
              <a:t> </a:t>
            </a:r>
            <a:r>
              <a:rPr lang="en-US" sz="4000" b="1" dirty="0" err="1">
                <a:solidFill>
                  <a:schemeClr val="tx1"/>
                </a:solidFill>
                <a:latin typeface="Times New Roman" panose="02020603050405020304" pitchFamily="18" charset="0"/>
                <a:cs typeface="Times New Roman" panose="02020603050405020304" pitchFamily="18" charset="0"/>
              </a:rPr>
              <a:t>Nguyễn</a:t>
            </a:r>
            <a:r>
              <a:rPr lang="en-US" sz="4000" b="1" dirty="0">
                <a:solidFill>
                  <a:schemeClr val="tx1"/>
                </a:solidFill>
                <a:latin typeface="Times New Roman" panose="02020603050405020304" pitchFamily="18" charset="0"/>
                <a:cs typeface="Times New Roman" panose="02020603050405020304" pitchFamily="18" charset="0"/>
              </a:rPr>
              <a:t> </a:t>
            </a:r>
            <a:r>
              <a:rPr lang="en-US" sz="4000" b="1" dirty="0" err="1">
                <a:solidFill>
                  <a:schemeClr val="tx1"/>
                </a:solidFill>
                <a:latin typeface="Times New Roman" panose="02020603050405020304" pitchFamily="18" charset="0"/>
                <a:cs typeface="Times New Roman" panose="02020603050405020304" pitchFamily="18" charset="0"/>
              </a:rPr>
              <a:t>Trãi</a:t>
            </a:r>
            <a:r>
              <a:rPr lang="en-US" sz="4000" b="1" dirty="0">
                <a:solidFill>
                  <a:schemeClr val="tx1"/>
                </a:solidFill>
                <a:latin typeface="Times New Roman" panose="02020603050405020304" pitchFamily="18" charset="0"/>
                <a:cs typeface="Times New Roman" panose="02020603050405020304" pitchFamily="18" charset="0"/>
              </a:rPr>
              <a:t> </a:t>
            </a:r>
            <a:r>
              <a:rPr lang="en-US" sz="4000" b="1" dirty="0" err="1">
                <a:solidFill>
                  <a:schemeClr val="tx1"/>
                </a:solidFill>
                <a:latin typeface="Times New Roman" panose="02020603050405020304" pitchFamily="18" charset="0"/>
                <a:cs typeface="Times New Roman" panose="02020603050405020304" pitchFamily="18" charset="0"/>
              </a:rPr>
              <a:t>khi</a:t>
            </a:r>
            <a:r>
              <a:rPr lang="en-US" sz="4000" b="1" dirty="0">
                <a:solidFill>
                  <a:schemeClr val="tx1"/>
                </a:solidFill>
                <a:latin typeface="Times New Roman" panose="02020603050405020304" pitchFamily="18" charset="0"/>
                <a:cs typeface="Times New Roman" panose="02020603050405020304" pitchFamily="18" charset="0"/>
              </a:rPr>
              <a:t> </a:t>
            </a:r>
            <a:r>
              <a:rPr lang="en-US" sz="4000" b="1" dirty="0" err="1">
                <a:solidFill>
                  <a:schemeClr val="tx1"/>
                </a:solidFill>
                <a:latin typeface="Times New Roman" panose="02020603050405020304" pitchFamily="18" charset="0"/>
                <a:cs typeface="Times New Roman" panose="02020603050405020304" pitchFamily="18" charset="0"/>
              </a:rPr>
              <a:t>viết</a:t>
            </a:r>
            <a:r>
              <a:rPr lang="en-US" sz="4000" b="1" dirty="0">
                <a:solidFill>
                  <a:schemeClr val="tx1"/>
                </a:solidFill>
                <a:latin typeface="Times New Roman" panose="02020603050405020304" pitchFamily="18" charset="0"/>
                <a:cs typeface="Times New Roman" panose="02020603050405020304" pitchFamily="18" charset="0"/>
              </a:rPr>
              <a:t> </a:t>
            </a:r>
            <a:r>
              <a:rPr lang="en-US" sz="4000" b="1" dirty="0" err="1">
                <a:solidFill>
                  <a:schemeClr val="tx1"/>
                </a:solidFill>
                <a:latin typeface="Times New Roman" panose="02020603050405020304" pitchFamily="18" charset="0"/>
                <a:cs typeface="Times New Roman" panose="02020603050405020304" pitchFamily="18" charset="0"/>
              </a:rPr>
              <a:t>bức</a:t>
            </a:r>
            <a:r>
              <a:rPr lang="en-US" sz="4000" b="1" dirty="0">
                <a:solidFill>
                  <a:schemeClr val="tx1"/>
                </a:solidFill>
                <a:latin typeface="Times New Roman" panose="02020603050405020304" pitchFamily="18" charset="0"/>
                <a:cs typeface="Times New Roman" panose="02020603050405020304" pitchFamily="18" charset="0"/>
              </a:rPr>
              <a:t> </a:t>
            </a:r>
            <a:r>
              <a:rPr lang="en-US" sz="4000" b="1" dirty="0" err="1">
                <a:solidFill>
                  <a:schemeClr val="tx1"/>
                </a:solidFill>
                <a:latin typeface="Times New Roman" panose="02020603050405020304" pitchFamily="18" charset="0"/>
                <a:cs typeface="Times New Roman" panose="02020603050405020304" pitchFamily="18" charset="0"/>
              </a:rPr>
              <a:t>thư</a:t>
            </a:r>
            <a:r>
              <a:rPr lang="en-US" sz="4000" b="1" dirty="0">
                <a:solidFill>
                  <a:schemeClr val="tx1"/>
                </a:solidFill>
                <a:latin typeface="Times New Roman" panose="02020603050405020304" pitchFamily="18" charset="0"/>
                <a:cs typeface="Times New Roman" panose="02020603050405020304" pitchFamily="18" charset="0"/>
              </a:rPr>
              <a:t> </a:t>
            </a:r>
            <a:r>
              <a:rPr lang="en-US" sz="4000" b="1" dirty="0" err="1">
                <a:solidFill>
                  <a:schemeClr val="tx1"/>
                </a:solidFill>
                <a:latin typeface="Times New Roman" panose="02020603050405020304" pitchFamily="18" charset="0"/>
                <a:cs typeface="Times New Roman" panose="02020603050405020304" pitchFamily="18" charset="0"/>
              </a:rPr>
              <a:t>này</a:t>
            </a:r>
            <a:r>
              <a:rPr lang="en-US" sz="4000" b="1" dirty="0">
                <a:solidFill>
                  <a:schemeClr val="tx1"/>
                </a:solidFill>
                <a:latin typeface="Times New Roman" panose="02020603050405020304" pitchFamily="18" charset="0"/>
                <a:cs typeface="Times New Roman" panose="02020603050405020304" pitchFamily="18" charset="0"/>
              </a:rPr>
              <a:t> </a:t>
            </a:r>
            <a:r>
              <a:rPr lang="en-US" sz="4000" b="1" dirty="0" err="1">
                <a:solidFill>
                  <a:schemeClr val="tx1"/>
                </a:solidFill>
                <a:latin typeface="Times New Roman" panose="02020603050405020304" pitchFamily="18" charset="0"/>
                <a:cs typeface="Times New Roman" panose="02020603050405020304" pitchFamily="18" charset="0"/>
              </a:rPr>
              <a:t>là</a:t>
            </a:r>
            <a:r>
              <a:rPr lang="en-US" sz="4000" b="1" dirty="0">
                <a:solidFill>
                  <a:schemeClr val="tx1"/>
                </a:solidFill>
                <a:latin typeface="Times New Roman" panose="02020603050405020304" pitchFamily="18" charset="0"/>
                <a:cs typeface="Times New Roman" panose="02020603050405020304" pitchFamily="18" charset="0"/>
              </a:rPr>
              <a:t> </a:t>
            </a:r>
            <a:r>
              <a:rPr lang="en-US" sz="4000" b="1" dirty="0" err="1">
                <a:solidFill>
                  <a:schemeClr val="tx1"/>
                </a:solidFill>
                <a:latin typeface="Times New Roman" panose="02020603050405020304" pitchFamily="18" charset="0"/>
                <a:cs typeface="Times New Roman" panose="02020603050405020304" pitchFamily="18" charset="0"/>
              </a:rPr>
              <a:t>gì</a:t>
            </a:r>
            <a:r>
              <a:rPr lang="en-US" sz="4000" b="1" dirty="0">
                <a:solidFill>
                  <a:schemeClr val="tx1"/>
                </a:solidFill>
                <a:latin typeface="Times New Roman" panose="02020603050405020304" pitchFamily="18" charset="0"/>
                <a:cs typeface="Times New Roman" panose="02020603050405020304" pitchFamily="18" charset="0"/>
              </a:rPr>
              <a:t>?</a:t>
            </a:r>
          </a:p>
        </p:txBody>
      </p:sp>
      <p:sp>
        <p:nvSpPr>
          <p:cNvPr id="38" name="Hình chữ nhật: Góc Tròn 37"/>
          <p:cNvSpPr>
            <a:spLocks/>
          </p:cNvSpPr>
          <p:nvPr/>
        </p:nvSpPr>
        <p:spPr>
          <a:xfrm>
            <a:off x="518160" y="2557097"/>
            <a:ext cx="10391140" cy="792262"/>
          </a:xfrm>
          <a:custGeom>
            <a:avLst/>
            <a:gdLst>
              <a:gd name="connsiteX0" fmla="*/ 0 w 11460480"/>
              <a:gd name="connsiteY0" fmla="*/ 132046 h 792262"/>
              <a:gd name="connsiteX1" fmla="*/ 132046 w 11460480"/>
              <a:gd name="connsiteY1" fmla="*/ 0 h 792262"/>
              <a:gd name="connsiteX2" fmla="*/ 609366 w 11460480"/>
              <a:gd name="connsiteY2" fmla="*/ 0 h 792262"/>
              <a:gd name="connsiteX3" fmla="*/ 1086685 w 11460480"/>
              <a:gd name="connsiteY3" fmla="*/ 0 h 792262"/>
              <a:gd name="connsiteX4" fmla="*/ 1899897 w 11460480"/>
              <a:gd name="connsiteY4" fmla="*/ 0 h 792262"/>
              <a:gd name="connsiteX5" fmla="*/ 2601144 w 11460480"/>
              <a:gd name="connsiteY5" fmla="*/ 0 h 792262"/>
              <a:gd name="connsiteX6" fmla="*/ 3078464 w 11460480"/>
              <a:gd name="connsiteY6" fmla="*/ 0 h 792262"/>
              <a:gd name="connsiteX7" fmla="*/ 3443820 w 11460480"/>
              <a:gd name="connsiteY7" fmla="*/ 0 h 792262"/>
              <a:gd name="connsiteX8" fmla="*/ 3921139 w 11460480"/>
              <a:gd name="connsiteY8" fmla="*/ 0 h 792262"/>
              <a:gd name="connsiteX9" fmla="*/ 4286495 w 11460480"/>
              <a:gd name="connsiteY9" fmla="*/ 0 h 792262"/>
              <a:gd name="connsiteX10" fmla="*/ 4987743 w 11460480"/>
              <a:gd name="connsiteY10" fmla="*/ 0 h 792262"/>
              <a:gd name="connsiteX11" fmla="*/ 5577026 w 11460480"/>
              <a:gd name="connsiteY11" fmla="*/ 0 h 792262"/>
              <a:gd name="connsiteX12" fmla="*/ 6166310 w 11460480"/>
              <a:gd name="connsiteY12" fmla="*/ 0 h 792262"/>
              <a:gd name="connsiteX13" fmla="*/ 6755593 w 11460480"/>
              <a:gd name="connsiteY13" fmla="*/ 0 h 792262"/>
              <a:gd name="connsiteX14" fmla="*/ 7008985 w 11460480"/>
              <a:gd name="connsiteY14" fmla="*/ 0 h 792262"/>
              <a:gd name="connsiteX15" fmla="*/ 7598269 w 11460480"/>
              <a:gd name="connsiteY15" fmla="*/ 0 h 792262"/>
              <a:gd name="connsiteX16" fmla="*/ 8299516 w 11460480"/>
              <a:gd name="connsiteY16" fmla="*/ 0 h 792262"/>
              <a:gd name="connsiteX17" fmla="*/ 8888800 w 11460480"/>
              <a:gd name="connsiteY17" fmla="*/ 0 h 792262"/>
              <a:gd name="connsiteX18" fmla="*/ 9254156 w 11460480"/>
              <a:gd name="connsiteY18" fmla="*/ 0 h 792262"/>
              <a:gd name="connsiteX19" fmla="*/ 9731476 w 11460480"/>
              <a:gd name="connsiteY19" fmla="*/ 0 h 792262"/>
              <a:gd name="connsiteX20" fmla="*/ 10096831 w 11460480"/>
              <a:gd name="connsiteY20" fmla="*/ 0 h 792262"/>
              <a:gd name="connsiteX21" fmla="*/ 10462187 w 11460480"/>
              <a:gd name="connsiteY21" fmla="*/ 0 h 792262"/>
              <a:gd name="connsiteX22" fmla="*/ 10715579 w 11460480"/>
              <a:gd name="connsiteY22" fmla="*/ 0 h 792262"/>
              <a:gd name="connsiteX23" fmla="*/ 11328434 w 11460480"/>
              <a:gd name="connsiteY23" fmla="*/ 0 h 792262"/>
              <a:gd name="connsiteX24" fmla="*/ 11460480 w 11460480"/>
              <a:gd name="connsiteY24" fmla="*/ 132046 h 792262"/>
              <a:gd name="connsiteX25" fmla="*/ 11460480 w 11460480"/>
              <a:gd name="connsiteY25" fmla="*/ 660216 h 792262"/>
              <a:gd name="connsiteX26" fmla="*/ 11328434 w 11460480"/>
              <a:gd name="connsiteY26" fmla="*/ 792262 h 792262"/>
              <a:gd name="connsiteX27" fmla="*/ 10739150 w 11460480"/>
              <a:gd name="connsiteY27" fmla="*/ 792262 h 792262"/>
              <a:gd name="connsiteX28" fmla="*/ 10485758 w 11460480"/>
              <a:gd name="connsiteY28" fmla="*/ 792262 h 792262"/>
              <a:gd name="connsiteX29" fmla="*/ 9784511 w 11460480"/>
              <a:gd name="connsiteY29" fmla="*/ 792262 h 792262"/>
              <a:gd name="connsiteX30" fmla="*/ 9531119 w 11460480"/>
              <a:gd name="connsiteY30" fmla="*/ 792262 h 792262"/>
              <a:gd name="connsiteX31" fmla="*/ 9165763 w 11460480"/>
              <a:gd name="connsiteY31" fmla="*/ 792262 h 792262"/>
              <a:gd name="connsiteX32" fmla="*/ 8912371 w 11460480"/>
              <a:gd name="connsiteY32" fmla="*/ 792262 h 792262"/>
              <a:gd name="connsiteX33" fmla="*/ 8658979 w 11460480"/>
              <a:gd name="connsiteY33" fmla="*/ 792262 h 792262"/>
              <a:gd name="connsiteX34" fmla="*/ 8405587 w 11460480"/>
              <a:gd name="connsiteY34" fmla="*/ 792262 h 792262"/>
              <a:gd name="connsiteX35" fmla="*/ 7816304 w 11460480"/>
              <a:gd name="connsiteY35" fmla="*/ 792262 h 792262"/>
              <a:gd name="connsiteX36" fmla="*/ 7227020 w 11460480"/>
              <a:gd name="connsiteY36" fmla="*/ 792262 h 792262"/>
              <a:gd name="connsiteX37" fmla="*/ 6637737 w 11460480"/>
              <a:gd name="connsiteY37" fmla="*/ 792262 h 792262"/>
              <a:gd name="connsiteX38" fmla="*/ 6048453 w 11460480"/>
              <a:gd name="connsiteY38" fmla="*/ 792262 h 792262"/>
              <a:gd name="connsiteX39" fmla="*/ 5235242 w 11460480"/>
              <a:gd name="connsiteY39" fmla="*/ 792262 h 792262"/>
              <a:gd name="connsiteX40" fmla="*/ 4645958 w 11460480"/>
              <a:gd name="connsiteY40" fmla="*/ 792262 h 792262"/>
              <a:gd name="connsiteX41" fmla="*/ 4392566 w 11460480"/>
              <a:gd name="connsiteY41" fmla="*/ 792262 h 792262"/>
              <a:gd name="connsiteX42" fmla="*/ 3915247 w 11460480"/>
              <a:gd name="connsiteY42" fmla="*/ 792262 h 792262"/>
              <a:gd name="connsiteX43" fmla="*/ 3213999 w 11460480"/>
              <a:gd name="connsiteY43" fmla="*/ 792262 h 792262"/>
              <a:gd name="connsiteX44" fmla="*/ 2624716 w 11460480"/>
              <a:gd name="connsiteY44" fmla="*/ 792262 h 792262"/>
              <a:gd name="connsiteX45" fmla="*/ 2259360 w 11460480"/>
              <a:gd name="connsiteY45" fmla="*/ 792262 h 792262"/>
              <a:gd name="connsiteX46" fmla="*/ 1782040 w 11460480"/>
              <a:gd name="connsiteY46" fmla="*/ 792262 h 792262"/>
              <a:gd name="connsiteX47" fmla="*/ 1416684 w 11460480"/>
              <a:gd name="connsiteY47" fmla="*/ 792262 h 792262"/>
              <a:gd name="connsiteX48" fmla="*/ 715437 w 11460480"/>
              <a:gd name="connsiteY48" fmla="*/ 792262 h 792262"/>
              <a:gd name="connsiteX49" fmla="*/ 132046 w 11460480"/>
              <a:gd name="connsiteY49" fmla="*/ 792262 h 792262"/>
              <a:gd name="connsiteX50" fmla="*/ 0 w 11460480"/>
              <a:gd name="connsiteY50" fmla="*/ 660216 h 792262"/>
              <a:gd name="connsiteX51" fmla="*/ 0 w 11460480"/>
              <a:gd name="connsiteY51" fmla="*/ 132046 h 792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11460480" h="792262" fill="none" extrusionOk="0">
                <a:moveTo>
                  <a:pt x="0" y="132046"/>
                </a:moveTo>
                <a:cubicBezTo>
                  <a:pt x="-547" y="50732"/>
                  <a:pt x="54021" y="-8275"/>
                  <a:pt x="132046" y="0"/>
                </a:cubicBezTo>
                <a:cubicBezTo>
                  <a:pt x="351426" y="-47709"/>
                  <a:pt x="385093" y="36916"/>
                  <a:pt x="609366" y="0"/>
                </a:cubicBezTo>
                <a:cubicBezTo>
                  <a:pt x="833639" y="-36916"/>
                  <a:pt x="911124" y="18021"/>
                  <a:pt x="1086685" y="0"/>
                </a:cubicBezTo>
                <a:cubicBezTo>
                  <a:pt x="1262246" y="-18021"/>
                  <a:pt x="1635814" y="31805"/>
                  <a:pt x="1899897" y="0"/>
                </a:cubicBezTo>
                <a:cubicBezTo>
                  <a:pt x="2163980" y="-31805"/>
                  <a:pt x="2458485" y="31799"/>
                  <a:pt x="2601144" y="0"/>
                </a:cubicBezTo>
                <a:cubicBezTo>
                  <a:pt x="2743803" y="-31799"/>
                  <a:pt x="2923954" y="18419"/>
                  <a:pt x="3078464" y="0"/>
                </a:cubicBezTo>
                <a:cubicBezTo>
                  <a:pt x="3232974" y="-18419"/>
                  <a:pt x="3351943" y="9042"/>
                  <a:pt x="3443820" y="0"/>
                </a:cubicBezTo>
                <a:cubicBezTo>
                  <a:pt x="3535697" y="-9042"/>
                  <a:pt x="3717137" y="16934"/>
                  <a:pt x="3921139" y="0"/>
                </a:cubicBezTo>
                <a:cubicBezTo>
                  <a:pt x="4125141" y="-16934"/>
                  <a:pt x="4117533" y="33137"/>
                  <a:pt x="4286495" y="0"/>
                </a:cubicBezTo>
                <a:cubicBezTo>
                  <a:pt x="4455457" y="-33137"/>
                  <a:pt x="4704750" y="31107"/>
                  <a:pt x="4987743" y="0"/>
                </a:cubicBezTo>
                <a:cubicBezTo>
                  <a:pt x="5270736" y="-31107"/>
                  <a:pt x="5450182" y="471"/>
                  <a:pt x="5577026" y="0"/>
                </a:cubicBezTo>
                <a:cubicBezTo>
                  <a:pt x="5703870" y="-471"/>
                  <a:pt x="5933128" y="58665"/>
                  <a:pt x="6166310" y="0"/>
                </a:cubicBezTo>
                <a:cubicBezTo>
                  <a:pt x="6399492" y="-58665"/>
                  <a:pt x="6569484" y="27576"/>
                  <a:pt x="6755593" y="0"/>
                </a:cubicBezTo>
                <a:cubicBezTo>
                  <a:pt x="6941702" y="-27576"/>
                  <a:pt x="6930455" y="11140"/>
                  <a:pt x="7008985" y="0"/>
                </a:cubicBezTo>
                <a:cubicBezTo>
                  <a:pt x="7087515" y="-11140"/>
                  <a:pt x="7476478" y="67231"/>
                  <a:pt x="7598269" y="0"/>
                </a:cubicBezTo>
                <a:cubicBezTo>
                  <a:pt x="7720060" y="-67231"/>
                  <a:pt x="7971759" y="83908"/>
                  <a:pt x="8299516" y="0"/>
                </a:cubicBezTo>
                <a:cubicBezTo>
                  <a:pt x="8627273" y="-83908"/>
                  <a:pt x="8755225" y="2996"/>
                  <a:pt x="8888800" y="0"/>
                </a:cubicBezTo>
                <a:cubicBezTo>
                  <a:pt x="9022375" y="-2996"/>
                  <a:pt x="9112594" y="38474"/>
                  <a:pt x="9254156" y="0"/>
                </a:cubicBezTo>
                <a:cubicBezTo>
                  <a:pt x="9395718" y="-38474"/>
                  <a:pt x="9540580" y="45795"/>
                  <a:pt x="9731476" y="0"/>
                </a:cubicBezTo>
                <a:cubicBezTo>
                  <a:pt x="9922372" y="-45795"/>
                  <a:pt x="9969474" y="24686"/>
                  <a:pt x="10096831" y="0"/>
                </a:cubicBezTo>
                <a:cubicBezTo>
                  <a:pt x="10224189" y="-24686"/>
                  <a:pt x="10349977" y="28604"/>
                  <a:pt x="10462187" y="0"/>
                </a:cubicBezTo>
                <a:cubicBezTo>
                  <a:pt x="10574397" y="-28604"/>
                  <a:pt x="10616870" y="8568"/>
                  <a:pt x="10715579" y="0"/>
                </a:cubicBezTo>
                <a:cubicBezTo>
                  <a:pt x="10814288" y="-8568"/>
                  <a:pt x="11043291" y="29173"/>
                  <a:pt x="11328434" y="0"/>
                </a:cubicBezTo>
                <a:cubicBezTo>
                  <a:pt x="11408292" y="11516"/>
                  <a:pt x="11463447" y="69043"/>
                  <a:pt x="11460480" y="132046"/>
                </a:cubicBezTo>
                <a:cubicBezTo>
                  <a:pt x="11477832" y="365795"/>
                  <a:pt x="11421510" y="539106"/>
                  <a:pt x="11460480" y="660216"/>
                </a:cubicBezTo>
                <a:cubicBezTo>
                  <a:pt x="11457086" y="724033"/>
                  <a:pt x="11422968" y="789304"/>
                  <a:pt x="11328434" y="792262"/>
                </a:cubicBezTo>
                <a:cubicBezTo>
                  <a:pt x="11100765" y="812462"/>
                  <a:pt x="10949621" y="784803"/>
                  <a:pt x="10739150" y="792262"/>
                </a:cubicBezTo>
                <a:cubicBezTo>
                  <a:pt x="10528679" y="799721"/>
                  <a:pt x="10562653" y="765922"/>
                  <a:pt x="10485758" y="792262"/>
                </a:cubicBezTo>
                <a:cubicBezTo>
                  <a:pt x="10408863" y="818602"/>
                  <a:pt x="9990598" y="736880"/>
                  <a:pt x="9784511" y="792262"/>
                </a:cubicBezTo>
                <a:cubicBezTo>
                  <a:pt x="9578424" y="847644"/>
                  <a:pt x="9656517" y="779382"/>
                  <a:pt x="9531119" y="792262"/>
                </a:cubicBezTo>
                <a:cubicBezTo>
                  <a:pt x="9405721" y="805142"/>
                  <a:pt x="9279385" y="775533"/>
                  <a:pt x="9165763" y="792262"/>
                </a:cubicBezTo>
                <a:cubicBezTo>
                  <a:pt x="9052141" y="808991"/>
                  <a:pt x="8969918" y="767558"/>
                  <a:pt x="8912371" y="792262"/>
                </a:cubicBezTo>
                <a:cubicBezTo>
                  <a:pt x="8854824" y="816966"/>
                  <a:pt x="8713923" y="772327"/>
                  <a:pt x="8658979" y="792262"/>
                </a:cubicBezTo>
                <a:cubicBezTo>
                  <a:pt x="8604035" y="812197"/>
                  <a:pt x="8521226" y="785232"/>
                  <a:pt x="8405587" y="792262"/>
                </a:cubicBezTo>
                <a:cubicBezTo>
                  <a:pt x="8289948" y="799292"/>
                  <a:pt x="7987595" y="787257"/>
                  <a:pt x="7816304" y="792262"/>
                </a:cubicBezTo>
                <a:cubicBezTo>
                  <a:pt x="7645013" y="797267"/>
                  <a:pt x="7506353" y="739054"/>
                  <a:pt x="7227020" y="792262"/>
                </a:cubicBezTo>
                <a:cubicBezTo>
                  <a:pt x="6947687" y="845470"/>
                  <a:pt x="6923462" y="755664"/>
                  <a:pt x="6637737" y="792262"/>
                </a:cubicBezTo>
                <a:cubicBezTo>
                  <a:pt x="6352012" y="828860"/>
                  <a:pt x="6211630" y="778814"/>
                  <a:pt x="6048453" y="792262"/>
                </a:cubicBezTo>
                <a:cubicBezTo>
                  <a:pt x="5885276" y="805710"/>
                  <a:pt x="5529995" y="764544"/>
                  <a:pt x="5235242" y="792262"/>
                </a:cubicBezTo>
                <a:cubicBezTo>
                  <a:pt x="4940489" y="819980"/>
                  <a:pt x="4936514" y="727818"/>
                  <a:pt x="4645958" y="792262"/>
                </a:cubicBezTo>
                <a:cubicBezTo>
                  <a:pt x="4355402" y="856706"/>
                  <a:pt x="4511307" y="771802"/>
                  <a:pt x="4392566" y="792262"/>
                </a:cubicBezTo>
                <a:cubicBezTo>
                  <a:pt x="4273825" y="812722"/>
                  <a:pt x="4080602" y="787755"/>
                  <a:pt x="3915247" y="792262"/>
                </a:cubicBezTo>
                <a:cubicBezTo>
                  <a:pt x="3749892" y="796769"/>
                  <a:pt x="3523857" y="737907"/>
                  <a:pt x="3213999" y="792262"/>
                </a:cubicBezTo>
                <a:cubicBezTo>
                  <a:pt x="2904141" y="846617"/>
                  <a:pt x="2776243" y="756610"/>
                  <a:pt x="2624716" y="792262"/>
                </a:cubicBezTo>
                <a:cubicBezTo>
                  <a:pt x="2473189" y="827914"/>
                  <a:pt x="2338793" y="773238"/>
                  <a:pt x="2259360" y="792262"/>
                </a:cubicBezTo>
                <a:cubicBezTo>
                  <a:pt x="2179927" y="811286"/>
                  <a:pt x="2003657" y="771245"/>
                  <a:pt x="1782040" y="792262"/>
                </a:cubicBezTo>
                <a:cubicBezTo>
                  <a:pt x="1560423" y="813279"/>
                  <a:pt x="1598282" y="748628"/>
                  <a:pt x="1416684" y="792262"/>
                </a:cubicBezTo>
                <a:cubicBezTo>
                  <a:pt x="1235086" y="835896"/>
                  <a:pt x="1051277" y="711973"/>
                  <a:pt x="715437" y="792262"/>
                </a:cubicBezTo>
                <a:cubicBezTo>
                  <a:pt x="379597" y="872551"/>
                  <a:pt x="268671" y="791767"/>
                  <a:pt x="132046" y="792262"/>
                </a:cubicBezTo>
                <a:cubicBezTo>
                  <a:pt x="57741" y="784399"/>
                  <a:pt x="8624" y="720522"/>
                  <a:pt x="0" y="660216"/>
                </a:cubicBezTo>
                <a:cubicBezTo>
                  <a:pt x="-57507" y="439897"/>
                  <a:pt x="39861" y="340537"/>
                  <a:pt x="0" y="132046"/>
                </a:cubicBezTo>
                <a:close/>
              </a:path>
              <a:path w="11460480" h="792262" stroke="0" extrusionOk="0">
                <a:moveTo>
                  <a:pt x="0" y="132046"/>
                </a:moveTo>
                <a:cubicBezTo>
                  <a:pt x="-1734" y="62930"/>
                  <a:pt x="71196" y="3048"/>
                  <a:pt x="132046" y="0"/>
                </a:cubicBezTo>
                <a:cubicBezTo>
                  <a:pt x="387803" y="-85703"/>
                  <a:pt x="679228" y="9986"/>
                  <a:pt x="945257" y="0"/>
                </a:cubicBezTo>
                <a:cubicBezTo>
                  <a:pt x="1211286" y="-9986"/>
                  <a:pt x="1287442" y="62812"/>
                  <a:pt x="1534541" y="0"/>
                </a:cubicBezTo>
                <a:cubicBezTo>
                  <a:pt x="1781640" y="-62812"/>
                  <a:pt x="2005597" y="16372"/>
                  <a:pt x="2347752" y="0"/>
                </a:cubicBezTo>
                <a:cubicBezTo>
                  <a:pt x="2689907" y="-16372"/>
                  <a:pt x="2817016" y="45824"/>
                  <a:pt x="3049000" y="0"/>
                </a:cubicBezTo>
                <a:cubicBezTo>
                  <a:pt x="3280984" y="-45824"/>
                  <a:pt x="3529172" y="81451"/>
                  <a:pt x="3862211" y="0"/>
                </a:cubicBezTo>
                <a:cubicBezTo>
                  <a:pt x="4195250" y="-81451"/>
                  <a:pt x="4328537" y="46277"/>
                  <a:pt x="4451495" y="0"/>
                </a:cubicBezTo>
                <a:cubicBezTo>
                  <a:pt x="4574453" y="-46277"/>
                  <a:pt x="4720377" y="39373"/>
                  <a:pt x="4816850" y="0"/>
                </a:cubicBezTo>
                <a:cubicBezTo>
                  <a:pt x="4913323" y="-39373"/>
                  <a:pt x="5153234" y="26220"/>
                  <a:pt x="5406134" y="0"/>
                </a:cubicBezTo>
                <a:cubicBezTo>
                  <a:pt x="5659034" y="-26220"/>
                  <a:pt x="5691542" y="4850"/>
                  <a:pt x="5771490" y="0"/>
                </a:cubicBezTo>
                <a:cubicBezTo>
                  <a:pt x="5851438" y="-4850"/>
                  <a:pt x="6184906" y="56887"/>
                  <a:pt x="6360773" y="0"/>
                </a:cubicBezTo>
                <a:cubicBezTo>
                  <a:pt x="6536640" y="-56887"/>
                  <a:pt x="6561867" y="9704"/>
                  <a:pt x="6614165" y="0"/>
                </a:cubicBezTo>
                <a:cubicBezTo>
                  <a:pt x="6666463" y="-9704"/>
                  <a:pt x="6799875" y="16244"/>
                  <a:pt x="6979521" y="0"/>
                </a:cubicBezTo>
                <a:cubicBezTo>
                  <a:pt x="7159167" y="-16244"/>
                  <a:pt x="7330193" y="46768"/>
                  <a:pt x="7680769" y="0"/>
                </a:cubicBezTo>
                <a:cubicBezTo>
                  <a:pt x="8031345" y="-46768"/>
                  <a:pt x="7813726" y="24569"/>
                  <a:pt x="7934161" y="0"/>
                </a:cubicBezTo>
                <a:cubicBezTo>
                  <a:pt x="8054596" y="-24569"/>
                  <a:pt x="8126091" y="20289"/>
                  <a:pt x="8187553" y="0"/>
                </a:cubicBezTo>
                <a:cubicBezTo>
                  <a:pt x="8249015" y="-20289"/>
                  <a:pt x="8373614" y="20682"/>
                  <a:pt x="8552908" y="0"/>
                </a:cubicBezTo>
                <a:cubicBezTo>
                  <a:pt x="8732202" y="-20682"/>
                  <a:pt x="9018983" y="38162"/>
                  <a:pt x="9142192" y="0"/>
                </a:cubicBezTo>
                <a:cubicBezTo>
                  <a:pt x="9265401" y="-38162"/>
                  <a:pt x="9664783" y="7103"/>
                  <a:pt x="9955403" y="0"/>
                </a:cubicBezTo>
                <a:cubicBezTo>
                  <a:pt x="10246023" y="-7103"/>
                  <a:pt x="10382677" y="56047"/>
                  <a:pt x="10768615" y="0"/>
                </a:cubicBezTo>
                <a:cubicBezTo>
                  <a:pt x="11154553" y="-56047"/>
                  <a:pt x="11195767" y="40278"/>
                  <a:pt x="11328434" y="0"/>
                </a:cubicBezTo>
                <a:cubicBezTo>
                  <a:pt x="11409398" y="-12346"/>
                  <a:pt x="11455050" y="39006"/>
                  <a:pt x="11460480" y="132046"/>
                </a:cubicBezTo>
                <a:cubicBezTo>
                  <a:pt x="11478978" y="243911"/>
                  <a:pt x="11399205" y="444462"/>
                  <a:pt x="11460480" y="660216"/>
                </a:cubicBezTo>
                <a:cubicBezTo>
                  <a:pt x="11450304" y="727519"/>
                  <a:pt x="11396773" y="782003"/>
                  <a:pt x="11328434" y="792262"/>
                </a:cubicBezTo>
                <a:cubicBezTo>
                  <a:pt x="11054355" y="835198"/>
                  <a:pt x="10995787" y="746005"/>
                  <a:pt x="10739150" y="792262"/>
                </a:cubicBezTo>
                <a:cubicBezTo>
                  <a:pt x="10482513" y="838519"/>
                  <a:pt x="10369593" y="748490"/>
                  <a:pt x="10037903" y="792262"/>
                </a:cubicBezTo>
                <a:cubicBezTo>
                  <a:pt x="9706213" y="836034"/>
                  <a:pt x="9712861" y="747519"/>
                  <a:pt x="9560583" y="792262"/>
                </a:cubicBezTo>
                <a:cubicBezTo>
                  <a:pt x="9408305" y="837005"/>
                  <a:pt x="9286992" y="766763"/>
                  <a:pt x="9195227" y="792262"/>
                </a:cubicBezTo>
                <a:cubicBezTo>
                  <a:pt x="9103462" y="817761"/>
                  <a:pt x="8963649" y="762038"/>
                  <a:pt x="8829872" y="792262"/>
                </a:cubicBezTo>
                <a:cubicBezTo>
                  <a:pt x="8696096" y="822486"/>
                  <a:pt x="8203187" y="744313"/>
                  <a:pt x="8016660" y="792262"/>
                </a:cubicBezTo>
                <a:cubicBezTo>
                  <a:pt x="7830133" y="840211"/>
                  <a:pt x="7628203" y="715107"/>
                  <a:pt x="7315413" y="792262"/>
                </a:cubicBezTo>
                <a:cubicBezTo>
                  <a:pt x="7002623" y="869417"/>
                  <a:pt x="7005924" y="751510"/>
                  <a:pt x="6726129" y="792262"/>
                </a:cubicBezTo>
                <a:cubicBezTo>
                  <a:pt x="6446334" y="833014"/>
                  <a:pt x="6303354" y="771839"/>
                  <a:pt x="6136846" y="792262"/>
                </a:cubicBezTo>
                <a:cubicBezTo>
                  <a:pt x="5970338" y="812685"/>
                  <a:pt x="5945519" y="759751"/>
                  <a:pt x="5771490" y="792262"/>
                </a:cubicBezTo>
                <a:cubicBezTo>
                  <a:pt x="5597461" y="824773"/>
                  <a:pt x="5508142" y="741432"/>
                  <a:pt x="5294170" y="792262"/>
                </a:cubicBezTo>
                <a:cubicBezTo>
                  <a:pt x="5080198" y="843092"/>
                  <a:pt x="5049524" y="751083"/>
                  <a:pt x="4816850" y="792262"/>
                </a:cubicBezTo>
                <a:cubicBezTo>
                  <a:pt x="4584176" y="833441"/>
                  <a:pt x="4219161" y="762448"/>
                  <a:pt x="4003639" y="792262"/>
                </a:cubicBezTo>
                <a:cubicBezTo>
                  <a:pt x="3788117" y="822076"/>
                  <a:pt x="3655857" y="757617"/>
                  <a:pt x="3414356" y="792262"/>
                </a:cubicBezTo>
                <a:cubicBezTo>
                  <a:pt x="3172855" y="826907"/>
                  <a:pt x="3237825" y="777819"/>
                  <a:pt x="3160964" y="792262"/>
                </a:cubicBezTo>
                <a:cubicBezTo>
                  <a:pt x="3084103" y="806705"/>
                  <a:pt x="2732101" y="783352"/>
                  <a:pt x="2459716" y="792262"/>
                </a:cubicBezTo>
                <a:cubicBezTo>
                  <a:pt x="2187331" y="801172"/>
                  <a:pt x="1912463" y="738934"/>
                  <a:pt x="1758469" y="792262"/>
                </a:cubicBezTo>
                <a:cubicBezTo>
                  <a:pt x="1604475" y="845590"/>
                  <a:pt x="1416583" y="747593"/>
                  <a:pt x="1169185" y="792262"/>
                </a:cubicBezTo>
                <a:cubicBezTo>
                  <a:pt x="921787" y="836931"/>
                  <a:pt x="918130" y="782558"/>
                  <a:pt x="803829" y="792262"/>
                </a:cubicBezTo>
                <a:cubicBezTo>
                  <a:pt x="689528" y="801966"/>
                  <a:pt x="337080" y="751188"/>
                  <a:pt x="132046" y="792262"/>
                </a:cubicBezTo>
                <a:cubicBezTo>
                  <a:pt x="59105" y="801299"/>
                  <a:pt x="-1508" y="736033"/>
                  <a:pt x="0" y="660216"/>
                </a:cubicBezTo>
                <a:cubicBezTo>
                  <a:pt x="-23246" y="537445"/>
                  <a:pt x="50836" y="336798"/>
                  <a:pt x="0" y="132046"/>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defRPr>
                <a:uFillTx/>
              </a:defRPr>
            </a:pPr>
            <a:r>
              <a:rPr kumimoji="0" lang="en-BZ" sz="2800" i="0" u="none" strike="noStrike" kern="1200" cap="none" spc="0" normalizeH="0" baseline="0" noProof="0" dirty="0">
                <a:ln>
                  <a:noFill/>
                </a:ln>
                <a:solidFill>
                  <a:schemeClr val="tx1"/>
                </a:solidFill>
                <a:effectLst/>
                <a:uFillTx/>
                <a:latin typeface="Times New Roman" panose="02020603050405020304" pitchFamily="18" charset="0"/>
                <a:cs typeface="Times New Roman" panose="02020603050405020304" pitchFamily="18" charset="0"/>
              </a:rPr>
              <a:t>A</a:t>
            </a:r>
            <a:r>
              <a:rPr kumimoji="0" lang="en-BZ" sz="2800" i="0" u="none" strike="noStrike" kern="1200" cap="none" spc="0" normalizeH="0" baseline="0" noProof="0" dirty="0" smtClean="0">
                <a:ln>
                  <a:noFill/>
                </a:ln>
                <a:solidFill>
                  <a:schemeClr val="tx1"/>
                </a:solidFill>
                <a:effectLst/>
                <a:uFillTx/>
                <a:latin typeface="Times New Roman" panose="02020603050405020304" pitchFamily="18" charset="0"/>
                <a:cs typeface="Times New Roman" panose="02020603050405020304" pitchFamily="18" charset="0"/>
              </a:rPr>
              <a:t>. </a:t>
            </a:r>
            <a:r>
              <a:rPr lang="en-US" sz="2800" dirty="0" err="1">
                <a:solidFill>
                  <a:schemeClr val="tx1"/>
                </a:solidFill>
                <a:latin typeface="Times New Roman" panose="02020603050405020304" pitchFamily="18" charset="0"/>
                <a:cs typeface="Times New Roman" panose="02020603050405020304" pitchFamily="18" charset="0"/>
              </a:rPr>
              <a:t>Phân</a:t>
            </a:r>
            <a:r>
              <a:rPr lang="en-US" sz="2800" dirty="0">
                <a:solidFill>
                  <a:schemeClr val="tx1"/>
                </a:solidFill>
                <a:latin typeface="Times New Roman" panose="02020603050405020304" pitchFamily="18" charset="0"/>
                <a:cs typeface="Times New Roman" panose="02020603050405020304" pitchFamily="18" charset="0"/>
              </a:rPr>
              <a:t> </a:t>
            </a:r>
            <a:r>
              <a:rPr lang="en-US" sz="2800" dirty="0" err="1">
                <a:solidFill>
                  <a:schemeClr val="tx1"/>
                </a:solidFill>
                <a:latin typeface="Times New Roman" panose="02020603050405020304" pitchFamily="18" charset="0"/>
                <a:cs typeface="Times New Roman" panose="02020603050405020304" pitchFamily="18" charset="0"/>
              </a:rPr>
              <a:t>tích</a:t>
            </a:r>
            <a:r>
              <a:rPr lang="en-US" sz="2800" dirty="0">
                <a:solidFill>
                  <a:schemeClr val="tx1"/>
                </a:solidFill>
                <a:latin typeface="Times New Roman" panose="02020603050405020304" pitchFamily="18" charset="0"/>
                <a:cs typeface="Times New Roman" panose="02020603050405020304" pitchFamily="18" charset="0"/>
              </a:rPr>
              <a:t> </a:t>
            </a:r>
            <a:r>
              <a:rPr lang="en-US" sz="2800" dirty="0" err="1">
                <a:solidFill>
                  <a:schemeClr val="tx1"/>
                </a:solidFill>
                <a:latin typeface="Times New Roman" panose="02020603050405020304" pitchFamily="18" charset="0"/>
                <a:cs typeface="Times New Roman" panose="02020603050405020304" pitchFamily="18" charset="0"/>
              </a:rPr>
              <a:t>tình</a:t>
            </a:r>
            <a:r>
              <a:rPr lang="en-US" sz="2800" dirty="0">
                <a:solidFill>
                  <a:schemeClr val="tx1"/>
                </a:solidFill>
                <a:latin typeface="Times New Roman" panose="02020603050405020304" pitchFamily="18" charset="0"/>
                <a:cs typeface="Times New Roman" panose="02020603050405020304" pitchFamily="18" charset="0"/>
              </a:rPr>
              <a:t> </a:t>
            </a:r>
            <a:r>
              <a:rPr lang="en-US" sz="2800" dirty="0" err="1">
                <a:solidFill>
                  <a:schemeClr val="tx1"/>
                </a:solidFill>
                <a:latin typeface="Times New Roman" panose="02020603050405020304" pitchFamily="18" charset="0"/>
                <a:cs typeface="Times New Roman" panose="02020603050405020304" pitchFamily="18" charset="0"/>
              </a:rPr>
              <a:t>hình</a:t>
            </a:r>
            <a:r>
              <a:rPr lang="en-US" sz="2800" dirty="0">
                <a:solidFill>
                  <a:schemeClr val="tx1"/>
                </a:solidFill>
                <a:latin typeface="Times New Roman" panose="02020603050405020304" pitchFamily="18" charset="0"/>
                <a:cs typeface="Times New Roman" panose="02020603050405020304" pitchFamily="18" charset="0"/>
              </a:rPr>
              <a:t> </a:t>
            </a:r>
            <a:r>
              <a:rPr lang="en-US" sz="2800" dirty="0" err="1">
                <a:solidFill>
                  <a:schemeClr val="tx1"/>
                </a:solidFill>
                <a:latin typeface="Times New Roman" panose="02020603050405020304" pitchFamily="18" charset="0"/>
                <a:cs typeface="Times New Roman" panose="02020603050405020304" pitchFamily="18" charset="0"/>
              </a:rPr>
              <a:t>khó</a:t>
            </a:r>
            <a:r>
              <a:rPr lang="en-US" sz="2800" dirty="0">
                <a:solidFill>
                  <a:schemeClr val="tx1"/>
                </a:solidFill>
                <a:latin typeface="Times New Roman" panose="02020603050405020304" pitchFamily="18" charset="0"/>
                <a:cs typeface="Times New Roman" panose="02020603050405020304" pitchFamily="18" charset="0"/>
              </a:rPr>
              <a:t> </a:t>
            </a:r>
            <a:r>
              <a:rPr lang="en-US" sz="2800" dirty="0" err="1">
                <a:solidFill>
                  <a:schemeClr val="tx1"/>
                </a:solidFill>
                <a:latin typeface="Times New Roman" panose="02020603050405020304" pitchFamily="18" charset="0"/>
                <a:cs typeface="Times New Roman" panose="02020603050405020304" pitchFamily="18" charset="0"/>
              </a:rPr>
              <a:t>khăn</a:t>
            </a:r>
            <a:r>
              <a:rPr lang="en-US" sz="2800" dirty="0">
                <a:solidFill>
                  <a:schemeClr val="tx1"/>
                </a:solidFill>
                <a:latin typeface="Times New Roman" panose="02020603050405020304" pitchFamily="18" charset="0"/>
                <a:cs typeface="Times New Roman" panose="02020603050405020304" pitchFamily="18" charset="0"/>
              </a:rPr>
              <a:t> </a:t>
            </a:r>
            <a:r>
              <a:rPr lang="en-US" sz="2800" dirty="0" err="1">
                <a:solidFill>
                  <a:schemeClr val="tx1"/>
                </a:solidFill>
                <a:latin typeface="Times New Roman" panose="02020603050405020304" pitchFamily="18" charset="0"/>
                <a:cs typeface="Times New Roman" panose="02020603050405020304" pitchFamily="18" charset="0"/>
              </a:rPr>
              <a:t>của</a:t>
            </a:r>
            <a:r>
              <a:rPr lang="en-US" sz="2800" dirty="0">
                <a:solidFill>
                  <a:schemeClr val="tx1"/>
                </a:solidFill>
                <a:latin typeface="Times New Roman" panose="02020603050405020304" pitchFamily="18" charset="0"/>
                <a:cs typeface="Times New Roman" panose="02020603050405020304" pitchFamily="18" charset="0"/>
              </a:rPr>
              <a:t> </a:t>
            </a:r>
            <a:r>
              <a:rPr lang="en-US" sz="2800" dirty="0" err="1">
                <a:solidFill>
                  <a:schemeClr val="tx1"/>
                </a:solidFill>
                <a:latin typeface="Times New Roman" panose="02020603050405020304" pitchFamily="18" charset="0"/>
                <a:cs typeface="Times New Roman" panose="02020603050405020304" pitchFamily="18" charset="0"/>
              </a:rPr>
              <a:t>giặc</a:t>
            </a:r>
            <a:r>
              <a:rPr kumimoji="0" lang="en-BZ" sz="2800" i="0" u="none" strike="noStrike" kern="1200" cap="none" spc="0" normalizeH="0" noProof="0" dirty="0" smtClean="0">
                <a:ln>
                  <a:noFill/>
                </a:ln>
                <a:solidFill>
                  <a:schemeClr val="tx1"/>
                </a:solidFill>
                <a:effectLst/>
                <a:uFillTx/>
                <a:latin typeface="Times New Roman" panose="02020603050405020304" pitchFamily="18" charset="0"/>
                <a:cs typeface="Times New Roman" panose="02020603050405020304" pitchFamily="18" charset="0"/>
              </a:rPr>
              <a:t> </a:t>
            </a:r>
            <a:endParaRPr kumimoji="0" lang="en-BZ" sz="2800" i="0" u="none" strike="noStrike" kern="1200" cap="none" spc="0" normalizeH="0" baseline="0" noProof="0" dirty="0">
              <a:ln>
                <a:noFill/>
              </a:ln>
              <a:solidFill>
                <a:schemeClr val="tx1"/>
              </a:solidFill>
              <a:effectLst/>
              <a:uFillTx/>
              <a:latin typeface="Times New Roman" panose="02020603050405020304" pitchFamily="18" charset="0"/>
              <a:cs typeface="Times New Roman" panose="02020603050405020304" pitchFamily="18" charset="0"/>
            </a:endParaRPr>
          </a:p>
        </p:txBody>
      </p:sp>
      <p:sp>
        <p:nvSpPr>
          <p:cNvPr id="39" name="Hình chữ nhật: Góc Tròn 38"/>
          <p:cNvSpPr>
            <a:spLocks/>
          </p:cNvSpPr>
          <p:nvPr/>
        </p:nvSpPr>
        <p:spPr>
          <a:xfrm>
            <a:off x="518160" y="3664587"/>
            <a:ext cx="10391140" cy="792262"/>
          </a:xfrm>
          <a:custGeom>
            <a:avLst/>
            <a:gdLst>
              <a:gd name="connsiteX0" fmla="*/ 0 w 11460480"/>
              <a:gd name="connsiteY0" fmla="*/ 132046 h 792262"/>
              <a:gd name="connsiteX1" fmla="*/ 132046 w 11460480"/>
              <a:gd name="connsiteY1" fmla="*/ 0 h 792262"/>
              <a:gd name="connsiteX2" fmla="*/ 609366 w 11460480"/>
              <a:gd name="connsiteY2" fmla="*/ 0 h 792262"/>
              <a:gd name="connsiteX3" fmla="*/ 1086685 w 11460480"/>
              <a:gd name="connsiteY3" fmla="*/ 0 h 792262"/>
              <a:gd name="connsiteX4" fmla="*/ 1899897 w 11460480"/>
              <a:gd name="connsiteY4" fmla="*/ 0 h 792262"/>
              <a:gd name="connsiteX5" fmla="*/ 2601144 w 11460480"/>
              <a:gd name="connsiteY5" fmla="*/ 0 h 792262"/>
              <a:gd name="connsiteX6" fmla="*/ 3078464 w 11460480"/>
              <a:gd name="connsiteY6" fmla="*/ 0 h 792262"/>
              <a:gd name="connsiteX7" fmla="*/ 3443820 w 11460480"/>
              <a:gd name="connsiteY7" fmla="*/ 0 h 792262"/>
              <a:gd name="connsiteX8" fmla="*/ 3921139 w 11460480"/>
              <a:gd name="connsiteY8" fmla="*/ 0 h 792262"/>
              <a:gd name="connsiteX9" fmla="*/ 4286495 w 11460480"/>
              <a:gd name="connsiteY9" fmla="*/ 0 h 792262"/>
              <a:gd name="connsiteX10" fmla="*/ 4987743 w 11460480"/>
              <a:gd name="connsiteY10" fmla="*/ 0 h 792262"/>
              <a:gd name="connsiteX11" fmla="*/ 5577026 w 11460480"/>
              <a:gd name="connsiteY11" fmla="*/ 0 h 792262"/>
              <a:gd name="connsiteX12" fmla="*/ 6166310 w 11460480"/>
              <a:gd name="connsiteY12" fmla="*/ 0 h 792262"/>
              <a:gd name="connsiteX13" fmla="*/ 6755593 w 11460480"/>
              <a:gd name="connsiteY13" fmla="*/ 0 h 792262"/>
              <a:gd name="connsiteX14" fmla="*/ 7008985 w 11460480"/>
              <a:gd name="connsiteY14" fmla="*/ 0 h 792262"/>
              <a:gd name="connsiteX15" fmla="*/ 7598269 w 11460480"/>
              <a:gd name="connsiteY15" fmla="*/ 0 h 792262"/>
              <a:gd name="connsiteX16" fmla="*/ 8299516 w 11460480"/>
              <a:gd name="connsiteY16" fmla="*/ 0 h 792262"/>
              <a:gd name="connsiteX17" fmla="*/ 8888800 w 11460480"/>
              <a:gd name="connsiteY17" fmla="*/ 0 h 792262"/>
              <a:gd name="connsiteX18" fmla="*/ 9254156 w 11460480"/>
              <a:gd name="connsiteY18" fmla="*/ 0 h 792262"/>
              <a:gd name="connsiteX19" fmla="*/ 9731476 w 11460480"/>
              <a:gd name="connsiteY19" fmla="*/ 0 h 792262"/>
              <a:gd name="connsiteX20" fmla="*/ 10096831 w 11460480"/>
              <a:gd name="connsiteY20" fmla="*/ 0 h 792262"/>
              <a:gd name="connsiteX21" fmla="*/ 10462187 w 11460480"/>
              <a:gd name="connsiteY21" fmla="*/ 0 h 792262"/>
              <a:gd name="connsiteX22" fmla="*/ 10715579 w 11460480"/>
              <a:gd name="connsiteY22" fmla="*/ 0 h 792262"/>
              <a:gd name="connsiteX23" fmla="*/ 11328434 w 11460480"/>
              <a:gd name="connsiteY23" fmla="*/ 0 h 792262"/>
              <a:gd name="connsiteX24" fmla="*/ 11460480 w 11460480"/>
              <a:gd name="connsiteY24" fmla="*/ 132046 h 792262"/>
              <a:gd name="connsiteX25" fmla="*/ 11460480 w 11460480"/>
              <a:gd name="connsiteY25" fmla="*/ 660216 h 792262"/>
              <a:gd name="connsiteX26" fmla="*/ 11328434 w 11460480"/>
              <a:gd name="connsiteY26" fmla="*/ 792262 h 792262"/>
              <a:gd name="connsiteX27" fmla="*/ 10739150 w 11460480"/>
              <a:gd name="connsiteY27" fmla="*/ 792262 h 792262"/>
              <a:gd name="connsiteX28" fmla="*/ 10485758 w 11460480"/>
              <a:gd name="connsiteY28" fmla="*/ 792262 h 792262"/>
              <a:gd name="connsiteX29" fmla="*/ 9784511 w 11460480"/>
              <a:gd name="connsiteY29" fmla="*/ 792262 h 792262"/>
              <a:gd name="connsiteX30" fmla="*/ 9531119 w 11460480"/>
              <a:gd name="connsiteY30" fmla="*/ 792262 h 792262"/>
              <a:gd name="connsiteX31" fmla="*/ 9165763 w 11460480"/>
              <a:gd name="connsiteY31" fmla="*/ 792262 h 792262"/>
              <a:gd name="connsiteX32" fmla="*/ 8912371 w 11460480"/>
              <a:gd name="connsiteY32" fmla="*/ 792262 h 792262"/>
              <a:gd name="connsiteX33" fmla="*/ 8658979 w 11460480"/>
              <a:gd name="connsiteY33" fmla="*/ 792262 h 792262"/>
              <a:gd name="connsiteX34" fmla="*/ 8405587 w 11460480"/>
              <a:gd name="connsiteY34" fmla="*/ 792262 h 792262"/>
              <a:gd name="connsiteX35" fmla="*/ 7816304 w 11460480"/>
              <a:gd name="connsiteY35" fmla="*/ 792262 h 792262"/>
              <a:gd name="connsiteX36" fmla="*/ 7227020 w 11460480"/>
              <a:gd name="connsiteY36" fmla="*/ 792262 h 792262"/>
              <a:gd name="connsiteX37" fmla="*/ 6637737 w 11460480"/>
              <a:gd name="connsiteY37" fmla="*/ 792262 h 792262"/>
              <a:gd name="connsiteX38" fmla="*/ 6048453 w 11460480"/>
              <a:gd name="connsiteY38" fmla="*/ 792262 h 792262"/>
              <a:gd name="connsiteX39" fmla="*/ 5235242 w 11460480"/>
              <a:gd name="connsiteY39" fmla="*/ 792262 h 792262"/>
              <a:gd name="connsiteX40" fmla="*/ 4645958 w 11460480"/>
              <a:gd name="connsiteY40" fmla="*/ 792262 h 792262"/>
              <a:gd name="connsiteX41" fmla="*/ 4392566 w 11460480"/>
              <a:gd name="connsiteY41" fmla="*/ 792262 h 792262"/>
              <a:gd name="connsiteX42" fmla="*/ 3915247 w 11460480"/>
              <a:gd name="connsiteY42" fmla="*/ 792262 h 792262"/>
              <a:gd name="connsiteX43" fmla="*/ 3213999 w 11460480"/>
              <a:gd name="connsiteY43" fmla="*/ 792262 h 792262"/>
              <a:gd name="connsiteX44" fmla="*/ 2624716 w 11460480"/>
              <a:gd name="connsiteY44" fmla="*/ 792262 h 792262"/>
              <a:gd name="connsiteX45" fmla="*/ 2259360 w 11460480"/>
              <a:gd name="connsiteY45" fmla="*/ 792262 h 792262"/>
              <a:gd name="connsiteX46" fmla="*/ 1782040 w 11460480"/>
              <a:gd name="connsiteY46" fmla="*/ 792262 h 792262"/>
              <a:gd name="connsiteX47" fmla="*/ 1416684 w 11460480"/>
              <a:gd name="connsiteY47" fmla="*/ 792262 h 792262"/>
              <a:gd name="connsiteX48" fmla="*/ 715437 w 11460480"/>
              <a:gd name="connsiteY48" fmla="*/ 792262 h 792262"/>
              <a:gd name="connsiteX49" fmla="*/ 132046 w 11460480"/>
              <a:gd name="connsiteY49" fmla="*/ 792262 h 792262"/>
              <a:gd name="connsiteX50" fmla="*/ 0 w 11460480"/>
              <a:gd name="connsiteY50" fmla="*/ 660216 h 792262"/>
              <a:gd name="connsiteX51" fmla="*/ 0 w 11460480"/>
              <a:gd name="connsiteY51" fmla="*/ 132046 h 792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11460480" h="792262" fill="none" extrusionOk="0">
                <a:moveTo>
                  <a:pt x="0" y="132046"/>
                </a:moveTo>
                <a:cubicBezTo>
                  <a:pt x="-547" y="50732"/>
                  <a:pt x="54021" y="-8275"/>
                  <a:pt x="132046" y="0"/>
                </a:cubicBezTo>
                <a:cubicBezTo>
                  <a:pt x="351426" y="-47709"/>
                  <a:pt x="385093" y="36916"/>
                  <a:pt x="609366" y="0"/>
                </a:cubicBezTo>
                <a:cubicBezTo>
                  <a:pt x="833639" y="-36916"/>
                  <a:pt x="911124" y="18021"/>
                  <a:pt x="1086685" y="0"/>
                </a:cubicBezTo>
                <a:cubicBezTo>
                  <a:pt x="1262246" y="-18021"/>
                  <a:pt x="1635814" y="31805"/>
                  <a:pt x="1899897" y="0"/>
                </a:cubicBezTo>
                <a:cubicBezTo>
                  <a:pt x="2163980" y="-31805"/>
                  <a:pt x="2458485" y="31799"/>
                  <a:pt x="2601144" y="0"/>
                </a:cubicBezTo>
                <a:cubicBezTo>
                  <a:pt x="2743803" y="-31799"/>
                  <a:pt x="2923954" y="18419"/>
                  <a:pt x="3078464" y="0"/>
                </a:cubicBezTo>
                <a:cubicBezTo>
                  <a:pt x="3232974" y="-18419"/>
                  <a:pt x="3351943" y="9042"/>
                  <a:pt x="3443820" y="0"/>
                </a:cubicBezTo>
                <a:cubicBezTo>
                  <a:pt x="3535697" y="-9042"/>
                  <a:pt x="3717137" y="16934"/>
                  <a:pt x="3921139" y="0"/>
                </a:cubicBezTo>
                <a:cubicBezTo>
                  <a:pt x="4125141" y="-16934"/>
                  <a:pt x="4117533" y="33137"/>
                  <a:pt x="4286495" y="0"/>
                </a:cubicBezTo>
                <a:cubicBezTo>
                  <a:pt x="4455457" y="-33137"/>
                  <a:pt x="4704750" y="31107"/>
                  <a:pt x="4987743" y="0"/>
                </a:cubicBezTo>
                <a:cubicBezTo>
                  <a:pt x="5270736" y="-31107"/>
                  <a:pt x="5450182" y="471"/>
                  <a:pt x="5577026" y="0"/>
                </a:cubicBezTo>
                <a:cubicBezTo>
                  <a:pt x="5703870" y="-471"/>
                  <a:pt x="5933128" y="58665"/>
                  <a:pt x="6166310" y="0"/>
                </a:cubicBezTo>
                <a:cubicBezTo>
                  <a:pt x="6399492" y="-58665"/>
                  <a:pt x="6569484" y="27576"/>
                  <a:pt x="6755593" y="0"/>
                </a:cubicBezTo>
                <a:cubicBezTo>
                  <a:pt x="6941702" y="-27576"/>
                  <a:pt x="6930455" y="11140"/>
                  <a:pt x="7008985" y="0"/>
                </a:cubicBezTo>
                <a:cubicBezTo>
                  <a:pt x="7087515" y="-11140"/>
                  <a:pt x="7476478" y="67231"/>
                  <a:pt x="7598269" y="0"/>
                </a:cubicBezTo>
                <a:cubicBezTo>
                  <a:pt x="7720060" y="-67231"/>
                  <a:pt x="7971759" y="83908"/>
                  <a:pt x="8299516" y="0"/>
                </a:cubicBezTo>
                <a:cubicBezTo>
                  <a:pt x="8627273" y="-83908"/>
                  <a:pt x="8755225" y="2996"/>
                  <a:pt x="8888800" y="0"/>
                </a:cubicBezTo>
                <a:cubicBezTo>
                  <a:pt x="9022375" y="-2996"/>
                  <a:pt x="9112594" y="38474"/>
                  <a:pt x="9254156" y="0"/>
                </a:cubicBezTo>
                <a:cubicBezTo>
                  <a:pt x="9395718" y="-38474"/>
                  <a:pt x="9540580" y="45795"/>
                  <a:pt x="9731476" y="0"/>
                </a:cubicBezTo>
                <a:cubicBezTo>
                  <a:pt x="9922372" y="-45795"/>
                  <a:pt x="9969474" y="24686"/>
                  <a:pt x="10096831" y="0"/>
                </a:cubicBezTo>
                <a:cubicBezTo>
                  <a:pt x="10224189" y="-24686"/>
                  <a:pt x="10349977" y="28604"/>
                  <a:pt x="10462187" y="0"/>
                </a:cubicBezTo>
                <a:cubicBezTo>
                  <a:pt x="10574397" y="-28604"/>
                  <a:pt x="10616870" y="8568"/>
                  <a:pt x="10715579" y="0"/>
                </a:cubicBezTo>
                <a:cubicBezTo>
                  <a:pt x="10814288" y="-8568"/>
                  <a:pt x="11043291" y="29173"/>
                  <a:pt x="11328434" y="0"/>
                </a:cubicBezTo>
                <a:cubicBezTo>
                  <a:pt x="11408292" y="11516"/>
                  <a:pt x="11463447" y="69043"/>
                  <a:pt x="11460480" y="132046"/>
                </a:cubicBezTo>
                <a:cubicBezTo>
                  <a:pt x="11477832" y="365795"/>
                  <a:pt x="11421510" y="539106"/>
                  <a:pt x="11460480" y="660216"/>
                </a:cubicBezTo>
                <a:cubicBezTo>
                  <a:pt x="11457086" y="724033"/>
                  <a:pt x="11422968" y="789304"/>
                  <a:pt x="11328434" y="792262"/>
                </a:cubicBezTo>
                <a:cubicBezTo>
                  <a:pt x="11100765" y="812462"/>
                  <a:pt x="10949621" y="784803"/>
                  <a:pt x="10739150" y="792262"/>
                </a:cubicBezTo>
                <a:cubicBezTo>
                  <a:pt x="10528679" y="799721"/>
                  <a:pt x="10562653" y="765922"/>
                  <a:pt x="10485758" y="792262"/>
                </a:cubicBezTo>
                <a:cubicBezTo>
                  <a:pt x="10408863" y="818602"/>
                  <a:pt x="9990598" y="736880"/>
                  <a:pt x="9784511" y="792262"/>
                </a:cubicBezTo>
                <a:cubicBezTo>
                  <a:pt x="9578424" y="847644"/>
                  <a:pt x="9656517" y="779382"/>
                  <a:pt x="9531119" y="792262"/>
                </a:cubicBezTo>
                <a:cubicBezTo>
                  <a:pt x="9405721" y="805142"/>
                  <a:pt x="9279385" y="775533"/>
                  <a:pt x="9165763" y="792262"/>
                </a:cubicBezTo>
                <a:cubicBezTo>
                  <a:pt x="9052141" y="808991"/>
                  <a:pt x="8969918" y="767558"/>
                  <a:pt x="8912371" y="792262"/>
                </a:cubicBezTo>
                <a:cubicBezTo>
                  <a:pt x="8854824" y="816966"/>
                  <a:pt x="8713923" y="772327"/>
                  <a:pt x="8658979" y="792262"/>
                </a:cubicBezTo>
                <a:cubicBezTo>
                  <a:pt x="8604035" y="812197"/>
                  <a:pt x="8521226" y="785232"/>
                  <a:pt x="8405587" y="792262"/>
                </a:cubicBezTo>
                <a:cubicBezTo>
                  <a:pt x="8289948" y="799292"/>
                  <a:pt x="7987595" y="787257"/>
                  <a:pt x="7816304" y="792262"/>
                </a:cubicBezTo>
                <a:cubicBezTo>
                  <a:pt x="7645013" y="797267"/>
                  <a:pt x="7506353" y="739054"/>
                  <a:pt x="7227020" y="792262"/>
                </a:cubicBezTo>
                <a:cubicBezTo>
                  <a:pt x="6947687" y="845470"/>
                  <a:pt x="6923462" y="755664"/>
                  <a:pt x="6637737" y="792262"/>
                </a:cubicBezTo>
                <a:cubicBezTo>
                  <a:pt x="6352012" y="828860"/>
                  <a:pt x="6211630" y="778814"/>
                  <a:pt x="6048453" y="792262"/>
                </a:cubicBezTo>
                <a:cubicBezTo>
                  <a:pt x="5885276" y="805710"/>
                  <a:pt x="5529995" y="764544"/>
                  <a:pt x="5235242" y="792262"/>
                </a:cubicBezTo>
                <a:cubicBezTo>
                  <a:pt x="4940489" y="819980"/>
                  <a:pt x="4936514" y="727818"/>
                  <a:pt x="4645958" y="792262"/>
                </a:cubicBezTo>
                <a:cubicBezTo>
                  <a:pt x="4355402" y="856706"/>
                  <a:pt x="4511307" y="771802"/>
                  <a:pt x="4392566" y="792262"/>
                </a:cubicBezTo>
                <a:cubicBezTo>
                  <a:pt x="4273825" y="812722"/>
                  <a:pt x="4080602" y="787755"/>
                  <a:pt x="3915247" y="792262"/>
                </a:cubicBezTo>
                <a:cubicBezTo>
                  <a:pt x="3749892" y="796769"/>
                  <a:pt x="3523857" y="737907"/>
                  <a:pt x="3213999" y="792262"/>
                </a:cubicBezTo>
                <a:cubicBezTo>
                  <a:pt x="2904141" y="846617"/>
                  <a:pt x="2776243" y="756610"/>
                  <a:pt x="2624716" y="792262"/>
                </a:cubicBezTo>
                <a:cubicBezTo>
                  <a:pt x="2473189" y="827914"/>
                  <a:pt x="2338793" y="773238"/>
                  <a:pt x="2259360" y="792262"/>
                </a:cubicBezTo>
                <a:cubicBezTo>
                  <a:pt x="2179927" y="811286"/>
                  <a:pt x="2003657" y="771245"/>
                  <a:pt x="1782040" y="792262"/>
                </a:cubicBezTo>
                <a:cubicBezTo>
                  <a:pt x="1560423" y="813279"/>
                  <a:pt x="1598282" y="748628"/>
                  <a:pt x="1416684" y="792262"/>
                </a:cubicBezTo>
                <a:cubicBezTo>
                  <a:pt x="1235086" y="835896"/>
                  <a:pt x="1051277" y="711973"/>
                  <a:pt x="715437" y="792262"/>
                </a:cubicBezTo>
                <a:cubicBezTo>
                  <a:pt x="379597" y="872551"/>
                  <a:pt x="268671" y="791767"/>
                  <a:pt x="132046" y="792262"/>
                </a:cubicBezTo>
                <a:cubicBezTo>
                  <a:pt x="57741" y="784399"/>
                  <a:pt x="8624" y="720522"/>
                  <a:pt x="0" y="660216"/>
                </a:cubicBezTo>
                <a:cubicBezTo>
                  <a:pt x="-57507" y="439897"/>
                  <a:pt x="39861" y="340537"/>
                  <a:pt x="0" y="132046"/>
                </a:cubicBezTo>
                <a:close/>
              </a:path>
              <a:path w="11460480" h="792262" stroke="0" extrusionOk="0">
                <a:moveTo>
                  <a:pt x="0" y="132046"/>
                </a:moveTo>
                <a:cubicBezTo>
                  <a:pt x="-1734" y="62930"/>
                  <a:pt x="71196" y="3048"/>
                  <a:pt x="132046" y="0"/>
                </a:cubicBezTo>
                <a:cubicBezTo>
                  <a:pt x="387803" y="-85703"/>
                  <a:pt x="679228" y="9986"/>
                  <a:pt x="945257" y="0"/>
                </a:cubicBezTo>
                <a:cubicBezTo>
                  <a:pt x="1211286" y="-9986"/>
                  <a:pt x="1287442" y="62812"/>
                  <a:pt x="1534541" y="0"/>
                </a:cubicBezTo>
                <a:cubicBezTo>
                  <a:pt x="1781640" y="-62812"/>
                  <a:pt x="2005597" y="16372"/>
                  <a:pt x="2347752" y="0"/>
                </a:cubicBezTo>
                <a:cubicBezTo>
                  <a:pt x="2689907" y="-16372"/>
                  <a:pt x="2817016" y="45824"/>
                  <a:pt x="3049000" y="0"/>
                </a:cubicBezTo>
                <a:cubicBezTo>
                  <a:pt x="3280984" y="-45824"/>
                  <a:pt x="3529172" y="81451"/>
                  <a:pt x="3862211" y="0"/>
                </a:cubicBezTo>
                <a:cubicBezTo>
                  <a:pt x="4195250" y="-81451"/>
                  <a:pt x="4328537" y="46277"/>
                  <a:pt x="4451495" y="0"/>
                </a:cubicBezTo>
                <a:cubicBezTo>
                  <a:pt x="4574453" y="-46277"/>
                  <a:pt x="4720377" y="39373"/>
                  <a:pt x="4816850" y="0"/>
                </a:cubicBezTo>
                <a:cubicBezTo>
                  <a:pt x="4913323" y="-39373"/>
                  <a:pt x="5153234" y="26220"/>
                  <a:pt x="5406134" y="0"/>
                </a:cubicBezTo>
                <a:cubicBezTo>
                  <a:pt x="5659034" y="-26220"/>
                  <a:pt x="5691542" y="4850"/>
                  <a:pt x="5771490" y="0"/>
                </a:cubicBezTo>
                <a:cubicBezTo>
                  <a:pt x="5851438" y="-4850"/>
                  <a:pt x="6184906" y="56887"/>
                  <a:pt x="6360773" y="0"/>
                </a:cubicBezTo>
                <a:cubicBezTo>
                  <a:pt x="6536640" y="-56887"/>
                  <a:pt x="6561867" y="9704"/>
                  <a:pt x="6614165" y="0"/>
                </a:cubicBezTo>
                <a:cubicBezTo>
                  <a:pt x="6666463" y="-9704"/>
                  <a:pt x="6799875" y="16244"/>
                  <a:pt x="6979521" y="0"/>
                </a:cubicBezTo>
                <a:cubicBezTo>
                  <a:pt x="7159167" y="-16244"/>
                  <a:pt x="7330193" y="46768"/>
                  <a:pt x="7680769" y="0"/>
                </a:cubicBezTo>
                <a:cubicBezTo>
                  <a:pt x="8031345" y="-46768"/>
                  <a:pt x="7813726" y="24569"/>
                  <a:pt x="7934161" y="0"/>
                </a:cubicBezTo>
                <a:cubicBezTo>
                  <a:pt x="8054596" y="-24569"/>
                  <a:pt x="8126091" y="20289"/>
                  <a:pt x="8187553" y="0"/>
                </a:cubicBezTo>
                <a:cubicBezTo>
                  <a:pt x="8249015" y="-20289"/>
                  <a:pt x="8373614" y="20682"/>
                  <a:pt x="8552908" y="0"/>
                </a:cubicBezTo>
                <a:cubicBezTo>
                  <a:pt x="8732202" y="-20682"/>
                  <a:pt x="9018983" y="38162"/>
                  <a:pt x="9142192" y="0"/>
                </a:cubicBezTo>
                <a:cubicBezTo>
                  <a:pt x="9265401" y="-38162"/>
                  <a:pt x="9664783" y="7103"/>
                  <a:pt x="9955403" y="0"/>
                </a:cubicBezTo>
                <a:cubicBezTo>
                  <a:pt x="10246023" y="-7103"/>
                  <a:pt x="10382677" y="56047"/>
                  <a:pt x="10768615" y="0"/>
                </a:cubicBezTo>
                <a:cubicBezTo>
                  <a:pt x="11154553" y="-56047"/>
                  <a:pt x="11195767" y="40278"/>
                  <a:pt x="11328434" y="0"/>
                </a:cubicBezTo>
                <a:cubicBezTo>
                  <a:pt x="11409398" y="-12346"/>
                  <a:pt x="11455050" y="39006"/>
                  <a:pt x="11460480" y="132046"/>
                </a:cubicBezTo>
                <a:cubicBezTo>
                  <a:pt x="11478978" y="243911"/>
                  <a:pt x="11399205" y="444462"/>
                  <a:pt x="11460480" y="660216"/>
                </a:cubicBezTo>
                <a:cubicBezTo>
                  <a:pt x="11450304" y="727519"/>
                  <a:pt x="11396773" y="782003"/>
                  <a:pt x="11328434" y="792262"/>
                </a:cubicBezTo>
                <a:cubicBezTo>
                  <a:pt x="11054355" y="835198"/>
                  <a:pt x="10995787" y="746005"/>
                  <a:pt x="10739150" y="792262"/>
                </a:cubicBezTo>
                <a:cubicBezTo>
                  <a:pt x="10482513" y="838519"/>
                  <a:pt x="10369593" y="748490"/>
                  <a:pt x="10037903" y="792262"/>
                </a:cubicBezTo>
                <a:cubicBezTo>
                  <a:pt x="9706213" y="836034"/>
                  <a:pt x="9712861" y="747519"/>
                  <a:pt x="9560583" y="792262"/>
                </a:cubicBezTo>
                <a:cubicBezTo>
                  <a:pt x="9408305" y="837005"/>
                  <a:pt x="9286992" y="766763"/>
                  <a:pt x="9195227" y="792262"/>
                </a:cubicBezTo>
                <a:cubicBezTo>
                  <a:pt x="9103462" y="817761"/>
                  <a:pt x="8963649" y="762038"/>
                  <a:pt x="8829872" y="792262"/>
                </a:cubicBezTo>
                <a:cubicBezTo>
                  <a:pt x="8696096" y="822486"/>
                  <a:pt x="8203187" y="744313"/>
                  <a:pt x="8016660" y="792262"/>
                </a:cubicBezTo>
                <a:cubicBezTo>
                  <a:pt x="7830133" y="840211"/>
                  <a:pt x="7628203" y="715107"/>
                  <a:pt x="7315413" y="792262"/>
                </a:cubicBezTo>
                <a:cubicBezTo>
                  <a:pt x="7002623" y="869417"/>
                  <a:pt x="7005924" y="751510"/>
                  <a:pt x="6726129" y="792262"/>
                </a:cubicBezTo>
                <a:cubicBezTo>
                  <a:pt x="6446334" y="833014"/>
                  <a:pt x="6303354" y="771839"/>
                  <a:pt x="6136846" y="792262"/>
                </a:cubicBezTo>
                <a:cubicBezTo>
                  <a:pt x="5970338" y="812685"/>
                  <a:pt x="5945519" y="759751"/>
                  <a:pt x="5771490" y="792262"/>
                </a:cubicBezTo>
                <a:cubicBezTo>
                  <a:pt x="5597461" y="824773"/>
                  <a:pt x="5508142" y="741432"/>
                  <a:pt x="5294170" y="792262"/>
                </a:cubicBezTo>
                <a:cubicBezTo>
                  <a:pt x="5080198" y="843092"/>
                  <a:pt x="5049524" y="751083"/>
                  <a:pt x="4816850" y="792262"/>
                </a:cubicBezTo>
                <a:cubicBezTo>
                  <a:pt x="4584176" y="833441"/>
                  <a:pt x="4219161" y="762448"/>
                  <a:pt x="4003639" y="792262"/>
                </a:cubicBezTo>
                <a:cubicBezTo>
                  <a:pt x="3788117" y="822076"/>
                  <a:pt x="3655857" y="757617"/>
                  <a:pt x="3414356" y="792262"/>
                </a:cubicBezTo>
                <a:cubicBezTo>
                  <a:pt x="3172855" y="826907"/>
                  <a:pt x="3237825" y="777819"/>
                  <a:pt x="3160964" y="792262"/>
                </a:cubicBezTo>
                <a:cubicBezTo>
                  <a:pt x="3084103" y="806705"/>
                  <a:pt x="2732101" y="783352"/>
                  <a:pt x="2459716" y="792262"/>
                </a:cubicBezTo>
                <a:cubicBezTo>
                  <a:pt x="2187331" y="801172"/>
                  <a:pt x="1912463" y="738934"/>
                  <a:pt x="1758469" y="792262"/>
                </a:cubicBezTo>
                <a:cubicBezTo>
                  <a:pt x="1604475" y="845590"/>
                  <a:pt x="1416583" y="747593"/>
                  <a:pt x="1169185" y="792262"/>
                </a:cubicBezTo>
                <a:cubicBezTo>
                  <a:pt x="921787" y="836931"/>
                  <a:pt x="918130" y="782558"/>
                  <a:pt x="803829" y="792262"/>
                </a:cubicBezTo>
                <a:cubicBezTo>
                  <a:pt x="689528" y="801966"/>
                  <a:pt x="337080" y="751188"/>
                  <a:pt x="132046" y="792262"/>
                </a:cubicBezTo>
                <a:cubicBezTo>
                  <a:pt x="59105" y="801299"/>
                  <a:pt x="-1508" y="736033"/>
                  <a:pt x="0" y="660216"/>
                </a:cubicBezTo>
                <a:cubicBezTo>
                  <a:pt x="-23246" y="537445"/>
                  <a:pt x="50836" y="336798"/>
                  <a:pt x="0" y="132046"/>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defRPr>
                <a:uFillTx/>
              </a:defRPr>
            </a:pPr>
            <a:r>
              <a:rPr lang="en-US" sz="2800" dirty="0">
                <a:solidFill>
                  <a:schemeClr val="tx1"/>
                </a:solidFill>
                <a:latin typeface="Times New Roman" panose="02020603050405020304" pitchFamily="18" charset="0"/>
                <a:cs typeface="Times New Roman" panose="02020603050405020304" pitchFamily="18" charset="0"/>
              </a:rPr>
              <a:t>B. </a:t>
            </a:r>
            <a:r>
              <a:rPr lang="en-US" sz="2800" dirty="0" err="1">
                <a:solidFill>
                  <a:schemeClr val="tx1"/>
                </a:solidFill>
                <a:latin typeface="Times New Roman" panose="02020603050405020304" pitchFamily="18" charset="0"/>
                <a:cs typeface="Times New Roman" panose="02020603050405020304" pitchFamily="18" charset="0"/>
              </a:rPr>
              <a:t>Vạch</a:t>
            </a:r>
            <a:r>
              <a:rPr lang="en-US" sz="2800" dirty="0">
                <a:solidFill>
                  <a:schemeClr val="tx1"/>
                </a:solidFill>
                <a:latin typeface="Times New Roman" panose="02020603050405020304" pitchFamily="18" charset="0"/>
                <a:cs typeface="Times New Roman" panose="02020603050405020304" pitchFamily="18" charset="0"/>
              </a:rPr>
              <a:t> </a:t>
            </a:r>
            <a:r>
              <a:rPr lang="en-US" sz="2800" dirty="0" err="1">
                <a:solidFill>
                  <a:schemeClr val="tx1"/>
                </a:solidFill>
                <a:latin typeface="Times New Roman" panose="02020603050405020304" pitchFamily="18" charset="0"/>
                <a:cs typeface="Times New Roman" panose="02020603050405020304" pitchFamily="18" charset="0"/>
              </a:rPr>
              <a:t>rõ</a:t>
            </a:r>
            <a:r>
              <a:rPr lang="en-US" sz="2800" dirty="0">
                <a:solidFill>
                  <a:schemeClr val="tx1"/>
                </a:solidFill>
                <a:latin typeface="Times New Roman" panose="02020603050405020304" pitchFamily="18" charset="0"/>
                <a:cs typeface="Times New Roman" panose="02020603050405020304" pitchFamily="18" charset="0"/>
              </a:rPr>
              <a:t> </a:t>
            </a:r>
            <a:r>
              <a:rPr lang="en-US" sz="2800" dirty="0" err="1">
                <a:solidFill>
                  <a:schemeClr val="tx1"/>
                </a:solidFill>
                <a:latin typeface="Times New Roman" panose="02020603050405020304" pitchFamily="18" charset="0"/>
                <a:cs typeface="Times New Roman" panose="02020603050405020304" pitchFamily="18" charset="0"/>
              </a:rPr>
              <a:t>nguy</a:t>
            </a:r>
            <a:r>
              <a:rPr lang="en-US" sz="2800" dirty="0">
                <a:solidFill>
                  <a:schemeClr val="tx1"/>
                </a:solidFill>
                <a:latin typeface="Times New Roman" panose="02020603050405020304" pitchFamily="18" charset="0"/>
                <a:cs typeface="Times New Roman" panose="02020603050405020304" pitchFamily="18" charset="0"/>
              </a:rPr>
              <a:t> </a:t>
            </a:r>
            <a:r>
              <a:rPr lang="en-US" sz="2800" dirty="0" err="1">
                <a:solidFill>
                  <a:schemeClr val="tx1"/>
                </a:solidFill>
                <a:latin typeface="Times New Roman" panose="02020603050405020304" pitchFamily="18" charset="0"/>
                <a:cs typeface="Times New Roman" panose="02020603050405020304" pitchFamily="18" charset="0"/>
              </a:rPr>
              <a:t>cơ</a:t>
            </a:r>
            <a:r>
              <a:rPr lang="en-US" sz="2800" dirty="0">
                <a:solidFill>
                  <a:schemeClr val="tx1"/>
                </a:solidFill>
                <a:latin typeface="Times New Roman" panose="02020603050405020304" pitchFamily="18" charset="0"/>
                <a:cs typeface="Times New Roman" panose="02020603050405020304" pitchFamily="18" charset="0"/>
              </a:rPr>
              <a:t> </a:t>
            </a:r>
            <a:r>
              <a:rPr lang="en-US" sz="2800" dirty="0" err="1">
                <a:solidFill>
                  <a:schemeClr val="tx1"/>
                </a:solidFill>
                <a:latin typeface="Times New Roman" panose="02020603050405020304" pitchFamily="18" charset="0"/>
                <a:cs typeface="Times New Roman" panose="02020603050405020304" pitchFamily="18" charset="0"/>
              </a:rPr>
              <a:t>bại</a:t>
            </a:r>
            <a:r>
              <a:rPr lang="en-US" sz="2800" dirty="0">
                <a:solidFill>
                  <a:schemeClr val="tx1"/>
                </a:solidFill>
                <a:latin typeface="Times New Roman" panose="02020603050405020304" pitchFamily="18" charset="0"/>
                <a:cs typeface="Times New Roman" panose="02020603050405020304" pitchFamily="18" charset="0"/>
              </a:rPr>
              <a:t> </a:t>
            </a:r>
            <a:r>
              <a:rPr lang="en-US" sz="2800" dirty="0" err="1">
                <a:solidFill>
                  <a:schemeClr val="tx1"/>
                </a:solidFill>
                <a:latin typeface="Times New Roman" panose="02020603050405020304" pitchFamily="18" charset="0"/>
                <a:cs typeface="Times New Roman" panose="02020603050405020304" pitchFamily="18" charset="0"/>
              </a:rPr>
              <a:t>vong</a:t>
            </a:r>
            <a:r>
              <a:rPr lang="en-US" sz="2800" dirty="0">
                <a:solidFill>
                  <a:schemeClr val="tx1"/>
                </a:solidFill>
                <a:latin typeface="Times New Roman" panose="02020603050405020304" pitchFamily="18" charset="0"/>
                <a:cs typeface="Times New Roman" panose="02020603050405020304" pitchFamily="18" charset="0"/>
              </a:rPr>
              <a:t> </a:t>
            </a:r>
            <a:r>
              <a:rPr lang="en-US" sz="2800" dirty="0" err="1">
                <a:solidFill>
                  <a:schemeClr val="tx1"/>
                </a:solidFill>
                <a:latin typeface="Times New Roman" panose="02020603050405020304" pitchFamily="18" charset="0"/>
                <a:cs typeface="Times New Roman" panose="02020603050405020304" pitchFamily="18" charset="0"/>
              </a:rPr>
              <a:t>của</a:t>
            </a:r>
            <a:r>
              <a:rPr lang="en-US" sz="2800" dirty="0">
                <a:solidFill>
                  <a:schemeClr val="tx1"/>
                </a:solidFill>
                <a:latin typeface="Times New Roman" panose="02020603050405020304" pitchFamily="18" charset="0"/>
                <a:cs typeface="Times New Roman" panose="02020603050405020304" pitchFamily="18" charset="0"/>
              </a:rPr>
              <a:t> </a:t>
            </a:r>
            <a:r>
              <a:rPr lang="en-US" sz="2800" dirty="0" err="1">
                <a:solidFill>
                  <a:schemeClr val="tx1"/>
                </a:solidFill>
                <a:latin typeface="Times New Roman" panose="02020603050405020304" pitchFamily="18" charset="0"/>
                <a:cs typeface="Times New Roman" panose="02020603050405020304" pitchFamily="18" charset="0"/>
              </a:rPr>
              <a:t>giặc</a:t>
            </a:r>
            <a:r>
              <a:rPr lang="en-US" sz="2800" dirty="0">
                <a:solidFill>
                  <a:schemeClr val="tx1"/>
                </a:solidFill>
                <a:latin typeface="Times New Roman" panose="02020603050405020304" pitchFamily="18" charset="0"/>
                <a:cs typeface="Times New Roman" panose="02020603050405020304" pitchFamily="18" charset="0"/>
              </a:rPr>
              <a:t> </a:t>
            </a:r>
            <a:r>
              <a:rPr lang="en-US" sz="2800" dirty="0" err="1">
                <a:solidFill>
                  <a:schemeClr val="tx1"/>
                </a:solidFill>
                <a:latin typeface="Times New Roman" panose="02020603050405020304" pitchFamily="18" charset="0"/>
                <a:cs typeface="Times New Roman" panose="02020603050405020304" pitchFamily="18" charset="0"/>
              </a:rPr>
              <a:t>nếu</a:t>
            </a:r>
            <a:r>
              <a:rPr lang="en-US" sz="2800" dirty="0">
                <a:solidFill>
                  <a:schemeClr val="tx1"/>
                </a:solidFill>
                <a:latin typeface="Times New Roman" panose="02020603050405020304" pitchFamily="18" charset="0"/>
                <a:cs typeface="Times New Roman" panose="02020603050405020304" pitchFamily="18" charset="0"/>
              </a:rPr>
              <a:t> </a:t>
            </a:r>
            <a:r>
              <a:rPr lang="en-US" sz="2800" dirty="0" err="1">
                <a:solidFill>
                  <a:schemeClr val="tx1"/>
                </a:solidFill>
                <a:latin typeface="Times New Roman" panose="02020603050405020304" pitchFamily="18" charset="0"/>
                <a:cs typeface="Times New Roman" panose="02020603050405020304" pitchFamily="18" charset="0"/>
              </a:rPr>
              <a:t>còn</a:t>
            </a:r>
            <a:r>
              <a:rPr lang="en-US" sz="2800" dirty="0">
                <a:solidFill>
                  <a:schemeClr val="tx1"/>
                </a:solidFill>
                <a:latin typeface="Times New Roman" panose="02020603050405020304" pitchFamily="18" charset="0"/>
                <a:cs typeface="Times New Roman" panose="02020603050405020304" pitchFamily="18" charset="0"/>
              </a:rPr>
              <a:t> </a:t>
            </a:r>
            <a:r>
              <a:rPr lang="en-US" sz="2800" dirty="0" err="1">
                <a:solidFill>
                  <a:schemeClr val="tx1"/>
                </a:solidFill>
                <a:latin typeface="Times New Roman" panose="02020603050405020304" pitchFamily="18" charset="0"/>
                <a:cs typeface="Times New Roman" panose="02020603050405020304" pitchFamily="18" charset="0"/>
              </a:rPr>
              <a:t>ngoan</a:t>
            </a:r>
            <a:r>
              <a:rPr lang="en-US" sz="2800" dirty="0">
                <a:solidFill>
                  <a:schemeClr val="tx1"/>
                </a:solidFill>
                <a:latin typeface="Times New Roman" panose="02020603050405020304" pitchFamily="18" charset="0"/>
                <a:cs typeface="Times New Roman" panose="02020603050405020304" pitchFamily="18" charset="0"/>
              </a:rPr>
              <a:t> </a:t>
            </a:r>
            <a:r>
              <a:rPr lang="en-US" sz="2800" dirty="0" err="1">
                <a:solidFill>
                  <a:schemeClr val="tx1"/>
                </a:solidFill>
                <a:latin typeface="Times New Roman" panose="02020603050405020304" pitchFamily="18" charset="0"/>
                <a:cs typeface="Times New Roman" panose="02020603050405020304" pitchFamily="18" charset="0"/>
              </a:rPr>
              <a:t>cố</a:t>
            </a:r>
            <a:r>
              <a:rPr lang="en-US" sz="2800" dirty="0">
                <a:solidFill>
                  <a:schemeClr val="tx1"/>
                </a:solidFill>
                <a:latin typeface="Times New Roman" panose="02020603050405020304" pitchFamily="18" charset="0"/>
                <a:cs typeface="Times New Roman" panose="02020603050405020304" pitchFamily="18" charset="0"/>
              </a:rPr>
              <a:t> </a:t>
            </a:r>
            <a:r>
              <a:rPr lang="en-US" sz="2800" dirty="0" err="1">
                <a:solidFill>
                  <a:schemeClr val="tx1"/>
                </a:solidFill>
                <a:latin typeface="Times New Roman" panose="02020603050405020304" pitchFamily="18" charset="0"/>
                <a:cs typeface="Times New Roman" panose="02020603050405020304" pitchFamily="18" charset="0"/>
              </a:rPr>
              <a:t>giữ</a:t>
            </a:r>
            <a:r>
              <a:rPr lang="en-US" sz="2800" dirty="0">
                <a:solidFill>
                  <a:schemeClr val="tx1"/>
                </a:solidFill>
                <a:latin typeface="Times New Roman" panose="02020603050405020304" pitchFamily="18" charset="0"/>
                <a:cs typeface="Times New Roman" panose="02020603050405020304" pitchFamily="18" charset="0"/>
              </a:rPr>
              <a:t> </a:t>
            </a:r>
            <a:r>
              <a:rPr lang="en-US" sz="2800" dirty="0" err="1" smtClean="0">
                <a:solidFill>
                  <a:schemeClr val="tx1"/>
                </a:solidFill>
                <a:latin typeface="Times New Roman" panose="02020603050405020304" pitchFamily="18" charset="0"/>
                <a:cs typeface="Times New Roman" panose="02020603050405020304" pitchFamily="18" charset="0"/>
              </a:rPr>
              <a:t>thành</a:t>
            </a:r>
            <a:endParaRPr lang="en-US" sz="2800" dirty="0">
              <a:solidFill>
                <a:schemeClr val="tx1"/>
              </a:solidFill>
              <a:latin typeface="Times New Roman" panose="02020603050405020304" pitchFamily="18" charset="0"/>
              <a:cs typeface="Times New Roman" panose="02020603050405020304" pitchFamily="18" charset="0"/>
            </a:endParaRPr>
          </a:p>
        </p:txBody>
      </p:sp>
      <p:sp>
        <p:nvSpPr>
          <p:cNvPr id="40" name="Hình chữ nhật: Góc Tròn 39"/>
          <p:cNvSpPr>
            <a:spLocks/>
          </p:cNvSpPr>
          <p:nvPr/>
        </p:nvSpPr>
        <p:spPr>
          <a:xfrm>
            <a:off x="518160" y="4711117"/>
            <a:ext cx="10391140" cy="792262"/>
          </a:xfrm>
          <a:custGeom>
            <a:avLst/>
            <a:gdLst>
              <a:gd name="connsiteX0" fmla="*/ 0 w 11460480"/>
              <a:gd name="connsiteY0" fmla="*/ 132046 h 792262"/>
              <a:gd name="connsiteX1" fmla="*/ 132046 w 11460480"/>
              <a:gd name="connsiteY1" fmla="*/ 0 h 792262"/>
              <a:gd name="connsiteX2" fmla="*/ 609366 w 11460480"/>
              <a:gd name="connsiteY2" fmla="*/ 0 h 792262"/>
              <a:gd name="connsiteX3" fmla="*/ 1086685 w 11460480"/>
              <a:gd name="connsiteY3" fmla="*/ 0 h 792262"/>
              <a:gd name="connsiteX4" fmla="*/ 1899897 w 11460480"/>
              <a:gd name="connsiteY4" fmla="*/ 0 h 792262"/>
              <a:gd name="connsiteX5" fmla="*/ 2601144 w 11460480"/>
              <a:gd name="connsiteY5" fmla="*/ 0 h 792262"/>
              <a:gd name="connsiteX6" fmla="*/ 3078464 w 11460480"/>
              <a:gd name="connsiteY6" fmla="*/ 0 h 792262"/>
              <a:gd name="connsiteX7" fmla="*/ 3443820 w 11460480"/>
              <a:gd name="connsiteY7" fmla="*/ 0 h 792262"/>
              <a:gd name="connsiteX8" fmla="*/ 3921139 w 11460480"/>
              <a:gd name="connsiteY8" fmla="*/ 0 h 792262"/>
              <a:gd name="connsiteX9" fmla="*/ 4286495 w 11460480"/>
              <a:gd name="connsiteY9" fmla="*/ 0 h 792262"/>
              <a:gd name="connsiteX10" fmla="*/ 4987743 w 11460480"/>
              <a:gd name="connsiteY10" fmla="*/ 0 h 792262"/>
              <a:gd name="connsiteX11" fmla="*/ 5577026 w 11460480"/>
              <a:gd name="connsiteY11" fmla="*/ 0 h 792262"/>
              <a:gd name="connsiteX12" fmla="*/ 6166310 w 11460480"/>
              <a:gd name="connsiteY12" fmla="*/ 0 h 792262"/>
              <a:gd name="connsiteX13" fmla="*/ 6755593 w 11460480"/>
              <a:gd name="connsiteY13" fmla="*/ 0 h 792262"/>
              <a:gd name="connsiteX14" fmla="*/ 7008985 w 11460480"/>
              <a:gd name="connsiteY14" fmla="*/ 0 h 792262"/>
              <a:gd name="connsiteX15" fmla="*/ 7598269 w 11460480"/>
              <a:gd name="connsiteY15" fmla="*/ 0 h 792262"/>
              <a:gd name="connsiteX16" fmla="*/ 8299516 w 11460480"/>
              <a:gd name="connsiteY16" fmla="*/ 0 h 792262"/>
              <a:gd name="connsiteX17" fmla="*/ 8888800 w 11460480"/>
              <a:gd name="connsiteY17" fmla="*/ 0 h 792262"/>
              <a:gd name="connsiteX18" fmla="*/ 9254156 w 11460480"/>
              <a:gd name="connsiteY18" fmla="*/ 0 h 792262"/>
              <a:gd name="connsiteX19" fmla="*/ 9731476 w 11460480"/>
              <a:gd name="connsiteY19" fmla="*/ 0 h 792262"/>
              <a:gd name="connsiteX20" fmla="*/ 10096831 w 11460480"/>
              <a:gd name="connsiteY20" fmla="*/ 0 h 792262"/>
              <a:gd name="connsiteX21" fmla="*/ 10462187 w 11460480"/>
              <a:gd name="connsiteY21" fmla="*/ 0 h 792262"/>
              <a:gd name="connsiteX22" fmla="*/ 10715579 w 11460480"/>
              <a:gd name="connsiteY22" fmla="*/ 0 h 792262"/>
              <a:gd name="connsiteX23" fmla="*/ 11328434 w 11460480"/>
              <a:gd name="connsiteY23" fmla="*/ 0 h 792262"/>
              <a:gd name="connsiteX24" fmla="*/ 11460480 w 11460480"/>
              <a:gd name="connsiteY24" fmla="*/ 132046 h 792262"/>
              <a:gd name="connsiteX25" fmla="*/ 11460480 w 11460480"/>
              <a:gd name="connsiteY25" fmla="*/ 660216 h 792262"/>
              <a:gd name="connsiteX26" fmla="*/ 11328434 w 11460480"/>
              <a:gd name="connsiteY26" fmla="*/ 792262 h 792262"/>
              <a:gd name="connsiteX27" fmla="*/ 10739150 w 11460480"/>
              <a:gd name="connsiteY27" fmla="*/ 792262 h 792262"/>
              <a:gd name="connsiteX28" fmla="*/ 10485758 w 11460480"/>
              <a:gd name="connsiteY28" fmla="*/ 792262 h 792262"/>
              <a:gd name="connsiteX29" fmla="*/ 9784511 w 11460480"/>
              <a:gd name="connsiteY29" fmla="*/ 792262 h 792262"/>
              <a:gd name="connsiteX30" fmla="*/ 9531119 w 11460480"/>
              <a:gd name="connsiteY30" fmla="*/ 792262 h 792262"/>
              <a:gd name="connsiteX31" fmla="*/ 9165763 w 11460480"/>
              <a:gd name="connsiteY31" fmla="*/ 792262 h 792262"/>
              <a:gd name="connsiteX32" fmla="*/ 8912371 w 11460480"/>
              <a:gd name="connsiteY32" fmla="*/ 792262 h 792262"/>
              <a:gd name="connsiteX33" fmla="*/ 8658979 w 11460480"/>
              <a:gd name="connsiteY33" fmla="*/ 792262 h 792262"/>
              <a:gd name="connsiteX34" fmla="*/ 8405587 w 11460480"/>
              <a:gd name="connsiteY34" fmla="*/ 792262 h 792262"/>
              <a:gd name="connsiteX35" fmla="*/ 7816304 w 11460480"/>
              <a:gd name="connsiteY35" fmla="*/ 792262 h 792262"/>
              <a:gd name="connsiteX36" fmla="*/ 7227020 w 11460480"/>
              <a:gd name="connsiteY36" fmla="*/ 792262 h 792262"/>
              <a:gd name="connsiteX37" fmla="*/ 6637737 w 11460480"/>
              <a:gd name="connsiteY37" fmla="*/ 792262 h 792262"/>
              <a:gd name="connsiteX38" fmla="*/ 6048453 w 11460480"/>
              <a:gd name="connsiteY38" fmla="*/ 792262 h 792262"/>
              <a:gd name="connsiteX39" fmla="*/ 5235242 w 11460480"/>
              <a:gd name="connsiteY39" fmla="*/ 792262 h 792262"/>
              <a:gd name="connsiteX40" fmla="*/ 4645958 w 11460480"/>
              <a:gd name="connsiteY40" fmla="*/ 792262 h 792262"/>
              <a:gd name="connsiteX41" fmla="*/ 4392566 w 11460480"/>
              <a:gd name="connsiteY41" fmla="*/ 792262 h 792262"/>
              <a:gd name="connsiteX42" fmla="*/ 3915247 w 11460480"/>
              <a:gd name="connsiteY42" fmla="*/ 792262 h 792262"/>
              <a:gd name="connsiteX43" fmla="*/ 3213999 w 11460480"/>
              <a:gd name="connsiteY43" fmla="*/ 792262 h 792262"/>
              <a:gd name="connsiteX44" fmla="*/ 2624716 w 11460480"/>
              <a:gd name="connsiteY44" fmla="*/ 792262 h 792262"/>
              <a:gd name="connsiteX45" fmla="*/ 2259360 w 11460480"/>
              <a:gd name="connsiteY45" fmla="*/ 792262 h 792262"/>
              <a:gd name="connsiteX46" fmla="*/ 1782040 w 11460480"/>
              <a:gd name="connsiteY46" fmla="*/ 792262 h 792262"/>
              <a:gd name="connsiteX47" fmla="*/ 1416684 w 11460480"/>
              <a:gd name="connsiteY47" fmla="*/ 792262 h 792262"/>
              <a:gd name="connsiteX48" fmla="*/ 715437 w 11460480"/>
              <a:gd name="connsiteY48" fmla="*/ 792262 h 792262"/>
              <a:gd name="connsiteX49" fmla="*/ 132046 w 11460480"/>
              <a:gd name="connsiteY49" fmla="*/ 792262 h 792262"/>
              <a:gd name="connsiteX50" fmla="*/ 0 w 11460480"/>
              <a:gd name="connsiteY50" fmla="*/ 660216 h 792262"/>
              <a:gd name="connsiteX51" fmla="*/ 0 w 11460480"/>
              <a:gd name="connsiteY51" fmla="*/ 132046 h 792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11460480" h="792262" fill="none" extrusionOk="0">
                <a:moveTo>
                  <a:pt x="0" y="132046"/>
                </a:moveTo>
                <a:cubicBezTo>
                  <a:pt x="-547" y="50732"/>
                  <a:pt x="54021" y="-8275"/>
                  <a:pt x="132046" y="0"/>
                </a:cubicBezTo>
                <a:cubicBezTo>
                  <a:pt x="351426" y="-47709"/>
                  <a:pt x="385093" y="36916"/>
                  <a:pt x="609366" y="0"/>
                </a:cubicBezTo>
                <a:cubicBezTo>
                  <a:pt x="833639" y="-36916"/>
                  <a:pt x="911124" y="18021"/>
                  <a:pt x="1086685" y="0"/>
                </a:cubicBezTo>
                <a:cubicBezTo>
                  <a:pt x="1262246" y="-18021"/>
                  <a:pt x="1635814" y="31805"/>
                  <a:pt x="1899897" y="0"/>
                </a:cubicBezTo>
                <a:cubicBezTo>
                  <a:pt x="2163980" y="-31805"/>
                  <a:pt x="2458485" y="31799"/>
                  <a:pt x="2601144" y="0"/>
                </a:cubicBezTo>
                <a:cubicBezTo>
                  <a:pt x="2743803" y="-31799"/>
                  <a:pt x="2923954" y="18419"/>
                  <a:pt x="3078464" y="0"/>
                </a:cubicBezTo>
                <a:cubicBezTo>
                  <a:pt x="3232974" y="-18419"/>
                  <a:pt x="3351943" y="9042"/>
                  <a:pt x="3443820" y="0"/>
                </a:cubicBezTo>
                <a:cubicBezTo>
                  <a:pt x="3535697" y="-9042"/>
                  <a:pt x="3717137" y="16934"/>
                  <a:pt x="3921139" y="0"/>
                </a:cubicBezTo>
                <a:cubicBezTo>
                  <a:pt x="4125141" y="-16934"/>
                  <a:pt x="4117533" y="33137"/>
                  <a:pt x="4286495" y="0"/>
                </a:cubicBezTo>
                <a:cubicBezTo>
                  <a:pt x="4455457" y="-33137"/>
                  <a:pt x="4704750" y="31107"/>
                  <a:pt x="4987743" y="0"/>
                </a:cubicBezTo>
                <a:cubicBezTo>
                  <a:pt x="5270736" y="-31107"/>
                  <a:pt x="5450182" y="471"/>
                  <a:pt x="5577026" y="0"/>
                </a:cubicBezTo>
                <a:cubicBezTo>
                  <a:pt x="5703870" y="-471"/>
                  <a:pt x="5933128" y="58665"/>
                  <a:pt x="6166310" y="0"/>
                </a:cubicBezTo>
                <a:cubicBezTo>
                  <a:pt x="6399492" y="-58665"/>
                  <a:pt x="6569484" y="27576"/>
                  <a:pt x="6755593" y="0"/>
                </a:cubicBezTo>
                <a:cubicBezTo>
                  <a:pt x="6941702" y="-27576"/>
                  <a:pt x="6930455" y="11140"/>
                  <a:pt x="7008985" y="0"/>
                </a:cubicBezTo>
                <a:cubicBezTo>
                  <a:pt x="7087515" y="-11140"/>
                  <a:pt x="7476478" y="67231"/>
                  <a:pt x="7598269" y="0"/>
                </a:cubicBezTo>
                <a:cubicBezTo>
                  <a:pt x="7720060" y="-67231"/>
                  <a:pt x="7971759" y="83908"/>
                  <a:pt x="8299516" y="0"/>
                </a:cubicBezTo>
                <a:cubicBezTo>
                  <a:pt x="8627273" y="-83908"/>
                  <a:pt x="8755225" y="2996"/>
                  <a:pt x="8888800" y="0"/>
                </a:cubicBezTo>
                <a:cubicBezTo>
                  <a:pt x="9022375" y="-2996"/>
                  <a:pt x="9112594" y="38474"/>
                  <a:pt x="9254156" y="0"/>
                </a:cubicBezTo>
                <a:cubicBezTo>
                  <a:pt x="9395718" y="-38474"/>
                  <a:pt x="9540580" y="45795"/>
                  <a:pt x="9731476" y="0"/>
                </a:cubicBezTo>
                <a:cubicBezTo>
                  <a:pt x="9922372" y="-45795"/>
                  <a:pt x="9969474" y="24686"/>
                  <a:pt x="10096831" y="0"/>
                </a:cubicBezTo>
                <a:cubicBezTo>
                  <a:pt x="10224189" y="-24686"/>
                  <a:pt x="10349977" y="28604"/>
                  <a:pt x="10462187" y="0"/>
                </a:cubicBezTo>
                <a:cubicBezTo>
                  <a:pt x="10574397" y="-28604"/>
                  <a:pt x="10616870" y="8568"/>
                  <a:pt x="10715579" y="0"/>
                </a:cubicBezTo>
                <a:cubicBezTo>
                  <a:pt x="10814288" y="-8568"/>
                  <a:pt x="11043291" y="29173"/>
                  <a:pt x="11328434" y="0"/>
                </a:cubicBezTo>
                <a:cubicBezTo>
                  <a:pt x="11408292" y="11516"/>
                  <a:pt x="11463447" y="69043"/>
                  <a:pt x="11460480" y="132046"/>
                </a:cubicBezTo>
                <a:cubicBezTo>
                  <a:pt x="11477832" y="365795"/>
                  <a:pt x="11421510" y="539106"/>
                  <a:pt x="11460480" y="660216"/>
                </a:cubicBezTo>
                <a:cubicBezTo>
                  <a:pt x="11457086" y="724033"/>
                  <a:pt x="11422968" y="789304"/>
                  <a:pt x="11328434" y="792262"/>
                </a:cubicBezTo>
                <a:cubicBezTo>
                  <a:pt x="11100765" y="812462"/>
                  <a:pt x="10949621" y="784803"/>
                  <a:pt x="10739150" y="792262"/>
                </a:cubicBezTo>
                <a:cubicBezTo>
                  <a:pt x="10528679" y="799721"/>
                  <a:pt x="10562653" y="765922"/>
                  <a:pt x="10485758" y="792262"/>
                </a:cubicBezTo>
                <a:cubicBezTo>
                  <a:pt x="10408863" y="818602"/>
                  <a:pt x="9990598" y="736880"/>
                  <a:pt x="9784511" y="792262"/>
                </a:cubicBezTo>
                <a:cubicBezTo>
                  <a:pt x="9578424" y="847644"/>
                  <a:pt x="9656517" y="779382"/>
                  <a:pt x="9531119" y="792262"/>
                </a:cubicBezTo>
                <a:cubicBezTo>
                  <a:pt x="9405721" y="805142"/>
                  <a:pt x="9279385" y="775533"/>
                  <a:pt x="9165763" y="792262"/>
                </a:cubicBezTo>
                <a:cubicBezTo>
                  <a:pt x="9052141" y="808991"/>
                  <a:pt x="8969918" y="767558"/>
                  <a:pt x="8912371" y="792262"/>
                </a:cubicBezTo>
                <a:cubicBezTo>
                  <a:pt x="8854824" y="816966"/>
                  <a:pt x="8713923" y="772327"/>
                  <a:pt x="8658979" y="792262"/>
                </a:cubicBezTo>
                <a:cubicBezTo>
                  <a:pt x="8604035" y="812197"/>
                  <a:pt x="8521226" y="785232"/>
                  <a:pt x="8405587" y="792262"/>
                </a:cubicBezTo>
                <a:cubicBezTo>
                  <a:pt x="8289948" y="799292"/>
                  <a:pt x="7987595" y="787257"/>
                  <a:pt x="7816304" y="792262"/>
                </a:cubicBezTo>
                <a:cubicBezTo>
                  <a:pt x="7645013" y="797267"/>
                  <a:pt x="7506353" y="739054"/>
                  <a:pt x="7227020" y="792262"/>
                </a:cubicBezTo>
                <a:cubicBezTo>
                  <a:pt x="6947687" y="845470"/>
                  <a:pt x="6923462" y="755664"/>
                  <a:pt x="6637737" y="792262"/>
                </a:cubicBezTo>
                <a:cubicBezTo>
                  <a:pt x="6352012" y="828860"/>
                  <a:pt x="6211630" y="778814"/>
                  <a:pt x="6048453" y="792262"/>
                </a:cubicBezTo>
                <a:cubicBezTo>
                  <a:pt x="5885276" y="805710"/>
                  <a:pt x="5529995" y="764544"/>
                  <a:pt x="5235242" y="792262"/>
                </a:cubicBezTo>
                <a:cubicBezTo>
                  <a:pt x="4940489" y="819980"/>
                  <a:pt x="4936514" y="727818"/>
                  <a:pt x="4645958" y="792262"/>
                </a:cubicBezTo>
                <a:cubicBezTo>
                  <a:pt x="4355402" y="856706"/>
                  <a:pt x="4511307" y="771802"/>
                  <a:pt x="4392566" y="792262"/>
                </a:cubicBezTo>
                <a:cubicBezTo>
                  <a:pt x="4273825" y="812722"/>
                  <a:pt x="4080602" y="787755"/>
                  <a:pt x="3915247" y="792262"/>
                </a:cubicBezTo>
                <a:cubicBezTo>
                  <a:pt x="3749892" y="796769"/>
                  <a:pt x="3523857" y="737907"/>
                  <a:pt x="3213999" y="792262"/>
                </a:cubicBezTo>
                <a:cubicBezTo>
                  <a:pt x="2904141" y="846617"/>
                  <a:pt x="2776243" y="756610"/>
                  <a:pt x="2624716" y="792262"/>
                </a:cubicBezTo>
                <a:cubicBezTo>
                  <a:pt x="2473189" y="827914"/>
                  <a:pt x="2338793" y="773238"/>
                  <a:pt x="2259360" y="792262"/>
                </a:cubicBezTo>
                <a:cubicBezTo>
                  <a:pt x="2179927" y="811286"/>
                  <a:pt x="2003657" y="771245"/>
                  <a:pt x="1782040" y="792262"/>
                </a:cubicBezTo>
                <a:cubicBezTo>
                  <a:pt x="1560423" y="813279"/>
                  <a:pt x="1598282" y="748628"/>
                  <a:pt x="1416684" y="792262"/>
                </a:cubicBezTo>
                <a:cubicBezTo>
                  <a:pt x="1235086" y="835896"/>
                  <a:pt x="1051277" y="711973"/>
                  <a:pt x="715437" y="792262"/>
                </a:cubicBezTo>
                <a:cubicBezTo>
                  <a:pt x="379597" y="872551"/>
                  <a:pt x="268671" y="791767"/>
                  <a:pt x="132046" y="792262"/>
                </a:cubicBezTo>
                <a:cubicBezTo>
                  <a:pt x="57741" y="784399"/>
                  <a:pt x="8624" y="720522"/>
                  <a:pt x="0" y="660216"/>
                </a:cubicBezTo>
                <a:cubicBezTo>
                  <a:pt x="-57507" y="439897"/>
                  <a:pt x="39861" y="340537"/>
                  <a:pt x="0" y="132046"/>
                </a:cubicBezTo>
                <a:close/>
              </a:path>
              <a:path w="11460480" h="792262" stroke="0" extrusionOk="0">
                <a:moveTo>
                  <a:pt x="0" y="132046"/>
                </a:moveTo>
                <a:cubicBezTo>
                  <a:pt x="-1734" y="62930"/>
                  <a:pt x="71196" y="3048"/>
                  <a:pt x="132046" y="0"/>
                </a:cubicBezTo>
                <a:cubicBezTo>
                  <a:pt x="387803" y="-85703"/>
                  <a:pt x="679228" y="9986"/>
                  <a:pt x="945257" y="0"/>
                </a:cubicBezTo>
                <a:cubicBezTo>
                  <a:pt x="1211286" y="-9986"/>
                  <a:pt x="1287442" y="62812"/>
                  <a:pt x="1534541" y="0"/>
                </a:cubicBezTo>
                <a:cubicBezTo>
                  <a:pt x="1781640" y="-62812"/>
                  <a:pt x="2005597" y="16372"/>
                  <a:pt x="2347752" y="0"/>
                </a:cubicBezTo>
                <a:cubicBezTo>
                  <a:pt x="2689907" y="-16372"/>
                  <a:pt x="2817016" y="45824"/>
                  <a:pt x="3049000" y="0"/>
                </a:cubicBezTo>
                <a:cubicBezTo>
                  <a:pt x="3280984" y="-45824"/>
                  <a:pt x="3529172" y="81451"/>
                  <a:pt x="3862211" y="0"/>
                </a:cubicBezTo>
                <a:cubicBezTo>
                  <a:pt x="4195250" y="-81451"/>
                  <a:pt x="4328537" y="46277"/>
                  <a:pt x="4451495" y="0"/>
                </a:cubicBezTo>
                <a:cubicBezTo>
                  <a:pt x="4574453" y="-46277"/>
                  <a:pt x="4720377" y="39373"/>
                  <a:pt x="4816850" y="0"/>
                </a:cubicBezTo>
                <a:cubicBezTo>
                  <a:pt x="4913323" y="-39373"/>
                  <a:pt x="5153234" y="26220"/>
                  <a:pt x="5406134" y="0"/>
                </a:cubicBezTo>
                <a:cubicBezTo>
                  <a:pt x="5659034" y="-26220"/>
                  <a:pt x="5691542" y="4850"/>
                  <a:pt x="5771490" y="0"/>
                </a:cubicBezTo>
                <a:cubicBezTo>
                  <a:pt x="5851438" y="-4850"/>
                  <a:pt x="6184906" y="56887"/>
                  <a:pt x="6360773" y="0"/>
                </a:cubicBezTo>
                <a:cubicBezTo>
                  <a:pt x="6536640" y="-56887"/>
                  <a:pt x="6561867" y="9704"/>
                  <a:pt x="6614165" y="0"/>
                </a:cubicBezTo>
                <a:cubicBezTo>
                  <a:pt x="6666463" y="-9704"/>
                  <a:pt x="6799875" y="16244"/>
                  <a:pt x="6979521" y="0"/>
                </a:cubicBezTo>
                <a:cubicBezTo>
                  <a:pt x="7159167" y="-16244"/>
                  <a:pt x="7330193" y="46768"/>
                  <a:pt x="7680769" y="0"/>
                </a:cubicBezTo>
                <a:cubicBezTo>
                  <a:pt x="8031345" y="-46768"/>
                  <a:pt x="7813726" y="24569"/>
                  <a:pt x="7934161" y="0"/>
                </a:cubicBezTo>
                <a:cubicBezTo>
                  <a:pt x="8054596" y="-24569"/>
                  <a:pt x="8126091" y="20289"/>
                  <a:pt x="8187553" y="0"/>
                </a:cubicBezTo>
                <a:cubicBezTo>
                  <a:pt x="8249015" y="-20289"/>
                  <a:pt x="8373614" y="20682"/>
                  <a:pt x="8552908" y="0"/>
                </a:cubicBezTo>
                <a:cubicBezTo>
                  <a:pt x="8732202" y="-20682"/>
                  <a:pt x="9018983" y="38162"/>
                  <a:pt x="9142192" y="0"/>
                </a:cubicBezTo>
                <a:cubicBezTo>
                  <a:pt x="9265401" y="-38162"/>
                  <a:pt x="9664783" y="7103"/>
                  <a:pt x="9955403" y="0"/>
                </a:cubicBezTo>
                <a:cubicBezTo>
                  <a:pt x="10246023" y="-7103"/>
                  <a:pt x="10382677" y="56047"/>
                  <a:pt x="10768615" y="0"/>
                </a:cubicBezTo>
                <a:cubicBezTo>
                  <a:pt x="11154553" y="-56047"/>
                  <a:pt x="11195767" y="40278"/>
                  <a:pt x="11328434" y="0"/>
                </a:cubicBezTo>
                <a:cubicBezTo>
                  <a:pt x="11409398" y="-12346"/>
                  <a:pt x="11455050" y="39006"/>
                  <a:pt x="11460480" y="132046"/>
                </a:cubicBezTo>
                <a:cubicBezTo>
                  <a:pt x="11478978" y="243911"/>
                  <a:pt x="11399205" y="444462"/>
                  <a:pt x="11460480" y="660216"/>
                </a:cubicBezTo>
                <a:cubicBezTo>
                  <a:pt x="11450304" y="727519"/>
                  <a:pt x="11396773" y="782003"/>
                  <a:pt x="11328434" y="792262"/>
                </a:cubicBezTo>
                <a:cubicBezTo>
                  <a:pt x="11054355" y="835198"/>
                  <a:pt x="10995787" y="746005"/>
                  <a:pt x="10739150" y="792262"/>
                </a:cubicBezTo>
                <a:cubicBezTo>
                  <a:pt x="10482513" y="838519"/>
                  <a:pt x="10369593" y="748490"/>
                  <a:pt x="10037903" y="792262"/>
                </a:cubicBezTo>
                <a:cubicBezTo>
                  <a:pt x="9706213" y="836034"/>
                  <a:pt x="9712861" y="747519"/>
                  <a:pt x="9560583" y="792262"/>
                </a:cubicBezTo>
                <a:cubicBezTo>
                  <a:pt x="9408305" y="837005"/>
                  <a:pt x="9286992" y="766763"/>
                  <a:pt x="9195227" y="792262"/>
                </a:cubicBezTo>
                <a:cubicBezTo>
                  <a:pt x="9103462" y="817761"/>
                  <a:pt x="8963649" y="762038"/>
                  <a:pt x="8829872" y="792262"/>
                </a:cubicBezTo>
                <a:cubicBezTo>
                  <a:pt x="8696096" y="822486"/>
                  <a:pt x="8203187" y="744313"/>
                  <a:pt x="8016660" y="792262"/>
                </a:cubicBezTo>
                <a:cubicBezTo>
                  <a:pt x="7830133" y="840211"/>
                  <a:pt x="7628203" y="715107"/>
                  <a:pt x="7315413" y="792262"/>
                </a:cubicBezTo>
                <a:cubicBezTo>
                  <a:pt x="7002623" y="869417"/>
                  <a:pt x="7005924" y="751510"/>
                  <a:pt x="6726129" y="792262"/>
                </a:cubicBezTo>
                <a:cubicBezTo>
                  <a:pt x="6446334" y="833014"/>
                  <a:pt x="6303354" y="771839"/>
                  <a:pt x="6136846" y="792262"/>
                </a:cubicBezTo>
                <a:cubicBezTo>
                  <a:pt x="5970338" y="812685"/>
                  <a:pt x="5945519" y="759751"/>
                  <a:pt x="5771490" y="792262"/>
                </a:cubicBezTo>
                <a:cubicBezTo>
                  <a:pt x="5597461" y="824773"/>
                  <a:pt x="5508142" y="741432"/>
                  <a:pt x="5294170" y="792262"/>
                </a:cubicBezTo>
                <a:cubicBezTo>
                  <a:pt x="5080198" y="843092"/>
                  <a:pt x="5049524" y="751083"/>
                  <a:pt x="4816850" y="792262"/>
                </a:cubicBezTo>
                <a:cubicBezTo>
                  <a:pt x="4584176" y="833441"/>
                  <a:pt x="4219161" y="762448"/>
                  <a:pt x="4003639" y="792262"/>
                </a:cubicBezTo>
                <a:cubicBezTo>
                  <a:pt x="3788117" y="822076"/>
                  <a:pt x="3655857" y="757617"/>
                  <a:pt x="3414356" y="792262"/>
                </a:cubicBezTo>
                <a:cubicBezTo>
                  <a:pt x="3172855" y="826907"/>
                  <a:pt x="3237825" y="777819"/>
                  <a:pt x="3160964" y="792262"/>
                </a:cubicBezTo>
                <a:cubicBezTo>
                  <a:pt x="3084103" y="806705"/>
                  <a:pt x="2732101" y="783352"/>
                  <a:pt x="2459716" y="792262"/>
                </a:cubicBezTo>
                <a:cubicBezTo>
                  <a:pt x="2187331" y="801172"/>
                  <a:pt x="1912463" y="738934"/>
                  <a:pt x="1758469" y="792262"/>
                </a:cubicBezTo>
                <a:cubicBezTo>
                  <a:pt x="1604475" y="845590"/>
                  <a:pt x="1416583" y="747593"/>
                  <a:pt x="1169185" y="792262"/>
                </a:cubicBezTo>
                <a:cubicBezTo>
                  <a:pt x="921787" y="836931"/>
                  <a:pt x="918130" y="782558"/>
                  <a:pt x="803829" y="792262"/>
                </a:cubicBezTo>
                <a:cubicBezTo>
                  <a:pt x="689528" y="801966"/>
                  <a:pt x="337080" y="751188"/>
                  <a:pt x="132046" y="792262"/>
                </a:cubicBezTo>
                <a:cubicBezTo>
                  <a:pt x="59105" y="801299"/>
                  <a:pt x="-1508" y="736033"/>
                  <a:pt x="0" y="660216"/>
                </a:cubicBezTo>
                <a:cubicBezTo>
                  <a:pt x="-23246" y="537445"/>
                  <a:pt x="50836" y="336798"/>
                  <a:pt x="0" y="132046"/>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defRPr>
                <a:uFillTx/>
              </a:defRPr>
            </a:pPr>
            <a:r>
              <a:rPr lang="en-US" sz="2800" dirty="0" smtClean="0">
                <a:solidFill>
                  <a:schemeClr val="tx1"/>
                </a:solidFill>
                <a:latin typeface="Times New Roman" panose="02020603050405020304" pitchFamily="18" charset="0"/>
                <a:cs typeface="Times New Roman" panose="02020603050405020304" pitchFamily="18" charset="0"/>
              </a:rPr>
              <a:t>C. </a:t>
            </a:r>
            <a:r>
              <a:rPr lang="en-US" sz="2800" dirty="0" err="1" smtClean="0">
                <a:solidFill>
                  <a:schemeClr val="tx1"/>
                </a:solidFill>
                <a:latin typeface="Times New Roman" panose="02020603050405020304" pitchFamily="18" charset="0"/>
                <a:cs typeface="Times New Roman" panose="02020603050405020304" pitchFamily="18" charset="0"/>
              </a:rPr>
              <a:t>Thách</a:t>
            </a:r>
            <a:r>
              <a:rPr lang="en-US" sz="2800" dirty="0" smtClean="0">
                <a:solidFill>
                  <a:schemeClr val="tx1"/>
                </a:solidFill>
                <a:latin typeface="Times New Roman" panose="02020603050405020304" pitchFamily="18" charset="0"/>
                <a:cs typeface="Times New Roman" panose="02020603050405020304" pitchFamily="18" charset="0"/>
              </a:rPr>
              <a:t> </a:t>
            </a:r>
            <a:r>
              <a:rPr lang="en-US" sz="2800" dirty="0" err="1">
                <a:solidFill>
                  <a:schemeClr val="tx1"/>
                </a:solidFill>
                <a:latin typeface="Times New Roman" panose="02020603050405020304" pitchFamily="18" charset="0"/>
                <a:cs typeface="Times New Roman" panose="02020603050405020304" pitchFamily="18" charset="0"/>
              </a:rPr>
              <a:t>đánh</a:t>
            </a:r>
            <a:r>
              <a:rPr lang="en-US" sz="2800" dirty="0">
                <a:solidFill>
                  <a:schemeClr val="tx1"/>
                </a:solidFill>
                <a:latin typeface="Times New Roman" panose="02020603050405020304" pitchFamily="18" charset="0"/>
                <a:cs typeface="Times New Roman" panose="02020603050405020304" pitchFamily="18" charset="0"/>
              </a:rPr>
              <a:t>, </a:t>
            </a:r>
            <a:r>
              <a:rPr lang="en-US" sz="2800" dirty="0" err="1">
                <a:solidFill>
                  <a:schemeClr val="tx1"/>
                </a:solidFill>
                <a:latin typeface="Times New Roman" panose="02020603050405020304" pitchFamily="18" charset="0"/>
                <a:cs typeface="Times New Roman" panose="02020603050405020304" pitchFamily="18" charset="0"/>
              </a:rPr>
              <a:t>dụ</a:t>
            </a:r>
            <a:r>
              <a:rPr lang="en-US" sz="2800" dirty="0">
                <a:solidFill>
                  <a:schemeClr val="tx1"/>
                </a:solidFill>
                <a:latin typeface="Times New Roman" panose="02020603050405020304" pitchFamily="18" charset="0"/>
                <a:cs typeface="Times New Roman" panose="02020603050405020304" pitchFamily="18" charset="0"/>
              </a:rPr>
              <a:t> </a:t>
            </a:r>
            <a:r>
              <a:rPr lang="en-US" sz="2800" dirty="0" err="1">
                <a:solidFill>
                  <a:schemeClr val="tx1"/>
                </a:solidFill>
                <a:latin typeface="Times New Roman" panose="02020603050405020304" pitchFamily="18" charset="0"/>
                <a:cs typeface="Times New Roman" panose="02020603050405020304" pitchFamily="18" charset="0"/>
              </a:rPr>
              <a:t>hàng</a:t>
            </a:r>
            <a:r>
              <a:rPr lang="en-US" sz="2800" dirty="0">
                <a:solidFill>
                  <a:schemeClr val="tx1"/>
                </a:solidFill>
                <a:latin typeface="Times New Roman" panose="02020603050405020304" pitchFamily="18" charset="0"/>
                <a:cs typeface="Times New Roman" panose="02020603050405020304" pitchFamily="18" charset="0"/>
              </a:rPr>
              <a:t> </a:t>
            </a:r>
            <a:r>
              <a:rPr lang="en-US" sz="2800" dirty="0" err="1">
                <a:solidFill>
                  <a:schemeClr val="tx1"/>
                </a:solidFill>
                <a:latin typeface="Times New Roman" panose="02020603050405020304" pitchFamily="18" charset="0"/>
                <a:cs typeface="Times New Roman" panose="02020603050405020304" pitchFamily="18" charset="0"/>
              </a:rPr>
              <a:t>quân</a:t>
            </a:r>
            <a:r>
              <a:rPr lang="en-US" sz="2800" dirty="0">
                <a:solidFill>
                  <a:schemeClr val="tx1"/>
                </a:solidFill>
                <a:latin typeface="Times New Roman" panose="02020603050405020304" pitchFamily="18" charset="0"/>
                <a:cs typeface="Times New Roman" panose="02020603050405020304" pitchFamily="18" charset="0"/>
              </a:rPr>
              <a:t> </a:t>
            </a:r>
            <a:r>
              <a:rPr lang="en-US" sz="2800" dirty="0" err="1">
                <a:solidFill>
                  <a:schemeClr val="tx1"/>
                </a:solidFill>
                <a:latin typeface="Times New Roman" panose="02020603050405020304" pitchFamily="18" charset="0"/>
                <a:cs typeface="Times New Roman" panose="02020603050405020304" pitchFamily="18" charset="0"/>
              </a:rPr>
              <a:t>giặc</a:t>
            </a:r>
            <a:endParaRPr kumimoji="0" lang="en-BZ" sz="2800" i="0" u="none" strike="noStrike" kern="1200" cap="none" spc="0" normalizeH="0" baseline="0" noProof="0" dirty="0">
              <a:ln>
                <a:noFill/>
              </a:ln>
              <a:solidFill>
                <a:schemeClr val="tx1"/>
              </a:solidFill>
              <a:effectLst/>
              <a:uFillTx/>
              <a:latin typeface="Times New Roman" panose="02020603050405020304" pitchFamily="18" charset="0"/>
              <a:cs typeface="Times New Roman" panose="02020603050405020304" pitchFamily="18" charset="0"/>
            </a:endParaRPr>
          </a:p>
        </p:txBody>
      </p:sp>
      <p:sp>
        <p:nvSpPr>
          <p:cNvPr id="41" name="Hình chữ nhật: Góc Tròn 40"/>
          <p:cNvSpPr>
            <a:spLocks/>
          </p:cNvSpPr>
          <p:nvPr/>
        </p:nvSpPr>
        <p:spPr>
          <a:xfrm>
            <a:off x="518160" y="5787242"/>
            <a:ext cx="10391140" cy="792262"/>
          </a:xfrm>
          <a:custGeom>
            <a:avLst/>
            <a:gdLst>
              <a:gd name="connsiteX0" fmla="*/ 0 w 11460480"/>
              <a:gd name="connsiteY0" fmla="*/ 132046 h 792262"/>
              <a:gd name="connsiteX1" fmla="*/ 132046 w 11460480"/>
              <a:gd name="connsiteY1" fmla="*/ 0 h 792262"/>
              <a:gd name="connsiteX2" fmla="*/ 609366 w 11460480"/>
              <a:gd name="connsiteY2" fmla="*/ 0 h 792262"/>
              <a:gd name="connsiteX3" fmla="*/ 1086685 w 11460480"/>
              <a:gd name="connsiteY3" fmla="*/ 0 h 792262"/>
              <a:gd name="connsiteX4" fmla="*/ 1899897 w 11460480"/>
              <a:gd name="connsiteY4" fmla="*/ 0 h 792262"/>
              <a:gd name="connsiteX5" fmla="*/ 2601144 w 11460480"/>
              <a:gd name="connsiteY5" fmla="*/ 0 h 792262"/>
              <a:gd name="connsiteX6" fmla="*/ 3078464 w 11460480"/>
              <a:gd name="connsiteY6" fmla="*/ 0 h 792262"/>
              <a:gd name="connsiteX7" fmla="*/ 3443820 w 11460480"/>
              <a:gd name="connsiteY7" fmla="*/ 0 h 792262"/>
              <a:gd name="connsiteX8" fmla="*/ 3921139 w 11460480"/>
              <a:gd name="connsiteY8" fmla="*/ 0 h 792262"/>
              <a:gd name="connsiteX9" fmla="*/ 4286495 w 11460480"/>
              <a:gd name="connsiteY9" fmla="*/ 0 h 792262"/>
              <a:gd name="connsiteX10" fmla="*/ 4987743 w 11460480"/>
              <a:gd name="connsiteY10" fmla="*/ 0 h 792262"/>
              <a:gd name="connsiteX11" fmla="*/ 5577026 w 11460480"/>
              <a:gd name="connsiteY11" fmla="*/ 0 h 792262"/>
              <a:gd name="connsiteX12" fmla="*/ 6166310 w 11460480"/>
              <a:gd name="connsiteY12" fmla="*/ 0 h 792262"/>
              <a:gd name="connsiteX13" fmla="*/ 6755593 w 11460480"/>
              <a:gd name="connsiteY13" fmla="*/ 0 h 792262"/>
              <a:gd name="connsiteX14" fmla="*/ 7008985 w 11460480"/>
              <a:gd name="connsiteY14" fmla="*/ 0 h 792262"/>
              <a:gd name="connsiteX15" fmla="*/ 7598269 w 11460480"/>
              <a:gd name="connsiteY15" fmla="*/ 0 h 792262"/>
              <a:gd name="connsiteX16" fmla="*/ 8299516 w 11460480"/>
              <a:gd name="connsiteY16" fmla="*/ 0 h 792262"/>
              <a:gd name="connsiteX17" fmla="*/ 8888800 w 11460480"/>
              <a:gd name="connsiteY17" fmla="*/ 0 h 792262"/>
              <a:gd name="connsiteX18" fmla="*/ 9254156 w 11460480"/>
              <a:gd name="connsiteY18" fmla="*/ 0 h 792262"/>
              <a:gd name="connsiteX19" fmla="*/ 9731476 w 11460480"/>
              <a:gd name="connsiteY19" fmla="*/ 0 h 792262"/>
              <a:gd name="connsiteX20" fmla="*/ 10096831 w 11460480"/>
              <a:gd name="connsiteY20" fmla="*/ 0 h 792262"/>
              <a:gd name="connsiteX21" fmla="*/ 10462187 w 11460480"/>
              <a:gd name="connsiteY21" fmla="*/ 0 h 792262"/>
              <a:gd name="connsiteX22" fmla="*/ 10715579 w 11460480"/>
              <a:gd name="connsiteY22" fmla="*/ 0 h 792262"/>
              <a:gd name="connsiteX23" fmla="*/ 11328434 w 11460480"/>
              <a:gd name="connsiteY23" fmla="*/ 0 h 792262"/>
              <a:gd name="connsiteX24" fmla="*/ 11460480 w 11460480"/>
              <a:gd name="connsiteY24" fmla="*/ 132046 h 792262"/>
              <a:gd name="connsiteX25" fmla="*/ 11460480 w 11460480"/>
              <a:gd name="connsiteY25" fmla="*/ 660216 h 792262"/>
              <a:gd name="connsiteX26" fmla="*/ 11328434 w 11460480"/>
              <a:gd name="connsiteY26" fmla="*/ 792262 h 792262"/>
              <a:gd name="connsiteX27" fmla="*/ 10739150 w 11460480"/>
              <a:gd name="connsiteY27" fmla="*/ 792262 h 792262"/>
              <a:gd name="connsiteX28" fmla="*/ 10485758 w 11460480"/>
              <a:gd name="connsiteY28" fmla="*/ 792262 h 792262"/>
              <a:gd name="connsiteX29" fmla="*/ 9784511 w 11460480"/>
              <a:gd name="connsiteY29" fmla="*/ 792262 h 792262"/>
              <a:gd name="connsiteX30" fmla="*/ 9531119 w 11460480"/>
              <a:gd name="connsiteY30" fmla="*/ 792262 h 792262"/>
              <a:gd name="connsiteX31" fmla="*/ 9165763 w 11460480"/>
              <a:gd name="connsiteY31" fmla="*/ 792262 h 792262"/>
              <a:gd name="connsiteX32" fmla="*/ 8912371 w 11460480"/>
              <a:gd name="connsiteY32" fmla="*/ 792262 h 792262"/>
              <a:gd name="connsiteX33" fmla="*/ 8658979 w 11460480"/>
              <a:gd name="connsiteY33" fmla="*/ 792262 h 792262"/>
              <a:gd name="connsiteX34" fmla="*/ 8405587 w 11460480"/>
              <a:gd name="connsiteY34" fmla="*/ 792262 h 792262"/>
              <a:gd name="connsiteX35" fmla="*/ 7816304 w 11460480"/>
              <a:gd name="connsiteY35" fmla="*/ 792262 h 792262"/>
              <a:gd name="connsiteX36" fmla="*/ 7227020 w 11460480"/>
              <a:gd name="connsiteY36" fmla="*/ 792262 h 792262"/>
              <a:gd name="connsiteX37" fmla="*/ 6637737 w 11460480"/>
              <a:gd name="connsiteY37" fmla="*/ 792262 h 792262"/>
              <a:gd name="connsiteX38" fmla="*/ 6048453 w 11460480"/>
              <a:gd name="connsiteY38" fmla="*/ 792262 h 792262"/>
              <a:gd name="connsiteX39" fmla="*/ 5235242 w 11460480"/>
              <a:gd name="connsiteY39" fmla="*/ 792262 h 792262"/>
              <a:gd name="connsiteX40" fmla="*/ 4645958 w 11460480"/>
              <a:gd name="connsiteY40" fmla="*/ 792262 h 792262"/>
              <a:gd name="connsiteX41" fmla="*/ 4392566 w 11460480"/>
              <a:gd name="connsiteY41" fmla="*/ 792262 h 792262"/>
              <a:gd name="connsiteX42" fmla="*/ 3915247 w 11460480"/>
              <a:gd name="connsiteY42" fmla="*/ 792262 h 792262"/>
              <a:gd name="connsiteX43" fmla="*/ 3213999 w 11460480"/>
              <a:gd name="connsiteY43" fmla="*/ 792262 h 792262"/>
              <a:gd name="connsiteX44" fmla="*/ 2624716 w 11460480"/>
              <a:gd name="connsiteY44" fmla="*/ 792262 h 792262"/>
              <a:gd name="connsiteX45" fmla="*/ 2259360 w 11460480"/>
              <a:gd name="connsiteY45" fmla="*/ 792262 h 792262"/>
              <a:gd name="connsiteX46" fmla="*/ 1782040 w 11460480"/>
              <a:gd name="connsiteY46" fmla="*/ 792262 h 792262"/>
              <a:gd name="connsiteX47" fmla="*/ 1416684 w 11460480"/>
              <a:gd name="connsiteY47" fmla="*/ 792262 h 792262"/>
              <a:gd name="connsiteX48" fmla="*/ 715437 w 11460480"/>
              <a:gd name="connsiteY48" fmla="*/ 792262 h 792262"/>
              <a:gd name="connsiteX49" fmla="*/ 132046 w 11460480"/>
              <a:gd name="connsiteY49" fmla="*/ 792262 h 792262"/>
              <a:gd name="connsiteX50" fmla="*/ 0 w 11460480"/>
              <a:gd name="connsiteY50" fmla="*/ 660216 h 792262"/>
              <a:gd name="connsiteX51" fmla="*/ 0 w 11460480"/>
              <a:gd name="connsiteY51" fmla="*/ 132046 h 792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11460480" h="792262" fill="none" extrusionOk="0">
                <a:moveTo>
                  <a:pt x="0" y="132046"/>
                </a:moveTo>
                <a:cubicBezTo>
                  <a:pt x="-547" y="50732"/>
                  <a:pt x="54021" y="-8275"/>
                  <a:pt x="132046" y="0"/>
                </a:cubicBezTo>
                <a:cubicBezTo>
                  <a:pt x="351426" y="-47709"/>
                  <a:pt x="385093" y="36916"/>
                  <a:pt x="609366" y="0"/>
                </a:cubicBezTo>
                <a:cubicBezTo>
                  <a:pt x="833639" y="-36916"/>
                  <a:pt x="911124" y="18021"/>
                  <a:pt x="1086685" y="0"/>
                </a:cubicBezTo>
                <a:cubicBezTo>
                  <a:pt x="1262246" y="-18021"/>
                  <a:pt x="1635814" y="31805"/>
                  <a:pt x="1899897" y="0"/>
                </a:cubicBezTo>
                <a:cubicBezTo>
                  <a:pt x="2163980" y="-31805"/>
                  <a:pt x="2458485" y="31799"/>
                  <a:pt x="2601144" y="0"/>
                </a:cubicBezTo>
                <a:cubicBezTo>
                  <a:pt x="2743803" y="-31799"/>
                  <a:pt x="2923954" y="18419"/>
                  <a:pt x="3078464" y="0"/>
                </a:cubicBezTo>
                <a:cubicBezTo>
                  <a:pt x="3232974" y="-18419"/>
                  <a:pt x="3351943" y="9042"/>
                  <a:pt x="3443820" y="0"/>
                </a:cubicBezTo>
                <a:cubicBezTo>
                  <a:pt x="3535697" y="-9042"/>
                  <a:pt x="3717137" y="16934"/>
                  <a:pt x="3921139" y="0"/>
                </a:cubicBezTo>
                <a:cubicBezTo>
                  <a:pt x="4125141" y="-16934"/>
                  <a:pt x="4117533" y="33137"/>
                  <a:pt x="4286495" y="0"/>
                </a:cubicBezTo>
                <a:cubicBezTo>
                  <a:pt x="4455457" y="-33137"/>
                  <a:pt x="4704750" y="31107"/>
                  <a:pt x="4987743" y="0"/>
                </a:cubicBezTo>
                <a:cubicBezTo>
                  <a:pt x="5270736" y="-31107"/>
                  <a:pt x="5450182" y="471"/>
                  <a:pt x="5577026" y="0"/>
                </a:cubicBezTo>
                <a:cubicBezTo>
                  <a:pt x="5703870" y="-471"/>
                  <a:pt x="5933128" y="58665"/>
                  <a:pt x="6166310" y="0"/>
                </a:cubicBezTo>
                <a:cubicBezTo>
                  <a:pt x="6399492" y="-58665"/>
                  <a:pt x="6569484" y="27576"/>
                  <a:pt x="6755593" y="0"/>
                </a:cubicBezTo>
                <a:cubicBezTo>
                  <a:pt x="6941702" y="-27576"/>
                  <a:pt x="6930455" y="11140"/>
                  <a:pt x="7008985" y="0"/>
                </a:cubicBezTo>
                <a:cubicBezTo>
                  <a:pt x="7087515" y="-11140"/>
                  <a:pt x="7476478" y="67231"/>
                  <a:pt x="7598269" y="0"/>
                </a:cubicBezTo>
                <a:cubicBezTo>
                  <a:pt x="7720060" y="-67231"/>
                  <a:pt x="7971759" y="83908"/>
                  <a:pt x="8299516" y="0"/>
                </a:cubicBezTo>
                <a:cubicBezTo>
                  <a:pt x="8627273" y="-83908"/>
                  <a:pt x="8755225" y="2996"/>
                  <a:pt x="8888800" y="0"/>
                </a:cubicBezTo>
                <a:cubicBezTo>
                  <a:pt x="9022375" y="-2996"/>
                  <a:pt x="9112594" y="38474"/>
                  <a:pt x="9254156" y="0"/>
                </a:cubicBezTo>
                <a:cubicBezTo>
                  <a:pt x="9395718" y="-38474"/>
                  <a:pt x="9540580" y="45795"/>
                  <a:pt x="9731476" y="0"/>
                </a:cubicBezTo>
                <a:cubicBezTo>
                  <a:pt x="9922372" y="-45795"/>
                  <a:pt x="9969474" y="24686"/>
                  <a:pt x="10096831" y="0"/>
                </a:cubicBezTo>
                <a:cubicBezTo>
                  <a:pt x="10224189" y="-24686"/>
                  <a:pt x="10349977" y="28604"/>
                  <a:pt x="10462187" y="0"/>
                </a:cubicBezTo>
                <a:cubicBezTo>
                  <a:pt x="10574397" y="-28604"/>
                  <a:pt x="10616870" y="8568"/>
                  <a:pt x="10715579" y="0"/>
                </a:cubicBezTo>
                <a:cubicBezTo>
                  <a:pt x="10814288" y="-8568"/>
                  <a:pt x="11043291" y="29173"/>
                  <a:pt x="11328434" y="0"/>
                </a:cubicBezTo>
                <a:cubicBezTo>
                  <a:pt x="11408292" y="11516"/>
                  <a:pt x="11463447" y="69043"/>
                  <a:pt x="11460480" y="132046"/>
                </a:cubicBezTo>
                <a:cubicBezTo>
                  <a:pt x="11477832" y="365795"/>
                  <a:pt x="11421510" y="539106"/>
                  <a:pt x="11460480" y="660216"/>
                </a:cubicBezTo>
                <a:cubicBezTo>
                  <a:pt x="11457086" y="724033"/>
                  <a:pt x="11422968" y="789304"/>
                  <a:pt x="11328434" y="792262"/>
                </a:cubicBezTo>
                <a:cubicBezTo>
                  <a:pt x="11100765" y="812462"/>
                  <a:pt x="10949621" y="784803"/>
                  <a:pt x="10739150" y="792262"/>
                </a:cubicBezTo>
                <a:cubicBezTo>
                  <a:pt x="10528679" y="799721"/>
                  <a:pt x="10562653" y="765922"/>
                  <a:pt x="10485758" y="792262"/>
                </a:cubicBezTo>
                <a:cubicBezTo>
                  <a:pt x="10408863" y="818602"/>
                  <a:pt x="9990598" y="736880"/>
                  <a:pt x="9784511" y="792262"/>
                </a:cubicBezTo>
                <a:cubicBezTo>
                  <a:pt x="9578424" y="847644"/>
                  <a:pt x="9656517" y="779382"/>
                  <a:pt x="9531119" y="792262"/>
                </a:cubicBezTo>
                <a:cubicBezTo>
                  <a:pt x="9405721" y="805142"/>
                  <a:pt x="9279385" y="775533"/>
                  <a:pt x="9165763" y="792262"/>
                </a:cubicBezTo>
                <a:cubicBezTo>
                  <a:pt x="9052141" y="808991"/>
                  <a:pt x="8969918" y="767558"/>
                  <a:pt x="8912371" y="792262"/>
                </a:cubicBezTo>
                <a:cubicBezTo>
                  <a:pt x="8854824" y="816966"/>
                  <a:pt x="8713923" y="772327"/>
                  <a:pt x="8658979" y="792262"/>
                </a:cubicBezTo>
                <a:cubicBezTo>
                  <a:pt x="8604035" y="812197"/>
                  <a:pt x="8521226" y="785232"/>
                  <a:pt x="8405587" y="792262"/>
                </a:cubicBezTo>
                <a:cubicBezTo>
                  <a:pt x="8289948" y="799292"/>
                  <a:pt x="7987595" y="787257"/>
                  <a:pt x="7816304" y="792262"/>
                </a:cubicBezTo>
                <a:cubicBezTo>
                  <a:pt x="7645013" y="797267"/>
                  <a:pt x="7506353" y="739054"/>
                  <a:pt x="7227020" y="792262"/>
                </a:cubicBezTo>
                <a:cubicBezTo>
                  <a:pt x="6947687" y="845470"/>
                  <a:pt x="6923462" y="755664"/>
                  <a:pt x="6637737" y="792262"/>
                </a:cubicBezTo>
                <a:cubicBezTo>
                  <a:pt x="6352012" y="828860"/>
                  <a:pt x="6211630" y="778814"/>
                  <a:pt x="6048453" y="792262"/>
                </a:cubicBezTo>
                <a:cubicBezTo>
                  <a:pt x="5885276" y="805710"/>
                  <a:pt x="5529995" y="764544"/>
                  <a:pt x="5235242" y="792262"/>
                </a:cubicBezTo>
                <a:cubicBezTo>
                  <a:pt x="4940489" y="819980"/>
                  <a:pt x="4936514" y="727818"/>
                  <a:pt x="4645958" y="792262"/>
                </a:cubicBezTo>
                <a:cubicBezTo>
                  <a:pt x="4355402" y="856706"/>
                  <a:pt x="4511307" y="771802"/>
                  <a:pt x="4392566" y="792262"/>
                </a:cubicBezTo>
                <a:cubicBezTo>
                  <a:pt x="4273825" y="812722"/>
                  <a:pt x="4080602" y="787755"/>
                  <a:pt x="3915247" y="792262"/>
                </a:cubicBezTo>
                <a:cubicBezTo>
                  <a:pt x="3749892" y="796769"/>
                  <a:pt x="3523857" y="737907"/>
                  <a:pt x="3213999" y="792262"/>
                </a:cubicBezTo>
                <a:cubicBezTo>
                  <a:pt x="2904141" y="846617"/>
                  <a:pt x="2776243" y="756610"/>
                  <a:pt x="2624716" y="792262"/>
                </a:cubicBezTo>
                <a:cubicBezTo>
                  <a:pt x="2473189" y="827914"/>
                  <a:pt x="2338793" y="773238"/>
                  <a:pt x="2259360" y="792262"/>
                </a:cubicBezTo>
                <a:cubicBezTo>
                  <a:pt x="2179927" y="811286"/>
                  <a:pt x="2003657" y="771245"/>
                  <a:pt x="1782040" y="792262"/>
                </a:cubicBezTo>
                <a:cubicBezTo>
                  <a:pt x="1560423" y="813279"/>
                  <a:pt x="1598282" y="748628"/>
                  <a:pt x="1416684" y="792262"/>
                </a:cubicBezTo>
                <a:cubicBezTo>
                  <a:pt x="1235086" y="835896"/>
                  <a:pt x="1051277" y="711973"/>
                  <a:pt x="715437" y="792262"/>
                </a:cubicBezTo>
                <a:cubicBezTo>
                  <a:pt x="379597" y="872551"/>
                  <a:pt x="268671" y="791767"/>
                  <a:pt x="132046" y="792262"/>
                </a:cubicBezTo>
                <a:cubicBezTo>
                  <a:pt x="57741" y="784399"/>
                  <a:pt x="8624" y="720522"/>
                  <a:pt x="0" y="660216"/>
                </a:cubicBezTo>
                <a:cubicBezTo>
                  <a:pt x="-57507" y="439897"/>
                  <a:pt x="39861" y="340537"/>
                  <a:pt x="0" y="132046"/>
                </a:cubicBezTo>
                <a:close/>
              </a:path>
              <a:path w="11460480" h="792262" stroke="0" extrusionOk="0">
                <a:moveTo>
                  <a:pt x="0" y="132046"/>
                </a:moveTo>
                <a:cubicBezTo>
                  <a:pt x="-1734" y="62930"/>
                  <a:pt x="71196" y="3048"/>
                  <a:pt x="132046" y="0"/>
                </a:cubicBezTo>
                <a:cubicBezTo>
                  <a:pt x="387803" y="-85703"/>
                  <a:pt x="679228" y="9986"/>
                  <a:pt x="945257" y="0"/>
                </a:cubicBezTo>
                <a:cubicBezTo>
                  <a:pt x="1211286" y="-9986"/>
                  <a:pt x="1287442" y="62812"/>
                  <a:pt x="1534541" y="0"/>
                </a:cubicBezTo>
                <a:cubicBezTo>
                  <a:pt x="1781640" y="-62812"/>
                  <a:pt x="2005597" y="16372"/>
                  <a:pt x="2347752" y="0"/>
                </a:cubicBezTo>
                <a:cubicBezTo>
                  <a:pt x="2689907" y="-16372"/>
                  <a:pt x="2817016" y="45824"/>
                  <a:pt x="3049000" y="0"/>
                </a:cubicBezTo>
                <a:cubicBezTo>
                  <a:pt x="3280984" y="-45824"/>
                  <a:pt x="3529172" y="81451"/>
                  <a:pt x="3862211" y="0"/>
                </a:cubicBezTo>
                <a:cubicBezTo>
                  <a:pt x="4195250" y="-81451"/>
                  <a:pt x="4328537" y="46277"/>
                  <a:pt x="4451495" y="0"/>
                </a:cubicBezTo>
                <a:cubicBezTo>
                  <a:pt x="4574453" y="-46277"/>
                  <a:pt x="4720377" y="39373"/>
                  <a:pt x="4816850" y="0"/>
                </a:cubicBezTo>
                <a:cubicBezTo>
                  <a:pt x="4913323" y="-39373"/>
                  <a:pt x="5153234" y="26220"/>
                  <a:pt x="5406134" y="0"/>
                </a:cubicBezTo>
                <a:cubicBezTo>
                  <a:pt x="5659034" y="-26220"/>
                  <a:pt x="5691542" y="4850"/>
                  <a:pt x="5771490" y="0"/>
                </a:cubicBezTo>
                <a:cubicBezTo>
                  <a:pt x="5851438" y="-4850"/>
                  <a:pt x="6184906" y="56887"/>
                  <a:pt x="6360773" y="0"/>
                </a:cubicBezTo>
                <a:cubicBezTo>
                  <a:pt x="6536640" y="-56887"/>
                  <a:pt x="6561867" y="9704"/>
                  <a:pt x="6614165" y="0"/>
                </a:cubicBezTo>
                <a:cubicBezTo>
                  <a:pt x="6666463" y="-9704"/>
                  <a:pt x="6799875" y="16244"/>
                  <a:pt x="6979521" y="0"/>
                </a:cubicBezTo>
                <a:cubicBezTo>
                  <a:pt x="7159167" y="-16244"/>
                  <a:pt x="7330193" y="46768"/>
                  <a:pt x="7680769" y="0"/>
                </a:cubicBezTo>
                <a:cubicBezTo>
                  <a:pt x="8031345" y="-46768"/>
                  <a:pt x="7813726" y="24569"/>
                  <a:pt x="7934161" y="0"/>
                </a:cubicBezTo>
                <a:cubicBezTo>
                  <a:pt x="8054596" y="-24569"/>
                  <a:pt x="8126091" y="20289"/>
                  <a:pt x="8187553" y="0"/>
                </a:cubicBezTo>
                <a:cubicBezTo>
                  <a:pt x="8249015" y="-20289"/>
                  <a:pt x="8373614" y="20682"/>
                  <a:pt x="8552908" y="0"/>
                </a:cubicBezTo>
                <a:cubicBezTo>
                  <a:pt x="8732202" y="-20682"/>
                  <a:pt x="9018983" y="38162"/>
                  <a:pt x="9142192" y="0"/>
                </a:cubicBezTo>
                <a:cubicBezTo>
                  <a:pt x="9265401" y="-38162"/>
                  <a:pt x="9664783" y="7103"/>
                  <a:pt x="9955403" y="0"/>
                </a:cubicBezTo>
                <a:cubicBezTo>
                  <a:pt x="10246023" y="-7103"/>
                  <a:pt x="10382677" y="56047"/>
                  <a:pt x="10768615" y="0"/>
                </a:cubicBezTo>
                <a:cubicBezTo>
                  <a:pt x="11154553" y="-56047"/>
                  <a:pt x="11195767" y="40278"/>
                  <a:pt x="11328434" y="0"/>
                </a:cubicBezTo>
                <a:cubicBezTo>
                  <a:pt x="11409398" y="-12346"/>
                  <a:pt x="11455050" y="39006"/>
                  <a:pt x="11460480" y="132046"/>
                </a:cubicBezTo>
                <a:cubicBezTo>
                  <a:pt x="11478978" y="243911"/>
                  <a:pt x="11399205" y="444462"/>
                  <a:pt x="11460480" y="660216"/>
                </a:cubicBezTo>
                <a:cubicBezTo>
                  <a:pt x="11450304" y="727519"/>
                  <a:pt x="11396773" y="782003"/>
                  <a:pt x="11328434" y="792262"/>
                </a:cubicBezTo>
                <a:cubicBezTo>
                  <a:pt x="11054355" y="835198"/>
                  <a:pt x="10995787" y="746005"/>
                  <a:pt x="10739150" y="792262"/>
                </a:cubicBezTo>
                <a:cubicBezTo>
                  <a:pt x="10482513" y="838519"/>
                  <a:pt x="10369593" y="748490"/>
                  <a:pt x="10037903" y="792262"/>
                </a:cubicBezTo>
                <a:cubicBezTo>
                  <a:pt x="9706213" y="836034"/>
                  <a:pt x="9712861" y="747519"/>
                  <a:pt x="9560583" y="792262"/>
                </a:cubicBezTo>
                <a:cubicBezTo>
                  <a:pt x="9408305" y="837005"/>
                  <a:pt x="9286992" y="766763"/>
                  <a:pt x="9195227" y="792262"/>
                </a:cubicBezTo>
                <a:cubicBezTo>
                  <a:pt x="9103462" y="817761"/>
                  <a:pt x="8963649" y="762038"/>
                  <a:pt x="8829872" y="792262"/>
                </a:cubicBezTo>
                <a:cubicBezTo>
                  <a:pt x="8696096" y="822486"/>
                  <a:pt x="8203187" y="744313"/>
                  <a:pt x="8016660" y="792262"/>
                </a:cubicBezTo>
                <a:cubicBezTo>
                  <a:pt x="7830133" y="840211"/>
                  <a:pt x="7628203" y="715107"/>
                  <a:pt x="7315413" y="792262"/>
                </a:cubicBezTo>
                <a:cubicBezTo>
                  <a:pt x="7002623" y="869417"/>
                  <a:pt x="7005924" y="751510"/>
                  <a:pt x="6726129" y="792262"/>
                </a:cubicBezTo>
                <a:cubicBezTo>
                  <a:pt x="6446334" y="833014"/>
                  <a:pt x="6303354" y="771839"/>
                  <a:pt x="6136846" y="792262"/>
                </a:cubicBezTo>
                <a:cubicBezTo>
                  <a:pt x="5970338" y="812685"/>
                  <a:pt x="5945519" y="759751"/>
                  <a:pt x="5771490" y="792262"/>
                </a:cubicBezTo>
                <a:cubicBezTo>
                  <a:pt x="5597461" y="824773"/>
                  <a:pt x="5508142" y="741432"/>
                  <a:pt x="5294170" y="792262"/>
                </a:cubicBezTo>
                <a:cubicBezTo>
                  <a:pt x="5080198" y="843092"/>
                  <a:pt x="5049524" y="751083"/>
                  <a:pt x="4816850" y="792262"/>
                </a:cubicBezTo>
                <a:cubicBezTo>
                  <a:pt x="4584176" y="833441"/>
                  <a:pt x="4219161" y="762448"/>
                  <a:pt x="4003639" y="792262"/>
                </a:cubicBezTo>
                <a:cubicBezTo>
                  <a:pt x="3788117" y="822076"/>
                  <a:pt x="3655857" y="757617"/>
                  <a:pt x="3414356" y="792262"/>
                </a:cubicBezTo>
                <a:cubicBezTo>
                  <a:pt x="3172855" y="826907"/>
                  <a:pt x="3237825" y="777819"/>
                  <a:pt x="3160964" y="792262"/>
                </a:cubicBezTo>
                <a:cubicBezTo>
                  <a:pt x="3084103" y="806705"/>
                  <a:pt x="2732101" y="783352"/>
                  <a:pt x="2459716" y="792262"/>
                </a:cubicBezTo>
                <a:cubicBezTo>
                  <a:pt x="2187331" y="801172"/>
                  <a:pt x="1912463" y="738934"/>
                  <a:pt x="1758469" y="792262"/>
                </a:cubicBezTo>
                <a:cubicBezTo>
                  <a:pt x="1604475" y="845590"/>
                  <a:pt x="1416583" y="747593"/>
                  <a:pt x="1169185" y="792262"/>
                </a:cubicBezTo>
                <a:cubicBezTo>
                  <a:pt x="921787" y="836931"/>
                  <a:pt x="918130" y="782558"/>
                  <a:pt x="803829" y="792262"/>
                </a:cubicBezTo>
                <a:cubicBezTo>
                  <a:pt x="689528" y="801966"/>
                  <a:pt x="337080" y="751188"/>
                  <a:pt x="132046" y="792262"/>
                </a:cubicBezTo>
                <a:cubicBezTo>
                  <a:pt x="59105" y="801299"/>
                  <a:pt x="-1508" y="736033"/>
                  <a:pt x="0" y="660216"/>
                </a:cubicBezTo>
                <a:cubicBezTo>
                  <a:pt x="-23246" y="537445"/>
                  <a:pt x="50836" y="336798"/>
                  <a:pt x="0" y="132046"/>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defRPr>
                <a:uFillTx/>
              </a:defRPr>
            </a:pPr>
            <a:r>
              <a:rPr kumimoji="0" lang="en-BZ" sz="3200" b="0" i="0" u="none" strike="noStrike" kern="1200" cap="none" spc="0" normalizeH="0" baseline="0" noProof="0" dirty="0">
                <a:ln>
                  <a:noFill/>
                </a:ln>
                <a:solidFill>
                  <a:schemeClr val="tx1"/>
                </a:solidFill>
                <a:effectLst/>
                <a:uFillTx/>
                <a:latin typeface="Times New Roman" panose="02020603050405020304" pitchFamily="18" charset="0"/>
                <a:cs typeface="Times New Roman" panose="02020603050405020304" pitchFamily="18" charset="0"/>
              </a:rPr>
              <a:t>D</a:t>
            </a:r>
            <a:r>
              <a:rPr kumimoji="0" lang="en-BZ" sz="3200" b="0" i="0" u="none" strike="noStrike" kern="1200" cap="none" spc="0" normalizeH="0" baseline="0" noProof="0" dirty="0" smtClean="0">
                <a:ln>
                  <a:noFill/>
                </a:ln>
                <a:solidFill>
                  <a:schemeClr val="tx1"/>
                </a:solidFill>
                <a:effectLst/>
                <a:uFillTx/>
                <a:latin typeface="Times New Roman" panose="02020603050405020304" pitchFamily="18" charset="0"/>
                <a:cs typeface="Times New Roman" panose="02020603050405020304" pitchFamily="18" charset="0"/>
              </a:rPr>
              <a:t>. </a:t>
            </a:r>
            <a:r>
              <a:rPr kumimoji="0" lang="en-BZ" sz="3200" b="0" i="0" u="none" strike="noStrike" kern="1200" cap="none" spc="0" normalizeH="0" baseline="0" noProof="0" dirty="0" err="1" smtClean="0">
                <a:ln>
                  <a:noFill/>
                </a:ln>
                <a:solidFill>
                  <a:schemeClr val="tx1"/>
                </a:solidFill>
                <a:effectLst/>
                <a:uFillTx/>
                <a:latin typeface="Times New Roman" panose="02020603050405020304" pitchFamily="18" charset="0"/>
                <a:cs typeface="Times New Roman" panose="02020603050405020304" pitchFamily="18" charset="0"/>
              </a:rPr>
              <a:t>Cả</a:t>
            </a:r>
            <a:r>
              <a:rPr kumimoji="0" lang="en-BZ" sz="3200" b="0" i="0" u="none" strike="noStrike" kern="1200" cap="none" spc="0" normalizeH="0" noProof="0" dirty="0" smtClean="0">
                <a:ln>
                  <a:noFill/>
                </a:ln>
                <a:solidFill>
                  <a:schemeClr val="tx1"/>
                </a:solidFill>
                <a:effectLst/>
                <a:uFillTx/>
                <a:latin typeface="Times New Roman" panose="02020603050405020304" pitchFamily="18" charset="0"/>
                <a:cs typeface="Times New Roman" panose="02020603050405020304" pitchFamily="18" charset="0"/>
              </a:rPr>
              <a:t> 3 </a:t>
            </a:r>
            <a:r>
              <a:rPr kumimoji="0" lang="en-BZ" sz="3200" b="0" i="0" u="none" strike="noStrike" kern="1200" cap="none" spc="0" normalizeH="0" noProof="0" dirty="0" err="1" smtClean="0">
                <a:ln>
                  <a:noFill/>
                </a:ln>
                <a:solidFill>
                  <a:schemeClr val="tx1"/>
                </a:solidFill>
                <a:effectLst/>
                <a:uFillTx/>
                <a:latin typeface="Times New Roman" panose="02020603050405020304" pitchFamily="18" charset="0"/>
                <a:cs typeface="Times New Roman" panose="02020603050405020304" pitchFamily="18" charset="0"/>
              </a:rPr>
              <a:t>đáp</a:t>
            </a:r>
            <a:r>
              <a:rPr kumimoji="0" lang="en-BZ" sz="3200" b="0" i="0" u="none" strike="noStrike" kern="1200" cap="none" spc="0" normalizeH="0" noProof="0" dirty="0" smtClean="0">
                <a:ln>
                  <a:noFill/>
                </a:ln>
                <a:solidFill>
                  <a:schemeClr val="tx1"/>
                </a:solidFill>
                <a:effectLst/>
                <a:uFillTx/>
                <a:latin typeface="Times New Roman" panose="02020603050405020304" pitchFamily="18" charset="0"/>
                <a:cs typeface="Times New Roman" panose="02020603050405020304" pitchFamily="18" charset="0"/>
              </a:rPr>
              <a:t> </a:t>
            </a:r>
            <a:r>
              <a:rPr kumimoji="0" lang="en-BZ" sz="3200" b="0" i="0" u="none" strike="noStrike" kern="1200" cap="none" spc="0" normalizeH="0" noProof="0" dirty="0" err="1" smtClean="0">
                <a:ln>
                  <a:noFill/>
                </a:ln>
                <a:solidFill>
                  <a:schemeClr val="tx1"/>
                </a:solidFill>
                <a:effectLst/>
                <a:uFillTx/>
                <a:latin typeface="Times New Roman" panose="02020603050405020304" pitchFamily="18" charset="0"/>
                <a:cs typeface="Times New Roman" panose="02020603050405020304" pitchFamily="18" charset="0"/>
              </a:rPr>
              <a:t>án</a:t>
            </a:r>
            <a:r>
              <a:rPr kumimoji="0" lang="en-BZ" sz="3200" b="0" i="0" u="none" strike="noStrike" kern="1200" cap="none" spc="0" normalizeH="0" noProof="0" dirty="0" smtClean="0">
                <a:ln>
                  <a:noFill/>
                </a:ln>
                <a:solidFill>
                  <a:schemeClr val="tx1"/>
                </a:solidFill>
                <a:effectLst/>
                <a:uFillTx/>
                <a:latin typeface="Times New Roman" panose="02020603050405020304" pitchFamily="18" charset="0"/>
                <a:cs typeface="Times New Roman" panose="02020603050405020304" pitchFamily="18" charset="0"/>
              </a:rPr>
              <a:t> </a:t>
            </a:r>
            <a:r>
              <a:rPr kumimoji="0" lang="en-BZ" sz="3200" b="0" i="0" u="none" strike="noStrike" kern="1200" cap="none" spc="0" normalizeH="0" noProof="0" dirty="0" err="1" smtClean="0">
                <a:ln>
                  <a:noFill/>
                </a:ln>
                <a:solidFill>
                  <a:schemeClr val="tx1"/>
                </a:solidFill>
                <a:effectLst/>
                <a:uFillTx/>
                <a:latin typeface="Times New Roman" panose="02020603050405020304" pitchFamily="18" charset="0"/>
                <a:cs typeface="Times New Roman" panose="02020603050405020304" pitchFamily="18" charset="0"/>
              </a:rPr>
              <a:t>trên</a:t>
            </a:r>
            <a:endParaRPr kumimoji="0" lang="en-BZ" sz="4400" b="1" i="0" u="none" strike="noStrike" kern="1200" cap="none" spc="0" normalizeH="0" baseline="0" noProof="0" dirty="0">
              <a:ln>
                <a:noFill/>
              </a:ln>
              <a:solidFill>
                <a:schemeClr val="tx1"/>
              </a:solidFill>
              <a:effectLst/>
              <a:uFillTx/>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3287511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7" presetClass="entr" presetSubtype="8"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p:cTn id="7" dur="500" fill="hold"/>
                                        <p:tgtEl>
                                          <p:spTgt spid="5"/>
                                        </p:tgtEl>
                                        <p:attrNameLst>
                                          <p:attrName>ppt_x</p:attrName>
                                        </p:attrNameLst>
                                      </p:cBhvr>
                                      <p:tavLst>
                                        <p:tav tm="0">
                                          <p:val>
                                            <p:strVal val="#ppt_x-#ppt_w/2"/>
                                          </p:val>
                                        </p:tav>
                                        <p:tav tm="100000">
                                          <p:val>
                                            <p:strVal val="#ppt_x"/>
                                          </p:val>
                                        </p:tav>
                                      </p:tavLst>
                                    </p:anim>
                                    <p:anim calcmode="lin" valueType="num">
                                      <p:cBhvr>
                                        <p:cTn id="8" dur="500" fill="hold"/>
                                        <p:tgtEl>
                                          <p:spTgt spid="5"/>
                                        </p:tgtEl>
                                        <p:attrNameLst>
                                          <p:attrName>ppt_y</p:attrName>
                                        </p:attrNameLst>
                                      </p:cBhvr>
                                      <p:tavLst>
                                        <p:tav tm="0">
                                          <p:val>
                                            <p:strVal val="#ppt_y"/>
                                          </p:val>
                                        </p:tav>
                                        <p:tav tm="100000">
                                          <p:val>
                                            <p:strVal val="#ppt_y"/>
                                          </p:val>
                                        </p:tav>
                                      </p:tavLst>
                                    </p:anim>
                                    <p:anim calcmode="lin" valueType="num">
                                      <p:cBhvr>
                                        <p:cTn id="9" dur="500" fill="hold"/>
                                        <p:tgtEl>
                                          <p:spTgt spid="5"/>
                                        </p:tgtEl>
                                        <p:attrNameLst>
                                          <p:attrName>ppt_w</p:attrName>
                                        </p:attrNameLst>
                                      </p:cBhvr>
                                      <p:tavLst>
                                        <p:tav tm="0">
                                          <p:val>
                                            <p:fltVal val="0"/>
                                          </p:val>
                                        </p:tav>
                                        <p:tav tm="100000">
                                          <p:val>
                                            <p:strVal val="#ppt_w"/>
                                          </p:val>
                                        </p:tav>
                                      </p:tavLst>
                                    </p:anim>
                                    <p:anim calcmode="lin" valueType="num">
                                      <p:cBhvr>
                                        <p:cTn id="10" dur="500" fill="hold"/>
                                        <p:tgtEl>
                                          <p:spTgt spid="5"/>
                                        </p:tgtEl>
                                        <p:attrNameLst>
                                          <p:attrName>ppt_h</p:attrName>
                                        </p:attrNameLst>
                                      </p:cBhvr>
                                      <p:tavLst>
                                        <p:tav tm="0">
                                          <p:val>
                                            <p:strVal val="#ppt_h"/>
                                          </p:val>
                                        </p:tav>
                                        <p:tav tm="100000">
                                          <p:val>
                                            <p:strVal val="#ppt_h"/>
                                          </p:val>
                                        </p:tav>
                                      </p:tavLst>
                                    </p:anim>
                                  </p:childTnLst>
                                  <p:subTnLst>
                                    <p:audio>
                                      <p:cMediaNode>
                                        <p:cTn display="0" masterRel="sameClick">
                                          <p:stCondLst>
                                            <p:cond evt="begin" delay="0">
                                              <p:tn val="5"/>
                                            </p:cond>
                                          </p:stCondLst>
                                          <p:endCondLst>
                                            <p:cond evt="onStopAudio" delay="0">
                                              <p:tgtEl>
                                                <p:sldTgt/>
                                              </p:tgtEl>
                                            </p:cond>
                                          </p:endCondLst>
                                        </p:cTn>
                                        <p:tgtEl>
                                          <p:sndTgt r:embed="rId3" name="chimes.wav"/>
                                        </p:tgtEl>
                                      </p:cMediaNode>
                                    </p:audio>
                                  </p:subTnLst>
                                </p:cTn>
                              </p:par>
                            </p:childTnLst>
                          </p:cTn>
                        </p:par>
                      </p:childTnLst>
                    </p:cTn>
                  </p:par>
                  <p:par>
                    <p:cTn id="11" fill="hold">
                      <p:stCondLst>
                        <p:cond delay="indefinite"/>
                      </p:stCondLst>
                      <p:childTnLst>
                        <p:par>
                          <p:cTn id="12" fill="hold">
                            <p:stCondLst>
                              <p:cond delay="0"/>
                            </p:stCondLst>
                            <p:childTnLst>
                              <p:par>
                                <p:cTn id="13" presetID="17" presetClass="entr" presetSubtype="8" fill="hold" grpId="0" nodeType="clickEffect">
                                  <p:stCondLst>
                                    <p:cond delay="0"/>
                                  </p:stCondLst>
                                  <p:childTnLst>
                                    <p:set>
                                      <p:cBhvr>
                                        <p:cTn id="14" dur="1" fill="hold">
                                          <p:stCondLst>
                                            <p:cond delay="0"/>
                                          </p:stCondLst>
                                        </p:cTn>
                                        <p:tgtEl>
                                          <p:spTgt spid="38"/>
                                        </p:tgtEl>
                                        <p:attrNameLst>
                                          <p:attrName>style.visibility</p:attrName>
                                        </p:attrNameLst>
                                      </p:cBhvr>
                                      <p:to>
                                        <p:strVal val="visible"/>
                                      </p:to>
                                    </p:set>
                                    <p:anim calcmode="lin" valueType="num">
                                      <p:cBhvr>
                                        <p:cTn id="15" dur="500" fill="hold"/>
                                        <p:tgtEl>
                                          <p:spTgt spid="38"/>
                                        </p:tgtEl>
                                        <p:attrNameLst>
                                          <p:attrName>ppt_x</p:attrName>
                                        </p:attrNameLst>
                                      </p:cBhvr>
                                      <p:tavLst>
                                        <p:tav tm="0">
                                          <p:val>
                                            <p:strVal val="#ppt_x-#ppt_w/2"/>
                                          </p:val>
                                        </p:tav>
                                        <p:tav tm="100000">
                                          <p:val>
                                            <p:strVal val="#ppt_x"/>
                                          </p:val>
                                        </p:tav>
                                      </p:tavLst>
                                    </p:anim>
                                    <p:anim calcmode="lin" valueType="num">
                                      <p:cBhvr>
                                        <p:cTn id="16" dur="500" fill="hold"/>
                                        <p:tgtEl>
                                          <p:spTgt spid="38"/>
                                        </p:tgtEl>
                                        <p:attrNameLst>
                                          <p:attrName>ppt_y</p:attrName>
                                        </p:attrNameLst>
                                      </p:cBhvr>
                                      <p:tavLst>
                                        <p:tav tm="0">
                                          <p:val>
                                            <p:strVal val="#ppt_y"/>
                                          </p:val>
                                        </p:tav>
                                        <p:tav tm="100000">
                                          <p:val>
                                            <p:strVal val="#ppt_y"/>
                                          </p:val>
                                        </p:tav>
                                      </p:tavLst>
                                    </p:anim>
                                    <p:anim calcmode="lin" valueType="num">
                                      <p:cBhvr>
                                        <p:cTn id="17" dur="500" fill="hold"/>
                                        <p:tgtEl>
                                          <p:spTgt spid="38"/>
                                        </p:tgtEl>
                                        <p:attrNameLst>
                                          <p:attrName>ppt_w</p:attrName>
                                        </p:attrNameLst>
                                      </p:cBhvr>
                                      <p:tavLst>
                                        <p:tav tm="0">
                                          <p:val>
                                            <p:fltVal val="0"/>
                                          </p:val>
                                        </p:tav>
                                        <p:tav tm="100000">
                                          <p:val>
                                            <p:strVal val="#ppt_w"/>
                                          </p:val>
                                        </p:tav>
                                      </p:tavLst>
                                    </p:anim>
                                    <p:anim calcmode="lin" valueType="num">
                                      <p:cBhvr>
                                        <p:cTn id="18" dur="500" fill="hold"/>
                                        <p:tgtEl>
                                          <p:spTgt spid="38"/>
                                        </p:tgtEl>
                                        <p:attrNameLst>
                                          <p:attrName>ppt_h</p:attrName>
                                        </p:attrNameLst>
                                      </p:cBhvr>
                                      <p:tavLst>
                                        <p:tav tm="0">
                                          <p:val>
                                            <p:strVal val="#ppt_h"/>
                                          </p:val>
                                        </p:tav>
                                        <p:tav tm="100000">
                                          <p:val>
                                            <p:strVal val="#ppt_h"/>
                                          </p:val>
                                        </p:tav>
                                      </p:tavLst>
                                    </p:anim>
                                  </p:childTnLst>
                                  <p:subTnLst>
                                    <p:audio>
                                      <p:cMediaNode>
                                        <p:cTn display="0" masterRel="sameClick">
                                          <p:stCondLst>
                                            <p:cond evt="begin" delay="0">
                                              <p:tn val="13"/>
                                            </p:cond>
                                          </p:stCondLst>
                                          <p:endCondLst>
                                            <p:cond evt="onStopAudio" delay="0">
                                              <p:tgtEl>
                                                <p:sldTgt/>
                                              </p:tgtEl>
                                            </p:cond>
                                          </p:endCondLst>
                                        </p:cTn>
                                        <p:tgtEl>
                                          <p:sndTgt r:embed="rId4" name="suction.wav"/>
                                        </p:tgtEl>
                                      </p:cMediaNode>
                                    </p:audio>
                                  </p:subTnLst>
                                </p:cTn>
                              </p:par>
                            </p:childTnLst>
                          </p:cTn>
                        </p:par>
                      </p:childTnLst>
                    </p:cTn>
                  </p:par>
                  <p:par>
                    <p:cTn id="19" fill="hold">
                      <p:stCondLst>
                        <p:cond delay="indefinite"/>
                      </p:stCondLst>
                      <p:childTnLst>
                        <p:par>
                          <p:cTn id="20" fill="hold">
                            <p:stCondLst>
                              <p:cond delay="0"/>
                            </p:stCondLst>
                            <p:childTnLst>
                              <p:par>
                                <p:cTn id="21" presetID="17" presetClass="entr" presetSubtype="8" fill="hold" grpId="0" nodeType="clickEffect">
                                  <p:stCondLst>
                                    <p:cond delay="0"/>
                                  </p:stCondLst>
                                  <p:childTnLst>
                                    <p:set>
                                      <p:cBhvr>
                                        <p:cTn id="22" dur="1" fill="hold">
                                          <p:stCondLst>
                                            <p:cond delay="0"/>
                                          </p:stCondLst>
                                        </p:cTn>
                                        <p:tgtEl>
                                          <p:spTgt spid="39"/>
                                        </p:tgtEl>
                                        <p:attrNameLst>
                                          <p:attrName>style.visibility</p:attrName>
                                        </p:attrNameLst>
                                      </p:cBhvr>
                                      <p:to>
                                        <p:strVal val="visible"/>
                                      </p:to>
                                    </p:set>
                                    <p:anim calcmode="lin" valueType="num">
                                      <p:cBhvr>
                                        <p:cTn id="23" dur="500" fill="hold"/>
                                        <p:tgtEl>
                                          <p:spTgt spid="39"/>
                                        </p:tgtEl>
                                        <p:attrNameLst>
                                          <p:attrName>ppt_x</p:attrName>
                                        </p:attrNameLst>
                                      </p:cBhvr>
                                      <p:tavLst>
                                        <p:tav tm="0">
                                          <p:val>
                                            <p:strVal val="#ppt_x-#ppt_w/2"/>
                                          </p:val>
                                        </p:tav>
                                        <p:tav tm="100000">
                                          <p:val>
                                            <p:strVal val="#ppt_x"/>
                                          </p:val>
                                        </p:tav>
                                      </p:tavLst>
                                    </p:anim>
                                    <p:anim calcmode="lin" valueType="num">
                                      <p:cBhvr>
                                        <p:cTn id="24" dur="500" fill="hold"/>
                                        <p:tgtEl>
                                          <p:spTgt spid="39"/>
                                        </p:tgtEl>
                                        <p:attrNameLst>
                                          <p:attrName>ppt_y</p:attrName>
                                        </p:attrNameLst>
                                      </p:cBhvr>
                                      <p:tavLst>
                                        <p:tav tm="0">
                                          <p:val>
                                            <p:strVal val="#ppt_y"/>
                                          </p:val>
                                        </p:tav>
                                        <p:tav tm="100000">
                                          <p:val>
                                            <p:strVal val="#ppt_y"/>
                                          </p:val>
                                        </p:tav>
                                      </p:tavLst>
                                    </p:anim>
                                    <p:anim calcmode="lin" valueType="num">
                                      <p:cBhvr>
                                        <p:cTn id="25" dur="500" fill="hold"/>
                                        <p:tgtEl>
                                          <p:spTgt spid="39"/>
                                        </p:tgtEl>
                                        <p:attrNameLst>
                                          <p:attrName>ppt_w</p:attrName>
                                        </p:attrNameLst>
                                      </p:cBhvr>
                                      <p:tavLst>
                                        <p:tav tm="0">
                                          <p:val>
                                            <p:fltVal val="0"/>
                                          </p:val>
                                        </p:tav>
                                        <p:tav tm="100000">
                                          <p:val>
                                            <p:strVal val="#ppt_w"/>
                                          </p:val>
                                        </p:tav>
                                      </p:tavLst>
                                    </p:anim>
                                    <p:anim calcmode="lin" valueType="num">
                                      <p:cBhvr>
                                        <p:cTn id="26" dur="500" fill="hold"/>
                                        <p:tgtEl>
                                          <p:spTgt spid="39"/>
                                        </p:tgtEl>
                                        <p:attrNameLst>
                                          <p:attrName>ppt_h</p:attrName>
                                        </p:attrNameLst>
                                      </p:cBhvr>
                                      <p:tavLst>
                                        <p:tav tm="0">
                                          <p:val>
                                            <p:strVal val="#ppt_h"/>
                                          </p:val>
                                        </p:tav>
                                        <p:tav tm="100000">
                                          <p:val>
                                            <p:strVal val="#ppt_h"/>
                                          </p:val>
                                        </p:tav>
                                      </p:tavLst>
                                    </p:anim>
                                  </p:childTnLst>
                                  <p:subTnLst>
                                    <p:audio>
                                      <p:cMediaNode>
                                        <p:cTn display="0" masterRel="sameClick">
                                          <p:stCondLst>
                                            <p:cond evt="begin" delay="0">
                                              <p:tn val="21"/>
                                            </p:cond>
                                          </p:stCondLst>
                                          <p:endCondLst>
                                            <p:cond evt="onStopAudio" delay="0">
                                              <p:tgtEl>
                                                <p:sldTgt/>
                                              </p:tgtEl>
                                            </p:cond>
                                          </p:endCondLst>
                                        </p:cTn>
                                        <p:tgtEl>
                                          <p:sndTgt r:embed="rId4" name="suction.wav"/>
                                        </p:tgtEl>
                                      </p:cMediaNode>
                                    </p:audio>
                                  </p:subTnLst>
                                </p:cTn>
                              </p:par>
                            </p:childTnLst>
                          </p:cTn>
                        </p:par>
                      </p:childTnLst>
                    </p:cTn>
                  </p:par>
                  <p:par>
                    <p:cTn id="27" fill="hold">
                      <p:stCondLst>
                        <p:cond delay="indefinite"/>
                      </p:stCondLst>
                      <p:childTnLst>
                        <p:par>
                          <p:cTn id="28" fill="hold">
                            <p:stCondLst>
                              <p:cond delay="0"/>
                            </p:stCondLst>
                            <p:childTnLst>
                              <p:par>
                                <p:cTn id="29" presetID="17" presetClass="entr" presetSubtype="8" fill="hold" grpId="0" nodeType="clickEffect">
                                  <p:stCondLst>
                                    <p:cond delay="0"/>
                                  </p:stCondLst>
                                  <p:childTnLst>
                                    <p:set>
                                      <p:cBhvr>
                                        <p:cTn id="30" dur="1" fill="hold">
                                          <p:stCondLst>
                                            <p:cond delay="0"/>
                                          </p:stCondLst>
                                        </p:cTn>
                                        <p:tgtEl>
                                          <p:spTgt spid="40"/>
                                        </p:tgtEl>
                                        <p:attrNameLst>
                                          <p:attrName>style.visibility</p:attrName>
                                        </p:attrNameLst>
                                      </p:cBhvr>
                                      <p:to>
                                        <p:strVal val="visible"/>
                                      </p:to>
                                    </p:set>
                                    <p:anim calcmode="lin" valueType="num">
                                      <p:cBhvr>
                                        <p:cTn id="31" dur="500" fill="hold"/>
                                        <p:tgtEl>
                                          <p:spTgt spid="40"/>
                                        </p:tgtEl>
                                        <p:attrNameLst>
                                          <p:attrName>ppt_x</p:attrName>
                                        </p:attrNameLst>
                                      </p:cBhvr>
                                      <p:tavLst>
                                        <p:tav tm="0">
                                          <p:val>
                                            <p:strVal val="#ppt_x-#ppt_w/2"/>
                                          </p:val>
                                        </p:tav>
                                        <p:tav tm="100000">
                                          <p:val>
                                            <p:strVal val="#ppt_x"/>
                                          </p:val>
                                        </p:tav>
                                      </p:tavLst>
                                    </p:anim>
                                    <p:anim calcmode="lin" valueType="num">
                                      <p:cBhvr>
                                        <p:cTn id="32" dur="500" fill="hold"/>
                                        <p:tgtEl>
                                          <p:spTgt spid="40"/>
                                        </p:tgtEl>
                                        <p:attrNameLst>
                                          <p:attrName>ppt_y</p:attrName>
                                        </p:attrNameLst>
                                      </p:cBhvr>
                                      <p:tavLst>
                                        <p:tav tm="0">
                                          <p:val>
                                            <p:strVal val="#ppt_y"/>
                                          </p:val>
                                        </p:tav>
                                        <p:tav tm="100000">
                                          <p:val>
                                            <p:strVal val="#ppt_y"/>
                                          </p:val>
                                        </p:tav>
                                      </p:tavLst>
                                    </p:anim>
                                    <p:anim calcmode="lin" valueType="num">
                                      <p:cBhvr>
                                        <p:cTn id="33" dur="500" fill="hold"/>
                                        <p:tgtEl>
                                          <p:spTgt spid="40"/>
                                        </p:tgtEl>
                                        <p:attrNameLst>
                                          <p:attrName>ppt_w</p:attrName>
                                        </p:attrNameLst>
                                      </p:cBhvr>
                                      <p:tavLst>
                                        <p:tav tm="0">
                                          <p:val>
                                            <p:fltVal val="0"/>
                                          </p:val>
                                        </p:tav>
                                        <p:tav tm="100000">
                                          <p:val>
                                            <p:strVal val="#ppt_w"/>
                                          </p:val>
                                        </p:tav>
                                      </p:tavLst>
                                    </p:anim>
                                    <p:anim calcmode="lin" valueType="num">
                                      <p:cBhvr>
                                        <p:cTn id="34" dur="500" fill="hold"/>
                                        <p:tgtEl>
                                          <p:spTgt spid="40"/>
                                        </p:tgtEl>
                                        <p:attrNameLst>
                                          <p:attrName>ppt_h</p:attrName>
                                        </p:attrNameLst>
                                      </p:cBhvr>
                                      <p:tavLst>
                                        <p:tav tm="0">
                                          <p:val>
                                            <p:strVal val="#ppt_h"/>
                                          </p:val>
                                        </p:tav>
                                        <p:tav tm="100000">
                                          <p:val>
                                            <p:strVal val="#ppt_h"/>
                                          </p:val>
                                        </p:tav>
                                      </p:tavLst>
                                    </p:anim>
                                  </p:childTnLst>
                                  <p:subTnLst>
                                    <p:audio>
                                      <p:cMediaNode>
                                        <p:cTn display="0" masterRel="sameClick">
                                          <p:stCondLst>
                                            <p:cond evt="begin" delay="0">
                                              <p:tn val="29"/>
                                            </p:cond>
                                          </p:stCondLst>
                                          <p:endCondLst>
                                            <p:cond evt="onStopAudio" delay="0">
                                              <p:tgtEl>
                                                <p:sldTgt/>
                                              </p:tgtEl>
                                            </p:cond>
                                          </p:endCondLst>
                                        </p:cTn>
                                        <p:tgtEl>
                                          <p:sndTgt r:embed="rId4" name="suction.wav"/>
                                        </p:tgtEl>
                                      </p:cMediaNode>
                                    </p:audio>
                                  </p:subTnLst>
                                </p:cTn>
                              </p:par>
                            </p:childTnLst>
                          </p:cTn>
                        </p:par>
                      </p:childTnLst>
                    </p:cTn>
                  </p:par>
                  <p:par>
                    <p:cTn id="35" fill="hold">
                      <p:stCondLst>
                        <p:cond delay="indefinite"/>
                      </p:stCondLst>
                      <p:childTnLst>
                        <p:par>
                          <p:cTn id="36" fill="hold">
                            <p:stCondLst>
                              <p:cond delay="0"/>
                            </p:stCondLst>
                            <p:childTnLst>
                              <p:par>
                                <p:cTn id="37" presetID="17" presetClass="entr" presetSubtype="8" fill="hold" grpId="0" nodeType="clickEffect">
                                  <p:stCondLst>
                                    <p:cond delay="0"/>
                                  </p:stCondLst>
                                  <p:childTnLst>
                                    <p:set>
                                      <p:cBhvr>
                                        <p:cTn id="38" dur="1" fill="hold">
                                          <p:stCondLst>
                                            <p:cond delay="0"/>
                                          </p:stCondLst>
                                        </p:cTn>
                                        <p:tgtEl>
                                          <p:spTgt spid="41"/>
                                        </p:tgtEl>
                                        <p:attrNameLst>
                                          <p:attrName>style.visibility</p:attrName>
                                        </p:attrNameLst>
                                      </p:cBhvr>
                                      <p:to>
                                        <p:strVal val="visible"/>
                                      </p:to>
                                    </p:set>
                                    <p:anim calcmode="lin" valueType="num">
                                      <p:cBhvr>
                                        <p:cTn id="39" dur="500" fill="hold"/>
                                        <p:tgtEl>
                                          <p:spTgt spid="41"/>
                                        </p:tgtEl>
                                        <p:attrNameLst>
                                          <p:attrName>ppt_x</p:attrName>
                                        </p:attrNameLst>
                                      </p:cBhvr>
                                      <p:tavLst>
                                        <p:tav tm="0">
                                          <p:val>
                                            <p:strVal val="#ppt_x-#ppt_w/2"/>
                                          </p:val>
                                        </p:tav>
                                        <p:tav tm="100000">
                                          <p:val>
                                            <p:strVal val="#ppt_x"/>
                                          </p:val>
                                        </p:tav>
                                      </p:tavLst>
                                    </p:anim>
                                    <p:anim calcmode="lin" valueType="num">
                                      <p:cBhvr>
                                        <p:cTn id="40" dur="500" fill="hold"/>
                                        <p:tgtEl>
                                          <p:spTgt spid="41"/>
                                        </p:tgtEl>
                                        <p:attrNameLst>
                                          <p:attrName>ppt_y</p:attrName>
                                        </p:attrNameLst>
                                      </p:cBhvr>
                                      <p:tavLst>
                                        <p:tav tm="0">
                                          <p:val>
                                            <p:strVal val="#ppt_y"/>
                                          </p:val>
                                        </p:tav>
                                        <p:tav tm="100000">
                                          <p:val>
                                            <p:strVal val="#ppt_y"/>
                                          </p:val>
                                        </p:tav>
                                      </p:tavLst>
                                    </p:anim>
                                    <p:anim calcmode="lin" valueType="num">
                                      <p:cBhvr>
                                        <p:cTn id="41" dur="500" fill="hold"/>
                                        <p:tgtEl>
                                          <p:spTgt spid="41"/>
                                        </p:tgtEl>
                                        <p:attrNameLst>
                                          <p:attrName>ppt_w</p:attrName>
                                        </p:attrNameLst>
                                      </p:cBhvr>
                                      <p:tavLst>
                                        <p:tav tm="0">
                                          <p:val>
                                            <p:fltVal val="0"/>
                                          </p:val>
                                        </p:tav>
                                        <p:tav tm="100000">
                                          <p:val>
                                            <p:strVal val="#ppt_w"/>
                                          </p:val>
                                        </p:tav>
                                      </p:tavLst>
                                    </p:anim>
                                    <p:anim calcmode="lin" valueType="num">
                                      <p:cBhvr>
                                        <p:cTn id="42" dur="500" fill="hold"/>
                                        <p:tgtEl>
                                          <p:spTgt spid="41"/>
                                        </p:tgtEl>
                                        <p:attrNameLst>
                                          <p:attrName>ppt_h</p:attrName>
                                        </p:attrNameLst>
                                      </p:cBhvr>
                                      <p:tavLst>
                                        <p:tav tm="0">
                                          <p:val>
                                            <p:strVal val="#ppt_h"/>
                                          </p:val>
                                        </p:tav>
                                        <p:tav tm="100000">
                                          <p:val>
                                            <p:strVal val="#ppt_h"/>
                                          </p:val>
                                        </p:tav>
                                      </p:tavLst>
                                    </p:anim>
                                  </p:childTnLst>
                                  <p:subTnLst>
                                    <p:audio>
                                      <p:cMediaNode>
                                        <p:cTn display="0" masterRel="sameClick">
                                          <p:stCondLst>
                                            <p:cond evt="begin" delay="0">
                                              <p:tn val="37"/>
                                            </p:cond>
                                          </p:stCondLst>
                                          <p:endCondLst>
                                            <p:cond evt="onStopAudio" delay="0">
                                              <p:tgtEl>
                                                <p:sldTgt/>
                                              </p:tgtEl>
                                            </p:cond>
                                          </p:endCondLst>
                                        </p:cTn>
                                        <p:tgtEl>
                                          <p:sndTgt r:embed="rId4" name="suction.wav"/>
                                        </p:tgtEl>
                                      </p:cMediaNode>
                                    </p:audio>
                                  </p:subTnLst>
                                </p:cTn>
                              </p:par>
                            </p:childTnLst>
                          </p:cTn>
                        </p:par>
                      </p:childTnLst>
                    </p:cTn>
                  </p:par>
                  <p:par>
                    <p:cTn id="43" fill="hold">
                      <p:stCondLst>
                        <p:cond delay="indefinite"/>
                      </p:stCondLst>
                      <p:childTnLst>
                        <p:par>
                          <p:cTn id="44" fill="hold">
                            <p:stCondLst>
                              <p:cond delay="0"/>
                            </p:stCondLst>
                            <p:childTnLst>
                              <p:par>
                                <p:cTn id="45" presetID="1" presetClass="mediacall" presetSubtype="0" fill="hold" nodeType="clickEffect">
                                  <p:stCondLst>
                                    <p:cond delay="0"/>
                                  </p:stCondLst>
                                  <p:childTnLst>
                                    <p:cmd type="call" cmd="playFrom(0.0)">
                                      <p:cBhvr>
                                        <p:cTn id="46" dur="14327" fill="hold"/>
                                        <p:tgtEl>
                                          <p:spTgt spid="3"/>
                                        </p:tgtEl>
                                      </p:cBhvr>
                                    </p:cmd>
                                  </p:childTnLst>
                                </p:cTn>
                              </p:par>
                            </p:childTnLst>
                          </p:cTn>
                        </p:par>
                      </p:childTnLst>
                    </p:cTn>
                  </p:par>
                </p:childTnLst>
              </p:cTn>
              <p:prevCondLst>
                <p:cond evt="onPrev" delay="0">
                  <p:tgtEl>
                    <p:sldTgt/>
                  </p:tgtEl>
                </p:cond>
              </p:prevCondLst>
              <p:nextCondLst>
                <p:cond evt="onNext" delay="0">
                  <p:tgtEl>
                    <p:sldTgt/>
                  </p:tgtEl>
                </p:cond>
              </p:nextCondLst>
            </p:seq>
            <p:seq concurrent="1" nextAc="seek">
              <p:cTn id="47" restart="whenNotActive" fill="hold" evtFilter="cancelBubble" nodeType="interactiveSeq">
                <p:stCondLst>
                  <p:cond evt="onClick" delay="0">
                    <p:tgtEl>
                      <p:spTgt spid="3"/>
                    </p:tgtEl>
                  </p:cond>
                </p:stCondLst>
                <p:endSync evt="end" delay="0">
                  <p:rtn val="all"/>
                </p:endSync>
                <p:childTnLst>
                  <p:par>
                    <p:cTn id="48" fill="hold">
                      <p:stCondLst>
                        <p:cond delay="0"/>
                      </p:stCondLst>
                      <p:childTnLst>
                        <p:par>
                          <p:cTn id="49" fill="hold">
                            <p:stCondLst>
                              <p:cond delay="0"/>
                            </p:stCondLst>
                            <p:childTnLst>
                              <p:par>
                                <p:cTn id="50" presetID="2" presetClass="mediacall" presetSubtype="0" fill="hold" nodeType="clickEffect">
                                  <p:stCondLst>
                                    <p:cond delay="0"/>
                                  </p:stCondLst>
                                  <p:childTnLst>
                                    <p:cmd type="call" cmd="togglePause">
                                      <p:cBhvr>
                                        <p:cTn id="51" dur="1" fill="hold"/>
                                        <p:tgtEl>
                                          <p:spTgt spid="3"/>
                                        </p:tgtEl>
                                      </p:cBhvr>
                                    </p:cmd>
                                  </p:childTnLst>
                                </p:cTn>
                              </p:par>
                            </p:childTnLst>
                          </p:cTn>
                        </p:par>
                      </p:childTnLst>
                    </p:cTn>
                  </p:par>
                </p:childTnLst>
              </p:cTn>
              <p:nextCondLst>
                <p:cond evt="onClick" delay="0">
                  <p:tgtEl>
                    <p:spTgt spid="3"/>
                  </p:tgtEl>
                </p:cond>
              </p:nextCondLst>
            </p:seq>
            <p:seq concurrent="1" nextAc="seek">
              <p:cTn id="52" restart="whenNotActive" fill="hold" evtFilter="cancelBubble" nodeType="interactiveSeq">
                <p:stCondLst>
                  <p:cond evt="onClick" delay="0">
                    <p:tgtEl>
                      <p:spTgt spid="5"/>
                    </p:tgtEl>
                  </p:cond>
                </p:stCondLst>
                <p:endSync evt="end" delay="0">
                  <p:rtn val="all"/>
                </p:endSync>
                <p:childTnLst>
                  <p:par>
                    <p:cTn id="53" fill="hold">
                      <p:stCondLst>
                        <p:cond delay="0"/>
                      </p:stCondLst>
                      <p:childTnLst>
                        <p:par>
                          <p:cTn id="54" fill="hold">
                            <p:stCondLst>
                              <p:cond delay="0"/>
                            </p:stCondLst>
                            <p:childTnLst>
                              <p:par>
                                <p:cTn id="55" presetID="1" presetClass="emph" presetSubtype="2" fill="hold" nodeType="clickEffect">
                                  <p:stCondLst>
                                    <p:cond delay="0"/>
                                  </p:stCondLst>
                                  <p:childTnLst>
                                    <p:animClr clrSpc="rgb" dir="cw">
                                      <p:cBhvr>
                                        <p:cTn id="56" dur="750" fill="hold"/>
                                        <p:tgtEl>
                                          <p:spTgt spid="39"/>
                                        </p:tgtEl>
                                        <p:attrNameLst>
                                          <p:attrName>fillcolor</p:attrName>
                                        </p:attrNameLst>
                                      </p:cBhvr>
                                      <p:to>
                                        <a:srgbClr val="FFFF00"/>
                                      </p:to>
                                    </p:animClr>
                                    <p:set>
                                      <p:cBhvr>
                                        <p:cTn id="57" dur="750" fill="hold"/>
                                        <p:tgtEl>
                                          <p:spTgt spid="39"/>
                                        </p:tgtEl>
                                        <p:attrNameLst>
                                          <p:attrName>fill.type</p:attrName>
                                        </p:attrNameLst>
                                      </p:cBhvr>
                                      <p:to>
                                        <p:strVal val="solid"/>
                                      </p:to>
                                    </p:set>
                                    <p:set>
                                      <p:cBhvr>
                                        <p:cTn id="58" dur="750" fill="hold"/>
                                        <p:tgtEl>
                                          <p:spTgt spid="39"/>
                                        </p:tgtEl>
                                        <p:attrNameLst>
                                          <p:attrName>fill.on</p:attrName>
                                        </p:attrNameLst>
                                      </p:cBhvr>
                                      <p:to>
                                        <p:strVal val="true"/>
                                      </p:to>
                                    </p:set>
                                  </p:childTnLst>
                                  <p:subTnLst>
                                    <p:audio>
                                      <p:cMediaNode>
                                        <p:cTn display="0" masterRel="sameClick">
                                          <p:stCondLst>
                                            <p:cond evt="begin" delay="0">
                                              <p:tn val="55"/>
                                            </p:cond>
                                          </p:stCondLst>
                                          <p:endCondLst>
                                            <p:cond evt="onStopAudio" delay="0">
                                              <p:tgtEl>
                                                <p:sldTgt/>
                                              </p:tgtEl>
                                            </p:cond>
                                          </p:endCondLst>
                                        </p:cTn>
                                        <p:tgtEl>
                                          <p:sndTgt r:embed="rId5" name="drumroll.wav"/>
                                        </p:tgtEl>
                                      </p:cMediaNode>
                                    </p:audio>
                                  </p:subTnLst>
                                </p:cTn>
                              </p:par>
                            </p:childTnLst>
                          </p:cTn>
                        </p:par>
                      </p:childTnLst>
                    </p:cTn>
                  </p:par>
                </p:childTnLst>
              </p:cTn>
              <p:nextCondLst>
                <p:cond evt="onClick" delay="0">
                  <p:tgtEl>
                    <p:spTgt spid="5"/>
                  </p:tgtEl>
                </p:cond>
              </p:nextCondLst>
            </p:seq>
          </p:childTnLst>
        </p:cTn>
      </p:par>
    </p:tnLst>
    <p:bldLst>
      <p:bldP spid="5" grpId="0" animBg="1"/>
      <p:bldP spid="38" grpId="0" animBg="1"/>
      <p:bldP spid="39" grpId="0" animBg="1"/>
      <p:bldP spid="40" grpId="0" animBg="1"/>
      <p:bldP spid="41" grpId="0" animBg="1"/>
    </p:bld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5"/>
          <p:cNvSpPr/>
          <p:nvPr/>
        </p:nvSpPr>
        <p:spPr>
          <a:xfrm flipV="1">
            <a:off x="0" y="6716710"/>
            <a:ext cx="12209460" cy="141289"/>
          </a:xfrm>
          <a:prstGeom prst="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45711" tIns="22855" rIns="45711" bIns="22855" anchor="ctr"/>
          <a:lstStyle/>
          <a:p>
            <a:pPr algn="ctr">
              <a:defRPr/>
            </a:pPr>
            <a:endParaRPr lang="en-US"/>
          </a:p>
        </p:txBody>
      </p:sp>
      <p:sp>
        <p:nvSpPr>
          <p:cNvPr id="9" name="Freeform 3"/>
          <p:cNvSpPr>
            <a:spLocks/>
          </p:cNvSpPr>
          <p:nvPr/>
        </p:nvSpPr>
        <p:spPr bwMode="auto">
          <a:xfrm>
            <a:off x="5087898" y="71677"/>
            <a:ext cx="3184603" cy="389226"/>
          </a:xfrm>
          <a:custGeom>
            <a:avLst/>
            <a:gdLst>
              <a:gd name="T0" fmla="+- 0 3326 3326"/>
              <a:gd name="T1" fmla="*/ T0 w 7474"/>
              <a:gd name="T2" fmla="+- 0 2203 761"/>
              <a:gd name="T3" fmla="*/ 2203 h 1443"/>
              <a:gd name="T4" fmla="+- 0 3485 3326"/>
              <a:gd name="T5" fmla="*/ T4 w 7474"/>
              <a:gd name="T6" fmla="+- 0 761 761"/>
              <a:gd name="T7" fmla="*/ 761 h 1443"/>
              <a:gd name="T8" fmla="+- 0 10800 3326"/>
              <a:gd name="T9" fmla="*/ T8 w 7474"/>
              <a:gd name="T10" fmla="+- 0 761 761"/>
              <a:gd name="T11" fmla="*/ 761 h 1443"/>
              <a:gd name="T12" fmla="+- 0 10800 3326"/>
              <a:gd name="T13" fmla="*/ T12 w 7474"/>
              <a:gd name="T14" fmla="+- 0 2191 761"/>
              <a:gd name="T15" fmla="*/ 2191 h 1443"/>
              <a:gd name="T16" fmla="+- 0 3326 3326"/>
              <a:gd name="T17" fmla="*/ T16 w 7474"/>
              <a:gd name="T18" fmla="+- 0 2203 761"/>
              <a:gd name="T19" fmla="*/ 2203 h 1443"/>
            </a:gdLst>
            <a:ahLst/>
            <a:cxnLst>
              <a:cxn ang="0">
                <a:pos x="T1" y="T3"/>
              </a:cxn>
              <a:cxn ang="0">
                <a:pos x="T5" y="T7"/>
              </a:cxn>
              <a:cxn ang="0">
                <a:pos x="T9" y="T11"/>
              </a:cxn>
              <a:cxn ang="0">
                <a:pos x="T13" y="T15"/>
              </a:cxn>
              <a:cxn ang="0">
                <a:pos x="T17" y="T19"/>
              </a:cxn>
            </a:cxnLst>
            <a:rect l="0" t="0" r="r" b="b"/>
            <a:pathLst>
              <a:path w="7474" h="1443">
                <a:moveTo>
                  <a:pt x="0" y="1442"/>
                </a:moveTo>
                <a:lnTo>
                  <a:pt x="159" y="0"/>
                </a:lnTo>
                <a:lnTo>
                  <a:pt x="7474" y="0"/>
                </a:lnTo>
                <a:lnTo>
                  <a:pt x="7474" y="1430"/>
                </a:lnTo>
                <a:lnTo>
                  <a:pt x="0" y="1442"/>
                </a:lnTo>
                <a:close/>
              </a:path>
            </a:pathLst>
          </a:custGeom>
          <a:solidFill>
            <a:srgbClr val="FBFBE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 name="Rectangle 2"/>
          <p:cNvSpPr>
            <a:spLocks noChangeArrowheads="1"/>
          </p:cNvSpPr>
          <p:nvPr/>
        </p:nvSpPr>
        <p:spPr bwMode="auto">
          <a:xfrm>
            <a:off x="17460" y="0"/>
            <a:ext cx="12192000" cy="652321"/>
          </a:xfrm>
          <a:prstGeom prst="rect">
            <a:avLst/>
          </a:prstGeom>
          <a:solidFill>
            <a:srgbClr val="B1C1E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Freeform 3"/>
          <p:cNvSpPr>
            <a:spLocks/>
          </p:cNvSpPr>
          <p:nvPr/>
        </p:nvSpPr>
        <p:spPr bwMode="auto">
          <a:xfrm>
            <a:off x="1893557" y="71677"/>
            <a:ext cx="10315903" cy="684643"/>
          </a:xfrm>
          <a:custGeom>
            <a:avLst/>
            <a:gdLst>
              <a:gd name="T0" fmla="+- 0 3326 3326"/>
              <a:gd name="T1" fmla="*/ T0 w 7474"/>
              <a:gd name="T2" fmla="+- 0 2203 761"/>
              <a:gd name="T3" fmla="*/ 2203 h 1443"/>
              <a:gd name="T4" fmla="+- 0 3485 3326"/>
              <a:gd name="T5" fmla="*/ T4 w 7474"/>
              <a:gd name="T6" fmla="+- 0 761 761"/>
              <a:gd name="T7" fmla="*/ 761 h 1443"/>
              <a:gd name="T8" fmla="+- 0 10800 3326"/>
              <a:gd name="T9" fmla="*/ T8 w 7474"/>
              <a:gd name="T10" fmla="+- 0 761 761"/>
              <a:gd name="T11" fmla="*/ 761 h 1443"/>
              <a:gd name="T12" fmla="+- 0 10800 3326"/>
              <a:gd name="T13" fmla="*/ T12 w 7474"/>
              <a:gd name="T14" fmla="+- 0 2191 761"/>
              <a:gd name="T15" fmla="*/ 2191 h 1443"/>
              <a:gd name="T16" fmla="+- 0 3326 3326"/>
              <a:gd name="T17" fmla="*/ T16 w 7474"/>
              <a:gd name="T18" fmla="+- 0 2203 761"/>
              <a:gd name="T19" fmla="*/ 2203 h 1443"/>
            </a:gdLst>
            <a:ahLst/>
            <a:cxnLst>
              <a:cxn ang="0">
                <a:pos x="T1" y="T3"/>
              </a:cxn>
              <a:cxn ang="0">
                <a:pos x="T5" y="T7"/>
              </a:cxn>
              <a:cxn ang="0">
                <a:pos x="T9" y="T11"/>
              </a:cxn>
              <a:cxn ang="0">
                <a:pos x="T13" y="T15"/>
              </a:cxn>
              <a:cxn ang="0">
                <a:pos x="T17" y="T19"/>
              </a:cxn>
            </a:cxnLst>
            <a:rect l="0" t="0" r="r" b="b"/>
            <a:pathLst>
              <a:path w="7474" h="1443">
                <a:moveTo>
                  <a:pt x="0" y="1442"/>
                </a:moveTo>
                <a:lnTo>
                  <a:pt x="159" y="0"/>
                </a:lnTo>
                <a:lnTo>
                  <a:pt x="7474" y="0"/>
                </a:lnTo>
                <a:lnTo>
                  <a:pt x="7474" y="1430"/>
                </a:lnTo>
                <a:lnTo>
                  <a:pt x="0" y="1442"/>
                </a:lnTo>
                <a:close/>
              </a:path>
            </a:pathLst>
          </a:custGeom>
          <a:solidFill>
            <a:srgbClr val="FBFBE1"/>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15" name="Group 14"/>
          <p:cNvGrpSpPr/>
          <p:nvPr/>
        </p:nvGrpSpPr>
        <p:grpSpPr>
          <a:xfrm>
            <a:off x="1608530" y="53231"/>
            <a:ext cx="538945" cy="821412"/>
            <a:chOff x="908603" y="80216"/>
            <a:chExt cx="538945" cy="676514"/>
          </a:xfrm>
        </p:grpSpPr>
        <p:sp>
          <p:nvSpPr>
            <p:cNvPr id="20" name="Freeform 4"/>
            <p:cNvSpPr>
              <a:spLocks/>
            </p:cNvSpPr>
            <p:nvPr/>
          </p:nvSpPr>
          <p:spPr bwMode="auto">
            <a:xfrm>
              <a:off x="1136046" y="80216"/>
              <a:ext cx="311502" cy="676514"/>
            </a:xfrm>
            <a:custGeom>
              <a:avLst/>
              <a:gdLst>
                <a:gd name="T0" fmla="+- 0 3055 3055"/>
                <a:gd name="T1" fmla="*/ T0 w 430"/>
                <a:gd name="T2" fmla="+- 0 2450 761"/>
                <a:gd name="T3" fmla="*/ 2450 h 1690"/>
                <a:gd name="T4" fmla="+- 0 3086 3055"/>
                <a:gd name="T5" fmla="*/ T4 w 430"/>
                <a:gd name="T6" fmla="+- 0 1116 761"/>
                <a:gd name="T7" fmla="*/ 1116 h 1690"/>
                <a:gd name="T8" fmla="+- 0 3485 3055"/>
                <a:gd name="T9" fmla="*/ T8 w 430"/>
                <a:gd name="T10" fmla="+- 0 761 761"/>
                <a:gd name="T11" fmla="*/ 761 h 1690"/>
                <a:gd name="T12" fmla="+- 0 3326 3055"/>
                <a:gd name="T13" fmla="*/ T12 w 430"/>
                <a:gd name="T14" fmla="+- 0 2203 761"/>
                <a:gd name="T15" fmla="*/ 2203 h 1690"/>
                <a:gd name="T16" fmla="+- 0 3055 3055"/>
                <a:gd name="T17" fmla="*/ T16 w 430"/>
                <a:gd name="T18" fmla="+- 0 2450 761"/>
                <a:gd name="T19" fmla="*/ 2450 h 1690"/>
              </a:gdLst>
              <a:ahLst/>
              <a:cxnLst>
                <a:cxn ang="0">
                  <a:pos x="T1" y="T3"/>
                </a:cxn>
                <a:cxn ang="0">
                  <a:pos x="T5" y="T7"/>
                </a:cxn>
                <a:cxn ang="0">
                  <a:pos x="T9" y="T11"/>
                </a:cxn>
                <a:cxn ang="0">
                  <a:pos x="T13" y="T15"/>
                </a:cxn>
                <a:cxn ang="0">
                  <a:pos x="T17" y="T19"/>
                </a:cxn>
              </a:cxnLst>
              <a:rect l="0" t="0" r="r" b="b"/>
              <a:pathLst>
                <a:path w="430" h="1690">
                  <a:moveTo>
                    <a:pt x="0" y="1689"/>
                  </a:moveTo>
                  <a:lnTo>
                    <a:pt x="31" y="355"/>
                  </a:lnTo>
                  <a:lnTo>
                    <a:pt x="430" y="0"/>
                  </a:lnTo>
                  <a:lnTo>
                    <a:pt x="271" y="1442"/>
                  </a:lnTo>
                  <a:lnTo>
                    <a:pt x="0" y="1689"/>
                  </a:lnTo>
                  <a:close/>
                </a:path>
              </a:pathLst>
            </a:custGeom>
            <a:solidFill>
              <a:srgbClr val="FBB6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 name="Freeform 5"/>
            <p:cNvSpPr>
              <a:spLocks/>
            </p:cNvSpPr>
            <p:nvPr/>
          </p:nvSpPr>
          <p:spPr bwMode="auto">
            <a:xfrm>
              <a:off x="908603" y="80216"/>
              <a:ext cx="258983" cy="676514"/>
            </a:xfrm>
            <a:custGeom>
              <a:avLst/>
              <a:gdLst>
                <a:gd name="T0" fmla="+- 0 3055 2731"/>
                <a:gd name="T1" fmla="*/ T0 w 356"/>
                <a:gd name="T2" fmla="+- 0 2450 761"/>
                <a:gd name="T3" fmla="*/ 2450 h 1690"/>
                <a:gd name="T4" fmla="+- 0 2798 2731"/>
                <a:gd name="T5" fmla="*/ T4 w 356"/>
                <a:gd name="T6" fmla="+- 0 2203 761"/>
                <a:gd name="T7" fmla="*/ 2203 h 1690"/>
                <a:gd name="T8" fmla="+- 0 2731 2731"/>
                <a:gd name="T9" fmla="*/ T8 w 356"/>
                <a:gd name="T10" fmla="+- 0 761 761"/>
                <a:gd name="T11" fmla="*/ 761 h 1690"/>
                <a:gd name="T12" fmla="+- 0 3086 2731"/>
                <a:gd name="T13" fmla="*/ T12 w 356"/>
                <a:gd name="T14" fmla="+- 0 1116 761"/>
                <a:gd name="T15" fmla="*/ 1116 h 1690"/>
                <a:gd name="T16" fmla="+- 0 3055 2731"/>
                <a:gd name="T17" fmla="*/ T16 w 356"/>
                <a:gd name="T18" fmla="+- 0 2450 761"/>
                <a:gd name="T19" fmla="*/ 2450 h 1690"/>
              </a:gdLst>
              <a:ahLst/>
              <a:cxnLst>
                <a:cxn ang="0">
                  <a:pos x="T1" y="T3"/>
                </a:cxn>
                <a:cxn ang="0">
                  <a:pos x="T5" y="T7"/>
                </a:cxn>
                <a:cxn ang="0">
                  <a:pos x="T9" y="T11"/>
                </a:cxn>
                <a:cxn ang="0">
                  <a:pos x="T13" y="T15"/>
                </a:cxn>
                <a:cxn ang="0">
                  <a:pos x="T17" y="T19"/>
                </a:cxn>
              </a:cxnLst>
              <a:rect l="0" t="0" r="r" b="b"/>
              <a:pathLst>
                <a:path w="356" h="1690">
                  <a:moveTo>
                    <a:pt x="324" y="1689"/>
                  </a:moveTo>
                  <a:lnTo>
                    <a:pt x="67" y="1442"/>
                  </a:lnTo>
                  <a:lnTo>
                    <a:pt x="0" y="0"/>
                  </a:lnTo>
                  <a:lnTo>
                    <a:pt x="355" y="355"/>
                  </a:lnTo>
                  <a:lnTo>
                    <a:pt x="324" y="1689"/>
                  </a:lnTo>
                  <a:close/>
                </a:path>
              </a:pathLst>
            </a:custGeom>
            <a:solidFill>
              <a:srgbClr val="DB6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5" name="Freeform 6"/>
          <p:cNvSpPr>
            <a:spLocks/>
          </p:cNvSpPr>
          <p:nvPr/>
        </p:nvSpPr>
        <p:spPr bwMode="auto">
          <a:xfrm>
            <a:off x="889114" y="71678"/>
            <a:ext cx="772509" cy="684642"/>
          </a:xfrm>
          <a:custGeom>
            <a:avLst/>
            <a:gdLst>
              <a:gd name="T0" fmla="+- 0 2798 1553"/>
              <a:gd name="T1" fmla="*/ T0 w 1246"/>
              <a:gd name="T2" fmla="+- 0 2203 761"/>
              <a:gd name="T3" fmla="*/ 2203 h 1443"/>
              <a:gd name="T4" fmla="+- 0 1553 1553"/>
              <a:gd name="T5" fmla="*/ T4 w 1246"/>
              <a:gd name="T6" fmla="+- 0 2203 761"/>
              <a:gd name="T7" fmla="*/ 2203 h 1443"/>
              <a:gd name="T8" fmla="+- 0 1553 1553"/>
              <a:gd name="T9" fmla="*/ T8 w 1246"/>
              <a:gd name="T10" fmla="+- 0 761 761"/>
              <a:gd name="T11" fmla="*/ 761 h 1443"/>
              <a:gd name="T12" fmla="+- 0 2731 1553"/>
              <a:gd name="T13" fmla="*/ T12 w 1246"/>
              <a:gd name="T14" fmla="+- 0 761 761"/>
              <a:gd name="T15" fmla="*/ 761 h 1443"/>
              <a:gd name="T16" fmla="+- 0 2798 1553"/>
              <a:gd name="T17" fmla="*/ T16 w 1246"/>
              <a:gd name="T18" fmla="+- 0 2203 761"/>
              <a:gd name="T19" fmla="*/ 2203 h 1443"/>
            </a:gdLst>
            <a:ahLst/>
            <a:cxnLst>
              <a:cxn ang="0">
                <a:pos x="T1" y="T3"/>
              </a:cxn>
              <a:cxn ang="0">
                <a:pos x="T5" y="T7"/>
              </a:cxn>
              <a:cxn ang="0">
                <a:pos x="T9" y="T11"/>
              </a:cxn>
              <a:cxn ang="0">
                <a:pos x="T13" y="T15"/>
              </a:cxn>
              <a:cxn ang="0">
                <a:pos x="T17" y="T19"/>
              </a:cxn>
            </a:cxnLst>
            <a:rect l="0" t="0" r="r" b="b"/>
            <a:pathLst>
              <a:path w="1246" h="1443">
                <a:moveTo>
                  <a:pt x="1245" y="1442"/>
                </a:moveTo>
                <a:lnTo>
                  <a:pt x="0" y="1442"/>
                </a:lnTo>
                <a:lnTo>
                  <a:pt x="0" y="0"/>
                </a:lnTo>
                <a:lnTo>
                  <a:pt x="1178" y="0"/>
                </a:lnTo>
                <a:lnTo>
                  <a:pt x="1245" y="1442"/>
                </a:lnTo>
                <a:close/>
              </a:path>
            </a:pathLst>
          </a:custGeom>
          <a:solidFill>
            <a:srgbClr val="F4832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 name="Rectangle 25"/>
          <p:cNvSpPr/>
          <p:nvPr/>
        </p:nvSpPr>
        <p:spPr>
          <a:xfrm>
            <a:off x="889114" y="88180"/>
            <a:ext cx="719416" cy="58064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smtClean="0">
                <a:latin typeface="Times New Roman" panose="02020603050405020304" pitchFamily="18" charset="0"/>
                <a:cs typeface="Times New Roman" panose="02020603050405020304" pitchFamily="18" charset="0"/>
              </a:rPr>
              <a:t>LỚP</a:t>
            </a:r>
          </a:p>
          <a:p>
            <a:pPr algn="ctr"/>
            <a:r>
              <a:rPr lang="en-US" b="1" smtClean="0">
                <a:latin typeface="Times New Roman" panose="02020603050405020304" pitchFamily="18" charset="0"/>
                <a:cs typeface="Times New Roman" panose="02020603050405020304" pitchFamily="18" charset="0"/>
              </a:rPr>
              <a:t>10</a:t>
            </a:r>
            <a:endParaRPr lang="en-US" b="1">
              <a:latin typeface="Times New Roman" panose="02020603050405020304" pitchFamily="18" charset="0"/>
              <a:cs typeface="Times New Roman" panose="02020603050405020304" pitchFamily="18" charset="0"/>
            </a:endParaRPr>
          </a:p>
        </p:txBody>
      </p:sp>
      <p:sp>
        <p:nvSpPr>
          <p:cNvPr id="18" name="Rounded Rectangle 17"/>
          <p:cNvSpPr/>
          <p:nvPr/>
        </p:nvSpPr>
        <p:spPr>
          <a:xfrm>
            <a:off x="94594" y="71678"/>
            <a:ext cx="747224" cy="684642"/>
          </a:xfrm>
          <a:prstGeom prst="roundRect">
            <a:avLst/>
          </a:prstGeom>
          <a:solidFill>
            <a:schemeClr val="accent6">
              <a:lumMod val="75000"/>
            </a:schemeClr>
          </a:solidFill>
          <a:ln>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700" b="1" smtClean="0">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NGỮ VĂN</a:t>
            </a:r>
            <a:endParaRPr lang="en-US" sz="1700" b="1">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endParaRPr>
          </a:p>
        </p:txBody>
      </p:sp>
      <p:sp>
        <p:nvSpPr>
          <p:cNvPr id="23" name="Rectangle 22"/>
          <p:cNvSpPr/>
          <p:nvPr/>
        </p:nvSpPr>
        <p:spPr>
          <a:xfrm>
            <a:off x="2147475" y="131928"/>
            <a:ext cx="10044525" cy="56414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500" b="1" dirty="0">
              <a:solidFill>
                <a:srgbClr val="C00000"/>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endParaRPr>
          </a:p>
        </p:txBody>
      </p:sp>
      <p:sp>
        <p:nvSpPr>
          <p:cNvPr id="13" name="Rectangle 12"/>
          <p:cNvSpPr/>
          <p:nvPr/>
        </p:nvSpPr>
        <p:spPr>
          <a:xfrm>
            <a:off x="2299874" y="136856"/>
            <a:ext cx="10044525" cy="56414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b="1" dirty="0" smtClean="0">
                <a:solidFill>
                  <a:srgbClr val="C00000"/>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BÀI 7. ANH HÙNG VÀ NGHỆ SĨ (VĂN BẢN NGHỊ LUẬN)</a:t>
            </a:r>
            <a:endParaRPr lang="en-US" sz="2800" b="1" dirty="0">
              <a:solidFill>
                <a:srgbClr val="C00000"/>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endParaRPr>
          </a:p>
        </p:txBody>
      </p:sp>
      <p:pic>
        <p:nvPicPr>
          <p:cNvPr id="3" name="Picture 2"/>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756320"/>
            <a:ext cx="12209460" cy="5960389"/>
          </a:xfrm>
          <a:prstGeom prst="rect">
            <a:avLst/>
          </a:prstGeom>
        </p:spPr>
      </p:pic>
      <p:sp>
        <p:nvSpPr>
          <p:cNvPr id="4" name="TextBox 3"/>
          <p:cNvSpPr txBox="1"/>
          <p:nvPr/>
        </p:nvSpPr>
        <p:spPr>
          <a:xfrm>
            <a:off x="0" y="1092200"/>
            <a:ext cx="12192000" cy="4597734"/>
          </a:xfrm>
          <a:prstGeom prst="rect">
            <a:avLst/>
          </a:prstGeom>
          <a:noFill/>
        </p:spPr>
        <p:txBody>
          <a:bodyPr wrap="square" rtlCol="0">
            <a:spAutoFit/>
          </a:bodyPr>
          <a:lstStyle/>
          <a:p>
            <a:pPr algn="just">
              <a:lnSpc>
                <a:spcPct val="150000"/>
              </a:lnSpc>
            </a:pPr>
            <a:r>
              <a:rPr lang="en-US" sz="4000" i="1" dirty="0" err="1" smtClean="0">
                <a:latin typeface="Times New Roman" panose="02020603050405020304" pitchFamily="18" charset="0"/>
                <a:ea typeface="Arial" panose="020B0604020202020204" pitchFamily="34" charset="0"/>
              </a:rPr>
              <a:t>Tư</a:t>
            </a:r>
            <a:r>
              <a:rPr lang="en-US" sz="4000" i="1" dirty="0" smtClean="0">
                <a:latin typeface="Times New Roman" panose="02020603050405020304" pitchFamily="18" charset="0"/>
                <a:ea typeface="Arial" panose="020B0604020202020204" pitchFamily="34" charset="0"/>
              </a:rPr>
              <a:t> </a:t>
            </a:r>
            <a:r>
              <a:rPr lang="en-US" sz="4000" i="1" dirty="0" err="1">
                <a:latin typeface="Times New Roman" panose="02020603050405020304" pitchFamily="18" charset="0"/>
                <a:ea typeface="Arial" panose="020B0604020202020204" pitchFamily="34" charset="0"/>
              </a:rPr>
              <a:t>tưởng</a:t>
            </a:r>
            <a:r>
              <a:rPr lang="en-US" sz="4000" i="1" dirty="0">
                <a:latin typeface="Times New Roman" panose="02020603050405020304" pitchFamily="18" charset="0"/>
                <a:ea typeface="Arial" panose="020B0604020202020204" pitchFamily="34" charset="0"/>
              </a:rPr>
              <a:t> </a:t>
            </a:r>
            <a:r>
              <a:rPr lang="en-US" sz="4000" i="1" dirty="0" err="1">
                <a:latin typeface="Times New Roman" panose="02020603050405020304" pitchFamily="18" charset="0"/>
                <a:ea typeface="Arial" panose="020B0604020202020204" pitchFamily="34" charset="0"/>
              </a:rPr>
              <a:t>xuyên</a:t>
            </a:r>
            <a:r>
              <a:rPr lang="en-US" sz="4000" i="1" dirty="0">
                <a:latin typeface="Times New Roman" panose="02020603050405020304" pitchFamily="18" charset="0"/>
                <a:ea typeface="Arial" panose="020B0604020202020204" pitchFamily="34" charset="0"/>
              </a:rPr>
              <a:t> </a:t>
            </a:r>
            <a:r>
              <a:rPr lang="en-US" sz="4000" i="1" dirty="0" err="1">
                <a:latin typeface="Times New Roman" panose="02020603050405020304" pitchFamily="18" charset="0"/>
                <a:ea typeface="Arial" panose="020B0604020202020204" pitchFamily="34" charset="0"/>
              </a:rPr>
              <a:t>suốt</a:t>
            </a:r>
            <a:r>
              <a:rPr lang="en-US" sz="4000" i="1" dirty="0">
                <a:latin typeface="Times New Roman" panose="02020603050405020304" pitchFamily="18" charset="0"/>
                <a:ea typeface="Arial" panose="020B0604020202020204" pitchFamily="34" charset="0"/>
              </a:rPr>
              <a:t> </a:t>
            </a:r>
            <a:r>
              <a:rPr lang="en-US" sz="4000" i="1" dirty="0" err="1">
                <a:latin typeface="Times New Roman" panose="02020603050405020304" pitchFamily="18" charset="0"/>
                <a:ea typeface="Arial" panose="020B0604020202020204" pitchFamily="34" charset="0"/>
              </a:rPr>
              <a:t>các</a:t>
            </a:r>
            <a:r>
              <a:rPr lang="en-US" sz="4000" i="1" dirty="0">
                <a:latin typeface="Times New Roman" panose="02020603050405020304" pitchFamily="18" charset="0"/>
                <a:ea typeface="Arial" panose="020B0604020202020204" pitchFamily="34" charset="0"/>
              </a:rPr>
              <a:t> </a:t>
            </a:r>
            <a:r>
              <a:rPr lang="en-US" sz="4000" i="1" dirty="0" err="1">
                <a:latin typeface="Times New Roman" panose="02020603050405020304" pitchFamily="18" charset="0"/>
                <a:ea typeface="Arial" panose="020B0604020202020204" pitchFamily="34" charset="0"/>
              </a:rPr>
              <a:t>áng</a:t>
            </a:r>
            <a:r>
              <a:rPr lang="en-US" sz="4000" i="1" dirty="0">
                <a:latin typeface="Times New Roman" panose="02020603050405020304" pitchFamily="18" charset="0"/>
                <a:ea typeface="Arial" panose="020B0604020202020204" pitchFamily="34" charset="0"/>
              </a:rPr>
              <a:t> </a:t>
            </a:r>
            <a:r>
              <a:rPr lang="en-US" sz="4000" i="1" dirty="0" err="1">
                <a:latin typeface="Times New Roman" panose="02020603050405020304" pitchFamily="18" charset="0"/>
                <a:ea typeface="Arial" panose="020B0604020202020204" pitchFamily="34" charset="0"/>
              </a:rPr>
              <a:t>văn</a:t>
            </a:r>
            <a:r>
              <a:rPr lang="en-US" sz="4000" i="1" dirty="0">
                <a:latin typeface="Times New Roman" panose="02020603050405020304" pitchFamily="18" charset="0"/>
                <a:ea typeface="Arial" panose="020B0604020202020204" pitchFamily="34" charset="0"/>
              </a:rPr>
              <a:t> </a:t>
            </a:r>
            <a:r>
              <a:rPr lang="en-US" sz="4000" i="1" dirty="0" err="1">
                <a:latin typeface="Times New Roman" panose="02020603050405020304" pitchFamily="18" charset="0"/>
                <a:ea typeface="Arial" panose="020B0604020202020204" pitchFamily="34" charset="0"/>
              </a:rPr>
              <a:t>chính</a:t>
            </a:r>
            <a:r>
              <a:rPr lang="en-US" sz="4000" i="1" dirty="0">
                <a:latin typeface="Times New Roman" panose="02020603050405020304" pitchFamily="18" charset="0"/>
                <a:ea typeface="Arial" panose="020B0604020202020204" pitchFamily="34" charset="0"/>
              </a:rPr>
              <a:t> </a:t>
            </a:r>
            <a:r>
              <a:rPr lang="en-US" sz="4000" i="1" dirty="0" err="1">
                <a:latin typeface="Times New Roman" panose="02020603050405020304" pitchFamily="18" charset="0"/>
                <a:ea typeface="Arial" panose="020B0604020202020204" pitchFamily="34" charset="0"/>
              </a:rPr>
              <a:t>luận</a:t>
            </a:r>
            <a:r>
              <a:rPr lang="en-US" sz="4000" i="1" dirty="0">
                <a:latin typeface="Times New Roman" panose="02020603050405020304" pitchFamily="18" charset="0"/>
                <a:ea typeface="Arial" panose="020B0604020202020204" pitchFamily="34" charset="0"/>
              </a:rPr>
              <a:t> </a:t>
            </a:r>
            <a:r>
              <a:rPr lang="en-US" sz="4000" i="1" dirty="0" err="1">
                <a:latin typeface="Times New Roman" panose="02020603050405020304" pitchFamily="18" charset="0"/>
                <a:ea typeface="Arial" panose="020B0604020202020204" pitchFamily="34" charset="0"/>
              </a:rPr>
              <a:t>của</a:t>
            </a:r>
            <a:r>
              <a:rPr lang="en-US" sz="4000" i="1" dirty="0">
                <a:latin typeface="Times New Roman" panose="02020603050405020304" pitchFamily="18" charset="0"/>
                <a:ea typeface="Arial" panose="020B0604020202020204" pitchFamily="34" charset="0"/>
              </a:rPr>
              <a:t> </a:t>
            </a:r>
            <a:r>
              <a:rPr lang="en-US" sz="4000" i="1" dirty="0" err="1">
                <a:latin typeface="Times New Roman" panose="02020603050405020304" pitchFamily="18" charset="0"/>
                <a:ea typeface="Arial" panose="020B0604020202020204" pitchFamily="34" charset="0"/>
              </a:rPr>
              <a:t>Nguyễn</a:t>
            </a:r>
            <a:r>
              <a:rPr lang="en-US" sz="4000" i="1" dirty="0">
                <a:latin typeface="Times New Roman" panose="02020603050405020304" pitchFamily="18" charset="0"/>
                <a:ea typeface="Arial" panose="020B0604020202020204" pitchFamily="34" charset="0"/>
              </a:rPr>
              <a:t> </a:t>
            </a:r>
            <a:r>
              <a:rPr lang="en-US" sz="4000" i="1" dirty="0" err="1">
                <a:latin typeface="Times New Roman" panose="02020603050405020304" pitchFamily="18" charset="0"/>
                <a:ea typeface="Arial" panose="020B0604020202020204" pitchFamily="34" charset="0"/>
              </a:rPr>
              <a:t>Trãi</a:t>
            </a:r>
            <a:r>
              <a:rPr lang="en-US" sz="4000" i="1" dirty="0">
                <a:latin typeface="Times New Roman" panose="02020603050405020304" pitchFamily="18" charset="0"/>
                <a:ea typeface="Arial" panose="020B0604020202020204" pitchFamily="34" charset="0"/>
              </a:rPr>
              <a:t> </a:t>
            </a:r>
            <a:r>
              <a:rPr lang="en-US" sz="4000" i="1" dirty="0" err="1">
                <a:latin typeface="Times New Roman" panose="02020603050405020304" pitchFamily="18" charset="0"/>
                <a:ea typeface="Arial" panose="020B0604020202020204" pitchFamily="34" charset="0"/>
              </a:rPr>
              <a:t>là</a:t>
            </a:r>
            <a:r>
              <a:rPr lang="en-US" sz="4000" i="1" dirty="0">
                <a:latin typeface="Times New Roman" panose="02020603050405020304" pitchFamily="18" charset="0"/>
                <a:ea typeface="Arial" panose="020B0604020202020204" pitchFamily="34" charset="0"/>
              </a:rPr>
              <a:t> </a:t>
            </a:r>
            <a:r>
              <a:rPr lang="en-US" sz="4000" i="1" dirty="0" err="1">
                <a:latin typeface="Times New Roman" panose="02020603050405020304" pitchFamily="18" charset="0"/>
                <a:ea typeface="Arial" panose="020B0604020202020204" pitchFamily="34" charset="0"/>
              </a:rPr>
              <a:t>tư</a:t>
            </a:r>
            <a:r>
              <a:rPr lang="en-US" sz="4000" i="1" dirty="0">
                <a:latin typeface="Times New Roman" panose="02020603050405020304" pitchFamily="18" charset="0"/>
                <a:ea typeface="Arial" panose="020B0604020202020204" pitchFamily="34" charset="0"/>
              </a:rPr>
              <a:t> </a:t>
            </a:r>
            <a:r>
              <a:rPr lang="en-US" sz="4000" i="1" dirty="0" err="1">
                <a:latin typeface="Times New Roman" panose="02020603050405020304" pitchFamily="18" charset="0"/>
                <a:ea typeface="Arial" panose="020B0604020202020204" pitchFamily="34" charset="0"/>
              </a:rPr>
              <a:t>tưởng</a:t>
            </a:r>
            <a:r>
              <a:rPr lang="en-US" sz="4000" i="1" dirty="0">
                <a:latin typeface="Times New Roman" panose="02020603050405020304" pitchFamily="18" charset="0"/>
                <a:ea typeface="Arial" panose="020B0604020202020204" pitchFamily="34" charset="0"/>
              </a:rPr>
              <a:t> </a:t>
            </a:r>
            <a:r>
              <a:rPr lang="en-US" sz="4000" i="1" dirty="0" err="1">
                <a:latin typeface="Times New Roman" panose="02020603050405020304" pitchFamily="18" charset="0"/>
                <a:ea typeface="Arial" panose="020B0604020202020204" pitchFamily="34" charset="0"/>
              </a:rPr>
              <a:t>nhân</a:t>
            </a:r>
            <a:r>
              <a:rPr lang="en-US" sz="4000" i="1" dirty="0">
                <a:latin typeface="Times New Roman" panose="02020603050405020304" pitchFamily="18" charset="0"/>
                <a:ea typeface="Arial" panose="020B0604020202020204" pitchFamily="34" charset="0"/>
              </a:rPr>
              <a:t> </a:t>
            </a:r>
            <a:r>
              <a:rPr lang="en-US" sz="4000" i="1" dirty="0" err="1">
                <a:latin typeface="Times New Roman" panose="02020603050405020304" pitchFamily="18" charset="0"/>
                <a:ea typeface="Arial" panose="020B0604020202020204" pitchFamily="34" charset="0"/>
              </a:rPr>
              <a:t>nghĩa</a:t>
            </a:r>
            <a:r>
              <a:rPr lang="en-US" sz="4000" i="1" dirty="0">
                <a:latin typeface="Times New Roman" panose="02020603050405020304" pitchFamily="18" charset="0"/>
                <a:ea typeface="Arial" panose="020B0604020202020204" pitchFamily="34" charset="0"/>
              </a:rPr>
              <a:t>, </a:t>
            </a:r>
            <a:r>
              <a:rPr lang="en-US" sz="4000" i="1" dirty="0" err="1">
                <a:latin typeface="Times New Roman" panose="02020603050405020304" pitchFamily="18" charset="0"/>
                <a:ea typeface="Arial" panose="020B0604020202020204" pitchFamily="34" charset="0"/>
              </a:rPr>
              <a:t>yêu</a:t>
            </a:r>
            <a:r>
              <a:rPr lang="en-US" sz="4000" i="1" dirty="0">
                <a:latin typeface="Times New Roman" panose="02020603050405020304" pitchFamily="18" charset="0"/>
                <a:ea typeface="Arial" panose="020B0604020202020204" pitchFamily="34" charset="0"/>
              </a:rPr>
              <a:t> </a:t>
            </a:r>
            <a:r>
              <a:rPr lang="en-US" sz="4000" i="1" dirty="0" err="1">
                <a:latin typeface="Times New Roman" panose="02020603050405020304" pitchFamily="18" charset="0"/>
                <a:ea typeface="Arial" panose="020B0604020202020204" pitchFamily="34" charset="0"/>
              </a:rPr>
              <a:t>nước</a:t>
            </a:r>
            <a:r>
              <a:rPr lang="en-US" sz="4000" i="1" dirty="0">
                <a:latin typeface="Times New Roman" panose="02020603050405020304" pitchFamily="18" charset="0"/>
                <a:ea typeface="Arial" panose="020B0604020202020204" pitchFamily="34" charset="0"/>
              </a:rPr>
              <a:t>, </a:t>
            </a:r>
            <a:r>
              <a:rPr lang="en-US" sz="4000" i="1" dirty="0" err="1">
                <a:latin typeface="Times New Roman" panose="02020603050405020304" pitchFamily="18" charset="0"/>
                <a:ea typeface="Arial" panose="020B0604020202020204" pitchFamily="34" charset="0"/>
              </a:rPr>
              <a:t>thương</a:t>
            </a:r>
            <a:r>
              <a:rPr lang="en-US" sz="4000" i="1" dirty="0">
                <a:latin typeface="Times New Roman" panose="02020603050405020304" pitchFamily="18" charset="0"/>
                <a:ea typeface="Arial" panose="020B0604020202020204" pitchFamily="34" charset="0"/>
              </a:rPr>
              <a:t> </a:t>
            </a:r>
            <a:r>
              <a:rPr lang="en-US" sz="4000" i="1" dirty="0" err="1">
                <a:latin typeface="Times New Roman" panose="02020603050405020304" pitchFamily="18" charset="0"/>
                <a:ea typeface="Arial" panose="020B0604020202020204" pitchFamily="34" charset="0"/>
              </a:rPr>
              <a:t>dân</a:t>
            </a:r>
            <a:r>
              <a:rPr lang="en-US" sz="4000" i="1" dirty="0">
                <a:latin typeface="Times New Roman" panose="02020603050405020304" pitchFamily="18" charset="0"/>
                <a:ea typeface="Arial" panose="020B0604020202020204" pitchFamily="34" charset="0"/>
              </a:rPr>
              <a:t>. </a:t>
            </a:r>
            <a:r>
              <a:rPr lang="en-US" sz="4000" i="1" dirty="0" err="1">
                <a:latin typeface="Times New Roman" panose="02020603050405020304" pitchFamily="18" charset="0"/>
                <a:ea typeface="Arial" panose="020B0604020202020204" pitchFamily="34" charset="0"/>
              </a:rPr>
              <a:t>Văn</a:t>
            </a:r>
            <a:r>
              <a:rPr lang="en-US" sz="4000" i="1" dirty="0">
                <a:latin typeface="Times New Roman" panose="02020603050405020304" pitchFamily="18" charset="0"/>
                <a:ea typeface="Arial" panose="020B0604020202020204" pitchFamily="34" charset="0"/>
              </a:rPr>
              <a:t> </a:t>
            </a:r>
            <a:r>
              <a:rPr lang="en-US" sz="4000" i="1" dirty="0" err="1">
                <a:latin typeface="Times New Roman" panose="02020603050405020304" pitchFamily="18" charset="0"/>
                <a:ea typeface="Arial" panose="020B0604020202020204" pitchFamily="34" charset="0"/>
              </a:rPr>
              <a:t>chính</a:t>
            </a:r>
            <a:r>
              <a:rPr lang="en-US" sz="4000" i="1" dirty="0">
                <a:latin typeface="Times New Roman" panose="02020603050405020304" pitchFamily="18" charset="0"/>
                <a:ea typeface="Arial" panose="020B0604020202020204" pitchFamily="34" charset="0"/>
              </a:rPr>
              <a:t> </a:t>
            </a:r>
            <a:r>
              <a:rPr lang="en-US" sz="4000" i="1" dirty="0" err="1">
                <a:latin typeface="Times New Roman" panose="02020603050405020304" pitchFamily="18" charset="0"/>
                <a:ea typeface="Arial" panose="020B0604020202020204" pitchFamily="34" charset="0"/>
              </a:rPr>
              <a:t>luận</a:t>
            </a:r>
            <a:r>
              <a:rPr lang="en-US" sz="4000" i="1" dirty="0">
                <a:latin typeface="Times New Roman" panose="02020603050405020304" pitchFamily="18" charset="0"/>
                <a:ea typeface="Arial" panose="020B0604020202020204" pitchFamily="34" charset="0"/>
              </a:rPr>
              <a:t> </a:t>
            </a:r>
            <a:r>
              <a:rPr lang="en-US" sz="4000" i="1" dirty="0" err="1">
                <a:latin typeface="Times New Roman" panose="02020603050405020304" pitchFamily="18" charset="0"/>
                <a:ea typeface="Arial" panose="020B0604020202020204" pitchFamily="34" charset="0"/>
              </a:rPr>
              <a:t>của</a:t>
            </a:r>
            <a:r>
              <a:rPr lang="en-US" sz="4000" i="1" dirty="0">
                <a:latin typeface="Times New Roman" panose="02020603050405020304" pitchFamily="18" charset="0"/>
                <a:ea typeface="Arial" panose="020B0604020202020204" pitchFamily="34" charset="0"/>
              </a:rPr>
              <a:t> </a:t>
            </a:r>
            <a:r>
              <a:rPr lang="en-US" sz="4000" i="1" dirty="0" err="1">
                <a:latin typeface="Times New Roman" panose="02020603050405020304" pitchFamily="18" charset="0"/>
                <a:ea typeface="Arial" panose="020B0604020202020204" pitchFamily="34" charset="0"/>
              </a:rPr>
              <a:t>Nguyễn</a:t>
            </a:r>
            <a:r>
              <a:rPr lang="en-US" sz="4000" i="1" dirty="0">
                <a:latin typeface="Times New Roman" panose="02020603050405020304" pitchFamily="18" charset="0"/>
                <a:ea typeface="Arial" panose="020B0604020202020204" pitchFamily="34" charset="0"/>
              </a:rPr>
              <a:t> </a:t>
            </a:r>
            <a:r>
              <a:rPr lang="en-US" sz="4000" i="1" dirty="0" err="1">
                <a:latin typeface="Times New Roman" panose="02020603050405020304" pitchFamily="18" charset="0"/>
                <a:ea typeface="Arial" panose="020B0604020202020204" pitchFamily="34" charset="0"/>
              </a:rPr>
              <a:t>Trãi</a:t>
            </a:r>
            <a:r>
              <a:rPr lang="en-US" sz="4000" i="1" dirty="0">
                <a:latin typeface="Times New Roman" panose="02020603050405020304" pitchFamily="18" charset="0"/>
                <a:ea typeface="Arial" panose="020B0604020202020204" pitchFamily="34" charset="0"/>
              </a:rPr>
              <a:t> </a:t>
            </a:r>
            <a:r>
              <a:rPr lang="en-US" sz="4000" i="1" dirty="0" err="1">
                <a:latin typeface="Times New Roman" panose="02020603050405020304" pitchFamily="18" charset="0"/>
                <a:ea typeface="Arial" panose="020B0604020202020204" pitchFamily="34" charset="0"/>
              </a:rPr>
              <a:t>đạt</a:t>
            </a:r>
            <a:r>
              <a:rPr lang="en-US" sz="4000" i="1" dirty="0">
                <a:latin typeface="Times New Roman" panose="02020603050405020304" pitchFamily="18" charset="0"/>
                <a:ea typeface="Arial" panose="020B0604020202020204" pitchFamily="34" charset="0"/>
              </a:rPr>
              <a:t> </a:t>
            </a:r>
            <a:r>
              <a:rPr lang="en-US" sz="4000" i="1" dirty="0" err="1">
                <a:latin typeface="Times New Roman" panose="02020603050405020304" pitchFamily="18" charset="0"/>
                <a:ea typeface="Arial" panose="020B0604020202020204" pitchFamily="34" charset="0"/>
              </a:rPr>
              <a:t>tới</a:t>
            </a:r>
            <a:r>
              <a:rPr lang="en-US" sz="4000" i="1" dirty="0">
                <a:latin typeface="Times New Roman" panose="02020603050405020304" pitchFamily="18" charset="0"/>
                <a:ea typeface="Arial" panose="020B0604020202020204" pitchFamily="34" charset="0"/>
              </a:rPr>
              <a:t> </a:t>
            </a:r>
            <a:r>
              <a:rPr lang="en-US" sz="4000" i="1" dirty="0" err="1">
                <a:latin typeface="Times New Roman" panose="02020603050405020304" pitchFamily="18" charset="0"/>
                <a:ea typeface="Arial" panose="020B0604020202020204" pitchFamily="34" charset="0"/>
              </a:rPr>
              <a:t>trình</a:t>
            </a:r>
            <a:r>
              <a:rPr lang="en-US" sz="4000" i="1" dirty="0">
                <a:latin typeface="Times New Roman" panose="02020603050405020304" pitchFamily="18" charset="0"/>
                <a:ea typeface="Arial" panose="020B0604020202020204" pitchFamily="34" charset="0"/>
              </a:rPr>
              <a:t> </a:t>
            </a:r>
            <a:r>
              <a:rPr lang="en-US" sz="4000" i="1" dirty="0" err="1">
                <a:latin typeface="Times New Roman" panose="02020603050405020304" pitchFamily="18" charset="0"/>
                <a:ea typeface="Arial" panose="020B0604020202020204" pitchFamily="34" charset="0"/>
              </a:rPr>
              <a:t>độ</a:t>
            </a:r>
            <a:r>
              <a:rPr lang="en-US" sz="4000" i="1" dirty="0">
                <a:latin typeface="Times New Roman" panose="02020603050405020304" pitchFamily="18" charset="0"/>
                <a:ea typeface="Arial" panose="020B0604020202020204" pitchFamily="34" charset="0"/>
              </a:rPr>
              <a:t> </a:t>
            </a:r>
            <a:r>
              <a:rPr lang="en-US" sz="4000" i="1" dirty="0" err="1">
                <a:latin typeface="Times New Roman" panose="02020603050405020304" pitchFamily="18" charset="0"/>
                <a:ea typeface="Arial" panose="020B0604020202020204" pitchFamily="34" charset="0"/>
              </a:rPr>
              <a:t>nghệ</a:t>
            </a:r>
            <a:r>
              <a:rPr lang="en-US" sz="4000" i="1" dirty="0">
                <a:latin typeface="Times New Roman" panose="02020603050405020304" pitchFamily="18" charset="0"/>
                <a:ea typeface="Arial" panose="020B0604020202020204" pitchFamily="34" charset="0"/>
              </a:rPr>
              <a:t> </a:t>
            </a:r>
            <a:r>
              <a:rPr lang="en-US" sz="4000" i="1" dirty="0" err="1">
                <a:latin typeface="Times New Roman" panose="02020603050405020304" pitchFamily="18" charset="0"/>
                <a:ea typeface="Arial" panose="020B0604020202020204" pitchFamily="34" charset="0"/>
              </a:rPr>
              <a:t>thuật</a:t>
            </a:r>
            <a:r>
              <a:rPr lang="en-US" sz="4000" i="1" dirty="0">
                <a:latin typeface="Times New Roman" panose="02020603050405020304" pitchFamily="18" charset="0"/>
                <a:ea typeface="Arial" panose="020B0604020202020204" pitchFamily="34" charset="0"/>
              </a:rPr>
              <a:t> </a:t>
            </a:r>
            <a:r>
              <a:rPr lang="en-US" sz="4000" i="1" dirty="0" err="1">
                <a:latin typeface="Times New Roman" panose="02020603050405020304" pitchFamily="18" charset="0"/>
                <a:ea typeface="Arial" panose="020B0604020202020204" pitchFamily="34" charset="0"/>
              </a:rPr>
              <a:t>mẫu</a:t>
            </a:r>
            <a:r>
              <a:rPr lang="en-US" sz="4000" i="1" dirty="0">
                <a:latin typeface="Times New Roman" panose="02020603050405020304" pitchFamily="18" charset="0"/>
                <a:ea typeface="Arial" panose="020B0604020202020204" pitchFamily="34" charset="0"/>
              </a:rPr>
              <a:t> </a:t>
            </a:r>
            <a:r>
              <a:rPr lang="en-US" sz="4000" i="1" dirty="0" err="1">
                <a:latin typeface="Times New Roman" panose="02020603050405020304" pitchFamily="18" charset="0"/>
                <a:ea typeface="Arial" panose="020B0604020202020204" pitchFamily="34" charset="0"/>
              </a:rPr>
              <a:t>mực</a:t>
            </a:r>
            <a:r>
              <a:rPr lang="en-US" sz="4000" i="1" dirty="0">
                <a:latin typeface="Times New Roman" panose="02020603050405020304" pitchFamily="18" charset="0"/>
                <a:ea typeface="Arial" panose="020B0604020202020204" pitchFamily="34" charset="0"/>
              </a:rPr>
              <a:t> </a:t>
            </a:r>
            <a:r>
              <a:rPr lang="en-US" sz="4000" i="1" dirty="0" err="1">
                <a:latin typeface="Times New Roman" panose="02020603050405020304" pitchFamily="18" charset="0"/>
                <a:ea typeface="Arial" panose="020B0604020202020204" pitchFamily="34" charset="0"/>
              </a:rPr>
              <a:t>từ</a:t>
            </a:r>
            <a:r>
              <a:rPr lang="en-US" sz="4000" i="1" dirty="0">
                <a:latin typeface="Times New Roman" panose="02020603050405020304" pitchFamily="18" charset="0"/>
                <a:ea typeface="Arial" panose="020B0604020202020204" pitchFamily="34" charset="0"/>
              </a:rPr>
              <a:t> </a:t>
            </a:r>
            <a:r>
              <a:rPr lang="en-US" sz="4000" i="1" dirty="0" err="1">
                <a:latin typeface="Times New Roman" panose="02020603050405020304" pitchFamily="18" charset="0"/>
                <a:ea typeface="Arial" panose="020B0604020202020204" pitchFamily="34" charset="0"/>
              </a:rPr>
              <a:t>việc</a:t>
            </a:r>
            <a:r>
              <a:rPr lang="en-US" sz="4000" i="1" dirty="0">
                <a:latin typeface="Times New Roman" panose="02020603050405020304" pitchFamily="18" charset="0"/>
                <a:ea typeface="Arial" panose="020B0604020202020204" pitchFamily="34" charset="0"/>
              </a:rPr>
              <a:t> </a:t>
            </a:r>
            <a:r>
              <a:rPr lang="en-US" sz="4000" i="1" dirty="0" err="1">
                <a:latin typeface="Times New Roman" panose="02020603050405020304" pitchFamily="18" charset="0"/>
                <a:ea typeface="Arial" panose="020B0604020202020204" pitchFamily="34" charset="0"/>
              </a:rPr>
              <a:t>xác</a:t>
            </a:r>
            <a:r>
              <a:rPr lang="en-US" sz="4000" i="1" dirty="0">
                <a:latin typeface="Times New Roman" panose="02020603050405020304" pitchFamily="18" charset="0"/>
                <a:ea typeface="Arial" panose="020B0604020202020204" pitchFamily="34" charset="0"/>
              </a:rPr>
              <a:t> </a:t>
            </a:r>
            <a:r>
              <a:rPr lang="en-US" sz="4000" i="1" dirty="0" err="1">
                <a:latin typeface="Times New Roman" panose="02020603050405020304" pitchFamily="18" charset="0"/>
                <a:ea typeface="Arial" panose="020B0604020202020204" pitchFamily="34" charset="0"/>
              </a:rPr>
              <a:t>định</a:t>
            </a:r>
            <a:r>
              <a:rPr lang="en-US" sz="4000" i="1" dirty="0">
                <a:latin typeface="Times New Roman" panose="02020603050405020304" pitchFamily="18" charset="0"/>
                <a:ea typeface="Arial" panose="020B0604020202020204" pitchFamily="34" charset="0"/>
              </a:rPr>
              <a:t> </a:t>
            </a:r>
            <a:r>
              <a:rPr lang="en-US" sz="4000" i="1" dirty="0" err="1">
                <a:latin typeface="Times New Roman" panose="02020603050405020304" pitchFamily="18" charset="0"/>
                <a:ea typeface="Arial" panose="020B0604020202020204" pitchFamily="34" charset="0"/>
              </a:rPr>
              <a:t>đối</a:t>
            </a:r>
            <a:r>
              <a:rPr lang="en-US" sz="4000" i="1" dirty="0">
                <a:latin typeface="Times New Roman" panose="02020603050405020304" pitchFamily="18" charset="0"/>
                <a:ea typeface="Arial" panose="020B0604020202020204" pitchFamily="34" charset="0"/>
              </a:rPr>
              <a:t> </a:t>
            </a:r>
            <a:r>
              <a:rPr lang="en-US" sz="4000" i="1" dirty="0" err="1">
                <a:latin typeface="Times New Roman" panose="02020603050405020304" pitchFamily="18" charset="0"/>
                <a:ea typeface="Arial" panose="020B0604020202020204" pitchFamily="34" charset="0"/>
              </a:rPr>
              <a:t>tượng</a:t>
            </a:r>
            <a:r>
              <a:rPr lang="en-US" sz="4000" i="1" dirty="0">
                <a:latin typeface="Times New Roman" panose="02020603050405020304" pitchFamily="18" charset="0"/>
                <a:ea typeface="Arial" panose="020B0604020202020204" pitchFamily="34" charset="0"/>
              </a:rPr>
              <a:t>, </a:t>
            </a:r>
            <a:r>
              <a:rPr lang="en-US" sz="4000" i="1" dirty="0" err="1">
                <a:latin typeface="Times New Roman" panose="02020603050405020304" pitchFamily="18" charset="0"/>
                <a:ea typeface="Arial" panose="020B0604020202020204" pitchFamily="34" charset="0"/>
              </a:rPr>
              <a:t>mục</a:t>
            </a:r>
            <a:r>
              <a:rPr lang="en-US" sz="4000" i="1" dirty="0">
                <a:latin typeface="Times New Roman" panose="02020603050405020304" pitchFamily="18" charset="0"/>
                <a:ea typeface="Arial" panose="020B0604020202020204" pitchFamily="34" charset="0"/>
              </a:rPr>
              <a:t> </a:t>
            </a:r>
            <a:r>
              <a:rPr lang="en-US" sz="4000" i="1" dirty="0" err="1">
                <a:latin typeface="Times New Roman" panose="02020603050405020304" pitchFamily="18" charset="0"/>
                <a:ea typeface="Arial" panose="020B0604020202020204" pitchFamily="34" charset="0"/>
              </a:rPr>
              <a:t>đích</a:t>
            </a:r>
            <a:r>
              <a:rPr lang="en-US" sz="4000" i="1" dirty="0">
                <a:latin typeface="Times New Roman" panose="02020603050405020304" pitchFamily="18" charset="0"/>
                <a:ea typeface="Arial" panose="020B0604020202020204" pitchFamily="34" charset="0"/>
              </a:rPr>
              <a:t> </a:t>
            </a:r>
            <a:r>
              <a:rPr lang="en-US" sz="4000" i="1" dirty="0" err="1">
                <a:latin typeface="Times New Roman" panose="02020603050405020304" pitchFamily="18" charset="0"/>
                <a:ea typeface="Arial" panose="020B0604020202020204" pitchFamily="34" charset="0"/>
              </a:rPr>
              <a:t>để</a:t>
            </a:r>
            <a:r>
              <a:rPr lang="en-US" sz="4000" i="1" dirty="0">
                <a:latin typeface="Times New Roman" panose="02020603050405020304" pitchFamily="18" charset="0"/>
                <a:ea typeface="Arial" panose="020B0604020202020204" pitchFamily="34" charset="0"/>
              </a:rPr>
              <a:t> </a:t>
            </a:r>
            <a:r>
              <a:rPr lang="en-US" sz="4000" i="1" dirty="0" err="1">
                <a:latin typeface="Times New Roman" panose="02020603050405020304" pitchFamily="18" charset="0"/>
                <a:ea typeface="Arial" panose="020B0604020202020204" pitchFamily="34" charset="0"/>
              </a:rPr>
              <a:t>sử</a:t>
            </a:r>
            <a:r>
              <a:rPr lang="en-US" sz="4000" i="1" dirty="0">
                <a:latin typeface="Times New Roman" panose="02020603050405020304" pitchFamily="18" charset="0"/>
                <a:ea typeface="Arial" panose="020B0604020202020204" pitchFamily="34" charset="0"/>
              </a:rPr>
              <a:t> </a:t>
            </a:r>
            <a:r>
              <a:rPr lang="en-US" sz="4000" i="1" dirty="0" err="1">
                <a:latin typeface="Times New Roman" panose="02020603050405020304" pitchFamily="18" charset="0"/>
                <a:ea typeface="Arial" panose="020B0604020202020204" pitchFamily="34" charset="0"/>
              </a:rPr>
              <a:t>dụng</a:t>
            </a:r>
            <a:r>
              <a:rPr lang="en-US" sz="4000" i="1" dirty="0">
                <a:latin typeface="Times New Roman" panose="02020603050405020304" pitchFamily="18" charset="0"/>
                <a:ea typeface="Arial" panose="020B0604020202020204" pitchFamily="34" charset="0"/>
              </a:rPr>
              <a:t> </a:t>
            </a:r>
            <a:r>
              <a:rPr lang="en-US" sz="4000" i="1" dirty="0" err="1">
                <a:latin typeface="Times New Roman" panose="02020603050405020304" pitchFamily="18" charset="0"/>
                <a:ea typeface="Arial" panose="020B0604020202020204" pitchFamily="34" charset="0"/>
              </a:rPr>
              <a:t>bút</a:t>
            </a:r>
            <a:r>
              <a:rPr lang="en-US" sz="4000" i="1" dirty="0">
                <a:latin typeface="Times New Roman" panose="02020603050405020304" pitchFamily="18" charset="0"/>
                <a:ea typeface="Arial" panose="020B0604020202020204" pitchFamily="34" charset="0"/>
              </a:rPr>
              <a:t> </a:t>
            </a:r>
            <a:r>
              <a:rPr lang="en-US" sz="4000" i="1" dirty="0" err="1">
                <a:latin typeface="Times New Roman" panose="02020603050405020304" pitchFamily="18" charset="0"/>
                <a:ea typeface="Arial" panose="020B0604020202020204" pitchFamily="34" charset="0"/>
              </a:rPr>
              <a:t>pháp</a:t>
            </a:r>
            <a:r>
              <a:rPr lang="en-US" sz="4000" i="1" dirty="0">
                <a:latin typeface="Times New Roman" panose="02020603050405020304" pitchFamily="18" charset="0"/>
                <a:ea typeface="Arial" panose="020B0604020202020204" pitchFamily="34" charset="0"/>
              </a:rPr>
              <a:t> </a:t>
            </a:r>
            <a:r>
              <a:rPr lang="en-US" sz="4000" i="1" dirty="0" err="1">
                <a:latin typeface="Times New Roman" panose="02020603050405020304" pitchFamily="18" charset="0"/>
                <a:ea typeface="Arial" panose="020B0604020202020204" pitchFamily="34" charset="0"/>
              </a:rPr>
              <a:t>thích</a:t>
            </a:r>
            <a:r>
              <a:rPr lang="en-US" sz="4000" i="1" dirty="0">
                <a:latin typeface="Times New Roman" panose="02020603050405020304" pitchFamily="18" charset="0"/>
                <a:ea typeface="Arial" panose="020B0604020202020204" pitchFamily="34" charset="0"/>
              </a:rPr>
              <a:t> </a:t>
            </a:r>
            <a:r>
              <a:rPr lang="en-US" sz="4000" i="1" dirty="0" err="1">
                <a:latin typeface="Times New Roman" panose="02020603050405020304" pitchFamily="18" charset="0"/>
                <a:ea typeface="Arial" panose="020B0604020202020204" pitchFamily="34" charset="0"/>
              </a:rPr>
              <a:t>hợp</a:t>
            </a:r>
            <a:r>
              <a:rPr lang="en-US" sz="4000" i="1" dirty="0">
                <a:latin typeface="Times New Roman" panose="02020603050405020304" pitchFamily="18" charset="0"/>
                <a:ea typeface="Arial" panose="020B0604020202020204" pitchFamily="34" charset="0"/>
              </a:rPr>
              <a:t> </a:t>
            </a:r>
            <a:r>
              <a:rPr lang="en-US" sz="4000" i="1" dirty="0" err="1">
                <a:latin typeface="Times New Roman" panose="02020603050405020304" pitchFamily="18" charset="0"/>
                <a:ea typeface="Arial" panose="020B0604020202020204" pitchFamily="34" charset="0"/>
              </a:rPr>
              <a:t>đến</a:t>
            </a:r>
            <a:r>
              <a:rPr lang="en-US" sz="4000" i="1" dirty="0">
                <a:latin typeface="Times New Roman" panose="02020603050405020304" pitchFamily="18" charset="0"/>
                <a:ea typeface="Arial" panose="020B0604020202020204" pitchFamily="34" charset="0"/>
              </a:rPr>
              <a:t> </a:t>
            </a:r>
            <a:r>
              <a:rPr lang="en-US" sz="4000" i="1" dirty="0" err="1">
                <a:latin typeface="Times New Roman" panose="02020603050405020304" pitchFamily="18" charset="0"/>
                <a:ea typeface="Arial" panose="020B0604020202020204" pitchFamily="34" charset="0"/>
              </a:rPr>
              <a:t>kết</a:t>
            </a:r>
            <a:r>
              <a:rPr lang="en-US" sz="4000" i="1" dirty="0">
                <a:latin typeface="Times New Roman" panose="02020603050405020304" pitchFamily="18" charset="0"/>
                <a:ea typeface="Arial" panose="020B0604020202020204" pitchFamily="34" charset="0"/>
              </a:rPr>
              <a:t> </a:t>
            </a:r>
            <a:r>
              <a:rPr lang="en-US" sz="4000" i="1" dirty="0" err="1">
                <a:latin typeface="Times New Roman" panose="02020603050405020304" pitchFamily="18" charset="0"/>
                <a:ea typeface="Arial" panose="020B0604020202020204" pitchFamily="34" charset="0"/>
              </a:rPr>
              <a:t>cấu</a:t>
            </a:r>
            <a:r>
              <a:rPr lang="en-US" sz="4000" i="1" dirty="0">
                <a:latin typeface="Times New Roman" panose="02020603050405020304" pitchFamily="18" charset="0"/>
                <a:ea typeface="Arial" panose="020B0604020202020204" pitchFamily="34" charset="0"/>
              </a:rPr>
              <a:t> </a:t>
            </a:r>
            <a:r>
              <a:rPr lang="en-US" sz="4000" i="1" dirty="0" err="1">
                <a:latin typeface="Times New Roman" panose="02020603050405020304" pitchFamily="18" charset="0"/>
                <a:ea typeface="Arial" panose="020B0604020202020204" pitchFamily="34" charset="0"/>
              </a:rPr>
              <a:t>chặt</a:t>
            </a:r>
            <a:r>
              <a:rPr lang="en-US" sz="4000" i="1" dirty="0">
                <a:latin typeface="Times New Roman" panose="02020603050405020304" pitchFamily="18" charset="0"/>
                <a:ea typeface="Arial" panose="020B0604020202020204" pitchFamily="34" charset="0"/>
              </a:rPr>
              <a:t> </a:t>
            </a:r>
            <a:r>
              <a:rPr lang="en-US" sz="4000" i="1" dirty="0" err="1">
                <a:latin typeface="Times New Roman" panose="02020603050405020304" pitchFamily="18" charset="0"/>
                <a:ea typeface="Arial" panose="020B0604020202020204" pitchFamily="34" charset="0"/>
              </a:rPr>
              <a:t>chẽ</a:t>
            </a:r>
            <a:r>
              <a:rPr lang="en-US" sz="4000" i="1" dirty="0">
                <a:latin typeface="Times New Roman" panose="02020603050405020304" pitchFamily="18" charset="0"/>
                <a:ea typeface="Arial" panose="020B0604020202020204" pitchFamily="34" charset="0"/>
              </a:rPr>
              <a:t>, </a:t>
            </a:r>
            <a:r>
              <a:rPr lang="en-US" sz="4000" i="1" dirty="0" err="1">
                <a:latin typeface="Times New Roman" panose="02020603050405020304" pitchFamily="18" charset="0"/>
                <a:ea typeface="Arial" panose="020B0604020202020204" pitchFamily="34" charset="0"/>
              </a:rPr>
              <a:t>lập</a:t>
            </a:r>
            <a:r>
              <a:rPr lang="en-US" sz="4000" i="1" dirty="0">
                <a:latin typeface="Times New Roman" panose="02020603050405020304" pitchFamily="18" charset="0"/>
                <a:ea typeface="Arial" panose="020B0604020202020204" pitchFamily="34" charset="0"/>
              </a:rPr>
              <a:t> </a:t>
            </a:r>
            <a:r>
              <a:rPr lang="en-US" sz="4000" i="1" dirty="0" err="1">
                <a:latin typeface="Times New Roman" panose="02020603050405020304" pitchFamily="18" charset="0"/>
                <a:ea typeface="Arial" panose="020B0604020202020204" pitchFamily="34" charset="0"/>
              </a:rPr>
              <a:t>luận</a:t>
            </a:r>
            <a:r>
              <a:rPr lang="en-US" sz="4000" i="1" dirty="0">
                <a:latin typeface="Times New Roman" panose="02020603050405020304" pitchFamily="18" charset="0"/>
                <a:ea typeface="Arial" panose="020B0604020202020204" pitchFamily="34" charset="0"/>
              </a:rPr>
              <a:t> </a:t>
            </a:r>
            <a:r>
              <a:rPr lang="en-US" sz="4000" i="1" dirty="0" err="1">
                <a:latin typeface="Times New Roman" panose="02020603050405020304" pitchFamily="18" charset="0"/>
                <a:ea typeface="Arial" panose="020B0604020202020204" pitchFamily="34" charset="0"/>
              </a:rPr>
              <a:t>sắc</a:t>
            </a:r>
            <a:r>
              <a:rPr lang="en-US" sz="4000" i="1" dirty="0">
                <a:latin typeface="Times New Roman" panose="02020603050405020304" pitchFamily="18" charset="0"/>
                <a:ea typeface="Arial" panose="020B0604020202020204" pitchFamily="34" charset="0"/>
              </a:rPr>
              <a:t> </a:t>
            </a:r>
            <a:r>
              <a:rPr lang="en-US" sz="4000" i="1" dirty="0" err="1">
                <a:latin typeface="Times New Roman" panose="02020603050405020304" pitchFamily="18" charset="0"/>
                <a:ea typeface="Arial" panose="020B0604020202020204" pitchFamily="34" charset="0"/>
              </a:rPr>
              <a:t>bén</a:t>
            </a:r>
            <a:r>
              <a:rPr lang="en-US" sz="4000" i="1" dirty="0" smtClean="0">
                <a:latin typeface="Times New Roman" panose="02020603050405020304" pitchFamily="18" charset="0"/>
                <a:ea typeface="Arial" panose="020B0604020202020204" pitchFamily="34" charset="0"/>
              </a:rPr>
              <a:t>.</a:t>
            </a:r>
            <a:endParaRPr lang="en-US" sz="4000" dirty="0">
              <a:latin typeface="Arial" panose="020B0604020202020204" pitchFamily="34" charset="0"/>
              <a:ea typeface="Arial" panose="020B0604020202020204" pitchFamily="34" charset="0"/>
            </a:endParaRPr>
          </a:p>
        </p:txBody>
      </p:sp>
      <p:sp>
        <p:nvSpPr>
          <p:cNvPr id="5" name="Rectangle 4"/>
          <p:cNvSpPr/>
          <p:nvPr/>
        </p:nvSpPr>
        <p:spPr>
          <a:xfrm>
            <a:off x="2533649" y="4364930"/>
            <a:ext cx="8293100" cy="523220"/>
          </a:xfrm>
          <a:prstGeom prst="rect">
            <a:avLst/>
          </a:prstGeom>
        </p:spPr>
        <p:txBody>
          <a:bodyPr wrap="square">
            <a:spAutoFit/>
          </a:bodyPr>
          <a:lstStyle/>
          <a:p>
            <a:endParaRPr lang="en-US" sz="2800" dirty="0">
              <a:solidFill>
                <a:srgbClr val="FF0000"/>
              </a:solidFill>
            </a:endParaRPr>
          </a:p>
        </p:txBody>
      </p:sp>
    </p:spTree>
    <p:extLst>
      <p:ext uri="{BB962C8B-B14F-4D97-AF65-F5344CB8AC3E}">
        <p14:creationId xmlns:p14="http://schemas.microsoft.com/office/powerpoint/2010/main" val="3317486461"/>
      </p:ext>
    </p:extLst>
  </p:cSld>
  <p:clrMapOvr>
    <a:masterClrMapping/>
  </p:clrMapOvr>
  <p:transition spd="slow">
    <p:split orient="vert"/>
  </p:transition>
  <p:timing>
    <p:tnLst>
      <p:par>
        <p:cTn id="1" dur="indefinite" restart="never" nodeType="tmRoot"/>
      </p:par>
    </p:tn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5"/>
          <p:cNvSpPr/>
          <p:nvPr/>
        </p:nvSpPr>
        <p:spPr>
          <a:xfrm flipV="1">
            <a:off x="0" y="6716710"/>
            <a:ext cx="12209460" cy="141289"/>
          </a:xfrm>
          <a:prstGeom prst="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45711" tIns="22855" rIns="45711" bIns="22855" anchor="ctr"/>
          <a:lstStyle/>
          <a:p>
            <a:pPr algn="ctr">
              <a:defRPr/>
            </a:pPr>
            <a:endParaRPr lang="en-US"/>
          </a:p>
        </p:txBody>
      </p:sp>
      <p:sp>
        <p:nvSpPr>
          <p:cNvPr id="9" name="Freeform 3"/>
          <p:cNvSpPr>
            <a:spLocks/>
          </p:cNvSpPr>
          <p:nvPr/>
        </p:nvSpPr>
        <p:spPr bwMode="auto">
          <a:xfrm>
            <a:off x="5087898" y="71677"/>
            <a:ext cx="3184603" cy="389226"/>
          </a:xfrm>
          <a:custGeom>
            <a:avLst/>
            <a:gdLst>
              <a:gd name="T0" fmla="+- 0 3326 3326"/>
              <a:gd name="T1" fmla="*/ T0 w 7474"/>
              <a:gd name="T2" fmla="+- 0 2203 761"/>
              <a:gd name="T3" fmla="*/ 2203 h 1443"/>
              <a:gd name="T4" fmla="+- 0 3485 3326"/>
              <a:gd name="T5" fmla="*/ T4 w 7474"/>
              <a:gd name="T6" fmla="+- 0 761 761"/>
              <a:gd name="T7" fmla="*/ 761 h 1443"/>
              <a:gd name="T8" fmla="+- 0 10800 3326"/>
              <a:gd name="T9" fmla="*/ T8 w 7474"/>
              <a:gd name="T10" fmla="+- 0 761 761"/>
              <a:gd name="T11" fmla="*/ 761 h 1443"/>
              <a:gd name="T12" fmla="+- 0 10800 3326"/>
              <a:gd name="T13" fmla="*/ T12 w 7474"/>
              <a:gd name="T14" fmla="+- 0 2191 761"/>
              <a:gd name="T15" fmla="*/ 2191 h 1443"/>
              <a:gd name="T16" fmla="+- 0 3326 3326"/>
              <a:gd name="T17" fmla="*/ T16 w 7474"/>
              <a:gd name="T18" fmla="+- 0 2203 761"/>
              <a:gd name="T19" fmla="*/ 2203 h 1443"/>
            </a:gdLst>
            <a:ahLst/>
            <a:cxnLst>
              <a:cxn ang="0">
                <a:pos x="T1" y="T3"/>
              </a:cxn>
              <a:cxn ang="0">
                <a:pos x="T5" y="T7"/>
              </a:cxn>
              <a:cxn ang="0">
                <a:pos x="T9" y="T11"/>
              </a:cxn>
              <a:cxn ang="0">
                <a:pos x="T13" y="T15"/>
              </a:cxn>
              <a:cxn ang="0">
                <a:pos x="T17" y="T19"/>
              </a:cxn>
            </a:cxnLst>
            <a:rect l="0" t="0" r="r" b="b"/>
            <a:pathLst>
              <a:path w="7474" h="1443">
                <a:moveTo>
                  <a:pt x="0" y="1442"/>
                </a:moveTo>
                <a:lnTo>
                  <a:pt x="159" y="0"/>
                </a:lnTo>
                <a:lnTo>
                  <a:pt x="7474" y="0"/>
                </a:lnTo>
                <a:lnTo>
                  <a:pt x="7474" y="1430"/>
                </a:lnTo>
                <a:lnTo>
                  <a:pt x="0" y="1442"/>
                </a:lnTo>
                <a:close/>
              </a:path>
            </a:pathLst>
          </a:custGeom>
          <a:solidFill>
            <a:srgbClr val="FBFBE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 name="Rectangle 2"/>
          <p:cNvSpPr>
            <a:spLocks noChangeArrowheads="1"/>
          </p:cNvSpPr>
          <p:nvPr/>
        </p:nvSpPr>
        <p:spPr bwMode="auto">
          <a:xfrm>
            <a:off x="17460" y="0"/>
            <a:ext cx="12192000" cy="652321"/>
          </a:xfrm>
          <a:prstGeom prst="rect">
            <a:avLst/>
          </a:prstGeom>
          <a:solidFill>
            <a:srgbClr val="B1C1E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Freeform 3"/>
          <p:cNvSpPr>
            <a:spLocks/>
          </p:cNvSpPr>
          <p:nvPr/>
        </p:nvSpPr>
        <p:spPr bwMode="auto">
          <a:xfrm>
            <a:off x="1893557" y="71677"/>
            <a:ext cx="10315903" cy="684643"/>
          </a:xfrm>
          <a:custGeom>
            <a:avLst/>
            <a:gdLst>
              <a:gd name="T0" fmla="+- 0 3326 3326"/>
              <a:gd name="T1" fmla="*/ T0 w 7474"/>
              <a:gd name="T2" fmla="+- 0 2203 761"/>
              <a:gd name="T3" fmla="*/ 2203 h 1443"/>
              <a:gd name="T4" fmla="+- 0 3485 3326"/>
              <a:gd name="T5" fmla="*/ T4 w 7474"/>
              <a:gd name="T6" fmla="+- 0 761 761"/>
              <a:gd name="T7" fmla="*/ 761 h 1443"/>
              <a:gd name="T8" fmla="+- 0 10800 3326"/>
              <a:gd name="T9" fmla="*/ T8 w 7474"/>
              <a:gd name="T10" fmla="+- 0 761 761"/>
              <a:gd name="T11" fmla="*/ 761 h 1443"/>
              <a:gd name="T12" fmla="+- 0 10800 3326"/>
              <a:gd name="T13" fmla="*/ T12 w 7474"/>
              <a:gd name="T14" fmla="+- 0 2191 761"/>
              <a:gd name="T15" fmla="*/ 2191 h 1443"/>
              <a:gd name="T16" fmla="+- 0 3326 3326"/>
              <a:gd name="T17" fmla="*/ T16 w 7474"/>
              <a:gd name="T18" fmla="+- 0 2203 761"/>
              <a:gd name="T19" fmla="*/ 2203 h 1443"/>
            </a:gdLst>
            <a:ahLst/>
            <a:cxnLst>
              <a:cxn ang="0">
                <a:pos x="T1" y="T3"/>
              </a:cxn>
              <a:cxn ang="0">
                <a:pos x="T5" y="T7"/>
              </a:cxn>
              <a:cxn ang="0">
                <a:pos x="T9" y="T11"/>
              </a:cxn>
              <a:cxn ang="0">
                <a:pos x="T13" y="T15"/>
              </a:cxn>
              <a:cxn ang="0">
                <a:pos x="T17" y="T19"/>
              </a:cxn>
            </a:cxnLst>
            <a:rect l="0" t="0" r="r" b="b"/>
            <a:pathLst>
              <a:path w="7474" h="1443">
                <a:moveTo>
                  <a:pt x="0" y="1442"/>
                </a:moveTo>
                <a:lnTo>
                  <a:pt x="159" y="0"/>
                </a:lnTo>
                <a:lnTo>
                  <a:pt x="7474" y="0"/>
                </a:lnTo>
                <a:lnTo>
                  <a:pt x="7474" y="1430"/>
                </a:lnTo>
                <a:lnTo>
                  <a:pt x="0" y="1442"/>
                </a:lnTo>
                <a:close/>
              </a:path>
            </a:pathLst>
          </a:custGeom>
          <a:solidFill>
            <a:srgbClr val="FBFBE1"/>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15" name="Group 14"/>
          <p:cNvGrpSpPr/>
          <p:nvPr/>
        </p:nvGrpSpPr>
        <p:grpSpPr>
          <a:xfrm>
            <a:off x="1608530" y="53231"/>
            <a:ext cx="538945" cy="821412"/>
            <a:chOff x="908603" y="80216"/>
            <a:chExt cx="538945" cy="676514"/>
          </a:xfrm>
        </p:grpSpPr>
        <p:sp>
          <p:nvSpPr>
            <p:cNvPr id="20" name="Freeform 4"/>
            <p:cNvSpPr>
              <a:spLocks/>
            </p:cNvSpPr>
            <p:nvPr/>
          </p:nvSpPr>
          <p:spPr bwMode="auto">
            <a:xfrm>
              <a:off x="1136046" y="80216"/>
              <a:ext cx="311502" cy="676514"/>
            </a:xfrm>
            <a:custGeom>
              <a:avLst/>
              <a:gdLst>
                <a:gd name="T0" fmla="+- 0 3055 3055"/>
                <a:gd name="T1" fmla="*/ T0 w 430"/>
                <a:gd name="T2" fmla="+- 0 2450 761"/>
                <a:gd name="T3" fmla="*/ 2450 h 1690"/>
                <a:gd name="T4" fmla="+- 0 3086 3055"/>
                <a:gd name="T5" fmla="*/ T4 w 430"/>
                <a:gd name="T6" fmla="+- 0 1116 761"/>
                <a:gd name="T7" fmla="*/ 1116 h 1690"/>
                <a:gd name="T8" fmla="+- 0 3485 3055"/>
                <a:gd name="T9" fmla="*/ T8 w 430"/>
                <a:gd name="T10" fmla="+- 0 761 761"/>
                <a:gd name="T11" fmla="*/ 761 h 1690"/>
                <a:gd name="T12" fmla="+- 0 3326 3055"/>
                <a:gd name="T13" fmla="*/ T12 w 430"/>
                <a:gd name="T14" fmla="+- 0 2203 761"/>
                <a:gd name="T15" fmla="*/ 2203 h 1690"/>
                <a:gd name="T16" fmla="+- 0 3055 3055"/>
                <a:gd name="T17" fmla="*/ T16 w 430"/>
                <a:gd name="T18" fmla="+- 0 2450 761"/>
                <a:gd name="T19" fmla="*/ 2450 h 1690"/>
              </a:gdLst>
              <a:ahLst/>
              <a:cxnLst>
                <a:cxn ang="0">
                  <a:pos x="T1" y="T3"/>
                </a:cxn>
                <a:cxn ang="0">
                  <a:pos x="T5" y="T7"/>
                </a:cxn>
                <a:cxn ang="0">
                  <a:pos x="T9" y="T11"/>
                </a:cxn>
                <a:cxn ang="0">
                  <a:pos x="T13" y="T15"/>
                </a:cxn>
                <a:cxn ang="0">
                  <a:pos x="T17" y="T19"/>
                </a:cxn>
              </a:cxnLst>
              <a:rect l="0" t="0" r="r" b="b"/>
              <a:pathLst>
                <a:path w="430" h="1690">
                  <a:moveTo>
                    <a:pt x="0" y="1689"/>
                  </a:moveTo>
                  <a:lnTo>
                    <a:pt x="31" y="355"/>
                  </a:lnTo>
                  <a:lnTo>
                    <a:pt x="430" y="0"/>
                  </a:lnTo>
                  <a:lnTo>
                    <a:pt x="271" y="1442"/>
                  </a:lnTo>
                  <a:lnTo>
                    <a:pt x="0" y="1689"/>
                  </a:lnTo>
                  <a:close/>
                </a:path>
              </a:pathLst>
            </a:custGeom>
            <a:solidFill>
              <a:srgbClr val="FBB6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 name="Freeform 5"/>
            <p:cNvSpPr>
              <a:spLocks/>
            </p:cNvSpPr>
            <p:nvPr/>
          </p:nvSpPr>
          <p:spPr bwMode="auto">
            <a:xfrm>
              <a:off x="908603" y="80216"/>
              <a:ext cx="258983" cy="676514"/>
            </a:xfrm>
            <a:custGeom>
              <a:avLst/>
              <a:gdLst>
                <a:gd name="T0" fmla="+- 0 3055 2731"/>
                <a:gd name="T1" fmla="*/ T0 w 356"/>
                <a:gd name="T2" fmla="+- 0 2450 761"/>
                <a:gd name="T3" fmla="*/ 2450 h 1690"/>
                <a:gd name="T4" fmla="+- 0 2798 2731"/>
                <a:gd name="T5" fmla="*/ T4 w 356"/>
                <a:gd name="T6" fmla="+- 0 2203 761"/>
                <a:gd name="T7" fmla="*/ 2203 h 1690"/>
                <a:gd name="T8" fmla="+- 0 2731 2731"/>
                <a:gd name="T9" fmla="*/ T8 w 356"/>
                <a:gd name="T10" fmla="+- 0 761 761"/>
                <a:gd name="T11" fmla="*/ 761 h 1690"/>
                <a:gd name="T12" fmla="+- 0 3086 2731"/>
                <a:gd name="T13" fmla="*/ T12 w 356"/>
                <a:gd name="T14" fmla="+- 0 1116 761"/>
                <a:gd name="T15" fmla="*/ 1116 h 1690"/>
                <a:gd name="T16" fmla="+- 0 3055 2731"/>
                <a:gd name="T17" fmla="*/ T16 w 356"/>
                <a:gd name="T18" fmla="+- 0 2450 761"/>
                <a:gd name="T19" fmla="*/ 2450 h 1690"/>
              </a:gdLst>
              <a:ahLst/>
              <a:cxnLst>
                <a:cxn ang="0">
                  <a:pos x="T1" y="T3"/>
                </a:cxn>
                <a:cxn ang="0">
                  <a:pos x="T5" y="T7"/>
                </a:cxn>
                <a:cxn ang="0">
                  <a:pos x="T9" y="T11"/>
                </a:cxn>
                <a:cxn ang="0">
                  <a:pos x="T13" y="T15"/>
                </a:cxn>
                <a:cxn ang="0">
                  <a:pos x="T17" y="T19"/>
                </a:cxn>
              </a:cxnLst>
              <a:rect l="0" t="0" r="r" b="b"/>
              <a:pathLst>
                <a:path w="356" h="1690">
                  <a:moveTo>
                    <a:pt x="324" y="1689"/>
                  </a:moveTo>
                  <a:lnTo>
                    <a:pt x="67" y="1442"/>
                  </a:lnTo>
                  <a:lnTo>
                    <a:pt x="0" y="0"/>
                  </a:lnTo>
                  <a:lnTo>
                    <a:pt x="355" y="355"/>
                  </a:lnTo>
                  <a:lnTo>
                    <a:pt x="324" y="1689"/>
                  </a:lnTo>
                  <a:close/>
                </a:path>
              </a:pathLst>
            </a:custGeom>
            <a:solidFill>
              <a:srgbClr val="DB6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5" name="Freeform 6"/>
          <p:cNvSpPr>
            <a:spLocks/>
          </p:cNvSpPr>
          <p:nvPr/>
        </p:nvSpPr>
        <p:spPr bwMode="auto">
          <a:xfrm>
            <a:off x="889114" y="71678"/>
            <a:ext cx="772509" cy="684642"/>
          </a:xfrm>
          <a:custGeom>
            <a:avLst/>
            <a:gdLst>
              <a:gd name="T0" fmla="+- 0 2798 1553"/>
              <a:gd name="T1" fmla="*/ T0 w 1246"/>
              <a:gd name="T2" fmla="+- 0 2203 761"/>
              <a:gd name="T3" fmla="*/ 2203 h 1443"/>
              <a:gd name="T4" fmla="+- 0 1553 1553"/>
              <a:gd name="T5" fmla="*/ T4 w 1246"/>
              <a:gd name="T6" fmla="+- 0 2203 761"/>
              <a:gd name="T7" fmla="*/ 2203 h 1443"/>
              <a:gd name="T8" fmla="+- 0 1553 1553"/>
              <a:gd name="T9" fmla="*/ T8 w 1246"/>
              <a:gd name="T10" fmla="+- 0 761 761"/>
              <a:gd name="T11" fmla="*/ 761 h 1443"/>
              <a:gd name="T12" fmla="+- 0 2731 1553"/>
              <a:gd name="T13" fmla="*/ T12 w 1246"/>
              <a:gd name="T14" fmla="+- 0 761 761"/>
              <a:gd name="T15" fmla="*/ 761 h 1443"/>
              <a:gd name="T16" fmla="+- 0 2798 1553"/>
              <a:gd name="T17" fmla="*/ T16 w 1246"/>
              <a:gd name="T18" fmla="+- 0 2203 761"/>
              <a:gd name="T19" fmla="*/ 2203 h 1443"/>
            </a:gdLst>
            <a:ahLst/>
            <a:cxnLst>
              <a:cxn ang="0">
                <a:pos x="T1" y="T3"/>
              </a:cxn>
              <a:cxn ang="0">
                <a:pos x="T5" y="T7"/>
              </a:cxn>
              <a:cxn ang="0">
                <a:pos x="T9" y="T11"/>
              </a:cxn>
              <a:cxn ang="0">
                <a:pos x="T13" y="T15"/>
              </a:cxn>
              <a:cxn ang="0">
                <a:pos x="T17" y="T19"/>
              </a:cxn>
            </a:cxnLst>
            <a:rect l="0" t="0" r="r" b="b"/>
            <a:pathLst>
              <a:path w="1246" h="1443">
                <a:moveTo>
                  <a:pt x="1245" y="1442"/>
                </a:moveTo>
                <a:lnTo>
                  <a:pt x="0" y="1442"/>
                </a:lnTo>
                <a:lnTo>
                  <a:pt x="0" y="0"/>
                </a:lnTo>
                <a:lnTo>
                  <a:pt x="1178" y="0"/>
                </a:lnTo>
                <a:lnTo>
                  <a:pt x="1245" y="1442"/>
                </a:lnTo>
                <a:close/>
              </a:path>
            </a:pathLst>
          </a:custGeom>
          <a:solidFill>
            <a:srgbClr val="F4832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 name="Rectangle 25"/>
          <p:cNvSpPr/>
          <p:nvPr/>
        </p:nvSpPr>
        <p:spPr>
          <a:xfrm>
            <a:off x="889114" y="88180"/>
            <a:ext cx="719416" cy="58064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smtClean="0">
                <a:latin typeface="Times New Roman" panose="02020603050405020304" pitchFamily="18" charset="0"/>
                <a:cs typeface="Times New Roman" panose="02020603050405020304" pitchFamily="18" charset="0"/>
              </a:rPr>
              <a:t>LỚP</a:t>
            </a:r>
          </a:p>
          <a:p>
            <a:pPr algn="ctr"/>
            <a:r>
              <a:rPr lang="en-US" b="1" smtClean="0">
                <a:latin typeface="Times New Roman" panose="02020603050405020304" pitchFamily="18" charset="0"/>
                <a:cs typeface="Times New Roman" panose="02020603050405020304" pitchFamily="18" charset="0"/>
              </a:rPr>
              <a:t>10</a:t>
            </a:r>
            <a:endParaRPr lang="en-US" b="1">
              <a:latin typeface="Times New Roman" panose="02020603050405020304" pitchFamily="18" charset="0"/>
              <a:cs typeface="Times New Roman" panose="02020603050405020304" pitchFamily="18" charset="0"/>
            </a:endParaRPr>
          </a:p>
        </p:txBody>
      </p:sp>
      <p:sp>
        <p:nvSpPr>
          <p:cNvPr id="18" name="Rounded Rectangle 17"/>
          <p:cNvSpPr/>
          <p:nvPr/>
        </p:nvSpPr>
        <p:spPr>
          <a:xfrm>
            <a:off x="94594" y="71678"/>
            <a:ext cx="747224" cy="684642"/>
          </a:xfrm>
          <a:prstGeom prst="roundRect">
            <a:avLst/>
          </a:prstGeom>
          <a:solidFill>
            <a:schemeClr val="accent6">
              <a:lumMod val="75000"/>
            </a:schemeClr>
          </a:solidFill>
          <a:ln>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700" b="1" smtClean="0">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NGỮ VĂN</a:t>
            </a:r>
            <a:endParaRPr lang="en-US" sz="1700" b="1">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endParaRPr>
          </a:p>
        </p:txBody>
      </p:sp>
      <p:sp>
        <p:nvSpPr>
          <p:cNvPr id="23" name="Rectangle 22"/>
          <p:cNvSpPr/>
          <p:nvPr/>
        </p:nvSpPr>
        <p:spPr>
          <a:xfrm>
            <a:off x="2147475" y="131928"/>
            <a:ext cx="10044525" cy="56414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500" b="1" dirty="0">
              <a:solidFill>
                <a:srgbClr val="C00000"/>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endParaRPr>
          </a:p>
        </p:txBody>
      </p:sp>
      <p:sp>
        <p:nvSpPr>
          <p:cNvPr id="13" name="Rectangle 12"/>
          <p:cNvSpPr/>
          <p:nvPr/>
        </p:nvSpPr>
        <p:spPr>
          <a:xfrm>
            <a:off x="2299874" y="136856"/>
            <a:ext cx="10044525" cy="56414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b="1" dirty="0" smtClean="0">
                <a:solidFill>
                  <a:srgbClr val="C00000"/>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BÀI 7. ANH HÙNG VÀ NGHỆ SĨ (VĂN BẢN NGHỊ LUẬN)</a:t>
            </a:r>
            <a:endParaRPr lang="en-US" sz="2800" b="1" dirty="0">
              <a:solidFill>
                <a:srgbClr val="C00000"/>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endParaRPr>
          </a:p>
        </p:txBody>
      </p:sp>
      <p:pic>
        <p:nvPicPr>
          <p:cNvPr id="3" name="Picture 2"/>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7460" y="872536"/>
            <a:ext cx="12209460" cy="5960389"/>
          </a:xfrm>
          <a:prstGeom prst="rect">
            <a:avLst/>
          </a:prstGeom>
        </p:spPr>
      </p:pic>
      <p:sp>
        <p:nvSpPr>
          <p:cNvPr id="4" name="TextBox 3"/>
          <p:cNvSpPr txBox="1"/>
          <p:nvPr/>
        </p:nvSpPr>
        <p:spPr>
          <a:xfrm>
            <a:off x="17460" y="1092200"/>
            <a:ext cx="12174540" cy="5521063"/>
          </a:xfrm>
          <a:prstGeom prst="rect">
            <a:avLst/>
          </a:prstGeom>
          <a:noFill/>
        </p:spPr>
        <p:txBody>
          <a:bodyPr wrap="square" rtlCol="0">
            <a:spAutoFit/>
          </a:bodyPr>
          <a:lstStyle/>
          <a:p>
            <a:pPr algn="just">
              <a:lnSpc>
                <a:spcPct val="150000"/>
              </a:lnSpc>
            </a:pPr>
            <a:r>
              <a:rPr lang="en-US" sz="4000" i="1" dirty="0" err="1" smtClean="0">
                <a:latin typeface="Times New Roman" panose="02020603050405020304" pitchFamily="18" charset="0"/>
                <a:ea typeface="Arial" panose="020B0604020202020204" pitchFamily="34" charset="0"/>
              </a:rPr>
              <a:t>Quân</a:t>
            </a:r>
            <a:r>
              <a:rPr lang="en-US" sz="4000" i="1" dirty="0" smtClean="0">
                <a:latin typeface="Times New Roman" panose="02020603050405020304" pitchFamily="18" charset="0"/>
                <a:ea typeface="Arial" panose="020B0604020202020204" pitchFamily="34" charset="0"/>
              </a:rPr>
              <a:t> </a:t>
            </a:r>
            <a:r>
              <a:rPr lang="en-US" sz="4000" i="1" dirty="0" err="1">
                <a:latin typeface="Times New Roman" panose="02020603050405020304" pitchFamily="18" charset="0"/>
                <a:ea typeface="Arial" panose="020B0604020202020204" pitchFamily="34" charset="0"/>
              </a:rPr>
              <a:t>trung</a:t>
            </a:r>
            <a:r>
              <a:rPr lang="en-US" sz="4000" i="1" dirty="0">
                <a:latin typeface="Times New Roman" panose="02020603050405020304" pitchFamily="18" charset="0"/>
                <a:ea typeface="Arial" panose="020B0604020202020204" pitchFamily="34" charset="0"/>
              </a:rPr>
              <a:t> </a:t>
            </a:r>
            <a:r>
              <a:rPr lang="en-US" sz="4000" i="1" dirty="0" err="1">
                <a:latin typeface="Times New Roman" panose="02020603050405020304" pitchFamily="18" charset="0"/>
                <a:ea typeface="Arial" panose="020B0604020202020204" pitchFamily="34" charset="0"/>
              </a:rPr>
              <a:t>từ</a:t>
            </a:r>
            <a:r>
              <a:rPr lang="en-US" sz="4000" i="1" dirty="0">
                <a:latin typeface="Times New Roman" panose="02020603050405020304" pitchFamily="18" charset="0"/>
                <a:ea typeface="Arial" panose="020B0604020202020204" pitchFamily="34" charset="0"/>
              </a:rPr>
              <a:t> </a:t>
            </a:r>
            <a:r>
              <a:rPr lang="en-US" sz="4000" i="1" dirty="0" err="1">
                <a:latin typeface="Times New Roman" panose="02020603050405020304" pitchFamily="18" charset="0"/>
                <a:ea typeface="Arial" panose="020B0604020202020204" pitchFamily="34" charset="0"/>
              </a:rPr>
              <a:t>mệnh</a:t>
            </a:r>
            <a:r>
              <a:rPr lang="en-US" sz="4000" i="1" dirty="0">
                <a:latin typeface="Times New Roman" panose="02020603050405020304" pitchFamily="18" charset="0"/>
                <a:ea typeface="Arial" panose="020B0604020202020204" pitchFamily="34" charset="0"/>
              </a:rPr>
              <a:t> </a:t>
            </a:r>
            <a:r>
              <a:rPr lang="en-US" sz="4000" i="1" dirty="0" err="1">
                <a:latin typeface="Times New Roman" panose="02020603050405020304" pitchFamily="18" charset="0"/>
                <a:ea typeface="Arial" panose="020B0604020202020204" pitchFamily="34" charset="0"/>
              </a:rPr>
              <a:t>tập</a:t>
            </a:r>
            <a:r>
              <a:rPr lang="en-US" sz="4000" i="1" dirty="0">
                <a:latin typeface="Times New Roman" panose="02020603050405020304" pitchFamily="18" charset="0"/>
                <a:ea typeface="Arial" panose="020B0604020202020204" pitchFamily="34" charset="0"/>
              </a:rPr>
              <a:t> </a:t>
            </a:r>
            <a:r>
              <a:rPr lang="en-US" sz="4000" i="1" dirty="0" err="1">
                <a:latin typeface="Times New Roman" panose="02020603050405020304" pitchFamily="18" charset="0"/>
                <a:ea typeface="Arial" panose="020B0604020202020204" pitchFamily="34" charset="0"/>
              </a:rPr>
              <a:t>là</a:t>
            </a:r>
            <a:r>
              <a:rPr lang="en-US" sz="4000" i="1" dirty="0">
                <a:latin typeface="Times New Roman" panose="02020603050405020304" pitchFamily="18" charset="0"/>
                <a:ea typeface="Arial" panose="020B0604020202020204" pitchFamily="34" charset="0"/>
              </a:rPr>
              <a:t> </a:t>
            </a:r>
            <a:r>
              <a:rPr lang="en-US" sz="4000" i="1" dirty="0" err="1">
                <a:latin typeface="Times New Roman" panose="02020603050405020304" pitchFamily="18" charset="0"/>
                <a:ea typeface="Arial" panose="020B0604020202020204" pitchFamily="34" charset="0"/>
              </a:rPr>
              <a:t>một</a:t>
            </a:r>
            <a:r>
              <a:rPr lang="en-US" sz="4000" i="1" dirty="0">
                <a:latin typeface="Times New Roman" panose="02020603050405020304" pitchFamily="18" charset="0"/>
                <a:ea typeface="Arial" panose="020B0604020202020204" pitchFamily="34" charset="0"/>
              </a:rPr>
              <a:t> </a:t>
            </a:r>
            <a:r>
              <a:rPr lang="en-US" sz="4000" i="1" dirty="0" err="1">
                <a:latin typeface="Times New Roman" panose="02020603050405020304" pitchFamily="18" charset="0"/>
                <a:ea typeface="Arial" panose="020B0604020202020204" pitchFamily="34" charset="0"/>
              </a:rPr>
              <a:t>tập</a:t>
            </a:r>
            <a:r>
              <a:rPr lang="en-US" sz="4000" i="1" dirty="0">
                <a:latin typeface="Times New Roman" panose="02020603050405020304" pitchFamily="18" charset="0"/>
                <a:ea typeface="Arial" panose="020B0604020202020204" pitchFamily="34" charset="0"/>
              </a:rPr>
              <a:t> </a:t>
            </a:r>
            <a:r>
              <a:rPr lang="en-US" sz="4000" i="1" dirty="0" err="1">
                <a:latin typeface="Times New Roman" panose="02020603050405020304" pitchFamily="18" charset="0"/>
                <a:ea typeface="Arial" panose="020B0604020202020204" pitchFamily="34" charset="0"/>
              </a:rPr>
              <a:t>hợp</a:t>
            </a:r>
            <a:r>
              <a:rPr lang="en-US" sz="4000" i="1" dirty="0">
                <a:latin typeface="Times New Roman" panose="02020603050405020304" pitchFamily="18" charset="0"/>
                <a:ea typeface="Arial" panose="020B0604020202020204" pitchFamily="34" charset="0"/>
              </a:rPr>
              <a:t> </a:t>
            </a:r>
            <a:r>
              <a:rPr lang="en-US" sz="4000" i="1" dirty="0" err="1">
                <a:latin typeface="Times New Roman" panose="02020603050405020304" pitchFamily="18" charset="0"/>
                <a:ea typeface="Arial" panose="020B0604020202020204" pitchFamily="34" charset="0"/>
              </a:rPr>
              <a:t>các</a:t>
            </a:r>
            <a:r>
              <a:rPr lang="en-US" sz="4000" i="1" dirty="0">
                <a:latin typeface="Times New Roman" panose="02020603050405020304" pitchFamily="18" charset="0"/>
                <a:ea typeface="Arial" panose="020B0604020202020204" pitchFamily="34" charset="0"/>
              </a:rPr>
              <a:t> </a:t>
            </a:r>
            <a:r>
              <a:rPr lang="en-US" sz="4000" i="1" dirty="0" err="1">
                <a:latin typeface="Times New Roman" panose="02020603050405020304" pitchFamily="18" charset="0"/>
                <a:ea typeface="Arial" panose="020B0604020202020204" pitchFamily="34" charset="0"/>
              </a:rPr>
              <a:t>thư</a:t>
            </a:r>
            <a:r>
              <a:rPr lang="en-US" sz="4000" i="1" dirty="0">
                <a:latin typeface="Times New Roman" panose="02020603050405020304" pitchFamily="18" charset="0"/>
                <a:ea typeface="Arial" panose="020B0604020202020204" pitchFamily="34" charset="0"/>
              </a:rPr>
              <a:t> </a:t>
            </a:r>
            <a:r>
              <a:rPr lang="en-US" sz="4000" i="1" dirty="0" err="1">
                <a:latin typeface="Times New Roman" panose="02020603050405020304" pitchFamily="18" charset="0"/>
                <a:ea typeface="Arial" panose="020B0604020202020204" pitchFamily="34" charset="0"/>
              </a:rPr>
              <a:t>từ</a:t>
            </a:r>
            <a:r>
              <a:rPr lang="en-US" sz="4000" i="1" dirty="0">
                <a:latin typeface="Times New Roman" panose="02020603050405020304" pitchFamily="18" charset="0"/>
                <a:ea typeface="Arial" panose="020B0604020202020204" pitchFamily="34" charset="0"/>
              </a:rPr>
              <a:t> </a:t>
            </a:r>
            <a:r>
              <a:rPr lang="en-US" sz="4000" i="1" dirty="0" err="1">
                <a:latin typeface="Times New Roman" panose="02020603050405020304" pitchFamily="18" charset="0"/>
                <a:ea typeface="Arial" panose="020B0604020202020204" pitchFamily="34" charset="0"/>
              </a:rPr>
              <a:t>và</a:t>
            </a:r>
            <a:r>
              <a:rPr lang="en-US" sz="4000" i="1" dirty="0">
                <a:latin typeface="Times New Roman" panose="02020603050405020304" pitchFamily="18" charset="0"/>
                <a:ea typeface="Arial" panose="020B0604020202020204" pitchFamily="34" charset="0"/>
              </a:rPr>
              <a:t> </a:t>
            </a:r>
            <a:r>
              <a:rPr lang="en-US" sz="4000" i="1" dirty="0" err="1">
                <a:latin typeface="Times New Roman" panose="02020603050405020304" pitchFamily="18" charset="0"/>
                <a:ea typeface="Arial" panose="020B0604020202020204" pitchFamily="34" charset="0"/>
              </a:rPr>
              <a:t>mệnh</a:t>
            </a:r>
            <a:r>
              <a:rPr lang="en-US" sz="4000" i="1" dirty="0">
                <a:latin typeface="Times New Roman" panose="02020603050405020304" pitchFamily="18" charset="0"/>
                <a:ea typeface="Arial" panose="020B0604020202020204" pitchFamily="34" charset="0"/>
              </a:rPr>
              <a:t> </a:t>
            </a:r>
            <a:r>
              <a:rPr lang="en-US" sz="4000" i="1" dirty="0" err="1">
                <a:latin typeface="Times New Roman" panose="02020603050405020304" pitchFamily="18" charset="0"/>
                <a:ea typeface="Arial" panose="020B0604020202020204" pitchFamily="34" charset="0"/>
              </a:rPr>
              <a:t>lệnh</a:t>
            </a:r>
            <a:r>
              <a:rPr lang="en-US" sz="4000" i="1" dirty="0">
                <a:latin typeface="Times New Roman" panose="02020603050405020304" pitchFamily="18" charset="0"/>
                <a:ea typeface="Arial" panose="020B0604020202020204" pitchFamily="34" charset="0"/>
              </a:rPr>
              <a:t> </a:t>
            </a:r>
            <a:r>
              <a:rPr lang="en-US" sz="4000" i="1" dirty="0" err="1">
                <a:latin typeface="Times New Roman" panose="02020603050405020304" pitchFamily="18" charset="0"/>
                <a:ea typeface="Arial" panose="020B0604020202020204" pitchFamily="34" charset="0"/>
              </a:rPr>
              <a:t>trong</a:t>
            </a:r>
            <a:r>
              <a:rPr lang="en-US" sz="4000" i="1" dirty="0">
                <a:latin typeface="Times New Roman" panose="02020603050405020304" pitchFamily="18" charset="0"/>
                <a:ea typeface="Arial" panose="020B0604020202020204" pitchFamily="34" charset="0"/>
              </a:rPr>
              <a:t> </a:t>
            </a:r>
            <a:r>
              <a:rPr lang="en-US" sz="4000" i="1" dirty="0" err="1">
                <a:latin typeface="Times New Roman" panose="02020603050405020304" pitchFamily="18" charset="0"/>
                <a:ea typeface="Arial" panose="020B0604020202020204" pitchFamily="34" charset="0"/>
              </a:rPr>
              <a:t>quân</a:t>
            </a:r>
            <a:r>
              <a:rPr lang="en-US" sz="4000" i="1" dirty="0">
                <a:latin typeface="Times New Roman" panose="02020603050405020304" pitchFamily="18" charset="0"/>
                <a:ea typeface="Arial" panose="020B0604020202020204" pitchFamily="34" charset="0"/>
              </a:rPr>
              <a:t> </a:t>
            </a:r>
            <a:r>
              <a:rPr lang="en-US" sz="4000" i="1" dirty="0" err="1">
                <a:latin typeface="Times New Roman" panose="02020603050405020304" pitchFamily="18" charset="0"/>
                <a:ea typeface="Arial" panose="020B0604020202020204" pitchFamily="34" charset="0"/>
              </a:rPr>
              <a:t>đội</a:t>
            </a:r>
            <a:r>
              <a:rPr lang="en-US" sz="4000" i="1" dirty="0">
                <a:latin typeface="Times New Roman" panose="02020603050405020304" pitchFamily="18" charset="0"/>
                <a:ea typeface="Arial" panose="020B0604020202020204" pitchFamily="34" charset="0"/>
              </a:rPr>
              <a:t> do </a:t>
            </a:r>
            <a:r>
              <a:rPr lang="en-US" sz="4000" i="1" dirty="0" err="1">
                <a:latin typeface="Times New Roman" panose="02020603050405020304" pitchFamily="18" charset="0"/>
                <a:ea typeface="Arial" panose="020B0604020202020204" pitchFamily="34" charset="0"/>
              </a:rPr>
              <a:t>Nguyễn</a:t>
            </a:r>
            <a:r>
              <a:rPr lang="en-US" sz="4000" i="1" dirty="0">
                <a:latin typeface="Times New Roman" panose="02020603050405020304" pitchFamily="18" charset="0"/>
                <a:ea typeface="Arial" panose="020B0604020202020204" pitchFamily="34" charset="0"/>
              </a:rPr>
              <a:t> </a:t>
            </a:r>
            <a:r>
              <a:rPr lang="en-US" sz="4000" i="1" dirty="0" err="1">
                <a:latin typeface="Times New Roman" panose="02020603050405020304" pitchFamily="18" charset="0"/>
                <a:ea typeface="Arial" panose="020B0604020202020204" pitchFamily="34" charset="0"/>
              </a:rPr>
              <a:t>Trãi</a:t>
            </a:r>
            <a:r>
              <a:rPr lang="en-US" sz="4000" i="1" dirty="0">
                <a:latin typeface="Times New Roman" panose="02020603050405020304" pitchFamily="18" charset="0"/>
                <a:ea typeface="Arial" panose="020B0604020202020204" pitchFamily="34" charset="0"/>
              </a:rPr>
              <a:t> </a:t>
            </a:r>
            <a:r>
              <a:rPr lang="en-US" sz="4000" i="1" dirty="0" err="1">
                <a:latin typeface="Times New Roman" panose="02020603050405020304" pitchFamily="18" charset="0"/>
                <a:ea typeface="Arial" panose="020B0604020202020204" pitchFamily="34" charset="0"/>
              </a:rPr>
              <a:t>biên</a:t>
            </a:r>
            <a:r>
              <a:rPr lang="en-US" sz="4000" i="1" dirty="0">
                <a:latin typeface="Times New Roman" panose="02020603050405020304" pitchFamily="18" charset="0"/>
                <a:ea typeface="Arial" panose="020B0604020202020204" pitchFamily="34" charset="0"/>
              </a:rPr>
              <a:t> </a:t>
            </a:r>
            <a:r>
              <a:rPr lang="en-US" sz="4000" i="1" dirty="0" err="1">
                <a:latin typeface="Times New Roman" panose="02020603050405020304" pitchFamily="18" charset="0"/>
                <a:ea typeface="Arial" panose="020B0604020202020204" pitchFamily="34" charset="0"/>
              </a:rPr>
              <a:t>soạn</a:t>
            </a:r>
            <a:r>
              <a:rPr lang="en-US" sz="4000" i="1" dirty="0">
                <a:latin typeface="Times New Roman" panose="02020603050405020304" pitchFamily="18" charset="0"/>
                <a:ea typeface="Arial" panose="020B0604020202020204" pitchFamily="34" charset="0"/>
              </a:rPr>
              <a:t> </a:t>
            </a:r>
            <a:r>
              <a:rPr lang="en-US" sz="4000" i="1" dirty="0" err="1">
                <a:latin typeface="Times New Roman" panose="02020603050405020304" pitchFamily="18" charset="0"/>
                <a:ea typeface="Arial" panose="020B0604020202020204" pitchFamily="34" charset="0"/>
              </a:rPr>
              <a:t>trong</a:t>
            </a:r>
            <a:r>
              <a:rPr lang="en-US" sz="4000" i="1" dirty="0">
                <a:latin typeface="Times New Roman" panose="02020603050405020304" pitchFamily="18" charset="0"/>
                <a:ea typeface="Arial" panose="020B0604020202020204" pitchFamily="34" charset="0"/>
              </a:rPr>
              <a:t> </a:t>
            </a:r>
            <a:r>
              <a:rPr lang="en-US" sz="4000" i="1" dirty="0" err="1">
                <a:latin typeface="Times New Roman" panose="02020603050405020304" pitchFamily="18" charset="0"/>
                <a:ea typeface="Arial" panose="020B0604020202020204" pitchFamily="34" charset="0"/>
              </a:rPr>
              <a:t>giai</a:t>
            </a:r>
            <a:r>
              <a:rPr lang="en-US" sz="4000" i="1" dirty="0">
                <a:latin typeface="Times New Roman" panose="02020603050405020304" pitchFamily="18" charset="0"/>
                <a:ea typeface="Arial" panose="020B0604020202020204" pitchFamily="34" charset="0"/>
              </a:rPr>
              <a:t> </a:t>
            </a:r>
            <a:r>
              <a:rPr lang="en-US" sz="4000" i="1" dirty="0" err="1">
                <a:latin typeface="Times New Roman" panose="02020603050405020304" pitchFamily="18" charset="0"/>
                <a:ea typeface="Arial" panose="020B0604020202020204" pitchFamily="34" charset="0"/>
              </a:rPr>
              <a:t>đoạn</a:t>
            </a:r>
            <a:r>
              <a:rPr lang="en-US" sz="4000" i="1" dirty="0">
                <a:latin typeface="Times New Roman" panose="02020603050405020304" pitchFamily="18" charset="0"/>
                <a:ea typeface="Arial" panose="020B0604020202020204" pitchFamily="34" charset="0"/>
              </a:rPr>
              <a:t> </a:t>
            </a:r>
            <a:r>
              <a:rPr lang="en-US" sz="4000" i="1" dirty="0" err="1">
                <a:latin typeface="Times New Roman" panose="02020603050405020304" pitchFamily="18" charset="0"/>
                <a:ea typeface="Arial" panose="020B0604020202020204" pitchFamily="34" charset="0"/>
              </a:rPr>
              <a:t>kháng</a:t>
            </a:r>
            <a:r>
              <a:rPr lang="en-US" sz="4000" i="1" dirty="0">
                <a:latin typeface="Times New Roman" panose="02020603050405020304" pitchFamily="18" charset="0"/>
                <a:ea typeface="Arial" panose="020B0604020202020204" pitchFamily="34" charset="0"/>
              </a:rPr>
              <a:t> </a:t>
            </a:r>
            <a:r>
              <a:rPr lang="en-US" sz="4000" i="1" dirty="0" err="1">
                <a:latin typeface="Times New Roman" panose="02020603050405020304" pitchFamily="18" charset="0"/>
                <a:ea typeface="Arial" panose="020B0604020202020204" pitchFamily="34" charset="0"/>
              </a:rPr>
              <a:t>chiến</a:t>
            </a:r>
            <a:r>
              <a:rPr lang="en-US" sz="4000" i="1" dirty="0">
                <a:latin typeface="Times New Roman" panose="02020603050405020304" pitchFamily="18" charset="0"/>
                <a:ea typeface="Arial" panose="020B0604020202020204" pitchFamily="34" charset="0"/>
              </a:rPr>
              <a:t> </a:t>
            </a:r>
            <a:r>
              <a:rPr lang="en-US" sz="4000" i="1" dirty="0" err="1">
                <a:latin typeface="Times New Roman" panose="02020603050405020304" pitchFamily="18" charset="0"/>
                <a:ea typeface="Arial" panose="020B0604020202020204" pitchFamily="34" charset="0"/>
              </a:rPr>
              <a:t>chống</a:t>
            </a:r>
            <a:r>
              <a:rPr lang="en-US" sz="4000" i="1" dirty="0">
                <a:latin typeface="Times New Roman" panose="02020603050405020304" pitchFamily="18" charset="0"/>
                <a:ea typeface="Arial" panose="020B0604020202020204" pitchFamily="34" charset="0"/>
              </a:rPr>
              <a:t> Minh; </a:t>
            </a:r>
            <a:r>
              <a:rPr lang="en-US" sz="4000" i="1" dirty="0" err="1">
                <a:latin typeface="Times New Roman" panose="02020603050405020304" pitchFamily="18" charset="0"/>
                <a:ea typeface="Arial" panose="020B0604020202020204" pitchFamily="34" charset="0"/>
              </a:rPr>
              <a:t>tác</a:t>
            </a:r>
            <a:r>
              <a:rPr lang="en-US" sz="4000" i="1" dirty="0">
                <a:latin typeface="Times New Roman" panose="02020603050405020304" pitchFamily="18" charset="0"/>
                <a:ea typeface="Arial" panose="020B0604020202020204" pitchFamily="34" charset="0"/>
              </a:rPr>
              <a:t> </a:t>
            </a:r>
            <a:r>
              <a:rPr lang="en-US" sz="4000" i="1" dirty="0" err="1">
                <a:latin typeface="Times New Roman" panose="02020603050405020304" pitchFamily="18" charset="0"/>
                <a:ea typeface="Arial" panose="020B0604020202020204" pitchFamily="34" charset="0"/>
              </a:rPr>
              <a:t>phẩm</a:t>
            </a:r>
            <a:r>
              <a:rPr lang="en-US" sz="4000" i="1" dirty="0">
                <a:latin typeface="Times New Roman" panose="02020603050405020304" pitchFamily="18" charset="0"/>
                <a:ea typeface="Arial" panose="020B0604020202020204" pitchFamily="34" charset="0"/>
              </a:rPr>
              <a:t> </a:t>
            </a:r>
            <a:r>
              <a:rPr lang="en-US" sz="4000" i="1" dirty="0" err="1">
                <a:latin typeface="Times New Roman" panose="02020603050405020304" pitchFamily="18" charset="0"/>
                <a:ea typeface="Arial" panose="020B0604020202020204" pitchFamily="34" charset="0"/>
              </a:rPr>
              <a:t>là</a:t>
            </a:r>
            <a:r>
              <a:rPr lang="en-US" sz="4000" i="1" dirty="0">
                <a:latin typeface="Times New Roman" panose="02020603050405020304" pitchFamily="18" charset="0"/>
                <a:ea typeface="Arial" panose="020B0604020202020204" pitchFamily="34" charset="0"/>
              </a:rPr>
              <a:t> </a:t>
            </a:r>
            <a:r>
              <a:rPr lang="en-US" sz="4000" i="1" dirty="0" err="1">
                <a:latin typeface="Times New Roman" panose="02020603050405020304" pitchFamily="18" charset="0"/>
                <a:ea typeface="Arial" panose="020B0604020202020204" pitchFamily="34" charset="0"/>
              </a:rPr>
              <a:t>tập</a:t>
            </a:r>
            <a:r>
              <a:rPr lang="en-US" sz="4000" i="1" dirty="0">
                <a:latin typeface="Times New Roman" panose="02020603050405020304" pitchFamily="18" charset="0"/>
                <a:ea typeface="Arial" panose="020B0604020202020204" pitchFamily="34" charset="0"/>
              </a:rPr>
              <a:t> </a:t>
            </a:r>
            <a:r>
              <a:rPr lang="en-US" sz="4000" i="1" dirty="0" err="1">
                <a:latin typeface="Times New Roman" panose="02020603050405020304" pitchFamily="18" charset="0"/>
                <a:ea typeface="Arial" panose="020B0604020202020204" pitchFamily="34" charset="0"/>
              </a:rPr>
              <a:t>văn</a:t>
            </a:r>
            <a:r>
              <a:rPr lang="en-US" sz="4000" i="1" dirty="0">
                <a:latin typeface="Times New Roman" panose="02020603050405020304" pitchFamily="18" charset="0"/>
                <a:ea typeface="Arial" panose="020B0604020202020204" pitchFamily="34" charset="0"/>
              </a:rPr>
              <a:t> </a:t>
            </a:r>
            <a:r>
              <a:rPr lang="en-US" sz="4000" i="1" dirty="0" err="1">
                <a:latin typeface="Times New Roman" panose="02020603050405020304" pitchFamily="18" charset="0"/>
                <a:ea typeface="Arial" panose="020B0604020202020204" pitchFamily="34" charset="0"/>
              </a:rPr>
              <a:t>chiến</a:t>
            </a:r>
            <a:r>
              <a:rPr lang="en-US" sz="4000" i="1" dirty="0">
                <a:latin typeface="Times New Roman" panose="02020603050405020304" pitchFamily="18" charset="0"/>
                <a:ea typeface="Arial" panose="020B0604020202020204" pitchFamily="34" charset="0"/>
              </a:rPr>
              <a:t> </a:t>
            </a:r>
            <a:r>
              <a:rPr lang="en-US" sz="4000" i="1" dirty="0" err="1">
                <a:latin typeface="Times New Roman" panose="02020603050405020304" pitchFamily="18" charset="0"/>
                <a:ea typeface="Arial" panose="020B0604020202020204" pitchFamily="34" charset="0"/>
              </a:rPr>
              <a:t>đấu</a:t>
            </a:r>
            <a:r>
              <a:rPr lang="en-US" sz="4000" i="1" dirty="0">
                <a:latin typeface="Times New Roman" panose="02020603050405020304" pitchFamily="18" charset="0"/>
                <a:ea typeface="Arial" panose="020B0604020202020204" pitchFamily="34" charset="0"/>
              </a:rPr>
              <a:t> </a:t>
            </a:r>
            <a:r>
              <a:rPr lang="en-US" sz="4000" i="1" dirty="0" err="1">
                <a:latin typeface="Times New Roman" panose="02020603050405020304" pitchFamily="18" charset="0"/>
                <a:ea typeface="Arial" panose="020B0604020202020204" pitchFamily="34" charset="0"/>
              </a:rPr>
              <a:t>sắc</a:t>
            </a:r>
            <a:r>
              <a:rPr lang="en-US" sz="4000" i="1" dirty="0">
                <a:latin typeface="Times New Roman" panose="02020603050405020304" pitchFamily="18" charset="0"/>
                <a:ea typeface="Arial" panose="020B0604020202020204" pitchFamily="34" charset="0"/>
              </a:rPr>
              <a:t> </a:t>
            </a:r>
            <a:r>
              <a:rPr lang="en-US" sz="4000" i="1" dirty="0" err="1">
                <a:latin typeface="Times New Roman" panose="02020603050405020304" pitchFamily="18" charset="0"/>
                <a:ea typeface="Arial" panose="020B0604020202020204" pitchFamily="34" charset="0"/>
              </a:rPr>
              <a:t>sảo</a:t>
            </a:r>
            <a:r>
              <a:rPr lang="en-US" sz="4000" i="1" dirty="0">
                <a:latin typeface="Times New Roman" panose="02020603050405020304" pitchFamily="18" charset="0"/>
                <a:ea typeface="Arial" panose="020B0604020202020204" pitchFamily="34" charset="0"/>
              </a:rPr>
              <a:t>, </a:t>
            </a:r>
            <a:r>
              <a:rPr lang="en-US" sz="4000" i="1" dirty="0" err="1">
                <a:latin typeface="Times New Roman" panose="02020603050405020304" pitchFamily="18" charset="0"/>
                <a:ea typeface="Arial" panose="020B0604020202020204" pitchFamily="34" charset="0"/>
              </a:rPr>
              <a:t>đanh</a:t>
            </a:r>
            <a:r>
              <a:rPr lang="en-US" sz="4000" i="1" dirty="0">
                <a:latin typeface="Times New Roman" panose="02020603050405020304" pitchFamily="18" charset="0"/>
                <a:ea typeface="Arial" panose="020B0604020202020204" pitchFamily="34" charset="0"/>
              </a:rPr>
              <a:t> </a:t>
            </a:r>
            <a:r>
              <a:rPr lang="en-US" sz="4000" i="1" dirty="0" err="1">
                <a:latin typeface="Times New Roman" panose="02020603050405020304" pitchFamily="18" charset="0"/>
                <a:ea typeface="Arial" panose="020B0604020202020204" pitchFamily="34" charset="0"/>
              </a:rPr>
              <a:t>thép</a:t>
            </a:r>
            <a:r>
              <a:rPr lang="en-US" sz="4000" i="1" dirty="0">
                <a:latin typeface="Times New Roman" panose="02020603050405020304" pitchFamily="18" charset="0"/>
                <a:ea typeface="Arial" panose="020B0604020202020204" pitchFamily="34" charset="0"/>
              </a:rPr>
              <a:t> </a:t>
            </a:r>
            <a:r>
              <a:rPr lang="en-US" sz="4000" i="1" dirty="0" err="1">
                <a:latin typeface="Times New Roman" panose="02020603050405020304" pitchFamily="18" charset="0"/>
                <a:ea typeface="Arial" panose="020B0604020202020204" pitchFamily="34" charset="0"/>
              </a:rPr>
              <a:t>với</a:t>
            </a:r>
            <a:r>
              <a:rPr lang="en-US" sz="4000" i="1" dirty="0">
                <a:latin typeface="Times New Roman" panose="02020603050405020304" pitchFamily="18" charset="0"/>
                <a:ea typeface="Arial" panose="020B0604020202020204" pitchFamily="34" charset="0"/>
              </a:rPr>
              <a:t> </a:t>
            </a:r>
            <a:r>
              <a:rPr lang="en-US" sz="4000" i="1" dirty="0" err="1">
                <a:latin typeface="Times New Roman" panose="02020603050405020304" pitchFamily="18" charset="0"/>
                <a:ea typeface="Arial" panose="020B0604020202020204" pitchFamily="34" charset="0"/>
              </a:rPr>
              <a:t>lập</a:t>
            </a:r>
            <a:r>
              <a:rPr lang="en-US" sz="4000" i="1" dirty="0">
                <a:latin typeface="Times New Roman" panose="02020603050405020304" pitchFamily="18" charset="0"/>
                <a:ea typeface="Arial" panose="020B0604020202020204" pitchFamily="34" charset="0"/>
              </a:rPr>
              <a:t> </a:t>
            </a:r>
            <a:r>
              <a:rPr lang="en-US" sz="4000" i="1" dirty="0" err="1">
                <a:latin typeface="Times New Roman" panose="02020603050405020304" pitchFamily="18" charset="0"/>
                <a:ea typeface="Arial" panose="020B0604020202020204" pitchFamily="34" charset="0"/>
              </a:rPr>
              <a:t>luận</a:t>
            </a:r>
            <a:r>
              <a:rPr lang="en-US" sz="4000" i="1" dirty="0">
                <a:latin typeface="Times New Roman" panose="02020603050405020304" pitchFamily="18" charset="0"/>
                <a:ea typeface="Arial" panose="020B0604020202020204" pitchFamily="34" charset="0"/>
              </a:rPr>
              <a:t> </a:t>
            </a:r>
            <a:r>
              <a:rPr lang="en-US" sz="4000" i="1" dirty="0" err="1">
                <a:latin typeface="Times New Roman" panose="02020603050405020304" pitchFamily="18" charset="0"/>
                <a:ea typeface="Arial" panose="020B0604020202020204" pitchFamily="34" charset="0"/>
              </a:rPr>
              <a:t>chặt</a:t>
            </a:r>
            <a:r>
              <a:rPr lang="en-US" sz="4000" i="1" dirty="0">
                <a:latin typeface="Times New Roman" panose="02020603050405020304" pitchFamily="18" charset="0"/>
                <a:ea typeface="Arial" panose="020B0604020202020204" pitchFamily="34" charset="0"/>
              </a:rPr>
              <a:t> </a:t>
            </a:r>
            <a:r>
              <a:rPr lang="en-US" sz="4000" i="1" dirty="0" err="1">
                <a:latin typeface="Times New Roman" panose="02020603050405020304" pitchFamily="18" charset="0"/>
                <a:ea typeface="Arial" panose="020B0604020202020204" pitchFamily="34" charset="0"/>
              </a:rPr>
              <a:t>chẽ</a:t>
            </a:r>
            <a:r>
              <a:rPr lang="en-US" sz="4000" i="1" dirty="0">
                <a:latin typeface="Times New Roman" panose="02020603050405020304" pitchFamily="18" charset="0"/>
                <a:ea typeface="Arial" panose="020B0604020202020204" pitchFamily="34" charset="0"/>
              </a:rPr>
              <a:t>, </a:t>
            </a:r>
            <a:r>
              <a:rPr lang="en-US" sz="4000" i="1" dirty="0" err="1">
                <a:latin typeface="Times New Roman" panose="02020603050405020304" pitchFamily="18" charset="0"/>
                <a:ea typeface="Arial" panose="020B0604020202020204" pitchFamily="34" charset="0"/>
              </a:rPr>
              <a:t>phân</a:t>
            </a:r>
            <a:r>
              <a:rPr lang="en-US" sz="4000" i="1" dirty="0">
                <a:latin typeface="Times New Roman" panose="02020603050405020304" pitchFamily="18" charset="0"/>
                <a:ea typeface="Arial" panose="020B0604020202020204" pitchFamily="34" charset="0"/>
              </a:rPr>
              <a:t> </a:t>
            </a:r>
            <a:r>
              <a:rPr lang="en-US" sz="4000" i="1" dirty="0" err="1">
                <a:latin typeface="Times New Roman" panose="02020603050405020304" pitchFamily="18" charset="0"/>
                <a:ea typeface="Arial" panose="020B0604020202020204" pitchFamily="34" charset="0"/>
              </a:rPr>
              <a:t>tích</a:t>
            </a:r>
            <a:r>
              <a:rPr lang="en-US" sz="4000" i="1" dirty="0">
                <a:latin typeface="Times New Roman" panose="02020603050405020304" pitchFamily="18" charset="0"/>
                <a:ea typeface="Arial" panose="020B0604020202020204" pitchFamily="34" charset="0"/>
              </a:rPr>
              <a:t> </a:t>
            </a:r>
            <a:r>
              <a:rPr lang="en-US" sz="4000" i="1" dirty="0" err="1">
                <a:latin typeface="Times New Roman" panose="02020603050405020304" pitchFamily="18" charset="0"/>
                <a:ea typeface="Arial" panose="020B0604020202020204" pitchFamily="34" charset="0"/>
              </a:rPr>
              <a:t>sáng</a:t>
            </a:r>
            <a:r>
              <a:rPr lang="en-US" sz="4000" i="1" dirty="0">
                <a:latin typeface="Times New Roman" panose="02020603050405020304" pitchFamily="18" charset="0"/>
                <a:ea typeface="Arial" panose="020B0604020202020204" pitchFamily="34" charset="0"/>
              </a:rPr>
              <a:t> </a:t>
            </a:r>
            <a:r>
              <a:rPr lang="en-US" sz="4000" i="1" dirty="0" err="1">
                <a:latin typeface="Times New Roman" panose="02020603050405020304" pitchFamily="18" charset="0"/>
                <a:ea typeface="Arial" panose="020B0604020202020204" pitchFamily="34" charset="0"/>
              </a:rPr>
              <a:t>rõ</a:t>
            </a:r>
            <a:r>
              <a:rPr lang="en-US" sz="4000" i="1" dirty="0">
                <a:latin typeface="Times New Roman" panose="02020603050405020304" pitchFamily="18" charset="0"/>
                <a:ea typeface="Arial" panose="020B0604020202020204" pitchFamily="34" charset="0"/>
              </a:rPr>
              <a:t>, </a:t>
            </a:r>
            <a:r>
              <a:rPr lang="en-US" sz="4000" i="1" dirty="0" err="1">
                <a:latin typeface="Times New Roman" panose="02020603050405020304" pitchFamily="18" charset="0"/>
                <a:ea typeface="Arial" panose="020B0604020202020204" pitchFamily="34" charset="0"/>
              </a:rPr>
              <a:t>lời</a:t>
            </a:r>
            <a:r>
              <a:rPr lang="en-US" sz="4000" i="1" dirty="0">
                <a:latin typeface="Times New Roman" panose="02020603050405020304" pitchFamily="18" charset="0"/>
                <a:ea typeface="Arial" panose="020B0604020202020204" pitchFamily="34" charset="0"/>
              </a:rPr>
              <a:t> </a:t>
            </a:r>
            <a:r>
              <a:rPr lang="en-US" sz="4000" i="1" dirty="0" err="1">
                <a:latin typeface="Times New Roman" panose="02020603050405020304" pitchFamily="18" charset="0"/>
                <a:ea typeface="Arial" panose="020B0604020202020204" pitchFamily="34" charset="0"/>
              </a:rPr>
              <a:t>lẽ</a:t>
            </a:r>
            <a:r>
              <a:rPr lang="en-US" sz="4000" i="1" dirty="0">
                <a:latin typeface="Times New Roman" panose="02020603050405020304" pitchFamily="18" charset="0"/>
                <a:ea typeface="Arial" panose="020B0604020202020204" pitchFamily="34" charset="0"/>
              </a:rPr>
              <a:t> </a:t>
            </a:r>
            <a:r>
              <a:rPr lang="en-US" sz="4000" i="1" dirty="0" err="1">
                <a:latin typeface="Times New Roman" panose="02020603050405020304" pitchFamily="18" charset="0"/>
                <a:ea typeface="Arial" panose="020B0604020202020204" pitchFamily="34" charset="0"/>
              </a:rPr>
              <a:t>cứng</a:t>
            </a:r>
            <a:r>
              <a:rPr lang="en-US" sz="4000" i="1" dirty="0">
                <a:latin typeface="Times New Roman" panose="02020603050405020304" pitchFamily="18" charset="0"/>
                <a:ea typeface="Arial" panose="020B0604020202020204" pitchFamily="34" charset="0"/>
              </a:rPr>
              <a:t> </a:t>
            </a:r>
            <a:r>
              <a:rPr lang="en-US" sz="4000" i="1" dirty="0" err="1">
                <a:latin typeface="Times New Roman" panose="02020603050405020304" pitchFamily="18" charset="0"/>
                <a:ea typeface="Arial" panose="020B0604020202020204" pitchFamily="34" charset="0"/>
              </a:rPr>
              <a:t>rắng</a:t>
            </a:r>
            <a:r>
              <a:rPr lang="en-US" sz="4000" i="1" dirty="0">
                <a:latin typeface="Times New Roman" panose="02020603050405020304" pitchFamily="18" charset="0"/>
                <a:ea typeface="Arial" panose="020B0604020202020204" pitchFamily="34" charset="0"/>
              </a:rPr>
              <a:t>, </a:t>
            </a:r>
            <a:r>
              <a:rPr lang="en-US" sz="4000" i="1" dirty="0" err="1">
                <a:latin typeface="Times New Roman" panose="02020603050405020304" pitchFamily="18" charset="0"/>
                <a:ea typeface="Arial" panose="020B0604020202020204" pitchFamily="34" charset="0"/>
              </a:rPr>
              <a:t>lúc</a:t>
            </a:r>
            <a:r>
              <a:rPr lang="en-US" sz="4000" i="1" dirty="0">
                <a:latin typeface="Times New Roman" panose="02020603050405020304" pitchFamily="18" charset="0"/>
                <a:ea typeface="Arial" panose="020B0604020202020204" pitchFamily="34" charset="0"/>
              </a:rPr>
              <a:t> </a:t>
            </a:r>
            <a:r>
              <a:rPr lang="en-US" sz="4000" i="1" dirty="0" err="1">
                <a:latin typeface="Times New Roman" panose="02020603050405020304" pitchFamily="18" charset="0"/>
                <a:ea typeface="Arial" panose="020B0604020202020204" pitchFamily="34" charset="0"/>
              </a:rPr>
              <a:t>mềm</a:t>
            </a:r>
            <a:r>
              <a:rPr lang="en-US" sz="4000" i="1" dirty="0">
                <a:latin typeface="Times New Roman" panose="02020603050405020304" pitchFamily="18" charset="0"/>
                <a:ea typeface="Arial" panose="020B0604020202020204" pitchFamily="34" charset="0"/>
              </a:rPr>
              <a:t> </a:t>
            </a:r>
            <a:r>
              <a:rPr lang="en-US" sz="4000" i="1" dirty="0" err="1">
                <a:latin typeface="Times New Roman" panose="02020603050405020304" pitchFamily="18" charset="0"/>
                <a:ea typeface="Arial" panose="020B0604020202020204" pitchFamily="34" charset="0"/>
              </a:rPr>
              <a:t>dẻo</a:t>
            </a:r>
            <a:r>
              <a:rPr lang="en-US" sz="4000" i="1" dirty="0">
                <a:latin typeface="Times New Roman" panose="02020603050405020304" pitchFamily="18" charset="0"/>
                <a:ea typeface="Arial" panose="020B0604020202020204" pitchFamily="34" charset="0"/>
              </a:rPr>
              <a:t> </a:t>
            </a:r>
            <a:r>
              <a:rPr lang="en-US" sz="4000" i="1" dirty="0" err="1">
                <a:latin typeface="Times New Roman" panose="02020603050405020304" pitchFamily="18" charset="0"/>
                <a:ea typeface="Arial" panose="020B0604020202020204" pitchFamily="34" charset="0"/>
              </a:rPr>
              <a:t>linh</a:t>
            </a:r>
            <a:r>
              <a:rPr lang="en-US" sz="4000" i="1" dirty="0">
                <a:latin typeface="Times New Roman" panose="02020603050405020304" pitchFamily="18" charset="0"/>
                <a:ea typeface="Arial" panose="020B0604020202020204" pitchFamily="34" charset="0"/>
              </a:rPr>
              <a:t> </a:t>
            </a:r>
            <a:r>
              <a:rPr lang="en-US" sz="4000" i="1" dirty="0" err="1">
                <a:latin typeface="Times New Roman" panose="02020603050405020304" pitchFamily="18" charset="0"/>
                <a:ea typeface="Arial" panose="020B0604020202020204" pitchFamily="34" charset="0"/>
              </a:rPr>
              <a:t>hoạt</a:t>
            </a:r>
            <a:r>
              <a:rPr lang="en-US" sz="4000" i="1" dirty="0">
                <a:latin typeface="Times New Roman" panose="02020603050405020304" pitchFamily="18" charset="0"/>
                <a:ea typeface="Arial" panose="020B0604020202020204" pitchFamily="34" charset="0"/>
              </a:rPr>
              <a:t>, </a:t>
            </a:r>
            <a:r>
              <a:rPr lang="en-US" sz="4000" i="1" dirty="0" err="1">
                <a:latin typeface="Times New Roman" panose="02020603050405020304" pitchFamily="18" charset="0"/>
                <a:ea typeface="Arial" panose="020B0604020202020204" pitchFamily="34" charset="0"/>
              </a:rPr>
              <a:t>thành</a:t>
            </a:r>
            <a:r>
              <a:rPr lang="en-US" sz="4000" i="1" dirty="0">
                <a:latin typeface="Times New Roman" panose="02020603050405020304" pitchFamily="18" charset="0"/>
                <a:ea typeface="Arial" panose="020B0604020202020204" pitchFamily="34" charset="0"/>
              </a:rPr>
              <a:t> </a:t>
            </a:r>
            <a:r>
              <a:rPr lang="en-US" sz="4000" i="1" dirty="0" err="1">
                <a:latin typeface="Times New Roman" panose="02020603050405020304" pitchFamily="18" charset="0"/>
                <a:ea typeface="Arial" panose="020B0604020202020204" pitchFamily="34" charset="0"/>
              </a:rPr>
              <a:t>công</a:t>
            </a:r>
            <a:r>
              <a:rPr lang="en-US" sz="4000" i="1" dirty="0">
                <a:latin typeface="Times New Roman" panose="02020603050405020304" pitchFamily="18" charset="0"/>
                <a:ea typeface="Arial" panose="020B0604020202020204" pitchFamily="34" charset="0"/>
              </a:rPr>
              <a:t> </a:t>
            </a:r>
            <a:r>
              <a:rPr lang="en-US" sz="4000" i="1" dirty="0" err="1">
                <a:latin typeface="Times New Roman" panose="02020603050405020304" pitchFamily="18" charset="0"/>
                <a:ea typeface="Arial" panose="020B0604020202020204" pitchFamily="34" charset="0"/>
              </a:rPr>
              <a:t>sử</a:t>
            </a:r>
            <a:r>
              <a:rPr lang="en-US" sz="4000" i="1" dirty="0">
                <a:latin typeface="Times New Roman" panose="02020603050405020304" pitchFamily="18" charset="0"/>
                <a:ea typeface="Arial" panose="020B0604020202020204" pitchFamily="34" charset="0"/>
              </a:rPr>
              <a:t> </a:t>
            </a:r>
            <a:r>
              <a:rPr lang="en-US" sz="4000" i="1" dirty="0" err="1">
                <a:latin typeface="Times New Roman" panose="02020603050405020304" pitchFamily="18" charset="0"/>
                <a:ea typeface="Arial" panose="020B0604020202020204" pitchFamily="34" charset="0"/>
              </a:rPr>
              <a:t>dụng</a:t>
            </a:r>
            <a:r>
              <a:rPr lang="en-US" sz="4000" i="1" dirty="0">
                <a:latin typeface="Times New Roman" panose="02020603050405020304" pitchFamily="18" charset="0"/>
                <a:ea typeface="Arial" panose="020B0604020202020204" pitchFamily="34" charset="0"/>
              </a:rPr>
              <a:t> </a:t>
            </a:r>
            <a:r>
              <a:rPr lang="en-US" sz="4000" i="1" dirty="0" err="1">
                <a:latin typeface="Times New Roman" panose="02020603050405020304" pitchFamily="18" charset="0"/>
                <a:ea typeface="Arial" panose="020B0604020202020204" pitchFamily="34" charset="0"/>
              </a:rPr>
              <a:t>chiến</a:t>
            </a:r>
            <a:r>
              <a:rPr lang="en-US" sz="4000" i="1" dirty="0">
                <a:latin typeface="Times New Roman" panose="02020603050405020304" pitchFamily="18" charset="0"/>
                <a:ea typeface="Arial" panose="020B0604020202020204" pitchFamily="34" charset="0"/>
              </a:rPr>
              <a:t> </a:t>
            </a:r>
            <a:r>
              <a:rPr lang="en-US" sz="4000" i="1" dirty="0" err="1">
                <a:latin typeface="Times New Roman" panose="02020603050405020304" pitchFamily="18" charset="0"/>
                <a:ea typeface="Arial" panose="020B0604020202020204" pitchFamily="34" charset="0"/>
              </a:rPr>
              <a:t>thuật</a:t>
            </a:r>
            <a:r>
              <a:rPr lang="en-US" sz="4000" i="1" dirty="0">
                <a:latin typeface="Times New Roman" panose="02020603050405020304" pitchFamily="18" charset="0"/>
                <a:ea typeface="Arial" panose="020B0604020202020204" pitchFamily="34" charset="0"/>
              </a:rPr>
              <a:t> “</a:t>
            </a:r>
            <a:r>
              <a:rPr lang="en-US" sz="4000" i="1" dirty="0" err="1">
                <a:latin typeface="Times New Roman" panose="02020603050405020304" pitchFamily="18" charset="0"/>
                <a:ea typeface="Arial" panose="020B0604020202020204" pitchFamily="34" charset="0"/>
              </a:rPr>
              <a:t>đánh</a:t>
            </a:r>
            <a:r>
              <a:rPr lang="en-US" sz="4000" i="1" dirty="0">
                <a:latin typeface="Times New Roman" panose="02020603050405020304" pitchFamily="18" charset="0"/>
                <a:ea typeface="Arial" panose="020B0604020202020204" pitchFamily="34" charset="0"/>
              </a:rPr>
              <a:t> </a:t>
            </a:r>
            <a:r>
              <a:rPr lang="en-US" sz="4000" i="1" dirty="0" err="1">
                <a:latin typeface="Times New Roman" panose="02020603050405020304" pitchFamily="18" charset="0"/>
                <a:ea typeface="Arial" panose="020B0604020202020204" pitchFamily="34" charset="0"/>
              </a:rPr>
              <a:t>vào</a:t>
            </a:r>
            <a:r>
              <a:rPr lang="en-US" sz="4000" i="1" dirty="0">
                <a:latin typeface="Times New Roman" panose="02020603050405020304" pitchFamily="18" charset="0"/>
                <a:ea typeface="Arial" panose="020B0604020202020204" pitchFamily="34" charset="0"/>
              </a:rPr>
              <a:t> </a:t>
            </a:r>
            <a:r>
              <a:rPr lang="en-US" sz="4000" i="1" dirty="0" err="1">
                <a:latin typeface="Times New Roman" panose="02020603050405020304" pitchFamily="18" charset="0"/>
                <a:ea typeface="Arial" panose="020B0604020202020204" pitchFamily="34" charset="0"/>
              </a:rPr>
              <a:t>lòng</a:t>
            </a:r>
            <a:r>
              <a:rPr lang="en-US" sz="4000" i="1" dirty="0">
                <a:latin typeface="Times New Roman" panose="02020603050405020304" pitchFamily="18" charset="0"/>
                <a:ea typeface="Arial" panose="020B0604020202020204" pitchFamily="34" charset="0"/>
              </a:rPr>
              <a:t> </a:t>
            </a:r>
            <a:r>
              <a:rPr lang="en-US" sz="4000" i="1" dirty="0" err="1">
                <a:latin typeface="Times New Roman" panose="02020603050405020304" pitchFamily="18" charset="0"/>
                <a:ea typeface="Arial" panose="020B0604020202020204" pitchFamily="34" charset="0"/>
              </a:rPr>
              <a:t>người</a:t>
            </a:r>
            <a:r>
              <a:rPr lang="en-US" sz="4000" i="1" dirty="0" smtClean="0">
                <a:latin typeface="Times New Roman" panose="02020603050405020304" pitchFamily="18" charset="0"/>
                <a:ea typeface="Arial" panose="020B0604020202020204" pitchFamily="34" charset="0"/>
              </a:rPr>
              <a:t>”.</a:t>
            </a:r>
            <a:endParaRPr lang="en-US" sz="4000" dirty="0">
              <a:latin typeface="Arial" panose="020B0604020202020204" pitchFamily="34" charset="0"/>
              <a:ea typeface="Arial" panose="020B0604020202020204" pitchFamily="34" charset="0"/>
            </a:endParaRPr>
          </a:p>
        </p:txBody>
      </p:sp>
      <p:sp>
        <p:nvSpPr>
          <p:cNvPr id="5" name="Rectangle 4"/>
          <p:cNvSpPr/>
          <p:nvPr/>
        </p:nvSpPr>
        <p:spPr>
          <a:xfrm>
            <a:off x="2533649" y="4364930"/>
            <a:ext cx="8293100" cy="523220"/>
          </a:xfrm>
          <a:prstGeom prst="rect">
            <a:avLst/>
          </a:prstGeom>
        </p:spPr>
        <p:txBody>
          <a:bodyPr wrap="square">
            <a:spAutoFit/>
          </a:bodyPr>
          <a:lstStyle/>
          <a:p>
            <a:endParaRPr lang="en-US" sz="2800" dirty="0">
              <a:solidFill>
                <a:srgbClr val="FF0000"/>
              </a:solidFill>
            </a:endParaRPr>
          </a:p>
        </p:txBody>
      </p:sp>
    </p:spTree>
    <p:extLst>
      <p:ext uri="{BB962C8B-B14F-4D97-AF65-F5344CB8AC3E}">
        <p14:creationId xmlns:p14="http://schemas.microsoft.com/office/powerpoint/2010/main" val="3519647054"/>
      </p:ext>
    </p:extLst>
  </p:cSld>
  <p:clrMapOvr>
    <a:masterClrMapping/>
  </p:clrMapOvr>
  <p:transition spd="slow">
    <p:split orient="vert"/>
  </p:transition>
  <p:timing>
    <p:tnLst>
      <p:par>
        <p:cTn id="1" dur="indefinite" restart="never" nodeType="tmRoot"/>
      </p:par>
    </p:tnLst>
  </p:timing>
</p:sld>
</file>

<file path=ppt/slides/slide8.xml><?xml version="1.0" encoding="utf-8"?>
<p:sld xmlns:a="http://schemas.openxmlformats.org/drawingml/2006/main" xmlns:r="http://schemas.openxmlformats.org/officeDocument/2006/relationships" xmlns:p="http://schemas.openxmlformats.org/presentationml/2006/main">
  <p:cSld>
    <p:bg>
      <p:bgPr>
        <a:blipFill dpi="0" rotWithShape="1">
          <a:blip r:embed="rId6">
            <a:lum/>
          </a:blip>
          <a:srcRect/>
          <a:stretch>
            <a:fillRect t="-9000" b="-9000"/>
          </a:stretch>
        </a:blipFill>
        <a:effectLst/>
      </p:bgPr>
    </p:bg>
    <p:spTree>
      <p:nvGrpSpPr>
        <p:cNvPr id="1" name=""/>
        <p:cNvGrpSpPr/>
        <p:nvPr/>
      </p:nvGrpSpPr>
      <p:grpSpPr>
        <a:xfrm>
          <a:off x="0" y="0"/>
          <a:ext cx="0" cy="0"/>
          <a:chOff x="0" y="0"/>
          <a:chExt cx="0" cy="0"/>
        </a:xfrm>
      </p:grpSpPr>
      <p:pic>
        <p:nvPicPr>
          <p:cNvPr id="3" name="10 giây có nhạc chữ số">
            <a:hlinkClick r:id="" action="ppaction://media"/>
          </p:cNvPr>
          <p:cNvPicPr>
            <a:picLocks noChangeAspect="1"/>
          </p:cNvPicPr>
          <p:nvPr>
            <a:videoFile r:link="rId1"/>
          </p:nvPr>
        </p:nvPicPr>
        <p:blipFill>
          <a:blip r:embed="rId7">
            <a:extLst>
              <a:ext uri="{28A0092B-C50C-407E-A947-70E740481C1C}">
                <a14:useLocalDpi xmlns:a14="http://schemas.microsoft.com/office/drawing/2010/main" val="0"/>
              </a:ext>
            </a:extLst>
          </a:blip>
          <a:stretch>
            <a:fillRect/>
          </a:stretch>
        </p:blipFill>
        <p:spPr>
          <a:xfrm>
            <a:off x="451294" y="217536"/>
            <a:ext cx="1901571" cy="1963373"/>
          </a:xfrm>
          <a:prstGeom prst="rect">
            <a:avLst/>
          </a:prstGeom>
          <a:solidFill>
            <a:srgbClr val="EFD9C8"/>
          </a:solidFill>
          <a:ln>
            <a:solidFill>
              <a:schemeClr val="tx1"/>
            </a:solidFill>
            <a:prstDash val="dash"/>
          </a:ln>
          <a:effectLst>
            <a:glow rad="228600">
              <a:srgbClr val="FFFFFF">
                <a:alpha val="40000"/>
              </a:srgbClr>
            </a:glow>
          </a:effectLst>
          <a:scene3d>
            <a:camera prst="orthographicFront"/>
            <a:lightRig rig="threePt" dir="t">
              <a:rot lat="0" lon="0" rev="2100000"/>
            </a:lightRig>
          </a:scene3d>
          <a:sp3d>
            <a:bevelT w="152400" h="101600" prst="slope"/>
          </a:sp3d>
        </p:spPr>
      </p:pic>
      <p:sp>
        <p:nvSpPr>
          <p:cNvPr id="5" name="Hình chữ nhật: Góc Tròn 4"/>
          <p:cNvSpPr>
            <a:spLocks/>
          </p:cNvSpPr>
          <p:nvPr/>
        </p:nvSpPr>
        <p:spPr>
          <a:xfrm>
            <a:off x="2834640" y="60448"/>
            <a:ext cx="9144000" cy="2124222"/>
          </a:xfrm>
          <a:custGeom>
            <a:avLst/>
            <a:gdLst>
              <a:gd name="connsiteX0" fmla="*/ 0 w 9144000"/>
              <a:gd name="connsiteY0" fmla="*/ 354044 h 2124222"/>
              <a:gd name="connsiteX1" fmla="*/ 354044 w 9144000"/>
              <a:gd name="connsiteY1" fmla="*/ 0 h 2124222"/>
              <a:gd name="connsiteX2" fmla="*/ 832079 w 9144000"/>
              <a:gd name="connsiteY2" fmla="*/ 0 h 2124222"/>
              <a:gd name="connsiteX3" fmla="*/ 1394473 w 9144000"/>
              <a:gd name="connsiteY3" fmla="*/ 0 h 2124222"/>
              <a:gd name="connsiteX4" fmla="*/ 1703790 w 9144000"/>
              <a:gd name="connsiteY4" fmla="*/ 0 h 2124222"/>
              <a:gd name="connsiteX5" fmla="*/ 2097466 w 9144000"/>
              <a:gd name="connsiteY5" fmla="*/ 0 h 2124222"/>
              <a:gd name="connsiteX6" fmla="*/ 2406783 w 9144000"/>
              <a:gd name="connsiteY6" fmla="*/ 0 h 2124222"/>
              <a:gd name="connsiteX7" fmla="*/ 2969177 w 9144000"/>
              <a:gd name="connsiteY7" fmla="*/ 0 h 2124222"/>
              <a:gd name="connsiteX8" fmla="*/ 3447212 w 9144000"/>
              <a:gd name="connsiteY8" fmla="*/ 0 h 2124222"/>
              <a:gd name="connsiteX9" fmla="*/ 4178324 w 9144000"/>
              <a:gd name="connsiteY9" fmla="*/ 0 h 2124222"/>
              <a:gd name="connsiteX10" fmla="*/ 4825077 w 9144000"/>
              <a:gd name="connsiteY10" fmla="*/ 0 h 2124222"/>
              <a:gd name="connsiteX11" fmla="*/ 5303112 w 9144000"/>
              <a:gd name="connsiteY11" fmla="*/ 0 h 2124222"/>
              <a:gd name="connsiteX12" fmla="*/ 5696788 w 9144000"/>
              <a:gd name="connsiteY12" fmla="*/ 0 h 2124222"/>
              <a:gd name="connsiteX13" fmla="*/ 6174823 w 9144000"/>
              <a:gd name="connsiteY13" fmla="*/ 0 h 2124222"/>
              <a:gd name="connsiteX14" fmla="*/ 6568499 w 9144000"/>
              <a:gd name="connsiteY14" fmla="*/ 0 h 2124222"/>
              <a:gd name="connsiteX15" fmla="*/ 7215252 w 9144000"/>
              <a:gd name="connsiteY15" fmla="*/ 0 h 2124222"/>
              <a:gd name="connsiteX16" fmla="*/ 7777647 w 9144000"/>
              <a:gd name="connsiteY16" fmla="*/ 0 h 2124222"/>
              <a:gd name="connsiteX17" fmla="*/ 8789956 w 9144000"/>
              <a:gd name="connsiteY17" fmla="*/ 0 h 2124222"/>
              <a:gd name="connsiteX18" fmla="*/ 9144000 w 9144000"/>
              <a:gd name="connsiteY18" fmla="*/ 354044 h 2124222"/>
              <a:gd name="connsiteX19" fmla="*/ 9144000 w 9144000"/>
              <a:gd name="connsiteY19" fmla="*/ 854411 h 2124222"/>
              <a:gd name="connsiteX20" fmla="*/ 9144000 w 9144000"/>
              <a:gd name="connsiteY20" fmla="*/ 1340617 h 2124222"/>
              <a:gd name="connsiteX21" fmla="*/ 9144000 w 9144000"/>
              <a:gd name="connsiteY21" fmla="*/ 1770178 h 2124222"/>
              <a:gd name="connsiteX22" fmla="*/ 8789956 w 9144000"/>
              <a:gd name="connsiteY22" fmla="*/ 2124222 h 2124222"/>
              <a:gd name="connsiteX23" fmla="*/ 8480639 w 9144000"/>
              <a:gd name="connsiteY23" fmla="*/ 2124222 h 2124222"/>
              <a:gd name="connsiteX24" fmla="*/ 8086963 w 9144000"/>
              <a:gd name="connsiteY24" fmla="*/ 2124222 h 2124222"/>
              <a:gd name="connsiteX25" fmla="*/ 7777647 w 9144000"/>
              <a:gd name="connsiteY25" fmla="*/ 2124222 h 2124222"/>
              <a:gd name="connsiteX26" fmla="*/ 7130893 w 9144000"/>
              <a:gd name="connsiteY26" fmla="*/ 2124222 h 2124222"/>
              <a:gd name="connsiteX27" fmla="*/ 6399781 w 9144000"/>
              <a:gd name="connsiteY27" fmla="*/ 2124222 h 2124222"/>
              <a:gd name="connsiteX28" fmla="*/ 5837387 w 9144000"/>
              <a:gd name="connsiteY28" fmla="*/ 2124222 h 2124222"/>
              <a:gd name="connsiteX29" fmla="*/ 5528070 w 9144000"/>
              <a:gd name="connsiteY29" fmla="*/ 2124222 h 2124222"/>
              <a:gd name="connsiteX30" fmla="*/ 4796958 w 9144000"/>
              <a:gd name="connsiteY30" fmla="*/ 2124222 h 2124222"/>
              <a:gd name="connsiteX31" fmla="*/ 4318923 w 9144000"/>
              <a:gd name="connsiteY31" fmla="*/ 2124222 h 2124222"/>
              <a:gd name="connsiteX32" fmla="*/ 3925247 w 9144000"/>
              <a:gd name="connsiteY32" fmla="*/ 2124222 h 2124222"/>
              <a:gd name="connsiteX33" fmla="*/ 3615930 w 9144000"/>
              <a:gd name="connsiteY33" fmla="*/ 2124222 h 2124222"/>
              <a:gd name="connsiteX34" fmla="*/ 2969177 w 9144000"/>
              <a:gd name="connsiteY34" fmla="*/ 2124222 h 2124222"/>
              <a:gd name="connsiteX35" fmla="*/ 2659860 w 9144000"/>
              <a:gd name="connsiteY35" fmla="*/ 2124222 h 2124222"/>
              <a:gd name="connsiteX36" fmla="*/ 2266184 w 9144000"/>
              <a:gd name="connsiteY36" fmla="*/ 2124222 h 2124222"/>
              <a:gd name="connsiteX37" fmla="*/ 1956867 w 9144000"/>
              <a:gd name="connsiteY37" fmla="*/ 2124222 h 2124222"/>
              <a:gd name="connsiteX38" fmla="*/ 1647551 w 9144000"/>
              <a:gd name="connsiteY38" fmla="*/ 2124222 h 2124222"/>
              <a:gd name="connsiteX39" fmla="*/ 1338234 w 9144000"/>
              <a:gd name="connsiteY39" fmla="*/ 2124222 h 2124222"/>
              <a:gd name="connsiteX40" fmla="*/ 354044 w 9144000"/>
              <a:gd name="connsiteY40" fmla="*/ 2124222 h 2124222"/>
              <a:gd name="connsiteX41" fmla="*/ 0 w 9144000"/>
              <a:gd name="connsiteY41" fmla="*/ 1770178 h 2124222"/>
              <a:gd name="connsiteX42" fmla="*/ 0 w 9144000"/>
              <a:gd name="connsiteY42" fmla="*/ 1326456 h 2124222"/>
              <a:gd name="connsiteX43" fmla="*/ 0 w 9144000"/>
              <a:gd name="connsiteY43" fmla="*/ 826089 h 2124222"/>
              <a:gd name="connsiteX44" fmla="*/ 0 w 9144000"/>
              <a:gd name="connsiteY44" fmla="*/ 354044 h 2124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9144000" h="2124222" fill="none" extrusionOk="0">
                <a:moveTo>
                  <a:pt x="0" y="354044"/>
                </a:moveTo>
                <a:cubicBezTo>
                  <a:pt x="-7838" y="167107"/>
                  <a:pt x="153453" y="-40706"/>
                  <a:pt x="354044" y="0"/>
                </a:cubicBezTo>
                <a:cubicBezTo>
                  <a:pt x="572408" y="-24930"/>
                  <a:pt x="617050" y="14106"/>
                  <a:pt x="832079" y="0"/>
                </a:cubicBezTo>
                <a:cubicBezTo>
                  <a:pt x="1047108" y="-14106"/>
                  <a:pt x="1136835" y="5306"/>
                  <a:pt x="1394473" y="0"/>
                </a:cubicBezTo>
                <a:cubicBezTo>
                  <a:pt x="1652111" y="-5306"/>
                  <a:pt x="1613761" y="20687"/>
                  <a:pt x="1703790" y="0"/>
                </a:cubicBezTo>
                <a:cubicBezTo>
                  <a:pt x="1793819" y="-20687"/>
                  <a:pt x="1979533" y="13424"/>
                  <a:pt x="2097466" y="0"/>
                </a:cubicBezTo>
                <a:cubicBezTo>
                  <a:pt x="2215399" y="-13424"/>
                  <a:pt x="2317695" y="23730"/>
                  <a:pt x="2406783" y="0"/>
                </a:cubicBezTo>
                <a:cubicBezTo>
                  <a:pt x="2495871" y="-23730"/>
                  <a:pt x="2737123" y="32249"/>
                  <a:pt x="2969177" y="0"/>
                </a:cubicBezTo>
                <a:cubicBezTo>
                  <a:pt x="3201231" y="-32249"/>
                  <a:pt x="3327797" y="35738"/>
                  <a:pt x="3447212" y="0"/>
                </a:cubicBezTo>
                <a:cubicBezTo>
                  <a:pt x="3566627" y="-35738"/>
                  <a:pt x="4029374" y="38793"/>
                  <a:pt x="4178324" y="0"/>
                </a:cubicBezTo>
                <a:cubicBezTo>
                  <a:pt x="4327274" y="-38793"/>
                  <a:pt x="4600291" y="5068"/>
                  <a:pt x="4825077" y="0"/>
                </a:cubicBezTo>
                <a:cubicBezTo>
                  <a:pt x="5049863" y="-5068"/>
                  <a:pt x="5186638" y="26790"/>
                  <a:pt x="5303112" y="0"/>
                </a:cubicBezTo>
                <a:cubicBezTo>
                  <a:pt x="5419587" y="-26790"/>
                  <a:pt x="5596186" y="43066"/>
                  <a:pt x="5696788" y="0"/>
                </a:cubicBezTo>
                <a:cubicBezTo>
                  <a:pt x="5797390" y="-43066"/>
                  <a:pt x="6052588" y="43380"/>
                  <a:pt x="6174823" y="0"/>
                </a:cubicBezTo>
                <a:cubicBezTo>
                  <a:pt x="6297059" y="-43380"/>
                  <a:pt x="6383020" y="7308"/>
                  <a:pt x="6568499" y="0"/>
                </a:cubicBezTo>
                <a:cubicBezTo>
                  <a:pt x="6753978" y="-7308"/>
                  <a:pt x="7034892" y="11382"/>
                  <a:pt x="7215252" y="0"/>
                </a:cubicBezTo>
                <a:cubicBezTo>
                  <a:pt x="7395612" y="-11382"/>
                  <a:pt x="7513955" y="65681"/>
                  <a:pt x="7777647" y="0"/>
                </a:cubicBezTo>
                <a:cubicBezTo>
                  <a:pt x="8041339" y="-65681"/>
                  <a:pt x="8434565" y="77952"/>
                  <a:pt x="8789956" y="0"/>
                </a:cubicBezTo>
                <a:cubicBezTo>
                  <a:pt x="8980120" y="-15356"/>
                  <a:pt x="9175578" y="192766"/>
                  <a:pt x="9144000" y="354044"/>
                </a:cubicBezTo>
                <a:cubicBezTo>
                  <a:pt x="9183991" y="554516"/>
                  <a:pt x="9124069" y="731586"/>
                  <a:pt x="9144000" y="854411"/>
                </a:cubicBezTo>
                <a:cubicBezTo>
                  <a:pt x="9163931" y="977236"/>
                  <a:pt x="9133810" y="1129285"/>
                  <a:pt x="9144000" y="1340617"/>
                </a:cubicBezTo>
                <a:cubicBezTo>
                  <a:pt x="9154190" y="1551949"/>
                  <a:pt x="9136339" y="1663706"/>
                  <a:pt x="9144000" y="1770178"/>
                </a:cubicBezTo>
                <a:cubicBezTo>
                  <a:pt x="9113461" y="1981396"/>
                  <a:pt x="8980738" y="2080076"/>
                  <a:pt x="8789956" y="2124222"/>
                </a:cubicBezTo>
                <a:cubicBezTo>
                  <a:pt x="8665992" y="2156299"/>
                  <a:pt x="8601755" y="2123689"/>
                  <a:pt x="8480639" y="2124222"/>
                </a:cubicBezTo>
                <a:cubicBezTo>
                  <a:pt x="8359523" y="2124755"/>
                  <a:pt x="8243434" y="2098484"/>
                  <a:pt x="8086963" y="2124222"/>
                </a:cubicBezTo>
                <a:cubicBezTo>
                  <a:pt x="7930492" y="2149960"/>
                  <a:pt x="7850388" y="2120548"/>
                  <a:pt x="7777647" y="2124222"/>
                </a:cubicBezTo>
                <a:cubicBezTo>
                  <a:pt x="7704906" y="2127896"/>
                  <a:pt x="7354821" y="2070032"/>
                  <a:pt x="7130893" y="2124222"/>
                </a:cubicBezTo>
                <a:cubicBezTo>
                  <a:pt x="6906965" y="2178412"/>
                  <a:pt x="6681282" y="2108059"/>
                  <a:pt x="6399781" y="2124222"/>
                </a:cubicBezTo>
                <a:cubicBezTo>
                  <a:pt x="6118280" y="2140385"/>
                  <a:pt x="6007678" y="2121257"/>
                  <a:pt x="5837387" y="2124222"/>
                </a:cubicBezTo>
                <a:cubicBezTo>
                  <a:pt x="5667096" y="2127187"/>
                  <a:pt x="5637641" y="2118108"/>
                  <a:pt x="5528070" y="2124222"/>
                </a:cubicBezTo>
                <a:cubicBezTo>
                  <a:pt x="5418499" y="2130336"/>
                  <a:pt x="4945824" y="2098151"/>
                  <a:pt x="4796958" y="2124222"/>
                </a:cubicBezTo>
                <a:cubicBezTo>
                  <a:pt x="4648092" y="2150293"/>
                  <a:pt x="4485259" y="2089915"/>
                  <a:pt x="4318923" y="2124222"/>
                </a:cubicBezTo>
                <a:cubicBezTo>
                  <a:pt x="4152588" y="2158529"/>
                  <a:pt x="4090035" y="2085208"/>
                  <a:pt x="3925247" y="2124222"/>
                </a:cubicBezTo>
                <a:cubicBezTo>
                  <a:pt x="3760459" y="2163236"/>
                  <a:pt x="3749016" y="2114658"/>
                  <a:pt x="3615930" y="2124222"/>
                </a:cubicBezTo>
                <a:cubicBezTo>
                  <a:pt x="3482844" y="2133786"/>
                  <a:pt x="3229078" y="2085338"/>
                  <a:pt x="2969177" y="2124222"/>
                </a:cubicBezTo>
                <a:cubicBezTo>
                  <a:pt x="2709276" y="2163106"/>
                  <a:pt x="2725346" y="2099107"/>
                  <a:pt x="2659860" y="2124222"/>
                </a:cubicBezTo>
                <a:cubicBezTo>
                  <a:pt x="2594374" y="2149337"/>
                  <a:pt x="2405623" y="2107357"/>
                  <a:pt x="2266184" y="2124222"/>
                </a:cubicBezTo>
                <a:cubicBezTo>
                  <a:pt x="2126745" y="2141087"/>
                  <a:pt x="2076353" y="2118990"/>
                  <a:pt x="1956867" y="2124222"/>
                </a:cubicBezTo>
                <a:cubicBezTo>
                  <a:pt x="1837381" y="2129454"/>
                  <a:pt x="1791387" y="2105151"/>
                  <a:pt x="1647551" y="2124222"/>
                </a:cubicBezTo>
                <a:cubicBezTo>
                  <a:pt x="1503715" y="2143293"/>
                  <a:pt x="1411607" y="2091660"/>
                  <a:pt x="1338234" y="2124222"/>
                </a:cubicBezTo>
                <a:cubicBezTo>
                  <a:pt x="1264861" y="2156784"/>
                  <a:pt x="738137" y="2028307"/>
                  <a:pt x="354044" y="2124222"/>
                </a:cubicBezTo>
                <a:cubicBezTo>
                  <a:pt x="125164" y="2096010"/>
                  <a:pt x="2354" y="1985275"/>
                  <a:pt x="0" y="1770178"/>
                </a:cubicBezTo>
                <a:cubicBezTo>
                  <a:pt x="-17138" y="1644792"/>
                  <a:pt x="43338" y="1540284"/>
                  <a:pt x="0" y="1326456"/>
                </a:cubicBezTo>
                <a:cubicBezTo>
                  <a:pt x="-43338" y="1112628"/>
                  <a:pt x="27781" y="1046183"/>
                  <a:pt x="0" y="826089"/>
                </a:cubicBezTo>
                <a:cubicBezTo>
                  <a:pt x="-27781" y="605995"/>
                  <a:pt x="50081" y="539218"/>
                  <a:pt x="0" y="354044"/>
                </a:cubicBezTo>
                <a:close/>
              </a:path>
              <a:path w="9144000" h="2124222" stroke="0" extrusionOk="0">
                <a:moveTo>
                  <a:pt x="0" y="354044"/>
                </a:moveTo>
                <a:cubicBezTo>
                  <a:pt x="-14486" y="190339"/>
                  <a:pt x="208359" y="12582"/>
                  <a:pt x="354044" y="0"/>
                </a:cubicBezTo>
                <a:cubicBezTo>
                  <a:pt x="716436" y="-9936"/>
                  <a:pt x="870961" y="21653"/>
                  <a:pt x="1085156" y="0"/>
                </a:cubicBezTo>
                <a:cubicBezTo>
                  <a:pt x="1299351" y="-21653"/>
                  <a:pt x="1419745" y="40906"/>
                  <a:pt x="1647551" y="0"/>
                </a:cubicBezTo>
                <a:cubicBezTo>
                  <a:pt x="1875357" y="-40906"/>
                  <a:pt x="2060224" y="26200"/>
                  <a:pt x="2378663" y="0"/>
                </a:cubicBezTo>
                <a:cubicBezTo>
                  <a:pt x="2697102" y="-26200"/>
                  <a:pt x="2866657" y="13672"/>
                  <a:pt x="3025416" y="0"/>
                </a:cubicBezTo>
                <a:cubicBezTo>
                  <a:pt x="3184175" y="-13672"/>
                  <a:pt x="3480088" y="19416"/>
                  <a:pt x="3756529" y="0"/>
                </a:cubicBezTo>
                <a:cubicBezTo>
                  <a:pt x="4032970" y="-19416"/>
                  <a:pt x="4081329" y="8671"/>
                  <a:pt x="4318923" y="0"/>
                </a:cubicBezTo>
                <a:cubicBezTo>
                  <a:pt x="4556517" y="-8671"/>
                  <a:pt x="4519445" y="36589"/>
                  <a:pt x="4712599" y="0"/>
                </a:cubicBezTo>
                <a:cubicBezTo>
                  <a:pt x="4905753" y="-36589"/>
                  <a:pt x="5113494" y="59089"/>
                  <a:pt x="5274993" y="0"/>
                </a:cubicBezTo>
                <a:cubicBezTo>
                  <a:pt x="5436492" y="-59089"/>
                  <a:pt x="5581686" y="5665"/>
                  <a:pt x="5668669" y="0"/>
                </a:cubicBezTo>
                <a:cubicBezTo>
                  <a:pt x="5755652" y="-5665"/>
                  <a:pt x="5987114" y="1526"/>
                  <a:pt x="6231063" y="0"/>
                </a:cubicBezTo>
                <a:cubicBezTo>
                  <a:pt x="6475012" y="-1526"/>
                  <a:pt x="6450090" y="2339"/>
                  <a:pt x="6540379" y="0"/>
                </a:cubicBezTo>
                <a:cubicBezTo>
                  <a:pt x="6630668" y="-2339"/>
                  <a:pt x="6837765" y="1266"/>
                  <a:pt x="6934055" y="0"/>
                </a:cubicBezTo>
                <a:cubicBezTo>
                  <a:pt x="7030345" y="-1266"/>
                  <a:pt x="7336259" y="54219"/>
                  <a:pt x="7580809" y="0"/>
                </a:cubicBezTo>
                <a:cubicBezTo>
                  <a:pt x="7825359" y="-54219"/>
                  <a:pt x="7823569" y="11529"/>
                  <a:pt x="7890125" y="0"/>
                </a:cubicBezTo>
                <a:cubicBezTo>
                  <a:pt x="7956681" y="-11529"/>
                  <a:pt x="8076549" y="8833"/>
                  <a:pt x="8199442" y="0"/>
                </a:cubicBezTo>
                <a:cubicBezTo>
                  <a:pt x="8322335" y="-8833"/>
                  <a:pt x="8615356" y="5621"/>
                  <a:pt x="8789956" y="0"/>
                </a:cubicBezTo>
                <a:cubicBezTo>
                  <a:pt x="8978734" y="13611"/>
                  <a:pt x="9143217" y="173496"/>
                  <a:pt x="9144000" y="354044"/>
                </a:cubicBezTo>
                <a:cubicBezTo>
                  <a:pt x="9152008" y="513109"/>
                  <a:pt x="9135766" y="666034"/>
                  <a:pt x="9144000" y="854411"/>
                </a:cubicBezTo>
                <a:cubicBezTo>
                  <a:pt x="9152234" y="1042788"/>
                  <a:pt x="9121137" y="1119678"/>
                  <a:pt x="9144000" y="1298133"/>
                </a:cubicBezTo>
                <a:cubicBezTo>
                  <a:pt x="9166863" y="1476588"/>
                  <a:pt x="9092588" y="1593044"/>
                  <a:pt x="9144000" y="1770178"/>
                </a:cubicBezTo>
                <a:cubicBezTo>
                  <a:pt x="9138805" y="1958228"/>
                  <a:pt x="8969807" y="2131604"/>
                  <a:pt x="8789956" y="2124222"/>
                </a:cubicBezTo>
                <a:cubicBezTo>
                  <a:pt x="8628612" y="2197323"/>
                  <a:pt x="8316180" y="2123385"/>
                  <a:pt x="8058844" y="2124222"/>
                </a:cubicBezTo>
                <a:cubicBezTo>
                  <a:pt x="7801508" y="2125059"/>
                  <a:pt x="7796755" y="2108233"/>
                  <a:pt x="7580809" y="2124222"/>
                </a:cubicBezTo>
                <a:cubicBezTo>
                  <a:pt x="7364864" y="2140211"/>
                  <a:pt x="7248904" y="2075461"/>
                  <a:pt x="7102774" y="2124222"/>
                </a:cubicBezTo>
                <a:cubicBezTo>
                  <a:pt x="6956645" y="2172983"/>
                  <a:pt x="6712327" y="2064136"/>
                  <a:pt x="6456020" y="2124222"/>
                </a:cubicBezTo>
                <a:cubicBezTo>
                  <a:pt x="6199713" y="2184308"/>
                  <a:pt x="6181704" y="2075991"/>
                  <a:pt x="5977985" y="2124222"/>
                </a:cubicBezTo>
                <a:cubicBezTo>
                  <a:pt x="5774267" y="2172453"/>
                  <a:pt x="5693508" y="2087944"/>
                  <a:pt x="5584309" y="2124222"/>
                </a:cubicBezTo>
                <a:cubicBezTo>
                  <a:pt x="5475110" y="2160500"/>
                  <a:pt x="5284613" y="2103511"/>
                  <a:pt x="5190634" y="2124222"/>
                </a:cubicBezTo>
                <a:cubicBezTo>
                  <a:pt x="5096655" y="2144933"/>
                  <a:pt x="4646871" y="2118728"/>
                  <a:pt x="4459521" y="2124222"/>
                </a:cubicBezTo>
                <a:cubicBezTo>
                  <a:pt x="4272171" y="2129716"/>
                  <a:pt x="4105509" y="2074249"/>
                  <a:pt x="3812768" y="2124222"/>
                </a:cubicBezTo>
                <a:cubicBezTo>
                  <a:pt x="3520027" y="2174195"/>
                  <a:pt x="3382801" y="2116671"/>
                  <a:pt x="3250374" y="2124222"/>
                </a:cubicBezTo>
                <a:cubicBezTo>
                  <a:pt x="3117947" y="2131773"/>
                  <a:pt x="2860234" y="2082170"/>
                  <a:pt x="2687980" y="2124222"/>
                </a:cubicBezTo>
                <a:cubicBezTo>
                  <a:pt x="2515726" y="2166274"/>
                  <a:pt x="2448364" y="2118844"/>
                  <a:pt x="2294304" y="2124222"/>
                </a:cubicBezTo>
                <a:cubicBezTo>
                  <a:pt x="2140244" y="2129600"/>
                  <a:pt x="1923146" y="2113811"/>
                  <a:pt x="1816269" y="2124222"/>
                </a:cubicBezTo>
                <a:cubicBezTo>
                  <a:pt x="1709393" y="2134633"/>
                  <a:pt x="1529032" y="2115551"/>
                  <a:pt x="1338234" y="2124222"/>
                </a:cubicBezTo>
                <a:cubicBezTo>
                  <a:pt x="1147436" y="2132893"/>
                  <a:pt x="666559" y="2037545"/>
                  <a:pt x="354044" y="2124222"/>
                </a:cubicBezTo>
                <a:cubicBezTo>
                  <a:pt x="157222" y="2113329"/>
                  <a:pt x="4899" y="1964362"/>
                  <a:pt x="0" y="1770178"/>
                </a:cubicBezTo>
                <a:cubicBezTo>
                  <a:pt x="-23673" y="1594335"/>
                  <a:pt x="16527" y="1541410"/>
                  <a:pt x="0" y="1340617"/>
                </a:cubicBezTo>
                <a:cubicBezTo>
                  <a:pt x="-16527" y="1139824"/>
                  <a:pt x="20334" y="961772"/>
                  <a:pt x="0" y="854411"/>
                </a:cubicBezTo>
                <a:cubicBezTo>
                  <a:pt x="-20334" y="747050"/>
                  <a:pt x="31383" y="554401"/>
                  <a:pt x="0" y="354044"/>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uFillTx/>
              </a:defRPr>
            </a:pPr>
            <a:r>
              <a:rPr lang="en-BZ" sz="4800" b="1" dirty="0">
                <a:solidFill>
                  <a:srgbClr val="000000"/>
                </a:solidFill>
                <a:latin typeface="#9Slide03 Arima Madurai Black" panose="00000A00000000000000" pitchFamily="2" charset="0"/>
                <a:cs typeface="#9Slide03 Arima Madurai Black" panose="00000A00000000000000" pitchFamily="2" charset="0"/>
              </a:rPr>
              <a:t>2</a:t>
            </a:r>
            <a:r>
              <a:rPr kumimoji="0" lang="en-BZ" sz="4800" b="1" i="0" u="none" strike="noStrike" kern="1200" cap="none" spc="0" normalizeH="0" baseline="0" noProof="0" dirty="0" smtClean="0">
                <a:ln>
                  <a:noFill/>
                </a:ln>
                <a:solidFill>
                  <a:srgbClr val="000000"/>
                </a:solidFill>
                <a:effectLst/>
                <a:uFillTx/>
                <a:latin typeface="#9Slide03 Arima Madurai Black" panose="00000A00000000000000" pitchFamily="2" charset="0"/>
                <a:cs typeface="#9Slide03 Arima Madurai Black" panose="00000A00000000000000" pitchFamily="2" charset="0"/>
              </a:rPr>
              <a:t>. </a:t>
            </a:r>
            <a:r>
              <a:rPr lang="en-US" sz="4800" b="1" dirty="0" err="1" smtClean="0">
                <a:solidFill>
                  <a:schemeClr val="tx1"/>
                </a:solidFill>
              </a:rPr>
              <a:t>Nguyễn</a:t>
            </a:r>
            <a:r>
              <a:rPr lang="en-US" sz="4800" b="1" dirty="0" smtClean="0">
                <a:solidFill>
                  <a:schemeClr val="tx1"/>
                </a:solidFill>
              </a:rPr>
              <a:t> </a:t>
            </a:r>
            <a:r>
              <a:rPr lang="en-US" sz="4800" b="1" dirty="0" err="1">
                <a:solidFill>
                  <a:schemeClr val="tx1"/>
                </a:solidFill>
              </a:rPr>
              <a:t>Trãi</a:t>
            </a:r>
            <a:r>
              <a:rPr lang="en-US" sz="4800" b="1" dirty="0">
                <a:solidFill>
                  <a:schemeClr val="tx1"/>
                </a:solidFill>
              </a:rPr>
              <a:t> </a:t>
            </a:r>
            <a:r>
              <a:rPr lang="en-US" sz="4800" b="1" dirty="0" err="1">
                <a:solidFill>
                  <a:schemeClr val="tx1"/>
                </a:solidFill>
              </a:rPr>
              <a:t>đã</a:t>
            </a:r>
            <a:r>
              <a:rPr lang="en-US" sz="4800" b="1" dirty="0">
                <a:solidFill>
                  <a:schemeClr val="tx1"/>
                </a:solidFill>
              </a:rPr>
              <a:t> </a:t>
            </a:r>
            <a:r>
              <a:rPr lang="en-US" sz="4800" b="1" dirty="0" err="1">
                <a:solidFill>
                  <a:schemeClr val="tx1"/>
                </a:solidFill>
              </a:rPr>
              <a:t>có</a:t>
            </a:r>
            <a:r>
              <a:rPr lang="en-US" sz="4800" b="1" dirty="0">
                <a:solidFill>
                  <a:schemeClr val="tx1"/>
                </a:solidFill>
              </a:rPr>
              <a:t> </a:t>
            </a:r>
            <a:r>
              <a:rPr lang="en-US" sz="4800" b="1" dirty="0" err="1">
                <a:solidFill>
                  <a:schemeClr val="tx1"/>
                </a:solidFill>
              </a:rPr>
              <a:t>công</a:t>
            </a:r>
            <a:r>
              <a:rPr lang="en-US" sz="4800" b="1" dirty="0">
                <a:solidFill>
                  <a:schemeClr val="tx1"/>
                </a:solidFill>
              </a:rPr>
              <a:t> </a:t>
            </a:r>
            <a:r>
              <a:rPr lang="en-US" sz="4800" b="1" dirty="0" err="1">
                <a:solidFill>
                  <a:schemeClr val="tx1"/>
                </a:solidFill>
              </a:rPr>
              <a:t>lớn</a:t>
            </a:r>
            <a:r>
              <a:rPr lang="en-US" sz="4800" b="1" dirty="0">
                <a:solidFill>
                  <a:schemeClr val="tx1"/>
                </a:solidFill>
              </a:rPr>
              <a:t> </a:t>
            </a:r>
            <a:r>
              <a:rPr lang="en-US" sz="4800" b="1" dirty="0" err="1">
                <a:solidFill>
                  <a:schemeClr val="tx1"/>
                </a:solidFill>
              </a:rPr>
              <a:t>khi</a:t>
            </a:r>
            <a:r>
              <a:rPr lang="en-US" sz="4800" b="1" dirty="0">
                <a:solidFill>
                  <a:schemeClr val="tx1"/>
                </a:solidFill>
              </a:rPr>
              <a:t> </a:t>
            </a:r>
            <a:r>
              <a:rPr lang="en-US" sz="4800" b="1" dirty="0" err="1">
                <a:solidFill>
                  <a:schemeClr val="tx1"/>
                </a:solidFill>
              </a:rPr>
              <a:t>tham</a:t>
            </a:r>
            <a:r>
              <a:rPr lang="en-US" sz="4800" b="1" dirty="0">
                <a:solidFill>
                  <a:schemeClr val="tx1"/>
                </a:solidFill>
              </a:rPr>
              <a:t> </a:t>
            </a:r>
            <a:r>
              <a:rPr lang="en-US" sz="4800" b="1" dirty="0" err="1">
                <a:solidFill>
                  <a:schemeClr val="tx1"/>
                </a:solidFill>
              </a:rPr>
              <a:t>gia</a:t>
            </a:r>
            <a:r>
              <a:rPr lang="en-US" sz="4800" b="1" dirty="0">
                <a:solidFill>
                  <a:schemeClr val="tx1"/>
                </a:solidFill>
              </a:rPr>
              <a:t> </a:t>
            </a:r>
            <a:r>
              <a:rPr lang="en-US" sz="4800" b="1" dirty="0" err="1">
                <a:solidFill>
                  <a:schemeClr val="tx1"/>
                </a:solidFill>
              </a:rPr>
              <a:t>và</a:t>
            </a:r>
            <a:r>
              <a:rPr lang="en-US" sz="4800" b="1" dirty="0">
                <a:solidFill>
                  <a:schemeClr val="tx1"/>
                </a:solidFill>
              </a:rPr>
              <a:t> </a:t>
            </a:r>
            <a:r>
              <a:rPr lang="en-US" sz="4800" b="1" dirty="0" err="1">
                <a:solidFill>
                  <a:schemeClr val="tx1"/>
                </a:solidFill>
              </a:rPr>
              <a:t>cuộc</a:t>
            </a:r>
            <a:r>
              <a:rPr lang="en-US" sz="4800" b="1" dirty="0">
                <a:solidFill>
                  <a:schemeClr val="tx1"/>
                </a:solidFill>
              </a:rPr>
              <a:t> </a:t>
            </a:r>
            <a:r>
              <a:rPr lang="en-US" sz="4800" b="1" dirty="0" err="1">
                <a:solidFill>
                  <a:schemeClr val="tx1"/>
                </a:solidFill>
              </a:rPr>
              <a:t>khởi</a:t>
            </a:r>
            <a:r>
              <a:rPr lang="en-US" sz="4800" b="1" dirty="0">
                <a:solidFill>
                  <a:schemeClr val="tx1"/>
                </a:solidFill>
              </a:rPr>
              <a:t> </a:t>
            </a:r>
            <a:r>
              <a:rPr lang="en-US" sz="4800" b="1" dirty="0" err="1">
                <a:solidFill>
                  <a:schemeClr val="tx1"/>
                </a:solidFill>
              </a:rPr>
              <a:t>nghĩa</a:t>
            </a:r>
            <a:r>
              <a:rPr lang="en-US" sz="4800" b="1" dirty="0">
                <a:solidFill>
                  <a:schemeClr val="tx1"/>
                </a:solidFill>
              </a:rPr>
              <a:t> </a:t>
            </a:r>
            <a:r>
              <a:rPr lang="en-US" sz="4800" b="1" dirty="0" err="1">
                <a:solidFill>
                  <a:schemeClr val="tx1"/>
                </a:solidFill>
              </a:rPr>
              <a:t>nào</a:t>
            </a:r>
            <a:r>
              <a:rPr lang="en-US" sz="4800" b="1" dirty="0" smtClean="0">
                <a:solidFill>
                  <a:schemeClr val="tx1"/>
                </a:solidFill>
              </a:rPr>
              <a:t>?</a:t>
            </a:r>
            <a:endParaRPr lang="en-US" sz="4800" b="1" dirty="0">
              <a:solidFill>
                <a:schemeClr val="tx1"/>
              </a:solidFill>
            </a:endParaRPr>
          </a:p>
        </p:txBody>
      </p:sp>
      <p:sp>
        <p:nvSpPr>
          <p:cNvPr id="38" name="Hình chữ nhật: Góc Tròn 37"/>
          <p:cNvSpPr>
            <a:spLocks/>
          </p:cNvSpPr>
          <p:nvPr/>
        </p:nvSpPr>
        <p:spPr>
          <a:xfrm>
            <a:off x="518160" y="2557097"/>
            <a:ext cx="10645140" cy="792262"/>
          </a:xfrm>
          <a:custGeom>
            <a:avLst/>
            <a:gdLst>
              <a:gd name="connsiteX0" fmla="*/ 0 w 11460480"/>
              <a:gd name="connsiteY0" fmla="*/ 132046 h 792262"/>
              <a:gd name="connsiteX1" fmla="*/ 132046 w 11460480"/>
              <a:gd name="connsiteY1" fmla="*/ 0 h 792262"/>
              <a:gd name="connsiteX2" fmla="*/ 609366 w 11460480"/>
              <a:gd name="connsiteY2" fmla="*/ 0 h 792262"/>
              <a:gd name="connsiteX3" fmla="*/ 1086685 w 11460480"/>
              <a:gd name="connsiteY3" fmla="*/ 0 h 792262"/>
              <a:gd name="connsiteX4" fmla="*/ 1899897 w 11460480"/>
              <a:gd name="connsiteY4" fmla="*/ 0 h 792262"/>
              <a:gd name="connsiteX5" fmla="*/ 2601144 w 11460480"/>
              <a:gd name="connsiteY5" fmla="*/ 0 h 792262"/>
              <a:gd name="connsiteX6" fmla="*/ 3078464 w 11460480"/>
              <a:gd name="connsiteY6" fmla="*/ 0 h 792262"/>
              <a:gd name="connsiteX7" fmla="*/ 3443820 w 11460480"/>
              <a:gd name="connsiteY7" fmla="*/ 0 h 792262"/>
              <a:gd name="connsiteX8" fmla="*/ 3921139 w 11460480"/>
              <a:gd name="connsiteY8" fmla="*/ 0 h 792262"/>
              <a:gd name="connsiteX9" fmla="*/ 4286495 w 11460480"/>
              <a:gd name="connsiteY9" fmla="*/ 0 h 792262"/>
              <a:gd name="connsiteX10" fmla="*/ 4987743 w 11460480"/>
              <a:gd name="connsiteY10" fmla="*/ 0 h 792262"/>
              <a:gd name="connsiteX11" fmla="*/ 5577026 w 11460480"/>
              <a:gd name="connsiteY11" fmla="*/ 0 h 792262"/>
              <a:gd name="connsiteX12" fmla="*/ 6166310 w 11460480"/>
              <a:gd name="connsiteY12" fmla="*/ 0 h 792262"/>
              <a:gd name="connsiteX13" fmla="*/ 6755593 w 11460480"/>
              <a:gd name="connsiteY13" fmla="*/ 0 h 792262"/>
              <a:gd name="connsiteX14" fmla="*/ 7008985 w 11460480"/>
              <a:gd name="connsiteY14" fmla="*/ 0 h 792262"/>
              <a:gd name="connsiteX15" fmla="*/ 7598269 w 11460480"/>
              <a:gd name="connsiteY15" fmla="*/ 0 h 792262"/>
              <a:gd name="connsiteX16" fmla="*/ 8299516 w 11460480"/>
              <a:gd name="connsiteY16" fmla="*/ 0 h 792262"/>
              <a:gd name="connsiteX17" fmla="*/ 8888800 w 11460480"/>
              <a:gd name="connsiteY17" fmla="*/ 0 h 792262"/>
              <a:gd name="connsiteX18" fmla="*/ 9254156 w 11460480"/>
              <a:gd name="connsiteY18" fmla="*/ 0 h 792262"/>
              <a:gd name="connsiteX19" fmla="*/ 9731476 w 11460480"/>
              <a:gd name="connsiteY19" fmla="*/ 0 h 792262"/>
              <a:gd name="connsiteX20" fmla="*/ 10096831 w 11460480"/>
              <a:gd name="connsiteY20" fmla="*/ 0 h 792262"/>
              <a:gd name="connsiteX21" fmla="*/ 10462187 w 11460480"/>
              <a:gd name="connsiteY21" fmla="*/ 0 h 792262"/>
              <a:gd name="connsiteX22" fmla="*/ 10715579 w 11460480"/>
              <a:gd name="connsiteY22" fmla="*/ 0 h 792262"/>
              <a:gd name="connsiteX23" fmla="*/ 11328434 w 11460480"/>
              <a:gd name="connsiteY23" fmla="*/ 0 h 792262"/>
              <a:gd name="connsiteX24" fmla="*/ 11460480 w 11460480"/>
              <a:gd name="connsiteY24" fmla="*/ 132046 h 792262"/>
              <a:gd name="connsiteX25" fmla="*/ 11460480 w 11460480"/>
              <a:gd name="connsiteY25" fmla="*/ 660216 h 792262"/>
              <a:gd name="connsiteX26" fmla="*/ 11328434 w 11460480"/>
              <a:gd name="connsiteY26" fmla="*/ 792262 h 792262"/>
              <a:gd name="connsiteX27" fmla="*/ 10739150 w 11460480"/>
              <a:gd name="connsiteY27" fmla="*/ 792262 h 792262"/>
              <a:gd name="connsiteX28" fmla="*/ 10485758 w 11460480"/>
              <a:gd name="connsiteY28" fmla="*/ 792262 h 792262"/>
              <a:gd name="connsiteX29" fmla="*/ 9784511 w 11460480"/>
              <a:gd name="connsiteY29" fmla="*/ 792262 h 792262"/>
              <a:gd name="connsiteX30" fmla="*/ 9531119 w 11460480"/>
              <a:gd name="connsiteY30" fmla="*/ 792262 h 792262"/>
              <a:gd name="connsiteX31" fmla="*/ 9165763 w 11460480"/>
              <a:gd name="connsiteY31" fmla="*/ 792262 h 792262"/>
              <a:gd name="connsiteX32" fmla="*/ 8912371 w 11460480"/>
              <a:gd name="connsiteY32" fmla="*/ 792262 h 792262"/>
              <a:gd name="connsiteX33" fmla="*/ 8658979 w 11460480"/>
              <a:gd name="connsiteY33" fmla="*/ 792262 h 792262"/>
              <a:gd name="connsiteX34" fmla="*/ 8405587 w 11460480"/>
              <a:gd name="connsiteY34" fmla="*/ 792262 h 792262"/>
              <a:gd name="connsiteX35" fmla="*/ 7816304 w 11460480"/>
              <a:gd name="connsiteY35" fmla="*/ 792262 h 792262"/>
              <a:gd name="connsiteX36" fmla="*/ 7227020 w 11460480"/>
              <a:gd name="connsiteY36" fmla="*/ 792262 h 792262"/>
              <a:gd name="connsiteX37" fmla="*/ 6637737 w 11460480"/>
              <a:gd name="connsiteY37" fmla="*/ 792262 h 792262"/>
              <a:gd name="connsiteX38" fmla="*/ 6048453 w 11460480"/>
              <a:gd name="connsiteY38" fmla="*/ 792262 h 792262"/>
              <a:gd name="connsiteX39" fmla="*/ 5235242 w 11460480"/>
              <a:gd name="connsiteY39" fmla="*/ 792262 h 792262"/>
              <a:gd name="connsiteX40" fmla="*/ 4645958 w 11460480"/>
              <a:gd name="connsiteY40" fmla="*/ 792262 h 792262"/>
              <a:gd name="connsiteX41" fmla="*/ 4392566 w 11460480"/>
              <a:gd name="connsiteY41" fmla="*/ 792262 h 792262"/>
              <a:gd name="connsiteX42" fmla="*/ 3915247 w 11460480"/>
              <a:gd name="connsiteY42" fmla="*/ 792262 h 792262"/>
              <a:gd name="connsiteX43" fmla="*/ 3213999 w 11460480"/>
              <a:gd name="connsiteY43" fmla="*/ 792262 h 792262"/>
              <a:gd name="connsiteX44" fmla="*/ 2624716 w 11460480"/>
              <a:gd name="connsiteY44" fmla="*/ 792262 h 792262"/>
              <a:gd name="connsiteX45" fmla="*/ 2259360 w 11460480"/>
              <a:gd name="connsiteY45" fmla="*/ 792262 h 792262"/>
              <a:gd name="connsiteX46" fmla="*/ 1782040 w 11460480"/>
              <a:gd name="connsiteY46" fmla="*/ 792262 h 792262"/>
              <a:gd name="connsiteX47" fmla="*/ 1416684 w 11460480"/>
              <a:gd name="connsiteY47" fmla="*/ 792262 h 792262"/>
              <a:gd name="connsiteX48" fmla="*/ 715437 w 11460480"/>
              <a:gd name="connsiteY48" fmla="*/ 792262 h 792262"/>
              <a:gd name="connsiteX49" fmla="*/ 132046 w 11460480"/>
              <a:gd name="connsiteY49" fmla="*/ 792262 h 792262"/>
              <a:gd name="connsiteX50" fmla="*/ 0 w 11460480"/>
              <a:gd name="connsiteY50" fmla="*/ 660216 h 792262"/>
              <a:gd name="connsiteX51" fmla="*/ 0 w 11460480"/>
              <a:gd name="connsiteY51" fmla="*/ 132046 h 792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11460480" h="792262" fill="none" extrusionOk="0">
                <a:moveTo>
                  <a:pt x="0" y="132046"/>
                </a:moveTo>
                <a:cubicBezTo>
                  <a:pt x="-547" y="50732"/>
                  <a:pt x="54021" y="-8275"/>
                  <a:pt x="132046" y="0"/>
                </a:cubicBezTo>
                <a:cubicBezTo>
                  <a:pt x="351426" y="-47709"/>
                  <a:pt x="385093" y="36916"/>
                  <a:pt x="609366" y="0"/>
                </a:cubicBezTo>
                <a:cubicBezTo>
                  <a:pt x="833639" y="-36916"/>
                  <a:pt x="911124" y="18021"/>
                  <a:pt x="1086685" y="0"/>
                </a:cubicBezTo>
                <a:cubicBezTo>
                  <a:pt x="1262246" y="-18021"/>
                  <a:pt x="1635814" y="31805"/>
                  <a:pt x="1899897" y="0"/>
                </a:cubicBezTo>
                <a:cubicBezTo>
                  <a:pt x="2163980" y="-31805"/>
                  <a:pt x="2458485" y="31799"/>
                  <a:pt x="2601144" y="0"/>
                </a:cubicBezTo>
                <a:cubicBezTo>
                  <a:pt x="2743803" y="-31799"/>
                  <a:pt x="2923954" y="18419"/>
                  <a:pt x="3078464" y="0"/>
                </a:cubicBezTo>
                <a:cubicBezTo>
                  <a:pt x="3232974" y="-18419"/>
                  <a:pt x="3351943" y="9042"/>
                  <a:pt x="3443820" y="0"/>
                </a:cubicBezTo>
                <a:cubicBezTo>
                  <a:pt x="3535697" y="-9042"/>
                  <a:pt x="3717137" y="16934"/>
                  <a:pt x="3921139" y="0"/>
                </a:cubicBezTo>
                <a:cubicBezTo>
                  <a:pt x="4125141" y="-16934"/>
                  <a:pt x="4117533" y="33137"/>
                  <a:pt x="4286495" y="0"/>
                </a:cubicBezTo>
                <a:cubicBezTo>
                  <a:pt x="4455457" y="-33137"/>
                  <a:pt x="4704750" y="31107"/>
                  <a:pt x="4987743" y="0"/>
                </a:cubicBezTo>
                <a:cubicBezTo>
                  <a:pt x="5270736" y="-31107"/>
                  <a:pt x="5450182" y="471"/>
                  <a:pt x="5577026" y="0"/>
                </a:cubicBezTo>
                <a:cubicBezTo>
                  <a:pt x="5703870" y="-471"/>
                  <a:pt x="5933128" y="58665"/>
                  <a:pt x="6166310" y="0"/>
                </a:cubicBezTo>
                <a:cubicBezTo>
                  <a:pt x="6399492" y="-58665"/>
                  <a:pt x="6569484" y="27576"/>
                  <a:pt x="6755593" y="0"/>
                </a:cubicBezTo>
                <a:cubicBezTo>
                  <a:pt x="6941702" y="-27576"/>
                  <a:pt x="6930455" y="11140"/>
                  <a:pt x="7008985" y="0"/>
                </a:cubicBezTo>
                <a:cubicBezTo>
                  <a:pt x="7087515" y="-11140"/>
                  <a:pt x="7476478" y="67231"/>
                  <a:pt x="7598269" y="0"/>
                </a:cubicBezTo>
                <a:cubicBezTo>
                  <a:pt x="7720060" y="-67231"/>
                  <a:pt x="7971759" y="83908"/>
                  <a:pt x="8299516" y="0"/>
                </a:cubicBezTo>
                <a:cubicBezTo>
                  <a:pt x="8627273" y="-83908"/>
                  <a:pt x="8755225" y="2996"/>
                  <a:pt x="8888800" y="0"/>
                </a:cubicBezTo>
                <a:cubicBezTo>
                  <a:pt x="9022375" y="-2996"/>
                  <a:pt x="9112594" y="38474"/>
                  <a:pt x="9254156" y="0"/>
                </a:cubicBezTo>
                <a:cubicBezTo>
                  <a:pt x="9395718" y="-38474"/>
                  <a:pt x="9540580" y="45795"/>
                  <a:pt x="9731476" y="0"/>
                </a:cubicBezTo>
                <a:cubicBezTo>
                  <a:pt x="9922372" y="-45795"/>
                  <a:pt x="9969474" y="24686"/>
                  <a:pt x="10096831" y="0"/>
                </a:cubicBezTo>
                <a:cubicBezTo>
                  <a:pt x="10224189" y="-24686"/>
                  <a:pt x="10349977" y="28604"/>
                  <a:pt x="10462187" y="0"/>
                </a:cubicBezTo>
                <a:cubicBezTo>
                  <a:pt x="10574397" y="-28604"/>
                  <a:pt x="10616870" y="8568"/>
                  <a:pt x="10715579" y="0"/>
                </a:cubicBezTo>
                <a:cubicBezTo>
                  <a:pt x="10814288" y="-8568"/>
                  <a:pt x="11043291" y="29173"/>
                  <a:pt x="11328434" y="0"/>
                </a:cubicBezTo>
                <a:cubicBezTo>
                  <a:pt x="11408292" y="11516"/>
                  <a:pt x="11463447" y="69043"/>
                  <a:pt x="11460480" y="132046"/>
                </a:cubicBezTo>
                <a:cubicBezTo>
                  <a:pt x="11477832" y="365795"/>
                  <a:pt x="11421510" y="539106"/>
                  <a:pt x="11460480" y="660216"/>
                </a:cubicBezTo>
                <a:cubicBezTo>
                  <a:pt x="11457086" y="724033"/>
                  <a:pt x="11422968" y="789304"/>
                  <a:pt x="11328434" y="792262"/>
                </a:cubicBezTo>
                <a:cubicBezTo>
                  <a:pt x="11100765" y="812462"/>
                  <a:pt x="10949621" y="784803"/>
                  <a:pt x="10739150" y="792262"/>
                </a:cubicBezTo>
                <a:cubicBezTo>
                  <a:pt x="10528679" y="799721"/>
                  <a:pt x="10562653" y="765922"/>
                  <a:pt x="10485758" y="792262"/>
                </a:cubicBezTo>
                <a:cubicBezTo>
                  <a:pt x="10408863" y="818602"/>
                  <a:pt x="9990598" y="736880"/>
                  <a:pt x="9784511" y="792262"/>
                </a:cubicBezTo>
                <a:cubicBezTo>
                  <a:pt x="9578424" y="847644"/>
                  <a:pt x="9656517" y="779382"/>
                  <a:pt x="9531119" y="792262"/>
                </a:cubicBezTo>
                <a:cubicBezTo>
                  <a:pt x="9405721" y="805142"/>
                  <a:pt x="9279385" y="775533"/>
                  <a:pt x="9165763" y="792262"/>
                </a:cubicBezTo>
                <a:cubicBezTo>
                  <a:pt x="9052141" y="808991"/>
                  <a:pt x="8969918" y="767558"/>
                  <a:pt x="8912371" y="792262"/>
                </a:cubicBezTo>
                <a:cubicBezTo>
                  <a:pt x="8854824" y="816966"/>
                  <a:pt x="8713923" y="772327"/>
                  <a:pt x="8658979" y="792262"/>
                </a:cubicBezTo>
                <a:cubicBezTo>
                  <a:pt x="8604035" y="812197"/>
                  <a:pt x="8521226" y="785232"/>
                  <a:pt x="8405587" y="792262"/>
                </a:cubicBezTo>
                <a:cubicBezTo>
                  <a:pt x="8289948" y="799292"/>
                  <a:pt x="7987595" y="787257"/>
                  <a:pt x="7816304" y="792262"/>
                </a:cubicBezTo>
                <a:cubicBezTo>
                  <a:pt x="7645013" y="797267"/>
                  <a:pt x="7506353" y="739054"/>
                  <a:pt x="7227020" y="792262"/>
                </a:cubicBezTo>
                <a:cubicBezTo>
                  <a:pt x="6947687" y="845470"/>
                  <a:pt x="6923462" y="755664"/>
                  <a:pt x="6637737" y="792262"/>
                </a:cubicBezTo>
                <a:cubicBezTo>
                  <a:pt x="6352012" y="828860"/>
                  <a:pt x="6211630" y="778814"/>
                  <a:pt x="6048453" y="792262"/>
                </a:cubicBezTo>
                <a:cubicBezTo>
                  <a:pt x="5885276" y="805710"/>
                  <a:pt x="5529995" y="764544"/>
                  <a:pt x="5235242" y="792262"/>
                </a:cubicBezTo>
                <a:cubicBezTo>
                  <a:pt x="4940489" y="819980"/>
                  <a:pt x="4936514" y="727818"/>
                  <a:pt x="4645958" y="792262"/>
                </a:cubicBezTo>
                <a:cubicBezTo>
                  <a:pt x="4355402" y="856706"/>
                  <a:pt x="4511307" y="771802"/>
                  <a:pt x="4392566" y="792262"/>
                </a:cubicBezTo>
                <a:cubicBezTo>
                  <a:pt x="4273825" y="812722"/>
                  <a:pt x="4080602" y="787755"/>
                  <a:pt x="3915247" y="792262"/>
                </a:cubicBezTo>
                <a:cubicBezTo>
                  <a:pt x="3749892" y="796769"/>
                  <a:pt x="3523857" y="737907"/>
                  <a:pt x="3213999" y="792262"/>
                </a:cubicBezTo>
                <a:cubicBezTo>
                  <a:pt x="2904141" y="846617"/>
                  <a:pt x="2776243" y="756610"/>
                  <a:pt x="2624716" y="792262"/>
                </a:cubicBezTo>
                <a:cubicBezTo>
                  <a:pt x="2473189" y="827914"/>
                  <a:pt x="2338793" y="773238"/>
                  <a:pt x="2259360" y="792262"/>
                </a:cubicBezTo>
                <a:cubicBezTo>
                  <a:pt x="2179927" y="811286"/>
                  <a:pt x="2003657" y="771245"/>
                  <a:pt x="1782040" y="792262"/>
                </a:cubicBezTo>
                <a:cubicBezTo>
                  <a:pt x="1560423" y="813279"/>
                  <a:pt x="1598282" y="748628"/>
                  <a:pt x="1416684" y="792262"/>
                </a:cubicBezTo>
                <a:cubicBezTo>
                  <a:pt x="1235086" y="835896"/>
                  <a:pt x="1051277" y="711973"/>
                  <a:pt x="715437" y="792262"/>
                </a:cubicBezTo>
                <a:cubicBezTo>
                  <a:pt x="379597" y="872551"/>
                  <a:pt x="268671" y="791767"/>
                  <a:pt x="132046" y="792262"/>
                </a:cubicBezTo>
                <a:cubicBezTo>
                  <a:pt x="57741" y="784399"/>
                  <a:pt x="8624" y="720522"/>
                  <a:pt x="0" y="660216"/>
                </a:cubicBezTo>
                <a:cubicBezTo>
                  <a:pt x="-57507" y="439897"/>
                  <a:pt x="39861" y="340537"/>
                  <a:pt x="0" y="132046"/>
                </a:cubicBezTo>
                <a:close/>
              </a:path>
              <a:path w="11460480" h="792262" stroke="0" extrusionOk="0">
                <a:moveTo>
                  <a:pt x="0" y="132046"/>
                </a:moveTo>
                <a:cubicBezTo>
                  <a:pt x="-1734" y="62930"/>
                  <a:pt x="71196" y="3048"/>
                  <a:pt x="132046" y="0"/>
                </a:cubicBezTo>
                <a:cubicBezTo>
                  <a:pt x="387803" y="-85703"/>
                  <a:pt x="679228" y="9986"/>
                  <a:pt x="945257" y="0"/>
                </a:cubicBezTo>
                <a:cubicBezTo>
                  <a:pt x="1211286" y="-9986"/>
                  <a:pt x="1287442" y="62812"/>
                  <a:pt x="1534541" y="0"/>
                </a:cubicBezTo>
                <a:cubicBezTo>
                  <a:pt x="1781640" y="-62812"/>
                  <a:pt x="2005597" y="16372"/>
                  <a:pt x="2347752" y="0"/>
                </a:cubicBezTo>
                <a:cubicBezTo>
                  <a:pt x="2689907" y="-16372"/>
                  <a:pt x="2817016" y="45824"/>
                  <a:pt x="3049000" y="0"/>
                </a:cubicBezTo>
                <a:cubicBezTo>
                  <a:pt x="3280984" y="-45824"/>
                  <a:pt x="3529172" y="81451"/>
                  <a:pt x="3862211" y="0"/>
                </a:cubicBezTo>
                <a:cubicBezTo>
                  <a:pt x="4195250" y="-81451"/>
                  <a:pt x="4328537" y="46277"/>
                  <a:pt x="4451495" y="0"/>
                </a:cubicBezTo>
                <a:cubicBezTo>
                  <a:pt x="4574453" y="-46277"/>
                  <a:pt x="4720377" y="39373"/>
                  <a:pt x="4816850" y="0"/>
                </a:cubicBezTo>
                <a:cubicBezTo>
                  <a:pt x="4913323" y="-39373"/>
                  <a:pt x="5153234" y="26220"/>
                  <a:pt x="5406134" y="0"/>
                </a:cubicBezTo>
                <a:cubicBezTo>
                  <a:pt x="5659034" y="-26220"/>
                  <a:pt x="5691542" y="4850"/>
                  <a:pt x="5771490" y="0"/>
                </a:cubicBezTo>
                <a:cubicBezTo>
                  <a:pt x="5851438" y="-4850"/>
                  <a:pt x="6184906" y="56887"/>
                  <a:pt x="6360773" y="0"/>
                </a:cubicBezTo>
                <a:cubicBezTo>
                  <a:pt x="6536640" y="-56887"/>
                  <a:pt x="6561867" y="9704"/>
                  <a:pt x="6614165" y="0"/>
                </a:cubicBezTo>
                <a:cubicBezTo>
                  <a:pt x="6666463" y="-9704"/>
                  <a:pt x="6799875" y="16244"/>
                  <a:pt x="6979521" y="0"/>
                </a:cubicBezTo>
                <a:cubicBezTo>
                  <a:pt x="7159167" y="-16244"/>
                  <a:pt x="7330193" y="46768"/>
                  <a:pt x="7680769" y="0"/>
                </a:cubicBezTo>
                <a:cubicBezTo>
                  <a:pt x="8031345" y="-46768"/>
                  <a:pt x="7813726" y="24569"/>
                  <a:pt x="7934161" y="0"/>
                </a:cubicBezTo>
                <a:cubicBezTo>
                  <a:pt x="8054596" y="-24569"/>
                  <a:pt x="8126091" y="20289"/>
                  <a:pt x="8187553" y="0"/>
                </a:cubicBezTo>
                <a:cubicBezTo>
                  <a:pt x="8249015" y="-20289"/>
                  <a:pt x="8373614" y="20682"/>
                  <a:pt x="8552908" y="0"/>
                </a:cubicBezTo>
                <a:cubicBezTo>
                  <a:pt x="8732202" y="-20682"/>
                  <a:pt x="9018983" y="38162"/>
                  <a:pt x="9142192" y="0"/>
                </a:cubicBezTo>
                <a:cubicBezTo>
                  <a:pt x="9265401" y="-38162"/>
                  <a:pt x="9664783" y="7103"/>
                  <a:pt x="9955403" y="0"/>
                </a:cubicBezTo>
                <a:cubicBezTo>
                  <a:pt x="10246023" y="-7103"/>
                  <a:pt x="10382677" y="56047"/>
                  <a:pt x="10768615" y="0"/>
                </a:cubicBezTo>
                <a:cubicBezTo>
                  <a:pt x="11154553" y="-56047"/>
                  <a:pt x="11195767" y="40278"/>
                  <a:pt x="11328434" y="0"/>
                </a:cubicBezTo>
                <a:cubicBezTo>
                  <a:pt x="11409398" y="-12346"/>
                  <a:pt x="11455050" y="39006"/>
                  <a:pt x="11460480" y="132046"/>
                </a:cubicBezTo>
                <a:cubicBezTo>
                  <a:pt x="11478978" y="243911"/>
                  <a:pt x="11399205" y="444462"/>
                  <a:pt x="11460480" y="660216"/>
                </a:cubicBezTo>
                <a:cubicBezTo>
                  <a:pt x="11450304" y="727519"/>
                  <a:pt x="11396773" y="782003"/>
                  <a:pt x="11328434" y="792262"/>
                </a:cubicBezTo>
                <a:cubicBezTo>
                  <a:pt x="11054355" y="835198"/>
                  <a:pt x="10995787" y="746005"/>
                  <a:pt x="10739150" y="792262"/>
                </a:cubicBezTo>
                <a:cubicBezTo>
                  <a:pt x="10482513" y="838519"/>
                  <a:pt x="10369593" y="748490"/>
                  <a:pt x="10037903" y="792262"/>
                </a:cubicBezTo>
                <a:cubicBezTo>
                  <a:pt x="9706213" y="836034"/>
                  <a:pt x="9712861" y="747519"/>
                  <a:pt x="9560583" y="792262"/>
                </a:cubicBezTo>
                <a:cubicBezTo>
                  <a:pt x="9408305" y="837005"/>
                  <a:pt x="9286992" y="766763"/>
                  <a:pt x="9195227" y="792262"/>
                </a:cubicBezTo>
                <a:cubicBezTo>
                  <a:pt x="9103462" y="817761"/>
                  <a:pt x="8963649" y="762038"/>
                  <a:pt x="8829872" y="792262"/>
                </a:cubicBezTo>
                <a:cubicBezTo>
                  <a:pt x="8696096" y="822486"/>
                  <a:pt x="8203187" y="744313"/>
                  <a:pt x="8016660" y="792262"/>
                </a:cubicBezTo>
                <a:cubicBezTo>
                  <a:pt x="7830133" y="840211"/>
                  <a:pt x="7628203" y="715107"/>
                  <a:pt x="7315413" y="792262"/>
                </a:cubicBezTo>
                <a:cubicBezTo>
                  <a:pt x="7002623" y="869417"/>
                  <a:pt x="7005924" y="751510"/>
                  <a:pt x="6726129" y="792262"/>
                </a:cubicBezTo>
                <a:cubicBezTo>
                  <a:pt x="6446334" y="833014"/>
                  <a:pt x="6303354" y="771839"/>
                  <a:pt x="6136846" y="792262"/>
                </a:cubicBezTo>
                <a:cubicBezTo>
                  <a:pt x="5970338" y="812685"/>
                  <a:pt x="5945519" y="759751"/>
                  <a:pt x="5771490" y="792262"/>
                </a:cubicBezTo>
                <a:cubicBezTo>
                  <a:pt x="5597461" y="824773"/>
                  <a:pt x="5508142" y="741432"/>
                  <a:pt x="5294170" y="792262"/>
                </a:cubicBezTo>
                <a:cubicBezTo>
                  <a:pt x="5080198" y="843092"/>
                  <a:pt x="5049524" y="751083"/>
                  <a:pt x="4816850" y="792262"/>
                </a:cubicBezTo>
                <a:cubicBezTo>
                  <a:pt x="4584176" y="833441"/>
                  <a:pt x="4219161" y="762448"/>
                  <a:pt x="4003639" y="792262"/>
                </a:cubicBezTo>
                <a:cubicBezTo>
                  <a:pt x="3788117" y="822076"/>
                  <a:pt x="3655857" y="757617"/>
                  <a:pt x="3414356" y="792262"/>
                </a:cubicBezTo>
                <a:cubicBezTo>
                  <a:pt x="3172855" y="826907"/>
                  <a:pt x="3237825" y="777819"/>
                  <a:pt x="3160964" y="792262"/>
                </a:cubicBezTo>
                <a:cubicBezTo>
                  <a:pt x="3084103" y="806705"/>
                  <a:pt x="2732101" y="783352"/>
                  <a:pt x="2459716" y="792262"/>
                </a:cubicBezTo>
                <a:cubicBezTo>
                  <a:pt x="2187331" y="801172"/>
                  <a:pt x="1912463" y="738934"/>
                  <a:pt x="1758469" y="792262"/>
                </a:cubicBezTo>
                <a:cubicBezTo>
                  <a:pt x="1604475" y="845590"/>
                  <a:pt x="1416583" y="747593"/>
                  <a:pt x="1169185" y="792262"/>
                </a:cubicBezTo>
                <a:cubicBezTo>
                  <a:pt x="921787" y="836931"/>
                  <a:pt x="918130" y="782558"/>
                  <a:pt x="803829" y="792262"/>
                </a:cubicBezTo>
                <a:cubicBezTo>
                  <a:pt x="689528" y="801966"/>
                  <a:pt x="337080" y="751188"/>
                  <a:pt x="132046" y="792262"/>
                </a:cubicBezTo>
                <a:cubicBezTo>
                  <a:pt x="59105" y="801299"/>
                  <a:pt x="-1508" y="736033"/>
                  <a:pt x="0" y="660216"/>
                </a:cubicBezTo>
                <a:cubicBezTo>
                  <a:pt x="-23246" y="537445"/>
                  <a:pt x="50836" y="336798"/>
                  <a:pt x="0" y="132046"/>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defRPr>
                <a:uFillTx/>
              </a:defRPr>
            </a:pPr>
            <a:r>
              <a:rPr kumimoji="0" lang="en-BZ" sz="3200" i="0" u="none" strike="noStrike" kern="1200" cap="none" spc="0" normalizeH="0" baseline="0" noProof="0" dirty="0">
                <a:ln>
                  <a:noFill/>
                </a:ln>
                <a:solidFill>
                  <a:schemeClr val="tx1"/>
                </a:solidFill>
                <a:effectLst/>
                <a:uFillTx/>
                <a:latin typeface="+mj-lt"/>
                <a:cs typeface="#9Slide03 Arima Madurai Black" panose="00000A00000000000000" pitchFamily="2" charset="0"/>
              </a:rPr>
              <a:t>A</a:t>
            </a:r>
            <a:r>
              <a:rPr kumimoji="0" lang="en-BZ" sz="3200" i="0" u="none" strike="noStrike" kern="1200" cap="none" spc="0" normalizeH="0" baseline="0" noProof="0" dirty="0" smtClean="0">
                <a:ln>
                  <a:noFill/>
                </a:ln>
                <a:solidFill>
                  <a:schemeClr val="tx1"/>
                </a:solidFill>
                <a:effectLst/>
                <a:uFillTx/>
                <a:latin typeface="+mj-lt"/>
                <a:cs typeface="#9Slide03 Arima Madurai Black" panose="00000A00000000000000" pitchFamily="2" charset="0"/>
              </a:rPr>
              <a:t>.</a:t>
            </a:r>
            <a:r>
              <a:rPr kumimoji="0" lang="en-BZ" sz="3200" i="0" u="none" strike="noStrike" kern="1200" cap="none" spc="0" normalizeH="0" noProof="0" dirty="0" smtClean="0">
                <a:ln>
                  <a:noFill/>
                </a:ln>
                <a:solidFill>
                  <a:schemeClr val="tx1"/>
                </a:solidFill>
                <a:effectLst/>
                <a:uFillTx/>
                <a:latin typeface="+mj-lt"/>
                <a:cs typeface="#9Slide03 Arima Madurai Black" panose="00000A00000000000000" pitchFamily="2" charset="0"/>
              </a:rPr>
              <a:t> </a:t>
            </a:r>
            <a:r>
              <a:rPr lang="en-US" sz="3200" dirty="0" err="1">
                <a:solidFill>
                  <a:schemeClr val="tx1"/>
                </a:solidFill>
                <a:latin typeface="+mj-lt"/>
              </a:rPr>
              <a:t>Khởi</a:t>
            </a:r>
            <a:r>
              <a:rPr lang="en-US" sz="3200" dirty="0">
                <a:solidFill>
                  <a:schemeClr val="tx1"/>
                </a:solidFill>
                <a:latin typeface="+mj-lt"/>
              </a:rPr>
              <a:t> </a:t>
            </a:r>
            <a:r>
              <a:rPr lang="en-US" sz="3200" dirty="0" err="1">
                <a:solidFill>
                  <a:schemeClr val="tx1"/>
                </a:solidFill>
                <a:latin typeface="+mj-lt"/>
              </a:rPr>
              <a:t>nghĩa</a:t>
            </a:r>
            <a:r>
              <a:rPr lang="en-US" sz="3200" dirty="0">
                <a:solidFill>
                  <a:schemeClr val="tx1"/>
                </a:solidFill>
                <a:latin typeface="+mj-lt"/>
              </a:rPr>
              <a:t> </a:t>
            </a:r>
            <a:r>
              <a:rPr lang="en-US" sz="3200" dirty="0" err="1">
                <a:solidFill>
                  <a:schemeClr val="tx1"/>
                </a:solidFill>
                <a:latin typeface="+mj-lt"/>
              </a:rPr>
              <a:t>Tây</a:t>
            </a:r>
            <a:r>
              <a:rPr lang="en-US" sz="3200" dirty="0">
                <a:solidFill>
                  <a:schemeClr val="tx1"/>
                </a:solidFill>
                <a:latin typeface="+mj-lt"/>
              </a:rPr>
              <a:t> </a:t>
            </a:r>
            <a:r>
              <a:rPr lang="en-US" sz="3200" dirty="0" err="1">
                <a:solidFill>
                  <a:schemeClr val="tx1"/>
                </a:solidFill>
                <a:latin typeface="+mj-lt"/>
              </a:rPr>
              <a:t>Sơn</a:t>
            </a:r>
            <a:endParaRPr kumimoji="0" lang="en-BZ" sz="3200" i="0" u="none" strike="noStrike" kern="1200" cap="none" spc="0" normalizeH="0" baseline="0" noProof="0" dirty="0">
              <a:ln>
                <a:noFill/>
              </a:ln>
              <a:solidFill>
                <a:schemeClr val="tx1"/>
              </a:solidFill>
              <a:effectLst/>
              <a:uFillTx/>
              <a:latin typeface="+mj-lt"/>
              <a:cs typeface="#9Slide03 Arima Madurai Black" panose="00000A00000000000000" pitchFamily="2" charset="0"/>
            </a:endParaRPr>
          </a:p>
        </p:txBody>
      </p:sp>
      <p:sp>
        <p:nvSpPr>
          <p:cNvPr id="39" name="Hình chữ nhật: Góc Tròn 38"/>
          <p:cNvSpPr>
            <a:spLocks/>
          </p:cNvSpPr>
          <p:nvPr/>
        </p:nvSpPr>
        <p:spPr>
          <a:xfrm>
            <a:off x="518160" y="3664587"/>
            <a:ext cx="10645140" cy="792262"/>
          </a:xfrm>
          <a:custGeom>
            <a:avLst/>
            <a:gdLst>
              <a:gd name="connsiteX0" fmla="*/ 0 w 11460480"/>
              <a:gd name="connsiteY0" fmla="*/ 132046 h 792262"/>
              <a:gd name="connsiteX1" fmla="*/ 132046 w 11460480"/>
              <a:gd name="connsiteY1" fmla="*/ 0 h 792262"/>
              <a:gd name="connsiteX2" fmla="*/ 609366 w 11460480"/>
              <a:gd name="connsiteY2" fmla="*/ 0 h 792262"/>
              <a:gd name="connsiteX3" fmla="*/ 1086685 w 11460480"/>
              <a:gd name="connsiteY3" fmla="*/ 0 h 792262"/>
              <a:gd name="connsiteX4" fmla="*/ 1899897 w 11460480"/>
              <a:gd name="connsiteY4" fmla="*/ 0 h 792262"/>
              <a:gd name="connsiteX5" fmla="*/ 2601144 w 11460480"/>
              <a:gd name="connsiteY5" fmla="*/ 0 h 792262"/>
              <a:gd name="connsiteX6" fmla="*/ 3078464 w 11460480"/>
              <a:gd name="connsiteY6" fmla="*/ 0 h 792262"/>
              <a:gd name="connsiteX7" fmla="*/ 3443820 w 11460480"/>
              <a:gd name="connsiteY7" fmla="*/ 0 h 792262"/>
              <a:gd name="connsiteX8" fmla="*/ 3921139 w 11460480"/>
              <a:gd name="connsiteY8" fmla="*/ 0 h 792262"/>
              <a:gd name="connsiteX9" fmla="*/ 4286495 w 11460480"/>
              <a:gd name="connsiteY9" fmla="*/ 0 h 792262"/>
              <a:gd name="connsiteX10" fmla="*/ 4987743 w 11460480"/>
              <a:gd name="connsiteY10" fmla="*/ 0 h 792262"/>
              <a:gd name="connsiteX11" fmla="*/ 5577026 w 11460480"/>
              <a:gd name="connsiteY11" fmla="*/ 0 h 792262"/>
              <a:gd name="connsiteX12" fmla="*/ 6166310 w 11460480"/>
              <a:gd name="connsiteY12" fmla="*/ 0 h 792262"/>
              <a:gd name="connsiteX13" fmla="*/ 6755593 w 11460480"/>
              <a:gd name="connsiteY13" fmla="*/ 0 h 792262"/>
              <a:gd name="connsiteX14" fmla="*/ 7008985 w 11460480"/>
              <a:gd name="connsiteY14" fmla="*/ 0 h 792262"/>
              <a:gd name="connsiteX15" fmla="*/ 7598269 w 11460480"/>
              <a:gd name="connsiteY15" fmla="*/ 0 h 792262"/>
              <a:gd name="connsiteX16" fmla="*/ 8299516 w 11460480"/>
              <a:gd name="connsiteY16" fmla="*/ 0 h 792262"/>
              <a:gd name="connsiteX17" fmla="*/ 8888800 w 11460480"/>
              <a:gd name="connsiteY17" fmla="*/ 0 h 792262"/>
              <a:gd name="connsiteX18" fmla="*/ 9254156 w 11460480"/>
              <a:gd name="connsiteY18" fmla="*/ 0 h 792262"/>
              <a:gd name="connsiteX19" fmla="*/ 9731476 w 11460480"/>
              <a:gd name="connsiteY19" fmla="*/ 0 h 792262"/>
              <a:gd name="connsiteX20" fmla="*/ 10096831 w 11460480"/>
              <a:gd name="connsiteY20" fmla="*/ 0 h 792262"/>
              <a:gd name="connsiteX21" fmla="*/ 10462187 w 11460480"/>
              <a:gd name="connsiteY21" fmla="*/ 0 h 792262"/>
              <a:gd name="connsiteX22" fmla="*/ 10715579 w 11460480"/>
              <a:gd name="connsiteY22" fmla="*/ 0 h 792262"/>
              <a:gd name="connsiteX23" fmla="*/ 11328434 w 11460480"/>
              <a:gd name="connsiteY23" fmla="*/ 0 h 792262"/>
              <a:gd name="connsiteX24" fmla="*/ 11460480 w 11460480"/>
              <a:gd name="connsiteY24" fmla="*/ 132046 h 792262"/>
              <a:gd name="connsiteX25" fmla="*/ 11460480 w 11460480"/>
              <a:gd name="connsiteY25" fmla="*/ 660216 h 792262"/>
              <a:gd name="connsiteX26" fmla="*/ 11328434 w 11460480"/>
              <a:gd name="connsiteY26" fmla="*/ 792262 h 792262"/>
              <a:gd name="connsiteX27" fmla="*/ 10739150 w 11460480"/>
              <a:gd name="connsiteY27" fmla="*/ 792262 h 792262"/>
              <a:gd name="connsiteX28" fmla="*/ 10485758 w 11460480"/>
              <a:gd name="connsiteY28" fmla="*/ 792262 h 792262"/>
              <a:gd name="connsiteX29" fmla="*/ 9784511 w 11460480"/>
              <a:gd name="connsiteY29" fmla="*/ 792262 h 792262"/>
              <a:gd name="connsiteX30" fmla="*/ 9531119 w 11460480"/>
              <a:gd name="connsiteY30" fmla="*/ 792262 h 792262"/>
              <a:gd name="connsiteX31" fmla="*/ 9165763 w 11460480"/>
              <a:gd name="connsiteY31" fmla="*/ 792262 h 792262"/>
              <a:gd name="connsiteX32" fmla="*/ 8912371 w 11460480"/>
              <a:gd name="connsiteY32" fmla="*/ 792262 h 792262"/>
              <a:gd name="connsiteX33" fmla="*/ 8658979 w 11460480"/>
              <a:gd name="connsiteY33" fmla="*/ 792262 h 792262"/>
              <a:gd name="connsiteX34" fmla="*/ 8405587 w 11460480"/>
              <a:gd name="connsiteY34" fmla="*/ 792262 h 792262"/>
              <a:gd name="connsiteX35" fmla="*/ 7816304 w 11460480"/>
              <a:gd name="connsiteY35" fmla="*/ 792262 h 792262"/>
              <a:gd name="connsiteX36" fmla="*/ 7227020 w 11460480"/>
              <a:gd name="connsiteY36" fmla="*/ 792262 h 792262"/>
              <a:gd name="connsiteX37" fmla="*/ 6637737 w 11460480"/>
              <a:gd name="connsiteY37" fmla="*/ 792262 h 792262"/>
              <a:gd name="connsiteX38" fmla="*/ 6048453 w 11460480"/>
              <a:gd name="connsiteY38" fmla="*/ 792262 h 792262"/>
              <a:gd name="connsiteX39" fmla="*/ 5235242 w 11460480"/>
              <a:gd name="connsiteY39" fmla="*/ 792262 h 792262"/>
              <a:gd name="connsiteX40" fmla="*/ 4645958 w 11460480"/>
              <a:gd name="connsiteY40" fmla="*/ 792262 h 792262"/>
              <a:gd name="connsiteX41" fmla="*/ 4392566 w 11460480"/>
              <a:gd name="connsiteY41" fmla="*/ 792262 h 792262"/>
              <a:gd name="connsiteX42" fmla="*/ 3915247 w 11460480"/>
              <a:gd name="connsiteY42" fmla="*/ 792262 h 792262"/>
              <a:gd name="connsiteX43" fmla="*/ 3213999 w 11460480"/>
              <a:gd name="connsiteY43" fmla="*/ 792262 h 792262"/>
              <a:gd name="connsiteX44" fmla="*/ 2624716 w 11460480"/>
              <a:gd name="connsiteY44" fmla="*/ 792262 h 792262"/>
              <a:gd name="connsiteX45" fmla="*/ 2259360 w 11460480"/>
              <a:gd name="connsiteY45" fmla="*/ 792262 h 792262"/>
              <a:gd name="connsiteX46" fmla="*/ 1782040 w 11460480"/>
              <a:gd name="connsiteY46" fmla="*/ 792262 h 792262"/>
              <a:gd name="connsiteX47" fmla="*/ 1416684 w 11460480"/>
              <a:gd name="connsiteY47" fmla="*/ 792262 h 792262"/>
              <a:gd name="connsiteX48" fmla="*/ 715437 w 11460480"/>
              <a:gd name="connsiteY48" fmla="*/ 792262 h 792262"/>
              <a:gd name="connsiteX49" fmla="*/ 132046 w 11460480"/>
              <a:gd name="connsiteY49" fmla="*/ 792262 h 792262"/>
              <a:gd name="connsiteX50" fmla="*/ 0 w 11460480"/>
              <a:gd name="connsiteY50" fmla="*/ 660216 h 792262"/>
              <a:gd name="connsiteX51" fmla="*/ 0 w 11460480"/>
              <a:gd name="connsiteY51" fmla="*/ 132046 h 792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11460480" h="792262" fill="none" extrusionOk="0">
                <a:moveTo>
                  <a:pt x="0" y="132046"/>
                </a:moveTo>
                <a:cubicBezTo>
                  <a:pt x="-547" y="50732"/>
                  <a:pt x="54021" y="-8275"/>
                  <a:pt x="132046" y="0"/>
                </a:cubicBezTo>
                <a:cubicBezTo>
                  <a:pt x="351426" y="-47709"/>
                  <a:pt x="385093" y="36916"/>
                  <a:pt x="609366" y="0"/>
                </a:cubicBezTo>
                <a:cubicBezTo>
                  <a:pt x="833639" y="-36916"/>
                  <a:pt x="911124" y="18021"/>
                  <a:pt x="1086685" y="0"/>
                </a:cubicBezTo>
                <a:cubicBezTo>
                  <a:pt x="1262246" y="-18021"/>
                  <a:pt x="1635814" y="31805"/>
                  <a:pt x="1899897" y="0"/>
                </a:cubicBezTo>
                <a:cubicBezTo>
                  <a:pt x="2163980" y="-31805"/>
                  <a:pt x="2458485" y="31799"/>
                  <a:pt x="2601144" y="0"/>
                </a:cubicBezTo>
                <a:cubicBezTo>
                  <a:pt x="2743803" y="-31799"/>
                  <a:pt x="2923954" y="18419"/>
                  <a:pt x="3078464" y="0"/>
                </a:cubicBezTo>
                <a:cubicBezTo>
                  <a:pt x="3232974" y="-18419"/>
                  <a:pt x="3351943" y="9042"/>
                  <a:pt x="3443820" y="0"/>
                </a:cubicBezTo>
                <a:cubicBezTo>
                  <a:pt x="3535697" y="-9042"/>
                  <a:pt x="3717137" y="16934"/>
                  <a:pt x="3921139" y="0"/>
                </a:cubicBezTo>
                <a:cubicBezTo>
                  <a:pt x="4125141" y="-16934"/>
                  <a:pt x="4117533" y="33137"/>
                  <a:pt x="4286495" y="0"/>
                </a:cubicBezTo>
                <a:cubicBezTo>
                  <a:pt x="4455457" y="-33137"/>
                  <a:pt x="4704750" y="31107"/>
                  <a:pt x="4987743" y="0"/>
                </a:cubicBezTo>
                <a:cubicBezTo>
                  <a:pt x="5270736" y="-31107"/>
                  <a:pt x="5450182" y="471"/>
                  <a:pt x="5577026" y="0"/>
                </a:cubicBezTo>
                <a:cubicBezTo>
                  <a:pt x="5703870" y="-471"/>
                  <a:pt x="5933128" y="58665"/>
                  <a:pt x="6166310" y="0"/>
                </a:cubicBezTo>
                <a:cubicBezTo>
                  <a:pt x="6399492" y="-58665"/>
                  <a:pt x="6569484" y="27576"/>
                  <a:pt x="6755593" y="0"/>
                </a:cubicBezTo>
                <a:cubicBezTo>
                  <a:pt x="6941702" y="-27576"/>
                  <a:pt x="6930455" y="11140"/>
                  <a:pt x="7008985" y="0"/>
                </a:cubicBezTo>
                <a:cubicBezTo>
                  <a:pt x="7087515" y="-11140"/>
                  <a:pt x="7476478" y="67231"/>
                  <a:pt x="7598269" y="0"/>
                </a:cubicBezTo>
                <a:cubicBezTo>
                  <a:pt x="7720060" y="-67231"/>
                  <a:pt x="7971759" y="83908"/>
                  <a:pt x="8299516" y="0"/>
                </a:cubicBezTo>
                <a:cubicBezTo>
                  <a:pt x="8627273" y="-83908"/>
                  <a:pt x="8755225" y="2996"/>
                  <a:pt x="8888800" y="0"/>
                </a:cubicBezTo>
                <a:cubicBezTo>
                  <a:pt x="9022375" y="-2996"/>
                  <a:pt x="9112594" y="38474"/>
                  <a:pt x="9254156" y="0"/>
                </a:cubicBezTo>
                <a:cubicBezTo>
                  <a:pt x="9395718" y="-38474"/>
                  <a:pt x="9540580" y="45795"/>
                  <a:pt x="9731476" y="0"/>
                </a:cubicBezTo>
                <a:cubicBezTo>
                  <a:pt x="9922372" y="-45795"/>
                  <a:pt x="9969474" y="24686"/>
                  <a:pt x="10096831" y="0"/>
                </a:cubicBezTo>
                <a:cubicBezTo>
                  <a:pt x="10224189" y="-24686"/>
                  <a:pt x="10349977" y="28604"/>
                  <a:pt x="10462187" y="0"/>
                </a:cubicBezTo>
                <a:cubicBezTo>
                  <a:pt x="10574397" y="-28604"/>
                  <a:pt x="10616870" y="8568"/>
                  <a:pt x="10715579" y="0"/>
                </a:cubicBezTo>
                <a:cubicBezTo>
                  <a:pt x="10814288" y="-8568"/>
                  <a:pt x="11043291" y="29173"/>
                  <a:pt x="11328434" y="0"/>
                </a:cubicBezTo>
                <a:cubicBezTo>
                  <a:pt x="11408292" y="11516"/>
                  <a:pt x="11463447" y="69043"/>
                  <a:pt x="11460480" y="132046"/>
                </a:cubicBezTo>
                <a:cubicBezTo>
                  <a:pt x="11477832" y="365795"/>
                  <a:pt x="11421510" y="539106"/>
                  <a:pt x="11460480" y="660216"/>
                </a:cubicBezTo>
                <a:cubicBezTo>
                  <a:pt x="11457086" y="724033"/>
                  <a:pt x="11422968" y="789304"/>
                  <a:pt x="11328434" y="792262"/>
                </a:cubicBezTo>
                <a:cubicBezTo>
                  <a:pt x="11100765" y="812462"/>
                  <a:pt x="10949621" y="784803"/>
                  <a:pt x="10739150" y="792262"/>
                </a:cubicBezTo>
                <a:cubicBezTo>
                  <a:pt x="10528679" y="799721"/>
                  <a:pt x="10562653" y="765922"/>
                  <a:pt x="10485758" y="792262"/>
                </a:cubicBezTo>
                <a:cubicBezTo>
                  <a:pt x="10408863" y="818602"/>
                  <a:pt x="9990598" y="736880"/>
                  <a:pt x="9784511" y="792262"/>
                </a:cubicBezTo>
                <a:cubicBezTo>
                  <a:pt x="9578424" y="847644"/>
                  <a:pt x="9656517" y="779382"/>
                  <a:pt x="9531119" y="792262"/>
                </a:cubicBezTo>
                <a:cubicBezTo>
                  <a:pt x="9405721" y="805142"/>
                  <a:pt x="9279385" y="775533"/>
                  <a:pt x="9165763" y="792262"/>
                </a:cubicBezTo>
                <a:cubicBezTo>
                  <a:pt x="9052141" y="808991"/>
                  <a:pt x="8969918" y="767558"/>
                  <a:pt x="8912371" y="792262"/>
                </a:cubicBezTo>
                <a:cubicBezTo>
                  <a:pt x="8854824" y="816966"/>
                  <a:pt x="8713923" y="772327"/>
                  <a:pt x="8658979" y="792262"/>
                </a:cubicBezTo>
                <a:cubicBezTo>
                  <a:pt x="8604035" y="812197"/>
                  <a:pt x="8521226" y="785232"/>
                  <a:pt x="8405587" y="792262"/>
                </a:cubicBezTo>
                <a:cubicBezTo>
                  <a:pt x="8289948" y="799292"/>
                  <a:pt x="7987595" y="787257"/>
                  <a:pt x="7816304" y="792262"/>
                </a:cubicBezTo>
                <a:cubicBezTo>
                  <a:pt x="7645013" y="797267"/>
                  <a:pt x="7506353" y="739054"/>
                  <a:pt x="7227020" y="792262"/>
                </a:cubicBezTo>
                <a:cubicBezTo>
                  <a:pt x="6947687" y="845470"/>
                  <a:pt x="6923462" y="755664"/>
                  <a:pt x="6637737" y="792262"/>
                </a:cubicBezTo>
                <a:cubicBezTo>
                  <a:pt x="6352012" y="828860"/>
                  <a:pt x="6211630" y="778814"/>
                  <a:pt x="6048453" y="792262"/>
                </a:cubicBezTo>
                <a:cubicBezTo>
                  <a:pt x="5885276" y="805710"/>
                  <a:pt x="5529995" y="764544"/>
                  <a:pt x="5235242" y="792262"/>
                </a:cubicBezTo>
                <a:cubicBezTo>
                  <a:pt x="4940489" y="819980"/>
                  <a:pt x="4936514" y="727818"/>
                  <a:pt x="4645958" y="792262"/>
                </a:cubicBezTo>
                <a:cubicBezTo>
                  <a:pt x="4355402" y="856706"/>
                  <a:pt x="4511307" y="771802"/>
                  <a:pt x="4392566" y="792262"/>
                </a:cubicBezTo>
                <a:cubicBezTo>
                  <a:pt x="4273825" y="812722"/>
                  <a:pt x="4080602" y="787755"/>
                  <a:pt x="3915247" y="792262"/>
                </a:cubicBezTo>
                <a:cubicBezTo>
                  <a:pt x="3749892" y="796769"/>
                  <a:pt x="3523857" y="737907"/>
                  <a:pt x="3213999" y="792262"/>
                </a:cubicBezTo>
                <a:cubicBezTo>
                  <a:pt x="2904141" y="846617"/>
                  <a:pt x="2776243" y="756610"/>
                  <a:pt x="2624716" y="792262"/>
                </a:cubicBezTo>
                <a:cubicBezTo>
                  <a:pt x="2473189" y="827914"/>
                  <a:pt x="2338793" y="773238"/>
                  <a:pt x="2259360" y="792262"/>
                </a:cubicBezTo>
                <a:cubicBezTo>
                  <a:pt x="2179927" y="811286"/>
                  <a:pt x="2003657" y="771245"/>
                  <a:pt x="1782040" y="792262"/>
                </a:cubicBezTo>
                <a:cubicBezTo>
                  <a:pt x="1560423" y="813279"/>
                  <a:pt x="1598282" y="748628"/>
                  <a:pt x="1416684" y="792262"/>
                </a:cubicBezTo>
                <a:cubicBezTo>
                  <a:pt x="1235086" y="835896"/>
                  <a:pt x="1051277" y="711973"/>
                  <a:pt x="715437" y="792262"/>
                </a:cubicBezTo>
                <a:cubicBezTo>
                  <a:pt x="379597" y="872551"/>
                  <a:pt x="268671" y="791767"/>
                  <a:pt x="132046" y="792262"/>
                </a:cubicBezTo>
                <a:cubicBezTo>
                  <a:pt x="57741" y="784399"/>
                  <a:pt x="8624" y="720522"/>
                  <a:pt x="0" y="660216"/>
                </a:cubicBezTo>
                <a:cubicBezTo>
                  <a:pt x="-57507" y="439897"/>
                  <a:pt x="39861" y="340537"/>
                  <a:pt x="0" y="132046"/>
                </a:cubicBezTo>
                <a:close/>
              </a:path>
              <a:path w="11460480" h="792262" stroke="0" extrusionOk="0">
                <a:moveTo>
                  <a:pt x="0" y="132046"/>
                </a:moveTo>
                <a:cubicBezTo>
                  <a:pt x="-1734" y="62930"/>
                  <a:pt x="71196" y="3048"/>
                  <a:pt x="132046" y="0"/>
                </a:cubicBezTo>
                <a:cubicBezTo>
                  <a:pt x="387803" y="-85703"/>
                  <a:pt x="679228" y="9986"/>
                  <a:pt x="945257" y="0"/>
                </a:cubicBezTo>
                <a:cubicBezTo>
                  <a:pt x="1211286" y="-9986"/>
                  <a:pt x="1287442" y="62812"/>
                  <a:pt x="1534541" y="0"/>
                </a:cubicBezTo>
                <a:cubicBezTo>
                  <a:pt x="1781640" y="-62812"/>
                  <a:pt x="2005597" y="16372"/>
                  <a:pt x="2347752" y="0"/>
                </a:cubicBezTo>
                <a:cubicBezTo>
                  <a:pt x="2689907" y="-16372"/>
                  <a:pt x="2817016" y="45824"/>
                  <a:pt x="3049000" y="0"/>
                </a:cubicBezTo>
                <a:cubicBezTo>
                  <a:pt x="3280984" y="-45824"/>
                  <a:pt x="3529172" y="81451"/>
                  <a:pt x="3862211" y="0"/>
                </a:cubicBezTo>
                <a:cubicBezTo>
                  <a:pt x="4195250" y="-81451"/>
                  <a:pt x="4328537" y="46277"/>
                  <a:pt x="4451495" y="0"/>
                </a:cubicBezTo>
                <a:cubicBezTo>
                  <a:pt x="4574453" y="-46277"/>
                  <a:pt x="4720377" y="39373"/>
                  <a:pt x="4816850" y="0"/>
                </a:cubicBezTo>
                <a:cubicBezTo>
                  <a:pt x="4913323" y="-39373"/>
                  <a:pt x="5153234" y="26220"/>
                  <a:pt x="5406134" y="0"/>
                </a:cubicBezTo>
                <a:cubicBezTo>
                  <a:pt x="5659034" y="-26220"/>
                  <a:pt x="5691542" y="4850"/>
                  <a:pt x="5771490" y="0"/>
                </a:cubicBezTo>
                <a:cubicBezTo>
                  <a:pt x="5851438" y="-4850"/>
                  <a:pt x="6184906" y="56887"/>
                  <a:pt x="6360773" y="0"/>
                </a:cubicBezTo>
                <a:cubicBezTo>
                  <a:pt x="6536640" y="-56887"/>
                  <a:pt x="6561867" y="9704"/>
                  <a:pt x="6614165" y="0"/>
                </a:cubicBezTo>
                <a:cubicBezTo>
                  <a:pt x="6666463" y="-9704"/>
                  <a:pt x="6799875" y="16244"/>
                  <a:pt x="6979521" y="0"/>
                </a:cubicBezTo>
                <a:cubicBezTo>
                  <a:pt x="7159167" y="-16244"/>
                  <a:pt x="7330193" y="46768"/>
                  <a:pt x="7680769" y="0"/>
                </a:cubicBezTo>
                <a:cubicBezTo>
                  <a:pt x="8031345" y="-46768"/>
                  <a:pt x="7813726" y="24569"/>
                  <a:pt x="7934161" y="0"/>
                </a:cubicBezTo>
                <a:cubicBezTo>
                  <a:pt x="8054596" y="-24569"/>
                  <a:pt x="8126091" y="20289"/>
                  <a:pt x="8187553" y="0"/>
                </a:cubicBezTo>
                <a:cubicBezTo>
                  <a:pt x="8249015" y="-20289"/>
                  <a:pt x="8373614" y="20682"/>
                  <a:pt x="8552908" y="0"/>
                </a:cubicBezTo>
                <a:cubicBezTo>
                  <a:pt x="8732202" y="-20682"/>
                  <a:pt x="9018983" y="38162"/>
                  <a:pt x="9142192" y="0"/>
                </a:cubicBezTo>
                <a:cubicBezTo>
                  <a:pt x="9265401" y="-38162"/>
                  <a:pt x="9664783" y="7103"/>
                  <a:pt x="9955403" y="0"/>
                </a:cubicBezTo>
                <a:cubicBezTo>
                  <a:pt x="10246023" y="-7103"/>
                  <a:pt x="10382677" y="56047"/>
                  <a:pt x="10768615" y="0"/>
                </a:cubicBezTo>
                <a:cubicBezTo>
                  <a:pt x="11154553" y="-56047"/>
                  <a:pt x="11195767" y="40278"/>
                  <a:pt x="11328434" y="0"/>
                </a:cubicBezTo>
                <a:cubicBezTo>
                  <a:pt x="11409398" y="-12346"/>
                  <a:pt x="11455050" y="39006"/>
                  <a:pt x="11460480" y="132046"/>
                </a:cubicBezTo>
                <a:cubicBezTo>
                  <a:pt x="11478978" y="243911"/>
                  <a:pt x="11399205" y="444462"/>
                  <a:pt x="11460480" y="660216"/>
                </a:cubicBezTo>
                <a:cubicBezTo>
                  <a:pt x="11450304" y="727519"/>
                  <a:pt x="11396773" y="782003"/>
                  <a:pt x="11328434" y="792262"/>
                </a:cubicBezTo>
                <a:cubicBezTo>
                  <a:pt x="11054355" y="835198"/>
                  <a:pt x="10995787" y="746005"/>
                  <a:pt x="10739150" y="792262"/>
                </a:cubicBezTo>
                <a:cubicBezTo>
                  <a:pt x="10482513" y="838519"/>
                  <a:pt x="10369593" y="748490"/>
                  <a:pt x="10037903" y="792262"/>
                </a:cubicBezTo>
                <a:cubicBezTo>
                  <a:pt x="9706213" y="836034"/>
                  <a:pt x="9712861" y="747519"/>
                  <a:pt x="9560583" y="792262"/>
                </a:cubicBezTo>
                <a:cubicBezTo>
                  <a:pt x="9408305" y="837005"/>
                  <a:pt x="9286992" y="766763"/>
                  <a:pt x="9195227" y="792262"/>
                </a:cubicBezTo>
                <a:cubicBezTo>
                  <a:pt x="9103462" y="817761"/>
                  <a:pt x="8963649" y="762038"/>
                  <a:pt x="8829872" y="792262"/>
                </a:cubicBezTo>
                <a:cubicBezTo>
                  <a:pt x="8696096" y="822486"/>
                  <a:pt x="8203187" y="744313"/>
                  <a:pt x="8016660" y="792262"/>
                </a:cubicBezTo>
                <a:cubicBezTo>
                  <a:pt x="7830133" y="840211"/>
                  <a:pt x="7628203" y="715107"/>
                  <a:pt x="7315413" y="792262"/>
                </a:cubicBezTo>
                <a:cubicBezTo>
                  <a:pt x="7002623" y="869417"/>
                  <a:pt x="7005924" y="751510"/>
                  <a:pt x="6726129" y="792262"/>
                </a:cubicBezTo>
                <a:cubicBezTo>
                  <a:pt x="6446334" y="833014"/>
                  <a:pt x="6303354" y="771839"/>
                  <a:pt x="6136846" y="792262"/>
                </a:cubicBezTo>
                <a:cubicBezTo>
                  <a:pt x="5970338" y="812685"/>
                  <a:pt x="5945519" y="759751"/>
                  <a:pt x="5771490" y="792262"/>
                </a:cubicBezTo>
                <a:cubicBezTo>
                  <a:pt x="5597461" y="824773"/>
                  <a:pt x="5508142" y="741432"/>
                  <a:pt x="5294170" y="792262"/>
                </a:cubicBezTo>
                <a:cubicBezTo>
                  <a:pt x="5080198" y="843092"/>
                  <a:pt x="5049524" y="751083"/>
                  <a:pt x="4816850" y="792262"/>
                </a:cubicBezTo>
                <a:cubicBezTo>
                  <a:pt x="4584176" y="833441"/>
                  <a:pt x="4219161" y="762448"/>
                  <a:pt x="4003639" y="792262"/>
                </a:cubicBezTo>
                <a:cubicBezTo>
                  <a:pt x="3788117" y="822076"/>
                  <a:pt x="3655857" y="757617"/>
                  <a:pt x="3414356" y="792262"/>
                </a:cubicBezTo>
                <a:cubicBezTo>
                  <a:pt x="3172855" y="826907"/>
                  <a:pt x="3237825" y="777819"/>
                  <a:pt x="3160964" y="792262"/>
                </a:cubicBezTo>
                <a:cubicBezTo>
                  <a:pt x="3084103" y="806705"/>
                  <a:pt x="2732101" y="783352"/>
                  <a:pt x="2459716" y="792262"/>
                </a:cubicBezTo>
                <a:cubicBezTo>
                  <a:pt x="2187331" y="801172"/>
                  <a:pt x="1912463" y="738934"/>
                  <a:pt x="1758469" y="792262"/>
                </a:cubicBezTo>
                <a:cubicBezTo>
                  <a:pt x="1604475" y="845590"/>
                  <a:pt x="1416583" y="747593"/>
                  <a:pt x="1169185" y="792262"/>
                </a:cubicBezTo>
                <a:cubicBezTo>
                  <a:pt x="921787" y="836931"/>
                  <a:pt x="918130" y="782558"/>
                  <a:pt x="803829" y="792262"/>
                </a:cubicBezTo>
                <a:cubicBezTo>
                  <a:pt x="689528" y="801966"/>
                  <a:pt x="337080" y="751188"/>
                  <a:pt x="132046" y="792262"/>
                </a:cubicBezTo>
                <a:cubicBezTo>
                  <a:pt x="59105" y="801299"/>
                  <a:pt x="-1508" y="736033"/>
                  <a:pt x="0" y="660216"/>
                </a:cubicBezTo>
                <a:cubicBezTo>
                  <a:pt x="-23246" y="537445"/>
                  <a:pt x="50836" y="336798"/>
                  <a:pt x="0" y="132046"/>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defRPr>
                <a:uFillTx/>
              </a:defRPr>
            </a:pPr>
            <a:r>
              <a:rPr kumimoji="0" lang="en-BZ" sz="3200" b="0" i="0" u="none" strike="noStrike" kern="1200" cap="none" spc="0" normalizeH="0" baseline="0" noProof="0" dirty="0" smtClean="0">
                <a:ln>
                  <a:noFill/>
                </a:ln>
                <a:solidFill>
                  <a:schemeClr val="tx1"/>
                </a:solidFill>
                <a:effectLst/>
                <a:uFillTx/>
                <a:latin typeface="#9Slide03 Arima Madurai Black" panose="00000A00000000000000" pitchFamily="2" charset="0"/>
                <a:cs typeface="#9Slide03 Arima Madurai Black" panose="00000A00000000000000" pitchFamily="2" charset="0"/>
              </a:rPr>
              <a:t>B.</a:t>
            </a:r>
            <a:r>
              <a:rPr lang="en-US" sz="3200" dirty="0" err="1" smtClean="0">
                <a:solidFill>
                  <a:schemeClr val="tx1"/>
                </a:solidFill>
              </a:rPr>
              <a:t>Khởi</a:t>
            </a:r>
            <a:r>
              <a:rPr lang="en-US" sz="3200" dirty="0" smtClean="0">
                <a:solidFill>
                  <a:schemeClr val="tx1"/>
                </a:solidFill>
              </a:rPr>
              <a:t> </a:t>
            </a:r>
            <a:r>
              <a:rPr lang="en-US" sz="3200" dirty="0" err="1">
                <a:solidFill>
                  <a:schemeClr val="tx1"/>
                </a:solidFill>
              </a:rPr>
              <a:t>nghĩa</a:t>
            </a:r>
            <a:r>
              <a:rPr lang="en-US" sz="3200" dirty="0">
                <a:solidFill>
                  <a:schemeClr val="tx1"/>
                </a:solidFill>
              </a:rPr>
              <a:t> </a:t>
            </a:r>
            <a:r>
              <a:rPr lang="en-US" sz="3200" dirty="0" smtClean="0">
                <a:solidFill>
                  <a:schemeClr val="tx1"/>
                </a:solidFill>
              </a:rPr>
              <a:t>Lam</a:t>
            </a:r>
            <a:r>
              <a:rPr lang="en-US" sz="3200" dirty="0" smtClean="0">
                <a:solidFill>
                  <a:schemeClr val="tx1"/>
                </a:solidFill>
              </a:rPr>
              <a:t> </a:t>
            </a:r>
            <a:r>
              <a:rPr lang="en-US" sz="3200" dirty="0" err="1">
                <a:solidFill>
                  <a:schemeClr val="tx1"/>
                </a:solidFill>
              </a:rPr>
              <a:t>Sơn</a:t>
            </a:r>
            <a:endParaRPr kumimoji="0" lang="en-BZ" sz="3200" b="1" i="0" u="none" strike="noStrike" kern="1200" cap="none" spc="0" normalizeH="0" baseline="0" noProof="0" dirty="0">
              <a:ln>
                <a:noFill/>
              </a:ln>
              <a:solidFill>
                <a:schemeClr val="tx1"/>
              </a:solidFill>
              <a:effectLst/>
              <a:uFillTx/>
              <a:latin typeface="#9Slide03 Arima Madurai Black" panose="00000A00000000000000" pitchFamily="2" charset="0"/>
              <a:cs typeface="#9Slide03 Arima Madurai Black" panose="00000A00000000000000" pitchFamily="2" charset="0"/>
            </a:endParaRPr>
          </a:p>
        </p:txBody>
      </p:sp>
      <p:sp>
        <p:nvSpPr>
          <p:cNvPr id="40" name="Hình chữ nhật: Góc Tròn 39"/>
          <p:cNvSpPr>
            <a:spLocks/>
          </p:cNvSpPr>
          <p:nvPr/>
        </p:nvSpPr>
        <p:spPr>
          <a:xfrm>
            <a:off x="518160" y="4711117"/>
            <a:ext cx="10645140" cy="792262"/>
          </a:xfrm>
          <a:custGeom>
            <a:avLst/>
            <a:gdLst>
              <a:gd name="connsiteX0" fmla="*/ 0 w 11460480"/>
              <a:gd name="connsiteY0" fmla="*/ 132046 h 792262"/>
              <a:gd name="connsiteX1" fmla="*/ 132046 w 11460480"/>
              <a:gd name="connsiteY1" fmla="*/ 0 h 792262"/>
              <a:gd name="connsiteX2" fmla="*/ 609366 w 11460480"/>
              <a:gd name="connsiteY2" fmla="*/ 0 h 792262"/>
              <a:gd name="connsiteX3" fmla="*/ 1086685 w 11460480"/>
              <a:gd name="connsiteY3" fmla="*/ 0 h 792262"/>
              <a:gd name="connsiteX4" fmla="*/ 1899897 w 11460480"/>
              <a:gd name="connsiteY4" fmla="*/ 0 h 792262"/>
              <a:gd name="connsiteX5" fmla="*/ 2601144 w 11460480"/>
              <a:gd name="connsiteY5" fmla="*/ 0 h 792262"/>
              <a:gd name="connsiteX6" fmla="*/ 3078464 w 11460480"/>
              <a:gd name="connsiteY6" fmla="*/ 0 h 792262"/>
              <a:gd name="connsiteX7" fmla="*/ 3443820 w 11460480"/>
              <a:gd name="connsiteY7" fmla="*/ 0 h 792262"/>
              <a:gd name="connsiteX8" fmla="*/ 3921139 w 11460480"/>
              <a:gd name="connsiteY8" fmla="*/ 0 h 792262"/>
              <a:gd name="connsiteX9" fmla="*/ 4286495 w 11460480"/>
              <a:gd name="connsiteY9" fmla="*/ 0 h 792262"/>
              <a:gd name="connsiteX10" fmla="*/ 4987743 w 11460480"/>
              <a:gd name="connsiteY10" fmla="*/ 0 h 792262"/>
              <a:gd name="connsiteX11" fmla="*/ 5577026 w 11460480"/>
              <a:gd name="connsiteY11" fmla="*/ 0 h 792262"/>
              <a:gd name="connsiteX12" fmla="*/ 6166310 w 11460480"/>
              <a:gd name="connsiteY12" fmla="*/ 0 h 792262"/>
              <a:gd name="connsiteX13" fmla="*/ 6755593 w 11460480"/>
              <a:gd name="connsiteY13" fmla="*/ 0 h 792262"/>
              <a:gd name="connsiteX14" fmla="*/ 7008985 w 11460480"/>
              <a:gd name="connsiteY14" fmla="*/ 0 h 792262"/>
              <a:gd name="connsiteX15" fmla="*/ 7598269 w 11460480"/>
              <a:gd name="connsiteY15" fmla="*/ 0 h 792262"/>
              <a:gd name="connsiteX16" fmla="*/ 8299516 w 11460480"/>
              <a:gd name="connsiteY16" fmla="*/ 0 h 792262"/>
              <a:gd name="connsiteX17" fmla="*/ 8888800 w 11460480"/>
              <a:gd name="connsiteY17" fmla="*/ 0 h 792262"/>
              <a:gd name="connsiteX18" fmla="*/ 9254156 w 11460480"/>
              <a:gd name="connsiteY18" fmla="*/ 0 h 792262"/>
              <a:gd name="connsiteX19" fmla="*/ 9731476 w 11460480"/>
              <a:gd name="connsiteY19" fmla="*/ 0 h 792262"/>
              <a:gd name="connsiteX20" fmla="*/ 10096831 w 11460480"/>
              <a:gd name="connsiteY20" fmla="*/ 0 h 792262"/>
              <a:gd name="connsiteX21" fmla="*/ 10462187 w 11460480"/>
              <a:gd name="connsiteY21" fmla="*/ 0 h 792262"/>
              <a:gd name="connsiteX22" fmla="*/ 10715579 w 11460480"/>
              <a:gd name="connsiteY22" fmla="*/ 0 h 792262"/>
              <a:gd name="connsiteX23" fmla="*/ 11328434 w 11460480"/>
              <a:gd name="connsiteY23" fmla="*/ 0 h 792262"/>
              <a:gd name="connsiteX24" fmla="*/ 11460480 w 11460480"/>
              <a:gd name="connsiteY24" fmla="*/ 132046 h 792262"/>
              <a:gd name="connsiteX25" fmla="*/ 11460480 w 11460480"/>
              <a:gd name="connsiteY25" fmla="*/ 660216 h 792262"/>
              <a:gd name="connsiteX26" fmla="*/ 11328434 w 11460480"/>
              <a:gd name="connsiteY26" fmla="*/ 792262 h 792262"/>
              <a:gd name="connsiteX27" fmla="*/ 10739150 w 11460480"/>
              <a:gd name="connsiteY27" fmla="*/ 792262 h 792262"/>
              <a:gd name="connsiteX28" fmla="*/ 10485758 w 11460480"/>
              <a:gd name="connsiteY28" fmla="*/ 792262 h 792262"/>
              <a:gd name="connsiteX29" fmla="*/ 9784511 w 11460480"/>
              <a:gd name="connsiteY29" fmla="*/ 792262 h 792262"/>
              <a:gd name="connsiteX30" fmla="*/ 9531119 w 11460480"/>
              <a:gd name="connsiteY30" fmla="*/ 792262 h 792262"/>
              <a:gd name="connsiteX31" fmla="*/ 9165763 w 11460480"/>
              <a:gd name="connsiteY31" fmla="*/ 792262 h 792262"/>
              <a:gd name="connsiteX32" fmla="*/ 8912371 w 11460480"/>
              <a:gd name="connsiteY32" fmla="*/ 792262 h 792262"/>
              <a:gd name="connsiteX33" fmla="*/ 8658979 w 11460480"/>
              <a:gd name="connsiteY33" fmla="*/ 792262 h 792262"/>
              <a:gd name="connsiteX34" fmla="*/ 8405587 w 11460480"/>
              <a:gd name="connsiteY34" fmla="*/ 792262 h 792262"/>
              <a:gd name="connsiteX35" fmla="*/ 7816304 w 11460480"/>
              <a:gd name="connsiteY35" fmla="*/ 792262 h 792262"/>
              <a:gd name="connsiteX36" fmla="*/ 7227020 w 11460480"/>
              <a:gd name="connsiteY36" fmla="*/ 792262 h 792262"/>
              <a:gd name="connsiteX37" fmla="*/ 6637737 w 11460480"/>
              <a:gd name="connsiteY37" fmla="*/ 792262 h 792262"/>
              <a:gd name="connsiteX38" fmla="*/ 6048453 w 11460480"/>
              <a:gd name="connsiteY38" fmla="*/ 792262 h 792262"/>
              <a:gd name="connsiteX39" fmla="*/ 5235242 w 11460480"/>
              <a:gd name="connsiteY39" fmla="*/ 792262 h 792262"/>
              <a:gd name="connsiteX40" fmla="*/ 4645958 w 11460480"/>
              <a:gd name="connsiteY40" fmla="*/ 792262 h 792262"/>
              <a:gd name="connsiteX41" fmla="*/ 4392566 w 11460480"/>
              <a:gd name="connsiteY41" fmla="*/ 792262 h 792262"/>
              <a:gd name="connsiteX42" fmla="*/ 3915247 w 11460480"/>
              <a:gd name="connsiteY42" fmla="*/ 792262 h 792262"/>
              <a:gd name="connsiteX43" fmla="*/ 3213999 w 11460480"/>
              <a:gd name="connsiteY43" fmla="*/ 792262 h 792262"/>
              <a:gd name="connsiteX44" fmla="*/ 2624716 w 11460480"/>
              <a:gd name="connsiteY44" fmla="*/ 792262 h 792262"/>
              <a:gd name="connsiteX45" fmla="*/ 2259360 w 11460480"/>
              <a:gd name="connsiteY45" fmla="*/ 792262 h 792262"/>
              <a:gd name="connsiteX46" fmla="*/ 1782040 w 11460480"/>
              <a:gd name="connsiteY46" fmla="*/ 792262 h 792262"/>
              <a:gd name="connsiteX47" fmla="*/ 1416684 w 11460480"/>
              <a:gd name="connsiteY47" fmla="*/ 792262 h 792262"/>
              <a:gd name="connsiteX48" fmla="*/ 715437 w 11460480"/>
              <a:gd name="connsiteY48" fmla="*/ 792262 h 792262"/>
              <a:gd name="connsiteX49" fmla="*/ 132046 w 11460480"/>
              <a:gd name="connsiteY49" fmla="*/ 792262 h 792262"/>
              <a:gd name="connsiteX50" fmla="*/ 0 w 11460480"/>
              <a:gd name="connsiteY50" fmla="*/ 660216 h 792262"/>
              <a:gd name="connsiteX51" fmla="*/ 0 w 11460480"/>
              <a:gd name="connsiteY51" fmla="*/ 132046 h 792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11460480" h="792262" fill="none" extrusionOk="0">
                <a:moveTo>
                  <a:pt x="0" y="132046"/>
                </a:moveTo>
                <a:cubicBezTo>
                  <a:pt x="-547" y="50732"/>
                  <a:pt x="54021" y="-8275"/>
                  <a:pt x="132046" y="0"/>
                </a:cubicBezTo>
                <a:cubicBezTo>
                  <a:pt x="351426" y="-47709"/>
                  <a:pt x="385093" y="36916"/>
                  <a:pt x="609366" y="0"/>
                </a:cubicBezTo>
                <a:cubicBezTo>
                  <a:pt x="833639" y="-36916"/>
                  <a:pt x="911124" y="18021"/>
                  <a:pt x="1086685" y="0"/>
                </a:cubicBezTo>
                <a:cubicBezTo>
                  <a:pt x="1262246" y="-18021"/>
                  <a:pt x="1635814" y="31805"/>
                  <a:pt x="1899897" y="0"/>
                </a:cubicBezTo>
                <a:cubicBezTo>
                  <a:pt x="2163980" y="-31805"/>
                  <a:pt x="2458485" y="31799"/>
                  <a:pt x="2601144" y="0"/>
                </a:cubicBezTo>
                <a:cubicBezTo>
                  <a:pt x="2743803" y="-31799"/>
                  <a:pt x="2923954" y="18419"/>
                  <a:pt x="3078464" y="0"/>
                </a:cubicBezTo>
                <a:cubicBezTo>
                  <a:pt x="3232974" y="-18419"/>
                  <a:pt x="3351943" y="9042"/>
                  <a:pt x="3443820" y="0"/>
                </a:cubicBezTo>
                <a:cubicBezTo>
                  <a:pt x="3535697" y="-9042"/>
                  <a:pt x="3717137" y="16934"/>
                  <a:pt x="3921139" y="0"/>
                </a:cubicBezTo>
                <a:cubicBezTo>
                  <a:pt x="4125141" y="-16934"/>
                  <a:pt x="4117533" y="33137"/>
                  <a:pt x="4286495" y="0"/>
                </a:cubicBezTo>
                <a:cubicBezTo>
                  <a:pt x="4455457" y="-33137"/>
                  <a:pt x="4704750" y="31107"/>
                  <a:pt x="4987743" y="0"/>
                </a:cubicBezTo>
                <a:cubicBezTo>
                  <a:pt x="5270736" y="-31107"/>
                  <a:pt x="5450182" y="471"/>
                  <a:pt x="5577026" y="0"/>
                </a:cubicBezTo>
                <a:cubicBezTo>
                  <a:pt x="5703870" y="-471"/>
                  <a:pt x="5933128" y="58665"/>
                  <a:pt x="6166310" y="0"/>
                </a:cubicBezTo>
                <a:cubicBezTo>
                  <a:pt x="6399492" y="-58665"/>
                  <a:pt x="6569484" y="27576"/>
                  <a:pt x="6755593" y="0"/>
                </a:cubicBezTo>
                <a:cubicBezTo>
                  <a:pt x="6941702" y="-27576"/>
                  <a:pt x="6930455" y="11140"/>
                  <a:pt x="7008985" y="0"/>
                </a:cubicBezTo>
                <a:cubicBezTo>
                  <a:pt x="7087515" y="-11140"/>
                  <a:pt x="7476478" y="67231"/>
                  <a:pt x="7598269" y="0"/>
                </a:cubicBezTo>
                <a:cubicBezTo>
                  <a:pt x="7720060" y="-67231"/>
                  <a:pt x="7971759" y="83908"/>
                  <a:pt x="8299516" y="0"/>
                </a:cubicBezTo>
                <a:cubicBezTo>
                  <a:pt x="8627273" y="-83908"/>
                  <a:pt x="8755225" y="2996"/>
                  <a:pt x="8888800" y="0"/>
                </a:cubicBezTo>
                <a:cubicBezTo>
                  <a:pt x="9022375" y="-2996"/>
                  <a:pt x="9112594" y="38474"/>
                  <a:pt x="9254156" y="0"/>
                </a:cubicBezTo>
                <a:cubicBezTo>
                  <a:pt x="9395718" y="-38474"/>
                  <a:pt x="9540580" y="45795"/>
                  <a:pt x="9731476" y="0"/>
                </a:cubicBezTo>
                <a:cubicBezTo>
                  <a:pt x="9922372" y="-45795"/>
                  <a:pt x="9969474" y="24686"/>
                  <a:pt x="10096831" y="0"/>
                </a:cubicBezTo>
                <a:cubicBezTo>
                  <a:pt x="10224189" y="-24686"/>
                  <a:pt x="10349977" y="28604"/>
                  <a:pt x="10462187" y="0"/>
                </a:cubicBezTo>
                <a:cubicBezTo>
                  <a:pt x="10574397" y="-28604"/>
                  <a:pt x="10616870" y="8568"/>
                  <a:pt x="10715579" y="0"/>
                </a:cubicBezTo>
                <a:cubicBezTo>
                  <a:pt x="10814288" y="-8568"/>
                  <a:pt x="11043291" y="29173"/>
                  <a:pt x="11328434" y="0"/>
                </a:cubicBezTo>
                <a:cubicBezTo>
                  <a:pt x="11408292" y="11516"/>
                  <a:pt x="11463447" y="69043"/>
                  <a:pt x="11460480" y="132046"/>
                </a:cubicBezTo>
                <a:cubicBezTo>
                  <a:pt x="11477832" y="365795"/>
                  <a:pt x="11421510" y="539106"/>
                  <a:pt x="11460480" y="660216"/>
                </a:cubicBezTo>
                <a:cubicBezTo>
                  <a:pt x="11457086" y="724033"/>
                  <a:pt x="11422968" y="789304"/>
                  <a:pt x="11328434" y="792262"/>
                </a:cubicBezTo>
                <a:cubicBezTo>
                  <a:pt x="11100765" y="812462"/>
                  <a:pt x="10949621" y="784803"/>
                  <a:pt x="10739150" y="792262"/>
                </a:cubicBezTo>
                <a:cubicBezTo>
                  <a:pt x="10528679" y="799721"/>
                  <a:pt x="10562653" y="765922"/>
                  <a:pt x="10485758" y="792262"/>
                </a:cubicBezTo>
                <a:cubicBezTo>
                  <a:pt x="10408863" y="818602"/>
                  <a:pt x="9990598" y="736880"/>
                  <a:pt x="9784511" y="792262"/>
                </a:cubicBezTo>
                <a:cubicBezTo>
                  <a:pt x="9578424" y="847644"/>
                  <a:pt x="9656517" y="779382"/>
                  <a:pt x="9531119" y="792262"/>
                </a:cubicBezTo>
                <a:cubicBezTo>
                  <a:pt x="9405721" y="805142"/>
                  <a:pt x="9279385" y="775533"/>
                  <a:pt x="9165763" y="792262"/>
                </a:cubicBezTo>
                <a:cubicBezTo>
                  <a:pt x="9052141" y="808991"/>
                  <a:pt x="8969918" y="767558"/>
                  <a:pt x="8912371" y="792262"/>
                </a:cubicBezTo>
                <a:cubicBezTo>
                  <a:pt x="8854824" y="816966"/>
                  <a:pt x="8713923" y="772327"/>
                  <a:pt x="8658979" y="792262"/>
                </a:cubicBezTo>
                <a:cubicBezTo>
                  <a:pt x="8604035" y="812197"/>
                  <a:pt x="8521226" y="785232"/>
                  <a:pt x="8405587" y="792262"/>
                </a:cubicBezTo>
                <a:cubicBezTo>
                  <a:pt x="8289948" y="799292"/>
                  <a:pt x="7987595" y="787257"/>
                  <a:pt x="7816304" y="792262"/>
                </a:cubicBezTo>
                <a:cubicBezTo>
                  <a:pt x="7645013" y="797267"/>
                  <a:pt x="7506353" y="739054"/>
                  <a:pt x="7227020" y="792262"/>
                </a:cubicBezTo>
                <a:cubicBezTo>
                  <a:pt x="6947687" y="845470"/>
                  <a:pt x="6923462" y="755664"/>
                  <a:pt x="6637737" y="792262"/>
                </a:cubicBezTo>
                <a:cubicBezTo>
                  <a:pt x="6352012" y="828860"/>
                  <a:pt x="6211630" y="778814"/>
                  <a:pt x="6048453" y="792262"/>
                </a:cubicBezTo>
                <a:cubicBezTo>
                  <a:pt x="5885276" y="805710"/>
                  <a:pt x="5529995" y="764544"/>
                  <a:pt x="5235242" y="792262"/>
                </a:cubicBezTo>
                <a:cubicBezTo>
                  <a:pt x="4940489" y="819980"/>
                  <a:pt x="4936514" y="727818"/>
                  <a:pt x="4645958" y="792262"/>
                </a:cubicBezTo>
                <a:cubicBezTo>
                  <a:pt x="4355402" y="856706"/>
                  <a:pt x="4511307" y="771802"/>
                  <a:pt x="4392566" y="792262"/>
                </a:cubicBezTo>
                <a:cubicBezTo>
                  <a:pt x="4273825" y="812722"/>
                  <a:pt x="4080602" y="787755"/>
                  <a:pt x="3915247" y="792262"/>
                </a:cubicBezTo>
                <a:cubicBezTo>
                  <a:pt x="3749892" y="796769"/>
                  <a:pt x="3523857" y="737907"/>
                  <a:pt x="3213999" y="792262"/>
                </a:cubicBezTo>
                <a:cubicBezTo>
                  <a:pt x="2904141" y="846617"/>
                  <a:pt x="2776243" y="756610"/>
                  <a:pt x="2624716" y="792262"/>
                </a:cubicBezTo>
                <a:cubicBezTo>
                  <a:pt x="2473189" y="827914"/>
                  <a:pt x="2338793" y="773238"/>
                  <a:pt x="2259360" y="792262"/>
                </a:cubicBezTo>
                <a:cubicBezTo>
                  <a:pt x="2179927" y="811286"/>
                  <a:pt x="2003657" y="771245"/>
                  <a:pt x="1782040" y="792262"/>
                </a:cubicBezTo>
                <a:cubicBezTo>
                  <a:pt x="1560423" y="813279"/>
                  <a:pt x="1598282" y="748628"/>
                  <a:pt x="1416684" y="792262"/>
                </a:cubicBezTo>
                <a:cubicBezTo>
                  <a:pt x="1235086" y="835896"/>
                  <a:pt x="1051277" y="711973"/>
                  <a:pt x="715437" y="792262"/>
                </a:cubicBezTo>
                <a:cubicBezTo>
                  <a:pt x="379597" y="872551"/>
                  <a:pt x="268671" y="791767"/>
                  <a:pt x="132046" y="792262"/>
                </a:cubicBezTo>
                <a:cubicBezTo>
                  <a:pt x="57741" y="784399"/>
                  <a:pt x="8624" y="720522"/>
                  <a:pt x="0" y="660216"/>
                </a:cubicBezTo>
                <a:cubicBezTo>
                  <a:pt x="-57507" y="439897"/>
                  <a:pt x="39861" y="340537"/>
                  <a:pt x="0" y="132046"/>
                </a:cubicBezTo>
                <a:close/>
              </a:path>
              <a:path w="11460480" h="792262" stroke="0" extrusionOk="0">
                <a:moveTo>
                  <a:pt x="0" y="132046"/>
                </a:moveTo>
                <a:cubicBezTo>
                  <a:pt x="-1734" y="62930"/>
                  <a:pt x="71196" y="3048"/>
                  <a:pt x="132046" y="0"/>
                </a:cubicBezTo>
                <a:cubicBezTo>
                  <a:pt x="387803" y="-85703"/>
                  <a:pt x="679228" y="9986"/>
                  <a:pt x="945257" y="0"/>
                </a:cubicBezTo>
                <a:cubicBezTo>
                  <a:pt x="1211286" y="-9986"/>
                  <a:pt x="1287442" y="62812"/>
                  <a:pt x="1534541" y="0"/>
                </a:cubicBezTo>
                <a:cubicBezTo>
                  <a:pt x="1781640" y="-62812"/>
                  <a:pt x="2005597" y="16372"/>
                  <a:pt x="2347752" y="0"/>
                </a:cubicBezTo>
                <a:cubicBezTo>
                  <a:pt x="2689907" y="-16372"/>
                  <a:pt x="2817016" y="45824"/>
                  <a:pt x="3049000" y="0"/>
                </a:cubicBezTo>
                <a:cubicBezTo>
                  <a:pt x="3280984" y="-45824"/>
                  <a:pt x="3529172" y="81451"/>
                  <a:pt x="3862211" y="0"/>
                </a:cubicBezTo>
                <a:cubicBezTo>
                  <a:pt x="4195250" y="-81451"/>
                  <a:pt x="4328537" y="46277"/>
                  <a:pt x="4451495" y="0"/>
                </a:cubicBezTo>
                <a:cubicBezTo>
                  <a:pt x="4574453" y="-46277"/>
                  <a:pt x="4720377" y="39373"/>
                  <a:pt x="4816850" y="0"/>
                </a:cubicBezTo>
                <a:cubicBezTo>
                  <a:pt x="4913323" y="-39373"/>
                  <a:pt x="5153234" y="26220"/>
                  <a:pt x="5406134" y="0"/>
                </a:cubicBezTo>
                <a:cubicBezTo>
                  <a:pt x="5659034" y="-26220"/>
                  <a:pt x="5691542" y="4850"/>
                  <a:pt x="5771490" y="0"/>
                </a:cubicBezTo>
                <a:cubicBezTo>
                  <a:pt x="5851438" y="-4850"/>
                  <a:pt x="6184906" y="56887"/>
                  <a:pt x="6360773" y="0"/>
                </a:cubicBezTo>
                <a:cubicBezTo>
                  <a:pt x="6536640" y="-56887"/>
                  <a:pt x="6561867" y="9704"/>
                  <a:pt x="6614165" y="0"/>
                </a:cubicBezTo>
                <a:cubicBezTo>
                  <a:pt x="6666463" y="-9704"/>
                  <a:pt x="6799875" y="16244"/>
                  <a:pt x="6979521" y="0"/>
                </a:cubicBezTo>
                <a:cubicBezTo>
                  <a:pt x="7159167" y="-16244"/>
                  <a:pt x="7330193" y="46768"/>
                  <a:pt x="7680769" y="0"/>
                </a:cubicBezTo>
                <a:cubicBezTo>
                  <a:pt x="8031345" y="-46768"/>
                  <a:pt x="7813726" y="24569"/>
                  <a:pt x="7934161" y="0"/>
                </a:cubicBezTo>
                <a:cubicBezTo>
                  <a:pt x="8054596" y="-24569"/>
                  <a:pt x="8126091" y="20289"/>
                  <a:pt x="8187553" y="0"/>
                </a:cubicBezTo>
                <a:cubicBezTo>
                  <a:pt x="8249015" y="-20289"/>
                  <a:pt x="8373614" y="20682"/>
                  <a:pt x="8552908" y="0"/>
                </a:cubicBezTo>
                <a:cubicBezTo>
                  <a:pt x="8732202" y="-20682"/>
                  <a:pt x="9018983" y="38162"/>
                  <a:pt x="9142192" y="0"/>
                </a:cubicBezTo>
                <a:cubicBezTo>
                  <a:pt x="9265401" y="-38162"/>
                  <a:pt x="9664783" y="7103"/>
                  <a:pt x="9955403" y="0"/>
                </a:cubicBezTo>
                <a:cubicBezTo>
                  <a:pt x="10246023" y="-7103"/>
                  <a:pt x="10382677" y="56047"/>
                  <a:pt x="10768615" y="0"/>
                </a:cubicBezTo>
                <a:cubicBezTo>
                  <a:pt x="11154553" y="-56047"/>
                  <a:pt x="11195767" y="40278"/>
                  <a:pt x="11328434" y="0"/>
                </a:cubicBezTo>
                <a:cubicBezTo>
                  <a:pt x="11409398" y="-12346"/>
                  <a:pt x="11455050" y="39006"/>
                  <a:pt x="11460480" y="132046"/>
                </a:cubicBezTo>
                <a:cubicBezTo>
                  <a:pt x="11478978" y="243911"/>
                  <a:pt x="11399205" y="444462"/>
                  <a:pt x="11460480" y="660216"/>
                </a:cubicBezTo>
                <a:cubicBezTo>
                  <a:pt x="11450304" y="727519"/>
                  <a:pt x="11396773" y="782003"/>
                  <a:pt x="11328434" y="792262"/>
                </a:cubicBezTo>
                <a:cubicBezTo>
                  <a:pt x="11054355" y="835198"/>
                  <a:pt x="10995787" y="746005"/>
                  <a:pt x="10739150" y="792262"/>
                </a:cubicBezTo>
                <a:cubicBezTo>
                  <a:pt x="10482513" y="838519"/>
                  <a:pt x="10369593" y="748490"/>
                  <a:pt x="10037903" y="792262"/>
                </a:cubicBezTo>
                <a:cubicBezTo>
                  <a:pt x="9706213" y="836034"/>
                  <a:pt x="9712861" y="747519"/>
                  <a:pt x="9560583" y="792262"/>
                </a:cubicBezTo>
                <a:cubicBezTo>
                  <a:pt x="9408305" y="837005"/>
                  <a:pt x="9286992" y="766763"/>
                  <a:pt x="9195227" y="792262"/>
                </a:cubicBezTo>
                <a:cubicBezTo>
                  <a:pt x="9103462" y="817761"/>
                  <a:pt x="8963649" y="762038"/>
                  <a:pt x="8829872" y="792262"/>
                </a:cubicBezTo>
                <a:cubicBezTo>
                  <a:pt x="8696096" y="822486"/>
                  <a:pt x="8203187" y="744313"/>
                  <a:pt x="8016660" y="792262"/>
                </a:cubicBezTo>
                <a:cubicBezTo>
                  <a:pt x="7830133" y="840211"/>
                  <a:pt x="7628203" y="715107"/>
                  <a:pt x="7315413" y="792262"/>
                </a:cubicBezTo>
                <a:cubicBezTo>
                  <a:pt x="7002623" y="869417"/>
                  <a:pt x="7005924" y="751510"/>
                  <a:pt x="6726129" y="792262"/>
                </a:cubicBezTo>
                <a:cubicBezTo>
                  <a:pt x="6446334" y="833014"/>
                  <a:pt x="6303354" y="771839"/>
                  <a:pt x="6136846" y="792262"/>
                </a:cubicBezTo>
                <a:cubicBezTo>
                  <a:pt x="5970338" y="812685"/>
                  <a:pt x="5945519" y="759751"/>
                  <a:pt x="5771490" y="792262"/>
                </a:cubicBezTo>
                <a:cubicBezTo>
                  <a:pt x="5597461" y="824773"/>
                  <a:pt x="5508142" y="741432"/>
                  <a:pt x="5294170" y="792262"/>
                </a:cubicBezTo>
                <a:cubicBezTo>
                  <a:pt x="5080198" y="843092"/>
                  <a:pt x="5049524" y="751083"/>
                  <a:pt x="4816850" y="792262"/>
                </a:cubicBezTo>
                <a:cubicBezTo>
                  <a:pt x="4584176" y="833441"/>
                  <a:pt x="4219161" y="762448"/>
                  <a:pt x="4003639" y="792262"/>
                </a:cubicBezTo>
                <a:cubicBezTo>
                  <a:pt x="3788117" y="822076"/>
                  <a:pt x="3655857" y="757617"/>
                  <a:pt x="3414356" y="792262"/>
                </a:cubicBezTo>
                <a:cubicBezTo>
                  <a:pt x="3172855" y="826907"/>
                  <a:pt x="3237825" y="777819"/>
                  <a:pt x="3160964" y="792262"/>
                </a:cubicBezTo>
                <a:cubicBezTo>
                  <a:pt x="3084103" y="806705"/>
                  <a:pt x="2732101" y="783352"/>
                  <a:pt x="2459716" y="792262"/>
                </a:cubicBezTo>
                <a:cubicBezTo>
                  <a:pt x="2187331" y="801172"/>
                  <a:pt x="1912463" y="738934"/>
                  <a:pt x="1758469" y="792262"/>
                </a:cubicBezTo>
                <a:cubicBezTo>
                  <a:pt x="1604475" y="845590"/>
                  <a:pt x="1416583" y="747593"/>
                  <a:pt x="1169185" y="792262"/>
                </a:cubicBezTo>
                <a:cubicBezTo>
                  <a:pt x="921787" y="836931"/>
                  <a:pt x="918130" y="782558"/>
                  <a:pt x="803829" y="792262"/>
                </a:cubicBezTo>
                <a:cubicBezTo>
                  <a:pt x="689528" y="801966"/>
                  <a:pt x="337080" y="751188"/>
                  <a:pt x="132046" y="792262"/>
                </a:cubicBezTo>
                <a:cubicBezTo>
                  <a:pt x="59105" y="801299"/>
                  <a:pt x="-1508" y="736033"/>
                  <a:pt x="0" y="660216"/>
                </a:cubicBezTo>
                <a:cubicBezTo>
                  <a:pt x="-23246" y="537445"/>
                  <a:pt x="50836" y="336798"/>
                  <a:pt x="0" y="132046"/>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defRPr>
                <a:uFillTx/>
              </a:defRPr>
            </a:pPr>
            <a:r>
              <a:rPr kumimoji="0" lang="en-BZ" sz="3200" i="0" u="none" strike="noStrike" kern="1200" cap="none" spc="0" normalizeH="0" baseline="0" noProof="0" dirty="0">
                <a:ln>
                  <a:noFill/>
                </a:ln>
                <a:solidFill>
                  <a:schemeClr val="tx1"/>
                </a:solidFill>
                <a:effectLst/>
                <a:uFillTx/>
                <a:latin typeface="+mj-lt"/>
                <a:cs typeface="#9Slide03 Arima Madurai Black" panose="00000A00000000000000" pitchFamily="2" charset="0"/>
              </a:rPr>
              <a:t>C</a:t>
            </a:r>
            <a:r>
              <a:rPr kumimoji="0" lang="en-BZ" sz="3200" i="0" u="none" strike="noStrike" kern="1200" cap="none" spc="0" normalizeH="0" baseline="0" noProof="0" dirty="0" smtClean="0">
                <a:ln>
                  <a:noFill/>
                </a:ln>
                <a:solidFill>
                  <a:schemeClr val="tx1"/>
                </a:solidFill>
                <a:effectLst/>
                <a:uFillTx/>
                <a:latin typeface="+mj-lt"/>
                <a:cs typeface="#9Slide03 Arima Madurai Black" panose="00000A00000000000000" pitchFamily="2" charset="0"/>
              </a:rPr>
              <a:t>.</a:t>
            </a:r>
            <a:r>
              <a:rPr kumimoji="0" lang="en-BZ" sz="3200" i="0" u="none" strike="noStrike" kern="1200" cap="none" spc="0" normalizeH="0" noProof="0" dirty="0" smtClean="0">
                <a:ln>
                  <a:noFill/>
                </a:ln>
                <a:solidFill>
                  <a:schemeClr val="tx1"/>
                </a:solidFill>
                <a:effectLst/>
                <a:uFillTx/>
                <a:latin typeface="+mj-lt"/>
                <a:cs typeface="#9Slide03 Arima Madurai Black" panose="00000A00000000000000" pitchFamily="2" charset="0"/>
              </a:rPr>
              <a:t> </a:t>
            </a:r>
            <a:r>
              <a:rPr lang="en-US" sz="3200" dirty="0" err="1">
                <a:solidFill>
                  <a:schemeClr val="tx1"/>
                </a:solidFill>
                <a:latin typeface="+mj-lt"/>
              </a:rPr>
              <a:t>Khởi</a:t>
            </a:r>
            <a:r>
              <a:rPr lang="en-US" sz="3200" dirty="0">
                <a:solidFill>
                  <a:schemeClr val="tx1"/>
                </a:solidFill>
                <a:latin typeface="+mj-lt"/>
              </a:rPr>
              <a:t> </a:t>
            </a:r>
            <a:r>
              <a:rPr lang="en-US" sz="3200" dirty="0" err="1">
                <a:solidFill>
                  <a:schemeClr val="tx1"/>
                </a:solidFill>
                <a:latin typeface="+mj-lt"/>
              </a:rPr>
              <a:t>nghĩa</a:t>
            </a:r>
            <a:r>
              <a:rPr lang="en-US" sz="3200" dirty="0">
                <a:solidFill>
                  <a:schemeClr val="tx1"/>
                </a:solidFill>
                <a:latin typeface="+mj-lt"/>
              </a:rPr>
              <a:t> </a:t>
            </a:r>
            <a:r>
              <a:rPr lang="en-US" sz="3200" dirty="0" err="1" smtClean="0">
                <a:solidFill>
                  <a:schemeClr val="tx1"/>
                </a:solidFill>
                <a:latin typeface="+mj-lt"/>
              </a:rPr>
              <a:t>Thất</a:t>
            </a:r>
            <a:r>
              <a:rPr lang="en-US" sz="3200" dirty="0" smtClean="0">
                <a:solidFill>
                  <a:schemeClr val="tx1"/>
                </a:solidFill>
                <a:latin typeface="+mj-lt"/>
              </a:rPr>
              <a:t> </a:t>
            </a:r>
            <a:r>
              <a:rPr lang="en-US" sz="3200" dirty="0" err="1">
                <a:solidFill>
                  <a:schemeClr val="tx1"/>
                </a:solidFill>
                <a:latin typeface="+mj-lt"/>
              </a:rPr>
              <a:t>Sơn</a:t>
            </a:r>
            <a:r>
              <a:rPr kumimoji="0" lang="en-BZ" sz="3200" i="0" u="none" strike="noStrike" kern="1200" cap="none" spc="0" normalizeH="0" baseline="0" noProof="0" dirty="0" smtClean="0">
                <a:ln>
                  <a:noFill/>
                </a:ln>
                <a:solidFill>
                  <a:schemeClr val="tx1"/>
                </a:solidFill>
                <a:effectLst/>
                <a:uFillTx/>
                <a:latin typeface="+mj-lt"/>
                <a:cs typeface="#9Slide03 Arima Madurai Black" panose="00000A00000000000000" pitchFamily="2" charset="0"/>
              </a:rPr>
              <a:t>.</a:t>
            </a:r>
            <a:endParaRPr kumimoji="0" lang="en-BZ" sz="4400" i="0" u="none" strike="noStrike" kern="1200" cap="none" spc="0" normalizeH="0" baseline="0" noProof="0" dirty="0">
              <a:ln>
                <a:noFill/>
              </a:ln>
              <a:solidFill>
                <a:schemeClr val="tx1"/>
              </a:solidFill>
              <a:effectLst/>
              <a:uFillTx/>
              <a:latin typeface="+mj-lt"/>
              <a:cs typeface="#9Slide03 Arima Madurai Black" panose="00000A00000000000000" pitchFamily="2" charset="0"/>
            </a:endParaRPr>
          </a:p>
        </p:txBody>
      </p:sp>
      <p:sp>
        <p:nvSpPr>
          <p:cNvPr id="41" name="Hình chữ nhật: Góc Tròn 40"/>
          <p:cNvSpPr>
            <a:spLocks/>
          </p:cNvSpPr>
          <p:nvPr/>
        </p:nvSpPr>
        <p:spPr>
          <a:xfrm>
            <a:off x="518160" y="5787242"/>
            <a:ext cx="10645140" cy="792262"/>
          </a:xfrm>
          <a:custGeom>
            <a:avLst/>
            <a:gdLst>
              <a:gd name="connsiteX0" fmla="*/ 0 w 11460480"/>
              <a:gd name="connsiteY0" fmla="*/ 132046 h 792262"/>
              <a:gd name="connsiteX1" fmla="*/ 132046 w 11460480"/>
              <a:gd name="connsiteY1" fmla="*/ 0 h 792262"/>
              <a:gd name="connsiteX2" fmla="*/ 609366 w 11460480"/>
              <a:gd name="connsiteY2" fmla="*/ 0 h 792262"/>
              <a:gd name="connsiteX3" fmla="*/ 1086685 w 11460480"/>
              <a:gd name="connsiteY3" fmla="*/ 0 h 792262"/>
              <a:gd name="connsiteX4" fmla="*/ 1899897 w 11460480"/>
              <a:gd name="connsiteY4" fmla="*/ 0 h 792262"/>
              <a:gd name="connsiteX5" fmla="*/ 2601144 w 11460480"/>
              <a:gd name="connsiteY5" fmla="*/ 0 h 792262"/>
              <a:gd name="connsiteX6" fmla="*/ 3078464 w 11460480"/>
              <a:gd name="connsiteY6" fmla="*/ 0 h 792262"/>
              <a:gd name="connsiteX7" fmla="*/ 3443820 w 11460480"/>
              <a:gd name="connsiteY7" fmla="*/ 0 h 792262"/>
              <a:gd name="connsiteX8" fmla="*/ 3921139 w 11460480"/>
              <a:gd name="connsiteY8" fmla="*/ 0 h 792262"/>
              <a:gd name="connsiteX9" fmla="*/ 4286495 w 11460480"/>
              <a:gd name="connsiteY9" fmla="*/ 0 h 792262"/>
              <a:gd name="connsiteX10" fmla="*/ 4987743 w 11460480"/>
              <a:gd name="connsiteY10" fmla="*/ 0 h 792262"/>
              <a:gd name="connsiteX11" fmla="*/ 5577026 w 11460480"/>
              <a:gd name="connsiteY11" fmla="*/ 0 h 792262"/>
              <a:gd name="connsiteX12" fmla="*/ 6166310 w 11460480"/>
              <a:gd name="connsiteY12" fmla="*/ 0 h 792262"/>
              <a:gd name="connsiteX13" fmla="*/ 6755593 w 11460480"/>
              <a:gd name="connsiteY13" fmla="*/ 0 h 792262"/>
              <a:gd name="connsiteX14" fmla="*/ 7008985 w 11460480"/>
              <a:gd name="connsiteY14" fmla="*/ 0 h 792262"/>
              <a:gd name="connsiteX15" fmla="*/ 7598269 w 11460480"/>
              <a:gd name="connsiteY15" fmla="*/ 0 h 792262"/>
              <a:gd name="connsiteX16" fmla="*/ 8299516 w 11460480"/>
              <a:gd name="connsiteY16" fmla="*/ 0 h 792262"/>
              <a:gd name="connsiteX17" fmla="*/ 8888800 w 11460480"/>
              <a:gd name="connsiteY17" fmla="*/ 0 h 792262"/>
              <a:gd name="connsiteX18" fmla="*/ 9254156 w 11460480"/>
              <a:gd name="connsiteY18" fmla="*/ 0 h 792262"/>
              <a:gd name="connsiteX19" fmla="*/ 9731476 w 11460480"/>
              <a:gd name="connsiteY19" fmla="*/ 0 h 792262"/>
              <a:gd name="connsiteX20" fmla="*/ 10096831 w 11460480"/>
              <a:gd name="connsiteY20" fmla="*/ 0 h 792262"/>
              <a:gd name="connsiteX21" fmla="*/ 10462187 w 11460480"/>
              <a:gd name="connsiteY21" fmla="*/ 0 h 792262"/>
              <a:gd name="connsiteX22" fmla="*/ 10715579 w 11460480"/>
              <a:gd name="connsiteY22" fmla="*/ 0 h 792262"/>
              <a:gd name="connsiteX23" fmla="*/ 11328434 w 11460480"/>
              <a:gd name="connsiteY23" fmla="*/ 0 h 792262"/>
              <a:gd name="connsiteX24" fmla="*/ 11460480 w 11460480"/>
              <a:gd name="connsiteY24" fmla="*/ 132046 h 792262"/>
              <a:gd name="connsiteX25" fmla="*/ 11460480 w 11460480"/>
              <a:gd name="connsiteY25" fmla="*/ 660216 h 792262"/>
              <a:gd name="connsiteX26" fmla="*/ 11328434 w 11460480"/>
              <a:gd name="connsiteY26" fmla="*/ 792262 h 792262"/>
              <a:gd name="connsiteX27" fmla="*/ 10739150 w 11460480"/>
              <a:gd name="connsiteY27" fmla="*/ 792262 h 792262"/>
              <a:gd name="connsiteX28" fmla="*/ 10485758 w 11460480"/>
              <a:gd name="connsiteY28" fmla="*/ 792262 h 792262"/>
              <a:gd name="connsiteX29" fmla="*/ 9784511 w 11460480"/>
              <a:gd name="connsiteY29" fmla="*/ 792262 h 792262"/>
              <a:gd name="connsiteX30" fmla="*/ 9531119 w 11460480"/>
              <a:gd name="connsiteY30" fmla="*/ 792262 h 792262"/>
              <a:gd name="connsiteX31" fmla="*/ 9165763 w 11460480"/>
              <a:gd name="connsiteY31" fmla="*/ 792262 h 792262"/>
              <a:gd name="connsiteX32" fmla="*/ 8912371 w 11460480"/>
              <a:gd name="connsiteY32" fmla="*/ 792262 h 792262"/>
              <a:gd name="connsiteX33" fmla="*/ 8658979 w 11460480"/>
              <a:gd name="connsiteY33" fmla="*/ 792262 h 792262"/>
              <a:gd name="connsiteX34" fmla="*/ 8405587 w 11460480"/>
              <a:gd name="connsiteY34" fmla="*/ 792262 h 792262"/>
              <a:gd name="connsiteX35" fmla="*/ 7816304 w 11460480"/>
              <a:gd name="connsiteY35" fmla="*/ 792262 h 792262"/>
              <a:gd name="connsiteX36" fmla="*/ 7227020 w 11460480"/>
              <a:gd name="connsiteY36" fmla="*/ 792262 h 792262"/>
              <a:gd name="connsiteX37" fmla="*/ 6637737 w 11460480"/>
              <a:gd name="connsiteY37" fmla="*/ 792262 h 792262"/>
              <a:gd name="connsiteX38" fmla="*/ 6048453 w 11460480"/>
              <a:gd name="connsiteY38" fmla="*/ 792262 h 792262"/>
              <a:gd name="connsiteX39" fmla="*/ 5235242 w 11460480"/>
              <a:gd name="connsiteY39" fmla="*/ 792262 h 792262"/>
              <a:gd name="connsiteX40" fmla="*/ 4645958 w 11460480"/>
              <a:gd name="connsiteY40" fmla="*/ 792262 h 792262"/>
              <a:gd name="connsiteX41" fmla="*/ 4392566 w 11460480"/>
              <a:gd name="connsiteY41" fmla="*/ 792262 h 792262"/>
              <a:gd name="connsiteX42" fmla="*/ 3915247 w 11460480"/>
              <a:gd name="connsiteY42" fmla="*/ 792262 h 792262"/>
              <a:gd name="connsiteX43" fmla="*/ 3213999 w 11460480"/>
              <a:gd name="connsiteY43" fmla="*/ 792262 h 792262"/>
              <a:gd name="connsiteX44" fmla="*/ 2624716 w 11460480"/>
              <a:gd name="connsiteY44" fmla="*/ 792262 h 792262"/>
              <a:gd name="connsiteX45" fmla="*/ 2259360 w 11460480"/>
              <a:gd name="connsiteY45" fmla="*/ 792262 h 792262"/>
              <a:gd name="connsiteX46" fmla="*/ 1782040 w 11460480"/>
              <a:gd name="connsiteY46" fmla="*/ 792262 h 792262"/>
              <a:gd name="connsiteX47" fmla="*/ 1416684 w 11460480"/>
              <a:gd name="connsiteY47" fmla="*/ 792262 h 792262"/>
              <a:gd name="connsiteX48" fmla="*/ 715437 w 11460480"/>
              <a:gd name="connsiteY48" fmla="*/ 792262 h 792262"/>
              <a:gd name="connsiteX49" fmla="*/ 132046 w 11460480"/>
              <a:gd name="connsiteY49" fmla="*/ 792262 h 792262"/>
              <a:gd name="connsiteX50" fmla="*/ 0 w 11460480"/>
              <a:gd name="connsiteY50" fmla="*/ 660216 h 792262"/>
              <a:gd name="connsiteX51" fmla="*/ 0 w 11460480"/>
              <a:gd name="connsiteY51" fmla="*/ 132046 h 792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11460480" h="792262" fill="none" extrusionOk="0">
                <a:moveTo>
                  <a:pt x="0" y="132046"/>
                </a:moveTo>
                <a:cubicBezTo>
                  <a:pt x="-547" y="50732"/>
                  <a:pt x="54021" y="-8275"/>
                  <a:pt x="132046" y="0"/>
                </a:cubicBezTo>
                <a:cubicBezTo>
                  <a:pt x="351426" y="-47709"/>
                  <a:pt x="385093" y="36916"/>
                  <a:pt x="609366" y="0"/>
                </a:cubicBezTo>
                <a:cubicBezTo>
                  <a:pt x="833639" y="-36916"/>
                  <a:pt x="911124" y="18021"/>
                  <a:pt x="1086685" y="0"/>
                </a:cubicBezTo>
                <a:cubicBezTo>
                  <a:pt x="1262246" y="-18021"/>
                  <a:pt x="1635814" y="31805"/>
                  <a:pt x="1899897" y="0"/>
                </a:cubicBezTo>
                <a:cubicBezTo>
                  <a:pt x="2163980" y="-31805"/>
                  <a:pt x="2458485" y="31799"/>
                  <a:pt x="2601144" y="0"/>
                </a:cubicBezTo>
                <a:cubicBezTo>
                  <a:pt x="2743803" y="-31799"/>
                  <a:pt x="2923954" y="18419"/>
                  <a:pt x="3078464" y="0"/>
                </a:cubicBezTo>
                <a:cubicBezTo>
                  <a:pt x="3232974" y="-18419"/>
                  <a:pt x="3351943" y="9042"/>
                  <a:pt x="3443820" y="0"/>
                </a:cubicBezTo>
                <a:cubicBezTo>
                  <a:pt x="3535697" y="-9042"/>
                  <a:pt x="3717137" y="16934"/>
                  <a:pt x="3921139" y="0"/>
                </a:cubicBezTo>
                <a:cubicBezTo>
                  <a:pt x="4125141" y="-16934"/>
                  <a:pt x="4117533" y="33137"/>
                  <a:pt x="4286495" y="0"/>
                </a:cubicBezTo>
                <a:cubicBezTo>
                  <a:pt x="4455457" y="-33137"/>
                  <a:pt x="4704750" y="31107"/>
                  <a:pt x="4987743" y="0"/>
                </a:cubicBezTo>
                <a:cubicBezTo>
                  <a:pt x="5270736" y="-31107"/>
                  <a:pt x="5450182" y="471"/>
                  <a:pt x="5577026" y="0"/>
                </a:cubicBezTo>
                <a:cubicBezTo>
                  <a:pt x="5703870" y="-471"/>
                  <a:pt x="5933128" y="58665"/>
                  <a:pt x="6166310" y="0"/>
                </a:cubicBezTo>
                <a:cubicBezTo>
                  <a:pt x="6399492" y="-58665"/>
                  <a:pt x="6569484" y="27576"/>
                  <a:pt x="6755593" y="0"/>
                </a:cubicBezTo>
                <a:cubicBezTo>
                  <a:pt x="6941702" y="-27576"/>
                  <a:pt x="6930455" y="11140"/>
                  <a:pt x="7008985" y="0"/>
                </a:cubicBezTo>
                <a:cubicBezTo>
                  <a:pt x="7087515" y="-11140"/>
                  <a:pt x="7476478" y="67231"/>
                  <a:pt x="7598269" y="0"/>
                </a:cubicBezTo>
                <a:cubicBezTo>
                  <a:pt x="7720060" y="-67231"/>
                  <a:pt x="7971759" y="83908"/>
                  <a:pt x="8299516" y="0"/>
                </a:cubicBezTo>
                <a:cubicBezTo>
                  <a:pt x="8627273" y="-83908"/>
                  <a:pt x="8755225" y="2996"/>
                  <a:pt x="8888800" y="0"/>
                </a:cubicBezTo>
                <a:cubicBezTo>
                  <a:pt x="9022375" y="-2996"/>
                  <a:pt x="9112594" y="38474"/>
                  <a:pt x="9254156" y="0"/>
                </a:cubicBezTo>
                <a:cubicBezTo>
                  <a:pt x="9395718" y="-38474"/>
                  <a:pt x="9540580" y="45795"/>
                  <a:pt x="9731476" y="0"/>
                </a:cubicBezTo>
                <a:cubicBezTo>
                  <a:pt x="9922372" y="-45795"/>
                  <a:pt x="9969474" y="24686"/>
                  <a:pt x="10096831" y="0"/>
                </a:cubicBezTo>
                <a:cubicBezTo>
                  <a:pt x="10224189" y="-24686"/>
                  <a:pt x="10349977" y="28604"/>
                  <a:pt x="10462187" y="0"/>
                </a:cubicBezTo>
                <a:cubicBezTo>
                  <a:pt x="10574397" y="-28604"/>
                  <a:pt x="10616870" y="8568"/>
                  <a:pt x="10715579" y="0"/>
                </a:cubicBezTo>
                <a:cubicBezTo>
                  <a:pt x="10814288" y="-8568"/>
                  <a:pt x="11043291" y="29173"/>
                  <a:pt x="11328434" y="0"/>
                </a:cubicBezTo>
                <a:cubicBezTo>
                  <a:pt x="11408292" y="11516"/>
                  <a:pt x="11463447" y="69043"/>
                  <a:pt x="11460480" y="132046"/>
                </a:cubicBezTo>
                <a:cubicBezTo>
                  <a:pt x="11477832" y="365795"/>
                  <a:pt x="11421510" y="539106"/>
                  <a:pt x="11460480" y="660216"/>
                </a:cubicBezTo>
                <a:cubicBezTo>
                  <a:pt x="11457086" y="724033"/>
                  <a:pt x="11422968" y="789304"/>
                  <a:pt x="11328434" y="792262"/>
                </a:cubicBezTo>
                <a:cubicBezTo>
                  <a:pt x="11100765" y="812462"/>
                  <a:pt x="10949621" y="784803"/>
                  <a:pt x="10739150" y="792262"/>
                </a:cubicBezTo>
                <a:cubicBezTo>
                  <a:pt x="10528679" y="799721"/>
                  <a:pt x="10562653" y="765922"/>
                  <a:pt x="10485758" y="792262"/>
                </a:cubicBezTo>
                <a:cubicBezTo>
                  <a:pt x="10408863" y="818602"/>
                  <a:pt x="9990598" y="736880"/>
                  <a:pt x="9784511" y="792262"/>
                </a:cubicBezTo>
                <a:cubicBezTo>
                  <a:pt x="9578424" y="847644"/>
                  <a:pt x="9656517" y="779382"/>
                  <a:pt x="9531119" y="792262"/>
                </a:cubicBezTo>
                <a:cubicBezTo>
                  <a:pt x="9405721" y="805142"/>
                  <a:pt x="9279385" y="775533"/>
                  <a:pt x="9165763" y="792262"/>
                </a:cubicBezTo>
                <a:cubicBezTo>
                  <a:pt x="9052141" y="808991"/>
                  <a:pt x="8969918" y="767558"/>
                  <a:pt x="8912371" y="792262"/>
                </a:cubicBezTo>
                <a:cubicBezTo>
                  <a:pt x="8854824" y="816966"/>
                  <a:pt x="8713923" y="772327"/>
                  <a:pt x="8658979" y="792262"/>
                </a:cubicBezTo>
                <a:cubicBezTo>
                  <a:pt x="8604035" y="812197"/>
                  <a:pt x="8521226" y="785232"/>
                  <a:pt x="8405587" y="792262"/>
                </a:cubicBezTo>
                <a:cubicBezTo>
                  <a:pt x="8289948" y="799292"/>
                  <a:pt x="7987595" y="787257"/>
                  <a:pt x="7816304" y="792262"/>
                </a:cubicBezTo>
                <a:cubicBezTo>
                  <a:pt x="7645013" y="797267"/>
                  <a:pt x="7506353" y="739054"/>
                  <a:pt x="7227020" y="792262"/>
                </a:cubicBezTo>
                <a:cubicBezTo>
                  <a:pt x="6947687" y="845470"/>
                  <a:pt x="6923462" y="755664"/>
                  <a:pt x="6637737" y="792262"/>
                </a:cubicBezTo>
                <a:cubicBezTo>
                  <a:pt x="6352012" y="828860"/>
                  <a:pt x="6211630" y="778814"/>
                  <a:pt x="6048453" y="792262"/>
                </a:cubicBezTo>
                <a:cubicBezTo>
                  <a:pt x="5885276" y="805710"/>
                  <a:pt x="5529995" y="764544"/>
                  <a:pt x="5235242" y="792262"/>
                </a:cubicBezTo>
                <a:cubicBezTo>
                  <a:pt x="4940489" y="819980"/>
                  <a:pt x="4936514" y="727818"/>
                  <a:pt x="4645958" y="792262"/>
                </a:cubicBezTo>
                <a:cubicBezTo>
                  <a:pt x="4355402" y="856706"/>
                  <a:pt x="4511307" y="771802"/>
                  <a:pt x="4392566" y="792262"/>
                </a:cubicBezTo>
                <a:cubicBezTo>
                  <a:pt x="4273825" y="812722"/>
                  <a:pt x="4080602" y="787755"/>
                  <a:pt x="3915247" y="792262"/>
                </a:cubicBezTo>
                <a:cubicBezTo>
                  <a:pt x="3749892" y="796769"/>
                  <a:pt x="3523857" y="737907"/>
                  <a:pt x="3213999" y="792262"/>
                </a:cubicBezTo>
                <a:cubicBezTo>
                  <a:pt x="2904141" y="846617"/>
                  <a:pt x="2776243" y="756610"/>
                  <a:pt x="2624716" y="792262"/>
                </a:cubicBezTo>
                <a:cubicBezTo>
                  <a:pt x="2473189" y="827914"/>
                  <a:pt x="2338793" y="773238"/>
                  <a:pt x="2259360" y="792262"/>
                </a:cubicBezTo>
                <a:cubicBezTo>
                  <a:pt x="2179927" y="811286"/>
                  <a:pt x="2003657" y="771245"/>
                  <a:pt x="1782040" y="792262"/>
                </a:cubicBezTo>
                <a:cubicBezTo>
                  <a:pt x="1560423" y="813279"/>
                  <a:pt x="1598282" y="748628"/>
                  <a:pt x="1416684" y="792262"/>
                </a:cubicBezTo>
                <a:cubicBezTo>
                  <a:pt x="1235086" y="835896"/>
                  <a:pt x="1051277" y="711973"/>
                  <a:pt x="715437" y="792262"/>
                </a:cubicBezTo>
                <a:cubicBezTo>
                  <a:pt x="379597" y="872551"/>
                  <a:pt x="268671" y="791767"/>
                  <a:pt x="132046" y="792262"/>
                </a:cubicBezTo>
                <a:cubicBezTo>
                  <a:pt x="57741" y="784399"/>
                  <a:pt x="8624" y="720522"/>
                  <a:pt x="0" y="660216"/>
                </a:cubicBezTo>
                <a:cubicBezTo>
                  <a:pt x="-57507" y="439897"/>
                  <a:pt x="39861" y="340537"/>
                  <a:pt x="0" y="132046"/>
                </a:cubicBezTo>
                <a:close/>
              </a:path>
              <a:path w="11460480" h="792262" stroke="0" extrusionOk="0">
                <a:moveTo>
                  <a:pt x="0" y="132046"/>
                </a:moveTo>
                <a:cubicBezTo>
                  <a:pt x="-1734" y="62930"/>
                  <a:pt x="71196" y="3048"/>
                  <a:pt x="132046" y="0"/>
                </a:cubicBezTo>
                <a:cubicBezTo>
                  <a:pt x="387803" y="-85703"/>
                  <a:pt x="679228" y="9986"/>
                  <a:pt x="945257" y="0"/>
                </a:cubicBezTo>
                <a:cubicBezTo>
                  <a:pt x="1211286" y="-9986"/>
                  <a:pt x="1287442" y="62812"/>
                  <a:pt x="1534541" y="0"/>
                </a:cubicBezTo>
                <a:cubicBezTo>
                  <a:pt x="1781640" y="-62812"/>
                  <a:pt x="2005597" y="16372"/>
                  <a:pt x="2347752" y="0"/>
                </a:cubicBezTo>
                <a:cubicBezTo>
                  <a:pt x="2689907" y="-16372"/>
                  <a:pt x="2817016" y="45824"/>
                  <a:pt x="3049000" y="0"/>
                </a:cubicBezTo>
                <a:cubicBezTo>
                  <a:pt x="3280984" y="-45824"/>
                  <a:pt x="3529172" y="81451"/>
                  <a:pt x="3862211" y="0"/>
                </a:cubicBezTo>
                <a:cubicBezTo>
                  <a:pt x="4195250" y="-81451"/>
                  <a:pt x="4328537" y="46277"/>
                  <a:pt x="4451495" y="0"/>
                </a:cubicBezTo>
                <a:cubicBezTo>
                  <a:pt x="4574453" y="-46277"/>
                  <a:pt x="4720377" y="39373"/>
                  <a:pt x="4816850" y="0"/>
                </a:cubicBezTo>
                <a:cubicBezTo>
                  <a:pt x="4913323" y="-39373"/>
                  <a:pt x="5153234" y="26220"/>
                  <a:pt x="5406134" y="0"/>
                </a:cubicBezTo>
                <a:cubicBezTo>
                  <a:pt x="5659034" y="-26220"/>
                  <a:pt x="5691542" y="4850"/>
                  <a:pt x="5771490" y="0"/>
                </a:cubicBezTo>
                <a:cubicBezTo>
                  <a:pt x="5851438" y="-4850"/>
                  <a:pt x="6184906" y="56887"/>
                  <a:pt x="6360773" y="0"/>
                </a:cubicBezTo>
                <a:cubicBezTo>
                  <a:pt x="6536640" y="-56887"/>
                  <a:pt x="6561867" y="9704"/>
                  <a:pt x="6614165" y="0"/>
                </a:cubicBezTo>
                <a:cubicBezTo>
                  <a:pt x="6666463" y="-9704"/>
                  <a:pt x="6799875" y="16244"/>
                  <a:pt x="6979521" y="0"/>
                </a:cubicBezTo>
                <a:cubicBezTo>
                  <a:pt x="7159167" y="-16244"/>
                  <a:pt x="7330193" y="46768"/>
                  <a:pt x="7680769" y="0"/>
                </a:cubicBezTo>
                <a:cubicBezTo>
                  <a:pt x="8031345" y="-46768"/>
                  <a:pt x="7813726" y="24569"/>
                  <a:pt x="7934161" y="0"/>
                </a:cubicBezTo>
                <a:cubicBezTo>
                  <a:pt x="8054596" y="-24569"/>
                  <a:pt x="8126091" y="20289"/>
                  <a:pt x="8187553" y="0"/>
                </a:cubicBezTo>
                <a:cubicBezTo>
                  <a:pt x="8249015" y="-20289"/>
                  <a:pt x="8373614" y="20682"/>
                  <a:pt x="8552908" y="0"/>
                </a:cubicBezTo>
                <a:cubicBezTo>
                  <a:pt x="8732202" y="-20682"/>
                  <a:pt x="9018983" y="38162"/>
                  <a:pt x="9142192" y="0"/>
                </a:cubicBezTo>
                <a:cubicBezTo>
                  <a:pt x="9265401" y="-38162"/>
                  <a:pt x="9664783" y="7103"/>
                  <a:pt x="9955403" y="0"/>
                </a:cubicBezTo>
                <a:cubicBezTo>
                  <a:pt x="10246023" y="-7103"/>
                  <a:pt x="10382677" y="56047"/>
                  <a:pt x="10768615" y="0"/>
                </a:cubicBezTo>
                <a:cubicBezTo>
                  <a:pt x="11154553" y="-56047"/>
                  <a:pt x="11195767" y="40278"/>
                  <a:pt x="11328434" y="0"/>
                </a:cubicBezTo>
                <a:cubicBezTo>
                  <a:pt x="11409398" y="-12346"/>
                  <a:pt x="11455050" y="39006"/>
                  <a:pt x="11460480" y="132046"/>
                </a:cubicBezTo>
                <a:cubicBezTo>
                  <a:pt x="11478978" y="243911"/>
                  <a:pt x="11399205" y="444462"/>
                  <a:pt x="11460480" y="660216"/>
                </a:cubicBezTo>
                <a:cubicBezTo>
                  <a:pt x="11450304" y="727519"/>
                  <a:pt x="11396773" y="782003"/>
                  <a:pt x="11328434" y="792262"/>
                </a:cubicBezTo>
                <a:cubicBezTo>
                  <a:pt x="11054355" y="835198"/>
                  <a:pt x="10995787" y="746005"/>
                  <a:pt x="10739150" y="792262"/>
                </a:cubicBezTo>
                <a:cubicBezTo>
                  <a:pt x="10482513" y="838519"/>
                  <a:pt x="10369593" y="748490"/>
                  <a:pt x="10037903" y="792262"/>
                </a:cubicBezTo>
                <a:cubicBezTo>
                  <a:pt x="9706213" y="836034"/>
                  <a:pt x="9712861" y="747519"/>
                  <a:pt x="9560583" y="792262"/>
                </a:cubicBezTo>
                <a:cubicBezTo>
                  <a:pt x="9408305" y="837005"/>
                  <a:pt x="9286992" y="766763"/>
                  <a:pt x="9195227" y="792262"/>
                </a:cubicBezTo>
                <a:cubicBezTo>
                  <a:pt x="9103462" y="817761"/>
                  <a:pt x="8963649" y="762038"/>
                  <a:pt x="8829872" y="792262"/>
                </a:cubicBezTo>
                <a:cubicBezTo>
                  <a:pt x="8696096" y="822486"/>
                  <a:pt x="8203187" y="744313"/>
                  <a:pt x="8016660" y="792262"/>
                </a:cubicBezTo>
                <a:cubicBezTo>
                  <a:pt x="7830133" y="840211"/>
                  <a:pt x="7628203" y="715107"/>
                  <a:pt x="7315413" y="792262"/>
                </a:cubicBezTo>
                <a:cubicBezTo>
                  <a:pt x="7002623" y="869417"/>
                  <a:pt x="7005924" y="751510"/>
                  <a:pt x="6726129" y="792262"/>
                </a:cubicBezTo>
                <a:cubicBezTo>
                  <a:pt x="6446334" y="833014"/>
                  <a:pt x="6303354" y="771839"/>
                  <a:pt x="6136846" y="792262"/>
                </a:cubicBezTo>
                <a:cubicBezTo>
                  <a:pt x="5970338" y="812685"/>
                  <a:pt x="5945519" y="759751"/>
                  <a:pt x="5771490" y="792262"/>
                </a:cubicBezTo>
                <a:cubicBezTo>
                  <a:pt x="5597461" y="824773"/>
                  <a:pt x="5508142" y="741432"/>
                  <a:pt x="5294170" y="792262"/>
                </a:cubicBezTo>
                <a:cubicBezTo>
                  <a:pt x="5080198" y="843092"/>
                  <a:pt x="5049524" y="751083"/>
                  <a:pt x="4816850" y="792262"/>
                </a:cubicBezTo>
                <a:cubicBezTo>
                  <a:pt x="4584176" y="833441"/>
                  <a:pt x="4219161" y="762448"/>
                  <a:pt x="4003639" y="792262"/>
                </a:cubicBezTo>
                <a:cubicBezTo>
                  <a:pt x="3788117" y="822076"/>
                  <a:pt x="3655857" y="757617"/>
                  <a:pt x="3414356" y="792262"/>
                </a:cubicBezTo>
                <a:cubicBezTo>
                  <a:pt x="3172855" y="826907"/>
                  <a:pt x="3237825" y="777819"/>
                  <a:pt x="3160964" y="792262"/>
                </a:cubicBezTo>
                <a:cubicBezTo>
                  <a:pt x="3084103" y="806705"/>
                  <a:pt x="2732101" y="783352"/>
                  <a:pt x="2459716" y="792262"/>
                </a:cubicBezTo>
                <a:cubicBezTo>
                  <a:pt x="2187331" y="801172"/>
                  <a:pt x="1912463" y="738934"/>
                  <a:pt x="1758469" y="792262"/>
                </a:cubicBezTo>
                <a:cubicBezTo>
                  <a:pt x="1604475" y="845590"/>
                  <a:pt x="1416583" y="747593"/>
                  <a:pt x="1169185" y="792262"/>
                </a:cubicBezTo>
                <a:cubicBezTo>
                  <a:pt x="921787" y="836931"/>
                  <a:pt x="918130" y="782558"/>
                  <a:pt x="803829" y="792262"/>
                </a:cubicBezTo>
                <a:cubicBezTo>
                  <a:pt x="689528" y="801966"/>
                  <a:pt x="337080" y="751188"/>
                  <a:pt x="132046" y="792262"/>
                </a:cubicBezTo>
                <a:cubicBezTo>
                  <a:pt x="59105" y="801299"/>
                  <a:pt x="-1508" y="736033"/>
                  <a:pt x="0" y="660216"/>
                </a:cubicBezTo>
                <a:cubicBezTo>
                  <a:pt x="-23246" y="537445"/>
                  <a:pt x="50836" y="336798"/>
                  <a:pt x="0" y="132046"/>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defRPr>
                <a:uFillTx/>
              </a:defRPr>
            </a:pPr>
            <a:r>
              <a:rPr kumimoji="0" lang="en-BZ" sz="3200" b="0" i="0" u="none" strike="noStrike" kern="1200" cap="none" spc="0" normalizeH="0" baseline="0" noProof="0" dirty="0">
                <a:ln>
                  <a:noFill/>
                </a:ln>
                <a:solidFill>
                  <a:schemeClr val="tx1"/>
                </a:solidFill>
                <a:effectLst/>
                <a:uFillTx/>
                <a:latin typeface="+mj-lt"/>
                <a:cs typeface="#9Slide03 Arima Madurai Black" panose="00000A00000000000000" pitchFamily="2" charset="0"/>
              </a:rPr>
              <a:t>D</a:t>
            </a:r>
            <a:r>
              <a:rPr kumimoji="0" lang="en-BZ" sz="3200" b="0" i="0" u="none" strike="noStrike" kern="1200" cap="none" spc="0" normalizeH="0" baseline="0" noProof="0" dirty="0" smtClean="0">
                <a:ln>
                  <a:noFill/>
                </a:ln>
                <a:solidFill>
                  <a:schemeClr val="tx1"/>
                </a:solidFill>
                <a:effectLst/>
                <a:uFillTx/>
                <a:latin typeface="+mj-lt"/>
                <a:cs typeface="#9Slide03 Arima Madurai Black" panose="00000A00000000000000" pitchFamily="2" charset="0"/>
              </a:rPr>
              <a:t>.</a:t>
            </a:r>
            <a:r>
              <a:rPr lang="en-BZ" sz="3200" dirty="0">
                <a:solidFill>
                  <a:schemeClr val="tx1"/>
                </a:solidFill>
                <a:latin typeface="+mj-lt"/>
                <a:cs typeface="#9Slide03 Arima Madurai Black" panose="00000A00000000000000" pitchFamily="2" charset="0"/>
              </a:rPr>
              <a:t> </a:t>
            </a:r>
            <a:r>
              <a:rPr lang="en-US" sz="3200" dirty="0" err="1">
                <a:solidFill>
                  <a:schemeClr val="tx1"/>
                </a:solidFill>
                <a:latin typeface="+mj-lt"/>
              </a:rPr>
              <a:t>Khởi</a:t>
            </a:r>
            <a:r>
              <a:rPr lang="en-US" sz="3200" dirty="0">
                <a:solidFill>
                  <a:schemeClr val="tx1"/>
                </a:solidFill>
                <a:latin typeface="+mj-lt"/>
              </a:rPr>
              <a:t> </a:t>
            </a:r>
            <a:r>
              <a:rPr lang="en-US" sz="3200" dirty="0" err="1">
                <a:solidFill>
                  <a:schemeClr val="tx1"/>
                </a:solidFill>
                <a:latin typeface="+mj-lt"/>
              </a:rPr>
              <a:t>nghĩa</a:t>
            </a:r>
            <a:r>
              <a:rPr lang="en-US" sz="3200" dirty="0">
                <a:solidFill>
                  <a:schemeClr val="tx1"/>
                </a:solidFill>
                <a:latin typeface="+mj-lt"/>
              </a:rPr>
              <a:t> </a:t>
            </a:r>
            <a:r>
              <a:rPr lang="en-US" sz="3200" dirty="0" err="1" smtClean="0">
                <a:solidFill>
                  <a:schemeClr val="tx1"/>
                </a:solidFill>
                <a:latin typeface="+mj-lt"/>
              </a:rPr>
              <a:t>Hương</a:t>
            </a:r>
            <a:r>
              <a:rPr lang="en-US" sz="3200" dirty="0" smtClean="0">
                <a:solidFill>
                  <a:schemeClr val="tx1"/>
                </a:solidFill>
                <a:latin typeface="+mj-lt"/>
              </a:rPr>
              <a:t> </a:t>
            </a:r>
            <a:r>
              <a:rPr kumimoji="0" lang="en-BZ" sz="3200" b="0" i="0" u="none" strike="noStrike" kern="1200" cap="none" spc="0" normalizeH="0" noProof="0" dirty="0" err="1" smtClean="0">
                <a:ln>
                  <a:noFill/>
                </a:ln>
                <a:solidFill>
                  <a:schemeClr val="tx1"/>
                </a:solidFill>
                <a:effectLst/>
                <a:uFillTx/>
                <a:latin typeface="+mj-lt"/>
                <a:cs typeface="#9Slide03 Arima Madurai Black" panose="00000A00000000000000" pitchFamily="2" charset="0"/>
              </a:rPr>
              <a:t>Sơn</a:t>
            </a:r>
            <a:r>
              <a:rPr kumimoji="0" lang="vi-VN" sz="3200" b="0" i="0" u="none" strike="noStrike" kern="1200" cap="none" spc="0" normalizeH="0" baseline="0" noProof="0" dirty="0" smtClean="0">
                <a:ln>
                  <a:noFill/>
                </a:ln>
                <a:solidFill>
                  <a:schemeClr val="tx1"/>
                </a:solidFill>
                <a:effectLst/>
                <a:uFillTx/>
                <a:latin typeface="+mj-lt"/>
                <a:cs typeface="#9Slide03 Arima Madurai Black" panose="00000A00000000000000" pitchFamily="2" charset="0"/>
              </a:rPr>
              <a:t>.</a:t>
            </a:r>
            <a:endParaRPr kumimoji="0" lang="en-BZ" sz="4400" b="1" i="0" u="none" strike="noStrike" kern="1200" cap="none" spc="0" normalizeH="0" baseline="0" noProof="0" dirty="0">
              <a:ln>
                <a:noFill/>
              </a:ln>
              <a:solidFill>
                <a:schemeClr val="tx1"/>
              </a:solidFill>
              <a:effectLst/>
              <a:uFillTx/>
              <a:latin typeface="+mj-lt"/>
              <a:cs typeface="#9Slide03 Arima Madurai Black" panose="00000A00000000000000" pitchFamily="2" charset="0"/>
            </a:endParaRPr>
          </a:p>
        </p:txBody>
      </p:sp>
    </p:spTree>
    <p:extLst>
      <p:ext uri="{BB962C8B-B14F-4D97-AF65-F5344CB8AC3E}">
        <p14:creationId xmlns:p14="http://schemas.microsoft.com/office/powerpoint/2010/main" val="60947425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7" presetClass="entr" presetSubtype="8"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p:cTn id="7" dur="500" fill="hold"/>
                                        <p:tgtEl>
                                          <p:spTgt spid="5"/>
                                        </p:tgtEl>
                                        <p:attrNameLst>
                                          <p:attrName>ppt_x</p:attrName>
                                        </p:attrNameLst>
                                      </p:cBhvr>
                                      <p:tavLst>
                                        <p:tav tm="0">
                                          <p:val>
                                            <p:strVal val="#ppt_x-#ppt_w/2"/>
                                          </p:val>
                                        </p:tav>
                                        <p:tav tm="100000">
                                          <p:val>
                                            <p:strVal val="#ppt_x"/>
                                          </p:val>
                                        </p:tav>
                                      </p:tavLst>
                                    </p:anim>
                                    <p:anim calcmode="lin" valueType="num">
                                      <p:cBhvr>
                                        <p:cTn id="8" dur="500" fill="hold"/>
                                        <p:tgtEl>
                                          <p:spTgt spid="5"/>
                                        </p:tgtEl>
                                        <p:attrNameLst>
                                          <p:attrName>ppt_y</p:attrName>
                                        </p:attrNameLst>
                                      </p:cBhvr>
                                      <p:tavLst>
                                        <p:tav tm="0">
                                          <p:val>
                                            <p:strVal val="#ppt_y"/>
                                          </p:val>
                                        </p:tav>
                                        <p:tav tm="100000">
                                          <p:val>
                                            <p:strVal val="#ppt_y"/>
                                          </p:val>
                                        </p:tav>
                                      </p:tavLst>
                                    </p:anim>
                                    <p:anim calcmode="lin" valueType="num">
                                      <p:cBhvr>
                                        <p:cTn id="9" dur="500" fill="hold"/>
                                        <p:tgtEl>
                                          <p:spTgt spid="5"/>
                                        </p:tgtEl>
                                        <p:attrNameLst>
                                          <p:attrName>ppt_w</p:attrName>
                                        </p:attrNameLst>
                                      </p:cBhvr>
                                      <p:tavLst>
                                        <p:tav tm="0">
                                          <p:val>
                                            <p:fltVal val="0"/>
                                          </p:val>
                                        </p:tav>
                                        <p:tav tm="100000">
                                          <p:val>
                                            <p:strVal val="#ppt_w"/>
                                          </p:val>
                                        </p:tav>
                                      </p:tavLst>
                                    </p:anim>
                                    <p:anim calcmode="lin" valueType="num">
                                      <p:cBhvr>
                                        <p:cTn id="10" dur="500" fill="hold"/>
                                        <p:tgtEl>
                                          <p:spTgt spid="5"/>
                                        </p:tgtEl>
                                        <p:attrNameLst>
                                          <p:attrName>ppt_h</p:attrName>
                                        </p:attrNameLst>
                                      </p:cBhvr>
                                      <p:tavLst>
                                        <p:tav tm="0">
                                          <p:val>
                                            <p:strVal val="#ppt_h"/>
                                          </p:val>
                                        </p:tav>
                                        <p:tav tm="100000">
                                          <p:val>
                                            <p:strVal val="#ppt_h"/>
                                          </p:val>
                                        </p:tav>
                                      </p:tavLst>
                                    </p:anim>
                                  </p:childTnLst>
                                  <p:subTnLst>
                                    <p:audio>
                                      <p:cMediaNode>
                                        <p:cTn display="0" masterRel="sameClick">
                                          <p:stCondLst>
                                            <p:cond evt="begin" delay="0">
                                              <p:tn val="5"/>
                                            </p:cond>
                                          </p:stCondLst>
                                          <p:endCondLst>
                                            <p:cond evt="onStopAudio" delay="0">
                                              <p:tgtEl>
                                                <p:sldTgt/>
                                              </p:tgtEl>
                                            </p:cond>
                                          </p:endCondLst>
                                        </p:cTn>
                                        <p:tgtEl>
                                          <p:sndTgt r:embed="rId3" name="chimes.wav"/>
                                        </p:tgtEl>
                                      </p:cMediaNode>
                                    </p:audio>
                                  </p:subTnLst>
                                </p:cTn>
                              </p:par>
                            </p:childTnLst>
                          </p:cTn>
                        </p:par>
                      </p:childTnLst>
                    </p:cTn>
                  </p:par>
                  <p:par>
                    <p:cTn id="11" fill="hold">
                      <p:stCondLst>
                        <p:cond delay="indefinite"/>
                      </p:stCondLst>
                      <p:childTnLst>
                        <p:par>
                          <p:cTn id="12" fill="hold">
                            <p:stCondLst>
                              <p:cond delay="0"/>
                            </p:stCondLst>
                            <p:childTnLst>
                              <p:par>
                                <p:cTn id="13" presetID="17" presetClass="entr" presetSubtype="8" fill="hold" grpId="0" nodeType="clickEffect">
                                  <p:stCondLst>
                                    <p:cond delay="0"/>
                                  </p:stCondLst>
                                  <p:childTnLst>
                                    <p:set>
                                      <p:cBhvr>
                                        <p:cTn id="14" dur="1" fill="hold">
                                          <p:stCondLst>
                                            <p:cond delay="0"/>
                                          </p:stCondLst>
                                        </p:cTn>
                                        <p:tgtEl>
                                          <p:spTgt spid="38"/>
                                        </p:tgtEl>
                                        <p:attrNameLst>
                                          <p:attrName>style.visibility</p:attrName>
                                        </p:attrNameLst>
                                      </p:cBhvr>
                                      <p:to>
                                        <p:strVal val="visible"/>
                                      </p:to>
                                    </p:set>
                                    <p:anim calcmode="lin" valueType="num">
                                      <p:cBhvr>
                                        <p:cTn id="15" dur="500" fill="hold"/>
                                        <p:tgtEl>
                                          <p:spTgt spid="38"/>
                                        </p:tgtEl>
                                        <p:attrNameLst>
                                          <p:attrName>ppt_x</p:attrName>
                                        </p:attrNameLst>
                                      </p:cBhvr>
                                      <p:tavLst>
                                        <p:tav tm="0">
                                          <p:val>
                                            <p:strVal val="#ppt_x-#ppt_w/2"/>
                                          </p:val>
                                        </p:tav>
                                        <p:tav tm="100000">
                                          <p:val>
                                            <p:strVal val="#ppt_x"/>
                                          </p:val>
                                        </p:tav>
                                      </p:tavLst>
                                    </p:anim>
                                    <p:anim calcmode="lin" valueType="num">
                                      <p:cBhvr>
                                        <p:cTn id="16" dur="500" fill="hold"/>
                                        <p:tgtEl>
                                          <p:spTgt spid="38"/>
                                        </p:tgtEl>
                                        <p:attrNameLst>
                                          <p:attrName>ppt_y</p:attrName>
                                        </p:attrNameLst>
                                      </p:cBhvr>
                                      <p:tavLst>
                                        <p:tav tm="0">
                                          <p:val>
                                            <p:strVal val="#ppt_y"/>
                                          </p:val>
                                        </p:tav>
                                        <p:tav tm="100000">
                                          <p:val>
                                            <p:strVal val="#ppt_y"/>
                                          </p:val>
                                        </p:tav>
                                      </p:tavLst>
                                    </p:anim>
                                    <p:anim calcmode="lin" valueType="num">
                                      <p:cBhvr>
                                        <p:cTn id="17" dur="500" fill="hold"/>
                                        <p:tgtEl>
                                          <p:spTgt spid="38"/>
                                        </p:tgtEl>
                                        <p:attrNameLst>
                                          <p:attrName>ppt_w</p:attrName>
                                        </p:attrNameLst>
                                      </p:cBhvr>
                                      <p:tavLst>
                                        <p:tav tm="0">
                                          <p:val>
                                            <p:fltVal val="0"/>
                                          </p:val>
                                        </p:tav>
                                        <p:tav tm="100000">
                                          <p:val>
                                            <p:strVal val="#ppt_w"/>
                                          </p:val>
                                        </p:tav>
                                      </p:tavLst>
                                    </p:anim>
                                    <p:anim calcmode="lin" valueType="num">
                                      <p:cBhvr>
                                        <p:cTn id="18" dur="500" fill="hold"/>
                                        <p:tgtEl>
                                          <p:spTgt spid="38"/>
                                        </p:tgtEl>
                                        <p:attrNameLst>
                                          <p:attrName>ppt_h</p:attrName>
                                        </p:attrNameLst>
                                      </p:cBhvr>
                                      <p:tavLst>
                                        <p:tav tm="0">
                                          <p:val>
                                            <p:strVal val="#ppt_h"/>
                                          </p:val>
                                        </p:tav>
                                        <p:tav tm="100000">
                                          <p:val>
                                            <p:strVal val="#ppt_h"/>
                                          </p:val>
                                        </p:tav>
                                      </p:tavLst>
                                    </p:anim>
                                  </p:childTnLst>
                                  <p:subTnLst>
                                    <p:audio>
                                      <p:cMediaNode>
                                        <p:cTn display="0" masterRel="sameClick">
                                          <p:stCondLst>
                                            <p:cond evt="begin" delay="0">
                                              <p:tn val="13"/>
                                            </p:cond>
                                          </p:stCondLst>
                                          <p:endCondLst>
                                            <p:cond evt="onStopAudio" delay="0">
                                              <p:tgtEl>
                                                <p:sldTgt/>
                                              </p:tgtEl>
                                            </p:cond>
                                          </p:endCondLst>
                                        </p:cTn>
                                        <p:tgtEl>
                                          <p:sndTgt r:embed="rId4" name="suction.wav"/>
                                        </p:tgtEl>
                                      </p:cMediaNode>
                                    </p:audio>
                                  </p:subTnLst>
                                </p:cTn>
                              </p:par>
                            </p:childTnLst>
                          </p:cTn>
                        </p:par>
                      </p:childTnLst>
                    </p:cTn>
                  </p:par>
                  <p:par>
                    <p:cTn id="19" fill="hold">
                      <p:stCondLst>
                        <p:cond delay="indefinite"/>
                      </p:stCondLst>
                      <p:childTnLst>
                        <p:par>
                          <p:cTn id="20" fill="hold">
                            <p:stCondLst>
                              <p:cond delay="0"/>
                            </p:stCondLst>
                            <p:childTnLst>
                              <p:par>
                                <p:cTn id="21" presetID="17" presetClass="entr" presetSubtype="8" fill="hold" grpId="0" nodeType="clickEffect">
                                  <p:stCondLst>
                                    <p:cond delay="0"/>
                                  </p:stCondLst>
                                  <p:childTnLst>
                                    <p:set>
                                      <p:cBhvr>
                                        <p:cTn id="22" dur="1" fill="hold">
                                          <p:stCondLst>
                                            <p:cond delay="0"/>
                                          </p:stCondLst>
                                        </p:cTn>
                                        <p:tgtEl>
                                          <p:spTgt spid="39"/>
                                        </p:tgtEl>
                                        <p:attrNameLst>
                                          <p:attrName>style.visibility</p:attrName>
                                        </p:attrNameLst>
                                      </p:cBhvr>
                                      <p:to>
                                        <p:strVal val="visible"/>
                                      </p:to>
                                    </p:set>
                                    <p:anim calcmode="lin" valueType="num">
                                      <p:cBhvr>
                                        <p:cTn id="23" dur="500" fill="hold"/>
                                        <p:tgtEl>
                                          <p:spTgt spid="39"/>
                                        </p:tgtEl>
                                        <p:attrNameLst>
                                          <p:attrName>ppt_x</p:attrName>
                                        </p:attrNameLst>
                                      </p:cBhvr>
                                      <p:tavLst>
                                        <p:tav tm="0">
                                          <p:val>
                                            <p:strVal val="#ppt_x-#ppt_w/2"/>
                                          </p:val>
                                        </p:tav>
                                        <p:tav tm="100000">
                                          <p:val>
                                            <p:strVal val="#ppt_x"/>
                                          </p:val>
                                        </p:tav>
                                      </p:tavLst>
                                    </p:anim>
                                    <p:anim calcmode="lin" valueType="num">
                                      <p:cBhvr>
                                        <p:cTn id="24" dur="500" fill="hold"/>
                                        <p:tgtEl>
                                          <p:spTgt spid="39"/>
                                        </p:tgtEl>
                                        <p:attrNameLst>
                                          <p:attrName>ppt_y</p:attrName>
                                        </p:attrNameLst>
                                      </p:cBhvr>
                                      <p:tavLst>
                                        <p:tav tm="0">
                                          <p:val>
                                            <p:strVal val="#ppt_y"/>
                                          </p:val>
                                        </p:tav>
                                        <p:tav tm="100000">
                                          <p:val>
                                            <p:strVal val="#ppt_y"/>
                                          </p:val>
                                        </p:tav>
                                      </p:tavLst>
                                    </p:anim>
                                    <p:anim calcmode="lin" valueType="num">
                                      <p:cBhvr>
                                        <p:cTn id="25" dur="500" fill="hold"/>
                                        <p:tgtEl>
                                          <p:spTgt spid="39"/>
                                        </p:tgtEl>
                                        <p:attrNameLst>
                                          <p:attrName>ppt_w</p:attrName>
                                        </p:attrNameLst>
                                      </p:cBhvr>
                                      <p:tavLst>
                                        <p:tav tm="0">
                                          <p:val>
                                            <p:fltVal val="0"/>
                                          </p:val>
                                        </p:tav>
                                        <p:tav tm="100000">
                                          <p:val>
                                            <p:strVal val="#ppt_w"/>
                                          </p:val>
                                        </p:tav>
                                      </p:tavLst>
                                    </p:anim>
                                    <p:anim calcmode="lin" valueType="num">
                                      <p:cBhvr>
                                        <p:cTn id="26" dur="500" fill="hold"/>
                                        <p:tgtEl>
                                          <p:spTgt spid="39"/>
                                        </p:tgtEl>
                                        <p:attrNameLst>
                                          <p:attrName>ppt_h</p:attrName>
                                        </p:attrNameLst>
                                      </p:cBhvr>
                                      <p:tavLst>
                                        <p:tav tm="0">
                                          <p:val>
                                            <p:strVal val="#ppt_h"/>
                                          </p:val>
                                        </p:tav>
                                        <p:tav tm="100000">
                                          <p:val>
                                            <p:strVal val="#ppt_h"/>
                                          </p:val>
                                        </p:tav>
                                      </p:tavLst>
                                    </p:anim>
                                  </p:childTnLst>
                                  <p:subTnLst>
                                    <p:audio>
                                      <p:cMediaNode>
                                        <p:cTn display="0" masterRel="sameClick">
                                          <p:stCondLst>
                                            <p:cond evt="begin" delay="0">
                                              <p:tn val="21"/>
                                            </p:cond>
                                          </p:stCondLst>
                                          <p:endCondLst>
                                            <p:cond evt="onStopAudio" delay="0">
                                              <p:tgtEl>
                                                <p:sldTgt/>
                                              </p:tgtEl>
                                            </p:cond>
                                          </p:endCondLst>
                                        </p:cTn>
                                        <p:tgtEl>
                                          <p:sndTgt r:embed="rId4" name="suction.wav"/>
                                        </p:tgtEl>
                                      </p:cMediaNode>
                                    </p:audio>
                                  </p:subTnLst>
                                </p:cTn>
                              </p:par>
                            </p:childTnLst>
                          </p:cTn>
                        </p:par>
                      </p:childTnLst>
                    </p:cTn>
                  </p:par>
                  <p:par>
                    <p:cTn id="27" fill="hold">
                      <p:stCondLst>
                        <p:cond delay="indefinite"/>
                      </p:stCondLst>
                      <p:childTnLst>
                        <p:par>
                          <p:cTn id="28" fill="hold">
                            <p:stCondLst>
                              <p:cond delay="0"/>
                            </p:stCondLst>
                            <p:childTnLst>
                              <p:par>
                                <p:cTn id="29" presetID="17" presetClass="entr" presetSubtype="8" fill="hold" grpId="0" nodeType="clickEffect">
                                  <p:stCondLst>
                                    <p:cond delay="0"/>
                                  </p:stCondLst>
                                  <p:childTnLst>
                                    <p:set>
                                      <p:cBhvr>
                                        <p:cTn id="30" dur="1" fill="hold">
                                          <p:stCondLst>
                                            <p:cond delay="0"/>
                                          </p:stCondLst>
                                        </p:cTn>
                                        <p:tgtEl>
                                          <p:spTgt spid="40"/>
                                        </p:tgtEl>
                                        <p:attrNameLst>
                                          <p:attrName>style.visibility</p:attrName>
                                        </p:attrNameLst>
                                      </p:cBhvr>
                                      <p:to>
                                        <p:strVal val="visible"/>
                                      </p:to>
                                    </p:set>
                                    <p:anim calcmode="lin" valueType="num">
                                      <p:cBhvr>
                                        <p:cTn id="31" dur="500" fill="hold"/>
                                        <p:tgtEl>
                                          <p:spTgt spid="40"/>
                                        </p:tgtEl>
                                        <p:attrNameLst>
                                          <p:attrName>ppt_x</p:attrName>
                                        </p:attrNameLst>
                                      </p:cBhvr>
                                      <p:tavLst>
                                        <p:tav tm="0">
                                          <p:val>
                                            <p:strVal val="#ppt_x-#ppt_w/2"/>
                                          </p:val>
                                        </p:tav>
                                        <p:tav tm="100000">
                                          <p:val>
                                            <p:strVal val="#ppt_x"/>
                                          </p:val>
                                        </p:tav>
                                      </p:tavLst>
                                    </p:anim>
                                    <p:anim calcmode="lin" valueType="num">
                                      <p:cBhvr>
                                        <p:cTn id="32" dur="500" fill="hold"/>
                                        <p:tgtEl>
                                          <p:spTgt spid="40"/>
                                        </p:tgtEl>
                                        <p:attrNameLst>
                                          <p:attrName>ppt_y</p:attrName>
                                        </p:attrNameLst>
                                      </p:cBhvr>
                                      <p:tavLst>
                                        <p:tav tm="0">
                                          <p:val>
                                            <p:strVal val="#ppt_y"/>
                                          </p:val>
                                        </p:tav>
                                        <p:tav tm="100000">
                                          <p:val>
                                            <p:strVal val="#ppt_y"/>
                                          </p:val>
                                        </p:tav>
                                      </p:tavLst>
                                    </p:anim>
                                    <p:anim calcmode="lin" valueType="num">
                                      <p:cBhvr>
                                        <p:cTn id="33" dur="500" fill="hold"/>
                                        <p:tgtEl>
                                          <p:spTgt spid="40"/>
                                        </p:tgtEl>
                                        <p:attrNameLst>
                                          <p:attrName>ppt_w</p:attrName>
                                        </p:attrNameLst>
                                      </p:cBhvr>
                                      <p:tavLst>
                                        <p:tav tm="0">
                                          <p:val>
                                            <p:fltVal val="0"/>
                                          </p:val>
                                        </p:tav>
                                        <p:tav tm="100000">
                                          <p:val>
                                            <p:strVal val="#ppt_w"/>
                                          </p:val>
                                        </p:tav>
                                      </p:tavLst>
                                    </p:anim>
                                    <p:anim calcmode="lin" valueType="num">
                                      <p:cBhvr>
                                        <p:cTn id="34" dur="500" fill="hold"/>
                                        <p:tgtEl>
                                          <p:spTgt spid="40"/>
                                        </p:tgtEl>
                                        <p:attrNameLst>
                                          <p:attrName>ppt_h</p:attrName>
                                        </p:attrNameLst>
                                      </p:cBhvr>
                                      <p:tavLst>
                                        <p:tav tm="0">
                                          <p:val>
                                            <p:strVal val="#ppt_h"/>
                                          </p:val>
                                        </p:tav>
                                        <p:tav tm="100000">
                                          <p:val>
                                            <p:strVal val="#ppt_h"/>
                                          </p:val>
                                        </p:tav>
                                      </p:tavLst>
                                    </p:anim>
                                  </p:childTnLst>
                                  <p:subTnLst>
                                    <p:audio>
                                      <p:cMediaNode>
                                        <p:cTn display="0" masterRel="sameClick">
                                          <p:stCondLst>
                                            <p:cond evt="begin" delay="0">
                                              <p:tn val="29"/>
                                            </p:cond>
                                          </p:stCondLst>
                                          <p:endCondLst>
                                            <p:cond evt="onStopAudio" delay="0">
                                              <p:tgtEl>
                                                <p:sldTgt/>
                                              </p:tgtEl>
                                            </p:cond>
                                          </p:endCondLst>
                                        </p:cTn>
                                        <p:tgtEl>
                                          <p:sndTgt r:embed="rId4" name="suction.wav"/>
                                        </p:tgtEl>
                                      </p:cMediaNode>
                                    </p:audio>
                                  </p:subTnLst>
                                </p:cTn>
                              </p:par>
                            </p:childTnLst>
                          </p:cTn>
                        </p:par>
                      </p:childTnLst>
                    </p:cTn>
                  </p:par>
                  <p:par>
                    <p:cTn id="35" fill="hold">
                      <p:stCondLst>
                        <p:cond delay="indefinite"/>
                      </p:stCondLst>
                      <p:childTnLst>
                        <p:par>
                          <p:cTn id="36" fill="hold">
                            <p:stCondLst>
                              <p:cond delay="0"/>
                            </p:stCondLst>
                            <p:childTnLst>
                              <p:par>
                                <p:cTn id="37" presetID="17" presetClass="entr" presetSubtype="8" fill="hold" grpId="0" nodeType="clickEffect">
                                  <p:stCondLst>
                                    <p:cond delay="0"/>
                                  </p:stCondLst>
                                  <p:childTnLst>
                                    <p:set>
                                      <p:cBhvr>
                                        <p:cTn id="38" dur="1" fill="hold">
                                          <p:stCondLst>
                                            <p:cond delay="0"/>
                                          </p:stCondLst>
                                        </p:cTn>
                                        <p:tgtEl>
                                          <p:spTgt spid="41"/>
                                        </p:tgtEl>
                                        <p:attrNameLst>
                                          <p:attrName>style.visibility</p:attrName>
                                        </p:attrNameLst>
                                      </p:cBhvr>
                                      <p:to>
                                        <p:strVal val="visible"/>
                                      </p:to>
                                    </p:set>
                                    <p:anim calcmode="lin" valueType="num">
                                      <p:cBhvr>
                                        <p:cTn id="39" dur="500" fill="hold"/>
                                        <p:tgtEl>
                                          <p:spTgt spid="41"/>
                                        </p:tgtEl>
                                        <p:attrNameLst>
                                          <p:attrName>ppt_x</p:attrName>
                                        </p:attrNameLst>
                                      </p:cBhvr>
                                      <p:tavLst>
                                        <p:tav tm="0">
                                          <p:val>
                                            <p:strVal val="#ppt_x-#ppt_w/2"/>
                                          </p:val>
                                        </p:tav>
                                        <p:tav tm="100000">
                                          <p:val>
                                            <p:strVal val="#ppt_x"/>
                                          </p:val>
                                        </p:tav>
                                      </p:tavLst>
                                    </p:anim>
                                    <p:anim calcmode="lin" valueType="num">
                                      <p:cBhvr>
                                        <p:cTn id="40" dur="500" fill="hold"/>
                                        <p:tgtEl>
                                          <p:spTgt spid="41"/>
                                        </p:tgtEl>
                                        <p:attrNameLst>
                                          <p:attrName>ppt_y</p:attrName>
                                        </p:attrNameLst>
                                      </p:cBhvr>
                                      <p:tavLst>
                                        <p:tav tm="0">
                                          <p:val>
                                            <p:strVal val="#ppt_y"/>
                                          </p:val>
                                        </p:tav>
                                        <p:tav tm="100000">
                                          <p:val>
                                            <p:strVal val="#ppt_y"/>
                                          </p:val>
                                        </p:tav>
                                      </p:tavLst>
                                    </p:anim>
                                    <p:anim calcmode="lin" valueType="num">
                                      <p:cBhvr>
                                        <p:cTn id="41" dur="500" fill="hold"/>
                                        <p:tgtEl>
                                          <p:spTgt spid="41"/>
                                        </p:tgtEl>
                                        <p:attrNameLst>
                                          <p:attrName>ppt_w</p:attrName>
                                        </p:attrNameLst>
                                      </p:cBhvr>
                                      <p:tavLst>
                                        <p:tav tm="0">
                                          <p:val>
                                            <p:fltVal val="0"/>
                                          </p:val>
                                        </p:tav>
                                        <p:tav tm="100000">
                                          <p:val>
                                            <p:strVal val="#ppt_w"/>
                                          </p:val>
                                        </p:tav>
                                      </p:tavLst>
                                    </p:anim>
                                    <p:anim calcmode="lin" valueType="num">
                                      <p:cBhvr>
                                        <p:cTn id="42" dur="500" fill="hold"/>
                                        <p:tgtEl>
                                          <p:spTgt spid="41"/>
                                        </p:tgtEl>
                                        <p:attrNameLst>
                                          <p:attrName>ppt_h</p:attrName>
                                        </p:attrNameLst>
                                      </p:cBhvr>
                                      <p:tavLst>
                                        <p:tav tm="0">
                                          <p:val>
                                            <p:strVal val="#ppt_h"/>
                                          </p:val>
                                        </p:tav>
                                        <p:tav tm="100000">
                                          <p:val>
                                            <p:strVal val="#ppt_h"/>
                                          </p:val>
                                        </p:tav>
                                      </p:tavLst>
                                    </p:anim>
                                  </p:childTnLst>
                                  <p:subTnLst>
                                    <p:audio>
                                      <p:cMediaNode>
                                        <p:cTn display="0" masterRel="sameClick">
                                          <p:stCondLst>
                                            <p:cond evt="begin" delay="0">
                                              <p:tn val="37"/>
                                            </p:cond>
                                          </p:stCondLst>
                                          <p:endCondLst>
                                            <p:cond evt="onStopAudio" delay="0">
                                              <p:tgtEl>
                                                <p:sldTgt/>
                                              </p:tgtEl>
                                            </p:cond>
                                          </p:endCondLst>
                                        </p:cTn>
                                        <p:tgtEl>
                                          <p:sndTgt r:embed="rId4" name="suction.wav"/>
                                        </p:tgtEl>
                                      </p:cMediaNode>
                                    </p:audio>
                                  </p:subTnLst>
                                </p:cTn>
                              </p:par>
                            </p:childTnLst>
                          </p:cTn>
                        </p:par>
                      </p:childTnLst>
                    </p:cTn>
                  </p:par>
                  <p:par>
                    <p:cTn id="43" fill="hold">
                      <p:stCondLst>
                        <p:cond delay="indefinite"/>
                      </p:stCondLst>
                      <p:childTnLst>
                        <p:par>
                          <p:cTn id="44" fill="hold">
                            <p:stCondLst>
                              <p:cond delay="0"/>
                            </p:stCondLst>
                            <p:childTnLst>
                              <p:par>
                                <p:cTn id="45" presetID="1" presetClass="mediacall" presetSubtype="0" fill="hold" nodeType="clickEffect">
                                  <p:stCondLst>
                                    <p:cond delay="0"/>
                                  </p:stCondLst>
                                  <p:childTnLst>
                                    <p:cmd type="call" cmd="playFrom(0.0)">
                                      <p:cBhvr>
                                        <p:cTn id="46" dur="14327" fill="hold"/>
                                        <p:tgtEl>
                                          <p:spTgt spid="3"/>
                                        </p:tgtEl>
                                      </p:cBhvr>
                                    </p:cmd>
                                  </p:childTnLst>
                                </p:cTn>
                              </p:par>
                            </p:childTnLst>
                          </p:cTn>
                        </p:par>
                      </p:childTnLst>
                    </p:cTn>
                  </p:par>
                </p:childTnLst>
              </p:cTn>
              <p:prevCondLst>
                <p:cond evt="onPrev" delay="0">
                  <p:tgtEl>
                    <p:sldTgt/>
                  </p:tgtEl>
                </p:cond>
              </p:prevCondLst>
              <p:nextCondLst>
                <p:cond evt="onNext" delay="0">
                  <p:tgtEl>
                    <p:sldTgt/>
                  </p:tgtEl>
                </p:cond>
              </p:nextCondLst>
            </p:seq>
            <p:seq concurrent="1" nextAc="seek">
              <p:cTn id="47" restart="whenNotActive" fill="hold" evtFilter="cancelBubble" nodeType="interactiveSeq">
                <p:stCondLst>
                  <p:cond evt="onClick" delay="0">
                    <p:tgtEl>
                      <p:spTgt spid="3"/>
                    </p:tgtEl>
                  </p:cond>
                </p:stCondLst>
                <p:endSync evt="end" delay="0">
                  <p:rtn val="all"/>
                </p:endSync>
                <p:childTnLst>
                  <p:par>
                    <p:cTn id="48" fill="hold">
                      <p:stCondLst>
                        <p:cond delay="0"/>
                      </p:stCondLst>
                      <p:childTnLst>
                        <p:par>
                          <p:cTn id="49" fill="hold">
                            <p:stCondLst>
                              <p:cond delay="0"/>
                            </p:stCondLst>
                            <p:childTnLst>
                              <p:par>
                                <p:cTn id="50" presetID="2" presetClass="mediacall" presetSubtype="0" fill="hold" nodeType="clickEffect">
                                  <p:stCondLst>
                                    <p:cond delay="0"/>
                                  </p:stCondLst>
                                  <p:childTnLst>
                                    <p:cmd type="call" cmd="togglePause">
                                      <p:cBhvr>
                                        <p:cTn id="51" dur="1" fill="hold"/>
                                        <p:tgtEl>
                                          <p:spTgt spid="3"/>
                                        </p:tgtEl>
                                      </p:cBhvr>
                                    </p:cmd>
                                  </p:childTnLst>
                                </p:cTn>
                              </p:par>
                            </p:childTnLst>
                          </p:cTn>
                        </p:par>
                      </p:childTnLst>
                    </p:cTn>
                  </p:par>
                </p:childTnLst>
              </p:cTn>
              <p:nextCondLst>
                <p:cond evt="onClick" delay="0">
                  <p:tgtEl>
                    <p:spTgt spid="3"/>
                  </p:tgtEl>
                </p:cond>
              </p:nextCondLst>
            </p:seq>
            <p:seq concurrent="1" nextAc="seek">
              <p:cTn id="52" restart="whenNotActive" fill="hold" evtFilter="cancelBubble" nodeType="interactiveSeq">
                <p:stCondLst>
                  <p:cond evt="onClick" delay="0">
                    <p:tgtEl>
                      <p:spTgt spid="5"/>
                    </p:tgtEl>
                  </p:cond>
                </p:stCondLst>
                <p:endSync evt="end" delay="0">
                  <p:rtn val="all"/>
                </p:endSync>
                <p:childTnLst>
                  <p:par>
                    <p:cTn id="53" fill="hold">
                      <p:stCondLst>
                        <p:cond delay="0"/>
                      </p:stCondLst>
                      <p:childTnLst>
                        <p:par>
                          <p:cTn id="54" fill="hold">
                            <p:stCondLst>
                              <p:cond delay="0"/>
                            </p:stCondLst>
                            <p:childTnLst>
                              <p:par>
                                <p:cTn id="55" presetID="1" presetClass="emph" presetSubtype="2" fill="hold" nodeType="clickEffect">
                                  <p:stCondLst>
                                    <p:cond delay="0"/>
                                  </p:stCondLst>
                                  <p:childTnLst>
                                    <p:animClr clrSpc="rgb" dir="cw">
                                      <p:cBhvr>
                                        <p:cTn id="56" dur="750" fill="hold"/>
                                        <p:tgtEl>
                                          <p:spTgt spid="39"/>
                                        </p:tgtEl>
                                        <p:attrNameLst>
                                          <p:attrName>fillcolor</p:attrName>
                                        </p:attrNameLst>
                                      </p:cBhvr>
                                      <p:to>
                                        <a:srgbClr val="FFFF00"/>
                                      </p:to>
                                    </p:animClr>
                                    <p:set>
                                      <p:cBhvr>
                                        <p:cTn id="57" dur="750" fill="hold"/>
                                        <p:tgtEl>
                                          <p:spTgt spid="39"/>
                                        </p:tgtEl>
                                        <p:attrNameLst>
                                          <p:attrName>fill.type</p:attrName>
                                        </p:attrNameLst>
                                      </p:cBhvr>
                                      <p:to>
                                        <p:strVal val="solid"/>
                                      </p:to>
                                    </p:set>
                                    <p:set>
                                      <p:cBhvr>
                                        <p:cTn id="58" dur="750" fill="hold"/>
                                        <p:tgtEl>
                                          <p:spTgt spid="39"/>
                                        </p:tgtEl>
                                        <p:attrNameLst>
                                          <p:attrName>fill.on</p:attrName>
                                        </p:attrNameLst>
                                      </p:cBhvr>
                                      <p:to>
                                        <p:strVal val="true"/>
                                      </p:to>
                                    </p:set>
                                  </p:childTnLst>
                                  <p:subTnLst>
                                    <p:audio>
                                      <p:cMediaNode>
                                        <p:cTn display="0" masterRel="sameClick">
                                          <p:stCondLst>
                                            <p:cond evt="begin" delay="0">
                                              <p:tn val="55"/>
                                            </p:cond>
                                          </p:stCondLst>
                                          <p:endCondLst>
                                            <p:cond evt="onStopAudio" delay="0">
                                              <p:tgtEl>
                                                <p:sldTgt/>
                                              </p:tgtEl>
                                            </p:cond>
                                          </p:endCondLst>
                                        </p:cTn>
                                        <p:tgtEl>
                                          <p:sndTgt r:embed="rId5" name="drumroll.wav"/>
                                        </p:tgtEl>
                                      </p:cMediaNode>
                                    </p:audio>
                                  </p:subTnLst>
                                </p:cTn>
                              </p:par>
                            </p:childTnLst>
                          </p:cTn>
                        </p:par>
                      </p:childTnLst>
                    </p:cTn>
                  </p:par>
                </p:childTnLst>
              </p:cTn>
              <p:nextCondLst>
                <p:cond evt="onClick" delay="0">
                  <p:tgtEl>
                    <p:spTgt spid="5"/>
                  </p:tgtEl>
                </p:cond>
              </p:nextCondLst>
            </p:seq>
          </p:childTnLst>
        </p:cTn>
      </p:par>
    </p:tnLst>
    <p:bldLst>
      <p:bldP spid="5" grpId="0" animBg="1"/>
      <p:bldP spid="38" grpId="0" animBg="1"/>
      <p:bldP spid="39" grpId="0" animBg="1"/>
      <p:bldP spid="40" grpId="0" animBg="1"/>
      <p:bldP spid="41" grpId="0" animBg="1"/>
    </p:bld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5"/>
          <p:cNvSpPr/>
          <p:nvPr/>
        </p:nvSpPr>
        <p:spPr>
          <a:xfrm flipV="1">
            <a:off x="0" y="6716710"/>
            <a:ext cx="12209460" cy="141289"/>
          </a:xfrm>
          <a:prstGeom prst="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45711" tIns="22855" rIns="45711" bIns="22855" anchor="ctr"/>
          <a:lstStyle/>
          <a:p>
            <a:pPr algn="ctr">
              <a:defRPr/>
            </a:pPr>
            <a:endParaRPr lang="en-US"/>
          </a:p>
        </p:txBody>
      </p:sp>
      <p:sp>
        <p:nvSpPr>
          <p:cNvPr id="9" name="Freeform 3"/>
          <p:cNvSpPr>
            <a:spLocks/>
          </p:cNvSpPr>
          <p:nvPr/>
        </p:nvSpPr>
        <p:spPr bwMode="auto">
          <a:xfrm>
            <a:off x="5087898" y="71677"/>
            <a:ext cx="3184603" cy="389226"/>
          </a:xfrm>
          <a:custGeom>
            <a:avLst/>
            <a:gdLst>
              <a:gd name="T0" fmla="+- 0 3326 3326"/>
              <a:gd name="T1" fmla="*/ T0 w 7474"/>
              <a:gd name="T2" fmla="+- 0 2203 761"/>
              <a:gd name="T3" fmla="*/ 2203 h 1443"/>
              <a:gd name="T4" fmla="+- 0 3485 3326"/>
              <a:gd name="T5" fmla="*/ T4 w 7474"/>
              <a:gd name="T6" fmla="+- 0 761 761"/>
              <a:gd name="T7" fmla="*/ 761 h 1443"/>
              <a:gd name="T8" fmla="+- 0 10800 3326"/>
              <a:gd name="T9" fmla="*/ T8 w 7474"/>
              <a:gd name="T10" fmla="+- 0 761 761"/>
              <a:gd name="T11" fmla="*/ 761 h 1443"/>
              <a:gd name="T12" fmla="+- 0 10800 3326"/>
              <a:gd name="T13" fmla="*/ T12 w 7474"/>
              <a:gd name="T14" fmla="+- 0 2191 761"/>
              <a:gd name="T15" fmla="*/ 2191 h 1443"/>
              <a:gd name="T16" fmla="+- 0 3326 3326"/>
              <a:gd name="T17" fmla="*/ T16 w 7474"/>
              <a:gd name="T18" fmla="+- 0 2203 761"/>
              <a:gd name="T19" fmla="*/ 2203 h 1443"/>
            </a:gdLst>
            <a:ahLst/>
            <a:cxnLst>
              <a:cxn ang="0">
                <a:pos x="T1" y="T3"/>
              </a:cxn>
              <a:cxn ang="0">
                <a:pos x="T5" y="T7"/>
              </a:cxn>
              <a:cxn ang="0">
                <a:pos x="T9" y="T11"/>
              </a:cxn>
              <a:cxn ang="0">
                <a:pos x="T13" y="T15"/>
              </a:cxn>
              <a:cxn ang="0">
                <a:pos x="T17" y="T19"/>
              </a:cxn>
            </a:cxnLst>
            <a:rect l="0" t="0" r="r" b="b"/>
            <a:pathLst>
              <a:path w="7474" h="1443">
                <a:moveTo>
                  <a:pt x="0" y="1442"/>
                </a:moveTo>
                <a:lnTo>
                  <a:pt x="159" y="0"/>
                </a:lnTo>
                <a:lnTo>
                  <a:pt x="7474" y="0"/>
                </a:lnTo>
                <a:lnTo>
                  <a:pt x="7474" y="1430"/>
                </a:lnTo>
                <a:lnTo>
                  <a:pt x="0" y="1442"/>
                </a:lnTo>
                <a:close/>
              </a:path>
            </a:pathLst>
          </a:custGeom>
          <a:solidFill>
            <a:srgbClr val="FBFBE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 name="Rectangle 2"/>
          <p:cNvSpPr>
            <a:spLocks noChangeArrowheads="1"/>
          </p:cNvSpPr>
          <p:nvPr/>
        </p:nvSpPr>
        <p:spPr bwMode="auto">
          <a:xfrm>
            <a:off x="17460" y="0"/>
            <a:ext cx="12192000" cy="652321"/>
          </a:xfrm>
          <a:prstGeom prst="rect">
            <a:avLst/>
          </a:prstGeom>
          <a:solidFill>
            <a:srgbClr val="B1C1E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Freeform 3"/>
          <p:cNvSpPr>
            <a:spLocks/>
          </p:cNvSpPr>
          <p:nvPr/>
        </p:nvSpPr>
        <p:spPr bwMode="auto">
          <a:xfrm>
            <a:off x="1893557" y="71677"/>
            <a:ext cx="10315903" cy="684643"/>
          </a:xfrm>
          <a:custGeom>
            <a:avLst/>
            <a:gdLst>
              <a:gd name="T0" fmla="+- 0 3326 3326"/>
              <a:gd name="T1" fmla="*/ T0 w 7474"/>
              <a:gd name="T2" fmla="+- 0 2203 761"/>
              <a:gd name="T3" fmla="*/ 2203 h 1443"/>
              <a:gd name="T4" fmla="+- 0 3485 3326"/>
              <a:gd name="T5" fmla="*/ T4 w 7474"/>
              <a:gd name="T6" fmla="+- 0 761 761"/>
              <a:gd name="T7" fmla="*/ 761 h 1443"/>
              <a:gd name="T8" fmla="+- 0 10800 3326"/>
              <a:gd name="T9" fmla="*/ T8 w 7474"/>
              <a:gd name="T10" fmla="+- 0 761 761"/>
              <a:gd name="T11" fmla="*/ 761 h 1443"/>
              <a:gd name="T12" fmla="+- 0 10800 3326"/>
              <a:gd name="T13" fmla="*/ T12 w 7474"/>
              <a:gd name="T14" fmla="+- 0 2191 761"/>
              <a:gd name="T15" fmla="*/ 2191 h 1443"/>
              <a:gd name="T16" fmla="+- 0 3326 3326"/>
              <a:gd name="T17" fmla="*/ T16 w 7474"/>
              <a:gd name="T18" fmla="+- 0 2203 761"/>
              <a:gd name="T19" fmla="*/ 2203 h 1443"/>
            </a:gdLst>
            <a:ahLst/>
            <a:cxnLst>
              <a:cxn ang="0">
                <a:pos x="T1" y="T3"/>
              </a:cxn>
              <a:cxn ang="0">
                <a:pos x="T5" y="T7"/>
              </a:cxn>
              <a:cxn ang="0">
                <a:pos x="T9" y="T11"/>
              </a:cxn>
              <a:cxn ang="0">
                <a:pos x="T13" y="T15"/>
              </a:cxn>
              <a:cxn ang="0">
                <a:pos x="T17" y="T19"/>
              </a:cxn>
            </a:cxnLst>
            <a:rect l="0" t="0" r="r" b="b"/>
            <a:pathLst>
              <a:path w="7474" h="1443">
                <a:moveTo>
                  <a:pt x="0" y="1442"/>
                </a:moveTo>
                <a:lnTo>
                  <a:pt x="159" y="0"/>
                </a:lnTo>
                <a:lnTo>
                  <a:pt x="7474" y="0"/>
                </a:lnTo>
                <a:lnTo>
                  <a:pt x="7474" y="1430"/>
                </a:lnTo>
                <a:lnTo>
                  <a:pt x="0" y="1442"/>
                </a:lnTo>
                <a:close/>
              </a:path>
            </a:pathLst>
          </a:custGeom>
          <a:solidFill>
            <a:srgbClr val="FBFBE1"/>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15" name="Group 14"/>
          <p:cNvGrpSpPr/>
          <p:nvPr/>
        </p:nvGrpSpPr>
        <p:grpSpPr>
          <a:xfrm>
            <a:off x="1608530" y="53231"/>
            <a:ext cx="538945" cy="821412"/>
            <a:chOff x="908603" y="80216"/>
            <a:chExt cx="538945" cy="676514"/>
          </a:xfrm>
        </p:grpSpPr>
        <p:sp>
          <p:nvSpPr>
            <p:cNvPr id="20" name="Freeform 4"/>
            <p:cNvSpPr>
              <a:spLocks/>
            </p:cNvSpPr>
            <p:nvPr/>
          </p:nvSpPr>
          <p:spPr bwMode="auto">
            <a:xfrm>
              <a:off x="1136046" y="80216"/>
              <a:ext cx="311502" cy="676514"/>
            </a:xfrm>
            <a:custGeom>
              <a:avLst/>
              <a:gdLst>
                <a:gd name="T0" fmla="+- 0 3055 3055"/>
                <a:gd name="T1" fmla="*/ T0 w 430"/>
                <a:gd name="T2" fmla="+- 0 2450 761"/>
                <a:gd name="T3" fmla="*/ 2450 h 1690"/>
                <a:gd name="T4" fmla="+- 0 3086 3055"/>
                <a:gd name="T5" fmla="*/ T4 w 430"/>
                <a:gd name="T6" fmla="+- 0 1116 761"/>
                <a:gd name="T7" fmla="*/ 1116 h 1690"/>
                <a:gd name="T8" fmla="+- 0 3485 3055"/>
                <a:gd name="T9" fmla="*/ T8 w 430"/>
                <a:gd name="T10" fmla="+- 0 761 761"/>
                <a:gd name="T11" fmla="*/ 761 h 1690"/>
                <a:gd name="T12" fmla="+- 0 3326 3055"/>
                <a:gd name="T13" fmla="*/ T12 w 430"/>
                <a:gd name="T14" fmla="+- 0 2203 761"/>
                <a:gd name="T15" fmla="*/ 2203 h 1690"/>
                <a:gd name="T16" fmla="+- 0 3055 3055"/>
                <a:gd name="T17" fmla="*/ T16 w 430"/>
                <a:gd name="T18" fmla="+- 0 2450 761"/>
                <a:gd name="T19" fmla="*/ 2450 h 1690"/>
              </a:gdLst>
              <a:ahLst/>
              <a:cxnLst>
                <a:cxn ang="0">
                  <a:pos x="T1" y="T3"/>
                </a:cxn>
                <a:cxn ang="0">
                  <a:pos x="T5" y="T7"/>
                </a:cxn>
                <a:cxn ang="0">
                  <a:pos x="T9" y="T11"/>
                </a:cxn>
                <a:cxn ang="0">
                  <a:pos x="T13" y="T15"/>
                </a:cxn>
                <a:cxn ang="0">
                  <a:pos x="T17" y="T19"/>
                </a:cxn>
              </a:cxnLst>
              <a:rect l="0" t="0" r="r" b="b"/>
              <a:pathLst>
                <a:path w="430" h="1690">
                  <a:moveTo>
                    <a:pt x="0" y="1689"/>
                  </a:moveTo>
                  <a:lnTo>
                    <a:pt x="31" y="355"/>
                  </a:lnTo>
                  <a:lnTo>
                    <a:pt x="430" y="0"/>
                  </a:lnTo>
                  <a:lnTo>
                    <a:pt x="271" y="1442"/>
                  </a:lnTo>
                  <a:lnTo>
                    <a:pt x="0" y="1689"/>
                  </a:lnTo>
                  <a:close/>
                </a:path>
              </a:pathLst>
            </a:custGeom>
            <a:solidFill>
              <a:srgbClr val="FBB6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 name="Freeform 5"/>
            <p:cNvSpPr>
              <a:spLocks/>
            </p:cNvSpPr>
            <p:nvPr/>
          </p:nvSpPr>
          <p:spPr bwMode="auto">
            <a:xfrm>
              <a:off x="908603" y="80216"/>
              <a:ext cx="258983" cy="676514"/>
            </a:xfrm>
            <a:custGeom>
              <a:avLst/>
              <a:gdLst>
                <a:gd name="T0" fmla="+- 0 3055 2731"/>
                <a:gd name="T1" fmla="*/ T0 w 356"/>
                <a:gd name="T2" fmla="+- 0 2450 761"/>
                <a:gd name="T3" fmla="*/ 2450 h 1690"/>
                <a:gd name="T4" fmla="+- 0 2798 2731"/>
                <a:gd name="T5" fmla="*/ T4 w 356"/>
                <a:gd name="T6" fmla="+- 0 2203 761"/>
                <a:gd name="T7" fmla="*/ 2203 h 1690"/>
                <a:gd name="T8" fmla="+- 0 2731 2731"/>
                <a:gd name="T9" fmla="*/ T8 w 356"/>
                <a:gd name="T10" fmla="+- 0 761 761"/>
                <a:gd name="T11" fmla="*/ 761 h 1690"/>
                <a:gd name="T12" fmla="+- 0 3086 2731"/>
                <a:gd name="T13" fmla="*/ T12 w 356"/>
                <a:gd name="T14" fmla="+- 0 1116 761"/>
                <a:gd name="T15" fmla="*/ 1116 h 1690"/>
                <a:gd name="T16" fmla="+- 0 3055 2731"/>
                <a:gd name="T17" fmla="*/ T16 w 356"/>
                <a:gd name="T18" fmla="+- 0 2450 761"/>
                <a:gd name="T19" fmla="*/ 2450 h 1690"/>
              </a:gdLst>
              <a:ahLst/>
              <a:cxnLst>
                <a:cxn ang="0">
                  <a:pos x="T1" y="T3"/>
                </a:cxn>
                <a:cxn ang="0">
                  <a:pos x="T5" y="T7"/>
                </a:cxn>
                <a:cxn ang="0">
                  <a:pos x="T9" y="T11"/>
                </a:cxn>
                <a:cxn ang="0">
                  <a:pos x="T13" y="T15"/>
                </a:cxn>
                <a:cxn ang="0">
                  <a:pos x="T17" y="T19"/>
                </a:cxn>
              </a:cxnLst>
              <a:rect l="0" t="0" r="r" b="b"/>
              <a:pathLst>
                <a:path w="356" h="1690">
                  <a:moveTo>
                    <a:pt x="324" y="1689"/>
                  </a:moveTo>
                  <a:lnTo>
                    <a:pt x="67" y="1442"/>
                  </a:lnTo>
                  <a:lnTo>
                    <a:pt x="0" y="0"/>
                  </a:lnTo>
                  <a:lnTo>
                    <a:pt x="355" y="355"/>
                  </a:lnTo>
                  <a:lnTo>
                    <a:pt x="324" y="1689"/>
                  </a:lnTo>
                  <a:close/>
                </a:path>
              </a:pathLst>
            </a:custGeom>
            <a:solidFill>
              <a:srgbClr val="DB6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5" name="Freeform 6"/>
          <p:cNvSpPr>
            <a:spLocks/>
          </p:cNvSpPr>
          <p:nvPr/>
        </p:nvSpPr>
        <p:spPr bwMode="auto">
          <a:xfrm>
            <a:off x="889114" y="71678"/>
            <a:ext cx="772509" cy="684642"/>
          </a:xfrm>
          <a:custGeom>
            <a:avLst/>
            <a:gdLst>
              <a:gd name="T0" fmla="+- 0 2798 1553"/>
              <a:gd name="T1" fmla="*/ T0 w 1246"/>
              <a:gd name="T2" fmla="+- 0 2203 761"/>
              <a:gd name="T3" fmla="*/ 2203 h 1443"/>
              <a:gd name="T4" fmla="+- 0 1553 1553"/>
              <a:gd name="T5" fmla="*/ T4 w 1246"/>
              <a:gd name="T6" fmla="+- 0 2203 761"/>
              <a:gd name="T7" fmla="*/ 2203 h 1443"/>
              <a:gd name="T8" fmla="+- 0 1553 1553"/>
              <a:gd name="T9" fmla="*/ T8 w 1246"/>
              <a:gd name="T10" fmla="+- 0 761 761"/>
              <a:gd name="T11" fmla="*/ 761 h 1443"/>
              <a:gd name="T12" fmla="+- 0 2731 1553"/>
              <a:gd name="T13" fmla="*/ T12 w 1246"/>
              <a:gd name="T14" fmla="+- 0 761 761"/>
              <a:gd name="T15" fmla="*/ 761 h 1443"/>
              <a:gd name="T16" fmla="+- 0 2798 1553"/>
              <a:gd name="T17" fmla="*/ T16 w 1246"/>
              <a:gd name="T18" fmla="+- 0 2203 761"/>
              <a:gd name="T19" fmla="*/ 2203 h 1443"/>
            </a:gdLst>
            <a:ahLst/>
            <a:cxnLst>
              <a:cxn ang="0">
                <a:pos x="T1" y="T3"/>
              </a:cxn>
              <a:cxn ang="0">
                <a:pos x="T5" y="T7"/>
              </a:cxn>
              <a:cxn ang="0">
                <a:pos x="T9" y="T11"/>
              </a:cxn>
              <a:cxn ang="0">
                <a:pos x="T13" y="T15"/>
              </a:cxn>
              <a:cxn ang="0">
                <a:pos x="T17" y="T19"/>
              </a:cxn>
            </a:cxnLst>
            <a:rect l="0" t="0" r="r" b="b"/>
            <a:pathLst>
              <a:path w="1246" h="1443">
                <a:moveTo>
                  <a:pt x="1245" y="1442"/>
                </a:moveTo>
                <a:lnTo>
                  <a:pt x="0" y="1442"/>
                </a:lnTo>
                <a:lnTo>
                  <a:pt x="0" y="0"/>
                </a:lnTo>
                <a:lnTo>
                  <a:pt x="1178" y="0"/>
                </a:lnTo>
                <a:lnTo>
                  <a:pt x="1245" y="1442"/>
                </a:lnTo>
                <a:close/>
              </a:path>
            </a:pathLst>
          </a:custGeom>
          <a:solidFill>
            <a:srgbClr val="F4832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 name="Rectangle 25"/>
          <p:cNvSpPr/>
          <p:nvPr/>
        </p:nvSpPr>
        <p:spPr>
          <a:xfrm>
            <a:off x="889114" y="88180"/>
            <a:ext cx="719416" cy="58064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smtClean="0">
                <a:latin typeface="Times New Roman" panose="02020603050405020304" pitchFamily="18" charset="0"/>
                <a:cs typeface="Times New Roman" panose="02020603050405020304" pitchFamily="18" charset="0"/>
              </a:rPr>
              <a:t>LỚP</a:t>
            </a:r>
          </a:p>
          <a:p>
            <a:pPr algn="ctr"/>
            <a:r>
              <a:rPr lang="en-US" b="1" smtClean="0">
                <a:latin typeface="Times New Roman" panose="02020603050405020304" pitchFamily="18" charset="0"/>
                <a:cs typeface="Times New Roman" panose="02020603050405020304" pitchFamily="18" charset="0"/>
              </a:rPr>
              <a:t>10</a:t>
            </a:r>
            <a:endParaRPr lang="en-US" b="1">
              <a:latin typeface="Times New Roman" panose="02020603050405020304" pitchFamily="18" charset="0"/>
              <a:cs typeface="Times New Roman" panose="02020603050405020304" pitchFamily="18" charset="0"/>
            </a:endParaRPr>
          </a:p>
        </p:txBody>
      </p:sp>
      <p:sp>
        <p:nvSpPr>
          <p:cNvPr id="18" name="Rounded Rectangle 17"/>
          <p:cNvSpPr/>
          <p:nvPr/>
        </p:nvSpPr>
        <p:spPr>
          <a:xfrm>
            <a:off x="94594" y="71678"/>
            <a:ext cx="747224" cy="684642"/>
          </a:xfrm>
          <a:prstGeom prst="roundRect">
            <a:avLst/>
          </a:prstGeom>
          <a:solidFill>
            <a:schemeClr val="accent6">
              <a:lumMod val="75000"/>
            </a:schemeClr>
          </a:solidFill>
          <a:ln>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700" b="1" smtClean="0">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NGỮ VĂN</a:t>
            </a:r>
            <a:endParaRPr lang="en-US" sz="1700" b="1">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endParaRPr>
          </a:p>
        </p:txBody>
      </p:sp>
      <p:sp>
        <p:nvSpPr>
          <p:cNvPr id="23" name="Rectangle 22"/>
          <p:cNvSpPr/>
          <p:nvPr/>
        </p:nvSpPr>
        <p:spPr>
          <a:xfrm>
            <a:off x="2147475" y="131928"/>
            <a:ext cx="10044525" cy="56414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500" b="1" dirty="0">
              <a:solidFill>
                <a:srgbClr val="C00000"/>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endParaRPr>
          </a:p>
        </p:txBody>
      </p:sp>
      <p:sp>
        <p:nvSpPr>
          <p:cNvPr id="13" name="Rectangle 12"/>
          <p:cNvSpPr/>
          <p:nvPr/>
        </p:nvSpPr>
        <p:spPr>
          <a:xfrm>
            <a:off x="2299874" y="136856"/>
            <a:ext cx="10044525" cy="56414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b="1" dirty="0" smtClean="0">
                <a:solidFill>
                  <a:srgbClr val="C00000"/>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BÀI 7. ANH HÙNG VÀ NGHỆ SĨ (VĂN BẢN NGHỊ LUẬN)</a:t>
            </a:r>
            <a:endParaRPr lang="en-US" sz="2800" b="1" dirty="0">
              <a:solidFill>
                <a:srgbClr val="C00000"/>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endParaRPr>
          </a:p>
        </p:txBody>
      </p:sp>
      <p:pic>
        <p:nvPicPr>
          <p:cNvPr id="3" name="Picture 2"/>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7460" y="889953"/>
            <a:ext cx="12209460" cy="5960389"/>
          </a:xfrm>
          <a:prstGeom prst="rect">
            <a:avLst/>
          </a:prstGeom>
        </p:spPr>
      </p:pic>
      <p:sp>
        <p:nvSpPr>
          <p:cNvPr id="5" name="Rectangle 4"/>
          <p:cNvSpPr/>
          <p:nvPr/>
        </p:nvSpPr>
        <p:spPr>
          <a:xfrm>
            <a:off x="2533649" y="4364930"/>
            <a:ext cx="8293100" cy="523220"/>
          </a:xfrm>
          <a:prstGeom prst="rect">
            <a:avLst/>
          </a:prstGeom>
        </p:spPr>
        <p:txBody>
          <a:bodyPr wrap="square">
            <a:spAutoFit/>
          </a:bodyPr>
          <a:lstStyle/>
          <a:p>
            <a:endParaRPr lang="en-US" sz="2800" dirty="0">
              <a:solidFill>
                <a:srgbClr val="FF0000"/>
              </a:solidFill>
            </a:endParaRPr>
          </a:p>
        </p:txBody>
      </p:sp>
      <p:sp>
        <p:nvSpPr>
          <p:cNvPr id="7" name="Rectangle 6"/>
          <p:cNvSpPr/>
          <p:nvPr/>
        </p:nvSpPr>
        <p:spPr>
          <a:xfrm>
            <a:off x="-17460" y="1122828"/>
            <a:ext cx="12209460" cy="5632311"/>
          </a:xfrm>
          <a:prstGeom prst="rect">
            <a:avLst/>
          </a:prstGeom>
        </p:spPr>
        <p:txBody>
          <a:bodyPr wrap="square">
            <a:spAutoFit/>
          </a:bodyPr>
          <a:lstStyle/>
          <a:p>
            <a:pPr algn="just">
              <a:lnSpc>
                <a:spcPct val="150000"/>
              </a:lnSpc>
            </a:pPr>
            <a:r>
              <a:rPr lang="en-US" sz="4000" i="1" dirty="0" err="1" smtClean="0">
                <a:solidFill>
                  <a:schemeClr val="tx1">
                    <a:lumMod val="95000"/>
                    <a:lumOff val="5000"/>
                  </a:schemeClr>
                </a:solidFill>
                <a:latin typeface="Times New Roman" panose="02020603050405020304" pitchFamily="18" charset="0"/>
                <a:ea typeface="SimSun" panose="02010600030101010101" pitchFamily="2" charset="-122"/>
              </a:rPr>
              <a:t>Thư</a:t>
            </a:r>
            <a:r>
              <a:rPr lang="en-US" sz="4000" i="1" dirty="0" smtClean="0">
                <a:solidFill>
                  <a:schemeClr val="tx1">
                    <a:lumMod val="95000"/>
                    <a:lumOff val="5000"/>
                  </a:schemeClr>
                </a:solidFill>
                <a:latin typeface="Times New Roman" panose="02020603050405020304" pitchFamily="18" charset="0"/>
                <a:ea typeface="SimSun" panose="02010600030101010101" pitchFamily="2" charset="-122"/>
              </a:rPr>
              <a:t> </a:t>
            </a:r>
            <a:r>
              <a:rPr lang="en-US" sz="4000" i="1" dirty="0" err="1" smtClean="0">
                <a:solidFill>
                  <a:schemeClr val="tx1">
                    <a:lumMod val="95000"/>
                    <a:lumOff val="5000"/>
                  </a:schemeClr>
                </a:solidFill>
                <a:latin typeface="Times New Roman" panose="02020603050405020304" pitchFamily="18" charset="0"/>
                <a:ea typeface="SimSun" panose="02010600030101010101" pitchFamily="2" charset="-122"/>
              </a:rPr>
              <a:t>lại</a:t>
            </a:r>
            <a:r>
              <a:rPr lang="en-US" sz="4000" i="1" dirty="0" smtClean="0">
                <a:solidFill>
                  <a:schemeClr val="tx1">
                    <a:lumMod val="95000"/>
                    <a:lumOff val="5000"/>
                  </a:schemeClr>
                </a:solidFill>
                <a:latin typeface="Times New Roman" panose="02020603050405020304" pitchFamily="18" charset="0"/>
                <a:ea typeface="SimSun" panose="02010600030101010101" pitchFamily="2" charset="-122"/>
              </a:rPr>
              <a:t> </a:t>
            </a:r>
            <a:r>
              <a:rPr lang="en-US" sz="4000" i="1" dirty="0" err="1" smtClean="0">
                <a:solidFill>
                  <a:schemeClr val="tx1">
                    <a:lumMod val="95000"/>
                    <a:lumOff val="5000"/>
                  </a:schemeClr>
                </a:solidFill>
                <a:latin typeface="Times New Roman" panose="02020603050405020304" pitchFamily="18" charset="0"/>
                <a:ea typeface="SimSun" panose="02010600030101010101" pitchFamily="2" charset="-122"/>
              </a:rPr>
              <a:t>dụ</a:t>
            </a:r>
            <a:r>
              <a:rPr lang="en-US" sz="4000" i="1" dirty="0" smtClean="0">
                <a:solidFill>
                  <a:schemeClr val="tx1">
                    <a:lumMod val="95000"/>
                    <a:lumOff val="5000"/>
                  </a:schemeClr>
                </a:solidFill>
                <a:latin typeface="Times New Roman" panose="02020603050405020304" pitchFamily="18" charset="0"/>
                <a:ea typeface="SimSun" panose="02010600030101010101" pitchFamily="2" charset="-122"/>
              </a:rPr>
              <a:t> </a:t>
            </a:r>
            <a:r>
              <a:rPr lang="en-US" sz="4000" i="1" dirty="0" err="1" smtClean="0">
                <a:solidFill>
                  <a:schemeClr val="tx1">
                    <a:lumMod val="95000"/>
                    <a:lumOff val="5000"/>
                  </a:schemeClr>
                </a:solidFill>
                <a:latin typeface="Times New Roman" panose="02020603050405020304" pitchFamily="18" charset="0"/>
                <a:ea typeface="SimSun" panose="02010600030101010101" pitchFamily="2" charset="-122"/>
              </a:rPr>
              <a:t>Vương</a:t>
            </a:r>
            <a:r>
              <a:rPr lang="en-US" sz="4000" i="1" dirty="0" smtClean="0">
                <a:solidFill>
                  <a:schemeClr val="tx1">
                    <a:lumMod val="95000"/>
                    <a:lumOff val="5000"/>
                  </a:schemeClr>
                </a:solidFill>
                <a:latin typeface="Times New Roman" panose="02020603050405020304" pitchFamily="18" charset="0"/>
                <a:ea typeface="SimSun" panose="02010600030101010101" pitchFamily="2" charset="-122"/>
              </a:rPr>
              <a:t> </a:t>
            </a:r>
            <a:r>
              <a:rPr lang="en-US" sz="4000" i="1" dirty="0" err="1" smtClean="0">
                <a:solidFill>
                  <a:schemeClr val="tx1">
                    <a:lumMod val="95000"/>
                    <a:lumOff val="5000"/>
                  </a:schemeClr>
                </a:solidFill>
                <a:latin typeface="Times New Roman" panose="02020603050405020304" pitchFamily="18" charset="0"/>
                <a:ea typeface="SimSun" panose="02010600030101010101" pitchFamily="2" charset="-122"/>
              </a:rPr>
              <a:t>Thông</a:t>
            </a:r>
            <a:r>
              <a:rPr lang="en-US" sz="4000" i="1" dirty="0" smtClean="0">
                <a:solidFill>
                  <a:schemeClr val="tx1">
                    <a:lumMod val="95000"/>
                    <a:lumOff val="5000"/>
                  </a:schemeClr>
                </a:solidFill>
                <a:latin typeface="Times New Roman" panose="02020603050405020304" pitchFamily="18" charset="0"/>
                <a:ea typeface="SimSun" panose="02010600030101010101" pitchFamily="2" charset="-122"/>
              </a:rPr>
              <a:t> (</a:t>
            </a:r>
            <a:r>
              <a:rPr lang="en-US" sz="4000" i="1" dirty="0" err="1" smtClean="0">
                <a:solidFill>
                  <a:schemeClr val="tx1">
                    <a:lumMod val="95000"/>
                    <a:lumOff val="5000"/>
                  </a:schemeClr>
                </a:solidFill>
                <a:latin typeface="Times New Roman" panose="02020603050405020304" pitchFamily="18" charset="0"/>
                <a:ea typeface="SimSun" panose="02010600030101010101" pitchFamily="2" charset="-122"/>
              </a:rPr>
              <a:t>Tái</a:t>
            </a:r>
            <a:r>
              <a:rPr lang="en-US" sz="4000" i="1" dirty="0" smtClean="0">
                <a:solidFill>
                  <a:schemeClr val="tx1">
                    <a:lumMod val="95000"/>
                    <a:lumOff val="5000"/>
                  </a:schemeClr>
                </a:solidFill>
                <a:latin typeface="Times New Roman" panose="02020603050405020304" pitchFamily="18" charset="0"/>
                <a:ea typeface="SimSun" panose="02010600030101010101" pitchFamily="2" charset="-122"/>
              </a:rPr>
              <a:t> </a:t>
            </a:r>
            <a:r>
              <a:rPr lang="en-US" sz="4000" i="1" dirty="0" err="1" smtClean="0">
                <a:solidFill>
                  <a:schemeClr val="tx1">
                    <a:lumMod val="95000"/>
                    <a:lumOff val="5000"/>
                  </a:schemeClr>
                </a:solidFill>
                <a:latin typeface="Times New Roman" panose="02020603050405020304" pitchFamily="18" charset="0"/>
                <a:ea typeface="SimSun" panose="02010600030101010101" pitchFamily="2" charset="-122"/>
              </a:rPr>
              <a:t>dụ</a:t>
            </a:r>
            <a:r>
              <a:rPr lang="en-US" sz="4000" i="1" dirty="0" smtClean="0">
                <a:solidFill>
                  <a:schemeClr val="tx1">
                    <a:lumMod val="95000"/>
                    <a:lumOff val="5000"/>
                  </a:schemeClr>
                </a:solidFill>
                <a:latin typeface="Times New Roman" panose="02020603050405020304" pitchFamily="18" charset="0"/>
                <a:ea typeface="SimSun" panose="02010600030101010101" pitchFamily="2" charset="-122"/>
              </a:rPr>
              <a:t> </a:t>
            </a:r>
            <a:r>
              <a:rPr lang="en-US" sz="4000" i="1" dirty="0" err="1" smtClean="0">
                <a:solidFill>
                  <a:schemeClr val="tx1">
                    <a:lumMod val="95000"/>
                    <a:lumOff val="5000"/>
                  </a:schemeClr>
                </a:solidFill>
                <a:latin typeface="Times New Roman" panose="02020603050405020304" pitchFamily="18" charset="0"/>
                <a:ea typeface="SimSun" panose="02010600030101010101" pitchFamily="2" charset="-122"/>
              </a:rPr>
              <a:t>Vương</a:t>
            </a:r>
            <a:r>
              <a:rPr lang="en-US" sz="4000" i="1" dirty="0" smtClean="0">
                <a:solidFill>
                  <a:schemeClr val="tx1">
                    <a:lumMod val="95000"/>
                    <a:lumOff val="5000"/>
                  </a:schemeClr>
                </a:solidFill>
                <a:latin typeface="Times New Roman" panose="02020603050405020304" pitchFamily="18" charset="0"/>
                <a:ea typeface="SimSun" panose="02010600030101010101" pitchFamily="2" charset="-122"/>
              </a:rPr>
              <a:t> </a:t>
            </a:r>
            <a:r>
              <a:rPr lang="en-US" sz="4000" i="1" dirty="0" err="1" smtClean="0">
                <a:solidFill>
                  <a:schemeClr val="tx1">
                    <a:lumMod val="95000"/>
                    <a:lumOff val="5000"/>
                  </a:schemeClr>
                </a:solidFill>
                <a:latin typeface="Times New Roman" panose="02020603050405020304" pitchFamily="18" charset="0"/>
                <a:ea typeface="SimSun" panose="02010600030101010101" pitchFamily="2" charset="-122"/>
              </a:rPr>
              <a:t>Thông</a:t>
            </a:r>
            <a:r>
              <a:rPr lang="en-US" sz="4000" i="1" dirty="0" smtClean="0">
                <a:solidFill>
                  <a:schemeClr val="tx1">
                    <a:lumMod val="95000"/>
                    <a:lumOff val="5000"/>
                  </a:schemeClr>
                </a:solidFill>
                <a:latin typeface="Times New Roman" panose="02020603050405020304" pitchFamily="18" charset="0"/>
                <a:ea typeface="SimSun" panose="02010600030101010101" pitchFamily="2" charset="-122"/>
              </a:rPr>
              <a:t> </a:t>
            </a:r>
            <a:r>
              <a:rPr lang="en-US" sz="4000" i="1" dirty="0" err="1" smtClean="0">
                <a:solidFill>
                  <a:schemeClr val="tx1">
                    <a:lumMod val="95000"/>
                    <a:lumOff val="5000"/>
                  </a:schemeClr>
                </a:solidFill>
                <a:latin typeface="Times New Roman" panose="02020603050405020304" pitchFamily="18" charset="0"/>
                <a:ea typeface="SimSun" panose="02010600030101010101" pitchFamily="2" charset="-122"/>
              </a:rPr>
              <a:t>thư</a:t>
            </a:r>
            <a:r>
              <a:rPr lang="en-US" sz="4000" i="1" dirty="0" smtClean="0">
                <a:solidFill>
                  <a:schemeClr val="tx1">
                    <a:lumMod val="95000"/>
                    <a:lumOff val="5000"/>
                  </a:schemeClr>
                </a:solidFill>
                <a:latin typeface="Times New Roman" panose="02020603050405020304" pitchFamily="18" charset="0"/>
                <a:ea typeface="SimSun" panose="02010600030101010101" pitchFamily="2" charset="-122"/>
              </a:rPr>
              <a:t>) </a:t>
            </a:r>
            <a:r>
              <a:rPr lang="en-US" sz="4000" i="1" dirty="0" err="1" smtClean="0">
                <a:solidFill>
                  <a:schemeClr val="tx1">
                    <a:lumMod val="95000"/>
                    <a:lumOff val="5000"/>
                  </a:schemeClr>
                </a:solidFill>
                <a:latin typeface="Times New Roman" panose="02020603050405020304" pitchFamily="18" charset="0"/>
                <a:ea typeface="SimSun" panose="02010600030101010101" pitchFamily="2" charset="-122"/>
              </a:rPr>
              <a:t>là</a:t>
            </a:r>
            <a:r>
              <a:rPr lang="en-US" sz="4000" i="1" dirty="0" smtClean="0">
                <a:solidFill>
                  <a:schemeClr val="tx1">
                    <a:lumMod val="95000"/>
                    <a:lumOff val="5000"/>
                  </a:schemeClr>
                </a:solidFill>
                <a:latin typeface="Times New Roman" panose="02020603050405020304" pitchFamily="18" charset="0"/>
                <a:ea typeface="SimSun" panose="02010600030101010101" pitchFamily="2" charset="-122"/>
              </a:rPr>
              <a:t> </a:t>
            </a:r>
            <a:r>
              <a:rPr lang="en-US" sz="4000" i="1" dirty="0" err="1" smtClean="0">
                <a:solidFill>
                  <a:schemeClr val="tx1">
                    <a:lumMod val="95000"/>
                    <a:lumOff val="5000"/>
                  </a:schemeClr>
                </a:solidFill>
                <a:latin typeface="Times New Roman" panose="02020603050405020304" pitchFamily="18" charset="0"/>
                <a:ea typeface="SimSun" panose="02010600030101010101" pitchFamily="2" charset="-122"/>
              </a:rPr>
              <a:t>bức</a:t>
            </a:r>
            <a:r>
              <a:rPr lang="en-US" sz="4000" i="1" dirty="0" smtClean="0">
                <a:solidFill>
                  <a:schemeClr val="tx1">
                    <a:lumMod val="95000"/>
                    <a:lumOff val="5000"/>
                  </a:schemeClr>
                </a:solidFill>
                <a:latin typeface="Times New Roman" panose="02020603050405020304" pitchFamily="18" charset="0"/>
                <a:ea typeface="SimSun" panose="02010600030101010101" pitchFamily="2" charset="-122"/>
              </a:rPr>
              <a:t> </a:t>
            </a:r>
            <a:r>
              <a:rPr lang="en-US" sz="4000" i="1" dirty="0" err="1" smtClean="0">
                <a:solidFill>
                  <a:schemeClr val="tx1">
                    <a:lumMod val="95000"/>
                    <a:lumOff val="5000"/>
                  </a:schemeClr>
                </a:solidFill>
                <a:latin typeface="Times New Roman" panose="02020603050405020304" pitchFamily="18" charset="0"/>
                <a:ea typeface="SimSun" panose="02010600030101010101" pitchFamily="2" charset="-122"/>
              </a:rPr>
              <a:t>thư</a:t>
            </a:r>
            <a:r>
              <a:rPr lang="en-US" sz="4000" i="1" dirty="0" smtClean="0">
                <a:solidFill>
                  <a:schemeClr val="tx1">
                    <a:lumMod val="95000"/>
                    <a:lumOff val="5000"/>
                  </a:schemeClr>
                </a:solidFill>
                <a:latin typeface="Times New Roman" panose="02020603050405020304" pitchFamily="18" charset="0"/>
                <a:ea typeface="SimSun" panose="02010600030101010101" pitchFamily="2" charset="-122"/>
              </a:rPr>
              <a:t> </a:t>
            </a:r>
            <a:r>
              <a:rPr lang="en-US" sz="4000" i="1" dirty="0" err="1" smtClean="0">
                <a:solidFill>
                  <a:schemeClr val="tx1">
                    <a:lumMod val="95000"/>
                    <a:lumOff val="5000"/>
                  </a:schemeClr>
                </a:solidFill>
                <a:latin typeface="Times New Roman" panose="02020603050405020304" pitchFamily="18" charset="0"/>
                <a:ea typeface="SimSun" panose="02010600030101010101" pitchFamily="2" charset="-122"/>
              </a:rPr>
              <a:t>số</a:t>
            </a:r>
            <a:r>
              <a:rPr lang="en-US" sz="4000" i="1" dirty="0" smtClean="0">
                <a:solidFill>
                  <a:schemeClr val="tx1">
                    <a:lumMod val="95000"/>
                    <a:lumOff val="5000"/>
                  </a:schemeClr>
                </a:solidFill>
                <a:latin typeface="Times New Roman" panose="02020603050405020304" pitchFamily="18" charset="0"/>
                <a:ea typeface="SimSun" panose="02010600030101010101" pitchFamily="2" charset="-122"/>
              </a:rPr>
              <a:t> 35 </a:t>
            </a:r>
            <a:r>
              <a:rPr lang="en-US" sz="4000" i="1" dirty="0" err="1" smtClean="0">
                <a:solidFill>
                  <a:schemeClr val="tx1">
                    <a:lumMod val="95000"/>
                    <a:lumOff val="5000"/>
                  </a:schemeClr>
                </a:solidFill>
                <a:latin typeface="Times New Roman" panose="02020603050405020304" pitchFamily="18" charset="0"/>
                <a:ea typeface="SimSun" panose="02010600030101010101" pitchFamily="2" charset="-122"/>
              </a:rPr>
              <a:t>trong</a:t>
            </a:r>
            <a:r>
              <a:rPr lang="en-US" sz="4000" i="1" dirty="0" smtClean="0">
                <a:solidFill>
                  <a:schemeClr val="tx1">
                    <a:lumMod val="95000"/>
                    <a:lumOff val="5000"/>
                  </a:schemeClr>
                </a:solidFill>
                <a:latin typeface="Times New Roman" panose="02020603050405020304" pitchFamily="18" charset="0"/>
                <a:ea typeface="SimSun" panose="02010600030101010101" pitchFamily="2" charset="-122"/>
              </a:rPr>
              <a:t> “</a:t>
            </a:r>
            <a:r>
              <a:rPr lang="en-US" sz="4000" i="1" dirty="0" err="1" smtClean="0">
                <a:solidFill>
                  <a:schemeClr val="tx1">
                    <a:lumMod val="95000"/>
                    <a:lumOff val="5000"/>
                  </a:schemeClr>
                </a:solidFill>
                <a:latin typeface="Times New Roman" panose="02020603050405020304" pitchFamily="18" charset="0"/>
                <a:ea typeface="SimSun" panose="02010600030101010101" pitchFamily="2" charset="-122"/>
              </a:rPr>
              <a:t>Quân</a:t>
            </a:r>
            <a:r>
              <a:rPr lang="en-US" sz="4000" i="1" dirty="0" smtClean="0">
                <a:solidFill>
                  <a:schemeClr val="tx1">
                    <a:lumMod val="95000"/>
                    <a:lumOff val="5000"/>
                  </a:schemeClr>
                </a:solidFill>
                <a:latin typeface="Times New Roman" panose="02020603050405020304" pitchFamily="18" charset="0"/>
                <a:ea typeface="SimSun" panose="02010600030101010101" pitchFamily="2" charset="-122"/>
              </a:rPr>
              <a:t> </a:t>
            </a:r>
            <a:r>
              <a:rPr lang="en-US" sz="4000" i="1" dirty="0" err="1" smtClean="0">
                <a:solidFill>
                  <a:schemeClr val="tx1">
                    <a:lumMod val="95000"/>
                    <a:lumOff val="5000"/>
                  </a:schemeClr>
                </a:solidFill>
                <a:latin typeface="Times New Roman" panose="02020603050405020304" pitchFamily="18" charset="0"/>
                <a:ea typeface="SimSun" panose="02010600030101010101" pitchFamily="2" charset="-122"/>
              </a:rPr>
              <a:t>trung</a:t>
            </a:r>
            <a:r>
              <a:rPr lang="en-US" sz="4000" i="1" dirty="0" smtClean="0">
                <a:solidFill>
                  <a:schemeClr val="tx1">
                    <a:lumMod val="95000"/>
                    <a:lumOff val="5000"/>
                  </a:schemeClr>
                </a:solidFill>
                <a:latin typeface="Times New Roman" panose="02020603050405020304" pitchFamily="18" charset="0"/>
                <a:ea typeface="SimSun" panose="02010600030101010101" pitchFamily="2" charset="-122"/>
              </a:rPr>
              <a:t> </a:t>
            </a:r>
            <a:r>
              <a:rPr lang="en-US" sz="4000" i="1" dirty="0" err="1" smtClean="0">
                <a:solidFill>
                  <a:schemeClr val="tx1">
                    <a:lumMod val="95000"/>
                    <a:lumOff val="5000"/>
                  </a:schemeClr>
                </a:solidFill>
                <a:latin typeface="Times New Roman" panose="02020603050405020304" pitchFamily="18" charset="0"/>
                <a:ea typeface="SimSun" panose="02010600030101010101" pitchFamily="2" charset="-122"/>
              </a:rPr>
              <a:t>từ</a:t>
            </a:r>
            <a:r>
              <a:rPr lang="en-US" sz="4000" i="1" dirty="0" smtClean="0">
                <a:solidFill>
                  <a:schemeClr val="tx1">
                    <a:lumMod val="95000"/>
                    <a:lumOff val="5000"/>
                  </a:schemeClr>
                </a:solidFill>
                <a:latin typeface="Times New Roman" panose="02020603050405020304" pitchFamily="18" charset="0"/>
                <a:ea typeface="SimSun" panose="02010600030101010101" pitchFamily="2" charset="-122"/>
              </a:rPr>
              <a:t> </a:t>
            </a:r>
            <a:r>
              <a:rPr lang="en-US" sz="4000" i="1" dirty="0" err="1" smtClean="0">
                <a:solidFill>
                  <a:schemeClr val="tx1">
                    <a:lumMod val="95000"/>
                    <a:lumOff val="5000"/>
                  </a:schemeClr>
                </a:solidFill>
                <a:latin typeface="Times New Roman" panose="02020603050405020304" pitchFamily="18" charset="0"/>
                <a:ea typeface="SimSun" panose="02010600030101010101" pitchFamily="2" charset="-122"/>
              </a:rPr>
              <a:t>mệnh</a:t>
            </a:r>
            <a:r>
              <a:rPr lang="en-US" sz="4000" i="1" dirty="0" smtClean="0">
                <a:solidFill>
                  <a:schemeClr val="tx1">
                    <a:lumMod val="95000"/>
                    <a:lumOff val="5000"/>
                  </a:schemeClr>
                </a:solidFill>
                <a:latin typeface="Times New Roman" panose="02020603050405020304" pitchFamily="18" charset="0"/>
                <a:ea typeface="SimSun" panose="02010600030101010101" pitchFamily="2" charset="-122"/>
              </a:rPr>
              <a:t> </a:t>
            </a:r>
            <a:r>
              <a:rPr lang="en-US" sz="4000" i="1" dirty="0" err="1" smtClean="0">
                <a:solidFill>
                  <a:schemeClr val="tx1">
                    <a:lumMod val="95000"/>
                    <a:lumOff val="5000"/>
                  </a:schemeClr>
                </a:solidFill>
                <a:latin typeface="Times New Roman" panose="02020603050405020304" pitchFamily="18" charset="0"/>
                <a:ea typeface="SimSun" panose="02010600030101010101" pitchFamily="2" charset="-122"/>
              </a:rPr>
              <a:t>tập</a:t>
            </a:r>
            <a:r>
              <a:rPr lang="en-US" sz="4000" i="1" dirty="0" smtClean="0">
                <a:solidFill>
                  <a:schemeClr val="tx1">
                    <a:lumMod val="95000"/>
                    <a:lumOff val="5000"/>
                  </a:schemeClr>
                </a:solidFill>
                <a:latin typeface="Times New Roman" panose="02020603050405020304" pitchFamily="18" charset="0"/>
                <a:ea typeface="SimSun" panose="02010600030101010101" pitchFamily="2" charset="-122"/>
              </a:rPr>
              <a:t>” </a:t>
            </a:r>
            <a:r>
              <a:rPr lang="en-US" sz="4000" i="1" dirty="0" err="1" smtClean="0">
                <a:solidFill>
                  <a:schemeClr val="tx1">
                    <a:lumMod val="95000"/>
                    <a:lumOff val="5000"/>
                  </a:schemeClr>
                </a:solidFill>
                <a:latin typeface="Times New Roman" panose="02020603050405020304" pitchFamily="18" charset="0"/>
                <a:ea typeface="SimSun" panose="02010600030101010101" pitchFamily="2" charset="-122"/>
              </a:rPr>
              <a:t>được</a:t>
            </a:r>
            <a:r>
              <a:rPr lang="en-US" sz="4000" i="1" dirty="0" smtClean="0">
                <a:solidFill>
                  <a:schemeClr val="tx1">
                    <a:lumMod val="95000"/>
                    <a:lumOff val="5000"/>
                  </a:schemeClr>
                </a:solidFill>
                <a:latin typeface="Times New Roman" panose="02020603050405020304" pitchFamily="18" charset="0"/>
                <a:ea typeface="SimSun" panose="02010600030101010101" pitchFamily="2" charset="-122"/>
              </a:rPr>
              <a:t> </a:t>
            </a:r>
            <a:r>
              <a:rPr lang="en-US" sz="4000" i="1" dirty="0" err="1" smtClean="0">
                <a:solidFill>
                  <a:schemeClr val="tx1">
                    <a:lumMod val="95000"/>
                    <a:lumOff val="5000"/>
                  </a:schemeClr>
                </a:solidFill>
                <a:latin typeface="Times New Roman" panose="02020603050405020304" pitchFamily="18" charset="0"/>
                <a:ea typeface="SimSun" panose="02010600030101010101" pitchFamily="2" charset="-122"/>
              </a:rPr>
              <a:t>Nguyễn</a:t>
            </a:r>
            <a:r>
              <a:rPr lang="en-US" sz="4000" i="1" dirty="0" smtClean="0">
                <a:solidFill>
                  <a:schemeClr val="tx1">
                    <a:lumMod val="95000"/>
                    <a:lumOff val="5000"/>
                  </a:schemeClr>
                </a:solidFill>
                <a:latin typeface="Times New Roman" panose="02020603050405020304" pitchFamily="18" charset="0"/>
                <a:ea typeface="SimSun" panose="02010600030101010101" pitchFamily="2" charset="-122"/>
              </a:rPr>
              <a:t> </a:t>
            </a:r>
            <a:r>
              <a:rPr lang="en-US" sz="4000" i="1" dirty="0" err="1" smtClean="0">
                <a:solidFill>
                  <a:schemeClr val="tx1">
                    <a:lumMod val="95000"/>
                    <a:lumOff val="5000"/>
                  </a:schemeClr>
                </a:solidFill>
                <a:latin typeface="Times New Roman" panose="02020603050405020304" pitchFamily="18" charset="0"/>
                <a:ea typeface="SimSun" panose="02010600030101010101" pitchFamily="2" charset="-122"/>
              </a:rPr>
              <a:t>Trãi</a:t>
            </a:r>
            <a:r>
              <a:rPr lang="en-US" sz="4000" i="1" dirty="0" smtClean="0">
                <a:solidFill>
                  <a:schemeClr val="tx1">
                    <a:lumMod val="95000"/>
                    <a:lumOff val="5000"/>
                  </a:schemeClr>
                </a:solidFill>
                <a:latin typeface="Times New Roman" panose="02020603050405020304" pitchFamily="18" charset="0"/>
                <a:ea typeface="SimSun" panose="02010600030101010101" pitchFamily="2" charset="-122"/>
              </a:rPr>
              <a:t> </a:t>
            </a:r>
            <a:r>
              <a:rPr lang="en-US" sz="4000" i="1" dirty="0" err="1" smtClean="0">
                <a:solidFill>
                  <a:schemeClr val="tx1">
                    <a:lumMod val="95000"/>
                    <a:lumOff val="5000"/>
                  </a:schemeClr>
                </a:solidFill>
                <a:latin typeface="Times New Roman" panose="02020603050405020304" pitchFamily="18" charset="0"/>
                <a:ea typeface="SimSun" panose="02010600030101010101" pitchFamily="2" charset="-122"/>
              </a:rPr>
              <a:t>vào</a:t>
            </a:r>
            <a:r>
              <a:rPr lang="en-US" sz="4000" i="1" dirty="0" smtClean="0">
                <a:solidFill>
                  <a:schemeClr val="tx1">
                    <a:lumMod val="95000"/>
                    <a:lumOff val="5000"/>
                  </a:schemeClr>
                </a:solidFill>
                <a:latin typeface="Times New Roman" panose="02020603050405020304" pitchFamily="18" charset="0"/>
                <a:ea typeface="SimSun" panose="02010600030101010101" pitchFamily="2" charset="-122"/>
              </a:rPr>
              <a:t> </a:t>
            </a:r>
            <a:r>
              <a:rPr lang="en-US" sz="4000" i="1" dirty="0" err="1" smtClean="0">
                <a:solidFill>
                  <a:schemeClr val="tx1">
                    <a:lumMod val="95000"/>
                    <a:lumOff val="5000"/>
                  </a:schemeClr>
                </a:solidFill>
                <a:latin typeface="Times New Roman" panose="02020603050405020304" pitchFamily="18" charset="0"/>
                <a:ea typeface="SimSun" panose="02010600030101010101" pitchFamily="2" charset="-122"/>
              </a:rPr>
              <a:t>khoảng</a:t>
            </a:r>
            <a:r>
              <a:rPr lang="en-US" sz="4000" i="1" dirty="0" smtClean="0">
                <a:solidFill>
                  <a:schemeClr val="tx1">
                    <a:lumMod val="95000"/>
                    <a:lumOff val="5000"/>
                  </a:schemeClr>
                </a:solidFill>
                <a:latin typeface="Times New Roman" panose="02020603050405020304" pitchFamily="18" charset="0"/>
                <a:ea typeface="SimSun" panose="02010600030101010101" pitchFamily="2" charset="-122"/>
              </a:rPr>
              <a:t> </a:t>
            </a:r>
            <a:r>
              <a:rPr lang="en-US" sz="4000" i="1" dirty="0" err="1" smtClean="0">
                <a:solidFill>
                  <a:schemeClr val="tx1">
                    <a:lumMod val="95000"/>
                    <a:lumOff val="5000"/>
                  </a:schemeClr>
                </a:solidFill>
                <a:latin typeface="Times New Roman" panose="02020603050405020304" pitchFamily="18" charset="0"/>
                <a:ea typeface="SimSun" panose="02010600030101010101" pitchFamily="2" charset="-122"/>
              </a:rPr>
              <a:t>tháng</a:t>
            </a:r>
            <a:r>
              <a:rPr lang="en-US" sz="4000" i="1" dirty="0" smtClean="0">
                <a:solidFill>
                  <a:schemeClr val="tx1">
                    <a:lumMod val="95000"/>
                    <a:lumOff val="5000"/>
                  </a:schemeClr>
                </a:solidFill>
                <a:latin typeface="Times New Roman" panose="02020603050405020304" pitchFamily="18" charset="0"/>
                <a:ea typeface="SimSun" panose="02010600030101010101" pitchFamily="2" charset="-122"/>
              </a:rPr>
              <a:t> 2 </a:t>
            </a:r>
            <a:r>
              <a:rPr lang="en-US" sz="4000" i="1" dirty="0" err="1" smtClean="0">
                <a:solidFill>
                  <a:schemeClr val="tx1">
                    <a:lumMod val="95000"/>
                    <a:lumOff val="5000"/>
                  </a:schemeClr>
                </a:solidFill>
                <a:latin typeface="Times New Roman" panose="02020603050405020304" pitchFamily="18" charset="0"/>
                <a:ea typeface="SimSun" panose="02010600030101010101" pitchFamily="2" charset="-122"/>
              </a:rPr>
              <a:t>năm</a:t>
            </a:r>
            <a:r>
              <a:rPr lang="en-US" sz="4000" i="1" dirty="0" smtClean="0">
                <a:solidFill>
                  <a:schemeClr val="tx1">
                    <a:lumMod val="95000"/>
                    <a:lumOff val="5000"/>
                  </a:schemeClr>
                </a:solidFill>
                <a:latin typeface="Times New Roman" panose="02020603050405020304" pitchFamily="18" charset="0"/>
                <a:ea typeface="SimSun" panose="02010600030101010101" pitchFamily="2" charset="-122"/>
              </a:rPr>
              <a:t> </a:t>
            </a:r>
            <a:r>
              <a:rPr lang="en-US" sz="4000" i="1" dirty="0" err="1" smtClean="0">
                <a:solidFill>
                  <a:schemeClr val="tx1">
                    <a:lumMod val="95000"/>
                    <a:lumOff val="5000"/>
                  </a:schemeClr>
                </a:solidFill>
                <a:latin typeface="Times New Roman" panose="02020603050405020304" pitchFamily="18" charset="0"/>
                <a:ea typeface="SimSun" panose="02010600030101010101" pitchFamily="2" charset="-122"/>
              </a:rPr>
              <a:t>Đinh</a:t>
            </a:r>
            <a:r>
              <a:rPr lang="en-US" sz="4000" i="1" dirty="0" smtClean="0">
                <a:solidFill>
                  <a:schemeClr val="tx1">
                    <a:lumMod val="95000"/>
                    <a:lumOff val="5000"/>
                  </a:schemeClr>
                </a:solidFill>
                <a:latin typeface="Times New Roman" panose="02020603050405020304" pitchFamily="18" charset="0"/>
                <a:ea typeface="SimSun" panose="02010600030101010101" pitchFamily="2" charset="-122"/>
              </a:rPr>
              <a:t> </a:t>
            </a:r>
            <a:r>
              <a:rPr lang="en-US" sz="4000" i="1" dirty="0" err="1" smtClean="0">
                <a:solidFill>
                  <a:schemeClr val="tx1">
                    <a:lumMod val="95000"/>
                    <a:lumOff val="5000"/>
                  </a:schemeClr>
                </a:solidFill>
                <a:latin typeface="Times New Roman" panose="02020603050405020304" pitchFamily="18" charset="0"/>
                <a:ea typeface="SimSun" panose="02010600030101010101" pitchFamily="2" charset="-122"/>
              </a:rPr>
              <a:t>Mùi</a:t>
            </a:r>
            <a:r>
              <a:rPr lang="en-US" sz="4000" i="1" dirty="0" smtClean="0">
                <a:solidFill>
                  <a:schemeClr val="tx1">
                    <a:lumMod val="95000"/>
                    <a:lumOff val="5000"/>
                  </a:schemeClr>
                </a:solidFill>
                <a:latin typeface="Times New Roman" panose="02020603050405020304" pitchFamily="18" charset="0"/>
                <a:ea typeface="SimSun" panose="02010600030101010101" pitchFamily="2" charset="-122"/>
              </a:rPr>
              <a:t> (1427) </a:t>
            </a:r>
            <a:r>
              <a:rPr lang="en-US" sz="4000" i="1" dirty="0" err="1" smtClean="0">
                <a:solidFill>
                  <a:schemeClr val="tx1">
                    <a:lumMod val="95000"/>
                    <a:lumOff val="5000"/>
                  </a:schemeClr>
                </a:solidFill>
                <a:latin typeface="Times New Roman" panose="02020603050405020304" pitchFamily="18" charset="0"/>
                <a:ea typeface="SimSun" panose="02010600030101010101" pitchFamily="2" charset="-122"/>
              </a:rPr>
              <a:t>nhằm</a:t>
            </a:r>
            <a:r>
              <a:rPr lang="en-US" sz="4000" i="1" dirty="0" smtClean="0">
                <a:solidFill>
                  <a:schemeClr val="tx1">
                    <a:lumMod val="95000"/>
                    <a:lumOff val="5000"/>
                  </a:schemeClr>
                </a:solidFill>
                <a:latin typeface="Times New Roman" panose="02020603050405020304" pitchFamily="18" charset="0"/>
                <a:ea typeface="SimSun" panose="02010600030101010101" pitchFamily="2" charset="-122"/>
              </a:rPr>
              <a:t> </a:t>
            </a:r>
            <a:r>
              <a:rPr lang="en-US" sz="4000" i="1" dirty="0" err="1" smtClean="0">
                <a:solidFill>
                  <a:schemeClr val="tx1">
                    <a:lumMod val="95000"/>
                    <a:lumOff val="5000"/>
                  </a:schemeClr>
                </a:solidFill>
                <a:latin typeface="Times New Roman" panose="02020603050405020304" pitchFamily="18" charset="0"/>
                <a:ea typeface="SimSun" panose="02010600030101010101" pitchFamily="2" charset="-122"/>
              </a:rPr>
              <a:t>phân</a:t>
            </a:r>
            <a:r>
              <a:rPr lang="en-US" sz="4000" i="1" dirty="0" smtClean="0">
                <a:solidFill>
                  <a:schemeClr val="tx1">
                    <a:lumMod val="95000"/>
                    <a:lumOff val="5000"/>
                  </a:schemeClr>
                </a:solidFill>
                <a:latin typeface="Times New Roman" panose="02020603050405020304" pitchFamily="18" charset="0"/>
                <a:ea typeface="SimSun" panose="02010600030101010101" pitchFamily="2" charset="-122"/>
              </a:rPr>
              <a:t> </a:t>
            </a:r>
            <a:r>
              <a:rPr lang="en-US" sz="4000" i="1" dirty="0" err="1" smtClean="0">
                <a:solidFill>
                  <a:schemeClr val="tx1">
                    <a:lumMod val="95000"/>
                    <a:lumOff val="5000"/>
                  </a:schemeClr>
                </a:solidFill>
                <a:latin typeface="Times New Roman" panose="02020603050405020304" pitchFamily="18" charset="0"/>
                <a:ea typeface="SimSun" panose="02010600030101010101" pitchFamily="2" charset="-122"/>
              </a:rPr>
              <a:t>tích</a:t>
            </a:r>
            <a:r>
              <a:rPr lang="en-US" sz="4000" i="1" dirty="0" smtClean="0">
                <a:solidFill>
                  <a:schemeClr val="tx1">
                    <a:lumMod val="95000"/>
                    <a:lumOff val="5000"/>
                  </a:schemeClr>
                </a:solidFill>
                <a:latin typeface="Times New Roman" panose="02020603050405020304" pitchFamily="18" charset="0"/>
                <a:ea typeface="SimSun" panose="02010600030101010101" pitchFamily="2" charset="-122"/>
              </a:rPr>
              <a:t> </a:t>
            </a:r>
            <a:r>
              <a:rPr lang="en-US" sz="4000" i="1" dirty="0" err="1" smtClean="0">
                <a:solidFill>
                  <a:schemeClr val="tx1">
                    <a:lumMod val="95000"/>
                    <a:lumOff val="5000"/>
                  </a:schemeClr>
                </a:solidFill>
                <a:latin typeface="Times New Roman" panose="02020603050405020304" pitchFamily="18" charset="0"/>
                <a:ea typeface="SimSun" panose="02010600030101010101" pitchFamily="2" charset="-122"/>
              </a:rPr>
              <a:t>tình</a:t>
            </a:r>
            <a:r>
              <a:rPr lang="en-US" sz="4000" i="1" dirty="0" smtClean="0">
                <a:solidFill>
                  <a:schemeClr val="tx1">
                    <a:lumMod val="95000"/>
                    <a:lumOff val="5000"/>
                  </a:schemeClr>
                </a:solidFill>
                <a:latin typeface="Times New Roman" panose="02020603050405020304" pitchFamily="18" charset="0"/>
                <a:ea typeface="SimSun" panose="02010600030101010101" pitchFamily="2" charset="-122"/>
              </a:rPr>
              <a:t> </a:t>
            </a:r>
            <a:r>
              <a:rPr lang="en-US" sz="4000" i="1" dirty="0" err="1" smtClean="0">
                <a:solidFill>
                  <a:schemeClr val="tx1">
                    <a:lumMod val="95000"/>
                    <a:lumOff val="5000"/>
                  </a:schemeClr>
                </a:solidFill>
                <a:latin typeface="Times New Roman" panose="02020603050405020304" pitchFamily="18" charset="0"/>
                <a:ea typeface="SimSun" panose="02010600030101010101" pitchFamily="2" charset="-122"/>
              </a:rPr>
              <a:t>hình</a:t>
            </a:r>
            <a:r>
              <a:rPr lang="en-US" sz="4000" i="1" dirty="0" smtClean="0">
                <a:solidFill>
                  <a:schemeClr val="tx1">
                    <a:lumMod val="95000"/>
                    <a:lumOff val="5000"/>
                  </a:schemeClr>
                </a:solidFill>
                <a:latin typeface="Times New Roman" panose="02020603050405020304" pitchFamily="18" charset="0"/>
                <a:ea typeface="SimSun" panose="02010600030101010101" pitchFamily="2" charset="-122"/>
              </a:rPr>
              <a:t> </a:t>
            </a:r>
            <a:r>
              <a:rPr lang="en-US" sz="4000" i="1" dirty="0" err="1" smtClean="0">
                <a:solidFill>
                  <a:schemeClr val="tx1">
                    <a:lumMod val="95000"/>
                    <a:lumOff val="5000"/>
                  </a:schemeClr>
                </a:solidFill>
                <a:latin typeface="Times New Roman" panose="02020603050405020304" pitchFamily="18" charset="0"/>
                <a:ea typeface="SimSun" panose="02010600030101010101" pitchFamily="2" charset="-122"/>
              </a:rPr>
              <a:t>khó</a:t>
            </a:r>
            <a:r>
              <a:rPr lang="en-US" sz="4000" i="1" dirty="0" smtClean="0">
                <a:solidFill>
                  <a:schemeClr val="tx1">
                    <a:lumMod val="95000"/>
                    <a:lumOff val="5000"/>
                  </a:schemeClr>
                </a:solidFill>
                <a:latin typeface="Times New Roman" panose="02020603050405020304" pitchFamily="18" charset="0"/>
                <a:ea typeface="SimSun" panose="02010600030101010101" pitchFamily="2" charset="-122"/>
              </a:rPr>
              <a:t> </a:t>
            </a:r>
            <a:r>
              <a:rPr lang="en-US" sz="4000" i="1" dirty="0" err="1" smtClean="0">
                <a:solidFill>
                  <a:schemeClr val="tx1">
                    <a:lumMod val="95000"/>
                    <a:lumOff val="5000"/>
                  </a:schemeClr>
                </a:solidFill>
                <a:latin typeface="Times New Roman" panose="02020603050405020304" pitchFamily="18" charset="0"/>
                <a:ea typeface="SimSun" panose="02010600030101010101" pitchFamily="2" charset="-122"/>
              </a:rPr>
              <a:t>khăn</a:t>
            </a:r>
            <a:r>
              <a:rPr lang="en-US" sz="4000" i="1" dirty="0" smtClean="0">
                <a:solidFill>
                  <a:schemeClr val="tx1">
                    <a:lumMod val="95000"/>
                    <a:lumOff val="5000"/>
                  </a:schemeClr>
                </a:solidFill>
                <a:latin typeface="Times New Roman" panose="02020603050405020304" pitchFamily="18" charset="0"/>
                <a:ea typeface="SimSun" panose="02010600030101010101" pitchFamily="2" charset="-122"/>
              </a:rPr>
              <a:t> </a:t>
            </a:r>
            <a:r>
              <a:rPr lang="en-US" sz="4000" i="1" dirty="0" err="1" smtClean="0">
                <a:solidFill>
                  <a:schemeClr val="tx1">
                    <a:lumMod val="95000"/>
                    <a:lumOff val="5000"/>
                  </a:schemeClr>
                </a:solidFill>
                <a:latin typeface="Times New Roman" panose="02020603050405020304" pitchFamily="18" charset="0"/>
                <a:ea typeface="SimSun" panose="02010600030101010101" pitchFamily="2" charset="-122"/>
              </a:rPr>
              <a:t>của</a:t>
            </a:r>
            <a:r>
              <a:rPr lang="en-US" sz="4000" i="1" dirty="0" smtClean="0">
                <a:solidFill>
                  <a:schemeClr val="tx1">
                    <a:lumMod val="95000"/>
                    <a:lumOff val="5000"/>
                  </a:schemeClr>
                </a:solidFill>
                <a:latin typeface="Times New Roman" panose="02020603050405020304" pitchFamily="18" charset="0"/>
                <a:ea typeface="SimSun" panose="02010600030101010101" pitchFamily="2" charset="-122"/>
              </a:rPr>
              <a:t> </a:t>
            </a:r>
            <a:r>
              <a:rPr lang="en-US" sz="4000" i="1" dirty="0" err="1" smtClean="0">
                <a:solidFill>
                  <a:schemeClr val="tx1">
                    <a:lumMod val="95000"/>
                    <a:lumOff val="5000"/>
                  </a:schemeClr>
                </a:solidFill>
                <a:latin typeface="Times New Roman" panose="02020603050405020304" pitchFamily="18" charset="0"/>
                <a:ea typeface="SimSun" panose="02010600030101010101" pitchFamily="2" charset="-122"/>
              </a:rPr>
              <a:t>nhà</a:t>
            </a:r>
            <a:r>
              <a:rPr lang="en-US" sz="4000" i="1" dirty="0" smtClean="0">
                <a:solidFill>
                  <a:schemeClr val="tx1">
                    <a:lumMod val="95000"/>
                    <a:lumOff val="5000"/>
                  </a:schemeClr>
                </a:solidFill>
                <a:latin typeface="Times New Roman" panose="02020603050405020304" pitchFamily="18" charset="0"/>
                <a:ea typeface="SimSun" panose="02010600030101010101" pitchFamily="2" charset="-122"/>
              </a:rPr>
              <a:t> Minh </a:t>
            </a:r>
            <a:r>
              <a:rPr lang="en-US" sz="4000" i="1" dirty="0" err="1" smtClean="0">
                <a:solidFill>
                  <a:schemeClr val="tx1">
                    <a:lumMod val="95000"/>
                    <a:lumOff val="5000"/>
                  </a:schemeClr>
                </a:solidFill>
                <a:latin typeface="Times New Roman" panose="02020603050405020304" pitchFamily="18" charset="0"/>
                <a:ea typeface="SimSun" panose="02010600030101010101" pitchFamily="2" charset="-122"/>
              </a:rPr>
              <a:t>và</a:t>
            </a:r>
            <a:r>
              <a:rPr lang="en-US" sz="4000" i="1" dirty="0" smtClean="0">
                <a:solidFill>
                  <a:schemeClr val="tx1">
                    <a:lumMod val="95000"/>
                    <a:lumOff val="5000"/>
                  </a:schemeClr>
                </a:solidFill>
                <a:latin typeface="Times New Roman" panose="02020603050405020304" pitchFamily="18" charset="0"/>
                <a:ea typeface="SimSun" panose="02010600030101010101" pitchFamily="2" charset="-122"/>
              </a:rPr>
              <a:t> </a:t>
            </a:r>
            <a:r>
              <a:rPr lang="en-US" sz="4000" i="1" dirty="0" err="1" smtClean="0">
                <a:solidFill>
                  <a:schemeClr val="tx1">
                    <a:lumMod val="95000"/>
                    <a:lumOff val="5000"/>
                  </a:schemeClr>
                </a:solidFill>
                <a:latin typeface="Times New Roman" panose="02020603050405020304" pitchFamily="18" charset="0"/>
                <a:ea typeface="SimSun" panose="02010600030101010101" pitchFamily="2" charset="-122"/>
              </a:rPr>
              <a:t>vạch</a:t>
            </a:r>
            <a:r>
              <a:rPr lang="en-US" sz="4000" i="1" dirty="0" smtClean="0">
                <a:solidFill>
                  <a:schemeClr val="tx1">
                    <a:lumMod val="95000"/>
                    <a:lumOff val="5000"/>
                  </a:schemeClr>
                </a:solidFill>
                <a:latin typeface="Times New Roman" panose="02020603050405020304" pitchFamily="18" charset="0"/>
                <a:ea typeface="SimSun" panose="02010600030101010101" pitchFamily="2" charset="-122"/>
              </a:rPr>
              <a:t> </a:t>
            </a:r>
            <a:r>
              <a:rPr lang="en-US" sz="4000" i="1" dirty="0" err="1" smtClean="0">
                <a:solidFill>
                  <a:schemeClr val="tx1">
                    <a:lumMod val="95000"/>
                    <a:lumOff val="5000"/>
                  </a:schemeClr>
                </a:solidFill>
                <a:latin typeface="Times New Roman" panose="02020603050405020304" pitchFamily="18" charset="0"/>
                <a:ea typeface="SimSun" panose="02010600030101010101" pitchFamily="2" charset="-122"/>
              </a:rPr>
              <a:t>rõ</a:t>
            </a:r>
            <a:r>
              <a:rPr lang="en-US" sz="4000" i="1" dirty="0" smtClean="0">
                <a:solidFill>
                  <a:schemeClr val="tx1">
                    <a:lumMod val="95000"/>
                    <a:lumOff val="5000"/>
                  </a:schemeClr>
                </a:solidFill>
                <a:latin typeface="Times New Roman" panose="02020603050405020304" pitchFamily="18" charset="0"/>
                <a:ea typeface="SimSun" panose="02010600030101010101" pitchFamily="2" charset="-122"/>
              </a:rPr>
              <a:t> </a:t>
            </a:r>
            <a:r>
              <a:rPr lang="en-US" sz="4000" i="1" dirty="0" err="1" smtClean="0">
                <a:solidFill>
                  <a:schemeClr val="tx1">
                    <a:lumMod val="95000"/>
                    <a:lumOff val="5000"/>
                  </a:schemeClr>
                </a:solidFill>
                <a:latin typeface="Times New Roman" panose="02020603050405020304" pitchFamily="18" charset="0"/>
                <a:ea typeface="SimSun" panose="02010600030101010101" pitchFamily="2" charset="-122"/>
              </a:rPr>
              <a:t>nguy</a:t>
            </a:r>
            <a:r>
              <a:rPr lang="en-US" sz="4000" i="1" dirty="0" smtClean="0">
                <a:solidFill>
                  <a:schemeClr val="tx1">
                    <a:lumMod val="95000"/>
                    <a:lumOff val="5000"/>
                  </a:schemeClr>
                </a:solidFill>
                <a:latin typeface="Times New Roman" panose="02020603050405020304" pitchFamily="18" charset="0"/>
                <a:ea typeface="SimSun" panose="02010600030101010101" pitchFamily="2" charset="-122"/>
              </a:rPr>
              <a:t> </a:t>
            </a:r>
            <a:r>
              <a:rPr lang="en-US" sz="4000" i="1" dirty="0" err="1" smtClean="0">
                <a:solidFill>
                  <a:schemeClr val="tx1">
                    <a:lumMod val="95000"/>
                    <a:lumOff val="5000"/>
                  </a:schemeClr>
                </a:solidFill>
                <a:latin typeface="Times New Roman" panose="02020603050405020304" pitchFamily="18" charset="0"/>
                <a:ea typeface="SimSun" panose="02010600030101010101" pitchFamily="2" charset="-122"/>
              </a:rPr>
              <a:t>cơ</a:t>
            </a:r>
            <a:r>
              <a:rPr lang="en-US" sz="4000" i="1" dirty="0" smtClean="0">
                <a:solidFill>
                  <a:schemeClr val="tx1">
                    <a:lumMod val="95000"/>
                    <a:lumOff val="5000"/>
                  </a:schemeClr>
                </a:solidFill>
                <a:latin typeface="Times New Roman" panose="02020603050405020304" pitchFamily="18" charset="0"/>
                <a:ea typeface="SimSun" panose="02010600030101010101" pitchFamily="2" charset="-122"/>
              </a:rPr>
              <a:t> </a:t>
            </a:r>
            <a:r>
              <a:rPr lang="en-US" sz="4000" i="1" dirty="0" err="1" smtClean="0">
                <a:solidFill>
                  <a:schemeClr val="tx1">
                    <a:lumMod val="95000"/>
                    <a:lumOff val="5000"/>
                  </a:schemeClr>
                </a:solidFill>
                <a:latin typeface="Times New Roman" panose="02020603050405020304" pitchFamily="18" charset="0"/>
                <a:ea typeface="SimSun" panose="02010600030101010101" pitchFamily="2" charset="-122"/>
              </a:rPr>
              <a:t>bại</a:t>
            </a:r>
            <a:r>
              <a:rPr lang="en-US" sz="4000" i="1" dirty="0" smtClean="0">
                <a:solidFill>
                  <a:schemeClr val="tx1">
                    <a:lumMod val="95000"/>
                    <a:lumOff val="5000"/>
                  </a:schemeClr>
                </a:solidFill>
                <a:latin typeface="Times New Roman" panose="02020603050405020304" pitchFamily="18" charset="0"/>
                <a:ea typeface="SimSun" panose="02010600030101010101" pitchFamily="2" charset="-122"/>
              </a:rPr>
              <a:t> </a:t>
            </a:r>
            <a:r>
              <a:rPr lang="en-US" sz="4000" i="1" dirty="0" err="1" smtClean="0">
                <a:solidFill>
                  <a:schemeClr val="tx1">
                    <a:lumMod val="95000"/>
                    <a:lumOff val="5000"/>
                  </a:schemeClr>
                </a:solidFill>
                <a:latin typeface="Times New Roman" panose="02020603050405020304" pitchFamily="18" charset="0"/>
                <a:ea typeface="SimSun" panose="02010600030101010101" pitchFamily="2" charset="-122"/>
              </a:rPr>
              <a:t>vong</a:t>
            </a:r>
            <a:r>
              <a:rPr lang="en-US" sz="4000" i="1" dirty="0" smtClean="0">
                <a:solidFill>
                  <a:schemeClr val="tx1">
                    <a:lumMod val="95000"/>
                    <a:lumOff val="5000"/>
                  </a:schemeClr>
                </a:solidFill>
                <a:latin typeface="Times New Roman" panose="02020603050405020304" pitchFamily="18" charset="0"/>
                <a:ea typeface="SimSun" panose="02010600030101010101" pitchFamily="2" charset="-122"/>
              </a:rPr>
              <a:t> </a:t>
            </a:r>
            <a:r>
              <a:rPr lang="en-US" sz="4000" i="1" dirty="0" err="1" smtClean="0">
                <a:solidFill>
                  <a:schemeClr val="tx1">
                    <a:lumMod val="95000"/>
                    <a:lumOff val="5000"/>
                  </a:schemeClr>
                </a:solidFill>
                <a:latin typeface="Times New Roman" panose="02020603050405020304" pitchFamily="18" charset="0"/>
                <a:ea typeface="SimSun" panose="02010600030101010101" pitchFamily="2" charset="-122"/>
              </a:rPr>
              <a:t>của</a:t>
            </a:r>
            <a:r>
              <a:rPr lang="en-US" sz="4000" i="1" dirty="0" smtClean="0">
                <a:solidFill>
                  <a:schemeClr val="tx1">
                    <a:lumMod val="95000"/>
                    <a:lumOff val="5000"/>
                  </a:schemeClr>
                </a:solidFill>
                <a:latin typeface="Times New Roman" panose="02020603050405020304" pitchFamily="18" charset="0"/>
                <a:ea typeface="SimSun" panose="02010600030101010101" pitchFamily="2" charset="-122"/>
              </a:rPr>
              <a:t> </a:t>
            </a:r>
            <a:r>
              <a:rPr lang="en-US" sz="4000" i="1" dirty="0" err="1" smtClean="0">
                <a:solidFill>
                  <a:schemeClr val="tx1">
                    <a:lumMod val="95000"/>
                    <a:lumOff val="5000"/>
                  </a:schemeClr>
                </a:solidFill>
                <a:latin typeface="Times New Roman" panose="02020603050405020304" pitchFamily="18" charset="0"/>
                <a:ea typeface="SimSun" panose="02010600030101010101" pitchFamily="2" charset="-122"/>
              </a:rPr>
              <a:t>quân</a:t>
            </a:r>
            <a:r>
              <a:rPr lang="en-US" sz="4000" i="1" dirty="0" smtClean="0">
                <a:solidFill>
                  <a:schemeClr val="tx1">
                    <a:lumMod val="95000"/>
                    <a:lumOff val="5000"/>
                  </a:schemeClr>
                </a:solidFill>
                <a:latin typeface="Times New Roman" panose="02020603050405020304" pitchFamily="18" charset="0"/>
                <a:ea typeface="SimSun" panose="02010600030101010101" pitchFamily="2" charset="-122"/>
              </a:rPr>
              <a:t> </a:t>
            </a:r>
            <a:r>
              <a:rPr lang="en-US" sz="4000" i="1" dirty="0" err="1" smtClean="0">
                <a:solidFill>
                  <a:schemeClr val="tx1">
                    <a:lumMod val="95000"/>
                    <a:lumOff val="5000"/>
                  </a:schemeClr>
                </a:solidFill>
                <a:latin typeface="Times New Roman" panose="02020603050405020304" pitchFamily="18" charset="0"/>
                <a:ea typeface="SimSun" panose="02010600030101010101" pitchFamily="2" charset="-122"/>
              </a:rPr>
              <a:t>giặc</a:t>
            </a:r>
            <a:r>
              <a:rPr lang="en-US" sz="4000" i="1" dirty="0" smtClean="0">
                <a:solidFill>
                  <a:schemeClr val="tx1">
                    <a:lumMod val="95000"/>
                    <a:lumOff val="5000"/>
                  </a:schemeClr>
                </a:solidFill>
                <a:latin typeface="Times New Roman" panose="02020603050405020304" pitchFamily="18" charset="0"/>
                <a:ea typeface="SimSun" panose="02010600030101010101" pitchFamily="2" charset="-122"/>
              </a:rPr>
              <a:t> </a:t>
            </a:r>
            <a:r>
              <a:rPr lang="en-US" sz="4000" i="1" dirty="0" err="1" smtClean="0">
                <a:solidFill>
                  <a:schemeClr val="tx1">
                    <a:lumMod val="95000"/>
                    <a:lumOff val="5000"/>
                  </a:schemeClr>
                </a:solidFill>
                <a:latin typeface="Times New Roman" panose="02020603050405020304" pitchFamily="18" charset="0"/>
                <a:ea typeface="SimSun" panose="02010600030101010101" pitchFamily="2" charset="-122"/>
              </a:rPr>
              <a:t>nếu</a:t>
            </a:r>
            <a:r>
              <a:rPr lang="en-US" sz="4000" i="1" dirty="0" smtClean="0">
                <a:solidFill>
                  <a:schemeClr val="tx1">
                    <a:lumMod val="95000"/>
                    <a:lumOff val="5000"/>
                  </a:schemeClr>
                </a:solidFill>
                <a:latin typeface="Times New Roman" panose="02020603050405020304" pitchFamily="18" charset="0"/>
                <a:ea typeface="SimSun" panose="02010600030101010101" pitchFamily="2" charset="-122"/>
              </a:rPr>
              <a:t> </a:t>
            </a:r>
            <a:r>
              <a:rPr lang="en-US" sz="4000" i="1" dirty="0" err="1" smtClean="0">
                <a:solidFill>
                  <a:schemeClr val="tx1">
                    <a:lumMod val="95000"/>
                    <a:lumOff val="5000"/>
                  </a:schemeClr>
                </a:solidFill>
                <a:latin typeface="Times New Roman" panose="02020603050405020304" pitchFamily="18" charset="0"/>
                <a:ea typeface="SimSun" panose="02010600030101010101" pitchFamily="2" charset="-122"/>
              </a:rPr>
              <a:t>vẫn</a:t>
            </a:r>
            <a:r>
              <a:rPr lang="en-US" sz="4000" i="1" dirty="0" smtClean="0">
                <a:solidFill>
                  <a:schemeClr val="tx1">
                    <a:lumMod val="95000"/>
                    <a:lumOff val="5000"/>
                  </a:schemeClr>
                </a:solidFill>
                <a:latin typeface="Times New Roman" panose="02020603050405020304" pitchFamily="18" charset="0"/>
                <a:ea typeface="SimSun" panose="02010600030101010101" pitchFamily="2" charset="-122"/>
              </a:rPr>
              <a:t> </a:t>
            </a:r>
            <a:r>
              <a:rPr lang="en-US" sz="4000" i="1" dirty="0" err="1" smtClean="0">
                <a:solidFill>
                  <a:schemeClr val="tx1">
                    <a:lumMod val="95000"/>
                    <a:lumOff val="5000"/>
                  </a:schemeClr>
                </a:solidFill>
                <a:latin typeface="Times New Roman" panose="02020603050405020304" pitchFamily="18" charset="0"/>
                <a:ea typeface="SimSun" panose="02010600030101010101" pitchFamily="2" charset="-122"/>
              </a:rPr>
              <a:t>ngoan</a:t>
            </a:r>
            <a:r>
              <a:rPr lang="en-US" sz="4000" i="1" dirty="0" smtClean="0">
                <a:solidFill>
                  <a:schemeClr val="tx1">
                    <a:lumMod val="95000"/>
                    <a:lumOff val="5000"/>
                  </a:schemeClr>
                </a:solidFill>
                <a:latin typeface="Times New Roman" panose="02020603050405020304" pitchFamily="18" charset="0"/>
                <a:ea typeface="SimSun" panose="02010600030101010101" pitchFamily="2" charset="-122"/>
              </a:rPr>
              <a:t> </a:t>
            </a:r>
            <a:r>
              <a:rPr lang="en-US" sz="4000" i="1" dirty="0" err="1" smtClean="0">
                <a:solidFill>
                  <a:schemeClr val="tx1">
                    <a:lumMod val="95000"/>
                    <a:lumOff val="5000"/>
                  </a:schemeClr>
                </a:solidFill>
                <a:latin typeface="Times New Roman" panose="02020603050405020304" pitchFamily="18" charset="0"/>
                <a:ea typeface="SimSun" panose="02010600030101010101" pitchFamily="2" charset="-122"/>
              </a:rPr>
              <a:t>cố</a:t>
            </a:r>
            <a:r>
              <a:rPr lang="en-US" sz="4000" i="1" dirty="0" smtClean="0">
                <a:solidFill>
                  <a:schemeClr val="tx1">
                    <a:lumMod val="95000"/>
                    <a:lumOff val="5000"/>
                  </a:schemeClr>
                </a:solidFill>
                <a:latin typeface="Times New Roman" panose="02020603050405020304" pitchFamily="18" charset="0"/>
                <a:ea typeface="SimSun" panose="02010600030101010101" pitchFamily="2" charset="-122"/>
              </a:rPr>
              <a:t> </a:t>
            </a:r>
            <a:r>
              <a:rPr lang="en-US" sz="4000" i="1" dirty="0" err="1" smtClean="0">
                <a:solidFill>
                  <a:schemeClr val="tx1">
                    <a:lumMod val="95000"/>
                    <a:lumOff val="5000"/>
                  </a:schemeClr>
                </a:solidFill>
                <a:latin typeface="Times New Roman" panose="02020603050405020304" pitchFamily="18" charset="0"/>
                <a:ea typeface="SimSun" panose="02010600030101010101" pitchFamily="2" charset="-122"/>
              </a:rPr>
              <a:t>giữ</a:t>
            </a:r>
            <a:r>
              <a:rPr lang="en-US" sz="4000" i="1" dirty="0" smtClean="0">
                <a:solidFill>
                  <a:schemeClr val="tx1">
                    <a:lumMod val="95000"/>
                    <a:lumOff val="5000"/>
                  </a:schemeClr>
                </a:solidFill>
                <a:latin typeface="Times New Roman" panose="02020603050405020304" pitchFamily="18" charset="0"/>
                <a:ea typeface="SimSun" panose="02010600030101010101" pitchFamily="2" charset="-122"/>
              </a:rPr>
              <a:t> </a:t>
            </a:r>
            <a:r>
              <a:rPr lang="en-US" sz="4000" i="1" dirty="0" err="1" smtClean="0">
                <a:solidFill>
                  <a:schemeClr val="tx1">
                    <a:lumMod val="95000"/>
                    <a:lumOff val="5000"/>
                  </a:schemeClr>
                </a:solidFill>
                <a:latin typeface="Times New Roman" panose="02020603050405020304" pitchFamily="18" charset="0"/>
                <a:ea typeface="SimSun" panose="02010600030101010101" pitchFamily="2" charset="-122"/>
              </a:rPr>
              <a:t>thành</a:t>
            </a:r>
            <a:r>
              <a:rPr lang="en-US" sz="4000" i="1" dirty="0" smtClean="0">
                <a:solidFill>
                  <a:schemeClr val="tx1">
                    <a:lumMod val="95000"/>
                    <a:lumOff val="5000"/>
                  </a:schemeClr>
                </a:solidFill>
                <a:latin typeface="Times New Roman" panose="02020603050405020304" pitchFamily="18" charset="0"/>
                <a:ea typeface="SimSun" panose="02010600030101010101" pitchFamily="2" charset="-122"/>
              </a:rPr>
              <a:t> </a:t>
            </a:r>
            <a:r>
              <a:rPr lang="en-US" sz="4000" i="1" dirty="0" err="1" smtClean="0">
                <a:solidFill>
                  <a:schemeClr val="tx1">
                    <a:lumMod val="95000"/>
                    <a:lumOff val="5000"/>
                  </a:schemeClr>
                </a:solidFill>
                <a:latin typeface="Times New Roman" panose="02020603050405020304" pitchFamily="18" charset="0"/>
                <a:ea typeface="SimSun" panose="02010600030101010101" pitchFamily="2" charset="-122"/>
              </a:rPr>
              <a:t>chờ</a:t>
            </a:r>
            <a:r>
              <a:rPr lang="en-US" sz="4000" i="1" dirty="0" smtClean="0">
                <a:solidFill>
                  <a:schemeClr val="tx1">
                    <a:lumMod val="95000"/>
                    <a:lumOff val="5000"/>
                  </a:schemeClr>
                </a:solidFill>
                <a:latin typeface="Times New Roman" panose="02020603050405020304" pitchFamily="18" charset="0"/>
                <a:ea typeface="SimSun" panose="02010600030101010101" pitchFamily="2" charset="-122"/>
              </a:rPr>
              <a:t> </a:t>
            </a:r>
            <a:r>
              <a:rPr lang="en-US" sz="4000" i="1" dirty="0" err="1" smtClean="0">
                <a:solidFill>
                  <a:schemeClr val="tx1">
                    <a:lumMod val="95000"/>
                    <a:lumOff val="5000"/>
                  </a:schemeClr>
                </a:solidFill>
                <a:latin typeface="Times New Roman" panose="02020603050405020304" pitchFamily="18" charset="0"/>
                <a:ea typeface="SimSun" panose="02010600030101010101" pitchFamily="2" charset="-122"/>
              </a:rPr>
              <a:t>viện</a:t>
            </a:r>
            <a:r>
              <a:rPr lang="en-US" sz="4000" i="1" dirty="0" smtClean="0">
                <a:solidFill>
                  <a:schemeClr val="tx1">
                    <a:lumMod val="95000"/>
                    <a:lumOff val="5000"/>
                  </a:schemeClr>
                </a:solidFill>
                <a:latin typeface="Times New Roman" panose="02020603050405020304" pitchFamily="18" charset="0"/>
                <a:ea typeface="SimSun" panose="02010600030101010101" pitchFamily="2" charset="-122"/>
              </a:rPr>
              <a:t> </a:t>
            </a:r>
            <a:r>
              <a:rPr lang="en-US" sz="4000" i="1" dirty="0" err="1" smtClean="0">
                <a:solidFill>
                  <a:schemeClr val="tx1">
                    <a:lumMod val="95000"/>
                    <a:lumOff val="5000"/>
                  </a:schemeClr>
                </a:solidFill>
                <a:latin typeface="Times New Roman" panose="02020603050405020304" pitchFamily="18" charset="0"/>
                <a:ea typeface="SimSun" panose="02010600030101010101" pitchFamily="2" charset="-122"/>
              </a:rPr>
              <a:t>binh</a:t>
            </a:r>
            <a:r>
              <a:rPr lang="en-US" sz="4000" i="1" dirty="0" smtClean="0">
                <a:solidFill>
                  <a:schemeClr val="tx1">
                    <a:lumMod val="95000"/>
                    <a:lumOff val="5000"/>
                  </a:schemeClr>
                </a:solidFill>
                <a:latin typeface="Times New Roman" panose="02020603050405020304" pitchFamily="18" charset="0"/>
                <a:ea typeface="SimSun" panose="02010600030101010101" pitchFamily="2" charset="-122"/>
              </a:rPr>
              <a:t>.</a:t>
            </a:r>
            <a:endParaRPr lang="en-US" sz="4000" dirty="0">
              <a:solidFill>
                <a:schemeClr val="tx1">
                  <a:lumMod val="95000"/>
                  <a:lumOff val="5000"/>
                </a:schemeClr>
              </a:solidFill>
            </a:endParaRPr>
          </a:p>
        </p:txBody>
      </p:sp>
    </p:spTree>
    <p:extLst>
      <p:ext uri="{BB962C8B-B14F-4D97-AF65-F5344CB8AC3E}">
        <p14:creationId xmlns:p14="http://schemas.microsoft.com/office/powerpoint/2010/main" val="2438496060"/>
      </p:ext>
    </p:extLst>
  </p:cSld>
  <p:clrMapOvr>
    <a:masterClrMapping/>
  </p:clrMapOvr>
  <p:transition spd="slow">
    <p:split orient="vert"/>
  </p:transition>
  <p:timing>
    <p:tnLst>
      <p:par>
        <p:cTn id="1" dur="indefinite" restart="never" nodeType="tmRoot"/>
      </p:par>
    </p:tn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Shape 139"/>
        <p:cNvGrpSpPr/>
        <p:nvPr/>
      </p:nvGrpSpPr>
      <p:grpSpPr>
        <a:xfrm>
          <a:off x="0" y="0"/>
          <a:ext cx="0" cy="0"/>
          <a:chOff x="0" y="0"/>
          <a:chExt cx="0" cy="0"/>
        </a:xfrm>
      </p:grpSpPr>
      <p:sp>
        <p:nvSpPr>
          <p:cNvPr id="140" name="Google Shape;140;p22"/>
          <p:cNvSpPr txBox="1">
            <a:spLocks noGrp="1"/>
          </p:cNvSpPr>
          <p:nvPr>
            <p:ph type="subTitle" idx="4294967295"/>
          </p:nvPr>
        </p:nvSpPr>
        <p:spPr>
          <a:xfrm>
            <a:off x="3439886" y="3174121"/>
            <a:ext cx="5625737" cy="1046400"/>
          </a:xfrm>
          <a:prstGeom prst="rect">
            <a:avLst/>
          </a:prstGeom>
        </p:spPr>
        <p:txBody>
          <a:bodyPr spcFirstLastPara="1" wrap="square" lIns="121897" tIns="121897" rIns="121897" bIns="121897" anchor="t" anchorCtr="0">
            <a:noAutofit/>
          </a:bodyPr>
          <a:lstStyle/>
          <a:p>
            <a:pPr marL="0" indent="0" algn="ctr">
              <a:spcBef>
                <a:spcPts val="800"/>
              </a:spcBef>
              <a:spcAft>
                <a:spcPts val="0"/>
              </a:spcAft>
              <a:buNone/>
            </a:pPr>
            <a:r>
              <a:rPr lang="en-US" sz="4000" b="1" dirty="0" smtClean="0">
                <a:solidFill>
                  <a:srgbClr val="ECC1C8"/>
                </a:solidFill>
                <a:latin typeface="Times New Roman" panose="02020603050405020304" pitchFamily="18" charset="0"/>
                <a:cs typeface="Times New Roman" panose="02020603050405020304" pitchFamily="18" charset="0"/>
              </a:rPr>
              <a:t>2.2 </a:t>
            </a:r>
            <a:r>
              <a:rPr lang="en-US" sz="4000" b="1" dirty="0" err="1" smtClean="0">
                <a:solidFill>
                  <a:srgbClr val="ECC1C8"/>
                </a:solidFill>
                <a:latin typeface="Times New Roman" panose="02020603050405020304" pitchFamily="18" charset="0"/>
                <a:cs typeface="Times New Roman" panose="02020603050405020304" pitchFamily="18" charset="0"/>
              </a:rPr>
              <a:t>Trải</a:t>
            </a:r>
            <a:r>
              <a:rPr lang="en-US" sz="4000" b="1" dirty="0" smtClean="0">
                <a:solidFill>
                  <a:srgbClr val="ECC1C8"/>
                </a:solidFill>
                <a:latin typeface="Times New Roman" panose="02020603050405020304" pitchFamily="18" charset="0"/>
                <a:cs typeface="Times New Roman" panose="02020603050405020304" pitchFamily="18" charset="0"/>
              </a:rPr>
              <a:t> </a:t>
            </a:r>
            <a:r>
              <a:rPr lang="en-US" sz="4000" b="1" dirty="0" err="1" smtClean="0">
                <a:solidFill>
                  <a:srgbClr val="ECC1C8"/>
                </a:solidFill>
                <a:latin typeface="Times New Roman" panose="02020603050405020304" pitchFamily="18" charset="0"/>
                <a:cs typeface="Times New Roman" panose="02020603050405020304" pitchFamily="18" charset="0"/>
              </a:rPr>
              <a:t>nghiệm</a:t>
            </a:r>
            <a:r>
              <a:rPr lang="en-US" sz="4000" b="1" dirty="0" smtClean="0">
                <a:solidFill>
                  <a:srgbClr val="ECC1C8"/>
                </a:solidFill>
                <a:latin typeface="Times New Roman" panose="02020603050405020304" pitchFamily="18" charset="0"/>
                <a:cs typeface="Times New Roman" panose="02020603050405020304" pitchFamily="18" charset="0"/>
              </a:rPr>
              <a:t> </a:t>
            </a:r>
            <a:r>
              <a:rPr lang="en-US" sz="4000" b="1" dirty="0" err="1" smtClean="0">
                <a:solidFill>
                  <a:srgbClr val="ECC1C8"/>
                </a:solidFill>
                <a:latin typeface="Times New Roman" panose="02020603050405020304" pitchFamily="18" charset="0"/>
                <a:cs typeface="Times New Roman" panose="02020603050405020304" pitchFamily="18" charset="0"/>
              </a:rPr>
              <a:t>văn</a:t>
            </a:r>
            <a:r>
              <a:rPr lang="en-US" sz="4000" b="1" dirty="0" smtClean="0">
                <a:solidFill>
                  <a:srgbClr val="ECC1C8"/>
                </a:solidFill>
                <a:latin typeface="Times New Roman" panose="02020603050405020304" pitchFamily="18" charset="0"/>
                <a:cs typeface="Times New Roman" panose="02020603050405020304" pitchFamily="18" charset="0"/>
              </a:rPr>
              <a:t> </a:t>
            </a:r>
            <a:r>
              <a:rPr lang="en-US" sz="4000" b="1" dirty="0" err="1" smtClean="0">
                <a:solidFill>
                  <a:srgbClr val="ECC1C8"/>
                </a:solidFill>
                <a:latin typeface="Times New Roman" panose="02020603050405020304" pitchFamily="18" charset="0"/>
                <a:cs typeface="Times New Roman" panose="02020603050405020304" pitchFamily="18" charset="0"/>
              </a:rPr>
              <a:t>bản</a:t>
            </a:r>
            <a:endParaRPr sz="4000" b="1" dirty="0">
              <a:solidFill>
                <a:srgbClr val="ECC1C8"/>
              </a:solidFill>
              <a:latin typeface="Times New Roman" panose="02020603050405020304" pitchFamily="18" charset="0"/>
              <a:cs typeface="Times New Roman" panose="02020603050405020304" pitchFamily="18" charset="0"/>
            </a:endParaRPr>
          </a:p>
        </p:txBody>
      </p:sp>
      <p:sp>
        <p:nvSpPr>
          <p:cNvPr id="141" name="Google Shape;141;p22"/>
          <p:cNvSpPr/>
          <p:nvPr/>
        </p:nvSpPr>
        <p:spPr>
          <a:xfrm>
            <a:off x="3951930" y="1406611"/>
            <a:ext cx="4637702" cy="1804000"/>
          </a:xfrm>
          <a:prstGeom prst="rect">
            <a:avLst/>
          </a:prstGeom>
          <a:solidFill>
            <a:srgbClr val="ECC1C8"/>
          </a:solidFill>
          <a:ln>
            <a:noFill/>
          </a:ln>
          <a:effectLst>
            <a:outerShdw dist="104775" dir="2700000" algn="bl" rotWithShape="0">
              <a:srgbClr val="20124D">
                <a:alpha val="15000"/>
              </a:srgbClr>
            </a:outerShdw>
          </a:effectLst>
        </p:spPr>
        <p:txBody>
          <a:bodyPr spcFirstLastPara="1" wrap="square" lIns="121897" tIns="121897" rIns="121897" bIns="121897" anchor="ctr" anchorCtr="0">
            <a:noAutofit/>
          </a:bodyPr>
          <a:lstStyle/>
          <a:p>
            <a:endParaRPr/>
          </a:p>
        </p:txBody>
      </p:sp>
      <p:grpSp>
        <p:nvGrpSpPr>
          <p:cNvPr id="143" name="Google Shape;143;p22"/>
          <p:cNvGrpSpPr/>
          <p:nvPr/>
        </p:nvGrpSpPr>
        <p:grpSpPr>
          <a:xfrm>
            <a:off x="5118152" y="1884848"/>
            <a:ext cx="1891296" cy="1029455"/>
            <a:chOff x="5937975" y="5081700"/>
            <a:chExt cx="481050" cy="261850"/>
          </a:xfrm>
        </p:grpSpPr>
        <p:sp>
          <p:nvSpPr>
            <p:cNvPr id="144" name="Google Shape;144;p22"/>
            <p:cNvSpPr/>
            <p:nvPr/>
          </p:nvSpPr>
          <p:spPr>
            <a:xfrm>
              <a:off x="6104200" y="5081700"/>
              <a:ext cx="314825" cy="215575"/>
            </a:xfrm>
            <a:custGeom>
              <a:avLst/>
              <a:gdLst/>
              <a:ahLst/>
              <a:cxnLst/>
              <a:rect l="l" t="t" r="r" b="b"/>
              <a:pathLst>
                <a:path w="12593" h="8623" fill="none" extrusionOk="0">
                  <a:moveTo>
                    <a:pt x="5481" y="8622"/>
                  </a:moveTo>
                  <a:lnTo>
                    <a:pt x="5481" y="8622"/>
                  </a:lnTo>
                  <a:lnTo>
                    <a:pt x="6017" y="8574"/>
                  </a:lnTo>
                  <a:lnTo>
                    <a:pt x="6382" y="8525"/>
                  </a:lnTo>
                  <a:lnTo>
                    <a:pt x="6796" y="8452"/>
                  </a:lnTo>
                  <a:lnTo>
                    <a:pt x="7234" y="8354"/>
                  </a:lnTo>
                  <a:lnTo>
                    <a:pt x="7697" y="8257"/>
                  </a:lnTo>
                  <a:lnTo>
                    <a:pt x="8184" y="8086"/>
                  </a:lnTo>
                  <a:lnTo>
                    <a:pt x="8671" y="7892"/>
                  </a:lnTo>
                  <a:lnTo>
                    <a:pt x="9134" y="7648"/>
                  </a:lnTo>
                  <a:lnTo>
                    <a:pt x="9353" y="7526"/>
                  </a:lnTo>
                  <a:lnTo>
                    <a:pt x="9597" y="7356"/>
                  </a:lnTo>
                  <a:lnTo>
                    <a:pt x="9792" y="7185"/>
                  </a:lnTo>
                  <a:lnTo>
                    <a:pt x="9986" y="7015"/>
                  </a:lnTo>
                  <a:lnTo>
                    <a:pt x="10181" y="6820"/>
                  </a:lnTo>
                  <a:lnTo>
                    <a:pt x="10376" y="6601"/>
                  </a:lnTo>
                  <a:lnTo>
                    <a:pt x="10522" y="6357"/>
                  </a:lnTo>
                  <a:lnTo>
                    <a:pt x="10668" y="6114"/>
                  </a:lnTo>
                  <a:lnTo>
                    <a:pt x="10814" y="5846"/>
                  </a:lnTo>
                  <a:lnTo>
                    <a:pt x="10912" y="5554"/>
                  </a:lnTo>
                  <a:lnTo>
                    <a:pt x="11009" y="5261"/>
                  </a:lnTo>
                  <a:lnTo>
                    <a:pt x="11082" y="4945"/>
                  </a:lnTo>
                  <a:lnTo>
                    <a:pt x="11131" y="4579"/>
                  </a:lnTo>
                  <a:lnTo>
                    <a:pt x="11155" y="4214"/>
                  </a:lnTo>
                  <a:lnTo>
                    <a:pt x="11155" y="4214"/>
                  </a:lnTo>
                  <a:lnTo>
                    <a:pt x="11155" y="3873"/>
                  </a:lnTo>
                  <a:lnTo>
                    <a:pt x="11131" y="3435"/>
                  </a:lnTo>
                  <a:lnTo>
                    <a:pt x="11131" y="2972"/>
                  </a:lnTo>
                  <a:lnTo>
                    <a:pt x="11131" y="2753"/>
                  </a:lnTo>
                  <a:lnTo>
                    <a:pt x="11180" y="2582"/>
                  </a:lnTo>
                  <a:lnTo>
                    <a:pt x="12032" y="2607"/>
                  </a:lnTo>
                  <a:lnTo>
                    <a:pt x="11594" y="2120"/>
                  </a:lnTo>
                  <a:lnTo>
                    <a:pt x="11594" y="2120"/>
                  </a:lnTo>
                  <a:lnTo>
                    <a:pt x="11764" y="2046"/>
                  </a:lnTo>
                  <a:lnTo>
                    <a:pt x="11935" y="1973"/>
                  </a:lnTo>
                  <a:lnTo>
                    <a:pt x="12300" y="1827"/>
                  </a:lnTo>
                  <a:lnTo>
                    <a:pt x="12568" y="1730"/>
                  </a:lnTo>
                  <a:lnTo>
                    <a:pt x="12592" y="1681"/>
                  </a:lnTo>
                  <a:lnTo>
                    <a:pt x="12592" y="1657"/>
                  </a:lnTo>
                  <a:lnTo>
                    <a:pt x="12568" y="1632"/>
                  </a:lnTo>
                  <a:lnTo>
                    <a:pt x="12568" y="1632"/>
                  </a:lnTo>
                  <a:lnTo>
                    <a:pt x="12203" y="1511"/>
                  </a:lnTo>
                  <a:lnTo>
                    <a:pt x="11789" y="1389"/>
                  </a:lnTo>
                  <a:lnTo>
                    <a:pt x="11302" y="1267"/>
                  </a:lnTo>
                  <a:lnTo>
                    <a:pt x="11302" y="1267"/>
                  </a:lnTo>
                  <a:lnTo>
                    <a:pt x="11082" y="1024"/>
                  </a:lnTo>
                  <a:lnTo>
                    <a:pt x="10863" y="780"/>
                  </a:lnTo>
                  <a:lnTo>
                    <a:pt x="10547" y="512"/>
                  </a:lnTo>
                  <a:lnTo>
                    <a:pt x="10352" y="390"/>
                  </a:lnTo>
                  <a:lnTo>
                    <a:pt x="10157" y="269"/>
                  </a:lnTo>
                  <a:lnTo>
                    <a:pt x="9938" y="171"/>
                  </a:lnTo>
                  <a:lnTo>
                    <a:pt x="9719" y="98"/>
                  </a:lnTo>
                  <a:lnTo>
                    <a:pt x="9475" y="25"/>
                  </a:lnTo>
                  <a:lnTo>
                    <a:pt x="9231" y="1"/>
                  </a:lnTo>
                  <a:lnTo>
                    <a:pt x="8964" y="25"/>
                  </a:lnTo>
                  <a:lnTo>
                    <a:pt x="8696" y="74"/>
                  </a:lnTo>
                  <a:lnTo>
                    <a:pt x="8696" y="74"/>
                  </a:lnTo>
                  <a:lnTo>
                    <a:pt x="8501" y="122"/>
                  </a:lnTo>
                  <a:lnTo>
                    <a:pt x="8306" y="171"/>
                  </a:lnTo>
                  <a:lnTo>
                    <a:pt x="8111" y="269"/>
                  </a:lnTo>
                  <a:lnTo>
                    <a:pt x="7916" y="366"/>
                  </a:lnTo>
                  <a:lnTo>
                    <a:pt x="7746" y="488"/>
                  </a:lnTo>
                  <a:lnTo>
                    <a:pt x="7575" y="610"/>
                  </a:lnTo>
                  <a:lnTo>
                    <a:pt x="7405" y="756"/>
                  </a:lnTo>
                  <a:lnTo>
                    <a:pt x="7283" y="926"/>
                  </a:lnTo>
                  <a:lnTo>
                    <a:pt x="7137" y="1097"/>
                  </a:lnTo>
                  <a:lnTo>
                    <a:pt x="7039" y="1267"/>
                  </a:lnTo>
                  <a:lnTo>
                    <a:pt x="6942" y="1462"/>
                  </a:lnTo>
                  <a:lnTo>
                    <a:pt x="6845" y="1657"/>
                  </a:lnTo>
                  <a:lnTo>
                    <a:pt x="6796" y="1876"/>
                  </a:lnTo>
                  <a:lnTo>
                    <a:pt x="6747" y="2095"/>
                  </a:lnTo>
                  <a:lnTo>
                    <a:pt x="6723" y="2339"/>
                  </a:lnTo>
                  <a:lnTo>
                    <a:pt x="6723" y="2558"/>
                  </a:lnTo>
                  <a:lnTo>
                    <a:pt x="1" y="4360"/>
                  </a:lnTo>
                  <a:lnTo>
                    <a:pt x="1" y="4360"/>
                  </a:lnTo>
                  <a:lnTo>
                    <a:pt x="318" y="4579"/>
                  </a:lnTo>
                  <a:lnTo>
                    <a:pt x="634" y="4799"/>
                  </a:lnTo>
                  <a:lnTo>
                    <a:pt x="951" y="5018"/>
                  </a:lnTo>
                  <a:lnTo>
                    <a:pt x="1267" y="5188"/>
                  </a:lnTo>
                  <a:lnTo>
                    <a:pt x="1608" y="5359"/>
                  </a:lnTo>
                  <a:lnTo>
                    <a:pt x="1925" y="5481"/>
                  </a:lnTo>
                  <a:lnTo>
                    <a:pt x="2266" y="5602"/>
                  </a:lnTo>
                  <a:lnTo>
                    <a:pt x="2583" y="5724"/>
                  </a:lnTo>
                  <a:lnTo>
                    <a:pt x="2923" y="5797"/>
                  </a:lnTo>
                  <a:lnTo>
                    <a:pt x="3264" y="5846"/>
                  </a:lnTo>
                  <a:lnTo>
                    <a:pt x="3581" y="5895"/>
                  </a:lnTo>
                  <a:lnTo>
                    <a:pt x="3922" y="5919"/>
                  </a:lnTo>
                  <a:lnTo>
                    <a:pt x="4263" y="5919"/>
                  </a:lnTo>
                  <a:lnTo>
                    <a:pt x="4604" y="5895"/>
                  </a:lnTo>
                  <a:lnTo>
                    <a:pt x="4945" y="5846"/>
                  </a:lnTo>
                  <a:lnTo>
                    <a:pt x="5286" y="5797"/>
                  </a:lnTo>
                  <a:lnTo>
                    <a:pt x="5286" y="5797"/>
                  </a:lnTo>
                  <a:lnTo>
                    <a:pt x="5603" y="5700"/>
                  </a:lnTo>
                  <a:lnTo>
                    <a:pt x="5919" y="5627"/>
                  </a:lnTo>
                  <a:lnTo>
                    <a:pt x="6455" y="5407"/>
                  </a:lnTo>
                  <a:lnTo>
                    <a:pt x="6942" y="5188"/>
                  </a:lnTo>
                  <a:lnTo>
                    <a:pt x="7356" y="4969"/>
                  </a:lnTo>
                  <a:lnTo>
                    <a:pt x="7697" y="4750"/>
                  </a:lnTo>
                  <a:lnTo>
                    <a:pt x="7941" y="4579"/>
                  </a:lnTo>
                  <a:lnTo>
                    <a:pt x="8160" y="4409"/>
                  </a:lnTo>
                  <a:lnTo>
                    <a:pt x="8160" y="4409"/>
                  </a:lnTo>
                  <a:lnTo>
                    <a:pt x="8233" y="4360"/>
                  </a:lnTo>
                  <a:lnTo>
                    <a:pt x="8330" y="4336"/>
                  </a:lnTo>
                  <a:lnTo>
                    <a:pt x="8428" y="4360"/>
                  </a:lnTo>
                  <a:lnTo>
                    <a:pt x="8501" y="4409"/>
                  </a:lnTo>
                </a:path>
              </a:pathLst>
            </a:custGeom>
            <a:noFill/>
            <a:ln w="28575" cap="rnd" cmpd="sng">
              <a:solidFill>
                <a:srgbClr val="4D4A56"/>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145" name="Google Shape;145;p22"/>
            <p:cNvSpPr/>
            <p:nvPr/>
          </p:nvSpPr>
          <p:spPr>
            <a:xfrm>
              <a:off x="5937975" y="5210175"/>
              <a:ext cx="333700" cy="133375"/>
            </a:xfrm>
            <a:custGeom>
              <a:avLst/>
              <a:gdLst/>
              <a:ahLst/>
              <a:cxnLst/>
              <a:rect l="l" t="t" r="r" b="b"/>
              <a:pathLst>
                <a:path w="13348" h="5335" fill="none" extrusionOk="0">
                  <a:moveTo>
                    <a:pt x="7819" y="1"/>
                  </a:moveTo>
                  <a:lnTo>
                    <a:pt x="318" y="2533"/>
                  </a:lnTo>
                  <a:lnTo>
                    <a:pt x="318" y="2533"/>
                  </a:lnTo>
                  <a:lnTo>
                    <a:pt x="245" y="2582"/>
                  </a:lnTo>
                  <a:lnTo>
                    <a:pt x="147" y="2631"/>
                  </a:lnTo>
                  <a:lnTo>
                    <a:pt x="98" y="2704"/>
                  </a:lnTo>
                  <a:lnTo>
                    <a:pt x="50" y="2777"/>
                  </a:lnTo>
                  <a:lnTo>
                    <a:pt x="1" y="2874"/>
                  </a:lnTo>
                  <a:lnTo>
                    <a:pt x="1" y="2972"/>
                  </a:lnTo>
                  <a:lnTo>
                    <a:pt x="1" y="3045"/>
                  </a:lnTo>
                  <a:lnTo>
                    <a:pt x="25" y="3142"/>
                  </a:lnTo>
                  <a:lnTo>
                    <a:pt x="25" y="3142"/>
                  </a:lnTo>
                  <a:lnTo>
                    <a:pt x="98" y="3288"/>
                  </a:lnTo>
                  <a:lnTo>
                    <a:pt x="196" y="3386"/>
                  </a:lnTo>
                  <a:lnTo>
                    <a:pt x="318" y="3459"/>
                  </a:lnTo>
                  <a:lnTo>
                    <a:pt x="488" y="3483"/>
                  </a:lnTo>
                  <a:lnTo>
                    <a:pt x="488" y="3483"/>
                  </a:lnTo>
                  <a:lnTo>
                    <a:pt x="610" y="3459"/>
                  </a:lnTo>
                  <a:lnTo>
                    <a:pt x="269" y="3629"/>
                  </a:lnTo>
                  <a:lnTo>
                    <a:pt x="269" y="3629"/>
                  </a:lnTo>
                  <a:lnTo>
                    <a:pt x="171" y="3678"/>
                  </a:lnTo>
                  <a:lnTo>
                    <a:pt x="123" y="3751"/>
                  </a:lnTo>
                  <a:lnTo>
                    <a:pt x="50" y="3824"/>
                  </a:lnTo>
                  <a:lnTo>
                    <a:pt x="25" y="3922"/>
                  </a:lnTo>
                  <a:lnTo>
                    <a:pt x="1" y="3995"/>
                  </a:lnTo>
                  <a:lnTo>
                    <a:pt x="1" y="4092"/>
                  </a:lnTo>
                  <a:lnTo>
                    <a:pt x="1" y="4190"/>
                  </a:lnTo>
                  <a:lnTo>
                    <a:pt x="50" y="4287"/>
                  </a:lnTo>
                  <a:lnTo>
                    <a:pt x="50" y="4287"/>
                  </a:lnTo>
                  <a:lnTo>
                    <a:pt x="123" y="4409"/>
                  </a:lnTo>
                  <a:lnTo>
                    <a:pt x="220" y="4482"/>
                  </a:lnTo>
                  <a:lnTo>
                    <a:pt x="342" y="4531"/>
                  </a:lnTo>
                  <a:lnTo>
                    <a:pt x="488" y="4555"/>
                  </a:lnTo>
                  <a:lnTo>
                    <a:pt x="488" y="4555"/>
                  </a:lnTo>
                  <a:lnTo>
                    <a:pt x="586" y="4555"/>
                  </a:lnTo>
                  <a:lnTo>
                    <a:pt x="683" y="4506"/>
                  </a:lnTo>
                  <a:lnTo>
                    <a:pt x="853" y="4433"/>
                  </a:lnTo>
                  <a:lnTo>
                    <a:pt x="853" y="4433"/>
                  </a:lnTo>
                  <a:lnTo>
                    <a:pt x="780" y="4555"/>
                  </a:lnTo>
                  <a:lnTo>
                    <a:pt x="756" y="4701"/>
                  </a:lnTo>
                  <a:lnTo>
                    <a:pt x="780" y="4847"/>
                  </a:lnTo>
                  <a:lnTo>
                    <a:pt x="829" y="4993"/>
                  </a:lnTo>
                  <a:lnTo>
                    <a:pt x="829" y="4993"/>
                  </a:lnTo>
                  <a:lnTo>
                    <a:pt x="926" y="5091"/>
                  </a:lnTo>
                  <a:lnTo>
                    <a:pt x="1024" y="5139"/>
                  </a:lnTo>
                  <a:lnTo>
                    <a:pt x="1121" y="5188"/>
                  </a:lnTo>
                  <a:lnTo>
                    <a:pt x="1243" y="5212"/>
                  </a:lnTo>
                  <a:lnTo>
                    <a:pt x="1243" y="5212"/>
                  </a:lnTo>
                  <a:lnTo>
                    <a:pt x="1389" y="5188"/>
                  </a:lnTo>
                  <a:lnTo>
                    <a:pt x="1511" y="5115"/>
                  </a:lnTo>
                  <a:lnTo>
                    <a:pt x="6065" y="2144"/>
                  </a:lnTo>
                  <a:lnTo>
                    <a:pt x="6065" y="2144"/>
                  </a:lnTo>
                  <a:lnTo>
                    <a:pt x="6528" y="2363"/>
                  </a:lnTo>
                  <a:lnTo>
                    <a:pt x="7088" y="2582"/>
                  </a:lnTo>
                  <a:lnTo>
                    <a:pt x="7770" y="2826"/>
                  </a:lnTo>
                  <a:lnTo>
                    <a:pt x="8501" y="3045"/>
                  </a:lnTo>
                  <a:lnTo>
                    <a:pt x="9280" y="3240"/>
                  </a:lnTo>
                  <a:lnTo>
                    <a:pt x="10060" y="3386"/>
                  </a:lnTo>
                  <a:lnTo>
                    <a:pt x="10425" y="3435"/>
                  </a:lnTo>
                  <a:lnTo>
                    <a:pt x="10790" y="3483"/>
                  </a:lnTo>
                  <a:lnTo>
                    <a:pt x="11156" y="3483"/>
                  </a:lnTo>
                  <a:lnTo>
                    <a:pt x="11497" y="3483"/>
                  </a:lnTo>
                  <a:lnTo>
                    <a:pt x="12178" y="5188"/>
                  </a:lnTo>
                  <a:lnTo>
                    <a:pt x="12178" y="5188"/>
                  </a:lnTo>
                  <a:lnTo>
                    <a:pt x="12227" y="5237"/>
                  </a:lnTo>
                  <a:lnTo>
                    <a:pt x="12276" y="5286"/>
                  </a:lnTo>
                  <a:lnTo>
                    <a:pt x="12349" y="5310"/>
                  </a:lnTo>
                  <a:lnTo>
                    <a:pt x="12422" y="5334"/>
                  </a:lnTo>
                  <a:lnTo>
                    <a:pt x="13347" y="5334"/>
                  </a:lnTo>
                </a:path>
              </a:pathLst>
            </a:custGeom>
            <a:noFill/>
            <a:ln w="28575" cap="rnd" cmpd="sng">
              <a:solidFill>
                <a:srgbClr val="4D4A56"/>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146" name="Google Shape;146;p22"/>
            <p:cNvSpPr/>
            <p:nvPr/>
          </p:nvSpPr>
          <p:spPr>
            <a:xfrm>
              <a:off x="6352025" y="5109100"/>
              <a:ext cx="19500" cy="18900"/>
            </a:xfrm>
            <a:custGeom>
              <a:avLst/>
              <a:gdLst/>
              <a:ahLst/>
              <a:cxnLst/>
              <a:rect l="l" t="t" r="r" b="b"/>
              <a:pathLst>
                <a:path w="780" h="756" extrusionOk="0">
                  <a:moveTo>
                    <a:pt x="317" y="1"/>
                  </a:moveTo>
                  <a:lnTo>
                    <a:pt x="244" y="25"/>
                  </a:lnTo>
                  <a:lnTo>
                    <a:pt x="122" y="98"/>
                  </a:lnTo>
                  <a:lnTo>
                    <a:pt x="49" y="220"/>
                  </a:lnTo>
                  <a:lnTo>
                    <a:pt x="25" y="293"/>
                  </a:lnTo>
                  <a:lnTo>
                    <a:pt x="0" y="390"/>
                  </a:lnTo>
                  <a:lnTo>
                    <a:pt x="25" y="463"/>
                  </a:lnTo>
                  <a:lnTo>
                    <a:pt x="49" y="536"/>
                  </a:lnTo>
                  <a:lnTo>
                    <a:pt x="122" y="658"/>
                  </a:lnTo>
                  <a:lnTo>
                    <a:pt x="244" y="731"/>
                  </a:lnTo>
                  <a:lnTo>
                    <a:pt x="317" y="756"/>
                  </a:lnTo>
                  <a:lnTo>
                    <a:pt x="463" y="756"/>
                  </a:lnTo>
                  <a:lnTo>
                    <a:pt x="536" y="731"/>
                  </a:lnTo>
                  <a:lnTo>
                    <a:pt x="658" y="658"/>
                  </a:lnTo>
                  <a:lnTo>
                    <a:pt x="755" y="536"/>
                  </a:lnTo>
                  <a:lnTo>
                    <a:pt x="780" y="463"/>
                  </a:lnTo>
                  <a:lnTo>
                    <a:pt x="780" y="390"/>
                  </a:lnTo>
                  <a:lnTo>
                    <a:pt x="780" y="293"/>
                  </a:lnTo>
                  <a:lnTo>
                    <a:pt x="755" y="220"/>
                  </a:lnTo>
                  <a:lnTo>
                    <a:pt x="658" y="98"/>
                  </a:lnTo>
                  <a:lnTo>
                    <a:pt x="536" y="25"/>
                  </a:lnTo>
                  <a:lnTo>
                    <a:pt x="463" y="1"/>
                  </a:lnTo>
                  <a:close/>
                </a:path>
              </a:pathLst>
            </a:custGeom>
            <a:noFill/>
            <a:ln w="28575" cap="flat" cmpd="sng">
              <a:solidFill>
                <a:srgbClr val="4D4A56"/>
              </a:solidFill>
              <a:prstDash val="solid"/>
              <a:round/>
              <a:headEnd type="none" w="sm" len="sm"/>
              <a:tailEnd type="none" w="sm" len="sm"/>
            </a:ln>
          </p:spPr>
          <p:txBody>
            <a:bodyPr spcFirstLastPara="1" wrap="square" lIns="91425" tIns="91425" rIns="91425" bIns="91425" anchor="ctr" anchorCtr="0">
              <a:noAutofit/>
            </a:bodyPr>
            <a:lstStyle/>
            <a:p>
              <a:endParaRPr/>
            </a:p>
          </p:txBody>
        </p:sp>
      </p:grpSp>
      <p:sp>
        <p:nvSpPr>
          <p:cNvPr id="147" name="Google Shape;147;p22"/>
          <p:cNvSpPr txBox="1">
            <a:spLocks noGrp="1"/>
          </p:cNvSpPr>
          <p:nvPr>
            <p:ph type="sldNum" idx="12"/>
          </p:nvPr>
        </p:nvSpPr>
        <p:spPr>
          <a:xfrm>
            <a:off x="11409045" y="6333135"/>
            <a:ext cx="731600" cy="524800"/>
          </a:xfrm>
          <a:prstGeom prst="rect">
            <a:avLst/>
          </a:prstGeom>
        </p:spPr>
        <p:txBody>
          <a:bodyPr spcFirstLastPara="1" wrap="square" lIns="121897" tIns="121897" rIns="121897" bIns="121897" anchor="t" anchorCtr="0">
            <a:noAutofit/>
          </a:bodyPr>
          <a:lstStyle/>
          <a:p>
            <a:pPr algn="r"/>
            <a:fld id="{00000000-1234-1234-1234-123412341234}" type="slidenum">
              <a:rPr lang="en"/>
              <a:pPr algn="r"/>
              <a:t>81</a:t>
            </a:fld>
            <a:endParaRPr/>
          </a:p>
        </p:txBody>
      </p:sp>
      <p:sp>
        <p:nvSpPr>
          <p:cNvPr id="25" name="Freeform 3"/>
          <p:cNvSpPr>
            <a:spLocks/>
          </p:cNvSpPr>
          <p:nvPr/>
        </p:nvSpPr>
        <p:spPr bwMode="auto">
          <a:xfrm>
            <a:off x="1893557" y="71677"/>
            <a:ext cx="10315903" cy="684643"/>
          </a:xfrm>
          <a:custGeom>
            <a:avLst/>
            <a:gdLst>
              <a:gd name="T0" fmla="+- 0 3326 3326"/>
              <a:gd name="T1" fmla="*/ T0 w 7474"/>
              <a:gd name="T2" fmla="+- 0 2203 761"/>
              <a:gd name="T3" fmla="*/ 2203 h 1443"/>
              <a:gd name="T4" fmla="+- 0 3485 3326"/>
              <a:gd name="T5" fmla="*/ T4 w 7474"/>
              <a:gd name="T6" fmla="+- 0 761 761"/>
              <a:gd name="T7" fmla="*/ 761 h 1443"/>
              <a:gd name="T8" fmla="+- 0 10800 3326"/>
              <a:gd name="T9" fmla="*/ T8 w 7474"/>
              <a:gd name="T10" fmla="+- 0 761 761"/>
              <a:gd name="T11" fmla="*/ 761 h 1443"/>
              <a:gd name="T12" fmla="+- 0 10800 3326"/>
              <a:gd name="T13" fmla="*/ T12 w 7474"/>
              <a:gd name="T14" fmla="+- 0 2191 761"/>
              <a:gd name="T15" fmla="*/ 2191 h 1443"/>
              <a:gd name="T16" fmla="+- 0 3326 3326"/>
              <a:gd name="T17" fmla="*/ T16 w 7474"/>
              <a:gd name="T18" fmla="+- 0 2203 761"/>
              <a:gd name="T19" fmla="*/ 2203 h 1443"/>
            </a:gdLst>
            <a:ahLst/>
            <a:cxnLst>
              <a:cxn ang="0">
                <a:pos x="T1" y="T3"/>
              </a:cxn>
              <a:cxn ang="0">
                <a:pos x="T5" y="T7"/>
              </a:cxn>
              <a:cxn ang="0">
                <a:pos x="T9" y="T11"/>
              </a:cxn>
              <a:cxn ang="0">
                <a:pos x="T13" y="T15"/>
              </a:cxn>
              <a:cxn ang="0">
                <a:pos x="T17" y="T19"/>
              </a:cxn>
            </a:cxnLst>
            <a:rect l="0" t="0" r="r" b="b"/>
            <a:pathLst>
              <a:path w="7474" h="1443">
                <a:moveTo>
                  <a:pt x="0" y="1442"/>
                </a:moveTo>
                <a:lnTo>
                  <a:pt x="159" y="0"/>
                </a:lnTo>
                <a:lnTo>
                  <a:pt x="7474" y="0"/>
                </a:lnTo>
                <a:lnTo>
                  <a:pt x="7474" y="1430"/>
                </a:lnTo>
                <a:lnTo>
                  <a:pt x="0" y="1442"/>
                </a:lnTo>
                <a:close/>
              </a:path>
            </a:pathLst>
          </a:custGeom>
          <a:solidFill>
            <a:srgbClr val="FBFBE1"/>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26" name="Group 25"/>
          <p:cNvGrpSpPr/>
          <p:nvPr/>
        </p:nvGrpSpPr>
        <p:grpSpPr>
          <a:xfrm>
            <a:off x="1608530" y="53231"/>
            <a:ext cx="538945" cy="821412"/>
            <a:chOff x="908603" y="80216"/>
            <a:chExt cx="538945" cy="676514"/>
          </a:xfrm>
        </p:grpSpPr>
        <p:sp>
          <p:nvSpPr>
            <p:cNvPr id="27" name="Freeform 4"/>
            <p:cNvSpPr>
              <a:spLocks/>
            </p:cNvSpPr>
            <p:nvPr/>
          </p:nvSpPr>
          <p:spPr bwMode="auto">
            <a:xfrm>
              <a:off x="1136046" y="80216"/>
              <a:ext cx="311502" cy="676514"/>
            </a:xfrm>
            <a:custGeom>
              <a:avLst/>
              <a:gdLst>
                <a:gd name="T0" fmla="+- 0 3055 3055"/>
                <a:gd name="T1" fmla="*/ T0 w 430"/>
                <a:gd name="T2" fmla="+- 0 2450 761"/>
                <a:gd name="T3" fmla="*/ 2450 h 1690"/>
                <a:gd name="T4" fmla="+- 0 3086 3055"/>
                <a:gd name="T5" fmla="*/ T4 w 430"/>
                <a:gd name="T6" fmla="+- 0 1116 761"/>
                <a:gd name="T7" fmla="*/ 1116 h 1690"/>
                <a:gd name="T8" fmla="+- 0 3485 3055"/>
                <a:gd name="T9" fmla="*/ T8 w 430"/>
                <a:gd name="T10" fmla="+- 0 761 761"/>
                <a:gd name="T11" fmla="*/ 761 h 1690"/>
                <a:gd name="T12" fmla="+- 0 3326 3055"/>
                <a:gd name="T13" fmla="*/ T12 w 430"/>
                <a:gd name="T14" fmla="+- 0 2203 761"/>
                <a:gd name="T15" fmla="*/ 2203 h 1690"/>
                <a:gd name="T16" fmla="+- 0 3055 3055"/>
                <a:gd name="T17" fmla="*/ T16 w 430"/>
                <a:gd name="T18" fmla="+- 0 2450 761"/>
                <a:gd name="T19" fmla="*/ 2450 h 1690"/>
              </a:gdLst>
              <a:ahLst/>
              <a:cxnLst>
                <a:cxn ang="0">
                  <a:pos x="T1" y="T3"/>
                </a:cxn>
                <a:cxn ang="0">
                  <a:pos x="T5" y="T7"/>
                </a:cxn>
                <a:cxn ang="0">
                  <a:pos x="T9" y="T11"/>
                </a:cxn>
                <a:cxn ang="0">
                  <a:pos x="T13" y="T15"/>
                </a:cxn>
                <a:cxn ang="0">
                  <a:pos x="T17" y="T19"/>
                </a:cxn>
              </a:cxnLst>
              <a:rect l="0" t="0" r="r" b="b"/>
              <a:pathLst>
                <a:path w="430" h="1690">
                  <a:moveTo>
                    <a:pt x="0" y="1689"/>
                  </a:moveTo>
                  <a:lnTo>
                    <a:pt x="31" y="355"/>
                  </a:lnTo>
                  <a:lnTo>
                    <a:pt x="430" y="0"/>
                  </a:lnTo>
                  <a:lnTo>
                    <a:pt x="271" y="1442"/>
                  </a:lnTo>
                  <a:lnTo>
                    <a:pt x="0" y="1689"/>
                  </a:lnTo>
                  <a:close/>
                </a:path>
              </a:pathLst>
            </a:custGeom>
            <a:solidFill>
              <a:srgbClr val="FBB6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 name="Freeform 5"/>
            <p:cNvSpPr>
              <a:spLocks/>
            </p:cNvSpPr>
            <p:nvPr/>
          </p:nvSpPr>
          <p:spPr bwMode="auto">
            <a:xfrm>
              <a:off x="908603" y="80216"/>
              <a:ext cx="258983" cy="676514"/>
            </a:xfrm>
            <a:custGeom>
              <a:avLst/>
              <a:gdLst>
                <a:gd name="T0" fmla="+- 0 3055 2731"/>
                <a:gd name="T1" fmla="*/ T0 w 356"/>
                <a:gd name="T2" fmla="+- 0 2450 761"/>
                <a:gd name="T3" fmla="*/ 2450 h 1690"/>
                <a:gd name="T4" fmla="+- 0 2798 2731"/>
                <a:gd name="T5" fmla="*/ T4 w 356"/>
                <a:gd name="T6" fmla="+- 0 2203 761"/>
                <a:gd name="T7" fmla="*/ 2203 h 1690"/>
                <a:gd name="T8" fmla="+- 0 2731 2731"/>
                <a:gd name="T9" fmla="*/ T8 w 356"/>
                <a:gd name="T10" fmla="+- 0 761 761"/>
                <a:gd name="T11" fmla="*/ 761 h 1690"/>
                <a:gd name="T12" fmla="+- 0 3086 2731"/>
                <a:gd name="T13" fmla="*/ T12 w 356"/>
                <a:gd name="T14" fmla="+- 0 1116 761"/>
                <a:gd name="T15" fmla="*/ 1116 h 1690"/>
                <a:gd name="T16" fmla="+- 0 3055 2731"/>
                <a:gd name="T17" fmla="*/ T16 w 356"/>
                <a:gd name="T18" fmla="+- 0 2450 761"/>
                <a:gd name="T19" fmla="*/ 2450 h 1690"/>
              </a:gdLst>
              <a:ahLst/>
              <a:cxnLst>
                <a:cxn ang="0">
                  <a:pos x="T1" y="T3"/>
                </a:cxn>
                <a:cxn ang="0">
                  <a:pos x="T5" y="T7"/>
                </a:cxn>
                <a:cxn ang="0">
                  <a:pos x="T9" y="T11"/>
                </a:cxn>
                <a:cxn ang="0">
                  <a:pos x="T13" y="T15"/>
                </a:cxn>
                <a:cxn ang="0">
                  <a:pos x="T17" y="T19"/>
                </a:cxn>
              </a:cxnLst>
              <a:rect l="0" t="0" r="r" b="b"/>
              <a:pathLst>
                <a:path w="356" h="1690">
                  <a:moveTo>
                    <a:pt x="324" y="1689"/>
                  </a:moveTo>
                  <a:lnTo>
                    <a:pt x="67" y="1442"/>
                  </a:lnTo>
                  <a:lnTo>
                    <a:pt x="0" y="0"/>
                  </a:lnTo>
                  <a:lnTo>
                    <a:pt x="355" y="355"/>
                  </a:lnTo>
                  <a:lnTo>
                    <a:pt x="324" y="1689"/>
                  </a:lnTo>
                  <a:close/>
                </a:path>
              </a:pathLst>
            </a:custGeom>
            <a:solidFill>
              <a:srgbClr val="DB6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9" name="Freeform 6"/>
          <p:cNvSpPr>
            <a:spLocks/>
          </p:cNvSpPr>
          <p:nvPr/>
        </p:nvSpPr>
        <p:spPr bwMode="auto">
          <a:xfrm>
            <a:off x="889114" y="71678"/>
            <a:ext cx="772509" cy="684642"/>
          </a:xfrm>
          <a:custGeom>
            <a:avLst/>
            <a:gdLst>
              <a:gd name="T0" fmla="+- 0 2798 1553"/>
              <a:gd name="T1" fmla="*/ T0 w 1246"/>
              <a:gd name="T2" fmla="+- 0 2203 761"/>
              <a:gd name="T3" fmla="*/ 2203 h 1443"/>
              <a:gd name="T4" fmla="+- 0 1553 1553"/>
              <a:gd name="T5" fmla="*/ T4 w 1246"/>
              <a:gd name="T6" fmla="+- 0 2203 761"/>
              <a:gd name="T7" fmla="*/ 2203 h 1443"/>
              <a:gd name="T8" fmla="+- 0 1553 1553"/>
              <a:gd name="T9" fmla="*/ T8 w 1246"/>
              <a:gd name="T10" fmla="+- 0 761 761"/>
              <a:gd name="T11" fmla="*/ 761 h 1443"/>
              <a:gd name="T12" fmla="+- 0 2731 1553"/>
              <a:gd name="T13" fmla="*/ T12 w 1246"/>
              <a:gd name="T14" fmla="+- 0 761 761"/>
              <a:gd name="T15" fmla="*/ 761 h 1443"/>
              <a:gd name="T16" fmla="+- 0 2798 1553"/>
              <a:gd name="T17" fmla="*/ T16 w 1246"/>
              <a:gd name="T18" fmla="+- 0 2203 761"/>
              <a:gd name="T19" fmla="*/ 2203 h 1443"/>
            </a:gdLst>
            <a:ahLst/>
            <a:cxnLst>
              <a:cxn ang="0">
                <a:pos x="T1" y="T3"/>
              </a:cxn>
              <a:cxn ang="0">
                <a:pos x="T5" y="T7"/>
              </a:cxn>
              <a:cxn ang="0">
                <a:pos x="T9" y="T11"/>
              </a:cxn>
              <a:cxn ang="0">
                <a:pos x="T13" y="T15"/>
              </a:cxn>
              <a:cxn ang="0">
                <a:pos x="T17" y="T19"/>
              </a:cxn>
            </a:cxnLst>
            <a:rect l="0" t="0" r="r" b="b"/>
            <a:pathLst>
              <a:path w="1246" h="1443">
                <a:moveTo>
                  <a:pt x="1245" y="1442"/>
                </a:moveTo>
                <a:lnTo>
                  <a:pt x="0" y="1442"/>
                </a:lnTo>
                <a:lnTo>
                  <a:pt x="0" y="0"/>
                </a:lnTo>
                <a:lnTo>
                  <a:pt x="1178" y="0"/>
                </a:lnTo>
                <a:lnTo>
                  <a:pt x="1245" y="1442"/>
                </a:lnTo>
                <a:close/>
              </a:path>
            </a:pathLst>
          </a:custGeom>
          <a:solidFill>
            <a:srgbClr val="F4832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0" name="Rectangle 29"/>
          <p:cNvSpPr/>
          <p:nvPr/>
        </p:nvSpPr>
        <p:spPr>
          <a:xfrm>
            <a:off x="889114" y="88180"/>
            <a:ext cx="719416" cy="58064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smtClean="0">
                <a:latin typeface="Times New Roman" panose="02020603050405020304" pitchFamily="18" charset="0"/>
                <a:cs typeface="Times New Roman" panose="02020603050405020304" pitchFamily="18" charset="0"/>
              </a:rPr>
              <a:t>LỚP</a:t>
            </a:r>
          </a:p>
          <a:p>
            <a:pPr algn="ctr"/>
            <a:r>
              <a:rPr lang="en-US" b="1" dirty="0" smtClean="0">
                <a:latin typeface="Times New Roman" panose="02020603050405020304" pitchFamily="18" charset="0"/>
                <a:cs typeface="Times New Roman" panose="02020603050405020304" pitchFamily="18" charset="0"/>
              </a:rPr>
              <a:t>10</a:t>
            </a:r>
            <a:endParaRPr lang="en-US" b="1" dirty="0">
              <a:latin typeface="Times New Roman" panose="02020603050405020304" pitchFamily="18" charset="0"/>
              <a:cs typeface="Times New Roman" panose="02020603050405020304" pitchFamily="18" charset="0"/>
            </a:endParaRPr>
          </a:p>
        </p:txBody>
      </p:sp>
      <p:sp>
        <p:nvSpPr>
          <p:cNvPr id="31" name="Rectangle 30"/>
          <p:cNvSpPr/>
          <p:nvPr/>
        </p:nvSpPr>
        <p:spPr>
          <a:xfrm>
            <a:off x="2147475" y="131928"/>
            <a:ext cx="10044525" cy="56414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b="1" dirty="0" smtClean="0">
                <a:solidFill>
                  <a:srgbClr val="C00000"/>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BÀI 7. ANH HÙNG VÀ NGHỆ SĨ (VĂN BẢN NGHỊ LUẬN)</a:t>
            </a:r>
            <a:endParaRPr lang="en-US" sz="2800" b="1" dirty="0">
              <a:solidFill>
                <a:srgbClr val="C00000"/>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endParaRPr>
          </a:p>
        </p:txBody>
      </p:sp>
      <p:sp>
        <p:nvSpPr>
          <p:cNvPr id="32" name="Rounded Rectangle 31"/>
          <p:cNvSpPr/>
          <p:nvPr/>
        </p:nvSpPr>
        <p:spPr>
          <a:xfrm>
            <a:off x="94594" y="71678"/>
            <a:ext cx="747224" cy="684642"/>
          </a:xfrm>
          <a:prstGeom prst="roundRect">
            <a:avLst/>
          </a:prstGeom>
          <a:solidFill>
            <a:schemeClr val="accent6">
              <a:lumMod val="75000"/>
            </a:schemeClr>
          </a:solidFill>
          <a:ln>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700" b="1" dirty="0" smtClean="0">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NGỮ VĂN</a:t>
            </a:r>
            <a:endParaRPr lang="en-US" sz="1700" b="1" dirty="0">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3797188083"/>
      </p:ext>
    </p:extLst>
  </p:cSld>
  <p:clrMapOvr>
    <a:masterClrMapping/>
  </p:clrMapOvr>
  <p:timing>
    <p:tnLst>
      <p:par>
        <p:cTn id="1" dur="indefinite" restart="never" nodeType="tmRoot"/>
      </p:par>
    </p:tnLst>
  </p:timing>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5"/>
          <p:cNvSpPr/>
          <p:nvPr/>
        </p:nvSpPr>
        <p:spPr>
          <a:xfrm flipV="1">
            <a:off x="0" y="6716710"/>
            <a:ext cx="12209460" cy="141289"/>
          </a:xfrm>
          <a:prstGeom prst="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45711" tIns="22855" rIns="45711" bIns="22855" anchor="ctr"/>
          <a:lstStyle/>
          <a:p>
            <a:pPr algn="ctr">
              <a:defRPr/>
            </a:pPr>
            <a:endParaRPr lang="en-US"/>
          </a:p>
        </p:txBody>
      </p:sp>
      <p:sp>
        <p:nvSpPr>
          <p:cNvPr id="9" name="Freeform 3"/>
          <p:cNvSpPr>
            <a:spLocks/>
          </p:cNvSpPr>
          <p:nvPr/>
        </p:nvSpPr>
        <p:spPr bwMode="auto">
          <a:xfrm>
            <a:off x="5087898" y="71677"/>
            <a:ext cx="3184603" cy="389226"/>
          </a:xfrm>
          <a:custGeom>
            <a:avLst/>
            <a:gdLst>
              <a:gd name="T0" fmla="+- 0 3326 3326"/>
              <a:gd name="T1" fmla="*/ T0 w 7474"/>
              <a:gd name="T2" fmla="+- 0 2203 761"/>
              <a:gd name="T3" fmla="*/ 2203 h 1443"/>
              <a:gd name="T4" fmla="+- 0 3485 3326"/>
              <a:gd name="T5" fmla="*/ T4 w 7474"/>
              <a:gd name="T6" fmla="+- 0 761 761"/>
              <a:gd name="T7" fmla="*/ 761 h 1443"/>
              <a:gd name="T8" fmla="+- 0 10800 3326"/>
              <a:gd name="T9" fmla="*/ T8 w 7474"/>
              <a:gd name="T10" fmla="+- 0 761 761"/>
              <a:gd name="T11" fmla="*/ 761 h 1443"/>
              <a:gd name="T12" fmla="+- 0 10800 3326"/>
              <a:gd name="T13" fmla="*/ T12 w 7474"/>
              <a:gd name="T14" fmla="+- 0 2191 761"/>
              <a:gd name="T15" fmla="*/ 2191 h 1443"/>
              <a:gd name="T16" fmla="+- 0 3326 3326"/>
              <a:gd name="T17" fmla="*/ T16 w 7474"/>
              <a:gd name="T18" fmla="+- 0 2203 761"/>
              <a:gd name="T19" fmla="*/ 2203 h 1443"/>
            </a:gdLst>
            <a:ahLst/>
            <a:cxnLst>
              <a:cxn ang="0">
                <a:pos x="T1" y="T3"/>
              </a:cxn>
              <a:cxn ang="0">
                <a:pos x="T5" y="T7"/>
              </a:cxn>
              <a:cxn ang="0">
                <a:pos x="T9" y="T11"/>
              </a:cxn>
              <a:cxn ang="0">
                <a:pos x="T13" y="T15"/>
              </a:cxn>
              <a:cxn ang="0">
                <a:pos x="T17" y="T19"/>
              </a:cxn>
            </a:cxnLst>
            <a:rect l="0" t="0" r="r" b="b"/>
            <a:pathLst>
              <a:path w="7474" h="1443">
                <a:moveTo>
                  <a:pt x="0" y="1442"/>
                </a:moveTo>
                <a:lnTo>
                  <a:pt x="159" y="0"/>
                </a:lnTo>
                <a:lnTo>
                  <a:pt x="7474" y="0"/>
                </a:lnTo>
                <a:lnTo>
                  <a:pt x="7474" y="1430"/>
                </a:lnTo>
                <a:lnTo>
                  <a:pt x="0" y="1442"/>
                </a:lnTo>
                <a:close/>
              </a:path>
            </a:pathLst>
          </a:custGeom>
          <a:solidFill>
            <a:srgbClr val="FBFBE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 name="Rectangle 2"/>
          <p:cNvSpPr>
            <a:spLocks noChangeArrowheads="1"/>
          </p:cNvSpPr>
          <p:nvPr/>
        </p:nvSpPr>
        <p:spPr bwMode="auto">
          <a:xfrm>
            <a:off x="17460" y="0"/>
            <a:ext cx="12192000" cy="652321"/>
          </a:xfrm>
          <a:prstGeom prst="rect">
            <a:avLst/>
          </a:prstGeom>
          <a:solidFill>
            <a:srgbClr val="B1C1E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Freeform 3"/>
          <p:cNvSpPr>
            <a:spLocks/>
          </p:cNvSpPr>
          <p:nvPr/>
        </p:nvSpPr>
        <p:spPr bwMode="auto">
          <a:xfrm>
            <a:off x="1893557" y="71677"/>
            <a:ext cx="10315903" cy="684643"/>
          </a:xfrm>
          <a:custGeom>
            <a:avLst/>
            <a:gdLst>
              <a:gd name="T0" fmla="+- 0 3326 3326"/>
              <a:gd name="T1" fmla="*/ T0 w 7474"/>
              <a:gd name="T2" fmla="+- 0 2203 761"/>
              <a:gd name="T3" fmla="*/ 2203 h 1443"/>
              <a:gd name="T4" fmla="+- 0 3485 3326"/>
              <a:gd name="T5" fmla="*/ T4 w 7474"/>
              <a:gd name="T6" fmla="+- 0 761 761"/>
              <a:gd name="T7" fmla="*/ 761 h 1443"/>
              <a:gd name="T8" fmla="+- 0 10800 3326"/>
              <a:gd name="T9" fmla="*/ T8 w 7474"/>
              <a:gd name="T10" fmla="+- 0 761 761"/>
              <a:gd name="T11" fmla="*/ 761 h 1443"/>
              <a:gd name="T12" fmla="+- 0 10800 3326"/>
              <a:gd name="T13" fmla="*/ T12 w 7474"/>
              <a:gd name="T14" fmla="+- 0 2191 761"/>
              <a:gd name="T15" fmla="*/ 2191 h 1443"/>
              <a:gd name="T16" fmla="+- 0 3326 3326"/>
              <a:gd name="T17" fmla="*/ T16 w 7474"/>
              <a:gd name="T18" fmla="+- 0 2203 761"/>
              <a:gd name="T19" fmla="*/ 2203 h 1443"/>
            </a:gdLst>
            <a:ahLst/>
            <a:cxnLst>
              <a:cxn ang="0">
                <a:pos x="T1" y="T3"/>
              </a:cxn>
              <a:cxn ang="0">
                <a:pos x="T5" y="T7"/>
              </a:cxn>
              <a:cxn ang="0">
                <a:pos x="T9" y="T11"/>
              </a:cxn>
              <a:cxn ang="0">
                <a:pos x="T13" y="T15"/>
              </a:cxn>
              <a:cxn ang="0">
                <a:pos x="T17" y="T19"/>
              </a:cxn>
            </a:cxnLst>
            <a:rect l="0" t="0" r="r" b="b"/>
            <a:pathLst>
              <a:path w="7474" h="1443">
                <a:moveTo>
                  <a:pt x="0" y="1442"/>
                </a:moveTo>
                <a:lnTo>
                  <a:pt x="159" y="0"/>
                </a:lnTo>
                <a:lnTo>
                  <a:pt x="7474" y="0"/>
                </a:lnTo>
                <a:lnTo>
                  <a:pt x="7474" y="1430"/>
                </a:lnTo>
                <a:lnTo>
                  <a:pt x="0" y="1442"/>
                </a:lnTo>
                <a:close/>
              </a:path>
            </a:pathLst>
          </a:custGeom>
          <a:solidFill>
            <a:srgbClr val="FBFBE1"/>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15" name="Group 14"/>
          <p:cNvGrpSpPr/>
          <p:nvPr/>
        </p:nvGrpSpPr>
        <p:grpSpPr>
          <a:xfrm>
            <a:off x="1608530" y="53231"/>
            <a:ext cx="538945" cy="821412"/>
            <a:chOff x="908603" y="80216"/>
            <a:chExt cx="538945" cy="676514"/>
          </a:xfrm>
        </p:grpSpPr>
        <p:sp>
          <p:nvSpPr>
            <p:cNvPr id="20" name="Freeform 4"/>
            <p:cNvSpPr>
              <a:spLocks/>
            </p:cNvSpPr>
            <p:nvPr/>
          </p:nvSpPr>
          <p:spPr bwMode="auto">
            <a:xfrm>
              <a:off x="1136046" y="80216"/>
              <a:ext cx="311502" cy="676514"/>
            </a:xfrm>
            <a:custGeom>
              <a:avLst/>
              <a:gdLst>
                <a:gd name="T0" fmla="+- 0 3055 3055"/>
                <a:gd name="T1" fmla="*/ T0 w 430"/>
                <a:gd name="T2" fmla="+- 0 2450 761"/>
                <a:gd name="T3" fmla="*/ 2450 h 1690"/>
                <a:gd name="T4" fmla="+- 0 3086 3055"/>
                <a:gd name="T5" fmla="*/ T4 w 430"/>
                <a:gd name="T6" fmla="+- 0 1116 761"/>
                <a:gd name="T7" fmla="*/ 1116 h 1690"/>
                <a:gd name="T8" fmla="+- 0 3485 3055"/>
                <a:gd name="T9" fmla="*/ T8 w 430"/>
                <a:gd name="T10" fmla="+- 0 761 761"/>
                <a:gd name="T11" fmla="*/ 761 h 1690"/>
                <a:gd name="T12" fmla="+- 0 3326 3055"/>
                <a:gd name="T13" fmla="*/ T12 w 430"/>
                <a:gd name="T14" fmla="+- 0 2203 761"/>
                <a:gd name="T15" fmla="*/ 2203 h 1690"/>
                <a:gd name="T16" fmla="+- 0 3055 3055"/>
                <a:gd name="T17" fmla="*/ T16 w 430"/>
                <a:gd name="T18" fmla="+- 0 2450 761"/>
                <a:gd name="T19" fmla="*/ 2450 h 1690"/>
              </a:gdLst>
              <a:ahLst/>
              <a:cxnLst>
                <a:cxn ang="0">
                  <a:pos x="T1" y="T3"/>
                </a:cxn>
                <a:cxn ang="0">
                  <a:pos x="T5" y="T7"/>
                </a:cxn>
                <a:cxn ang="0">
                  <a:pos x="T9" y="T11"/>
                </a:cxn>
                <a:cxn ang="0">
                  <a:pos x="T13" y="T15"/>
                </a:cxn>
                <a:cxn ang="0">
                  <a:pos x="T17" y="T19"/>
                </a:cxn>
              </a:cxnLst>
              <a:rect l="0" t="0" r="r" b="b"/>
              <a:pathLst>
                <a:path w="430" h="1690">
                  <a:moveTo>
                    <a:pt x="0" y="1689"/>
                  </a:moveTo>
                  <a:lnTo>
                    <a:pt x="31" y="355"/>
                  </a:lnTo>
                  <a:lnTo>
                    <a:pt x="430" y="0"/>
                  </a:lnTo>
                  <a:lnTo>
                    <a:pt x="271" y="1442"/>
                  </a:lnTo>
                  <a:lnTo>
                    <a:pt x="0" y="1689"/>
                  </a:lnTo>
                  <a:close/>
                </a:path>
              </a:pathLst>
            </a:custGeom>
            <a:solidFill>
              <a:srgbClr val="FBB6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 name="Freeform 5"/>
            <p:cNvSpPr>
              <a:spLocks/>
            </p:cNvSpPr>
            <p:nvPr/>
          </p:nvSpPr>
          <p:spPr bwMode="auto">
            <a:xfrm>
              <a:off x="908603" y="80216"/>
              <a:ext cx="258983" cy="676514"/>
            </a:xfrm>
            <a:custGeom>
              <a:avLst/>
              <a:gdLst>
                <a:gd name="T0" fmla="+- 0 3055 2731"/>
                <a:gd name="T1" fmla="*/ T0 w 356"/>
                <a:gd name="T2" fmla="+- 0 2450 761"/>
                <a:gd name="T3" fmla="*/ 2450 h 1690"/>
                <a:gd name="T4" fmla="+- 0 2798 2731"/>
                <a:gd name="T5" fmla="*/ T4 w 356"/>
                <a:gd name="T6" fmla="+- 0 2203 761"/>
                <a:gd name="T7" fmla="*/ 2203 h 1690"/>
                <a:gd name="T8" fmla="+- 0 2731 2731"/>
                <a:gd name="T9" fmla="*/ T8 w 356"/>
                <a:gd name="T10" fmla="+- 0 761 761"/>
                <a:gd name="T11" fmla="*/ 761 h 1690"/>
                <a:gd name="T12" fmla="+- 0 3086 2731"/>
                <a:gd name="T13" fmla="*/ T12 w 356"/>
                <a:gd name="T14" fmla="+- 0 1116 761"/>
                <a:gd name="T15" fmla="*/ 1116 h 1690"/>
                <a:gd name="T16" fmla="+- 0 3055 2731"/>
                <a:gd name="T17" fmla="*/ T16 w 356"/>
                <a:gd name="T18" fmla="+- 0 2450 761"/>
                <a:gd name="T19" fmla="*/ 2450 h 1690"/>
              </a:gdLst>
              <a:ahLst/>
              <a:cxnLst>
                <a:cxn ang="0">
                  <a:pos x="T1" y="T3"/>
                </a:cxn>
                <a:cxn ang="0">
                  <a:pos x="T5" y="T7"/>
                </a:cxn>
                <a:cxn ang="0">
                  <a:pos x="T9" y="T11"/>
                </a:cxn>
                <a:cxn ang="0">
                  <a:pos x="T13" y="T15"/>
                </a:cxn>
                <a:cxn ang="0">
                  <a:pos x="T17" y="T19"/>
                </a:cxn>
              </a:cxnLst>
              <a:rect l="0" t="0" r="r" b="b"/>
              <a:pathLst>
                <a:path w="356" h="1690">
                  <a:moveTo>
                    <a:pt x="324" y="1689"/>
                  </a:moveTo>
                  <a:lnTo>
                    <a:pt x="67" y="1442"/>
                  </a:lnTo>
                  <a:lnTo>
                    <a:pt x="0" y="0"/>
                  </a:lnTo>
                  <a:lnTo>
                    <a:pt x="355" y="355"/>
                  </a:lnTo>
                  <a:lnTo>
                    <a:pt x="324" y="1689"/>
                  </a:lnTo>
                  <a:close/>
                </a:path>
              </a:pathLst>
            </a:custGeom>
            <a:solidFill>
              <a:srgbClr val="DB6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5" name="Freeform 6"/>
          <p:cNvSpPr>
            <a:spLocks/>
          </p:cNvSpPr>
          <p:nvPr/>
        </p:nvSpPr>
        <p:spPr bwMode="auto">
          <a:xfrm>
            <a:off x="889114" y="71678"/>
            <a:ext cx="772509" cy="684642"/>
          </a:xfrm>
          <a:custGeom>
            <a:avLst/>
            <a:gdLst>
              <a:gd name="T0" fmla="+- 0 2798 1553"/>
              <a:gd name="T1" fmla="*/ T0 w 1246"/>
              <a:gd name="T2" fmla="+- 0 2203 761"/>
              <a:gd name="T3" fmla="*/ 2203 h 1443"/>
              <a:gd name="T4" fmla="+- 0 1553 1553"/>
              <a:gd name="T5" fmla="*/ T4 w 1246"/>
              <a:gd name="T6" fmla="+- 0 2203 761"/>
              <a:gd name="T7" fmla="*/ 2203 h 1443"/>
              <a:gd name="T8" fmla="+- 0 1553 1553"/>
              <a:gd name="T9" fmla="*/ T8 w 1246"/>
              <a:gd name="T10" fmla="+- 0 761 761"/>
              <a:gd name="T11" fmla="*/ 761 h 1443"/>
              <a:gd name="T12" fmla="+- 0 2731 1553"/>
              <a:gd name="T13" fmla="*/ T12 w 1246"/>
              <a:gd name="T14" fmla="+- 0 761 761"/>
              <a:gd name="T15" fmla="*/ 761 h 1443"/>
              <a:gd name="T16" fmla="+- 0 2798 1553"/>
              <a:gd name="T17" fmla="*/ T16 w 1246"/>
              <a:gd name="T18" fmla="+- 0 2203 761"/>
              <a:gd name="T19" fmla="*/ 2203 h 1443"/>
            </a:gdLst>
            <a:ahLst/>
            <a:cxnLst>
              <a:cxn ang="0">
                <a:pos x="T1" y="T3"/>
              </a:cxn>
              <a:cxn ang="0">
                <a:pos x="T5" y="T7"/>
              </a:cxn>
              <a:cxn ang="0">
                <a:pos x="T9" y="T11"/>
              </a:cxn>
              <a:cxn ang="0">
                <a:pos x="T13" y="T15"/>
              </a:cxn>
              <a:cxn ang="0">
                <a:pos x="T17" y="T19"/>
              </a:cxn>
            </a:cxnLst>
            <a:rect l="0" t="0" r="r" b="b"/>
            <a:pathLst>
              <a:path w="1246" h="1443">
                <a:moveTo>
                  <a:pt x="1245" y="1442"/>
                </a:moveTo>
                <a:lnTo>
                  <a:pt x="0" y="1442"/>
                </a:lnTo>
                <a:lnTo>
                  <a:pt x="0" y="0"/>
                </a:lnTo>
                <a:lnTo>
                  <a:pt x="1178" y="0"/>
                </a:lnTo>
                <a:lnTo>
                  <a:pt x="1245" y="1442"/>
                </a:lnTo>
                <a:close/>
              </a:path>
            </a:pathLst>
          </a:custGeom>
          <a:solidFill>
            <a:srgbClr val="F4832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 name="Rectangle 25"/>
          <p:cNvSpPr/>
          <p:nvPr/>
        </p:nvSpPr>
        <p:spPr>
          <a:xfrm>
            <a:off x="889114" y="88180"/>
            <a:ext cx="719416" cy="58064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smtClean="0">
                <a:latin typeface="Times New Roman" panose="02020603050405020304" pitchFamily="18" charset="0"/>
                <a:cs typeface="Times New Roman" panose="02020603050405020304" pitchFamily="18" charset="0"/>
              </a:rPr>
              <a:t>LỚP</a:t>
            </a:r>
          </a:p>
          <a:p>
            <a:pPr algn="ctr"/>
            <a:r>
              <a:rPr lang="en-US" b="1" smtClean="0">
                <a:latin typeface="Times New Roman" panose="02020603050405020304" pitchFamily="18" charset="0"/>
                <a:cs typeface="Times New Roman" panose="02020603050405020304" pitchFamily="18" charset="0"/>
              </a:rPr>
              <a:t>10</a:t>
            </a:r>
            <a:endParaRPr lang="en-US" b="1">
              <a:latin typeface="Times New Roman" panose="02020603050405020304" pitchFamily="18" charset="0"/>
              <a:cs typeface="Times New Roman" panose="02020603050405020304" pitchFamily="18" charset="0"/>
            </a:endParaRPr>
          </a:p>
        </p:txBody>
      </p:sp>
      <p:sp>
        <p:nvSpPr>
          <p:cNvPr id="18" name="Rounded Rectangle 17"/>
          <p:cNvSpPr/>
          <p:nvPr/>
        </p:nvSpPr>
        <p:spPr>
          <a:xfrm>
            <a:off x="94594" y="71678"/>
            <a:ext cx="747224" cy="684642"/>
          </a:xfrm>
          <a:prstGeom prst="roundRect">
            <a:avLst/>
          </a:prstGeom>
          <a:solidFill>
            <a:schemeClr val="accent6">
              <a:lumMod val="75000"/>
            </a:schemeClr>
          </a:solidFill>
          <a:ln>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700" b="1" dirty="0" smtClean="0">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NGỮ VĂN</a:t>
            </a:r>
            <a:endParaRPr lang="en-US" sz="1700" b="1" dirty="0">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endParaRPr>
          </a:p>
        </p:txBody>
      </p:sp>
      <p:sp>
        <p:nvSpPr>
          <p:cNvPr id="23" name="Rectangle 22"/>
          <p:cNvSpPr/>
          <p:nvPr/>
        </p:nvSpPr>
        <p:spPr>
          <a:xfrm>
            <a:off x="2147475" y="131928"/>
            <a:ext cx="10044525" cy="56414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500" b="1" dirty="0">
              <a:solidFill>
                <a:srgbClr val="C00000"/>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endParaRPr>
          </a:p>
        </p:txBody>
      </p:sp>
      <p:sp>
        <p:nvSpPr>
          <p:cNvPr id="13" name="Rectangle 12"/>
          <p:cNvSpPr/>
          <p:nvPr/>
        </p:nvSpPr>
        <p:spPr>
          <a:xfrm>
            <a:off x="2299874" y="136856"/>
            <a:ext cx="10044525" cy="56414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b="1" dirty="0" smtClean="0">
                <a:solidFill>
                  <a:srgbClr val="C00000"/>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BÀI 7. ANH HÙNG VÀ NGHỆ SĨ (VĂN BẢN NGHỊ LUẬN)</a:t>
            </a:r>
            <a:endParaRPr lang="en-US" sz="2800" b="1" dirty="0">
              <a:solidFill>
                <a:srgbClr val="C00000"/>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endParaRPr>
          </a:p>
        </p:txBody>
      </p:sp>
      <p:sp>
        <p:nvSpPr>
          <p:cNvPr id="36" name="任意多边形 32"/>
          <p:cNvSpPr/>
          <p:nvPr/>
        </p:nvSpPr>
        <p:spPr>
          <a:xfrm>
            <a:off x="-12701" y="2079520"/>
            <a:ext cx="12242800" cy="4803881"/>
          </a:xfrm>
          <a:custGeom>
            <a:avLst/>
            <a:gdLst>
              <a:gd name="connsiteX0" fmla="*/ 0 w 9020175"/>
              <a:gd name="connsiteY0" fmla="*/ 3895725 h 3895725"/>
              <a:gd name="connsiteX1" fmla="*/ 4581525 w 9020175"/>
              <a:gd name="connsiteY1" fmla="*/ 942975 h 3895725"/>
              <a:gd name="connsiteX2" fmla="*/ 9020175 w 9020175"/>
              <a:gd name="connsiteY2" fmla="*/ 0 h 3895725"/>
              <a:gd name="connsiteX0" fmla="*/ 0 w 9020175"/>
              <a:gd name="connsiteY0" fmla="*/ 3895725 h 3895725"/>
              <a:gd name="connsiteX1" fmla="*/ 4581525 w 9020175"/>
              <a:gd name="connsiteY1" fmla="*/ 942975 h 3895725"/>
              <a:gd name="connsiteX2" fmla="*/ 9020175 w 9020175"/>
              <a:gd name="connsiteY2" fmla="*/ 0 h 3895725"/>
              <a:gd name="connsiteX0" fmla="*/ 0 w 9020175"/>
              <a:gd name="connsiteY0" fmla="*/ 3895725 h 3895725"/>
              <a:gd name="connsiteX1" fmla="*/ 4533900 w 9020175"/>
              <a:gd name="connsiteY1" fmla="*/ 771525 h 3895725"/>
              <a:gd name="connsiteX2" fmla="*/ 9020175 w 9020175"/>
              <a:gd name="connsiteY2" fmla="*/ 0 h 3895725"/>
              <a:gd name="connsiteX0" fmla="*/ 0 w 9020175"/>
              <a:gd name="connsiteY0" fmla="*/ 3896127 h 3896127"/>
              <a:gd name="connsiteX1" fmla="*/ 4533900 w 9020175"/>
              <a:gd name="connsiteY1" fmla="*/ 771927 h 3896127"/>
              <a:gd name="connsiteX2" fmla="*/ 9020175 w 9020175"/>
              <a:gd name="connsiteY2" fmla="*/ 402 h 3896127"/>
              <a:gd name="connsiteX0" fmla="*/ 0 w 9020175"/>
              <a:gd name="connsiteY0" fmla="*/ 3896127 h 3896127"/>
              <a:gd name="connsiteX1" fmla="*/ 4533900 w 9020175"/>
              <a:gd name="connsiteY1" fmla="*/ 771927 h 3896127"/>
              <a:gd name="connsiteX2" fmla="*/ 9020175 w 9020175"/>
              <a:gd name="connsiteY2" fmla="*/ 402 h 3896127"/>
              <a:gd name="connsiteX0" fmla="*/ 0 w 9163050"/>
              <a:gd name="connsiteY0" fmla="*/ 4067388 h 4067388"/>
              <a:gd name="connsiteX1" fmla="*/ 4676775 w 9163050"/>
              <a:gd name="connsiteY1" fmla="*/ 771738 h 4067388"/>
              <a:gd name="connsiteX2" fmla="*/ 9163050 w 9163050"/>
              <a:gd name="connsiteY2" fmla="*/ 213 h 4067388"/>
              <a:gd name="connsiteX0" fmla="*/ 0 w 9210675"/>
              <a:gd name="connsiteY0" fmla="*/ 4124556 h 4124556"/>
              <a:gd name="connsiteX1" fmla="*/ 4724400 w 9210675"/>
              <a:gd name="connsiteY1" fmla="*/ 771756 h 4124556"/>
              <a:gd name="connsiteX2" fmla="*/ 9210675 w 9210675"/>
              <a:gd name="connsiteY2" fmla="*/ 231 h 4124556"/>
              <a:gd name="connsiteX0" fmla="*/ 0 w 9182100"/>
              <a:gd name="connsiteY0" fmla="*/ 3921278 h 3921278"/>
              <a:gd name="connsiteX1" fmla="*/ 4724400 w 9182100"/>
              <a:gd name="connsiteY1" fmla="*/ 568478 h 3921278"/>
              <a:gd name="connsiteX2" fmla="*/ 9182100 w 9182100"/>
              <a:gd name="connsiteY2" fmla="*/ 6503 h 3921278"/>
              <a:gd name="connsiteX0" fmla="*/ 0 w 9182100"/>
              <a:gd name="connsiteY0" fmla="*/ 3969956 h 3969956"/>
              <a:gd name="connsiteX1" fmla="*/ 4724400 w 9182100"/>
              <a:gd name="connsiteY1" fmla="*/ 617156 h 3969956"/>
              <a:gd name="connsiteX2" fmla="*/ 9182100 w 9182100"/>
              <a:gd name="connsiteY2" fmla="*/ 55181 h 3969956"/>
              <a:gd name="connsiteX0" fmla="*/ 0 w 9182100"/>
              <a:gd name="connsiteY0" fmla="*/ 3978254 h 3978254"/>
              <a:gd name="connsiteX1" fmla="*/ 4724400 w 9182100"/>
              <a:gd name="connsiteY1" fmla="*/ 625454 h 3978254"/>
              <a:gd name="connsiteX2" fmla="*/ 9182100 w 9182100"/>
              <a:gd name="connsiteY2" fmla="*/ 63479 h 3978254"/>
              <a:gd name="connsiteX0" fmla="*/ 0 w 9182100"/>
              <a:gd name="connsiteY0" fmla="*/ 3994887 h 3994887"/>
              <a:gd name="connsiteX1" fmla="*/ 4724400 w 9182100"/>
              <a:gd name="connsiteY1" fmla="*/ 642087 h 3994887"/>
              <a:gd name="connsiteX2" fmla="*/ 9182100 w 9182100"/>
              <a:gd name="connsiteY2" fmla="*/ 80112 h 3994887"/>
            </a:gdLst>
            <a:ahLst/>
            <a:cxnLst>
              <a:cxn ang="0">
                <a:pos x="connsiteX0" y="connsiteY0"/>
              </a:cxn>
              <a:cxn ang="0">
                <a:pos x="connsiteX1" y="connsiteY1"/>
              </a:cxn>
              <a:cxn ang="0">
                <a:pos x="connsiteX2" y="connsiteY2"/>
              </a:cxn>
            </a:cxnLst>
            <a:rect l="l" t="t" r="r" b="b"/>
            <a:pathLst>
              <a:path w="9182100" h="3994887">
                <a:moveTo>
                  <a:pt x="0" y="3994887"/>
                </a:moveTo>
                <a:cubicBezTo>
                  <a:pt x="1215231" y="2805055"/>
                  <a:pt x="2908300" y="1380274"/>
                  <a:pt x="4724400" y="642087"/>
                </a:cubicBezTo>
                <a:cubicBezTo>
                  <a:pt x="6540500" y="-96100"/>
                  <a:pt x="8324056" y="-58795"/>
                  <a:pt x="9182100" y="80112"/>
                </a:cubicBezTo>
              </a:path>
            </a:pathLst>
          </a:custGeom>
          <a:ln w="19050">
            <a:solidFill>
              <a:schemeClr val="bg1">
                <a:lumMod val="65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defTabSz="1219170"/>
            <a:endParaRPr lang="zh-CN" altLang="en-US" sz="2400">
              <a:solidFill>
                <a:prstClr val="black"/>
              </a:solidFill>
              <a:latin typeface="Calibri"/>
              <a:ea typeface="宋体" panose="02010600030101010101" pitchFamily="2" charset="-122"/>
            </a:endParaRPr>
          </a:p>
        </p:txBody>
      </p:sp>
      <p:grpSp>
        <p:nvGrpSpPr>
          <p:cNvPr id="40" name="组合 41"/>
          <p:cNvGrpSpPr/>
          <p:nvPr/>
        </p:nvGrpSpPr>
        <p:grpSpPr>
          <a:xfrm rot="10800000">
            <a:off x="468206" y="3840137"/>
            <a:ext cx="4619692" cy="2290697"/>
            <a:chOff x="3694928" y="2635572"/>
            <a:chExt cx="1149695" cy="1123950"/>
          </a:xfrm>
          <a:solidFill>
            <a:schemeClr val="accent2">
              <a:lumMod val="60000"/>
              <a:lumOff val="40000"/>
            </a:schemeClr>
          </a:solidFill>
        </p:grpSpPr>
        <p:sp>
          <p:nvSpPr>
            <p:cNvPr id="41" name="椭圆形标注 42"/>
            <p:cNvSpPr/>
            <p:nvPr/>
          </p:nvSpPr>
          <p:spPr>
            <a:xfrm>
              <a:off x="3694928" y="2635572"/>
              <a:ext cx="1149695" cy="1123950"/>
            </a:xfrm>
            <a:prstGeom prst="wedgeEllipseCallout">
              <a:avLst>
                <a:gd name="adj1" fmla="val -47420"/>
                <a:gd name="adj2" fmla="val -53741"/>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a:endParaRPr lang="zh-CN" altLang="en-US" sz="2400">
                <a:solidFill>
                  <a:prstClr val="white"/>
                </a:solidFill>
                <a:latin typeface="Calibri"/>
                <a:ea typeface="宋体" panose="02010600030101010101" pitchFamily="2" charset="-122"/>
              </a:endParaRPr>
            </a:p>
          </p:txBody>
        </p:sp>
        <p:sp>
          <p:nvSpPr>
            <p:cNvPr id="42" name="TextBox 41"/>
            <p:cNvSpPr txBox="1"/>
            <p:nvPr/>
          </p:nvSpPr>
          <p:spPr>
            <a:xfrm>
              <a:off x="3834944" y="2890136"/>
              <a:ext cx="953936" cy="216414"/>
            </a:xfrm>
            <a:prstGeom prst="rect">
              <a:avLst/>
            </a:prstGeom>
            <a:grpFill/>
          </p:spPr>
          <p:txBody>
            <a:bodyPr wrap="square" rtlCol="0">
              <a:spAutoFit/>
            </a:bodyPr>
            <a:lstStyle/>
            <a:p>
              <a:pPr defTabSz="1219170"/>
              <a:endParaRPr lang="zh-CN" altLang="en-US" sz="2800" b="1" dirty="0">
                <a:latin typeface="Times New Roman" panose="02020603050405020304" pitchFamily="18" charset="0"/>
                <a:ea typeface="宋体" panose="02010600030101010101" pitchFamily="2" charset="-122"/>
                <a:cs typeface="Times New Roman" panose="02020603050405020304" pitchFamily="18" charset="0"/>
              </a:endParaRPr>
            </a:p>
          </p:txBody>
        </p:sp>
      </p:grpSp>
      <p:sp>
        <p:nvSpPr>
          <p:cNvPr id="44" name="椭圆形标注 45"/>
          <p:cNvSpPr/>
          <p:nvPr/>
        </p:nvSpPr>
        <p:spPr>
          <a:xfrm>
            <a:off x="1027611" y="756320"/>
            <a:ext cx="4891528" cy="2347166"/>
          </a:xfrm>
          <a:prstGeom prst="wedgeEllipseCallout">
            <a:avLst>
              <a:gd name="adj1" fmla="val 51122"/>
              <a:gd name="adj2" fmla="val 55797"/>
            </a:avLst>
          </a:prstGeom>
          <a:solidFill>
            <a:srgbClr val="F5CA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en-US" sz="2400" i="1" dirty="0" err="1">
                <a:latin typeface="Times New Roman" panose="02020603050405020304" pitchFamily="18" charset="0"/>
                <a:cs typeface="Times New Roman" panose="02020603050405020304" pitchFamily="18" charset="0"/>
              </a:rPr>
              <a:t>Câu</a:t>
            </a:r>
            <a:r>
              <a:rPr lang="en-US" sz="2400" i="1" dirty="0">
                <a:latin typeface="Times New Roman" panose="02020603050405020304" pitchFamily="18" charset="0"/>
                <a:cs typeface="Times New Roman" panose="02020603050405020304" pitchFamily="18" charset="0"/>
              </a:rPr>
              <a:t> 1. </a:t>
            </a:r>
            <a:r>
              <a:rPr lang="en-US" sz="2400" i="1" dirty="0" err="1">
                <a:latin typeface="Times New Roman" panose="02020603050405020304" pitchFamily="18" charset="0"/>
                <a:cs typeface="Times New Roman" panose="02020603050405020304" pitchFamily="18" charset="0"/>
              </a:rPr>
              <a:t>Những</a:t>
            </a:r>
            <a:r>
              <a:rPr lang="en-US" sz="2400" i="1" dirty="0">
                <a:latin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cs typeface="Times New Roman" panose="02020603050405020304" pitchFamily="18" charset="0"/>
              </a:rPr>
              <a:t>từ</a:t>
            </a:r>
            <a:r>
              <a:rPr lang="en-US" sz="2400" i="1" dirty="0">
                <a:latin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cs typeface="Times New Roman" panose="02020603050405020304" pitchFamily="18" charset="0"/>
              </a:rPr>
              <a:t>nào</a:t>
            </a:r>
            <a:r>
              <a:rPr lang="en-US" sz="2400" i="1" dirty="0">
                <a:latin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cs typeface="Times New Roman" panose="02020603050405020304" pitchFamily="18" charset="0"/>
              </a:rPr>
              <a:t>được</a:t>
            </a:r>
            <a:r>
              <a:rPr lang="en-US" sz="2400" i="1" dirty="0">
                <a:latin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cs typeface="Times New Roman" panose="02020603050405020304" pitchFamily="18" charset="0"/>
              </a:rPr>
              <a:t>nhắc</a:t>
            </a:r>
            <a:r>
              <a:rPr lang="en-US" sz="2400" i="1" dirty="0">
                <a:latin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cs typeface="Times New Roman" panose="02020603050405020304" pitchFamily="18" charset="0"/>
              </a:rPr>
              <a:t>lại</a:t>
            </a:r>
            <a:r>
              <a:rPr lang="en-US" sz="2400" i="1" dirty="0">
                <a:latin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cs typeface="Times New Roman" panose="02020603050405020304" pitchFamily="18" charset="0"/>
              </a:rPr>
              <a:t>nhiều</a:t>
            </a:r>
            <a:r>
              <a:rPr lang="en-US" sz="2400" i="1" dirty="0">
                <a:latin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cs typeface="Times New Roman" panose="02020603050405020304" pitchFamily="18" charset="0"/>
              </a:rPr>
              <a:t>lần</a:t>
            </a:r>
            <a:r>
              <a:rPr lang="en-US" sz="2400" i="1" dirty="0">
                <a:latin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cs typeface="Times New Roman" panose="02020603050405020304" pitchFamily="18" charset="0"/>
              </a:rPr>
              <a:t>trong</a:t>
            </a:r>
            <a:r>
              <a:rPr lang="en-US" sz="2400" i="1" dirty="0">
                <a:latin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cs typeface="Times New Roman" panose="02020603050405020304" pitchFamily="18" charset="0"/>
              </a:rPr>
              <a:t>đoạn</a:t>
            </a:r>
            <a:r>
              <a:rPr lang="en-US" sz="2400" i="1" dirty="0">
                <a:latin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cs typeface="Times New Roman" panose="02020603050405020304" pitchFamily="18" charset="0"/>
              </a:rPr>
              <a:t>này</a:t>
            </a:r>
            <a:r>
              <a:rPr lang="en-US" sz="2400" i="1" dirty="0">
                <a:latin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cs typeface="Times New Roman" panose="02020603050405020304" pitchFamily="18" charset="0"/>
              </a:rPr>
              <a:t>Điều</a:t>
            </a:r>
            <a:r>
              <a:rPr lang="en-US" sz="2400" i="1" dirty="0">
                <a:latin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cs typeface="Times New Roman" panose="02020603050405020304" pitchFamily="18" charset="0"/>
              </a:rPr>
              <a:t>đó</a:t>
            </a:r>
            <a:r>
              <a:rPr lang="en-US" sz="2400" i="1" dirty="0">
                <a:latin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cs typeface="Times New Roman" panose="02020603050405020304" pitchFamily="18" charset="0"/>
              </a:rPr>
              <a:t>có</a:t>
            </a:r>
            <a:r>
              <a:rPr lang="en-US" sz="2400" i="1" dirty="0">
                <a:latin typeface="Times New Roman" panose="02020603050405020304" pitchFamily="18" charset="0"/>
                <a:cs typeface="Times New Roman" panose="02020603050405020304" pitchFamily="18" charset="0"/>
              </a:rPr>
              <a:t> ý </a:t>
            </a:r>
            <a:r>
              <a:rPr lang="en-US" sz="2400" i="1" dirty="0" err="1">
                <a:latin typeface="Times New Roman" panose="02020603050405020304" pitchFamily="18" charset="0"/>
                <a:cs typeface="Times New Roman" panose="02020603050405020304" pitchFamily="18" charset="0"/>
              </a:rPr>
              <a:t>nghĩa</a:t>
            </a:r>
            <a:r>
              <a:rPr lang="en-US" sz="2400" i="1" dirty="0">
                <a:latin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cs typeface="Times New Roman" panose="02020603050405020304" pitchFamily="18" charset="0"/>
              </a:rPr>
              <a:t>gì</a:t>
            </a:r>
            <a:r>
              <a:rPr lang="en-US" sz="2400" i="1" dirty="0">
                <a:latin typeface="Times New Roman" panose="02020603050405020304" pitchFamily="18" charset="0"/>
                <a:cs typeface="Times New Roman" panose="02020603050405020304" pitchFamily="18" charset="0"/>
              </a:rPr>
              <a:t>?</a:t>
            </a:r>
            <a:endParaRPr lang="en-US" sz="2400" dirty="0">
              <a:latin typeface="Times New Roman" panose="02020603050405020304" pitchFamily="18" charset="0"/>
              <a:cs typeface="Times New Roman" panose="02020603050405020304" pitchFamily="18" charset="0"/>
            </a:endParaRPr>
          </a:p>
          <a:p>
            <a:r>
              <a:rPr lang="en-US" sz="2400" i="1" dirty="0" smtClean="0">
                <a:latin typeface="Times New Roman" panose="02020603050405020304" pitchFamily="18" charset="0"/>
                <a:cs typeface="Times New Roman" panose="02020603050405020304" pitchFamily="18" charset="0"/>
              </a:rPr>
              <a:t>.</a:t>
            </a:r>
            <a:endParaRPr lang="zh-CN" altLang="en-US" sz="2400" dirty="0">
              <a:solidFill>
                <a:prstClr val="white"/>
              </a:solidFill>
              <a:latin typeface="Times New Roman" panose="02020603050405020304" pitchFamily="18" charset="0"/>
              <a:ea typeface="宋体" panose="02010600030101010101" pitchFamily="2" charset="-122"/>
              <a:cs typeface="Times New Roman" panose="02020603050405020304" pitchFamily="18" charset="0"/>
            </a:endParaRPr>
          </a:p>
        </p:txBody>
      </p:sp>
      <p:sp>
        <p:nvSpPr>
          <p:cNvPr id="47" name="椭圆形标注 48"/>
          <p:cNvSpPr/>
          <p:nvPr/>
        </p:nvSpPr>
        <p:spPr>
          <a:xfrm>
            <a:off x="7785463" y="912184"/>
            <a:ext cx="4406537" cy="2423812"/>
          </a:xfrm>
          <a:prstGeom prst="wedgeEllipseCallout">
            <a:avLst>
              <a:gd name="adj1" fmla="val -72065"/>
              <a:gd name="adj2" fmla="val 30376"/>
            </a:avLst>
          </a:prstGeom>
          <a:solidFill>
            <a:srgbClr val="79A4C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en-US" sz="2400" i="1" dirty="0" err="1" smtClean="0">
                <a:latin typeface="Times New Roman" panose="02020603050405020304" pitchFamily="18" charset="0"/>
                <a:cs typeface="Times New Roman" panose="02020603050405020304" pitchFamily="18" charset="0"/>
              </a:rPr>
              <a:t>Câu</a:t>
            </a:r>
            <a:r>
              <a:rPr lang="en-US" sz="2400" i="1" dirty="0" smtClean="0">
                <a:latin typeface="Times New Roman" panose="02020603050405020304" pitchFamily="18" charset="0"/>
                <a:cs typeface="Times New Roman" panose="02020603050405020304" pitchFamily="18" charset="0"/>
              </a:rPr>
              <a:t> </a:t>
            </a:r>
            <a:r>
              <a:rPr lang="en-US" sz="2400" i="1" dirty="0">
                <a:latin typeface="Times New Roman" panose="02020603050405020304" pitchFamily="18" charset="0"/>
                <a:cs typeface="Times New Roman" panose="02020603050405020304" pitchFamily="18" charset="0"/>
              </a:rPr>
              <a:t>2. </a:t>
            </a:r>
            <a:r>
              <a:rPr lang="en-US" sz="2400" i="1" dirty="0" err="1">
                <a:latin typeface="Times New Roman" panose="02020603050405020304" pitchFamily="18" charset="0"/>
                <a:cs typeface="Times New Roman" panose="02020603050405020304" pitchFamily="18" charset="0"/>
              </a:rPr>
              <a:t>Tác</a:t>
            </a:r>
            <a:r>
              <a:rPr lang="en-US" sz="2400" i="1" dirty="0">
                <a:latin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cs typeface="Times New Roman" panose="02020603050405020304" pitchFamily="18" charset="0"/>
              </a:rPr>
              <a:t>giả</a:t>
            </a:r>
            <a:r>
              <a:rPr lang="en-US" sz="2400" i="1" dirty="0">
                <a:latin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cs typeface="Times New Roman" panose="02020603050405020304" pitchFamily="18" charset="0"/>
              </a:rPr>
              <a:t>nhắc</a:t>
            </a:r>
            <a:r>
              <a:rPr lang="en-US" sz="2400" i="1" dirty="0">
                <a:latin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cs typeface="Times New Roman" panose="02020603050405020304" pitchFamily="18" charset="0"/>
              </a:rPr>
              <a:t>đến</a:t>
            </a:r>
            <a:r>
              <a:rPr lang="en-US" sz="2400" i="1" dirty="0">
                <a:latin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cs typeface="Times New Roman" panose="02020603050405020304" pitchFamily="18" charset="0"/>
              </a:rPr>
              <a:t>những</a:t>
            </a:r>
            <a:r>
              <a:rPr lang="en-US" sz="2400" i="1" dirty="0">
                <a:latin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cs typeface="Times New Roman" panose="02020603050405020304" pitchFamily="18" charset="0"/>
              </a:rPr>
              <a:t>chuyện</a:t>
            </a:r>
            <a:r>
              <a:rPr lang="en-US" sz="2400" i="1" dirty="0">
                <a:latin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cs typeface="Times New Roman" panose="02020603050405020304" pitchFamily="18" charset="0"/>
              </a:rPr>
              <a:t>xưa</a:t>
            </a:r>
            <a:r>
              <a:rPr lang="en-US" sz="2400" i="1" dirty="0">
                <a:latin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cs typeface="Times New Roman" panose="02020603050405020304" pitchFamily="18" charset="0"/>
              </a:rPr>
              <a:t>nhằm</a:t>
            </a:r>
            <a:r>
              <a:rPr lang="en-US" sz="2400" i="1" dirty="0">
                <a:latin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cs typeface="Times New Roman" panose="02020603050405020304" pitchFamily="18" charset="0"/>
              </a:rPr>
              <a:t>mục</a:t>
            </a:r>
            <a:r>
              <a:rPr lang="en-US" sz="2400" i="1" dirty="0">
                <a:latin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cs typeface="Times New Roman" panose="02020603050405020304" pitchFamily="18" charset="0"/>
              </a:rPr>
              <a:t>đích</a:t>
            </a:r>
            <a:r>
              <a:rPr lang="en-US" sz="2400" i="1" dirty="0">
                <a:latin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cs typeface="Times New Roman" panose="02020603050405020304" pitchFamily="18" charset="0"/>
              </a:rPr>
              <a:t>gì</a:t>
            </a:r>
            <a:r>
              <a:rPr lang="en-US" sz="2400" i="1" dirty="0" smtClean="0">
                <a:latin typeface="Times New Roman" panose="02020603050405020304" pitchFamily="18" charset="0"/>
                <a:cs typeface="Times New Roman" panose="02020603050405020304" pitchFamily="18" charset="0"/>
              </a:rPr>
              <a:t>?</a:t>
            </a:r>
            <a:endParaRPr lang="en-US" sz="2400" dirty="0">
              <a:latin typeface="Times New Roman" panose="02020603050405020304" pitchFamily="18" charset="0"/>
              <a:cs typeface="Times New Roman" panose="02020603050405020304" pitchFamily="18" charset="0"/>
            </a:endParaRPr>
          </a:p>
        </p:txBody>
      </p:sp>
      <p:sp>
        <p:nvSpPr>
          <p:cNvPr id="65" name="椭圆形标注 45"/>
          <p:cNvSpPr/>
          <p:nvPr/>
        </p:nvSpPr>
        <p:spPr>
          <a:xfrm>
            <a:off x="6322818" y="3491859"/>
            <a:ext cx="4249387" cy="2551889"/>
          </a:xfrm>
          <a:prstGeom prst="wedgeEllipseCallout">
            <a:avLst>
              <a:gd name="adj1" fmla="val -74353"/>
              <a:gd name="adj2" fmla="val 14422"/>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400" i="1" dirty="0" err="1">
                <a:latin typeface="Times New Roman" panose="02020603050405020304" pitchFamily="18" charset="0"/>
                <a:cs typeface="Times New Roman" panose="02020603050405020304" pitchFamily="18" charset="0"/>
              </a:rPr>
              <a:t>Câu</a:t>
            </a:r>
            <a:r>
              <a:rPr lang="en-US" sz="2400" i="1" dirty="0">
                <a:latin typeface="Times New Roman" panose="02020603050405020304" pitchFamily="18" charset="0"/>
                <a:cs typeface="Times New Roman" panose="02020603050405020304" pitchFamily="18" charset="0"/>
              </a:rPr>
              <a:t> 3. </a:t>
            </a:r>
            <a:r>
              <a:rPr lang="en-US" sz="2400" i="1" dirty="0" err="1">
                <a:latin typeface="Times New Roman" panose="02020603050405020304" pitchFamily="18" charset="0"/>
                <a:cs typeface="Times New Roman" panose="02020603050405020304" pitchFamily="18" charset="0"/>
              </a:rPr>
              <a:t>Chỉ</a:t>
            </a:r>
            <a:r>
              <a:rPr lang="en-US" sz="2400" i="1" dirty="0">
                <a:latin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cs typeface="Times New Roman" panose="02020603050405020304" pitchFamily="18" charset="0"/>
              </a:rPr>
              <a:t>ra</a:t>
            </a:r>
            <a:r>
              <a:rPr lang="en-US" sz="2400" i="1" dirty="0">
                <a:latin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cs typeface="Times New Roman" panose="02020603050405020304" pitchFamily="18" charset="0"/>
              </a:rPr>
              <a:t>các</a:t>
            </a:r>
            <a:r>
              <a:rPr lang="en-US" sz="2400" i="1" dirty="0">
                <a:latin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cs typeface="Times New Roman" panose="02020603050405020304" pitchFamily="18" charset="0"/>
              </a:rPr>
              <a:t>nguyên</a:t>
            </a:r>
            <a:r>
              <a:rPr lang="en-US" sz="2400" i="1" dirty="0">
                <a:latin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cs typeface="Times New Roman" panose="02020603050405020304" pitchFamily="18" charset="0"/>
              </a:rPr>
              <a:t>nhân</a:t>
            </a:r>
            <a:r>
              <a:rPr lang="en-US" sz="2400" i="1" dirty="0">
                <a:latin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cs typeface="Times New Roman" panose="02020603050405020304" pitchFamily="18" charset="0"/>
              </a:rPr>
              <a:t>tác</a:t>
            </a:r>
            <a:r>
              <a:rPr lang="en-US" sz="2400" i="1" dirty="0">
                <a:latin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cs typeface="Times New Roman" panose="02020603050405020304" pitchFamily="18" charset="0"/>
              </a:rPr>
              <a:t>giả</a:t>
            </a:r>
            <a:r>
              <a:rPr lang="en-US" sz="2400" i="1" dirty="0">
                <a:latin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cs typeface="Times New Roman" panose="02020603050405020304" pitchFamily="18" charset="0"/>
              </a:rPr>
              <a:t>cho</a:t>
            </a:r>
            <a:r>
              <a:rPr lang="en-US" sz="2400" i="1" dirty="0">
                <a:latin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cs typeface="Times New Roman" panose="02020603050405020304" pitchFamily="18" charset="0"/>
              </a:rPr>
              <a:t>rằng</a:t>
            </a:r>
            <a:r>
              <a:rPr lang="en-US" sz="2400" i="1" dirty="0">
                <a:latin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cs typeface="Times New Roman" panose="02020603050405020304" pitchFamily="18" charset="0"/>
              </a:rPr>
              <a:t>quân</a:t>
            </a:r>
            <a:r>
              <a:rPr lang="en-US" sz="2400" i="1" dirty="0">
                <a:latin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cs typeface="Times New Roman" panose="02020603050405020304" pitchFamily="18" charset="0"/>
              </a:rPr>
              <a:t>giặc</a:t>
            </a:r>
            <a:r>
              <a:rPr lang="en-US" sz="2400" i="1" dirty="0">
                <a:latin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cs typeface="Times New Roman" panose="02020603050405020304" pitchFamily="18" charset="0"/>
              </a:rPr>
              <a:t>tất</a:t>
            </a:r>
            <a:r>
              <a:rPr lang="en-US" sz="2400" i="1" dirty="0">
                <a:latin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cs typeface="Times New Roman" panose="02020603050405020304" pitchFamily="18" charset="0"/>
              </a:rPr>
              <a:t>yếu</a:t>
            </a:r>
            <a:r>
              <a:rPr lang="en-US" sz="2400" i="1" dirty="0">
                <a:latin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cs typeface="Times New Roman" panose="02020603050405020304" pitchFamily="18" charset="0"/>
              </a:rPr>
              <a:t>phải</a:t>
            </a:r>
            <a:r>
              <a:rPr lang="en-US" sz="2400" i="1" dirty="0">
                <a:latin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cs typeface="Times New Roman" panose="02020603050405020304" pitchFamily="18" charset="0"/>
              </a:rPr>
              <a:t>thua</a:t>
            </a:r>
            <a:r>
              <a:rPr lang="en-US" sz="2400" i="1" dirty="0">
                <a:latin typeface="Times New Roman" panose="02020603050405020304" pitchFamily="18" charset="0"/>
                <a:cs typeface="Times New Roman" panose="02020603050405020304" pitchFamily="18" charset="0"/>
              </a:rPr>
              <a:t>.</a:t>
            </a:r>
            <a:endParaRPr lang="en-US" sz="2400" dirty="0">
              <a:latin typeface="Times New Roman" panose="02020603050405020304" pitchFamily="18" charset="0"/>
              <a:cs typeface="Times New Roman" panose="02020603050405020304" pitchFamily="18" charset="0"/>
            </a:endParaRPr>
          </a:p>
          <a:p>
            <a:pPr algn="ctr" defTabSz="1219170"/>
            <a:endParaRPr lang="zh-CN" altLang="en-US" sz="2400" dirty="0">
              <a:solidFill>
                <a:prstClr val="white"/>
              </a:solidFill>
              <a:latin typeface="Calibri"/>
              <a:ea typeface="宋体" panose="02010600030101010101" pitchFamily="2" charset="-122"/>
            </a:endParaRPr>
          </a:p>
        </p:txBody>
      </p:sp>
      <p:sp>
        <p:nvSpPr>
          <p:cNvPr id="7" name="Rectangle 6"/>
          <p:cNvSpPr/>
          <p:nvPr/>
        </p:nvSpPr>
        <p:spPr>
          <a:xfrm>
            <a:off x="9236177" y="1323182"/>
            <a:ext cx="2841522" cy="461665"/>
          </a:xfrm>
          <a:prstGeom prst="rect">
            <a:avLst/>
          </a:prstGeom>
        </p:spPr>
        <p:txBody>
          <a:bodyPr wrap="square">
            <a:spAutoFit/>
          </a:bodyPr>
          <a:lstStyle/>
          <a:p>
            <a:endParaRPr lang="en-US" sz="2400" dirty="0"/>
          </a:p>
        </p:txBody>
      </p:sp>
      <p:sp>
        <p:nvSpPr>
          <p:cNvPr id="3" name="Rectangle 2"/>
          <p:cNvSpPr/>
          <p:nvPr/>
        </p:nvSpPr>
        <p:spPr>
          <a:xfrm>
            <a:off x="1109157" y="4366181"/>
            <a:ext cx="3416130" cy="1200329"/>
          </a:xfrm>
          <a:prstGeom prst="rect">
            <a:avLst/>
          </a:prstGeom>
        </p:spPr>
        <p:txBody>
          <a:bodyPr wrap="square">
            <a:spAutoFit/>
          </a:bodyPr>
          <a:lstStyle/>
          <a:p>
            <a:pPr lvl="0" algn="just"/>
            <a:r>
              <a:rPr lang="en-US" sz="2400" i="1" dirty="0" err="1" smtClean="0">
                <a:solidFill>
                  <a:prstClr val="white"/>
                </a:solidFill>
                <a:latin typeface="Times New Roman" panose="02020603050405020304" pitchFamily="18" charset="0"/>
                <a:cs typeface="Times New Roman" panose="02020603050405020304" pitchFamily="18" charset="0"/>
              </a:rPr>
              <a:t>Câu</a:t>
            </a:r>
            <a:r>
              <a:rPr lang="en-US" sz="2400" i="1" dirty="0" smtClean="0">
                <a:solidFill>
                  <a:prstClr val="white"/>
                </a:solidFill>
                <a:latin typeface="Times New Roman" panose="02020603050405020304" pitchFamily="18" charset="0"/>
                <a:cs typeface="Times New Roman" panose="02020603050405020304" pitchFamily="18" charset="0"/>
              </a:rPr>
              <a:t> </a:t>
            </a:r>
            <a:r>
              <a:rPr lang="en-US" sz="2400" i="1" dirty="0">
                <a:solidFill>
                  <a:prstClr val="white"/>
                </a:solidFill>
                <a:latin typeface="Times New Roman" panose="02020603050405020304" pitchFamily="18" charset="0"/>
                <a:cs typeface="Times New Roman" panose="02020603050405020304" pitchFamily="18" charset="0"/>
              </a:rPr>
              <a:t>4. </a:t>
            </a:r>
            <a:r>
              <a:rPr lang="en-US" sz="2400" i="1" dirty="0" err="1">
                <a:solidFill>
                  <a:prstClr val="white"/>
                </a:solidFill>
                <a:latin typeface="Times New Roman" panose="02020603050405020304" pitchFamily="18" charset="0"/>
                <a:cs typeface="Times New Roman" panose="02020603050405020304" pitchFamily="18" charset="0"/>
              </a:rPr>
              <a:t>Giải</a:t>
            </a:r>
            <a:r>
              <a:rPr lang="en-US" sz="2400" i="1" dirty="0">
                <a:solidFill>
                  <a:prstClr val="white"/>
                </a:solidFill>
                <a:latin typeface="Times New Roman" panose="02020603050405020304" pitchFamily="18" charset="0"/>
                <a:cs typeface="Times New Roman" panose="02020603050405020304" pitchFamily="18" charset="0"/>
              </a:rPr>
              <a:t> </a:t>
            </a:r>
            <a:r>
              <a:rPr lang="en-US" sz="2400" i="1" dirty="0" err="1">
                <a:solidFill>
                  <a:prstClr val="white"/>
                </a:solidFill>
                <a:latin typeface="Times New Roman" panose="02020603050405020304" pitchFamily="18" charset="0"/>
                <a:cs typeface="Times New Roman" panose="02020603050405020304" pitchFamily="18" charset="0"/>
              </a:rPr>
              <a:t>pháp</a:t>
            </a:r>
            <a:r>
              <a:rPr lang="en-US" sz="2400" i="1" dirty="0">
                <a:solidFill>
                  <a:prstClr val="white"/>
                </a:solidFill>
                <a:latin typeface="Times New Roman" panose="02020603050405020304" pitchFamily="18" charset="0"/>
                <a:cs typeface="Times New Roman" panose="02020603050405020304" pitchFamily="18" charset="0"/>
              </a:rPr>
              <a:t> </a:t>
            </a:r>
            <a:r>
              <a:rPr lang="en-US" sz="2400" i="1" dirty="0" err="1">
                <a:solidFill>
                  <a:prstClr val="white"/>
                </a:solidFill>
                <a:latin typeface="Times New Roman" panose="02020603050405020304" pitchFamily="18" charset="0"/>
                <a:cs typeface="Times New Roman" panose="02020603050405020304" pitchFamily="18" charset="0"/>
              </a:rPr>
              <a:t>tác</a:t>
            </a:r>
            <a:r>
              <a:rPr lang="en-US" sz="2400" i="1" dirty="0">
                <a:solidFill>
                  <a:prstClr val="white"/>
                </a:solidFill>
                <a:latin typeface="Times New Roman" panose="02020603050405020304" pitchFamily="18" charset="0"/>
                <a:cs typeface="Times New Roman" panose="02020603050405020304" pitchFamily="18" charset="0"/>
              </a:rPr>
              <a:t> </a:t>
            </a:r>
            <a:r>
              <a:rPr lang="en-US" sz="2400" i="1" dirty="0" err="1">
                <a:solidFill>
                  <a:prstClr val="white"/>
                </a:solidFill>
                <a:latin typeface="Times New Roman" panose="02020603050405020304" pitchFamily="18" charset="0"/>
                <a:cs typeface="Times New Roman" panose="02020603050405020304" pitchFamily="18" charset="0"/>
              </a:rPr>
              <a:t>giả</a:t>
            </a:r>
            <a:r>
              <a:rPr lang="en-US" sz="2400" i="1" dirty="0">
                <a:solidFill>
                  <a:prstClr val="white"/>
                </a:solidFill>
                <a:latin typeface="Times New Roman" panose="02020603050405020304" pitchFamily="18" charset="0"/>
                <a:cs typeface="Times New Roman" panose="02020603050405020304" pitchFamily="18" charset="0"/>
              </a:rPr>
              <a:t> </a:t>
            </a:r>
            <a:r>
              <a:rPr lang="en-US" sz="2400" i="1" dirty="0" err="1">
                <a:solidFill>
                  <a:prstClr val="white"/>
                </a:solidFill>
                <a:latin typeface="Times New Roman" panose="02020603050405020304" pitchFamily="18" charset="0"/>
                <a:cs typeface="Times New Roman" panose="02020603050405020304" pitchFamily="18" charset="0"/>
              </a:rPr>
              <a:t>đưa</a:t>
            </a:r>
            <a:r>
              <a:rPr lang="en-US" sz="2400" i="1" dirty="0">
                <a:solidFill>
                  <a:prstClr val="white"/>
                </a:solidFill>
                <a:latin typeface="Times New Roman" panose="02020603050405020304" pitchFamily="18" charset="0"/>
                <a:cs typeface="Times New Roman" panose="02020603050405020304" pitchFamily="18" charset="0"/>
              </a:rPr>
              <a:t> </a:t>
            </a:r>
            <a:r>
              <a:rPr lang="en-US" sz="2400" i="1" dirty="0" err="1">
                <a:solidFill>
                  <a:prstClr val="white"/>
                </a:solidFill>
                <a:latin typeface="Times New Roman" panose="02020603050405020304" pitchFamily="18" charset="0"/>
                <a:cs typeface="Times New Roman" panose="02020603050405020304" pitchFamily="18" charset="0"/>
              </a:rPr>
              <a:t>ra</a:t>
            </a:r>
            <a:r>
              <a:rPr lang="en-US" sz="2400" i="1" dirty="0">
                <a:solidFill>
                  <a:prstClr val="white"/>
                </a:solidFill>
                <a:latin typeface="Times New Roman" panose="02020603050405020304" pitchFamily="18" charset="0"/>
                <a:cs typeface="Times New Roman" panose="02020603050405020304" pitchFamily="18" charset="0"/>
              </a:rPr>
              <a:t> </a:t>
            </a:r>
            <a:r>
              <a:rPr lang="en-US" sz="2400" i="1" dirty="0" err="1">
                <a:solidFill>
                  <a:prstClr val="white"/>
                </a:solidFill>
                <a:latin typeface="Times New Roman" panose="02020603050405020304" pitchFamily="18" charset="0"/>
                <a:cs typeface="Times New Roman" panose="02020603050405020304" pitchFamily="18" charset="0"/>
              </a:rPr>
              <a:t>hợp</a:t>
            </a:r>
            <a:r>
              <a:rPr lang="en-US" sz="2400" i="1" dirty="0">
                <a:solidFill>
                  <a:prstClr val="white"/>
                </a:solidFill>
                <a:latin typeface="Times New Roman" panose="02020603050405020304" pitchFamily="18" charset="0"/>
                <a:cs typeface="Times New Roman" panose="02020603050405020304" pitchFamily="18" charset="0"/>
              </a:rPr>
              <a:t> </a:t>
            </a:r>
            <a:r>
              <a:rPr lang="en-US" sz="2400" i="1" dirty="0" err="1">
                <a:solidFill>
                  <a:prstClr val="white"/>
                </a:solidFill>
                <a:latin typeface="Times New Roman" panose="02020603050405020304" pitchFamily="18" charset="0"/>
                <a:cs typeface="Times New Roman" panose="02020603050405020304" pitchFamily="18" charset="0"/>
              </a:rPr>
              <a:t>lý</a:t>
            </a:r>
            <a:r>
              <a:rPr lang="en-US" sz="2400" i="1" dirty="0">
                <a:solidFill>
                  <a:prstClr val="white"/>
                </a:solidFill>
                <a:latin typeface="Times New Roman" panose="02020603050405020304" pitchFamily="18" charset="0"/>
                <a:cs typeface="Times New Roman" panose="02020603050405020304" pitchFamily="18" charset="0"/>
              </a:rPr>
              <a:t> </a:t>
            </a:r>
            <a:r>
              <a:rPr lang="en-US" sz="2400" i="1" dirty="0" err="1">
                <a:solidFill>
                  <a:prstClr val="white"/>
                </a:solidFill>
                <a:latin typeface="Times New Roman" panose="02020603050405020304" pitchFamily="18" charset="0"/>
                <a:cs typeface="Times New Roman" panose="02020603050405020304" pitchFamily="18" charset="0"/>
              </a:rPr>
              <a:t>như</a:t>
            </a:r>
            <a:r>
              <a:rPr lang="en-US" sz="2400" i="1" dirty="0">
                <a:solidFill>
                  <a:prstClr val="white"/>
                </a:solidFill>
                <a:latin typeface="Times New Roman" panose="02020603050405020304" pitchFamily="18" charset="0"/>
                <a:cs typeface="Times New Roman" panose="02020603050405020304" pitchFamily="18" charset="0"/>
              </a:rPr>
              <a:t> </a:t>
            </a:r>
            <a:r>
              <a:rPr lang="en-US" sz="2400" i="1" dirty="0" err="1">
                <a:solidFill>
                  <a:prstClr val="white"/>
                </a:solidFill>
                <a:latin typeface="Times New Roman" panose="02020603050405020304" pitchFamily="18" charset="0"/>
                <a:cs typeface="Times New Roman" panose="02020603050405020304" pitchFamily="18" charset="0"/>
              </a:rPr>
              <a:t>thế</a:t>
            </a:r>
            <a:r>
              <a:rPr lang="en-US" sz="2400" i="1" dirty="0">
                <a:solidFill>
                  <a:prstClr val="white"/>
                </a:solidFill>
                <a:latin typeface="Times New Roman" panose="02020603050405020304" pitchFamily="18" charset="0"/>
                <a:cs typeface="Times New Roman" panose="02020603050405020304" pitchFamily="18" charset="0"/>
              </a:rPr>
              <a:t> </a:t>
            </a:r>
            <a:r>
              <a:rPr lang="en-US" sz="2400" i="1" dirty="0" err="1">
                <a:solidFill>
                  <a:prstClr val="white"/>
                </a:solidFill>
                <a:latin typeface="Times New Roman" panose="02020603050405020304" pitchFamily="18" charset="0"/>
                <a:cs typeface="Times New Roman" panose="02020603050405020304" pitchFamily="18" charset="0"/>
              </a:rPr>
              <a:t>nào</a:t>
            </a:r>
            <a:r>
              <a:rPr lang="en-US" sz="2400" i="1" dirty="0">
                <a:solidFill>
                  <a:prstClr val="white"/>
                </a:solidFill>
                <a:latin typeface="Times New Roman" panose="02020603050405020304" pitchFamily="18" charset="0"/>
                <a:cs typeface="Times New Roman" panose="02020603050405020304" pitchFamily="18" charset="0"/>
              </a:rPr>
              <a:t> </a:t>
            </a:r>
            <a:r>
              <a:rPr lang="en-US" sz="2400" i="1" dirty="0" err="1">
                <a:solidFill>
                  <a:prstClr val="white"/>
                </a:solidFill>
                <a:latin typeface="Times New Roman" panose="02020603050405020304" pitchFamily="18" charset="0"/>
                <a:cs typeface="Times New Roman" panose="02020603050405020304" pitchFamily="18" charset="0"/>
              </a:rPr>
              <a:t>cho</a:t>
            </a:r>
            <a:r>
              <a:rPr lang="en-US" sz="2400" i="1" dirty="0">
                <a:solidFill>
                  <a:prstClr val="white"/>
                </a:solidFill>
                <a:latin typeface="Times New Roman" panose="02020603050405020304" pitchFamily="18" charset="0"/>
                <a:cs typeface="Times New Roman" panose="02020603050405020304" pitchFamily="18" charset="0"/>
              </a:rPr>
              <a:t> </a:t>
            </a:r>
            <a:r>
              <a:rPr lang="en-US" sz="2400" i="1" dirty="0" err="1">
                <a:solidFill>
                  <a:prstClr val="white"/>
                </a:solidFill>
                <a:latin typeface="Times New Roman" panose="02020603050405020304" pitchFamily="18" charset="0"/>
                <a:cs typeface="Times New Roman" panose="02020603050405020304" pitchFamily="18" charset="0"/>
              </a:rPr>
              <a:t>cả</a:t>
            </a:r>
            <a:r>
              <a:rPr lang="en-US" sz="2400" i="1" dirty="0">
                <a:solidFill>
                  <a:prstClr val="white"/>
                </a:solidFill>
                <a:latin typeface="Times New Roman" panose="02020603050405020304" pitchFamily="18" charset="0"/>
                <a:cs typeface="Times New Roman" panose="02020603050405020304" pitchFamily="18" charset="0"/>
              </a:rPr>
              <a:t> </a:t>
            </a:r>
            <a:r>
              <a:rPr lang="en-US" sz="2400" i="1" dirty="0" err="1">
                <a:solidFill>
                  <a:prstClr val="white"/>
                </a:solidFill>
                <a:latin typeface="Times New Roman" panose="02020603050405020304" pitchFamily="18" charset="0"/>
                <a:cs typeface="Times New Roman" panose="02020603050405020304" pitchFamily="18" charset="0"/>
              </a:rPr>
              <a:t>đôi</a:t>
            </a:r>
            <a:r>
              <a:rPr lang="en-US" sz="2400" i="1" dirty="0">
                <a:solidFill>
                  <a:prstClr val="white"/>
                </a:solidFill>
                <a:latin typeface="Times New Roman" panose="02020603050405020304" pitchFamily="18" charset="0"/>
                <a:cs typeface="Times New Roman" panose="02020603050405020304" pitchFamily="18" charset="0"/>
              </a:rPr>
              <a:t> </a:t>
            </a:r>
            <a:r>
              <a:rPr lang="en-US" sz="2400" i="1" dirty="0" err="1">
                <a:solidFill>
                  <a:prstClr val="white"/>
                </a:solidFill>
                <a:latin typeface="Times New Roman" panose="02020603050405020304" pitchFamily="18" charset="0"/>
                <a:cs typeface="Times New Roman" panose="02020603050405020304" pitchFamily="18" charset="0"/>
              </a:rPr>
              <a:t>bên</a:t>
            </a:r>
            <a:r>
              <a:rPr lang="en-US" sz="2400" i="1" dirty="0">
                <a:solidFill>
                  <a:prstClr val="white"/>
                </a:solidFill>
                <a:latin typeface="Times New Roman" panose="02020603050405020304" pitchFamily="18" charset="0"/>
                <a:cs typeface="Times New Roman" panose="02020603050405020304" pitchFamily="18" charset="0"/>
              </a:rPr>
              <a:t>.</a:t>
            </a:r>
            <a:endParaRPr lang="zh-CN" altLang="en-US" sz="2400" dirty="0">
              <a:solidFill>
                <a:prstClr val="white"/>
              </a:solidFill>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3927103399"/>
      </p:ext>
    </p:extLst>
  </p:cSld>
  <p:clrMapOvr>
    <a:masterClrMapping/>
  </p:clrMapOvr>
  <p:transition spd="slow">
    <p:split orient="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44"/>
                                        </p:tgtEl>
                                        <p:attrNameLst>
                                          <p:attrName>style.visibility</p:attrName>
                                        </p:attrNameLst>
                                      </p:cBhvr>
                                      <p:to>
                                        <p:strVal val="visible"/>
                                      </p:to>
                                    </p:set>
                                    <p:anim calcmode="lin" valueType="num">
                                      <p:cBhvr>
                                        <p:cTn id="7" dur="500" fill="hold"/>
                                        <p:tgtEl>
                                          <p:spTgt spid="44"/>
                                        </p:tgtEl>
                                        <p:attrNameLst>
                                          <p:attrName>ppt_w</p:attrName>
                                        </p:attrNameLst>
                                      </p:cBhvr>
                                      <p:tavLst>
                                        <p:tav tm="0">
                                          <p:val>
                                            <p:fltVal val="0"/>
                                          </p:val>
                                        </p:tav>
                                        <p:tav tm="100000">
                                          <p:val>
                                            <p:strVal val="#ppt_w"/>
                                          </p:val>
                                        </p:tav>
                                      </p:tavLst>
                                    </p:anim>
                                    <p:anim calcmode="lin" valueType="num">
                                      <p:cBhvr>
                                        <p:cTn id="8" dur="500" fill="hold"/>
                                        <p:tgtEl>
                                          <p:spTgt spid="44"/>
                                        </p:tgtEl>
                                        <p:attrNameLst>
                                          <p:attrName>ppt_h</p:attrName>
                                        </p:attrNameLst>
                                      </p:cBhvr>
                                      <p:tavLst>
                                        <p:tav tm="0">
                                          <p:val>
                                            <p:fltVal val="0"/>
                                          </p:val>
                                        </p:tav>
                                        <p:tav tm="100000">
                                          <p:val>
                                            <p:strVal val="#ppt_h"/>
                                          </p:val>
                                        </p:tav>
                                      </p:tavLst>
                                    </p:anim>
                                    <p:animEffect transition="in" filter="fade">
                                      <p:cBhvr>
                                        <p:cTn id="9" dur="500"/>
                                        <p:tgtEl>
                                          <p:spTgt spid="44"/>
                                        </p:tgtEl>
                                      </p:cBhvr>
                                    </p:animEffect>
                                  </p:childTnLst>
                                </p:cTn>
                              </p:par>
                            </p:childTnLst>
                          </p:cTn>
                        </p:par>
                      </p:childTnLst>
                    </p:cTn>
                  </p:par>
                  <p:par>
                    <p:cTn id="10" fill="hold">
                      <p:stCondLst>
                        <p:cond delay="indefinite"/>
                      </p:stCondLst>
                      <p:childTnLst>
                        <p:par>
                          <p:cTn id="11" fill="hold">
                            <p:stCondLst>
                              <p:cond delay="0"/>
                            </p:stCondLst>
                            <p:childTnLst>
                              <p:par>
                                <p:cTn id="12" presetID="31" presetClass="entr" presetSubtype="0" fill="hold" grpId="0" nodeType="clickEffect">
                                  <p:stCondLst>
                                    <p:cond delay="0"/>
                                  </p:stCondLst>
                                  <p:childTnLst>
                                    <p:set>
                                      <p:cBhvr>
                                        <p:cTn id="13" dur="1" fill="hold">
                                          <p:stCondLst>
                                            <p:cond delay="0"/>
                                          </p:stCondLst>
                                        </p:cTn>
                                        <p:tgtEl>
                                          <p:spTgt spid="47"/>
                                        </p:tgtEl>
                                        <p:attrNameLst>
                                          <p:attrName>style.visibility</p:attrName>
                                        </p:attrNameLst>
                                      </p:cBhvr>
                                      <p:to>
                                        <p:strVal val="visible"/>
                                      </p:to>
                                    </p:set>
                                    <p:anim calcmode="lin" valueType="num">
                                      <p:cBhvr>
                                        <p:cTn id="14" dur="1000" fill="hold"/>
                                        <p:tgtEl>
                                          <p:spTgt spid="47"/>
                                        </p:tgtEl>
                                        <p:attrNameLst>
                                          <p:attrName>ppt_w</p:attrName>
                                        </p:attrNameLst>
                                      </p:cBhvr>
                                      <p:tavLst>
                                        <p:tav tm="0">
                                          <p:val>
                                            <p:fltVal val="0"/>
                                          </p:val>
                                        </p:tav>
                                        <p:tav tm="100000">
                                          <p:val>
                                            <p:strVal val="#ppt_w"/>
                                          </p:val>
                                        </p:tav>
                                      </p:tavLst>
                                    </p:anim>
                                    <p:anim calcmode="lin" valueType="num">
                                      <p:cBhvr>
                                        <p:cTn id="15" dur="1000" fill="hold"/>
                                        <p:tgtEl>
                                          <p:spTgt spid="47"/>
                                        </p:tgtEl>
                                        <p:attrNameLst>
                                          <p:attrName>ppt_h</p:attrName>
                                        </p:attrNameLst>
                                      </p:cBhvr>
                                      <p:tavLst>
                                        <p:tav tm="0">
                                          <p:val>
                                            <p:fltVal val="0"/>
                                          </p:val>
                                        </p:tav>
                                        <p:tav tm="100000">
                                          <p:val>
                                            <p:strVal val="#ppt_h"/>
                                          </p:val>
                                        </p:tav>
                                      </p:tavLst>
                                    </p:anim>
                                    <p:anim calcmode="lin" valueType="num">
                                      <p:cBhvr>
                                        <p:cTn id="16" dur="1000" fill="hold"/>
                                        <p:tgtEl>
                                          <p:spTgt spid="47"/>
                                        </p:tgtEl>
                                        <p:attrNameLst>
                                          <p:attrName>style.rotation</p:attrName>
                                        </p:attrNameLst>
                                      </p:cBhvr>
                                      <p:tavLst>
                                        <p:tav tm="0">
                                          <p:val>
                                            <p:fltVal val="90"/>
                                          </p:val>
                                        </p:tav>
                                        <p:tav tm="100000">
                                          <p:val>
                                            <p:fltVal val="0"/>
                                          </p:val>
                                        </p:tav>
                                      </p:tavLst>
                                    </p:anim>
                                    <p:animEffect transition="in" filter="fade">
                                      <p:cBhvr>
                                        <p:cTn id="17" dur="1000"/>
                                        <p:tgtEl>
                                          <p:spTgt spid="47"/>
                                        </p:tgtEl>
                                      </p:cBhvr>
                                    </p:animEffect>
                                  </p:childTnLst>
                                </p:cTn>
                              </p:par>
                            </p:childTnLst>
                          </p:cTn>
                        </p:par>
                      </p:childTnLst>
                    </p:cTn>
                  </p:par>
                  <p:par>
                    <p:cTn id="18" fill="hold">
                      <p:stCondLst>
                        <p:cond delay="indefinite"/>
                      </p:stCondLst>
                      <p:childTnLst>
                        <p:par>
                          <p:cTn id="19" fill="hold">
                            <p:stCondLst>
                              <p:cond delay="0"/>
                            </p:stCondLst>
                            <p:childTnLst>
                              <p:par>
                                <p:cTn id="20" presetID="31" presetClass="entr" presetSubtype="0" fill="hold" grpId="0" nodeType="clickEffect">
                                  <p:stCondLst>
                                    <p:cond delay="0"/>
                                  </p:stCondLst>
                                  <p:childTnLst>
                                    <p:set>
                                      <p:cBhvr>
                                        <p:cTn id="21" dur="1" fill="hold">
                                          <p:stCondLst>
                                            <p:cond delay="0"/>
                                          </p:stCondLst>
                                        </p:cTn>
                                        <p:tgtEl>
                                          <p:spTgt spid="65"/>
                                        </p:tgtEl>
                                        <p:attrNameLst>
                                          <p:attrName>style.visibility</p:attrName>
                                        </p:attrNameLst>
                                      </p:cBhvr>
                                      <p:to>
                                        <p:strVal val="visible"/>
                                      </p:to>
                                    </p:set>
                                    <p:anim calcmode="lin" valueType="num">
                                      <p:cBhvr>
                                        <p:cTn id="22" dur="1000" fill="hold"/>
                                        <p:tgtEl>
                                          <p:spTgt spid="65"/>
                                        </p:tgtEl>
                                        <p:attrNameLst>
                                          <p:attrName>ppt_w</p:attrName>
                                        </p:attrNameLst>
                                      </p:cBhvr>
                                      <p:tavLst>
                                        <p:tav tm="0">
                                          <p:val>
                                            <p:fltVal val="0"/>
                                          </p:val>
                                        </p:tav>
                                        <p:tav tm="100000">
                                          <p:val>
                                            <p:strVal val="#ppt_w"/>
                                          </p:val>
                                        </p:tav>
                                      </p:tavLst>
                                    </p:anim>
                                    <p:anim calcmode="lin" valueType="num">
                                      <p:cBhvr>
                                        <p:cTn id="23" dur="1000" fill="hold"/>
                                        <p:tgtEl>
                                          <p:spTgt spid="65"/>
                                        </p:tgtEl>
                                        <p:attrNameLst>
                                          <p:attrName>ppt_h</p:attrName>
                                        </p:attrNameLst>
                                      </p:cBhvr>
                                      <p:tavLst>
                                        <p:tav tm="0">
                                          <p:val>
                                            <p:fltVal val="0"/>
                                          </p:val>
                                        </p:tav>
                                        <p:tav tm="100000">
                                          <p:val>
                                            <p:strVal val="#ppt_h"/>
                                          </p:val>
                                        </p:tav>
                                      </p:tavLst>
                                    </p:anim>
                                    <p:anim calcmode="lin" valueType="num">
                                      <p:cBhvr>
                                        <p:cTn id="24" dur="1000" fill="hold"/>
                                        <p:tgtEl>
                                          <p:spTgt spid="65"/>
                                        </p:tgtEl>
                                        <p:attrNameLst>
                                          <p:attrName>style.rotation</p:attrName>
                                        </p:attrNameLst>
                                      </p:cBhvr>
                                      <p:tavLst>
                                        <p:tav tm="0">
                                          <p:val>
                                            <p:fltVal val="90"/>
                                          </p:val>
                                        </p:tav>
                                        <p:tav tm="100000">
                                          <p:val>
                                            <p:fltVal val="0"/>
                                          </p:val>
                                        </p:tav>
                                      </p:tavLst>
                                    </p:anim>
                                    <p:animEffect transition="in" filter="fade">
                                      <p:cBhvr>
                                        <p:cTn id="25" dur="1000"/>
                                        <p:tgtEl>
                                          <p:spTgt spid="65"/>
                                        </p:tgtEl>
                                      </p:cBhvr>
                                    </p:animEffect>
                                  </p:childTnLst>
                                </p:cTn>
                              </p:par>
                            </p:childTnLst>
                          </p:cTn>
                        </p:par>
                      </p:childTnLst>
                    </p:cTn>
                  </p:par>
                  <p:par>
                    <p:cTn id="26" fill="hold">
                      <p:stCondLst>
                        <p:cond delay="indefinite"/>
                      </p:stCondLst>
                      <p:childTnLst>
                        <p:par>
                          <p:cTn id="27" fill="hold">
                            <p:stCondLst>
                              <p:cond delay="0"/>
                            </p:stCondLst>
                            <p:childTnLst>
                              <p:par>
                                <p:cTn id="28" presetID="53" presetClass="entr" presetSubtype="16" fill="hold" nodeType="clickEffect">
                                  <p:stCondLst>
                                    <p:cond delay="0"/>
                                  </p:stCondLst>
                                  <p:childTnLst>
                                    <p:set>
                                      <p:cBhvr>
                                        <p:cTn id="29" dur="1" fill="hold">
                                          <p:stCondLst>
                                            <p:cond delay="0"/>
                                          </p:stCondLst>
                                        </p:cTn>
                                        <p:tgtEl>
                                          <p:spTgt spid="40"/>
                                        </p:tgtEl>
                                        <p:attrNameLst>
                                          <p:attrName>style.visibility</p:attrName>
                                        </p:attrNameLst>
                                      </p:cBhvr>
                                      <p:to>
                                        <p:strVal val="visible"/>
                                      </p:to>
                                    </p:set>
                                    <p:anim calcmode="lin" valueType="num">
                                      <p:cBhvr>
                                        <p:cTn id="30" dur="500" fill="hold"/>
                                        <p:tgtEl>
                                          <p:spTgt spid="40"/>
                                        </p:tgtEl>
                                        <p:attrNameLst>
                                          <p:attrName>ppt_w</p:attrName>
                                        </p:attrNameLst>
                                      </p:cBhvr>
                                      <p:tavLst>
                                        <p:tav tm="0">
                                          <p:val>
                                            <p:fltVal val="0"/>
                                          </p:val>
                                        </p:tav>
                                        <p:tav tm="100000">
                                          <p:val>
                                            <p:strVal val="#ppt_w"/>
                                          </p:val>
                                        </p:tav>
                                      </p:tavLst>
                                    </p:anim>
                                    <p:anim calcmode="lin" valueType="num">
                                      <p:cBhvr>
                                        <p:cTn id="31" dur="500" fill="hold"/>
                                        <p:tgtEl>
                                          <p:spTgt spid="40"/>
                                        </p:tgtEl>
                                        <p:attrNameLst>
                                          <p:attrName>ppt_h</p:attrName>
                                        </p:attrNameLst>
                                      </p:cBhvr>
                                      <p:tavLst>
                                        <p:tav tm="0">
                                          <p:val>
                                            <p:fltVal val="0"/>
                                          </p:val>
                                        </p:tav>
                                        <p:tav tm="100000">
                                          <p:val>
                                            <p:strVal val="#ppt_h"/>
                                          </p:val>
                                        </p:tav>
                                      </p:tavLst>
                                    </p:anim>
                                    <p:animEffect transition="in" filter="fade">
                                      <p:cBhvr>
                                        <p:cTn id="32" dur="500"/>
                                        <p:tgtEl>
                                          <p:spTgt spid="40"/>
                                        </p:tgtEl>
                                      </p:cBhvr>
                                    </p:animEffect>
                                  </p:childTnLst>
                                </p:cTn>
                              </p:par>
                            </p:childTnLst>
                          </p:cTn>
                        </p:par>
                      </p:childTnLst>
                    </p:cTn>
                  </p:par>
                  <p:par>
                    <p:cTn id="33" fill="hold">
                      <p:stCondLst>
                        <p:cond delay="indefinite"/>
                      </p:stCondLst>
                      <p:childTnLst>
                        <p:par>
                          <p:cTn id="34" fill="hold">
                            <p:stCondLst>
                              <p:cond delay="0"/>
                            </p:stCondLst>
                            <p:childTnLst>
                              <p:par>
                                <p:cTn id="35" presetID="14" presetClass="entr" presetSubtype="10" fill="hold" grpId="0" nodeType="clickEffect" nodePh="1">
                                  <p:stCondLst>
                                    <p:cond delay="0"/>
                                  </p:stCondLst>
                                  <p:endCondLst>
                                    <p:cond evt="begin" delay="0">
                                      <p:tn val="35"/>
                                    </p:cond>
                                  </p:endCondLst>
                                  <p:childTnLst>
                                    <p:set>
                                      <p:cBhvr>
                                        <p:cTn id="36" dur="1" fill="hold">
                                          <p:stCondLst>
                                            <p:cond delay="0"/>
                                          </p:stCondLst>
                                        </p:cTn>
                                        <p:tgtEl>
                                          <p:spTgt spid="7"/>
                                        </p:tgtEl>
                                        <p:attrNameLst>
                                          <p:attrName>style.visibility</p:attrName>
                                        </p:attrNameLst>
                                      </p:cBhvr>
                                      <p:to>
                                        <p:strVal val="visible"/>
                                      </p:to>
                                    </p:set>
                                    <p:animEffect transition="in" filter="randombar(horizontal)">
                                      <p:cBhvr>
                                        <p:cTn id="3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 grpId="0" animBg="1"/>
      <p:bldP spid="47" grpId="0" animBg="1"/>
      <p:bldP spid="65" grpId="0" animBg="1"/>
      <p:bldP spid="7" grpId="0"/>
    </p:bldLst>
  </p:timing>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5"/>
          <p:cNvSpPr/>
          <p:nvPr/>
        </p:nvSpPr>
        <p:spPr>
          <a:xfrm flipV="1">
            <a:off x="0" y="6716710"/>
            <a:ext cx="12209460" cy="141289"/>
          </a:xfrm>
          <a:prstGeom prst="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45711" tIns="22855" rIns="45711" bIns="22855" anchor="ctr"/>
          <a:lstStyle/>
          <a:p>
            <a:pPr algn="ctr">
              <a:defRPr/>
            </a:pPr>
            <a:endParaRPr lang="en-US"/>
          </a:p>
        </p:txBody>
      </p:sp>
      <p:sp>
        <p:nvSpPr>
          <p:cNvPr id="9" name="Freeform 3"/>
          <p:cNvSpPr>
            <a:spLocks/>
          </p:cNvSpPr>
          <p:nvPr/>
        </p:nvSpPr>
        <p:spPr bwMode="auto">
          <a:xfrm>
            <a:off x="5087898" y="71677"/>
            <a:ext cx="3184603" cy="389226"/>
          </a:xfrm>
          <a:custGeom>
            <a:avLst/>
            <a:gdLst>
              <a:gd name="T0" fmla="+- 0 3326 3326"/>
              <a:gd name="T1" fmla="*/ T0 w 7474"/>
              <a:gd name="T2" fmla="+- 0 2203 761"/>
              <a:gd name="T3" fmla="*/ 2203 h 1443"/>
              <a:gd name="T4" fmla="+- 0 3485 3326"/>
              <a:gd name="T5" fmla="*/ T4 w 7474"/>
              <a:gd name="T6" fmla="+- 0 761 761"/>
              <a:gd name="T7" fmla="*/ 761 h 1443"/>
              <a:gd name="T8" fmla="+- 0 10800 3326"/>
              <a:gd name="T9" fmla="*/ T8 w 7474"/>
              <a:gd name="T10" fmla="+- 0 761 761"/>
              <a:gd name="T11" fmla="*/ 761 h 1443"/>
              <a:gd name="T12" fmla="+- 0 10800 3326"/>
              <a:gd name="T13" fmla="*/ T12 w 7474"/>
              <a:gd name="T14" fmla="+- 0 2191 761"/>
              <a:gd name="T15" fmla="*/ 2191 h 1443"/>
              <a:gd name="T16" fmla="+- 0 3326 3326"/>
              <a:gd name="T17" fmla="*/ T16 w 7474"/>
              <a:gd name="T18" fmla="+- 0 2203 761"/>
              <a:gd name="T19" fmla="*/ 2203 h 1443"/>
            </a:gdLst>
            <a:ahLst/>
            <a:cxnLst>
              <a:cxn ang="0">
                <a:pos x="T1" y="T3"/>
              </a:cxn>
              <a:cxn ang="0">
                <a:pos x="T5" y="T7"/>
              </a:cxn>
              <a:cxn ang="0">
                <a:pos x="T9" y="T11"/>
              </a:cxn>
              <a:cxn ang="0">
                <a:pos x="T13" y="T15"/>
              </a:cxn>
              <a:cxn ang="0">
                <a:pos x="T17" y="T19"/>
              </a:cxn>
            </a:cxnLst>
            <a:rect l="0" t="0" r="r" b="b"/>
            <a:pathLst>
              <a:path w="7474" h="1443">
                <a:moveTo>
                  <a:pt x="0" y="1442"/>
                </a:moveTo>
                <a:lnTo>
                  <a:pt x="159" y="0"/>
                </a:lnTo>
                <a:lnTo>
                  <a:pt x="7474" y="0"/>
                </a:lnTo>
                <a:lnTo>
                  <a:pt x="7474" y="1430"/>
                </a:lnTo>
                <a:lnTo>
                  <a:pt x="0" y="1442"/>
                </a:lnTo>
                <a:close/>
              </a:path>
            </a:pathLst>
          </a:custGeom>
          <a:solidFill>
            <a:srgbClr val="FBFBE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 name="Rectangle 2"/>
          <p:cNvSpPr>
            <a:spLocks noChangeArrowheads="1"/>
          </p:cNvSpPr>
          <p:nvPr/>
        </p:nvSpPr>
        <p:spPr bwMode="auto">
          <a:xfrm>
            <a:off x="17460" y="0"/>
            <a:ext cx="12192000" cy="652321"/>
          </a:xfrm>
          <a:prstGeom prst="rect">
            <a:avLst/>
          </a:prstGeom>
          <a:solidFill>
            <a:srgbClr val="B1C1E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Freeform 3"/>
          <p:cNvSpPr>
            <a:spLocks/>
          </p:cNvSpPr>
          <p:nvPr/>
        </p:nvSpPr>
        <p:spPr bwMode="auto">
          <a:xfrm>
            <a:off x="1893557" y="71677"/>
            <a:ext cx="10315903" cy="684643"/>
          </a:xfrm>
          <a:custGeom>
            <a:avLst/>
            <a:gdLst>
              <a:gd name="T0" fmla="+- 0 3326 3326"/>
              <a:gd name="T1" fmla="*/ T0 w 7474"/>
              <a:gd name="T2" fmla="+- 0 2203 761"/>
              <a:gd name="T3" fmla="*/ 2203 h 1443"/>
              <a:gd name="T4" fmla="+- 0 3485 3326"/>
              <a:gd name="T5" fmla="*/ T4 w 7474"/>
              <a:gd name="T6" fmla="+- 0 761 761"/>
              <a:gd name="T7" fmla="*/ 761 h 1443"/>
              <a:gd name="T8" fmla="+- 0 10800 3326"/>
              <a:gd name="T9" fmla="*/ T8 w 7474"/>
              <a:gd name="T10" fmla="+- 0 761 761"/>
              <a:gd name="T11" fmla="*/ 761 h 1443"/>
              <a:gd name="T12" fmla="+- 0 10800 3326"/>
              <a:gd name="T13" fmla="*/ T12 w 7474"/>
              <a:gd name="T14" fmla="+- 0 2191 761"/>
              <a:gd name="T15" fmla="*/ 2191 h 1443"/>
              <a:gd name="T16" fmla="+- 0 3326 3326"/>
              <a:gd name="T17" fmla="*/ T16 w 7474"/>
              <a:gd name="T18" fmla="+- 0 2203 761"/>
              <a:gd name="T19" fmla="*/ 2203 h 1443"/>
            </a:gdLst>
            <a:ahLst/>
            <a:cxnLst>
              <a:cxn ang="0">
                <a:pos x="T1" y="T3"/>
              </a:cxn>
              <a:cxn ang="0">
                <a:pos x="T5" y="T7"/>
              </a:cxn>
              <a:cxn ang="0">
                <a:pos x="T9" y="T11"/>
              </a:cxn>
              <a:cxn ang="0">
                <a:pos x="T13" y="T15"/>
              </a:cxn>
              <a:cxn ang="0">
                <a:pos x="T17" y="T19"/>
              </a:cxn>
            </a:cxnLst>
            <a:rect l="0" t="0" r="r" b="b"/>
            <a:pathLst>
              <a:path w="7474" h="1443">
                <a:moveTo>
                  <a:pt x="0" y="1442"/>
                </a:moveTo>
                <a:lnTo>
                  <a:pt x="159" y="0"/>
                </a:lnTo>
                <a:lnTo>
                  <a:pt x="7474" y="0"/>
                </a:lnTo>
                <a:lnTo>
                  <a:pt x="7474" y="1430"/>
                </a:lnTo>
                <a:lnTo>
                  <a:pt x="0" y="1442"/>
                </a:lnTo>
                <a:close/>
              </a:path>
            </a:pathLst>
          </a:custGeom>
          <a:solidFill>
            <a:srgbClr val="FBFBE1"/>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15" name="Group 14"/>
          <p:cNvGrpSpPr/>
          <p:nvPr/>
        </p:nvGrpSpPr>
        <p:grpSpPr>
          <a:xfrm>
            <a:off x="1608530" y="53231"/>
            <a:ext cx="538945" cy="821412"/>
            <a:chOff x="908603" y="80216"/>
            <a:chExt cx="538945" cy="676514"/>
          </a:xfrm>
        </p:grpSpPr>
        <p:sp>
          <p:nvSpPr>
            <p:cNvPr id="20" name="Freeform 4"/>
            <p:cNvSpPr>
              <a:spLocks/>
            </p:cNvSpPr>
            <p:nvPr/>
          </p:nvSpPr>
          <p:spPr bwMode="auto">
            <a:xfrm>
              <a:off x="1136046" y="80216"/>
              <a:ext cx="311502" cy="676514"/>
            </a:xfrm>
            <a:custGeom>
              <a:avLst/>
              <a:gdLst>
                <a:gd name="T0" fmla="+- 0 3055 3055"/>
                <a:gd name="T1" fmla="*/ T0 w 430"/>
                <a:gd name="T2" fmla="+- 0 2450 761"/>
                <a:gd name="T3" fmla="*/ 2450 h 1690"/>
                <a:gd name="T4" fmla="+- 0 3086 3055"/>
                <a:gd name="T5" fmla="*/ T4 w 430"/>
                <a:gd name="T6" fmla="+- 0 1116 761"/>
                <a:gd name="T7" fmla="*/ 1116 h 1690"/>
                <a:gd name="T8" fmla="+- 0 3485 3055"/>
                <a:gd name="T9" fmla="*/ T8 w 430"/>
                <a:gd name="T10" fmla="+- 0 761 761"/>
                <a:gd name="T11" fmla="*/ 761 h 1690"/>
                <a:gd name="T12" fmla="+- 0 3326 3055"/>
                <a:gd name="T13" fmla="*/ T12 w 430"/>
                <a:gd name="T14" fmla="+- 0 2203 761"/>
                <a:gd name="T15" fmla="*/ 2203 h 1690"/>
                <a:gd name="T16" fmla="+- 0 3055 3055"/>
                <a:gd name="T17" fmla="*/ T16 w 430"/>
                <a:gd name="T18" fmla="+- 0 2450 761"/>
                <a:gd name="T19" fmla="*/ 2450 h 1690"/>
              </a:gdLst>
              <a:ahLst/>
              <a:cxnLst>
                <a:cxn ang="0">
                  <a:pos x="T1" y="T3"/>
                </a:cxn>
                <a:cxn ang="0">
                  <a:pos x="T5" y="T7"/>
                </a:cxn>
                <a:cxn ang="0">
                  <a:pos x="T9" y="T11"/>
                </a:cxn>
                <a:cxn ang="0">
                  <a:pos x="T13" y="T15"/>
                </a:cxn>
                <a:cxn ang="0">
                  <a:pos x="T17" y="T19"/>
                </a:cxn>
              </a:cxnLst>
              <a:rect l="0" t="0" r="r" b="b"/>
              <a:pathLst>
                <a:path w="430" h="1690">
                  <a:moveTo>
                    <a:pt x="0" y="1689"/>
                  </a:moveTo>
                  <a:lnTo>
                    <a:pt x="31" y="355"/>
                  </a:lnTo>
                  <a:lnTo>
                    <a:pt x="430" y="0"/>
                  </a:lnTo>
                  <a:lnTo>
                    <a:pt x="271" y="1442"/>
                  </a:lnTo>
                  <a:lnTo>
                    <a:pt x="0" y="1689"/>
                  </a:lnTo>
                  <a:close/>
                </a:path>
              </a:pathLst>
            </a:custGeom>
            <a:solidFill>
              <a:srgbClr val="FBB6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 name="Freeform 5"/>
            <p:cNvSpPr>
              <a:spLocks/>
            </p:cNvSpPr>
            <p:nvPr/>
          </p:nvSpPr>
          <p:spPr bwMode="auto">
            <a:xfrm>
              <a:off x="908603" y="80216"/>
              <a:ext cx="258983" cy="676514"/>
            </a:xfrm>
            <a:custGeom>
              <a:avLst/>
              <a:gdLst>
                <a:gd name="T0" fmla="+- 0 3055 2731"/>
                <a:gd name="T1" fmla="*/ T0 w 356"/>
                <a:gd name="T2" fmla="+- 0 2450 761"/>
                <a:gd name="T3" fmla="*/ 2450 h 1690"/>
                <a:gd name="T4" fmla="+- 0 2798 2731"/>
                <a:gd name="T5" fmla="*/ T4 w 356"/>
                <a:gd name="T6" fmla="+- 0 2203 761"/>
                <a:gd name="T7" fmla="*/ 2203 h 1690"/>
                <a:gd name="T8" fmla="+- 0 2731 2731"/>
                <a:gd name="T9" fmla="*/ T8 w 356"/>
                <a:gd name="T10" fmla="+- 0 761 761"/>
                <a:gd name="T11" fmla="*/ 761 h 1690"/>
                <a:gd name="T12" fmla="+- 0 3086 2731"/>
                <a:gd name="T13" fmla="*/ T12 w 356"/>
                <a:gd name="T14" fmla="+- 0 1116 761"/>
                <a:gd name="T15" fmla="*/ 1116 h 1690"/>
                <a:gd name="T16" fmla="+- 0 3055 2731"/>
                <a:gd name="T17" fmla="*/ T16 w 356"/>
                <a:gd name="T18" fmla="+- 0 2450 761"/>
                <a:gd name="T19" fmla="*/ 2450 h 1690"/>
              </a:gdLst>
              <a:ahLst/>
              <a:cxnLst>
                <a:cxn ang="0">
                  <a:pos x="T1" y="T3"/>
                </a:cxn>
                <a:cxn ang="0">
                  <a:pos x="T5" y="T7"/>
                </a:cxn>
                <a:cxn ang="0">
                  <a:pos x="T9" y="T11"/>
                </a:cxn>
                <a:cxn ang="0">
                  <a:pos x="T13" y="T15"/>
                </a:cxn>
                <a:cxn ang="0">
                  <a:pos x="T17" y="T19"/>
                </a:cxn>
              </a:cxnLst>
              <a:rect l="0" t="0" r="r" b="b"/>
              <a:pathLst>
                <a:path w="356" h="1690">
                  <a:moveTo>
                    <a:pt x="324" y="1689"/>
                  </a:moveTo>
                  <a:lnTo>
                    <a:pt x="67" y="1442"/>
                  </a:lnTo>
                  <a:lnTo>
                    <a:pt x="0" y="0"/>
                  </a:lnTo>
                  <a:lnTo>
                    <a:pt x="355" y="355"/>
                  </a:lnTo>
                  <a:lnTo>
                    <a:pt x="324" y="1689"/>
                  </a:lnTo>
                  <a:close/>
                </a:path>
              </a:pathLst>
            </a:custGeom>
            <a:solidFill>
              <a:srgbClr val="DB6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5" name="Freeform 6"/>
          <p:cNvSpPr>
            <a:spLocks/>
          </p:cNvSpPr>
          <p:nvPr/>
        </p:nvSpPr>
        <p:spPr bwMode="auto">
          <a:xfrm>
            <a:off x="889114" y="71678"/>
            <a:ext cx="772509" cy="684642"/>
          </a:xfrm>
          <a:custGeom>
            <a:avLst/>
            <a:gdLst>
              <a:gd name="T0" fmla="+- 0 2798 1553"/>
              <a:gd name="T1" fmla="*/ T0 w 1246"/>
              <a:gd name="T2" fmla="+- 0 2203 761"/>
              <a:gd name="T3" fmla="*/ 2203 h 1443"/>
              <a:gd name="T4" fmla="+- 0 1553 1553"/>
              <a:gd name="T5" fmla="*/ T4 w 1246"/>
              <a:gd name="T6" fmla="+- 0 2203 761"/>
              <a:gd name="T7" fmla="*/ 2203 h 1443"/>
              <a:gd name="T8" fmla="+- 0 1553 1553"/>
              <a:gd name="T9" fmla="*/ T8 w 1246"/>
              <a:gd name="T10" fmla="+- 0 761 761"/>
              <a:gd name="T11" fmla="*/ 761 h 1443"/>
              <a:gd name="T12" fmla="+- 0 2731 1553"/>
              <a:gd name="T13" fmla="*/ T12 w 1246"/>
              <a:gd name="T14" fmla="+- 0 761 761"/>
              <a:gd name="T15" fmla="*/ 761 h 1443"/>
              <a:gd name="T16" fmla="+- 0 2798 1553"/>
              <a:gd name="T17" fmla="*/ T16 w 1246"/>
              <a:gd name="T18" fmla="+- 0 2203 761"/>
              <a:gd name="T19" fmla="*/ 2203 h 1443"/>
            </a:gdLst>
            <a:ahLst/>
            <a:cxnLst>
              <a:cxn ang="0">
                <a:pos x="T1" y="T3"/>
              </a:cxn>
              <a:cxn ang="0">
                <a:pos x="T5" y="T7"/>
              </a:cxn>
              <a:cxn ang="0">
                <a:pos x="T9" y="T11"/>
              </a:cxn>
              <a:cxn ang="0">
                <a:pos x="T13" y="T15"/>
              </a:cxn>
              <a:cxn ang="0">
                <a:pos x="T17" y="T19"/>
              </a:cxn>
            </a:cxnLst>
            <a:rect l="0" t="0" r="r" b="b"/>
            <a:pathLst>
              <a:path w="1246" h="1443">
                <a:moveTo>
                  <a:pt x="1245" y="1442"/>
                </a:moveTo>
                <a:lnTo>
                  <a:pt x="0" y="1442"/>
                </a:lnTo>
                <a:lnTo>
                  <a:pt x="0" y="0"/>
                </a:lnTo>
                <a:lnTo>
                  <a:pt x="1178" y="0"/>
                </a:lnTo>
                <a:lnTo>
                  <a:pt x="1245" y="1442"/>
                </a:lnTo>
                <a:close/>
              </a:path>
            </a:pathLst>
          </a:custGeom>
          <a:solidFill>
            <a:srgbClr val="F4832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 name="Rectangle 25"/>
          <p:cNvSpPr/>
          <p:nvPr/>
        </p:nvSpPr>
        <p:spPr>
          <a:xfrm>
            <a:off x="889114" y="88180"/>
            <a:ext cx="719416" cy="58064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smtClean="0">
                <a:latin typeface="Times New Roman" panose="02020603050405020304" pitchFamily="18" charset="0"/>
                <a:cs typeface="Times New Roman" panose="02020603050405020304" pitchFamily="18" charset="0"/>
              </a:rPr>
              <a:t>LỚP</a:t>
            </a:r>
          </a:p>
          <a:p>
            <a:pPr algn="ctr"/>
            <a:r>
              <a:rPr lang="en-US" b="1" smtClean="0">
                <a:latin typeface="Times New Roman" panose="02020603050405020304" pitchFamily="18" charset="0"/>
                <a:cs typeface="Times New Roman" panose="02020603050405020304" pitchFamily="18" charset="0"/>
              </a:rPr>
              <a:t>10</a:t>
            </a:r>
            <a:endParaRPr lang="en-US" b="1">
              <a:latin typeface="Times New Roman" panose="02020603050405020304" pitchFamily="18" charset="0"/>
              <a:cs typeface="Times New Roman" panose="02020603050405020304" pitchFamily="18" charset="0"/>
            </a:endParaRPr>
          </a:p>
        </p:txBody>
      </p:sp>
      <p:sp>
        <p:nvSpPr>
          <p:cNvPr id="18" name="Rounded Rectangle 17"/>
          <p:cNvSpPr/>
          <p:nvPr/>
        </p:nvSpPr>
        <p:spPr>
          <a:xfrm>
            <a:off x="94594" y="71678"/>
            <a:ext cx="747224" cy="684642"/>
          </a:xfrm>
          <a:prstGeom prst="roundRect">
            <a:avLst/>
          </a:prstGeom>
          <a:solidFill>
            <a:schemeClr val="accent6">
              <a:lumMod val="75000"/>
            </a:schemeClr>
          </a:solidFill>
          <a:ln>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700" b="1" smtClean="0">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NGỮ VĂN</a:t>
            </a:r>
            <a:endParaRPr lang="en-US" sz="1700" b="1">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endParaRPr>
          </a:p>
        </p:txBody>
      </p:sp>
      <p:sp>
        <p:nvSpPr>
          <p:cNvPr id="23" name="Rectangle 22"/>
          <p:cNvSpPr/>
          <p:nvPr/>
        </p:nvSpPr>
        <p:spPr>
          <a:xfrm>
            <a:off x="2147475" y="131928"/>
            <a:ext cx="10044525" cy="56414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500" b="1" dirty="0">
              <a:solidFill>
                <a:srgbClr val="C00000"/>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endParaRPr>
          </a:p>
        </p:txBody>
      </p:sp>
      <p:sp>
        <p:nvSpPr>
          <p:cNvPr id="13" name="Rectangle 12"/>
          <p:cNvSpPr/>
          <p:nvPr/>
        </p:nvSpPr>
        <p:spPr>
          <a:xfrm>
            <a:off x="2299874" y="136856"/>
            <a:ext cx="10044525" cy="56414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b="1" dirty="0" smtClean="0">
                <a:solidFill>
                  <a:srgbClr val="C00000"/>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BÀI 7. ANH HÙNG VÀ NGHỆ SĨ (VĂN BẢN NGHỊ LUẬN)</a:t>
            </a:r>
            <a:endParaRPr lang="en-US" sz="2800" b="1" dirty="0">
              <a:solidFill>
                <a:srgbClr val="C00000"/>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endParaRPr>
          </a:p>
        </p:txBody>
      </p:sp>
      <p:pic>
        <p:nvPicPr>
          <p:cNvPr id="3" name="Picture 2"/>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7460" y="889953"/>
            <a:ext cx="12209460" cy="5960389"/>
          </a:xfrm>
          <a:prstGeom prst="rect">
            <a:avLst/>
          </a:prstGeom>
        </p:spPr>
      </p:pic>
      <p:sp>
        <p:nvSpPr>
          <p:cNvPr id="5" name="Rectangle 4"/>
          <p:cNvSpPr/>
          <p:nvPr/>
        </p:nvSpPr>
        <p:spPr>
          <a:xfrm>
            <a:off x="2533649" y="4364930"/>
            <a:ext cx="8293100" cy="523220"/>
          </a:xfrm>
          <a:prstGeom prst="rect">
            <a:avLst/>
          </a:prstGeom>
        </p:spPr>
        <p:txBody>
          <a:bodyPr wrap="square">
            <a:spAutoFit/>
          </a:bodyPr>
          <a:lstStyle/>
          <a:p>
            <a:endParaRPr lang="en-US" sz="2800" dirty="0">
              <a:solidFill>
                <a:srgbClr val="FF0000"/>
              </a:solidFill>
            </a:endParaRPr>
          </a:p>
        </p:txBody>
      </p:sp>
      <p:sp>
        <p:nvSpPr>
          <p:cNvPr id="7" name="Rectangle 6"/>
          <p:cNvSpPr/>
          <p:nvPr/>
        </p:nvSpPr>
        <p:spPr>
          <a:xfrm>
            <a:off x="-17460" y="1122828"/>
            <a:ext cx="12209460" cy="4435830"/>
          </a:xfrm>
          <a:prstGeom prst="rect">
            <a:avLst/>
          </a:prstGeom>
        </p:spPr>
        <p:txBody>
          <a:bodyPr wrap="square">
            <a:spAutoFit/>
          </a:bodyPr>
          <a:lstStyle/>
          <a:p>
            <a:pPr algn="just">
              <a:lnSpc>
                <a:spcPct val="150000"/>
              </a:lnSpc>
            </a:pPr>
            <a:r>
              <a:rPr lang="en-US" sz="3200" b="1" dirty="0" err="1">
                <a:latin typeface="Times New Roman" panose="02020603050405020304" pitchFamily="18" charset="0"/>
                <a:cs typeface="Times New Roman" panose="02020603050405020304" pitchFamily="18" charset="0"/>
              </a:rPr>
              <a:t>Câu</a:t>
            </a:r>
            <a:r>
              <a:rPr lang="en-US" sz="3200" b="1" dirty="0">
                <a:latin typeface="Times New Roman" panose="02020603050405020304" pitchFamily="18" charset="0"/>
                <a:cs typeface="Times New Roman" panose="02020603050405020304" pitchFamily="18" charset="0"/>
              </a:rPr>
              <a:t> 1.</a:t>
            </a:r>
            <a:r>
              <a:rPr lang="en-US" sz="3200" dirty="0">
                <a:latin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cs typeface="Times New Roman" panose="02020603050405020304" pitchFamily="18" charset="0"/>
              </a:rPr>
              <a:t>Những</a:t>
            </a:r>
            <a:r>
              <a:rPr lang="en-US" sz="3200" dirty="0">
                <a:latin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cs typeface="Times New Roman" panose="02020603050405020304" pitchFamily="18" charset="0"/>
              </a:rPr>
              <a:t>từ</a:t>
            </a:r>
            <a:r>
              <a:rPr lang="en-US" sz="3200" dirty="0">
                <a:latin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cs typeface="Times New Roman" panose="02020603050405020304" pitchFamily="18" charset="0"/>
              </a:rPr>
              <a:t>ngữ</a:t>
            </a:r>
            <a:r>
              <a:rPr lang="en-US" sz="3200" dirty="0">
                <a:latin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cs typeface="Times New Roman" panose="02020603050405020304" pitchFamily="18" charset="0"/>
              </a:rPr>
              <a:t>được</a:t>
            </a:r>
            <a:r>
              <a:rPr lang="en-US" sz="3200" dirty="0">
                <a:latin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cs typeface="Times New Roman" panose="02020603050405020304" pitchFamily="18" charset="0"/>
              </a:rPr>
              <a:t>nhắc</a:t>
            </a:r>
            <a:r>
              <a:rPr lang="en-US" sz="3200" dirty="0">
                <a:latin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cs typeface="Times New Roman" panose="02020603050405020304" pitchFamily="18" charset="0"/>
              </a:rPr>
              <a:t>lại</a:t>
            </a:r>
            <a:r>
              <a:rPr lang="en-US" sz="3200" dirty="0">
                <a:latin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cs typeface="Times New Roman" panose="02020603050405020304" pitchFamily="18" charset="0"/>
              </a:rPr>
              <a:t>nhiều</a:t>
            </a:r>
            <a:r>
              <a:rPr lang="en-US" sz="3200" dirty="0">
                <a:latin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cs typeface="Times New Roman" panose="02020603050405020304" pitchFamily="18" charset="0"/>
              </a:rPr>
              <a:t>lần</a:t>
            </a:r>
            <a:r>
              <a:rPr lang="en-US" sz="3200" dirty="0">
                <a:latin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cs typeface="Times New Roman" panose="02020603050405020304" pitchFamily="18" charset="0"/>
              </a:rPr>
              <a:t>trong</a:t>
            </a:r>
            <a:r>
              <a:rPr lang="en-US" sz="3200" dirty="0">
                <a:latin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cs typeface="Times New Roman" panose="02020603050405020304" pitchFamily="18" charset="0"/>
              </a:rPr>
              <a:t>đoạn</a:t>
            </a:r>
            <a:r>
              <a:rPr lang="en-US" sz="3200" dirty="0">
                <a:latin typeface="Times New Roman" panose="02020603050405020304" pitchFamily="18" charset="0"/>
                <a:cs typeface="Times New Roman" panose="02020603050405020304" pitchFamily="18" charset="0"/>
              </a:rPr>
              <a:t> (1) </a:t>
            </a:r>
            <a:r>
              <a:rPr lang="en-US" sz="3200" dirty="0" err="1">
                <a:latin typeface="Times New Roman" panose="02020603050405020304" pitchFamily="18" charset="0"/>
                <a:cs typeface="Times New Roman" panose="02020603050405020304" pitchFamily="18" charset="0"/>
              </a:rPr>
              <a:t>là</a:t>
            </a:r>
            <a:r>
              <a:rPr lang="en-US" sz="3200" dirty="0">
                <a:latin typeface="Times New Roman" panose="02020603050405020304" pitchFamily="18" charset="0"/>
                <a:cs typeface="Times New Roman" panose="02020603050405020304" pitchFamily="18" charset="0"/>
              </a:rPr>
              <a:t> </a:t>
            </a:r>
            <a:r>
              <a:rPr lang="en-US" sz="3200" i="1" dirty="0">
                <a:latin typeface="Times New Roman" panose="02020603050405020304" pitchFamily="18" charset="0"/>
                <a:cs typeface="Times New Roman" panose="02020603050405020304" pitchFamily="18" charset="0"/>
              </a:rPr>
              <a:t>“</a:t>
            </a:r>
            <a:r>
              <a:rPr lang="en-US" sz="3200" i="1" dirty="0" err="1">
                <a:latin typeface="Times New Roman" panose="02020603050405020304" pitchFamily="18" charset="0"/>
                <a:cs typeface="Times New Roman" panose="02020603050405020304" pitchFamily="18" charset="0"/>
              </a:rPr>
              <a:t>thời</a:t>
            </a:r>
            <a:r>
              <a:rPr lang="en-US" sz="3200" i="1" dirty="0">
                <a:latin typeface="Times New Roman" panose="02020603050405020304" pitchFamily="18" charset="0"/>
                <a:cs typeface="Times New Roman" panose="02020603050405020304" pitchFamily="18" charset="0"/>
              </a:rPr>
              <a:t>” </a:t>
            </a:r>
            <a:r>
              <a:rPr lang="en-US" sz="3200" i="1" dirty="0" err="1">
                <a:latin typeface="Times New Roman" panose="02020603050405020304" pitchFamily="18" charset="0"/>
                <a:cs typeface="Times New Roman" panose="02020603050405020304" pitchFamily="18" charset="0"/>
              </a:rPr>
              <a:t>và</a:t>
            </a:r>
            <a:r>
              <a:rPr lang="en-US" sz="3200" i="1" dirty="0">
                <a:latin typeface="Times New Roman" panose="02020603050405020304" pitchFamily="18" charset="0"/>
                <a:cs typeface="Times New Roman" panose="02020603050405020304" pitchFamily="18" charset="0"/>
              </a:rPr>
              <a:t> “</a:t>
            </a:r>
            <a:r>
              <a:rPr lang="en-US" sz="3200" i="1" dirty="0" err="1">
                <a:latin typeface="Times New Roman" panose="02020603050405020304" pitchFamily="18" charset="0"/>
                <a:cs typeface="Times New Roman" panose="02020603050405020304" pitchFamily="18" charset="0"/>
              </a:rPr>
              <a:t>thế</a:t>
            </a:r>
            <a:r>
              <a:rPr lang="en-US" sz="3200" i="1" dirty="0">
                <a:latin typeface="Times New Roman" panose="02020603050405020304" pitchFamily="18" charset="0"/>
                <a:cs typeface="Times New Roman" panose="02020603050405020304" pitchFamily="18" charset="0"/>
              </a:rPr>
              <a:t>”</a:t>
            </a:r>
            <a:r>
              <a:rPr lang="en-US" sz="3200" dirty="0">
                <a:latin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cs typeface="Times New Roman" panose="02020603050405020304" pitchFamily="18" charset="0"/>
              </a:rPr>
              <a:t>nhắc</a:t>
            </a:r>
            <a:r>
              <a:rPr lang="en-US" sz="3200" dirty="0">
                <a:latin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cs typeface="Times New Roman" panose="02020603050405020304" pitchFamily="18" charset="0"/>
              </a:rPr>
              <a:t>lại</a:t>
            </a:r>
            <a:r>
              <a:rPr lang="en-US" sz="3200" dirty="0">
                <a:latin typeface="Times New Roman" panose="02020603050405020304" pitchFamily="18" charset="0"/>
                <a:cs typeface="Times New Roman" panose="02020603050405020304" pitchFamily="18" charset="0"/>
              </a:rPr>
              <a:t> 3 </a:t>
            </a:r>
            <a:r>
              <a:rPr lang="en-US" sz="3200" dirty="0" err="1">
                <a:latin typeface="Times New Roman" panose="02020603050405020304" pitchFamily="18" charset="0"/>
                <a:cs typeface="Times New Roman" panose="02020603050405020304" pitchFamily="18" charset="0"/>
              </a:rPr>
              <a:t>lần</a:t>
            </a:r>
            <a:r>
              <a:rPr lang="en-US" sz="3200" dirty="0">
                <a:latin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cs typeface="Times New Roman" panose="02020603050405020304" pitchFamily="18" charset="0"/>
              </a:rPr>
              <a:t>nhằm</a:t>
            </a:r>
            <a:r>
              <a:rPr lang="en-US" sz="3200" dirty="0">
                <a:latin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cs typeface="Times New Roman" panose="02020603050405020304" pitchFamily="18" charset="0"/>
              </a:rPr>
              <a:t>nhắc</a:t>
            </a:r>
            <a:r>
              <a:rPr lang="en-US" sz="3200" dirty="0">
                <a:latin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cs typeface="Times New Roman" panose="02020603050405020304" pitchFamily="18" charset="0"/>
              </a:rPr>
              <a:t>đến</a:t>
            </a:r>
            <a:r>
              <a:rPr lang="en-US" sz="3200" dirty="0">
                <a:latin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cs typeface="Times New Roman" panose="02020603050405020304" pitchFamily="18" charset="0"/>
              </a:rPr>
              <a:t>nguyên</a:t>
            </a:r>
            <a:r>
              <a:rPr lang="en-US" sz="3200" dirty="0">
                <a:latin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cs typeface="Times New Roman" panose="02020603050405020304" pitchFamily="18" charset="0"/>
              </a:rPr>
              <a:t>tắc</a:t>
            </a:r>
            <a:r>
              <a:rPr lang="en-US" sz="3200" dirty="0">
                <a:latin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cs typeface="Times New Roman" panose="02020603050405020304" pitchFamily="18" charset="0"/>
              </a:rPr>
              <a:t>cơ</a:t>
            </a:r>
            <a:r>
              <a:rPr lang="en-US" sz="3200" dirty="0">
                <a:latin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cs typeface="Times New Roman" panose="02020603050405020304" pitchFamily="18" charset="0"/>
              </a:rPr>
              <a:t>bản</a:t>
            </a:r>
            <a:r>
              <a:rPr lang="en-US" sz="3200" dirty="0">
                <a:latin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cs typeface="Times New Roman" panose="02020603050405020304" pitchFamily="18" charset="0"/>
              </a:rPr>
              <a:t>của</a:t>
            </a:r>
            <a:r>
              <a:rPr lang="en-US" sz="3200" dirty="0">
                <a:latin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cs typeface="Times New Roman" panose="02020603050405020304" pitchFamily="18" charset="0"/>
              </a:rPr>
              <a:t>những</a:t>
            </a:r>
            <a:r>
              <a:rPr lang="en-US" sz="3200" dirty="0">
                <a:latin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cs typeface="Times New Roman" panose="02020603050405020304" pitchFamily="18" charset="0"/>
              </a:rPr>
              <a:t>người</a:t>
            </a:r>
            <a:r>
              <a:rPr lang="en-US" sz="3200" dirty="0">
                <a:latin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cs typeface="Times New Roman" panose="02020603050405020304" pitchFamily="18" charset="0"/>
              </a:rPr>
              <a:t>dùng</a:t>
            </a:r>
            <a:r>
              <a:rPr lang="en-US" sz="3200" dirty="0">
                <a:latin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cs typeface="Times New Roman" panose="02020603050405020304" pitchFamily="18" charset="0"/>
              </a:rPr>
              <a:t>binh</a:t>
            </a:r>
            <a:r>
              <a:rPr lang="en-US" sz="3200" dirty="0">
                <a:latin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cs typeface="Times New Roman" panose="02020603050405020304" pitchFamily="18" charset="0"/>
              </a:rPr>
              <a:t>giỏi</a:t>
            </a:r>
            <a:r>
              <a:rPr lang="en-US" sz="3200" dirty="0">
                <a:latin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cs typeface="Times New Roman" panose="02020603050405020304" pitchFamily="18" charset="0"/>
              </a:rPr>
              <a:t>là</a:t>
            </a:r>
            <a:r>
              <a:rPr lang="en-US" sz="3200" dirty="0">
                <a:latin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cs typeface="Times New Roman" panose="02020603050405020304" pitchFamily="18" charset="0"/>
              </a:rPr>
              <a:t>phải</a:t>
            </a:r>
            <a:r>
              <a:rPr lang="en-US" sz="3200" dirty="0">
                <a:latin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cs typeface="Times New Roman" panose="02020603050405020304" pitchFamily="18" charset="0"/>
              </a:rPr>
              <a:t>biết</a:t>
            </a:r>
            <a:r>
              <a:rPr lang="en-US" sz="3200" dirty="0">
                <a:latin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cs typeface="Times New Roman" panose="02020603050405020304" pitchFamily="18" charset="0"/>
              </a:rPr>
              <a:t>rõ</a:t>
            </a:r>
            <a:r>
              <a:rPr lang="en-US" sz="3200" dirty="0">
                <a:latin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cs typeface="Times New Roman" panose="02020603050405020304" pitchFamily="18" charset="0"/>
              </a:rPr>
              <a:t>thời</a:t>
            </a:r>
            <a:r>
              <a:rPr lang="en-US" sz="3200" dirty="0">
                <a:latin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cs typeface="Times New Roman" panose="02020603050405020304" pitchFamily="18" charset="0"/>
              </a:rPr>
              <a:t>thế</a:t>
            </a:r>
            <a:r>
              <a:rPr lang="en-US" sz="3200" dirty="0">
                <a:latin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cs typeface="Times New Roman" panose="02020603050405020304" pitchFamily="18" charset="0"/>
              </a:rPr>
              <a:t>để</a:t>
            </a:r>
            <a:r>
              <a:rPr lang="en-US" sz="3200" dirty="0">
                <a:latin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cs typeface="Times New Roman" panose="02020603050405020304" pitchFamily="18" charset="0"/>
              </a:rPr>
              <a:t>tiến</a:t>
            </a:r>
            <a:r>
              <a:rPr lang="en-US" sz="3200" dirty="0">
                <a:latin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cs typeface="Times New Roman" panose="02020603050405020304" pitchFamily="18" charset="0"/>
              </a:rPr>
              <a:t>lui</a:t>
            </a:r>
            <a:r>
              <a:rPr lang="en-US" sz="3200" dirty="0">
                <a:latin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cs typeface="Times New Roman" panose="02020603050405020304" pitchFamily="18" charset="0"/>
              </a:rPr>
              <a:t>phù</a:t>
            </a:r>
            <a:r>
              <a:rPr lang="en-US" sz="3200" dirty="0">
                <a:latin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cs typeface="Times New Roman" panose="02020603050405020304" pitchFamily="18" charset="0"/>
              </a:rPr>
              <a:t>hợp</a:t>
            </a:r>
            <a:r>
              <a:rPr lang="en-US" sz="3200" dirty="0">
                <a:latin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cs typeface="Times New Roman" panose="02020603050405020304" pitchFamily="18" charset="0"/>
              </a:rPr>
              <a:t>Tác</a:t>
            </a:r>
            <a:r>
              <a:rPr lang="en-US" sz="3200" dirty="0">
                <a:latin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cs typeface="Times New Roman" panose="02020603050405020304" pitchFamily="18" charset="0"/>
              </a:rPr>
              <a:t>giả</a:t>
            </a:r>
            <a:r>
              <a:rPr lang="en-US" sz="3200" dirty="0">
                <a:latin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cs typeface="Times New Roman" panose="02020603050405020304" pitchFamily="18" charset="0"/>
              </a:rPr>
              <a:t>nêu</a:t>
            </a:r>
            <a:r>
              <a:rPr lang="en-US" sz="3200" dirty="0">
                <a:latin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cs typeface="Times New Roman" panose="02020603050405020304" pitchFamily="18" charset="0"/>
              </a:rPr>
              <a:t>cụ</a:t>
            </a:r>
            <a:r>
              <a:rPr lang="en-US" sz="3200" dirty="0">
                <a:latin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cs typeface="Times New Roman" panose="02020603050405020304" pitchFamily="18" charset="0"/>
              </a:rPr>
              <a:t>thể</a:t>
            </a:r>
            <a:r>
              <a:rPr lang="en-US" sz="3200" dirty="0">
                <a:latin typeface="Times New Roman" panose="02020603050405020304" pitchFamily="18" charset="0"/>
                <a:cs typeface="Times New Roman" panose="02020603050405020304" pitchFamily="18" charset="0"/>
              </a:rPr>
              <a:t>: </a:t>
            </a:r>
            <a:r>
              <a:rPr lang="en-US" sz="3200" i="1" dirty="0">
                <a:latin typeface="Times New Roman" panose="02020603050405020304" pitchFamily="18" charset="0"/>
                <a:cs typeface="Times New Roman" panose="02020603050405020304" pitchFamily="18" charset="0"/>
              </a:rPr>
              <a:t>“</a:t>
            </a:r>
            <a:r>
              <a:rPr lang="en-US" sz="3200" i="1" dirty="0" err="1">
                <a:latin typeface="Times New Roman" panose="02020603050405020304" pitchFamily="18" charset="0"/>
                <a:cs typeface="Times New Roman" panose="02020603050405020304" pitchFamily="18" charset="0"/>
              </a:rPr>
              <a:t>Được</a:t>
            </a:r>
            <a:r>
              <a:rPr lang="en-US" sz="3200" i="1" dirty="0">
                <a:latin typeface="Times New Roman" panose="02020603050405020304" pitchFamily="18" charset="0"/>
                <a:cs typeface="Times New Roman" panose="02020603050405020304" pitchFamily="18" charset="0"/>
              </a:rPr>
              <a:t> </a:t>
            </a:r>
            <a:r>
              <a:rPr lang="en-US" sz="3200" i="1" dirty="0" err="1">
                <a:latin typeface="Times New Roman" panose="02020603050405020304" pitchFamily="18" charset="0"/>
                <a:cs typeface="Times New Roman" panose="02020603050405020304" pitchFamily="18" charset="0"/>
              </a:rPr>
              <a:t>thời</a:t>
            </a:r>
            <a:r>
              <a:rPr lang="en-US" sz="3200" i="1" dirty="0">
                <a:latin typeface="Times New Roman" panose="02020603050405020304" pitchFamily="18" charset="0"/>
                <a:cs typeface="Times New Roman" panose="02020603050405020304" pitchFamily="18" charset="0"/>
              </a:rPr>
              <a:t> </a:t>
            </a:r>
            <a:r>
              <a:rPr lang="en-US" sz="3200" i="1" dirty="0" err="1">
                <a:latin typeface="Times New Roman" panose="02020603050405020304" pitchFamily="18" charset="0"/>
                <a:cs typeface="Times New Roman" panose="02020603050405020304" pitchFamily="18" charset="0"/>
              </a:rPr>
              <a:t>có</a:t>
            </a:r>
            <a:r>
              <a:rPr lang="en-US" sz="3200" i="1" dirty="0">
                <a:latin typeface="Times New Roman" panose="02020603050405020304" pitchFamily="18" charset="0"/>
                <a:cs typeface="Times New Roman" panose="02020603050405020304" pitchFamily="18" charset="0"/>
              </a:rPr>
              <a:t> </a:t>
            </a:r>
            <a:r>
              <a:rPr lang="en-US" sz="3200" i="1" dirty="0" err="1">
                <a:latin typeface="Times New Roman" panose="02020603050405020304" pitchFamily="18" charset="0"/>
                <a:cs typeface="Times New Roman" panose="02020603050405020304" pitchFamily="18" charset="0"/>
              </a:rPr>
              <a:t>thế</a:t>
            </a:r>
            <a:r>
              <a:rPr lang="en-US" sz="3200" i="1" dirty="0">
                <a:latin typeface="Times New Roman" panose="02020603050405020304" pitchFamily="18" charset="0"/>
                <a:cs typeface="Times New Roman" panose="02020603050405020304" pitchFamily="18" charset="0"/>
              </a:rPr>
              <a:t> </a:t>
            </a:r>
            <a:r>
              <a:rPr lang="en-US" sz="3200" i="1" dirty="0" err="1">
                <a:latin typeface="Times New Roman" panose="02020603050405020304" pitchFamily="18" charset="0"/>
                <a:cs typeface="Times New Roman" panose="02020603050405020304" pitchFamily="18" charset="0"/>
              </a:rPr>
              <a:t>thì</a:t>
            </a:r>
            <a:r>
              <a:rPr lang="en-US" sz="3200" i="1" dirty="0">
                <a:latin typeface="Times New Roman" panose="02020603050405020304" pitchFamily="18" charset="0"/>
                <a:cs typeface="Times New Roman" panose="02020603050405020304" pitchFamily="18" charset="0"/>
              </a:rPr>
              <a:t> </a:t>
            </a:r>
            <a:r>
              <a:rPr lang="en-US" sz="3200" i="1" dirty="0" err="1">
                <a:latin typeface="Times New Roman" panose="02020603050405020304" pitchFamily="18" charset="0"/>
                <a:cs typeface="Times New Roman" panose="02020603050405020304" pitchFamily="18" charset="0"/>
              </a:rPr>
              <a:t>mất</a:t>
            </a:r>
            <a:r>
              <a:rPr lang="en-US" sz="3200" i="1" dirty="0">
                <a:latin typeface="Times New Roman" panose="02020603050405020304" pitchFamily="18" charset="0"/>
                <a:cs typeface="Times New Roman" panose="02020603050405020304" pitchFamily="18" charset="0"/>
              </a:rPr>
              <a:t> </a:t>
            </a:r>
            <a:r>
              <a:rPr lang="en-US" sz="3200" i="1" dirty="0" err="1">
                <a:latin typeface="Times New Roman" panose="02020603050405020304" pitchFamily="18" charset="0"/>
                <a:cs typeface="Times New Roman" panose="02020603050405020304" pitchFamily="18" charset="0"/>
              </a:rPr>
              <a:t>biến</a:t>
            </a:r>
            <a:r>
              <a:rPr lang="en-US" sz="3200" i="1" dirty="0">
                <a:latin typeface="Times New Roman" panose="02020603050405020304" pitchFamily="18" charset="0"/>
                <a:cs typeface="Times New Roman" panose="02020603050405020304" pitchFamily="18" charset="0"/>
              </a:rPr>
              <a:t> </a:t>
            </a:r>
            <a:r>
              <a:rPr lang="en-US" sz="3200" i="1" dirty="0" err="1">
                <a:latin typeface="Times New Roman" panose="02020603050405020304" pitchFamily="18" charset="0"/>
                <a:cs typeface="Times New Roman" panose="02020603050405020304" pitchFamily="18" charset="0"/>
              </a:rPr>
              <a:t>thành</a:t>
            </a:r>
            <a:r>
              <a:rPr lang="en-US" sz="3200" i="1" dirty="0">
                <a:latin typeface="Times New Roman" panose="02020603050405020304" pitchFamily="18" charset="0"/>
                <a:cs typeface="Times New Roman" panose="02020603050405020304" pitchFamily="18" charset="0"/>
              </a:rPr>
              <a:t> </a:t>
            </a:r>
            <a:r>
              <a:rPr lang="en-US" sz="3200" i="1" dirty="0" err="1">
                <a:latin typeface="Times New Roman" panose="02020603050405020304" pitchFamily="18" charset="0"/>
                <a:cs typeface="Times New Roman" panose="02020603050405020304" pitchFamily="18" charset="0"/>
              </a:rPr>
              <a:t>còn</a:t>
            </a:r>
            <a:r>
              <a:rPr lang="en-US" sz="3200" i="1" dirty="0">
                <a:latin typeface="Times New Roman" panose="02020603050405020304" pitchFamily="18" charset="0"/>
                <a:cs typeface="Times New Roman" panose="02020603050405020304" pitchFamily="18" charset="0"/>
              </a:rPr>
              <a:t>, </a:t>
            </a:r>
            <a:r>
              <a:rPr lang="en-US" sz="3200" i="1" dirty="0" err="1">
                <a:latin typeface="Times New Roman" panose="02020603050405020304" pitchFamily="18" charset="0"/>
                <a:cs typeface="Times New Roman" panose="02020603050405020304" pitchFamily="18" charset="0"/>
              </a:rPr>
              <a:t>nhỏ</a:t>
            </a:r>
            <a:r>
              <a:rPr lang="en-US" sz="3200" i="1" dirty="0">
                <a:latin typeface="Times New Roman" panose="02020603050405020304" pitchFamily="18" charset="0"/>
                <a:cs typeface="Times New Roman" panose="02020603050405020304" pitchFamily="18" charset="0"/>
              </a:rPr>
              <a:t> </a:t>
            </a:r>
            <a:r>
              <a:rPr lang="en-US" sz="3200" i="1" dirty="0" err="1">
                <a:latin typeface="Times New Roman" panose="02020603050405020304" pitchFamily="18" charset="0"/>
                <a:cs typeface="Times New Roman" panose="02020603050405020304" pitchFamily="18" charset="0"/>
              </a:rPr>
              <a:t>hóa</a:t>
            </a:r>
            <a:r>
              <a:rPr lang="en-US" sz="3200" i="1" dirty="0">
                <a:latin typeface="Times New Roman" panose="02020603050405020304" pitchFamily="18" charset="0"/>
                <a:cs typeface="Times New Roman" panose="02020603050405020304" pitchFamily="18" charset="0"/>
              </a:rPr>
              <a:t> </a:t>
            </a:r>
            <a:r>
              <a:rPr lang="en-US" sz="3200" i="1" dirty="0" err="1">
                <a:latin typeface="Times New Roman" panose="02020603050405020304" pitchFamily="18" charset="0"/>
                <a:cs typeface="Times New Roman" panose="02020603050405020304" pitchFamily="18" charset="0"/>
              </a:rPr>
              <a:t>ra</a:t>
            </a:r>
            <a:r>
              <a:rPr lang="en-US" sz="3200" i="1" dirty="0">
                <a:latin typeface="Times New Roman" panose="02020603050405020304" pitchFamily="18" charset="0"/>
                <a:cs typeface="Times New Roman" panose="02020603050405020304" pitchFamily="18" charset="0"/>
              </a:rPr>
              <a:t> </a:t>
            </a:r>
            <a:r>
              <a:rPr lang="en-US" sz="3200" i="1" dirty="0" err="1">
                <a:latin typeface="Times New Roman" panose="02020603050405020304" pitchFamily="18" charset="0"/>
                <a:cs typeface="Times New Roman" panose="02020603050405020304" pitchFamily="18" charset="0"/>
              </a:rPr>
              <a:t>lớn</a:t>
            </a:r>
            <a:r>
              <a:rPr lang="en-US" sz="3200" i="1" dirty="0">
                <a:latin typeface="Times New Roman" panose="02020603050405020304" pitchFamily="18" charset="0"/>
                <a:cs typeface="Times New Roman" panose="02020603050405020304" pitchFamily="18" charset="0"/>
              </a:rPr>
              <a:t>; </a:t>
            </a:r>
            <a:r>
              <a:rPr lang="en-US" sz="3200" i="1" dirty="0" err="1">
                <a:latin typeface="Times New Roman" panose="02020603050405020304" pitchFamily="18" charset="0"/>
                <a:cs typeface="Times New Roman" panose="02020603050405020304" pitchFamily="18" charset="0"/>
              </a:rPr>
              <a:t>mất</a:t>
            </a:r>
            <a:r>
              <a:rPr lang="en-US" sz="3200" i="1" dirty="0">
                <a:latin typeface="Times New Roman" panose="02020603050405020304" pitchFamily="18" charset="0"/>
                <a:cs typeface="Times New Roman" panose="02020603050405020304" pitchFamily="18" charset="0"/>
              </a:rPr>
              <a:t> </a:t>
            </a:r>
            <a:r>
              <a:rPr lang="en-US" sz="3200" i="1" dirty="0" err="1">
                <a:latin typeface="Times New Roman" panose="02020603050405020304" pitchFamily="18" charset="0"/>
                <a:cs typeface="Times New Roman" panose="02020603050405020304" pitchFamily="18" charset="0"/>
              </a:rPr>
              <a:t>thời</a:t>
            </a:r>
            <a:r>
              <a:rPr lang="en-US" sz="3200" i="1" dirty="0">
                <a:latin typeface="Times New Roman" panose="02020603050405020304" pitchFamily="18" charset="0"/>
                <a:cs typeface="Times New Roman" panose="02020603050405020304" pitchFamily="18" charset="0"/>
              </a:rPr>
              <a:t> </a:t>
            </a:r>
            <a:r>
              <a:rPr lang="en-US" sz="3200" i="1" dirty="0" err="1">
                <a:latin typeface="Times New Roman" panose="02020603050405020304" pitchFamily="18" charset="0"/>
                <a:cs typeface="Times New Roman" panose="02020603050405020304" pitchFamily="18" charset="0"/>
              </a:rPr>
              <a:t>thất</a:t>
            </a:r>
            <a:r>
              <a:rPr lang="en-US" sz="3200" i="1" dirty="0">
                <a:latin typeface="Times New Roman" panose="02020603050405020304" pitchFamily="18" charset="0"/>
                <a:cs typeface="Times New Roman" panose="02020603050405020304" pitchFamily="18" charset="0"/>
              </a:rPr>
              <a:t> </a:t>
            </a:r>
            <a:r>
              <a:rPr lang="en-US" sz="3200" i="1" dirty="0" err="1">
                <a:latin typeface="Times New Roman" panose="02020603050405020304" pitchFamily="18" charset="0"/>
                <a:cs typeface="Times New Roman" panose="02020603050405020304" pitchFamily="18" charset="0"/>
              </a:rPr>
              <a:t>thế</a:t>
            </a:r>
            <a:r>
              <a:rPr lang="en-US" sz="3200" i="1" dirty="0">
                <a:latin typeface="Times New Roman" panose="02020603050405020304" pitchFamily="18" charset="0"/>
                <a:cs typeface="Times New Roman" panose="02020603050405020304" pitchFamily="18" charset="0"/>
              </a:rPr>
              <a:t>, </a:t>
            </a:r>
            <a:r>
              <a:rPr lang="en-US" sz="3200" i="1" dirty="0" err="1">
                <a:latin typeface="Times New Roman" panose="02020603050405020304" pitchFamily="18" charset="0"/>
                <a:cs typeface="Times New Roman" panose="02020603050405020304" pitchFamily="18" charset="0"/>
              </a:rPr>
              <a:t>thì</a:t>
            </a:r>
            <a:r>
              <a:rPr lang="en-US" sz="3200" i="1" dirty="0">
                <a:latin typeface="Times New Roman" panose="02020603050405020304" pitchFamily="18" charset="0"/>
                <a:cs typeface="Times New Roman" panose="02020603050405020304" pitchFamily="18" charset="0"/>
              </a:rPr>
              <a:t> </a:t>
            </a:r>
            <a:r>
              <a:rPr lang="en-US" sz="3200" i="1" dirty="0" err="1">
                <a:latin typeface="Times New Roman" panose="02020603050405020304" pitchFamily="18" charset="0"/>
                <a:cs typeface="Times New Roman" panose="02020603050405020304" pitchFamily="18" charset="0"/>
              </a:rPr>
              <a:t>mạnh</a:t>
            </a:r>
            <a:r>
              <a:rPr lang="en-US" sz="3200" i="1" dirty="0">
                <a:latin typeface="Times New Roman" panose="02020603050405020304" pitchFamily="18" charset="0"/>
                <a:cs typeface="Times New Roman" panose="02020603050405020304" pitchFamily="18" charset="0"/>
              </a:rPr>
              <a:t> </a:t>
            </a:r>
            <a:r>
              <a:rPr lang="en-US" sz="3200" i="1" dirty="0" err="1">
                <a:latin typeface="Times New Roman" panose="02020603050405020304" pitchFamily="18" charset="0"/>
                <a:cs typeface="Times New Roman" panose="02020603050405020304" pitchFamily="18" charset="0"/>
              </a:rPr>
              <a:t>hóa</a:t>
            </a:r>
            <a:r>
              <a:rPr lang="en-US" sz="3200" i="1" dirty="0">
                <a:latin typeface="Times New Roman" panose="02020603050405020304" pitchFamily="18" charset="0"/>
                <a:cs typeface="Times New Roman" panose="02020603050405020304" pitchFamily="18" charset="0"/>
              </a:rPr>
              <a:t> </a:t>
            </a:r>
            <a:r>
              <a:rPr lang="en-US" sz="3200" i="1" dirty="0" err="1">
                <a:latin typeface="Times New Roman" panose="02020603050405020304" pitchFamily="18" charset="0"/>
                <a:cs typeface="Times New Roman" panose="02020603050405020304" pitchFamily="18" charset="0"/>
              </a:rPr>
              <a:t>ra</a:t>
            </a:r>
            <a:r>
              <a:rPr lang="en-US" sz="3200" i="1" dirty="0">
                <a:latin typeface="Times New Roman" panose="02020603050405020304" pitchFamily="18" charset="0"/>
                <a:cs typeface="Times New Roman" panose="02020603050405020304" pitchFamily="18" charset="0"/>
              </a:rPr>
              <a:t> </a:t>
            </a:r>
            <a:r>
              <a:rPr lang="en-US" sz="3200" i="1" dirty="0" err="1">
                <a:latin typeface="Times New Roman" panose="02020603050405020304" pitchFamily="18" charset="0"/>
                <a:cs typeface="Times New Roman" panose="02020603050405020304" pitchFamily="18" charset="0"/>
              </a:rPr>
              <a:t>yếu</a:t>
            </a:r>
            <a:r>
              <a:rPr lang="en-US" sz="3200" i="1" dirty="0">
                <a:latin typeface="Times New Roman" panose="02020603050405020304" pitchFamily="18" charset="0"/>
                <a:cs typeface="Times New Roman" panose="02020603050405020304" pitchFamily="18" charset="0"/>
              </a:rPr>
              <a:t>, </a:t>
            </a:r>
            <a:r>
              <a:rPr lang="en-US" sz="3200" i="1" dirty="0" err="1">
                <a:latin typeface="Times New Roman" panose="02020603050405020304" pitchFamily="18" charset="0"/>
                <a:cs typeface="Times New Roman" panose="02020603050405020304" pitchFamily="18" charset="0"/>
              </a:rPr>
              <a:t>yên</a:t>
            </a:r>
            <a:r>
              <a:rPr lang="en-US" sz="3200" i="1" dirty="0">
                <a:latin typeface="Times New Roman" panose="02020603050405020304" pitchFamily="18" charset="0"/>
                <a:cs typeface="Times New Roman" panose="02020603050405020304" pitchFamily="18" charset="0"/>
              </a:rPr>
              <a:t> </a:t>
            </a:r>
            <a:r>
              <a:rPr lang="en-US" sz="3200" i="1" dirty="0" err="1">
                <a:latin typeface="Times New Roman" panose="02020603050405020304" pitchFamily="18" charset="0"/>
                <a:cs typeface="Times New Roman" panose="02020603050405020304" pitchFamily="18" charset="0"/>
              </a:rPr>
              <a:t>lại</a:t>
            </a:r>
            <a:r>
              <a:rPr lang="en-US" sz="3200" i="1" dirty="0">
                <a:latin typeface="Times New Roman" panose="02020603050405020304" pitchFamily="18" charset="0"/>
                <a:cs typeface="Times New Roman" panose="02020603050405020304" pitchFamily="18" charset="0"/>
              </a:rPr>
              <a:t> </a:t>
            </a:r>
            <a:r>
              <a:rPr lang="en-US" sz="3200" i="1" dirty="0" err="1">
                <a:latin typeface="Times New Roman" panose="02020603050405020304" pitchFamily="18" charset="0"/>
                <a:cs typeface="Times New Roman" panose="02020603050405020304" pitchFamily="18" charset="0"/>
              </a:rPr>
              <a:t>chuyển</a:t>
            </a:r>
            <a:r>
              <a:rPr lang="en-US" sz="3200" i="1" dirty="0">
                <a:latin typeface="Times New Roman" panose="02020603050405020304" pitchFamily="18" charset="0"/>
                <a:cs typeface="Times New Roman" panose="02020603050405020304" pitchFamily="18" charset="0"/>
              </a:rPr>
              <a:t> </a:t>
            </a:r>
            <a:r>
              <a:rPr lang="en-US" sz="3200" i="1" dirty="0" err="1">
                <a:latin typeface="Times New Roman" panose="02020603050405020304" pitchFamily="18" charset="0"/>
                <a:cs typeface="Times New Roman" panose="02020603050405020304" pitchFamily="18" charset="0"/>
              </a:rPr>
              <a:t>nguy</a:t>
            </a:r>
            <a:r>
              <a:rPr lang="en-US" sz="3200" i="1" dirty="0">
                <a:latin typeface="Times New Roman" panose="02020603050405020304" pitchFamily="18" charset="0"/>
                <a:cs typeface="Times New Roman" panose="02020603050405020304" pitchFamily="18" charset="0"/>
              </a:rPr>
              <a:t>”. </a:t>
            </a:r>
            <a:r>
              <a:rPr lang="en-US" sz="3200" dirty="0">
                <a:latin typeface="Times New Roman" panose="02020603050405020304" pitchFamily="18" charset="0"/>
                <a:cs typeface="Times New Roman" panose="02020603050405020304" pitchFamily="18" charset="0"/>
              </a:rPr>
              <a:t>Qua </a:t>
            </a:r>
            <a:r>
              <a:rPr lang="en-US" sz="3200" dirty="0" err="1">
                <a:latin typeface="Times New Roman" panose="02020603050405020304" pitchFamily="18" charset="0"/>
                <a:cs typeface="Times New Roman" panose="02020603050405020304" pitchFamily="18" charset="0"/>
              </a:rPr>
              <a:t>đó</a:t>
            </a:r>
            <a:r>
              <a:rPr lang="en-US" sz="3200" dirty="0">
                <a:latin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cs typeface="Times New Roman" panose="02020603050405020304" pitchFamily="18" charset="0"/>
              </a:rPr>
              <a:t>tác</a:t>
            </a:r>
            <a:r>
              <a:rPr lang="en-US" sz="3200" dirty="0">
                <a:latin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cs typeface="Times New Roman" panose="02020603050405020304" pitchFamily="18" charset="0"/>
              </a:rPr>
              <a:t>giả</a:t>
            </a:r>
            <a:r>
              <a:rPr lang="en-US" sz="3200" dirty="0">
                <a:latin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cs typeface="Times New Roman" panose="02020603050405020304" pitchFamily="18" charset="0"/>
              </a:rPr>
              <a:t>chỉ</a:t>
            </a:r>
            <a:r>
              <a:rPr lang="en-US" sz="3200" dirty="0">
                <a:latin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cs typeface="Times New Roman" panose="02020603050405020304" pitchFamily="18" charset="0"/>
              </a:rPr>
              <a:t>ra</a:t>
            </a:r>
            <a:r>
              <a:rPr lang="en-US" sz="3200" dirty="0">
                <a:latin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cs typeface="Times New Roman" panose="02020603050405020304" pitchFamily="18" charset="0"/>
              </a:rPr>
              <a:t>điểm</a:t>
            </a:r>
            <a:r>
              <a:rPr lang="en-US" sz="3200" dirty="0">
                <a:latin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cs typeface="Times New Roman" panose="02020603050405020304" pitchFamily="18" charset="0"/>
              </a:rPr>
              <a:t>yếu</a:t>
            </a:r>
            <a:r>
              <a:rPr lang="en-US" sz="3200" dirty="0">
                <a:latin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cs typeface="Times New Roman" panose="02020603050405020304" pitchFamily="18" charset="0"/>
              </a:rPr>
              <a:t>nhất</a:t>
            </a:r>
            <a:r>
              <a:rPr lang="en-US" sz="3200" dirty="0">
                <a:latin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cs typeface="Times New Roman" panose="02020603050405020304" pitchFamily="18" charset="0"/>
              </a:rPr>
              <a:t>của</a:t>
            </a:r>
            <a:r>
              <a:rPr lang="en-US" sz="3200" dirty="0">
                <a:latin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cs typeface="Times New Roman" panose="02020603050405020304" pitchFamily="18" charset="0"/>
              </a:rPr>
              <a:t>đối</a:t>
            </a:r>
            <a:r>
              <a:rPr lang="en-US" sz="3200" dirty="0">
                <a:latin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cs typeface="Times New Roman" panose="02020603050405020304" pitchFamily="18" charset="0"/>
              </a:rPr>
              <a:t>phương</a:t>
            </a:r>
            <a:r>
              <a:rPr lang="en-US" sz="3200" dirty="0">
                <a:latin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cs typeface="Times New Roman" panose="02020603050405020304" pitchFamily="18" charset="0"/>
              </a:rPr>
              <a:t>trong</a:t>
            </a:r>
            <a:r>
              <a:rPr lang="en-US" sz="3200" dirty="0">
                <a:latin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cs typeface="Times New Roman" panose="02020603050405020304" pitchFamily="18" charset="0"/>
              </a:rPr>
              <a:t>hoàn</a:t>
            </a:r>
            <a:r>
              <a:rPr lang="en-US" sz="3200" dirty="0">
                <a:latin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cs typeface="Times New Roman" panose="02020603050405020304" pitchFamily="18" charset="0"/>
              </a:rPr>
              <a:t>cảnh</a:t>
            </a:r>
            <a:r>
              <a:rPr lang="en-US" sz="3200" dirty="0">
                <a:latin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cs typeface="Times New Roman" panose="02020603050405020304" pitchFamily="18" charset="0"/>
              </a:rPr>
              <a:t>hiện</a:t>
            </a:r>
            <a:r>
              <a:rPr lang="en-US" sz="3200" dirty="0">
                <a:latin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cs typeface="Times New Roman" panose="02020603050405020304" pitchFamily="18" charset="0"/>
              </a:rPr>
              <a:t>tại</a:t>
            </a:r>
            <a:r>
              <a:rPr lang="en-US" sz="3200" dirty="0">
                <a:latin typeface="Times New Roman" panose="02020603050405020304" pitchFamily="18" charset="0"/>
                <a:cs typeface="Times New Roman" panose="02020603050405020304" pitchFamily="18" charset="0"/>
              </a:rPr>
              <a:t>.</a:t>
            </a:r>
            <a:endParaRPr lang="en-US" sz="3200" dirty="0">
              <a:solidFill>
                <a:schemeClr val="tx1">
                  <a:lumMod val="95000"/>
                  <a:lumOff val="5000"/>
                </a:schemeClr>
              </a:solidFill>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9435145"/>
      </p:ext>
    </p:extLst>
  </p:cSld>
  <p:clrMapOvr>
    <a:masterClrMapping/>
  </p:clrMapOvr>
  <p:transition spd="slow">
    <p:split orient="vert"/>
  </p:transition>
  <p:timing>
    <p:tnLst>
      <p:par>
        <p:cTn id="1" dur="indefinite" restart="never" nodeType="tmRoot"/>
      </p:par>
    </p:tnLst>
  </p:timing>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5"/>
          <p:cNvSpPr/>
          <p:nvPr/>
        </p:nvSpPr>
        <p:spPr>
          <a:xfrm flipV="1">
            <a:off x="0" y="6716710"/>
            <a:ext cx="12209460" cy="141289"/>
          </a:xfrm>
          <a:prstGeom prst="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45711" tIns="22855" rIns="45711" bIns="22855" anchor="ctr"/>
          <a:lstStyle/>
          <a:p>
            <a:pPr algn="ctr">
              <a:defRPr/>
            </a:pPr>
            <a:endParaRPr lang="en-US"/>
          </a:p>
        </p:txBody>
      </p:sp>
      <p:sp>
        <p:nvSpPr>
          <p:cNvPr id="9" name="Freeform 3"/>
          <p:cNvSpPr>
            <a:spLocks/>
          </p:cNvSpPr>
          <p:nvPr/>
        </p:nvSpPr>
        <p:spPr bwMode="auto">
          <a:xfrm>
            <a:off x="5087898" y="71677"/>
            <a:ext cx="3184603" cy="389226"/>
          </a:xfrm>
          <a:custGeom>
            <a:avLst/>
            <a:gdLst>
              <a:gd name="T0" fmla="+- 0 3326 3326"/>
              <a:gd name="T1" fmla="*/ T0 w 7474"/>
              <a:gd name="T2" fmla="+- 0 2203 761"/>
              <a:gd name="T3" fmla="*/ 2203 h 1443"/>
              <a:gd name="T4" fmla="+- 0 3485 3326"/>
              <a:gd name="T5" fmla="*/ T4 w 7474"/>
              <a:gd name="T6" fmla="+- 0 761 761"/>
              <a:gd name="T7" fmla="*/ 761 h 1443"/>
              <a:gd name="T8" fmla="+- 0 10800 3326"/>
              <a:gd name="T9" fmla="*/ T8 w 7474"/>
              <a:gd name="T10" fmla="+- 0 761 761"/>
              <a:gd name="T11" fmla="*/ 761 h 1443"/>
              <a:gd name="T12" fmla="+- 0 10800 3326"/>
              <a:gd name="T13" fmla="*/ T12 w 7474"/>
              <a:gd name="T14" fmla="+- 0 2191 761"/>
              <a:gd name="T15" fmla="*/ 2191 h 1443"/>
              <a:gd name="T16" fmla="+- 0 3326 3326"/>
              <a:gd name="T17" fmla="*/ T16 w 7474"/>
              <a:gd name="T18" fmla="+- 0 2203 761"/>
              <a:gd name="T19" fmla="*/ 2203 h 1443"/>
            </a:gdLst>
            <a:ahLst/>
            <a:cxnLst>
              <a:cxn ang="0">
                <a:pos x="T1" y="T3"/>
              </a:cxn>
              <a:cxn ang="0">
                <a:pos x="T5" y="T7"/>
              </a:cxn>
              <a:cxn ang="0">
                <a:pos x="T9" y="T11"/>
              </a:cxn>
              <a:cxn ang="0">
                <a:pos x="T13" y="T15"/>
              </a:cxn>
              <a:cxn ang="0">
                <a:pos x="T17" y="T19"/>
              </a:cxn>
            </a:cxnLst>
            <a:rect l="0" t="0" r="r" b="b"/>
            <a:pathLst>
              <a:path w="7474" h="1443">
                <a:moveTo>
                  <a:pt x="0" y="1442"/>
                </a:moveTo>
                <a:lnTo>
                  <a:pt x="159" y="0"/>
                </a:lnTo>
                <a:lnTo>
                  <a:pt x="7474" y="0"/>
                </a:lnTo>
                <a:lnTo>
                  <a:pt x="7474" y="1430"/>
                </a:lnTo>
                <a:lnTo>
                  <a:pt x="0" y="1442"/>
                </a:lnTo>
                <a:close/>
              </a:path>
            </a:pathLst>
          </a:custGeom>
          <a:solidFill>
            <a:srgbClr val="FBFBE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 name="Rectangle 2"/>
          <p:cNvSpPr>
            <a:spLocks noChangeArrowheads="1"/>
          </p:cNvSpPr>
          <p:nvPr/>
        </p:nvSpPr>
        <p:spPr bwMode="auto">
          <a:xfrm>
            <a:off x="17460" y="0"/>
            <a:ext cx="12192000" cy="652321"/>
          </a:xfrm>
          <a:prstGeom prst="rect">
            <a:avLst/>
          </a:prstGeom>
          <a:solidFill>
            <a:srgbClr val="B1C1E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Freeform 3"/>
          <p:cNvSpPr>
            <a:spLocks/>
          </p:cNvSpPr>
          <p:nvPr/>
        </p:nvSpPr>
        <p:spPr bwMode="auto">
          <a:xfrm>
            <a:off x="1893557" y="71677"/>
            <a:ext cx="10315903" cy="684643"/>
          </a:xfrm>
          <a:custGeom>
            <a:avLst/>
            <a:gdLst>
              <a:gd name="T0" fmla="+- 0 3326 3326"/>
              <a:gd name="T1" fmla="*/ T0 w 7474"/>
              <a:gd name="T2" fmla="+- 0 2203 761"/>
              <a:gd name="T3" fmla="*/ 2203 h 1443"/>
              <a:gd name="T4" fmla="+- 0 3485 3326"/>
              <a:gd name="T5" fmla="*/ T4 w 7474"/>
              <a:gd name="T6" fmla="+- 0 761 761"/>
              <a:gd name="T7" fmla="*/ 761 h 1443"/>
              <a:gd name="T8" fmla="+- 0 10800 3326"/>
              <a:gd name="T9" fmla="*/ T8 w 7474"/>
              <a:gd name="T10" fmla="+- 0 761 761"/>
              <a:gd name="T11" fmla="*/ 761 h 1443"/>
              <a:gd name="T12" fmla="+- 0 10800 3326"/>
              <a:gd name="T13" fmla="*/ T12 w 7474"/>
              <a:gd name="T14" fmla="+- 0 2191 761"/>
              <a:gd name="T15" fmla="*/ 2191 h 1443"/>
              <a:gd name="T16" fmla="+- 0 3326 3326"/>
              <a:gd name="T17" fmla="*/ T16 w 7474"/>
              <a:gd name="T18" fmla="+- 0 2203 761"/>
              <a:gd name="T19" fmla="*/ 2203 h 1443"/>
            </a:gdLst>
            <a:ahLst/>
            <a:cxnLst>
              <a:cxn ang="0">
                <a:pos x="T1" y="T3"/>
              </a:cxn>
              <a:cxn ang="0">
                <a:pos x="T5" y="T7"/>
              </a:cxn>
              <a:cxn ang="0">
                <a:pos x="T9" y="T11"/>
              </a:cxn>
              <a:cxn ang="0">
                <a:pos x="T13" y="T15"/>
              </a:cxn>
              <a:cxn ang="0">
                <a:pos x="T17" y="T19"/>
              </a:cxn>
            </a:cxnLst>
            <a:rect l="0" t="0" r="r" b="b"/>
            <a:pathLst>
              <a:path w="7474" h="1443">
                <a:moveTo>
                  <a:pt x="0" y="1442"/>
                </a:moveTo>
                <a:lnTo>
                  <a:pt x="159" y="0"/>
                </a:lnTo>
                <a:lnTo>
                  <a:pt x="7474" y="0"/>
                </a:lnTo>
                <a:lnTo>
                  <a:pt x="7474" y="1430"/>
                </a:lnTo>
                <a:lnTo>
                  <a:pt x="0" y="1442"/>
                </a:lnTo>
                <a:close/>
              </a:path>
            </a:pathLst>
          </a:custGeom>
          <a:solidFill>
            <a:srgbClr val="FBFBE1"/>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15" name="Group 14"/>
          <p:cNvGrpSpPr/>
          <p:nvPr/>
        </p:nvGrpSpPr>
        <p:grpSpPr>
          <a:xfrm>
            <a:off x="1608530" y="53231"/>
            <a:ext cx="538945" cy="821412"/>
            <a:chOff x="908603" y="80216"/>
            <a:chExt cx="538945" cy="676514"/>
          </a:xfrm>
        </p:grpSpPr>
        <p:sp>
          <p:nvSpPr>
            <p:cNvPr id="20" name="Freeform 4"/>
            <p:cNvSpPr>
              <a:spLocks/>
            </p:cNvSpPr>
            <p:nvPr/>
          </p:nvSpPr>
          <p:spPr bwMode="auto">
            <a:xfrm>
              <a:off x="1136046" y="80216"/>
              <a:ext cx="311502" cy="676514"/>
            </a:xfrm>
            <a:custGeom>
              <a:avLst/>
              <a:gdLst>
                <a:gd name="T0" fmla="+- 0 3055 3055"/>
                <a:gd name="T1" fmla="*/ T0 w 430"/>
                <a:gd name="T2" fmla="+- 0 2450 761"/>
                <a:gd name="T3" fmla="*/ 2450 h 1690"/>
                <a:gd name="T4" fmla="+- 0 3086 3055"/>
                <a:gd name="T5" fmla="*/ T4 w 430"/>
                <a:gd name="T6" fmla="+- 0 1116 761"/>
                <a:gd name="T7" fmla="*/ 1116 h 1690"/>
                <a:gd name="T8" fmla="+- 0 3485 3055"/>
                <a:gd name="T9" fmla="*/ T8 w 430"/>
                <a:gd name="T10" fmla="+- 0 761 761"/>
                <a:gd name="T11" fmla="*/ 761 h 1690"/>
                <a:gd name="T12" fmla="+- 0 3326 3055"/>
                <a:gd name="T13" fmla="*/ T12 w 430"/>
                <a:gd name="T14" fmla="+- 0 2203 761"/>
                <a:gd name="T15" fmla="*/ 2203 h 1690"/>
                <a:gd name="T16" fmla="+- 0 3055 3055"/>
                <a:gd name="T17" fmla="*/ T16 w 430"/>
                <a:gd name="T18" fmla="+- 0 2450 761"/>
                <a:gd name="T19" fmla="*/ 2450 h 1690"/>
              </a:gdLst>
              <a:ahLst/>
              <a:cxnLst>
                <a:cxn ang="0">
                  <a:pos x="T1" y="T3"/>
                </a:cxn>
                <a:cxn ang="0">
                  <a:pos x="T5" y="T7"/>
                </a:cxn>
                <a:cxn ang="0">
                  <a:pos x="T9" y="T11"/>
                </a:cxn>
                <a:cxn ang="0">
                  <a:pos x="T13" y="T15"/>
                </a:cxn>
                <a:cxn ang="0">
                  <a:pos x="T17" y="T19"/>
                </a:cxn>
              </a:cxnLst>
              <a:rect l="0" t="0" r="r" b="b"/>
              <a:pathLst>
                <a:path w="430" h="1690">
                  <a:moveTo>
                    <a:pt x="0" y="1689"/>
                  </a:moveTo>
                  <a:lnTo>
                    <a:pt x="31" y="355"/>
                  </a:lnTo>
                  <a:lnTo>
                    <a:pt x="430" y="0"/>
                  </a:lnTo>
                  <a:lnTo>
                    <a:pt x="271" y="1442"/>
                  </a:lnTo>
                  <a:lnTo>
                    <a:pt x="0" y="1689"/>
                  </a:lnTo>
                  <a:close/>
                </a:path>
              </a:pathLst>
            </a:custGeom>
            <a:solidFill>
              <a:srgbClr val="FBB6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 name="Freeform 5"/>
            <p:cNvSpPr>
              <a:spLocks/>
            </p:cNvSpPr>
            <p:nvPr/>
          </p:nvSpPr>
          <p:spPr bwMode="auto">
            <a:xfrm>
              <a:off x="908603" y="80216"/>
              <a:ext cx="258983" cy="676514"/>
            </a:xfrm>
            <a:custGeom>
              <a:avLst/>
              <a:gdLst>
                <a:gd name="T0" fmla="+- 0 3055 2731"/>
                <a:gd name="T1" fmla="*/ T0 w 356"/>
                <a:gd name="T2" fmla="+- 0 2450 761"/>
                <a:gd name="T3" fmla="*/ 2450 h 1690"/>
                <a:gd name="T4" fmla="+- 0 2798 2731"/>
                <a:gd name="T5" fmla="*/ T4 w 356"/>
                <a:gd name="T6" fmla="+- 0 2203 761"/>
                <a:gd name="T7" fmla="*/ 2203 h 1690"/>
                <a:gd name="T8" fmla="+- 0 2731 2731"/>
                <a:gd name="T9" fmla="*/ T8 w 356"/>
                <a:gd name="T10" fmla="+- 0 761 761"/>
                <a:gd name="T11" fmla="*/ 761 h 1690"/>
                <a:gd name="T12" fmla="+- 0 3086 2731"/>
                <a:gd name="T13" fmla="*/ T12 w 356"/>
                <a:gd name="T14" fmla="+- 0 1116 761"/>
                <a:gd name="T15" fmla="*/ 1116 h 1690"/>
                <a:gd name="T16" fmla="+- 0 3055 2731"/>
                <a:gd name="T17" fmla="*/ T16 w 356"/>
                <a:gd name="T18" fmla="+- 0 2450 761"/>
                <a:gd name="T19" fmla="*/ 2450 h 1690"/>
              </a:gdLst>
              <a:ahLst/>
              <a:cxnLst>
                <a:cxn ang="0">
                  <a:pos x="T1" y="T3"/>
                </a:cxn>
                <a:cxn ang="0">
                  <a:pos x="T5" y="T7"/>
                </a:cxn>
                <a:cxn ang="0">
                  <a:pos x="T9" y="T11"/>
                </a:cxn>
                <a:cxn ang="0">
                  <a:pos x="T13" y="T15"/>
                </a:cxn>
                <a:cxn ang="0">
                  <a:pos x="T17" y="T19"/>
                </a:cxn>
              </a:cxnLst>
              <a:rect l="0" t="0" r="r" b="b"/>
              <a:pathLst>
                <a:path w="356" h="1690">
                  <a:moveTo>
                    <a:pt x="324" y="1689"/>
                  </a:moveTo>
                  <a:lnTo>
                    <a:pt x="67" y="1442"/>
                  </a:lnTo>
                  <a:lnTo>
                    <a:pt x="0" y="0"/>
                  </a:lnTo>
                  <a:lnTo>
                    <a:pt x="355" y="355"/>
                  </a:lnTo>
                  <a:lnTo>
                    <a:pt x="324" y="1689"/>
                  </a:lnTo>
                  <a:close/>
                </a:path>
              </a:pathLst>
            </a:custGeom>
            <a:solidFill>
              <a:srgbClr val="DB6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5" name="Freeform 6"/>
          <p:cNvSpPr>
            <a:spLocks/>
          </p:cNvSpPr>
          <p:nvPr/>
        </p:nvSpPr>
        <p:spPr bwMode="auto">
          <a:xfrm>
            <a:off x="889114" y="71678"/>
            <a:ext cx="772509" cy="684642"/>
          </a:xfrm>
          <a:custGeom>
            <a:avLst/>
            <a:gdLst>
              <a:gd name="T0" fmla="+- 0 2798 1553"/>
              <a:gd name="T1" fmla="*/ T0 w 1246"/>
              <a:gd name="T2" fmla="+- 0 2203 761"/>
              <a:gd name="T3" fmla="*/ 2203 h 1443"/>
              <a:gd name="T4" fmla="+- 0 1553 1553"/>
              <a:gd name="T5" fmla="*/ T4 w 1246"/>
              <a:gd name="T6" fmla="+- 0 2203 761"/>
              <a:gd name="T7" fmla="*/ 2203 h 1443"/>
              <a:gd name="T8" fmla="+- 0 1553 1553"/>
              <a:gd name="T9" fmla="*/ T8 w 1246"/>
              <a:gd name="T10" fmla="+- 0 761 761"/>
              <a:gd name="T11" fmla="*/ 761 h 1443"/>
              <a:gd name="T12" fmla="+- 0 2731 1553"/>
              <a:gd name="T13" fmla="*/ T12 w 1246"/>
              <a:gd name="T14" fmla="+- 0 761 761"/>
              <a:gd name="T15" fmla="*/ 761 h 1443"/>
              <a:gd name="T16" fmla="+- 0 2798 1553"/>
              <a:gd name="T17" fmla="*/ T16 w 1246"/>
              <a:gd name="T18" fmla="+- 0 2203 761"/>
              <a:gd name="T19" fmla="*/ 2203 h 1443"/>
            </a:gdLst>
            <a:ahLst/>
            <a:cxnLst>
              <a:cxn ang="0">
                <a:pos x="T1" y="T3"/>
              </a:cxn>
              <a:cxn ang="0">
                <a:pos x="T5" y="T7"/>
              </a:cxn>
              <a:cxn ang="0">
                <a:pos x="T9" y="T11"/>
              </a:cxn>
              <a:cxn ang="0">
                <a:pos x="T13" y="T15"/>
              </a:cxn>
              <a:cxn ang="0">
                <a:pos x="T17" y="T19"/>
              </a:cxn>
            </a:cxnLst>
            <a:rect l="0" t="0" r="r" b="b"/>
            <a:pathLst>
              <a:path w="1246" h="1443">
                <a:moveTo>
                  <a:pt x="1245" y="1442"/>
                </a:moveTo>
                <a:lnTo>
                  <a:pt x="0" y="1442"/>
                </a:lnTo>
                <a:lnTo>
                  <a:pt x="0" y="0"/>
                </a:lnTo>
                <a:lnTo>
                  <a:pt x="1178" y="0"/>
                </a:lnTo>
                <a:lnTo>
                  <a:pt x="1245" y="1442"/>
                </a:lnTo>
                <a:close/>
              </a:path>
            </a:pathLst>
          </a:custGeom>
          <a:solidFill>
            <a:srgbClr val="F4832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 name="Rectangle 25"/>
          <p:cNvSpPr/>
          <p:nvPr/>
        </p:nvSpPr>
        <p:spPr>
          <a:xfrm>
            <a:off x="889114" y="88180"/>
            <a:ext cx="719416" cy="58064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smtClean="0">
                <a:latin typeface="Times New Roman" panose="02020603050405020304" pitchFamily="18" charset="0"/>
                <a:cs typeface="Times New Roman" panose="02020603050405020304" pitchFamily="18" charset="0"/>
              </a:rPr>
              <a:t>LỚP</a:t>
            </a:r>
          </a:p>
          <a:p>
            <a:pPr algn="ctr"/>
            <a:r>
              <a:rPr lang="en-US" b="1" smtClean="0">
                <a:latin typeface="Times New Roman" panose="02020603050405020304" pitchFamily="18" charset="0"/>
                <a:cs typeface="Times New Roman" panose="02020603050405020304" pitchFamily="18" charset="0"/>
              </a:rPr>
              <a:t>10</a:t>
            </a:r>
            <a:endParaRPr lang="en-US" b="1">
              <a:latin typeface="Times New Roman" panose="02020603050405020304" pitchFamily="18" charset="0"/>
              <a:cs typeface="Times New Roman" panose="02020603050405020304" pitchFamily="18" charset="0"/>
            </a:endParaRPr>
          </a:p>
        </p:txBody>
      </p:sp>
      <p:sp>
        <p:nvSpPr>
          <p:cNvPr id="18" name="Rounded Rectangle 17"/>
          <p:cNvSpPr/>
          <p:nvPr/>
        </p:nvSpPr>
        <p:spPr>
          <a:xfrm>
            <a:off x="94594" y="71678"/>
            <a:ext cx="747224" cy="684642"/>
          </a:xfrm>
          <a:prstGeom prst="roundRect">
            <a:avLst/>
          </a:prstGeom>
          <a:solidFill>
            <a:schemeClr val="accent6">
              <a:lumMod val="75000"/>
            </a:schemeClr>
          </a:solidFill>
          <a:ln>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700" b="1" smtClean="0">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NGỮ VĂN</a:t>
            </a:r>
            <a:endParaRPr lang="en-US" sz="1700" b="1">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endParaRPr>
          </a:p>
        </p:txBody>
      </p:sp>
      <p:sp>
        <p:nvSpPr>
          <p:cNvPr id="23" name="Rectangle 22"/>
          <p:cNvSpPr/>
          <p:nvPr/>
        </p:nvSpPr>
        <p:spPr>
          <a:xfrm>
            <a:off x="2147475" y="131928"/>
            <a:ext cx="10044525" cy="56414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500" b="1" dirty="0">
              <a:solidFill>
                <a:srgbClr val="C00000"/>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endParaRPr>
          </a:p>
        </p:txBody>
      </p:sp>
      <p:sp>
        <p:nvSpPr>
          <p:cNvPr id="13" name="Rectangle 12"/>
          <p:cNvSpPr/>
          <p:nvPr/>
        </p:nvSpPr>
        <p:spPr>
          <a:xfrm>
            <a:off x="2299874" y="136856"/>
            <a:ext cx="10044525" cy="56414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b="1" dirty="0" smtClean="0">
                <a:solidFill>
                  <a:srgbClr val="C00000"/>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BÀI 7. ANH HÙNG VÀ NGHỆ SĨ (VĂN BẢN NGHỊ LUẬN)</a:t>
            </a:r>
            <a:endParaRPr lang="en-US" sz="2800" b="1" dirty="0">
              <a:solidFill>
                <a:srgbClr val="C00000"/>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endParaRPr>
          </a:p>
        </p:txBody>
      </p:sp>
      <p:pic>
        <p:nvPicPr>
          <p:cNvPr id="3" name="Picture 2"/>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7460" y="889953"/>
            <a:ext cx="12209460" cy="5960389"/>
          </a:xfrm>
          <a:prstGeom prst="rect">
            <a:avLst/>
          </a:prstGeom>
        </p:spPr>
      </p:pic>
      <p:sp>
        <p:nvSpPr>
          <p:cNvPr id="5" name="Rectangle 4"/>
          <p:cNvSpPr/>
          <p:nvPr/>
        </p:nvSpPr>
        <p:spPr>
          <a:xfrm>
            <a:off x="2533649" y="4364930"/>
            <a:ext cx="8293100" cy="523220"/>
          </a:xfrm>
          <a:prstGeom prst="rect">
            <a:avLst/>
          </a:prstGeom>
        </p:spPr>
        <p:txBody>
          <a:bodyPr wrap="square">
            <a:spAutoFit/>
          </a:bodyPr>
          <a:lstStyle/>
          <a:p>
            <a:endParaRPr lang="en-US" sz="2800" dirty="0">
              <a:solidFill>
                <a:srgbClr val="FF0000"/>
              </a:solidFill>
            </a:endParaRPr>
          </a:p>
        </p:txBody>
      </p:sp>
      <p:sp>
        <p:nvSpPr>
          <p:cNvPr id="7" name="Rectangle 6"/>
          <p:cNvSpPr/>
          <p:nvPr/>
        </p:nvSpPr>
        <p:spPr>
          <a:xfrm>
            <a:off x="-17460" y="1122828"/>
            <a:ext cx="12209460" cy="742511"/>
          </a:xfrm>
          <a:prstGeom prst="rect">
            <a:avLst/>
          </a:prstGeom>
        </p:spPr>
        <p:txBody>
          <a:bodyPr wrap="square">
            <a:spAutoFit/>
          </a:bodyPr>
          <a:lstStyle/>
          <a:p>
            <a:pPr algn="just">
              <a:lnSpc>
                <a:spcPct val="150000"/>
              </a:lnSpc>
            </a:pPr>
            <a:endParaRPr lang="en-US" sz="3200" dirty="0">
              <a:solidFill>
                <a:schemeClr val="tx1">
                  <a:lumMod val="95000"/>
                  <a:lumOff val="5000"/>
                </a:schemeClr>
              </a:solidFill>
              <a:latin typeface="Times New Roman" panose="02020603050405020304" pitchFamily="18" charset="0"/>
              <a:cs typeface="Times New Roman" panose="02020603050405020304" pitchFamily="18" charset="0"/>
            </a:endParaRPr>
          </a:p>
        </p:txBody>
      </p:sp>
      <p:sp>
        <p:nvSpPr>
          <p:cNvPr id="4" name="Rectangle 3"/>
          <p:cNvSpPr/>
          <p:nvPr/>
        </p:nvSpPr>
        <p:spPr>
          <a:xfrm>
            <a:off x="17460" y="1097593"/>
            <a:ext cx="12174540" cy="5909310"/>
          </a:xfrm>
          <a:prstGeom prst="rect">
            <a:avLst/>
          </a:prstGeom>
        </p:spPr>
        <p:txBody>
          <a:bodyPr wrap="square">
            <a:spAutoFit/>
          </a:bodyPr>
          <a:lstStyle/>
          <a:p>
            <a:pPr algn="just">
              <a:lnSpc>
                <a:spcPct val="150000"/>
              </a:lnSpc>
            </a:pPr>
            <a:r>
              <a:rPr lang="en-US" sz="2800" b="1" dirty="0" err="1">
                <a:latin typeface="Times New Roman" panose="02020603050405020304" pitchFamily="18" charset="0"/>
                <a:ea typeface="Arial" panose="020B0604020202020204" pitchFamily="34" charset="0"/>
              </a:rPr>
              <a:t>Câu</a:t>
            </a:r>
            <a:r>
              <a:rPr lang="en-US" sz="2800" b="1" dirty="0">
                <a:latin typeface="Times New Roman" panose="02020603050405020304" pitchFamily="18" charset="0"/>
                <a:ea typeface="Arial" panose="020B0604020202020204" pitchFamily="34" charset="0"/>
              </a:rPr>
              <a:t> 2. </a:t>
            </a:r>
            <a:r>
              <a:rPr lang="en-US" sz="2800" dirty="0" err="1">
                <a:latin typeface="Times New Roman" panose="02020603050405020304" pitchFamily="18" charset="0"/>
                <a:ea typeface="Arial" panose="020B0604020202020204" pitchFamily="34" charset="0"/>
              </a:rPr>
              <a:t>Tác</a:t>
            </a:r>
            <a:r>
              <a:rPr lang="en-US" sz="2800" dirty="0">
                <a:latin typeface="Times New Roman" panose="02020603050405020304" pitchFamily="18" charset="0"/>
                <a:ea typeface="Arial" panose="020B0604020202020204" pitchFamily="34" charset="0"/>
              </a:rPr>
              <a:t> </a:t>
            </a:r>
            <a:r>
              <a:rPr lang="en-US" sz="2800" dirty="0" err="1">
                <a:latin typeface="Times New Roman" panose="02020603050405020304" pitchFamily="18" charset="0"/>
                <a:ea typeface="Arial" panose="020B0604020202020204" pitchFamily="34" charset="0"/>
              </a:rPr>
              <a:t>giả</a:t>
            </a:r>
            <a:r>
              <a:rPr lang="en-US" sz="2800" dirty="0">
                <a:latin typeface="Times New Roman" panose="02020603050405020304" pitchFamily="18" charset="0"/>
                <a:ea typeface="Arial" panose="020B0604020202020204" pitchFamily="34" charset="0"/>
              </a:rPr>
              <a:t> </a:t>
            </a:r>
            <a:r>
              <a:rPr lang="en-US" sz="2800" dirty="0" err="1">
                <a:latin typeface="Times New Roman" panose="02020603050405020304" pitchFamily="18" charset="0"/>
                <a:ea typeface="Arial" panose="020B0604020202020204" pitchFamily="34" charset="0"/>
              </a:rPr>
              <a:t>đã</a:t>
            </a:r>
            <a:r>
              <a:rPr lang="en-US" sz="2800" dirty="0">
                <a:latin typeface="Times New Roman" panose="02020603050405020304" pitchFamily="18" charset="0"/>
                <a:ea typeface="Arial" panose="020B0604020202020204" pitchFamily="34" charset="0"/>
              </a:rPr>
              <a:t> </a:t>
            </a:r>
            <a:r>
              <a:rPr lang="en-US" sz="2800" dirty="0" err="1">
                <a:latin typeface="Times New Roman" panose="02020603050405020304" pitchFamily="18" charset="0"/>
                <a:ea typeface="Arial" panose="020B0604020202020204" pitchFamily="34" charset="0"/>
              </a:rPr>
              <a:t>nhắc</a:t>
            </a:r>
            <a:r>
              <a:rPr lang="en-US" sz="2800" dirty="0">
                <a:latin typeface="Times New Roman" panose="02020603050405020304" pitchFamily="18" charset="0"/>
                <a:ea typeface="Arial" panose="020B0604020202020204" pitchFamily="34" charset="0"/>
              </a:rPr>
              <a:t> </a:t>
            </a:r>
            <a:r>
              <a:rPr lang="en-US" sz="2800" dirty="0" err="1">
                <a:latin typeface="Times New Roman" panose="02020603050405020304" pitchFamily="18" charset="0"/>
                <a:ea typeface="Arial" panose="020B0604020202020204" pitchFamily="34" charset="0"/>
              </a:rPr>
              <a:t>lại</a:t>
            </a:r>
            <a:r>
              <a:rPr lang="en-US" sz="2800" dirty="0">
                <a:latin typeface="Times New Roman" panose="02020603050405020304" pitchFamily="18" charset="0"/>
                <a:ea typeface="Arial" panose="020B0604020202020204" pitchFamily="34" charset="0"/>
              </a:rPr>
              <a:t> </a:t>
            </a:r>
            <a:r>
              <a:rPr lang="en-US" sz="2800" dirty="0" err="1">
                <a:latin typeface="Times New Roman" panose="02020603050405020304" pitchFamily="18" charset="0"/>
                <a:ea typeface="Arial" panose="020B0604020202020204" pitchFamily="34" charset="0"/>
              </a:rPr>
              <a:t>những</a:t>
            </a:r>
            <a:r>
              <a:rPr lang="en-US" sz="2800" dirty="0">
                <a:latin typeface="Times New Roman" panose="02020603050405020304" pitchFamily="18" charset="0"/>
                <a:ea typeface="Arial" panose="020B0604020202020204" pitchFamily="34" charset="0"/>
              </a:rPr>
              <a:t> </a:t>
            </a:r>
            <a:r>
              <a:rPr lang="en-US" sz="2800" dirty="0" err="1">
                <a:latin typeface="Times New Roman" panose="02020603050405020304" pitchFamily="18" charset="0"/>
                <a:ea typeface="Arial" panose="020B0604020202020204" pitchFamily="34" charset="0"/>
              </a:rPr>
              <a:t>chuyện</a:t>
            </a:r>
            <a:r>
              <a:rPr lang="en-US" sz="2800" dirty="0">
                <a:latin typeface="Times New Roman" panose="02020603050405020304" pitchFamily="18" charset="0"/>
                <a:ea typeface="Arial" panose="020B0604020202020204" pitchFamily="34" charset="0"/>
              </a:rPr>
              <a:t> </a:t>
            </a:r>
            <a:r>
              <a:rPr lang="en-US" sz="2800" dirty="0" err="1">
                <a:latin typeface="Times New Roman" panose="02020603050405020304" pitchFamily="18" charset="0"/>
                <a:ea typeface="Arial" panose="020B0604020202020204" pitchFamily="34" charset="0"/>
              </a:rPr>
              <a:t>xưa</a:t>
            </a:r>
            <a:r>
              <a:rPr lang="en-US" sz="2800" dirty="0">
                <a:latin typeface="Times New Roman" panose="02020603050405020304" pitchFamily="18" charset="0"/>
                <a:ea typeface="Arial" panose="020B0604020202020204" pitchFamily="34" charset="0"/>
              </a:rPr>
              <a:t> ở </a:t>
            </a:r>
            <a:r>
              <a:rPr lang="en-US" sz="2800" dirty="0" err="1">
                <a:latin typeface="Times New Roman" panose="02020603050405020304" pitchFamily="18" charset="0"/>
                <a:ea typeface="Arial" panose="020B0604020202020204" pitchFamily="34" charset="0"/>
              </a:rPr>
              <a:t>Trung</a:t>
            </a:r>
            <a:r>
              <a:rPr lang="en-US" sz="2800" dirty="0">
                <a:latin typeface="Times New Roman" panose="02020603050405020304" pitchFamily="18" charset="0"/>
                <a:ea typeface="Arial" panose="020B0604020202020204" pitchFamily="34" charset="0"/>
              </a:rPr>
              <a:t> </a:t>
            </a:r>
            <a:r>
              <a:rPr lang="en-US" sz="2800" dirty="0" err="1">
                <a:latin typeface="Times New Roman" panose="02020603050405020304" pitchFamily="18" charset="0"/>
                <a:ea typeface="Arial" panose="020B0604020202020204" pitchFamily="34" charset="0"/>
              </a:rPr>
              <a:t>Quốc</a:t>
            </a:r>
            <a:r>
              <a:rPr lang="en-US" sz="2800" dirty="0">
                <a:latin typeface="Times New Roman" panose="02020603050405020304" pitchFamily="18" charset="0"/>
                <a:ea typeface="Arial" panose="020B0604020202020204" pitchFamily="34" charset="0"/>
              </a:rPr>
              <a:t> (</a:t>
            </a:r>
            <a:r>
              <a:rPr lang="en-US" sz="2800" i="1" dirty="0" err="1">
                <a:latin typeface="Times New Roman" panose="02020603050405020304" pitchFamily="18" charset="0"/>
                <a:ea typeface="Arial" panose="020B0604020202020204" pitchFamily="34" charset="0"/>
              </a:rPr>
              <a:t>chuyện</a:t>
            </a:r>
            <a:r>
              <a:rPr lang="en-US" sz="2800" i="1" dirty="0">
                <a:latin typeface="Times New Roman" panose="02020603050405020304" pitchFamily="18" charset="0"/>
                <a:ea typeface="Arial" panose="020B0604020202020204" pitchFamily="34" charset="0"/>
              </a:rPr>
              <a:t> </a:t>
            </a:r>
            <a:r>
              <a:rPr lang="en-US" sz="2800" i="1" dirty="0" err="1">
                <a:latin typeface="Times New Roman" panose="02020603050405020304" pitchFamily="18" charset="0"/>
                <a:ea typeface="Arial" panose="020B0604020202020204" pitchFamily="34" charset="0"/>
              </a:rPr>
              <a:t>nhà</a:t>
            </a:r>
            <a:r>
              <a:rPr lang="en-US" sz="2800" i="1" dirty="0">
                <a:latin typeface="Times New Roman" panose="02020603050405020304" pitchFamily="18" charset="0"/>
                <a:ea typeface="Arial" panose="020B0604020202020204" pitchFamily="34" charset="0"/>
              </a:rPr>
              <a:t> </a:t>
            </a:r>
            <a:r>
              <a:rPr lang="en-US" sz="2800" i="1" dirty="0" err="1">
                <a:latin typeface="Times New Roman" panose="02020603050405020304" pitchFamily="18" charset="0"/>
                <a:ea typeface="Arial" panose="020B0604020202020204" pitchFamily="34" charset="0"/>
              </a:rPr>
              <a:t>Tần</a:t>
            </a:r>
            <a:r>
              <a:rPr lang="en-US" sz="2800" i="1" dirty="0">
                <a:latin typeface="Times New Roman" panose="02020603050405020304" pitchFamily="18" charset="0"/>
                <a:ea typeface="Arial" panose="020B0604020202020204" pitchFamily="34" charset="0"/>
              </a:rPr>
              <a:t> </a:t>
            </a:r>
            <a:r>
              <a:rPr lang="en-US" sz="2800" i="1" dirty="0" err="1">
                <a:latin typeface="Times New Roman" panose="02020603050405020304" pitchFamily="18" charset="0"/>
                <a:ea typeface="Arial" panose="020B0604020202020204" pitchFamily="34" charset="0"/>
              </a:rPr>
              <a:t>thôn</a:t>
            </a:r>
            <a:r>
              <a:rPr lang="en-US" sz="2800" i="1" dirty="0">
                <a:latin typeface="Times New Roman" panose="02020603050405020304" pitchFamily="18" charset="0"/>
                <a:ea typeface="Arial" panose="020B0604020202020204" pitchFamily="34" charset="0"/>
              </a:rPr>
              <a:t> </a:t>
            </a:r>
            <a:r>
              <a:rPr lang="en-US" sz="2800" i="1" dirty="0" err="1">
                <a:latin typeface="Times New Roman" panose="02020603050405020304" pitchFamily="18" charset="0"/>
                <a:ea typeface="Arial" panose="020B0604020202020204" pitchFamily="34" charset="0"/>
              </a:rPr>
              <a:t>tính</a:t>
            </a:r>
            <a:r>
              <a:rPr lang="en-US" sz="2800" i="1" dirty="0">
                <a:latin typeface="Times New Roman" panose="02020603050405020304" pitchFamily="18" charset="0"/>
                <a:ea typeface="Arial" panose="020B0604020202020204" pitchFamily="34" charset="0"/>
              </a:rPr>
              <a:t> 6 </a:t>
            </a:r>
            <a:r>
              <a:rPr lang="en-US" sz="2800" i="1" dirty="0" err="1">
                <a:latin typeface="Times New Roman" panose="02020603050405020304" pitchFamily="18" charset="0"/>
                <a:ea typeface="Arial" panose="020B0604020202020204" pitchFamily="34" charset="0"/>
              </a:rPr>
              <a:t>nước</a:t>
            </a:r>
            <a:r>
              <a:rPr lang="en-US" sz="2800" i="1" dirty="0">
                <a:latin typeface="Times New Roman" panose="02020603050405020304" pitchFamily="18" charset="0"/>
                <a:ea typeface="Arial" panose="020B0604020202020204" pitchFamily="34" charset="0"/>
              </a:rPr>
              <a:t> </a:t>
            </a:r>
            <a:r>
              <a:rPr lang="en-US" sz="2800" i="1" dirty="0" err="1">
                <a:latin typeface="Times New Roman" panose="02020603050405020304" pitchFamily="18" charset="0"/>
                <a:ea typeface="Arial" panose="020B0604020202020204" pitchFamily="34" charset="0"/>
              </a:rPr>
              <a:t>bị</a:t>
            </a:r>
            <a:r>
              <a:rPr lang="en-US" sz="2800" i="1" dirty="0">
                <a:latin typeface="Times New Roman" panose="02020603050405020304" pitchFamily="18" charset="0"/>
                <a:ea typeface="Arial" panose="020B0604020202020204" pitchFamily="34" charset="0"/>
              </a:rPr>
              <a:t> </a:t>
            </a:r>
            <a:r>
              <a:rPr lang="en-US" sz="2800" i="1" dirty="0" err="1">
                <a:latin typeface="Times New Roman" panose="02020603050405020304" pitchFamily="18" charset="0"/>
                <a:ea typeface="Arial" panose="020B0604020202020204" pitchFamily="34" charset="0"/>
              </a:rPr>
              <a:t>thất</a:t>
            </a:r>
            <a:r>
              <a:rPr lang="en-US" sz="2800" i="1" dirty="0">
                <a:latin typeface="Times New Roman" panose="02020603050405020304" pitchFamily="18" charset="0"/>
                <a:ea typeface="Arial" panose="020B0604020202020204" pitchFamily="34" charset="0"/>
              </a:rPr>
              <a:t> </a:t>
            </a:r>
            <a:r>
              <a:rPr lang="en-US" sz="2800" i="1" dirty="0" err="1">
                <a:latin typeface="Times New Roman" panose="02020603050405020304" pitchFamily="18" charset="0"/>
                <a:ea typeface="Arial" panose="020B0604020202020204" pitchFamily="34" charset="0"/>
              </a:rPr>
              <a:t>bại</a:t>
            </a:r>
            <a:r>
              <a:rPr lang="en-US" sz="2800" i="1" dirty="0">
                <a:latin typeface="Times New Roman" panose="02020603050405020304" pitchFamily="18" charset="0"/>
                <a:ea typeface="Arial" panose="020B0604020202020204" pitchFamily="34" charset="0"/>
              </a:rPr>
              <a:t>; </a:t>
            </a:r>
            <a:r>
              <a:rPr lang="en-US" sz="2800" i="1" dirty="0" err="1">
                <a:latin typeface="Times New Roman" panose="02020603050405020304" pitchFamily="18" charset="0"/>
                <a:ea typeface="Arial" panose="020B0604020202020204" pitchFamily="34" charset="0"/>
              </a:rPr>
              <a:t>nội</a:t>
            </a:r>
            <a:r>
              <a:rPr lang="en-US" sz="2800" i="1" dirty="0">
                <a:latin typeface="Times New Roman" panose="02020603050405020304" pitchFamily="18" charset="0"/>
                <a:ea typeface="Arial" panose="020B0604020202020204" pitchFamily="34" charset="0"/>
              </a:rPr>
              <a:t> </a:t>
            </a:r>
            <a:r>
              <a:rPr lang="en-US" sz="2800" i="1" dirty="0" err="1">
                <a:latin typeface="Times New Roman" panose="02020603050405020304" pitchFamily="18" charset="0"/>
                <a:ea typeface="Arial" panose="020B0604020202020204" pitchFamily="34" charset="0"/>
              </a:rPr>
              <a:t>chiến</a:t>
            </a:r>
            <a:r>
              <a:rPr lang="en-US" sz="2800" i="1" dirty="0">
                <a:latin typeface="Times New Roman" panose="02020603050405020304" pitchFamily="18" charset="0"/>
                <a:ea typeface="Arial" panose="020B0604020202020204" pitchFamily="34" charset="0"/>
              </a:rPr>
              <a:t> </a:t>
            </a:r>
            <a:r>
              <a:rPr lang="en-US" sz="2800" i="1" dirty="0" err="1">
                <a:latin typeface="Times New Roman" panose="02020603050405020304" pitchFamily="18" charset="0"/>
                <a:ea typeface="Arial" panose="020B0604020202020204" pitchFamily="34" charset="0"/>
              </a:rPr>
              <a:t>bên</a:t>
            </a:r>
            <a:r>
              <a:rPr lang="en-US" sz="2800" i="1" dirty="0">
                <a:latin typeface="Times New Roman" panose="02020603050405020304" pitchFamily="18" charset="0"/>
                <a:ea typeface="Arial" panose="020B0604020202020204" pitchFamily="34" charset="0"/>
              </a:rPr>
              <a:t> </a:t>
            </a:r>
            <a:r>
              <a:rPr lang="en-US" sz="2800" i="1" dirty="0" err="1">
                <a:latin typeface="Times New Roman" panose="02020603050405020304" pitchFamily="18" charset="0"/>
                <a:ea typeface="Arial" panose="020B0604020202020204" pitchFamily="34" charset="0"/>
              </a:rPr>
              <a:t>trong</a:t>
            </a:r>
            <a:r>
              <a:rPr lang="en-US" sz="2800" i="1" dirty="0">
                <a:latin typeface="Times New Roman" panose="02020603050405020304" pitchFamily="18" charset="0"/>
                <a:ea typeface="Arial" panose="020B0604020202020204" pitchFamily="34" charset="0"/>
              </a:rPr>
              <a:t>, </a:t>
            </a:r>
            <a:r>
              <a:rPr lang="en-US" sz="2800" i="1" dirty="0" err="1">
                <a:latin typeface="Times New Roman" panose="02020603050405020304" pitchFamily="18" charset="0"/>
                <a:ea typeface="Arial" panose="020B0604020202020204" pitchFamily="34" charset="0"/>
              </a:rPr>
              <a:t>việc</a:t>
            </a:r>
            <a:r>
              <a:rPr lang="en-US" sz="2800" i="1" dirty="0">
                <a:latin typeface="Times New Roman" panose="02020603050405020304" pitchFamily="18" charset="0"/>
                <a:ea typeface="Arial" panose="020B0604020202020204" pitchFamily="34" charset="0"/>
              </a:rPr>
              <a:t> </a:t>
            </a:r>
            <a:r>
              <a:rPr lang="en-US" sz="2800" i="1" dirty="0" err="1">
                <a:latin typeface="Times New Roman" panose="02020603050405020304" pitchFamily="18" charset="0"/>
                <a:ea typeface="Arial" panose="020B0604020202020204" pitchFamily="34" charset="0"/>
              </a:rPr>
              <a:t>Trương</a:t>
            </a:r>
            <a:r>
              <a:rPr lang="en-US" sz="2800" i="1" dirty="0">
                <a:latin typeface="Times New Roman" panose="02020603050405020304" pitchFamily="18" charset="0"/>
                <a:ea typeface="Arial" panose="020B0604020202020204" pitchFamily="34" charset="0"/>
              </a:rPr>
              <a:t> </a:t>
            </a:r>
            <a:r>
              <a:rPr lang="en-US" sz="2800" i="1" dirty="0" err="1">
                <a:latin typeface="Times New Roman" panose="02020603050405020304" pitchFamily="18" charset="0"/>
                <a:ea typeface="Arial" panose="020B0604020202020204" pitchFamily="34" charset="0"/>
              </a:rPr>
              <a:t>Phụ</a:t>
            </a:r>
            <a:r>
              <a:rPr lang="en-US" sz="2800" i="1" dirty="0">
                <a:latin typeface="Times New Roman" panose="02020603050405020304" pitchFamily="18" charset="0"/>
                <a:ea typeface="Arial" panose="020B0604020202020204" pitchFamily="34" charset="0"/>
              </a:rPr>
              <a:t>; </a:t>
            </a:r>
            <a:r>
              <a:rPr lang="en-US" sz="2800" i="1" dirty="0" err="1">
                <a:latin typeface="Times New Roman" panose="02020603050405020304" pitchFamily="18" charset="0"/>
                <a:ea typeface="Arial" panose="020B0604020202020204" pitchFamily="34" charset="0"/>
              </a:rPr>
              <a:t>chuyện</a:t>
            </a:r>
            <a:r>
              <a:rPr lang="en-US" sz="2800" i="1" dirty="0">
                <a:latin typeface="Times New Roman" panose="02020603050405020304" pitchFamily="18" charset="0"/>
                <a:ea typeface="Arial" panose="020B0604020202020204" pitchFamily="34" charset="0"/>
              </a:rPr>
              <a:t> </a:t>
            </a:r>
            <a:r>
              <a:rPr lang="en-US" sz="2800" i="1" dirty="0" err="1">
                <a:latin typeface="Times New Roman" panose="02020603050405020304" pitchFamily="18" charset="0"/>
                <a:ea typeface="Arial" panose="020B0604020202020204" pitchFamily="34" charset="0"/>
              </a:rPr>
              <a:t>Lưu</a:t>
            </a:r>
            <a:r>
              <a:rPr lang="en-US" sz="2800" i="1" dirty="0">
                <a:latin typeface="Times New Roman" panose="02020603050405020304" pitchFamily="18" charset="0"/>
                <a:ea typeface="Arial" panose="020B0604020202020204" pitchFamily="34" charset="0"/>
              </a:rPr>
              <a:t> </a:t>
            </a:r>
            <a:r>
              <a:rPr lang="en-US" sz="2800" i="1" dirty="0" err="1">
                <a:latin typeface="Times New Roman" panose="02020603050405020304" pitchFamily="18" charset="0"/>
                <a:ea typeface="Arial" panose="020B0604020202020204" pitchFamily="34" charset="0"/>
              </a:rPr>
              <a:t>Bị</a:t>
            </a:r>
            <a:r>
              <a:rPr lang="en-US" sz="2800" i="1" dirty="0">
                <a:latin typeface="Times New Roman" panose="02020603050405020304" pitchFamily="18" charset="0"/>
                <a:ea typeface="Arial" panose="020B0604020202020204" pitchFamily="34" charset="0"/>
              </a:rPr>
              <a:t> </a:t>
            </a:r>
            <a:r>
              <a:rPr lang="en-US" sz="2800" i="1" dirty="0" err="1">
                <a:latin typeface="Times New Roman" panose="02020603050405020304" pitchFamily="18" charset="0"/>
                <a:ea typeface="Arial" panose="020B0604020202020204" pitchFamily="34" charset="0"/>
              </a:rPr>
              <a:t>thời</a:t>
            </a:r>
            <a:r>
              <a:rPr lang="en-US" sz="2800" i="1" dirty="0">
                <a:latin typeface="Times New Roman" panose="02020603050405020304" pitchFamily="18" charset="0"/>
                <a:ea typeface="Arial" panose="020B0604020202020204" pitchFamily="34" charset="0"/>
              </a:rPr>
              <a:t> Tam </a:t>
            </a:r>
            <a:r>
              <a:rPr lang="en-US" sz="2800" i="1" dirty="0" err="1">
                <a:latin typeface="Times New Roman" panose="02020603050405020304" pitchFamily="18" charset="0"/>
                <a:ea typeface="Arial" panose="020B0604020202020204" pitchFamily="34" charset="0"/>
              </a:rPr>
              <a:t>Quốc</a:t>
            </a:r>
            <a:r>
              <a:rPr lang="en-US" sz="2800" i="1" dirty="0">
                <a:latin typeface="Times New Roman" panose="02020603050405020304" pitchFamily="18" charset="0"/>
                <a:ea typeface="Arial" panose="020B0604020202020204" pitchFamily="34" charset="0"/>
              </a:rPr>
              <a:t>; Y </a:t>
            </a:r>
            <a:r>
              <a:rPr lang="en-US" sz="2800" i="1" dirty="0" err="1">
                <a:latin typeface="Times New Roman" panose="02020603050405020304" pitchFamily="18" charset="0"/>
                <a:ea typeface="Arial" panose="020B0604020202020204" pitchFamily="34" charset="0"/>
              </a:rPr>
              <a:t>Doãn</a:t>
            </a:r>
            <a:r>
              <a:rPr lang="en-US" sz="2800" i="1" dirty="0">
                <a:latin typeface="Times New Roman" panose="02020603050405020304" pitchFamily="18" charset="0"/>
                <a:ea typeface="Arial" panose="020B0604020202020204" pitchFamily="34" charset="0"/>
              </a:rPr>
              <a:t>; </a:t>
            </a:r>
            <a:r>
              <a:rPr lang="en-US" sz="2800" i="1" dirty="0" err="1">
                <a:latin typeface="Times New Roman" panose="02020603050405020304" pitchFamily="18" charset="0"/>
                <a:ea typeface="Arial" panose="020B0604020202020204" pitchFamily="34" charset="0"/>
              </a:rPr>
              <a:t>Thái</a:t>
            </a:r>
            <a:r>
              <a:rPr lang="en-US" sz="2800" i="1" dirty="0">
                <a:latin typeface="Times New Roman" panose="02020603050405020304" pitchFamily="18" charset="0"/>
                <a:ea typeface="Arial" panose="020B0604020202020204" pitchFamily="34" charset="0"/>
              </a:rPr>
              <a:t> </a:t>
            </a:r>
            <a:r>
              <a:rPr lang="en-US" sz="2800" i="1" dirty="0" err="1">
                <a:latin typeface="Times New Roman" panose="02020603050405020304" pitchFamily="18" charset="0"/>
                <a:ea typeface="Arial" panose="020B0604020202020204" pitchFamily="34" charset="0"/>
              </a:rPr>
              <a:t>Công</a:t>
            </a:r>
            <a:r>
              <a:rPr lang="en-US" sz="2800" i="1" dirty="0">
                <a:latin typeface="Times New Roman" panose="02020603050405020304" pitchFamily="18" charset="0"/>
                <a:ea typeface="Arial" panose="020B0604020202020204" pitchFamily="34" charset="0"/>
              </a:rPr>
              <a:t>; </a:t>
            </a:r>
            <a:r>
              <a:rPr lang="en-US" sz="2800" i="1" dirty="0" err="1">
                <a:latin typeface="Times New Roman" panose="02020603050405020304" pitchFamily="18" charset="0"/>
                <a:ea typeface="Arial" panose="020B0604020202020204" pitchFamily="34" charset="0"/>
              </a:rPr>
              <a:t>Mộ</a:t>
            </a:r>
            <a:r>
              <a:rPr lang="en-US" sz="2800" i="1" dirty="0">
                <a:latin typeface="Times New Roman" panose="02020603050405020304" pitchFamily="18" charset="0"/>
                <a:ea typeface="Arial" panose="020B0604020202020204" pitchFamily="34" charset="0"/>
              </a:rPr>
              <a:t> Dung; </a:t>
            </a:r>
            <a:r>
              <a:rPr lang="en-US" sz="2800" i="1" dirty="0" err="1">
                <a:latin typeface="Times New Roman" panose="02020603050405020304" pitchFamily="18" charset="0"/>
                <a:ea typeface="Arial" panose="020B0604020202020204" pitchFamily="34" charset="0"/>
              </a:rPr>
              <a:t>Thạch</a:t>
            </a:r>
            <a:r>
              <a:rPr lang="en-US" sz="2800" i="1" dirty="0">
                <a:latin typeface="Times New Roman" panose="02020603050405020304" pitchFamily="18" charset="0"/>
                <a:ea typeface="Arial" panose="020B0604020202020204" pitchFamily="34" charset="0"/>
              </a:rPr>
              <a:t> </a:t>
            </a:r>
            <a:r>
              <a:rPr lang="en-US" sz="2800" i="1" dirty="0" err="1">
                <a:latin typeface="Times New Roman" panose="02020603050405020304" pitchFamily="18" charset="0"/>
                <a:ea typeface="Arial" panose="020B0604020202020204" pitchFamily="34" charset="0"/>
              </a:rPr>
              <a:t>Lặc</a:t>
            </a:r>
            <a:r>
              <a:rPr lang="en-US" sz="2800" i="1" dirty="0">
                <a:latin typeface="Times New Roman" panose="02020603050405020304" pitchFamily="18" charset="0"/>
                <a:ea typeface="Arial" panose="020B0604020202020204" pitchFamily="34" charset="0"/>
              </a:rPr>
              <a:t>) </a:t>
            </a:r>
            <a:r>
              <a:rPr lang="en-US" sz="2800" dirty="0" err="1">
                <a:latin typeface="Times New Roman" panose="02020603050405020304" pitchFamily="18" charset="0"/>
                <a:ea typeface="Arial" panose="020B0604020202020204" pitchFamily="34" charset="0"/>
              </a:rPr>
              <a:t>với</a:t>
            </a:r>
            <a:r>
              <a:rPr lang="en-US" sz="2800" dirty="0">
                <a:latin typeface="Times New Roman" panose="02020603050405020304" pitchFamily="18" charset="0"/>
                <a:ea typeface="Arial" panose="020B0604020202020204" pitchFamily="34" charset="0"/>
              </a:rPr>
              <a:t> </a:t>
            </a:r>
            <a:r>
              <a:rPr lang="en-US" sz="2800" dirty="0" err="1">
                <a:latin typeface="Times New Roman" panose="02020603050405020304" pitchFamily="18" charset="0"/>
                <a:ea typeface="Arial" panose="020B0604020202020204" pitchFamily="34" charset="0"/>
              </a:rPr>
              <a:t>các</a:t>
            </a:r>
            <a:r>
              <a:rPr lang="en-US" sz="2800" dirty="0">
                <a:latin typeface="Times New Roman" panose="02020603050405020304" pitchFamily="18" charset="0"/>
                <a:ea typeface="Arial" panose="020B0604020202020204" pitchFamily="34" charset="0"/>
              </a:rPr>
              <a:t> </a:t>
            </a:r>
            <a:r>
              <a:rPr lang="en-US" sz="2800" dirty="0" err="1">
                <a:latin typeface="Times New Roman" panose="02020603050405020304" pitchFamily="18" charset="0"/>
                <a:ea typeface="Arial" panose="020B0604020202020204" pitchFamily="34" charset="0"/>
              </a:rPr>
              <a:t>mục</a:t>
            </a:r>
            <a:r>
              <a:rPr lang="en-US" sz="2800" dirty="0">
                <a:latin typeface="Times New Roman" panose="02020603050405020304" pitchFamily="18" charset="0"/>
                <a:ea typeface="Arial" panose="020B0604020202020204" pitchFamily="34" charset="0"/>
              </a:rPr>
              <a:t> </a:t>
            </a:r>
            <a:r>
              <a:rPr lang="en-US" sz="2800" dirty="0" err="1">
                <a:latin typeface="Times New Roman" panose="02020603050405020304" pitchFamily="18" charset="0"/>
                <a:ea typeface="Arial" panose="020B0604020202020204" pitchFamily="34" charset="0"/>
              </a:rPr>
              <a:t>đích</a:t>
            </a:r>
            <a:r>
              <a:rPr lang="en-US" sz="2800" dirty="0">
                <a:latin typeface="Times New Roman" panose="02020603050405020304" pitchFamily="18" charset="0"/>
                <a:ea typeface="Arial" panose="020B0604020202020204" pitchFamily="34" charset="0"/>
              </a:rPr>
              <a:t>:</a:t>
            </a:r>
            <a:endParaRPr lang="en-US" sz="2800" dirty="0">
              <a:latin typeface="Arial" panose="020B0604020202020204" pitchFamily="34" charset="0"/>
              <a:ea typeface="Arial" panose="020B0604020202020204" pitchFamily="34" charset="0"/>
            </a:endParaRPr>
          </a:p>
          <a:p>
            <a:pPr algn="just">
              <a:lnSpc>
                <a:spcPct val="150000"/>
              </a:lnSpc>
            </a:pPr>
            <a:r>
              <a:rPr lang="en-US" sz="2800" dirty="0">
                <a:latin typeface="Times New Roman" panose="02020603050405020304" pitchFamily="18" charset="0"/>
                <a:ea typeface="Arial" panose="020B0604020202020204" pitchFamily="34" charset="0"/>
              </a:rPr>
              <a:t>+ </a:t>
            </a:r>
            <a:r>
              <a:rPr lang="en-US" sz="2800" dirty="0" err="1">
                <a:latin typeface="Times New Roman" panose="02020603050405020304" pitchFamily="18" charset="0"/>
                <a:ea typeface="Arial" panose="020B0604020202020204" pitchFamily="34" charset="0"/>
              </a:rPr>
              <a:t>Nhắc</a:t>
            </a:r>
            <a:r>
              <a:rPr lang="en-US" sz="2800" dirty="0">
                <a:latin typeface="Times New Roman" panose="02020603050405020304" pitchFamily="18" charset="0"/>
                <a:ea typeface="Arial" panose="020B0604020202020204" pitchFamily="34" charset="0"/>
              </a:rPr>
              <a:t> </a:t>
            </a:r>
            <a:r>
              <a:rPr lang="en-US" sz="2800" dirty="0" err="1">
                <a:latin typeface="Times New Roman" panose="02020603050405020304" pitchFamily="18" charset="0"/>
                <a:ea typeface="Arial" panose="020B0604020202020204" pitchFamily="34" charset="0"/>
              </a:rPr>
              <a:t>chuyện</a:t>
            </a:r>
            <a:r>
              <a:rPr lang="en-US" sz="2800" dirty="0">
                <a:latin typeface="Times New Roman" panose="02020603050405020304" pitchFamily="18" charset="0"/>
                <a:ea typeface="Arial" panose="020B0604020202020204" pitchFamily="34" charset="0"/>
              </a:rPr>
              <a:t> </a:t>
            </a:r>
            <a:r>
              <a:rPr lang="en-US" sz="2800" dirty="0" err="1">
                <a:latin typeface="Times New Roman" panose="02020603050405020304" pitchFamily="18" charset="0"/>
                <a:ea typeface="Arial" panose="020B0604020202020204" pitchFamily="34" charset="0"/>
              </a:rPr>
              <a:t>nhà</a:t>
            </a:r>
            <a:r>
              <a:rPr lang="en-US" sz="2800" dirty="0">
                <a:latin typeface="Times New Roman" panose="02020603050405020304" pitchFamily="18" charset="0"/>
                <a:ea typeface="Arial" panose="020B0604020202020204" pitchFamily="34" charset="0"/>
              </a:rPr>
              <a:t> </a:t>
            </a:r>
            <a:r>
              <a:rPr lang="en-US" sz="2800" dirty="0" err="1">
                <a:latin typeface="Times New Roman" panose="02020603050405020304" pitchFamily="18" charset="0"/>
                <a:ea typeface="Arial" panose="020B0604020202020204" pitchFamily="34" charset="0"/>
              </a:rPr>
              <a:t>Tần</a:t>
            </a:r>
            <a:r>
              <a:rPr lang="en-US" sz="2800" dirty="0">
                <a:latin typeface="Times New Roman" panose="02020603050405020304" pitchFamily="18" charset="0"/>
                <a:ea typeface="Arial" panose="020B0604020202020204" pitchFamily="34" charset="0"/>
              </a:rPr>
              <a:t>: </a:t>
            </a:r>
            <a:r>
              <a:rPr lang="en-US" sz="2800" dirty="0" err="1">
                <a:latin typeface="Times New Roman" panose="02020603050405020304" pitchFamily="18" charset="0"/>
                <a:ea typeface="Arial" panose="020B0604020202020204" pitchFamily="34" charset="0"/>
              </a:rPr>
              <a:t>Nêu</a:t>
            </a:r>
            <a:r>
              <a:rPr lang="en-US" sz="2800" dirty="0">
                <a:latin typeface="Times New Roman" panose="02020603050405020304" pitchFamily="18" charset="0"/>
                <a:ea typeface="Arial" panose="020B0604020202020204" pitchFamily="34" charset="0"/>
              </a:rPr>
              <a:t> </a:t>
            </a:r>
            <a:r>
              <a:rPr lang="en-US" sz="2800" dirty="0" err="1">
                <a:latin typeface="Times New Roman" panose="02020603050405020304" pitchFamily="18" charset="0"/>
                <a:ea typeface="Arial" panose="020B0604020202020204" pitchFamily="34" charset="0"/>
              </a:rPr>
              <a:t>lại</a:t>
            </a:r>
            <a:r>
              <a:rPr lang="en-US" sz="2800" dirty="0">
                <a:latin typeface="Times New Roman" panose="02020603050405020304" pitchFamily="18" charset="0"/>
                <a:ea typeface="Arial" panose="020B0604020202020204" pitchFamily="34" charset="0"/>
              </a:rPr>
              <a:t> </a:t>
            </a:r>
            <a:r>
              <a:rPr lang="en-US" sz="2800" dirty="0" err="1">
                <a:latin typeface="Times New Roman" panose="02020603050405020304" pitchFamily="18" charset="0"/>
                <a:ea typeface="Arial" panose="020B0604020202020204" pitchFamily="34" charset="0"/>
              </a:rPr>
              <a:t>việc</a:t>
            </a:r>
            <a:r>
              <a:rPr lang="en-US" sz="2800" dirty="0">
                <a:latin typeface="Times New Roman" panose="02020603050405020304" pitchFamily="18" charset="0"/>
                <a:ea typeface="Arial" panose="020B0604020202020204" pitchFamily="34" charset="0"/>
              </a:rPr>
              <a:t> “</a:t>
            </a:r>
            <a:r>
              <a:rPr lang="en-US" sz="2800" i="1" dirty="0" err="1">
                <a:latin typeface="Times New Roman" panose="02020603050405020304" pitchFamily="18" charset="0"/>
                <a:ea typeface="Arial" panose="020B0604020202020204" pitchFamily="34" charset="0"/>
              </a:rPr>
              <a:t>đức</a:t>
            </a:r>
            <a:r>
              <a:rPr lang="en-US" sz="2800" i="1" dirty="0">
                <a:latin typeface="Times New Roman" panose="02020603050405020304" pitchFamily="18" charset="0"/>
                <a:ea typeface="Arial" panose="020B0604020202020204" pitchFamily="34" charset="0"/>
              </a:rPr>
              <a:t> </a:t>
            </a:r>
            <a:r>
              <a:rPr lang="en-US" sz="2800" i="1" dirty="0" err="1">
                <a:latin typeface="Times New Roman" panose="02020603050405020304" pitchFamily="18" charset="0"/>
                <a:ea typeface="Arial" panose="020B0604020202020204" pitchFamily="34" charset="0"/>
              </a:rPr>
              <a:t>chính</a:t>
            </a:r>
            <a:r>
              <a:rPr lang="en-US" sz="2800" i="1" dirty="0">
                <a:latin typeface="Times New Roman" panose="02020603050405020304" pitchFamily="18" charset="0"/>
                <a:ea typeface="Arial" panose="020B0604020202020204" pitchFamily="34" charset="0"/>
              </a:rPr>
              <a:t> </a:t>
            </a:r>
            <a:r>
              <a:rPr lang="en-US" sz="2800" i="1" dirty="0" err="1">
                <a:latin typeface="Times New Roman" panose="02020603050405020304" pitchFamily="18" charset="0"/>
                <a:ea typeface="Arial" panose="020B0604020202020204" pitchFamily="34" charset="0"/>
              </a:rPr>
              <a:t>không</a:t>
            </a:r>
            <a:r>
              <a:rPr lang="en-US" sz="2800" i="1" dirty="0">
                <a:latin typeface="Times New Roman" panose="02020603050405020304" pitchFamily="18" charset="0"/>
                <a:ea typeface="Arial" panose="020B0604020202020204" pitchFamily="34" charset="0"/>
              </a:rPr>
              <a:t> </a:t>
            </a:r>
            <a:r>
              <a:rPr lang="en-US" sz="2800" i="1" dirty="0" err="1">
                <a:latin typeface="Times New Roman" panose="02020603050405020304" pitchFamily="18" charset="0"/>
                <a:ea typeface="Arial" panose="020B0604020202020204" pitchFamily="34" charset="0"/>
              </a:rPr>
              <a:t>sửa</a:t>
            </a:r>
            <a:r>
              <a:rPr lang="en-US" sz="2800" dirty="0">
                <a:latin typeface="Times New Roman" panose="02020603050405020304" pitchFamily="18" charset="0"/>
                <a:ea typeface="Arial" panose="020B0604020202020204" pitchFamily="34" charset="0"/>
              </a:rPr>
              <a:t>” </a:t>
            </a:r>
            <a:r>
              <a:rPr lang="en-US" sz="2800" dirty="0" err="1">
                <a:latin typeface="Times New Roman" panose="02020603050405020304" pitchFamily="18" charset="0"/>
                <a:ea typeface="Arial" panose="020B0604020202020204" pitchFamily="34" charset="0"/>
              </a:rPr>
              <a:t>sẽ</a:t>
            </a:r>
            <a:r>
              <a:rPr lang="en-US" sz="2800" dirty="0">
                <a:latin typeface="Times New Roman" panose="02020603050405020304" pitchFamily="18" charset="0"/>
                <a:ea typeface="Arial" panose="020B0604020202020204" pitchFamily="34" charset="0"/>
              </a:rPr>
              <a:t> </a:t>
            </a:r>
            <a:r>
              <a:rPr lang="en-US" sz="2800" dirty="0" err="1">
                <a:latin typeface="Times New Roman" panose="02020603050405020304" pitchFamily="18" charset="0"/>
                <a:ea typeface="Arial" panose="020B0604020202020204" pitchFamily="34" charset="0"/>
              </a:rPr>
              <a:t>dẫn</a:t>
            </a:r>
            <a:r>
              <a:rPr lang="en-US" sz="2800" dirty="0">
                <a:latin typeface="Times New Roman" panose="02020603050405020304" pitchFamily="18" charset="0"/>
                <a:ea typeface="Arial" panose="020B0604020202020204" pitchFamily="34" charset="0"/>
              </a:rPr>
              <a:t> </a:t>
            </a:r>
            <a:r>
              <a:rPr lang="en-US" sz="2800" dirty="0" err="1">
                <a:latin typeface="Times New Roman" panose="02020603050405020304" pitchFamily="18" charset="0"/>
                <a:ea typeface="Arial" panose="020B0604020202020204" pitchFamily="34" charset="0"/>
              </a:rPr>
              <a:t>đến</a:t>
            </a:r>
            <a:r>
              <a:rPr lang="en-US" sz="2800" dirty="0">
                <a:latin typeface="Times New Roman" panose="02020603050405020304" pitchFamily="18" charset="0"/>
                <a:ea typeface="Arial" panose="020B0604020202020204" pitchFamily="34" charset="0"/>
              </a:rPr>
              <a:t> </a:t>
            </a:r>
            <a:r>
              <a:rPr lang="en-US" sz="2800" dirty="0" err="1">
                <a:latin typeface="Times New Roman" panose="02020603050405020304" pitchFamily="18" charset="0"/>
                <a:ea typeface="Arial" panose="020B0604020202020204" pitchFamily="34" charset="0"/>
              </a:rPr>
              <a:t>thất</a:t>
            </a:r>
            <a:r>
              <a:rPr lang="en-US" sz="2800" dirty="0">
                <a:latin typeface="Times New Roman" panose="02020603050405020304" pitchFamily="18" charset="0"/>
                <a:ea typeface="Arial" panose="020B0604020202020204" pitchFamily="34" charset="0"/>
              </a:rPr>
              <a:t> </a:t>
            </a:r>
            <a:r>
              <a:rPr lang="en-US" sz="2800" dirty="0" err="1">
                <a:latin typeface="Times New Roman" panose="02020603050405020304" pitchFamily="18" charset="0"/>
                <a:ea typeface="Arial" panose="020B0604020202020204" pitchFamily="34" charset="0"/>
              </a:rPr>
              <a:t>bại</a:t>
            </a:r>
            <a:r>
              <a:rPr lang="en-US" sz="2800" dirty="0">
                <a:latin typeface="Times New Roman" panose="02020603050405020304" pitchFamily="18" charset="0"/>
                <a:ea typeface="Arial" panose="020B0604020202020204" pitchFamily="34" charset="0"/>
              </a:rPr>
              <a:t>, </a:t>
            </a:r>
            <a:r>
              <a:rPr lang="en-US" sz="2800" dirty="0" err="1">
                <a:latin typeface="Times New Roman" panose="02020603050405020304" pitchFamily="18" charset="0"/>
                <a:ea typeface="Arial" panose="020B0604020202020204" pitchFamily="34" charset="0"/>
              </a:rPr>
              <a:t>dùng</a:t>
            </a:r>
            <a:r>
              <a:rPr lang="en-US" sz="2800" dirty="0">
                <a:latin typeface="Times New Roman" panose="02020603050405020304" pitchFamily="18" charset="0"/>
                <a:ea typeface="Arial" panose="020B0604020202020204" pitchFamily="34" charset="0"/>
              </a:rPr>
              <a:t> </a:t>
            </a:r>
            <a:r>
              <a:rPr lang="en-US" sz="2800" dirty="0" err="1">
                <a:latin typeface="Times New Roman" panose="02020603050405020304" pitchFamily="18" charset="0"/>
                <a:ea typeface="Arial" panose="020B0604020202020204" pitchFamily="34" charset="0"/>
              </a:rPr>
              <a:t>chiêu</a:t>
            </a:r>
            <a:r>
              <a:rPr lang="en-US" sz="2800" dirty="0">
                <a:latin typeface="Times New Roman" panose="02020603050405020304" pitchFamily="18" charset="0"/>
                <a:ea typeface="Arial" panose="020B0604020202020204" pitchFamily="34" charset="0"/>
              </a:rPr>
              <a:t> “</a:t>
            </a:r>
            <a:r>
              <a:rPr lang="en-US" sz="2800" i="1" dirty="0" err="1">
                <a:latin typeface="Times New Roman" panose="02020603050405020304" pitchFamily="18" charset="0"/>
                <a:ea typeface="Arial" panose="020B0604020202020204" pitchFamily="34" charset="0"/>
              </a:rPr>
              <a:t>gậy</a:t>
            </a:r>
            <a:r>
              <a:rPr lang="en-US" sz="2800" i="1" dirty="0">
                <a:latin typeface="Times New Roman" panose="02020603050405020304" pitchFamily="18" charset="0"/>
                <a:ea typeface="Arial" panose="020B0604020202020204" pitchFamily="34" charset="0"/>
              </a:rPr>
              <a:t> </a:t>
            </a:r>
            <a:r>
              <a:rPr lang="en-US" sz="2800" i="1" dirty="0" err="1">
                <a:latin typeface="Times New Roman" panose="02020603050405020304" pitchFamily="18" charset="0"/>
                <a:ea typeface="Arial" panose="020B0604020202020204" pitchFamily="34" charset="0"/>
              </a:rPr>
              <a:t>ông</a:t>
            </a:r>
            <a:r>
              <a:rPr lang="en-US" sz="2800" i="1" dirty="0">
                <a:latin typeface="Times New Roman" panose="02020603050405020304" pitchFamily="18" charset="0"/>
                <a:ea typeface="Arial" panose="020B0604020202020204" pitchFamily="34" charset="0"/>
              </a:rPr>
              <a:t> </a:t>
            </a:r>
            <a:r>
              <a:rPr lang="en-US" sz="2800" i="1" dirty="0" err="1">
                <a:latin typeface="Times New Roman" panose="02020603050405020304" pitchFamily="18" charset="0"/>
                <a:ea typeface="Arial" panose="020B0604020202020204" pitchFamily="34" charset="0"/>
              </a:rPr>
              <a:t>đập</a:t>
            </a:r>
            <a:r>
              <a:rPr lang="en-US" sz="2800" i="1" dirty="0">
                <a:latin typeface="Times New Roman" panose="02020603050405020304" pitchFamily="18" charset="0"/>
                <a:ea typeface="Arial" panose="020B0604020202020204" pitchFamily="34" charset="0"/>
              </a:rPr>
              <a:t> </a:t>
            </a:r>
            <a:r>
              <a:rPr lang="en-US" sz="2800" i="1" dirty="0" err="1">
                <a:latin typeface="Times New Roman" panose="02020603050405020304" pitchFamily="18" charset="0"/>
                <a:ea typeface="Arial" panose="020B0604020202020204" pitchFamily="34" charset="0"/>
              </a:rPr>
              <a:t>lưng</a:t>
            </a:r>
            <a:r>
              <a:rPr lang="en-US" sz="2800" i="1" dirty="0">
                <a:latin typeface="Times New Roman" panose="02020603050405020304" pitchFamily="18" charset="0"/>
                <a:ea typeface="Arial" panose="020B0604020202020204" pitchFamily="34" charset="0"/>
              </a:rPr>
              <a:t> </a:t>
            </a:r>
            <a:r>
              <a:rPr lang="en-US" sz="2800" i="1" dirty="0" err="1">
                <a:latin typeface="Times New Roman" panose="02020603050405020304" pitchFamily="18" charset="0"/>
                <a:ea typeface="Arial" panose="020B0604020202020204" pitchFamily="34" charset="0"/>
              </a:rPr>
              <a:t>ông</a:t>
            </a:r>
            <a:r>
              <a:rPr lang="en-US" sz="2800" dirty="0">
                <a:latin typeface="Times New Roman" panose="02020603050405020304" pitchFamily="18" charset="0"/>
                <a:ea typeface="Arial" panose="020B0604020202020204" pitchFamily="34" charset="0"/>
              </a:rPr>
              <a:t>” </a:t>
            </a:r>
            <a:r>
              <a:rPr lang="en-US" sz="2800" dirty="0" err="1">
                <a:latin typeface="Times New Roman" panose="02020603050405020304" pitchFamily="18" charset="0"/>
                <a:ea typeface="Arial" panose="020B0604020202020204" pitchFamily="34" charset="0"/>
              </a:rPr>
              <a:t>để</a:t>
            </a:r>
            <a:r>
              <a:rPr lang="en-US" sz="2800" dirty="0">
                <a:latin typeface="Times New Roman" panose="02020603050405020304" pitchFamily="18" charset="0"/>
                <a:ea typeface="Arial" panose="020B0604020202020204" pitchFamily="34" charset="0"/>
              </a:rPr>
              <a:t> </a:t>
            </a:r>
            <a:r>
              <a:rPr lang="en-US" sz="2800" dirty="0" err="1">
                <a:latin typeface="Times New Roman" panose="02020603050405020304" pitchFamily="18" charset="0"/>
                <a:ea typeface="Arial" panose="020B0604020202020204" pitchFamily="34" charset="0"/>
              </a:rPr>
              <a:t>vạch</a:t>
            </a:r>
            <a:r>
              <a:rPr lang="en-US" sz="2800" dirty="0">
                <a:latin typeface="Times New Roman" panose="02020603050405020304" pitchFamily="18" charset="0"/>
                <a:ea typeface="Arial" panose="020B0604020202020204" pitchFamily="34" charset="0"/>
              </a:rPr>
              <a:t> </a:t>
            </a:r>
            <a:r>
              <a:rPr lang="en-US" sz="2800" dirty="0" err="1">
                <a:latin typeface="Times New Roman" panose="02020603050405020304" pitchFamily="18" charset="0"/>
                <a:ea typeface="Arial" panose="020B0604020202020204" pitchFamily="34" charset="0"/>
              </a:rPr>
              <a:t>rõ</a:t>
            </a:r>
            <a:r>
              <a:rPr lang="en-US" sz="2800" dirty="0">
                <a:latin typeface="Times New Roman" panose="02020603050405020304" pitchFamily="18" charset="0"/>
                <a:ea typeface="Arial" panose="020B0604020202020204" pitchFamily="34" charset="0"/>
              </a:rPr>
              <a:t> </a:t>
            </a:r>
            <a:r>
              <a:rPr lang="en-US" sz="2800" dirty="0" err="1">
                <a:latin typeface="Times New Roman" panose="02020603050405020304" pitchFamily="18" charset="0"/>
                <a:ea typeface="Arial" panose="020B0604020202020204" pitchFamily="34" charset="0"/>
              </a:rPr>
              <a:t>luận</a:t>
            </a:r>
            <a:r>
              <a:rPr lang="en-US" sz="2800" dirty="0">
                <a:latin typeface="Times New Roman" panose="02020603050405020304" pitchFamily="18" charset="0"/>
                <a:ea typeface="Arial" panose="020B0604020202020204" pitchFamily="34" charset="0"/>
              </a:rPr>
              <a:t> </a:t>
            </a:r>
            <a:r>
              <a:rPr lang="en-US" sz="2800" dirty="0" err="1">
                <a:latin typeface="Times New Roman" panose="02020603050405020304" pitchFamily="18" charset="0"/>
                <a:ea typeface="Arial" panose="020B0604020202020204" pitchFamily="34" charset="0"/>
              </a:rPr>
              <a:t>điệu</a:t>
            </a:r>
            <a:r>
              <a:rPr lang="en-US" sz="2800" dirty="0">
                <a:latin typeface="Times New Roman" panose="02020603050405020304" pitchFamily="18" charset="0"/>
                <a:ea typeface="Arial" panose="020B0604020202020204" pitchFamily="34" charset="0"/>
              </a:rPr>
              <a:t> </a:t>
            </a:r>
            <a:r>
              <a:rPr lang="en-US" sz="2800" dirty="0" err="1">
                <a:latin typeface="Times New Roman" panose="02020603050405020304" pitchFamily="18" charset="0"/>
                <a:ea typeface="Arial" panose="020B0604020202020204" pitchFamily="34" charset="0"/>
              </a:rPr>
              <a:t>sảo</a:t>
            </a:r>
            <a:r>
              <a:rPr lang="en-US" sz="2800" dirty="0">
                <a:latin typeface="Times New Roman" panose="02020603050405020304" pitchFamily="18" charset="0"/>
                <a:ea typeface="Arial" panose="020B0604020202020204" pitchFamily="34" charset="0"/>
              </a:rPr>
              <a:t> </a:t>
            </a:r>
            <a:r>
              <a:rPr lang="en-US" sz="2800" dirty="0" err="1">
                <a:latin typeface="Times New Roman" panose="02020603050405020304" pitchFamily="18" charset="0"/>
                <a:ea typeface="Arial" panose="020B0604020202020204" pitchFamily="34" charset="0"/>
              </a:rPr>
              <a:t>trá</a:t>
            </a:r>
            <a:r>
              <a:rPr lang="en-US" sz="2800" dirty="0">
                <a:latin typeface="Times New Roman" panose="02020603050405020304" pitchFamily="18" charset="0"/>
                <a:ea typeface="Arial" panose="020B0604020202020204" pitchFamily="34" charset="0"/>
              </a:rPr>
              <a:t> </a:t>
            </a:r>
            <a:r>
              <a:rPr lang="en-US" sz="2800" dirty="0" err="1">
                <a:latin typeface="Times New Roman" panose="02020603050405020304" pitchFamily="18" charset="0"/>
                <a:ea typeface="Arial" panose="020B0604020202020204" pitchFamily="34" charset="0"/>
              </a:rPr>
              <a:t>của</a:t>
            </a:r>
            <a:r>
              <a:rPr lang="en-US" sz="2800" dirty="0">
                <a:latin typeface="Times New Roman" panose="02020603050405020304" pitchFamily="18" charset="0"/>
                <a:ea typeface="Arial" panose="020B0604020202020204" pitchFamily="34" charset="0"/>
              </a:rPr>
              <a:t> </a:t>
            </a:r>
            <a:r>
              <a:rPr lang="en-US" sz="2800" dirty="0" err="1">
                <a:latin typeface="Times New Roman" panose="02020603050405020304" pitchFamily="18" charset="0"/>
                <a:ea typeface="Arial" panose="020B0604020202020204" pitchFamily="34" charset="0"/>
              </a:rPr>
              <a:t>giặc</a:t>
            </a:r>
            <a:r>
              <a:rPr lang="en-US" sz="2800" dirty="0">
                <a:latin typeface="Times New Roman" panose="02020603050405020304" pitchFamily="18" charset="0"/>
                <a:ea typeface="Arial" panose="020B0604020202020204" pitchFamily="34" charset="0"/>
              </a:rPr>
              <a:t> Minh, </a:t>
            </a:r>
            <a:r>
              <a:rPr lang="en-US" sz="2800" dirty="0" err="1">
                <a:latin typeface="Times New Roman" panose="02020603050405020304" pitchFamily="18" charset="0"/>
                <a:ea typeface="Arial" panose="020B0604020202020204" pitchFamily="34" charset="0"/>
              </a:rPr>
              <a:t>đồng</a:t>
            </a:r>
            <a:r>
              <a:rPr lang="en-US" sz="2800" dirty="0">
                <a:latin typeface="Times New Roman" panose="02020603050405020304" pitchFamily="18" charset="0"/>
                <a:ea typeface="Arial" panose="020B0604020202020204" pitchFamily="34" charset="0"/>
              </a:rPr>
              <a:t> </a:t>
            </a:r>
            <a:r>
              <a:rPr lang="en-US" sz="2800" dirty="0" err="1">
                <a:latin typeface="Times New Roman" panose="02020603050405020304" pitchFamily="18" charset="0"/>
                <a:ea typeface="Arial" panose="020B0604020202020204" pitchFamily="34" charset="0"/>
              </a:rPr>
              <a:t>thời</a:t>
            </a:r>
            <a:r>
              <a:rPr lang="en-US" sz="2800" dirty="0">
                <a:latin typeface="Times New Roman" panose="02020603050405020304" pitchFamily="18" charset="0"/>
                <a:ea typeface="Arial" panose="020B0604020202020204" pitchFamily="34" charset="0"/>
              </a:rPr>
              <a:t> </a:t>
            </a:r>
            <a:r>
              <a:rPr lang="en-US" sz="2800" dirty="0" err="1">
                <a:latin typeface="Times New Roman" panose="02020603050405020304" pitchFamily="18" charset="0"/>
                <a:ea typeface="Arial" panose="020B0604020202020204" pitchFamily="34" charset="0"/>
              </a:rPr>
              <a:t>nhận</a:t>
            </a:r>
            <a:r>
              <a:rPr lang="en-US" sz="2800" dirty="0">
                <a:latin typeface="Times New Roman" panose="02020603050405020304" pitchFamily="18" charset="0"/>
                <a:ea typeface="Arial" panose="020B0604020202020204" pitchFamily="34" charset="0"/>
              </a:rPr>
              <a:t> </a:t>
            </a:r>
            <a:r>
              <a:rPr lang="en-US" sz="2800" dirty="0" err="1">
                <a:latin typeface="Times New Roman" panose="02020603050405020304" pitchFamily="18" charset="0"/>
                <a:ea typeface="Arial" panose="020B0604020202020204" pitchFamily="34" charset="0"/>
              </a:rPr>
              <a:t>xét</a:t>
            </a:r>
            <a:r>
              <a:rPr lang="en-US" sz="2800" dirty="0">
                <a:latin typeface="Times New Roman" panose="02020603050405020304" pitchFamily="18" charset="0"/>
                <a:ea typeface="Arial" panose="020B0604020202020204" pitchFamily="34" charset="0"/>
              </a:rPr>
              <a:t> </a:t>
            </a:r>
            <a:r>
              <a:rPr lang="en-US" sz="2800" dirty="0" err="1">
                <a:latin typeface="Times New Roman" panose="02020603050405020304" pitchFamily="18" charset="0"/>
                <a:ea typeface="Arial" panose="020B0604020202020204" pitchFamily="34" charset="0"/>
              </a:rPr>
              <a:t>đúng</a:t>
            </a:r>
            <a:r>
              <a:rPr lang="en-US" sz="2800" dirty="0">
                <a:latin typeface="Times New Roman" panose="02020603050405020304" pitchFamily="18" charset="0"/>
                <a:ea typeface="Arial" panose="020B0604020202020204" pitchFamily="34" charset="0"/>
              </a:rPr>
              <a:t> </a:t>
            </a:r>
            <a:r>
              <a:rPr lang="en-US" sz="2800" dirty="0" err="1">
                <a:latin typeface="Times New Roman" panose="02020603050405020304" pitchFamily="18" charset="0"/>
                <a:ea typeface="Arial" panose="020B0604020202020204" pitchFamily="34" charset="0"/>
              </a:rPr>
              <a:t>đắn</a:t>
            </a:r>
            <a:r>
              <a:rPr lang="en-US" sz="2800" dirty="0">
                <a:latin typeface="Times New Roman" panose="02020603050405020304" pitchFamily="18" charset="0"/>
                <a:ea typeface="Arial" panose="020B0604020202020204" pitchFamily="34" charset="0"/>
              </a:rPr>
              <a:t> </a:t>
            </a:r>
            <a:r>
              <a:rPr lang="en-US" sz="2800" dirty="0" err="1">
                <a:latin typeface="Times New Roman" panose="02020603050405020304" pitchFamily="18" charset="0"/>
                <a:ea typeface="Arial" panose="020B0604020202020204" pitchFamily="34" charset="0"/>
              </a:rPr>
              <a:t>về</a:t>
            </a:r>
            <a:r>
              <a:rPr lang="en-US" sz="2800" dirty="0">
                <a:latin typeface="Times New Roman" panose="02020603050405020304" pitchFamily="18" charset="0"/>
                <a:ea typeface="Arial" panose="020B0604020202020204" pitchFamily="34" charset="0"/>
              </a:rPr>
              <a:t> </a:t>
            </a:r>
            <a:r>
              <a:rPr lang="en-US" sz="2800" dirty="0" err="1">
                <a:latin typeface="Times New Roman" panose="02020603050405020304" pitchFamily="18" charset="0"/>
                <a:ea typeface="Arial" panose="020B0604020202020204" pitchFamily="34" charset="0"/>
              </a:rPr>
              <a:t>tình</a:t>
            </a:r>
            <a:r>
              <a:rPr lang="en-US" sz="2800" dirty="0">
                <a:latin typeface="Times New Roman" panose="02020603050405020304" pitchFamily="18" charset="0"/>
                <a:ea typeface="Arial" panose="020B0604020202020204" pitchFamily="34" charset="0"/>
              </a:rPr>
              <a:t> </a:t>
            </a:r>
            <a:r>
              <a:rPr lang="en-US" sz="2800" dirty="0" err="1">
                <a:latin typeface="Times New Roman" panose="02020603050405020304" pitchFamily="18" charset="0"/>
                <a:ea typeface="Arial" panose="020B0604020202020204" pitchFamily="34" charset="0"/>
              </a:rPr>
              <a:t>thế</a:t>
            </a:r>
            <a:r>
              <a:rPr lang="en-US" sz="2800" dirty="0">
                <a:latin typeface="Times New Roman" panose="02020603050405020304" pitchFamily="18" charset="0"/>
                <a:ea typeface="Arial" panose="020B0604020202020204" pitchFamily="34" charset="0"/>
              </a:rPr>
              <a:t> </a:t>
            </a:r>
            <a:r>
              <a:rPr lang="en-US" sz="2800" dirty="0" err="1">
                <a:latin typeface="Times New Roman" panose="02020603050405020304" pitchFamily="18" charset="0"/>
                <a:ea typeface="Arial" panose="020B0604020202020204" pitchFamily="34" charset="0"/>
              </a:rPr>
              <a:t>hiện</a:t>
            </a:r>
            <a:r>
              <a:rPr lang="en-US" sz="2800" dirty="0">
                <a:latin typeface="Times New Roman" panose="02020603050405020304" pitchFamily="18" charset="0"/>
                <a:ea typeface="Arial" panose="020B0604020202020204" pitchFamily="34" charset="0"/>
              </a:rPr>
              <a:t> </a:t>
            </a:r>
            <a:r>
              <a:rPr lang="en-US" sz="2800" dirty="0" err="1">
                <a:latin typeface="Times New Roman" panose="02020603050405020304" pitchFamily="18" charset="0"/>
                <a:ea typeface="Arial" panose="020B0604020202020204" pitchFamily="34" charset="0"/>
              </a:rPr>
              <a:t>giờ</a:t>
            </a:r>
            <a:r>
              <a:rPr lang="en-US" sz="2800" dirty="0">
                <a:latin typeface="Times New Roman" panose="02020603050405020304" pitchFamily="18" charset="0"/>
                <a:ea typeface="Arial" panose="020B0604020202020204" pitchFamily="34" charset="0"/>
              </a:rPr>
              <a:t> </a:t>
            </a:r>
            <a:r>
              <a:rPr lang="en-US" sz="2800" dirty="0" err="1">
                <a:latin typeface="Times New Roman" panose="02020603050405020304" pitchFamily="18" charset="0"/>
                <a:ea typeface="Arial" panose="020B0604020202020204" pitchFamily="34" charset="0"/>
              </a:rPr>
              <a:t>của</a:t>
            </a:r>
            <a:r>
              <a:rPr lang="en-US" sz="2800" dirty="0">
                <a:latin typeface="Times New Roman" panose="02020603050405020304" pitchFamily="18" charset="0"/>
                <a:ea typeface="Arial" panose="020B0604020202020204" pitchFamily="34" charset="0"/>
              </a:rPr>
              <a:t> </a:t>
            </a:r>
            <a:r>
              <a:rPr lang="en-US" sz="2800" dirty="0" err="1">
                <a:latin typeface="Times New Roman" panose="02020603050405020304" pitchFamily="18" charset="0"/>
                <a:ea typeface="Arial" panose="020B0604020202020204" pitchFamily="34" charset="0"/>
              </a:rPr>
              <a:t>bọn</a:t>
            </a:r>
            <a:r>
              <a:rPr lang="en-US" sz="2800" dirty="0">
                <a:latin typeface="Times New Roman" panose="02020603050405020304" pitchFamily="18" charset="0"/>
                <a:ea typeface="Arial" panose="020B0604020202020204" pitchFamily="34" charset="0"/>
              </a:rPr>
              <a:t> </a:t>
            </a:r>
            <a:r>
              <a:rPr lang="en-US" sz="2800" dirty="0" err="1">
                <a:latin typeface="Times New Roman" panose="02020603050405020304" pitchFamily="18" charset="0"/>
                <a:ea typeface="Arial" panose="020B0604020202020204" pitchFamily="34" charset="0"/>
              </a:rPr>
              <a:t>chúng</a:t>
            </a:r>
            <a:r>
              <a:rPr lang="en-US" sz="2800" dirty="0">
                <a:latin typeface="Times New Roman" panose="02020603050405020304" pitchFamily="18" charset="0"/>
                <a:ea typeface="Arial" panose="020B0604020202020204" pitchFamily="34" charset="0"/>
              </a:rPr>
              <a:t>. </a:t>
            </a:r>
            <a:r>
              <a:rPr lang="en-US" sz="2800" dirty="0" err="1">
                <a:latin typeface="Times New Roman" panose="02020603050405020304" pitchFamily="18" charset="0"/>
                <a:ea typeface="Arial" panose="020B0604020202020204" pitchFamily="34" charset="0"/>
              </a:rPr>
              <a:t>Đây</a:t>
            </a:r>
            <a:r>
              <a:rPr lang="en-US" sz="2800" dirty="0">
                <a:latin typeface="Times New Roman" panose="02020603050405020304" pitchFamily="18" charset="0"/>
                <a:ea typeface="Arial" panose="020B0604020202020204" pitchFamily="34" charset="0"/>
              </a:rPr>
              <a:t> </a:t>
            </a:r>
            <a:r>
              <a:rPr lang="en-US" sz="2800" dirty="0" err="1">
                <a:latin typeface="Times New Roman" panose="02020603050405020304" pitchFamily="18" charset="0"/>
                <a:ea typeface="Arial" panose="020B0604020202020204" pitchFamily="34" charset="0"/>
              </a:rPr>
              <a:t>là</a:t>
            </a:r>
            <a:r>
              <a:rPr lang="en-US" sz="2800" dirty="0">
                <a:latin typeface="Times New Roman" panose="02020603050405020304" pitchFamily="18" charset="0"/>
                <a:ea typeface="Arial" panose="020B0604020202020204" pitchFamily="34" charset="0"/>
              </a:rPr>
              <a:t> </a:t>
            </a:r>
            <a:r>
              <a:rPr lang="en-US" sz="2800" dirty="0" err="1">
                <a:latin typeface="Times New Roman" panose="02020603050405020304" pitchFamily="18" charset="0"/>
                <a:ea typeface="Arial" panose="020B0604020202020204" pitchFamily="34" charset="0"/>
              </a:rPr>
              <a:t>một</a:t>
            </a:r>
            <a:r>
              <a:rPr lang="en-US" sz="2800" dirty="0">
                <a:latin typeface="Times New Roman" panose="02020603050405020304" pitchFamily="18" charset="0"/>
                <a:ea typeface="Arial" panose="020B0604020202020204" pitchFamily="34" charset="0"/>
              </a:rPr>
              <a:t> </a:t>
            </a:r>
            <a:r>
              <a:rPr lang="en-US" sz="2800" dirty="0" err="1">
                <a:latin typeface="Times New Roman" panose="02020603050405020304" pitchFamily="18" charset="0"/>
                <a:ea typeface="Arial" panose="020B0604020202020204" pitchFamily="34" charset="0"/>
              </a:rPr>
              <a:t>chứng</a:t>
            </a:r>
            <a:r>
              <a:rPr lang="en-US" sz="2800" dirty="0">
                <a:latin typeface="Times New Roman" panose="02020603050405020304" pitchFamily="18" charset="0"/>
                <a:ea typeface="Arial" panose="020B0604020202020204" pitchFamily="34" charset="0"/>
              </a:rPr>
              <a:t> </a:t>
            </a:r>
            <a:r>
              <a:rPr lang="en-US" sz="2800" dirty="0" err="1">
                <a:latin typeface="Times New Roman" panose="02020603050405020304" pitchFamily="18" charset="0"/>
                <a:ea typeface="Arial" panose="020B0604020202020204" pitchFamily="34" charset="0"/>
              </a:rPr>
              <a:t>cứ</a:t>
            </a:r>
            <a:r>
              <a:rPr lang="en-US" sz="2800" dirty="0">
                <a:latin typeface="Times New Roman" panose="02020603050405020304" pitchFamily="18" charset="0"/>
                <a:ea typeface="Arial" panose="020B0604020202020204" pitchFamily="34" charset="0"/>
              </a:rPr>
              <a:t> </a:t>
            </a:r>
            <a:r>
              <a:rPr lang="en-US" sz="2800" dirty="0" err="1">
                <a:latin typeface="Times New Roman" panose="02020603050405020304" pitchFamily="18" charset="0"/>
                <a:ea typeface="Arial" panose="020B0604020202020204" pitchFamily="34" charset="0"/>
              </a:rPr>
              <a:t>lịch</a:t>
            </a:r>
            <a:r>
              <a:rPr lang="en-US" sz="2800" dirty="0">
                <a:latin typeface="Times New Roman" panose="02020603050405020304" pitchFamily="18" charset="0"/>
                <a:ea typeface="Arial" panose="020B0604020202020204" pitchFamily="34" charset="0"/>
              </a:rPr>
              <a:t> </a:t>
            </a:r>
            <a:r>
              <a:rPr lang="en-US" sz="2800" dirty="0" err="1">
                <a:latin typeface="Times New Roman" panose="02020603050405020304" pitchFamily="18" charset="0"/>
                <a:ea typeface="Arial" panose="020B0604020202020204" pitchFamily="34" charset="0"/>
              </a:rPr>
              <a:t>sử</a:t>
            </a:r>
            <a:r>
              <a:rPr lang="en-US" sz="2800" dirty="0">
                <a:latin typeface="Times New Roman" panose="02020603050405020304" pitchFamily="18" charset="0"/>
                <a:ea typeface="Arial" panose="020B0604020202020204" pitchFamily="34" charset="0"/>
              </a:rPr>
              <a:t> </a:t>
            </a:r>
            <a:r>
              <a:rPr lang="en-US" sz="2800" dirty="0" err="1">
                <a:latin typeface="Times New Roman" panose="02020603050405020304" pitchFamily="18" charset="0"/>
                <a:ea typeface="Arial" panose="020B0604020202020204" pitchFamily="34" charset="0"/>
              </a:rPr>
              <a:t>hùng</a:t>
            </a:r>
            <a:r>
              <a:rPr lang="en-US" sz="2800" dirty="0">
                <a:latin typeface="Times New Roman" panose="02020603050405020304" pitchFamily="18" charset="0"/>
                <a:ea typeface="Arial" panose="020B0604020202020204" pitchFamily="34" charset="0"/>
              </a:rPr>
              <a:t> </a:t>
            </a:r>
            <a:r>
              <a:rPr lang="en-US" sz="2800" dirty="0" err="1">
                <a:latin typeface="Times New Roman" panose="02020603050405020304" pitchFamily="18" charset="0"/>
                <a:ea typeface="Arial" panose="020B0604020202020204" pitchFamily="34" charset="0"/>
              </a:rPr>
              <a:t>hồn</a:t>
            </a:r>
            <a:r>
              <a:rPr lang="en-US" sz="2800" dirty="0">
                <a:latin typeface="Times New Roman" panose="02020603050405020304" pitchFamily="18" charset="0"/>
                <a:ea typeface="Arial" panose="020B0604020202020204" pitchFamily="34" charset="0"/>
              </a:rPr>
              <a:t>.</a:t>
            </a:r>
            <a:endParaRPr lang="en-US" sz="2800" dirty="0">
              <a:latin typeface="Arial" panose="020B0604020202020204" pitchFamily="34" charset="0"/>
              <a:ea typeface="Arial" panose="020B0604020202020204" pitchFamily="34" charset="0"/>
            </a:endParaRPr>
          </a:p>
          <a:p>
            <a:pPr algn="just">
              <a:lnSpc>
                <a:spcPct val="150000"/>
              </a:lnSpc>
            </a:pPr>
            <a:r>
              <a:rPr lang="en-US" sz="2800" dirty="0">
                <a:latin typeface="Times New Roman" panose="02020603050405020304" pitchFamily="18" charset="0"/>
                <a:ea typeface="SimSun" panose="02010600030101010101" pitchFamily="2" charset="-122"/>
              </a:rPr>
              <a:t>+ </a:t>
            </a:r>
            <a:r>
              <a:rPr lang="en-US" sz="2800" dirty="0" err="1">
                <a:latin typeface="Times New Roman" panose="02020603050405020304" pitchFamily="18" charset="0"/>
                <a:ea typeface="SimSun" panose="02010600030101010101" pitchFamily="2" charset="-122"/>
              </a:rPr>
              <a:t>Nêu</a:t>
            </a:r>
            <a:r>
              <a:rPr lang="en-US" sz="2800" dirty="0">
                <a:latin typeface="Times New Roman" panose="02020603050405020304" pitchFamily="18" charset="0"/>
                <a:ea typeface="SimSun" panose="02010600030101010101" pitchFamily="2" charset="-122"/>
              </a:rPr>
              <a:t> </a:t>
            </a:r>
            <a:r>
              <a:rPr lang="en-US" sz="2800" dirty="0" err="1">
                <a:latin typeface="Times New Roman" panose="02020603050405020304" pitchFamily="18" charset="0"/>
                <a:ea typeface="SimSun" panose="02010600030101010101" pitchFamily="2" charset="-122"/>
              </a:rPr>
              <a:t>tên</a:t>
            </a:r>
            <a:r>
              <a:rPr lang="en-US" sz="2800" dirty="0">
                <a:latin typeface="Times New Roman" panose="02020603050405020304" pitchFamily="18" charset="0"/>
                <a:ea typeface="SimSun" panose="02010600030101010101" pitchFamily="2" charset="-122"/>
              </a:rPr>
              <a:t> </a:t>
            </a:r>
            <a:r>
              <a:rPr lang="en-US" sz="2800" dirty="0" err="1">
                <a:latin typeface="Times New Roman" panose="02020603050405020304" pitchFamily="18" charset="0"/>
                <a:ea typeface="SimSun" panose="02010600030101010101" pitchFamily="2" charset="-122"/>
              </a:rPr>
              <a:t>những</a:t>
            </a:r>
            <a:r>
              <a:rPr lang="en-US" sz="2800" dirty="0">
                <a:latin typeface="Times New Roman" panose="02020603050405020304" pitchFamily="18" charset="0"/>
                <a:ea typeface="SimSun" panose="02010600030101010101" pitchFamily="2" charset="-122"/>
              </a:rPr>
              <a:t> con </a:t>
            </a:r>
            <a:r>
              <a:rPr lang="en-US" sz="2800" dirty="0" err="1">
                <a:latin typeface="Times New Roman" panose="02020603050405020304" pitchFamily="18" charset="0"/>
                <a:ea typeface="SimSun" panose="02010600030101010101" pitchFamily="2" charset="-122"/>
              </a:rPr>
              <a:t>người</a:t>
            </a:r>
            <a:r>
              <a:rPr lang="en-US" sz="2800" dirty="0">
                <a:latin typeface="Times New Roman" panose="02020603050405020304" pitchFamily="18" charset="0"/>
                <a:ea typeface="SimSun" panose="02010600030101010101" pitchFamily="2" charset="-122"/>
              </a:rPr>
              <a:t> </a:t>
            </a:r>
            <a:r>
              <a:rPr lang="en-US" sz="2800" dirty="0" err="1">
                <a:latin typeface="Times New Roman" panose="02020603050405020304" pitchFamily="18" charset="0"/>
                <a:ea typeface="SimSun" panose="02010600030101010101" pitchFamily="2" charset="-122"/>
              </a:rPr>
              <a:t>xuất</a:t>
            </a:r>
            <a:r>
              <a:rPr lang="en-US" sz="2800" dirty="0">
                <a:latin typeface="Times New Roman" panose="02020603050405020304" pitchFamily="18" charset="0"/>
                <a:ea typeface="SimSun" panose="02010600030101010101" pitchFamily="2" charset="-122"/>
              </a:rPr>
              <a:t> </a:t>
            </a:r>
            <a:r>
              <a:rPr lang="en-US" sz="2800" dirty="0" err="1">
                <a:latin typeface="Times New Roman" panose="02020603050405020304" pitchFamily="18" charset="0"/>
                <a:ea typeface="SimSun" panose="02010600030101010101" pitchFamily="2" charset="-122"/>
              </a:rPr>
              <a:t>chúng</a:t>
            </a:r>
            <a:r>
              <a:rPr lang="en-US" sz="2800" dirty="0">
                <a:latin typeface="Times New Roman" panose="02020603050405020304" pitchFamily="18" charset="0"/>
                <a:ea typeface="SimSun" panose="02010600030101010101" pitchFamily="2" charset="-122"/>
              </a:rPr>
              <a:t> (Y </a:t>
            </a:r>
            <a:r>
              <a:rPr lang="en-US" sz="2800" dirty="0" err="1">
                <a:latin typeface="Times New Roman" panose="02020603050405020304" pitchFamily="18" charset="0"/>
                <a:ea typeface="SimSun" panose="02010600030101010101" pitchFamily="2" charset="-122"/>
              </a:rPr>
              <a:t>Doãn</a:t>
            </a:r>
            <a:r>
              <a:rPr lang="en-US" sz="2800" dirty="0">
                <a:latin typeface="Times New Roman" panose="02020603050405020304" pitchFamily="18" charset="0"/>
                <a:ea typeface="SimSun" panose="02010600030101010101" pitchFamily="2" charset="-122"/>
              </a:rPr>
              <a:t>, </a:t>
            </a:r>
            <a:r>
              <a:rPr lang="en-US" sz="2800" dirty="0" err="1">
                <a:latin typeface="Times New Roman" panose="02020603050405020304" pitchFamily="18" charset="0"/>
                <a:ea typeface="SimSun" panose="02010600030101010101" pitchFamily="2" charset="-122"/>
              </a:rPr>
              <a:t>Thái</a:t>
            </a:r>
            <a:r>
              <a:rPr lang="en-US" sz="2800" dirty="0">
                <a:latin typeface="Times New Roman" panose="02020603050405020304" pitchFamily="18" charset="0"/>
                <a:ea typeface="SimSun" panose="02010600030101010101" pitchFamily="2" charset="-122"/>
              </a:rPr>
              <a:t> </a:t>
            </a:r>
            <a:r>
              <a:rPr lang="en-US" sz="2800" dirty="0" err="1">
                <a:latin typeface="Times New Roman" panose="02020603050405020304" pitchFamily="18" charset="0"/>
                <a:ea typeface="SimSun" panose="02010600030101010101" pitchFamily="2" charset="-122"/>
              </a:rPr>
              <a:t>Công</a:t>
            </a:r>
            <a:r>
              <a:rPr lang="en-US" sz="2800" dirty="0">
                <a:latin typeface="Times New Roman" panose="02020603050405020304" pitchFamily="18" charset="0"/>
                <a:ea typeface="SimSun" panose="02010600030101010101" pitchFamily="2" charset="-122"/>
              </a:rPr>
              <a:t>; </a:t>
            </a:r>
            <a:r>
              <a:rPr lang="en-US" sz="2800" dirty="0" err="1">
                <a:latin typeface="Times New Roman" panose="02020603050405020304" pitchFamily="18" charset="0"/>
                <a:ea typeface="SimSun" panose="02010600030101010101" pitchFamily="2" charset="-122"/>
              </a:rPr>
              <a:t>Mộ</a:t>
            </a:r>
            <a:r>
              <a:rPr lang="en-US" sz="2800" dirty="0">
                <a:latin typeface="Times New Roman" panose="02020603050405020304" pitchFamily="18" charset="0"/>
                <a:ea typeface="SimSun" panose="02010600030101010101" pitchFamily="2" charset="-122"/>
              </a:rPr>
              <a:t> Dung, </a:t>
            </a:r>
            <a:r>
              <a:rPr lang="en-US" sz="2800" dirty="0" err="1">
                <a:latin typeface="Times New Roman" panose="02020603050405020304" pitchFamily="18" charset="0"/>
                <a:ea typeface="SimSun" panose="02010600030101010101" pitchFamily="2" charset="-122"/>
              </a:rPr>
              <a:t>Thạch</a:t>
            </a:r>
            <a:r>
              <a:rPr lang="en-US" sz="2800" dirty="0">
                <a:latin typeface="Times New Roman" panose="02020603050405020304" pitchFamily="18" charset="0"/>
                <a:ea typeface="SimSun" panose="02010600030101010101" pitchFamily="2" charset="-122"/>
              </a:rPr>
              <a:t> </a:t>
            </a:r>
            <a:r>
              <a:rPr lang="en-US" sz="2800" dirty="0" err="1">
                <a:latin typeface="Times New Roman" panose="02020603050405020304" pitchFamily="18" charset="0"/>
                <a:ea typeface="SimSun" panose="02010600030101010101" pitchFamily="2" charset="-122"/>
              </a:rPr>
              <a:t>Lặc</a:t>
            </a:r>
            <a:r>
              <a:rPr lang="en-US" sz="2800" dirty="0">
                <a:latin typeface="Times New Roman" panose="02020603050405020304" pitchFamily="18" charset="0"/>
                <a:ea typeface="SimSun" panose="02010600030101010101" pitchFamily="2" charset="-122"/>
              </a:rPr>
              <a:t>): </a:t>
            </a:r>
            <a:r>
              <a:rPr lang="en-US" sz="2800" dirty="0" err="1">
                <a:latin typeface="Times New Roman" panose="02020603050405020304" pitchFamily="18" charset="0"/>
                <a:ea typeface="SimSun" panose="02010600030101010101" pitchFamily="2" charset="-122"/>
              </a:rPr>
              <a:t>Tăng</a:t>
            </a:r>
            <a:r>
              <a:rPr lang="en-US" sz="2800" dirty="0">
                <a:latin typeface="Times New Roman" panose="02020603050405020304" pitchFamily="18" charset="0"/>
                <a:ea typeface="SimSun" panose="02010600030101010101" pitchFamily="2" charset="-122"/>
              </a:rPr>
              <a:t> </a:t>
            </a:r>
            <a:r>
              <a:rPr lang="en-US" sz="2800" dirty="0" err="1">
                <a:latin typeface="Times New Roman" panose="02020603050405020304" pitchFamily="18" charset="0"/>
                <a:ea typeface="SimSun" panose="02010600030101010101" pitchFamily="2" charset="-122"/>
              </a:rPr>
              <a:t>thêm</a:t>
            </a:r>
            <a:r>
              <a:rPr lang="en-US" sz="2800" dirty="0">
                <a:latin typeface="Times New Roman" panose="02020603050405020304" pitchFamily="18" charset="0"/>
                <a:ea typeface="SimSun" panose="02010600030101010101" pitchFamily="2" charset="-122"/>
              </a:rPr>
              <a:t> </a:t>
            </a:r>
            <a:r>
              <a:rPr lang="en-US" sz="2800" dirty="0" err="1">
                <a:latin typeface="Times New Roman" panose="02020603050405020304" pitchFamily="18" charset="0"/>
                <a:ea typeface="SimSun" panose="02010600030101010101" pitchFamily="2" charset="-122"/>
              </a:rPr>
              <a:t>lí</a:t>
            </a:r>
            <a:r>
              <a:rPr lang="en-US" sz="2800" dirty="0">
                <a:latin typeface="Times New Roman" panose="02020603050405020304" pitchFamily="18" charset="0"/>
                <a:ea typeface="SimSun" panose="02010600030101010101" pitchFamily="2" charset="-122"/>
              </a:rPr>
              <a:t> </a:t>
            </a:r>
            <a:r>
              <a:rPr lang="en-US" sz="2800" dirty="0" err="1">
                <a:latin typeface="Times New Roman" panose="02020603050405020304" pitchFamily="18" charset="0"/>
                <a:ea typeface="SimSun" panose="02010600030101010101" pitchFamily="2" charset="-122"/>
              </a:rPr>
              <a:t>lẽ</a:t>
            </a:r>
            <a:r>
              <a:rPr lang="en-US" sz="2800" dirty="0">
                <a:latin typeface="Times New Roman" panose="02020603050405020304" pitchFamily="18" charset="0"/>
                <a:ea typeface="SimSun" panose="02010600030101010101" pitchFamily="2" charset="-122"/>
              </a:rPr>
              <a:t> </a:t>
            </a:r>
            <a:r>
              <a:rPr lang="en-US" sz="2800" dirty="0" err="1">
                <a:latin typeface="Times New Roman" panose="02020603050405020304" pitchFamily="18" charset="0"/>
                <a:ea typeface="SimSun" panose="02010600030101010101" pitchFamily="2" charset="-122"/>
              </a:rPr>
              <a:t>cho</a:t>
            </a:r>
            <a:r>
              <a:rPr lang="en-US" sz="2800" dirty="0">
                <a:latin typeface="Times New Roman" panose="02020603050405020304" pitchFamily="18" charset="0"/>
                <a:ea typeface="SimSun" panose="02010600030101010101" pitchFamily="2" charset="-122"/>
              </a:rPr>
              <a:t> </a:t>
            </a:r>
            <a:r>
              <a:rPr lang="en-US" sz="2800" dirty="0" err="1">
                <a:latin typeface="Times New Roman" panose="02020603050405020304" pitchFamily="18" charset="0"/>
                <a:ea typeface="SimSun" panose="02010600030101010101" pitchFamily="2" charset="-122"/>
              </a:rPr>
              <a:t>sự</a:t>
            </a:r>
            <a:r>
              <a:rPr lang="en-US" sz="2800" dirty="0">
                <a:latin typeface="Times New Roman" panose="02020603050405020304" pitchFamily="18" charset="0"/>
                <a:ea typeface="SimSun" panose="02010600030101010101" pitchFamily="2" charset="-122"/>
              </a:rPr>
              <a:t> </a:t>
            </a:r>
            <a:r>
              <a:rPr lang="en-US" sz="2800" dirty="0" err="1">
                <a:latin typeface="Times New Roman" panose="02020603050405020304" pitchFamily="18" charset="0"/>
                <a:ea typeface="SimSun" panose="02010600030101010101" pitchFamily="2" charset="-122"/>
              </a:rPr>
              <a:t>thất</a:t>
            </a:r>
            <a:r>
              <a:rPr lang="en-US" sz="2800" dirty="0">
                <a:latin typeface="Times New Roman" panose="02020603050405020304" pitchFamily="18" charset="0"/>
                <a:ea typeface="SimSun" panose="02010600030101010101" pitchFamily="2" charset="-122"/>
              </a:rPr>
              <a:t> </a:t>
            </a:r>
            <a:r>
              <a:rPr lang="en-US" sz="2800" dirty="0" err="1">
                <a:latin typeface="Times New Roman" panose="02020603050405020304" pitchFamily="18" charset="0"/>
                <a:ea typeface="SimSun" panose="02010600030101010101" pitchFamily="2" charset="-122"/>
              </a:rPr>
              <a:t>bại</a:t>
            </a:r>
            <a:r>
              <a:rPr lang="en-US" sz="2800" dirty="0">
                <a:latin typeface="Times New Roman" panose="02020603050405020304" pitchFamily="18" charset="0"/>
                <a:ea typeface="SimSun" panose="02010600030101010101" pitchFamily="2" charset="-122"/>
              </a:rPr>
              <a:t> </a:t>
            </a:r>
            <a:r>
              <a:rPr lang="en-US" sz="2800" dirty="0" err="1">
                <a:latin typeface="Times New Roman" panose="02020603050405020304" pitchFamily="18" charset="0"/>
                <a:ea typeface="SimSun" panose="02010600030101010101" pitchFamily="2" charset="-122"/>
              </a:rPr>
              <a:t>tất</a:t>
            </a:r>
            <a:r>
              <a:rPr lang="en-US" sz="2800" dirty="0">
                <a:latin typeface="Times New Roman" panose="02020603050405020304" pitchFamily="18" charset="0"/>
                <a:ea typeface="SimSun" panose="02010600030101010101" pitchFamily="2" charset="-122"/>
              </a:rPr>
              <a:t> </a:t>
            </a:r>
            <a:r>
              <a:rPr lang="en-US" sz="2800" dirty="0" err="1">
                <a:latin typeface="Times New Roman" panose="02020603050405020304" pitchFamily="18" charset="0"/>
                <a:ea typeface="SimSun" panose="02010600030101010101" pitchFamily="2" charset="-122"/>
              </a:rPr>
              <a:t>yếu</a:t>
            </a:r>
            <a:r>
              <a:rPr lang="en-US" sz="2800" dirty="0">
                <a:latin typeface="Times New Roman" panose="02020603050405020304" pitchFamily="18" charset="0"/>
                <a:ea typeface="SimSun" panose="02010600030101010101" pitchFamily="2" charset="-122"/>
              </a:rPr>
              <a:t> </a:t>
            </a:r>
            <a:r>
              <a:rPr lang="en-US" sz="2800" dirty="0" err="1">
                <a:latin typeface="Times New Roman" panose="02020603050405020304" pitchFamily="18" charset="0"/>
                <a:ea typeface="SimSun" panose="02010600030101010101" pitchFamily="2" charset="-122"/>
              </a:rPr>
              <a:t>của</a:t>
            </a:r>
            <a:r>
              <a:rPr lang="en-US" sz="2800" dirty="0">
                <a:latin typeface="Times New Roman" panose="02020603050405020304" pitchFamily="18" charset="0"/>
                <a:ea typeface="SimSun" panose="02010600030101010101" pitchFamily="2" charset="-122"/>
              </a:rPr>
              <a:t> </a:t>
            </a:r>
            <a:r>
              <a:rPr lang="en-US" sz="2800" dirty="0" err="1">
                <a:latin typeface="Times New Roman" panose="02020603050405020304" pitchFamily="18" charset="0"/>
                <a:ea typeface="SimSun" panose="02010600030101010101" pitchFamily="2" charset="-122"/>
              </a:rPr>
              <a:t>quân</a:t>
            </a:r>
            <a:r>
              <a:rPr lang="en-US" sz="2800" dirty="0">
                <a:latin typeface="Times New Roman" panose="02020603050405020304" pitchFamily="18" charset="0"/>
                <a:ea typeface="SimSun" panose="02010600030101010101" pitchFamily="2" charset="-122"/>
              </a:rPr>
              <a:t> </a:t>
            </a:r>
            <a:r>
              <a:rPr lang="en-US" sz="2800" dirty="0" err="1">
                <a:latin typeface="Times New Roman" panose="02020603050405020304" pitchFamily="18" charset="0"/>
                <a:ea typeface="SimSun" panose="02010600030101010101" pitchFamily="2" charset="-122"/>
              </a:rPr>
              <a:t>giặc</a:t>
            </a:r>
            <a:r>
              <a:rPr lang="en-US" sz="2800" dirty="0">
                <a:latin typeface="Times New Roman" panose="02020603050405020304" pitchFamily="18" charset="0"/>
                <a:ea typeface="SimSun" panose="02010600030101010101" pitchFamily="2" charset="-122"/>
              </a:rPr>
              <a:t>.</a:t>
            </a:r>
            <a:endParaRPr lang="en-US" sz="2800" dirty="0"/>
          </a:p>
        </p:txBody>
      </p:sp>
    </p:spTree>
    <p:extLst>
      <p:ext uri="{BB962C8B-B14F-4D97-AF65-F5344CB8AC3E}">
        <p14:creationId xmlns:p14="http://schemas.microsoft.com/office/powerpoint/2010/main" val="2021662278"/>
      </p:ext>
    </p:extLst>
  </p:cSld>
  <p:clrMapOvr>
    <a:masterClrMapping/>
  </p:clrMapOvr>
  <p:transition spd="slow">
    <p:split orient="vert"/>
  </p:transition>
  <p:timing>
    <p:tnLst>
      <p:par>
        <p:cTn id="1" dur="indefinite" restart="never" nodeType="tmRoot"/>
      </p:par>
    </p:tnLst>
  </p:timing>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5"/>
          <p:cNvSpPr/>
          <p:nvPr/>
        </p:nvSpPr>
        <p:spPr>
          <a:xfrm flipV="1">
            <a:off x="0" y="6716710"/>
            <a:ext cx="12209460" cy="141289"/>
          </a:xfrm>
          <a:prstGeom prst="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45711" tIns="22855" rIns="45711" bIns="22855" anchor="ctr"/>
          <a:lstStyle/>
          <a:p>
            <a:pPr algn="ctr">
              <a:defRPr/>
            </a:pPr>
            <a:endParaRPr lang="en-US"/>
          </a:p>
        </p:txBody>
      </p:sp>
      <p:sp>
        <p:nvSpPr>
          <p:cNvPr id="9" name="Freeform 3"/>
          <p:cNvSpPr>
            <a:spLocks/>
          </p:cNvSpPr>
          <p:nvPr/>
        </p:nvSpPr>
        <p:spPr bwMode="auto">
          <a:xfrm>
            <a:off x="5087898" y="71677"/>
            <a:ext cx="3184603" cy="389226"/>
          </a:xfrm>
          <a:custGeom>
            <a:avLst/>
            <a:gdLst>
              <a:gd name="T0" fmla="+- 0 3326 3326"/>
              <a:gd name="T1" fmla="*/ T0 w 7474"/>
              <a:gd name="T2" fmla="+- 0 2203 761"/>
              <a:gd name="T3" fmla="*/ 2203 h 1443"/>
              <a:gd name="T4" fmla="+- 0 3485 3326"/>
              <a:gd name="T5" fmla="*/ T4 w 7474"/>
              <a:gd name="T6" fmla="+- 0 761 761"/>
              <a:gd name="T7" fmla="*/ 761 h 1443"/>
              <a:gd name="T8" fmla="+- 0 10800 3326"/>
              <a:gd name="T9" fmla="*/ T8 w 7474"/>
              <a:gd name="T10" fmla="+- 0 761 761"/>
              <a:gd name="T11" fmla="*/ 761 h 1443"/>
              <a:gd name="T12" fmla="+- 0 10800 3326"/>
              <a:gd name="T13" fmla="*/ T12 w 7474"/>
              <a:gd name="T14" fmla="+- 0 2191 761"/>
              <a:gd name="T15" fmla="*/ 2191 h 1443"/>
              <a:gd name="T16" fmla="+- 0 3326 3326"/>
              <a:gd name="T17" fmla="*/ T16 w 7474"/>
              <a:gd name="T18" fmla="+- 0 2203 761"/>
              <a:gd name="T19" fmla="*/ 2203 h 1443"/>
            </a:gdLst>
            <a:ahLst/>
            <a:cxnLst>
              <a:cxn ang="0">
                <a:pos x="T1" y="T3"/>
              </a:cxn>
              <a:cxn ang="0">
                <a:pos x="T5" y="T7"/>
              </a:cxn>
              <a:cxn ang="0">
                <a:pos x="T9" y="T11"/>
              </a:cxn>
              <a:cxn ang="0">
                <a:pos x="T13" y="T15"/>
              </a:cxn>
              <a:cxn ang="0">
                <a:pos x="T17" y="T19"/>
              </a:cxn>
            </a:cxnLst>
            <a:rect l="0" t="0" r="r" b="b"/>
            <a:pathLst>
              <a:path w="7474" h="1443">
                <a:moveTo>
                  <a:pt x="0" y="1442"/>
                </a:moveTo>
                <a:lnTo>
                  <a:pt x="159" y="0"/>
                </a:lnTo>
                <a:lnTo>
                  <a:pt x="7474" y="0"/>
                </a:lnTo>
                <a:lnTo>
                  <a:pt x="7474" y="1430"/>
                </a:lnTo>
                <a:lnTo>
                  <a:pt x="0" y="1442"/>
                </a:lnTo>
                <a:close/>
              </a:path>
            </a:pathLst>
          </a:custGeom>
          <a:solidFill>
            <a:srgbClr val="FBFBE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 name="Rectangle 2"/>
          <p:cNvSpPr>
            <a:spLocks noChangeArrowheads="1"/>
          </p:cNvSpPr>
          <p:nvPr/>
        </p:nvSpPr>
        <p:spPr bwMode="auto">
          <a:xfrm>
            <a:off x="17460" y="0"/>
            <a:ext cx="12192000" cy="652321"/>
          </a:xfrm>
          <a:prstGeom prst="rect">
            <a:avLst/>
          </a:prstGeom>
          <a:solidFill>
            <a:srgbClr val="B1C1E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Freeform 3"/>
          <p:cNvSpPr>
            <a:spLocks/>
          </p:cNvSpPr>
          <p:nvPr/>
        </p:nvSpPr>
        <p:spPr bwMode="auto">
          <a:xfrm>
            <a:off x="1893557" y="71677"/>
            <a:ext cx="10315903" cy="684643"/>
          </a:xfrm>
          <a:custGeom>
            <a:avLst/>
            <a:gdLst>
              <a:gd name="T0" fmla="+- 0 3326 3326"/>
              <a:gd name="T1" fmla="*/ T0 w 7474"/>
              <a:gd name="T2" fmla="+- 0 2203 761"/>
              <a:gd name="T3" fmla="*/ 2203 h 1443"/>
              <a:gd name="T4" fmla="+- 0 3485 3326"/>
              <a:gd name="T5" fmla="*/ T4 w 7474"/>
              <a:gd name="T6" fmla="+- 0 761 761"/>
              <a:gd name="T7" fmla="*/ 761 h 1443"/>
              <a:gd name="T8" fmla="+- 0 10800 3326"/>
              <a:gd name="T9" fmla="*/ T8 w 7474"/>
              <a:gd name="T10" fmla="+- 0 761 761"/>
              <a:gd name="T11" fmla="*/ 761 h 1443"/>
              <a:gd name="T12" fmla="+- 0 10800 3326"/>
              <a:gd name="T13" fmla="*/ T12 w 7474"/>
              <a:gd name="T14" fmla="+- 0 2191 761"/>
              <a:gd name="T15" fmla="*/ 2191 h 1443"/>
              <a:gd name="T16" fmla="+- 0 3326 3326"/>
              <a:gd name="T17" fmla="*/ T16 w 7474"/>
              <a:gd name="T18" fmla="+- 0 2203 761"/>
              <a:gd name="T19" fmla="*/ 2203 h 1443"/>
            </a:gdLst>
            <a:ahLst/>
            <a:cxnLst>
              <a:cxn ang="0">
                <a:pos x="T1" y="T3"/>
              </a:cxn>
              <a:cxn ang="0">
                <a:pos x="T5" y="T7"/>
              </a:cxn>
              <a:cxn ang="0">
                <a:pos x="T9" y="T11"/>
              </a:cxn>
              <a:cxn ang="0">
                <a:pos x="T13" y="T15"/>
              </a:cxn>
              <a:cxn ang="0">
                <a:pos x="T17" y="T19"/>
              </a:cxn>
            </a:cxnLst>
            <a:rect l="0" t="0" r="r" b="b"/>
            <a:pathLst>
              <a:path w="7474" h="1443">
                <a:moveTo>
                  <a:pt x="0" y="1442"/>
                </a:moveTo>
                <a:lnTo>
                  <a:pt x="159" y="0"/>
                </a:lnTo>
                <a:lnTo>
                  <a:pt x="7474" y="0"/>
                </a:lnTo>
                <a:lnTo>
                  <a:pt x="7474" y="1430"/>
                </a:lnTo>
                <a:lnTo>
                  <a:pt x="0" y="1442"/>
                </a:lnTo>
                <a:close/>
              </a:path>
            </a:pathLst>
          </a:custGeom>
          <a:solidFill>
            <a:srgbClr val="FBFBE1"/>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15" name="Group 14"/>
          <p:cNvGrpSpPr/>
          <p:nvPr/>
        </p:nvGrpSpPr>
        <p:grpSpPr>
          <a:xfrm>
            <a:off x="1608530" y="53231"/>
            <a:ext cx="538945" cy="821412"/>
            <a:chOff x="908603" y="80216"/>
            <a:chExt cx="538945" cy="676514"/>
          </a:xfrm>
        </p:grpSpPr>
        <p:sp>
          <p:nvSpPr>
            <p:cNvPr id="20" name="Freeform 4"/>
            <p:cNvSpPr>
              <a:spLocks/>
            </p:cNvSpPr>
            <p:nvPr/>
          </p:nvSpPr>
          <p:spPr bwMode="auto">
            <a:xfrm>
              <a:off x="1136046" y="80216"/>
              <a:ext cx="311502" cy="676514"/>
            </a:xfrm>
            <a:custGeom>
              <a:avLst/>
              <a:gdLst>
                <a:gd name="T0" fmla="+- 0 3055 3055"/>
                <a:gd name="T1" fmla="*/ T0 w 430"/>
                <a:gd name="T2" fmla="+- 0 2450 761"/>
                <a:gd name="T3" fmla="*/ 2450 h 1690"/>
                <a:gd name="T4" fmla="+- 0 3086 3055"/>
                <a:gd name="T5" fmla="*/ T4 w 430"/>
                <a:gd name="T6" fmla="+- 0 1116 761"/>
                <a:gd name="T7" fmla="*/ 1116 h 1690"/>
                <a:gd name="T8" fmla="+- 0 3485 3055"/>
                <a:gd name="T9" fmla="*/ T8 w 430"/>
                <a:gd name="T10" fmla="+- 0 761 761"/>
                <a:gd name="T11" fmla="*/ 761 h 1690"/>
                <a:gd name="T12" fmla="+- 0 3326 3055"/>
                <a:gd name="T13" fmla="*/ T12 w 430"/>
                <a:gd name="T14" fmla="+- 0 2203 761"/>
                <a:gd name="T15" fmla="*/ 2203 h 1690"/>
                <a:gd name="T16" fmla="+- 0 3055 3055"/>
                <a:gd name="T17" fmla="*/ T16 w 430"/>
                <a:gd name="T18" fmla="+- 0 2450 761"/>
                <a:gd name="T19" fmla="*/ 2450 h 1690"/>
              </a:gdLst>
              <a:ahLst/>
              <a:cxnLst>
                <a:cxn ang="0">
                  <a:pos x="T1" y="T3"/>
                </a:cxn>
                <a:cxn ang="0">
                  <a:pos x="T5" y="T7"/>
                </a:cxn>
                <a:cxn ang="0">
                  <a:pos x="T9" y="T11"/>
                </a:cxn>
                <a:cxn ang="0">
                  <a:pos x="T13" y="T15"/>
                </a:cxn>
                <a:cxn ang="0">
                  <a:pos x="T17" y="T19"/>
                </a:cxn>
              </a:cxnLst>
              <a:rect l="0" t="0" r="r" b="b"/>
              <a:pathLst>
                <a:path w="430" h="1690">
                  <a:moveTo>
                    <a:pt x="0" y="1689"/>
                  </a:moveTo>
                  <a:lnTo>
                    <a:pt x="31" y="355"/>
                  </a:lnTo>
                  <a:lnTo>
                    <a:pt x="430" y="0"/>
                  </a:lnTo>
                  <a:lnTo>
                    <a:pt x="271" y="1442"/>
                  </a:lnTo>
                  <a:lnTo>
                    <a:pt x="0" y="1689"/>
                  </a:lnTo>
                  <a:close/>
                </a:path>
              </a:pathLst>
            </a:custGeom>
            <a:solidFill>
              <a:srgbClr val="FBB6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 name="Freeform 5"/>
            <p:cNvSpPr>
              <a:spLocks/>
            </p:cNvSpPr>
            <p:nvPr/>
          </p:nvSpPr>
          <p:spPr bwMode="auto">
            <a:xfrm>
              <a:off x="908603" y="80216"/>
              <a:ext cx="258983" cy="676514"/>
            </a:xfrm>
            <a:custGeom>
              <a:avLst/>
              <a:gdLst>
                <a:gd name="T0" fmla="+- 0 3055 2731"/>
                <a:gd name="T1" fmla="*/ T0 w 356"/>
                <a:gd name="T2" fmla="+- 0 2450 761"/>
                <a:gd name="T3" fmla="*/ 2450 h 1690"/>
                <a:gd name="T4" fmla="+- 0 2798 2731"/>
                <a:gd name="T5" fmla="*/ T4 w 356"/>
                <a:gd name="T6" fmla="+- 0 2203 761"/>
                <a:gd name="T7" fmla="*/ 2203 h 1690"/>
                <a:gd name="T8" fmla="+- 0 2731 2731"/>
                <a:gd name="T9" fmla="*/ T8 w 356"/>
                <a:gd name="T10" fmla="+- 0 761 761"/>
                <a:gd name="T11" fmla="*/ 761 h 1690"/>
                <a:gd name="T12" fmla="+- 0 3086 2731"/>
                <a:gd name="T13" fmla="*/ T12 w 356"/>
                <a:gd name="T14" fmla="+- 0 1116 761"/>
                <a:gd name="T15" fmla="*/ 1116 h 1690"/>
                <a:gd name="T16" fmla="+- 0 3055 2731"/>
                <a:gd name="T17" fmla="*/ T16 w 356"/>
                <a:gd name="T18" fmla="+- 0 2450 761"/>
                <a:gd name="T19" fmla="*/ 2450 h 1690"/>
              </a:gdLst>
              <a:ahLst/>
              <a:cxnLst>
                <a:cxn ang="0">
                  <a:pos x="T1" y="T3"/>
                </a:cxn>
                <a:cxn ang="0">
                  <a:pos x="T5" y="T7"/>
                </a:cxn>
                <a:cxn ang="0">
                  <a:pos x="T9" y="T11"/>
                </a:cxn>
                <a:cxn ang="0">
                  <a:pos x="T13" y="T15"/>
                </a:cxn>
                <a:cxn ang="0">
                  <a:pos x="T17" y="T19"/>
                </a:cxn>
              </a:cxnLst>
              <a:rect l="0" t="0" r="r" b="b"/>
              <a:pathLst>
                <a:path w="356" h="1690">
                  <a:moveTo>
                    <a:pt x="324" y="1689"/>
                  </a:moveTo>
                  <a:lnTo>
                    <a:pt x="67" y="1442"/>
                  </a:lnTo>
                  <a:lnTo>
                    <a:pt x="0" y="0"/>
                  </a:lnTo>
                  <a:lnTo>
                    <a:pt x="355" y="355"/>
                  </a:lnTo>
                  <a:lnTo>
                    <a:pt x="324" y="1689"/>
                  </a:lnTo>
                  <a:close/>
                </a:path>
              </a:pathLst>
            </a:custGeom>
            <a:solidFill>
              <a:srgbClr val="DB6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5" name="Freeform 6"/>
          <p:cNvSpPr>
            <a:spLocks/>
          </p:cNvSpPr>
          <p:nvPr/>
        </p:nvSpPr>
        <p:spPr bwMode="auto">
          <a:xfrm>
            <a:off x="889114" y="71678"/>
            <a:ext cx="772509" cy="684642"/>
          </a:xfrm>
          <a:custGeom>
            <a:avLst/>
            <a:gdLst>
              <a:gd name="T0" fmla="+- 0 2798 1553"/>
              <a:gd name="T1" fmla="*/ T0 w 1246"/>
              <a:gd name="T2" fmla="+- 0 2203 761"/>
              <a:gd name="T3" fmla="*/ 2203 h 1443"/>
              <a:gd name="T4" fmla="+- 0 1553 1553"/>
              <a:gd name="T5" fmla="*/ T4 w 1246"/>
              <a:gd name="T6" fmla="+- 0 2203 761"/>
              <a:gd name="T7" fmla="*/ 2203 h 1443"/>
              <a:gd name="T8" fmla="+- 0 1553 1553"/>
              <a:gd name="T9" fmla="*/ T8 w 1246"/>
              <a:gd name="T10" fmla="+- 0 761 761"/>
              <a:gd name="T11" fmla="*/ 761 h 1443"/>
              <a:gd name="T12" fmla="+- 0 2731 1553"/>
              <a:gd name="T13" fmla="*/ T12 w 1246"/>
              <a:gd name="T14" fmla="+- 0 761 761"/>
              <a:gd name="T15" fmla="*/ 761 h 1443"/>
              <a:gd name="T16" fmla="+- 0 2798 1553"/>
              <a:gd name="T17" fmla="*/ T16 w 1246"/>
              <a:gd name="T18" fmla="+- 0 2203 761"/>
              <a:gd name="T19" fmla="*/ 2203 h 1443"/>
            </a:gdLst>
            <a:ahLst/>
            <a:cxnLst>
              <a:cxn ang="0">
                <a:pos x="T1" y="T3"/>
              </a:cxn>
              <a:cxn ang="0">
                <a:pos x="T5" y="T7"/>
              </a:cxn>
              <a:cxn ang="0">
                <a:pos x="T9" y="T11"/>
              </a:cxn>
              <a:cxn ang="0">
                <a:pos x="T13" y="T15"/>
              </a:cxn>
              <a:cxn ang="0">
                <a:pos x="T17" y="T19"/>
              </a:cxn>
            </a:cxnLst>
            <a:rect l="0" t="0" r="r" b="b"/>
            <a:pathLst>
              <a:path w="1246" h="1443">
                <a:moveTo>
                  <a:pt x="1245" y="1442"/>
                </a:moveTo>
                <a:lnTo>
                  <a:pt x="0" y="1442"/>
                </a:lnTo>
                <a:lnTo>
                  <a:pt x="0" y="0"/>
                </a:lnTo>
                <a:lnTo>
                  <a:pt x="1178" y="0"/>
                </a:lnTo>
                <a:lnTo>
                  <a:pt x="1245" y="1442"/>
                </a:lnTo>
                <a:close/>
              </a:path>
            </a:pathLst>
          </a:custGeom>
          <a:solidFill>
            <a:srgbClr val="F4832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 name="Rectangle 25"/>
          <p:cNvSpPr/>
          <p:nvPr/>
        </p:nvSpPr>
        <p:spPr>
          <a:xfrm>
            <a:off x="889114" y="88180"/>
            <a:ext cx="719416" cy="58064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smtClean="0">
                <a:latin typeface="Times New Roman" panose="02020603050405020304" pitchFamily="18" charset="0"/>
                <a:cs typeface="Times New Roman" panose="02020603050405020304" pitchFamily="18" charset="0"/>
              </a:rPr>
              <a:t>LỚP</a:t>
            </a:r>
          </a:p>
          <a:p>
            <a:pPr algn="ctr"/>
            <a:r>
              <a:rPr lang="en-US" b="1" smtClean="0">
                <a:latin typeface="Times New Roman" panose="02020603050405020304" pitchFamily="18" charset="0"/>
                <a:cs typeface="Times New Roman" panose="02020603050405020304" pitchFamily="18" charset="0"/>
              </a:rPr>
              <a:t>10</a:t>
            </a:r>
            <a:endParaRPr lang="en-US" b="1">
              <a:latin typeface="Times New Roman" panose="02020603050405020304" pitchFamily="18" charset="0"/>
              <a:cs typeface="Times New Roman" panose="02020603050405020304" pitchFamily="18" charset="0"/>
            </a:endParaRPr>
          </a:p>
        </p:txBody>
      </p:sp>
      <p:sp>
        <p:nvSpPr>
          <p:cNvPr id="18" name="Rounded Rectangle 17"/>
          <p:cNvSpPr/>
          <p:nvPr/>
        </p:nvSpPr>
        <p:spPr>
          <a:xfrm>
            <a:off x="94594" y="71678"/>
            <a:ext cx="747224" cy="684642"/>
          </a:xfrm>
          <a:prstGeom prst="roundRect">
            <a:avLst/>
          </a:prstGeom>
          <a:solidFill>
            <a:schemeClr val="accent6">
              <a:lumMod val="75000"/>
            </a:schemeClr>
          </a:solidFill>
          <a:ln>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700" b="1" smtClean="0">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NGỮ VĂN</a:t>
            </a:r>
            <a:endParaRPr lang="en-US" sz="1700" b="1">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endParaRPr>
          </a:p>
        </p:txBody>
      </p:sp>
      <p:sp>
        <p:nvSpPr>
          <p:cNvPr id="23" name="Rectangle 22"/>
          <p:cNvSpPr/>
          <p:nvPr/>
        </p:nvSpPr>
        <p:spPr>
          <a:xfrm>
            <a:off x="2147475" y="131928"/>
            <a:ext cx="10044525" cy="56414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500" b="1" dirty="0">
              <a:solidFill>
                <a:srgbClr val="C00000"/>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endParaRPr>
          </a:p>
        </p:txBody>
      </p:sp>
      <p:sp>
        <p:nvSpPr>
          <p:cNvPr id="13" name="Rectangle 12"/>
          <p:cNvSpPr/>
          <p:nvPr/>
        </p:nvSpPr>
        <p:spPr>
          <a:xfrm>
            <a:off x="2299874" y="136856"/>
            <a:ext cx="10044525" cy="56414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b="1" dirty="0" smtClean="0">
                <a:solidFill>
                  <a:srgbClr val="C00000"/>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BÀI 7. ANH HÙNG VÀ NGHỆ SĨ (VĂN BẢN NGHỊ LUẬN)</a:t>
            </a:r>
            <a:endParaRPr lang="en-US" sz="2800" b="1" dirty="0">
              <a:solidFill>
                <a:srgbClr val="C00000"/>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endParaRPr>
          </a:p>
        </p:txBody>
      </p:sp>
      <p:pic>
        <p:nvPicPr>
          <p:cNvPr id="3" name="Picture 2"/>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7460" y="889953"/>
            <a:ext cx="12209460" cy="5960389"/>
          </a:xfrm>
          <a:prstGeom prst="rect">
            <a:avLst/>
          </a:prstGeom>
        </p:spPr>
      </p:pic>
      <p:sp>
        <p:nvSpPr>
          <p:cNvPr id="5" name="Rectangle 4"/>
          <p:cNvSpPr/>
          <p:nvPr/>
        </p:nvSpPr>
        <p:spPr>
          <a:xfrm>
            <a:off x="2533649" y="4364930"/>
            <a:ext cx="8293100" cy="523220"/>
          </a:xfrm>
          <a:prstGeom prst="rect">
            <a:avLst/>
          </a:prstGeom>
        </p:spPr>
        <p:txBody>
          <a:bodyPr wrap="square">
            <a:spAutoFit/>
          </a:bodyPr>
          <a:lstStyle/>
          <a:p>
            <a:endParaRPr lang="en-US" sz="2800" dirty="0">
              <a:solidFill>
                <a:srgbClr val="FF0000"/>
              </a:solidFill>
            </a:endParaRPr>
          </a:p>
        </p:txBody>
      </p:sp>
      <p:sp>
        <p:nvSpPr>
          <p:cNvPr id="7" name="Rectangle 6"/>
          <p:cNvSpPr/>
          <p:nvPr/>
        </p:nvSpPr>
        <p:spPr>
          <a:xfrm>
            <a:off x="-17460" y="1122828"/>
            <a:ext cx="12209460" cy="742511"/>
          </a:xfrm>
          <a:prstGeom prst="rect">
            <a:avLst/>
          </a:prstGeom>
        </p:spPr>
        <p:txBody>
          <a:bodyPr wrap="square">
            <a:spAutoFit/>
          </a:bodyPr>
          <a:lstStyle/>
          <a:p>
            <a:pPr algn="just">
              <a:lnSpc>
                <a:spcPct val="150000"/>
              </a:lnSpc>
            </a:pPr>
            <a:endParaRPr lang="en-US" sz="3200" dirty="0">
              <a:solidFill>
                <a:schemeClr val="tx1">
                  <a:lumMod val="95000"/>
                  <a:lumOff val="5000"/>
                </a:schemeClr>
              </a:solidFill>
              <a:latin typeface="Times New Roman" panose="02020603050405020304" pitchFamily="18" charset="0"/>
              <a:cs typeface="Times New Roman" panose="02020603050405020304" pitchFamily="18" charset="0"/>
            </a:endParaRPr>
          </a:p>
        </p:txBody>
      </p:sp>
      <p:sp>
        <p:nvSpPr>
          <p:cNvPr id="4" name="Rectangle 3"/>
          <p:cNvSpPr/>
          <p:nvPr/>
        </p:nvSpPr>
        <p:spPr>
          <a:xfrm>
            <a:off x="17460" y="1097593"/>
            <a:ext cx="12174540" cy="5016758"/>
          </a:xfrm>
          <a:prstGeom prst="rect">
            <a:avLst/>
          </a:prstGeom>
        </p:spPr>
        <p:txBody>
          <a:bodyPr wrap="square">
            <a:spAutoFit/>
          </a:bodyPr>
          <a:lstStyle/>
          <a:p>
            <a:r>
              <a:rPr lang="en-US" sz="3200" b="1" dirty="0" err="1">
                <a:latin typeface="Times New Roman" panose="02020603050405020304" pitchFamily="18" charset="0"/>
                <a:cs typeface="Times New Roman" panose="02020603050405020304" pitchFamily="18" charset="0"/>
              </a:rPr>
              <a:t>Câu</a:t>
            </a:r>
            <a:r>
              <a:rPr lang="en-US" sz="3200" b="1" dirty="0">
                <a:latin typeface="Times New Roman" panose="02020603050405020304" pitchFamily="18" charset="0"/>
                <a:cs typeface="Times New Roman" panose="02020603050405020304" pitchFamily="18" charset="0"/>
              </a:rPr>
              <a:t> 3.</a:t>
            </a:r>
            <a:r>
              <a:rPr lang="en-US" sz="3200" dirty="0">
                <a:latin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cs typeface="Times New Roman" panose="02020603050405020304" pitchFamily="18" charset="0"/>
              </a:rPr>
              <a:t>Các</a:t>
            </a:r>
            <a:r>
              <a:rPr lang="en-US" sz="3200" dirty="0">
                <a:latin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cs typeface="Times New Roman" panose="02020603050405020304" pitchFamily="18" charset="0"/>
              </a:rPr>
              <a:t>nguyên</a:t>
            </a:r>
            <a:r>
              <a:rPr lang="en-US" sz="3200" dirty="0">
                <a:latin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cs typeface="Times New Roman" panose="02020603050405020304" pitchFamily="18" charset="0"/>
              </a:rPr>
              <a:t>nhân</a:t>
            </a:r>
            <a:r>
              <a:rPr lang="en-US" sz="3200" dirty="0">
                <a:latin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cs typeface="Times New Roman" panose="02020603050405020304" pitchFamily="18" charset="0"/>
              </a:rPr>
              <a:t>mà</a:t>
            </a:r>
            <a:r>
              <a:rPr lang="en-US" sz="3200" dirty="0">
                <a:latin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cs typeface="Times New Roman" panose="02020603050405020304" pitchFamily="18" charset="0"/>
              </a:rPr>
              <a:t>tác</a:t>
            </a:r>
            <a:r>
              <a:rPr lang="en-US" sz="3200" dirty="0">
                <a:latin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cs typeface="Times New Roman" panose="02020603050405020304" pitchFamily="18" charset="0"/>
              </a:rPr>
              <a:t>giả</a:t>
            </a:r>
            <a:r>
              <a:rPr lang="en-US" sz="3200" dirty="0">
                <a:latin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cs typeface="Times New Roman" panose="02020603050405020304" pitchFamily="18" charset="0"/>
              </a:rPr>
              <a:t>cho</a:t>
            </a:r>
            <a:r>
              <a:rPr lang="en-US" sz="3200" dirty="0">
                <a:latin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cs typeface="Times New Roman" panose="02020603050405020304" pitchFamily="18" charset="0"/>
              </a:rPr>
              <a:t>rằng</a:t>
            </a:r>
            <a:r>
              <a:rPr lang="en-US" sz="3200" dirty="0">
                <a:latin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cs typeface="Times New Roman" panose="02020603050405020304" pitchFamily="18" charset="0"/>
              </a:rPr>
              <a:t>quân</a:t>
            </a:r>
            <a:r>
              <a:rPr lang="en-US" sz="3200" dirty="0">
                <a:latin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cs typeface="Times New Roman" panose="02020603050405020304" pitchFamily="18" charset="0"/>
              </a:rPr>
              <a:t>giặc</a:t>
            </a:r>
            <a:r>
              <a:rPr lang="en-US" sz="3200" dirty="0">
                <a:latin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cs typeface="Times New Roman" panose="02020603050405020304" pitchFamily="18" charset="0"/>
              </a:rPr>
              <a:t>tất</a:t>
            </a:r>
            <a:r>
              <a:rPr lang="en-US" sz="3200" dirty="0">
                <a:latin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cs typeface="Times New Roman" panose="02020603050405020304" pitchFamily="18" charset="0"/>
              </a:rPr>
              <a:t>yếu</a:t>
            </a:r>
            <a:r>
              <a:rPr lang="en-US" sz="3200" dirty="0">
                <a:latin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cs typeface="Times New Roman" panose="02020603050405020304" pitchFamily="18" charset="0"/>
              </a:rPr>
              <a:t>phải</a:t>
            </a:r>
            <a:r>
              <a:rPr lang="en-US" sz="3200" dirty="0">
                <a:latin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cs typeface="Times New Roman" panose="02020603050405020304" pitchFamily="18" charset="0"/>
              </a:rPr>
              <a:t>thua</a:t>
            </a:r>
            <a:r>
              <a:rPr lang="en-US" sz="3200" dirty="0">
                <a:latin typeface="Times New Roman" panose="02020603050405020304" pitchFamily="18" charset="0"/>
                <a:cs typeface="Times New Roman" panose="02020603050405020304" pitchFamily="18" charset="0"/>
              </a:rPr>
              <a:t>:</a:t>
            </a:r>
          </a:p>
          <a:p>
            <a:r>
              <a:rPr lang="en-US" sz="3200" dirty="0">
                <a:latin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cs typeface="Times New Roman" panose="02020603050405020304" pitchFamily="18" charset="0"/>
              </a:rPr>
              <a:t>Thiếu</a:t>
            </a:r>
            <a:r>
              <a:rPr lang="en-US" sz="3200" dirty="0">
                <a:latin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cs typeface="Times New Roman" panose="02020603050405020304" pitchFamily="18" charset="0"/>
              </a:rPr>
              <a:t>lương</a:t>
            </a:r>
            <a:r>
              <a:rPr lang="en-US" sz="3200" dirty="0">
                <a:latin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cs typeface="Times New Roman" panose="02020603050405020304" pitchFamily="18" charset="0"/>
              </a:rPr>
              <a:t>thực</a:t>
            </a:r>
            <a:r>
              <a:rPr lang="en-US" sz="3200" dirty="0">
                <a:latin typeface="Times New Roman" panose="02020603050405020304" pitchFamily="18" charset="0"/>
                <a:cs typeface="Times New Roman" panose="02020603050405020304" pitchFamily="18" charset="0"/>
              </a:rPr>
              <a:t>, “</a:t>
            </a:r>
            <a:r>
              <a:rPr lang="en-US" sz="3200" i="1" dirty="0" err="1">
                <a:latin typeface="Times New Roman" panose="02020603050405020304" pitchFamily="18" charset="0"/>
                <a:cs typeface="Times New Roman" panose="02020603050405020304" pitchFamily="18" charset="0"/>
              </a:rPr>
              <a:t>ngựa</a:t>
            </a:r>
            <a:r>
              <a:rPr lang="en-US" sz="3200" i="1" dirty="0">
                <a:latin typeface="Times New Roman" panose="02020603050405020304" pitchFamily="18" charset="0"/>
                <a:cs typeface="Times New Roman" panose="02020603050405020304" pitchFamily="18" charset="0"/>
              </a:rPr>
              <a:t> </a:t>
            </a:r>
            <a:r>
              <a:rPr lang="en-US" sz="3200" i="1" dirty="0" err="1">
                <a:latin typeface="Times New Roman" panose="02020603050405020304" pitchFamily="18" charset="0"/>
                <a:cs typeface="Times New Roman" panose="02020603050405020304" pitchFamily="18" charset="0"/>
              </a:rPr>
              <a:t>chết</a:t>
            </a:r>
            <a:r>
              <a:rPr lang="en-US" sz="3200" i="1" dirty="0">
                <a:latin typeface="Times New Roman" panose="02020603050405020304" pitchFamily="18" charset="0"/>
                <a:cs typeface="Times New Roman" panose="02020603050405020304" pitchFamily="18" charset="0"/>
              </a:rPr>
              <a:t>, </a:t>
            </a:r>
            <a:r>
              <a:rPr lang="en-US" sz="3200" i="1" dirty="0" err="1">
                <a:latin typeface="Times New Roman" panose="02020603050405020304" pitchFamily="18" charset="0"/>
                <a:cs typeface="Times New Roman" panose="02020603050405020304" pitchFamily="18" charset="0"/>
              </a:rPr>
              <a:t>quân</a:t>
            </a:r>
            <a:r>
              <a:rPr lang="en-US" sz="3200" i="1" dirty="0">
                <a:latin typeface="Times New Roman" panose="02020603050405020304" pitchFamily="18" charset="0"/>
                <a:cs typeface="Times New Roman" panose="02020603050405020304" pitchFamily="18" charset="0"/>
              </a:rPr>
              <a:t> </a:t>
            </a:r>
            <a:r>
              <a:rPr lang="en-US" sz="3200" i="1" dirty="0" err="1">
                <a:latin typeface="Times New Roman" panose="02020603050405020304" pitchFamily="18" charset="0"/>
                <a:cs typeface="Times New Roman" panose="02020603050405020304" pitchFamily="18" charset="0"/>
              </a:rPr>
              <a:t>ốm</a:t>
            </a:r>
            <a:r>
              <a:rPr lang="en-US" sz="3200" dirty="0">
                <a:latin typeface="Times New Roman" panose="02020603050405020304" pitchFamily="18" charset="0"/>
                <a:cs typeface="Times New Roman" panose="02020603050405020304" pitchFamily="18" charset="0"/>
              </a:rPr>
              <a:t>”.</a:t>
            </a:r>
          </a:p>
          <a:p>
            <a:r>
              <a:rPr lang="en-US" sz="3200" dirty="0">
                <a:latin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cs typeface="Times New Roman" panose="02020603050405020304" pitchFamily="18" charset="0"/>
              </a:rPr>
              <a:t>Không</a:t>
            </a:r>
            <a:r>
              <a:rPr lang="en-US" sz="3200" dirty="0">
                <a:latin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cs typeface="Times New Roman" panose="02020603050405020304" pitchFamily="18" charset="0"/>
              </a:rPr>
              <a:t>có</a:t>
            </a:r>
            <a:r>
              <a:rPr lang="en-US" sz="3200" dirty="0">
                <a:latin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cs typeface="Times New Roman" panose="02020603050405020304" pitchFamily="18" charset="0"/>
              </a:rPr>
              <a:t>viện</a:t>
            </a:r>
            <a:r>
              <a:rPr lang="en-US" sz="3200" dirty="0">
                <a:latin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cs typeface="Times New Roman" panose="02020603050405020304" pitchFamily="18" charset="0"/>
              </a:rPr>
              <a:t>binh</a:t>
            </a:r>
            <a:r>
              <a:rPr lang="en-US" sz="3200" dirty="0">
                <a:latin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cs typeface="Times New Roman" panose="02020603050405020304" pitchFamily="18" charset="0"/>
              </a:rPr>
              <a:t>viện</a:t>
            </a:r>
            <a:r>
              <a:rPr lang="en-US" sz="3200" dirty="0">
                <a:latin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cs typeface="Times New Roman" panose="02020603050405020304" pitchFamily="18" charset="0"/>
              </a:rPr>
              <a:t>binh</a:t>
            </a:r>
            <a:r>
              <a:rPr lang="en-US" sz="3200" dirty="0">
                <a:latin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cs typeface="Times New Roman" panose="02020603050405020304" pitchFamily="18" charset="0"/>
              </a:rPr>
              <a:t>đã</a:t>
            </a:r>
            <a:r>
              <a:rPr lang="en-US" sz="3200" dirty="0">
                <a:latin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cs typeface="Times New Roman" panose="02020603050405020304" pitchFamily="18" charset="0"/>
              </a:rPr>
              <a:t>thua</a:t>
            </a:r>
            <a:r>
              <a:rPr lang="en-US" sz="3200" dirty="0">
                <a:latin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cs typeface="Times New Roman" panose="02020603050405020304" pitchFamily="18" charset="0"/>
              </a:rPr>
              <a:t>nếu</a:t>
            </a:r>
            <a:r>
              <a:rPr lang="en-US" sz="3200" dirty="0">
                <a:latin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cs typeface="Times New Roman" panose="02020603050405020304" pitchFamily="18" charset="0"/>
              </a:rPr>
              <a:t>viện</a:t>
            </a:r>
            <a:r>
              <a:rPr lang="en-US" sz="3200" dirty="0">
                <a:latin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cs typeface="Times New Roman" panose="02020603050405020304" pitchFamily="18" charset="0"/>
              </a:rPr>
              <a:t>binh</a:t>
            </a:r>
            <a:r>
              <a:rPr lang="en-US" sz="3200" dirty="0">
                <a:latin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cs typeface="Times New Roman" panose="02020603050405020304" pitchFamily="18" charset="0"/>
              </a:rPr>
              <a:t>có</a:t>
            </a:r>
            <a:r>
              <a:rPr lang="en-US" sz="3200" dirty="0">
                <a:latin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cs typeface="Times New Roman" panose="02020603050405020304" pitchFamily="18" charset="0"/>
              </a:rPr>
              <a:t>đến</a:t>
            </a:r>
            <a:r>
              <a:rPr lang="en-US" sz="3200" dirty="0">
                <a:latin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cs typeface="Times New Roman" panose="02020603050405020304" pitchFamily="18" charset="0"/>
              </a:rPr>
              <a:t>cũng</a:t>
            </a:r>
            <a:r>
              <a:rPr lang="en-US" sz="3200" dirty="0">
                <a:latin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cs typeface="Times New Roman" panose="02020603050405020304" pitchFamily="18" charset="0"/>
              </a:rPr>
              <a:t>không</a:t>
            </a:r>
            <a:r>
              <a:rPr lang="en-US" sz="3200" dirty="0">
                <a:latin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cs typeface="Times New Roman" panose="02020603050405020304" pitchFamily="18" charset="0"/>
              </a:rPr>
              <a:t>làm</a:t>
            </a:r>
            <a:r>
              <a:rPr lang="en-US" sz="3200" dirty="0">
                <a:latin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cs typeface="Times New Roman" panose="02020603050405020304" pitchFamily="18" charset="0"/>
              </a:rPr>
              <a:t>gì</a:t>
            </a:r>
            <a:r>
              <a:rPr lang="en-US" sz="3200" dirty="0">
                <a:latin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cs typeface="Times New Roman" panose="02020603050405020304" pitchFamily="18" charset="0"/>
              </a:rPr>
              <a:t>được</a:t>
            </a:r>
            <a:r>
              <a:rPr lang="en-US" sz="3200" dirty="0">
                <a:latin typeface="Times New Roman" panose="02020603050405020304" pitchFamily="18" charset="0"/>
                <a:cs typeface="Times New Roman" panose="02020603050405020304" pitchFamily="18" charset="0"/>
              </a:rPr>
              <a:t>.</a:t>
            </a:r>
          </a:p>
          <a:p>
            <a:r>
              <a:rPr lang="en-US" sz="3200" dirty="0">
                <a:latin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cs typeface="Times New Roman" panose="02020603050405020304" pitchFamily="18" charset="0"/>
              </a:rPr>
              <a:t>Trong</a:t>
            </a:r>
            <a:r>
              <a:rPr lang="en-US" sz="3200" dirty="0">
                <a:latin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cs typeface="Times New Roman" panose="02020603050405020304" pitchFamily="18" charset="0"/>
              </a:rPr>
              <a:t>nước</a:t>
            </a:r>
            <a:r>
              <a:rPr lang="en-US" sz="3200" dirty="0">
                <a:latin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cs typeface="Times New Roman" panose="02020603050405020304" pitchFamily="18" charset="0"/>
              </a:rPr>
              <a:t>còn</a:t>
            </a:r>
            <a:r>
              <a:rPr lang="en-US" sz="3200" dirty="0">
                <a:latin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cs typeface="Times New Roman" panose="02020603050405020304" pitchFamily="18" charset="0"/>
              </a:rPr>
              <a:t>phải</a:t>
            </a:r>
            <a:r>
              <a:rPr lang="en-US" sz="3200" dirty="0">
                <a:latin typeface="Times New Roman" panose="02020603050405020304" pitchFamily="18" charset="0"/>
                <a:cs typeface="Times New Roman" panose="02020603050405020304" pitchFamily="18" charset="0"/>
              </a:rPr>
              <a:t> lo </a:t>
            </a:r>
            <a:r>
              <a:rPr lang="en-US" sz="3200" dirty="0" err="1">
                <a:latin typeface="Times New Roman" panose="02020603050405020304" pitchFamily="18" charset="0"/>
                <a:cs typeface="Times New Roman" panose="02020603050405020304" pitchFamily="18" charset="0"/>
              </a:rPr>
              <a:t>phòng</a:t>
            </a:r>
            <a:r>
              <a:rPr lang="en-US" sz="3200" dirty="0">
                <a:latin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cs typeface="Times New Roman" panose="02020603050405020304" pitchFamily="18" charset="0"/>
              </a:rPr>
              <a:t>bị</a:t>
            </a:r>
            <a:r>
              <a:rPr lang="en-US" sz="3200" dirty="0">
                <a:latin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cs typeface="Times New Roman" panose="02020603050405020304" pitchFamily="18" charset="0"/>
              </a:rPr>
              <a:t>quân</a:t>
            </a:r>
            <a:r>
              <a:rPr lang="en-US" sz="3200" dirty="0">
                <a:latin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cs typeface="Times New Roman" panose="02020603050405020304" pitchFamily="18" charset="0"/>
              </a:rPr>
              <a:t>Nguyên</a:t>
            </a:r>
            <a:r>
              <a:rPr lang="en-US" sz="3200" dirty="0">
                <a:latin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cs typeface="Times New Roman" panose="02020603050405020304" pitchFamily="18" charset="0"/>
              </a:rPr>
              <a:t>không</a:t>
            </a:r>
            <a:r>
              <a:rPr lang="en-US" sz="3200" dirty="0">
                <a:latin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cs typeface="Times New Roman" panose="02020603050405020304" pitchFamily="18" charset="0"/>
              </a:rPr>
              <a:t>rỗi</a:t>
            </a:r>
            <a:r>
              <a:rPr lang="en-US" sz="3200" dirty="0">
                <a:latin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cs typeface="Times New Roman" panose="02020603050405020304" pitchFamily="18" charset="0"/>
              </a:rPr>
              <a:t>nhìn</a:t>
            </a:r>
            <a:r>
              <a:rPr lang="en-US" sz="3200" dirty="0">
                <a:latin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cs typeface="Times New Roman" panose="02020603050405020304" pitchFamily="18" charset="0"/>
              </a:rPr>
              <a:t>đến</a:t>
            </a:r>
            <a:r>
              <a:rPr lang="en-US" sz="3200" dirty="0">
                <a:latin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cs typeface="Times New Roman" panose="02020603050405020304" pitchFamily="18" charset="0"/>
              </a:rPr>
              <a:t>miền</a:t>
            </a:r>
            <a:r>
              <a:rPr lang="en-US" sz="3200" dirty="0">
                <a:latin typeface="Times New Roman" panose="02020603050405020304" pitchFamily="18" charset="0"/>
                <a:cs typeface="Times New Roman" panose="02020603050405020304" pitchFamily="18" charset="0"/>
              </a:rPr>
              <a:t> Nam.</a:t>
            </a:r>
          </a:p>
          <a:p>
            <a:r>
              <a:rPr lang="en-US" sz="3200" dirty="0">
                <a:latin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cs typeface="Times New Roman" panose="02020603050405020304" pitchFamily="18" charset="0"/>
              </a:rPr>
              <a:t>Gây</a:t>
            </a:r>
            <a:r>
              <a:rPr lang="en-US" sz="3200" dirty="0">
                <a:latin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cs typeface="Times New Roman" panose="02020603050405020304" pitchFamily="18" charset="0"/>
              </a:rPr>
              <a:t>chiến</a:t>
            </a:r>
            <a:r>
              <a:rPr lang="en-US" sz="3200" dirty="0">
                <a:latin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cs typeface="Times New Roman" panose="02020603050405020304" pitchFamily="18" charset="0"/>
              </a:rPr>
              <a:t>tranh</a:t>
            </a:r>
            <a:r>
              <a:rPr lang="en-US" sz="3200" dirty="0">
                <a:latin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cs typeface="Times New Roman" panose="02020603050405020304" pitchFamily="18" charset="0"/>
              </a:rPr>
              <a:t>liên</a:t>
            </a:r>
            <a:r>
              <a:rPr lang="en-US" sz="3200" dirty="0">
                <a:latin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cs typeface="Times New Roman" panose="02020603050405020304" pitchFamily="18" charset="0"/>
              </a:rPr>
              <a:t>tiếp</a:t>
            </a:r>
            <a:r>
              <a:rPr lang="en-US" sz="3200" dirty="0">
                <a:latin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cs typeface="Times New Roman" panose="02020603050405020304" pitchFamily="18" charset="0"/>
              </a:rPr>
              <a:t>dân</a:t>
            </a:r>
            <a:r>
              <a:rPr lang="en-US" sz="3200" dirty="0">
                <a:latin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cs typeface="Times New Roman" panose="02020603050405020304" pitchFamily="18" charset="0"/>
              </a:rPr>
              <a:t>sống</a:t>
            </a:r>
            <a:r>
              <a:rPr lang="en-US" sz="3200" dirty="0">
                <a:latin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cs typeface="Times New Roman" panose="02020603050405020304" pitchFamily="18" charset="0"/>
              </a:rPr>
              <a:t>không</a:t>
            </a:r>
            <a:r>
              <a:rPr lang="en-US" sz="3200" dirty="0">
                <a:latin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cs typeface="Times New Roman" panose="02020603050405020304" pitchFamily="18" charset="0"/>
              </a:rPr>
              <a:t>yên</a:t>
            </a:r>
            <a:r>
              <a:rPr lang="en-US" sz="3200" dirty="0">
                <a:latin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cs typeface="Times New Roman" panose="02020603050405020304" pitchFamily="18" charset="0"/>
              </a:rPr>
              <a:t>nhao</a:t>
            </a:r>
            <a:r>
              <a:rPr lang="en-US" sz="3200" dirty="0">
                <a:latin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cs typeface="Times New Roman" panose="02020603050405020304" pitchFamily="18" charset="0"/>
              </a:rPr>
              <a:t>nhao</a:t>
            </a:r>
            <a:r>
              <a:rPr lang="en-US" sz="3200" dirty="0">
                <a:latin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cs typeface="Times New Roman" panose="02020603050405020304" pitchFamily="18" charset="0"/>
              </a:rPr>
              <a:t>thất</a:t>
            </a:r>
            <a:r>
              <a:rPr lang="en-US" sz="3200" dirty="0">
                <a:latin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cs typeface="Times New Roman" panose="02020603050405020304" pitchFamily="18" charset="0"/>
              </a:rPr>
              <a:t>vọng</a:t>
            </a:r>
            <a:r>
              <a:rPr lang="en-US" sz="3200" dirty="0">
                <a:latin typeface="Times New Roman" panose="02020603050405020304" pitchFamily="18" charset="0"/>
                <a:cs typeface="Times New Roman" panose="02020603050405020304" pitchFamily="18" charset="0"/>
              </a:rPr>
              <a:t>.</a:t>
            </a:r>
          </a:p>
          <a:p>
            <a:r>
              <a:rPr lang="en-US" sz="3200" dirty="0">
                <a:latin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cs typeface="Times New Roman" panose="02020603050405020304" pitchFamily="18" charset="0"/>
              </a:rPr>
              <a:t>Gian</a:t>
            </a:r>
            <a:r>
              <a:rPr lang="en-US" sz="3200" dirty="0">
                <a:latin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cs typeface="Times New Roman" panose="02020603050405020304" pitchFamily="18" charset="0"/>
              </a:rPr>
              <a:t>thần</a:t>
            </a:r>
            <a:r>
              <a:rPr lang="en-US" sz="3200" dirty="0">
                <a:latin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cs typeface="Times New Roman" panose="02020603050405020304" pitchFamily="18" charset="0"/>
              </a:rPr>
              <a:t>chuyên</a:t>
            </a:r>
            <a:r>
              <a:rPr lang="en-US" sz="3200" dirty="0">
                <a:latin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cs typeface="Times New Roman" panose="02020603050405020304" pitchFamily="18" charset="0"/>
              </a:rPr>
              <a:t>chính</a:t>
            </a:r>
            <a:r>
              <a:rPr lang="en-US" sz="3200" dirty="0">
                <a:latin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cs typeface="Times New Roman" panose="02020603050405020304" pitchFamily="18" charset="0"/>
              </a:rPr>
              <a:t>bạo</a:t>
            </a:r>
            <a:r>
              <a:rPr lang="en-US" sz="3200" dirty="0">
                <a:latin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cs typeface="Times New Roman" panose="02020603050405020304" pitchFamily="18" charset="0"/>
              </a:rPr>
              <a:t>chúa</a:t>
            </a:r>
            <a:r>
              <a:rPr lang="en-US" sz="3200" dirty="0">
                <a:latin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cs typeface="Times New Roman" panose="02020603050405020304" pitchFamily="18" charset="0"/>
              </a:rPr>
              <a:t>giữ</a:t>
            </a:r>
            <a:r>
              <a:rPr lang="en-US" sz="3200" dirty="0">
                <a:latin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cs typeface="Times New Roman" panose="02020603050405020304" pitchFamily="18" charset="0"/>
              </a:rPr>
              <a:t>ngôi</a:t>
            </a:r>
            <a:r>
              <a:rPr lang="en-US" sz="3200" dirty="0">
                <a:latin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cs typeface="Times New Roman" panose="02020603050405020304" pitchFamily="18" charset="0"/>
              </a:rPr>
              <a:t>nội</a:t>
            </a:r>
            <a:r>
              <a:rPr lang="en-US" sz="3200" dirty="0">
                <a:latin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cs typeface="Times New Roman" panose="02020603050405020304" pitchFamily="18" charset="0"/>
              </a:rPr>
              <a:t>bộ</a:t>
            </a:r>
            <a:r>
              <a:rPr lang="en-US" sz="3200" dirty="0">
                <a:latin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cs typeface="Times New Roman" panose="02020603050405020304" pitchFamily="18" charset="0"/>
              </a:rPr>
              <a:t>lục</a:t>
            </a:r>
            <a:r>
              <a:rPr lang="en-US" sz="3200" dirty="0">
                <a:latin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cs typeface="Times New Roman" panose="02020603050405020304" pitchFamily="18" charset="0"/>
              </a:rPr>
              <a:t>đục</a:t>
            </a:r>
            <a:r>
              <a:rPr lang="en-US" sz="3200" dirty="0">
                <a:latin typeface="Times New Roman" panose="02020603050405020304" pitchFamily="18" charset="0"/>
                <a:cs typeface="Times New Roman" panose="02020603050405020304" pitchFamily="18" charset="0"/>
              </a:rPr>
              <a:t>.</a:t>
            </a:r>
          </a:p>
          <a:p>
            <a:r>
              <a:rPr lang="en-US" sz="3200" dirty="0">
                <a:latin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cs typeface="Times New Roman" panose="02020603050405020304" pitchFamily="18" charset="0"/>
              </a:rPr>
              <a:t>Quân</a:t>
            </a:r>
            <a:r>
              <a:rPr lang="en-US" sz="3200" dirty="0">
                <a:latin typeface="Times New Roman" panose="02020603050405020304" pitchFamily="18" charset="0"/>
                <a:cs typeface="Times New Roman" panose="02020603050405020304" pitchFamily="18" charset="0"/>
              </a:rPr>
              <a:t> ta </a:t>
            </a:r>
            <a:r>
              <a:rPr lang="en-US" sz="3200" dirty="0" err="1">
                <a:latin typeface="Times New Roman" panose="02020603050405020304" pitchFamily="18" charset="0"/>
                <a:cs typeface="Times New Roman" panose="02020603050405020304" pitchFamily="18" charset="0"/>
              </a:rPr>
              <a:t>trên</a:t>
            </a:r>
            <a:r>
              <a:rPr lang="en-US" sz="3200" dirty="0">
                <a:latin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cs typeface="Times New Roman" panose="02020603050405020304" pitchFamily="18" charset="0"/>
              </a:rPr>
              <a:t>dưới</a:t>
            </a:r>
            <a:r>
              <a:rPr lang="en-US" sz="3200" dirty="0">
                <a:latin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cs typeface="Times New Roman" panose="02020603050405020304" pitchFamily="18" charset="0"/>
              </a:rPr>
              <a:t>đồng</a:t>
            </a:r>
            <a:r>
              <a:rPr lang="en-US" sz="3200" dirty="0">
                <a:latin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cs typeface="Times New Roman" panose="02020603050405020304" pitchFamily="18" charset="0"/>
              </a:rPr>
              <a:t>lòng</a:t>
            </a:r>
            <a:r>
              <a:rPr lang="en-US" sz="3200" dirty="0">
                <a:latin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cs typeface="Times New Roman" panose="02020603050405020304" pitchFamily="18" charset="0"/>
              </a:rPr>
              <a:t>anh</a:t>
            </a:r>
            <a:r>
              <a:rPr lang="en-US" sz="3200" dirty="0">
                <a:latin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cs typeface="Times New Roman" panose="02020603050405020304" pitchFamily="18" charset="0"/>
              </a:rPr>
              <a:t>hùng</a:t>
            </a:r>
            <a:r>
              <a:rPr lang="en-US" sz="3200" dirty="0">
                <a:latin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cs typeface="Times New Roman" panose="02020603050405020304" pitchFamily="18" charset="0"/>
              </a:rPr>
              <a:t>tận</a:t>
            </a:r>
            <a:r>
              <a:rPr lang="en-US" sz="3200" dirty="0">
                <a:latin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cs typeface="Times New Roman" panose="02020603050405020304" pitchFamily="18" charset="0"/>
              </a:rPr>
              <a:t>lực</a:t>
            </a:r>
            <a:r>
              <a:rPr lang="en-US" sz="3200" dirty="0">
                <a:latin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cs typeface="Times New Roman" panose="02020603050405020304" pitchFamily="18" charset="0"/>
              </a:rPr>
              <a:t>quân</a:t>
            </a:r>
            <a:r>
              <a:rPr lang="en-US" sz="3200" dirty="0">
                <a:latin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cs typeface="Times New Roman" panose="02020603050405020304" pitchFamily="18" charset="0"/>
              </a:rPr>
              <a:t>giặc</a:t>
            </a:r>
            <a:r>
              <a:rPr lang="en-US" sz="3200" dirty="0">
                <a:latin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cs typeface="Times New Roman" panose="02020603050405020304" pitchFamily="18" charset="0"/>
              </a:rPr>
              <a:t>lại</a:t>
            </a:r>
            <a:r>
              <a:rPr lang="en-US" sz="3200" dirty="0">
                <a:latin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cs typeface="Times New Roman" panose="02020603050405020304" pitchFamily="18" charset="0"/>
              </a:rPr>
              <a:t>đang</a:t>
            </a:r>
            <a:r>
              <a:rPr lang="en-US" sz="3200" dirty="0">
                <a:latin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cs typeface="Times New Roman" panose="02020603050405020304" pitchFamily="18" charset="0"/>
              </a:rPr>
              <a:t>mỏi</a:t>
            </a:r>
            <a:r>
              <a:rPr lang="en-US" sz="3200" dirty="0">
                <a:latin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cs typeface="Times New Roman" panose="02020603050405020304" pitchFamily="18" charset="0"/>
              </a:rPr>
              <a:t>mệt</a:t>
            </a:r>
            <a:r>
              <a:rPr lang="en-US" sz="3200" dirty="0">
                <a:latin typeface="Times New Roman" panose="02020603050405020304" pitchFamily="18" charset="0"/>
                <a:cs typeface="Times New Roman" panose="02020603050405020304" pitchFamily="18" charset="0"/>
              </a:rPr>
              <a:t>.</a:t>
            </a:r>
          </a:p>
        </p:txBody>
      </p:sp>
    </p:spTree>
    <p:extLst>
      <p:ext uri="{BB962C8B-B14F-4D97-AF65-F5344CB8AC3E}">
        <p14:creationId xmlns:p14="http://schemas.microsoft.com/office/powerpoint/2010/main" val="158524586"/>
      </p:ext>
    </p:extLst>
  </p:cSld>
  <p:clrMapOvr>
    <a:masterClrMapping/>
  </p:clrMapOvr>
  <p:transition spd="slow">
    <p:split orient="vert"/>
  </p:transition>
  <p:timing>
    <p:tnLst>
      <p:par>
        <p:cTn id="1" dur="indefinite" restart="never" nodeType="tmRoot"/>
      </p:par>
    </p:tnLst>
  </p:timing>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5"/>
          <p:cNvSpPr/>
          <p:nvPr/>
        </p:nvSpPr>
        <p:spPr>
          <a:xfrm flipV="1">
            <a:off x="0" y="6716710"/>
            <a:ext cx="12209460" cy="141289"/>
          </a:xfrm>
          <a:prstGeom prst="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45711" tIns="22855" rIns="45711" bIns="22855" anchor="ctr"/>
          <a:lstStyle/>
          <a:p>
            <a:pPr algn="ctr">
              <a:defRPr/>
            </a:pPr>
            <a:endParaRPr lang="en-US"/>
          </a:p>
        </p:txBody>
      </p:sp>
      <p:sp>
        <p:nvSpPr>
          <p:cNvPr id="9" name="Freeform 3"/>
          <p:cNvSpPr>
            <a:spLocks/>
          </p:cNvSpPr>
          <p:nvPr/>
        </p:nvSpPr>
        <p:spPr bwMode="auto">
          <a:xfrm>
            <a:off x="5087898" y="71677"/>
            <a:ext cx="3184603" cy="389226"/>
          </a:xfrm>
          <a:custGeom>
            <a:avLst/>
            <a:gdLst>
              <a:gd name="T0" fmla="+- 0 3326 3326"/>
              <a:gd name="T1" fmla="*/ T0 w 7474"/>
              <a:gd name="T2" fmla="+- 0 2203 761"/>
              <a:gd name="T3" fmla="*/ 2203 h 1443"/>
              <a:gd name="T4" fmla="+- 0 3485 3326"/>
              <a:gd name="T5" fmla="*/ T4 w 7474"/>
              <a:gd name="T6" fmla="+- 0 761 761"/>
              <a:gd name="T7" fmla="*/ 761 h 1443"/>
              <a:gd name="T8" fmla="+- 0 10800 3326"/>
              <a:gd name="T9" fmla="*/ T8 w 7474"/>
              <a:gd name="T10" fmla="+- 0 761 761"/>
              <a:gd name="T11" fmla="*/ 761 h 1443"/>
              <a:gd name="T12" fmla="+- 0 10800 3326"/>
              <a:gd name="T13" fmla="*/ T12 w 7474"/>
              <a:gd name="T14" fmla="+- 0 2191 761"/>
              <a:gd name="T15" fmla="*/ 2191 h 1443"/>
              <a:gd name="T16" fmla="+- 0 3326 3326"/>
              <a:gd name="T17" fmla="*/ T16 w 7474"/>
              <a:gd name="T18" fmla="+- 0 2203 761"/>
              <a:gd name="T19" fmla="*/ 2203 h 1443"/>
            </a:gdLst>
            <a:ahLst/>
            <a:cxnLst>
              <a:cxn ang="0">
                <a:pos x="T1" y="T3"/>
              </a:cxn>
              <a:cxn ang="0">
                <a:pos x="T5" y="T7"/>
              </a:cxn>
              <a:cxn ang="0">
                <a:pos x="T9" y="T11"/>
              </a:cxn>
              <a:cxn ang="0">
                <a:pos x="T13" y="T15"/>
              </a:cxn>
              <a:cxn ang="0">
                <a:pos x="T17" y="T19"/>
              </a:cxn>
            </a:cxnLst>
            <a:rect l="0" t="0" r="r" b="b"/>
            <a:pathLst>
              <a:path w="7474" h="1443">
                <a:moveTo>
                  <a:pt x="0" y="1442"/>
                </a:moveTo>
                <a:lnTo>
                  <a:pt x="159" y="0"/>
                </a:lnTo>
                <a:lnTo>
                  <a:pt x="7474" y="0"/>
                </a:lnTo>
                <a:lnTo>
                  <a:pt x="7474" y="1430"/>
                </a:lnTo>
                <a:lnTo>
                  <a:pt x="0" y="1442"/>
                </a:lnTo>
                <a:close/>
              </a:path>
            </a:pathLst>
          </a:custGeom>
          <a:solidFill>
            <a:srgbClr val="FBFBE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 name="Rectangle 2"/>
          <p:cNvSpPr>
            <a:spLocks noChangeArrowheads="1"/>
          </p:cNvSpPr>
          <p:nvPr/>
        </p:nvSpPr>
        <p:spPr bwMode="auto">
          <a:xfrm>
            <a:off x="17460" y="0"/>
            <a:ext cx="12192000" cy="652321"/>
          </a:xfrm>
          <a:prstGeom prst="rect">
            <a:avLst/>
          </a:prstGeom>
          <a:solidFill>
            <a:srgbClr val="B1C1E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Freeform 3"/>
          <p:cNvSpPr>
            <a:spLocks/>
          </p:cNvSpPr>
          <p:nvPr/>
        </p:nvSpPr>
        <p:spPr bwMode="auto">
          <a:xfrm>
            <a:off x="1893557" y="71677"/>
            <a:ext cx="10315903" cy="684643"/>
          </a:xfrm>
          <a:custGeom>
            <a:avLst/>
            <a:gdLst>
              <a:gd name="T0" fmla="+- 0 3326 3326"/>
              <a:gd name="T1" fmla="*/ T0 w 7474"/>
              <a:gd name="T2" fmla="+- 0 2203 761"/>
              <a:gd name="T3" fmla="*/ 2203 h 1443"/>
              <a:gd name="T4" fmla="+- 0 3485 3326"/>
              <a:gd name="T5" fmla="*/ T4 w 7474"/>
              <a:gd name="T6" fmla="+- 0 761 761"/>
              <a:gd name="T7" fmla="*/ 761 h 1443"/>
              <a:gd name="T8" fmla="+- 0 10800 3326"/>
              <a:gd name="T9" fmla="*/ T8 w 7474"/>
              <a:gd name="T10" fmla="+- 0 761 761"/>
              <a:gd name="T11" fmla="*/ 761 h 1443"/>
              <a:gd name="T12" fmla="+- 0 10800 3326"/>
              <a:gd name="T13" fmla="*/ T12 w 7474"/>
              <a:gd name="T14" fmla="+- 0 2191 761"/>
              <a:gd name="T15" fmla="*/ 2191 h 1443"/>
              <a:gd name="T16" fmla="+- 0 3326 3326"/>
              <a:gd name="T17" fmla="*/ T16 w 7474"/>
              <a:gd name="T18" fmla="+- 0 2203 761"/>
              <a:gd name="T19" fmla="*/ 2203 h 1443"/>
            </a:gdLst>
            <a:ahLst/>
            <a:cxnLst>
              <a:cxn ang="0">
                <a:pos x="T1" y="T3"/>
              </a:cxn>
              <a:cxn ang="0">
                <a:pos x="T5" y="T7"/>
              </a:cxn>
              <a:cxn ang="0">
                <a:pos x="T9" y="T11"/>
              </a:cxn>
              <a:cxn ang="0">
                <a:pos x="T13" y="T15"/>
              </a:cxn>
              <a:cxn ang="0">
                <a:pos x="T17" y="T19"/>
              </a:cxn>
            </a:cxnLst>
            <a:rect l="0" t="0" r="r" b="b"/>
            <a:pathLst>
              <a:path w="7474" h="1443">
                <a:moveTo>
                  <a:pt x="0" y="1442"/>
                </a:moveTo>
                <a:lnTo>
                  <a:pt x="159" y="0"/>
                </a:lnTo>
                <a:lnTo>
                  <a:pt x="7474" y="0"/>
                </a:lnTo>
                <a:lnTo>
                  <a:pt x="7474" y="1430"/>
                </a:lnTo>
                <a:lnTo>
                  <a:pt x="0" y="1442"/>
                </a:lnTo>
                <a:close/>
              </a:path>
            </a:pathLst>
          </a:custGeom>
          <a:solidFill>
            <a:srgbClr val="FBFBE1"/>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15" name="Group 14"/>
          <p:cNvGrpSpPr/>
          <p:nvPr/>
        </p:nvGrpSpPr>
        <p:grpSpPr>
          <a:xfrm>
            <a:off x="1608530" y="53231"/>
            <a:ext cx="538945" cy="821412"/>
            <a:chOff x="908603" y="80216"/>
            <a:chExt cx="538945" cy="676514"/>
          </a:xfrm>
        </p:grpSpPr>
        <p:sp>
          <p:nvSpPr>
            <p:cNvPr id="20" name="Freeform 4"/>
            <p:cNvSpPr>
              <a:spLocks/>
            </p:cNvSpPr>
            <p:nvPr/>
          </p:nvSpPr>
          <p:spPr bwMode="auto">
            <a:xfrm>
              <a:off x="1136046" y="80216"/>
              <a:ext cx="311502" cy="676514"/>
            </a:xfrm>
            <a:custGeom>
              <a:avLst/>
              <a:gdLst>
                <a:gd name="T0" fmla="+- 0 3055 3055"/>
                <a:gd name="T1" fmla="*/ T0 w 430"/>
                <a:gd name="T2" fmla="+- 0 2450 761"/>
                <a:gd name="T3" fmla="*/ 2450 h 1690"/>
                <a:gd name="T4" fmla="+- 0 3086 3055"/>
                <a:gd name="T5" fmla="*/ T4 w 430"/>
                <a:gd name="T6" fmla="+- 0 1116 761"/>
                <a:gd name="T7" fmla="*/ 1116 h 1690"/>
                <a:gd name="T8" fmla="+- 0 3485 3055"/>
                <a:gd name="T9" fmla="*/ T8 w 430"/>
                <a:gd name="T10" fmla="+- 0 761 761"/>
                <a:gd name="T11" fmla="*/ 761 h 1690"/>
                <a:gd name="T12" fmla="+- 0 3326 3055"/>
                <a:gd name="T13" fmla="*/ T12 w 430"/>
                <a:gd name="T14" fmla="+- 0 2203 761"/>
                <a:gd name="T15" fmla="*/ 2203 h 1690"/>
                <a:gd name="T16" fmla="+- 0 3055 3055"/>
                <a:gd name="T17" fmla="*/ T16 w 430"/>
                <a:gd name="T18" fmla="+- 0 2450 761"/>
                <a:gd name="T19" fmla="*/ 2450 h 1690"/>
              </a:gdLst>
              <a:ahLst/>
              <a:cxnLst>
                <a:cxn ang="0">
                  <a:pos x="T1" y="T3"/>
                </a:cxn>
                <a:cxn ang="0">
                  <a:pos x="T5" y="T7"/>
                </a:cxn>
                <a:cxn ang="0">
                  <a:pos x="T9" y="T11"/>
                </a:cxn>
                <a:cxn ang="0">
                  <a:pos x="T13" y="T15"/>
                </a:cxn>
                <a:cxn ang="0">
                  <a:pos x="T17" y="T19"/>
                </a:cxn>
              </a:cxnLst>
              <a:rect l="0" t="0" r="r" b="b"/>
              <a:pathLst>
                <a:path w="430" h="1690">
                  <a:moveTo>
                    <a:pt x="0" y="1689"/>
                  </a:moveTo>
                  <a:lnTo>
                    <a:pt x="31" y="355"/>
                  </a:lnTo>
                  <a:lnTo>
                    <a:pt x="430" y="0"/>
                  </a:lnTo>
                  <a:lnTo>
                    <a:pt x="271" y="1442"/>
                  </a:lnTo>
                  <a:lnTo>
                    <a:pt x="0" y="1689"/>
                  </a:lnTo>
                  <a:close/>
                </a:path>
              </a:pathLst>
            </a:custGeom>
            <a:solidFill>
              <a:srgbClr val="FBB6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 name="Freeform 5"/>
            <p:cNvSpPr>
              <a:spLocks/>
            </p:cNvSpPr>
            <p:nvPr/>
          </p:nvSpPr>
          <p:spPr bwMode="auto">
            <a:xfrm>
              <a:off x="908603" y="80216"/>
              <a:ext cx="258983" cy="676514"/>
            </a:xfrm>
            <a:custGeom>
              <a:avLst/>
              <a:gdLst>
                <a:gd name="T0" fmla="+- 0 3055 2731"/>
                <a:gd name="T1" fmla="*/ T0 w 356"/>
                <a:gd name="T2" fmla="+- 0 2450 761"/>
                <a:gd name="T3" fmla="*/ 2450 h 1690"/>
                <a:gd name="T4" fmla="+- 0 2798 2731"/>
                <a:gd name="T5" fmla="*/ T4 w 356"/>
                <a:gd name="T6" fmla="+- 0 2203 761"/>
                <a:gd name="T7" fmla="*/ 2203 h 1690"/>
                <a:gd name="T8" fmla="+- 0 2731 2731"/>
                <a:gd name="T9" fmla="*/ T8 w 356"/>
                <a:gd name="T10" fmla="+- 0 761 761"/>
                <a:gd name="T11" fmla="*/ 761 h 1690"/>
                <a:gd name="T12" fmla="+- 0 3086 2731"/>
                <a:gd name="T13" fmla="*/ T12 w 356"/>
                <a:gd name="T14" fmla="+- 0 1116 761"/>
                <a:gd name="T15" fmla="*/ 1116 h 1690"/>
                <a:gd name="T16" fmla="+- 0 3055 2731"/>
                <a:gd name="T17" fmla="*/ T16 w 356"/>
                <a:gd name="T18" fmla="+- 0 2450 761"/>
                <a:gd name="T19" fmla="*/ 2450 h 1690"/>
              </a:gdLst>
              <a:ahLst/>
              <a:cxnLst>
                <a:cxn ang="0">
                  <a:pos x="T1" y="T3"/>
                </a:cxn>
                <a:cxn ang="0">
                  <a:pos x="T5" y="T7"/>
                </a:cxn>
                <a:cxn ang="0">
                  <a:pos x="T9" y="T11"/>
                </a:cxn>
                <a:cxn ang="0">
                  <a:pos x="T13" y="T15"/>
                </a:cxn>
                <a:cxn ang="0">
                  <a:pos x="T17" y="T19"/>
                </a:cxn>
              </a:cxnLst>
              <a:rect l="0" t="0" r="r" b="b"/>
              <a:pathLst>
                <a:path w="356" h="1690">
                  <a:moveTo>
                    <a:pt x="324" y="1689"/>
                  </a:moveTo>
                  <a:lnTo>
                    <a:pt x="67" y="1442"/>
                  </a:lnTo>
                  <a:lnTo>
                    <a:pt x="0" y="0"/>
                  </a:lnTo>
                  <a:lnTo>
                    <a:pt x="355" y="355"/>
                  </a:lnTo>
                  <a:lnTo>
                    <a:pt x="324" y="1689"/>
                  </a:lnTo>
                  <a:close/>
                </a:path>
              </a:pathLst>
            </a:custGeom>
            <a:solidFill>
              <a:srgbClr val="DB6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5" name="Freeform 6"/>
          <p:cNvSpPr>
            <a:spLocks/>
          </p:cNvSpPr>
          <p:nvPr/>
        </p:nvSpPr>
        <p:spPr bwMode="auto">
          <a:xfrm>
            <a:off x="889114" y="71678"/>
            <a:ext cx="772509" cy="684642"/>
          </a:xfrm>
          <a:custGeom>
            <a:avLst/>
            <a:gdLst>
              <a:gd name="T0" fmla="+- 0 2798 1553"/>
              <a:gd name="T1" fmla="*/ T0 w 1246"/>
              <a:gd name="T2" fmla="+- 0 2203 761"/>
              <a:gd name="T3" fmla="*/ 2203 h 1443"/>
              <a:gd name="T4" fmla="+- 0 1553 1553"/>
              <a:gd name="T5" fmla="*/ T4 w 1246"/>
              <a:gd name="T6" fmla="+- 0 2203 761"/>
              <a:gd name="T7" fmla="*/ 2203 h 1443"/>
              <a:gd name="T8" fmla="+- 0 1553 1553"/>
              <a:gd name="T9" fmla="*/ T8 w 1246"/>
              <a:gd name="T10" fmla="+- 0 761 761"/>
              <a:gd name="T11" fmla="*/ 761 h 1443"/>
              <a:gd name="T12" fmla="+- 0 2731 1553"/>
              <a:gd name="T13" fmla="*/ T12 w 1246"/>
              <a:gd name="T14" fmla="+- 0 761 761"/>
              <a:gd name="T15" fmla="*/ 761 h 1443"/>
              <a:gd name="T16" fmla="+- 0 2798 1553"/>
              <a:gd name="T17" fmla="*/ T16 w 1246"/>
              <a:gd name="T18" fmla="+- 0 2203 761"/>
              <a:gd name="T19" fmla="*/ 2203 h 1443"/>
            </a:gdLst>
            <a:ahLst/>
            <a:cxnLst>
              <a:cxn ang="0">
                <a:pos x="T1" y="T3"/>
              </a:cxn>
              <a:cxn ang="0">
                <a:pos x="T5" y="T7"/>
              </a:cxn>
              <a:cxn ang="0">
                <a:pos x="T9" y="T11"/>
              </a:cxn>
              <a:cxn ang="0">
                <a:pos x="T13" y="T15"/>
              </a:cxn>
              <a:cxn ang="0">
                <a:pos x="T17" y="T19"/>
              </a:cxn>
            </a:cxnLst>
            <a:rect l="0" t="0" r="r" b="b"/>
            <a:pathLst>
              <a:path w="1246" h="1443">
                <a:moveTo>
                  <a:pt x="1245" y="1442"/>
                </a:moveTo>
                <a:lnTo>
                  <a:pt x="0" y="1442"/>
                </a:lnTo>
                <a:lnTo>
                  <a:pt x="0" y="0"/>
                </a:lnTo>
                <a:lnTo>
                  <a:pt x="1178" y="0"/>
                </a:lnTo>
                <a:lnTo>
                  <a:pt x="1245" y="1442"/>
                </a:lnTo>
                <a:close/>
              </a:path>
            </a:pathLst>
          </a:custGeom>
          <a:solidFill>
            <a:srgbClr val="F4832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 name="Rectangle 25"/>
          <p:cNvSpPr/>
          <p:nvPr/>
        </p:nvSpPr>
        <p:spPr>
          <a:xfrm>
            <a:off x="889114" y="88180"/>
            <a:ext cx="719416" cy="58064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smtClean="0">
                <a:latin typeface="Times New Roman" panose="02020603050405020304" pitchFamily="18" charset="0"/>
                <a:cs typeface="Times New Roman" panose="02020603050405020304" pitchFamily="18" charset="0"/>
              </a:rPr>
              <a:t>LỚP</a:t>
            </a:r>
          </a:p>
          <a:p>
            <a:pPr algn="ctr"/>
            <a:r>
              <a:rPr lang="en-US" b="1" smtClean="0">
                <a:latin typeface="Times New Roman" panose="02020603050405020304" pitchFamily="18" charset="0"/>
                <a:cs typeface="Times New Roman" panose="02020603050405020304" pitchFamily="18" charset="0"/>
              </a:rPr>
              <a:t>10</a:t>
            </a:r>
            <a:endParaRPr lang="en-US" b="1">
              <a:latin typeface="Times New Roman" panose="02020603050405020304" pitchFamily="18" charset="0"/>
              <a:cs typeface="Times New Roman" panose="02020603050405020304" pitchFamily="18" charset="0"/>
            </a:endParaRPr>
          </a:p>
        </p:txBody>
      </p:sp>
      <p:sp>
        <p:nvSpPr>
          <p:cNvPr id="18" name="Rounded Rectangle 17"/>
          <p:cNvSpPr/>
          <p:nvPr/>
        </p:nvSpPr>
        <p:spPr>
          <a:xfrm>
            <a:off x="94594" y="71678"/>
            <a:ext cx="747224" cy="684642"/>
          </a:xfrm>
          <a:prstGeom prst="roundRect">
            <a:avLst/>
          </a:prstGeom>
          <a:solidFill>
            <a:schemeClr val="accent6">
              <a:lumMod val="75000"/>
            </a:schemeClr>
          </a:solidFill>
          <a:ln>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700" b="1" smtClean="0">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NGỮ VĂN</a:t>
            </a:r>
            <a:endParaRPr lang="en-US" sz="1700" b="1">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endParaRPr>
          </a:p>
        </p:txBody>
      </p:sp>
      <p:sp>
        <p:nvSpPr>
          <p:cNvPr id="23" name="Rectangle 22"/>
          <p:cNvSpPr/>
          <p:nvPr/>
        </p:nvSpPr>
        <p:spPr>
          <a:xfrm>
            <a:off x="2147475" y="131928"/>
            <a:ext cx="10044525" cy="56414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500" b="1" dirty="0">
              <a:solidFill>
                <a:srgbClr val="C00000"/>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endParaRPr>
          </a:p>
        </p:txBody>
      </p:sp>
      <p:sp>
        <p:nvSpPr>
          <p:cNvPr id="13" name="Rectangle 12"/>
          <p:cNvSpPr/>
          <p:nvPr/>
        </p:nvSpPr>
        <p:spPr>
          <a:xfrm>
            <a:off x="2299874" y="136856"/>
            <a:ext cx="10044525" cy="56414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b="1" dirty="0" smtClean="0">
                <a:solidFill>
                  <a:srgbClr val="C00000"/>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BÀI 7. ANH HÙNG VÀ NGHỆ SĨ (VĂN BẢN NGHỊ LUẬN)</a:t>
            </a:r>
            <a:endParaRPr lang="en-US" sz="2800" b="1" dirty="0">
              <a:solidFill>
                <a:srgbClr val="C00000"/>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endParaRPr>
          </a:p>
        </p:txBody>
      </p:sp>
      <p:pic>
        <p:nvPicPr>
          <p:cNvPr id="3" name="Picture 2"/>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7460" y="889953"/>
            <a:ext cx="12209460" cy="5960389"/>
          </a:xfrm>
          <a:prstGeom prst="rect">
            <a:avLst/>
          </a:prstGeom>
        </p:spPr>
      </p:pic>
      <p:sp>
        <p:nvSpPr>
          <p:cNvPr id="5" name="Rectangle 4"/>
          <p:cNvSpPr/>
          <p:nvPr/>
        </p:nvSpPr>
        <p:spPr>
          <a:xfrm>
            <a:off x="2533649" y="4364930"/>
            <a:ext cx="8293100" cy="523220"/>
          </a:xfrm>
          <a:prstGeom prst="rect">
            <a:avLst/>
          </a:prstGeom>
        </p:spPr>
        <p:txBody>
          <a:bodyPr wrap="square">
            <a:spAutoFit/>
          </a:bodyPr>
          <a:lstStyle/>
          <a:p>
            <a:endParaRPr lang="en-US" sz="2800" dirty="0">
              <a:solidFill>
                <a:srgbClr val="FF0000"/>
              </a:solidFill>
            </a:endParaRPr>
          </a:p>
        </p:txBody>
      </p:sp>
      <p:sp>
        <p:nvSpPr>
          <p:cNvPr id="7" name="Rectangle 6"/>
          <p:cNvSpPr/>
          <p:nvPr/>
        </p:nvSpPr>
        <p:spPr>
          <a:xfrm>
            <a:off x="-17460" y="1122828"/>
            <a:ext cx="12209460" cy="742511"/>
          </a:xfrm>
          <a:prstGeom prst="rect">
            <a:avLst/>
          </a:prstGeom>
        </p:spPr>
        <p:txBody>
          <a:bodyPr wrap="square">
            <a:spAutoFit/>
          </a:bodyPr>
          <a:lstStyle/>
          <a:p>
            <a:pPr algn="just">
              <a:lnSpc>
                <a:spcPct val="150000"/>
              </a:lnSpc>
            </a:pPr>
            <a:endParaRPr lang="en-US" sz="3200" dirty="0">
              <a:solidFill>
                <a:schemeClr val="tx1">
                  <a:lumMod val="95000"/>
                  <a:lumOff val="5000"/>
                </a:schemeClr>
              </a:solidFill>
              <a:latin typeface="Times New Roman" panose="02020603050405020304" pitchFamily="18" charset="0"/>
              <a:cs typeface="Times New Roman" panose="02020603050405020304" pitchFamily="18" charset="0"/>
            </a:endParaRPr>
          </a:p>
        </p:txBody>
      </p:sp>
      <p:sp>
        <p:nvSpPr>
          <p:cNvPr id="4" name="Rectangle 3"/>
          <p:cNvSpPr/>
          <p:nvPr/>
        </p:nvSpPr>
        <p:spPr>
          <a:xfrm>
            <a:off x="17460" y="1097593"/>
            <a:ext cx="12174540" cy="5337872"/>
          </a:xfrm>
          <a:prstGeom prst="rect">
            <a:avLst/>
          </a:prstGeom>
        </p:spPr>
        <p:txBody>
          <a:bodyPr wrap="square">
            <a:spAutoFit/>
          </a:bodyPr>
          <a:lstStyle/>
          <a:p>
            <a:pPr>
              <a:lnSpc>
                <a:spcPct val="150000"/>
              </a:lnSpc>
            </a:pPr>
            <a:r>
              <a:rPr lang="en-US" sz="2300" b="1" dirty="0" err="1">
                <a:latin typeface="Times New Roman" panose="02020603050405020304" pitchFamily="18" charset="0"/>
                <a:cs typeface="Times New Roman" panose="02020603050405020304" pitchFamily="18" charset="0"/>
              </a:rPr>
              <a:t>Câu</a:t>
            </a:r>
            <a:r>
              <a:rPr lang="en-US" sz="2300" b="1" dirty="0">
                <a:latin typeface="Times New Roman" panose="02020603050405020304" pitchFamily="18" charset="0"/>
                <a:cs typeface="Times New Roman" panose="02020603050405020304" pitchFamily="18" charset="0"/>
              </a:rPr>
              <a:t> 4.</a:t>
            </a:r>
            <a:r>
              <a:rPr lang="en-US" sz="2300" dirty="0">
                <a:latin typeface="Times New Roman" panose="02020603050405020304" pitchFamily="18" charset="0"/>
                <a:cs typeface="Times New Roman" panose="02020603050405020304" pitchFamily="18" charset="0"/>
              </a:rPr>
              <a:t> </a:t>
            </a:r>
            <a:r>
              <a:rPr lang="en-US" sz="2300" dirty="0" err="1">
                <a:latin typeface="Times New Roman" panose="02020603050405020304" pitchFamily="18" charset="0"/>
                <a:cs typeface="Times New Roman" panose="02020603050405020304" pitchFamily="18" charset="0"/>
              </a:rPr>
              <a:t>Giải</a:t>
            </a:r>
            <a:r>
              <a:rPr lang="en-US" sz="2300" dirty="0">
                <a:latin typeface="Times New Roman" panose="02020603050405020304" pitchFamily="18" charset="0"/>
                <a:cs typeface="Times New Roman" panose="02020603050405020304" pitchFamily="18" charset="0"/>
              </a:rPr>
              <a:t> </a:t>
            </a:r>
            <a:r>
              <a:rPr lang="en-US" sz="2300" dirty="0" err="1">
                <a:latin typeface="Times New Roman" panose="02020603050405020304" pitchFamily="18" charset="0"/>
                <a:cs typeface="Times New Roman" panose="02020603050405020304" pitchFamily="18" charset="0"/>
              </a:rPr>
              <a:t>pháp</a:t>
            </a:r>
            <a:r>
              <a:rPr lang="en-US" sz="2300" dirty="0">
                <a:latin typeface="Times New Roman" panose="02020603050405020304" pitchFamily="18" charset="0"/>
                <a:cs typeface="Times New Roman" panose="02020603050405020304" pitchFamily="18" charset="0"/>
              </a:rPr>
              <a:t> </a:t>
            </a:r>
            <a:r>
              <a:rPr lang="en-US" sz="2300" dirty="0" err="1">
                <a:latin typeface="Times New Roman" panose="02020603050405020304" pitchFamily="18" charset="0"/>
                <a:cs typeface="Times New Roman" panose="02020603050405020304" pitchFamily="18" charset="0"/>
              </a:rPr>
              <a:t>tác</a:t>
            </a:r>
            <a:r>
              <a:rPr lang="en-US" sz="2300" dirty="0">
                <a:latin typeface="Times New Roman" panose="02020603050405020304" pitchFamily="18" charset="0"/>
                <a:cs typeface="Times New Roman" panose="02020603050405020304" pitchFamily="18" charset="0"/>
              </a:rPr>
              <a:t> </a:t>
            </a:r>
            <a:r>
              <a:rPr lang="en-US" sz="2300" dirty="0" err="1">
                <a:latin typeface="Times New Roman" panose="02020603050405020304" pitchFamily="18" charset="0"/>
                <a:cs typeface="Times New Roman" panose="02020603050405020304" pitchFamily="18" charset="0"/>
              </a:rPr>
              <a:t>giả</a:t>
            </a:r>
            <a:r>
              <a:rPr lang="en-US" sz="2300" dirty="0">
                <a:latin typeface="Times New Roman" panose="02020603050405020304" pitchFamily="18" charset="0"/>
                <a:cs typeface="Times New Roman" panose="02020603050405020304" pitchFamily="18" charset="0"/>
              </a:rPr>
              <a:t> </a:t>
            </a:r>
            <a:r>
              <a:rPr lang="en-US" sz="2300" dirty="0" err="1">
                <a:latin typeface="Times New Roman" panose="02020603050405020304" pitchFamily="18" charset="0"/>
                <a:cs typeface="Times New Roman" panose="02020603050405020304" pitchFamily="18" charset="0"/>
              </a:rPr>
              <a:t>đưa</a:t>
            </a:r>
            <a:r>
              <a:rPr lang="en-US" sz="2300" dirty="0">
                <a:latin typeface="Times New Roman" panose="02020603050405020304" pitchFamily="18" charset="0"/>
                <a:cs typeface="Times New Roman" panose="02020603050405020304" pitchFamily="18" charset="0"/>
              </a:rPr>
              <a:t> </a:t>
            </a:r>
            <a:r>
              <a:rPr lang="en-US" sz="2300" dirty="0" err="1">
                <a:latin typeface="Times New Roman" panose="02020603050405020304" pitchFamily="18" charset="0"/>
                <a:cs typeface="Times New Roman" panose="02020603050405020304" pitchFamily="18" charset="0"/>
              </a:rPr>
              <a:t>ra</a:t>
            </a:r>
            <a:r>
              <a:rPr lang="en-US" sz="2300" dirty="0">
                <a:latin typeface="Times New Roman" panose="02020603050405020304" pitchFamily="18" charset="0"/>
                <a:cs typeface="Times New Roman" panose="02020603050405020304" pitchFamily="18" charset="0"/>
              </a:rPr>
              <a:t> </a:t>
            </a:r>
            <a:r>
              <a:rPr lang="en-US" sz="2300" dirty="0" err="1">
                <a:latin typeface="Times New Roman" panose="02020603050405020304" pitchFamily="18" charset="0"/>
                <a:cs typeface="Times New Roman" panose="02020603050405020304" pitchFamily="18" charset="0"/>
              </a:rPr>
              <a:t>hợp</a:t>
            </a:r>
            <a:r>
              <a:rPr lang="en-US" sz="2300" dirty="0">
                <a:latin typeface="Times New Roman" panose="02020603050405020304" pitchFamily="18" charset="0"/>
                <a:cs typeface="Times New Roman" panose="02020603050405020304" pitchFamily="18" charset="0"/>
              </a:rPr>
              <a:t> </a:t>
            </a:r>
            <a:r>
              <a:rPr lang="en-US" sz="2300" dirty="0" err="1">
                <a:latin typeface="Times New Roman" panose="02020603050405020304" pitchFamily="18" charset="0"/>
                <a:cs typeface="Times New Roman" panose="02020603050405020304" pitchFamily="18" charset="0"/>
              </a:rPr>
              <a:t>lý</a:t>
            </a:r>
            <a:r>
              <a:rPr lang="en-US" sz="2300" dirty="0">
                <a:latin typeface="Times New Roman" panose="02020603050405020304" pitchFamily="18" charset="0"/>
                <a:cs typeface="Times New Roman" panose="02020603050405020304" pitchFamily="18" charset="0"/>
              </a:rPr>
              <a:t> </a:t>
            </a:r>
            <a:r>
              <a:rPr lang="en-US" sz="2300" dirty="0" err="1">
                <a:latin typeface="Times New Roman" panose="02020603050405020304" pitchFamily="18" charset="0"/>
                <a:cs typeface="Times New Roman" panose="02020603050405020304" pitchFamily="18" charset="0"/>
              </a:rPr>
              <a:t>cho</a:t>
            </a:r>
            <a:r>
              <a:rPr lang="en-US" sz="2300" dirty="0">
                <a:latin typeface="Times New Roman" panose="02020603050405020304" pitchFamily="18" charset="0"/>
                <a:cs typeface="Times New Roman" panose="02020603050405020304" pitchFamily="18" charset="0"/>
              </a:rPr>
              <a:t> </a:t>
            </a:r>
            <a:r>
              <a:rPr lang="en-US" sz="2300" dirty="0" err="1">
                <a:latin typeface="Times New Roman" panose="02020603050405020304" pitchFamily="18" charset="0"/>
                <a:cs typeface="Times New Roman" panose="02020603050405020304" pitchFamily="18" charset="0"/>
              </a:rPr>
              <a:t>cả</a:t>
            </a:r>
            <a:r>
              <a:rPr lang="en-US" sz="2300" dirty="0">
                <a:latin typeface="Times New Roman" panose="02020603050405020304" pitchFamily="18" charset="0"/>
                <a:cs typeface="Times New Roman" panose="02020603050405020304" pitchFamily="18" charset="0"/>
              </a:rPr>
              <a:t> </a:t>
            </a:r>
            <a:r>
              <a:rPr lang="en-US" sz="2300" dirty="0" err="1">
                <a:latin typeface="Times New Roman" panose="02020603050405020304" pitchFamily="18" charset="0"/>
                <a:cs typeface="Times New Roman" panose="02020603050405020304" pitchFamily="18" charset="0"/>
              </a:rPr>
              <a:t>đôi</a:t>
            </a:r>
            <a:r>
              <a:rPr lang="en-US" sz="2300" dirty="0">
                <a:latin typeface="Times New Roman" panose="02020603050405020304" pitchFamily="18" charset="0"/>
                <a:cs typeface="Times New Roman" panose="02020603050405020304" pitchFamily="18" charset="0"/>
              </a:rPr>
              <a:t> </a:t>
            </a:r>
            <a:r>
              <a:rPr lang="en-US" sz="2300" dirty="0" err="1">
                <a:latin typeface="Times New Roman" panose="02020603050405020304" pitchFamily="18" charset="0"/>
                <a:cs typeface="Times New Roman" panose="02020603050405020304" pitchFamily="18" charset="0"/>
              </a:rPr>
              <a:t>bên</a:t>
            </a:r>
            <a:endParaRPr lang="en-US" sz="2300" dirty="0">
              <a:latin typeface="Times New Roman" panose="02020603050405020304" pitchFamily="18" charset="0"/>
              <a:cs typeface="Times New Roman" panose="02020603050405020304" pitchFamily="18" charset="0"/>
            </a:endParaRPr>
          </a:p>
          <a:p>
            <a:pPr>
              <a:lnSpc>
                <a:spcPct val="150000"/>
              </a:lnSpc>
            </a:pPr>
            <a:r>
              <a:rPr lang="en-US" sz="2300" dirty="0">
                <a:latin typeface="Times New Roman" panose="02020603050405020304" pitchFamily="18" charset="0"/>
                <a:cs typeface="Times New Roman" panose="02020603050405020304" pitchFamily="18" charset="0"/>
              </a:rPr>
              <a:t>- </a:t>
            </a:r>
            <a:r>
              <a:rPr lang="en-US" sz="2300" dirty="0" err="1">
                <a:latin typeface="Times New Roman" panose="02020603050405020304" pitchFamily="18" charset="0"/>
                <a:cs typeface="Times New Roman" panose="02020603050405020304" pitchFamily="18" charset="0"/>
              </a:rPr>
              <a:t>Đưa</a:t>
            </a:r>
            <a:r>
              <a:rPr lang="en-US" sz="2300" dirty="0">
                <a:latin typeface="Times New Roman" panose="02020603050405020304" pitchFamily="18" charset="0"/>
                <a:cs typeface="Times New Roman" panose="02020603050405020304" pitchFamily="18" charset="0"/>
              </a:rPr>
              <a:t> </a:t>
            </a:r>
            <a:r>
              <a:rPr lang="en-US" sz="2300" dirty="0" err="1">
                <a:latin typeface="Times New Roman" panose="02020603050405020304" pitchFamily="18" charset="0"/>
                <a:cs typeface="Times New Roman" panose="02020603050405020304" pitchFamily="18" charset="0"/>
              </a:rPr>
              <a:t>ra</a:t>
            </a:r>
            <a:r>
              <a:rPr lang="en-US" sz="2300" dirty="0">
                <a:latin typeface="Times New Roman" panose="02020603050405020304" pitchFamily="18" charset="0"/>
                <a:cs typeface="Times New Roman" panose="02020603050405020304" pitchFamily="18" charset="0"/>
              </a:rPr>
              <a:t> 2 </a:t>
            </a:r>
            <a:r>
              <a:rPr lang="en-US" sz="2300" dirty="0" err="1">
                <a:latin typeface="Times New Roman" panose="02020603050405020304" pitchFamily="18" charset="0"/>
                <a:cs typeface="Times New Roman" panose="02020603050405020304" pitchFamily="18" charset="0"/>
              </a:rPr>
              <a:t>lựa</a:t>
            </a:r>
            <a:r>
              <a:rPr lang="en-US" sz="2300" dirty="0">
                <a:latin typeface="Times New Roman" panose="02020603050405020304" pitchFamily="18" charset="0"/>
                <a:cs typeface="Times New Roman" panose="02020603050405020304" pitchFamily="18" charset="0"/>
              </a:rPr>
              <a:t> </a:t>
            </a:r>
            <a:r>
              <a:rPr lang="en-US" sz="2300" dirty="0" err="1">
                <a:latin typeface="Times New Roman" panose="02020603050405020304" pitchFamily="18" charset="0"/>
                <a:cs typeface="Times New Roman" panose="02020603050405020304" pitchFamily="18" charset="0"/>
              </a:rPr>
              <a:t>chọn</a:t>
            </a:r>
            <a:r>
              <a:rPr lang="en-US" sz="2300" dirty="0">
                <a:latin typeface="Times New Roman" panose="02020603050405020304" pitchFamily="18" charset="0"/>
                <a:cs typeface="Times New Roman" panose="02020603050405020304" pitchFamily="18" charset="0"/>
              </a:rPr>
              <a:t> </a:t>
            </a:r>
            <a:r>
              <a:rPr lang="en-US" sz="2300" dirty="0" err="1">
                <a:latin typeface="Times New Roman" panose="02020603050405020304" pitchFamily="18" charset="0"/>
                <a:cs typeface="Times New Roman" panose="02020603050405020304" pitchFamily="18" charset="0"/>
              </a:rPr>
              <a:t>cho</a:t>
            </a:r>
            <a:r>
              <a:rPr lang="en-US" sz="2300" dirty="0">
                <a:latin typeface="Times New Roman" panose="02020603050405020304" pitchFamily="18" charset="0"/>
                <a:cs typeface="Times New Roman" panose="02020603050405020304" pitchFamily="18" charset="0"/>
              </a:rPr>
              <a:t> </a:t>
            </a:r>
            <a:r>
              <a:rPr lang="en-US" sz="2300" dirty="0" err="1">
                <a:latin typeface="Times New Roman" panose="02020603050405020304" pitchFamily="18" charset="0"/>
                <a:cs typeface="Times New Roman" panose="02020603050405020304" pitchFamily="18" charset="0"/>
              </a:rPr>
              <a:t>tướng</a:t>
            </a:r>
            <a:r>
              <a:rPr lang="en-US" sz="2300" dirty="0">
                <a:latin typeface="Times New Roman" panose="02020603050405020304" pitchFamily="18" charset="0"/>
                <a:cs typeface="Times New Roman" panose="02020603050405020304" pitchFamily="18" charset="0"/>
              </a:rPr>
              <a:t> </a:t>
            </a:r>
            <a:r>
              <a:rPr lang="en-US" sz="2300" dirty="0" err="1">
                <a:latin typeface="Times New Roman" panose="02020603050405020304" pitchFamily="18" charset="0"/>
                <a:cs typeface="Times New Roman" panose="02020603050405020304" pitchFamily="18" charset="0"/>
              </a:rPr>
              <a:t>giặc</a:t>
            </a:r>
            <a:r>
              <a:rPr lang="en-US" sz="2300" dirty="0">
                <a:latin typeface="Times New Roman" panose="02020603050405020304" pitchFamily="18" charset="0"/>
                <a:cs typeface="Times New Roman" panose="02020603050405020304" pitchFamily="18" charset="0"/>
              </a:rPr>
              <a:t>: </a:t>
            </a:r>
            <a:r>
              <a:rPr lang="en-US" sz="2300" dirty="0" err="1">
                <a:latin typeface="Times New Roman" panose="02020603050405020304" pitchFamily="18" charset="0"/>
                <a:cs typeface="Times New Roman" panose="02020603050405020304" pitchFamily="18" charset="0"/>
              </a:rPr>
              <a:t>Một</a:t>
            </a:r>
            <a:r>
              <a:rPr lang="en-US" sz="2300" dirty="0">
                <a:latin typeface="Times New Roman" panose="02020603050405020304" pitchFamily="18" charset="0"/>
                <a:cs typeface="Times New Roman" panose="02020603050405020304" pitchFamily="18" charset="0"/>
              </a:rPr>
              <a:t> </a:t>
            </a:r>
            <a:r>
              <a:rPr lang="en-US" sz="2300" dirty="0" err="1">
                <a:latin typeface="Times New Roman" panose="02020603050405020304" pitchFamily="18" charset="0"/>
                <a:cs typeface="Times New Roman" panose="02020603050405020304" pitchFamily="18" charset="0"/>
              </a:rPr>
              <a:t>là</a:t>
            </a:r>
            <a:r>
              <a:rPr lang="en-US" sz="2300" dirty="0">
                <a:latin typeface="Times New Roman" panose="02020603050405020304" pitchFamily="18" charset="0"/>
                <a:cs typeface="Times New Roman" panose="02020603050405020304" pitchFamily="18" charset="0"/>
              </a:rPr>
              <a:t>, </a:t>
            </a:r>
            <a:r>
              <a:rPr lang="en-US" sz="2300" dirty="0" err="1">
                <a:latin typeface="Times New Roman" panose="02020603050405020304" pitchFamily="18" charset="0"/>
                <a:cs typeface="Times New Roman" panose="02020603050405020304" pitchFamily="18" charset="0"/>
              </a:rPr>
              <a:t>nộp</a:t>
            </a:r>
            <a:r>
              <a:rPr lang="en-US" sz="2300" dirty="0">
                <a:latin typeface="Times New Roman" panose="02020603050405020304" pitchFamily="18" charset="0"/>
                <a:cs typeface="Times New Roman" panose="02020603050405020304" pitchFamily="18" charset="0"/>
              </a:rPr>
              <a:t> </a:t>
            </a:r>
            <a:r>
              <a:rPr lang="en-US" sz="2300" dirty="0" err="1">
                <a:latin typeface="Times New Roman" panose="02020603050405020304" pitchFamily="18" charset="0"/>
                <a:cs typeface="Times New Roman" panose="02020603050405020304" pitchFamily="18" charset="0"/>
              </a:rPr>
              <a:t>thủ</a:t>
            </a:r>
            <a:r>
              <a:rPr lang="en-US" sz="2300" dirty="0">
                <a:latin typeface="Times New Roman" panose="02020603050405020304" pitchFamily="18" charset="0"/>
                <a:cs typeface="Times New Roman" panose="02020603050405020304" pitchFamily="18" charset="0"/>
              </a:rPr>
              <a:t> </a:t>
            </a:r>
            <a:r>
              <a:rPr lang="en-US" sz="2300" dirty="0" err="1">
                <a:latin typeface="Times New Roman" panose="02020603050405020304" pitchFamily="18" charset="0"/>
                <a:cs typeface="Times New Roman" panose="02020603050405020304" pitchFamily="18" charset="0"/>
              </a:rPr>
              <a:t>cấp</a:t>
            </a:r>
            <a:r>
              <a:rPr lang="en-US" sz="2300" dirty="0">
                <a:latin typeface="Times New Roman" panose="02020603050405020304" pitchFamily="18" charset="0"/>
                <a:cs typeface="Times New Roman" panose="02020603050405020304" pitchFamily="18" charset="0"/>
              </a:rPr>
              <a:t> </a:t>
            </a:r>
            <a:r>
              <a:rPr lang="en-US" sz="2300" dirty="0" err="1">
                <a:latin typeface="Times New Roman" panose="02020603050405020304" pitchFamily="18" charset="0"/>
                <a:cs typeface="Times New Roman" panose="02020603050405020304" pitchFamily="18" charset="0"/>
              </a:rPr>
              <a:t>của</a:t>
            </a:r>
            <a:r>
              <a:rPr lang="en-US" sz="2300" dirty="0">
                <a:latin typeface="Times New Roman" panose="02020603050405020304" pitchFamily="18" charset="0"/>
                <a:cs typeface="Times New Roman" panose="02020603050405020304" pitchFamily="18" charset="0"/>
              </a:rPr>
              <a:t> </a:t>
            </a:r>
            <a:r>
              <a:rPr lang="en-US" sz="2300" dirty="0" err="1">
                <a:latin typeface="Times New Roman" panose="02020603050405020304" pitchFamily="18" charset="0"/>
                <a:cs typeface="Times New Roman" panose="02020603050405020304" pitchFamily="18" charset="0"/>
              </a:rPr>
              <a:t>Phương</a:t>
            </a:r>
            <a:r>
              <a:rPr lang="en-US" sz="2300" dirty="0">
                <a:latin typeface="Times New Roman" panose="02020603050405020304" pitchFamily="18" charset="0"/>
                <a:cs typeface="Times New Roman" panose="02020603050405020304" pitchFamily="18" charset="0"/>
              </a:rPr>
              <a:t> </a:t>
            </a:r>
            <a:r>
              <a:rPr lang="en-US" sz="2300" dirty="0" err="1">
                <a:latin typeface="Times New Roman" panose="02020603050405020304" pitchFamily="18" charset="0"/>
                <a:cs typeface="Times New Roman" panose="02020603050405020304" pitchFamily="18" charset="0"/>
              </a:rPr>
              <a:t>Chính</a:t>
            </a:r>
            <a:r>
              <a:rPr lang="en-US" sz="2300" dirty="0">
                <a:latin typeface="Times New Roman" panose="02020603050405020304" pitchFamily="18" charset="0"/>
                <a:cs typeface="Times New Roman" panose="02020603050405020304" pitchFamily="18" charset="0"/>
              </a:rPr>
              <a:t>, </a:t>
            </a:r>
            <a:r>
              <a:rPr lang="en-US" sz="2300" dirty="0" err="1">
                <a:latin typeface="Times New Roman" panose="02020603050405020304" pitchFamily="18" charset="0"/>
                <a:cs typeface="Times New Roman" panose="02020603050405020304" pitchFamily="18" charset="0"/>
              </a:rPr>
              <a:t>Mã</a:t>
            </a:r>
            <a:r>
              <a:rPr lang="en-US" sz="2300" dirty="0">
                <a:latin typeface="Times New Roman" panose="02020603050405020304" pitchFamily="18" charset="0"/>
                <a:cs typeface="Times New Roman" panose="02020603050405020304" pitchFamily="18" charset="0"/>
              </a:rPr>
              <a:t> </a:t>
            </a:r>
            <a:r>
              <a:rPr lang="en-US" sz="2300" dirty="0" err="1">
                <a:latin typeface="Times New Roman" panose="02020603050405020304" pitchFamily="18" charset="0"/>
                <a:cs typeface="Times New Roman" panose="02020603050405020304" pitchFamily="18" charset="0"/>
              </a:rPr>
              <a:t>Kì</a:t>
            </a:r>
            <a:r>
              <a:rPr lang="en-US" sz="2300" dirty="0">
                <a:latin typeface="Times New Roman" panose="02020603050405020304" pitchFamily="18" charset="0"/>
                <a:cs typeface="Times New Roman" panose="02020603050405020304" pitchFamily="18" charset="0"/>
              </a:rPr>
              <a:t> </a:t>
            </a:r>
            <a:r>
              <a:rPr lang="en-US" sz="2300" dirty="0" err="1">
                <a:latin typeface="Times New Roman" panose="02020603050405020304" pitchFamily="18" charset="0"/>
                <a:cs typeface="Times New Roman" panose="02020603050405020304" pitchFamily="18" charset="0"/>
              </a:rPr>
              <a:t>thì</a:t>
            </a:r>
            <a:r>
              <a:rPr lang="en-US" sz="2300" dirty="0">
                <a:latin typeface="Times New Roman" panose="02020603050405020304" pitchFamily="18" charset="0"/>
                <a:cs typeface="Times New Roman" panose="02020603050405020304" pitchFamily="18" charset="0"/>
              </a:rPr>
              <a:t> an </a:t>
            </a:r>
            <a:r>
              <a:rPr lang="en-US" sz="2300" dirty="0" err="1">
                <a:latin typeface="Times New Roman" panose="02020603050405020304" pitchFamily="18" charset="0"/>
                <a:cs typeface="Times New Roman" panose="02020603050405020304" pitchFamily="18" charset="0"/>
              </a:rPr>
              <a:t>toàn</a:t>
            </a:r>
            <a:r>
              <a:rPr lang="en-US" sz="2300" dirty="0">
                <a:latin typeface="Times New Roman" panose="02020603050405020304" pitchFamily="18" charset="0"/>
                <a:cs typeface="Times New Roman" panose="02020603050405020304" pitchFamily="18" charset="0"/>
              </a:rPr>
              <a:t> </a:t>
            </a:r>
            <a:r>
              <a:rPr lang="en-US" sz="2300" dirty="0" err="1">
                <a:latin typeface="Times New Roman" panose="02020603050405020304" pitchFamily="18" charset="0"/>
                <a:cs typeface="Times New Roman" panose="02020603050405020304" pitchFamily="18" charset="0"/>
              </a:rPr>
              <a:t>về</a:t>
            </a:r>
            <a:r>
              <a:rPr lang="en-US" sz="2300" dirty="0">
                <a:latin typeface="Times New Roman" panose="02020603050405020304" pitchFamily="18" charset="0"/>
                <a:cs typeface="Times New Roman" panose="02020603050405020304" pitchFamily="18" charset="0"/>
              </a:rPr>
              <a:t> </a:t>
            </a:r>
            <a:r>
              <a:rPr lang="en-US" sz="2300" dirty="0" err="1">
                <a:latin typeface="Times New Roman" panose="02020603050405020304" pitchFamily="18" charset="0"/>
                <a:cs typeface="Times New Roman" panose="02020603050405020304" pitchFamily="18" charset="0"/>
              </a:rPr>
              <a:t>nước</a:t>
            </a:r>
            <a:r>
              <a:rPr lang="en-US" sz="2300" dirty="0">
                <a:latin typeface="Times New Roman" panose="02020603050405020304" pitchFamily="18" charset="0"/>
                <a:cs typeface="Times New Roman" panose="02020603050405020304" pitchFamily="18" charset="0"/>
              </a:rPr>
              <a:t>, </a:t>
            </a:r>
            <a:r>
              <a:rPr lang="en-US" sz="2300" dirty="0" err="1">
                <a:latin typeface="Times New Roman" panose="02020603050405020304" pitchFamily="18" charset="0"/>
                <a:cs typeface="Times New Roman" panose="02020603050405020304" pitchFamily="18" charset="0"/>
              </a:rPr>
              <a:t>bảo</a:t>
            </a:r>
            <a:r>
              <a:rPr lang="en-US" sz="2300" dirty="0">
                <a:latin typeface="Times New Roman" panose="02020603050405020304" pitchFamily="18" charset="0"/>
                <a:cs typeface="Times New Roman" panose="02020603050405020304" pitchFamily="18" charset="0"/>
              </a:rPr>
              <a:t> </a:t>
            </a:r>
            <a:r>
              <a:rPr lang="en-US" sz="2300" dirty="0" err="1">
                <a:latin typeface="Times New Roman" panose="02020603050405020304" pitchFamily="18" charset="0"/>
                <a:cs typeface="Times New Roman" panose="02020603050405020304" pitchFamily="18" charset="0"/>
              </a:rPr>
              <a:t>toàn</a:t>
            </a:r>
            <a:r>
              <a:rPr lang="en-US" sz="2300" dirty="0">
                <a:latin typeface="Times New Roman" panose="02020603050405020304" pitchFamily="18" charset="0"/>
                <a:cs typeface="Times New Roman" panose="02020603050405020304" pitchFamily="18" charset="0"/>
              </a:rPr>
              <a:t> </a:t>
            </a:r>
            <a:r>
              <a:rPr lang="en-US" sz="2300" dirty="0" err="1">
                <a:latin typeface="Times New Roman" panose="02020603050405020304" pitchFamily="18" charset="0"/>
                <a:cs typeface="Times New Roman" panose="02020603050405020304" pitchFamily="18" charset="0"/>
              </a:rPr>
              <a:t>lực</a:t>
            </a:r>
            <a:r>
              <a:rPr lang="en-US" sz="2300" dirty="0">
                <a:latin typeface="Times New Roman" panose="02020603050405020304" pitchFamily="18" charset="0"/>
                <a:cs typeface="Times New Roman" panose="02020603050405020304" pitchFamily="18" charset="0"/>
              </a:rPr>
              <a:t> </a:t>
            </a:r>
            <a:r>
              <a:rPr lang="en-US" sz="2300" dirty="0" err="1">
                <a:latin typeface="Times New Roman" panose="02020603050405020304" pitchFamily="18" charset="0"/>
                <a:cs typeface="Times New Roman" panose="02020603050405020304" pitchFamily="18" charset="0"/>
              </a:rPr>
              <a:t>lượng</a:t>
            </a:r>
            <a:r>
              <a:rPr lang="en-US" sz="2300" dirty="0">
                <a:latin typeface="Times New Roman" panose="02020603050405020304" pitchFamily="18" charset="0"/>
                <a:cs typeface="Times New Roman" panose="02020603050405020304" pitchFamily="18" charset="0"/>
              </a:rPr>
              <a:t>, </a:t>
            </a:r>
            <a:r>
              <a:rPr lang="en-US" sz="2300" dirty="0" err="1">
                <a:latin typeface="Times New Roman" panose="02020603050405020304" pitchFamily="18" charset="0"/>
                <a:cs typeface="Times New Roman" panose="02020603050405020304" pitchFamily="18" charset="0"/>
              </a:rPr>
              <a:t>hòa</a:t>
            </a:r>
            <a:r>
              <a:rPr lang="en-US" sz="2300" dirty="0">
                <a:latin typeface="Times New Roman" panose="02020603050405020304" pitchFamily="18" charset="0"/>
                <a:cs typeface="Times New Roman" panose="02020603050405020304" pitchFamily="18" charset="0"/>
              </a:rPr>
              <a:t> </a:t>
            </a:r>
            <a:r>
              <a:rPr lang="en-US" sz="2300" dirty="0" err="1">
                <a:latin typeface="Times New Roman" panose="02020603050405020304" pitchFamily="18" charset="0"/>
                <a:cs typeface="Times New Roman" panose="02020603050405020304" pitchFamily="18" charset="0"/>
              </a:rPr>
              <a:t>hảo</a:t>
            </a:r>
            <a:r>
              <a:rPr lang="en-US" sz="2300" dirty="0">
                <a:latin typeface="Times New Roman" panose="02020603050405020304" pitchFamily="18" charset="0"/>
                <a:cs typeface="Times New Roman" panose="02020603050405020304" pitchFamily="18" charset="0"/>
              </a:rPr>
              <a:t> </a:t>
            </a:r>
            <a:r>
              <a:rPr lang="en-US" sz="2300" dirty="0" err="1">
                <a:latin typeface="Times New Roman" panose="02020603050405020304" pitchFamily="18" charset="0"/>
                <a:cs typeface="Times New Roman" panose="02020603050405020304" pitchFamily="18" charset="0"/>
              </a:rPr>
              <a:t>lại</a:t>
            </a:r>
            <a:r>
              <a:rPr lang="en-US" sz="2300" dirty="0">
                <a:latin typeface="Times New Roman" panose="02020603050405020304" pitchFamily="18" charset="0"/>
                <a:cs typeface="Times New Roman" panose="02020603050405020304" pitchFamily="18" charset="0"/>
              </a:rPr>
              <a:t> </a:t>
            </a:r>
            <a:r>
              <a:rPr lang="en-US" sz="2300" dirty="0" err="1">
                <a:latin typeface="Times New Roman" panose="02020603050405020304" pitchFamily="18" charset="0"/>
                <a:cs typeface="Times New Roman" panose="02020603050405020304" pitchFamily="18" charset="0"/>
              </a:rPr>
              <a:t>thông</a:t>
            </a:r>
            <a:r>
              <a:rPr lang="en-US" sz="2300" dirty="0">
                <a:latin typeface="Times New Roman" panose="02020603050405020304" pitchFamily="18" charset="0"/>
                <a:cs typeface="Times New Roman" panose="02020603050405020304" pitchFamily="18" charset="0"/>
              </a:rPr>
              <a:t>, can qua </a:t>
            </a:r>
            <a:r>
              <a:rPr lang="en-US" sz="2300" dirty="0" err="1">
                <a:latin typeface="Times New Roman" panose="02020603050405020304" pitchFamily="18" charset="0"/>
                <a:cs typeface="Times New Roman" panose="02020603050405020304" pitchFamily="18" charset="0"/>
              </a:rPr>
              <a:t>dứt</a:t>
            </a:r>
            <a:r>
              <a:rPr lang="en-US" sz="2300" dirty="0">
                <a:latin typeface="Times New Roman" panose="02020603050405020304" pitchFamily="18" charset="0"/>
                <a:cs typeface="Times New Roman" panose="02020603050405020304" pitchFamily="18" charset="0"/>
              </a:rPr>
              <a:t> </a:t>
            </a:r>
            <a:r>
              <a:rPr lang="en-US" sz="2300" dirty="0" err="1">
                <a:latin typeface="Times New Roman" panose="02020603050405020304" pitchFamily="18" charset="0"/>
                <a:cs typeface="Times New Roman" panose="02020603050405020304" pitchFamily="18" charset="0"/>
              </a:rPr>
              <a:t>hẳn</a:t>
            </a:r>
            <a:r>
              <a:rPr lang="en-US" sz="2300" dirty="0">
                <a:latin typeface="Times New Roman" panose="02020603050405020304" pitchFamily="18" charset="0"/>
                <a:cs typeface="Times New Roman" panose="02020603050405020304" pitchFamily="18" charset="0"/>
              </a:rPr>
              <a:t>, </a:t>
            </a:r>
            <a:r>
              <a:rPr lang="en-US" sz="2300" dirty="0" err="1">
                <a:latin typeface="Times New Roman" panose="02020603050405020304" pitchFamily="18" charset="0"/>
                <a:cs typeface="Times New Roman" panose="02020603050405020304" pitchFamily="18" charset="0"/>
              </a:rPr>
              <a:t>sẽ</a:t>
            </a:r>
            <a:r>
              <a:rPr lang="en-US" sz="2300" dirty="0">
                <a:latin typeface="Times New Roman" panose="02020603050405020304" pitchFamily="18" charset="0"/>
                <a:cs typeface="Times New Roman" panose="02020603050405020304" pitchFamily="18" charset="0"/>
              </a:rPr>
              <a:t> </a:t>
            </a:r>
            <a:r>
              <a:rPr lang="en-US" sz="2300" dirty="0" err="1">
                <a:latin typeface="Times New Roman" panose="02020603050405020304" pitchFamily="18" charset="0"/>
                <a:cs typeface="Times New Roman" panose="02020603050405020304" pitchFamily="18" charset="0"/>
              </a:rPr>
              <a:t>được</a:t>
            </a:r>
            <a:r>
              <a:rPr lang="en-US" sz="2300" dirty="0">
                <a:latin typeface="Times New Roman" panose="02020603050405020304" pitchFamily="18" charset="0"/>
                <a:cs typeface="Times New Roman" panose="02020603050405020304" pitchFamily="18" charset="0"/>
              </a:rPr>
              <a:t> </a:t>
            </a:r>
            <a:r>
              <a:rPr lang="en-US" sz="2300" dirty="0" err="1">
                <a:latin typeface="Times New Roman" panose="02020603050405020304" pitchFamily="18" charset="0"/>
                <a:cs typeface="Times New Roman" panose="02020603050405020304" pitchFamily="18" charset="0"/>
              </a:rPr>
              <a:t>cầu</a:t>
            </a:r>
            <a:r>
              <a:rPr lang="en-US" sz="2300" dirty="0">
                <a:latin typeface="Times New Roman" panose="02020603050405020304" pitchFamily="18" charset="0"/>
                <a:cs typeface="Times New Roman" panose="02020603050405020304" pitchFamily="18" charset="0"/>
              </a:rPr>
              <a:t> </a:t>
            </a:r>
            <a:r>
              <a:rPr lang="en-US" sz="2300" dirty="0" err="1">
                <a:latin typeface="Times New Roman" panose="02020603050405020304" pitchFamily="18" charset="0"/>
                <a:cs typeface="Times New Roman" panose="02020603050405020304" pitchFamily="18" charset="0"/>
              </a:rPr>
              <a:t>đường</a:t>
            </a:r>
            <a:r>
              <a:rPr lang="en-US" sz="2300" dirty="0">
                <a:latin typeface="Times New Roman" panose="02020603050405020304" pitchFamily="18" charset="0"/>
                <a:cs typeface="Times New Roman" panose="02020603050405020304" pitchFamily="18" charset="0"/>
              </a:rPr>
              <a:t> </a:t>
            </a:r>
            <a:r>
              <a:rPr lang="en-US" sz="2300" dirty="0" err="1">
                <a:latin typeface="Times New Roman" panose="02020603050405020304" pitchFamily="18" charset="0"/>
                <a:cs typeface="Times New Roman" panose="02020603050405020304" pitchFamily="18" charset="0"/>
              </a:rPr>
              <a:t>sửa</a:t>
            </a:r>
            <a:r>
              <a:rPr lang="en-US" sz="2300" dirty="0">
                <a:latin typeface="Times New Roman" panose="02020603050405020304" pitchFamily="18" charset="0"/>
                <a:cs typeface="Times New Roman" panose="02020603050405020304" pitchFamily="18" charset="0"/>
              </a:rPr>
              <a:t> sang, </a:t>
            </a:r>
            <a:r>
              <a:rPr lang="en-US" sz="2300" dirty="0" err="1">
                <a:latin typeface="Times New Roman" panose="02020603050405020304" pitchFamily="18" charset="0"/>
                <a:cs typeface="Times New Roman" panose="02020603050405020304" pitchFamily="18" charset="0"/>
              </a:rPr>
              <a:t>thuyền</a:t>
            </a:r>
            <a:r>
              <a:rPr lang="en-US" sz="2300" dirty="0">
                <a:latin typeface="Times New Roman" panose="02020603050405020304" pitchFamily="18" charset="0"/>
                <a:cs typeface="Times New Roman" panose="02020603050405020304" pitchFamily="18" charset="0"/>
              </a:rPr>
              <a:t> </a:t>
            </a:r>
            <a:r>
              <a:rPr lang="en-US" sz="2300" dirty="0" err="1">
                <a:latin typeface="Times New Roman" panose="02020603050405020304" pitchFamily="18" charset="0"/>
                <a:cs typeface="Times New Roman" panose="02020603050405020304" pitchFamily="18" charset="0"/>
              </a:rPr>
              <a:t>ghe</a:t>
            </a:r>
            <a:r>
              <a:rPr lang="en-US" sz="2300" dirty="0">
                <a:latin typeface="Times New Roman" panose="02020603050405020304" pitchFamily="18" charset="0"/>
                <a:cs typeface="Times New Roman" panose="02020603050405020304" pitchFamily="18" charset="0"/>
              </a:rPr>
              <a:t> </a:t>
            </a:r>
            <a:r>
              <a:rPr lang="en-US" sz="2300" dirty="0" err="1">
                <a:latin typeface="Times New Roman" panose="02020603050405020304" pitchFamily="18" charset="0"/>
                <a:cs typeface="Times New Roman" panose="02020603050405020304" pitchFamily="18" charset="0"/>
              </a:rPr>
              <a:t>sắm</a:t>
            </a:r>
            <a:r>
              <a:rPr lang="en-US" sz="2300" dirty="0">
                <a:latin typeface="Times New Roman" panose="02020603050405020304" pitchFamily="18" charset="0"/>
                <a:cs typeface="Times New Roman" panose="02020603050405020304" pitchFamily="18" charset="0"/>
              </a:rPr>
              <a:t> </a:t>
            </a:r>
            <a:r>
              <a:rPr lang="en-US" sz="2300" dirty="0" err="1">
                <a:latin typeface="Times New Roman" panose="02020603050405020304" pitchFamily="18" charset="0"/>
                <a:cs typeface="Times New Roman" panose="02020603050405020304" pitchFamily="18" charset="0"/>
              </a:rPr>
              <a:t>đủ</a:t>
            </a:r>
            <a:r>
              <a:rPr lang="en-US" sz="2300" dirty="0">
                <a:latin typeface="Times New Roman" panose="02020603050405020304" pitchFamily="18" charset="0"/>
                <a:cs typeface="Times New Roman" panose="02020603050405020304" pitchFamily="18" charset="0"/>
              </a:rPr>
              <a:t>, </a:t>
            </a:r>
            <a:r>
              <a:rPr lang="en-US" sz="2300" dirty="0" err="1">
                <a:latin typeface="Times New Roman" panose="02020603050405020304" pitchFamily="18" charset="0"/>
                <a:cs typeface="Times New Roman" panose="02020603050405020304" pitchFamily="18" charset="0"/>
              </a:rPr>
              <a:t>thủy</a:t>
            </a:r>
            <a:r>
              <a:rPr lang="en-US" sz="2300" dirty="0">
                <a:latin typeface="Times New Roman" panose="02020603050405020304" pitchFamily="18" charset="0"/>
                <a:cs typeface="Times New Roman" panose="02020603050405020304" pitchFamily="18" charset="0"/>
              </a:rPr>
              <a:t> </a:t>
            </a:r>
            <a:r>
              <a:rPr lang="en-US" sz="2300" dirty="0" err="1">
                <a:latin typeface="Times New Roman" panose="02020603050405020304" pitchFamily="18" charset="0"/>
                <a:cs typeface="Times New Roman" panose="02020603050405020304" pitchFamily="18" charset="0"/>
              </a:rPr>
              <a:t>bộ</a:t>
            </a:r>
            <a:r>
              <a:rPr lang="en-US" sz="2300" dirty="0">
                <a:latin typeface="Times New Roman" panose="02020603050405020304" pitchFamily="18" charset="0"/>
                <a:cs typeface="Times New Roman" panose="02020603050405020304" pitchFamily="18" charset="0"/>
              </a:rPr>
              <a:t> </a:t>
            </a:r>
            <a:r>
              <a:rPr lang="en-US" sz="2300" dirty="0" err="1">
                <a:latin typeface="Times New Roman" panose="02020603050405020304" pitchFamily="18" charset="0"/>
                <a:cs typeface="Times New Roman" panose="02020603050405020304" pitchFamily="18" charset="0"/>
              </a:rPr>
              <a:t>hai</a:t>
            </a:r>
            <a:r>
              <a:rPr lang="en-US" sz="2300" dirty="0">
                <a:latin typeface="Times New Roman" panose="02020603050405020304" pitchFamily="18" charset="0"/>
                <a:cs typeface="Times New Roman" panose="02020603050405020304" pitchFamily="18" charset="0"/>
              </a:rPr>
              <a:t> </a:t>
            </a:r>
            <a:r>
              <a:rPr lang="en-US" sz="2300" dirty="0" err="1">
                <a:latin typeface="Times New Roman" panose="02020603050405020304" pitchFamily="18" charset="0"/>
                <a:cs typeface="Times New Roman" panose="02020603050405020304" pitchFamily="18" charset="0"/>
              </a:rPr>
              <a:t>đường</a:t>
            </a:r>
            <a:r>
              <a:rPr lang="en-US" sz="2300" dirty="0">
                <a:latin typeface="Times New Roman" panose="02020603050405020304" pitchFamily="18" charset="0"/>
                <a:cs typeface="Times New Roman" panose="02020603050405020304" pitchFamily="18" charset="0"/>
              </a:rPr>
              <a:t>, </a:t>
            </a:r>
            <a:r>
              <a:rPr lang="en-US" sz="2300" dirty="0" err="1">
                <a:latin typeface="Times New Roman" panose="02020603050405020304" pitchFamily="18" charset="0"/>
                <a:cs typeface="Times New Roman" panose="02020603050405020304" pitchFamily="18" charset="0"/>
              </a:rPr>
              <a:t>tùy</a:t>
            </a:r>
            <a:r>
              <a:rPr lang="en-US" sz="2300" dirty="0">
                <a:latin typeface="Times New Roman" panose="02020603050405020304" pitchFamily="18" charset="0"/>
                <a:cs typeface="Times New Roman" panose="02020603050405020304" pitchFamily="18" charset="0"/>
              </a:rPr>
              <a:t> </a:t>
            </a:r>
            <a:r>
              <a:rPr lang="en-US" sz="2300" dirty="0" err="1">
                <a:latin typeface="Times New Roman" panose="02020603050405020304" pitchFamily="18" charset="0"/>
                <a:cs typeface="Times New Roman" panose="02020603050405020304" pitchFamily="18" charset="0"/>
              </a:rPr>
              <a:t>theo</a:t>
            </a:r>
            <a:r>
              <a:rPr lang="en-US" sz="2300" dirty="0">
                <a:latin typeface="Times New Roman" panose="02020603050405020304" pitchFamily="18" charset="0"/>
                <a:cs typeface="Times New Roman" panose="02020603050405020304" pitchFamily="18" charset="0"/>
              </a:rPr>
              <a:t> ý </a:t>
            </a:r>
            <a:r>
              <a:rPr lang="en-US" sz="2300" dirty="0" err="1">
                <a:latin typeface="Times New Roman" panose="02020603050405020304" pitchFamily="18" charset="0"/>
                <a:cs typeface="Times New Roman" panose="02020603050405020304" pitchFamily="18" charset="0"/>
              </a:rPr>
              <a:t>muốn</a:t>
            </a:r>
            <a:r>
              <a:rPr lang="en-US" sz="2300" dirty="0">
                <a:latin typeface="Times New Roman" panose="02020603050405020304" pitchFamily="18" charset="0"/>
                <a:cs typeface="Times New Roman" panose="02020603050405020304" pitchFamily="18" charset="0"/>
              </a:rPr>
              <a:t>, </a:t>
            </a:r>
            <a:r>
              <a:rPr lang="en-US" sz="2300" dirty="0" err="1">
                <a:latin typeface="Times New Roman" panose="02020603050405020304" pitchFamily="18" charset="0"/>
                <a:cs typeface="Times New Roman" panose="02020603050405020304" pitchFamily="18" charset="0"/>
              </a:rPr>
              <a:t>Đại</a:t>
            </a:r>
            <a:r>
              <a:rPr lang="en-US" sz="2300" dirty="0">
                <a:latin typeface="Times New Roman" panose="02020603050405020304" pitchFamily="18" charset="0"/>
                <a:cs typeface="Times New Roman" panose="02020603050405020304" pitchFamily="18" charset="0"/>
              </a:rPr>
              <a:t> </a:t>
            </a:r>
            <a:r>
              <a:rPr lang="en-US" sz="2300" dirty="0" err="1">
                <a:latin typeface="Times New Roman" panose="02020603050405020304" pitchFamily="18" charset="0"/>
                <a:cs typeface="Times New Roman" panose="02020603050405020304" pitchFamily="18" charset="0"/>
              </a:rPr>
              <a:t>Việt</a:t>
            </a:r>
            <a:r>
              <a:rPr lang="en-US" sz="2300" dirty="0">
                <a:latin typeface="Times New Roman" panose="02020603050405020304" pitchFamily="18" charset="0"/>
                <a:cs typeface="Times New Roman" panose="02020603050405020304" pitchFamily="18" charset="0"/>
              </a:rPr>
              <a:t> </a:t>
            </a:r>
            <a:r>
              <a:rPr lang="en-US" sz="2300" dirty="0" err="1">
                <a:latin typeface="Times New Roman" panose="02020603050405020304" pitchFamily="18" charset="0"/>
                <a:cs typeface="Times New Roman" panose="02020603050405020304" pitchFamily="18" charset="0"/>
              </a:rPr>
              <a:t>sẽ</a:t>
            </a:r>
            <a:r>
              <a:rPr lang="en-US" sz="2300" dirty="0">
                <a:latin typeface="Times New Roman" panose="02020603050405020304" pitchFamily="18" charset="0"/>
                <a:cs typeface="Times New Roman" panose="02020603050405020304" pitchFamily="18" charset="0"/>
              </a:rPr>
              <a:t> </a:t>
            </a:r>
            <a:r>
              <a:rPr lang="en-US" sz="2300" dirty="0" err="1">
                <a:latin typeface="Times New Roman" panose="02020603050405020304" pitchFamily="18" charset="0"/>
                <a:cs typeface="Times New Roman" panose="02020603050405020304" pitchFamily="18" charset="0"/>
              </a:rPr>
              <a:t>giữ</a:t>
            </a:r>
            <a:r>
              <a:rPr lang="en-US" sz="2300" dirty="0">
                <a:latin typeface="Times New Roman" panose="02020603050405020304" pitchFamily="18" charset="0"/>
                <a:cs typeface="Times New Roman" panose="02020603050405020304" pitchFamily="18" charset="0"/>
              </a:rPr>
              <a:t> </a:t>
            </a:r>
            <a:r>
              <a:rPr lang="en-US" sz="2300" dirty="0" err="1">
                <a:latin typeface="Times New Roman" panose="02020603050405020304" pitchFamily="18" charset="0"/>
                <a:cs typeface="Times New Roman" panose="02020603050405020304" pitchFamily="18" charset="0"/>
              </a:rPr>
              <a:t>phận</a:t>
            </a:r>
            <a:r>
              <a:rPr lang="en-US" sz="2300" dirty="0">
                <a:latin typeface="Times New Roman" panose="02020603050405020304" pitchFamily="18" charset="0"/>
                <a:cs typeface="Times New Roman" panose="02020603050405020304" pitchFamily="18" charset="0"/>
              </a:rPr>
              <a:t> </a:t>
            </a:r>
            <a:r>
              <a:rPr lang="en-US" sz="2300" dirty="0" err="1">
                <a:latin typeface="Times New Roman" panose="02020603050405020304" pitchFamily="18" charset="0"/>
                <a:cs typeface="Times New Roman" panose="02020603050405020304" pitchFamily="18" charset="0"/>
              </a:rPr>
              <a:t>chư</a:t>
            </a:r>
            <a:r>
              <a:rPr lang="en-US" sz="2300" dirty="0">
                <a:latin typeface="Times New Roman" panose="02020603050405020304" pitchFamily="18" charset="0"/>
                <a:cs typeface="Times New Roman" panose="02020603050405020304" pitchFamily="18" charset="0"/>
              </a:rPr>
              <a:t> </a:t>
            </a:r>
            <a:r>
              <a:rPr lang="en-US" sz="2300" dirty="0" err="1">
                <a:latin typeface="Times New Roman" panose="02020603050405020304" pitchFamily="18" charset="0"/>
                <a:cs typeface="Times New Roman" panose="02020603050405020304" pitchFamily="18" charset="0"/>
              </a:rPr>
              <a:t>hầu</a:t>
            </a:r>
            <a:r>
              <a:rPr lang="en-US" sz="2300" dirty="0">
                <a:latin typeface="Times New Roman" panose="02020603050405020304" pitchFamily="18" charset="0"/>
                <a:cs typeface="Times New Roman" panose="02020603050405020304" pitchFamily="18" charset="0"/>
              </a:rPr>
              <a:t>. Hai </a:t>
            </a:r>
            <a:r>
              <a:rPr lang="en-US" sz="2300" dirty="0" err="1">
                <a:latin typeface="Times New Roman" panose="02020603050405020304" pitchFamily="18" charset="0"/>
                <a:cs typeface="Times New Roman" panose="02020603050405020304" pitchFamily="18" charset="0"/>
              </a:rPr>
              <a:t>là</a:t>
            </a:r>
            <a:r>
              <a:rPr lang="en-US" sz="2300" dirty="0">
                <a:latin typeface="Times New Roman" panose="02020603050405020304" pitchFamily="18" charset="0"/>
                <a:cs typeface="Times New Roman" panose="02020603050405020304" pitchFamily="18" charset="0"/>
              </a:rPr>
              <a:t>, </a:t>
            </a:r>
            <a:r>
              <a:rPr lang="en-US" sz="2300" dirty="0" err="1">
                <a:latin typeface="Times New Roman" panose="02020603050405020304" pitchFamily="18" charset="0"/>
                <a:cs typeface="Times New Roman" panose="02020603050405020304" pitchFamily="18" charset="0"/>
              </a:rPr>
              <a:t>bày</a:t>
            </a:r>
            <a:r>
              <a:rPr lang="en-US" sz="2300" dirty="0">
                <a:latin typeface="Times New Roman" panose="02020603050405020304" pitchFamily="18" charset="0"/>
                <a:cs typeface="Times New Roman" panose="02020603050405020304" pitchFamily="18" charset="0"/>
              </a:rPr>
              <a:t> </a:t>
            </a:r>
            <a:r>
              <a:rPr lang="en-US" sz="2300" dirty="0" err="1">
                <a:latin typeface="Times New Roman" panose="02020603050405020304" pitchFamily="18" charset="0"/>
                <a:cs typeface="Times New Roman" panose="02020603050405020304" pitchFamily="18" charset="0"/>
              </a:rPr>
              <a:t>trận</a:t>
            </a:r>
            <a:r>
              <a:rPr lang="en-US" sz="2300" dirty="0">
                <a:latin typeface="Times New Roman" panose="02020603050405020304" pitchFamily="18" charset="0"/>
                <a:cs typeface="Times New Roman" panose="02020603050405020304" pitchFamily="18" charset="0"/>
              </a:rPr>
              <a:t> </a:t>
            </a:r>
            <a:r>
              <a:rPr lang="en-US" sz="2300" dirty="0" err="1">
                <a:latin typeface="Times New Roman" panose="02020603050405020304" pitchFamily="18" charset="0"/>
                <a:cs typeface="Times New Roman" panose="02020603050405020304" pitchFamily="18" charset="0"/>
              </a:rPr>
              <a:t>nghinh</a:t>
            </a:r>
            <a:r>
              <a:rPr lang="en-US" sz="2300" dirty="0">
                <a:latin typeface="Times New Roman" panose="02020603050405020304" pitchFamily="18" charset="0"/>
                <a:cs typeface="Times New Roman" panose="02020603050405020304" pitchFamily="18" charset="0"/>
              </a:rPr>
              <a:t> </a:t>
            </a:r>
            <a:r>
              <a:rPr lang="en-US" sz="2300" dirty="0" err="1">
                <a:latin typeface="Times New Roman" panose="02020603050405020304" pitchFamily="18" charset="0"/>
                <a:cs typeface="Times New Roman" panose="02020603050405020304" pitchFamily="18" charset="0"/>
              </a:rPr>
              <a:t>chiến</a:t>
            </a:r>
            <a:r>
              <a:rPr lang="en-US" sz="2300" dirty="0">
                <a:latin typeface="Times New Roman" panose="02020603050405020304" pitchFamily="18" charset="0"/>
                <a:cs typeface="Times New Roman" panose="02020603050405020304" pitchFamily="18" charset="0"/>
              </a:rPr>
              <a:t>, </a:t>
            </a:r>
            <a:r>
              <a:rPr lang="en-US" sz="2300" dirty="0" err="1">
                <a:latin typeface="Times New Roman" panose="02020603050405020304" pitchFamily="18" charset="0"/>
                <a:cs typeface="Times New Roman" panose="02020603050405020304" pitchFamily="18" charset="0"/>
              </a:rPr>
              <a:t>quyết</a:t>
            </a:r>
            <a:r>
              <a:rPr lang="en-US" sz="2300" dirty="0">
                <a:latin typeface="Times New Roman" panose="02020603050405020304" pitchFamily="18" charset="0"/>
                <a:cs typeface="Times New Roman" panose="02020603050405020304" pitchFamily="18" charset="0"/>
              </a:rPr>
              <a:t> </a:t>
            </a:r>
            <a:r>
              <a:rPr lang="en-US" sz="2300" dirty="0" err="1">
                <a:latin typeface="Times New Roman" panose="02020603050405020304" pitchFamily="18" charset="0"/>
                <a:cs typeface="Times New Roman" panose="02020603050405020304" pitchFamily="18" charset="0"/>
              </a:rPr>
              <a:t>một</a:t>
            </a:r>
            <a:r>
              <a:rPr lang="en-US" sz="2300" dirty="0">
                <a:latin typeface="Times New Roman" panose="02020603050405020304" pitchFamily="18" charset="0"/>
                <a:cs typeface="Times New Roman" panose="02020603050405020304" pitchFamily="18" charset="0"/>
              </a:rPr>
              <a:t> </a:t>
            </a:r>
            <a:r>
              <a:rPr lang="en-US" sz="2300" dirty="0" err="1">
                <a:latin typeface="Times New Roman" panose="02020603050405020304" pitchFamily="18" charset="0"/>
                <a:cs typeface="Times New Roman" panose="02020603050405020304" pitchFamily="18" charset="0"/>
              </a:rPr>
              <a:t>trận</a:t>
            </a:r>
            <a:r>
              <a:rPr lang="en-US" sz="2300" dirty="0">
                <a:latin typeface="Times New Roman" panose="02020603050405020304" pitchFamily="18" charset="0"/>
                <a:cs typeface="Times New Roman" panose="02020603050405020304" pitchFamily="18" charset="0"/>
              </a:rPr>
              <a:t> </a:t>
            </a:r>
            <a:r>
              <a:rPr lang="en-US" sz="2300" dirty="0" err="1">
                <a:latin typeface="Times New Roman" panose="02020603050405020304" pitchFamily="18" charset="0"/>
                <a:cs typeface="Times New Roman" panose="02020603050405020304" pitchFamily="18" charset="0"/>
              </a:rPr>
              <a:t>được</a:t>
            </a:r>
            <a:r>
              <a:rPr lang="en-US" sz="2300" dirty="0">
                <a:latin typeface="Times New Roman" panose="02020603050405020304" pitchFamily="18" charset="0"/>
                <a:cs typeface="Times New Roman" panose="02020603050405020304" pitchFamily="18" charset="0"/>
              </a:rPr>
              <a:t> </a:t>
            </a:r>
            <a:r>
              <a:rPr lang="en-US" sz="2300" dirty="0" err="1">
                <a:latin typeface="Times New Roman" panose="02020603050405020304" pitchFamily="18" charset="0"/>
                <a:cs typeface="Times New Roman" panose="02020603050405020304" pitchFamily="18" charset="0"/>
              </a:rPr>
              <a:t>thua</a:t>
            </a:r>
            <a:r>
              <a:rPr lang="en-US" sz="2300" dirty="0">
                <a:latin typeface="Times New Roman" panose="02020603050405020304" pitchFamily="18" charset="0"/>
                <a:cs typeface="Times New Roman" panose="02020603050405020304" pitchFamily="18" charset="0"/>
              </a:rPr>
              <a:t> </a:t>
            </a:r>
            <a:r>
              <a:rPr lang="en-US" sz="2300" dirty="0" err="1">
                <a:latin typeface="Times New Roman" panose="02020603050405020304" pitchFamily="18" charset="0"/>
                <a:cs typeface="Times New Roman" panose="02020603050405020304" pitchFamily="18" charset="0"/>
              </a:rPr>
              <a:t>chứ</a:t>
            </a:r>
            <a:r>
              <a:rPr lang="en-US" sz="2300" dirty="0">
                <a:latin typeface="Times New Roman" panose="02020603050405020304" pitchFamily="18" charset="0"/>
                <a:cs typeface="Times New Roman" panose="02020603050405020304" pitchFamily="18" charset="0"/>
              </a:rPr>
              <a:t> </a:t>
            </a:r>
            <a:r>
              <a:rPr lang="en-US" sz="2300" dirty="0" err="1">
                <a:latin typeface="Times New Roman" panose="02020603050405020304" pitchFamily="18" charset="0"/>
                <a:cs typeface="Times New Roman" panose="02020603050405020304" pitchFamily="18" charset="0"/>
              </a:rPr>
              <a:t>không</a:t>
            </a:r>
            <a:r>
              <a:rPr lang="en-US" sz="2300" dirty="0">
                <a:latin typeface="Times New Roman" panose="02020603050405020304" pitchFamily="18" charset="0"/>
                <a:cs typeface="Times New Roman" panose="02020603050405020304" pitchFamily="18" charset="0"/>
              </a:rPr>
              <a:t> </a:t>
            </a:r>
            <a:r>
              <a:rPr lang="en-US" sz="2300" dirty="0" err="1">
                <a:latin typeface="Times New Roman" panose="02020603050405020304" pitchFamily="18" charset="0"/>
                <a:cs typeface="Times New Roman" panose="02020603050405020304" pitchFamily="18" charset="0"/>
              </a:rPr>
              <a:t>nên</a:t>
            </a:r>
            <a:r>
              <a:rPr lang="en-US" sz="2300" dirty="0">
                <a:latin typeface="Times New Roman" panose="02020603050405020304" pitchFamily="18" charset="0"/>
                <a:cs typeface="Times New Roman" panose="02020603050405020304" pitchFamily="18" charset="0"/>
              </a:rPr>
              <a:t> ở </a:t>
            </a:r>
            <a:r>
              <a:rPr lang="en-US" sz="2300" dirty="0" err="1">
                <a:latin typeface="Times New Roman" panose="02020603050405020304" pitchFamily="18" charset="0"/>
                <a:cs typeface="Times New Roman" panose="02020603050405020304" pitchFamily="18" charset="0"/>
              </a:rPr>
              <a:t>chúi</a:t>
            </a:r>
            <a:r>
              <a:rPr lang="en-US" sz="2300" dirty="0">
                <a:latin typeface="Times New Roman" panose="02020603050405020304" pitchFamily="18" charset="0"/>
                <a:cs typeface="Times New Roman" panose="02020603050405020304" pitchFamily="18" charset="0"/>
              </a:rPr>
              <a:t> </a:t>
            </a:r>
            <a:r>
              <a:rPr lang="en-US" sz="2300" dirty="0" err="1">
                <a:latin typeface="Times New Roman" panose="02020603050405020304" pitchFamily="18" charset="0"/>
                <a:cs typeface="Times New Roman" panose="02020603050405020304" pitchFamily="18" charset="0"/>
              </a:rPr>
              <a:t>trong</a:t>
            </a:r>
            <a:r>
              <a:rPr lang="en-US" sz="2300" dirty="0">
                <a:latin typeface="Times New Roman" panose="02020603050405020304" pitchFamily="18" charset="0"/>
                <a:cs typeface="Times New Roman" panose="02020603050405020304" pitchFamily="18" charset="0"/>
              </a:rPr>
              <a:t> </a:t>
            </a:r>
            <a:r>
              <a:rPr lang="en-US" sz="2300" dirty="0" err="1">
                <a:latin typeface="Times New Roman" panose="02020603050405020304" pitchFamily="18" charset="0"/>
                <a:cs typeface="Times New Roman" panose="02020603050405020304" pitchFamily="18" charset="0"/>
              </a:rPr>
              <a:t>xó</a:t>
            </a:r>
            <a:r>
              <a:rPr lang="en-US" sz="2300" dirty="0">
                <a:latin typeface="Times New Roman" panose="02020603050405020304" pitchFamily="18" charset="0"/>
                <a:cs typeface="Times New Roman" panose="02020603050405020304" pitchFamily="18" charset="0"/>
              </a:rPr>
              <a:t> hang </a:t>
            </a:r>
            <a:r>
              <a:rPr lang="en-US" sz="2300" dirty="0" err="1">
                <a:latin typeface="Times New Roman" panose="02020603050405020304" pitchFamily="18" charset="0"/>
                <a:cs typeface="Times New Roman" panose="02020603050405020304" pitchFamily="18" charset="0"/>
              </a:rPr>
              <a:t>cùng</a:t>
            </a:r>
            <a:r>
              <a:rPr lang="en-US" sz="2300" dirty="0">
                <a:latin typeface="Times New Roman" panose="02020603050405020304" pitchFamily="18" charset="0"/>
                <a:cs typeface="Times New Roman" panose="02020603050405020304" pitchFamily="18" charset="0"/>
              </a:rPr>
              <a:t> </a:t>
            </a:r>
            <a:r>
              <a:rPr lang="en-US" sz="2300" dirty="0" err="1">
                <a:latin typeface="Times New Roman" panose="02020603050405020304" pitchFamily="18" charset="0"/>
                <a:cs typeface="Times New Roman" panose="02020603050405020304" pitchFamily="18" charset="0"/>
              </a:rPr>
              <a:t>mà</a:t>
            </a:r>
            <a:r>
              <a:rPr lang="en-US" sz="2300" dirty="0">
                <a:latin typeface="Times New Roman" panose="02020603050405020304" pitchFamily="18" charset="0"/>
                <a:cs typeface="Times New Roman" panose="02020603050405020304" pitchFamily="18" charset="0"/>
              </a:rPr>
              <a:t> </a:t>
            </a:r>
            <a:r>
              <a:rPr lang="en-US" sz="2300" dirty="0" err="1">
                <a:latin typeface="Times New Roman" panose="02020603050405020304" pitchFamily="18" charset="0"/>
                <a:cs typeface="Times New Roman" panose="02020603050405020304" pitchFamily="18" charset="0"/>
              </a:rPr>
              <a:t>mang</a:t>
            </a:r>
            <a:r>
              <a:rPr lang="en-US" sz="2300" dirty="0">
                <a:latin typeface="Times New Roman" panose="02020603050405020304" pitchFamily="18" charset="0"/>
                <a:cs typeface="Times New Roman" panose="02020603050405020304" pitchFamily="18" charset="0"/>
              </a:rPr>
              <a:t> </a:t>
            </a:r>
            <a:r>
              <a:rPr lang="en-US" sz="2300" dirty="0" err="1">
                <a:latin typeface="Times New Roman" panose="02020603050405020304" pitchFamily="18" charset="0"/>
                <a:cs typeface="Times New Roman" panose="02020603050405020304" pitchFamily="18" charset="0"/>
              </a:rPr>
              <a:t>cái</a:t>
            </a:r>
            <a:r>
              <a:rPr lang="en-US" sz="2300" dirty="0">
                <a:latin typeface="Times New Roman" panose="02020603050405020304" pitchFamily="18" charset="0"/>
                <a:cs typeface="Times New Roman" panose="02020603050405020304" pitchFamily="18" charset="0"/>
              </a:rPr>
              <a:t> </a:t>
            </a:r>
            <a:r>
              <a:rPr lang="en-US" sz="2300" dirty="0" err="1">
                <a:latin typeface="Times New Roman" panose="02020603050405020304" pitchFamily="18" charset="0"/>
                <a:cs typeface="Times New Roman" panose="02020603050405020304" pitchFamily="18" charset="0"/>
              </a:rPr>
              <a:t>nhục</a:t>
            </a:r>
            <a:r>
              <a:rPr lang="en-US" sz="2300" dirty="0">
                <a:latin typeface="Times New Roman" panose="02020603050405020304" pitchFamily="18" charset="0"/>
                <a:cs typeface="Times New Roman" panose="02020603050405020304" pitchFamily="18" charset="0"/>
              </a:rPr>
              <a:t> </a:t>
            </a:r>
            <a:r>
              <a:rPr lang="en-US" sz="2300" dirty="0" err="1">
                <a:latin typeface="Times New Roman" panose="02020603050405020304" pitchFamily="18" charset="0"/>
                <a:cs typeface="Times New Roman" panose="02020603050405020304" pitchFamily="18" charset="0"/>
              </a:rPr>
              <a:t>khăn</a:t>
            </a:r>
            <a:r>
              <a:rPr lang="en-US" sz="2300" dirty="0">
                <a:latin typeface="Times New Roman" panose="02020603050405020304" pitchFamily="18" charset="0"/>
                <a:cs typeface="Times New Roman" panose="02020603050405020304" pitchFamily="18" charset="0"/>
              </a:rPr>
              <a:t> </a:t>
            </a:r>
            <a:r>
              <a:rPr lang="en-US" sz="2300" dirty="0" err="1">
                <a:latin typeface="Times New Roman" panose="02020603050405020304" pitchFamily="18" charset="0"/>
                <a:cs typeface="Times New Roman" panose="02020603050405020304" pitchFamily="18" charset="0"/>
              </a:rPr>
              <a:t>yếm</a:t>
            </a:r>
            <a:r>
              <a:rPr lang="en-US" sz="2300" dirty="0">
                <a:latin typeface="Times New Roman" panose="02020603050405020304" pitchFamily="18" charset="0"/>
                <a:cs typeface="Times New Roman" panose="02020603050405020304" pitchFamily="18" charset="0"/>
              </a:rPr>
              <a:t>. </a:t>
            </a:r>
          </a:p>
          <a:p>
            <a:pPr>
              <a:lnSpc>
                <a:spcPct val="150000"/>
              </a:lnSpc>
            </a:pPr>
            <a:r>
              <a:rPr lang="en-US" sz="2300" dirty="0">
                <a:latin typeface="Times New Roman" panose="02020603050405020304" pitchFamily="18" charset="0"/>
                <a:cs typeface="Times New Roman" panose="02020603050405020304" pitchFamily="18" charset="0"/>
              </a:rPr>
              <a:t>→ </a:t>
            </a:r>
            <a:r>
              <a:rPr lang="en-US" sz="2300" dirty="0" err="1">
                <a:latin typeface="Times New Roman" panose="02020603050405020304" pitchFamily="18" charset="0"/>
                <a:cs typeface="Times New Roman" panose="02020603050405020304" pitchFamily="18" charset="0"/>
              </a:rPr>
              <a:t>Thông</a:t>
            </a:r>
            <a:r>
              <a:rPr lang="en-US" sz="2300" dirty="0">
                <a:latin typeface="Times New Roman" panose="02020603050405020304" pitchFamily="18" charset="0"/>
                <a:cs typeface="Times New Roman" panose="02020603050405020304" pitchFamily="18" charset="0"/>
              </a:rPr>
              <a:t> qua </a:t>
            </a:r>
            <a:r>
              <a:rPr lang="en-US" sz="2300" dirty="0" err="1">
                <a:latin typeface="Times New Roman" panose="02020603050405020304" pitchFamily="18" charset="0"/>
                <a:cs typeface="Times New Roman" panose="02020603050405020304" pitchFamily="18" charset="0"/>
              </a:rPr>
              <a:t>giải</a:t>
            </a:r>
            <a:r>
              <a:rPr lang="en-US" sz="2300" dirty="0">
                <a:latin typeface="Times New Roman" panose="02020603050405020304" pitchFamily="18" charset="0"/>
                <a:cs typeface="Times New Roman" panose="02020603050405020304" pitchFamily="18" charset="0"/>
              </a:rPr>
              <a:t> </a:t>
            </a:r>
            <a:r>
              <a:rPr lang="en-US" sz="2300" dirty="0" err="1">
                <a:latin typeface="Times New Roman" panose="02020603050405020304" pitchFamily="18" charset="0"/>
                <a:cs typeface="Times New Roman" panose="02020603050405020304" pitchFamily="18" charset="0"/>
              </a:rPr>
              <a:t>pháp</a:t>
            </a:r>
            <a:r>
              <a:rPr lang="en-US" sz="2300" dirty="0">
                <a:latin typeface="Times New Roman" panose="02020603050405020304" pitchFamily="18" charset="0"/>
                <a:cs typeface="Times New Roman" panose="02020603050405020304" pitchFamily="18" charset="0"/>
              </a:rPr>
              <a:t> </a:t>
            </a:r>
            <a:r>
              <a:rPr lang="en-US" sz="2300" dirty="0" err="1">
                <a:latin typeface="Times New Roman" panose="02020603050405020304" pitchFamily="18" charset="0"/>
                <a:cs typeface="Times New Roman" panose="02020603050405020304" pitchFamily="18" charset="0"/>
              </a:rPr>
              <a:t>mà</a:t>
            </a:r>
            <a:r>
              <a:rPr lang="en-US" sz="2300" dirty="0">
                <a:latin typeface="Times New Roman" panose="02020603050405020304" pitchFamily="18" charset="0"/>
                <a:cs typeface="Times New Roman" panose="02020603050405020304" pitchFamily="18" charset="0"/>
              </a:rPr>
              <a:t> </a:t>
            </a:r>
            <a:r>
              <a:rPr lang="en-US" sz="2300" dirty="0" err="1">
                <a:latin typeface="Times New Roman" panose="02020603050405020304" pitchFamily="18" charset="0"/>
                <a:cs typeface="Times New Roman" panose="02020603050405020304" pitchFamily="18" charset="0"/>
              </a:rPr>
              <a:t>tác</a:t>
            </a:r>
            <a:r>
              <a:rPr lang="en-US" sz="2300" dirty="0">
                <a:latin typeface="Times New Roman" panose="02020603050405020304" pitchFamily="18" charset="0"/>
                <a:cs typeface="Times New Roman" panose="02020603050405020304" pitchFamily="18" charset="0"/>
              </a:rPr>
              <a:t> </a:t>
            </a:r>
            <a:r>
              <a:rPr lang="en-US" sz="2300" dirty="0" err="1">
                <a:latin typeface="Times New Roman" panose="02020603050405020304" pitchFamily="18" charset="0"/>
                <a:cs typeface="Times New Roman" panose="02020603050405020304" pitchFamily="18" charset="0"/>
              </a:rPr>
              <a:t>giả</a:t>
            </a:r>
            <a:r>
              <a:rPr lang="en-US" sz="2300" dirty="0">
                <a:latin typeface="Times New Roman" panose="02020603050405020304" pitchFamily="18" charset="0"/>
                <a:cs typeface="Times New Roman" panose="02020603050405020304" pitchFamily="18" charset="0"/>
              </a:rPr>
              <a:t> </a:t>
            </a:r>
            <a:r>
              <a:rPr lang="en-US" sz="2300" dirty="0" err="1">
                <a:latin typeface="Times New Roman" panose="02020603050405020304" pitchFamily="18" charset="0"/>
                <a:cs typeface="Times New Roman" panose="02020603050405020304" pitchFamily="18" charset="0"/>
              </a:rPr>
              <a:t>đưa</a:t>
            </a:r>
            <a:r>
              <a:rPr lang="en-US" sz="2300" dirty="0">
                <a:latin typeface="Times New Roman" panose="02020603050405020304" pitchFamily="18" charset="0"/>
                <a:cs typeface="Times New Roman" panose="02020603050405020304" pitchFamily="18" charset="0"/>
              </a:rPr>
              <a:t> </a:t>
            </a:r>
            <a:r>
              <a:rPr lang="en-US" sz="2300" dirty="0" err="1">
                <a:latin typeface="Times New Roman" panose="02020603050405020304" pitchFamily="18" charset="0"/>
                <a:cs typeface="Times New Roman" panose="02020603050405020304" pitchFamily="18" charset="0"/>
              </a:rPr>
              <a:t>ra</a:t>
            </a:r>
            <a:r>
              <a:rPr lang="en-US" sz="2300" dirty="0">
                <a:latin typeface="Times New Roman" panose="02020603050405020304" pitchFamily="18" charset="0"/>
                <a:cs typeface="Times New Roman" panose="02020603050405020304" pitchFamily="18" charset="0"/>
              </a:rPr>
              <a:t> </a:t>
            </a:r>
            <a:r>
              <a:rPr lang="en-US" sz="2300" dirty="0" err="1">
                <a:latin typeface="Times New Roman" panose="02020603050405020304" pitchFamily="18" charset="0"/>
                <a:cs typeface="Times New Roman" panose="02020603050405020304" pitchFamily="18" charset="0"/>
              </a:rPr>
              <a:t>thể</a:t>
            </a:r>
            <a:r>
              <a:rPr lang="en-US" sz="2300" dirty="0">
                <a:latin typeface="Times New Roman" panose="02020603050405020304" pitchFamily="18" charset="0"/>
                <a:cs typeface="Times New Roman" panose="02020603050405020304" pitchFamily="18" charset="0"/>
              </a:rPr>
              <a:t> </a:t>
            </a:r>
            <a:r>
              <a:rPr lang="en-US" sz="2300" dirty="0" err="1">
                <a:latin typeface="Times New Roman" panose="02020603050405020304" pitchFamily="18" charset="0"/>
                <a:cs typeface="Times New Roman" panose="02020603050405020304" pitchFamily="18" charset="0"/>
              </a:rPr>
              <a:t>hiện</a:t>
            </a:r>
            <a:r>
              <a:rPr lang="en-US" sz="2300" dirty="0">
                <a:latin typeface="Times New Roman" panose="02020603050405020304" pitchFamily="18" charset="0"/>
                <a:cs typeface="Times New Roman" panose="02020603050405020304" pitchFamily="18" charset="0"/>
              </a:rPr>
              <a:t> </a:t>
            </a:r>
            <a:r>
              <a:rPr lang="en-US" sz="2300" dirty="0" err="1">
                <a:latin typeface="Times New Roman" panose="02020603050405020304" pitchFamily="18" charset="0"/>
                <a:cs typeface="Times New Roman" panose="02020603050405020304" pitchFamily="18" charset="0"/>
              </a:rPr>
              <a:t>đức</a:t>
            </a:r>
            <a:r>
              <a:rPr lang="en-US" sz="2300" dirty="0">
                <a:latin typeface="Times New Roman" panose="02020603050405020304" pitchFamily="18" charset="0"/>
                <a:cs typeface="Times New Roman" panose="02020603050405020304" pitchFamily="18" charset="0"/>
              </a:rPr>
              <a:t> </a:t>
            </a:r>
            <a:r>
              <a:rPr lang="en-US" sz="2300" dirty="0" err="1">
                <a:latin typeface="Times New Roman" panose="02020603050405020304" pitchFamily="18" charset="0"/>
                <a:cs typeface="Times New Roman" panose="02020603050405020304" pitchFamily="18" charset="0"/>
              </a:rPr>
              <a:t>hiếu</a:t>
            </a:r>
            <a:r>
              <a:rPr lang="en-US" sz="2300" dirty="0">
                <a:latin typeface="Times New Roman" panose="02020603050405020304" pitchFamily="18" charset="0"/>
                <a:cs typeface="Times New Roman" panose="02020603050405020304" pitchFamily="18" charset="0"/>
              </a:rPr>
              <a:t> </a:t>
            </a:r>
            <a:r>
              <a:rPr lang="en-US" sz="2300" dirty="0" err="1">
                <a:latin typeface="Times New Roman" panose="02020603050405020304" pitchFamily="18" charset="0"/>
                <a:cs typeface="Times New Roman" panose="02020603050405020304" pitchFamily="18" charset="0"/>
              </a:rPr>
              <a:t>sinh</a:t>
            </a:r>
            <a:r>
              <a:rPr lang="en-US" sz="2300" dirty="0">
                <a:latin typeface="Times New Roman" panose="02020603050405020304" pitchFamily="18" charset="0"/>
                <a:cs typeface="Times New Roman" panose="02020603050405020304" pitchFamily="18" charset="0"/>
              </a:rPr>
              <a:t>, </a:t>
            </a:r>
            <a:r>
              <a:rPr lang="en-US" sz="2300" dirty="0" err="1">
                <a:latin typeface="Times New Roman" panose="02020603050405020304" pitchFamily="18" charset="0"/>
                <a:cs typeface="Times New Roman" panose="02020603050405020304" pitchFamily="18" charset="0"/>
              </a:rPr>
              <a:t>lập</a:t>
            </a:r>
            <a:r>
              <a:rPr lang="en-US" sz="2300" dirty="0">
                <a:latin typeface="Times New Roman" panose="02020603050405020304" pitchFamily="18" charset="0"/>
                <a:cs typeface="Times New Roman" panose="02020603050405020304" pitchFamily="18" charset="0"/>
              </a:rPr>
              <a:t> </a:t>
            </a:r>
            <a:r>
              <a:rPr lang="en-US" sz="2300" dirty="0" err="1">
                <a:latin typeface="Times New Roman" panose="02020603050405020304" pitchFamily="18" charset="0"/>
                <a:cs typeface="Times New Roman" panose="02020603050405020304" pitchFamily="18" charset="0"/>
              </a:rPr>
              <a:t>trường</a:t>
            </a:r>
            <a:r>
              <a:rPr lang="en-US" sz="2300" dirty="0">
                <a:latin typeface="Times New Roman" panose="02020603050405020304" pitchFamily="18" charset="0"/>
                <a:cs typeface="Times New Roman" panose="02020603050405020304" pitchFamily="18" charset="0"/>
              </a:rPr>
              <a:t> </a:t>
            </a:r>
            <a:r>
              <a:rPr lang="en-US" sz="2300" dirty="0" err="1">
                <a:latin typeface="Times New Roman" panose="02020603050405020304" pitchFamily="18" charset="0"/>
                <a:cs typeface="Times New Roman" panose="02020603050405020304" pitchFamily="18" charset="0"/>
              </a:rPr>
              <a:t>chí</a:t>
            </a:r>
            <a:r>
              <a:rPr lang="en-US" sz="2300" dirty="0">
                <a:latin typeface="Times New Roman" panose="02020603050405020304" pitchFamily="18" charset="0"/>
                <a:cs typeface="Times New Roman" panose="02020603050405020304" pitchFamily="18" charset="0"/>
              </a:rPr>
              <a:t> </a:t>
            </a:r>
            <a:r>
              <a:rPr lang="en-US" sz="2300" dirty="0" err="1">
                <a:latin typeface="Times New Roman" panose="02020603050405020304" pitchFamily="18" charset="0"/>
                <a:cs typeface="Times New Roman" panose="02020603050405020304" pitchFamily="18" charset="0"/>
              </a:rPr>
              <a:t>nhân</a:t>
            </a:r>
            <a:r>
              <a:rPr lang="en-US" sz="2300" dirty="0">
                <a:latin typeface="Times New Roman" panose="02020603050405020304" pitchFamily="18" charset="0"/>
                <a:cs typeface="Times New Roman" panose="02020603050405020304" pitchFamily="18" charset="0"/>
              </a:rPr>
              <a:t> </a:t>
            </a:r>
            <a:r>
              <a:rPr lang="en-US" sz="2300" dirty="0" err="1">
                <a:latin typeface="Times New Roman" panose="02020603050405020304" pitchFamily="18" charset="0"/>
                <a:cs typeface="Times New Roman" panose="02020603050405020304" pitchFamily="18" charset="0"/>
              </a:rPr>
              <a:t>đại</a:t>
            </a:r>
            <a:r>
              <a:rPr lang="en-US" sz="2300" dirty="0">
                <a:latin typeface="Times New Roman" panose="02020603050405020304" pitchFamily="18" charset="0"/>
                <a:cs typeface="Times New Roman" panose="02020603050405020304" pitchFamily="18" charset="0"/>
              </a:rPr>
              <a:t> </a:t>
            </a:r>
            <a:r>
              <a:rPr lang="en-US" sz="2300" dirty="0" err="1">
                <a:latin typeface="Times New Roman" panose="02020603050405020304" pitchFamily="18" charset="0"/>
                <a:cs typeface="Times New Roman" panose="02020603050405020304" pitchFamily="18" charset="0"/>
              </a:rPr>
              <a:t>nghĩa</a:t>
            </a:r>
            <a:r>
              <a:rPr lang="en-US" sz="2300" dirty="0">
                <a:latin typeface="Times New Roman" panose="02020603050405020304" pitchFamily="18" charset="0"/>
                <a:cs typeface="Times New Roman" panose="02020603050405020304" pitchFamily="18" charset="0"/>
              </a:rPr>
              <a:t>, </a:t>
            </a:r>
            <a:r>
              <a:rPr lang="en-US" sz="2300" dirty="0" err="1">
                <a:latin typeface="Times New Roman" panose="02020603050405020304" pitchFamily="18" charset="0"/>
                <a:cs typeface="Times New Roman" panose="02020603050405020304" pitchFamily="18" charset="0"/>
              </a:rPr>
              <a:t>yêu</a:t>
            </a:r>
            <a:r>
              <a:rPr lang="en-US" sz="2300" dirty="0">
                <a:latin typeface="Times New Roman" panose="02020603050405020304" pitchFamily="18" charset="0"/>
                <a:cs typeface="Times New Roman" panose="02020603050405020304" pitchFamily="18" charset="0"/>
              </a:rPr>
              <a:t> </a:t>
            </a:r>
            <a:r>
              <a:rPr lang="en-US" sz="2300" dirty="0" err="1">
                <a:latin typeface="Times New Roman" panose="02020603050405020304" pitchFamily="18" charset="0"/>
                <a:cs typeface="Times New Roman" panose="02020603050405020304" pitchFamily="18" charset="0"/>
              </a:rPr>
              <a:t>chuộng</a:t>
            </a:r>
            <a:r>
              <a:rPr lang="en-US" sz="2300" dirty="0">
                <a:latin typeface="Times New Roman" panose="02020603050405020304" pitchFamily="18" charset="0"/>
                <a:cs typeface="Times New Roman" panose="02020603050405020304" pitchFamily="18" charset="0"/>
              </a:rPr>
              <a:t> </a:t>
            </a:r>
            <a:r>
              <a:rPr lang="en-US" sz="2300" dirty="0" err="1">
                <a:latin typeface="Times New Roman" panose="02020603050405020304" pitchFamily="18" charset="0"/>
                <a:cs typeface="Times New Roman" panose="02020603050405020304" pitchFamily="18" charset="0"/>
              </a:rPr>
              <a:t>hòa</a:t>
            </a:r>
            <a:r>
              <a:rPr lang="en-US" sz="2300" dirty="0">
                <a:latin typeface="Times New Roman" panose="02020603050405020304" pitchFamily="18" charset="0"/>
                <a:cs typeface="Times New Roman" panose="02020603050405020304" pitchFamily="18" charset="0"/>
              </a:rPr>
              <a:t> </a:t>
            </a:r>
            <a:r>
              <a:rPr lang="en-US" sz="2300" dirty="0" err="1">
                <a:latin typeface="Times New Roman" panose="02020603050405020304" pitchFamily="18" charset="0"/>
                <a:cs typeface="Times New Roman" panose="02020603050405020304" pitchFamily="18" charset="0"/>
              </a:rPr>
              <a:t>bình</a:t>
            </a:r>
            <a:r>
              <a:rPr lang="en-US" sz="2300" dirty="0">
                <a:latin typeface="Times New Roman" panose="02020603050405020304" pitchFamily="18" charset="0"/>
                <a:cs typeface="Times New Roman" panose="02020603050405020304" pitchFamily="18" charset="0"/>
              </a:rPr>
              <a:t> </a:t>
            </a:r>
            <a:r>
              <a:rPr lang="en-US" sz="2300" dirty="0" err="1">
                <a:latin typeface="Times New Roman" panose="02020603050405020304" pitchFamily="18" charset="0"/>
                <a:cs typeface="Times New Roman" panose="02020603050405020304" pitchFamily="18" charset="0"/>
              </a:rPr>
              <a:t>thực</a:t>
            </a:r>
            <a:r>
              <a:rPr lang="en-US" sz="2300" dirty="0">
                <a:latin typeface="Times New Roman" panose="02020603050405020304" pitchFamily="18" charset="0"/>
                <a:cs typeface="Times New Roman" panose="02020603050405020304" pitchFamily="18" charset="0"/>
              </a:rPr>
              <a:t> </a:t>
            </a:r>
            <a:r>
              <a:rPr lang="en-US" sz="2300" dirty="0" err="1">
                <a:latin typeface="Times New Roman" panose="02020603050405020304" pitchFamily="18" charset="0"/>
                <a:cs typeface="Times New Roman" panose="02020603050405020304" pitchFamily="18" charset="0"/>
              </a:rPr>
              <a:t>hiện</a:t>
            </a:r>
            <a:r>
              <a:rPr lang="en-US" sz="2300" dirty="0">
                <a:latin typeface="Times New Roman" panose="02020603050405020304" pitchFamily="18" charset="0"/>
                <a:cs typeface="Times New Roman" panose="02020603050405020304" pitchFamily="18" charset="0"/>
              </a:rPr>
              <a:t> </a:t>
            </a:r>
            <a:r>
              <a:rPr lang="en-US" sz="2300" dirty="0" err="1">
                <a:latin typeface="Times New Roman" panose="02020603050405020304" pitchFamily="18" charset="0"/>
                <a:cs typeface="Times New Roman" panose="02020603050405020304" pitchFamily="18" charset="0"/>
              </a:rPr>
              <a:t>thành</a:t>
            </a:r>
            <a:r>
              <a:rPr lang="en-US" sz="2300" dirty="0">
                <a:latin typeface="Times New Roman" panose="02020603050405020304" pitchFamily="18" charset="0"/>
                <a:cs typeface="Times New Roman" panose="02020603050405020304" pitchFamily="18" charset="0"/>
              </a:rPr>
              <a:t> </a:t>
            </a:r>
            <a:r>
              <a:rPr lang="en-US" sz="2300" dirty="0" err="1">
                <a:latin typeface="Times New Roman" panose="02020603050405020304" pitchFamily="18" charset="0"/>
                <a:cs typeface="Times New Roman" panose="02020603050405020304" pitchFamily="18" charset="0"/>
              </a:rPr>
              <a:t>công</a:t>
            </a:r>
            <a:r>
              <a:rPr lang="en-US" sz="2300" dirty="0">
                <a:latin typeface="Times New Roman" panose="02020603050405020304" pitchFamily="18" charset="0"/>
                <a:cs typeface="Times New Roman" panose="02020603050405020304" pitchFamily="18" charset="0"/>
              </a:rPr>
              <a:t> </a:t>
            </a:r>
            <a:r>
              <a:rPr lang="en-US" sz="2300" dirty="0" err="1">
                <a:latin typeface="Times New Roman" panose="02020603050405020304" pitchFamily="18" charset="0"/>
                <a:cs typeface="Times New Roman" panose="02020603050405020304" pitchFamily="18" charset="0"/>
              </a:rPr>
              <a:t>chiến</a:t>
            </a:r>
            <a:r>
              <a:rPr lang="en-US" sz="2300" dirty="0">
                <a:latin typeface="Times New Roman" panose="02020603050405020304" pitchFamily="18" charset="0"/>
                <a:cs typeface="Times New Roman" panose="02020603050405020304" pitchFamily="18" charset="0"/>
              </a:rPr>
              <a:t> </a:t>
            </a:r>
            <a:r>
              <a:rPr lang="en-US" sz="2300" dirty="0" err="1">
                <a:latin typeface="Times New Roman" panose="02020603050405020304" pitchFamily="18" charset="0"/>
                <a:cs typeface="Times New Roman" panose="02020603050405020304" pitchFamily="18" charset="0"/>
              </a:rPr>
              <a:t>thuật</a:t>
            </a:r>
            <a:r>
              <a:rPr lang="en-US" sz="2300" dirty="0">
                <a:latin typeface="Times New Roman" panose="02020603050405020304" pitchFamily="18" charset="0"/>
                <a:cs typeface="Times New Roman" panose="02020603050405020304" pitchFamily="18" charset="0"/>
              </a:rPr>
              <a:t> “</a:t>
            </a:r>
            <a:r>
              <a:rPr lang="en-US" sz="2300" i="1" dirty="0" err="1">
                <a:latin typeface="Times New Roman" panose="02020603050405020304" pitchFamily="18" charset="0"/>
                <a:cs typeface="Times New Roman" panose="02020603050405020304" pitchFamily="18" charset="0"/>
              </a:rPr>
              <a:t>mưu</a:t>
            </a:r>
            <a:r>
              <a:rPr lang="en-US" sz="2300" i="1" dirty="0">
                <a:latin typeface="Times New Roman" panose="02020603050405020304" pitchFamily="18" charset="0"/>
                <a:cs typeface="Times New Roman" panose="02020603050405020304" pitchFamily="18" charset="0"/>
              </a:rPr>
              <a:t> </a:t>
            </a:r>
            <a:r>
              <a:rPr lang="en-US" sz="2300" i="1" dirty="0" err="1">
                <a:latin typeface="Times New Roman" panose="02020603050405020304" pitchFamily="18" charset="0"/>
                <a:cs typeface="Times New Roman" panose="02020603050405020304" pitchFamily="18" charset="0"/>
              </a:rPr>
              <a:t>phạt</a:t>
            </a:r>
            <a:r>
              <a:rPr lang="en-US" sz="2300" i="1" dirty="0">
                <a:latin typeface="Times New Roman" panose="02020603050405020304" pitchFamily="18" charset="0"/>
                <a:cs typeface="Times New Roman" panose="02020603050405020304" pitchFamily="18" charset="0"/>
              </a:rPr>
              <a:t> </a:t>
            </a:r>
            <a:r>
              <a:rPr lang="en-US" sz="2300" i="1" dirty="0" err="1">
                <a:latin typeface="Times New Roman" panose="02020603050405020304" pitchFamily="18" charset="0"/>
                <a:cs typeface="Times New Roman" panose="02020603050405020304" pitchFamily="18" charset="0"/>
              </a:rPr>
              <a:t>tâm</a:t>
            </a:r>
            <a:r>
              <a:rPr lang="en-US" sz="2300" i="1" dirty="0">
                <a:latin typeface="Times New Roman" panose="02020603050405020304" pitchFamily="18" charset="0"/>
                <a:cs typeface="Times New Roman" panose="02020603050405020304" pitchFamily="18" charset="0"/>
              </a:rPr>
              <a:t> </a:t>
            </a:r>
            <a:r>
              <a:rPr lang="en-US" sz="2300" i="1" dirty="0" err="1">
                <a:latin typeface="Times New Roman" panose="02020603050405020304" pitchFamily="18" charset="0"/>
                <a:cs typeface="Times New Roman" panose="02020603050405020304" pitchFamily="18" charset="0"/>
              </a:rPr>
              <a:t>công</a:t>
            </a:r>
            <a:r>
              <a:rPr lang="en-US" sz="2300" i="1" dirty="0">
                <a:latin typeface="Times New Roman" panose="02020603050405020304" pitchFamily="18" charset="0"/>
                <a:cs typeface="Times New Roman" panose="02020603050405020304" pitchFamily="18" charset="0"/>
              </a:rPr>
              <a:t>”</a:t>
            </a:r>
            <a:r>
              <a:rPr lang="en-US" sz="2300" dirty="0">
                <a:latin typeface="Times New Roman" panose="02020603050405020304" pitchFamily="18" charset="0"/>
                <a:cs typeface="Times New Roman" panose="02020603050405020304" pitchFamily="18" charset="0"/>
              </a:rPr>
              <a:t>. </a:t>
            </a:r>
            <a:r>
              <a:rPr lang="en-US" sz="2300" dirty="0" err="1">
                <a:latin typeface="Times New Roman" panose="02020603050405020304" pitchFamily="18" charset="0"/>
                <a:cs typeface="Times New Roman" panose="02020603050405020304" pitchFamily="18" charset="0"/>
              </a:rPr>
              <a:t>Về</a:t>
            </a:r>
            <a:r>
              <a:rPr lang="en-US" sz="2300" dirty="0">
                <a:latin typeface="Times New Roman" panose="02020603050405020304" pitchFamily="18" charset="0"/>
                <a:cs typeface="Times New Roman" panose="02020603050405020304" pitchFamily="18" charset="0"/>
              </a:rPr>
              <a:t> </a:t>
            </a:r>
            <a:r>
              <a:rPr lang="en-US" sz="2300" dirty="0" err="1">
                <a:latin typeface="Times New Roman" panose="02020603050405020304" pitchFamily="18" charset="0"/>
                <a:cs typeface="Times New Roman" panose="02020603050405020304" pitchFamily="18" charset="0"/>
              </a:rPr>
              <a:t>phía</a:t>
            </a:r>
            <a:r>
              <a:rPr lang="en-US" sz="2300" dirty="0">
                <a:latin typeface="Times New Roman" panose="02020603050405020304" pitchFamily="18" charset="0"/>
                <a:cs typeface="Times New Roman" panose="02020603050405020304" pitchFamily="18" charset="0"/>
              </a:rPr>
              <a:t> ta </a:t>
            </a:r>
            <a:r>
              <a:rPr lang="en-US" sz="2300" dirty="0" err="1">
                <a:latin typeface="Times New Roman" panose="02020603050405020304" pitchFamily="18" charset="0"/>
                <a:cs typeface="Times New Roman" panose="02020603050405020304" pitchFamily="18" charset="0"/>
              </a:rPr>
              <a:t>không</a:t>
            </a:r>
            <a:r>
              <a:rPr lang="en-US" sz="2300" dirty="0">
                <a:latin typeface="Times New Roman" panose="02020603050405020304" pitchFamily="18" charset="0"/>
                <a:cs typeface="Times New Roman" panose="02020603050405020304" pitchFamily="18" charset="0"/>
              </a:rPr>
              <a:t> </a:t>
            </a:r>
            <a:r>
              <a:rPr lang="en-US" sz="2300" dirty="0" err="1">
                <a:latin typeface="Times New Roman" panose="02020603050405020304" pitchFamily="18" charset="0"/>
                <a:cs typeface="Times New Roman" panose="02020603050405020304" pitchFamily="18" charset="0"/>
              </a:rPr>
              <a:t>dấy</a:t>
            </a:r>
            <a:r>
              <a:rPr lang="en-US" sz="2300" dirty="0">
                <a:latin typeface="Times New Roman" panose="02020603050405020304" pitchFamily="18" charset="0"/>
                <a:cs typeface="Times New Roman" panose="02020603050405020304" pitchFamily="18" charset="0"/>
              </a:rPr>
              <a:t> </a:t>
            </a:r>
            <a:r>
              <a:rPr lang="en-US" sz="2300" dirty="0" err="1">
                <a:latin typeface="Times New Roman" panose="02020603050405020304" pitchFamily="18" charset="0"/>
                <a:cs typeface="Times New Roman" panose="02020603050405020304" pitchFamily="18" charset="0"/>
              </a:rPr>
              <a:t>động</a:t>
            </a:r>
            <a:r>
              <a:rPr lang="en-US" sz="2300" dirty="0">
                <a:latin typeface="Times New Roman" panose="02020603050405020304" pitchFamily="18" charset="0"/>
                <a:cs typeface="Times New Roman" panose="02020603050405020304" pitchFamily="18" charset="0"/>
              </a:rPr>
              <a:t> can qua, </a:t>
            </a:r>
            <a:r>
              <a:rPr lang="en-US" sz="2300" dirty="0" err="1">
                <a:latin typeface="Times New Roman" panose="02020603050405020304" pitchFamily="18" charset="0"/>
                <a:cs typeface="Times New Roman" panose="02020603050405020304" pitchFamily="18" charset="0"/>
              </a:rPr>
              <a:t>nhân</a:t>
            </a:r>
            <a:r>
              <a:rPr lang="en-US" sz="2300" dirty="0">
                <a:latin typeface="Times New Roman" panose="02020603050405020304" pitchFamily="18" charset="0"/>
                <a:cs typeface="Times New Roman" panose="02020603050405020304" pitchFamily="18" charset="0"/>
              </a:rPr>
              <a:t> </a:t>
            </a:r>
            <a:r>
              <a:rPr lang="en-US" sz="2300" dirty="0" err="1">
                <a:latin typeface="Times New Roman" panose="02020603050405020304" pitchFamily="18" charset="0"/>
                <a:cs typeface="Times New Roman" panose="02020603050405020304" pitchFamily="18" charset="0"/>
              </a:rPr>
              <a:t>dân</a:t>
            </a:r>
            <a:r>
              <a:rPr lang="en-US" sz="2300" dirty="0">
                <a:latin typeface="Times New Roman" panose="02020603050405020304" pitchFamily="18" charset="0"/>
                <a:cs typeface="Times New Roman" panose="02020603050405020304" pitchFamily="18" charset="0"/>
              </a:rPr>
              <a:t> </a:t>
            </a:r>
            <a:r>
              <a:rPr lang="en-US" sz="2300" dirty="0" err="1">
                <a:latin typeface="Times New Roman" panose="02020603050405020304" pitchFamily="18" charset="0"/>
                <a:cs typeface="Times New Roman" panose="02020603050405020304" pitchFamily="18" charset="0"/>
              </a:rPr>
              <a:t>được</a:t>
            </a:r>
            <a:r>
              <a:rPr lang="en-US" sz="2300" dirty="0">
                <a:latin typeface="Times New Roman" panose="02020603050405020304" pitchFamily="18" charset="0"/>
                <a:cs typeface="Times New Roman" panose="02020603050405020304" pitchFamily="18" charset="0"/>
              </a:rPr>
              <a:t> </a:t>
            </a:r>
            <a:r>
              <a:rPr lang="en-US" sz="2300" dirty="0" err="1">
                <a:latin typeface="Times New Roman" panose="02020603050405020304" pitchFamily="18" charset="0"/>
                <a:cs typeface="Times New Roman" panose="02020603050405020304" pitchFamily="18" charset="0"/>
              </a:rPr>
              <a:t>yên</a:t>
            </a:r>
            <a:r>
              <a:rPr lang="en-US" sz="2300" dirty="0">
                <a:latin typeface="Times New Roman" panose="02020603050405020304" pitchFamily="18" charset="0"/>
                <a:cs typeface="Times New Roman" panose="02020603050405020304" pitchFamily="18" charset="0"/>
              </a:rPr>
              <a:t> </a:t>
            </a:r>
            <a:r>
              <a:rPr lang="en-US" sz="2300" dirty="0" err="1">
                <a:latin typeface="Times New Roman" panose="02020603050405020304" pitchFamily="18" charset="0"/>
                <a:cs typeface="Times New Roman" panose="02020603050405020304" pitchFamily="18" charset="0"/>
              </a:rPr>
              <a:t>ổn</a:t>
            </a:r>
            <a:r>
              <a:rPr lang="en-US" sz="2300" dirty="0">
                <a:latin typeface="Times New Roman" panose="02020603050405020304" pitchFamily="18" charset="0"/>
                <a:cs typeface="Times New Roman" panose="02020603050405020304" pitchFamily="18" charset="0"/>
              </a:rPr>
              <a:t>. </a:t>
            </a:r>
            <a:r>
              <a:rPr lang="en-US" sz="2300" dirty="0" err="1">
                <a:latin typeface="Times New Roman" panose="02020603050405020304" pitchFamily="18" charset="0"/>
                <a:cs typeface="Times New Roman" panose="02020603050405020304" pitchFamily="18" charset="0"/>
              </a:rPr>
              <a:t>Đồng</a:t>
            </a:r>
            <a:r>
              <a:rPr lang="en-US" sz="2300" dirty="0">
                <a:latin typeface="Times New Roman" panose="02020603050405020304" pitchFamily="18" charset="0"/>
                <a:cs typeface="Times New Roman" panose="02020603050405020304" pitchFamily="18" charset="0"/>
              </a:rPr>
              <a:t> </a:t>
            </a:r>
            <a:r>
              <a:rPr lang="en-US" sz="2300" dirty="0" err="1">
                <a:latin typeface="Times New Roman" panose="02020603050405020304" pitchFamily="18" charset="0"/>
                <a:cs typeface="Times New Roman" panose="02020603050405020304" pitchFamily="18" charset="0"/>
              </a:rPr>
              <a:t>thời</a:t>
            </a:r>
            <a:r>
              <a:rPr lang="en-US" sz="2300" dirty="0">
                <a:latin typeface="Times New Roman" panose="02020603050405020304" pitchFamily="18" charset="0"/>
                <a:cs typeface="Times New Roman" panose="02020603050405020304" pitchFamily="18" charset="0"/>
              </a:rPr>
              <a:t> </a:t>
            </a:r>
            <a:r>
              <a:rPr lang="en-US" sz="2300" dirty="0" err="1">
                <a:latin typeface="Times New Roman" panose="02020603050405020304" pitchFamily="18" charset="0"/>
                <a:cs typeface="Times New Roman" panose="02020603050405020304" pitchFamily="18" charset="0"/>
              </a:rPr>
              <a:t>thể</a:t>
            </a:r>
            <a:r>
              <a:rPr lang="en-US" sz="2300" dirty="0">
                <a:latin typeface="Times New Roman" panose="02020603050405020304" pitchFamily="18" charset="0"/>
                <a:cs typeface="Times New Roman" panose="02020603050405020304" pitchFamily="18" charset="0"/>
              </a:rPr>
              <a:t> </a:t>
            </a:r>
            <a:r>
              <a:rPr lang="en-US" sz="2300" dirty="0" err="1">
                <a:latin typeface="Times New Roman" panose="02020603050405020304" pitchFamily="18" charset="0"/>
                <a:cs typeface="Times New Roman" panose="02020603050405020304" pitchFamily="18" charset="0"/>
              </a:rPr>
              <a:t>hiện</a:t>
            </a:r>
            <a:r>
              <a:rPr lang="en-US" sz="2300" dirty="0">
                <a:latin typeface="Times New Roman" panose="02020603050405020304" pitchFamily="18" charset="0"/>
                <a:cs typeface="Times New Roman" panose="02020603050405020304" pitchFamily="18" charset="0"/>
              </a:rPr>
              <a:t> </a:t>
            </a:r>
            <a:r>
              <a:rPr lang="en-US" sz="2300" dirty="0" err="1">
                <a:latin typeface="Times New Roman" panose="02020603050405020304" pitchFamily="18" charset="0"/>
                <a:cs typeface="Times New Roman" panose="02020603050405020304" pitchFamily="18" charset="0"/>
              </a:rPr>
              <a:t>niềm</a:t>
            </a:r>
            <a:r>
              <a:rPr lang="en-US" sz="2300" dirty="0">
                <a:latin typeface="Times New Roman" panose="02020603050405020304" pitchFamily="18" charset="0"/>
                <a:cs typeface="Times New Roman" panose="02020603050405020304" pitchFamily="18" charset="0"/>
              </a:rPr>
              <a:t> tin </a:t>
            </a:r>
            <a:r>
              <a:rPr lang="en-US" sz="2300" dirty="0" err="1">
                <a:latin typeface="Times New Roman" panose="02020603050405020304" pitchFamily="18" charset="0"/>
                <a:cs typeface="Times New Roman" panose="02020603050405020304" pitchFamily="18" charset="0"/>
              </a:rPr>
              <a:t>tất</a:t>
            </a:r>
            <a:r>
              <a:rPr lang="en-US" sz="2300" dirty="0">
                <a:latin typeface="Times New Roman" panose="02020603050405020304" pitchFamily="18" charset="0"/>
                <a:cs typeface="Times New Roman" panose="02020603050405020304" pitchFamily="18" charset="0"/>
              </a:rPr>
              <a:t> </a:t>
            </a:r>
            <a:r>
              <a:rPr lang="en-US" sz="2300" dirty="0" err="1">
                <a:latin typeface="Times New Roman" panose="02020603050405020304" pitchFamily="18" charset="0"/>
                <a:cs typeface="Times New Roman" panose="02020603050405020304" pitchFamily="18" charset="0"/>
              </a:rPr>
              <a:t>thắng</a:t>
            </a:r>
            <a:r>
              <a:rPr lang="en-US" sz="2300" dirty="0">
                <a:latin typeface="Times New Roman" panose="02020603050405020304" pitchFamily="18" charset="0"/>
                <a:cs typeface="Times New Roman" panose="02020603050405020304" pitchFamily="18" charset="0"/>
              </a:rPr>
              <a:t>, </a:t>
            </a:r>
            <a:r>
              <a:rPr lang="en-US" sz="2300" dirty="0" err="1">
                <a:latin typeface="Times New Roman" panose="02020603050405020304" pitchFamily="18" charset="0"/>
                <a:cs typeface="Times New Roman" panose="02020603050405020304" pitchFamily="18" charset="0"/>
              </a:rPr>
              <a:t>sự</a:t>
            </a:r>
            <a:r>
              <a:rPr lang="en-US" sz="2300" dirty="0">
                <a:latin typeface="Times New Roman" panose="02020603050405020304" pitchFamily="18" charset="0"/>
                <a:cs typeface="Times New Roman" panose="02020603050405020304" pitchFamily="18" charset="0"/>
              </a:rPr>
              <a:t> </a:t>
            </a:r>
            <a:r>
              <a:rPr lang="en-US" sz="2300" dirty="0" err="1">
                <a:latin typeface="Times New Roman" panose="02020603050405020304" pitchFamily="18" charset="0"/>
                <a:cs typeface="Times New Roman" panose="02020603050405020304" pitchFamily="18" charset="0"/>
              </a:rPr>
              <a:t>rõ</a:t>
            </a:r>
            <a:r>
              <a:rPr lang="en-US" sz="2300" dirty="0">
                <a:latin typeface="Times New Roman" panose="02020603050405020304" pitchFamily="18" charset="0"/>
                <a:cs typeface="Times New Roman" panose="02020603050405020304" pitchFamily="18" charset="0"/>
              </a:rPr>
              <a:t> </a:t>
            </a:r>
            <a:r>
              <a:rPr lang="en-US" sz="2300" dirty="0" err="1">
                <a:latin typeface="Times New Roman" panose="02020603050405020304" pitchFamily="18" charset="0"/>
                <a:cs typeface="Times New Roman" panose="02020603050405020304" pitchFamily="18" charset="0"/>
              </a:rPr>
              <a:t>ràng</a:t>
            </a:r>
            <a:r>
              <a:rPr lang="en-US" sz="2300" dirty="0">
                <a:latin typeface="Times New Roman" panose="02020603050405020304" pitchFamily="18" charset="0"/>
                <a:cs typeface="Times New Roman" panose="02020603050405020304" pitchFamily="18" charset="0"/>
              </a:rPr>
              <a:t> </a:t>
            </a:r>
            <a:r>
              <a:rPr lang="en-US" sz="2300" dirty="0" err="1">
                <a:latin typeface="Times New Roman" panose="02020603050405020304" pitchFamily="18" charset="0"/>
                <a:cs typeface="Times New Roman" panose="02020603050405020304" pitchFamily="18" charset="0"/>
              </a:rPr>
              <a:t>trong</a:t>
            </a:r>
            <a:r>
              <a:rPr lang="en-US" sz="2300" dirty="0">
                <a:latin typeface="Times New Roman" panose="02020603050405020304" pitchFamily="18" charset="0"/>
                <a:cs typeface="Times New Roman" panose="02020603050405020304" pitchFamily="18" charset="0"/>
              </a:rPr>
              <a:t> </a:t>
            </a:r>
            <a:r>
              <a:rPr lang="en-US" sz="2300" dirty="0" err="1">
                <a:latin typeface="Times New Roman" panose="02020603050405020304" pitchFamily="18" charset="0"/>
                <a:cs typeface="Times New Roman" panose="02020603050405020304" pitchFamily="18" charset="0"/>
              </a:rPr>
              <a:t>việc</a:t>
            </a:r>
            <a:r>
              <a:rPr lang="en-US" sz="2300" dirty="0">
                <a:latin typeface="Times New Roman" panose="02020603050405020304" pitchFamily="18" charset="0"/>
                <a:cs typeface="Times New Roman" panose="02020603050405020304" pitchFamily="18" charset="0"/>
              </a:rPr>
              <a:t> </a:t>
            </a:r>
            <a:r>
              <a:rPr lang="en-US" sz="2300" dirty="0" err="1">
                <a:latin typeface="Times New Roman" panose="02020603050405020304" pitchFamily="18" charset="0"/>
                <a:cs typeface="Times New Roman" panose="02020603050405020304" pitchFamily="18" charset="0"/>
              </a:rPr>
              <a:t>đánh</a:t>
            </a:r>
            <a:r>
              <a:rPr lang="en-US" sz="2300" dirty="0">
                <a:latin typeface="Times New Roman" panose="02020603050405020304" pitchFamily="18" charset="0"/>
                <a:cs typeface="Times New Roman" panose="02020603050405020304" pitchFamily="18" charset="0"/>
              </a:rPr>
              <a:t> </a:t>
            </a:r>
            <a:r>
              <a:rPr lang="en-US" sz="2300" dirty="0" err="1">
                <a:latin typeface="Times New Roman" panose="02020603050405020304" pitchFamily="18" charset="0"/>
                <a:cs typeface="Times New Roman" panose="02020603050405020304" pitchFamily="18" charset="0"/>
              </a:rPr>
              <a:t>giá</a:t>
            </a:r>
            <a:r>
              <a:rPr lang="en-US" sz="2300" dirty="0">
                <a:latin typeface="Times New Roman" panose="02020603050405020304" pitchFamily="18" charset="0"/>
                <a:cs typeface="Times New Roman" panose="02020603050405020304" pitchFamily="18" charset="0"/>
              </a:rPr>
              <a:t> </a:t>
            </a:r>
            <a:r>
              <a:rPr lang="en-US" sz="2300" dirty="0" err="1">
                <a:latin typeface="Times New Roman" panose="02020603050405020304" pitchFamily="18" charset="0"/>
                <a:cs typeface="Times New Roman" panose="02020603050405020304" pitchFamily="18" charset="0"/>
              </a:rPr>
              <a:t>tình</a:t>
            </a:r>
            <a:r>
              <a:rPr lang="en-US" sz="2300" dirty="0">
                <a:latin typeface="Times New Roman" panose="02020603050405020304" pitchFamily="18" charset="0"/>
                <a:cs typeface="Times New Roman" panose="02020603050405020304" pitchFamily="18" charset="0"/>
              </a:rPr>
              <a:t> </a:t>
            </a:r>
            <a:r>
              <a:rPr lang="en-US" sz="2300" dirty="0" err="1">
                <a:latin typeface="Times New Roman" panose="02020603050405020304" pitchFamily="18" charset="0"/>
                <a:cs typeface="Times New Roman" panose="02020603050405020304" pitchFamily="18" charset="0"/>
              </a:rPr>
              <a:t>hình</a:t>
            </a:r>
            <a:r>
              <a:rPr lang="en-US" sz="2300" dirty="0">
                <a:latin typeface="Times New Roman" panose="02020603050405020304" pitchFamily="18" charset="0"/>
                <a:cs typeface="Times New Roman" panose="02020603050405020304" pitchFamily="18" charset="0"/>
              </a:rPr>
              <a:t> ta </a:t>
            </a:r>
            <a:r>
              <a:rPr lang="en-US" sz="2300" dirty="0" err="1">
                <a:latin typeface="Times New Roman" panose="02020603050405020304" pitchFamily="18" charset="0"/>
                <a:cs typeface="Times New Roman" panose="02020603050405020304" pitchFamily="18" charset="0"/>
              </a:rPr>
              <a:t>và</a:t>
            </a:r>
            <a:r>
              <a:rPr lang="en-US" sz="2300" dirty="0">
                <a:latin typeface="Times New Roman" panose="02020603050405020304" pitchFamily="18" charset="0"/>
                <a:cs typeface="Times New Roman" panose="02020603050405020304" pitchFamily="18" charset="0"/>
              </a:rPr>
              <a:t> </a:t>
            </a:r>
            <a:r>
              <a:rPr lang="en-US" sz="2300" dirty="0" err="1">
                <a:latin typeface="Times New Roman" panose="02020603050405020304" pitchFamily="18" charset="0"/>
                <a:cs typeface="Times New Roman" panose="02020603050405020304" pitchFamily="18" charset="0"/>
              </a:rPr>
              <a:t>địch</a:t>
            </a:r>
            <a:r>
              <a:rPr lang="en-US" sz="2300" dirty="0">
                <a:latin typeface="Times New Roman" panose="02020603050405020304" pitchFamily="18" charset="0"/>
                <a:cs typeface="Times New Roman" panose="02020603050405020304" pitchFamily="18" charset="0"/>
              </a:rPr>
              <a:t> </a:t>
            </a:r>
            <a:r>
              <a:rPr lang="en-US" sz="2300" dirty="0" err="1">
                <a:latin typeface="Times New Roman" panose="02020603050405020304" pitchFamily="18" charset="0"/>
                <a:cs typeface="Times New Roman" panose="02020603050405020304" pitchFamily="18" charset="0"/>
              </a:rPr>
              <a:t>đặc</a:t>
            </a:r>
            <a:r>
              <a:rPr lang="en-US" sz="2300" dirty="0">
                <a:latin typeface="Times New Roman" panose="02020603050405020304" pitchFamily="18" charset="0"/>
                <a:cs typeface="Times New Roman" panose="02020603050405020304" pitchFamily="18" charset="0"/>
              </a:rPr>
              <a:t> </a:t>
            </a:r>
            <a:r>
              <a:rPr lang="en-US" sz="2300" dirty="0" err="1">
                <a:latin typeface="Times New Roman" panose="02020603050405020304" pitchFamily="18" charset="0"/>
                <a:cs typeface="Times New Roman" panose="02020603050405020304" pitchFamily="18" charset="0"/>
              </a:rPr>
              <a:t>biệt</a:t>
            </a:r>
            <a:r>
              <a:rPr lang="en-US" sz="2300" dirty="0">
                <a:latin typeface="Times New Roman" panose="02020603050405020304" pitchFamily="18" charset="0"/>
                <a:cs typeface="Times New Roman" panose="02020603050405020304" pitchFamily="18" charset="0"/>
              </a:rPr>
              <a:t> </a:t>
            </a:r>
            <a:r>
              <a:rPr lang="en-US" sz="2300" dirty="0" err="1">
                <a:latin typeface="Times New Roman" panose="02020603050405020304" pitchFamily="18" charset="0"/>
                <a:cs typeface="Times New Roman" panose="02020603050405020304" pitchFamily="18" charset="0"/>
              </a:rPr>
              <a:t>là</a:t>
            </a:r>
            <a:r>
              <a:rPr lang="en-US" sz="2300" dirty="0">
                <a:latin typeface="Times New Roman" panose="02020603050405020304" pitchFamily="18" charset="0"/>
                <a:cs typeface="Times New Roman" panose="02020603050405020304" pitchFamily="18" charset="0"/>
              </a:rPr>
              <a:t> </a:t>
            </a:r>
            <a:r>
              <a:rPr lang="en-US" sz="2300" dirty="0" err="1">
                <a:latin typeface="Times New Roman" panose="02020603050405020304" pitchFamily="18" charset="0"/>
                <a:cs typeface="Times New Roman" panose="02020603050405020304" pitchFamily="18" charset="0"/>
              </a:rPr>
              <a:t>trong</a:t>
            </a:r>
            <a:r>
              <a:rPr lang="en-US" sz="2300" dirty="0">
                <a:latin typeface="Times New Roman" panose="02020603050405020304" pitchFamily="18" charset="0"/>
                <a:cs typeface="Times New Roman" panose="02020603050405020304" pitchFamily="18" charset="0"/>
              </a:rPr>
              <a:t> </a:t>
            </a:r>
            <a:r>
              <a:rPr lang="en-US" sz="2300" dirty="0" err="1">
                <a:latin typeface="Times New Roman" panose="02020603050405020304" pitchFamily="18" charset="0"/>
                <a:cs typeface="Times New Roman" panose="02020603050405020304" pitchFamily="18" charset="0"/>
              </a:rPr>
              <a:t>hành</a:t>
            </a:r>
            <a:r>
              <a:rPr lang="en-US" sz="2300" dirty="0">
                <a:latin typeface="Times New Roman" panose="02020603050405020304" pitchFamily="18" charset="0"/>
                <a:cs typeface="Times New Roman" panose="02020603050405020304" pitchFamily="18" charset="0"/>
              </a:rPr>
              <a:t> </a:t>
            </a:r>
            <a:r>
              <a:rPr lang="en-US" sz="2300" dirty="0" err="1">
                <a:latin typeface="Times New Roman" panose="02020603050405020304" pitchFamily="18" charset="0"/>
                <a:cs typeface="Times New Roman" panose="02020603050405020304" pitchFamily="18" charset="0"/>
              </a:rPr>
              <a:t>động</a:t>
            </a:r>
            <a:r>
              <a:rPr lang="en-US" sz="2300" dirty="0">
                <a:latin typeface="Times New Roman" panose="02020603050405020304" pitchFamily="18" charset="0"/>
                <a:cs typeface="Times New Roman" panose="02020603050405020304" pitchFamily="18" charset="0"/>
              </a:rPr>
              <a:t> </a:t>
            </a:r>
            <a:r>
              <a:rPr lang="en-US" sz="2300" dirty="0" err="1">
                <a:latin typeface="Times New Roman" panose="02020603050405020304" pitchFamily="18" charset="0"/>
                <a:cs typeface="Times New Roman" panose="02020603050405020304" pitchFamily="18" charset="0"/>
              </a:rPr>
              <a:t>thách</a:t>
            </a:r>
            <a:r>
              <a:rPr lang="en-US" sz="2300" dirty="0">
                <a:latin typeface="Times New Roman" panose="02020603050405020304" pitchFamily="18" charset="0"/>
                <a:cs typeface="Times New Roman" panose="02020603050405020304" pitchFamily="18" charset="0"/>
              </a:rPr>
              <a:t> </a:t>
            </a:r>
            <a:r>
              <a:rPr lang="en-US" sz="2300" dirty="0" err="1">
                <a:latin typeface="Times New Roman" panose="02020603050405020304" pitchFamily="18" charset="0"/>
                <a:cs typeface="Times New Roman" panose="02020603050405020304" pitchFamily="18" charset="0"/>
              </a:rPr>
              <a:t>thức</a:t>
            </a:r>
            <a:r>
              <a:rPr lang="en-US" sz="2300" dirty="0">
                <a:latin typeface="Times New Roman" panose="02020603050405020304" pitchFamily="18" charset="0"/>
                <a:cs typeface="Times New Roman" panose="02020603050405020304" pitchFamily="18" charset="0"/>
              </a:rPr>
              <a:t>, </a:t>
            </a:r>
            <a:r>
              <a:rPr lang="en-US" sz="2300" dirty="0" err="1">
                <a:latin typeface="Times New Roman" panose="02020603050405020304" pitchFamily="18" charset="0"/>
                <a:cs typeface="Times New Roman" panose="02020603050405020304" pitchFamily="18" charset="0"/>
              </a:rPr>
              <a:t>khiêu</a:t>
            </a:r>
            <a:r>
              <a:rPr lang="en-US" sz="2300" dirty="0">
                <a:latin typeface="Times New Roman" panose="02020603050405020304" pitchFamily="18" charset="0"/>
                <a:cs typeface="Times New Roman" panose="02020603050405020304" pitchFamily="18" charset="0"/>
              </a:rPr>
              <a:t> </a:t>
            </a:r>
            <a:r>
              <a:rPr lang="en-US" sz="2300" dirty="0" err="1">
                <a:latin typeface="Times New Roman" panose="02020603050405020304" pitchFamily="18" charset="0"/>
                <a:cs typeface="Times New Roman" panose="02020603050405020304" pitchFamily="18" charset="0"/>
              </a:rPr>
              <a:t>chiến</a:t>
            </a:r>
            <a:r>
              <a:rPr lang="en-US" sz="2300" dirty="0">
                <a:latin typeface="Times New Roman" panose="02020603050405020304" pitchFamily="18" charset="0"/>
                <a:cs typeface="Times New Roman" panose="02020603050405020304" pitchFamily="18" charset="0"/>
              </a:rPr>
              <a:t>, </a:t>
            </a:r>
            <a:r>
              <a:rPr lang="en-US" sz="2300" dirty="0" err="1">
                <a:latin typeface="Times New Roman" panose="02020603050405020304" pitchFamily="18" charset="0"/>
                <a:cs typeface="Times New Roman" panose="02020603050405020304" pitchFamily="18" charset="0"/>
              </a:rPr>
              <a:t>sỉ</a:t>
            </a:r>
            <a:r>
              <a:rPr lang="en-US" sz="2300" dirty="0">
                <a:latin typeface="Times New Roman" panose="02020603050405020304" pitchFamily="18" charset="0"/>
                <a:cs typeface="Times New Roman" panose="02020603050405020304" pitchFamily="18" charset="0"/>
              </a:rPr>
              <a:t> </a:t>
            </a:r>
            <a:r>
              <a:rPr lang="en-US" sz="2300" dirty="0" err="1">
                <a:latin typeface="Times New Roman" panose="02020603050405020304" pitchFamily="18" charset="0"/>
                <a:cs typeface="Times New Roman" panose="02020603050405020304" pitchFamily="18" charset="0"/>
              </a:rPr>
              <a:t>nhục</a:t>
            </a:r>
            <a:r>
              <a:rPr lang="en-US" sz="2300" dirty="0">
                <a:latin typeface="Times New Roman" panose="02020603050405020304" pitchFamily="18" charset="0"/>
                <a:cs typeface="Times New Roman" panose="02020603050405020304" pitchFamily="18" charset="0"/>
              </a:rPr>
              <a:t> </a:t>
            </a:r>
            <a:r>
              <a:rPr lang="en-US" sz="2300" dirty="0" err="1">
                <a:latin typeface="Times New Roman" panose="02020603050405020304" pitchFamily="18" charset="0"/>
                <a:cs typeface="Times New Roman" panose="02020603050405020304" pitchFamily="18" charset="0"/>
              </a:rPr>
              <a:t>kẻ</a:t>
            </a:r>
            <a:r>
              <a:rPr lang="en-US" sz="2300" dirty="0">
                <a:latin typeface="Times New Roman" panose="02020603050405020304" pitchFamily="18" charset="0"/>
                <a:cs typeface="Times New Roman" panose="02020603050405020304" pitchFamily="18" charset="0"/>
              </a:rPr>
              <a:t> </a:t>
            </a:r>
            <a:r>
              <a:rPr lang="en-US" sz="2300" dirty="0" err="1">
                <a:latin typeface="Times New Roman" panose="02020603050405020304" pitchFamily="18" charset="0"/>
                <a:cs typeface="Times New Roman" panose="02020603050405020304" pitchFamily="18" charset="0"/>
              </a:rPr>
              <a:t>thù</a:t>
            </a:r>
            <a:r>
              <a:rPr lang="en-US" sz="2300" dirty="0">
                <a:latin typeface="Times New Roman" panose="02020603050405020304" pitchFamily="18" charset="0"/>
                <a:cs typeface="Times New Roman" panose="02020603050405020304" pitchFamily="18" charset="0"/>
              </a:rPr>
              <a:t>.</a:t>
            </a:r>
          </a:p>
        </p:txBody>
      </p:sp>
    </p:spTree>
    <p:extLst>
      <p:ext uri="{BB962C8B-B14F-4D97-AF65-F5344CB8AC3E}">
        <p14:creationId xmlns:p14="http://schemas.microsoft.com/office/powerpoint/2010/main" val="1118472241"/>
      </p:ext>
    </p:extLst>
  </p:cSld>
  <p:clrMapOvr>
    <a:masterClrMapping/>
  </p:clrMapOvr>
  <p:transition spd="slow">
    <p:split orient="vert"/>
  </p:transition>
  <p:timing>
    <p:tnLst>
      <p:par>
        <p:cTn id="1" dur="indefinite" restart="never" nodeType="tmRoot"/>
      </p:par>
    </p:tnLst>
  </p:timing>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Shape 139"/>
        <p:cNvGrpSpPr/>
        <p:nvPr/>
      </p:nvGrpSpPr>
      <p:grpSpPr>
        <a:xfrm>
          <a:off x="0" y="0"/>
          <a:ext cx="0" cy="0"/>
          <a:chOff x="0" y="0"/>
          <a:chExt cx="0" cy="0"/>
        </a:xfrm>
      </p:grpSpPr>
      <p:sp>
        <p:nvSpPr>
          <p:cNvPr id="140" name="Google Shape;140;p22"/>
          <p:cNvSpPr txBox="1">
            <a:spLocks noGrp="1"/>
          </p:cNvSpPr>
          <p:nvPr>
            <p:ph type="subTitle" idx="4294967295"/>
          </p:nvPr>
        </p:nvSpPr>
        <p:spPr>
          <a:xfrm>
            <a:off x="2882537" y="3204448"/>
            <a:ext cx="5995345" cy="1046400"/>
          </a:xfrm>
          <a:prstGeom prst="rect">
            <a:avLst/>
          </a:prstGeom>
        </p:spPr>
        <p:txBody>
          <a:bodyPr spcFirstLastPara="1" wrap="square" lIns="121897" tIns="121897" rIns="121897" bIns="121897" anchor="t" anchorCtr="0">
            <a:noAutofit/>
          </a:bodyPr>
          <a:lstStyle/>
          <a:p>
            <a:pPr marL="0" indent="0" algn="ctr">
              <a:spcBef>
                <a:spcPts val="800"/>
              </a:spcBef>
              <a:spcAft>
                <a:spcPts val="0"/>
              </a:spcAft>
              <a:buNone/>
            </a:pPr>
            <a:r>
              <a:rPr lang="en-US" sz="4000" b="1" dirty="0" smtClean="0">
                <a:solidFill>
                  <a:srgbClr val="ECC1C8"/>
                </a:solidFill>
                <a:latin typeface="Times New Roman" panose="02020603050405020304" pitchFamily="18" charset="0"/>
                <a:cs typeface="Times New Roman" panose="02020603050405020304" pitchFamily="18" charset="0"/>
              </a:rPr>
              <a:t>2.3 </a:t>
            </a:r>
            <a:r>
              <a:rPr lang="en-US" sz="4000" b="1" dirty="0" err="1" smtClean="0">
                <a:solidFill>
                  <a:srgbClr val="ECC1C8"/>
                </a:solidFill>
                <a:latin typeface="Times New Roman" panose="02020603050405020304" pitchFamily="18" charset="0"/>
                <a:cs typeface="Times New Roman" panose="02020603050405020304" pitchFamily="18" charset="0"/>
              </a:rPr>
              <a:t>Suy</a:t>
            </a:r>
            <a:r>
              <a:rPr lang="en-US" sz="4000" b="1" dirty="0" smtClean="0">
                <a:solidFill>
                  <a:srgbClr val="ECC1C8"/>
                </a:solidFill>
                <a:latin typeface="Times New Roman" panose="02020603050405020304" pitchFamily="18" charset="0"/>
                <a:cs typeface="Times New Roman" panose="02020603050405020304" pitchFamily="18" charset="0"/>
              </a:rPr>
              <a:t> </a:t>
            </a:r>
            <a:r>
              <a:rPr lang="en-US" sz="4000" b="1" dirty="0" err="1" smtClean="0">
                <a:solidFill>
                  <a:srgbClr val="ECC1C8"/>
                </a:solidFill>
                <a:latin typeface="Times New Roman" panose="02020603050405020304" pitchFamily="18" charset="0"/>
                <a:cs typeface="Times New Roman" panose="02020603050405020304" pitchFamily="18" charset="0"/>
              </a:rPr>
              <a:t>ngẫm</a:t>
            </a:r>
            <a:r>
              <a:rPr lang="en-US" sz="4000" b="1" dirty="0" smtClean="0">
                <a:solidFill>
                  <a:srgbClr val="ECC1C8"/>
                </a:solidFill>
                <a:latin typeface="Times New Roman" panose="02020603050405020304" pitchFamily="18" charset="0"/>
                <a:cs typeface="Times New Roman" panose="02020603050405020304" pitchFamily="18" charset="0"/>
              </a:rPr>
              <a:t> </a:t>
            </a:r>
            <a:r>
              <a:rPr lang="en-US" sz="4000" b="1" dirty="0" err="1" smtClean="0">
                <a:solidFill>
                  <a:srgbClr val="ECC1C8"/>
                </a:solidFill>
                <a:latin typeface="Times New Roman" panose="02020603050405020304" pitchFamily="18" charset="0"/>
                <a:cs typeface="Times New Roman" panose="02020603050405020304" pitchFamily="18" charset="0"/>
              </a:rPr>
              <a:t>và</a:t>
            </a:r>
            <a:r>
              <a:rPr lang="en-US" sz="4000" b="1" dirty="0" smtClean="0">
                <a:solidFill>
                  <a:srgbClr val="ECC1C8"/>
                </a:solidFill>
                <a:latin typeface="Times New Roman" panose="02020603050405020304" pitchFamily="18" charset="0"/>
                <a:cs typeface="Times New Roman" panose="02020603050405020304" pitchFamily="18" charset="0"/>
              </a:rPr>
              <a:t> </a:t>
            </a:r>
            <a:r>
              <a:rPr lang="en-US" sz="4000" b="1" dirty="0" err="1" smtClean="0">
                <a:solidFill>
                  <a:srgbClr val="ECC1C8"/>
                </a:solidFill>
                <a:latin typeface="Times New Roman" panose="02020603050405020304" pitchFamily="18" charset="0"/>
                <a:cs typeface="Times New Roman" panose="02020603050405020304" pitchFamily="18" charset="0"/>
              </a:rPr>
              <a:t>phản</a:t>
            </a:r>
            <a:r>
              <a:rPr lang="en-US" sz="4000" b="1" dirty="0" smtClean="0">
                <a:solidFill>
                  <a:srgbClr val="ECC1C8"/>
                </a:solidFill>
                <a:latin typeface="Times New Roman" panose="02020603050405020304" pitchFamily="18" charset="0"/>
                <a:cs typeface="Times New Roman" panose="02020603050405020304" pitchFamily="18" charset="0"/>
              </a:rPr>
              <a:t> </a:t>
            </a:r>
            <a:r>
              <a:rPr lang="en-US" sz="4000" b="1" dirty="0" err="1" smtClean="0">
                <a:solidFill>
                  <a:srgbClr val="ECC1C8"/>
                </a:solidFill>
                <a:latin typeface="Times New Roman" panose="02020603050405020304" pitchFamily="18" charset="0"/>
                <a:cs typeface="Times New Roman" panose="02020603050405020304" pitchFamily="18" charset="0"/>
              </a:rPr>
              <a:t>hồi</a:t>
            </a:r>
            <a:endParaRPr sz="4000" b="1" dirty="0">
              <a:solidFill>
                <a:srgbClr val="ECC1C8"/>
              </a:solidFill>
              <a:latin typeface="Times New Roman" panose="02020603050405020304" pitchFamily="18" charset="0"/>
              <a:cs typeface="Times New Roman" panose="02020603050405020304" pitchFamily="18" charset="0"/>
            </a:endParaRPr>
          </a:p>
        </p:txBody>
      </p:sp>
      <p:sp>
        <p:nvSpPr>
          <p:cNvPr id="141" name="Google Shape;141;p22"/>
          <p:cNvSpPr/>
          <p:nvPr/>
        </p:nvSpPr>
        <p:spPr>
          <a:xfrm>
            <a:off x="3627283" y="1370121"/>
            <a:ext cx="4637702" cy="1804000"/>
          </a:xfrm>
          <a:prstGeom prst="rect">
            <a:avLst/>
          </a:prstGeom>
          <a:solidFill>
            <a:srgbClr val="ECC1C8"/>
          </a:solidFill>
          <a:ln>
            <a:noFill/>
          </a:ln>
          <a:effectLst>
            <a:outerShdw dist="104775" dir="2700000" algn="bl" rotWithShape="0">
              <a:srgbClr val="20124D">
                <a:alpha val="15000"/>
              </a:srgbClr>
            </a:outerShdw>
          </a:effectLst>
        </p:spPr>
        <p:txBody>
          <a:bodyPr spcFirstLastPara="1" wrap="square" lIns="121897" tIns="121897" rIns="121897" bIns="121897" anchor="ctr" anchorCtr="0">
            <a:noAutofit/>
          </a:bodyPr>
          <a:lstStyle/>
          <a:p>
            <a:endParaRPr/>
          </a:p>
        </p:txBody>
      </p:sp>
      <p:grpSp>
        <p:nvGrpSpPr>
          <p:cNvPr id="143" name="Google Shape;143;p22"/>
          <p:cNvGrpSpPr/>
          <p:nvPr/>
        </p:nvGrpSpPr>
        <p:grpSpPr>
          <a:xfrm>
            <a:off x="5118152" y="1884848"/>
            <a:ext cx="1891296" cy="1029455"/>
            <a:chOff x="5937975" y="5081700"/>
            <a:chExt cx="481050" cy="261850"/>
          </a:xfrm>
        </p:grpSpPr>
        <p:sp>
          <p:nvSpPr>
            <p:cNvPr id="144" name="Google Shape;144;p22"/>
            <p:cNvSpPr/>
            <p:nvPr/>
          </p:nvSpPr>
          <p:spPr>
            <a:xfrm>
              <a:off x="6104200" y="5081700"/>
              <a:ext cx="314825" cy="215575"/>
            </a:xfrm>
            <a:custGeom>
              <a:avLst/>
              <a:gdLst/>
              <a:ahLst/>
              <a:cxnLst/>
              <a:rect l="l" t="t" r="r" b="b"/>
              <a:pathLst>
                <a:path w="12593" h="8623" fill="none" extrusionOk="0">
                  <a:moveTo>
                    <a:pt x="5481" y="8622"/>
                  </a:moveTo>
                  <a:lnTo>
                    <a:pt x="5481" y="8622"/>
                  </a:lnTo>
                  <a:lnTo>
                    <a:pt x="6017" y="8574"/>
                  </a:lnTo>
                  <a:lnTo>
                    <a:pt x="6382" y="8525"/>
                  </a:lnTo>
                  <a:lnTo>
                    <a:pt x="6796" y="8452"/>
                  </a:lnTo>
                  <a:lnTo>
                    <a:pt x="7234" y="8354"/>
                  </a:lnTo>
                  <a:lnTo>
                    <a:pt x="7697" y="8257"/>
                  </a:lnTo>
                  <a:lnTo>
                    <a:pt x="8184" y="8086"/>
                  </a:lnTo>
                  <a:lnTo>
                    <a:pt x="8671" y="7892"/>
                  </a:lnTo>
                  <a:lnTo>
                    <a:pt x="9134" y="7648"/>
                  </a:lnTo>
                  <a:lnTo>
                    <a:pt x="9353" y="7526"/>
                  </a:lnTo>
                  <a:lnTo>
                    <a:pt x="9597" y="7356"/>
                  </a:lnTo>
                  <a:lnTo>
                    <a:pt x="9792" y="7185"/>
                  </a:lnTo>
                  <a:lnTo>
                    <a:pt x="9986" y="7015"/>
                  </a:lnTo>
                  <a:lnTo>
                    <a:pt x="10181" y="6820"/>
                  </a:lnTo>
                  <a:lnTo>
                    <a:pt x="10376" y="6601"/>
                  </a:lnTo>
                  <a:lnTo>
                    <a:pt x="10522" y="6357"/>
                  </a:lnTo>
                  <a:lnTo>
                    <a:pt x="10668" y="6114"/>
                  </a:lnTo>
                  <a:lnTo>
                    <a:pt x="10814" y="5846"/>
                  </a:lnTo>
                  <a:lnTo>
                    <a:pt x="10912" y="5554"/>
                  </a:lnTo>
                  <a:lnTo>
                    <a:pt x="11009" y="5261"/>
                  </a:lnTo>
                  <a:lnTo>
                    <a:pt x="11082" y="4945"/>
                  </a:lnTo>
                  <a:lnTo>
                    <a:pt x="11131" y="4579"/>
                  </a:lnTo>
                  <a:lnTo>
                    <a:pt x="11155" y="4214"/>
                  </a:lnTo>
                  <a:lnTo>
                    <a:pt x="11155" y="4214"/>
                  </a:lnTo>
                  <a:lnTo>
                    <a:pt x="11155" y="3873"/>
                  </a:lnTo>
                  <a:lnTo>
                    <a:pt x="11131" y="3435"/>
                  </a:lnTo>
                  <a:lnTo>
                    <a:pt x="11131" y="2972"/>
                  </a:lnTo>
                  <a:lnTo>
                    <a:pt x="11131" y="2753"/>
                  </a:lnTo>
                  <a:lnTo>
                    <a:pt x="11180" y="2582"/>
                  </a:lnTo>
                  <a:lnTo>
                    <a:pt x="12032" y="2607"/>
                  </a:lnTo>
                  <a:lnTo>
                    <a:pt x="11594" y="2120"/>
                  </a:lnTo>
                  <a:lnTo>
                    <a:pt x="11594" y="2120"/>
                  </a:lnTo>
                  <a:lnTo>
                    <a:pt x="11764" y="2046"/>
                  </a:lnTo>
                  <a:lnTo>
                    <a:pt x="11935" y="1973"/>
                  </a:lnTo>
                  <a:lnTo>
                    <a:pt x="12300" y="1827"/>
                  </a:lnTo>
                  <a:lnTo>
                    <a:pt x="12568" y="1730"/>
                  </a:lnTo>
                  <a:lnTo>
                    <a:pt x="12592" y="1681"/>
                  </a:lnTo>
                  <a:lnTo>
                    <a:pt x="12592" y="1657"/>
                  </a:lnTo>
                  <a:lnTo>
                    <a:pt x="12568" y="1632"/>
                  </a:lnTo>
                  <a:lnTo>
                    <a:pt x="12568" y="1632"/>
                  </a:lnTo>
                  <a:lnTo>
                    <a:pt x="12203" y="1511"/>
                  </a:lnTo>
                  <a:lnTo>
                    <a:pt x="11789" y="1389"/>
                  </a:lnTo>
                  <a:lnTo>
                    <a:pt x="11302" y="1267"/>
                  </a:lnTo>
                  <a:lnTo>
                    <a:pt x="11302" y="1267"/>
                  </a:lnTo>
                  <a:lnTo>
                    <a:pt x="11082" y="1024"/>
                  </a:lnTo>
                  <a:lnTo>
                    <a:pt x="10863" y="780"/>
                  </a:lnTo>
                  <a:lnTo>
                    <a:pt x="10547" y="512"/>
                  </a:lnTo>
                  <a:lnTo>
                    <a:pt x="10352" y="390"/>
                  </a:lnTo>
                  <a:lnTo>
                    <a:pt x="10157" y="269"/>
                  </a:lnTo>
                  <a:lnTo>
                    <a:pt x="9938" y="171"/>
                  </a:lnTo>
                  <a:lnTo>
                    <a:pt x="9719" y="98"/>
                  </a:lnTo>
                  <a:lnTo>
                    <a:pt x="9475" y="25"/>
                  </a:lnTo>
                  <a:lnTo>
                    <a:pt x="9231" y="1"/>
                  </a:lnTo>
                  <a:lnTo>
                    <a:pt x="8964" y="25"/>
                  </a:lnTo>
                  <a:lnTo>
                    <a:pt x="8696" y="74"/>
                  </a:lnTo>
                  <a:lnTo>
                    <a:pt x="8696" y="74"/>
                  </a:lnTo>
                  <a:lnTo>
                    <a:pt x="8501" y="122"/>
                  </a:lnTo>
                  <a:lnTo>
                    <a:pt x="8306" y="171"/>
                  </a:lnTo>
                  <a:lnTo>
                    <a:pt x="8111" y="269"/>
                  </a:lnTo>
                  <a:lnTo>
                    <a:pt x="7916" y="366"/>
                  </a:lnTo>
                  <a:lnTo>
                    <a:pt x="7746" y="488"/>
                  </a:lnTo>
                  <a:lnTo>
                    <a:pt x="7575" y="610"/>
                  </a:lnTo>
                  <a:lnTo>
                    <a:pt x="7405" y="756"/>
                  </a:lnTo>
                  <a:lnTo>
                    <a:pt x="7283" y="926"/>
                  </a:lnTo>
                  <a:lnTo>
                    <a:pt x="7137" y="1097"/>
                  </a:lnTo>
                  <a:lnTo>
                    <a:pt x="7039" y="1267"/>
                  </a:lnTo>
                  <a:lnTo>
                    <a:pt x="6942" y="1462"/>
                  </a:lnTo>
                  <a:lnTo>
                    <a:pt x="6845" y="1657"/>
                  </a:lnTo>
                  <a:lnTo>
                    <a:pt x="6796" y="1876"/>
                  </a:lnTo>
                  <a:lnTo>
                    <a:pt x="6747" y="2095"/>
                  </a:lnTo>
                  <a:lnTo>
                    <a:pt x="6723" y="2339"/>
                  </a:lnTo>
                  <a:lnTo>
                    <a:pt x="6723" y="2558"/>
                  </a:lnTo>
                  <a:lnTo>
                    <a:pt x="1" y="4360"/>
                  </a:lnTo>
                  <a:lnTo>
                    <a:pt x="1" y="4360"/>
                  </a:lnTo>
                  <a:lnTo>
                    <a:pt x="318" y="4579"/>
                  </a:lnTo>
                  <a:lnTo>
                    <a:pt x="634" y="4799"/>
                  </a:lnTo>
                  <a:lnTo>
                    <a:pt x="951" y="5018"/>
                  </a:lnTo>
                  <a:lnTo>
                    <a:pt x="1267" y="5188"/>
                  </a:lnTo>
                  <a:lnTo>
                    <a:pt x="1608" y="5359"/>
                  </a:lnTo>
                  <a:lnTo>
                    <a:pt x="1925" y="5481"/>
                  </a:lnTo>
                  <a:lnTo>
                    <a:pt x="2266" y="5602"/>
                  </a:lnTo>
                  <a:lnTo>
                    <a:pt x="2583" y="5724"/>
                  </a:lnTo>
                  <a:lnTo>
                    <a:pt x="2923" y="5797"/>
                  </a:lnTo>
                  <a:lnTo>
                    <a:pt x="3264" y="5846"/>
                  </a:lnTo>
                  <a:lnTo>
                    <a:pt x="3581" y="5895"/>
                  </a:lnTo>
                  <a:lnTo>
                    <a:pt x="3922" y="5919"/>
                  </a:lnTo>
                  <a:lnTo>
                    <a:pt x="4263" y="5919"/>
                  </a:lnTo>
                  <a:lnTo>
                    <a:pt x="4604" y="5895"/>
                  </a:lnTo>
                  <a:lnTo>
                    <a:pt x="4945" y="5846"/>
                  </a:lnTo>
                  <a:lnTo>
                    <a:pt x="5286" y="5797"/>
                  </a:lnTo>
                  <a:lnTo>
                    <a:pt x="5286" y="5797"/>
                  </a:lnTo>
                  <a:lnTo>
                    <a:pt x="5603" y="5700"/>
                  </a:lnTo>
                  <a:lnTo>
                    <a:pt x="5919" y="5627"/>
                  </a:lnTo>
                  <a:lnTo>
                    <a:pt x="6455" y="5407"/>
                  </a:lnTo>
                  <a:lnTo>
                    <a:pt x="6942" y="5188"/>
                  </a:lnTo>
                  <a:lnTo>
                    <a:pt x="7356" y="4969"/>
                  </a:lnTo>
                  <a:lnTo>
                    <a:pt x="7697" y="4750"/>
                  </a:lnTo>
                  <a:lnTo>
                    <a:pt x="7941" y="4579"/>
                  </a:lnTo>
                  <a:lnTo>
                    <a:pt x="8160" y="4409"/>
                  </a:lnTo>
                  <a:lnTo>
                    <a:pt x="8160" y="4409"/>
                  </a:lnTo>
                  <a:lnTo>
                    <a:pt x="8233" y="4360"/>
                  </a:lnTo>
                  <a:lnTo>
                    <a:pt x="8330" y="4336"/>
                  </a:lnTo>
                  <a:lnTo>
                    <a:pt x="8428" y="4360"/>
                  </a:lnTo>
                  <a:lnTo>
                    <a:pt x="8501" y="4409"/>
                  </a:lnTo>
                </a:path>
              </a:pathLst>
            </a:custGeom>
            <a:noFill/>
            <a:ln w="28575" cap="rnd" cmpd="sng">
              <a:solidFill>
                <a:srgbClr val="4D4A56"/>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145" name="Google Shape;145;p22"/>
            <p:cNvSpPr/>
            <p:nvPr/>
          </p:nvSpPr>
          <p:spPr>
            <a:xfrm>
              <a:off x="5937975" y="5210175"/>
              <a:ext cx="333700" cy="133375"/>
            </a:xfrm>
            <a:custGeom>
              <a:avLst/>
              <a:gdLst/>
              <a:ahLst/>
              <a:cxnLst/>
              <a:rect l="l" t="t" r="r" b="b"/>
              <a:pathLst>
                <a:path w="13348" h="5335" fill="none" extrusionOk="0">
                  <a:moveTo>
                    <a:pt x="7819" y="1"/>
                  </a:moveTo>
                  <a:lnTo>
                    <a:pt x="318" y="2533"/>
                  </a:lnTo>
                  <a:lnTo>
                    <a:pt x="318" y="2533"/>
                  </a:lnTo>
                  <a:lnTo>
                    <a:pt x="245" y="2582"/>
                  </a:lnTo>
                  <a:lnTo>
                    <a:pt x="147" y="2631"/>
                  </a:lnTo>
                  <a:lnTo>
                    <a:pt x="98" y="2704"/>
                  </a:lnTo>
                  <a:lnTo>
                    <a:pt x="50" y="2777"/>
                  </a:lnTo>
                  <a:lnTo>
                    <a:pt x="1" y="2874"/>
                  </a:lnTo>
                  <a:lnTo>
                    <a:pt x="1" y="2972"/>
                  </a:lnTo>
                  <a:lnTo>
                    <a:pt x="1" y="3045"/>
                  </a:lnTo>
                  <a:lnTo>
                    <a:pt x="25" y="3142"/>
                  </a:lnTo>
                  <a:lnTo>
                    <a:pt x="25" y="3142"/>
                  </a:lnTo>
                  <a:lnTo>
                    <a:pt x="98" y="3288"/>
                  </a:lnTo>
                  <a:lnTo>
                    <a:pt x="196" y="3386"/>
                  </a:lnTo>
                  <a:lnTo>
                    <a:pt x="318" y="3459"/>
                  </a:lnTo>
                  <a:lnTo>
                    <a:pt x="488" y="3483"/>
                  </a:lnTo>
                  <a:lnTo>
                    <a:pt x="488" y="3483"/>
                  </a:lnTo>
                  <a:lnTo>
                    <a:pt x="610" y="3459"/>
                  </a:lnTo>
                  <a:lnTo>
                    <a:pt x="269" y="3629"/>
                  </a:lnTo>
                  <a:lnTo>
                    <a:pt x="269" y="3629"/>
                  </a:lnTo>
                  <a:lnTo>
                    <a:pt x="171" y="3678"/>
                  </a:lnTo>
                  <a:lnTo>
                    <a:pt x="123" y="3751"/>
                  </a:lnTo>
                  <a:lnTo>
                    <a:pt x="50" y="3824"/>
                  </a:lnTo>
                  <a:lnTo>
                    <a:pt x="25" y="3922"/>
                  </a:lnTo>
                  <a:lnTo>
                    <a:pt x="1" y="3995"/>
                  </a:lnTo>
                  <a:lnTo>
                    <a:pt x="1" y="4092"/>
                  </a:lnTo>
                  <a:lnTo>
                    <a:pt x="1" y="4190"/>
                  </a:lnTo>
                  <a:lnTo>
                    <a:pt x="50" y="4287"/>
                  </a:lnTo>
                  <a:lnTo>
                    <a:pt x="50" y="4287"/>
                  </a:lnTo>
                  <a:lnTo>
                    <a:pt x="123" y="4409"/>
                  </a:lnTo>
                  <a:lnTo>
                    <a:pt x="220" y="4482"/>
                  </a:lnTo>
                  <a:lnTo>
                    <a:pt x="342" y="4531"/>
                  </a:lnTo>
                  <a:lnTo>
                    <a:pt x="488" y="4555"/>
                  </a:lnTo>
                  <a:lnTo>
                    <a:pt x="488" y="4555"/>
                  </a:lnTo>
                  <a:lnTo>
                    <a:pt x="586" y="4555"/>
                  </a:lnTo>
                  <a:lnTo>
                    <a:pt x="683" y="4506"/>
                  </a:lnTo>
                  <a:lnTo>
                    <a:pt x="853" y="4433"/>
                  </a:lnTo>
                  <a:lnTo>
                    <a:pt x="853" y="4433"/>
                  </a:lnTo>
                  <a:lnTo>
                    <a:pt x="780" y="4555"/>
                  </a:lnTo>
                  <a:lnTo>
                    <a:pt x="756" y="4701"/>
                  </a:lnTo>
                  <a:lnTo>
                    <a:pt x="780" y="4847"/>
                  </a:lnTo>
                  <a:lnTo>
                    <a:pt x="829" y="4993"/>
                  </a:lnTo>
                  <a:lnTo>
                    <a:pt x="829" y="4993"/>
                  </a:lnTo>
                  <a:lnTo>
                    <a:pt x="926" y="5091"/>
                  </a:lnTo>
                  <a:lnTo>
                    <a:pt x="1024" y="5139"/>
                  </a:lnTo>
                  <a:lnTo>
                    <a:pt x="1121" y="5188"/>
                  </a:lnTo>
                  <a:lnTo>
                    <a:pt x="1243" y="5212"/>
                  </a:lnTo>
                  <a:lnTo>
                    <a:pt x="1243" y="5212"/>
                  </a:lnTo>
                  <a:lnTo>
                    <a:pt x="1389" y="5188"/>
                  </a:lnTo>
                  <a:lnTo>
                    <a:pt x="1511" y="5115"/>
                  </a:lnTo>
                  <a:lnTo>
                    <a:pt x="6065" y="2144"/>
                  </a:lnTo>
                  <a:lnTo>
                    <a:pt x="6065" y="2144"/>
                  </a:lnTo>
                  <a:lnTo>
                    <a:pt x="6528" y="2363"/>
                  </a:lnTo>
                  <a:lnTo>
                    <a:pt x="7088" y="2582"/>
                  </a:lnTo>
                  <a:lnTo>
                    <a:pt x="7770" y="2826"/>
                  </a:lnTo>
                  <a:lnTo>
                    <a:pt x="8501" y="3045"/>
                  </a:lnTo>
                  <a:lnTo>
                    <a:pt x="9280" y="3240"/>
                  </a:lnTo>
                  <a:lnTo>
                    <a:pt x="10060" y="3386"/>
                  </a:lnTo>
                  <a:lnTo>
                    <a:pt x="10425" y="3435"/>
                  </a:lnTo>
                  <a:lnTo>
                    <a:pt x="10790" y="3483"/>
                  </a:lnTo>
                  <a:lnTo>
                    <a:pt x="11156" y="3483"/>
                  </a:lnTo>
                  <a:lnTo>
                    <a:pt x="11497" y="3483"/>
                  </a:lnTo>
                  <a:lnTo>
                    <a:pt x="12178" y="5188"/>
                  </a:lnTo>
                  <a:lnTo>
                    <a:pt x="12178" y="5188"/>
                  </a:lnTo>
                  <a:lnTo>
                    <a:pt x="12227" y="5237"/>
                  </a:lnTo>
                  <a:lnTo>
                    <a:pt x="12276" y="5286"/>
                  </a:lnTo>
                  <a:lnTo>
                    <a:pt x="12349" y="5310"/>
                  </a:lnTo>
                  <a:lnTo>
                    <a:pt x="12422" y="5334"/>
                  </a:lnTo>
                  <a:lnTo>
                    <a:pt x="13347" y="5334"/>
                  </a:lnTo>
                </a:path>
              </a:pathLst>
            </a:custGeom>
            <a:noFill/>
            <a:ln w="28575" cap="rnd" cmpd="sng">
              <a:solidFill>
                <a:srgbClr val="4D4A56"/>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146" name="Google Shape;146;p22"/>
            <p:cNvSpPr/>
            <p:nvPr/>
          </p:nvSpPr>
          <p:spPr>
            <a:xfrm>
              <a:off x="6352025" y="5109100"/>
              <a:ext cx="19500" cy="18900"/>
            </a:xfrm>
            <a:custGeom>
              <a:avLst/>
              <a:gdLst/>
              <a:ahLst/>
              <a:cxnLst/>
              <a:rect l="l" t="t" r="r" b="b"/>
              <a:pathLst>
                <a:path w="780" h="756" extrusionOk="0">
                  <a:moveTo>
                    <a:pt x="317" y="1"/>
                  </a:moveTo>
                  <a:lnTo>
                    <a:pt x="244" y="25"/>
                  </a:lnTo>
                  <a:lnTo>
                    <a:pt x="122" y="98"/>
                  </a:lnTo>
                  <a:lnTo>
                    <a:pt x="49" y="220"/>
                  </a:lnTo>
                  <a:lnTo>
                    <a:pt x="25" y="293"/>
                  </a:lnTo>
                  <a:lnTo>
                    <a:pt x="0" y="390"/>
                  </a:lnTo>
                  <a:lnTo>
                    <a:pt x="25" y="463"/>
                  </a:lnTo>
                  <a:lnTo>
                    <a:pt x="49" y="536"/>
                  </a:lnTo>
                  <a:lnTo>
                    <a:pt x="122" y="658"/>
                  </a:lnTo>
                  <a:lnTo>
                    <a:pt x="244" y="731"/>
                  </a:lnTo>
                  <a:lnTo>
                    <a:pt x="317" y="756"/>
                  </a:lnTo>
                  <a:lnTo>
                    <a:pt x="463" y="756"/>
                  </a:lnTo>
                  <a:lnTo>
                    <a:pt x="536" y="731"/>
                  </a:lnTo>
                  <a:lnTo>
                    <a:pt x="658" y="658"/>
                  </a:lnTo>
                  <a:lnTo>
                    <a:pt x="755" y="536"/>
                  </a:lnTo>
                  <a:lnTo>
                    <a:pt x="780" y="463"/>
                  </a:lnTo>
                  <a:lnTo>
                    <a:pt x="780" y="390"/>
                  </a:lnTo>
                  <a:lnTo>
                    <a:pt x="780" y="293"/>
                  </a:lnTo>
                  <a:lnTo>
                    <a:pt x="755" y="220"/>
                  </a:lnTo>
                  <a:lnTo>
                    <a:pt x="658" y="98"/>
                  </a:lnTo>
                  <a:lnTo>
                    <a:pt x="536" y="25"/>
                  </a:lnTo>
                  <a:lnTo>
                    <a:pt x="463" y="1"/>
                  </a:lnTo>
                  <a:close/>
                </a:path>
              </a:pathLst>
            </a:custGeom>
            <a:noFill/>
            <a:ln w="28575" cap="flat" cmpd="sng">
              <a:solidFill>
                <a:srgbClr val="4D4A56"/>
              </a:solidFill>
              <a:prstDash val="solid"/>
              <a:round/>
              <a:headEnd type="none" w="sm" len="sm"/>
              <a:tailEnd type="none" w="sm" len="sm"/>
            </a:ln>
          </p:spPr>
          <p:txBody>
            <a:bodyPr spcFirstLastPara="1" wrap="square" lIns="91425" tIns="91425" rIns="91425" bIns="91425" anchor="ctr" anchorCtr="0">
              <a:noAutofit/>
            </a:bodyPr>
            <a:lstStyle/>
            <a:p>
              <a:endParaRPr/>
            </a:p>
          </p:txBody>
        </p:sp>
      </p:grpSp>
      <p:sp>
        <p:nvSpPr>
          <p:cNvPr id="147" name="Google Shape;147;p22"/>
          <p:cNvSpPr txBox="1">
            <a:spLocks noGrp="1"/>
          </p:cNvSpPr>
          <p:nvPr>
            <p:ph type="sldNum" idx="12"/>
          </p:nvPr>
        </p:nvSpPr>
        <p:spPr>
          <a:xfrm>
            <a:off x="11409045" y="6333135"/>
            <a:ext cx="731600" cy="524800"/>
          </a:xfrm>
          <a:prstGeom prst="rect">
            <a:avLst/>
          </a:prstGeom>
        </p:spPr>
        <p:txBody>
          <a:bodyPr spcFirstLastPara="1" wrap="square" lIns="121897" tIns="121897" rIns="121897" bIns="121897" anchor="t" anchorCtr="0">
            <a:noAutofit/>
          </a:bodyPr>
          <a:lstStyle/>
          <a:p>
            <a:pPr algn="r"/>
            <a:fld id="{00000000-1234-1234-1234-123412341234}" type="slidenum">
              <a:rPr lang="en"/>
              <a:pPr algn="r"/>
              <a:t>87</a:t>
            </a:fld>
            <a:endParaRPr/>
          </a:p>
        </p:txBody>
      </p:sp>
      <p:sp>
        <p:nvSpPr>
          <p:cNvPr id="25" name="Freeform 3"/>
          <p:cNvSpPr>
            <a:spLocks/>
          </p:cNvSpPr>
          <p:nvPr/>
        </p:nvSpPr>
        <p:spPr bwMode="auto">
          <a:xfrm>
            <a:off x="1893557" y="71677"/>
            <a:ext cx="10315903" cy="684643"/>
          </a:xfrm>
          <a:custGeom>
            <a:avLst/>
            <a:gdLst>
              <a:gd name="T0" fmla="+- 0 3326 3326"/>
              <a:gd name="T1" fmla="*/ T0 w 7474"/>
              <a:gd name="T2" fmla="+- 0 2203 761"/>
              <a:gd name="T3" fmla="*/ 2203 h 1443"/>
              <a:gd name="T4" fmla="+- 0 3485 3326"/>
              <a:gd name="T5" fmla="*/ T4 w 7474"/>
              <a:gd name="T6" fmla="+- 0 761 761"/>
              <a:gd name="T7" fmla="*/ 761 h 1443"/>
              <a:gd name="T8" fmla="+- 0 10800 3326"/>
              <a:gd name="T9" fmla="*/ T8 w 7474"/>
              <a:gd name="T10" fmla="+- 0 761 761"/>
              <a:gd name="T11" fmla="*/ 761 h 1443"/>
              <a:gd name="T12" fmla="+- 0 10800 3326"/>
              <a:gd name="T13" fmla="*/ T12 w 7474"/>
              <a:gd name="T14" fmla="+- 0 2191 761"/>
              <a:gd name="T15" fmla="*/ 2191 h 1443"/>
              <a:gd name="T16" fmla="+- 0 3326 3326"/>
              <a:gd name="T17" fmla="*/ T16 w 7474"/>
              <a:gd name="T18" fmla="+- 0 2203 761"/>
              <a:gd name="T19" fmla="*/ 2203 h 1443"/>
            </a:gdLst>
            <a:ahLst/>
            <a:cxnLst>
              <a:cxn ang="0">
                <a:pos x="T1" y="T3"/>
              </a:cxn>
              <a:cxn ang="0">
                <a:pos x="T5" y="T7"/>
              </a:cxn>
              <a:cxn ang="0">
                <a:pos x="T9" y="T11"/>
              </a:cxn>
              <a:cxn ang="0">
                <a:pos x="T13" y="T15"/>
              </a:cxn>
              <a:cxn ang="0">
                <a:pos x="T17" y="T19"/>
              </a:cxn>
            </a:cxnLst>
            <a:rect l="0" t="0" r="r" b="b"/>
            <a:pathLst>
              <a:path w="7474" h="1443">
                <a:moveTo>
                  <a:pt x="0" y="1442"/>
                </a:moveTo>
                <a:lnTo>
                  <a:pt x="159" y="0"/>
                </a:lnTo>
                <a:lnTo>
                  <a:pt x="7474" y="0"/>
                </a:lnTo>
                <a:lnTo>
                  <a:pt x="7474" y="1430"/>
                </a:lnTo>
                <a:lnTo>
                  <a:pt x="0" y="1442"/>
                </a:lnTo>
                <a:close/>
              </a:path>
            </a:pathLst>
          </a:custGeom>
          <a:solidFill>
            <a:srgbClr val="FBFBE1"/>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26" name="Group 25"/>
          <p:cNvGrpSpPr/>
          <p:nvPr/>
        </p:nvGrpSpPr>
        <p:grpSpPr>
          <a:xfrm>
            <a:off x="1608530" y="53231"/>
            <a:ext cx="538945" cy="821412"/>
            <a:chOff x="908603" y="80216"/>
            <a:chExt cx="538945" cy="676514"/>
          </a:xfrm>
        </p:grpSpPr>
        <p:sp>
          <p:nvSpPr>
            <p:cNvPr id="27" name="Freeform 4"/>
            <p:cNvSpPr>
              <a:spLocks/>
            </p:cNvSpPr>
            <p:nvPr/>
          </p:nvSpPr>
          <p:spPr bwMode="auto">
            <a:xfrm>
              <a:off x="1136046" y="80216"/>
              <a:ext cx="311502" cy="676514"/>
            </a:xfrm>
            <a:custGeom>
              <a:avLst/>
              <a:gdLst>
                <a:gd name="T0" fmla="+- 0 3055 3055"/>
                <a:gd name="T1" fmla="*/ T0 w 430"/>
                <a:gd name="T2" fmla="+- 0 2450 761"/>
                <a:gd name="T3" fmla="*/ 2450 h 1690"/>
                <a:gd name="T4" fmla="+- 0 3086 3055"/>
                <a:gd name="T5" fmla="*/ T4 w 430"/>
                <a:gd name="T6" fmla="+- 0 1116 761"/>
                <a:gd name="T7" fmla="*/ 1116 h 1690"/>
                <a:gd name="T8" fmla="+- 0 3485 3055"/>
                <a:gd name="T9" fmla="*/ T8 w 430"/>
                <a:gd name="T10" fmla="+- 0 761 761"/>
                <a:gd name="T11" fmla="*/ 761 h 1690"/>
                <a:gd name="T12" fmla="+- 0 3326 3055"/>
                <a:gd name="T13" fmla="*/ T12 w 430"/>
                <a:gd name="T14" fmla="+- 0 2203 761"/>
                <a:gd name="T15" fmla="*/ 2203 h 1690"/>
                <a:gd name="T16" fmla="+- 0 3055 3055"/>
                <a:gd name="T17" fmla="*/ T16 w 430"/>
                <a:gd name="T18" fmla="+- 0 2450 761"/>
                <a:gd name="T19" fmla="*/ 2450 h 1690"/>
              </a:gdLst>
              <a:ahLst/>
              <a:cxnLst>
                <a:cxn ang="0">
                  <a:pos x="T1" y="T3"/>
                </a:cxn>
                <a:cxn ang="0">
                  <a:pos x="T5" y="T7"/>
                </a:cxn>
                <a:cxn ang="0">
                  <a:pos x="T9" y="T11"/>
                </a:cxn>
                <a:cxn ang="0">
                  <a:pos x="T13" y="T15"/>
                </a:cxn>
                <a:cxn ang="0">
                  <a:pos x="T17" y="T19"/>
                </a:cxn>
              </a:cxnLst>
              <a:rect l="0" t="0" r="r" b="b"/>
              <a:pathLst>
                <a:path w="430" h="1690">
                  <a:moveTo>
                    <a:pt x="0" y="1689"/>
                  </a:moveTo>
                  <a:lnTo>
                    <a:pt x="31" y="355"/>
                  </a:lnTo>
                  <a:lnTo>
                    <a:pt x="430" y="0"/>
                  </a:lnTo>
                  <a:lnTo>
                    <a:pt x="271" y="1442"/>
                  </a:lnTo>
                  <a:lnTo>
                    <a:pt x="0" y="1689"/>
                  </a:lnTo>
                  <a:close/>
                </a:path>
              </a:pathLst>
            </a:custGeom>
            <a:solidFill>
              <a:srgbClr val="FBB6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 name="Freeform 5"/>
            <p:cNvSpPr>
              <a:spLocks/>
            </p:cNvSpPr>
            <p:nvPr/>
          </p:nvSpPr>
          <p:spPr bwMode="auto">
            <a:xfrm>
              <a:off x="908603" y="80216"/>
              <a:ext cx="258983" cy="676514"/>
            </a:xfrm>
            <a:custGeom>
              <a:avLst/>
              <a:gdLst>
                <a:gd name="T0" fmla="+- 0 3055 2731"/>
                <a:gd name="T1" fmla="*/ T0 w 356"/>
                <a:gd name="T2" fmla="+- 0 2450 761"/>
                <a:gd name="T3" fmla="*/ 2450 h 1690"/>
                <a:gd name="T4" fmla="+- 0 2798 2731"/>
                <a:gd name="T5" fmla="*/ T4 w 356"/>
                <a:gd name="T6" fmla="+- 0 2203 761"/>
                <a:gd name="T7" fmla="*/ 2203 h 1690"/>
                <a:gd name="T8" fmla="+- 0 2731 2731"/>
                <a:gd name="T9" fmla="*/ T8 w 356"/>
                <a:gd name="T10" fmla="+- 0 761 761"/>
                <a:gd name="T11" fmla="*/ 761 h 1690"/>
                <a:gd name="T12" fmla="+- 0 3086 2731"/>
                <a:gd name="T13" fmla="*/ T12 w 356"/>
                <a:gd name="T14" fmla="+- 0 1116 761"/>
                <a:gd name="T15" fmla="*/ 1116 h 1690"/>
                <a:gd name="T16" fmla="+- 0 3055 2731"/>
                <a:gd name="T17" fmla="*/ T16 w 356"/>
                <a:gd name="T18" fmla="+- 0 2450 761"/>
                <a:gd name="T19" fmla="*/ 2450 h 1690"/>
              </a:gdLst>
              <a:ahLst/>
              <a:cxnLst>
                <a:cxn ang="0">
                  <a:pos x="T1" y="T3"/>
                </a:cxn>
                <a:cxn ang="0">
                  <a:pos x="T5" y="T7"/>
                </a:cxn>
                <a:cxn ang="0">
                  <a:pos x="T9" y="T11"/>
                </a:cxn>
                <a:cxn ang="0">
                  <a:pos x="T13" y="T15"/>
                </a:cxn>
                <a:cxn ang="0">
                  <a:pos x="T17" y="T19"/>
                </a:cxn>
              </a:cxnLst>
              <a:rect l="0" t="0" r="r" b="b"/>
              <a:pathLst>
                <a:path w="356" h="1690">
                  <a:moveTo>
                    <a:pt x="324" y="1689"/>
                  </a:moveTo>
                  <a:lnTo>
                    <a:pt x="67" y="1442"/>
                  </a:lnTo>
                  <a:lnTo>
                    <a:pt x="0" y="0"/>
                  </a:lnTo>
                  <a:lnTo>
                    <a:pt x="355" y="355"/>
                  </a:lnTo>
                  <a:lnTo>
                    <a:pt x="324" y="1689"/>
                  </a:lnTo>
                  <a:close/>
                </a:path>
              </a:pathLst>
            </a:custGeom>
            <a:solidFill>
              <a:srgbClr val="DB6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9" name="Freeform 6"/>
          <p:cNvSpPr>
            <a:spLocks/>
          </p:cNvSpPr>
          <p:nvPr/>
        </p:nvSpPr>
        <p:spPr bwMode="auto">
          <a:xfrm>
            <a:off x="889114" y="71678"/>
            <a:ext cx="772509" cy="684642"/>
          </a:xfrm>
          <a:custGeom>
            <a:avLst/>
            <a:gdLst>
              <a:gd name="T0" fmla="+- 0 2798 1553"/>
              <a:gd name="T1" fmla="*/ T0 w 1246"/>
              <a:gd name="T2" fmla="+- 0 2203 761"/>
              <a:gd name="T3" fmla="*/ 2203 h 1443"/>
              <a:gd name="T4" fmla="+- 0 1553 1553"/>
              <a:gd name="T5" fmla="*/ T4 w 1246"/>
              <a:gd name="T6" fmla="+- 0 2203 761"/>
              <a:gd name="T7" fmla="*/ 2203 h 1443"/>
              <a:gd name="T8" fmla="+- 0 1553 1553"/>
              <a:gd name="T9" fmla="*/ T8 w 1246"/>
              <a:gd name="T10" fmla="+- 0 761 761"/>
              <a:gd name="T11" fmla="*/ 761 h 1443"/>
              <a:gd name="T12" fmla="+- 0 2731 1553"/>
              <a:gd name="T13" fmla="*/ T12 w 1246"/>
              <a:gd name="T14" fmla="+- 0 761 761"/>
              <a:gd name="T15" fmla="*/ 761 h 1443"/>
              <a:gd name="T16" fmla="+- 0 2798 1553"/>
              <a:gd name="T17" fmla="*/ T16 w 1246"/>
              <a:gd name="T18" fmla="+- 0 2203 761"/>
              <a:gd name="T19" fmla="*/ 2203 h 1443"/>
            </a:gdLst>
            <a:ahLst/>
            <a:cxnLst>
              <a:cxn ang="0">
                <a:pos x="T1" y="T3"/>
              </a:cxn>
              <a:cxn ang="0">
                <a:pos x="T5" y="T7"/>
              </a:cxn>
              <a:cxn ang="0">
                <a:pos x="T9" y="T11"/>
              </a:cxn>
              <a:cxn ang="0">
                <a:pos x="T13" y="T15"/>
              </a:cxn>
              <a:cxn ang="0">
                <a:pos x="T17" y="T19"/>
              </a:cxn>
            </a:cxnLst>
            <a:rect l="0" t="0" r="r" b="b"/>
            <a:pathLst>
              <a:path w="1246" h="1443">
                <a:moveTo>
                  <a:pt x="1245" y="1442"/>
                </a:moveTo>
                <a:lnTo>
                  <a:pt x="0" y="1442"/>
                </a:lnTo>
                <a:lnTo>
                  <a:pt x="0" y="0"/>
                </a:lnTo>
                <a:lnTo>
                  <a:pt x="1178" y="0"/>
                </a:lnTo>
                <a:lnTo>
                  <a:pt x="1245" y="1442"/>
                </a:lnTo>
                <a:close/>
              </a:path>
            </a:pathLst>
          </a:custGeom>
          <a:solidFill>
            <a:srgbClr val="F4832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0" name="Rectangle 29"/>
          <p:cNvSpPr/>
          <p:nvPr/>
        </p:nvSpPr>
        <p:spPr>
          <a:xfrm>
            <a:off x="889114" y="88180"/>
            <a:ext cx="719416" cy="58064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smtClean="0">
                <a:latin typeface="Times New Roman" panose="02020603050405020304" pitchFamily="18" charset="0"/>
                <a:cs typeface="Times New Roman" panose="02020603050405020304" pitchFamily="18" charset="0"/>
              </a:rPr>
              <a:t>LỚP</a:t>
            </a:r>
          </a:p>
          <a:p>
            <a:pPr algn="ctr"/>
            <a:r>
              <a:rPr lang="en-US" b="1" dirty="0" smtClean="0">
                <a:latin typeface="Times New Roman" panose="02020603050405020304" pitchFamily="18" charset="0"/>
                <a:cs typeface="Times New Roman" panose="02020603050405020304" pitchFamily="18" charset="0"/>
              </a:rPr>
              <a:t>10</a:t>
            </a:r>
            <a:endParaRPr lang="en-US" b="1" dirty="0">
              <a:latin typeface="Times New Roman" panose="02020603050405020304" pitchFamily="18" charset="0"/>
              <a:cs typeface="Times New Roman" panose="02020603050405020304" pitchFamily="18" charset="0"/>
            </a:endParaRPr>
          </a:p>
        </p:txBody>
      </p:sp>
      <p:sp>
        <p:nvSpPr>
          <p:cNvPr id="31" name="Rectangle 30"/>
          <p:cNvSpPr/>
          <p:nvPr/>
        </p:nvSpPr>
        <p:spPr>
          <a:xfrm>
            <a:off x="2147475" y="131928"/>
            <a:ext cx="10044525" cy="56414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b="1" dirty="0" smtClean="0">
                <a:solidFill>
                  <a:srgbClr val="C00000"/>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BÀI 7. ANH HÙNG VÀ NGHỆ SĨ (VĂN BẢN NGHỊ LUẬN)</a:t>
            </a:r>
            <a:endParaRPr lang="en-US" sz="2800" b="1" dirty="0">
              <a:solidFill>
                <a:srgbClr val="C00000"/>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endParaRPr>
          </a:p>
        </p:txBody>
      </p:sp>
      <p:sp>
        <p:nvSpPr>
          <p:cNvPr id="32" name="Rounded Rectangle 31"/>
          <p:cNvSpPr/>
          <p:nvPr/>
        </p:nvSpPr>
        <p:spPr>
          <a:xfrm>
            <a:off x="94594" y="71678"/>
            <a:ext cx="747224" cy="684642"/>
          </a:xfrm>
          <a:prstGeom prst="roundRect">
            <a:avLst/>
          </a:prstGeom>
          <a:solidFill>
            <a:schemeClr val="accent6">
              <a:lumMod val="75000"/>
            </a:schemeClr>
          </a:solidFill>
          <a:ln>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700" b="1" dirty="0" smtClean="0">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NGỮ VĂN</a:t>
            </a:r>
            <a:endParaRPr lang="en-US" sz="1700" b="1" dirty="0">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3625855066"/>
      </p:ext>
    </p:extLst>
  </p:cSld>
  <p:clrMapOvr>
    <a:masterClrMapping/>
  </p:clrMapOvr>
  <p:timing>
    <p:tnLst>
      <p:par>
        <p:cTn id="1" dur="indefinite" restart="never" nodeType="tmRoot"/>
      </p:par>
    </p:tnLst>
  </p:timing>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Rectangle 2"/>
          <p:cNvSpPr txBox="1">
            <a:spLocks noChangeArrowheads="1"/>
          </p:cNvSpPr>
          <p:nvPr/>
        </p:nvSpPr>
        <p:spPr bwMode="gray">
          <a:xfrm>
            <a:off x="508000" y="147638"/>
            <a:ext cx="8636000" cy="868362"/>
          </a:xfrm>
          <a:prstGeom prst="rect">
            <a:avLst/>
          </a:prstGeom>
          <a:noFill/>
          <a:ln w="9525">
            <a:noFill/>
            <a:miter lim="800000"/>
            <a:headEnd/>
            <a:tailEnd/>
          </a:ln>
        </p:spPr>
        <p:txBody>
          <a:bodyPr anchor="ctr"/>
          <a:lstStyle/>
          <a:p>
            <a:pPr>
              <a:defRPr/>
            </a:pPr>
            <a:r>
              <a:rPr lang="en-US" sz="3600" b="1" kern="0" dirty="0">
                <a:solidFill>
                  <a:srgbClr val="FFFFFF"/>
                </a:solidFill>
                <a:ea typeface="+mj-ea"/>
                <a:cs typeface="+mj-cs"/>
              </a:rPr>
              <a:t>2. </a:t>
            </a:r>
            <a:r>
              <a:rPr lang="en-US" sz="3600" b="1" kern="0" dirty="0" err="1">
                <a:solidFill>
                  <a:srgbClr val="FFFFFF"/>
                </a:solidFill>
                <a:ea typeface="+mj-ea"/>
                <a:cs typeface="+mj-cs"/>
              </a:rPr>
              <a:t>Phân</a:t>
            </a:r>
            <a:r>
              <a:rPr lang="en-US" sz="3600" b="1" kern="0" dirty="0">
                <a:solidFill>
                  <a:srgbClr val="FFFFFF"/>
                </a:solidFill>
                <a:ea typeface="+mj-ea"/>
                <a:cs typeface="+mj-cs"/>
              </a:rPr>
              <a:t> </a:t>
            </a:r>
            <a:r>
              <a:rPr lang="en-US" sz="3600" b="1" kern="0" dirty="0" err="1">
                <a:solidFill>
                  <a:srgbClr val="FFFFFF"/>
                </a:solidFill>
                <a:ea typeface="+mj-ea"/>
                <a:cs typeface="+mj-cs"/>
              </a:rPr>
              <a:t>tích</a:t>
            </a:r>
            <a:endParaRPr lang="en-US" sz="3600" b="1" kern="0" dirty="0">
              <a:solidFill>
                <a:srgbClr val="FFFFFF"/>
              </a:solidFill>
              <a:ea typeface="+mj-ea"/>
              <a:cs typeface="+mj-cs"/>
            </a:endParaRPr>
          </a:p>
        </p:txBody>
      </p:sp>
      <p:sp>
        <p:nvSpPr>
          <p:cNvPr id="32" name="Freeform 3"/>
          <p:cNvSpPr>
            <a:spLocks/>
          </p:cNvSpPr>
          <p:nvPr/>
        </p:nvSpPr>
        <p:spPr bwMode="auto">
          <a:xfrm>
            <a:off x="1893557" y="71677"/>
            <a:ext cx="10315903" cy="684643"/>
          </a:xfrm>
          <a:custGeom>
            <a:avLst/>
            <a:gdLst>
              <a:gd name="T0" fmla="+- 0 3326 3326"/>
              <a:gd name="T1" fmla="*/ T0 w 7474"/>
              <a:gd name="T2" fmla="+- 0 2203 761"/>
              <a:gd name="T3" fmla="*/ 2203 h 1443"/>
              <a:gd name="T4" fmla="+- 0 3485 3326"/>
              <a:gd name="T5" fmla="*/ T4 w 7474"/>
              <a:gd name="T6" fmla="+- 0 761 761"/>
              <a:gd name="T7" fmla="*/ 761 h 1443"/>
              <a:gd name="T8" fmla="+- 0 10800 3326"/>
              <a:gd name="T9" fmla="*/ T8 w 7474"/>
              <a:gd name="T10" fmla="+- 0 761 761"/>
              <a:gd name="T11" fmla="*/ 761 h 1443"/>
              <a:gd name="T12" fmla="+- 0 10800 3326"/>
              <a:gd name="T13" fmla="*/ T12 w 7474"/>
              <a:gd name="T14" fmla="+- 0 2191 761"/>
              <a:gd name="T15" fmla="*/ 2191 h 1443"/>
              <a:gd name="T16" fmla="+- 0 3326 3326"/>
              <a:gd name="T17" fmla="*/ T16 w 7474"/>
              <a:gd name="T18" fmla="+- 0 2203 761"/>
              <a:gd name="T19" fmla="*/ 2203 h 1443"/>
            </a:gdLst>
            <a:ahLst/>
            <a:cxnLst>
              <a:cxn ang="0">
                <a:pos x="T1" y="T3"/>
              </a:cxn>
              <a:cxn ang="0">
                <a:pos x="T5" y="T7"/>
              </a:cxn>
              <a:cxn ang="0">
                <a:pos x="T9" y="T11"/>
              </a:cxn>
              <a:cxn ang="0">
                <a:pos x="T13" y="T15"/>
              </a:cxn>
              <a:cxn ang="0">
                <a:pos x="T17" y="T19"/>
              </a:cxn>
            </a:cxnLst>
            <a:rect l="0" t="0" r="r" b="b"/>
            <a:pathLst>
              <a:path w="7474" h="1443">
                <a:moveTo>
                  <a:pt x="0" y="1442"/>
                </a:moveTo>
                <a:lnTo>
                  <a:pt x="159" y="0"/>
                </a:lnTo>
                <a:lnTo>
                  <a:pt x="7474" y="0"/>
                </a:lnTo>
                <a:lnTo>
                  <a:pt x="7474" y="1430"/>
                </a:lnTo>
                <a:lnTo>
                  <a:pt x="0" y="1442"/>
                </a:lnTo>
                <a:close/>
              </a:path>
            </a:pathLst>
          </a:custGeom>
          <a:solidFill>
            <a:srgbClr val="FBFBE1"/>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33" name="Group 32"/>
          <p:cNvGrpSpPr/>
          <p:nvPr/>
        </p:nvGrpSpPr>
        <p:grpSpPr>
          <a:xfrm>
            <a:off x="1608530" y="53231"/>
            <a:ext cx="538945" cy="821412"/>
            <a:chOff x="908603" y="80216"/>
            <a:chExt cx="538945" cy="676514"/>
          </a:xfrm>
        </p:grpSpPr>
        <p:sp>
          <p:nvSpPr>
            <p:cNvPr id="34" name="Freeform 4"/>
            <p:cNvSpPr>
              <a:spLocks/>
            </p:cNvSpPr>
            <p:nvPr/>
          </p:nvSpPr>
          <p:spPr bwMode="auto">
            <a:xfrm>
              <a:off x="1136046" y="80216"/>
              <a:ext cx="311502" cy="676514"/>
            </a:xfrm>
            <a:custGeom>
              <a:avLst/>
              <a:gdLst>
                <a:gd name="T0" fmla="+- 0 3055 3055"/>
                <a:gd name="T1" fmla="*/ T0 w 430"/>
                <a:gd name="T2" fmla="+- 0 2450 761"/>
                <a:gd name="T3" fmla="*/ 2450 h 1690"/>
                <a:gd name="T4" fmla="+- 0 3086 3055"/>
                <a:gd name="T5" fmla="*/ T4 w 430"/>
                <a:gd name="T6" fmla="+- 0 1116 761"/>
                <a:gd name="T7" fmla="*/ 1116 h 1690"/>
                <a:gd name="T8" fmla="+- 0 3485 3055"/>
                <a:gd name="T9" fmla="*/ T8 w 430"/>
                <a:gd name="T10" fmla="+- 0 761 761"/>
                <a:gd name="T11" fmla="*/ 761 h 1690"/>
                <a:gd name="T12" fmla="+- 0 3326 3055"/>
                <a:gd name="T13" fmla="*/ T12 w 430"/>
                <a:gd name="T14" fmla="+- 0 2203 761"/>
                <a:gd name="T15" fmla="*/ 2203 h 1690"/>
                <a:gd name="T16" fmla="+- 0 3055 3055"/>
                <a:gd name="T17" fmla="*/ T16 w 430"/>
                <a:gd name="T18" fmla="+- 0 2450 761"/>
                <a:gd name="T19" fmla="*/ 2450 h 1690"/>
              </a:gdLst>
              <a:ahLst/>
              <a:cxnLst>
                <a:cxn ang="0">
                  <a:pos x="T1" y="T3"/>
                </a:cxn>
                <a:cxn ang="0">
                  <a:pos x="T5" y="T7"/>
                </a:cxn>
                <a:cxn ang="0">
                  <a:pos x="T9" y="T11"/>
                </a:cxn>
                <a:cxn ang="0">
                  <a:pos x="T13" y="T15"/>
                </a:cxn>
                <a:cxn ang="0">
                  <a:pos x="T17" y="T19"/>
                </a:cxn>
              </a:cxnLst>
              <a:rect l="0" t="0" r="r" b="b"/>
              <a:pathLst>
                <a:path w="430" h="1690">
                  <a:moveTo>
                    <a:pt x="0" y="1689"/>
                  </a:moveTo>
                  <a:lnTo>
                    <a:pt x="31" y="355"/>
                  </a:lnTo>
                  <a:lnTo>
                    <a:pt x="430" y="0"/>
                  </a:lnTo>
                  <a:lnTo>
                    <a:pt x="271" y="1442"/>
                  </a:lnTo>
                  <a:lnTo>
                    <a:pt x="0" y="1689"/>
                  </a:lnTo>
                  <a:close/>
                </a:path>
              </a:pathLst>
            </a:custGeom>
            <a:solidFill>
              <a:srgbClr val="FBB6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 name="Freeform 5"/>
            <p:cNvSpPr>
              <a:spLocks/>
            </p:cNvSpPr>
            <p:nvPr/>
          </p:nvSpPr>
          <p:spPr bwMode="auto">
            <a:xfrm>
              <a:off x="908603" y="80216"/>
              <a:ext cx="258983" cy="676514"/>
            </a:xfrm>
            <a:custGeom>
              <a:avLst/>
              <a:gdLst>
                <a:gd name="T0" fmla="+- 0 3055 2731"/>
                <a:gd name="T1" fmla="*/ T0 w 356"/>
                <a:gd name="T2" fmla="+- 0 2450 761"/>
                <a:gd name="T3" fmla="*/ 2450 h 1690"/>
                <a:gd name="T4" fmla="+- 0 2798 2731"/>
                <a:gd name="T5" fmla="*/ T4 w 356"/>
                <a:gd name="T6" fmla="+- 0 2203 761"/>
                <a:gd name="T7" fmla="*/ 2203 h 1690"/>
                <a:gd name="T8" fmla="+- 0 2731 2731"/>
                <a:gd name="T9" fmla="*/ T8 w 356"/>
                <a:gd name="T10" fmla="+- 0 761 761"/>
                <a:gd name="T11" fmla="*/ 761 h 1690"/>
                <a:gd name="T12" fmla="+- 0 3086 2731"/>
                <a:gd name="T13" fmla="*/ T12 w 356"/>
                <a:gd name="T14" fmla="+- 0 1116 761"/>
                <a:gd name="T15" fmla="*/ 1116 h 1690"/>
                <a:gd name="T16" fmla="+- 0 3055 2731"/>
                <a:gd name="T17" fmla="*/ T16 w 356"/>
                <a:gd name="T18" fmla="+- 0 2450 761"/>
                <a:gd name="T19" fmla="*/ 2450 h 1690"/>
              </a:gdLst>
              <a:ahLst/>
              <a:cxnLst>
                <a:cxn ang="0">
                  <a:pos x="T1" y="T3"/>
                </a:cxn>
                <a:cxn ang="0">
                  <a:pos x="T5" y="T7"/>
                </a:cxn>
                <a:cxn ang="0">
                  <a:pos x="T9" y="T11"/>
                </a:cxn>
                <a:cxn ang="0">
                  <a:pos x="T13" y="T15"/>
                </a:cxn>
                <a:cxn ang="0">
                  <a:pos x="T17" y="T19"/>
                </a:cxn>
              </a:cxnLst>
              <a:rect l="0" t="0" r="r" b="b"/>
              <a:pathLst>
                <a:path w="356" h="1690">
                  <a:moveTo>
                    <a:pt x="324" y="1689"/>
                  </a:moveTo>
                  <a:lnTo>
                    <a:pt x="67" y="1442"/>
                  </a:lnTo>
                  <a:lnTo>
                    <a:pt x="0" y="0"/>
                  </a:lnTo>
                  <a:lnTo>
                    <a:pt x="355" y="355"/>
                  </a:lnTo>
                  <a:lnTo>
                    <a:pt x="324" y="1689"/>
                  </a:lnTo>
                  <a:close/>
                </a:path>
              </a:pathLst>
            </a:custGeom>
            <a:solidFill>
              <a:srgbClr val="DB6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36" name="Freeform 6"/>
          <p:cNvSpPr>
            <a:spLocks/>
          </p:cNvSpPr>
          <p:nvPr/>
        </p:nvSpPr>
        <p:spPr bwMode="auto">
          <a:xfrm>
            <a:off x="889114" y="71678"/>
            <a:ext cx="772509" cy="684642"/>
          </a:xfrm>
          <a:custGeom>
            <a:avLst/>
            <a:gdLst>
              <a:gd name="T0" fmla="+- 0 2798 1553"/>
              <a:gd name="T1" fmla="*/ T0 w 1246"/>
              <a:gd name="T2" fmla="+- 0 2203 761"/>
              <a:gd name="T3" fmla="*/ 2203 h 1443"/>
              <a:gd name="T4" fmla="+- 0 1553 1553"/>
              <a:gd name="T5" fmla="*/ T4 w 1246"/>
              <a:gd name="T6" fmla="+- 0 2203 761"/>
              <a:gd name="T7" fmla="*/ 2203 h 1443"/>
              <a:gd name="T8" fmla="+- 0 1553 1553"/>
              <a:gd name="T9" fmla="*/ T8 w 1246"/>
              <a:gd name="T10" fmla="+- 0 761 761"/>
              <a:gd name="T11" fmla="*/ 761 h 1443"/>
              <a:gd name="T12" fmla="+- 0 2731 1553"/>
              <a:gd name="T13" fmla="*/ T12 w 1246"/>
              <a:gd name="T14" fmla="+- 0 761 761"/>
              <a:gd name="T15" fmla="*/ 761 h 1443"/>
              <a:gd name="T16" fmla="+- 0 2798 1553"/>
              <a:gd name="T17" fmla="*/ T16 w 1246"/>
              <a:gd name="T18" fmla="+- 0 2203 761"/>
              <a:gd name="T19" fmla="*/ 2203 h 1443"/>
            </a:gdLst>
            <a:ahLst/>
            <a:cxnLst>
              <a:cxn ang="0">
                <a:pos x="T1" y="T3"/>
              </a:cxn>
              <a:cxn ang="0">
                <a:pos x="T5" y="T7"/>
              </a:cxn>
              <a:cxn ang="0">
                <a:pos x="T9" y="T11"/>
              </a:cxn>
              <a:cxn ang="0">
                <a:pos x="T13" y="T15"/>
              </a:cxn>
              <a:cxn ang="0">
                <a:pos x="T17" y="T19"/>
              </a:cxn>
            </a:cxnLst>
            <a:rect l="0" t="0" r="r" b="b"/>
            <a:pathLst>
              <a:path w="1246" h="1443">
                <a:moveTo>
                  <a:pt x="1245" y="1442"/>
                </a:moveTo>
                <a:lnTo>
                  <a:pt x="0" y="1442"/>
                </a:lnTo>
                <a:lnTo>
                  <a:pt x="0" y="0"/>
                </a:lnTo>
                <a:lnTo>
                  <a:pt x="1178" y="0"/>
                </a:lnTo>
                <a:lnTo>
                  <a:pt x="1245" y="1442"/>
                </a:lnTo>
                <a:close/>
              </a:path>
            </a:pathLst>
          </a:custGeom>
          <a:solidFill>
            <a:srgbClr val="F4832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7" name="Rectangle 36"/>
          <p:cNvSpPr/>
          <p:nvPr/>
        </p:nvSpPr>
        <p:spPr>
          <a:xfrm>
            <a:off x="889114" y="88180"/>
            <a:ext cx="719416" cy="58064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smtClean="0">
                <a:latin typeface="Times New Roman" panose="02020603050405020304" pitchFamily="18" charset="0"/>
                <a:cs typeface="Times New Roman" panose="02020603050405020304" pitchFamily="18" charset="0"/>
              </a:rPr>
              <a:t>LỚP</a:t>
            </a:r>
          </a:p>
          <a:p>
            <a:pPr algn="ctr"/>
            <a:r>
              <a:rPr lang="en-US" b="1" dirty="0" smtClean="0">
                <a:latin typeface="Times New Roman" panose="02020603050405020304" pitchFamily="18" charset="0"/>
                <a:cs typeface="Times New Roman" panose="02020603050405020304" pitchFamily="18" charset="0"/>
              </a:rPr>
              <a:t>10</a:t>
            </a:r>
            <a:endParaRPr lang="en-US" b="1" dirty="0">
              <a:latin typeface="Times New Roman" panose="02020603050405020304" pitchFamily="18" charset="0"/>
              <a:cs typeface="Times New Roman" panose="02020603050405020304" pitchFamily="18" charset="0"/>
            </a:endParaRPr>
          </a:p>
        </p:txBody>
      </p:sp>
      <p:sp>
        <p:nvSpPr>
          <p:cNvPr id="38" name="Rounded Rectangle 37"/>
          <p:cNvSpPr/>
          <p:nvPr/>
        </p:nvSpPr>
        <p:spPr>
          <a:xfrm>
            <a:off x="94594" y="71678"/>
            <a:ext cx="747224" cy="684642"/>
          </a:xfrm>
          <a:prstGeom prst="roundRect">
            <a:avLst/>
          </a:prstGeom>
          <a:solidFill>
            <a:schemeClr val="accent6">
              <a:lumMod val="75000"/>
            </a:schemeClr>
          </a:solidFill>
          <a:ln>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700" b="1" dirty="0" smtClean="0">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NGỮ VĂN</a:t>
            </a:r>
            <a:endParaRPr lang="en-US" sz="1700" b="1" dirty="0">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endParaRPr>
          </a:p>
        </p:txBody>
      </p:sp>
      <p:sp>
        <p:nvSpPr>
          <p:cNvPr id="39" name="Rectangle 38"/>
          <p:cNvSpPr/>
          <p:nvPr/>
        </p:nvSpPr>
        <p:spPr>
          <a:xfrm>
            <a:off x="2147475" y="131928"/>
            <a:ext cx="10044525" cy="56414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b="1" dirty="0" smtClean="0">
                <a:solidFill>
                  <a:srgbClr val="C00000"/>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BÀI 7. ANH HÙNG VÀ NGHỆ SĨ (VĂN BẢN NGHỊ LUẬN)</a:t>
            </a:r>
            <a:endParaRPr lang="en-US" sz="2800" b="1" dirty="0">
              <a:solidFill>
                <a:srgbClr val="C00000"/>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endParaRPr>
          </a:p>
        </p:txBody>
      </p:sp>
      <p:sp>
        <p:nvSpPr>
          <p:cNvPr id="2" name="Rectangle 1"/>
          <p:cNvSpPr/>
          <p:nvPr/>
        </p:nvSpPr>
        <p:spPr>
          <a:xfrm>
            <a:off x="0" y="2367734"/>
            <a:ext cx="12192000" cy="2246769"/>
          </a:xfrm>
          <a:prstGeom prst="rect">
            <a:avLst/>
          </a:prstGeom>
        </p:spPr>
        <p:txBody>
          <a:bodyPr wrap="square">
            <a:spAutoFit/>
          </a:bodyPr>
          <a:lstStyle/>
          <a:p>
            <a:pPr algn="ctr">
              <a:lnSpc>
                <a:spcPct val="150000"/>
              </a:lnSpc>
            </a:pPr>
            <a:r>
              <a:rPr lang="en-US" sz="4000" dirty="0" err="1">
                <a:solidFill>
                  <a:schemeClr val="bg1"/>
                </a:solidFill>
                <a:latin typeface="Times New Roman" panose="02020603050405020304" pitchFamily="18" charset="0"/>
                <a:ea typeface="Arial" panose="020B0604020202020204" pitchFamily="34" charset="0"/>
                <a:cs typeface="Times New Roman" panose="02020603050405020304" pitchFamily="18" charset="0"/>
              </a:rPr>
              <a:t>Tổ</a:t>
            </a:r>
            <a:r>
              <a:rPr lang="en-US" sz="4000" dirty="0">
                <a:solidFill>
                  <a:schemeClr val="bg1"/>
                </a:solidFill>
                <a:latin typeface="Times New Roman" panose="02020603050405020304" pitchFamily="18" charset="0"/>
                <a:ea typeface="Arial" panose="020B0604020202020204" pitchFamily="34" charset="0"/>
                <a:cs typeface="Times New Roman" panose="02020603050405020304" pitchFamily="18" charset="0"/>
              </a:rPr>
              <a:t> </a:t>
            </a:r>
            <a:r>
              <a:rPr lang="en-US" sz="4000" dirty="0" err="1">
                <a:solidFill>
                  <a:schemeClr val="bg1"/>
                </a:solidFill>
                <a:latin typeface="Times New Roman" panose="02020603050405020304" pitchFamily="18" charset="0"/>
                <a:ea typeface="Arial" panose="020B0604020202020204" pitchFamily="34" charset="0"/>
                <a:cs typeface="Times New Roman" panose="02020603050405020304" pitchFamily="18" charset="0"/>
              </a:rPr>
              <a:t>chức</a:t>
            </a:r>
            <a:r>
              <a:rPr lang="en-US" sz="4000" dirty="0">
                <a:solidFill>
                  <a:schemeClr val="bg1"/>
                </a:solidFill>
                <a:latin typeface="Times New Roman" panose="02020603050405020304" pitchFamily="18" charset="0"/>
                <a:ea typeface="Arial" panose="020B0604020202020204" pitchFamily="34" charset="0"/>
                <a:cs typeface="Times New Roman" panose="02020603050405020304" pitchFamily="18" charset="0"/>
              </a:rPr>
              <a:t> </a:t>
            </a:r>
            <a:r>
              <a:rPr lang="en-US" sz="4000" dirty="0" err="1">
                <a:solidFill>
                  <a:schemeClr val="bg1"/>
                </a:solidFill>
                <a:latin typeface="Times New Roman" panose="02020603050405020304" pitchFamily="18" charset="0"/>
                <a:ea typeface="Arial" panose="020B0604020202020204" pitchFamily="34" charset="0"/>
                <a:cs typeface="Times New Roman" panose="02020603050405020304" pitchFamily="18" charset="0"/>
              </a:rPr>
              <a:t>thực</a:t>
            </a:r>
            <a:r>
              <a:rPr lang="en-US" sz="4000" dirty="0">
                <a:solidFill>
                  <a:schemeClr val="bg1"/>
                </a:solidFill>
                <a:latin typeface="Times New Roman" panose="02020603050405020304" pitchFamily="18" charset="0"/>
                <a:ea typeface="Arial" panose="020B0604020202020204" pitchFamily="34" charset="0"/>
                <a:cs typeface="Times New Roman" panose="02020603050405020304" pitchFamily="18" charset="0"/>
              </a:rPr>
              <a:t> </a:t>
            </a:r>
            <a:r>
              <a:rPr lang="en-US" sz="4000" dirty="0" err="1">
                <a:solidFill>
                  <a:schemeClr val="bg1"/>
                </a:solidFill>
                <a:latin typeface="Times New Roman" panose="02020603050405020304" pitchFamily="18" charset="0"/>
                <a:ea typeface="Arial" panose="020B0604020202020204" pitchFamily="34" charset="0"/>
                <a:cs typeface="Times New Roman" panose="02020603050405020304" pitchFamily="18" charset="0"/>
              </a:rPr>
              <a:t>hiện</a:t>
            </a:r>
            <a:r>
              <a:rPr lang="en-US" sz="4000" dirty="0">
                <a:solidFill>
                  <a:schemeClr val="bg1"/>
                </a:solidFill>
                <a:latin typeface="Times New Roman" panose="02020603050405020304" pitchFamily="18" charset="0"/>
                <a:ea typeface="Arial" panose="020B0604020202020204" pitchFamily="34" charset="0"/>
                <a:cs typeface="Times New Roman" panose="02020603050405020304" pitchFamily="18" charset="0"/>
              </a:rPr>
              <a:t>:  </a:t>
            </a:r>
          </a:p>
          <a:p>
            <a:r>
              <a:rPr lang="en-US" sz="4000" dirty="0" err="1" smtClean="0">
                <a:solidFill>
                  <a:schemeClr val="bg1"/>
                </a:solidFill>
                <a:latin typeface="Times New Roman" panose="02020603050405020304" pitchFamily="18" charset="0"/>
                <a:ea typeface="SimSun" panose="02010600030101010101" pitchFamily="2" charset="-122"/>
                <a:cs typeface="Times New Roman" panose="02020603050405020304" pitchFamily="18" charset="0"/>
              </a:rPr>
              <a:t>Giao</a:t>
            </a:r>
            <a:r>
              <a:rPr lang="en-US" sz="4000" dirty="0" smtClean="0">
                <a:solidFill>
                  <a:schemeClr val="bg1"/>
                </a:solidFill>
                <a:latin typeface="Times New Roman" panose="02020603050405020304" pitchFamily="18" charset="0"/>
                <a:ea typeface="SimSun" panose="02010600030101010101" pitchFamily="2" charset="-122"/>
                <a:cs typeface="Times New Roman" panose="02020603050405020304" pitchFamily="18" charset="0"/>
              </a:rPr>
              <a:t> </a:t>
            </a:r>
            <a:r>
              <a:rPr lang="en-US" sz="4000" dirty="0" err="1">
                <a:solidFill>
                  <a:schemeClr val="bg1"/>
                </a:solidFill>
                <a:latin typeface="Times New Roman" panose="02020603050405020304" pitchFamily="18" charset="0"/>
                <a:ea typeface="SimSun" panose="02010600030101010101" pitchFamily="2" charset="-122"/>
                <a:cs typeface="Times New Roman" panose="02020603050405020304" pitchFamily="18" charset="0"/>
              </a:rPr>
              <a:t>nhiệm</a:t>
            </a:r>
            <a:r>
              <a:rPr lang="en-US" sz="4000" dirty="0">
                <a:solidFill>
                  <a:schemeClr val="bg1"/>
                </a:solidFill>
                <a:latin typeface="Times New Roman" panose="02020603050405020304" pitchFamily="18" charset="0"/>
                <a:ea typeface="SimSun" panose="02010600030101010101" pitchFamily="2" charset="-122"/>
                <a:cs typeface="Times New Roman" panose="02020603050405020304" pitchFamily="18" charset="0"/>
              </a:rPr>
              <a:t> </a:t>
            </a:r>
            <a:r>
              <a:rPr lang="en-US" sz="4000" dirty="0" err="1">
                <a:solidFill>
                  <a:schemeClr val="bg1"/>
                </a:solidFill>
                <a:latin typeface="Times New Roman" panose="02020603050405020304" pitchFamily="18" charset="0"/>
                <a:ea typeface="SimSun" panose="02010600030101010101" pitchFamily="2" charset="-122"/>
                <a:cs typeface="Times New Roman" panose="02020603050405020304" pitchFamily="18" charset="0"/>
              </a:rPr>
              <a:t>vụ</a:t>
            </a:r>
            <a:r>
              <a:rPr lang="en-US" sz="4000" dirty="0">
                <a:solidFill>
                  <a:schemeClr val="bg1"/>
                </a:solidFill>
                <a:latin typeface="Times New Roman" panose="02020603050405020304" pitchFamily="18" charset="0"/>
                <a:ea typeface="SimSun" panose="02010600030101010101" pitchFamily="2" charset="-122"/>
                <a:cs typeface="Times New Roman" panose="02020603050405020304" pitchFamily="18" charset="0"/>
              </a:rPr>
              <a:t> </a:t>
            </a:r>
            <a:r>
              <a:rPr lang="en-US" sz="4000" dirty="0" err="1">
                <a:solidFill>
                  <a:schemeClr val="bg1"/>
                </a:solidFill>
                <a:latin typeface="Times New Roman" panose="02020603050405020304" pitchFamily="18" charset="0"/>
                <a:ea typeface="SimSun" panose="02010600030101010101" pitchFamily="2" charset="-122"/>
                <a:cs typeface="Times New Roman" panose="02020603050405020304" pitchFamily="18" charset="0"/>
              </a:rPr>
              <a:t>học</a:t>
            </a:r>
            <a:r>
              <a:rPr lang="en-US" sz="4000" dirty="0">
                <a:solidFill>
                  <a:schemeClr val="bg1"/>
                </a:solidFill>
                <a:latin typeface="Times New Roman" panose="02020603050405020304" pitchFamily="18" charset="0"/>
                <a:ea typeface="SimSun" panose="02010600030101010101" pitchFamily="2" charset="-122"/>
                <a:cs typeface="Times New Roman" panose="02020603050405020304" pitchFamily="18" charset="0"/>
              </a:rPr>
              <a:t> </a:t>
            </a:r>
            <a:r>
              <a:rPr lang="en-US" sz="4000" dirty="0" err="1">
                <a:solidFill>
                  <a:schemeClr val="bg1"/>
                </a:solidFill>
                <a:latin typeface="Times New Roman" panose="02020603050405020304" pitchFamily="18" charset="0"/>
                <a:ea typeface="SimSun" panose="02010600030101010101" pitchFamily="2" charset="-122"/>
                <a:cs typeface="Times New Roman" panose="02020603050405020304" pitchFamily="18" charset="0"/>
              </a:rPr>
              <a:t>tập</a:t>
            </a:r>
            <a:r>
              <a:rPr lang="en-US" sz="4000" dirty="0">
                <a:solidFill>
                  <a:schemeClr val="bg1"/>
                </a:solidFill>
                <a:latin typeface="Times New Roman" panose="02020603050405020304" pitchFamily="18" charset="0"/>
                <a:ea typeface="SimSun" panose="02010600030101010101" pitchFamily="2" charset="-122"/>
                <a:cs typeface="Times New Roman" panose="02020603050405020304" pitchFamily="18" charset="0"/>
              </a:rPr>
              <a:t>: GV chia </a:t>
            </a:r>
            <a:r>
              <a:rPr lang="en-US" sz="4000" dirty="0" err="1">
                <a:solidFill>
                  <a:schemeClr val="bg1"/>
                </a:solidFill>
                <a:latin typeface="Times New Roman" panose="02020603050405020304" pitchFamily="18" charset="0"/>
                <a:ea typeface="SimSun" panose="02010600030101010101" pitchFamily="2" charset="-122"/>
                <a:cs typeface="Times New Roman" panose="02020603050405020304" pitchFamily="18" charset="0"/>
              </a:rPr>
              <a:t>lớp</a:t>
            </a:r>
            <a:r>
              <a:rPr lang="en-US" sz="4000" dirty="0">
                <a:solidFill>
                  <a:schemeClr val="bg1"/>
                </a:solidFill>
                <a:latin typeface="Times New Roman" panose="02020603050405020304" pitchFamily="18" charset="0"/>
                <a:ea typeface="SimSun" panose="02010600030101010101" pitchFamily="2" charset="-122"/>
                <a:cs typeface="Times New Roman" panose="02020603050405020304" pitchFamily="18" charset="0"/>
              </a:rPr>
              <a:t> </a:t>
            </a:r>
            <a:r>
              <a:rPr lang="en-US" sz="4000" dirty="0" err="1">
                <a:solidFill>
                  <a:schemeClr val="bg1"/>
                </a:solidFill>
                <a:latin typeface="Times New Roman" panose="02020603050405020304" pitchFamily="18" charset="0"/>
                <a:ea typeface="SimSun" panose="02010600030101010101" pitchFamily="2" charset="-122"/>
                <a:cs typeface="Times New Roman" panose="02020603050405020304" pitchFamily="18" charset="0"/>
              </a:rPr>
              <a:t>thành</a:t>
            </a:r>
            <a:r>
              <a:rPr lang="en-US" sz="4000" dirty="0">
                <a:solidFill>
                  <a:schemeClr val="bg1"/>
                </a:solidFill>
                <a:latin typeface="Times New Roman" panose="02020603050405020304" pitchFamily="18" charset="0"/>
                <a:ea typeface="SimSun" panose="02010600030101010101" pitchFamily="2" charset="-122"/>
                <a:cs typeface="Times New Roman" panose="02020603050405020304" pitchFamily="18" charset="0"/>
              </a:rPr>
              <a:t> </a:t>
            </a:r>
            <a:r>
              <a:rPr lang="en-US" sz="4000" dirty="0" err="1">
                <a:solidFill>
                  <a:schemeClr val="bg1"/>
                </a:solidFill>
                <a:latin typeface="Times New Roman" panose="02020603050405020304" pitchFamily="18" charset="0"/>
                <a:ea typeface="SimSun" panose="02010600030101010101" pitchFamily="2" charset="-122"/>
                <a:cs typeface="Times New Roman" panose="02020603050405020304" pitchFamily="18" charset="0"/>
              </a:rPr>
              <a:t>các</a:t>
            </a:r>
            <a:r>
              <a:rPr lang="en-US" sz="4000" dirty="0">
                <a:solidFill>
                  <a:schemeClr val="bg1"/>
                </a:solidFill>
                <a:latin typeface="Times New Roman" panose="02020603050405020304" pitchFamily="18" charset="0"/>
                <a:ea typeface="SimSun" panose="02010600030101010101" pitchFamily="2" charset="-122"/>
                <a:cs typeface="Times New Roman" panose="02020603050405020304" pitchFamily="18" charset="0"/>
              </a:rPr>
              <a:t> </a:t>
            </a:r>
            <a:r>
              <a:rPr lang="en-US" sz="4000" dirty="0" err="1">
                <a:solidFill>
                  <a:schemeClr val="bg1"/>
                </a:solidFill>
                <a:latin typeface="Times New Roman" panose="02020603050405020304" pitchFamily="18" charset="0"/>
                <a:ea typeface="SimSun" panose="02010600030101010101" pitchFamily="2" charset="-122"/>
                <a:cs typeface="Times New Roman" panose="02020603050405020304" pitchFamily="18" charset="0"/>
              </a:rPr>
              <a:t>nhóm</a:t>
            </a:r>
            <a:r>
              <a:rPr lang="en-US" sz="4000" dirty="0">
                <a:solidFill>
                  <a:schemeClr val="bg1"/>
                </a:solidFill>
                <a:latin typeface="Times New Roman" panose="02020603050405020304" pitchFamily="18" charset="0"/>
                <a:ea typeface="SimSun" panose="02010600030101010101" pitchFamily="2" charset="-122"/>
                <a:cs typeface="Times New Roman" panose="02020603050405020304" pitchFamily="18" charset="0"/>
              </a:rPr>
              <a:t> </a:t>
            </a:r>
            <a:endParaRPr lang="en-US" sz="4000" dirty="0" smtClean="0">
              <a:solidFill>
                <a:schemeClr val="bg1"/>
              </a:solidFill>
              <a:latin typeface="Times New Roman" panose="02020603050405020304" pitchFamily="18" charset="0"/>
              <a:ea typeface="SimSun" panose="02010600030101010101" pitchFamily="2" charset="-122"/>
              <a:cs typeface="Times New Roman" panose="02020603050405020304" pitchFamily="18" charset="0"/>
            </a:endParaRPr>
          </a:p>
          <a:p>
            <a:r>
              <a:rPr lang="en-US" sz="4000" dirty="0" smtClean="0">
                <a:solidFill>
                  <a:schemeClr val="bg1"/>
                </a:solidFill>
                <a:latin typeface="Times New Roman" panose="02020603050405020304" pitchFamily="18" charset="0"/>
                <a:ea typeface="SimSun" panose="02010600030101010101" pitchFamily="2" charset="-122"/>
                <a:cs typeface="Times New Roman" panose="02020603050405020304" pitchFamily="18" charset="0"/>
              </a:rPr>
              <a:t>(</a:t>
            </a:r>
            <a:r>
              <a:rPr lang="en-US" sz="4000" dirty="0">
                <a:solidFill>
                  <a:schemeClr val="bg1"/>
                </a:solidFill>
                <a:latin typeface="Times New Roman" panose="02020603050405020304" pitchFamily="18" charset="0"/>
                <a:ea typeface="SimSun" panose="02010600030101010101" pitchFamily="2" charset="-122"/>
                <a:cs typeface="Times New Roman" panose="02020603050405020304" pitchFamily="18" charset="0"/>
              </a:rPr>
              <a:t>4 HS/</a:t>
            </a:r>
            <a:r>
              <a:rPr lang="en-US" sz="4000" dirty="0" err="1">
                <a:solidFill>
                  <a:schemeClr val="bg1"/>
                </a:solidFill>
                <a:latin typeface="Times New Roman" panose="02020603050405020304" pitchFamily="18" charset="0"/>
                <a:ea typeface="SimSun" panose="02010600030101010101" pitchFamily="2" charset="-122"/>
                <a:cs typeface="Times New Roman" panose="02020603050405020304" pitchFamily="18" charset="0"/>
              </a:rPr>
              <a:t>nhóm</a:t>
            </a:r>
            <a:r>
              <a:rPr lang="en-US" sz="4000" dirty="0">
                <a:solidFill>
                  <a:schemeClr val="bg1"/>
                </a:solidFill>
                <a:latin typeface="Times New Roman" panose="02020603050405020304" pitchFamily="18" charset="0"/>
                <a:ea typeface="SimSun" panose="02010600030101010101" pitchFamily="2" charset="-122"/>
                <a:cs typeface="Times New Roman" panose="02020603050405020304" pitchFamily="18" charset="0"/>
              </a:rPr>
              <a:t>); </a:t>
            </a:r>
            <a:r>
              <a:rPr lang="en-US" sz="4000" dirty="0" err="1">
                <a:solidFill>
                  <a:schemeClr val="bg1"/>
                </a:solidFill>
                <a:latin typeface="Times New Roman" panose="02020603050405020304" pitchFamily="18" charset="0"/>
                <a:ea typeface="SimSun" panose="02010600030101010101" pitchFamily="2" charset="-122"/>
                <a:cs typeface="Times New Roman" panose="02020603050405020304" pitchFamily="18" charset="0"/>
              </a:rPr>
              <a:t>thảo</a:t>
            </a:r>
            <a:r>
              <a:rPr lang="en-US" sz="4000" dirty="0">
                <a:solidFill>
                  <a:schemeClr val="bg1"/>
                </a:solidFill>
                <a:latin typeface="Times New Roman" panose="02020603050405020304" pitchFamily="18" charset="0"/>
                <a:ea typeface="SimSun" panose="02010600030101010101" pitchFamily="2" charset="-122"/>
                <a:cs typeface="Times New Roman" panose="02020603050405020304" pitchFamily="18" charset="0"/>
              </a:rPr>
              <a:t> </a:t>
            </a:r>
            <a:r>
              <a:rPr lang="en-US" sz="4000" dirty="0" err="1">
                <a:solidFill>
                  <a:schemeClr val="bg1"/>
                </a:solidFill>
                <a:latin typeface="Times New Roman" panose="02020603050405020304" pitchFamily="18" charset="0"/>
                <a:ea typeface="SimSun" panose="02010600030101010101" pitchFamily="2" charset="-122"/>
                <a:cs typeface="Times New Roman" panose="02020603050405020304" pitchFamily="18" charset="0"/>
              </a:rPr>
              <a:t>luận</a:t>
            </a:r>
            <a:r>
              <a:rPr lang="en-US" sz="4000" dirty="0">
                <a:solidFill>
                  <a:schemeClr val="bg1"/>
                </a:solidFill>
                <a:latin typeface="Times New Roman" panose="02020603050405020304" pitchFamily="18" charset="0"/>
                <a:ea typeface="SimSun" panose="02010600030101010101" pitchFamily="2" charset="-122"/>
                <a:cs typeface="Times New Roman" panose="02020603050405020304" pitchFamily="18" charset="0"/>
              </a:rPr>
              <a:t> </a:t>
            </a:r>
            <a:r>
              <a:rPr lang="en-US" sz="4000" dirty="0" err="1">
                <a:solidFill>
                  <a:schemeClr val="bg1"/>
                </a:solidFill>
                <a:latin typeface="Times New Roman" panose="02020603050405020304" pitchFamily="18" charset="0"/>
                <a:ea typeface="SimSun" panose="02010600030101010101" pitchFamily="2" charset="-122"/>
                <a:cs typeface="Times New Roman" panose="02020603050405020304" pitchFamily="18" charset="0"/>
              </a:rPr>
              <a:t>thực</a:t>
            </a:r>
            <a:r>
              <a:rPr lang="en-US" sz="4000" dirty="0">
                <a:solidFill>
                  <a:schemeClr val="bg1"/>
                </a:solidFill>
                <a:latin typeface="Times New Roman" panose="02020603050405020304" pitchFamily="18" charset="0"/>
                <a:ea typeface="SimSun" panose="02010600030101010101" pitchFamily="2" charset="-122"/>
                <a:cs typeface="Times New Roman" panose="02020603050405020304" pitchFamily="18" charset="0"/>
              </a:rPr>
              <a:t> </a:t>
            </a:r>
            <a:r>
              <a:rPr lang="en-US" sz="4000" dirty="0" err="1">
                <a:solidFill>
                  <a:schemeClr val="bg1"/>
                </a:solidFill>
                <a:latin typeface="Times New Roman" panose="02020603050405020304" pitchFamily="18" charset="0"/>
                <a:ea typeface="SimSun" panose="02010600030101010101" pitchFamily="2" charset="-122"/>
                <a:cs typeface="Times New Roman" panose="02020603050405020304" pitchFamily="18" charset="0"/>
              </a:rPr>
              <a:t>hiện</a:t>
            </a:r>
            <a:r>
              <a:rPr lang="en-US" sz="4000" dirty="0">
                <a:solidFill>
                  <a:schemeClr val="bg1"/>
                </a:solidFill>
                <a:latin typeface="Times New Roman" panose="02020603050405020304" pitchFamily="18" charset="0"/>
                <a:ea typeface="SimSun" panose="02010600030101010101" pitchFamily="2" charset="-122"/>
                <a:cs typeface="Times New Roman" panose="02020603050405020304" pitchFamily="18" charset="0"/>
              </a:rPr>
              <a:t> </a:t>
            </a:r>
            <a:r>
              <a:rPr lang="en-US" sz="4000" dirty="0" err="1">
                <a:solidFill>
                  <a:schemeClr val="bg1"/>
                </a:solidFill>
                <a:latin typeface="Times New Roman" panose="02020603050405020304" pitchFamily="18" charset="0"/>
                <a:ea typeface="SimSun" panose="02010600030101010101" pitchFamily="2" charset="-122"/>
                <a:cs typeface="Times New Roman" panose="02020603050405020304" pitchFamily="18" charset="0"/>
              </a:rPr>
              <a:t>phiếu</a:t>
            </a:r>
            <a:r>
              <a:rPr lang="en-US" sz="4000" dirty="0">
                <a:solidFill>
                  <a:schemeClr val="bg1"/>
                </a:solidFill>
                <a:latin typeface="Times New Roman" panose="02020603050405020304" pitchFamily="18" charset="0"/>
                <a:ea typeface="SimSun" panose="02010600030101010101" pitchFamily="2" charset="-122"/>
                <a:cs typeface="Times New Roman" panose="02020603050405020304" pitchFamily="18" charset="0"/>
              </a:rPr>
              <a:t> </a:t>
            </a:r>
            <a:r>
              <a:rPr lang="en-US" sz="4000" dirty="0" err="1">
                <a:solidFill>
                  <a:schemeClr val="bg1"/>
                </a:solidFill>
                <a:latin typeface="Times New Roman" panose="02020603050405020304" pitchFamily="18" charset="0"/>
                <a:ea typeface="SimSun" panose="02010600030101010101" pitchFamily="2" charset="-122"/>
                <a:cs typeface="Times New Roman" panose="02020603050405020304" pitchFamily="18" charset="0"/>
              </a:rPr>
              <a:t>học</a:t>
            </a:r>
            <a:r>
              <a:rPr lang="en-US" sz="4000" dirty="0">
                <a:solidFill>
                  <a:schemeClr val="bg1"/>
                </a:solidFill>
                <a:latin typeface="Times New Roman" panose="02020603050405020304" pitchFamily="18" charset="0"/>
                <a:ea typeface="SimSun" panose="02010600030101010101" pitchFamily="2" charset="-122"/>
                <a:cs typeface="Times New Roman" panose="02020603050405020304" pitchFamily="18" charset="0"/>
              </a:rPr>
              <a:t> </a:t>
            </a:r>
            <a:r>
              <a:rPr lang="en-US" sz="4000" dirty="0" err="1">
                <a:solidFill>
                  <a:schemeClr val="bg1"/>
                </a:solidFill>
                <a:latin typeface="Times New Roman" panose="02020603050405020304" pitchFamily="18" charset="0"/>
                <a:ea typeface="SimSun" panose="02010600030101010101" pitchFamily="2" charset="-122"/>
                <a:cs typeface="Times New Roman" panose="02020603050405020304" pitchFamily="18" charset="0"/>
              </a:rPr>
              <a:t>tập</a:t>
            </a:r>
            <a:r>
              <a:rPr lang="en-US" sz="4000" dirty="0">
                <a:solidFill>
                  <a:schemeClr val="bg1"/>
                </a:solidFill>
                <a:latin typeface="Times New Roman" panose="02020603050405020304" pitchFamily="18" charset="0"/>
                <a:ea typeface="SimSun" panose="02010600030101010101" pitchFamily="2" charset="-122"/>
                <a:cs typeface="Times New Roman" panose="02020603050405020304" pitchFamily="18" charset="0"/>
              </a:rPr>
              <a:t> </a:t>
            </a:r>
            <a:r>
              <a:rPr lang="en-US" sz="4000" dirty="0" err="1">
                <a:solidFill>
                  <a:schemeClr val="bg1"/>
                </a:solidFill>
                <a:latin typeface="Times New Roman" panose="02020603050405020304" pitchFamily="18" charset="0"/>
                <a:ea typeface="SimSun" panose="02010600030101010101" pitchFamily="2" charset="-122"/>
                <a:cs typeface="Times New Roman" panose="02020603050405020304" pitchFamily="18" charset="0"/>
              </a:rPr>
              <a:t>số</a:t>
            </a:r>
            <a:r>
              <a:rPr lang="en-US" sz="4000" dirty="0">
                <a:solidFill>
                  <a:schemeClr val="bg1"/>
                </a:solidFill>
                <a:latin typeface="Times New Roman" panose="02020603050405020304" pitchFamily="18" charset="0"/>
                <a:ea typeface="SimSun" panose="02010600030101010101" pitchFamily="2" charset="-122"/>
                <a:cs typeface="Times New Roman" panose="02020603050405020304" pitchFamily="18" charset="0"/>
              </a:rPr>
              <a:t> 2.</a:t>
            </a:r>
            <a:endParaRPr lang="en-US" sz="4000" dirty="0">
              <a:solidFill>
                <a:schemeClr val="bg1"/>
              </a:solidFill>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468423039"/>
      </p:ext>
    </p:extLst>
  </p:cSld>
  <p:clrMapOvr>
    <a:masterClrMapping/>
  </p:clrMapOvr>
  <p:transition/>
  <p:timing>
    <p:tnLst>
      <p:par>
        <p:cTn id="1" dur="indefinite" restart="never" nodeType="tmRoot"/>
      </p:par>
    </p:tnLst>
  </p:timing>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Rectangle 2"/>
          <p:cNvSpPr txBox="1">
            <a:spLocks noChangeArrowheads="1"/>
          </p:cNvSpPr>
          <p:nvPr/>
        </p:nvSpPr>
        <p:spPr bwMode="gray">
          <a:xfrm>
            <a:off x="508000" y="147638"/>
            <a:ext cx="8636000" cy="868362"/>
          </a:xfrm>
          <a:prstGeom prst="rect">
            <a:avLst/>
          </a:prstGeom>
          <a:noFill/>
          <a:ln w="9525">
            <a:noFill/>
            <a:miter lim="800000"/>
            <a:headEnd/>
            <a:tailEnd/>
          </a:ln>
        </p:spPr>
        <p:txBody>
          <a:bodyPr anchor="ctr"/>
          <a:lstStyle/>
          <a:p>
            <a:pPr>
              <a:defRPr/>
            </a:pPr>
            <a:r>
              <a:rPr lang="en-US" sz="3600" b="1" kern="0" dirty="0">
                <a:solidFill>
                  <a:srgbClr val="FFFFFF"/>
                </a:solidFill>
                <a:ea typeface="+mj-ea"/>
                <a:cs typeface="+mj-cs"/>
              </a:rPr>
              <a:t>2. </a:t>
            </a:r>
            <a:r>
              <a:rPr lang="en-US" sz="3600" b="1" kern="0" dirty="0" err="1">
                <a:solidFill>
                  <a:srgbClr val="FFFFFF"/>
                </a:solidFill>
                <a:ea typeface="+mj-ea"/>
                <a:cs typeface="+mj-cs"/>
              </a:rPr>
              <a:t>Phân</a:t>
            </a:r>
            <a:r>
              <a:rPr lang="en-US" sz="3600" b="1" kern="0" dirty="0">
                <a:solidFill>
                  <a:srgbClr val="FFFFFF"/>
                </a:solidFill>
                <a:ea typeface="+mj-ea"/>
                <a:cs typeface="+mj-cs"/>
              </a:rPr>
              <a:t> </a:t>
            </a:r>
            <a:r>
              <a:rPr lang="en-US" sz="3600" b="1" kern="0" dirty="0" err="1">
                <a:solidFill>
                  <a:srgbClr val="FFFFFF"/>
                </a:solidFill>
                <a:ea typeface="+mj-ea"/>
                <a:cs typeface="+mj-cs"/>
              </a:rPr>
              <a:t>tích</a:t>
            </a:r>
            <a:endParaRPr lang="en-US" sz="3600" b="1" kern="0" dirty="0">
              <a:solidFill>
                <a:srgbClr val="FFFFFF"/>
              </a:solidFill>
              <a:ea typeface="+mj-ea"/>
              <a:cs typeface="+mj-cs"/>
            </a:endParaRPr>
          </a:p>
        </p:txBody>
      </p:sp>
      <p:sp>
        <p:nvSpPr>
          <p:cNvPr id="32" name="Freeform 3"/>
          <p:cNvSpPr>
            <a:spLocks/>
          </p:cNvSpPr>
          <p:nvPr/>
        </p:nvSpPr>
        <p:spPr bwMode="auto">
          <a:xfrm>
            <a:off x="1893557" y="71677"/>
            <a:ext cx="10315903" cy="684643"/>
          </a:xfrm>
          <a:custGeom>
            <a:avLst/>
            <a:gdLst>
              <a:gd name="T0" fmla="+- 0 3326 3326"/>
              <a:gd name="T1" fmla="*/ T0 w 7474"/>
              <a:gd name="T2" fmla="+- 0 2203 761"/>
              <a:gd name="T3" fmla="*/ 2203 h 1443"/>
              <a:gd name="T4" fmla="+- 0 3485 3326"/>
              <a:gd name="T5" fmla="*/ T4 w 7474"/>
              <a:gd name="T6" fmla="+- 0 761 761"/>
              <a:gd name="T7" fmla="*/ 761 h 1443"/>
              <a:gd name="T8" fmla="+- 0 10800 3326"/>
              <a:gd name="T9" fmla="*/ T8 w 7474"/>
              <a:gd name="T10" fmla="+- 0 761 761"/>
              <a:gd name="T11" fmla="*/ 761 h 1443"/>
              <a:gd name="T12" fmla="+- 0 10800 3326"/>
              <a:gd name="T13" fmla="*/ T12 w 7474"/>
              <a:gd name="T14" fmla="+- 0 2191 761"/>
              <a:gd name="T15" fmla="*/ 2191 h 1443"/>
              <a:gd name="T16" fmla="+- 0 3326 3326"/>
              <a:gd name="T17" fmla="*/ T16 w 7474"/>
              <a:gd name="T18" fmla="+- 0 2203 761"/>
              <a:gd name="T19" fmla="*/ 2203 h 1443"/>
            </a:gdLst>
            <a:ahLst/>
            <a:cxnLst>
              <a:cxn ang="0">
                <a:pos x="T1" y="T3"/>
              </a:cxn>
              <a:cxn ang="0">
                <a:pos x="T5" y="T7"/>
              </a:cxn>
              <a:cxn ang="0">
                <a:pos x="T9" y="T11"/>
              </a:cxn>
              <a:cxn ang="0">
                <a:pos x="T13" y="T15"/>
              </a:cxn>
              <a:cxn ang="0">
                <a:pos x="T17" y="T19"/>
              </a:cxn>
            </a:cxnLst>
            <a:rect l="0" t="0" r="r" b="b"/>
            <a:pathLst>
              <a:path w="7474" h="1443">
                <a:moveTo>
                  <a:pt x="0" y="1442"/>
                </a:moveTo>
                <a:lnTo>
                  <a:pt x="159" y="0"/>
                </a:lnTo>
                <a:lnTo>
                  <a:pt x="7474" y="0"/>
                </a:lnTo>
                <a:lnTo>
                  <a:pt x="7474" y="1430"/>
                </a:lnTo>
                <a:lnTo>
                  <a:pt x="0" y="1442"/>
                </a:lnTo>
                <a:close/>
              </a:path>
            </a:pathLst>
          </a:custGeom>
          <a:solidFill>
            <a:srgbClr val="FBFBE1"/>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33" name="Group 32"/>
          <p:cNvGrpSpPr/>
          <p:nvPr/>
        </p:nvGrpSpPr>
        <p:grpSpPr>
          <a:xfrm>
            <a:off x="1608530" y="53231"/>
            <a:ext cx="538945" cy="821412"/>
            <a:chOff x="908603" y="80216"/>
            <a:chExt cx="538945" cy="676514"/>
          </a:xfrm>
        </p:grpSpPr>
        <p:sp>
          <p:nvSpPr>
            <p:cNvPr id="34" name="Freeform 4"/>
            <p:cNvSpPr>
              <a:spLocks/>
            </p:cNvSpPr>
            <p:nvPr/>
          </p:nvSpPr>
          <p:spPr bwMode="auto">
            <a:xfrm>
              <a:off x="1136046" y="80216"/>
              <a:ext cx="311502" cy="676514"/>
            </a:xfrm>
            <a:custGeom>
              <a:avLst/>
              <a:gdLst>
                <a:gd name="T0" fmla="+- 0 3055 3055"/>
                <a:gd name="T1" fmla="*/ T0 w 430"/>
                <a:gd name="T2" fmla="+- 0 2450 761"/>
                <a:gd name="T3" fmla="*/ 2450 h 1690"/>
                <a:gd name="T4" fmla="+- 0 3086 3055"/>
                <a:gd name="T5" fmla="*/ T4 w 430"/>
                <a:gd name="T6" fmla="+- 0 1116 761"/>
                <a:gd name="T7" fmla="*/ 1116 h 1690"/>
                <a:gd name="T8" fmla="+- 0 3485 3055"/>
                <a:gd name="T9" fmla="*/ T8 w 430"/>
                <a:gd name="T10" fmla="+- 0 761 761"/>
                <a:gd name="T11" fmla="*/ 761 h 1690"/>
                <a:gd name="T12" fmla="+- 0 3326 3055"/>
                <a:gd name="T13" fmla="*/ T12 w 430"/>
                <a:gd name="T14" fmla="+- 0 2203 761"/>
                <a:gd name="T15" fmla="*/ 2203 h 1690"/>
                <a:gd name="T16" fmla="+- 0 3055 3055"/>
                <a:gd name="T17" fmla="*/ T16 w 430"/>
                <a:gd name="T18" fmla="+- 0 2450 761"/>
                <a:gd name="T19" fmla="*/ 2450 h 1690"/>
              </a:gdLst>
              <a:ahLst/>
              <a:cxnLst>
                <a:cxn ang="0">
                  <a:pos x="T1" y="T3"/>
                </a:cxn>
                <a:cxn ang="0">
                  <a:pos x="T5" y="T7"/>
                </a:cxn>
                <a:cxn ang="0">
                  <a:pos x="T9" y="T11"/>
                </a:cxn>
                <a:cxn ang="0">
                  <a:pos x="T13" y="T15"/>
                </a:cxn>
                <a:cxn ang="0">
                  <a:pos x="T17" y="T19"/>
                </a:cxn>
              </a:cxnLst>
              <a:rect l="0" t="0" r="r" b="b"/>
              <a:pathLst>
                <a:path w="430" h="1690">
                  <a:moveTo>
                    <a:pt x="0" y="1689"/>
                  </a:moveTo>
                  <a:lnTo>
                    <a:pt x="31" y="355"/>
                  </a:lnTo>
                  <a:lnTo>
                    <a:pt x="430" y="0"/>
                  </a:lnTo>
                  <a:lnTo>
                    <a:pt x="271" y="1442"/>
                  </a:lnTo>
                  <a:lnTo>
                    <a:pt x="0" y="1689"/>
                  </a:lnTo>
                  <a:close/>
                </a:path>
              </a:pathLst>
            </a:custGeom>
            <a:solidFill>
              <a:srgbClr val="FBB6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 name="Freeform 5"/>
            <p:cNvSpPr>
              <a:spLocks/>
            </p:cNvSpPr>
            <p:nvPr/>
          </p:nvSpPr>
          <p:spPr bwMode="auto">
            <a:xfrm>
              <a:off x="908603" y="80216"/>
              <a:ext cx="258983" cy="676514"/>
            </a:xfrm>
            <a:custGeom>
              <a:avLst/>
              <a:gdLst>
                <a:gd name="T0" fmla="+- 0 3055 2731"/>
                <a:gd name="T1" fmla="*/ T0 w 356"/>
                <a:gd name="T2" fmla="+- 0 2450 761"/>
                <a:gd name="T3" fmla="*/ 2450 h 1690"/>
                <a:gd name="T4" fmla="+- 0 2798 2731"/>
                <a:gd name="T5" fmla="*/ T4 w 356"/>
                <a:gd name="T6" fmla="+- 0 2203 761"/>
                <a:gd name="T7" fmla="*/ 2203 h 1690"/>
                <a:gd name="T8" fmla="+- 0 2731 2731"/>
                <a:gd name="T9" fmla="*/ T8 w 356"/>
                <a:gd name="T10" fmla="+- 0 761 761"/>
                <a:gd name="T11" fmla="*/ 761 h 1690"/>
                <a:gd name="T12" fmla="+- 0 3086 2731"/>
                <a:gd name="T13" fmla="*/ T12 w 356"/>
                <a:gd name="T14" fmla="+- 0 1116 761"/>
                <a:gd name="T15" fmla="*/ 1116 h 1690"/>
                <a:gd name="T16" fmla="+- 0 3055 2731"/>
                <a:gd name="T17" fmla="*/ T16 w 356"/>
                <a:gd name="T18" fmla="+- 0 2450 761"/>
                <a:gd name="T19" fmla="*/ 2450 h 1690"/>
              </a:gdLst>
              <a:ahLst/>
              <a:cxnLst>
                <a:cxn ang="0">
                  <a:pos x="T1" y="T3"/>
                </a:cxn>
                <a:cxn ang="0">
                  <a:pos x="T5" y="T7"/>
                </a:cxn>
                <a:cxn ang="0">
                  <a:pos x="T9" y="T11"/>
                </a:cxn>
                <a:cxn ang="0">
                  <a:pos x="T13" y="T15"/>
                </a:cxn>
                <a:cxn ang="0">
                  <a:pos x="T17" y="T19"/>
                </a:cxn>
              </a:cxnLst>
              <a:rect l="0" t="0" r="r" b="b"/>
              <a:pathLst>
                <a:path w="356" h="1690">
                  <a:moveTo>
                    <a:pt x="324" y="1689"/>
                  </a:moveTo>
                  <a:lnTo>
                    <a:pt x="67" y="1442"/>
                  </a:lnTo>
                  <a:lnTo>
                    <a:pt x="0" y="0"/>
                  </a:lnTo>
                  <a:lnTo>
                    <a:pt x="355" y="355"/>
                  </a:lnTo>
                  <a:lnTo>
                    <a:pt x="324" y="1689"/>
                  </a:lnTo>
                  <a:close/>
                </a:path>
              </a:pathLst>
            </a:custGeom>
            <a:solidFill>
              <a:srgbClr val="DB6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36" name="Freeform 6"/>
          <p:cNvSpPr>
            <a:spLocks/>
          </p:cNvSpPr>
          <p:nvPr/>
        </p:nvSpPr>
        <p:spPr bwMode="auto">
          <a:xfrm>
            <a:off x="889114" y="71678"/>
            <a:ext cx="772509" cy="684642"/>
          </a:xfrm>
          <a:custGeom>
            <a:avLst/>
            <a:gdLst>
              <a:gd name="T0" fmla="+- 0 2798 1553"/>
              <a:gd name="T1" fmla="*/ T0 w 1246"/>
              <a:gd name="T2" fmla="+- 0 2203 761"/>
              <a:gd name="T3" fmla="*/ 2203 h 1443"/>
              <a:gd name="T4" fmla="+- 0 1553 1553"/>
              <a:gd name="T5" fmla="*/ T4 w 1246"/>
              <a:gd name="T6" fmla="+- 0 2203 761"/>
              <a:gd name="T7" fmla="*/ 2203 h 1443"/>
              <a:gd name="T8" fmla="+- 0 1553 1553"/>
              <a:gd name="T9" fmla="*/ T8 w 1246"/>
              <a:gd name="T10" fmla="+- 0 761 761"/>
              <a:gd name="T11" fmla="*/ 761 h 1443"/>
              <a:gd name="T12" fmla="+- 0 2731 1553"/>
              <a:gd name="T13" fmla="*/ T12 w 1246"/>
              <a:gd name="T14" fmla="+- 0 761 761"/>
              <a:gd name="T15" fmla="*/ 761 h 1443"/>
              <a:gd name="T16" fmla="+- 0 2798 1553"/>
              <a:gd name="T17" fmla="*/ T16 w 1246"/>
              <a:gd name="T18" fmla="+- 0 2203 761"/>
              <a:gd name="T19" fmla="*/ 2203 h 1443"/>
            </a:gdLst>
            <a:ahLst/>
            <a:cxnLst>
              <a:cxn ang="0">
                <a:pos x="T1" y="T3"/>
              </a:cxn>
              <a:cxn ang="0">
                <a:pos x="T5" y="T7"/>
              </a:cxn>
              <a:cxn ang="0">
                <a:pos x="T9" y="T11"/>
              </a:cxn>
              <a:cxn ang="0">
                <a:pos x="T13" y="T15"/>
              </a:cxn>
              <a:cxn ang="0">
                <a:pos x="T17" y="T19"/>
              </a:cxn>
            </a:cxnLst>
            <a:rect l="0" t="0" r="r" b="b"/>
            <a:pathLst>
              <a:path w="1246" h="1443">
                <a:moveTo>
                  <a:pt x="1245" y="1442"/>
                </a:moveTo>
                <a:lnTo>
                  <a:pt x="0" y="1442"/>
                </a:lnTo>
                <a:lnTo>
                  <a:pt x="0" y="0"/>
                </a:lnTo>
                <a:lnTo>
                  <a:pt x="1178" y="0"/>
                </a:lnTo>
                <a:lnTo>
                  <a:pt x="1245" y="1442"/>
                </a:lnTo>
                <a:close/>
              </a:path>
            </a:pathLst>
          </a:custGeom>
          <a:solidFill>
            <a:srgbClr val="F4832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7" name="Rectangle 36"/>
          <p:cNvSpPr/>
          <p:nvPr/>
        </p:nvSpPr>
        <p:spPr>
          <a:xfrm>
            <a:off x="889114" y="88180"/>
            <a:ext cx="719416" cy="58064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smtClean="0">
                <a:latin typeface="Times New Roman" panose="02020603050405020304" pitchFamily="18" charset="0"/>
                <a:cs typeface="Times New Roman" panose="02020603050405020304" pitchFamily="18" charset="0"/>
              </a:rPr>
              <a:t>LỚP</a:t>
            </a:r>
          </a:p>
          <a:p>
            <a:pPr algn="ctr"/>
            <a:r>
              <a:rPr lang="en-US" b="1" dirty="0" smtClean="0">
                <a:latin typeface="Times New Roman" panose="02020603050405020304" pitchFamily="18" charset="0"/>
                <a:cs typeface="Times New Roman" panose="02020603050405020304" pitchFamily="18" charset="0"/>
              </a:rPr>
              <a:t>10</a:t>
            </a:r>
            <a:endParaRPr lang="en-US" b="1" dirty="0">
              <a:latin typeface="Times New Roman" panose="02020603050405020304" pitchFamily="18" charset="0"/>
              <a:cs typeface="Times New Roman" panose="02020603050405020304" pitchFamily="18" charset="0"/>
            </a:endParaRPr>
          </a:p>
        </p:txBody>
      </p:sp>
      <p:sp>
        <p:nvSpPr>
          <p:cNvPr id="38" name="Rounded Rectangle 37"/>
          <p:cNvSpPr/>
          <p:nvPr/>
        </p:nvSpPr>
        <p:spPr>
          <a:xfrm>
            <a:off x="94594" y="71678"/>
            <a:ext cx="747224" cy="684642"/>
          </a:xfrm>
          <a:prstGeom prst="roundRect">
            <a:avLst/>
          </a:prstGeom>
          <a:solidFill>
            <a:schemeClr val="accent6">
              <a:lumMod val="75000"/>
            </a:schemeClr>
          </a:solidFill>
          <a:ln>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700" b="1" dirty="0" smtClean="0">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NGỮ VĂN</a:t>
            </a:r>
            <a:endParaRPr lang="en-US" sz="1700" b="1" dirty="0">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endParaRPr>
          </a:p>
        </p:txBody>
      </p:sp>
      <p:sp>
        <p:nvSpPr>
          <p:cNvPr id="39" name="Rectangle 38"/>
          <p:cNvSpPr/>
          <p:nvPr/>
        </p:nvSpPr>
        <p:spPr>
          <a:xfrm>
            <a:off x="2147475" y="131928"/>
            <a:ext cx="10044525" cy="56414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b="1" dirty="0" smtClean="0">
                <a:solidFill>
                  <a:srgbClr val="C00000"/>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BÀI 7. ANH HÙNG VÀ NGHỆ SĨ (VĂN BẢN NGHỊ LUẬN)</a:t>
            </a:r>
            <a:endParaRPr lang="en-US" sz="2800" b="1" dirty="0">
              <a:solidFill>
                <a:srgbClr val="C00000"/>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endParaRPr>
          </a:p>
        </p:txBody>
      </p:sp>
      <p:graphicFrame>
        <p:nvGraphicFramePr>
          <p:cNvPr id="3" name="Table 2"/>
          <p:cNvGraphicFramePr>
            <a:graphicFrameLocks noGrp="1"/>
          </p:cNvGraphicFramePr>
          <p:nvPr>
            <p:extLst/>
          </p:nvPr>
        </p:nvGraphicFramePr>
        <p:xfrm>
          <a:off x="0" y="886569"/>
          <a:ext cx="12192000" cy="6038518"/>
        </p:xfrm>
        <a:graphic>
          <a:graphicData uri="http://schemas.openxmlformats.org/drawingml/2006/table">
            <a:tbl>
              <a:tblPr>
                <a:tableStyleId>{5C22544A-7EE6-4342-B048-85BDC9FD1C3A}</a:tableStyleId>
              </a:tblPr>
              <a:tblGrid>
                <a:gridCol w="6130848">
                  <a:extLst>
                    <a:ext uri="{9D8B030D-6E8A-4147-A177-3AD203B41FA5}">
                      <a16:colId xmlns:a16="http://schemas.microsoft.com/office/drawing/2014/main" xmlns="" val="1480211359"/>
                    </a:ext>
                  </a:extLst>
                </a:gridCol>
                <a:gridCol w="6061152">
                  <a:extLst>
                    <a:ext uri="{9D8B030D-6E8A-4147-A177-3AD203B41FA5}">
                      <a16:colId xmlns:a16="http://schemas.microsoft.com/office/drawing/2014/main" xmlns="" val="2399621474"/>
                    </a:ext>
                  </a:extLst>
                </a:gridCol>
              </a:tblGrid>
              <a:tr h="421574">
                <a:tc rowSpan="2">
                  <a:txBody>
                    <a:bodyPr/>
                    <a:lstStyle/>
                    <a:p>
                      <a:pPr marL="0" marR="0" algn="ctr">
                        <a:lnSpc>
                          <a:spcPct val="150000"/>
                        </a:lnSpc>
                        <a:spcBef>
                          <a:spcPts val="0"/>
                        </a:spcBef>
                        <a:spcAft>
                          <a:spcPts val="0"/>
                        </a:spcAft>
                      </a:pPr>
                      <a:r>
                        <a:rPr lang="en-US" sz="1050" dirty="0">
                          <a:effectLst/>
                        </a:rPr>
                        <a:t>PHIẾU HỌC TẬP SỐ 1</a:t>
                      </a:r>
                    </a:p>
                    <a:p>
                      <a:pPr marL="0" marR="0" algn="ctr">
                        <a:lnSpc>
                          <a:spcPct val="150000"/>
                        </a:lnSpc>
                        <a:spcBef>
                          <a:spcPts val="0"/>
                        </a:spcBef>
                        <a:spcAft>
                          <a:spcPts val="0"/>
                        </a:spcAft>
                      </a:pPr>
                      <a:r>
                        <a:rPr lang="en-US" sz="1050" dirty="0">
                          <a:effectLst/>
                        </a:rPr>
                        <a:t> </a:t>
                      </a:r>
                    </a:p>
                    <a:p>
                      <a:pPr marL="0" marR="0" algn="ctr">
                        <a:lnSpc>
                          <a:spcPct val="150000"/>
                        </a:lnSpc>
                        <a:spcBef>
                          <a:spcPts val="0"/>
                        </a:spcBef>
                        <a:spcAft>
                          <a:spcPts val="0"/>
                        </a:spcAft>
                      </a:pPr>
                      <a:r>
                        <a:rPr lang="en-US" sz="1050" dirty="0">
                          <a:effectLst/>
                        </a:rPr>
                        <a:t>(</a:t>
                      </a:r>
                      <a:r>
                        <a:rPr lang="en-US" sz="1050" dirty="0" err="1">
                          <a:effectLst/>
                        </a:rPr>
                        <a:t>Bài</a:t>
                      </a:r>
                      <a:r>
                        <a:rPr lang="en-US" sz="1050" dirty="0">
                          <a:effectLst/>
                        </a:rPr>
                        <a:t> 7: </a:t>
                      </a:r>
                      <a:r>
                        <a:rPr lang="en-US" sz="1050" dirty="0" err="1">
                          <a:effectLst/>
                        </a:rPr>
                        <a:t>Anh</a:t>
                      </a:r>
                      <a:r>
                        <a:rPr lang="en-US" sz="1050" dirty="0">
                          <a:effectLst/>
                        </a:rPr>
                        <a:t> </a:t>
                      </a:r>
                      <a:r>
                        <a:rPr lang="en-US" sz="1050" dirty="0" err="1">
                          <a:effectLst/>
                        </a:rPr>
                        <a:t>hùng</a:t>
                      </a:r>
                      <a:r>
                        <a:rPr lang="en-US" sz="1050" dirty="0">
                          <a:effectLst/>
                        </a:rPr>
                        <a:t> </a:t>
                      </a:r>
                      <a:r>
                        <a:rPr lang="en-US" sz="1050" dirty="0" err="1">
                          <a:effectLst/>
                        </a:rPr>
                        <a:t>và</a:t>
                      </a:r>
                      <a:r>
                        <a:rPr lang="en-US" sz="1050" dirty="0">
                          <a:effectLst/>
                        </a:rPr>
                        <a:t> </a:t>
                      </a:r>
                      <a:r>
                        <a:rPr lang="en-US" sz="1050" dirty="0" err="1">
                          <a:effectLst/>
                        </a:rPr>
                        <a:t>nghệ</a:t>
                      </a:r>
                      <a:r>
                        <a:rPr lang="en-US" sz="1050" dirty="0">
                          <a:effectLst/>
                        </a:rPr>
                        <a:t> </a:t>
                      </a:r>
                      <a:r>
                        <a:rPr lang="en-US" sz="1050" dirty="0" err="1">
                          <a:effectLst/>
                        </a:rPr>
                        <a:t>sĩ</a:t>
                      </a:r>
                      <a:r>
                        <a:rPr lang="en-US" sz="1050" dirty="0">
                          <a:effectLst/>
                        </a:rPr>
                        <a:t>)</a:t>
                      </a:r>
                      <a:endParaRPr lang="en-US" sz="1050" dirty="0">
                        <a:effectLst/>
                        <a:latin typeface="Arial" panose="020B0604020202020204" pitchFamily="34" charset="0"/>
                        <a:ea typeface="Arial" panose="020B0604020202020204" pitchFamily="34" charset="0"/>
                        <a:cs typeface="Times New Roman" panose="02020603050405020304" pitchFamily="18" charset="0"/>
                      </a:endParaRPr>
                    </a:p>
                  </a:txBody>
                  <a:tcPr marL="20618" marR="20618" marT="0" marB="0"/>
                </a:tc>
                <a:tc>
                  <a:txBody>
                    <a:bodyPr/>
                    <a:lstStyle/>
                    <a:p>
                      <a:pPr marL="0" marR="0" algn="just">
                        <a:lnSpc>
                          <a:spcPct val="150000"/>
                        </a:lnSpc>
                        <a:spcBef>
                          <a:spcPts val="0"/>
                        </a:spcBef>
                        <a:spcAft>
                          <a:spcPts val="0"/>
                        </a:spcAft>
                      </a:pPr>
                      <a:r>
                        <a:rPr lang="en-US" sz="1050">
                          <a:effectLst/>
                        </a:rPr>
                        <a:t>Họ và tên:</a:t>
                      </a:r>
                    </a:p>
                    <a:p>
                      <a:pPr marL="0" marR="0" algn="just">
                        <a:lnSpc>
                          <a:spcPct val="150000"/>
                        </a:lnSpc>
                        <a:spcBef>
                          <a:spcPts val="0"/>
                        </a:spcBef>
                        <a:spcAft>
                          <a:spcPts val="0"/>
                        </a:spcAft>
                      </a:pPr>
                      <a:r>
                        <a:rPr lang="en-US" sz="1050">
                          <a:effectLst/>
                        </a:rPr>
                        <a:t>Lớp:                Ngày:</a:t>
                      </a:r>
                      <a:endParaRPr lang="en-US" sz="1050">
                        <a:effectLst/>
                        <a:latin typeface="Arial" panose="020B0604020202020204" pitchFamily="34" charset="0"/>
                        <a:ea typeface="Arial" panose="020B0604020202020204" pitchFamily="34" charset="0"/>
                        <a:cs typeface="Times New Roman" panose="02020603050405020304" pitchFamily="18" charset="0"/>
                      </a:endParaRPr>
                    </a:p>
                  </a:txBody>
                  <a:tcPr marL="20618" marR="20618" marT="0" marB="0"/>
                </a:tc>
                <a:extLst>
                  <a:ext uri="{0D108BD9-81ED-4DB2-BD59-A6C34878D82A}">
                    <a16:rowId xmlns:a16="http://schemas.microsoft.com/office/drawing/2014/main" xmlns="" val="2985998731"/>
                  </a:ext>
                </a:extLst>
              </a:tr>
              <a:tr h="644367">
                <a:tc vMerge="1">
                  <a:txBody>
                    <a:bodyPr/>
                    <a:lstStyle/>
                    <a:p>
                      <a:endParaRPr lang="en-US"/>
                    </a:p>
                  </a:txBody>
                  <a:tcPr/>
                </a:tc>
                <a:tc>
                  <a:txBody>
                    <a:bodyPr/>
                    <a:lstStyle/>
                    <a:p>
                      <a:pPr marL="0" marR="0" algn="just">
                        <a:lnSpc>
                          <a:spcPct val="150000"/>
                        </a:lnSpc>
                        <a:spcBef>
                          <a:spcPts val="0"/>
                        </a:spcBef>
                        <a:spcAft>
                          <a:spcPts val="0"/>
                        </a:spcAft>
                      </a:pPr>
                      <a:r>
                        <a:rPr lang="en-US" sz="1050">
                          <a:effectLst/>
                        </a:rPr>
                        <a:t> </a:t>
                      </a:r>
                    </a:p>
                    <a:p>
                      <a:pPr marL="0" marR="0" algn="just">
                        <a:lnSpc>
                          <a:spcPct val="150000"/>
                        </a:lnSpc>
                        <a:spcBef>
                          <a:spcPts val="0"/>
                        </a:spcBef>
                        <a:spcAft>
                          <a:spcPts val="0"/>
                        </a:spcAft>
                      </a:pPr>
                      <a:r>
                        <a:rPr lang="en-US" sz="1050">
                          <a:effectLst/>
                        </a:rPr>
                        <a:t>Đánh giá</a:t>
                      </a:r>
                    </a:p>
                    <a:p>
                      <a:pPr marL="0" marR="0" algn="just">
                        <a:lnSpc>
                          <a:spcPct val="150000"/>
                        </a:lnSpc>
                        <a:spcBef>
                          <a:spcPts val="0"/>
                        </a:spcBef>
                        <a:spcAft>
                          <a:spcPts val="0"/>
                        </a:spcAft>
                      </a:pPr>
                      <a:r>
                        <a:rPr lang="en-US" sz="1050">
                          <a:effectLst/>
                        </a:rPr>
                        <a:t> </a:t>
                      </a:r>
                      <a:endParaRPr lang="en-US" sz="1050">
                        <a:effectLst/>
                        <a:latin typeface="Arial" panose="020B0604020202020204" pitchFamily="34" charset="0"/>
                        <a:ea typeface="Arial" panose="020B0604020202020204" pitchFamily="34" charset="0"/>
                        <a:cs typeface="Times New Roman" panose="02020603050405020304" pitchFamily="18" charset="0"/>
                      </a:endParaRPr>
                    </a:p>
                  </a:txBody>
                  <a:tcPr marL="20618" marR="20618" marT="0" marB="0"/>
                </a:tc>
                <a:extLst>
                  <a:ext uri="{0D108BD9-81ED-4DB2-BD59-A6C34878D82A}">
                    <a16:rowId xmlns:a16="http://schemas.microsoft.com/office/drawing/2014/main" xmlns="" val="768348035"/>
                  </a:ext>
                </a:extLst>
              </a:tr>
              <a:tr h="644367">
                <a:tc gridSpan="2">
                  <a:txBody>
                    <a:bodyPr/>
                    <a:lstStyle/>
                    <a:p>
                      <a:pPr marL="0" marR="0" algn="just">
                        <a:lnSpc>
                          <a:spcPct val="150000"/>
                        </a:lnSpc>
                        <a:spcBef>
                          <a:spcPts val="0"/>
                        </a:spcBef>
                        <a:spcAft>
                          <a:spcPts val="0"/>
                        </a:spcAft>
                      </a:pPr>
                      <a:r>
                        <a:rPr lang="en-US" sz="1050" dirty="0" err="1">
                          <a:effectLst/>
                        </a:rPr>
                        <a:t>Hướng</a:t>
                      </a:r>
                      <a:r>
                        <a:rPr lang="en-US" sz="1050" dirty="0">
                          <a:effectLst/>
                        </a:rPr>
                        <a:t> </a:t>
                      </a:r>
                      <a:r>
                        <a:rPr lang="en-US" sz="1050" dirty="0" err="1">
                          <a:effectLst/>
                        </a:rPr>
                        <a:t>dẫn</a:t>
                      </a:r>
                      <a:r>
                        <a:rPr lang="en-US" sz="1050" dirty="0">
                          <a:effectLst/>
                        </a:rPr>
                        <a:t> </a:t>
                      </a:r>
                      <a:r>
                        <a:rPr lang="en-US" sz="1050" dirty="0" err="1">
                          <a:effectLst/>
                        </a:rPr>
                        <a:t>thực</a:t>
                      </a:r>
                      <a:r>
                        <a:rPr lang="en-US" sz="1050" dirty="0">
                          <a:effectLst/>
                        </a:rPr>
                        <a:t> </a:t>
                      </a:r>
                      <a:r>
                        <a:rPr lang="en-US" sz="1050" dirty="0" err="1">
                          <a:effectLst/>
                        </a:rPr>
                        <a:t>hiện</a:t>
                      </a:r>
                      <a:r>
                        <a:rPr lang="en-US" sz="1050" dirty="0">
                          <a:effectLst/>
                        </a:rPr>
                        <a:t> </a:t>
                      </a:r>
                      <a:r>
                        <a:rPr lang="en-US" sz="1050" dirty="0" err="1">
                          <a:effectLst/>
                        </a:rPr>
                        <a:t>nhiệm</a:t>
                      </a:r>
                      <a:r>
                        <a:rPr lang="en-US" sz="1050" dirty="0">
                          <a:effectLst/>
                        </a:rPr>
                        <a:t> </a:t>
                      </a:r>
                      <a:r>
                        <a:rPr lang="en-US" sz="1050" dirty="0" err="1">
                          <a:effectLst/>
                        </a:rPr>
                        <a:t>vụ</a:t>
                      </a:r>
                      <a:endParaRPr lang="en-US" sz="1050" dirty="0">
                        <a:effectLst/>
                      </a:endParaRPr>
                    </a:p>
                    <a:p>
                      <a:pPr marL="0" marR="0" algn="just">
                        <a:lnSpc>
                          <a:spcPct val="150000"/>
                        </a:lnSpc>
                        <a:spcBef>
                          <a:spcPts val="0"/>
                        </a:spcBef>
                        <a:spcAft>
                          <a:spcPts val="0"/>
                        </a:spcAft>
                      </a:pPr>
                      <a:r>
                        <a:rPr lang="en-US" sz="1050" dirty="0">
                          <a:effectLst/>
                        </a:rPr>
                        <a:t>+ </a:t>
                      </a:r>
                      <a:r>
                        <a:rPr lang="en-US" sz="1050" dirty="0" err="1">
                          <a:effectLst/>
                        </a:rPr>
                        <a:t>Giai</a:t>
                      </a:r>
                      <a:r>
                        <a:rPr lang="en-US" sz="1050" dirty="0">
                          <a:effectLst/>
                        </a:rPr>
                        <a:t> </a:t>
                      </a:r>
                      <a:r>
                        <a:rPr lang="en-US" sz="1050" dirty="0" err="1">
                          <a:effectLst/>
                        </a:rPr>
                        <a:t>đoạn</a:t>
                      </a:r>
                      <a:r>
                        <a:rPr lang="en-US" sz="1050" dirty="0">
                          <a:effectLst/>
                        </a:rPr>
                        <a:t> 1: HS </a:t>
                      </a:r>
                      <a:r>
                        <a:rPr lang="en-US" sz="1050" dirty="0" err="1">
                          <a:effectLst/>
                        </a:rPr>
                        <a:t>làm</a:t>
                      </a:r>
                      <a:r>
                        <a:rPr lang="en-US" sz="1050" dirty="0">
                          <a:effectLst/>
                        </a:rPr>
                        <a:t> </a:t>
                      </a:r>
                      <a:r>
                        <a:rPr lang="en-US" sz="1050" dirty="0" err="1">
                          <a:effectLst/>
                        </a:rPr>
                        <a:t>việc</a:t>
                      </a:r>
                      <a:r>
                        <a:rPr lang="en-US" sz="1050" dirty="0">
                          <a:effectLst/>
                        </a:rPr>
                        <a:t> </a:t>
                      </a:r>
                      <a:r>
                        <a:rPr lang="en-US" sz="1050" dirty="0" err="1">
                          <a:effectLst/>
                        </a:rPr>
                        <a:t>nhóm</a:t>
                      </a:r>
                      <a:r>
                        <a:rPr lang="en-US" sz="1050" dirty="0">
                          <a:effectLst/>
                        </a:rPr>
                        <a:t>. HS </a:t>
                      </a:r>
                      <a:r>
                        <a:rPr lang="en-US" sz="1050" dirty="0" err="1">
                          <a:effectLst/>
                        </a:rPr>
                        <a:t>đọc</a:t>
                      </a:r>
                      <a:r>
                        <a:rPr lang="en-US" sz="1050" dirty="0">
                          <a:effectLst/>
                        </a:rPr>
                        <a:t> </a:t>
                      </a:r>
                      <a:r>
                        <a:rPr lang="en-US" sz="1050" dirty="0" err="1">
                          <a:effectLst/>
                        </a:rPr>
                        <a:t>văn</a:t>
                      </a:r>
                      <a:r>
                        <a:rPr lang="en-US" sz="1050" dirty="0">
                          <a:effectLst/>
                        </a:rPr>
                        <a:t> </a:t>
                      </a:r>
                      <a:r>
                        <a:rPr lang="en-US" sz="1050" dirty="0" err="1">
                          <a:effectLst/>
                        </a:rPr>
                        <a:t>bản</a:t>
                      </a:r>
                      <a:r>
                        <a:rPr lang="en-US" sz="1050" dirty="0">
                          <a:effectLst/>
                        </a:rPr>
                        <a:t> </a:t>
                      </a:r>
                      <a:r>
                        <a:rPr lang="en-US" sz="1050" dirty="0" err="1">
                          <a:effectLst/>
                        </a:rPr>
                        <a:t>và</a:t>
                      </a:r>
                      <a:r>
                        <a:rPr lang="en-US" sz="1050" dirty="0">
                          <a:effectLst/>
                        </a:rPr>
                        <a:t> </a:t>
                      </a:r>
                      <a:r>
                        <a:rPr lang="en-US" sz="1050" dirty="0" err="1">
                          <a:effectLst/>
                        </a:rPr>
                        <a:t>sử</a:t>
                      </a:r>
                      <a:r>
                        <a:rPr lang="en-US" sz="1050" dirty="0">
                          <a:effectLst/>
                        </a:rPr>
                        <a:t> </a:t>
                      </a:r>
                      <a:r>
                        <a:rPr lang="en-US" sz="1050" dirty="0" err="1">
                          <a:effectLst/>
                        </a:rPr>
                        <a:t>dụng</a:t>
                      </a:r>
                      <a:r>
                        <a:rPr lang="en-US" sz="1050" dirty="0">
                          <a:effectLst/>
                        </a:rPr>
                        <a:t> </a:t>
                      </a:r>
                      <a:r>
                        <a:rPr lang="en-US" sz="1050" dirty="0" err="1">
                          <a:effectLst/>
                        </a:rPr>
                        <a:t>kĩ</a:t>
                      </a:r>
                      <a:r>
                        <a:rPr lang="en-US" sz="1050" dirty="0">
                          <a:effectLst/>
                        </a:rPr>
                        <a:t> </a:t>
                      </a:r>
                      <a:r>
                        <a:rPr lang="en-US" sz="1050" dirty="0" err="1">
                          <a:effectLst/>
                        </a:rPr>
                        <a:t>thuật</a:t>
                      </a:r>
                      <a:r>
                        <a:rPr lang="en-US" sz="1050" dirty="0">
                          <a:effectLst/>
                        </a:rPr>
                        <a:t> </a:t>
                      </a:r>
                      <a:r>
                        <a:rPr lang="en-US" sz="1050" dirty="0" err="1">
                          <a:effectLst/>
                        </a:rPr>
                        <a:t>đọc</a:t>
                      </a:r>
                      <a:r>
                        <a:rPr lang="en-US" sz="1050" dirty="0">
                          <a:effectLst/>
                        </a:rPr>
                        <a:t> </a:t>
                      </a:r>
                      <a:r>
                        <a:rPr lang="en-US" sz="1050" dirty="0" err="1">
                          <a:effectLst/>
                        </a:rPr>
                        <a:t>lướt</a:t>
                      </a:r>
                      <a:r>
                        <a:rPr lang="en-US" sz="1050" dirty="0">
                          <a:effectLst/>
                        </a:rPr>
                        <a:t> </a:t>
                      </a:r>
                      <a:r>
                        <a:rPr lang="en-US" sz="1050" dirty="0" err="1">
                          <a:effectLst/>
                        </a:rPr>
                        <a:t>lại</a:t>
                      </a:r>
                      <a:r>
                        <a:rPr lang="en-US" sz="1050" dirty="0">
                          <a:effectLst/>
                        </a:rPr>
                        <a:t> </a:t>
                      </a:r>
                      <a:r>
                        <a:rPr lang="en-US" sz="1050" dirty="0" err="1">
                          <a:effectLst/>
                        </a:rPr>
                        <a:t>lần</a:t>
                      </a:r>
                      <a:r>
                        <a:rPr lang="en-US" sz="1050" dirty="0">
                          <a:effectLst/>
                        </a:rPr>
                        <a:t> </a:t>
                      </a:r>
                      <a:r>
                        <a:rPr lang="en-US" sz="1050" dirty="0" err="1">
                          <a:effectLst/>
                        </a:rPr>
                        <a:t>nữa</a:t>
                      </a:r>
                      <a:r>
                        <a:rPr lang="en-US" sz="1050" dirty="0">
                          <a:effectLst/>
                        </a:rPr>
                        <a:t> </a:t>
                      </a:r>
                      <a:r>
                        <a:rPr lang="en-US" sz="1050" dirty="0" err="1">
                          <a:effectLst/>
                        </a:rPr>
                        <a:t>để</a:t>
                      </a:r>
                      <a:r>
                        <a:rPr lang="en-US" sz="1050" dirty="0">
                          <a:effectLst/>
                        </a:rPr>
                        <a:t> </a:t>
                      </a:r>
                      <a:r>
                        <a:rPr lang="en-US" sz="1050" dirty="0" err="1">
                          <a:effectLst/>
                        </a:rPr>
                        <a:t>gạch</a:t>
                      </a:r>
                      <a:r>
                        <a:rPr lang="en-US" sz="1050" dirty="0">
                          <a:effectLst/>
                        </a:rPr>
                        <a:t> </a:t>
                      </a:r>
                      <a:r>
                        <a:rPr lang="en-US" sz="1050" dirty="0" err="1">
                          <a:effectLst/>
                        </a:rPr>
                        <a:t>dưới</a:t>
                      </a:r>
                      <a:r>
                        <a:rPr lang="en-US" sz="1050" dirty="0">
                          <a:effectLst/>
                        </a:rPr>
                        <a:t> </a:t>
                      </a:r>
                      <a:r>
                        <a:rPr lang="en-US" sz="1050" dirty="0" err="1">
                          <a:effectLst/>
                        </a:rPr>
                        <a:t>các</a:t>
                      </a:r>
                      <a:r>
                        <a:rPr lang="en-US" sz="1050" dirty="0">
                          <a:effectLst/>
                        </a:rPr>
                        <a:t> ý </a:t>
                      </a:r>
                      <a:r>
                        <a:rPr lang="en-US" sz="1050" dirty="0" err="1">
                          <a:effectLst/>
                        </a:rPr>
                        <a:t>lời</a:t>
                      </a:r>
                      <a:r>
                        <a:rPr lang="en-US" sz="1050" dirty="0">
                          <a:effectLst/>
                        </a:rPr>
                        <a:t> </a:t>
                      </a:r>
                      <a:r>
                        <a:rPr lang="en-US" sz="1050" dirty="0" err="1">
                          <a:effectLst/>
                        </a:rPr>
                        <a:t>các</a:t>
                      </a:r>
                      <a:r>
                        <a:rPr lang="en-US" sz="1050" dirty="0">
                          <a:effectLst/>
                        </a:rPr>
                        <a:t> </a:t>
                      </a:r>
                      <a:r>
                        <a:rPr lang="en-US" sz="1050" dirty="0" err="1">
                          <a:effectLst/>
                        </a:rPr>
                        <a:t>câu</a:t>
                      </a:r>
                      <a:r>
                        <a:rPr lang="en-US" sz="1050" dirty="0">
                          <a:effectLst/>
                        </a:rPr>
                        <a:t> </a:t>
                      </a:r>
                      <a:r>
                        <a:rPr lang="en-US" sz="1050" dirty="0" err="1">
                          <a:effectLst/>
                        </a:rPr>
                        <a:t>hỏi</a:t>
                      </a:r>
                      <a:r>
                        <a:rPr lang="en-US" sz="1050" dirty="0">
                          <a:effectLst/>
                        </a:rPr>
                        <a:t> </a:t>
                      </a:r>
                      <a:r>
                        <a:rPr lang="en-US" sz="1050" dirty="0" err="1">
                          <a:effectLst/>
                        </a:rPr>
                        <a:t>trong</a:t>
                      </a:r>
                      <a:r>
                        <a:rPr lang="en-US" sz="1050" dirty="0">
                          <a:effectLst/>
                        </a:rPr>
                        <a:t> </a:t>
                      </a:r>
                      <a:r>
                        <a:rPr lang="en-US" sz="1050" dirty="0" err="1">
                          <a:effectLst/>
                        </a:rPr>
                        <a:t>Phiếu</a:t>
                      </a:r>
                      <a:r>
                        <a:rPr lang="en-US" sz="1050" dirty="0">
                          <a:effectLst/>
                        </a:rPr>
                        <a:t> </a:t>
                      </a:r>
                      <a:r>
                        <a:rPr lang="en-US" sz="1050" dirty="0" err="1">
                          <a:effectLst/>
                        </a:rPr>
                        <a:t>học</a:t>
                      </a:r>
                      <a:r>
                        <a:rPr lang="en-US" sz="1050" dirty="0">
                          <a:effectLst/>
                        </a:rPr>
                        <a:t> </a:t>
                      </a:r>
                      <a:r>
                        <a:rPr lang="en-US" sz="1050" dirty="0" err="1">
                          <a:effectLst/>
                        </a:rPr>
                        <a:t>tập</a:t>
                      </a:r>
                      <a:r>
                        <a:rPr lang="en-US" sz="1050" dirty="0">
                          <a:effectLst/>
                        </a:rPr>
                        <a:t> </a:t>
                      </a:r>
                      <a:r>
                        <a:rPr lang="en-US" sz="1050" dirty="0" err="1">
                          <a:effectLst/>
                        </a:rPr>
                        <a:t>số</a:t>
                      </a:r>
                      <a:r>
                        <a:rPr lang="en-US" sz="1050" dirty="0">
                          <a:effectLst/>
                        </a:rPr>
                        <a:t> 2.</a:t>
                      </a:r>
                    </a:p>
                    <a:p>
                      <a:pPr marL="0" marR="0" algn="just">
                        <a:lnSpc>
                          <a:spcPct val="150000"/>
                        </a:lnSpc>
                        <a:spcBef>
                          <a:spcPts val="0"/>
                        </a:spcBef>
                        <a:spcAft>
                          <a:spcPts val="0"/>
                        </a:spcAft>
                      </a:pPr>
                      <a:r>
                        <a:rPr lang="en-US" sz="1050" dirty="0">
                          <a:effectLst/>
                        </a:rPr>
                        <a:t>+ </a:t>
                      </a:r>
                      <a:r>
                        <a:rPr lang="en-US" sz="1050" dirty="0" err="1">
                          <a:effectLst/>
                        </a:rPr>
                        <a:t>Giai</a:t>
                      </a:r>
                      <a:r>
                        <a:rPr lang="en-US" sz="1050" dirty="0">
                          <a:effectLst/>
                        </a:rPr>
                        <a:t> </a:t>
                      </a:r>
                      <a:r>
                        <a:rPr lang="en-US" sz="1050" dirty="0" err="1">
                          <a:effectLst/>
                        </a:rPr>
                        <a:t>đoạn</a:t>
                      </a:r>
                      <a:r>
                        <a:rPr lang="en-US" sz="1050" dirty="0">
                          <a:effectLst/>
                        </a:rPr>
                        <a:t> 2: HS </a:t>
                      </a:r>
                      <a:r>
                        <a:rPr lang="en-US" sz="1050" dirty="0" err="1">
                          <a:effectLst/>
                        </a:rPr>
                        <a:t>làm</a:t>
                      </a:r>
                      <a:r>
                        <a:rPr lang="en-US" sz="1050" dirty="0">
                          <a:effectLst/>
                        </a:rPr>
                        <a:t> </a:t>
                      </a:r>
                      <a:r>
                        <a:rPr lang="en-US" sz="1050" dirty="0" err="1">
                          <a:effectLst/>
                        </a:rPr>
                        <a:t>việc</a:t>
                      </a:r>
                      <a:r>
                        <a:rPr lang="en-US" sz="1050" dirty="0">
                          <a:effectLst/>
                        </a:rPr>
                        <a:t> </a:t>
                      </a:r>
                      <a:r>
                        <a:rPr lang="en-US" sz="1050" dirty="0" err="1">
                          <a:effectLst/>
                        </a:rPr>
                        <a:t>nhóm</a:t>
                      </a:r>
                      <a:r>
                        <a:rPr lang="en-US" sz="1050" dirty="0">
                          <a:effectLst/>
                        </a:rPr>
                        <a:t> </a:t>
                      </a:r>
                      <a:r>
                        <a:rPr lang="en-US" sz="1050" dirty="0" err="1">
                          <a:effectLst/>
                        </a:rPr>
                        <a:t>và</a:t>
                      </a:r>
                      <a:r>
                        <a:rPr lang="en-US" sz="1050" dirty="0">
                          <a:effectLst/>
                        </a:rPr>
                        <a:t> </a:t>
                      </a:r>
                      <a:r>
                        <a:rPr lang="en-US" sz="1050" dirty="0" err="1">
                          <a:effectLst/>
                        </a:rPr>
                        <a:t>trả</a:t>
                      </a:r>
                      <a:r>
                        <a:rPr lang="en-US" sz="1050" dirty="0">
                          <a:effectLst/>
                        </a:rPr>
                        <a:t> </a:t>
                      </a:r>
                      <a:r>
                        <a:rPr lang="en-US" sz="1050" dirty="0" err="1">
                          <a:effectLst/>
                        </a:rPr>
                        <a:t>lời</a:t>
                      </a:r>
                      <a:r>
                        <a:rPr lang="en-US" sz="1050" dirty="0">
                          <a:effectLst/>
                        </a:rPr>
                        <a:t> </a:t>
                      </a:r>
                      <a:r>
                        <a:rPr lang="en-US" sz="1050" dirty="0" err="1">
                          <a:effectLst/>
                        </a:rPr>
                        <a:t>câu</a:t>
                      </a:r>
                      <a:r>
                        <a:rPr lang="en-US" sz="1050" dirty="0">
                          <a:effectLst/>
                        </a:rPr>
                        <a:t> </a:t>
                      </a:r>
                      <a:r>
                        <a:rPr lang="en-US" sz="1050" dirty="0" err="1">
                          <a:effectLst/>
                        </a:rPr>
                        <a:t>hỏi</a:t>
                      </a:r>
                      <a:r>
                        <a:rPr lang="en-US" sz="1050" dirty="0">
                          <a:effectLst/>
                        </a:rPr>
                        <a:t> </a:t>
                      </a:r>
                      <a:r>
                        <a:rPr lang="en-US" sz="1050" dirty="0" err="1">
                          <a:effectLst/>
                        </a:rPr>
                        <a:t>trong</a:t>
                      </a:r>
                      <a:r>
                        <a:rPr lang="en-US" sz="1050" dirty="0">
                          <a:effectLst/>
                        </a:rPr>
                        <a:t> </a:t>
                      </a:r>
                      <a:r>
                        <a:rPr lang="en-US" sz="1050" dirty="0" err="1">
                          <a:effectLst/>
                        </a:rPr>
                        <a:t>Phiếu</a:t>
                      </a:r>
                      <a:r>
                        <a:rPr lang="en-US" sz="1050" dirty="0">
                          <a:effectLst/>
                        </a:rPr>
                        <a:t> </a:t>
                      </a:r>
                      <a:r>
                        <a:rPr lang="en-US" sz="1050" dirty="0" err="1">
                          <a:effectLst/>
                        </a:rPr>
                        <a:t>học</a:t>
                      </a:r>
                      <a:r>
                        <a:rPr lang="en-US" sz="1050" dirty="0">
                          <a:effectLst/>
                        </a:rPr>
                        <a:t> </a:t>
                      </a:r>
                      <a:r>
                        <a:rPr lang="en-US" sz="1050" dirty="0" err="1">
                          <a:effectLst/>
                        </a:rPr>
                        <a:t>tập</a:t>
                      </a:r>
                      <a:r>
                        <a:rPr lang="en-US" sz="1050" dirty="0">
                          <a:effectLst/>
                        </a:rPr>
                        <a:t> </a:t>
                      </a:r>
                      <a:r>
                        <a:rPr lang="en-US" sz="1050" dirty="0" err="1">
                          <a:effectLst/>
                        </a:rPr>
                        <a:t>số</a:t>
                      </a:r>
                      <a:r>
                        <a:rPr lang="en-US" sz="1050" dirty="0">
                          <a:effectLst/>
                        </a:rPr>
                        <a:t> 2.</a:t>
                      </a:r>
                      <a:endParaRPr lang="en-US" sz="1050" dirty="0">
                        <a:effectLst/>
                        <a:latin typeface="Arial" panose="020B0604020202020204" pitchFamily="34" charset="0"/>
                        <a:ea typeface="Arial" panose="020B0604020202020204" pitchFamily="34" charset="0"/>
                        <a:cs typeface="Times New Roman" panose="02020603050405020304" pitchFamily="18" charset="0"/>
                      </a:endParaRPr>
                    </a:p>
                  </a:txBody>
                  <a:tcPr marL="20618" marR="20618" marT="0" marB="0"/>
                </a:tc>
                <a:tc hMerge="1">
                  <a:txBody>
                    <a:bodyPr/>
                    <a:lstStyle/>
                    <a:p>
                      <a:endParaRPr lang="en-US"/>
                    </a:p>
                  </a:txBody>
                  <a:tcPr/>
                </a:tc>
                <a:extLst>
                  <a:ext uri="{0D108BD9-81ED-4DB2-BD59-A6C34878D82A}">
                    <a16:rowId xmlns:a16="http://schemas.microsoft.com/office/drawing/2014/main" xmlns="" val="3792291610"/>
                  </a:ext>
                </a:extLst>
              </a:tr>
              <a:tr h="4195810">
                <a:tc gridSpan="2">
                  <a:txBody>
                    <a:bodyPr/>
                    <a:lstStyle/>
                    <a:p>
                      <a:pPr marL="0" marR="0" algn="just">
                        <a:lnSpc>
                          <a:spcPct val="115000"/>
                        </a:lnSpc>
                        <a:spcBef>
                          <a:spcPts val="0"/>
                        </a:spcBef>
                        <a:spcAft>
                          <a:spcPts val="0"/>
                        </a:spcAft>
                      </a:pPr>
                      <a:r>
                        <a:rPr lang="en-US" sz="1050" dirty="0">
                          <a:effectLst/>
                        </a:rPr>
                        <a:t>1. Cho </a:t>
                      </a:r>
                      <a:r>
                        <a:rPr lang="en-US" sz="1050" dirty="0" err="1">
                          <a:effectLst/>
                        </a:rPr>
                        <a:t>biết</a:t>
                      </a:r>
                      <a:r>
                        <a:rPr lang="en-US" sz="1050" dirty="0">
                          <a:effectLst/>
                        </a:rPr>
                        <a:t> </a:t>
                      </a:r>
                      <a:r>
                        <a:rPr lang="en-US" sz="1050" dirty="0" err="1">
                          <a:effectLst/>
                        </a:rPr>
                        <a:t>mục</a:t>
                      </a:r>
                      <a:r>
                        <a:rPr lang="en-US" sz="1050" dirty="0">
                          <a:effectLst/>
                        </a:rPr>
                        <a:t> </a:t>
                      </a:r>
                      <a:r>
                        <a:rPr lang="en-US" sz="1050" dirty="0" err="1">
                          <a:effectLst/>
                        </a:rPr>
                        <a:t>đích</a:t>
                      </a:r>
                      <a:r>
                        <a:rPr lang="en-US" sz="1050" dirty="0">
                          <a:effectLst/>
                        </a:rPr>
                        <a:t> </a:t>
                      </a:r>
                      <a:r>
                        <a:rPr lang="en-US" sz="1050" dirty="0" err="1">
                          <a:effectLst/>
                        </a:rPr>
                        <a:t>và</a:t>
                      </a:r>
                      <a:r>
                        <a:rPr lang="en-US" sz="1050" dirty="0">
                          <a:effectLst/>
                        </a:rPr>
                        <a:t> </a:t>
                      </a:r>
                      <a:r>
                        <a:rPr lang="en-US" sz="1050" dirty="0" err="1">
                          <a:effectLst/>
                        </a:rPr>
                        <a:t>đối</a:t>
                      </a:r>
                      <a:r>
                        <a:rPr lang="en-US" sz="1050" dirty="0">
                          <a:effectLst/>
                        </a:rPr>
                        <a:t> </a:t>
                      </a:r>
                      <a:r>
                        <a:rPr lang="en-US" sz="1050" dirty="0" err="1">
                          <a:effectLst/>
                        </a:rPr>
                        <a:t>tượng</a:t>
                      </a:r>
                      <a:r>
                        <a:rPr lang="en-US" sz="1050" dirty="0">
                          <a:effectLst/>
                        </a:rPr>
                        <a:t> </a:t>
                      </a:r>
                      <a:r>
                        <a:rPr lang="en-US" sz="1050" dirty="0" err="1">
                          <a:effectLst/>
                        </a:rPr>
                        <a:t>của</a:t>
                      </a:r>
                      <a:r>
                        <a:rPr lang="en-US" sz="1050" dirty="0">
                          <a:effectLst/>
                        </a:rPr>
                        <a:t> </a:t>
                      </a:r>
                      <a:r>
                        <a:rPr lang="en-US" sz="1050" dirty="0" err="1">
                          <a:effectLst/>
                        </a:rPr>
                        <a:t>bức</a:t>
                      </a:r>
                      <a:r>
                        <a:rPr lang="en-US" sz="1050" dirty="0">
                          <a:effectLst/>
                        </a:rPr>
                        <a:t> </a:t>
                      </a:r>
                      <a:r>
                        <a:rPr lang="en-US" sz="1050" dirty="0" err="1">
                          <a:effectLst/>
                        </a:rPr>
                        <a:t>thư</a:t>
                      </a:r>
                      <a:r>
                        <a:rPr lang="en-US" sz="1050" dirty="0">
                          <a:effectLst/>
                        </a:rPr>
                        <a:t>. </a:t>
                      </a:r>
                      <a:r>
                        <a:rPr lang="en-US" sz="1050" dirty="0" err="1">
                          <a:effectLst/>
                        </a:rPr>
                        <a:t>Việc</a:t>
                      </a:r>
                      <a:r>
                        <a:rPr lang="en-US" sz="1050" dirty="0">
                          <a:effectLst/>
                        </a:rPr>
                        <a:t> </a:t>
                      </a:r>
                      <a:r>
                        <a:rPr lang="en-US" sz="1050" dirty="0" err="1">
                          <a:effectLst/>
                        </a:rPr>
                        <a:t>tác</a:t>
                      </a:r>
                      <a:r>
                        <a:rPr lang="en-US" sz="1050" dirty="0">
                          <a:effectLst/>
                        </a:rPr>
                        <a:t> </a:t>
                      </a:r>
                      <a:r>
                        <a:rPr lang="en-US" sz="1050" dirty="0" err="1">
                          <a:effectLst/>
                        </a:rPr>
                        <a:t>giả</a:t>
                      </a:r>
                      <a:r>
                        <a:rPr lang="en-US" sz="1050" dirty="0">
                          <a:effectLst/>
                        </a:rPr>
                        <a:t> </a:t>
                      </a:r>
                      <a:r>
                        <a:rPr lang="en-US" sz="1050" dirty="0" err="1">
                          <a:effectLst/>
                        </a:rPr>
                        <a:t>chọn</a:t>
                      </a:r>
                      <a:r>
                        <a:rPr lang="en-US" sz="1050" dirty="0">
                          <a:effectLst/>
                        </a:rPr>
                        <a:t> </a:t>
                      </a:r>
                      <a:r>
                        <a:rPr lang="en-US" sz="1050" dirty="0" err="1">
                          <a:effectLst/>
                        </a:rPr>
                        <a:t>cách</a:t>
                      </a:r>
                      <a:r>
                        <a:rPr lang="en-US" sz="1050" dirty="0">
                          <a:effectLst/>
                        </a:rPr>
                        <a:t> </a:t>
                      </a:r>
                      <a:r>
                        <a:rPr lang="en-US" sz="1050" dirty="0" err="1">
                          <a:effectLst/>
                        </a:rPr>
                        <a:t>nghị</a:t>
                      </a:r>
                      <a:r>
                        <a:rPr lang="en-US" sz="1050" dirty="0">
                          <a:effectLst/>
                        </a:rPr>
                        <a:t> </a:t>
                      </a:r>
                      <a:r>
                        <a:rPr lang="en-US" sz="1050" dirty="0" err="1">
                          <a:effectLst/>
                        </a:rPr>
                        <a:t>luận</a:t>
                      </a:r>
                      <a:r>
                        <a:rPr lang="en-US" sz="1050" dirty="0">
                          <a:effectLst/>
                        </a:rPr>
                        <a:t> </a:t>
                      </a:r>
                      <a:r>
                        <a:rPr lang="en-US" sz="1050" dirty="0" err="1">
                          <a:effectLst/>
                        </a:rPr>
                        <a:t>dưới</a:t>
                      </a:r>
                      <a:r>
                        <a:rPr lang="en-US" sz="1050" dirty="0">
                          <a:effectLst/>
                        </a:rPr>
                        <a:t> </a:t>
                      </a:r>
                      <a:r>
                        <a:rPr lang="en-US" sz="1050" dirty="0" err="1">
                          <a:effectLst/>
                        </a:rPr>
                        <a:t>hình</a:t>
                      </a:r>
                      <a:r>
                        <a:rPr lang="en-US" sz="1050" dirty="0">
                          <a:effectLst/>
                        </a:rPr>
                        <a:t> </a:t>
                      </a:r>
                      <a:r>
                        <a:rPr lang="en-US" sz="1050" dirty="0" err="1">
                          <a:effectLst/>
                        </a:rPr>
                        <a:t>thức</a:t>
                      </a:r>
                      <a:r>
                        <a:rPr lang="en-US" sz="1050" dirty="0">
                          <a:effectLst/>
                        </a:rPr>
                        <a:t> </a:t>
                      </a:r>
                      <a:r>
                        <a:rPr lang="en-US" sz="1050" dirty="0" err="1">
                          <a:effectLst/>
                        </a:rPr>
                        <a:t>một</a:t>
                      </a:r>
                      <a:r>
                        <a:rPr lang="en-US" sz="1050" dirty="0">
                          <a:effectLst/>
                        </a:rPr>
                        <a:t> </a:t>
                      </a:r>
                      <a:r>
                        <a:rPr lang="en-US" sz="1050" dirty="0" err="1">
                          <a:effectLst/>
                        </a:rPr>
                        <a:t>bức</a:t>
                      </a:r>
                      <a:r>
                        <a:rPr lang="en-US" sz="1050" dirty="0">
                          <a:effectLst/>
                        </a:rPr>
                        <a:t> </a:t>
                      </a:r>
                      <a:r>
                        <a:rPr lang="en-US" sz="1050" dirty="0" err="1">
                          <a:effectLst/>
                        </a:rPr>
                        <a:t>thư</a:t>
                      </a:r>
                      <a:r>
                        <a:rPr lang="en-US" sz="1050" dirty="0">
                          <a:effectLst/>
                        </a:rPr>
                        <a:t> </a:t>
                      </a:r>
                      <a:r>
                        <a:rPr lang="en-US" sz="1050" dirty="0" err="1">
                          <a:effectLst/>
                        </a:rPr>
                        <a:t>có</a:t>
                      </a:r>
                      <a:r>
                        <a:rPr lang="en-US" sz="1050" dirty="0">
                          <a:effectLst/>
                        </a:rPr>
                        <a:t> </a:t>
                      </a:r>
                      <a:r>
                        <a:rPr lang="en-US" sz="1050" dirty="0" err="1">
                          <a:effectLst/>
                        </a:rPr>
                        <a:t>tác</a:t>
                      </a:r>
                      <a:r>
                        <a:rPr lang="en-US" sz="1050" dirty="0">
                          <a:effectLst/>
                        </a:rPr>
                        <a:t> </a:t>
                      </a:r>
                      <a:r>
                        <a:rPr lang="en-US" sz="1050" dirty="0" err="1">
                          <a:effectLst/>
                        </a:rPr>
                        <a:t>dụng</a:t>
                      </a:r>
                      <a:r>
                        <a:rPr lang="en-US" sz="1050" dirty="0">
                          <a:effectLst/>
                        </a:rPr>
                        <a:t> </a:t>
                      </a:r>
                      <a:r>
                        <a:rPr lang="en-US" sz="1050" dirty="0" err="1">
                          <a:effectLst/>
                        </a:rPr>
                        <a:t>như</a:t>
                      </a:r>
                      <a:r>
                        <a:rPr lang="en-US" sz="1050" dirty="0">
                          <a:effectLst/>
                        </a:rPr>
                        <a:t> </a:t>
                      </a:r>
                      <a:r>
                        <a:rPr lang="en-US" sz="1050" dirty="0" err="1">
                          <a:effectLst/>
                        </a:rPr>
                        <a:t>thế</a:t>
                      </a:r>
                      <a:r>
                        <a:rPr lang="en-US" sz="1050" dirty="0">
                          <a:effectLst/>
                        </a:rPr>
                        <a:t> </a:t>
                      </a:r>
                      <a:r>
                        <a:rPr lang="en-US" sz="1050" dirty="0" err="1">
                          <a:effectLst/>
                        </a:rPr>
                        <a:t>nào</a:t>
                      </a:r>
                      <a:r>
                        <a:rPr lang="en-US" sz="1050" dirty="0">
                          <a:effectLst/>
                        </a:rPr>
                        <a:t>?</a:t>
                      </a:r>
                    </a:p>
                    <a:p>
                      <a:pPr marL="0" marR="0">
                        <a:lnSpc>
                          <a:spcPct val="100000"/>
                        </a:lnSpc>
                        <a:spcBef>
                          <a:spcPts val="0"/>
                        </a:spcBef>
                        <a:spcAft>
                          <a:spcPts val="1000"/>
                        </a:spcAft>
                      </a:pPr>
                      <a:r>
                        <a:rPr lang="en-US" sz="1050" dirty="0" smtClean="0">
                          <a:effectLst/>
                        </a:rPr>
                        <a:t>…………………………………………………………………………………………………………………………………………………………………………………………………………………………………………………………………………………………………………………………………………………………</a:t>
                      </a:r>
                    </a:p>
                    <a:p>
                      <a:pPr marL="0" marR="0">
                        <a:lnSpc>
                          <a:spcPct val="115000"/>
                        </a:lnSpc>
                        <a:spcBef>
                          <a:spcPts val="0"/>
                        </a:spcBef>
                        <a:spcAft>
                          <a:spcPts val="1000"/>
                        </a:spcAft>
                      </a:pPr>
                      <a:r>
                        <a:rPr lang="en-US" sz="1050" dirty="0" smtClean="0">
                          <a:effectLst/>
                        </a:rPr>
                        <a:t>2</a:t>
                      </a:r>
                      <a:r>
                        <a:rPr lang="en-US" sz="1050" dirty="0">
                          <a:effectLst/>
                        </a:rPr>
                        <a:t>. </a:t>
                      </a:r>
                      <a:r>
                        <a:rPr lang="en-US" sz="1050" dirty="0" err="1">
                          <a:effectLst/>
                        </a:rPr>
                        <a:t>Trong</a:t>
                      </a:r>
                      <a:r>
                        <a:rPr lang="en-US" sz="1050" dirty="0">
                          <a:effectLst/>
                        </a:rPr>
                        <a:t> </a:t>
                      </a:r>
                      <a:r>
                        <a:rPr lang="en-US" sz="1050" dirty="0" err="1">
                          <a:effectLst/>
                        </a:rPr>
                        <a:t>đoạn</a:t>
                      </a:r>
                      <a:r>
                        <a:rPr lang="en-US" sz="1050" dirty="0">
                          <a:effectLst/>
                        </a:rPr>
                        <a:t> </a:t>
                      </a:r>
                      <a:r>
                        <a:rPr lang="en-US" sz="1050" dirty="0" err="1">
                          <a:effectLst/>
                        </a:rPr>
                        <a:t>trích</a:t>
                      </a:r>
                      <a:r>
                        <a:rPr lang="en-US" sz="1050" dirty="0">
                          <a:effectLst/>
                        </a:rPr>
                        <a:t> </a:t>
                      </a:r>
                      <a:r>
                        <a:rPr lang="en-US" sz="1050" dirty="0" err="1">
                          <a:effectLst/>
                        </a:rPr>
                        <a:t>dưới</a:t>
                      </a:r>
                      <a:r>
                        <a:rPr lang="en-US" sz="1050" dirty="0">
                          <a:effectLst/>
                        </a:rPr>
                        <a:t> </a:t>
                      </a:r>
                      <a:r>
                        <a:rPr lang="en-US" sz="1050" dirty="0" err="1">
                          <a:effectLst/>
                        </a:rPr>
                        <a:t>đây</a:t>
                      </a:r>
                      <a:r>
                        <a:rPr lang="en-US" sz="1050" dirty="0">
                          <a:effectLst/>
                        </a:rPr>
                        <a:t>, </a:t>
                      </a:r>
                      <a:r>
                        <a:rPr lang="en-US" sz="1050" dirty="0" err="1">
                          <a:effectLst/>
                        </a:rPr>
                        <a:t>câu</a:t>
                      </a:r>
                      <a:r>
                        <a:rPr lang="en-US" sz="1050" dirty="0">
                          <a:effectLst/>
                        </a:rPr>
                        <a:t> </a:t>
                      </a:r>
                      <a:r>
                        <a:rPr lang="en-US" sz="1050" dirty="0" err="1">
                          <a:effectLst/>
                        </a:rPr>
                        <a:t>văn</a:t>
                      </a:r>
                      <a:r>
                        <a:rPr lang="en-US" sz="1050" dirty="0">
                          <a:effectLst/>
                        </a:rPr>
                        <a:t> </a:t>
                      </a:r>
                      <a:r>
                        <a:rPr lang="en-US" sz="1050" dirty="0" err="1">
                          <a:effectLst/>
                        </a:rPr>
                        <a:t>nào</a:t>
                      </a:r>
                      <a:r>
                        <a:rPr lang="en-US" sz="1050" dirty="0">
                          <a:effectLst/>
                        </a:rPr>
                        <a:t> </a:t>
                      </a:r>
                      <a:r>
                        <a:rPr lang="en-US" sz="1050" dirty="0" err="1">
                          <a:effectLst/>
                        </a:rPr>
                        <a:t>nêu</a:t>
                      </a:r>
                      <a:r>
                        <a:rPr lang="en-US" sz="1050" dirty="0">
                          <a:effectLst/>
                        </a:rPr>
                        <a:t> </a:t>
                      </a:r>
                      <a:r>
                        <a:rPr lang="en-US" sz="1050" dirty="0" err="1">
                          <a:effectLst/>
                        </a:rPr>
                        <a:t>luận</a:t>
                      </a:r>
                      <a:r>
                        <a:rPr lang="en-US" sz="1050" dirty="0">
                          <a:effectLst/>
                        </a:rPr>
                        <a:t> </a:t>
                      </a:r>
                      <a:r>
                        <a:rPr lang="en-US" sz="1050" dirty="0" err="1">
                          <a:effectLst/>
                        </a:rPr>
                        <a:t>điểm</a:t>
                      </a:r>
                      <a:r>
                        <a:rPr lang="en-US" sz="1050" dirty="0">
                          <a:effectLst/>
                        </a:rPr>
                        <a:t>, </a:t>
                      </a:r>
                      <a:r>
                        <a:rPr lang="en-US" sz="1050" dirty="0" err="1">
                          <a:effectLst/>
                        </a:rPr>
                        <a:t>câu</a:t>
                      </a:r>
                      <a:r>
                        <a:rPr lang="en-US" sz="1050" dirty="0">
                          <a:effectLst/>
                        </a:rPr>
                        <a:t> </a:t>
                      </a:r>
                      <a:r>
                        <a:rPr lang="en-US" sz="1050" dirty="0" err="1">
                          <a:effectLst/>
                        </a:rPr>
                        <a:t>văn</a:t>
                      </a:r>
                      <a:r>
                        <a:rPr lang="en-US" sz="1050" dirty="0">
                          <a:effectLst/>
                        </a:rPr>
                        <a:t> </a:t>
                      </a:r>
                      <a:r>
                        <a:rPr lang="en-US" sz="1050" dirty="0" err="1">
                          <a:effectLst/>
                        </a:rPr>
                        <a:t>nào</a:t>
                      </a:r>
                      <a:r>
                        <a:rPr lang="en-US" sz="1050" dirty="0">
                          <a:effectLst/>
                        </a:rPr>
                        <a:t> </a:t>
                      </a:r>
                      <a:r>
                        <a:rPr lang="en-US" sz="1050" dirty="0" err="1">
                          <a:effectLst/>
                        </a:rPr>
                        <a:t>nếu</a:t>
                      </a:r>
                      <a:r>
                        <a:rPr lang="en-US" sz="1050" dirty="0">
                          <a:effectLst/>
                        </a:rPr>
                        <a:t> </a:t>
                      </a:r>
                      <a:r>
                        <a:rPr lang="en-US" sz="1050" dirty="0" err="1">
                          <a:effectLst/>
                        </a:rPr>
                        <a:t>lí</a:t>
                      </a:r>
                      <a:r>
                        <a:rPr lang="en-US" sz="1050" dirty="0">
                          <a:effectLst/>
                        </a:rPr>
                        <a:t> </a:t>
                      </a:r>
                      <a:r>
                        <a:rPr lang="en-US" sz="1050" dirty="0" err="1">
                          <a:effectLst/>
                        </a:rPr>
                        <a:t>lẽ</a:t>
                      </a:r>
                      <a:r>
                        <a:rPr lang="en-US" sz="1050" dirty="0">
                          <a:effectLst/>
                        </a:rPr>
                        <a:t>, </a:t>
                      </a:r>
                      <a:r>
                        <a:rPr lang="en-US" sz="1050" dirty="0" err="1">
                          <a:effectLst/>
                        </a:rPr>
                        <a:t>bằng</a:t>
                      </a:r>
                      <a:r>
                        <a:rPr lang="en-US" sz="1050" dirty="0">
                          <a:effectLst/>
                        </a:rPr>
                        <a:t> </a:t>
                      </a:r>
                      <a:r>
                        <a:rPr lang="en-US" sz="1050" dirty="0" err="1">
                          <a:effectLst/>
                        </a:rPr>
                        <a:t>chứng</a:t>
                      </a:r>
                      <a:r>
                        <a:rPr lang="en-US" sz="1050" dirty="0">
                          <a:effectLst/>
                        </a:rPr>
                        <a:t>?</a:t>
                      </a:r>
                    </a:p>
                    <a:p>
                      <a:pPr marL="0" marR="0" algn="just">
                        <a:lnSpc>
                          <a:spcPct val="115000"/>
                        </a:lnSpc>
                        <a:spcBef>
                          <a:spcPts val="0"/>
                        </a:spcBef>
                        <a:spcAft>
                          <a:spcPts val="0"/>
                        </a:spcAft>
                      </a:pPr>
                      <a:r>
                        <a:rPr lang="en-US" sz="1050" dirty="0" err="1">
                          <a:effectLst/>
                        </a:rPr>
                        <a:t>Kể</a:t>
                      </a:r>
                      <a:r>
                        <a:rPr lang="en-US" sz="1050" dirty="0">
                          <a:effectLst/>
                        </a:rPr>
                        <a:t> </a:t>
                      </a:r>
                      <a:r>
                        <a:rPr lang="en-US" sz="1050" dirty="0" err="1">
                          <a:effectLst/>
                        </a:rPr>
                        <a:t>ra</a:t>
                      </a:r>
                      <a:r>
                        <a:rPr lang="en-US" sz="1050" dirty="0">
                          <a:effectLst/>
                        </a:rPr>
                        <a:t> </a:t>
                      </a:r>
                      <a:r>
                        <a:rPr lang="en-US" sz="1050" dirty="0" err="1">
                          <a:effectLst/>
                        </a:rPr>
                        <a:t>người</a:t>
                      </a:r>
                      <a:r>
                        <a:rPr lang="en-US" sz="1050" dirty="0">
                          <a:effectLst/>
                        </a:rPr>
                        <a:t> </a:t>
                      </a:r>
                      <a:r>
                        <a:rPr lang="en-US" sz="1050" dirty="0" err="1">
                          <a:effectLst/>
                        </a:rPr>
                        <a:t>dùng</a:t>
                      </a:r>
                      <a:r>
                        <a:rPr lang="en-US" sz="1050" dirty="0">
                          <a:effectLst/>
                        </a:rPr>
                        <a:t> </a:t>
                      </a:r>
                      <a:r>
                        <a:rPr lang="en-US" sz="1050" dirty="0" err="1">
                          <a:effectLst/>
                        </a:rPr>
                        <a:t>binh</a:t>
                      </a:r>
                      <a:r>
                        <a:rPr lang="en-US" sz="1050" dirty="0">
                          <a:effectLst/>
                        </a:rPr>
                        <a:t> </a:t>
                      </a:r>
                      <a:r>
                        <a:rPr lang="en-US" sz="1050" dirty="0" err="1">
                          <a:effectLst/>
                        </a:rPr>
                        <a:t>giỏi</a:t>
                      </a:r>
                      <a:r>
                        <a:rPr lang="en-US" sz="1050" dirty="0">
                          <a:effectLst/>
                        </a:rPr>
                        <a:t> </a:t>
                      </a:r>
                      <a:r>
                        <a:rPr lang="en-US" sz="1050" dirty="0" err="1">
                          <a:effectLst/>
                        </a:rPr>
                        <a:t>là</a:t>
                      </a:r>
                      <a:r>
                        <a:rPr lang="en-US" sz="1050" dirty="0">
                          <a:effectLst/>
                        </a:rPr>
                        <a:t> ở </a:t>
                      </a:r>
                      <a:r>
                        <a:rPr lang="en-US" sz="1050" dirty="0" err="1">
                          <a:effectLst/>
                        </a:rPr>
                        <a:t>chỗ</a:t>
                      </a:r>
                      <a:r>
                        <a:rPr lang="en-US" sz="1050" dirty="0">
                          <a:effectLst/>
                        </a:rPr>
                        <a:t> </a:t>
                      </a:r>
                      <a:r>
                        <a:rPr lang="en-US" sz="1050" dirty="0" err="1">
                          <a:effectLst/>
                        </a:rPr>
                        <a:t>biết</a:t>
                      </a:r>
                      <a:r>
                        <a:rPr lang="en-US" sz="1050" dirty="0">
                          <a:effectLst/>
                        </a:rPr>
                        <a:t> </a:t>
                      </a:r>
                      <a:r>
                        <a:rPr lang="en-US" sz="1050" dirty="0" err="1">
                          <a:effectLst/>
                        </a:rPr>
                        <a:t>rõ</a:t>
                      </a:r>
                      <a:r>
                        <a:rPr lang="en-US" sz="1050" dirty="0">
                          <a:effectLst/>
                        </a:rPr>
                        <a:t> </a:t>
                      </a:r>
                      <a:r>
                        <a:rPr lang="en-US" sz="1050" dirty="0" err="1">
                          <a:effectLst/>
                        </a:rPr>
                        <a:t>thời</a:t>
                      </a:r>
                      <a:r>
                        <a:rPr lang="en-US" sz="1050" dirty="0">
                          <a:effectLst/>
                        </a:rPr>
                        <a:t> </a:t>
                      </a:r>
                      <a:r>
                        <a:rPr lang="en-US" sz="1050" dirty="0" err="1">
                          <a:effectLst/>
                        </a:rPr>
                        <a:t>thế</a:t>
                      </a:r>
                      <a:r>
                        <a:rPr lang="en-US" sz="1050" dirty="0">
                          <a:effectLst/>
                        </a:rPr>
                        <a:t> </a:t>
                      </a:r>
                      <a:r>
                        <a:rPr lang="en-US" sz="1050" dirty="0" err="1">
                          <a:effectLst/>
                        </a:rPr>
                        <a:t>mà</a:t>
                      </a:r>
                      <a:r>
                        <a:rPr lang="en-US" sz="1050" dirty="0">
                          <a:effectLst/>
                        </a:rPr>
                        <a:t> </a:t>
                      </a:r>
                      <a:r>
                        <a:rPr lang="en-US" sz="1050" dirty="0" err="1">
                          <a:effectLst/>
                        </a:rPr>
                        <a:t>thôi</a:t>
                      </a:r>
                      <a:r>
                        <a:rPr lang="en-US" sz="1050" dirty="0">
                          <a:effectLst/>
                        </a:rPr>
                        <a:t>. </a:t>
                      </a:r>
                      <a:r>
                        <a:rPr lang="en-US" sz="1050" dirty="0" err="1">
                          <a:effectLst/>
                        </a:rPr>
                        <a:t>Được</a:t>
                      </a:r>
                      <a:r>
                        <a:rPr lang="en-US" sz="1050" dirty="0">
                          <a:effectLst/>
                        </a:rPr>
                        <a:t> </a:t>
                      </a:r>
                      <a:r>
                        <a:rPr lang="en-US" sz="1050" dirty="0" err="1">
                          <a:effectLst/>
                        </a:rPr>
                        <a:t>thời</a:t>
                      </a:r>
                      <a:r>
                        <a:rPr lang="en-US" sz="1050" dirty="0">
                          <a:effectLst/>
                        </a:rPr>
                        <a:t> </a:t>
                      </a:r>
                      <a:r>
                        <a:rPr lang="en-US" sz="1050" dirty="0" err="1">
                          <a:effectLst/>
                        </a:rPr>
                        <a:t>có</a:t>
                      </a:r>
                      <a:r>
                        <a:rPr lang="en-US" sz="1050" dirty="0">
                          <a:effectLst/>
                        </a:rPr>
                        <a:t> </a:t>
                      </a:r>
                      <a:r>
                        <a:rPr lang="en-US" sz="1050" dirty="0" err="1">
                          <a:effectLst/>
                        </a:rPr>
                        <a:t>thể</a:t>
                      </a:r>
                      <a:r>
                        <a:rPr lang="en-US" sz="1050" dirty="0">
                          <a:effectLst/>
                        </a:rPr>
                        <a:t> </a:t>
                      </a:r>
                      <a:r>
                        <a:rPr lang="en-US" sz="1050" dirty="0" err="1">
                          <a:effectLst/>
                        </a:rPr>
                        <a:t>thì</a:t>
                      </a:r>
                      <a:r>
                        <a:rPr lang="en-US" sz="1050" dirty="0">
                          <a:effectLst/>
                        </a:rPr>
                        <a:t> </a:t>
                      </a:r>
                      <a:r>
                        <a:rPr lang="en-US" sz="1050" dirty="0" err="1">
                          <a:effectLst/>
                        </a:rPr>
                        <a:t>mất</a:t>
                      </a:r>
                      <a:r>
                        <a:rPr lang="en-US" sz="1050" dirty="0">
                          <a:effectLst/>
                        </a:rPr>
                        <a:t> </a:t>
                      </a:r>
                      <a:r>
                        <a:rPr lang="en-US" sz="1050" dirty="0" err="1">
                          <a:effectLst/>
                        </a:rPr>
                        <a:t>biến</a:t>
                      </a:r>
                      <a:r>
                        <a:rPr lang="en-US" sz="1050" dirty="0">
                          <a:effectLst/>
                        </a:rPr>
                        <a:t> </a:t>
                      </a:r>
                      <a:r>
                        <a:rPr lang="en-US" sz="1050" dirty="0" err="1">
                          <a:effectLst/>
                        </a:rPr>
                        <a:t>thành</a:t>
                      </a:r>
                      <a:r>
                        <a:rPr lang="en-US" sz="1050" dirty="0">
                          <a:effectLst/>
                        </a:rPr>
                        <a:t> </a:t>
                      </a:r>
                      <a:r>
                        <a:rPr lang="en-US" sz="1050" dirty="0" err="1">
                          <a:effectLst/>
                        </a:rPr>
                        <a:t>còn</a:t>
                      </a:r>
                      <a:r>
                        <a:rPr lang="en-US" sz="1050" dirty="0">
                          <a:effectLst/>
                        </a:rPr>
                        <a:t>, </a:t>
                      </a:r>
                      <a:r>
                        <a:rPr lang="en-US" sz="1050" dirty="0" err="1">
                          <a:effectLst/>
                        </a:rPr>
                        <a:t>nhỏ</a:t>
                      </a:r>
                      <a:r>
                        <a:rPr lang="en-US" sz="1050" dirty="0">
                          <a:effectLst/>
                        </a:rPr>
                        <a:t> </a:t>
                      </a:r>
                      <a:r>
                        <a:rPr lang="en-US" sz="1050" dirty="0" err="1">
                          <a:effectLst/>
                        </a:rPr>
                        <a:t>hóa</a:t>
                      </a:r>
                      <a:r>
                        <a:rPr lang="en-US" sz="1050" dirty="0">
                          <a:effectLst/>
                        </a:rPr>
                        <a:t> </a:t>
                      </a:r>
                      <a:r>
                        <a:rPr lang="en-US" sz="1050" dirty="0" err="1">
                          <a:effectLst/>
                        </a:rPr>
                        <a:t>ra</a:t>
                      </a:r>
                      <a:r>
                        <a:rPr lang="en-US" sz="1050" dirty="0">
                          <a:effectLst/>
                        </a:rPr>
                        <a:t> </a:t>
                      </a:r>
                      <a:r>
                        <a:rPr lang="en-US" sz="1050" dirty="0" err="1">
                          <a:effectLst/>
                        </a:rPr>
                        <a:t>lớn</a:t>
                      </a:r>
                      <a:r>
                        <a:rPr lang="en-US" sz="1050" dirty="0">
                          <a:effectLst/>
                        </a:rPr>
                        <a:t>; </a:t>
                      </a:r>
                      <a:r>
                        <a:rPr lang="en-US" sz="1050" dirty="0" err="1">
                          <a:effectLst/>
                        </a:rPr>
                        <a:t>mất</a:t>
                      </a:r>
                      <a:r>
                        <a:rPr lang="en-US" sz="1050" dirty="0">
                          <a:effectLst/>
                        </a:rPr>
                        <a:t> </a:t>
                      </a:r>
                      <a:r>
                        <a:rPr lang="en-US" sz="1050" dirty="0" err="1">
                          <a:effectLst/>
                        </a:rPr>
                        <a:t>thời</a:t>
                      </a:r>
                      <a:r>
                        <a:rPr lang="en-US" sz="1050" dirty="0">
                          <a:effectLst/>
                        </a:rPr>
                        <a:t> </a:t>
                      </a:r>
                      <a:r>
                        <a:rPr lang="en-US" sz="1050" dirty="0" err="1">
                          <a:effectLst/>
                        </a:rPr>
                        <a:t>thất</a:t>
                      </a:r>
                      <a:r>
                        <a:rPr lang="en-US" sz="1050" dirty="0">
                          <a:effectLst/>
                        </a:rPr>
                        <a:t> </a:t>
                      </a:r>
                      <a:r>
                        <a:rPr lang="en-US" sz="1050" dirty="0" err="1">
                          <a:effectLst/>
                        </a:rPr>
                        <a:t>thế</a:t>
                      </a:r>
                      <a:r>
                        <a:rPr lang="en-US" sz="1050" dirty="0">
                          <a:effectLst/>
                        </a:rPr>
                        <a:t>, </a:t>
                      </a:r>
                      <a:r>
                        <a:rPr lang="en-US" sz="1050" dirty="0" err="1">
                          <a:effectLst/>
                        </a:rPr>
                        <a:t>thì</a:t>
                      </a:r>
                      <a:r>
                        <a:rPr lang="en-US" sz="1050" dirty="0">
                          <a:effectLst/>
                        </a:rPr>
                        <a:t> </a:t>
                      </a:r>
                      <a:r>
                        <a:rPr lang="en-US" sz="1050" dirty="0" err="1">
                          <a:effectLst/>
                        </a:rPr>
                        <a:t>mạnh</a:t>
                      </a:r>
                      <a:r>
                        <a:rPr lang="en-US" sz="1050" dirty="0">
                          <a:effectLst/>
                        </a:rPr>
                        <a:t> </a:t>
                      </a:r>
                      <a:r>
                        <a:rPr lang="en-US" sz="1050" dirty="0" err="1">
                          <a:effectLst/>
                        </a:rPr>
                        <a:t>hoá</a:t>
                      </a:r>
                      <a:r>
                        <a:rPr lang="en-US" sz="1050" dirty="0">
                          <a:effectLst/>
                        </a:rPr>
                        <a:t> </a:t>
                      </a:r>
                      <a:r>
                        <a:rPr lang="en-US" sz="1050" dirty="0" err="1">
                          <a:effectLst/>
                        </a:rPr>
                        <a:t>ra</a:t>
                      </a:r>
                      <a:r>
                        <a:rPr lang="en-US" sz="1050" dirty="0">
                          <a:effectLst/>
                        </a:rPr>
                        <a:t> </a:t>
                      </a:r>
                      <a:r>
                        <a:rPr lang="en-US" sz="1050" dirty="0" err="1">
                          <a:effectLst/>
                        </a:rPr>
                        <a:t>yếu</a:t>
                      </a:r>
                      <a:r>
                        <a:rPr lang="en-US" sz="1050" dirty="0">
                          <a:effectLst/>
                        </a:rPr>
                        <a:t>, </a:t>
                      </a:r>
                      <a:r>
                        <a:rPr lang="en-US" sz="1050" dirty="0" err="1">
                          <a:effectLst/>
                        </a:rPr>
                        <a:t>yên</a:t>
                      </a:r>
                      <a:r>
                        <a:rPr lang="en-US" sz="1050" dirty="0">
                          <a:effectLst/>
                        </a:rPr>
                        <a:t> </a:t>
                      </a:r>
                      <a:r>
                        <a:rPr lang="en-US" sz="1050" dirty="0" err="1">
                          <a:effectLst/>
                        </a:rPr>
                        <a:t>lại</a:t>
                      </a:r>
                      <a:r>
                        <a:rPr lang="en-US" sz="1050" dirty="0">
                          <a:effectLst/>
                        </a:rPr>
                        <a:t> </a:t>
                      </a:r>
                      <a:r>
                        <a:rPr lang="en-US" sz="1050" dirty="0" err="1">
                          <a:effectLst/>
                        </a:rPr>
                        <a:t>chuyển</a:t>
                      </a:r>
                      <a:r>
                        <a:rPr lang="en-US" sz="1050" dirty="0">
                          <a:effectLst/>
                        </a:rPr>
                        <a:t> </a:t>
                      </a:r>
                      <a:r>
                        <a:rPr lang="en-US" sz="1050" dirty="0" err="1">
                          <a:effectLst/>
                        </a:rPr>
                        <a:t>nguy</a:t>
                      </a:r>
                      <a:r>
                        <a:rPr lang="en-US" sz="1050" dirty="0">
                          <a:effectLst/>
                        </a:rPr>
                        <a:t>. </a:t>
                      </a:r>
                      <a:r>
                        <a:rPr lang="en-US" sz="1050" dirty="0" err="1">
                          <a:effectLst/>
                        </a:rPr>
                        <a:t>Sự</a:t>
                      </a:r>
                      <a:r>
                        <a:rPr lang="en-US" sz="1050" dirty="0">
                          <a:effectLst/>
                        </a:rPr>
                        <a:t> </a:t>
                      </a:r>
                      <a:r>
                        <a:rPr lang="en-US" sz="1050" dirty="0" err="1">
                          <a:effectLst/>
                        </a:rPr>
                        <a:t>thay</a:t>
                      </a:r>
                      <a:r>
                        <a:rPr lang="en-US" sz="1050" dirty="0">
                          <a:effectLst/>
                        </a:rPr>
                        <a:t> </a:t>
                      </a:r>
                      <a:r>
                        <a:rPr lang="en-US" sz="1050" dirty="0" err="1">
                          <a:effectLst/>
                        </a:rPr>
                        <a:t>đổi</a:t>
                      </a:r>
                      <a:r>
                        <a:rPr lang="en-US" sz="1050" dirty="0">
                          <a:effectLst/>
                        </a:rPr>
                        <a:t> </a:t>
                      </a:r>
                      <a:r>
                        <a:rPr lang="en-US" sz="1050" dirty="0" err="1">
                          <a:effectLst/>
                        </a:rPr>
                        <a:t>ấy</a:t>
                      </a:r>
                      <a:r>
                        <a:rPr lang="en-US" sz="1050" dirty="0">
                          <a:effectLst/>
                        </a:rPr>
                        <a:t> </a:t>
                      </a:r>
                      <a:r>
                        <a:rPr lang="en-US" sz="1050" dirty="0" err="1">
                          <a:effectLst/>
                        </a:rPr>
                        <a:t>chỉ</a:t>
                      </a:r>
                      <a:r>
                        <a:rPr lang="en-US" sz="1050" dirty="0">
                          <a:effectLst/>
                        </a:rPr>
                        <a:t> </a:t>
                      </a:r>
                      <a:r>
                        <a:rPr lang="en-US" sz="1050" dirty="0" err="1">
                          <a:effectLst/>
                        </a:rPr>
                        <a:t>trong</a:t>
                      </a:r>
                      <a:r>
                        <a:rPr lang="en-US" sz="1050" dirty="0">
                          <a:effectLst/>
                        </a:rPr>
                        <a:t> </a:t>
                      </a:r>
                      <a:r>
                        <a:rPr lang="en-US" sz="1050" dirty="0" err="1">
                          <a:effectLst/>
                        </a:rPr>
                        <a:t>khoảnh</a:t>
                      </a:r>
                      <a:r>
                        <a:rPr lang="en-US" sz="1050" dirty="0">
                          <a:effectLst/>
                        </a:rPr>
                        <a:t> </a:t>
                      </a:r>
                      <a:r>
                        <a:rPr lang="en-US" sz="1050" dirty="0" err="1">
                          <a:effectLst/>
                        </a:rPr>
                        <a:t>khắc</a:t>
                      </a:r>
                      <a:r>
                        <a:rPr lang="en-US" sz="1050" dirty="0">
                          <a:effectLst/>
                        </a:rPr>
                        <a:t> </a:t>
                      </a:r>
                      <a:r>
                        <a:rPr lang="en-US" sz="1050" dirty="0" err="1">
                          <a:effectLst/>
                        </a:rPr>
                        <a:t>trở</a:t>
                      </a:r>
                      <a:r>
                        <a:rPr lang="en-US" sz="1050" dirty="0">
                          <a:effectLst/>
                        </a:rPr>
                        <a:t> </a:t>
                      </a:r>
                      <a:r>
                        <a:rPr lang="en-US" sz="1050" dirty="0" err="1">
                          <a:effectLst/>
                        </a:rPr>
                        <a:t>bàn</a:t>
                      </a:r>
                      <a:r>
                        <a:rPr lang="en-US" sz="1050" dirty="0">
                          <a:effectLst/>
                        </a:rPr>
                        <a:t> </a:t>
                      </a:r>
                      <a:r>
                        <a:rPr lang="en-US" sz="1050" dirty="0" err="1">
                          <a:effectLst/>
                        </a:rPr>
                        <a:t>tay</a:t>
                      </a:r>
                      <a:r>
                        <a:rPr lang="en-US" sz="1050" dirty="0">
                          <a:effectLst/>
                        </a:rPr>
                        <a:t> </a:t>
                      </a:r>
                      <a:r>
                        <a:rPr lang="en-US" sz="1050" dirty="0" err="1">
                          <a:effectLst/>
                        </a:rPr>
                        <a:t>mà</a:t>
                      </a:r>
                      <a:r>
                        <a:rPr lang="en-US" sz="1050" dirty="0">
                          <a:effectLst/>
                        </a:rPr>
                        <a:t> </a:t>
                      </a:r>
                      <a:r>
                        <a:rPr lang="en-US" sz="1050" dirty="0" err="1">
                          <a:effectLst/>
                        </a:rPr>
                        <a:t>thôi</a:t>
                      </a:r>
                      <a:r>
                        <a:rPr lang="en-US" sz="1050" dirty="0">
                          <a:effectLst/>
                        </a:rPr>
                        <a:t>. Nay </a:t>
                      </a:r>
                      <a:r>
                        <a:rPr lang="en-US" sz="1050" dirty="0" err="1">
                          <a:effectLst/>
                        </a:rPr>
                        <a:t>các</a:t>
                      </a:r>
                      <a:r>
                        <a:rPr lang="en-US" sz="1050" dirty="0">
                          <a:effectLst/>
                        </a:rPr>
                        <a:t> </a:t>
                      </a:r>
                      <a:r>
                        <a:rPr lang="en-US" sz="1050" dirty="0" err="1">
                          <a:effectLst/>
                        </a:rPr>
                        <a:t>ông</a:t>
                      </a:r>
                      <a:r>
                        <a:rPr lang="en-US" sz="1050" dirty="0">
                          <a:effectLst/>
                        </a:rPr>
                        <a:t> </a:t>
                      </a:r>
                      <a:r>
                        <a:rPr lang="en-US" sz="1050" dirty="0" err="1">
                          <a:effectLst/>
                        </a:rPr>
                        <a:t>không</a:t>
                      </a:r>
                      <a:r>
                        <a:rPr lang="en-US" sz="1050" dirty="0">
                          <a:effectLst/>
                        </a:rPr>
                        <a:t> </a:t>
                      </a:r>
                      <a:r>
                        <a:rPr lang="en-US" sz="1050" dirty="0" err="1">
                          <a:effectLst/>
                        </a:rPr>
                        <a:t>hiểu</a:t>
                      </a:r>
                      <a:r>
                        <a:rPr lang="en-US" sz="1050" dirty="0">
                          <a:effectLst/>
                        </a:rPr>
                        <a:t> </a:t>
                      </a:r>
                      <a:r>
                        <a:rPr lang="en-US" sz="1050" dirty="0" err="1">
                          <a:effectLst/>
                        </a:rPr>
                        <a:t>rõ</a:t>
                      </a:r>
                      <a:r>
                        <a:rPr lang="en-US" sz="1050" dirty="0">
                          <a:effectLst/>
                        </a:rPr>
                        <a:t> </a:t>
                      </a:r>
                      <a:r>
                        <a:rPr lang="en-US" sz="1050" dirty="0" err="1">
                          <a:effectLst/>
                        </a:rPr>
                        <a:t>thời</a:t>
                      </a:r>
                      <a:r>
                        <a:rPr lang="en-US" sz="1050" dirty="0">
                          <a:effectLst/>
                        </a:rPr>
                        <a:t> </a:t>
                      </a:r>
                      <a:r>
                        <a:rPr lang="en-US" sz="1050" dirty="0" err="1">
                          <a:effectLst/>
                        </a:rPr>
                        <a:t>thế</a:t>
                      </a:r>
                      <a:r>
                        <a:rPr lang="en-US" sz="1050" dirty="0">
                          <a:effectLst/>
                        </a:rPr>
                        <a:t>, </a:t>
                      </a:r>
                      <a:r>
                        <a:rPr lang="en-US" sz="1050" dirty="0" err="1">
                          <a:effectLst/>
                        </a:rPr>
                        <a:t>lại</a:t>
                      </a:r>
                      <a:r>
                        <a:rPr lang="en-US" sz="1050" dirty="0">
                          <a:effectLst/>
                        </a:rPr>
                        <a:t> </a:t>
                      </a:r>
                      <a:r>
                        <a:rPr lang="en-US" sz="1050" dirty="0" err="1">
                          <a:effectLst/>
                        </a:rPr>
                        <a:t>trang</a:t>
                      </a:r>
                      <a:r>
                        <a:rPr lang="en-US" sz="1050" dirty="0">
                          <a:effectLst/>
                        </a:rPr>
                        <a:t> </a:t>
                      </a:r>
                      <a:r>
                        <a:rPr lang="en-US" sz="1050" dirty="0" err="1">
                          <a:effectLst/>
                        </a:rPr>
                        <a:t>sức</a:t>
                      </a:r>
                      <a:r>
                        <a:rPr lang="en-US" sz="1050" dirty="0">
                          <a:effectLst/>
                        </a:rPr>
                        <a:t> </a:t>
                      </a:r>
                      <a:r>
                        <a:rPr lang="en-US" sz="1050" dirty="0" err="1">
                          <a:effectLst/>
                        </a:rPr>
                        <a:t>bằng</a:t>
                      </a:r>
                      <a:r>
                        <a:rPr lang="en-US" sz="1050" dirty="0">
                          <a:effectLst/>
                        </a:rPr>
                        <a:t> </a:t>
                      </a:r>
                      <a:r>
                        <a:rPr lang="en-US" sz="1050" dirty="0" err="1">
                          <a:effectLst/>
                        </a:rPr>
                        <a:t>lời</a:t>
                      </a:r>
                      <a:r>
                        <a:rPr lang="en-US" sz="1050" dirty="0">
                          <a:effectLst/>
                        </a:rPr>
                        <a:t> </a:t>
                      </a:r>
                      <a:r>
                        <a:rPr lang="en-US" sz="1050" dirty="0" err="1">
                          <a:effectLst/>
                        </a:rPr>
                        <a:t>dối</a:t>
                      </a:r>
                      <a:r>
                        <a:rPr lang="en-US" sz="1050" dirty="0">
                          <a:effectLst/>
                        </a:rPr>
                        <a:t> </a:t>
                      </a:r>
                      <a:r>
                        <a:rPr lang="en-US" sz="1050" dirty="0" err="1">
                          <a:effectLst/>
                        </a:rPr>
                        <a:t>trá</a:t>
                      </a:r>
                      <a:r>
                        <a:rPr lang="en-US" sz="1050" dirty="0">
                          <a:effectLst/>
                        </a:rPr>
                        <a:t>, </a:t>
                      </a:r>
                      <a:r>
                        <a:rPr lang="en-US" sz="1050" dirty="0" err="1">
                          <a:effectLst/>
                        </a:rPr>
                        <a:t>thế</a:t>
                      </a:r>
                      <a:r>
                        <a:rPr lang="en-US" sz="1050" dirty="0">
                          <a:effectLst/>
                        </a:rPr>
                        <a:t> </a:t>
                      </a:r>
                      <a:r>
                        <a:rPr lang="en-US" sz="1050" dirty="0" err="1">
                          <a:effectLst/>
                        </a:rPr>
                        <a:t>chẳng</a:t>
                      </a:r>
                      <a:r>
                        <a:rPr lang="en-US" sz="1050" dirty="0">
                          <a:effectLst/>
                        </a:rPr>
                        <a:t> </a:t>
                      </a:r>
                      <a:r>
                        <a:rPr lang="en-US" sz="1050" dirty="0" err="1">
                          <a:effectLst/>
                        </a:rPr>
                        <a:t>phải</a:t>
                      </a:r>
                      <a:r>
                        <a:rPr lang="en-US" sz="1050" dirty="0">
                          <a:effectLst/>
                        </a:rPr>
                        <a:t> </a:t>
                      </a:r>
                      <a:r>
                        <a:rPr lang="en-US" sz="1050" dirty="0" err="1">
                          <a:effectLst/>
                        </a:rPr>
                        <a:t>là</a:t>
                      </a:r>
                      <a:r>
                        <a:rPr lang="en-US" sz="1050" dirty="0">
                          <a:effectLst/>
                        </a:rPr>
                        <a:t> </a:t>
                      </a:r>
                      <a:r>
                        <a:rPr lang="en-US" sz="1050" dirty="0" err="1">
                          <a:effectLst/>
                        </a:rPr>
                        <a:t>bọn</a:t>
                      </a:r>
                      <a:r>
                        <a:rPr lang="en-US" sz="1050" dirty="0">
                          <a:effectLst/>
                        </a:rPr>
                        <a:t> </a:t>
                      </a:r>
                      <a:r>
                        <a:rPr lang="en-US" sz="1050" dirty="0" err="1">
                          <a:effectLst/>
                        </a:rPr>
                        <a:t>thất</a:t>
                      </a:r>
                      <a:r>
                        <a:rPr lang="en-US" sz="1050" dirty="0">
                          <a:effectLst/>
                        </a:rPr>
                        <a:t> </a:t>
                      </a:r>
                      <a:r>
                        <a:rPr lang="en-US" sz="1050" dirty="0" err="1">
                          <a:effectLst/>
                        </a:rPr>
                        <a:t>phu</a:t>
                      </a:r>
                      <a:r>
                        <a:rPr lang="en-US" sz="1050" dirty="0">
                          <a:effectLst/>
                        </a:rPr>
                        <a:t> </a:t>
                      </a:r>
                      <a:r>
                        <a:rPr lang="en-US" sz="1050" dirty="0" err="1">
                          <a:effectLst/>
                        </a:rPr>
                        <a:t>hèn</a:t>
                      </a:r>
                      <a:r>
                        <a:rPr lang="en-US" sz="1050" dirty="0">
                          <a:effectLst/>
                        </a:rPr>
                        <a:t> </a:t>
                      </a:r>
                      <a:r>
                        <a:rPr lang="en-US" sz="1050" dirty="0" err="1">
                          <a:effectLst/>
                        </a:rPr>
                        <a:t>kém</a:t>
                      </a:r>
                      <a:r>
                        <a:rPr lang="en-US" sz="1050" dirty="0">
                          <a:effectLst/>
                        </a:rPr>
                        <a:t> ư? Sao </a:t>
                      </a:r>
                      <a:r>
                        <a:rPr lang="en-US" sz="1050" dirty="0" err="1">
                          <a:effectLst/>
                        </a:rPr>
                        <a:t>đáng</a:t>
                      </a:r>
                      <a:r>
                        <a:rPr lang="en-US" sz="1050" dirty="0">
                          <a:effectLst/>
                        </a:rPr>
                        <a:t> </a:t>
                      </a:r>
                      <a:r>
                        <a:rPr lang="en-US" sz="1050" dirty="0" err="1">
                          <a:effectLst/>
                        </a:rPr>
                        <a:t>để</a:t>
                      </a:r>
                      <a:r>
                        <a:rPr lang="en-US" sz="1050" dirty="0">
                          <a:effectLst/>
                        </a:rPr>
                        <a:t> </a:t>
                      </a:r>
                      <a:r>
                        <a:rPr lang="en-US" sz="1050" dirty="0" err="1">
                          <a:effectLst/>
                        </a:rPr>
                        <a:t>cùng</a:t>
                      </a:r>
                      <a:r>
                        <a:rPr lang="en-US" sz="1050" dirty="0">
                          <a:effectLst/>
                        </a:rPr>
                        <a:t> </a:t>
                      </a:r>
                      <a:r>
                        <a:rPr lang="en-US" sz="1050" dirty="0" err="1">
                          <a:effectLst/>
                        </a:rPr>
                        <a:t>bàn</a:t>
                      </a:r>
                      <a:r>
                        <a:rPr lang="en-US" sz="1050" dirty="0">
                          <a:effectLst/>
                        </a:rPr>
                        <a:t> </a:t>
                      </a:r>
                      <a:r>
                        <a:rPr lang="en-US" sz="1050" dirty="0" err="1">
                          <a:effectLst/>
                        </a:rPr>
                        <a:t>việc</a:t>
                      </a:r>
                      <a:r>
                        <a:rPr lang="en-US" sz="1050" dirty="0">
                          <a:effectLst/>
                        </a:rPr>
                        <a:t> </a:t>
                      </a:r>
                      <a:r>
                        <a:rPr lang="en-US" sz="1050" dirty="0" err="1">
                          <a:effectLst/>
                        </a:rPr>
                        <a:t>binh</a:t>
                      </a:r>
                      <a:r>
                        <a:rPr lang="en-US" sz="1050" dirty="0">
                          <a:effectLst/>
                        </a:rPr>
                        <a:t> </a:t>
                      </a:r>
                      <a:r>
                        <a:rPr lang="en-US" sz="1050" dirty="0" err="1">
                          <a:effectLst/>
                        </a:rPr>
                        <a:t>được</a:t>
                      </a:r>
                      <a:r>
                        <a:rPr lang="en-US" sz="1050" dirty="0">
                          <a:effectLst/>
                        </a:rPr>
                        <a:t>?</a:t>
                      </a:r>
                    </a:p>
                    <a:p>
                      <a:pPr marL="0" marR="0">
                        <a:lnSpc>
                          <a:spcPct val="115000"/>
                        </a:lnSpc>
                        <a:spcBef>
                          <a:spcPts val="0"/>
                        </a:spcBef>
                        <a:spcAft>
                          <a:spcPts val="1000"/>
                        </a:spcAft>
                      </a:pPr>
                      <a:r>
                        <a:rPr lang="en-US" sz="1050" dirty="0" smtClean="0">
                          <a:effectLst/>
                        </a:rPr>
                        <a:t>…………………………………………………………………………………………………………………………………………………………………………………………………………………………………………………………………………………………………………………………………………………………….</a:t>
                      </a:r>
                      <a:endParaRPr lang="en-US" sz="1050" dirty="0">
                        <a:effectLst/>
                      </a:endParaRPr>
                    </a:p>
                    <a:p>
                      <a:pPr marL="0" marR="0">
                        <a:lnSpc>
                          <a:spcPct val="115000"/>
                        </a:lnSpc>
                        <a:spcBef>
                          <a:spcPts val="0"/>
                        </a:spcBef>
                        <a:spcAft>
                          <a:spcPts val="0"/>
                        </a:spcAft>
                      </a:pPr>
                      <a:r>
                        <a:rPr lang="en-US" sz="1050" dirty="0">
                          <a:effectLst/>
                        </a:rPr>
                        <a:t>3. Ở </a:t>
                      </a:r>
                      <a:r>
                        <a:rPr lang="en-US" sz="1050" dirty="0" err="1">
                          <a:effectLst/>
                        </a:rPr>
                        <a:t>phần</a:t>
                      </a:r>
                      <a:r>
                        <a:rPr lang="en-US" sz="1050" dirty="0">
                          <a:effectLst/>
                        </a:rPr>
                        <a:t> 2, </a:t>
                      </a:r>
                      <a:r>
                        <a:rPr lang="en-US" sz="1050" dirty="0" err="1">
                          <a:effectLst/>
                        </a:rPr>
                        <a:t>tác</a:t>
                      </a:r>
                      <a:r>
                        <a:rPr lang="en-US" sz="1050" dirty="0">
                          <a:effectLst/>
                        </a:rPr>
                        <a:t> </a:t>
                      </a:r>
                      <a:r>
                        <a:rPr lang="en-US" sz="1050" dirty="0" err="1">
                          <a:effectLst/>
                        </a:rPr>
                        <a:t>giả</a:t>
                      </a:r>
                      <a:r>
                        <a:rPr lang="en-US" sz="1050" dirty="0">
                          <a:effectLst/>
                        </a:rPr>
                        <a:t> </a:t>
                      </a:r>
                      <a:r>
                        <a:rPr lang="en-US" sz="1050" dirty="0" err="1">
                          <a:effectLst/>
                        </a:rPr>
                        <a:t>nhiều</a:t>
                      </a:r>
                      <a:r>
                        <a:rPr lang="en-US" sz="1050" dirty="0">
                          <a:effectLst/>
                        </a:rPr>
                        <a:t> </a:t>
                      </a:r>
                      <a:r>
                        <a:rPr lang="en-US" sz="1050" dirty="0" err="1">
                          <a:effectLst/>
                        </a:rPr>
                        <a:t>lần</a:t>
                      </a:r>
                      <a:r>
                        <a:rPr lang="en-US" sz="1050" dirty="0">
                          <a:effectLst/>
                        </a:rPr>
                        <a:t> </a:t>
                      </a:r>
                      <a:r>
                        <a:rPr lang="en-US" sz="1050" dirty="0" err="1">
                          <a:effectLst/>
                        </a:rPr>
                        <a:t>vạch</a:t>
                      </a:r>
                      <a:r>
                        <a:rPr lang="en-US" sz="1050" dirty="0">
                          <a:effectLst/>
                        </a:rPr>
                        <a:t> </a:t>
                      </a:r>
                      <a:r>
                        <a:rPr lang="en-US" sz="1050" dirty="0" err="1">
                          <a:effectLst/>
                        </a:rPr>
                        <a:t>rõ</a:t>
                      </a:r>
                      <a:r>
                        <a:rPr lang="en-US" sz="1050" dirty="0">
                          <a:effectLst/>
                        </a:rPr>
                        <a:t> </a:t>
                      </a:r>
                      <a:r>
                        <a:rPr lang="en-US" sz="1050" dirty="0" err="1">
                          <a:effectLst/>
                        </a:rPr>
                        <a:t>sự</a:t>
                      </a:r>
                      <a:r>
                        <a:rPr lang="en-US" sz="1050" dirty="0">
                          <a:effectLst/>
                        </a:rPr>
                        <a:t> </a:t>
                      </a:r>
                      <a:r>
                        <a:rPr lang="en-US" sz="1050" dirty="0" err="1">
                          <a:effectLst/>
                        </a:rPr>
                        <a:t>giả</a:t>
                      </a:r>
                      <a:r>
                        <a:rPr lang="en-US" sz="1050" dirty="0">
                          <a:effectLst/>
                        </a:rPr>
                        <a:t> </a:t>
                      </a:r>
                      <a:r>
                        <a:rPr lang="en-US" sz="1050" dirty="0" err="1">
                          <a:effectLst/>
                        </a:rPr>
                        <a:t>trả</a:t>
                      </a:r>
                      <a:r>
                        <a:rPr lang="en-US" sz="1050" dirty="0">
                          <a:effectLst/>
                        </a:rPr>
                        <a:t>, </a:t>
                      </a:r>
                      <a:r>
                        <a:rPr lang="en-US" sz="1050" dirty="0" err="1">
                          <a:effectLst/>
                        </a:rPr>
                        <a:t>gian</a:t>
                      </a:r>
                      <a:r>
                        <a:rPr lang="en-US" sz="1050" dirty="0">
                          <a:effectLst/>
                        </a:rPr>
                        <a:t> </a:t>
                      </a:r>
                      <a:r>
                        <a:rPr lang="en-US" sz="1050" dirty="0" err="1">
                          <a:effectLst/>
                        </a:rPr>
                        <a:t>dối</a:t>
                      </a:r>
                      <a:r>
                        <a:rPr lang="en-US" sz="1050" dirty="0">
                          <a:effectLst/>
                        </a:rPr>
                        <a:t> </a:t>
                      </a:r>
                      <a:r>
                        <a:rPr lang="en-US" sz="1050" dirty="0" err="1">
                          <a:effectLst/>
                        </a:rPr>
                        <a:t>của</a:t>
                      </a:r>
                      <a:r>
                        <a:rPr lang="en-US" sz="1050" dirty="0">
                          <a:effectLst/>
                        </a:rPr>
                        <a:t> </a:t>
                      </a:r>
                      <a:r>
                        <a:rPr lang="en-US" sz="1050" dirty="0" err="1">
                          <a:effectLst/>
                        </a:rPr>
                        <a:t>quân</a:t>
                      </a:r>
                      <a:r>
                        <a:rPr lang="en-US" sz="1050" dirty="0">
                          <a:effectLst/>
                        </a:rPr>
                        <a:t> Minh </a:t>
                      </a:r>
                      <a:r>
                        <a:rPr lang="en-US" sz="1050" dirty="0" err="1">
                          <a:effectLst/>
                        </a:rPr>
                        <a:t>và</a:t>
                      </a:r>
                      <a:r>
                        <a:rPr lang="en-US" sz="1050" dirty="0">
                          <a:effectLst/>
                        </a:rPr>
                        <a:t> </a:t>
                      </a:r>
                      <a:r>
                        <a:rPr lang="en-US" sz="1050" dirty="0" err="1">
                          <a:effectLst/>
                        </a:rPr>
                        <a:t>cho</a:t>
                      </a:r>
                      <a:r>
                        <a:rPr lang="en-US" sz="1050" dirty="0">
                          <a:effectLst/>
                        </a:rPr>
                        <a:t> </a:t>
                      </a:r>
                      <a:r>
                        <a:rPr lang="en-US" sz="1050" dirty="0" err="1">
                          <a:effectLst/>
                        </a:rPr>
                        <a:t>rằng</a:t>
                      </a:r>
                      <a:r>
                        <a:rPr lang="en-US" sz="1050" dirty="0">
                          <a:effectLst/>
                        </a:rPr>
                        <a:t> </a:t>
                      </a:r>
                      <a:r>
                        <a:rPr lang="en-US" sz="1050" dirty="0" err="1">
                          <a:effectLst/>
                        </a:rPr>
                        <a:t>như</a:t>
                      </a:r>
                      <a:r>
                        <a:rPr lang="en-US" sz="1050" dirty="0">
                          <a:effectLst/>
                        </a:rPr>
                        <a:t> </a:t>
                      </a:r>
                      <a:r>
                        <a:rPr lang="en-US" sz="1050" dirty="0" err="1">
                          <a:effectLst/>
                        </a:rPr>
                        <a:t>thế</a:t>
                      </a:r>
                      <a:r>
                        <a:rPr lang="en-US" sz="1050" dirty="0">
                          <a:effectLst/>
                        </a:rPr>
                        <a:t> </a:t>
                      </a:r>
                      <a:r>
                        <a:rPr lang="en-US" sz="1050" dirty="0" err="1">
                          <a:effectLst/>
                        </a:rPr>
                        <a:t>là</a:t>
                      </a:r>
                      <a:r>
                        <a:rPr lang="en-US" sz="1050" dirty="0">
                          <a:effectLst/>
                        </a:rPr>
                        <a:t> </a:t>
                      </a:r>
                      <a:r>
                        <a:rPr lang="en-US" sz="1050" dirty="0" err="1">
                          <a:effectLst/>
                        </a:rPr>
                        <a:t>trái</a:t>
                      </a:r>
                      <a:r>
                        <a:rPr lang="en-US" sz="1050" dirty="0">
                          <a:effectLst/>
                        </a:rPr>
                        <a:t> </a:t>
                      </a:r>
                      <a:r>
                        <a:rPr lang="en-US" sz="1050" dirty="0" err="1">
                          <a:effectLst/>
                        </a:rPr>
                        <a:t>với</a:t>
                      </a:r>
                      <a:r>
                        <a:rPr lang="en-US" sz="1050" dirty="0">
                          <a:effectLst/>
                        </a:rPr>
                        <a:t> “</a:t>
                      </a:r>
                      <a:r>
                        <a:rPr lang="en-US" sz="1050" dirty="0" err="1">
                          <a:effectLst/>
                        </a:rPr>
                        <a:t>mệnh</a:t>
                      </a:r>
                      <a:r>
                        <a:rPr lang="en-US" sz="1050" dirty="0">
                          <a:effectLst/>
                        </a:rPr>
                        <a:t> </a:t>
                      </a:r>
                      <a:r>
                        <a:rPr lang="en-US" sz="1050" dirty="0" err="1">
                          <a:effectLst/>
                        </a:rPr>
                        <a:t>trời</a:t>
                      </a:r>
                      <a:r>
                        <a:rPr lang="en-US" sz="1050" dirty="0">
                          <a:effectLst/>
                        </a:rPr>
                        <a:t>”. </a:t>
                      </a:r>
                      <a:r>
                        <a:rPr lang="en-US" sz="1050" dirty="0" err="1">
                          <a:effectLst/>
                        </a:rPr>
                        <a:t>Hãy</a:t>
                      </a:r>
                      <a:r>
                        <a:rPr lang="en-US" sz="1050" dirty="0">
                          <a:effectLst/>
                        </a:rPr>
                        <a:t> </a:t>
                      </a:r>
                      <a:r>
                        <a:rPr lang="en-US" sz="1050" dirty="0" err="1">
                          <a:effectLst/>
                        </a:rPr>
                        <a:t>dẫn</a:t>
                      </a:r>
                      <a:r>
                        <a:rPr lang="en-US" sz="1050" dirty="0">
                          <a:effectLst/>
                        </a:rPr>
                        <a:t> </a:t>
                      </a:r>
                      <a:r>
                        <a:rPr lang="en-US" sz="1050" dirty="0" err="1">
                          <a:effectLst/>
                        </a:rPr>
                        <a:t>ra</a:t>
                      </a:r>
                      <a:r>
                        <a:rPr lang="en-US" sz="1050" dirty="0">
                          <a:effectLst/>
                        </a:rPr>
                        <a:t> </a:t>
                      </a:r>
                      <a:r>
                        <a:rPr lang="en-US" sz="1050" dirty="0" err="1">
                          <a:effectLst/>
                        </a:rPr>
                        <a:t>một</a:t>
                      </a:r>
                      <a:r>
                        <a:rPr lang="en-US" sz="1050" dirty="0">
                          <a:effectLst/>
                        </a:rPr>
                        <a:t> </a:t>
                      </a:r>
                      <a:r>
                        <a:rPr lang="en-US" sz="1050" dirty="0" err="1">
                          <a:effectLst/>
                        </a:rPr>
                        <a:t>số</a:t>
                      </a:r>
                      <a:r>
                        <a:rPr lang="en-US" sz="1050" dirty="0">
                          <a:effectLst/>
                        </a:rPr>
                        <a:t> </a:t>
                      </a:r>
                      <a:r>
                        <a:rPr lang="en-US" sz="1050" dirty="0" err="1">
                          <a:effectLst/>
                        </a:rPr>
                        <a:t>từ</a:t>
                      </a:r>
                      <a:r>
                        <a:rPr lang="en-US" sz="1050" dirty="0">
                          <a:effectLst/>
                        </a:rPr>
                        <a:t> </a:t>
                      </a:r>
                      <a:r>
                        <a:rPr lang="en-US" sz="1050" dirty="0" err="1">
                          <a:effectLst/>
                        </a:rPr>
                        <a:t>ngữ</a:t>
                      </a:r>
                      <a:r>
                        <a:rPr lang="en-US" sz="1050" dirty="0">
                          <a:effectLst/>
                        </a:rPr>
                        <a:t>, </a:t>
                      </a:r>
                      <a:r>
                        <a:rPr lang="en-US" sz="1050" dirty="0" err="1">
                          <a:effectLst/>
                        </a:rPr>
                        <a:t>câu</a:t>
                      </a:r>
                      <a:r>
                        <a:rPr lang="en-US" sz="1050" dirty="0">
                          <a:effectLst/>
                        </a:rPr>
                        <a:t> </a:t>
                      </a:r>
                      <a:r>
                        <a:rPr lang="en-US" sz="1050" dirty="0" err="1">
                          <a:effectLst/>
                        </a:rPr>
                        <a:t>văn</a:t>
                      </a:r>
                      <a:r>
                        <a:rPr lang="en-US" sz="1050" dirty="0">
                          <a:effectLst/>
                        </a:rPr>
                        <a:t> </a:t>
                      </a:r>
                      <a:r>
                        <a:rPr lang="en-US" sz="1050" dirty="0" err="1">
                          <a:effectLst/>
                        </a:rPr>
                        <a:t>cho</a:t>
                      </a:r>
                      <a:r>
                        <a:rPr lang="en-US" sz="1050" dirty="0">
                          <a:effectLst/>
                        </a:rPr>
                        <a:t> </a:t>
                      </a:r>
                      <a:r>
                        <a:rPr lang="en-US" sz="1050" dirty="0" err="1">
                          <a:effectLst/>
                        </a:rPr>
                        <a:t>thấy</a:t>
                      </a:r>
                      <a:r>
                        <a:rPr lang="en-US" sz="1050" dirty="0">
                          <a:effectLst/>
                        </a:rPr>
                        <a:t> </a:t>
                      </a:r>
                      <a:r>
                        <a:rPr lang="en-US" sz="1050" dirty="0" err="1">
                          <a:effectLst/>
                        </a:rPr>
                        <a:t>điều</a:t>
                      </a:r>
                      <a:r>
                        <a:rPr lang="en-US" sz="1050" dirty="0">
                          <a:effectLst/>
                        </a:rPr>
                        <a:t> </a:t>
                      </a:r>
                      <a:r>
                        <a:rPr lang="en-US" sz="1050" dirty="0" err="1">
                          <a:effectLst/>
                        </a:rPr>
                        <a:t>đó</a:t>
                      </a:r>
                      <a:r>
                        <a:rPr lang="en-US" sz="1050" dirty="0">
                          <a:effectLst/>
                        </a:rPr>
                        <a:t>. Theo </a:t>
                      </a:r>
                      <a:r>
                        <a:rPr lang="en-US" sz="1050" dirty="0" err="1">
                          <a:effectLst/>
                        </a:rPr>
                        <a:t>bạn</a:t>
                      </a:r>
                      <a:r>
                        <a:rPr lang="en-US" sz="1050" dirty="0">
                          <a:effectLst/>
                        </a:rPr>
                        <a:t>, </a:t>
                      </a:r>
                      <a:r>
                        <a:rPr lang="en-US" sz="1050" dirty="0" err="1">
                          <a:effectLst/>
                        </a:rPr>
                        <a:t>vì</a:t>
                      </a:r>
                      <a:r>
                        <a:rPr lang="en-US" sz="1050" dirty="0">
                          <a:effectLst/>
                        </a:rPr>
                        <a:t> </a:t>
                      </a:r>
                      <a:r>
                        <a:rPr lang="en-US" sz="1050" dirty="0" err="1">
                          <a:effectLst/>
                        </a:rPr>
                        <a:t>sao</a:t>
                      </a:r>
                      <a:r>
                        <a:rPr lang="en-US" sz="1050" dirty="0">
                          <a:effectLst/>
                        </a:rPr>
                        <a:t> </a:t>
                      </a:r>
                      <a:r>
                        <a:rPr lang="en-US" sz="1050" dirty="0" err="1">
                          <a:effectLst/>
                        </a:rPr>
                        <a:t>việc</a:t>
                      </a:r>
                      <a:r>
                        <a:rPr lang="en-US" sz="1050" dirty="0">
                          <a:effectLst/>
                        </a:rPr>
                        <a:t> </a:t>
                      </a:r>
                      <a:r>
                        <a:rPr lang="en-US" sz="1050" dirty="0" err="1">
                          <a:effectLst/>
                        </a:rPr>
                        <a:t>nói</a:t>
                      </a:r>
                      <a:r>
                        <a:rPr lang="en-US" sz="1050" dirty="0">
                          <a:effectLst/>
                        </a:rPr>
                        <a:t> </a:t>
                      </a:r>
                      <a:r>
                        <a:rPr lang="en-US" sz="1050" dirty="0" err="1">
                          <a:effectLst/>
                        </a:rPr>
                        <a:t>đến</a:t>
                      </a:r>
                      <a:r>
                        <a:rPr lang="en-US" sz="1050" dirty="0">
                          <a:effectLst/>
                        </a:rPr>
                        <a:t> “</a:t>
                      </a:r>
                      <a:r>
                        <a:rPr lang="en-US" sz="1050" dirty="0" err="1">
                          <a:effectLst/>
                        </a:rPr>
                        <a:t>mệnh</a:t>
                      </a:r>
                      <a:r>
                        <a:rPr lang="en-US" sz="1050" dirty="0">
                          <a:effectLst/>
                        </a:rPr>
                        <a:t> </a:t>
                      </a:r>
                      <a:r>
                        <a:rPr lang="en-US" sz="1050" dirty="0" err="1">
                          <a:effectLst/>
                        </a:rPr>
                        <a:t>trời</a:t>
                      </a:r>
                      <a:r>
                        <a:rPr lang="en-US" sz="1050" dirty="0">
                          <a:effectLst/>
                        </a:rPr>
                        <a:t>” </a:t>
                      </a:r>
                      <a:r>
                        <a:rPr lang="en-US" sz="1050" dirty="0" err="1">
                          <a:effectLst/>
                        </a:rPr>
                        <a:t>lại</a:t>
                      </a:r>
                      <a:r>
                        <a:rPr lang="en-US" sz="1050" dirty="0">
                          <a:effectLst/>
                        </a:rPr>
                        <a:t> </a:t>
                      </a:r>
                      <a:r>
                        <a:rPr lang="en-US" sz="1050" dirty="0" err="1">
                          <a:effectLst/>
                        </a:rPr>
                        <a:t>cần</a:t>
                      </a:r>
                      <a:r>
                        <a:rPr lang="en-US" sz="1050" dirty="0">
                          <a:effectLst/>
                        </a:rPr>
                        <a:t> </a:t>
                      </a:r>
                      <a:r>
                        <a:rPr lang="en-US" sz="1050" dirty="0" err="1">
                          <a:effectLst/>
                        </a:rPr>
                        <a:t>thiết</a:t>
                      </a:r>
                      <a:r>
                        <a:rPr lang="en-US" sz="1050" dirty="0">
                          <a:effectLst/>
                        </a:rPr>
                        <a:t> </a:t>
                      </a:r>
                      <a:r>
                        <a:rPr lang="en-US" sz="1050" dirty="0" err="1">
                          <a:effectLst/>
                        </a:rPr>
                        <a:t>trong</a:t>
                      </a:r>
                      <a:r>
                        <a:rPr lang="en-US" sz="1050" dirty="0">
                          <a:effectLst/>
                        </a:rPr>
                        <a:t> </a:t>
                      </a:r>
                      <a:r>
                        <a:rPr lang="en-US" sz="1050" dirty="0" err="1">
                          <a:effectLst/>
                        </a:rPr>
                        <a:t>bức</a:t>
                      </a:r>
                      <a:r>
                        <a:rPr lang="en-US" sz="1050" dirty="0">
                          <a:effectLst/>
                        </a:rPr>
                        <a:t> </a:t>
                      </a:r>
                      <a:r>
                        <a:rPr lang="en-US" sz="1050" dirty="0" err="1">
                          <a:effectLst/>
                        </a:rPr>
                        <a:t>thư</a:t>
                      </a:r>
                      <a:r>
                        <a:rPr lang="en-US" sz="1050" dirty="0">
                          <a:effectLst/>
                        </a:rPr>
                        <a:t> </a:t>
                      </a:r>
                      <a:r>
                        <a:rPr lang="en-US" sz="1050" dirty="0" err="1">
                          <a:effectLst/>
                        </a:rPr>
                        <a:t>này</a:t>
                      </a:r>
                      <a:r>
                        <a:rPr lang="en-US" sz="1050" dirty="0">
                          <a:effectLst/>
                        </a:rPr>
                        <a:t>?</a:t>
                      </a:r>
                    </a:p>
                    <a:p>
                      <a:pPr marL="0" marR="0">
                        <a:lnSpc>
                          <a:spcPct val="115000"/>
                        </a:lnSpc>
                        <a:spcBef>
                          <a:spcPts val="0"/>
                        </a:spcBef>
                        <a:spcAft>
                          <a:spcPts val="1000"/>
                        </a:spcAft>
                      </a:pPr>
                      <a:r>
                        <a:rPr lang="en-US" sz="1050" dirty="0" smtClean="0">
                          <a:effectLst/>
                        </a:rPr>
                        <a:t>……………………………………………………………………………………………………………………………………………………………………………………………………………………………………………………………………………………………………………………………………………………………..</a:t>
                      </a:r>
                      <a:endParaRPr lang="en-US" sz="1050" dirty="0">
                        <a:effectLst/>
                      </a:endParaRPr>
                    </a:p>
                    <a:p>
                      <a:pPr marL="0" marR="0" algn="just">
                        <a:lnSpc>
                          <a:spcPct val="115000"/>
                        </a:lnSpc>
                        <a:spcBef>
                          <a:spcPts val="0"/>
                        </a:spcBef>
                        <a:spcAft>
                          <a:spcPts val="0"/>
                        </a:spcAft>
                      </a:pPr>
                      <a:r>
                        <a:rPr lang="en-US" sz="1050" dirty="0">
                          <a:effectLst/>
                        </a:rPr>
                        <a:t>4. </a:t>
                      </a:r>
                      <a:r>
                        <a:rPr lang="en-US" sz="1050" dirty="0" err="1">
                          <a:effectLst/>
                        </a:rPr>
                        <a:t>Khái</a:t>
                      </a:r>
                      <a:r>
                        <a:rPr lang="en-US" sz="1050" dirty="0">
                          <a:effectLst/>
                        </a:rPr>
                        <a:t> </a:t>
                      </a:r>
                      <a:r>
                        <a:rPr lang="en-US" sz="1050" dirty="0" err="1">
                          <a:effectLst/>
                        </a:rPr>
                        <a:t>quát</a:t>
                      </a:r>
                      <a:r>
                        <a:rPr lang="en-US" sz="1050" dirty="0">
                          <a:effectLst/>
                        </a:rPr>
                        <a:t> </a:t>
                      </a:r>
                      <a:r>
                        <a:rPr lang="en-US" sz="1050" dirty="0" err="1">
                          <a:effectLst/>
                        </a:rPr>
                        <a:t>những</a:t>
                      </a:r>
                      <a:r>
                        <a:rPr lang="en-US" sz="1050" dirty="0">
                          <a:effectLst/>
                        </a:rPr>
                        <a:t> </a:t>
                      </a:r>
                      <a:r>
                        <a:rPr lang="en-US" sz="1050" dirty="0" err="1">
                          <a:effectLst/>
                        </a:rPr>
                        <a:t>nguyên</a:t>
                      </a:r>
                      <a:r>
                        <a:rPr lang="en-US" sz="1050" dirty="0">
                          <a:effectLst/>
                        </a:rPr>
                        <a:t> </a:t>
                      </a:r>
                      <a:r>
                        <a:rPr lang="en-US" sz="1050" dirty="0" err="1">
                          <a:effectLst/>
                        </a:rPr>
                        <a:t>nhân</a:t>
                      </a:r>
                      <a:r>
                        <a:rPr lang="en-US" sz="1050" dirty="0">
                          <a:effectLst/>
                        </a:rPr>
                        <a:t> </a:t>
                      </a:r>
                      <a:r>
                        <a:rPr lang="en-US" sz="1050" dirty="0" err="1">
                          <a:effectLst/>
                        </a:rPr>
                        <a:t>thất</a:t>
                      </a:r>
                      <a:r>
                        <a:rPr lang="en-US" sz="1050" dirty="0">
                          <a:effectLst/>
                        </a:rPr>
                        <a:t> </a:t>
                      </a:r>
                      <a:r>
                        <a:rPr lang="en-US" sz="1050" dirty="0" err="1">
                          <a:effectLst/>
                        </a:rPr>
                        <a:t>bại</a:t>
                      </a:r>
                      <a:r>
                        <a:rPr lang="en-US" sz="1050" dirty="0">
                          <a:effectLst/>
                        </a:rPr>
                        <a:t> </a:t>
                      </a:r>
                      <a:r>
                        <a:rPr lang="en-US" sz="1050" dirty="0" err="1">
                          <a:effectLst/>
                        </a:rPr>
                        <a:t>tất</a:t>
                      </a:r>
                      <a:r>
                        <a:rPr lang="en-US" sz="1050" dirty="0">
                          <a:effectLst/>
                        </a:rPr>
                        <a:t> </a:t>
                      </a:r>
                      <a:r>
                        <a:rPr lang="en-US" sz="1050" dirty="0" err="1">
                          <a:effectLst/>
                        </a:rPr>
                        <a:t>yếu</a:t>
                      </a:r>
                      <a:r>
                        <a:rPr lang="en-US" sz="1050" dirty="0">
                          <a:effectLst/>
                        </a:rPr>
                        <a:t> </a:t>
                      </a:r>
                      <a:r>
                        <a:rPr lang="en-US" sz="1050" dirty="0" err="1">
                          <a:effectLst/>
                        </a:rPr>
                        <a:t>của</a:t>
                      </a:r>
                      <a:r>
                        <a:rPr lang="en-US" sz="1050" dirty="0">
                          <a:effectLst/>
                        </a:rPr>
                        <a:t> </a:t>
                      </a:r>
                      <a:r>
                        <a:rPr lang="en-US" sz="1050" dirty="0" err="1">
                          <a:effectLst/>
                        </a:rPr>
                        <a:t>quân</a:t>
                      </a:r>
                      <a:r>
                        <a:rPr lang="en-US" sz="1050" dirty="0">
                          <a:effectLst/>
                        </a:rPr>
                        <a:t> Minh </a:t>
                      </a:r>
                      <a:r>
                        <a:rPr lang="en-US" sz="1050" dirty="0" err="1">
                          <a:effectLst/>
                        </a:rPr>
                        <a:t>mà</a:t>
                      </a:r>
                      <a:r>
                        <a:rPr lang="en-US" sz="1050" dirty="0">
                          <a:effectLst/>
                        </a:rPr>
                        <a:t> </a:t>
                      </a:r>
                      <a:r>
                        <a:rPr lang="en-US" sz="1050" dirty="0" err="1">
                          <a:effectLst/>
                        </a:rPr>
                        <a:t>tác</a:t>
                      </a:r>
                      <a:r>
                        <a:rPr lang="en-US" sz="1050" dirty="0">
                          <a:effectLst/>
                        </a:rPr>
                        <a:t> </a:t>
                      </a:r>
                      <a:r>
                        <a:rPr lang="en-US" sz="1050" dirty="0" err="1">
                          <a:effectLst/>
                        </a:rPr>
                        <a:t>giả</a:t>
                      </a:r>
                      <a:r>
                        <a:rPr lang="en-US" sz="1050" dirty="0">
                          <a:effectLst/>
                        </a:rPr>
                        <a:t> </a:t>
                      </a:r>
                      <a:r>
                        <a:rPr lang="en-US" sz="1050" dirty="0" err="1">
                          <a:effectLst/>
                        </a:rPr>
                        <a:t>đã</a:t>
                      </a:r>
                      <a:r>
                        <a:rPr lang="en-US" sz="1050" dirty="0">
                          <a:effectLst/>
                        </a:rPr>
                        <a:t> </a:t>
                      </a:r>
                      <a:r>
                        <a:rPr lang="en-US" sz="1050" dirty="0" err="1">
                          <a:effectLst/>
                        </a:rPr>
                        <a:t>vạch</a:t>
                      </a:r>
                      <a:r>
                        <a:rPr lang="en-US" sz="1050" dirty="0">
                          <a:effectLst/>
                        </a:rPr>
                        <a:t> </a:t>
                      </a:r>
                      <a:r>
                        <a:rPr lang="en-US" sz="1050" dirty="0" err="1">
                          <a:effectLst/>
                        </a:rPr>
                        <a:t>rõ</a:t>
                      </a:r>
                      <a:r>
                        <a:rPr lang="en-US" sz="1050" dirty="0">
                          <a:effectLst/>
                        </a:rPr>
                        <a:t> </a:t>
                      </a:r>
                      <a:r>
                        <a:rPr lang="en-US" sz="1050" dirty="0" err="1">
                          <a:effectLst/>
                        </a:rPr>
                        <a:t>trong</a:t>
                      </a:r>
                      <a:r>
                        <a:rPr lang="en-US" sz="1050" dirty="0">
                          <a:effectLst/>
                        </a:rPr>
                        <a:t> </a:t>
                      </a:r>
                      <a:r>
                        <a:rPr lang="en-US" sz="1050" dirty="0" err="1">
                          <a:effectLst/>
                        </a:rPr>
                        <a:t>phần</a:t>
                      </a:r>
                      <a:r>
                        <a:rPr lang="en-US" sz="1050" dirty="0">
                          <a:effectLst/>
                        </a:rPr>
                        <a:t> 3. </a:t>
                      </a:r>
                      <a:r>
                        <a:rPr lang="en-US" sz="1050" dirty="0" err="1">
                          <a:effectLst/>
                        </a:rPr>
                        <a:t>Điều</a:t>
                      </a:r>
                      <a:r>
                        <a:rPr lang="en-US" sz="1050" dirty="0">
                          <a:effectLst/>
                        </a:rPr>
                        <a:t> </a:t>
                      </a:r>
                      <a:r>
                        <a:rPr lang="en-US" sz="1050" dirty="0" err="1">
                          <a:effectLst/>
                        </a:rPr>
                        <a:t>gì</a:t>
                      </a:r>
                      <a:r>
                        <a:rPr lang="en-US" sz="1050" dirty="0">
                          <a:effectLst/>
                        </a:rPr>
                        <a:t> </a:t>
                      </a:r>
                      <a:r>
                        <a:rPr lang="en-US" sz="1050" dirty="0" err="1">
                          <a:effectLst/>
                        </a:rPr>
                        <a:t>đã</a:t>
                      </a:r>
                      <a:r>
                        <a:rPr lang="en-US" sz="1050" dirty="0">
                          <a:effectLst/>
                        </a:rPr>
                        <a:t> </a:t>
                      </a:r>
                      <a:r>
                        <a:rPr lang="en-US" sz="1050" dirty="0" err="1">
                          <a:effectLst/>
                        </a:rPr>
                        <a:t>tạo</a:t>
                      </a:r>
                      <a:r>
                        <a:rPr lang="en-US" sz="1050" dirty="0">
                          <a:effectLst/>
                        </a:rPr>
                        <a:t> </a:t>
                      </a:r>
                      <a:r>
                        <a:rPr lang="en-US" sz="1050" dirty="0" err="1">
                          <a:effectLst/>
                        </a:rPr>
                        <a:t>nên</a:t>
                      </a:r>
                      <a:r>
                        <a:rPr lang="en-US" sz="1050" dirty="0">
                          <a:effectLst/>
                        </a:rPr>
                        <a:t> </a:t>
                      </a:r>
                      <a:r>
                        <a:rPr lang="en-US" sz="1050" dirty="0" err="1">
                          <a:effectLst/>
                        </a:rPr>
                        <a:t>tính</a:t>
                      </a:r>
                      <a:r>
                        <a:rPr lang="en-US" sz="1050" dirty="0">
                          <a:effectLst/>
                        </a:rPr>
                        <a:t> </a:t>
                      </a:r>
                      <a:r>
                        <a:rPr lang="en-US" sz="1050" dirty="0" err="1">
                          <a:effectLst/>
                        </a:rPr>
                        <a:t>chất</a:t>
                      </a:r>
                      <a:r>
                        <a:rPr lang="en-US" sz="1050" dirty="0">
                          <a:effectLst/>
                        </a:rPr>
                        <a:t> </a:t>
                      </a:r>
                      <a:r>
                        <a:rPr lang="en-US" sz="1050" dirty="0" err="1">
                          <a:effectLst/>
                        </a:rPr>
                        <a:t>đanh</a:t>
                      </a:r>
                      <a:r>
                        <a:rPr lang="en-US" sz="1050" dirty="0">
                          <a:effectLst/>
                        </a:rPr>
                        <a:t> </a:t>
                      </a:r>
                      <a:r>
                        <a:rPr lang="en-US" sz="1050" dirty="0" err="1">
                          <a:effectLst/>
                        </a:rPr>
                        <a:t>thép</a:t>
                      </a:r>
                      <a:r>
                        <a:rPr lang="en-US" sz="1050" dirty="0">
                          <a:effectLst/>
                        </a:rPr>
                        <a:t>, </a:t>
                      </a:r>
                      <a:r>
                        <a:rPr lang="en-US" sz="1050" dirty="0" err="1">
                          <a:effectLst/>
                        </a:rPr>
                        <a:t>quyết</a:t>
                      </a:r>
                      <a:r>
                        <a:rPr lang="en-US" sz="1050" dirty="0">
                          <a:effectLst/>
                        </a:rPr>
                        <a:t> </a:t>
                      </a:r>
                      <a:r>
                        <a:rPr lang="en-US" sz="1050" dirty="0" err="1">
                          <a:effectLst/>
                        </a:rPr>
                        <a:t>đoán</a:t>
                      </a:r>
                      <a:r>
                        <a:rPr lang="en-US" sz="1050" dirty="0">
                          <a:effectLst/>
                        </a:rPr>
                        <a:t> </a:t>
                      </a:r>
                      <a:r>
                        <a:rPr lang="en-US" sz="1050" dirty="0" err="1">
                          <a:effectLst/>
                        </a:rPr>
                        <a:t>trong</a:t>
                      </a:r>
                      <a:r>
                        <a:rPr lang="en-US" sz="1050" dirty="0">
                          <a:effectLst/>
                        </a:rPr>
                        <a:t> </a:t>
                      </a:r>
                      <a:r>
                        <a:rPr lang="en-US" sz="1050" dirty="0" err="1">
                          <a:effectLst/>
                        </a:rPr>
                        <a:t>phần</a:t>
                      </a:r>
                      <a:r>
                        <a:rPr lang="en-US" sz="1050" dirty="0">
                          <a:effectLst/>
                        </a:rPr>
                        <a:t> </a:t>
                      </a:r>
                      <a:r>
                        <a:rPr lang="en-US" sz="1050" dirty="0" err="1">
                          <a:effectLst/>
                        </a:rPr>
                        <a:t>này</a:t>
                      </a:r>
                      <a:r>
                        <a:rPr lang="en-US" sz="1050" dirty="0">
                          <a:effectLst/>
                        </a:rPr>
                        <a:t>?</a:t>
                      </a:r>
                    </a:p>
                    <a:p>
                      <a:pPr marL="0" marR="0" algn="just">
                        <a:lnSpc>
                          <a:spcPct val="115000"/>
                        </a:lnSpc>
                        <a:spcBef>
                          <a:spcPts val="0"/>
                        </a:spcBef>
                        <a:spcAft>
                          <a:spcPts val="1000"/>
                        </a:spcAft>
                      </a:pPr>
                      <a:r>
                        <a:rPr lang="en-US" sz="1050" dirty="0" smtClean="0">
                          <a:effectLst/>
                        </a:rPr>
                        <a:t>……………………………………………………………………………………………………………………………………………………………………………………………………………………………………………………………………………………………………………………………………………………………..</a:t>
                      </a:r>
                      <a:endParaRPr lang="en-US" sz="1050" dirty="0">
                        <a:effectLst/>
                      </a:endParaRPr>
                    </a:p>
                    <a:p>
                      <a:pPr marL="0" marR="0" algn="just">
                        <a:lnSpc>
                          <a:spcPct val="115000"/>
                        </a:lnSpc>
                        <a:spcBef>
                          <a:spcPts val="0"/>
                        </a:spcBef>
                        <a:spcAft>
                          <a:spcPts val="0"/>
                        </a:spcAft>
                      </a:pPr>
                      <a:r>
                        <a:rPr lang="en-US" sz="1050" dirty="0">
                          <a:effectLst/>
                        </a:rPr>
                        <a:t>5. </a:t>
                      </a:r>
                      <a:r>
                        <a:rPr lang="en-US" sz="1050" dirty="0" err="1">
                          <a:effectLst/>
                        </a:rPr>
                        <a:t>Trong</a:t>
                      </a:r>
                      <a:r>
                        <a:rPr lang="en-US" sz="1050" dirty="0">
                          <a:effectLst/>
                        </a:rPr>
                        <a:t> </a:t>
                      </a:r>
                      <a:r>
                        <a:rPr lang="en-US" sz="1050" dirty="0" err="1">
                          <a:effectLst/>
                        </a:rPr>
                        <a:t>đoạn</a:t>
                      </a:r>
                      <a:r>
                        <a:rPr lang="en-US" sz="1050" dirty="0">
                          <a:effectLst/>
                        </a:rPr>
                        <a:t> 4, </a:t>
                      </a:r>
                      <a:r>
                        <a:rPr lang="en-US" sz="1050" dirty="0" err="1">
                          <a:effectLst/>
                        </a:rPr>
                        <a:t>tác</a:t>
                      </a:r>
                      <a:r>
                        <a:rPr lang="en-US" sz="1050" dirty="0">
                          <a:effectLst/>
                        </a:rPr>
                        <a:t> </a:t>
                      </a:r>
                      <a:r>
                        <a:rPr lang="en-US" sz="1050" dirty="0" err="1">
                          <a:effectLst/>
                        </a:rPr>
                        <a:t>giả</a:t>
                      </a:r>
                      <a:r>
                        <a:rPr lang="en-US" sz="1050" dirty="0">
                          <a:effectLst/>
                        </a:rPr>
                        <a:t> </a:t>
                      </a:r>
                      <a:r>
                        <a:rPr lang="en-US" sz="1050" dirty="0" err="1">
                          <a:effectLst/>
                        </a:rPr>
                        <a:t>đã</a:t>
                      </a:r>
                      <a:r>
                        <a:rPr lang="en-US" sz="1050" dirty="0">
                          <a:effectLst/>
                        </a:rPr>
                        <a:t> </a:t>
                      </a:r>
                      <a:r>
                        <a:rPr lang="en-US" sz="1050" dirty="0" err="1">
                          <a:effectLst/>
                        </a:rPr>
                        <a:t>gọi</a:t>
                      </a:r>
                      <a:r>
                        <a:rPr lang="en-US" sz="1050" dirty="0">
                          <a:effectLst/>
                        </a:rPr>
                        <a:t> </a:t>
                      </a:r>
                      <a:r>
                        <a:rPr lang="en-US" sz="1050" dirty="0" err="1">
                          <a:effectLst/>
                        </a:rPr>
                        <a:t>ra</a:t>
                      </a:r>
                      <a:r>
                        <a:rPr lang="en-US" sz="1050" dirty="0">
                          <a:effectLst/>
                        </a:rPr>
                        <a:t> </a:t>
                      </a:r>
                      <a:r>
                        <a:rPr lang="en-US" sz="1050" dirty="0" err="1">
                          <a:effectLst/>
                        </a:rPr>
                        <a:t>cho</a:t>
                      </a:r>
                      <a:r>
                        <a:rPr lang="en-US" sz="1050" dirty="0">
                          <a:effectLst/>
                        </a:rPr>
                        <a:t> </a:t>
                      </a:r>
                      <a:r>
                        <a:rPr lang="en-US" sz="1050" dirty="0" err="1">
                          <a:effectLst/>
                        </a:rPr>
                        <a:t>Vương</a:t>
                      </a:r>
                      <a:r>
                        <a:rPr lang="en-US" sz="1050" dirty="0">
                          <a:effectLst/>
                        </a:rPr>
                        <a:t> </a:t>
                      </a:r>
                      <a:r>
                        <a:rPr lang="en-US" sz="1050" dirty="0" err="1">
                          <a:effectLst/>
                        </a:rPr>
                        <a:t>Thông</a:t>
                      </a:r>
                      <a:r>
                        <a:rPr lang="en-US" sz="1050" dirty="0">
                          <a:effectLst/>
                        </a:rPr>
                        <a:t> </a:t>
                      </a:r>
                      <a:r>
                        <a:rPr lang="en-US" sz="1050" dirty="0" err="1">
                          <a:effectLst/>
                        </a:rPr>
                        <a:t>những</a:t>
                      </a:r>
                      <a:r>
                        <a:rPr lang="en-US" sz="1050" dirty="0">
                          <a:effectLst/>
                        </a:rPr>
                        <a:t> </a:t>
                      </a:r>
                      <a:r>
                        <a:rPr lang="en-US" sz="1050" dirty="0" err="1">
                          <a:effectLst/>
                        </a:rPr>
                        <a:t>lựa</a:t>
                      </a:r>
                      <a:r>
                        <a:rPr lang="en-US" sz="1050" dirty="0">
                          <a:effectLst/>
                        </a:rPr>
                        <a:t> </a:t>
                      </a:r>
                      <a:r>
                        <a:rPr lang="en-US" sz="1050" dirty="0" err="1">
                          <a:effectLst/>
                        </a:rPr>
                        <a:t>chọn</a:t>
                      </a:r>
                      <a:r>
                        <a:rPr lang="en-US" sz="1050" dirty="0">
                          <a:effectLst/>
                        </a:rPr>
                        <a:t> </a:t>
                      </a:r>
                      <a:r>
                        <a:rPr lang="en-US" sz="1050" dirty="0" err="1">
                          <a:effectLst/>
                        </a:rPr>
                        <a:t>nào</a:t>
                      </a:r>
                      <a:r>
                        <a:rPr lang="en-US" sz="1050" dirty="0">
                          <a:effectLst/>
                        </a:rPr>
                        <a:t>? </a:t>
                      </a:r>
                      <a:r>
                        <a:rPr lang="en-US" sz="1050" dirty="0" err="1">
                          <a:effectLst/>
                        </a:rPr>
                        <a:t>Từ</a:t>
                      </a:r>
                      <a:r>
                        <a:rPr lang="en-US" sz="1050" dirty="0">
                          <a:effectLst/>
                        </a:rPr>
                        <a:t> </a:t>
                      </a:r>
                      <a:r>
                        <a:rPr lang="en-US" sz="1050" dirty="0" err="1">
                          <a:effectLst/>
                        </a:rPr>
                        <a:t>đó</a:t>
                      </a:r>
                      <a:r>
                        <a:rPr lang="en-US" sz="1050" dirty="0">
                          <a:effectLst/>
                        </a:rPr>
                        <a:t>, </a:t>
                      </a:r>
                      <a:r>
                        <a:rPr lang="en-US" sz="1050" dirty="0" err="1">
                          <a:effectLst/>
                        </a:rPr>
                        <a:t>bạn</a:t>
                      </a:r>
                      <a:r>
                        <a:rPr lang="en-US" sz="1050" dirty="0">
                          <a:effectLst/>
                        </a:rPr>
                        <a:t> </a:t>
                      </a:r>
                      <a:r>
                        <a:rPr lang="en-US" sz="1050" dirty="0" err="1">
                          <a:effectLst/>
                        </a:rPr>
                        <a:t>hiểu</a:t>
                      </a:r>
                      <a:r>
                        <a:rPr lang="en-US" sz="1050" dirty="0">
                          <a:effectLst/>
                        </a:rPr>
                        <a:t> </a:t>
                      </a:r>
                      <a:r>
                        <a:rPr lang="en-US" sz="1050" dirty="0" err="1">
                          <a:effectLst/>
                        </a:rPr>
                        <a:t>gì</a:t>
                      </a:r>
                      <a:r>
                        <a:rPr lang="en-US" sz="1050" dirty="0">
                          <a:effectLst/>
                        </a:rPr>
                        <a:t> </a:t>
                      </a:r>
                      <a:r>
                        <a:rPr lang="en-US" sz="1050" dirty="0" err="1">
                          <a:effectLst/>
                        </a:rPr>
                        <a:t>về</a:t>
                      </a:r>
                      <a:r>
                        <a:rPr lang="en-US" sz="1050" dirty="0">
                          <a:effectLst/>
                        </a:rPr>
                        <a:t> </a:t>
                      </a:r>
                      <a:r>
                        <a:rPr lang="en-US" sz="1050" dirty="0" err="1">
                          <a:effectLst/>
                        </a:rPr>
                        <a:t>cách</a:t>
                      </a:r>
                      <a:r>
                        <a:rPr lang="en-US" sz="1050" dirty="0">
                          <a:effectLst/>
                        </a:rPr>
                        <a:t> </a:t>
                      </a:r>
                      <a:r>
                        <a:rPr lang="en-US" sz="1050" dirty="0" err="1">
                          <a:effectLst/>
                        </a:rPr>
                        <a:t>ứng</a:t>
                      </a:r>
                      <a:r>
                        <a:rPr lang="en-US" sz="1050" dirty="0">
                          <a:effectLst/>
                        </a:rPr>
                        <a:t> </a:t>
                      </a:r>
                      <a:r>
                        <a:rPr lang="en-US" sz="1050" dirty="0" err="1">
                          <a:effectLst/>
                        </a:rPr>
                        <a:t>xử</a:t>
                      </a:r>
                      <a:r>
                        <a:rPr lang="en-US" sz="1050" dirty="0">
                          <a:effectLst/>
                        </a:rPr>
                        <a:t> </a:t>
                      </a:r>
                      <a:r>
                        <a:rPr lang="en-US" sz="1050" dirty="0" err="1">
                          <a:effectLst/>
                        </a:rPr>
                        <a:t>của</a:t>
                      </a:r>
                      <a:r>
                        <a:rPr lang="en-US" sz="1050" dirty="0">
                          <a:effectLst/>
                        </a:rPr>
                        <a:t> </a:t>
                      </a:r>
                      <a:r>
                        <a:rPr lang="en-US" sz="1050" dirty="0" err="1">
                          <a:effectLst/>
                        </a:rPr>
                        <a:t>Nguyễn</a:t>
                      </a:r>
                      <a:r>
                        <a:rPr lang="en-US" sz="1050" dirty="0">
                          <a:effectLst/>
                        </a:rPr>
                        <a:t> </a:t>
                      </a:r>
                      <a:r>
                        <a:rPr lang="en-US" sz="1050" dirty="0" err="1">
                          <a:effectLst/>
                        </a:rPr>
                        <a:t>Trãi</a:t>
                      </a:r>
                      <a:r>
                        <a:rPr lang="en-US" sz="1050" dirty="0">
                          <a:effectLst/>
                        </a:rPr>
                        <a:t>, </a:t>
                      </a:r>
                      <a:r>
                        <a:rPr lang="en-US" sz="1050" dirty="0" err="1">
                          <a:effectLst/>
                        </a:rPr>
                        <a:t>Lê</a:t>
                      </a:r>
                      <a:r>
                        <a:rPr lang="en-US" sz="1050" dirty="0">
                          <a:effectLst/>
                        </a:rPr>
                        <a:t> </a:t>
                      </a:r>
                      <a:r>
                        <a:rPr lang="en-US" sz="1050" dirty="0" err="1">
                          <a:effectLst/>
                        </a:rPr>
                        <a:t>Lợi</a:t>
                      </a:r>
                      <a:r>
                        <a:rPr lang="en-US" sz="1050" dirty="0">
                          <a:effectLst/>
                        </a:rPr>
                        <a:t> </a:t>
                      </a:r>
                      <a:r>
                        <a:rPr lang="en-US" sz="1050" dirty="0" err="1">
                          <a:effectLst/>
                        </a:rPr>
                        <a:t>và</a:t>
                      </a:r>
                      <a:r>
                        <a:rPr lang="en-US" sz="1050" dirty="0">
                          <a:effectLst/>
                        </a:rPr>
                        <a:t> </a:t>
                      </a:r>
                      <a:r>
                        <a:rPr lang="en-US" sz="1050" dirty="0" err="1">
                          <a:effectLst/>
                        </a:rPr>
                        <a:t>nghĩa</a:t>
                      </a:r>
                      <a:r>
                        <a:rPr lang="en-US" sz="1050" dirty="0">
                          <a:effectLst/>
                        </a:rPr>
                        <a:t> </a:t>
                      </a:r>
                      <a:r>
                        <a:rPr lang="en-US" sz="1050" dirty="0" err="1">
                          <a:effectLst/>
                        </a:rPr>
                        <a:t>quân</a:t>
                      </a:r>
                      <a:r>
                        <a:rPr lang="en-US" sz="1050" dirty="0">
                          <a:effectLst/>
                        </a:rPr>
                        <a:t> Lam </a:t>
                      </a:r>
                      <a:r>
                        <a:rPr lang="en-US" sz="1050" dirty="0" err="1">
                          <a:effectLst/>
                        </a:rPr>
                        <a:t>Sơn</a:t>
                      </a:r>
                      <a:r>
                        <a:rPr lang="en-US" sz="1050" dirty="0">
                          <a:effectLst/>
                        </a:rPr>
                        <a:t>?</a:t>
                      </a:r>
                    </a:p>
                    <a:p>
                      <a:pPr marL="0" marR="0">
                        <a:lnSpc>
                          <a:spcPct val="115000"/>
                        </a:lnSpc>
                        <a:spcBef>
                          <a:spcPts val="0"/>
                        </a:spcBef>
                        <a:spcAft>
                          <a:spcPts val="1000"/>
                        </a:spcAft>
                      </a:pPr>
                      <a:r>
                        <a:rPr lang="en-US" sz="1050" dirty="0" smtClean="0">
                          <a:effectLst/>
                        </a:rPr>
                        <a:t>……………………………………………………………………………………………………………………………………………………………………………………………………………………………………………………………………………………………………………………………………………………………..</a:t>
                      </a:r>
                    </a:p>
                    <a:p>
                      <a:pPr marL="0" marR="0">
                        <a:lnSpc>
                          <a:spcPct val="115000"/>
                        </a:lnSpc>
                        <a:spcBef>
                          <a:spcPts val="0"/>
                        </a:spcBef>
                        <a:spcAft>
                          <a:spcPts val="1000"/>
                        </a:spcAft>
                      </a:pPr>
                      <a:r>
                        <a:rPr lang="en-US" sz="1050" dirty="0" smtClean="0">
                          <a:effectLst/>
                        </a:rPr>
                        <a:t>6</a:t>
                      </a:r>
                      <a:r>
                        <a:rPr lang="en-US" sz="1050" dirty="0">
                          <a:effectLst/>
                        </a:rPr>
                        <a:t>. </a:t>
                      </a:r>
                      <a:r>
                        <a:rPr lang="en-US" sz="1050" dirty="0" err="1">
                          <a:effectLst/>
                        </a:rPr>
                        <a:t>Nếu</a:t>
                      </a:r>
                      <a:r>
                        <a:rPr lang="en-US" sz="1050" dirty="0">
                          <a:effectLst/>
                        </a:rPr>
                        <a:t> </a:t>
                      </a:r>
                      <a:r>
                        <a:rPr lang="en-US" sz="1050" dirty="0" err="1">
                          <a:effectLst/>
                        </a:rPr>
                        <a:t>những</a:t>
                      </a:r>
                      <a:r>
                        <a:rPr lang="en-US" sz="1050" dirty="0">
                          <a:effectLst/>
                        </a:rPr>
                        <a:t> </a:t>
                      </a:r>
                      <a:r>
                        <a:rPr lang="en-US" sz="1050" dirty="0" err="1">
                          <a:effectLst/>
                        </a:rPr>
                        <a:t>lưu</a:t>
                      </a:r>
                      <a:r>
                        <a:rPr lang="en-US" sz="1050" dirty="0">
                          <a:effectLst/>
                        </a:rPr>
                        <a:t> ý </a:t>
                      </a:r>
                      <a:r>
                        <a:rPr lang="en-US" sz="1050" dirty="0" err="1">
                          <a:effectLst/>
                        </a:rPr>
                        <a:t>trong</a:t>
                      </a:r>
                      <a:r>
                        <a:rPr lang="en-US" sz="1050" dirty="0">
                          <a:effectLst/>
                        </a:rPr>
                        <a:t> </a:t>
                      </a:r>
                      <a:r>
                        <a:rPr lang="en-US" sz="1050" dirty="0" err="1">
                          <a:effectLst/>
                        </a:rPr>
                        <a:t>cách</a:t>
                      </a:r>
                      <a:r>
                        <a:rPr lang="en-US" sz="1050" dirty="0">
                          <a:effectLst/>
                        </a:rPr>
                        <a:t> </a:t>
                      </a:r>
                      <a:r>
                        <a:rPr lang="en-US" sz="1050" dirty="0" err="1">
                          <a:effectLst/>
                        </a:rPr>
                        <a:t>đọc</a:t>
                      </a:r>
                      <a:r>
                        <a:rPr lang="en-US" sz="1050" dirty="0">
                          <a:effectLst/>
                        </a:rPr>
                        <a:t> </a:t>
                      </a:r>
                      <a:r>
                        <a:rPr lang="en-US" sz="1050" dirty="0" err="1">
                          <a:effectLst/>
                        </a:rPr>
                        <a:t>hiểu</a:t>
                      </a:r>
                      <a:r>
                        <a:rPr lang="en-US" sz="1050" dirty="0">
                          <a:effectLst/>
                        </a:rPr>
                        <a:t> </a:t>
                      </a:r>
                      <a:r>
                        <a:rPr lang="en-US" sz="1050" dirty="0" err="1">
                          <a:effectLst/>
                        </a:rPr>
                        <a:t>văn</a:t>
                      </a:r>
                      <a:r>
                        <a:rPr lang="en-US" sz="1050" dirty="0">
                          <a:effectLst/>
                        </a:rPr>
                        <a:t> </a:t>
                      </a:r>
                      <a:r>
                        <a:rPr lang="en-US" sz="1050" dirty="0" err="1">
                          <a:effectLst/>
                        </a:rPr>
                        <a:t>bản</a:t>
                      </a:r>
                      <a:r>
                        <a:rPr lang="en-US" sz="1050" dirty="0">
                          <a:effectLst/>
                        </a:rPr>
                        <a:t> </a:t>
                      </a:r>
                      <a:r>
                        <a:rPr lang="en-US" sz="1050" dirty="0" err="1">
                          <a:effectLst/>
                        </a:rPr>
                        <a:t>nghị</a:t>
                      </a:r>
                      <a:r>
                        <a:rPr lang="en-US" sz="1050" dirty="0">
                          <a:effectLst/>
                        </a:rPr>
                        <a:t> </a:t>
                      </a:r>
                      <a:r>
                        <a:rPr lang="en-US" sz="1050" dirty="0" err="1">
                          <a:effectLst/>
                        </a:rPr>
                        <a:t>luận</a:t>
                      </a:r>
                      <a:r>
                        <a:rPr lang="en-US" sz="1050" dirty="0">
                          <a:effectLst/>
                        </a:rPr>
                        <a:t> </a:t>
                      </a:r>
                      <a:r>
                        <a:rPr lang="en-US" sz="1050" dirty="0" err="1">
                          <a:effectLst/>
                        </a:rPr>
                        <a:t>mà</a:t>
                      </a:r>
                      <a:r>
                        <a:rPr lang="en-US" sz="1050" dirty="0">
                          <a:effectLst/>
                        </a:rPr>
                        <a:t> </a:t>
                      </a:r>
                      <a:r>
                        <a:rPr lang="en-US" sz="1050" dirty="0" err="1">
                          <a:effectLst/>
                        </a:rPr>
                        <a:t>bạn</a:t>
                      </a:r>
                      <a:r>
                        <a:rPr lang="en-US" sz="1050" dirty="0">
                          <a:effectLst/>
                        </a:rPr>
                        <a:t> </a:t>
                      </a:r>
                      <a:r>
                        <a:rPr lang="en-US" sz="1050" dirty="0" err="1">
                          <a:effectLst/>
                        </a:rPr>
                        <a:t>rút</a:t>
                      </a:r>
                      <a:r>
                        <a:rPr lang="en-US" sz="1050" dirty="0">
                          <a:effectLst/>
                        </a:rPr>
                        <a:t> </a:t>
                      </a:r>
                      <a:r>
                        <a:rPr lang="en-US" sz="1050" dirty="0" err="1">
                          <a:effectLst/>
                        </a:rPr>
                        <a:t>ra</a:t>
                      </a:r>
                      <a:r>
                        <a:rPr lang="en-US" sz="1050" dirty="0">
                          <a:effectLst/>
                        </a:rPr>
                        <a:t> </a:t>
                      </a:r>
                      <a:r>
                        <a:rPr lang="en-US" sz="1050" dirty="0" err="1">
                          <a:effectLst/>
                        </a:rPr>
                        <a:t>được</a:t>
                      </a:r>
                      <a:r>
                        <a:rPr lang="en-US" sz="1050" dirty="0">
                          <a:effectLst/>
                        </a:rPr>
                        <a:t> </a:t>
                      </a:r>
                      <a:r>
                        <a:rPr lang="en-US" sz="1050" dirty="0" err="1">
                          <a:effectLst/>
                        </a:rPr>
                        <a:t>sau</a:t>
                      </a:r>
                      <a:r>
                        <a:rPr lang="en-US" sz="1050" dirty="0">
                          <a:effectLst/>
                        </a:rPr>
                        <a:t> </a:t>
                      </a:r>
                      <a:r>
                        <a:rPr lang="en-US" sz="1050" dirty="0" err="1">
                          <a:effectLst/>
                        </a:rPr>
                        <a:t>khi</a:t>
                      </a:r>
                      <a:r>
                        <a:rPr lang="en-US" sz="1050" dirty="0">
                          <a:effectLst/>
                        </a:rPr>
                        <a:t> </a:t>
                      </a:r>
                      <a:r>
                        <a:rPr lang="en-US" sz="1050" dirty="0" err="1">
                          <a:effectLst/>
                        </a:rPr>
                        <a:t>đọc</a:t>
                      </a:r>
                      <a:r>
                        <a:rPr lang="en-US" sz="1050" dirty="0">
                          <a:effectLst/>
                        </a:rPr>
                        <a:t> “</a:t>
                      </a:r>
                      <a:r>
                        <a:rPr lang="en-US" sz="1050" dirty="0" err="1">
                          <a:effectLst/>
                        </a:rPr>
                        <a:t>Thư</a:t>
                      </a:r>
                      <a:r>
                        <a:rPr lang="en-US" sz="1050" dirty="0">
                          <a:effectLst/>
                        </a:rPr>
                        <a:t> </a:t>
                      </a:r>
                      <a:r>
                        <a:rPr lang="en-US" sz="1050" dirty="0" err="1">
                          <a:effectLst/>
                        </a:rPr>
                        <a:t>lại</a:t>
                      </a:r>
                      <a:r>
                        <a:rPr lang="en-US" sz="1050" dirty="0">
                          <a:effectLst/>
                        </a:rPr>
                        <a:t> </a:t>
                      </a:r>
                      <a:r>
                        <a:rPr lang="en-US" sz="1050" dirty="0" err="1">
                          <a:effectLst/>
                        </a:rPr>
                        <a:t>dụ</a:t>
                      </a:r>
                      <a:r>
                        <a:rPr lang="en-US" sz="1050" dirty="0">
                          <a:effectLst/>
                        </a:rPr>
                        <a:t> </a:t>
                      </a:r>
                      <a:r>
                        <a:rPr lang="en-US" sz="1050" dirty="0" err="1">
                          <a:effectLst/>
                        </a:rPr>
                        <a:t>Vương</a:t>
                      </a:r>
                      <a:r>
                        <a:rPr lang="en-US" sz="1050" dirty="0">
                          <a:effectLst/>
                        </a:rPr>
                        <a:t> </a:t>
                      </a:r>
                      <a:r>
                        <a:rPr lang="en-US" sz="1050" dirty="0" err="1">
                          <a:effectLst/>
                        </a:rPr>
                        <a:t>Thông</a:t>
                      </a:r>
                      <a:r>
                        <a:rPr lang="en-US" sz="1050" dirty="0">
                          <a:effectLst/>
                        </a:rPr>
                        <a:t>” </a:t>
                      </a:r>
                      <a:r>
                        <a:rPr lang="en-US" sz="1050" dirty="0" err="1">
                          <a:effectLst/>
                        </a:rPr>
                        <a:t>của</a:t>
                      </a:r>
                      <a:r>
                        <a:rPr lang="en-US" sz="1050" dirty="0">
                          <a:effectLst/>
                        </a:rPr>
                        <a:t> </a:t>
                      </a:r>
                      <a:r>
                        <a:rPr lang="en-US" sz="1050" dirty="0" err="1">
                          <a:effectLst/>
                        </a:rPr>
                        <a:t>Nguyễn</a:t>
                      </a:r>
                      <a:r>
                        <a:rPr lang="en-US" sz="1050" dirty="0">
                          <a:effectLst/>
                        </a:rPr>
                        <a:t> </a:t>
                      </a:r>
                      <a:r>
                        <a:rPr lang="en-US" sz="1050" dirty="0" err="1">
                          <a:effectLst/>
                        </a:rPr>
                        <a:t>Trãi</a:t>
                      </a:r>
                      <a:r>
                        <a:rPr lang="en-US" sz="1050" dirty="0">
                          <a:effectLst/>
                        </a:rPr>
                        <a:t>. </a:t>
                      </a:r>
                      <a:r>
                        <a:rPr lang="en-US" sz="1050" dirty="0" err="1">
                          <a:effectLst/>
                        </a:rPr>
                        <a:t>Nhận</a:t>
                      </a:r>
                      <a:r>
                        <a:rPr lang="en-US" sz="1050" dirty="0">
                          <a:effectLst/>
                        </a:rPr>
                        <a:t> </a:t>
                      </a:r>
                      <a:r>
                        <a:rPr lang="en-US" sz="1050" dirty="0" err="1">
                          <a:effectLst/>
                        </a:rPr>
                        <a:t>xét</a:t>
                      </a:r>
                      <a:r>
                        <a:rPr lang="en-US" sz="1050" dirty="0">
                          <a:effectLst/>
                        </a:rPr>
                        <a:t> </a:t>
                      </a:r>
                      <a:r>
                        <a:rPr lang="en-US" sz="1050" dirty="0" err="1">
                          <a:effectLst/>
                        </a:rPr>
                        <a:t>về</a:t>
                      </a:r>
                      <a:r>
                        <a:rPr lang="en-US" sz="1050" dirty="0">
                          <a:effectLst/>
                        </a:rPr>
                        <a:t> </a:t>
                      </a:r>
                      <a:r>
                        <a:rPr lang="en-US" sz="1050" dirty="0" err="1">
                          <a:effectLst/>
                        </a:rPr>
                        <a:t>nghệ</a:t>
                      </a:r>
                      <a:r>
                        <a:rPr lang="en-US" sz="1050" dirty="0">
                          <a:effectLst/>
                        </a:rPr>
                        <a:t> </a:t>
                      </a:r>
                      <a:r>
                        <a:rPr lang="en-US" sz="1050" dirty="0" err="1">
                          <a:effectLst/>
                        </a:rPr>
                        <a:t>thuật</a:t>
                      </a:r>
                      <a:r>
                        <a:rPr lang="en-US" sz="1050" dirty="0">
                          <a:effectLst/>
                        </a:rPr>
                        <a:t> </a:t>
                      </a:r>
                      <a:r>
                        <a:rPr lang="en-US" sz="1050" dirty="0" err="1">
                          <a:effectLst/>
                        </a:rPr>
                        <a:t>viết</a:t>
                      </a:r>
                      <a:r>
                        <a:rPr lang="en-US" sz="1050" dirty="0">
                          <a:effectLst/>
                        </a:rPr>
                        <a:t> </a:t>
                      </a:r>
                      <a:r>
                        <a:rPr lang="en-US" sz="1050" dirty="0" err="1">
                          <a:effectLst/>
                        </a:rPr>
                        <a:t>văn</a:t>
                      </a:r>
                      <a:r>
                        <a:rPr lang="en-US" sz="1050" dirty="0">
                          <a:effectLst/>
                        </a:rPr>
                        <a:t> </a:t>
                      </a:r>
                      <a:r>
                        <a:rPr lang="en-US" sz="1050" dirty="0" err="1">
                          <a:effectLst/>
                        </a:rPr>
                        <a:t>nghị</a:t>
                      </a:r>
                      <a:r>
                        <a:rPr lang="en-US" sz="1050" dirty="0">
                          <a:effectLst/>
                        </a:rPr>
                        <a:t> </a:t>
                      </a:r>
                      <a:r>
                        <a:rPr lang="en-US" sz="1050" dirty="0" err="1">
                          <a:effectLst/>
                        </a:rPr>
                        <a:t>luận</a:t>
                      </a:r>
                      <a:r>
                        <a:rPr lang="en-US" sz="1050" dirty="0">
                          <a:effectLst/>
                        </a:rPr>
                        <a:t> </a:t>
                      </a:r>
                      <a:r>
                        <a:rPr lang="en-US" sz="1050" dirty="0" err="1">
                          <a:effectLst/>
                        </a:rPr>
                        <a:t>của</a:t>
                      </a:r>
                      <a:r>
                        <a:rPr lang="en-US" sz="1050" dirty="0">
                          <a:effectLst/>
                        </a:rPr>
                        <a:t> </a:t>
                      </a:r>
                      <a:r>
                        <a:rPr lang="en-US" sz="1050" dirty="0" err="1">
                          <a:effectLst/>
                        </a:rPr>
                        <a:t>Nguyễn</a:t>
                      </a:r>
                      <a:r>
                        <a:rPr lang="en-US" sz="1050" dirty="0">
                          <a:effectLst/>
                        </a:rPr>
                        <a:t> </a:t>
                      </a:r>
                      <a:r>
                        <a:rPr lang="en-US" sz="1050" dirty="0" err="1">
                          <a:effectLst/>
                        </a:rPr>
                        <a:t>Trãi</a:t>
                      </a:r>
                      <a:r>
                        <a:rPr lang="en-US" sz="1050" dirty="0">
                          <a:effectLst/>
                        </a:rPr>
                        <a:t>.</a:t>
                      </a:r>
                    </a:p>
                    <a:p>
                      <a:pPr marL="0" marR="0">
                        <a:lnSpc>
                          <a:spcPct val="115000"/>
                        </a:lnSpc>
                        <a:spcBef>
                          <a:spcPts val="0"/>
                        </a:spcBef>
                        <a:spcAft>
                          <a:spcPts val="1000"/>
                        </a:spcAft>
                      </a:pPr>
                      <a:r>
                        <a:rPr lang="en-US" sz="1050" dirty="0" smtClean="0">
                          <a:effectLst/>
                        </a:rPr>
                        <a:t>……………………………………………………………………………………………………………………………………………………………………………………………………………………………………………………………………………………………………………………………………………………………..</a:t>
                      </a:r>
                      <a:endParaRPr lang="en-US" sz="1050" dirty="0">
                        <a:effectLst/>
                        <a:latin typeface="Calibri" panose="020F0502020204030204" pitchFamily="34" charset="0"/>
                        <a:ea typeface="SimSun" panose="02010600030101010101" pitchFamily="2" charset="-122"/>
                        <a:cs typeface="Times New Roman" panose="02020603050405020304" pitchFamily="18" charset="0"/>
                      </a:endParaRPr>
                    </a:p>
                  </a:txBody>
                  <a:tcPr marL="20618" marR="20618" marT="0" marB="0"/>
                </a:tc>
                <a:tc hMerge="1">
                  <a:txBody>
                    <a:bodyPr/>
                    <a:lstStyle/>
                    <a:p>
                      <a:endParaRPr lang="en-US"/>
                    </a:p>
                  </a:txBody>
                  <a:tcPr/>
                </a:tc>
                <a:extLst>
                  <a:ext uri="{0D108BD9-81ED-4DB2-BD59-A6C34878D82A}">
                    <a16:rowId xmlns:a16="http://schemas.microsoft.com/office/drawing/2014/main" xmlns="" val="427601408"/>
                  </a:ext>
                </a:extLst>
              </a:tr>
            </a:tbl>
          </a:graphicData>
        </a:graphic>
      </p:graphicFrame>
    </p:spTree>
    <p:extLst>
      <p:ext uri="{BB962C8B-B14F-4D97-AF65-F5344CB8AC3E}">
        <p14:creationId xmlns:p14="http://schemas.microsoft.com/office/powerpoint/2010/main" val="1168041904"/>
      </p:ext>
    </p:extLst>
  </p:cSld>
  <p:clrMapOvr>
    <a:masterClrMapping/>
  </p:clrMapOvr>
  <p:transition/>
  <p:timing>
    <p:tnLst>
      <p:par>
        <p:cTn id="1" dur="indefinite" restart="never" nodeType="tmRoot"/>
      </p:par>
    </p:tnLst>
  </p:timing>
</p:sld>
</file>

<file path=ppt/slides/slide9.xml><?xml version="1.0" encoding="utf-8"?>
<p:sld xmlns:a="http://schemas.openxmlformats.org/drawingml/2006/main" xmlns:r="http://schemas.openxmlformats.org/officeDocument/2006/relationships" xmlns:p="http://schemas.openxmlformats.org/presentationml/2006/main">
  <p:cSld>
    <p:bg>
      <p:bgPr>
        <a:blipFill dpi="0" rotWithShape="1">
          <a:blip r:embed="rId6">
            <a:lum/>
          </a:blip>
          <a:srcRect/>
          <a:stretch>
            <a:fillRect t="-17000" b="-17000"/>
          </a:stretch>
        </a:blipFill>
        <a:effectLst/>
      </p:bgPr>
    </p:bg>
    <p:spTree>
      <p:nvGrpSpPr>
        <p:cNvPr id="1" name=""/>
        <p:cNvGrpSpPr/>
        <p:nvPr/>
      </p:nvGrpSpPr>
      <p:grpSpPr>
        <a:xfrm>
          <a:off x="0" y="0"/>
          <a:ext cx="0" cy="0"/>
          <a:chOff x="0" y="0"/>
          <a:chExt cx="0" cy="0"/>
        </a:xfrm>
      </p:grpSpPr>
      <p:pic>
        <p:nvPicPr>
          <p:cNvPr id="3" name="10 giây có nhạc chữ số">
            <a:hlinkClick r:id="" action="ppaction://media"/>
          </p:cNvPr>
          <p:cNvPicPr>
            <a:picLocks noChangeAspect="1"/>
          </p:cNvPicPr>
          <p:nvPr>
            <a:videoFile r:link="rId1"/>
          </p:nvPr>
        </p:nvPicPr>
        <p:blipFill>
          <a:blip r:embed="rId7">
            <a:extLst>
              <a:ext uri="{28A0092B-C50C-407E-A947-70E740481C1C}">
                <a14:useLocalDpi xmlns:a14="http://schemas.microsoft.com/office/drawing/2010/main" val="0"/>
              </a:ext>
            </a:extLst>
          </a:blip>
          <a:stretch>
            <a:fillRect/>
          </a:stretch>
        </p:blipFill>
        <p:spPr>
          <a:xfrm>
            <a:off x="451294" y="217536"/>
            <a:ext cx="1901571" cy="1963373"/>
          </a:xfrm>
          <a:prstGeom prst="rect">
            <a:avLst/>
          </a:prstGeom>
          <a:solidFill>
            <a:srgbClr val="EFD9C8"/>
          </a:solidFill>
          <a:ln>
            <a:solidFill>
              <a:schemeClr val="tx1"/>
            </a:solidFill>
            <a:prstDash val="dash"/>
          </a:ln>
          <a:effectLst>
            <a:glow rad="228600">
              <a:srgbClr val="FFFFFF">
                <a:alpha val="40000"/>
              </a:srgbClr>
            </a:glow>
          </a:effectLst>
          <a:scene3d>
            <a:camera prst="orthographicFront"/>
            <a:lightRig rig="threePt" dir="t">
              <a:rot lat="0" lon="0" rev="2100000"/>
            </a:lightRig>
          </a:scene3d>
          <a:sp3d>
            <a:bevelT w="152400" h="101600" prst="slope"/>
          </a:sp3d>
        </p:spPr>
      </p:pic>
      <p:sp>
        <p:nvSpPr>
          <p:cNvPr id="5" name="Hình chữ nhật: Góc Tròn 4"/>
          <p:cNvSpPr>
            <a:spLocks/>
          </p:cNvSpPr>
          <p:nvPr/>
        </p:nvSpPr>
        <p:spPr>
          <a:xfrm>
            <a:off x="2834640" y="60448"/>
            <a:ext cx="9144000" cy="2124222"/>
          </a:xfrm>
          <a:custGeom>
            <a:avLst/>
            <a:gdLst>
              <a:gd name="connsiteX0" fmla="*/ 0 w 9144000"/>
              <a:gd name="connsiteY0" fmla="*/ 354044 h 2124222"/>
              <a:gd name="connsiteX1" fmla="*/ 354044 w 9144000"/>
              <a:gd name="connsiteY1" fmla="*/ 0 h 2124222"/>
              <a:gd name="connsiteX2" fmla="*/ 832079 w 9144000"/>
              <a:gd name="connsiteY2" fmla="*/ 0 h 2124222"/>
              <a:gd name="connsiteX3" fmla="*/ 1394473 w 9144000"/>
              <a:gd name="connsiteY3" fmla="*/ 0 h 2124222"/>
              <a:gd name="connsiteX4" fmla="*/ 1703790 w 9144000"/>
              <a:gd name="connsiteY4" fmla="*/ 0 h 2124222"/>
              <a:gd name="connsiteX5" fmla="*/ 2097466 w 9144000"/>
              <a:gd name="connsiteY5" fmla="*/ 0 h 2124222"/>
              <a:gd name="connsiteX6" fmla="*/ 2406783 w 9144000"/>
              <a:gd name="connsiteY6" fmla="*/ 0 h 2124222"/>
              <a:gd name="connsiteX7" fmla="*/ 2969177 w 9144000"/>
              <a:gd name="connsiteY7" fmla="*/ 0 h 2124222"/>
              <a:gd name="connsiteX8" fmla="*/ 3447212 w 9144000"/>
              <a:gd name="connsiteY8" fmla="*/ 0 h 2124222"/>
              <a:gd name="connsiteX9" fmla="*/ 4178324 w 9144000"/>
              <a:gd name="connsiteY9" fmla="*/ 0 h 2124222"/>
              <a:gd name="connsiteX10" fmla="*/ 4825077 w 9144000"/>
              <a:gd name="connsiteY10" fmla="*/ 0 h 2124222"/>
              <a:gd name="connsiteX11" fmla="*/ 5303112 w 9144000"/>
              <a:gd name="connsiteY11" fmla="*/ 0 h 2124222"/>
              <a:gd name="connsiteX12" fmla="*/ 5696788 w 9144000"/>
              <a:gd name="connsiteY12" fmla="*/ 0 h 2124222"/>
              <a:gd name="connsiteX13" fmla="*/ 6174823 w 9144000"/>
              <a:gd name="connsiteY13" fmla="*/ 0 h 2124222"/>
              <a:gd name="connsiteX14" fmla="*/ 6568499 w 9144000"/>
              <a:gd name="connsiteY14" fmla="*/ 0 h 2124222"/>
              <a:gd name="connsiteX15" fmla="*/ 7215252 w 9144000"/>
              <a:gd name="connsiteY15" fmla="*/ 0 h 2124222"/>
              <a:gd name="connsiteX16" fmla="*/ 7777647 w 9144000"/>
              <a:gd name="connsiteY16" fmla="*/ 0 h 2124222"/>
              <a:gd name="connsiteX17" fmla="*/ 8789956 w 9144000"/>
              <a:gd name="connsiteY17" fmla="*/ 0 h 2124222"/>
              <a:gd name="connsiteX18" fmla="*/ 9144000 w 9144000"/>
              <a:gd name="connsiteY18" fmla="*/ 354044 h 2124222"/>
              <a:gd name="connsiteX19" fmla="*/ 9144000 w 9144000"/>
              <a:gd name="connsiteY19" fmla="*/ 854411 h 2124222"/>
              <a:gd name="connsiteX20" fmla="*/ 9144000 w 9144000"/>
              <a:gd name="connsiteY20" fmla="*/ 1340617 h 2124222"/>
              <a:gd name="connsiteX21" fmla="*/ 9144000 w 9144000"/>
              <a:gd name="connsiteY21" fmla="*/ 1770178 h 2124222"/>
              <a:gd name="connsiteX22" fmla="*/ 8789956 w 9144000"/>
              <a:gd name="connsiteY22" fmla="*/ 2124222 h 2124222"/>
              <a:gd name="connsiteX23" fmla="*/ 8480639 w 9144000"/>
              <a:gd name="connsiteY23" fmla="*/ 2124222 h 2124222"/>
              <a:gd name="connsiteX24" fmla="*/ 8086963 w 9144000"/>
              <a:gd name="connsiteY24" fmla="*/ 2124222 h 2124222"/>
              <a:gd name="connsiteX25" fmla="*/ 7777647 w 9144000"/>
              <a:gd name="connsiteY25" fmla="*/ 2124222 h 2124222"/>
              <a:gd name="connsiteX26" fmla="*/ 7130893 w 9144000"/>
              <a:gd name="connsiteY26" fmla="*/ 2124222 h 2124222"/>
              <a:gd name="connsiteX27" fmla="*/ 6399781 w 9144000"/>
              <a:gd name="connsiteY27" fmla="*/ 2124222 h 2124222"/>
              <a:gd name="connsiteX28" fmla="*/ 5837387 w 9144000"/>
              <a:gd name="connsiteY28" fmla="*/ 2124222 h 2124222"/>
              <a:gd name="connsiteX29" fmla="*/ 5528070 w 9144000"/>
              <a:gd name="connsiteY29" fmla="*/ 2124222 h 2124222"/>
              <a:gd name="connsiteX30" fmla="*/ 4796958 w 9144000"/>
              <a:gd name="connsiteY30" fmla="*/ 2124222 h 2124222"/>
              <a:gd name="connsiteX31" fmla="*/ 4318923 w 9144000"/>
              <a:gd name="connsiteY31" fmla="*/ 2124222 h 2124222"/>
              <a:gd name="connsiteX32" fmla="*/ 3925247 w 9144000"/>
              <a:gd name="connsiteY32" fmla="*/ 2124222 h 2124222"/>
              <a:gd name="connsiteX33" fmla="*/ 3615930 w 9144000"/>
              <a:gd name="connsiteY33" fmla="*/ 2124222 h 2124222"/>
              <a:gd name="connsiteX34" fmla="*/ 2969177 w 9144000"/>
              <a:gd name="connsiteY34" fmla="*/ 2124222 h 2124222"/>
              <a:gd name="connsiteX35" fmla="*/ 2659860 w 9144000"/>
              <a:gd name="connsiteY35" fmla="*/ 2124222 h 2124222"/>
              <a:gd name="connsiteX36" fmla="*/ 2266184 w 9144000"/>
              <a:gd name="connsiteY36" fmla="*/ 2124222 h 2124222"/>
              <a:gd name="connsiteX37" fmla="*/ 1956867 w 9144000"/>
              <a:gd name="connsiteY37" fmla="*/ 2124222 h 2124222"/>
              <a:gd name="connsiteX38" fmla="*/ 1647551 w 9144000"/>
              <a:gd name="connsiteY38" fmla="*/ 2124222 h 2124222"/>
              <a:gd name="connsiteX39" fmla="*/ 1338234 w 9144000"/>
              <a:gd name="connsiteY39" fmla="*/ 2124222 h 2124222"/>
              <a:gd name="connsiteX40" fmla="*/ 354044 w 9144000"/>
              <a:gd name="connsiteY40" fmla="*/ 2124222 h 2124222"/>
              <a:gd name="connsiteX41" fmla="*/ 0 w 9144000"/>
              <a:gd name="connsiteY41" fmla="*/ 1770178 h 2124222"/>
              <a:gd name="connsiteX42" fmla="*/ 0 w 9144000"/>
              <a:gd name="connsiteY42" fmla="*/ 1326456 h 2124222"/>
              <a:gd name="connsiteX43" fmla="*/ 0 w 9144000"/>
              <a:gd name="connsiteY43" fmla="*/ 826089 h 2124222"/>
              <a:gd name="connsiteX44" fmla="*/ 0 w 9144000"/>
              <a:gd name="connsiteY44" fmla="*/ 354044 h 2124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9144000" h="2124222" fill="none" extrusionOk="0">
                <a:moveTo>
                  <a:pt x="0" y="354044"/>
                </a:moveTo>
                <a:cubicBezTo>
                  <a:pt x="-7838" y="167107"/>
                  <a:pt x="153453" y="-40706"/>
                  <a:pt x="354044" y="0"/>
                </a:cubicBezTo>
                <a:cubicBezTo>
                  <a:pt x="572408" y="-24930"/>
                  <a:pt x="617050" y="14106"/>
                  <a:pt x="832079" y="0"/>
                </a:cubicBezTo>
                <a:cubicBezTo>
                  <a:pt x="1047108" y="-14106"/>
                  <a:pt x="1136835" y="5306"/>
                  <a:pt x="1394473" y="0"/>
                </a:cubicBezTo>
                <a:cubicBezTo>
                  <a:pt x="1652111" y="-5306"/>
                  <a:pt x="1613761" y="20687"/>
                  <a:pt x="1703790" y="0"/>
                </a:cubicBezTo>
                <a:cubicBezTo>
                  <a:pt x="1793819" y="-20687"/>
                  <a:pt x="1979533" y="13424"/>
                  <a:pt x="2097466" y="0"/>
                </a:cubicBezTo>
                <a:cubicBezTo>
                  <a:pt x="2215399" y="-13424"/>
                  <a:pt x="2317695" y="23730"/>
                  <a:pt x="2406783" y="0"/>
                </a:cubicBezTo>
                <a:cubicBezTo>
                  <a:pt x="2495871" y="-23730"/>
                  <a:pt x="2737123" y="32249"/>
                  <a:pt x="2969177" y="0"/>
                </a:cubicBezTo>
                <a:cubicBezTo>
                  <a:pt x="3201231" y="-32249"/>
                  <a:pt x="3327797" y="35738"/>
                  <a:pt x="3447212" y="0"/>
                </a:cubicBezTo>
                <a:cubicBezTo>
                  <a:pt x="3566627" y="-35738"/>
                  <a:pt x="4029374" y="38793"/>
                  <a:pt x="4178324" y="0"/>
                </a:cubicBezTo>
                <a:cubicBezTo>
                  <a:pt x="4327274" y="-38793"/>
                  <a:pt x="4600291" y="5068"/>
                  <a:pt x="4825077" y="0"/>
                </a:cubicBezTo>
                <a:cubicBezTo>
                  <a:pt x="5049863" y="-5068"/>
                  <a:pt x="5186638" y="26790"/>
                  <a:pt x="5303112" y="0"/>
                </a:cubicBezTo>
                <a:cubicBezTo>
                  <a:pt x="5419587" y="-26790"/>
                  <a:pt x="5596186" y="43066"/>
                  <a:pt x="5696788" y="0"/>
                </a:cubicBezTo>
                <a:cubicBezTo>
                  <a:pt x="5797390" y="-43066"/>
                  <a:pt x="6052588" y="43380"/>
                  <a:pt x="6174823" y="0"/>
                </a:cubicBezTo>
                <a:cubicBezTo>
                  <a:pt x="6297059" y="-43380"/>
                  <a:pt x="6383020" y="7308"/>
                  <a:pt x="6568499" y="0"/>
                </a:cubicBezTo>
                <a:cubicBezTo>
                  <a:pt x="6753978" y="-7308"/>
                  <a:pt x="7034892" y="11382"/>
                  <a:pt x="7215252" y="0"/>
                </a:cubicBezTo>
                <a:cubicBezTo>
                  <a:pt x="7395612" y="-11382"/>
                  <a:pt x="7513955" y="65681"/>
                  <a:pt x="7777647" y="0"/>
                </a:cubicBezTo>
                <a:cubicBezTo>
                  <a:pt x="8041339" y="-65681"/>
                  <a:pt x="8434565" y="77952"/>
                  <a:pt x="8789956" y="0"/>
                </a:cubicBezTo>
                <a:cubicBezTo>
                  <a:pt x="8980120" y="-15356"/>
                  <a:pt x="9175578" y="192766"/>
                  <a:pt x="9144000" y="354044"/>
                </a:cubicBezTo>
                <a:cubicBezTo>
                  <a:pt x="9183991" y="554516"/>
                  <a:pt x="9124069" y="731586"/>
                  <a:pt x="9144000" y="854411"/>
                </a:cubicBezTo>
                <a:cubicBezTo>
                  <a:pt x="9163931" y="977236"/>
                  <a:pt x="9133810" y="1129285"/>
                  <a:pt x="9144000" y="1340617"/>
                </a:cubicBezTo>
                <a:cubicBezTo>
                  <a:pt x="9154190" y="1551949"/>
                  <a:pt x="9136339" y="1663706"/>
                  <a:pt x="9144000" y="1770178"/>
                </a:cubicBezTo>
                <a:cubicBezTo>
                  <a:pt x="9113461" y="1981396"/>
                  <a:pt x="8980738" y="2080076"/>
                  <a:pt x="8789956" y="2124222"/>
                </a:cubicBezTo>
                <a:cubicBezTo>
                  <a:pt x="8665992" y="2156299"/>
                  <a:pt x="8601755" y="2123689"/>
                  <a:pt x="8480639" y="2124222"/>
                </a:cubicBezTo>
                <a:cubicBezTo>
                  <a:pt x="8359523" y="2124755"/>
                  <a:pt x="8243434" y="2098484"/>
                  <a:pt x="8086963" y="2124222"/>
                </a:cubicBezTo>
                <a:cubicBezTo>
                  <a:pt x="7930492" y="2149960"/>
                  <a:pt x="7850388" y="2120548"/>
                  <a:pt x="7777647" y="2124222"/>
                </a:cubicBezTo>
                <a:cubicBezTo>
                  <a:pt x="7704906" y="2127896"/>
                  <a:pt x="7354821" y="2070032"/>
                  <a:pt x="7130893" y="2124222"/>
                </a:cubicBezTo>
                <a:cubicBezTo>
                  <a:pt x="6906965" y="2178412"/>
                  <a:pt x="6681282" y="2108059"/>
                  <a:pt x="6399781" y="2124222"/>
                </a:cubicBezTo>
                <a:cubicBezTo>
                  <a:pt x="6118280" y="2140385"/>
                  <a:pt x="6007678" y="2121257"/>
                  <a:pt x="5837387" y="2124222"/>
                </a:cubicBezTo>
                <a:cubicBezTo>
                  <a:pt x="5667096" y="2127187"/>
                  <a:pt x="5637641" y="2118108"/>
                  <a:pt x="5528070" y="2124222"/>
                </a:cubicBezTo>
                <a:cubicBezTo>
                  <a:pt x="5418499" y="2130336"/>
                  <a:pt x="4945824" y="2098151"/>
                  <a:pt x="4796958" y="2124222"/>
                </a:cubicBezTo>
                <a:cubicBezTo>
                  <a:pt x="4648092" y="2150293"/>
                  <a:pt x="4485259" y="2089915"/>
                  <a:pt x="4318923" y="2124222"/>
                </a:cubicBezTo>
                <a:cubicBezTo>
                  <a:pt x="4152588" y="2158529"/>
                  <a:pt x="4090035" y="2085208"/>
                  <a:pt x="3925247" y="2124222"/>
                </a:cubicBezTo>
                <a:cubicBezTo>
                  <a:pt x="3760459" y="2163236"/>
                  <a:pt x="3749016" y="2114658"/>
                  <a:pt x="3615930" y="2124222"/>
                </a:cubicBezTo>
                <a:cubicBezTo>
                  <a:pt x="3482844" y="2133786"/>
                  <a:pt x="3229078" y="2085338"/>
                  <a:pt x="2969177" y="2124222"/>
                </a:cubicBezTo>
                <a:cubicBezTo>
                  <a:pt x="2709276" y="2163106"/>
                  <a:pt x="2725346" y="2099107"/>
                  <a:pt x="2659860" y="2124222"/>
                </a:cubicBezTo>
                <a:cubicBezTo>
                  <a:pt x="2594374" y="2149337"/>
                  <a:pt x="2405623" y="2107357"/>
                  <a:pt x="2266184" y="2124222"/>
                </a:cubicBezTo>
                <a:cubicBezTo>
                  <a:pt x="2126745" y="2141087"/>
                  <a:pt x="2076353" y="2118990"/>
                  <a:pt x="1956867" y="2124222"/>
                </a:cubicBezTo>
                <a:cubicBezTo>
                  <a:pt x="1837381" y="2129454"/>
                  <a:pt x="1791387" y="2105151"/>
                  <a:pt x="1647551" y="2124222"/>
                </a:cubicBezTo>
                <a:cubicBezTo>
                  <a:pt x="1503715" y="2143293"/>
                  <a:pt x="1411607" y="2091660"/>
                  <a:pt x="1338234" y="2124222"/>
                </a:cubicBezTo>
                <a:cubicBezTo>
                  <a:pt x="1264861" y="2156784"/>
                  <a:pt x="738137" y="2028307"/>
                  <a:pt x="354044" y="2124222"/>
                </a:cubicBezTo>
                <a:cubicBezTo>
                  <a:pt x="125164" y="2096010"/>
                  <a:pt x="2354" y="1985275"/>
                  <a:pt x="0" y="1770178"/>
                </a:cubicBezTo>
                <a:cubicBezTo>
                  <a:pt x="-17138" y="1644792"/>
                  <a:pt x="43338" y="1540284"/>
                  <a:pt x="0" y="1326456"/>
                </a:cubicBezTo>
                <a:cubicBezTo>
                  <a:pt x="-43338" y="1112628"/>
                  <a:pt x="27781" y="1046183"/>
                  <a:pt x="0" y="826089"/>
                </a:cubicBezTo>
                <a:cubicBezTo>
                  <a:pt x="-27781" y="605995"/>
                  <a:pt x="50081" y="539218"/>
                  <a:pt x="0" y="354044"/>
                </a:cubicBezTo>
                <a:close/>
              </a:path>
              <a:path w="9144000" h="2124222" stroke="0" extrusionOk="0">
                <a:moveTo>
                  <a:pt x="0" y="354044"/>
                </a:moveTo>
                <a:cubicBezTo>
                  <a:pt x="-14486" y="190339"/>
                  <a:pt x="208359" y="12582"/>
                  <a:pt x="354044" y="0"/>
                </a:cubicBezTo>
                <a:cubicBezTo>
                  <a:pt x="716436" y="-9936"/>
                  <a:pt x="870961" y="21653"/>
                  <a:pt x="1085156" y="0"/>
                </a:cubicBezTo>
                <a:cubicBezTo>
                  <a:pt x="1299351" y="-21653"/>
                  <a:pt x="1419745" y="40906"/>
                  <a:pt x="1647551" y="0"/>
                </a:cubicBezTo>
                <a:cubicBezTo>
                  <a:pt x="1875357" y="-40906"/>
                  <a:pt x="2060224" y="26200"/>
                  <a:pt x="2378663" y="0"/>
                </a:cubicBezTo>
                <a:cubicBezTo>
                  <a:pt x="2697102" y="-26200"/>
                  <a:pt x="2866657" y="13672"/>
                  <a:pt x="3025416" y="0"/>
                </a:cubicBezTo>
                <a:cubicBezTo>
                  <a:pt x="3184175" y="-13672"/>
                  <a:pt x="3480088" y="19416"/>
                  <a:pt x="3756529" y="0"/>
                </a:cubicBezTo>
                <a:cubicBezTo>
                  <a:pt x="4032970" y="-19416"/>
                  <a:pt x="4081329" y="8671"/>
                  <a:pt x="4318923" y="0"/>
                </a:cubicBezTo>
                <a:cubicBezTo>
                  <a:pt x="4556517" y="-8671"/>
                  <a:pt x="4519445" y="36589"/>
                  <a:pt x="4712599" y="0"/>
                </a:cubicBezTo>
                <a:cubicBezTo>
                  <a:pt x="4905753" y="-36589"/>
                  <a:pt x="5113494" y="59089"/>
                  <a:pt x="5274993" y="0"/>
                </a:cubicBezTo>
                <a:cubicBezTo>
                  <a:pt x="5436492" y="-59089"/>
                  <a:pt x="5581686" y="5665"/>
                  <a:pt x="5668669" y="0"/>
                </a:cubicBezTo>
                <a:cubicBezTo>
                  <a:pt x="5755652" y="-5665"/>
                  <a:pt x="5987114" y="1526"/>
                  <a:pt x="6231063" y="0"/>
                </a:cubicBezTo>
                <a:cubicBezTo>
                  <a:pt x="6475012" y="-1526"/>
                  <a:pt x="6450090" y="2339"/>
                  <a:pt x="6540379" y="0"/>
                </a:cubicBezTo>
                <a:cubicBezTo>
                  <a:pt x="6630668" y="-2339"/>
                  <a:pt x="6837765" y="1266"/>
                  <a:pt x="6934055" y="0"/>
                </a:cubicBezTo>
                <a:cubicBezTo>
                  <a:pt x="7030345" y="-1266"/>
                  <a:pt x="7336259" y="54219"/>
                  <a:pt x="7580809" y="0"/>
                </a:cubicBezTo>
                <a:cubicBezTo>
                  <a:pt x="7825359" y="-54219"/>
                  <a:pt x="7823569" y="11529"/>
                  <a:pt x="7890125" y="0"/>
                </a:cubicBezTo>
                <a:cubicBezTo>
                  <a:pt x="7956681" y="-11529"/>
                  <a:pt x="8076549" y="8833"/>
                  <a:pt x="8199442" y="0"/>
                </a:cubicBezTo>
                <a:cubicBezTo>
                  <a:pt x="8322335" y="-8833"/>
                  <a:pt x="8615356" y="5621"/>
                  <a:pt x="8789956" y="0"/>
                </a:cubicBezTo>
                <a:cubicBezTo>
                  <a:pt x="8978734" y="13611"/>
                  <a:pt x="9143217" y="173496"/>
                  <a:pt x="9144000" y="354044"/>
                </a:cubicBezTo>
                <a:cubicBezTo>
                  <a:pt x="9152008" y="513109"/>
                  <a:pt x="9135766" y="666034"/>
                  <a:pt x="9144000" y="854411"/>
                </a:cubicBezTo>
                <a:cubicBezTo>
                  <a:pt x="9152234" y="1042788"/>
                  <a:pt x="9121137" y="1119678"/>
                  <a:pt x="9144000" y="1298133"/>
                </a:cubicBezTo>
                <a:cubicBezTo>
                  <a:pt x="9166863" y="1476588"/>
                  <a:pt x="9092588" y="1593044"/>
                  <a:pt x="9144000" y="1770178"/>
                </a:cubicBezTo>
                <a:cubicBezTo>
                  <a:pt x="9138805" y="1958228"/>
                  <a:pt x="8969807" y="2131604"/>
                  <a:pt x="8789956" y="2124222"/>
                </a:cubicBezTo>
                <a:cubicBezTo>
                  <a:pt x="8628612" y="2197323"/>
                  <a:pt x="8316180" y="2123385"/>
                  <a:pt x="8058844" y="2124222"/>
                </a:cubicBezTo>
                <a:cubicBezTo>
                  <a:pt x="7801508" y="2125059"/>
                  <a:pt x="7796755" y="2108233"/>
                  <a:pt x="7580809" y="2124222"/>
                </a:cubicBezTo>
                <a:cubicBezTo>
                  <a:pt x="7364864" y="2140211"/>
                  <a:pt x="7248904" y="2075461"/>
                  <a:pt x="7102774" y="2124222"/>
                </a:cubicBezTo>
                <a:cubicBezTo>
                  <a:pt x="6956645" y="2172983"/>
                  <a:pt x="6712327" y="2064136"/>
                  <a:pt x="6456020" y="2124222"/>
                </a:cubicBezTo>
                <a:cubicBezTo>
                  <a:pt x="6199713" y="2184308"/>
                  <a:pt x="6181704" y="2075991"/>
                  <a:pt x="5977985" y="2124222"/>
                </a:cubicBezTo>
                <a:cubicBezTo>
                  <a:pt x="5774267" y="2172453"/>
                  <a:pt x="5693508" y="2087944"/>
                  <a:pt x="5584309" y="2124222"/>
                </a:cubicBezTo>
                <a:cubicBezTo>
                  <a:pt x="5475110" y="2160500"/>
                  <a:pt x="5284613" y="2103511"/>
                  <a:pt x="5190634" y="2124222"/>
                </a:cubicBezTo>
                <a:cubicBezTo>
                  <a:pt x="5096655" y="2144933"/>
                  <a:pt x="4646871" y="2118728"/>
                  <a:pt x="4459521" y="2124222"/>
                </a:cubicBezTo>
                <a:cubicBezTo>
                  <a:pt x="4272171" y="2129716"/>
                  <a:pt x="4105509" y="2074249"/>
                  <a:pt x="3812768" y="2124222"/>
                </a:cubicBezTo>
                <a:cubicBezTo>
                  <a:pt x="3520027" y="2174195"/>
                  <a:pt x="3382801" y="2116671"/>
                  <a:pt x="3250374" y="2124222"/>
                </a:cubicBezTo>
                <a:cubicBezTo>
                  <a:pt x="3117947" y="2131773"/>
                  <a:pt x="2860234" y="2082170"/>
                  <a:pt x="2687980" y="2124222"/>
                </a:cubicBezTo>
                <a:cubicBezTo>
                  <a:pt x="2515726" y="2166274"/>
                  <a:pt x="2448364" y="2118844"/>
                  <a:pt x="2294304" y="2124222"/>
                </a:cubicBezTo>
                <a:cubicBezTo>
                  <a:pt x="2140244" y="2129600"/>
                  <a:pt x="1923146" y="2113811"/>
                  <a:pt x="1816269" y="2124222"/>
                </a:cubicBezTo>
                <a:cubicBezTo>
                  <a:pt x="1709393" y="2134633"/>
                  <a:pt x="1529032" y="2115551"/>
                  <a:pt x="1338234" y="2124222"/>
                </a:cubicBezTo>
                <a:cubicBezTo>
                  <a:pt x="1147436" y="2132893"/>
                  <a:pt x="666559" y="2037545"/>
                  <a:pt x="354044" y="2124222"/>
                </a:cubicBezTo>
                <a:cubicBezTo>
                  <a:pt x="157222" y="2113329"/>
                  <a:pt x="4899" y="1964362"/>
                  <a:pt x="0" y="1770178"/>
                </a:cubicBezTo>
                <a:cubicBezTo>
                  <a:pt x="-23673" y="1594335"/>
                  <a:pt x="16527" y="1541410"/>
                  <a:pt x="0" y="1340617"/>
                </a:cubicBezTo>
                <a:cubicBezTo>
                  <a:pt x="-16527" y="1139824"/>
                  <a:pt x="20334" y="961772"/>
                  <a:pt x="0" y="854411"/>
                </a:cubicBezTo>
                <a:cubicBezTo>
                  <a:pt x="-20334" y="747050"/>
                  <a:pt x="31383" y="554401"/>
                  <a:pt x="0" y="354044"/>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uFillTx/>
              </a:defRPr>
            </a:pPr>
            <a:r>
              <a:rPr lang="en-BZ" sz="4800" b="1" dirty="0">
                <a:solidFill>
                  <a:schemeClr val="tx1"/>
                </a:solidFill>
                <a:latin typeface="+mj-lt"/>
                <a:cs typeface="#9Slide03 Arima Madurai Black" panose="00000A00000000000000" pitchFamily="2" charset="0"/>
              </a:rPr>
              <a:t>3</a:t>
            </a:r>
            <a:r>
              <a:rPr kumimoji="0" lang="en-BZ" sz="4800" b="1" i="0" u="none" strike="noStrike" kern="1200" cap="none" spc="0" normalizeH="0" baseline="0" noProof="0" dirty="0" smtClean="0">
                <a:ln>
                  <a:noFill/>
                </a:ln>
                <a:solidFill>
                  <a:schemeClr val="tx1"/>
                </a:solidFill>
                <a:effectLst/>
                <a:uFillTx/>
                <a:latin typeface="+mj-lt"/>
                <a:cs typeface="#9Slide03 Arima Madurai Black" panose="00000A00000000000000" pitchFamily="2" charset="0"/>
              </a:rPr>
              <a:t>. </a:t>
            </a:r>
            <a:r>
              <a:rPr lang="en-US" sz="4800" b="1" dirty="0" err="1">
                <a:solidFill>
                  <a:schemeClr val="tx1"/>
                </a:solidFill>
                <a:latin typeface="+mj-lt"/>
              </a:rPr>
              <a:t>Tác</a:t>
            </a:r>
            <a:r>
              <a:rPr lang="en-US" sz="4800" b="1" dirty="0">
                <a:solidFill>
                  <a:schemeClr val="tx1"/>
                </a:solidFill>
                <a:latin typeface="+mj-lt"/>
              </a:rPr>
              <a:t> </a:t>
            </a:r>
            <a:r>
              <a:rPr lang="en-US" sz="4800" b="1" dirty="0" err="1">
                <a:solidFill>
                  <a:schemeClr val="tx1"/>
                </a:solidFill>
                <a:latin typeface="+mj-lt"/>
              </a:rPr>
              <a:t>phẩm</a:t>
            </a:r>
            <a:r>
              <a:rPr lang="en-US" sz="4800" b="1" dirty="0">
                <a:solidFill>
                  <a:schemeClr val="tx1"/>
                </a:solidFill>
                <a:latin typeface="+mj-lt"/>
              </a:rPr>
              <a:t> </a:t>
            </a:r>
            <a:r>
              <a:rPr lang="en-US" sz="4800" b="1" dirty="0" err="1">
                <a:solidFill>
                  <a:schemeClr val="tx1"/>
                </a:solidFill>
                <a:latin typeface="+mj-lt"/>
              </a:rPr>
              <a:t>nào</a:t>
            </a:r>
            <a:r>
              <a:rPr lang="en-US" sz="4800" b="1" dirty="0">
                <a:solidFill>
                  <a:schemeClr val="tx1"/>
                </a:solidFill>
                <a:latin typeface="+mj-lt"/>
              </a:rPr>
              <a:t> </a:t>
            </a:r>
            <a:r>
              <a:rPr lang="en-US" sz="4800" b="1" dirty="0" err="1">
                <a:solidFill>
                  <a:schemeClr val="tx1"/>
                </a:solidFill>
                <a:latin typeface="+mj-lt"/>
              </a:rPr>
              <a:t>sau</a:t>
            </a:r>
            <a:r>
              <a:rPr lang="en-US" sz="4800" b="1" dirty="0">
                <a:solidFill>
                  <a:schemeClr val="tx1"/>
                </a:solidFill>
                <a:latin typeface="+mj-lt"/>
              </a:rPr>
              <a:t> </a:t>
            </a:r>
            <a:r>
              <a:rPr lang="en-US" sz="4800" b="1" dirty="0" err="1">
                <a:solidFill>
                  <a:schemeClr val="tx1"/>
                </a:solidFill>
                <a:latin typeface="+mj-lt"/>
              </a:rPr>
              <a:t>đây</a:t>
            </a:r>
            <a:r>
              <a:rPr lang="en-US" sz="4800" b="1" dirty="0">
                <a:solidFill>
                  <a:schemeClr val="tx1"/>
                </a:solidFill>
                <a:latin typeface="+mj-lt"/>
              </a:rPr>
              <a:t> </a:t>
            </a:r>
            <a:r>
              <a:rPr lang="en-US" sz="4800" b="1" dirty="0" err="1">
                <a:solidFill>
                  <a:schemeClr val="tx1"/>
                </a:solidFill>
                <a:latin typeface="+mj-lt"/>
              </a:rPr>
              <a:t>của</a:t>
            </a:r>
            <a:r>
              <a:rPr lang="en-US" sz="4800" b="1" dirty="0">
                <a:solidFill>
                  <a:schemeClr val="tx1"/>
                </a:solidFill>
                <a:latin typeface="+mj-lt"/>
              </a:rPr>
              <a:t> </a:t>
            </a:r>
            <a:r>
              <a:rPr lang="en-US" sz="4800" b="1" dirty="0" err="1">
                <a:solidFill>
                  <a:schemeClr val="tx1"/>
                </a:solidFill>
                <a:latin typeface="+mj-lt"/>
              </a:rPr>
              <a:t>Nguyễn</a:t>
            </a:r>
            <a:r>
              <a:rPr lang="en-US" sz="4800" b="1" dirty="0">
                <a:solidFill>
                  <a:schemeClr val="tx1"/>
                </a:solidFill>
                <a:latin typeface="+mj-lt"/>
              </a:rPr>
              <a:t> </a:t>
            </a:r>
            <a:r>
              <a:rPr lang="en-US" sz="4800" b="1" dirty="0" err="1">
                <a:solidFill>
                  <a:schemeClr val="tx1"/>
                </a:solidFill>
                <a:latin typeface="+mj-lt"/>
              </a:rPr>
              <a:t>Trãi</a:t>
            </a:r>
            <a:r>
              <a:rPr lang="en-US" sz="4800" b="1" dirty="0">
                <a:solidFill>
                  <a:schemeClr val="tx1"/>
                </a:solidFill>
                <a:latin typeface="+mj-lt"/>
              </a:rPr>
              <a:t>?</a:t>
            </a:r>
          </a:p>
        </p:txBody>
      </p:sp>
      <p:sp>
        <p:nvSpPr>
          <p:cNvPr id="38" name="Hình chữ nhật: Góc Tròn 37"/>
          <p:cNvSpPr>
            <a:spLocks/>
          </p:cNvSpPr>
          <p:nvPr/>
        </p:nvSpPr>
        <p:spPr>
          <a:xfrm>
            <a:off x="518160" y="2557097"/>
            <a:ext cx="10391140" cy="792262"/>
          </a:xfrm>
          <a:custGeom>
            <a:avLst/>
            <a:gdLst>
              <a:gd name="connsiteX0" fmla="*/ 0 w 11460480"/>
              <a:gd name="connsiteY0" fmla="*/ 132046 h 792262"/>
              <a:gd name="connsiteX1" fmla="*/ 132046 w 11460480"/>
              <a:gd name="connsiteY1" fmla="*/ 0 h 792262"/>
              <a:gd name="connsiteX2" fmla="*/ 609366 w 11460480"/>
              <a:gd name="connsiteY2" fmla="*/ 0 h 792262"/>
              <a:gd name="connsiteX3" fmla="*/ 1086685 w 11460480"/>
              <a:gd name="connsiteY3" fmla="*/ 0 h 792262"/>
              <a:gd name="connsiteX4" fmla="*/ 1899897 w 11460480"/>
              <a:gd name="connsiteY4" fmla="*/ 0 h 792262"/>
              <a:gd name="connsiteX5" fmla="*/ 2601144 w 11460480"/>
              <a:gd name="connsiteY5" fmla="*/ 0 h 792262"/>
              <a:gd name="connsiteX6" fmla="*/ 3078464 w 11460480"/>
              <a:gd name="connsiteY6" fmla="*/ 0 h 792262"/>
              <a:gd name="connsiteX7" fmla="*/ 3443820 w 11460480"/>
              <a:gd name="connsiteY7" fmla="*/ 0 h 792262"/>
              <a:gd name="connsiteX8" fmla="*/ 3921139 w 11460480"/>
              <a:gd name="connsiteY8" fmla="*/ 0 h 792262"/>
              <a:gd name="connsiteX9" fmla="*/ 4286495 w 11460480"/>
              <a:gd name="connsiteY9" fmla="*/ 0 h 792262"/>
              <a:gd name="connsiteX10" fmla="*/ 4987743 w 11460480"/>
              <a:gd name="connsiteY10" fmla="*/ 0 h 792262"/>
              <a:gd name="connsiteX11" fmla="*/ 5577026 w 11460480"/>
              <a:gd name="connsiteY11" fmla="*/ 0 h 792262"/>
              <a:gd name="connsiteX12" fmla="*/ 6166310 w 11460480"/>
              <a:gd name="connsiteY12" fmla="*/ 0 h 792262"/>
              <a:gd name="connsiteX13" fmla="*/ 6755593 w 11460480"/>
              <a:gd name="connsiteY13" fmla="*/ 0 h 792262"/>
              <a:gd name="connsiteX14" fmla="*/ 7008985 w 11460480"/>
              <a:gd name="connsiteY14" fmla="*/ 0 h 792262"/>
              <a:gd name="connsiteX15" fmla="*/ 7598269 w 11460480"/>
              <a:gd name="connsiteY15" fmla="*/ 0 h 792262"/>
              <a:gd name="connsiteX16" fmla="*/ 8299516 w 11460480"/>
              <a:gd name="connsiteY16" fmla="*/ 0 h 792262"/>
              <a:gd name="connsiteX17" fmla="*/ 8888800 w 11460480"/>
              <a:gd name="connsiteY17" fmla="*/ 0 h 792262"/>
              <a:gd name="connsiteX18" fmla="*/ 9254156 w 11460480"/>
              <a:gd name="connsiteY18" fmla="*/ 0 h 792262"/>
              <a:gd name="connsiteX19" fmla="*/ 9731476 w 11460480"/>
              <a:gd name="connsiteY19" fmla="*/ 0 h 792262"/>
              <a:gd name="connsiteX20" fmla="*/ 10096831 w 11460480"/>
              <a:gd name="connsiteY20" fmla="*/ 0 h 792262"/>
              <a:gd name="connsiteX21" fmla="*/ 10462187 w 11460480"/>
              <a:gd name="connsiteY21" fmla="*/ 0 h 792262"/>
              <a:gd name="connsiteX22" fmla="*/ 10715579 w 11460480"/>
              <a:gd name="connsiteY22" fmla="*/ 0 h 792262"/>
              <a:gd name="connsiteX23" fmla="*/ 11328434 w 11460480"/>
              <a:gd name="connsiteY23" fmla="*/ 0 h 792262"/>
              <a:gd name="connsiteX24" fmla="*/ 11460480 w 11460480"/>
              <a:gd name="connsiteY24" fmla="*/ 132046 h 792262"/>
              <a:gd name="connsiteX25" fmla="*/ 11460480 w 11460480"/>
              <a:gd name="connsiteY25" fmla="*/ 660216 h 792262"/>
              <a:gd name="connsiteX26" fmla="*/ 11328434 w 11460480"/>
              <a:gd name="connsiteY26" fmla="*/ 792262 h 792262"/>
              <a:gd name="connsiteX27" fmla="*/ 10739150 w 11460480"/>
              <a:gd name="connsiteY27" fmla="*/ 792262 h 792262"/>
              <a:gd name="connsiteX28" fmla="*/ 10485758 w 11460480"/>
              <a:gd name="connsiteY28" fmla="*/ 792262 h 792262"/>
              <a:gd name="connsiteX29" fmla="*/ 9784511 w 11460480"/>
              <a:gd name="connsiteY29" fmla="*/ 792262 h 792262"/>
              <a:gd name="connsiteX30" fmla="*/ 9531119 w 11460480"/>
              <a:gd name="connsiteY30" fmla="*/ 792262 h 792262"/>
              <a:gd name="connsiteX31" fmla="*/ 9165763 w 11460480"/>
              <a:gd name="connsiteY31" fmla="*/ 792262 h 792262"/>
              <a:gd name="connsiteX32" fmla="*/ 8912371 w 11460480"/>
              <a:gd name="connsiteY32" fmla="*/ 792262 h 792262"/>
              <a:gd name="connsiteX33" fmla="*/ 8658979 w 11460480"/>
              <a:gd name="connsiteY33" fmla="*/ 792262 h 792262"/>
              <a:gd name="connsiteX34" fmla="*/ 8405587 w 11460480"/>
              <a:gd name="connsiteY34" fmla="*/ 792262 h 792262"/>
              <a:gd name="connsiteX35" fmla="*/ 7816304 w 11460480"/>
              <a:gd name="connsiteY35" fmla="*/ 792262 h 792262"/>
              <a:gd name="connsiteX36" fmla="*/ 7227020 w 11460480"/>
              <a:gd name="connsiteY36" fmla="*/ 792262 h 792262"/>
              <a:gd name="connsiteX37" fmla="*/ 6637737 w 11460480"/>
              <a:gd name="connsiteY37" fmla="*/ 792262 h 792262"/>
              <a:gd name="connsiteX38" fmla="*/ 6048453 w 11460480"/>
              <a:gd name="connsiteY38" fmla="*/ 792262 h 792262"/>
              <a:gd name="connsiteX39" fmla="*/ 5235242 w 11460480"/>
              <a:gd name="connsiteY39" fmla="*/ 792262 h 792262"/>
              <a:gd name="connsiteX40" fmla="*/ 4645958 w 11460480"/>
              <a:gd name="connsiteY40" fmla="*/ 792262 h 792262"/>
              <a:gd name="connsiteX41" fmla="*/ 4392566 w 11460480"/>
              <a:gd name="connsiteY41" fmla="*/ 792262 h 792262"/>
              <a:gd name="connsiteX42" fmla="*/ 3915247 w 11460480"/>
              <a:gd name="connsiteY42" fmla="*/ 792262 h 792262"/>
              <a:gd name="connsiteX43" fmla="*/ 3213999 w 11460480"/>
              <a:gd name="connsiteY43" fmla="*/ 792262 h 792262"/>
              <a:gd name="connsiteX44" fmla="*/ 2624716 w 11460480"/>
              <a:gd name="connsiteY44" fmla="*/ 792262 h 792262"/>
              <a:gd name="connsiteX45" fmla="*/ 2259360 w 11460480"/>
              <a:gd name="connsiteY45" fmla="*/ 792262 h 792262"/>
              <a:gd name="connsiteX46" fmla="*/ 1782040 w 11460480"/>
              <a:gd name="connsiteY46" fmla="*/ 792262 h 792262"/>
              <a:gd name="connsiteX47" fmla="*/ 1416684 w 11460480"/>
              <a:gd name="connsiteY47" fmla="*/ 792262 h 792262"/>
              <a:gd name="connsiteX48" fmla="*/ 715437 w 11460480"/>
              <a:gd name="connsiteY48" fmla="*/ 792262 h 792262"/>
              <a:gd name="connsiteX49" fmla="*/ 132046 w 11460480"/>
              <a:gd name="connsiteY49" fmla="*/ 792262 h 792262"/>
              <a:gd name="connsiteX50" fmla="*/ 0 w 11460480"/>
              <a:gd name="connsiteY50" fmla="*/ 660216 h 792262"/>
              <a:gd name="connsiteX51" fmla="*/ 0 w 11460480"/>
              <a:gd name="connsiteY51" fmla="*/ 132046 h 792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11460480" h="792262" fill="none" extrusionOk="0">
                <a:moveTo>
                  <a:pt x="0" y="132046"/>
                </a:moveTo>
                <a:cubicBezTo>
                  <a:pt x="-547" y="50732"/>
                  <a:pt x="54021" y="-8275"/>
                  <a:pt x="132046" y="0"/>
                </a:cubicBezTo>
                <a:cubicBezTo>
                  <a:pt x="351426" y="-47709"/>
                  <a:pt x="385093" y="36916"/>
                  <a:pt x="609366" y="0"/>
                </a:cubicBezTo>
                <a:cubicBezTo>
                  <a:pt x="833639" y="-36916"/>
                  <a:pt x="911124" y="18021"/>
                  <a:pt x="1086685" y="0"/>
                </a:cubicBezTo>
                <a:cubicBezTo>
                  <a:pt x="1262246" y="-18021"/>
                  <a:pt x="1635814" y="31805"/>
                  <a:pt x="1899897" y="0"/>
                </a:cubicBezTo>
                <a:cubicBezTo>
                  <a:pt x="2163980" y="-31805"/>
                  <a:pt x="2458485" y="31799"/>
                  <a:pt x="2601144" y="0"/>
                </a:cubicBezTo>
                <a:cubicBezTo>
                  <a:pt x="2743803" y="-31799"/>
                  <a:pt x="2923954" y="18419"/>
                  <a:pt x="3078464" y="0"/>
                </a:cubicBezTo>
                <a:cubicBezTo>
                  <a:pt x="3232974" y="-18419"/>
                  <a:pt x="3351943" y="9042"/>
                  <a:pt x="3443820" y="0"/>
                </a:cubicBezTo>
                <a:cubicBezTo>
                  <a:pt x="3535697" y="-9042"/>
                  <a:pt x="3717137" y="16934"/>
                  <a:pt x="3921139" y="0"/>
                </a:cubicBezTo>
                <a:cubicBezTo>
                  <a:pt x="4125141" y="-16934"/>
                  <a:pt x="4117533" y="33137"/>
                  <a:pt x="4286495" y="0"/>
                </a:cubicBezTo>
                <a:cubicBezTo>
                  <a:pt x="4455457" y="-33137"/>
                  <a:pt x="4704750" y="31107"/>
                  <a:pt x="4987743" y="0"/>
                </a:cubicBezTo>
                <a:cubicBezTo>
                  <a:pt x="5270736" y="-31107"/>
                  <a:pt x="5450182" y="471"/>
                  <a:pt x="5577026" y="0"/>
                </a:cubicBezTo>
                <a:cubicBezTo>
                  <a:pt x="5703870" y="-471"/>
                  <a:pt x="5933128" y="58665"/>
                  <a:pt x="6166310" y="0"/>
                </a:cubicBezTo>
                <a:cubicBezTo>
                  <a:pt x="6399492" y="-58665"/>
                  <a:pt x="6569484" y="27576"/>
                  <a:pt x="6755593" y="0"/>
                </a:cubicBezTo>
                <a:cubicBezTo>
                  <a:pt x="6941702" y="-27576"/>
                  <a:pt x="6930455" y="11140"/>
                  <a:pt x="7008985" y="0"/>
                </a:cubicBezTo>
                <a:cubicBezTo>
                  <a:pt x="7087515" y="-11140"/>
                  <a:pt x="7476478" y="67231"/>
                  <a:pt x="7598269" y="0"/>
                </a:cubicBezTo>
                <a:cubicBezTo>
                  <a:pt x="7720060" y="-67231"/>
                  <a:pt x="7971759" y="83908"/>
                  <a:pt x="8299516" y="0"/>
                </a:cubicBezTo>
                <a:cubicBezTo>
                  <a:pt x="8627273" y="-83908"/>
                  <a:pt x="8755225" y="2996"/>
                  <a:pt x="8888800" y="0"/>
                </a:cubicBezTo>
                <a:cubicBezTo>
                  <a:pt x="9022375" y="-2996"/>
                  <a:pt x="9112594" y="38474"/>
                  <a:pt x="9254156" y="0"/>
                </a:cubicBezTo>
                <a:cubicBezTo>
                  <a:pt x="9395718" y="-38474"/>
                  <a:pt x="9540580" y="45795"/>
                  <a:pt x="9731476" y="0"/>
                </a:cubicBezTo>
                <a:cubicBezTo>
                  <a:pt x="9922372" y="-45795"/>
                  <a:pt x="9969474" y="24686"/>
                  <a:pt x="10096831" y="0"/>
                </a:cubicBezTo>
                <a:cubicBezTo>
                  <a:pt x="10224189" y="-24686"/>
                  <a:pt x="10349977" y="28604"/>
                  <a:pt x="10462187" y="0"/>
                </a:cubicBezTo>
                <a:cubicBezTo>
                  <a:pt x="10574397" y="-28604"/>
                  <a:pt x="10616870" y="8568"/>
                  <a:pt x="10715579" y="0"/>
                </a:cubicBezTo>
                <a:cubicBezTo>
                  <a:pt x="10814288" y="-8568"/>
                  <a:pt x="11043291" y="29173"/>
                  <a:pt x="11328434" y="0"/>
                </a:cubicBezTo>
                <a:cubicBezTo>
                  <a:pt x="11408292" y="11516"/>
                  <a:pt x="11463447" y="69043"/>
                  <a:pt x="11460480" y="132046"/>
                </a:cubicBezTo>
                <a:cubicBezTo>
                  <a:pt x="11477832" y="365795"/>
                  <a:pt x="11421510" y="539106"/>
                  <a:pt x="11460480" y="660216"/>
                </a:cubicBezTo>
                <a:cubicBezTo>
                  <a:pt x="11457086" y="724033"/>
                  <a:pt x="11422968" y="789304"/>
                  <a:pt x="11328434" y="792262"/>
                </a:cubicBezTo>
                <a:cubicBezTo>
                  <a:pt x="11100765" y="812462"/>
                  <a:pt x="10949621" y="784803"/>
                  <a:pt x="10739150" y="792262"/>
                </a:cubicBezTo>
                <a:cubicBezTo>
                  <a:pt x="10528679" y="799721"/>
                  <a:pt x="10562653" y="765922"/>
                  <a:pt x="10485758" y="792262"/>
                </a:cubicBezTo>
                <a:cubicBezTo>
                  <a:pt x="10408863" y="818602"/>
                  <a:pt x="9990598" y="736880"/>
                  <a:pt x="9784511" y="792262"/>
                </a:cubicBezTo>
                <a:cubicBezTo>
                  <a:pt x="9578424" y="847644"/>
                  <a:pt x="9656517" y="779382"/>
                  <a:pt x="9531119" y="792262"/>
                </a:cubicBezTo>
                <a:cubicBezTo>
                  <a:pt x="9405721" y="805142"/>
                  <a:pt x="9279385" y="775533"/>
                  <a:pt x="9165763" y="792262"/>
                </a:cubicBezTo>
                <a:cubicBezTo>
                  <a:pt x="9052141" y="808991"/>
                  <a:pt x="8969918" y="767558"/>
                  <a:pt x="8912371" y="792262"/>
                </a:cubicBezTo>
                <a:cubicBezTo>
                  <a:pt x="8854824" y="816966"/>
                  <a:pt x="8713923" y="772327"/>
                  <a:pt x="8658979" y="792262"/>
                </a:cubicBezTo>
                <a:cubicBezTo>
                  <a:pt x="8604035" y="812197"/>
                  <a:pt x="8521226" y="785232"/>
                  <a:pt x="8405587" y="792262"/>
                </a:cubicBezTo>
                <a:cubicBezTo>
                  <a:pt x="8289948" y="799292"/>
                  <a:pt x="7987595" y="787257"/>
                  <a:pt x="7816304" y="792262"/>
                </a:cubicBezTo>
                <a:cubicBezTo>
                  <a:pt x="7645013" y="797267"/>
                  <a:pt x="7506353" y="739054"/>
                  <a:pt x="7227020" y="792262"/>
                </a:cubicBezTo>
                <a:cubicBezTo>
                  <a:pt x="6947687" y="845470"/>
                  <a:pt x="6923462" y="755664"/>
                  <a:pt x="6637737" y="792262"/>
                </a:cubicBezTo>
                <a:cubicBezTo>
                  <a:pt x="6352012" y="828860"/>
                  <a:pt x="6211630" y="778814"/>
                  <a:pt x="6048453" y="792262"/>
                </a:cubicBezTo>
                <a:cubicBezTo>
                  <a:pt x="5885276" y="805710"/>
                  <a:pt x="5529995" y="764544"/>
                  <a:pt x="5235242" y="792262"/>
                </a:cubicBezTo>
                <a:cubicBezTo>
                  <a:pt x="4940489" y="819980"/>
                  <a:pt x="4936514" y="727818"/>
                  <a:pt x="4645958" y="792262"/>
                </a:cubicBezTo>
                <a:cubicBezTo>
                  <a:pt x="4355402" y="856706"/>
                  <a:pt x="4511307" y="771802"/>
                  <a:pt x="4392566" y="792262"/>
                </a:cubicBezTo>
                <a:cubicBezTo>
                  <a:pt x="4273825" y="812722"/>
                  <a:pt x="4080602" y="787755"/>
                  <a:pt x="3915247" y="792262"/>
                </a:cubicBezTo>
                <a:cubicBezTo>
                  <a:pt x="3749892" y="796769"/>
                  <a:pt x="3523857" y="737907"/>
                  <a:pt x="3213999" y="792262"/>
                </a:cubicBezTo>
                <a:cubicBezTo>
                  <a:pt x="2904141" y="846617"/>
                  <a:pt x="2776243" y="756610"/>
                  <a:pt x="2624716" y="792262"/>
                </a:cubicBezTo>
                <a:cubicBezTo>
                  <a:pt x="2473189" y="827914"/>
                  <a:pt x="2338793" y="773238"/>
                  <a:pt x="2259360" y="792262"/>
                </a:cubicBezTo>
                <a:cubicBezTo>
                  <a:pt x="2179927" y="811286"/>
                  <a:pt x="2003657" y="771245"/>
                  <a:pt x="1782040" y="792262"/>
                </a:cubicBezTo>
                <a:cubicBezTo>
                  <a:pt x="1560423" y="813279"/>
                  <a:pt x="1598282" y="748628"/>
                  <a:pt x="1416684" y="792262"/>
                </a:cubicBezTo>
                <a:cubicBezTo>
                  <a:pt x="1235086" y="835896"/>
                  <a:pt x="1051277" y="711973"/>
                  <a:pt x="715437" y="792262"/>
                </a:cubicBezTo>
                <a:cubicBezTo>
                  <a:pt x="379597" y="872551"/>
                  <a:pt x="268671" y="791767"/>
                  <a:pt x="132046" y="792262"/>
                </a:cubicBezTo>
                <a:cubicBezTo>
                  <a:pt x="57741" y="784399"/>
                  <a:pt x="8624" y="720522"/>
                  <a:pt x="0" y="660216"/>
                </a:cubicBezTo>
                <a:cubicBezTo>
                  <a:pt x="-57507" y="439897"/>
                  <a:pt x="39861" y="340537"/>
                  <a:pt x="0" y="132046"/>
                </a:cubicBezTo>
                <a:close/>
              </a:path>
              <a:path w="11460480" h="792262" stroke="0" extrusionOk="0">
                <a:moveTo>
                  <a:pt x="0" y="132046"/>
                </a:moveTo>
                <a:cubicBezTo>
                  <a:pt x="-1734" y="62930"/>
                  <a:pt x="71196" y="3048"/>
                  <a:pt x="132046" y="0"/>
                </a:cubicBezTo>
                <a:cubicBezTo>
                  <a:pt x="387803" y="-85703"/>
                  <a:pt x="679228" y="9986"/>
                  <a:pt x="945257" y="0"/>
                </a:cubicBezTo>
                <a:cubicBezTo>
                  <a:pt x="1211286" y="-9986"/>
                  <a:pt x="1287442" y="62812"/>
                  <a:pt x="1534541" y="0"/>
                </a:cubicBezTo>
                <a:cubicBezTo>
                  <a:pt x="1781640" y="-62812"/>
                  <a:pt x="2005597" y="16372"/>
                  <a:pt x="2347752" y="0"/>
                </a:cubicBezTo>
                <a:cubicBezTo>
                  <a:pt x="2689907" y="-16372"/>
                  <a:pt x="2817016" y="45824"/>
                  <a:pt x="3049000" y="0"/>
                </a:cubicBezTo>
                <a:cubicBezTo>
                  <a:pt x="3280984" y="-45824"/>
                  <a:pt x="3529172" y="81451"/>
                  <a:pt x="3862211" y="0"/>
                </a:cubicBezTo>
                <a:cubicBezTo>
                  <a:pt x="4195250" y="-81451"/>
                  <a:pt x="4328537" y="46277"/>
                  <a:pt x="4451495" y="0"/>
                </a:cubicBezTo>
                <a:cubicBezTo>
                  <a:pt x="4574453" y="-46277"/>
                  <a:pt x="4720377" y="39373"/>
                  <a:pt x="4816850" y="0"/>
                </a:cubicBezTo>
                <a:cubicBezTo>
                  <a:pt x="4913323" y="-39373"/>
                  <a:pt x="5153234" y="26220"/>
                  <a:pt x="5406134" y="0"/>
                </a:cubicBezTo>
                <a:cubicBezTo>
                  <a:pt x="5659034" y="-26220"/>
                  <a:pt x="5691542" y="4850"/>
                  <a:pt x="5771490" y="0"/>
                </a:cubicBezTo>
                <a:cubicBezTo>
                  <a:pt x="5851438" y="-4850"/>
                  <a:pt x="6184906" y="56887"/>
                  <a:pt x="6360773" y="0"/>
                </a:cubicBezTo>
                <a:cubicBezTo>
                  <a:pt x="6536640" y="-56887"/>
                  <a:pt x="6561867" y="9704"/>
                  <a:pt x="6614165" y="0"/>
                </a:cubicBezTo>
                <a:cubicBezTo>
                  <a:pt x="6666463" y="-9704"/>
                  <a:pt x="6799875" y="16244"/>
                  <a:pt x="6979521" y="0"/>
                </a:cubicBezTo>
                <a:cubicBezTo>
                  <a:pt x="7159167" y="-16244"/>
                  <a:pt x="7330193" y="46768"/>
                  <a:pt x="7680769" y="0"/>
                </a:cubicBezTo>
                <a:cubicBezTo>
                  <a:pt x="8031345" y="-46768"/>
                  <a:pt x="7813726" y="24569"/>
                  <a:pt x="7934161" y="0"/>
                </a:cubicBezTo>
                <a:cubicBezTo>
                  <a:pt x="8054596" y="-24569"/>
                  <a:pt x="8126091" y="20289"/>
                  <a:pt x="8187553" y="0"/>
                </a:cubicBezTo>
                <a:cubicBezTo>
                  <a:pt x="8249015" y="-20289"/>
                  <a:pt x="8373614" y="20682"/>
                  <a:pt x="8552908" y="0"/>
                </a:cubicBezTo>
                <a:cubicBezTo>
                  <a:pt x="8732202" y="-20682"/>
                  <a:pt x="9018983" y="38162"/>
                  <a:pt x="9142192" y="0"/>
                </a:cubicBezTo>
                <a:cubicBezTo>
                  <a:pt x="9265401" y="-38162"/>
                  <a:pt x="9664783" y="7103"/>
                  <a:pt x="9955403" y="0"/>
                </a:cubicBezTo>
                <a:cubicBezTo>
                  <a:pt x="10246023" y="-7103"/>
                  <a:pt x="10382677" y="56047"/>
                  <a:pt x="10768615" y="0"/>
                </a:cubicBezTo>
                <a:cubicBezTo>
                  <a:pt x="11154553" y="-56047"/>
                  <a:pt x="11195767" y="40278"/>
                  <a:pt x="11328434" y="0"/>
                </a:cubicBezTo>
                <a:cubicBezTo>
                  <a:pt x="11409398" y="-12346"/>
                  <a:pt x="11455050" y="39006"/>
                  <a:pt x="11460480" y="132046"/>
                </a:cubicBezTo>
                <a:cubicBezTo>
                  <a:pt x="11478978" y="243911"/>
                  <a:pt x="11399205" y="444462"/>
                  <a:pt x="11460480" y="660216"/>
                </a:cubicBezTo>
                <a:cubicBezTo>
                  <a:pt x="11450304" y="727519"/>
                  <a:pt x="11396773" y="782003"/>
                  <a:pt x="11328434" y="792262"/>
                </a:cubicBezTo>
                <a:cubicBezTo>
                  <a:pt x="11054355" y="835198"/>
                  <a:pt x="10995787" y="746005"/>
                  <a:pt x="10739150" y="792262"/>
                </a:cubicBezTo>
                <a:cubicBezTo>
                  <a:pt x="10482513" y="838519"/>
                  <a:pt x="10369593" y="748490"/>
                  <a:pt x="10037903" y="792262"/>
                </a:cubicBezTo>
                <a:cubicBezTo>
                  <a:pt x="9706213" y="836034"/>
                  <a:pt x="9712861" y="747519"/>
                  <a:pt x="9560583" y="792262"/>
                </a:cubicBezTo>
                <a:cubicBezTo>
                  <a:pt x="9408305" y="837005"/>
                  <a:pt x="9286992" y="766763"/>
                  <a:pt x="9195227" y="792262"/>
                </a:cubicBezTo>
                <a:cubicBezTo>
                  <a:pt x="9103462" y="817761"/>
                  <a:pt x="8963649" y="762038"/>
                  <a:pt x="8829872" y="792262"/>
                </a:cubicBezTo>
                <a:cubicBezTo>
                  <a:pt x="8696096" y="822486"/>
                  <a:pt x="8203187" y="744313"/>
                  <a:pt x="8016660" y="792262"/>
                </a:cubicBezTo>
                <a:cubicBezTo>
                  <a:pt x="7830133" y="840211"/>
                  <a:pt x="7628203" y="715107"/>
                  <a:pt x="7315413" y="792262"/>
                </a:cubicBezTo>
                <a:cubicBezTo>
                  <a:pt x="7002623" y="869417"/>
                  <a:pt x="7005924" y="751510"/>
                  <a:pt x="6726129" y="792262"/>
                </a:cubicBezTo>
                <a:cubicBezTo>
                  <a:pt x="6446334" y="833014"/>
                  <a:pt x="6303354" y="771839"/>
                  <a:pt x="6136846" y="792262"/>
                </a:cubicBezTo>
                <a:cubicBezTo>
                  <a:pt x="5970338" y="812685"/>
                  <a:pt x="5945519" y="759751"/>
                  <a:pt x="5771490" y="792262"/>
                </a:cubicBezTo>
                <a:cubicBezTo>
                  <a:pt x="5597461" y="824773"/>
                  <a:pt x="5508142" y="741432"/>
                  <a:pt x="5294170" y="792262"/>
                </a:cubicBezTo>
                <a:cubicBezTo>
                  <a:pt x="5080198" y="843092"/>
                  <a:pt x="5049524" y="751083"/>
                  <a:pt x="4816850" y="792262"/>
                </a:cubicBezTo>
                <a:cubicBezTo>
                  <a:pt x="4584176" y="833441"/>
                  <a:pt x="4219161" y="762448"/>
                  <a:pt x="4003639" y="792262"/>
                </a:cubicBezTo>
                <a:cubicBezTo>
                  <a:pt x="3788117" y="822076"/>
                  <a:pt x="3655857" y="757617"/>
                  <a:pt x="3414356" y="792262"/>
                </a:cubicBezTo>
                <a:cubicBezTo>
                  <a:pt x="3172855" y="826907"/>
                  <a:pt x="3237825" y="777819"/>
                  <a:pt x="3160964" y="792262"/>
                </a:cubicBezTo>
                <a:cubicBezTo>
                  <a:pt x="3084103" y="806705"/>
                  <a:pt x="2732101" y="783352"/>
                  <a:pt x="2459716" y="792262"/>
                </a:cubicBezTo>
                <a:cubicBezTo>
                  <a:pt x="2187331" y="801172"/>
                  <a:pt x="1912463" y="738934"/>
                  <a:pt x="1758469" y="792262"/>
                </a:cubicBezTo>
                <a:cubicBezTo>
                  <a:pt x="1604475" y="845590"/>
                  <a:pt x="1416583" y="747593"/>
                  <a:pt x="1169185" y="792262"/>
                </a:cubicBezTo>
                <a:cubicBezTo>
                  <a:pt x="921787" y="836931"/>
                  <a:pt x="918130" y="782558"/>
                  <a:pt x="803829" y="792262"/>
                </a:cubicBezTo>
                <a:cubicBezTo>
                  <a:pt x="689528" y="801966"/>
                  <a:pt x="337080" y="751188"/>
                  <a:pt x="132046" y="792262"/>
                </a:cubicBezTo>
                <a:cubicBezTo>
                  <a:pt x="59105" y="801299"/>
                  <a:pt x="-1508" y="736033"/>
                  <a:pt x="0" y="660216"/>
                </a:cubicBezTo>
                <a:cubicBezTo>
                  <a:pt x="-23246" y="537445"/>
                  <a:pt x="50836" y="336798"/>
                  <a:pt x="0" y="132046"/>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defRPr>
                <a:uFillTx/>
              </a:defRPr>
            </a:pPr>
            <a:r>
              <a:rPr kumimoji="0" lang="en-BZ" sz="3200" i="0" u="none" strike="noStrike" kern="1200" cap="none" spc="0" normalizeH="0" baseline="0" noProof="0" dirty="0">
                <a:ln>
                  <a:noFill/>
                </a:ln>
                <a:solidFill>
                  <a:schemeClr val="tx1"/>
                </a:solidFill>
                <a:effectLst/>
                <a:uFillTx/>
                <a:latin typeface="+mj-lt"/>
                <a:cs typeface="#9Slide03 Arima Madurai Black" panose="00000A00000000000000" pitchFamily="2" charset="0"/>
              </a:rPr>
              <a:t>A</a:t>
            </a:r>
            <a:r>
              <a:rPr kumimoji="0" lang="en-BZ" sz="3200" i="0" u="none" strike="noStrike" kern="1200" cap="none" spc="0" normalizeH="0" baseline="0" noProof="0" dirty="0" smtClean="0">
                <a:ln>
                  <a:noFill/>
                </a:ln>
                <a:solidFill>
                  <a:schemeClr val="tx1"/>
                </a:solidFill>
                <a:effectLst/>
                <a:uFillTx/>
                <a:latin typeface="+mj-lt"/>
                <a:cs typeface="#9Slide03 Arima Madurai Black" panose="00000A00000000000000" pitchFamily="2" charset="0"/>
              </a:rPr>
              <a:t>. </a:t>
            </a:r>
            <a:r>
              <a:rPr kumimoji="0" lang="en-BZ" sz="3200" i="0" u="none" strike="noStrike" kern="1200" cap="none" spc="0" normalizeH="0" baseline="0" noProof="0" dirty="0" err="1" smtClean="0">
                <a:ln>
                  <a:noFill/>
                </a:ln>
                <a:solidFill>
                  <a:schemeClr val="tx1"/>
                </a:solidFill>
                <a:effectLst/>
                <a:uFillTx/>
                <a:latin typeface="+mj-lt"/>
                <a:cs typeface="#9Slide03 Arima Madurai Black" panose="00000A00000000000000" pitchFamily="2" charset="0"/>
              </a:rPr>
              <a:t>Lưu</a:t>
            </a:r>
            <a:r>
              <a:rPr kumimoji="0" lang="en-BZ" sz="3200" i="0" u="none" strike="noStrike" kern="1200" cap="none" spc="0" normalizeH="0" noProof="0" dirty="0" smtClean="0">
                <a:ln>
                  <a:noFill/>
                </a:ln>
                <a:solidFill>
                  <a:schemeClr val="tx1"/>
                </a:solidFill>
                <a:effectLst/>
                <a:uFillTx/>
                <a:latin typeface="+mj-lt"/>
                <a:cs typeface="#9Slide03 Arima Madurai Black" panose="00000A00000000000000" pitchFamily="2" charset="0"/>
              </a:rPr>
              <a:t> </a:t>
            </a:r>
            <a:r>
              <a:rPr kumimoji="0" lang="en-BZ" sz="3200" i="0" u="none" strike="noStrike" kern="1200" cap="none" spc="0" normalizeH="0" noProof="0" dirty="0" err="1" smtClean="0">
                <a:ln>
                  <a:noFill/>
                </a:ln>
                <a:solidFill>
                  <a:schemeClr val="tx1"/>
                </a:solidFill>
                <a:effectLst/>
                <a:uFillTx/>
                <a:latin typeface="+mj-lt"/>
                <a:cs typeface="#9Slide03 Arima Madurai Black" panose="00000A00000000000000" pitchFamily="2" charset="0"/>
              </a:rPr>
              <a:t>biệt</a:t>
            </a:r>
            <a:r>
              <a:rPr kumimoji="0" lang="en-BZ" sz="3200" i="0" u="none" strike="noStrike" kern="1200" cap="none" spc="0" normalizeH="0" noProof="0" dirty="0" smtClean="0">
                <a:ln>
                  <a:noFill/>
                </a:ln>
                <a:solidFill>
                  <a:schemeClr val="tx1"/>
                </a:solidFill>
                <a:effectLst/>
                <a:uFillTx/>
                <a:latin typeface="+mj-lt"/>
                <a:cs typeface="#9Slide03 Arima Madurai Black" panose="00000A00000000000000" pitchFamily="2" charset="0"/>
              </a:rPr>
              <a:t> </a:t>
            </a:r>
            <a:r>
              <a:rPr kumimoji="0" lang="en-BZ" sz="3200" i="0" u="none" strike="noStrike" kern="1200" cap="none" spc="0" normalizeH="0" noProof="0" dirty="0" err="1" smtClean="0">
                <a:ln>
                  <a:noFill/>
                </a:ln>
                <a:solidFill>
                  <a:schemeClr val="tx1"/>
                </a:solidFill>
                <a:effectLst/>
                <a:uFillTx/>
                <a:latin typeface="+mj-lt"/>
                <a:cs typeface="#9Slide03 Arima Madurai Black" panose="00000A00000000000000" pitchFamily="2" charset="0"/>
              </a:rPr>
              <a:t>khi</a:t>
            </a:r>
            <a:r>
              <a:rPr kumimoji="0" lang="en-BZ" sz="3200" i="0" u="none" strike="noStrike" kern="1200" cap="none" spc="0" normalizeH="0" noProof="0" dirty="0" smtClean="0">
                <a:ln>
                  <a:noFill/>
                </a:ln>
                <a:solidFill>
                  <a:schemeClr val="tx1"/>
                </a:solidFill>
                <a:effectLst/>
                <a:uFillTx/>
                <a:latin typeface="+mj-lt"/>
                <a:cs typeface="#9Slide03 Arima Madurai Black" panose="00000A00000000000000" pitchFamily="2" charset="0"/>
              </a:rPr>
              <a:t> </a:t>
            </a:r>
            <a:r>
              <a:rPr kumimoji="0" lang="en-BZ" sz="3200" i="0" u="none" strike="noStrike" kern="1200" cap="none" spc="0" normalizeH="0" noProof="0" dirty="0" err="1" smtClean="0">
                <a:ln>
                  <a:noFill/>
                </a:ln>
                <a:solidFill>
                  <a:schemeClr val="tx1"/>
                </a:solidFill>
                <a:effectLst/>
                <a:uFillTx/>
                <a:latin typeface="+mj-lt"/>
                <a:cs typeface="#9Slide03 Arima Madurai Black" panose="00000A00000000000000" pitchFamily="2" charset="0"/>
              </a:rPr>
              <a:t>xuất</a:t>
            </a:r>
            <a:r>
              <a:rPr kumimoji="0" lang="en-BZ" sz="3200" i="0" u="none" strike="noStrike" kern="1200" cap="none" spc="0" normalizeH="0" noProof="0" dirty="0" smtClean="0">
                <a:ln>
                  <a:noFill/>
                </a:ln>
                <a:solidFill>
                  <a:schemeClr val="tx1"/>
                </a:solidFill>
                <a:effectLst/>
                <a:uFillTx/>
                <a:latin typeface="+mj-lt"/>
                <a:cs typeface="#9Slide03 Arima Madurai Black" panose="00000A00000000000000" pitchFamily="2" charset="0"/>
              </a:rPr>
              <a:t> </a:t>
            </a:r>
            <a:r>
              <a:rPr kumimoji="0" lang="en-BZ" sz="3200" i="0" u="none" strike="noStrike" kern="1200" cap="none" spc="0" normalizeH="0" noProof="0" dirty="0" err="1" smtClean="0">
                <a:ln>
                  <a:noFill/>
                </a:ln>
                <a:solidFill>
                  <a:schemeClr val="tx1"/>
                </a:solidFill>
                <a:effectLst/>
                <a:uFillTx/>
                <a:latin typeface="+mj-lt"/>
                <a:cs typeface="#9Slide03 Arima Madurai Black" panose="00000A00000000000000" pitchFamily="2" charset="0"/>
              </a:rPr>
              <a:t>dương</a:t>
            </a:r>
            <a:r>
              <a:rPr kumimoji="0" lang="en-BZ" sz="3200" i="0" u="none" strike="noStrike" kern="1200" cap="none" spc="0" normalizeH="0" baseline="0" noProof="0" dirty="0" smtClean="0">
                <a:ln>
                  <a:noFill/>
                </a:ln>
                <a:solidFill>
                  <a:schemeClr val="tx1"/>
                </a:solidFill>
                <a:effectLst/>
                <a:uFillTx/>
                <a:latin typeface="+mj-lt"/>
                <a:cs typeface="#9Slide03 Arima Madurai Black" panose="00000A00000000000000" pitchFamily="2" charset="0"/>
              </a:rPr>
              <a:t> </a:t>
            </a:r>
            <a:r>
              <a:rPr kumimoji="0" lang="en-BZ" sz="3200" i="0" u="none" strike="noStrike" kern="1200" cap="none" spc="0" normalizeH="0" noProof="0" dirty="0" smtClean="0">
                <a:ln>
                  <a:noFill/>
                </a:ln>
                <a:solidFill>
                  <a:schemeClr val="tx1"/>
                </a:solidFill>
                <a:effectLst/>
                <a:uFillTx/>
                <a:latin typeface="+mj-lt"/>
                <a:cs typeface="#9Slide03 Arima Madurai Black" panose="00000A00000000000000" pitchFamily="2" charset="0"/>
              </a:rPr>
              <a:t> </a:t>
            </a:r>
            <a:endParaRPr kumimoji="0" lang="en-BZ" sz="3200" i="0" u="none" strike="noStrike" kern="1200" cap="none" spc="0" normalizeH="0" baseline="0" noProof="0" dirty="0">
              <a:ln>
                <a:noFill/>
              </a:ln>
              <a:solidFill>
                <a:schemeClr val="tx1"/>
              </a:solidFill>
              <a:effectLst/>
              <a:uFillTx/>
              <a:latin typeface="+mj-lt"/>
              <a:cs typeface="#9Slide03 Arima Madurai Black" panose="00000A00000000000000" pitchFamily="2" charset="0"/>
            </a:endParaRPr>
          </a:p>
        </p:txBody>
      </p:sp>
      <p:sp>
        <p:nvSpPr>
          <p:cNvPr id="39" name="Hình chữ nhật: Góc Tròn 38"/>
          <p:cNvSpPr>
            <a:spLocks/>
          </p:cNvSpPr>
          <p:nvPr/>
        </p:nvSpPr>
        <p:spPr>
          <a:xfrm>
            <a:off x="518160" y="3664587"/>
            <a:ext cx="10391140" cy="792262"/>
          </a:xfrm>
          <a:custGeom>
            <a:avLst/>
            <a:gdLst>
              <a:gd name="connsiteX0" fmla="*/ 0 w 11460480"/>
              <a:gd name="connsiteY0" fmla="*/ 132046 h 792262"/>
              <a:gd name="connsiteX1" fmla="*/ 132046 w 11460480"/>
              <a:gd name="connsiteY1" fmla="*/ 0 h 792262"/>
              <a:gd name="connsiteX2" fmla="*/ 609366 w 11460480"/>
              <a:gd name="connsiteY2" fmla="*/ 0 h 792262"/>
              <a:gd name="connsiteX3" fmla="*/ 1086685 w 11460480"/>
              <a:gd name="connsiteY3" fmla="*/ 0 h 792262"/>
              <a:gd name="connsiteX4" fmla="*/ 1899897 w 11460480"/>
              <a:gd name="connsiteY4" fmla="*/ 0 h 792262"/>
              <a:gd name="connsiteX5" fmla="*/ 2601144 w 11460480"/>
              <a:gd name="connsiteY5" fmla="*/ 0 h 792262"/>
              <a:gd name="connsiteX6" fmla="*/ 3078464 w 11460480"/>
              <a:gd name="connsiteY6" fmla="*/ 0 h 792262"/>
              <a:gd name="connsiteX7" fmla="*/ 3443820 w 11460480"/>
              <a:gd name="connsiteY7" fmla="*/ 0 h 792262"/>
              <a:gd name="connsiteX8" fmla="*/ 3921139 w 11460480"/>
              <a:gd name="connsiteY8" fmla="*/ 0 h 792262"/>
              <a:gd name="connsiteX9" fmla="*/ 4286495 w 11460480"/>
              <a:gd name="connsiteY9" fmla="*/ 0 h 792262"/>
              <a:gd name="connsiteX10" fmla="*/ 4987743 w 11460480"/>
              <a:gd name="connsiteY10" fmla="*/ 0 h 792262"/>
              <a:gd name="connsiteX11" fmla="*/ 5577026 w 11460480"/>
              <a:gd name="connsiteY11" fmla="*/ 0 h 792262"/>
              <a:gd name="connsiteX12" fmla="*/ 6166310 w 11460480"/>
              <a:gd name="connsiteY12" fmla="*/ 0 h 792262"/>
              <a:gd name="connsiteX13" fmla="*/ 6755593 w 11460480"/>
              <a:gd name="connsiteY13" fmla="*/ 0 h 792262"/>
              <a:gd name="connsiteX14" fmla="*/ 7008985 w 11460480"/>
              <a:gd name="connsiteY14" fmla="*/ 0 h 792262"/>
              <a:gd name="connsiteX15" fmla="*/ 7598269 w 11460480"/>
              <a:gd name="connsiteY15" fmla="*/ 0 h 792262"/>
              <a:gd name="connsiteX16" fmla="*/ 8299516 w 11460480"/>
              <a:gd name="connsiteY16" fmla="*/ 0 h 792262"/>
              <a:gd name="connsiteX17" fmla="*/ 8888800 w 11460480"/>
              <a:gd name="connsiteY17" fmla="*/ 0 h 792262"/>
              <a:gd name="connsiteX18" fmla="*/ 9254156 w 11460480"/>
              <a:gd name="connsiteY18" fmla="*/ 0 h 792262"/>
              <a:gd name="connsiteX19" fmla="*/ 9731476 w 11460480"/>
              <a:gd name="connsiteY19" fmla="*/ 0 h 792262"/>
              <a:gd name="connsiteX20" fmla="*/ 10096831 w 11460480"/>
              <a:gd name="connsiteY20" fmla="*/ 0 h 792262"/>
              <a:gd name="connsiteX21" fmla="*/ 10462187 w 11460480"/>
              <a:gd name="connsiteY21" fmla="*/ 0 h 792262"/>
              <a:gd name="connsiteX22" fmla="*/ 10715579 w 11460480"/>
              <a:gd name="connsiteY22" fmla="*/ 0 h 792262"/>
              <a:gd name="connsiteX23" fmla="*/ 11328434 w 11460480"/>
              <a:gd name="connsiteY23" fmla="*/ 0 h 792262"/>
              <a:gd name="connsiteX24" fmla="*/ 11460480 w 11460480"/>
              <a:gd name="connsiteY24" fmla="*/ 132046 h 792262"/>
              <a:gd name="connsiteX25" fmla="*/ 11460480 w 11460480"/>
              <a:gd name="connsiteY25" fmla="*/ 660216 h 792262"/>
              <a:gd name="connsiteX26" fmla="*/ 11328434 w 11460480"/>
              <a:gd name="connsiteY26" fmla="*/ 792262 h 792262"/>
              <a:gd name="connsiteX27" fmla="*/ 10739150 w 11460480"/>
              <a:gd name="connsiteY27" fmla="*/ 792262 h 792262"/>
              <a:gd name="connsiteX28" fmla="*/ 10485758 w 11460480"/>
              <a:gd name="connsiteY28" fmla="*/ 792262 h 792262"/>
              <a:gd name="connsiteX29" fmla="*/ 9784511 w 11460480"/>
              <a:gd name="connsiteY29" fmla="*/ 792262 h 792262"/>
              <a:gd name="connsiteX30" fmla="*/ 9531119 w 11460480"/>
              <a:gd name="connsiteY30" fmla="*/ 792262 h 792262"/>
              <a:gd name="connsiteX31" fmla="*/ 9165763 w 11460480"/>
              <a:gd name="connsiteY31" fmla="*/ 792262 h 792262"/>
              <a:gd name="connsiteX32" fmla="*/ 8912371 w 11460480"/>
              <a:gd name="connsiteY32" fmla="*/ 792262 h 792262"/>
              <a:gd name="connsiteX33" fmla="*/ 8658979 w 11460480"/>
              <a:gd name="connsiteY33" fmla="*/ 792262 h 792262"/>
              <a:gd name="connsiteX34" fmla="*/ 8405587 w 11460480"/>
              <a:gd name="connsiteY34" fmla="*/ 792262 h 792262"/>
              <a:gd name="connsiteX35" fmla="*/ 7816304 w 11460480"/>
              <a:gd name="connsiteY35" fmla="*/ 792262 h 792262"/>
              <a:gd name="connsiteX36" fmla="*/ 7227020 w 11460480"/>
              <a:gd name="connsiteY36" fmla="*/ 792262 h 792262"/>
              <a:gd name="connsiteX37" fmla="*/ 6637737 w 11460480"/>
              <a:gd name="connsiteY37" fmla="*/ 792262 h 792262"/>
              <a:gd name="connsiteX38" fmla="*/ 6048453 w 11460480"/>
              <a:gd name="connsiteY38" fmla="*/ 792262 h 792262"/>
              <a:gd name="connsiteX39" fmla="*/ 5235242 w 11460480"/>
              <a:gd name="connsiteY39" fmla="*/ 792262 h 792262"/>
              <a:gd name="connsiteX40" fmla="*/ 4645958 w 11460480"/>
              <a:gd name="connsiteY40" fmla="*/ 792262 h 792262"/>
              <a:gd name="connsiteX41" fmla="*/ 4392566 w 11460480"/>
              <a:gd name="connsiteY41" fmla="*/ 792262 h 792262"/>
              <a:gd name="connsiteX42" fmla="*/ 3915247 w 11460480"/>
              <a:gd name="connsiteY42" fmla="*/ 792262 h 792262"/>
              <a:gd name="connsiteX43" fmla="*/ 3213999 w 11460480"/>
              <a:gd name="connsiteY43" fmla="*/ 792262 h 792262"/>
              <a:gd name="connsiteX44" fmla="*/ 2624716 w 11460480"/>
              <a:gd name="connsiteY44" fmla="*/ 792262 h 792262"/>
              <a:gd name="connsiteX45" fmla="*/ 2259360 w 11460480"/>
              <a:gd name="connsiteY45" fmla="*/ 792262 h 792262"/>
              <a:gd name="connsiteX46" fmla="*/ 1782040 w 11460480"/>
              <a:gd name="connsiteY46" fmla="*/ 792262 h 792262"/>
              <a:gd name="connsiteX47" fmla="*/ 1416684 w 11460480"/>
              <a:gd name="connsiteY47" fmla="*/ 792262 h 792262"/>
              <a:gd name="connsiteX48" fmla="*/ 715437 w 11460480"/>
              <a:gd name="connsiteY48" fmla="*/ 792262 h 792262"/>
              <a:gd name="connsiteX49" fmla="*/ 132046 w 11460480"/>
              <a:gd name="connsiteY49" fmla="*/ 792262 h 792262"/>
              <a:gd name="connsiteX50" fmla="*/ 0 w 11460480"/>
              <a:gd name="connsiteY50" fmla="*/ 660216 h 792262"/>
              <a:gd name="connsiteX51" fmla="*/ 0 w 11460480"/>
              <a:gd name="connsiteY51" fmla="*/ 132046 h 792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11460480" h="792262" fill="none" extrusionOk="0">
                <a:moveTo>
                  <a:pt x="0" y="132046"/>
                </a:moveTo>
                <a:cubicBezTo>
                  <a:pt x="-547" y="50732"/>
                  <a:pt x="54021" y="-8275"/>
                  <a:pt x="132046" y="0"/>
                </a:cubicBezTo>
                <a:cubicBezTo>
                  <a:pt x="351426" y="-47709"/>
                  <a:pt x="385093" y="36916"/>
                  <a:pt x="609366" y="0"/>
                </a:cubicBezTo>
                <a:cubicBezTo>
                  <a:pt x="833639" y="-36916"/>
                  <a:pt x="911124" y="18021"/>
                  <a:pt x="1086685" y="0"/>
                </a:cubicBezTo>
                <a:cubicBezTo>
                  <a:pt x="1262246" y="-18021"/>
                  <a:pt x="1635814" y="31805"/>
                  <a:pt x="1899897" y="0"/>
                </a:cubicBezTo>
                <a:cubicBezTo>
                  <a:pt x="2163980" y="-31805"/>
                  <a:pt x="2458485" y="31799"/>
                  <a:pt x="2601144" y="0"/>
                </a:cubicBezTo>
                <a:cubicBezTo>
                  <a:pt x="2743803" y="-31799"/>
                  <a:pt x="2923954" y="18419"/>
                  <a:pt x="3078464" y="0"/>
                </a:cubicBezTo>
                <a:cubicBezTo>
                  <a:pt x="3232974" y="-18419"/>
                  <a:pt x="3351943" y="9042"/>
                  <a:pt x="3443820" y="0"/>
                </a:cubicBezTo>
                <a:cubicBezTo>
                  <a:pt x="3535697" y="-9042"/>
                  <a:pt x="3717137" y="16934"/>
                  <a:pt x="3921139" y="0"/>
                </a:cubicBezTo>
                <a:cubicBezTo>
                  <a:pt x="4125141" y="-16934"/>
                  <a:pt x="4117533" y="33137"/>
                  <a:pt x="4286495" y="0"/>
                </a:cubicBezTo>
                <a:cubicBezTo>
                  <a:pt x="4455457" y="-33137"/>
                  <a:pt x="4704750" y="31107"/>
                  <a:pt x="4987743" y="0"/>
                </a:cubicBezTo>
                <a:cubicBezTo>
                  <a:pt x="5270736" y="-31107"/>
                  <a:pt x="5450182" y="471"/>
                  <a:pt x="5577026" y="0"/>
                </a:cubicBezTo>
                <a:cubicBezTo>
                  <a:pt x="5703870" y="-471"/>
                  <a:pt x="5933128" y="58665"/>
                  <a:pt x="6166310" y="0"/>
                </a:cubicBezTo>
                <a:cubicBezTo>
                  <a:pt x="6399492" y="-58665"/>
                  <a:pt x="6569484" y="27576"/>
                  <a:pt x="6755593" y="0"/>
                </a:cubicBezTo>
                <a:cubicBezTo>
                  <a:pt x="6941702" y="-27576"/>
                  <a:pt x="6930455" y="11140"/>
                  <a:pt x="7008985" y="0"/>
                </a:cubicBezTo>
                <a:cubicBezTo>
                  <a:pt x="7087515" y="-11140"/>
                  <a:pt x="7476478" y="67231"/>
                  <a:pt x="7598269" y="0"/>
                </a:cubicBezTo>
                <a:cubicBezTo>
                  <a:pt x="7720060" y="-67231"/>
                  <a:pt x="7971759" y="83908"/>
                  <a:pt x="8299516" y="0"/>
                </a:cubicBezTo>
                <a:cubicBezTo>
                  <a:pt x="8627273" y="-83908"/>
                  <a:pt x="8755225" y="2996"/>
                  <a:pt x="8888800" y="0"/>
                </a:cubicBezTo>
                <a:cubicBezTo>
                  <a:pt x="9022375" y="-2996"/>
                  <a:pt x="9112594" y="38474"/>
                  <a:pt x="9254156" y="0"/>
                </a:cubicBezTo>
                <a:cubicBezTo>
                  <a:pt x="9395718" y="-38474"/>
                  <a:pt x="9540580" y="45795"/>
                  <a:pt x="9731476" y="0"/>
                </a:cubicBezTo>
                <a:cubicBezTo>
                  <a:pt x="9922372" y="-45795"/>
                  <a:pt x="9969474" y="24686"/>
                  <a:pt x="10096831" y="0"/>
                </a:cubicBezTo>
                <a:cubicBezTo>
                  <a:pt x="10224189" y="-24686"/>
                  <a:pt x="10349977" y="28604"/>
                  <a:pt x="10462187" y="0"/>
                </a:cubicBezTo>
                <a:cubicBezTo>
                  <a:pt x="10574397" y="-28604"/>
                  <a:pt x="10616870" y="8568"/>
                  <a:pt x="10715579" y="0"/>
                </a:cubicBezTo>
                <a:cubicBezTo>
                  <a:pt x="10814288" y="-8568"/>
                  <a:pt x="11043291" y="29173"/>
                  <a:pt x="11328434" y="0"/>
                </a:cubicBezTo>
                <a:cubicBezTo>
                  <a:pt x="11408292" y="11516"/>
                  <a:pt x="11463447" y="69043"/>
                  <a:pt x="11460480" y="132046"/>
                </a:cubicBezTo>
                <a:cubicBezTo>
                  <a:pt x="11477832" y="365795"/>
                  <a:pt x="11421510" y="539106"/>
                  <a:pt x="11460480" y="660216"/>
                </a:cubicBezTo>
                <a:cubicBezTo>
                  <a:pt x="11457086" y="724033"/>
                  <a:pt x="11422968" y="789304"/>
                  <a:pt x="11328434" y="792262"/>
                </a:cubicBezTo>
                <a:cubicBezTo>
                  <a:pt x="11100765" y="812462"/>
                  <a:pt x="10949621" y="784803"/>
                  <a:pt x="10739150" y="792262"/>
                </a:cubicBezTo>
                <a:cubicBezTo>
                  <a:pt x="10528679" y="799721"/>
                  <a:pt x="10562653" y="765922"/>
                  <a:pt x="10485758" y="792262"/>
                </a:cubicBezTo>
                <a:cubicBezTo>
                  <a:pt x="10408863" y="818602"/>
                  <a:pt x="9990598" y="736880"/>
                  <a:pt x="9784511" y="792262"/>
                </a:cubicBezTo>
                <a:cubicBezTo>
                  <a:pt x="9578424" y="847644"/>
                  <a:pt x="9656517" y="779382"/>
                  <a:pt x="9531119" y="792262"/>
                </a:cubicBezTo>
                <a:cubicBezTo>
                  <a:pt x="9405721" y="805142"/>
                  <a:pt x="9279385" y="775533"/>
                  <a:pt x="9165763" y="792262"/>
                </a:cubicBezTo>
                <a:cubicBezTo>
                  <a:pt x="9052141" y="808991"/>
                  <a:pt x="8969918" y="767558"/>
                  <a:pt x="8912371" y="792262"/>
                </a:cubicBezTo>
                <a:cubicBezTo>
                  <a:pt x="8854824" y="816966"/>
                  <a:pt x="8713923" y="772327"/>
                  <a:pt x="8658979" y="792262"/>
                </a:cubicBezTo>
                <a:cubicBezTo>
                  <a:pt x="8604035" y="812197"/>
                  <a:pt x="8521226" y="785232"/>
                  <a:pt x="8405587" y="792262"/>
                </a:cubicBezTo>
                <a:cubicBezTo>
                  <a:pt x="8289948" y="799292"/>
                  <a:pt x="7987595" y="787257"/>
                  <a:pt x="7816304" y="792262"/>
                </a:cubicBezTo>
                <a:cubicBezTo>
                  <a:pt x="7645013" y="797267"/>
                  <a:pt x="7506353" y="739054"/>
                  <a:pt x="7227020" y="792262"/>
                </a:cubicBezTo>
                <a:cubicBezTo>
                  <a:pt x="6947687" y="845470"/>
                  <a:pt x="6923462" y="755664"/>
                  <a:pt x="6637737" y="792262"/>
                </a:cubicBezTo>
                <a:cubicBezTo>
                  <a:pt x="6352012" y="828860"/>
                  <a:pt x="6211630" y="778814"/>
                  <a:pt x="6048453" y="792262"/>
                </a:cubicBezTo>
                <a:cubicBezTo>
                  <a:pt x="5885276" y="805710"/>
                  <a:pt x="5529995" y="764544"/>
                  <a:pt x="5235242" y="792262"/>
                </a:cubicBezTo>
                <a:cubicBezTo>
                  <a:pt x="4940489" y="819980"/>
                  <a:pt x="4936514" y="727818"/>
                  <a:pt x="4645958" y="792262"/>
                </a:cubicBezTo>
                <a:cubicBezTo>
                  <a:pt x="4355402" y="856706"/>
                  <a:pt x="4511307" y="771802"/>
                  <a:pt x="4392566" y="792262"/>
                </a:cubicBezTo>
                <a:cubicBezTo>
                  <a:pt x="4273825" y="812722"/>
                  <a:pt x="4080602" y="787755"/>
                  <a:pt x="3915247" y="792262"/>
                </a:cubicBezTo>
                <a:cubicBezTo>
                  <a:pt x="3749892" y="796769"/>
                  <a:pt x="3523857" y="737907"/>
                  <a:pt x="3213999" y="792262"/>
                </a:cubicBezTo>
                <a:cubicBezTo>
                  <a:pt x="2904141" y="846617"/>
                  <a:pt x="2776243" y="756610"/>
                  <a:pt x="2624716" y="792262"/>
                </a:cubicBezTo>
                <a:cubicBezTo>
                  <a:pt x="2473189" y="827914"/>
                  <a:pt x="2338793" y="773238"/>
                  <a:pt x="2259360" y="792262"/>
                </a:cubicBezTo>
                <a:cubicBezTo>
                  <a:pt x="2179927" y="811286"/>
                  <a:pt x="2003657" y="771245"/>
                  <a:pt x="1782040" y="792262"/>
                </a:cubicBezTo>
                <a:cubicBezTo>
                  <a:pt x="1560423" y="813279"/>
                  <a:pt x="1598282" y="748628"/>
                  <a:pt x="1416684" y="792262"/>
                </a:cubicBezTo>
                <a:cubicBezTo>
                  <a:pt x="1235086" y="835896"/>
                  <a:pt x="1051277" y="711973"/>
                  <a:pt x="715437" y="792262"/>
                </a:cubicBezTo>
                <a:cubicBezTo>
                  <a:pt x="379597" y="872551"/>
                  <a:pt x="268671" y="791767"/>
                  <a:pt x="132046" y="792262"/>
                </a:cubicBezTo>
                <a:cubicBezTo>
                  <a:pt x="57741" y="784399"/>
                  <a:pt x="8624" y="720522"/>
                  <a:pt x="0" y="660216"/>
                </a:cubicBezTo>
                <a:cubicBezTo>
                  <a:pt x="-57507" y="439897"/>
                  <a:pt x="39861" y="340537"/>
                  <a:pt x="0" y="132046"/>
                </a:cubicBezTo>
                <a:close/>
              </a:path>
              <a:path w="11460480" h="792262" stroke="0" extrusionOk="0">
                <a:moveTo>
                  <a:pt x="0" y="132046"/>
                </a:moveTo>
                <a:cubicBezTo>
                  <a:pt x="-1734" y="62930"/>
                  <a:pt x="71196" y="3048"/>
                  <a:pt x="132046" y="0"/>
                </a:cubicBezTo>
                <a:cubicBezTo>
                  <a:pt x="387803" y="-85703"/>
                  <a:pt x="679228" y="9986"/>
                  <a:pt x="945257" y="0"/>
                </a:cubicBezTo>
                <a:cubicBezTo>
                  <a:pt x="1211286" y="-9986"/>
                  <a:pt x="1287442" y="62812"/>
                  <a:pt x="1534541" y="0"/>
                </a:cubicBezTo>
                <a:cubicBezTo>
                  <a:pt x="1781640" y="-62812"/>
                  <a:pt x="2005597" y="16372"/>
                  <a:pt x="2347752" y="0"/>
                </a:cubicBezTo>
                <a:cubicBezTo>
                  <a:pt x="2689907" y="-16372"/>
                  <a:pt x="2817016" y="45824"/>
                  <a:pt x="3049000" y="0"/>
                </a:cubicBezTo>
                <a:cubicBezTo>
                  <a:pt x="3280984" y="-45824"/>
                  <a:pt x="3529172" y="81451"/>
                  <a:pt x="3862211" y="0"/>
                </a:cubicBezTo>
                <a:cubicBezTo>
                  <a:pt x="4195250" y="-81451"/>
                  <a:pt x="4328537" y="46277"/>
                  <a:pt x="4451495" y="0"/>
                </a:cubicBezTo>
                <a:cubicBezTo>
                  <a:pt x="4574453" y="-46277"/>
                  <a:pt x="4720377" y="39373"/>
                  <a:pt x="4816850" y="0"/>
                </a:cubicBezTo>
                <a:cubicBezTo>
                  <a:pt x="4913323" y="-39373"/>
                  <a:pt x="5153234" y="26220"/>
                  <a:pt x="5406134" y="0"/>
                </a:cubicBezTo>
                <a:cubicBezTo>
                  <a:pt x="5659034" y="-26220"/>
                  <a:pt x="5691542" y="4850"/>
                  <a:pt x="5771490" y="0"/>
                </a:cubicBezTo>
                <a:cubicBezTo>
                  <a:pt x="5851438" y="-4850"/>
                  <a:pt x="6184906" y="56887"/>
                  <a:pt x="6360773" y="0"/>
                </a:cubicBezTo>
                <a:cubicBezTo>
                  <a:pt x="6536640" y="-56887"/>
                  <a:pt x="6561867" y="9704"/>
                  <a:pt x="6614165" y="0"/>
                </a:cubicBezTo>
                <a:cubicBezTo>
                  <a:pt x="6666463" y="-9704"/>
                  <a:pt x="6799875" y="16244"/>
                  <a:pt x="6979521" y="0"/>
                </a:cubicBezTo>
                <a:cubicBezTo>
                  <a:pt x="7159167" y="-16244"/>
                  <a:pt x="7330193" y="46768"/>
                  <a:pt x="7680769" y="0"/>
                </a:cubicBezTo>
                <a:cubicBezTo>
                  <a:pt x="8031345" y="-46768"/>
                  <a:pt x="7813726" y="24569"/>
                  <a:pt x="7934161" y="0"/>
                </a:cubicBezTo>
                <a:cubicBezTo>
                  <a:pt x="8054596" y="-24569"/>
                  <a:pt x="8126091" y="20289"/>
                  <a:pt x="8187553" y="0"/>
                </a:cubicBezTo>
                <a:cubicBezTo>
                  <a:pt x="8249015" y="-20289"/>
                  <a:pt x="8373614" y="20682"/>
                  <a:pt x="8552908" y="0"/>
                </a:cubicBezTo>
                <a:cubicBezTo>
                  <a:pt x="8732202" y="-20682"/>
                  <a:pt x="9018983" y="38162"/>
                  <a:pt x="9142192" y="0"/>
                </a:cubicBezTo>
                <a:cubicBezTo>
                  <a:pt x="9265401" y="-38162"/>
                  <a:pt x="9664783" y="7103"/>
                  <a:pt x="9955403" y="0"/>
                </a:cubicBezTo>
                <a:cubicBezTo>
                  <a:pt x="10246023" y="-7103"/>
                  <a:pt x="10382677" y="56047"/>
                  <a:pt x="10768615" y="0"/>
                </a:cubicBezTo>
                <a:cubicBezTo>
                  <a:pt x="11154553" y="-56047"/>
                  <a:pt x="11195767" y="40278"/>
                  <a:pt x="11328434" y="0"/>
                </a:cubicBezTo>
                <a:cubicBezTo>
                  <a:pt x="11409398" y="-12346"/>
                  <a:pt x="11455050" y="39006"/>
                  <a:pt x="11460480" y="132046"/>
                </a:cubicBezTo>
                <a:cubicBezTo>
                  <a:pt x="11478978" y="243911"/>
                  <a:pt x="11399205" y="444462"/>
                  <a:pt x="11460480" y="660216"/>
                </a:cubicBezTo>
                <a:cubicBezTo>
                  <a:pt x="11450304" y="727519"/>
                  <a:pt x="11396773" y="782003"/>
                  <a:pt x="11328434" y="792262"/>
                </a:cubicBezTo>
                <a:cubicBezTo>
                  <a:pt x="11054355" y="835198"/>
                  <a:pt x="10995787" y="746005"/>
                  <a:pt x="10739150" y="792262"/>
                </a:cubicBezTo>
                <a:cubicBezTo>
                  <a:pt x="10482513" y="838519"/>
                  <a:pt x="10369593" y="748490"/>
                  <a:pt x="10037903" y="792262"/>
                </a:cubicBezTo>
                <a:cubicBezTo>
                  <a:pt x="9706213" y="836034"/>
                  <a:pt x="9712861" y="747519"/>
                  <a:pt x="9560583" y="792262"/>
                </a:cubicBezTo>
                <a:cubicBezTo>
                  <a:pt x="9408305" y="837005"/>
                  <a:pt x="9286992" y="766763"/>
                  <a:pt x="9195227" y="792262"/>
                </a:cubicBezTo>
                <a:cubicBezTo>
                  <a:pt x="9103462" y="817761"/>
                  <a:pt x="8963649" y="762038"/>
                  <a:pt x="8829872" y="792262"/>
                </a:cubicBezTo>
                <a:cubicBezTo>
                  <a:pt x="8696096" y="822486"/>
                  <a:pt x="8203187" y="744313"/>
                  <a:pt x="8016660" y="792262"/>
                </a:cubicBezTo>
                <a:cubicBezTo>
                  <a:pt x="7830133" y="840211"/>
                  <a:pt x="7628203" y="715107"/>
                  <a:pt x="7315413" y="792262"/>
                </a:cubicBezTo>
                <a:cubicBezTo>
                  <a:pt x="7002623" y="869417"/>
                  <a:pt x="7005924" y="751510"/>
                  <a:pt x="6726129" y="792262"/>
                </a:cubicBezTo>
                <a:cubicBezTo>
                  <a:pt x="6446334" y="833014"/>
                  <a:pt x="6303354" y="771839"/>
                  <a:pt x="6136846" y="792262"/>
                </a:cubicBezTo>
                <a:cubicBezTo>
                  <a:pt x="5970338" y="812685"/>
                  <a:pt x="5945519" y="759751"/>
                  <a:pt x="5771490" y="792262"/>
                </a:cubicBezTo>
                <a:cubicBezTo>
                  <a:pt x="5597461" y="824773"/>
                  <a:pt x="5508142" y="741432"/>
                  <a:pt x="5294170" y="792262"/>
                </a:cubicBezTo>
                <a:cubicBezTo>
                  <a:pt x="5080198" y="843092"/>
                  <a:pt x="5049524" y="751083"/>
                  <a:pt x="4816850" y="792262"/>
                </a:cubicBezTo>
                <a:cubicBezTo>
                  <a:pt x="4584176" y="833441"/>
                  <a:pt x="4219161" y="762448"/>
                  <a:pt x="4003639" y="792262"/>
                </a:cubicBezTo>
                <a:cubicBezTo>
                  <a:pt x="3788117" y="822076"/>
                  <a:pt x="3655857" y="757617"/>
                  <a:pt x="3414356" y="792262"/>
                </a:cubicBezTo>
                <a:cubicBezTo>
                  <a:pt x="3172855" y="826907"/>
                  <a:pt x="3237825" y="777819"/>
                  <a:pt x="3160964" y="792262"/>
                </a:cubicBezTo>
                <a:cubicBezTo>
                  <a:pt x="3084103" y="806705"/>
                  <a:pt x="2732101" y="783352"/>
                  <a:pt x="2459716" y="792262"/>
                </a:cubicBezTo>
                <a:cubicBezTo>
                  <a:pt x="2187331" y="801172"/>
                  <a:pt x="1912463" y="738934"/>
                  <a:pt x="1758469" y="792262"/>
                </a:cubicBezTo>
                <a:cubicBezTo>
                  <a:pt x="1604475" y="845590"/>
                  <a:pt x="1416583" y="747593"/>
                  <a:pt x="1169185" y="792262"/>
                </a:cubicBezTo>
                <a:cubicBezTo>
                  <a:pt x="921787" y="836931"/>
                  <a:pt x="918130" y="782558"/>
                  <a:pt x="803829" y="792262"/>
                </a:cubicBezTo>
                <a:cubicBezTo>
                  <a:pt x="689528" y="801966"/>
                  <a:pt x="337080" y="751188"/>
                  <a:pt x="132046" y="792262"/>
                </a:cubicBezTo>
                <a:cubicBezTo>
                  <a:pt x="59105" y="801299"/>
                  <a:pt x="-1508" y="736033"/>
                  <a:pt x="0" y="660216"/>
                </a:cubicBezTo>
                <a:cubicBezTo>
                  <a:pt x="-23246" y="537445"/>
                  <a:pt x="50836" y="336798"/>
                  <a:pt x="0" y="132046"/>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defRPr>
                <a:uFillTx/>
              </a:defRPr>
            </a:pPr>
            <a:r>
              <a:rPr lang="en-US" sz="3200" dirty="0" smtClean="0">
                <a:solidFill>
                  <a:schemeClr val="tx1"/>
                </a:solidFill>
                <a:latin typeface="+mj-lt"/>
                <a:cs typeface="#9Slide03 Arima Madurai Black" panose="00000A00000000000000" pitchFamily="2" charset="0"/>
              </a:rPr>
              <a:t>B. </a:t>
            </a:r>
            <a:r>
              <a:rPr lang="vi-VN" sz="3200" dirty="0" smtClean="0">
                <a:solidFill>
                  <a:schemeClr val="tx1"/>
                </a:solidFill>
                <a:latin typeface="+mj-lt"/>
                <a:cs typeface="#9Slide03 Arima Madurai Black" panose="00000A00000000000000" pitchFamily="2" charset="0"/>
              </a:rPr>
              <a:t>Bình </a:t>
            </a:r>
            <a:r>
              <a:rPr lang="vi-VN" sz="3200" dirty="0">
                <a:solidFill>
                  <a:schemeClr val="tx1"/>
                </a:solidFill>
                <a:latin typeface="+mj-lt"/>
                <a:cs typeface="#9Slide03 Arima Madurai Black" panose="00000A00000000000000" pitchFamily="2" charset="0"/>
              </a:rPr>
              <a:t>Ngô đại </a:t>
            </a:r>
            <a:r>
              <a:rPr lang="vi-VN" sz="3200" dirty="0" smtClean="0">
                <a:solidFill>
                  <a:schemeClr val="tx1"/>
                </a:solidFill>
                <a:latin typeface="+mj-lt"/>
                <a:cs typeface="#9Slide03 Arima Madurai Black" panose="00000A00000000000000" pitchFamily="2" charset="0"/>
              </a:rPr>
              <a:t>cáo</a:t>
            </a:r>
            <a:endParaRPr lang="vi-VN" sz="3200" dirty="0">
              <a:solidFill>
                <a:schemeClr val="tx1"/>
              </a:solidFill>
              <a:latin typeface="+mj-lt"/>
              <a:cs typeface="#9Slide03 Arima Madurai Black" panose="00000A00000000000000" pitchFamily="2" charset="0"/>
            </a:endParaRPr>
          </a:p>
        </p:txBody>
      </p:sp>
      <p:sp>
        <p:nvSpPr>
          <p:cNvPr id="40" name="Hình chữ nhật: Góc Tròn 39"/>
          <p:cNvSpPr>
            <a:spLocks/>
          </p:cNvSpPr>
          <p:nvPr/>
        </p:nvSpPr>
        <p:spPr>
          <a:xfrm>
            <a:off x="518160" y="4711117"/>
            <a:ext cx="10391140" cy="792262"/>
          </a:xfrm>
          <a:custGeom>
            <a:avLst/>
            <a:gdLst>
              <a:gd name="connsiteX0" fmla="*/ 0 w 11460480"/>
              <a:gd name="connsiteY0" fmla="*/ 132046 h 792262"/>
              <a:gd name="connsiteX1" fmla="*/ 132046 w 11460480"/>
              <a:gd name="connsiteY1" fmla="*/ 0 h 792262"/>
              <a:gd name="connsiteX2" fmla="*/ 609366 w 11460480"/>
              <a:gd name="connsiteY2" fmla="*/ 0 h 792262"/>
              <a:gd name="connsiteX3" fmla="*/ 1086685 w 11460480"/>
              <a:gd name="connsiteY3" fmla="*/ 0 h 792262"/>
              <a:gd name="connsiteX4" fmla="*/ 1899897 w 11460480"/>
              <a:gd name="connsiteY4" fmla="*/ 0 h 792262"/>
              <a:gd name="connsiteX5" fmla="*/ 2601144 w 11460480"/>
              <a:gd name="connsiteY5" fmla="*/ 0 h 792262"/>
              <a:gd name="connsiteX6" fmla="*/ 3078464 w 11460480"/>
              <a:gd name="connsiteY6" fmla="*/ 0 h 792262"/>
              <a:gd name="connsiteX7" fmla="*/ 3443820 w 11460480"/>
              <a:gd name="connsiteY7" fmla="*/ 0 h 792262"/>
              <a:gd name="connsiteX8" fmla="*/ 3921139 w 11460480"/>
              <a:gd name="connsiteY8" fmla="*/ 0 h 792262"/>
              <a:gd name="connsiteX9" fmla="*/ 4286495 w 11460480"/>
              <a:gd name="connsiteY9" fmla="*/ 0 h 792262"/>
              <a:gd name="connsiteX10" fmla="*/ 4987743 w 11460480"/>
              <a:gd name="connsiteY10" fmla="*/ 0 h 792262"/>
              <a:gd name="connsiteX11" fmla="*/ 5577026 w 11460480"/>
              <a:gd name="connsiteY11" fmla="*/ 0 h 792262"/>
              <a:gd name="connsiteX12" fmla="*/ 6166310 w 11460480"/>
              <a:gd name="connsiteY12" fmla="*/ 0 h 792262"/>
              <a:gd name="connsiteX13" fmla="*/ 6755593 w 11460480"/>
              <a:gd name="connsiteY13" fmla="*/ 0 h 792262"/>
              <a:gd name="connsiteX14" fmla="*/ 7008985 w 11460480"/>
              <a:gd name="connsiteY14" fmla="*/ 0 h 792262"/>
              <a:gd name="connsiteX15" fmla="*/ 7598269 w 11460480"/>
              <a:gd name="connsiteY15" fmla="*/ 0 h 792262"/>
              <a:gd name="connsiteX16" fmla="*/ 8299516 w 11460480"/>
              <a:gd name="connsiteY16" fmla="*/ 0 h 792262"/>
              <a:gd name="connsiteX17" fmla="*/ 8888800 w 11460480"/>
              <a:gd name="connsiteY17" fmla="*/ 0 h 792262"/>
              <a:gd name="connsiteX18" fmla="*/ 9254156 w 11460480"/>
              <a:gd name="connsiteY18" fmla="*/ 0 h 792262"/>
              <a:gd name="connsiteX19" fmla="*/ 9731476 w 11460480"/>
              <a:gd name="connsiteY19" fmla="*/ 0 h 792262"/>
              <a:gd name="connsiteX20" fmla="*/ 10096831 w 11460480"/>
              <a:gd name="connsiteY20" fmla="*/ 0 h 792262"/>
              <a:gd name="connsiteX21" fmla="*/ 10462187 w 11460480"/>
              <a:gd name="connsiteY21" fmla="*/ 0 h 792262"/>
              <a:gd name="connsiteX22" fmla="*/ 10715579 w 11460480"/>
              <a:gd name="connsiteY22" fmla="*/ 0 h 792262"/>
              <a:gd name="connsiteX23" fmla="*/ 11328434 w 11460480"/>
              <a:gd name="connsiteY23" fmla="*/ 0 h 792262"/>
              <a:gd name="connsiteX24" fmla="*/ 11460480 w 11460480"/>
              <a:gd name="connsiteY24" fmla="*/ 132046 h 792262"/>
              <a:gd name="connsiteX25" fmla="*/ 11460480 w 11460480"/>
              <a:gd name="connsiteY25" fmla="*/ 660216 h 792262"/>
              <a:gd name="connsiteX26" fmla="*/ 11328434 w 11460480"/>
              <a:gd name="connsiteY26" fmla="*/ 792262 h 792262"/>
              <a:gd name="connsiteX27" fmla="*/ 10739150 w 11460480"/>
              <a:gd name="connsiteY27" fmla="*/ 792262 h 792262"/>
              <a:gd name="connsiteX28" fmla="*/ 10485758 w 11460480"/>
              <a:gd name="connsiteY28" fmla="*/ 792262 h 792262"/>
              <a:gd name="connsiteX29" fmla="*/ 9784511 w 11460480"/>
              <a:gd name="connsiteY29" fmla="*/ 792262 h 792262"/>
              <a:gd name="connsiteX30" fmla="*/ 9531119 w 11460480"/>
              <a:gd name="connsiteY30" fmla="*/ 792262 h 792262"/>
              <a:gd name="connsiteX31" fmla="*/ 9165763 w 11460480"/>
              <a:gd name="connsiteY31" fmla="*/ 792262 h 792262"/>
              <a:gd name="connsiteX32" fmla="*/ 8912371 w 11460480"/>
              <a:gd name="connsiteY32" fmla="*/ 792262 h 792262"/>
              <a:gd name="connsiteX33" fmla="*/ 8658979 w 11460480"/>
              <a:gd name="connsiteY33" fmla="*/ 792262 h 792262"/>
              <a:gd name="connsiteX34" fmla="*/ 8405587 w 11460480"/>
              <a:gd name="connsiteY34" fmla="*/ 792262 h 792262"/>
              <a:gd name="connsiteX35" fmla="*/ 7816304 w 11460480"/>
              <a:gd name="connsiteY35" fmla="*/ 792262 h 792262"/>
              <a:gd name="connsiteX36" fmla="*/ 7227020 w 11460480"/>
              <a:gd name="connsiteY36" fmla="*/ 792262 h 792262"/>
              <a:gd name="connsiteX37" fmla="*/ 6637737 w 11460480"/>
              <a:gd name="connsiteY37" fmla="*/ 792262 h 792262"/>
              <a:gd name="connsiteX38" fmla="*/ 6048453 w 11460480"/>
              <a:gd name="connsiteY38" fmla="*/ 792262 h 792262"/>
              <a:gd name="connsiteX39" fmla="*/ 5235242 w 11460480"/>
              <a:gd name="connsiteY39" fmla="*/ 792262 h 792262"/>
              <a:gd name="connsiteX40" fmla="*/ 4645958 w 11460480"/>
              <a:gd name="connsiteY40" fmla="*/ 792262 h 792262"/>
              <a:gd name="connsiteX41" fmla="*/ 4392566 w 11460480"/>
              <a:gd name="connsiteY41" fmla="*/ 792262 h 792262"/>
              <a:gd name="connsiteX42" fmla="*/ 3915247 w 11460480"/>
              <a:gd name="connsiteY42" fmla="*/ 792262 h 792262"/>
              <a:gd name="connsiteX43" fmla="*/ 3213999 w 11460480"/>
              <a:gd name="connsiteY43" fmla="*/ 792262 h 792262"/>
              <a:gd name="connsiteX44" fmla="*/ 2624716 w 11460480"/>
              <a:gd name="connsiteY44" fmla="*/ 792262 h 792262"/>
              <a:gd name="connsiteX45" fmla="*/ 2259360 w 11460480"/>
              <a:gd name="connsiteY45" fmla="*/ 792262 h 792262"/>
              <a:gd name="connsiteX46" fmla="*/ 1782040 w 11460480"/>
              <a:gd name="connsiteY46" fmla="*/ 792262 h 792262"/>
              <a:gd name="connsiteX47" fmla="*/ 1416684 w 11460480"/>
              <a:gd name="connsiteY47" fmla="*/ 792262 h 792262"/>
              <a:gd name="connsiteX48" fmla="*/ 715437 w 11460480"/>
              <a:gd name="connsiteY48" fmla="*/ 792262 h 792262"/>
              <a:gd name="connsiteX49" fmla="*/ 132046 w 11460480"/>
              <a:gd name="connsiteY49" fmla="*/ 792262 h 792262"/>
              <a:gd name="connsiteX50" fmla="*/ 0 w 11460480"/>
              <a:gd name="connsiteY50" fmla="*/ 660216 h 792262"/>
              <a:gd name="connsiteX51" fmla="*/ 0 w 11460480"/>
              <a:gd name="connsiteY51" fmla="*/ 132046 h 792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11460480" h="792262" fill="none" extrusionOk="0">
                <a:moveTo>
                  <a:pt x="0" y="132046"/>
                </a:moveTo>
                <a:cubicBezTo>
                  <a:pt x="-547" y="50732"/>
                  <a:pt x="54021" y="-8275"/>
                  <a:pt x="132046" y="0"/>
                </a:cubicBezTo>
                <a:cubicBezTo>
                  <a:pt x="351426" y="-47709"/>
                  <a:pt x="385093" y="36916"/>
                  <a:pt x="609366" y="0"/>
                </a:cubicBezTo>
                <a:cubicBezTo>
                  <a:pt x="833639" y="-36916"/>
                  <a:pt x="911124" y="18021"/>
                  <a:pt x="1086685" y="0"/>
                </a:cubicBezTo>
                <a:cubicBezTo>
                  <a:pt x="1262246" y="-18021"/>
                  <a:pt x="1635814" y="31805"/>
                  <a:pt x="1899897" y="0"/>
                </a:cubicBezTo>
                <a:cubicBezTo>
                  <a:pt x="2163980" y="-31805"/>
                  <a:pt x="2458485" y="31799"/>
                  <a:pt x="2601144" y="0"/>
                </a:cubicBezTo>
                <a:cubicBezTo>
                  <a:pt x="2743803" y="-31799"/>
                  <a:pt x="2923954" y="18419"/>
                  <a:pt x="3078464" y="0"/>
                </a:cubicBezTo>
                <a:cubicBezTo>
                  <a:pt x="3232974" y="-18419"/>
                  <a:pt x="3351943" y="9042"/>
                  <a:pt x="3443820" y="0"/>
                </a:cubicBezTo>
                <a:cubicBezTo>
                  <a:pt x="3535697" y="-9042"/>
                  <a:pt x="3717137" y="16934"/>
                  <a:pt x="3921139" y="0"/>
                </a:cubicBezTo>
                <a:cubicBezTo>
                  <a:pt x="4125141" y="-16934"/>
                  <a:pt x="4117533" y="33137"/>
                  <a:pt x="4286495" y="0"/>
                </a:cubicBezTo>
                <a:cubicBezTo>
                  <a:pt x="4455457" y="-33137"/>
                  <a:pt x="4704750" y="31107"/>
                  <a:pt x="4987743" y="0"/>
                </a:cubicBezTo>
                <a:cubicBezTo>
                  <a:pt x="5270736" y="-31107"/>
                  <a:pt x="5450182" y="471"/>
                  <a:pt x="5577026" y="0"/>
                </a:cubicBezTo>
                <a:cubicBezTo>
                  <a:pt x="5703870" y="-471"/>
                  <a:pt x="5933128" y="58665"/>
                  <a:pt x="6166310" y="0"/>
                </a:cubicBezTo>
                <a:cubicBezTo>
                  <a:pt x="6399492" y="-58665"/>
                  <a:pt x="6569484" y="27576"/>
                  <a:pt x="6755593" y="0"/>
                </a:cubicBezTo>
                <a:cubicBezTo>
                  <a:pt x="6941702" y="-27576"/>
                  <a:pt x="6930455" y="11140"/>
                  <a:pt x="7008985" y="0"/>
                </a:cubicBezTo>
                <a:cubicBezTo>
                  <a:pt x="7087515" y="-11140"/>
                  <a:pt x="7476478" y="67231"/>
                  <a:pt x="7598269" y="0"/>
                </a:cubicBezTo>
                <a:cubicBezTo>
                  <a:pt x="7720060" y="-67231"/>
                  <a:pt x="7971759" y="83908"/>
                  <a:pt x="8299516" y="0"/>
                </a:cubicBezTo>
                <a:cubicBezTo>
                  <a:pt x="8627273" y="-83908"/>
                  <a:pt x="8755225" y="2996"/>
                  <a:pt x="8888800" y="0"/>
                </a:cubicBezTo>
                <a:cubicBezTo>
                  <a:pt x="9022375" y="-2996"/>
                  <a:pt x="9112594" y="38474"/>
                  <a:pt x="9254156" y="0"/>
                </a:cubicBezTo>
                <a:cubicBezTo>
                  <a:pt x="9395718" y="-38474"/>
                  <a:pt x="9540580" y="45795"/>
                  <a:pt x="9731476" y="0"/>
                </a:cubicBezTo>
                <a:cubicBezTo>
                  <a:pt x="9922372" y="-45795"/>
                  <a:pt x="9969474" y="24686"/>
                  <a:pt x="10096831" y="0"/>
                </a:cubicBezTo>
                <a:cubicBezTo>
                  <a:pt x="10224189" y="-24686"/>
                  <a:pt x="10349977" y="28604"/>
                  <a:pt x="10462187" y="0"/>
                </a:cubicBezTo>
                <a:cubicBezTo>
                  <a:pt x="10574397" y="-28604"/>
                  <a:pt x="10616870" y="8568"/>
                  <a:pt x="10715579" y="0"/>
                </a:cubicBezTo>
                <a:cubicBezTo>
                  <a:pt x="10814288" y="-8568"/>
                  <a:pt x="11043291" y="29173"/>
                  <a:pt x="11328434" y="0"/>
                </a:cubicBezTo>
                <a:cubicBezTo>
                  <a:pt x="11408292" y="11516"/>
                  <a:pt x="11463447" y="69043"/>
                  <a:pt x="11460480" y="132046"/>
                </a:cubicBezTo>
                <a:cubicBezTo>
                  <a:pt x="11477832" y="365795"/>
                  <a:pt x="11421510" y="539106"/>
                  <a:pt x="11460480" y="660216"/>
                </a:cubicBezTo>
                <a:cubicBezTo>
                  <a:pt x="11457086" y="724033"/>
                  <a:pt x="11422968" y="789304"/>
                  <a:pt x="11328434" y="792262"/>
                </a:cubicBezTo>
                <a:cubicBezTo>
                  <a:pt x="11100765" y="812462"/>
                  <a:pt x="10949621" y="784803"/>
                  <a:pt x="10739150" y="792262"/>
                </a:cubicBezTo>
                <a:cubicBezTo>
                  <a:pt x="10528679" y="799721"/>
                  <a:pt x="10562653" y="765922"/>
                  <a:pt x="10485758" y="792262"/>
                </a:cubicBezTo>
                <a:cubicBezTo>
                  <a:pt x="10408863" y="818602"/>
                  <a:pt x="9990598" y="736880"/>
                  <a:pt x="9784511" y="792262"/>
                </a:cubicBezTo>
                <a:cubicBezTo>
                  <a:pt x="9578424" y="847644"/>
                  <a:pt x="9656517" y="779382"/>
                  <a:pt x="9531119" y="792262"/>
                </a:cubicBezTo>
                <a:cubicBezTo>
                  <a:pt x="9405721" y="805142"/>
                  <a:pt x="9279385" y="775533"/>
                  <a:pt x="9165763" y="792262"/>
                </a:cubicBezTo>
                <a:cubicBezTo>
                  <a:pt x="9052141" y="808991"/>
                  <a:pt x="8969918" y="767558"/>
                  <a:pt x="8912371" y="792262"/>
                </a:cubicBezTo>
                <a:cubicBezTo>
                  <a:pt x="8854824" y="816966"/>
                  <a:pt x="8713923" y="772327"/>
                  <a:pt x="8658979" y="792262"/>
                </a:cubicBezTo>
                <a:cubicBezTo>
                  <a:pt x="8604035" y="812197"/>
                  <a:pt x="8521226" y="785232"/>
                  <a:pt x="8405587" y="792262"/>
                </a:cubicBezTo>
                <a:cubicBezTo>
                  <a:pt x="8289948" y="799292"/>
                  <a:pt x="7987595" y="787257"/>
                  <a:pt x="7816304" y="792262"/>
                </a:cubicBezTo>
                <a:cubicBezTo>
                  <a:pt x="7645013" y="797267"/>
                  <a:pt x="7506353" y="739054"/>
                  <a:pt x="7227020" y="792262"/>
                </a:cubicBezTo>
                <a:cubicBezTo>
                  <a:pt x="6947687" y="845470"/>
                  <a:pt x="6923462" y="755664"/>
                  <a:pt x="6637737" y="792262"/>
                </a:cubicBezTo>
                <a:cubicBezTo>
                  <a:pt x="6352012" y="828860"/>
                  <a:pt x="6211630" y="778814"/>
                  <a:pt x="6048453" y="792262"/>
                </a:cubicBezTo>
                <a:cubicBezTo>
                  <a:pt x="5885276" y="805710"/>
                  <a:pt x="5529995" y="764544"/>
                  <a:pt x="5235242" y="792262"/>
                </a:cubicBezTo>
                <a:cubicBezTo>
                  <a:pt x="4940489" y="819980"/>
                  <a:pt x="4936514" y="727818"/>
                  <a:pt x="4645958" y="792262"/>
                </a:cubicBezTo>
                <a:cubicBezTo>
                  <a:pt x="4355402" y="856706"/>
                  <a:pt x="4511307" y="771802"/>
                  <a:pt x="4392566" y="792262"/>
                </a:cubicBezTo>
                <a:cubicBezTo>
                  <a:pt x="4273825" y="812722"/>
                  <a:pt x="4080602" y="787755"/>
                  <a:pt x="3915247" y="792262"/>
                </a:cubicBezTo>
                <a:cubicBezTo>
                  <a:pt x="3749892" y="796769"/>
                  <a:pt x="3523857" y="737907"/>
                  <a:pt x="3213999" y="792262"/>
                </a:cubicBezTo>
                <a:cubicBezTo>
                  <a:pt x="2904141" y="846617"/>
                  <a:pt x="2776243" y="756610"/>
                  <a:pt x="2624716" y="792262"/>
                </a:cubicBezTo>
                <a:cubicBezTo>
                  <a:pt x="2473189" y="827914"/>
                  <a:pt x="2338793" y="773238"/>
                  <a:pt x="2259360" y="792262"/>
                </a:cubicBezTo>
                <a:cubicBezTo>
                  <a:pt x="2179927" y="811286"/>
                  <a:pt x="2003657" y="771245"/>
                  <a:pt x="1782040" y="792262"/>
                </a:cubicBezTo>
                <a:cubicBezTo>
                  <a:pt x="1560423" y="813279"/>
                  <a:pt x="1598282" y="748628"/>
                  <a:pt x="1416684" y="792262"/>
                </a:cubicBezTo>
                <a:cubicBezTo>
                  <a:pt x="1235086" y="835896"/>
                  <a:pt x="1051277" y="711973"/>
                  <a:pt x="715437" y="792262"/>
                </a:cubicBezTo>
                <a:cubicBezTo>
                  <a:pt x="379597" y="872551"/>
                  <a:pt x="268671" y="791767"/>
                  <a:pt x="132046" y="792262"/>
                </a:cubicBezTo>
                <a:cubicBezTo>
                  <a:pt x="57741" y="784399"/>
                  <a:pt x="8624" y="720522"/>
                  <a:pt x="0" y="660216"/>
                </a:cubicBezTo>
                <a:cubicBezTo>
                  <a:pt x="-57507" y="439897"/>
                  <a:pt x="39861" y="340537"/>
                  <a:pt x="0" y="132046"/>
                </a:cubicBezTo>
                <a:close/>
              </a:path>
              <a:path w="11460480" h="792262" stroke="0" extrusionOk="0">
                <a:moveTo>
                  <a:pt x="0" y="132046"/>
                </a:moveTo>
                <a:cubicBezTo>
                  <a:pt x="-1734" y="62930"/>
                  <a:pt x="71196" y="3048"/>
                  <a:pt x="132046" y="0"/>
                </a:cubicBezTo>
                <a:cubicBezTo>
                  <a:pt x="387803" y="-85703"/>
                  <a:pt x="679228" y="9986"/>
                  <a:pt x="945257" y="0"/>
                </a:cubicBezTo>
                <a:cubicBezTo>
                  <a:pt x="1211286" y="-9986"/>
                  <a:pt x="1287442" y="62812"/>
                  <a:pt x="1534541" y="0"/>
                </a:cubicBezTo>
                <a:cubicBezTo>
                  <a:pt x="1781640" y="-62812"/>
                  <a:pt x="2005597" y="16372"/>
                  <a:pt x="2347752" y="0"/>
                </a:cubicBezTo>
                <a:cubicBezTo>
                  <a:pt x="2689907" y="-16372"/>
                  <a:pt x="2817016" y="45824"/>
                  <a:pt x="3049000" y="0"/>
                </a:cubicBezTo>
                <a:cubicBezTo>
                  <a:pt x="3280984" y="-45824"/>
                  <a:pt x="3529172" y="81451"/>
                  <a:pt x="3862211" y="0"/>
                </a:cubicBezTo>
                <a:cubicBezTo>
                  <a:pt x="4195250" y="-81451"/>
                  <a:pt x="4328537" y="46277"/>
                  <a:pt x="4451495" y="0"/>
                </a:cubicBezTo>
                <a:cubicBezTo>
                  <a:pt x="4574453" y="-46277"/>
                  <a:pt x="4720377" y="39373"/>
                  <a:pt x="4816850" y="0"/>
                </a:cubicBezTo>
                <a:cubicBezTo>
                  <a:pt x="4913323" y="-39373"/>
                  <a:pt x="5153234" y="26220"/>
                  <a:pt x="5406134" y="0"/>
                </a:cubicBezTo>
                <a:cubicBezTo>
                  <a:pt x="5659034" y="-26220"/>
                  <a:pt x="5691542" y="4850"/>
                  <a:pt x="5771490" y="0"/>
                </a:cubicBezTo>
                <a:cubicBezTo>
                  <a:pt x="5851438" y="-4850"/>
                  <a:pt x="6184906" y="56887"/>
                  <a:pt x="6360773" y="0"/>
                </a:cubicBezTo>
                <a:cubicBezTo>
                  <a:pt x="6536640" y="-56887"/>
                  <a:pt x="6561867" y="9704"/>
                  <a:pt x="6614165" y="0"/>
                </a:cubicBezTo>
                <a:cubicBezTo>
                  <a:pt x="6666463" y="-9704"/>
                  <a:pt x="6799875" y="16244"/>
                  <a:pt x="6979521" y="0"/>
                </a:cubicBezTo>
                <a:cubicBezTo>
                  <a:pt x="7159167" y="-16244"/>
                  <a:pt x="7330193" y="46768"/>
                  <a:pt x="7680769" y="0"/>
                </a:cubicBezTo>
                <a:cubicBezTo>
                  <a:pt x="8031345" y="-46768"/>
                  <a:pt x="7813726" y="24569"/>
                  <a:pt x="7934161" y="0"/>
                </a:cubicBezTo>
                <a:cubicBezTo>
                  <a:pt x="8054596" y="-24569"/>
                  <a:pt x="8126091" y="20289"/>
                  <a:pt x="8187553" y="0"/>
                </a:cubicBezTo>
                <a:cubicBezTo>
                  <a:pt x="8249015" y="-20289"/>
                  <a:pt x="8373614" y="20682"/>
                  <a:pt x="8552908" y="0"/>
                </a:cubicBezTo>
                <a:cubicBezTo>
                  <a:pt x="8732202" y="-20682"/>
                  <a:pt x="9018983" y="38162"/>
                  <a:pt x="9142192" y="0"/>
                </a:cubicBezTo>
                <a:cubicBezTo>
                  <a:pt x="9265401" y="-38162"/>
                  <a:pt x="9664783" y="7103"/>
                  <a:pt x="9955403" y="0"/>
                </a:cubicBezTo>
                <a:cubicBezTo>
                  <a:pt x="10246023" y="-7103"/>
                  <a:pt x="10382677" y="56047"/>
                  <a:pt x="10768615" y="0"/>
                </a:cubicBezTo>
                <a:cubicBezTo>
                  <a:pt x="11154553" y="-56047"/>
                  <a:pt x="11195767" y="40278"/>
                  <a:pt x="11328434" y="0"/>
                </a:cubicBezTo>
                <a:cubicBezTo>
                  <a:pt x="11409398" y="-12346"/>
                  <a:pt x="11455050" y="39006"/>
                  <a:pt x="11460480" y="132046"/>
                </a:cubicBezTo>
                <a:cubicBezTo>
                  <a:pt x="11478978" y="243911"/>
                  <a:pt x="11399205" y="444462"/>
                  <a:pt x="11460480" y="660216"/>
                </a:cubicBezTo>
                <a:cubicBezTo>
                  <a:pt x="11450304" y="727519"/>
                  <a:pt x="11396773" y="782003"/>
                  <a:pt x="11328434" y="792262"/>
                </a:cubicBezTo>
                <a:cubicBezTo>
                  <a:pt x="11054355" y="835198"/>
                  <a:pt x="10995787" y="746005"/>
                  <a:pt x="10739150" y="792262"/>
                </a:cubicBezTo>
                <a:cubicBezTo>
                  <a:pt x="10482513" y="838519"/>
                  <a:pt x="10369593" y="748490"/>
                  <a:pt x="10037903" y="792262"/>
                </a:cubicBezTo>
                <a:cubicBezTo>
                  <a:pt x="9706213" y="836034"/>
                  <a:pt x="9712861" y="747519"/>
                  <a:pt x="9560583" y="792262"/>
                </a:cubicBezTo>
                <a:cubicBezTo>
                  <a:pt x="9408305" y="837005"/>
                  <a:pt x="9286992" y="766763"/>
                  <a:pt x="9195227" y="792262"/>
                </a:cubicBezTo>
                <a:cubicBezTo>
                  <a:pt x="9103462" y="817761"/>
                  <a:pt x="8963649" y="762038"/>
                  <a:pt x="8829872" y="792262"/>
                </a:cubicBezTo>
                <a:cubicBezTo>
                  <a:pt x="8696096" y="822486"/>
                  <a:pt x="8203187" y="744313"/>
                  <a:pt x="8016660" y="792262"/>
                </a:cubicBezTo>
                <a:cubicBezTo>
                  <a:pt x="7830133" y="840211"/>
                  <a:pt x="7628203" y="715107"/>
                  <a:pt x="7315413" y="792262"/>
                </a:cubicBezTo>
                <a:cubicBezTo>
                  <a:pt x="7002623" y="869417"/>
                  <a:pt x="7005924" y="751510"/>
                  <a:pt x="6726129" y="792262"/>
                </a:cubicBezTo>
                <a:cubicBezTo>
                  <a:pt x="6446334" y="833014"/>
                  <a:pt x="6303354" y="771839"/>
                  <a:pt x="6136846" y="792262"/>
                </a:cubicBezTo>
                <a:cubicBezTo>
                  <a:pt x="5970338" y="812685"/>
                  <a:pt x="5945519" y="759751"/>
                  <a:pt x="5771490" y="792262"/>
                </a:cubicBezTo>
                <a:cubicBezTo>
                  <a:pt x="5597461" y="824773"/>
                  <a:pt x="5508142" y="741432"/>
                  <a:pt x="5294170" y="792262"/>
                </a:cubicBezTo>
                <a:cubicBezTo>
                  <a:pt x="5080198" y="843092"/>
                  <a:pt x="5049524" y="751083"/>
                  <a:pt x="4816850" y="792262"/>
                </a:cubicBezTo>
                <a:cubicBezTo>
                  <a:pt x="4584176" y="833441"/>
                  <a:pt x="4219161" y="762448"/>
                  <a:pt x="4003639" y="792262"/>
                </a:cubicBezTo>
                <a:cubicBezTo>
                  <a:pt x="3788117" y="822076"/>
                  <a:pt x="3655857" y="757617"/>
                  <a:pt x="3414356" y="792262"/>
                </a:cubicBezTo>
                <a:cubicBezTo>
                  <a:pt x="3172855" y="826907"/>
                  <a:pt x="3237825" y="777819"/>
                  <a:pt x="3160964" y="792262"/>
                </a:cubicBezTo>
                <a:cubicBezTo>
                  <a:pt x="3084103" y="806705"/>
                  <a:pt x="2732101" y="783352"/>
                  <a:pt x="2459716" y="792262"/>
                </a:cubicBezTo>
                <a:cubicBezTo>
                  <a:pt x="2187331" y="801172"/>
                  <a:pt x="1912463" y="738934"/>
                  <a:pt x="1758469" y="792262"/>
                </a:cubicBezTo>
                <a:cubicBezTo>
                  <a:pt x="1604475" y="845590"/>
                  <a:pt x="1416583" y="747593"/>
                  <a:pt x="1169185" y="792262"/>
                </a:cubicBezTo>
                <a:cubicBezTo>
                  <a:pt x="921787" y="836931"/>
                  <a:pt x="918130" y="782558"/>
                  <a:pt x="803829" y="792262"/>
                </a:cubicBezTo>
                <a:cubicBezTo>
                  <a:pt x="689528" y="801966"/>
                  <a:pt x="337080" y="751188"/>
                  <a:pt x="132046" y="792262"/>
                </a:cubicBezTo>
                <a:cubicBezTo>
                  <a:pt x="59105" y="801299"/>
                  <a:pt x="-1508" y="736033"/>
                  <a:pt x="0" y="660216"/>
                </a:cubicBezTo>
                <a:cubicBezTo>
                  <a:pt x="-23246" y="537445"/>
                  <a:pt x="50836" y="336798"/>
                  <a:pt x="0" y="132046"/>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defRPr>
                <a:uFillTx/>
              </a:defRPr>
            </a:pPr>
            <a:r>
              <a:rPr kumimoji="0" lang="en-BZ" sz="3200" i="0" u="none" strike="noStrike" kern="1200" cap="none" spc="0" normalizeH="0" baseline="0" noProof="0" dirty="0" smtClean="0">
                <a:ln>
                  <a:noFill/>
                </a:ln>
                <a:solidFill>
                  <a:schemeClr val="tx1"/>
                </a:solidFill>
                <a:effectLst/>
                <a:uFillTx/>
                <a:latin typeface="+mj-lt"/>
                <a:cs typeface="#9Slide03 Arima Madurai Black" panose="00000A00000000000000" pitchFamily="2" charset="0"/>
              </a:rPr>
              <a:t>C.</a:t>
            </a:r>
            <a:r>
              <a:rPr lang="en-BZ" sz="3200" dirty="0" smtClean="0">
                <a:solidFill>
                  <a:schemeClr val="tx1"/>
                </a:solidFill>
                <a:latin typeface="+mj-lt"/>
                <a:cs typeface="#9Slide03 Arima Madurai Black" panose="00000A00000000000000" pitchFamily="2" charset="0"/>
              </a:rPr>
              <a:t> </a:t>
            </a:r>
            <a:r>
              <a:rPr lang="en-BZ" sz="3200" dirty="0" err="1" smtClean="0">
                <a:solidFill>
                  <a:schemeClr val="tx1"/>
                </a:solidFill>
                <a:latin typeface="+mj-lt"/>
                <a:cs typeface="#9Slide03 Arima Madurai Black" panose="00000A00000000000000" pitchFamily="2" charset="0"/>
              </a:rPr>
              <a:t>Tràng</a:t>
            </a:r>
            <a:r>
              <a:rPr lang="en-BZ" sz="3200" dirty="0" smtClean="0">
                <a:solidFill>
                  <a:schemeClr val="tx1"/>
                </a:solidFill>
                <a:latin typeface="+mj-lt"/>
                <a:cs typeface="#9Slide03 Arima Madurai Black" panose="00000A00000000000000" pitchFamily="2" charset="0"/>
              </a:rPr>
              <a:t> </a:t>
            </a:r>
            <a:r>
              <a:rPr lang="en-BZ" sz="3200" dirty="0" err="1" smtClean="0">
                <a:solidFill>
                  <a:schemeClr val="tx1"/>
                </a:solidFill>
                <a:latin typeface="+mj-lt"/>
                <a:cs typeface="#9Slide03 Arima Madurai Black" panose="00000A00000000000000" pitchFamily="2" charset="0"/>
              </a:rPr>
              <a:t>giang</a:t>
            </a:r>
            <a:endParaRPr kumimoji="0" lang="en-BZ" sz="4400" i="0" u="none" strike="noStrike" kern="1200" cap="none" spc="0" normalizeH="0" baseline="0" noProof="0" dirty="0">
              <a:ln>
                <a:noFill/>
              </a:ln>
              <a:solidFill>
                <a:schemeClr val="tx1"/>
              </a:solidFill>
              <a:effectLst/>
              <a:uFillTx/>
              <a:latin typeface="+mj-lt"/>
              <a:cs typeface="#9Slide03 Arima Madurai Black" panose="00000A00000000000000" pitchFamily="2" charset="0"/>
            </a:endParaRPr>
          </a:p>
        </p:txBody>
      </p:sp>
      <p:sp>
        <p:nvSpPr>
          <p:cNvPr id="41" name="Hình chữ nhật: Góc Tròn 40"/>
          <p:cNvSpPr>
            <a:spLocks/>
          </p:cNvSpPr>
          <p:nvPr/>
        </p:nvSpPr>
        <p:spPr>
          <a:xfrm>
            <a:off x="518160" y="5787242"/>
            <a:ext cx="10391140" cy="792262"/>
          </a:xfrm>
          <a:custGeom>
            <a:avLst/>
            <a:gdLst>
              <a:gd name="connsiteX0" fmla="*/ 0 w 11460480"/>
              <a:gd name="connsiteY0" fmla="*/ 132046 h 792262"/>
              <a:gd name="connsiteX1" fmla="*/ 132046 w 11460480"/>
              <a:gd name="connsiteY1" fmla="*/ 0 h 792262"/>
              <a:gd name="connsiteX2" fmla="*/ 609366 w 11460480"/>
              <a:gd name="connsiteY2" fmla="*/ 0 h 792262"/>
              <a:gd name="connsiteX3" fmla="*/ 1086685 w 11460480"/>
              <a:gd name="connsiteY3" fmla="*/ 0 h 792262"/>
              <a:gd name="connsiteX4" fmla="*/ 1899897 w 11460480"/>
              <a:gd name="connsiteY4" fmla="*/ 0 h 792262"/>
              <a:gd name="connsiteX5" fmla="*/ 2601144 w 11460480"/>
              <a:gd name="connsiteY5" fmla="*/ 0 h 792262"/>
              <a:gd name="connsiteX6" fmla="*/ 3078464 w 11460480"/>
              <a:gd name="connsiteY6" fmla="*/ 0 h 792262"/>
              <a:gd name="connsiteX7" fmla="*/ 3443820 w 11460480"/>
              <a:gd name="connsiteY7" fmla="*/ 0 h 792262"/>
              <a:gd name="connsiteX8" fmla="*/ 3921139 w 11460480"/>
              <a:gd name="connsiteY8" fmla="*/ 0 h 792262"/>
              <a:gd name="connsiteX9" fmla="*/ 4286495 w 11460480"/>
              <a:gd name="connsiteY9" fmla="*/ 0 h 792262"/>
              <a:gd name="connsiteX10" fmla="*/ 4987743 w 11460480"/>
              <a:gd name="connsiteY10" fmla="*/ 0 h 792262"/>
              <a:gd name="connsiteX11" fmla="*/ 5577026 w 11460480"/>
              <a:gd name="connsiteY11" fmla="*/ 0 h 792262"/>
              <a:gd name="connsiteX12" fmla="*/ 6166310 w 11460480"/>
              <a:gd name="connsiteY12" fmla="*/ 0 h 792262"/>
              <a:gd name="connsiteX13" fmla="*/ 6755593 w 11460480"/>
              <a:gd name="connsiteY13" fmla="*/ 0 h 792262"/>
              <a:gd name="connsiteX14" fmla="*/ 7008985 w 11460480"/>
              <a:gd name="connsiteY14" fmla="*/ 0 h 792262"/>
              <a:gd name="connsiteX15" fmla="*/ 7598269 w 11460480"/>
              <a:gd name="connsiteY15" fmla="*/ 0 h 792262"/>
              <a:gd name="connsiteX16" fmla="*/ 8299516 w 11460480"/>
              <a:gd name="connsiteY16" fmla="*/ 0 h 792262"/>
              <a:gd name="connsiteX17" fmla="*/ 8888800 w 11460480"/>
              <a:gd name="connsiteY17" fmla="*/ 0 h 792262"/>
              <a:gd name="connsiteX18" fmla="*/ 9254156 w 11460480"/>
              <a:gd name="connsiteY18" fmla="*/ 0 h 792262"/>
              <a:gd name="connsiteX19" fmla="*/ 9731476 w 11460480"/>
              <a:gd name="connsiteY19" fmla="*/ 0 h 792262"/>
              <a:gd name="connsiteX20" fmla="*/ 10096831 w 11460480"/>
              <a:gd name="connsiteY20" fmla="*/ 0 h 792262"/>
              <a:gd name="connsiteX21" fmla="*/ 10462187 w 11460480"/>
              <a:gd name="connsiteY21" fmla="*/ 0 h 792262"/>
              <a:gd name="connsiteX22" fmla="*/ 10715579 w 11460480"/>
              <a:gd name="connsiteY22" fmla="*/ 0 h 792262"/>
              <a:gd name="connsiteX23" fmla="*/ 11328434 w 11460480"/>
              <a:gd name="connsiteY23" fmla="*/ 0 h 792262"/>
              <a:gd name="connsiteX24" fmla="*/ 11460480 w 11460480"/>
              <a:gd name="connsiteY24" fmla="*/ 132046 h 792262"/>
              <a:gd name="connsiteX25" fmla="*/ 11460480 w 11460480"/>
              <a:gd name="connsiteY25" fmla="*/ 660216 h 792262"/>
              <a:gd name="connsiteX26" fmla="*/ 11328434 w 11460480"/>
              <a:gd name="connsiteY26" fmla="*/ 792262 h 792262"/>
              <a:gd name="connsiteX27" fmla="*/ 10739150 w 11460480"/>
              <a:gd name="connsiteY27" fmla="*/ 792262 h 792262"/>
              <a:gd name="connsiteX28" fmla="*/ 10485758 w 11460480"/>
              <a:gd name="connsiteY28" fmla="*/ 792262 h 792262"/>
              <a:gd name="connsiteX29" fmla="*/ 9784511 w 11460480"/>
              <a:gd name="connsiteY29" fmla="*/ 792262 h 792262"/>
              <a:gd name="connsiteX30" fmla="*/ 9531119 w 11460480"/>
              <a:gd name="connsiteY30" fmla="*/ 792262 h 792262"/>
              <a:gd name="connsiteX31" fmla="*/ 9165763 w 11460480"/>
              <a:gd name="connsiteY31" fmla="*/ 792262 h 792262"/>
              <a:gd name="connsiteX32" fmla="*/ 8912371 w 11460480"/>
              <a:gd name="connsiteY32" fmla="*/ 792262 h 792262"/>
              <a:gd name="connsiteX33" fmla="*/ 8658979 w 11460480"/>
              <a:gd name="connsiteY33" fmla="*/ 792262 h 792262"/>
              <a:gd name="connsiteX34" fmla="*/ 8405587 w 11460480"/>
              <a:gd name="connsiteY34" fmla="*/ 792262 h 792262"/>
              <a:gd name="connsiteX35" fmla="*/ 7816304 w 11460480"/>
              <a:gd name="connsiteY35" fmla="*/ 792262 h 792262"/>
              <a:gd name="connsiteX36" fmla="*/ 7227020 w 11460480"/>
              <a:gd name="connsiteY36" fmla="*/ 792262 h 792262"/>
              <a:gd name="connsiteX37" fmla="*/ 6637737 w 11460480"/>
              <a:gd name="connsiteY37" fmla="*/ 792262 h 792262"/>
              <a:gd name="connsiteX38" fmla="*/ 6048453 w 11460480"/>
              <a:gd name="connsiteY38" fmla="*/ 792262 h 792262"/>
              <a:gd name="connsiteX39" fmla="*/ 5235242 w 11460480"/>
              <a:gd name="connsiteY39" fmla="*/ 792262 h 792262"/>
              <a:gd name="connsiteX40" fmla="*/ 4645958 w 11460480"/>
              <a:gd name="connsiteY40" fmla="*/ 792262 h 792262"/>
              <a:gd name="connsiteX41" fmla="*/ 4392566 w 11460480"/>
              <a:gd name="connsiteY41" fmla="*/ 792262 h 792262"/>
              <a:gd name="connsiteX42" fmla="*/ 3915247 w 11460480"/>
              <a:gd name="connsiteY42" fmla="*/ 792262 h 792262"/>
              <a:gd name="connsiteX43" fmla="*/ 3213999 w 11460480"/>
              <a:gd name="connsiteY43" fmla="*/ 792262 h 792262"/>
              <a:gd name="connsiteX44" fmla="*/ 2624716 w 11460480"/>
              <a:gd name="connsiteY44" fmla="*/ 792262 h 792262"/>
              <a:gd name="connsiteX45" fmla="*/ 2259360 w 11460480"/>
              <a:gd name="connsiteY45" fmla="*/ 792262 h 792262"/>
              <a:gd name="connsiteX46" fmla="*/ 1782040 w 11460480"/>
              <a:gd name="connsiteY46" fmla="*/ 792262 h 792262"/>
              <a:gd name="connsiteX47" fmla="*/ 1416684 w 11460480"/>
              <a:gd name="connsiteY47" fmla="*/ 792262 h 792262"/>
              <a:gd name="connsiteX48" fmla="*/ 715437 w 11460480"/>
              <a:gd name="connsiteY48" fmla="*/ 792262 h 792262"/>
              <a:gd name="connsiteX49" fmla="*/ 132046 w 11460480"/>
              <a:gd name="connsiteY49" fmla="*/ 792262 h 792262"/>
              <a:gd name="connsiteX50" fmla="*/ 0 w 11460480"/>
              <a:gd name="connsiteY50" fmla="*/ 660216 h 792262"/>
              <a:gd name="connsiteX51" fmla="*/ 0 w 11460480"/>
              <a:gd name="connsiteY51" fmla="*/ 132046 h 792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11460480" h="792262" fill="none" extrusionOk="0">
                <a:moveTo>
                  <a:pt x="0" y="132046"/>
                </a:moveTo>
                <a:cubicBezTo>
                  <a:pt x="-547" y="50732"/>
                  <a:pt x="54021" y="-8275"/>
                  <a:pt x="132046" y="0"/>
                </a:cubicBezTo>
                <a:cubicBezTo>
                  <a:pt x="351426" y="-47709"/>
                  <a:pt x="385093" y="36916"/>
                  <a:pt x="609366" y="0"/>
                </a:cubicBezTo>
                <a:cubicBezTo>
                  <a:pt x="833639" y="-36916"/>
                  <a:pt x="911124" y="18021"/>
                  <a:pt x="1086685" y="0"/>
                </a:cubicBezTo>
                <a:cubicBezTo>
                  <a:pt x="1262246" y="-18021"/>
                  <a:pt x="1635814" y="31805"/>
                  <a:pt x="1899897" y="0"/>
                </a:cubicBezTo>
                <a:cubicBezTo>
                  <a:pt x="2163980" y="-31805"/>
                  <a:pt x="2458485" y="31799"/>
                  <a:pt x="2601144" y="0"/>
                </a:cubicBezTo>
                <a:cubicBezTo>
                  <a:pt x="2743803" y="-31799"/>
                  <a:pt x="2923954" y="18419"/>
                  <a:pt x="3078464" y="0"/>
                </a:cubicBezTo>
                <a:cubicBezTo>
                  <a:pt x="3232974" y="-18419"/>
                  <a:pt x="3351943" y="9042"/>
                  <a:pt x="3443820" y="0"/>
                </a:cubicBezTo>
                <a:cubicBezTo>
                  <a:pt x="3535697" y="-9042"/>
                  <a:pt x="3717137" y="16934"/>
                  <a:pt x="3921139" y="0"/>
                </a:cubicBezTo>
                <a:cubicBezTo>
                  <a:pt x="4125141" y="-16934"/>
                  <a:pt x="4117533" y="33137"/>
                  <a:pt x="4286495" y="0"/>
                </a:cubicBezTo>
                <a:cubicBezTo>
                  <a:pt x="4455457" y="-33137"/>
                  <a:pt x="4704750" y="31107"/>
                  <a:pt x="4987743" y="0"/>
                </a:cubicBezTo>
                <a:cubicBezTo>
                  <a:pt x="5270736" y="-31107"/>
                  <a:pt x="5450182" y="471"/>
                  <a:pt x="5577026" y="0"/>
                </a:cubicBezTo>
                <a:cubicBezTo>
                  <a:pt x="5703870" y="-471"/>
                  <a:pt x="5933128" y="58665"/>
                  <a:pt x="6166310" y="0"/>
                </a:cubicBezTo>
                <a:cubicBezTo>
                  <a:pt x="6399492" y="-58665"/>
                  <a:pt x="6569484" y="27576"/>
                  <a:pt x="6755593" y="0"/>
                </a:cubicBezTo>
                <a:cubicBezTo>
                  <a:pt x="6941702" y="-27576"/>
                  <a:pt x="6930455" y="11140"/>
                  <a:pt x="7008985" y="0"/>
                </a:cubicBezTo>
                <a:cubicBezTo>
                  <a:pt x="7087515" y="-11140"/>
                  <a:pt x="7476478" y="67231"/>
                  <a:pt x="7598269" y="0"/>
                </a:cubicBezTo>
                <a:cubicBezTo>
                  <a:pt x="7720060" y="-67231"/>
                  <a:pt x="7971759" y="83908"/>
                  <a:pt x="8299516" y="0"/>
                </a:cubicBezTo>
                <a:cubicBezTo>
                  <a:pt x="8627273" y="-83908"/>
                  <a:pt x="8755225" y="2996"/>
                  <a:pt x="8888800" y="0"/>
                </a:cubicBezTo>
                <a:cubicBezTo>
                  <a:pt x="9022375" y="-2996"/>
                  <a:pt x="9112594" y="38474"/>
                  <a:pt x="9254156" y="0"/>
                </a:cubicBezTo>
                <a:cubicBezTo>
                  <a:pt x="9395718" y="-38474"/>
                  <a:pt x="9540580" y="45795"/>
                  <a:pt x="9731476" y="0"/>
                </a:cubicBezTo>
                <a:cubicBezTo>
                  <a:pt x="9922372" y="-45795"/>
                  <a:pt x="9969474" y="24686"/>
                  <a:pt x="10096831" y="0"/>
                </a:cubicBezTo>
                <a:cubicBezTo>
                  <a:pt x="10224189" y="-24686"/>
                  <a:pt x="10349977" y="28604"/>
                  <a:pt x="10462187" y="0"/>
                </a:cubicBezTo>
                <a:cubicBezTo>
                  <a:pt x="10574397" y="-28604"/>
                  <a:pt x="10616870" y="8568"/>
                  <a:pt x="10715579" y="0"/>
                </a:cubicBezTo>
                <a:cubicBezTo>
                  <a:pt x="10814288" y="-8568"/>
                  <a:pt x="11043291" y="29173"/>
                  <a:pt x="11328434" y="0"/>
                </a:cubicBezTo>
                <a:cubicBezTo>
                  <a:pt x="11408292" y="11516"/>
                  <a:pt x="11463447" y="69043"/>
                  <a:pt x="11460480" y="132046"/>
                </a:cubicBezTo>
                <a:cubicBezTo>
                  <a:pt x="11477832" y="365795"/>
                  <a:pt x="11421510" y="539106"/>
                  <a:pt x="11460480" y="660216"/>
                </a:cubicBezTo>
                <a:cubicBezTo>
                  <a:pt x="11457086" y="724033"/>
                  <a:pt x="11422968" y="789304"/>
                  <a:pt x="11328434" y="792262"/>
                </a:cubicBezTo>
                <a:cubicBezTo>
                  <a:pt x="11100765" y="812462"/>
                  <a:pt x="10949621" y="784803"/>
                  <a:pt x="10739150" y="792262"/>
                </a:cubicBezTo>
                <a:cubicBezTo>
                  <a:pt x="10528679" y="799721"/>
                  <a:pt x="10562653" y="765922"/>
                  <a:pt x="10485758" y="792262"/>
                </a:cubicBezTo>
                <a:cubicBezTo>
                  <a:pt x="10408863" y="818602"/>
                  <a:pt x="9990598" y="736880"/>
                  <a:pt x="9784511" y="792262"/>
                </a:cubicBezTo>
                <a:cubicBezTo>
                  <a:pt x="9578424" y="847644"/>
                  <a:pt x="9656517" y="779382"/>
                  <a:pt x="9531119" y="792262"/>
                </a:cubicBezTo>
                <a:cubicBezTo>
                  <a:pt x="9405721" y="805142"/>
                  <a:pt x="9279385" y="775533"/>
                  <a:pt x="9165763" y="792262"/>
                </a:cubicBezTo>
                <a:cubicBezTo>
                  <a:pt x="9052141" y="808991"/>
                  <a:pt x="8969918" y="767558"/>
                  <a:pt x="8912371" y="792262"/>
                </a:cubicBezTo>
                <a:cubicBezTo>
                  <a:pt x="8854824" y="816966"/>
                  <a:pt x="8713923" y="772327"/>
                  <a:pt x="8658979" y="792262"/>
                </a:cubicBezTo>
                <a:cubicBezTo>
                  <a:pt x="8604035" y="812197"/>
                  <a:pt x="8521226" y="785232"/>
                  <a:pt x="8405587" y="792262"/>
                </a:cubicBezTo>
                <a:cubicBezTo>
                  <a:pt x="8289948" y="799292"/>
                  <a:pt x="7987595" y="787257"/>
                  <a:pt x="7816304" y="792262"/>
                </a:cubicBezTo>
                <a:cubicBezTo>
                  <a:pt x="7645013" y="797267"/>
                  <a:pt x="7506353" y="739054"/>
                  <a:pt x="7227020" y="792262"/>
                </a:cubicBezTo>
                <a:cubicBezTo>
                  <a:pt x="6947687" y="845470"/>
                  <a:pt x="6923462" y="755664"/>
                  <a:pt x="6637737" y="792262"/>
                </a:cubicBezTo>
                <a:cubicBezTo>
                  <a:pt x="6352012" y="828860"/>
                  <a:pt x="6211630" y="778814"/>
                  <a:pt x="6048453" y="792262"/>
                </a:cubicBezTo>
                <a:cubicBezTo>
                  <a:pt x="5885276" y="805710"/>
                  <a:pt x="5529995" y="764544"/>
                  <a:pt x="5235242" y="792262"/>
                </a:cubicBezTo>
                <a:cubicBezTo>
                  <a:pt x="4940489" y="819980"/>
                  <a:pt x="4936514" y="727818"/>
                  <a:pt x="4645958" y="792262"/>
                </a:cubicBezTo>
                <a:cubicBezTo>
                  <a:pt x="4355402" y="856706"/>
                  <a:pt x="4511307" y="771802"/>
                  <a:pt x="4392566" y="792262"/>
                </a:cubicBezTo>
                <a:cubicBezTo>
                  <a:pt x="4273825" y="812722"/>
                  <a:pt x="4080602" y="787755"/>
                  <a:pt x="3915247" y="792262"/>
                </a:cubicBezTo>
                <a:cubicBezTo>
                  <a:pt x="3749892" y="796769"/>
                  <a:pt x="3523857" y="737907"/>
                  <a:pt x="3213999" y="792262"/>
                </a:cubicBezTo>
                <a:cubicBezTo>
                  <a:pt x="2904141" y="846617"/>
                  <a:pt x="2776243" y="756610"/>
                  <a:pt x="2624716" y="792262"/>
                </a:cubicBezTo>
                <a:cubicBezTo>
                  <a:pt x="2473189" y="827914"/>
                  <a:pt x="2338793" y="773238"/>
                  <a:pt x="2259360" y="792262"/>
                </a:cubicBezTo>
                <a:cubicBezTo>
                  <a:pt x="2179927" y="811286"/>
                  <a:pt x="2003657" y="771245"/>
                  <a:pt x="1782040" y="792262"/>
                </a:cubicBezTo>
                <a:cubicBezTo>
                  <a:pt x="1560423" y="813279"/>
                  <a:pt x="1598282" y="748628"/>
                  <a:pt x="1416684" y="792262"/>
                </a:cubicBezTo>
                <a:cubicBezTo>
                  <a:pt x="1235086" y="835896"/>
                  <a:pt x="1051277" y="711973"/>
                  <a:pt x="715437" y="792262"/>
                </a:cubicBezTo>
                <a:cubicBezTo>
                  <a:pt x="379597" y="872551"/>
                  <a:pt x="268671" y="791767"/>
                  <a:pt x="132046" y="792262"/>
                </a:cubicBezTo>
                <a:cubicBezTo>
                  <a:pt x="57741" y="784399"/>
                  <a:pt x="8624" y="720522"/>
                  <a:pt x="0" y="660216"/>
                </a:cubicBezTo>
                <a:cubicBezTo>
                  <a:pt x="-57507" y="439897"/>
                  <a:pt x="39861" y="340537"/>
                  <a:pt x="0" y="132046"/>
                </a:cubicBezTo>
                <a:close/>
              </a:path>
              <a:path w="11460480" h="792262" stroke="0" extrusionOk="0">
                <a:moveTo>
                  <a:pt x="0" y="132046"/>
                </a:moveTo>
                <a:cubicBezTo>
                  <a:pt x="-1734" y="62930"/>
                  <a:pt x="71196" y="3048"/>
                  <a:pt x="132046" y="0"/>
                </a:cubicBezTo>
                <a:cubicBezTo>
                  <a:pt x="387803" y="-85703"/>
                  <a:pt x="679228" y="9986"/>
                  <a:pt x="945257" y="0"/>
                </a:cubicBezTo>
                <a:cubicBezTo>
                  <a:pt x="1211286" y="-9986"/>
                  <a:pt x="1287442" y="62812"/>
                  <a:pt x="1534541" y="0"/>
                </a:cubicBezTo>
                <a:cubicBezTo>
                  <a:pt x="1781640" y="-62812"/>
                  <a:pt x="2005597" y="16372"/>
                  <a:pt x="2347752" y="0"/>
                </a:cubicBezTo>
                <a:cubicBezTo>
                  <a:pt x="2689907" y="-16372"/>
                  <a:pt x="2817016" y="45824"/>
                  <a:pt x="3049000" y="0"/>
                </a:cubicBezTo>
                <a:cubicBezTo>
                  <a:pt x="3280984" y="-45824"/>
                  <a:pt x="3529172" y="81451"/>
                  <a:pt x="3862211" y="0"/>
                </a:cubicBezTo>
                <a:cubicBezTo>
                  <a:pt x="4195250" y="-81451"/>
                  <a:pt x="4328537" y="46277"/>
                  <a:pt x="4451495" y="0"/>
                </a:cubicBezTo>
                <a:cubicBezTo>
                  <a:pt x="4574453" y="-46277"/>
                  <a:pt x="4720377" y="39373"/>
                  <a:pt x="4816850" y="0"/>
                </a:cubicBezTo>
                <a:cubicBezTo>
                  <a:pt x="4913323" y="-39373"/>
                  <a:pt x="5153234" y="26220"/>
                  <a:pt x="5406134" y="0"/>
                </a:cubicBezTo>
                <a:cubicBezTo>
                  <a:pt x="5659034" y="-26220"/>
                  <a:pt x="5691542" y="4850"/>
                  <a:pt x="5771490" y="0"/>
                </a:cubicBezTo>
                <a:cubicBezTo>
                  <a:pt x="5851438" y="-4850"/>
                  <a:pt x="6184906" y="56887"/>
                  <a:pt x="6360773" y="0"/>
                </a:cubicBezTo>
                <a:cubicBezTo>
                  <a:pt x="6536640" y="-56887"/>
                  <a:pt x="6561867" y="9704"/>
                  <a:pt x="6614165" y="0"/>
                </a:cubicBezTo>
                <a:cubicBezTo>
                  <a:pt x="6666463" y="-9704"/>
                  <a:pt x="6799875" y="16244"/>
                  <a:pt x="6979521" y="0"/>
                </a:cubicBezTo>
                <a:cubicBezTo>
                  <a:pt x="7159167" y="-16244"/>
                  <a:pt x="7330193" y="46768"/>
                  <a:pt x="7680769" y="0"/>
                </a:cubicBezTo>
                <a:cubicBezTo>
                  <a:pt x="8031345" y="-46768"/>
                  <a:pt x="7813726" y="24569"/>
                  <a:pt x="7934161" y="0"/>
                </a:cubicBezTo>
                <a:cubicBezTo>
                  <a:pt x="8054596" y="-24569"/>
                  <a:pt x="8126091" y="20289"/>
                  <a:pt x="8187553" y="0"/>
                </a:cubicBezTo>
                <a:cubicBezTo>
                  <a:pt x="8249015" y="-20289"/>
                  <a:pt x="8373614" y="20682"/>
                  <a:pt x="8552908" y="0"/>
                </a:cubicBezTo>
                <a:cubicBezTo>
                  <a:pt x="8732202" y="-20682"/>
                  <a:pt x="9018983" y="38162"/>
                  <a:pt x="9142192" y="0"/>
                </a:cubicBezTo>
                <a:cubicBezTo>
                  <a:pt x="9265401" y="-38162"/>
                  <a:pt x="9664783" y="7103"/>
                  <a:pt x="9955403" y="0"/>
                </a:cubicBezTo>
                <a:cubicBezTo>
                  <a:pt x="10246023" y="-7103"/>
                  <a:pt x="10382677" y="56047"/>
                  <a:pt x="10768615" y="0"/>
                </a:cubicBezTo>
                <a:cubicBezTo>
                  <a:pt x="11154553" y="-56047"/>
                  <a:pt x="11195767" y="40278"/>
                  <a:pt x="11328434" y="0"/>
                </a:cubicBezTo>
                <a:cubicBezTo>
                  <a:pt x="11409398" y="-12346"/>
                  <a:pt x="11455050" y="39006"/>
                  <a:pt x="11460480" y="132046"/>
                </a:cubicBezTo>
                <a:cubicBezTo>
                  <a:pt x="11478978" y="243911"/>
                  <a:pt x="11399205" y="444462"/>
                  <a:pt x="11460480" y="660216"/>
                </a:cubicBezTo>
                <a:cubicBezTo>
                  <a:pt x="11450304" y="727519"/>
                  <a:pt x="11396773" y="782003"/>
                  <a:pt x="11328434" y="792262"/>
                </a:cubicBezTo>
                <a:cubicBezTo>
                  <a:pt x="11054355" y="835198"/>
                  <a:pt x="10995787" y="746005"/>
                  <a:pt x="10739150" y="792262"/>
                </a:cubicBezTo>
                <a:cubicBezTo>
                  <a:pt x="10482513" y="838519"/>
                  <a:pt x="10369593" y="748490"/>
                  <a:pt x="10037903" y="792262"/>
                </a:cubicBezTo>
                <a:cubicBezTo>
                  <a:pt x="9706213" y="836034"/>
                  <a:pt x="9712861" y="747519"/>
                  <a:pt x="9560583" y="792262"/>
                </a:cubicBezTo>
                <a:cubicBezTo>
                  <a:pt x="9408305" y="837005"/>
                  <a:pt x="9286992" y="766763"/>
                  <a:pt x="9195227" y="792262"/>
                </a:cubicBezTo>
                <a:cubicBezTo>
                  <a:pt x="9103462" y="817761"/>
                  <a:pt x="8963649" y="762038"/>
                  <a:pt x="8829872" y="792262"/>
                </a:cubicBezTo>
                <a:cubicBezTo>
                  <a:pt x="8696096" y="822486"/>
                  <a:pt x="8203187" y="744313"/>
                  <a:pt x="8016660" y="792262"/>
                </a:cubicBezTo>
                <a:cubicBezTo>
                  <a:pt x="7830133" y="840211"/>
                  <a:pt x="7628203" y="715107"/>
                  <a:pt x="7315413" y="792262"/>
                </a:cubicBezTo>
                <a:cubicBezTo>
                  <a:pt x="7002623" y="869417"/>
                  <a:pt x="7005924" y="751510"/>
                  <a:pt x="6726129" y="792262"/>
                </a:cubicBezTo>
                <a:cubicBezTo>
                  <a:pt x="6446334" y="833014"/>
                  <a:pt x="6303354" y="771839"/>
                  <a:pt x="6136846" y="792262"/>
                </a:cubicBezTo>
                <a:cubicBezTo>
                  <a:pt x="5970338" y="812685"/>
                  <a:pt x="5945519" y="759751"/>
                  <a:pt x="5771490" y="792262"/>
                </a:cubicBezTo>
                <a:cubicBezTo>
                  <a:pt x="5597461" y="824773"/>
                  <a:pt x="5508142" y="741432"/>
                  <a:pt x="5294170" y="792262"/>
                </a:cubicBezTo>
                <a:cubicBezTo>
                  <a:pt x="5080198" y="843092"/>
                  <a:pt x="5049524" y="751083"/>
                  <a:pt x="4816850" y="792262"/>
                </a:cubicBezTo>
                <a:cubicBezTo>
                  <a:pt x="4584176" y="833441"/>
                  <a:pt x="4219161" y="762448"/>
                  <a:pt x="4003639" y="792262"/>
                </a:cubicBezTo>
                <a:cubicBezTo>
                  <a:pt x="3788117" y="822076"/>
                  <a:pt x="3655857" y="757617"/>
                  <a:pt x="3414356" y="792262"/>
                </a:cubicBezTo>
                <a:cubicBezTo>
                  <a:pt x="3172855" y="826907"/>
                  <a:pt x="3237825" y="777819"/>
                  <a:pt x="3160964" y="792262"/>
                </a:cubicBezTo>
                <a:cubicBezTo>
                  <a:pt x="3084103" y="806705"/>
                  <a:pt x="2732101" y="783352"/>
                  <a:pt x="2459716" y="792262"/>
                </a:cubicBezTo>
                <a:cubicBezTo>
                  <a:pt x="2187331" y="801172"/>
                  <a:pt x="1912463" y="738934"/>
                  <a:pt x="1758469" y="792262"/>
                </a:cubicBezTo>
                <a:cubicBezTo>
                  <a:pt x="1604475" y="845590"/>
                  <a:pt x="1416583" y="747593"/>
                  <a:pt x="1169185" y="792262"/>
                </a:cubicBezTo>
                <a:cubicBezTo>
                  <a:pt x="921787" y="836931"/>
                  <a:pt x="918130" y="782558"/>
                  <a:pt x="803829" y="792262"/>
                </a:cubicBezTo>
                <a:cubicBezTo>
                  <a:pt x="689528" y="801966"/>
                  <a:pt x="337080" y="751188"/>
                  <a:pt x="132046" y="792262"/>
                </a:cubicBezTo>
                <a:cubicBezTo>
                  <a:pt x="59105" y="801299"/>
                  <a:pt x="-1508" y="736033"/>
                  <a:pt x="0" y="660216"/>
                </a:cubicBezTo>
                <a:cubicBezTo>
                  <a:pt x="-23246" y="537445"/>
                  <a:pt x="50836" y="336798"/>
                  <a:pt x="0" y="132046"/>
                </a:cubicBez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defRPr>
                <a:uFillTx/>
              </a:defRPr>
            </a:pPr>
            <a:r>
              <a:rPr kumimoji="0" lang="en-BZ" sz="3200" b="0" i="0" u="none" strike="noStrike" kern="1200" cap="none" spc="0" normalizeH="0" baseline="0" noProof="0" dirty="0">
                <a:ln>
                  <a:noFill/>
                </a:ln>
                <a:solidFill>
                  <a:schemeClr val="tx1"/>
                </a:solidFill>
                <a:effectLst/>
                <a:uFillTx/>
                <a:latin typeface="+mj-lt"/>
                <a:cs typeface="#9Slide03 Arima Madurai Black" panose="00000A00000000000000" pitchFamily="2" charset="0"/>
              </a:rPr>
              <a:t>D</a:t>
            </a:r>
            <a:r>
              <a:rPr kumimoji="0" lang="en-BZ" sz="3200" b="0" i="0" u="none" strike="noStrike" kern="1200" cap="none" spc="0" normalizeH="0" baseline="0" noProof="0" dirty="0" smtClean="0">
                <a:ln>
                  <a:noFill/>
                </a:ln>
                <a:solidFill>
                  <a:schemeClr val="tx1"/>
                </a:solidFill>
                <a:effectLst/>
                <a:uFillTx/>
                <a:latin typeface="+mj-lt"/>
                <a:cs typeface="#9Slide03 Arima Madurai Black" panose="00000A00000000000000" pitchFamily="2" charset="0"/>
              </a:rPr>
              <a:t>.</a:t>
            </a:r>
            <a:r>
              <a:rPr kumimoji="0" lang="en-BZ" sz="3200" b="0" i="0" u="none" strike="noStrike" kern="1200" cap="none" spc="0" normalizeH="0" noProof="0" dirty="0" smtClean="0">
                <a:ln>
                  <a:noFill/>
                </a:ln>
                <a:solidFill>
                  <a:schemeClr val="tx1"/>
                </a:solidFill>
                <a:effectLst/>
                <a:uFillTx/>
                <a:latin typeface="+mj-lt"/>
                <a:cs typeface="#9Slide03 Arima Madurai Black" panose="00000A00000000000000" pitchFamily="2" charset="0"/>
              </a:rPr>
              <a:t> </a:t>
            </a:r>
            <a:r>
              <a:rPr lang="en-BZ" sz="3200" noProof="0" dirty="0" err="1" smtClean="0">
                <a:solidFill>
                  <a:schemeClr val="tx1"/>
                </a:solidFill>
                <a:latin typeface="+mj-lt"/>
                <a:cs typeface="#9Slide03 Arima Madurai Black" panose="00000A00000000000000" pitchFamily="2" charset="0"/>
              </a:rPr>
              <a:t>Đây</a:t>
            </a:r>
            <a:r>
              <a:rPr lang="en-BZ" sz="3200" noProof="0" dirty="0" smtClean="0">
                <a:solidFill>
                  <a:schemeClr val="tx1"/>
                </a:solidFill>
                <a:latin typeface="+mj-lt"/>
                <a:cs typeface="#9Slide03 Arima Madurai Black" panose="00000A00000000000000" pitchFamily="2" charset="0"/>
              </a:rPr>
              <a:t> </a:t>
            </a:r>
            <a:r>
              <a:rPr lang="en-BZ" sz="3200" noProof="0" dirty="0" err="1" smtClean="0">
                <a:solidFill>
                  <a:schemeClr val="tx1"/>
                </a:solidFill>
                <a:latin typeface="+mj-lt"/>
                <a:cs typeface="#9Slide03 Arima Madurai Black" panose="00000A00000000000000" pitchFamily="2" charset="0"/>
              </a:rPr>
              <a:t>thôn</a:t>
            </a:r>
            <a:r>
              <a:rPr lang="en-BZ" sz="3200" noProof="0" dirty="0" smtClean="0">
                <a:solidFill>
                  <a:schemeClr val="tx1"/>
                </a:solidFill>
                <a:latin typeface="+mj-lt"/>
                <a:cs typeface="#9Slide03 Arima Madurai Black" panose="00000A00000000000000" pitchFamily="2" charset="0"/>
              </a:rPr>
              <a:t> </a:t>
            </a:r>
            <a:r>
              <a:rPr lang="en-BZ" sz="3200" noProof="0" dirty="0" err="1" smtClean="0">
                <a:solidFill>
                  <a:schemeClr val="tx1"/>
                </a:solidFill>
                <a:latin typeface="+mj-lt"/>
                <a:cs typeface="#9Slide03 Arima Madurai Black" panose="00000A00000000000000" pitchFamily="2" charset="0"/>
              </a:rPr>
              <a:t>Vĩ</a:t>
            </a:r>
            <a:r>
              <a:rPr lang="en-BZ" sz="3200" noProof="0" dirty="0" smtClean="0">
                <a:solidFill>
                  <a:schemeClr val="tx1"/>
                </a:solidFill>
                <a:latin typeface="+mj-lt"/>
                <a:cs typeface="#9Slide03 Arima Madurai Black" panose="00000A00000000000000" pitchFamily="2" charset="0"/>
              </a:rPr>
              <a:t> </a:t>
            </a:r>
            <a:r>
              <a:rPr lang="en-BZ" sz="3200" noProof="0" dirty="0" err="1" smtClean="0">
                <a:solidFill>
                  <a:schemeClr val="tx1"/>
                </a:solidFill>
                <a:latin typeface="+mj-lt"/>
                <a:cs typeface="#9Slide03 Arima Madurai Black" panose="00000A00000000000000" pitchFamily="2" charset="0"/>
              </a:rPr>
              <a:t>Dạ</a:t>
            </a:r>
            <a:endParaRPr kumimoji="0" lang="en-BZ" sz="4400" b="1" i="0" u="none" strike="noStrike" kern="1200" cap="none" spc="0" normalizeH="0" baseline="0" noProof="0" dirty="0">
              <a:ln>
                <a:noFill/>
              </a:ln>
              <a:solidFill>
                <a:schemeClr val="tx1"/>
              </a:solidFill>
              <a:effectLst/>
              <a:uFillTx/>
              <a:latin typeface="+mj-lt"/>
              <a:cs typeface="#9Slide03 Arima Madurai Black" panose="00000A00000000000000" pitchFamily="2" charset="0"/>
            </a:endParaRPr>
          </a:p>
        </p:txBody>
      </p:sp>
    </p:spTree>
    <p:extLst>
      <p:ext uri="{BB962C8B-B14F-4D97-AF65-F5344CB8AC3E}">
        <p14:creationId xmlns:p14="http://schemas.microsoft.com/office/powerpoint/2010/main" val="95138647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7" presetClass="entr" presetSubtype="8"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p:cTn id="7" dur="500" fill="hold"/>
                                        <p:tgtEl>
                                          <p:spTgt spid="5"/>
                                        </p:tgtEl>
                                        <p:attrNameLst>
                                          <p:attrName>ppt_x</p:attrName>
                                        </p:attrNameLst>
                                      </p:cBhvr>
                                      <p:tavLst>
                                        <p:tav tm="0">
                                          <p:val>
                                            <p:strVal val="#ppt_x-#ppt_w/2"/>
                                          </p:val>
                                        </p:tav>
                                        <p:tav tm="100000">
                                          <p:val>
                                            <p:strVal val="#ppt_x"/>
                                          </p:val>
                                        </p:tav>
                                      </p:tavLst>
                                    </p:anim>
                                    <p:anim calcmode="lin" valueType="num">
                                      <p:cBhvr>
                                        <p:cTn id="8" dur="500" fill="hold"/>
                                        <p:tgtEl>
                                          <p:spTgt spid="5"/>
                                        </p:tgtEl>
                                        <p:attrNameLst>
                                          <p:attrName>ppt_y</p:attrName>
                                        </p:attrNameLst>
                                      </p:cBhvr>
                                      <p:tavLst>
                                        <p:tav tm="0">
                                          <p:val>
                                            <p:strVal val="#ppt_y"/>
                                          </p:val>
                                        </p:tav>
                                        <p:tav tm="100000">
                                          <p:val>
                                            <p:strVal val="#ppt_y"/>
                                          </p:val>
                                        </p:tav>
                                      </p:tavLst>
                                    </p:anim>
                                    <p:anim calcmode="lin" valueType="num">
                                      <p:cBhvr>
                                        <p:cTn id="9" dur="500" fill="hold"/>
                                        <p:tgtEl>
                                          <p:spTgt spid="5"/>
                                        </p:tgtEl>
                                        <p:attrNameLst>
                                          <p:attrName>ppt_w</p:attrName>
                                        </p:attrNameLst>
                                      </p:cBhvr>
                                      <p:tavLst>
                                        <p:tav tm="0">
                                          <p:val>
                                            <p:fltVal val="0"/>
                                          </p:val>
                                        </p:tav>
                                        <p:tav tm="100000">
                                          <p:val>
                                            <p:strVal val="#ppt_w"/>
                                          </p:val>
                                        </p:tav>
                                      </p:tavLst>
                                    </p:anim>
                                    <p:anim calcmode="lin" valueType="num">
                                      <p:cBhvr>
                                        <p:cTn id="10" dur="500" fill="hold"/>
                                        <p:tgtEl>
                                          <p:spTgt spid="5"/>
                                        </p:tgtEl>
                                        <p:attrNameLst>
                                          <p:attrName>ppt_h</p:attrName>
                                        </p:attrNameLst>
                                      </p:cBhvr>
                                      <p:tavLst>
                                        <p:tav tm="0">
                                          <p:val>
                                            <p:strVal val="#ppt_h"/>
                                          </p:val>
                                        </p:tav>
                                        <p:tav tm="100000">
                                          <p:val>
                                            <p:strVal val="#ppt_h"/>
                                          </p:val>
                                        </p:tav>
                                      </p:tavLst>
                                    </p:anim>
                                  </p:childTnLst>
                                  <p:subTnLst>
                                    <p:audio>
                                      <p:cMediaNode>
                                        <p:cTn display="0" masterRel="sameClick">
                                          <p:stCondLst>
                                            <p:cond evt="begin" delay="0">
                                              <p:tn val="5"/>
                                            </p:cond>
                                          </p:stCondLst>
                                          <p:endCondLst>
                                            <p:cond evt="onStopAudio" delay="0">
                                              <p:tgtEl>
                                                <p:sldTgt/>
                                              </p:tgtEl>
                                            </p:cond>
                                          </p:endCondLst>
                                        </p:cTn>
                                        <p:tgtEl>
                                          <p:sndTgt r:embed="rId3" name="chimes.wav"/>
                                        </p:tgtEl>
                                      </p:cMediaNode>
                                    </p:audio>
                                  </p:subTnLst>
                                </p:cTn>
                              </p:par>
                            </p:childTnLst>
                          </p:cTn>
                        </p:par>
                      </p:childTnLst>
                    </p:cTn>
                  </p:par>
                  <p:par>
                    <p:cTn id="11" fill="hold">
                      <p:stCondLst>
                        <p:cond delay="indefinite"/>
                      </p:stCondLst>
                      <p:childTnLst>
                        <p:par>
                          <p:cTn id="12" fill="hold">
                            <p:stCondLst>
                              <p:cond delay="0"/>
                            </p:stCondLst>
                            <p:childTnLst>
                              <p:par>
                                <p:cTn id="13" presetID="17" presetClass="entr" presetSubtype="8" fill="hold" grpId="0" nodeType="clickEffect">
                                  <p:stCondLst>
                                    <p:cond delay="0"/>
                                  </p:stCondLst>
                                  <p:childTnLst>
                                    <p:set>
                                      <p:cBhvr>
                                        <p:cTn id="14" dur="1" fill="hold">
                                          <p:stCondLst>
                                            <p:cond delay="0"/>
                                          </p:stCondLst>
                                        </p:cTn>
                                        <p:tgtEl>
                                          <p:spTgt spid="38"/>
                                        </p:tgtEl>
                                        <p:attrNameLst>
                                          <p:attrName>style.visibility</p:attrName>
                                        </p:attrNameLst>
                                      </p:cBhvr>
                                      <p:to>
                                        <p:strVal val="visible"/>
                                      </p:to>
                                    </p:set>
                                    <p:anim calcmode="lin" valueType="num">
                                      <p:cBhvr>
                                        <p:cTn id="15" dur="500" fill="hold"/>
                                        <p:tgtEl>
                                          <p:spTgt spid="38"/>
                                        </p:tgtEl>
                                        <p:attrNameLst>
                                          <p:attrName>ppt_x</p:attrName>
                                        </p:attrNameLst>
                                      </p:cBhvr>
                                      <p:tavLst>
                                        <p:tav tm="0">
                                          <p:val>
                                            <p:strVal val="#ppt_x-#ppt_w/2"/>
                                          </p:val>
                                        </p:tav>
                                        <p:tav tm="100000">
                                          <p:val>
                                            <p:strVal val="#ppt_x"/>
                                          </p:val>
                                        </p:tav>
                                      </p:tavLst>
                                    </p:anim>
                                    <p:anim calcmode="lin" valueType="num">
                                      <p:cBhvr>
                                        <p:cTn id="16" dur="500" fill="hold"/>
                                        <p:tgtEl>
                                          <p:spTgt spid="38"/>
                                        </p:tgtEl>
                                        <p:attrNameLst>
                                          <p:attrName>ppt_y</p:attrName>
                                        </p:attrNameLst>
                                      </p:cBhvr>
                                      <p:tavLst>
                                        <p:tav tm="0">
                                          <p:val>
                                            <p:strVal val="#ppt_y"/>
                                          </p:val>
                                        </p:tav>
                                        <p:tav tm="100000">
                                          <p:val>
                                            <p:strVal val="#ppt_y"/>
                                          </p:val>
                                        </p:tav>
                                      </p:tavLst>
                                    </p:anim>
                                    <p:anim calcmode="lin" valueType="num">
                                      <p:cBhvr>
                                        <p:cTn id="17" dur="500" fill="hold"/>
                                        <p:tgtEl>
                                          <p:spTgt spid="38"/>
                                        </p:tgtEl>
                                        <p:attrNameLst>
                                          <p:attrName>ppt_w</p:attrName>
                                        </p:attrNameLst>
                                      </p:cBhvr>
                                      <p:tavLst>
                                        <p:tav tm="0">
                                          <p:val>
                                            <p:fltVal val="0"/>
                                          </p:val>
                                        </p:tav>
                                        <p:tav tm="100000">
                                          <p:val>
                                            <p:strVal val="#ppt_w"/>
                                          </p:val>
                                        </p:tav>
                                      </p:tavLst>
                                    </p:anim>
                                    <p:anim calcmode="lin" valueType="num">
                                      <p:cBhvr>
                                        <p:cTn id="18" dur="500" fill="hold"/>
                                        <p:tgtEl>
                                          <p:spTgt spid="38"/>
                                        </p:tgtEl>
                                        <p:attrNameLst>
                                          <p:attrName>ppt_h</p:attrName>
                                        </p:attrNameLst>
                                      </p:cBhvr>
                                      <p:tavLst>
                                        <p:tav tm="0">
                                          <p:val>
                                            <p:strVal val="#ppt_h"/>
                                          </p:val>
                                        </p:tav>
                                        <p:tav tm="100000">
                                          <p:val>
                                            <p:strVal val="#ppt_h"/>
                                          </p:val>
                                        </p:tav>
                                      </p:tavLst>
                                    </p:anim>
                                  </p:childTnLst>
                                  <p:subTnLst>
                                    <p:audio>
                                      <p:cMediaNode>
                                        <p:cTn display="0" masterRel="sameClick">
                                          <p:stCondLst>
                                            <p:cond evt="begin" delay="0">
                                              <p:tn val="13"/>
                                            </p:cond>
                                          </p:stCondLst>
                                          <p:endCondLst>
                                            <p:cond evt="onStopAudio" delay="0">
                                              <p:tgtEl>
                                                <p:sldTgt/>
                                              </p:tgtEl>
                                            </p:cond>
                                          </p:endCondLst>
                                        </p:cTn>
                                        <p:tgtEl>
                                          <p:sndTgt r:embed="rId4" name="suction.wav"/>
                                        </p:tgtEl>
                                      </p:cMediaNode>
                                    </p:audio>
                                  </p:subTnLst>
                                </p:cTn>
                              </p:par>
                            </p:childTnLst>
                          </p:cTn>
                        </p:par>
                      </p:childTnLst>
                    </p:cTn>
                  </p:par>
                  <p:par>
                    <p:cTn id="19" fill="hold">
                      <p:stCondLst>
                        <p:cond delay="indefinite"/>
                      </p:stCondLst>
                      <p:childTnLst>
                        <p:par>
                          <p:cTn id="20" fill="hold">
                            <p:stCondLst>
                              <p:cond delay="0"/>
                            </p:stCondLst>
                            <p:childTnLst>
                              <p:par>
                                <p:cTn id="21" presetID="17" presetClass="entr" presetSubtype="8" fill="hold" grpId="0" nodeType="clickEffect">
                                  <p:stCondLst>
                                    <p:cond delay="0"/>
                                  </p:stCondLst>
                                  <p:childTnLst>
                                    <p:set>
                                      <p:cBhvr>
                                        <p:cTn id="22" dur="1" fill="hold">
                                          <p:stCondLst>
                                            <p:cond delay="0"/>
                                          </p:stCondLst>
                                        </p:cTn>
                                        <p:tgtEl>
                                          <p:spTgt spid="39"/>
                                        </p:tgtEl>
                                        <p:attrNameLst>
                                          <p:attrName>style.visibility</p:attrName>
                                        </p:attrNameLst>
                                      </p:cBhvr>
                                      <p:to>
                                        <p:strVal val="visible"/>
                                      </p:to>
                                    </p:set>
                                    <p:anim calcmode="lin" valueType="num">
                                      <p:cBhvr>
                                        <p:cTn id="23" dur="500" fill="hold"/>
                                        <p:tgtEl>
                                          <p:spTgt spid="39"/>
                                        </p:tgtEl>
                                        <p:attrNameLst>
                                          <p:attrName>ppt_x</p:attrName>
                                        </p:attrNameLst>
                                      </p:cBhvr>
                                      <p:tavLst>
                                        <p:tav tm="0">
                                          <p:val>
                                            <p:strVal val="#ppt_x-#ppt_w/2"/>
                                          </p:val>
                                        </p:tav>
                                        <p:tav tm="100000">
                                          <p:val>
                                            <p:strVal val="#ppt_x"/>
                                          </p:val>
                                        </p:tav>
                                      </p:tavLst>
                                    </p:anim>
                                    <p:anim calcmode="lin" valueType="num">
                                      <p:cBhvr>
                                        <p:cTn id="24" dur="500" fill="hold"/>
                                        <p:tgtEl>
                                          <p:spTgt spid="39"/>
                                        </p:tgtEl>
                                        <p:attrNameLst>
                                          <p:attrName>ppt_y</p:attrName>
                                        </p:attrNameLst>
                                      </p:cBhvr>
                                      <p:tavLst>
                                        <p:tav tm="0">
                                          <p:val>
                                            <p:strVal val="#ppt_y"/>
                                          </p:val>
                                        </p:tav>
                                        <p:tav tm="100000">
                                          <p:val>
                                            <p:strVal val="#ppt_y"/>
                                          </p:val>
                                        </p:tav>
                                      </p:tavLst>
                                    </p:anim>
                                    <p:anim calcmode="lin" valueType="num">
                                      <p:cBhvr>
                                        <p:cTn id="25" dur="500" fill="hold"/>
                                        <p:tgtEl>
                                          <p:spTgt spid="39"/>
                                        </p:tgtEl>
                                        <p:attrNameLst>
                                          <p:attrName>ppt_w</p:attrName>
                                        </p:attrNameLst>
                                      </p:cBhvr>
                                      <p:tavLst>
                                        <p:tav tm="0">
                                          <p:val>
                                            <p:fltVal val="0"/>
                                          </p:val>
                                        </p:tav>
                                        <p:tav tm="100000">
                                          <p:val>
                                            <p:strVal val="#ppt_w"/>
                                          </p:val>
                                        </p:tav>
                                      </p:tavLst>
                                    </p:anim>
                                    <p:anim calcmode="lin" valueType="num">
                                      <p:cBhvr>
                                        <p:cTn id="26" dur="500" fill="hold"/>
                                        <p:tgtEl>
                                          <p:spTgt spid="39"/>
                                        </p:tgtEl>
                                        <p:attrNameLst>
                                          <p:attrName>ppt_h</p:attrName>
                                        </p:attrNameLst>
                                      </p:cBhvr>
                                      <p:tavLst>
                                        <p:tav tm="0">
                                          <p:val>
                                            <p:strVal val="#ppt_h"/>
                                          </p:val>
                                        </p:tav>
                                        <p:tav tm="100000">
                                          <p:val>
                                            <p:strVal val="#ppt_h"/>
                                          </p:val>
                                        </p:tav>
                                      </p:tavLst>
                                    </p:anim>
                                  </p:childTnLst>
                                  <p:subTnLst>
                                    <p:audio>
                                      <p:cMediaNode>
                                        <p:cTn display="0" masterRel="sameClick">
                                          <p:stCondLst>
                                            <p:cond evt="begin" delay="0">
                                              <p:tn val="21"/>
                                            </p:cond>
                                          </p:stCondLst>
                                          <p:endCondLst>
                                            <p:cond evt="onStopAudio" delay="0">
                                              <p:tgtEl>
                                                <p:sldTgt/>
                                              </p:tgtEl>
                                            </p:cond>
                                          </p:endCondLst>
                                        </p:cTn>
                                        <p:tgtEl>
                                          <p:sndTgt r:embed="rId4" name="suction.wav"/>
                                        </p:tgtEl>
                                      </p:cMediaNode>
                                    </p:audio>
                                  </p:subTnLst>
                                </p:cTn>
                              </p:par>
                            </p:childTnLst>
                          </p:cTn>
                        </p:par>
                      </p:childTnLst>
                    </p:cTn>
                  </p:par>
                  <p:par>
                    <p:cTn id="27" fill="hold">
                      <p:stCondLst>
                        <p:cond delay="indefinite"/>
                      </p:stCondLst>
                      <p:childTnLst>
                        <p:par>
                          <p:cTn id="28" fill="hold">
                            <p:stCondLst>
                              <p:cond delay="0"/>
                            </p:stCondLst>
                            <p:childTnLst>
                              <p:par>
                                <p:cTn id="29" presetID="17" presetClass="entr" presetSubtype="8" fill="hold" grpId="0" nodeType="clickEffect">
                                  <p:stCondLst>
                                    <p:cond delay="0"/>
                                  </p:stCondLst>
                                  <p:childTnLst>
                                    <p:set>
                                      <p:cBhvr>
                                        <p:cTn id="30" dur="1" fill="hold">
                                          <p:stCondLst>
                                            <p:cond delay="0"/>
                                          </p:stCondLst>
                                        </p:cTn>
                                        <p:tgtEl>
                                          <p:spTgt spid="40"/>
                                        </p:tgtEl>
                                        <p:attrNameLst>
                                          <p:attrName>style.visibility</p:attrName>
                                        </p:attrNameLst>
                                      </p:cBhvr>
                                      <p:to>
                                        <p:strVal val="visible"/>
                                      </p:to>
                                    </p:set>
                                    <p:anim calcmode="lin" valueType="num">
                                      <p:cBhvr>
                                        <p:cTn id="31" dur="500" fill="hold"/>
                                        <p:tgtEl>
                                          <p:spTgt spid="40"/>
                                        </p:tgtEl>
                                        <p:attrNameLst>
                                          <p:attrName>ppt_x</p:attrName>
                                        </p:attrNameLst>
                                      </p:cBhvr>
                                      <p:tavLst>
                                        <p:tav tm="0">
                                          <p:val>
                                            <p:strVal val="#ppt_x-#ppt_w/2"/>
                                          </p:val>
                                        </p:tav>
                                        <p:tav tm="100000">
                                          <p:val>
                                            <p:strVal val="#ppt_x"/>
                                          </p:val>
                                        </p:tav>
                                      </p:tavLst>
                                    </p:anim>
                                    <p:anim calcmode="lin" valueType="num">
                                      <p:cBhvr>
                                        <p:cTn id="32" dur="500" fill="hold"/>
                                        <p:tgtEl>
                                          <p:spTgt spid="40"/>
                                        </p:tgtEl>
                                        <p:attrNameLst>
                                          <p:attrName>ppt_y</p:attrName>
                                        </p:attrNameLst>
                                      </p:cBhvr>
                                      <p:tavLst>
                                        <p:tav tm="0">
                                          <p:val>
                                            <p:strVal val="#ppt_y"/>
                                          </p:val>
                                        </p:tav>
                                        <p:tav tm="100000">
                                          <p:val>
                                            <p:strVal val="#ppt_y"/>
                                          </p:val>
                                        </p:tav>
                                      </p:tavLst>
                                    </p:anim>
                                    <p:anim calcmode="lin" valueType="num">
                                      <p:cBhvr>
                                        <p:cTn id="33" dur="500" fill="hold"/>
                                        <p:tgtEl>
                                          <p:spTgt spid="40"/>
                                        </p:tgtEl>
                                        <p:attrNameLst>
                                          <p:attrName>ppt_w</p:attrName>
                                        </p:attrNameLst>
                                      </p:cBhvr>
                                      <p:tavLst>
                                        <p:tav tm="0">
                                          <p:val>
                                            <p:fltVal val="0"/>
                                          </p:val>
                                        </p:tav>
                                        <p:tav tm="100000">
                                          <p:val>
                                            <p:strVal val="#ppt_w"/>
                                          </p:val>
                                        </p:tav>
                                      </p:tavLst>
                                    </p:anim>
                                    <p:anim calcmode="lin" valueType="num">
                                      <p:cBhvr>
                                        <p:cTn id="34" dur="500" fill="hold"/>
                                        <p:tgtEl>
                                          <p:spTgt spid="40"/>
                                        </p:tgtEl>
                                        <p:attrNameLst>
                                          <p:attrName>ppt_h</p:attrName>
                                        </p:attrNameLst>
                                      </p:cBhvr>
                                      <p:tavLst>
                                        <p:tav tm="0">
                                          <p:val>
                                            <p:strVal val="#ppt_h"/>
                                          </p:val>
                                        </p:tav>
                                        <p:tav tm="100000">
                                          <p:val>
                                            <p:strVal val="#ppt_h"/>
                                          </p:val>
                                        </p:tav>
                                      </p:tavLst>
                                    </p:anim>
                                  </p:childTnLst>
                                  <p:subTnLst>
                                    <p:audio>
                                      <p:cMediaNode>
                                        <p:cTn display="0" masterRel="sameClick">
                                          <p:stCondLst>
                                            <p:cond evt="begin" delay="0">
                                              <p:tn val="29"/>
                                            </p:cond>
                                          </p:stCondLst>
                                          <p:endCondLst>
                                            <p:cond evt="onStopAudio" delay="0">
                                              <p:tgtEl>
                                                <p:sldTgt/>
                                              </p:tgtEl>
                                            </p:cond>
                                          </p:endCondLst>
                                        </p:cTn>
                                        <p:tgtEl>
                                          <p:sndTgt r:embed="rId4" name="suction.wav"/>
                                        </p:tgtEl>
                                      </p:cMediaNode>
                                    </p:audio>
                                  </p:subTnLst>
                                </p:cTn>
                              </p:par>
                            </p:childTnLst>
                          </p:cTn>
                        </p:par>
                      </p:childTnLst>
                    </p:cTn>
                  </p:par>
                  <p:par>
                    <p:cTn id="35" fill="hold">
                      <p:stCondLst>
                        <p:cond delay="indefinite"/>
                      </p:stCondLst>
                      <p:childTnLst>
                        <p:par>
                          <p:cTn id="36" fill="hold">
                            <p:stCondLst>
                              <p:cond delay="0"/>
                            </p:stCondLst>
                            <p:childTnLst>
                              <p:par>
                                <p:cTn id="37" presetID="17" presetClass="entr" presetSubtype="8" fill="hold" grpId="0" nodeType="clickEffect">
                                  <p:stCondLst>
                                    <p:cond delay="0"/>
                                  </p:stCondLst>
                                  <p:childTnLst>
                                    <p:set>
                                      <p:cBhvr>
                                        <p:cTn id="38" dur="1" fill="hold">
                                          <p:stCondLst>
                                            <p:cond delay="0"/>
                                          </p:stCondLst>
                                        </p:cTn>
                                        <p:tgtEl>
                                          <p:spTgt spid="41"/>
                                        </p:tgtEl>
                                        <p:attrNameLst>
                                          <p:attrName>style.visibility</p:attrName>
                                        </p:attrNameLst>
                                      </p:cBhvr>
                                      <p:to>
                                        <p:strVal val="visible"/>
                                      </p:to>
                                    </p:set>
                                    <p:anim calcmode="lin" valueType="num">
                                      <p:cBhvr>
                                        <p:cTn id="39" dur="500" fill="hold"/>
                                        <p:tgtEl>
                                          <p:spTgt spid="41"/>
                                        </p:tgtEl>
                                        <p:attrNameLst>
                                          <p:attrName>ppt_x</p:attrName>
                                        </p:attrNameLst>
                                      </p:cBhvr>
                                      <p:tavLst>
                                        <p:tav tm="0">
                                          <p:val>
                                            <p:strVal val="#ppt_x-#ppt_w/2"/>
                                          </p:val>
                                        </p:tav>
                                        <p:tav tm="100000">
                                          <p:val>
                                            <p:strVal val="#ppt_x"/>
                                          </p:val>
                                        </p:tav>
                                      </p:tavLst>
                                    </p:anim>
                                    <p:anim calcmode="lin" valueType="num">
                                      <p:cBhvr>
                                        <p:cTn id="40" dur="500" fill="hold"/>
                                        <p:tgtEl>
                                          <p:spTgt spid="41"/>
                                        </p:tgtEl>
                                        <p:attrNameLst>
                                          <p:attrName>ppt_y</p:attrName>
                                        </p:attrNameLst>
                                      </p:cBhvr>
                                      <p:tavLst>
                                        <p:tav tm="0">
                                          <p:val>
                                            <p:strVal val="#ppt_y"/>
                                          </p:val>
                                        </p:tav>
                                        <p:tav tm="100000">
                                          <p:val>
                                            <p:strVal val="#ppt_y"/>
                                          </p:val>
                                        </p:tav>
                                      </p:tavLst>
                                    </p:anim>
                                    <p:anim calcmode="lin" valueType="num">
                                      <p:cBhvr>
                                        <p:cTn id="41" dur="500" fill="hold"/>
                                        <p:tgtEl>
                                          <p:spTgt spid="41"/>
                                        </p:tgtEl>
                                        <p:attrNameLst>
                                          <p:attrName>ppt_w</p:attrName>
                                        </p:attrNameLst>
                                      </p:cBhvr>
                                      <p:tavLst>
                                        <p:tav tm="0">
                                          <p:val>
                                            <p:fltVal val="0"/>
                                          </p:val>
                                        </p:tav>
                                        <p:tav tm="100000">
                                          <p:val>
                                            <p:strVal val="#ppt_w"/>
                                          </p:val>
                                        </p:tav>
                                      </p:tavLst>
                                    </p:anim>
                                    <p:anim calcmode="lin" valueType="num">
                                      <p:cBhvr>
                                        <p:cTn id="42" dur="500" fill="hold"/>
                                        <p:tgtEl>
                                          <p:spTgt spid="41"/>
                                        </p:tgtEl>
                                        <p:attrNameLst>
                                          <p:attrName>ppt_h</p:attrName>
                                        </p:attrNameLst>
                                      </p:cBhvr>
                                      <p:tavLst>
                                        <p:tav tm="0">
                                          <p:val>
                                            <p:strVal val="#ppt_h"/>
                                          </p:val>
                                        </p:tav>
                                        <p:tav tm="100000">
                                          <p:val>
                                            <p:strVal val="#ppt_h"/>
                                          </p:val>
                                        </p:tav>
                                      </p:tavLst>
                                    </p:anim>
                                  </p:childTnLst>
                                  <p:subTnLst>
                                    <p:audio>
                                      <p:cMediaNode>
                                        <p:cTn display="0" masterRel="sameClick">
                                          <p:stCondLst>
                                            <p:cond evt="begin" delay="0">
                                              <p:tn val="37"/>
                                            </p:cond>
                                          </p:stCondLst>
                                          <p:endCondLst>
                                            <p:cond evt="onStopAudio" delay="0">
                                              <p:tgtEl>
                                                <p:sldTgt/>
                                              </p:tgtEl>
                                            </p:cond>
                                          </p:endCondLst>
                                        </p:cTn>
                                        <p:tgtEl>
                                          <p:sndTgt r:embed="rId4" name="suction.wav"/>
                                        </p:tgtEl>
                                      </p:cMediaNode>
                                    </p:audio>
                                  </p:subTnLst>
                                </p:cTn>
                              </p:par>
                            </p:childTnLst>
                          </p:cTn>
                        </p:par>
                      </p:childTnLst>
                    </p:cTn>
                  </p:par>
                  <p:par>
                    <p:cTn id="43" fill="hold">
                      <p:stCondLst>
                        <p:cond delay="indefinite"/>
                      </p:stCondLst>
                      <p:childTnLst>
                        <p:par>
                          <p:cTn id="44" fill="hold">
                            <p:stCondLst>
                              <p:cond delay="0"/>
                            </p:stCondLst>
                            <p:childTnLst>
                              <p:par>
                                <p:cTn id="45" presetID="1" presetClass="mediacall" presetSubtype="0" fill="hold" nodeType="clickEffect">
                                  <p:stCondLst>
                                    <p:cond delay="0"/>
                                  </p:stCondLst>
                                  <p:childTnLst>
                                    <p:cmd type="call" cmd="playFrom(0.0)">
                                      <p:cBhvr>
                                        <p:cTn id="46" dur="14327" fill="hold"/>
                                        <p:tgtEl>
                                          <p:spTgt spid="3"/>
                                        </p:tgtEl>
                                      </p:cBhvr>
                                    </p:cmd>
                                  </p:childTnLst>
                                </p:cTn>
                              </p:par>
                            </p:childTnLst>
                          </p:cTn>
                        </p:par>
                      </p:childTnLst>
                    </p:cTn>
                  </p:par>
                </p:childTnLst>
              </p:cTn>
              <p:prevCondLst>
                <p:cond evt="onPrev" delay="0">
                  <p:tgtEl>
                    <p:sldTgt/>
                  </p:tgtEl>
                </p:cond>
              </p:prevCondLst>
              <p:nextCondLst>
                <p:cond evt="onNext" delay="0">
                  <p:tgtEl>
                    <p:sldTgt/>
                  </p:tgtEl>
                </p:cond>
              </p:nextCondLst>
            </p:seq>
            <p:seq concurrent="1" nextAc="seek">
              <p:cTn id="47" restart="whenNotActive" fill="hold" evtFilter="cancelBubble" nodeType="interactiveSeq">
                <p:stCondLst>
                  <p:cond evt="onClick" delay="0">
                    <p:tgtEl>
                      <p:spTgt spid="3"/>
                    </p:tgtEl>
                  </p:cond>
                </p:stCondLst>
                <p:endSync evt="end" delay="0">
                  <p:rtn val="all"/>
                </p:endSync>
                <p:childTnLst>
                  <p:par>
                    <p:cTn id="48" fill="hold">
                      <p:stCondLst>
                        <p:cond delay="0"/>
                      </p:stCondLst>
                      <p:childTnLst>
                        <p:par>
                          <p:cTn id="49" fill="hold">
                            <p:stCondLst>
                              <p:cond delay="0"/>
                            </p:stCondLst>
                            <p:childTnLst>
                              <p:par>
                                <p:cTn id="50" presetID="2" presetClass="mediacall" presetSubtype="0" fill="hold" nodeType="clickEffect">
                                  <p:stCondLst>
                                    <p:cond delay="0"/>
                                  </p:stCondLst>
                                  <p:childTnLst>
                                    <p:cmd type="call" cmd="togglePause">
                                      <p:cBhvr>
                                        <p:cTn id="51" dur="1" fill="hold"/>
                                        <p:tgtEl>
                                          <p:spTgt spid="3"/>
                                        </p:tgtEl>
                                      </p:cBhvr>
                                    </p:cmd>
                                  </p:childTnLst>
                                </p:cTn>
                              </p:par>
                            </p:childTnLst>
                          </p:cTn>
                        </p:par>
                      </p:childTnLst>
                    </p:cTn>
                  </p:par>
                </p:childTnLst>
              </p:cTn>
              <p:nextCondLst>
                <p:cond evt="onClick" delay="0">
                  <p:tgtEl>
                    <p:spTgt spid="3"/>
                  </p:tgtEl>
                </p:cond>
              </p:nextCondLst>
            </p:seq>
            <p:seq concurrent="1" nextAc="seek">
              <p:cTn id="52" restart="whenNotActive" fill="hold" evtFilter="cancelBubble" nodeType="interactiveSeq">
                <p:stCondLst>
                  <p:cond evt="onClick" delay="0">
                    <p:tgtEl>
                      <p:spTgt spid="5"/>
                    </p:tgtEl>
                  </p:cond>
                </p:stCondLst>
                <p:endSync evt="end" delay="0">
                  <p:rtn val="all"/>
                </p:endSync>
                <p:childTnLst>
                  <p:par>
                    <p:cTn id="53" fill="hold">
                      <p:stCondLst>
                        <p:cond delay="0"/>
                      </p:stCondLst>
                      <p:childTnLst>
                        <p:par>
                          <p:cTn id="54" fill="hold">
                            <p:stCondLst>
                              <p:cond delay="0"/>
                            </p:stCondLst>
                            <p:childTnLst>
                              <p:par>
                                <p:cTn id="55" presetID="1" presetClass="emph" presetSubtype="2" fill="hold" nodeType="clickEffect">
                                  <p:stCondLst>
                                    <p:cond delay="0"/>
                                  </p:stCondLst>
                                  <p:childTnLst>
                                    <p:animClr clrSpc="rgb" dir="cw">
                                      <p:cBhvr>
                                        <p:cTn id="56" dur="750" fill="hold"/>
                                        <p:tgtEl>
                                          <p:spTgt spid="39"/>
                                        </p:tgtEl>
                                        <p:attrNameLst>
                                          <p:attrName>fillcolor</p:attrName>
                                        </p:attrNameLst>
                                      </p:cBhvr>
                                      <p:to>
                                        <a:srgbClr val="FFFF00"/>
                                      </p:to>
                                    </p:animClr>
                                    <p:set>
                                      <p:cBhvr>
                                        <p:cTn id="57" dur="750" fill="hold"/>
                                        <p:tgtEl>
                                          <p:spTgt spid="39"/>
                                        </p:tgtEl>
                                        <p:attrNameLst>
                                          <p:attrName>fill.type</p:attrName>
                                        </p:attrNameLst>
                                      </p:cBhvr>
                                      <p:to>
                                        <p:strVal val="solid"/>
                                      </p:to>
                                    </p:set>
                                    <p:set>
                                      <p:cBhvr>
                                        <p:cTn id="58" dur="750" fill="hold"/>
                                        <p:tgtEl>
                                          <p:spTgt spid="39"/>
                                        </p:tgtEl>
                                        <p:attrNameLst>
                                          <p:attrName>fill.on</p:attrName>
                                        </p:attrNameLst>
                                      </p:cBhvr>
                                      <p:to>
                                        <p:strVal val="true"/>
                                      </p:to>
                                    </p:set>
                                  </p:childTnLst>
                                  <p:subTnLst>
                                    <p:audio>
                                      <p:cMediaNode>
                                        <p:cTn display="0" masterRel="sameClick">
                                          <p:stCondLst>
                                            <p:cond evt="begin" delay="0">
                                              <p:tn val="55"/>
                                            </p:cond>
                                          </p:stCondLst>
                                          <p:endCondLst>
                                            <p:cond evt="onStopAudio" delay="0">
                                              <p:tgtEl>
                                                <p:sldTgt/>
                                              </p:tgtEl>
                                            </p:cond>
                                          </p:endCondLst>
                                        </p:cTn>
                                        <p:tgtEl>
                                          <p:sndTgt r:embed="rId5" name="drumroll.wav"/>
                                        </p:tgtEl>
                                      </p:cMediaNode>
                                    </p:audio>
                                  </p:subTnLst>
                                </p:cTn>
                              </p:par>
                            </p:childTnLst>
                          </p:cTn>
                        </p:par>
                      </p:childTnLst>
                    </p:cTn>
                  </p:par>
                </p:childTnLst>
              </p:cTn>
              <p:nextCondLst>
                <p:cond evt="onClick" delay="0">
                  <p:tgtEl>
                    <p:spTgt spid="5"/>
                  </p:tgtEl>
                </p:cond>
              </p:nextCondLst>
            </p:seq>
          </p:childTnLst>
        </p:cTn>
      </p:par>
    </p:tnLst>
    <p:bldLst>
      <p:bldP spid="5" grpId="0" animBg="1"/>
      <p:bldP spid="38" grpId="0" animBg="1"/>
      <p:bldP spid="39" grpId="0" animBg="1"/>
      <p:bldP spid="40" grpId="0" animBg="1"/>
      <p:bldP spid="41" grpId="0" animBg="1"/>
    </p:bld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Rectangle 2"/>
          <p:cNvSpPr txBox="1">
            <a:spLocks noChangeArrowheads="1"/>
          </p:cNvSpPr>
          <p:nvPr/>
        </p:nvSpPr>
        <p:spPr bwMode="gray">
          <a:xfrm>
            <a:off x="508000" y="147638"/>
            <a:ext cx="8636000" cy="868362"/>
          </a:xfrm>
          <a:prstGeom prst="rect">
            <a:avLst/>
          </a:prstGeom>
          <a:noFill/>
          <a:ln w="9525">
            <a:noFill/>
            <a:miter lim="800000"/>
            <a:headEnd/>
            <a:tailEnd/>
          </a:ln>
        </p:spPr>
        <p:txBody>
          <a:bodyPr anchor="ctr"/>
          <a:lstStyle/>
          <a:p>
            <a:pPr>
              <a:defRPr/>
            </a:pPr>
            <a:r>
              <a:rPr lang="en-US" sz="3600" b="1" kern="0" dirty="0">
                <a:solidFill>
                  <a:srgbClr val="FFFFFF"/>
                </a:solidFill>
                <a:ea typeface="+mj-ea"/>
                <a:cs typeface="+mj-cs"/>
              </a:rPr>
              <a:t>2. </a:t>
            </a:r>
            <a:r>
              <a:rPr lang="en-US" sz="3600" b="1" kern="0" dirty="0" err="1">
                <a:solidFill>
                  <a:srgbClr val="FFFFFF"/>
                </a:solidFill>
                <a:ea typeface="+mj-ea"/>
                <a:cs typeface="+mj-cs"/>
              </a:rPr>
              <a:t>Phân</a:t>
            </a:r>
            <a:r>
              <a:rPr lang="en-US" sz="3600" b="1" kern="0" dirty="0">
                <a:solidFill>
                  <a:srgbClr val="FFFFFF"/>
                </a:solidFill>
                <a:ea typeface="+mj-ea"/>
                <a:cs typeface="+mj-cs"/>
              </a:rPr>
              <a:t> </a:t>
            </a:r>
            <a:r>
              <a:rPr lang="en-US" sz="3600" b="1" kern="0" dirty="0" err="1">
                <a:solidFill>
                  <a:srgbClr val="FFFFFF"/>
                </a:solidFill>
                <a:ea typeface="+mj-ea"/>
                <a:cs typeface="+mj-cs"/>
              </a:rPr>
              <a:t>tích</a:t>
            </a:r>
            <a:endParaRPr lang="en-US" sz="3600" b="1" kern="0" dirty="0">
              <a:solidFill>
                <a:srgbClr val="FFFFFF"/>
              </a:solidFill>
              <a:ea typeface="+mj-ea"/>
              <a:cs typeface="+mj-cs"/>
            </a:endParaRPr>
          </a:p>
        </p:txBody>
      </p:sp>
      <p:sp>
        <p:nvSpPr>
          <p:cNvPr id="32" name="Freeform 3"/>
          <p:cNvSpPr>
            <a:spLocks/>
          </p:cNvSpPr>
          <p:nvPr/>
        </p:nvSpPr>
        <p:spPr bwMode="auto">
          <a:xfrm>
            <a:off x="1893557" y="71677"/>
            <a:ext cx="10315903" cy="684643"/>
          </a:xfrm>
          <a:custGeom>
            <a:avLst/>
            <a:gdLst>
              <a:gd name="T0" fmla="+- 0 3326 3326"/>
              <a:gd name="T1" fmla="*/ T0 w 7474"/>
              <a:gd name="T2" fmla="+- 0 2203 761"/>
              <a:gd name="T3" fmla="*/ 2203 h 1443"/>
              <a:gd name="T4" fmla="+- 0 3485 3326"/>
              <a:gd name="T5" fmla="*/ T4 w 7474"/>
              <a:gd name="T6" fmla="+- 0 761 761"/>
              <a:gd name="T7" fmla="*/ 761 h 1443"/>
              <a:gd name="T8" fmla="+- 0 10800 3326"/>
              <a:gd name="T9" fmla="*/ T8 w 7474"/>
              <a:gd name="T10" fmla="+- 0 761 761"/>
              <a:gd name="T11" fmla="*/ 761 h 1443"/>
              <a:gd name="T12" fmla="+- 0 10800 3326"/>
              <a:gd name="T13" fmla="*/ T12 w 7474"/>
              <a:gd name="T14" fmla="+- 0 2191 761"/>
              <a:gd name="T15" fmla="*/ 2191 h 1443"/>
              <a:gd name="T16" fmla="+- 0 3326 3326"/>
              <a:gd name="T17" fmla="*/ T16 w 7474"/>
              <a:gd name="T18" fmla="+- 0 2203 761"/>
              <a:gd name="T19" fmla="*/ 2203 h 1443"/>
            </a:gdLst>
            <a:ahLst/>
            <a:cxnLst>
              <a:cxn ang="0">
                <a:pos x="T1" y="T3"/>
              </a:cxn>
              <a:cxn ang="0">
                <a:pos x="T5" y="T7"/>
              </a:cxn>
              <a:cxn ang="0">
                <a:pos x="T9" y="T11"/>
              </a:cxn>
              <a:cxn ang="0">
                <a:pos x="T13" y="T15"/>
              </a:cxn>
              <a:cxn ang="0">
                <a:pos x="T17" y="T19"/>
              </a:cxn>
            </a:cxnLst>
            <a:rect l="0" t="0" r="r" b="b"/>
            <a:pathLst>
              <a:path w="7474" h="1443">
                <a:moveTo>
                  <a:pt x="0" y="1442"/>
                </a:moveTo>
                <a:lnTo>
                  <a:pt x="159" y="0"/>
                </a:lnTo>
                <a:lnTo>
                  <a:pt x="7474" y="0"/>
                </a:lnTo>
                <a:lnTo>
                  <a:pt x="7474" y="1430"/>
                </a:lnTo>
                <a:lnTo>
                  <a:pt x="0" y="1442"/>
                </a:lnTo>
                <a:close/>
              </a:path>
            </a:pathLst>
          </a:custGeom>
          <a:solidFill>
            <a:srgbClr val="FBFBE1"/>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33" name="Group 32"/>
          <p:cNvGrpSpPr/>
          <p:nvPr/>
        </p:nvGrpSpPr>
        <p:grpSpPr>
          <a:xfrm>
            <a:off x="1608530" y="53231"/>
            <a:ext cx="538945" cy="821412"/>
            <a:chOff x="908603" y="80216"/>
            <a:chExt cx="538945" cy="676514"/>
          </a:xfrm>
        </p:grpSpPr>
        <p:sp>
          <p:nvSpPr>
            <p:cNvPr id="34" name="Freeform 4"/>
            <p:cNvSpPr>
              <a:spLocks/>
            </p:cNvSpPr>
            <p:nvPr/>
          </p:nvSpPr>
          <p:spPr bwMode="auto">
            <a:xfrm>
              <a:off x="1136046" y="80216"/>
              <a:ext cx="311502" cy="676514"/>
            </a:xfrm>
            <a:custGeom>
              <a:avLst/>
              <a:gdLst>
                <a:gd name="T0" fmla="+- 0 3055 3055"/>
                <a:gd name="T1" fmla="*/ T0 w 430"/>
                <a:gd name="T2" fmla="+- 0 2450 761"/>
                <a:gd name="T3" fmla="*/ 2450 h 1690"/>
                <a:gd name="T4" fmla="+- 0 3086 3055"/>
                <a:gd name="T5" fmla="*/ T4 w 430"/>
                <a:gd name="T6" fmla="+- 0 1116 761"/>
                <a:gd name="T7" fmla="*/ 1116 h 1690"/>
                <a:gd name="T8" fmla="+- 0 3485 3055"/>
                <a:gd name="T9" fmla="*/ T8 w 430"/>
                <a:gd name="T10" fmla="+- 0 761 761"/>
                <a:gd name="T11" fmla="*/ 761 h 1690"/>
                <a:gd name="T12" fmla="+- 0 3326 3055"/>
                <a:gd name="T13" fmla="*/ T12 w 430"/>
                <a:gd name="T14" fmla="+- 0 2203 761"/>
                <a:gd name="T15" fmla="*/ 2203 h 1690"/>
                <a:gd name="T16" fmla="+- 0 3055 3055"/>
                <a:gd name="T17" fmla="*/ T16 w 430"/>
                <a:gd name="T18" fmla="+- 0 2450 761"/>
                <a:gd name="T19" fmla="*/ 2450 h 1690"/>
              </a:gdLst>
              <a:ahLst/>
              <a:cxnLst>
                <a:cxn ang="0">
                  <a:pos x="T1" y="T3"/>
                </a:cxn>
                <a:cxn ang="0">
                  <a:pos x="T5" y="T7"/>
                </a:cxn>
                <a:cxn ang="0">
                  <a:pos x="T9" y="T11"/>
                </a:cxn>
                <a:cxn ang="0">
                  <a:pos x="T13" y="T15"/>
                </a:cxn>
                <a:cxn ang="0">
                  <a:pos x="T17" y="T19"/>
                </a:cxn>
              </a:cxnLst>
              <a:rect l="0" t="0" r="r" b="b"/>
              <a:pathLst>
                <a:path w="430" h="1690">
                  <a:moveTo>
                    <a:pt x="0" y="1689"/>
                  </a:moveTo>
                  <a:lnTo>
                    <a:pt x="31" y="355"/>
                  </a:lnTo>
                  <a:lnTo>
                    <a:pt x="430" y="0"/>
                  </a:lnTo>
                  <a:lnTo>
                    <a:pt x="271" y="1442"/>
                  </a:lnTo>
                  <a:lnTo>
                    <a:pt x="0" y="1689"/>
                  </a:lnTo>
                  <a:close/>
                </a:path>
              </a:pathLst>
            </a:custGeom>
            <a:solidFill>
              <a:srgbClr val="FBB6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 name="Freeform 5"/>
            <p:cNvSpPr>
              <a:spLocks/>
            </p:cNvSpPr>
            <p:nvPr/>
          </p:nvSpPr>
          <p:spPr bwMode="auto">
            <a:xfrm>
              <a:off x="908603" y="80216"/>
              <a:ext cx="258983" cy="676514"/>
            </a:xfrm>
            <a:custGeom>
              <a:avLst/>
              <a:gdLst>
                <a:gd name="T0" fmla="+- 0 3055 2731"/>
                <a:gd name="T1" fmla="*/ T0 w 356"/>
                <a:gd name="T2" fmla="+- 0 2450 761"/>
                <a:gd name="T3" fmla="*/ 2450 h 1690"/>
                <a:gd name="T4" fmla="+- 0 2798 2731"/>
                <a:gd name="T5" fmla="*/ T4 w 356"/>
                <a:gd name="T6" fmla="+- 0 2203 761"/>
                <a:gd name="T7" fmla="*/ 2203 h 1690"/>
                <a:gd name="T8" fmla="+- 0 2731 2731"/>
                <a:gd name="T9" fmla="*/ T8 w 356"/>
                <a:gd name="T10" fmla="+- 0 761 761"/>
                <a:gd name="T11" fmla="*/ 761 h 1690"/>
                <a:gd name="T12" fmla="+- 0 3086 2731"/>
                <a:gd name="T13" fmla="*/ T12 w 356"/>
                <a:gd name="T14" fmla="+- 0 1116 761"/>
                <a:gd name="T15" fmla="*/ 1116 h 1690"/>
                <a:gd name="T16" fmla="+- 0 3055 2731"/>
                <a:gd name="T17" fmla="*/ T16 w 356"/>
                <a:gd name="T18" fmla="+- 0 2450 761"/>
                <a:gd name="T19" fmla="*/ 2450 h 1690"/>
              </a:gdLst>
              <a:ahLst/>
              <a:cxnLst>
                <a:cxn ang="0">
                  <a:pos x="T1" y="T3"/>
                </a:cxn>
                <a:cxn ang="0">
                  <a:pos x="T5" y="T7"/>
                </a:cxn>
                <a:cxn ang="0">
                  <a:pos x="T9" y="T11"/>
                </a:cxn>
                <a:cxn ang="0">
                  <a:pos x="T13" y="T15"/>
                </a:cxn>
                <a:cxn ang="0">
                  <a:pos x="T17" y="T19"/>
                </a:cxn>
              </a:cxnLst>
              <a:rect l="0" t="0" r="r" b="b"/>
              <a:pathLst>
                <a:path w="356" h="1690">
                  <a:moveTo>
                    <a:pt x="324" y="1689"/>
                  </a:moveTo>
                  <a:lnTo>
                    <a:pt x="67" y="1442"/>
                  </a:lnTo>
                  <a:lnTo>
                    <a:pt x="0" y="0"/>
                  </a:lnTo>
                  <a:lnTo>
                    <a:pt x="355" y="355"/>
                  </a:lnTo>
                  <a:lnTo>
                    <a:pt x="324" y="1689"/>
                  </a:lnTo>
                  <a:close/>
                </a:path>
              </a:pathLst>
            </a:custGeom>
            <a:solidFill>
              <a:srgbClr val="DB6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36" name="Freeform 6"/>
          <p:cNvSpPr>
            <a:spLocks/>
          </p:cNvSpPr>
          <p:nvPr/>
        </p:nvSpPr>
        <p:spPr bwMode="auto">
          <a:xfrm>
            <a:off x="889114" y="71678"/>
            <a:ext cx="772509" cy="684642"/>
          </a:xfrm>
          <a:custGeom>
            <a:avLst/>
            <a:gdLst>
              <a:gd name="T0" fmla="+- 0 2798 1553"/>
              <a:gd name="T1" fmla="*/ T0 w 1246"/>
              <a:gd name="T2" fmla="+- 0 2203 761"/>
              <a:gd name="T3" fmla="*/ 2203 h 1443"/>
              <a:gd name="T4" fmla="+- 0 1553 1553"/>
              <a:gd name="T5" fmla="*/ T4 w 1246"/>
              <a:gd name="T6" fmla="+- 0 2203 761"/>
              <a:gd name="T7" fmla="*/ 2203 h 1443"/>
              <a:gd name="T8" fmla="+- 0 1553 1553"/>
              <a:gd name="T9" fmla="*/ T8 w 1246"/>
              <a:gd name="T10" fmla="+- 0 761 761"/>
              <a:gd name="T11" fmla="*/ 761 h 1443"/>
              <a:gd name="T12" fmla="+- 0 2731 1553"/>
              <a:gd name="T13" fmla="*/ T12 w 1246"/>
              <a:gd name="T14" fmla="+- 0 761 761"/>
              <a:gd name="T15" fmla="*/ 761 h 1443"/>
              <a:gd name="T16" fmla="+- 0 2798 1553"/>
              <a:gd name="T17" fmla="*/ T16 w 1246"/>
              <a:gd name="T18" fmla="+- 0 2203 761"/>
              <a:gd name="T19" fmla="*/ 2203 h 1443"/>
            </a:gdLst>
            <a:ahLst/>
            <a:cxnLst>
              <a:cxn ang="0">
                <a:pos x="T1" y="T3"/>
              </a:cxn>
              <a:cxn ang="0">
                <a:pos x="T5" y="T7"/>
              </a:cxn>
              <a:cxn ang="0">
                <a:pos x="T9" y="T11"/>
              </a:cxn>
              <a:cxn ang="0">
                <a:pos x="T13" y="T15"/>
              </a:cxn>
              <a:cxn ang="0">
                <a:pos x="T17" y="T19"/>
              </a:cxn>
            </a:cxnLst>
            <a:rect l="0" t="0" r="r" b="b"/>
            <a:pathLst>
              <a:path w="1246" h="1443">
                <a:moveTo>
                  <a:pt x="1245" y="1442"/>
                </a:moveTo>
                <a:lnTo>
                  <a:pt x="0" y="1442"/>
                </a:lnTo>
                <a:lnTo>
                  <a:pt x="0" y="0"/>
                </a:lnTo>
                <a:lnTo>
                  <a:pt x="1178" y="0"/>
                </a:lnTo>
                <a:lnTo>
                  <a:pt x="1245" y="1442"/>
                </a:lnTo>
                <a:close/>
              </a:path>
            </a:pathLst>
          </a:custGeom>
          <a:solidFill>
            <a:srgbClr val="F4832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7" name="Rectangle 36"/>
          <p:cNvSpPr/>
          <p:nvPr/>
        </p:nvSpPr>
        <p:spPr>
          <a:xfrm>
            <a:off x="889114" y="88180"/>
            <a:ext cx="719416" cy="58064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smtClean="0">
                <a:latin typeface="Times New Roman" panose="02020603050405020304" pitchFamily="18" charset="0"/>
                <a:cs typeface="Times New Roman" panose="02020603050405020304" pitchFamily="18" charset="0"/>
              </a:rPr>
              <a:t>LỚP</a:t>
            </a:r>
          </a:p>
          <a:p>
            <a:pPr algn="ctr"/>
            <a:r>
              <a:rPr lang="en-US" b="1" dirty="0" smtClean="0">
                <a:latin typeface="Times New Roman" panose="02020603050405020304" pitchFamily="18" charset="0"/>
                <a:cs typeface="Times New Roman" panose="02020603050405020304" pitchFamily="18" charset="0"/>
              </a:rPr>
              <a:t>10</a:t>
            </a:r>
            <a:endParaRPr lang="en-US" b="1" dirty="0">
              <a:latin typeface="Times New Roman" panose="02020603050405020304" pitchFamily="18" charset="0"/>
              <a:cs typeface="Times New Roman" panose="02020603050405020304" pitchFamily="18" charset="0"/>
            </a:endParaRPr>
          </a:p>
        </p:txBody>
      </p:sp>
      <p:sp>
        <p:nvSpPr>
          <p:cNvPr id="38" name="Rounded Rectangle 37"/>
          <p:cNvSpPr/>
          <p:nvPr/>
        </p:nvSpPr>
        <p:spPr>
          <a:xfrm>
            <a:off x="94594" y="71678"/>
            <a:ext cx="747224" cy="684642"/>
          </a:xfrm>
          <a:prstGeom prst="roundRect">
            <a:avLst/>
          </a:prstGeom>
          <a:solidFill>
            <a:schemeClr val="accent6">
              <a:lumMod val="75000"/>
            </a:schemeClr>
          </a:solidFill>
          <a:ln>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700" b="1" dirty="0" smtClean="0">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NGỮ VĂN</a:t>
            </a:r>
            <a:endParaRPr lang="en-US" sz="1700" b="1" dirty="0">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endParaRPr>
          </a:p>
        </p:txBody>
      </p:sp>
      <p:sp>
        <p:nvSpPr>
          <p:cNvPr id="39" name="Rectangle 38"/>
          <p:cNvSpPr/>
          <p:nvPr/>
        </p:nvSpPr>
        <p:spPr>
          <a:xfrm>
            <a:off x="2147475" y="131928"/>
            <a:ext cx="10044525" cy="56414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b="1" dirty="0" smtClean="0">
                <a:solidFill>
                  <a:srgbClr val="C00000"/>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BÀI 7. ANH HÙNG VÀ NGHỆ SĨ (VĂN BẢN NGHỊ LUẬN)</a:t>
            </a:r>
            <a:endParaRPr lang="en-US" sz="2800" b="1" dirty="0">
              <a:solidFill>
                <a:srgbClr val="C00000"/>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endParaRPr>
          </a:p>
        </p:txBody>
      </p:sp>
      <p:sp>
        <p:nvSpPr>
          <p:cNvPr id="3" name="Rectangle 2"/>
          <p:cNvSpPr/>
          <p:nvPr/>
        </p:nvSpPr>
        <p:spPr>
          <a:xfrm>
            <a:off x="0" y="934101"/>
            <a:ext cx="12192000" cy="5909310"/>
          </a:xfrm>
          <a:prstGeom prst="rect">
            <a:avLst/>
          </a:prstGeom>
        </p:spPr>
        <p:txBody>
          <a:bodyPr wrap="square">
            <a:spAutoFit/>
          </a:bodyPr>
          <a:lstStyle/>
          <a:p>
            <a:pPr>
              <a:lnSpc>
                <a:spcPct val="150000"/>
              </a:lnSpc>
            </a:pPr>
            <a:r>
              <a:rPr lang="en-US" sz="2800" i="1" dirty="0" err="1" smtClean="0">
                <a:solidFill>
                  <a:schemeClr val="accent3">
                    <a:lumMod val="40000"/>
                    <a:lumOff val="60000"/>
                  </a:schemeClr>
                </a:solidFill>
                <a:latin typeface="Times New Roman" panose="02020603050405020304" pitchFamily="18" charset="0"/>
                <a:ea typeface="SimSun" panose="02010600030101010101" pitchFamily="2" charset="-122"/>
              </a:rPr>
              <a:t>Câu</a:t>
            </a:r>
            <a:r>
              <a:rPr lang="en-US" sz="2800" i="1" dirty="0" smtClean="0">
                <a:solidFill>
                  <a:schemeClr val="accent3">
                    <a:lumMod val="40000"/>
                    <a:lumOff val="60000"/>
                  </a:schemeClr>
                </a:solidFill>
                <a:latin typeface="Times New Roman" panose="02020603050405020304" pitchFamily="18" charset="0"/>
                <a:ea typeface="SimSun" panose="02010600030101010101" pitchFamily="2" charset="-122"/>
              </a:rPr>
              <a:t> 1. </a:t>
            </a:r>
            <a:r>
              <a:rPr lang="en-US" sz="2800" i="1" dirty="0" err="1" smtClean="0">
                <a:solidFill>
                  <a:schemeClr val="accent3">
                    <a:lumMod val="40000"/>
                    <a:lumOff val="60000"/>
                  </a:schemeClr>
                </a:solidFill>
                <a:latin typeface="Times New Roman" panose="02020603050405020304" pitchFamily="18" charset="0"/>
                <a:ea typeface="SimSun" panose="02010600030101010101" pitchFamily="2" charset="-122"/>
              </a:rPr>
              <a:t>Mục</a:t>
            </a:r>
            <a:r>
              <a:rPr lang="en-US" sz="2800" i="1" dirty="0" smtClean="0">
                <a:solidFill>
                  <a:schemeClr val="accent3">
                    <a:lumMod val="40000"/>
                    <a:lumOff val="60000"/>
                  </a:schemeClr>
                </a:solidFill>
                <a:latin typeface="Times New Roman" panose="02020603050405020304" pitchFamily="18" charset="0"/>
                <a:ea typeface="SimSun" panose="02010600030101010101" pitchFamily="2" charset="-122"/>
              </a:rPr>
              <a:t> </a:t>
            </a:r>
            <a:r>
              <a:rPr lang="en-US" sz="2800" i="1" dirty="0" err="1" smtClean="0">
                <a:solidFill>
                  <a:schemeClr val="accent3">
                    <a:lumMod val="40000"/>
                    <a:lumOff val="60000"/>
                  </a:schemeClr>
                </a:solidFill>
                <a:latin typeface="Times New Roman" panose="02020603050405020304" pitchFamily="18" charset="0"/>
                <a:ea typeface="SimSun" panose="02010600030101010101" pitchFamily="2" charset="-122"/>
              </a:rPr>
              <a:t>đích</a:t>
            </a:r>
            <a:r>
              <a:rPr lang="en-US" sz="2800" i="1" dirty="0" smtClean="0">
                <a:solidFill>
                  <a:schemeClr val="accent3">
                    <a:lumMod val="40000"/>
                    <a:lumOff val="60000"/>
                  </a:schemeClr>
                </a:solidFill>
                <a:latin typeface="Times New Roman" panose="02020603050405020304" pitchFamily="18" charset="0"/>
                <a:ea typeface="SimSun" panose="02010600030101010101" pitchFamily="2" charset="-122"/>
              </a:rPr>
              <a:t> </a:t>
            </a:r>
            <a:r>
              <a:rPr lang="en-US" sz="2800" i="1" dirty="0" err="1" smtClean="0">
                <a:solidFill>
                  <a:schemeClr val="accent3">
                    <a:lumMod val="40000"/>
                    <a:lumOff val="60000"/>
                  </a:schemeClr>
                </a:solidFill>
                <a:latin typeface="Times New Roman" panose="02020603050405020304" pitchFamily="18" charset="0"/>
                <a:ea typeface="SimSun" panose="02010600030101010101" pitchFamily="2" charset="-122"/>
              </a:rPr>
              <a:t>của</a:t>
            </a:r>
            <a:r>
              <a:rPr lang="en-US" sz="2800" i="1" dirty="0" smtClean="0">
                <a:solidFill>
                  <a:schemeClr val="accent3">
                    <a:lumMod val="40000"/>
                    <a:lumOff val="60000"/>
                  </a:schemeClr>
                </a:solidFill>
                <a:latin typeface="Times New Roman" panose="02020603050405020304" pitchFamily="18" charset="0"/>
                <a:ea typeface="SimSun" panose="02010600030101010101" pitchFamily="2" charset="-122"/>
              </a:rPr>
              <a:t> </a:t>
            </a:r>
            <a:r>
              <a:rPr lang="en-US" sz="2800" i="1" dirty="0" err="1" smtClean="0">
                <a:solidFill>
                  <a:schemeClr val="accent3">
                    <a:lumMod val="40000"/>
                    <a:lumOff val="60000"/>
                  </a:schemeClr>
                </a:solidFill>
                <a:latin typeface="Times New Roman" panose="02020603050405020304" pitchFamily="18" charset="0"/>
                <a:ea typeface="SimSun" panose="02010600030101010101" pitchFamily="2" charset="-122"/>
              </a:rPr>
              <a:t>bức</a:t>
            </a:r>
            <a:r>
              <a:rPr lang="en-US" sz="2800" i="1" dirty="0" smtClean="0">
                <a:solidFill>
                  <a:schemeClr val="accent3">
                    <a:lumMod val="40000"/>
                    <a:lumOff val="60000"/>
                  </a:schemeClr>
                </a:solidFill>
                <a:latin typeface="Times New Roman" panose="02020603050405020304" pitchFamily="18" charset="0"/>
                <a:ea typeface="SimSun" panose="02010600030101010101" pitchFamily="2" charset="-122"/>
              </a:rPr>
              <a:t> </a:t>
            </a:r>
            <a:r>
              <a:rPr lang="en-US" sz="2800" i="1" dirty="0" err="1" smtClean="0">
                <a:solidFill>
                  <a:schemeClr val="accent3">
                    <a:lumMod val="40000"/>
                    <a:lumOff val="60000"/>
                  </a:schemeClr>
                </a:solidFill>
                <a:latin typeface="Times New Roman" panose="02020603050405020304" pitchFamily="18" charset="0"/>
                <a:ea typeface="SimSun" panose="02010600030101010101" pitchFamily="2" charset="-122"/>
              </a:rPr>
              <a:t>thư</a:t>
            </a:r>
            <a:r>
              <a:rPr lang="en-US" sz="2800" i="1" dirty="0" smtClean="0">
                <a:solidFill>
                  <a:schemeClr val="accent3">
                    <a:lumMod val="40000"/>
                    <a:lumOff val="60000"/>
                  </a:schemeClr>
                </a:solidFill>
                <a:latin typeface="Times New Roman" panose="02020603050405020304" pitchFamily="18" charset="0"/>
                <a:ea typeface="SimSun" panose="02010600030101010101" pitchFamily="2" charset="-122"/>
              </a:rPr>
              <a:t>: </a:t>
            </a:r>
            <a:r>
              <a:rPr lang="en-US" sz="2800" i="1" dirty="0" err="1" smtClean="0">
                <a:solidFill>
                  <a:schemeClr val="accent3">
                    <a:lumMod val="40000"/>
                    <a:lumOff val="60000"/>
                  </a:schemeClr>
                </a:solidFill>
                <a:latin typeface="Times New Roman" panose="02020603050405020304" pitchFamily="18" charset="0"/>
                <a:ea typeface="SimSun" panose="02010600030101010101" pitchFamily="2" charset="-122"/>
              </a:rPr>
              <a:t>thuyết</a:t>
            </a:r>
            <a:r>
              <a:rPr lang="en-US" sz="2800" i="1" dirty="0" smtClean="0">
                <a:solidFill>
                  <a:schemeClr val="accent3">
                    <a:lumMod val="40000"/>
                    <a:lumOff val="60000"/>
                  </a:schemeClr>
                </a:solidFill>
                <a:latin typeface="Times New Roman" panose="02020603050405020304" pitchFamily="18" charset="0"/>
                <a:ea typeface="SimSun" panose="02010600030101010101" pitchFamily="2" charset="-122"/>
              </a:rPr>
              <a:t> </a:t>
            </a:r>
            <a:r>
              <a:rPr lang="en-US" sz="2800" i="1" dirty="0" err="1" smtClean="0">
                <a:solidFill>
                  <a:schemeClr val="accent3">
                    <a:lumMod val="40000"/>
                    <a:lumOff val="60000"/>
                  </a:schemeClr>
                </a:solidFill>
                <a:latin typeface="Times New Roman" panose="02020603050405020304" pitchFamily="18" charset="0"/>
                <a:ea typeface="SimSun" panose="02010600030101010101" pitchFamily="2" charset="-122"/>
              </a:rPr>
              <a:t>phục</a:t>
            </a:r>
            <a:r>
              <a:rPr lang="en-US" sz="2800" i="1" dirty="0" smtClean="0">
                <a:solidFill>
                  <a:schemeClr val="accent3">
                    <a:lumMod val="40000"/>
                    <a:lumOff val="60000"/>
                  </a:schemeClr>
                </a:solidFill>
                <a:latin typeface="Times New Roman" panose="02020603050405020304" pitchFamily="18" charset="0"/>
                <a:ea typeface="SimSun" panose="02010600030101010101" pitchFamily="2" charset="-122"/>
              </a:rPr>
              <a:t> </a:t>
            </a:r>
            <a:r>
              <a:rPr lang="en-US" sz="2800" i="1" dirty="0" err="1" smtClean="0">
                <a:solidFill>
                  <a:schemeClr val="accent3">
                    <a:lumMod val="40000"/>
                    <a:lumOff val="60000"/>
                  </a:schemeClr>
                </a:solidFill>
                <a:latin typeface="Times New Roman" panose="02020603050405020304" pitchFamily="18" charset="0"/>
                <a:ea typeface="SimSun" panose="02010600030101010101" pitchFamily="2" charset="-122"/>
              </a:rPr>
              <a:t>giặc</a:t>
            </a:r>
            <a:r>
              <a:rPr lang="en-US" sz="2800" i="1" dirty="0" smtClean="0">
                <a:solidFill>
                  <a:schemeClr val="accent3">
                    <a:lumMod val="40000"/>
                    <a:lumOff val="60000"/>
                  </a:schemeClr>
                </a:solidFill>
                <a:latin typeface="Times New Roman" panose="02020603050405020304" pitchFamily="18" charset="0"/>
                <a:ea typeface="SimSun" panose="02010600030101010101" pitchFamily="2" charset="-122"/>
              </a:rPr>
              <a:t> </a:t>
            </a:r>
            <a:r>
              <a:rPr lang="en-US" sz="2800" i="1" dirty="0" err="1" smtClean="0">
                <a:solidFill>
                  <a:schemeClr val="accent3">
                    <a:lumMod val="40000"/>
                    <a:lumOff val="60000"/>
                  </a:schemeClr>
                </a:solidFill>
                <a:latin typeface="Times New Roman" panose="02020603050405020304" pitchFamily="18" charset="0"/>
                <a:ea typeface="SimSun" panose="02010600030101010101" pitchFamily="2" charset="-122"/>
              </a:rPr>
              <a:t>đầu</a:t>
            </a:r>
            <a:r>
              <a:rPr lang="en-US" sz="2800" i="1" dirty="0" smtClean="0">
                <a:solidFill>
                  <a:schemeClr val="accent3">
                    <a:lumMod val="40000"/>
                    <a:lumOff val="60000"/>
                  </a:schemeClr>
                </a:solidFill>
                <a:latin typeface="Times New Roman" panose="02020603050405020304" pitchFamily="18" charset="0"/>
                <a:ea typeface="SimSun" panose="02010600030101010101" pitchFamily="2" charset="-122"/>
              </a:rPr>
              <a:t> </a:t>
            </a:r>
            <a:r>
              <a:rPr lang="en-US" sz="2800" i="1" dirty="0" err="1" smtClean="0">
                <a:solidFill>
                  <a:schemeClr val="accent3">
                    <a:lumMod val="40000"/>
                    <a:lumOff val="60000"/>
                  </a:schemeClr>
                </a:solidFill>
                <a:latin typeface="Times New Roman" panose="02020603050405020304" pitchFamily="18" charset="0"/>
                <a:ea typeface="SimSun" panose="02010600030101010101" pitchFamily="2" charset="-122"/>
              </a:rPr>
              <a:t>hàng</a:t>
            </a:r>
            <a:r>
              <a:rPr lang="en-US" sz="2800" i="1" dirty="0" smtClean="0">
                <a:solidFill>
                  <a:schemeClr val="accent3">
                    <a:lumMod val="40000"/>
                    <a:lumOff val="60000"/>
                  </a:schemeClr>
                </a:solidFill>
                <a:latin typeface="Times New Roman" panose="02020603050405020304" pitchFamily="18" charset="0"/>
                <a:ea typeface="SimSun" panose="02010600030101010101" pitchFamily="2" charset="-122"/>
              </a:rPr>
              <a:t>; </a:t>
            </a:r>
            <a:r>
              <a:rPr lang="en-US" sz="2800" i="1" dirty="0" err="1" smtClean="0">
                <a:solidFill>
                  <a:schemeClr val="accent3">
                    <a:lumMod val="40000"/>
                    <a:lumOff val="60000"/>
                  </a:schemeClr>
                </a:solidFill>
                <a:latin typeface="Times New Roman" panose="02020603050405020304" pitchFamily="18" charset="0"/>
                <a:ea typeface="SimSun" panose="02010600030101010101" pitchFamily="2" charset="-122"/>
              </a:rPr>
              <a:t>đối</a:t>
            </a:r>
            <a:r>
              <a:rPr lang="en-US" sz="2800" i="1" dirty="0" smtClean="0">
                <a:solidFill>
                  <a:schemeClr val="accent3">
                    <a:lumMod val="40000"/>
                    <a:lumOff val="60000"/>
                  </a:schemeClr>
                </a:solidFill>
                <a:latin typeface="Times New Roman" panose="02020603050405020304" pitchFamily="18" charset="0"/>
                <a:ea typeface="SimSun" panose="02010600030101010101" pitchFamily="2" charset="-122"/>
              </a:rPr>
              <a:t> </a:t>
            </a:r>
            <a:r>
              <a:rPr lang="en-US" sz="2800" i="1" dirty="0" err="1" smtClean="0">
                <a:solidFill>
                  <a:schemeClr val="accent3">
                    <a:lumMod val="40000"/>
                    <a:lumOff val="60000"/>
                  </a:schemeClr>
                </a:solidFill>
                <a:latin typeface="Times New Roman" panose="02020603050405020304" pitchFamily="18" charset="0"/>
                <a:ea typeface="SimSun" panose="02010600030101010101" pitchFamily="2" charset="-122"/>
              </a:rPr>
              <a:t>tượng</a:t>
            </a:r>
            <a:r>
              <a:rPr lang="en-US" sz="2800" i="1" dirty="0" smtClean="0">
                <a:solidFill>
                  <a:schemeClr val="accent3">
                    <a:lumMod val="40000"/>
                    <a:lumOff val="60000"/>
                  </a:schemeClr>
                </a:solidFill>
                <a:latin typeface="Times New Roman" panose="02020603050405020304" pitchFamily="18" charset="0"/>
                <a:ea typeface="SimSun" panose="02010600030101010101" pitchFamily="2" charset="-122"/>
              </a:rPr>
              <a:t> </a:t>
            </a:r>
            <a:r>
              <a:rPr lang="en-US" sz="2800" i="1" dirty="0" err="1" smtClean="0">
                <a:solidFill>
                  <a:schemeClr val="accent3">
                    <a:lumMod val="40000"/>
                    <a:lumOff val="60000"/>
                  </a:schemeClr>
                </a:solidFill>
                <a:latin typeface="Times New Roman" panose="02020603050405020304" pitchFamily="18" charset="0"/>
                <a:ea typeface="SimSun" panose="02010600030101010101" pitchFamily="2" charset="-122"/>
              </a:rPr>
              <a:t>hướng</a:t>
            </a:r>
            <a:r>
              <a:rPr lang="en-US" sz="2800" i="1" dirty="0" smtClean="0">
                <a:solidFill>
                  <a:schemeClr val="accent3">
                    <a:lumMod val="40000"/>
                    <a:lumOff val="60000"/>
                  </a:schemeClr>
                </a:solidFill>
                <a:latin typeface="Times New Roman" panose="02020603050405020304" pitchFamily="18" charset="0"/>
                <a:ea typeface="SimSun" panose="02010600030101010101" pitchFamily="2" charset="-122"/>
              </a:rPr>
              <a:t> </a:t>
            </a:r>
            <a:r>
              <a:rPr lang="en-US" sz="2800" i="1" dirty="0" err="1" smtClean="0">
                <a:solidFill>
                  <a:schemeClr val="accent3">
                    <a:lumMod val="40000"/>
                    <a:lumOff val="60000"/>
                  </a:schemeClr>
                </a:solidFill>
                <a:latin typeface="Times New Roman" panose="02020603050405020304" pitchFamily="18" charset="0"/>
                <a:ea typeface="SimSun" panose="02010600030101010101" pitchFamily="2" charset="-122"/>
              </a:rPr>
              <a:t>tới</a:t>
            </a:r>
            <a:r>
              <a:rPr lang="en-US" sz="2800" i="1" dirty="0" smtClean="0">
                <a:solidFill>
                  <a:schemeClr val="accent3">
                    <a:lumMod val="40000"/>
                    <a:lumOff val="60000"/>
                  </a:schemeClr>
                </a:solidFill>
                <a:latin typeface="Times New Roman" panose="02020603050405020304" pitchFamily="18" charset="0"/>
                <a:ea typeface="SimSun" panose="02010600030101010101" pitchFamily="2" charset="-122"/>
              </a:rPr>
              <a:t> </a:t>
            </a:r>
            <a:r>
              <a:rPr lang="en-US" sz="2800" i="1" dirty="0" err="1" smtClean="0">
                <a:solidFill>
                  <a:schemeClr val="accent3">
                    <a:lumMod val="40000"/>
                    <a:lumOff val="60000"/>
                  </a:schemeClr>
                </a:solidFill>
                <a:latin typeface="Times New Roman" panose="02020603050405020304" pitchFamily="18" charset="0"/>
                <a:ea typeface="SimSun" panose="02010600030101010101" pitchFamily="2" charset="-122"/>
              </a:rPr>
              <a:t>của</a:t>
            </a:r>
            <a:r>
              <a:rPr lang="en-US" sz="2800" i="1" dirty="0" smtClean="0">
                <a:solidFill>
                  <a:schemeClr val="accent3">
                    <a:lumMod val="40000"/>
                    <a:lumOff val="60000"/>
                  </a:schemeClr>
                </a:solidFill>
                <a:latin typeface="Times New Roman" panose="02020603050405020304" pitchFamily="18" charset="0"/>
                <a:ea typeface="SimSun" panose="02010600030101010101" pitchFamily="2" charset="-122"/>
              </a:rPr>
              <a:t> </a:t>
            </a:r>
            <a:r>
              <a:rPr lang="en-US" sz="2800" i="1" dirty="0" err="1" smtClean="0">
                <a:solidFill>
                  <a:schemeClr val="accent3">
                    <a:lumMod val="40000"/>
                    <a:lumOff val="60000"/>
                  </a:schemeClr>
                </a:solidFill>
                <a:latin typeface="Times New Roman" panose="02020603050405020304" pitchFamily="18" charset="0"/>
                <a:ea typeface="SimSun" panose="02010600030101010101" pitchFamily="2" charset="-122"/>
              </a:rPr>
              <a:t>bức</a:t>
            </a:r>
            <a:r>
              <a:rPr lang="en-US" sz="2800" i="1" dirty="0" smtClean="0">
                <a:solidFill>
                  <a:schemeClr val="accent3">
                    <a:lumMod val="40000"/>
                    <a:lumOff val="60000"/>
                  </a:schemeClr>
                </a:solidFill>
                <a:latin typeface="Times New Roman" panose="02020603050405020304" pitchFamily="18" charset="0"/>
                <a:ea typeface="SimSun" panose="02010600030101010101" pitchFamily="2" charset="-122"/>
              </a:rPr>
              <a:t> </a:t>
            </a:r>
            <a:r>
              <a:rPr lang="en-US" sz="2800" i="1" dirty="0" err="1" smtClean="0">
                <a:solidFill>
                  <a:schemeClr val="accent3">
                    <a:lumMod val="40000"/>
                    <a:lumOff val="60000"/>
                  </a:schemeClr>
                </a:solidFill>
                <a:latin typeface="Times New Roman" panose="02020603050405020304" pitchFamily="18" charset="0"/>
                <a:ea typeface="SimSun" panose="02010600030101010101" pitchFamily="2" charset="-122"/>
              </a:rPr>
              <a:t>thư</a:t>
            </a:r>
            <a:r>
              <a:rPr lang="en-US" sz="2800" i="1" dirty="0" smtClean="0">
                <a:solidFill>
                  <a:schemeClr val="accent3">
                    <a:lumMod val="40000"/>
                    <a:lumOff val="60000"/>
                  </a:schemeClr>
                </a:solidFill>
                <a:latin typeface="Times New Roman" panose="02020603050405020304" pitchFamily="18" charset="0"/>
                <a:ea typeface="SimSun" panose="02010600030101010101" pitchFamily="2" charset="-122"/>
              </a:rPr>
              <a:t>: </a:t>
            </a:r>
            <a:r>
              <a:rPr lang="en-US" sz="2800" i="1" dirty="0" err="1" smtClean="0">
                <a:solidFill>
                  <a:schemeClr val="accent3">
                    <a:lumMod val="40000"/>
                    <a:lumOff val="60000"/>
                  </a:schemeClr>
                </a:solidFill>
                <a:latin typeface="Times New Roman" panose="02020603050405020304" pitchFamily="18" charset="0"/>
                <a:ea typeface="SimSun" panose="02010600030101010101" pitchFamily="2" charset="-122"/>
              </a:rPr>
              <a:t>Tổng</a:t>
            </a:r>
            <a:r>
              <a:rPr lang="en-US" sz="2800" i="1" dirty="0" smtClean="0">
                <a:solidFill>
                  <a:schemeClr val="accent3">
                    <a:lumMod val="40000"/>
                    <a:lumOff val="60000"/>
                  </a:schemeClr>
                </a:solidFill>
                <a:latin typeface="Times New Roman" panose="02020603050405020304" pitchFamily="18" charset="0"/>
                <a:ea typeface="SimSun" panose="02010600030101010101" pitchFamily="2" charset="-122"/>
              </a:rPr>
              <a:t> </a:t>
            </a:r>
            <a:r>
              <a:rPr lang="en-US" sz="2800" i="1" dirty="0" err="1" smtClean="0">
                <a:solidFill>
                  <a:schemeClr val="accent3">
                    <a:lumMod val="40000"/>
                    <a:lumOff val="60000"/>
                  </a:schemeClr>
                </a:solidFill>
                <a:latin typeface="Times New Roman" panose="02020603050405020304" pitchFamily="18" charset="0"/>
                <a:ea typeface="SimSun" panose="02010600030101010101" pitchFamily="2" charset="-122"/>
              </a:rPr>
              <a:t>binh</a:t>
            </a:r>
            <a:r>
              <a:rPr lang="en-US" sz="2800" i="1" dirty="0" smtClean="0">
                <a:solidFill>
                  <a:schemeClr val="accent3">
                    <a:lumMod val="40000"/>
                    <a:lumOff val="60000"/>
                  </a:schemeClr>
                </a:solidFill>
                <a:latin typeface="Times New Roman" panose="02020603050405020304" pitchFamily="18" charset="0"/>
                <a:ea typeface="SimSun" panose="02010600030101010101" pitchFamily="2" charset="-122"/>
              </a:rPr>
              <a:t> </a:t>
            </a:r>
            <a:r>
              <a:rPr lang="en-US" sz="2800" i="1" dirty="0" err="1" smtClean="0">
                <a:solidFill>
                  <a:schemeClr val="accent3">
                    <a:lumMod val="40000"/>
                    <a:lumOff val="60000"/>
                  </a:schemeClr>
                </a:solidFill>
                <a:latin typeface="Times New Roman" panose="02020603050405020304" pitchFamily="18" charset="0"/>
                <a:ea typeface="SimSun" panose="02010600030101010101" pitchFamily="2" charset="-122"/>
              </a:rPr>
              <a:t>Vương</a:t>
            </a:r>
            <a:r>
              <a:rPr lang="en-US" sz="2800" i="1" dirty="0" smtClean="0">
                <a:solidFill>
                  <a:schemeClr val="accent3">
                    <a:lumMod val="40000"/>
                    <a:lumOff val="60000"/>
                  </a:schemeClr>
                </a:solidFill>
                <a:latin typeface="Times New Roman" panose="02020603050405020304" pitchFamily="18" charset="0"/>
                <a:ea typeface="SimSun" panose="02010600030101010101" pitchFamily="2" charset="-122"/>
              </a:rPr>
              <a:t> </a:t>
            </a:r>
            <a:r>
              <a:rPr lang="en-US" sz="2800" i="1" dirty="0" err="1" smtClean="0">
                <a:solidFill>
                  <a:schemeClr val="accent3">
                    <a:lumMod val="40000"/>
                    <a:lumOff val="60000"/>
                  </a:schemeClr>
                </a:solidFill>
                <a:latin typeface="Times New Roman" panose="02020603050405020304" pitchFamily="18" charset="0"/>
                <a:ea typeface="SimSun" panose="02010600030101010101" pitchFamily="2" charset="-122"/>
              </a:rPr>
              <a:t>Thông</a:t>
            </a:r>
            <a:r>
              <a:rPr lang="en-US" sz="2800" i="1" dirty="0" smtClean="0">
                <a:solidFill>
                  <a:schemeClr val="accent3">
                    <a:lumMod val="40000"/>
                    <a:lumOff val="60000"/>
                  </a:schemeClr>
                </a:solidFill>
                <a:latin typeface="Times New Roman" panose="02020603050405020304" pitchFamily="18" charset="0"/>
                <a:ea typeface="SimSun" panose="02010600030101010101" pitchFamily="2" charset="-122"/>
              </a:rPr>
              <a:t> (</a:t>
            </a:r>
            <a:r>
              <a:rPr lang="en-US" sz="2800" i="1" dirty="0" err="1" smtClean="0">
                <a:solidFill>
                  <a:schemeClr val="accent3">
                    <a:lumMod val="40000"/>
                    <a:lumOff val="60000"/>
                  </a:schemeClr>
                </a:solidFill>
                <a:latin typeface="Times New Roman" panose="02020603050405020304" pitchFamily="18" charset="0"/>
                <a:ea typeface="SimSun" panose="02010600030101010101" pitchFamily="2" charset="-122"/>
              </a:rPr>
              <a:t>tướng</a:t>
            </a:r>
            <a:r>
              <a:rPr lang="en-US" sz="2800" i="1" dirty="0" smtClean="0">
                <a:solidFill>
                  <a:schemeClr val="accent3">
                    <a:lumMod val="40000"/>
                    <a:lumOff val="60000"/>
                  </a:schemeClr>
                </a:solidFill>
                <a:latin typeface="Times New Roman" panose="02020603050405020304" pitchFamily="18" charset="0"/>
                <a:ea typeface="SimSun" panose="02010600030101010101" pitchFamily="2" charset="-122"/>
              </a:rPr>
              <a:t> </a:t>
            </a:r>
            <a:r>
              <a:rPr lang="en-US" sz="2800" i="1" dirty="0" err="1" smtClean="0">
                <a:solidFill>
                  <a:schemeClr val="accent3">
                    <a:lumMod val="40000"/>
                    <a:lumOff val="60000"/>
                  </a:schemeClr>
                </a:solidFill>
                <a:latin typeface="Times New Roman" panose="02020603050405020304" pitchFamily="18" charset="0"/>
                <a:ea typeface="SimSun" panose="02010600030101010101" pitchFamily="2" charset="-122"/>
              </a:rPr>
              <a:t>nhà</a:t>
            </a:r>
            <a:r>
              <a:rPr lang="en-US" sz="2800" i="1" dirty="0" smtClean="0">
                <a:solidFill>
                  <a:schemeClr val="accent3">
                    <a:lumMod val="40000"/>
                    <a:lumOff val="60000"/>
                  </a:schemeClr>
                </a:solidFill>
                <a:latin typeface="Times New Roman" panose="02020603050405020304" pitchFamily="18" charset="0"/>
                <a:ea typeface="SimSun" panose="02010600030101010101" pitchFamily="2" charset="-122"/>
              </a:rPr>
              <a:t> Minh). </a:t>
            </a:r>
            <a:r>
              <a:rPr lang="en-US" sz="2800" i="1" dirty="0" err="1" smtClean="0">
                <a:solidFill>
                  <a:schemeClr val="accent3">
                    <a:lumMod val="40000"/>
                    <a:lumOff val="60000"/>
                  </a:schemeClr>
                </a:solidFill>
                <a:latin typeface="Times New Roman" panose="02020603050405020304" pitchFamily="18" charset="0"/>
                <a:ea typeface="SimSun" panose="02010600030101010101" pitchFamily="2" charset="-122"/>
              </a:rPr>
              <a:t>Đây</a:t>
            </a:r>
            <a:r>
              <a:rPr lang="en-US" sz="2800" i="1" dirty="0" smtClean="0">
                <a:solidFill>
                  <a:schemeClr val="accent3">
                    <a:lumMod val="40000"/>
                    <a:lumOff val="60000"/>
                  </a:schemeClr>
                </a:solidFill>
                <a:latin typeface="Times New Roman" panose="02020603050405020304" pitchFamily="18" charset="0"/>
                <a:ea typeface="SimSun" panose="02010600030101010101" pitchFamily="2" charset="-122"/>
              </a:rPr>
              <a:t> </a:t>
            </a:r>
            <a:r>
              <a:rPr lang="en-US" sz="2800" i="1" dirty="0" err="1" smtClean="0">
                <a:solidFill>
                  <a:schemeClr val="accent3">
                    <a:lumMod val="40000"/>
                    <a:lumOff val="60000"/>
                  </a:schemeClr>
                </a:solidFill>
                <a:latin typeface="Times New Roman" panose="02020603050405020304" pitchFamily="18" charset="0"/>
                <a:ea typeface="SimSun" panose="02010600030101010101" pitchFamily="2" charset="-122"/>
              </a:rPr>
              <a:t>là</a:t>
            </a:r>
            <a:r>
              <a:rPr lang="en-US" sz="2800" i="1" dirty="0" smtClean="0">
                <a:solidFill>
                  <a:schemeClr val="accent3">
                    <a:lumMod val="40000"/>
                    <a:lumOff val="60000"/>
                  </a:schemeClr>
                </a:solidFill>
                <a:latin typeface="Times New Roman" panose="02020603050405020304" pitchFamily="18" charset="0"/>
                <a:ea typeface="SimSun" panose="02010600030101010101" pitchFamily="2" charset="-122"/>
              </a:rPr>
              <a:t> </a:t>
            </a:r>
            <a:r>
              <a:rPr lang="en-US" sz="2800" i="1" dirty="0" err="1" smtClean="0">
                <a:solidFill>
                  <a:schemeClr val="accent3">
                    <a:lumMod val="40000"/>
                    <a:lumOff val="60000"/>
                  </a:schemeClr>
                </a:solidFill>
                <a:latin typeface="Times New Roman" panose="02020603050405020304" pitchFamily="18" charset="0"/>
                <a:ea typeface="SimSun" panose="02010600030101010101" pitchFamily="2" charset="-122"/>
              </a:rPr>
              <a:t>bài</a:t>
            </a:r>
            <a:r>
              <a:rPr lang="en-US" sz="2800" i="1" dirty="0" smtClean="0">
                <a:solidFill>
                  <a:schemeClr val="accent3">
                    <a:lumMod val="40000"/>
                    <a:lumOff val="60000"/>
                  </a:schemeClr>
                </a:solidFill>
                <a:latin typeface="Times New Roman" panose="02020603050405020304" pitchFamily="18" charset="0"/>
                <a:ea typeface="SimSun" panose="02010600030101010101" pitchFamily="2" charset="-122"/>
              </a:rPr>
              <a:t> </a:t>
            </a:r>
            <a:r>
              <a:rPr lang="en-US" sz="2800" i="1" dirty="0" err="1" smtClean="0">
                <a:solidFill>
                  <a:schemeClr val="accent3">
                    <a:lumMod val="40000"/>
                    <a:lumOff val="60000"/>
                  </a:schemeClr>
                </a:solidFill>
                <a:latin typeface="Times New Roman" panose="02020603050405020304" pitchFamily="18" charset="0"/>
                <a:ea typeface="SimSun" panose="02010600030101010101" pitchFamily="2" charset="-122"/>
              </a:rPr>
              <a:t>văn</a:t>
            </a:r>
            <a:r>
              <a:rPr lang="en-US" sz="2800" i="1" dirty="0" smtClean="0">
                <a:solidFill>
                  <a:schemeClr val="accent3">
                    <a:lumMod val="40000"/>
                    <a:lumOff val="60000"/>
                  </a:schemeClr>
                </a:solidFill>
                <a:latin typeface="Times New Roman" panose="02020603050405020304" pitchFamily="18" charset="0"/>
                <a:ea typeface="SimSun" panose="02010600030101010101" pitchFamily="2" charset="-122"/>
              </a:rPr>
              <a:t> </a:t>
            </a:r>
            <a:r>
              <a:rPr lang="en-US" sz="2800" i="1" dirty="0" err="1" smtClean="0">
                <a:solidFill>
                  <a:schemeClr val="accent3">
                    <a:lumMod val="40000"/>
                    <a:lumOff val="60000"/>
                  </a:schemeClr>
                </a:solidFill>
                <a:latin typeface="Times New Roman" panose="02020603050405020304" pitchFamily="18" charset="0"/>
                <a:ea typeface="SimSun" panose="02010600030101010101" pitchFamily="2" charset="-122"/>
              </a:rPr>
              <a:t>nghị</a:t>
            </a:r>
            <a:r>
              <a:rPr lang="en-US" sz="2800" i="1" dirty="0" smtClean="0">
                <a:solidFill>
                  <a:schemeClr val="accent3">
                    <a:lumMod val="40000"/>
                    <a:lumOff val="60000"/>
                  </a:schemeClr>
                </a:solidFill>
                <a:latin typeface="Times New Roman" panose="02020603050405020304" pitchFamily="18" charset="0"/>
                <a:ea typeface="SimSun" panose="02010600030101010101" pitchFamily="2" charset="-122"/>
              </a:rPr>
              <a:t> </a:t>
            </a:r>
            <a:r>
              <a:rPr lang="en-US" sz="2800" i="1" dirty="0" err="1" smtClean="0">
                <a:solidFill>
                  <a:schemeClr val="accent3">
                    <a:lumMod val="40000"/>
                    <a:lumOff val="60000"/>
                  </a:schemeClr>
                </a:solidFill>
                <a:latin typeface="Times New Roman" panose="02020603050405020304" pitchFamily="18" charset="0"/>
                <a:ea typeface="SimSun" panose="02010600030101010101" pitchFamily="2" charset="-122"/>
              </a:rPr>
              <a:t>luận</a:t>
            </a:r>
            <a:r>
              <a:rPr lang="en-US" sz="2800" i="1" dirty="0" smtClean="0">
                <a:solidFill>
                  <a:schemeClr val="accent3">
                    <a:lumMod val="40000"/>
                    <a:lumOff val="60000"/>
                  </a:schemeClr>
                </a:solidFill>
                <a:latin typeface="Times New Roman" panose="02020603050405020304" pitchFamily="18" charset="0"/>
                <a:ea typeface="SimSun" panose="02010600030101010101" pitchFamily="2" charset="-122"/>
              </a:rPr>
              <a:t> </a:t>
            </a:r>
            <a:r>
              <a:rPr lang="en-US" sz="2800" i="1" dirty="0" err="1" smtClean="0">
                <a:solidFill>
                  <a:schemeClr val="accent3">
                    <a:lumMod val="40000"/>
                    <a:lumOff val="60000"/>
                  </a:schemeClr>
                </a:solidFill>
                <a:latin typeface="Times New Roman" panose="02020603050405020304" pitchFamily="18" charset="0"/>
                <a:ea typeface="SimSun" panose="02010600030101010101" pitchFamily="2" charset="-122"/>
              </a:rPr>
              <a:t>đặc</a:t>
            </a:r>
            <a:r>
              <a:rPr lang="en-US" sz="2800" i="1" dirty="0" smtClean="0">
                <a:solidFill>
                  <a:schemeClr val="accent3">
                    <a:lumMod val="40000"/>
                    <a:lumOff val="60000"/>
                  </a:schemeClr>
                </a:solidFill>
                <a:latin typeface="Times New Roman" panose="02020603050405020304" pitchFamily="18" charset="0"/>
                <a:ea typeface="SimSun" panose="02010600030101010101" pitchFamily="2" charset="-122"/>
              </a:rPr>
              <a:t> </a:t>
            </a:r>
            <a:r>
              <a:rPr lang="en-US" sz="2800" i="1" dirty="0" err="1" smtClean="0">
                <a:solidFill>
                  <a:schemeClr val="accent3">
                    <a:lumMod val="40000"/>
                    <a:lumOff val="60000"/>
                  </a:schemeClr>
                </a:solidFill>
                <a:latin typeface="Times New Roman" panose="02020603050405020304" pitchFamily="18" charset="0"/>
                <a:ea typeface="SimSun" panose="02010600030101010101" pitchFamily="2" charset="-122"/>
              </a:rPr>
              <a:t>biệt</a:t>
            </a:r>
            <a:r>
              <a:rPr lang="en-US" sz="2800" i="1" dirty="0" smtClean="0">
                <a:solidFill>
                  <a:schemeClr val="accent3">
                    <a:lumMod val="40000"/>
                    <a:lumOff val="60000"/>
                  </a:schemeClr>
                </a:solidFill>
                <a:latin typeface="Times New Roman" panose="02020603050405020304" pitchFamily="18" charset="0"/>
                <a:ea typeface="SimSun" panose="02010600030101010101" pitchFamily="2" charset="-122"/>
              </a:rPr>
              <a:t> </a:t>
            </a:r>
            <a:r>
              <a:rPr lang="en-US" sz="2800" i="1" dirty="0" err="1" smtClean="0">
                <a:solidFill>
                  <a:schemeClr val="accent3">
                    <a:lumMod val="40000"/>
                    <a:lumOff val="60000"/>
                  </a:schemeClr>
                </a:solidFill>
                <a:latin typeface="Times New Roman" panose="02020603050405020304" pitchFamily="18" charset="0"/>
                <a:ea typeface="SimSun" panose="02010600030101010101" pitchFamily="2" charset="-122"/>
              </a:rPr>
              <a:t>được</a:t>
            </a:r>
            <a:r>
              <a:rPr lang="en-US" sz="2800" i="1" dirty="0" smtClean="0">
                <a:solidFill>
                  <a:schemeClr val="accent3">
                    <a:lumMod val="40000"/>
                    <a:lumOff val="60000"/>
                  </a:schemeClr>
                </a:solidFill>
                <a:latin typeface="Times New Roman" panose="02020603050405020304" pitchFamily="18" charset="0"/>
                <a:ea typeface="SimSun" panose="02010600030101010101" pitchFamily="2" charset="-122"/>
              </a:rPr>
              <a:t> </a:t>
            </a:r>
            <a:r>
              <a:rPr lang="en-US" sz="2800" i="1" dirty="0" err="1" smtClean="0">
                <a:solidFill>
                  <a:schemeClr val="accent3">
                    <a:lumMod val="40000"/>
                    <a:lumOff val="60000"/>
                  </a:schemeClr>
                </a:solidFill>
                <a:latin typeface="Times New Roman" panose="02020603050405020304" pitchFamily="18" charset="0"/>
                <a:ea typeface="SimSun" panose="02010600030101010101" pitchFamily="2" charset="-122"/>
              </a:rPr>
              <a:t>viết</a:t>
            </a:r>
            <a:r>
              <a:rPr lang="en-US" sz="2800" i="1" dirty="0" smtClean="0">
                <a:solidFill>
                  <a:schemeClr val="accent3">
                    <a:lumMod val="40000"/>
                    <a:lumOff val="60000"/>
                  </a:schemeClr>
                </a:solidFill>
                <a:latin typeface="Times New Roman" panose="02020603050405020304" pitchFamily="18" charset="0"/>
                <a:ea typeface="SimSun" panose="02010600030101010101" pitchFamily="2" charset="-122"/>
              </a:rPr>
              <a:t> </a:t>
            </a:r>
            <a:r>
              <a:rPr lang="en-US" sz="2800" i="1" dirty="0" err="1" smtClean="0">
                <a:solidFill>
                  <a:schemeClr val="accent3">
                    <a:lumMod val="40000"/>
                    <a:lumOff val="60000"/>
                  </a:schemeClr>
                </a:solidFill>
                <a:latin typeface="Times New Roman" panose="02020603050405020304" pitchFamily="18" charset="0"/>
                <a:ea typeface="SimSun" panose="02010600030101010101" pitchFamily="2" charset="-122"/>
              </a:rPr>
              <a:t>dưới</a:t>
            </a:r>
            <a:r>
              <a:rPr lang="en-US" sz="2800" i="1" dirty="0" smtClean="0">
                <a:solidFill>
                  <a:schemeClr val="accent3">
                    <a:lumMod val="40000"/>
                    <a:lumOff val="60000"/>
                  </a:schemeClr>
                </a:solidFill>
                <a:latin typeface="Times New Roman" panose="02020603050405020304" pitchFamily="18" charset="0"/>
                <a:ea typeface="SimSun" panose="02010600030101010101" pitchFamily="2" charset="-122"/>
              </a:rPr>
              <a:t> </a:t>
            </a:r>
            <a:r>
              <a:rPr lang="en-US" sz="2800" i="1" dirty="0" err="1" smtClean="0">
                <a:solidFill>
                  <a:schemeClr val="accent3">
                    <a:lumMod val="40000"/>
                    <a:lumOff val="60000"/>
                  </a:schemeClr>
                </a:solidFill>
                <a:latin typeface="Times New Roman" panose="02020603050405020304" pitchFamily="18" charset="0"/>
                <a:ea typeface="SimSun" panose="02010600030101010101" pitchFamily="2" charset="-122"/>
              </a:rPr>
              <a:t>hình</a:t>
            </a:r>
            <a:r>
              <a:rPr lang="en-US" sz="2800" i="1" dirty="0" smtClean="0">
                <a:solidFill>
                  <a:schemeClr val="accent3">
                    <a:lumMod val="40000"/>
                    <a:lumOff val="60000"/>
                  </a:schemeClr>
                </a:solidFill>
                <a:latin typeface="Times New Roman" panose="02020603050405020304" pitchFamily="18" charset="0"/>
                <a:ea typeface="SimSun" panose="02010600030101010101" pitchFamily="2" charset="-122"/>
              </a:rPr>
              <a:t> </a:t>
            </a:r>
            <a:r>
              <a:rPr lang="en-US" sz="2800" i="1" dirty="0" err="1" smtClean="0">
                <a:solidFill>
                  <a:schemeClr val="accent3">
                    <a:lumMod val="40000"/>
                    <a:lumOff val="60000"/>
                  </a:schemeClr>
                </a:solidFill>
                <a:latin typeface="Times New Roman" panose="02020603050405020304" pitchFamily="18" charset="0"/>
                <a:ea typeface="SimSun" panose="02010600030101010101" pitchFamily="2" charset="-122"/>
              </a:rPr>
              <a:t>thức</a:t>
            </a:r>
            <a:r>
              <a:rPr lang="en-US" sz="2800" i="1" dirty="0" smtClean="0">
                <a:solidFill>
                  <a:schemeClr val="accent3">
                    <a:lumMod val="40000"/>
                    <a:lumOff val="60000"/>
                  </a:schemeClr>
                </a:solidFill>
                <a:latin typeface="Times New Roman" panose="02020603050405020304" pitchFamily="18" charset="0"/>
                <a:ea typeface="SimSun" panose="02010600030101010101" pitchFamily="2" charset="-122"/>
              </a:rPr>
              <a:t> </a:t>
            </a:r>
            <a:r>
              <a:rPr lang="en-US" sz="2800" i="1" dirty="0" err="1" smtClean="0">
                <a:solidFill>
                  <a:schemeClr val="accent3">
                    <a:lumMod val="40000"/>
                    <a:lumOff val="60000"/>
                  </a:schemeClr>
                </a:solidFill>
                <a:latin typeface="Times New Roman" panose="02020603050405020304" pitchFamily="18" charset="0"/>
                <a:ea typeface="SimSun" panose="02010600030101010101" pitchFamily="2" charset="-122"/>
              </a:rPr>
              <a:t>một</a:t>
            </a:r>
            <a:r>
              <a:rPr lang="en-US" sz="2800" i="1" dirty="0" smtClean="0">
                <a:solidFill>
                  <a:schemeClr val="accent3">
                    <a:lumMod val="40000"/>
                    <a:lumOff val="60000"/>
                  </a:schemeClr>
                </a:solidFill>
                <a:latin typeface="Times New Roman" panose="02020603050405020304" pitchFamily="18" charset="0"/>
                <a:ea typeface="SimSun" panose="02010600030101010101" pitchFamily="2" charset="-122"/>
              </a:rPr>
              <a:t> </a:t>
            </a:r>
            <a:r>
              <a:rPr lang="en-US" sz="2800" i="1" dirty="0" err="1" smtClean="0">
                <a:solidFill>
                  <a:schemeClr val="accent3">
                    <a:lumMod val="40000"/>
                    <a:lumOff val="60000"/>
                  </a:schemeClr>
                </a:solidFill>
                <a:latin typeface="Times New Roman" panose="02020603050405020304" pitchFamily="18" charset="0"/>
                <a:ea typeface="SimSun" panose="02010600030101010101" pitchFamily="2" charset="-122"/>
              </a:rPr>
              <a:t>bức</a:t>
            </a:r>
            <a:r>
              <a:rPr lang="en-US" sz="2800" i="1" dirty="0" smtClean="0">
                <a:solidFill>
                  <a:schemeClr val="accent3">
                    <a:lumMod val="40000"/>
                    <a:lumOff val="60000"/>
                  </a:schemeClr>
                </a:solidFill>
                <a:latin typeface="Times New Roman" panose="02020603050405020304" pitchFamily="18" charset="0"/>
                <a:ea typeface="SimSun" panose="02010600030101010101" pitchFamily="2" charset="-122"/>
              </a:rPr>
              <a:t> </a:t>
            </a:r>
            <a:r>
              <a:rPr lang="en-US" sz="2800" i="1" dirty="0" err="1" smtClean="0">
                <a:solidFill>
                  <a:schemeClr val="accent3">
                    <a:lumMod val="40000"/>
                    <a:lumOff val="60000"/>
                  </a:schemeClr>
                </a:solidFill>
                <a:latin typeface="Times New Roman" panose="02020603050405020304" pitchFamily="18" charset="0"/>
                <a:ea typeface="SimSun" panose="02010600030101010101" pitchFamily="2" charset="-122"/>
              </a:rPr>
              <a:t>thư</a:t>
            </a:r>
            <a:r>
              <a:rPr lang="en-US" sz="2800" i="1" dirty="0" smtClean="0">
                <a:solidFill>
                  <a:schemeClr val="accent3">
                    <a:lumMod val="40000"/>
                    <a:lumOff val="60000"/>
                  </a:schemeClr>
                </a:solidFill>
                <a:latin typeface="Times New Roman" panose="02020603050405020304" pitchFamily="18" charset="0"/>
                <a:ea typeface="SimSun" panose="02010600030101010101" pitchFamily="2" charset="-122"/>
              </a:rPr>
              <a:t> </a:t>
            </a:r>
            <a:r>
              <a:rPr lang="en-US" sz="2800" i="1" dirty="0" err="1" smtClean="0">
                <a:solidFill>
                  <a:schemeClr val="accent3">
                    <a:lumMod val="40000"/>
                    <a:lumOff val="60000"/>
                  </a:schemeClr>
                </a:solidFill>
                <a:latin typeface="Times New Roman" panose="02020603050405020304" pitchFamily="18" charset="0"/>
                <a:ea typeface="SimSun" panose="02010600030101010101" pitchFamily="2" charset="-122"/>
              </a:rPr>
              <a:t>nên</a:t>
            </a:r>
            <a:r>
              <a:rPr lang="en-US" sz="2800" i="1" dirty="0" smtClean="0">
                <a:solidFill>
                  <a:schemeClr val="accent3">
                    <a:lumMod val="40000"/>
                    <a:lumOff val="60000"/>
                  </a:schemeClr>
                </a:solidFill>
                <a:latin typeface="Times New Roman" panose="02020603050405020304" pitchFamily="18" charset="0"/>
                <a:ea typeface="SimSun" panose="02010600030101010101" pitchFamily="2" charset="-122"/>
              </a:rPr>
              <a:t> </a:t>
            </a:r>
            <a:r>
              <a:rPr lang="en-US" sz="2800" i="1" dirty="0" err="1" smtClean="0">
                <a:solidFill>
                  <a:schemeClr val="accent3">
                    <a:lumMod val="40000"/>
                    <a:lumOff val="60000"/>
                  </a:schemeClr>
                </a:solidFill>
                <a:latin typeface="Times New Roman" panose="02020603050405020304" pitchFamily="18" charset="0"/>
                <a:ea typeface="SimSun" panose="02010600030101010101" pitchFamily="2" charset="-122"/>
              </a:rPr>
              <a:t>thể</a:t>
            </a:r>
            <a:r>
              <a:rPr lang="en-US" sz="2800" i="1" dirty="0" smtClean="0">
                <a:solidFill>
                  <a:schemeClr val="accent3">
                    <a:lumMod val="40000"/>
                    <a:lumOff val="60000"/>
                  </a:schemeClr>
                </a:solidFill>
                <a:latin typeface="Times New Roman" panose="02020603050405020304" pitchFamily="18" charset="0"/>
                <a:ea typeface="SimSun" panose="02010600030101010101" pitchFamily="2" charset="-122"/>
              </a:rPr>
              <a:t> </a:t>
            </a:r>
            <a:r>
              <a:rPr lang="en-US" sz="2800" i="1" dirty="0" err="1" smtClean="0">
                <a:solidFill>
                  <a:schemeClr val="accent3">
                    <a:lumMod val="40000"/>
                    <a:lumOff val="60000"/>
                  </a:schemeClr>
                </a:solidFill>
                <a:latin typeface="Times New Roman" panose="02020603050405020304" pitchFamily="18" charset="0"/>
                <a:ea typeface="SimSun" panose="02010600030101010101" pitchFamily="2" charset="-122"/>
              </a:rPr>
              <a:t>hiện</a:t>
            </a:r>
            <a:r>
              <a:rPr lang="en-US" sz="2800" i="1" dirty="0" smtClean="0">
                <a:solidFill>
                  <a:schemeClr val="accent3">
                    <a:lumMod val="40000"/>
                    <a:lumOff val="60000"/>
                  </a:schemeClr>
                </a:solidFill>
                <a:latin typeface="Times New Roman" panose="02020603050405020304" pitchFamily="18" charset="0"/>
                <a:ea typeface="SimSun" panose="02010600030101010101" pitchFamily="2" charset="-122"/>
              </a:rPr>
              <a:t> </a:t>
            </a:r>
            <a:r>
              <a:rPr lang="en-US" sz="2800" i="1" dirty="0" err="1" smtClean="0">
                <a:solidFill>
                  <a:schemeClr val="accent3">
                    <a:lumMod val="40000"/>
                    <a:lumOff val="60000"/>
                  </a:schemeClr>
                </a:solidFill>
                <a:latin typeface="Times New Roman" panose="02020603050405020304" pitchFamily="18" charset="0"/>
                <a:ea typeface="SimSun" panose="02010600030101010101" pitchFamily="2" charset="-122"/>
              </a:rPr>
              <a:t>cả</a:t>
            </a:r>
            <a:r>
              <a:rPr lang="en-US" sz="2800" i="1" dirty="0" smtClean="0">
                <a:solidFill>
                  <a:schemeClr val="accent3">
                    <a:lumMod val="40000"/>
                    <a:lumOff val="60000"/>
                  </a:schemeClr>
                </a:solidFill>
                <a:latin typeface="Times New Roman" panose="02020603050405020304" pitchFamily="18" charset="0"/>
                <a:ea typeface="SimSun" panose="02010600030101010101" pitchFamily="2" charset="-122"/>
              </a:rPr>
              <a:t> </a:t>
            </a:r>
            <a:r>
              <a:rPr lang="en-US" sz="2800" i="1" dirty="0" err="1" smtClean="0">
                <a:solidFill>
                  <a:schemeClr val="accent3">
                    <a:lumMod val="40000"/>
                    <a:lumOff val="60000"/>
                  </a:schemeClr>
                </a:solidFill>
                <a:latin typeface="Times New Roman" panose="02020603050405020304" pitchFamily="18" charset="0"/>
                <a:ea typeface="SimSun" panose="02010600030101010101" pitchFamily="2" charset="-122"/>
              </a:rPr>
              <a:t>hai</a:t>
            </a:r>
            <a:r>
              <a:rPr lang="en-US" sz="2800" i="1" dirty="0" smtClean="0">
                <a:solidFill>
                  <a:schemeClr val="accent3">
                    <a:lumMod val="40000"/>
                    <a:lumOff val="60000"/>
                  </a:schemeClr>
                </a:solidFill>
                <a:latin typeface="Times New Roman" panose="02020603050405020304" pitchFamily="18" charset="0"/>
                <a:ea typeface="SimSun" panose="02010600030101010101" pitchFamily="2" charset="-122"/>
              </a:rPr>
              <a:t> </a:t>
            </a:r>
            <a:r>
              <a:rPr lang="en-US" sz="2800" i="1" dirty="0" err="1" smtClean="0">
                <a:solidFill>
                  <a:schemeClr val="accent3">
                    <a:lumMod val="40000"/>
                    <a:lumOff val="60000"/>
                  </a:schemeClr>
                </a:solidFill>
                <a:latin typeface="Times New Roman" panose="02020603050405020304" pitchFamily="18" charset="0"/>
                <a:ea typeface="SimSun" panose="02010600030101010101" pitchFamily="2" charset="-122"/>
              </a:rPr>
              <a:t>chức</a:t>
            </a:r>
            <a:r>
              <a:rPr lang="en-US" sz="2800" i="1" dirty="0" smtClean="0">
                <a:solidFill>
                  <a:schemeClr val="accent3">
                    <a:lumMod val="40000"/>
                    <a:lumOff val="60000"/>
                  </a:schemeClr>
                </a:solidFill>
                <a:latin typeface="Times New Roman" panose="02020603050405020304" pitchFamily="18" charset="0"/>
                <a:ea typeface="SimSun" panose="02010600030101010101" pitchFamily="2" charset="-122"/>
              </a:rPr>
              <a:t> </a:t>
            </a:r>
            <a:r>
              <a:rPr lang="en-US" sz="2800" i="1" dirty="0" err="1" smtClean="0">
                <a:solidFill>
                  <a:schemeClr val="accent3">
                    <a:lumMod val="40000"/>
                    <a:lumOff val="60000"/>
                  </a:schemeClr>
                </a:solidFill>
                <a:latin typeface="Times New Roman" panose="02020603050405020304" pitchFamily="18" charset="0"/>
                <a:ea typeface="SimSun" panose="02010600030101010101" pitchFamily="2" charset="-122"/>
              </a:rPr>
              <a:t>năng</a:t>
            </a:r>
            <a:r>
              <a:rPr lang="en-US" sz="2800" i="1" dirty="0" smtClean="0">
                <a:solidFill>
                  <a:schemeClr val="accent3">
                    <a:lumMod val="40000"/>
                    <a:lumOff val="60000"/>
                  </a:schemeClr>
                </a:solidFill>
                <a:latin typeface="Times New Roman" panose="02020603050405020304" pitchFamily="18" charset="0"/>
                <a:ea typeface="SimSun" panose="02010600030101010101" pitchFamily="2" charset="-122"/>
              </a:rPr>
              <a:t> </a:t>
            </a:r>
            <a:r>
              <a:rPr lang="en-US" sz="2800" i="1" dirty="0" err="1" smtClean="0">
                <a:solidFill>
                  <a:schemeClr val="accent3">
                    <a:lumMod val="40000"/>
                    <a:lumOff val="60000"/>
                  </a:schemeClr>
                </a:solidFill>
                <a:latin typeface="Times New Roman" panose="02020603050405020304" pitchFamily="18" charset="0"/>
                <a:ea typeface="SimSun" panose="02010600030101010101" pitchFamily="2" charset="-122"/>
              </a:rPr>
              <a:t>và</a:t>
            </a:r>
            <a:r>
              <a:rPr lang="en-US" sz="2800" i="1" dirty="0" smtClean="0">
                <a:solidFill>
                  <a:schemeClr val="accent3">
                    <a:lumMod val="40000"/>
                    <a:lumOff val="60000"/>
                  </a:schemeClr>
                </a:solidFill>
                <a:latin typeface="Times New Roman" panose="02020603050405020304" pitchFamily="18" charset="0"/>
                <a:ea typeface="SimSun" panose="02010600030101010101" pitchFamily="2" charset="-122"/>
              </a:rPr>
              <a:t> </a:t>
            </a:r>
            <a:r>
              <a:rPr lang="en-US" sz="2800" i="1" dirty="0" err="1" smtClean="0">
                <a:solidFill>
                  <a:schemeClr val="accent3">
                    <a:lumMod val="40000"/>
                    <a:lumOff val="60000"/>
                  </a:schemeClr>
                </a:solidFill>
                <a:latin typeface="Times New Roman" panose="02020603050405020304" pitchFamily="18" charset="0"/>
                <a:ea typeface="SimSun" panose="02010600030101010101" pitchFamily="2" charset="-122"/>
              </a:rPr>
              <a:t>phong</a:t>
            </a:r>
            <a:r>
              <a:rPr lang="en-US" sz="2800" i="1" dirty="0" smtClean="0">
                <a:solidFill>
                  <a:schemeClr val="accent3">
                    <a:lumMod val="40000"/>
                    <a:lumOff val="60000"/>
                  </a:schemeClr>
                </a:solidFill>
                <a:latin typeface="Times New Roman" panose="02020603050405020304" pitchFamily="18" charset="0"/>
                <a:ea typeface="SimSun" panose="02010600030101010101" pitchFamily="2" charset="-122"/>
              </a:rPr>
              <a:t> </a:t>
            </a:r>
            <a:r>
              <a:rPr lang="en-US" sz="2800" i="1" dirty="0" err="1" smtClean="0">
                <a:solidFill>
                  <a:schemeClr val="accent3">
                    <a:lumMod val="40000"/>
                    <a:lumOff val="60000"/>
                  </a:schemeClr>
                </a:solidFill>
                <a:latin typeface="Times New Roman" panose="02020603050405020304" pitchFamily="18" charset="0"/>
                <a:ea typeface="SimSun" panose="02010600030101010101" pitchFamily="2" charset="-122"/>
              </a:rPr>
              <a:t>cách</a:t>
            </a:r>
            <a:r>
              <a:rPr lang="en-US" sz="2800" i="1" dirty="0" smtClean="0">
                <a:solidFill>
                  <a:schemeClr val="accent3">
                    <a:lumMod val="40000"/>
                    <a:lumOff val="60000"/>
                  </a:schemeClr>
                </a:solidFill>
                <a:latin typeface="Times New Roman" panose="02020603050405020304" pitchFamily="18" charset="0"/>
                <a:ea typeface="SimSun" panose="02010600030101010101" pitchFamily="2" charset="-122"/>
              </a:rPr>
              <a:t> </a:t>
            </a:r>
            <a:r>
              <a:rPr lang="en-US" sz="2800" i="1" dirty="0" err="1" smtClean="0">
                <a:solidFill>
                  <a:schemeClr val="accent3">
                    <a:lumMod val="40000"/>
                    <a:lumOff val="60000"/>
                  </a:schemeClr>
                </a:solidFill>
                <a:latin typeface="Times New Roman" panose="02020603050405020304" pitchFamily="18" charset="0"/>
                <a:ea typeface="SimSun" panose="02010600030101010101" pitchFamily="2" charset="-122"/>
              </a:rPr>
              <a:t>của</a:t>
            </a:r>
            <a:r>
              <a:rPr lang="en-US" sz="2800" i="1" dirty="0" smtClean="0">
                <a:solidFill>
                  <a:schemeClr val="accent3">
                    <a:lumMod val="40000"/>
                    <a:lumOff val="60000"/>
                  </a:schemeClr>
                </a:solidFill>
                <a:latin typeface="Times New Roman" panose="02020603050405020304" pitchFamily="18" charset="0"/>
                <a:ea typeface="SimSun" panose="02010600030101010101" pitchFamily="2" charset="-122"/>
              </a:rPr>
              <a:t> </a:t>
            </a:r>
            <a:r>
              <a:rPr lang="en-US" sz="2800" i="1" dirty="0" err="1" smtClean="0">
                <a:solidFill>
                  <a:schemeClr val="accent3">
                    <a:lumMod val="40000"/>
                    <a:lumOff val="60000"/>
                  </a:schemeClr>
                </a:solidFill>
                <a:latin typeface="Times New Roman" panose="02020603050405020304" pitchFamily="18" charset="0"/>
                <a:ea typeface="SimSun" panose="02010600030101010101" pitchFamily="2" charset="-122"/>
              </a:rPr>
              <a:t>hai</a:t>
            </a:r>
            <a:r>
              <a:rPr lang="en-US" sz="2800" i="1" dirty="0" smtClean="0">
                <a:solidFill>
                  <a:schemeClr val="accent3">
                    <a:lumMod val="40000"/>
                    <a:lumOff val="60000"/>
                  </a:schemeClr>
                </a:solidFill>
                <a:latin typeface="Times New Roman" panose="02020603050405020304" pitchFamily="18" charset="0"/>
                <a:ea typeface="SimSun" panose="02010600030101010101" pitchFamily="2" charset="-122"/>
              </a:rPr>
              <a:t> </a:t>
            </a:r>
            <a:r>
              <a:rPr lang="en-US" sz="2800" i="1" dirty="0" err="1" smtClean="0">
                <a:solidFill>
                  <a:schemeClr val="accent3">
                    <a:lumMod val="40000"/>
                    <a:lumOff val="60000"/>
                  </a:schemeClr>
                </a:solidFill>
                <a:latin typeface="Times New Roman" panose="02020603050405020304" pitchFamily="18" charset="0"/>
                <a:ea typeface="SimSun" panose="02010600030101010101" pitchFamily="2" charset="-122"/>
              </a:rPr>
              <a:t>thể</a:t>
            </a:r>
            <a:r>
              <a:rPr lang="en-US" sz="2800" i="1" dirty="0" smtClean="0">
                <a:solidFill>
                  <a:schemeClr val="accent3">
                    <a:lumMod val="40000"/>
                    <a:lumOff val="60000"/>
                  </a:schemeClr>
                </a:solidFill>
                <a:latin typeface="Times New Roman" panose="02020603050405020304" pitchFamily="18" charset="0"/>
                <a:ea typeface="SimSun" panose="02010600030101010101" pitchFamily="2" charset="-122"/>
              </a:rPr>
              <a:t> </a:t>
            </a:r>
            <a:r>
              <a:rPr lang="en-US" sz="2800" i="1" dirty="0" err="1" smtClean="0">
                <a:solidFill>
                  <a:schemeClr val="accent3">
                    <a:lumMod val="40000"/>
                    <a:lumOff val="60000"/>
                  </a:schemeClr>
                </a:solidFill>
                <a:latin typeface="Times New Roman" panose="02020603050405020304" pitchFamily="18" charset="0"/>
                <a:ea typeface="SimSun" panose="02010600030101010101" pitchFamily="2" charset="-122"/>
              </a:rPr>
              <a:t>loại</a:t>
            </a:r>
            <a:r>
              <a:rPr lang="en-US" sz="2800" i="1" dirty="0" smtClean="0">
                <a:solidFill>
                  <a:schemeClr val="accent3">
                    <a:lumMod val="40000"/>
                    <a:lumOff val="60000"/>
                  </a:schemeClr>
                </a:solidFill>
                <a:latin typeface="Times New Roman" panose="02020603050405020304" pitchFamily="18" charset="0"/>
                <a:ea typeface="SimSun" panose="02010600030101010101" pitchFamily="2" charset="-122"/>
              </a:rPr>
              <a:t> </a:t>
            </a:r>
            <a:r>
              <a:rPr lang="en-US" sz="2800" i="1" dirty="0" err="1" smtClean="0">
                <a:solidFill>
                  <a:schemeClr val="accent3">
                    <a:lumMod val="40000"/>
                    <a:lumOff val="60000"/>
                  </a:schemeClr>
                </a:solidFill>
                <a:latin typeface="Times New Roman" panose="02020603050405020304" pitchFamily="18" charset="0"/>
                <a:ea typeface="SimSun" panose="02010600030101010101" pitchFamily="2" charset="-122"/>
              </a:rPr>
              <a:t>khác</a:t>
            </a:r>
            <a:r>
              <a:rPr lang="en-US" sz="2800" i="1" dirty="0" smtClean="0">
                <a:solidFill>
                  <a:schemeClr val="accent3">
                    <a:lumMod val="40000"/>
                    <a:lumOff val="60000"/>
                  </a:schemeClr>
                </a:solidFill>
                <a:latin typeface="Times New Roman" panose="02020603050405020304" pitchFamily="18" charset="0"/>
                <a:ea typeface="SimSun" panose="02010600030101010101" pitchFamily="2" charset="-122"/>
              </a:rPr>
              <a:t> </a:t>
            </a:r>
            <a:r>
              <a:rPr lang="en-US" sz="2800" i="1" dirty="0" err="1" smtClean="0">
                <a:solidFill>
                  <a:schemeClr val="accent3">
                    <a:lumMod val="40000"/>
                    <a:lumOff val="60000"/>
                  </a:schemeClr>
                </a:solidFill>
                <a:latin typeface="Times New Roman" panose="02020603050405020304" pitchFamily="18" charset="0"/>
                <a:ea typeface="SimSun" panose="02010600030101010101" pitchFamily="2" charset="-122"/>
              </a:rPr>
              <a:t>nhau</a:t>
            </a:r>
            <a:r>
              <a:rPr lang="en-US" sz="2800" i="1" dirty="0" smtClean="0">
                <a:solidFill>
                  <a:schemeClr val="accent3">
                    <a:lumMod val="40000"/>
                    <a:lumOff val="60000"/>
                  </a:schemeClr>
                </a:solidFill>
                <a:latin typeface="Times New Roman" panose="02020603050405020304" pitchFamily="18" charset="0"/>
                <a:ea typeface="SimSun" panose="02010600030101010101" pitchFamily="2" charset="-122"/>
              </a:rPr>
              <a:t>. </a:t>
            </a:r>
            <a:r>
              <a:rPr lang="en-US" sz="2800" i="1" dirty="0" err="1" smtClean="0">
                <a:solidFill>
                  <a:schemeClr val="accent3">
                    <a:lumMod val="40000"/>
                    <a:lumOff val="60000"/>
                  </a:schemeClr>
                </a:solidFill>
                <a:latin typeface="Times New Roman" panose="02020603050405020304" pitchFamily="18" charset="0"/>
                <a:ea typeface="SimSun" panose="02010600030101010101" pitchFamily="2" charset="-122"/>
              </a:rPr>
              <a:t>Bài</a:t>
            </a:r>
            <a:r>
              <a:rPr lang="en-US" sz="2800" i="1" dirty="0" smtClean="0">
                <a:solidFill>
                  <a:schemeClr val="accent3">
                    <a:lumMod val="40000"/>
                    <a:lumOff val="60000"/>
                  </a:schemeClr>
                </a:solidFill>
                <a:latin typeface="Times New Roman" panose="02020603050405020304" pitchFamily="18" charset="0"/>
                <a:ea typeface="SimSun" panose="02010600030101010101" pitchFamily="2" charset="-122"/>
              </a:rPr>
              <a:t> </a:t>
            </a:r>
            <a:r>
              <a:rPr lang="en-US" sz="2800" i="1" dirty="0" err="1" smtClean="0">
                <a:solidFill>
                  <a:schemeClr val="accent3">
                    <a:lumMod val="40000"/>
                    <a:lumOff val="60000"/>
                  </a:schemeClr>
                </a:solidFill>
                <a:latin typeface="Times New Roman" panose="02020603050405020304" pitchFamily="18" charset="0"/>
                <a:ea typeface="SimSun" panose="02010600030101010101" pitchFamily="2" charset="-122"/>
              </a:rPr>
              <a:t>văn</a:t>
            </a:r>
            <a:r>
              <a:rPr lang="en-US" sz="2800" i="1" dirty="0" smtClean="0">
                <a:solidFill>
                  <a:schemeClr val="accent3">
                    <a:lumMod val="40000"/>
                    <a:lumOff val="60000"/>
                  </a:schemeClr>
                </a:solidFill>
                <a:latin typeface="Times New Roman" panose="02020603050405020304" pitchFamily="18" charset="0"/>
                <a:ea typeface="SimSun" panose="02010600030101010101" pitchFamily="2" charset="-122"/>
              </a:rPr>
              <a:t> </a:t>
            </a:r>
            <a:r>
              <a:rPr lang="en-US" sz="2800" i="1" dirty="0" err="1" smtClean="0">
                <a:solidFill>
                  <a:schemeClr val="accent3">
                    <a:lumMod val="40000"/>
                    <a:lumOff val="60000"/>
                  </a:schemeClr>
                </a:solidFill>
                <a:latin typeface="Times New Roman" panose="02020603050405020304" pitchFamily="18" charset="0"/>
                <a:ea typeface="SimSun" panose="02010600030101010101" pitchFamily="2" charset="-122"/>
              </a:rPr>
              <a:t>nghị</a:t>
            </a:r>
            <a:r>
              <a:rPr lang="en-US" sz="2800" i="1" dirty="0" smtClean="0">
                <a:solidFill>
                  <a:schemeClr val="accent3">
                    <a:lumMod val="40000"/>
                    <a:lumOff val="60000"/>
                  </a:schemeClr>
                </a:solidFill>
                <a:latin typeface="Times New Roman" panose="02020603050405020304" pitchFamily="18" charset="0"/>
                <a:ea typeface="SimSun" panose="02010600030101010101" pitchFamily="2" charset="-122"/>
              </a:rPr>
              <a:t> </a:t>
            </a:r>
            <a:r>
              <a:rPr lang="en-US" sz="2800" i="1" dirty="0" err="1" smtClean="0">
                <a:solidFill>
                  <a:schemeClr val="accent3">
                    <a:lumMod val="40000"/>
                    <a:lumOff val="60000"/>
                  </a:schemeClr>
                </a:solidFill>
                <a:latin typeface="Times New Roman" panose="02020603050405020304" pitchFamily="18" charset="0"/>
                <a:ea typeface="SimSun" panose="02010600030101010101" pitchFamily="2" charset="-122"/>
              </a:rPr>
              <a:t>luận</a:t>
            </a:r>
            <a:r>
              <a:rPr lang="en-US" sz="2800" i="1" dirty="0" smtClean="0">
                <a:solidFill>
                  <a:schemeClr val="accent3">
                    <a:lumMod val="40000"/>
                    <a:lumOff val="60000"/>
                  </a:schemeClr>
                </a:solidFill>
                <a:latin typeface="Times New Roman" panose="02020603050405020304" pitchFamily="18" charset="0"/>
                <a:ea typeface="SimSun" panose="02010600030101010101" pitchFamily="2" charset="-122"/>
              </a:rPr>
              <a:t> </a:t>
            </a:r>
            <a:r>
              <a:rPr lang="en-US" sz="2800" i="1" dirty="0" err="1" smtClean="0">
                <a:solidFill>
                  <a:schemeClr val="accent3">
                    <a:lumMod val="40000"/>
                    <a:lumOff val="60000"/>
                  </a:schemeClr>
                </a:solidFill>
                <a:latin typeface="Times New Roman" panose="02020603050405020304" pitchFamily="18" charset="0"/>
                <a:ea typeface="SimSun" panose="02010600030101010101" pitchFamily="2" charset="-122"/>
              </a:rPr>
              <a:t>yêu</a:t>
            </a:r>
            <a:r>
              <a:rPr lang="en-US" sz="2800" i="1" dirty="0" smtClean="0">
                <a:solidFill>
                  <a:schemeClr val="accent3">
                    <a:lumMod val="40000"/>
                    <a:lumOff val="60000"/>
                  </a:schemeClr>
                </a:solidFill>
                <a:latin typeface="Times New Roman" panose="02020603050405020304" pitchFamily="18" charset="0"/>
                <a:ea typeface="SimSun" panose="02010600030101010101" pitchFamily="2" charset="-122"/>
              </a:rPr>
              <a:t> </a:t>
            </a:r>
            <a:r>
              <a:rPr lang="en-US" sz="2800" i="1" dirty="0" err="1" smtClean="0">
                <a:solidFill>
                  <a:schemeClr val="accent3">
                    <a:lumMod val="40000"/>
                    <a:lumOff val="60000"/>
                  </a:schemeClr>
                </a:solidFill>
                <a:latin typeface="Times New Roman" panose="02020603050405020304" pitchFamily="18" charset="0"/>
                <a:ea typeface="SimSun" panose="02010600030101010101" pitchFamily="2" charset="-122"/>
              </a:rPr>
              <a:t>cầu</a:t>
            </a:r>
            <a:r>
              <a:rPr lang="en-US" sz="2800" i="1" dirty="0" smtClean="0">
                <a:solidFill>
                  <a:schemeClr val="accent3">
                    <a:lumMod val="40000"/>
                    <a:lumOff val="60000"/>
                  </a:schemeClr>
                </a:solidFill>
                <a:latin typeface="Times New Roman" panose="02020603050405020304" pitchFamily="18" charset="0"/>
                <a:ea typeface="SimSun" panose="02010600030101010101" pitchFamily="2" charset="-122"/>
              </a:rPr>
              <a:t> </a:t>
            </a:r>
            <a:r>
              <a:rPr lang="en-US" sz="2800" i="1" dirty="0" err="1" smtClean="0">
                <a:solidFill>
                  <a:schemeClr val="accent3">
                    <a:lumMod val="40000"/>
                    <a:lumOff val="60000"/>
                  </a:schemeClr>
                </a:solidFill>
                <a:latin typeface="Times New Roman" panose="02020603050405020304" pitchFamily="18" charset="0"/>
                <a:ea typeface="SimSun" panose="02010600030101010101" pitchFamily="2" charset="-122"/>
              </a:rPr>
              <a:t>luận</a:t>
            </a:r>
            <a:r>
              <a:rPr lang="en-US" sz="2800" i="1" dirty="0" smtClean="0">
                <a:solidFill>
                  <a:schemeClr val="accent3">
                    <a:lumMod val="40000"/>
                    <a:lumOff val="60000"/>
                  </a:schemeClr>
                </a:solidFill>
                <a:latin typeface="Times New Roman" panose="02020603050405020304" pitchFamily="18" charset="0"/>
                <a:ea typeface="SimSun" panose="02010600030101010101" pitchFamily="2" charset="-122"/>
              </a:rPr>
              <a:t> </a:t>
            </a:r>
            <a:r>
              <a:rPr lang="en-US" sz="2800" i="1" dirty="0" err="1" smtClean="0">
                <a:solidFill>
                  <a:schemeClr val="accent3">
                    <a:lumMod val="40000"/>
                    <a:lumOff val="60000"/>
                  </a:schemeClr>
                </a:solidFill>
                <a:latin typeface="Times New Roman" panose="02020603050405020304" pitchFamily="18" charset="0"/>
                <a:ea typeface="SimSun" panose="02010600030101010101" pitchFamily="2" charset="-122"/>
              </a:rPr>
              <a:t>điểm</a:t>
            </a:r>
            <a:r>
              <a:rPr lang="en-US" sz="2800" i="1" dirty="0" smtClean="0">
                <a:solidFill>
                  <a:schemeClr val="accent3">
                    <a:lumMod val="40000"/>
                    <a:lumOff val="60000"/>
                  </a:schemeClr>
                </a:solidFill>
                <a:latin typeface="Times New Roman" panose="02020603050405020304" pitchFamily="18" charset="0"/>
                <a:ea typeface="SimSun" panose="02010600030101010101" pitchFamily="2" charset="-122"/>
              </a:rPr>
              <a:t> </a:t>
            </a:r>
            <a:r>
              <a:rPr lang="en-US" sz="2800" i="1" dirty="0" err="1" smtClean="0">
                <a:solidFill>
                  <a:schemeClr val="accent3">
                    <a:lumMod val="40000"/>
                    <a:lumOff val="60000"/>
                  </a:schemeClr>
                </a:solidFill>
                <a:latin typeface="Times New Roman" panose="02020603050405020304" pitchFamily="18" charset="0"/>
                <a:ea typeface="SimSun" panose="02010600030101010101" pitchFamily="2" charset="-122"/>
              </a:rPr>
              <a:t>phải</a:t>
            </a:r>
            <a:r>
              <a:rPr lang="en-US" sz="2800" i="1" dirty="0" smtClean="0">
                <a:solidFill>
                  <a:schemeClr val="accent3">
                    <a:lumMod val="40000"/>
                    <a:lumOff val="60000"/>
                  </a:schemeClr>
                </a:solidFill>
                <a:latin typeface="Times New Roman" panose="02020603050405020304" pitchFamily="18" charset="0"/>
                <a:ea typeface="SimSun" panose="02010600030101010101" pitchFamily="2" charset="-122"/>
              </a:rPr>
              <a:t> </a:t>
            </a:r>
            <a:r>
              <a:rPr lang="en-US" sz="2800" i="1" dirty="0" err="1" smtClean="0">
                <a:solidFill>
                  <a:schemeClr val="accent3">
                    <a:lumMod val="40000"/>
                    <a:lumOff val="60000"/>
                  </a:schemeClr>
                </a:solidFill>
                <a:latin typeface="Times New Roman" panose="02020603050405020304" pitchFamily="18" charset="0"/>
                <a:ea typeface="SimSun" panose="02010600030101010101" pitchFamily="2" charset="-122"/>
              </a:rPr>
              <a:t>rõ</a:t>
            </a:r>
            <a:r>
              <a:rPr lang="en-US" sz="2800" i="1" dirty="0" smtClean="0">
                <a:solidFill>
                  <a:schemeClr val="accent3">
                    <a:lumMod val="40000"/>
                    <a:lumOff val="60000"/>
                  </a:schemeClr>
                </a:solidFill>
                <a:latin typeface="Times New Roman" panose="02020603050405020304" pitchFamily="18" charset="0"/>
                <a:ea typeface="SimSun" panose="02010600030101010101" pitchFamily="2" charset="-122"/>
              </a:rPr>
              <a:t> </a:t>
            </a:r>
            <a:r>
              <a:rPr lang="en-US" sz="2800" i="1" dirty="0" err="1" smtClean="0">
                <a:solidFill>
                  <a:schemeClr val="accent3">
                    <a:lumMod val="40000"/>
                    <a:lumOff val="60000"/>
                  </a:schemeClr>
                </a:solidFill>
                <a:latin typeface="Times New Roman" panose="02020603050405020304" pitchFamily="18" charset="0"/>
                <a:ea typeface="SimSun" panose="02010600030101010101" pitchFamily="2" charset="-122"/>
              </a:rPr>
              <a:t>ràng</a:t>
            </a:r>
            <a:r>
              <a:rPr lang="en-US" sz="2800" i="1" dirty="0" smtClean="0">
                <a:solidFill>
                  <a:schemeClr val="accent3">
                    <a:lumMod val="40000"/>
                    <a:lumOff val="60000"/>
                  </a:schemeClr>
                </a:solidFill>
                <a:latin typeface="Times New Roman" panose="02020603050405020304" pitchFamily="18" charset="0"/>
                <a:ea typeface="SimSun" panose="02010600030101010101" pitchFamily="2" charset="-122"/>
              </a:rPr>
              <a:t>, </a:t>
            </a:r>
            <a:r>
              <a:rPr lang="en-US" sz="2800" i="1" dirty="0" err="1" smtClean="0">
                <a:solidFill>
                  <a:schemeClr val="accent3">
                    <a:lumMod val="40000"/>
                    <a:lumOff val="60000"/>
                  </a:schemeClr>
                </a:solidFill>
                <a:latin typeface="Times New Roman" panose="02020603050405020304" pitchFamily="18" charset="0"/>
                <a:ea typeface="SimSun" panose="02010600030101010101" pitchFamily="2" charset="-122"/>
              </a:rPr>
              <a:t>lí</a:t>
            </a:r>
            <a:r>
              <a:rPr lang="en-US" sz="2800" i="1" dirty="0" smtClean="0">
                <a:solidFill>
                  <a:schemeClr val="accent3">
                    <a:lumMod val="40000"/>
                    <a:lumOff val="60000"/>
                  </a:schemeClr>
                </a:solidFill>
                <a:latin typeface="Times New Roman" panose="02020603050405020304" pitchFamily="18" charset="0"/>
                <a:ea typeface="SimSun" panose="02010600030101010101" pitchFamily="2" charset="-122"/>
              </a:rPr>
              <a:t> </a:t>
            </a:r>
            <a:r>
              <a:rPr lang="en-US" sz="2800" i="1" dirty="0" err="1" smtClean="0">
                <a:solidFill>
                  <a:schemeClr val="accent3">
                    <a:lumMod val="40000"/>
                    <a:lumOff val="60000"/>
                  </a:schemeClr>
                </a:solidFill>
                <a:latin typeface="Times New Roman" panose="02020603050405020304" pitchFamily="18" charset="0"/>
                <a:ea typeface="SimSun" panose="02010600030101010101" pitchFamily="2" charset="-122"/>
              </a:rPr>
              <a:t>lẽ</a:t>
            </a:r>
            <a:r>
              <a:rPr lang="en-US" sz="2800" i="1" dirty="0" smtClean="0">
                <a:solidFill>
                  <a:schemeClr val="accent3">
                    <a:lumMod val="40000"/>
                    <a:lumOff val="60000"/>
                  </a:schemeClr>
                </a:solidFill>
                <a:latin typeface="Times New Roman" panose="02020603050405020304" pitchFamily="18" charset="0"/>
                <a:ea typeface="SimSun" panose="02010600030101010101" pitchFamily="2" charset="-122"/>
              </a:rPr>
              <a:t>, </a:t>
            </a:r>
            <a:r>
              <a:rPr lang="en-US" sz="2800" i="1" dirty="0" err="1" smtClean="0">
                <a:solidFill>
                  <a:schemeClr val="accent3">
                    <a:lumMod val="40000"/>
                    <a:lumOff val="60000"/>
                  </a:schemeClr>
                </a:solidFill>
                <a:latin typeface="Times New Roman" panose="02020603050405020304" pitchFamily="18" charset="0"/>
                <a:ea typeface="SimSun" panose="02010600030101010101" pitchFamily="2" charset="-122"/>
              </a:rPr>
              <a:t>lập</a:t>
            </a:r>
            <a:r>
              <a:rPr lang="en-US" sz="2800" i="1" dirty="0" smtClean="0">
                <a:solidFill>
                  <a:schemeClr val="accent3">
                    <a:lumMod val="40000"/>
                    <a:lumOff val="60000"/>
                  </a:schemeClr>
                </a:solidFill>
                <a:latin typeface="Times New Roman" panose="02020603050405020304" pitchFamily="18" charset="0"/>
                <a:ea typeface="SimSun" panose="02010600030101010101" pitchFamily="2" charset="-122"/>
              </a:rPr>
              <a:t> </a:t>
            </a:r>
            <a:r>
              <a:rPr lang="en-US" sz="2800" i="1" dirty="0" err="1" smtClean="0">
                <a:solidFill>
                  <a:schemeClr val="accent3">
                    <a:lumMod val="40000"/>
                    <a:lumOff val="60000"/>
                  </a:schemeClr>
                </a:solidFill>
                <a:latin typeface="Times New Roman" panose="02020603050405020304" pitchFamily="18" charset="0"/>
                <a:ea typeface="SimSun" panose="02010600030101010101" pitchFamily="2" charset="-122"/>
              </a:rPr>
              <a:t>luận</a:t>
            </a:r>
            <a:r>
              <a:rPr lang="en-US" sz="2800" i="1" dirty="0" smtClean="0">
                <a:solidFill>
                  <a:schemeClr val="accent3">
                    <a:lumMod val="40000"/>
                    <a:lumOff val="60000"/>
                  </a:schemeClr>
                </a:solidFill>
                <a:latin typeface="Times New Roman" panose="02020603050405020304" pitchFamily="18" charset="0"/>
                <a:ea typeface="SimSun" panose="02010600030101010101" pitchFamily="2" charset="-122"/>
              </a:rPr>
              <a:t> </a:t>
            </a:r>
            <a:r>
              <a:rPr lang="en-US" sz="2800" i="1" dirty="0" err="1" smtClean="0">
                <a:solidFill>
                  <a:schemeClr val="accent3">
                    <a:lumMod val="40000"/>
                    <a:lumOff val="60000"/>
                  </a:schemeClr>
                </a:solidFill>
                <a:latin typeface="Times New Roman" panose="02020603050405020304" pitchFamily="18" charset="0"/>
                <a:ea typeface="SimSun" panose="02010600030101010101" pitchFamily="2" charset="-122"/>
              </a:rPr>
              <a:t>phải</a:t>
            </a:r>
            <a:r>
              <a:rPr lang="en-US" sz="2800" i="1" dirty="0" smtClean="0">
                <a:solidFill>
                  <a:schemeClr val="accent3">
                    <a:lumMod val="40000"/>
                    <a:lumOff val="60000"/>
                  </a:schemeClr>
                </a:solidFill>
                <a:latin typeface="Times New Roman" panose="02020603050405020304" pitchFamily="18" charset="0"/>
                <a:ea typeface="SimSun" panose="02010600030101010101" pitchFamily="2" charset="-122"/>
              </a:rPr>
              <a:t> </a:t>
            </a:r>
            <a:r>
              <a:rPr lang="en-US" sz="2800" i="1" dirty="0" err="1" smtClean="0">
                <a:solidFill>
                  <a:schemeClr val="accent3">
                    <a:lumMod val="40000"/>
                    <a:lumOff val="60000"/>
                  </a:schemeClr>
                </a:solidFill>
                <a:latin typeface="Times New Roman" panose="02020603050405020304" pitchFamily="18" charset="0"/>
                <a:ea typeface="SimSun" panose="02010600030101010101" pitchFamily="2" charset="-122"/>
              </a:rPr>
              <a:t>chặt</a:t>
            </a:r>
            <a:r>
              <a:rPr lang="en-US" sz="2800" i="1" dirty="0" smtClean="0">
                <a:solidFill>
                  <a:schemeClr val="accent3">
                    <a:lumMod val="40000"/>
                    <a:lumOff val="60000"/>
                  </a:schemeClr>
                </a:solidFill>
                <a:latin typeface="Times New Roman" panose="02020603050405020304" pitchFamily="18" charset="0"/>
                <a:ea typeface="SimSun" panose="02010600030101010101" pitchFamily="2" charset="-122"/>
              </a:rPr>
              <a:t> </a:t>
            </a:r>
            <a:r>
              <a:rPr lang="en-US" sz="2800" i="1" dirty="0" err="1" smtClean="0">
                <a:solidFill>
                  <a:schemeClr val="accent3">
                    <a:lumMod val="40000"/>
                    <a:lumOff val="60000"/>
                  </a:schemeClr>
                </a:solidFill>
                <a:latin typeface="Times New Roman" panose="02020603050405020304" pitchFamily="18" charset="0"/>
                <a:ea typeface="SimSun" panose="02010600030101010101" pitchFamily="2" charset="-122"/>
              </a:rPr>
              <a:t>chẽ</a:t>
            </a:r>
            <a:r>
              <a:rPr lang="en-US" sz="2800" i="1" dirty="0" smtClean="0">
                <a:solidFill>
                  <a:schemeClr val="accent3">
                    <a:lumMod val="40000"/>
                    <a:lumOff val="60000"/>
                  </a:schemeClr>
                </a:solidFill>
                <a:latin typeface="Times New Roman" panose="02020603050405020304" pitchFamily="18" charset="0"/>
                <a:ea typeface="SimSun" panose="02010600030101010101" pitchFamily="2" charset="-122"/>
              </a:rPr>
              <a:t>, </a:t>
            </a:r>
            <a:r>
              <a:rPr lang="en-US" sz="2800" i="1" dirty="0" err="1" smtClean="0">
                <a:solidFill>
                  <a:schemeClr val="accent3">
                    <a:lumMod val="40000"/>
                    <a:lumOff val="60000"/>
                  </a:schemeClr>
                </a:solidFill>
                <a:latin typeface="Times New Roman" panose="02020603050405020304" pitchFamily="18" charset="0"/>
                <a:ea typeface="SimSun" panose="02010600030101010101" pitchFamily="2" charset="-122"/>
              </a:rPr>
              <a:t>đanh</a:t>
            </a:r>
            <a:r>
              <a:rPr lang="en-US" sz="2800" i="1" dirty="0" smtClean="0">
                <a:solidFill>
                  <a:schemeClr val="accent3">
                    <a:lumMod val="40000"/>
                    <a:lumOff val="60000"/>
                  </a:schemeClr>
                </a:solidFill>
                <a:latin typeface="Times New Roman" panose="02020603050405020304" pitchFamily="18" charset="0"/>
                <a:ea typeface="SimSun" panose="02010600030101010101" pitchFamily="2" charset="-122"/>
              </a:rPr>
              <a:t> </a:t>
            </a:r>
            <a:r>
              <a:rPr lang="en-US" sz="2800" i="1" dirty="0" err="1" smtClean="0">
                <a:solidFill>
                  <a:schemeClr val="accent3">
                    <a:lumMod val="40000"/>
                    <a:lumOff val="60000"/>
                  </a:schemeClr>
                </a:solidFill>
                <a:latin typeface="Times New Roman" panose="02020603050405020304" pitchFamily="18" charset="0"/>
                <a:ea typeface="SimSun" panose="02010600030101010101" pitchFamily="2" charset="-122"/>
              </a:rPr>
              <a:t>thép</a:t>
            </a:r>
            <a:r>
              <a:rPr lang="en-US" sz="2800" i="1" dirty="0" smtClean="0">
                <a:solidFill>
                  <a:schemeClr val="accent3">
                    <a:lumMod val="40000"/>
                    <a:lumOff val="60000"/>
                  </a:schemeClr>
                </a:solidFill>
                <a:latin typeface="Times New Roman" panose="02020603050405020304" pitchFamily="18" charset="0"/>
                <a:ea typeface="SimSun" panose="02010600030101010101" pitchFamily="2" charset="-122"/>
              </a:rPr>
              <a:t>, </a:t>
            </a:r>
            <a:r>
              <a:rPr lang="en-US" sz="2800" i="1" dirty="0" err="1" smtClean="0">
                <a:solidFill>
                  <a:schemeClr val="accent3">
                    <a:lumMod val="40000"/>
                    <a:lumOff val="60000"/>
                  </a:schemeClr>
                </a:solidFill>
                <a:latin typeface="Times New Roman" panose="02020603050405020304" pitchFamily="18" charset="0"/>
                <a:ea typeface="SimSun" panose="02010600030101010101" pitchFamily="2" charset="-122"/>
              </a:rPr>
              <a:t>dẫn</a:t>
            </a:r>
            <a:r>
              <a:rPr lang="en-US" sz="2800" i="1" dirty="0" smtClean="0">
                <a:solidFill>
                  <a:schemeClr val="accent3">
                    <a:lumMod val="40000"/>
                    <a:lumOff val="60000"/>
                  </a:schemeClr>
                </a:solidFill>
                <a:latin typeface="Times New Roman" panose="02020603050405020304" pitchFamily="18" charset="0"/>
                <a:ea typeface="SimSun" panose="02010600030101010101" pitchFamily="2" charset="-122"/>
              </a:rPr>
              <a:t> </a:t>
            </a:r>
            <a:r>
              <a:rPr lang="en-US" sz="2800" i="1" dirty="0" err="1" smtClean="0">
                <a:solidFill>
                  <a:schemeClr val="accent3">
                    <a:lumMod val="40000"/>
                    <a:lumOff val="60000"/>
                  </a:schemeClr>
                </a:solidFill>
                <a:latin typeface="Times New Roman" panose="02020603050405020304" pitchFamily="18" charset="0"/>
                <a:ea typeface="SimSun" panose="02010600030101010101" pitchFamily="2" charset="-122"/>
              </a:rPr>
              <a:t>chứng</a:t>
            </a:r>
            <a:r>
              <a:rPr lang="en-US" sz="2800" i="1" dirty="0" smtClean="0">
                <a:solidFill>
                  <a:schemeClr val="accent3">
                    <a:lumMod val="40000"/>
                    <a:lumOff val="60000"/>
                  </a:schemeClr>
                </a:solidFill>
                <a:latin typeface="Times New Roman" panose="02020603050405020304" pitchFamily="18" charset="0"/>
                <a:ea typeface="SimSun" panose="02010600030101010101" pitchFamily="2" charset="-122"/>
              </a:rPr>
              <a:t> </a:t>
            </a:r>
            <a:r>
              <a:rPr lang="en-US" sz="2800" i="1" dirty="0" err="1" smtClean="0">
                <a:solidFill>
                  <a:schemeClr val="accent3">
                    <a:lumMod val="40000"/>
                    <a:lumOff val="60000"/>
                  </a:schemeClr>
                </a:solidFill>
                <a:latin typeface="Times New Roman" panose="02020603050405020304" pitchFamily="18" charset="0"/>
                <a:ea typeface="SimSun" panose="02010600030101010101" pitchFamily="2" charset="-122"/>
              </a:rPr>
              <a:t>phải</a:t>
            </a:r>
            <a:r>
              <a:rPr lang="en-US" sz="2800" i="1" dirty="0" smtClean="0">
                <a:solidFill>
                  <a:schemeClr val="accent3">
                    <a:lumMod val="40000"/>
                    <a:lumOff val="60000"/>
                  </a:schemeClr>
                </a:solidFill>
                <a:latin typeface="Times New Roman" panose="02020603050405020304" pitchFamily="18" charset="0"/>
                <a:ea typeface="SimSun" panose="02010600030101010101" pitchFamily="2" charset="-122"/>
              </a:rPr>
              <a:t> </a:t>
            </a:r>
            <a:r>
              <a:rPr lang="en-US" sz="2800" i="1" dirty="0" err="1" smtClean="0">
                <a:solidFill>
                  <a:schemeClr val="accent3">
                    <a:lumMod val="40000"/>
                    <a:lumOff val="60000"/>
                  </a:schemeClr>
                </a:solidFill>
                <a:latin typeface="Times New Roman" panose="02020603050405020304" pitchFamily="18" charset="0"/>
                <a:ea typeface="SimSun" panose="02010600030101010101" pitchFamily="2" charset="-122"/>
              </a:rPr>
              <a:t>có</a:t>
            </a:r>
            <a:r>
              <a:rPr lang="en-US" sz="2800" i="1" dirty="0" smtClean="0">
                <a:solidFill>
                  <a:schemeClr val="accent3">
                    <a:lumMod val="40000"/>
                    <a:lumOff val="60000"/>
                  </a:schemeClr>
                </a:solidFill>
                <a:latin typeface="Times New Roman" panose="02020603050405020304" pitchFamily="18" charset="0"/>
                <a:ea typeface="SimSun" panose="02010600030101010101" pitchFamily="2" charset="-122"/>
              </a:rPr>
              <a:t> </a:t>
            </a:r>
            <a:r>
              <a:rPr lang="en-US" sz="2800" i="1" dirty="0" err="1" smtClean="0">
                <a:solidFill>
                  <a:schemeClr val="accent3">
                    <a:lumMod val="40000"/>
                    <a:lumOff val="60000"/>
                  </a:schemeClr>
                </a:solidFill>
                <a:latin typeface="Times New Roman" panose="02020603050405020304" pitchFamily="18" charset="0"/>
                <a:ea typeface="SimSun" panose="02010600030101010101" pitchFamily="2" charset="-122"/>
              </a:rPr>
              <a:t>cơ</a:t>
            </a:r>
            <a:r>
              <a:rPr lang="en-US" sz="2800" i="1" dirty="0" smtClean="0">
                <a:solidFill>
                  <a:schemeClr val="accent3">
                    <a:lumMod val="40000"/>
                    <a:lumOff val="60000"/>
                  </a:schemeClr>
                </a:solidFill>
                <a:latin typeface="Times New Roman" panose="02020603050405020304" pitchFamily="18" charset="0"/>
                <a:ea typeface="SimSun" panose="02010600030101010101" pitchFamily="2" charset="-122"/>
              </a:rPr>
              <a:t> </a:t>
            </a:r>
            <a:r>
              <a:rPr lang="en-US" sz="2800" i="1" dirty="0" err="1" smtClean="0">
                <a:solidFill>
                  <a:schemeClr val="accent3">
                    <a:lumMod val="40000"/>
                    <a:lumOff val="60000"/>
                  </a:schemeClr>
                </a:solidFill>
                <a:latin typeface="Times New Roman" panose="02020603050405020304" pitchFamily="18" charset="0"/>
                <a:ea typeface="SimSun" panose="02010600030101010101" pitchFamily="2" charset="-122"/>
              </a:rPr>
              <a:t>sở</a:t>
            </a:r>
            <a:r>
              <a:rPr lang="en-US" sz="2800" i="1" dirty="0" smtClean="0">
                <a:solidFill>
                  <a:schemeClr val="accent3">
                    <a:lumMod val="40000"/>
                    <a:lumOff val="60000"/>
                  </a:schemeClr>
                </a:solidFill>
                <a:latin typeface="Times New Roman" panose="02020603050405020304" pitchFamily="18" charset="0"/>
                <a:ea typeface="SimSun" panose="02010600030101010101" pitchFamily="2" charset="-122"/>
              </a:rPr>
              <a:t> </a:t>
            </a:r>
            <a:r>
              <a:rPr lang="en-US" sz="2800" i="1" dirty="0" err="1" smtClean="0">
                <a:solidFill>
                  <a:schemeClr val="accent3">
                    <a:lumMod val="40000"/>
                    <a:lumOff val="60000"/>
                  </a:schemeClr>
                </a:solidFill>
                <a:latin typeface="Times New Roman" panose="02020603050405020304" pitchFamily="18" charset="0"/>
                <a:ea typeface="SimSun" panose="02010600030101010101" pitchFamily="2" charset="-122"/>
              </a:rPr>
              <a:t>để</a:t>
            </a:r>
            <a:r>
              <a:rPr lang="en-US" sz="2800" i="1" dirty="0" smtClean="0">
                <a:solidFill>
                  <a:schemeClr val="accent3">
                    <a:lumMod val="40000"/>
                    <a:lumOff val="60000"/>
                  </a:schemeClr>
                </a:solidFill>
                <a:latin typeface="Times New Roman" panose="02020603050405020304" pitchFamily="18" charset="0"/>
                <a:ea typeface="SimSun" panose="02010600030101010101" pitchFamily="2" charset="-122"/>
              </a:rPr>
              <a:t> </a:t>
            </a:r>
            <a:r>
              <a:rPr lang="en-US" sz="2800" i="1" dirty="0" err="1" smtClean="0">
                <a:solidFill>
                  <a:schemeClr val="accent3">
                    <a:lumMod val="40000"/>
                    <a:lumOff val="60000"/>
                  </a:schemeClr>
                </a:solidFill>
                <a:latin typeface="Times New Roman" panose="02020603050405020304" pitchFamily="18" charset="0"/>
                <a:ea typeface="SimSun" panose="02010600030101010101" pitchFamily="2" charset="-122"/>
              </a:rPr>
              <a:t>thuyết</a:t>
            </a:r>
            <a:r>
              <a:rPr lang="en-US" sz="2800" i="1" dirty="0" smtClean="0">
                <a:solidFill>
                  <a:schemeClr val="accent3">
                    <a:lumMod val="40000"/>
                    <a:lumOff val="60000"/>
                  </a:schemeClr>
                </a:solidFill>
                <a:latin typeface="Times New Roman" panose="02020603050405020304" pitchFamily="18" charset="0"/>
                <a:ea typeface="SimSun" panose="02010600030101010101" pitchFamily="2" charset="-122"/>
              </a:rPr>
              <a:t> </a:t>
            </a:r>
            <a:r>
              <a:rPr lang="en-US" sz="2800" i="1" dirty="0" err="1" smtClean="0">
                <a:solidFill>
                  <a:schemeClr val="accent3">
                    <a:lumMod val="40000"/>
                    <a:lumOff val="60000"/>
                  </a:schemeClr>
                </a:solidFill>
                <a:latin typeface="Times New Roman" panose="02020603050405020304" pitchFamily="18" charset="0"/>
                <a:ea typeface="SimSun" panose="02010600030101010101" pitchFamily="2" charset="-122"/>
              </a:rPr>
              <a:t>phục</a:t>
            </a:r>
            <a:r>
              <a:rPr lang="en-US" sz="2800" i="1" dirty="0" smtClean="0">
                <a:solidFill>
                  <a:schemeClr val="accent3">
                    <a:lumMod val="40000"/>
                    <a:lumOff val="60000"/>
                  </a:schemeClr>
                </a:solidFill>
                <a:latin typeface="Times New Roman" panose="02020603050405020304" pitchFamily="18" charset="0"/>
                <a:ea typeface="SimSun" panose="02010600030101010101" pitchFamily="2" charset="-122"/>
              </a:rPr>
              <a:t> </a:t>
            </a:r>
            <a:r>
              <a:rPr lang="en-US" sz="2800" i="1" dirty="0" err="1" smtClean="0">
                <a:solidFill>
                  <a:schemeClr val="accent3">
                    <a:lumMod val="40000"/>
                    <a:lumOff val="60000"/>
                  </a:schemeClr>
                </a:solidFill>
                <a:latin typeface="Times New Roman" panose="02020603050405020304" pitchFamily="18" charset="0"/>
                <a:ea typeface="SimSun" panose="02010600030101010101" pitchFamily="2" charset="-122"/>
              </a:rPr>
              <a:t>đối</a:t>
            </a:r>
            <a:r>
              <a:rPr lang="en-US" sz="2800" i="1" dirty="0" smtClean="0">
                <a:solidFill>
                  <a:schemeClr val="accent3">
                    <a:lumMod val="40000"/>
                    <a:lumOff val="60000"/>
                  </a:schemeClr>
                </a:solidFill>
                <a:latin typeface="Times New Roman" panose="02020603050405020304" pitchFamily="18" charset="0"/>
                <a:ea typeface="SimSun" panose="02010600030101010101" pitchFamily="2" charset="-122"/>
              </a:rPr>
              <a:t> </a:t>
            </a:r>
            <a:r>
              <a:rPr lang="en-US" sz="2800" i="1" dirty="0" err="1" smtClean="0">
                <a:solidFill>
                  <a:schemeClr val="accent3">
                    <a:lumMod val="40000"/>
                    <a:lumOff val="60000"/>
                  </a:schemeClr>
                </a:solidFill>
                <a:latin typeface="Times New Roman" panose="02020603050405020304" pitchFamily="18" charset="0"/>
                <a:ea typeface="SimSun" panose="02010600030101010101" pitchFamily="2" charset="-122"/>
              </a:rPr>
              <a:t>tượng</a:t>
            </a:r>
            <a:r>
              <a:rPr lang="en-US" sz="2800" i="1" dirty="0" smtClean="0">
                <a:solidFill>
                  <a:schemeClr val="accent3">
                    <a:lumMod val="40000"/>
                    <a:lumOff val="60000"/>
                  </a:schemeClr>
                </a:solidFill>
                <a:latin typeface="Times New Roman" panose="02020603050405020304" pitchFamily="18" charset="0"/>
                <a:ea typeface="SimSun" panose="02010600030101010101" pitchFamily="2" charset="-122"/>
              </a:rPr>
              <a:t> </a:t>
            </a:r>
            <a:r>
              <a:rPr lang="en-US" sz="2800" i="1" dirty="0" err="1" smtClean="0">
                <a:solidFill>
                  <a:schemeClr val="accent3">
                    <a:lumMod val="40000"/>
                    <a:lumOff val="60000"/>
                  </a:schemeClr>
                </a:solidFill>
                <a:latin typeface="Times New Roman" panose="02020603050405020304" pitchFamily="18" charset="0"/>
                <a:ea typeface="SimSun" panose="02010600030101010101" pitchFamily="2" charset="-122"/>
              </a:rPr>
              <a:t>về</a:t>
            </a:r>
            <a:r>
              <a:rPr lang="en-US" sz="2800" i="1" dirty="0" smtClean="0">
                <a:solidFill>
                  <a:schemeClr val="accent3">
                    <a:lumMod val="40000"/>
                    <a:lumOff val="60000"/>
                  </a:schemeClr>
                </a:solidFill>
                <a:latin typeface="Times New Roman" panose="02020603050405020304" pitchFamily="18" charset="0"/>
                <a:ea typeface="SimSun" panose="02010600030101010101" pitchFamily="2" charset="-122"/>
              </a:rPr>
              <a:t> </a:t>
            </a:r>
            <a:r>
              <a:rPr lang="en-US" sz="2800" i="1" dirty="0" err="1" smtClean="0">
                <a:solidFill>
                  <a:schemeClr val="accent3">
                    <a:lumMod val="40000"/>
                    <a:lumOff val="60000"/>
                  </a:schemeClr>
                </a:solidFill>
                <a:latin typeface="Times New Roman" panose="02020603050405020304" pitchFamily="18" charset="0"/>
                <a:ea typeface="SimSun" panose="02010600030101010101" pitchFamily="2" charset="-122"/>
              </a:rPr>
              <a:t>mặt</a:t>
            </a:r>
            <a:r>
              <a:rPr lang="en-US" sz="2800" i="1" dirty="0" smtClean="0">
                <a:solidFill>
                  <a:schemeClr val="accent3">
                    <a:lumMod val="40000"/>
                    <a:lumOff val="60000"/>
                  </a:schemeClr>
                </a:solidFill>
                <a:latin typeface="Times New Roman" panose="02020603050405020304" pitchFamily="18" charset="0"/>
                <a:ea typeface="SimSun" panose="02010600030101010101" pitchFamily="2" charset="-122"/>
              </a:rPr>
              <a:t> </a:t>
            </a:r>
            <a:r>
              <a:rPr lang="en-US" sz="2800" i="1" dirty="0" err="1" smtClean="0">
                <a:solidFill>
                  <a:schemeClr val="accent3">
                    <a:lumMod val="40000"/>
                    <a:lumOff val="60000"/>
                  </a:schemeClr>
                </a:solidFill>
                <a:latin typeface="Times New Roman" panose="02020603050405020304" pitchFamily="18" charset="0"/>
                <a:ea typeface="SimSun" panose="02010600030101010101" pitchFamily="2" charset="-122"/>
              </a:rPr>
              <a:t>lí</a:t>
            </a:r>
            <a:r>
              <a:rPr lang="en-US" sz="2800" i="1" dirty="0" smtClean="0">
                <a:solidFill>
                  <a:schemeClr val="accent3">
                    <a:lumMod val="40000"/>
                    <a:lumOff val="60000"/>
                  </a:schemeClr>
                </a:solidFill>
                <a:latin typeface="Times New Roman" panose="02020603050405020304" pitchFamily="18" charset="0"/>
                <a:ea typeface="SimSun" panose="02010600030101010101" pitchFamily="2" charset="-122"/>
              </a:rPr>
              <a:t> </a:t>
            </a:r>
            <a:r>
              <a:rPr lang="en-US" sz="2800" i="1" dirty="0" err="1" smtClean="0">
                <a:solidFill>
                  <a:schemeClr val="accent3">
                    <a:lumMod val="40000"/>
                    <a:lumOff val="60000"/>
                  </a:schemeClr>
                </a:solidFill>
                <a:latin typeface="Times New Roman" panose="02020603050405020304" pitchFamily="18" charset="0"/>
                <a:ea typeface="SimSun" panose="02010600030101010101" pitchFamily="2" charset="-122"/>
              </a:rPr>
              <a:t>trí</a:t>
            </a:r>
            <a:r>
              <a:rPr lang="en-US" sz="2800" i="1" dirty="0" smtClean="0">
                <a:solidFill>
                  <a:schemeClr val="accent3">
                    <a:lumMod val="40000"/>
                    <a:lumOff val="60000"/>
                  </a:schemeClr>
                </a:solidFill>
                <a:latin typeface="Times New Roman" panose="02020603050405020304" pitchFamily="18" charset="0"/>
                <a:ea typeface="SimSun" panose="02010600030101010101" pitchFamily="2" charset="-122"/>
              </a:rPr>
              <a:t>. </a:t>
            </a:r>
            <a:r>
              <a:rPr lang="en-US" sz="2800" i="1" dirty="0" err="1" smtClean="0">
                <a:solidFill>
                  <a:schemeClr val="accent3">
                    <a:lumMod val="40000"/>
                    <a:lumOff val="60000"/>
                  </a:schemeClr>
                </a:solidFill>
                <a:latin typeface="Times New Roman" panose="02020603050405020304" pitchFamily="18" charset="0"/>
                <a:ea typeface="SimSun" panose="02010600030101010101" pitchFamily="2" charset="-122"/>
              </a:rPr>
              <a:t>Bức</a:t>
            </a:r>
            <a:r>
              <a:rPr lang="en-US" sz="2800" i="1" dirty="0" smtClean="0">
                <a:solidFill>
                  <a:schemeClr val="accent3">
                    <a:lumMod val="40000"/>
                    <a:lumOff val="60000"/>
                  </a:schemeClr>
                </a:solidFill>
                <a:latin typeface="Times New Roman" panose="02020603050405020304" pitchFamily="18" charset="0"/>
                <a:ea typeface="SimSun" panose="02010600030101010101" pitchFamily="2" charset="-122"/>
              </a:rPr>
              <a:t> </a:t>
            </a:r>
            <a:r>
              <a:rPr lang="en-US" sz="2800" i="1" dirty="0" err="1" smtClean="0">
                <a:solidFill>
                  <a:schemeClr val="accent3">
                    <a:lumMod val="40000"/>
                    <a:lumOff val="60000"/>
                  </a:schemeClr>
                </a:solidFill>
                <a:latin typeface="Times New Roman" panose="02020603050405020304" pitchFamily="18" charset="0"/>
                <a:ea typeface="SimSun" panose="02010600030101010101" pitchFamily="2" charset="-122"/>
              </a:rPr>
              <a:t>thư</a:t>
            </a:r>
            <a:r>
              <a:rPr lang="en-US" sz="2800" i="1" dirty="0" smtClean="0">
                <a:solidFill>
                  <a:schemeClr val="accent3">
                    <a:lumMod val="40000"/>
                    <a:lumOff val="60000"/>
                  </a:schemeClr>
                </a:solidFill>
                <a:latin typeface="Times New Roman" panose="02020603050405020304" pitchFamily="18" charset="0"/>
                <a:ea typeface="SimSun" panose="02010600030101010101" pitchFamily="2" charset="-122"/>
              </a:rPr>
              <a:t> </a:t>
            </a:r>
            <a:r>
              <a:rPr lang="en-US" sz="2800" i="1" dirty="0" err="1" smtClean="0">
                <a:solidFill>
                  <a:schemeClr val="accent3">
                    <a:lumMod val="40000"/>
                    <a:lumOff val="60000"/>
                  </a:schemeClr>
                </a:solidFill>
                <a:latin typeface="Times New Roman" panose="02020603050405020304" pitchFamily="18" charset="0"/>
                <a:ea typeface="SimSun" panose="02010600030101010101" pitchFamily="2" charset="-122"/>
              </a:rPr>
              <a:t>cần</a:t>
            </a:r>
            <a:r>
              <a:rPr lang="en-US" sz="2800" i="1" dirty="0" smtClean="0">
                <a:solidFill>
                  <a:schemeClr val="accent3">
                    <a:lumMod val="40000"/>
                    <a:lumOff val="60000"/>
                  </a:schemeClr>
                </a:solidFill>
                <a:latin typeface="Times New Roman" panose="02020603050405020304" pitchFamily="18" charset="0"/>
                <a:ea typeface="SimSun" panose="02010600030101010101" pitchFamily="2" charset="-122"/>
              </a:rPr>
              <a:t> </a:t>
            </a:r>
            <a:r>
              <a:rPr lang="en-US" sz="2800" i="1" dirty="0" err="1" smtClean="0">
                <a:solidFill>
                  <a:schemeClr val="accent3">
                    <a:lumMod val="40000"/>
                    <a:lumOff val="60000"/>
                  </a:schemeClr>
                </a:solidFill>
                <a:latin typeface="Times New Roman" panose="02020603050405020304" pitchFamily="18" charset="0"/>
                <a:ea typeface="SimSun" panose="02010600030101010101" pitchFamily="2" charset="-122"/>
              </a:rPr>
              <a:t>lời</a:t>
            </a:r>
            <a:r>
              <a:rPr lang="en-US" sz="2800" i="1" dirty="0" smtClean="0">
                <a:solidFill>
                  <a:schemeClr val="accent3">
                    <a:lumMod val="40000"/>
                    <a:lumOff val="60000"/>
                  </a:schemeClr>
                </a:solidFill>
                <a:latin typeface="Times New Roman" panose="02020603050405020304" pitchFamily="18" charset="0"/>
                <a:ea typeface="SimSun" panose="02010600030101010101" pitchFamily="2" charset="-122"/>
              </a:rPr>
              <a:t> </a:t>
            </a:r>
            <a:r>
              <a:rPr lang="en-US" sz="2800" i="1" dirty="0" err="1" smtClean="0">
                <a:solidFill>
                  <a:schemeClr val="accent3">
                    <a:lumMod val="40000"/>
                    <a:lumOff val="60000"/>
                  </a:schemeClr>
                </a:solidFill>
                <a:latin typeface="Times New Roman" panose="02020603050405020304" pitchFamily="18" charset="0"/>
                <a:ea typeface="SimSun" panose="02010600030101010101" pitchFamily="2" charset="-122"/>
              </a:rPr>
              <a:t>lẽ</a:t>
            </a:r>
            <a:r>
              <a:rPr lang="en-US" sz="2800" i="1" dirty="0" smtClean="0">
                <a:solidFill>
                  <a:schemeClr val="accent3">
                    <a:lumMod val="40000"/>
                    <a:lumOff val="60000"/>
                  </a:schemeClr>
                </a:solidFill>
                <a:latin typeface="Times New Roman" panose="02020603050405020304" pitchFamily="18" charset="0"/>
                <a:ea typeface="SimSun" panose="02010600030101010101" pitchFamily="2" charset="-122"/>
              </a:rPr>
              <a:t> </a:t>
            </a:r>
            <a:r>
              <a:rPr lang="en-US" sz="2800" i="1" dirty="0" err="1" smtClean="0">
                <a:solidFill>
                  <a:schemeClr val="accent3">
                    <a:lumMod val="40000"/>
                    <a:lumOff val="60000"/>
                  </a:schemeClr>
                </a:solidFill>
                <a:latin typeface="Times New Roman" panose="02020603050405020304" pitchFamily="18" charset="0"/>
                <a:ea typeface="SimSun" panose="02010600030101010101" pitchFamily="2" charset="-122"/>
              </a:rPr>
              <a:t>mềm</a:t>
            </a:r>
            <a:r>
              <a:rPr lang="en-US" sz="2800" i="1" dirty="0" smtClean="0">
                <a:solidFill>
                  <a:schemeClr val="accent3">
                    <a:lumMod val="40000"/>
                    <a:lumOff val="60000"/>
                  </a:schemeClr>
                </a:solidFill>
                <a:latin typeface="Times New Roman" panose="02020603050405020304" pitchFamily="18" charset="0"/>
                <a:ea typeface="SimSun" panose="02010600030101010101" pitchFamily="2" charset="-122"/>
              </a:rPr>
              <a:t> </a:t>
            </a:r>
            <a:r>
              <a:rPr lang="en-US" sz="2800" i="1" dirty="0" err="1" smtClean="0">
                <a:solidFill>
                  <a:schemeClr val="accent3">
                    <a:lumMod val="40000"/>
                    <a:lumOff val="60000"/>
                  </a:schemeClr>
                </a:solidFill>
                <a:latin typeface="Times New Roman" panose="02020603050405020304" pitchFamily="18" charset="0"/>
                <a:ea typeface="SimSun" panose="02010600030101010101" pitchFamily="2" charset="-122"/>
              </a:rPr>
              <a:t>dẻo</a:t>
            </a:r>
            <a:r>
              <a:rPr lang="en-US" sz="2800" i="1" dirty="0" smtClean="0">
                <a:solidFill>
                  <a:schemeClr val="accent3">
                    <a:lumMod val="40000"/>
                    <a:lumOff val="60000"/>
                  </a:schemeClr>
                </a:solidFill>
                <a:latin typeface="Times New Roman" panose="02020603050405020304" pitchFamily="18" charset="0"/>
                <a:ea typeface="SimSun" panose="02010600030101010101" pitchFamily="2" charset="-122"/>
              </a:rPr>
              <a:t>, </a:t>
            </a:r>
            <a:r>
              <a:rPr lang="en-US" sz="2800" i="1" dirty="0" err="1" smtClean="0">
                <a:solidFill>
                  <a:schemeClr val="accent3">
                    <a:lumMod val="40000"/>
                    <a:lumOff val="60000"/>
                  </a:schemeClr>
                </a:solidFill>
                <a:latin typeface="Times New Roman" panose="02020603050405020304" pitchFamily="18" charset="0"/>
                <a:ea typeface="SimSun" panose="02010600030101010101" pitchFamily="2" charset="-122"/>
              </a:rPr>
              <a:t>tinh</a:t>
            </a:r>
            <a:r>
              <a:rPr lang="en-US" sz="2800" i="1" dirty="0" smtClean="0">
                <a:solidFill>
                  <a:schemeClr val="accent3">
                    <a:lumMod val="40000"/>
                    <a:lumOff val="60000"/>
                  </a:schemeClr>
                </a:solidFill>
                <a:latin typeface="Times New Roman" panose="02020603050405020304" pitchFamily="18" charset="0"/>
                <a:ea typeface="SimSun" panose="02010600030101010101" pitchFamily="2" charset="-122"/>
              </a:rPr>
              <a:t> </a:t>
            </a:r>
            <a:r>
              <a:rPr lang="en-US" sz="2800" i="1" dirty="0" err="1" smtClean="0">
                <a:solidFill>
                  <a:schemeClr val="accent3">
                    <a:lumMod val="40000"/>
                    <a:lumOff val="60000"/>
                  </a:schemeClr>
                </a:solidFill>
                <a:latin typeface="Times New Roman" panose="02020603050405020304" pitchFamily="18" charset="0"/>
                <a:ea typeface="SimSun" panose="02010600030101010101" pitchFamily="2" charset="-122"/>
              </a:rPr>
              <a:t>tế</a:t>
            </a:r>
            <a:r>
              <a:rPr lang="en-US" sz="2800" i="1" dirty="0" smtClean="0">
                <a:solidFill>
                  <a:schemeClr val="accent3">
                    <a:lumMod val="40000"/>
                    <a:lumOff val="60000"/>
                  </a:schemeClr>
                </a:solidFill>
                <a:latin typeface="Times New Roman" panose="02020603050405020304" pitchFamily="18" charset="0"/>
                <a:ea typeface="SimSun" panose="02010600030101010101" pitchFamily="2" charset="-122"/>
              </a:rPr>
              <a:t>, </a:t>
            </a:r>
            <a:r>
              <a:rPr lang="en-US" sz="2800" i="1" dirty="0" err="1" smtClean="0">
                <a:solidFill>
                  <a:schemeClr val="accent3">
                    <a:lumMod val="40000"/>
                    <a:lumOff val="60000"/>
                  </a:schemeClr>
                </a:solidFill>
                <a:latin typeface="Times New Roman" panose="02020603050405020304" pitchFamily="18" charset="0"/>
                <a:ea typeface="SimSun" panose="02010600030101010101" pitchFamily="2" charset="-122"/>
              </a:rPr>
              <a:t>sự</a:t>
            </a:r>
            <a:r>
              <a:rPr lang="en-US" sz="2800" i="1" dirty="0" smtClean="0">
                <a:solidFill>
                  <a:schemeClr val="accent3">
                    <a:lumMod val="40000"/>
                    <a:lumOff val="60000"/>
                  </a:schemeClr>
                </a:solidFill>
                <a:latin typeface="Times New Roman" panose="02020603050405020304" pitchFamily="18" charset="0"/>
                <a:ea typeface="SimSun" panose="02010600030101010101" pitchFamily="2" charset="-122"/>
              </a:rPr>
              <a:t> </a:t>
            </a:r>
            <a:r>
              <a:rPr lang="en-US" sz="2800" i="1" dirty="0" err="1" smtClean="0">
                <a:solidFill>
                  <a:schemeClr val="accent3">
                    <a:lumMod val="40000"/>
                    <a:lumOff val="60000"/>
                  </a:schemeClr>
                </a:solidFill>
                <a:latin typeface="Times New Roman" panose="02020603050405020304" pitchFamily="18" charset="0"/>
                <a:ea typeface="SimSun" panose="02010600030101010101" pitchFamily="2" charset="-122"/>
              </a:rPr>
              <a:t>bày</a:t>
            </a:r>
            <a:r>
              <a:rPr lang="en-US" sz="2800" i="1" dirty="0" smtClean="0">
                <a:solidFill>
                  <a:schemeClr val="accent3">
                    <a:lumMod val="40000"/>
                    <a:lumOff val="60000"/>
                  </a:schemeClr>
                </a:solidFill>
                <a:latin typeface="Times New Roman" panose="02020603050405020304" pitchFamily="18" charset="0"/>
                <a:ea typeface="SimSun" panose="02010600030101010101" pitchFamily="2" charset="-122"/>
              </a:rPr>
              <a:t> </a:t>
            </a:r>
            <a:r>
              <a:rPr lang="en-US" sz="2800" i="1" dirty="0" err="1" smtClean="0">
                <a:solidFill>
                  <a:schemeClr val="accent3">
                    <a:lumMod val="40000"/>
                    <a:lumOff val="60000"/>
                  </a:schemeClr>
                </a:solidFill>
                <a:latin typeface="Times New Roman" panose="02020603050405020304" pitchFamily="18" charset="0"/>
                <a:ea typeface="SimSun" panose="02010600030101010101" pitchFamily="2" charset="-122"/>
              </a:rPr>
              <a:t>giải</a:t>
            </a:r>
            <a:r>
              <a:rPr lang="en-US" sz="2800" i="1" dirty="0" smtClean="0">
                <a:solidFill>
                  <a:schemeClr val="accent3">
                    <a:lumMod val="40000"/>
                    <a:lumOff val="60000"/>
                  </a:schemeClr>
                </a:solidFill>
                <a:latin typeface="Times New Roman" panose="02020603050405020304" pitchFamily="18" charset="0"/>
                <a:ea typeface="SimSun" panose="02010600030101010101" pitchFamily="2" charset="-122"/>
              </a:rPr>
              <a:t> </a:t>
            </a:r>
            <a:r>
              <a:rPr lang="en-US" sz="2800" i="1" dirty="0" err="1" smtClean="0">
                <a:solidFill>
                  <a:schemeClr val="accent3">
                    <a:lumMod val="40000"/>
                    <a:lumOff val="60000"/>
                  </a:schemeClr>
                </a:solidFill>
                <a:latin typeface="Times New Roman" panose="02020603050405020304" pitchFamily="18" charset="0"/>
                <a:ea typeface="SimSun" panose="02010600030101010101" pitchFamily="2" charset="-122"/>
              </a:rPr>
              <a:t>cần</a:t>
            </a:r>
            <a:r>
              <a:rPr lang="en-US" sz="2800" i="1" dirty="0" smtClean="0">
                <a:solidFill>
                  <a:schemeClr val="accent3">
                    <a:lumMod val="40000"/>
                    <a:lumOff val="60000"/>
                  </a:schemeClr>
                </a:solidFill>
                <a:latin typeface="Times New Roman" panose="02020603050405020304" pitchFamily="18" charset="0"/>
                <a:ea typeface="SimSun" panose="02010600030101010101" pitchFamily="2" charset="-122"/>
              </a:rPr>
              <a:t> </a:t>
            </a:r>
            <a:r>
              <a:rPr lang="en-US" sz="2800" i="1" dirty="0" err="1" smtClean="0">
                <a:solidFill>
                  <a:schemeClr val="accent3">
                    <a:lumMod val="40000"/>
                    <a:lumOff val="60000"/>
                  </a:schemeClr>
                </a:solidFill>
                <a:latin typeface="Times New Roman" panose="02020603050405020304" pitchFamily="18" charset="0"/>
                <a:ea typeface="SimSun" panose="02010600030101010101" pitchFamily="2" charset="-122"/>
              </a:rPr>
              <a:t>tận</a:t>
            </a:r>
            <a:r>
              <a:rPr lang="en-US" sz="2800" i="1" dirty="0" smtClean="0">
                <a:solidFill>
                  <a:schemeClr val="accent3">
                    <a:lumMod val="40000"/>
                    <a:lumOff val="60000"/>
                  </a:schemeClr>
                </a:solidFill>
                <a:latin typeface="Times New Roman" panose="02020603050405020304" pitchFamily="18" charset="0"/>
                <a:ea typeface="SimSun" panose="02010600030101010101" pitchFamily="2" charset="-122"/>
              </a:rPr>
              <a:t> </a:t>
            </a:r>
            <a:r>
              <a:rPr lang="en-US" sz="2800" i="1" dirty="0" err="1" smtClean="0">
                <a:solidFill>
                  <a:schemeClr val="accent3">
                    <a:lumMod val="40000"/>
                    <a:lumOff val="60000"/>
                  </a:schemeClr>
                </a:solidFill>
                <a:latin typeface="Times New Roman" panose="02020603050405020304" pitchFamily="18" charset="0"/>
                <a:ea typeface="SimSun" panose="02010600030101010101" pitchFamily="2" charset="-122"/>
              </a:rPr>
              <a:t>tình</a:t>
            </a:r>
            <a:r>
              <a:rPr lang="en-US" sz="2800" i="1" dirty="0" smtClean="0">
                <a:solidFill>
                  <a:schemeClr val="accent3">
                    <a:lumMod val="40000"/>
                    <a:lumOff val="60000"/>
                  </a:schemeClr>
                </a:solidFill>
                <a:latin typeface="Times New Roman" panose="02020603050405020304" pitchFamily="18" charset="0"/>
                <a:ea typeface="SimSun" panose="02010600030101010101" pitchFamily="2" charset="-122"/>
              </a:rPr>
              <a:t>, </a:t>
            </a:r>
            <a:r>
              <a:rPr lang="en-US" sz="2800" i="1" dirty="0" err="1" smtClean="0">
                <a:solidFill>
                  <a:schemeClr val="accent3">
                    <a:lumMod val="40000"/>
                    <a:lumOff val="60000"/>
                  </a:schemeClr>
                </a:solidFill>
                <a:latin typeface="Times New Roman" panose="02020603050405020304" pitchFamily="18" charset="0"/>
                <a:ea typeface="SimSun" panose="02010600030101010101" pitchFamily="2" charset="-122"/>
              </a:rPr>
              <a:t>tha</a:t>
            </a:r>
            <a:r>
              <a:rPr lang="en-US" sz="2800" i="1" dirty="0" smtClean="0">
                <a:solidFill>
                  <a:schemeClr val="accent3">
                    <a:lumMod val="40000"/>
                    <a:lumOff val="60000"/>
                  </a:schemeClr>
                </a:solidFill>
                <a:latin typeface="Times New Roman" panose="02020603050405020304" pitchFamily="18" charset="0"/>
                <a:ea typeface="SimSun" panose="02010600030101010101" pitchFamily="2" charset="-122"/>
              </a:rPr>
              <a:t> </a:t>
            </a:r>
            <a:r>
              <a:rPr lang="en-US" sz="2800" i="1" dirty="0" err="1" smtClean="0">
                <a:solidFill>
                  <a:schemeClr val="accent3">
                    <a:lumMod val="40000"/>
                    <a:lumOff val="60000"/>
                  </a:schemeClr>
                </a:solidFill>
                <a:latin typeface="Times New Roman" panose="02020603050405020304" pitchFamily="18" charset="0"/>
                <a:ea typeface="SimSun" panose="02010600030101010101" pitchFamily="2" charset="-122"/>
              </a:rPr>
              <a:t>thiết</a:t>
            </a:r>
            <a:r>
              <a:rPr lang="en-US" sz="2800" i="1" dirty="0" smtClean="0">
                <a:solidFill>
                  <a:schemeClr val="accent3">
                    <a:lumMod val="40000"/>
                    <a:lumOff val="60000"/>
                  </a:schemeClr>
                </a:solidFill>
                <a:latin typeface="Times New Roman" panose="02020603050405020304" pitchFamily="18" charset="0"/>
                <a:ea typeface="SimSun" panose="02010600030101010101" pitchFamily="2" charset="-122"/>
              </a:rPr>
              <a:t>, </a:t>
            </a:r>
            <a:r>
              <a:rPr lang="en-US" sz="2800" i="1" dirty="0" err="1" smtClean="0">
                <a:solidFill>
                  <a:schemeClr val="accent3">
                    <a:lumMod val="40000"/>
                    <a:lumOff val="60000"/>
                  </a:schemeClr>
                </a:solidFill>
                <a:latin typeface="Times New Roman" panose="02020603050405020304" pitchFamily="18" charset="0"/>
                <a:ea typeface="SimSun" panose="02010600030101010101" pitchFamily="2" charset="-122"/>
              </a:rPr>
              <a:t>chỉ</a:t>
            </a:r>
            <a:r>
              <a:rPr lang="en-US" sz="2800" i="1" dirty="0" smtClean="0">
                <a:solidFill>
                  <a:schemeClr val="accent3">
                    <a:lumMod val="40000"/>
                    <a:lumOff val="60000"/>
                  </a:schemeClr>
                </a:solidFill>
                <a:latin typeface="Times New Roman" panose="02020603050405020304" pitchFamily="18" charset="0"/>
                <a:ea typeface="SimSun" panose="02010600030101010101" pitchFamily="2" charset="-122"/>
              </a:rPr>
              <a:t> </a:t>
            </a:r>
            <a:r>
              <a:rPr lang="en-US" sz="2800" i="1" dirty="0" err="1" smtClean="0">
                <a:solidFill>
                  <a:schemeClr val="accent3">
                    <a:lumMod val="40000"/>
                    <a:lumOff val="60000"/>
                  </a:schemeClr>
                </a:solidFill>
                <a:latin typeface="Times New Roman" panose="02020603050405020304" pitchFamily="18" charset="0"/>
                <a:ea typeface="SimSun" panose="02010600030101010101" pitchFamily="2" charset="-122"/>
              </a:rPr>
              <a:t>rõ</a:t>
            </a:r>
            <a:r>
              <a:rPr lang="en-US" sz="2800" i="1" dirty="0" smtClean="0">
                <a:solidFill>
                  <a:schemeClr val="accent3">
                    <a:lumMod val="40000"/>
                    <a:lumOff val="60000"/>
                  </a:schemeClr>
                </a:solidFill>
                <a:latin typeface="Times New Roman" panose="02020603050405020304" pitchFamily="18" charset="0"/>
                <a:ea typeface="SimSun" panose="02010600030101010101" pitchFamily="2" charset="-122"/>
              </a:rPr>
              <a:t> </a:t>
            </a:r>
            <a:r>
              <a:rPr lang="en-US" sz="2800" i="1" dirty="0" err="1" smtClean="0">
                <a:solidFill>
                  <a:schemeClr val="accent3">
                    <a:lumMod val="40000"/>
                    <a:lumOff val="60000"/>
                  </a:schemeClr>
                </a:solidFill>
                <a:latin typeface="Times New Roman" panose="02020603050405020304" pitchFamily="18" charset="0"/>
                <a:ea typeface="SimSun" panose="02010600030101010101" pitchFamily="2" charset="-122"/>
              </a:rPr>
              <a:t>thiệt</a:t>
            </a:r>
            <a:r>
              <a:rPr lang="en-US" sz="2800" i="1" dirty="0" smtClean="0">
                <a:solidFill>
                  <a:schemeClr val="accent3">
                    <a:lumMod val="40000"/>
                    <a:lumOff val="60000"/>
                  </a:schemeClr>
                </a:solidFill>
                <a:latin typeface="Times New Roman" panose="02020603050405020304" pitchFamily="18" charset="0"/>
                <a:ea typeface="SimSun" panose="02010600030101010101" pitchFamily="2" charset="-122"/>
              </a:rPr>
              <a:t> </a:t>
            </a:r>
            <a:r>
              <a:rPr lang="en-US" sz="2800" i="1" dirty="0" err="1" smtClean="0">
                <a:solidFill>
                  <a:schemeClr val="accent3">
                    <a:lumMod val="40000"/>
                    <a:lumOff val="60000"/>
                  </a:schemeClr>
                </a:solidFill>
                <a:latin typeface="Times New Roman" panose="02020603050405020304" pitchFamily="18" charset="0"/>
                <a:ea typeface="SimSun" panose="02010600030101010101" pitchFamily="2" charset="-122"/>
              </a:rPr>
              <a:t>hơn</a:t>
            </a:r>
            <a:r>
              <a:rPr lang="en-US" sz="2800" i="1" dirty="0" smtClean="0">
                <a:solidFill>
                  <a:schemeClr val="accent3">
                    <a:lumMod val="40000"/>
                    <a:lumOff val="60000"/>
                  </a:schemeClr>
                </a:solidFill>
                <a:latin typeface="Times New Roman" panose="02020603050405020304" pitchFamily="18" charset="0"/>
                <a:ea typeface="SimSun" panose="02010600030101010101" pitchFamily="2" charset="-122"/>
              </a:rPr>
              <a:t> </a:t>
            </a:r>
            <a:r>
              <a:rPr lang="en-US" sz="2800" i="1" dirty="0" err="1" smtClean="0">
                <a:solidFill>
                  <a:schemeClr val="accent3">
                    <a:lumMod val="40000"/>
                    <a:lumOff val="60000"/>
                  </a:schemeClr>
                </a:solidFill>
                <a:latin typeface="Times New Roman" panose="02020603050405020304" pitchFamily="18" charset="0"/>
                <a:ea typeface="SimSun" panose="02010600030101010101" pitchFamily="2" charset="-122"/>
              </a:rPr>
              <a:t>để</a:t>
            </a:r>
            <a:r>
              <a:rPr lang="en-US" sz="2800" i="1" dirty="0" smtClean="0">
                <a:solidFill>
                  <a:schemeClr val="accent3">
                    <a:lumMod val="40000"/>
                    <a:lumOff val="60000"/>
                  </a:schemeClr>
                </a:solidFill>
                <a:latin typeface="Times New Roman" panose="02020603050405020304" pitchFamily="18" charset="0"/>
                <a:ea typeface="SimSun" panose="02010600030101010101" pitchFamily="2" charset="-122"/>
              </a:rPr>
              <a:t> </a:t>
            </a:r>
            <a:r>
              <a:rPr lang="en-US" sz="2800" i="1" dirty="0" err="1" smtClean="0">
                <a:solidFill>
                  <a:schemeClr val="accent3">
                    <a:lumMod val="40000"/>
                    <a:lumOff val="60000"/>
                  </a:schemeClr>
                </a:solidFill>
                <a:latin typeface="Times New Roman" panose="02020603050405020304" pitchFamily="18" charset="0"/>
                <a:ea typeface="SimSun" panose="02010600030101010101" pitchFamily="2" charset="-122"/>
              </a:rPr>
              <a:t>thuyết</a:t>
            </a:r>
            <a:r>
              <a:rPr lang="en-US" sz="2800" i="1" dirty="0" smtClean="0">
                <a:solidFill>
                  <a:schemeClr val="accent3">
                    <a:lumMod val="40000"/>
                    <a:lumOff val="60000"/>
                  </a:schemeClr>
                </a:solidFill>
                <a:latin typeface="Times New Roman" panose="02020603050405020304" pitchFamily="18" charset="0"/>
                <a:ea typeface="SimSun" panose="02010600030101010101" pitchFamily="2" charset="-122"/>
              </a:rPr>
              <a:t> </a:t>
            </a:r>
            <a:r>
              <a:rPr lang="en-US" sz="2800" i="1" dirty="0" err="1" smtClean="0">
                <a:solidFill>
                  <a:schemeClr val="accent3">
                    <a:lumMod val="40000"/>
                    <a:lumOff val="60000"/>
                  </a:schemeClr>
                </a:solidFill>
                <a:latin typeface="Times New Roman" panose="02020603050405020304" pitchFamily="18" charset="0"/>
                <a:ea typeface="SimSun" panose="02010600030101010101" pitchFamily="2" charset="-122"/>
              </a:rPr>
              <a:t>phục</a:t>
            </a:r>
            <a:r>
              <a:rPr lang="en-US" sz="2800" i="1" dirty="0" smtClean="0">
                <a:solidFill>
                  <a:schemeClr val="accent3">
                    <a:lumMod val="40000"/>
                    <a:lumOff val="60000"/>
                  </a:schemeClr>
                </a:solidFill>
                <a:latin typeface="Times New Roman" panose="02020603050405020304" pitchFamily="18" charset="0"/>
                <a:ea typeface="SimSun" panose="02010600030101010101" pitchFamily="2" charset="-122"/>
              </a:rPr>
              <a:t> </a:t>
            </a:r>
            <a:r>
              <a:rPr lang="en-US" sz="2800" i="1" dirty="0" err="1" smtClean="0">
                <a:solidFill>
                  <a:schemeClr val="accent3">
                    <a:lumMod val="40000"/>
                    <a:lumOff val="60000"/>
                  </a:schemeClr>
                </a:solidFill>
                <a:latin typeface="Times New Roman" panose="02020603050405020304" pitchFamily="18" charset="0"/>
                <a:ea typeface="SimSun" panose="02010600030101010101" pitchFamily="2" charset="-122"/>
              </a:rPr>
              <a:t>đối</a:t>
            </a:r>
            <a:r>
              <a:rPr lang="en-US" sz="2800" i="1" dirty="0" smtClean="0">
                <a:solidFill>
                  <a:schemeClr val="accent3">
                    <a:lumMod val="40000"/>
                    <a:lumOff val="60000"/>
                  </a:schemeClr>
                </a:solidFill>
                <a:latin typeface="Times New Roman" panose="02020603050405020304" pitchFamily="18" charset="0"/>
                <a:ea typeface="SimSun" panose="02010600030101010101" pitchFamily="2" charset="-122"/>
              </a:rPr>
              <a:t> </a:t>
            </a:r>
            <a:r>
              <a:rPr lang="en-US" sz="2800" i="1" dirty="0" err="1" smtClean="0">
                <a:solidFill>
                  <a:schemeClr val="accent3">
                    <a:lumMod val="40000"/>
                    <a:lumOff val="60000"/>
                  </a:schemeClr>
                </a:solidFill>
                <a:latin typeface="Times New Roman" panose="02020603050405020304" pitchFamily="18" charset="0"/>
                <a:ea typeface="SimSun" panose="02010600030101010101" pitchFamily="2" charset="-122"/>
              </a:rPr>
              <a:t>tượng</a:t>
            </a:r>
            <a:r>
              <a:rPr lang="en-US" sz="2800" i="1" dirty="0" smtClean="0">
                <a:solidFill>
                  <a:schemeClr val="accent3">
                    <a:lumMod val="40000"/>
                    <a:lumOff val="60000"/>
                  </a:schemeClr>
                </a:solidFill>
                <a:latin typeface="Times New Roman" panose="02020603050405020304" pitchFamily="18" charset="0"/>
                <a:ea typeface="SimSun" panose="02010600030101010101" pitchFamily="2" charset="-122"/>
              </a:rPr>
              <a:t> </a:t>
            </a:r>
            <a:r>
              <a:rPr lang="en-US" sz="2800" i="1" dirty="0" err="1" smtClean="0">
                <a:solidFill>
                  <a:schemeClr val="accent3">
                    <a:lumMod val="40000"/>
                    <a:lumOff val="60000"/>
                  </a:schemeClr>
                </a:solidFill>
                <a:latin typeface="Times New Roman" panose="02020603050405020304" pitchFamily="18" charset="0"/>
                <a:ea typeface="SimSun" panose="02010600030101010101" pitchFamily="2" charset="-122"/>
              </a:rPr>
              <a:t>về</a:t>
            </a:r>
            <a:r>
              <a:rPr lang="en-US" sz="2800" i="1" dirty="0" smtClean="0">
                <a:solidFill>
                  <a:schemeClr val="accent3">
                    <a:lumMod val="40000"/>
                    <a:lumOff val="60000"/>
                  </a:schemeClr>
                </a:solidFill>
                <a:latin typeface="Times New Roman" panose="02020603050405020304" pitchFamily="18" charset="0"/>
                <a:ea typeface="SimSun" panose="02010600030101010101" pitchFamily="2" charset="-122"/>
              </a:rPr>
              <a:t> </a:t>
            </a:r>
            <a:r>
              <a:rPr lang="en-US" sz="2800" i="1" dirty="0" err="1" smtClean="0">
                <a:solidFill>
                  <a:schemeClr val="accent3">
                    <a:lumMod val="40000"/>
                    <a:lumOff val="60000"/>
                  </a:schemeClr>
                </a:solidFill>
                <a:latin typeface="Times New Roman" panose="02020603050405020304" pitchFamily="18" charset="0"/>
                <a:ea typeface="SimSun" panose="02010600030101010101" pitchFamily="2" charset="-122"/>
              </a:rPr>
              <a:t>mặt</a:t>
            </a:r>
            <a:r>
              <a:rPr lang="en-US" sz="2800" i="1" dirty="0" smtClean="0">
                <a:solidFill>
                  <a:schemeClr val="accent3">
                    <a:lumMod val="40000"/>
                    <a:lumOff val="60000"/>
                  </a:schemeClr>
                </a:solidFill>
                <a:latin typeface="Times New Roman" panose="02020603050405020304" pitchFamily="18" charset="0"/>
                <a:ea typeface="SimSun" panose="02010600030101010101" pitchFamily="2" charset="-122"/>
              </a:rPr>
              <a:t> </a:t>
            </a:r>
            <a:r>
              <a:rPr lang="en-US" sz="2800" i="1" dirty="0" err="1" smtClean="0">
                <a:solidFill>
                  <a:schemeClr val="accent3">
                    <a:lumMod val="40000"/>
                    <a:lumOff val="60000"/>
                  </a:schemeClr>
                </a:solidFill>
                <a:latin typeface="Times New Roman" panose="02020603050405020304" pitchFamily="18" charset="0"/>
                <a:ea typeface="SimSun" panose="02010600030101010101" pitchFamily="2" charset="-122"/>
              </a:rPr>
              <a:t>tâm</a:t>
            </a:r>
            <a:r>
              <a:rPr lang="en-US" sz="2800" i="1" dirty="0" smtClean="0">
                <a:solidFill>
                  <a:schemeClr val="accent3">
                    <a:lumMod val="40000"/>
                    <a:lumOff val="60000"/>
                  </a:schemeClr>
                </a:solidFill>
                <a:latin typeface="Times New Roman" panose="02020603050405020304" pitchFamily="18" charset="0"/>
                <a:ea typeface="SimSun" panose="02010600030101010101" pitchFamily="2" charset="-122"/>
              </a:rPr>
              <a:t> </a:t>
            </a:r>
            <a:r>
              <a:rPr lang="en-US" sz="2800" i="1" dirty="0" err="1" smtClean="0">
                <a:solidFill>
                  <a:schemeClr val="accent3">
                    <a:lumMod val="40000"/>
                    <a:lumOff val="60000"/>
                  </a:schemeClr>
                </a:solidFill>
                <a:latin typeface="Times New Roman" panose="02020603050405020304" pitchFamily="18" charset="0"/>
                <a:ea typeface="SimSun" panose="02010600030101010101" pitchFamily="2" charset="-122"/>
              </a:rPr>
              <a:t>lý</a:t>
            </a:r>
            <a:r>
              <a:rPr lang="en-US" sz="2800" i="1" dirty="0" smtClean="0">
                <a:solidFill>
                  <a:schemeClr val="accent3">
                    <a:lumMod val="40000"/>
                    <a:lumOff val="60000"/>
                  </a:schemeClr>
                </a:solidFill>
                <a:latin typeface="Times New Roman" panose="02020603050405020304" pitchFamily="18" charset="0"/>
                <a:ea typeface="SimSun" panose="02010600030101010101" pitchFamily="2" charset="-122"/>
              </a:rPr>
              <a:t>, </a:t>
            </a:r>
            <a:r>
              <a:rPr lang="en-US" sz="2800" i="1" dirty="0" err="1" smtClean="0">
                <a:solidFill>
                  <a:schemeClr val="accent3">
                    <a:lumMod val="40000"/>
                    <a:lumOff val="60000"/>
                  </a:schemeClr>
                </a:solidFill>
                <a:latin typeface="Times New Roman" panose="02020603050405020304" pitchFamily="18" charset="0"/>
                <a:ea typeface="SimSun" panose="02010600030101010101" pitchFamily="2" charset="-122"/>
              </a:rPr>
              <a:t>tình</a:t>
            </a:r>
            <a:r>
              <a:rPr lang="en-US" sz="2800" i="1" dirty="0" smtClean="0">
                <a:solidFill>
                  <a:schemeClr val="accent3">
                    <a:lumMod val="40000"/>
                    <a:lumOff val="60000"/>
                  </a:schemeClr>
                </a:solidFill>
                <a:latin typeface="Times New Roman" panose="02020603050405020304" pitchFamily="18" charset="0"/>
                <a:ea typeface="SimSun" panose="02010600030101010101" pitchFamily="2" charset="-122"/>
              </a:rPr>
              <a:t> </a:t>
            </a:r>
            <a:r>
              <a:rPr lang="en-US" sz="2800" i="1" dirty="0" err="1" smtClean="0">
                <a:solidFill>
                  <a:schemeClr val="accent3">
                    <a:lumMod val="40000"/>
                    <a:lumOff val="60000"/>
                  </a:schemeClr>
                </a:solidFill>
                <a:latin typeface="Times New Roman" panose="02020603050405020304" pitchFamily="18" charset="0"/>
                <a:ea typeface="SimSun" panose="02010600030101010101" pitchFamily="2" charset="-122"/>
              </a:rPr>
              <a:t>cảm</a:t>
            </a:r>
            <a:r>
              <a:rPr lang="en-US" sz="2800" i="1" dirty="0" smtClean="0">
                <a:solidFill>
                  <a:schemeClr val="accent3">
                    <a:lumMod val="40000"/>
                    <a:lumOff val="60000"/>
                  </a:schemeClr>
                </a:solidFill>
                <a:latin typeface="Times New Roman" panose="02020603050405020304" pitchFamily="18" charset="0"/>
                <a:ea typeface="SimSun" panose="02010600030101010101" pitchFamily="2" charset="-122"/>
              </a:rPr>
              <a:t>. </a:t>
            </a:r>
            <a:r>
              <a:rPr lang="en-US" sz="2800" i="1" dirty="0" err="1" smtClean="0">
                <a:solidFill>
                  <a:schemeClr val="accent3">
                    <a:lumMod val="40000"/>
                    <a:lumOff val="60000"/>
                  </a:schemeClr>
                </a:solidFill>
                <a:latin typeface="Times New Roman" panose="02020603050405020304" pitchFamily="18" charset="0"/>
                <a:ea typeface="SimSun" panose="02010600030101010101" pitchFamily="2" charset="-122"/>
              </a:rPr>
              <a:t>Kết</a:t>
            </a:r>
            <a:r>
              <a:rPr lang="en-US" sz="2800" i="1" dirty="0" smtClean="0">
                <a:solidFill>
                  <a:schemeClr val="accent3">
                    <a:lumMod val="40000"/>
                    <a:lumOff val="60000"/>
                  </a:schemeClr>
                </a:solidFill>
                <a:latin typeface="Times New Roman" panose="02020603050405020304" pitchFamily="18" charset="0"/>
                <a:ea typeface="SimSun" panose="02010600030101010101" pitchFamily="2" charset="-122"/>
              </a:rPr>
              <a:t> </a:t>
            </a:r>
            <a:r>
              <a:rPr lang="en-US" sz="2800" i="1" dirty="0" err="1" smtClean="0">
                <a:solidFill>
                  <a:schemeClr val="accent3">
                    <a:lumMod val="40000"/>
                    <a:lumOff val="60000"/>
                  </a:schemeClr>
                </a:solidFill>
                <a:latin typeface="Times New Roman" panose="02020603050405020304" pitchFamily="18" charset="0"/>
                <a:ea typeface="SimSun" panose="02010600030101010101" pitchFamily="2" charset="-122"/>
              </a:rPr>
              <a:t>hợp</a:t>
            </a:r>
            <a:r>
              <a:rPr lang="en-US" sz="2800" i="1" dirty="0" smtClean="0">
                <a:solidFill>
                  <a:schemeClr val="accent3">
                    <a:lumMod val="40000"/>
                    <a:lumOff val="60000"/>
                  </a:schemeClr>
                </a:solidFill>
                <a:latin typeface="Times New Roman" panose="02020603050405020304" pitchFamily="18" charset="0"/>
                <a:ea typeface="SimSun" panose="02010600030101010101" pitchFamily="2" charset="-122"/>
              </a:rPr>
              <a:t> </a:t>
            </a:r>
            <a:r>
              <a:rPr lang="en-US" sz="2800" i="1" dirty="0" err="1" smtClean="0">
                <a:solidFill>
                  <a:schemeClr val="accent3">
                    <a:lumMod val="40000"/>
                    <a:lumOff val="60000"/>
                  </a:schemeClr>
                </a:solidFill>
                <a:latin typeface="Times New Roman" panose="02020603050405020304" pitchFamily="18" charset="0"/>
                <a:ea typeface="SimSun" panose="02010600030101010101" pitchFamily="2" charset="-122"/>
              </a:rPr>
              <a:t>cả</a:t>
            </a:r>
            <a:r>
              <a:rPr lang="en-US" sz="2800" i="1" dirty="0" smtClean="0">
                <a:solidFill>
                  <a:schemeClr val="accent3">
                    <a:lumMod val="40000"/>
                    <a:lumOff val="60000"/>
                  </a:schemeClr>
                </a:solidFill>
                <a:latin typeface="Times New Roman" panose="02020603050405020304" pitchFamily="18" charset="0"/>
                <a:ea typeface="SimSun" panose="02010600030101010101" pitchFamily="2" charset="-122"/>
              </a:rPr>
              <a:t> </a:t>
            </a:r>
            <a:r>
              <a:rPr lang="en-US" sz="2800" i="1" dirty="0" err="1" smtClean="0">
                <a:solidFill>
                  <a:schemeClr val="accent3">
                    <a:lumMod val="40000"/>
                    <a:lumOff val="60000"/>
                  </a:schemeClr>
                </a:solidFill>
                <a:latin typeface="Times New Roman" panose="02020603050405020304" pitchFamily="18" charset="0"/>
                <a:ea typeface="SimSun" panose="02010600030101010101" pitchFamily="2" charset="-122"/>
              </a:rPr>
              <a:t>hai</a:t>
            </a:r>
            <a:r>
              <a:rPr lang="en-US" sz="2800" i="1" dirty="0" smtClean="0">
                <a:solidFill>
                  <a:schemeClr val="accent3">
                    <a:lumMod val="40000"/>
                    <a:lumOff val="60000"/>
                  </a:schemeClr>
                </a:solidFill>
                <a:latin typeface="Times New Roman" panose="02020603050405020304" pitchFamily="18" charset="0"/>
                <a:ea typeface="SimSun" panose="02010600030101010101" pitchFamily="2" charset="-122"/>
              </a:rPr>
              <a:t> </a:t>
            </a:r>
            <a:r>
              <a:rPr lang="en-US" sz="2800" i="1" dirty="0" err="1" smtClean="0">
                <a:solidFill>
                  <a:schemeClr val="accent3">
                    <a:lumMod val="40000"/>
                    <a:lumOff val="60000"/>
                  </a:schemeClr>
                </a:solidFill>
                <a:latin typeface="Times New Roman" panose="02020603050405020304" pitchFamily="18" charset="0"/>
                <a:ea typeface="SimSun" panose="02010600030101010101" pitchFamily="2" charset="-122"/>
              </a:rPr>
              <a:t>hình</a:t>
            </a:r>
            <a:r>
              <a:rPr lang="en-US" sz="2800" i="1" dirty="0" smtClean="0">
                <a:solidFill>
                  <a:schemeClr val="accent3">
                    <a:lumMod val="40000"/>
                    <a:lumOff val="60000"/>
                  </a:schemeClr>
                </a:solidFill>
                <a:latin typeface="Times New Roman" panose="02020603050405020304" pitchFamily="18" charset="0"/>
                <a:ea typeface="SimSun" panose="02010600030101010101" pitchFamily="2" charset="-122"/>
              </a:rPr>
              <a:t> </a:t>
            </a:r>
            <a:r>
              <a:rPr lang="en-US" sz="2800" i="1" dirty="0" err="1" smtClean="0">
                <a:solidFill>
                  <a:schemeClr val="accent3">
                    <a:lumMod val="40000"/>
                    <a:lumOff val="60000"/>
                  </a:schemeClr>
                </a:solidFill>
                <a:latin typeface="Times New Roman" panose="02020603050405020304" pitchFamily="18" charset="0"/>
                <a:ea typeface="SimSun" panose="02010600030101010101" pitchFamily="2" charset="-122"/>
              </a:rPr>
              <a:t>thức</a:t>
            </a:r>
            <a:r>
              <a:rPr lang="en-US" sz="2800" i="1" dirty="0" smtClean="0">
                <a:solidFill>
                  <a:schemeClr val="accent3">
                    <a:lumMod val="40000"/>
                    <a:lumOff val="60000"/>
                  </a:schemeClr>
                </a:solidFill>
                <a:latin typeface="Times New Roman" panose="02020603050405020304" pitchFamily="18" charset="0"/>
                <a:ea typeface="SimSun" panose="02010600030101010101" pitchFamily="2" charset="-122"/>
              </a:rPr>
              <a:t> </a:t>
            </a:r>
            <a:r>
              <a:rPr lang="en-US" sz="2800" i="1" dirty="0" err="1" smtClean="0">
                <a:solidFill>
                  <a:schemeClr val="accent3">
                    <a:lumMod val="40000"/>
                    <a:lumOff val="60000"/>
                  </a:schemeClr>
                </a:solidFill>
                <a:latin typeface="Times New Roman" panose="02020603050405020304" pitchFamily="18" charset="0"/>
                <a:ea typeface="SimSun" panose="02010600030101010101" pitchFamily="2" charset="-122"/>
              </a:rPr>
              <a:t>này</a:t>
            </a:r>
            <a:r>
              <a:rPr lang="en-US" sz="2800" i="1" dirty="0" smtClean="0">
                <a:solidFill>
                  <a:schemeClr val="accent3">
                    <a:lumMod val="40000"/>
                    <a:lumOff val="60000"/>
                  </a:schemeClr>
                </a:solidFill>
                <a:latin typeface="Times New Roman" panose="02020603050405020304" pitchFamily="18" charset="0"/>
                <a:ea typeface="SimSun" panose="02010600030101010101" pitchFamily="2" charset="-122"/>
              </a:rPr>
              <a:t>, </a:t>
            </a:r>
            <a:r>
              <a:rPr lang="en-US" sz="2800" i="1" dirty="0" err="1" smtClean="0">
                <a:solidFill>
                  <a:schemeClr val="accent3">
                    <a:lumMod val="40000"/>
                    <a:lumOff val="60000"/>
                  </a:schemeClr>
                </a:solidFill>
                <a:latin typeface="Times New Roman" panose="02020603050405020304" pitchFamily="18" charset="0"/>
                <a:ea typeface="SimSun" panose="02010600030101010101" pitchFamily="2" charset="-122"/>
              </a:rPr>
              <a:t>tác</a:t>
            </a:r>
            <a:r>
              <a:rPr lang="en-US" sz="2800" i="1" dirty="0" smtClean="0">
                <a:solidFill>
                  <a:schemeClr val="accent3">
                    <a:lumMod val="40000"/>
                    <a:lumOff val="60000"/>
                  </a:schemeClr>
                </a:solidFill>
                <a:latin typeface="Times New Roman" panose="02020603050405020304" pitchFamily="18" charset="0"/>
                <a:ea typeface="SimSun" panose="02010600030101010101" pitchFamily="2" charset="-122"/>
              </a:rPr>
              <a:t> </a:t>
            </a:r>
            <a:r>
              <a:rPr lang="en-US" sz="2800" i="1" dirty="0" err="1" smtClean="0">
                <a:solidFill>
                  <a:schemeClr val="accent3">
                    <a:lumMod val="40000"/>
                    <a:lumOff val="60000"/>
                  </a:schemeClr>
                </a:solidFill>
                <a:latin typeface="Times New Roman" panose="02020603050405020304" pitchFamily="18" charset="0"/>
                <a:ea typeface="SimSun" panose="02010600030101010101" pitchFamily="2" charset="-122"/>
              </a:rPr>
              <a:t>giả</a:t>
            </a:r>
            <a:r>
              <a:rPr lang="en-US" sz="2800" i="1" dirty="0" smtClean="0">
                <a:solidFill>
                  <a:schemeClr val="accent3">
                    <a:lumMod val="40000"/>
                    <a:lumOff val="60000"/>
                  </a:schemeClr>
                </a:solidFill>
                <a:latin typeface="Times New Roman" panose="02020603050405020304" pitchFamily="18" charset="0"/>
                <a:ea typeface="SimSun" panose="02010600030101010101" pitchFamily="2" charset="-122"/>
              </a:rPr>
              <a:t> </a:t>
            </a:r>
            <a:r>
              <a:rPr lang="en-US" sz="2800" i="1" dirty="0" err="1" smtClean="0">
                <a:solidFill>
                  <a:schemeClr val="accent3">
                    <a:lumMod val="40000"/>
                    <a:lumOff val="60000"/>
                  </a:schemeClr>
                </a:solidFill>
                <a:latin typeface="Times New Roman" panose="02020603050405020304" pitchFamily="18" charset="0"/>
                <a:ea typeface="SimSun" panose="02010600030101010101" pitchFamily="2" charset="-122"/>
              </a:rPr>
              <a:t>vừa</a:t>
            </a:r>
            <a:r>
              <a:rPr lang="en-US" sz="2800" i="1" dirty="0" smtClean="0">
                <a:solidFill>
                  <a:schemeClr val="accent3">
                    <a:lumMod val="40000"/>
                    <a:lumOff val="60000"/>
                  </a:schemeClr>
                </a:solidFill>
                <a:latin typeface="Times New Roman" panose="02020603050405020304" pitchFamily="18" charset="0"/>
                <a:ea typeface="SimSun" panose="02010600030101010101" pitchFamily="2" charset="-122"/>
              </a:rPr>
              <a:t> </a:t>
            </a:r>
            <a:r>
              <a:rPr lang="en-US" sz="2800" i="1" dirty="0" err="1" smtClean="0">
                <a:solidFill>
                  <a:schemeClr val="accent3">
                    <a:lumMod val="40000"/>
                    <a:lumOff val="60000"/>
                  </a:schemeClr>
                </a:solidFill>
                <a:latin typeface="Times New Roman" panose="02020603050405020304" pitchFamily="18" charset="0"/>
                <a:ea typeface="SimSun" panose="02010600030101010101" pitchFamily="2" charset="-122"/>
              </a:rPr>
              <a:t>đánh</a:t>
            </a:r>
            <a:r>
              <a:rPr lang="en-US" sz="2800" i="1" dirty="0" smtClean="0">
                <a:solidFill>
                  <a:schemeClr val="accent3">
                    <a:lumMod val="40000"/>
                    <a:lumOff val="60000"/>
                  </a:schemeClr>
                </a:solidFill>
                <a:latin typeface="Times New Roman" panose="02020603050405020304" pitchFamily="18" charset="0"/>
                <a:ea typeface="SimSun" panose="02010600030101010101" pitchFamily="2" charset="-122"/>
              </a:rPr>
              <a:t> </a:t>
            </a:r>
            <a:r>
              <a:rPr lang="en-US" sz="2800" i="1" dirty="0" err="1" smtClean="0">
                <a:solidFill>
                  <a:schemeClr val="accent3">
                    <a:lumMod val="40000"/>
                    <a:lumOff val="60000"/>
                  </a:schemeClr>
                </a:solidFill>
                <a:latin typeface="Times New Roman" panose="02020603050405020304" pitchFamily="18" charset="0"/>
                <a:ea typeface="SimSun" panose="02010600030101010101" pitchFamily="2" charset="-122"/>
              </a:rPr>
              <a:t>vào</a:t>
            </a:r>
            <a:r>
              <a:rPr lang="en-US" sz="2800" i="1" dirty="0" smtClean="0">
                <a:solidFill>
                  <a:schemeClr val="accent3">
                    <a:lumMod val="40000"/>
                    <a:lumOff val="60000"/>
                  </a:schemeClr>
                </a:solidFill>
                <a:latin typeface="Times New Roman" panose="02020603050405020304" pitchFamily="18" charset="0"/>
                <a:ea typeface="SimSun" panose="02010600030101010101" pitchFamily="2" charset="-122"/>
              </a:rPr>
              <a:t> </a:t>
            </a:r>
            <a:r>
              <a:rPr lang="en-US" sz="2800" i="1" dirty="0" err="1" smtClean="0">
                <a:solidFill>
                  <a:schemeClr val="accent3">
                    <a:lumMod val="40000"/>
                    <a:lumOff val="60000"/>
                  </a:schemeClr>
                </a:solidFill>
                <a:latin typeface="Times New Roman" panose="02020603050405020304" pitchFamily="18" charset="0"/>
                <a:ea typeface="SimSun" panose="02010600030101010101" pitchFamily="2" charset="-122"/>
              </a:rPr>
              <a:t>mặt</a:t>
            </a:r>
            <a:r>
              <a:rPr lang="en-US" sz="2800" i="1" dirty="0" smtClean="0">
                <a:solidFill>
                  <a:schemeClr val="accent3">
                    <a:lumMod val="40000"/>
                    <a:lumOff val="60000"/>
                  </a:schemeClr>
                </a:solidFill>
                <a:latin typeface="Times New Roman" panose="02020603050405020304" pitchFamily="18" charset="0"/>
                <a:ea typeface="SimSun" panose="02010600030101010101" pitchFamily="2" charset="-122"/>
              </a:rPr>
              <a:t> </a:t>
            </a:r>
            <a:r>
              <a:rPr lang="en-US" sz="2800" i="1" dirty="0" err="1" smtClean="0">
                <a:solidFill>
                  <a:schemeClr val="accent3">
                    <a:lumMod val="40000"/>
                    <a:lumOff val="60000"/>
                  </a:schemeClr>
                </a:solidFill>
                <a:latin typeface="Times New Roman" panose="02020603050405020304" pitchFamily="18" charset="0"/>
                <a:ea typeface="SimSun" panose="02010600030101010101" pitchFamily="2" charset="-122"/>
              </a:rPr>
              <a:t>tâm</a:t>
            </a:r>
            <a:r>
              <a:rPr lang="en-US" sz="2800" i="1" dirty="0" smtClean="0">
                <a:solidFill>
                  <a:schemeClr val="accent3">
                    <a:lumMod val="40000"/>
                    <a:lumOff val="60000"/>
                  </a:schemeClr>
                </a:solidFill>
                <a:latin typeface="Times New Roman" panose="02020603050405020304" pitchFamily="18" charset="0"/>
                <a:ea typeface="SimSun" panose="02010600030101010101" pitchFamily="2" charset="-122"/>
              </a:rPr>
              <a:t> </a:t>
            </a:r>
            <a:r>
              <a:rPr lang="en-US" sz="2800" i="1" dirty="0" err="1" smtClean="0">
                <a:solidFill>
                  <a:schemeClr val="accent3">
                    <a:lumMod val="40000"/>
                    <a:lumOff val="60000"/>
                  </a:schemeClr>
                </a:solidFill>
                <a:latin typeface="Times New Roman" panose="02020603050405020304" pitchFamily="18" charset="0"/>
                <a:ea typeface="SimSun" panose="02010600030101010101" pitchFamily="2" charset="-122"/>
              </a:rPr>
              <a:t>lý</a:t>
            </a:r>
            <a:r>
              <a:rPr lang="en-US" sz="2800" i="1" dirty="0" smtClean="0">
                <a:solidFill>
                  <a:schemeClr val="accent3">
                    <a:lumMod val="40000"/>
                    <a:lumOff val="60000"/>
                  </a:schemeClr>
                </a:solidFill>
                <a:latin typeface="Times New Roman" panose="02020603050405020304" pitchFamily="18" charset="0"/>
                <a:ea typeface="SimSun" panose="02010600030101010101" pitchFamily="2" charset="-122"/>
              </a:rPr>
              <a:t> </a:t>
            </a:r>
            <a:r>
              <a:rPr lang="en-US" sz="2800" i="1" dirty="0" err="1" smtClean="0">
                <a:solidFill>
                  <a:schemeClr val="accent3">
                    <a:lumMod val="40000"/>
                    <a:lumOff val="60000"/>
                  </a:schemeClr>
                </a:solidFill>
                <a:latin typeface="Times New Roman" panose="02020603050405020304" pitchFamily="18" charset="0"/>
                <a:ea typeface="SimSun" panose="02010600030101010101" pitchFamily="2" charset="-122"/>
              </a:rPr>
              <a:t>vừa</a:t>
            </a:r>
            <a:r>
              <a:rPr lang="en-US" sz="2800" i="1" dirty="0" smtClean="0">
                <a:solidFill>
                  <a:schemeClr val="accent3">
                    <a:lumMod val="40000"/>
                    <a:lumOff val="60000"/>
                  </a:schemeClr>
                </a:solidFill>
                <a:latin typeface="Times New Roman" panose="02020603050405020304" pitchFamily="18" charset="0"/>
                <a:ea typeface="SimSun" panose="02010600030101010101" pitchFamily="2" charset="-122"/>
              </a:rPr>
              <a:t> </a:t>
            </a:r>
            <a:r>
              <a:rPr lang="en-US" sz="2800" i="1" dirty="0" err="1" smtClean="0">
                <a:solidFill>
                  <a:schemeClr val="accent3">
                    <a:lumMod val="40000"/>
                    <a:lumOff val="60000"/>
                  </a:schemeClr>
                </a:solidFill>
                <a:latin typeface="Times New Roman" panose="02020603050405020304" pitchFamily="18" charset="0"/>
                <a:ea typeface="SimSun" panose="02010600030101010101" pitchFamily="2" charset="-122"/>
              </a:rPr>
              <a:t>đánh</a:t>
            </a:r>
            <a:r>
              <a:rPr lang="en-US" sz="2800" i="1" dirty="0" smtClean="0">
                <a:solidFill>
                  <a:schemeClr val="accent3">
                    <a:lumMod val="40000"/>
                    <a:lumOff val="60000"/>
                  </a:schemeClr>
                </a:solidFill>
                <a:latin typeface="Times New Roman" panose="02020603050405020304" pitchFamily="18" charset="0"/>
                <a:ea typeface="SimSun" panose="02010600030101010101" pitchFamily="2" charset="-122"/>
              </a:rPr>
              <a:t> </a:t>
            </a:r>
            <a:r>
              <a:rPr lang="en-US" sz="2800" i="1" dirty="0" err="1" smtClean="0">
                <a:solidFill>
                  <a:schemeClr val="accent3">
                    <a:lumMod val="40000"/>
                    <a:lumOff val="60000"/>
                  </a:schemeClr>
                </a:solidFill>
                <a:latin typeface="Times New Roman" panose="02020603050405020304" pitchFamily="18" charset="0"/>
                <a:ea typeface="SimSun" panose="02010600030101010101" pitchFamily="2" charset="-122"/>
              </a:rPr>
              <a:t>vào</a:t>
            </a:r>
            <a:r>
              <a:rPr lang="en-US" sz="2800" i="1" dirty="0" smtClean="0">
                <a:solidFill>
                  <a:schemeClr val="accent3">
                    <a:lumMod val="40000"/>
                    <a:lumOff val="60000"/>
                  </a:schemeClr>
                </a:solidFill>
                <a:latin typeface="Times New Roman" panose="02020603050405020304" pitchFamily="18" charset="0"/>
                <a:ea typeface="SimSun" panose="02010600030101010101" pitchFamily="2" charset="-122"/>
              </a:rPr>
              <a:t> </a:t>
            </a:r>
            <a:r>
              <a:rPr lang="en-US" sz="2800" i="1" dirty="0" err="1" smtClean="0">
                <a:solidFill>
                  <a:schemeClr val="accent3">
                    <a:lumMod val="40000"/>
                    <a:lumOff val="60000"/>
                  </a:schemeClr>
                </a:solidFill>
                <a:latin typeface="Times New Roman" panose="02020603050405020304" pitchFamily="18" charset="0"/>
                <a:ea typeface="SimSun" panose="02010600030101010101" pitchFamily="2" charset="-122"/>
              </a:rPr>
              <a:t>mặt</a:t>
            </a:r>
            <a:r>
              <a:rPr lang="en-US" sz="2800" i="1" dirty="0" smtClean="0">
                <a:solidFill>
                  <a:schemeClr val="accent3">
                    <a:lumMod val="40000"/>
                    <a:lumOff val="60000"/>
                  </a:schemeClr>
                </a:solidFill>
                <a:latin typeface="Times New Roman" panose="02020603050405020304" pitchFamily="18" charset="0"/>
                <a:ea typeface="SimSun" panose="02010600030101010101" pitchFamily="2" charset="-122"/>
              </a:rPr>
              <a:t> </a:t>
            </a:r>
            <a:r>
              <a:rPr lang="en-US" sz="2800" i="1" dirty="0" err="1" smtClean="0">
                <a:solidFill>
                  <a:schemeClr val="accent3">
                    <a:lumMod val="40000"/>
                    <a:lumOff val="60000"/>
                  </a:schemeClr>
                </a:solidFill>
                <a:latin typeface="Times New Roman" panose="02020603050405020304" pitchFamily="18" charset="0"/>
                <a:ea typeface="SimSun" panose="02010600030101010101" pitchFamily="2" charset="-122"/>
              </a:rPr>
              <a:t>lý</a:t>
            </a:r>
            <a:r>
              <a:rPr lang="en-US" sz="2800" i="1" dirty="0" smtClean="0">
                <a:solidFill>
                  <a:schemeClr val="accent3">
                    <a:lumMod val="40000"/>
                    <a:lumOff val="60000"/>
                  </a:schemeClr>
                </a:solidFill>
                <a:latin typeface="Times New Roman" panose="02020603050405020304" pitchFamily="18" charset="0"/>
                <a:ea typeface="SimSun" panose="02010600030101010101" pitchFamily="2" charset="-122"/>
              </a:rPr>
              <a:t> </a:t>
            </a:r>
            <a:r>
              <a:rPr lang="en-US" sz="2800" i="1" dirty="0" err="1" smtClean="0">
                <a:solidFill>
                  <a:schemeClr val="accent3">
                    <a:lumMod val="40000"/>
                    <a:lumOff val="60000"/>
                  </a:schemeClr>
                </a:solidFill>
                <a:latin typeface="Times New Roman" panose="02020603050405020304" pitchFamily="18" charset="0"/>
                <a:ea typeface="SimSun" panose="02010600030101010101" pitchFamily="2" charset="-122"/>
              </a:rPr>
              <a:t>trí</a:t>
            </a:r>
            <a:r>
              <a:rPr lang="en-US" sz="2800" i="1" dirty="0" smtClean="0">
                <a:solidFill>
                  <a:schemeClr val="accent3">
                    <a:lumMod val="40000"/>
                    <a:lumOff val="60000"/>
                  </a:schemeClr>
                </a:solidFill>
                <a:latin typeface="Times New Roman" panose="02020603050405020304" pitchFamily="18" charset="0"/>
                <a:ea typeface="SimSun" panose="02010600030101010101" pitchFamily="2" charset="-122"/>
              </a:rPr>
              <a:t> </a:t>
            </a:r>
            <a:r>
              <a:rPr lang="en-US" sz="2800" i="1" dirty="0" err="1" smtClean="0">
                <a:solidFill>
                  <a:schemeClr val="accent3">
                    <a:lumMod val="40000"/>
                    <a:lumOff val="60000"/>
                  </a:schemeClr>
                </a:solidFill>
                <a:latin typeface="Times New Roman" panose="02020603050405020304" pitchFamily="18" charset="0"/>
                <a:ea typeface="SimSun" panose="02010600030101010101" pitchFamily="2" charset="-122"/>
              </a:rPr>
              <a:t>đối</a:t>
            </a:r>
            <a:r>
              <a:rPr lang="en-US" sz="2800" i="1" dirty="0" smtClean="0">
                <a:solidFill>
                  <a:schemeClr val="accent3">
                    <a:lumMod val="40000"/>
                    <a:lumOff val="60000"/>
                  </a:schemeClr>
                </a:solidFill>
                <a:latin typeface="Times New Roman" panose="02020603050405020304" pitchFamily="18" charset="0"/>
                <a:ea typeface="SimSun" panose="02010600030101010101" pitchFamily="2" charset="-122"/>
              </a:rPr>
              <a:t> </a:t>
            </a:r>
            <a:r>
              <a:rPr lang="en-US" sz="2800" i="1" dirty="0" err="1" smtClean="0">
                <a:solidFill>
                  <a:schemeClr val="accent3">
                    <a:lumMod val="40000"/>
                    <a:lumOff val="60000"/>
                  </a:schemeClr>
                </a:solidFill>
                <a:latin typeface="Times New Roman" panose="02020603050405020304" pitchFamily="18" charset="0"/>
                <a:ea typeface="SimSun" panose="02010600030101010101" pitchFamily="2" charset="-122"/>
              </a:rPr>
              <a:t>phương</a:t>
            </a:r>
            <a:r>
              <a:rPr lang="en-US" sz="2800" i="1" dirty="0" smtClean="0">
                <a:solidFill>
                  <a:schemeClr val="accent3">
                    <a:lumMod val="40000"/>
                    <a:lumOff val="60000"/>
                  </a:schemeClr>
                </a:solidFill>
                <a:latin typeface="Times New Roman" panose="02020603050405020304" pitchFamily="18" charset="0"/>
                <a:ea typeface="SimSun" panose="02010600030101010101" pitchFamily="2" charset="-122"/>
              </a:rPr>
              <a:t> </a:t>
            </a:r>
            <a:r>
              <a:rPr lang="en-US" sz="2800" i="1" dirty="0" err="1" smtClean="0">
                <a:solidFill>
                  <a:schemeClr val="accent3">
                    <a:lumMod val="40000"/>
                    <a:lumOff val="60000"/>
                  </a:schemeClr>
                </a:solidFill>
                <a:latin typeface="Times New Roman" panose="02020603050405020304" pitchFamily="18" charset="0"/>
                <a:ea typeface="SimSun" panose="02010600030101010101" pitchFamily="2" charset="-122"/>
              </a:rPr>
              <a:t>nên</a:t>
            </a:r>
            <a:r>
              <a:rPr lang="en-US" sz="2800" i="1" dirty="0" smtClean="0">
                <a:solidFill>
                  <a:schemeClr val="accent3">
                    <a:lumMod val="40000"/>
                    <a:lumOff val="60000"/>
                  </a:schemeClr>
                </a:solidFill>
                <a:latin typeface="Times New Roman" panose="02020603050405020304" pitchFamily="18" charset="0"/>
                <a:ea typeface="SimSun" panose="02010600030101010101" pitchFamily="2" charset="-122"/>
              </a:rPr>
              <a:t> </a:t>
            </a:r>
            <a:r>
              <a:rPr lang="en-US" sz="2800" i="1" dirty="0" err="1" smtClean="0">
                <a:solidFill>
                  <a:schemeClr val="accent3">
                    <a:lumMod val="40000"/>
                    <a:lumOff val="60000"/>
                  </a:schemeClr>
                </a:solidFill>
                <a:latin typeface="Times New Roman" panose="02020603050405020304" pitchFamily="18" charset="0"/>
                <a:ea typeface="SimSun" panose="02010600030101010101" pitchFamily="2" charset="-122"/>
              </a:rPr>
              <a:t>càng</a:t>
            </a:r>
            <a:r>
              <a:rPr lang="en-US" sz="2800" i="1" dirty="0" smtClean="0">
                <a:solidFill>
                  <a:schemeClr val="accent3">
                    <a:lumMod val="40000"/>
                    <a:lumOff val="60000"/>
                  </a:schemeClr>
                </a:solidFill>
                <a:latin typeface="Times New Roman" panose="02020603050405020304" pitchFamily="18" charset="0"/>
                <a:ea typeface="SimSun" panose="02010600030101010101" pitchFamily="2" charset="-122"/>
              </a:rPr>
              <a:t> tang </a:t>
            </a:r>
            <a:r>
              <a:rPr lang="en-US" sz="2800" i="1" dirty="0" err="1" smtClean="0">
                <a:solidFill>
                  <a:schemeClr val="accent3">
                    <a:lumMod val="40000"/>
                    <a:lumOff val="60000"/>
                  </a:schemeClr>
                </a:solidFill>
                <a:latin typeface="Times New Roman" panose="02020603050405020304" pitchFamily="18" charset="0"/>
                <a:ea typeface="SimSun" panose="02010600030101010101" pitchFamily="2" charset="-122"/>
              </a:rPr>
              <a:t>hiệu</a:t>
            </a:r>
            <a:r>
              <a:rPr lang="en-US" sz="2800" i="1" dirty="0" smtClean="0">
                <a:solidFill>
                  <a:schemeClr val="accent3">
                    <a:lumMod val="40000"/>
                    <a:lumOff val="60000"/>
                  </a:schemeClr>
                </a:solidFill>
                <a:latin typeface="Times New Roman" panose="02020603050405020304" pitchFamily="18" charset="0"/>
                <a:ea typeface="SimSun" panose="02010600030101010101" pitchFamily="2" charset="-122"/>
              </a:rPr>
              <a:t> </a:t>
            </a:r>
            <a:r>
              <a:rPr lang="en-US" sz="2800" i="1" dirty="0" err="1" smtClean="0">
                <a:solidFill>
                  <a:schemeClr val="accent3">
                    <a:lumMod val="40000"/>
                    <a:lumOff val="60000"/>
                  </a:schemeClr>
                </a:solidFill>
                <a:latin typeface="Times New Roman" panose="02020603050405020304" pitchFamily="18" charset="0"/>
                <a:ea typeface="SimSun" panose="02010600030101010101" pitchFamily="2" charset="-122"/>
              </a:rPr>
              <a:t>quả</a:t>
            </a:r>
            <a:r>
              <a:rPr lang="en-US" sz="2800" i="1" dirty="0" smtClean="0">
                <a:solidFill>
                  <a:schemeClr val="accent3">
                    <a:lumMod val="40000"/>
                    <a:lumOff val="60000"/>
                  </a:schemeClr>
                </a:solidFill>
                <a:latin typeface="Times New Roman" panose="02020603050405020304" pitchFamily="18" charset="0"/>
                <a:ea typeface="SimSun" panose="02010600030101010101" pitchFamily="2" charset="-122"/>
              </a:rPr>
              <a:t> </a:t>
            </a:r>
            <a:r>
              <a:rPr lang="en-US" sz="2800" i="1" dirty="0" err="1" smtClean="0">
                <a:solidFill>
                  <a:schemeClr val="accent3">
                    <a:lumMod val="40000"/>
                    <a:lumOff val="60000"/>
                  </a:schemeClr>
                </a:solidFill>
                <a:latin typeface="Times New Roman" panose="02020603050405020304" pitchFamily="18" charset="0"/>
                <a:ea typeface="SimSun" panose="02010600030101010101" pitchFamily="2" charset="-122"/>
              </a:rPr>
              <a:t>cho</a:t>
            </a:r>
            <a:r>
              <a:rPr lang="en-US" sz="2800" i="1" dirty="0" smtClean="0">
                <a:solidFill>
                  <a:schemeClr val="accent3">
                    <a:lumMod val="40000"/>
                    <a:lumOff val="60000"/>
                  </a:schemeClr>
                </a:solidFill>
                <a:latin typeface="Times New Roman" panose="02020603050405020304" pitchFamily="18" charset="0"/>
                <a:ea typeface="SimSun" panose="02010600030101010101" pitchFamily="2" charset="-122"/>
              </a:rPr>
              <a:t> </a:t>
            </a:r>
            <a:r>
              <a:rPr lang="en-US" sz="2800" i="1" dirty="0" err="1" smtClean="0">
                <a:solidFill>
                  <a:schemeClr val="accent3">
                    <a:lumMod val="40000"/>
                    <a:lumOff val="60000"/>
                  </a:schemeClr>
                </a:solidFill>
                <a:latin typeface="Times New Roman" panose="02020603050405020304" pitchFamily="18" charset="0"/>
                <a:ea typeface="SimSun" panose="02010600030101010101" pitchFamily="2" charset="-122"/>
              </a:rPr>
              <a:t>bức</a:t>
            </a:r>
            <a:r>
              <a:rPr lang="en-US" sz="2800" i="1" dirty="0" smtClean="0">
                <a:solidFill>
                  <a:schemeClr val="accent3">
                    <a:lumMod val="40000"/>
                    <a:lumOff val="60000"/>
                  </a:schemeClr>
                </a:solidFill>
                <a:latin typeface="Times New Roman" panose="02020603050405020304" pitchFamily="18" charset="0"/>
                <a:ea typeface="SimSun" panose="02010600030101010101" pitchFamily="2" charset="-122"/>
              </a:rPr>
              <a:t> </a:t>
            </a:r>
            <a:r>
              <a:rPr lang="en-US" sz="2800" i="1" dirty="0" err="1" smtClean="0">
                <a:solidFill>
                  <a:schemeClr val="accent3">
                    <a:lumMod val="40000"/>
                    <a:lumOff val="60000"/>
                  </a:schemeClr>
                </a:solidFill>
                <a:latin typeface="Times New Roman" panose="02020603050405020304" pitchFamily="18" charset="0"/>
                <a:ea typeface="SimSun" panose="02010600030101010101" pitchFamily="2" charset="-122"/>
              </a:rPr>
              <a:t>thư</a:t>
            </a:r>
            <a:r>
              <a:rPr lang="en-US" sz="2800" i="1" dirty="0" smtClean="0">
                <a:solidFill>
                  <a:schemeClr val="accent3">
                    <a:lumMod val="40000"/>
                    <a:lumOff val="60000"/>
                  </a:schemeClr>
                </a:solidFill>
                <a:latin typeface="Times New Roman" panose="02020603050405020304" pitchFamily="18" charset="0"/>
                <a:ea typeface="SimSun" panose="02010600030101010101" pitchFamily="2" charset="-122"/>
              </a:rPr>
              <a:t> </a:t>
            </a:r>
            <a:r>
              <a:rPr lang="en-US" sz="2800" i="1" dirty="0" err="1" smtClean="0">
                <a:solidFill>
                  <a:schemeClr val="accent3">
                    <a:lumMod val="40000"/>
                    <a:lumOff val="60000"/>
                  </a:schemeClr>
                </a:solidFill>
                <a:latin typeface="Times New Roman" panose="02020603050405020304" pitchFamily="18" charset="0"/>
                <a:ea typeface="SimSun" panose="02010600030101010101" pitchFamily="2" charset="-122"/>
              </a:rPr>
              <a:t>dụ</a:t>
            </a:r>
            <a:r>
              <a:rPr lang="en-US" sz="2800" i="1" dirty="0" smtClean="0">
                <a:solidFill>
                  <a:schemeClr val="accent3">
                    <a:lumMod val="40000"/>
                    <a:lumOff val="60000"/>
                  </a:schemeClr>
                </a:solidFill>
                <a:latin typeface="Times New Roman" panose="02020603050405020304" pitchFamily="18" charset="0"/>
                <a:ea typeface="SimSun" panose="02010600030101010101" pitchFamily="2" charset="-122"/>
              </a:rPr>
              <a:t> </a:t>
            </a:r>
            <a:r>
              <a:rPr lang="en-US" sz="2800" i="1" dirty="0" err="1" smtClean="0">
                <a:solidFill>
                  <a:schemeClr val="accent3">
                    <a:lumMod val="40000"/>
                    <a:lumOff val="60000"/>
                  </a:schemeClr>
                </a:solidFill>
                <a:latin typeface="Times New Roman" panose="02020603050405020304" pitchFamily="18" charset="0"/>
                <a:ea typeface="SimSun" panose="02010600030101010101" pitchFamily="2" charset="-122"/>
              </a:rPr>
              <a:t>hàng</a:t>
            </a:r>
            <a:r>
              <a:rPr lang="en-US" sz="2800" i="1" dirty="0" smtClean="0">
                <a:solidFill>
                  <a:schemeClr val="accent3">
                    <a:lumMod val="40000"/>
                    <a:lumOff val="60000"/>
                  </a:schemeClr>
                </a:solidFill>
                <a:latin typeface="Times New Roman" panose="02020603050405020304" pitchFamily="18" charset="0"/>
                <a:ea typeface="SimSun" panose="02010600030101010101" pitchFamily="2" charset="-122"/>
              </a:rPr>
              <a:t> </a:t>
            </a:r>
            <a:r>
              <a:rPr lang="en-US" sz="2800" i="1" dirty="0" err="1" smtClean="0">
                <a:solidFill>
                  <a:schemeClr val="accent3">
                    <a:lumMod val="40000"/>
                    <a:lumOff val="60000"/>
                  </a:schemeClr>
                </a:solidFill>
                <a:latin typeface="Times New Roman" panose="02020603050405020304" pitchFamily="18" charset="0"/>
                <a:ea typeface="SimSun" panose="02010600030101010101" pitchFamily="2" charset="-122"/>
              </a:rPr>
              <a:t>tướng</a:t>
            </a:r>
            <a:r>
              <a:rPr lang="en-US" sz="2800" i="1" dirty="0" smtClean="0">
                <a:solidFill>
                  <a:schemeClr val="accent3">
                    <a:lumMod val="40000"/>
                    <a:lumOff val="60000"/>
                  </a:schemeClr>
                </a:solidFill>
                <a:latin typeface="Times New Roman" panose="02020603050405020304" pitchFamily="18" charset="0"/>
                <a:ea typeface="SimSun" panose="02010600030101010101" pitchFamily="2" charset="-122"/>
              </a:rPr>
              <a:t> </a:t>
            </a:r>
            <a:r>
              <a:rPr lang="en-US" sz="2800" i="1" dirty="0" err="1" smtClean="0">
                <a:solidFill>
                  <a:schemeClr val="accent3">
                    <a:lumMod val="40000"/>
                    <a:lumOff val="60000"/>
                  </a:schemeClr>
                </a:solidFill>
                <a:latin typeface="Times New Roman" panose="02020603050405020304" pitchFamily="18" charset="0"/>
                <a:ea typeface="SimSun" panose="02010600030101010101" pitchFamily="2" charset="-122"/>
              </a:rPr>
              <a:t>giặc</a:t>
            </a:r>
            <a:r>
              <a:rPr lang="en-US" sz="2800" i="1" dirty="0" smtClean="0">
                <a:solidFill>
                  <a:schemeClr val="accent3">
                    <a:lumMod val="40000"/>
                    <a:lumOff val="60000"/>
                  </a:schemeClr>
                </a:solidFill>
                <a:latin typeface="Times New Roman" panose="02020603050405020304" pitchFamily="18" charset="0"/>
                <a:ea typeface="SimSun" panose="02010600030101010101" pitchFamily="2" charset="-122"/>
              </a:rPr>
              <a:t>.</a:t>
            </a:r>
            <a:endParaRPr lang="en-US" sz="2800" dirty="0">
              <a:solidFill>
                <a:schemeClr val="accent3">
                  <a:lumMod val="40000"/>
                  <a:lumOff val="60000"/>
                </a:schemeClr>
              </a:solidFill>
            </a:endParaRPr>
          </a:p>
        </p:txBody>
      </p:sp>
    </p:spTree>
    <p:extLst>
      <p:ext uri="{BB962C8B-B14F-4D97-AF65-F5344CB8AC3E}">
        <p14:creationId xmlns:p14="http://schemas.microsoft.com/office/powerpoint/2010/main" val="2767790558"/>
      </p:ext>
    </p:extLst>
  </p:cSld>
  <p:clrMapOvr>
    <a:masterClrMapping/>
  </p:clrMapOvr>
  <p:transition/>
  <p:timing>
    <p:tnLst>
      <p:par>
        <p:cTn id="1" dur="indefinite" restart="never" nodeType="tmRoot"/>
      </p:par>
    </p:tnLst>
  </p:timing>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Rectangle 2"/>
          <p:cNvSpPr txBox="1">
            <a:spLocks noChangeArrowheads="1"/>
          </p:cNvSpPr>
          <p:nvPr/>
        </p:nvSpPr>
        <p:spPr bwMode="gray">
          <a:xfrm>
            <a:off x="508000" y="147638"/>
            <a:ext cx="8636000" cy="868362"/>
          </a:xfrm>
          <a:prstGeom prst="rect">
            <a:avLst/>
          </a:prstGeom>
          <a:noFill/>
          <a:ln w="9525">
            <a:noFill/>
            <a:miter lim="800000"/>
            <a:headEnd/>
            <a:tailEnd/>
          </a:ln>
        </p:spPr>
        <p:txBody>
          <a:bodyPr anchor="ctr"/>
          <a:lstStyle/>
          <a:p>
            <a:pPr>
              <a:defRPr/>
            </a:pPr>
            <a:r>
              <a:rPr lang="en-US" sz="3600" b="1" kern="0" dirty="0">
                <a:solidFill>
                  <a:srgbClr val="FFFFFF"/>
                </a:solidFill>
                <a:ea typeface="+mj-ea"/>
                <a:cs typeface="+mj-cs"/>
              </a:rPr>
              <a:t>2. </a:t>
            </a:r>
            <a:r>
              <a:rPr lang="en-US" sz="3600" b="1" kern="0" dirty="0" err="1">
                <a:solidFill>
                  <a:srgbClr val="FFFFFF"/>
                </a:solidFill>
                <a:ea typeface="+mj-ea"/>
                <a:cs typeface="+mj-cs"/>
              </a:rPr>
              <a:t>Phân</a:t>
            </a:r>
            <a:r>
              <a:rPr lang="en-US" sz="3600" b="1" kern="0" dirty="0">
                <a:solidFill>
                  <a:srgbClr val="FFFFFF"/>
                </a:solidFill>
                <a:ea typeface="+mj-ea"/>
                <a:cs typeface="+mj-cs"/>
              </a:rPr>
              <a:t> </a:t>
            </a:r>
            <a:r>
              <a:rPr lang="en-US" sz="3600" b="1" kern="0" dirty="0" err="1">
                <a:solidFill>
                  <a:srgbClr val="FFFFFF"/>
                </a:solidFill>
                <a:ea typeface="+mj-ea"/>
                <a:cs typeface="+mj-cs"/>
              </a:rPr>
              <a:t>tích</a:t>
            </a:r>
            <a:endParaRPr lang="en-US" sz="3600" b="1" kern="0" dirty="0">
              <a:solidFill>
                <a:srgbClr val="FFFFFF"/>
              </a:solidFill>
              <a:ea typeface="+mj-ea"/>
              <a:cs typeface="+mj-cs"/>
            </a:endParaRPr>
          </a:p>
        </p:txBody>
      </p:sp>
      <p:sp>
        <p:nvSpPr>
          <p:cNvPr id="32" name="Freeform 3"/>
          <p:cNvSpPr>
            <a:spLocks/>
          </p:cNvSpPr>
          <p:nvPr/>
        </p:nvSpPr>
        <p:spPr bwMode="auto">
          <a:xfrm>
            <a:off x="1893557" y="71677"/>
            <a:ext cx="10315903" cy="684643"/>
          </a:xfrm>
          <a:custGeom>
            <a:avLst/>
            <a:gdLst>
              <a:gd name="T0" fmla="+- 0 3326 3326"/>
              <a:gd name="T1" fmla="*/ T0 w 7474"/>
              <a:gd name="T2" fmla="+- 0 2203 761"/>
              <a:gd name="T3" fmla="*/ 2203 h 1443"/>
              <a:gd name="T4" fmla="+- 0 3485 3326"/>
              <a:gd name="T5" fmla="*/ T4 w 7474"/>
              <a:gd name="T6" fmla="+- 0 761 761"/>
              <a:gd name="T7" fmla="*/ 761 h 1443"/>
              <a:gd name="T8" fmla="+- 0 10800 3326"/>
              <a:gd name="T9" fmla="*/ T8 w 7474"/>
              <a:gd name="T10" fmla="+- 0 761 761"/>
              <a:gd name="T11" fmla="*/ 761 h 1443"/>
              <a:gd name="T12" fmla="+- 0 10800 3326"/>
              <a:gd name="T13" fmla="*/ T12 w 7474"/>
              <a:gd name="T14" fmla="+- 0 2191 761"/>
              <a:gd name="T15" fmla="*/ 2191 h 1443"/>
              <a:gd name="T16" fmla="+- 0 3326 3326"/>
              <a:gd name="T17" fmla="*/ T16 w 7474"/>
              <a:gd name="T18" fmla="+- 0 2203 761"/>
              <a:gd name="T19" fmla="*/ 2203 h 1443"/>
            </a:gdLst>
            <a:ahLst/>
            <a:cxnLst>
              <a:cxn ang="0">
                <a:pos x="T1" y="T3"/>
              </a:cxn>
              <a:cxn ang="0">
                <a:pos x="T5" y="T7"/>
              </a:cxn>
              <a:cxn ang="0">
                <a:pos x="T9" y="T11"/>
              </a:cxn>
              <a:cxn ang="0">
                <a:pos x="T13" y="T15"/>
              </a:cxn>
              <a:cxn ang="0">
                <a:pos x="T17" y="T19"/>
              </a:cxn>
            </a:cxnLst>
            <a:rect l="0" t="0" r="r" b="b"/>
            <a:pathLst>
              <a:path w="7474" h="1443">
                <a:moveTo>
                  <a:pt x="0" y="1442"/>
                </a:moveTo>
                <a:lnTo>
                  <a:pt x="159" y="0"/>
                </a:lnTo>
                <a:lnTo>
                  <a:pt x="7474" y="0"/>
                </a:lnTo>
                <a:lnTo>
                  <a:pt x="7474" y="1430"/>
                </a:lnTo>
                <a:lnTo>
                  <a:pt x="0" y="1442"/>
                </a:lnTo>
                <a:close/>
              </a:path>
            </a:pathLst>
          </a:custGeom>
          <a:solidFill>
            <a:srgbClr val="FBFBE1"/>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33" name="Group 32"/>
          <p:cNvGrpSpPr/>
          <p:nvPr/>
        </p:nvGrpSpPr>
        <p:grpSpPr>
          <a:xfrm>
            <a:off x="1608530" y="53231"/>
            <a:ext cx="538945" cy="821412"/>
            <a:chOff x="908603" y="80216"/>
            <a:chExt cx="538945" cy="676514"/>
          </a:xfrm>
        </p:grpSpPr>
        <p:sp>
          <p:nvSpPr>
            <p:cNvPr id="34" name="Freeform 4"/>
            <p:cNvSpPr>
              <a:spLocks/>
            </p:cNvSpPr>
            <p:nvPr/>
          </p:nvSpPr>
          <p:spPr bwMode="auto">
            <a:xfrm>
              <a:off x="1136046" y="80216"/>
              <a:ext cx="311502" cy="676514"/>
            </a:xfrm>
            <a:custGeom>
              <a:avLst/>
              <a:gdLst>
                <a:gd name="T0" fmla="+- 0 3055 3055"/>
                <a:gd name="T1" fmla="*/ T0 w 430"/>
                <a:gd name="T2" fmla="+- 0 2450 761"/>
                <a:gd name="T3" fmla="*/ 2450 h 1690"/>
                <a:gd name="T4" fmla="+- 0 3086 3055"/>
                <a:gd name="T5" fmla="*/ T4 w 430"/>
                <a:gd name="T6" fmla="+- 0 1116 761"/>
                <a:gd name="T7" fmla="*/ 1116 h 1690"/>
                <a:gd name="T8" fmla="+- 0 3485 3055"/>
                <a:gd name="T9" fmla="*/ T8 w 430"/>
                <a:gd name="T10" fmla="+- 0 761 761"/>
                <a:gd name="T11" fmla="*/ 761 h 1690"/>
                <a:gd name="T12" fmla="+- 0 3326 3055"/>
                <a:gd name="T13" fmla="*/ T12 w 430"/>
                <a:gd name="T14" fmla="+- 0 2203 761"/>
                <a:gd name="T15" fmla="*/ 2203 h 1690"/>
                <a:gd name="T16" fmla="+- 0 3055 3055"/>
                <a:gd name="T17" fmla="*/ T16 w 430"/>
                <a:gd name="T18" fmla="+- 0 2450 761"/>
                <a:gd name="T19" fmla="*/ 2450 h 1690"/>
              </a:gdLst>
              <a:ahLst/>
              <a:cxnLst>
                <a:cxn ang="0">
                  <a:pos x="T1" y="T3"/>
                </a:cxn>
                <a:cxn ang="0">
                  <a:pos x="T5" y="T7"/>
                </a:cxn>
                <a:cxn ang="0">
                  <a:pos x="T9" y="T11"/>
                </a:cxn>
                <a:cxn ang="0">
                  <a:pos x="T13" y="T15"/>
                </a:cxn>
                <a:cxn ang="0">
                  <a:pos x="T17" y="T19"/>
                </a:cxn>
              </a:cxnLst>
              <a:rect l="0" t="0" r="r" b="b"/>
              <a:pathLst>
                <a:path w="430" h="1690">
                  <a:moveTo>
                    <a:pt x="0" y="1689"/>
                  </a:moveTo>
                  <a:lnTo>
                    <a:pt x="31" y="355"/>
                  </a:lnTo>
                  <a:lnTo>
                    <a:pt x="430" y="0"/>
                  </a:lnTo>
                  <a:lnTo>
                    <a:pt x="271" y="1442"/>
                  </a:lnTo>
                  <a:lnTo>
                    <a:pt x="0" y="1689"/>
                  </a:lnTo>
                  <a:close/>
                </a:path>
              </a:pathLst>
            </a:custGeom>
            <a:solidFill>
              <a:srgbClr val="FBB6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 name="Freeform 5"/>
            <p:cNvSpPr>
              <a:spLocks/>
            </p:cNvSpPr>
            <p:nvPr/>
          </p:nvSpPr>
          <p:spPr bwMode="auto">
            <a:xfrm>
              <a:off x="908603" y="80216"/>
              <a:ext cx="258983" cy="676514"/>
            </a:xfrm>
            <a:custGeom>
              <a:avLst/>
              <a:gdLst>
                <a:gd name="T0" fmla="+- 0 3055 2731"/>
                <a:gd name="T1" fmla="*/ T0 w 356"/>
                <a:gd name="T2" fmla="+- 0 2450 761"/>
                <a:gd name="T3" fmla="*/ 2450 h 1690"/>
                <a:gd name="T4" fmla="+- 0 2798 2731"/>
                <a:gd name="T5" fmla="*/ T4 w 356"/>
                <a:gd name="T6" fmla="+- 0 2203 761"/>
                <a:gd name="T7" fmla="*/ 2203 h 1690"/>
                <a:gd name="T8" fmla="+- 0 2731 2731"/>
                <a:gd name="T9" fmla="*/ T8 w 356"/>
                <a:gd name="T10" fmla="+- 0 761 761"/>
                <a:gd name="T11" fmla="*/ 761 h 1690"/>
                <a:gd name="T12" fmla="+- 0 3086 2731"/>
                <a:gd name="T13" fmla="*/ T12 w 356"/>
                <a:gd name="T14" fmla="+- 0 1116 761"/>
                <a:gd name="T15" fmla="*/ 1116 h 1690"/>
                <a:gd name="T16" fmla="+- 0 3055 2731"/>
                <a:gd name="T17" fmla="*/ T16 w 356"/>
                <a:gd name="T18" fmla="+- 0 2450 761"/>
                <a:gd name="T19" fmla="*/ 2450 h 1690"/>
              </a:gdLst>
              <a:ahLst/>
              <a:cxnLst>
                <a:cxn ang="0">
                  <a:pos x="T1" y="T3"/>
                </a:cxn>
                <a:cxn ang="0">
                  <a:pos x="T5" y="T7"/>
                </a:cxn>
                <a:cxn ang="0">
                  <a:pos x="T9" y="T11"/>
                </a:cxn>
                <a:cxn ang="0">
                  <a:pos x="T13" y="T15"/>
                </a:cxn>
                <a:cxn ang="0">
                  <a:pos x="T17" y="T19"/>
                </a:cxn>
              </a:cxnLst>
              <a:rect l="0" t="0" r="r" b="b"/>
              <a:pathLst>
                <a:path w="356" h="1690">
                  <a:moveTo>
                    <a:pt x="324" y="1689"/>
                  </a:moveTo>
                  <a:lnTo>
                    <a:pt x="67" y="1442"/>
                  </a:lnTo>
                  <a:lnTo>
                    <a:pt x="0" y="0"/>
                  </a:lnTo>
                  <a:lnTo>
                    <a:pt x="355" y="355"/>
                  </a:lnTo>
                  <a:lnTo>
                    <a:pt x="324" y="1689"/>
                  </a:lnTo>
                  <a:close/>
                </a:path>
              </a:pathLst>
            </a:custGeom>
            <a:solidFill>
              <a:srgbClr val="DB6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36" name="Freeform 6"/>
          <p:cNvSpPr>
            <a:spLocks/>
          </p:cNvSpPr>
          <p:nvPr/>
        </p:nvSpPr>
        <p:spPr bwMode="auto">
          <a:xfrm>
            <a:off x="889114" y="71678"/>
            <a:ext cx="772509" cy="684642"/>
          </a:xfrm>
          <a:custGeom>
            <a:avLst/>
            <a:gdLst>
              <a:gd name="T0" fmla="+- 0 2798 1553"/>
              <a:gd name="T1" fmla="*/ T0 w 1246"/>
              <a:gd name="T2" fmla="+- 0 2203 761"/>
              <a:gd name="T3" fmla="*/ 2203 h 1443"/>
              <a:gd name="T4" fmla="+- 0 1553 1553"/>
              <a:gd name="T5" fmla="*/ T4 w 1246"/>
              <a:gd name="T6" fmla="+- 0 2203 761"/>
              <a:gd name="T7" fmla="*/ 2203 h 1443"/>
              <a:gd name="T8" fmla="+- 0 1553 1553"/>
              <a:gd name="T9" fmla="*/ T8 w 1246"/>
              <a:gd name="T10" fmla="+- 0 761 761"/>
              <a:gd name="T11" fmla="*/ 761 h 1443"/>
              <a:gd name="T12" fmla="+- 0 2731 1553"/>
              <a:gd name="T13" fmla="*/ T12 w 1246"/>
              <a:gd name="T14" fmla="+- 0 761 761"/>
              <a:gd name="T15" fmla="*/ 761 h 1443"/>
              <a:gd name="T16" fmla="+- 0 2798 1553"/>
              <a:gd name="T17" fmla="*/ T16 w 1246"/>
              <a:gd name="T18" fmla="+- 0 2203 761"/>
              <a:gd name="T19" fmla="*/ 2203 h 1443"/>
            </a:gdLst>
            <a:ahLst/>
            <a:cxnLst>
              <a:cxn ang="0">
                <a:pos x="T1" y="T3"/>
              </a:cxn>
              <a:cxn ang="0">
                <a:pos x="T5" y="T7"/>
              </a:cxn>
              <a:cxn ang="0">
                <a:pos x="T9" y="T11"/>
              </a:cxn>
              <a:cxn ang="0">
                <a:pos x="T13" y="T15"/>
              </a:cxn>
              <a:cxn ang="0">
                <a:pos x="T17" y="T19"/>
              </a:cxn>
            </a:cxnLst>
            <a:rect l="0" t="0" r="r" b="b"/>
            <a:pathLst>
              <a:path w="1246" h="1443">
                <a:moveTo>
                  <a:pt x="1245" y="1442"/>
                </a:moveTo>
                <a:lnTo>
                  <a:pt x="0" y="1442"/>
                </a:lnTo>
                <a:lnTo>
                  <a:pt x="0" y="0"/>
                </a:lnTo>
                <a:lnTo>
                  <a:pt x="1178" y="0"/>
                </a:lnTo>
                <a:lnTo>
                  <a:pt x="1245" y="1442"/>
                </a:lnTo>
                <a:close/>
              </a:path>
            </a:pathLst>
          </a:custGeom>
          <a:solidFill>
            <a:srgbClr val="F4832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7" name="Rectangle 36"/>
          <p:cNvSpPr/>
          <p:nvPr/>
        </p:nvSpPr>
        <p:spPr>
          <a:xfrm>
            <a:off x="889114" y="88180"/>
            <a:ext cx="719416" cy="58064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smtClean="0">
                <a:latin typeface="Times New Roman" panose="02020603050405020304" pitchFamily="18" charset="0"/>
                <a:cs typeface="Times New Roman" panose="02020603050405020304" pitchFamily="18" charset="0"/>
              </a:rPr>
              <a:t>LỚP</a:t>
            </a:r>
          </a:p>
          <a:p>
            <a:pPr algn="ctr"/>
            <a:r>
              <a:rPr lang="en-US" b="1" dirty="0" smtClean="0">
                <a:latin typeface="Times New Roman" panose="02020603050405020304" pitchFamily="18" charset="0"/>
                <a:cs typeface="Times New Roman" panose="02020603050405020304" pitchFamily="18" charset="0"/>
              </a:rPr>
              <a:t>10</a:t>
            </a:r>
            <a:endParaRPr lang="en-US" b="1" dirty="0">
              <a:latin typeface="Times New Roman" panose="02020603050405020304" pitchFamily="18" charset="0"/>
              <a:cs typeface="Times New Roman" panose="02020603050405020304" pitchFamily="18" charset="0"/>
            </a:endParaRPr>
          </a:p>
        </p:txBody>
      </p:sp>
      <p:sp>
        <p:nvSpPr>
          <p:cNvPr id="38" name="Rounded Rectangle 37"/>
          <p:cNvSpPr/>
          <p:nvPr/>
        </p:nvSpPr>
        <p:spPr>
          <a:xfrm>
            <a:off x="94594" y="71678"/>
            <a:ext cx="747224" cy="684642"/>
          </a:xfrm>
          <a:prstGeom prst="roundRect">
            <a:avLst/>
          </a:prstGeom>
          <a:solidFill>
            <a:schemeClr val="accent6">
              <a:lumMod val="75000"/>
            </a:schemeClr>
          </a:solidFill>
          <a:ln>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700" b="1" dirty="0" smtClean="0">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NGỮ VĂN</a:t>
            </a:r>
            <a:endParaRPr lang="en-US" sz="1700" b="1" dirty="0">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endParaRPr>
          </a:p>
        </p:txBody>
      </p:sp>
      <p:sp>
        <p:nvSpPr>
          <p:cNvPr id="39" name="Rectangle 38"/>
          <p:cNvSpPr/>
          <p:nvPr/>
        </p:nvSpPr>
        <p:spPr>
          <a:xfrm>
            <a:off x="2147475" y="131928"/>
            <a:ext cx="10044525" cy="56414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b="1" dirty="0" smtClean="0">
                <a:solidFill>
                  <a:srgbClr val="C00000"/>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BÀI 7. ANH HÙNG VÀ NGHỆ SĨ (VĂN BẢN NGHỊ LUẬN)</a:t>
            </a:r>
            <a:endParaRPr lang="en-US" sz="2800" b="1" dirty="0">
              <a:solidFill>
                <a:srgbClr val="C00000"/>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endParaRPr>
          </a:p>
        </p:txBody>
      </p:sp>
      <p:sp>
        <p:nvSpPr>
          <p:cNvPr id="3" name="Rectangle 2"/>
          <p:cNvSpPr/>
          <p:nvPr/>
        </p:nvSpPr>
        <p:spPr>
          <a:xfrm>
            <a:off x="0" y="934101"/>
            <a:ext cx="12192000" cy="5478423"/>
          </a:xfrm>
          <a:prstGeom prst="rect">
            <a:avLst/>
          </a:prstGeom>
        </p:spPr>
        <p:txBody>
          <a:bodyPr wrap="square">
            <a:spAutoFit/>
          </a:bodyPr>
          <a:lstStyle/>
          <a:p>
            <a:r>
              <a:rPr lang="en-US" sz="2500" i="1" dirty="0" err="1">
                <a:solidFill>
                  <a:schemeClr val="accent3">
                    <a:lumMod val="40000"/>
                    <a:lumOff val="60000"/>
                  </a:schemeClr>
                </a:solidFill>
                <a:latin typeface="Times New Roman" panose="02020603050405020304" pitchFamily="18" charset="0"/>
                <a:cs typeface="Times New Roman" panose="02020603050405020304" pitchFamily="18" charset="0"/>
              </a:rPr>
              <a:t>Câu</a:t>
            </a:r>
            <a:r>
              <a:rPr lang="en-US" sz="2500" i="1" dirty="0">
                <a:solidFill>
                  <a:schemeClr val="accent3">
                    <a:lumMod val="40000"/>
                    <a:lumOff val="60000"/>
                  </a:schemeClr>
                </a:solidFill>
                <a:latin typeface="Times New Roman" panose="02020603050405020304" pitchFamily="18" charset="0"/>
                <a:cs typeface="Times New Roman" panose="02020603050405020304" pitchFamily="18" charset="0"/>
              </a:rPr>
              <a:t> 2. </a:t>
            </a:r>
            <a:r>
              <a:rPr lang="en-US" sz="2500" i="1" dirty="0" err="1">
                <a:solidFill>
                  <a:schemeClr val="accent3">
                    <a:lumMod val="40000"/>
                    <a:lumOff val="60000"/>
                  </a:schemeClr>
                </a:solidFill>
                <a:latin typeface="Times New Roman" panose="02020603050405020304" pitchFamily="18" charset="0"/>
                <a:cs typeface="Times New Roman" panose="02020603050405020304" pitchFamily="18" charset="0"/>
              </a:rPr>
              <a:t>Trong</a:t>
            </a:r>
            <a:r>
              <a:rPr lang="en-US" sz="25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500" i="1" dirty="0" err="1">
                <a:solidFill>
                  <a:schemeClr val="accent3">
                    <a:lumMod val="40000"/>
                    <a:lumOff val="60000"/>
                  </a:schemeClr>
                </a:solidFill>
                <a:latin typeface="Times New Roman" panose="02020603050405020304" pitchFamily="18" charset="0"/>
                <a:cs typeface="Times New Roman" panose="02020603050405020304" pitchFamily="18" charset="0"/>
              </a:rPr>
              <a:t>đoạn</a:t>
            </a:r>
            <a:r>
              <a:rPr lang="en-US" sz="25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500" i="1" dirty="0" err="1">
                <a:solidFill>
                  <a:schemeClr val="accent3">
                    <a:lumMod val="40000"/>
                    <a:lumOff val="60000"/>
                  </a:schemeClr>
                </a:solidFill>
                <a:latin typeface="Times New Roman" panose="02020603050405020304" pitchFamily="18" charset="0"/>
                <a:cs typeface="Times New Roman" panose="02020603050405020304" pitchFamily="18" charset="0"/>
              </a:rPr>
              <a:t>trích</a:t>
            </a:r>
            <a:r>
              <a:rPr lang="en-US" sz="25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500" i="1" dirty="0" err="1">
                <a:solidFill>
                  <a:schemeClr val="accent3">
                    <a:lumMod val="40000"/>
                    <a:lumOff val="60000"/>
                  </a:schemeClr>
                </a:solidFill>
                <a:latin typeface="Times New Roman" panose="02020603050405020304" pitchFamily="18" charset="0"/>
                <a:cs typeface="Times New Roman" panose="02020603050405020304" pitchFamily="18" charset="0"/>
              </a:rPr>
              <a:t>trên</a:t>
            </a:r>
            <a:r>
              <a:rPr lang="en-US" sz="25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500" i="1" dirty="0" err="1">
                <a:solidFill>
                  <a:schemeClr val="accent3">
                    <a:lumMod val="40000"/>
                    <a:lumOff val="60000"/>
                  </a:schemeClr>
                </a:solidFill>
                <a:latin typeface="Times New Roman" panose="02020603050405020304" pitchFamily="18" charset="0"/>
                <a:cs typeface="Times New Roman" panose="02020603050405020304" pitchFamily="18" charset="0"/>
              </a:rPr>
              <a:t>câu</a:t>
            </a:r>
            <a:r>
              <a:rPr lang="en-US" sz="25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500" i="1" dirty="0" err="1">
                <a:solidFill>
                  <a:schemeClr val="accent3">
                    <a:lumMod val="40000"/>
                    <a:lumOff val="60000"/>
                  </a:schemeClr>
                </a:solidFill>
                <a:latin typeface="Times New Roman" panose="02020603050405020304" pitchFamily="18" charset="0"/>
                <a:cs typeface="Times New Roman" panose="02020603050405020304" pitchFamily="18" charset="0"/>
              </a:rPr>
              <a:t>văn</a:t>
            </a:r>
            <a:r>
              <a:rPr lang="en-US" sz="25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500" i="1" dirty="0" err="1">
                <a:solidFill>
                  <a:schemeClr val="accent3">
                    <a:lumMod val="40000"/>
                    <a:lumOff val="60000"/>
                  </a:schemeClr>
                </a:solidFill>
                <a:latin typeface="Times New Roman" panose="02020603050405020304" pitchFamily="18" charset="0"/>
                <a:cs typeface="Times New Roman" panose="02020603050405020304" pitchFamily="18" charset="0"/>
              </a:rPr>
              <a:t>nêu</a:t>
            </a:r>
            <a:r>
              <a:rPr lang="en-US" sz="25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500" i="1" dirty="0" err="1">
                <a:solidFill>
                  <a:schemeClr val="accent3">
                    <a:lumMod val="40000"/>
                    <a:lumOff val="60000"/>
                  </a:schemeClr>
                </a:solidFill>
                <a:latin typeface="Times New Roman" panose="02020603050405020304" pitchFamily="18" charset="0"/>
                <a:cs typeface="Times New Roman" panose="02020603050405020304" pitchFamily="18" charset="0"/>
              </a:rPr>
              <a:t>luận</a:t>
            </a:r>
            <a:r>
              <a:rPr lang="en-US" sz="25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500" i="1" dirty="0" err="1">
                <a:solidFill>
                  <a:schemeClr val="accent3">
                    <a:lumMod val="40000"/>
                    <a:lumOff val="60000"/>
                  </a:schemeClr>
                </a:solidFill>
                <a:latin typeface="Times New Roman" panose="02020603050405020304" pitchFamily="18" charset="0"/>
                <a:cs typeface="Times New Roman" panose="02020603050405020304" pitchFamily="18" charset="0"/>
              </a:rPr>
              <a:t>điểm</a:t>
            </a:r>
            <a:r>
              <a:rPr lang="en-US" sz="25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500" i="1" dirty="0" err="1">
                <a:solidFill>
                  <a:schemeClr val="accent3">
                    <a:lumMod val="40000"/>
                    <a:lumOff val="60000"/>
                  </a:schemeClr>
                </a:solidFill>
                <a:latin typeface="Times New Roman" panose="02020603050405020304" pitchFamily="18" charset="0"/>
                <a:cs typeface="Times New Roman" panose="02020603050405020304" pitchFamily="18" charset="0"/>
              </a:rPr>
              <a:t>là</a:t>
            </a:r>
            <a:r>
              <a:rPr lang="en-US" sz="25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500" i="1" dirty="0" err="1">
                <a:solidFill>
                  <a:schemeClr val="accent3">
                    <a:lumMod val="40000"/>
                    <a:lumOff val="60000"/>
                  </a:schemeClr>
                </a:solidFill>
                <a:latin typeface="Times New Roman" panose="02020603050405020304" pitchFamily="18" charset="0"/>
                <a:cs typeface="Times New Roman" panose="02020603050405020304" pitchFamily="18" charset="0"/>
              </a:rPr>
              <a:t>Kể</a:t>
            </a:r>
            <a:r>
              <a:rPr lang="en-US" sz="25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500" i="1" dirty="0" err="1">
                <a:solidFill>
                  <a:schemeClr val="accent3">
                    <a:lumMod val="40000"/>
                    <a:lumOff val="60000"/>
                  </a:schemeClr>
                </a:solidFill>
                <a:latin typeface="Times New Roman" panose="02020603050405020304" pitchFamily="18" charset="0"/>
                <a:cs typeface="Times New Roman" panose="02020603050405020304" pitchFamily="18" charset="0"/>
              </a:rPr>
              <a:t>ra</a:t>
            </a:r>
            <a:r>
              <a:rPr lang="en-US" sz="25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500" i="1" dirty="0" err="1">
                <a:solidFill>
                  <a:schemeClr val="accent3">
                    <a:lumMod val="40000"/>
                    <a:lumOff val="60000"/>
                  </a:schemeClr>
                </a:solidFill>
                <a:latin typeface="Times New Roman" panose="02020603050405020304" pitchFamily="18" charset="0"/>
                <a:cs typeface="Times New Roman" panose="02020603050405020304" pitchFamily="18" charset="0"/>
              </a:rPr>
              <a:t>người</a:t>
            </a:r>
            <a:r>
              <a:rPr lang="en-US" sz="2500" i="1" dirty="0">
                <a:solidFill>
                  <a:schemeClr val="accent3">
                    <a:lumMod val="40000"/>
                    <a:lumOff val="60000"/>
                  </a:schemeClr>
                </a:solidFill>
                <a:latin typeface="Times New Roman" panose="02020603050405020304" pitchFamily="18" charset="0"/>
                <a:cs typeface="Times New Roman" panose="02020603050405020304" pitchFamily="18" charset="0"/>
              </a:rPr>
              <a:t> dung </a:t>
            </a:r>
            <a:r>
              <a:rPr lang="en-US" sz="2500" i="1" dirty="0" err="1">
                <a:solidFill>
                  <a:schemeClr val="accent3">
                    <a:lumMod val="40000"/>
                    <a:lumOff val="60000"/>
                  </a:schemeClr>
                </a:solidFill>
                <a:latin typeface="Times New Roman" panose="02020603050405020304" pitchFamily="18" charset="0"/>
                <a:cs typeface="Times New Roman" panose="02020603050405020304" pitchFamily="18" charset="0"/>
              </a:rPr>
              <a:t>binh</a:t>
            </a:r>
            <a:r>
              <a:rPr lang="en-US" sz="25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500" i="1" dirty="0" err="1">
                <a:solidFill>
                  <a:schemeClr val="accent3">
                    <a:lumMod val="40000"/>
                    <a:lumOff val="60000"/>
                  </a:schemeClr>
                </a:solidFill>
                <a:latin typeface="Times New Roman" panose="02020603050405020304" pitchFamily="18" charset="0"/>
                <a:cs typeface="Times New Roman" panose="02020603050405020304" pitchFamily="18" charset="0"/>
              </a:rPr>
              <a:t>giỏi</a:t>
            </a:r>
            <a:r>
              <a:rPr lang="en-US" sz="25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500" i="1" dirty="0" err="1">
                <a:solidFill>
                  <a:schemeClr val="accent3">
                    <a:lumMod val="40000"/>
                    <a:lumOff val="60000"/>
                  </a:schemeClr>
                </a:solidFill>
                <a:latin typeface="Times New Roman" panose="02020603050405020304" pitchFamily="18" charset="0"/>
                <a:cs typeface="Times New Roman" panose="02020603050405020304" pitchFamily="18" charset="0"/>
              </a:rPr>
              <a:t>là</a:t>
            </a:r>
            <a:r>
              <a:rPr lang="en-US" sz="2500" i="1" dirty="0">
                <a:solidFill>
                  <a:schemeClr val="accent3">
                    <a:lumMod val="40000"/>
                    <a:lumOff val="60000"/>
                  </a:schemeClr>
                </a:solidFill>
                <a:latin typeface="Times New Roman" panose="02020603050405020304" pitchFamily="18" charset="0"/>
                <a:cs typeface="Times New Roman" panose="02020603050405020304" pitchFamily="18" charset="0"/>
              </a:rPr>
              <a:t> ở </a:t>
            </a:r>
            <a:r>
              <a:rPr lang="en-US" sz="2500" i="1" dirty="0" err="1">
                <a:solidFill>
                  <a:schemeClr val="accent3">
                    <a:lumMod val="40000"/>
                    <a:lumOff val="60000"/>
                  </a:schemeClr>
                </a:solidFill>
                <a:latin typeface="Times New Roman" panose="02020603050405020304" pitchFamily="18" charset="0"/>
                <a:cs typeface="Times New Roman" panose="02020603050405020304" pitchFamily="18" charset="0"/>
              </a:rPr>
              <a:t>chỗ</a:t>
            </a:r>
            <a:r>
              <a:rPr lang="en-US" sz="25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500" i="1" dirty="0" err="1">
                <a:solidFill>
                  <a:schemeClr val="accent3">
                    <a:lumMod val="40000"/>
                    <a:lumOff val="60000"/>
                  </a:schemeClr>
                </a:solidFill>
                <a:latin typeface="Times New Roman" panose="02020603050405020304" pitchFamily="18" charset="0"/>
                <a:cs typeface="Times New Roman" panose="02020603050405020304" pitchFamily="18" charset="0"/>
              </a:rPr>
              <a:t>biết</a:t>
            </a:r>
            <a:r>
              <a:rPr lang="en-US" sz="25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500" i="1" dirty="0" err="1">
                <a:solidFill>
                  <a:schemeClr val="accent3">
                    <a:lumMod val="40000"/>
                    <a:lumOff val="60000"/>
                  </a:schemeClr>
                </a:solidFill>
                <a:latin typeface="Times New Roman" panose="02020603050405020304" pitchFamily="18" charset="0"/>
                <a:cs typeface="Times New Roman" panose="02020603050405020304" pitchFamily="18" charset="0"/>
              </a:rPr>
              <a:t>rõ</a:t>
            </a:r>
            <a:r>
              <a:rPr lang="en-US" sz="25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500" i="1" dirty="0" err="1">
                <a:solidFill>
                  <a:schemeClr val="accent3">
                    <a:lumMod val="40000"/>
                    <a:lumOff val="60000"/>
                  </a:schemeClr>
                </a:solidFill>
                <a:latin typeface="Times New Roman" panose="02020603050405020304" pitchFamily="18" charset="0"/>
                <a:cs typeface="Times New Roman" panose="02020603050405020304" pitchFamily="18" charset="0"/>
              </a:rPr>
              <a:t>thời</a:t>
            </a:r>
            <a:r>
              <a:rPr lang="en-US" sz="25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500" i="1" dirty="0" err="1">
                <a:solidFill>
                  <a:schemeClr val="accent3">
                    <a:lumMod val="40000"/>
                    <a:lumOff val="60000"/>
                  </a:schemeClr>
                </a:solidFill>
                <a:latin typeface="Times New Roman" panose="02020603050405020304" pitchFamily="18" charset="0"/>
                <a:cs typeface="Times New Roman" panose="02020603050405020304" pitchFamily="18" charset="0"/>
              </a:rPr>
              <a:t>thế</a:t>
            </a:r>
            <a:r>
              <a:rPr lang="en-US" sz="25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500" i="1" dirty="0" err="1">
                <a:solidFill>
                  <a:schemeClr val="accent3">
                    <a:lumMod val="40000"/>
                    <a:lumOff val="60000"/>
                  </a:schemeClr>
                </a:solidFill>
                <a:latin typeface="Times New Roman" panose="02020603050405020304" pitchFamily="18" charset="0"/>
                <a:cs typeface="Times New Roman" panose="02020603050405020304" pitchFamily="18" charset="0"/>
              </a:rPr>
              <a:t>mà</a:t>
            </a:r>
            <a:r>
              <a:rPr lang="en-US" sz="25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500" i="1" dirty="0" err="1">
                <a:solidFill>
                  <a:schemeClr val="accent3">
                    <a:lumMod val="40000"/>
                    <a:lumOff val="60000"/>
                  </a:schemeClr>
                </a:solidFill>
                <a:latin typeface="Times New Roman" panose="02020603050405020304" pitchFamily="18" charset="0"/>
                <a:cs typeface="Times New Roman" panose="02020603050405020304" pitchFamily="18" charset="0"/>
              </a:rPr>
              <a:t>thôi</a:t>
            </a:r>
            <a:r>
              <a:rPr lang="en-US" sz="25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500" i="1" dirty="0">
                <a:solidFill>
                  <a:schemeClr val="accent3">
                    <a:lumMod val="40000"/>
                    <a:lumOff val="60000"/>
                  </a:schemeClr>
                </a:solidFill>
                <a:latin typeface="Times New Roman" panose="02020603050405020304" pitchFamily="18" charset="0"/>
                <a:cs typeface="Times New Roman" panose="02020603050405020304" pitchFamily="18" charset="0"/>
                <a:sym typeface="Wingdings" panose="05000000000000000000" pitchFamily="2" charset="2"/>
              </a:rPr>
              <a:t></a:t>
            </a:r>
            <a:r>
              <a:rPr lang="en-US" sz="25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500" i="1" dirty="0" err="1">
                <a:solidFill>
                  <a:schemeClr val="accent3">
                    <a:lumMod val="40000"/>
                    <a:lumOff val="60000"/>
                  </a:schemeClr>
                </a:solidFill>
                <a:latin typeface="Times New Roman" panose="02020603050405020304" pitchFamily="18" charset="0"/>
                <a:cs typeface="Times New Roman" panose="02020603050405020304" pitchFamily="18" charset="0"/>
              </a:rPr>
              <a:t>Luận</a:t>
            </a:r>
            <a:r>
              <a:rPr lang="en-US" sz="25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500" i="1" dirty="0" err="1">
                <a:solidFill>
                  <a:schemeClr val="accent3">
                    <a:lumMod val="40000"/>
                    <a:lumOff val="60000"/>
                  </a:schemeClr>
                </a:solidFill>
                <a:latin typeface="Times New Roman" panose="02020603050405020304" pitchFamily="18" charset="0"/>
                <a:cs typeface="Times New Roman" panose="02020603050405020304" pitchFamily="18" charset="0"/>
              </a:rPr>
              <a:t>điểm</a:t>
            </a:r>
            <a:r>
              <a:rPr lang="en-US" sz="25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500" i="1" dirty="0" err="1">
                <a:solidFill>
                  <a:schemeClr val="accent3">
                    <a:lumMod val="40000"/>
                    <a:lumOff val="60000"/>
                  </a:schemeClr>
                </a:solidFill>
                <a:latin typeface="Times New Roman" panose="02020603050405020304" pitchFamily="18" charset="0"/>
                <a:cs typeface="Times New Roman" panose="02020603050405020304" pitchFamily="18" charset="0"/>
              </a:rPr>
              <a:t>về</a:t>
            </a:r>
            <a:r>
              <a:rPr lang="en-US" sz="25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500" i="1" dirty="0" err="1">
                <a:solidFill>
                  <a:schemeClr val="accent3">
                    <a:lumMod val="40000"/>
                    <a:lumOff val="60000"/>
                  </a:schemeClr>
                </a:solidFill>
                <a:latin typeface="Times New Roman" panose="02020603050405020304" pitchFamily="18" charset="0"/>
                <a:cs typeface="Times New Roman" panose="02020603050405020304" pitchFamily="18" charset="0"/>
              </a:rPr>
              <a:t>thời</a:t>
            </a:r>
            <a:r>
              <a:rPr lang="en-US" sz="25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500" i="1" dirty="0" err="1">
                <a:solidFill>
                  <a:schemeClr val="accent3">
                    <a:lumMod val="40000"/>
                    <a:lumOff val="60000"/>
                  </a:schemeClr>
                </a:solidFill>
                <a:latin typeface="Times New Roman" panose="02020603050405020304" pitchFamily="18" charset="0"/>
                <a:cs typeface="Times New Roman" panose="02020603050405020304" pitchFamily="18" charset="0"/>
              </a:rPr>
              <a:t>thế</a:t>
            </a:r>
            <a:r>
              <a:rPr lang="en-US" sz="2500" i="1" dirty="0">
                <a:solidFill>
                  <a:schemeClr val="accent3">
                    <a:lumMod val="40000"/>
                    <a:lumOff val="60000"/>
                  </a:schemeClr>
                </a:solidFill>
                <a:latin typeface="Times New Roman" panose="02020603050405020304" pitchFamily="18" charset="0"/>
                <a:cs typeface="Times New Roman" panose="02020603050405020304" pitchFamily="18" charset="0"/>
              </a:rPr>
              <a:t> - </a:t>
            </a:r>
            <a:r>
              <a:rPr lang="en-US" sz="2500" i="1" dirty="0" err="1">
                <a:solidFill>
                  <a:schemeClr val="accent3">
                    <a:lumMod val="40000"/>
                    <a:lumOff val="60000"/>
                  </a:schemeClr>
                </a:solidFill>
                <a:latin typeface="Times New Roman" panose="02020603050405020304" pitchFamily="18" charset="0"/>
                <a:cs typeface="Times New Roman" panose="02020603050405020304" pitchFamily="18" charset="0"/>
              </a:rPr>
              <a:t>biết</a:t>
            </a:r>
            <a:r>
              <a:rPr lang="en-US" sz="25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500" i="1" dirty="0" err="1">
                <a:solidFill>
                  <a:schemeClr val="accent3">
                    <a:lumMod val="40000"/>
                    <a:lumOff val="60000"/>
                  </a:schemeClr>
                </a:solidFill>
                <a:latin typeface="Times New Roman" panose="02020603050405020304" pitchFamily="18" charset="0"/>
                <a:cs typeface="Times New Roman" panose="02020603050405020304" pitchFamily="18" charset="0"/>
              </a:rPr>
              <a:t>rõ</a:t>
            </a:r>
            <a:r>
              <a:rPr lang="en-US" sz="25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500" i="1" dirty="0" err="1">
                <a:solidFill>
                  <a:schemeClr val="accent3">
                    <a:lumMod val="40000"/>
                    <a:lumOff val="60000"/>
                  </a:schemeClr>
                </a:solidFill>
                <a:latin typeface="Times New Roman" panose="02020603050405020304" pitchFamily="18" charset="0"/>
                <a:cs typeface="Times New Roman" panose="02020603050405020304" pitchFamily="18" charset="0"/>
              </a:rPr>
              <a:t>thời</a:t>
            </a:r>
            <a:r>
              <a:rPr lang="en-US" sz="25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500" i="1" dirty="0" err="1">
                <a:solidFill>
                  <a:schemeClr val="accent3">
                    <a:lumMod val="40000"/>
                    <a:lumOff val="60000"/>
                  </a:schemeClr>
                </a:solidFill>
                <a:latin typeface="Times New Roman" panose="02020603050405020304" pitchFamily="18" charset="0"/>
                <a:cs typeface="Times New Roman" panose="02020603050405020304" pitchFamily="18" charset="0"/>
              </a:rPr>
              <a:t>thế</a:t>
            </a:r>
            <a:r>
              <a:rPr lang="en-US" sz="25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500" i="1" dirty="0" err="1">
                <a:solidFill>
                  <a:schemeClr val="accent3">
                    <a:lumMod val="40000"/>
                    <a:lumOff val="60000"/>
                  </a:schemeClr>
                </a:solidFill>
                <a:latin typeface="Times New Roman" panose="02020603050405020304" pitchFamily="18" charset="0"/>
                <a:cs typeface="Times New Roman" panose="02020603050405020304" pitchFamily="18" charset="0"/>
              </a:rPr>
              <a:t>để</a:t>
            </a:r>
            <a:r>
              <a:rPr lang="en-US" sz="25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500" i="1" dirty="0" err="1">
                <a:solidFill>
                  <a:schemeClr val="accent3">
                    <a:lumMod val="40000"/>
                    <a:lumOff val="60000"/>
                  </a:schemeClr>
                </a:solidFill>
                <a:latin typeface="Times New Roman" panose="02020603050405020304" pitchFamily="18" charset="0"/>
                <a:cs typeface="Times New Roman" panose="02020603050405020304" pitchFamily="18" charset="0"/>
              </a:rPr>
              <a:t>tiến</a:t>
            </a:r>
            <a:r>
              <a:rPr lang="en-US" sz="25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500" i="1" dirty="0" err="1">
                <a:solidFill>
                  <a:schemeClr val="accent3">
                    <a:lumMod val="40000"/>
                    <a:lumOff val="60000"/>
                  </a:schemeClr>
                </a:solidFill>
                <a:latin typeface="Times New Roman" panose="02020603050405020304" pitchFamily="18" charset="0"/>
                <a:cs typeface="Times New Roman" panose="02020603050405020304" pitchFamily="18" charset="0"/>
              </a:rPr>
              <a:t>lui</a:t>
            </a:r>
            <a:r>
              <a:rPr lang="en-US" sz="25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500" i="1" dirty="0" err="1">
                <a:solidFill>
                  <a:schemeClr val="accent3">
                    <a:lumMod val="40000"/>
                    <a:lumOff val="60000"/>
                  </a:schemeClr>
                </a:solidFill>
                <a:latin typeface="Times New Roman" panose="02020603050405020304" pitchFamily="18" charset="0"/>
                <a:cs typeface="Times New Roman" panose="02020603050405020304" pitchFamily="18" charset="0"/>
              </a:rPr>
              <a:t>phù</a:t>
            </a:r>
            <a:r>
              <a:rPr lang="en-US" sz="25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500" i="1" dirty="0" err="1">
                <a:solidFill>
                  <a:schemeClr val="accent3">
                    <a:lumMod val="40000"/>
                    <a:lumOff val="60000"/>
                  </a:schemeClr>
                </a:solidFill>
                <a:latin typeface="Times New Roman" panose="02020603050405020304" pitchFamily="18" charset="0"/>
                <a:cs typeface="Times New Roman" panose="02020603050405020304" pitchFamily="18" charset="0"/>
              </a:rPr>
              <a:t>hợp</a:t>
            </a:r>
            <a:r>
              <a:rPr lang="en-US" sz="25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500" i="1" dirty="0" err="1">
                <a:solidFill>
                  <a:schemeClr val="accent3">
                    <a:lumMod val="40000"/>
                    <a:lumOff val="60000"/>
                  </a:schemeClr>
                </a:solidFill>
                <a:latin typeface="Times New Roman" panose="02020603050405020304" pitchFamily="18" charset="0"/>
                <a:cs typeface="Times New Roman" panose="02020603050405020304" pitchFamily="18" charset="0"/>
              </a:rPr>
              <a:t>mới</a:t>
            </a:r>
            <a:r>
              <a:rPr lang="en-US" sz="25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500" i="1" dirty="0" err="1">
                <a:solidFill>
                  <a:schemeClr val="accent3">
                    <a:lumMod val="40000"/>
                    <a:lumOff val="60000"/>
                  </a:schemeClr>
                </a:solidFill>
                <a:latin typeface="Times New Roman" panose="02020603050405020304" pitchFamily="18" charset="0"/>
                <a:cs typeface="Times New Roman" panose="02020603050405020304" pitchFamily="18" charset="0"/>
              </a:rPr>
              <a:t>là</a:t>
            </a:r>
            <a:r>
              <a:rPr lang="en-US" sz="25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500" i="1" dirty="0" err="1">
                <a:solidFill>
                  <a:schemeClr val="accent3">
                    <a:lumMod val="40000"/>
                    <a:lumOff val="60000"/>
                  </a:schemeClr>
                </a:solidFill>
                <a:latin typeface="Times New Roman" panose="02020603050405020304" pitchFamily="18" charset="0"/>
                <a:cs typeface="Times New Roman" panose="02020603050405020304" pitchFamily="18" charset="0"/>
              </a:rPr>
              <a:t>người</a:t>
            </a:r>
            <a:r>
              <a:rPr lang="en-US" sz="2500" i="1" dirty="0">
                <a:solidFill>
                  <a:schemeClr val="accent3">
                    <a:lumMod val="40000"/>
                    <a:lumOff val="60000"/>
                  </a:schemeClr>
                </a:solidFill>
                <a:latin typeface="Times New Roman" panose="02020603050405020304" pitchFamily="18" charset="0"/>
                <a:cs typeface="Times New Roman" panose="02020603050405020304" pitchFamily="18" charset="0"/>
              </a:rPr>
              <a:t> dung </a:t>
            </a:r>
            <a:r>
              <a:rPr lang="en-US" sz="2500" i="1" dirty="0" err="1">
                <a:solidFill>
                  <a:schemeClr val="accent3">
                    <a:lumMod val="40000"/>
                    <a:lumOff val="60000"/>
                  </a:schemeClr>
                </a:solidFill>
                <a:latin typeface="Times New Roman" panose="02020603050405020304" pitchFamily="18" charset="0"/>
                <a:cs typeface="Times New Roman" panose="02020603050405020304" pitchFamily="18" charset="0"/>
              </a:rPr>
              <a:t>binh</a:t>
            </a:r>
            <a:r>
              <a:rPr lang="en-US" sz="25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500" i="1" dirty="0" err="1">
                <a:solidFill>
                  <a:schemeClr val="accent3">
                    <a:lumMod val="40000"/>
                    <a:lumOff val="60000"/>
                  </a:schemeClr>
                </a:solidFill>
                <a:latin typeface="Times New Roman" panose="02020603050405020304" pitchFamily="18" charset="0"/>
                <a:cs typeface="Times New Roman" panose="02020603050405020304" pitchFamily="18" charset="0"/>
              </a:rPr>
              <a:t>giỏi</a:t>
            </a:r>
            <a:r>
              <a:rPr lang="en-US" sz="2500" i="1" dirty="0">
                <a:solidFill>
                  <a:schemeClr val="accent3">
                    <a:lumMod val="40000"/>
                    <a:lumOff val="60000"/>
                  </a:schemeClr>
                </a:solidFill>
                <a:latin typeface="Times New Roman" panose="02020603050405020304" pitchFamily="18" charset="0"/>
                <a:cs typeface="Times New Roman" panose="02020603050405020304" pitchFamily="18" charset="0"/>
              </a:rPr>
              <a:t>.</a:t>
            </a:r>
            <a:endParaRPr lang="en-US" sz="2500" dirty="0">
              <a:solidFill>
                <a:schemeClr val="accent3">
                  <a:lumMod val="40000"/>
                  <a:lumOff val="60000"/>
                </a:schemeClr>
              </a:solidFill>
              <a:latin typeface="Times New Roman" panose="02020603050405020304" pitchFamily="18" charset="0"/>
              <a:cs typeface="Times New Roman" panose="02020603050405020304" pitchFamily="18" charset="0"/>
            </a:endParaRPr>
          </a:p>
          <a:p>
            <a:r>
              <a:rPr lang="en-US" sz="2500" i="1" dirty="0" err="1">
                <a:solidFill>
                  <a:schemeClr val="accent3">
                    <a:lumMod val="40000"/>
                    <a:lumOff val="60000"/>
                  </a:schemeClr>
                </a:solidFill>
                <a:latin typeface="Times New Roman" panose="02020603050405020304" pitchFamily="18" charset="0"/>
                <a:cs typeface="Times New Roman" panose="02020603050405020304" pitchFamily="18" charset="0"/>
              </a:rPr>
              <a:t>Trong</a:t>
            </a:r>
            <a:r>
              <a:rPr lang="en-US" sz="25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500" i="1" dirty="0" err="1">
                <a:solidFill>
                  <a:schemeClr val="accent3">
                    <a:lumMod val="40000"/>
                    <a:lumOff val="60000"/>
                  </a:schemeClr>
                </a:solidFill>
                <a:latin typeface="Times New Roman" panose="02020603050405020304" pitchFamily="18" charset="0"/>
                <a:cs typeface="Times New Roman" panose="02020603050405020304" pitchFamily="18" charset="0"/>
              </a:rPr>
              <a:t>đoạn</a:t>
            </a:r>
            <a:r>
              <a:rPr lang="en-US" sz="25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500" i="1" dirty="0" err="1">
                <a:solidFill>
                  <a:schemeClr val="accent3">
                    <a:lumMod val="40000"/>
                    <a:lumOff val="60000"/>
                  </a:schemeClr>
                </a:solidFill>
                <a:latin typeface="Times New Roman" panose="02020603050405020304" pitchFamily="18" charset="0"/>
                <a:cs typeface="Times New Roman" panose="02020603050405020304" pitchFamily="18" charset="0"/>
              </a:rPr>
              <a:t>trích</a:t>
            </a:r>
            <a:r>
              <a:rPr lang="en-US" sz="25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500" i="1" dirty="0" err="1">
                <a:solidFill>
                  <a:schemeClr val="accent3">
                    <a:lumMod val="40000"/>
                    <a:lumOff val="60000"/>
                  </a:schemeClr>
                </a:solidFill>
                <a:latin typeface="Times New Roman" panose="02020603050405020304" pitchFamily="18" charset="0"/>
                <a:cs typeface="Times New Roman" panose="02020603050405020304" pitchFamily="18" charset="0"/>
              </a:rPr>
              <a:t>trên</a:t>
            </a:r>
            <a:r>
              <a:rPr lang="en-US" sz="25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500" i="1" dirty="0" err="1">
                <a:solidFill>
                  <a:schemeClr val="accent3">
                    <a:lumMod val="40000"/>
                    <a:lumOff val="60000"/>
                  </a:schemeClr>
                </a:solidFill>
                <a:latin typeface="Times New Roman" panose="02020603050405020304" pitchFamily="18" charset="0"/>
                <a:cs typeface="Times New Roman" panose="02020603050405020304" pitchFamily="18" charset="0"/>
              </a:rPr>
              <a:t>câu</a:t>
            </a:r>
            <a:r>
              <a:rPr lang="en-US" sz="25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500" i="1" dirty="0" err="1">
                <a:solidFill>
                  <a:schemeClr val="accent3">
                    <a:lumMod val="40000"/>
                    <a:lumOff val="60000"/>
                  </a:schemeClr>
                </a:solidFill>
                <a:latin typeface="Times New Roman" panose="02020603050405020304" pitchFamily="18" charset="0"/>
                <a:cs typeface="Times New Roman" panose="02020603050405020304" pitchFamily="18" charset="0"/>
              </a:rPr>
              <a:t>văn</a:t>
            </a:r>
            <a:r>
              <a:rPr lang="en-US" sz="25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500" i="1" dirty="0" err="1">
                <a:solidFill>
                  <a:schemeClr val="accent3">
                    <a:lumMod val="40000"/>
                    <a:lumOff val="60000"/>
                  </a:schemeClr>
                </a:solidFill>
                <a:latin typeface="Times New Roman" panose="02020603050405020304" pitchFamily="18" charset="0"/>
                <a:cs typeface="Times New Roman" panose="02020603050405020304" pitchFamily="18" charset="0"/>
              </a:rPr>
              <a:t>nêu</a:t>
            </a:r>
            <a:r>
              <a:rPr lang="en-US" sz="25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500" i="1" dirty="0" err="1">
                <a:solidFill>
                  <a:schemeClr val="accent3">
                    <a:lumMod val="40000"/>
                    <a:lumOff val="60000"/>
                  </a:schemeClr>
                </a:solidFill>
                <a:latin typeface="Times New Roman" panose="02020603050405020304" pitchFamily="18" charset="0"/>
                <a:cs typeface="Times New Roman" panose="02020603050405020304" pitchFamily="18" charset="0"/>
              </a:rPr>
              <a:t>lý</a:t>
            </a:r>
            <a:r>
              <a:rPr lang="en-US" sz="25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500" i="1" dirty="0" err="1">
                <a:solidFill>
                  <a:schemeClr val="accent3">
                    <a:lumMod val="40000"/>
                    <a:lumOff val="60000"/>
                  </a:schemeClr>
                </a:solidFill>
                <a:latin typeface="Times New Roman" panose="02020603050405020304" pitchFamily="18" charset="0"/>
                <a:cs typeface="Times New Roman" panose="02020603050405020304" pitchFamily="18" charset="0"/>
              </a:rPr>
              <a:t>lẽ</a:t>
            </a:r>
            <a:r>
              <a:rPr lang="en-US" sz="25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500" i="1" dirty="0" err="1">
                <a:solidFill>
                  <a:schemeClr val="accent3">
                    <a:lumMod val="40000"/>
                    <a:lumOff val="60000"/>
                  </a:schemeClr>
                </a:solidFill>
                <a:latin typeface="Times New Roman" panose="02020603050405020304" pitchFamily="18" charset="0"/>
                <a:cs typeface="Times New Roman" panose="02020603050405020304" pitchFamily="18" charset="0"/>
              </a:rPr>
              <a:t>Được</a:t>
            </a:r>
            <a:r>
              <a:rPr lang="en-US" sz="25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500" i="1" dirty="0" err="1">
                <a:solidFill>
                  <a:schemeClr val="accent3">
                    <a:lumMod val="40000"/>
                    <a:lumOff val="60000"/>
                  </a:schemeClr>
                </a:solidFill>
                <a:latin typeface="Times New Roman" panose="02020603050405020304" pitchFamily="18" charset="0"/>
                <a:cs typeface="Times New Roman" panose="02020603050405020304" pitchFamily="18" charset="0"/>
              </a:rPr>
              <a:t>thời</a:t>
            </a:r>
            <a:r>
              <a:rPr lang="en-US" sz="25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500" i="1" dirty="0" err="1">
                <a:solidFill>
                  <a:schemeClr val="accent3">
                    <a:lumMod val="40000"/>
                    <a:lumOff val="60000"/>
                  </a:schemeClr>
                </a:solidFill>
                <a:latin typeface="Times New Roman" panose="02020603050405020304" pitchFamily="18" charset="0"/>
                <a:cs typeface="Times New Roman" panose="02020603050405020304" pitchFamily="18" charset="0"/>
              </a:rPr>
              <a:t>có</a:t>
            </a:r>
            <a:r>
              <a:rPr lang="en-US" sz="25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500" i="1" dirty="0" err="1">
                <a:solidFill>
                  <a:schemeClr val="accent3">
                    <a:lumMod val="40000"/>
                    <a:lumOff val="60000"/>
                  </a:schemeClr>
                </a:solidFill>
                <a:latin typeface="Times New Roman" panose="02020603050405020304" pitchFamily="18" charset="0"/>
                <a:cs typeface="Times New Roman" panose="02020603050405020304" pitchFamily="18" charset="0"/>
              </a:rPr>
              <a:t>thế</a:t>
            </a:r>
            <a:r>
              <a:rPr lang="en-US" sz="25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500" i="1" dirty="0" err="1">
                <a:solidFill>
                  <a:schemeClr val="accent3">
                    <a:lumMod val="40000"/>
                    <a:lumOff val="60000"/>
                  </a:schemeClr>
                </a:solidFill>
                <a:latin typeface="Times New Roman" panose="02020603050405020304" pitchFamily="18" charset="0"/>
                <a:cs typeface="Times New Roman" panose="02020603050405020304" pitchFamily="18" charset="0"/>
              </a:rPr>
              <a:t>thì</a:t>
            </a:r>
            <a:r>
              <a:rPr lang="en-US" sz="25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500" i="1" dirty="0" err="1">
                <a:solidFill>
                  <a:schemeClr val="accent3">
                    <a:lumMod val="40000"/>
                    <a:lumOff val="60000"/>
                  </a:schemeClr>
                </a:solidFill>
                <a:latin typeface="Times New Roman" panose="02020603050405020304" pitchFamily="18" charset="0"/>
                <a:cs typeface="Times New Roman" panose="02020603050405020304" pitchFamily="18" charset="0"/>
              </a:rPr>
              <a:t>mất</a:t>
            </a:r>
            <a:r>
              <a:rPr lang="en-US" sz="25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500" i="1" dirty="0" err="1">
                <a:solidFill>
                  <a:schemeClr val="accent3">
                    <a:lumMod val="40000"/>
                    <a:lumOff val="60000"/>
                  </a:schemeClr>
                </a:solidFill>
                <a:latin typeface="Times New Roman" panose="02020603050405020304" pitchFamily="18" charset="0"/>
                <a:cs typeface="Times New Roman" panose="02020603050405020304" pitchFamily="18" charset="0"/>
              </a:rPr>
              <a:t>biến</a:t>
            </a:r>
            <a:r>
              <a:rPr lang="en-US" sz="25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500" i="1" dirty="0" err="1">
                <a:solidFill>
                  <a:schemeClr val="accent3">
                    <a:lumMod val="40000"/>
                    <a:lumOff val="60000"/>
                  </a:schemeClr>
                </a:solidFill>
                <a:latin typeface="Times New Roman" panose="02020603050405020304" pitchFamily="18" charset="0"/>
                <a:cs typeface="Times New Roman" panose="02020603050405020304" pitchFamily="18" charset="0"/>
              </a:rPr>
              <a:t>thành</a:t>
            </a:r>
            <a:r>
              <a:rPr lang="en-US" sz="25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500" i="1" dirty="0" err="1">
                <a:solidFill>
                  <a:schemeClr val="accent3">
                    <a:lumMod val="40000"/>
                    <a:lumOff val="60000"/>
                  </a:schemeClr>
                </a:solidFill>
                <a:latin typeface="Times New Roman" panose="02020603050405020304" pitchFamily="18" charset="0"/>
                <a:cs typeface="Times New Roman" panose="02020603050405020304" pitchFamily="18" charset="0"/>
              </a:rPr>
              <a:t>còn</a:t>
            </a:r>
            <a:r>
              <a:rPr lang="en-US" sz="25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500" i="1" dirty="0" err="1">
                <a:solidFill>
                  <a:schemeClr val="accent3">
                    <a:lumMod val="40000"/>
                    <a:lumOff val="60000"/>
                  </a:schemeClr>
                </a:solidFill>
                <a:latin typeface="Times New Roman" panose="02020603050405020304" pitchFamily="18" charset="0"/>
                <a:cs typeface="Times New Roman" panose="02020603050405020304" pitchFamily="18" charset="0"/>
              </a:rPr>
              <a:t>nhỏ</a:t>
            </a:r>
            <a:r>
              <a:rPr lang="en-US" sz="25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500" i="1" dirty="0" err="1">
                <a:solidFill>
                  <a:schemeClr val="accent3">
                    <a:lumMod val="40000"/>
                    <a:lumOff val="60000"/>
                  </a:schemeClr>
                </a:solidFill>
                <a:latin typeface="Times New Roman" panose="02020603050405020304" pitchFamily="18" charset="0"/>
                <a:cs typeface="Times New Roman" panose="02020603050405020304" pitchFamily="18" charset="0"/>
              </a:rPr>
              <a:t>hóa</a:t>
            </a:r>
            <a:r>
              <a:rPr lang="en-US" sz="25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500" i="1" dirty="0" err="1">
                <a:solidFill>
                  <a:schemeClr val="accent3">
                    <a:lumMod val="40000"/>
                    <a:lumOff val="60000"/>
                  </a:schemeClr>
                </a:solidFill>
                <a:latin typeface="Times New Roman" panose="02020603050405020304" pitchFamily="18" charset="0"/>
                <a:cs typeface="Times New Roman" panose="02020603050405020304" pitchFamily="18" charset="0"/>
              </a:rPr>
              <a:t>ra</a:t>
            </a:r>
            <a:r>
              <a:rPr lang="en-US" sz="25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500" i="1" dirty="0" err="1">
                <a:solidFill>
                  <a:schemeClr val="accent3">
                    <a:lumMod val="40000"/>
                    <a:lumOff val="60000"/>
                  </a:schemeClr>
                </a:solidFill>
                <a:latin typeface="Times New Roman" panose="02020603050405020304" pitchFamily="18" charset="0"/>
                <a:cs typeface="Times New Roman" panose="02020603050405020304" pitchFamily="18" charset="0"/>
              </a:rPr>
              <a:t>lớn</a:t>
            </a:r>
            <a:r>
              <a:rPr lang="en-US" sz="25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500" i="1" dirty="0" err="1">
                <a:solidFill>
                  <a:schemeClr val="accent3">
                    <a:lumMod val="40000"/>
                    <a:lumOff val="60000"/>
                  </a:schemeClr>
                </a:solidFill>
                <a:latin typeface="Times New Roman" panose="02020603050405020304" pitchFamily="18" charset="0"/>
                <a:cs typeface="Times New Roman" panose="02020603050405020304" pitchFamily="18" charset="0"/>
              </a:rPr>
              <a:t>mất</a:t>
            </a:r>
            <a:r>
              <a:rPr lang="en-US" sz="25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500" i="1" dirty="0" err="1">
                <a:solidFill>
                  <a:schemeClr val="accent3">
                    <a:lumMod val="40000"/>
                    <a:lumOff val="60000"/>
                  </a:schemeClr>
                </a:solidFill>
                <a:latin typeface="Times New Roman" panose="02020603050405020304" pitchFamily="18" charset="0"/>
                <a:cs typeface="Times New Roman" panose="02020603050405020304" pitchFamily="18" charset="0"/>
              </a:rPr>
              <a:t>thời</a:t>
            </a:r>
            <a:r>
              <a:rPr lang="en-US" sz="25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500" i="1" dirty="0" err="1">
                <a:solidFill>
                  <a:schemeClr val="accent3">
                    <a:lumMod val="40000"/>
                    <a:lumOff val="60000"/>
                  </a:schemeClr>
                </a:solidFill>
                <a:latin typeface="Times New Roman" panose="02020603050405020304" pitchFamily="18" charset="0"/>
                <a:cs typeface="Times New Roman" panose="02020603050405020304" pitchFamily="18" charset="0"/>
              </a:rPr>
              <a:t>thất</a:t>
            </a:r>
            <a:r>
              <a:rPr lang="en-US" sz="25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500" i="1" dirty="0" err="1">
                <a:solidFill>
                  <a:schemeClr val="accent3">
                    <a:lumMod val="40000"/>
                    <a:lumOff val="60000"/>
                  </a:schemeClr>
                </a:solidFill>
                <a:latin typeface="Times New Roman" panose="02020603050405020304" pitchFamily="18" charset="0"/>
                <a:cs typeface="Times New Roman" panose="02020603050405020304" pitchFamily="18" charset="0"/>
              </a:rPr>
              <a:t>thế</a:t>
            </a:r>
            <a:r>
              <a:rPr lang="en-US" sz="25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500" i="1" dirty="0" err="1">
                <a:solidFill>
                  <a:schemeClr val="accent3">
                    <a:lumMod val="40000"/>
                    <a:lumOff val="60000"/>
                  </a:schemeClr>
                </a:solidFill>
                <a:latin typeface="Times New Roman" panose="02020603050405020304" pitchFamily="18" charset="0"/>
                <a:cs typeface="Times New Roman" panose="02020603050405020304" pitchFamily="18" charset="0"/>
              </a:rPr>
              <a:t>thì</a:t>
            </a:r>
            <a:r>
              <a:rPr lang="en-US" sz="25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500" i="1" dirty="0" err="1">
                <a:solidFill>
                  <a:schemeClr val="accent3">
                    <a:lumMod val="40000"/>
                    <a:lumOff val="60000"/>
                  </a:schemeClr>
                </a:solidFill>
                <a:latin typeface="Times New Roman" panose="02020603050405020304" pitchFamily="18" charset="0"/>
                <a:cs typeface="Times New Roman" panose="02020603050405020304" pitchFamily="18" charset="0"/>
              </a:rPr>
              <a:t>mạnh</a:t>
            </a:r>
            <a:r>
              <a:rPr lang="en-US" sz="25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500" i="1" dirty="0" err="1">
                <a:solidFill>
                  <a:schemeClr val="accent3">
                    <a:lumMod val="40000"/>
                    <a:lumOff val="60000"/>
                  </a:schemeClr>
                </a:solidFill>
                <a:latin typeface="Times New Roman" panose="02020603050405020304" pitchFamily="18" charset="0"/>
                <a:cs typeface="Times New Roman" panose="02020603050405020304" pitchFamily="18" charset="0"/>
              </a:rPr>
              <a:t>hóa</a:t>
            </a:r>
            <a:r>
              <a:rPr lang="en-US" sz="25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500" i="1" dirty="0" err="1">
                <a:solidFill>
                  <a:schemeClr val="accent3">
                    <a:lumMod val="40000"/>
                    <a:lumOff val="60000"/>
                  </a:schemeClr>
                </a:solidFill>
                <a:latin typeface="Times New Roman" panose="02020603050405020304" pitchFamily="18" charset="0"/>
                <a:cs typeface="Times New Roman" panose="02020603050405020304" pitchFamily="18" charset="0"/>
              </a:rPr>
              <a:t>ra</a:t>
            </a:r>
            <a:r>
              <a:rPr lang="en-US" sz="25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500" i="1" dirty="0" err="1">
                <a:solidFill>
                  <a:schemeClr val="accent3">
                    <a:lumMod val="40000"/>
                    <a:lumOff val="60000"/>
                  </a:schemeClr>
                </a:solidFill>
                <a:latin typeface="Times New Roman" panose="02020603050405020304" pitchFamily="18" charset="0"/>
                <a:cs typeface="Times New Roman" panose="02020603050405020304" pitchFamily="18" charset="0"/>
              </a:rPr>
              <a:t>yếu</a:t>
            </a:r>
            <a:r>
              <a:rPr lang="en-US" sz="25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500" i="1" dirty="0" err="1">
                <a:solidFill>
                  <a:schemeClr val="accent3">
                    <a:lumMod val="40000"/>
                    <a:lumOff val="60000"/>
                  </a:schemeClr>
                </a:solidFill>
                <a:latin typeface="Times New Roman" panose="02020603050405020304" pitchFamily="18" charset="0"/>
                <a:cs typeface="Times New Roman" panose="02020603050405020304" pitchFamily="18" charset="0"/>
              </a:rPr>
              <a:t>yên</a:t>
            </a:r>
            <a:r>
              <a:rPr lang="en-US" sz="25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500" i="1" dirty="0" err="1">
                <a:solidFill>
                  <a:schemeClr val="accent3">
                    <a:lumMod val="40000"/>
                    <a:lumOff val="60000"/>
                  </a:schemeClr>
                </a:solidFill>
                <a:latin typeface="Times New Roman" panose="02020603050405020304" pitchFamily="18" charset="0"/>
                <a:cs typeface="Times New Roman" panose="02020603050405020304" pitchFamily="18" charset="0"/>
              </a:rPr>
              <a:t>lại</a:t>
            </a:r>
            <a:r>
              <a:rPr lang="en-US" sz="25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500" i="1" dirty="0" err="1">
                <a:solidFill>
                  <a:schemeClr val="accent3">
                    <a:lumMod val="40000"/>
                    <a:lumOff val="60000"/>
                  </a:schemeClr>
                </a:solidFill>
                <a:latin typeface="Times New Roman" panose="02020603050405020304" pitchFamily="18" charset="0"/>
                <a:cs typeface="Times New Roman" panose="02020603050405020304" pitchFamily="18" charset="0"/>
              </a:rPr>
              <a:t>chuyển</a:t>
            </a:r>
            <a:r>
              <a:rPr lang="en-US" sz="25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500" i="1" dirty="0" err="1">
                <a:solidFill>
                  <a:schemeClr val="accent3">
                    <a:lumMod val="40000"/>
                    <a:lumOff val="60000"/>
                  </a:schemeClr>
                </a:solidFill>
                <a:latin typeface="Times New Roman" panose="02020603050405020304" pitchFamily="18" charset="0"/>
                <a:cs typeface="Times New Roman" panose="02020603050405020304" pitchFamily="18" charset="0"/>
              </a:rPr>
              <a:t>nguy</a:t>
            </a:r>
            <a:r>
              <a:rPr lang="en-US" sz="25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500" i="1" dirty="0" err="1">
                <a:solidFill>
                  <a:schemeClr val="accent3">
                    <a:lumMod val="40000"/>
                    <a:lumOff val="60000"/>
                  </a:schemeClr>
                </a:solidFill>
                <a:latin typeface="Times New Roman" panose="02020603050405020304" pitchFamily="18" charset="0"/>
                <a:cs typeface="Times New Roman" panose="02020603050405020304" pitchFamily="18" charset="0"/>
              </a:rPr>
              <a:t>Sự</a:t>
            </a:r>
            <a:r>
              <a:rPr lang="en-US" sz="25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500" i="1" dirty="0" err="1">
                <a:solidFill>
                  <a:schemeClr val="accent3">
                    <a:lumMod val="40000"/>
                    <a:lumOff val="60000"/>
                  </a:schemeClr>
                </a:solidFill>
                <a:latin typeface="Times New Roman" panose="02020603050405020304" pitchFamily="18" charset="0"/>
                <a:cs typeface="Times New Roman" panose="02020603050405020304" pitchFamily="18" charset="0"/>
              </a:rPr>
              <a:t>thay</a:t>
            </a:r>
            <a:r>
              <a:rPr lang="en-US" sz="25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500" i="1" dirty="0" err="1">
                <a:solidFill>
                  <a:schemeClr val="accent3">
                    <a:lumMod val="40000"/>
                    <a:lumOff val="60000"/>
                  </a:schemeClr>
                </a:solidFill>
                <a:latin typeface="Times New Roman" panose="02020603050405020304" pitchFamily="18" charset="0"/>
                <a:cs typeface="Times New Roman" panose="02020603050405020304" pitchFamily="18" charset="0"/>
              </a:rPr>
              <a:t>đổi</a:t>
            </a:r>
            <a:r>
              <a:rPr lang="en-US" sz="25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500" i="1" dirty="0" err="1">
                <a:solidFill>
                  <a:schemeClr val="accent3">
                    <a:lumMod val="40000"/>
                    <a:lumOff val="60000"/>
                  </a:schemeClr>
                </a:solidFill>
                <a:latin typeface="Times New Roman" panose="02020603050405020304" pitchFamily="18" charset="0"/>
                <a:cs typeface="Times New Roman" panose="02020603050405020304" pitchFamily="18" charset="0"/>
              </a:rPr>
              <a:t>ấy</a:t>
            </a:r>
            <a:r>
              <a:rPr lang="en-US" sz="25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500" i="1" dirty="0" err="1">
                <a:solidFill>
                  <a:schemeClr val="accent3">
                    <a:lumMod val="40000"/>
                    <a:lumOff val="60000"/>
                  </a:schemeClr>
                </a:solidFill>
                <a:latin typeface="Times New Roman" panose="02020603050405020304" pitchFamily="18" charset="0"/>
                <a:cs typeface="Times New Roman" panose="02020603050405020304" pitchFamily="18" charset="0"/>
              </a:rPr>
              <a:t>chỉ</a:t>
            </a:r>
            <a:r>
              <a:rPr lang="en-US" sz="25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500" i="1" dirty="0" err="1">
                <a:solidFill>
                  <a:schemeClr val="accent3">
                    <a:lumMod val="40000"/>
                    <a:lumOff val="60000"/>
                  </a:schemeClr>
                </a:solidFill>
                <a:latin typeface="Times New Roman" panose="02020603050405020304" pitchFamily="18" charset="0"/>
                <a:cs typeface="Times New Roman" panose="02020603050405020304" pitchFamily="18" charset="0"/>
              </a:rPr>
              <a:t>trong</a:t>
            </a:r>
            <a:r>
              <a:rPr lang="en-US" sz="25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500" i="1" dirty="0" err="1">
                <a:solidFill>
                  <a:schemeClr val="accent3">
                    <a:lumMod val="40000"/>
                    <a:lumOff val="60000"/>
                  </a:schemeClr>
                </a:solidFill>
                <a:latin typeface="Times New Roman" panose="02020603050405020304" pitchFamily="18" charset="0"/>
                <a:cs typeface="Times New Roman" panose="02020603050405020304" pitchFamily="18" charset="0"/>
              </a:rPr>
              <a:t>khoảnh</a:t>
            </a:r>
            <a:r>
              <a:rPr lang="en-US" sz="25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500" i="1" dirty="0" err="1">
                <a:solidFill>
                  <a:schemeClr val="accent3">
                    <a:lumMod val="40000"/>
                    <a:lumOff val="60000"/>
                  </a:schemeClr>
                </a:solidFill>
                <a:latin typeface="Times New Roman" panose="02020603050405020304" pitchFamily="18" charset="0"/>
                <a:cs typeface="Times New Roman" panose="02020603050405020304" pitchFamily="18" charset="0"/>
              </a:rPr>
              <a:t>khắc</a:t>
            </a:r>
            <a:r>
              <a:rPr lang="en-US" sz="25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500" i="1" dirty="0" err="1">
                <a:solidFill>
                  <a:schemeClr val="accent3">
                    <a:lumMod val="40000"/>
                    <a:lumOff val="60000"/>
                  </a:schemeClr>
                </a:solidFill>
                <a:latin typeface="Times New Roman" panose="02020603050405020304" pitchFamily="18" charset="0"/>
                <a:cs typeface="Times New Roman" panose="02020603050405020304" pitchFamily="18" charset="0"/>
              </a:rPr>
              <a:t>trở</a:t>
            </a:r>
            <a:r>
              <a:rPr lang="en-US" sz="25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500" i="1" dirty="0" err="1">
                <a:solidFill>
                  <a:schemeClr val="accent3">
                    <a:lumMod val="40000"/>
                    <a:lumOff val="60000"/>
                  </a:schemeClr>
                </a:solidFill>
                <a:latin typeface="Times New Roman" panose="02020603050405020304" pitchFamily="18" charset="0"/>
                <a:cs typeface="Times New Roman" panose="02020603050405020304" pitchFamily="18" charset="0"/>
              </a:rPr>
              <a:t>bàn</a:t>
            </a:r>
            <a:r>
              <a:rPr lang="en-US" sz="25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500" i="1" dirty="0" err="1">
                <a:solidFill>
                  <a:schemeClr val="accent3">
                    <a:lumMod val="40000"/>
                    <a:lumOff val="60000"/>
                  </a:schemeClr>
                </a:solidFill>
                <a:latin typeface="Times New Roman" panose="02020603050405020304" pitchFamily="18" charset="0"/>
                <a:cs typeface="Times New Roman" panose="02020603050405020304" pitchFamily="18" charset="0"/>
              </a:rPr>
              <a:t>tay</a:t>
            </a:r>
            <a:r>
              <a:rPr lang="en-US" sz="25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500" i="1" dirty="0" err="1">
                <a:solidFill>
                  <a:schemeClr val="accent3">
                    <a:lumMod val="40000"/>
                    <a:lumOff val="60000"/>
                  </a:schemeClr>
                </a:solidFill>
                <a:latin typeface="Times New Roman" panose="02020603050405020304" pitchFamily="18" charset="0"/>
                <a:cs typeface="Times New Roman" panose="02020603050405020304" pitchFamily="18" charset="0"/>
              </a:rPr>
              <a:t>mà</a:t>
            </a:r>
            <a:r>
              <a:rPr lang="en-US" sz="25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500" i="1" dirty="0" err="1">
                <a:solidFill>
                  <a:schemeClr val="accent3">
                    <a:lumMod val="40000"/>
                    <a:lumOff val="60000"/>
                  </a:schemeClr>
                </a:solidFill>
                <a:latin typeface="Times New Roman" panose="02020603050405020304" pitchFamily="18" charset="0"/>
                <a:cs typeface="Times New Roman" panose="02020603050405020304" pitchFamily="18" charset="0"/>
              </a:rPr>
              <a:t>thôi</a:t>
            </a:r>
            <a:r>
              <a:rPr lang="en-US" sz="25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500" i="1" dirty="0">
                <a:solidFill>
                  <a:schemeClr val="accent3">
                    <a:lumMod val="40000"/>
                    <a:lumOff val="60000"/>
                  </a:schemeClr>
                </a:solidFill>
                <a:latin typeface="Times New Roman" panose="02020603050405020304" pitchFamily="18" charset="0"/>
                <a:cs typeface="Times New Roman" panose="02020603050405020304" pitchFamily="18" charset="0"/>
                <a:sym typeface="Wingdings" panose="05000000000000000000" pitchFamily="2" charset="2"/>
              </a:rPr>
              <a:t></a:t>
            </a:r>
            <a:r>
              <a:rPr lang="en-US" sz="25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500" i="1" dirty="0" err="1">
                <a:solidFill>
                  <a:schemeClr val="accent3">
                    <a:lumMod val="40000"/>
                    <a:lumOff val="60000"/>
                  </a:schemeClr>
                </a:solidFill>
                <a:latin typeface="Times New Roman" panose="02020603050405020304" pitchFamily="18" charset="0"/>
                <a:cs typeface="Times New Roman" panose="02020603050405020304" pitchFamily="18" charset="0"/>
              </a:rPr>
              <a:t>Khi</a:t>
            </a:r>
            <a:r>
              <a:rPr lang="en-US" sz="25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500" i="1" dirty="0" err="1">
                <a:solidFill>
                  <a:schemeClr val="accent3">
                    <a:lumMod val="40000"/>
                    <a:lumOff val="60000"/>
                  </a:schemeClr>
                </a:solidFill>
                <a:latin typeface="Times New Roman" panose="02020603050405020304" pitchFamily="18" charset="0"/>
                <a:cs typeface="Times New Roman" panose="02020603050405020304" pitchFamily="18" charset="0"/>
              </a:rPr>
              <a:t>có</a:t>
            </a:r>
            <a:r>
              <a:rPr lang="en-US" sz="25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500" i="1" dirty="0" err="1">
                <a:solidFill>
                  <a:schemeClr val="accent3">
                    <a:lumMod val="40000"/>
                    <a:lumOff val="60000"/>
                  </a:schemeClr>
                </a:solidFill>
                <a:latin typeface="Times New Roman" panose="02020603050405020304" pitchFamily="18" charset="0"/>
                <a:cs typeface="Times New Roman" panose="02020603050405020304" pitchFamily="18" charset="0"/>
              </a:rPr>
              <a:t>được</a:t>
            </a:r>
            <a:r>
              <a:rPr lang="en-US" sz="25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500" i="1" dirty="0" err="1">
                <a:solidFill>
                  <a:schemeClr val="accent3">
                    <a:lumMod val="40000"/>
                    <a:lumOff val="60000"/>
                  </a:schemeClr>
                </a:solidFill>
                <a:latin typeface="Times New Roman" panose="02020603050405020304" pitchFamily="18" charset="0"/>
                <a:cs typeface="Times New Roman" panose="02020603050405020304" pitchFamily="18" charset="0"/>
              </a:rPr>
              <a:t>thời</a:t>
            </a:r>
            <a:r>
              <a:rPr lang="en-US" sz="25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500" i="1" dirty="0" err="1">
                <a:solidFill>
                  <a:schemeClr val="accent3">
                    <a:lumMod val="40000"/>
                    <a:lumOff val="60000"/>
                  </a:schemeClr>
                </a:solidFill>
                <a:latin typeface="Times New Roman" panose="02020603050405020304" pitchFamily="18" charset="0"/>
                <a:cs typeface="Times New Roman" panose="02020603050405020304" pitchFamily="18" charset="0"/>
              </a:rPr>
              <a:t>thế</a:t>
            </a:r>
            <a:r>
              <a:rPr lang="en-US" sz="2500" i="1" dirty="0">
                <a:solidFill>
                  <a:schemeClr val="accent3">
                    <a:lumMod val="40000"/>
                    <a:lumOff val="60000"/>
                  </a:schemeClr>
                </a:solidFill>
                <a:latin typeface="Times New Roman" panose="02020603050405020304" pitchFamily="18" charset="0"/>
                <a:cs typeface="Times New Roman" panose="02020603050405020304" pitchFamily="18" charset="0"/>
              </a:rPr>
              <a:t>, hay </a:t>
            </a:r>
            <a:r>
              <a:rPr lang="en-US" sz="2500" i="1" dirty="0" err="1">
                <a:solidFill>
                  <a:schemeClr val="accent3">
                    <a:lumMod val="40000"/>
                    <a:lumOff val="60000"/>
                  </a:schemeClr>
                </a:solidFill>
                <a:latin typeface="Times New Roman" panose="02020603050405020304" pitchFamily="18" charset="0"/>
                <a:cs typeface="Times New Roman" panose="02020603050405020304" pitchFamily="18" charset="0"/>
              </a:rPr>
              <a:t>hành</a:t>
            </a:r>
            <a:r>
              <a:rPr lang="en-US" sz="25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500" i="1" dirty="0" err="1">
                <a:solidFill>
                  <a:schemeClr val="accent3">
                    <a:lumMod val="40000"/>
                    <a:lumOff val="60000"/>
                  </a:schemeClr>
                </a:solidFill>
                <a:latin typeface="Times New Roman" panose="02020603050405020304" pitchFamily="18" charset="0"/>
                <a:cs typeface="Times New Roman" panose="02020603050405020304" pitchFamily="18" charset="0"/>
              </a:rPr>
              <a:t>động</a:t>
            </a:r>
            <a:r>
              <a:rPr lang="en-US" sz="25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500" i="1" dirty="0" err="1">
                <a:solidFill>
                  <a:schemeClr val="accent3">
                    <a:lumMod val="40000"/>
                    <a:lumOff val="60000"/>
                  </a:schemeClr>
                </a:solidFill>
                <a:latin typeface="Times New Roman" panose="02020603050405020304" pitchFamily="18" charset="0"/>
                <a:cs typeface="Times New Roman" panose="02020603050405020304" pitchFamily="18" charset="0"/>
              </a:rPr>
              <a:t>hợp</a:t>
            </a:r>
            <a:r>
              <a:rPr lang="en-US" sz="25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500" i="1" dirty="0" err="1">
                <a:solidFill>
                  <a:schemeClr val="accent3">
                    <a:lumMod val="40000"/>
                    <a:lumOff val="60000"/>
                  </a:schemeClr>
                </a:solidFill>
                <a:latin typeface="Times New Roman" panose="02020603050405020304" pitchFamily="18" charset="0"/>
                <a:cs typeface="Times New Roman" panose="02020603050405020304" pitchFamily="18" charset="0"/>
              </a:rPr>
              <a:t>thời</a:t>
            </a:r>
            <a:r>
              <a:rPr lang="en-US" sz="25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500" i="1" dirty="0" err="1">
                <a:solidFill>
                  <a:schemeClr val="accent3">
                    <a:lumMod val="40000"/>
                    <a:lumOff val="60000"/>
                  </a:schemeClr>
                </a:solidFill>
                <a:latin typeface="Times New Roman" panose="02020603050405020304" pitchFamily="18" charset="0"/>
                <a:cs typeface="Times New Roman" panose="02020603050405020304" pitchFamily="18" charset="0"/>
              </a:rPr>
              <a:t>thế</a:t>
            </a:r>
            <a:r>
              <a:rPr lang="en-US" sz="25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500" i="1" dirty="0" err="1">
                <a:solidFill>
                  <a:schemeClr val="accent3">
                    <a:lumMod val="40000"/>
                    <a:lumOff val="60000"/>
                  </a:schemeClr>
                </a:solidFill>
                <a:latin typeface="Times New Roman" panose="02020603050405020304" pitchFamily="18" charset="0"/>
                <a:cs typeface="Times New Roman" panose="02020603050405020304" pitchFamily="18" charset="0"/>
              </a:rPr>
              <a:t>thì</a:t>
            </a:r>
            <a:r>
              <a:rPr lang="en-US" sz="25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500" i="1" dirty="0" err="1">
                <a:solidFill>
                  <a:schemeClr val="accent3">
                    <a:lumMod val="40000"/>
                    <a:lumOff val="60000"/>
                  </a:schemeClr>
                </a:solidFill>
                <a:latin typeface="Times New Roman" panose="02020603050405020304" pitchFamily="18" charset="0"/>
                <a:cs typeface="Times New Roman" panose="02020603050405020304" pitchFamily="18" charset="0"/>
              </a:rPr>
              <a:t>dù</a:t>
            </a:r>
            <a:r>
              <a:rPr lang="en-US" sz="25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500" i="1" dirty="0" err="1">
                <a:solidFill>
                  <a:schemeClr val="accent3">
                    <a:lumMod val="40000"/>
                    <a:lumOff val="60000"/>
                  </a:schemeClr>
                </a:solidFill>
                <a:latin typeface="Times New Roman" panose="02020603050405020304" pitchFamily="18" charset="0"/>
                <a:cs typeface="Times New Roman" panose="02020603050405020304" pitchFamily="18" charset="0"/>
              </a:rPr>
              <a:t>gian</a:t>
            </a:r>
            <a:r>
              <a:rPr lang="en-US" sz="25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500" i="1" dirty="0" err="1">
                <a:solidFill>
                  <a:schemeClr val="accent3">
                    <a:lumMod val="40000"/>
                    <a:lumOff val="60000"/>
                  </a:schemeClr>
                </a:solidFill>
                <a:latin typeface="Times New Roman" panose="02020603050405020304" pitchFamily="18" charset="0"/>
                <a:cs typeface="Times New Roman" panose="02020603050405020304" pitchFamily="18" charset="0"/>
              </a:rPr>
              <a:t>khó</a:t>
            </a:r>
            <a:r>
              <a:rPr lang="en-US" sz="25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500" i="1" dirty="0" err="1">
                <a:solidFill>
                  <a:schemeClr val="accent3">
                    <a:lumMod val="40000"/>
                    <a:lumOff val="60000"/>
                  </a:schemeClr>
                </a:solidFill>
                <a:latin typeface="Times New Roman" panose="02020603050405020304" pitchFamily="18" charset="0"/>
                <a:cs typeface="Times New Roman" panose="02020603050405020304" pitchFamily="18" charset="0"/>
              </a:rPr>
              <a:t>cũng</a:t>
            </a:r>
            <a:r>
              <a:rPr lang="en-US" sz="25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500" i="1" dirty="0" err="1">
                <a:solidFill>
                  <a:schemeClr val="accent3">
                    <a:lumMod val="40000"/>
                    <a:lumOff val="60000"/>
                  </a:schemeClr>
                </a:solidFill>
                <a:latin typeface="Times New Roman" panose="02020603050405020304" pitchFamily="18" charset="0"/>
                <a:cs typeface="Times New Roman" panose="02020603050405020304" pitchFamily="18" charset="0"/>
              </a:rPr>
              <a:t>sẽ</a:t>
            </a:r>
            <a:r>
              <a:rPr lang="en-US" sz="25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500" i="1" dirty="0" err="1">
                <a:solidFill>
                  <a:schemeClr val="accent3">
                    <a:lumMod val="40000"/>
                    <a:lumOff val="60000"/>
                  </a:schemeClr>
                </a:solidFill>
                <a:latin typeface="Times New Roman" panose="02020603050405020304" pitchFamily="18" charset="0"/>
                <a:cs typeface="Times New Roman" panose="02020603050405020304" pitchFamily="18" charset="0"/>
              </a:rPr>
              <a:t>đi</a:t>
            </a:r>
            <a:r>
              <a:rPr lang="en-US" sz="25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500" i="1" dirty="0" err="1">
                <a:solidFill>
                  <a:schemeClr val="accent3">
                    <a:lumMod val="40000"/>
                    <a:lumOff val="60000"/>
                  </a:schemeClr>
                </a:solidFill>
                <a:latin typeface="Times New Roman" panose="02020603050405020304" pitchFamily="18" charset="0"/>
                <a:cs typeface="Times New Roman" panose="02020603050405020304" pitchFamily="18" charset="0"/>
              </a:rPr>
              <a:t>đến</a:t>
            </a:r>
            <a:r>
              <a:rPr lang="en-US" sz="25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500" i="1" dirty="0" err="1">
                <a:solidFill>
                  <a:schemeClr val="accent3">
                    <a:lumMod val="40000"/>
                    <a:lumOff val="60000"/>
                  </a:schemeClr>
                </a:solidFill>
                <a:latin typeface="Times New Roman" panose="02020603050405020304" pitchFamily="18" charset="0"/>
                <a:cs typeface="Times New Roman" panose="02020603050405020304" pitchFamily="18" charset="0"/>
              </a:rPr>
              <a:t>thành</a:t>
            </a:r>
            <a:r>
              <a:rPr lang="en-US" sz="25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500" i="1" dirty="0" err="1">
                <a:solidFill>
                  <a:schemeClr val="accent3">
                    <a:lumMod val="40000"/>
                    <a:lumOff val="60000"/>
                  </a:schemeClr>
                </a:solidFill>
                <a:latin typeface="Times New Roman" panose="02020603050405020304" pitchFamily="18" charset="0"/>
                <a:cs typeface="Times New Roman" panose="02020603050405020304" pitchFamily="18" charset="0"/>
              </a:rPr>
              <a:t>công</a:t>
            </a:r>
            <a:r>
              <a:rPr lang="en-US" sz="25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500" i="1" dirty="0" err="1">
                <a:solidFill>
                  <a:schemeClr val="accent3">
                    <a:lumMod val="40000"/>
                    <a:lumOff val="60000"/>
                  </a:schemeClr>
                </a:solidFill>
                <a:latin typeface="Times New Roman" panose="02020603050405020304" pitchFamily="18" charset="0"/>
                <a:cs typeface="Times New Roman" panose="02020603050405020304" pitchFamily="18" charset="0"/>
              </a:rPr>
              <a:t>khi</a:t>
            </a:r>
            <a:r>
              <a:rPr lang="en-US" sz="25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500" i="1" dirty="0" err="1">
                <a:solidFill>
                  <a:schemeClr val="accent3">
                    <a:lumMod val="40000"/>
                    <a:lumOff val="60000"/>
                  </a:schemeClr>
                </a:solidFill>
                <a:latin typeface="Times New Roman" panose="02020603050405020304" pitchFamily="18" charset="0"/>
                <a:cs typeface="Times New Roman" panose="02020603050405020304" pitchFamily="18" charset="0"/>
              </a:rPr>
              <a:t>không</a:t>
            </a:r>
            <a:r>
              <a:rPr lang="en-US" sz="25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500" i="1" dirty="0" err="1">
                <a:solidFill>
                  <a:schemeClr val="accent3">
                    <a:lumMod val="40000"/>
                    <a:lumOff val="60000"/>
                  </a:schemeClr>
                </a:solidFill>
                <a:latin typeface="Times New Roman" panose="02020603050405020304" pitchFamily="18" charset="0"/>
                <a:cs typeface="Times New Roman" panose="02020603050405020304" pitchFamily="18" charset="0"/>
              </a:rPr>
              <a:t>có</a:t>
            </a:r>
            <a:r>
              <a:rPr lang="en-US" sz="25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500" i="1" dirty="0" err="1">
                <a:solidFill>
                  <a:schemeClr val="accent3">
                    <a:lumMod val="40000"/>
                    <a:lumOff val="60000"/>
                  </a:schemeClr>
                </a:solidFill>
                <a:latin typeface="Times New Roman" panose="02020603050405020304" pitchFamily="18" charset="0"/>
                <a:cs typeface="Times New Roman" panose="02020603050405020304" pitchFamily="18" charset="0"/>
              </a:rPr>
              <a:t>thời</a:t>
            </a:r>
            <a:r>
              <a:rPr lang="en-US" sz="25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500" i="1" dirty="0" err="1">
                <a:solidFill>
                  <a:schemeClr val="accent3">
                    <a:lumMod val="40000"/>
                    <a:lumOff val="60000"/>
                  </a:schemeClr>
                </a:solidFill>
                <a:latin typeface="Times New Roman" panose="02020603050405020304" pitchFamily="18" charset="0"/>
                <a:cs typeface="Times New Roman" panose="02020603050405020304" pitchFamily="18" charset="0"/>
              </a:rPr>
              <a:t>thế</a:t>
            </a:r>
            <a:r>
              <a:rPr lang="en-US" sz="2500" i="1" dirty="0">
                <a:solidFill>
                  <a:schemeClr val="accent3">
                    <a:lumMod val="40000"/>
                    <a:lumOff val="60000"/>
                  </a:schemeClr>
                </a:solidFill>
                <a:latin typeface="Times New Roman" panose="02020603050405020304" pitchFamily="18" charset="0"/>
                <a:cs typeface="Times New Roman" panose="02020603050405020304" pitchFamily="18" charset="0"/>
              </a:rPr>
              <a:t>, hay </a:t>
            </a:r>
            <a:r>
              <a:rPr lang="en-US" sz="2500" i="1" dirty="0" err="1">
                <a:solidFill>
                  <a:schemeClr val="accent3">
                    <a:lumMod val="40000"/>
                    <a:lumOff val="60000"/>
                  </a:schemeClr>
                </a:solidFill>
                <a:latin typeface="Times New Roman" panose="02020603050405020304" pitchFamily="18" charset="0"/>
                <a:cs typeface="Times New Roman" panose="02020603050405020304" pitchFamily="18" charset="0"/>
              </a:rPr>
              <a:t>hành</a:t>
            </a:r>
            <a:r>
              <a:rPr lang="en-US" sz="25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500" i="1" dirty="0" err="1">
                <a:solidFill>
                  <a:schemeClr val="accent3">
                    <a:lumMod val="40000"/>
                    <a:lumOff val="60000"/>
                  </a:schemeClr>
                </a:solidFill>
                <a:latin typeface="Times New Roman" panose="02020603050405020304" pitchFamily="18" charset="0"/>
                <a:cs typeface="Times New Roman" panose="02020603050405020304" pitchFamily="18" charset="0"/>
              </a:rPr>
              <a:t>động</a:t>
            </a:r>
            <a:r>
              <a:rPr lang="en-US" sz="25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500" i="1" dirty="0" err="1">
                <a:solidFill>
                  <a:schemeClr val="accent3">
                    <a:lumMod val="40000"/>
                    <a:lumOff val="60000"/>
                  </a:schemeClr>
                </a:solidFill>
                <a:latin typeface="Times New Roman" panose="02020603050405020304" pitchFamily="18" charset="0"/>
                <a:cs typeface="Times New Roman" panose="02020603050405020304" pitchFamily="18" charset="0"/>
              </a:rPr>
              <a:t>không</a:t>
            </a:r>
            <a:r>
              <a:rPr lang="en-US" sz="25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500" i="1" dirty="0" err="1">
                <a:solidFill>
                  <a:schemeClr val="accent3">
                    <a:lumMod val="40000"/>
                    <a:lumOff val="60000"/>
                  </a:schemeClr>
                </a:solidFill>
                <a:latin typeface="Times New Roman" panose="02020603050405020304" pitchFamily="18" charset="0"/>
                <a:cs typeface="Times New Roman" panose="02020603050405020304" pitchFamily="18" charset="0"/>
              </a:rPr>
              <a:t>hợp</a:t>
            </a:r>
            <a:r>
              <a:rPr lang="en-US" sz="25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500" i="1" dirty="0" err="1">
                <a:solidFill>
                  <a:schemeClr val="accent3">
                    <a:lumMod val="40000"/>
                    <a:lumOff val="60000"/>
                  </a:schemeClr>
                </a:solidFill>
                <a:latin typeface="Times New Roman" panose="02020603050405020304" pitchFamily="18" charset="0"/>
                <a:cs typeface="Times New Roman" panose="02020603050405020304" pitchFamily="18" charset="0"/>
              </a:rPr>
              <a:t>thời</a:t>
            </a:r>
            <a:r>
              <a:rPr lang="en-US" sz="25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500" i="1" dirty="0" err="1">
                <a:solidFill>
                  <a:schemeClr val="accent3">
                    <a:lumMod val="40000"/>
                    <a:lumOff val="60000"/>
                  </a:schemeClr>
                </a:solidFill>
                <a:latin typeface="Times New Roman" panose="02020603050405020304" pitchFamily="18" charset="0"/>
                <a:cs typeface="Times New Roman" panose="02020603050405020304" pitchFamily="18" charset="0"/>
              </a:rPr>
              <a:t>thế</a:t>
            </a:r>
            <a:r>
              <a:rPr lang="en-US" sz="25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500" i="1" dirty="0" err="1">
                <a:solidFill>
                  <a:schemeClr val="accent3">
                    <a:lumMod val="40000"/>
                    <a:lumOff val="60000"/>
                  </a:schemeClr>
                </a:solidFill>
                <a:latin typeface="Times New Roman" panose="02020603050405020304" pitchFamily="18" charset="0"/>
                <a:cs typeface="Times New Roman" panose="02020603050405020304" pitchFamily="18" charset="0"/>
              </a:rPr>
              <a:t>thì</a:t>
            </a:r>
            <a:r>
              <a:rPr lang="en-US" sz="25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500" i="1" dirty="0" err="1">
                <a:solidFill>
                  <a:schemeClr val="accent3">
                    <a:lumMod val="40000"/>
                    <a:lumOff val="60000"/>
                  </a:schemeClr>
                </a:solidFill>
                <a:latin typeface="Times New Roman" panose="02020603050405020304" pitchFamily="18" charset="0"/>
                <a:cs typeface="Times New Roman" panose="02020603050405020304" pitchFamily="18" charset="0"/>
              </a:rPr>
              <a:t>dù</a:t>
            </a:r>
            <a:r>
              <a:rPr lang="en-US" sz="25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500" i="1" dirty="0" err="1">
                <a:solidFill>
                  <a:schemeClr val="accent3">
                    <a:lumMod val="40000"/>
                    <a:lumOff val="60000"/>
                  </a:schemeClr>
                </a:solidFill>
                <a:latin typeface="Times New Roman" panose="02020603050405020304" pitchFamily="18" charset="0"/>
                <a:cs typeface="Times New Roman" panose="02020603050405020304" pitchFamily="18" charset="0"/>
              </a:rPr>
              <a:t>đang</a:t>
            </a:r>
            <a:r>
              <a:rPr lang="en-US" sz="25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500" i="1" dirty="0" err="1">
                <a:solidFill>
                  <a:schemeClr val="accent3">
                    <a:lumMod val="40000"/>
                    <a:lumOff val="60000"/>
                  </a:schemeClr>
                </a:solidFill>
                <a:latin typeface="Times New Roman" panose="02020603050405020304" pitchFamily="18" charset="0"/>
                <a:cs typeface="Times New Roman" panose="02020603050405020304" pitchFamily="18" charset="0"/>
              </a:rPr>
              <a:t>hùng</a:t>
            </a:r>
            <a:r>
              <a:rPr lang="en-US" sz="25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500" i="1" dirty="0" err="1">
                <a:solidFill>
                  <a:schemeClr val="accent3">
                    <a:lumMod val="40000"/>
                    <a:lumOff val="60000"/>
                  </a:schemeClr>
                </a:solidFill>
                <a:latin typeface="Times New Roman" panose="02020603050405020304" pitchFamily="18" charset="0"/>
                <a:cs typeface="Times New Roman" panose="02020603050405020304" pitchFamily="18" charset="0"/>
              </a:rPr>
              <a:t>mạnh</a:t>
            </a:r>
            <a:r>
              <a:rPr lang="en-US" sz="25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500" i="1" dirty="0" err="1">
                <a:solidFill>
                  <a:schemeClr val="accent3">
                    <a:lumMod val="40000"/>
                    <a:lumOff val="60000"/>
                  </a:schemeClr>
                </a:solidFill>
                <a:latin typeface="Times New Roman" panose="02020603050405020304" pitchFamily="18" charset="0"/>
                <a:cs typeface="Times New Roman" panose="02020603050405020304" pitchFamily="18" charset="0"/>
              </a:rPr>
              <a:t>cũng</a:t>
            </a:r>
            <a:r>
              <a:rPr lang="en-US" sz="25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500" i="1" dirty="0" err="1">
                <a:solidFill>
                  <a:schemeClr val="accent3">
                    <a:lumMod val="40000"/>
                    <a:lumOff val="60000"/>
                  </a:schemeClr>
                </a:solidFill>
                <a:latin typeface="Times New Roman" panose="02020603050405020304" pitchFamily="18" charset="0"/>
                <a:cs typeface="Times New Roman" panose="02020603050405020304" pitchFamily="18" charset="0"/>
              </a:rPr>
              <a:t>sẽ</a:t>
            </a:r>
            <a:r>
              <a:rPr lang="en-US" sz="25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500" i="1" dirty="0" err="1">
                <a:solidFill>
                  <a:schemeClr val="accent3">
                    <a:lumMod val="40000"/>
                    <a:lumOff val="60000"/>
                  </a:schemeClr>
                </a:solidFill>
                <a:latin typeface="Times New Roman" panose="02020603050405020304" pitchFamily="18" charset="0"/>
                <a:cs typeface="Times New Roman" panose="02020603050405020304" pitchFamily="18" charset="0"/>
              </a:rPr>
              <a:t>đi</a:t>
            </a:r>
            <a:r>
              <a:rPr lang="en-US" sz="25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500" i="1" dirty="0" err="1">
                <a:solidFill>
                  <a:schemeClr val="accent3">
                    <a:lumMod val="40000"/>
                    <a:lumOff val="60000"/>
                  </a:schemeClr>
                </a:solidFill>
                <a:latin typeface="Times New Roman" panose="02020603050405020304" pitchFamily="18" charset="0"/>
                <a:cs typeface="Times New Roman" panose="02020603050405020304" pitchFamily="18" charset="0"/>
              </a:rPr>
              <a:t>đến</a:t>
            </a:r>
            <a:r>
              <a:rPr lang="en-US" sz="25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500" i="1" dirty="0" err="1">
                <a:solidFill>
                  <a:schemeClr val="accent3">
                    <a:lumMod val="40000"/>
                    <a:lumOff val="60000"/>
                  </a:schemeClr>
                </a:solidFill>
                <a:latin typeface="Times New Roman" panose="02020603050405020304" pitchFamily="18" charset="0"/>
                <a:cs typeface="Times New Roman" panose="02020603050405020304" pitchFamily="18" charset="0"/>
              </a:rPr>
              <a:t>thất</a:t>
            </a:r>
            <a:r>
              <a:rPr lang="en-US" sz="25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500" i="1" dirty="0" err="1">
                <a:solidFill>
                  <a:schemeClr val="accent3">
                    <a:lumMod val="40000"/>
                    <a:lumOff val="60000"/>
                  </a:schemeClr>
                </a:solidFill>
                <a:latin typeface="Times New Roman" panose="02020603050405020304" pitchFamily="18" charset="0"/>
                <a:cs typeface="Times New Roman" panose="02020603050405020304" pitchFamily="18" charset="0"/>
              </a:rPr>
              <a:t>bại</a:t>
            </a:r>
            <a:r>
              <a:rPr lang="en-US" sz="25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500" i="1" dirty="0" err="1">
                <a:solidFill>
                  <a:schemeClr val="accent3">
                    <a:lumMod val="40000"/>
                    <a:lumOff val="60000"/>
                  </a:schemeClr>
                </a:solidFill>
                <a:latin typeface="Times New Roman" panose="02020603050405020304" pitchFamily="18" charset="0"/>
                <a:cs typeface="Times New Roman" panose="02020603050405020304" pitchFamily="18" charset="0"/>
              </a:rPr>
              <a:t>Sự</a:t>
            </a:r>
            <a:r>
              <a:rPr lang="en-US" sz="25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500" i="1" dirty="0" err="1">
                <a:solidFill>
                  <a:schemeClr val="accent3">
                    <a:lumMod val="40000"/>
                    <a:lumOff val="60000"/>
                  </a:schemeClr>
                </a:solidFill>
                <a:latin typeface="Times New Roman" panose="02020603050405020304" pitchFamily="18" charset="0"/>
                <a:cs typeface="Times New Roman" panose="02020603050405020304" pitchFamily="18" charset="0"/>
              </a:rPr>
              <a:t>thay</a:t>
            </a:r>
            <a:r>
              <a:rPr lang="en-US" sz="25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500" i="1" dirty="0" err="1">
                <a:solidFill>
                  <a:schemeClr val="accent3">
                    <a:lumMod val="40000"/>
                    <a:lumOff val="60000"/>
                  </a:schemeClr>
                </a:solidFill>
                <a:latin typeface="Times New Roman" panose="02020603050405020304" pitchFamily="18" charset="0"/>
                <a:cs typeface="Times New Roman" panose="02020603050405020304" pitchFamily="18" charset="0"/>
              </a:rPr>
              <a:t>đổi</a:t>
            </a:r>
            <a:r>
              <a:rPr lang="en-US" sz="25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500" i="1" dirty="0" err="1">
                <a:solidFill>
                  <a:schemeClr val="accent3">
                    <a:lumMod val="40000"/>
                    <a:lumOff val="60000"/>
                  </a:schemeClr>
                </a:solidFill>
                <a:latin typeface="Times New Roman" panose="02020603050405020304" pitchFamily="18" charset="0"/>
                <a:cs typeface="Times New Roman" panose="02020603050405020304" pitchFamily="18" charset="0"/>
              </a:rPr>
              <a:t>này</a:t>
            </a:r>
            <a:r>
              <a:rPr lang="en-US" sz="25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500" i="1" dirty="0" err="1">
                <a:solidFill>
                  <a:schemeClr val="accent3">
                    <a:lumMod val="40000"/>
                    <a:lumOff val="60000"/>
                  </a:schemeClr>
                </a:solidFill>
                <a:latin typeface="Times New Roman" panose="02020603050405020304" pitchFamily="18" charset="0"/>
                <a:cs typeface="Times New Roman" panose="02020603050405020304" pitchFamily="18" charset="0"/>
              </a:rPr>
              <a:t>sẽ</a:t>
            </a:r>
            <a:r>
              <a:rPr lang="en-US" sz="25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500" i="1" dirty="0" err="1">
                <a:solidFill>
                  <a:schemeClr val="accent3">
                    <a:lumMod val="40000"/>
                    <a:lumOff val="60000"/>
                  </a:schemeClr>
                </a:solidFill>
                <a:latin typeface="Times New Roman" panose="02020603050405020304" pitchFamily="18" charset="0"/>
                <a:cs typeface="Times New Roman" panose="02020603050405020304" pitchFamily="18" charset="0"/>
              </a:rPr>
              <a:t>diễn</a:t>
            </a:r>
            <a:r>
              <a:rPr lang="en-US" sz="25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500" i="1" dirty="0" err="1">
                <a:solidFill>
                  <a:schemeClr val="accent3">
                    <a:lumMod val="40000"/>
                    <a:lumOff val="60000"/>
                  </a:schemeClr>
                </a:solidFill>
                <a:latin typeface="Times New Roman" panose="02020603050405020304" pitchFamily="18" charset="0"/>
                <a:cs typeface="Times New Roman" panose="02020603050405020304" pitchFamily="18" charset="0"/>
              </a:rPr>
              <a:t>ra</a:t>
            </a:r>
            <a:r>
              <a:rPr lang="en-US" sz="25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500" i="1" dirty="0" err="1">
                <a:solidFill>
                  <a:schemeClr val="accent3">
                    <a:lumMod val="40000"/>
                    <a:lumOff val="60000"/>
                  </a:schemeClr>
                </a:solidFill>
                <a:latin typeface="Times New Roman" panose="02020603050405020304" pitchFamily="18" charset="0"/>
                <a:cs typeface="Times New Roman" panose="02020603050405020304" pitchFamily="18" charset="0"/>
              </a:rPr>
              <a:t>rất</a:t>
            </a:r>
            <a:r>
              <a:rPr lang="en-US" sz="25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500" i="1" dirty="0" err="1">
                <a:solidFill>
                  <a:schemeClr val="accent3">
                    <a:lumMod val="40000"/>
                    <a:lumOff val="60000"/>
                  </a:schemeClr>
                </a:solidFill>
                <a:latin typeface="Times New Roman" panose="02020603050405020304" pitchFamily="18" charset="0"/>
                <a:cs typeface="Times New Roman" panose="02020603050405020304" pitchFamily="18" charset="0"/>
              </a:rPr>
              <a:t>nhanh</a:t>
            </a:r>
            <a:r>
              <a:rPr lang="en-US" sz="25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500" i="1" dirty="0" err="1">
                <a:solidFill>
                  <a:schemeClr val="accent3">
                    <a:lumMod val="40000"/>
                    <a:lumOff val="60000"/>
                  </a:schemeClr>
                </a:solidFill>
                <a:latin typeface="Times New Roman" panose="02020603050405020304" pitchFamily="18" charset="0"/>
                <a:cs typeface="Times New Roman" panose="02020603050405020304" pitchFamily="18" charset="0"/>
              </a:rPr>
              <a:t>Người</a:t>
            </a:r>
            <a:r>
              <a:rPr lang="en-US" sz="25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500" i="1" dirty="0" err="1" smtClean="0">
                <a:solidFill>
                  <a:schemeClr val="accent3">
                    <a:lumMod val="40000"/>
                    <a:lumOff val="60000"/>
                  </a:schemeClr>
                </a:solidFill>
                <a:latin typeface="Times New Roman" panose="02020603050405020304" pitchFamily="18" charset="0"/>
                <a:cs typeface="Times New Roman" panose="02020603050405020304" pitchFamily="18" charset="0"/>
              </a:rPr>
              <a:t>dùng</a:t>
            </a:r>
            <a:r>
              <a:rPr lang="en-US" sz="2500" i="1" dirty="0" smtClean="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500" i="1" dirty="0" err="1">
                <a:solidFill>
                  <a:schemeClr val="accent3">
                    <a:lumMod val="40000"/>
                    <a:lumOff val="60000"/>
                  </a:schemeClr>
                </a:solidFill>
                <a:latin typeface="Times New Roman" panose="02020603050405020304" pitchFamily="18" charset="0"/>
                <a:cs typeface="Times New Roman" panose="02020603050405020304" pitchFamily="18" charset="0"/>
              </a:rPr>
              <a:t>binh</a:t>
            </a:r>
            <a:r>
              <a:rPr lang="en-US" sz="25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500" i="1" dirty="0" err="1">
                <a:solidFill>
                  <a:schemeClr val="accent3">
                    <a:lumMod val="40000"/>
                    <a:lumOff val="60000"/>
                  </a:schemeClr>
                </a:solidFill>
                <a:latin typeface="Times New Roman" panose="02020603050405020304" pitchFamily="18" charset="0"/>
                <a:cs typeface="Times New Roman" panose="02020603050405020304" pitchFamily="18" charset="0"/>
              </a:rPr>
              <a:t>giỏi</a:t>
            </a:r>
            <a:r>
              <a:rPr lang="en-US" sz="25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500" i="1" dirty="0" err="1">
                <a:solidFill>
                  <a:schemeClr val="accent3">
                    <a:lumMod val="40000"/>
                    <a:lumOff val="60000"/>
                  </a:schemeClr>
                </a:solidFill>
                <a:latin typeface="Times New Roman" panose="02020603050405020304" pitchFamily="18" charset="0"/>
                <a:cs typeface="Times New Roman" panose="02020603050405020304" pitchFamily="18" charset="0"/>
              </a:rPr>
              <a:t>là</a:t>
            </a:r>
            <a:r>
              <a:rPr lang="en-US" sz="25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500" i="1" dirty="0" err="1">
                <a:solidFill>
                  <a:schemeClr val="accent3">
                    <a:lumMod val="40000"/>
                    <a:lumOff val="60000"/>
                  </a:schemeClr>
                </a:solidFill>
                <a:latin typeface="Times New Roman" panose="02020603050405020304" pitchFamily="18" charset="0"/>
                <a:cs typeface="Times New Roman" panose="02020603050405020304" pitchFamily="18" charset="0"/>
              </a:rPr>
              <a:t>phải</a:t>
            </a:r>
            <a:r>
              <a:rPr lang="en-US" sz="25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500" i="1" dirty="0" err="1">
                <a:solidFill>
                  <a:schemeClr val="accent3">
                    <a:lumMod val="40000"/>
                    <a:lumOff val="60000"/>
                  </a:schemeClr>
                </a:solidFill>
                <a:latin typeface="Times New Roman" panose="02020603050405020304" pitchFamily="18" charset="0"/>
                <a:cs typeface="Times New Roman" panose="02020603050405020304" pitchFamily="18" charset="0"/>
              </a:rPr>
              <a:t>biết</a:t>
            </a:r>
            <a:r>
              <a:rPr lang="en-US" sz="25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500" i="1" dirty="0" err="1">
                <a:solidFill>
                  <a:schemeClr val="accent3">
                    <a:lumMod val="40000"/>
                    <a:lumOff val="60000"/>
                  </a:schemeClr>
                </a:solidFill>
                <a:latin typeface="Times New Roman" panose="02020603050405020304" pitchFamily="18" charset="0"/>
                <a:cs typeface="Times New Roman" panose="02020603050405020304" pitchFamily="18" charset="0"/>
              </a:rPr>
              <a:t>điều</a:t>
            </a:r>
            <a:r>
              <a:rPr lang="en-US" sz="25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500" i="1" dirty="0" err="1">
                <a:solidFill>
                  <a:schemeClr val="accent3">
                    <a:lumMod val="40000"/>
                    <a:lumOff val="60000"/>
                  </a:schemeClr>
                </a:solidFill>
                <a:latin typeface="Times New Roman" panose="02020603050405020304" pitchFamily="18" charset="0"/>
                <a:cs typeface="Times New Roman" panose="02020603050405020304" pitchFamily="18" charset="0"/>
              </a:rPr>
              <a:t>này</a:t>
            </a:r>
            <a:r>
              <a:rPr lang="en-US" sz="2500" i="1" dirty="0">
                <a:solidFill>
                  <a:schemeClr val="accent3">
                    <a:lumMod val="40000"/>
                    <a:lumOff val="60000"/>
                  </a:schemeClr>
                </a:solidFill>
                <a:latin typeface="Times New Roman" panose="02020603050405020304" pitchFamily="18" charset="0"/>
                <a:cs typeface="Times New Roman" panose="02020603050405020304" pitchFamily="18" charset="0"/>
              </a:rPr>
              <a:t>.</a:t>
            </a:r>
            <a:endParaRPr lang="en-US" sz="2500" dirty="0">
              <a:solidFill>
                <a:schemeClr val="accent3">
                  <a:lumMod val="40000"/>
                  <a:lumOff val="60000"/>
                </a:schemeClr>
              </a:solidFill>
              <a:latin typeface="Times New Roman" panose="02020603050405020304" pitchFamily="18" charset="0"/>
              <a:cs typeface="Times New Roman" panose="02020603050405020304" pitchFamily="18" charset="0"/>
            </a:endParaRPr>
          </a:p>
          <a:p>
            <a:r>
              <a:rPr lang="en-US" sz="2500" i="1" dirty="0" err="1">
                <a:solidFill>
                  <a:schemeClr val="accent3">
                    <a:lumMod val="40000"/>
                    <a:lumOff val="60000"/>
                  </a:schemeClr>
                </a:solidFill>
                <a:latin typeface="Times New Roman" panose="02020603050405020304" pitchFamily="18" charset="0"/>
                <a:cs typeface="Times New Roman" panose="02020603050405020304" pitchFamily="18" charset="0"/>
              </a:rPr>
              <a:t>Trong</a:t>
            </a:r>
            <a:r>
              <a:rPr lang="en-US" sz="25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500" i="1" dirty="0" err="1">
                <a:solidFill>
                  <a:schemeClr val="accent3">
                    <a:lumMod val="40000"/>
                    <a:lumOff val="60000"/>
                  </a:schemeClr>
                </a:solidFill>
                <a:latin typeface="Times New Roman" panose="02020603050405020304" pitchFamily="18" charset="0"/>
                <a:cs typeface="Times New Roman" panose="02020603050405020304" pitchFamily="18" charset="0"/>
              </a:rPr>
              <a:t>đoạn</a:t>
            </a:r>
            <a:r>
              <a:rPr lang="en-US" sz="25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500" i="1" dirty="0" err="1">
                <a:solidFill>
                  <a:schemeClr val="accent3">
                    <a:lumMod val="40000"/>
                    <a:lumOff val="60000"/>
                  </a:schemeClr>
                </a:solidFill>
                <a:latin typeface="Times New Roman" panose="02020603050405020304" pitchFamily="18" charset="0"/>
                <a:cs typeface="Times New Roman" panose="02020603050405020304" pitchFamily="18" charset="0"/>
              </a:rPr>
              <a:t>trích</a:t>
            </a:r>
            <a:r>
              <a:rPr lang="en-US" sz="25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500" i="1" dirty="0" err="1">
                <a:solidFill>
                  <a:schemeClr val="accent3">
                    <a:lumMod val="40000"/>
                    <a:lumOff val="60000"/>
                  </a:schemeClr>
                </a:solidFill>
                <a:latin typeface="Times New Roman" panose="02020603050405020304" pitchFamily="18" charset="0"/>
                <a:cs typeface="Times New Roman" panose="02020603050405020304" pitchFamily="18" charset="0"/>
              </a:rPr>
              <a:t>trên</a:t>
            </a:r>
            <a:r>
              <a:rPr lang="en-US" sz="25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500" i="1" dirty="0" err="1">
                <a:solidFill>
                  <a:schemeClr val="accent3">
                    <a:lumMod val="40000"/>
                    <a:lumOff val="60000"/>
                  </a:schemeClr>
                </a:solidFill>
                <a:latin typeface="Times New Roman" panose="02020603050405020304" pitchFamily="18" charset="0"/>
                <a:cs typeface="Times New Roman" panose="02020603050405020304" pitchFamily="18" charset="0"/>
              </a:rPr>
              <a:t>câu</a:t>
            </a:r>
            <a:r>
              <a:rPr lang="en-US" sz="25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500" i="1" dirty="0" err="1">
                <a:solidFill>
                  <a:schemeClr val="accent3">
                    <a:lumMod val="40000"/>
                    <a:lumOff val="60000"/>
                  </a:schemeClr>
                </a:solidFill>
                <a:latin typeface="Times New Roman" panose="02020603050405020304" pitchFamily="18" charset="0"/>
                <a:cs typeface="Times New Roman" panose="02020603050405020304" pitchFamily="18" charset="0"/>
              </a:rPr>
              <a:t>văn</a:t>
            </a:r>
            <a:r>
              <a:rPr lang="en-US" sz="25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500" i="1" dirty="0" err="1">
                <a:solidFill>
                  <a:schemeClr val="accent3">
                    <a:lumMod val="40000"/>
                    <a:lumOff val="60000"/>
                  </a:schemeClr>
                </a:solidFill>
                <a:latin typeface="Times New Roman" panose="02020603050405020304" pitchFamily="18" charset="0"/>
                <a:cs typeface="Times New Roman" panose="02020603050405020304" pitchFamily="18" charset="0"/>
              </a:rPr>
              <a:t>nêu</a:t>
            </a:r>
            <a:r>
              <a:rPr lang="en-US" sz="25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500" i="1" dirty="0" err="1">
                <a:solidFill>
                  <a:schemeClr val="accent3">
                    <a:lumMod val="40000"/>
                    <a:lumOff val="60000"/>
                  </a:schemeClr>
                </a:solidFill>
                <a:latin typeface="Times New Roman" panose="02020603050405020304" pitchFamily="18" charset="0"/>
                <a:cs typeface="Times New Roman" panose="02020603050405020304" pitchFamily="18" charset="0"/>
              </a:rPr>
              <a:t>bằng</a:t>
            </a:r>
            <a:r>
              <a:rPr lang="en-US" sz="25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500" i="1" dirty="0" err="1">
                <a:solidFill>
                  <a:schemeClr val="accent3">
                    <a:lumMod val="40000"/>
                    <a:lumOff val="60000"/>
                  </a:schemeClr>
                </a:solidFill>
                <a:latin typeface="Times New Roman" panose="02020603050405020304" pitchFamily="18" charset="0"/>
                <a:cs typeface="Times New Roman" panose="02020603050405020304" pitchFamily="18" charset="0"/>
              </a:rPr>
              <a:t>chứng</a:t>
            </a:r>
            <a:r>
              <a:rPr lang="en-US" sz="2500" i="1" dirty="0">
                <a:solidFill>
                  <a:schemeClr val="accent3">
                    <a:lumMod val="40000"/>
                    <a:lumOff val="60000"/>
                  </a:schemeClr>
                </a:solidFill>
                <a:latin typeface="Times New Roman" panose="02020603050405020304" pitchFamily="18" charset="0"/>
                <a:cs typeface="Times New Roman" panose="02020603050405020304" pitchFamily="18" charset="0"/>
              </a:rPr>
              <a:t>: “Nay </a:t>
            </a:r>
            <a:r>
              <a:rPr lang="en-US" sz="2500" i="1" dirty="0" err="1">
                <a:solidFill>
                  <a:schemeClr val="accent3">
                    <a:lumMod val="40000"/>
                    <a:lumOff val="60000"/>
                  </a:schemeClr>
                </a:solidFill>
                <a:latin typeface="Times New Roman" panose="02020603050405020304" pitchFamily="18" charset="0"/>
                <a:cs typeface="Times New Roman" panose="02020603050405020304" pitchFamily="18" charset="0"/>
              </a:rPr>
              <a:t>các</a:t>
            </a:r>
            <a:r>
              <a:rPr lang="en-US" sz="25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500" i="1" dirty="0" err="1">
                <a:solidFill>
                  <a:schemeClr val="accent3">
                    <a:lumMod val="40000"/>
                    <a:lumOff val="60000"/>
                  </a:schemeClr>
                </a:solidFill>
                <a:latin typeface="Times New Roman" panose="02020603050405020304" pitchFamily="18" charset="0"/>
                <a:cs typeface="Times New Roman" panose="02020603050405020304" pitchFamily="18" charset="0"/>
              </a:rPr>
              <a:t>ông</a:t>
            </a:r>
            <a:r>
              <a:rPr lang="en-US" sz="25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500" i="1" dirty="0" err="1">
                <a:solidFill>
                  <a:schemeClr val="accent3">
                    <a:lumMod val="40000"/>
                    <a:lumOff val="60000"/>
                  </a:schemeClr>
                </a:solidFill>
                <a:latin typeface="Times New Roman" panose="02020603050405020304" pitchFamily="18" charset="0"/>
                <a:cs typeface="Times New Roman" panose="02020603050405020304" pitchFamily="18" charset="0"/>
              </a:rPr>
              <a:t>không</a:t>
            </a:r>
            <a:r>
              <a:rPr lang="en-US" sz="25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500" i="1" dirty="0" err="1">
                <a:solidFill>
                  <a:schemeClr val="accent3">
                    <a:lumMod val="40000"/>
                    <a:lumOff val="60000"/>
                  </a:schemeClr>
                </a:solidFill>
                <a:latin typeface="Times New Roman" panose="02020603050405020304" pitchFamily="18" charset="0"/>
                <a:cs typeface="Times New Roman" panose="02020603050405020304" pitchFamily="18" charset="0"/>
              </a:rPr>
              <a:t>hiểu</a:t>
            </a:r>
            <a:r>
              <a:rPr lang="en-US" sz="25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500" i="1" dirty="0" err="1">
                <a:solidFill>
                  <a:schemeClr val="accent3">
                    <a:lumMod val="40000"/>
                    <a:lumOff val="60000"/>
                  </a:schemeClr>
                </a:solidFill>
                <a:latin typeface="Times New Roman" panose="02020603050405020304" pitchFamily="18" charset="0"/>
                <a:cs typeface="Times New Roman" panose="02020603050405020304" pitchFamily="18" charset="0"/>
              </a:rPr>
              <a:t>rõ</a:t>
            </a:r>
            <a:r>
              <a:rPr lang="en-US" sz="25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500" i="1" dirty="0" err="1">
                <a:solidFill>
                  <a:schemeClr val="accent3">
                    <a:lumMod val="40000"/>
                    <a:lumOff val="60000"/>
                  </a:schemeClr>
                </a:solidFill>
                <a:latin typeface="Times New Roman" panose="02020603050405020304" pitchFamily="18" charset="0"/>
                <a:cs typeface="Times New Roman" panose="02020603050405020304" pitchFamily="18" charset="0"/>
              </a:rPr>
              <a:t>thời</a:t>
            </a:r>
            <a:r>
              <a:rPr lang="en-US" sz="25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500" i="1" dirty="0" err="1">
                <a:solidFill>
                  <a:schemeClr val="accent3">
                    <a:lumMod val="40000"/>
                    <a:lumOff val="60000"/>
                  </a:schemeClr>
                </a:solidFill>
                <a:latin typeface="Times New Roman" panose="02020603050405020304" pitchFamily="18" charset="0"/>
                <a:cs typeface="Times New Roman" panose="02020603050405020304" pitchFamily="18" charset="0"/>
              </a:rPr>
              <a:t>thế</a:t>
            </a:r>
            <a:r>
              <a:rPr lang="en-US" sz="25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500" i="1" dirty="0" err="1">
                <a:solidFill>
                  <a:schemeClr val="accent3">
                    <a:lumMod val="40000"/>
                    <a:lumOff val="60000"/>
                  </a:schemeClr>
                </a:solidFill>
                <a:latin typeface="Times New Roman" panose="02020603050405020304" pitchFamily="18" charset="0"/>
                <a:cs typeface="Times New Roman" panose="02020603050405020304" pitchFamily="18" charset="0"/>
              </a:rPr>
              <a:t>lại</a:t>
            </a:r>
            <a:r>
              <a:rPr lang="en-US" sz="25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500" i="1" dirty="0" err="1">
                <a:solidFill>
                  <a:schemeClr val="accent3">
                    <a:lumMod val="40000"/>
                    <a:lumOff val="60000"/>
                  </a:schemeClr>
                </a:solidFill>
                <a:latin typeface="Times New Roman" panose="02020603050405020304" pitchFamily="18" charset="0"/>
                <a:cs typeface="Times New Roman" panose="02020603050405020304" pitchFamily="18" charset="0"/>
              </a:rPr>
              <a:t>trang</a:t>
            </a:r>
            <a:r>
              <a:rPr lang="en-US" sz="25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500" i="1" dirty="0" err="1">
                <a:solidFill>
                  <a:schemeClr val="accent3">
                    <a:lumMod val="40000"/>
                    <a:lumOff val="60000"/>
                  </a:schemeClr>
                </a:solidFill>
                <a:latin typeface="Times New Roman" panose="02020603050405020304" pitchFamily="18" charset="0"/>
                <a:cs typeface="Times New Roman" panose="02020603050405020304" pitchFamily="18" charset="0"/>
              </a:rPr>
              <a:t>sức</a:t>
            </a:r>
            <a:r>
              <a:rPr lang="en-US" sz="25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500" i="1" dirty="0" err="1">
                <a:solidFill>
                  <a:schemeClr val="accent3">
                    <a:lumMod val="40000"/>
                    <a:lumOff val="60000"/>
                  </a:schemeClr>
                </a:solidFill>
                <a:latin typeface="Times New Roman" panose="02020603050405020304" pitchFamily="18" charset="0"/>
                <a:cs typeface="Times New Roman" panose="02020603050405020304" pitchFamily="18" charset="0"/>
              </a:rPr>
              <a:t>bằng</a:t>
            </a:r>
            <a:r>
              <a:rPr lang="en-US" sz="25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500" i="1" dirty="0" err="1">
                <a:solidFill>
                  <a:schemeClr val="accent3">
                    <a:lumMod val="40000"/>
                    <a:lumOff val="60000"/>
                  </a:schemeClr>
                </a:solidFill>
                <a:latin typeface="Times New Roman" panose="02020603050405020304" pitchFamily="18" charset="0"/>
                <a:cs typeface="Times New Roman" panose="02020603050405020304" pitchFamily="18" charset="0"/>
              </a:rPr>
              <a:t>lời</a:t>
            </a:r>
            <a:r>
              <a:rPr lang="en-US" sz="25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500" i="1" dirty="0" err="1">
                <a:solidFill>
                  <a:schemeClr val="accent3">
                    <a:lumMod val="40000"/>
                    <a:lumOff val="60000"/>
                  </a:schemeClr>
                </a:solidFill>
                <a:latin typeface="Times New Roman" panose="02020603050405020304" pitchFamily="18" charset="0"/>
                <a:cs typeface="Times New Roman" panose="02020603050405020304" pitchFamily="18" charset="0"/>
              </a:rPr>
              <a:t>dối</a:t>
            </a:r>
            <a:r>
              <a:rPr lang="en-US" sz="25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500" i="1" dirty="0" err="1">
                <a:solidFill>
                  <a:schemeClr val="accent3">
                    <a:lumMod val="40000"/>
                    <a:lumOff val="60000"/>
                  </a:schemeClr>
                </a:solidFill>
                <a:latin typeface="Times New Roman" panose="02020603050405020304" pitchFamily="18" charset="0"/>
                <a:cs typeface="Times New Roman" panose="02020603050405020304" pitchFamily="18" charset="0"/>
              </a:rPr>
              <a:t>trá</a:t>
            </a:r>
            <a:r>
              <a:rPr lang="en-US" sz="25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500" i="1" dirty="0" err="1">
                <a:solidFill>
                  <a:schemeClr val="accent3">
                    <a:lumMod val="40000"/>
                    <a:lumOff val="60000"/>
                  </a:schemeClr>
                </a:solidFill>
                <a:latin typeface="Times New Roman" panose="02020603050405020304" pitchFamily="18" charset="0"/>
                <a:cs typeface="Times New Roman" panose="02020603050405020304" pitchFamily="18" charset="0"/>
              </a:rPr>
              <a:t>thế</a:t>
            </a:r>
            <a:r>
              <a:rPr lang="en-US" sz="25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500" i="1" dirty="0" err="1">
                <a:solidFill>
                  <a:schemeClr val="accent3">
                    <a:lumMod val="40000"/>
                    <a:lumOff val="60000"/>
                  </a:schemeClr>
                </a:solidFill>
                <a:latin typeface="Times New Roman" panose="02020603050405020304" pitchFamily="18" charset="0"/>
                <a:cs typeface="Times New Roman" panose="02020603050405020304" pitchFamily="18" charset="0"/>
              </a:rPr>
              <a:t>chẳng</a:t>
            </a:r>
            <a:r>
              <a:rPr lang="en-US" sz="25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500" i="1" dirty="0" err="1">
                <a:solidFill>
                  <a:schemeClr val="accent3">
                    <a:lumMod val="40000"/>
                    <a:lumOff val="60000"/>
                  </a:schemeClr>
                </a:solidFill>
                <a:latin typeface="Times New Roman" panose="02020603050405020304" pitchFamily="18" charset="0"/>
                <a:cs typeface="Times New Roman" panose="02020603050405020304" pitchFamily="18" charset="0"/>
              </a:rPr>
              <a:t>phải</a:t>
            </a:r>
            <a:r>
              <a:rPr lang="en-US" sz="25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500" i="1" dirty="0" err="1">
                <a:solidFill>
                  <a:schemeClr val="accent3">
                    <a:lumMod val="40000"/>
                    <a:lumOff val="60000"/>
                  </a:schemeClr>
                </a:solidFill>
                <a:latin typeface="Times New Roman" panose="02020603050405020304" pitchFamily="18" charset="0"/>
                <a:cs typeface="Times New Roman" panose="02020603050405020304" pitchFamily="18" charset="0"/>
              </a:rPr>
              <a:t>là</a:t>
            </a:r>
            <a:r>
              <a:rPr lang="en-US" sz="25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500" i="1" dirty="0" err="1">
                <a:solidFill>
                  <a:schemeClr val="accent3">
                    <a:lumMod val="40000"/>
                    <a:lumOff val="60000"/>
                  </a:schemeClr>
                </a:solidFill>
                <a:latin typeface="Times New Roman" panose="02020603050405020304" pitchFamily="18" charset="0"/>
                <a:cs typeface="Times New Roman" panose="02020603050405020304" pitchFamily="18" charset="0"/>
              </a:rPr>
              <a:t>bọn</a:t>
            </a:r>
            <a:r>
              <a:rPr lang="en-US" sz="25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500" i="1" dirty="0" err="1">
                <a:solidFill>
                  <a:schemeClr val="accent3">
                    <a:lumMod val="40000"/>
                    <a:lumOff val="60000"/>
                  </a:schemeClr>
                </a:solidFill>
                <a:latin typeface="Times New Roman" panose="02020603050405020304" pitchFamily="18" charset="0"/>
                <a:cs typeface="Times New Roman" panose="02020603050405020304" pitchFamily="18" charset="0"/>
              </a:rPr>
              <a:t>thất</a:t>
            </a:r>
            <a:r>
              <a:rPr lang="en-US" sz="25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500" i="1" dirty="0" err="1">
                <a:solidFill>
                  <a:schemeClr val="accent3">
                    <a:lumMod val="40000"/>
                    <a:lumOff val="60000"/>
                  </a:schemeClr>
                </a:solidFill>
                <a:latin typeface="Times New Roman" panose="02020603050405020304" pitchFamily="18" charset="0"/>
                <a:cs typeface="Times New Roman" panose="02020603050405020304" pitchFamily="18" charset="0"/>
              </a:rPr>
              <a:t>phu</a:t>
            </a:r>
            <a:r>
              <a:rPr lang="en-US" sz="25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500" i="1" dirty="0" err="1">
                <a:solidFill>
                  <a:schemeClr val="accent3">
                    <a:lumMod val="40000"/>
                    <a:lumOff val="60000"/>
                  </a:schemeClr>
                </a:solidFill>
                <a:latin typeface="Times New Roman" panose="02020603050405020304" pitchFamily="18" charset="0"/>
                <a:cs typeface="Times New Roman" panose="02020603050405020304" pitchFamily="18" charset="0"/>
              </a:rPr>
              <a:t>hèn</a:t>
            </a:r>
            <a:r>
              <a:rPr lang="en-US" sz="25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500" i="1" dirty="0" err="1">
                <a:solidFill>
                  <a:schemeClr val="accent3">
                    <a:lumMod val="40000"/>
                    <a:lumOff val="60000"/>
                  </a:schemeClr>
                </a:solidFill>
                <a:latin typeface="Times New Roman" panose="02020603050405020304" pitchFamily="18" charset="0"/>
                <a:cs typeface="Times New Roman" panose="02020603050405020304" pitchFamily="18" charset="0"/>
              </a:rPr>
              <a:t>kém</a:t>
            </a:r>
            <a:r>
              <a:rPr lang="en-US" sz="2500" i="1" dirty="0">
                <a:solidFill>
                  <a:schemeClr val="accent3">
                    <a:lumMod val="40000"/>
                    <a:lumOff val="60000"/>
                  </a:schemeClr>
                </a:solidFill>
                <a:latin typeface="Times New Roman" panose="02020603050405020304" pitchFamily="18" charset="0"/>
                <a:cs typeface="Times New Roman" panose="02020603050405020304" pitchFamily="18" charset="0"/>
              </a:rPr>
              <a:t> ư? Sao </a:t>
            </a:r>
            <a:r>
              <a:rPr lang="en-US" sz="2500" i="1" dirty="0" err="1">
                <a:solidFill>
                  <a:schemeClr val="accent3">
                    <a:lumMod val="40000"/>
                    <a:lumOff val="60000"/>
                  </a:schemeClr>
                </a:solidFill>
                <a:latin typeface="Times New Roman" panose="02020603050405020304" pitchFamily="18" charset="0"/>
                <a:cs typeface="Times New Roman" panose="02020603050405020304" pitchFamily="18" charset="0"/>
              </a:rPr>
              <a:t>đáng</a:t>
            </a:r>
            <a:r>
              <a:rPr lang="en-US" sz="25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500" i="1" dirty="0" err="1">
                <a:solidFill>
                  <a:schemeClr val="accent3">
                    <a:lumMod val="40000"/>
                    <a:lumOff val="60000"/>
                  </a:schemeClr>
                </a:solidFill>
                <a:latin typeface="Times New Roman" panose="02020603050405020304" pitchFamily="18" charset="0"/>
                <a:cs typeface="Times New Roman" panose="02020603050405020304" pitchFamily="18" charset="0"/>
              </a:rPr>
              <a:t>để</a:t>
            </a:r>
            <a:r>
              <a:rPr lang="en-US" sz="25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500" i="1" dirty="0" err="1">
                <a:solidFill>
                  <a:schemeClr val="accent3">
                    <a:lumMod val="40000"/>
                    <a:lumOff val="60000"/>
                  </a:schemeClr>
                </a:solidFill>
                <a:latin typeface="Times New Roman" panose="02020603050405020304" pitchFamily="18" charset="0"/>
                <a:cs typeface="Times New Roman" panose="02020603050405020304" pitchFamily="18" charset="0"/>
              </a:rPr>
              <a:t>cùng</a:t>
            </a:r>
            <a:r>
              <a:rPr lang="en-US" sz="25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500" i="1" dirty="0" err="1">
                <a:solidFill>
                  <a:schemeClr val="accent3">
                    <a:lumMod val="40000"/>
                    <a:lumOff val="60000"/>
                  </a:schemeClr>
                </a:solidFill>
                <a:latin typeface="Times New Roman" panose="02020603050405020304" pitchFamily="18" charset="0"/>
                <a:cs typeface="Times New Roman" panose="02020603050405020304" pitchFamily="18" charset="0"/>
              </a:rPr>
              <a:t>bàn</a:t>
            </a:r>
            <a:r>
              <a:rPr lang="en-US" sz="25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500" i="1" dirty="0" err="1">
                <a:solidFill>
                  <a:schemeClr val="accent3">
                    <a:lumMod val="40000"/>
                    <a:lumOff val="60000"/>
                  </a:schemeClr>
                </a:solidFill>
                <a:latin typeface="Times New Roman" panose="02020603050405020304" pitchFamily="18" charset="0"/>
                <a:cs typeface="Times New Roman" panose="02020603050405020304" pitchFamily="18" charset="0"/>
              </a:rPr>
              <a:t>việc</a:t>
            </a:r>
            <a:r>
              <a:rPr lang="en-US" sz="25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500" i="1" dirty="0" err="1">
                <a:solidFill>
                  <a:schemeClr val="accent3">
                    <a:lumMod val="40000"/>
                    <a:lumOff val="60000"/>
                  </a:schemeClr>
                </a:solidFill>
                <a:latin typeface="Times New Roman" panose="02020603050405020304" pitchFamily="18" charset="0"/>
                <a:cs typeface="Times New Roman" panose="02020603050405020304" pitchFamily="18" charset="0"/>
              </a:rPr>
              <a:t>binh</a:t>
            </a:r>
            <a:r>
              <a:rPr lang="en-US" sz="25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500" i="1" dirty="0" err="1">
                <a:solidFill>
                  <a:schemeClr val="accent3">
                    <a:lumMod val="40000"/>
                    <a:lumOff val="60000"/>
                  </a:schemeClr>
                </a:solidFill>
                <a:latin typeface="Times New Roman" panose="02020603050405020304" pitchFamily="18" charset="0"/>
                <a:cs typeface="Times New Roman" panose="02020603050405020304" pitchFamily="18" charset="0"/>
              </a:rPr>
              <a:t>được</a:t>
            </a:r>
            <a:r>
              <a:rPr lang="en-US" sz="25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500" i="1" dirty="0">
                <a:solidFill>
                  <a:schemeClr val="accent3">
                    <a:lumMod val="40000"/>
                    <a:lumOff val="60000"/>
                  </a:schemeClr>
                </a:solidFill>
                <a:latin typeface="Times New Roman" panose="02020603050405020304" pitchFamily="18" charset="0"/>
                <a:cs typeface="Times New Roman" panose="02020603050405020304" pitchFamily="18" charset="0"/>
                <a:sym typeface="Wingdings" panose="05000000000000000000" pitchFamily="2" charset="2"/>
              </a:rPr>
              <a:t></a:t>
            </a:r>
            <a:r>
              <a:rPr lang="en-US" sz="25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500" i="1" dirty="0" err="1">
                <a:solidFill>
                  <a:schemeClr val="accent3">
                    <a:lumMod val="40000"/>
                    <a:lumOff val="60000"/>
                  </a:schemeClr>
                </a:solidFill>
                <a:latin typeface="Times New Roman" panose="02020603050405020304" pitchFamily="18" charset="0"/>
                <a:cs typeface="Times New Roman" panose="02020603050405020304" pitchFamily="18" charset="0"/>
              </a:rPr>
              <a:t>Tướng</a:t>
            </a:r>
            <a:r>
              <a:rPr lang="en-US" sz="25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500" i="1" dirty="0" err="1">
                <a:solidFill>
                  <a:schemeClr val="accent3">
                    <a:lumMod val="40000"/>
                    <a:lumOff val="60000"/>
                  </a:schemeClr>
                </a:solidFill>
                <a:latin typeface="Times New Roman" panose="02020603050405020304" pitchFamily="18" charset="0"/>
                <a:cs typeface="Times New Roman" panose="02020603050405020304" pitchFamily="18" charset="0"/>
              </a:rPr>
              <a:t>giặc</a:t>
            </a:r>
            <a:r>
              <a:rPr lang="en-US" sz="25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500" i="1" dirty="0" err="1">
                <a:solidFill>
                  <a:schemeClr val="accent3">
                    <a:lumMod val="40000"/>
                    <a:lumOff val="60000"/>
                  </a:schemeClr>
                </a:solidFill>
                <a:latin typeface="Times New Roman" panose="02020603050405020304" pitchFamily="18" charset="0"/>
                <a:cs typeface="Times New Roman" panose="02020603050405020304" pitchFamily="18" charset="0"/>
              </a:rPr>
              <a:t>không</a:t>
            </a:r>
            <a:r>
              <a:rPr lang="en-US" sz="25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500" i="1" dirty="0" err="1">
                <a:solidFill>
                  <a:schemeClr val="accent3">
                    <a:lumMod val="40000"/>
                    <a:lumOff val="60000"/>
                  </a:schemeClr>
                </a:solidFill>
                <a:latin typeface="Times New Roman" panose="02020603050405020304" pitchFamily="18" charset="0"/>
                <a:cs typeface="Times New Roman" panose="02020603050405020304" pitchFamily="18" charset="0"/>
              </a:rPr>
              <a:t>hiểu</a:t>
            </a:r>
            <a:r>
              <a:rPr lang="en-US" sz="25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500" i="1" dirty="0" err="1">
                <a:solidFill>
                  <a:schemeClr val="accent3">
                    <a:lumMod val="40000"/>
                    <a:lumOff val="60000"/>
                  </a:schemeClr>
                </a:solidFill>
                <a:latin typeface="Times New Roman" panose="02020603050405020304" pitchFamily="18" charset="0"/>
                <a:cs typeface="Times New Roman" panose="02020603050405020304" pitchFamily="18" charset="0"/>
              </a:rPr>
              <a:t>biết</a:t>
            </a:r>
            <a:r>
              <a:rPr lang="en-US" sz="25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500" i="1" dirty="0" err="1">
                <a:solidFill>
                  <a:schemeClr val="accent3">
                    <a:lumMod val="40000"/>
                    <a:lumOff val="60000"/>
                  </a:schemeClr>
                </a:solidFill>
                <a:latin typeface="Times New Roman" panose="02020603050405020304" pitchFamily="18" charset="0"/>
                <a:cs typeface="Times New Roman" panose="02020603050405020304" pitchFamily="18" charset="0"/>
              </a:rPr>
              <a:t>thời</a:t>
            </a:r>
            <a:r>
              <a:rPr lang="en-US" sz="25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500" i="1" dirty="0" err="1">
                <a:solidFill>
                  <a:schemeClr val="accent3">
                    <a:lumMod val="40000"/>
                    <a:lumOff val="60000"/>
                  </a:schemeClr>
                </a:solidFill>
                <a:latin typeface="Times New Roman" panose="02020603050405020304" pitchFamily="18" charset="0"/>
                <a:cs typeface="Times New Roman" panose="02020603050405020304" pitchFamily="18" charset="0"/>
              </a:rPr>
              <a:t>thế</a:t>
            </a:r>
            <a:r>
              <a:rPr lang="en-US" sz="25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500" i="1" dirty="0" err="1">
                <a:solidFill>
                  <a:schemeClr val="accent3">
                    <a:lumMod val="40000"/>
                    <a:lumOff val="60000"/>
                  </a:schemeClr>
                </a:solidFill>
                <a:latin typeface="Times New Roman" panose="02020603050405020304" pitchFamily="18" charset="0"/>
                <a:cs typeface="Times New Roman" panose="02020603050405020304" pitchFamily="18" charset="0"/>
              </a:rPr>
              <a:t>lại</a:t>
            </a:r>
            <a:r>
              <a:rPr lang="en-US" sz="2500" i="1" dirty="0">
                <a:solidFill>
                  <a:schemeClr val="accent3">
                    <a:lumMod val="40000"/>
                    <a:lumOff val="60000"/>
                  </a:schemeClr>
                </a:solidFill>
                <a:latin typeface="Times New Roman" panose="02020603050405020304" pitchFamily="18" charset="0"/>
                <a:cs typeface="Times New Roman" panose="02020603050405020304" pitchFamily="18" charset="0"/>
              </a:rPr>
              <a:t> dung </a:t>
            </a:r>
            <a:r>
              <a:rPr lang="en-US" sz="2500" i="1" dirty="0" err="1">
                <a:solidFill>
                  <a:schemeClr val="accent3">
                    <a:lumMod val="40000"/>
                    <a:lumOff val="60000"/>
                  </a:schemeClr>
                </a:solidFill>
                <a:latin typeface="Times New Roman" panose="02020603050405020304" pitchFamily="18" charset="0"/>
                <a:cs typeface="Times New Roman" panose="02020603050405020304" pitchFamily="18" charset="0"/>
              </a:rPr>
              <a:t>lời</a:t>
            </a:r>
            <a:r>
              <a:rPr lang="en-US" sz="25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500" i="1" dirty="0" err="1">
                <a:solidFill>
                  <a:schemeClr val="accent3">
                    <a:lumMod val="40000"/>
                    <a:lumOff val="60000"/>
                  </a:schemeClr>
                </a:solidFill>
                <a:latin typeface="Times New Roman" panose="02020603050405020304" pitchFamily="18" charset="0"/>
                <a:cs typeface="Times New Roman" panose="02020603050405020304" pitchFamily="18" charset="0"/>
              </a:rPr>
              <a:t>lẽ</a:t>
            </a:r>
            <a:r>
              <a:rPr lang="en-US" sz="25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500" i="1" dirty="0" err="1">
                <a:solidFill>
                  <a:schemeClr val="accent3">
                    <a:lumMod val="40000"/>
                    <a:lumOff val="60000"/>
                  </a:schemeClr>
                </a:solidFill>
                <a:latin typeface="Times New Roman" panose="02020603050405020304" pitchFamily="18" charset="0"/>
                <a:cs typeface="Times New Roman" panose="02020603050405020304" pitchFamily="18" charset="0"/>
              </a:rPr>
              <a:t>ngụy</a:t>
            </a:r>
            <a:r>
              <a:rPr lang="en-US" sz="25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500" i="1" dirty="0" err="1">
                <a:solidFill>
                  <a:schemeClr val="accent3">
                    <a:lumMod val="40000"/>
                    <a:lumOff val="60000"/>
                  </a:schemeClr>
                </a:solidFill>
                <a:latin typeface="Times New Roman" panose="02020603050405020304" pitchFamily="18" charset="0"/>
                <a:cs typeface="Times New Roman" panose="02020603050405020304" pitchFamily="18" charset="0"/>
              </a:rPr>
              <a:t>biện</a:t>
            </a:r>
            <a:r>
              <a:rPr lang="en-US" sz="25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500" i="1" dirty="0" err="1">
                <a:solidFill>
                  <a:schemeClr val="accent3">
                    <a:lumMod val="40000"/>
                    <a:lumOff val="60000"/>
                  </a:schemeClr>
                </a:solidFill>
                <a:latin typeface="Times New Roman" panose="02020603050405020304" pitchFamily="18" charset="0"/>
                <a:cs typeface="Times New Roman" panose="02020603050405020304" pitchFamily="18" charset="0"/>
              </a:rPr>
              <a:t>để</a:t>
            </a:r>
            <a:r>
              <a:rPr lang="en-US" sz="25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500" i="1" dirty="0" err="1">
                <a:solidFill>
                  <a:schemeClr val="accent3">
                    <a:lumMod val="40000"/>
                    <a:lumOff val="60000"/>
                  </a:schemeClr>
                </a:solidFill>
                <a:latin typeface="Times New Roman" panose="02020603050405020304" pitchFamily="18" charset="0"/>
                <a:cs typeface="Times New Roman" panose="02020603050405020304" pitchFamily="18" charset="0"/>
              </a:rPr>
              <a:t>tự</a:t>
            </a:r>
            <a:r>
              <a:rPr lang="en-US" sz="25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500" i="1" dirty="0" err="1">
                <a:solidFill>
                  <a:schemeClr val="accent3">
                    <a:lumMod val="40000"/>
                    <a:lumOff val="60000"/>
                  </a:schemeClr>
                </a:solidFill>
                <a:latin typeface="Times New Roman" panose="02020603050405020304" pitchFamily="18" charset="0"/>
                <a:cs typeface="Times New Roman" panose="02020603050405020304" pitchFamily="18" charset="0"/>
              </a:rPr>
              <a:t>dối</a:t>
            </a:r>
            <a:r>
              <a:rPr lang="en-US" sz="25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500" i="1" dirty="0" err="1">
                <a:solidFill>
                  <a:schemeClr val="accent3">
                    <a:lumMod val="40000"/>
                    <a:lumOff val="60000"/>
                  </a:schemeClr>
                </a:solidFill>
                <a:latin typeface="Times New Roman" panose="02020603050405020304" pitchFamily="18" charset="0"/>
                <a:cs typeface="Times New Roman" panose="02020603050405020304" pitchFamily="18" charset="0"/>
              </a:rPr>
              <a:t>mình</a:t>
            </a:r>
            <a:r>
              <a:rPr lang="en-US" sz="25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500" i="1" dirty="0" err="1">
                <a:solidFill>
                  <a:schemeClr val="accent3">
                    <a:lumMod val="40000"/>
                    <a:lumOff val="60000"/>
                  </a:schemeClr>
                </a:solidFill>
                <a:latin typeface="Times New Roman" panose="02020603050405020304" pitchFamily="18" charset="0"/>
                <a:cs typeface="Times New Roman" panose="02020603050405020304" pitchFamily="18" charset="0"/>
              </a:rPr>
              <a:t>dối</a:t>
            </a:r>
            <a:r>
              <a:rPr lang="en-US" sz="25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500" i="1" dirty="0" err="1">
                <a:solidFill>
                  <a:schemeClr val="accent3">
                    <a:lumMod val="40000"/>
                    <a:lumOff val="60000"/>
                  </a:schemeClr>
                </a:solidFill>
                <a:latin typeface="Times New Roman" panose="02020603050405020304" pitchFamily="18" charset="0"/>
                <a:cs typeface="Times New Roman" panose="02020603050405020304" pitchFamily="18" charset="0"/>
              </a:rPr>
              <a:t>người</a:t>
            </a:r>
            <a:r>
              <a:rPr lang="en-US" sz="25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500" i="1" dirty="0" err="1">
                <a:solidFill>
                  <a:schemeClr val="accent3">
                    <a:lumMod val="40000"/>
                    <a:lumOff val="60000"/>
                  </a:schemeClr>
                </a:solidFill>
                <a:latin typeface="Times New Roman" panose="02020603050405020304" pitchFamily="18" charset="0"/>
                <a:cs typeface="Times New Roman" panose="02020603050405020304" pitchFamily="18" charset="0"/>
              </a:rPr>
              <a:t>đấy</a:t>
            </a:r>
            <a:r>
              <a:rPr lang="en-US" sz="25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500" i="1" dirty="0" err="1">
                <a:solidFill>
                  <a:schemeClr val="accent3">
                    <a:lumMod val="40000"/>
                    <a:lumOff val="60000"/>
                  </a:schemeClr>
                </a:solidFill>
                <a:latin typeface="Times New Roman" panose="02020603050405020304" pitchFamily="18" charset="0"/>
                <a:cs typeface="Times New Roman" panose="02020603050405020304" pitchFamily="18" charset="0"/>
              </a:rPr>
              <a:t>là</a:t>
            </a:r>
            <a:r>
              <a:rPr lang="en-US" sz="25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500" i="1" dirty="0" err="1">
                <a:solidFill>
                  <a:schemeClr val="accent3">
                    <a:lumMod val="40000"/>
                    <a:lumOff val="60000"/>
                  </a:schemeClr>
                </a:solidFill>
                <a:latin typeface="Times New Roman" panose="02020603050405020304" pitchFamily="18" charset="0"/>
                <a:cs typeface="Times New Roman" panose="02020603050405020304" pitchFamily="18" charset="0"/>
              </a:rPr>
              <a:t>bằng</a:t>
            </a:r>
            <a:r>
              <a:rPr lang="en-US" sz="25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500" i="1" dirty="0" err="1">
                <a:solidFill>
                  <a:schemeClr val="accent3">
                    <a:lumMod val="40000"/>
                    <a:lumOff val="60000"/>
                  </a:schemeClr>
                </a:solidFill>
                <a:latin typeface="Times New Roman" panose="02020603050405020304" pitchFamily="18" charset="0"/>
                <a:cs typeface="Times New Roman" panose="02020603050405020304" pitchFamily="18" charset="0"/>
              </a:rPr>
              <a:t>chứng</a:t>
            </a:r>
            <a:r>
              <a:rPr lang="en-US" sz="25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500" i="1" dirty="0" err="1">
                <a:solidFill>
                  <a:schemeClr val="accent3">
                    <a:lumMod val="40000"/>
                    <a:lumOff val="60000"/>
                  </a:schemeClr>
                </a:solidFill>
                <a:latin typeface="Times New Roman" panose="02020603050405020304" pitchFamily="18" charset="0"/>
                <a:cs typeface="Times New Roman" panose="02020603050405020304" pitchFamily="18" charset="0"/>
              </a:rPr>
              <a:t>của</a:t>
            </a:r>
            <a:r>
              <a:rPr lang="en-US" sz="25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500" i="1" dirty="0" err="1">
                <a:solidFill>
                  <a:schemeClr val="accent3">
                    <a:lumMod val="40000"/>
                    <a:lumOff val="60000"/>
                  </a:schemeClr>
                </a:solidFill>
                <a:latin typeface="Times New Roman" panose="02020603050405020304" pitchFamily="18" charset="0"/>
                <a:cs typeface="Times New Roman" panose="02020603050405020304" pitchFamily="18" charset="0"/>
              </a:rPr>
              <a:t>sự</a:t>
            </a:r>
            <a:r>
              <a:rPr lang="en-US" sz="25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500" i="1" dirty="0" err="1">
                <a:solidFill>
                  <a:schemeClr val="accent3">
                    <a:lumMod val="40000"/>
                    <a:lumOff val="60000"/>
                  </a:schemeClr>
                </a:solidFill>
                <a:latin typeface="Times New Roman" panose="02020603050405020304" pitchFamily="18" charset="0"/>
                <a:cs typeface="Times New Roman" panose="02020603050405020304" pitchFamily="18" charset="0"/>
              </a:rPr>
              <a:t>kém</a:t>
            </a:r>
            <a:r>
              <a:rPr lang="en-US" sz="25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500" i="1" dirty="0" err="1">
                <a:solidFill>
                  <a:schemeClr val="accent3">
                    <a:lumMod val="40000"/>
                    <a:lumOff val="60000"/>
                  </a:schemeClr>
                </a:solidFill>
                <a:latin typeface="Times New Roman" panose="02020603050405020304" pitchFamily="18" charset="0"/>
                <a:cs typeface="Times New Roman" panose="02020603050405020304" pitchFamily="18" charset="0"/>
              </a:rPr>
              <a:t>cỏi</a:t>
            </a:r>
            <a:r>
              <a:rPr lang="en-US" sz="25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500" i="1" dirty="0" err="1">
                <a:solidFill>
                  <a:schemeClr val="accent3">
                    <a:lumMod val="40000"/>
                    <a:lumOff val="60000"/>
                  </a:schemeClr>
                </a:solidFill>
                <a:latin typeface="Times New Roman" panose="02020603050405020304" pitchFamily="18" charset="0"/>
                <a:cs typeface="Times New Roman" panose="02020603050405020304" pitchFamily="18" charset="0"/>
              </a:rPr>
              <a:t>không</a:t>
            </a:r>
            <a:r>
              <a:rPr lang="en-US" sz="25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500" i="1" dirty="0" err="1">
                <a:solidFill>
                  <a:schemeClr val="accent3">
                    <a:lumMod val="40000"/>
                    <a:lumOff val="60000"/>
                  </a:schemeClr>
                </a:solidFill>
                <a:latin typeface="Times New Roman" panose="02020603050405020304" pitchFamily="18" charset="0"/>
                <a:cs typeface="Times New Roman" panose="02020603050405020304" pitchFamily="18" charset="0"/>
              </a:rPr>
              <a:t>đáng</a:t>
            </a:r>
            <a:r>
              <a:rPr lang="en-US" sz="25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500" i="1" dirty="0" err="1">
                <a:solidFill>
                  <a:schemeClr val="accent3">
                    <a:lumMod val="40000"/>
                    <a:lumOff val="60000"/>
                  </a:schemeClr>
                </a:solidFill>
                <a:latin typeface="Times New Roman" panose="02020603050405020304" pitchFamily="18" charset="0"/>
                <a:cs typeface="Times New Roman" panose="02020603050405020304" pitchFamily="18" charset="0"/>
              </a:rPr>
              <a:t>mặt</a:t>
            </a:r>
            <a:r>
              <a:rPr lang="en-US" sz="25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500" i="1" dirty="0" err="1">
                <a:solidFill>
                  <a:schemeClr val="accent3">
                    <a:lumMod val="40000"/>
                    <a:lumOff val="60000"/>
                  </a:schemeClr>
                </a:solidFill>
                <a:latin typeface="Times New Roman" panose="02020603050405020304" pitchFamily="18" charset="0"/>
                <a:cs typeface="Times New Roman" panose="02020603050405020304" pitchFamily="18" charset="0"/>
              </a:rPr>
              <a:t>cầm</a:t>
            </a:r>
            <a:r>
              <a:rPr lang="en-US" sz="25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500" i="1" dirty="0" err="1">
                <a:solidFill>
                  <a:schemeClr val="accent3">
                    <a:lumMod val="40000"/>
                    <a:lumOff val="60000"/>
                  </a:schemeClr>
                </a:solidFill>
                <a:latin typeface="Times New Roman" panose="02020603050405020304" pitchFamily="18" charset="0"/>
                <a:cs typeface="Times New Roman" panose="02020603050405020304" pitchFamily="18" charset="0"/>
              </a:rPr>
              <a:t>quân</a:t>
            </a:r>
            <a:r>
              <a:rPr lang="en-US" sz="25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500" i="1" dirty="0" err="1">
                <a:solidFill>
                  <a:schemeClr val="accent3">
                    <a:lumMod val="40000"/>
                    <a:lumOff val="60000"/>
                  </a:schemeClr>
                </a:solidFill>
                <a:latin typeface="Times New Roman" panose="02020603050405020304" pitchFamily="18" charset="0"/>
                <a:cs typeface="Times New Roman" panose="02020603050405020304" pitchFamily="18" charset="0"/>
              </a:rPr>
              <a:t>và</a:t>
            </a:r>
            <a:r>
              <a:rPr lang="en-US" sz="25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500" i="1" dirty="0" err="1">
                <a:solidFill>
                  <a:schemeClr val="accent3">
                    <a:lumMod val="40000"/>
                    <a:lumOff val="60000"/>
                  </a:schemeClr>
                </a:solidFill>
                <a:latin typeface="Times New Roman" panose="02020603050405020304" pitchFamily="18" charset="0"/>
                <a:cs typeface="Times New Roman" panose="02020603050405020304" pitchFamily="18" charset="0"/>
              </a:rPr>
              <a:t>khó</a:t>
            </a:r>
            <a:r>
              <a:rPr lang="en-US" sz="25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500" i="1" dirty="0" err="1">
                <a:solidFill>
                  <a:schemeClr val="accent3">
                    <a:lumMod val="40000"/>
                    <a:lumOff val="60000"/>
                  </a:schemeClr>
                </a:solidFill>
                <a:latin typeface="Times New Roman" panose="02020603050405020304" pitchFamily="18" charset="0"/>
                <a:cs typeface="Times New Roman" panose="02020603050405020304" pitchFamily="18" charset="0"/>
              </a:rPr>
              <a:t>thể</a:t>
            </a:r>
            <a:r>
              <a:rPr lang="en-US" sz="25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500" i="1" dirty="0" err="1">
                <a:solidFill>
                  <a:schemeClr val="accent3">
                    <a:lumMod val="40000"/>
                    <a:lumOff val="60000"/>
                  </a:schemeClr>
                </a:solidFill>
                <a:latin typeface="Times New Roman" panose="02020603050405020304" pitchFamily="18" charset="0"/>
                <a:cs typeface="Times New Roman" panose="02020603050405020304" pitchFamily="18" charset="0"/>
              </a:rPr>
              <a:t>thành</a:t>
            </a:r>
            <a:r>
              <a:rPr lang="en-US" sz="25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500" i="1" dirty="0" err="1">
                <a:solidFill>
                  <a:schemeClr val="accent3">
                    <a:lumMod val="40000"/>
                    <a:lumOff val="60000"/>
                  </a:schemeClr>
                </a:solidFill>
                <a:latin typeface="Times New Roman" panose="02020603050405020304" pitchFamily="18" charset="0"/>
                <a:cs typeface="Times New Roman" panose="02020603050405020304" pitchFamily="18" charset="0"/>
              </a:rPr>
              <a:t>công</a:t>
            </a:r>
            <a:r>
              <a:rPr lang="en-US" sz="2500" i="1" dirty="0">
                <a:solidFill>
                  <a:schemeClr val="accent3">
                    <a:lumMod val="40000"/>
                    <a:lumOff val="60000"/>
                  </a:schemeClr>
                </a:solidFill>
                <a:latin typeface="Times New Roman" panose="02020603050405020304" pitchFamily="18" charset="0"/>
                <a:cs typeface="Times New Roman" panose="02020603050405020304" pitchFamily="18" charset="0"/>
              </a:rPr>
              <a:t>.</a:t>
            </a:r>
            <a:endParaRPr lang="en-US" sz="2500" dirty="0">
              <a:solidFill>
                <a:schemeClr val="accent3">
                  <a:lumMod val="40000"/>
                  <a:lumOff val="60000"/>
                </a:schemeClr>
              </a:solidFill>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430849929"/>
      </p:ext>
    </p:extLst>
  </p:cSld>
  <p:clrMapOvr>
    <a:masterClrMapping/>
  </p:clrMapOvr>
  <p:transition/>
  <p:timing>
    <p:tnLst>
      <p:par>
        <p:cTn id="1" dur="indefinite" restart="never" nodeType="tmRoot"/>
      </p:par>
    </p:tnLst>
  </p:timing>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Rectangle 2"/>
          <p:cNvSpPr txBox="1">
            <a:spLocks noChangeArrowheads="1"/>
          </p:cNvSpPr>
          <p:nvPr/>
        </p:nvSpPr>
        <p:spPr bwMode="gray">
          <a:xfrm>
            <a:off x="508000" y="147638"/>
            <a:ext cx="8636000" cy="868362"/>
          </a:xfrm>
          <a:prstGeom prst="rect">
            <a:avLst/>
          </a:prstGeom>
          <a:noFill/>
          <a:ln w="9525">
            <a:noFill/>
            <a:miter lim="800000"/>
            <a:headEnd/>
            <a:tailEnd/>
          </a:ln>
        </p:spPr>
        <p:txBody>
          <a:bodyPr anchor="ctr"/>
          <a:lstStyle/>
          <a:p>
            <a:pPr>
              <a:defRPr/>
            </a:pPr>
            <a:r>
              <a:rPr lang="en-US" sz="3600" b="1" kern="0" dirty="0">
                <a:solidFill>
                  <a:srgbClr val="FFFFFF"/>
                </a:solidFill>
                <a:ea typeface="+mj-ea"/>
                <a:cs typeface="+mj-cs"/>
              </a:rPr>
              <a:t>2. </a:t>
            </a:r>
            <a:r>
              <a:rPr lang="en-US" sz="3600" b="1" kern="0" dirty="0" err="1">
                <a:solidFill>
                  <a:srgbClr val="FFFFFF"/>
                </a:solidFill>
                <a:ea typeface="+mj-ea"/>
                <a:cs typeface="+mj-cs"/>
              </a:rPr>
              <a:t>Phân</a:t>
            </a:r>
            <a:r>
              <a:rPr lang="en-US" sz="3600" b="1" kern="0" dirty="0">
                <a:solidFill>
                  <a:srgbClr val="FFFFFF"/>
                </a:solidFill>
                <a:ea typeface="+mj-ea"/>
                <a:cs typeface="+mj-cs"/>
              </a:rPr>
              <a:t> </a:t>
            </a:r>
            <a:r>
              <a:rPr lang="en-US" sz="3600" b="1" kern="0" dirty="0" err="1">
                <a:solidFill>
                  <a:srgbClr val="FFFFFF"/>
                </a:solidFill>
                <a:ea typeface="+mj-ea"/>
                <a:cs typeface="+mj-cs"/>
              </a:rPr>
              <a:t>tích</a:t>
            </a:r>
            <a:endParaRPr lang="en-US" sz="3600" b="1" kern="0" dirty="0">
              <a:solidFill>
                <a:srgbClr val="FFFFFF"/>
              </a:solidFill>
              <a:ea typeface="+mj-ea"/>
              <a:cs typeface="+mj-cs"/>
            </a:endParaRPr>
          </a:p>
        </p:txBody>
      </p:sp>
      <p:sp>
        <p:nvSpPr>
          <p:cNvPr id="32" name="Freeform 3"/>
          <p:cNvSpPr>
            <a:spLocks/>
          </p:cNvSpPr>
          <p:nvPr/>
        </p:nvSpPr>
        <p:spPr bwMode="auto">
          <a:xfrm>
            <a:off x="1893557" y="71677"/>
            <a:ext cx="10315903" cy="684643"/>
          </a:xfrm>
          <a:custGeom>
            <a:avLst/>
            <a:gdLst>
              <a:gd name="T0" fmla="+- 0 3326 3326"/>
              <a:gd name="T1" fmla="*/ T0 w 7474"/>
              <a:gd name="T2" fmla="+- 0 2203 761"/>
              <a:gd name="T3" fmla="*/ 2203 h 1443"/>
              <a:gd name="T4" fmla="+- 0 3485 3326"/>
              <a:gd name="T5" fmla="*/ T4 w 7474"/>
              <a:gd name="T6" fmla="+- 0 761 761"/>
              <a:gd name="T7" fmla="*/ 761 h 1443"/>
              <a:gd name="T8" fmla="+- 0 10800 3326"/>
              <a:gd name="T9" fmla="*/ T8 w 7474"/>
              <a:gd name="T10" fmla="+- 0 761 761"/>
              <a:gd name="T11" fmla="*/ 761 h 1443"/>
              <a:gd name="T12" fmla="+- 0 10800 3326"/>
              <a:gd name="T13" fmla="*/ T12 w 7474"/>
              <a:gd name="T14" fmla="+- 0 2191 761"/>
              <a:gd name="T15" fmla="*/ 2191 h 1443"/>
              <a:gd name="T16" fmla="+- 0 3326 3326"/>
              <a:gd name="T17" fmla="*/ T16 w 7474"/>
              <a:gd name="T18" fmla="+- 0 2203 761"/>
              <a:gd name="T19" fmla="*/ 2203 h 1443"/>
            </a:gdLst>
            <a:ahLst/>
            <a:cxnLst>
              <a:cxn ang="0">
                <a:pos x="T1" y="T3"/>
              </a:cxn>
              <a:cxn ang="0">
                <a:pos x="T5" y="T7"/>
              </a:cxn>
              <a:cxn ang="0">
                <a:pos x="T9" y="T11"/>
              </a:cxn>
              <a:cxn ang="0">
                <a:pos x="T13" y="T15"/>
              </a:cxn>
              <a:cxn ang="0">
                <a:pos x="T17" y="T19"/>
              </a:cxn>
            </a:cxnLst>
            <a:rect l="0" t="0" r="r" b="b"/>
            <a:pathLst>
              <a:path w="7474" h="1443">
                <a:moveTo>
                  <a:pt x="0" y="1442"/>
                </a:moveTo>
                <a:lnTo>
                  <a:pt x="159" y="0"/>
                </a:lnTo>
                <a:lnTo>
                  <a:pt x="7474" y="0"/>
                </a:lnTo>
                <a:lnTo>
                  <a:pt x="7474" y="1430"/>
                </a:lnTo>
                <a:lnTo>
                  <a:pt x="0" y="1442"/>
                </a:lnTo>
                <a:close/>
              </a:path>
            </a:pathLst>
          </a:custGeom>
          <a:solidFill>
            <a:srgbClr val="FBFBE1"/>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33" name="Group 32"/>
          <p:cNvGrpSpPr/>
          <p:nvPr/>
        </p:nvGrpSpPr>
        <p:grpSpPr>
          <a:xfrm>
            <a:off x="1608530" y="53231"/>
            <a:ext cx="538945" cy="821412"/>
            <a:chOff x="908603" y="80216"/>
            <a:chExt cx="538945" cy="676514"/>
          </a:xfrm>
        </p:grpSpPr>
        <p:sp>
          <p:nvSpPr>
            <p:cNvPr id="34" name="Freeform 4"/>
            <p:cNvSpPr>
              <a:spLocks/>
            </p:cNvSpPr>
            <p:nvPr/>
          </p:nvSpPr>
          <p:spPr bwMode="auto">
            <a:xfrm>
              <a:off x="1136046" y="80216"/>
              <a:ext cx="311502" cy="676514"/>
            </a:xfrm>
            <a:custGeom>
              <a:avLst/>
              <a:gdLst>
                <a:gd name="T0" fmla="+- 0 3055 3055"/>
                <a:gd name="T1" fmla="*/ T0 w 430"/>
                <a:gd name="T2" fmla="+- 0 2450 761"/>
                <a:gd name="T3" fmla="*/ 2450 h 1690"/>
                <a:gd name="T4" fmla="+- 0 3086 3055"/>
                <a:gd name="T5" fmla="*/ T4 w 430"/>
                <a:gd name="T6" fmla="+- 0 1116 761"/>
                <a:gd name="T7" fmla="*/ 1116 h 1690"/>
                <a:gd name="T8" fmla="+- 0 3485 3055"/>
                <a:gd name="T9" fmla="*/ T8 w 430"/>
                <a:gd name="T10" fmla="+- 0 761 761"/>
                <a:gd name="T11" fmla="*/ 761 h 1690"/>
                <a:gd name="T12" fmla="+- 0 3326 3055"/>
                <a:gd name="T13" fmla="*/ T12 w 430"/>
                <a:gd name="T14" fmla="+- 0 2203 761"/>
                <a:gd name="T15" fmla="*/ 2203 h 1690"/>
                <a:gd name="T16" fmla="+- 0 3055 3055"/>
                <a:gd name="T17" fmla="*/ T16 w 430"/>
                <a:gd name="T18" fmla="+- 0 2450 761"/>
                <a:gd name="T19" fmla="*/ 2450 h 1690"/>
              </a:gdLst>
              <a:ahLst/>
              <a:cxnLst>
                <a:cxn ang="0">
                  <a:pos x="T1" y="T3"/>
                </a:cxn>
                <a:cxn ang="0">
                  <a:pos x="T5" y="T7"/>
                </a:cxn>
                <a:cxn ang="0">
                  <a:pos x="T9" y="T11"/>
                </a:cxn>
                <a:cxn ang="0">
                  <a:pos x="T13" y="T15"/>
                </a:cxn>
                <a:cxn ang="0">
                  <a:pos x="T17" y="T19"/>
                </a:cxn>
              </a:cxnLst>
              <a:rect l="0" t="0" r="r" b="b"/>
              <a:pathLst>
                <a:path w="430" h="1690">
                  <a:moveTo>
                    <a:pt x="0" y="1689"/>
                  </a:moveTo>
                  <a:lnTo>
                    <a:pt x="31" y="355"/>
                  </a:lnTo>
                  <a:lnTo>
                    <a:pt x="430" y="0"/>
                  </a:lnTo>
                  <a:lnTo>
                    <a:pt x="271" y="1442"/>
                  </a:lnTo>
                  <a:lnTo>
                    <a:pt x="0" y="1689"/>
                  </a:lnTo>
                  <a:close/>
                </a:path>
              </a:pathLst>
            </a:custGeom>
            <a:solidFill>
              <a:srgbClr val="FBB6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 name="Freeform 5"/>
            <p:cNvSpPr>
              <a:spLocks/>
            </p:cNvSpPr>
            <p:nvPr/>
          </p:nvSpPr>
          <p:spPr bwMode="auto">
            <a:xfrm>
              <a:off x="908603" y="80216"/>
              <a:ext cx="258983" cy="676514"/>
            </a:xfrm>
            <a:custGeom>
              <a:avLst/>
              <a:gdLst>
                <a:gd name="T0" fmla="+- 0 3055 2731"/>
                <a:gd name="T1" fmla="*/ T0 w 356"/>
                <a:gd name="T2" fmla="+- 0 2450 761"/>
                <a:gd name="T3" fmla="*/ 2450 h 1690"/>
                <a:gd name="T4" fmla="+- 0 2798 2731"/>
                <a:gd name="T5" fmla="*/ T4 w 356"/>
                <a:gd name="T6" fmla="+- 0 2203 761"/>
                <a:gd name="T7" fmla="*/ 2203 h 1690"/>
                <a:gd name="T8" fmla="+- 0 2731 2731"/>
                <a:gd name="T9" fmla="*/ T8 w 356"/>
                <a:gd name="T10" fmla="+- 0 761 761"/>
                <a:gd name="T11" fmla="*/ 761 h 1690"/>
                <a:gd name="T12" fmla="+- 0 3086 2731"/>
                <a:gd name="T13" fmla="*/ T12 w 356"/>
                <a:gd name="T14" fmla="+- 0 1116 761"/>
                <a:gd name="T15" fmla="*/ 1116 h 1690"/>
                <a:gd name="T16" fmla="+- 0 3055 2731"/>
                <a:gd name="T17" fmla="*/ T16 w 356"/>
                <a:gd name="T18" fmla="+- 0 2450 761"/>
                <a:gd name="T19" fmla="*/ 2450 h 1690"/>
              </a:gdLst>
              <a:ahLst/>
              <a:cxnLst>
                <a:cxn ang="0">
                  <a:pos x="T1" y="T3"/>
                </a:cxn>
                <a:cxn ang="0">
                  <a:pos x="T5" y="T7"/>
                </a:cxn>
                <a:cxn ang="0">
                  <a:pos x="T9" y="T11"/>
                </a:cxn>
                <a:cxn ang="0">
                  <a:pos x="T13" y="T15"/>
                </a:cxn>
                <a:cxn ang="0">
                  <a:pos x="T17" y="T19"/>
                </a:cxn>
              </a:cxnLst>
              <a:rect l="0" t="0" r="r" b="b"/>
              <a:pathLst>
                <a:path w="356" h="1690">
                  <a:moveTo>
                    <a:pt x="324" y="1689"/>
                  </a:moveTo>
                  <a:lnTo>
                    <a:pt x="67" y="1442"/>
                  </a:lnTo>
                  <a:lnTo>
                    <a:pt x="0" y="0"/>
                  </a:lnTo>
                  <a:lnTo>
                    <a:pt x="355" y="355"/>
                  </a:lnTo>
                  <a:lnTo>
                    <a:pt x="324" y="1689"/>
                  </a:lnTo>
                  <a:close/>
                </a:path>
              </a:pathLst>
            </a:custGeom>
            <a:solidFill>
              <a:srgbClr val="DB6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36" name="Freeform 6"/>
          <p:cNvSpPr>
            <a:spLocks/>
          </p:cNvSpPr>
          <p:nvPr/>
        </p:nvSpPr>
        <p:spPr bwMode="auto">
          <a:xfrm>
            <a:off x="889114" y="71678"/>
            <a:ext cx="772509" cy="684642"/>
          </a:xfrm>
          <a:custGeom>
            <a:avLst/>
            <a:gdLst>
              <a:gd name="T0" fmla="+- 0 2798 1553"/>
              <a:gd name="T1" fmla="*/ T0 w 1246"/>
              <a:gd name="T2" fmla="+- 0 2203 761"/>
              <a:gd name="T3" fmla="*/ 2203 h 1443"/>
              <a:gd name="T4" fmla="+- 0 1553 1553"/>
              <a:gd name="T5" fmla="*/ T4 w 1246"/>
              <a:gd name="T6" fmla="+- 0 2203 761"/>
              <a:gd name="T7" fmla="*/ 2203 h 1443"/>
              <a:gd name="T8" fmla="+- 0 1553 1553"/>
              <a:gd name="T9" fmla="*/ T8 w 1246"/>
              <a:gd name="T10" fmla="+- 0 761 761"/>
              <a:gd name="T11" fmla="*/ 761 h 1443"/>
              <a:gd name="T12" fmla="+- 0 2731 1553"/>
              <a:gd name="T13" fmla="*/ T12 w 1246"/>
              <a:gd name="T14" fmla="+- 0 761 761"/>
              <a:gd name="T15" fmla="*/ 761 h 1443"/>
              <a:gd name="T16" fmla="+- 0 2798 1553"/>
              <a:gd name="T17" fmla="*/ T16 w 1246"/>
              <a:gd name="T18" fmla="+- 0 2203 761"/>
              <a:gd name="T19" fmla="*/ 2203 h 1443"/>
            </a:gdLst>
            <a:ahLst/>
            <a:cxnLst>
              <a:cxn ang="0">
                <a:pos x="T1" y="T3"/>
              </a:cxn>
              <a:cxn ang="0">
                <a:pos x="T5" y="T7"/>
              </a:cxn>
              <a:cxn ang="0">
                <a:pos x="T9" y="T11"/>
              </a:cxn>
              <a:cxn ang="0">
                <a:pos x="T13" y="T15"/>
              </a:cxn>
              <a:cxn ang="0">
                <a:pos x="T17" y="T19"/>
              </a:cxn>
            </a:cxnLst>
            <a:rect l="0" t="0" r="r" b="b"/>
            <a:pathLst>
              <a:path w="1246" h="1443">
                <a:moveTo>
                  <a:pt x="1245" y="1442"/>
                </a:moveTo>
                <a:lnTo>
                  <a:pt x="0" y="1442"/>
                </a:lnTo>
                <a:lnTo>
                  <a:pt x="0" y="0"/>
                </a:lnTo>
                <a:lnTo>
                  <a:pt x="1178" y="0"/>
                </a:lnTo>
                <a:lnTo>
                  <a:pt x="1245" y="1442"/>
                </a:lnTo>
                <a:close/>
              </a:path>
            </a:pathLst>
          </a:custGeom>
          <a:solidFill>
            <a:srgbClr val="F4832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7" name="Rectangle 36"/>
          <p:cNvSpPr/>
          <p:nvPr/>
        </p:nvSpPr>
        <p:spPr>
          <a:xfrm>
            <a:off x="889114" y="88180"/>
            <a:ext cx="719416" cy="58064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smtClean="0">
                <a:latin typeface="Times New Roman" panose="02020603050405020304" pitchFamily="18" charset="0"/>
                <a:cs typeface="Times New Roman" panose="02020603050405020304" pitchFamily="18" charset="0"/>
              </a:rPr>
              <a:t>LỚP</a:t>
            </a:r>
          </a:p>
          <a:p>
            <a:pPr algn="ctr"/>
            <a:r>
              <a:rPr lang="en-US" b="1" dirty="0" smtClean="0">
                <a:latin typeface="Times New Roman" panose="02020603050405020304" pitchFamily="18" charset="0"/>
                <a:cs typeface="Times New Roman" panose="02020603050405020304" pitchFamily="18" charset="0"/>
              </a:rPr>
              <a:t>10</a:t>
            </a:r>
            <a:endParaRPr lang="en-US" b="1" dirty="0">
              <a:latin typeface="Times New Roman" panose="02020603050405020304" pitchFamily="18" charset="0"/>
              <a:cs typeface="Times New Roman" panose="02020603050405020304" pitchFamily="18" charset="0"/>
            </a:endParaRPr>
          </a:p>
        </p:txBody>
      </p:sp>
      <p:sp>
        <p:nvSpPr>
          <p:cNvPr id="38" name="Rounded Rectangle 37"/>
          <p:cNvSpPr/>
          <p:nvPr/>
        </p:nvSpPr>
        <p:spPr>
          <a:xfrm>
            <a:off x="94594" y="71678"/>
            <a:ext cx="747224" cy="684642"/>
          </a:xfrm>
          <a:prstGeom prst="roundRect">
            <a:avLst/>
          </a:prstGeom>
          <a:solidFill>
            <a:schemeClr val="accent6">
              <a:lumMod val="75000"/>
            </a:schemeClr>
          </a:solidFill>
          <a:ln>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700" b="1" dirty="0" smtClean="0">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NGỮ VĂN</a:t>
            </a:r>
            <a:endParaRPr lang="en-US" sz="1700" b="1" dirty="0">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endParaRPr>
          </a:p>
        </p:txBody>
      </p:sp>
      <p:sp>
        <p:nvSpPr>
          <p:cNvPr id="39" name="Rectangle 38"/>
          <p:cNvSpPr/>
          <p:nvPr/>
        </p:nvSpPr>
        <p:spPr>
          <a:xfrm>
            <a:off x="2147475" y="131928"/>
            <a:ext cx="10044525" cy="56414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b="1" dirty="0" smtClean="0">
                <a:solidFill>
                  <a:srgbClr val="C00000"/>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BÀI 7. ANH HÙNG VÀ NGHỆ SĨ (VĂN BẢN NGHỊ LUẬN)</a:t>
            </a:r>
            <a:endParaRPr lang="en-US" sz="2800" b="1" dirty="0">
              <a:solidFill>
                <a:srgbClr val="C00000"/>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endParaRPr>
          </a:p>
        </p:txBody>
      </p:sp>
      <p:sp>
        <p:nvSpPr>
          <p:cNvPr id="2" name="Rectangle 1"/>
          <p:cNvSpPr/>
          <p:nvPr/>
        </p:nvSpPr>
        <p:spPr>
          <a:xfrm>
            <a:off x="-17460" y="744785"/>
            <a:ext cx="12209460" cy="6127127"/>
          </a:xfrm>
          <a:prstGeom prst="rect">
            <a:avLst/>
          </a:prstGeom>
        </p:spPr>
        <p:txBody>
          <a:bodyPr wrap="square">
            <a:spAutoFit/>
          </a:bodyPr>
          <a:lstStyle/>
          <a:p>
            <a:pPr algn="just">
              <a:lnSpc>
                <a:spcPct val="150000"/>
              </a:lnSpc>
            </a:pPr>
            <a:r>
              <a:rPr lang="en-US" sz="2400" i="1" dirty="0" err="1">
                <a:solidFill>
                  <a:schemeClr val="accent3">
                    <a:lumMod val="40000"/>
                    <a:lumOff val="60000"/>
                  </a:schemeClr>
                </a:solidFill>
                <a:latin typeface="Times New Roman" panose="02020603050405020304" pitchFamily="18" charset="0"/>
                <a:ea typeface="Arial" panose="020B0604020202020204" pitchFamily="34" charset="0"/>
              </a:rPr>
              <a:t>Câu</a:t>
            </a:r>
            <a:r>
              <a:rPr lang="en-US" sz="2400" i="1" dirty="0">
                <a:solidFill>
                  <a:schemeClr val="accent3">
                    <a:lumMod val="40000"/>
                    <a:lumOff val="60000"/>
                  </a:schemeClr>
                </a:solidFill>
                <a:latin typeface="Times New Roman" panose="02020603050405020304" pitchFamily="18" charset="0"/>
                <a:ea typeface="Arial" panose="020B0604020202020204" pitchFamily="34" charset="0"/>
              </a:rPr>
              <a:t> 3. </a:t>
            </a:r>
            <a:r>
              <a:rPr lang="en-US" sz="2400" i="1" dirty="0" err="1">
                <a:solidFill>
                  <a:schemeClr val="accent3">
                    <a:lumMod val="40000"/>
                    <a:lumOff val="60000"/>
                  </a:schemeClr>
                </a:solidFill>
                <a:latin typeface="Times New Roman" panose="02020603050405020304" pitchFamily="18" charset="0"/>
                <a:ea typeface="Arial" panose="020B0604020202020204" pitchFamily="34" charset="0"/>
              </a:rPr>
              <a:t>Một</a:t>
            </a:r>
            <a:r>
              <a:rPr lang="en-US" sz="2400" i="1" dirty="0">
                <a:solidFill>
                  <a:schemeClr val="accent3">
                    <a:lumMod val="40000"/>
                    <a:lumOff val="60000"/>
                  </a:schemeClr>
                </a:solidFill>
                <a:latin typeface="Times New Roman" panose="02020603050405020304" pitchFamily="18" charset="0"/>
                <a:ea typeface="Arial" panose="020B0604020202020204" pitchFamily="34" charset="0"/>
              </a:rPr>
              <a:t> </a:t>
            </a:r>
            <a:r>
              <a:rPr lang="en-US" sz="2400" i="1" dirty="0" err="1">
                <a:solidFill>
                  <a:schemeClr val="accent3">
                    <a:lumMod val="40000"/>
                    <a:lumOff val="60000"/>
                  </a:schemeClr>
                </a:solidFill>
                <a:latin typeface="Times New Roman" panose="02020603050405020304" pitchFamily="18" charset="0"/>
                <a:ea typeface="Arial" panose="020B0604020202020204" pitchFamily="34" charset="0"/>
              </a:rPr>
              <a:t>số</a:t>
            </a:r>
            <a:r>
              <a:rPr lang="en-US" sz="2400" i="1" dirty="0">
                <a:solidFill>
                  <a:schemeClr val="accent3">
                    <a:lumMod val="40000"/>
                    <a:lumOff val="60000"/>
                  </a:schemeClr>
                </a:solidFill>
                <a:latin typeface="Times New Roman" panose="02020603050405020304" pitchFamily="18" charset="0"/>
                <a:ea typeface="Arial" panose="020B0604020202020204" pitchFamily="34" charset="0"/>
              </a:rPr>
              <a:t> </a:t>
            </a:r>
            <a:r>
              <a:rPr lang="en-US" sz="2400" i="1" dirty="0" err="1">
                <a:solidFill>
                  <a:schemeClr val="accent3">
                    <a:lumMod val="40000"/>
                    <a:lumOff val="60000"/>
                  </a:schemeClr>
                </a:solidFill>
                <a:latin typeface="Times New Roman" panose="02020603050405020304" pitchFamily="18" charset="0"/>
                <a:ea typeface="Arial" panose="020B0604020202020204" pitchFamily="34" charset="0"/>
              </a:rPr>
              <a:t>từ</a:t>
            </a:r>
            <a:r>
              <a:rPr lang="en-US" sz="2400" i="1" dirty="0">
                <a:solidFill>
                  <a:schemeClr val="accent3">
                    <a:lumMod val="40000"/>
                    <a:lumOff val="60000"/>
                  </a:schemeClr>
                </a:solidFill>
                <a:latin typeface="Times New Roman" panose="02020603050405020304" pitchFamily="18" charset="0"/>
                <a:ea typeface="Arial" panose="020B0604020202020204" pitchFamily="34" charset="0"/>
              </a:rPr>
              <a:t> </a:t>
            </a:r>
            <a:r>
              <a:rPr lang="en-US" sz="2400" i="1" dirty="0" err="1">
                <a:solidFill>
                  <a:schemeClr val="accent3">
                    <a:lumMod val="40000"/>
                    <a:lumOff val="60000"/>
                  </a:schemeClr>
                </a:solidFill>
                <a:latin typeface="Times New Roman" panose="02020603050405020304" pitchFamily="18" charset="0"/>
                <a:ea typeface="Arial" panose="020B0604020202020204" pitchFamily="34" charset="0"/>
              </a:rPr>
              <a:t>ngữ</a:t>
            </a:r>
            <a:r>
              <a:rPr lang="en-US" sz="2400" i="1" dirty="0">
                <a:solidFill>
                  <a:schemeClr val="accent3">
                    <a:lumMod val="40000"/>
                    <a:lumOff val="60000"/>
                  </a:schemeClr>
                </a:solidFill>
                <a:latin typeface="Times New Roman" panose="02020603050405020304" pitchFamily="18" charset="0"/>
                <a:ea typeface="Arial" panose="020B0604020202020204" pitchFamily="34" charset="0"/>
              </a:rPr>
              <a:t>, </a:t>
            </a:r>
            <a:r>
              <a:rPr lang="en-US" sz="2400" i="1" dirty="0" err="1">
                <a:solidFill>
                  <a:schemeClr val="accent3">
                    <a:lumMod val="40000"/>
                    <a:lumOff val="60000"/>
                  </a:schemeClr>
                </a:solidFill>
                <a:latin typeface="Times New Roman" panose="02020603050405020304" pitchFamily="18" charset="0"/>
                <a:ea typeface="Arial" panose="020B0604020202020204" pitchFamily="34" charset="0"/>
              </a:rPr>
              <a:t>câu</a:t>
            </a:r>
            <a:r>
              <a:rPr lang="en-US" sz="2400" i="1" dirty="0">
                <a:solidFill>
                  <a:schemeClr val="accent3">
                    <a:lumMod val="40000"/>
                    <a:lumOff val="60000"/>
                  </a:schemeClr>
                </a:solidFill>
                <a:latin typeface="Times New Roman" panose="02020603050405020304" pitchFamily="18" charset="0"/>
                <a:ea typeface="Arial" panose="020B0604020202020204" pitchFamily="34" charset="0"/>
              </a:rPr>
              <a:t> </a:t>
            </a:r>
            <a:r>
              <a:rPr lang="en-US" sz="2400" i="1" dirty="0" err="1">
                <a:solidFill>
                  <a:schemeClr val="accent3">
                    <a:lumMod val="40000"/>
                    <a:lumOff val="60000"/>
                  </a:schemeClr>
                </a:solidFill>
                <a:latin typeface="Times New Roman" panose="02020603050405020304" pitchFamily="18" charset="0"/>
                <a:ea typeface="Arial" panose="020B0604020202020204" pitchFamily="34" charset="0"/>
              </a:rPr>
              <a:t>văn</a:t>
            </a:r>
            <a:r>
              <a:rPr lang="en-US" sz="2400" i="1" dirty="0">
                <a:solidFill>
                  <a:schemeClr val="accent3">
                    <a:lumMod val="40000"/>
                    <a:lumOff val="60000"/>
                  </a:schemeClr>
                </a:solidFill>
                <a:latin typeface="Times New Roman" panose="02020603050405020304" pitchFamily="18" charset="0"/>
                <a:ea typeface="Arial" panose="020B0604020202020204" pitchFamily="34" charset="0"/>
              </a:rPr>
              <a:t> </a:t>
            </a:r>
            <a:r>
              <a:rPr lang="en-US" sz="2400" i="1" dirty="0" err="1">
                <a:solidFill>
                  <a:schemeClr val="accent3">
                    <a:lumMod val="40000"/>
                    <a:lumOff val="60000"/>
                  </a:schemeClr>
                </a:solidFill>
                <a:latin typeface="Times New Roman" panose="02020603050405020304" pitchFamily="18" charset="0"/>
                <a:ea typeface="Arial" panose="020B0604020202020204" pitchFamily="34" charset="0"/>
              </a:rPr>
              <a:t>cho</a:t>
            </a:r>
            <a:r>
              <a:rPr lang="en-US" sz="2400" i="1" dirty="0">
                <a:solidFill>
                  <a:schemeClr val="accent3">
                    <a:lumMod val="40000"/>
                    <a:lumOff val="60000"/>
                  </a:schemeClr>
                </a:solidFill>
                <a:latin typeface="Times New Roman" panose="02020603050405020304" pitchFamily="18" charset="0"/>
                <a:ea typeface="Arial" panose="020B0604020202020204" pitchFamily="34" charset="0"/>
              </a:rPr>
              <a:t> </a:t>
            </a:r>
            <a:r>
              <a:rPr lang="en-US" sz="2400" i="1" dirty="0" err="1">
                <a:solidFill>
                  <a:schemeClr val="accent3">
                    <a:lumMod val="40000"/>
                    <a:lumOff val="60000"/>
                  </a:schemeClr>
                </a:solidFill>
                <a:latin typeface="Times New Roman" panose="02020603050405020304" pitchFamily="18" charset="0"/>
                <a:ea typeface="Arial" panose="020B0604020202020204" pitchFamily="34" charset="0"/>
              </a:rPr>
              <a:t>thấy</a:t>
            </a:r>
            <a:r>
              <a:rPr lang="en-US" sz="2400" i="1" dirty="0">
                <a:solidFill>
                  <a:schemeClr val="accent3">
                    <a:lumMod val="40000"/>
                    <a:lumOff val="60000"/>
                  </a:schemeClr>
                </a:solidFill>
                <a:latin typeface="Times New Roman" panose="02020603050405020304" pitchFamily="18" charset="0"/>
                <a:ea typeface="Arial" panose="020B0604020202020204" pitchFamily="34" charset="0"/>
              </a:rPr>
              <a:t> </a:t>
            </a:r>
            <a:r>
              <a:rPr lang="en-US" sz="2400" i="1" dirty="0" err="1">
                <a:solidFill>
                  <a:schemeClr val="accent3">
                    <a:lumMod val="40000"/>
                    <a:lumOff val="60000"/>
                  </a:schemeClr>
                </a:solidFill>
                <a:latin typeface="Times New Roman" panose="02020603050405020304" pitchFamily="18" charset="0"/>
                <a:ea typeface="Arial" panose="020B0604020202020204" pitchFamily="34" charset="0"/>
              </a:rPr>
              <a:t>sự</a:t>
            </a:r>
            <a:r>
              <a:rPr lang="en-US" sz="2400" i="1" dirty="0">
                <a:solidFill>
                  <a:schemeClr val="accent3">
                    <a:lumMod val="40000"/>
                    <a:lumOff val="60000"/>
                  </a:schemeClr>
                </a:solidFill>
                <a:latin typeface="Times New Roman" panose="02020603050405020304" pitchFamily="18" charset="0"/>
                <a:ea typeface="Arial" panose="020B0604020202020204" pitchFamily="34" charset="0"/>
              </a:rPr>
              <a:t> </a:t>
            </a:r>
            <a:r>
              <a:rPr lang="en-US" sz="2400" i="1" dirty="0" err="1">
                <a:solidFill>
                  <a:schemeClr val="accent3">
                    <a:lumMod val="40000"/>
                    <a:lumOff val="60000"/>
                  </a:schemeClr>
                </a:solidFill>
                <a:latin typeface="Times New Roman" panose="02020603050405020304" pitchFamily="18" charset="0"/>
                <a:ea typeface="Arial" panose="020B0604020202020204" pitchFamily="34" charset="0"/>
              </a:rPr>
              <a:t>giả</a:t>
            </a:r>
            <a:r>
              <a:rPr lang="en-US" sz="2400" i="1" dirty="0">
                <a:solidFill>
                  <a:schemeClr val="accent3">
                    <a:lumMod val="40000"/>
                    <a:lumOff val="60000"/>
                  </a:schemeClr>
                </a:solidFill>
                <a:latin typeface="Times New Roman" panose="02020603050405020304" pitchFamily="18" charset="0"/>
                <a:ea typeface="Arial" panose="020B0604020202020204" pitchFamily="34" charset="0"/>
              </a:rPr>
              <a:t> </a:t>
            </a:r>
            <a:r>
              <a:rPr lang="en-US" sz="2400" i="1" dirty="0" err="1">
                <a:solidFill>
                  <a:schemeClr val="accent3">
                    <a:lumMod val="40000"/>
                    <a:lumOff val="60000"/>
                  </a:schemeClr>
                </a:solidFill>
                <a:latin typeface="Times New Roman" panose="02020603050405020304" pitchFamily="18" charset="0"/>
                <a:ea typeface="Arial" panose="020B0604020202020204" pitchFamily="34" charset="0"/>
              </a:rPr>
              <a:t>trá</a:t>
            </a:r>
            <a:r>
              <a:rPr lang="en-US" sz="2400" i="1" dirty="0">
                <a:solidFill>
                  <a:schemeClr val="accent3">
                    <a:lumMod val="40000"/>
                    <a:lumOff val="60000"/>
                  </a:schemeClr>
                </a:solidFill>
                <a:latin typeface="Times New Roman" panose="02020603050405020304" pitchFamily="18" charset="0"/>
                <a:ea typeface="Arial" panose="020B0604020202020204" pitchFamily="34" charset="0"/>
              </a:rPr>
              <a:t> </a:t>
            </a:r>
            <a:r>
              <a:rPr lang="en-US" sz="2400" i="1" dirty="0" err="1">
                <a:solidFill>
                  <a:schemeClr val="accent3">
                    <a:lumMod val="40000"/>
                    <a:lumOff val="60000"/>
                  </a:schemeClr>
                </a:solidFill>
                <a:latin typeface="Times New Roman" panose="02020603050405020304" pitchFamily="18" charset="0"/>
                <a:ea typeface="Arial" panose="020B0604020202020204" pitchFamily="34" charset="0"/>
              </a:rPr>
              <a:t>của</a:t>
            </a:r>
            <a:r>
              <a:rPr lang="en-US" sz="2400" i="1" dirty="0">
                <a:solidFill>
                  <a:schemeClr val="accent3">
                    <a:lumMod val="40000"/>
                    <a:lumOff val="60000"/>
                  </a:schemeClr>
                </a:solidFill>
                <a:latin typeface="Times New Roman" panose="02020603050405020304" pitchFamily="18" charset="0"/>
                <a:ea typeface="Arial" panose="020B0604020202020204" pitchFamily="34" charset="0"/>
              </a:rPr>
              <a:t> </a:t>
            </a:r>
            <a:r>
              <a:rPr lang="en-US" sz="2400" i="1" dirty="0" err="1">
                <a:solidFill>
                  <a:schemeClr val="accent3">
                    <a:lumMod val="40000"/>
                    <a:lumOff val="60000"/>
                  </a:schemeClr>
                </a:solidFill>
                <a:latin typeface="Times New Roman" panose="02020603050405020304" pitchFamily="18" charset="0"/>
                <a:ea typeface="Arial" panose="020B0604020202020204" pitchFamily="34" charset="0"/>
              </a:rPr>
              <a:t>quân</a:t>
            </a:r>
            <a:r>
              <a:rPr lang="en-US" sz="2400" i="1" dirty="0">
                <a:solidFill>
                  <a:schemeClr val="accent3">
                    <a:lumMod val="40000"/>
                    <a:lumOff val="60000"/>
                  </a:schemeClr>
                </a:solidFill>
                <a:latin typeface="Times New Roman" panose="02020603050405020304" pitchFamily="18" charset="0"/>
                <a:ea typeface="Arial" panose="020B0604020202020204" pitchFamily="34" charset="0"/>
              </a:rPr>
              <a:t> Minh </a:t>
            </a:r>
            <a:r>
              <a:rPr lang="en-US" sz="2400" i="1" dirty="0" err="1">
                <a:solidFill>
                  <a:schemeClr val="accent3">
                    <a:lumMod val="40000"/>
                    <a:lumOff val="60000"/>
                  </a:schemeClr>
                </a:solidFill>
                <a:latin typeface="Times New Roman" panose="02020603050405020304" pitchFamily="18" charset="0"/>
                <a:ea typeface="Arial" panose="020B0604020202020204" pitchFamily="34" charset="0"/>
              </a:rPr>
              <a:t>là</a:t>
            </a:r>
            <a:r>
              <a:rPr lang="en-US" sz="2400" i="1" dirty="0">
                <a:solidFill>
                  <a:schemeClr val="accent3">
                    <a:lumMod val="40000"/>
                    <a:lumOff val="60000"/>
                  </a:schemeClr>
                </a:solidFill>
                <a:latin typeface="Times New Roman" panose="02020603050405020304" pitchFamily="18" charset="0"/>
                <a:ea typeface="Arial" panose="020B0604020202020204" pitchFamily="34" charset="0"/>
              </a:rPr>
              <a:t> </a:t>
            </a:r>
            <a:r>
              <a:rPr lang="en-US" sz="2400" i="1" dirty="0" err="1">
                <a:solidFill>
                  <a:schemeClr val="accent3">
                    <a:lumMod val="40000"/>
                    <a:lumOff val="60000"/>
                  </a:schemeClr>
                </a:solidFill>
                <a:latin typeface="Times New Roman" panose="02020603050405020304" pitchFamily="18" charset="0"/>
                <a:ea typeface="Arial" panose="020B0604020202020204" pitchFamily="34" charset="0"/>
              </a:rPr>
              <a:t>trái</a:t>
            </a:r>
            <a:r>
              <a:rPr lang="en-US" sz="2400" i="1" dirty="0">
                <a:solidFill>
                  <a:schemeClr val="accent3">
                    <a:lumMod val="40000"/>
                    <a:lumOff val="60000"/>
                  </a:schemeClr>
                </a:solidFill>
                <a:latin typeface="Times New Roman" panose="02020603050405020304" pitchFamily="18" charset="0"/>
                <a:ea typeface="Arial" panose="020B0604020202020204" pitchFamily="34" charset="0"/>
              </a:rPr>
              <a:t> </a:t>
            </a:r>
            <a:r>
              <a:rPr lang="en-US" sz="2400" i="1" dirty="0" err="1">
                <a:solidFill>
                  <a:schemeClr val="accent3">
                    <a:lumMod val="40000"/>
                    <a:lumOff val="60000"/>
                  </a:schemeClr>
                </a:solidFill>
                <a:latin typeface="Times New Roman" panose="02020603050405020304" pitchFamily="18" charset="0"/>
                <a:ea typeface="Arial" panose="020B0604020202020204" pitchFamily="34" charset="0"/>
              </a:rPr>
              <a:t>với</a:t>
            </a:r>
            <a:r>
              <a:rPr lang="en-US" sz="2400" i="1" dirty="0">
                <a:solidFill>
                  <a:schemeClr val="accent3">
                    <a:lumMod val="40000"/>
                    <a:lumOff val="60000"/>
                  </a:schemeClr>
                </a:solidFill>
                <a:latin typeface="Times New Roman" panose="02020603050405020304" pitchFamily="18" charset="0"/>
                <a:ea typeface="Arial" panose="020B0604020202020204" pitchFamily="34" charset="0"/>
              </a:rPr>
              <a:t> “</a:t>
            </a:r>
            <a:r>
              <a:rPr lang="en-US" sz="2400" i="1" dirty="0" err="1">
                <a:solidFill>
                  <a:schemeClr val="accent3">
                    <a:lumMod val="40000"/>
                    <a:lumOff val="60000"/>
                  </a:schemeClr>
                </a:solidFill>
                <a:latin typeface="Times New Roman" panose="02020603050405020304" pitchFamily="18" charset="0"/>
                <a:ea typeface="Arial" panose="020B0604020202020204" pitchFamily="34" charset="0"/>
              </a:rPr>
              <a:t>mệnh</a:t>
            </a:r>
            <a:r>
              <a:rPr lang="en-US" sz="2400" i="1" dirty="0">
                <a:solidFill>
                  <a:schemeClr val="accent3">
                    <a:lumMod val="40000"/>
                    <a:lumOff val="60000"/>
                  </a:schemeClr>
                </a:solidFill>
                <a:latin typeface="Times New Roman" panose="02020603050405020304" pitchFamily="18" charset="0"/>
                <a:ea typeface="Arial" panose="020B0604020202020204" pitchFamily="34" charset="0"/>
              </a:rPr>
              <a:t> </a:t>
            </a:r>
            <a:r>
              <a:rPr lang="en-US" sz="2400" i="1" dirty="0" err="1">
                <a:solidFill>
                  <a:schemeClr val="accent3">
                    <a:lumMod val="40000"/>
                    <a:lumOff val="60000"/>
                  </a:schemeClr>
                </a:solidFill>
                <a:latin typeface="Times New Roman" panose="02020603050405020304" pitchFamily="18" charset="0"/>
                <a:ea typeface="Arial" panose="020B0604020202020204" pitchFamily="34" charset="0"/>
              </a:rPr>
              <a:t>trời</a:t>
            </a:r>
            <a:r>
              <a:rPr lang="en-US" sz="2400" i="1" dirty="0">
                <a:solidFill>
                  <a:schemeClr val="accent3">
                    <a:lumMod val="40000"/>
                    <a:lumOff val="60000"/>
                  </a:schemeClr>
                </a:solidFill>
                <a:latin typeface="Times New Roman" panose="02020603050405020304" pitchFamily="18" charset="0"/>
                <a:ea typeface="Arial" panose="020B0604020202020204" pitchFamily="34" charset="0"/>
              </a:rPr>
              <a:t>”: “</a:t>
            </a:r>
            <a:r>
              <a:rPr lang="en-US" sz="2400" i="1" dirty="0" err="1">
                <a:solidFill>
                  <a:schemeClr val="accent3">
                    <a:lumMod val="40000"/>
                    <a:lumOff val="60000"/>
                  </a:schemeClr>
                </a:solidFill>
                <a:latin typeface="Times New Roman" panose="02020603050405020304" pitchFamily="18" charset="0"/>
                <a:ea typeface="Arial" panose="020B0604020202020204" pitchFamily="34" charset="0"/>
              </a:rPr>
              <a:t>Xưa</a:t>
            </a:r>
            <a:r>
              <a:rPr lang="en-US" sz="2400" i="1" dirty="0">
                <a:solidFill>
                  <a:schemeClr val="accent3">
                    <a:lumMod val="40000"/>
                    <a:lumOff val="60000"/>
                  </a:schemeClr>
                </a:solidFill>
                <a:latin typeface="Times New Roman" panose="02020603050405020304" pitchFamily="18" charset="0"/>
                <a:ea typeface="Arial" panose="020B0604020202020204" pitchFamily="34" charset="0"/>
              </a:rPr>
              <a:t> </a:t>
            </a:r>
            <a:r>
              <a:rPr lang="en-US" sz="2400" i="1" dirty="0" err="1">
                <a:solidFill>
                  <a:schemeClr val="accent3">
                    <a:lumMod val="40000"/>
                    <a:lumOff val="60000"/>
                  </a:schemeClr>
                </a:solidFill>
                <a:latin typeface="Times New Roman" panose="02020603050405020304" pitchFamily="18" charset="0"/>
                <a:ea typeface="Arial" panose="020B0604020202020204" pitchFamily="34" charset="0"/>
              </a:rPr>
              <a:t>kia</a:t>
            </a:r>
            <a:r>
              <a:rPr lang="en-US" sz="2400" i="1" dirty="0">
                <a:solidFill>
                  <a:schemeClr val="accent3">
                    <a:lumMod val="40000"/>
                    <a:lumOff val="60000"/>
                  </a:schemeClr>
                </a:solidFill>
                <a:latin typeface="Times New Roman" panose="02020603050405020304" pitchFamily="18" charset="0"/>
                <a:ea typeface="Arial" panose="020B0604020202020204" pitchFamily="34" charset="0"/>
              </a:rPr>
              <a:t> </a:t>
            </a:r>
            <a:r>
              <a:rPr lang="en-US" sz="2400" i="1" dirty="0" err="1">
                <a:solidFill>
                  <a:schemeClr val="accent3">
                    <a:lumMod val="40000"/>
                    <a:lumOff val="60000"/>
                  </a:schemeClr>
                </a:solidFill>
                <a:latin typeface="Times New Roman" panose="02020603050405020304" pitchFamily="18" charset="0"/>
                <a:ea typeface="Arial" panose="020B0604020202020204" pitchFamily="34" charset="0"/>
              </a:rPr>
              <a:t>Tần</a:t>
            </a:r>
            <a:r>
              <a:rPr lang="en-US" sz="2400" i="1" dirty="0">
                <a:solidFill>
                  <a:schemeClr val="accent3">
                    <a:lumMod val="40000"/>
                    <a:lumOff val="60000"/>
                  </a:schemeClr>
                </a:solidFill>
                <a:latin typeface="Times New Roman" panose="02020603050405020304" pitchFamily="18" charset="0"/>
                <a:ea typeface="Arial" panose="020B0604020202020204" pitchFamily="34" charset="0"/>
              </a:rPr>
              <a:t> </a:t>
            </a:r>
            <a:r>
              <a:rPr lang="en-US" sz="2400" i="1" dirty="0" err="1">
                <a:solidFill>
                  <a:schemeClr val="accent3">
                    <a:lumMod val="40000"/>
                    <a:lumOff val="60000"/>
                  </a:schemeClr>
                </a:solidFill>
                <a:latin typeface="Times New Roman" panose="02020603050405020304" pitchFamily="18" charset="0"/>
                <a:ea typeface="Arial" panose="020B0604020202020204" pitchFamily="34" charset="0"/>
              </a:rPr>
              <a:t>thôn</a:t>
            </a:r>
            <a:r>
              <a:rPr lang="en-US" sz="2400" i="1" dirty="0">
                <a:solidFill>
                  <a:schemeClr val="accent3">
                    <a:lumMod val="40000"/>
                    <a:lumOff val="60000"/>
                  </a:schemeClr>
                </a:solidFill>
                <a:latin typeface="Times New Roman" panose="02020603050405020304" pitchFamily="18" charset="0"/>
                <a:ea typeface="Arial" panose="020B0604020202020204" pitchFamily="34" charset="0"/>
              </a:rPr>
              <a:t> </a:t>
            </a:r>
            <a:r>
              <a:rPr lang="en-US" sz="2400" i="1" dirty="0" err="1">
                <a:solidFill>
                  <a:schemeClr val="accent3">
                    <a:lumMod val="40000"/>
                    <a:lumOff val="60000"/>
                  </a:schemeClr>
                </a:solidFill>
                <a:latin typeface="Times New Roman" panose="02020603050405020304" pitchFamily="18" charset="0"/>
                <a:ea typeface="Arial" panose="020B0604020202020204" pitchFamily="34" charset="0"/>
              </a:rPr>
              <a:t>tính</a:t>
            </a:r>
            <a:r>
              <a:rPr lang="en-US" sz="2400" i="1" dirty="0">
                <a:solidFill>
                  <a:schemeClr val="accent3">
                    <a:lumMod val="40000"/>
                    <a:lumOff val="60000"/>
                  </a:schemeClr>
                </a:solidFill>
                <a:latin typeface="Times New Roman" panose="02020603050405020304" pitchFamily="18" charset="0"/>
                <a:ea typeface="Arial" panose="020B0604020202020204" pitchFamily="34" charset="0"/>
              </a:rPr>
              <a:t> </a:t>
            </a:r>
            <a:r>
              <a:rPr lang="en-US" sz="2400" i="1" dirty="0" err="1">
                <a:solidFill>
                  <a:schemeClr val="accent3">
                    <a:lumMod val="40000"/>
                    <a:lumOff val="60000"/>
                  </a:schemeClr>
                </a:solidFill>
                <a:latin typeface="Times New Roman" panose="02020603050405020304" pitchFamily="18" charset="0"/>
                <a:ea typeface="Arial" panose="020B0604020202020204" pitchFamily="34" charset="0"/>
              </a:rPr>
              <a:t>sáu</a:t>
            </a:r>
            <a:r>
              <a:rPr lang="en-US" sz="2400" i="1" dirty="0">
                <a:solidFill>
                  <a:schemeClr val="accent3">
                    <a:lumMod val="40000"/>
                    <a:lumOff val="60000"/>
                  </a:schemeClr>
                </a:solidFill>
                <a:latin typeface="Times New Roman" panose="02020603050405020304" pitchFamily="18" charset="0"/>
                <a:ea typeface="Arial" panose="020B0604020202020204" pitchFamily="34" charset="0"/>
              </a:rPr>
              <a:t> </a:t>
            </a:r>
            <a:r>
              <a:rPr lang="en-US" sz="2400" i="1" dirty="0" err="1">
                <a:solidFill>
                  <a:schemeClr val="accent3">
                    <a:lumMod val="40000"/>
                    <a:lumOff val="60000"/>
                  </a:schemeClr>
                </a:solidFill>
                <a:latin typeface="Times New Roman" panose="02020603050405020304" pitchFamily="18" charset="0"/>
                <a:ea typeface="Arial" panose="020B0604020202020204" pitchFamily="34" charset="0"/>
              </a:rPr>
              <a:t>nước</a:t>
            </a:r>
            <a:r>
              <a:rPr lang="en-US" sz="2400" i="1" dirty="0">
                <a:solidFill>
                  <a:schemeClr val="accent3">
                    <a:lumMod val="40000"/>
                    <a:lumOff val="60000"/>
                  </a:schemeClr>
                </a:solidFill>
                <a:latin typeface="Times New Roman" panose="02020603050405020304" pitchFamily="18" charset="0"/>
                <a:ea typeface="Arial" panose="020B0604020202020204" pitchFamily="34" charset="0"/>
              </a:rPr>
              <a:t>, </a:t>
            </a:r>
            <a:r>
              <a:rPr lang="en-US" sz="2400" i="1" dirty="0" err="1">
                <a:solidFill>
                  <a:schemeClr val="accent3">
                    <a:lumMod val="40000"/>
                    <a:lumOff val="60000"/>
                  </a:schemeClr>
                </a:solidFill>
                <a:latin typeface="Times New Roman" panose="02020603050405020304" pitchFamily="18" charset="0"/>
                <a:ea typeface="Arial" panose="020B0604020202020204" pitchFamily="34" charset="0"/>
              </a:rPr>
              <a:t>chế</a:t>
            </a:r>
            <a:r>
              <a:rPr lang="en-US" sz="2400" i="1" dirty="0">
                <a:solidFill>
                  <a:schemeClr val="accent3">
                    <a:lumMod val="40000"/>
                    <a:lumOff val="60000"/>
                  </a:schemeClr>
                </a:solidFill>
                <a:latin typeface="Times New Roman" panose="02020603050405020304" pitchFamily="18" charset="0"/>
                <a:ea typeface="Arial" panose="020B0604020202020204" pitchFamily="34" charset="0"/>
              </a:rPr>
              <a:t> </a:t>
            </a:r>
            <a:r>
              <a:rPr lang="en-US" sz="2400" i="1" dirty="0" err="1">
                <a:solidFill>
                  <a:schemeClr val="accent3">
                    <a:lumMod val="40000"/>
                    <a:lumOff val="60000"/>
                  </a:schemeClr>
                </a:solidFill>
                <a:latin typeface="Times New Roman" panose="02020603050405020304" pitchFamily="18" charset="0"/>
                <a:ea typeface="Arial" panose="020B0604020202020204" pitchFamily="34" charset="0"/>
              </a:rPr>
              <a:t>ngự</a:t>
            </a:r>
            <a:r>
              <a:rPr lang="en-US" sz="2400" i="1" dirty="0">
                <a:solidFill>
                  <a:schemeClr val="accent3">
                    <a:lumMod val="40000"/>
                    <a:lumOff val="60000"/>
                  </a:schemeClr>
                </a:solidFill>
                <a:latin typeface="Times New Roman" panose="02020603050405020304" pitchFamily="18" charset="0"/>
                <a:ea typeface="Arial" panose="020B0604020202020204" pitchFamily="34" charset="0"/>
              </a:rPr>
              <a:t> </a:t>
            </a:r>
            <a:r>
              <a:rPr lang="en-US" sz="2400" i="1" dirty="0" err="1">
                <a:solidFill>
                  <a:schemeClr val="accent3">
                    <a:lumMod val="40000"/>
                    <a:lumOff val="60000"/>
                  </a:schemeClr>
                </a:solidFill>
                <a:latin typeface="Times New Roman" panose="02020603050405020304" pitchFamily="18" charset="0"/>
                <a:ea typeface="Arial" panose="020B0604020202020204" pitchFamily="34" charset="0"/>
              </a:rPr>
              <a:t>bốn</a:t>
            </a:r>
            <a:r>
              <a:rPr lang="en-US" sz="2400" i="1" dirty="0">
                <a:solidFill>
                  <a:schemeClr val="accent3">
                    <a:lumMod val="40000"/>
                    <a:lumOff val="60000"/>
                  </a:schemeClr>
                </a:solidFill>
                <a:latin typeface="Times New Roman" panose="02020603050405020304" pitchFamily="18" charset="0"/>
                <a:ea typeface="Arial" panose="020B0604020202020204" pitchFamily="34" charset="0"/>
              </a:rPr>
              <a:t> </a:t>
            </a:r>
            <a:r>
              <a:rPr lang="en-US" sz="2400" i="1" dirty="0" err="1">
                <a:solidFill>
                  <a:schemeClr val="accent3">
                    <a:lumMod val="40000"/>
                    <a:lumOff val="60000"/>
                  </a:schemeClr>
                </a:solidFill>
                <a:latin typeface="Times New Roman" panose="02020603050405020304" pitchFamily="18" charset="0"/>
                <a:ea typeface="Arial" panose="020B0604020202020204" pitchFamily="34" charset="0"/>
              </a:rPr>
              <a:t>phương</a:t>
            </a:r>
            <a:r>
              <a:rPr lang="en-US" sz="2400" i="1" dirty="0">
                <a:solidFill>
                  <a:schemeClr val="accent3">
                    <a:lumMod val="40000"/>
                    <a:lumOff val="60000"/>
                  </a:schemeClr>
                </a:solidFill>
                <a:latin typeface="Times New Roman" panose="02020603050405020304" pitchFamily="18" charset="0"/>
                <a:ea typeface="Arial" panose="020B0604020202020204" pitchFamily="34" charset="0"/>
              </a:rPr>
              <a:t>, </a:t>
            </a:r>
            <a:r>
              <a:rPr lang="en-US" sz="2400" i="1" dirty="0" err="1">
                <a:solidFill>
                  <a:schemeClr val="accent3">
                    <a:lumMod val="40000"/>
                    <a:lumOff val="60000"/>
                  </a:schemeClr>
                </a:solidFill>
                <a:latin typeface="Times New Roman" panose="02020603050405020304" pitchFamily="18" charset="0"/>
                <a:ea typeface="Arial" panose="020B0604020202020204" pitchFamily="34" charset="0"/>
              </a:rPr>
              <a:t>mà</a:t>
            </a:r>
            <a:r>
              <a:rPr lang="en-US" sz="2400" i="1" dirty="0">
                <a:solidFill>
                  <a:schemeClr val="accent3">
                    <a:lumMod val="40000"/>
                    <a:lumOff val="60000"/>
                  </a:schemeClr>
                </a:solidFill>
                <a:latin typeface="Times New Roman" panose="02020603050405020304" pitchFamily="18" charset="0"/>
                <a:ea typeface="Arial" panose="020B0604020202020204" pitchFamily="34" charset="0"/>
              </a:rPr>
              <a:t> </a:t>
            </a:r>
            <a:r>
              <a:rPr lang="en-US" sz="2400" i="1" dirty="0" err="1">
                <a:solidFill>
                  <a:schemeClr val="accent3">
                    <a:lumMod val="40000"/>
                    <a:lumOff val="60000"/>
                  </a:schemeClr>
                </a:solidFill>
                <a:latin typeface="Times New Roman" panose="02020603050405020304" pitchFamily="18" charset="0"/>
                <a:ea typeface="Arial" panose="020B0604020202020204" pitchFamily="34" charset="0"/>
              </a:rPr>
              <a:t>đức</a:t>
            </a:r>
            <a:r>
              <a:rPr lang="en-US" sz="2400" i="1" dirty="0">
                <a:solidFill>
                  <a:schemeClr val="accent3">
                    <a:lumMod val="40000"/>
                    <a:lumOff val="60000"/>
                  </a:schemeClr>
                </a:solidFill>
                <a:latin typeface="Times New Roman" panose="02020603050405020304" pitchFamily="18" charset="0"/>
                <a:ea typeface="Arial" panose="020B0604020202020204" pitchFamily="34" charset="0"/>
              </a:rPr>
              <a:t> </a:t>
            </a:r>
            <a:r>
              <a:rPr lang="en-US" sz="2400" i="1" dirty="0" err="1">
                <a:solidFill>
                  <a:schemeClr val="accent3">
                    <a:lumMod val="40000"/>
                    <a:lumOff val="60000"/>
                  </a:schemeClr>
                </a:solidFill>
                <a:latin typeface="Times New Roman" panose="02020603050405020304" pitchFamily="18" charset="0"/>
                <a:ea typeface="Arial" panose="020B0604020202020204" pitchFamily="34" charset="0"/>
              </a:rPr>
              <a:t>chính</a:t>
            </a:r>
            <a:r>
              <a:rPr lang="en-US" sz="2400" i="1" dirty="0">
                <a:solidFill>
                  <a:schemeClr val="accent3">
                    <a:lumMod val="40000"/>
                    <a:lumOff val="60000"/>
                  </a:schemeClr>
                </a:solidFill>
                <a:latin typeface="Times New Roman" panose="02020603050405020304" pitchFamily="18" charset="0"/>
                <a:ea typeface="Arial" panose="020B0604020202020204" pitchFamily="34" charset="0"/>
              </a:rPr>
              <a:t> </a:t>
            </a:r>
            <a:r>
              <a:rPr lang="en-US" sz="2400" i="1" dirty="0" err="1">
                <a:solidFill>
                  <a:schemeClr val="accent3">
                    <a:lumMod val="40000"/>
                    <a:lumOff val="60000"/>
                  </a:schemeClr>
                </a:solidFill>
                <a:latin typeface="Times New Roman" panose="02020603050405020304" pitchFamily="18" charset="0"/>
                <a:ea typeface="Arial" panose="020B0604020202020204" pitchFamily="34" charset="0"/>
              </a:rPr>
              <a:t>không</a:t>
            </a:r>
            <a:r>
              <a:rPr lang="en-US" sz="2400" i="1" dirty="0">
                <a:solidFill>
                  <a:schemeClr val="accent3">
                    <a:lumMod val="40000"/>
                    <a:lumOff val="60000"/>
                  </a:schemeClr>
                </a:solidFill>
                <a:latin typeface="Times New Roman" panose="02020603050405020304" pitchFamily="18" charset="0"/>
                <a:ea typeface="Arial" panose="020B0604020202020204" pitchFamily="34" charset="0"/>
              </a:rPr>
              <a:t> </a:t>
            </a:r>
            <a:r>
              <a:rPr lang="en-US" sz="2400" i="1" dirty="0" err="1">
                <a:solidFill>
                  <a:schemeClr val="accent3">
                    <a:lumMod val="40000"/>
                    <a:lumOff val="60000"/>
                  </a:schemeClr>
                </a:solidFill>
                <a:latin typeface="Times New Roman" panose="02020603050405020304" pitchFamily="18" charset="0"/>
                <a:ea typeface="Arial" panose="020B0604020202020204" pitchFamily="34" charset="0"/>
              </a:rPr>
              <a:t>sửa</a:t>
            </a:r>
            <a:r>
              <a:rPr lang="en-US" sz="2400" i="1" dirty="0">
                <a:solidFill>
                  <a:schemeClr val="accent3">
                    <a:lumMod val="40000"/>
                    <a:lumOff val="60000"/>
                  </a:schemeClr>
                </a:solidFill>
                <a:latin typeface="Times New Roman" panose="02020603050405020304" pitchFamily="18" charset="0"/>
                <a:ea typeface="Arial" panose="020B0604020202020204" pitchFamily="34" charset="0"/>
              </a:rPr>
              <a:t>, </a:t>
            </a:r>
            <a:r>
              <a:rPr lang="en-US" sz="2400" i="1" dirty="0" err="1">
                <a:solidFill>
                  <a:schemeClr val="accent3">
                    <a:lumMod val="40000"/>
                    <a:lumOff val="60000"/>
                  </a:schemeClr>
                </a:solidFill>
                <a:latin typeface="Times New Roman" panose="02020603050405020304" pitchFamily="18" charset="0"/>
                <a:ea typeface="Arial" panose="020B0604020202020204" pitchFamily="34" charset="0"/>
              </a:rPr>
              <a:t>nên</a:t>
            </a:r>
            <a:r>
              <a:rPr lang="en-US" sz="2400" i="1" dirty="0">
                <a:solidFill>
                  <a:schemeClr val="accent3">
                    <a:lumMod val="40000"/>
                    <a:lumOff val="60000"/>
                  </a:schemeClr>
                </a:solidFill>
                <a:latin typeface="Times New Roman" panose="02020603050405020304" pitchFamily="18" charset="0"/>
                <a:ea typeface="Arial" panose="020B0604020202020204" pitchFamily="34" charset="0"/>
              </a:rPr>
              <a:t> </a:t>
            </a:r>
            <a:r>
              <a:rPr lang="en-US" sz="2400" i="1" dirty="0" err="1">
                <a:solidFill>
                  <a:schemeClr val="accent3">
                    <a:lumMod val="40000"/>
                    <a:lumOff val="60000"/>
                  </a:schemeClr>
                </a:solidFill>
                <a:latin typeface="Times New Roman" panose="02020603050405020304" pitchFamily="18" charset="0"/>
                <a:ea typeface="Arial" panose="020B0604020202020204" pitchFamily="34" charset="0"/>
              </a:rPr>
              <a:t>thân</a:t>
            </a:r>
            <a:r>
              <a:rPr lang="en-US" sz="2400" i="1" dirty="0">
                <a:solidFill>
                  <a:schemeClr val="accent3">
                    <a:lumMod val="40000"/>
                    <a:lumOff val="60000"/>
                  </a:schemeClr>
                </a:solidFill>
                <a:latin typeface="Times New Roman" panose="02020603050405020304" pitchFamily="18" charset="0"/>
                <a:ea typeface="Arial" panose="020B0604020202020204" pitchFamily="34" charset="0"/>
              </a:rPr>
              <a:t> </a:t>
            </a:r>
            <a:r>
              <a:rPr lang="en-US" sz="2400" i="1" dirty="0" err="1">
                <a:solidFill>
                  <a:schemeClr val="accent3">
                    <a:lumMod val="40000"/>
                    <a:lumOff val="60000"/>
                  </a:schemeClr>
                </a:solidFill>
                <a:latin typeface="Times New Roman" panose="02020603050405020304" pitchFamily="18" charset="0"/>
                <a:ea typeface="Arial" panose="020B0604020202020204" pitchFamily="34" charset="0"/>
              </a:rPr>
              <a:t>mất</a:t>
            </a:r>
            <a:r>
              <a:rPr lang="en-US" sz="2400" i="1" dirty="0">
                <a:solidFill>
                  <a:schemeClr val="accent3">
                    <a:lumMod val="40000"/>
                    <a:lumOff val="60000"/>
                  </a:schemeClr>
                </a:solidFill>
                <a:latin typeface="Times New Roman" panose="02020603050405020304" pitchFamily="18" charset="0"/>
                <a:ea typeface="Arial" panose="020B0604020202020204" pitchFamily="34" charset="0"/>
              </a:rPr>
              <a:t> </a:t>
            </a:r>
            <a:r>
              <a:rPr lang="en-US" sz="2400" i="1" dirty="0" err="1">
                <a:solidFill>
                  <a:schemeClr val="accent3">
                    <a:lumMod val="40000"/>
                    <a:lumOff val="60000"/>
                  </a:schemeClr>
                </a:solidFill>
                <a:latin typeface="Times New Roman" panose="02020603050405020304" pitchFamily="18" charset="0"/>
                <a:ea typeface="Arial" panose="020B0604020202020204" pitchFamily="34" charset="0"/>
              </a:rPr>
              <a:t>nước</a:t>
            </a:r>
            <a:r>
              <a:rPr lang="en-US" sz="2400" i="1" dirty="0">
                <a:solidFill>
                  <a:schemeClr val="accent3">
                    <a:lumMod val="40000"/>
                    <a:lumOff val="60000"/>
                  </a:schemeClr>
                </a:solidFill>
                <a:latin typeface="Times New Roman" panose="02020603050405020304" pitchFamily="18" charset="0"/>
                <a:ea typeface="Arial" panose="020B0604020202020204" pitchFamily="34" charset="0"/>
              </a:rPr>
              <a:t> tan. Nay </a:t>
            </a:r>
            <a:r>
              <a:rPr lang="en-US" sz="2400" i="1" dirty="0" err="1">
                <a:solidFill>
                  <a:schemeClr val="accent3">
                    <a:lumMod val="40000"/>
                    <a:lumOff val="60000"/>
                  </a:schemeClr>
                </a:solidFill>
                <a:latin typeface="Times New Roman" panose="02020603050405020304" pitchFamily="18" charset="0"/>
                <a:ea typeface="Arial" panose="020B0604020202020204" pitchFamily="34" charset="0"/>
              </a:rPr>
              <a:t>Ngô</a:t>
            </a:r>
            <a:r>
              <a:rPr lang="en-US" sz="2400" i="1" dirty="0">
                <a:solidFill>
                  <a:schemeClr val="accent3">
                    <a:lumMod val="40000"/>
                    <a:lumOff val="60000"/>
                  </a:schemeClr>
                </a:solidFill>
                <a:latin typeface="Times New Roman" panose="02020603050405020304" pitchFamily="18" charset="0"/>
                <a:ea typeface="Arial" panose="020B0604020202020204" pitchFamily="34" charset="0"/>
              </a:rPr>
              <a:t> </a:t>
            </a:r>
            <a:r>
              <a:rPr lang="en-US" sz="2400" i="1" dirty="0" err="1">
                <a:solidFill>
                  <a:schemeClr val="accent3">
                    <a:lumMod val="40000"/>
                    <a:lumOff val="60000"/>
                  </a:schemeClr>
                </a:solidFill>
                <a:latin typeface="Times New Roman" panose="02020603050405020304" pitchFamily="18" charset="0"/>
                <a:ea typeface="Arial" panose="020B0604020202020204" pitchFamily="34" charset="0"/>
              </a:rPr>
              <a:t>mạnh</a:t>
            </a:r>
            <a:r>
              <a:rPr lang="en-US" sz="2400" i="1" dirty="0">
                <a:solidFill>
                  <a:schemeClr val="accent3">
                    <a:lumMod val="40000"/>
                    <a:lumOff val="60000"/>
                  </a:schemeClr>
                </a:solidFill>
                <a:latin typeface="Times New Roman" panose="02020603050405020304" pitchFamily="18" charset="0"/>
                <a:ea typeface="Arial" panose="020B0604020202020204" pitchFamily="34" charset="0"/>
              </a:rPr>
              <a:t> </a:t>
            </a:r>
            <a:r>
              <a:rPr lang="en-US" sz="2400" i="1" dirty="0" err="1">
                <a:solidFill>
                  <a:schemeClr val="accent3">
                    <a:lumMod val="40000"/>
                    <a:lumOff val="60000"/>
                  </a:schemeClr>
                </a:solidFill>
                <a:latin typeface="Times New Roman" panose="02020603050405020304" pitchFamily="18" charset="0"/>
                <a:ea typeface="Arial" panose="020B0604020202020204" pitchFamily="34" charset="0"/>
              </a:rPr>
              <a:t>không</a:t>
            </a:r>
            <a:r>
              <a:rPr lang="en-US" sz="2400" i="1" dirty="0">
                <a:solidFill>
                  <a:schemeClr val="accent3">
                    <a:lumMod val="40000"/>
                    <a:lumOff val="60000"/>
                  </a:schemeClr>
                </a:solidFill>
                <a:latin typeface="Times New Roman" panose="02020603050405020304" pitchFamily="18" charset="0"/>
                <a:ea typeface="Arial" panose="020B0604020202020204" pitchFamily="34" charset="0"/>
              </a:rPr>
              <a:t> </a:t>
            </a:r>
            <a:r>
              <a:rPr lang="en-US" sz="2400" i="1" dirty="0" err="1">
                <a:solidFill>
                  <a:schemeClr val="accent3">
                    <a:lumMod val="40000"/>
                    <a:lumOff val="60000"/>
                  </a:schemeClr>
                </a:solidFill>
                <a:latin typeface="Times New Roman" panose="02020603050405020304" pitchFamily="18" charset="0"/>
                <a:ea typeface="Arial" panose="020B0604020202020204" pitchFamily="34" charset="0"/>
              </a:rPr>
              <a:t>bằng</a:t>
            </a:r>
            <a:r>
              <a:rPr lang="en-US" sz="2400" i="1" dirty="0">
                <a:solidFill>
                  <a:schemeClr val="accent3">
                    <a:lumMod val="40000"/>
                    <a:lumOff val="60000"/>
                  </a:schemeClr>
                </a:solidFill>
                <a:latin typeface="Times New Roman" panose="02020603050405020304" pitchFamily="18" charset="0"/>
                <a:ea typeface="Arial" panose="020B0604020202020204" pitchFamily="34" charset="0"/>
              </a:rPr>
              <a:t> </a:t>
            </a:r>
            <a:r>
              <a:rPr lang="en-US" sz="2400" i="1" dirty="0" err="1">
                <a:solidFill>
                  <a:schemeClr val="accent3">
                    <a:lumMod val="40000"/>
                    <a:lumOff val="60000"/>
                  </a:schemeClr>
                </a:solidFill>
                <a:latin typeface="Times New Roman" panose="02020603050405020304" pitchFamily="18" charset="0"/>
                <a:ea typeface="Arial" panose="020B0604020202020204" pitchFamily="34" charset="0"/>
              </a:rPr>
              <a:t>Tần</a:t>
            </a:r>
            <a:r>
              <a:rPr lang="en-US" sz="2400" i="1" dirty="0">
                <a:solidFill>
                  <a:schemeClr val="accent3">
                    <a:lumMod val="40000"/>
                    <a:lumOff val="60000"/>
                  </a:schemeClr>
                </a:solidFill>
                <a:latin typeface="Times New Roman" panose="02020603050405020304" pitchFamily="18" charset="0"/>
                <a:ea typeface="Arial" panose="020B0604020202020204" pitchFamily="34" charset="0"/>
              </a:rPr>
              <a:t>, </a:t>
            </a:r>
            <a:r>
              <a:rPr lang="en-US" sz="2400" i="1" dirty="0" err="1">
                <a:solidFill>
                  <a:schemeClr val="accent3">
                    <a:lumMod val="40000"/>
                    <a:lumOff val="60000"/>
                  </a:schemeClr>
                </a:solidFill>
                <a:latin typeface="Times New Roman" panose="02020603050405020304" pitchFamily="18" charset="0"/>
                <a:ea typeface="Arial" panose="020B0604020202020204" pitchFamily="34" charset="0"/>
              </a:rPr>
              <a:t>mà</a:t>
            </a:r>
            <a:r>
              <a:rPr lang="en-US" sz="2400" i="1" dirty="0">
                <a:solidFill>
                  <a:schemeClr val="accent3">
                    <a:lumMod val="40000"/>
                    <a:lumOff val="60000"/>
                  </a:schemeClr>
                </a:solidFill>
                <a:latin typeface="Times New Roman" panose="02020603050405020304" pitchFamily="18" charset="0"/>
                <a:ea typeface="Arial" panose="020B0604020202020204" pitchFamily="34" charset="0"/>
              </a:rPr>
              <a:t> </a:t>
            </a:r>
            <a:r>
              <a:rPr lang="en-US" sz="2400" i="1" dirty="0" err="1">
                <a:solidFill>
                  <a:schemeClr val="accent3">
                    <a:lumMod val="40000"/>
                    <a:lumOff val="60000"/>
                  </a:schemeClr>
                </a:solidFill>
                <a:latin typeface="Times New Roman" panose="02020603050405020304" pitchFamily="18" charset="0"/>
                <a:ea typeface="Arial" panose="020B0604020202020204" pitchFamily="34" charset="0"/>
              </a:rPr>
              <a:t>hà</a:t>
            </a:r>
            <a:r>
              <a:rPr lang="en-US" sz="2400" i="1" dirty="0">
                <a:solidFill>
                  <a:schemeClr val="accent3">
                    <a:lumMod val="40000"/>
                    <a:lumOff val="60000"/>
                  </a:schemeClr>
                </a:solidFill>
                <a:latin typeface="Times New Roman" panose="02020603050405020304" pitchFamily="18" charset="0"/>
                <a:ea typeface="Arial" panose="020B0604020202020204" pitchFamily="34" charset="0"/>
              </a:rPr>
              <a:t> </a:t>
            </a:r>
            <a:r>
              <a:rPr lang="en-US" sz="2400" i="1" dirty="0" err="1">
                <a:solidFill>
                  <a:schemeClr val="accent3">
                    <a:lumMod val="40000"/>
                    <a:lumOff val="60000"/>
                  </a:schemeClr>
                </a:solidFill>
                <a:latin typeface="Times New Roman" panose="02020603050405020304" pitchFamily="18" charset="0"/>
                <a:ea typeface="Arial" panose="020B0604020202020204" pitchFamily="34" charset="0"/>
              </a:rPr>
              <a:t>khắc</a:t>
            </a:r>
            <a:r>
              <a:rPr lang="en-US" sz="2400" i="1" dirty="0">
                <a:solidFill>
                  <a:schemeClr val="accent3">
                    <a:lumMod val="40000"/>
                    <a:lumOff val="60000"/>
                  </a:schemeClr>
                </a:solidFill>
                <a:latin typeface="Times New Roman" panose="02020603050405020304" pitchFamily="18" charset="0"/>
                <a:ea typeface="Arial" panose="020B0604020202020204" pitchFamily="34" charset="0"/>
              </a:rPr>
              <a:t> </a:t>
            </a:r>
            <a:r>
              <a:rPr lang="en-US" sz="2400" i="1" dirty="0" err="1">
                <a:solidFill>
                  <a:schemeClr val="accent3">
                    <a:lumMod val="40000"/>
                    <a:lumOff val="60000"/>
                  </a:schemeClr>
                </a:solidFill>
                <a:latin typeface="Times New Roman" panose="02020603050405020304" pitchFamily="18" charset="0"/>
                <a:ea typeface="Arial" panose="020B0604020202020204" pitchFamily="34" charset="0"/>
              </a:rPr>
              <a:t>lại</a:t>
            </a:r>
            <a:r>
              <a:rPr lang="en-US" sz="2400" i="1" dirty="0">
                <a:solidFill>
                  <a:schemeClr val="accent3">
                    <a:lumMod val="40000"/>
                    <a:lumOff val="60000"/>
                  </a:schemeClr>
                </a:solidFill>
                <a:latin typeface="Times New Roman" panose="02020603050405020304" pitchFamily="18" charset="0"/>
                <a:ea typeface="Arial" panose="020B0604020202020204" pitchFamily="34" charset="0"/>
              </a:rPr>
              <a:t> </a:t>
            </a:r>
            <a:r>
              <a:rPr lang="en-US" sz="2400" i="1" dirty="0" err="1">
                <a:solidFill>
                  <a:schemeClr val="accent3">
                    <a:lumMod val="40000"/>
                    <a:lumOff val="60000"/>
                  </a:schemeClr>
                </a:solidFill>
                <a:latin typeface="Times New Roman" panose="02020603050405020304" pitchFamily="18" charset="0"/>
                <a:ea typeface="Arial" panose="020B0604020202020204" pitchFamily="34" charset="0"/>
              </a:rPr>
              <a:t>quá</a:t>
            </a:r>
            <a:r>
              <a:rPr lang="en-US" sz="2400" i="1" dirty="0">
                <a:solidFill>
                  <a:schemeClr val="accent3">
                    <a:lumMod val="40000"/>
                    <a:lumOff val="60000"/>
                  </a:schemeClr>
                </a:solidFill>
                <a:latin typeface="Times New Roman" panose="02020603050405020304" pitchFamily="18" charset="0"/>
                <a:ea typeface="Arial" panose="020B0604020202020204" pitchFamily="34" charset="0"/>
              </a:rPr>
              <a:t>, </a:t>
            </a:r>
            <a:r>
              <a:rPr lang="en-US" sz="2400" i="1" dirty="0" err="1">
                <a:solidFill>
                  <a:schemeClr val="accent3">
                    <a:lumMod val="40000"/>
                    <a:lumOff val="60000"/>
                  </a:schemeClr>
                </a:solidFill>
                <a:latin typeface="Times New Roman" panose="02020603050405020304" pitchFamily="18" charset="0"/>
                <a:ea typeface="Arial" panose="020B0604020202020204" pitchFamily="34" charset="0"/>
              </a:rPr>
              <a:t>không</a:t>
            </a:r>
            <a:r>
              <a:rPr lang="en-US" sz="2400" i="1" dirty="0">
                <a:solidFill>
                  <a:schemeClr val="accent3">
                    <a:lumMod val="40000"/>
                    <a:lumOff val="60000"/>
                  </a:schemeClr>
                </a:solidFill>
                <a:latin typeface="Times New Roman" panose="02020603050405020304" pitchFamily="18" charset="0"/>
                <a:ea typeface="Arial" panose="020B0604020202020204" pitchFamily="34" charset="0"/>
              </a:rPr>
              <a:t> </a:t>
            </a:r>
            <a:r>
              <a:rPr lang="en-US" sz="2400" i="1" dirty="0" err="1">
                <a:solidFill>
                  <a:schemeClr val="accent3">
                    <a:lumMod val="40000"/>
                    <a:lumOff val="60000"/>
                  </a:schemeClr>
                </a:solidFill>
                <a:latin typeface="Times New Roman" panose="02020603050405020304" pitchFamily="18" charset="0"/>
                <a:ea typeface="Arial" panose="020B0604020202020204" pitchFamily="34" charset="0"/>
              </a:rPr>
              <a:t>đầy</a:t>
            </a:r>
            <a:r>
              <a:rPr lang="en-US" sz="2400" i="1" dirty="0">
                <a:solidFill>
                  <a:schemeClr val="accent3">
                    <a:lumMod val="40000"/>
                    <a:lumOff val="60000"/>
                  </a:schemeClr>
                </a:solidFill>
                <a:latin typeface="Times New Roman" panose="02020603050405020304" pitchFamily="18" charset="0"/>
                <a:ea typeface="Arial" panose="020B0604020202020204" pitchFamily="34" charset="0"/>
              </a:rPr>
              <a:t> </a:t>
            </a:r>
            <a:r>
              <a:rPr lang="en-US" sz="2400" i="1" dirty="0" err="1">
                <a:solidFill>
                  <a:schemeClr val="accent3">
                    <a:lumMod val="40000"/>
                    <a:lumOff val="60000"/>
                  </a:schemeClr>
                </a:solidFill>
                <a:latin typeface="Times New Roman" panose="02020603050405020304" pitchFamily="18" charset="0"/>
                <a:ea typeface="Arial" panose="020B0604020202020204" pitchFamily="34" charset="0"/>
              </a:rPr>
              <a:t>mấy</a:t>
            </a:r>
            <a:r>
              <a:rPr lang="en-US" sz="2400" i="1" dirty="0">
                <a:solidFill>
                  <a:schemeClr val="accent3">
                    <a:lumMod val="40000"/>
                    <a:lumOff val="60000"/>
                  </a:schemeClr>
                </a:solidFill>
                <a:latin typeface="Times New Roman" panose="02020603050405020304" pitchFamily="18" charset="0"/>
                <a:ea typeface="Arial" panose="020B0604020202020204" pitchFamily="34" charset="0"/>
              </a:rPr>
              <a:t> </a:t>
            </a:r>
            <a:r>
              <a:rPr lang="en-US" sz="2400" i="1" dirty="0" err="1">
                <a:solidFill>
                  <a:schemeClr val="accent3">
                    <a:lumMod val="40000"/>
                    <a:lumOff val="60000"/>
                  </a:schemeClr>
                </a:solidFill>
                <a:latin typeface="Times New Roman" panose="02020603050405020304" pitchFamily="18" charset="0"/>
                <a:ea typeface="Arial" panose="020B0604020202020204" pitchFamily="34" charset="0"/>
              </a:rPr>
              <a:t>năm</a:t>
            </a:r>
            <a:r>
              <a:rPr lang="en-US" sz="2400" i="1" dirty="0">
                <a:solidFill>
                  <a:schemeClr val="accent3">
                    <a:lumMod val="40000"/>
                    <a:lumOff val="60000"/>
                  </a:schemeClr>
                </a:solidFill>
                <a:latin typeface="Times New Roman" panose="02020603050405020304" pitchFamily="18" charset="0"/>
                <a:ea typeface="Arial" panose="020B0604020202020204" pitchFamily="34" charset="0"/>
              </a:rPr>
              <a:t> </a:t>
            </a:r>
            <a:r>
              <a:rPr lang="en-US" sz="2400" i="1" dirty="0" err="1">
                <a:solidFill>
                  <a:schemeClr val="accent3">
                    <a:lumMod val="40000"/>
                    <a:lumOff val="60000"/>
                  </a:schemeClr>
                </a:solidFill>
                <a:latin typeface="Times New Roman" panose="02020603050405020304" pitchFamily="18" charset="0"/>
                <a:ea typeface="Arial" panose="020B0604020202020204" pitchFamily="34" charset="0"/>
              </a:rPr>
              <a:t>nối</a:t>
            </a:r>
            <a:r>
              <a:rPr lang="en-US" sz="2400" i="1" dirty="0">
                <a:solidFill>
                  <a:schemeClr val="accent3">
                    <a:lumMod val="40000"/>
                    <a:lumOff val="60000"/>
                  </a:schemeClr>
                </a:solidFill>
                <a:latin typeface="Times New Roman" panose="02020603050405020304" pitchFamily="18" charset="0"/>
                <a:ea typeface="Arial" panose="020B0604020202020204" pitchFamily="34" charset="0"/>
              </a:rPr>
              <a:t> </a:t>
            </a:r>
            <a:r>
              <a:rPr lang="en-US" sz="2400" i="1" dirty="0" err="1">
                <a:solidFill>
                  <a:schemeClr val="accent3">
                    <a:lumMod val="40000"/>
                    <a:lumOff val="60000"/>
                  </a:schemeClr>
                </a:solidFill>
                <a:latin typeface="Times New Roman" panose="02020603050405020304" pitchFamily="18" charset="0"/>
                <a:ea typeface="Arial" panose="020B0604020202020204" pitchFamily="34" charset="0"/>
              </a:rPr>
              <a:t>nhau</a:t>
            </a:r>
            <a:r>
              <a:rPr lang="en-US" sz="2400" i="1" dirty="0">
                <a:solidFill>
                  <a:schemeClr val="accent3">
                    <a:lumMod val="40000"/>
                    <a:lumOff val="60000"/>
                  </a:schemeClr>
                </a:solidFill>
                <a:latin typeface="Times New Roman" panose="02020603050405020304" pitchFamily="18" charset="0"/>
                <a:ea typeface="Arial" panose="020B0604020202020204" pitchFamily="34" charset="0"/>
              </a:rPr>
              <a:t> </a:t>
            </a:r>
            <a:r>
              <a:rPr lang="en-US" sz="2400" i="1" dirty="0" err="1">
                <a:solidFill>
                  <a:schemeClr val="accent3">
                    <a:lumMod val="40000"/>
                    <a:lumOff val="60000"/>
                  </a:schemeClr>
                </a:solidFill>
                <a:latin typeface="Times New Roman" panose="02020603050405020304" pitchFamily="18" charset="0"/>
                <a:ea typeface="Arial" panose="020B0604020202020204" pitchFamily="34" charset="0"/>
              </a:rPr>
              <a:t>mà</a:t>
            </a:r>
            <a:r>
              <a:rPr lang="en-US" sz="2400" i="1" dirty="0">
                <a:solidFill>
                  <a:schemeClr val="accent3">
                    <a:lumMod val="40000"/>
                    <a:lumOff val="60000"/>
                  </a:schemeClr>
                </a:solidFill>
                <a:latin typeface="Times New Roman" panose="02020603050405020304" pitchFamily="18" charset="0"/>
                <a:ea typeface="Arial" panose="020B0604020202020204" pitchFamily="34" charset="0"/>
              </a:rPr>
              <a:t> </a:t>
            </a:r>
            <a:r>
              <a:rPr lang="en-US" sz="2400" i="1" dirty="0" err="1">
                <a:solidFill>
                  <a:schemeClr val="accent3">
                    <a:lumMod val="40000"/>
                    <a:lumOff val="60000"/>
                  </a:schemeClr>
                </a:solidFill>
                <a:latin typeface="Times New Roman" panose="02020603050405020304" pitchFamily="18" charset="0"/>
                <a:ea typeface="Arial" panose="020B0604020202020204" pitchFamily="34" charset="0"/>
              </a:rPr>
              <a:t>chết</a:t>
            </a:r>
            <a:r>
              <a:rPr lang="en-US" sz="2400" i="1" dirty="0">
                <a:solidFill>
                  <a:schemeClr val="accent3">
                    <a:lumMod val="40000"/>
                    <a:lumOff val="60000"/>
                  </a:schemeClr>
                </a:solidFill>
                <a:latin typeface="Times New Roman" panose="02020603050405020304" pitchFamily="18" charset="0"/>
                <a:ea typeface="Arial" panose="020B0604020202020204" pitchFamily="34" charset="0"/>
              </a:rPr>
              <a:t>, </a:t>
            </a:r>
            <a:r>
              <a:rPr lang="en-US" sz="2400" i="1" dirty="0" err="1">
                <a:solidFill>
                  <a:schemeClr val="accent3">
                    <a:lumMod val="40000"/>
                    <a:lumOff val="60000"/>
                  </a:schemeClr>
                </a:solidFill>
                <a:latin typeface="Times New Roman" panose="02020603050405020304" pitchFamily="18" charset="0"/>
                <a:ea typeface="Arial" panose="020B0604020202020204" pitchFamily="34" charset="0"/>
              </a:rPr>
              <a:t>ấy</a:t>
            </a:r>
            <a:r>
              <a:rPr lang="en-US" sz="2400" i="1" dirty="0">
                <a:solidFill>
                  <a:schemeClr val="accent3">
                    <a:lumMod val="40000"/>
                    <a:lumOff val="60000"/>
                  </a:schemeClr>
                </a:solidFill>
                <a:latin typeface="Times New Roman" panose="02020603050405020304" pitchFamily="18" charset="0"/>
                <a:ea typeface="Arial" panose="020B0604020202020204" pitchFamily="34" charset="0"/>
              </a:rPr>
              <a:t> </a:t>
            </a:r>
            <a:r>
              <a:rPr lang="en-US" sz="2400" i="1" dirty="0" err="1">
                <a:solidFill>
                  <a:schemeClr val="accent3">
                    <a:lumMod val="40000"/>
                    <a:lumOff val="60000"/>
                  </a:schemeClr>
                </a:solidFill>
                <a:latin typeface="Times New Roman" panose="02020603050405020304" pitchFamily="18" charset="0"/>
                <a:ea typeface="Arial" panose="020B0604020202020204" pitchFamily="34" charset="0"/>
              </a:rPr>
              <a:t>là</a:t>
            </a:r>
            <a:r>
              <a:rPr lang="en-US" sz="2400" i="1" dirty="0">
                <a:solidFill>
                  <a:schemeClr val="accent3">
                    <a:lumMod val="40000"/>
                    <a:lumOff val="60000"/>
                  </a:schemeClr>
                </a:solidFill>
                <a:latin typeface="Times New Roman" panose="02020603050405020304" pitchFamily="18" charset="0"/>
                <a:ea typeface="Arial" panose="020B0604020202020204" pitchFamily="34" charset="0"/>
              </a:rPr>
              <a:t> </a:t>
            </a:r>
            <a:r>
              <a:rPr lang="en-US" sz="2400" i="1" dirty="0" err="1">
                <a:solidFill>
                  <a:schemeClr val="accent3">
                    <a:lumMod val="40000"/>
                    <a:lumOff val="60000"/>
                  </a:schemeClr>
                </a:solidFill>
                <a:latin typeface="Times New Roman" panose="02020603050405020304" pitchFamily="18" charset="0"/>
                <a:ea typeface="Arial" panose="020B0604020202020204" pitchFamily="34" charset="0"/>
              </a:rPr>
              <a:t>mệnh</a:t>
            </a:r>
            <a:r>
              <a:rPr lang="en-US" sz="2400" i="1" dirty="0">
                <a:solidFill>
                  <a:schemeClr val="accent3">
                    <a:lumMod val="40000"/>
                    <a:lumOff val="60000"/>
                  </a:schemeClr>
                </a:solidFill>
                <a:latin typeface="Times New Roman" panose="02020603050405020304" pitchFamily="18" charset="0"/>
                <a:ea typeface="Arial" panose="020B0604020202020204" pitchFamily="34" charset="0"/>
              </a:rPr>
              <a:t> </a:t>
            </a:r>
            <a:r>
              <a:rPr lang="en-US" sz="2400" i="1" dirty="0" err="1">
                <a:solidFill>
                  <a:schemeClr val="accent3">
                    <a:lumMod val="40000"/>
                    <a:lumOff val="60000"/>
                  </a:schemeClr>
                </a:solidFill>
                <a:latin typeface="Times New Roman" panose="02020603050405020304" pitchFamily="18" charset="0"/>
                <a:ea typeface="Arial" panose="020B0604020202020204" pitchFamily="34" charset="0"/>
              </a:rPr>
              <a:t>trời</a:t>
            </a:r>
            <a:r>
              <a:rPr lang="en-US" sz="2400" i="1" dirty="0">
                <a:solidFill>
                  <a:schemeClr val="accent3">
                    <a:lumMod val="40000"/>
                    <a:lumOff val="60000"/>
                  </a:schemeClr>
                </a:solidFill>
                <a:latin typeface="Times New Roman" panose="02020603050405020304" pitchFamily="18" charset="0"/>
                <a:ea typeface="Arial" panose="020B0604020202020204" pitchFamily="34" charset="0"/>
              </a:rPr>
              <a:t>, </a:t>
            </a:r>
            <a:r>
              <a:rPr lang="en-US" sz="2400" i="1" dirty="0" err="1">
                <a:solidFill>
                  <a:schemeClr val="accent3">
                    <a:lumMod val="40000"/>
                    <a:lumOff val="60000"/>
                  </a:schemeClr>
                </a:solidFill>
                <a:latin typeface="Times New Roman" panose="02020603050405020304" pitchFamily="18" charset="0"/>
                <a:ea typeface="Arial" panose="020B0604020202020204" pitchFamily="34" charset="0"/>
              </a:rPr>
              <a:t>không</a:t>
            </a:r>
            <a:r>
              <a:rPr lang="en-US" sz="2400" i="1" dirty="0">
                <a:solidFill>
                  <a:schemeClr val="accent3">
                    <a:lumMod val="40000"/>
                    <a:lumOff val="60000"/>
                  </a:schemeClr>
                </a:solidFill>
                <a:latin typeface="Times New Roman" panose="02020603050405020304" pitchFamily="18" charset="0"/>
                <a:ea typeface="Arial" panose="020B0604020202020204" pitchFamily="34" charset="0"/>
              </a:rPr>
              <a:t> </a:t>
            </a:r>
            <a:r>
              <a:rPr lang="en-US" sz="2400" i="1" dirty="0" err="1">
                <a:solidFill>
                  <a:schemeClr val="accent3">
                    <a:lumMod val="40000"/>
                    <a:lumOff val="60000"/>
                  </a:schemeClr>
                </a:solidFill>
                <a:latin typeface="Times New Roman" panose="02020603050405020304" pitchFamily="18" charset="0"/>
                <a:ea typeface="Arial" panose="020B0604020202020204" pitchFamily="34" charset="0"/>
              </a:rPr>
              <a:t>phải</a:t>
            </a:r>
            <a:r>
              <a:rPr lang="en-US" sz="2400" i="1" dirty="0">
                <a:solidFill>
                  <a:schemeClr val="accent3">
                    <a:lumMod val="40000"/>
                    <a:lumOff val="60000"/>
                  </a:schemeClr>
                </a:solidFill>
                <a:latin typeface="Times New Roman" panose="02020603050405020304" pitchFamily="18" charset="0"/>
                <a:ea typeface="Arial" panose="020B0604020202020204" pitchFamily="34" charset="0"/>
              </a:rPr>
              <a:t> </a:t>
            </a:r>
            <a:r>
              <a:rPr lang="en-US" sz="2400" i="1" dirty="0" err="1">
                <a:solidFill>
                  <a:schemeClr val="accent3">
                    <a:lumMod val="40000"/>
                    <a:lumOff val="60000"/>
                  </a:schemeClr>
                </a:solidFill>
                <a:latin typeface="Times New Roman" panose="02020603050405020304" pitchFamily="18" charset="0"/>
                <a:ea typeface="Arial" panose="020B0604020202020204" pitchFamily="34" charset="0"/>
              </a:rPr>
              <a:t>sức</a:t>
            </a:r>
            <a:r>
              <a:rPr lang="en-US" sz="2400" i="1" dirty="0">
                <a:solidFill>
                  <a:schemeClr val="accent3">
                    <a:lumMod val="40000"/>
                    <a:lumOff val="60000"/>
                  </a:schemeClr>
                </a:solidFill>
                <a:latin typeface="Times New Roman" panose="02020603050405020304" pitchFamily="18" charset="0"/>
                <a:ea typeface="Arial" panose="020B0604020202020204" pitchFamily="34" charset="0"/>
              </a:rPr>
              <a:t> </a:t>
            </a:r>
            <a:r>
              <a:rPr lang="en-US" sz="2400" i="1" dirty="0" err="1">
                <a:solidFill>
                  <a:schemeClr val="accent3">
                    <a:lumMod val="40000"/>
                    <a:lumOff val="60000"/>
                  </a:schemeClr>
                </a:solidFill>
                <a:latin typeface="Times New Roman" panose="02020603050405020304" pitchFamily="18" charset="0"/>
                <a:ea typeface="Arial" panose="020B0604020202020204" pitchFamily="34" charset="0"/>
              </a:rPr>
              <a:t>người</a:t>
            </a:r>
            <a:r>
              <a:rPr lang="en-US" sz="2400" i="1" dirty="0">
                <a:solidFill>
                  <a:schemeClr val="accent3">
                    <a:lumMod val="40000"/>
                    <a:lumOff val="60000"/>
                  </a:schemeClr>
                </a:solidFill>
                <a:latin typeface="Times New Roman" panose="02020603050405020304" pitchFamily="18" charset="0"/>
                <a:ea typeface="Arial" panose="020B0604020202020204" pitchFamily="34" charset="0"/>
              </a:rPr>
              <a:t> </a:t>
            </a:r>
            <a:r>
              <a:rPr lang="en-US" sz="2400" i="1" dirty="0" err="1">
                <a:solidFill>
                  <a:schemeClr val="accent3">
                    <a:lumMod val="40000"/>
                    <a:lumOff val="60000"/>
                  </a:schemeClr>
                </a:solidFill>
                <a:latin typeface="Times New Roman" panose="02020603050405020304" pitchFamily="18" charset="0"/>
                <a:ea typeface="Arial" panose="020B0604020202020204" pitchFamily="34" charset="0"/>
              </a:rPr>
              <a:t>vậy</a:t>
            </a:r>
            <a:r>
              <a:rPr lang="en-US" sz="2400" i="1" dirty="0">
                <a:solidFill>
                  <a:schemeClr val="accent3">
                    <a:lumMod val="40000"/>
                    <a:lumOff val="60000"/>
                  </a:schemeClr>
                </a:solidFill>
                <a:latin typeface="Times New Roman" panose="02020603050405020304" pitchFamily="18" charset="0"/>
                <a:ea typeface="Arial" panose="020B0604020202020204" pitchFamily="34" charset="0"/>
              </a:rPr>
              <a:t>”, “</a:t>
            </a:r>
            <a:r>
              <a:rPr lang="en-US" sz="2400" i="1" dirty="0" err="1">
                <a:solidFill>
                  <a:schemeClr val="accent3">
                    <a:lumMod val="40000"/>
                    <a:lumOff val="60000"/>
                  </a:schemeClr>
                </a:solidFill>
                <a:latin typeface="Times New Roman" panose="02020603050405020304" pitchFamily="18" charset="0"/>
                <a:ea typeface="Arial" panose="020B0604020202020204" pitchFamily="34" charset="0"/>
              </a:rPr>
              <a:t>huống</a:t>
            </a:r>
            <a:r>
              <a:rPr lang="en-US" sz="2400" i="1" dirty="0">
                <a:solidFill>
                  <a:schemeClr val="accent3">
                    <a:lumMod val="40000"/>
                    <a:lumOff val="60000"/>
                  </a:schemeClr>
                </a:solidFill>
                <a:latin typeface="Times New Roman" panose="02020603050405020304" pitchFamily="18" charset="0"/>
                <a:ea typeface="Arial" panose="020B0604020202020204" pitchFamily="34" charset="0"/>
              </a:rPr>
              <a:t> </a:t>
            </a:r>
            <a:r>
              <a:rPr lang="en-US" sz="2400" i="1" dirty="0" err="1">
                <a:solidFill>
                  <a:schemeClr val="accent3">
                    <a:lumMod val="40000"/>
                    <a:lumOff val="60000"/>
                  </a:schemeClr>
                </a:solidFill>
                <a:latin typeface="Times New Roman" panose="02020603050405020304" pitchFamily="18" charset="0"/>
                <a:ea typeface="Arial" panose="020B0604020202020204" pitchFamily="34" charset="0"/>
              </a:rPr>
              <a:t>hồ</a:t>
            </a:r>
            <a:r>
              <a:rPr lang="en-US" sz="2400" i="1" dirty="0">
                <a:solidFill>
                  <a:schemeClr val="accent3">
                    <a:lumMod val="40000"/>
                    <a:lumOff val="60000"/>
                  </a:schemeClr>
                </a:solidFill>
                <a:latin typeface="Times New Roman" panose="02020603050405020304" pitchFamily="18" charset="0"/>
                <a:ea typeface="Arial" panose="020B0604020202020204" pitchFamily="34" charset="0"/>
              </a:rPr>
              <a:t> con </a:t>
            </a:r>
            <a:r>
              <a:rPr lang="en-US" sz="2400" i="1" dirty="0" err="1">
                <a:solidFill>
                  <a:schemeClr val="accent3">
                    <a:lumMod val="40000"/>
                    <a:lumOff val="60000"/>
                  </a:schemeClr>
                </a:solidFill>
                <a:latin typeface="Times New Roman" panose="02020603050405020304" pitchFamily="18" charset="0"/>
                <a:ea typeface="Arial" panose="020B0604020202020204" pitchFamily="34" charset="0"/>
              </a:rPr>
              <a:t>cháu</a:t>
            </a:r>
            <a:r>
              <a:rPr lang="en-US" sz="2400" i="1" dirty="0">
                <a:solidFill>
                  <a:schemeClr val="accent3">
                    <a:lumMod val="40000"/>
                    <a:lumOff val="60000"/>
                  </a:schemeClr>
                </a:solidFill>
                <a:latin typeface="Times New Roman" panose="02020603050405020304" pitchFamily="18" charset="0"/>
                <a:ea typeface="Arial" panose="020B0604020202020204" pitchFamily="34" charset="0"/>
              </a:rPr>
              <a:t> </a:t>
            </a:r>
            <a:r>
              <a:rPr lang="en-US" sz="2400" i="1" dirty="0" err="1">
                <a:solidFill>
                  <a:schemeClr val="accent3">
                    <a:lumMod val="40000"/>
                    <a:lumOff val="60000"/>
                  </a:schemeClr>
                </a:solidFill>
                <a:latin typeface="Times New Roman" panose="02020603050405020304" pitchFamily="18" charset="0"/>
                <a:ea typeface="Arial" panose="020B0604020202020204" pitchFamily="34" charset="0"/>
              </a:rPr>
              <a:t>vua</a:t>
            </a:r>
            <a:r>
              <a:rPr lang="en-US" sz="2400" i="1" dirty="0">
                <a:solidFill>
                  <a:schemeClr val="accent3">
                    <a:lumMod val="40000"/>
                    <a:lumOff val="60000"/>
                  </a:schemeClr>
                </a:solidFill>
                <a:latin typeface="Times New Roman" panose="02020603050405020304" pitchFamily="18" charset="0"/>
                <a:ea typeface="Arial" panose="020B0604020202020204" pitchFamily="34" charset="0"/>
              </a:rPr>
              <a:t> </a:t>
            </a:r>
            <a:r>
              <a:rPr lang="en-US" sz="2400" i="1" dirty="0" err="1">
                <a:solidFill>
                  <a:schemeClr val="accent3">
                    <a:lumMod val="40000"/>
                    <a:lumOff val="60000"/>
                  </a:schemeClr>
                </a:solidFill>
                <a:latin typeface="Times New Roman" panose="02020603050405020304" pitchFamily="18" charset="0"/>
                <a:ea typeface="Arial" panose="020B0604020202020204" pitchFamily="34" charset="0"/>
              </a:rPr>
              <a:t>Trần</a:t>
            </a:r>
            <a:r>
              <a:rPr lang="en-US" sz="2400" i="1" dirty="0">
                <a:solidFill>
                  <a:schemeClr val="accent3">
                    <a:lumMod val="40000"/>
                    <a:lumOff val="60000"/>
                  </a:schemeClr>
                </a:solidFill>
                <a:latin typeface="Times New Roman" panose="02020603050405020304" pitchFamily="18" charset="0"/>
                <a:ea typeface="Arial" panose="020B0604020202020204" pitchFamily="34" charset="0"/>
              </a:rPr>
              <a:t>, </a:t>
            </a:r>
            <a:r>
              <a:rPr lang="en-US" sz="2400" i="1" dirty="0" err="1">
                <a:solidFill>
                  <a:schemeClr val="accent3">
                    <a:lumMod val="40000"/>
                    <a:lumOff val="60000"/>
                  </a:schemeClr>
                </a:solidFill>
                <a:latin typeface="Times New Roman" panose="02020603050405020304" pitchFamily="18" charset="0"/>
                <a:ea typeface="Arial" panose="020B0604020202020204" pitchFamily="34" charset="0"/>
              </a:rPr>
              <a:t>mệnh</a:t>
            </a:r>
            <a:r>
              <a:rPr lang="en-US" sz="2400" i="1" dirty="0">
                <a:solidFill>
                  <a:schemeClr val="accent3">
                    <a:lumMod val="40000"/>
                    <a:lumOff val="60000"/>
                  </a:schemeClr>
                </a:solidFill>
                <a:latin typeface="Times New Roman" panose="02020603050405020304" pitchFamily="18" charset="0"/>
                <a:ea typeface="Arial" panose="020B0604020202020204" pitchFamily="34" charset="0"/>
              </a:rPr>
              <a:t> </a:t>
            </a:r>
            <a:r>
              <a:rPr lang="en-US" sz="2400" i="1" dirty="0" err="1">
                <a:solidFill>
                  <a:schemeClr val="accent3">
                    <a:lumMod val="40000"/>
                    <a:lumOff val="60000"/>
                  </a:schemeClr>
                </a:solidFill>
                <a:latin typeface="Times New Roman" panose="02020603050405020304" pitchFamily="18" charset="0"/>
                <a:ea typeface="Arial" panose="020B0604020202020204" pitchFamily="34" charset="0"/>
              </a:rPr>
              <a:t>trời</a:t>
            </a:r>
            <a:r>
              <a:rPr lang="en-US" sz="2400" i="1" dirty="0">
                <a:solidFill>
                  <a:schemeClr val="accent3">
                    <a:lumMod val="40000"/>
                    <a:lumOff val="60000"/>
                  </a:schemeClr>
                </a:solidFill>
                <a:latin typeface="Times New Roman" panose="02020603050405020304" pitchFamily="18" charset="0"/>
                <a:ea typeface="Arial" panose="020B0604020202020204" pitchFamily="34" charset="0"/>
              </a:rPr>
              <a:t> </a:t>
            </a:r>
            <a:r>
              <a:rPr lang="en-US" sz="2400" i="1" dirty="0" err="1">
                <a:solidFill>
                  <a:schemeClr val="accent3">
                    <a:lumMod val="40000"/>
                    <a:lumOff val="60000"/>
                  </a:schemeClr>
                </a:solidFill>
                <a:latin typeface="Times New Roman" panose="02020603050405020304" pitchFamily="18" charset="0"/>
                <a:ea typeface="Arial" panose="020B0604020202020204" pitchFamily="34" charset="0"/>
              </a:rPr>
              <a:t>đã</a:t>
            </a:r>
            <a:r>
              <a:rPr lang="en-US" sz="2400" i="1" dirty="0">
                <a:solidFill>
                  <a:schemeClr val="accent3">
                    <a:lumMod val="40000"/>
                    <a:lumOff val="60000"/>
                  </a:schemeClr>
                </a:solidFill>
                <a:latin typeface="Times New Roman" panose="02020603050405020304" pitchFamily="18" charset="0"/>
                <a:ea typeface="Arial" panose="020B0604020202020204" pitchFamily="34" charset="0"/>
              </a:rPr>
              <a:t> </a:t>
            </a:r>
            <a:r>
              <a:rPr lang="en-US" sz="2400" i="1" dirty="0" err="1">
                <a:solidFill>
                  <a:schemeClr val="accent3">
                    <a:lumMod val="40000"/>
                    <a:lumOff val="60000"/>
                  </a:schemeClr>
                </a:solidFill>
                <a:latin typeface="Times New Roman" panose="02020603050405020304" pitchFamily="18" charset="0"/>
                <a:ea typeface="Arial" panose="020B0604020202020204" pitchFamily="34" charset="0"/>
              </a:rPr>
              <a:t>cho</a:t>
            </a:r>
            <a:r>
              <a:rPr lang="en-US" sz="2400" i="1" dirty="0">
                <a:solidFill>
                  <a:schemeClr val="accent3">
                    <a:lumMod val="40000"/>
                    <a:lumOff val="60000"/>
                  </a:schemeClr>
                </a:solidFill>
                <a:latin typeface="Times New Roman" panose="02020603050405020304" pitchFamily="18" charset="0"/>
                <a:ea typeface="Arial" panose="020B0604020202020204" pitchFamily="34" charset="0"/>
              </a:rPr>
              <a:t>, </a:t>
            </a:r>
            <a:r>
              <a:rPr lang="en-US" sz="2400" i="1" dirty="0" err="1">
                <a:solidFill>
                  <a:schemeClr val="accent3">
                    <a:lumMod val="40000"/>
                    <a:lumOff val="60000"/>
                  </a:schemeClr>
                </a:solidFill>
                <a:latin typeface="Times New Roman" panose="02020603050405020304" pitchFamily="18" charset="0"/>
                <a:ea typeface="Arial" panose="020B0604020202020204" pitchFamily="34" charset="0"/>
              </a:rPr>
              <a:t>lòng</a:t>
            </a:r>
            <a:r>
              <a:rPr lang="en-US" sz="2400" i="1" dirty="0">
                <a:solidFill>
                  <a:schemeClr val="accent3">
                    <a:lumMod val="40000"/>
                    <a:lumOff val="60000"/>
                  </a:schemeClr>
                </a:solidFill>
                <a:latin typeface="Times New Roman" panose="02020603050405020304" pitchFamily="18" charset="0"/>
                <a:ea typeface="Arial" panose="020B0604020202020204" pitchFamily="34" charset="0"/>
              </a:rPr>
              <a:t> </a:t>
            </a:r>
            <a:r>
              <a:rPr lang="en-US" sz="2400" i="1" dirty="0" err="1">
                <a:solidFill>
                  <a:schemeClr val="accent3">
                    <a:lumMod val="40000"/>
                    <a:lumOff val="60000"/>
                  </a:schemeClr>
                </a:solidFill>
                <a:latin typeface="Times New Roman" panose="02020603050405020304" pitchFamily="18" charset="0"/>
                <a:ea typeface="Arial" panose="020B0604020202020204" pitchFamily="34" charset="0"/>
              </a:rPr>
              <a:t>người</a:t>
            </a:r>
            <a:r>
              <a:rPr lang="en-US" sz="2400" i="1" dirty="0">
                <a:solidFill>
                  <a:schemeClr val="accent3">
                    <a:lumMod val="40000"/>
                    <a:lumOff val="60000"/>
                  </a:schemeClr>
                </a:solidFill>
                <a:latin typeface="Times New Roman" panose="02020603050405020304" pitchFamily="18" charset="0"/>
                <a:ea typeface="Arial" panose="020B0604020202020204" pitchFamily="34" charset="0"/>
              </a:rPr>
              <a:t> </a:t>
            </a:r>
            <a:r>
              <a:rPr lang="en-US" sz="2400" i="1" dirty="0" err="1">
                <a:solidFill>
                  <a:schemeClr val="accent3">
                    <a:lumMod val="40000"/>
                    <a:lumOff val="60000"/>
                  </a:schemeClr>
                </a:solidFill>
                <a:latin typeface="Times New Roman" panose="02020603050405020304" pitchFamily="18" charset="0"/>
                <a:ea typeface="Arial" panose="020B0604020202020204" pitchFamily="34" charset="0"/>
              </a:rPr>
              <a:t>đã</a:t>
            </a:r>
            <a:r>
              <a:rPr lang="en-US" sz="2400" i="1" dirty="0">
                <a:solidFill>
                  <a:schemeClr val="accent3">
                    <a:lumMod val="40000"/>
                    <a:lumOff val="60000"/>
                  </a:schemeClr>
                </a:solidFill>
                <a:latin typeface="Times New Roman" panose="02020603050405020304" pitchFamily="18" charset="0"/>
                <a:ea typeface="Arial" panose="020B0604020202020204" pitchFamily="34" charset="0"/>
              </a:rPr>
              <a:t> </a:t>
            </a:r>
            <a:r>
              <a:rPr lang="en-US" sz="2400" i="1" dirty="0" err="1">
                <a:solidFill>
                  <a:schemeClr val="accent3">
                    <a:lumMod val="40000"/>
                    <a:lumOff val="60000"/>
                  </a:schemeClr>
                </a:solidFill>
                <a:latin typeface="Times New Roman" panose="02020603050405020304" pitchFamily="18" charset="0"/>
                <a:ea typeface="Arial" panose="020B0604020202020204" pitchFamily="34" charset="0"/>
              </a:rPr>
              <a:t>theo</a:t>
            </a:r>
            <a:r>
              <a:rPr lang="en-US" sz="2400" i="1" dirty="0">
                <a:solidFill>
                  <a:schemeClr val="accent3">
                    <a:lumMod val="40000"/>
                    <a:lumOff val="60000"/>
                  </a:schemeClr>
                </a:solidFill>
                <a:latin typeface="Times New Roman" panose="02020603050405020304" pitchFamily="18" charset="0"/>
                <a:ea typeface="Arial" panose="020B0604020202020204" pitchFamily="34" charset="0"/>
              </a:rPr>
              <a:t>, </a:t>
            </a:r>
            <a:r>
              <a:rPr lang="en-US" sz="2400" i="1" dirty="0" err="1">
                <a:solidFill>
                  <a:schemeClr val="accent3">
                    <a:lumMod val="40000"/>
                    <a:lumOff val="60000"/>
                  </a:schemeClr>
                </a:solidFill>
                <a:latin typeface="Times New Roman" panose="02020603050405020304" pitchFamily="18" charset="0"/>
                <a:ea typeface="Arial" panose="020B0604020202020204" pitchFamily="34" charset="0"/>
              </a:rPr>
              <a:t>thì</a:t>
            </a:r>
            <a:r>
              <a:rPr lang="en-US" sz="2400" i="1" dirty="0">
                <a:solidFill>
                  <a:schemeClr val="accent3">
                    <a:lumMod val="40000"/>
                    <a:lumOff val="60000"/>
                  </a:schemeClr>
                </a:solidFill>
                <a:latin typeface="Times New Roman" panose="02020603050405020304" pitchFamily="18" charset="0"/>
                <a:ea typeface="Arial" panose="020B0604020202020204" pitchFamily="34" charset="0"/>
              </a:rPr>
              <a:t> </a:t>
            </a:r>
            <a:r>
              <a:rPr lang="en-US" sz="2400" i="1" dirty="0" err="1">
                <a:solidFill>
                  <a:schemeClr val="accent3">
                    <a:lumMod val="40000"/>
                    <a:lumOff val="60000"/>
                  </a:schemeClr>
                </a:solidFill>
                <a:latin typeface="Times New Roman" panose="02020603050405020304" pitchFamily="18" charset="0"/>
                <a:ea typeface="Arial" panose="020B0604020202020204" pitchFamily="34" charset="0"/>
              </a:rPr>
              <a:t>Ngô</a:t>
            </a:r>
            <a:r>
              <a:rPr lang="en-US" sz="2400" i="1" dirty="0">
                <a:solidFill>
                  <a:schemeClr val="accent3">
                    <a:lumMod val="40000"/>
                    <a:lumOff val="60000"/>
                  </a:schemeClr>
                </a:solidFill>
                <a:latin typeface="Times New Roman" panose="02020603050405020304" pitchFamily="18" charset="0"/>
                <a:ea typeface="Arial" panose="020B0604020202020204" pitchFamily="34" charset="0"/>
              </a:rPr>
              <a:t> </a:t>
            </a:r>
            <a:r>
              <a:rPr lang="en-US" sz="2400" i="1" dirty="0" err="1">
                <a:solidFill>
                  <a:schemeClr val="accent3">
                    <a:lumMod val="40000"/>
                    <a:lumOff val="60000"/>
                  </a:schemeClr>
                </a:solidFill>
                <a:latin typeface="Times New Roman" panose="02020603050405020304" pitchFamily="18" charset="0"/>
                <a:ea typeface="Arial" panose="020B0604020202020204" pitchFamily="34" charset="0"/>
              </a:rPr>
              <a:t>làm</a:t>
            </a:r>
            <a:r>
              <a:rPr lang="en-US" sz="2400" i="1" dirty="0">
                <a:solidFill>
                  <a:schemeClr val="accent3">
                    <a:lumMod val="40000"/>
                    <a:lumOff val="60000"/>
                  </a:schemeClr>
                </a:solidFill>
                <a:latin typeface="Times New Roman" panose="02020603050405020304" pitchFamily="18" charset="0"/>
                <a:ea typeface="Arial" panose="020B0604020202020204" pitchFamily="34" charset="0"/>
              </a:rPr>
              <a:t> </a:t>
            </a:r>
            <a:r>
              <a:rPr lang="en-US" sz="2400" i="1" dirty="0" err="1">
                <a:solidFill>
                  <a:schemeClr val="accent3">
                    <a:lumMod val="40000"/>
                    <a:lumOff val="60000"/>
                  </a:schemeClr>
                </a:solidFill>
                <a:latin typeface="Times New Roman" panose="02020603050405020304" pitchFamily="18" charset="0"/>
                <a:ea typeface="Arial" panose="020B0604020202020204" pitchFamily="34" charset="0"/>
              </a:rPr>
              <a:t>sao</a:t>
            </a:r>
            <a:r>
              <a:rPr lang="en-US" sz="2400" i="1" dirty="0">
                <a:solidFill>
                  <a:schemeClr val="accent3">
                    <a:lumMod val="40000"/>
                    <a:lumOff val="60000"/>
                  </a:schemeClr>
                </a:solidFill>
                <a:latin typeface="Times New Roman" panose="02020603050405020304" pitchFamily="18" charset="0"/>
                <a:ea typeface="Arial" panose="020B0604020202020204" pitchFamily="34" charset="0"/>
              </a:rPr>
              <a:t> </a:t>
            </a:r>
            <a:r>
              <a:rPr lang="en-US" sz="2400" i="1" dirty="0" err="1">
                <a:solidFill>
                  <a:schemeClr val="accent3">
                    <a:lumMod val="40000"/>
                    <a:lumOff val="60000"/>
                  </a:schemeClr>
                </a:solidFill>
                <a:latin typeface="Times New Roman" panose="02020603050405020304" pitchFamily="18" charset="0"/>
                <a:ea typeface="Arial" panose="020B0604020202020204" pitchFamily="34" charset="0"/>
              </a:rPr>
              <a:t>có</a:t>
            </a:r>
            <a:r>
              <a:rPr lang="en-US" sz="2400" i="1" dirty="0">
                <a:solidFill>
                  <a:schemeClr val="accent3">
                    <a:lumMod val="40000"/>
                    <a:lumOff val="60000"/>
                  </a:schemeClr>
                </a:solidFill>
                <a:latin typeface="Times New Roman" panose="02020603050405020304" pitchFamily="18" charset="0"/>
                <a:ea typeface="Arial" panose="020B0604020202020204" pitchFamily="34" charset="0"/>
              </a:rPr>
              <a:t> </a:t>
            </a:r>
            <a:r>
              <a:rPr lang="en-US" sz="2400" i="1" dirty="0" err="1">
                <a:solidFill>
                  <a:schemeClr val="accent3">
                    <a:lumMod val="40000"/>
                    <a:lumOff val="60000"/>
                  </a:schemeClr>
                </a:solidFill>
                <a:latin typeface="Times New Roman" panose="02020603050405020304" pitchFamily="18" charset="0"/>
                <a:ea typeface="Arial" panose="020B0604020202020204" pitchFamily="34" charset="0"/>
              </a:rPr>
              <a:t>thể</a:t>
            </a:r>
            <a:r>
              <a:rPr lang="en-US" sz="2400" i="1" dirty="0">
                <a:solidFill>
                  <a:schemeClr val="accent3">
                    <a:lumMod val="40000"/>
                    <a:lumOff val="60000"/>
                  </a:schemeClr>
                </a:solidFill>
                <a:latin typeface="Times New Roman" panose="02020603050405020304" pitchFamily="18" charset="0"/>
                <a:ea typeface="Arial" panose="020B0604020202020204" pitchFamily="34" charset="0"/>
              </a:rPr>
              <a:t> </a:t>
            </a:r>
            <a:r>
              <a:rPr lang="en-US" sz="2400" i="1" dirty="0" err="1">
                <a:solidFill>
                  <a:schemeClr val="accent3">
                    <a:lumMod val="40000"/>
                    <a:lumOff val="60000"/>
                  </a:schemeClr>
                </a:solidFill>
                <a:latin typeface="Times New Roman" panose="02020603050405020304" pitchFamily="18" charset="0"/>
                <a:ea typeface="Arial" panose="020B0604020202020204" pitchFamily="34" charset="0"/>
              </a:rPr>
              <a:t>cướp</a:t>
            </a:r>
            <a:r>
              <a:rPr lang="en-US" sz="2400" i="1" dirty="0">
                <a:solidFill>
                  <a:schemeClr val="accent3">
                    <a:lumMod val="40000"/>
                    <a:lumOff val="60000"/>
                  </a:schemeClr>
                </a:solidFill>
                <a:latin typeface="Times New Roman" panose="02020603050405020304" pitchFamily="18" charset="0"/>
                <a:ea typeface="Arial" panose="020B0604020202020204" pitchFamily="34" charset="0"/>
              </a:rPr>
              <a:t> </a:t>
            </a:r>
            <a:r>
              <a:rPr lang="en-US" sz="2400" i="1" dirty="0" err="1">
                <a:solidFill>
                  <a:schemeClr val="accent3">
                    <a:lumMod val="40000"/>
                    <a:lumOff val="60000"/>
                  </a:schemeClr>
                </a:solidFill>
                <a:latin typeface="Times New Roman" panose="02020603050405020304" pitchFamily="18" charset="0"/>
                <a:ea typeface="Arial" panose="020B0604020202020204" pitchFamily="34" charset="0"/>
              </a:rPr>
              <a:t>được</a:t>
            </a:r>
            <a:r>
              <a:rPr lang="en-US" sz="2400" i="1" dirty="0">
                <a:solidFill>
                  <a:schemeClr val="accent3">
                    <a:lumMod val="40000"/>
                    <a:lumOff val="60000"/>
                  </a:schemeClr>
                </a:solidFill>
                <a:latin typeface="Times New Roman" panose="02020603050405020304" pitchFamily="18" charset="0"/>
                <a:ea typeface="Arial" panose="020B0604020202020204" pitchFamily="34" charset="0"/>
              </a:rPr>
              <a:t>!”.</a:t>
            </a:r>
            <a:endParaRPr lang="en-US" sz="2400" dirty="0">
              <a:solidFill>
                <a:schemeClr val="accent3">
                  <a:lumMod val="40000"/>
                  <a:lumOff val="60000"/>
                </a:schemeClr>
              </a:solidFill>
              <a:latin typeface="Arial" panose="020B0604020202020204" pitchFamily="34" charset="0"/>
              <a:ea typeface="Arial" panose="020B0604020202020204" pitchFamily="34" charset="0"/>
            </a:endParaRPr>
          </a:p>
          <a:p>
            <a:pPr>
              <a:lnSpc>
                <a:spcPct val="150000"/>
              </a:lnSpc>
            </a:pPr>
            <a:r>
              <a:rPr lang="en-US" sz="2400" i="1" dirty="0">
                <a:solidFill>
                  <a:schemeClr val="accent3">
                    <a:lumMod val="40000"/>
                    <a:lumOff val="60000"/>
                  </a:schemeClr>
                </a:solidFill>
                <a:latin typeface="Times New Roman" panose="02020603050405020304" pitchFamily="18" charset="0"/>
                <a:ea typeface="SimSun" panose="02010600030101010101" pitchFamily="2" charset="-122"/>
              </a:rPr>
              <a:t>- </a:t>
            </a:r>
            <a:r>
              <a:rPr lang="en-US" sz="2400" i="1" dirty="0" err="1">
                <a:solidFill>
                  <a:schemeClr val="accent3">
                    <a:lumMod val="40000"/>
                    <a:lumOff val="60000"/>
                  </a:schemeClr>
                </a:solidFill>
                <a:latin typeface="Times New Roman" panose="02020603050405020304" pitchFamily="18" charset="0"/>
                <a:ea typeface="SimSun" panose="02010600030101010101" pitchFamily="2" charset="-122"/>
              </a:rPr>
              <a:t>Việc</a:t>
            </a:r>
            <a:r>
              <a:rPr lang="en-US" sz="2400" i="1" dirty="0">
                <a:solidFill>
                  <a:schemeClr val="accent3">
                    <a:lumMod val="40000"/>
                    <a:lumOff val="60000"/>
                  </a:schemeClr>
                </a:solidFill>
                <a:latin typeface="Times New Roman" panose="02020603050405020304" pitchFamily="18" charset="0"/>
                <a:ea typeface="SimSun" panose="02010600030101010101" pitchFamily="2" charset="-122"/>
              </a:rPr>
              <a:t> </a:t>
            </a:r>
            <a:r>
              <a:rPr lang="en-US" sz="2400" i="1" dirty="0" err="1">
                <a:solidFill>
                  <a:schemeClr val="accent3">
                    <a:lumMod val="40000"/>
                    <a:lumOff val="60000"/>
                  </a:schemeClr>
                </a:solidFill>
                <a:latin typeface="Times New Roman" panose="02020603050405020304" pitchFamily="18" charset="0"/>
                <a:ea typeface="SimSun" panose="02010600030101010101" pitchFamily="2" charset="-122"/>
              </a:rPr>
              <a:t>nói</a:t>
            </a:r>
            <a:r>
              <a:rPr lang="en-US" sz="2400" i="1" dirty="0">
                <a:solidFill>
                  <a:schemeClr val="accent3">
                    <a:lumMod val="40000"/>
                    <a:lumOff val="60000"/>
                  </a:schemeClr>
                </a:solidFill>
                <a:latin typeface="Times New Roman" panose="02020603050405020304" pitchFamily="18" charset="0"/>
                <a:ea typeface="SimSun" panose="02010600030101010101" pitchFamily="2" charset="-122"/>
              </a:rPr>
              <a:t> </a:t>
            </a:r>
            <a:r>
              <a:rPr lang="en-US" sz="2400" i="1" dirty="0" err="1">
                <a:solidFill>
                  <a:schemeClr val="accent3">
                    <a:lumMod val="40000"/>
                    <a:lumOff val="60000"/>
                  </a:schemeClr>
                </a:solidFill>
                <a:latin typeface="Times New Roman" panose="02020603050405020304" pitchFamily="18" charset="0"/>
                <a:ea typeface="SimSun" panose="02010600030101010101" pitchFamily="2" charset="-122"/>
              </a:rPr>
              <a:t>đến</a:t>
            </a:r>
            <a:r>
              <a:rPr lang="en-US" sz="2400" i="1" dirty="0">
                <a:solidFill>
                  <a:schemeClr val="accent3">
                    <a:lumMod val="40000"/>
                    <a:lumOff val="60000"/>
                  </a:schemeClr>
                </a:solidFill>
                <a:latin typeface="Times New Roman" panose="02020603050405020304" pitchFamily="18" charset="0"/>
                <a:ea typeface="SimSun" panose="02010600030101010101" pitchFamily="2" charset="-122"/>
              </a:rPr>
              <a:t> “</a:t>
            </a:r>
            <a:r>
              <a:rPr lang="en-US" sz="2400" i="1" dirty="0" err="1">
                <a:solidFill>
                  <a:schemeClr val="accent3">
                    <a:lumMod val="40000"/>
                    <a:lumOff val="60000"/>
                  </a:schemeClr>
                </a:solidFill>
                <a:latin typeface="Times New Roman" panose="02020603050405020304" pitchFamily="18" charset="0"/>
                <a:ea typeface="SimSun" panose="02010600030101010101" pitchFamily="2" charset="-122"/>
              </a:rPr>
              <a:t>mệnh</a:t>
            </a:r>
            <a:r>
              <a:rPr lang="en-US" sz="2400" i="1" dirty="0">
                <a:solidFill>
                  <a:schemeClr val="accent3">
                    <a:lumMod val="40000"/>
                    <a:lumOff val="60000"/>
                  </a:schemeClr>
                </a:solidFill>
                <a:latin typeface="Times New Roman" panose="02020603050405020304" pitchFamily="18" charset="0"/>
                <a:ea typeface="SimSun" panose="02010600030101010101" pitchFamily="2" charset="-122"/>
              </a:rPr>
              <a:t> </a:t>
            </a:r>
            <a:r>
              <a:rPr lang="en-US" sz="2400" i="1" dirty="0" err="1">
                <a:solidFill>
                  <a:schemeClr val="accent3">
                    <a:lumMod val="40000"/>
                    <a:lumOff val="60000"/>
                  </a:schemeClr>
                </a:solidFill>
                <a:latin typeface="Times New Roman" panose="02020603050405020304" pitchFamily="18" charset="0"/>
                <a:ea typeface="SimSun" panose="02010600030101010101" pitchFamily="2" charset="-122"/>
              </a:rPr>
              <a:t>trời</a:t>
            </a:r>
            <a:r>
              <a:rPr lang="en-US" sz="2400" i="1" dirty="0">
                <a:solidFill>
                  <a:schemeClr val="accent3">
                    <a:lumMod val="40000"/>
                    <a:lumOff val="60000"/>
                  </a:schemeClr>
                </a:solidFill>
                <a:latin typeface="Times New Roman" panose="02020603050405020304" pitchFamily="18" charset="0"/>
                <a:ea typeface="SimSun" panose="02010600030101010101" pitchFamily="2" charset="-122"/>
              </a:rPr>
              <a:t>” </a:t>
            </a:r>
            <a:r>
              <a:rPr lang="en-US" sz="2400" i="1" dirty="0" err="1">
                <a:solidFill>
                  <a:schemeClr val="accent3">
                    <a:lumMod val="40000"/>
                    <a:lumOff val="60000"/>
                  </a:schemeClr>
                </a:solidFill>
                <a:latin typeface="Times New Roman" panose="02020603050405020304" pitchFamily="18" charset="0"/>
                <a:ea typeface="SimSun" panose="02010600030101010101" pitchFamily="2" charset="-122"/>
              </a:rPr>
              <a:t>lại</a:t>
            </a:r>
            <a:r>
              <a:rPr lang="en-US" sz="2400" i="1" dirty="0">
                <a:solidFill>
                  <a:schemeClr val="accent3">
                    <a:lumMod val="40000"/>
                    <a:lumOff val="60000"/>
                  </a:schemeClr>
                </a:solidFill>
                <a:latin typeface="Times New Roman" panose="02020603050405020304" pitchFamily="18" charset="0"/>
                <a:ea typeface="SimSun" panose="02010600030101010101" pitchFamily="2" charset="-122"/>
              </a:rPr>
              <a:t> </a:t>
            </a:r>
            <a:r>
              <a:rPr lang="en-US" sz="2400" i="1" dirty="0" err="1">
                <a:solidFill>
                  <a:schemeClr val="accent3">
                    <a:lumMod val="40000"/>
                    <a:lumOff val="60000"/>
                  </a:schemeClr>
                </a:solidFill>
                <a:latin typeface="Times New Roman" panose="02020603050405020304" pitchFamily="18" charset="0"/>
                <a:ea typeface="SimSun" panose="02010600030101010101" pitchFamily="2" charset="-122"/>
              </a:rPr>
              <a:t>cần</a:t>
            </a:r>
            <a:r>
              <a:rPr lang="en-US" sz="2400" i="1" dirty="0">
                <a:solidFill>
                  <a:schemeClr val="accent3">
                    <a:lumMod val="40000"/>
                    <a:lumOff val="60000"/>
                  </a:schemeClr>
                </a:solidFill>
                <a:latin typeface="Times New Roman" panose="02020603050405020304" pitchFamily="18" charset="0"/>
                <a:ea typeface="SimSun" panose="02010600030101010101" pitchFamily="2" charset="-122"/>
              </a:rPr>
              <a:t> </a:t>
            </a:r>
            <a:r>
              <a:rPr lang="en-US" sz="2400" i="1" dirty="0" err="1">
                <a:solidFill>
                  <a:schemeClr val="accent3">
                    <a:lumMod val="40000"/>
                    <a:lumOff val="60000"/>
                  </a:schemeClr>
                </a:solidFill>
                <a:latin typeface="Times New Roman" panose="02020603050405020304" pitchFamily="18" charset="0"/>
                <a:ea typeface="SimSun" panose="02010600030101010101" pitchFamily="2" charset="-122"/>
              </a:rPr>
              <a:t>thiết</a:t>
            </a:r>
            <a:r>
              <a:rPr lang="en-US" sz="2400" i="1" dirty="0">
                <a:solidFill>
                  <a:schemeClr val="accent3">
                    <a:lumMod val="40000"/>
                    <a:lumOff val="60000"/>
                  </a:schemeClr>
                </a:solidFill>
                <a:latin typeface="Times New Roman" panose="02020603050405020304" pitchFamily="18" charset="0"/>
                <a:ea typeface="SimSun" panose="02010600030101010101" pitchFamily="2" charset="-122"/>
              </a:rPr>
              <a:t> </a:t>
            </a:r>
            <a:r>
              <a:rPr lang="en-US" sz="2400" i="1" dirty="0" err="1">
                <a:solidFill>
                  <a:schemeClr val="accent3">
                    <a:lumMod val="40000"/>
                    <a:lumOff val="60000"/>
                  </a:schemeClr>
                </a:solidFill>
                <a:latin typeface="Times New Roman" panose="02020603050405020304" pitchFamily="18" charset="0"/>
                <a:ea typeface="SimSun" panose="02010600030101010101" pitchFamily="2" charset="-122"/>
              </a:rPr>
              <a:t>trong</a:t>
            </a:r>
            <a:r>
              <a:rPr lang="en-US" sz="2400" i="1" dirty="0">
                <a:solidFill>
                  <a:schemeClr val="accent3">
                    <a:lumMod val="40000"/>
                    <a:lumOff val="60000"/>
                  </a:schemeClr>
                </a:solidFill>
                <a:latin typeface="Times New Roman" panose="02020603050405020304" pitchFamily="18" charset="0"/>
                <a:ea typeface="SimSun" panose="02010600030101010101" pitchFamily="2" charset="-122"/>
              </a:rPr>
              <a:t> </a:t>
            </a:r>
            <a:r>
              <a:rPr lang="en-US" sz="2400" i="1" dirty="0" err="1">
                <a:solidFill>
                  <a:schemeClr val="accent3">
                    <a:lumMod val="40000"/>
                    <a:lumOff val="60000"/>
                  </a:schemeClr>
                </a:solidFill>
                <a:latin typeface="Times New Roman" panose="02020603050405020304" pitchFamily="18" charset="0"/>
                <a:ea typeface="SimSun" panose="02010600030101010101" pitchFamily="2" charset="-122"/>
              </a:rPr>
              <a:t>bức</a:t>
            </a:r>
            <a:r>
              <a:rPr lang="en-US" sz="2400" i="1" dirty="0">
                <a:solidFill>
                  <a:schemeClr val="accent3">
                    <a:lumMod val="40000"/>
                    <a:lumOff val="60000"/>
                  </a:schemeClr>
                </a:solidFill>
                <a:latin typeface="Times New Roman" panose="02020603050405020304" pitchFamily="18" charset="0"/>
                <a:ea typeface="SimSun" panose="02010600030101010101" pitchFamily="2" charset="-122"/>
              </a:rPr>
              <a:t> </a:t>
            </a:r>
            <a:r>
              <a:rPr lang="en-US" sz="2400" i="1" dirty="0" err="1">
                <a:solidFill>
                  <a:schemeClr val="accent3">
                    <a:lumMod val="40000"/>
                    <a:lumOff val="60000"/>
                  </a:schemeClr>
                </a:solidFill>
                <a:latin typeface="Times New Roman" panose="02020603050405020304" pitchFamily="18" charset="0"/>
                <a:ea typeface="SimSun" panose="02010600030101010101" pitchFamily="2" charset="-122"/>
              </a:rPr>
              <a:t>thư</a:t>
            </a:r>
            <a:r>
              <a:rPr lang="en-US" sz="2400" i="1" dirty="0">
                <a:solidFill>
                  <a:schemeClr val="accent3">
                    <a:lumMod val="40000"/>
                    <a:lumOff val="60000"/>
                  </a:schemeClr>
                </a:solidFill>
                <a:latin typeface="Times New Roman" panose="02020603050405020304" pitchFamily="18" charset="0"/>
                <a:ea typeface="SimSun" panose="02010600030101010101" pitchFamily="2" charset="-122"/>
              </a:rPr>
              <a:t> </a:t>
            </a:r>
            <a:r>
              <a:rPr lang="en-US" sz="2400" i="1" dirty="0" err="1">
                <a:solidFill>
                  <a:schemeClr val="accent3">
                    <a:lumMod val="40000"/>
                    <a:lumOff val="60000"/>
                  </a:schemeClr>
                </a:solidFill>
                <a:latin typeface="Times New Roman" panose="02020603050405020304" pitchFamily="18" charset="0"/>
                <a:ea typeface="SimSun" panose="02010600030101010101" pitchFamily="2" charset="-122"/>
              </a:rPr>
              <a:t>này</a:t>
            </a:r>
            <a:r>
              <a:rPr lang="en-US" sz="2400" i="1" dirty="0">
                <a:solidFill>
                  <a:schemeClr val="accent3">
                    <a:lumMod val="40000"/>
                    <a:lumOff val="60000"/>
                  </a:schemeClr>
                </a:solidFill>
                <a:latin typeface="Times New Roman" panose="02020603050405020304" pitchFamily="18" charset="0"/>
                <a:ea typeface="SimSun" panose="02010600030101010101" pitchFamily="2" charset="-122"/>
              </a:rPr>
              <a:t> </a:t>
            </a:r>
            <a:r>
              <a:rPr lang="en-US" sz="2400" i="1" dirty="0" err="1">
                <a:solidFill>
                  <a:schemeClr val="accent3">
                    <a:lumMod val="40000"/>
                    <a:lumOff val="60000"/>
                  </a:schemeClr>
                </a:solidFill>
                <a:latin typeface="Times New Roman" panose="02020603050405020304" pitchFamily="18" charset="0"/>
                <a:ea typeface="SimSun" panose="02010600030101010101" pitchFamily="2" charset="-122"/>
              </a:rPr>
              <a:t>vì</a:t>
            </a:r>
            <a:r>
              <a:rPr lang="en-US" sz="2400" i="1" dirty="0">
                <a:solidFill>
                  <a:schemeClr val="accent3">
                    <a:lumMod val="40000"/>
                    <a:lumOff val="60000"/>
                  </a:schemeClr>
                </a:solidFill>
                <a:latin typeface="Times New Roman" panose="02020603050405020304" pitchFamily="18" charset="0"/>
                <a:ea typeface="SimSun" panose="02010600030101010101" pitchFamily="2" charset="-122"/>
              </a:rPr>
              <a:t> </a:t>
            </a:r>
            <a:r>
              <a:rPr lang="en-US" sz="2400" i="1" dirty="0" err="1">
                <a:solidFill>
                  <a:schemeClr val="accent3">
                    <a:lumMod val="40000"/>
                    <a:lumOff val="60000"/>
                  </a:schemeClr>
                </a:solidFill>
                <a:latin typeface="Times New Roman" panose="02020603050405020304" pitchFamily="18" charset="0"/>
                <a:ea typeface="SimSun" panose="02010600030101010101" pitchFamily="2" charset="-122"/>
              </a:rPr>
              <a:t>triều</a:t>
            </a:r>
            <a:r>
              <a:rPr lang="en-US" sz="2400" i="1" dirty="0">
                <a:solidFill>
                  <a:schemeClr val="accent3">
                    <a:lumMod val="40000"/>
                    <a:lumOff val="60000"/>
                  </a:schemeClr>
                </a:solidFill>
                <a:latin typeface="Times New Roman" panose="02020603050405020304" pitchFamily="18" charset="0"/>
                <a:ea typeface="SimSun" panose="02010600030101010101" pitchFamily="2" charset="-122"/>
              </a:rPr>
              <a:t> </a:t>
            </a:r>
            <a:r>
              <a:rPr lang="en-US" sz="2400" i="1" dirty="0" err="1">
                <a:solidFill>
                  <a:schemeClr val="accent3">
                    <a:lumMod val="40000"/>
                    <a:lumOff val="60000"/>
                  </a:schemeClr>
                </a:solidFill>
                <a:latin typeface="Times New Roman" panose="02020603050405020304" pitchFamily="18" charset="0"/>
                <a:ea typeface="SimSun" panose="02010600030101010101" pitchFamily="2" charset="-122"/>
              </a:rPr>
              <a:t>đình</a:t>
            </a:r>
            <a:r>
              <a:rPr lang="en-US" sz="2400" i="1" dirty="0">
                <a:solidFill>
                  <a:schemeClr val="accent3">
                    <a:lumMod val="40000"/>
                    <a:lumOff val="60000"/>
                  </a:schemeClr>
                </a:solidFill>
                <a:latin typeface="Times New Roman" panose="02020603050405020304" pitchFamily="18" charset="0"/>
                <a:ea typeface="SimSun" panose="02010600030101010101" pitchFamily="2" charset="-122"/>
              </a:rPr>
              <a:t> </a:t>
            </a:r>
            <a:r>
              <a:rPr lang="en-US" sz="2400" i="1" dirty="0" err="1">
                <a:solidFill>
                  <a:schemeClr val="accent3">
                    <a:lumMod val="40000"/>
                    <a:lumOff val="60000"/>
                  </a:schemeClr>
                </a:solidFill>
                <a:latin typeface="Times New Roman" panose="02020603050405020304" pitchFamily="18" charset="0"/>
                <a:ea typeface="SimSun" panose="02010600030101010101" pitchFamily="2" charset="-122"/>
              </a:rPr>
              <a:t>phương</a:t>
            </a:r>
            <a:r>
              <a:rPr lang="en-US" sz="2400" i="1" dirty="0">
                <a:solidFill>
                  <a:schemeClr val="accent3">
                    <a:lumMod val="40000"/>
                    <a:lumOff val="60000"/>
                  </a:schemeClr>
                </a:solidFill>
                <a:latin typeface="Times New Roman" panose="02020603050405020304" pitchFamily="18" charset="0"/>
                <a:ea typeface="SimSun" panose="02010600030101010101" pitchFamily="2" charset="-122"/>
              </a:rPr>
              <a:t> </a:t>
            </a:r>
            <a:r>
              <a:rPr lang="en-US" sz="2400" i="1" dirty="0" err="1">
                <a:solidFill>
                  <a:schemeClr val="accent3">
                    <a:lumMod val="40000"/>
                    <a:lumOff val="60000"/>
                  </a:schemeClr>
                </a:solidFill>
                <a:latin typeface="Times New Roman" panose="02020603050405020304" pitchFamily="18" charset="0"/>
                <a:ea typeface="SimSun" panose="02010600030101010101" pitchFamily="2" charset="-122"/>
              </a:rPr>
              <a:t>Bắc</a:t>
            </a:r>
            <a:r>
              <a:rPr lang="en-US" sz="2400" i="1" dirty="0">
                <a:solidFill>
                  <a:schemeClr val="accent3">
                    <a:lumMod val="40000"/>
                    <a:lumOff val="60000"/>
                  </a:schemeClr>
                </a:solidFill>
                <a:latin typeface="Times New Roman" panose="02020603050405020304" pitchFamily="18" charset="0"/>
                <a:ea typeface="SimSun" panose="02010600030101010101" pitchFamily="2" charset="-122"/>
              </a:rPr>
              <a:t> </a:t>
            </a:r>
            <a:r>
              <a:rPr lang="en-US" sz="2400" i="1" dirty="0" err="1">
                <a:solidFill>
                  <a:schemeClr val="accent3">
                    <a:lumMod val="40000"/>
                    <a:lumOff val="60000"/>
                  </a:schemeClr>
                </a:solidFill>
                <a:latin typeface="Times New Roman" panose="02020603050405020304" pitchFamily="18" charset="0"/>
                <a:ea typeface="SimSun" panose="02010600030101010101" pitchFamily="2" charset="-122"/>
              </a:rPr>
              <a:t>luôn</a:t>
            </a:r>
            <a:r>
              <a:rPr lang="en-US" sz="2400" i="1" dirty="0">
                <a:solidFill>
                  <a:schemeClr val="accent3">
                    <a:lumMod val="40000"/>
                    <a:lumOff val="60000"/>
                  </a:schemeClr>
                </a:solidFill>
                <a:latin typeface="Times New Roman" panose="02020603050405020304" pitchFamily="18" charset="0"/>
                <a:ea typeface="SimSun" panose="02010600030101010101" pitchFamily="2" charset="-122"/>
              </a:rPr>
              <a:t> </a:t>
            </a:r>
            <a:r>
              <a:rPr lang="en-US" sz="2400" i="1" dirty="0" err="1">
                <a:solidFill>
                  <a:schemeClr val="accent3">
                    <a:lumMod val="40000"/>
                    <a:lumOff val="60000"/>
                  </a:schemeClr>
                </a:solidFill>
                <a:latin typeface="Times New Roman" panose="02020603050405020304" pitchFamily="18" charset="0"/>
                <a:ea typeface="SimSun" panose="02010600030101010101" pitchFamily="2" charset="-122"/>
              </a:rPr>
              <a:t>cho</a:t>
            </a:r>
            <a:r>
              <a:rPr lang="en-US" sz="2400" i="1" dirty="0">
                <a:solidFill>
                  <a:schemeClr val="accent3">
                    <a:lumMod val="40000"/>
                    <a:lumOff val="60000"/>
                  </a:schemeClr>
                </a:solidFill>
                <a:latin typeface="Times New Roman" panose="02020603050405020304" pitchFamily="18" charset="0"/>
                <a:ea typeface="SimSun" panose="02010600030101010101" pitchFamily="2" charset="-122"/>
              </a:rPr>
              <a:t> </a:t>
            </a:r>
            <a:r>
              <a:rPr lang="en-US" sz="2400" i="1" dirty="0" err="1">
                <a:solidFill>
                  <a:schemeClr val="accent3">
                    <a:lumMod val="40000"/>
                    <a:lumOff val="60000"/>
                  </a:schemeClr>
                </a:solidFill>
                <a:latin typeface="Times New Roman" panose="02020603050405020304" pitchFamily="18" charset="0"/>
                <a:ea typeface="SimSun" panose="02010600030101010101" pitchFamily="2" charset="-122"/>
              </a:rPr>
              <a:t>mình</a:t>
            </a:r>
            <a:r>
              <a:rPr lang="en-US" sz="2400" i="1" dirty="0">
                <a:solidFill>
                  <a:schemeClr val="accent3">
                    <a:lumMod val="40000"/>
                    <a:lumOff val="60000"/>
                  </a:schemeClr>
                </a:solidFill>
                <a:latin typeface="Times New Roman" panose="02020603050405020304" pitchFamily="18" charset="0"/>
                <a:ea typeface="SimSun" panose="02010600030101010101" pitchFamily="2" charset="-122"/>
              </a:rPr>
              <a:t> </a:t>
            </a:r>
            <a:r>
              <a:rPr lang="en-US" sz="2400" i="1" dirty="0" err="1">
                <a:solidFill>
                  <a:schemeClr val="accent3">
                    <a:lumMod val="40000"/>
                    <a:lumOff val="60000"/>
                  </a:schemeClr>
                </a:solidFill>
                <a:latin typeface="Times New Roman" panose="02020603050405020304" pitchFamily="18" charset="0"/>
                <a:ea typeface="SimSun" panose="02010600030101010101" pitchFamily="2" charset="-122"/>
              </a:rPr>
              <a:t>là</a:t>
            </a:r>
            <a:r>
              <a:rPr lang="en-US" sz="2400" i="1" dirty="0">
                <a:solidFill>
                  <a:schemeClr val="accent3">
                    <a:lumMod val="40000"/>
                    <a:lumOff val="60000"/>
                  </a:schemeClr>
                </a:solidFill>
                <a:latin typeface="Times New Roman" panose="02020603050405020304" pitchFamily="18" charset="0"/>
                <a:ea typeface="SimSun" panose="02010600030101010101" pitchFamily="2" charset="-122"/>
              </a:rPr>
              <a:t> “</a:t>
            </a:r>
            <a:r>
              <a:rPr lang="en-US" sz="2400" i="1" dirty="0" err="1">
                <a:solidFill>
                  <a:schemeClr val="accent3">
                    <a:lumMod val="40000"/>
                    <a:lumOff val="60000"/>
                  </a:schemeClr>
                </a:solidFill>
                <a:latin typeface="Times New Roman" panose="02020603050405020304" pitchFamily="18" charset="0"/>
                <a:ea typeface="SimSun" panose="02010600030101010101" pitchFamily="2" charset="-122"/>
              </a:rPr>
              <a:t>thiên</a:t>
            </a:r>
            <a:r>
              <a:rPr lang="en-US" sz="2400" i="1" dirty="0">
                <a:solidFill>
                  <a:schemeClr val="accent3">
                    <a:lumMod val="40000"/>
                    <a:lumOff val="60000"/>
                  </a:schemeClr>
                </a:solidFill>
                <a:latin typeface="Times New Roman" panose="02020603050405020304" pitchFamily="18" charset="0"/>
                <a:ea typeface="SimSun" panose="02010600030101010101" pitchFamily="2" charset="-122"/>
              </a:rPr>
              <a:t> </a:t>
            </a:r>
            <a:r>
              <a:rPr lang="en-US" sz="2400" i="1" dirty="0" err="1">
                <a:solidFill>
                  <a:schemeClr val="accent3">
                    <a:lumMod val="40000"/>
                    <a:lumOff val="60000"/>
                  </a:schemeClr>
                </a:solidFill>
                <a:latin typeface="Times New Roman" panose="02020603050405020304" pitchFamily="18" charset="0"/>
                <a:ea typeface="SimSun" panose="02010600030101010101" pitchFamily="2" charset="-122"/>
              </a:rPr>
              <a:t>triều</a:t>
            </a:r>
            <a:r>
              <a:rPr lang="en-US" sz="2400" i="1" dirty="0">
                <a:solidFill>
                  <a:schemeClr val="accent3">
                    <a:lumMod val="40000"/>
                    <a:lumOff val="60000"/>
                  </a:schemeClr>
                </a:solidFill>
                <a:latin typeface="Times New Roman" panose="02020603050405020304" pitchFamily="18" charset="0"/>
                <a:ea typeface="SimSun" panose="02010600030101010101" pitchFamily="2" charset="-122"/>
              </a:rPr>
              <a:t>”, </a:t>
            </a:r>
            <a:r>
              <a:rPr lang="en-US" sz="2400" i="1" dirty="0" err="1">
                <a:solidFill>
                  <a:schemeClr val="accent3">
                    <a:lumMod val="40000"/>
                    <a:lumOff val="60000"/>
                  </a:schemeClr>
                </a:solidFill>
                <a:latin typeface="Times New Roman" panose="02020603050405020304" pitchFamily="18" charset="0"/>
                <a:ea typeface="SimSun" panose="02010600030101010101" pitchFamily="2" charset="-122"/>
              </a:rPr>
              <a:t>tướng</a:t>
            </a:r>
            <a:r>
              <a:rPr lang="en-US" sz="2400" i="1" dirty="0">
                <a:solidFill>
                  <a:schemeClr val="accent3">
                    <a:lumMod val="40000"/>
                    <a:lumOff val="60000"/>
                  </a:schemeClr>
                </a:solidFill>
                <a:latin typeface="Times New Roman" panose="02020603050405020304" pitchFamily="18" charset="0"/>
                <a:ea typeface="SimSun" panose="02010600030101010101" pitchFamily="2" charset="-122"/>
              </a:rPr>
              <a:t> </a:t>
            </a:r>
            <a:r>
              <a:rPr lang="en-US" sz="2400" i="1" dirty="0" err="1">
                <a:solidFill>
                  <a:schemeClr val="accent3">
                    <a:lumMod val="40000"/>
                    <a:lumOff val="60000"/>
                  </a:schemeClr>
                </a:solidFill>
                <a:latin typeface="Times New Roman" panose="02020603050405020304" pitchFamily="18" charset="0"/>
                <a:ea typeface="SimSun" panose="02010600030101010101" pitchFamily="2" charset="-122"/>
              </a:rPr>
              <a:t>giặc</a:t>
            </a:r>
            <a:r>
              <a:rPr lang="en-US" sz="2400" i="1" dirty="0">
                <a:solidFill>
                  <a:schemeClr val="accent3">
                    <a:lumMod val="40000"/>
                    <a:lumOff val="60000"/>
                  </a:schemeClr>
                </a:solidFill>
                <a:latin typeface="Times New Roman" panose="02020603050405020304" pitchFamily="18" charset="0"/>
                <a:ea typeface="SimSun" panose="02010600030101010101" pitchFamily="2" charset="-122"/>
              </a:rPr>
              <a:t> minh </a:t>
            </a:r>
            <a:r>
              <a:rPr lang="en-US" sz="2400" i="1" dirty="0" err="1">
                <a:solidFill>
                  <a:schemeClr val="accent3">
                    <a:lumMod val="40000"/>
                    <a:lumOff val="60000"/>
                  </a:schemeClr>
                </a:solidFill>
                <a:latin typeface="Times New Roman" panose="02020603050405020304" pitchFamily="18" charset="0"/>
                <a:ea typeface="SimSun" panose="02010600030101010101" pitchFamily="2" charset="-122"/>
              </a:rPr>
              <a:t>theo</a:t>
            </a:r>
            <a:r>
              <a:rPr lang="en-US" sz="2400" i="1" dirty="0">
                <a:solidFill>
                  <a:schemeClr val="accent3">
                    <a:lumMod val="40000"/>
                    <a:lumOff val="60000"/>
                  </a:schemeClr>
                </a:solidFill>
                <a:latin typeface="Times New Roman" panose="02020603050405020304" pitchFamily="18" charset="0"/>
                <a:ea typeface="SimSun" panose="02010600030101010101" pitchFamily="2" charset="-122"/>
              </a:rPr>
              <a:t> </a:t>
            </a:r>
            <a:r>
              <a:rPr lang="en-US" sz="2400" i="1" dirty="0" err="1">
                <a:solidFill>
                  <a:schemeClr val="accent3">
                    <a:lumMod val="40000"/>
                    <a:lumOff val="60000"/>
                  </a:schemeClr>
                </a:solidFill>
                <a:latin typeface="Times New Roman" panose="02020603050405020304" pitchFamily="18" charset="0"/>
                <a:ea typeface="SimSun" panose="02010600030101010101" pitchFamily="2" charset="-122"/>
              </a:rPr>
              <a:t>lệnh</a:t>
            </a:r>
            <a:r>
              <a:rPr lang="en-US" sz="2400" i="1" dirty="0">
                <a:solidFill>
                  <a:schemeClr val="accent3">
                    <a:lumMod val="40000"/>
                    <a:lumOff val="60000"/>
                  </a:schemeClr>
                </a:solidFill>
                <a:latin typeface="Times New Roman" panose="02020603050405020304" pitchFamily="18" charset="0"/>
                <a:ea typeface="SimSun" panose="02010600030101010101" pitchFamily="2" charset="-122"/>
              </a:rPr>
              <a:t> “</a:t>
            </a:r>
            <a:r>
              <a:rPr lang="en-US" sz="2400" i="1" dirty="0" err="1">
                <a:solidFill>
                  <a:schemeClr val="accent3">
                    <a:lumMod val="40000"/>
                    <a:lumOff val="60000"/>
                  </a:schemeClr>
                </a:solidFill>
                <a:latin typeface="Times New Roman" panose="02020603050405020304" pitchFamily="18" charset="0"/>
                <a:ea typeface="SimSun" panose="02010600030101010101" pitchFamily="2" charset="-122"/>
              </a:rPr>
              <a:t>thiên</a:t>
            </a:r>
            <a:r>
              <a:rPr lang="en-US" sz="2400" i="1" dirty="0">
                <a:solidFill>
                  <a:schemeClr val="accent3">
                    <a:lumMod val="40000"/>
                    <a:lumOff val="60000"/>
                  </a:schemeClr>
                </a:solidFill>
                <a:latin typeface="Times New Roman" panose="02020603050405020304" pitchFamily="18" charset="0"/>
                <a:ea typeface="SimSun" panose="02010600030101010101" pitchFamily="2" charset="-122"/>
              </a:rPr>
              <a:t> </a:t>
            </a:r>
            <a:r>
              <a:rPr lang="en-US" sz="2400" i="1" dirty="0" err="1">
                <a:solidFill>
                  <a:schemeClr val="accent3">
                    <a:lumMod val="40000"/>
                    <a:lumOff val="60000"/>
                  </a:schemeClr>
                </a:solidFill>
                <a:latin typeface="Times New Roman" panose="02020603050405020304" pitchFamily="18" charset="0"/>
                <a:ea typeface="SimSun" panose="02010600030101010101" pitchFamily="2" charset="-122"/>
              </a:rPr>
              <a:t>tử</a:t>
            </a:r>
            <a:r>
              <a:rPr lang="en-US" sz="2400" i="1" dirty="0">
                <a:solidFill>
                  <a:schemeClr val="accent3">
                    <a:lumMod val="40000"/>
                    <a:lumOff val="60000"/>
                  </a:schemeClr>
                </a:solidFill>
                <a:latin typeface="Times New Roman" panose="02020603050405020304" pitchFamily="18" charset="0"/>
                <a:ea typeface="SimSun" panose="02010600030101010101" pitchFamily="2" charset="-122"/>
              </a:rPr>
              <a:t>” </a:t>
            </a:r>
            <a:r>
              <a:rPr lang="en-US" sz="2400" i="1" dirty="0" err="1">
                <a:solidFill>
                  <a:schemeClr val="accent3">
                    <a:lumMod val="40000"/>
                    <a:lumOff val="60000"/>
                  </a:schemeClr>
                </a:solidFill>
                <a:latin typeface="Times New Roman" panose="02020603050405020304" pitchFamily="18" charset="0"/>
                <a:ea typeface="SimSun" panose="02010600030101010101" pitchFamily="2" charset="-122"/>
              </a:rPr>
              <a:t>thi</a:t>
            </a:r>
            <a:r>
              <a:rPr lang="en-US" sz="2400" i="1" dirty="0">
                <a:solidFill>
                  <a:schemeClr val="accent3">
                    <a:lumMod val="40000"/>
                    <a:lumOff val="60000"/>
                  </a:schemeClr>
                </a:solidFill>
                <a:latin typeface="Times New Roman" panose="02020603050405020304" pitchFamily="18" charset="0"/>
                <a:ea typeface="SimSun" panose="02010600030101010101" pitchFamily="2" charset="-122"/>
              </a:rPr>
              <a:t> </a:t>
            </a:r>
            <a:r>
              <a:rPr lang="en-US" sz="2400" i="1" dirty="0" err="1">
                <a:solidFill>
                  <a:schemeClr val="accent3">
                    <a:lumMod val="40000"/>
                    <a:lumOff val="60000"/>
                  </a:schemeClr>
                </a:solidFill>
                <a:latin typeface="Times New Roman" panose="02020603050405020304" pitchFamily="18" charset="0"/>
                <a:ea typeface="SimSun" panose="02010600030101010101" pitchFamily="2" charset="-122"/>
              </a:rPr>
              <a:t>hành</a:t>
            </a:r>
            <a:r>
              <a:rPr lang="en-US" sz="2400" i="1" dirty="0">
                <a:solidFill>
                  <a:schemeClr val="accent3">
                    <a:lumMod val="40000"/>
                    <a:lumOff val="60000"/>
                  </a:schemeClr>
                </a:solidFill>
                <a:latin typeface="Times New Roman" panose="02020603050405020304" pitchFamily="18" charset="0"/>
                <a:ea typeface="SimSun" panose="02010600030101010101" pitchFamily="2" charset="-122"/>
              </a:rPr>
              <a:t> “</a:t>
            </a:r>
            <a:r>
              <a:rPr lang="en-US" sz="2400" i="1" dirty="0" err="1">
                <a:solidFill>
                  <a:schemeClr val="accent3">
                    <a:lumMod val="40000"/>
                    <a:lumOff val="60000"/>
                  </a:schemeClr>
                </a:solidFill>
                <a:latin typeface="Times New Roman" panose="02020603050405020304" pitchFamily="18" charset="0"/>
                <a:ea typeface="SimSun" panose="02010600030101010101" pitchFamily="2" charset="-122"/>
              </a:rPr>
              <a:t>thiên</a:t>
            </a:r>
            <a:r>
              <a:rPr lang="en-US" sz="2400" i="1" dirty="0">
                <a:solidFill>
                  <a:schemeClr val="accent3">
                    <a:lumMod val="40000"/>
                    <a:lumOff val="60000"/>
                  </a:schemeClr>
                </a:solidFill>
                <a:latin typeface="Times New Roman" panose="02020603050405020304" pitchFamily="18" charset="0"/>
                <a:ea typeface="SimSun" panose="02010600030101010101" pitchFamily="2" charset="-122"/>
              </a:rPr>
              <a:t> </a:t>
            </a:r>
            <a:r>
              <a:rPr lang="en-US" sz="2400" i="1" dirty="0" err="1">
                <a:solidFill>
                  <a:schemeClr val="accent3">
                    <a:lumMod val="40000"/>
                    <a:lumOff val="60000"/>
                  </a:schemeClr>
                </a:solidFill>
                <a:latin typeface="Times New Roman" panose="02020603050405020304" pitchFamily="18" charset="0"/>
                <a:ea typeface="SimSun" panose="02010600030101010101" pitchFamily="2" charset="-122"/>
              </a:rPr>
              <a:t>mệnh</a:t>
            </a:r>
            <a:r>
              <a:rPr lang="en-US" sz="2400" i="1" dirty="0">
                <a:solidFill>
                  <a:schemeClr val="accent3">
                    <a:lumMod val="40000"/>
                    <a:lumOff val="60000"/>
                  </a:schemeClr>
                </a:solidFill>
                <a:latin typeface="Times New Roman" panose="02020603050405020304" pitchFamily="18" charset="0"/>
                <a:ea typeface="SimSun" panose="02010600030101010101" pitchFamily="2" charset="-122"/>
              </a:rPr>
              <a:t>” </a:t>
            </a:r>
            <a:r>
              <a:rPr lang="en-US" sz="2400" i="1" dirty="0" err="1">
                <a:solidFill>
                  <a:schemeClr val="accent3">
                    <a:lumMod val="40000"/>
                    <a:lumOff val="60000"/>
                  </a:schemeClr>
                </a:solidFill>
                <a:latin typeface="Times New Roman" panose="02020603050405020304" pitchFamily="18" charset="0"/>
                <a:ea typeface="SimSun" panose="02010600030101010101" pitchFamily="2" charset="-122"/>
              </a:rPr>
              <a:t>đem</a:t>
            </a:r>
            <a:r>
              <a:rPr lang="en-US" sz="2400" i="1" dirty="0">
                <a:solidFill>
                  <a:schemeClr val="accent3">
                    <a:lumMod val="40000"/>
                    <a:lumOff val="60000"/>
                  </a:schemeClr>
                </a:solidFill>
                <a:latin typeface="Times New Roman" panose="02020603050405020304" pitchFamily="18" charset="0"/>
                <a:ea typeface="SimSun" panose="02010600030101010101" pitchFamily="2" charset="-122"/>
              </a:rPr>
              <a:t> </a:t>
            </a:r>
            <a:r>
              <a:rPr lang="en-US" sz="2400" i="1" dirty="0" err="1">
                <a:solidFill>
                  <a:schemeClr val="accent3">
                    <a:lumMod val="40000"/>
                    <a:lumOff val="60000"/>
                  </a:schemeClr>
                </a:solidFill>
                <a:latin typeface="Times New Roman" panose="02020603050405020304" pitchFamily="18" charset="0"/>
                <a:ea typeface="SimSun" panose="02010600030101010101" pitchFamily="2" charset="-122"/>
              </a:rPr>
              <a:t>quân</a:t>
            </a:r>
            <a:r>
              <a:rPr lang="en-US" sz="2400" i="1" dirty="0">
                <a:solidFill>
                  <a:schemeClr val="accent3">
                    <a:lumMod val="40000"/>
                    <a:lumOff val="60000"/>
                  </a:schemeClr>
                </a:solidFill>
                <a:latin typeface="Times New Roman" panose="02020603050405020304" pitchFamily="18" charset="0"/>
                <a:ea typeface="SimSun" panose="02010600030101010101" pitchFamily="2" charset="-122"/>
              </a:rPr>
              <a:t> sang </a:t>
            </a:r>
            <a:r>
              <a:rPr lang="en-US" sz="2400" i="1" dirty="0" err="1">
                <a:solidFill>
                  <a:schemeClr val="accent3">
                    <a:lumMod val="40000"/>
                    <a:lumOff val="60000"/>
                  </a:schemeClr>
                </a:solidFill>
                <a:latin typeface="Times New Roman" panose="02020603050405020304" pitchFamily="18" charset="0"/>
                <a:ea typeface="SimSun" panose="02010600030101010101" pitchFamily="2" charset="-122"/>
              </a:rPr>
              <a:t>nước</a:t>
            </a:r>
            <a:r>
              <a:rPr lang="en-US" sz="2400" i="1" dirty="0">
                <a:solidFill>
                  <a:schemeClr val="accent3">
                    <a:lumMod val="40000"/>
                    <a:lumOff val="60000"/>
                  </a:schemeClr>
                </a:solidFill>
                <a:latin typeface="Times New Roman" panose="02020603050405020304" pitchFamily="18" charset="0"/>
                <a:ea typeface="SimSun" panose="02010600030101010101" pitchFamily="2" charset="-122"/>
              </a:rPr>
              <a:t> ta </a:t>
            </a:r>
            <a:r>
              <a:rPr lang="en-US" sz="2400" i="1" dirty="0" err="1">
                <a:solidFill>
                  <a:schemeClr val="accent3">
                    <a:lumMod val="40000"/>
                    <a:lumOff val="60000"/>
                  </a:schemeClr>
                </a:solidFill>
                <a:latin typeface="Times New Roman" panose="02020603050405020304" pitchFamily="18" charset="0"/>
                <a:ea typeface="SimSun" panose="02010600030101010101" pitchFamily="2" charset="-122"/>
              </a:rPr>
              <a:t>để</a:t>
            </a:r>
            <a:r>
              <a:rPr lang="en-US" sz="2400" i="1" dirty="0">
                <a:solidFill>
                  <a:schemeClr val="accent3">
                    <a:lumMod val="40000"/>
                    <a:lumOff val="60000"/>
                  </a:schemeClr>
                </a:solidFill>
                <a:latin typeface="Times New Roman" panose="02020603050405020304" pitchFamily="18" charset="0"/>
                <a:ea typeface="SimSun" panose="02010600030101010101" pitchFamily="2" charset="-122"/>
              </a:rPr>
              <a:t> </a:t>
            </a:r>
            <a:r>
              <a:rPr lang="en-US" sz="2400" i="1" dirty="0" err="1">
                <a:solidFill>
                  <a:schemeClr val="accent3">
                    <a:lumMod val="40000"/>
                    <a:lumOff val="60000"/>
                  </a:schemeClr>
                </a:solidFill>
                <a:latin typeface="Times New Roman" panose="02020603050405020304" pitchFamily="18" charset="0"/>
                <a:ea typeface="SimSun" panose="02010600030101010101" pitchFamily="2" charset="-122"/>
              </a:rPr>
              <a:t>giúp</a:t>
            </a:r>
            <a:r>
              <a:rPr lang="en-US" sz="2400" i="1" dirty="0">
                <a:solidFill>
                  <a:schemeClr val="accent3">
                    <a:lumMod val="40000"/>
                    <a:lumOff val="60000"/>
                  </a:schemeClr>
                </a:solidFill>
                <a:latin typeface="Times New Roman" panose="02020603050405020304" pitchFamily="18" charset="0"/>
                <a:ea typeface="SimSun" panose="02010600030101010101" pitchFamily="2" charset="-122"/>
              </a:rPr>
              <a:t> “</a:t>
            </a:r>
            <a:r>
              <a:rPr lang="en-US" sz="2400" i="1" dirty="0" err="1">
                <a:solidFill>
                  <a:schemeClr val="accent3">
                    <a:lumMod val="40000"/>
                    <a:lumOff val="60000"/>
                  </a:schemeClr>
                </a:solidFill>
                <a:latin typeface="Times New Roman" panose="02020603050405020304" pitchFamily="18" charset="0"/>
                <a:ea typeface="SimSun" panose="02010600030101010101" pitchFamily="2" charset="-122"/>
              </a:rPr>
              <a:t>phù</a:t>
            </a:r>
            <a:r>
              <a:rPr lang="en-US" sz="2400" i="1" dirty="0">
                <a:solidFill>
                  <a:schemeClr val="accent3">
                    <a:lumMod val="40000"/>
                    <a:lumOff val="60000"/>
                  </a:schemeClr>
                </a:solidFill>
                <a:latin typeface="Times New Roman" panose="02020603050405020304" pitchFamily="18" charset="0"/>
                <a:ea typeface="SimSun" panose="02010600030101010101" pitchFamily="2" charset="-122"/>
              </a:rPr>
              <a:t> </a:t>
            </a:r>
            <a:r>
              <a:rPr lang="en-US" sz="2400" i="1" dirty="0" err="1">
                <a:solidFill>
                  <a:schemeClr val="accent3">
                    <a:lumMod val="40000"/>
                    <a:lumOff val="60000"/>
                  </a:schemeClr>
                </a:solidFill>
                <a:latin typeface="Times New Roman" panose="02020603050405020304" pitchFamily="18" charset="0"/>
                <a:ea typeface="SimSun" panose="02010600030101010101" pitchFamily="2" charset="-122"/>
              </a:rPr>
              <a:t>Trần</a:t>
            </a:r>
            <a:r>
              <a:rPr lang="en-US" sz="2400" i="1" dirty="0">
                <a:solidFill>
                  <a:schemeClr val="accent3">
                    <a:lumMod val="40000"/>
                    <a:lumOff val="60000"/>
                  </a:schemeClr>
                </a:solidFill>
                <a:latin typeface="Times New Roman" panose="02020603050405020304" pitchFamily="18" charset="0"/>
                <a:ea typeface="SimSun" panose="02010600030101010101" pitchFamily="2" charset="-122"/>
              </a:rPr>
              <a:t> </a:t>
            </a:r>
            <a:r>
              <a:rPr lang="en-US" sz="2400" i="1" dirty="0" err="1">
                <a:solidFill>
                  <a:schemeClr val="accent3">
                    <a:lumMod val="40000"/>
                    <a:lumOff val="60000"/>
                  </a:schemeClr>
                </a:solidFill>
                <a:latin typeface="Times New Roman" panose="02020603050405020304" pitchFamily="18" charset="0"/>
                <a:ea typeface="SimSun" panose="02010600030101010101" pitchFamily="2" charset="-122"/>
              </a:rPr>
              <a:t>diệt</a:t>
            </a:r>
            <a:r>
              <a:rPr lang="en-US" sz="2400" i="1" dirty="0">
                <a:solidFill>
                  <a:schemeClr val="accent3">
                    <a:lumMod val="40000"/>
                    <a:lumOff val="60000"/>
                  </a:schemeClr>
                </a:solidFill>
                <a:latin typeface="Times New Roman" panose="02020603050405020304" pitchFamily="18" charset="0"/>
                <a:ea typeface="SimSun" panose="02010600030101010101" pitchFamily="2" charset="-122"/>
              </a:rPr>
              <a:t> </a:t>
            </a:r>
            <a:r>
              <a:rPr lang="en-US" sz="2400" i="1" dirty="0" err="1">
                <a:solidFill>
                  <a:schemeClr val="accent3">
                    <a:lumMod val="40000"/>
                    <a:lumOff val="60000"/>
                  </a:schemeClr>
                </a:solidFill>
                <a:latin typeface="Times New Roman" panose="02020603050405020304" pitchFamily="18" charset="0"/>
                <a:ea typeface="SimSun" panose="02010600030101010101" pitchFamily="2" charset="-122"/>
              </a:rPr>
              <a:t>Hồ</a:t>
            </a:r>
            <a:r>
              <a:rPr lang="en-US" sz="2400" i="1" dirty="0">
                <a:solidFill>
                  <a:schemeClr val="accent3">
                    <a:lumMod val="40000"/>
                    <a:lumOff val="60000"/>
                  </a:schemeClr>
                </a:solidFill>
                <a:latin typeface="Times New Roman" panose="02020603050405020304" pitchFamily="18" charset="0"/>
                <a:ea typeface="SimSun" panose="02010600030101010101" pitchFamily="2" charset="-122"/>
              </a:rPr>
              <a:t>”. </a:t>
            </a:r>
            <a:r>
              <a:rPr lang="en-US" sz="2400" i="1" dirty="0" err="1">
                <a:solidFill>
                  <a:schemeClr val="accent3">
                    <a:lumMod val="40000"/>
                    <a:lumOff val="60000"/>
                  </a:schemeClr>
                </a:solidFill>
                <a:latin typeface="Times New Roman" panose="02020603050405020304" pitchFamily="18" charset="0"/>
                <a:ea typeface="SimSun" panose="02010600030101010101" pitchFamily="2" charset="-122"/>
              </a:rPr>
              <a:t>Bọn</a:t>
            </a:r>
            <a:r>
              <a:rPr lang="en-US" sz="2400" i="1" dirty="0">
                <a:solidFill>
                  <a:schemeClr val="accent3">
                    <a:lumMod val="40000"/>
                    <a:lumOff val="60000"/>
                  </a:schemeClr>
                </a:solidFill>
                <a:latin typeface="Times New Roman" panose="02020603050405020304" pitchFamily="18" charset="0"/>
                <a:ea typeface="SimSun" panose="02010600030101010101" pitchFamily="2" charset="-122"/>
              </a:rPr>
              <a:t> </a:t>
            </a:r>
            <a:r>
              <a:rPr lang="en-US" sz="2400" i="1" dirty="0" err="1">
                <a:solidFill>
                  <a:schemeClr val="accent3">
                    <a:lumMod val="40000"/>
                    <a:lumOff val="60000"/>
                  </a:schemeClr>
                </a:solidFill>
                <a:latin typeface="Times New Roman" panose="02020603050405020304" pitchFamily="18" charset="0"/>
                <a:ea typeface="SimSun" panose="02010600030101010101" pitchFamily="2" charset="-122"/>
              </a:rPr>
              <a:t>giặc</a:t>
            </a:r>
            <a:r>
              <a:rPr lang="en-US" sz="2400" i="1" dirty="0">
                <a:solidFill>
                  <a:schemeClr val="accent3">
                    <a:lumMod val="40000"/>
                    <a:lumOff val="60000"/>
                  </a:schemeClr>
                </a:solidFill>
                <a:latin typeface="Times New Roman" panose="02020603050405020304" pitchFamily="18" charset="0"/>
                <a:ea typeface="SimSun" panose="02010600030101010101" pitchFamily="2" charset="-122"/>
              </a:rPr>
              <a:t> </a:t>
            </a:r>
            <a:r>
              <a:rPr lang="en-US" sz="2400" i="1" dirty="0" err="1">
                <a:solidFill>
                  <a:schemeClr val="accent3">
                    <a:lumMod val="40000"/>
                    <a:lumOff val="60000"/>
                  </a:schemeClr>
                </a:solidFill>
                <a:latin typeface="Times New Roman" panose="02020603050405020304" pitchFamily="18" charset="0"/>
                <a:ea typeface="SimSun" panose="02010600030101010101" pitchFamily="2" charset="-122"/>
              </a:rPr>
              <a:t>làm</a:t>
            </a:r>
            <a:r>
              <a:rPr lang="en-US" sz="2400" i="1" dirty="0">
                <a:solidFill>
                  <a:schemeClr val="accent3">
                    <a:lumMod val="40000"/>
                    <a:lumOff val="60000"/>
                  </a:schemeClr>
                </a:solidFill>
                <a:latin typeface="Times New Roman" panose="02020603050405020304" pitchFamily="18" charset="0"/>
                <a:ea typeface="SimSun" panose="02010600030101010101" pitchFamily="2" charset="-122"/>
              </a:rPr>
              <a:t> </a:t>
            </a:r>
            <a:r>
              <a:rPr lang="en-US" sz="2400" i="1" dirty="0" err="1">
                <a:solidFill>
                  <a:schemeClr val="accent3">
                    <a:lumMod val="40000"/>
                    <a:lumOff val="60000"/>
                  </a:schemeClr>
                </a:solidFill>
                <a:latin typeface="Times New Roman" panose="02020603050405020304" pitchFamily="18" charset="0"/>
                <a:ea typeface="SimSun" panose="02010600030101010101" pitchFamily="2" charset="-122"/>
              </a:rPr>
              <a:t>gì</a:t>
            </a:r>
            <a:r>
              <a:rPr lang="en-US" sz="2400" i="1" dirty="0">
                <a:solidFill>
                  <a:schemeClr val="accent3">
                    <a:lumMod val="40000"/>
                    <a:lumOff val="60000"/>
                  </a:schemeClr>
                </a:solidFill>
                <a:latin typeface="Times New Roman" panose="02020603050405020304" pitchFamily="18" charset="0"/>
                <a:ea typeface="SimSun" panose="02010600030101010101" pitchFamily="2" charset="-122"/>
              </a:rPr>
              <a:t> </a:t>
            </a:r>
            <a:r>
              <a:rPr lang="en-US" sz="2400" i="1" dirty="0" err="1">
                <a:solidFill>
                  <a:schemeClr val="accent3">
                    <a:lumMod val="40000"/>
                    <a:lumOff val="60000"/>
                  </a:schemeClr>
                </a:solidFill>
                <a:latin typeface="Times New Roman" panose="02020603050405020304" pitchFamily="18" charset="0"/>
                <a:ea typeface="SimSun" panose="02010600030101010101" pitchFamily="2" charset="-122"/>
              </a:rPr>
              <a:t>cũng</a:t>
            </a:r>
            <a:r>
              <a:rPr lang="en-US" sz="2400" i="1" dirty="0">
                <a:solidFill>
                  <a:schemeClr val="accent3">
                    <a:lumMod val="40000"/>
                    <a:lumOff val="60000"/>
                  </a:schemeClr>
                </a:solidFill>
                <a:latin typeface="Times New Roman" panose="02020603050405020304" pitchFamily="18" charset="0"/>
                <a:ea typeface="SimSun" panose="02010600030101010101" pitchFamily="2" charset="-122"/>
              </a:rPr>
              <a:t> </a:t>
            </a:r>
            <a:r>
              <a:rPr lang="en-US" sz="2400" i="1" dirty="0" err="1">
                <a:solidFill>
                  <a:schemeClr val="accent3">
                    <a:lumMod val="40000"/>
                    <a:lumOff val="60000"/>
                  </a:schemeClr>
                </a:solidFill>
                <a:latin typeface="Times New Roman" panose="02020603050405020304" pitchFamily="18" charset="0"/>
                <a:ea typeface="SimSun" panose="02010600030101010101" pitchFamily="2" charset="-122"/>
              </a:rPr>
              <a:t>nhân</a:t>
            </a:r>
            <a:r>
              <a:rPr lang="en-US" sz="2400" i="1" dirty="0">
                <a:solidFill>
                  <a:schemeClr val="accent3">
                    <a:lumMod val="40000"/>
                    <a:lumOff val="60000"/>
                  </a:schemeClr>
                </a:solidFill>
                <a:latin typeface="Times New Roman" panose="02020603050405020304" pitchFamily="18" charset="0"/>
                <a:ea typeface="SimSun" panose="02010600030101010101" pitchFamily="2" charset="-122"/>
              </a:rPr>
              <a:t> </a:t>
            </a:r>
            <a:r>
              <a:rPr lang="en-US" sz="2400" i="1" dirty="0" err="1">
                <a:solidFill>
                  <a:schemeClr val="accent3">
                    <a:lumMod val="40000"/>
                    <a:lumOff val="60000"/>
                  </a:schemeClr>
                </a:solidFill>
                <a:latin typeface="Times New Roman" panose="02020603050405020304" pitchFamily="18" charset="0"/>
                <a:ea typeface="SimSun" panose="02010600030101010101" pitchFamily="2" charset="-122"/>
              </a:rPr>
              <a:t>danh</a:t>
            </a:r>
            <a:r>
              <a:rPr lang="en-US" sz="2400" i="1" dirty="0">
                <a:solidFill>
                  <a:schemeClr val="accent3">
                    <a:lumMod val="40000"/>
                    <a:lumOff val="60000"/>
                  </a:schemeClr>
                </a:solidFill>
                <a:latin typeface="Times New Roman" panose="02020603050405020304" pitchFamily="18" charset="0"/>
                <a:ea typeface="SimSun" panose="02010600030101010101" pitchFamily="2" charset="-122"/>
              </a:rPr>
              <a:t> “</a:t>
            </a:r>
            <a:r>
              <a:rPr lang="en-US" sz="2400" i="1" dirty="0" err="1">
                <a:solidFill>
                  <a:schemeClr val="accent3">
                    <a:lumMod val="40000"/>
                    <a:lumOff val="60000"/>
                  </a:schemeClr>
                </a:solidFill>
                <a:latin typeface="Times New Roman" panose="02020603050405020304" pitchFamily="18" charset="0"/>
                <a:ea typeface="SimSun" panose="02010600030101010101" pitchFamily="2" charset="-122"/>
              </a:rPr>
              <a:t>mệnh</a:t>
            </a:r>
            <a:r>
              <a:rPr lang="en-US" sz="2400" i="1" dirty="0">
                <a:solidFill>
                  <a:schemeClr val="accent3">
                    <a:lumMod val="40000"/>
                    <a:lumOff val="60000"/>
                  </a:schemeClr>
                </a:solidFill>
                <a:latin typeface="Times New Roman" panose="02020603050405020304" pitchFamily="18" charset="0"/>
                <a:ea typeface="SimSun" panose="02010600030101010101" pitchFamily="2" charset="-122"/>
              </a:rPr>
              <a:t> </a:t>
            </a:r>
            <a:r>
              <a:rPr lang="en-US" sz="2400" i="1" dirty="0" err="1">
                <a:solidFill>
                  <a:schemeClr val="accent3">
                    <a:lumMod val="40000"/>
                    <a:lumOff val="60000"/>
                  </a:schemeClr>
                </a:solidFill>
                <a:latin typeface="Times New Roman" panose="02020603050405020304" pitchFamily="18" charset="0"/>
                <a:ea typeface="SimSun" panose="02010600030101010101" pitchFamily="2" charset="-122"/>
              </a:rPr>
              <a:t>trời</a:t>
            </a:r>
            <a:r>
              <a:rPr lang="en-US" sz="2400" i="1" dirty="0">
                <a:solidFill>
                  <a:schemeClr val="accent3">
                    <a:lumMod val="40000"/>
                    <a:lumOff val="60000"/>
                  </a:schemeClr>
                </a:solidFill>
                <a:latin typeface="Times New Roman" panose="02020603050405020304" pitchFamily="18" charset="0"/>
                <a:ea typeface="SimSun" panose="02010600030101010101" pitchFamily="2" charset="-122"/>
              </a:rPr>
              <a:t>” </a:t>
            </a:r>
            <a:r>
              <a:rPr lang="en-US" sz="2400" i="1" dirty="0" err="1">
                <a:solidFill>
                  <a:schemeClr val="accent3">
                    <a:lumMod val="40000"/>
                    <a:lumOff val="60000"/>
                  </a:schemeClr>
                </a:solidFill>
                <a:latin typeface="Times New Roman" panose="02020603050405020304" pitchFamily="18" charset="0"/>
                <a:ea typeface="SimSun" panose="02010600030101010101" pitchFamily="2" charset="-122"/>
              </a:rPr>
              <a:t>nhưng</a:t>
            </a:r>
            <a:r>
              <a:rPr lang="en-US" sz="2400" i="1" dirty="0">
                <a:solidFill>
                  <a:schemeClr val="accent3">
                    <a:lumMod val="40000"/>
                    <a:lumOff val="60000"/>
                  </a:schemeClr>
                </a:solidFill>
                <a:latin typeface="Times New Roman" panose="02020603050405020304" pitchFamily="18" charset="0"/>
                <a:ea typeface="SimSun" panose="02010600030101010101" pitchFamily="2" charset="-122"/>
              </a:rPr>
              <a:t> </a:t>
            </a:r>
            <a:r>
              <a:rPr lang="en-US" sz="2400" i="1" dirty="0" err="1">
                <a:solidFill>
                  <a:schemeClr val="accent3">
                    <a:lumMod val="40000"/>
                    <a:lumOff val="60000"/>
                  </a:schemeClr>
                </a:solidFill>
                <a:latin typeface="Times New Roman" panose="02020603050405020304" pitchFamily="18" charset="0"/>
                <a:ea typeface="SimSun" panose="02010600030101010101" pitchFamily="2" charset="-122"/>
              </a:rPr>
              <a:t>thực</a:t>
            </a:r>
            <a:r>
              <a:rPr lang="en-US" sz="2400" i="1" dirty="0">
                <a:solidFill>
                  <a:schemeClr val="accent3">
                    <a:lumMod val="40000"/>
                    <a:lumOff val="60000"/>
                  </a:schemeClr>
                </a:solidFill>
                <a:latin typeface="Times New Roman" panose="02020603050405020304" pitchFamily="18" charset="0"/>
                <a:ea typeface="SimSun" panose="02010600030101010101" pitchFamily="2" charset="-122"/>
              </a:rPr>
              <a:t> </a:t>
            </a:r>
            <a:r>
              <a:rPr lang="en-US" sz="2400" i="1" dirty="0" err="1">
                <a:solidFill>
                  <a:schemeClr val="accent3">
                    <a:lumMod val="40000"/>
                    <a:lumOff val="60000"/>
                  </a:schemeClr>
                </a:solidFill>
                <a:latin typeface="Times New Roman" panose="02020603050405020304" pitchFamily="18" charset="0"/>
                <a:ea typeface="SimSun" panose="02010600030101010101" pitchFamily="2" charset="-122"/>
              </a:rPr>
              <a:t>ra</a:t>
            </a:r>
            <a:r>
              <a:rPr lang="en-US" sz="2400" i="1" dirty="0">
                <a:solidFill>
                  <a:schemeClr val="accent3">
                    <a:lumMod val="40000"/>
                    <a:lumOff val="60000"/>
                  </a:schemeClr>
                </a:solidFill>
                <a:latin typeface="Times New Roman" panose="02020603050405020304" pitchFamily="18" charset="0"/>
                <a:ea typeface="SimSun" panose="02010600030101010101" pitchFamily="2" charset="-122"/>
              </a:rPr>
              <a:t> </a:t>
            </a:r>
            <a:r>
              <a:rPr lang="en-US" sz="2400" i="1" dirty="0" err="1">
                <a:solidFill>
                  <a:schemeClr val="accent3">
                    <a:lumMod val="40000"/>
                    <a:lumOff val="60000"/>
                  </a:schemeClr>
                </a:solidFill>
                <a:latin typeface="Times New Roman" panose="02020603050405020304" pitchFamily="18" charset="0"/>
                <a:ea typeface="SimSun" panose="02010600030101010101" pitchFamily="2" charset="-122"/>
              </a:rPr>
              <a:t>đó</a:t>
            </a:r>
            <a:r>
              <a:rPr lang="en-US" sz="2400" i="1" dirty="0">
                <a:solidFill>
                  <a:schemeClr val="accent3">
                    <a:lumMod val="40000"/>
                    <a:lumOff val="60000"/>
                  </a:schemeClr>
                </a:solidFill>
                <a:latin typeface="Times New Roman" panose="02020603050405020304" pitchFamily="18" charset="0"/>
                <a:ea typeface="SimSun" panose="02010600030101010101" pitchFamily="2" charset="-122"/>
              </a:rPr>
              <a:t> </a:t>
            </a:r>
            <a:r>
              <a:rPr lang="en-US" sz="2400" i="1" dirty="0" err="1">
                <a:solidFill>
                  <a:schemeClr val="accent3">
                    <a:lumMod val="40000"/>
                    <a:lumOff val="60000"/>
                  </a:schemeClr>
                </a:solidFill>
                <a:latin typeface="Times New Roman" panose="02020603050405020304" pitchFamily="18" charset="0"/>
                <a:ea typeface="SimSun" panose="02010600030101010101" pitchFamily="2" charset="-122"/>
              </a:rPr>
              <a:t>là</a:t>
            </a:r>
            <a:r>
              <a:rPr lang="en-US" sz="2400" i="1" dirty="0">
                <a:solidFill>
                  <a:schemeClr val="accent3">
                    <a:lumMod val="40000"/>
                    <a:lumOff val="60000"/>
                  </a:schemeClr>
                </a:solidFill>
                <a:latin typeface="Times New Roman" panose="02020603050405020304" pitchFamily="18" charset="0"/>
                <a:ea typeface="SimSun" panose="02010600030101010101" pitchFamily="2" charset="-122"/>
              </a:rPr>
              <a:t> </a:t>
            </a:r>
            <a:r>
              <a:rPr lang="en-US" sz="2400" i="1" dirty="0" err="1">
                <a:solidFill>
                  <a:schemeClr val="accent3">
                    <a:lumMod val="40000"/>
                    <a:lumOff val="60000"/>
                  </a:schemeClr>
                </a:solidFill>
                <a:latin typeface="Times New Roman" panose="02020603050405020304" pitchFamily="18" charset="0"/>
                <a:ea typeface="SimSun" panose="02010600030101010101" pitchFamily="2" charset="-122"/>
              </a:rPr>
              <a:t>ngôn</a:t>
            </a:r>
            <a:r>
              <a:rPr lang="en-US" sz="2400" i="1" dirty="0">
                <a:solidFill>
                  <a:schemeClr val="accent3">
                    <a:lumMod val="40000"/>
                    <a:lumOff val="60000"/>
                  </a:schemeClr>
                </a:solidFill>
                <a:latin typeface="Times New Roman" panose="02020603050405020304" pitchFamily="18" charset="0"/>
                <a:ea typeface="SimSun" panose="02010600030101010101" pitchFamily="2" charset="-122"/>
              </a:rPr>
              <a:t> </a:t>
            </a:r>
            <a:r>
              <a:rPr lang="en-US" sz="2400" i="1" dirty="0" err="1">
                <a:solidFill>
                  <a:schemeClr val="accent3">
                    <a:lumMod val="40000"/>
                    <a:lumOff val="60000"/>
                  </a:schemeClr>
                </a:solidFill>
                <a:latin typeface="Times New Roman" panose="02020603050405020304" pitchFamily="18" charset="0"/>
                <a:ea typeface="SimSun" panose="02010600030101010101" pitchFamily="2" charset="-122"/>
              </a:rPr>
              <a:t>ngữ</a:t>
            </a:r>
            <a:r>
              <a:rPr lang="en-US" sz="2400" i="1" dirty="0">
                <a:solidFill>
                  <a:schemeClr val="accent3">
                    <a:lumMod val="40000"/>
                    <a:lumOff val="60000"/>
                  </a:schemeClr>
                </a:solidFill>
                <a:latin typeface="Times New Roman" panose="02020603050405020304" pitchFamily="18" charset="0"/>
                <a:ea typeface="SimSun" panose="02010600030101010101" pitchFamily="2" charset="-122"/>
              </a:rPr>
              <a:t> </a:t>
            </a:r>
            <a:r>
              <a:rPr lang="en-US" sz="2400" i="1" dirty="0" err="1">
                <a:solidFill>
                  <a:schemeClr val="accent3">
                    <a:lumMod val="40000"/>
                    <a:lumOff val="60000"/>
                  </a:schemeClr>
                </a:solidFill>
                <a:latin typeface="Times New Roman" panose="02020603050405020304" pitchFamily="18" charset="0"/>
                <a:ea typeface="SimSun" panose="02010600030101010101" pitchFamily="2" charset="-122"/>
              </a:rPr>
              <a:t>xảo</a:t>
            </a:r>
            <a:r>
              <a:rPr lang="en-US" sz="2400" i="1" dirty="0">
                <a:solidFill>
                  <a:schemeClr val="accent3">
                    <a:lumMod val="40000"/>
                    <a:lumOff val="60000"/>
                  </a:schemeClr>
                </a:solidFill>
                <a:latin typeface="Times New Roman" panose="02020603050405020304" pitchFamily="18" charset="0"/>
                <a:ea typeface="SimSun" panose="02010600030101010101" pitchFamily="2" charset="-122"/>
              </a:rPr>
              <a:t> </a:t>
            </a:r>
            <a:r>
              <a:rPr lang="en-US" sz="2400" i="1" dirty="0" err="1">
                <a:solidFill>
                  <a:schemeClr val="accent3">
                    <a:lumMod val="40000"/>
                    <a:lumOff val="60000"/>
                  </a:schemeClr>
                </a:solidFill>
                <a:latin typeface="Times New Roman" panose="02020603050405020304" pitchFamily="18" charset="0"/>
                <a:ea typeface="SimSun" panose="02010600030101010101" pitchFamily="2" charset="-122"/>
              </a:rPr>
              <a:t>trá</a:t>
            </a:r>
            <a:r>
              <a:rPr lang="en-US" sz="2400" i="1" dirty="0">
                <a:solidFill>
                  <a:schemeClr val="accent3">
                    <a:lumMod val="40000"/>
                    <a:lumOff val="60000"/>
                  </a:schemeClr>
                </a:solidFill>
                <a:latin typeface="Times New Roman" panose="02020603050405020304" pitchFamily="18" charset="0"/>
                <a:ea typeface="SimSun" panose="02010600030101010101" pitchFamily="2" charset="-122"/>
              </a:rPr>
              <a:t>, </a:t>
            </a:r>
            <a:r>
              <a:rPr lang="en-US" sz="2400" i="1" dirty="0" err="1">
                <a:solidFill>
                  <a:schemeClr val="accent3">
                    <a:lumMod val="40000"/>
                    <a:lumOff val="60000"/>
                  </a:schemeClr>
                </a:solidFill>
                <a:latin typeface="Times New Roman" panose="02020603050405020304" pitchFamily="18" charset="0"/>
                <a:ea typeface="SimSun" panose="02010600030101010101" pitchFamily="2" charset="-122"/>
              </a:rPr>
              <a:t>lừa</a:t>
            </a:r>
            <a:r>
              <a:rPr lang="en-US" sz="2400" i="1" dirty="0">
                <a:solidFill>
                  <a:schemeClr val="accent3">
                    <a:lumMod val="40000"/>
                    <a:lumOff val="60000"/>
                  </a:schemeClr>
                </a:solidFill>
                <a:latin typeface="Times New Roman" panose="02020603050405020304" pitchFamily="18" charset="0"/>
                <a:ea typeface="SimSun" panose="02010600030101010101" pitchFamily="2" charset="-122"/>
              </a:rPr>
              <a:t> </a:t>
            </a:r>
            <a:r>
              <a:rPr lang="en-US" sz="2400" i="1" dirty="0" err="1">
                <a:solidFill>
                  <a:schemeClr val="accent3">
                    <a:lumMod val="40000"/>
                    <a:lumOff val="60000"/>
                  </a:schemeClr>
                </a:solidFill>
                <a:latin typeface="Times New Roman" panose="02020603050405020304" pitchFamily="18" charset="0"/>
                <a:ea typeface="SimSun" panose="02010600030101010101" pitchFamily="2" charset="-122"/>
              </a:rPr>
              <a:t>bịp</a:t>
            </a:r>
            <a:r>
              <a:rPr lang="en-US" sz="2400" i="1" dirty="0">
                <a:solidFill>
                  <a:schemeClr val="accent3">
                    <a:lumMod val="40000"/>
                    <a:lumOff val="60000"/>
                  </a:schemeClr>
                </a:solidFill>
                <a:latin typeface="Times New Roman" panose="02020603050405020304" pitchFamily="18" charset="0"/>
                <a:ea typeface="SimSun" panose="02010600030101010101" pitchFamily="2" charset="-122"/>
              </a:rPr>
              <a:t> </a:t>
            </a:r>
            <a:r>
              <a:rPr lang="en-US" sz="2400" i="1" dirty="0" err="1">
                <a:solidFill>
                  <a:schemeClr val="accent3">
                    <a:lumMod val="40000"/>
                    <a:lumOff val="60000"/>
                  </a:schemeClr>
                </a:solidFill>
                <a:latin typeface="Times New Roman" panose="02020603050405020304" pitchFamily="18" charset="0"/>
                <a:ea typeface="SimSun" panose="02010600030101010101" pitchFamily="2" charset="-122"/>
              </a:rPr>
              <a:t>để</a:t>
            </a:r>
            <a:r>
              <a:rPr lang="en-US" sz="2400" i="1" dirty="0">
                <a:solidFill>
                  <a:schemeClr val="accent3">
                    <a:lumMod val="40000"/>
                    <a:lumOff val="60000"/>
                  </a:schemeClr>
                </a:solidFill>
                <a:latin typeface="Times New Roman" panose="02020603050405020304" pitchFamily="18" charset="0"/>
                <a:ea typeface="SimSun" panose="02010600030101010101" pitchFamily="2" charset="-122"/>
              </a:rPr>
              <a:t> </a:t>
            </a:r>
            <a:r>
              <a:rPr lang="en-US" sz="2400" i="1" dirty="0" err="1">
                <a:solidFill>
                  <a:schemeClr val="accent3">
                    <a:lumMod val="40000"/>
                    <a:lumOff val="60000"/>
                  </a:schemeClr>
                </a:solidFill>
                <a:latin typeface="Times New Roman" panose="02020603050405020304" pitchFamily="18" charset="0"/>
                <a:ea typeface="SimSun" panose="02010600030101010101" pitchFamily="2" charset="-122"/>
              </a:rPr>
              <a:t>cướp</a:t>
            </a:r>
            <a:r>
              <a:rPr lang="en-US" sz="2400" i="1" dirty="0">
                <a:solidFill>
                  <a:schemeClr val="accent3">
                    <a:lumMod val="40000"/>
                    <a:lumOff val="60000"/>
                  </a:schemeClr>
                </a:solidFill>
                <a:latin typeface="Times New Roman" panose="02020603050405020304" pitchFamily="18" charset="0"/>
                <a:ea typeface="SimSun" panose="02010600030101010101" pitchFamily="2" charset="-122"/>
              </a:rPr>
              <a:t> </a:t>
            </a:r>
            <a:r>
              <a:rPr lang="en-US" sz="2400" i="1" dirty="0" err="1">
                <a:solidFill>
                  <a:schemeClr val="accent3">
                    <a:lumMod val="40000"/>
                    <a:lumOff val="60000"/>
                  </a:schemeClr>
                </a:solidFill>
                <a:latin typeface="Times New Roman" panose="02020603050405020304" pitchFamily="18" charset="0"/>
                <a:ea typeface="SimSun" panose="02010600030101010101" pitchFamily="2" charset="-122"/>
              </a:rPr>
              <a:t>nước</a:t>
            </a:r>
            <a:r>
              <a:rPr lang="en-US" sz="2400" i="1" dirty="0">
                <a:solidFill>
                  <a:schemeClr val="accent3">
                    <a:lumMod val="40000"/>
                    <a:lumOff val="60000"/>
                  </a:schemeClr>
                </a:solidFill>
                <a:latin typeface="Times New Roman" panose="02020603050405020304" pitchFamily="18" charset="0"/>
                <a:ea typeface="SimSun" panose="02010600030101010101" pitchFamily="2" charset="-122"/>
              </a:rPr>
              <a:t> ta. Do </a:t>
            </a:r>
            <a:r>
              <a:rPr lang="en-US" sz="2400" i="1" dirty="0" err="1">
                <a:solidFill>
                  <a:schemeClr val="accent3">
                    <a:lumMod val="40000"/>
                    <a:lumOff val="60000"/>
                  </a:schemeClr>
                </a:solidFill>
                <a:latin typeface="Times New Roman" panose="02020603050405020304" pitchFamily="18" charset="0"/>
                <a:ea typeface="SimSun" panose="02010600030101010101" pitchFamily="2" charset="-122"/>
              </a:rPr>
              <a:t>đó</a:t>
            </a:r>
            <a:r>
              <a:rPr lang="en-US" sz="2400" i="1" dirty="0">
                <a:solidFill>
                  <a:schemeClr val="accent3">
                    <a:lumMod val="40000"/>
                    <a:lumOff val="60000"/>
                  </a:schemeClr>
                </a:solidFill>
                <a:latin typeface="Times New Roman" panose="02020603050405020304" pitchFamily="18" charset="0"/>
                <a:ea typeface="SimSun" panose="02010600030101010101" pitchFamily="2" charset="-122"/>
              </a:rPr>
              <a:t>, </a:t>
            </a:r>
            <a:r>
              <a:rPr lang="en-US" sz="2400" i="1" dirty="0" err="1">
                <a:solidFill>
                  <a:schemeClr val="accent3">
                    <a:lumMod val="40000"/>
                    <a:lumOff val="60000"/>
                  </a:schemeClr>
                </a:solidFill>
                <a:latin typeface="Times New Roman" panose="02020603050405020304" pitchFamily="18" charset="0"/>
                <a:ea typeface="SimSun" panose="02010600030101010101" pitchFamily="2" charset="-122"/>
              </a:rPr>
              <a:t>tác</a:t>
            </a:r>
            <a:r>
              <a:rPr lang="en-US" sz="2400" i="1" dirty="0">
                <a:solidFill>
                  <a:schemeClr val="accent3">
                    <a:lumMod val="40000"/>
                    <a:lumOff val="60000"/>
                  </a:schemeClr>
                </a:solidFill>
                <a:latin typeface="Times New Roman" panose="02020603050405020304" pitchFamily="18" charset="0"/>
                <a:ea typeface="SimSun" panose="02010600030101010101" pitchFamily="2" charset="-122"/>
              </a:rPr>
              <a:t> </a:t>
            </a:r>
            <a:r>
              <a:rPr lang="en-US" sz="2400" i="1" dirty="0" err="1">
                <a:solidFill>
                  <a:schemeClr val="accent3">
                    <a:lumMod val="40000"/>
                    <a:lumOff val="60000"/>
                  </a:schemeClr>
                </a:solidFill>
                <a:latin typeface="Times New Roman" panose="02020603050405020304" pitchFamily="18" charset="0"/>
                <a:ea typeface="SimSun" panose="02010600030101010101" pitchFamily="2" charset="-122"/>
              </a:rPr>
              <a:t>giả</a:t>
            </a:r>
            <a:r>
              <a:rPr lang="en-US" sz="2400" i="1" dirty="0">
                <a:solidFill>
                  <a:schemeClr val="accent3">
                    <a:lumMod val="40000"/>
                    <a:lumOff val="60000"/>
                  </a:schemeClr>
                </a:solidFill>
                <a:latin typeface="Times New Roman" panose="02020603050405020304" pitchFamily="18" charset="0"/>
                <a:ea typeface="SimSun" panose="02010600030101010101" pitchFamily="2" charset="-122"/>
              </a:rPr>
              <a:t> </a:t>
            </a:r>
            <a:r>
              <a:rPr lang="en-US" sz="2400" i="1" dirty="0" err="1">
                <a:solidFill>
                  <a:schemeClr val="accent3">
                    <a:lumMod val="40000"/>
                    <a:lumOff val="60000"/>
                  </a:schemeClr>
                </a:solidFill>
                <a:latin typeface="Times New Roman" panose="02020603050405020304" pitchFamily="18" charset="0"/>
                <a:ea typeface="SimSun" panose="02010600030101010101" pitchFamily="2" charset="-122"/>
              </a:rPr>
              <a:t>đã</a:t>
            </a:r>
            <a:r>
              <a:rPr lang="en-US" sz="2400" i="1" dirty="0">
                <a:solidFill>
                  <a:schemeClr val="accent3">
                    <a:lumMod val="40000"/>
                    <a:lumOff val="60000"/>
                  </a:schemeClr>
                </a:solidFill>
                <a:latin typeface="Times New Roman" panose="02020603050405020304" pitchFamily="18" charset="0"/>
                <a:ea typeface="SimSun" panose="02010600030101010101" pitchFamily="2" charset="-122"/>
              </a:rPr>
              <a:t> </a:t>
            </a:r>
            <a:r>
              <a:rPr lang="en-US" sz="2400" i="1" dirty="0" err="1">
                <a:solidFill>
                  <a:schemeClr val="accent3">
                    <a:lumMod val="40000"/>
                    <a:lumOff val="60000"/>
                  </a:schemeClr>
                </a:solidFill>
                <a:latin typeface="Times New Roman" panose="02020603050405020304" pitchFamily="18" charset="0"/>
                <a:ea typeface="SimSun" panose="02010600030101010101" pitchFamily="2" charset="-122"/>
              </a:rPr>
              <a:t>dùng</a:t>
            </a:r>
            <a:r>
              <a:rPr lang="en-US" sz="2400" i="1" dirty="0">
                <a:solidFill>
                  <a:schemeClr val="accent3">
                    <a:lumMod val="40000"/>
                    <a:lumOff val="60000"/>
                  </a:schemeClr>
                </a:solidFill>
                <a:latin typeface="Times New Roman" panose="02020603050405020304" pitchFamily="18" charset="0"/>
                <a:ea typeface="SimSun" panose="02010600030101010101" pitchFamily="2" charset="-122"/>
              </a:rPr>
              <a:t> </a:t>
            </a:r>
            <a:r>
              <a:rPr lang="en-US" sz="2400" i="1" dirty="0" err="1">
                <a:solidFill>
                  <a:schemeClr val="accent3">
                    <a:lumMod val="40000"/>
                    <a:lumOff val="60000"/>
                  </a:schemeClr>
                </a:solidFill>
                <a:latin typeface="Times New Roman" panose="02020603050405020304" pitchFamily="18" charset="0"/>
                <a:ea typeface="SimSun" panose="02010600030101010101" pitchFamily="2" charset="-122"/>
              </a:rPr>
              <a:t>cách</a:t>
            </a:r>
            <a:r>
              <a:rPr lang="en-US" sz="2400" i="1" dirty="0">
                <a:solidFill>
                  <a:schemeClr val="accent3">
                    <a:lumMod val="40000"/>
                    <a:lumOff val="60000"/>
                  </a:schemeClr>
                </a:solidFill>
                <a:latin typeface="Times New Roman" panose="02020603050405020304" pitchFamily="18" charset="0"/>
                <a:ea typeface="SimSun" panose="02010600030101010101" pitchFamily="2" charset="-122"/>
              </a:rPr>
              <a:t> “</a:t>
            </a:r>
            <a:r>
              <a:rPr lang="en-US" sz="2400" i="1" dirty="0" err="1">
                <a:solidFill>
                  <a:schemeClr val="accent3">
                    <a:lumMod val="40000"/>
                    <a:lumOff val="60000"/>
                  </a:schemeClr>
                </a:solidFill>
                <a:latin typeface="Times New Roman" panose="02020603050405020304" pitchFamily="18" charset="0"/>
                <a:ea typeface="SimSun" panose="02010600030101010101" pitchFamily="2" charset="-122"/>
              </a:rPr>
              <a:t>gậy</a:t>
            </a:r>
            <a:r>
              <a:rPr lang="en-US" sz="2400" i="1" dirty="0">
                <a:solidFill>
                  <a:schemeClr val="accent3">
                    <a:lumMod val="40000"/>
                    <a:lumOff val="60000"/>
                  </a:schemeClr>
                </a:solidFill>
                <a:latin typeface="Times New Roman" panose="02020603050405020304" pitchFamily="18" charset="0"/>
                <a:ea typeface="SimSun" panose="02010600030101010101" pitchFamily="2" charset="-122"/>
              </a:rPr>
              <a:t> </a:t>
            </a:r>
            <a:r>
              <a:rPr lang="en-US" sz="2400" i="1" dirty="0" err="1">
                <a:solidFill>
                  <a:schemeClr val="accent3">
                    <a:lumMod val="40000"/>
                    <a:lumOff val="60000"/>
                  </a:schemeClr>
                </a:solidFill>
                <a:latin typeface="Times New Roman" panose="02020603050405020304" pitchFamily="18" charset="0"/>
                <a:ea typeface="SimSun" panose="02010600030101010101" pitchFamily="2" charset="-122"/>
              </a:rPr>
              <a:t>ông</a:t>
            </a:r>
            <a:r>
              <a:rPr lang="en-US" sz="2400" i="1" dirty="0">
                <a:solidFill>
                  <a:schemeClr val="accent3">
                    <a:lumMod val="40000"/>
                    <a:lumOff val="60000"/>
                  </a:schemeClr>
                </a:solidFill>
                <a:latin typeface="Times New Roman" panose="02020603050405020304" pitchFamily="18" charset="0"/>
                <a:ea typeface="SimSun" panose="02010600030101010101" pitchFamily="2" charset="-122"/>
              </a:rPr>
              <a:t> </a:t>
            </a:r>
            <a:r>
              <a:rPr lang="en-US" sz="2400" i="1" dirty="0" err="1">
                <a:solidFill>
                  <a:schemeClr val="accent3">
                    <a:lumMod val="40000"/>
                    <a:lumOff val="60000"/>
                  </a:schemeClr>
                </a:solidFill>
                <a:latin typeface="Times New Roman" panose="02020603050405020304" pitchFamily="18" charset="0"/>
                <a:ea typeface="SimSun" panose="02010600030101010101" pitchFamily="2" charset="-122"/>
              </a:rPr>
              <a:t>đập</a:t>
            </a:r>
            <a:r>
              <a:rPr lang="en-US" sz="2400" i="1" dirty="0">
                <a:solidFill>
                  <a:schemeClr val="accent3">
                    <a:lumMod val="40000"/>
                    <a:lumOff val="60000"/>
                  </a:schemeClr>
                </a:solidFill>
                <a:latin typeface="Times New Roman" panose="02020603050405020304" pitchFamily="18" charset="0"/>
                <a:ea typeface="SimSun" panose="02010600030101010101" pitchFamily="2" charset="-122"/>
              </a:rPr>
              <a:t> </a:t>
            </a:r>
            <a:r>
              <a:rPr lang="en-US" sz="2400" i="1" dirty="0" err="1">
                <a:solidFill>
                  <a:schemeClr val="accent3">
                    <a:lumMod val="40000"/>
                    <a:lumOff val="60000"/>
                  </a:schemeClr>
                </a:solidFill>
                <a:latin typeface="Times New Roman" panose="02020603050405020304" pitchFamily="18" charset="0"/>
                <a:ea typeface="SimSun" panose="02010600030101010101" pitchFamily="2" charset="-122"/>
              </a:rPr>
              <a:t>lưng</a:t>
            </a:r>
            <a:r>
              <a:rPr lang="en-US" sz="2400" i="1" dirty="0">
                <a:solidFill>
                  <a:schemeClr val="accent3">
                    <a:lumMod val="40000"/>
                    <a:lumOff val="60000"/>
                  </a:schemeClr>
                </a:solidFill>
                <a:latin typeface="Times New Roman" panose="02020603050405020304" pitchFamily="18" charset="0"/>
                <a:ea typeface="SimSun" panose="02010600030101010101" pitchFamily="2" charset="-122"/>
              </a:rPr>
              <a:t> </a:t>
            </a:r>
            <a:r>
              <a:rPr lang="en-US" sz="2400" i="1" dirty="0" err="1">
                <a:solidFill>
                  <a:schemeClr val="accent3">
                    <a:lumMod val="40000"/>
                    <a:lumOff val="60000"/>
                  </a:schemeClr>
                </a:solidFill>
                <a:latin typeface="Times New Roman" panose="02020603050405020304" pitchFamily="18" charset="0"/>
                <a:ea typeface="SimSun" panose="02010600030101010101" pitchFamily="2" charset="-122"/>
              </a:rPr>
              <a:t>ông</a:t>
            </a:r>
            <a:r>
              <a:rPr lang="en-US" sz="2400" i="1" dirty="0">
                <a:solidFill>
                  <a:schemeClr val="accent3">
                    <a:lumMod val="40000"/>
                    <a:lumOff val="60000"/>
                  </a:schemeClr>
                </a:solidFill>
                <a:latin typeface="Times New Roman" panose="02020603050405020304" pitchFamily="18" charset="0"/>
                <a:ea typeface="SimSun" panose="02010600030101010101" pitchFamily="2" charset="-122"/>
              </a:rPr>
              <a:t>”, </a:t>
            </a:r>
            <a:r>
              <a:rPr lang="en-US" sz="2400" i="1" dirty="0" err="1">
                <a:solidFill>
                  <a:schemeClr val="accent3">
                    <a:lumMod val="40000"/>
                    <a:lumOff val="60000"/>
                  </a:schemeClr>
                </a:solidFill>
                <a:latin typeface="Times New Roman" panose="02020603050405020304" pitchFamily="18" charset="0"/>
                <a:ea typeface="SimSun" panose="02010600030101010101" pitchFamily="2" charset="-122"/>
              </a:rPr>
              <a:t>vạch</a:t>
            </a:r>
            <a:r>
              <a:rPr lang="en-US" sz="2400" i="1" dirty="0">
                <a:solidFill>
                  <a:schemeClr val="accent3">
                    <a:lumMod val="40000"/>
                    <a:lumOff val="60000"/>
                  </a:schemeClr>
                </a:solidFill>
                <a:latin typeface="Times New Roman" panose="02020603050405020304" pitchFamily="18" charset="0"/>
                <a:ea typeface="SimSun" panose="02010600030101010101" pitchFamily="2" charset="-122"/>
              </a:rPr>
              <a:t> </a:t>
            </a:r>
            <a:r>
              <a:rPr lang="en-US" sz="2400" i="1" dirty="0" err="1">
                <a:solidFill>
                  <a:schemeClr val="accent3">
                    <a:lumMod val="40000"/>
                    <a:lumOff val="60000"/>
                  </a:schemeClr>
                </a:solidFill>
                <a:latin typeface="Times New Roman" panose="02020603050405020304" pitchFamily="18" charset="0"/>
                <a:ea typeface="SimSun" panose="02010600030101010101" pitchFamily="2" charset="-122"/>
              </a:rPr>
              <a:t>rõ</a:t>
            </a:r>
            <a:r>
              <a:rPr lang="en-US" sz="2400" i="1" dirty="0">
                <a:solidFill>
                  <a:schemeClr val="accent3">
                    <a:lumMod val="40000"/>
                    <a:lumOff val="60000"/>
                  </a:schemeClr>
                </a:solidFill>
                <a:latin typeface="Times New Roman" panose="02020603050405020304" pitchFamily="18" charset="0"/>
                <a:ea typeface="SimSun" panose="02010600030101010101" pitchFamily="2" charset="-122"/>
              </a:rPr>
              <a:t> </a:t>
            </a:r>
            <a:r>
              <a:rPr lang="en-US" sz="2400" i="1" dirty="0" err="1">
                <a:solidFill>
                  <a:schemeClr val="accent3">
                    <a:lumMod val="40000"/>
                    <a:lumOff val="60000"/>
                  </a:schemeClr>
                </a:solidFill>
                <a:latin typeface="Times New Roman" panose="02020603050405020304" pitchFamily="18" charset="0"/>
                <a:ea typeface="SimSun" panose="02010600030101010101" pitchFamily="2" charset="-122"/>
              </a:rPr>
              <a:t>sự</a:t>
            </a:r>
            <a:r>
              <a:rPr lang="en-US" sz="2400" i="1" dirty="0">
                <a:solidFill>
                  <a:schemeClr val="accent3">
                    <a:lumMod val="40000"/>
                    <a:lumOff val="60000"/>
                  </a:schemeClr>
                </a:solidFill>
                <a:latin typeface="Times New Roman" panose="02020603050405020304" pitchFamily="18" charset="0"/>
                <a:ea typeface="SimSun" panose="02010600030101010101" pitchFamily="2" charset="-122"/>
              </a:rPr>
              <a:t> </a:t>
            </a:r>
            <a:r>
              <a:rPr lang="en-US" sz="2400" i="1" dirty="0" err="1">
                <a:solidFill>
                  <a:schemeClr val="accent3">
                    <a:lumMod val="40000"/>
                    <a:lumOff val="60000"/>
                  </a:schemeClr>
                </a:solidFill>
                <a:latin typeface="Times New Roman" panose="02020603050405020304" pitchFamily="18" charset="0"/>
                <a:ea typeface="SimSun" panose="02010600030101010101" pitchFamily="2" charset="-122"/>
              </a:rPr>
              <a:t>chính</a:t>
            </a:r>
            <a:r>
              <a:rPr lang="en-US" sz="2400" i="1" dirty="0">
                <a:solidFill>
                  <a:schemeClr val="accent3">
                    <a:lumMod val="40000"/>
                    <a:lumOff val="60000"/>
                  </a:schemeClr>
                </a:solidFill>
                <a:latin typeface="Times New Roman" panose="02020603050405020304" pitchFamily="18" charset="0"/>
                <a:ea typeface="SimSun" panose="02010600030101010101" pitchFamily="2" charset="-122"/>
              </a:rPr>
              <a:t> </a:t>
            </a:r>
            <a:r>
              <a:rPr lang="en-US" sz="2400" i="1" dirty="0" err="1">
                <a:solidFill>
                  <a:schemeClr val="accent3">
                    <a:lumMod val="40000"/>
                    <a:lumOff val="60000"/>
                  </a:schemeClr>
                </a:solidFill>
                <a:latin typeface="Times New Roman" panose="02020603050405020304" pitchFamily="18" charset="0"/>
                <a:ea typeface="SimSun" panose="02010600030101010101" pitchFamily="2" charset="-122"/>
              </a:rPr>
              <a:t>danh</a:t>
            </a:r>
            <a:r>
              <a:rPr lang="en-US" sz="2400" i="1" dirty="0">
                <a:solidFill>
                  <a:schemeClr val="accent3">
                    <a:lumMod val="40000"/>
                    <a:lumOff val="60000"/>
                  </a:schemeClr>
                </a:solidFill>
                <a:latin typeface="Times New Roman" panose="02020603050405020304" pitchFamily="18" charset="0"/>
                <a:ea typeface="SimSun" panose="02010600030101010101" pitchFamily="2" charset="-122"/>
              </a:rPr>
              <a:t> </a:t>
            </a:r>
            <a:r>
              <a:rPr lang="en-US" sz="2400" i="1" dirty="0" err="1">
                <a:solidFill>
                  <a:schemeClr val="accent3">
                    <a:lumMod val="40000"/>
                    <a:lumOff val="60000"/>
                  </a:schemeClr>
                </a:solidFill>
                <a:latin typeface="Times New Roman" panose="02020603050405020304" pitchFamily="18" charset="0"/>
                <a:ea typeface="SimSun" panose="02010600030101010101" pitchFamily="2" charset="-122"/>
              </a:rPr>
              <a:t>và</a:t>
            </a:r>
            <a:r>
              <a:rPr lang="en-US" sz="2400" i="1" dirty="0">
                <a:solidFill>
                  <a:schemeClr val="accent3">
                    <a:lumMod val="40000"/>
                    <a:lumOff val="60000"/>
                  </a:schemeClr>
                </a:solidFill>
                <a:latin typeface="Times New Roman" panose="02020603050405020304" pitchFamily="18" charset="0"/>
                <a:ea typeface="SimSun" panose="02010600030101010101" pitchFamily="2" charset="-122"/>
              </a:rPr>
              <a:t> </a:t>
            </a:r>
            <a:r>
              <a:rPr lang="en-US" sz="2400" i="1" dirty="0" err="1">
                <a:solidFill>
                  <a:schemeClr val="accent3">
                    <a:lumMod val="40000"/>
                    <a:lumOff val="60000"/>
                  </a:schemeClr>
                </a:solidFill>
                <a:latin typeface="Times New Roman" panose="02020603050405020304" pitchFamily="18" charset="0"/>
                <a:ea typeface="SimSun" panose="02010600030101010101" pitchFamily="2" charset="-122"/>
              </a:rPr>
              <a:t>giả</a:t>
            </a:r>
            <a:r>
              <a:rPr lang="en-US" sz="2400" i="1" dirty="0">
                <a:solidFill>
                  <a:schemeClr val="accent3">
                    <a:lumMod val="40000"/>
                    <a:lumOff val="60000"/>
                  </a:schemeClr>
                </a:solidFill>
                <a:latin typeface="Times New Roman" panose="02020603050405020304" pitchFamily="18" charset="0"/>
                <a:ea typeface="SimSun" panose="02010600030101010101" pitchFamily="2" charset="-122"/>
              </a:rPr>
              <a:t> </a:t>
            </a:r>
            <a:r>
              <a:rPr lang="en-US" sz="2400" i="1" dirty="0" err="1">
                <a:solidFill>
                  <a:schemeClr val="accent3">
                    <a:lumMod val="40000"/>
                    <a:lumOff val="60000"/>
                  </a:schemeClr>
                </a:solidFill>
                <a:latin typeface="Times New Roman" panose="02020603050405020304" pitchFamily="18" charset="0"/>
                <a:ea typeface="SimSun" panose="02010600030101010101" pitchFamily="2" charset="-122"/>
              </a:rPr>
              <a:t>danh</a:t>
            </a:r>
            <a:r>
              <a:rPr lang="en-US" sz="2400" i="1" dirty="0">
                <a:solidFill>
                  <a:schemeClr val="accent3">
                    <a:lumMod val="40000"/>
                    <a:lumOff val="60000"/>
                  </a:schemeClr>
                </a:solidFill>
                <a:latin typeface="Times New Roman" panose="02020603050405020304" pitchFamily="18" charset="0"/>
                <a:ea typeface="SimSun" panose="02010600030101010101" pitchFamily="2" charset="-122"/>
              </a:rPr>
              <a:t> </a:t>
            </a:r>
            <a:r>
              <a:rPr lang="en-US" sz="2400" i="1" dirty="0" err="1">
                <a:solidFill>
                  <a:schemeClr val="accent3">
                    <a:lumMod val="40000"/>
                    <a:lumOff val="60000"/>
                  </a:schemeClr>
                </a:solidFill>
                <a:latin typeface="Times New Roman" panose="02020603050405020304" pitchFamily="18" charset="0"/>
                <a:ea typeface="SimSun" panose="02010600030101010101" pitchFamily="2" charset="-122"/>
              </a:rPr>
              <a:t>kèm</a:t>
            </a:r>
            <a:r>
              <a:rPr lang="en-US" sz="2400" i="1" dirty="0">
                <a:solidFill>
                  <a:schemeClr val="accent3">
                    <a:lumMod val="40000"/>
                    <a:lumOff val="60000"/>
                  </a:schemeClr>
                </a:solidFill>
                <a:latin typeface="Times New Roman" panose="02020603050405020304" pitchFamily="18" charset="0"/>
                <a:ea typeface="SimSun" panose="02010600030101010101" pitchFamily="2" charset="-122"/>
              </a:rPr>
              <a:t> </a:t>
            </a:r>
            <a:r>
              <a:rPr lang="en-US" sz="2400" i="1" dirty="0" err="1">
                <a:solidFill>
                  <a:schemeClr val="accent3">
                    <a:lumMod val="40000"/>
                    <a:lumOff val="60000"/>
                  </a:schemeClr>
                </a:solidFill>
                <a:latin typeface="Times New Roman" panose="02020603050405020304" pitchFamily="18" charset="0"/>
                <a:ea typeface="SimSun" panose="02010600030101010101" pitchFamily="2" charset="-122"/>
              </a:rPr>
              <a:t>theo</a:t>
            </a:r>
            <a:r>
              <a:rPr lang="en-US" sz="2400" i="1" dirty="0">
                <a:solidFill>
                  <a:schemeClr val="accent3">
                    <a:lumMod val="40000"/>
                    <a:lumOff val="60000"/>
                  </a:schemeClr>
                </a:solidFill>
                <a:latin typeface="Times New Roman" panose="02020603050405020304" pitchFamily="18" charset="0"/>
                <a:ea typeface="SimSun" panose="02010600030101010101" pitchFamily="2" charset="-122"/>
              </a:rPr>
              <a:t> </a:t>
            </a:r>
            <a:r>
              <a:rPr lang="en-US" sz="2400" i="1" dirty="0" err="1">
                <a:solidFill>
                  <a:schemeClr val="accent3">
                    <a:lumMod val="40000"/>
                    <a:lumOff val="60000"/>
                  </a:schemeClr>
                </a:solidFill>
                <a:latin typeface="Times New Roman" panose="02020603050405020304" pitchFamily="18" charset="0"/>
                <a:ea typeface="SimSun" panose="02010600030101010101" pitchFamily="2" charset="-122"/>
              </a:rPr>
              <a:t>chứng</a:t>
            </a:r>
            <a:r>
              <a:rPr lang="en-US" sz="2400" i="1" dirty="0">
                <a:solidFill>
                  <a:schemeClr val="accent3">
                    <a:lumMod val="40000"/>
                    <a:lumOff val="60000"/>
                  </a:schemeClr>
                </a:solidFill>
                <a:latin typeface="Times New Roman" panose="02020603050405020304" pitchFamily="18" charset="0"/>
                <a:ea typeface="SimSun" panose="02010600030101010101" pitchFamily="2" charset="-122"/>
              </a:rPr>
              <a:t> </a:t>
            </a:r>
            <a:r>
              <a:rPr lang="en-US" sz="2400" i="1" dirty="0" err="1">
                <a:solidFill>
                  <a:schemeClr val="accent3">
                    <a:lumMod val="40000"/>
                    <a:lumOff val="60000"/>
                  </a:schemeClr>
                </a:solidFill>
                <a:latin typeface="Times New Roman" panose="02020603050405020304" pitchFamily="18" charset="0"/>
                <a:ea typeface="SimSun" panose="02010600030101010101" pitchFamily="2" charset="-122"/>
              </a:rPr>
              <a:t>cớ</a:t>
            </a:r>
            <a:r>
              <a:rPr lang="en-US" sz="2400" i="1" dirty="0">
                <a:solidFill>
                  <a:schemeClr val="accent3">
                    <a:lumMod val="40000"/>
                    <a:lumOff val="60000"/>
                  </a:schemeClr>
                </a:solidFill>
                <a:latin typeface="Times New Roman" panose="02020603050405020304" pitchFamily="18" charset="0"/>
                <a:ea typeface="SimSun" panose="02010600030101010101" pitchFamily="2" charset="-122"/>
              </a:rPr>
              <a:t> </a:t>
            </a:r>
            <a:r>
              <a:rPr lang="en-US" sz="2400" i="1" dirty="0" err="1">
                <a:solidFill>
                  <a:schemeClr val="accent3">
                    <a:lumMod val="40000"/>
                    <a:lumOff val="60000"/>
                  </a:schemeClr>
                </a:solidFill>
                <a:latin typeface="Times New Roman" panose="02020603050405020304" pitchFamily="18" charset="0"/>
                <a:ea typeface="SimSun" panose="02010600030101010101" pitchFamily="2" charset="-122"/>
              </a:rPr>
              <a:t>thực</a:t>
            </a:r>
            <a:r>
              <a:rPr lang="en-US" sz="2400" i="1" dirty="0">
                <a:solidFill>
                  <a:schemeClr val="accent3">
                    <a:lumMod val="40000"/>
                    <a:lumOff val="60000"/>
                  </a:schemeClr>
                </a:solidFill>
                <a:latin typeface="Times New Roman" panose="02020603050405020304" pitchFamily="18" charset="0"/>
                <a:ea typeface="SimSun" panose="02010600030101010101" pitchFamily="2" charset="-122"/>
              </a:rPr>
              <a:t> </a:t>
            </a:r>
            <a:r>
              <a:rPr lang="en-US" sz="2400" i="1" dirty="0" err="1">
                <a:solidFill>
                  <a:schemeClr val="accent3">
                    <a:lumMod val="40000"/>
                    <a:lumOff val="60000"/>
                  </a:schemeClr>
                </a:solidFill>
                <a:latin typeface="Times New Roman" panose="02020603050405020304" pitchFamily="18" charset="0"/>
                <a:ea typeface="SimSun" panose="02010600030101010101" pitchFamily="2" charset="-122"/>
              </a:rPr>
              <a:t>tế</a:t>
            </a:r>
            <a:r>
              <a:rPr lang="en-US" sz="2400" i="1" dirty="0">
                <a:solidFill>
                  <a:schemeClr val="accent3">
                    <a:lumMod val="40000"/>
                    <a:lumOff val="60000"/>
                  </a:schemeClr>
                </a:solidFill>
                <a:latin typeface="Times New Roman" panose="02020603050405020304" pitchFamily="18" charset="0"/>
                <a:ea typeface="SimSun" panose="02010600030101010101" pitchFamily="2" charset="-122"/>
              </a:rPr>
              <a:t> </a:t>
            </a:r>
            <a:r>
              <a:rPr lang="en-US" sz="2400" i="1" dirty="0" err="1">
                <a:solidFill>
                  <a:schemeClr val="accent3">
                    <a:lumMod val="40000"/>
                    <a:lumOff val="60000"/>
                  </a:schemeClr>
                </a:solidFill>
                <a:latin typeface="Times New Roman" panose="02020603050405020304" pitchFamily="18" charset="0"/>
                <a:ea typeface="SimSun" panose="02010600030101010101" pitchFamily="2" charset="-122"/>
              </a:rPr>
              <a:t>khiến</a:t>
            </a:r>
            <a:r>
              <a:rPr lang="en-US" sz="2400" i="1" dirty="0">
                <a:solidFill>
                  <a:schemeClr val="accent3">
                    <a:lumMod val="40000"/>
                    <a:lumOff val="60000"/>
                  </a:schemeClr>
                </a:solidFill>
                <a:latin typeface="Times New Roman" panose="02020603050405020304" pitchFamily="18" charset="0"/>
                <a:ea typeface="SimSun" panose="02010600030101010101" pitchFamily="2" charset="-122"/>
              </a:rPr>
              <a:t> </a:t>
            </a:r>
            <a:r>
              <a:rPr lang="en-US" sz="2400" i="1" dirty="0" err="1">
                <a:solidFill>
                  <a:schemeClr val="accent3">
                    <a:lumMod val="40000"/>
                    <a:lumOff val="60000"/>
                  </a:schemeClr>
                </a:solidFill>
                <a:latin typeface="Times New Roman" panose="02020603050405020304" pitchFamily="18" charset="0"/>
                <a:ea typeface="SimSun" panose="02010600030101010101" pitchFamily="2" charset="-122"/>
              </a:rPr>
              <a:t>đối</a:t>
            </a:r>
            <a:r>
              <a:rPr lang="en-US" sz="2400" i="1" dirty="0">
                <a:solidFill>
                  <a:schemeClr val="accent3">
                    <a:lumMod val="40000"/>
                    <a:lumOff val="60000"/>
                  </a:schemeClr>
                </a:solidFill>
                <a:latin typeface="Times New Roman" panose="02020603050405020304" pitchFamily="18" charset="0"/>
                <a:ea typeface="SimSun" panose="02010600030101010101" pitchFamily="2" charset="-122"/>
              </a:rPr>
              <a:t> </a:t>
            </a:r>
            <a:r>
              <a:rPr lang="en-US" sz="2400" i="1" dirty="0" err="1">
                <a:solidFill>
                  <a:schemeClr val="accent3">
                    <a:lumMod val="40000"/>
                    <a:lumOff val="60000"/>
                  </a:schemeClr>
                </a:solidFill>
                <a:latin typeface="Times New Roman" panose="02020603050405020304" pitchFamily="18" charset="0"/>
                <a:ea typeface="SimSun" panose="02010600030101010101" pitchFamily="2" charset="-122"/>
              </a:rPr>
              <a:t>phương</a:t>
            </a:r>
            <a:r>
              <a:rPr lang="en-US" sz="2400" i="1" dirty="0">
                <a:solidFill>
                  <a:schemeClr val="accent3">
                    <a:lumMod val="40000"/>
                    <a:lumOff val="60000"/>
                  </a:schemeClr>
                </a:solidFill>
                <a:latin typeface="Times New Roman" panose="02020603050405020304" pitchFamily="18" charset="0"/>
                <a:ea typeface="SimSun" panose="02010600030101010101" pitchFamily="2" charset="-122"/>
              </a:rPr>
              <a:t> </a:t>
            </a:r>
            <a:r>
              <a:rPr lang="en-US" sz="2400" i="1" dirty="0" err="1">
                <a:solidFill>
                  <a:schemeClr val="accent3">
                    <a:lumMod val="40000"/>
                    <a:lumOff val="60000"/>
                  </a:schemeClr>
                </a:solidFill>
                <a:latin typeface="Times New Roman" panose="02020603050405020304" pitchFamily="18" charset="0"/>
                <a:ea typeface="SimSun" panose="02010600030101010101" pitchFamily="2" charset="-122"/>
              </a:rPr>
              <a:t>không</a:t>
            </a:r>
            <a:r>
              <a:rPr lang="en-US" sz="2400" i="1" dirty="0">
                <a:solidFill>
                  <a:schemeClr val="accent3">
                    <a:lumMod val="40000"/>
                    <a:lumOff val="60000"/>
                  </a:schemeClr>
                </a:solidFill>
                <a:latin typeface="Times New Roman" panose="02020603050405020304" pitchFamily="18" charset="0"/>
                <a:ea typeface="SimSun" panose="02010600030101010101" pitchFamily="2" charset="-122"/>
              </a:rPr>
              <a:t> </a:t>
            </a:r>
            <a:r>
              <a:rPr lang="en-US" sz="2400" i="1" dirty="0" err="1">
                <a:solidFill>
                  <a:schemeClr val="accent3">
                    <a:lumMod val="40000"/>
                    <a:lumOff val="60000"/>
                  </a:schemeClr>
                </a:solidFill>
                <a:latin typeface="Times New Roman" panose="02020603050405020304" pitchFamily="18" charset="0"/>
                <a:ea typeface="SimSun" panose="02010600030101010101" pitchFamily="2" charset="-122"/>
              </a:rPr>
              <a:t>thể</a:t>
            </a:r>
            <a:r>
              <a:rPr lang="en-US" sz="2400" i="1" dirty="0">
                <a:solidFill>
                  <a:schemeClr val="accent3">
                    <a:lumMod val="40000"/>
                    <a:lumOff val="60000"/>
                  </a:schemeClr>
                </a:solidFill>
                <a:latin typeface="Times New Roman" panose="02020603050405020304" pitchFamily="18" charset="0"/>
                <a:ea typeface="SimSun" panose="02010600030101010101" pitchFamily="2" charset="-122"/>
              </a:rPr>
              <a:t> </a:t>
            </a:r>
            <a:r>
              <a:rPr lang="en-US" sz="2400" i="1" dirty="0" err="1">
                <a:solidFill>
                  <a:schemeClr val="accent3">
                    <a:lumMod val="40000"/>
                    <a:lumOff val="60000"/>
                  </a:schemeClr>
                </a:solidFill>
                <a:latin typeface="Times New Roman" panose="02020603050405020304" pitchFamily="18" charset="0"/>
                <a:ea typeface="SimSun" panose="02010600030101010101" pitchFamily="2" charset="-122"/>
              </a:rPr>
              <a:t>biện</a:t>
            </a:r>
            <a:r>
              <a:rPr lang="en-US" sz="2400" i="1" dirty="0">
                <a:solidFill>
                  <a:schemeClr val="accent3">
                    <a:lumMod val="40000"/>
                    <a:lumOff val="60000"/>
                  </a:schemeClr>
                </a:solidFill>
                <a:latin typeface="Times New Roman" panose="02020603050405020304" pitchFamily="18" charset="0"/>
                <a:ea typeface="SimSun" panose="02010600030101010101" pitchFamily="2" charset="-122"/>
              </a:rPr>
              <a:t> </a:t>
            </a:r>
            <a:r>
              <a:rPr lang="en-US" sz="2400" i="1" dirty="0" err="1">
                <a:solidFill>
                  <a:schemeClr val="accent3">
                    <a:lumMod val="40000"/>
                    <a:lumOff val="60000"/>
                  </a:schemeClr>
                </a:solidFill>
                <a:latin typeface="Times New Roman" panose="02020603050405020304" pitchFamily="18" charset="0"/>
                <a:ea typeface="SimSun" panose="02010600030101010101" pitchFamily="2" charset="-122"/>
              </a:rPr>
              <a:t>bạch</a:t>
            </a:r>
            <a:r>
              <a:rPr lang="en-US" sz="2400" i="1" dirty="0">
                <a:solidFill>
                  <a:schemeClr val="accent3">
                    <a:lumMod val="40000"/>
                    <a:lumOff val="60000"/>
                  </a:schemeClr>
                </a:solidFill>
                <a:latin typeface="Times New Roman" panose="02020603050405020304" pitchFamily="18" charset="0"/>
                <a:ea typeface="SimSun" panose="02010600030101010101" pitchFamily="2" charset="-122"/>
              </a:rPr>
              <a:t> </a:t>
            </a:r>
            <a:r>
              <a:rPr lang="en-US" sz="2400" i="1" dirty="0" err="1">
                <a:solidFill>
                  <a:schemeClr val="accent3">
                    <a:lumMod val="40000"/>
                    <a:lumOff val="60000"/>
                  </a:schemeClr>
                </a:solidFill>
                <a:latin typeface="Times New Roman" panose="02020603050405020304" pitchFamily="18" charset="0"/>
                <a:ea typeface="SimSun" panose="02010600030101010101" pitchFamily="2" charset="-122"/>
              </a:rPr>
              <a:t>được</a:t>
            </a:r>
            <a:r>
              <a:rPr lang="en-US" sz="2400" i="1" dirty="0">
                <a:solidFill>
                  <a:schemeClr val="accent3">
                    <a:lumMod val="40000"/>
                    <a:lumOff val="60000"/>
                  </a:schemeClr>
                </a:solidFill>
                <a:latin typeface="Times New Roman" panose="02020603050405020304" pitchFamily="18" charset="0"/>
                <a:ea typeface="SimSun" panose="02010600030101010101" pitchFamily="2" charset="-122"/>
              </a:rPr>
              <a:t>.</a:t>
            </a:r>
            <a:endParaRPr lang="en-US" sz="2400" dirty="0">
              <a:solidFill>
                <a:schemeClr val="accent3">
                  <a:lumMod val="40000"/>
                  <a:lumOff val="60000"/>
                </a:schemeClr>
              </a:solidFill>
            </a:endParaRPr>
          </a:p>
        </p:txBody>
      </p:sp>
    </p:spTree>
    <p:extLst>
      <p:ext uri="{BB962C8B-B14F-4D97-AF65-F5344CB8AC3E}">
        <p14:creationId xmlns:p14="http://schemas.microsoft.com/office/powerpoint/2010/main" val="3823650806"/>
      </p:ext>
    </p:extLst>
  </p:cSld>
  <p:clrMapOvr>
    <a:masterClrMapping/>
  </p:clrMapOvr>
  <p:transition/>
  <p:timing>
    <p:tnLst>
      <p:par>
        <p:cTn id="1" dur="indefinite" restart="never" nodeType="tmRoot"/>
      </p:par>
    </p:tnLst>
  </p:timing>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Rectangle 2"/>
          <p:cNvSpPr txBox="1">
            <a:spLocks noChangeArrowheads="1"/>
          </p:cNvSpPr>
          <p:nvPr/>
        </p:nvSpPr>
        <p:spPr bwMode="gray">
          <a:xfrm>
            <a:off x="508000" y="147638"/>
            <a:ext cx="8636000" cy="868362"/>
          </a:xfrm>
          <a:prstGeom prst="rect">
            <a:avLst/>
          </a:prstGeom>
          <a:noFill/>
          <a:ln w="9525">
            <a:noFill/>
            <a:miter lim="800000"/>
            <a:headEnd/>
            <a:tailEnd/>
          </a:ln>
        </p:spPr>
        <p:txBody>
          <a:bodyPr anchor="ctr"/>
          <a:lstStyle/>
          <a:p>
            <a:pPr>
              <a:defRPr/>
            </a:pPr>
            <a:r>
              <a:rPr lang="en-US" sz="3600" b="1" kern="0" dirty="0">
                <a:solidFill>
                  <a:srgbClr val="FFFFFF"/>
                </a:solidFill>
                <a:ea typeface="+mj-ea"/>
                <a:cs typeface="+mj-cs"/>
              </a:rPr>
              <a:t>2. </a:t>
            </a:r>
            <a:r>
              <a:rPr lang="en-US" sz="3600" b="1" kern="0" dirty="0" err="1">
                <a:solidFill>
                  <a:srgbClr val="FFFFFF"/>
                </a:solidFill>
                <a:ea typeface="+mj-ea"/>
                <a:cs typeface="+mj-cs"/>
              </a:rPr>
              <a:t>Phân</a:t>
            </a:r>
            <a:r>
              <a:rPr lang="en-US" sz="3600" b="1" kern="0" dirty="0">
                <a:solidFill>
                  <a:srgbClr val="FFFFFF"/>
                </a:solidFill>
                <a:ea typeface="+mj-ea"/>
                <a:cs typeface="+mj-cs"/>
              </a:rPr>
              <a:t> </a:t>
            </a:r>
            <a:r>
              <a:rPr lang="en-US" sz="3600" b="1" kern="0" dirty="0" err="1">
                <a:solidFill>
                  <a:srgbClr val="FFFFFF"/>
                </a:solidFill>
                <a:ea typeface="+mj-ea"/>
                <a:cs typeface="+mj-cs"/>
              </a:rPr>
              <a:t>tích</a:t>
            </a:r>
            <a:endParaRPr lang="en-US" sz="3600" b="1" kern="0" dirty="0">
              <a:solidFill>
                <a:srgbClr val="FFFFFF"/>
              </a:solidFill>
              <a:ea typeface="+mj-ea"/>
              <a:cs typeface="+mj-cs"/>
            </a:endParaRPr>
          </a:p>
        </p:txBody>
      </p:sp>
      <p:sp>
        <p:nvSpPr>
          <p:cNvPr id="32" name="Freeform 3"/>
          <p:cNvSpPr>
            <a:spLocks/>
          </p:cNvSpPr>
          <p:nvPr/>
        </p:nvSpPr>
        <p:spPr bwMode="auto">
          <a:xfrm>
            <a:off x="1893557" y="71677"/>
            <a:ext cx="10315903" cy="684643"/>
          </a:xfrm>
          <a:custGeom>
            <a:avLst/>
            <a:gdLst>
              <a:gd name="T0" fmla="+- 0 3326 3326"/>
              <a:gd name="T1" fmla="*/ T0 w 7474"/>
              <a:gd name="T2" fmla="+- 0 2203 761"/>
              <a:gd name="T3" fmla="*/ 2203 h 1443"/>
              <a:gd name="T4" fmla="+- 0 3485 3326"/>
              <a:gd name="T5" fmla="*/ T4 w 7474"/>
              <a:gd name="T6" fmla="+- 0 761 761"/>
              <a:gd name="T7" fmla="*/ 761 h 1443"/>
              <a:gd name="T8" fmla="+- 0 10800 3326"/>
              <a:gd name="T9" fmla="*/ T8 w 7474"/>
              <a:gd name="T10" fmla="+- 0 761 761"/>
              <a:gd name="T11" fmla="*/ 761 h 1443"/>
              <a:gd name="T12" fmla="+- 0 10800 3326"/>
              <a:gd name="T13" fmla="*/ T12 w 7474"/>
              <a:gd name="T14" fmla="+- 0 2191 761"/>
              <a:gd name="T15" fmla="*/ 2191 h 1443"/>
              <a:gd name="T16" fmla="+- 0 3326 3326"/>
              <a:gd name="T17" fmla="*/ T16 w 7474"/>
              <a:gd name="T18" fmla="+- 0 2203 761"/>
              <a:gd name="T19" fmla="*/ 2203 h 1443"/>
            </a:gdLst>
            <a:ahLst/>
            <a:cxnLst>
              <a:cxn ang="0">
                <a:pos x="T1" y="T3"/>
              </a:cxn>
              <a:cxn ang="0">
                <a:pos x="T5" y="T7"/>
              </a:cxn>
              <a:cxn ang="0">
                <a:pos x="T9" y="T11"/>
              </a:cxn>
              <a:cxn ang="0">
                <a:pos x="T13" y="T15"/>
              </a:cxn>
              <a:cxn ang="0">
                <a:pos x="T17" y="T19"/>
              </a:cxn>
            </a:cxnLst>
            <a:rect l="0" t="0" r="r" b="b"/>
            <a:pathLst>
              <a:path w="7474" h="1443">
                <a:moveTo>
                  <a:pt x="0" y="1442"/>
                </a:moveTo>
                <a:lnTo>
                  <a:pt x="159" y="0"/>
                </a:lnTo>
                <a:lnTo>
                  <a:pt x="7474" y="0"/>
                </a:lnTo>
                <a:lnTo>
                  <a:pt x="7474" y="1430"/>
                </a:lnTo>
                <a:lnTo>
                  <a:pt x="0" y="1442"/>
                </a:lnTo>
                <a:close/>
              </a:path>
            </a:pathLst>
          </a:custGeom>
          <a:solidFill>
            <a:srgbClr val="FBFBE1"/>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33" name="Group 32"/>
          <p:cNvGrpSpPr/>
          <p:nvPr/>
        </p:nvGrpSpPr>
        <p:grpSpPr>
          <a:xfrm>
            <a:off x="1608530" y="53231"/>
            <a:ext cx="538945" cy="821412"/>
            <a:chOff x="908603" y="80216"/>
            <a:chExt cx="538945" cy="676514"/>
          </a:xfrm>
        </p:grpSpPr>
        <p:sp>
          <p:nvSpPr>
            <p:cNvPr id="34" name="Freeform 4"/>
            <p:cNvSpPr>
              <a:spLocks/>
            </p:cNvSpPr>
            <p:nvPr/>
          </p:nvSpPr>
          <p:spPr bwMode="auto">
            <a:xfrm>
              <a:off x="1136046" y="80216"/>
              <a:ext cx="311502" cy="676514"/>
            </a:xfrm>
            <a:custGeom>
              <a:avLst/>
              <a:gdLst>
                <a:gd name="T0" fmla="+- 0 3055 3055"/>
                <a:gd name="T1" fmla="*/ T0 w 430"/>
                <a:gd name="T2" fmla="+- 0 2450 761"/>
                <a:gd name="T3" fmla="*/ 2450 h 1690"/>
                <a:gd name="T4" fmla="+- 0 3086 3055"/>
                <a:gd name="T5" fmla="*/ T4 w 430"/>
                <a:gd name="T6" fmla="+- 0 1116 761"/>
                <a:gd name="T7" fmla="*/ 1116 h 1690"/>
                <a:gd name="T8" fmla="+- 0 3485 3055"/>
                <a:gd name="T9" fmla="*/ T8 w 430"/>
                <a:gd name="T10" fmla="+- 0 761 761"/>
                <a:gd name="T11" fmla="*/ 761 h 1690"/>
                <a:gd name="T12" fmla="+- 0 3326 3055"/>
                <a:gd name="T13" fmla="*/ T12 w 430"/>
                <a:gd name="T14" fmla="+- 0 2203 761"/>
                <a:gd name="T15" fmla="*/ 2203 h 1690"/>
                <a:gd name="T16" fmla="+- 0 3055 3055"/>
                <a:gd name="T17" fmla="*/ T16 w 430"/>
                <a:gd name="T18" fmla="+- 0 2450 761"/>
                <a:gd name="T19" fmla="*/ 2450 h 1690"/>
              </a:gdLst>
              <a:ahLst/>
              <a:cxnLst>
                <a:cxn ang="0">
                  <a:pos x="T1" y="T3"/>
                </a:cxn>
                <a:cxn ang="0">
                  <a:pos x="T5" y="T7"/>
                </a:cxn>
                <a:cxn ang="0">
                  <a:pos x="T9" y="T11"/>
                </a:cxn>
                <a:cxn ang="0">
                  <a:pos x="T13" y="T15"/>
                </a:cxn>
                <a:cxn ang="0">
                  <a:pos x="T17" y="T19"/>
                </a:cxn>
              </a:cxnLst>
              <a:rect l="0" t="0" r="r" b="b"/>
              <a:pathLst>
                <a:path w="430" h="1690">
                  <a:moveTo>
                    <a:pt x="0" y="1689"/>
                  </a:moveTo>
                  <a:lnTo>
                    <a:pt x="31" y="355"/>
                  </a:lnTo>
                  <a:lnTo>
                    <a:pt x="430" y="0"/>
                  </a:lnTo>
                  <a:lnTo>
                    <a:pt x="271" y="1442"/>
                  </a:lnTo>
                  <a:lnTo>
                    <a:pt x="0" y="1689"/>
                  </a:lnTo>
                  <a:close/>
                </a:path>
              </a:pathLst>
            </a:custGeom>
            <a:solidFill>
              <a:srgbClr val="FBB6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 name="Freeform 5"/>
            <p:cNvSpPr>
              <a:spLocks/>
            </p:cNvSpPr>
            <p:nvPr/>
          </p:nvSpPr>
          <p:spPr bwMode="auto">
            <a:xfrm>
              <a:off x="908603" y="80216"/>
              <a:ext cx="258983" cy="676514"/>
            </a:xfrm>
            <a:custGeom>
              <a:avLst/>
              <a:gdLst>
                <a:gd name="T0" fmla="+- 0 3055 2731"/>
                <a:gd name="T1" fmla="*/ T0 w 356"/>
                <a:gd name="T2" fmla="+- 0 2450 761"/>
                <a:gd name="T3" fmla="*/ 2450 h 1690"/>
                <a:gd name="T4" fmla="+- 0 2798 2731"/>
                <a:gd name="T5" fmla="*/ T4 w 356"/>
                <a:gd name="T6" fmla="+- 0 2203 761"/>
                <a:gd name="T7" fmla="*/ 2203 h 1690"/>
                <a:gd name="T8" fmla="+- 0 2731 2731"/>
                <a:gd name="T9" fmla="*/ T8 w 356"/>
                <a:gd name="T10" fmla="+- 0 761 761"/>
                <a:gd name="T11" fmla="*/ 761 h 1690"/>
                <a:gd name="T12" fmla="+- 0 3086 2731"/>
                <a:gd name="T13" fmla="*/ T12 w 356"/>
                <a:gd name="T14" fmla="+- 0 1116 761"/>
                <a:gd name="T15" fmla="*/ 1116 h 1690"/>
                <a:gd name="T16" fmla="+- 0 3055 2731"/>
                <a:gd name="T17" fmla="*/ T16 w 356"/>
                <a:gd name="T18" fmla="+- 0 2450 761"/>
                <a:gd name="T19" fmla="*/ 2450 h 1690"/>
              </a:gdLst>
              <a:ahLst/>
              <a:cxnLst>
                <a:cxn ang="0">
                  <a:pos x="T1" y="T3"/>
                </a:cxn>
                <a:cxn ang="0">
                  <a:pos x="T5" y="T7"/>
                </a:cxn>
                <a:cxn ang="0">
                  <a:pos x="T9" y="T11"/>
                </a:cxn>
                <a:cxn ang="0">
                  <a:pos x="T13" y="T15"/>
                </a:cxn>
                <a:cxn ang="0">
                  <a:pos x="T17" y="T19"/>
                </a:cxn>
              </a:cxnLst>
              <a:rect l="0" t="0" r="r" b="b"/>
              <a:pathLst>
                <a:path w="356" h="1690">
                  <a:moveTo>
                    <a:pt x="324" y="1689"/>
                  </a:moveTo>
                  <a:lnTo>
                    <a:pt x="67" y="1442"/>
                  </a:lnTo>
                  <a:lnTo>
                    <a:pt x="0" y="0"/>
                  </a:lnTo>
                  <a:lnTo>
                    <a:pt x="355" y="355"/>
                  </a:lnTo>
                  <a:lnTo>
                    <a:pt x="324" y="1689"/>
                  </a:lnTo>
                  <a:close/>
                </a:path>
              </a:pathLst>
            </a:custGeom>
            <a:solidFill>
              <a:srgbClr val="DB6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36" name="Freeform 6"/>
          <p:cNvSpPr>
            <a:spLocks/>
          </p:cNvSpPr>
          <p:nvPr/>
        </p:nvSpPr>
        <p:spPr bwMode="auto">
          <a:xfrm>
            <a:off x="889114" y="71678"/>
            <a:ext cx="772509" cy="684642"/>
          </a:xfrm>
          <a:custGeom>
            <a:avLst/>
            <a:gdLst>
              <a:gd name="T0" fmla="+- 0 2798 1553"/>
              <a:gd name="T1" fmla="*/ T0 w 1246"/>
              <a:gd name="T2" fmla="+- 0 2203 761"/>
              <a:gd name="T3" fmla="*/ 2203 h 1443"/>
              <a:gd name="T4" fmla="+- 0 1553 1553"/>
              <a:gd name="T5" fmla="*/ T4 w 1246"/>
              <a:gd name="T6" fmla="+- 0 2203 761"/>
              <a:gd name="T7" fmla="*/ 2203 h 1443"/>
              <a:gd name="T8" fmla="+- 0 1553 1553"/>
              <a:gd name="T9" fmla="*/ T8 w 1246"/>
              <a:gd name="T10" fmla="+- 0 761 761"/>
              <a:gd name="T11" fmla="*/ 761 h 1443"/>
              <a:gd name="T12" fmla="+- 0 2731 1553"/>
              <a:gd name="T13" fmla="*/ T12 w 1246"/>
              <a:gd name="T14" fmla="+- 0 761 761"/>
              <a:gd name="T15" fmla="*/ 761 h 1443"/>
              <a:gd name="T16" fmla="+- 0 2798 1553"/>
              <a:gd name="T17" fmla="*/ T16 w 1246"/>
              <a:gd name="T18" fmla="+- 0 2203 761"/>
              <a:gd name="T19" fmla="*/ 2203 h 1443"/>
            </a:gdLst>
            <a:ahLst/>
            <a:cxnLst>
              <a:cxn ang="0">
                <a:pos x="T1" y="T3"/>
              </a:cxn>
              <a:cxn ang="0">
                <a:pos x="T5" y="T7"/>
              </a:cxn>
              <a:cxn ang="0">
                <a:pos x="T9" y="T11"/>
              </a:cxn>
              <a:cxn ang="0">
                <a:pos x="T13" y="T15"/>
              </a:cxn>
              <a:cxn ang="0">
                <a:pos x="T17" y="T19"/>
              </a:cxn>
            </a:cxnLst>
            <a:rect l="0" t="0" r="r" b="b"/>
            <a:pathLst>
              <a:path w="1246" h="1443">
                <a:moveTo>
                  <a:pt x="1245" y="1442"/>
                </a:moveTo>
                <a:lnTo>
                  <a:pt x="0" y="1442"/>
                </a:lnTo>
                <a:lnTo>
                  <a:pt x="0" y="0"/>
                </a:lnTo>
                <a:lnTo>
                  <a:pt x="1178" y="0"/>
                </a:lnTo>
                <a:lnTo>
                  <a:pt x="1245" y="1442"/>
                </a:lnTo>
                <a:close/>
              </a:path>
            </a:pathLst>
          </a:custGeom>
          <a:solidFill>
            <a:srgbClr val="F4832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7" name="Rectangle 36"/>
          <p:cNvSpPr/>
          <p:nvPr/>
        </p:nvSpPr>
        <p:spPr>
          <a:xfrm>
            <a:off x="889114" y="88180"/>
            <a:ext cx="719416" cy="58064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smtClean="0">
                <a:latin typeface="Times New Roman" panose="02020603050405020304" pitchFamily="18" charset="0"/>
                <a:cs typeface="Times New Roman" panose="02020603050405020304" pitchFamily="18" charset="0"/>
              </a:rPr>
              <a:t>LỚP</a:t>
            </a:r>
          </a:p>
          <a:p>
            <a:pPr algn="ctr"/>
            <a:r>
              <a:rPr lang="en-US" b="1" dirty="0" smtClean="0">
                <a:latin typeface="Times New Roman" panose="02020603050405020304" pitchFamily="18" charset="0"/>
                <a:cs typeface="Times New Roman" panose="02020603050405020304" pitchFamily="18" charset="0"/>
              </a:rPr>
              <a:t>10</a:t>
            </a:r>
            <a:endParaRPr lang="en-US" b="1" dirty="0">
              <a:latin typeface="Times New Roman" panose="02020603050405020304" pitchFamily="18" charset="0"/>
              <a:cs typeface="Times New Roman" panose="02020603050405020304" pitchFamily="18" charset="0"/>
            </a:endParaRPr>
          </a:p>
        </p:txBody>
      </p:sp>
      <p:sp>
        <p:nvSpPr>
          <p:cNvPr id="38" name="Rounded Rectangle 37"/>
          <p:cNvSpPr/>
          <p:nvPr/>
        </p:nvSpPr>
        <p:spPr>
          <a:xfrm>
            <a:off x="94594" y="71678"/>
            <a:ext cx="747224" cy="684642"/>
          </a:xfrm>
          <a:prstGeom prst="roundRect">
            <a:avLst/>
          </a:prstGeom>
          <a:solidFill>
            <a:schemeClr val="accent6">
              <a:lumMod val="75000"/>
            </a:schemeClr>
          </a:solidFill>
          <a:ln>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700" b="1" dirty="0" smtClean="0">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NGỮ VĂN</a:t>
            </a:r>
            <a:endParaRPr lang="en-US" sz="1700" b="1" dirty="0">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endParaRPr>
          </a:p>
        </p:txBody>
      </p:sp>
      <p:sp>
        <p:nvSpPr>
          <p:cNvPr id="39" name="Rectangle 38"/>
          <p:cNvSpPr/>
          <p:nvPr/>
        </p:nvSpPr>
        <p:spPr>
          <a:xfrm>
            <a:off x="2147475" y="131928"/>
            <a:ext cx="10044525" cy="56414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b="1" dirty="0" smtClean="0">
                <a:solidFill>
                  <a:srgbClr val="C00000"/>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BÀI 7. ANH HÙNG VÀ NGHỆ SĨ (VĂN BẢN NGHỊ LUẬN)</a:t>
            </a:r>
            <a:endParaRPr lang="en-US" sz="2800" b="1" dirty="0">
              <a:solidFill>
                <a:srgbClr val="C00000"/>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endParaRPr>
          </a:p>
        </p:txBody>
      </p:sp>
      <p:sp>
        <p:nvSpPr>
          <p:cNvPr id="2" name="Rectangle 1"/>
          <p:cNvSpPr/>
          <p:nvPr/>
        </p:nvSpPr>
        <p:spPr>
          <a:xfrm>
            <a:off x="17460" y="950192"/>
            <a:ext cx="12174540" cy="5565947"/>
          </a:xfrm>
          <a:prstGeom prst="rect">
            <a:avLst/>
          </a:prstGeom>
        </p:spPr>
        <p:txBody>
          <a:bodyPr wrap="square">
            <a:spAutoFit/>
          </a:bodyPr>
          <a:lstStyle/>
          <a:p>
            <a:pPr algn="just">
              <a:lnSpc>
                <a:spcPct val="150000"/>
              </a:lnSpc>
            </a:pPr>
            <a:r>
              <a:rPr lang="en-US" sz="2400" i="1" dirty="0" err="1">
                <a:solidFill>
                  <a:schemeClr val="accent3">
                    <a:lumMod val="40000"/>
                    <a:lumOff val="60000"/>
                  </a:schemeClr>
                </a:solidFill>
                <a:latin typeface="Times New Roman" panose="02020603050405020304" pitchFamily="18" charset="0"/>
                <a:ea typeface="Arial" panose="020B0604020202020204" pitchFamily="34" charset="0"/>
                <a:cs typeface="Times New Roman" panose="02020603050405020304" pitchFamily="18" charset="0"/>
              </a:rPr>
              <a:t>Câu</a:t>
            </a:r>
            <a:r>
              <a:rPr lang="en-US" sz="2400" i="1" dirty="0">
                <a:solidFill>
                  <a:schemeClr val="accent3">
                    <a:lumMod val="40000"/>
                    <a:lumOff val="60000"/>
                  </a:schemeClr>
                </a:solidFill>
                <a:latin typeface="Times New Roman" panose="02020603050405020304" pitchFamily="18" charset="0"/>
                <a:ea typeface="Arial" panose="020B0604020202020204" pitchFamily="34" charset="0"/>
                <a:cs typeface="Times New Roman" panose="02020603050405020304" pitchFamily="18" charset="0"/>
              </a:rPr>
              <a:t> 4. </a:t>
            </a:r>
            <a:r>
              <a:rPr lang="en-US" sz="2400" i="1" dirty="0" err="1">
                <a:solidFill>
                  <a:schemeClr val="accent3">
                    <a:lumMod val="40000"/>
                    <a:lumOff val="60000"/>
                  </a:schemeClr>
                </a:solidFill>
                <a:latin typeface="Times New Roman" panose="02020603050405020304" pitchFamily="18" charset="0"/>
                <a:ea typeface="Arial" panose="020B0604020202020204" pitchFamily="34" charset="0"/>
                <a:cs typeface="Times New Roman" panose="02020603050405020304" pitchFamily="18" charset="0"/>
              </a:rPr>
              <a:t>Những</a:t>
            </a:r>
            <a:r>
              <a:rPr lang="en-US" sz="2400" i="1" dirty="0">
                <a:solidFill>
                  <a:schemeClr val="accent3">
                    <a:lumMod val="40000"/>
                    <a:lumOff val="60000"/>
                  </a:schemeClr>
                </a:solidFill>
                <a:latin typeface="Times New Roman" panose="02020603050405020304" pitchFamily="18" charset="0"/>
                <a:ea typeface="Arial" panose="020B0604020202020204" pitchFamily="34" charset="0"/>
                <a:cs typeface="Times New Roman" panose="02020603050405020304" pitchFamily="18" charset="0"/>
              </a:rPr>
              <a:t> </a:t>
            </a:r>
            <a:r>
              <a:rPr lang="en-US" sz="2400" i="1" dirty="0" err="1">
                <a:solidFill>
                  <a:schemeClr val="accent3">
                    <a:lumMod val="40000"/>
                    <a:lumOff val="60000"/>
                  </a:schemeClr>
                </a:solidFill>
                <a:latin typeface="Times New Roman" panose="02020603050405020304" pitchFamily="18" charset="0"/>
                <a:ea typeface="Arial" panose="020B0604020202020204" pitchFamily="34" charset="0"/>
                <a:cs typeface="Times New Roman" panose="02020603050405020304" pitchFamily="18" charset="0"/>
              </a:rPr>
              <a:t>nguyên</a:t>
            </a:r>
            <a:r>
              <a:rPr lang="en-US" sz="2400" i="1" dirty="0">
                <a:solidFill>
                  <a:schemeClr val="accent3">
                    <a:lumMod val="40000"/>
                    <a:lumOff val="60000"/>
                  </a:schemeClr>
                </a:solidFill>
                <a:latin typeface="Times New Roman" panose="02020603050405020304" pitchFamily="18" charset="0"/>
                <a:ea typeface="Arial" panose="020B0604020202020204" pitchFamily="34" charset="0"/>
                <a:cs typeface="Times New Roman" panose="02020603050405020304" pitchFamily="18" charset="0"/>
              </a:rPr>
              <a:t> </a:t>
            </a:r>
            <a:r>
              <a:rPr lang="en-US" sz="2400" i="1" dirty="0" err="1">
                <a:solidFill>
                  <a:schemeClr val="accent3">
                    <a:lumMod val="40000"/>
                    <a:lumOff val="60000"/>
                  </a:schemeClr>
                </a:solidFill>
                <a:latin typeface="Times New Roman" panose="02020603050405020304" pitchFamily="18" charset="0"/>
                <a:ea typeface="Arial" panose="020B0604020202020204" pitchFamily="34" charset="0"/>
                <a:cs typeface="Times New Roman" panose="02020603050405020304" pitchFamily="18" charset="0"/>
              </a:rPr>
              <a:t>nhân</a:t>
            </a:r>
            <a:r>
              <a:rPr lang="en-US" sz="2400" i="1" dirty="0">
                <a:solidFill>
                  <a:schemeClr val="accent3">
                    <a:lumMod val="40000"/>
                    <a:lumOff val="60000"/>
                  </a:schemeClr>
                </a:solidFill>
                <a:latin typeface="Times New Roman" panose="02020603050405020304" pitchFamily="18" charset="0"/>
                <a:ea typeface="Arial" panose="020B0604020202020204" pitchFamily="34" charset="0"/>
                <a:cs typeface="Times New Roman" panose="02020603050405020304" pitchFamily="18" charset="0"/>
              </a:rPr>
              <a:t> </a:t>
            </a:r>
            <a:r>
              <a:rPr lang="en-US" sz="2400" i="1" dirty="0" err="1">
                <a:solidFill>
                  <a:schemeClr val="accent3">
                    <a:lumMod val="40000"/>
                    <a:lumOff val="60000"/>
                  </a:schemeClr>
                </a:solidFill>
                <a:latin typeface="Times New Roman" panose="02020603050405020304" pitchFamily="18" charset="0"/>
                <a:ea typeface="Arial" panose="020B0604020202020204" pitchFamily="34" charset="0"/>
                <a:cs typeface="Times New Roman" panose="02020603050405020304" pitchFamily="18" charset="0"/>
              </a:rPr>
              <a:t>thất</a:t>
            </a:r>
            <a:r>
              <a:rPr lang="en-US" sz="2400" i="1" dirty="0">
                <a:solidFill>
                  <a:schemeClr val="accent3">
                    <a:lumMod val="40000"/>
                    <a:lumOff val="60000"/>
                  </a:schemeClr>
                </a:solidFill>
                <a:latin typeface="Times New Roman" panose="02020603050405020304" pitchFamily="18" charset="0"/>
                <a:ea typeface="Arial" panose="020B0604020202020204" pitchFamily="34" charset="0"/>
                <a:cs typeface="Times New Roman" panose="02020603050405020304" pitchFamily="18" charset="0"/>
              </a:rPr>
              <a:t> </a:t>
            </a:r>
            <a:r>
              <a:rPr lang="en-US" sz="2400" i="1" dirty="0" err="1">
                <a:solidFill>
                  <a:schemeClr val="accent3">
                    <a:lumMod val="40000"/>
                    <a:lumOff val="60000"/>
                  </a:schemeClr>
                </a:solidFill>
                <a:latin typeface="Times New Roman" panose="02020603050405020304" pitchFamily="18" charset="0"/>
                <a:ea typeface="Arial" panose="020B0604020202020204" pitchFamily="34" charset="0"/>
                <a:cs typeface="Times New Roman" panose="02020603050405020304" pitchFamily="18" charset="0"/>
              </a:rPr>
              <a:t>bại</a:t>
            </a:r>
            <a:r>
              <a:rPr lang="en-US" sz="2400" i="1" dirty="0">
                <a:solidFill>
                  <a:schemeClr val="accent3">
                    <a:lumMod val="40000"/>
                    <a:lumOff val="60000"/>
                  </a:schemeClr>
                </a:solidFill>
                <a:latin typeface="Times New Roman" panose="02020603050405020304" pitchFamily="18" charset="0"/>
                <a:ea typeface="Arial" panose="020B0604020202020204" pitchFamily="34" charset="0"/>
                <a:cs typeface="Times New Roman" panose="02020603050405020304" pitchFamily="18" charset="0"/>
              </a:rPr>
              <a:t> </a:t>
            </a:r>
            <a:r>
              <a:rPr lang="en-US" sz="2400" i="1" dirty="0" err="1">
                <a:solidFill>
                  <a:schemeClr val="accent3">
                    <a:lumMod val="40000"/>
                    <a:lumOff val="60000"/>
                  </a:schemeClr>
                </a:solidFill>
                <a:latin typeface="Times New Roman" panose="02020603050405020304" pitchFamily="18" charset="0"/>
                <a:ea typeface="Arial" panose="020B0604020202020204" pitchFamily="34" charset="0"/>
                <a:cs typeface="Times New Roman" panose="02020603050405020304" pitchFamily="18" charset="0"/>
              </a:rPr>
              <a:t>tất</a:t>
            </a:r>
            <a:r>
              <a:rPr lang="en-US" sz="2400" i="1" dirty="0">
                <a:solidFill>
                  <a:schemeClr val="accent3">
                    <a:lumMod val="40000"/>
                    <a:lumOff val="60000"/>
                  </a:schemeClr>
                </a:solidFill>
                <a:latin typeface="Times New Roman" panose="02020603050405020304" pitchFamily="18" charset="0"/>
                <a:ea typeface="Arial" panose="020B0604020202020204" pitchFamily="34" charset="0"/>
                <a:cs typeface="Times New Roman" panose="02020603050405020304" pitchFamily="18" charset="0"/>
              </a:rPr>
              <a:t> </a:t>
            </a:r>
            <a:r>
              <a:rPr lang="en-US" sz="2400" i="1" dirty="0" err="1">
                <a:solidFill>
                  <a:schemeClr val="accent3">
                    <a:lumMod val="40000"/>
                    <a:lumOff val="60000"/>
                  </a:schemeClr>
                </a:solidFill>
                <a:latin typeface="Times New Roman" panose="02020603050405020304" pitchFamily="18" charset="0"/>
                <a:ea typeface="Arial" panose="020B0604020202020204" pitchFamily="34" charset="0"/>
                <a:cs typeface="Times New Roman" panose="02020603050405020304" pitchFamily="18" charset="0"/>
              </a:rPr>
              <a:t>yếu</a:t>
            </a:r>
            <a:r>
              <a:rPr lang="en-US" sz="2400" i="1" dirty="0">
                <a:solidFill>
                  <a:schemeClr val="accent3">
                    <a:lumMod val="40000"/>
                    <a:lumOff val="60000"/>
                  </a:schemeClr>
                </a:solidFill>
                <a:latin typeface="Times New Roman" panose="02020603050405020304" pitchFamily="18" charset="0"/>
                <a:ea typeface="Arial" panose="020B0604020202020204" pitchFamily="34" charset="0"/>
                <a:cs typeface="Times New Roman" panose="02020603050405020304" pitchFamily="18" charset="0"/>
              </a:rPr>
              <a:t> </a:t>
            </a:r>
            <a:r>
              <a:rPr lang="en-US" sz="2400" i="1" dirty="0" err="1">
                <a:solidFill>
                  <a:schemeClr val="accent3">
                    <a:lumMod val="40000"/>
                    <a:lumOff val="60000"/>
                  </a:schemeClr>
                </a:solidFill>
                <a:latin typeface="Times New Roman" panose="02020603050405020304" pitchFamily="18" charset="0"/>
                <a:ea typeface="Arial" panose="020B0604020202020204" pitchFamily="34" charset="0"/>
                <a:cs typeface="Times New Roman" panose="02020603050405020304" pitchFamily="18" charset="0"/>
              </a:rPr>
              <a:t>của</a:t>
            </a:r>
            <a:r>
              <a:rPr lang="en-US" sz="2400" i="1" dirty="0">
                <a:solidFill>
                  <a:schemeClr val="accent3">
                    <a:lumMod val="40000"/>
                    <a:lumOff val="60000"/>
                  </a:schemeClr>
                </a:solidFill>
                <a:latin typeface="Times New Roman" panose="02020603050405020304" pitchFamily="18" charset="0"/>
                <a:ea typeface="Arial" panose="020B0604020202020204" pitchFamily="34" charset="0"/>
                <a:cs typeface="Times New Roman" panose="02020603050405020304" pitchFamily="18" charset="0"/>
              </a:rPr>
              <a:t> </a:t>
            </a:r>
            <a:r>
              <a:rPr lang="en-US" sz="2400" i="1" dirty="0" err="1">
                <a:solidFill>
                  <a:schemeClr val="accent3">
                    <a:lumMod val="40000"/>
                    <a:lumOff val="60000"/>
                  </a:schemeClr>
                </a:solidFill>
                <a:latin typeface="Times New Roman" panose="02020603050405020304" pitchFamily="18" charset="0"/>
                <a:ea typeface="Arial" panose="020B0604020202020204" pitchFamily="34" charset="0"/>
                <a:cs typeface="Times New Roman" panose="02020603050405020304" pitchFamily="18" charset="0"/>
              </a:rPr>
              <a:t>quân</a:t>
            </a:r>
            <a:r>
              <a:rPr lang="en-US" sz="2400" i="1" dirty="0">
                <a:solidFill>
                  <a:schemeClr val="accent3">
                    <a:lumMod val="40000"/>
                    <a:lumOff val="60000"/>
                  </a:schemeClr>
                </a:solidFill>
                <a:latin typeface="Times New Roman" panose="02020603050405020304" pitchFamily="18" charset="0"/>
                <a:ea typeface="Arial" panose="020B0604020202020204" pitchFamily="34" charset="0"/>
                <a:cs typeface="Times New Roman" panose="02020603050405020304" pitchFamily="18" charset="0"/>
              </a:rPr>
              <a:t> Minh </a:t>
            </a:r>
            <a:r>
              <a:rPr lang="en-US" sz="2400" i="1" dirty="0" err="1">
                <a:solidFill>
                  <a:schemeClr val="accent3">
                    <a:lumMod val="40000"/>
                    <a:lumOff val="60000"/>
                  </a:schemeClr>
                </a:solidFill>
                <a:latin typeface="Times New Roman" panose="02020603050405020304" pitchFamily="18" charset="0"/>
                <a:ea typeface="Arial" panose="020B0604020202020204" pitchFamily="34" charset="0"/>
                <a:cs typeface="Times New Roman" panose="02020603050405020304" pitchFamily="18" charset="0"/>
              </a:rPr>
              <a:t>mà</a:t>
            </a:r>
            <a:r>
              <a:rPr lang="en-US" sz="2400" i="1" dirty="0">
                <a:solidFill>
                  <a:schemeClr val="accent3">
                    <a:lumMod val="40000"/>
                    <a:lumOff val="60000"/>
                  </a:schemeClr>
                </a:solidFill>
                <a:latin typeface="Times New Roman" panose="02020603050405020304" pitchFamily="18" charset="0"/>
                <a:ea typeface="Arial" panose="020B0604020202020204" pitchFamily="34" charset="0"/>
                <a:cs typeface="Times New Roman" panose="02020603050405020304" pitchFamily="18" charset="0"/>
              </a:rPr>
              <a:t> </a:t>
            </a:r>
            <a:r>
              <a:rPr lang="en-US" sz="2400" i="1" dirty="0" err="1">
                <a:solidFill>
                  <a:schemeClr val="accent3">
                    <a:lumMod val="40000"/>
                    <a:lumOff val="60000"/>
                  </a:schemeClr>
                </a:solidFill>
                <a:latin typeface="Times New Roman" panose="02020603050405020304" pitchFamily="18" charset="0"/>
                <a:ea typeface="Arial" panose="020B0604020202020204" pitchFamily="34" charset="0"/>
                <a:cs typeface="Times New Roman" panose="02020603050405020304" pitchFamily="18" charset="0"/>
              </a:rPr>
              <a:t>tác</a:t>
            </a:r>
            <a:r>
              <a:rPr lang="en-US" sz="2400" i="1" dirty="0">
                <a:solidFill>
                  <a:schemeClr val="accent3">
                    <a:lumMod val="40000"/>
                    <a:lumOff val="60000"/>
                  </a:schemeClr>
                </a:solidFill>
                <a:latin typeface="Times New Roman" panose="02020603050405020304" pitchFamily="18" charset="0"/>
                <a:ea typeface="Arial" panose="020B0604020202020204" pitchFamily="34" charset="0"/>
                <a:cs typeface="Times New Roman" panose="02020603050405020304" pitchFamily="18" charset="0"/>
              </a:rPr>
              <a:t> </a:t>
            </a:r>
            <a:r>
              <a:rPr lang="en-US" sz="2400" i="1" dirty="0" err="1">
                <a:solidFill>
                  <a:schemeClr val="accent3">
                    <a:lumMod val="40000"/>
                    <a:lumOff val="60000"/>
                  </a:schemeClr>
                </a:solidFill>
                <a:latin typeface="Times New Roman" panose="02020603050405020304" pitchFamily="18" charset="0"/>
                <a:ea typeface="Arial" panose="020B0604020202020204" pitchFamily="34" charset="0"/>
                <a:cs typeface="Times New Roman" panose="02020603050405020304" pitchFamily="18" charset="0"/>
              </a:rPr>
              <a:t>giả</a:t>
            </a:r>
            <a:r>
              <a:rPr lang="en-US" sz="2400" i="1" dirty="0">
                <a:solidFill>
                  <a:schemeClr val="accent3">
                    <a:lumMod val="40000"/>
                    <a:lumOff val="60000"/>
                  </a:schemeClr>
                </a:solidFill>
                <a:latin typeface="Times New Roman" panose="02020603050405020304" pitchFamily="18" charset="0"/>
                <a:ea typeface="Arial" panose="020B0604020202020204" pitchFamily="34" charset="0"/>
                <a:cs typeface="Times New Roman" panose="02020603050405020304" pitchFamily="18" charset="0"/>
              </a:rPr>
              <a:t> </a:t>
            </a:r>
            <a:r>
              <a:rPr lang="en-US" sz="2400" i="1" dirty="0" err="1">
                <a:solidFill>
                  <a:schemeClr val="accent3">
                    <a:lumMod val="40000"/>
                    <a:lumOff val="60000"/>
                  </a:schemeClr>
                </a:solidFill>
                <a:latin typeface="Times New Roman" panose="02020603050405020304" pitchFamily="18" charset="0"/>
                <a:ea typeface="Arial" panose="020B0604020202020204" pitchFamily="34" charset="0"/>
                <a:cs typeface="Times New Roman" panose="02020603050405020304" pitchFamily="18" charset="0"/>
              </a:rPr>
              <a:t>đã</a:t>
            </a:r>
            <a:r>
              <a:rPr lang="en-US" sz="2400" i="1" dirty="0">
                <a:solidFill>
                  <a:schemeClr val="accent3">
                    <a:lumMod val="40000"/>
                    <a:lumOff val="60000"/>
                  </a:schemeClr>
                </a:solidFill>
                <a:latin typeface="Times New Roman" panose="02020603050405020304" pitchFamily="18" charset="0"/>
                <a:ea typeface="Arial" panose="020B0604020202020204" pitchFamily="34" charset="0"/>
                <a:cs typeface="Times New Roman" panose="02020603050405020304" pitchFamily="18" charset="0"/>
              </a:rPr>
              <a:t> </a:t>
            </a:r>
            <a:r>
              <a:rPr lang="en-US" sz="2400" i="1" dirty="0" err="1">
                <a:solidFill>
                  <a:schemeClr val="accent3">
                    <a:lumMod val="40000"/>
                    <a:lumOff val="60000"/>
                  </a:schemeClr>
                </a:solidFill>
                <a:latin typeface="Times New Roman" panose="02020603050405020304" pitchFamily="18" charset="0"/>
                <a:ea typeface="Arial" panose="020B0604020202020204" pitchFamily="34" charset="0"/>
                <a:cs typeface="Times New Roman" panose="02020603050405020304" pitchFamily="18" charset="0"/>
              </a:rPr>
              <a:t>vạch</a:t>
            </a:r>
            <a:r>
              <a:rPr lang="en-US" sz="2400" i="1" dirty="0">
                <a:solidFill>
                  <a:schemeClr val="accent3">
                    <a:lumMod val="40000"/>
                    <a:lumOff val="60000"/>
                  </a:schemeClr>
                </a:solidFill>
                <a:latin typeface="Times New Roman" panose="02020603050405020304" pitchFamily="18" charset="0"/>
                <a:ea typeface="Arial" panose="020B0604020202020204" pitchFamily="34" charset="0"/>
                <a:cs typeface="Times New Roman" panose="02020603050405020304" pitchFamily="18" charset="0"/>
              </a:rPr>
              <a:t> </a:t>
            </a:r>
            <a:r>
              <a:rPr lang="en-US" sz="2400" i="1" dirty="0" err="1">
                <a:solidFill>
                  <a:schemeClr val="accent3">
                    <a:lumMod val="40000"/>
                    <a:lumOff val="60000"/>
                  </a:schemeClr>
                </a:solidFill>
                <a:latin typeface="Times New Roman" panose="02020603050405020304" pitchFamily="18" charset="0"/>
                <a:ea typeface="Arial" panose="020B0604020202020204" pitchFamily="34" charset="0"/>
                <a:cs typeface="Times New Roman" panose="02020603050405020304" pitchFamily="18" charset="0"/>
              </a:rPr>
              <a:t>trong</a:t>
            </a:r>
            <a:r>
              <a:rPr lang="en-US" sz="2400" i="1" dirty="0">
                <a:solidFill>
                  <a:schemeClr val="accent3">
                    <a:lumMod val="40000"/>
                    <a:lumOff val="60000"/>
                  </a:schemeClr>
                </a:solidFill>
                <a:latin typeface="Times New Roman" panose="02020603050405020304" pitchFamily="18" charset="0"/>
                <a:ea typeface="Arial" panose="020B0604020202020204" pitchFamily="34" charset="0"/>
                <a:cs typeface="Times New Roman" panose="02020603050405020304" pitchFamily="18" charset="0"/>
              </a:rPr>
              <a:t> </a:t>
            </a:r>
            <a:r>
              <a:rPr lang="en-US" sz="2400" i="1" dirty="0" err="1">
                <a:solidFill>
                  <a:schemeClr val="accent3">
                    <a:lumMod val="40000"/>
                    <a:lumOff val="60000"/>
                  </a:schemeClr>
                </a:solidFill>
                <a:latin typeface="Times New Roman" panose="02020603050405020304" pitchFamily="18" charset="0"/>
                <a:ea typeface="Arial" panose="020B0604020202020204" pitchFamily="34" charset="0"/>
                <a:cs typeface="Times New Roman" panose="02020603050405020304" pitchFamily="18" charset="0"/>
              </a:rPr>
              <a:t>phần</a:t>
            </a:r>
            <a:r>
              <a:rPr lang="en-US" sz="2400" i="1" dirty="0">
                <a:solidFill>
                  <a:schemeClr val="accent3">
                    <a:lumMod val="40000"/>
                    <a:lumOff val="60000"/>
                  </a:schemeClr>
                </a:solidFill>
                <a:latin typeface="Times New Roman" panose="02020603050405020304" pitchFamily="18" charset="0"/>
                <a:ea typeface="Arial" panose="020B0604020202020204" pitchFamily="34" charset="0"/>
                <a:cs typeface="Times New Roman" panose="02020603050405020304" pitchFamily="18" charset="0"/>
              </a:rPr>
              <a:t> 3:</a:t>
            </a:r>
            <a:endParaRPr lang="en-US" sz="2400" dirty="0">
              <a:solidFill>
                <a:schemeClr val="accent3">
                  <a:lumMod val="40000"/>
                  <a:lumOff val="60000"/>
                </a:schemeClr>
              </a:solidFill>
              <a:latin typeface="Times New Roman" panose="02020603050405020304" pitchFamily="18" charset="0"/>
              <a:ea typeface="Arial" panose="020B0604020202020204" pitchFamily="34" charset="0"/>
              <a:cs typeface="Times New Roman" panose="02020603050405020304" pitchFamily="18" charset="0"/>
            </a:endParaRPr>
          </a:p>
          <a:p>
            <a:pPr algn="just">
              <a:lnSpc>
                <a:spcPct val="150000"/>
              </a:lnSpc>
            </a:pPr>
            <a:r>
              <a:rPr lang="en-US" sz="2400" i="1" dirty="0">
                <a:solidFill>
                  <a:schemeClr val="accent3">
                    <a:lumMod val="40000"/>
                    <a:lumOff val="60000"/>
                  </a:schemeClr>
                </a:solidFill>
                <a:latin typeface="Times New Roman" panose="02020603050405020304" pitchFamily="18" charset="0"/>
                <a:ea typeface="Arial" panose="020B0604020202020204" pitchFamily="34" charset="0"/>
                <a:cs typeface="Times New Roman" panose="02020603050405020304" pitchFamily="18" charset="0"/>
              </a:rPr>
              <a:t>- </a:t>
            </a:r>
            <a:r>
              <a:rPr lang="en-US" sz="2400" i="1" dirty="0" err="1">
                <a:solidFill>
                  <a:schemeClr val="accent3">
                    <a:lumMod val="40000"/>
                    <a:lumOff val="60000"/>
                  </a:schemeClr>
                </a:solidFill>
                <a:latin typeface="Times New Roman" panose="02020603050405020304" pitchFamily="18" charset="0"/>
                <a:ea typeface="Arial" panose="020B0604020202020204" pitchFamily="34" charset="0"/>
                <a:cs typeface="Times New Roman" panose="02020603050405020304" pitchFamily="18" charset="0"/>
              </a:rPr>
              <a:t>Lũ</a:t>
            </a:r>
            <a:r>
              <a:rPr lang="en-US" sz="2400" i="1" dirty="0">
                <a:solidFill>
                  <a:schemeClr val="accent3">
                    <a:lumMod val="40000"/>
                    <a:lumOff val="60000"/>
                  </a:schemeClr>
                </a:solidFill>
                <a:latin typeface="Times New Roman" panose="02020603050405020304" pitchFamily="18" charset="0"/>
                <a:ea typeface="Arial" panose="020B0604020202020204" pitchFamily="34" charset="0"/>
                <a:cs typeface="Times New Roman" panose="02020603050405020304" pitchFamily="18" charset="0"/>
              </a:rPr>
              <a:t> </a:t>
            </a:r>
            <a:r>
              <a:rPr lang="en-US" sz="2400" i="1" dirty="0" err="1">
                <a:solidFill>
                  <a:schemeClr val="accent3">
                    <a:lumMod val="40000"/>
                    <a:lumOff val="60000"/>
                  </a:schemeClr>
                </a:solidFill>
                <a:latin typeface="Times New Roman" panose="02020603050405020304" pitchFamily="18" charset="0"/>
                <a:ea typeface="Arial" panose="020B0604020202020204" pitchFamily="34" charset="0"/>
                <a:cs typeface="Times New Roman" panose="02020603050405020304" pitchFamily="18" charset="0"/>
              </a:rPr>
              <a:t>lụt</a:t>
            </a:r>
            <a:r>
              <a:rPr lang="en-US" sz="2400" i="1" dirty="0">
                <a:solidFill>
                  <a:schemeClr val="accent3">
                    <a:lumMod val="40000"/>
                    <a:lumOff val="60000"/>
                  </a:schemeClr>
                </a:solidFill>
                <a:latin typeface="Times New Roman" panose="02020603050405020304" pitchFamily="18" charset="0"/>
                <a:ea typeface="Arial" panose="020B0604020202020204" pitchFamily="34" charset="0"/>
                <a:cs typeface="Times New Roman" panose="02020603050405020304" pitchFamily="18" charset="0"/>
              </a:rPr>
              <a:t> </a:t>
            </a:r>
            <a:r>
              <a:rPr lang="en-US" sz="2400" i="1" dirty="0" err="1">
                <a:solidFill>
                  <a:schemeClr val="accent3">
                    <a:lumMod val="40000"/>
                    <a:lumOff val="60000"/>
                  </a:schemeClr>
                </a:solidFill>
                <a:latin typeface="Times New Roman" panose="02020603050405020304" pitchFamily="18" charset="0"/>
                <a:ea typeface="Arial" panose="020B0604020202020204" pitchFamily="34" charset="0"/>
                <a:cs typeface="Times New Roman" panose="02020603050405020304" pitchFamily="18" charset="0"/>
              </a:rPr>
              <a:t>làm</a:t>
            </a:r>
            <a:r>
              <a:rPr lang="en-US" sz="2400" i="1" dirty="0">
                <a:solidFill>
                  <a:schemeClr val="accent3">
                    <a:lumMod val="40000"/>
                    <a:lumOff val="60000"/>
                  </a:schemeClr>
                </a:solidFill>
                <a:latin typeface="Times New Roman" panose="02020603050405020304" pitchFamily="18" charset="0"/>
                <a:ea typeface="Arial" panose="020B0604020202020204" pitchFamily="34" charset="0"/>
                <a:cs typeface="Times New Roman" panose="02020603050405020304" pitchFamily="18" charset="0"/>
              </a:rPr>
              <a:t> </a:t>
            </a:r>
            <a:r>
              <a:rPr lang="en-US" sz="2400" i="1" dirty="0" err="1">
                <a:solidFill>
                  <a:schemeClr val="accent3">
                    <a:lumMod val="40000"/>
                    <a:lumOff val="60000"/>
                  </a:schemeClr>
                </a:solidFill>
                <a:latin typeface="Times New Roman" panose="02020603050405020304" pitchFamily="18" charset="0"/>
                <a:ea typeface="Arial" panose="020B0604020202020204" pitchFamily="34" charset="0"/>
                <a:cs typeface="Times New Roman" panose="02020603050405020304" pitchFamily="18" charset="0"/>
              </a:rPr>
              <a:t>giặc</a:t>
            </a:r>
            <a:r>
              <a:rPr lang="en-US" sz="2400" i="1" dirty="0">
                <a:solidFill>
                  <a:schemeClr val="accent3">
                    <a:lumMod val="40000"/>
                    <a:lumOff val="60000"/>
                  </a:schemeClr>
                </a:solidFill>
                <a:latin typeface="Times New Roman" panose="02020603050405020304" pitchFamily="18" charset="0"/>
                <a:ea typeface="Arial" panose="020B0604020202020204" pitchFamily="34" charset="0"/>
                <a:cs typeface="Times New Roman" panose="02020603050405020304" pitchFamily="18" charset="0"/>
              </a:rPr>
              <a:t> </a:t>
            </a:r>
            <a:r>
              <a:rPr lang="en-US" sz="2400" i="1" dirty="0" err="1">
                <a:solidFill>
                  <a:schemeClr val="accent3">
                    <a:lumMod val="40000"/>
                    <a:lumOff val="60000"/>
                  </a:schemeClr>
                </a:solidFill>
                <a:latin typeface="Times New Roman" panose="02020603050405020304" pitchFamily="18" charset="0"/>
                <a:ea typeface="Arial" panose="020B0604020202020204" pitchFamily="34" charset="0"/>
                <a:cs typeface="Times New Roman" panose="02020603050405020304" pitchFamily="18" charset="0"/>
              </a:rPr>
              <a:t>hư</a:t>
            </a:r>
            <a:r>
              <a:rPr lang="en-US" sz="2400" i="1" dirty="0">
                <a:solidFill>
                  <a:schemeClr val="accent3">
                    <a:lumMod val="40000"/>
                    <a:lumOff val="60000"/>
                  </a:schemeClr>
                </a:solidFill>
                <a:latin typeface="Times New Roman" panose="02020603050405020304" pitchFamily="18" charset="0"/>
                <a:ea typeface="Arial" panose="020B0604020202020204" pitchFamily="34" charset="0"/>
                <a:cs typeface="Times New Roman" panose="02020603050405020304" pitchFamily="18" charset="0"/>
              </a:rPr>
              <a:t> </a:t>
            </a:r>
            <a:r>
              <a:rPr lang="en-US" sz="2400" i="1" dirty="0" err="1">
                <a:solidFill>
                  <a:schemeClr val="accent3">
                    <a:lumMod val="40000"/>
                    <a:lumOff val="60000"/>
                  </a:schemeClr>
                </a:solidFill>
                <a:latin typeface="Times New Roman" panose="02020603050405020304" pitchFamily="18" charset="0"/>
                <a:ea typeface="Arial" panose="020B0604020202020204" pitchFamily="34" charset="0"/>
                <a:cs typeface="Times New Roman" panose="02020603050405020304" pitchFamily="18" charset="0"/>
              </a:rPr>
              <a:t>hại</a:t>
            </a:r>
            <a:r>
              <a:rPr lang="en-US" sz="2400" i="1" dirty="0">
                <a:solidFill>
                  <a:schemeClr val="accent3">
                    <a:lumMod val="40000"/>
                    <a:lumOff val="60000"/>
                  </a:schemeClr>
                </a:solidFill>
                <a:latin typeface="Times New Roman" panose="02020603050405020304" pitchFamily="18" charset="0"/>
                <a:ea typeface="Arial" panose="020B0604020202020204" pitchFamily="34" charset="0"/>
                <a:cs typeface="Times New Roman" panose="02020603050405020304" pitchFamily="18" charset="0"/>
              </a:rPr>
              <a:t> </a:t>
            </a:r>
            <a:r>
              <a:rPr lang="en-US" sz="2400" i="1" dirty="0" err="1">
                <a:solidFill>
                  <a:schemeClr val="accent3">
                    <a:lumMod val="40000"/>
                    <a:lumOff val="60000"/>
                  </a:schemeClr>
                </a:solidFill>
                <a:latin typeface="Times New Roman" panose="02020603050405020304" pitchFamily="18" charset="0"/>
                <a:ea typeface="Arial" panose="020B0604020202020204" pitchFamily="34" charset="0"/>
                <a:cs typeface="Times New Roman" panose="02020603050405020304" pitchFamily="18" charset="0"/>
              </a:rPr>
              <a:t>về</a:t>
            </a:r>
            <a:r>
              <a:rPr lang="en-US" sz="2400" i="1" dirty="0">
                <a:solidFill>
                  <a:schemeClr val="accent3">
                    <a:lumMod val="40000"/>
                    <a:lumOff val="60000"/>
                  </a:schemeClr>
                </a:solidFill>
                <a:latin typeface="Times New Roman" panose="02020603050405020304" pitchFamily="18" charset="0"/>
                <a:ea typeface="Arial" panose="020B0604020202020204" pitchFamily="34" charset="0"/>
                <a:cs typeface="Times New Roman" panose="02020603050405020304" pitchFamily="18" charset="0"/>
              </a:rPr>
              <a:t> </a:t>
            </a:r>
            <a:r>
              <a:rPr lang="en-US" sz="2400" i="1" dirty="0" err="1">
                <a:solidFill>
                  <a:schemeClr val="accent3">
                    <a:lumMod val="40000"/>
                    <a:lumOff val="60000"/>
                  </a:schemeClr>
                </a:solidFill>
                <a:latin typeface="Times New Roman" panose="02020603050405020304" pitchFamily="18" charset="0"/>
                <a:ea typeface="Arial" panose="020B0604020202020204" pitchFamily="34" charset="0"/>
                <a:cs typeface="Times New Roman" panose="02020603050405020304" pitchFamily="18" charset="0"/>
              </a:rPr>
              <a:t>cơ</a:t>
            </a:r>
            <a:r>
              <a:rPr lang="en-US" sz="2400" i="1" dirty="0">
                <a:solidFill>
                  <a:schemeClr val="accent3">
                    <a:lumMod val="40000"/>
                    <a:lumOff val="60000"/>
                  </a:schemeClr>
                </a:solidFill>
                <a:latin typeface="Times New Roman" panose="02020603050405020304" pitchFamily="18" charset="0"/>
                <a:ea typeface="Arial" panose="020B0604020202020204" pitchFamily="34" charset="0"/>
                <a:cs typeface="Times New Roman" panose="02020603050405020304" pitchFamily="18" charset="0"/>
              </a:rPr>
              <a:t> </a:t>
            </a:r>
            <a:r>
              <a:rPr lang="en-US" sz="2400" i="1" dirty="0" err="1">
                <a:solidFill>
                  <a:schemeClr val="accent3">
                    <a:lumMod val="40000"/>
                    <a:lumOff val="60000"/>
                  </a:schemeClr>
                </a:solidFill>
                <a:latin typeface="Times New Roman" panose="02020603050405020304" pitchFamily="18" charset="0"/>
                <a:ea typeface="Arial" panose="020B0604020202020204" pitchFamily="34" charset="0"/>
                <a:cs typeface="Times New Roman" panose="02020603050405020304" pitchFamily="18" charset="0"/>
              </a:rPr>
              <a:t>sở</a:t>
            </a:r>
            <a:r>
              <a:rPr lang="en-US" sz="2400" i="1" dirty="0">
                <a:solidFill>
                  <a:schemeClr val="accent3">
                    <a:lumMod val="40000"/>
                    <a:lumOff val="60000"/>
                  </a:schemeClr>
                </a:solidFill>
                <a:latin typeface="Times New Roman" panose="02020603050405020304" pitchFamily="18" charset="0"/>
                <a:ea typeface="Arial" panose="020B0604020202020204" pitchFamily="34" charset="0"/>
                <a:cs typeface="Times New Roman" panose="02020603050405020304" pitchFamily="18" charset="0"/>
              </a:rPr>
              <a:t> </a:t>
            </a:r>
            <a:r>
              <a:rPr lang="en-US" sz="2400" i="1" dirty="0" err="1">
                <a:solidFill>
                  <a:schemeClr val="accent3">
                    <a:lumMod val="40000"/>
                    <a:lumOff val="60000"/>
                  </a:schemeClr>
                </a:solidFill>
                <a:latin typeface="Times New Roman" panose="02020603050405020304" pitchFamily="18" charset="0"/>
                <a:ea typeface="Arial" panose="020B0604020202020204" pitchFamily="34" charset="0"/>
                <a:cs typeface="Times New Roman" panose="02020603050405020304" pitchFamily="18" charset="0"/>
              </a:rPr>
              <a:t>vật</a:t>
            </a:r>
            <a:r>
              <a:rPr lang="en-US" sz="2400" i="1" dirty="0">
                <a:solidFill>
                  <a:schemeClr val="accent3">
                    <a:lumMod val="40000"/>
                    <a:lumOff val="60000"/>
                  </a:schemeClr>
                </a:solidFill>
                <a:latin typeface="Times New Roman" panose="02020603050405020304" pitchFamily="18" charset="0"/>
                <a:ea typeface="Arial" panose="020B0604020202020204" pitchFamily="34" charset="0"/>
                <a:cs typeface="Times New Roman" panose="02020603050405020304" pitchFamily="18" charset="0"/>
              </a:rPr>
              <a:t> </a:t>
            </a:r>
            <a:r>
              <a:rPr lang="en-US" sz="2400" i="1" dirty="0" err="1">
                <a:solidFill>
                  <a:schemeClr val="accent3">
                    <a:lumMod val="40000"/>
                    <a:lumOff val="60000"/>
                  </a:schemeClr>
                </a:solidFill>
                <a:latin typeface="Times New Roman" panose="02020603050405020304" pitchFamily="18" charset="0"/>
                <a:ea typeface="Arial" panose="020B0604020202020204" pitchFamily="34" charset="0"/>
                <a:cs typeface="Times New Roman" panose="02020603050405020304" pitchFamily="18" charset="0"/>
              </a:rPr>
              <a:t>chất</a:t>
            </a:r>
            <a:r>
              <a:rPr lang="en-US" sz="2400" i="1" dirty="0">
                <a:solidFill>
                  <a:schemeClr val="accent3">
                    <a:lumMod val="40000"/>
                    <a:lumOff val="60000"/>
                  </a:schemeClr>
                </a:solidFill>
                <a:latin typeface="Times New Roman" panose="02020603050405020304" pitchFamily="18" charset="0"/>
                <a:ea typeface="Arial" panose="020B0604020202020204" pitchFamily="34" charset="0"/>
                <a:cs typeface="Times New Roman" panose="02020603050405020304" pitchFamily="18" charset="0"/>
              </a:rPr>
              <a:t>, </a:t>
            </a:r>
            <a:r>
              <a:rPr lang="en-US" sz="2400" i="1" dirty="0" err="1">
                <a:solidFill>
                  <a:schemeClr val="accent3">
                    <a:lumMod val="40000"/>
                    <a:lumOff val="60000"/>
                  </a:schemeClr>
                </a:solidFill>
                <a:latin typeface="Times New Roman" panose="02020603050405020304" pitchFamily="18" charset="0"/>
                <a:ea typeface="Arial" panose="020B0604020202020204" pitchFamily="34" charset="0"/>
                <a:cs typeface="Times New Roman" panose="02020603050405020304" pitchFamily="18" charset="0"/>
              </a:rPr>
              <a:t>tổn</a:t>
            </a:r>
            <a:r>
              <a:rPr lang="en-US" sz="2400" i="1" dirty="0">
                <a:solidFill>
                  <a:schemeClr val="accent3">
                    <a:lumMod val="40000"/>
                    <a:lumOff val="60000"/>
                  </a:schemeClr>
                </a:solidFill>
                <a:latin typeface="Times New Roman" panose="02020603050405020304" pitchFamily="18" charset="0"/>
                <a:ea typeface="Arial" panose="020B0604020202020204" pitchFamily="34" charset="0"/>
                <a:cs typeface="Times New Roman" panose="02020603050405020304" pitchFamily="18" charset="0"/>
              </a:rPr>
              <a:t> </a:t>
            </a:r>
            <a:r>
              <a:rPr lang="en-US" sz="2400" i="1" dirty="0" err="1">
                <a:solidFill>
                  <a:schemeClr val="accent3">
                    <a:lumMod val="40000"/>
                    <a:lumOff val="60000"/>
                  </a:schemeClr>
                </a:solidFill>
                <a:latin typeface="Times New Roman" panose="02020603050405020304" pitchFamily="18" charset="0"/>
                <a:ea typeface="Arial" panose="020B0604020202020204" pitchFamily="34" charset="0"/>
                <a:cs typeface="Times New Roman" panose="02020603050405020304" pitchFamily="18" charset="0"/>
              </a:rPr>
              <a:t>thất</a:t>
            </a:r>
            <a:r>
              <a:rPr lang="en-US" sz="2400" i="1" dirty="0">
                <a:solidFill>
                  <a:schemeClr val="accent3">
                    <a:lumMod val="40000"/>
                    <a:lumOff val="60000"/>
                  </a:schemeClr>
                </a:solidFill>
                <a:latin typeface="Times New Roman" panose="02020603050405020304" pitchFamily="18" charset="0"/>
                <a:ea typeface="Arial" panose="020B0604020202020204" pitchFamily="34" charset="0"/>
                <a:cs typeface="Times New Roman" panose="02020603050405020304" pitchFamily="18" charset="0"/>
              </a:rPr>
              <a:t> </a:t>
            </a:r>
            <a:r>
              <a:rPr lang="en-US" sz="2400" i="1" dirty="0" err="1">
                <a:solidFill>
                  <a:schemeClr val="accent3">
                    <a:lumMod val="40000"/>
                    <a:lumOff val="60000"/>
                  </a:schemeClr>
                </a:solidFill>
                <a:latin typeface="Times New Roman" panose="02020603050405020304" pitchFamily="18" charset="0"/>
                <a:ea typeface="Arial" panose="020B0604020202020204" pitchFamily="34" charset="0"/>
                <a:cs typeface="Times New Roman" panose="02020603050405020304" pitchFamily="18" charset="0"/>
              </a:rPr>
              <a:t>quân</a:t>
            </a:r>
            <a:r>
              <a:rPr lang="en-US" sz="2400" i="1" dirty="0">
                <a:solidFill>
                  <a:schemeClr val="accent3">
                    <a:lumMod val="40000"/>
                    <a:lumOff val="60000"/>
                  </a:schemeClr>
                </a:solidFill>
                <a:latin typeface="Times New Roman" panose="02020603050405020304" pitchFamily="18" charset="0"/>
                <a:ea typeface="Arial" panose="020B0604020202020204" pitchFamily="34" charset="0"/>
                <a:cs typeface="Times New Roman" panose="02020603050405020304" pitchFamily="18" charset="0"/>
              </a:rPr>
              <a:t> </a:t>
            </a:r>
            <a:r>
              <a:rPr lang="en-US" sz="2400" i="1" dirty="0" err="1">
                <a:solidFill>
                  <a:schemeClr val="accent3">
                    <a:lumMod val="40000"/>
                    <a:lumOff val="60000"/>
                  </a:schemeClr>
                </a:solidFill>
                <a:latin typeface="Times New Roman" panose="02020603050405020304" pitchFamily="18" charset="0"/>
                <a:ea typeface="Arial" panose="020B0604020202020204" pitchFamily="34" charset="0"/>
                <a:cs typeface="Times New Roman" panose="02020603050405020304" pitchFamily="18" charset="0"/>
              </a:rPr>
              <a:t>lương</a:t>
            </a:r>
            <a:r>
              <a:rPr lang="en-US" sz="2400" i="1" dirty="0">
                <a:solidFill>
                  <a:schemeClr val="accent3">
                    <a:lumMod val="40000"/>
                    <a:lumOff val="60000"/>
                  </a:schemeClr>
                </a:solidFill>
                <a:latin typeface="Times New Roman" panose="02020603050405020304" pitchFamily="18" charset="0"/>
                <a:ea typeface="Arial" panose="020B0604020202020204" pitchFamily="34" charset="0"/>
                <a:cs typeface="Times New Roman" panose="02020603050405020304" pitchFamily="18" charset="0"/>
              </a:rPr>
              <a:t>. </a:t>
            </a:r>
            <a:endParaRPr lang="en-US" sz="2400" dirty="0">
              <a:solidFill>
                <a:schemeClr val="accent3">
                  <a:lumMod val="40000"/>
                  <a:lumOff val="60000"/>
                </a:schemeClr>
              </a:solidFill>
              <a:latin typeface="Times New Roman" panose="02020603050405020304" pitchFamily="18" charset="0"/>
              <a:ea typeface="Arial" panose="020B0604020202020204" pitchFamily="34" charset="0"/>
              <a:cs typeface="Times New Roman" panose="02020603050405020304" pitchFamily="18" charset="0"/>
            </a:endParaRPr>
          </a:p>
          <a:p>
            <a:pPr algn="just">
              <a:lnSpc>
                <a:spcPct val="150000"/>
              </a:lnSpc>
            </a:pPr>
            <a:r>
              <a:rPr lang="en-US" sz="2400" i="1" dirty="0">
                <a:solidFill>
                  <a:schemeClr val="accent3">
                    <a:lumMod val="40000"/>
                    <a:lumOff val="60000"/>
                  </a:schemeClr>
                </a:solidFill>
                <a:latin typeface="Times New Roman" panose="02020603050405020304" pitchFamily="18" charset="0"/>
                <a:ea typeface="Arial" panose="020B0604020202020204" pitchFamily="34" charset="0"/>
                <a:cs typeface="Times New Roman" panose="02020603050405020304" pitchFamily="18" charset="0"/>
              </a:rPr>
              <a:t>- </a:t>
            </a:r>
            <a:r>
              <a:rPr lang="en-US" sz="2400" i="1" dirty="0" err="1">
                <a:solidFill>
                  <a:schemeClr val="accent3">
                    <a:lumMod val="40000"/>
                    <a:lumOff val="60000"/>
                  </a:schemeClr>
                </a:solidFill>
                <a:latin typeface="Times New Roman" panose="02020603050405020304" pitchFamily="18" charset="0"/>
                <a:ea typeface="Arial" panose="020B0604020202020204" pitchFamily="34" charset="0"/>
                <a:cs typeface="Times New Roman" panose="02020603050405020304" pitchFamily="18" charset="0"/>
              </a:rPr>
              <a:t>Đường</a:t>
            </a:r>
            <a:r>
              <a:rPr lang="en-US" sz="2400" i="1" dirty="0">
                <a:solidFill>
                  <a:schemeClr val="accent3">
                    <a:lumMod val="40000"/>
                    <a:lumOff val="60000"/>
                  </a:schemeClr>
                </a:solidFill>
                <a:latin typeface="Times New Roman" panose="02020603050405020304" pitchFamily="18" charset="0"/>
                <a:ea typeface="Arial" panose="020B0604020202020204" pitchFamily="34" charset="0"/>
                <a:cs typeface="Times New Roman" panose="02020603050405020304" pitchFamily="18" charset="0"/>
              </a:rPr>
              <a:t> </a:t>
            </a:r>
            <a:r>
              <a:rPr lang="en-US" sz="2400" i="1" dirty="0" err="1">
                <a:solidFill>
                  <a:schemeClr val="accent3">
                    <a:lumMod val="40000"/>
                    <a:lumOff val="60000"/>
                  </a:schemeClr>
                </a:solidFill>
                <a:latin typeface="Times New Roman" panose="02020603050405020304" pitchFamily="18" charset="0"/>
                <a:ea typeface="Arial" panose="020B0604020202020204" pitchFamily="34" charset="0"/>
                <a:cs typeface="Times New Roman" panose="02020603050405020304" pitchFamily="18" charset="0"/>
              </a:rPr>
              <a:t>sá</a:t>
            </a:r>
            <a:r>
              <a:rPr lang="en-US" sz="2400" i="1" dirty="0">
                <a:solidFill>
                  <a:schemeClr val="accent3">
                    <a:lumMod val="40000"/>
                    <a:lumOff val="60000"/>
                  </a:schemeClr>
                </a:solidFill>
                <a:latin typeface="Times New Roman" panose="02020603050405020304" pitchFamily="18" charset="0"/>
                <a:ea typeface="Arial" panose="020B0604020202020204" pitchFamily="34" charset="0"/>
                <a:cs typeface="Times New Roman" panose="02020603050405020304" pitchFamily="18" charset="0"/>
              </a:rPr>
              <a:t>, </a:t>
            </a:r>
            <a:r>
              <a:rPr lang="en-US" sz="2400" i="1" dirty="0" err="1">
                <a:solidFill>
                  <a:schemeClr val="accent3">
                    <a:lumMod val="40000"/>
                    <a:lumOff val="60000"/>
                  </a:schemeClr>
                </a:solidFill>
                <a:latin typeface="Times New Roman" panose="02020603050405020304" pitchFamily="18" charset="0"/>
                <a:ea typeface="Arial" panose="020B0604020202020204" pitchFamily="34" charset="0"/>
                <a:cs typeface="Times New Roman" panose="02020603050405020304" pitchFamily="18" charset="0"/>
              </a:rPr>
              <a:t>cửa</a:t>
            </a:r>
            <a:r>
              <a:rPr lang="en-US" sz="2400" i="1" dirty="0">
                <a:solidFill>
                  <a:schemeClr val="accent3">
                    <a:lumMod val="40000"/>
                    <a:lumOff val="60000"/>
                  </a:schemeClr>
                </a:solidFill>
                <a:latin typeface="Times New Roman" panose="02020603050405020304" pitchFamily="18" charset="0"/>
                <a:ea typeface="Arial" panose="020B0604020202020204" pitchFamily="34" charset="0"/>
                <a:cs typeface="Times New Roman" panose="02020603050405020304" pitchFamily="18" charset="0"/>
              </a:rPr>
              <a:t> </a:t>
            </a:r>
            <a:r>
              <a:rPr lang="en-US" sz="2400" i="1" dirty="0" err="1">
                <a:solidFill>
                  <a:schemeClr val="accent3">
                    <a:lumMod val="40000"/>
                    <a:lumOff val="60000"/>
                  </a:schemeClr>
                </a:solidFill>
                <a:latin typeface="Times New Roman" panose="02020603050405020304" pitchFamily="18" charset="0"/>
                <a:ea typeface="Arial" panose="020B0604020202020204" pitchFamily="34" charset="0"/>
                <a:cs typeface="Times New Roman" panose="02020603050405020304" pitchFamily="18" charset="0"/>
              </a:rPr>
              <a:t>ải</a:t>
            </a:r>
            <a:r>
              <a:rPr lang="en-US" sz="2400" i="1" dirty="0">
                <a:solidFill>
                  <a:schemeClr val="accent3">
                    <a:lumMod val="40000"/>
                    <a:lumOff val="60000"/>
                  </a:schemeClr>
                </a:solidFill>
                <a:latin typeface="Times New Roman" panose="02020603050405020304" pitchFamily="18" charset="0"/>
                <a:ea typeface="Arial" panose="020B0604020202020204" pitchFamily="34" charset="0"/>
                <a:cs typeface="Times New Roman" panose="02020603050405020304" pitchFamily="18" charset="0"/>
              </a:rPr>
              <a:t> </a:t>
            </a:r>
            <a:r>
              <a:rPr lang="en-US" sz="2400" i="1" dirty="0" err="1">
                <a:solidFill>
                  <a:schemeClr val="accent3">
                    <a:lumMod val="40000"/>
                    <a:lumOff val="60000"/>
                  </a:schemeClr>
                </a:solidFill>
                <a:latin typeface="Times New Roman" panose="02020603050405020304" pitchFamily="18" charset="0"/>
                <a:ea typeface="Arial" panose="020B0604020202020204" pitchFamily="34" charset="0"/>
                <a:cs typeface="Times New Roman" panose="02020603050405020304" pitchFamily="18" charset="0"/>
              </a:rPr>
              <a:t>đều</a:t>
            </a:r>
            <a:r>
              <a:rPr lang="en-US" sz="2400" i="1" dirty="0">
                <a:solidFill>
                  <a:schemeClr val="accent3">
                    <a:lumMod val="40000"/>
                    <a:lumOff val="60000"/>
                  </a:schemeClr>
                </a:solidFill>
                <a:latin typeface="Times New Roman" panose="02020603050405020304" pitchFamily="18" charset="0"/>
                <a:ea typeface="Arial" panose="020B0604020202020204" pitchFamily="34" charset="0"/>
                <a:cs typeface="Times New Roman" panose="02020603050405020304" pitchFamily="18" charset="0"/>
              </a:rPr>
              <a:t> </a:t>
            </a:r>
            <a:r>
              <a:rPr lang="en-US" sz="2400" i="1" dirty="0" err="1">
                <a:solidFill>
                  <a:schemeClr val="accent3">
                    <a:lumMod val="40000"/>
                    <a:lumOff val="60000"/>
                  </a:schemeClr>
                </a:solidFill>
                <a:latin typeface="Times New Roman" panose="02020603050405020304" pitchFamily="18" charset="0"/>
                <a:ea typeface="Arial" panose="020B0604020202020204" pitchFamily="34" charset="0"/>
                <a:cs typeface="Times New Roman" panose="02020603050405020304" pitchFamily="18" charset="0"/>
              </a:rPr>
              <a:t>bị</a:t>
            </a:r>
            <a:r>
              <a:rPr lang="en-US" sz="2400" i="1" dirty="0">
                <a:solidFill>
                  <a:schemeClr val="accent3">
                    <a:lumMod val="40000"/>
                    <a:lumOff val="60000"/>
                  </a:schemeClr>
                </a:solidFill>
                <a:latin typeface="Times New Roman" panose="02020603050405020304" pitchFamily="18" charset="0"/>
                <a:ea typeface="Arial" panose="020B0604020202020204" pitchFamily="34" charset="0"/>
                <a:cs typeface="Times New Roman" panose="02020603050405020304" pitchFamily="18" charset="0"/>
              </a:rPr>
              <a:t> </a:t>
            </a:r>
            <a:r>
              <a:rPr lang="en-US" sz="2400" i="1" dirty="0" err="1">
                <a:solidFill>
                  <a:schemeClr val="accent3">
                    <a:lumMod val="40000"/>
                    <a:lumOff val="60000"/>
                  </a:schemeClr>
                </a:solidFill>
                <a:latin typeface="Times New Roman" panose="02020603050405020304" pitchFamily="18" charset="0"/>
                <a:ea typeface="Arial" panose="020B0604020202020204" pitchFamily="34" charset="0"/>
                <a:cs typeface="Times New Roman" panose="02020603050405020304" pitchFamily="18" charset="0"/>
              </a:rPr>
              <a:t>nghĩa</a:t>
            </a:r>
            <a:r>
              <a:rPr lang="en-US" sz="2400" i="1" dirty="0">
                <a:solidFill>
                  <a:schemeClr val="accent3">
                    <a:lumMod val="40000"/>
                    <a:lumOff val="60000"/>
                  </a:schemeClr>
                </a:solidFill>
                <a:latin typeface="Times New Roman" panose="02020603050405020304" pitchFamily="18" charset="0"/>
                <a:ea typeface="Arial" panose="020B0604020202020204" pitchFamily="34" charset="0"/>
                <a:cs typeface="Times New Roman" panose="02020603050405020304" pitchFamily="18" charset="0"/>
              </a:rPr>
              <a:t> </a:t>
            </a:r>
            <a:r>
              <a:rPr lang="en-US" sz="2400" i="1" dirty="0" err="1">
                <a:solidFill>
                  <a:schemeClr val="accent3">
                    <a:lumMod val="40000"/>
                    <a:lumOff val="60000"/>
                  </a:schemeClr>
                </a:solidFill>
                <a:latin typeface="Times New Roman" panose="02020603050405020304" pitchFamily="18" charset="0"/>
                <a:ea typeface="Arial" panose="020B0604020202020204" pitchFamily="34" charset="0"/>
                <a:cs typeface="Times New Roman" panose="02020603050405020304" pitchFamily="18" charset="0"/>
              </a:rPr>
              <a:t>quân</a:t>
            </a:r>
            <a:r>
              <a:rPr lang="en-US" sz="2400" i="1" dirty="0">
                <a:solidFill>
                  <a:schemeClr val="accent3">
                    <a:lumMod val="40000"/>
                    <a:lumOff val="60000"/>
                  </a:schemeClr>
                </a:solidFill>
                <a:latin typeface="Times New Roman" panose="02020603050405020304" pitchFamily="18" charset="0"/>
                <a:ea typeface="Arial" panose="020B0604020202020204" pitchFamily="34" charset="0"/>
                <a:cs typeface="Times New Roman" panose="02020603050405020304" pitchFamily="18" charset="0"/>
              </a:rPr>
              <a:t> </a:t>
            </a:r>
            <a:r>
              <a:rPr lang="en-US" sz="2400" i="1" dirty="0" err="1">
                <a:solidFill>
                  <a:schemeClr val="accent3">
                    <a:lumMod val="40000"/>
                    <a:lumOff val="60000"/>
                  </a:schemeClr>
                </a:solidFill>
                <a:latin typeface="Times New Roman" panose="02020603050405020304" pitchFamily="18" charset="0"/>
                <a:ea typeface="Arial" panose="020B0604020202020204" pitchFamily="34" charset="0"/>
                <a:cs typeface="Times New Roman" panose="02020603050405020304" pitchFamily="18" charset="0"/>
              </a:rPr>
              <a:t>Đại</a:t>
            </a:r>
            <a:r>
              <a:rPr lang="en-US" sz="2400" i="1" dirty="0">
                <a:solidFill>
                  <a:schemeClr val="accent3">
                    <a:lumMod val="40000"/>
                    <a:lumOff val="60000"/>
                  </a:schemeClr>
                </a:solidFill>
                <a:latin typeface="Times New Roman" panose="02020603050405020304" pitchFamily="18" charset="0"/>
                <a:ea typeface="Arial" panose="020B0604020202020204" pitchFamily="34" charset="0"/>
                <a:cs typeface="Times New Roman" panose="02020603050405020304" pitchFamily="18" charset="0"/>
              </a:rPr>
              <a:t> </a:t>
            </a:r>
            <a:r>
              <a:rPr lang="en-US" sz="2400" i="1" dirty="0" err="1">
                <a:solidFill>
                  <a:schemeClr val="accent3">
                    <a:lumMod val="40000"/>
                    <a:lumOff val="60000"/>
                  </a:schemeClr>
                </a:solidFill>
                <a:latin typeface="Times New Roman" panose="02020603050405020304" pitchFamily="18" charset="0"/>
                <a:ea typeface="Arial" panose="020B0604020202020204" pitchFamily="34" charset="0"/>
                <a:cs typeface="Times New Roman" panose="02020603050405020304" pitchFamily="18" charset="0"/>
              </a:rPr>
              <a:t>Việt</a:t>
            </a:r>
            <a:r>
              <a:rPr lang="en-US" sz="2400" i="1" dirty="0">
                <a:solidFill>
                  <a:schemeClr val="accent3">
                    <a:lumMod val="40000"/>
                    <a:lumOff val="60000"/>
                  </a:schemeClr>
                </a:solidFill>
                <a:latin typeface="Times New Roman" panose="02020603050405020304" pitchFamily="18" charset="0"/>
                <a:ea typeface="Arial" panose="020B0604020202020204" pitchFamily="34" charset="0"/>
                <a:cs typeface="Times New Roman" panose="02020603050405020304" pitchFamily="18" charset="0"/>
              </a:rPr>
              <a:t> </a:t>
            </a:r>
            <a:r>
              <a:rPr lang="en-US" sz="2400" i="1" dirty="0" err="1">
                <a:solidFill>
                  <a:schemeClr val="accent3">
                    <a:lumMod val="40000"/>
                    <a:lumOff val="60000"/>
                  </a:schemeClr>
                </a:solidFill>
                <a:latin typeface="Times New Roman" panose="02020603050405020304" pitchFamily="18" charset="0"/>
                <a:ea typeface="Arial" panose="020B0604020202020204" pitchFamily="34" charset="0"/>
                <a:cs typeface="Times New Roman" panose="02020603050405020304" pitchFamily="18" charset="0"/>
              </a:rPr>
              <a:t>đóng</a:t>
            </a:r>
            <a:r>
              <a:rPr lang="en-US" sz="2400" i="1" dirty="0">
                <a:solidFill>
                  <a:schemeClr val="accent3">
                    <a:lumMod val="40000"/>
                    <a:lumOff val="60000"/>
                  </a:schemeClr>
                </a:solidFill>
                <a:latin typeface="Times New Roman" panose="02020603050405020304" pitchFamily="18" charset="0"/>
                <a:ea typeface="Arial" panose="020B0604020202020204" pitchFamily="34" charset="0"/>
                <a:cs typeface="Times New Roman" panose="02020603050405020304" pitchFamily="18" charset="0"/>
              </a:rPr>
              <a:t> </a:t>
            </a:r>
            <a:r>
              <a:rPr lang="en-US" sz="2400" i="1" dirty="0" err="1">
                <a:solidFill>
                  <a:schemeClr val="accent3">
                    <a:lumMod val="40000"/>
                    <a:lumOff val="60000"/>
                  </a:schemeClr>
                </a:solidFill>
                <a:latin typeface="Times New Roman" panose="02020603050405020304" pitchFamily="18" charset="0"/>
                <a:ea typeface="Arial" panose="020B0604020202020204" pitchFamily="34" charset="0"/>
                <a:cs typeface="Times New Roman" panose="02020603050405020304" pitchFamily="18" charset="0"/>
              </a:rPr>
              <a:t>giữ</a:t>
            </a:r>
            <a:r>
              <a:rPr lang="en-US" sz="2400" i="1" dirty="0">
                <a:solidFill>
                  <a:schemeClr val="accent3">
                    <a:lumMod val="40000"/>
                    <a:lumOff val="60000"/>
                  </a:schemeClr>
                </a:solidFill>
                <a:latin typeface="Times New Roman" panose="02020603050405020304" pitchFamily="18" charset="0"/>
                <a:ea typeface="Arial" panose="020B0604020202020204" pitchFamily="34" charset="0"/>
                <a:cs typeface="Times New Roman" panose="02020603050405020304" pitchFamily="18" charset="0"/>
              </a:rPr>
              <a:t>, </a:t>
            </a:r>
            <a:r>
              <a:rPr lang="en-US" sz="2400" i="1" dirty="0" err="1">
                <a:solidFill>
                  <a:schemeClr val="accent3">
                    <a:lumMod val="40000"/>
                    <a:lumOff val="60000"/>
                  </a:schemeClr>
                </a:solidFill>
                <a:latin typeface="Times New Roman" panose="02020603050405020304" pitchFamily="18" charset="0"/>
                <a:ea typeface="Arial" panose="020B0604020202020204" pitchFamily="34" charset="0"/>
                <a:cs typeface="Times New Roman" panose="02020603050405020304" pitchFamily="18" charset="0"/>
              </a:rPr>
              <a:t>không</a:t>
            </a:r>
            <a:r>
              <a:rPr lang="en-US" sz="2400" i="1" dirty="0">
                <a:solidFill>
                  <a:schemeClr val="accent3">
                    <a:lumMod val="40000"/>
                    <a:lumOff val="60000"/>
                  </a:schemeClr>
                </a:solidFill>
                <a:latin typeface="Times New Roman" panose="02020603050405020304" pitchFamily="18" charset="0"/>
                <a:ea typeface="Arial" panose="020B0604020202020204" pitchFamily="34" charset="0"/>
                <a:cs typeface="Times New Roman" panose="02020603050405020304" pitchFamily="18" charset="0"/>
              </a:rPr>
              <a:t> </a:t>
            </a:r>
            <a:r>
              <a:rPr lang="en-US" sz="2400" i="1" dirty="0" err="1">
                <a:solidFill>
                  <a:schemeClr val="accent3">
                    <a:lumMod val="40000"/>
                    <a:lumOff val="60000"/>
                  </a:schemeClr>
                </a:solidFill>
                <a:latin typeface="Times New Roman" panose="02020603050405020304" pitchFamily="18" charset="0"/>
                <a:ea typeface="Arial" panose="020B0604020202020204" pitchFamily="34" charset="0"/>
                <a:cs typeface="Times New Roman" panose="02020603050405020304" pitchFamily="18" charset="0"/>
              </a:rPr>
              <a:t>viện</a:t>
            </a:r>
            <a:r>
              <a:rPr lang="en-US" sz="2400" i="1" dirty="0">
                <a:solidFill>
                  <a:schemeClr val="accent3">
                    <a:lumMod val="40000"/>
                    <a:lumOff val="60000"/>
                  </a:schemeClr>
                </a:solidFill>
                <a:latin typeface="Times New Roman" panose="02020603050405020304" pitchFamily="18" charset="0"/>
                <a:ea typeface="Arial" panose="020B0604020202020204" pitchFamily="34" charset="0"/>
                <a:cs typeface="Times New Roman" panose="02020603050405020304" pitchFamily="18" charset="0"/>
              </a:rPr>
              <a:t> </a:t>
            </a:r>
            <a:r>
              <a:rPr lang="en-US" sz="2400" i="1" dirty="0" err="1">
                <a:solidFill>
                  <a:schemeClr val="accent3">
                    <a:lumMod val="40000"/>
                    <a:lumOff val="60000"/>
                  </a:schemeClr>
                </a:solidFill>
                <a:latin typeface="Times New Roman" panose="02020603050405020304" pitchFamily="18" charset="0"/>
                <a:ea typeface="Arial" panose="020B0604020202020204" pitchFamily="34" charset="0"/>
                <a:cs typeface="Times New Roman" panose="02020603050405020304" pitchFamily="18" charset="0"/>
              </a:rPr>
              <a:t>binh</a:t>
            </a:r>
            <a:r>
              <a:rPr lang="en-US" sz="2400" i="1" dirty="0">
                <a:solidFill>
                  <a:schemeClr val="accent3">
                    <a:lumMod val="40000"/>
                    <a:lumOff val="60000"/>
                  </a:schemeClr>
                </a:solidFill>
                <a:latin typeface="Times New Roman" panose="02020603050405020304" pitchFamily="18" charset="0"/>
                <a:ea typeface="Arial" panose="020B0604020202020204" pitchFamily="34" charset="0"/>
                <a:cs typeface="Times New Roman" panose="02020603050405020304" pitchFamily="18" charset="0"/>
              </a:rPr>
              <a:t> </a:t>
            </a:r>
            <a:r>
              <a:rPr lang="en-US" sz="2400" i="1" dirty="0" err="1">
                <a:solidFill>
                  <a:schemeClr val="accent3">
                    <a:lumMod val="40000"/>
                    <a:lumOff val="60000"/>
                  </a:schemeClr>
                </a:solidFill>
                <a:latin typeface="Times New Roman" panose="02020603050405020304" pitchFamily="18" charset="0"/>
                <a:ea typeface="Arial" panose="020B0604020202020204" pitchFamily="34" charset="0"/>
                <a:cs typeface="Times New Roman" panose="02020603050405020304" pitchFamily="18" charset="0"/>
              </a:rPr>
              <a:t>nào</a:t>
            </a:r>
            <a:r>
              <a:rPr lang="en-US" sz="2400" i="1" dirty="0">
                <a:solidFill>
                  <a:schemeClr val="accent3">
                    <a:lumMod val="40000"/>
                    <a:lumOff val="60000"/>
                  </a:schemeClr>
                </a:solidFill>
                <a:latin typeface="Times New Roman" panose="02020603050405020304" pitchFamily="18" charset="0"/>
                <a:ea typeface="Arial" panose="020B0604020202020204" pitchFamily="34" charset="0"/>
                <a:cs typeface="Times New Roman" panose="02020603050405020304" pitchFamily="18" charset="0"/>
              </a:rPr>
              <a:t> </a:t>
            </a:r>
            <a:r>
              <a:rPr lang="en-US" sz="2400" i="1" dirty="0" err="1">
                <a:solidFill>
                  <a:schemeClr val="accent3">
                    <a:lumMod val="40000"/>
                    <a:lumOff val="60000"/>
                  </a:schemeClr>
                </a:solidFill>
                <a:latin typeface="Times New Roman" panose="02020603050405020304" pitchFamily="18" charset="0"/>
                <a:ea typeface="Arial" panose="020B0604020202020204" pitchFamily="34" charset="0"/>
                <a:cs typeface="Times New Roman" panose="02020603050405020304" pitchFamily="18" charset="0"/>
              </a:rPr>
              <a:t>của</a:t>
            </a:r>
            <a:r>
              <a:rPr lang="en-US" sz="2400" i="1" dirty="0">
                <a:solidFill>
                  <a:schemeClr val="accent3">
                    <a:lumMod val="40000"/>
                    <a:lumOff val="60000"/>
                  </a:schemeClr>
                </a:solidFill>
                <a:latin typeface="Times New Roman" panose="02020603050405020304" pitchFamily="18" charset="0"/>
                <a:ea typeface="Arial" panose="020B0604020202020204" pitchFamily="34" charset="0"/>
                <a:cs typeface="Times New Roman" panose="02020603050405020304" pitchFamily="18" charset="0"/>
              </a:rPr>
              <a:t> </a:t>
            </a:r>
            <a:r>
              <a:rPr lang="en-US" sz="2400" i="1" dirty="0" err="1">
                <a:solidFill>
                  <a:schemeClr val="accent3">
                    <a:lumMod val="40000"/>
                    <a:lumOff val="60000"/>
                  </a:schemeClr>
                </a:solidFill>
                <a:latin typeface="Times New Roman" panose="02020603050405020304" pitchFamily="18" charset="0"/>
                <a:ea typeface="Arial" panose="020B0604020202020204" pitchFamily="34" charset="0"/>
                <a:cs typeface="Times New Roman" panose="02020603050405020304" pitchFamily="18" charset="0"/>
              </a:rPr>
              <a:t>giặc</a:t>
            </a:r>
            <a:r>
              <a:rPr lang="en-US" sz="2400" i="1" dirty="0">
                <a:solidFill>
                  <a:schemeClr val="accent3">
                    <a:lumMod val="40000"/>
                    <a:lumOff val="60000"/>
                  </a:schemeClr>
                </a:solidFill>
                <a:latin typeface="Times New Roman" panose="02020603050405020304" pitchFamily="18" charset="0"/>
                <a:ea typeface="Arial" panose="020B0604020202020204" pitchFamily="34" charset="0"/>
                <a:cs typeface="Times New Roman" panose="02020603050405020304" pitchFamily="18" charset="0"/>
              </a:rPr>
              <a:t> </a:t>
            </a:r>
            <a:r>
              <a:rPr lang="en-US" sz="2400" i="1" dirty="0" err="1">
                <a:solidFill>
                  <a:schemeClr val="accent3">
                    <a:lumMod val="40000"/>
                    <a:lumOff val="60000"/>
                  </a:schemeClr>
                </a:solidFill>
                <a:latin typeface="Times New Roman" panose="02020603050405020304" pitchFamily="18" charset="0"/>
                <a:ea typeface="Arial" panose="020B0604020202020204" pitchFamily="34" charset="0"/>
                <a:cs typeface="Times New Roman" panose="02020603050405020304" pitchFamily="18" charset="0"/>
              </a:rPr>
              <a:t>tới</a:t>
            </a:r>
            <a:r>
              <a:rPr lang="en-US" sz="2400" i="1" dirty="0">
                <a:solidFill>
                  <a:schemeClr val="accent3">
                    <a:lumMod val="40000"/>
                    <a:lumOff val="60000"/>
                  </a:schemeClr>
                </a:solidFill>
                <a:latin typeface="Times New Roman" panose="02020603050405020304" pitchFamily="18" charset="0"/>
                <a:ea typeface="Arial" panose="020B0604020202020204" pitchFamily="34" charset="0"/>
                <a:cs typeface="Times New Roman" panose="02020603050405020304" pitchFamily="18" charset="0"/>
              </a:rPr>
              <a:t> </a:t>
            </a:r>
            <a:r>
              <a:rPr lang="en-US" sz="2400" i="1" dirty="0" err="1">
                <a:solidFill>
                  <a:schemeClr val="accent3">
                    <a:lumMod val="40000"/>
                    <a:lumOff val="60000"/>
                  </a:schemeClr>
                </a:solidFill>
                <a:latin typeface="Times New Roman" panose="02020603050405020304" pitchFamily="18" charset="0"/>
                <a:ea typeface="Arial" panose="020B0604020202020204" pitchFamily="34" charset="0"/>
                <a:cs typeface="Times New Roman" panose="02020603050405020304" pitchFamily="18" charset="0"/>
              </a:rPr>
              <a:t>cứu</a:t>
            </a:r>
            <a:r>
              <a:rPr lang="en-US" sz="2400" i="1" dirty="0">
                <a:solidFill>
                  <a:schemeClr val="accent3">
                    <a:lumMod val="40000"/>
                    <a:lumOff val="60000"/>
                  </a:schemeClr>
                </a:solidFill>
                <a:latin typeface="Times New Roman" panose="02020603050405020304" pitchFamily="18" charset="0"/>
                <a:ea typeface="Arial" panose="020B0604020202020204" pitchFamily="34" charset="0"/>
                <a:cs typeface="Times New Roman" panose="02020603050405020304" pitchFamily="18" charset="0"/>
              </a:rPr>
              <a:t> </a:t>
            </a:r>
            <a:r>
              <a:rPr lang="en-US" sz="2400" i="1" dirty="0" err="1">
                <a:solidFill>
                  <a:schemeClr val="accent3">
                    <a:lumMod val="40000"/>
                    <a:lumOff val="60000"/>
                  </a:schemeClr>
                </a:solidFill>
                <a:latin typeface="Times New Roman" panose="02020603050405020304" pitchFamily="18" charset="0"/>
                <a:ea typeface="Arial" panose="020B0604020202020204" pitchFamily="34" charset="0"/>
                <a:cs typeface="Times New Roman" panose="02020603050405020304" pitchFamily="18" charset="0"/>
              </a:rPr>
              <a:t>được</a:t>
            </a:r>
            <a:r>
              <a:rPr lang="en-US" sz="2400" i="1" dirty="0">
                <a:solidFill>
                  <a:schemeClr val="accent3">
                    <a:lumMod val="40000"/>
                    <a:lumOff val="60000"/>
                  </a:schemeClr>
                </a:solidFill>
                <a:latin typeface="Times New Roman" panose="02020603050405020304" pitchFamily="18" charset="0"/>
                <a:ea typeface="Arial" panose="020B0604020202020204" pitchFamily="34" charset="0"/>
                <a:cs typeface="Times New Roman" panose="02020603050405020304" pitchFamily="18" charset="0"/>
              </a:rPr>
              <a:t>.</a:t>
            </a:r>
            <a:endParaRPr lang="en-US" sz="2400" dirty="0">
              <a:solidFill>
                <a:schemeClr val="accent3">
                  <a:lumMod val="40000"/>
                  <a:lumOff val="60000"/>
                </a:schemeClr>
              </a:solidFill>
              <a:latin typeface="Times New Roman" panose="02020603050405020304" pitchFamily="18" charset="0"/>
              <a:ea typeface="Arial" panose="020B0604020202020204" pitchFamily="34" charset="0"/>
              <a:cs typeface="Times New Roman" panose="02020603050405020304" pitchFamily="18" charset="0"/>
            </a:endParaRPr>
          </a:p>
          <a:p>
            <a:pPr algn="just">
              <a:lnSpc>
                <a:spcPct val="150000"/>
              </a:lnSpc>
            </a:pPr>
            <a:r>
              <a:rPr lang="en-US" sz="2400" i="1" dirty="0">
                <a:solidFill>
                  <a:schemeClr val="accent3">
                    <a:lumMod val="40000"/>
                    <a:lumOff val="60000"/>
                  </a:schemeClr>
                </a:solidFill>
                <a:latin typeface="Times New Roman" panose="02020603050405020304" pitchFamily="18" charset="0"/>
                <a:ea typeface="Arial" panose="020B0604020202020204" pitchFamily="34" charset="0"/>
                <a:cs typeface="Times New Roman" panose="02020603050405020304" pitchFamily="18" charset="0"/>
              </a:rPr>
              <a:t>- </a:t>
            </a:r>
            <a:r>
              <a:rPr lang="en-US" sz="2400" i="1" dirty="0" err="1">
                <a:solidFill>
                  <a:schemeClr val="accent3">
                    <a:lumMod val="40000"/>
                    <a:lumOff val="60000"/>
                  </a:schemeClr>
                </a:solidFill>
                <a:latin typeface="Times New Roman" panose="02020603050405020304" pitchFamily="18" charset="0"/>
                <a:ea typeface="Arial" panose="020B0604020202020204" pitchFamily="34" charset="0"/>
                <a:cs typeface="Times New Roman" panose="02020603050405020304" pitchFamily="18" charset="0"/>
              </a:rPr>
              <a:t>Quân</a:t>
            </a:r>
            <a:r>
              <a:rPr lang="en-US" sz="2400" i="1" dirty="0">
                <a:solidFill>
                  <a:schemeClr val="accent3">
                    <a:lumMod val="40000"/>
                    <a:lumOff val="60000"/>
                  </a:schemeClr>
                </a:solidFill>
                <a:latin typeface="Times New Roman" panose="02020603050405020304" pitchFamily="18" charset="0"/>
                <a:ea typeface="Arial" panose="020B0604020202020204" pitchFamily="34" charset="0"/>
                <a:cs typeface="Times New Roman" panose="02020603050405020304" pitchFamily="18" charset="0"/>
              </a:rPr>
              <a:t> </a:t>
            </a:r>
            <a:r>
              <a:rPr lang="en-US" sz="2400" i="1" dirty="0" err="1">
                <a:solidFill>
                  <a:schemeClr val="accent3">
                    <a:lumMod val="40000"/>
                    <a:lumOff val="60000"/>
                  </a:schemeClr>
                </a:solidFill>
                <a:latin typeface="Times New Roman" panose="02020603050405020304" pitchFamily="18" charset="0"/>
                <a:ea typeface="Arial" panose="020B0604020202020204" pitchFamily="34" charset="0"/>
                <a:cs typeface="Times New Roman" panose="02020603050405020304" pitchFamily="18" charset="0"/>
              </a:rPr>
              <a:t>mạnh</a:t>
            </a:r>
            <a:r>
              <a:rPr lang="en-US" sz="2400" i="1" dirty="0">
                <a:solidFill>
                  <a:schemeClr val="accent3">
                    <a:lumMod val="40000"/>
                    <a:lumOff val="60000"/>
                  </a:schemeClr>
                </a:solidFill>
                <a:latin typeface="Times New Roman" panose="02020603050405020304" pitchFamily="18" charset="0"/>
                <a:ea typeface="Arial" panose="020B0604020202020204" pitchFamily="34" charset="0"/>
                <a:cs typeface="Times New Roman" panose="02020603050405020304" pitchFamily="18" charset="0"/>
              </a:rPr>
              <a:t> </a:t>
            </a:r>
            <a:r>
              <a:rPr lang="en-US" sz="2400" i="1" dirty="0" err="1">
                <a:solidFill>
                  <a:schemeClr val="accent3">
                    <a:lumMod val="40000"/>
                    <a:lumOff val="60000"/>
                  </a:schemeClr>
                </a:solidFill>
                <a:latin typeface="Times New Roman" panose="02020603050405020304" pitchFamily="18" charset="0"/>
                <a:ea typeface="Arial" panose="020B0604020202020204" pitchFamily="34" charset="0"/>
                <a:cs typeface="Times New Roman" panose="02020603050405020304" pitchFamily="18" charset="0"/>
              </a:rPr>
              <a:t>ngựa</a:t>
            </a:r>
            <a:r>
              <a:rPr lang="en-US" sz="2400" i="1" dirty="0">
                <a:solidFill>
                  <a:schemeClr val="accent3">
                    <a:lumMod val="40000"/>
                    <a:lumOff val="60000"/>
                  </a:schemeClr>
                </a:solidFill>
                <a:latin typeface="Times New Roman" panose="02020603050405020304" pitchFamily="18" charset="0"/>
                <a:ea typeface="Arial" panose="020B0604020202020204" pitchFamily="34" charset="0"/>
                <a:cs typeface="Times New Roman" panose="02020603050405020304" pitchFamily="18" charset="0"/>
              </a:rPr>
              <a:t> </a:t>
            </a:r>
            <a:r>
              <a:rPr lang="en-US" sz="2400" i="1" dirty="0" err="1">
                <a:solidFill>
                  <a:schemeClr val="accent3">
                    <a:lumMod val="40000"/>
                    <a:lumOff val="60000"/>
                  </a:schemeClr>
                </a:solidFill>
                <a:latin typeface="Times New Roman" panose="02020603050405020304" pitchFamily="18" charset="0"/>
                <a:ea typeface="Arial" panose="020B0604020202020204" pitchFamily="34" charset="0"/>
                <a:cs typeface="Times New Roman" panose="02020603050405020304" pitchFamily="18" charset="0"/>
              </a:rPr>
              <a:t>khỏe</a:t>
            </a:r>
            <a:r>
              <a:rPr lang="en-US" sz="2400" i="1" dirty="0">
                <a:solidFill>
                  <a:schemeClr val="accent3">
                    <a:lumMod val="40000"/>
                    <a:lumOff val="60000"/>
                  </a:schemeClr>
                </a:solidFill>
                <a:latin typeface="Times New Roman" panose="02020603050405020304" pitchFamily="18" charset="0"/>
                <a:ea typeface="Arial" panose="020B0604020202020204" pitchFamily="34" charset="0"/>
                <a:cs typeface="Times New Roman" panose="02020603050405020304" pitchFamily="18" charset="0"/>
              </a:rPr>
              <a:t> </a:t>
            </a:r>
            <a:r>
              <a:rPr lang="en-US" sz="2400" i="1" dirty="0" err="1">
                <a:solidFill>
                  <a:schemeClr val="accent3">
                    <a:lumMod val="40000"/>
                    <a:lumOff val="60000"/>
                  </a:schemeClr>
                </a:solidFill>
                <a:latin typeface="Times New Roman" panose="02020603050405020304" pitchFamily="18" charset="0"/>
                <a:ea typeface="Arial" panose="020B0604020202020204" pitchFamily="34" charset="0"/>
                <a:cs typeface="Times New Roman" panose="02020603050405020304" pitchFamily="18" charset="0"/>
              </a:rPr>
              <a:t>của</a:t>
            </a:r>
            <a:r>
              <a:rPr lang="en-US" sz="2400" i="1" dirty="0">
                <a:solidFill>
                  <a:schemeClr val="accent3">
                    <a:lumMod val="40000"/>
                    <a:lumOff val="60000"/>
                  </a:schemeClr>
                </a:solidFill>
                <a:latin typeface="Times New Roman" panose="02020603050405020304" pitchFamily="18" charset="0"/>
                <a:ea typeface="Arial" panose="020B0604020202020204" pitchFamily="34" charset="0"/>
                <a:cs typeface="Times New Roman" panose="02020603050405020304" pitchFamily="18" charset="0"/>
              </a:rPr>
              <a:t> </a:t>
            </a:r>
            <a:r>
              <a:rPr lang="en-US" sz="2400" i="1" dirty="0" err="1">
                <a:solidFill>
                  <a:schemeClr val="accent3">
                    <a:lumMod val="40000"/>
                    <a:lumOff val="60000"/>
                  </a:schemeClr>
                </a:solidFill>
                <a:latin typeface="Times New Roman" panose="02020603050405020304" pitchFamily="18" charset="0"/>
                <a:ea typeface="Arial" panose="020B0604020202020204" pitchFamily="34" charset="0"/>
                <a:cs typeface="Times New Roman" panose="02020603050405020304" pitchFamily="18" charset="0"/>
              </a:rPr>
              <a:t>nhà</a:t>
            </a:r>
            <a:r>
              <a:rPr lang="en-US" sz="2400" i="1" dirty="0">
                <a:solidFill>
                  <a:schemeClr val="accent3">
                    <a:lumMod val="40000"/>
                    <a:lumOff val="60000"/>
                  </a:schemeClr>
                </a:solidFill>
                <a:latin typeface="Times New Roman" panose="02020603050405020304" pitchFamily="18" charset="0"/>
                <a:ea typeface="Arial" panose="020B0604020202020204" pitchFamily="34" charset="0"/>
                <a:cs typeface="Times New Roman" panose="02020603050405020304" pitchFamily="18" charset="0"/>
              </a:rPr>
              <a:t> Minh </a:t>
            </a:r>
            <a:r>
              <a:rPr lang="en-US" sz="2400" i="1" dirty="0" err="1">
                <a:solidFill>
                  <a:schemeClr val="accent3">
                    <a:lumMod val="40000"/>
                    <a:lumOff val="60000"/>
                  </a:schemeClr>
                </a:solidFill>
                <a:latin typeface="Times New Roman" panose="02020603050405020304" pitchFamily="18" charset="0"/>
                <a:ea typeface="Arial" panose="020B0604020202020204" pitchFamily="34" charset="0"/>
                <a:cs typeface="Times New Roman" panose="02020603050405020304" pitchFamily="18" charset="0"/>
              </a:rPr>
              <a:t>phải</a:t>
            </a:r>
            <a:r>
              <a:rPr lang="en-US" sz="2400" i="1" dirty="0">
                <a:solidFill>
                  <a:schemeClr val="accent3">
                    <a:lumMod val="40000"/>
                    <a:lumOff val="60000"/>
                  </a:schemeClr>
                </a:solidFill>
                <a:latin typeface="Times New Roman" panose="02020603050405020304" pitchFamily="18" charset="0"/>
                <a:ea typeface="Arial" panose="020B0604020202020204" pitchFamily="34" charset="0"/>
                <a:cs typeface="Times New Roman" panose="02020603050405020304" pitchFamily="18" charset="0"/>
              </a:rPr>
              <a:t> </a:t>
            </a:r>
            <a:r>
              <a:rPr lang="en-US" sz="2400" i="1" dirty="0" err="1">
                <a:solidFill>
                  <a:schemeClr val="accent3">
                    <a:lumMod val="40000"/>
                    <a:lumOff val="60000"/>
                  </a:schemeClr>
                </a:solidFill>
                <a:latin typeface="Times New Roman" panose="02020603050405020304" pitchFamily="18" charset="0"/>
                <a:ea typeface="Arial" panose="020B0604020202020204" pitchFamily="34" charset="0"/>
                <a:cs typeface="Times New Roman" panose="02020603050405020304" pitchFamily="18" charset="0"/>
              </a:rPr>
              <a:t>dành</a:t>
            </a:r>
            <a:r>
              <a:rPr lang="en-US" sz="2400" i="1" dirty="0">
                <a:solidFill>
                  <a:schemeClr val="accent3">
                    <a:lumMod val="40000"/>
                    <a:lumOff val="60000"/>
                  </a:schemeClr>
                </a:solidFill>
                <a:latin typeface="Times New Roman" panose="02020603050405020304" pitchFamily="18" charset="0"/>
                <a:ea typeface="Arial" panose="020B0604020202020204" pitchFamily="34" charset="0"/>
                <a:cs typeface="Times New Roman" panose="02020603050405020304" pitchFamily="18" charset="0"/>
              </a:rPr>
              <a:t> </a:t>
            </a:r>
            <a:r>
              <a:rPr lang="en-US" sz="2400" i="1" dirty="0" err="1">
                <a:solidFill>
                  <a:schemeClr val="accent3">
                    <a:lumMod val="40000"/>
                    <a:lumOff val="60000"/>
                  </a:schemeClr>
                </a:solidFill>
                <a:latin typeface="Times New Roman" panose="02020603050405020304" pitchFamily="18" charset="0"/>
                <a:ea typeface="Arial" panose="020B0604020202020204" pitchFamily="34" charset="0"/>
                <a:cs typeface="Times New Roman" panose="02020603050405020304" pitchFamily="18" charset="0"/>
              </a:rPr>
              <a:t>để</a:t>
            </a:r>
            <a:r>
              <a:rPr lang="en-US" sz="2400" i="1" dirty="0">
                <a:solidFill>
                  <a:schemeClr val="accent3">
                    <a:lumMod val="40000"/>
                    <a:lumOff val="60000"/>
                  </a:schemeClr>
                </a:solidFill>
                <a:latin typeface="Times New Roman" panose="02020603050405020304" pitchFamily="18" charset="0"/>
                <a:ea typeface="Arial" panose="020B0604020202020204" pitchFamily="34" charset="0"/>
                <a:cs typeface="Times New Roman" panose="02020603050405020304" pitchFamily="18" charset="0"/>
              </a:rPr>
              <a:t> </a:t>
            </a:r>
            <a:r>
              <a:rPr lang="en-US" sz="2400" i="1" dirty="0" err="1">
                <a:solidFill>
                  <a:schemeClr val="accent3">
                    <a:lumMod val="40000"/>
                    <a:lumOff val="60000"/>
                  </a:schemeClr>
                </a:solidFill>
                <a:latin typeface="Times New Roman" panose="02020603050405020304" pitchFamily="18" charset="0"/>
                <a:ea typeface="Arial" panose="020B0604020202020204" pitchFamily="34" charset="0"/>
                <a:cs typeface="Times New Roman" panose="02020603050405020304" pitchFamily="18" charset="0"/>
              </a:rPr>
              <a:t>đối</a:t>
            </a:r>
            <a:r>
              <a:rPr lang="en-US" sz="2400" i="1" dirty="0">
                <a:solidFill>
                  <a:schemeClr val="accent3">
                    <a:lumMod val="40000"/>
                    <a:lumOff val="60000"/>
                  </a:schemeClr>
                </a:solidFill>
                <a:latin typeface="Times New Roman" panose="02020603050405020304" pitchFamily="18" charset="0"/>
                <a:ea typeface="Arial" panose="020B0604020202020204" pitchFamily="34" charset="0"/>
                <a:cs typeface="Times New Roman" panose="02020603050405020304" pitchFamily="18" charset="0"/>
              </a:rPr>
              <a:t> </a:t>
            </a:r>
            <a:r>
              <a:rPr lang="en-US" sz="2400" i="1" dirty="0" err="1">
                <a:solidFill>
                  <a:schemeClr val="accent3">
                    <a:lumMod val="40000"/>
                    <a:lumOff val="60000"/>
                  </a:schemeClr>
                </a:solidFill>
                <a:latin typeface="Times New Roman" panose="02020603050405020304" pitchFamily="18" charset="0"/>
                <a:ea typeface="Arial" panose="020B0604020202020204" pitchFamily="34" charset="0"/>
                <a:cs typeface="Times New Roman" panose="02020603050405020304" pitchFamily="18" charset="0"/>
              </a:rPr>
              <a:t>phó</a:t>
            </a:r>
            <a:r>
              <a:rPr lang="en-US" sz="2400" i="1" dirty="0">
                <a:solidFill>
                  <a:schemeClr val="accent3">
                    <a:lumMod val="40000"/>
                    <a:lumOff val="60000"/>
                  </a:schemeClr>
                </a:solidFill>
                <a:latin typeface="Times New Roman" panose="02020603050405020304" pitchFamily="18" charset="0"/>
                <a:ea typeface="Arial" panose="020B0604020202020204" pitchFamily="34" charset="0"/>
                <a:cs typeface="Times New Roman" panose="02020603050405020304" pitchFamily="18" charset="0"/>
              </a:rPr>
              <a:t> </a:t>
            </a:r>
            <a:r>
              <a:rPr lang="en-US" sz="2400" i="1" dirty="0" err="1">
                <a:solidFill>
                  <a:schemeClr val="accent3">
                    <a:lumMod val="40000"/>
                    <a:lumOff val="60000"/>
                  </a:schemeClr>
                </a:solidFill>
                <a:latin typeface="Times New Roman" panose="02020603050405020304" pitchFamily="18" charset="0"/>
                <a:ea typeface="Arial" panose="020B0604020202020204" pitchFamily="34" charset="0"/>
                <a:cs typeface="Times New Roman" panose="02020603050405020304" pitchFamily="18" charset="0"/>
              </a:rPr>
              <a:t>quân</a:t>
            </a:r>
            <a:r>
              <a:rPr lang="en-US" sz="2400" i="1" dirty="0">
                <a:solidFill>
                  <a:schemeClr val="accent3">
                    <a:lumMod val="40000"/>
                    <a:lumOff val="60000"/>
                  </a:schemeClr>
                </a:solidFill>
                <a:latin typeface="Times New Roman" panose="02020603050405020304" pitchFamily="18" charset="0"/>
                <a:ea typeface="Arial" panose="020B0604020202020204" pitchFamily="34" charset="0"/>
                <a:cs typeface="Times New Roman" panose="02020603050405020304" pitchFamily="18" charset="0"/>
              </a:rPr>
              <a:t> </a:t>
            </a:r>
            <a:r>
              <a:rPr lang="en-US" sz="2400" i="1" dirty="0" err="1">
                <a:solidFill>
                  <a:schemeClr val="accent3">
                    <a:lumMod val="40000"/>
                    <a:lumOff val="60000"/>
                  </a:schemeClr>
                </a:solidFill>
                <a:latin typeface="Times New Roman" panose="02020603050405020304" pitchFamily="18" charset="0"/>
                <a:ea typeface="Arial" panose="020B0604020202020204" pitchFamily="34" charset="0"/>
                <a:cs typeface="Times New Roman" panose="02020603050405020304" pitchFamily="18" charset="0"/>
              </a:rPr>
              <a:t>Nguyên</a:t>
            </a:r>
            <a:r>
              <a:rPr lang="en-US" sz="2400" i="1" dirty="0">
                <a:solidFill>
                  <a:schemeClr val="accent3">
                    <a:lumMod val="40000"/>
                    <a:lumOff val="60000"/>
                  </a:schemeClr>
                </a:solidFill>
                <a:latin typeface="Times New Roman" panose="02020603050405020304" pitchFamily="18" charset="0"/>
                <a:ea typeface="Arial" panose="020B0604020202020204" pitchFamily="34" charset="0"/>
                <a:cs typeface="Times New Roman" panose="02020603050405020304" pitchFamily="18" charset="0"/>
              </a:rPr>
              <a:t> ở </a:t>
            </a:r>
            <a:r>
              <a:rPr lang="en-US" sz="2400" i="1" dirty="0" err="1">
                <a:solidFill>
                  <a:schemeClr val="accent3">
                    <a:lumMod val="40000"/>
                    <a:lumOff val="60000"/>
                  </a:schemeClr>
                </a:solidFill>
                <a:latin typeface="Times New Roman" panose="02020603050405020304" pitchFamily="18" charset="0"/>
                <a:ea typeface="Arial" panose="020B0604020202020204" pitchFamily="34" charset="0"/>
                <a:cs typeface="Times New Roman" panose="02020603050405020304" pitchFamily="18" charset="0"/>
              </a:rPr>
              <a:t>phía</a:t>
            </a:r>
            <a:r>
              <a:rPr lang="en-US" sz="2400" i="1" dirty="0">
                <a:solidFill>
                  <a:schemeClr val="accent3">
                    <a:lumMod val="40000"/>
                    <a:lumOff val="60000"/>
                  </a:schemeClr>
                </a:solidFill>
                <a:latin typeface="Times New Roman" panose="02020603050405020304" pitchFamily="18" charset="0"/>
                <a:ea typeface="Arial" panose="020B0604020202020204" pitchFamily="34" charset="0"/>
                <a:cs typeface="Times New Roman" panose="02020603050405020304" pitchFamily="18" charset="0"/>
              </a:rPr>
              <a:t> </a:t>
            </a:r>
            <a:r>
              <a:rPr lang="en-US" sz="2400" i="1" dirty="0" err="1">
                <a:solidFill>
                  <a:schemeClr val="accent3">
                    <a:lumMod val="40000"/>
                    <a:lumOff val="60000"/>
                  </a:schemeClr>
                </a:solidFill>
                <a:latin typeface="Times New Roman" panose="02020603050405020304" pitchFamily="18" charset="0"/>
                <a:ea typeface="Arial" panose="020B0604020202020204" pitchFamily="34" charset="0"/>
                <a:cs typeface="Times New Roman" panose="02020603050405020304" pitchFamily="18" charset="0"/>
              </a:rPr>
              <a:t>bắc</a:t>
            </a:r>
            <a:r>
              <a:rPr lang="en-US" sz="2400" i="1" dirty="0">
                <a:solidFill>
                  <a:schemeClr val="accent3">
                    <a:lumMod val="40000"/>
                    <a:lumOff val="60000"/>
                  </a:schemeClr>
                </a:solidFill>
                <a:latin typeface="Times New Roman" panose="02020603050405020304" pitchFamily="18" charset="0"/>
                <a:ea typeface="Arial" panose="020B0604020202020204" pitchFamily="34" charset="0"/>
                <a:cs typeface="Times New Roman" panose="02020603050405020304" pitchFamily="18" charset="0"/>
              </a:rPr>
              <a:t> </a:t>
            </a:r>
            <a:r>
              <a:rPr lang="en-US" sz="2400" i="1" dirty="0" err="1">
                <a:solidFill>
                  <a:schemeClr val="accent3">
                    <a:lumMod val="40000"/>
                    <a:lumOff val="60000"/>
                  </a:schemeClr>
                </a:solidFill>
                <a:latin typeface="Times New Roman" panose="02020603050405020304" pitchFamily="18" charset="0"/>
                <a:ea typeface="Arial" panose="020B0604020202020204" pitchFamily="34" charset="0"/>
                <a:cs typeface="Times New Roman" panose="02020603050405020304" pitchFamily="18" charset="0"/>
              </a:rPr>
              <a:t>nên</a:t>
            </a:r>
            <a:r>
              <a:rPr lang="en-US" sz="2400" i="1" dirty="0">
                <a:solidFill>
                  <a:schemeClr val="accent3">
                    <a:lumMod val="40000"/>
                    <a:lumOff val="60000"/>
                  </a:schemeClr>
                </a:solidFill>
                <a:latin typeface="Times New Roman" panose="02020603050405020304" pitchFamily="18" charset="0"/>
                <a:ea typeface="Arial" panose="020B0604020202020204" pitchFamily="34" charset="0"/>
                <a:cs typeface="Times New Roman" panose="02020603050405020304" pitchFamily="18" charset="0"/>
              </a:rPr>
              <a:t> </a:t>
            </a:r>
            <a:r>
              <a:rPr lang="en-US" sz="2400" i="1" dirty="0" err="1">
                <a:solidFill>
                  <a:schemeClr val="accent3">
                    <a:lumMod val="40000"/>
                    <a:lumOff val="60000"/>
                  </a:schemeClr>
                </a:solidFill>
                <a:latin typeface="Times New Roman" panose="02020603050405020304" pitchFamily="18" charset="0"/>
                <a:ea typeface="Arial" panose="020B0604020202020204" pitchFamily="34" charset="0"/>
                <a:cs typeface="Times New Roman" panose="02020603050405020304" pitchFamily="18" charset="0"/>
              </a:rPr>
              <a:t>phía</a:t>
            </a:r>
            <a:r>
              <a:rPr lang="en-US" sz="2400" i="1" dirty="0">
                <a:solidFill>
                  <a:schemeClr val="accent3">
                    <a:lumMod val="40000"/>
                    <a:lumOff val="60000"/>
                  </a:schemeClr>
                </a:solidFill>
                <a:latin typeface="Times New Roman" panose="02020603050405020304" pitchFamily="18" charset="0"/>
                <a:ea typeface="Arial" panose="020B0604020202020204" pitchFamily="34" charset="0"/>
                <a:cs typeface="Times New Roman" panose="02020603050405020304" pitchFamily="18" charset="0"/>
              </a:rPr>
              <a:t> </a:t>
            </a:r>
            <a:r>
              <a:rPr lang="en-US" sz="2400" i="1" dirty="0" err="1">
                <a:solidFill>
                  <a:schemeClr val="accent3">
                    <a:lumMod val="40000"/>
                    <a:lumOff val="60000"/>
                  </a:schemeClr>
                </a:solidFill>
                <a:latin typeface="Times New Roman" panose="02020603050405020304" pitchFamily="18" charset="0"/>
                <a:ea typeface="Arial" panose="020B0604020202020204" pitchFamily="34" charset="0"/>
                <a:cs typeface="Times New Roman" panose="02020603050405020304" pitchFamily="18" charset="0"/>
              </a:rPr>
              <a:t>nam</a:t>
            </a:r>
            <a:r>
              <a:rPr lang="en-US" sz="2400" i="1" dirty="0">
                <a:solidFill>
                  <a:schemeClr val="accent3">
                    <a:lumMod val="40000"/>
                    <a:lumOff val="60000"/>
                  </a:schemeClr>
                </a:solidFill>
                <a:latin typeface="Times New Roman" panose="02020603050405020304" pitchFamily="18" charset="0"/>
                <a:ea typeface="Arial" panose="020B0604020202020204" pitchFamily="34" charset="0"/>
                <a:cs typeface="Times New Roman" panose="02020603050405020304" pitchFamily="18" charset="0"/>
              </a:rPr>
              <a:t> </a:t>
            </a:r>
            <a:r>
              <a:rPr lang="en-US" sz="2400" i="1" dirty="0" err="1">
                <a:solidFill>
                  <a:schemeClr val="accent3">
                    <a:lumMod val="40000"/>
                    <a:lumOff val="60000"/>
                  </a:schemeClr>
                </a:solidFill>
                <a:latin typeface="Times New Roman" panose="02020603050405020304" pitchFamily="18" charset="0"/>
                <a:ea typeface="Arial" panose="020B0604020202020204" pitchFamily="34" charset="0"/>
                <a:cs typeface="Times New Roman" panose="02020603050405020304" pitchFamily="18" charset="0"/>
              </a:rPr>
              <a:t>không</a:t>
            </a:r>
            <a:r>
              <a:rPr lang="en-US" sz="2400" i="1" dirty="0">
                <a:solidFill>
                  <a:schemeClr val="accent3">
                    <a:lumMod val="40000"/>
                    <a:lumOff val="60000"/>
                  </a:schemeClr>
                </a:solidFill>
                <a:latin typeface="Times New Roman" panose="02020603050405020304" pitchFamily="18" charset="0"/>
                <a:ea typeface="Arial" panose="020B0604020202020204" pitchFamily="34" charset="0"/>
                <a:cs typeface="Times New Roman" panose="02020603050405020304" pitchFamily="18" charset="0"/>
              </a:rPr>
              <a:t> </a:t>
            </a:r>
            <a:r>
              <a:rPr lang="en-US" sz="2400" i="1" dirty="0" err="1">
                <a:solidFill>
                  <a:schemeClr val="accent3">
                    <a:lumMod val="40000"/>
                    <a:lumOff val="60000"/>
                  </a:schemeClr>
                </a:solidFill>
                <a:latin typeface="Times New Roman" panose="02020603050405020304" pitchFamily="18" charset="0"/>
                <a:ea typeface="Arial" panose="020B0604020202020204" pitchFamily="34" charset="0"/>
                <a:cs typeface="Times New Roman" panose="02020603050405020304" pitchFamily="18" charset="0"/>
              </a:rPr>
              <a:t>thể</a:t>
            </a:r>
            <a:r>
              <a:rPr lang="en-US" sz="2400" i="1" dirty="0">
                <a:solidFill>
                  <a:schemeClr val="accent3">
                    <a:lumMod val="40000"/>
                    <a:lumOff val="60000"/>
                  </a:schemeClr>
                </a:solidFill>
                <a:latin typeface="Times New Roman" panose="02020603050405020304" pitchFamily="18" charset="0"/>
                <a:ea typeface="Arial" panose="020B0604020202020204" pitchFamily="34" charset="0"/>
                <a:cs typeface="Times New Roman" panose="02020603050405020304" pitchFamily="18" charset="0"/>
              </a:rPr>
              <a:t> lo </a:t>
            </a:r>
            <a:r>
              <a:rPr lang="en-US" sz="2400" i="1" dirty="0" err="1">
                <a:solidFill>
                  <a:schemeClr val="accent3">
                    <a:lumMod val="40000"/>
                    <a:lumOff val="60000"/>
                  </a:schemeClr>
                </a:solidFill>
                <a:latin typeface="Times New Roman" panose="02020603050405020304" pitchFamily="18" charset="0"/>
                <a:ea typeface="Arial" panose="020B0604020202020204" pitchFamily="34" charset="0"/>
                <a:cs typeface="Times New Roman" panose="02020603050405020304" pitchFamily="18" charset="0"/>
              </a:rPr>
              <a:t>được</a:t>
            </a:r>
            <a:r>
              <a:rPr lang="en-US" sz="2400" i="1" dirty="0">
                <a:solidFill>
                  <a:schemeClr val="accent3">
                    <a:lumMod val="40000"/>
                    <a:lumOff val="60000"/>
                  </a:schemeClr>
                </a:solidFill>
                <a:latin typeface="Times New Roman" panose="02020603050405020304" pitchFamily="18" charset="0"/>
                <a:ea typeface="Arial" panose="020B0604020202020204" pitchFamily="34" charset="0"/>
                <a:cs typeface="Times New Roman" panose="02020603050405020304" pitchFamily="18" charset="0"/>
              </a:rPr>
              <a:t>.</a:t>
            </a:r>
            <a:endParaRPr lang="en-US" sz="2400" dirty="0">
              <a:solidFill>
                <a:schemeClr val="accent3">
                  <a:lumMod val="40000"/>
                  <a:lumOff val="60000"/>
                </a:schemeClr>
              </a:solidFill>
              <a:latin typeface="Times New Roman" panose="02020603050405020304" pitchFamily="18" charset="0"/>
              <a:ea typeface="Arial" panose="020B0604020202020204" pitchFamily="34" charset="0"/>
              <a:cs typeface="Times New Roman" panose="02020603050405020304" pitchFamily="18" charset="0"/>
            </a:endParaRPr>
          </a:p>
          <a:p>
            <a:pPr algn="just">
              <a:lnSpc>
                <a:spcPct val="150000"/>
              </a:lnSpc>
            </a:pPr>
            <a:r>
              <a:rPr lang="en-US" sz="2400" i="1" dirty="0">
                <a:solidFill>
                  <a:schemeClr val="accent3">
                    <a:lumMod val="40000"/>
                    <a:lumOff val="60000"/>
                  </a:schemeClr>
                </a:solidFill>
                <a:latin typeface="Times New Roman" panose="02020603050405020304" pitchFamily="18" charset="0"/>
                <a:ea typeface="Arial" panose="020B0604020202020204" pitchFamily="34" charset="0"/>
                <a:cs typeface="Times New Roman" panose="02020603050405020304" pitchFamily="18" charset="0"/>
              </a:rPr>
              <a:t>- </a:t>
            </a:r>
            <a:r>
              <a:rPr lang="en-US" sz="2400" i="1" dirty="0" err="1">
                <a:solidFill>
                  <a:schemeClr val="accent3">
                    <a:lumMod val="40000"/>
                    <a:lumOff val="60000"/>
                  </a:schemeClr>
                </a:solidFill>
                <a:latin typeface="Times New Roman" panose="02020603050405020304" pitchFamily="18" charset="0"/>
                <a:ea typeface="Arial" panose="020B0604020202020204" pitchFamily="34" charset="0"/>
                <a:cs typeface="Times New Roman" panose="02020603050405020304" pitchFamily="18" charset="0"/>
              </a:rPr>
              <a:t>Phát</a:t>
            </a:r>
            <a:r>
              <a:rPr lang="en-US" sz="2400" i="1" dirty="0">
                <a:solidFill>
                  <a:schemeClr val="accent3">
                    <a:lumMod val="40000"/>
                    <a:lumOff val="60000"/>
                  </a:schemeClr>
                </a:solidFill>
                <a:latin typeface="Times New Roman" panose="02020603050405020304" pitchFamily="18" charset="0"/>
                <a:ea typeface="Arial" panose="020B0604020202020204" pitchFamily="34" charset="0"/>
                <a:cs typeface="Times New Roman" panose="02020603050405020304" pitchFamily="18" charset="0"/>
              </a:rPr>
              <a:t> </a:t>
            </a:r>
            <a:r>
              <a:rPr lang="en-US" sz="2400" i="1" dirty="0" err="1">
                <a:solidFill>
                  <a:schemeClr val="accent3">
                    <a:lumMod val="40000"/>
                    <a:lumOff val="60000"/>
                  </a:schemeClr>
                </a:solidFill>
                <a:latin typeface="Times New Roman" panose="02020603050405020304" pitchFamily="18" charset="0"/>
                <a:ea typeface="Arial" panose="020B0604020202020204" pitchFamily="34" charset="0"/>
                <a:cs typeface="Times New Roman" panose="02020603050405020304" pitchFamily="18" charset="0"/>
              </a:rPr>
              <a:t>động</a:t>
            </a:r>
            <a:r>
              <a:rPr lang="en-US" sz="2400" i="1" dirty="0">
                <a:solidFill>
                  <a:schemeClr val="accent3">
                    <a:lumMod val="40000"/>
                    <a:lumOff val="60000"/>
                  </a:schemeClr>
                </a:solidFill>
                <a:latin typeface="Times New Roman" panose="02020603050405020304" pitchFamily="18" charset="0"/>
                <a:ea typeface="Arial" panose="020B0604020202020204" pitchFamily="34" charset="0"/>
                <a:cs typeface="Times New Roman" panose="02020603050405020304" pitchFamily="18" charset="0"/>
              </a:rPr>
              <a:t> </a:t>
            </a:r>
            <a:r>
              <a:rPr lang="en-US" sz="2400" i="1" dirty="0" err="1">
                <a:solidFill>
                  <a:schemeClr val="accent3">
                    <a:lumMod val="40000"/>
                    <a:lumOff val="60000"/>
                  </a:schemeClr>
                </a:solidFill>
                <a:latin typeface="Times New Roman" panose="02020603050405020304" pitchFamily="18" charset="0"/>
                <a:ea typeface="Arial" panose="020B0604020202020204" pitchFamily="34" charset="0"/>
                <a:cs typeface="Times New Roman" panose="02020603050405020304" pitchFamily="18" charset="0"/>
              </a:rPr>
              <a:t>chiến</a:t>
            </a:r>
            <a:r>
              <a:rPr lang="en-US" sz="2400" i="1" dirty="0">
                <a:solidFill>
                  <a:schemeClr val="accent3">
                    <a:lumMod val="40000"/>
                    <a:lumOff val="60000"/>
                  </a:schemeClr>
                </a:solidFill>
                <a:latin typeface="Times New Roman" panose="02020603050405020304" pitchFamily="18" charset="0"/>
                <a:ea typeface="Arial" panose="020B0604020202020204" pitchFamily="34" charset="0"/>
                <a:cs typeface="Times New Roman" panose="02020603050405020304" pitchFamily="18" charset="0"/>
              </a:rPr>
              <a:t> </a:t>
            </a:r>
            <a:r>
              <a:rPr lang="en-US" sz="2400" i="1" dirty="0" err="1">
                <a:solidFill>
                  <a:schemeClr val="accent3">
                    <a:lumMod val="40000"/>
                    <a:lumOff val="60000"/>
                  </a:schemeClr>
                </a:solidFill>
                <a:latin typeface="Times New Roman" panose="02020603050405020304" pitchFamily="18" charset="0"/>
                <a:ea typeface="Arial" panose="020B0604020202020204" pitchFamily="34" charset="0"/>
                <a:cs typeface="Times New Roman" panose="02020603050405020304" pitchFamily="18" charset="0"/>
              </a:rPr>
              <a:t>tranh</a:t>
            </a:r>
            <a:r>
              <a:rPr lang="en-US" sz="2400" i="1" dirty="0">
                <a:solidFill>
                  <a:schemeClr val="accent3">
                    <a:lumMod val="40000"/>
                    <a:lumOff val="60000"/>
                  </a:schemeClr>
                </a:solidFill>
                <a:latin typeface="Times New Roman" panose="02020603050405020304" pitchFamily="18" charset="0"/>
                <a:ea typeface="Arial" panose="020B0604020202020204" pitchFamily="34" charset="0"/>
                <a:cs typeface="Times New Roman" panose="02020603050405020304" pitchFamily="18" charset="0"/>
              </a:rPr>
              <a:t> </a:t>
            </a:r>
            <a:r>
              <a:rPr lang="en-US" sz="2400" i="1" dirty="0" err="1">
                <a:solidFill>
                  <a:schemeClr val="accent3">
                    <a:lumMod val="40000"/>
                    <a:lumOff val="60000"/>
                  </a:schemeClr>
                </a:solidFill>
                <a:latin typeface="Times New Roman" panose="02020603050405020304" pitchFamily="18" charset="0"/>
                <a:ea typeface="Arial" panose="020B0604020202020204" pitchFamily="34" charset="0"/>
                <a:cs typeface="Times New Roman" panose="02020603050405020304" pitchFamily="18" charset="0"/>
              </a:rPr>
              <a:t>liên</a:t>
            </a:r>
            <a:r>
              <a:rPr lang="en-US" sz="2400" i="1" dirty="0">
                <a:solidFill>
                  <a:schemeClr val="accent3">
                    <a:lumMod val="40000"/>
                    <a:lumOff val="60000"/>
                  </a:schemeClr>
                </a:solidFill>
                <a:latin typeface="Times New Roman" panose="02020603050405020304" pitchFamily="18" charset="0"/>
                <a:ea typeface="Arial" panose="020B0604020202020204" pitchFamily="34" charset="0"/>
                <a:cs typeface="Times New Roman" panose="02020603050405020304" pitchFamily="18" charset="0"/>
              </a:rPr>
              <a:t> </a:t>
            </a:r>
            <a:r>
              <a:rPr lang="en-US" sz="2400" i="1" dirty="0" err="1">
                <a:solidFill>
                  <a:schemeClr val="accent3">
                    <a:lumMod val="40000"/>
                    <a:lumOff val="60000"/>
                  </a:schemeClr>
                </a:solidFill>
                <a:latin typeface="Times New Roman" panose="02020603050405020304" pitchFamily="18" charset="0"/>
                <a:ea typeface="Arial" panose="020B0604020202020204" pitchFamily="34" charset="0"/>
                <a:cs typeface="Times New Roman" panose="02020603050405020304" pitchFamily="18" charset="0"/>
              </a:rPr>
              <a:t>tiếp</a:t>
            </a:r>
            <a:r>
              <a:rPr lang="en-US" sz="2400" i="1" dirty="0">
                <a:solidFill>
                  <a:schemeClr val="accent3">
                    <a:lumMod val="40000"/>
                    <a:lumOff val="60000"/>
                  </a:schemeClr>
                </a:solidFill>
                <a:latin typeface="Times New Roman" panose="02020603050405020304" pitchFamily="18" charset="0"/>
                <a:ea typeface="Arial" panose="020B0604020202020204" pitchFamily="34" charset="0"/>
                <a:cs typeface="Times New Roman" panose="02020603050405020304" pitchFamily="18" charset="0"/>
              </a:rPr>
              <a:t> </a:t>
            </a:r>
            <a:r>
              <a:rPr lang="en-US" sz="2400" i="1" dirty="0" err="1">
                <a:solidFill>
                  <a:schemeClr val="accent3">
                    <a:lumMod val="40000"/>
                    <a:lumOff val="60000"/>
                  </a:schemeClr>
                </a:solidFill>
                <a:latin typeface="Times New Roman" panose="02020603050405020304" pitchFamily="18" charset="0"/>
                <a:ea typeface="Arial" panose="020B0604020202020204" pitchFamily="34" charset="0"/>
                <a:cs typeface="Times New Roman" panose="02020603050405020304" pitchFamily="18" charset="0"/>
              </a:rPr>
              <a:t>nhiều</a:t>
            </a:r>
            <a:r>
              <a:rPr lang="en-US" sz="2400" i="1" dirty="0">
                <a:solidFill>
                  <a:schemeClr val="accent3">
                    <a:lumMod val="40000"/>
                    <a:lumOff val="60000"/>
                  </a:schemeClr>
                </a:solidFill>
                <a:latin typeface="Times New Roman" panose="02020603050405020304" pitchFamily="18" charset="0"/>
                <a:ea typeface="Arial" panose="020B0604020202020204" pitchFamily="34" charset="0"/>
                <a:cs typeface="Times New Roman" panose="02020603050405020304" pitchFamily="18" charset="0"/>
              </a:rPr>
              <a:t> </a:t>
            </a:r>
            <a:r>
              <a:rPr lang="en-US" sz="2400" i="1" dirty="0" err="1">
                <a:solidFill>
                  <a:schemeClr val="accent3">
                    <a:lumMod val="40000"/>
                    <a:lumOff val="60000"/>
                  </a:schemeClr>
                </a:solidFill>
                <a:latin typeface="Times New Roman" panose="02020603050405020304" pitchFamily="18" charset="0"/>
                <a:ea typeface="Arial" panose="020B0604020202020204" pitchFamily="34" charset="0"/>
                <a:cs typeface="Times New Roman" panose="02020603050405020304" pitchFamily="18" charset="0"/>
              </a:rPr>
              <a:t>năm</a:t>
            </a:r>
            <a:r>
              <a:rPr lang="en-US" sz="2400" i="1" dirty="0">
                <a:solidFill>
                  <a:schemeClr val="accent3">
                    <a:lumMod val="40000"/>
                    <a:lumOff val="60000"/>
                  </a:schemeClr>
                </a:solidFill>
                <a:latin typeface="Times New Roman" panose="02020603050405020304" pitchFamily="18" charset="0"/>
                <a:ea typeface="Arial" panose="020B0604020202020204" pitchFamily="34" charset="0"/>
                <a:cs typeface="Times New Roman" panose="02020603050405020304" pitchFamily="18" charset="0"/>
              </a:rPr>
              <a:t> </a:t>
            </a:r>
            <a:r>
              <a:rPr lang="en-US" sz="2400" i="1" dirty="0" err="1">
                <a:solidFill>
                  <a:schemeClr val="accent3">
                    <a:lumMod val="40000"/>
                    <a:lumOff val="60000"/>
                  </a:schemeClr>
                </a:solidFill>
                <a:latin typeface="Times New Roman" panose="02020603050405020304" pitchFamily="18" charset="0"/>
                <a:ea typeface="Arial" panose="020B0604020202020204" pitchFamily="34" charset="0"/>
                <a:cs typeface="Times New Roman" panose="02020603050405020304" pitchFamily="18" charset="0"/>
              </a:rPr>
              <a:t>làm</a:t>
            </a:r>
            <a:r>
              <a:rPr lang="en-US" sz="2400" i="1" dirty="0">
                <a:solidFill>
                  <a:schemeClr val="accent3">
                    <a:lumMod val="40000"/>
                    <a:lumOff val="60000"/>
                  </a:schemeClr>
                </a:solidFill>
                <a:latin typeface="Times New Roman" panose="02020603050405020304" pitchFamily="18" charset="0"/>
                <a:ea typeface="Arial" panose="020B0604020202020204" pitchFamily="34" charset="0"/>
                <a:cs typeface="Times New Roman" panose="02020603050405020304" pitchFamily="18" charset="0"/>
              </a:rPr>
              <a:t> </a:t>
            </a:r>
            <a:r>
              <a:rPr lang="en-US" sz="2400" i="1" dirty="0" err="1">
                <a:solidFill>
                  <a:schemeClr val="accent3">
                    <a:lumMod val="40000"/>
                    <a:lumOff val="60000"/>
                  </a:schemeClr>
                </a:solidFill>
                <a:latin typeface="Times New Roman" panose="02020603050405020304" pitchFamily="18" charset="0"/>
                <a:ea typeface="Arial" panose="020B0604020202020204" pitchFamily="34" charset="0"/>
                <a:cs typeface="Times New Roman" panose="02020603050405020304" pitchFamily="18" charset="0"/>
              </a:rPr>
              <a:t>dân</a:t>
            </a:r>
            <a:r>
              <a:rPr lang="en-US" sz="2400" i="1" dirty="0">
                <a:solidFill>
                  <a:schemeClr val="accent3">
                    <a:lumMod val="40000"/>
                    <a:lumOff val="60000"/>
                  </a:schemeClr>
                </a:solidFill>
                <a:latin typeface="Times New Roman" panose="02020603050405020304" pitchFamily="18" charset="0"/>
                <a:ea typeface="Arial" panose="020B0604020202020204" pitchFamily="34" charset="0"/>
                <a:cs typeface="Times New Roman" panose="02020603050405020304" pitchFamily="18" charset="0"/>
              </a:rPr>
              <a:t> </a:t>
            </a:r>
            <a:r>
              <a:rPr lang="en-US" sz="2400" i="1" dirty="0" err="1">
                <a:solidFill>
                  <a:schemeClr val="accent3">
                    <a:lumMod val="40000"/>
                    <a:lumOff val="60000"/>
                  </a:schemeClr>
                </a:solidFill>
                <a:latin typeface="Times New Roman" panose="02020603050405020304" pitchFamily="18" charset="0"/>
                <a:ea typeface="Arial" panose="020B0604020202020204" pitchFamily="34" charset="0"/>
                <a:cs typeface="Times New Roman" panose="02020603050405020304" pitchFamily="18" charset="0"/>
              </a:rPr>
              <a:t>nhà</a:t>
            </a:r>
            <a:r>
              <a:rPr lang="en-US" sz="2400" i="1" dirty="0">
                <a:solidFill>
                  <a:schemeClr val="accent3">
                    <a:lumMod val="40000"/>
                    <a:lumOff val="60000"/>
                  </a:schemeClr>
                </a:solidFill>
                <a:latin typeface="Times New Roman" panose="02020603050405020304" pitchFamily="18" charset="0"/>
                <a:ea typeface="Arial" panose="020B0604020202020204" pitchFamily="34" charset="0"/>
                <a:cs typeface="Times New Roman" panose="02020603050405020304" pitchFamily="18" charset="0"/>
              </a:rPr>
              <a:t> Minh </a:t>
            </a:r>
            <a:r>
              <a:rPr lang="en-US" sz="2400" i="1" dirty="0" err="1">
                <a:solidFill>
                  <a:schemeClr val="accent3">
                    <a:lumMod val="40000"/>
                    <a:lumOff val="60000"/>
                  </a:schemeClr>
                </a:solidFill>
                <a:latin typeface="Times New Roman" panose="02020603050405020304" pitchFamily="18" charset="0"/>
                <a:ea typeface="Arial" panose="020B0604020202020204" pitchFamily="34" charset="0"/>
                <a:cs typeface="Times New Roman" panose="02020603050405020304" pitchFamily="18" charset="0"/>
              </a:rPr>
              <a:t>khổ</a:t>
            </a:r>
            <a:r>
              <a:rPr lang="en-US" sz="2400" i="1" dirty="0">
                <a:solidFill>
                  <a:schemeClr val="accent3">
                    <a:lumMod val="40000"/>
                    <a:lumOff val="60000"/>
                  </a:schemeClr>
                </a:solidFill>
                <a:latin typeface="Times New Roman" panose="02020603050405020304" pitchFamily="18" charset="0"/>
                <a:ea typeface="Arial" panose="020B0604020202020204" pitchFamily="34" charset="0"/>
                <a:cs typeface="Times New Roman" panose="02020603050405020304" pitchFamily="18" charset="0"/>
              </a:rPr>
              <a:t> </a:t>
            </a:r>
            <a:r>
              <a:rPr lang="en-US" sz="2400" i="1" dirty="0" err="1">
                <a:solidFill>
                  <a:schemeClr val="accent3">
                    <a:lumMod val="40000"/>
                    <a:lumOff val="60000"/>
                  </a:schemeClr>
                </a:solidFill>
                <a:latin typeface="Times New Roman" panose="02020603050405020304" pitchFamily="18" charset="0"/>
                <a:ea typeface="Arial" panose="020B0604020202020204" pitchFamily="34" charset="0"/>
                <a:cs typeface="Times New Roman" panose="02020603050405020304" pitchFamily="18" charset="0"/>
              </a:rPr>
              <a:t>sở</a:t>
            </a:r>
            <a:r>
              <a:rPr lang="en-US" sz="2400" i="1" dirty="0">
                <a:solidFill>
                  <a:schemeClr val="accent3">
                    <a:lumMod val="40000"/>
                    <a:lumOff val="60000"/>
                  </a:schemeClr>
                </a:solidFill>
                <a:latin typeface="Times New Roman" panose="02020603050405020304" pitchFamily="18" charset="0"/>
                <a:ea typeface="Arial" panose="020B0604020202020204" pitchFamily="34" charset="0"/>
                <a:cs typeface="Times New Roman" panose="02020603050405020304" pitchFamily="18" charset="0"/>
              </a:rPr>
              <a:t>, </a:t>
            </a:r>
            <a:r>
              <a:rPr lang="en-US" sz="2400" i="1" dirty="0" err="1">
                <a:solidFill>
                  <a:schemeClr val="accent3">
                    <a:lumMod val="40000"/>
                    <a:lumOff val="60000"/>
                  </a:schemeClr>
                </a:solidFill>
                <a:latin typeface="Times New Roman" panose="02020603050405020304" pitchFamily="18" charset="0"/>
                <a:ea typeface="Arial" panose="020B0604020202020204" pitchFamily="34" charset="0"/>
                <a:cs typeface="Times New Roman" panose="02020603050405020304" pitchFamily="18" charset="0"/>
              </a:rPr>
              <a:t>bất</a:t>
            </a:r>
            <a:r>
              <a:rPr lang="en-US" sz="2400" i="1" dirty="0">
                <a:solidFill>
                  <a:schemeClr val="accent3">
                    <a:lumMod val="40000"/>
                    <a:lumOff val="60000"/>
                  </a:schemeClr>
                </a:solidFill>
                <a:latin typeface="Times New Roman" panose="02020603050405020304" pitchFamily="18" charset="0"/>
                <a:ea typeface="Arial" panose="020B0604020202020204" pitchFamily="34" charset="0"/>
                <a:cs typeface="Times New Roman" panose="02020603050405020304" pitchFamily="18" charset="0"/>
              </a:rPr>
              <a:t> </a:t>
            </a:r>
            <a:r>
              <a:rPr lang="en-US" sz="2400" i="1" dirty="0" err="1">
                <a:solidFill>
                  <a:schemeClr val="accent3">
                    <a:lumMod val="40000"/>
                    <a:lumOff val="60000"/>
                  </a:schemeClr>
                </a:solidFill>
                <a:latin typeface="Times New Roman" panose="02020603050405020304" pitchFamily="18" charset="0"/>
                <a:ea typeface="Arial" panose="020B0604020202020204" pitchFamily="34" charset="0"/>
                <a:cs typeface="Times New Roman" panose="02020603050405020304" pitchFamily="18" charset="0"/>
              </a:rPr>
              <a:t>mãn</a:t>
            </a:r>
            <a:r>
              <a:rPr lang="en-US" sz="2400" i="1" dirty="0">
                <a:solidFill>
                  <a:schemeClr val="accent3">
                    <a:lumMod val="40000"/>
                    <a:lumOff val="60000"/>
                  </a:schemeClr>
                </a:solidFill>
                <a:latin typeface="Times New Roman" panose="02020603050405020304" pitchFamily="18" charset="0"/>
                <a:ea typeface="Arial" panose="020B0604020202020204" pitchFamily="34" charset="0"/>
                <a:cs typeface="Times New Roman" panose="02020603050405020304" pitchFamily="18" charset="0"/>
              </a:rPr>
              <a:t>.</a:t>
            </a:r>
            <a:endParaRPr lang="en-US" sz="2400" dirty="0">
              <a:solidFill>
                <a:schemeClr val="accent3">
                  <a:lumMod val="40000"/>
                  <a:lumOff val="60000"/>
                </a:schemeClr>
              </a:solidFill>
              <a:latin typeface="Times New Roman" panose="02020603050405020304" pitchFamily="18" charset="0"/>
              <a:ea typeface="Arial" panose="020B0604020202020204" pitchFamily="34" charset="0"/>
              <a:cs typeface="Times New Roman" panose="02020603050405020304" pitchFamily="18" charset="0"/>
            </a:endParaRPr>
          </a:p>
          <a:p>
            <a:pPr algn="just">
              <a:lnSpc>
                <a:spcPct val="150000"/>
              </a:lnSpc>
            </a:pPr>
            <a:r>
              <a:rPr lang="en-US" sz="2400" i="1" dirty="0">
                <a:solidFill>
                  <a:schemeClr val="accent3">
                    <a:lumMod val="40000"/>
                    <a:lumOff val="60000"/>
                  </a:schemeClr>
                </a:solidFill>
                <a:latin typeface="Times New Roman" panose="02020603050405020304" pitchFamily="18" charset="0"/>
                <a:ea typeface="Arial" panose="020B0604020202020204" pitchFamily="34" charset="0"/>
                <a:cs typeface="Times New Roman" panose="02020603050405020304" pitchFamily="18" charset="0"/>
              </a:rPr>
              <a:t>- </a:t>
            </a:r>
            <a:r>
              <a:rPr lang="en-US" sz="2400" i="1" dirty="0" err="1">
                <a:solidFill>
                  <a:schemeClr val="accent3">
                    <a:lumMod val="40000"/>
                    <a:lumOff val="60000"/>
                  </a:schemeClr>
                </a:solidFill>
                <a:latin typeface="Times New Roman" panose="02020603050405020304" pitchFamily="18" charset="0"/>
                <a:ea typeface="Arial" panose="020B0604020202020204" pitchFamily="34" charset="0"/>
                <a:cs typeface="Times New Roman" panose="02020603050405020304" pitchFamily="18" charset="0"/>
              </a:rPr>
              <a:t>Trong</a:t>
            </a:r>
            <a:r>
              <a:rPr lang="en-US" sz="2400" i="1" dirty="0">
                <a:solidFill>
                  <a:schemeClr val="accent3">
                    <a:lumMod val="40000"/>
                    <a:lumOff val="60000"/>
                  </a:schemeClr>
                </a:solidFill>
                <a:latin typeface="Times New Roman" panose="02020603050405020304" pitchFamily="18" charset="0"/>
                <a:ea typeface="Arial" panose="020B0604020202020204" pitchFamily="34" charset="0"/>
                <a:cs typeface="Times New Roman" panose="02020603050405020304" pitchFamily="18" charset="0"/>
              </a:rPr>
              <a:t> </a:t>
            </a:r>
            <a:r>
              <a:rPr lang="en-US" sz="2400" i="1" dirty="0" err="1">
                <a:solidFill>
                  <a:schemeClr val="accent3">
                    <a:lumMod val="40000"/>
                    <a:lumOff val="60000"/>
                  </a:schemeClr>
                </a:solidFill>
                <a:latin typeface="Times New Roman" panose="02020603050405020304" pitchFamily="18" charset="0"/>
                <a:ea typeface="Arial" panose="020B0604020202020204" pitchFamily="34" charset="0"/>
                <a:cs typeface="Times New Roman" panose="02020603050405020304" pitchFamily="18" charset="0"/>
              </a:rPr>
              <a:t>triều</a:t>
            </a:r>
            <a:r>
              <a:rPr lang="en-US" sz="2400" i="1" dirty="0">
                <a:solidFill>
                  <a:schemeClr val="accent3">
                    <a:lumMod val="40000"/>
                    <a:lumOff val="60000"/>
                  </a:schemeClr>
                </a:solidFill>
                <a:latin typeface="Times New Roman" panose="02020603050405020304" pitchFamily="18" charset="0"/>
                <a:ea typeface="Arial" panose="020B0604020202020204" pitchFamily="34" charset="0"/>
                <a:cs typeface="Times New Roman" panose="02020603050405020304" pitchFamily="18" charset="0"/>
              </a:rPr>
              <a:t> </a:t>
            </a:r>
            <a:r>
              <a:rPr lang="en-US" sz="2400" i="1" dirty="0" err="1">
                <a:solidFill>
                  <a:schemeClr val="accent3">
                    <a:lumMod val="40000"/>
                    <a:lumOff val="60000"/>
                  </a:schemeClr>
                </a:solidFill>
                <a:latin typeface="Times New Roman" panose="02020603050405020304" pitchFamily="18" charset="0"/>
                <a:ea typeface="Arial" panose="020B0604020202020204" pitchFamily="34" charset="0"/>
                <a:cs typeface="Times New Roman" panose="02020603050405020304" pitchFamily="18" charset="0"/>
              </a:rPr>
              <a:t>đình</a:t>
            </a:r>
            <a:r>
              <a:rPr lang="en-US" sz="2400" i="1" dirty="0">
                <a:solidFill>
                  <a:schemeClr val="accent3">
                    <a:lumMod val="40000"/>
                    <a:lumOff val="60000"/>
                  </a:schemeClr>
                </a:solidFill>
                <a:latin typeface="Times New Roman" panose="02020603050405020304" pitchFamily="18" charset="0"/>
                <a:ea typeface="Arial" panose="020B0604020202020204" pitchFamily="34" charset="0"/>
                <a:cs typeface="Times New Roman" panose="02020603050405020304" pitchFamily="18" charset="0"/>
              </a:rPr>
              <a:t> </a:t>
            </a:r>
            <a:r>
              <a:rPr lang="en-US" sz="2400" i="1" dirty="0" err="1">
                <a:solidFill>
                  <a:schemeClr val="accent3">
                    <a:lumMod val="40000"/>
                    <a:lumOff val="60000"/>
                  </a:schemeClr>
                </a:solidFill>
                <a:latin typeface="Times New Roman" panose="02020603050405020304" pitchFamily="18" charset="0"/>
                <a:ea typeface="Arial" panose="020B0604020202020204" pitchFamily="34" charset="0"/>
                <a:cs typeface="Times New Roman" panose="02020603050405020304" pitchFamily="18" charset="0"/>
              </a:rPr>
              <a:t>nhà</a:t>
            </a:r>
            <a:r>
              <a:rPr lang="en-US" sz="2400" i="1" dirty="0">
                <a:solidFill>
                  <a:schemeClr val="accent3">
                    <a:lumMod val="40000"/>
                    <a:lumOff val="60000"/>
                  </a:schemeClr>
                </a:solidFill>
                <a:latin typeface="Times New Roman" panose="02020603050405020304" pitchFamily="18" charset="0"/>
                <a:ea typeface="Arial" panose="020B0604020202020204" pitchFamily="34" charset="0"/>
                <a:cs typeface="Times New Roman" panose="02020603050405020304" pitchFamily="18" charset="0"/>
              </a:rPr>
              <a:t> Minh </a:t>
            </a:r>
            <a:r>
              <a:rPr lang="en-US" sz="2400" i="1" dirty="0" err="1">
                <a:solidFill>
                  <a:schemeClr val="accent3">
                    <a:lumMod val="40000"/>
                    <a:lumOff val="60000"/>
                  </a:schemeClr>
                </a:solidFill>
                <a:latin typeface="Times New Roman" panose="02020603050405020304" pitchFamily="18" charset="0"/>
                <a:ea typeface="Arial" panose="020B0604020202020204" pitchFamily="34" charset="0"/>
                <a:cs typeface="Times New Roman" panose="02020603050405020304" pitchFamily="18" charset="0"/>
              </a:rPr>
              <a:t>thì</a:t>
            </a:r>
            <a:r>
              <a:rPr lang="en-US" sz="2400" i="1" dirty="0">
                <a:solidFill>
                  <a:schemeClr val="accent3">
                    <a:lumMod val="40000"/>
                    <a:lumOff val="60000"/>
                  </a:schemeClr>
                </a:solidFill>
                <a:latin typeface="Times New Roman" panose="02020603050405020304" pitchFamily="18" charset="0"/>
                <a:ea typeface="Arial" panose="020B0604020202020204" pitchFamily="34" charset="0"/>
                <a:cs typeface="Times New Roman" panose="02020603050405020304" pitchFamily="18" charset="0"/>
              </a:rPr>
              <a:t> </a:t>
            </a:r>
            <a:r>
              <a:rPr lang="en-US" sz="2400" i="1" dirty="0" err="1">
                <a:solidFill>
                  <a:schemeClr val="accent3">
                    <a:lumMod val="40000"/>
                    <a:lumOff val="60000"/>
                  </a:schemeClr>
                </a:solidFill>
                <a:latin typeface="Times New Roman" panose="02020603050405020304" pitchFamily="18" charset="0"/>
                <a:ea typeface="Arial" panose="020B0604020202020204" pitchFamily="34" charset="0"/>
                <a:cs typeface="Times New Roman" panose="02020603050405020304" pitchFamily="18" charset="0"/>
              </a:rPr>
              <a:t>bạo</a:t>
            </a:r>
            <a:r>
              <a:rPr lang="en-US" sz="2400" i="1" dirty="0">
                <a:solidFill>
                  <a:schemeClr val="accent3">
                    <a:lumMod val="40000"/>
                    <a:lumOff val="60000"/>
                  </a:schemeClr>
                </a:solidFill>
                <a:latin typeface="Times New Roman" panose="02020603050405020304" pitchFamily="18" charset="0"/>
                <a:ea typeface="Arial" panose="020B0604020202020204" pitchFamily="34" charset="0"/>
                <a:cs typeface="Times New Roman" panose="02020603050405020304" pitchFamily="18" charset="0"/>
              </a:rPr>
              <a:t> </a:t>
            </a:r>
            <a:r>
              <a:rPr lang="en-US" sz="2400" i="1" dirty="0" err="1">
                <a:solidFill>
                  <a:schemeClr val="accent3">
                    <a:lumMod val="40000"/>
                    <a:lumOff val="60000"/>
                  </a:schemeClr>
                </a:solidFill>
                <a:latin typeface="Times New Roman" panose="02020603050405020304" pitchFamily="18" charset="0"/>
                <a:ea typeface="Arial" panose="020B0604020202020204" pitchFamily="34" charset="0"/>
                <a:cs typeface="Times New Roman" panose="02020603050405020304" pitchFamily="18" charset="0"/>
              </a:rPr>
              <a:t>chúa</a:t>
            </a:r>
            <a:r>
              <a:rPr lang="en-US" sz="2400" i="1" dirty="0">
                <a:solidFill>
                  <a:schemeClr val="accent3">
                    <a:lumMod val="40000"/>
                    <a:lumOff val="60000"/>
                  </a:schemeClr>
                </a:solidFill>
                <a:latin typeface="Times New Roman" panose="02020603050405020304" pitchFamily="18" charset="0"/>
                <a:ea typeface="Arial" panose="020B0604020202020204" pitchFamily="34" charset="0"/>
                <a:cs typeface="Times New Roman" panose="02020603050405020304" pitchFamily="18" charset="0"/>
              </a:rPr>
              <a:t>, </a:t>
            </a:r>
            <a:r>
              <a:rPr lang="en-US" sz="2400" i="1" dirty="0" err="1">
                <a:solidFill>
                  <a:schemeClr val="accent3">
                    <a:lumMod val="40000"/>
                    <a:lumOff val="60000"/>
                  </a:schemeClr>
                </a:solidFill>
                <a:latin typeface="Times New Roman" panose="02020603050405020304" pitchFamily="18" charset="0"/>
                <a:ea typeface="Arial" panose="020B0604020202020204" pitchFamily="34" charset="0"/>
                <a:cs typeface="Times New Roman" panose="02020603050405020304" pitchFamily="18" charset="0"/>
              </a:rPr>
              <a:t>gian</a:t>
            </a:r>
            <a:r>
              <a:rPr lang="en-US" sz="2400" i="1" dirty="0">
                <a:solidFill>
                  <a:schemeClr val="accent3">
                    <a:lumMod val="40000"/>
                    <a:lumOff val="60000"/>
                  </a:schemeClr>
                </a:solidFill>
                <a:latin typeface="Times New Roman" panose="02020603050405020304" pitchFamily="18" charset="0"/>
                <a:ea typeface="Arial" panose="020B0604020202020204" pitchFamily="34" charset="0"/>
                <a:cs typeface="Times New Roman" panose="02020603050405020304" pitchFamily="18" charset="0"/>
              </a:rPr>
              <a:t> </a:t>
            </a:r>
            <a:r>
              <a:rPr lang="en-US" sz="2400" i="1" dirty="0" err="1">
                <a:solidFill>
                  <a:schemeClr val="accent3">
                    <a:lumMod val="40000"/>
                    <a:lumOff val="60000"/>
                  </a:schemeClr>
                </a:solidFill>
                <a:latin typeface="Times New Roman" panose="02020603050405020304" pitchFamily="18" charset="0"/>
                <a:ea typeface="Arial" panose="020B0604020202020204" pitchFamily="34" charset="0"/>
                <a:cs typeface="Times New Roman" panose="02020603050405020304" pitchFamily="18" charset="0"/>
              </a:rPr>
              <a:t>thần</a:t>
            </a:r>
            <a:r>
              <a:rPr lang="en-US" sz="2400" i="1" dirty="0">
                <a:solidFill>
                  <a:schemeClr val="accent3">
                    <a:lumMod val="40000"/>
                    <a:lumOff val="60000"/>
                  </a:schemeClr>
                </a:solidFill>
                <a:latin typeface="Times New Roman" panose="02020603050405020304" pitchFamily="18" charset="0"/>
                <a:ea typeface="Arial" panose="020B0604020202020204" pitchFamily="34" charset="0"/>
                <a:cs typeface="Times New Roman" panose="02020603050405020304" pitchFamily="18" charset="0"/>
              </a:rPr>
              <a:t> </a:t>
            </a:r>
            <a:r>
              <a:rPr lang="en-US" sz="2400" i="1" dirty="0" err="1">
                <a:solidFill>
                  <a:schemeClr val="accent3">
                    <a:lumMod val="40000"/>
                    <a:lumOff val="60000"/>
                  </a:schemeClr>
                </a:solidFill>
                <a:latin typeface="Times New Roman" panose="02020603050405020304" pitchFamily="18" charset="0"/>
                <a:ea typeface="Arial" panose="020B0604020202020204" pitchFamily="34" charset="0"/>
                <a:cs typeface="Times New Roman" panose="02020603050405020304" pitchFamily="18" charset="0"/>
              </a:rPr>
              <a:t>nắm</a:t>
            </a:r>
            <a:r>
              <a:rPr lang="en-US" sz="2400" i="1" dirty="0">
                <a:solidFill>
                  <a:schemeClr val="accent3">
                    <a:lumMod val="40000"/>
                    <a:lumOff val="60000"/>
                  </a:schemeClr>
                </a:solidFill>
                <a:latin typeface="Times New Roman" panose="02020603050405020304" pitchFamily="18" charset="0"/>
                <a:ea typeface="Arial" panose="020B0604020202020204" pitchFamily="34" charset="0"/>
                <a:cs typeface="Times New Roman" panose="02020603050405020304" pitchFamily="18" charset="0"/>
              </a:rPr>
              <a:t> </a:t>
            </a:r>
            <a:r>
              <a:rPr lang="en-US" sz="2400" i="1" dirty="0" err="1">
                <a:solidFill>
                  <a:schemeClr val="accent3">
                    <a:lumMod val="40000"/>
                    <a:lumOff val="60000"/>
                  </a:schemeClr>
                </a:solidFill>
                <a:latin typeface="Times New Roman" panose="02020603050405020304" pitchFamily="18" charset="0"/>
                <a:ea typeface="Arial" panose="020B0604020202020204" pitchFamily="34" charset="0"/>
                <a:cs typeface="Times New Roman" panose="02020603050405020304" pitchFamily="18" charset="0"/>
              </a:rPr>
              <a:t>quyền</a:t>
            </a:r>
            <a:r>
              <a:rPr lang="en-US" sz="2400" i="1" dirty="0">
                <a:solidFill>
                  <a:schemeClr val="accent3">
                    <a:lumMod val="40000"/>
                    <a:lumOff val="60000"/>
                  </a:schemeClr>
                </a:solidFill>
                <a:latin typeface="Times New Roman" panose="02020603050405020304" pitchFamily="18" charset="0"/>
                <a:ea typeface="Arial" panose="020B0604020202020204" pitchFamily="34" charset="0"/>
                <a:cs typeface="Times New Roman" panose="02020603050405020304" pitchFamily="18" charset="0"/>
              </a:rPr>
              <a:t>, </a:t>
            </a:r>
            <a:r>
              <a:rPr lang="en-US" sz="2400" i="1" dirty="0" err="1">
                <a:solidFill>
                  <a:schemeClr val="accent3">
                    <a:lumMod val="40000"/>
                    <a:lumOff val="60000"/>
                  </a:schemeClr>
                </a:solidFill>
                <a:latin typeface="Times New Roman" panose="02020603050405020304" pitchFamily="18" charset="0"/>
                <a:ea typeface="Arial" panose="020B0604020202020204" pitchFamily="34" charset="0"/>
                <a:cs typeface="Times New Roman" panose="02020603050405020304" pitchFamily="18" charset="0"/>
              </a:rPr>
              <a:t>nội</a:t>
            </a:r>
            <a:r>
              <a:rPr lang="en-US" sz="2400" i="1" dirty="0">
                <a:solidFill>
                  <a:schemeClr val="accent3">
                    <a:lumMod val="40000"/>
                    <a:lumOff val="60000"/>
                  </a:schemeClr>
                </a:solidFill>
                <a:latin typeface="Times New Roman" panose="02020603050405020304" pitchFamily="18" charset="0"/>
                <a:ea typeface="Arial" panose="020B0604020202020204" pitchFamily="34" charset="0"/>
                <a:cs typeface="Times New Roman" panose="02020603050405020304" pitchFamily="18" charset="0"/>
              </a:rPr>
              <a:t> </a:t>
            </a:r>
            <a:r>
              <a:rPr lang="en-US" sz="2400" i="1" dirty="0" err="1">
                <a:solidFill>
                  <a:schemeClr val="accent3">
                    <a:lumMod val="40000"/>
                    <a:lumOff val="60000"/>
                  </a:schemeClr>
                </a:solidFill>
                <a:latin typeface="Times New Roman" panose="02020603050405020304" pitchFamily="18" charset="0"/>
                <a:ea typeface="Arial" panose="020B0604020202020204" pitchFamily="34" charset="0"/>
                <a:cs typeface="Times New Roman" panose="02020603050405020304" pitchFamily="18" charset="0"/>
              </a:rPr>
              <a:t>bộ</a:t>
            </a:r>
            <a:r>
              <a:rPr lang="en-US" sz="2400" i="1" dirty="0">
                <a:solidFill>
                  <a:schemeClr val="accent3">
                    <a:lumMod val="40000"/>
                    <a:lumOff val="60000"/>
                  </a:schemeClr>
                </a:solidFill>
                <a:latin typeface="Times New Roman" panose="02020603050405020304" pitchFamily="18" charset="0"/>
                <a:ea typeface="Arial" panose="020B0604020202020204" pitchFamily="34" charset="0"/>
                <a:cs typeface="Times New Roman" panose="02020603050405020304" pitchFamily="18" charset="0"/>
              </a:rPr>
              <a:t> </a:t>
            </a:r>
            <a:r>
              <a:rPr lang="en-US" sz="2400" i="1" dirty="0" err="1">
                <a:solidFill>
                  <a:schemeClr val="accent3">
                    <a:lumMod val="40000"/>
                    <a:lumOff val="60000"/>
                  </a:schemeClr>
                </a:solidFill>
                <a:latin typeface="Times New Roman" panose="02020603050405020304" pitchFamily="18" charset="0"/>
                <a:ea typeface="Arial" panose="020B0604020202020204" pitchFamily="34" charset="0"/>
                <a:cs typeface="Times New Roman" panose="02020603050405020304" pitchFamily="18" charset="0"/>
              </a:rPr>
              <a:t>xâu</a:t>
            </a:r>
            <a:r>
              <a:rPr lang="en-US" sz="2400" i="1" dirty="0">
                <a:solidFill>
                  <a:schemeClr val="accent3">
                    <a:lumMod val="40000"/>
                    <a:lumOff val="60000"/>
                  </a:schemeClr>
                </a:solidFill>
                <a:latin typeface="Times New Roman" panose="02020603050405020304" pitchFamily="18" charset="0"/>
                <a:ea typeface="Arial" panose="020B0604020202020204" pitchFamily="34" charset="0"/>
                <a:cs typeface="Times New Roman" panose="02020603050405020304" pitchFamily="18" charset="0"/>
              </a:rPr>
              <a:t> </a:t>
            </a:r>
            <a:r>
              <a:rPr lang="en-US" sz="2400" i="1" dirty="0" err="1">
                <a:solidFill>
                  <a:schemeClr val="accent3">
                    <a:lumMod val="40000"/>
                    <a:lumOff val="60000"/>
                  </a:schemeClr>
                </a:solidFill>
                <a:latin typeface="Times New Roman" panose="02020603050405020304" pitchFamily="18" charset="0"/>
                <a:ea typeface="Arial" panose="020B0604020202020204" pitchFamily="34" charset="0"/>
                <a:cs typeface="Times New Roman" panose="02020603050405020304" pitchFamily="18" charset="0"/>
              </a:rPr>
              <a:t>xé</a:t>
            </a:r>
            <a:r>
              <a:rPr lang="en-US" sz="2400" i="1" dirty="0">
                <a:solidFill>
                  <a:schemeClr val="accent3">
                    <a:lumMod val="40000"/>
                    <a:lumOff val="60000"/>
                  </a:schemeClr>
                </a:solidFill>
                <a:latin typeface="Times New Roman" panose="02020603050405020304" pitchFamily="18" charset="0"/>
                <a:ea typeface="Arial" panose="020B0604020202020204" pitchFamily="34" charset="0"/>
                <a:cs typeface="Times New Roman" panose="02020603050405020304" pitchFamily="18" charset="0"/>
              </a:rPr>
              <a:t> </a:t>
            </a:r>
            <a:r>
              <a:rPr lang="en-US" sz="2400" i="1" dirty="0" err="1">
                <a:solidFill>
                  <a:schemeClr val="accent3">
                    <a:lumMod val="40000"/>
                    <a:lumOff val="60000"/>
                  </a:schemeClr>
                </a:solidFill>
                <a:latin typeface="Times New Roman" panose="02020603050405020304" pitchFamily="18" charset="0"/>
                <a:ea typeface="Arial" panose="020B0604020202020204" pitchFamily="34" charset="0"/>
                <a:cs typeface="Times New Roman" panose="02020603050405020304" pitchFamily="18" charset="0"/>
              </a:rPr>
              <a:t>nhau</a:t>
            </a:r>
            <a:r>
              <a:rPr lang="en-US" sz="2400" i="1" dirty="0">
                <a:solidFill>
                  <a:schemeClr val="accent3">
                    <a:lumMod val="40000"/>
                    <a:lumOff val="60000"/>
                  </a:schemeClr>
                </a:solidFill>
                <a:latin typeface="Times New Roman" panose="02020603050405020304" pitchFamily="18" charset="0"/>
                <a:ea typeface="Arial" panose="020B0604020202020204" pitchFamily="34" charset="0"/>
                <a:cs typeface="Times New Roman" panose="02020603050405020304" pitchFamily="18" charset="0"/>
              </a:rPr>
              <a:t>.</a:t>
            </a:r>
            <a:endParaRPr lang="en-US" sz="2400" dirty="0">
              <a:solidFill>
                <a:schemeClr val="accent3">
                  <a:lumMod val="40000"/>
                  <a:lumOff val="60000"/>
                </a:schemeClr>
              </a:solidFill>
              <a:latin typeface="Times New Roman" panose="02020603050405020304" pitchFamily="18" charset="0"/>
              <a:ea typeface="Arial" panose="020B0604020202020204" pitchFamily="34" charset="0"/>
              <a:cs typeface="Times New Roman" panose="02020603050405020304" pitchFamily="18" charset="0"/>
            </a:endParaRPr>
          </a:p>
          <a:p>
            <a:pPr algn="just">
              <a:lnSpc>
                <a:spcPct val="150000"/>
              </a:lnSpc>
            </a:pPr>
            <a:r>
              <a:rPr lang="en-US" sz="2400" i="1" dirty="0">
                <a:solidFill>
                  <a:schemeClr val="accent3">
                    <a:lumMod val="40000"/>
                    <a:lumOff val="60000"/>
                  </a:schemeClr>
                </a:solidFill>
                <a:latin typeface="Times New Roman" panose="02020603050405020304" pitchFamily="18" charset="0"/>
                <a:ea typeface="Arial" panose="020B0604020202020204" pitchFamily="34" charset="0"/>
                <a:cs typeface="Times New Roman" panose="02020603050405020304" pitchFamily="18" charset="0"/>
              </a:rPr>
              <a:t>- </a:t>
            </a:r>
            <a:r>
              <a:rPr lang="en-US" sz="2400" i="1" dirty="0" err="1">
                <a:solidFill>
                  <a:schemeClr val="accent3">
                    <a:lumMod val="40000"/>
                    <a:lumOff val="60000"/>
                  </a:schemeClr>
                </a:solidFill>
                <a:latin typeface="Times New Roman" panose="02020603050405020304" pitchFamily="18" charset="0"/>
                <a:ea typeface="Arial" panose="020B0604020202020204" pitchFamily="34" charset="0"/>
                <a:cs typeface="Times New Roman" panose="02020603050405020304" pitchFamily="18" charset="0"/>
              </a:rPr>
              <a:t>Nghĩa</a:t>
            </a:r>
            <a:r>
              <a:rPr lang="en-US" sz="2400" i="1" dirty="0">
                <a:solidFill>
                  <a:schemeClr val="accent3">
                    <a:lumMod val="40000"/>
                    <a:lumOff val="60000"/>
                  </a:schemeClr>
                </a:solidFill>
                <a:latin typeface="Times New Roman" panose="02020603050405020304" pitchFamily="18" charset="0"/>
                <a:ea typeface="Arial" panose="020B0604020202020204" pitchFamily="34" charset="0"/>
                <a:cs typeface="Times New Roman" panose="02020603050405020304" pitchFamily="18" charset="0"/>
              </a:rPr>
              <a:t> </a:t>
            </a:r>
            <a:r>
              <a:rPr lang="en-US" sz="2400" i="1" dirty="0" err="1">
                <a:solidFill>
                  <a:schemeClr val="accent3">
                    <a:lumMod val="40000"/>
                    <a:lumOff val="60000"/>
                  </a:schemeClr>
                </a:solidFill>
                <a:latin typeface="Times New Roman" panose="02020603050405020304" pitchFamily="18" charset="0"/>
                <a:ea typeface="Arial" panose="020B0604020202020204" pitchFamily="34" charset="0"/>
                <a:cs typeface="Times New Roman" panose="02020603050405020304" pitchFamily="18" charset="0"/>
              </a:rPr>
              <a:t>quân</a:t>
            </a:r>
            <a:r>
              <a:rPr lang="en-US" sz="2400" i="1" dirty="0">
                <a:solidFill>
                  <a:schemeClr val="accent3">
                    <a:lumMod val="40000"/>
                    <a:lumOff val="60000"/>
                  </a:schemeClr>
                </a:solidFill>
                <a:latin typeface="Times New Roman" panose="02020603050405020304" pitchFamily="18" charset="0"/>
                <a:ea typeface="Arial" panose="020B0604020202020204" pitchFamily="34" charset="0"/>
                <a:cs typeface="Times New Roman" panose="02020603050405020304" pitchFamily="18" charset="0"/>
              </a:rPr>
              <a:t> </a:t>
            </a:r>
            <a:r>
              <a:rPr lang="en-US" sz="2400" i="1" dirty="0" err="1">
                <a:solidFill>
                  <a:schemeClr val="accent3">
                    <a:lumMod val="40000"/>
                    <a:lumOff val="60000"/>
                  </a:schemeClr>
                </a:solidFill>
                <a:latin typeface="Times New Roman" panose="02020603050405020304" pitchFamily="18" charset="0"/>
                <a:ea typeface="Arial" panose="020B0604020202020204" pitchFamily="34" charset="0"/>
                <a:cs typeface="Times New Roman" panose="02020603050405020304" pitchFamily="18" charset="0"/>
              </a:rPr>
              <a:t>Đại</a:t>
            </a:r>
            <a:r>
              <a:rPr lang="en-US" sz="2400" i="1" dirty="0">
                <a:solidFill>
                  <a:schemeClr val="accent3">
                    <a:lumMod val="40000"/>
                    <a:lumOff val="60000"/>
                  </a:schemeClr>
                </a:solidFill>
                <a:latin typeface="Times New Roman" panose="02020603050405020304" pitchFamily="18" charset="0"/>
                <a:ea typeface="Arial" panose="020B0604020202020204" pitchFamily="34" charset="0"/>
                <a:cs typeface="Times New Roman" panose="02020603050405020304" pitchFamily="18" charset="0"/>
              </a:rPr>
              <a:t> </a:t>
            </a:r>
            <a:r>
              <a:rPr lang="en-US" sz="2400" i="1" dirty="0" err="1">
                <a:solidFill>
                  <a:schemeClr val="accent3">
                    <a:lumMod val="40000"/>
                    <a:lumOff val="60000"/>
                  </a:schemeClr>
                </a:solidFill>
                <a:latin typeface="Times New Roman" panose="02020603050405020304" pitchFamily="18" charset="0"/>
                <a:ea typeface="Arial" panose="020B0604020202020204" pitchFamily="34" charset="0"/>
                <a:cs typeface="Times New Roman" panose="02020603050405020304" pitchFamily="18" charset="0"/>
              </a:rPr>
              <a:t>Việt</a:t>
            </a:r>
            <a:r>
              <a:rPr lang="en-US" sz="2400" i="1" dirty="0">
                <a:solidFill>
                  <a:schemeClr val="accent3">
                    <a:lumMod val="40000"/>
                    <a:lumOff val="60000"/>
                  </a:schemeClr>
                </a:solidFill>
                <a:latin typeface="Times New Roman" panose="02020603050405020304" pitchFamily="18" charset="0"/>
                <a:ea typeface="Arial" panose="020B0604020202020204" pitchFamily="34" charset="0"/>
                <a:cs typeface="Times New Roman" panose="02020603050405020304" pitchFamily="18" charset="0"/>
              </a:rPr>
              <a:t> </a:t>
            </a:r>
            <a:r>
              <a:rPr lang="en-US" sz="2400" i="1" dirty="0" err="1">
                <a:solidFill>
                  <a:schemeClr val="accent3">
                    <a:lumMod val="40000"/>
                    <a:lumOff val="60000"/>
                  </a:schemeClr>
                </a:solidFill>
                <a:latin typeface="Times New Roman" panose="02020603050405020304" pitchFamily="18" charset="0"/>
                <a:ea typeface="Arial" panose="020B0604020202020204" pitchFamily="34" charset="0"/>
                <a:cs typeface="Times New Roman" panose="02020603050405020304" pitchFamily="18" charset="0"/>
              </a:rPr>
              <a:t>đồng</a:t>
            </a:r>
            <a:r>
              <a:rPr lang="en-US" sz="2400" i="1" dirty="0">
                <a:solidFill>
                  <a:schemeClr val="accent3">
                    <a:lumMod val="40000"/>
                    <a:lumOff val="60000"/>
                  </a:schemeClr>
                </a:solidFill>
                <a:latin typeface="Times New Roman" panose="02020603050405020304" pitchFamily="18" charset="0"/>
                <a:ea typeface="Arial" panose="020B0604020202020204" pitchFamily="34" charset="0"/>
                <a:cs typeface="Times New Roman" panose="02020603050405020304" pitchFamily="18" charset="0"/>
              </a:rPr>
              <a:t> </a:t>
            </a:r>
            <a:r>
              <a:rPr lang="en-US" sz="2400" i="1" dirty="0" err="1">
                <a:solidFill>
                  <a:schemeClr val="accent3">
                    <a:lumMod val="40000"/>
                    <a:lumOff val="60000"/>
                  </a:schemeClr>
                </a:solidFill>
                <a:latin typeface="Times New Roman" panose="02020603050405020304" pitchFamily="18" charset="0"/>
                <a:ea typeface="Arial" panose="020B0604020202020204" pitchFamily="34" charset="0"/>
                <a:cs typeface="Times New Roman" panose="02020603050405020304" pitchFamily="18" charset="0"/>
              </a:rPr>
              <a:t>lòng</a:t>
            </a:r>
            <a:r>
              <a:rPr lang="en-US" sz="2400" i="1" dirty="0">
                <a:solidFill>
                  <a:schemeClr val="accent3">
                    <a:lumMod val="40000"/>
                    <a:lumOff val="60000"/>
                  </a:schemeClr>
                </a:solidFill>
                <a:latin typeface="Times New Roman" panose="02020603050405020304" pitchFamily="18" charset="0"/>
                <a:ea typeface="Arial" panose="020B0604020202020204" pitchFamily="34" charset="0"/>
                <a:cs typeface="Times New Roman" panose="02020603050405020304" pitchFamily="18" charset="0"/>
              </a:rPr>
              <a:t> </a:t>
            </a:r>
            <a:r>
              <a:rPr lang="en-US" sz="2400" i="1" dirty="0" err="1">
                <a:solidFill>
                  <a:schemeClr val="accent3">
                    <a:lumMod val="40000"/>
                    <a:lumOff val="60000"/>
                  </a:schemeClr>
                </a:solidFill>
                <a:latin typeface="Times New Roman" panose="02020603050405020304" pitchFamily="18" charset="0"/>
                <a:ea typeface="Arial" panose="020B0604020202020204" pitchFamily="34" charset="0"/>
                <a:cs typeface="Times New Roman" panose="02020603050405020304" pitchFamily="18" charset="0"/>
              </a:rPr>
              <a:t>quyết</a:t>
            </a:r>
            <a:r>
              <a:rPr lang="en-US" sz="2400" i="1" dirty="0">
                <a:solidFill>
                  <a:schemeClr val="accent3">
                    <a:lumMod val="40000"/>
                    <a:lumOff val="60000"/>
                  </a:schemeClr>
                </a:solidFill>
                <a:latin typeface="Times New Roman" panose="02020603050405020304" pitchFamily="18" charset="0"/>
                <a:ea typeface="Arial" panose="020B0604020202020204" pitchFamily="34" charset="0"/>
                <a:cs typeface="Times New Roman" panose="02020603050405020304" pitchFamily="18" charset="0"/>
              </a:rPr>
              <a:t> </a:t>
            </a:r>
            <a:r>
              <a:rPr lang="en-US" sz="2400" i="1" dirty="0" err="1">
                <a:solidFill>
                  <a:schemeClr val="accent3">
                    <a:lumMod val="40000"/>
                    <a:lumOff val="60000"/>
                  </a:schemeClr>
                </a:solidFill>
                <a:latin typeface="Times New Roman" panose="02020603050405020304" pitchFamily="18" charset="0"/>
                <a:ea typeface="Arial" panose="020B0604020202020204" pitchFamily="34" charset="0"/>
                <a:cs typeface="Times New Roman" panose="02020603050405020304" pitchFamily="18" charset="0"/>
              </a:rPr>
              <a:t>chiến</a:t>
            </a:r>
            <a:r>
              <a:rPr lang="en-US" sz="2400" i="1" dirty="0">
                <a:solidFill>
                  <a:schemeClr val="accent3">
                    <a:lumMod val="40000"/>
                    <a:lumOff val="60000"/>
                  </a:schemeClr>
                </a:solidFill>
                <a:latin typeface="Times New Roman" panose="02020603050405020304" pitchFamily="18" charset="0"/>
                <a:ea typeface="Arial" panose="020B0604020202020204" pitchFamily="34" charset="0"/>
                <a:cs typeface="Times New Roman" panose="02020603050405020304" pitchFamily="18" charset="0"/>
              </a:rPr>
              <a:t>, </a:t>
            </a:r>
            <a:r>
              <a:rPr lang="en-US" sz="2400" i="1" dirty="0" err="1">
                <a:solidFill>
                  <a:schemeClr val="accent3">
                    <a:lumMod val="40000"/>
                    <a:lumOff val="60000"/>
                  </a:schemeClr>
                </a:solidFill>
                <a:latin typeface="Times New Roman" panose="02020603050405020304" pitchFamily="18" charset="0"/>
                <a:ea typeface="Arial" panose="020B0604020202020204" pitchFamily="34" charset="0"/>
                <a:cs typeface="Times New Roman" panose="02020603050405020304" pitchFamily="18" charset="0"/>
              </a:rPr>
              <a:t>hăng</a:t>
            </a:r>
            <a:r>
              <a:rPr lang="en-US" sz="2400" i="1" dirty="0">
                <a:solidFill>
                  <a:schemeClr val="accent3">
                    <a:lumMod val="40000"/>
                    <a:lumOff val="60000"/>
                  </a:schemeClr>
                </a:solidFill>
                <a:latin typeface="Times New Roman" panose="02020603050405020304" pitchFamily="18" charset="0"/>
                <a:ea typeface="Arial" panose="020B0604020202020204" pitchFamily="34" charset="0"/>
                <a:cs typeface="Times New Roman" panose="02020603050405020304" pitchFamily="18" charset="0"/>
              </a:rPr>
              <a:t> </a:t>
            </a:r>
            <a:r>
              <a:rPr lang="en-US" sz="2400" i="1" dirty="0" err="1">
                <a:solidFill>
                  <a:schemeClr val="accent3">
                    <a:lumMod val="40000"/>
                    <a:lumOff val="60000"/>
                  </a:schemeClr>
                </a:solidFill>
                <a:latin typeface="Times New Roman" panose="02020603050405020304" pitchFamily="18" charset="0"/>
                <a:ea typeface="Arial" panose="020B0604020202020204" pitchFamily="34" charset="0"/>
                <a:cs typeface="Times New Roman" panose="02020603050405020304" pitchFamily="18" charset="0"/>
              </a:rPr>
              <a:t>hái</a:t>
            </a:r>
            <a:r>
              <a:rPr lang="en-US" sz="2400" i="1" dirty="0">
                <a:solidFill>
                  <a:schemeClr val="accent3">
                    <a:lumMod val="40000"/>
                    <a:lumOff val="60000"/>
                  </a:schemeClr>
                </a:solidFill>
                <a:latin typeface="Times New Roman" panose="02020603050405020304" pitchFamily="18" charset="0"/>
                <a:ea typeface="Arial" panose="020B0604020202020204" pitchFamily="34" charset="0"/>
                <a:cs typeface="Times New Roman" panose="02020603050405020304" pitchFamily="18" charset="0"/>
              </a:rPr>
              <a:t> </a:t>
            </a:r>
            <a:r>
              <a:rPr lang="en-US" sz="2400" i="1" dirty="0" err="1">
                <a:solidFill>
                  <a:schemeClr val="accent3">
                    <a:lumMod val="40000"/>
                    <a:lumOff val="60000"/>
                  </a:schemeClr>
                </a:solidFill>
                <a:latin typeface="Times New Roman" panose="02020603050405020304" pitchFamily="18" charset="0"/>
                <a:ea typeface="Arial" panose="020B0604020202020204" pitchFamily="34" charset="0"/>
                <a:cs typeface="Times New Roman" panose="02020603050405020304" pitchFamily="18" charset="0"/>
              </a:rPr>
              <a:t>tinh</a:t>
            </a:r>
            <a:r>
              <a:rPr lang="en-US" sz="2400" i="1" dirty="0">
                <a:solidFill>
                  <a:schemeClr val="accent3">
                    <a:lumMod val="40000"/>
                    <a:lumOff val="60000"/>
                  </a:schemeClr>
                </a:solidFill>
                <a:latin typeface="Times New Roman" panose="02020603050405020304" pitchFamily="18" charset="0"/>
                <a:ea typeface="Arial" panose="020B0604020202020204" pitchFamily="34" charset="0"/>
                <a:cs typeface="Times New Roman" panose="02020603050405020304" pitchFamily="18" charset="0"/>
              </a:rPr>
              <a:t> </a:t>
            </a:r>
            <a:r>
              <a:rPr lang="en-US" sz="2400" i="1" dirty="0" err="1">
                <a:solidFill>
                  <a:schemeClr val="accent3">
                    <a:lumMod val="40000"/>
                    <a:lumOff val="60000"/>
                  </a:schemeClr>
                </a:solidFill>
                <a:latin typeface="Times New Roman" panose="02020603050405020304" pitchFamily="18" charset="0"/>
                <a:ea typeface="Arial" panose="020B0604020202020204" pitchFamily="34" charset="0"/>
                <a:cs typeface="Times New Roman" panose="02020603050405020304" pitchFamily="18" charset="0"/>
              </a:rPr>
              <a:t>nhuệ</a:t>
            </a:r>
            <a:r>
              <a:rPr lang="en-US" sz="2400" i="1" dirty="0">
                <a:solidFill>
                  <a:schemeClr val="accent3">
                    <a:lumMod val="40000"/>
                    <a:lumOff val="60000"/>
                  </a:schemeClr>
                </a:solidFill>
                <a:latin typeface="Times New Roman" panose="02020603050405020304" pitchFamily="18" charset="0"/>
                <a:ea typeface="Arial" panose="020B0604020202020204" pitchFamily="34" charset="0"/>
                <a:cs typeface="Times New Roman" panose="02020603050405020304" pitchFamily="18" charset="0"/>
              </a:rPr>
              <a:t>, </a:t>
            </a:r>
            <a:r>
              <a:rPr lang="en-US" sz="2400" i="1" dirty="0" err="1">
                <a:solidFill>
                  <a:schemeClr val="accent3">
                    <a:lumMod val="40000"/>
                    <a:lumOff val="60000"/>
                  </a:schemeClr>
                </a:solidFill>
                <a:latin typeface="Times New Roman" panose="02020603050405020304" pitchFamily="18" charset="0"/>
                <a:ea typeface="Arial" panose="020B0604020202020204" pitchFamily="34" charset="0"/>
                <a:cs typeface="Times New Roman" panose="02020603050405020304" pitchFamily="18" charset="0"/>
              </a:rPr>
              <a:t>khí</a:t>
            </a:r>
            <a:r>
              <a:rPr lang="en-US" sz="2400" i="1" dirty="0">
                <a:solidFill>
                  <a:schemeClr val="accent3">
                    <a:lumMod val="40000"/>
                    <a:lumOff val="60000"/>
                  </a:schemeClr>
                </a:solidFill>
                <a:latin typeface="Times New Roman" panose="02020603050405020304" pitchFamily="18" charset="0"/>
                <a:ea typeface="Arial" panose="020B0604020202020204" pitchFamily="34" charset="0"/>
                <a:cs typeface="Times New Roman" panose="02020603050405020304" pitchFamily="18" charset="0"/>
              </a:rPr>
              <a:t> </a:t>
            </a:r>
            <a:r>
              <a:rPr lang="en-US" sz="2400" i="1" dirty="0" err="1">
                <a:solidFill>
                  <a:schemeClr val="accent3">
                    <a:lumMod val="40000"/>
                    <a:lumOff val="60000"/>
                  </a:schemeClr>
                </a:solidFill>
                <a:latin typeface="Times New Roman" panose="02020603050405020304" pitchFamily="18" charset="0"/>
                <a:ea typeface="Arial" panose="020B0604020202020204" pitchFamily="34" charset="0"/>
                <a:cs typeface="Times New Roman" panose="02020603050405020304" pitchFamily="18" charset="0"/>
              </a:rPr>
              <a:t>giới</a:t>
            </a:r>
            <a:r>
              <a:rPr lang="en-US" sz="2400" i="1" dirty="0">
                <a:solidFill>
                  <a:schemeClr val="accent3">
                    <a:lumMod val="40000"/>
                    <a:lumOff val="60000"/>
                  </a:schemeClr>
                </a:solidFill>
                <a:latin typeface="Times New Roman" panose="02020603050405020304" pitchFamily="18" charset="0"/>
                <a:ea typeface="Arial" panose="020B0604020202020204" pitchFamily="34" charset="0"/>
                <a:cs typeface="Times New Roman" panose="02020603050405020304" pitchFamily="18" charset="0"/>
              </a:rPr>
              <a:t>, </a:t>
            </a:r>
            <a:r>
              <a:rPr lang="en-US" sz="2400" i="1" dirty="0" err="1">
                <a:solidFill>
                  <a:schemeClr val="accent3">
                    <a:lumMod val="40000"/>
                    <a:lumOff val="60000"/>
                  </a:schemeClr>
                </a:solidFill>
                <a:latin typeface="Times New Roman" panose="02020603050405020304" pitchFamily="18" charset="0"/>
                <a:ea typeface="Arial" panose="020B0604020202020204" pitchFamily="34" charset="0"/>
                <a:cs typeface="Times New Roman" panose="02020603050405020304" pitchFamily="18" charset="0"/>
              </a:rPr>
              <a:t>lương</a:t>
            </a:r>
            <a:r>
              <a:rPr lang="en-US" sz="2400" i="1" dirty="0">
                <a:solidFill>
                  <a:schemeClr val="accent3">
                    <a:lumMod val="40000"/>
                    <a:lumOff val="60000"/>
                  </a:schemeClr>
                </a:solidFill>
                <a:latin typeface="Times New Roman" panose="02020603050405020304" pitchFamily="18" charset="0"/>
                <a:ea typeface="Arial" panose="020B0604020202020204" pitchFamily="34" charset="0"/>
                <a:cs typeface="Times New Roman" panose="02020603050405020304" pitchFamily="18" charset="0"/>
              </a:rPr>
              <a:t> </a:t>
            </a:r>
            <a:r>
              <a:rPr lang="en-US" sz="2400" i="1" dirty="0" err="1">
                <a:solidFill>
                  <a:schemeClr val="accent3">
                    <a:lumMod val="40000"/>
                    <a:lumOff val="60000"/>
                  </a:schemeClr>
                </a:solidFill>
                <a:latin typeface="Times New Roman" panose="02020603050405020304" pitchFamily="18" charset="0"/>
                <a:ea typeface="Arial" panose="020B0604020202020204" pitchFamily="34" charset="0"/>
                <a:cs typeface="Times New Roman" panose="02020603050405020304" pitchFamily="18" charset="0"/>
              </a:rPr>
              <a:t>thực</a:t>
            </a:r>
            <a:r>
              <a:rPr lang="en-US" sz="2400" i="1" dirty="0">
                <a:solidFill>
                  <a:schemeClr val="accent3">
                    <a:lumMod val="40000"/>
                    <a:lumOff val="60000"/>
                  </a:schemeClr>
                </a:solidFill>
                <a:latin typeface="Times New Roman" panose="02020603050405020304" pitchFamily="18" charset="0"/>
                <a:ea typeface="Arial" panose="020B0604020202020204" pitchFamily="34" charset="0"/>
                <a:cs typeface="Times New Roman" panose="02020603050405020304" pitchFamily="18" charset="0"/>
              </a:rPr>
              <a:t> </a:t>
            </a:r>
            <a:r>
              <a:rPr lang="en-US" sz="2400" i="1" dirty="0" err="1">
                <a:solidFill>
                  <a:schemeClr val="accent3">
                    <a:lumMod val="40000"/>
                    <a:lumOff val="60000"/>
                  </a:schemeClr>
                </a:solidFill>
                <a:latin typeface="Times New Roman" panose="02020603050405020304" pitchFamily="18" charset="0"/>
                <a:ea typeface="Arial" panose="020B0604020202020204" pitchFamily="34" charset="0"/>
                <a:cs typeface="Times New Roman" panose="02020603050405020304" pitchFamily="18" charset="0"/>
              </a:rPr>
              <a:t>đầy</a:t>
            </a:r>
            <a:r>
              <a:rPr lang="en-US" sz="2400" i="1" dirty="0">
                <a:solidFill>
                  <a:schemeClr val="accent3">
                    <a:lumMod val="40000"/>
                    <a:lumOff val="60000"/>
                  </a:schemeClr>
                </a:solidFill>
                <a:latin typeface="Times New Roman" panose="02020603050405020304" pitchFamily="18" charset="0"/>
                <a:ea typeface="Arial" panose="020B0604020202020204" pitchFamily="34" charset="0"/>
                <a:cs typeface="Times New Roman" panose="02020603050405020304" pitchFamily="18" charset="0"/>
              </a:rPr>
              <a:t> </a:t>
            </a:r>
            <a:r>
              <a:rPr lang="en-US" sz="2400" i="1" dirty="0" err="1">
                <a:solidFill>
                  <a:schemeClr val="accent3">
                    <a:lumMod val="40000"/>
                    <a:lumOff val="60000"/>
                  </a:schemeClr>
                </a:solidFill>
                <a:latin typeface="Times New Roman" panose="02020603050405020304" pitchFamily="18" charset="0"/>
                <a:ea typeface="Arial" panose="020B0604020202020204" pitchFamily="34" charset="0"/>
                <a:cs typeface="Times New Roman" panose="02020603050405020304" pitchFamily="18" charset="0"/>
              </a:rPr>
              <a:t>đủ</a:t>
            </a:r>
            <a:r>
              <a:rPr lang="en-US" sz="2400" i="1" dirty="0">
                <a:solidFill>
                  <a:schemeClr val="accent3">
                    <a:lumMod val="40000"/>
                    <a:lumOff val="60000"/>
                  </a:schemeClr>
                </a:solidFill>
                <a:latin typeface="Times New Roman" panose="02020603050405020304" pitchFamily="18" charset="0"/>
                <a:ea typeface="Arial" panose="020B0604020202020204" pitchFamily="34" charset="0"/>
                <a:cs typeface="Times New Roman" panose="02020603050405020304" pitchFamily="18" charset="0"/>
              </a:rPr>
              <a:t>, </a:t>
            </a:r>
            <a:r>
              <a:rPr lang="en-US" sz="2400" i="1" dirty="0" err="1">
                <a:solidFill>
                  <a:schemeClr val="accent3">
                    <a:lumMod val="40000"/>
                    <a:lumOff val="60000"/>
                  </a:schemeClr>
                </a:solidFill>
                <a:latin typeface="Times New Roman" panose="02020603050405020304" pitchFamily="18" charset="0"/>
                <a:ea typeface="Arial" panose="020B0604020202020204" pitchFamily="34" charset="0"/>
                <a:cs typeface="Times New Roman" panose="02020603050405020304" pitchFamily="18" charset="0"/>
              </a:rPr>
              <a:t>quân</a:t>
            </a:r>
            <a:r>
              <a:rPr lang="en-US" sz="2400" i="1" dirty="0">
                <a:solidFill>
                  <a:schemeClr val="accent3">
                    <a:lumMod val="40000"/>
                    <a:lumOff val="60000"/>
                  </a:schemeClr>
                </a:solidFill>
                <a:latin typeface="Times New Roman" panose="02020603050405020304" pitchFamily="18" charset="0"/>
                <a:ea typeface="Arial" panose="020B0604020202020204" pitchFamily="34" charset="0"/>
                <a:cs typeface="Times New Roman" panose="02020603050405020304" pitchFamily="18" charset="0"/>
              </a:rPr>
              <a:t> </a:t>
            </a:r>
            <a:r>
              <a:rPr lang="en-US" sz="2400" i="1" dirty="0" err="1">
                <a:solidFill>
                  <a:schemeClr val="accent3">
                    <a:lumMod val="40000"/>
                    <a:lumOff val="60000"/>
                  </a:schemeClr>
                </a:solidFill>
                <a:latin typeface="Times New Roman" panose="02020603050405020304" pitchFamily="18" charset="0"/>
                <a:ea typeface="Arial" panose="020B0604020202020204" pitchFamily="34" charset="0"/>
                <a:cs typeface="Times New Roman" panose="02020603050405020304" pitchFamily="18" charset="0"/>
              </a:rPr>
              <a:t>giặc</a:t>
            </a:r>
            <a:r>
              <a:rPr lang="en-US" sz="2400" i="1" dirty="0">
                <a:solidFill>
                  <a:schemeClr val="accent3">
                    <a:lumMod val="40000"/>
                    <a:lumOff val="60000"/>
                  </a:schemeClr>
                </a:solidFill>
                <a:latin typeface="Times New Roman" panose="02020603050405020304" pitchFamily="18" charset="0"/>
                <a:ea typeface="Arial" panose="020B0604020202020204" pitchFamily="34" charset="0"/>
                <a:cs typeface="Times New Roman" panose="02020603050405020304" pitchFamily="18" charset="0"/>
              </a:rPr>
              <a:t> </a:t>
            </a:r>
            <a:r>
              <a:rPr lang="en-US" sz="2400" i="1" dirty="0" err="1">
                <a:solidFill>
                  <a:schemeClr val="accent3">
                    <a:lumMod val="40000"/>
                    <a:lumOff val="60000"/>
                  </a:schemeClr>
                </a:solidFill>
                <a:latin typeface="Times New Roman" panose="02020603050405020304" pitchFamily="18" charset="0"/>
                <a:ea typeface="Arial" panose="020B0604020202020204" pitchFamily="34" charset="0"/>
                <a:cs typeface="Times New Roman" panose="02020603050405020304" pitchFamily="18" charset="0"/>
              </a:rPr>
              <a:t>bị</a:t>
            </a:r>
            <a:r>
              <a:rPr lang="en-US" sz="2400" i="1" dirty="0">
                <a:solidFill>
                  <a:schemeClr val="accent3">
                    <a:lumMod val="40000"/>
                    <a:lumOff val="60000"/>
                  </a:schemeClr>
                </a:solidFill>
                <a:latin typeface="Times New Roman" panose="02020603050405020304" pitchFamily="18" charset="0"/>
                <a:ea typeface="Arial" panose="020B0604020202020204" pitchFamily="34" charset="0"/>
                <a:cs typeface="Times New Roman" panose="02020603050405020304" pitchFamily="18" charset="0"/>
              </a:rPr>
              <a:t> </a:t>
            </a:r>
            <a:r>
              <a:rPr lang="en-US" sz="2400" i="1" dirty="0" err="1">
                <a:solidFill>
                  <a:schemeClr val="accent3">
                    <a:lumMod val="40000"/>
                    <a:lumOff val="60000"/>
                  </a:schemeClr>
                </a:solidFill>
                <a:latin typeface="Times New Roman" panose="02020603050405020304" pitchFamily="18" charset="0"/>
                <a:ea typeface="Arial" panose="020B0604020202020204" pitchFamily="34" charset="0"/>
                <a:cs typeface="Times New Roman" panose="02020603050405020304" pitchFamily="18" charset="0"/>
              </a:rPr>
              <a:t>vây</a:t>
            </a:r>
            <a:r>
              <a:rPr lang="en-US" sz="2400" i="1" dirty="0">
                <a:solidFill>
                  <a:schemeClr val="accent3">
                    <a:lumMod val="40000"/>
                    <a:lumOff val="60000"/>
                  </a:schemeClr>
                </a:solidFill>
                <a:latin typeface="Times New Roman" panose="02020603050405020304" pitchFamily="18" charset="0"/>
                <a:ea typeface="Arial" panose="020B0604020202020204" pitchFamily="34" charset="0"/>
                <a:cs typeface="Times New Roman" panose="02020603050405020304" pitchFamily="18" charset="0"/>
              </a:rPr>
              <a:t> </a:t>
            </a:r>
            <a:r>
              <a:rPr lang="en-US" sz="2400" i="1" dirty="0" err="1">
                <a:solidFill>
                  <a:schemeClr val="accent3">
                    <a:lumMod val="40000"/>
                    <a:lumOff val="60000"/>
                  </a:schemeClr>
                </a:solidFill>
                <a:latin typeface="Times New Roman" panose="02020603050405020304" pitchFamily="18" charset="0"/>
                <a:ea typeface="Arial" panose="020B0604020202020204" pitchFamily="34" charset="0"/>
                <a:cs typeface="Times New Roman" panose="02020603050405020304" pitchFamily="18" charset="0"/>
              </a:rPr>
              <a:t>trong</a:t>
            </a:r>
            <a:r>
              <a:rPr lang="en-US" sz="2400" i="1" dirty="0">
                <a:solidFill>
                  <a:schemeClr val="accent3">
                    <a:lumMod val="40000"/>
                    <a:lumOff val="60000"/>
                  </a:schemeClr>
                </a:solidFill>
                <a:latin typeface="Times New Roman" panose="02020603050405020304" pitchFamily="18" charset="0"/>
                <a:ea typeface="Arial" panose="020B0604020202020204" pitchFamily="34" charset="0"/>
                <a:cs typeface="Times New Roman" panose="02020603050405020304" pitchFamily="18" charset="0"/>
              </a:rPr>
              <a:t> </a:t>
            </a:r>
            <a:r>
              <a:rPr lang="en-US" sz="2400" i="1" dirty="0" err="1">
                <a:solidFill>
                  <a:schemeClr val="accent3">
                    <a:lumMod val="40000"/>
                    <a:lumOff val="60000"/>
                  </a:schemeClr>
                </a:solidFill>
                <a:latin typeface="Times New Roman" panose="02020603050405020304" pitchFamily="18" charset="0"/>
                <a:ea typeface="Arial" panose="020B0604020202020204" pitchFamily="34" charset="0"/>
                <a:cs typeface="Times New Roman" panose="02020603050405020304" pitchFamily="18" charset="0"/>
              </a:rPr>
              <a:t>thành</a:t>
            </a:r>
            <a:r>
              <a:rPr lang="en-US" sz="2400" i="1" dirty="0">
                <a:solidFill>
                  <a:schemeClr val="accent3">
                    <a:lumMod val="40000"/>
                    <a:lumOff val="60000"/>
                  </a:schemeClr>
                </a:solidFill>
                <a:latin typeface="Times New Roman" panose="02020603050405020304" pitchFamily="18" charset="0"/>
                <a:ea typeface="Arial" panose="020B0604020202020204" pitchFamily="34" charset="0"/>
                <a:cs typeface="Times New Roman" panose="02020603050405020304" pitchFamily="18" charset="0"/>
              </a:rPr>
              <a:t> </a:t>
            </a:r>
            <a:r>
              <a:rPr lang="en-US" sz="2400" i="1" dirty="0" err="1">
                <a:solidFill>
                  <a:schemeClr val="accent3">
                    <a:lumMod val="40000"/>
                    <a:lumOff val="60000"/>
                  </a:schemeClr>
                </a:solidFill>
                <a:latin typeface="Times New Roman" panose="02020603050405020304" pitchFamily="18" charset="0"/>
                <a:ea typeface="Arial" panose="020B0604020202020204" pitchFamily="34" charset="0"/>
                <a:cs typeface="Times New Roman" panose="02020603050405020304" pitchFamily="18" charset="0"/>
              </a:rPr>
              <a:t>thì</a:t>
            </a:r>
            <a:r>
              <a:rPr lang="en-US" sz="2400" i="1" dirty="0">
                <a:solidFill>
                  <a:schemeClr val="accent3">
                    <a:lumMod val="40000"/>
                    <a:lumOff val="60000"/>
                  </a:schemeClr>
                </a:solidFill>
                <a:latin typeface="Times New Roman" panose="02020603050405020304" pitchFamily="18" charset="0"/>
                <a:ea typeface="Arial" panose="020B0604020202020204" pitchFamily="34" charset="0"/>
                <a:cs typeface="Times New Roman" panose="02020603050405020304" pitchFamily="18" charset="0"/>
              </a:rPr>
              <a:t> </a:t>
            </a:r>
            <a:r>
              <a:rPr lang="en-US" sz="2400" i="1" dirty="0" err="1">
                <a:solidFill>
                  <a:schemeClr val="accent3">
                    <a:lumMod val="40000"/>
                    <a:lumOff val="60000"/>
                  </a:schemeClr>
                </a:solidFill>
                <a:latin typeface="Times New Roman" panose="02020603050405020304" pitchFamily="18" charset="0"/>
                <a:ea typeface="Arial" panose="020B0604020202020204" pitchFamily="34" charset="0"/>
                <a:cs typeface="Times New Roman" panose="02020603050405020304" pitchFamily="18" charset="0"/>
              </a:rPr>
              <a:t>mệt</a:t>
            </a:r>
            <a:r>
              <a:rPr lang="en-US" sz="2400" i="1" dirty="0">
                <a:solidFill>
                  <a:schemeClr val="accent3">
                    <a:lumMod val="40000"/>
                    <a:lumOff val="60000"/>
                  </a:schemeClr>
                </a:solidFill>
                <a:latin typeface="Times New Roman" panose="02020603050405020304" pitchFamily="18" charset="0"/>
                <a:ea typeface="Arial" panose="020B0604020202020204" pitchFamily="34" charset="0"/>
                <a:cs typeface="Times New Roman" panose="02020603050405020304" pitchFamily="18" charset="0"/>
              </a:rPr>
              <a:t> </a:t>
            </a:r>
            <a:r>
              <a:rPr lang="en-US" sz="2400" i="1" dirty="0" err="1">
                <a:solidFill>
                  <a:schemeClr val="accent3">
                    <a:lumMod val="40000"/>
                    <a:lumOff val="60000"/>
                  </a:schemeClr>
                </a:solidFill>
                <a:latin typeface="Times New Roman" panose="02020603050405020304" pitchFamily="18" charset="0"/>
                <a:ea typeface="Arial" panose="020B0604020202020204" pitchFamily="34" charset="0"/>
                <a:cs typeface="Times New Roman" panose="02020603050405020304" pitchFamily="18" charset="0"/>
              </a:rPr>
              <a:t>mỏi</a:t>
            </a:r>
            <a:r>
              <a:rPr lang="en-US" sz="2400" i="1" dirty="0">
                <a:solidFill>
                  <a:schemeClr val="accent3">
                    <a:lumMod val="40000"/>
                    <a:lumOff val="60000"/>
                  </a:schemeClr>
                </a:solidFill>
                <a:latin typeface="Times New Roman" panose="02020603050405020304" pitchFamily="18" charset="0"/>
                <a:ea typeface="Arial" panose="020B0604020202020204" pitchFamily="34" charset="0"/>
                <a:cs typeface="Times New Roman" panose="02020603050405020304" pitchFamily="18" charset="0"/>
              </a:rPr>
              <a:t> </a:t>
            </a:r>
            <a:r>
              <a:rPr lang="en-US" sz="2400" i="1" dirty="0" err="1">
                <a:solidFill>
                  <a:schemeClr val="accent3">
                    <a:lumMod val="40000"/>
                    <a:lumOff val="60000"/>
                  </a:schemeClr>
                </a:solidFill>
                <a:latin typeface="Times New Roman" panose="02020603050405020304" pitchFamily="18" charset="0"/>
                <a:ea typeface="Arial" panose="020B0604020202020204" pitchFamily="34" charset="0"/>
                <a:cs typeface="Times New Roman" panose="02020603050405020304" pitchFamily="18" charset="0"/>
              </a:rPr>
              <a:t>nản</a:t>
            </a:r>
            <a:r>
              <a:rPr lang="en-US" sz="2400" i="1" dirty="0">
                <a:solidFill>
                  <a:schemeClr val="accent3">
                    <a:lumMod val="40000"/>
                    <a:lumOff val="60000"/>
                  </a:schemeClr>
                </a:solidFill>
                <a:latin typeface="Times New Roman" panose="02020603050405020304" pitchFamily="18" charset="0"/>
                <a:ea typeface="Arial" panose="020B0604020202020204" pitchFamily="34" charset="0"/>
                <a:cs typeface="Times New Roman" panose="02020603050405020304" pitchFamily="18" charset="0"/>
              </a:rPr>
              <a:t> </a:t>
            </a:r>
            <a:r>
              <a:rPr lang="en-US" sz="2400" i="1" dirty="0" err="1">
                <a:solidFill>
                  <a:schemeClr val="accent3">
                    <a:lumMod val="40000"/>
                    <a:lumOff val="60000"/>
                  </a:schemeClr>
                </a:solidFill>
                <a:latin typeface="Times New Roman" panose="02020603050405020304" pitchFamily="18" charset="0"/>
                <a:ea typeface="Arial" panose="020B0604020202020204" pitchFamily="34" charset="0"/>
                <a:cs typeface="Times New Roman" panose="02020603050405020304" pitchFamily="18" charset="0"/>
              </a:rPr>
              <a:t>lòng</a:t>
            </a:r>
            <a:r>
              <a:rPr lang="en-US" sz="2400" i="1" dirty="0" smtClean="0">
                <a:solidFill>
                  <a:schemeClr val="accent3">
                    <a:lumMod val="40000"/>
                    <a:lumOff val="60000"/>
                  </a:schemeClr>
                </a:solidFill>
                <a:latin typeface="Times New Roman" panose="02020603050405020304" pitchFamily="18" charset="0"/>
                <a:ea typeface="Arial" panose="020B0604020202020204" pitchFamily="34" charset="0"/>
                <a:cs typeface="Times New Roman" panose="02020603050405020304" pitchFamily="18" charset="0"/>
              </a:rPr>
              <a:t>.</a:t>
            </a:r>
            <a:endParaRPr lang="en-US" sz="2400" dirty="0">
              <a:solidFill>
                <a:schemeClr val="accent3">
                  <a:lumMod val="40000"/>
                  <a:lumOff val="60000"/>
                </a:schemeClr>
              </a:solidFill>
              <a:latin typeface="Times New Roman" panose="02020603050405020304" pitchFamily="18" charset="0"/>
              <a:ea typeface="Arial" panose="020B0604020202020204" pitchFamily="34" charset="0"/>
              <a:cs typeface="Times New Roman" panose="02020603050405020304" pitchFamily="18" charset="0"/>
            </a:endParaRPr>
          </a:p>
        </p:txBody>
      </p:sp>
    </p:spTree>
    <p:extLst>
      <p:ext uri="{BB962C8B-B14F-4D97-AF65-F5344CB8AC3E}">
        <p14:creationId xmlns:p14="http://schemas.microsoft.com/office/powerpoint/2010/main" val="3398013358"/>
      </p:ext>
    </p:extLst>
  </p:cSld>
  <p:clrMapOvr>
    <a:masterClrMapping/>
  </p:clrMapOvr>
  <p:transition/>
  <p:timing>
    <p:tnLst>
      <p:par>
        <p:cTn id="1" dur="indefinite" restart="never" nodeType="tmRoot"/>
      </p:par>
    </p:tnLst>
  </p:timing>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Rectangle 2"/>
          <p:cNvSpPr txBox="1">
            <a:spLocks noChangeArrowheads="1"/>
          </p:cNvSpPr>
          <p:nvPr/>
        </p:nvSpPr>
        <p:spPr bwMode="gray">
          <a:xfrm>
            <a:off x="508000" y="147638"/>
            <a:ext cx="8636000" cy="868362"/>
          </a:xfrm>
          <a:prstGeom prst="rect">
            <a:avLst/>
          </a:prstGeom>
          <a:noFill/>
          <a:ln w="9525">
            <a:noFill/>
            <a:miter lim="800000"/>
            <a:headEnd/>
            <a:tailEnd/>
          </a:ln>
        </p:spPr>
        <p:txBody>
          <a:bodyPr anchor="ctr"/>
          <a:lstStyle/>
          <a:p>
            <a:pPr>
              <a:defRPr/>
            </a:pPr>
            <a:r>
              <a:rPr lang="en-US" sz="3600" b="1" kern="0" dirty="0">
                <a:solidFill>
                  <a:srgbClr val="FFFFFF"/>
                </a:solidFill>
                <a:ea typeface="+mj-ea"/>
                <a:cs typeface="+mj-cs"/>
              </a:rPr>
              <a:t>2. </a:t>
            </a:r>
            <a:r>
              <a:rPr lang="en-US" sz="3600" b="1" kern="0" dirty="0" err="1">
                <a:solidFill>
                  <a:srgbClr val="FFFFFF"/>
                </a:solidFill>
                <a:ea typeface="+mj-ea"/>
                <a:cs typeface="+mj-cs"/>
              </a:rPr>
              <a:t>Phân</a:t>
            </a:r>
            <a:r>
              <a:rPr lang="en-US" sz="3600" b="1" kern="0" dirty="0">
                <a:solidFill>
                  <a:srgbClr val="FFFFFF"/>
                </a:solidFill>
                <a:ea typeface="+mj-ea"/>
                <a:cs typeface="+mj-cs"/>
              </a:rPr>
              <a:t> </a:t>
            </a:r>
            <a:r>
              <a:rPr lang="en-US" sz="3600" b="1" kern="0" dirty="0" err="1">
                <a:solidFill>
                  <a:srgbClr val="FFFFFF"/>
                </a:solidFill>
                <a:ea typeface="+mj-ea"/>
                <a:cs typeface="+mj-cs"/>
              </a:rPr>
              <a:t>tích</a:t>
            </a:r>
            <a:endParaRPr lang="en-US" sz="3600" b="1" kern="0" dirty="0">
              <a:solidFill>
                <a:srgbClr val="FFFFFF"/>
              </a:solidFill>
              <a:ea typeface="+mj-ea"/>
              <a:cs typeface="+mj-cs"/>
            </a:endParaRPr>
          </a:p>
        </p:txBody>
      </p:sp>
      <p:sp>
        <p:nvSpPr>
          <p:cNvPr id="32" name="Freeform 3"/>
          <p:cNvSpPr>
            <a:spLocks/>
          </p:cNvSpPr>
          <p:nvPr/>
        </p:nvSpPr>
        <p:spPr bwMode="auto">
          <a:xfrm>
            <a:off x="1893557" y="71677"/>
            <a:ext cx="10315903" cy="684643"/>
          </a:xfrm>
          <a:custGeom>
            <a:avLst/>
            <a:gdLst>
              <a:gd name="T0" fmla="+- 0 3326 3326"/>
              <a:gd name="T1" fmla="*/ T0 w 7474"/>
              <a:gd name="T2" fmla="+- 0 2203 761"/>
              <a:gd name="T3" fmla="*/ 2203 h 1443"/>
              <a:gd name="T4" fmla="+- 0 3485 3326"/>
              <a:gd name="T5" fmla="*/ T4 w 7474"/>
              <a:gd name="T6" fmla="+- 0 761 761"/>
              <a:gd name="T7" fmla="*/ 761 h 1443"/>
              <a:gd name="T8" fmla="+- 0 10800 3326"/>
              <a:gd name="T9" fmla="*/ T8 w 7474"/>
              <a:gd name="T10" fmla="+- 0 761 761"/>
              <a:gd name="T11" fmla="*/ 761 h 1443"/>
              <a:gd name="T12" fmla="+- 0 10800 3326"/>
              <a:gd name="T13" fmla="*/ T12 w 7474"/>
              <a:gd name="T14" fmla="+- 0 2191 761"/>
              <a:gd name="T15" fmla="*/ 2191 h 1443"/>
              <a:gd name="T16" fmla="+- 0 3326 3326"/>
              <a:gd name="T17" fmla="*/ T16 w 7474"/>
              <a:gd name="T18" fmla="+- 0 2203 761"/>
              <a:gd name="T19" fmla="*/ 2203 h 1443"/>
            </a:gdLst>
            <a:ahLst/>
            <a:cxnLst>
              <a:cxn ang="0">
                <a:pos x="T1" y="T3"/>
              </a:cxn>
              <a:cxn ang="0">
                <a:pos x="T5" y="T7"/>
              </a:cxn>
              <a:cxn ang="0">
                <a:pos x="T9" y="T11"/>
              </a:cxn>
              <a:cxn ang="0">
                <a:pos x="T13" y="T15"/>
              </a:cxn>
              <a:cxn ang="0">
                <a:pos x="T17" y="T19"/>
              </a:cxn>
            </a:cxnLst>
            <a:rect l="0" t="0" r="r" b="b"/>
            <a:pathLst>
              <a:path w="7474" h="1443">
                <a:moveTo>
                  <a:pt x="0" y="1442"/>
                </a:moveTo>
                <a:lnTo>
                  <a:pt x="159" y="0"/>
                </a:lnTo>
                <a:lnTo>
                  <a:pt x="7474" y="0"/>
                </a:lnTo>
                <a:lnTo>
                  <a:pt x="7474" y="1430"/>
                </a:lnTo>
                <a:lnTo>
                  <a:pt x="0" y="1442"/>
                </a:lnTo>
                <a:close/>
              </a:path>
            </a:pathLst>
          </a:custGeom>
          <a:solidFill>
            <a:srgbClr val="FBFBE1"/>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33" name="Group 32"/>
          <p:cNvGrpSpPr/>
          <p:nvPr/>
        </p:nvGrpSpPr>
        <p:grpSpPr>
          <a:xfrm>
            <a:off x="1608530" y="53231"/>
            <a:ext cx="538945" cy="821412"/>
            <a:chOff x="908603" y="80216"/>
            <a:chExt cx="538945" cy="676514"/>
          </a:xfrm>
        </p:grpSpPr>
        <p:sp>
          <p:nvSpPr>
            <p:cNvPr id="34" name="Freeform 4"/>
            <p:cNvSpPr>
              <a:spLocks/>
            </p:cNvSpPr>
            <p:nvPr/>
          </p:nvSpPr>
          <p:spPr bwMode="auto">
            <a:xfrm>
              <a:off x="1136046" y="80216"/>
              <a:ext cx="311502" cy="676514"/>
            </a:xfrm>
            <a:custGeom>
              <a:avLst/>
              <a:gdLst>
                <a:gd name="T0" fmla="+- 0 3055 3055"/>
                <a:gd name="T1" fmla="*/ T0 w 430"/>
                <a:gd name="T2" fmla="+- 0 2450 761"/>
                <a:gd name="T3" fmla="*/ 2450 h 1690"/>
                <a:gd name="T4" fmla="+- 0 3086 3055"/>
                <a:gd name="T5" fmla="*/ T4 w 430"/>
                <a:gd name="T6" fmla="+- 0 1116 761"/>
                <a:gd name="T7" fmla="*/ 1116 h 1690"/>
                <a:gd name="T8" fmla="+- 0 3485 3055"/>
                <a:gd name="T9" fmla="*/ T8 w 430"/>
                <a:gd name="T10" fmla="+- 0 761 761"/>
                <a:gd name="T11" fmla="*/ 761 h 1690"/>
                <a:gd name="T12" fmla="+- 0 3326 3055"/>
                <a:gd name="T13" fmla="*/ T12 w 430"/>
                <a:gd name="T14" fmla="+- 0 2203 761"/>
                <a:gd name="T15" fmla="*/ 2203 h 1690"/>
                <a:gd name="T16" fmla="+- 0 3055 3055"/>
                <a:gd name="T17" fmla="*/ T16 w 430"/>
                <a:gd name="T18" fmla="+- 0 2450 761"/>
                <a:gd name="T19" fmla="*/ 2450 h 1690"/>
              </a:gdLst>
              <a:ahLst/>
              <a:cxnLst>
                <a:cxn ang="0">
                  <a:pos x="T1" y="T3"/>
                </a:cxn>
                <a:cxn ang="0">
                  <a:pos x="T5" y="T7"/>
                </a:cxn>
                <a:cxn ang="0">
                  <a:pos x="T9" y="T11"/>
                </a:cxn>
                <a:cxn ang="0">
                  <a:pos x="T13" y="T15"/>
                </a:cxn>
                <a:cxn ang="0">
                  <a:pos x="T17" y="T19"/>
                </a:cxn>
              </a:cxnLst>
              <a:rect l="0" t="0" r="r" b="b"/>
              <a:pathLst>
                <a:path w="430" h="1690">
                  <a:moveTo>
                    <a:pt x="0" y="1689"/>
                  </a:moveTo>
                  <a:lnTo>
                    <a:pt x="31" y="355"/>
                  </a:lnTo>
                  <a:lnTo>
                    <a:pt x="430" y="0"/>
                  </a:lnTo>
                  <a:lnTo>
                    <a:pt x="271" y="1442"/>
                  </a:lnTo>
                  <a:lnTo>
                    <a:pt x="0" y="1689"/>
                  </a:lnTo>
                  <a:close/>
                </a:path>
              </a:pathLst>
            </a:custGeom>
            <a:solidFill>
              <a:srgbClr val="FBB6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 name="Freeform 5"/>
            <p:cNvSpPr>
              <a:spLocks/>
            </p:cNvSpPr>
            <p:nvPr/>
          </p:nvSpPr>
          <p:spPr bwMode="auto">
            <a:xfrm>
              <a:off x="908603" y="80216"/>
              <a:ext cx="258983" cy="676514"/>
            </a:xfrm>
            <a:custGeom>
              <a:avLst/>
              <a:gdLst>
                <a:gd name="T0" fmla="+- 0 3055 2731"/>
                <a:gd name="T1" fmla="*/ T0 w 356"/>
                <a:gd name="T2" fmla="+- 0 2450 761"/>
                <a:gd name="T3" fmla="*/ 2450 h 1690"/>
                <a:gd name="T4" fmla="+- 0 2798 2731"/>
                <a:gd name="T5" fmla="*/ T4 w 356"/>
                <a:gd name="T6" fmla="+- 0 2203 761"/>
                <a:gd name="T7" fmla="*/ 2203 h 1690"/>
                <a:gd name="T8" fmla="+- 0 2731 2731"/>
                <a:gd name="T9" fmla="*/ T8 w 356"/>
                <a:gd name="T10" fmla="+- 0 761 761"/>
                <a:gd name="T11" fmla="*/ 761 h 1690"/>
                <a:gd name="T12" fmla="+- 0 3086 2731"/>
                <a:gd name="T13" fmla="*/ T12 w 356"/>
                <a:gd name="T14" fmla="+- 0 1116 761"/>
                <a:gd name="T15" fmla="*/ 1116 h 1690"/>
                <a:gd name="T16" fmla="+- 0 3055 2731"/>
                <a:gd name="T17" fmla="*/ T16 w 356"/>
                <a:gd name="T18" fmla="+- 0 2450 761"/>
                <a:gd name="T19" fmla="*/ 2450 h 1690"/>
              </a:gdLst>
              <a:ahLst/>
              <a:cxnLst>
                <a:cxn ang="0">
                  <a:pos x="T1" y="T3"/>
                </a:cxn>
                <a:cxn ang="0">
                  <a:pos x="T5" y="T7"/>
                </a:cxn>
                <a:cxn ang="0">
                  <a:pos x="T9" y="T11"/>
                </a:cxn>
                <a:cxn ang="0">
                  <a:pos x="T13" y="T15"/>
                </a:cxn>
                <a:cxn ang="0">
                  <a:pos x="T17" y="T19"/>
                </a:cxn>
              </a:cxnLst>
              <a:rect l="0" t="0" r="r" b="b"/>
              <a:pathLst>
                <a:path w="356" h="1690">
                  <a:moveTo>
                    <a:pt x="324" y="1689"/>
                  </a:moveTo>
                  <a:lnTo>
                    <a:pt x="67" y="1442"/>
                  </a:lnTo>
                  <a:lnTo>
                    <a:pt x="0" y="0"/>
                  </a:lnTo>
                  <a:lnTo>
                    <a:pt x="355" y="355"/>
                  </a:lnTo>
                  <a:lnTo>
                    <a:pt x="324" y="1689"/>
                  </a:lnTo>
                  <a:close/>
                </a:path>
              </a:pathLst>
            </a:custGeom>
            <a:solidFill>
              <a:srgbClr val="DB6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36" name="Freeform 6"/>
          <p:cNvSpPr>
            <a:spLocks/>
          </p:cNvSpPr>
          <p:nvPr/>
        </p:nvSpPr>
        <p:spPr bwMode="auto">
          <a:xfrm>
            <a:off x="889114" y="71678"/>
            <a:ext cx="772509" cy="684642"/>
          </a:xfrm>
          <a:custGeom>
            <a:avLst/>
            <a:gdLst>
              <a:gd name="T0" fmla="+- 0 2798 1553"/>
              <a:gd name="T1" fmla="*/ T0 w 1246"/>
              <a:gd name="T2" fmla="+- 0 2203 761"/>
              <a:gd name="T3" fmla="*/ 2203 h 1443"/>
              <a:gd name="T4" fmla="+- 0 1553 1553"/>
              <a:gd name="T5" fmla="*/ T4 w 1246"/>
              <a:gd name="T6" fmla="+- 0 2203 761"/>
              <a:gd name="T7" fmla="*/ 2203 h 1443"/>
              <a:gd name="T8" fmla="+- 0 1553 1553"/>
              <a:gd name="T9" fmla="*/ T8 w 1246"/>
              <a:gd name="T10" fmla="+- 0 761 761"/>
              <a:gd name="T11" fmla="*/ 761 h 1443"/>
              <a:gd name="T12" fmla="+- 0 2731 1553"/>
              <a:gd name="T13" fmla="*/ T12 w 1246"/>
              <a:gd name="T14" fmla="+- 0 761 761"/>
              <a:gd name="T15" fmla="*/ 761 h 1443"/>
              <a:gd name="T16" fmla="+- 0 2798 1553"/>
              <a:gd name="T17" fmla="*/ T16 w 1246"/>
              <a:gd name="T18" fmla="+- 0 2203 761"/>
              <a:gd name="T19" fmla="*/ 2203 h 1443"/>
            </a:gdLst>
            <a:ahLst/>
            <a:cxnLst>
              <a:cxn ang="0">
                <a:pos x="T1" y="T3"/>
              </a:cxn>
              <a:cxn ang="0">
                <a:pos x="T5" y="T7"/>
              </a:cxn>
              <a:cxn ang="0">
                <a:pos x="T9" y="T11"/>
              </a:cxn>
              <a:cxn ang="0">
                <a:pos x="T13" y="T15"/>
              </a:cxn>
              <a:cxn ang="0">
                <a:pos x="T17" y="T19"/>
              </a:cxn>
            </a:cxnLst>
            <a:rect l="0" t="0" r="r" b="b"/>
            <a:pathLst>
              <a:path w="1246" h="1443">
                <a:moveTo>
                  <a:pt x="1245" y="1442"/>
                </a:moveTo>
                <a:lnTo>
                  <a:pt x="0" y="1442"/>
                </a:lnTo>
                <a:lnTo>
                  <a:pt x="0" y="0"/>
                </a:lnTo>
                <a:lnTo>
                  <a:pt x="1178" y="0"/>
                </a:lnTo>
                <a:lnTo>
                  <a:pt x="1245" y="1442"/>
                </a:lnTo>
                <a:close/>
              </a:path>
            </a:pathLst>
          </a:custGeom>
          <a:solidFill>
            <a:srgbClr val="F4832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7" name="Rectangle 36"/>
          <p:cNvSpPr/>
          <p:nvPr/>
        </p:nvSpPr>
        <p:spPr>
          <a:xfrm>
            <a:off x="889114" y="88180"/>
            <a:ext cx="719416" cy="58064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smtClean="0">
                <a:latin typeface="Times New Roman" panose="02020603050405020304" pitchFamily="18" charset="0"/>
                <a:cs typeface="Times New Roman" panose="02020603050405020304" pitchFamily="18" charset="0"/>
              </a:rPr>
              <a:t>LỚP</a:t>
            </a:r>
          </a:p>
          <a:p>
            <a:pPr algn="ctr"/>
            <a:r>
              <a:rPr lang="en-US" b="1" dirty="0" smtClean="0">
                <a:latin typeface="Times New Roman" panose="02020603050405020304" pitchFamily="18" charset="0"/>
                <a:cs typeface="Times New Roman" panose="02020603050405020304" pitchFamily="18" charset="0"/>
              </a:rPr>
              <a:t>10</a:t>
            </a:r>
            <a:endParaRPr lang="en-US" b="1" dirty="0">
              <a:latin typeface="Times New Roman" panose="02020603050405020304" pitchFamily="18" charset="0"/>
              <a:cs typeface="Times New Roman" panose="02020603050405020304" pitchFamily="18" charset="0"/>
            </a:endParaRPr>
          </a:p>
        </p:txBody>
      </p:sp>
      <p:sp>
        <p:nvSpPr>
          <p:cNvPr id="38" name="Rounded Rectangle 37"/>
          <p:cNvSpPr/>
          <p:nvPr/>
        </p:nvSpPr>
        <p:spPr>
          <a:xfrm>
            <a:off x="94594" y="71678"/>
            <a:ext cx="747224" cy="684642"/>
          </a:xfrm>
          <a:prstGeom prst="roundRect">
            <a:avLst/>
          </a:prstGeom>
          <a:solidFill>
            <a:schemeClr val="accent6">
              <a:lumMod val="75000"/>
            </a:schemeClr>
          </a:solidFill>
          <a:ln>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700" b="1" dirty="0" smtClean="0">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NGỮ VĂN</a:t>
            </a:r>
            <a:endParaRPr lang="en-US" sz="1700" b="1" dirty="0">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endParaRPr>
          </a:p>
        </p:txBody>
      </p:sp>
      <p:sp>
        <p:nvSpPr>
          <p:cNvPr id="39" name="Rectangle 38"/>
          <p:cNvSpPr/>
          <p:nvPr/>
        </p:nvSpPr>
        <p:spPr>
          <a:xfrm>
            <a:off x="2147475" y="131928"/>
            <a:ext cx="10044525" cy="56414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b="1" dirty="0" smtClean="0">
                <a:solidFill>
                  <a:srgbClr val="C00000"/>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BÀI 7. ANH HÙNG VÀ NGHỆ SĨ (VĂN BẢN NGHỊ LUẬN)</a:t>
            </a:r>
            <a:endParaRPr lang="en-US" sz="2800" b="1" dirty="0">
              <a:solidFill>
                <a:srgbClr val="C00000"/>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endParaRPr>
          </a:p>
        </p:txBody>
      </p:sp>
      <p:sp>
        <p:nvSpPr>
          <p:cNvPr id="2" name="Rectangle 1"/>
          <p:cNvSpPr/>
          <p:nvPr/>
        </p:nvSpPr>
        <p:spPr>
          <a:xfrm>
            <a:off x="17460" y="1185324"/>
            <a:ext cx="12174540" cy="4832092"/>
          </a:xfrm>
          <a:prstGeom prst="rect">
            <a:avLst/>
          </a:prstGeom>
        </p:spPr>
        <p:txBody>
          <a:bodyPr wrap="square">
            <a:spAutoFit/>
          </a:bodyPr>
          <a:lstStyle/>
          <a:p>
            <a:r>
              <a:rPr lang="en-US" sz="2800" i="1" dirty="0" err="1">
                <a:solidFill>
                  <a:schemeClr val="accent3">
                    <a:lumMod val="40000"/>
                    <a:lumOff val="60000"/>
                  </a:schemeClr>
                </a:solidFill>
                <a:latin typeface="Times New Roman" panose="02020603050405020304" pitchFamily="18" charset="0"/>
                <a:cs typeface="Times New Roman" panose="02020603050405020304" pitchFamily="18" charset="0"/>
              </a:rPr>
              <a:t>Câu</a:t>
            </a:r>
            <a:r>
              <a:rPr lang="en-US" sz="2800" i="1" dirty="0">
                <a:solidFill>
                  <a:schemeClr val="accent3">
                    <a:lumMod val="40000"/>
                    <a:lumOff val="60000"/>
                  </a:schemeClr>
                </a:solidFill>
                <a:latin typeface="Times New Roman" panose="02020603050405020304" pitchFamily="18" charset="0"/>
                <a:cs typeface="Times New Roman" panose="02020603050405020304" pitchFamily="18" charset="0"/>
              </a:rPr>
              <a:t> 5. </a:t>
            </a:r>
            <a:r>
              <a:rPr lang="en-US" sz="2800" i="1" dirty="0" err="1">
                <a:solidFill>
                  <a:schemeClr val="accent3">
                    <a:lumMod val="40000"/>
                    <a:lumOff val="60000"/>
                  </a:schemeClr>
                </a:solidFill>
                <a:latin typeface="Times New Roman" panose="02020603050405020304" pitchFamily="18" charset="0"/>
                <a:cs typeface="Times New Roman" panose="02020603050405020304" pitchFamily="18" charset="0"/>
              </a:rPr>
              <a:t>Sau</a:t>
            </a:r>
            <a:r>
              <a:rPr lang="en-US" sz="28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800" i="1" dirty="0" err="1">
                <a:solidFill>
                  <a:schemeClr val="accent3">
                    <a:lumMod val="40000"/>
                    <a:lumOff val="60000"/>
                  </a:schemeClr>
                </a:solidFill>
                <a:latin typeface="Times New Roman" panose="02020603050405020304" pitchFamily="18" charset="0"/>
                <a:cs typeface="Times New Roman" panose="02020603050405020304" pitchFamily="18" charset="0"/>
              </a:rPr>
              <a:t>khi</a:t>
            </a:r>
            <a:r>
              <a:rPr lang="en-US" sz="28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800" i="1" dirty="0" err="1">
                <a:solidFill>
                  <a:schemeClr val="accent3">
                    <a:lumMod val="40000"/>
                    <a:lumOff val="60000"/>
                  </a:schemeClr>
                </a:solidFill>
                <a:latin typeface="Times New Roman" panose="02020603050405020304" pitchFamily="18" charset="0"/>
                <a:cs typeface="Times New Roman" panose="02020603050405020304" pitchFamily="18" charset="0"/>
              </a:rPr>
              <a:t>nêu</a:t>
            </a:r>
            <a:r>
              <a:rPr lang="en-US" sz="28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800" i="1" dirty="0" err="1">
                <a:solidFill>
                  <a:schemeClr val="accent3">
                    <a:lumMod val="40000"/>
                    <a:lumOff val="60000"/>
                  </a:schemeClr>
                </a:solidFill>
                <a:latin typeface="Times New Roman" panose="02020603050405020304" pitchFamily="18" charset="0"/>
                <a:cs typeface="Times New Roman" panose="02020603050405020304" pitchFamily="18" charset="0"/>
              </a:rPr>
              <a:t>ra</a:t>
            </a:r>
            <a:r>
              <a:rPr lang="en-US" sz="28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800" i="1" dirty="0" err="1">
                <a:solidFill>
                  <a:schemeClr val="accent3">
                    <a:lumMod val="40000"/>
                    <a:lumOff val="60000"/>
                  </a:schemeClr>
                </a:solidFill>
                <a:latin typeface="Times New Roman" panose="02020603050405020304" pitchFamily="18" charset="0"/>
                <a:cs typeface="Times New Roman" panose="02020603050405020304" pitchFamily="18" charset="0"/>
              </a:rPr>
              <a:t>sáu</a:t>
            </a:r>
            <a:r>
              <a:rPr lang="en-US" sz="28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800" i="1" dirty="0" err="1">
                <a:solidFill>
                  <a:schemeClr val="accent3">
                    <a:lumMod val="40000"/>
                    <a:lumOff val="60000"/>
                  </a:schemeClr>
                </a:solidFill>
                <a:latin typeface="Times New Roman" panose="02020603050405020304" pitchFamily="18" charset="0"/>
                <a:cs typeface="Times New Roman" panose="02020603050405020304" pitchFamily="18" charset="0"/>
              </a:rPr>
              <a:t>điều</a:t>
            </a:r>
            <a:r>
              <a:rPr lang="en-US" sz="28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800" i="1" dirty="0" err="1">
                <a:solidFill>
                  <a:schemeClr val="accent3">
                    <a:lumMod val="40000"/>
                    <a:lumOff val="60000"/>
                  </a:schemeClr>
                </a:solidFill>
                <a:latin typeface="Times New Roman" panose="02020603050405020304" pitchFamily="18" charset="0"/>
                <a:cs typeface="Times New Roman" panose="02020603050405020304" pitchFamily="18" charset="0"/>
              </a:rPr>
              <a:t>phải</a:t>
            </a:r>
            <a:r>
              <a:rPr lang="en-US" sz="28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800" i="1" dirty="0" err="1">
                <a:solidFill>
                  <a:schemeClr val="accent3">
                    <a:lumMod val="40000"/>
                    <a:lumOff val="60000"/>
                  </a:schemeClr>
                </a:solidFill>
                <a:latin typeface="Times New Roman" panose="02020603050405020304" pitchFamily="18" charset="0"/>
                <a:cs typeface="Times New Roman" panose="02020603050405020304" pitchFamily="18" charset="0"/>
              </a:rPr>
              <a:t>thua</a:t>
            </a:r>
            <a:r>
              <a:rPr lang="en-US" sz="28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800" i="1" dirty="0" err="1">
                <a:solidFill>
                  <a:schemeClr val="accent3">
                    <a:lumMod val="40000"/>
                    <a:lumOff val="60000"/>
                  </a:schemeClr>
                </a:solidFill>
                <a:latin typeface="Times New Roman" panose="02020603050405020304" pitchFamily="18" charset="0"/>
                <a:cs typeface="Times New Roman" panose="02020603050405020304" pitchFamily="18" charset="0"/>
              </a:rPr>
              <a:t>đó</a:t>
            </a:r>
            <a:r>
              <a:rPr lang="en-US" sz="28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800" i="1" dirty="0" err="1">
                <a:solidFill>
                  <a:schemeClr val="accent3">
                    <a:lumMod val="40000"/>
                    <a:lumOff val="60000"/>
                  </a:schemeClr>
                </a:solidFill>
                <a:latin typeface="Times New Roman" panose="02020603050405020304" pitchFamily="18" charset="0"/>
                <a:cs typeface="Times New Roman" panose="02020603050405020304" pitchFamily="18" charset="0"/>
              </a:rPr>
              <a:t>với</a:t>
            </a:r>
            <a:r>
              <a:rPr lang="en-US" sz="28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800" i="1" dirty="0" err="1">
                <a:solidFill>
                  <a:schemeClr val="accent3">
                    <a:lumMod val="40000"/>
                    <a:lumOff val="60000"/>
                  </a:schemeClr>
                </a:solidFill>
                <a:latin typeface="Times New Roman" panose="02020603050405020304" pitchFamily="18" charset="0"/>
                <a:cs typeface="Times New Roman" panose="02020603050405020304" pitchFamily="18" charset="0"/>
              </a:rPr>
              <a:t>quân</a:t>
            </a:r>
            <a:r>
              <a:rPr lang="en-US" sz="28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800" i="1" dirty="0" err="1">
                <a:solidFill>
                  <a:schemeClr val="accent3">
                    <a:lumMod val="40000"/>
                    <a:lumOff val="60000"/>
                  </a:schemeClr>
                </a:solidFill>
                <a:latin typeface="Times New Roman" panose="02020603050405020304" pitchFamily="18" charset="0"/>
                <a:cs typeface="Times New Roman" panose="02020603050405020304" pitchFamily="18" charset="0"/>
              </a:rPr>
              <a:t>giặc</a:t>
            </a:r>
            <a:r>
              <a:rPr lang="en-US" sz="28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800" i="1" dirty="0" err="1">
                <a:solidFill>
                  <a:schemeClr val="accent3">
                    <a:lumMod val="40000"/>
                    <a:lumOff val="60000"/>
                  </a:schemeClr>
                </a:solidFill>
                <a:latin typeface="Times New Roman" panose="02020603050405020304" pitchFamily="18" charset="0"/>
                <a:cs typeface="Times New Roman" panose="02020603050405020304" pitchFamily="18" charset="0"/>
              </a:rPr>
              <a:t>Nguyễn</a:t>
            </a:r>
            <a:r>
              <a:rPr lang="en-US" sz="28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800" i="1" dirty="0" err="1">
                <a:solidFill>
                  <a:schemeClr val="accent3">
                    <a:lumMod val="40000"/>
                    <a:lumOff val="60000"/>
                  </a:schemeClr>
                </a:solidFill>
                <a:latin typeface="Times New Roman" panose="02020603050405020304" pitchFamily="18" charset="0"/>
                <a:cs typeface="Times New Roman" panose="02020603050405020304" pitchFamily="18" charset="0"/>
              </a:rPr>
              <a:t>Trãi</a:t>
            </a:r>
            <a:r>
              <a:rPr lang="en-US" sz="28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800" i="1" dirty="0" err="1">
                <a:solidFill>
                  <a:schemeClr val="accent3">
                    <a:lumMod val="40000"/>
                    <a:lumOff val="60000"/>
                  </a:schemeClr>
                </a:solidFill>
                <a:latin typeface="Times New Roman" panose="02020603050405020304" pitchFamily="18" charset="0"/>
                <a:cs typeface="Times New Roman" panose="02020603050405020304" pitchFamily="18" charset="0"/>
              </a:rPr>
              <a:t>đã</a:t>
            </a:r>
            <a:r>
              <a:rPr lang="en-US" sz="28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800" i="1" dirty="0" err="1">
                <a:solidFill>
                  <a:schemeClr val="accent3">
                    <a:lumMod val="40000"/>
                    <a:lumOff val="60000"/>
                  </a:schemeClr>
                </a:solidFill>
                <a:latin typeface="Times New Roman" panose="02020603050405020304" pitchFamily="18" charset="0"/>
                <a:cs typeface="Times New Roman" panose="02020603050405020304" pitchFamily="18" charset="0"/>
              </a:rPr>
              <a:t>gợi</a:t>
            </a:r>
            <a:r>
              <a:rPr lang="en-US" sz="28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800" i="1" dirty="0" err="1">
                <a:solidFill>
                  <a:schemeClr val="accent3">
                    <a:lumMod val="40000"/>
                    <a:lumOff val="60000"/>
                  </a:schemeClr>
                </a:solidFill>
                <a:latin typeface="Times New Roman" panose="02020603050405020304" pitchFamily="18" charset="0"/>
                <a:cs typeface="Times New Roman" panose="02020603050405020304" pitchFamily="18" charset="0"/>
              </a:rPr>
              <a:t>ra</a:t>
            </a:r>
            <a:r>
              <a:rPr lang="en-US" sz="28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800" i="1" dirty="0" err="1">
                <a:solidFill>
                  <a:schemeClr val="accent3">
                    <a:lumMod val="40000"/>
                    <a:lumOff val="60000"/>
                  </a:schemeClr>
                </a:solidFill>
                <a:latin typeface="Times New Roman" panose="02020603050405020304" pitchFamily="18" charset="0"/>
                <a:cs typeface="Times New Roman" panose="02020603050405020304" pitchFamily="18" charset="0"/>
              </a:rPr>
              <a:t>hai</a:t>
            </a:r>
            <a:r>
              <a:rPr lang="en-US" sz="28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800" i="1" dirty="0" err="1">
                <a:solidFill>
                  <a:schemeClr val="accent3">
                    <a:lumMod val="40000"/>
                    <a:lumOff val="60000"/>
                  </a:schemeClr>
                </a:solidFill>
                <a:latin typeface="Times New Roman" panose="02020603050405020304" pitchFamily="18" charset="0"/>
                <a:cs typeface="Times New Roman" panose="02020603050405020304" pitchFamily="18" charset="0"/>
              </a:rPr>
              <a:t>lựa</a:t>
            </a:r>
            <a:r>
              <a:rPr lang="en-US" sz="28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800" i="1" dirty="0" err="1">
                <a:solidFill>
                  <a:schemeClr val="accent3">
                    <a:lumMod val="40000"/>
                    <a:lumOff val="60000"/>
                  </a:schemeClr>
                </a:solidFill>
                <a:latin typeface="Times New Roman" panose="02020603050405020304" pitchFamily="18" charset="0"/>
                <a:cs typeface="Times New Roman" panose="02020603050405020304" pitchFamily="18" charset="0"/>
              </a:rPr>
              <a:t>chọn</a:t>
            </a:r>
            <a:r>
              <a:rPr lang="en-US" sz="28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800" i="1" dirty="0" err="1">
                <a:solidFill>
                  <a:schemeClr val="accent3">
                    <a:lumMod val="40000"/>
                    <a:lumOff val="60000"/>
                  </a:schemeClr>
                </a:solidFill>
                <a:latin typeface="Times New Roman" panose="02020603050405020304" pitchFamily="18" charset="0"/>
                <a:cs typeface="Times New Roman" panose="02020603050405020304" pitchFamily="18" charset="0"/>
              </a:rPr>
              <a:t>cho</a:t>
            </a:r>
            <a:r>
              <a:rPr lang="en-US" sz="28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800" i="1" dirty="0" err="1">
                <a:solidFill>
                  <a:schemeClr val="accent3">
                    <a:lumMod val="40000"/>
                    <a:lumOff val="60000"/>
                  </a:schemeClr>
                </a:solidFill>
                <a:latin typeface="Times New Roman" panose="02020603050405020304" pitchFamily="18" charset="0"/>
                <a:cs typeface="Times New Roman" panose="02020603050405020304" pitchFamily="18" charset="0"/>
              </a:rPr>
              <a:t>tướng</a:t>
            </a:r>
            <a:r>
              <a:rPr lang="en-US" sz="28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800" i="1" dirty="0" err="1">
                <a:solidFill>
                  <a:schemeClr val="accent3">
                    <a:lumMod val="40000"/>
                    <a:lumOff val="60000"/>
                  </a:schemeClr>
                </a:solidFill>
                <a:latin typeface="Times New Roman" panose="02020603050405020304" pitchFamily="18" charset="0"/>
                <a:cs typeface="Times New Roman" panose="02020603050405020304" pitchFamily="18" charset="0"/>
              </a:rPr>
              <a:t>giặc</a:t>
            </a:r>
            <a:r>
              <a:rPr lang="en-US" sz="2800" i="1" dirty="0">
                <a:solidFill>
                  <a:schemeClr val="accent3">
                    <a:lumMod val="40000"/>
                    <a:lumOff val="60000"/>
                  </a:schemeClr>
                </a:solidFill>
                <a:latin typeface="Times New Roman" panose="02020603050405020304" pitchFamily="18" charset="0"/>
                <a:cs typeface="Times New Roman" panose="02020603050405020304" pitchFamily="18" charset="0"/>
              </a:rPr>
              <a:t>:</a:t>
            </a:r>
            <a:endParaRPr lang="en-US" sz="2800" dirty="0">
              <a:solidFill>
                <a:schemeClr val="accent3">
                  <a:lumMod val="40000"/>
                  <a:lumOff val="60000"/>
                </a:schemeClr>
              </a:solidFill>
              <a:latin typeface="Times New Roman" panose="02020603050405020304" pitchFamily="18" charset="0"/>
              <a:cs typeface="Times New Roman" panose="02020603050405020304" pitchFamily="18" charset="0"/>
            </a:endParaRPr>
          </a:p>
          <a:p>
            <a:r>
              <a:rPr lang="en-US" sz="28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800" i="1" dirty="0" err="1">
                <a:solidFill>
                  <a:schemeClr val="accent3">
                    <a:lumMod val="40000"/>
                    <a:lumOff val="60000"/>
                  </a:schemeClr>
                </a:solidFill>
                <a:latin typeface="Times New Roman" panose="02020603050405020304" pitchFamily="18" charset="0"/>
                <a:cs typeface="Times New Roman" panose="02020603050405020304" pitchFamily="18" charset="0"/>
              </a:rPr>
              <a:t>Chấp</a:t>
            </a:r>
            <a:r>
              <a:rPr lang="en-US" sz="28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800" i="1" dirty="0" err="1">
                <a:solidFill>
                  <a:schemeClr val="accent3">
                    <a:lumMod val="40000"/>
                    <a:lumOff val="60000"/>
                  </a:schemeClr>
                </a:solidFill>
                <a:latin typeface="Times New Roman" panose="02020603050405020304" pitchFamily="18" charset="0"/>
                <a:cs typeface="Times New Roman" panose="02020603050405020304" pitchFamily="18" charset="0"/>
              </a:rPr>
              <a:t>nhận</a:t>
            </a:r>
            <a:r>
              <a:rPr lang="en-US" sz="28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800" i="1" dirty="0" err="1">
                <a:solidFill>
                  <a:schemeClr val="accent3">
                    <a:lumMod val="40000"/>
                    <a:lumOff val="60000"/>
                  </a:schemeClr>
                </a:solidFill>
                <a:latin typeface="Times New Roman" panose="02020603050405020304" pitchFamily="18" charset="0"/>
                <a:cs typeface="Times New Roman" panose="02020603050405020304" pitchFamily="18" charset="0"/>
              </a:rPr>
              <a:t>đầu</a:t>
            </a:r>
            <a:r>
              <a:rPr lang="en-US" sz="28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800" i="1" dirty="0" err="1">
                <a:solidFill>
                  <a:schemeClr val="accent3">
                    <a:lumMod val="40000"/>
                    <a:lumOff val="60000"/>
                  </a:schemeClr>
                </a:solidFill>
                <a:latin typeface="Times New Roman" panose="02020603050405020304" pitchFamily="18" charset="0"/>
                <a:cs typeface="Times New Roman" panose="02020603050405020304" pitchFamily="18" charset="0"/>
              </a:rPr>
              <a:t>hàng</a:t>
            </a:r>
            <a:r>
              <a:rPr lang="en-US" sz="28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800" i="1" dirty="0" err="1">
                <a:solidFill>
                  <a:schemeClr val="accent3">
                    <a:lumMod val="40000"/>
                    <a:lumOff val="60000"/>
                  </a:schemeClr>
                </a:solidFill>
                <a:latin typeface="Times New Roman" panose="02020603050405020304" pitchFamily="18" charset="0"/>
                <a:cs typeface="Times New Roman" panose="02020603050405020304" pitchFamily="18" charset="0"/>
              </a:rPr>
              <a:t>nộp</a:t>
            </a:r>
            <a:r>
              <a:rPr lang="en-US" sz="28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800" i="1" dirty="0" err="1">
                <a:solidFill>
                  <a:schemeClr val="accent3">
                    <a:lumMod val="40000"/>
                    <a:lumOff val="60000"/>
                  </a:schemeClr>
                </a:solidFill>
                <a:latin typeface="Times New Roman" panose="02020603050405020304" pitchFamily="18" charset="0"/>
                <a:cs typeface="Times New Roman" panose="02020603050405020304" pitchFamily="18" charset="0"/>
              </a:rPr>
              <a:t>đầu</a:t>
            </a:r>
            <a:r>
              <a:rPr lang="en-US" sz="28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800" i="1" dirty="0" err="1">
                <a:solidFill>
                  <a:schemeClr val="accent3">
                    <a:lumMod val="40000"/>
                    <a:lumOff val="60000"/>
                  </a:schemeClr>
                </a:solidFill>
                <a:latin typeface="Times New Roman" panose="02020603050405020304" pitchFamily="18" charset="0"/>
                <a:cs typeface="Times New Roman" panose="02020603050405020304" pitchFamily="18" charset="0"/>
              </a:rPr>
              <a:t>tướng</a:t>
            </a:r>
            <a:r>
              <a:rPr lang="en-US" sz="28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800" i="1" dirty="0" err="1">
                <a:solidFill>
                  <a:schemeClr val="accent3">
                    <a:lumMod val="40000"/>
                    <a:lumOff val="60000"/>
                  </a:schemeClr>
                </a:solidFill>
                <a:latin typeface="Times New Roman" panose="02020603050405020304" pitchFamily="18" charset="0"/>
                <a:cs typeface="Times New Roman" panose="02020603050405020304" pitchFamily="18" charset="0"/>
              </a:rPr>
              <a:t>giặc</a:t>
            </a:r>
            <a:r>
              <a:rPr lang="en-US" sz="28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800" i="1" dirty="0" err="1">
                <a:solidFill>
                  <a:schemeClr val="accent3">
                    <a:lumMod val="40000"/>
                    <a:lumOff val="60000"/>
                  </a:schemeClr>
                </a:solidFill>
                <a:latin typeface="Times New Roman" panose="02020603050405020304" pitchFamily="18" charset="0"/>
                <a:cs typeface="Times New Roman" panose="02020603050405020304" pitchFamily="18" charset="0"/>
              </a:rPr>
              <a:t>đã</a:t>
            </a:r>
            <a:r>
              <a:rPr lang="en-US" sz="28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800" i="1" dirty="0" err="1">
                <a:solidFill>
                  <a:schemeClr val="accent3">
                    <a:lumMod val="40000"/>
                    <a:lumOff val="60000"/>
                  </a:schemeClr>
                </a:solidFill>
                <a:latin typeface="Times New Roman" panose="02020603050405020304" pitchFamily="18" charset="0"/>
                <a:cs typeface="Times New Roman" panose="02020603050405020304" pitchFamily="18" charset="0"/>
              </a:rPr>
              <a:t>gây</a:t>
            </a:r>
            <a:r>
              <a:rPr lang="en-US" sz="28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800" i="1" dirty="0" err="1">
                <a:solidFill>
                  <a:schemeClr val="accent3">
                    <a:lumMod val="40000"/>
                    <a:lumOff val="60000"/>
                  </a:schemeClr>
                </a:solidFill>
                <a:latin typeface="Times New Roman" panose="02020603050405020304" pitchFamily="18" charset="0"/>
                <a:cs typeface="Times New Roman" panose="02020603050405020304" pitchFamily="18" charset="0"/>
              </a:rPr>
              <a:t>nhiều</a:t>
            </a:r>
            <a:r>
              <a:rPr lang="en-US" sz="28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800" i="1" dirty="0" err="1">
                <a:solidFill>
                  <a:schemeClr val="accent3">
                    <a:lumMod val="40000"/>
                    <a:lumOff val="60000"/>
                  </a:schemeClr>
                </a:solidFill>
                <a:latin typeface="Times New Roman" panose="02020603050405020304" pitchFamily="18" charset="0"/>
                <a:cs typeface="Times New Roman" panose="02020603050405020304" pitchFamily="18" charset="0"/>
              </a:rPr>
              <a:t>tội</a:t>
            </a:r>
            <a:r>
              <a:rPr lang="en-US" sz="28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800" i="1" dirty="0" err="1">
                <a:solidFill>
                  <a:schemeClr val="accent3">
                    <a:lumMod val="40000"/>
                    <a:lumOff val="60000"/>
                  </a:schemeClr>
                </a:solidFill>
                <a:latin typeface="Times New Roman" panose="02020603050405020304" pitchFamily="18" charset="0"/>
                <a:cs typeface="Times New Roman" panose="02020603050405020304" pitchFamily="18" charset="0"/>
              </a:rPr>
              <a:t>ác</a:t>
            </a:r>
            <a:r>
              <a:rPr lang="en-US" sz="28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800" i="1" dirty="0" err="1">
                <a:solidFill>
                  <a:schemeClr val="accent3">
                    <a:lumMod val="40000"/>
                    <a:lumOff val="60000"/>
                  </a:schemeClr>
                </a:solidFill>
                <a:latin typeface="Times New Roman" panose="02020603050405020304" pitchFamily="18" charset="0"/>
                <a:cs typeface="Times New Roman" panose="02020603050405020304" pitchFamily="18" charset="0"/>
              </a:rPr>
              <a:t>là</a:t>
            </a:r>
            <a:r>
              <a:rPr lang="en-US" sz="28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800" i="1" dirty="0" err="1">
                <a:solidFill>
                  <a:schemeClr val="accent3">
                    <a:lumMod val="40000"/>
                    <a:lumOff val="60000"/>
                  </a:schemeClr>
                </a:solidFill>
                <a:latin typeface="Times New Roman" panose="02020603050405020304" pitchFamily="18" charset="0"/>
                <a:cs typeface="Times New Roman" panose="02020603050405020304" pitchFamily="18" charset="0"/>
              </a:rPr>
              <a:t>Phương</a:t>
            </a:r>
            <a:r>
              <a:rPr lang="en-US" sz="28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800" i="1" dirty="0" err="1">
                <a:solidFill>
                  <a:schemeClr val="accent3">
                    <a:lumMod val="40000"/>
                    <a:lumOff val="60000"/>
                  </a:schemeClr>
                </a:solidFill>
                <a:latin typeface="Times New Roman" panose="02020603050405020304" pitchFamily="18" charset="0"/>
                <a:cs typeface="Times New Roman" panose="02020603050405020304" pitchFamily="18" charset="0"/>
              </a:rPr>
              <a:t>Chính</a:t>
            </a:r>
            <a:r>
              <a:rPr lang="en-US" sz="28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800" i="1" dirty="0" err="1">
                <a:solidFill>
                  <a:schemeClr val="accent3">
                    <a:lumMod val="40000"/>
                    <a:lumOff val="60000"/>
                  </a:schemeClr>
                </a:solidFill>
                <a:latin typeface="Times New Roman" panose="02020603050405020304" pitchFamily="18" charset="0"/>
                <a:cs typeface="Times New Roman" panose="02020603050405020304" pitchFamily="18" charset="0"/>
              </a:rPr>
              <a:t>Mã</a:t>
            </a:r>
            <a:r>
              <a:rPr lang="en-US" sz="28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800" i="1" dirty="0" err="1">
                <a:solidFill>
                  <a:schemeClr val="accent3">
                    <a:lumMod val="40000"/>
                    <a:lumOff val="60000"/>
                  </a:schemeClr>
                </a:solidFill>
                <a:latin typeface="Times New Roman" panose="02020603050405020304" pitchFamily="18" charset="0"/>
                <a:cs typeface="Times New Roman" panose="02020603050405020304" pitchFamily="18" charset="0"/>
              </a:rPr>
              <a:t>Kỳ</a:t>
            </a:r>
            <a:r>
              <a:rPr lang="en-US" sz="28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800" i="1" dirty="0" err="1">
                <a:solidFill>
                  <a:schemeClr val="accent3">
                    <a:lumMod val="40000"/>
                    <a:lumOff val="60000"/>
                  </a:schemeClr>
                </a:solidFill>
                <a:latin typeface="Times New Roman" panose="02020603050405020304" pitchFamily="18" charset="0"/>
                <a:cs typeface="Times New Roman" panose="02020603050405020304" pitchFamily="18" charset="0"/>
              </a:rPr>
              <a:t>thì</a:t>
            </a:r>
            <a:r>
              <a:rPr lang="en-US" sz="28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800" i="1" dirty="0" err="1">
                <a:solidFill>
                  <a:schemeClr val="accent3">
                    <a:lumMod val="40000"/>
                    <a:lumOff val="60000"/>
                  </a:schemeClr>
                </a:solidFill>
                <a:latin typeface="Times New Roman" panose="02020603050405020304" pitchFamily="18" charset="0"/>
                <a:cs typeface="Times New Roman" panose="02020603050405020304" pitchFamily="18" charset="0"/>
              </a:rPr>
              <a:t>sẽ</a:t>
            </a:r>
            <a:r>
              <a:rPr lang="en-US" sz="28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800" i="1" dirty="0" err="1">
                <a:solidFill>
                  <a:schemeClr val="accent3">
                    <a:lumMod val="40000"/>
                    <a:lumOff val="60000"/>
                  </a:schemeClr>
                </a:solidFill>
                <a:latin typeface="Times New Roman" panose="02020603050405020304" pitchFamily="18" charset="0"/>
                <a:cs typeface="Times New Roman" panose="02020603050405020304" pitchFamily="18" charset="0"/>
              </a:rPr>
              <a:t>tránh</a:t>
            </a:r>
            <a:r>
              <a:rPr lang="en-US" sz="28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800" i="1" dirty="0" err="1">
                <a:solidFill>
                  <a:schemeClr val="accent3">
                    <a:lumMod val="40000"/>
                    <a:lumOff val="60000"/>
                  </a:schemeClr>
                </a:solidFill>
                <a:latin typeface="Times New Roman" panose="02020603050405020304" pitchFamily="18" charset="0"/>
                <a:cs typeface="Times New Roman" panose="02020603050405020304" pitchFamily="18" charset="0"/>
              </a:rPr>
              <a:t>được</a:t>
            </a:r>
            <a:r>
              <a:rPr lang="en-US" sz="28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800" i="1" dirty="0" err="1">
                <a:solidFill>
                  <a:schemeClr val="accent3">
                    <a:lumMod val="40000"/>
                    <a:lumOff val="60000"/>
                  </a:schemeClr>
                </a:solidFill>
                <a:latin typeface="Times New Roman" panose="02020603050405020304" pitchFamily="18" charset="0"/>
                <a:cs typeface="Times New Roman" panose="02020603050405020304" pitchFamily="18" charset="0"/>
              </a:rPr>
              <a:t>thương</a:t>
            </a:r>
            <a:r>
              <a:rPr lang="en-US" sz="28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800" i="1" dirty="0" err="1">
                <a:solidFill>
                  <a:schemeClr val="accent3">
                    <a:lumMod val="40000"/>
                    <a:lumOff val="60000"/>
                  </a:schemeClr>
                </a:solidFill>
                <a:latin typeface="Times New Roman" panose="02020603050405020304" pitchFamily="18" charset="0"/>
                <a:cs typeface="Times New Roman" panose="02020603050405020304" pitchFamily="18" charset="0"/>
              </a:rPr>
              <a:t>vong</a:t>
            </a:r>
            <a:r>
              <a:rPr lang="en-US" sz="28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800" i="1" dirty="0" err="1">
                <a:solidFill>
                  <a:schemeClr val="accent3">
                    <a:lumMod val="40000"/>
                    <a:lumOff val="60000"/>
                  </a:schemeClr>
                </a:solidFill>
                <a:latin typeface="Times New Roman" panose="02020603050405020304" pitchFamily="18" charset="0"/>
                <a:cs typeface="Times New Roman" panose="02020603050405020304" pitchFamily="18" charset="0"/>
              </a:rPr>
              <a:t>cho</a:t>
            </a:r>
            <a:r>
              <a:rPr lang="en-US" sz="28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800" i="1" dirty="0" err="1">
                <a:solidFill>
                  <a:schemeClr val="accent3">
                    <a:lumMod val="40000"/>
                    <a:lumOff val="60000"/>
                  </a:schemeClr>
                </a:solidFill>
                <a:latin typeface="Times New Roman" panose="02020603050405020304" pitchFamily="18" charset="0"/>
                <a:cs typeface="Times New Roman" panose="02020603050405020304" pitchFamily="18" charset="0"/>
              </a:rPr>
              <a:t>quân</a:t>
            </a:r>
            <a:r>
              <a:rPr lang="en-US" sz="28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800" i="1" dirty="0" err="1">
                <a:solidFill>
                  <a:schemeClr val="accent3">
                    <a:lumMod val="40000"/>
                    <a:lumOff val="60000"/>
                  </a:schemeClr>
                </a:solidFill>
                <a:latin typeface="Times New Roman" panose="02020603050405020304" pitchFamily="18" charset="0"/>
                <a:cs typeface="Times New Roman" panose="02020603050405020304" pitchFamily="18" charset="0"/>
              </a:rPr>
              <a:t>giặc</a:t>
            </a:r>
            <a:r>
              <a:rPr lang="en-US" sz="28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800" i="1" dirty="0" err="1">
                <a:solidFill>
                  <a:schemeClr val="accent3">
                    <a:lumMod val="40000"/>
                    <a:lumOff val="60000"/>
                  </a:schemeClr>
                </a:solidFill>
                <a:latin typeface="Times New Roman" panose="02020603050405020304" pitchFamily="18" charset="0"/>
                <a:cs typeface="Times New Roman" panose="02020603050405020304" pitchFamily="18" charset="0"/>
              </a:rPr>
              <a:t>và</a:t>
            </a:r>
            <a:r>
              <a:rPr lang="en-US" sz="28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800" i="1" dirty="0" err="1">
                <a:solidFill>
                  <a:schemeClr val="accent3">
                    <a:lumMod val="40000"/>
                    <a:lumOff val="60000"/>
                  </a:schemeClr>
                </a:solidFill>
                <a:latin typeface="Times New Roman" panose="02020603050405020304" pitchFamily="18" charset="0"/>
                <a:cs typeface="Times New Roman" panose="02020603050405020304" pitchFamily="18" charset="0"/>
              </a:rPr>
              <a:t>tất</a:t>
            </a:r>
            <a:r>
              <a:rPr lang="en-US" sz="28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800" i="1" dirty="0" err="1">
                <a:solidFill>
                  <a:schemeClr val="accent3">
                    <a:lumMod val="40000"/>
                    <a:lumOff val="60000"/>
                  </a:schemeClr>
                </a:solidFill>
                <a:latin typeface="Times New Roman" panose="02020603050405020304" pitchFamily="18" charset="0"/>
                <a:cs typeface="Times New Roman" panose="02020603050405020304" pitchFamily="18" charset="0"/>
              </a:rPr>
              <a:t>cả</a:t>
            </a:r>
            <a:r>
              <a:rPr lang="en-US" sz="28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800" i="1" dirty="0" err="1">
                <a:solidFill>
                  <a:schemeClr val="accent3">
                    <a:lumMod val="40000"/>
                    <a:lumOff val="60000"/>
                  </a:schemeClr>
                </a:solidFill>
                <a:latin typeface="Times New Roman" panose="02020603050405020304" pitchFamily="18" charset="0"/>
                <a:cs typeface="Times New Roman" panose="02020603050405020304" pitchFamily="18" charset="0"/>
              </a:rPr>
              <a:t>được</a:t>
            </a:r>
            <a:r>
              <a:rPr lang="en-US" sz="2800" i="1" dirty="0">
                <a:solidFill>
                  <a:schemeClr val="accent3">
                    <a:lumMod val="40000"/>
                    <a:lumOff val="60000"/>
                  </a:schemeClr>
                </a:solidFill>
                <a:latin typeface="Times New Roman" panose="02020603050405020304" pitchFamily="18" charset="0"/>
                <a:cs typeface="Times New Roman" panose="02020603050405020304" pitchFamily="18" charset="0"/>
              </a:rPr>
              <a:t> an </a:t>
            </a:r>
            <a:r>
              <a:rPr lang="en-US" sz="2800" i="1" dirty="0" err="1">
                <a:solidFill>
                  <a:schemeClr val="accent3">
                    <a:lumMod val="40000"/>
                    <a:lumOff val="60000"/>
                  </a:schemeClr>
                </a:solidFill>
                <a:latin typeface="Times New Roman" panose="02020603050405020304" pitchFamily="18" charset="0"/>
                <a:cs typeface="Times New Roman" panose="02020603050405020304" pitchFamily="18" charset="0"/>
              </a:rPr>
              <a:t>toàn</a:t>
            </a:r>
            <a:r>
              <a:rPr lang="en-US" sz="28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800" i="1" dirty="0" err="1">
                <a:solidFill>
                  <a:schemeClr val="accent3">
                    <a:lumMod val="40000"/>
                    <a:lumOff val="60000"/>
                  </a:schemeClr>
                </a:solidFill>
                <a:latin typeface="Times New Roman" panose="02020603050405020304" pitchFamily="18" charset="0"/>
                <a:cs typeface="Times New Roman" panose="02020603050405020304" pitchFamily="18" charset="0"/>
              </a:rPr>
              <a:t>về</a:t>
            </a:r>
            <a:r>
              <a:rPr lang="en-US" sz="28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800" i="1" dirty="0" err="1">
                <a:solidFill>
                  <a:schemeClr val="accent3">
                    <a:lumMod val="40000"/>
                    <a:lumOff val="60000"/>
                  </a:schemeClr>
                </a:solidFill>
                <a:latin typeface="Times New Roman" panose="02020603050405020304" pitchFamily="18" charset="0"/>
                <a:cs typeface="Times New Roman" panose="02020603050405020304" pitchFamily="18" charset="0"/>
              </a:rPr>
              <a:t>nước</a:t>
            </a:r>
            <a:r>
              <a:rPr lang="en-US" sz="2800" i="1" dirty="0">
                <a:solidFill>
                  <a:schemeClr val="accent3">
                    <a:lumMod val="40000"/>
                    <a:lumOff val="60000"/>
                  </a:schemeClr>
                </a:solidFill>
                <a:latin typeface="Times New Roman" panose="02020603050405020304" pitchFamily="18" charset="0"/>
                <a:cs typeface="Times New Roman" panose="02020603050405020304" pitchFamily="18" charset="0"/>
              </a:rPr>
              <a:t>.</a:t>
            </a:r>
            <a:endParaRPr lang="en-US" sz="2800" dirty="0">
              <a:solidFill>
                <a:schemeClr val="accent3">
                  <a:lumMod val="40000"/>
                  <a:lumOff val="60000"/>
                </a:schemeClr>
              </a:solidFill>
              <a:latin typeface="Times New Roman" panose="02020603050405020304" pitchFamily="18" charset="0"/>
              <a:cs typeface="Times New Roman" panose="02020603050405020304" pitchFamily="18" charset="0"/>
            </a:endParaRPr>
          </a:p>
          <a:p>
            <a:r>
              <a:rPr lang="en-US" sz="28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800" i="1" dirty="0" err="1">
                <a:solidFill>
                  <a:schemeClr val="accent3">
                    <a:lumMod val="40000"/>
                    <a:lumOff val="60000"/>
                  </a:schemeClr>
                </a:solidFill>
                <a:latin typeface="Times New Roman" panose="02020603050405020304" pitchFamily="18" charset="0"/>
                <a:cs typeface="Times New Roman" panose="02020603050405020304" pitchFamily="18" charset="0"/>
              </a:rPr>
              <a:t>Không</a:t>
            </a:r>
            <a:r>
              <a:rPr lang="en-US" sz="28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800" i="1" dirty="0" err="1">
                <a:solidFill>
                  <a:schemeClr val="accent3">
                    <a:lumMod val="40000"/>
                    <a:lumOff val="60000"/>
                  </a:schemeClr>
                </a:solidFill>
                <a:latin typeface="Times New Roman" panose="02020603050405020304" pitchFamily="18" charset="0"/>
                <a:cs typeface="Times New Roman" panose="02020603050405020304" pitchFamily="18" charset="0"/>
              </a:rPr>
              <a:t>đầu</a:t>
            </a:r>
            <a:r>
              <a:rPr lang="en-US" sz="28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800" i="1" dirty="0" err="1">
                <a:solidFill>
                  <a:schemeClr val="accent3">
                    <a:lumMod val="40000"/>
                    <a:lumOff val="60000"/>
                  </a:schemeClr>
                </a:solidFill>
                <a:latin typeface="Times New Roman" panose="02020603050405020304" pitchFamily="18" charset="0"/>
                <a:cs typeface="Times New Roman" panose="02020603050405020304" pitchFamily="18" charset="0"/>
              </a:rPr>
              <a:t>hàng</a:t>
            </a:r>
            <a:r>
              <a:rPr lang="en-US" sz="28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800" i="1" dirty="0" err="1">
                <a:solidFill>
                  <a:schemeClr val="accent3">
                    <a:lumMod val="40000"/>
                    <a:lumOff val="60000"/>
                  </a:schemeClr>
                </a:solidFill>
                <a:latin typeface="Times New Roman" panose="02020603050405020304" pitchFamily="18" charset="0"/>
                <a:cs typeface="Times New Roman" panose="02020603050405020304" pitchFamily="18" charset="0"/>
              </a:rPr>
              <a:t>thì</a:t>
            </a:r>
            <a:r>
              <a:rPr lang="en-US" sz="28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800" i="1" dirty="0" err="1">
                <a:solidFill>
                  <a:schemeClr val="accent3">
                    <a:lumMod val="40000"/>
                    <a:lumOff val="60000"/>
                  </a:schemeClr>
                </a:solidFill>
                <a:latin typeface="Times New Roman" panose="02020603050405020304" pitchFamily="18" charset="0"/>
                <a:cs typeface="Times New Roman" panose="02020603050405020304" pitchFamily="18" charset="0"/>
              </a:rPr>
              <a:t>phải</a:t>
            </a:r>
            <a:r>
              <a:rPr lang="en-US" sz="28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800" i="1" dirty="0" err="1">
                <a:solidFill>
                  <a:schemeClr val="accent3">
                    <a:lumMod val="40000"/>
                    <a:lumOff val="60000"/>
                  </a:schemeClr>
                </a:solidFill>
                <a:latin typeface="Times New Roman" panose="02020603050405020304" pitchFamily="18" charset="0"/>
                <a:cs typeface="Times New Roman" panose="02020603050405020304" pitchFamily="18" charset="0"/>
              </a:rPr>
              <a:t>tiếp</a:t>
            </a:r>
            <a:r>
              <a:rPr lang="en-US" sz="28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800" i="1" dirty="0" err="1">
                <a:solidFill>
                  <a:schemeClr val="accent3">
                    <a:lumMod val="40000"/>
                    <a:lumOff val="60000"/>
                  </a:schemeClr>
                </a:solidFill>
                <a:latin typeface="Times New Roman" panose="02020603050405020304" pitchFamily="18" charset="0"/>
                <a:cs typeface="Times New Roman" panose="02020603050405020304" pitchFamily="18" charset="0"/>
              </a:rPr>
              <a:t>tục</a:t>
            </a:r>
            <a:r>
              <a:rPr lang="en-US" sz="28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800" i="1" dirty="0" err="1">
                <a:solidFill>
                  <a:schemeClr val="accent3">
                    <a:lumMod val="40000"/>
                    <a:lumOff val="60000"/>
                  </a:schemeClr>
                </a:solidFill>
                <a:latin typeface="Times New Roman" panose="02020603050405020304" pitchFamily="18" charset="0"/>
                <a:cs typeface="Times New Roman" panose="02020603050405020304" pitchFamily="18" charset="0"/>
              </a:rPr>
              <a:t>giao</a:t>
            </a:r>
            <a:r>
              <a:rPr lang="en-US" sz="28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800" i="1" dirty="0" err="1">
                <a:solidFill>
                  <a:schemeClr val="accent3">
                    <a:lumMod val="40000"/>
                    <a:lumOff val="60000"/>
                  </a:schemeClr>
                </a:solidFill>
                <a:latin typeface="Times New Roman" panose="02020603050405020304" pitchFamily="18" charset="0"/>
                <a:cs typeface="Times New Roman" panose="02020603050405020304" pitchFamily="18" charset="0"/>
              </a:rPr>
              <a:t>chiến</a:t>
            </a:r>
            <a:r>
              <a:rPr lang="en-US" sz="28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800" i="1" dirty="0" err="1">
                <a:solidFill>
                  <a:schemeClr val="accent3">
                    <a:lumMod val="40000"/>
                    <a:lumOff val="60000"/>
                  </a:schemeClr>
                </a:solidFill>
                <a:latin typeface="Times New Roman" panose="02020603050405020304" pitchFamily="18" charset="0"/>
                <a:cs typeface="Times New Roman" panose="02020603050405020304" pitchFamily="18" charset="0"/>
              </a:rPr>
              <a:t>tức</a:t>
            </a:r>
            <a:r>
              <a:rPr lang="en-US" sz="28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800" i="1" dirty="0" err="1">
                <a:solidFill>
                  <a:schemeClr val="accent3">
                    <a:lumMod val="40000"/>
                    <a:lumOff val="60000"/>
                  </a:schemeClr>
                </a:solidFill>
                <a:latin typeface="Times New Roman" panose="02020603050405020304" pitchFamily="18" charset="0"/>
                <a:cs typeface="Times New Roman" panose="02020603050405020304" pitchFamily="18" charset="0"/>
              </a:rPr>
              <a:t>là</a:t>
            </a:r>
            <a:r>
              <a:rPr lang="en-US" sz="28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800" i="1" dirty="0" err="1">
                <a:solidFill>
                  <a:schemeClr val="accent3">
                    <a:lumMod val="40000"/>
                    <a:lumOff val="60000"/>
                  </a:schemeClr>
                </a:solidFill>
                <a:latin typeface="Times New Roman" panose="02020603050405020304" pitchFamily="18" charset="0"/>
                <a:cs typeface="Times New Roman" panose="02020603050405020304" pitchFamily="18" charset="0"/>
              </a:rPr>
              <a:t>nhận</a:t>
            </a:r>
            <a:r>
              <a:rPr lang="en-US" sz="28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800" i="1" dirty="0" err="1">
                <a:solidFill>
                  <a:schemeClr val="accent3">
                    <a:lumMod val="40000"/>
                    <a:lumOff val="60000"/>
                  </a:schemeClr>
                </a:solidFill>
                <a:latin typeface="Times New Roman" panose="02020603050405020304" pitchFamily="18" charset="0"/>
                <a:cs typeface="Times New Roman" panose="02020603050405020304" pitchFamily="18" charset="0"/>
              </a:rPr>
              <a:t>lấy</a:t>
            </a:r>
            <a:r>
              <a:rPr lang="en-US" sz="28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800" i="1" dirty="0" err="1">
                <a:solidFill>
                  <a:schemeClr val="accent3">
                    <a:lumMod val="40000"/>
                    <a:lumOff val="60000"/>
                  </a:schemeClr>
                </a:solidFill>
                <a:latin typeface="Times New Roman" panose="02020603050405020304" pitchFamily="18" charset="0"/>
                <a:cs typeface="Times New Roman" panose="02020603050405020304" pitchFamily="18" charset="0"/>
              </a:rPr>
              <a:t>thất</a:t>
            </a:r>
            <a:r>
              <a:rPr lang="en-US" sz="28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800" i="1" dirty="0" err="1">
                <a:solidFill>
                  <a:schemeClr val="accent3">
                    <a:lumMod val="40000"/>
                    <a:lumOff val="60000"/>
                  </a:schemeClr>
                </a:solidFill>
                <a:latin typeface="Times New Roman" panose="02020603050405020304" pitchFamily="18" charset="0"/>
                <a:cs typeface="Times New Roman" panose="02020603050405020304" pitchFamily="18" charset="0"/>
              </a:rPr>
              <a:t>bại</a:t>
            </a:r>
            <a:r>
              <a:rPr lang="en-US" sz="28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800" i="1" dirty="0" err="1">
                <a:solidFill>
                  <a:schemeClr val="accent3">
                    <a:lumMod val="40000"/>
                    <a:lumOff val="60000"/>
                  </a:schemeClr>
                </a:solidFill>
                <a:latin typeface="Times New Roman" panose="02020603050405020304" pitchFamily="18" charset="0"/>
                <a:cs typeface="Times New Roman" panose="02020603050405020304" pitchFamily="18" charset="0"/>
              </a:rPr>
              <a:t>chứ</a:t>
            </a:r>
            <a:r>
              <a:rPr lang="en-US" sz="28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800" i="1" dirty="0" err="1">
                <a:solidFill>
                  <a:schemeClr val="accent3">
                    <a:lumMod val="40000"/>
                    <a:lumOff val="60000"/>
                  </a:schemeClr>
                </a:solidFill>
                <a:latin typeface="Times New Roman" panose="02020603050405020304" pitchFamily="18" charset="0"/>
                <a:cs typeface="Times New Roman" panose="02020603050405020304" pitchFamily="18" charset="0"/>
              </a:rPr>
              <a:t>không</a:t>
            </a:r>
            <a:r>
              <a:rPr lang="en-US" sz="28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800" i="1" dirty="0" err="1">
                <a:solidFill>
                  <a:schemeClr val="accent3">
                    <a:lumMod val="40000"/>
                    <a:lumOff val="60000"/>
                  </a:schemeClr>
                </a:solidFill>
                <a:latin typeface="Times New Roman" panose="02020603050405020304" pitchFamily="18" charset="0"/>
                <a:cs typeface="Times New Roman" panose="02020603050405020304" pitchFamily="18" charset="0"/>
              </a:rPr>
              <a:t>thể</a:t>
            </a:r>
            <a:r>
              <a:rPr lang="en-US" sz="28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800" i="1" dirty="0" err="1">
                <a:solidFill>
                  <a:schemeClr val="accent3">
                    <a:lumMod val="40000"/>
                    <a:lumOff val="60000"/>
                  </a:schemeClr>
                </a:solidFill>
                <a:latin typeface="Times New Roman" panose="02020603050405020304" pitchFamily="18" charset="0"/>
                <a:cs typeface="Times New Roman" panose="02020603050405020304" pitchFamily="18" charset="0"/>
              </a:rPr>
              <a:t>trốn</a:t>
            </a:r>
            <a:r>
              <a:rPr lang="en-US" sz="28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800" i="1" dirty="0" err="1">
                <a:solidFill>
                  <a:schemeClr val="accent3">
                    <a:lumMod val="40000"/>
                    <a:lumOff val="60000"/>
                  </a:schemeClr>
                </a:solidFill>
                <a:latin typeface="Times New Roman" panose="02020603050405020304" pitchFamily="18" charset="0"/>
                <a:cs typeface="Times New Roman" panose="02020603050405020304" pitchFamily="18" charset="0"/>
              </a:rPr>
              <a:t>tránh</a:t>
            </a:r>
            <a:r>
              <a:rPr lang="en-US" sz="28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800" i="1" dirty="0" err="1">
                <a:solidFill>
                  <a:schemeClr val="accent3">
                    <a:lumMod val="40000"/>
                    <a:lumOff val="60000"/>
                  </a:schemeClr>
                </a:solidFill>
                <a:latin typeface="Times New Roman" panose="02020603050405020304" pitchFamily="18" charset="0"/>
                <a:cs typeface="Times New Roman" panose="02020603050405020304" pitchFamily="18" charset="0"/>
              </a:rPr>
              <a:t>một</a:t>
            </a:r>
            <a:r>
              <a:rPr lang="en-US" sz="28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800" i="1" dirty="0" err="1">
                <a:solidFill>
                  <a:schemeClr val="accent3">
                    <a:lumMod val="40000"/>
                    <a:lumOff val="60000"/>
                  </a:schemeClr>
                </a:solidFill>
                <a:latin typeface="Times New Roman" panose="02020603050405020304" pitchFamily="18" charset="0"/>
                <a:cs typeface="Times New Roman" panose="02020603050405020304" pitchFamily="18" charset="0"/>
              </a:rPr>
              <a:t>cách</a:t>
            </a:r>
            <a:r>
              <a:rPr lang="en-US" sz="28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800" i="1" dirty="0" err="1">
                <a:solidFill>
                  <a:schemeClr val="accent3">
                    <a:lumMod val="40000"/>
                    <a:lumOff val="60000"/>
                  </a:schemeClr>
                </a:solidFill>
                <a:latin typeface="Times New Roman" panose="02020603050405020304" pitchFamily="18" charset="0"/>
                <a:cs typeface="Times New Roman" panose="02020603050405020304" pitchFamily="18" charset="0"/>
              </a:rPr>
              <a:t>hèn</a:t>
            </a:r>
            <a:r>
              <a:rPr lang="en-US" sz="28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800" i="1" dirty="0" err="1">
                <a:solidFill>
                  <a:schemeClr val="accent3">
                    <a:lumMod val="40000"/>
                    <a:lumOff val="60000"/>
                  </a:schemeClr>
                </a:solidFill>
                <a:latin typeface="Times New Roman" panose="02020603050405020304" pitchFamily="18" charset="0"/>
                <a:cs typeface="Times New Roman" panose="02020603050405020304" pitchFamily="18" charset="0"/>
              </a:rPr>
              <a:t>nhát</a:t>
            </a:r>
            <a:r>
              <a:rPr lang="en-US" sz="28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800" i="1" dirty="0" err="1">
                <a:solidFill>
                  <a:schemeClr val="accent3">
                    <a:lumMod val="40000"/>
                    <a:lumOff val="60000"/>
                  </a:schemeClr>
                </a:solidFill>
                <a:latin typeface="Times New Roman" panose="02020603050405020304" pitchFamily="18" charset="0"/>
                <a:cs typeface="Times New Roman" panose="02020603050405020304" pitchFamily="18" charset="0"/>
              </a:rPr>
              <a:t>nhục</a:t>
            </a:r>
            <a:r>
              <a:rPr lang="en-US" sz="28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800" i="1" dirty="0" err="1">
                <a:solidFill>
                  <a:schemeClr val="accent3">
                    <a:lumMod val="40000"/>
                    <a:lumOff val="60000"/>
                  </a:schemeClr>
                </a:solidFill>
                <a:latin typeface="Times New Roman" panose="02020603050405020304" pitchFamily="18" charset="0"/>
                <a:cs typeface="Times New Roman" panose="02020603050405020304" pitchFamily="18" charset="0"/>
              </a:rPr>
              <a:t>nhã</a:t>
            </a:r>
            <a:r>
              <a:rPr lang="en-US" sz="2800" i="1" dirty="0">
                <a:solidFill>
                  <a:schemeClr val="accent3">
                    <a:lumMod val="40000"/>
                    <a:lumOff val="60000"/>
                  </a:schemeClr>
                </a:solidFill>
                <a:latin typeface="Times New Roman" panose="02020603050405020304" pitchFamily="18" charset="0"/>
                <a:cs typeface="Times New Roman" panose="02020603050405020304" pitchFamily="18" charset="0"/>
              </a:rPr>
              <a:t>.</a:t>
            </a:r>
            <a:endParaRPr lang="en-US" sz="2800" dirty="0">
              <a:solidFill>
                <a:schemeClr val="accent3">
                  <a:lumMod val="40000"/>
                  <a:lumOff val="60000"/>
                </a:schemeClr>
              </a:solidFill>
              <a:latin typeface="Times New Roman" panose="02020603050405020304" pitchFamily="18" charset="0"/>
              <a:cs typeface="Times New Roman" panose="02020603050405020304" pitchFamily="18" charset="0"/>
            </a:endParaRPr>
          </a:p>
          <a:p>
            <a:r>
              <a:rPr lang="en-US" sz="2800" i="1" dirty="0">
                <a:solidFill>
                  <a:schemeClr val="accent3">
                    <a:lumMod val="40000"/>
                    <a:lumOff val="60000"/>
                  </a:schemeClr>
                </a:solidFill>
                <a:latin typeface="Times New Roman" panose="02020603050405020304" pitchFamily="18" charset="0"/>
                <a:cs typeface="Times New Roman" panose="02020603050405020304" pitchFamily="18" charset="0"/>
                <a:sym typeface="Wingdings" panose="05000000000000000000" pitchFamily="2" charset="2"/>
              </a:rPr>
              <a:t></a:t>
            </a:r>
            <a:r>
              <a:rPr lang="en-US" sz="28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800" i="1" dirty="0" err="1">
                <a:solidFill>
                  <a:schemeClr val="accent3">
                    <a:lumMod val="40000"/>
                    <a:lumOff val="60000"/>
                  </a:schemeClr>
                </a:solidFill>
                <a:latin typeface="Times New Roman" panose="02020603050405020304" pitchFamily="18" charset="0"/>
                <a:cs typeface="Times New Roman" panose="02020603050405020304" pitchFamily="18" charset="0"/>
              </a:rPr>
              <a:t>Việc</a:t>
            </a:r>
            <a:r>
              <a:rPr lang="en-US" sz="28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800" i="1" dirty="0" err="1">
                <a:solidFill>
                  <a:schemeClr val="accent3">
                    <a:lumMod val="40000"/>
                    <a:lumOff val="60000"/>
                  </a:schemeClr>
                </a:solidFill>
                <a:latin typeface="Times New Roman" panose="02020603050405020304" pitchFamily="18" charset="0"/>
                <a:cs typeface="Times New Roman" panose="02020603050405020304" pitchFamily="18" charset="0"/>
              </a:rPr>
              <a:t>gợi</a:t>
            </a:r>
            <a:r>
              <a:rPr lang="en-US" sz="28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800" i="1" dirty="0" err="1">
                <a:solidFill>
                  <a:schemeClr val="accent3">
                    <a:lumMod val="40000"/>
                    <a:lumOff val="60000"/>
                  </a:schemeClr>
                </a:solidFill>
                <a:latin typeface="Times New Roman" panose="02020603050405020304" pitchFamily="18" charset="0"/>
                <a:cs typeface="Times New Roman" panose="02020603050405020304" pitchFamily="18" charset="0"/>
              </a:rPr>
              <a:t>ra</a:t>
            </a:r>
            <a:r>
              <a:rPr lang="en-US" sz="28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800" i="1" dirty="0" err="1">
                <a:solidFill>
                  <a:schemeClr val="accent3">
                    <a:lumMod val="40000"/>
                    <a:lumOff val="60000"/>
                  </a:schemeClr>
                </a:solidFill>
                <a:latin typeface="Times New Roman" panose="02020603050405020304" pitchFamily="18" charset="0"/>
                <a:cs typeface="Times New Roman" panose="02020603050405020304" pitchFamily="18" charset="0"/>
              </a:rPr>
              <a:t>những</a:t>
            </a:r>
            <a:r>
              <a:rPr lang="en-US" sz="28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800" i="1" dirty="0" err="1">
                <a:solidFill>
                  <a:schemeClr val="accent3">
                    <a:lumMod val="40000"/>
                    <a:lumOff val="60000"/>
                  </a:schemeClr>
                </a:solidFill>
                <a:latin typeface="Times New Roman" panose="02020603050405020304" pitchFamily="18" charset="0"/>
                <a:cs typeface="Times New Roman" panose="02020603050405020304" pitchFamily="18" charset="0"/>
              </a:rPr>
              <a:t>lựa</a:t>
            </a:r>
            <a:r>
              <a:rPr lang="en-US" sz="28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800" i="1" dirty="0" err="1">
                <a:solidFill>
                  <a:schemeClr val="accent3">
                    <a:lumMod val="40000"/>
                    <a:lumOff val="60000"/>
                  </a:schemeClr>
                </a:solidFill>
                <a:latin typeface="Times New Roman" panose="02020603050405020304" pitchFamily="18" charset="0"/>
                <a:cs typeface="Times New Roman" panose="02020603050405020304" pitchFamily="18" charset="0"/>
              </a:rPr>
              <a:t>chọn</a:t>
            </a:r>
            <a:r>
              <a:rPr lang="en-US" sz="28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800" i="1" dirty="0" err="1">
                <a:solidFill>
                  <a:schemeClr val="accent3">
                    <a:lumMod val="40000"/>
                    <a:lumOff val="60000"/>
                  </a:schemeClr>
                </a:solidFill>
                <a:latin typeface="Times New Roman" panose="02020603050405020304" pitchFamily="18" charset="0"/>
                <a:cs typeface="Times New Roman" panose="02020603050405020304" pitchFamily="18" charset="0"/>
              </a:rPr>
              <a:t>như</a:t>
            </a:r>
            <a:r>
              <a:rPr lang="en-US" sz="28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800" i="1" dirty="0" err="1">
                <a:solidFill>
                  <a:schemeClr val="accent3">
                    <a:lumMod val="40000"/>
                    <a:lumOff val="60000"/>
                  </a:schemeClr>
                </a:solidFill>
                <a:latin typeface="Times New Roman" panose="02020603050405020304" pitchFamily="18" charset="0"/>
                <a:cs typeface="Times New Roman" panose="02020603050405020304" pitchFamily="18" charset="0"/>
              </a:rPr>
              <a:t>vậy</a:t>
            </a:r>
            <a:r>
              <a:rPr lang="en-US" sz="28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800" i="1" dirty="0" err="1">
                <a:solidFill>
                  <a:schemeClr val="accent3">
                    <a:lumMod val="40000"/>
                    <a:lumOff val="60000"/>
                  </a:schemeClr>
                </a:solidFill>
                <a:latin typeface="Times New Roman" panose="02020603050405020304" pitchFamily="18" charset="0"/>
                <a:cs typeface="Times New Roman" panose="02020603050405020304" pitchFamily="18" charset="0"/>
              </a:rPr>
              <a:t>cho</a:t>
            </a:r>
            <a:r>
              <a:rPr lang="en-US" sz="28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800" i="1" dirty="0" err="1">
                <a:solidFill>
                  <a:schemeClr val="accent3">
                    <a:lumMod val="40000"/>
                    <a:lumOff val="60000"/>
                  </a:schemeClr>
                </a:solidFill>
                <a:latin typeface="Times New Roman" panose="02020603050405020304" pitchFamily="18" charset="0"/>
                <a:cs typeface="Times New Roman" panose="02020603050405020304" pitchFamily="18" charset="0"/>
              </a:rPr>
              <a:t>thấy</a:t>
            </a:r>
            <a:r>
              <a:rPr lang="en-US" sz="28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800" i="1" dirty="0" err="1">
                <a:solidFill>
                  <a:schemeClr val="accent3">
                    <a:lumMod val="40000"/>
                    <a:lumOff val="60000"/>
                  </a:schemeClr>
                </a:solidFill>
                <a:latin typeface="Times New Roman" panose="02020603050405020304" pitchFamily="18" charset="0"/>
                <a:cs typeface="Times New Roman" panose="02020603050405020304" pitchFamily="18" charset="0"/>
              </a:rPr>
              <a:t>Nguyễn</a:t>
            </a:r>
            <a:r>
              <a:rPr lang="en-US" sz="28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800" i="1" dirty="0" err="1">
                <a:solidFill>
                  <a:schemeClr val="accent3">
                    <a:lumMod val="40000"/>
                    <a:lumOff val="60000"/>
                  </a:schemeClr>
                </a:solidFill>
                <a:latin typeface="Times New Roman" panose="02020603050405020304" pitchFamily="18" charset="0"/>
                <a:cs typeface="Times New Roman" panose="02020603050405020304" pitchFamily="18" charset="0"/>
              </a:rPr>
              <a:t>Trãi</a:t>
            </a:r>
            <a:r>
              <a:rPr lang="en-US" sz="28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800" i="1" dirty="0" err="1">
                <a:solidFill>
                  <a:schemeClr val="accent3">
                    <a:lumMod val="40000"/>
                    <a:lumOff val="60000"/>
                  </a:schemeClr>
                </a:solidFill>
                <a:latin typeface="Times New Roman" panose="02020603050405020304" pitchFamily="18" charset="0"/>
                <a:cs typeface="Times New Roman" panose="02020603050405020304" pitchFamily="18" charset="0"/>
              </a:rPr>
              <a:t>Lê</a:t>
            </a:r>
            <a:r>
              <a:rPr lang="en-US" sz="28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800" i="1" dirty="0" err="1">
                <a:solidFill>
                  <a:schemeClr val="accent3">
                    <a:lumMod val="40000"/>
                    <a:lumOff val="60000"/>
                  </a:schemeClr>
                </a:solidFill>
                <a:latin typeface="Times New Roman" panose="02020603050405020304" pitchFamily="18" charset="0"/>
                <a:cs typeface="Times New Roman" panose="02020603050405020304" pitchFamily="18" charset="0"/>
              </a:rPr>
              <a:t>Lợi</a:t>
            </a:r>
            <a:r>
              <a:rPr lang="en-US" sz="28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800" i="1" dirty="0" err="1">
                <a:solidFill>
                  <a:schemeClr val="accent3">
                    <a:lumMod val="40000"/>
                    <a:lumOff val="60000"/>
                  </a:schemeClr>
                </a:solidFill>
                <a:latin typeface="Times New Roman" panose="02020603050405020304" pitchFamily="18" charset="0"/>
                <a:cs typeface="Times New Roman" panose="02020603050405020304" pitchFamily="18" charset="0"/>
              </a:rPr>
              <a:t>và</a:t>
            </a:r>
            <a:r>
              <a:rPr lang="en-US" sz="28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800" i="1" dirty="0" err="1">
                <a:solidFill>
                  <a:schemeClr val="accent3">
                    <a:lumMod val="40000"/>
                    <a:lumOff val="60000"/>
                  </a:schemeClr>
                </a:solidFill>
                <a:latin typeface="Times New Roman" panose="02020603050405020304" pitchFamily="18" charset="0"/>
                <a:cs typeface="Times New Roman" panose="02020603050405020304" pitchFamily="18" charset="0"/>
              </a:rPr>
              <a:t>nghĩa</a:t>
            </a:r>
            <a:r>
              <a:rPr lang="en-US" sz="28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800" i="1" dirty="0" err="1">
                <a:solidFill>
                  <a:schemeClr val="accent3">
                    <a:lumMod val="40000"/>
                    <a:lumOff val="60000"/>
                  </a:schemeClr>
                </a:solidFill>
                <a:latin typeface="Times New Roman" panose="02020603050405020304" pitchFamily="18" charset="0"/>
                <a:cs typeface="Times New Roman" panose="02020603050405020304" pitchFamily="18" charset="0"/>
              </a:rPr>
              <a:t>quân</a:t>
            </a:r>
            <a:r>
              <a:rPr lang="en-US" sz="2800" i="1" dirty="0">
                <a:solidFill>
                  <a:schemeClr val="accent3">
                    <a:lumMod val="40000"/>
                    <a:lumOff val="60000"/>
                  </a:schemeClr>
                </a:solidFill>
                <a:latin typeface="Times New Roman" panose="02020603050405020304" pitchFamily="18" charset="0"/>
                <a:cs typeface="Times New Roman" panose="02020603050405020304" pitchFamily="18" charset="0"/>
              </a:rPr>
              <a:t> Lam </a:t>
            </a:r>
            <a:r>
              <a:rPr lang="en-US" sz="2800" i="1" dirty="0" err="1">
                <a:solidFill>
                  <a:schemeClr val="accent3">
                    <a:lumMod val="40000"/>
                    <a:lumOff val="60000"/>
                  </a:schemeClr>
                </a:solidFill>
                <a:latin typeface="Times New Roman" panose="02020603050405020304" pitchFamily="18" charset="0"/>
                <a:cs typeface="Times New Roman" panose="02020603050405020304" pitchFamily="18" charset="0"/>
              </a:rPr>
              <a:t>Sơn</a:t>
            </a:r>
            <a:r>
              <a:rPr lang="en-US" sz="28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800" i="1" dirty="0" err="1">
                <a:solidFill>
                  <a:schemeClr val="accent3">
                    <a:lumMod val="40000"/>
                    <a:lumOff val="60000"/>
                  </a:schemeClr>
                </a:solidFill>
                <a:latin typeface="Times New Roman" panose="02020603050405020304" pitchFamily="18" charset="0"/>
                <a:cs typeface="Times New Roman" panose="02020603050405020304" pitchFamily="18" charset="0"/>
              </a:rPr>
              <a:t>luôn</a:t>
            </a:r>
            <a:r>
              <a:rPr lang="en-US" sz="28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800" i="1" dirty="0" err="1">
                <a:solidFill>
                  <a:schemeClr val="accent3">
                    <a:lumMod val="40000"/>
                    <a:lumOff val="60000"/>
                  </a:schemeClr>
                </a:solidFill>
                <a:latin typeface="Times New Roman" panose="02020603050405020304" pitchFamily="18" charset="0"/>
                <a:cs typeface="Times New Roman" panose="02020603050405020304" pitchFamily="18" charset="0"/>
              </a:rPr>
              <a:t>thể</a:t>
            </a:r>
            <a:r>
              <a:rPr lang="en-US" sz="28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800" i="1" dirty="0" err="1">
                <a:solidFill>
                  <a:schemeClr val="accent3">
                    <a:lumMod val="40000"/>
                    <a:lumOff val="60000"/>
                  </a:schemeClr>
                </a:solidFill>
                <a:latin typeface="Times New Roman" panose="02020603050405020304" pitchFamily="18" charset="0"/>
                <a:cs typeface="Times New Roman" panose="02020603050405020304" pitchFamily="18" charset="0"/>
              </a:rPr>
              <a:t>hiện</a:t>
            </a:r>
            <a:r>
              <a:rPr lang="en-US" sz="28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800" i="1" dirty="0" err="1">
                <a:solidFill>
                  <a:schemeClr val="accent3">
                    <a:lumMod val="40000"/>
                    <a:lumOff val="60000"/>
                  </a:schemeClr>
                </a:solidFill>
                <a:latin typeface="Times New Roman" panose="02020603050405020304" pitchFamily="18" charset="0"/>
                <a:cs typeface="Times New Roman" panose="02020603050405020304" pitchFamily="18" charset="0"/>
              </a:rPr>
              <a:t>lập</a:t>
            </a:r>
            <a:r>
              <a:rPr lang="en-US" sz="28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800" i="1" dirty="0" err="1">
                <a:solidFill>
                  <a:schemeClr val="accent3">
                    <a:lumMod val="40000"/>
                    <a:lumOff val="60000"/>
                  </a:schemeClr>
                </a:solidFill>
                <a:latin typeface="Times New Roman" panose="02020603050405020304" pitchFamily="18" charset="0"/>
                <a:cs typeface="Times New Roman" panose="02020603050405020304" pitchFamily="18" charset="0"/>
              </a:rPr>
              <a:t>trường</a:t>
            </a:r>
            <a:r>
              <a:rPr lang="en-US" sz="28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800" i="1" dirty="0" err="1">
                <a:solidFill>
                  <a:schemeClr val="accent3">
                    <a:lumMod val="40000"/>
                    <a:lumOff val="60000"/>
                  </a:schemeClr>
                </a:solidFill>
                <a:latin typeface="Times New Roman" panose="02020603050405020304" pitchFamily="18" charset="0"/>
                <a:cs typeface="Times New Roman" panose="02020603050405020304" pitchFamily="18" charset="0"/>
              </a:rPr>
              <a:t>chí</a:t>
            </a:r>
            <a:r>
              <a:rPr lang="en-US" sz="28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800" i="1" dirty="0" err="1">
                <a:solidFill>
                  <a:schemeClr val="accent3">
                    <a:lumMod val="40000"/>
                    <a:lumOff val="60000"/>
                  </a:schemeClr>
                </a:solidFill>
                <a:latin typeface="Times New Roman" panose="02020603050405020304" pitchFamily="18" charset="0"/>
                <a:cs typeface="Times New Roman" panose="02020603050405020304" pitchFamily="18" charset="0"/>
              </a:rPr>
              <a:t>nhân</a:t>
            </a:r>
            <a:r>
              <a:rPr lang="en-US" sz="28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800" i="1" dirty="0" err="1">
                <a:solidFill>
                  <a:schemeClr val="accent3">
                    <a:lumMod val="40000"/>
                    <a:lumOff val="60000"/>
                  </a:schemeClr>
                </a:solidFill>
                <a:latin typeface="Times New Roman" panose="02020603050405020304" pitchFamily="18" charset="0"/>
                <a:cs typeface="Times New Roman" panose="02020603050405020304" pitchFamily="18" charset="0"/>
              </a:rPr>
              <a:t>đại</a:t>
            </a:r>
            <a:r>
              <a:rPr lang="en-US" sz="28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800" i="1" dirty="0" err="1">
                <a:solidFill>
                  <a:schemeClr val="accent3">
                    <a:lumMod val="40000"/>
                    <a:lumOff val="60000"/>
                  </a:schemeClr>
                </a:solidFill>
                <a:latin typeface="Times New Roman" panose="02020603050405020304" pitchFamily="18" charset="0"/>
                <a:cs typeface="Times New Roman" panose="02020603050405020304" pitchFamily="18" charset="0"/>
              </a:rPr>
              <a:t>nghĩa</a:t>
            </a:r>
            <a:r>
              <a:rPr lang="en-US" sz="28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800" i="1" dirty="0" err="1">
                <a:solidFill>
                  <a:schemeClr val="accent3">
                    <a:lumMod val="40000"/>
                    <a:lumOff val="60000"/>
                  </a:schemeClr>
                </a:solidFill>
                <a:latin typeface="Times New Roman" panose="02020603050405020304" pitchFamily="18" charset="0"/>
                <a:cs typeface="Times New Roman" panose="02020603050405020304" pitchFamily="18" charset="0"/>
              </a:rPr>
              <a:t>lòng</a:t>
            </a:r>
            <a:r>
              <a:rPr lang="en-US" sz="28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800" i="1" dirty="0" err="1">
                <a:solidFill>
                  <a:schemeClr val="accent3">
                    <a:lumMod val="40000"/>
                    <a:lumOff val="60000"/>
                  </a:schemeClr>
                </a:solidFill>
                <a:latin typeface="Times New Roman" panose="02020603050405020304" pitchFamily="18" charset="0"/>
                <a:cs typeface="Times New Roman" panose="02020603050405020304" pitchFamily="18" charset="0"/>
              </a:rPr>
              <a:t>yêu</a:t>
            </a:r>
            <a:r>
              <a:rPr lang="en-US" sz="28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800" i="1" dirty="0" err="1">
                <a:solidFill>
                  <a:schemeClr val="accent3">
                    <a:lumMod val="40000"/>
                    <a:lumOff val="60000"/>
                  </a:schemeClr>
                </a:solidFill>
                <a:latin typeface="Times New Roman" panose="02020603050405020304" pitchFamily="18" charset="0"/>
                <a:cs typeface="Times New Roman" panose="02020603050405020304" pitchFamily="18" charset="0"/>
              </a:rPr>
              <a:t>chuộng</a:t>
            </a:r>
            <a:r>
              <a:rPr lang="en-US" sz="28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800" i="1" dirty="0" err="1">
                <a:solidFill>
                  <a:schemeClr val="accent3">
                    <a:lumMod val="40000"/>
                    <a:lumOff val="60000"/>
                  </a:schemeClr>
                </a:solidFill>
                <a:latin typeface="Times New Roman" panose="02020603050405020304" pitchFamily="18" charset="0"/>
                <a:cs typeface="Times New Roman" panose="02020603050405020304" pitchFamily="18" charset="0"/>
              </a:rPr>
              <a:t>hòa</a:t>
            </a:r>
            <a:r>
              <a:rPr lang="en-US" sz="28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800" i="1" dirty="0" err="1">
                <a:solidFill>
                  <a:schemeClr val="accent3">
                    <a:lumMod val="40000"/>
                    <a:lumOff val="60000"/>
                  </a:schemeClr>
                </a:solidFill>
                <a:latin typeface="Times New Roman" panose="02020603050405020304" pitchFamily="18" charset="0"/>
                <a:cs typeface="Times New Roman" panose="02020603050405020304" pitchFamily="18" charset="0"/>
              </a:rPr>
              <a:t>bình</a:t>
            </a:r>
            <a:r>
              <a:rPr lang="en-US" sz="28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800" i="1" dirty="0" err="1">
                <a:solidFill>
                  <a:schemeClr val="accent3">
                    <a:lumMod val="40000"/>
                    <a:lumOff val="60000"/>
                  </a:schemeClr>
                </a:solidFill>
                <a:latin typeface="Times New Roman" panose="02020603050405020304" pitchFamily="18" charset="0"/>
                <a:cs typeface="Times New Roman" panose="02020603050405020304" pitchFamily="18" charset="0"/>
              </a:rPr>
              <a:t>và</a:t>
            </a:r>
            <a:r>
              <a:rPr lang="en-US" sz="28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800" i="1" dirty="0" err="1">
                <a:solidFill>
                  <a:schemeClr val="accent3">
                    <a:lumMod val="40000"/>
                    <a:lumOff val="60000"/>
                  </a:schemeClr>
                </a:solidFill>
                <a:latin typeface="Times New Roman" panose="02020603050405020304" pitchFamily="18" charset="0"/>
                <a:cs typeface="Times New Roman" panose="02020603050405020304" pitchFamily="18" charset="0"/>
              </a:rPr>
              <a:t>luôn</a:t>
            </a:r>
            <a:r>
              <a:rPr lang="en-US" sz="28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800" i="1" dirty="0" err="1">
                <a:solidFill>
                  <a:schemeClr val="accent3">
                    <a:lumMod val="40000"/>
                    <a:lumOff val="60000"/>
                  </a:schemeClr>
                </a:solidFill>
                <a:latin typeface="Times New Roman" panose="02020603050405020304" pitchFamily="18" charset="0"/>
                <a:cs typeface="Times New Roman" panose="02020603050405020304" pitchFamily="18" charset="0"/>
              </a:rPr>
              <a:t>biết</a:t>
            </a:r>
            <a:r>
              <a:rPr lang="en-US" sz="28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800" i="1" dirty="0" err="1">
                <a:solidFill>
                  <a:schemeClr val="accent3">
                    <a:lumMod val="40000"/>
                    <a:lumOff val="60000"/>
                  </a:schemeClr>
                </a:solidFill>
                <a:latin typeface="Times New Roman" panose="02020603050405020304" pitchFamily="18" charset="0"/>
                <a:cs typeface="Times New Roman" panose="02020603050405020304" pitchFamily="18" charset="0"/>
              </a:rPr>
              <a:t>tận</a:t>
            </a:r>
            <a:r>
              <a:rPr lang="en-US" sz="28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800" i="1" dirty="0" err="1">
                <a:solidFill>
                  <a:schemeClr val="accent3">
                    <a:lumMod val="40000"/>
                    <a:lumOff val="60000"/>
                  </a:schemeClr>
                </a:solidFill>
                <a:latin typeface="Times New Roman" panose="02020603050405020304" pitchFamily="18" charset="0"/>
                <a:cs typeface="Times New Roman" panose="02020603050405020304" pitchFamily="18" charset="0"/>
              </a:rPr>
              <a:t>dụng</a:t>
            </a:r>
            <a:r>
              <a:rPr lang="en-US" sz="28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800" i="1" dirty="0" err="1">
                <a:solidFill>
                  <a:schemeClr val="accent3">
                    <a:lumMod val="40000"/>
                    <a:lumOff val="60000"/>
                  </a:schemeClr>
                </a:solidFill>
                <a:latin typeface="Times New Roman" panose="02020603050405020304" pitchFamily="18" charset="0"/>
                <a:cs typeface="Times New Roman" panose="02020603050405020304" pitchFamily="18" charset="0"/>
              </a:rPr>
              <a:t>sức</a:t>
            </a:r>
            <a:r>
              <a:rPr lang="en-US" sz="28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800" i="1" dirty="0" err="1">
                <a:solidFill>
                  <a:schemeClr val="accent3">
                    <a:lumMod val="40000"/>
                    <a:lumOff val="60000"/>
                  </a:schemeClr>
                </a:solidFill>
                <a:latin typeface="Times New Roman" panose="02020603050405020304" pitchFamily="18" charset="0"/>
                <a:cs typeface="Times New Roman" panose="02020603050405020304" pitchFamily="18" charset="0"/>
              </a:rPr>
              <a:t>mạnh</a:t>
            </a:r>
            <a:r>
              <a:rPr lang="en-US" sz="28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800" i="1" dirty="0" err="1">
                <a:solidFill>
                  <a:schemeClr val="accent3">
                    <a:lumMod val="40000"/>
                    <a:lumOff val="60000"/>
                  </a:schemeClr>
                </a:solidFill>
                <a:latin typeface="Times New Roman" panose="02020603050405020304" pitchFamily="18" charset="0"/>
                <a:cs typeface="Times New Roman" panose="02020603050405020304" pitchFamily="18" charset="0"/>
              </a:rPr>
              <a:t>của</a:t>
            </a:r>
            <a:r>
              <a:rPr lang="en-US" sz="28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800" i="1" dirty="0" err="1">
                <a:solidFill>
                  <a:schemeClr val="accent3">
                    <a:lumMod val="40000"/>
                    <a:lumOff val="60000"/>
                  </a:schemeClr>
                </a:solidFill>
                <a:latin typeface="Times New Roman" panose="02020603050405020304" pitchFamily="18" charset="0"/>
                <a:cs typeface="Times New Roman" panose="02020603050405020304" pitchFamily="18" charset="0"/>
              </a:rPr>
              <a:t>ngòi</a:t>
            </a:r>
            <a:r>
              <a:rPr lang="en-US" sz="28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800" i="1" dirty="0" err="1">
                <a:solidFill>
                  <a:schemeClr val="accent3">
                    <a:lumMod val="40000"/>
                    <a:lumOff val="60000"/>
                  </a:schemeClr>
                </a:solidFill>
                <a:latin typeface="Times New Roman" panose="02020603050405020304" pitchFamily="18" charset="0"/>
                <a:cs typeface="Times New Roman" panose="02020603050405020304" pitchFamily="18" charset="0"/>
              </a:rPr>
              <a:t>bút</a:t>
            </a:r>
            <a:r>
              <a:rPr lang="en-US" sz="28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800" i="1" dirty="0" err="1">
                <a:solidFill>
                  <a:schemeClr val="accent3">
                    <a:lumMod val="40000"/>
                    <a:lumOff val="60000"/>
                  </a:schemeClr>
                </a:solidFill>
                <a:latin typeface="Times New Roman" panose="02020603050405020304" pitchFamily="18" charset="0"/>
                <a:cs typeface="Times New Roman" panose="02020603050405020304" pitchFamily="18" charset="0"/>
              </a:rPr>
              <a:t>văn</a:t>
            </a:r>
            <a:r>
              <a:rPr lang="en-US" sz="28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800" i="1" dirty="0" err="1">
                <a:solidFill>
                  <a:schemeClr val="accent3">
                    <a:lumMod val="40000"/>
                    <a:lumOff val="60000"/>
                  </a:schemeClr>
                </a:solidFill>
                <a:latin typeface="Times New Roman" panose="02020603050405020304" pitchFamily="18" charset="0"/>
                <a:cs typeface="Times New Roman" panose="02020603050405020304" pitchFamily="18" charset="0"/>
              </a:rPr>
              <a:t>chương</a:t>
            </a:r>
            <a:r>
              <a:rPr lang="en-US" sz="28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800" i="1" dirty="0" err="1">
                <a:solidFill>
                  <a:schemeClr val="accent3">
                    <a:lumMod val="40000"/>
                    <a:lumOff val="60000"/>
                  </a:schemeClr>
                </a:solidFill>
                <a:latin typeface="Times New Roman" panose="02020603050405020304" pitchFamily="18" charset="0"/>
                <a:cs typeface="Times New Roman" panose="02020603050405020304" pitchFamily="18" charset="0"/>
              </a:rPr>
              <a:t>chính</a:t>
            </a:r>
            <a:r>
              <a:rPr lang="en-US" sz="28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800" i="1" dirty="0" err="1">
                <a:solidFill>
                  <a:schemeClr val="accent3">
                    <a:lumMod val="40000"/>
                    <a:lumOff val="60000"/>
                  </a:schemeClr>
                </a:solidFill>
                <a:latin typeface="Times New Roman" panose="02020603050405020304" pitchFamily="18" charset="0"/>
                <a:cs typeface="Times New Roman" panose="02020603050405020304" pitchFamily="18" charset="0"/>
              </a:rPr>
              <a:t>luận</a:t>
            </a:r>
            <a:r>
              <a:rPr lang="en-US" sz="28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800" i="1" dirty="0" err="1">
                <a:solidFill>
                  <a:schemeClr val="accent3">
                    <a:lumMod val="40000"/>
                    <a:lumOff val="60000"/>
                  </a:schemeClr>
                </a:solidFill>
                <a:latin typeface="Times New Roman" panose="02020603050405020304" pitchFamily="18" charset="0"/>
                <a:cs typeface="Times New Roman" panose="02020603050405020304" pitchFamily="18" charset="0"/>
              </a:rPr>
              <a:t>để</a:t>
            </a:r>
            <a:r>
              <a:rPr lang="en-US" sz="28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800" i="1" dirty="0" err="1">
                <a:solidFill>
                  <a:schemeClr val="accent3">
                    <a:lumMod val="40000"/>
                    <a:lumOff val="60000"/>
                  </a:schemeClr>
                </a:solidFill>
                <a:latin typeface="Times New Roman" panose="02020603050405020304" pitchFamily="18" charset="0"/>
                <a:cs typeface="Times New Roman" panose="02020603050405020304" pitchFamily="18" charset="0"/>
              </a:rPr>
              <a:t>thực</a:t>
            </a:r>
            <a:r>
              <a:rPr lang="en-US" sz="28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800" i="1" dirty="0" err="1">
                <a:solidFill>
                  <a:schemeClr val="accent3">
                    <a:lumMod val="40000"/>
                    <a:lumOff val="60000"/>
                  </a:schemeClr>
                </a:solidFill>
                <a:latin typeface="Times New Roman" panose="02020603050405020304" pitchFamily="18" charset="0"/>
                <a:cs typeface="Times New Roman" panose="02020603050405020304" pitchFamily="18" charset="0"/>
              </a:rPr>
              <a:t>hiện</a:t>
            </a:r>
            <a:r>
              <a:rPr lang="en-US" sz="28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800" i="1" dirty="0" err="1">
                <a:solidFill>
                  <a:schemeClr val="accent3">
                    <a:lumMod val="40000"/>
                    <a:lumOff val="60000"/>
                  </a:schemeClr>
                </a:solidFill>
                <a:latin typeface="Times New Roman" panose="02020603050405020304" pitchFamily="18" charset="0"/>
                <a:cs typeface="Times New Roman" panose="02020603050405020304" pitchFamily="18" charset="0"/>
              </a:rPr>
              <a:t>tâm</a:t>
            </a:r>
            <a:r>
              <a:rPr lang="en-US" sz="28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800" i="1" dirty="0" err="1">
                <a:solidFill>
                  <a:schemeClr val="accent3">
                    <a:lumMod val="40000"/>
                    <a:lumOff val="60000"/>
                  </a:schemeClr>
                </a:solidFill>
                <a:latin typeface="Times New Roman" panose="02020603050405020304" pitchFamily="18" charset="0"/>
                <a:cs typeface="Times New Roman" panose="02020603050405020304" pitchFamily="18" charset="0"/>
              </a:rPr>
              <a:t>công</a:t>
            </a:r>
            <a:r>
              <a:rPr lang="en-US" sz="28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800" i="1" dirty="0" err="1">
                <a:solidFill>
                  <a:schemeClr val="accent3">
                    <a:lumMod val="40000"/>
                    <a:lumOff val="60000"/>
                  </a:schemeClr>
                </a:solidFill>
                <a:latin typeface="Times New Roman" panose="02020603050405020304" pitchFamily="18" charset="0"/>
                <a:cs typeface="Times New Roman" panose="02020603050405020304" pitchFamily="18" charset="0"/>
              </a:rPr>
              <a:t>tránh</a:t>
            </a:r>
            <a:r>
              <a:rPr lang="en-US" sz="28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800" i="1" dirty="0" err="1">
                <a:solidFill>
                  <a:schemeClr val="accent3">
                    <a:lumMod val="40000"/>
                    <a:lumOff val="60000"/>
                  </a:schemeClr>
                </a:solidFill>
                <a:latin typeface="Times New Roman" panose="02020603050405020304" pitchFamily="18" charset="0"/>
                <a:cs typeface="Times New Roman" panose="02020603050405020304" pitchFamily="18" charset="0"/>
              </a:rPr>
              <a:t>đổ</a:t>
            </a:r>
            <a:r>
              <a:rPr lang="en-US" sz="28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800" i="1" dirty="0" err="1">
                <a:solidFill>
                  <a:schemeClr val="accent3">
                    <a:lumMod val="40000"/>
                    <a:lumOff val="60000"/>
                  </a:schemeClr>
                </a:solidFill>
                <a:latin typeface="Times New Roman" panose="02020603050405020304" pitchFamily="18" charset="0"/>
                <a:cs typeface="Times New Roman" panose="02020603050405020304" pitchFamily="18" charset="0"/>
              </a:rPr>
              <a:t>xương</a:t>
            </a:r>
            <a:r>
              <a:rPr lang="en-US" sz="28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800" i="1" dirty="0" err="1">
                <a:solidFill>
                  <a:schemeClr val="accent3">
                    <a:lumMod val="40000"/>
                    <a:lumOff val="60000"/>
                  </a:schemeClr>
                </a:solidFill>
                <a:latin typeface="Times New Roman" panose="02020603050405020304" pitchFamily="18" charset="0"/>
                <a:cs typeface="Times New Roman" panose="02020603050405020304" pitchFamily="18" charset="0"/>
              </a:rPr>
              <a:t>máu</a:t>
            </a:r>
            <a:r>
              <a:rPr lang="en-US" sz="28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800" i="1" dirty="0" err="1">
                <a:solidFill>
                  <a:schemeClr val="accent3">
                    <a:lumMod val="40000"/>
                    <a:lumOff val="60000"/>
                  </a:schemeClr>
                </a:solidFill>
                <a:latin typeface="Times New Roman" panose="02020603050405020304" pitchFamily="18" charset="0"/>
                <a:cs typeface="Times New Roman" panose="02020603050405020304" pitchFamily="18" charset="0"/>
              </a:rPr>
              <a:t>cho</a:t>
            </a:r>
            <a:r>
              <a:rPr lang="en-US" sz="28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800" i="1" dirty="0" err="1">
                <a:solidFill>
                  <a:schemeClr val="accent3">
                    <a:lumMod val="40000"/>
                    <a:lumOff val="60000"/>
                  </a:schemeClr>
                </a:solidFill>
                <a:latin typeface="Times New Roman" panose="02020603050405020304" pitchFamily="18" charset="0"/>
                <a:cs typeface="Times New Roman" panose="02020603050405020304" pitchFamily="18" charset="0"/>
              </a:rPr>
              <a:t>cả</a:t>
            </a:r>
            <a:r>
              <a:rPr lang="en-US" sz="28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800" i="1" dirty="0" err="1">
                <a:solidFill>
                  <a:schemeClr val="accent3">
                    <a:lumMod val="40000"/>
                    <a:lumOff val="60000"/>
                  </a:schemeClr>
                </a:solidFill>
                <a:latin typeface="Times New Roman" panose="02020603050405020304" pitchFamily="18" charset="0"/>
                <a:cs typeface="Times New Roman" panose="02020603050405020304" pitchFamily="18" charset="0"/>
              </a:rPr>
              <a:t>đôi</a:t>
            </a:r>
            <a:r>
              <a:rPr lang="en-US" sz="28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800" i="1" dirty="0" err="1">
                <a:solidFill>
                  <a:schemeClr val="accent3">
                    <a:lumMod val="40000"/>
                    <a:lumOff val="60000"/>
                  </a:schemeClr>
                </a:solidFill>
                <a:latin typeface="Times New Roman" panose="02020603050405020304" pitchFamily="18" charset="0"/>
                <a:cs typeface="Times New Roman" panose="02020603050405020304" pitchFamily="18" charset="0"/>
              </a:rPr>
              <a:t>bên</a:t>
            </a:r>
            <a:r>
              <a:rPr lang="en-US" sz="2800" i="1" dirty="0">
                <a:solidFill>
                  <a:schemeClr val="accent3">
                    <a:lumMod val="40000"/>
                    <a:lumOff val="60000"/>
                  </a:schemeClr>
                </a:solidFill>
                <a:latin typeface="Times New Roman" panose="02020603050405020304" pitchFamily="18" charset="0"/>
                <a:cs typeface="Times New Roman" panose="02020603050405020304" pitchFamily="18" charset="0"/>
              </a:rPr>
              <a:t>.</a:t>
            </a:r>
            <a:endParaRPr lang="en-US" sz="2800" dirty="0">
              <a:solidFill>
                <a:schemeClr val="accent3">
                  <a:lumMod val="40000"/>
                  <a:lumOff val="60000"/>
                </a:schemeClr>
              </a:solidFill>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580108549"/>
      </p:ext>
    </p:extLst>
  </p:cSld>
  <p:clrMapOvr>
    <a:masterClrMapping/>
  </p:clrMapOvr>
  <p:transition/>
  <p:timing>
    <p:tnLst>
      <p:par>
        <p:cTn id="1" dur="indefinite" restart="never" nodeType="tmRoot"/>
      </p:par>
    </p:tnLst>
  </p:timing>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Rectangle 2"/>
          <p:cNvSpPr txBox="1">
            <a:spLocks noChangeArrowheads="1"/>
          </p:cNvSpPr>
          <p:nvPr/>
        </p:nvSpPr>
        <p:spPr bwMode="gray">
          <a:xfrm>
            <a:off x="508000" y="147638"/>
            <a:ext cx="8636000" cy="868362"/>
          </a:xfrm>
          <a:prstGeom prst="rect">
            <a:avLst/>
          </a:prstGeom>
          <a:noFill/>
          <a:ln w="9525">
            <a:noFill/>
            <a:miter lim="800000"/>
            <a:headEnd/>
            <a:tailEnd/>
          </a:ln>
        </p:spPr>
        <p:txBody>
          <a:bodyPr anchor="ctr"/>
          <a:lstStyle/>
          <a:p>
            <a:pPr>
              <a:defRPr/>
            </a:pPr>
            <a:r>
              <a:rPr lang="en-US" sz="3600" b="1" kern="0" dirty="0">
                <a:solidFill>
                  <a:srgbClr val="FFFFFF"/>
                </a:solidFill>
                <a:ea typeface="+mj-ea"/>
                <a:cs typeface="+mj-cs"/>
              </a:rPr>
              <a:t>2. </a:t>
            </a:r>
            <a:r>
              <a:rPr lang="en-US" sz="3600" b="1" kern="0" dirty="0" err="1">
                <a:solidFill>
                  <a:srgbClr val="FFFFFF"/>
                </a:solidFill>
                <a:ea typeface="+mj-ea"/>
                <a:cs typeface="+mj-cs"/>
              </a:rPr>
              <a:t>Phân</a:t>
            </a:r>
            <a:r>
              <a:rPr lang="en-US" sz="3600" b="1" kern="0" dirty="0">
                <a:solidFill>
                  <a:srgbClr val="FFFFFF"/>
                </a:solidFill>
                <a:ea typeface="+mj-ea"/>
                <a:cs typeface="+mj-cs"/>
              </a:rPr>
              <a:t> </a:t>
            </a:r>
            <a:r>
              <a:rPr lang="en-US" sz="3600" b="1" kern="0" dirty="0" err="1">
                <a:solidFill>
                  <a:srgbClr val="FFFFFF"/>
                </a:solidFill>
                <a:ea typeface="+mj-ea"/>
                <a:cs typeface="+mj-cs"/>
              </a:rPr>
              <a:t>tích</a:t>
            </a:r>
            <a:endParaRPr lang="en-US" sz="3600" b="1" kern="0" dirty="0">
              <a:solidFill>
                <a:srgbClr val="FFFFFF"/>
              </a:solidFill>
              <a:ea typeface="+mj-ea"/>
              <a:cs typeface="+mj-cs"/>
            </a:endParaRPr>
          </a:p>
        </p:txBody>
      </p:sp>
      <p:sp>
        <p:nvSpPr>
          <p:cNvPr id="32" name="Freeform 3"/>
          <p:cNvSpPr>
            <a:spLocks/>
          </p:cNvSpPr>
          <p:nvPr/>
        </p:nvSpPr>
        <p:spPr bwMode="auto">
          <a:xfrm>
            <a:off x="1893557" y="71677"/>
            <a:ext cx="10315903" cy="684643"/>
          </a:xfrm>
          <a:custGeom>
            <a:avLst/>
            <a:gdLst>
              <a:gd name="T0" fmla="+- 0 3326 3326"/>
              <a:gd name="T1" fmla="*/ T0 w 7474"/>
              <a:gd name="T2" fmla="+- 0 2203 761"/>
              <a:gd name="T3" fmla="*/ 2203 h 1443"/>
              <a:gd name="T4" fmla="+- 0 3485 3326"/>
              <a:gd name="T5" fmla="*/ T4 w 7474"/>
              <a:gd name="T6" fmla="+- 0 761 761"/>
              <a:gd name="T7" fmla="*/ 761 h 1443"/>
              <a:gd name="T8" fmla="+- 0 10800 3326"/>
              <a:gd name="T9" fmla="*/ T8 w 7474"/>
              <a:gd name="T10" fmla="+- 0 761 761"/>
              <a:gd name="T11" fmla="*/ 761 h 1443"/>
              <a:gd name="T12" fmla="+- 0 10800 3326"/>
              <a:gd name="T13" fmla="*/ T12 w 7474"/>
              <a:gd name="T14" fmla="+- 0 2191 761"/>
              <a:gd name="T15" fmla="*/ 2191 h 1443"/>
              <a:gd name="T16" fmla="+- 0 3326 3326"/>
              <a:gd name="T17" fmla="*/ T16 w 7474"/>
              <a:gd name="T18" fmla="+- 0 2203 761"/>
              <a:gd name="T19" fmla="*/ 2203 h 1443"/>
            </a:gdLst>
            <a:ahLst/>
            <a:cxnLst>
              <a:cxn ang="0">
                <a:pos x="T1" y="T3"/>
              </a:cxn>
              <a:cxn ang="0">
                <a:pos x="T5" y="T7"/>
              </a:cxn>
              <a:cxn ang="0">
                <a:pos x="T9" y="T11"/>
              </a:cxn>
              <a:cxn ang="0">
                <a:pos x="T13" y="T15"/>
              </a:cxn>
              <a:cxn ang="0">
                <a:pos x="T17" y="T19"/>
              </a:cxn>
            </a:cxnLst>
            <a:rect l="0" t="0" r="r" b="b"/>
            <a:pathLst>
              <a:path w="7474" h="1443">
                <a:moveTo>
                  <a:pt x="0" y="1442"/>
                </a:moveTo>
                <a:lnTo>
                  <a:pt x="159" y="0"/>
                </a:lnTo>
                <a:lnTo>
                  <a:pt x="7474" y="0"/>
                </a:lnTo>
                <a:lnTo>
                  <a:pt x="7474" y="1430"/>
                </a:lnTo>
                <a:lnTo>
                  <a:pt x="0" y="1442"/>
                </a:lnTo>
                <a:close/>
              </a:path>
            </a:pathLst>
          </a:custGeom>
          <a:solidFill>
            <a:srgbClr val="FBFBE1"/>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33" name="Group 32"/>
          <p:cNvGrpSpPr/>
          <p:nvPr/>
        </p:nvGrpSpPr>
        <p:grpSpPr>
          <a:xfrm>
            <a:off x="1608530" y="53231"/>
            <a:ext cx="538945" cy="821412"/>
            <a:chOff x="908603" y="80216"/>
            <a:chExt cx="538945" cy="676514"/>
          </a:xfrm>
        </p:grpSpPr>
        <p:sp>
          <p:nvSpPr>
            <p:cNvPr id="34" name="Freeform 4"/>
            <p:cNvSpPr>
              <a:spLocks/>
            </p:cNvSpPr>
            <p:nvPr/>
          </p:nvSpPr>
          <p:spPr bwMode="auto">
            <a:xfrm>
              <a:off x="1136046" y="80216"/>
              <a:ext cx="311502" cy="676514"/>
            </a:xfrm>
            <a:custGeom>
              <a:avLst/>
              <a:gdLst>
                <a:gd name="T0" fmla="+- 0 3055 3055"/>
                <a:gd name="T1" fmla="*/ T0 w 430"/>
                <a:gd name="T2" fmla="+- 0 2450 761"/>
                <a:gd name="T3" fmla="*/ 2450 h 1690"/>
                <a:gd name="T4" fmla="+- 0 3086 3055"/>
                <a:gd name="T5" fmla="*/ T4 w 430"/>
                <a:gd name="T6" fmla="+- 0 1116 761"/>
                <a:gd name="T7" fmla="*/ 1116 h 1690"/>
                <a:gd name="T8" fmla="+- 0 3485 3055"/>
                <a:gd name="T9" fmla="*/ T8 w 430"/>
                <a:gd name="T10" fmla="+- 0 761 761"/>
                <a:gd name="T11" fmla="*/ 761 h 1690"/>
                <a:gd name="T12" fmla="+- 0 3326 3055"/>
                <a:gd name="T13" fmla="*/ T12 w 430"/>
                <a:gd name="T14" fmla="+- 0 2203 761"/>
                <a:gd name="T15" fmla="*/ 2203 h 1690"/>
                <a:gd name="T16" fmla="+- 0 3055 3055"/>
                <a:gd name="T17" fmla="*/ T16 w 430"/>
                <a:gd name="T18" fmla="+- 0 2450 761"/>
                <a:gd name="T19" fmla="*/ 2450 h 1690"/>
              </a:gdLst>
              <a:ahLst/>
              <a:cxnLst>
                <a:cxn ang="0">
                  <a:pos x="T1" y="T3"/>
                </a:cxn>
                <a:cxn ang="0">
                  <a:pos x="T5" y="T7"/>
                </a:cxn>
                <a:cxn ang="0">
                  <a:pos x="T9" y="T11"/>
                </a:cxn>
                <a:cxn ang="0">
                  <a:pos x="T13" y="T15"/>
                </a:cxn>
                <a:cxn ang="0">
                  <a:pos x="T17" y="T19"/>
                </a:cxn>
              </a:cxnLst>
              <a:rect l="0" t="0" r="r" b="b"/>
              <a:pathLst>
                <a:path w="430" h="1690">
                  <a:moveTo>
                    <a:pt x="0" y="1689"/>
                  </a:moveTo>
                  <a:lnTo>
                    <a:pt x="31" y="355"/>
                  </a:lnTo>
                  <a:lnTo>
                    <a:pt x="430" y="0"/>
                  </a:lnTo>
                  <a:lnTo>
                    <a:pt x="271" y="1442"/>
                  </a:lnTo>
                  <a:lnTo>
                    <a:pt x="0" y="1689"/>
                  </a:lnTo>
                  <a:close/>
                </a:path>
              </a:pathLst>
            </a:custGeom>
            <a:solidFill>
              <a:srgbClr val="FBB6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 name="Freeform 5"/>
            <p:cNvSpPr>
              <a:spLocks/>
            </p:cNvSpPr>
            <p:nvPr/>
          </p:nvSpPr>
          <p:spPr bwMode="auto">
            <a:xfrm>
              <a:off x="908603" y="80216"/>
              <a:ext cx="258983" cy="676514"/>
            </a:xfrm>
            <a:custGeom>
              <a:avLst/>
              <a:gdLst>
                <a:gd name="T0" fmla="+- 0 3055 2731"/>
                <a:gd name="T1" fmla="*/ T0 w 356"/>
                <a:gd name="T2" fmla="+- 0 2450 761"/>
                <a:gd name="T3" fmla="*/ 2450 h 1690"/>
                <a:gd name="T4" fmla="+- 0 2798 2731"/>
                <a:gd name="T5" fmla="*/ T4 w 356"/>
                <a:gd name="T6" fmla="+- 0 2203 761"/>
                <a:gd name="T7" fmla="*/ 2203 h 1690"/>
                <a:gd name="T8" fmla="+- 0 2731 2731"/>
                <a:gd name="T9" fmla="*/ T8 w 356"/>
                <a:gd name="T10" fmla="+- 0 761 761"/>
                <a:gd name="T11" fmla="*/ 761 h 1690"/>
                <a:gd name="T12" fmla="+- 0 3086 2731"/>
                <a:gd name="T13" fmla="*/ T12 w 356"/>
                <a:gd name="T14" fmla="+- 0 1116 761"/>
                <a:gd name="T15" fmla="*/ 1116 h 1690"/>
                <a:gd name="T16" fmla="+- 0 3055 2731"/>
                <a:gd name="T17" fmla="*/ T16 w 356"/>
                <a:gd name="T18" fmla="+- 0 2450 761"/>
                <a:gd name="T19" fmla="*/ 2450 h 1690"/>
              </a:gdLst>
              <a:ahLst/>
              <a:cxnLst>
                <a:cxn ang="0">
                  <a:pos x="T1" y="T3"/>
                </a:cxn>
                <a:cxn ang="0">
                  <a:pos x="T5" y="T7"/>
                </a:cxn>
                <a:cxn ang="0">
                  <a:pos x="T9" y="T11"/>
                </a:cxn>
                <a:cxn ang="0">
                  <a:pos x="T13" y="T15"/>
                </a:cxn>
                <a:cxn ang="0">
                  <a:pos x="T17" y="T19"/>
                </a:cxn>
              </a:cxnLst>
              <a:rect l="0" t="0" r="r" b="b"/>
              <a:pathLst>
                <a:path w="356" h="1690">
                  <a:moveTo>
                    <a:pt x="324" y="1689"/>
                  </a:moveTo>
                  <a:lnTo>
                    <a:pt x="67" y="1442"/>
                  </a:lnTo>
                  <a:lnTo>
                    <a:pt x="0" y="0"/>
                  </a:lnTo>
                  <a:lnTo>
                    <a:pt x="355" y="355"/>
                  </a:lnTo>
                  <a:lnTo>
                    <a:pt x="324" y="1689"/>
                  </a:lnTo>
                  <a:close/>
                </a:path>
              </a:pathLst>
            </a:custGeom>
            <a:solidFill>
              <a:srgbClr val="DB6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36" name="Freeform 6"/>
          <p:cNvSpPr>
            <a:spLocks/>
          </p:cNvSpPr>
          <p:nvPr/>
        </p:nvSpPr>
        <p:spPr bwMode="auto">
          <a:xfrm>
            <a:off x="889114" y="71678"/>
            <a:ext cx="772509" cy="684642"/>
          </a:xfrm>
          <a:custGeom>
            <a:avLst/>
            <a:gdLst>
              <a:gd name="T0" fmla="+- 0 2798 1553"/>
              <a:gd name="T1" fmla="*/ T0 w 1246"/>
              <a:gd name="T2" fmla="+- 0 2203 761"/>
              <a:gd name="T3" fmla="*/ 2203 h 1443"/>
              <a:gd name="T4" fmla="+- 0 1553 1553"/>
              <a:gd name="T5" fmla="*/ T4 w 1246"/>
              <a:gd name="T6" fmla="+- 0 2203 761"/>
              <a:gd name="T7" fmla="*/ 2203 h 1443"/>
              <a:gd name="T8" fmla="+- 0 1553 1553"/>
              <a:gd name="T9" fmla="*/ T8 w 1246"/>
              <a:gd name="T10" fmla="+- 0 761 761"/>
              <a:gd name="T11" fmla="*/ 761 h 1443"/>
              <a:gd name="T12" fmla="+- 0 2731 1553"/>
              <a:gd name="T13" fmla="*/ T12 w 1246"/>
              <a:gd name="T14" fmla="+- 0 761 761"/>
              <a:gd name="T15" fmla="*/ 761 h 1443"/>
              <a:gd name="T16" fmla="+- 0 2798 1553"/>
              <a:gd name="T17" fmla="*/ T16 w 1246"/>
              <a:gd name="T18" fmla="+- 0 2203 761"/>
              <a:gd name="T19" fmla="*/ 2203 h 1443"/>
            </a:gdLst>
            <a:ahLst/>
            <a:cxnLst>
              <a:cxn ang="0">
                <a:pos x="T1" y="T3"/>
              </a:cxn>
              <a:cxn ang="0">
                <a:pos x="T5" y="T7"/>
              </a:cxn>
              <a:cxn ang="0">
                <a:pos x="T9" y="T11"/>
              </a:cxn>
              <a:cxn ang="0">
                <a:pos x="T13" y="T15"/>
              </a:cxn>
              <a:cxn ang="0">
                <a:pos x="T17" y="T19"/>
              </a:cxn>
            </a:cxnLst>
            <a:rect l="0" t="0" r="r" b="b"/>
            <a:pathLst>
              <a:path w="1246" h="1443">
                <a:moveTo>
                  <a:pt x="1245" y="1442"/>
                </a:moveTo>
                <a:lnTo>
                  <a:pt x="0" y="1442"/>
                </a:lnTo>
                <a:lnTo>
                  <a:pt x="0" y="0"/>
                </a:lnTo>
                <a:lnTo>
                  <a:pt x="1178" y="0"/>
                </a:lnTo>
                <a:lnTo>
                  <a:pt x="1245" y="1442"/>
                </a:lnTo>
                <a:close/>
              </a:path>
            </a:pathLst>
          </a:custGeom>
          <a:solidFill>
            <a:srgbClr val="F4832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7" name="Rectangle 36"/>
          <p:cNvSpPr/>
          <p:nvPr/>
        </p:nvSpPr>
        <p:spPr>
          <a:xfrm>
            <a:off x="889114" y="88180"/>
            <a:ext cx="719416" cy="58064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smtClean="0">
                <a:latin typeface="Times New Roman" panose="02020603050405020304" pitchFamily="18" charset="0"/>
                <a:cs typeface="Times New Roman" panose="02020603050405020304" pitchFamily="18" charset="0"/>
              </a:rPr>
              <a:t>LỚP</a:t>
            </a:r>
          </a:p>
          <a:p>
            <a:pPr algn="ctr"/>
            <a:r>
              <a:rPr lang="en-US" b="1" dirty="0" smtClean="0">
                <a:latin typeface="Times New Roman" panose="02020603050405020304" pitchFamily="18" charset="0"/>
                <a:cs typeface="Times New Roman" panose="02020603050405020304" pitchFamily="18" charset="0"/>
              </a:rPr>
              <a:t>10</a:t>
            </a:r>
            <a:endParaRPr lang="en-US" b="1" dirty="0">
              <a:latin typeface="Times New Roman" panose="02020603050405020304" pitchFamily="18" charset="0"/>
              <a:cs typeface="Times New Roman" panose="02020603050405020304" pitchFamily="18" charset="0"/>
            </a:endParaRPr>
          </a:p>
        </p:txBody>
      </p:sp>
      <p:sp>
        <p:nvSpPr>
          <p:cNvPr id="38" name="Rounded Rectangle 37"/>
          <p:cNvSpPr/>
          <p:nvPr/>
        </p:nvSpPr>
        <p:spPr>
          <a:xfrm>
            <a:off x="94594" y="71678"/>
            <a:ext cx="747224" cy="684642"/>
          </a:xfrm>
          <a:prstGeom prst="roundRect">
            <a:avLst/>
          </a:prstGeom>
          <a:solidFill>
            <a:schemeClr val="accent6">
              <a:lumMod val="75000"/>
            </a:schemeClr>
          </a:solidFill>
          <a:ln>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700" b="1" dirty="0" smtClean="0">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NGỮ VĂN</a:t>
            </a:r>
            <a:endParaRPr lang="en-US" sz="1700" b="1" dirty="0">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endParaRPr>
          </a:p>
        </p:txBody>
      </p:sp>
      <p:sp>
        <p:nvSpPr>
          <p:cNvPr id="39" name="Rectangle 38"/>
          <p:cNvSpPr/>
          <p:nvPr/>
        </p:nvSpPr>
        <p:spPr>
          <a:xfrm>
            <a:off x="2147475" y="131928"/>
            <a:ext cx="10044525" cy="56414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b="1" dirty="0" smtClean="0">
                <a:solidFill>
                  <a:srgbClr val="C00000"/>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BÀI 7. ANH HÙNG VÀ NGHỆ SĨ (VĂN BẢN NGHỊ LUẬN)</a:t>
            </a:r>
            <a:endParaRPr lang="en-US" sz="2800" b="1" dirty="0">
              <a:solidFill>
                <a:srgbClr val="C00000"/>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endParaRPr>
          </a:p>
        </p:txBody>
      </p:sp>
      <p:sp>
        <p:nvSpPr>
          <p:cNvPr id="2" name="Rectangle 1"/>
          <p:cNvSpPr/>
          <p:nvPr/>
        </p:nvSpPr>
        <p:spPr>
          <a:xfrm>
            <a:off x="17460" y="1185324"/>
            <a:ext cx="12174540" cy="4653646"/>
          </a:xfrm>
          <a:prstGeom prst="rect">
            <a:avLst/>
          </a:prstGeom>
        </p:spPr>
        <p:txBody>
          <a:bodyPr wrap="square">
            <a:spAutoFit/>
          </a:bodyPr>
          <a:lstStyle/>
          <a:p>
            <a:pPr algn="just">
              <a:lnSpc>
                <a:spcPct val="150000"/>
              </a:lnSpc>
            </a:pPr>
            <a:r>
              <a:rPr lang="en-US" sz="2000" i="1" dirty="0" err="1">
                <a:solidFill>
                  <a:schemeClr val="accent3">
                    <a:lumMod val="40000"/>
                    <a:lumOff val="60000"/>
                  </a:schemeClr>
                </a:solidFill>
                <a:latin typeface="Times New Roman" panose="02020603050405020304" pitchFamily="18" charset="0"/>
                <a:cs typeface="Times New Roman" panose="02020603050405020304" pitchFamily="18" charset="0"/>
              </a:rPr>
              <a:t>Câu</a:t>
            </a:r>
            <a:r>
              <a:rPr lang="en-US" sz="2000" i="1" dirty="0">
                <a:solidFill>
                  <a:schemeClr val="accent3">
                    <a:lumMod val="40000"/>
                    <a:lumOff val="60000"/>
                  </a:schemeClr>
                </a:solidFill>
                <a:latin typeface="Times New Roman" panose="02020603050405020304" pitchFamily="18" charset="0"/>
                <a:cs typeface="Times New Roman" panose="02020603050405020304" pitchFamily="18" charset="0"/>
              </a:rPr>
              <a:t> 6. </a:t>
            </a:r>
            <a:r>
              <a:rPr lang="en-US" sz="2000" i="1" dirty="0" err="1">
                <a:solidFill>
                  <a:schemeClr val="accent3">
                    <a:lumMod val="40000"/>
                    <a:lumOff val="60000"/>
                  </a:schemeClr>
                </a:solidFill>
                <a:latin typeface="Times New Roman" panose="02020603050405020304" pitchFamily="18" charset="0"/>
                <a:cs typeface="Times New Roman" panose="02020603050405020304" pitchFamily="18" charset="0"/>
              </a:rPr>
              <a:t>Những</a:t>
            </a:r>
            <a:r>
              <a:rPr lang="en-US" sz="20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000" i="1" dirty="0" err="1">
                <a:solidFill>
                  <a:schemeClr val="accent3">
                    <a:lumMod val="40000"/>
                    <a:lumOff val="60000"/>
                  </a:schemeClr>
                </a:solidFill>
                <a:latin typeface="Times New Roman" panose="02020603050405020304" pitchFamily="18" charset="0"/>
                <a:cs typeface="Times New Roman" panose="02020603050405020304" pitchFamily="18" charset="0"/>
              </a:rPr>
              <a:t>lưu</a:t>
            </a:r>
            <a:r>
              <a:rPr lang="en-US" sz="2000" i="1" dirty="0">
                <a:solidFill>
                  <a:schemeClr val="accent3">
                    <a:lumMod val="40000"/>
                    <a:lumOff val="60000"/>
                  </a:schemeClr>
                </a:solidFill>
                <a:latin typeface="Times New Roman" panose="02020603050405020304" pitchFamily="18" charset="0"/>
                <a:cs typeface="Times New Roman" panose="02020603050405020304" pitchFamily="18" charset="0"/>
              </a:rPr>
              <a:t> ý </a:t>
            </a:r>
            <a:r>
              <a:rPr lang="en-US" sz="2000" i="1" dirty="0" err="1">
                <a:solidFill>
                  <a:schemeClr val="accent3">
                    <a:lumMod val="40000"/>
                    <a:lumOff val="60000"/>
                  </a:schemeClr>
                </a:solidFill>
                <a:latin typeface="Times New Roman" panose="02020603050405020304" pitchFamily="18" charset="0"/>
                <a:cs typeface="Times New Roman" panose="02020603050405020304" pitchFamily="18" charset="0"/>
              </a:rPr>
              <a:t>trong</a:t>
            </a:r>
            <a:r>
              <a:rPr lang="en-US" sz="20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000" i="1" dirty="0" err="1">
                <a:solidFill>
                  <a:schemeClr val="accent3">
                    <a:lumMod val="40000"/>
                    <a:lumOff val="60000"/>
                  </a:schemeClr>
                </a:solidFill>
                <a:latin typeface="Times New Roman" panose="02020603050405020304" pitchFamily="18" charset="0"/>
                <a:cs typeface="Times New Roman" panose="02020603050405020304" pitchFamily="18" charset="0"/>
              </a:rPr>
              <a:t>cách</a:t>
            </a:r>
            <a:r>
              <a:rPr lang="en-US" sz="20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000" i="1" dirty="0" err="1">
                <a:solidFill>
                  <a:schemeClr val="accent3">
                    <a:lumMod val="40000"/>
                    <a:lumOff val="60000"/>
                  </a:schemeClr>
                </a:solidFill>
                <a:latin typeface="Times New Roman" panose="02020603050405020304" pitchFamily="18" charset="0"/>
                <a:cs typeface="Times New Roman" panose="02020603050405020304" pitchFamily="18" charset="0"/>
              </a:rPr>
              <a:t>đọc</a:t>
            </a:r>
            <a:r>
              <a:rPr lang="en-US" sz="20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000" i="1" dirty="0" err="1">
                <a:solidFill>
                  <a:schemeClr val="accent3">
                    <a:lumMod val="40000"/>
                    <a:lumOff val="60000"/>
                  </a:schemeClr>
                </a:solidFill>
                <a:latin typeface="Times New Roman" panose="02020603050405020304" pitchFamily="18" charset="0"/>
                <a:cs typeface="Times New Roman" panose="02020603050405020304" pitchFamily="18" charset="0"/>
              </a:rPr>
              <a:t>hiểu</a:t>
            </a:r>
            <a:r>
              <a:rPr lang="en-US" sz="20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000" i="1" dirty="0" err="1">
                <a:solidFill>
                  <a:schemeClr val="accent3">
                    <a:lumMod val="40000"/>
                    <a:lumOff val="60000"/>
                  </a:schemeClr>
                </a:solidFill>
                <a:latin typeface="Times New Roman" panose="02020603050405020304" pitchFamily="18" charset="0"/>
                <a:cs typeface="Times New Roman" panose="02020603050405020304" pitchFamily="18" charset="0"/>
              </a:rPr>
              <a:t>văn</a:t>
            </a:r>
            <a:r>
              <a:rPr lang="en-US" sz="20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000" i="1" dirty="0" err="1">
                <a:solidFill>
                  <a:schemeClr val="accent3">
                    <a:lumMod val="40000"/>
                    <a:lumOff val="60000"/>
                  </a:schemeClr>
                </a:solidFill>
                <a:latin typeface="Times New Roman" panose="02020603050405020304" pitchFamily="18" charset="0"/>
                <a:cs typeface="Times New Roman" panose="02020603050405020304" pitchFamily="18" charset="0"/>
              </a:rPr>
              <a:t>bản</a:t>
            </a:r>
            <a:r>
              <a:rPr lang="en-US" sz="20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000" i="1" dirty="0" err="1">
                <a:solidFill>
                  <a:schemeClr val="accent3">
                    <a:lumMod val="40000"/>
                    <a:lumOff val="60000"/>
                  </a:schemeClr>
                </a:solidFill>
                <a:latin typeface="Times New Roman" panose="02020603050405020304" pitchFamily="18" charset="0"/>
                <a:cs typeface="Times New Roman" panose="02020603050405020304" pitchFamily="18" charset="0"/>
              </a:rPr>
              <a:t>nghị</a:t>
            </a:r>
            <a:r>
              <a:rPr lang="en-US" sz="20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000" i="1" dirty="0" err="1">
                <a:solidFill>
                  <a:schemeClr val="accent3">
                    <a:lumMod val="40000"/>
                    <a:lumOff val="60000"/>
                  </a:schemeClr>
                </a:solidFill>
                <a:latin typeface="Times New Roman" panose="02020603050405020304" pitchFamily="18" charset="0"/>
                <a:cs typeface="Times New Roman" panose="02020603050405020304" pitchFamily="18" charset="0"/>
              </a:rPr>
              <a:t>luận</a:t>
            </a:r>
            <a:r>
              <a:rPr lang="en-US" sz="20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000" i="1" dirty="0" err="1">
                <a:solidFill>
                  <a:schemeClr val="accent3">
                    <a:lumMod val="40000"/>
                    <a:lumOff val="60000"/>
                  </a:schemeClr>
                </a:solidFill>
                <a:latin typeface="Times New Roman" panose="02020603050405020304" pitchFamily="18" charset="0"/>
                <a:cs typeface="Times New Roman" panose="02020603050405020304" pitchFamily="18" charset="0"/>
              </a:rPr>
              <a:t>mà</a:t>
            </a:r>
            <a:r>
              <a:rPr lang="en-US" sz="20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000" i="1" dirty="0" err="1">
                <a:solidFill>
                  <a:schemeClr val="accent3">
                    <a:lumMod val="40000"/>
                    <a:lumOff val="60000"/>
                  </a:schemeClr>
                </a:solidFill>
                <a:latin typeface="Times New Roman" panose="02020603050405020304" pitchFamily="18" charset="0"/>
                <a:cs typeface="Times New Roman" panose="02020603050405020304" pitchFamily="18" charset="0"/>
              </a:rPr>
              <a:t>bạn</a:t>
            </a:r>
            <a:r>
              <a:rPr lang="en-US" sz="20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000" i="1" dirty="0" err="1">
                <a:solidFill>
                  <a:schemeClr val="accent3">
                    <a:lumMod val="40000"/>
                    <a:lumOff val="60000"/>
                  </a:schemeClr>
                </a:solidFill>
                <a:latin typeface="Times New Roman" panose="02020603050405020304" pitchFamily="18" charset="0"/>
                <a:cs typeface="Times New Roman" panose="02020603050405020304" pitchFamily="18" charset="0"/>
              </a:rPr>
              <a:t>rút</a:t>
            </a:r>
            <a:r>
              <a:rPr lang="en-US" sz="20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000" i="1" dirty="0" err="1">
                <a:solidFill>
                  <a:schemeClr val="accent3">
                    <a:lumMod val="40000"/>
                    <a:lumOff val="60000"/>
                  </a:schemeClr>
                </a:solidFill>
                <a:latin typeface="Times New Roman" panose="02020603050405020304" pitchFamily="18" charset="0"/>
                <a:cs typeface="Times New Roman" panose="02020603050405020304" pitchFamily="18" charset="0"/>
              </a:rPr>
              <a:t>ra</a:t>
            </a:r>
            <a:r>
              <a:rPr lang="en-US" sz="20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000" i="1" dirty="0" err="1">
                <a:solidFill>
                  <a:schemeClr val="accent3">
                    <a:lumMod val="40000"/>
                    <a:lumOff val="60000"/>
                  </a:schemeClr>
                </a:solidFill>
                <a:latin typeface="Times New Roman" panose="02020603050405020304" pitchFamily="18" charset="0"/>
                <a:cs typeface="Times New Roman" panose="02020603050405020304" pitchFamily="18" charset="0"/>
              </a:rPr>
              <a:t>được</a:t>
            </a:r>
            <a:r>
              <a:rPr lang="en-US" sz="20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000" i="1" dirty="0" err="1">
                <a:solidFill>
                  <a:schemeClr val="accent3">
                    <a:lumMod val="40000"/>
                    <a:lumOff val="60000"/>
                  </a:schemeClr>
                </a:solidFill>
                <a:latin typeface="Times New Roman" panose="02020603050405020304" pitchFamily="18" charset="0"/>
                <a:cs typeface="Times New Roman" panose="02020603050405020304" pitchFamily="18" charset="0"/>
              </a:rPr>
              <a:t>sau</a:t>
            </a:r>
            <a:r>
              <a:rPr lang="en-US" sz="20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000" i="1" dirty="0" err="1">
                <a:solidFill>
                  <a:schemeClr val="accent3">
                    <a:lumMod val="40000"/>
                    <a:lumOff val="60000"/>
                  </a:schemeClr>
                </a:solidFill>
                <a:latin typeface="Times New Roman" panose="02020603050405020304" pitchFamily="18" charset="0"/>
                <a:cs typeface="Times New Roman" panose="02020603050405020304" pitchFamily="18" charset="0"/>
              </a:rPr>
              <a:t>khi</a:t>
            </a:r>
            <a:r>
              <a:rPr lang="en-US" sz="20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000" i="1" dirty="0" err="1">
                <a:solidFill>
                  <a:schemeClr val="accent3">
                    <a:lumMod val="40000"/>
                    <a:lumOff val="60000"/>
                  </a:schemeClr>
                </a:solidFill>
                <a:latin typeface="Times New Roman" panose="02020603050405020304" pitchFamily="18" charset="0"/>
                <a:cs typeface="Times New Roman" panose="02020603050405020304" pitchFamily="18" charset="0"/>
              </a:rPr>
              <a:t>đọc</a:t>
            </a:r>
            <a:r>
              <a:rPr lang="en-US" sz="20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000" i="1" dirty="0" err="1">
                <a:solidFill>
                  <a:schemeClr val="accent3">
                    <a:lumMod val="40000"/>
                    <a:lumOff val="60000"/>
                  </a:schemeClr>
                </a:solidFill>
                <a:latin typeface="Times New Roman" panose="02020603050405020304" pitchFamily="18" charset="0"/>
                <a:cs typeface="Times New Roman" panose="02020603050405020304" pitchFamily="18" charset="0"/>
              </a:rPr>
              <a:t>Thư</a:t>
            </a:r>
            <a:r>
              <a:rPr lang="en-US" sz="20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000" i="1" dirty="0" err="1">
                <a:solidFill>
                  <a:schemeClr val="accent3">
                    <a:lumMod val="40000"/>
                    <a:lumOff val="60000"/>
                  </a:schemeClr>
                </a:solidFill>
                <a:latin typeface="Times New Roman" panose="02020603050405020304" pitchFamily="18" charset="0"/>
                <a:cs typeface="Times New Roman" panose="02020603050405020304" pitchFamily="18" charset="0"/>
              </a:rPr>
              <a:t>lại</a:t>
            </a:r>
            <a:r>
              <a:rPr lang="en-US" sz="20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000" i="1" dirty="0" err="1">
                <a:solidFill>
                  <a:schemeClr val="accent3">
                    <a:lumMod val="40000"/>
                    <a:lumOff val="60000"/>
                  </a:schemeClr>
                </a:solidFill>
                <a:latin typeface="Times New Roman" panose="02020603050405020304" pitchFamily="18" charset="0"/>
                <a:cs typeface="Times New Roman" panose="02020603050405020304" pitchFamily="18" charset="0"/>
              </a:rPr>
              <a:t>dụ</a:t>
            </a:r>
            <a:r>
              <a:rPr lang="en-US" sz="20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000" i="1" dirty="0" err="1">
                <a:solidFill>
                  <a:schemeClr val="accent3">
                    <a:lumMod val="40000"/>
                    <a:lumOff val="60000"/>
                  </a:schemeClr>
                </a:solidFill>
                <a:latin typeface="Times New Roman" panose="02020603050405020304" pitchFamily="18" charset="0"/>
                <a:cs typeface="Times New Roman" panose="02020603050405020304" pitchFamily="18" charset="0"/>
              </a:rPr>
              <a:t>Vương</a:t>
            </a:r>
            <a:r>
              <a:rPr lang="en-US" sz="20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000" i="1" dirty="0" err="1">
                <a:solidFill>
                  <a:schemeClr val="accent3">
                    <a:lumMod val="40000"/>
                    <a:lumOff val="60000"/>
                  </a:schemeClr>
                </a:solidFill>
                <a:latin typeface="Times New Roman" panose="02020603050405020304" pitchFamily="18" charset="0"/>
                <a:cs typeface="Times New Roman" panose="02020603050405020304" pitchFamily="18" charset="0"/>
              </a:rPr>
              <a:t>Thông</a:t>
            </a:r>
            <a:r>
              <a:rPr lang="en-US" sz="20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000" i="1" dirty="0" err="1">
                <a:solidFill>
                  <a:schemeClr val="accent3">
                    <a:lumMod val="40000"/>
                    <a:lumOff val="60000"/>
                  </a:schemeClr>
                </a:solidFill>
                <a:latin typeface="Times New Roman" panose="02020603050405020304" pitchFamily="18" charset="0"/>
                <a:cs typeface="Times New Roman" panose="02020603050405020304" pitchFamily="18" charset="0"/>
              </a:rPr>
              <a:t>của</a:t>
            </a:r>
            <a:r>
              <a:rPr lang="en-US" sz="20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000" i="1" dirty="0" err="1">
                <a:solidFill>
                  <a:schemeClr val="accent3">
                    <a:lumMod val="40000"/>
                    <a:lumOff val="60000"/>
                  </a:schemeClr>
                </a:solidFill>
                <a:latin typeface="Times New Roman" panose="02020603050405020304" pitchFamily="18" charset="0"/>
                <a:cs typeface="Times New Roman" panose="02020603050405020304" pitchFamily="18" charset="0"/>
              </a:rPr>
              <a:t>Nguyễn</a:t>
            </a:r>
            <a:r>
              <a:rPr lang="en-US" sz="20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000" i="1" dirty="0" err="1">
                <a:solidFill>
                  <a:schemeClr val="accent3">
                    <a:lumMod val="40000"/>
                    <a:lumOff val="60000"/>
                  </a:schemeClr>
                </a:solidFill>
                <a:latin typeface="Times New Roman" panose="02020603050405020304" pitchFamily="18" charset="0"/>
                <a:cs typeface="Times New Roman" panose="02020603050405020304" pitchFamily="18" charset="0"/>
              </a:rPr>
              <a:t>Trãi</a:t>
            </a:r>
            <a:r>
              <a:rPr lang="en-US" sz="2000" i="1" dirty="0">
                <a:solidFill>
                  <a:schemeClr val="accent3">
                    <a:lumMod val="40000"/>
                    <a:lumOff val="60000"/>
                  </a:schemeClr>
                </a:solidFill>
                <a:latin typeface="Times New Roman" panose="02020603050405020304" pitchFamily="18" charset="0"/>
                <a:cs typeface="Times New Roman" panose="02020603050405020304" pitchFamily="18" charset="0"/>
              </a:rPr>
              <a:t>:</a:t>
            </a:r>
            <a:endParaRPr lang="en-US" sz="2000" dirty="0">
              <a:solidFill>
                <a:schemeClr val="accent3">
                  <a:lumMod val="40000"/>
                  <a:lumOff val="60000"/>
                </a:schemeClr>
              </a:solidFill>
              <a:latin typeface="Times New Roman" panose="02020603050405020304" pitchFamily="18" charset="0"/>
              <a:cs typeface="Times New Roman" panose="02020603050405020304" pitchFamily="18" charset="0"/>
            </a:endParaRPr>
          </a:p>
          <a:p>
            <a:pPr algn="just">
              <a:lnSpc>
                <a:spcPct val="150000"/>
              </a:lnSpc>
            </a:pPr>
            <a:r>
              <a:rPr lang="en-US" sz="20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000" i="1" dirty="0" err="1">
                <a:solidFill>
                  <a:schemeClr val="accent3">
                    <a:lumMod val="40000"/>
                    <a:lumOff val="60000"/>
                  </a:schemeClr>
                </a:solidFill>
                <a:latin typeface="Times New Roman" panose="02020603050405020304" pitchFamily="18" charset="0"/>
                <a:cs typeface="Times New Roman" panose="02020603050405020304" pitchFamily="18" charset="0"/>
              </a:rPr>
              <a:t>Trước</a:t>
            </a:r>
            <a:r>
              <a:rPr lang="en-US" sz="20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000" i="1" dirty="0" err="1">
                <a:solidFill>
                  <a:schemeClr val="accent3">
                    <a:lumMod val="40000"/>
                    <a:lumOff val="60000"/>
                  </a:schemeClr>
                </a:solidFill>
                <a:latin typeface="Times New Roman" panose="02020603050405020304" pitchFamily="18" charset="0"/>
                <a:cs typeface="Times New Roman" panose="02020603050405020304" pitchFamily="18" charset="0"/>
              </a:rPr>
              <a:t>hết</a:t>
            </a:r>
            <a:r>
              <a:rPr lang="en-US" sz="20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000" i="1" dirty="0" err="1">
                <a:solidFill>
                  <a:schemeClr val="accent3">
                    <a:lumMod val="40000"/>
                    <a:lumOff val="60000"/>
                  </a:schemeClr>
                </a:solidFill>
                <a:latin typeface="Times New Roman" panose="02020603050405020304" pitchFamily="18" charset="0"/>
                <a:cs typeface="Times New Roman" panose="02020603050405020304" pitchFamily="18" charset="0"/>
              </a:rPr>
              <a:t>cần</a:t>
            </a:r>
            <a:r>
              <a:rPr lang="en-US" sz="20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000" i="1" dirty="0" err="1">
                <a:solidFill>
                  <a:schemeClr val="accent3">
                    <a:lumMod val="40000"/>
                    <a:lumOff val="60000"/>
                  </a:schemeClr>
                </a:solidFill>
                <a:latin typeface="Times New Roman" panose="02020603050405020304" pitchFamily="18" charset="0"/>
                <a:cs typeface="Times New Roman" panose="02020603050405020304" pitchFamily="18" charset="0"/>
              </a:rPr>
              <a:t>thấy</a:t>
            </a:r>
            <a:r>
              <a:rPr lang="en-US" sz="20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000" i="1" dirty="0" err="1">
                <a:solidFill>
                  <a:schemeClr val="accent3">
                    <a:lumMod val="40000"/>
                    <a:lumOff val="60000"/>
                  </a:schemeClr>
                </a:solidFill>
                <a:latin typeface="Times New Roman" panose="02020603050405020304" pitchFamily="18" charset="0"/>
                <a:cs typeface="Times New Roman" panose="02020603050405020304" pitchFamily="18" charset="0"/>
              </a:rPr>
              <a:t>được</a:t>
            </a:r>
            <a:r>
              <a:rPr lang="en-US" sz="20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000" i="1" dirty="0" err="1">
                <a:solidFill>
                  <a:schemeClr val="accent3">
                    <a:lumMod val="40000"/>
                    <a:lumOff val="60000"/>
                  </a:schemeClr>
                </a:solidFill>
                <a:latin typeface="Times New Roman" panose="02020603050405020304" pitchFamily="18" charset="0"/>
                <a:cs typeface="Times New Roman" panose="02020603050405020304" pitchFamily="18" charset="0"/>
              </a:rPr>
              <a:t>luận</a:t>
            </a:r>
            <a:r>
              <a:rPr lang="en-US" sz="20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000" i="1" dirty="0" err="1">
                <a:solidFill>
                  <a:schemeClr val="accent3">
                    <a:lumMod val="40000"/>
                    <a:lumOff val="60000"/>
                  </a:schemeClr>
                </a:solidFill>
                <a:latin typeface="Times New Roman" panose="02020603050405020304" pitchFamily="18" charset="0"/>
                <a:cs typeface="Times New Roman" panose="02020603050405020304" pitchFamily="18" charset="0"/>
              </a:rPr>
              <a:t>đề</a:t>
            </a:r>
            <a:r>
              <a:rPr lang="en-US" sz="20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000" i="1" dirty="0" err="1">
                <a:solidFill>
                  <a:schemeClr val="accent3">
                    <a:lumMod val="40000"/>
                    <a:lumOff val="60000"/>
                  </a:schemeClr>
                </a:solidFill>
                <a:latin typeface="Times New Roman" panose="02020603050405020304" pitchFamily="18" charset="0"/>
                <a:cs typeface="Times New Roman" panose="02020603050405020304" pitchFamily="18" charset="0"/>
              </a:rPr>
              <a:t>chính</a:t>
            </a:r>
            <a:r>
              <a:rPr lang="en-US" sz="20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000" i="1" dirty="0" err="1">
                <a:solidFill>
                  <a:schemeClr val="accent3">
                    <a:lumMod val="40000"/>
                    <a:lumOff val="60000"/>
                  </a:schemeClr>
                </a:solidFill>
                <a:latin typeface="Times New Roman" panose="02020603050405020304" pitchFamily="18" charset="0"/>
                <a:cs typeface="Times New Roman" panose="02020603050405020304" pitchFamily="18" charset="0"/>
              </a:rPr>
              <a:t>vấn</a:t>
            </a:r>
            <a:r>
              <a:rPr lang="en-US" sz="20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000" i="1" dirty="0" err="1">
                <a:solidFill>
                  <a:schemeClr val="accent3">
                    <a:lumMod val="40000"/>
                    <a:lumOff val="60000"/>
                  </a:schemeClr>
                </a:solidFill>
                <a:latin typeface="Times New Roman" panose="02020603050405020304" pitchFamily="18" charset="0"/>
                <a:cs typeface="Times New Roman" panose="02020603050405020304" pitchFamily="18" charset="0"/>
              </a:rPr>
              <a:t>đề</a:t>
            </a:r>
            <a:r>
              <a:rPr lang="en-US" sz="20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000" i="1" dirty="0" err="1">
                <a:solidFill>
                  <a:schemeClr val="accent3">
                    <a:lumMod val="40000"/>
                    <a:lumOff val="60000"/>
                  </a:schemeClr>
                </a:solidFill>
                <a:latin typeface="Times New Roman" panose="02020603050405020304" pitchFamily="18" charset="0"/>
                <a:cs typeface="Times New Roman" panose="02020603050405020304" pitchFamily="18" charset="0"/>
              </a:rPr>
              <a:t>chủ</a:t>
            </a:r>
            <a:r>
              <a:rPr lang="en-US" sz="20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000" i="1" dirty="0" err="1">
                <a:solidFill>
                  <a:schemeClr val="accent3">
                    <a:lumMod val="40000"/>
                    <a:lumOff val="60000"/>
                  </a:schemeClr>
                </a:solidFill>
                <a:latin typeface="Times New Roman" panose="02020603050405020304" pitchFamily="18" charset="0"/>
                <a:cs typeface="Times New Roman" panose="02020603050405020304" pitchFamily="18" charset="0"/>
              </a:rPr>
              <a:t>yếu</a:t>
            </a:r>
            <a:r>
              <a:rPr lang="en-US" sz="20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000" i="1" dirty="0" err="1">
                <a:solidFill>
                  <a:schemeClr val="accent3">
                    <a:lumMod val="40000"/>
                    <a:lumOff val="60000"/>
                  </a:schemeClr>
                </a:solidFill>
                <a:latin typeface="Times New Roman" panose="02020603050405020304" pitchFamily="18" charset="0"/>
                <a:cs typeface="Times New Roman" panose="02020603050405020304" pitchFamily="18" charset="0"/>
              </a:rPr>
              <a:t>đưa</a:t>
            </a:r>
            <a:r>
              <a:rPr lang="en-US" sz="20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000" i="1" dirty="0" err="1">
                <a:solidFill>
                  <a:schemeClr val="accent3">
                    <a:lumMod val="40000"/>
                    <a:lumOff val="60000"/>
                  </a:schemeClr>
                </a:solidFill>
                <a:latin typeface="Times New Roman" panose="02020603050405020304" pitchFamily="18" charset="0"/>
                <a:cs typeface="Times New Roman" panose="02020603050405020304" pitchFamily="18" charset="0"/>
              </a:rPr>
              <a:t>ra</a:t>
            </a:r>
            <a:r>
              <a:rPr lang="en-US" sz="20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000" i="1" dirty="0" err="1">
                <a:solidFill>
                  <a:schemeClr val="accent3">
                    <a:lumMod val="40000"/>
                    <a:lumOff val="60000"/>
                  </a:schemeClr>
                </a:solidFill>
                <a:latin typeface="Times New Roman" panose="02020603050405020304" pitchFamily="18" charset="0"/>
                <a:cs typeface="Times New Roman" panose="02020603050405020304" pitchFamily="18" charset="0"/>
              </a:rPr>
              <a:t>để</a:t>
            </a:r>
            <a:r>
              <a:rPr lang="en-US" sz="20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000" i="1" dirty="0" err="1">
                <a:solidFill>
                  <a:schemeClr val="accent3">
                    <a:lumMod val="40000"/>
                    <a:lumOff val="60000"/>
                  </a:schemeClr>
                </a:solidFill>
                <a:latin typeface="Times New Roman" panose="02020603050405020304" pitchFamily="18" charset="0"/>
                <a:cs typeface="Times New Roman" panose="02020603050405020304" pitchFamily="18" charset="0"/>
              </a:rPr>
              <a:t>bàn</a:t>
            </a:r>
            <a:r>
              <a:rPr lang="en-US" sz="20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000" i="1" dirty="0" err="1">
                <a:solidFill>
                  <a:schemeClr val="accent3">
                    <a:lumMod val="40000"/>
                    <a:lumOff val="60000"/>
                  </a:schemeClr>
                </a:solidFill>
                <a:latin typeface="Times New Roman" panose="02020603050405020304" pitchFamily="18" charset="0"/>
                <a:cs typeface="Times New Roman" panose="02020603050405020304" pitchFamily="18" charset="0"/>
              </a:rPr>
              <a:t>luận</a:t>
            </a:r>
            <a:r>
              <a:rPr lang="en-US" sz="20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000" i="1" dirty="0" err="1">
                <a:solidFill>
                  <a:schemeClr val="accent3">
                    <a:lumMod val="40000"/>
                    <a:lumOff val="60000"/>
                  </a:schemeClr>
                </a:solidFill>
                <a:latin typeface="Times New Roman" panose="02020603050405020304" pitchFamily="18" charset="0"/>
                <a:cs typeface="Times New Roman" panose="02020603050405020304" pitchFamily="18" charset="0"/>
              </a:rPr>
              <a:t>của</a:t>
            </a:r>
            <a:r>
              <a:rPr lang="en-US" sz="2000" i="1" dirty="0">
                <a:solidFill>
                  <a:schemeClr val="accent3">
                    <a:lumMod val="40000"/>
                    <a:lumOff val="60000"/>
                  </a:schemeClr>
                </a:solidFill>
                <a:latin typeface="Times New Roman" panose="02020603050405020304" pitchFamily="18" charset="0"/>
                <a:cs typeface="Times New Roman" panose="02020603050405020304" pitchFamily="18" charset="0"/>
              </a:rPr>
              <a:t> VB </a:t>
            </a:r>
            <a:r>
              <a:rPr lang="en-US" sz="2000" i="1" dirty="0" err="1">
                <a:solidFill>
                  <a:schemeClr val="accent3">
                    <a:lumMod val="40000"/>
                    <a:lumOff val="60000"/>
                  </a:schemeClr>
                </a:solidFill>
                <a:latin typeface="Times New Roman" panose="02020603050405020304" pitchFamily="18" charset="0"/>
                <a:cs typeface="Times New Roman" panose="02020603050405020304" pitchFamily="18" charset="0"/>
              </a:rPr>
              <a:t>nghị</a:t>
            </a:r>
            <a:r>
              <a:rPr lang="en-US" sz="20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000" i="1" dirty="0" err="1">
                <a:solidFill>
                  <a:schemeClr val="accent3">
                    <a:lumMod val="40000"/>
                    <a:lumOff val="60000"/>
                  </a:schemeClr>
                </a:solidFill>
                <a:latin typeface="Times New Roman" panose="02020603050405020304" pitchFamily="18" charset="0"/>
                <a:cs typeface="Times New Roman" panose="02020603050405020304" pitchFamily="18" charset="0"/>
              </a:rPr>
              <a:t>luận</a:t>
            </a:r>
            <a:r>
              <a:rPr lang="en-US" sz="20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000" i="1" dirty="0" err="1">
                <a:solidFill>
                  <a:schemeClr val="accent3">
                    <a:lumMod val="40000"/>
                    <a:lumOff val="60000"/>
                  </a:schemeClr>
                </a:solidFill>
                <a:latin typeface="Times New Roman" panose="02020603050405020304" pitchFamily="18" charset="0"/>
                <a:cs typeface="Times New Roman" panose="02020603050405020304" pitchFamily="18" charset="0"/>
              </a:rPr>
              <a:t>Trong</a:t>
            </a:r>
            <a:r>
              <a:rPr lang="en-US" sz="20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000" i="1" dirty="0" err="1">
                <a:solidFill>
                  <a:schemeClr val="accent3">
                    <a:lumMod val="40000"/>
                    <a:lumOff val="60000"/>
                  </a:schemeClr>
                </a:solidFill>
                <a:latin typeface="Times New Roman" panose="02020603050405020304" pitchFamily="18" charset="0"/>
                <a:cs typeface="Times New Roman" panose="02020603050405020304" pitchFamily="18" charset="0"/>
              </a:rPr>
              <a:t>Thư</a:t>
            </a:r>
            <a:r>
              <a:rPr lang="en-US" sz="20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000" i="1" dirty="0" err="1">
                <a:solidFill>
                  <a:schemeClr val="accent3">
                    <a:lumMod val="40000"/>
                    <a:lumOff val="60000"/>
                  </a:schemeClr>
                </a:solidFill>
                <a:latin typeface="Times New Roman" panose="02020603050405020304" pitchFamily="18" charset="0"/>
                <a:cs typeface="Times New Roman" panose="02020603050405020304" pitchFamily="18" charset="0"/>
              </a:rPr>
              <a:t>lại</a:t>
            </a:r>
            <a:r>
              <a:rPr lang="en-US" sz="20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000" i="1" dirty="0" err="1">
                <a:solidFill>
                  <a:schemeClr val="accent3">
                    <a:lumMod val="40000"/>
                    <a:lumOff val="60000"/>
                  </a:schemeClr>
                </a:solidFill>
                <a:latin typeface="Times New Roman" panose="02020603050405020304" pitchFamily="18" charset="0"/>
                <a:cs typeface="Times New Roman" panose="02020603050405020304" pitchFamily="18" charset="0"/>
              </a:rPr>
              <a:t>dụ</a:t>
            </a:r>
            <a:r>
              <a:rPr lang="en-US" sz="20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000" i="1" dirty="0" err="1">
                <a:solidFill>
                  <a:schemeClr val="accent3">
                    <a:lumMod val="40000"/>
                    <a:lumOff val="60000"/>
                  </a:schemeClr>
                </a:solidFill>
                <a:latin typeface="Times New Roman" panose="02020603050405020304" pitchFamily="18" charset="0"/>
                <a:cs typeface="Times New Roman" panose="02020603050405020304" pitchFamily="18" charset="0"/>
              </a:rPr>
              <a:t>Vương</a:t>
            </a:r>
            <a:r>
              <a:rPr lang="en-US" sz="20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000" i="1" dirty="0" err="1">
                <a:solidFill>
                  <a:schemeClr val="accent3">
                    <a:lumMod val="40000"/>
                    <a:lumOff val="60000"/>
                  </a:schemeClr>
                </a:solidFill>
                <a:latin typeface="Times New Roman" panose="02020603050405020304" pitchFamily="18" charset="0"/>
                <a:cs typeface="Times New Roman" panose="02020603050405020304" pitchFamily="18" charset="0"/>
              </a:rPr>
              <a:t>Thông</a:t>
            </a:r>
            <a:r>
              <a:rPr lang="en-US" sz="20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000" i="1" dirty="0" err="1">
                <a:solidFill>
                  <a:schemeClr val="accent3">
                    <a:lumMod val="40000"/>
                    <a:lumOff val="60000"/>
                  </a:schemeClr>
                </a:solidFill>
                <a:latin typeface="Times New Roman" panose="02020603050405020304" pitchFamily="18" charset="0"/>
                <a:cs typeface="Times New Roman" panose="02020603050405020304" pitchFamily="18" charset="0"/>
              </a:rPr>
              <a:t>đó</a:t>
            </a:r>
            <a:r>
              <a:rPr lang="en-US" sz="20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000" i="1" dirty="0" err="1">
                <a:solidFill>
                  <a:schemeClr val="accent3">
                    <a:lumMod val="40000"/>
                    <a:lumOff val="60000"/>
                  </a:schemeClr>
                </a:solidFill>
                <a:latin typeface="Times New Roman" panose="02020603050405020304" pitchFamily="18" charset="0"/>
                <a:cs typeface="Times New Roman" panose="02020603050405020304" pitchFamily="18" charset="0"/>
              </a:rPr>
              <a:t>là</a:t>
            </a:r>
            <a:r>
              <a:rPr lang="en-US" sz="20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000" i="1" dirty="0" err="1">
                <a:solidFill>
                  <a:schemeClr val="accent3">
                    <a:lumMod val="40000"/>
                    <a:lumOff val="60000"/>
                  </a:schemeClr>
                </a:solidFill>
                <a:latin typeface="Times New Roman" panose="02020603050405020304" pitchFamily="18" charset="0"/>
                <a:cs typeface="Times New Roman" panose="02020603050405020304" pitchFamily="18" charset="0"/>
              </a:rPr>
              <a:t>thời</a:t>
            </a:r>
            <a:r>
              <a:rPr lang="en-US" sz="20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000" i="1" dirty="0" err="1">
                <a:solidFill>
                  <a:schemeClr val="accent3">
                    <a:lumMod val="40000"/>
                    <a:lumOff val="60000"/>
                  </a:schemeClr>
                </a:solidFill>
                <a:latin typeface="Times New Roman" panose="02020603050405020304" pitchFamily="18" charset="0"/>
                <a:cs typeface="Times New Roman" panose="02020603050405020304" pitchFamily="18" charset="0"/>
              </a:rPr>
              <a:t>và</a:t>
            </a:r>
            <a:r>
              <a:rPr lang="en-US" sz="20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000" i="1" dirty="0" err="1">
                <a:solidFill>
                  <a:schemeClr val="accent3">
                    <a:lumMod val="40000"/>
                    <a:lumOff val="60000"/>
                  </a:schemeClr>
                </a:solidFill>
                <a:latin typeface="Times New Roman" panose="02020603050405020304" pitchFamily="18" charset="0"/>
                <a:cs typeface="Times New Roman" panose="02020603050405020304" pitchFamily="18" charset="0"/>
              </a:rPr>
              <a:t>thế</a:t>
            </a:r>
            <a:r>
              <a:rPr lang="en-US" sz="20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000" i="1" dirty="0" err="1">
                <a:solidFill>
                  <a:schemeClr val="accent3">
                    <a:lumMod val="40000"/>
                    <a:lumOff val="60000"/>
                  </a:schemeClr>
                </a:solidFill>
                <a:latin typeface="Times New Roman" panose="02020603050405020304" pitchFamily="18" charset="0"/>
                <a:cs typeface="Times New Roman" panose="02020603050405020304" pitchFamily="18" charset="0"/>
              </a:rPr>
              <a:t>Đây</a:t>
            </a:r>
            <a:r>
              <a:rPr lang="en-US" sz="20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000" i="1" dirty="0" err="1">
                <a:solidFill>
                  <a:schemeClr val="accent3">
                    <a:lumMod val="40000"/>
                    <a:lumOff val="60000"/>
                  </a:schemeClr>
                </a:solidFill>
                <a:latin typeface="Times New Roman" panose="02020603050405020304" pitchFamily="18" charset="0"/>
                <a:cs typeface="Times New Roman" panose="02020603050405020304" pitchFamily="18" charset="0"/>
              </a:rPr>
              <a:t>chính</a:t>
            </a:r>
            <a:r>
              <a:rPr lang="en-US" sz="20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000" i="1" dirty="0" err="1">
                <a:solidFill>
                  <a:schemeClr val="accent3">
                    <a:lumMod val="40000"/>
                    <a:lumOff val="60000"/>
                  </a:schemeClr>
                </a:solidFill>
                <a:latin typeface="Times New Roman" panose="02020603050405020304" pitchFamily="18" charset="0"/>
                <a:cs typeface="Times New Roman" panose="02020603050405020304" pitchFamily="18" charset="0"/>
              </a:rPr>
              <a:t>là</a:t>
            </a:r>
            <a:r>
              <a:rPr lang="en-US" sz="20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000" i="1" dirty="0" err="1">
                <a:solidFill>
                  <a:schemeClr val="accent3">
                    <a:lumMod val="40000"/>
                    <a:lumOff val="60000"/>
                  </a:schemeClr>
                </a:solidFill>
                <a:latin typeface="Times New Roman" panose="02020603050405020304" pitchFamily="18" charset="0"/>
                <a:cs typeface="Times New Roman" panose="02020603050405020304" pitchFamily="18" charset="0"/>
              </a:rPr>
              <a:t>đầu</a:t>
            </a:r>
            <a:r>
              <a:rPr lang="en-US" sz="20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000" i="1" dirty="0" err="1">
                <a:solidFill>
                  <a:schemeClr val="accent3">
                    <a:lumMod val="40000"/>
                    <a:lumOff val="60000"/>
                  </a:schemeClr>
                </a:solidFill>
                <a:latin typeface="Times New Roman" panose="02020603050405020304" pitchFamily="18" charset="0"/>
                <a:cs typeface="Times New Roman" panose="02020603050405020304" pitchFamily="18" charset="0"/>
              </a:rPr>
              <a:t>mối</a:t>
            </a:r>
            <a:r>
              <a:rPr lang="en-US" sz="20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000" i="1" dirty="0" err="1">
                <a:solidFill>
                  <a:schemeClr val="accent3">
                    <a:lumMod val="40000"/>
                    <a:lumOff val="60000"/>
                  </a:schemeClr>
                </a:solidFill>
                <a:latin typeface="Times New Roman" panose="02020603050405020304" pitchFamily="18" charset="0"/>
                <a:cs typeface="Times New Roman" panose="02020603050405020304" pitchFamily="18" charset="0"/>
              </a:rPr>
              <a:t>của</a:t>
            </a:r>
            <a:r>
              <a:rPr lang="en-US" sz="20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000" i="1" dirty="0" err="1">
                <a:solidFill>
                  <a:schemeClr val="accent3">
                    <a:lumMod val="40000"/>
                    <a:lumOff val="60000"/>
                  </a:schemeClr>
                </a:solidFill>
                <a:latin typeface="Times New Roman" panose="02020603050405020304" pitchFamily="18" charset="0"/>
                <a:cs typeface="Times New Roman" panose="02020603050405020304" pitchFamily="18" charset="0"/>
              </a:rPr>
              <a:t>hệ</a:t>
            </a:r>
            <a:r>
              <a:rPr lang="en-US" sz="20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000" i="1" dirty="0" err="1">
                <a:solidFill>
                  <a:schemeClr val="accent3">
                    <a:lumMod val="40000"/>
                    <a:lumOff val="60000"/>
                  </a:schemeClr>
                </a:solidFill>
                <a:latin typeface="Times New Roman" panose="02020603050405020304" pitchFamily="18" charset="0"/>
                <a:cs typeface="Times New Roman" panose="02020603050405020304" pitchFamily="18" charset="0"/>
              </a:rPr>
              <a:t>thống</a:t>
            </a:r>
            <a:r>
              <a:rPr lang="en-US" sz="20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000" i="1" dirty="0" err="1">
                <a:solidFill>
                  <a:schemeClr val="accent3">
                    <a:lumMod val="40000"/>
                    <a:lumOff val="60000"/>
                  </a:schemeClr>
                </a:solidFill>
                <a:latin typeface="Times New Roman" panose="02020603050405020304" pitchFamily="18" charset="0"/>
                <a:cs typeface="Times New Roman" panose="02020603050405020304" pitchFamily="18" charset="0"/>
              </a:rPr>
              <a:t>luận</a:t>
            </a:r>
            <a:r>
              <a:rPr lang="en-US" sz="20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000" i="1" dirty="0" err="1">
                <a:solidFill>
                  <a:schemeClr val="accent3">
                    <a:lumMod val="40000"/>
                    <a:lumOff val="60000"/>
                  </a:schemeClr>
                </a:solidFill>
                <a:latin typeface="Times New Roman" panose="02020603050405020304" pitchFamily="18" charset="0"/>
                <a:cs typeface="Times New Roman" panose="02020603050405020304" pitchFamily="18" charset="0"/>
              </a:rPr>
              <a:t>điểm</a:t>
            </a:r>
            <a:r>
              <a:rPr lang="en-US" sz="20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000" i="1" dirty="0" err="1">
                <a:solidFill>
                  <a:schemeClr val="accent3">
                    <a:lumMod val="40000"/>
                    <a:lumOff val="60000"/>
                  </a:schemeClr>
                </a:solidFill>
                <a:latin typeface="Times New Roman" panose="02020603050405020304" pitchFamily="18" charset="0"/>
                <a:cs typeface="Times New Roman" panose="02020603050405020304" pitchFamily="18" charset="0"/>
              </a:rPr>
              <a:t>sẽ</a:t>
            </a:r>
            <a:r>
              <a:rPr lang="en-US" sz="20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000" i="1" dirty="0" err="1">
                <a:solidFill>
                  <a:schemeClr val="accent3">
                    <a:lumMod val="40000"/>
                    <a:lumOff val="60000"/>
                  </a:schemeClr>
                </a:solidFill>
                <a:latin typeface="Times New Roman" panose="02020603050405020304" pitchFamily="18" charset="0"/>
                <a:cs typeface="Times New Roman" panose="02020603050405020304" pitchFamily="18" charset="0"/>
              </a:rPr>
              <a:t>được</a:t>
            </a:r>
            <a:r>
              <a:rPr lang="en-US" sz="20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000" i="1" dirty="0" err="1">
                <a:solidFill>
                  <a:schemeClr val="accent3">
                    <a:lumMod val="40000"/>
                    <a:lumOff val="60000"/>
                  </a:schemeClr>
                </a:solidFill>
                <a:latin typeface="Times New Roman" panose="02020603050405020304" pitchFamily="18" charset="0"/>
                <a:cs typeface="Times New Roman" panose="02020603050405020304" pitchFamily="18" charset="0"/>
              </a:rPr>
              <a:t>triển</a:t>
            </a:r>
            <a:r>
              <a:rPr lang="en-US" sz="20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000" i="1" dirty="0" err="1">
                <a:solidFill>
                  <a:schemeClr val="accent3">
                    <a:lumMod val="40000"/>
                    <a:lumOff val="60000"/>
                  </a:schemeClr>
                </a:solidFill>
                <a:latin typeface="Times New Roman" panose="02020603050405020304" pitchFamily="18" charset="0"/>
                <a:cs typeface="Times New Roman" panose="02020603050405020304" pitchFamily="18" charset="0"/>
              </a:rPr>
              <a:t>khai</a:t>
            </a:r>
            <a:r>
              <a:rPr lang="en-US" sz="2000" i="1" dirty="0">
                <a:solidFill>
                  <a:schemeClr val="accent3">
                    <a:lumMod val="40000"/>
                    <a:lumOff val="60000"/>
                  </a:schemeClr>
                </a:solidFill>
                <a:latin typeface="Times New Roman" panose="02020603050405020304" pitchFamily="18" charset="0"/>
                <a:cs typeface="Times New Roman" panose="02020603050405020304" pitchFamily="18" charset="0"/>
              </a:rPr>
              <a:t> ở </a:t>
            </a:r>
            <a:r>
              <a:rPr lang="en-US" sz="2000" i="1" dirty="0" err="1">
                <a:solidFill>
                  <a:schemeClr val="accent3">
                    <a:lumMod val="40000"/>
                    <a:lumOff val="60000"/>
                  </a:schemeClr>
                </a:solidFill>
                <a:latin typeface="Times New Roman" panose="02020603050405020304" pitchFamily="18" charset="0"/>
                <a:cs typeface="Times New Roman" panose="02020603050405020304" pitchFamily="18" charset="0"/>
              </a:rPr>
              <a:t>những</a:t>
            </a:r>
            <a:r>
              <a:rPr lang="en-US" sz="20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000" i="1" dirty="0" err="1">
                <a:solidFill>
                  <a:schemeClr val="accent3">
                    <a:lumMod val="40000"/>
                    <a:lumOff val="60000"/>
                  </a:schemeClr>
                </a:solidFill>
                <a:latin typeface="Times New Roman" panose="02020603050405020304" pitchFamily="18" charset="0"/>
                <a:cs typeface="Times New Roman" panose="02020603050405020304" pitchFamily="18" charset="0"/>
              </a:rPr>
              <a:t>đoạn</a:t>
            </a:r>
            <a:r>
              <a:rPr lang="en-US" sz="20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000" i="1" dirty="0" err="1">
                <a:solidFill>
                  <a:schemeClr val="accent3">
                    <a:lumMod val="40000"/>
                    <a:lumOff val="60000"/>
                  </a:schemeClr>
                </a:solidFill>
                <a:latin typeface="Times New Roman" panose="02020603050405020304" pitchFamily="18" charset="0"/>
                <a:cs typeface="Times New Roman" panose="02020603050405020304" pitchFamily="18" charset="0"/>
              </a:rPr>
              <a:t>sau</a:t>
            </a:r>
            <a:r>
              <a:rPr lang="en-US" sz="2000" i="1" dirty="0">
                <a:solidFill>
                  <a:schemeClr val="accent3">
                    <a:lumMod val="40000"/>
                    <a:lumOff val="60000"/>
                  </a:schemeClr>
                </a:solidFill>
                <a:latin typeface="Times New Roman" panose="02020603050405020304" pitchFamily="18" charset="0"/>
                <a:cs typeface="Times New Roman" panose="02020603050405020304" pitchFamily="18" charset="0"/>
              </a:rPr>
              <a:t>.</a:t>
            </a:r>
            <a:endParaRPr lang="en-US" sz="2000" dirty="0">
              <a:solidFill>
                <a:schemeClr val="accent3">
                  <a:lumMod val="40000"/>
                  <a:lumOff val="60000"/>
                </a:schemeClr>
              </a:solidFill>
              <a:latin typeface="Times New Roman" panose="02020603050405020304" pitchFamily="18" charset="0"/>
              <a:cs typeface="Times New Roman" panose="02020603050405020304" pitchFamily="18" charset="0"/>
            </a:endParaRPr>
          </a:p>
          <a:p>
            <a:pPr algn="just">
              <a:lnSpc>
                <a:spcPct val="150000"/>
              </a:lnSpc>
            </a:pPr>
            <a:r>
              <a:rPr lang="en-US" sz="20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000" i="1" dirty="0" err="1">
                <a:solidFill>
                  <a:schemeClr val="accent3">
                    <a:lumMod val="40000"/>
                    <a:lumOff val="60000"/>
                  </a:schemeClr>
                </a:solidFill>
                <a:latin typeface="Times New Roman" panose="02020603050405020304" pitchFamily="18" charset="0"/>
                <a:cs typeface="Times New Roman" panose="02020603050405020304" pitchFamily="18" charset="0"/>
              </a:rPr>
              <a:t>Tiếp</a:t>
            </a:r>
            <a:r>
              <a:rPr lang="en-US" sz="20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000" i="1" dirty="0" err="1">
                <a:solidFill>
                  <a:schemeClr val="accent3">
                    <a:lumMod val="40000"/>
                    <a:lumOff val="60000"/>
                  </a:schemeClr>
                </a:solidFill>
                <a:latin typeface="Times New Roman" panose="02020603050405020304" pitchFamily="18" charset="0"/>
                <a:cs typeface="Times New Roman" panose="02020603050405020304" pitchFamily="18" charset="0"/>
              </a:rPr>
              <a:t>đó</a:t>
            </a:r>
            <a:r>
              <a:rPr lang="en-US" sz="20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000" i="1" dirty="0" err="1">
                <a:solidFill>
                  <a:schemeClr val="accent3">
                    <a:lumMod val="40000"/>
                    <a:lumOff val="60000"/>
                  </a:schemeClr>
                </a:solidFill>
                <a:latin typeface="Times New Roman" panose="02020603050405020304" pitchFamily="18" charset="0"/>
                <a:cs typeface="Times New Roman" panose="02020603050405020304" pitchFamily="18" charset="0"/>
              </a:rPr>
              <a:t>cần</a:t>
            </a:r>
            <a:r>
              <a:rPr lang="en-US" sz="20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000" i="1" dirty="0" err="1">
                <a:solidFill>
                  <a:schemeClr val="accent3">
                    <a:lumMod val="40000"/>
                    <a:lumOff val="60000"/>
                  </a:schemeClr>
                </a:solidFill>
                <a:latin typeface="Times New Roman" panose="02020603050405020304" pitchFamily="18" charset="0"/>
                <a:cs typeface="Times New Roman" panose="02020603050405020304" pitchFamily="18" charset="0"/>
              </a:rPr>
              <a:t>thấy</a:t>
            </a:r>
            <a:r>
              <a:rPr lang="en-US" sz="20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000" i="1" dirty="0" err="1">
                <a:solidFill>
                  <a:schemeClr val="accent3">
                    <a:lumMod val="40000"/>
                    <a:lumOff val="60000"/>
                  </a:schemeClr>
                </a:solidFill>
                <a:latin typeface="Times New Roman" panose="02020603050405020304" pitchFamily="18" charset="0"/>
                <a:cs typeface="Times New Roman" panose="02020603050405020304" pitchFamily="18" charset="0"/>
              </a:rPr>
              <a:t>rằng</a:t>
            </a:r>
            <a:r>
              <a:rPr lang="en-US" sz="20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000" i="1" dirty="0" err="1">
                <a:solidFill>
                  <a:schemeClr val="accent3">
                    <a:lumMod val="40000"/>
                    <a:lumOff val="60000"/>
                  </a:schemeClr>
                </a:solidFill>
                <a:latin typeface="Times New Roman" panose="02020603050405020304" pitchFamily="18" charset="0"/>
                <a:cs typeface="Times New Roman" panose="02020603050405020304" pitchFamily="18" charset="0"/>
              </a:rPr>
              <a:t>hệ</a:t>
            </a:r>
            <a:r>
              <a:rPr lang="en-US" sz="20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000" i="1" dirty="0" err="1">
                <a:solidFill>
                  <a:schemeClr val="accent3">
                    <a:lumMod val="40000"/>
                    <a:lumOff val="60000"/>
                  </a:schemeClr>
                </a:solidFill>
                <a:latin typeface="Times New Roman" panose="02020603050405020304" pitchFamily="18" charset="0"/>
                <a:cs typeface="Times New Roman" panose="02020603050405020304" pitchFamily="18" charset="0"/>
              </a:rPr>
              <a:t>thống</a:t>
            </a:r>
            <a:r>
              <a:rPr lang="en-US" sz="20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000" i="1" dirty="0" err="1">
                <a:solidFill>
                  <a:schemeClr val="accent3">
                    <a:lumMod val="40000"/>
                    <a:lumOff val="60000"/>
                  </a:schemeClr>
                </a:solidFill>
                <a:latin typeface="Times New Roman" panose="02020603050405020304" pitchFamily="18" charset="0"/>
                <a:cs typeface="Times New Roman" panose="02020603050405020304" pitchFamily="18" charset="0"/>
              </a:rPr>
              <a:t>luận</a:t>
            </a:r>
            <a:r>
              <a:rPr lang="en-US" sz="20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000" i="1" dirty="0" err="1">
                <a:solidFill>
                  <a:schemeClr val="accent3">
                    <a:lumMod val="40000"/>
                    <a:lumOff val="60000"/>
                  </a:schemeClr>
                </a:solidFill>
                <a:latin typeface="Times New Roman" panose="02020603050405020304" pitchFamily="18" charset="0"/>
                <a:cs typeface="Times New Roman" panose="02020603050405020304" pitchFamily="18" charset="0"/>
              </a:rPr>
              <a:t>điểm</a:t>
            </a:r>
            <a:r>
              <a:rPr lang="en-US" sz="20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000" i="1" dirty="0" err="1">
                <a:solidFill>
                  <a:schemeClr val="accent3">
                    <a:lumMod val="40000"/>
                    <a:lumOff val="60000"/>
                  </a:schemeClr>
                </a:solidFill>
                <a:latin typeface="Times New Roman" panose="02020603050405020304" pitchFamily="18" charset="0"/>
                <a:cs typeface="Times New Roman" panose="02020603050405020304" pitchFamily="18" charset="0"/>
              </a:rPr>
              <a:t>của</a:t>
            </a:r>
            <a:r>
              <a:rPr lang="en-US" sz="20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000" i="1" dirty="0" err="1">
                <a:solidFill>
                  <a:schemeClr val="accent3">
                    <a:lumMod val="40000"/>
                    <a:lumOff val="60000"/>
                  </a:schemeClr>
                </a:solidFill>
                <a:latin typeface="Times New Roman" panose="02020603050405020304" pitchFamily="18" charset="0"/>
                <a:cs typeface="Times New Roman" panose="02020603050405020304" pitchFamily="18" charset="0"/>
              </a:rPr>
              <a:t>bài</a:t>
            </a:r>
            <a:r>
              <a:rPr lang="en-US" sz="20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000" i="1" dirty="0" err="1">
                <a:solidFill>
                  <a:schemeClr val="accent3">
                    <a:lumMod val="40000"/>
                    <a:lumOff val="60000"/>
                  </a:schemeClr>
                </a:solidFill>
                <a:latin typeface="Times New Roman" panose="02020603050405020304" pitchFamily="18" charset="0"/>
                <a:cs typeface="Times New Roman" panose="02020603050405020304" pitchFamily="18" charset="0"/>
              </a:rPr>
              <a:t>văn</a:t>
            </a:r>
            <a:r>
              <a:rPr lang="en-US" sz="20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000" i="1" dirty="0" err="1">
                <a:solidFill>
                  <a:schemeClr val="accent3">
                    <a:lumMod val="40000"/>
                    <a:lumOff val="60000"/>
                  </a:schemeClr>
                </a:solidFill>
                <a:latin typeface="Times New Roman" panose="02020603050405020304" pitchFamily="18" charset="0"/>
                <a:cs typeface="Times New Roman" panose="02020603050405020304" pitchFamily="18" charset="0"/>
              </a:rPr>
              <a:t>nghị</a:t>
            </a:r>
            <a:r>
              <a:rPr lang="en-US" sz="20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000" i="1" dirty="0" err="1">
                <a:solidFill>
                  <a:schemeClr val="accent3">
                    <a:lumMod val="40000"/>
                    <a:lumOff val="60000"/>
                  </a:schemeClr>
                </a:solidFill>
                <a:latin typeface="Times New Roman" panose="02020603050405020304" pitchFamily="18" charset="0"/>
                <a:cs typeface="Times New Roman" panose="02020603050405020304" pitchFamily="18" charset="0"/>
              </a:rPr>
              <a:t>luận</a:t>
            </a:r>
            <a:r>
              <a:rPr lang="en-US" sz="20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000" i="1" dirty="0" err="1">
                <a:solidFill>
                  <a:schemeClr val="accent3">
                    <a:lumMod val="40000"/>
                    <a:lumOff val="60000"/>
                  </a:schemeClr>
                </a:solidFill>
                <a:latin typeface="Times New Roman" panose="02020603050405020304" pitchFamily="18" charset="0"/>
                <a:cs typeface="Times New Roman" panose="02020603050405020304" pitchFamily="18" charset="0"/>
              </a:rPr>
              <a:t>chính</a:t>
            </a:r>
            <a:r>
              <a:rPr lang="en-US" sz="20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000" i="1" dirty="0" err="1">
                <a:solidFill>
                  <a:schemeClr val="accent3">
                    <a:lumMod val="40000"/>
                    <a:lumOff val="60000"/>
                  </a:schemeClr>
                </a:solidFill>
                <a:latin typeface="Times New Roman" panose="02020603050405020304" pitchFamily="18" charset="0"/>
                <a:cs typeface="Times New Roman" panose="02020603050405020304" pitchFamily="18" charset="0"/>
              </a:rPr>
              <a:t>là</a:t>
            </a:r>
            <a:r>
              <a:rPr lang="en-US" sz="20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000" i="1" dirty="0" err="1">
                <a:solidFill>
                  <a:schemeClr val="accent3">
                    <a:lumMod val="40000"/>
                    <a:lumOff val="60000"/>
                  </a:schemeClr>
                </a:solidFill>
                <a:latin typeface="Times New Roman" panose="02020603050405020304" pitchFamily="18" charset="0"/>
                <a:cs typeface="Times New Roman" panose="02020603050405020304" pitchFamily="18" charset="0"/>
              </a:rPr>
              <a:t>nhằm</a:t>
            </a:r>
            <a:r>
              <a:rPr lang="en-US" sz="20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000" i="1" dirty="0" err="1">
                <a:solidFill>
                  <a:schemeClr val="accent3">
                    <a:lumMod val="40000"/>
                    <a:lumOff val="60000"/>
                  </a:schemeClr>
                </a:solidFill>
                <a:latin typeface="Times New Roman" panose="02020603050405020304" pitchFamily="18" charset="0"/>
                <a:cs typeface="Times New Roman" panose="02020603050405020304" pitchFamily="18" charset="0"/>
              </a:rPr>
              <a:t>phân</a:t>
            </a:r>
            <a:r>
              <a:rPr lang="en-US" sz="20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000" i="1" dirty="0" err="1">
                <a:solidFill>
                  <a:schemeClr val="accent3">
                    <a:lumMod val="40000"/>
                    <a:lumOff val="60000"/>
                  </a:schemeClr>
                </a:solidFill>
                <a:latin typeface="Times New Roman" panose="02020603050405020304" pitchFamily="18" charset="0"/>
                <a:cs typeface="Times New Roman" panose="02020603050405020304" pitchFamily="18" charset="0"/>
              </a:rPr>
              <a:t>tích</a:t>
            </a:r>
            <a:r>
              <a:rPr lang="en-US" sz="20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000" i="1" dirty="0" err="1">
                <a:solidFill>
                  <a:schemeClr val="accent3">
                    <a:lumMod val="40000"/>
                    <a:lumOff val="60000"/>
                  </a:schemeClr>
                </a:solidFill>
                <a:latin typeface="Times New Roman" panose="02020603050405020304" pitchFamily="18" charset="0"/>
                <a:cs typeface="Times New Roman" panose="02020603050405020304" pitchFamily="18" charset="0"/>
              </a:rPr>
              <a:t>diễn</a:t>
            </a:r>
            <a:r>
              <a:rPr lang="en-US" sz="20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000" i="1" dirty="0" err="1">
                <a:solidFill>
                  <a:schemeClr val="accent3">
                    <a:lumMod val="40000"/>
                    <a:lumOff val="60000"/>
                  </a:schemeClr>
                </a:solidFill>
                <a:latin typeface="Times New Roman" panose="02020603050405020304" pitchFamily="18" charset="0"/>
                <a:cs typeface="Times New Roman" panose="02020603050405020304" pitchFamily="18" charset="0"/>
              </a:rPr>
              <a:t>giải</a:t>
            </a:r>
            <a:r>
              <a:rPr lang="en-US" sz="20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000" i="1" dirty="0" err="1">
                <a:solidFill>
                  <a:schemeClr val="accent3">
                    <a:lumMod val="40000"/>
                    <a:lumOff val="60000"/>
                  </a:schemeClr>
                </a:solidFill>
                <a:latin typeface="Times New Roman" panose="02020603050405020304" pitchFamily="18" charset="0"/>
                <a:cs typeface="Times New Roman" panose="02020603050405020304" pitchFamily="18" charset="0"/>
              </a:rPr>
              <a:t>rõ</a:t>
            </a:r>
            <a:r>
              <a:rPr lang="en-US" sz="20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000" i="1" dirty="0" err="1">
                <a:solidFill>
                  <a:schemeClr val="accent3">
                    <a:lumMod val="40000"/>
                    <a:lumOff val="60000"/>
                  </a:schemeClr>
                </a:solidFill>
                <a:latin typeface="Times New Roman" panose="02020603050405020304" pitchFamily="18" charset="0"/>
                <a:cs typeface="Times New Roman" panose="02020603050405020304" pitchFamily="18" charset="0"/>
              </a:rPr>
              <a:t>và</a:t>
            </a:r>
            <a:r>
              <a:rPr lang="en-US" sz="20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000" i="1" dirty="0" err="1">
                <a:solidFill>
                  <a:schemeClr val="accent3">
                    <a:lumMod val="40000"/>
                    <a:lumOff val="60000"/>
                  </a:schemeClr>
                </a:solidFill>
                <a:latin typeface="Times New Roman" panose="02020603050405020304" pitchFamily="18" charset="0"/>
                <a:cs typeface="Times New Roman" panose="02020603050405020304" pitchFamily="18" charset="0"/>
              </a:rPr>
              <a:t>chứng</a:t>
            </a:r>
            <a:r>
              <a:rPr lang="en-US" sz="2000" i="1" dirty="0">
                <a:solidFill>
                  <a:schemeClr val="accent3">
                    <a:lumMod val="40000"/>
                    <a:lumOff val="60000"/>
                  </a:schemeClr>
                </a:solidFill>
                <a:latin typeface="Times New Roman" panose="02020603050405020304" pitchFamily="18" charset="0"/>
                <a:cs typeface="Times New Roman" panose="02020603050405020304" pitchFamily="18" charset="0"/>
              </a:rPr>
              <a:t> minh </a:t>
            </a:r>
            <a:r>
              <a:rPr lang="en-US" sz="2000" i="1" dirty="0" err="1">
                <a:solidFill>
                  <a:schemeClr val="accent3">
                    <a:lumMod val="40000"/>
                    <a:lumOff val="60000"/>
                  </a:schemeClr>
                </a:solidFill>
                <a:latin typeface="Times New Roman" panose="02020603050405020304" pitchFamily="18" charset="0"/>
                <a:cs typeface="Times New Roman" panose="02020603050405020304" pitchFamily="18" charset="0"/>
              </a:rPr>
              <a:t>cho</a:t>
            </a:r>
            <a:r>
              <a:rPr lang="en-US" sz="20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000" i="1" dirty="0" err="1">
                <a:solidFill>
                  <a:schemeClr val="accent3">
                    <a:lumMod val="40000"/>
                    <a:lumOff val="60000"/>
                  </a:schemeClr>
                </a:solidFill>
                <a:latin typeface="Times New Roman" panose="02020603050405020304" pitchFamily="18" charset="0"/>
                <a:cs typeface="Times New Roman" panose="02020603050405020304" pitchFamily="18" charset="0"/>
              </a:rPr>
              <a:t>tính</a:t>
            </a:r>
            <a:r>
              <a:rPr lang="en-US" sz="20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000" i="1" dirty="0" err="1">
                <a:solidFill>
                  <a:schemeClr val="accent3">
                    <a:lumMod val="40000"/>
                    <a:lumOff val="60000"/>
                  </a:schemeClr>
                </a:solidFill>
                <a:latin typeface="Times New Roman" panose="02020603050405020304" pitchFamily="18" charset="0"/>
                <a:cs typeface="Times New Roman" panose="02020603050405020304" pitchFamily="18" charset="0"/>
              </a:rPr>
              <a:t>đúng</a:t>
            </a:r>
            <a:r>
              <a:rPr lang="en-US" sz="20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000" i="1" dirty="0" err="1">
                <a:solidFill>
                  <a:schemeClr val="accent3">
                    <a:lumMod val="40000"/>
                    <a:lumOff val="60000"/>
                  </a:schemeClr>
                </a:solidFill>
                <a:latin typeface="Times New Roman" panose="02020603050405020304" pitchFamily="18" charset="0"/>
                <a:cs typeface="Times New Roman" panose="02020603050405020304" pitchFamily="18" charset="0"/>
              </a:rPr>
              <a:t>đắn</a:t>
            </a:r>
            <a:r>
              <a:rPr lang="en-US" sz="20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000" i="1" dirty="0" err="1">
                <a:solidFill>
                  <a:schemeClr val="accent3">
                    <a:lumMod val="40000"/>
                    <a:lumOff val="60000"/>
                  </a:schemeClr>
                </a:solidFill>
                <a:latin typeface="Times New Roman" panose="02020603050405020304" pitchFamily="18" charset="0"/>
                <a:cs typeface="Times New Roman" panose="02020603050405020304" pitchFamily="18" charset="0"/>
              </a:rPr>
              <a:t>của</a:t>
            </a:r>
            <a:r>
              <a:rPr lang="en-US" sz="20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000" i="1" dirty="0" err="1">
                <a:solidFill>
                  <a:schemeClr val="accent3">
                    <a:lumMod val="40000"/>
                    <a:lumOff val="60000"/>
                  </a:schemeClr>
                </a:solidFill>
                <a:latin typeface="Times New Roman" panose="02020603050405020304" pitchFamily="18" charset="0"/>
                <a:cs typeface="Times New Roman" panose="02020603050405020304" pitchFamily="18" charset="0"/>
              </a:rPr>
              <a:t>luận</a:t>
            </a:r>
            <a:r>
              <a:rPr lang="en-US" sz="20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000" i="1" dirty="0" err="1">
                <a:solidFill>
                  <a:schemeClr val="accent3">
                    <a:lumMod val="40000"/>
                    <a:lumOff val="60000"/>
                  </a:schemeClr>
                </a:solidFill>
                <a:latin typeface="Times New Roman" panose="02020603050405020304" pitchFamily="18" charset="0"/>
                <a:cs typeface="Times New Roman" panose="02020603050405020304" pitchFamily="18" charset="0"/>
              </a:rPr>
              <a:t>để</a:t>
            </a:r>
            <a:r>
              <a:rPr lang="en-US" sz="20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000" i="1" dirty="0" err="1">
                <a:solidFill>
                  <a:schemeClr val="accent3">
                    <a:lumMod val="40000"/>
                    <a:lumOff val="60000"/>
                  </a:schemeClr>
                </a:solidFill>
                <a:latin typeface="Times New Roman" panose="02020603050405020304" pitchFamily="18" charset="0"/>
                <a:cs typeface="Times New Roman" panose="02020603050405020304" pitchFamily="18" charset="0"/>
              </a:rPr>
              <a:t>được</a:t>
            </a:r>
            <a:r>
              <a:rPr lang="en-US" sz="20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000" i="1" dirty="0" err="1">
                <a:solidFill>
                  <a:schemeClr val="accent3">
                    <a:lumMod val="40000"/>
                    <a:lumOff val="60000"/>
                  </a:schemeClr>
                </a:solidFill>
                <a:latin typeface="Times New Roman" panose="02020603050405020304" pitchFamily="18" charset="0"/>
                <a:cs typeface="Times New Roman" panose="02020603050405020304" pitchFamily="18" charset="0"/>
              </a:rPr>
              <a:t>nêu</a:t>
            </a:r>
            <a:r>
              <a:rPr lang="en-US" sz="20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000" i="1" dirty="0" err="1">
                <a:solidFill>
                  <a:schemeClr val="accent3">
                    <a:lumMod val="40000"/>
                    <a:lumOff val="60000"/>
                  </a:schemeClr>
                </a:solidFill>
                <a:latin typeface="Times New Roman" panose="02020603050405020304" pitchFamily="18" charset="0"/>
                <a:cs typeface="Times New Roman" panose="02020603050405020304" pitchFamily="18" charset="0"/>
              </a:rPr>
              <a:t>ra</a:t>
            </a:r>
            <a:r>
              <a:rPr lang="en-US" sz="2000" i="1" dirty="0">
                <a:solidFill>
                  <a:schemeClr val="accent3">
                    <a:lumMod val="40000"/>
                    <a:lumOff val="60000"/>
                  </a:schemeClr>
                </a:solidFill>
                <a:latin typeface="Times New Roman" panose="02020603050405020304" pitchFamily="18" charset="0"/>
                <a:cs typeface="Times New Roman" panose="02020603050405020304" pitchFamily="18" charset="0"/>
              </a:rPr>
              <a:t> ở </a:t>
            </a:r>
            <a:r>
              <a:rPr lang="en-US" sz="2000" i="1" dirty="0" err="1">
                <a:solidFill>
                  <a:schemeClr val="accent3">
                    <a:lumMod val="40000"/>
                    <a:lumOff val="60000"/>
                  </a:schemeClr>
                </a:solidFill>
                <a:latin typeface="Times New Roman" panose="02020603050405020304" pitchFamily="18" charset="0"/>
                <a:cs typeface="Times New Roman" panose="02020603050405020304" pitchFamily="18" charset="0"/>
              </a:rPr>
              <a:t>đoạn</a:t>
            </a:r>
            <a:r>
              <a:rPr lang="en-US" sz="20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000" i="1" dirty="0" err="1">
                <a:solidFill>
                  <a:schemeClr val="accent3">
                    <a:lumMod val="40000"/>
                    <a:lumOff val="60000"/>
                  </a:schemeClr>
                </a:solidFill>
                <a:latin typeface="Times New Roman" panose="02020603050405020304" pitchFamily="18" charset="0"/>
                <a:cs typeface="Times New Roman" panose="02020603050405020304" pitchFamily="18" charset="0"/>
              </a:rPr>
              <a:t>đầu</a:t>
            </a:r>
            <a:r>
              <a:rPr lang="en-US" sz="20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000" i="1" dirty="0" err="1">
                <a:solidFill>
                  <a:schemeClr val="accent3">
                    <a:lumMod val="40000"/>
                    <a:lumOff val="60000"/>
                  </a:schemeClr>
                </a:solidFill>
                <a:latin typeface="Times New Roman" panose="02020603050405020304" pitchFamily="18" charset="0"/>
                <a:cs typeface="Times New Roman" panose="02020603050405020304" pitchFamily="18" charset="0"/>
              </a:rPr>
              <a:t>Trong</a:t>
            </a:r>
            <a:r>
              <a:rPr lang="en-US" sz="20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000" i="1" dirty="0" err="1">
                <a:solidFill>
                  <a:schemeClr val="accent3">
                    <a:lumMod val="40000"/>
                    <a:lumOff val="60000"/>
                  </a:schemeClr>
                </a:solidFill>
                <a:latin typeface="Times New Roman" panose="02020603050405020304" pitchFamily="18" charset="0"/>
                <a:cs typeface="Times New Roman" panose="02020603050405020304" pitchFamily="18" charset="0"/>
              </a:rPr>
              <a:t>Thư</a:t>
            </a:r>
            <a:r>
              <a:rPr lang="en-US" sz="20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000" i="1" dirty="0" err="1">
                <a:solidFill>
                  <a:schemeClr val="accent3">
                    <a:lumMod val="40000"/>
                    <a:lumOff val="60000"/>
                  </a:schemeClr>
                </a:solidFill>
                <a:latin typeface="Times New Roman" panose="02020603050405020304" pitchFamily="18" charset="0"/>
                <a:cs typeface="Times New Roman" panose="02020603050405020304" pitchFamily="18" charset="0"/>
              </a:rPr>
              <a:t>lại</a:t>
            </a:r>
            <a:r>
              <a:rPr lang="en-US" sz="20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000" i="1" dirty="0" err="1">
                <a:solidFill>
                  <a:schemeClr val="accent3">
                    <a:lumMod val="40000"/>
                    <a:lumOff val="60000"/>
                  </a:schemeClr>
                </a:solidFill>
                <a:latin typeface="Times New Roman" panose="02020603050405020304" pitchFamily="18" charset="0"/>
                <a:cs typeface="Times New Roman" panose="02020603050405020304" pitchFamily="18" charset="0"/>
              </a:rPr>
              <a:t>dụ</a:t>
            </a:r>
            <a:r>
              <a:rPr lang="en-US" sz="20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000" i="1" dirty="0" err="1">
                <a:solidFill>
                  <a:schemeClr val="accent3">
                    <a:lumMod val="40000"/>
                    <a:lumOff val="60000"/>
                  </a:schemeClr>
                </a:solidFill>
                <a:latin typeface="Times New Roman" panose="02020603050405020304" pitchFamily="18" charset="0"/>
                <a:cs typeface="Times New Roman" panose="02020603050405020304" pitchFamily="18" charset="0"/>
              </a:rPr>
              <a:t>Vương</a:t>
            </a:r>
            <a:r>
              <a:rPr lang="en-US" sz="20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000" i="1" dirty="0" err="1">
                <a:solidFill>
                  <a:schemeClr val="accent3">
                    <a:lumMod val="40000"/>
                    <a:lumOff val="60000"/>
                  </a:schemeClr>
                </a:solidFill>
                <a:latin typeface="Times New Roman" panose="02020603050405020304" pitchFamily="18" charset="0"/>
                <a:cs typeface="Times New Roman" panose="02020603050405020304" pitchFamily="18" charset="0"/>
              </a:rPr>
              <a:t>Thông</a:t>
            </a:r>
            <a:r>
              <a:rPr lang="en-US" sz="20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000" i="1" dirty="0" err="1">
                <a:solidFill>
                  <a:schemeClr val="accent3">
                    <a:lumMod val="40000"/>
                    <a:lumOff val="60000"/>
                  </a:schemeClr>
                </a:solidFill>
                <a:latin typeface="Times New Roman" panose="02020603050405020304" pitchFamily="18" charset="0"/>
                <a:cs typeface="Times New Roman" panose="02020603050405020304" pitchFamily="18" charset="0"/>
              </a:rPr>
              <a:t>đoạn</a:t>
            </a:r>
            <a:r>
              <a:rPr lang="en-US" sz="20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000" i="1" dirty="0" err="1">
                <a:solidFill>
                  <a:schemeClr val="accent3">
                    <a:lumMod val="40000"/>
                    <a:lumOff val="60000"/>
                  </a:schemeClr>
                </a:solidFill>
                <a:latin typeface="Times New Roman" panose="02020603050405020304" pitchFamily="18" charset="0"/>
                <a:cs typeface="Times New Roman" panose="02020603050405020304" pitchFamily="18" charset="0"/>
              </a:rPr>
              <a:t>thứ</a:t>
            </a:r>
            <a:r>
              <a:rPr lang="en-US" sz="20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000" i="1" dirty="0" err="1">
                <a:solidFill>
                  <a:schemeClr val="accent3">
                    <a:lumMod val="40000"/>
                    <a:lumOff val="60000"/>
                  </a:schemeClr>
                </a:solidFill>
                <a:latin typeface="Times New Roman" panose="02020603050405020304" pitchFamily="18" charset="0"/>
                <a:cs typeface="Times New Roman" panose="02020603050405020304" pitchFamily="18" charset="0"/>
              </a:rPr>
              <a:t>hai</a:t>
            </a:r>
            <a:r>
              <a:rPr lang="en-US" sz="20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000" i="1" dirty="0" err="1">
                <a:solidFill>
                  <a:schemeClr val="accent3">
                    <a:lumMod val="40000"/>
                    <a:lumOff val="60000"/>
                  </a:schemeClr>
                </a:solidFill>
                <a:latin typeface="Times New Roman" panose="02020603050405020304" pitchFamily="18" charset="0"/>
                <a:cs typeface="Times New Roman" panose="02020603050405020304" pitchFamily="18" charset="0"/>
              </a:rPr>
              <a:t>phân</a:t>
            </a:r>
            <a:r>
              <a:rPr lang="en-US" sz="20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000" i="1" dirty="0" err="1">
                <a:solidFill>
                  <a:schemeClr val="accent3">
                    <a:lumMod val="40000"/>
                    <a:lumOff val="60000"/>
                  </a:schemeClr>
                </a:solidFill>
                <a:latin typeface="Times New Roman" panose="02020603050405020304" pitchFamily="18" charset="0"/>
                <a:cs typeface="Times New Roman" panose="02020603050405020304" pitchFamily="18" charset="0"/>
              </a:rPr>
              <a:t>tích</a:t>
            </a:r>
            <a:r>
              <a:rPr lang="en-US" sz="20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000" i="1" dirty="0" err="1">
                <a:solidFill>
                  <a:schemeClr val="accent3">
                    <a:lumMod val="40000"/>
                    <a:lumOff val="60000"/>
                  </a:schemeClr>
                </a:solidFill>
                <a:latin typeface="Times New Roman" panose="02020603050405020304" pitchFamily="18" charset="0"/>
                <a:cs typeface="Times New Roman" panose="02020603050405020304" pitchFamily="18" charset="0"/>
              </a:rPr>
              <a:t>và</a:t>
            </a:r>
            <a:r>
              <a:rPr lang="en-US" sz="20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000" i="1" dirty="0" err="1">
                <a:solidFill>
                  <a:schemeClr val="accent3">
                    <a:lumMod val="40000"/>
                    <a:lumOff val="60000"/>
                  </a:schemeClr>
                </a:solidFill>
                <a:latin typeface="Times New Roman" panose="02020603050405020304" pitchFamily="18" charset="0"/>
                <a:cs typeface="Times New Roman" panose="02020603050405020304" pitchFamily="18" charset="0"/>
              </a:rPr>
              <a:t>chứng</a:t>
            </a:r>
            <a:r>
              <a:rPr lang="en-US" sz="2000" i="1" dirty="0">
                <a:solidFill>
                  <a:schemeClr val="accent3">
                    <a:lumMod val="40000"/>
                    <a:lumOff val="60000"/>
                  </a:schemeClr>
                </a:solidFill>
                <a:latin typeface="Times New Roman" panose="02020603050405020304" pitchFamily="18" charset="0"/>
                <a:cs typeface="Times New Roman" panose="02020603050405020304" pitchFamily="18" charset="0"/>
              </a:rPr>
              <a:t> minh </a:t>
            </a:r>
            <a:r>
              <a:rPr lang="en-US" sz="2000" i="1" dirty="0" err="1">
                <a:solidFill>
                  <a:schemeClr val="accent3">
                    <a:lumMod val="40000"/>
                    <a:lumOff val="60000"/>
                  </a:schemeClr>
                </a:solidFill>
                <a:latin typeface="Times New Roman" panose="02020603050405020304" pitchFamily="18" charset="0"/>
                <a:cs typeface="Times New Roman" panose="02020603050405020304" pitchFamily="18" charset="0"/>
              </a:rPr>
              <a:t>cho</a:t>
            </a:r>
            <a:r>
              <a:rPr lang="en-US" sz="20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000" i="1" dirty="0" err="1">
                <a:solidFill>
                  <a:schemeClr val="accent3">
                    <a:lumMod val="40000"/>
                    <a:lumOff val="60000"/>
                  </a:schemeClr>
                </a:solidFill>
                <a:latin typeface="Times New Roman" panose="02020603050405020304" pitchFamily="18" charset="0"/>
                <a:cs typeface="Times New Roman" panose="02020603050405020304" pitchFamily="18" charset="0"/>
              </a:rPr>
              <a:t>hành</a:t>
            </a:r>
            <a:r>
              <a:rPr lang="en-US" sz="20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000" i="1" dirty="0" err="1">
                <a:solidFill>
                  <a:schemeClr val="accent3">
                    <a:lumMod val="40000"/>
                    <a:lumOff val="60000"/>
                  </a:schemeClr>
                </a:solidFill>
                <a:latin typeface="Times New Roman" panose="02020603050405020304" pitchFamily="18" charset="0"/>
                <a:cs typeface="Times New Roman" panose="02020603050405020304" pitchFamily="18" charset="0"/>
              </a:rPr>
              <a:t>động</a:t>
            </a:r>
            <a:r>
              <a:rPr lang="en-US" sz="20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000" i="1" dirty="0" err="1">
                <a:solidFill>
                  <a:schemeClr val="accent3">
                    <a:lumMod val="40000"/>
                    <a:lumOff val="60000"/>
                  </a:schemeClr>
                </a:solidFill>
                <a:latin typeface="Times New Roman" panose="02020603050405020304" pitchFamily="18" charset="0"/>
                <a:cs typeface="Times New Roman" panose="02020603050405020304" pitchFamily="18" charset="0"/>
              </a:rPr>
              <a:t>không</a:t>
            </a:r>
            <a:r>
              <a:rPr lang="en-US" sz="20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000" i="1" dirty="0" err="1">
                <a:solidFill>
                  <a:schemeClr val="accent3">
                    <a:lumMod val="40000"/>
                    <a:lumOff val="60000"/>
                  </a:schemeClr>
                </a:solidFill>
                <a:latin typeface="Times New Roman" panose="02020603050405020304" pitchFamily="18" charset="0"/>
                <a:cs typeface="Times New Roman" panose="02020603050405020304" pitchFamily="18" charset="0"/>
              </a:rPr>
              <a:t>hợp</a:t>
            </a:r>
            <a:r>
              <a:rPr lang="en-US" sz="20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000" i="1" dirty="0" err="1">
                <a:solidFill>
                  <a:schemeClr val="accent3">
                    <a:lumMod val="40000"/>
                    <a:lumOff val="60000"/>
                  </a:schemeClr>
                </a:solidFill>
                <a:latin typeface="Times New Roman" panose="02020603050405020304" pitchFamily="18" charset="0"/>
                <a:cs typeface="Times New Roman" panose="02020603050405020304" pitchFamily="18" charset="0"/>
              </a:rPr>
              <a:t>thời</a:t>
            </a:r>
            <a:r>
              <a:rPr lang="en-US" sz="20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000" i="1" dirty="0" err="1">
                <a:solidFill>
                  <a:schemeClr val="accent3">
                    <a:lumMod val="40000"/>
                    <a:lumOff val="60000"/>
                  </a:schemeClr>
                </a:solidFill>
                <a:latin typeface="Times New Roman" panose="02020603050405020304" pitchFamily="18" charset="0"/>
                <a:cs typeface="Times New Roman" panose="02020603050405020304" pitchFamily="18" charset="0"/>
              </a:rPr>
              <a:t>của</a:t>
            </a:r>
            <a:r>
              <a:rPr lang="en-US" sz="20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000" i="1" dirty="0" err="1">
                <a:solidFill>
                  <a:schemeClr val="accent3">
                    <a:lumMod val="40000"/>
                    <a:lumOff val="60000"/>
                  </a:schemeClr>
                </a:solidFill>
                <a:latin typeface="Times New Roman" panose="02020603050405020304" pitchFamily="18" charset="0"/>
                <a:cs typeface="Times New Roman" panose="02020603050405020304" pitchFamily="18" charset="0"/>
              </a:rPr>
              <a:t>giặc</a:t>
            </a:r>
            <a:r>
              <a:rPr lang="en-US" sz="2000" i="1" dirty="0">
                <a:solidFill>
                  <a:schemeClr val="accent3">
                    <a:lumMod val="40000"/>
                    <a:lumOff val="60000"/>
                  </a:schemeClr>
                </a:solidFill>
                <a:latin typeface="Times New Roman" panose="02020603050405020304" pitchFamily="18" charset="0"/>
                <a:cs typeface="Times New Roman" panose="02020603050405020304" pitchFamily="18" charset="0"/>
              </a:rPr>
              <a:t> Minh, </a:t>
            </a:r>
            <a:r>
              <a:rPr lang="en-US" sz="2000" i="1" dirty="0" err="1">
                <a:solidFill>
                  <a:schemeClr val="accent3">
                    <a:lumMod val="40000"/>
                    <a:lumOff val="60000"/>
                  </a:schemeClr>
                </a:solidFill>
                <a:latin typeface="Times New Roman" panose="02020603050405020304" pitchFamily="18" charset="0"/>
                <a:cs typeface="Times New Roman" panose="02020603050405020304" pitchFamily="18" charset="0"/>
              </a:rPr>
              <a:t>đoạn</a:t>
            </a:r>
            <a:r>
              <a:rPr lang="en-US" sz="20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000" i="1" dirty="0" err="1">
                <a:solidFill>
                  <a:schemeClr val="accent3">
                    <a:lumMod val="40000"/>
                    <a:lumOff val="60000"/>
                  </a:schemeClr>
                </a:solidFill>
                <a:latin typeface="Times New Roman" panose="02020603050405020304" pitchFamily="18" charset="0"/>
                <a:cs typeface="Times New Roman" panose="02020603050405020304" pitchFamily="18" charset="0"/>
              </a:rPr>
              <a:t>thứ</a:t>
            </a:r>
            <a:r>
              <a:rPr lang="en-US" sz="20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000" i="1" dirty="0" err="1">
                <a:solidFill>
                  <a:schemeClr val="accent3">
                    <a:lumMod val="40000"/>
                    <a:lumOff val="60000"/>
                  </a:schemeClr>
                </a:solidFill>
                <a:latin typeface="Times New Roman" panose="02020603050405020304" pitchFamily="18" charset="0"/>
                <a:cs typeface="Times New Roman" panose="02020603050405020304" pitchFamily="18" charset="0"/>
              </a:rPr>
              <a:t>ba</a:t>
            </a:r>
            <a:r>
              <a:rPr lang="en-US" sz="20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000" i="1" dirty="0" err="1">
                <a:solidFill>
                  <a:schemeClr val="accent3">
                    <a:lumMod val="40000"/>
                    <a:lumOff val="60000"/>
                  </a:schemeClr>
                </a:solidFill>
                <a:latin typeface="Times New Roman" panose="02020603050405020304" pitchFamily="18" charset="0"/>
                <a:cs typeface="Times New Roman" panose="02020603050405020304" pitchFamily="18" charset="0"/>
              </a:rPr>
              <a:t>phân</a:t>
            </a:r>
            <a:r>
              <a:rPr lang="en-US" sz="20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000" i="1" dirty="0" err="1">
                <a:solidFill>
                  <a:schemeClr val="accent3">
                    <a:lumMod val="40000"/>
                    <a:lumOff val="60000"/>
                  </a:schemeClr>
                </a:solidFill>
                <a:latin typeface="Times New Roman" panose="02020603050405020304" pitchFamily="18" charset="0"/>
                <a:cs typeface="Times New Roman" panose="02020603050405020304" pitchFamily="18" charset="0"/>
              </a:rPr>
              <a:t>tích</a:t>
            </a:r>
            <a:r>
              <a:rPr lang="en-US" sz="20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000" i="1" dirty="0" err="1">
                <a:solidFill>
                  <a:schemeClr val="accent3">
                    <a:lumMod val="40000"/>
                    <a:lumOff val="60000"/>
                  </a:schemeClr>
                </a:solidFill>
                <a:latin typeface="Times New Roman" panose="02020603050405020304" pitchFamily="18" charset="0"/>
                <a:cs typeface="Times New Roman" panose="02020603050405020304" pitchFamily="18" charset="0"/>
              </a:rPr>
              <a:t>và</a:t>
            </a:r>
            <a:r>
              <a:rPr lang="en-US" sz="20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000" i="1" dirty="0" err="1">
                <a:solidFill>
                  <a:schemeClr val="accent3">
                    <a:lumMod val="40000"/>
                    <a:lumOff val="60000"/>
                  </a:schemeClr>
                </a:solidFill>
                <a:latin typeface="Times New Roman" panose="02020603050405020304" pitchFamily="18" charset="0"/>
                <a:cs typeface="Times New Roman" panose="02020603050405020304" pitchFamily="18" charset="0"/>
              </a:rPr>
              <a:t>chứng</a:t>
            </a:r>
            <a:r>
              <a:rPr lang="en-US" sz="2000" i="1" dirty="0">
                <a:solidFill>
                  <a:schemeClr val="accent3">
                    <a:lumMod val="40000"/>
                    <a:lumOff val="60000"/>
                  </a:schemeClr>
                </a:solidFill>
                <a:latin typeface="Times New Roman" panose="02020603050405020304" pitchFamily="18" charset="0"/>
                <a:cs typeface="Times New Roman" panose="02020603050405020304" pitchFamily="18" charset="0"/>
              </a:rPr>
              <a:t> minh </a:t>
            </a:r>
            <a:r>
              <a:rPr lang="en-US" sz="2000" i="1" dirty="0" err="1">
                <a:solidFill>
                  <a:schemeClr val="accent3">
                    <a:lumMod val="40000"/>
                    <a:lumOff val="60000"/>
                  </a:schemeClr>
                </a:solidFill>
                <a:latin typeface="Times New Roman" panose="02020603050405020304" pitchFamily="18" charset="0"/>
                <a:cs typeface="Times New Roman" panose="02020603050405020304" pitchFamily="18" charset="0"/>
              </a:rPr>
              <a:t>cho</a:t>
            </a:r>
            <a:r>
              <a:rPr lang="en-US" sz="20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000" i="1" dirty="0" err="1">
                <a:solidFill>
                  <a:schemeClr val="accent3">
                    <a:lumMod val="40000"/>
                    <a:lumOff val="60000"/>
                  </a:schemeClr>
                </a:solidFill>
                <a:latin typeface="Times New Roman" panose="02020603050405020304" pitchFamily="18" charset="0"/>
                <a:cs typeface="Times New Roman" panose="02020603050405020304" pitchFamily="18" charset="0"/>
              </a:rPr>
              <a:t>sự</a:t>
            </a:r>
            <a:r>
              <a:rPr lang="en-US" sz="20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000" i="1" dirty="0" err="1">
                <a:solidFill>
                  <a:schemeClr val="accent3">
                    <a:lumMod val="40000"/>
                    <a:lumOff val="60000"/>
                  </a:schemeClr>
                </a:solidFill>
                <a:latin typeface="Times New Roman" panose="02020603050405020304" pitchFamily="18" charset="0"/>
                <a:cs typeface="Times New Roman" panose="02020603050405020304" pitchFamily="18" charset="0"/>
              </a:rPr>
              <a:t>thất</a:t>
            </a:r>
            <a:r>
              <a:rPr lang="en-US" sz="20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000" i="1" dirty="0" err="1">
                <a:solidFill>
                  <a:schemeClr val="accent3">
                    <a:lumMod val="40000"/>
                    <a:lumOff val="60000"/>
                  </a:schemeClr>
                </a:solidFill>
                <a:latin typeface="Times New Roman" panose="02020603050405020304" pitchFamily="18" charset="0"/>
                <a:cs typeface="Times New Roman" panose="02020603050405020304" pitchFamily="18" charset="0"/>
              </a:rPr>
              <a:t>thế</a:t>
            </a:r>
            <a:r>
              <a:rPr lang="en-US" sz="20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000" i="1" dirty="0" err="1">
                <a:solidFill>
                  <a:schemeClr val="accent3">
                    <a:lumMod val="40000"/>
                    <a:lumOff val="60000"/>
                  </a:schemeClr>
                </a:solidFill>
                <a:latin typeface="Times New Roman" panose="02020603050405020304" pitchFamily="18" charset="0"/>
                <a:cs typeface="Times New Roman" panose="02020603050405020304" pitchFamily="18" charset="0"/>
              </a:rPr>
              <a:t>của</a:t>
            </a:r>
            <a:r>
              <a:rPr lang="en-US" sz="20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000" i="1" dirty="0" err="1">
                <a:solidFill>
                  <a:schemeClr val="accent3">
                    <a:lumMod val="40000"/>
                    <a:lumOff val="60000"/>
                  </a:schemeClr>
                </a:solidFill>
                <a:latin typeface="Times New Roman" panose="02020603050405020304" pitchFamily="18" charset="0"/>
                <a:cs typeface="Times New Roman" panose="02020603050405020304" pitchFamily="18" charset="0"/>
              </a:rPr>
              <a:t>quân</a:t>
            </a:r>
            <a:r>
              <a:rPr lang="en-US" sz="20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000" i="1" dirty="0" err="1">
                <a:solidFill>
                  <a:schemeClr val="accent3">
                    <a:lumMod val="40000"/>
                    <a:lumOff val="60000"/>
                  </a:schemeClr>
                </a:solidFill>
                <a:latin typeface="Times New Roman" panose="02020603050405020304" pitchFamily="18" charset="0"/>
                <a:cs typeface="Times New Roman" panose="02020603050405020304" pitchFamily="18" charset="0"/>
              </a:rPr>
              <a:t>giặc</a:t>
            </a:r>
            <a:r>
              <a:rPr lang="en-US" sz="20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000" i="1" dirty="0" err="1">
                <a:solidFill>
                  <a:schemeClr val="accent3">
                    <a:lumMod val="40000"/>
                    <a:lumOff val="60000"/>
                  </a:schemeClr>
                </a:solidFill>
                <a:latin typeface="Times New Roman" panose="02020603050405020304" pitchFamily="18" charset="0"/>
                <a:cs typeface="Times New Roman" panose="02020603050405020304" pitchFamily="18" charset="0"/>
              </a:rPr>
              <a:t>với</a:t>
            </a:r>
            <a:r>
              <a:rPr lang="en-US" sz="20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000" i="1" dirty="0" err="1">
                <a:solidFill>
                  <a:schemeClr val="accent3">
                    <a:lumMod val="40000"/>
                    <a:lumOff val="60000"/>
                  </a:schemeClr>
                </a:solidFill>
                <a:latin typeface="Times New Roman" panose="02020603050405020304" pitchFamily="18" charset="0"/>
                <a:cs typeface="Times New Roman" panose="02020603050405020304" pitchFamily="18" charset="0"/>
              </a:rPr>
              <a:t>sau</a:t>
            </a:r>
            <a:r>
              <a:rPr lang="en-US" sz="20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000" i="1" dirty="0" err="1">
                <a:solidFill>
                  <a:schemeClr val="accent3">
                    <a:lumMod val="40000"/>
                    <a:lumOff val="60000"/>
                  </a:schemeClr>
                </a:solidFill>
                <a:latin typeface="Times New Roman" panose="02020603050405020304" pitchFamily="18" charset="0"/>
                <a:cs typeface="Times New Roman" panose="02020603050405020304" pitchFamily="18" charset="0"/>
              </a:rPr>
              <a:t>điều</a:t>
            </a:r>
            <a:r>
              <a:rPr lang="en-US" sz="20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000" i="1" dirty="0" err="1">
                <a:solidFill>
                  <a:schemeClr val="accent3">
                    <a:lumMod val="40000"/>
                    <a:lumOff val="60000"/>
                  </a:schemeClr>
                </a:solidFill>
                <a:latin typeface="Times New Roman" panose="02020603050405020304" pitchFamily="18" charset="0"/>
                <a:cs typeface="Times New Roman" panose="02020603050405020304" pitchFamily="18" charset="0"/>
              </a:rPr>
              <a:t>phải</a:t>
            </a:r>
            <a:r>
              <a:rPr lang="en-US" sz="20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000" i="1" dirty="0" err="1">
                <a:solidFill>
                  <a:schemeClr val="accent3">
                    <a:lumMod val="40000"/>
                    <a:lumOff val="60000"/>
                  </a:schemeClr>
                </a:solidFill>
                <a:latin typeface="Times New Roman" panose="02020603050405020304" pitchFamily="18" charset="0"/>
                <a:cs typeface="Times New Roman" panose="02020603050405020304" pitchFamily="18" charset="0"/>
              </a:rPr>
              <a:t>thua</a:t>
            </a:r>
            <a:r>
              <a:rPr lang="en-US" sz="20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000" i="1" dirty="0" err="1">
                <a:solidFill>
                  <a:schemeClr val="accent3">
                    <a:lumMod val="40000"/>
                    <a:lumOff val="60000"/>
                  </a:schemeClr>
                </a:solidFill>
                <a:latin typeface="Times New Roman" panose="02020603050405020304" pitchFamily="18" charset="0"/>
                <a:cs typeface="Times New Roman" panose="02020603050405020304" pitchFamily="18" charset="0"/>
              </a:rPr>
              <a:t>và</a:t>
            </a:r>
            <a:r>
              <a:rPr lang="en-US" sz="20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000" i="1" dirty="0" err="1">
                <a:solidFill>
                  <a:schemeClr val="accent3">
                    <a:lumMod val="40000"/>
                    <a:lumOff val="60000"/>
                  </a:schemeClr>
                </a:solidFill>
                <a:latin typeface="Times New Roman" panose="02020603050405020304" pitchFamily="18" charset="0"/>
                <a:cs typeface="Times New Roman" panose="02020603050405020304" pitchFamily="18" charset="0"/>
              </a:rPr>
              <a:t>đoạn</a:t>
            </a:r>
            <a:r>
              <a:rPr lang="en-US" sz="20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000" i="1" dirty="0" err="1">
                <a:solidFill>
                  <a:schemeClr val="accent3">
                    <a:lumMod val="40000"/>
                    <a:lumOff val="60000"/>
                  </a:schemeClr>
                </a:solidFill>
                <a:latin typeface="Times New Roman" panose="02020603050405020304" pitchFamily="18" charset="0"/>
                <a:cs typeface="Times New Roman" panose="02020603050405020304" pitchFamily="18" charset="0"/>
              </a:rPr>
              <a:t>cuối</a:t>
            </a:r>
            <a:r>
              <a:rPr lang="en-US" sz="20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000" i="1" dirty="0" err="1">
                <a:solidFill>
                  <a:schemeClr val="accent3">
                    <a:lumMod val="40000"/>
                    <a:lumOff val="60000"/>
                  </a:schemeClr>
                </a:solidFill>
                <a:latin typeface="Times New Roman" panose="02020603050405020304" pitchFamily="18" charset="0"/>
                <a:cs typeface="Times New Roman" panose="02020603050405020304" pitchFamily="18" charset="0"/>
              </a:rPr>
              <a:t>cùng</a:t>
            </a:r>
            <a:r>
              <a:rPr lang="en-US" sz="20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000" i="1" dirty="0" err="1">
                <a:solidFill>
                  <a:schemeClr val="accent3">
                    <a:lumMod val="40000"/>
                    <a:lumOff val="60000"/>
                  </a:schemeClr>
                </a:solidFill>
                <a:latin typeface="Times New Roman" panose="02020603050405020304" pitchFamily="18" charset="0"/>
                <a:cs typeface="Times New Roman" panose="02020603050405020304" pitchFamily="18" charset="0"/>
              </a:rPr>
              <a:t>chỉ</a:t>
            </a:r>
            <a:r>
              <a:rPr lang="en-US" sz="20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000" i="1" dirty="0" err="1">
                <a:solidFill>
                  <a:schemeClr val="accent3">
                    <a:lumMod val="40000"/>
                    <a:lumOff val="60000"/>
                  </a:schemeClr>
                </a:solidFill>
                <a:latin typeface="Times New Roman" panose="02020603050405020304" pitchFamily="18" charset="0"/>
                <a:cs typeface="Times New Roman" panose="02020603050405020304" pitchFamily="18" charset="0"/>
              </a:rPr>
              <a:t>ra</a:t>
            </a:r>
            <a:r>
              <a:rPr lang="en-US" sz="20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000" i="1" dirty="0" err="1">
                <a:solidFill>
                  <a:schemeClr val="accent3">
                    <a:lumMod val="40000"/>
                    <a:lumOff val="60000"/>
                  </a:schemeClr>
                </a:solidFill>
                <a:latin typeface="Times New Roman" panose="02020603050405020304" pitchFamily="18" charset="0"/>
                <a:cs typeface="Times New Roman" panose="02020603050405020304" pitchFamily="18" charset="0"/>
              </a:rPr>
              <a:t>cho</a:t>
            </a:r>
            <a:r>
              <a:rPr lang="en-US" sz="20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000" i="1" dirty="0" err="1">
                <a:solidFill>
                  <a:schemeClr val="accent3">
                    <a:lumMod val="40000"/>
                    <a:lumOff val="60000"/>
                  </a:schemeClr>
                </a:solidFill>
                <a:latin typeface="Times New Roman" panose="02020603050405020304" pitchFamily="18" charset="0"/>
                <a:cs typeface="Times New Roman" panose="02020603050405020304" pitchFamily="18" charset="0"/>
              </a:rPr>
              <a:t>quân</a:t>
            </a:r>
            <a:r>
              <a:rPr lang="en-US" sz="20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000" i="1" dirty="0" err="1">
                <a:solidFill>
                  <a:schemeClr val="accent3">
                    <a:lumMod val="40000"/>
                    <a:lumOff val="60000"/>
                  </a:schemeClr>
                </a:solidFill>
                <a:latin typeface="Times New Roman" panose="02020603050405020304" pitchFamily="18" charset="0"/>
                <a:cs typeface="Times New Roman" panose="02020603050405020304" pitchFamily="18" charset="0"/>
              </a:rPr>
              <a:t>giặc</a:t>
            </a:r>
            <a:r>
              <a:rPr lang="en-US" sz="2000" i="1" dirty="0">
                <a:solidFill>
                  <a:schemeClr val="accent3">
                    <a:lumMod val="40000"/>
                    <a:lumOff val="60000"/>
                  </a:schemeClr>
                </a:solidFill>
                <a:latin typeface="Times New Roman" panose="02020603050405020304" pitchFamily="18" charset="0"/>
                <a:cs typeface="Times New Roman" panose="02020603050405020304" pitchFamily="18" charset="0"/>
              </a:rPr>
              <a:t> con </a:t>
            </a:r>
            <a:r>
              <a:rPr lang="en-US" sz="2000" i="1" dirty="0" err="1">
                <a:solidFill>
                  <a:schemeClr val="accent3">
                    <a:lumMod val="40000"/>
                    <a:lumOff val="60000"/>
                  </a:schemeClr>
                </a:solidFill>
                <a:latin typeface="Times New Roman" panose="02020603050405020304" pitchFamily="18" charset="0"/>
                <a:cs typeface="Times New Roman" panose="02020603050405020304" pitchFamily="18" charset="0"/>
              </a:rPr>
              <a:t>đường</a:t>
            </a:r>
            <a:r>
              <a:rPr lang="en-US" sz="20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000" i="1" dirty="0" err="1">
                <a:solidFill>
                  <a:schemeClr val="accent3">
                    <a:lumMod val="40000"/>
                    <a:lumOff val="60000"/>
                  </a:schemeClr>
                </a:solidFill>
                <a:latin typeface="Times New Roman" panose="02020603050405020304" pitchFamily="18" charset="0"/>
                <a:cs typeface="Times New Roman" panose="02020603050405020304" pitchFamily="18" charset="0"/>
              </a:rPr>
              <a:t>hành</a:t>
            </a:r>
            <a:r>
              <a:rPr lang="en-US" sz="20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000" i="1" dirty="0" err="1">
                <a:solidFill>
                  <a:schemeClr val="accent3">
                    <a:lumMod val="40000"/>
                    <a:lumOff val="60000"/>
                  </a:schemeClr>
                </a:solidFill>
                <a:latin typeface="Times New Roman" panose="02020603050405020304" pitchFamily="18" charset="0"/>
                <a:cs typeface="Times New Roman" panose="02020603050405020304" pitchFamily="18" charset="0"/>
              </a:rPr>
              <a:t>động</a:t>
            </a:r>
            <a:r>
              <a:rPr lang="en-US" sz="20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000" i="1" dirty="0" err="1">
                <a:solidFill>
                  <a:schemeClr val="accent3">
                    <a:lumMod val="40000"/>
                    <a:lumOff val="60000"/>
                  </a:schemeClr>
                </a:solidFill>
                <a:latin typeface="Times New Roman" panose="02020603050405020304" pitchFamily="18" charset="0"/>
                <a:cs typeface="Times New Roman" panose="02020603050405020304" pitchFamily="18" charset="0"/>
              </a:rPr>
              <a:t>hợp</a:t>
            </a:r>
            <a:r>
              <a:rPr lang="en-US" sz="20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000" i="1" dirty="0" err="1">
                <a:solidFill>
                  <a:schemeClr val="accent3">
                    <a:lumMod val="40000"/>
                    <a:lumOff val="60000"/>
                  </a:schemeClr>
                </a:solidFill>
                <a:latin typeface="Times New Roman" panose="02020603050405020304" pitchFamily="18" charset="0"/>
                <a:cs typeface="Times New Roman" panose="02020603050405020304" pitchFamily="18" charset="0"/>
              </a:rPr>
              <a:t>thời</a:t>
            </a:r>
            <a:r>
              <a:rPr lang="en-US" sz="20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000" i="1" dirty="0" err="1">
                <a:solidFill>
                  <a:schemeClr val="accent3">
                    <a:lumMod val="40000"/>
                    <a:lumOff val="60000"/>
                  </a:schemeClr>
                </a:solidFill>
                <a:latin typeface="Times New Roman" panose="02020603050405020304" pitchFamily="18" charset="0"/>
                <a:cs typeface="Times New Roman" panose="02020603050405020304" pitchFamily="18" charset="0"/>
              </a:rPr>
              <a:t>thế</a:t>
            </a:r>
            <a:r>
              <a:rPr lang="en-US" sz="20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000" i="1" dirty="0" err="1">
                <a:solidFill>
                  <a:schemeClr val="accent3">
                    <a:lumMod val="40000"/>
                    <a:lumOff val="60000"/>
                  </a:schemeClr>
                </a:solidFill>
                <a:latin typeface="Times New Roman" panose="02020603050405020304" pitchFamily="18" charset="0"/>
                <a:cs typeface="Times New Roman" panose="02020603050405020304" pitchFamily="18" charset="0"/>
              </a:rPr>
              <a:t>là</a:t>
            </a:r>
            <a:r>
              <a:rPr lang="en-US" sz="20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000" i="1" dirty="0" err="1">
                <a:solidFill>
                  <a:schemeClr val="accent3">
                    <a:lumMod val="40000"/>
                    <a:lumOff val="60000"/>
                  </a:schemeClr>
                </a:solidFill>
                <a:latin typeface="Times New Roman" panose="02020603050405020304" pitchFamily="18" charset="0"/>
                <a:cs typeface="Times New Roman" panose="02020603050405020304" pitchFamily="18" charset="0"/>
              </a:rPr>
              <a:t>như</a:t>
            </a:r>
            <a:r>
              <a:rPr lang="en-US" sz="20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000" i="1" dirty="0" err="1">
                <a:solidFill>
                  <a:schemeClr val="accent3">
                    <a:lumMod val="40000"/>
                    <a:lumOff val="60000"/>
                  </a:schemeClr>
                </a:solidFill>
                <a:latin typeface="Times New Roman" panose="02020603050405020304" pitchFamily="18" charset="0"/>
                <a:cs typeface="Times New Roman" panose="02020603050405020304" pitchFamily="18" charset="0"/>
              </a:rPr>
              <a:t>thế</a:t>
            </a:r>
            <a:r>
              <a:rPr lang="en-US" sz="20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000" i="1" dirty="0" err="1">
                <a:solidFill>
                  <a:schemeClr val="accent3">
                    <a:lumMod val="40000"/>
                    <a:lumOff val="60000"/>
                  </a:schemeClr>
                </a:solidFill>
                <a:latin typeface="Times New Roman" panose="02020603050405020304" pitchFamily="18" charset="0"/>
                <a:cs typeface="Times New Roman" panose="02020603050405020304" pitchFamily="18" charset="0"/>
              </a:rPr>
              <a:t>nào</a:t>
            </a:r>
            <a:r>
              <a:rPr lang="en-US" sz="20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000" i="1" dirty="0" err="1">
                <a:solidFill>
                  <a:schemeClr val="accent3">
                    <a:lumMod val="40000"/>
                    <a:lumOff val="60000"/>
                  </a:schemeClr>
                </a:solidFill>
                <a:latin typeface="Times New Roman" panose="02020603050405020304" pitchFamily="18" charset="0"/>
                <a:cs typeface="Times New Roman" panose="02020603050405020304" pitchFamily="18" charset="0"/>
              </a:rPr>
              <a:t>để</a:t>
            </a:r>
            <a:r>
              <a:rPr lang="en-US" sz="20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000" i="1" dirty="0" err="1">
                <a:solidFill>
                  <a:schemeClr val="accent3">
                    <a:lumMod val="40000"/>
                    <a:lumOff val="60000"/>
                  </a:schemeClr>
                </a:solidFill>
                <a:latin typeface="Times New Roman" panose="02020603050405020304" pitchFamily="18" charset="0"/>
                <a:cs typeface="Times New Roman" panose="02020603050405020304" pitchFamily="18" charset="0"/>
              </a:rPr>
              <a:t>tránh</a:t>
            </a:r>
            <a:r>
              <a:rPr lang="en-US" sz="20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000" i="1" dirty="0" err="1">
                <a:solidFill>
                  <a:schemeClr val="accent3">
                    <a:lumMod val="40000"/>
                    <a:lumOff val="60000"/>
                  </a:schemeClr>
                </a:solidFill>
                <a:latin typeface="Times New Roman" panose="02020603050405020304" pitchFamily="18" charset="0"/>
                <a:cs typeface="Times New Roman" panose="02020603050405020304" pitchFamily="18" charset="0"/>
              </a:rPr>
              <a:t>được</a:t>
            </a:r>
            <a:r>
              <a:rPr lang="en-US" sz="20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000" i="1" dirty="0" err="1">
                <a:solidFill>
                  <a:schemeClr val="accent3">
                    <a:lumMod val="40000"/>
                    <a:lumOff val="60000"/>
                  </a:schemeClr>
                </a:solidFill>
                <a:latin typeface="Times New Roman" panose="02020603050405020304" pitchFamily="18" charset="0"/>
                <a:cs typeface="Times New Roman" panose="02020603050405020304" pitchFamily="18" charset="0"/>
              </a:rPr>
              <a:t>bại</a:t>
            </a:r>
            <a:r>
              <a:rPr lang="en-US" sz="20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000" i="1" dirty="0" err="1">
                <a:solidFill>
                  <a:schemeClr val="accent3">
                    <a:lumMod val="40000"/>
                    <a:lumOff val="60000"/>
                  </a:schemeClr>
                </a:solidFill>
                <a:latin typeface="Times New Roman" panose="02020603050405020304" pitchFamily="18" charset="0"/>
                <a:cs typeface="Times New Roman" panose="02020603050405020304" pitchFamily="18" charset="0"/>
              </a:rPr>
              <a:t>vong</a:t>
            </a:r>
            <a:r>
              <a:rPr lang="en-US" sz="20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000" i="1" dirty="0" err="1">
                <a:solidFill>
                  <a:schemeClr val="accent3">
                    <a:lumMod val="40000"/>
                    <a:lumOff val="60000"/>
                  </a:schemeClr>
                </a:solidFill>
                <a:latin typeface="Times New Roman" panose="02020603050405020304" pitchFamily="18" charset="0"/>
                <a:cs typeface="Times New Roman" panose="02020603050405020304" pitchFamily="18" charset="0"/>
              </a:rPr>
              <a:t>Đoạn</a:t>
            </a:r>
            <a:r>
              <a:rPr lang="en-US" sz="20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000" i="1" dirty="0" err="1">
                <a:solidFill>
                  <a:schemeClr val="accent3">
                    <a:lumMod val="40000"/>
                    <a:lumOff val="60000"/>
                  </a:schemeClr>
                </a:solidFill>
                <a:latin typeface="Times New Roman" panose="02020603050405020304" pitchFamily="18" charset="0"/>
                <a:cs typeface="Times New Roman" panose="02020603050405020304" pitchFamily="18" charset="0"/>
              </a:rPr>
              <a:t>cuối</a:t>
            </a:r>
            <a:r>
              <a:rPr lang="en-US" sz="20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000" i="1" dirty="0" err="1">
                <a:solidFill>
                  <a:schemeClr val="accent3">
                    <a:lumMod val="40000"/>
                    <a:lumOff val="60000"/>
                  </a:schemeClr>
                </a:solidFill>
                <a:latin typeface="Times New Roman" panose="02020603050405020304" pitchFamily="18" charset="0"/>
                <a:cs typeface="Times New Roman" panose="02020603050405020304" pitchFamily="18" charset="0"/>
              </a:rPr>
              <a:t>này</a:t>
            </a:r>
            <a:r>
              <a:rPr lang="en-US" sz="20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000" i="1" dirty="0" err="1">
                <a:solidFill>
                  <a:schemeClr val="accent3">
                    <a:lumMod val="40000"/>
                    <a:lumOff val="60000"/>
                  </a:schemeClr>
                </a:solidFill>
                <a:latin typeface="Times New Roman" panose="02020603050405020304" pitchFamily="18" charset="0"/>
                <a:cs typeface="Times New Roman" panose="02020603050405020304" pitchFamily="18" charset="0"/>
              </a:rPr>
              <a:t>đã</a:t>
            </a:r>
            <a:r>
              <a:rPr lang="en-US" sz="20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000" i="1" dirty="0" err="1">
                <a:solidFill>
                  <a:schemeClr val="accent3">
                    <a:lumMod val="40000"/>
                    <a:lumOff val="60000"/>
                  </a:schemeClr>
                </a:solidFill>
                <a:latin typeface="Times New Roman" panose="02020603050405020304" pitchFamily="18" charset="0"/>
                <a:cs typeface="Times New Roman" panose="02020603050405020304" pitchFamily="18" charset="0"/>
              </a:rPr>
              <a:t>chứng</a:t>
            </a:r>
            <a:r>
              <a:rPr lang="en-US" sz="2000" i="1" dirty="0">
                <a:solidFill>
                  <a:schemeClr val="accent3">
                    <a:lumMod val="40000"/>
                    <a:lumOff val="60000"/>
                  </a:schemeClr>
                </a:solidFill>
                <a:latin typeface="Times New Roman" panose="02020603050405020304" pitchFamily="18" charset="0"/>
                <a:cs typeface="Times New Roman" panose="02020603050405020304" pitchFamily="18" charset="0"/>
              </a:rPr>
              <a:t> minh </a:t>
            </a:r>
            <a:r>
              <a:rPr lang="en-US" sz="2000" i="1" dirty="0" err="1">
                <a:solidFill>
                  <a:schemeClr val="accent3">
                    <a:lumMod val="40000"/>
                    <a:lumOff val="60000"/>
                  </a:schemeClr>
                </a:solidFill>
                <a:latin typeface="Times New Roman" panose="02020603050405020304" pitchFamily="18" charset="0"/>
                <a:cs typeface="Times New Roman" panose="02020603050405020304" pitchFamily="18" charset="0"/>
              </a:rPr>
              <a:t>tinh</a:t>
            </a:r>
            <a:r>
              <a:rPr lang="en-US" sz="20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000" i="1" dirty="0" err="1">
                <a:solidFill>
                  <a:schemeClr val="accent3">
                    <a:lumMod val="40000"/>
                    <a:lumOff val="60000"/>
                  </a:schemeClr>
                </a:solidFill>
                <a:latin typeface="Times New Roman" panose="02020603050405020304" pitchFamily="18" charset="0"/>
                <a:cs typeface="Times New Roman" panose="02020603050405020304" pitchFamily="18" charset="0"/>
              </a:rPr>
              <a:t>đúng</a:t>
            </a:r>
            <a:r>
              <a:rPr lang="en-US" sz="20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000" i="1" dirty="0" err="1">
                <a:solidFill>
                  <a:schemeClr val="accent3">
                    <a:lumMod val="40000"/>
                    <a:lumOff val="60000"/>
                  </a:schemeClr>
                </a:solidFill>
                <a:latin typeface="Times New Roman" panose="02020603050405020304" pitchFamily="18" charset="0"/>
                <a:cs typeface="Times New Roman" panose="02020603050405020304" pitchFamily="18" charset="0"/>
              </a:rPr>
              <a:t>đắn</a:t>
            </a:r>
            <a:r>
              <a:rPr lang="en-US" sz="20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000" i="1" dirty="0" err="1">
                <a:solidFill>
                  <a:schemeClr val="accent3">
                    <a:lumMod val="40000"/>
                    <a:lumOff val="60000"/>
                  </a:schemeClr>
                </a:solidFill>
                <a:latin typeface="Times New Roman" panose="02020603050405020304" pitchFamily="18" charset="0"/>
                <a:cs typeface="Times New Roman" panose="02020603050405020304" pitchFamily="18" charset="0"/>
              </a:rPr>
              <a:t>của</a:t>
            </a:r>
            <a:r>
              <a:rPr lang="en-US" sz="20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000" i="1" dirty="0" err="1">
                <a:solidFill>
                  <a:schemeClr val="accent3">
                    <a:lumMod val="40000"/>
                    <a:lumOff val="60000"/>
                  </a:schemeClr>
                </a:solidFill>
                <a:latin typeface="Times New Roman" panose="02020603050405020304" pitchFamily="18" charset="0"/>
                <a:cs typeface="Times New Roman" panose="02020603050405020304" pitchFamily="18" charset="0"/>
              </a:rPr>
              <a:t>luận</a:t>
            </a:r>
            <a:r>
              <a:rPr lang="en-US" sz="20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000" i="1" dirty="0" err="1">
                <a:solidFill>
                  <a:schemeClr val="accent3">
                    <a:lumMod val="40000"/>
                    <a:lumOff val="60000"/>
                  </a:schemeClr>
                </a:solidFill>
                <a:latin typeface="Times New Roman" panose="02020603050405020304" pitchFamily="18" charset="0"/>
                <a:cs typeface="Times New Roman" panose="02020603050405020304" pitchFamily="18" charset="0"/>
              </a:rPr>
              <a:t>để</a:t>
            </a:r>
            <a:r>
              <a:rPr lang="en-US" sz="20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000" i="1" dirty="0" err="1">
                <a:solidFill>
                  <a:schemeClr val="accent3">
                    <a:lumMod val="40000"/>
                    <a:lumOff val="60000"/>
                  </a:schemeClr>
                </a:solidFill>
                <a:latin typeface="Times New Roman" panose="02020603050405020304" pitchFamily="18" charset="0"/>
                <a:cs typeface="Times New Roman" panose="02020603050405020304" pitchFamily="18" charset="0"/>
              </a:rPr>
              <a:t>về</a:t>
            </a:r>
            <a:r>
              <a:rPr lang="en-US" sz="20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000" i="1" dirty="0" err="1">
                <a:solidFill>
                  <a:schemeClr val="accent3">
                    <a:lumMod val="40000"/>
                    <a:lumOff val="60000"/>
                  </a:schemeClr>
                </a:solidFill>
                <a:latin typeface="Times New Roman" panose="02020603050405020304" pitchFamily="18" charset="0"/>
                <a:cs typeface="Times New Roman" panose="02020603050405020304" pitchFamily="18" charset="0"/>
              </a:rPr>
              <a:t>thời</a:t>
            </a:r>
            <a:r>
              <a:rPr lang="en-US" sz="20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000" i="1" dirty="0" err="1">
                <a:solidFill>
                  <a:schemeClr val="accent3">
                    <a:lumMod val="40000"/>
                    <a:lumOff val="60000"/>
                  </a:schemeClr>
                </a:solidFill>
                <a:latin typeface="Times New Roman" panose="02020603050405020304" pitchFamily="18" charset="0"/>
                <a:cs typeface="Times New Roman" panose="02020603050405020304" pitchFamily="18" charset="0"/>
              </a:rPr>
              <a:t>và</a:t>
            </a:r>
            <a:r>
              <a:rPr lang="en-US" sz="20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000" i="1" dirty="0" err="1">
                <a:solidFill>
                  <a:schemeClr val="accent3">
                    <a:lumMod val="40000"/>
                    <a:lumOff val="60000"/>
                  </a:schemeClr>
                </a:solidFill>
                <a:latin typeface="Times New Roman" panose="02020603050405020304" pitchFamily="18" charset="0"/>
                <a:cs typeface="Times New Roman" panose="02020603050405020304" pitchFamily="18" charset="0"/>
              </a:rPr>
              <a:t>thế</a:t>
            </a:r>
            <a:r>
              <a:rPr lang="en-US" sz="20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000" i="1" dirty="0" err="1">
                <a:solidFill>
                  <a:schemeClr val="accent3">
                    <a:lumMod val="40000"/>
                    <a:lumOff val="60000"/>
                  </a:schemeClr>
                </a:solidFill>
                <a:latin typeface="Times New Roman" panose="02020603050405020304" pitchFamily="18" charset="0"/>
                <a:cs typeface="Times New Roman" panose="02020603050405020304" pitchFamily="18" charset="0"/>
              </a:rPr>
              <a:t>Được</a:t>
            </a:r>
            <a:r>
              <a:rPr lang="en-US" sz="20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000" i="1" dirty="0" err="1">
                <a:solidFill>
                  <a:schemeClr val="accent3">
                    <a:lumMod val="40000"/>
                    <a:lumOff val="60000"/>
                  </a:schemeClr>
                </a:solidFill>
                <a:latin typeface="Times New Roman" panose="02020603050405020304" pitchFamily="18" charset="0"/>
                <a:cs typeface="Times New Roman" panose="02020603050405020304" pitchFamily="18" charset="0"/>
              </a:rPr>
              <a:t>thời</a:t>
            </a:r>
            <a:r>
              <a:rPr lang="en-US" sz="20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000" i="1" dirty="0" err="1">
                <a:solidFill>
                  <a:schemeClr val="accent3">
                    <a:lumMod val="40000"/>
                    <a:lumOff val="60000"/>
                  </a:schemeClr>
                </a:solidFill>
                <a:latin typeface="Times New Roman" panose="02020603050405020304" pitchFamily="18" charset="0"/>
                <a:cs typeface="Times New Roman" panose="02020603050405020304" pitchFamily="18" charset="0"/>
              </a:rPr>
              <a:t>có</a:t>
            </a:r>
            <a:r>
              <a:rPr lang="en-US" sz="20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000" i="1" dirty="0" err="1">
                <a:solidFill>
                  <a:schemeClr val="accent3">
                    <a:lumMod val="40000"/>
                    <a:lumOff val="60000"/>
                  </a:schemeClr>
                </a:solidFill>
                <a:latin typeface="Times New Roman" panose="02020603050405020304" pitchFamily="18" charset="0"/>
                <a:cs typeface="Times New Roman" panose="02020603050405020304" pitchFamily="18" charset="0"/>
              </a:rPr>
              <a:t>thế</a:t>
            </a:r>
            <a:r>
              <a:rPr lang="en-US" sz="20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000" i="1" dirty="0" err="1">
                <a:solidFill>
                  <a:schemeClr val="accent3">
                    <a:lumMod val="40000"/>
                    <a:lumOff val="60000"/>
                  </a:schemeClr>
                </a:solidFill>
                <a:latin typeface="Times New Roman" panose="02020603050405020304" pitchFamily="18" charset="0"/>
                <a:cs typeface="Times New Roman" panose="02020603050405020304" pitchFamily="18" charset="0"/>
              </a:rPr>
              <a:t>thì</a:t>
            </a:r>
            <a:r>
              <a:rPr lang="en-US" sz="20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000" i="1" dirty="0" err="1">
                <a:solidFill>
                  <a:schemeClr val="accent3">
                    <a:lumMod val="40000"/>
                    <a:lumOff val="60000"/>
                  </a:schemeClr>
                </a:solidFill>
                <a:latin typeface="Times New Roman" panose="02020603050405020304" pitchFamily="18" charset="0"/>
                <a:cs typeface="Times New Roman" panose="02020603050405020304" pitchFamily="18" charset="0"/>
              </a:rPr>
              <a:t>mất</a:t>
            </a:r>
            <a:r>
              <a:rPr lang="en-US" sz="20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000" i="1" dirty="0" err="1">
                <a:solidFill>
                  <a:schemeClr val="accent3">
                    <a:lumMod val="40000"/>
                    <a:lumOff val="60000"/>
                  </a:schemeClr>
                </a:solidFill>
                <a:latin typeface="Times New Roman" panose="02020603050405020304" pitchFamily="18" charset="0"/>
                <a:cs typeface="Times New Roman" panose="02020603050405020304" pitchFamily="18" charset="0"/>
              </a:rPr>
              <a:t>biến</a:t>
            </a:r>
            <a:r>
              <a:rPr lang="en-US" sz="20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000" i="1" dirty="0" err="1">
                <a:solidFill>
                  <a:schemeClr val="accent3">
                    <a:lumMod val="40000"/>
                    <a:lumOff val="60000"/>
                  </a:schemeClr>
                </a:solidFill>
                <a:latin typeface="Times New Roman" panose="02020603050405020304" pitchFamily="18" charset="0"/>
                <a:cs typeface="Times New Roman" panose="02020603050405020304" pitchFamily="18" charset="0"/>
              </a:rPr>
              <a:t>thành</a:t>
            </a:r>
            <a:r>
              <a:rPr lang="en-US" sz="20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000" i="1" dirty="0" err="1">
                <a:solidFill>
                  <a:schemeClr val="accent3">
                    <a:lumMod val="40000"/>
                    <a:lumOff val="60000"/>
                  </a:schemeClr>
                </a:solidFill>
                <a:latin typeface="Times New Roman" panose="02020603050405020304" pitchFamily="18" charset="0"/>
                <a:cs typeface="Times New Roman" panose="02020603050405020304" pitchFamily="18" charset="0"/>
              </a:rPr>
              <a:t>còn</a:t>
            </a:r>
            <a:r>
              <a:rPr lang="en-US" sz="20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000" i="1" dirty="0" err="1">
                <a:solidFill>
                  <a:schemeClr val="accent3">
                    <a:lumMod val="40000"/>
                    <a:lumOff val="60000"/>
                  </a:schemeClr>
                </a:solidFill>
                <a:latin typeface="Times New Roman" panose="02020603050405020304" pitchFamily="18" charset="0"/>
                <a:cs typeface="Times New Roman" panose="02020603050405020304" pitchFamily="18" charset="0"/>
              </a:rPr>
              <a:t>nhỏ</a:t>
            </a:r>
            <a:r>
              <a:rPr lang="en-US" sz="20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000" i="1" dirty="0" err="1">
                <a:solidFill>
                  <a:schemeClr val="accent3">
                    <a:lumMod val="40000"/>
                    <a:lumOff val="60000"/>
                  </a:schemeClr>
                </a:solidFill>
                <a:latin typeface="Times New Roman" panose="02020603050405020304" pitchFamily="18" charset="0"/>
                <a:cs typeface="Times New Roman" panose="02020603050405020304" pitchFamily="18" charset="0"/>
              </a:rPr>
              <a:t>hoá</a:t>
            </a:r>
            <a:r>
              <a:rPr lang="en-US" sz="20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000" i="1" dirty="0" err="1">
                <a:solidFill>
                  <a:schemeClr val="accent3">
                    <a:lumMod val="40000"/>
                    <a:lumOff val="60000"/>
                  </a:schemeClr>
                </a:solidFill>
                <a:latin typeface="Times New Roman" panose="02020603050405020304" pitchFamily="18" charset="0"/>
                <a:cs typeface="Times New Roman" panose="02020603050405020304" pitchFamily="18" charset="0"/>
              </a:rPr>
              <a:t>ra</a:t>
            </a:r>
            <a:r>
              <a:rPr lang="en-US" sz="20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000" i="1" dirty="0" err="1">
                <a:solidFill>
                  <a:schemeClr val="accent3">
                    <a:lumMod val="40000"/>
                    <a:lumOff val="60000"/>
                  </a:schemeClr>
                </a:solidFill>
                <a:latin typeface="Times New Roman" panose="02020603050405020304" pitchFamily="18" charset="0"/>
                <a:cs typeface="Times New Roman" panose="02020603050405020304" pitchFamily="18" charset="0"/>
              </a:rPr>
              <a:t>lớn</a:t>
            </a:r>
            <a:r>
              <a:rPr lang="en-US" sz="20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000" i="1" dirty="0" err="1">
                <a:solidFill>
                  <a:schemeClr val="accent3">
                    <a:lumMod val="40000"/>
                    <a:lumOff val="60000"/>
                  </a:schemeClr>
                </a:solidFill>
                <a:latin typeface="Times New Roman" panose="02020603050405020304" pitchFamily="18" charset="0"/>
                <a:cs typeface="Times New Roman" panose="02020603050405020304" pitchFamily="18" charset="0"/>
              </a:rPr>
              <a:t>mất</a:t>
            </a:r>
            <a:r>
              <a:rPr lang="en-US" sz="20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000" i="1" dirty="0" err="1">
                <a:solidFill>
                  <a:schemeClr val="accent3">
                    <a:lumMod val="40000"/>
                    <a:lumOff val="60000"/>
                  </a:schemeClr>
                </a:solidFill>
                <a:latin typeface="Times New Roman" panose="02020603050405020304" pitchFamily="18" charset="0"/>
                <a:cs typeface="Times New Roman" panose="02020603050405020304" pitchFamily="18" charset="0"/>
              </a:rPr>
              <a:t>thời</a:t>
            </a:r>
            <a:r>
              <a:rPr lang="en-US" sz="20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000" i="1" dirty="0" err="1">
                <a:solidFill>
                  <a:schemeClr val="accent3">
                    <a:lumMod val="40000"/>
                    <a:lumOff val="60000"/>
                  </a:schemeClr>
                </a:solidFill>
                <a:latin typeface="Times New Roman" panose="02020603050405020304" pitchFamily="18" charset="0"/>
                <a:cs typeface="Times New Roman" panose="02020603050405020304" pitchFamily="18" charset="0"/>
              </a:rPr>
              <a:t>thất</a:t>
            </a:r>
            <a:r>
              <a:rPr lang="en-US" sz="20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000" i="1" dirty="0" err="1">
                <a:solidFill>
                  <a:schemeClr val="accent3">
                    <a:lumMod val="40000"/>
                    <a:lumOff val="60000"/>
                  </a:schemeClr>
                </a:solidFill>
                <a:latin typeface="Times New Roman" panose="02020603050405020304" pitchFamily="18" charset="0"/>
                <a:cs typeface="Times New Roman" panose="02020603050405020304" pitchFamily="18" charset="0"/>
              </a:rPr>
              <a:t>thế</a:t>
            </a:r>
            <a:r>
              <a:rPr lang="en-US" sz="20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000" i="1" dirty="0" err="1">
                <a:solidFill>
                  <a:schemeClr val="accent3">
                    <a:lumMod val="40000"/>
                    <a:lumOff val="60000"/>
                  </a:schemeClr>
                </a:solidFill>
                <a:latin typeface="Times New Roman" panose="02020603050405020304" pitchFamily="18" charset="0"/>
                <a:cs typeface="Times New Roman" panose="02020603050405020304" pitchFamily="18" charset="0"/>
              </a:rPr>
              <a:t>thì</a:t>
            </a:r>
            <a:r>
              <a:rPr lang="en-US" sz="20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000" i="1" dirty="0" err="1">
                <a:solidFill>
                  <a:schemeClr val="accent3">
                    <a:lumMod val="40000"/>
                    <a:lumOff val="60000"/>
                  </a:schemeClr>
                </a:solidFill>
                <a:latin typeface="Times New Roman" panose="02020603050405020304" pitchFamily="18" charset="0"/>
                <a:cs typeface="Times New Roman" panose="02020603050405020304" pitchFamily="18" charset="0"/>
              </a:rPr>
              <a:t>mạnh</a:t>
            </a:r>
            <a:r>
              <a:rPr lang="en-US" sz="20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000" i="1" dirty="0" err="1">
                <a:solidFill>
                  <a:schemeClr val="accent3">
                    <a:lumMod val="40000"/>
                    <a:lumOff val="60000"/>
                  </a:schemeClr>
                </a:solidFill>
                <a:latin typeface="Times New Roman" panose="02020603050405020304" pitchFamily="18" charset="0"/>
                <a:cs typeface="Times New Roman" panose="02020603050405020304" pitchFamily="18" charset="0"/>
              </a:rPr>
              <a:t>hoá</a:t>
            </a:r>
            <a:r>
              <a:rPr lang="en-US" sz="20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000" i="1" dirty="0" err="1">
                <a:solidFill>
                  <a:schemeClr val="accent3">
                    <a:lumMod val="40000"/>
                    <a:lumOff val="60000"/>
                  </a:schemeClr>
                </a:solidFill>
                <a:latin typeface="Times New Roman" panose="02020603050405020304" pitchFamily="18" charset="0"/>
                <a:cs typeface="Times New Roman" panose="02020603050405020304" pitchFamily="18" charset="0"/>
              </a:rPr>
              <a:t>ra</a:t>
            </a:r>
            <a:r>
              <a:rPr lang="en-US" sz="20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000" i="1" dirty="0" err="1">
                <a:solidFill>
                  <a:schemeClr val="accent3">
                    <a:lumMod val="40000"/>
                    <a:lumOff val="60000"/>
                  </a:schemeClr>
                </a:solidFill>
                <a:latin typeface="Times New Roman" panose="02020603050405020304" pitchFamily="18" charset="0"/>
                <a:cs typeface="Times New Roman" panose="02020603050405020304" pitchFamily="18" charset="0"/>
              </a:rPr>
              <a:t>yếu</a:t>
            </a:r>
            <a:r>
              <a:rPr lang="en-US" sz="20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000" i="1" dirty="0" err="1">
                <a:solidFill>
                  <a:schemeClr val="accent3">
                    <a:lumMod val="40000"/>
                    <a:lumOff val="60000"/>
                  </a:schemeClr>
                </a:solidFill>
                <a:latin typeface="Times New Roman" panose="02020603050405020304" pitchFamily="18" charset="0"/>
                <a:cs typeface="Times New Roman" panose="02020603050405020304" pitchFamily="18" charset="0"/>
              </a:rPr>
              <a:t>yên</a:t>
            </a:r>
            <a:r>
              <a:rPr lang="en-US" sz="20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000" i="1" dirty="0" err="1">
                <a:solidFill>
                  <a:schemeClr val="accent3">
                    <a:lumMod val="40000"/>
                    <a:lumOff val="60000"/>
                  </a:schemeClr>
                </a:solidFill>
                <a:latin typeface="Times New Roman" panose="02020603050405020304" pitchFamily="18" charset="0"/>
                <a:cs typeface="Times New Roman" panose="02020603050405020304" pitchFamily="18" charset="0"/>
              </a:rPr>
              <a:t>lại</a:t>
            </a:r>
            <a:r>
              <a:rPr lang="en-US" sz="20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000" i="1" dirty="0" err="1">
                <a:solidFill>
                  <a:schemeClr val="accent3">
                    <a:lumMod val="40000"/>
                    <a:lumOff val="60000"/>
                  </a:schemeClr>
                </a:solidFill>
                <a:latin typeface="Times New Roman" panose="02020603050405020304" pitchFamily="18" charset="0"/>
                <a:cs typeface="Times New Roman" panose="02020603050405020304" pitchFamily="18" charset="0"/>
              </a:rPr>
              <a:t>chuyển</a:t>
            </a:r>
            <a:r>
              <a:rPr lang="en-US" sz="20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000" i="1" dirty="0" err="1">
                <a:solidFill>
                  <a:schemeClr val="accent3">
                    <a:lumMod val="40000"/>
                    <a:lumOff val="60000"/>
                  </a:schemeClr>
                </a:solidFill>
                <a:latin typeface="Times New Roman" panose="02020603050405020304" pitchFamily="18" charset="0"/>
                <a:cs typeface="Times New Roman" panose="02020603050405020304" pitchFamily="18" charset="0"/>
              </a:rPr>
              <a:t>nguy</a:t>
            </a:r>
            <a:r>
              <a:rPr lang="en-US" sz="2000" i="1" dirty="0" smtClean="0">
                <a:solidFill>
                  <a:schemeClr val="accent3">
                    <a:lumMod val="40000"/>
                    <a:lumOff val="60000"/>
                  </a:schemeClr>
                </a:solidFill>
                <a:latin typeface="Times New Roman" panose="02020603050405020304" pitchFamily="18" charset="0"/>
                <a:cs typeface="Times New Roman" panose="02020603050405020304" pitchFamily="18" charset="0"/>
              </a:rPr>
              <a:t>”.</a:t>
            </a:r>
            <a:endParaRPr lang="en-US" sz="2000" dirty="0">
              <a:solidFill>
                <a:schemeClr val="accent3">
                  <a:lumMod val="40000"/>
                  <a:lumOff val="60000"/>
                </a:schemeClr>
              </a:solidFill>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672983291"/>
      </p:ext>
    </p:extLst>
  </p:cSld>
  <p:clrMapOvr>
    <a:masterClrMapping/>
  </p:clrMapOvr>
  <p:transition/>
  <p:timing>
    <p:tnLst>
      <p:par>
        <p:cTn id="1" dur="indefinite" restart="never" nodeType="tmRoot"/>
      </p:par>
    </p:tnLst>
  </p:timing>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Rectangle 2"/>
          <p:cNvSpPr txBox="1">
            <a:spLocks noChangeArrowheads="1"/>
          </p:cNvSpPr>
          <p:nvPr/>
        </p:nvSpPr>
        <p:spPr bwMode="gray">
          <a:xfrm>
            <a:off x="508000" y="147638"/>
            <a:ext cx="8636000" cy="868362"/>
          </a:xfrm>
          <a:prstGeom prst="rect">
            <a:avLst/>
          </a:prstGeom>
          <a:noFill/>
          <a:ln w="9525">
            <a:noFill/>
            <a:miter lim="800000"/>
            <a:headEnd/>
            <a:tailEnd/>
          </a:ln>
        </p:spPr>
        <p:txBody>
          <a:bodyPr anchor="ctr"/>
          <a:lstStyle/>
          <a:p>
            <a:pPr>
              <a:defRPr/>
            </a:pPr>
            <a:r>
              <a:rPr lang="en-US" sz="3600" b="1" kern="0" dirty="0">
                <a:solidFill>
                  <a:srgbClr val="FFFFFF"/>
                </a:solidFill>
                <a:ea typeface="+mj-ea"/>
                <a:cs typeface="+mj-cs"/>
              </a:rPr>
              <a:t>2. </a:t>
            </a:r>
            <a:r>
              <a:rPr lang="en-US" sz="3600" b="1" kern="0" dirty="0" err="1">
                <a:solidFill>
                  <a:srgbClr val="FFFFFF"/>
                </a:solidFill>
                <a:ea typeface="+mj-ea"/>
                <a:cs typeface="+mj-cs"/>
              </a:rPr>
              <a:t>Phân</a:t>
            </a:r>
            <a:r>
              <a:rPr lang="en-US" sz="3600" b="1" kern="0" dirty="0">
                <a:solidFill>
                  <a:srgbClr val="FFFFFF"/>
                </a:solidFill>
                <a:ea typeface="+mj-ea"/>
                <a:cs typeface="+mj-cs"/>
              </a:rPr>
              <a:t> </a:t>
            </a:r>
            <a:r>
              <a:rPr lang="en-US" sz="3600" b="1" kern="0" dirty="0" err="1">
                <a:solidFill>
                  <a:srgbClr val="FFFFFF"/>
                </a:solidFill>
                <a:ea typeface="+mj-ea"/>
                <a:cs typeface="+mj-cs"/>
              </a:rPr>
              <a:t>tích</a:t>
            </a:r>
            <a:endParaRPr lang="en-US" sz="3600" b="1" kern="0" dirty="0">
              <a:solidFill>
                <a:srgbClr val="FFFFFF"/>
              </a:solidFill>
              <a:ea typeface="+mj-ea"/>
              <a:cs typeface="+mj-cs"/>
            </a:endParaRPr>
          </a:p>
        </p:txBody>
      </p:sp>
      <p:sp>
        <p:nvSpPr>
          <p:cNvPr id="32" name="Freeform 3"/>
          <p:cNvSpPr>
            <a:spLocks/>
          </p:cNvSpPr>
          <p:nvPr/>
        </p:nvSpPr>
        <p:spPr bwMode="auto">
          <a:xfrm>
            <a:off x="1893557" y="71677"/>
            <a:ext cx="10315903" cy="684643"/>
          </a:xfrm>
          <a:custGeom>
            <a:avLst/>
            <a:gdLst>
              <a:gd name="T0" fmla="+- 0 3326 3326"/>
              <a:gd name="T1" fmla="*/ T0 w 7474"/>
              <a:gd name="T2" fmla="+- 0 2203 761"/>
              <a:gd name="T3" fmla="*/ 2203 h 1443"/>
              <a:gd name="T4" fmla="+- 0 3485 3326"/>
              <a:gd name="T5" fmla="*/ T4 w 7474"/>
              <a:gd name="T6" fmla="+- 0 761 761"/>
              <a:gd name="T7" fmla="*/ 761 h 1443"/>
              <a:gd name="T8" fmla="+- 0 10800 3326"/>
              <a:gd name="T9" fmla="*/ T8 w 7474"/>
              <a:gd name="T10" fmla="+- 0 761 761"/>
              <a:gd name="T11" fmla="*/ 761 h 1443"/>
              <a:gd name="T12" fmla="+- 0 10800 3326"/>
              <a:gd name="T13" fmla="*/ T12 w 7474"/>
              <a:gd name="T14" fmla="+- 0 2191 761"/>
              <a:gd name="T15" fmla="*/ 2191 h 1443"/>
              <a:gd name="T16" fmla="+- 0 3326 3326"/>
              <a:gd name="T17" fmla="*/ T16 w 7474"/>
              <a:gd name="T18" fmla="+- 0 2203 761"/>
              <a:gd name="T19" fmla="*/ 2203 h 1443"/>
            </a:gdLst>
            <a:ahLst/>
            <a:cxnLst>
              <a:cxn ang="0">
                <a:pos x="T1" y="T3"/>
              </a:cxn>
              <a:cxn ang="0">
                <a:pos x="T5" y="T7"/>
              </a:cxn>
              <a:cxn ang="0">
                <a:pos x="T9" y="T11"/>
              </a:cxn>
              <a:cxn ang="0">
                <a:pos x="T13" y="T15"/>
              </a:cxn>
              <a:cxn ang="0">
                <a:pos x="T17" y="T19"/>
              </a:cxn>
            </a:cxnLst>
            <a:rect l="0" t="0" r="r" b="b"/>
            <a:pathLst>
              <a:path w="7474" h="1443">
                <a:moveTo>
                  <a:pt x="0" y="1442"/>
                </a:moveTo>
                <a:lnTo>
                  <a:pt x="159" y="0"/>
                </a:lnTo>
                <a:lnTo>
                  <a:pt x="7474" y="0"/>
                </a:lnTo>
                <a:lnTo>
                  <a:pt x="7474" y="1430"/>
                </a:lnTo>
                <a:lnTo>
                  <a:pt x="0" y="1442"/>
                </a:lnTo>
                <a:close/>
              </a:path>
            </a:pathLst>
          </a:custGeom>
          <a:solidFill>
            <a:srgbClr val="FBFBE1"/>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33" name="Group 32"/>
          <p:cNvGrpSpPr/>
          <p:nvPr/>
        </p:nvGrpSpPr>
        <p:grpSpPr>
          <a:xfrm>
            <a:off x="1608530" y="53231"/>
            <a:ext cx="538945" cy="821412"/>
            <a:chOff x="908603" y="80216"/>
            <a:chExt cx="538945" cy="676514"/>
          </a:xfrm>
        </p:grpSpPr>
        <p:sp>
          <p:nvSpPr>
            <p:cNvPr id="34" name="Freeform 4"/>
            <p:cNvSpPr>
              <a:spLocks/>
            </p:cNvSpPr>
            <p:nvPr/>
          </p:nvSpPr>
          <p:spPr bwMode="auto">
            <a:xfrm>
              <a:off x="1136046" y="80216"/>
              <a:ext cx="311502" cy="676514"/>
            </a:xfrm>
            <a:custGeom>
              <a:avLst/>
              <a:gdLst>
                <a:gd name="T0" fmla="+- 0 3055 3055"/>
                <a:gd name="T1" fmla="*/ T0 w 430"/>
                <a:gd name="T2" fmla="+- 0 2450 761"/>
                <a:gd name="T3" fmla="*/ 2450 h 1690"/>
                <a:gd name="T4" fmla="+- 0 3086 3055"/>
                <a:gd name="T5" fmla="*/ T4 w 430"/>
                <a:gd name="T6" fmla="+- 0 1116 761"/>
                <a:gd name="T7" fmla="*/ 1116 h 1690"/>
                <a:gd name="T8" fmla="+- 0 3485 3055"/>
                <a:gd name="T9" fmla="*/ T8 w 430"/>
                <a:gd name="T10" fmla="+- 0 761 761"/>
                <a:gd name="T11" fmla="*/ 761 h 1690"/>
                <a:gd name="T12" fmla="+- 0 3326 3055"/>
                <a:gd name="T13" fmla="*/ T12 w 430"/>
                <a:gd name="T14" fmla="+- 0 2203 761"/>
                <a:gd name="T15" fmla="*/ 2203 h 1690"/>
                <a:gd name="T16" fmla="+- 0 3055 3055"/>
                <a:gd name="T17" fmla="*/ T16 w 430"/>
                <a:gd name="T18" fmla="+- 0 2450 761"/>
                <a:gd name="T19" fmla="*/ 2450 h 1690"/>
              </a:gdLst>
              <a:ahLst/>
              <a:cxnLst>
                <a:cxn ang="0">
                  <a:pos x="T1" y="T3"/>
                </a:cxn>
                <a:cxn ang="0">
                  <a:pos x="T5" y="T7"/>
                </a:cxn>
                <a:cxn ang="0">
                  <a:pos x="T9" y="T11"/>
                </a:cxn>
                <a:cxn ang="0">
                  <a:pos x="T13" y="T15"/>
                </a:cxn>
                <a:cxn ang="0">
                  <a:pos x="T17" y="T19"/>
                </a:cxn>
              </a:cxnLst>
              <a:rect l="0" t="0" r="r" b="b"/>
              <a:pathLst>
                <a:path w="430" h="1690">
                  <a:moveTo>
                    <a:pt x="0" y="1689"/>
                  </a:moveTo>
                  <a:lnTo>
                    <a:pt x="31" y="355"/>
                  </a:lnTo>
                  <a:lnTo>
                    <a:pt x="430" y="0"/>
                  </a:lnTo>
                  <a:lnTo>
                    <a:pt x="271" y="1442"/>
                  </a:lnTo>
                  <a:lnTo>
                    <a:pt x="0" y="1689"/>
                  </a:lnTo>
                  <a:close/>
                </a:path>
              </a:pathLst>
            </a:custGeom>
            <a:solidFill>
              <a:srgbClr val="FBB6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 name="Freeform 5"/>
            <p:cNvSpPr>
              <a:spLocks/>
            </p:cNvSpPr>
            <p:nvPr/>
          </p:nvSpPr>
          <p:spPr bwMode="auto">
            <a:xfrm>
              <a:off x="908603" y="80216"/>
              <a:ext cx="258983" cy="676514"/>
            </a:xfrm>
            <a:custGeom>
              <a:avLst/>
              <a:gdLst>
                <a:gd name="T0" fmla="+- 0 3055 2731"/>
                <a:gd name="T1" fmla="*/ T0 w 356"/>
                <a:gd name="T2" fmla="+- 0 2450 761"/>
                <a:gd name="T3" fmla="*/ 2450 h 1690"/>
                <a:gd name="T4" fmla="+- 0 2798 2731"/>
                <a:gd name="T5" fmla="*/ T4 w 356"/>
                <a:gd name="T6" fmla="+- 0 2203 761"/>
                <a:gd name="T7" fmla="*/ 2203 h 1690"/>
                <a:gd name="T8" fmla="+- 0 2731 2731"/>
                <a:gd name="T9" fmla="*/ T8 w 356"/>
                <a:gd name="T10" fmla="+- 0 761 761"/>
                <a:gd name="T11" fmla="*/ 761 h 1690"/>
                <a:gd name="T12" fmla="+- 0 3086 2731"/>
                <a:gd name="T13" fmla="*/ T12 w 356"/>
                <a:gd name="T14" fmla="+- 0 1116 761"/>
                <a:gd name="T15" fmla="*/ 1116 h 1690"/>
                <a:gd name="T16" fmla="+- 0 3055 2731"/>
                <a:gd name="T17" fmla="*/ T16 w 356"/>
                <a:gd name="T18" fmla="+- 0 2450 761"/>
                <a:gd name="T19" fmla="*/ 2450 h 1690"/>
              </a:gdLst>
              <a:ahLst/>
              <a:cxnLst>
                <a:cxn ang="0">
                  <a:pos x="T1" y="T3"/>
                </a:cxn>
                <a:cxn ang="0">
                  <a:pos x="T5" y="T7"/>
                </a:cxn>
                <a:cxn ang="0">
                  <a:pos x="T9" y="T11"/>
                </a:cxn>
                <a:cxn ang="0">
                  <a:pos x="T13" y="T15"/>
                </a:cxn>
                <a:cxn ang="0">
                  <a:pos x="T17" y="T19"/>
                </a:cxn>
              </a:cxnLst>
              <a:rect l="0" t="0" r="r" b="b"/>
              <a:pathLst>
                <a:path w="356" h="1690">
                  <a:moveTo>
                    <a:pt x="324" y="1689"/>
                  </a:moveTo>
                  <a:lnTo>
                    <a:pt x="67" y="1442"/>
                  </a:lnTo>
                  <a:lnTo>
                    <a:pt x="0" y="0"/>
                  </a:lnTo>
                  <a:lnTo>
                    <a:pt x="355" y="355"/>
                  </a:lnTo>
                  <a:lnTo>
                    <a:pt x="324" y="1689"/>
                  </a:lnTo>
                  <a:close/>
                </a:path>
              </a:pathLst>
            </a:custGeom>
            <a:solidFill>
              <a:srgbClr val="DB6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36" name="Freeform 6"/>
          <p:cNvSpPr>
            <a:spLocks/>
          </p:cNvSpPr>
          <p:nvPr/>
        </p:nvSpPr>
        <p:spPr bwMode="auto">
          <a:xfrm>
            <a:off x="889114" y="71678"/>
            <a:ext cx="772509" cy="684642"/>
          </a:xfrm>
          <a:custGeom>
            <a:avLst/>
            <a:gdLst>
              <a:gd name="T0" fmla="+- 0 2798 1553"/>
              <a:gd name="T1" fmla="*/ T0 w 1246"/>
              <a:gd name="T2" fmla="+- 0 2203 761"/>
              <a:gd name="T3" fmla="*/ 2203 h 1443"/>
              <a:gd name="T4" fmla="+- 0 1553 1553"/>
              <a:gd name="T5" fmla="*/ T4 w 1246"/>
              <a:gd name="T6" fmla="+- 0 2203 761"/>
              <a:gd name="T7" fmla="*/ 2203 h 1443"/>
              <a:gd name="T8" fmla="+- 0 1553 1553"/>
              <a:gd name="T9" fmla="*/ T8 w 1246"/>
              <a:gd name="T10" fmla="+- 0 761 761"/>
              <a:gd name="T11" fmla="*/ 761 h 1443"/>
              <a:gd name="T12" fmla="+- 0 2731 1553"/>
              <a:gd name="T13" fmla="*/ T12 w 1246"/>
              <a:gd name="T14" fmla="+- 0 761 761"/>
              <a:gd name="T15" fmla="*/ 761 h 1443"/>
              <a:gd name="T16" fmla="+- 0 2798 1553"/>
              <a:gd name="T17" fmla="*/ T16 w 1246"/>
              <a:gd name="T18" fmla="+- 0 2203 761"/>
              <a:gd name="T19" fmla="*/ 2203 h 1443"/>
            </a:gdLst>
            <a:ahLst/>
            <a:cxnLst>
              <a:cxn ang="0">
                <a:pos x="T1" y="T3"/>
              </a:cxn>
              <a:cxn ang="0">
                <a:pos x="T5" y="T7"/>
              </a:cxn>
              <a:cxn ang="0">
                <a:pos x="T9" y="T11"/>
              </a:cxn>
              <a:cxn ang="0">
                <a:pos x="T13" y="T15"/>
              </a:cxn>
              <a:cxn ang="0">
                <a:pos x="T17" y="T19"/>
              </a:cxn>
            </a:cxnLst>
            <a:rect l="0" t="0" r="r" b="b"/>
            <a:pathLst>
              <a:path w="1246" h="1443">
                <a:moveTo>
                  <a:pt x="1245" y="1442"/>
                </a:moveTo>
                <a:lnTo>
                  <a:pt x="0" y="1442"/>
                </a:lnTo>
                <a:lnTo>
                  <a:pt x="0" y="0"/>
                </a:lnTo>
                <a:lnTo>
                  <a:pt x="1178" y="0"/>
                </a:lnTo>
                <a:lnTo>
                  <a:pt x="1245" y="1442"/>
                </a:lnTo>
                <a:close/>
              </a:path>
            </a:pathLst>
          </a:custGeom>
          <a:solidFill>
            <a:srgbClr val="F4832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7" name="Rectangle 36"/>
          <p:cNvSpPr/>
          <p:nvPr/>
        </p:nvSpPr>
        <p:spPr>
          <a:xfrm>
            <a:off x="889114" y="88180"/>
            <a:ext cx="719416" cy="58064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smtClean="0">
                <a:latin typeface="Times New Roman" panose="02020603050405020304" pitchFamily="18" charset="0"/>
                <a:cs typeface="Times New Roman" panose="02020603050405020304" pitchFamily="18" charset="0"/>
              </a:rPr>
              <a:t>LỚP</a:t>
            </a:r>
          </a:p>
          <a:p>
            <a:pPr algn="ctr"/>
            <a:r>
              <a:rPr lang="en-US" b="1" dirty="0" smtClean="0">
                <a:latin typeface="Times New Roman" panose="02020603050405020304" pitchFamily="18" charset="0"/>
                <a:cs typeface="Times New Roman" panose="02020603050405020304" pitchFamily="18" charset="0"/>
              </a:rPr>
              <a:t>10</a:t>
            </a:r>
            <a:endParaRPr lang="en-US" b="1" dirty="0">
              <a:latin typeface="Times New Roman" panose="02020603050405020304" pitchFamily="18" charset="0"/>
              <a:cs typeface="Times New Roman" panose="02020603050405020304" pitchFamily="18" charset="0"/>
            </a:endParaRPr>
          </a:p>
        </p:txBody>
      </p:sp>
      <p:sp>
        <p:nvSpPr>
          <p:cNvPr id="38" name="Rounded Rectangle 37"/>
          <p:cNvSpPr/>
          <p:nvPr/>
        </p:nvSpPr>
        <p:spPr>
          <a:xfrm>
            <a:off x="94594" y="71678"/>
            <a:ext cx="747224" cy="684642"/>
          </a:xfrm>
          <a:prstGeom prst="roundRect">
            <a:avLst/>
          </a:prstGeom>
          <a:solidFill>
            <a:schemeClr val="accent6">
              <a:lumMod val="75000"/>
            </a:schemeClr>
          </a:solidFill>
          <a:ln>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700" b="1" dirty="0" smtClean="0">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NGỮ VĂN</a:t>
            </a:r>
            <a:endParaRPr lang="en-US" sz="1700" b="1" dirty="0">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endParaRPr>
          </a:p>
        </p:txBody>
      </p:sp>
      <p:sp>
        <p:nvSpPr>
          <p:cNvPr id="39" name="Rectangle 38"/>
          <p:cNvSpPr/>
          <p:nvPr/>
        </p:nvSpPr>
        <p:spPr>
          <a:xfrm>
            <a:off x="2147475" y="131928"/>
            <a:ext cx="10044525" cy="56414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b="1" dirty="0" smtClean="0">
                <a:solidFill>
                  <a:srgbClr val="C00000"/>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BÀI 7. ANH HÙNG VÀ NGHỆ SĨ (VĂN BẢN NGHỊ LUẬN)</a:t>
            </a:r>
            <a:endParaRPr lang="en-US" sz="2800" b="1" dirty="0">
              <a:solidFill>
                <a:srgbClr val="C00000"/>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endParaRPr>
          </a:p>
        </p:txBody>
      </p:sp>
      <p:sp>
        <p:nvSpPr>
          <p:cNvPr id="2" name="Rectangle 1"/>
          <p:cNvSpPr/>
          <p:nvPr/>
        </p:nvSpPr>
        <p:spPr>
          <a:xfrm>
            <a:off x="34920" y="1403038"/>
            <a:ext cx="12174540" cy="4808817"/>
          </a:xfrm>
          <a:prstGeom prst="rect">
            <a:avLst/>
          </a:prstGeom>
        </p:spPr>
        <p:txBody>
          <a:bodyPr wrap="square">
            <a:spAutoFit/>
          </a:bodyPr>
          <a:lstStyle/>
          <a:p>
            <a:pPr algn="just">
              <a:lnSpc>
                <a:spcPct val="150000"/>
              </a:lnSpc>
            </a:pPr>
            <a:r>
              <a:rPr lang="en-US" sz="2400" i="1" dirty="0" err="1" smtClean="0">
                <a:solidFill>
                  <a:schemeClr val="accent3">
                    <a:lumMod val="40000"/>
                    <a:lumOff val="60000"/>
                  </a:schemeClr>
                </a:solidFill>
                <a:latin typeface="Times New Roman" panose="02020603050405020304" pitchFamily="18" charset="0"/>
                <a:cs typeface="Times New Roman" panose="02020603050405020304" pitchFamily="18" charset="0"/>
              </a:rPr>
              <a:t>Nhận</a:t>
            </a:r>
            <a:r>
              <a:rPr lang="en-US" sz="2400" i="1" dirty="0" smtClean="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400" i="1" dirty="0" err="1">
                <a:solidFill>
                  <a:schemeClr val="accent3">
                    <a:lumMod val="40000"/>
                    <a:lumOff val="60000"/>
                  </a:schemeClr>
                </a:solidFill>
                <a:latin typeface="Times New Roman" panose="02020603050405020304" pitchFamily="18" charset="0"/>
                <a:cs typeface="Times New Roman" panose="02020603050405020304" pitchFamily="18" charset="0"/>
              </a:rPr>
              <a:t>xét</a:t>
            </a:r>
            <a:r>
              <a:rPr lang="en-US" sz="24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400" i="1" dirty="0" err="1">
                <a:solidFill>
                  <a:schemeClr val="accent3">
                    <a:lumMod val="40000"/>
                    <a:lumOff val="60000"/>
                  </a:schemeClr>
                </a:solidFill>
                <a:latin typeface="Times New Roman" panose="02020603050405020304" pitchFamily="18" charset="0"/>
                <a:cs typeface="Times New Roman" panose="02020603050405020304" pitchFamily="18" charset="0"/>
              </a:rPr>
              <a:t>về</a:t>
            </a:r>
            <a:r>
              <a:rPr lang="en-US" sz="24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400" i="1" dirty="0" err="1">
                <a:solidFill>
                  <a:schemeClr val="accent3">
                    <a:lumMod val="40000"/>
                    <a:lumOff val="60000"/>
                  </a:schemeClr>
                </a:solidFill>
                <a:latin typeface="Times New Roman" panose="02020603050405020304" pitchFamily="18" charset="0"/>
                <a:cs typeface="Times New Roman" panose="02020603050405020304" pitchFamily="18" charset="0"/>
              </a:rPr>
              <a:t>nghệ</a:t>
            </a:r>
            <a:r>
              <a:rPr lang="en-US" sz="24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400" i="1" dirty="0" err="1">
                <a:solidFill>
                  <a:schemeClr val="accent3">
                    <a:lumMod val="40000"/>
                    <a:lumOff val="60000"/>
                  </a:schemeClr>
                </a:solidFill>
                <a:latin typeface="Times New Roman" panose="02020603050405020304" pitchFamily="18" charset="0"/>
                <a:cs typeface="Times New Roman" panose="02020603050405020304" pitchFamily="18" charset="0"/>
              </a:rPr>
              <a:t>thuật</a:t>
            </a:r>
            <a:r>
              <a:rPr lang="en-US" sz="24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400" i="1" dirty="0" err="1">
                <a:solidFill>
                  <a:schemeClr val="accent3">
                    <a:lumMod val="40000"/>
                    <a:lumOff val="60000"/>
                  </a:schemeClr>
                </a:solidFill>
                <a:latin typeface="Times New Roman" panose="02020603050405020304" pitchFamily="18" charset="0"/>
                <a:cs typeface="Times New Roman" panose="02020603050405020304" pitchFamily="18" charset="0"/>
              </a:rPr>
              <a:t>viết</a:t>
            </a:r>
            <a:r>
              <a:rPr lang="en-US" sz="24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400" i="1" dirty="0" err="1">
                <a:solidFill>
                  <a:schemeClr val="accent3">
                    <a:lumMod val="40000"/>
                    <a:lumOff val="60000"/>
                  </a:schemeClr>
                </a:solidFill>
                <a:latin typeface="Times New Roman" panose="02020603050405020304" pitchFamily="18" charset="0"/>
                <a:cs typeface="Times New Roman" panose="02020603050405020304" pitchFamily="18" charset="0"/>
              </a:rPr>
              <a:t>văn</a:t>
            </a:r>
            <a:r>
              <a:rPr lang="en-US" sz="24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400" i="1" dirty="0" err="1">
                <a:solidFill>
                  <a:schemeClr val="accent3">
                    <a:lumMod val="40000"/>
                    <a:lumOff val="60000"/>
                  </a:schemeClr>
                </a:solidFill>
                <a:latin typeface="Times New Roman" panose="02020603050405020304" pitchFamily="18" charset="0"/>
                <a:cs typeface="Times New Roman" panose="02020603050405020304" pitchFamily="18" charset="0"/>
              </a:rPr>
              <a:t>nghị</a:t>
            </a:r>
            <a:r>
              <a:rPr lang="en-US" sz="24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400" i="1" dirty="0" err="1">
                <a:solidFill>
                  <a:schemeClr val="accent3">
                    <a:lumMod val="40000"/>
                    <a:lumOff val="60000"/>
                  </a:schemeClr>
                </a:solidFill>
                <a:latin typeface="Times New Roman" panose="02020603050405020304" pitchFamily="18" charset="0"/>
                <a:cs typeface="Times New Roman" panose="02020603050405020304" pitchFamily="18" charset="0"/>
              </a:rPr>
              <a:t>luận</a:t>
            </a:r>
            <a:r>
              <a:rPr lang="en-US" sz="24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400" i="1" dirty="0" err="1">
                <a:solidFill>
                  <a:schemeClr val="accent3">
                    <a:lumMod val="40000"/>
                    <a:lumOff val="60000"/>
                  </a:schemeClr>
                </a:solidFill>
                <a:latin typeface="Times New Roman" panose="02020603050405020304" pitchFamily="18" charset="0"/>
                <a:cs typeface="Times New Roman" panose="02020603050405020304" pitchFamily="18" charset="0"/>
              </a:rPr>
              <a:t>của</a:t>
            </a:r>
            <a:r>
              <a:rPr lang="en-US" sz="24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400" i="1" dirty="0" err="1">
                <a:solidFill>
                  <a:schemeClr val="accent3">
                    <a:lumMod val="40000"/>
                    <a:lumOff val="60000"/>
                  </a:schemeClr>
                </a:solidFill>
                <a:latin typeface="Times New Roman" panose="02020603050405020304" pitchFamily="18" charset="0"/>
                <a:cs typeface="Times New Roman" panose="02020603050405020304" pitchFamily="18" charset="0"/>
              </a:rPr>
              <a:t>Nguyễn</a:t>
            </a:r>
            <a:r>
              <a:rPr lang="en-US" sz="24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400" i="1" dirty="0" err="1">
                <a:solidFill>
                  <a:schemeClr val="accent3">
                    <a:lumMod val="40000"/>
                    <a:lumOff val="60000"/>
                  </a:schemeClr>
                </a:solidFill>
                <a:latin typeface="Times New Roman" panose="02020603050405020304" pitchFamily="18" charset="0"/>
                <a:cs typeface="Times New Roman" panose="02020603050405020304" pitchFamily="18" charset="0"/>
              </a:rPr>
              <a:t>Trãi</a:t>
            </a:r>
            <a:r>
              <a:rPr lang="en-US" sz="2400" i="1" dirty="0">
                <a:solidFill>
                  <a:schemeClr val="accent3">
                    <a:lumMod val="40000"/>
                    <a:lumOff val="60000"/>
                  </a:schemeClr>
                </a:solidFill>
                <a:latin typeface="Times New Roman" panose="02020603050405020304" pitchFamily="18" charset="0"/>
                <a:cs typeface="Times New Roman" panose="02020603050405020304" pitchFamily="18" charset="0"/>
              </a:rPr>
              <a:t>:</a:t>
            </a:r>
            <a:endParaRPr lang="en-US" sz="2400" dirty="0">
              <a:solidFill>
                <a:schemeClr val="accent3">
                  <a:lumMod val="40000"/>
                  <a:lumOff val="60000"/>
                </a:schemeClr>
              </a:solidFill>
              <a:latin typeface="Times New Roman" panose="02020603050405020304" pitchFamily="18" charset="0"/>
              <a:cs typeface="Times New Roman" panose="02020603050405020304" pitchFamily="18" charset="0"/>
            </a:endParaRPr>
          </a:p>
          <a:p>
            <a:pPr algn="just">
              <a:lnSpc>
                <a:spcPct val="150000"/>
              </a:lnSpc>
            </a:pPr>
            <a:r>
              <a:rPr lang="en-US" sz="24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400" i="1" dirty="0" err="1">
                <a:solidFill>
                  <a:schemeClr val="accent3">
                    <a:lumMod val="40000"/>
                    <a:lumOff val="60000"/>
                  </a:schemeClr>
                </a:solidFill>
                <a:latin typeface="Times New Roman" panose="02020603050405020304" pitchFamily="18" charset="0"/>
                <a:cs typeface="Times New Roman" panose="02020603050405020304" pitchFamily="18" charset="0"/>
              </a:rPr>
              <a:t>Bố</a:t>
            </a:r>
            <a:r>
              <a:rPr lang="en-US" sz="24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400" i="1" dirty="0" err="1">
                <a:solidFill>
                  <a:schemeClr val="accent3">
                    <a:lumMod val="40000"/>
                    <a:lumOff val="60000"/>
                  </a:schemeClr>
                </a:solidFill>
                <a:latin typeface="Times New Roman" panose="02020603050405020304" pitchFamily="18" charset="0"/>
                <a:cs typeface="Times New Roman" panose="02020603050405020304" pitchFamily="18" charset="0"/>
              </a:rPr>
              <a:t>cục</a:t>
            </a:r>
            <a:r>
              <a:rPr lang="en-US" sz="24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400" i="1" dirty="0" err="1">
                <a:solidFill>
                  <a:schemeClr val="accent3">
                    <a:lumMod val="40000"/>
                    <a:lumOff val="60000"/>
                  </a:schemeClr>
                </a:solidFill>
                <a:latin typeface="Times New Roman" panose="02020603050405020304" pitchFamily="18" charset="0"/>
                <a:cs typeface="Times New Roman" panose="02020603050405020304" pitchFamily="18" charset="0"/>
              </a:rPr>
              <a:t>của</a:t>
            </a:r>
            <a:r>
              <a:rPr lang="en-US" sz="24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400" i="1" dirty="0" err="1">
                <a:solidFill>
                  <a:schemeClr val="accent3">
                    <a:lumMod val="40000"/>
                    <a:lumOff val="60000"/>
                  </a:schemeClr>
                </a:solidFill>
                <a:latin typeface="Times New Roman" panose="02020603050405020304" pitchFamily="18" charset="0"/>
                <a:cs typeface="Times New Roman" panose="02020603050405020304" pitchFamily="18" charset="0"/>
              </a:rPr>
              <a:t>bài</a:t>
            </a:r>
            <a:r>
              <a:rPr lang="en-US" sz="24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400" i="1" dirty="0" err="1">
                <a:solidFill>
                  <a:schemeClr val="accent3">
                    <a:lumMod val="40000"/>
                    <a:lumOff val="60000"/>
                  </a:schemeClr>
                </a:solidFill>
                <a:latin typeface="Times New Roman" panose="02020603050405020304" pitchFamily="18" charset="0"/>
                <a:cs typeface="Times New Roman" panose="02020603050405020304" pitchFamily="18" charset="0"/>
              </a:rPr>
              <a:t>văn</a:t>
            </a:r>
            <a:r>
              <a:rPr lang="en-US" sz="24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400" i="1" dirty="0" err="1">
                <a:solidFill>
                  <a:schemeClr val="accent3">
                    <a:lumMod val="40000"/>
                    <a:lumOff val="60000"/>
                  </a:schemeClr>
                </a:solidFill>
                <a:latin typeface="Times New Roman" panose="02020603050405020304" pitchFamily="18" charset="0"/>
                <a:cs typeface="Times New Roman" panose="02020603050405020304" pitchFamily="18" charset="0"/>
              </a:rPr>
              <a:t>nghị</a:t>
            </a:r>
            <a:r>
              <a:rPr lang="en-US" sz="24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400" i="1" dirty="0" err="1">
                <a:solidFill>
                  <a:schemeClr val="accent3">
                    <a:lumMod val="40000"/>
                    <a:lumOff val="60000"/>
                  </a:schemeClr>
                </a:solidFill>
                <a:latin typeface="Times New Roman" panose="02020603050405020304" pitchFamily="18" charset="0"/>
                <a:cs typeface="Times New Roman" panose="02020603050405020304" pitchFamily="18" charset="0"/>
              </a:rPr>
              <a:t>luận</a:t>
            </a:r>
            <a:r>
              <a:rPr lang="en-US" sz="24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400" i="1" dirty="0" err="1">
                <a:solidFill>
                  <a:schemeClr val="accent3">
                    <a:lumMod val="40000"/>
                    <a:lumOff val="60000"/>
                  </a:schemeClr>
                </a:solidFill>
                <a:latin typeface="Times New Roman" panose="02020603050405020304" pitchFamily="18" charset="0"/>
                <a:cs typeface="Times New Roman" panose="02020603050405020304" pitchFamily="18" charset="0"/>
              </a:rPr>
              <a:t>luôn</a:t>
            </a:r>
            <a:r>
              <a:rPr lang="en-US" sz="24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400" i="1" dirty="0" err="1">
                <a:solidFill>
                  <a:schemeClr val="accent3">
                    <a:lumMod val="40000"/>
                    <a:lumOff val="60000"/>
                  </a:schemeClr>
                </a:solidFill>
                <a:latin typeface="Times New Roman" panose="02020603050405020304" pitchFamily="18" charset="0"/>
                <a:cs typeface="Times New Roman" panose="02020603050405020304" pitchFamily="18" charset="0"/>
              </a:rPr>
              <a:t>chặt</a:t>
            </a:r>
            <a:r>
              <a:rPr lang="en-US" sz="24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400" i="1" dirty="0" err="1">
                <a:solidFill>
                  <a:schemeClr val="accent3">
                    <a:lumMod val="40000"/>
                    <a:lumOff val="60000"/>
                  </a:schemeClr>
                </a:solidFill>
                <a:latin typeface="Times New Roman" panose="02020603050405020304" pitchFamily="18" charset="0"/>
                <a:cs typeface="Times New Roman" panose="02020603050405020304" pitchFamily="18" charset="0"/>
              </a:rPr>
              <a:t>chẽ</a:t>
            </a:r>
            <a:r>
              <a:rPr lang="en-US" sz="24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400" i="1" dirty="0" err="1">
                <a:solidFill>
                  <a:schemeClr val="accent3">
                    <a:lumMod val="40000"/>
                    <a:lumOff val="60000"/>
                  </a:schemeClr>
                </a:solidFill>
                <a:latin typeface="Times New Roman" panose="02020603050405020304" pitchFamily="18" charset="0"/>
                <a:cs typeface="Times New Roman" panose="02020603050405020304" pitchFamily="18" charset="0"/>
              </a:rPr>
              <a:t>mạch</a:t>
            </a:r>
            <a:r>
              <a:rPr lang="en-US" sz="24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400" i="1" dirty="0" err="1">
                <a:solidFill>
                  <a:schemeClr val="accent3">
                    <a:lumMod val="40000"/>
                    <a:lumOff val="60000"/>
                  </a:schemeClr>
                </a:solidFill>
                <a:latin typeface="Times New Roman" panose="02020603050405020304" pitchFamily="18" charset="0"/>
                <a:cs typeface="Times New Roman" panose="02020603050405020304" pitchFamily="18" charset="0"/>
              </a:rPr>
              <a:t>lạc</a:t>
            </a:r>
            <a:r>
              <a:rPr lang="en-US" sz="24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400" i="1" dirty="0" err="1">
                <a:solidFill>
                  <a:schemeClr val="accent3">
                    <a:lumMod val="40000"/>
                    <a:lumOff val="60000"/>
                  </a:schemeClr>
                </a:solidFill>
                <a:latin typeface="Times New Roman" panose="02020603050405020304" pitchFamily="18" charset="0"/>
                <a:cs typeface="Times New Roman" panose="02020603050405020304" pitchFamily="18" charset="0"/>
              </a:rPr>
              <a:t>các</a:t>
            </a:r>
            <a:r>
              <a:rPr lang="en-US" sz="24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400" i="1" dirty="0" err="1">
                <a:solidFill>
                  <a:schemeClr val="accent3">
                    <a:lumMod val="40000"/>
                    <a:lumOff val="60000"/>
                  </a:schemeClr>
                </a:solidFill>
                <a:latin typeface="Times New Roman" panose="02020603050405020304" pitchFamily="18" charset="0"/>
                <a:cs typeface="Times New Roman" panose="02020603050405020304" pitchFamily="18" charset="0"/>
              </a:rPr>
              <a:t>phần</a:t>
            </a:r>
            <a:r>
              <a:rPr lang="en-US" sz="24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400" i="1" dirty="0" err="1">
                <a:solidFill>
                  <a:schemeClr val="accent3">
                    <a:lumMod val="40000"/>
                    <a:lumOff val="60000"/>
                  </a:schemeClr>
                </a:solidFill>
                <a:latin typeface="Times New Roman" panose="02020603050405020304" pitchFamily="18" charset="0"/>
                <a:cs typeface="Times New Roman" panose="02020603050405020304" pitchFamily="18" charset="0"/>
              </a:rPr>
              <a:t>nối</a:t>
            </a:r>
            <a:r>
              <a:rPr lang="en-US" sz="24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400" i="1" dirty="0" err="1">
                <a:solidFill>
                  <a:schemeClr val="accent3">
                    <a:lumMod val="40000"/>
                    <a:lumOff val="60000"/>
                  </a:schemeClr>
                </a:solidFill>
                <a:latin typeface="Times New Roman" panose="02020603050405020304" pitchFamily="18" charset="0"/>
                <a:cs typeface="Times New Roman" panose="02020603050405020304" pitchFamily="18" charset="0"/>
              </a:rPr>
              <a:t>kết</a:t>
            </a:r>
            <a:r>
              <a:rPr lang="en-US" sz="24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400" i="1" dirty="0" err="1">
                <a:solidFill>
                  <a:schemeClr val="accent3">
                    <a:lumMod val="40000"/>
                    <a:lumOff val="60000"/>
                  </a:schemeClr>
                </a:solidFill>
                <a:latin typeface="Times New Roman" panose="02020603050405020304" pitchFamily="18" charset="0"/>
                <a:cs typeface="Times New Roman" panose="02020603050405020304" pitchFamily="18" charset="0"/>
              </a:rPr>
              <a:t>với</a:t>
            </a:r>
            <a:r>
              <a:rPr lang="en-US" sz="24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400" i="1" dirty="0" err="1">
                <a:solidFill>
                  <a:schemeClr val="accent3">
                    <a:lumMod val="40000"/>
                    <a:lumOff val="60000"/>
                  </a:schemeClr>
                </a:solidFill>
                <a:latin typeface="Times New Roman" panose="02020603050405020304" pitchFamily="18" charset="0"/>
                <a:cs typeface="Times New Roman" panose="02020603050405020304" pitchFamily="18" charset="0"/>
              </a:rPr>
              <a:t>nhau</a:t>
            </a:r>
            <a:r>
              <a:rPr lang="en-US" sz="24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400" i="1" dirty="0" err="1">
                <a:solidFill>
                  <a:schemeClr val="accent3">
                    <a:lumMod val="40000"/>
                    <a:lumOff val="60000"/>
                  </a:schemeClr>
                </a:solidFill>
                <a:latin typeface="Times New Roman" panose="02020603050405020304" pitchFamily="18" charset="0"/>
                <a:cs typeface="Times New Roman" panose="02020603050405020304" pitchFamily="18" charset="0"/>
              </a:rPr>
              <a:t>theo</a:t>
            </a:r>
            <a:r>
              <a:rPr lang="en-US" sz="24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400" i="1" dirty="0" err="1">
                <a:solidFill>
                  <a:schemeClr val="accent3">
                    <a:lumMod val="40000"/>
                    <a:lumOff val="60000"/>
                  </a:schemeClr>
                </a:solidFill>
                <a:latin typeface="Times New Roman" panose="02020603050405020304" pitchFamily="18" charset="0"/>
                <a:cs typeface="Times New Roman" panose="02020603050405020304" pitchFamily="18" charset="0"/>
              </a:rPr>
              <a:t>một</a:t>
            </a:r>
            <a:r>
              <a:rPr lang="en-US" sz="24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400" i="1" dirty="0" err="1">
                <a:solidFill>
                  <a:schemeClr val="accent3">
                    <a:lumMod val="40000"/>
                    <a:lumOff val="60000"/>
                  </a:schemeClr>
                </a:solidFill>
                <a:latin typeface="Times New Roman" panose="02020603050405020304" pitchFamily="18" charset="0"/>
                <a:cs typeface="Times New Roman" panose="02020603050405020304" pitchFamily="18" charset="0"/>
              </a:rPr>
              <a:t>trình</a:t>
            </a:r>
            <a:r>
              <a:rPr lang="en-US" sz="24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400" i="1" dirty="0" err="1">
                <a:solidFill>
                  <a:schemeClr val="accent3">
                    <a:lumMod val="40000"/>
                    <a:lumOff val="60000"/>
                  </a:schemeClr>
                </a:solidFill>
                <a:latin typeface="Times New Roman" panose="02020603050405020304" pitchFamily="18" charset="0"/>
                <a:cs typeface="Times New Roman" panose="02020603050405020304" pitchFamily="18" charset="0"/>
              </a:rPr>
              <a:t>tự</a:t>
            </a:r>
            <a:r>
              <a:rPr lang="en-US" sz="24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400" i="1" dirty="0" err="1">
                <a:solidFill>
                  <a:schemeClr val="accent3">
                    <a:lumMod val="40000"/>
                    <a:lumOff val="60000"/>
                  </a:schemeClr>
                </a:solidFill>
                <a:latin typeface="Times New Roman" panose="02020603050405020304" pitchFamily="18" charset="0"/>
                <a:cs typeface="Times New Roman" panose="02020603050405020304" pitchFamily="18" charset="0"/>
              </a:rPr>
              <a:t>lô-gic</a:t>
            </a:r>
            <a:r>
              <a:rPr lang="en-US" sz="24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400" i="1" dirty="0" err="1">
                <a:solidFill>
                  <a:schemeClr val="accent3">
                    <a:lumMod val="40000"/>
                    <a:lumOff val="60000"/>
                  </a:schemeClr>
                </a:solidFill>
                <a:latin typeface="Times New Roman" panose="02020603050405020304" pitchFamily="18" charset="0"/>
                <a:cs typeface="Times New Roman" panose="02020603050405020304" pitchFamily="18" charset="0"/>
              </a:rPr>
              <a:t>không</a:t>
            </a:r>
            <a:r>
              <a:rPr lang="en-US" sz="24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400" i="1" dirty="0" err="1">
                <a:solidFill>
                  <a:schemeClr val="accent3">
                    <a:lumMod val="40000"/>
                    <a:lumOff val="60000"/>
                  </a:schemeClr>
                </a:solidFill>
                <a:latin typeface="Times New Roman" panose="02020603050405020304" pitchFamily="18" charset="0"/>
                <a:cs typeface="Times New Roman" panose="02020603050405020304" pitchFamily="18" charset="0"/>
              </a:rPr>
              <a:t>thể</a:t>
            </a:r>
            <a:r>
              <a:rPr lang="en-US" sz="24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400" i="1" dirty="0" err="1">
                <a:solidFill>
                  <a:schemeClr val="accent3">
                    <a:lumMod val="40000"/>
                    <a:lumOff val="60000"/>
                  </a:schemeClr>
                </a:solidFill>
                <a:latin typeface="Times New Roman" panose="02020603050405020304" pitchFamily="18" charset="0"/>
                <a:cs typeface="Times New Roman" panose="02020603050405020304" pitchFamily="18" charset="0"/>
              </a:rPr>
              <a:t>tách</a:t>
            </a:r>
            <a:r>
              <a:rPr lang="en-US" sz="24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400" i="1" dirty="0" err="1">
                <a:solidFill>
                  <a:schemeClr val="accent3">
                    <a:lumMod val="40000"/>
                    <a:lumOff val="60000"/>
                  </a:schemeClr>
                </a:solidFill>
                <a:latin typeface="Times New Roman" panose="02020603050405020304" pitchFamily="18" charset="0"/>
                <a:cs typeface="Times New Roman" panose="02020603050405020304" pitchFamily="18" charset="0"/>
              </a:rPr>
              <a:t>rời</a:t>
            </a:r>
            <a:r>
              <a:rPr lang="en-US" sz="2400" i="1" dirty="0">
                <a:solidFill>
                  <a:schemeClr val="accent3">
                    <a:lumMod val="40000"/>
                    <a:lumOff val="60000"/>
                  </a:schemeClr>
                </a:solidFill>
                <a:latin typeface="Times New Roman" panose="02020603050405020304" pitchFamily="18" charset="0"/>
                <a:cs typeface="Times New Roman" panose="02020603050405020304" pitchFamily="18" charset="0"/>
              </a:rPr>
              <a:t> hay </a:t>
            </a:r>
            <a:r>
              <a:rPr lang="en-US" sz="2400" i="1" dirty="0" err="1">
                <a:solidFill>
                  <a:schemeClr val="accent3">
                    <a:lumMod val="40000"/>
                    <a:lumOff val="60000"/>
                  </a:schemeClr>
                </a:solidFill>
                <a:latin typeface="Times New Roman" panose="02020603050405020304" pitchFamily="18" charset="0"/>
                <a:cs typeface="Times New Roman" panose="02020603050405020304" pitchFamily="18" charset="0"/>
              </a:rPr>
              <a:t>đảo</a:t>
            </a:r>
            <a:r>
              <a:rPr lang="en-US" sz="24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400" i="1" dirty="0" err="1">
                <a:solidFill>
                  <a:schemeClr val="accent3">
                    <a:lumMod val="40000"/>
                    <a:lumOff val="60000"/>
                  </a:schemeClr>
                </a:solidFill>
                <a:latin typeface="Times New Roman" panose="02020603050405020304" pitchFamily="18" charset="0"/>
                <a:cs typeface="Times New Roman" panose="02020603050405020304" pitchFamily="18" charset="0"/>
              </a:rPr>
              <a:t>ngược</a:t>
            </a:r>
            <a:r>
              <a:rPr lang="en-US" sz="24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400" i="1" dirty="0" err="1">
                <a:solidFill>
                  <a:schemeClr val="accent3">
                    <a:lumMod val="40000"/>
                    <a:lumOff val="60000"/>
                  </a:schemeClr>
                </a:solidFill>
                <a:latin typeface="Times New Roman" panose="02020603050405020304" pitchFamily="18" charset="0"/>
                <a:cs typeface="Times New Roman" panose="02020603050405020304" pitchFamily="18" charset="0"/>
              </a:rPr>
              <a:t>vị</a:t>
            </a:r>
            <a:r>
              <a:rPr lang="en-US" sz="24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400" i="1" dirty="0" err="1">
                <a:solidFill>
                  <a:schemeClr val="accent3">
                    <a:lumMod val="40000"/>
                    <a:lumOff val="60000"/>
                  </a:schemeClr>
                </a:solidFill>
                <a:latin typeface="Times New Roman" panose="02020603050405020304" pitchFamily="18" charset="0"/>
                <a:cs typeface="Times New Roman" panose="02020603050405020304" pitchFamily="18" charset="0"/>
              </a:rPr>
              <a:t>trí</a:t>
            </a:r>
            <a:r>
              <a:rPr lang="en-US" sz="2400" i="1" dirty="0">
                <a:solidFill>
                  <a:schemeClr val="accent3">
                    <a:lumMod val="40000"/>
                    <a:lumOff val="60000"/>
                  </a:schemeClr>
                </a:solidFill>
                <a:latin typeface="Times New Roman" panose="02020603050405020304" pitchFamily="18" charset="0"/>
                <a:cs typeface="Times New Roman" panose="02020603050405020304" pitchFamily="18" charset="0"/>
              </a:rPr>
              <a:t>.</a:t>
            </a:r>
            <a:endParaRPr lang="en-US" sz="2400" dirty="0">
              <a:solidFill>
                <a:schemeClr val="accent3">
                  <a:lumMod val="40000"/>
                  <a:lumOff val="60000"/>
                </a:schemeClr>
              </a:solidFill>
              <a:latin typeface="Times New Roman" panose="02020603050405020304" pitchFamily="18" charset="0"/>
              <a:cs typeface="Times New Roman" panose="02020603050405020304" pitchFamily="18" charset="0"/>
            </a:endParaRPr>
          </a:p>
          <a:p>
            <a:pPr marL="285750" indent="-285750" algn="just">
              <a:lnSpc>
                <a:spcPct val="150000"/>
              </a:lnSpc>
              <a:buFontTx/>
              <a:buChar char="-"/>
            </a:pPr>
            <a:r>
              <a:rPr lang="en-US" sz="2400" i="1" dirty="0" err="1" smtClean="0">
                <a:solidFill>
                  <a:schemeClr val="accent3">
                    <a:lumMod val="40000"/>
                    <a:lumOff val="60000"/>
                  </a:schemeClr>
                </a:solidFill>
                <a:latin typeface="Times New Roman" panose="02020603050405020304" pitchFamily="18" charset="0"/>
                <a:cs typeface="Times New Roman" panose="02020603050405020304" pitchFamily="18" charset="0"/>
              </a:rPr>
              <a:t>Các</a:t>
            </a:r>
            <a:r>
              <a:rPr lang="en-US" sz="2400" i="1" dirty="0" smtClean="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400" i="1" dirty="0" err="1">
                <a:solidFill>
                  <a:schemeClr val="accent3">
                    <a:lumMod val="40000"/>
                    <a:lumOff val="60000"/>
                  </a:schemeClr>
                </a:solidFill>
                <a:latin typeface="Times New Roman" panose="02020603050405020304" pitchFamily="18" charset="0"/>
                <a:cs typeface="Times New Roman" panose="02020603050405020304" pitchFamily="18" charset="0"/>
              </a:rPr>
              <a:t>lí</a:t>
            </a:r>
            <a:r>
              <a:rPr lang="en-US" sz="24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400" i="1" dirty="0" err="1">
                <a:solidFill>
                  <a:schemeClr val="accent3">
                    <a:lumMod val="40000"/>
                    <a:lumOff val="60000"/>
                  </a:schemeClr>
                </a:solidFill>
                <a:latin typeface="Times New Roman" panose="02020603050405020304" pitchFamily="18" charset="0"/>
                <a:cs typeface="Times New Roman" panose="02020603050405020304" pitchFamily="18" charset="0"/>
              </a:rPr>
              <a:t>lẽ</a:t>
            </a:r>
            <a:r>
              <a:rPr lang="en-US" sz="24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400" i="1" dirty="0" err="1">
                <a:solidFill>
                  <a:schemeClr val="accent3">
                    <a:lumMod val="40000"/>
                    <a:lumOff val="60000"/>
                  </a:schemeClr>
                </a:solidFill>
                <a:latin typeface="Times New Roman" panose="02020603050405020304" pitchFamily="18" charset="0"/>
                <a:cs typeface="Times New Roman" panose="02020603050405020304" pitchFamily="18" charset="0"/>
              </a:rPr>
              <a:t>luôn</a:t>
            </a:r>
            <a:r>
              <a:rPr lang="en-US" sz="24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400" i="1" dirty="0" err="1">
                <a:solidFill>
                  <a:schemeClr val="accent3">
                    <a:lumMod val="40000"/>
                    <a:lumOff val="60000"/>
                  </a:schemeClr>
                </a:solidFill>
                <a:latin typeface="Times New Roman" panose="02020603050405020304" pitchFamily="18" charset="0"/>
                <a:cs typeface="Times New Roman" panose="02020603050405020304" pitchFamily="18" charset="0"/>
              </a:rPr>
              <a:t>đi</a:t>
            </a:r>
            <a:r>
              <a:rPr lang="en-US" sz="24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400" i="1" dirty="0" err="1">
                <a:solidFill>
                  <a:schemeClr val="accent3">
                    <a:lumMod val="40000"/>
                    <a:lumOff val="60000"/>
                  </a:schemeClr>
                </a:solidFill>
                <a:latin typeface="Times New Roman" panose="02020603050405020304" pitchFamily="18" charset="0"/>
                <a:cs typeface="Times New Roman" panose="02020603050405020304" pitchFamily="18" charset="0"/>
              </a:rPr>
              <a:t>kèm</a:t>
            </a:r>
            <a:r>
              <a:rPr lang="en-US" sz="24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400" i="1" dirty="0" err="1">
                <a:solidFill>
                  <a:schemeClr val="accent3">
                    <a:lumMod val="40000"/>
                    <a:lumOff val="60000"/>
                  </a:schemeClr>
                </a:solidFill>
                <a:latin typeface="Times New Roman" panose="02020603050405020304" pitchFamily="18" charset="0"/>
                <a:cs typeface="Times New Roman" panose="02020603050405020304" pitchFamily="18" charset="0"/>
              </a:rPr>
              <a:t>bằng</a:t>
            </a:r>
            <a:r>
              <a:rPr lang="en-US" sz="24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400" i="1" dirty="0" err="1">
                <a:solidFill>
                  <a:schemeClr val="accent3">
                    <a:lumMod val="40000"/>
                    <a:lumOff val="60000"/>
                  </a:schemeClr>
                </a:solidFill>
                <a:latin typeface="Times New Roman" panose="02020603050405020304" pitchFamily="18" charset="0"/>
                <a:cs typeface="Times New Roman" panose="02020603050405020304" pitchFamily="18" charset="0"/>
              </a:rPr>
              <a:t>chứng</a:t>
            </a:r>
            <a:r>
              <a:rPr lang="en-US" sz="24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400" i="1" dirty="0" err="1">
                <a:solidFill>
                  <a:schemeClr val="accent3">
                    <a:lumMod val="40000"/>
                    <a:lumOff val="60000"/>
                  </a:schemeClr>
                </a:solidFill>
                <a:latin typeface="Times New Roman" panose="02020603050405020304" pitchFamily="18" charset="0"/>
                <a:cs typeface="Times New Roman" panose="02020603050405020304" pitchFamily="18" charset="0"/>
              </a:rPr>
              <a:t>cụ</a:t>
            </a:r>
            <a:r>
              <a:rPr lang="en-US" sz="24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400" i="1" dirty="0" err="1">
                <a:solidFill>
                  <a:schemeClr val="accent3">
                    <a:lumMod val="40000"/>
                    <a:lumOff val="60000"/>
                  </a:schemeClr>
                </a:solidFill>
                <a:latin typeface="Times New Roman" panose="02020603050405020304" pitchFamily="18" charset="0"/>
                <a:cs typeface="Times New Roman" panose="02020603050405020304" pitchFamily="18" charset="0"/>
              </a:rPr>
              <a:t>thể</a:t>
            </a:r>
            <a:r>
              <a:rPr lang="en-US" sz="24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400" i="1" dirty="0" err="1">
                <a:solidFill>
                  <a:schemeClr val="accent3">
                    <a:lumMod val="40000"/>
                    <a:lumOff val="60000"/>
                  </a:schemeClr>
                </a:solidFill>
                <a:latin typeface="Times New Roman" panose="02020603050405020304" pitchFamily="18" charset="0"/>
                <a:cs typeface="Times New Roman" panose="02020603050405020304" pitchFamily="18" charset="0"/>
              </a:rPr>
              <a:t>nên</a:t>
            </a:r>
            <a:r>
              <a:rPr lang="en-US" sz="24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400" i="1" dirty="0" err="1">
                <a:solidFill>
                  <a:schemeClr val="accent3">
                    <a:lumMod val="40000"/>
                    <a:lumOff val="60000"/>
                  </a:schemeClr>
                </a:solidFill>
                <a:latin typeface="Times New Roman" panose="02020603050405020304" pitchFamily="18" charset="0"/>
                <a:cs typeface="Times New Roman" panose="02020603050405020304" pitchFamily="18" charset="0"/>
              </a:rPr>
              <a:t>có</a:t>
            </a:r>
            <a:r>
              <a:rPr lang="en-US" sz="24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400" i="1" dirty="0" err="1">
                <a:solidFill>
                  <a:schemeClr val="accent3">
                    <a:lumMod val="40000"/>
                    <a:lumOff val="60000"/>
                  </a:schemeClr>
                </a:solidFill>
                <a:latin typeface="Times New Roman" panose="02020603050405020304" pitchFamily="18" charset="0"/>
                <a:cs typeface="Times New Roman" panose="02020603050405020304" pitchFamily="18" charset="0"/>
              </a:rPr>
              <a:t>sức</a:t>
            </a:r>
            <a:r>
              <a:rPr lang="en-US" sz="24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400" i="1" dirty="0" err="1">
                <a:solidFill>
                  <a:schemeClr val="accent3">
                    <a:lumMod val="40000"/>
                    <a:lumOff val="60000"/>
                  </a:schemeClr>
                </a:solidFill>
                <a:latin typeface="Times New Roman" panose="02020603050405020304" pitchFamily="18" charset="0"/>
                <a:cs typeface="Times New Roman" panose="02020603050405020304" pitchFamily="18" charset="0"/>
              </a:rPr>
              <a:t>thuyết</a:t>
            </a:r>
            <a:r>
              <a:rPr lang="en-US" sz="24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400" i="1" dirty="0" err="1">
                <a:solidFill>
                  <a:schemeClr val="accent3">
                    <a:lumMod val="40000"/>
                    <a:lumOff val="60000"/>
                  </a:schemeClr>
                </a:solidFill>
                <a:latin typeface="Times New Roman" panose="02020603050405020304" pitchFamily="18" charset="0"/>
                <a:cs typeface="Times New Roman" panose="02020603050405020304" pitchFamily="18" charset="0"/>
              </a:rPr>
              <a:t>phục</a:t>
            </a:r>
            <a:r>
              <a:rPr lang="en-US" sz="24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400" i="1" dirty="0" err="1">
                <a:solidFill>
                  <a:schemeClr val="accent3">
                    <a:lumMod val="40000"/>
                    <a:lumOff val="60000"/>
                  </a:schemeClr>
                </a:solidFill>
                <a:latin typeface="Times New Roman" panose="02020603050405020304" pitchFamily="18" charset="0"/>
                <a:cs typeface="Times New Roman" panose="02020603050405020304" pitchFamily="18" charset="0"/>
              </a:rPr>
              <a:t>cao</a:t>
            </a:r>
            <a:r>
              <a:rPr lang="en-US" sz="24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400" i="1" dirty="0" err="1">
                <a:solidFill>
                  <a:schemeClr val="accent3">
                    <a:lumMod val="40000"/>
                    <a:lumOff val="60000"/>
                  </a:schemeClr>
                </a:solidFill>
                <a:latin typeface="Times New Roman" panose="02020603050405020304" pitchFamily="18" charset="0"/>
                <a:cs typeface="Times New Roman" panose="02020603050405020304" pitchFamily="18" charset="0"/>
              </a:rPr>
              <a:t>không</a:t>
            </a:r>
            <a:r>
              <a:rPr lang="en-US" sz="24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400" i="1" dirty="0" err="1">
                <a:solidFill>
                  <a:schemeClr val="accent3">
                    <a:lumMod val="40000"/>
                    <a:lumOff val="60000"/>
                  </a:schemeClr>
                </a:solidFill>
                <a:latin typeface="Times New Roman" panose="02020603050405020304" pitchFamily="18" charset="0"/>
                <a:cs typeface="Times New Roman" panose="02020603050405020304" pitchFamily="18" charset="0"/>
              </a:rPr>
              <a:t>thể</a:t>
            </a:r>
            <a:r>
              <a:rPr lang="en-US" sz="24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400" i="1" dirty="0" err="1">
                <a:solidFill>
                  <a:schemeClr val="accent3">
                    <a:lumMod val="40000"/>
                    <a:lumOff val="60000"/>
                  </a:schemeClr>
                </a:solidFill>
                <a:latin typeface="Times New Roman" panose="02020603050405020304" pitchFamily="18" charset="0"/>
                <a:cs typeface="Times New Roman" panose="02020603050405020304" pitchFamily="18" charset="0"/>
              </a:rPr>
              <a:t>bác</a:t>
            </a:r>
            <a:r>
              <a:rPr lang="en-US" sz="24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400" i="1" dirty="0" err="1">
                <a:solidFill>
                  <a:schemeClr val="accent3">
                    <a:lumMod val="40000"/>
                    <a:lumOff val="60000"/>
                  </a:schemeClr>
                </a:solidFill>
                <a:latin typeface="Times New Roman" panose="02020603050405020304" pitchFamily="18" charset="0"/>
                <a:cs typeface="Times New Roman" panose="02020603050405020304" pitchFamily="18" charset="0"/>
              </a:rPr>
              <a:t>bỏ</a:t>
            </a:r>
            <a:r>
              <a:rPr lang="en-US" sz="2400" i="1" dirty="0" smtClean="0">
                <a:solidFill>
                  <a:schemeClr val="accent3">
                    <a:lumMod val="40000"/>
                    <a:lumOff val="60000"/>
                  </a:schemeClr>
                </a:solidFill>
                <a:latin typeface="Times New Roman" panose="02020603050405020304" pitchFamily="18" charset="0"/>
                <a:cs typeface="Times New Roman" panose="02020603050405020304" pitchFamily="18" charset="0"/>
              </a:rPr>
              <a:t>.</a:t>
            </a:r>
          </a:p>
          <a:p>
            <a:pPr>
              <a:lnSpc>
                <a:spcPct val="150000"/>
              </a:lnSpc>
            </a:pPr>
            <a:r>
              <a:rPr lang="en-US" sz="24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400" i="1" dirty="0" err="1">
                <a:solidFill>
                  <a:schemeClr val="accent3">
                    <a:lumMod val="40000"/>
                    <a:lumOff val="60000"/>
                  </a:schemeClr>
                </a:solidFill>
                <a:latin typeface="Times New Roman" panose="02020603050405020304" pitchFamily="18" charset="0"/>
                <a:cs typeface="Times New Roman" panose="02020603050405020304" pitchFamily="18" charset="0"/>
              </a:rPr>
              <a:t>Từ</a:t>
            </a:r>
            <a:r>
              <a:rPr lang="en-US" sz="24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400" i="1" dirty="0" err="1">
                <a:solidFill>
                  <a:schemeClr val="accent3">
                    <a:lumMod val="40000"/>
                    <a:lumOff val="60000"/>
                  </a:schemeClr>
                </a:solidFill>
                <a:latin typeface="Times New Roman" panose="02020603050405020304" pitchFamily="18" charset="0"/>
                <a:cs typeface="Times New Roman" panose="02020603050405020304" pitchFamily="18" charset="0"/>
              </a:rPr>
              <a:t>ngữ</a:t>
            </a:r>
            <a:r>
              <a:rPr lang="en-US" sz="24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400" i="1" dirty="0" err="1">
                <a:solidFill>
                  <a:schemeClr val="accent3">
                    <a:lumMod val="40000"/>
                    <a:lumOff val="60000"/>
                  </a:schemeClr>
                </a:solidFill>
                <a:latin typeface="Times New Roman" panose="02020603050405020304" pitchFamily="18" charset="0"/>
                <a:cs typeface="Times New Roman" panose="02020603050405020304" pitchFamily="18" charset="0"/>
              </a:rPr>
              <a:t>và</a:t>
            </a:r>
            <a:r>
              <a:rPr lang="en-US" sz="24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400" i="1" dirty="0" err="1">
                <a:solidFill>
                  <a:schemeClr val="accent3">
                    <a:lumMod val="40000"/>
                    <a:lumOff val="60000"/>
                  </a:schemeClr>
                </a:solidFill>
                <a:latin typeface="Times New Roman" panose="02020603050405020304" pitchFamily="18" charset="0"/>
                <a:cs typeface="Times New Roman" panose="02020603050405020304" pitchFamily="18" charset="0"/>
              </a:rPr>
              <a:t>các</a:t>
            </a:r>
            <a:r>
              <a:rPr lang="en-US" sz="24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400" i="1" dirty="0" err="1">
                <a:solidFill>
                  <a:schemeClr val="accent3">
                    <a:lumMod val="40000"/>
                    <a:lumOff val="60000"/>
                  </a:schemeClr>
                </a:solidFill>
                <a:latin typeface="Times New Roman" panose="02020603050405020304" pitchFamily="18" charset="0"/>
                <a:cs typeface="Times New Roman" panose="02020603050405020304" pitchFamily="18" charset="0"/>
              </a:rPr>
              <a:t>biện</a:t>
            </a:r>
            <a:r>
              <a:rPr lang="en-US" sz="24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400" i="1" dirty="0" err="1">
                <a:solidFill>
                  <a:schemeClr val="accent3">
                    <a:lumMod val="40000"/>
                    <a:lumOff val="60000"/>
                  </a:schemeClr>
                </a:solidFill>
                <a:latin typeface="Times New Roman" panose="02020603050405020304" pitchFamily="18" charset="0"/>
                <a:cs typeface="Times New Roman" panose="02020603050405020304" pitchFamily="18" charset="0"/>
              </a:rPr>
              <a:t>pháp</a:t>
            </a:r>
            <a:r>
              <a:rPr lang="en-US" sz="24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400" i="1" dirty="0" err="1">
                <a:solidFill>
                  <a:schemeClr val="accent3">
                    <a:lumMod val="40000"/>
                    <a:lumOff val="60000"/>
                  </a:schemeClr>
                </a:solidFill>
                <a:latin typeface="Times New Roman" panose="02020603050405020304" pitchFamily="18" charset="0"/>
                <a:cs typeface="Times New Roman" panose="02020603050405020304" pitchFamily="18" charset="0"/>
              </a:rPr>
              <a:t>tu</a:t>
            </a:r>
            <a:r>
              <a:rPr lang="en-US" sz="24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400" i="1" dirty="0" err="1">
                <a:solidFill>
                  <a:schemeClr val="accent3">
                    <a:lumMod val="40000"/>
                    <a:lumOff val="60000"/>
                  </a:schemeClr>
                </a:solidFill>
                <a:latin typeface="Times New Roman" panose="02020603050405020304" pitchFamily="18" charset="0"/>
                <a:cs typeface="Times New Roman" panose="02020603050405020304" pitchFamily="18" charset="0"/>
              </a:rPr>
              <a:t>từ</a:t>
            </a:r>
            <a:r>
              <a:rPr lang="en-US" sz="24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400" i="1" dirty="0" err="1">
                <a:solidFill>
                  <a:schemeClr val="accent3">
                    <a:lumMod val="40000"/>
                    <a:lumOff val="60000"/>
                  </a:schemeClr>
                </a:solidFill>
                <a:latin typeface="Times New Roman" panose="02020603050405020304" pitchFamily="18" charset="0"/>
                <a:cs typeface="Times New Roman" panose="02020603050405020304" pitchFamily="18" charset="0"/>
              </a:rPr>
              <a:t>được</a:t>
            </a:r>
            <a:r>
              <a:rPr lang="en-US" sz="24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400" i="1" dirty="0" err="1">
                <a:solidFill>
                  <a:schemeClr val="accent3">
                    <a:lumMod val="40000"/>
                    <a:lumOff val="60000"/>
                  </a:schemeClr>
                </a:solidFill>
                <a:latin typeface="Times New Roman" panose="02020603050405020304" pitchFamily="18" charset="0"/>
                <a:cs typeface="Times New Roman" panose="02020603050405020304" pitchFamily="18" charset="0"/>
              </a:rPr>
              <a:t>chọn</a:t>
            </a:r>
            <a:r>
              <a:rPr lang="en-US" sz="24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400" i="1" dirty="0" err="1">
                <a:solidFill>
                  <a:schemeClr val="accent3">
                    <a:lumMod val="40000"/>
                    <a:lumOff val="60000"/>
                  </a:schemeClr>
                </a:solidFill>
                <a:latin typeface="Times New Roman" panose="02020603050405020304" pitchFamily="18" charset="0"/>
                <a:cs typeface="Times New Roman" panose="02020603050405020304" pitchFamily="18" charset="0"/>
              </a:rPr>
              <a:t>lọc</a:t>
            </a:r>
            <a:r>
              <a:rPr lang="en-US" sz="24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400" i="1" dirty="0" err="1">
                <a:solidFill>
                  <a:schemeClr val="accent3">
                    <a:lumMod val="40000"/>
                    <a:lumOff val="60000"/>
                  </a:schemeClr>
                </a:solidFill>
                <a:latin typeface="Times New Roman" panose="02020603050405020304" pitchFamily="18" charset="0"/>
                <a:cs typeface="Times New Roman" panose="02020603050405020304" pitchFamily="18" charset="0"/>
              </a:rPr>
              <a:t>thích</a:t>
            </a:r>
            <a:r>
              <a:rPr lang="en-US" sz="24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400" i="1" dirty="0" err="1">
                <a:solidFill>
                  <a:schemeClr val="accent3">
                    <a:lumMod val="40000"/>
                    <a:lumOff val="60000"/>
                  </a:schemeClr>
                </a:solidFill>
                <a:latin typeface="Times New Roman" panose="02020603050405020304" pitchFamily="18" charset="0"/>
                <a:cs typeface="Times New Roman" panose="02020603050405020304" pitchFamily="18" charset="0"/>
              </a:rPr>
              <a:t>đáng</a:t>
            </a:r>
            <a:r>
              <a:rPr lang="en-US" sz="24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400" i="1" dirty="0" err="1">
                <a:solidFill>
                  <a:schemeClr val="accent3">
                    <a:lumMod val="40000"/>
                    <a:lumOff val="60000"/>
                  </a:schemeClr>
                </a:solidFill>
                <a:latin typeface="Times New Roman" panose="02020603050405020304" pitchFamily="18" charset="0"/>
                <a:cs typeface="Times New Roman" panose="02020603050405020304" pitchFamily="18" charset="0"/>
              </a:rPr>
              <a:t>với</a:t>
            </a:r>
            <a:r>
              <a:rPr lang="en-US" sz="24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400" i="1" dirty="0" err="1">
                <a:solidFill>
                  <a:schemeClr val="accent3">
                    <a:lumMod val="40000"/>
                    <a:lumOff val="60000"/>
                  </a:schemeClr>
                </a:solidFill>
                <a:latin typeface="Times New Roman" panose="02020603050405020304" pitchFamily="18" charset="0"/>
                <a:cs typeface="Times New Roman" panose="02020603050405020304" pitchFamily="18" charset="0"/>
              </a:rPr>
              <a:t>nội</a:t>
            </a:r>
            <a:r>
              <a:rPr lang="en-US" sz="2400" i="1" dirty="0">
                <a:solidFill>
                  <a:schemeClr val="accent3">
                    <a:lumMod val="40000"/>
                    <a:lumOff val="60000"/>
                  </a:schemeClr>
                </a:solidFill>
                <a:latin typeface="Times New Roman" panose="02020603050405020304" pitchFamily="18" charset="0"/>
                <a:cs typeface="Times New Roman" panose="02020603050405020304" pitchFamily="18" charset="0"/>
              </a:rPr>
              <a:t> dung </a:t>
            </a:r>
            <a:r>
              <a:rPr lang="en-US" sz="2400" i="1" dirty="0" err="1">
                <a:solidFill>
                  <a:schemeClr val="accent3">
                    <a:lumMod val="40000"/>
                    <a:lumOff val="60000"/>
                  </a:schemeClr>
                </a:solidFill>
                <a:latin typeface="Times New Roman" panose="02020603050405020304" pitchFamily="18" charset="0"/>
                <a:cs typeface="Times New Roman" panose="02020603050405020304" pitchFamily="18" charset="0"/>
              </a:rPr>
              <a:t>cần</a:t>
            </a:r>
            <a:r>
              <a:rPr lang="en-US" sz="24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400" i="1" dirty="0" err="1">
                <a:solidFill>
                  <a:schemeClr val="accent3">
                    <a:lumMod val="40000"/>
                    <a:lumOff val="60000"/>
                  </a:schemeClr>
                </a:solidFill>
                <a:latin typeface="Times New Roman" panose="02020603050405020304" pitchFamily="18" charset="0"/>
                <a:cs typeface="Times New Roman" panose="02020603050405020304" pitchFamily="18" charset="0"/>
              </a:rPr>
              <a:t>biểu</a:t>
            </a:r>
            <a:r>
              <a:rPr lang="en-US" sz="24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400" i="1" dirty="0" err="1">
                <a:solidFill>
                  <a:schemeClr val="accent3">
                    <a:lumMod val="40000"/>
                    <a:lumOff val="60000"/>
                  </a:schemeClr>
                </a:solidFill>
                <a:latin typeface="Times New Roman" panose="02020603050405020304" pitchFamily="18" charset="0"/>
                <a:cs typeface="Times New Roman" panose="02020603050405020304" pitchFamily="18" charset="0"/>
              </a:rPr>
              <a:t>đạt</a:t>
            </a:r>
            <a:r>
              <a:rPr lang="en-US" sz="24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400" i="1" dirty="0" err="1">
                <a:solidFill>
                  <a:schemeClr val="accent3">
                    <a:lumMod val="40000"/>
                    <a:lumOff val="60000"/>
                  </a:schemeClr>
                </a:solidFill>
                <a:latin typeface="Times New Roman" panose="02020603050405020304" pitchFamily="18" charset="0"/>
                <a:cs typeface="Times New Roman" panose="02020603050405020304" pitchFamily="18" charset="0"/>
              </a:rPr>
              <a:t>và</a:t>
            </a:r>
            <a:r>
              <a:rPr lang="en-US" sz="24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400" i="1" dirty="0" err="1">
                <a:solidFill>
                  <a:schemeClr val="accent3">
                    <a:lumMod val="40000"/>
                    <a:lumOff val="60000"/>
                  </a:schemeClr>
                </a:solidFill>
                <a:latin typeface="Times New Roman" panose="02020603050405020304" pitchFamily="18" charset="0"/>
                <a:cs typeface="Times New Roman" panose="02020603050405020304" pitchFamily="18" charset="0"/>
              </a:rPr>
              <a:t>có</a:t>
            </a:r>
            <a:r>
              <a:rPr lang="en-US" sz="24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400" i="1" dirty="0" err="1">
                <a:solidFill>
                  <a:schemeClr val="accent3">
                    <a:lumMod val="40000"/>
                    <a:lumOff val="60000"/>
                  </a:schemeClr>
                </a:solidFill>
                <a:latin typeface="Times New Roman" panose="02020603050405020304" pitchFamily="18" charset="0"/>
                <a:cs typeface="Times New Roman" panose="02020603050405020304" pitchFamily="18" charset="0"/>
              </a:rPr>
              <a:t>sức</a:t>
            </a:r>
            <a:r>
              <a:rPr lang="en-US" sz="24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400" i="1" dirty="0" err="1">
                <a:solidFill>
                  <a:schemeClr val="accent3">
                    <a:lumMod val="40000"/>
                    <a:lumOff val="60000"/>
                  </a:schemeClr>
                </a:solidFill>
                <a:latin typeface="Times New Roman" panose="02020603050405020304" pitchFamily="18" charset="0"/>
                <a:cs typeface="Times New Roman" panose="02020603050405020304" pitchFamily="18" charset="0"/>
              </a:rPr>
              <a:t>biểu</a:t>
            </a:r>
            <a:r>
              <a:rPr lang="en-US" sz="24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400" i="1" dirty="0" err="1">
                <a:solidFill>
                  <a:schemeClr val="accent3">
                    <a:lumMod val="40000"/>
                    <a:lumOff val="60000"/>
                  </a:schemeClr>
                </a:solidFill>
                <a:latin typeface="Times New Roman" panose="02020603050405020304" pitchFamily="18" charset="0"/>
                <a:cs typeface="Times New Roman" panose="02020603050405020304" pitchFamily="18" charset="0"/>
              </a:rPr>
              <a:t>cảm</a:t>
            </a:r>
            <a:r>
              <a:rPr lang="en-US" sz="24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400" i="1" dirty="0" err="1">
                <a:solidFill>
                  <a:schemeClr val="accent3">
                    <a:lumMod val="40000"/>
                    <a:lumOff val="60000"/>
                  </a:schemeClr>
                </a:solidFill>
                <a:latin typeface="Times New Roman" panose="02020603050405020304" pitchFamily="18" charset="0"/>
                <a:cs typeface="Times New Roman" panose="02020603050405020304" pitchFamily="18" charset="0"/>
              </a:rPr>
              <a:t>cao</a:t>
            </a:r>
            <a:r>
              <a:rPr lang="en-US" sz="24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400" i="1" dirty="0" err="1">
                <a:solidFill>
                  <a:schemeClr val="accent3">
                    <a:lumMod val="40000"/>
                    <a:lumOff val="60000"/>
                  </a:schemeClr>
                </a:solidFill>
                <a:latin typeface="Times New Roman" panose="02020603050405020304" pitchFamily="18" charset="0"/>
                <a:cs typeface="Times New Roman" panose="02020603050405020304" pitchFamily="18" charset="0"/>
              </a:rPr>
              <a:t>tạo</a:t>
            </a:r>
            <a:r>
              <a:rPr lang="en-US" sz="24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400" i="1" dirty="0" err="1">
                <a:solidFill>
                  <a:schemeClr val="accent3">
                    <a:lumMod val="40000"/>
                    <a:lumOff val="60000"/>
                  </a:schemeClr>
                </a:solidFill>
                <a:latin typeface="Times New Roman" panose="02020603050405020304" pitchFamily="18" charset="0"/>
                <a:cs typeface="Times New Roman" panose="02020603050405020304" pitchFamily="18" charset="0"/>
              </a:rPr>
              <a:t>nên</a:t>
            </a:r>
            <a:r>
              <a:rPr lang="en-US" sz="24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400" i="1" dirty="0" err="1">
                <a:solidFill>
                  <a:schemeClr val="accent3">
                    <a:lumMod val="40000"/>
                    <a:lumOff val="60000"/>
                  </a:schemeClr>
                </a:solidFill>
                <a:latin typeface="Times New Roman" panose="02020603050405020304" pitchFamily="18" charset="0"/>
                <a:cs typeface="Times New Roman" panose="02020603050405020304" pitchFamily="18" charset="0"/>
              </a:rPr>
              <a:t>giọng</a:t>
            </a:r>
            <a:r>
              <a:rPr lang="en-US" sz="24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400" i="1" dirty="0" err="1">
                <a:solidFill>
                  <a:schemeClr val="accent3">
                    <a:lumMod val="40000"/>
                    <a:lumOff val="60000"/>
                  </a:schemeClr>
                </a:solidFill>
                <a:latin typeface="Times New Roman" panose="02020603050405020304" pitchFamily="18" charset="0"/>
                <a:cs typeface="Times New Roman" panose="02020603050405020304" pitchFamily="18" charset="0"/>
              </a:rPr>
              <a:t>văn</a:t>
            </a:r>
            <a:r>
              <a:rPr lang="en-US" sz="24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400" i="1" dirty="0" err="1">
                <a:solidFill>
                  <a:schemeClr val="accent3">
                    <a:lumMod val="40000"/>
                    <a:lumOff val="60000"/>
                  </a:schemeClr>
                </a:solidFill>
                <a:latin typeface="Times New Roman" panose="02020603050405020304" pitchFamily="18" charset="0"/>
                <a:cs typeface="Times New Roman" panose="02020603050405020304" pitchFamily="18" charset="0"/>
              </a:rPr>
              <a:t>phù</a:t>
            </a:r>
            <a:r>
              <a:rPr lang="en-US" sz="24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400" i="1" dirty="0" err="1">
                <a:solidFill>
                  <a:schemeClr val="accent3">
                    <a:lumMod val="40000"/>
                    <a:lumOff val="60000"/>
                  </a:schemeClr>
                </a:solidFill>
                <a:latin typeface="Times New Roman" panose="02020603050405020304" pitchFamily="18" charset="0"/>
                <a:cs typeface="Times New Roman" panose="02020603050405020304" pitchFamily="18" charset="0"/>
              </a:rPr>
              <a:t>hợp</a:t>
            </a:r>
            <a:r>
              <a:rPr lang="en-US" sz="24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400" i="1" dirty="0" err="1">
                <a:solidFill>
                  <a:schemeClr val="accent3">
                    <a:lumMod val="40000"/>
                    <a:lumOff val="60000"/>
                  </a:schemeClr>
                </a:solidFill>
                <a:latin typeface="Times New Roman" panose="02020603050405020304" pitchFamily="18" charset="0"/>
                <a:cs typeface="Times New Roman" panose="02020603050405020304" pitchFamily="18" charset="0"/>
              </a:rPr>
              <a:t>kích</a:t>
            </a:r>
            <a:r>
              <a:rPr lang="en-US" sz="24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400" i="1" dirty="0" err="1">
                <a:solidFill>
                  <a:schemeClr val="accent3">
                    <a:lumMod val="40000"/>
                    <a:lumOff val="60000"/>
                  </a:schemeClr>
                </a:solidFill>
                <a:latin typeface="Times New Roman" panose="02020603050405020304" pitchFamily="18" charset="0"/>
                <a:cs typeface="Times New Roman" panose="02020603050405020304" pitchFamily="18" charset="0"/>
              </a:rPr>
              <a:t>thích</a:t>
            </a:r>
            <a:r>
              <a:rPr lang="en-US" sz="24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400" i="1" dirty="0" err="1">
                <a:solidFill>
                  <a:schemeClr val="accent3">
                    <a:lumMod val="40000"/>
                    <a:lumOff val="60000"/>
                  </a:schemeClr>
                </a:solidFill>
                <a:latin typeface="Times New Roman" panose="02020603050405020304" pitchFamily="18" charset="0"/>
                <a:cs typeface="Times New Roman" panose="02020603050405020304" pitchFamily="18" charset="0"/>
              </a:rPr>
              <a:t>tâm</a:t>
            </a:r>
            <a:r>
              <a:rPr lang="en-US" sz="24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400" i="1" dirty="0" err="1">
                <a:solidFill>
                  <a:schemeClr val="accent3">
                    <a:lumMod val="40000"/>
                    <a:lumOff val="60000"/>
                  </a:schemeClr>
                </a:solidFill>
                <a:latin typeface="Times New Roman" panose="02020603050405020304" pitchFamily="18" charset="0"/>
                <a:cs typeface="Times New Roman" panose="02020603050405020304" pitchFamily="18" charset="0"/>
              </a:rPr>
              <a:t>trí</a:t>
            </a:r>
            <a:r>
              <a:rPr lang="en-US" sz="24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400" i="1" dirty="0" err="1">
                <a:solidFill>
                  <a:schemeClr val="accent3">
                    <a:lumMod val="40000"/>
                    <a:lumOff val="60000"/>
                  </a:schemeClr>
                </a:solidFill>
                <a:latin typeface="Times New Roman" panose="02020603050405020304" pitchFamily="18" charset="0"/>
                <a:cs typeface="Times New Roman" panose="02020603050405020304" pitchFamily="18" charset="0"/>
              </a:rPr>
              <a:t>người</a:t>
            </a:r>
            <a:r>
              <a:rPr lang="en-US" sz="24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400" i="1" dirty="0" err="1">
                <a:solidFill>
                  <a:schemeClr val="accent3">
                    <a:lumMod val="40000"/>
                    <a:lumOff val="60000"/>
                  </a:schemeClr>
                </a:solidFill>
                <a:latin typeface="Times New Roman" panose="02020603050405020304" pitchFamily="18" charset="0"/>
                <a:cs typeface="Times New Roman" panose="02020603050405020304" pitchFamily="18" charset="0"/>
              </a:rPr>
              <a:t>đọc</a:t>
            </a:r>
            <a:r>
              <a:rPr lang="en-US" sz="24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400" i="1" dirty="0" err="1">
                <a:solidFill>
                  <a:schemeClr val="accent3">
                    <a:lumMod val="40000"/>
                    <a:lumOff val="60000"/>
                  </a:schemeClr>
                </a:solidFill>
                <a:latin typeface="Times New Roman" panose="02020603050405020304" pitchFamily="18" charset="0"/>
                <a:cs typeface="Times New Roman" panose="02020603050405020304" pitchFamily="18" charset="0"/>
              </a:rPr>
              <a:t>theo</a:t>
            </a:r>
            <a:r>
              <a:rPr lang="en-US" sz="24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400" i="1" dirty="0" err="1">
                <a:solidFill>
                  <a:schemeClr val="accent3">
                    <a:lumMod val="40000"/>
                    <a:lumOff val="60000"/>
                  </a:schemeClr>
                </a:solidFill>
                <a:latin typeface="Times New Roman" panose="02020603050405020304" pitchFamily="18" charset="0"/>
                <a:cs typeface="Times New Roman" panose="02020603050405020304" pitchFamily="18" charset="0"/>
              </a:rPr>
              <a:t>đúng</a:t>
            </a:r>
            <a:r>
              <a:rPr lang="en-US" sz="2400" i="1" dirty="0">
                <a:solidFill>
                  <a:schemeClr val="accent3">
                    <a:lumMod val="40000"/>
                    <a:lumOff val="60000"/>
                  </a:schemeClr>
                </a:solidFill>
                <a:latin typeface="Times New Roman" panose="02020603050405020304" pitchFamily="18" charset="0"/>
                <a:cs typeface="Times New Roman" panose="02020603050405020304" pitchFamily="18" charset="0"/>
              </a:rPr>
              <a:t> ý </a:t>
            </a:r>
            <a:r>
              <a:rPr lang="en-US" sz="2400" i="1" dirty="0" err="1">
                <a:solidFill>
                  <a:schemeClr val="accent3">
                    <a:lumMod val="40000"/>
                    <a:lumOff val="60000"/>
                  </a:schemeClr>
                </a:solidFill>
                <a:latin typeface="Times New Roman" panose="02020603050405020304" pitchFamily="18" charset="0"/>
                <a:cs typeface="Times New Roman" panose="02020603050405020304" pitchFamily="18" charset="0"/>
              </a:rPr>
              <a:t>đồ</a:t>
            </a:r>
            <a:r>
              <a:rPr lang="en-US" sz="24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400" i="1" dirty="0" err="1">
                <a:solidFill>
                  <a:schemeClr val="accent3">
                    <a:lumMod val="40000"/>
                    <a:lumOff val="60000"/>
                  </a:schemeClr>
                </a:solidFill>
                <a:latin typeface="Times New Roman" panose="02020603050405020304" pitchFamily="18" charset="0"/>
                <a:cs typeface="Times New Roman" panose="02020603050405020304" pitchFamily="18" charset="0"/>
              </a:rPr>
              <a:t>của</a:t>
            </a:r>
            <a:r>
              <a:rPr lang="en-US" sz="24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400" i="1" dirty="0" err="1">
                <a:solidFill>
                  <a:schemeClr val="accent3">
                    <a:lumMod val="40000"/>
                    <a:lumOff val="60000"/>
                  </a:schemeClr>
                </a:solidFill>
                <a:latin typeface="Times New Roman" panose="02020603050405020304" pitchFamily="18" charset="0"/>
                <a:cs typeface="Times New Roman" panose="02020603050405020304" pitchFamily="18" charset="0"/>
              </a:rPr>
              <a:t>người</a:t>
            </a:r>
            <a:r>
              <a:rPr lang="en-US" sz="24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400" i="1" dirty="0" err="1">
                <a:solidFill>
                  <a:schemeClr val="accent3">
                    <a:lumMod val="40000"/>
                    <a:lumOff val="60000"/>
                  </a:schemeClr>
                </a:solidFill>
                <a:latin typeface="Times New Roman" panose="02020603050405020304" pitchFamily="18" charset="0"/>
                <a:cs typeface="Times New Roman" panose="02020603050405020304" pitchFamily="18" charset="0"/>
              </a:rPr>
              <a:t>sáng</a:t>
            </a:r>
            <a:r>
              <a:rPr lang="en-US" sz="24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400" i="1" dirty="0" err="1">
                <a:solidFill>
                  <a:schemeClr val="accent3">
                    <a:lumMod val="40000"/>
                    <a:lumOff val="60000"/>
                  </a:schemeClr>
                </a:solidFill>
                <a:latin typeface="Times New Roman" panose="02020603050405020304" pitchFamily="18" charset="0"/>
                <a:cs typeface="Times New Roman" panose="02020603050405020304" pitchFamily="18" charset="0"/>
              </a:rPr>
              <a:t>tác</a:t>
            </a:r>
            <a:r>
              <a:rPr lang="en-US" sz="2400" i="1" dirty="0">
                <a:solidFill>
                  <a:schemeClr val="accent3">
                    <a:lumMod val="40000"/>
                    <a:lumOff val="60000"/>
                  </a:schemeClr>
                </a:solidFill>
                <a:latin typeface="Times New Roman" panose="02020603050405020304" pitchFamily="18" charset="0"/>
                <a:cs typeface="Times New Roman" panose="02020603050405020304" pitchFamily="18" charset="0"/>
              </a:rPr>
              <a:t>.</a:t>
            </a:r>
            <a:endParaRPr lang="en-US" sz="2400" dirty="0">
              <a:solidFill>
                <a:schemeClr val="accent3">
                  <a:lumMod val="40000"/>
                  <a:lumOff val="60000"/>
                </a:schemeClr>
              </a:solidFill>
              <a:latin typeface="Times New Roman" panose="02020603050405020304" pitchFamily="18" charset="0"/>
              <a:cs typeface="Times New Roman" panose="02020603050405020304" pitchFamily="18" charset="0"/>
            </a:endParaRPr>
          </a:p>
          <a:p>
            <a:pPr>
              <a:lnSpc>
                <a:spcPct val="150000"/>
              </a:lnSpc>
            </a:pPr>
            <a:r>
              <a:rPr lang="en-US" sz="24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400" i="1" dirty="0" err="1">
                <a:solidFill>
                  <a:schemeClr val="accent3">
                    <a:lumMod val="40000"/>
                    <a:lumOff val="60000"/>
                  </a:schemeClr>
                </a:solidFill>
                <a:latin typeface="Times New Roman" panose="02020603050405020304" pitchFamily="18" charset="0"/>
                <a:cs typeface="Times New Roman" panose="02020603050405020304" pitchFamily="18" charset="0"/>
              </a:rPr>
              <a:t>Lối</a:t>
            </a:r>
            <a:r>
              <a:rPr lang="en-US" sz="24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400" i="1" dirty="0" err="1">
                <a:solidFill>
                  <a:schemeClr val="accent3">
                    <a:lumMod val="40000"/>
                    <a:lumOff val="60000"/>
                  </a:schemeClr>
                </a:solidFill>
                <a:latin typeface="Times New Roman" panose="02020603050405020304" pitchFamily="18" charset="0"/>
                <a:cs typeface="Times New Roman" panose="02020603050405020304" pitchFamily="18" charset="0"/>
              </a:rPr>
              <a:t>viết</a:t>
            </a:r>
            <a:r>
              <a:rPr lang="en-US" sz="24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400" i="1" dirty="0" err="1">
                <a:solidFill>
                  <a:schemeClr val="accent3">
                    <a:lumMod val="40000"/>
                    <a:lumOff val="60000"/>
                  </a:schemeClr>
                </a:solidFill>
                <a:latin typeface="Times New Roman" panose="02020603050405020304" pitchFamily="18" charset="0"/>
                <a:cs typeface="Times New Roman" panose="02020603050405020304" pitchFamily="18" charset="0"/>
              </a:rPr>
              <a:t>thay</a:t>
            </a:r>
            <a:r>
              <a:rPr lang="en-US" sz="24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400" i="1" dirty="0" err="1">
                <a:solidFill>
                  <a:schemeClr val="accent3">
                    <a:lumMod val="40000"/>
                    <a:lumOff val="60000"/>
                  </a:schemeClr>
                </a:solidFill>
                <a:latin typeface="Times New Roman" panose="02020603050405020304" pitchFamily="18" charset="0"/>
                <a:cs typeface="Times New Roman" panose="02020603050405020304" pitchFamily="18" charset="0"/>
              </a:rPr>
              <a:t>đổi</a:t>
            </a:r>
            <a:r>
              <a:rPr lang="en-US" sz="24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400" i="1" dirty="0" err="1">
                <a:solidFill>
                  <a:schemeClr val="accent3">
                    <a:lumMod val="40000"/>
                    <a:lumOff val="60000"/>
                  </a:schemeClr>
                </a:solidFill>
                <a:latin typeface="Times New Roman" panose="02020603050405020304" pitchFamily="18" charset="0"/>
                <a:cs typeface="Times New Roman" panose="02020603050405020304" pitchFamily="18" charset="0"/>
              </a:rPr>
              <a:t>linh</a:t>
            </a:r>
            <a:r>
              <a:rPr lang="en-US" sz="24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400" i="1" dirty="0" err="1">
                <a:solidFill>
                  <a:schemeClr val="accent3">
                    <a:lumMod val="40000"/>
                    <a:lumOff val="60000"/>
                  </a:schemeClr>
                </a:solidFill>
                <a:latin typeface="Times New Roman" panose="02020603050405020304" pitchFamily="18" charset="0"/>
                <a:cs typeface="Times New Roman" panose="02020603050405020304" pitchFamily="18" charset="0"/>
              </a:rPr>
              <a:t>hoạt</a:t>
            </a:r>
            <a:r>
              <a:rPr lang="en-US" sz="24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400" i="1" dirty="0" err="1">
                <a:solidFill>
                  <a:schemeClr val="accent3">
                    <a:lumMod val="40000"/>
                    <a:lumOff val="60000"/>
                  </a:schemeClr>
                </a:solidFill>
                <a:latin typeface="Times New Roman" panose="02020603050405020304" pitchFamily="18" charset="0"/>
                <a:cs typeface="Times New Roman" panose="02020603050405020304" pitchFamily="18" charset="0"/>
              </a:rPr>
              <a:t>tuỳ</a:t>
            </a:r>
            <a:r>
              <a:rPr lang="en-US" sz="24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400" i="1" dirty="0" err="1">
                <a:solidFill>
                  <a:schemeClr val="accent3">
                    <a:lumMod val="40000"/>
                    <a:lumOff val="60000"/>
                  </a:schemeClr>
                </a:solidFill>
                <a:latin typeface="Times New Roman" panose="02020603050405020304" pitchFamily="18" charset="0"/>
                <a:cs typeface="Times New Roman" panose="02020603050405020304" pitchFamily="18" charset="0"/>
              </a:rPr>
              <a:t>hoàn</a:t>
            </a:r>
            <a:r>
              <a:rPr lang="en-US" sz="24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400" i="1" dirty="0" err="1">
                <a:solidFill>
                  <a:schemeClr val="accent3">
                    <a:lumMod val="40000"/>
                    <a:lumOff val="60000"/>
                  </a:schemeClr>
                </a:solidFill>
                <a:latin typeface="Times New Roman" panose="02020603050405020304" pitchFamily="18" charset="0"/>
                <a:cs typeface="Times New Roman" panose="02020603050405020304" pitchFamily="18" charset="0"/>
              </a:rPr>
              <a:t>cảnh</a:t>
            </a:r>
            <a:r>
              <a:rPr lang="en-US" sz="24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400" i="1" dirty="0" err="1">
                <a:solidFill>
                  <a:schemeClr val="accent3">
                    <a:lumMod val="40000"/>
                    <a:lumOff val="60000"/>
                  </a:schemeClr>
                </a:solidFill>
                <a:latin typeface="Times New Roman" panose="02020603050405020304" pitchFamily="18" charset="0"/>
                <a:cs typeface="Times New Roman" panose="02020603050405020304" pitchFamily="18" charset="0"/>
              </a:rPr>
              <a:t>mục</a:t>
            </a:r>
            <a:r>
              <a:rPr lang="en-US" sz="24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400" i="1" dirty="0" err="1">
                <a:solidFill>
                  <a:schemeClr val="accent3">
                    <a:lumMod val="40000"/>
                    <a:lumOff val="60000"/>
                  </a:schemeClr>
                </a:solidFill>
                <a:latin typeface="Times New Roman" panose="02020603050405020304" pitchFamily="18" charset="0"/>
                <a:cs typeface="Times New Roman" panose="02020603050405020304" pitchFamily="18" charset="0"/>
              </a:rPr>
              <a:t>đích</a:t>
            </a:r>
            <a:r>
              <a:rPr lang="en-US" sz="24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400" i="1" dirty="0" err="1">
                <a:solidFill>
                  <a:schemeClr val="accent3">
                    <a:lumMod val="40000"/>
                    <a:lumOff val="60000"/>
                  </a:schemeClr>
                </a:solidFill>
                <a:latin typeface="Times New Roman" panose="02020603050405020304" pitchFamily="18" charset="0"/>
                <a:cs typeface="Times New Roman" panose="02020603050405020304" pitchFamily="18" charset="0"/>
              </a:rPr>
              <a:t>viết</a:t>
            </a:r>
            <a:r>
              <a:rPr lang="en-US" sz="24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400" i="1" dirty="0" err="1">
                <a:solidFill>
                  <a:schemeClr val="accent3">
                    <a:lumMod val="40000"/>
                    <a:lumOff val="60000"/>
                  </a:schemeClr>
                </a:solidFill>
                <a:latin typeface="Times New Roman" panose="02020603050405020304" pitchFamily="18" charset="0"/>
                <a:cs typeface="Times New Roman" panose="02020603050405020304" pitchFamily="18" charset="0"/>
              </a:rPr>
              <a:t>và</a:t>
            </a:r>
            <a:r>
              <a:rPr lang="en-US" sz="24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400" i="1" dirty="0" err="1">
                <a:solidFill>
                  <a:schemeClr val="accent3">
                    <a:lumMod val="40000"/>
                    <a:lumOff val="60000"/>
                  </a:schemeClr>
                </a:solidFill>
                <a:latin typeface="Times New Roman" panose="02020603050405020304" pitchFamily="18" charset="0"/>
                <a:cs typeface="Times New Roman" panose="02020603050405020304" pitchFamily="18" charset="0"/>
              </a:rPr>
              <a:t>đối</a:t>
            </a:r>
            <a:r>
              <a:rPr lang="en-US" sz="24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400" i="1" dirty="0" err="1">
                <a:solidFill>
                  <a:schemeClr val="accent3">
                    <a:lumMod val="40000"/>
                    <a:lumOff val="60000"/>
                  </a:schemeClr>
                </a:solidFill>
                <a:latin typeface="Times New Roman" panose="02020603050405020304" pitchFamily="18" charset="0"/>
                <a:cs typeface="Times New Roman" panose="02020603050405020304" pitchFamily="18" charset="0"/>
              </a:rPr>
              <a:t>tượng</a:t>
            </a:r>
            <a:r>
              <a:rPr lang="en-US" sz="24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400" i="1" dirty="0" err="1">
                <a:solidFill>
                  <a:schemeClr val="accent3">
                    <a:lumMod val="40000"/>
                    <a:lumOff val="60000"/>
                  </a:schemeClr>
                </a:solidFill>
                <a:latin typeface="Times New Roman" panose="02020603050405020304" pitchFamily="18" charset="0"/>
                <a:cs typeface="Times New Roman" panose="02020603050405020304" pitchFamily="18" charset="0"/>
              </a:rPr>
              <a:t>hướng</a:t>
            </a:r>
            <a:r>
              <a:rPr lang="en-US" sz="2400" i="1" dirty="0">
                <a:solidFill>
                  <a:schemeClr val="accent3">
                    <a:lumMod val="40000"/>
                    <a:lumOff val="60000"/>
                  </a:schemeClr>
                </a:solidFill>
                <a:latin typeface="Times New Roman" panose="02020603050405020304" pitchFamily="18" charset="0"/>
                <a:cs typeface="Times New Roman" panose="02020603050405020304" pitchFamily="18" charset="0"/>
              </a:rPr>
              <a:t> </a:t>
            </a:r>
            <a:r>
              <a:rPr lang="en-US" sz="2400" i="1" dirty="0" err="1">
                <a:solidFill>
                  <a:schemeClr val="accent3">
                    <a:lumMod val="40000"/>
                    <a:lumOff val="60000"/>
                  </a:schemeClr>
                </a:solidFill>
                <a:latin typeface="Times New Roman" panose="02020603050405020304" pitchFamily="18" charset="0"/>
                <a:cs typeface="Times New Roman" panose="02020603050405020304" pitchFamily="18" charset="0"/>
              </a:rPr>
              <a:t>tới</a:t>
            </a:r>
            <a:r>
              <a:rPr lang="en-US" sz="2400" i="1" dirty="0">
                <a:solidFill>
                  <a:schemeClr val="accent3">
                    <a:lumMod val="40000"/>
                    <a:lumOff val="60000"/>
                  </a:schemeClr>
                </a:solidFill>
                <a:latin typeface="Times New Roman" panose="02020603050405020304" pitchFamily="18" charset="0"/>
                <a:cs typeface="Times New Roman" panose="02020603050405020304" pitchFamily="18" charset="0"/>
              </a:rPr>
              <a:t>.</a:t>
            </a:r>
            <a:endParaRPr lang="en-US" sz="2400" dirty="0">
              <a:solidFill>
                <a:schemeClr val="accent3">
                  <a:lumMod val="40000"/>
                  <a:lumOff val="60000"/>
                </a:schemeClr>
              </a:solidFill>
              <a:latin typeface="Times New Roman" panose="02020603050405020304" pitchFamily="18" charset="0"/>
              <a:cs typeface="Times New Roman" panose="02020603050405020304" pitchFamily="18" charset="0"/>
            </a:endParaRPr>
          </a:p>
          <a:p>
            <a:pPr marL="285750" indent="-285750" algn="just">
              <a:lnSpc>
                <a:spcPct val="150000"/>
              </a:lnSpc>
              <a:buFontTx/>
              <a:buChar char="-"/>
            </a:pPr>
            <a:endParaRPr lang="en-US" sz="1400" dirty="0">
              <a:solidFill>
                <a:schemeClr val="accent3">
                  <a:lumMod val="40000"/>
                  <a:lumOff val="60000"/>
                </a:schemeClr>
              </a:solidFill>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101373369"/>
      </p:ext>
    </p:extLst>
  </p:cSld>
  <p:clrMapOvr>
    <a:masterClrMapping/>
  </p:clrMapOvr>
  <p:transition/>
  <p:timing>
    <p:tnLst>
      <p:par>
        <p:cTn id="1" dur="indefinite" restart="never" nodeType="tmRoot"/>
      </p:par>
    </p:tnLst>
  </p:timing>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Shape 118"/>
        <p:cNvGrpSpPr/>
        <p:nvPr/>
      </p:nvGrpSpPr>
      <p:grpSpPr>
        <a:xfrm>
          <a:off x="0" y="0"/>
          <a:ext cx="0" cy="0"/>
          <a:chOff x="0" y="0"/>
          <a:chExt cx="0" cy="0"/>
        </a:xfrm>
      </p:grpSpPr>
      <p:sp>
        <p:nvSpPr>
          <p:cNvPr id="119" name="Google Shape;119;p19"/>
          <p:cNvSpPr txBox="1">
            <a:spLocks noGrp="1"/>
          </p:cNvSpPr>
          <p:nvPr>
            <p:ph type="ctrTitle"/>
          </p:nvPr>
        </p:nvSpPr>
        <p:spPr>
          <a:xfrm>
            <a:off x="2725783" y="2885833"/>
            <a:ext cx="6775268" cy="1198487"/>
          </a:xfrm>
          <a:prstGeom prst="rect">
            <a:avLst/>
          </a:prstGeom>
        </p:spPr>
        <p:txBody>
          <a:bodyPr spcFirstLastPara="1" wrap="square" lIns="121897" tIns="121897" rIns="121897" bIns="121897" anchor="b" anchorCtr="0">
            <a:noAutofit/>
          </a:bodyPr>
          <a:lstStyle/>
          <a:p>
            <a:r>
              <a:rPr lang="en-US" b="1" dirty="0" smtClean="0">
                <a:latin typeface="Times New Roman" panose="02020603050405020304" pitchFamily="18" charset="0"/>
                <a:ea typeface="Tiffany" pitchFamily="18" charset="0"/>
                <a:cs typeface="Times New Roman" panose="02020603050405020304" pitchFamily="18" charset="0"/>
              </a:rPr>
              <a:t>LUYỆN TẬP</a:t>
            </a:r>
            <a:endParaRPr b="1" dirty="0">
              <a:latin typeface="Times New Roman" panose="02020603050405020304" pitchFamily="18" charset="0"/>
              <a:ea typeface="Tiffany" pitchFamily="18" charset="0"/>
              <a:cs typeface="Times New Roman" panose="02020603050405020304" pitchFamily="18" charset="0"/>
            </a:endParaRPr>
          </a:p>
        </p:txBody>
      </p:sp>
      <p:sp>
        <p:nvSpPr>
          <p:cNvPr id="120" name="Google Shape;120;p19"/>
          <p:cNvSpPr txBox="1">
            <a:spLocks noGrp="1"/>
          </p:cNvSpPr>
          <p:nvPr>
            <p:ph type="subTitle" idx="1"/>
          </p:nvPr>
        </p:nvSpPr>
        <p:spPr>
          <a:xfrm>
            <a:off x="2660000" y="2161133"/>
            <a:ext cx="5721600" cy="1046400"/>
          </a:xfrm>
          <a:prstGeom prst="rect">
            <a:avLst/>
          </a:prstGeom>
        </p:spPr>
        <p:txBody>
          <a:bodyPr spcFirstLastPara="1" wrap="square" lIns="121897" tIns="121897" rIns="121897" bIns="121897" anchor="t" anchorCtr="0">
            <a:noAutofit/>
          </a:bodyPr>
          <a:lstStyle/>
          <a:p>
            <a:pPr marL="0" indent="0"/>
            <a:r>
              <a:rPr lang="en-US" sz="3200" dirty="0" smtClean="0"/>
              <a:t>	</a:t>
            </a:r>
            <a:r>
              <a:rPr lang="en-US" sz="3200" b="1" dirty="0" smtClean="0">
                <a:latin typeface="Times New Roman" panose="02020603050405020304" pitchFamily="18" charset="0"/>
                <a:cs typeface="Times New Roman" panose="02020603050405020304" pitchFamily="18" charset="0"/>
              </a:rPr>
              <a:t>3. </a:t>
            </a:r>
            <a:r>
              <a:rPr lang="en-US" sz="3200" b="1" dirty="0" err="1" smtClean="0">
                <a:latin typeface="Times New Roman" panose="02020603050405020304" pitchFamily="18" charset="0"/>
                <a:cs typeface="Times New Roman" panose="02020603050405020304" pitchFamily="18" charset="0"/>
              </a:rPr>
              <a:t>Hoạt</a:t>
            </a:r>
            <a:r>
              <a:rPr lang="en-US" sz="3200" b="1" dirty="0" smtClean="0">
                <a:latin typeface="Times New Roman" panose="02020603050405020304" pitchFamily="18" charset="0"/>
                <a:cs typeface="Times New Roman" panose="02020603050405020304" pitchFamily="18" charset="0"/>
              </a:rPr>
              <a:t> </a:t>
            </a:r>
            <a:r>
              <a:rPr lang="en-US" sz="3200" b="1" dirty="0" err="1" smtClean="0">
                <a:latin typeface="Times New Roman" panose="02020603050405020304" pitchFamily="18" charset="0"/>
                <a:cs typeface="Times New Roman" panose="02020603050405020304" pitchFamily="18" charset="0"/>
              </a:rPr>
              <a:t>động</a:t>
            </a:r>
            <a:r>
              <a:rPr lang="en-US" sz="3200" b="1" dirty="0" smtClean="0">
                <a:latin typeface="Times New Roman" panose="02020603050405020304" pitchFamily="18" charset="0"/>
                <a:cs typeface="Times New Roman" panose="02020603050405020304" pitchFamily="18" charset="0"/>
              </a:rPr>
              <a:t> 3</a:t>
            </a:r>
            <a:endParaRPr sz="3200" b="1" dirty="0">
              <a:latin typeface="Times New Roman" panose="02020603050405020304" pitchFamily="18" charset="0"/>
              <a:cs typeface="Times New Roman" panose="02020603050405020304" pitchFamily="18" charset="0"/>
            </a:endParaRPr>
          </a:p>
        </p:txBody>
      </p:sp>
      <p:sp>
        <p:nvSpPr>
          <p:cNvPr id="121" name="Google Shape;121;p19"/>
          <p:cNvSpPr txBox="1">
            <a:spLocks noGrp="1"/>
          </p:cNvSpPr>
          <p:nvPr>
            <p:ph type="ctrTitle"/>
          </p:nvPr>
        </p:nvSpPr>
        <p:spPr>
          <a:xfrm>
            <a:off x="3206100" y="1191365"/>
            <a:ext cx="5780000" cy="912800"/>
          </a:xfrm>
          <a:prstGeom prst="rect">
            <a:avLst/>
          </a:prstGeom>
        </p:spPr>
        <p:txBody>
          <a:bodyPr spcFirstLastPara="1" wrap="square" lIns="121897" tIns="121897" rIns="121897" bIns="121897" anchor="b" anchorCtr="0">
            <a:noAutofit/>
          </a:bodyPr>
          <a:lstStyle/>
          <a:p>
            <a:r>
              <a:rPr lang="en" sz="6400" b="1" dirty="0">
                <a:solidFill>
                  <a:srgbClr val="ECC1C8"/>
                </a:solidFill>
                <a:latin typeface="Times New Roman" panose="02020603050405020304" pitchFamily="18" charset="0"/>
                <a:cs typeface="Times New Roman" panose="02020603050405020304" pitchFamily="18" charset="0"/>
              </a:rPr>
              <a:t>3</a:t>
            </a:r>
            <a:endParaRPr sz="6400" b="1" dirty="0">
              <a:solidFill>
                <a:srgbClr val="ECC1C8"/>
              </a:solidFill>
              <a:latin typeface="Times New Roman" panose="02020603050405020304" pitchFamily="18" charset="0"/>
              <a:cs typeface="Times New Roman" panose="02020603050405020304" pitchFamily="18" charset="0"/>
            </a:endParaRPr>
          </a:p>
        </p:txBody>
      </p:sp>
      <p:sp>
        <p:nvSpPr>
          <p:cNvPr id="122" name="Google Shape;122;p19"/>
          <p:cNvSpPr txBox="1">
            <a:spLocks noGrp="1"/>
          </p:cNvSpPr>
          <p:nvPr>
            <p:ph type="sldNum" idx="12"/>
          </p:nvPr>
        </p:nvSpPr>
        <p:spPr>
          <a:xfrm>
            <a:off x="5730200" y="6333135"/>
            <a:ext cx="731600" cy="524800"/>
          </a:xfrm>
          <a:prstGeom prst="rect">
            <a:avLst/>
          </a:prstGeom>
        </p:spPr>
        <p:txBody>
          <a:bodyPr spcFirstLastPara="1" wrap="square" lIns="121897" tIns="121897" rIns="121897" bIns="121897" anchor="t" anchorCtr="0">
            <a:noAutofit/>
          </a:bodyPr>
          <a:lstStyle/>
          <a:p>
            <a:fld id="{00000000-1234-1234-1234-123412341234}" type="slidenum">
              <a:rPr lang="en"/>
              <a:pPr/>
              <a:t>97</a:t>
            </a:fld>
            <a:endParaRPr/>
          </a:p>
        </p:txBody>
      </p:sp>
      <p:sp>
        <p:nvSpPr>
          <p:cNvPr id="6" name="Freeform 3"/>
          <p:cNvSpPr>
            <a:spLocks/>
          </p:cNvSpPr>
          <p:nvPr/>
        </p:nvSpPr>
        <p:spPr bwMode="auto">
          <a:xfrm>
            <a:off x="1893557" y="71677"/>
            <a:ext cx="10315903" cy="684643"/>
          </a:xfrm>
          <a:custGeom>
            <a:avLst/>
            <a:gdLst>
              <a:gd name="T0" fmla="+- 0 3326 3326"/>
              <a:gd name="T1" fmla="*/ T0 w 7474"/>
              <a:gd name="T2" fmla="+- 0 2203 761"/>
              <a:gd name="T3" fmla="*/ 2203 h 1443"/>
              <a:gd name="T4" fmla="+- 0 3485 3326"/>
              <a:gd name="T5" fmla="*/ T4 w 7474"/>
              <a:gd name="T6" fmla="+- 0 761 761"/>
              <a:gd name="T7" fmla="*/ 761 h 1443"/>
              <a:gd name="T8" fmla="+- 0 10800 3326"/>
              <a:gd name="T9" fmla="*/ T8 w 7474"/>
              <a:gd name="T10" fmla="+- 0 761 761"/>
              <a:gd name="T11" fmla="*/ 761 h 1443"/>
              <a:gd name="T12" fmla="+- 0 10800 3326"/>
              <a:gd name="T13" fmla="*/ T12 w 7474"/>
              <a:gd name="T14" fmla="+- 0 2191 761"/>
              <a:gd name="T15" fmla="*/ 2191 h 1443"/>
              <a:gd name="T16" fmla="+- 0 3326 3326"/>
              <a:gd name="T17" fmla="*/ T16 w 7474"/>
              <a:gd name="T18" fmla="+- 0 2203 761"/>
              <a:gd name="T19" fmla="*/ 2203 h 1443"/>
            </a:gdLst>
            <a:ahLst/>
            <a:cxnLst>
              <a:cxn ang="0">
                <a:pos x="T1" y="T3"/>
              </a:cxn>
              <a:cxn ang="0">
                <a:pos x="T5" y="T7"/>
              </a:cxn>
              <a:cxn ang="0">
                <a:pos x="T9" y="T11"/>
              </a:cxn>
              <a:cxn ang="0">
                <a:pos x="T13" y="T15"/>
              </a:cxn>
              <a:cxn ang="0">
                <a:pos x="T17" y="T19"/>
              </a:cxn>
            </a:cxnLst>
            <a:rect l="0" t="0" r="r" b="b"/>
            <a:pathLst>
              <a:path w="7474" h="1443">
                <a:moveTo>
                  <a:pt x="0" y="1442"/>
                </a:moveTo>
                <a:lnTo>
                  <a:pt x="159" y="0"/>
                </a:lnTo>
                <a:lnTo>
                  <a:pt x="7474" y="0"/>
                </a:lnTo>
                <a:lnTo>
                  <a:pt x="7474" y="1430"/>
                </a:lnTo>
                <a:lnTo>
                  <a:pt x="0" y="1442"/>
                </a:lnTo>
                <a:close/>
              </a:path>
            </a:pathLst>
          </a:custGeom>
          <a:solidFill>
            <a:srgbClr val="FBFBE1"/>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7" name="Group 6"/>
          <p:cNvGrpSpPr/>
          <p:nvPr/>
        </p:nvGrpSpPr>
        <p:grpSpPr>
          <a:xfrm>
            <a:off x="1608530" y="53231"/>
            <a:ext cx="538945" cy="821412"/>
            <a:chOff x="908603" y="80216"/>
            <a:chExt cx="538945" cy="676514"/>
          </a:xfrm>
        </p:grpSpPr>
        <p:sp>
          <p:nvSpPr>
            <p:cNvPr id="8" name="Freeform 4"/>
            <p:cNvSpPr>
              <a:spLocks/>
            </p:cNvSpPr>
            <p:nvPr/>
          </p:nvSpPr>
          <p:spPr bwMode="auto">
            <a:xfrm>
              <a:off x="1136046" y="80216"/>
              <a:ext cx="311502" cy="676514"/>
            </a:xfrm>
            <a:custGeom>
              <a:avLst/>
              <a:gdLst>
                <a:gd name="T0" fmla="+- 0 3055 3055"/>
                <a:gd name="T1" fmla="*/ T0 w 430"/>
                <a:gd name="T2" fmla="+- 0 2450 761"/>
                <a:gd name="T3" fmla="*/ 2450 h 1690"/>
                <a:gd name="T4" fmla="+- 0 3086 3055"/>
                <a:gd name="T5" fmla="*/ T4 w 430"/>
                <a:gd name="T6" fmla="+- 0 1116 761"/>
                <a:gd name="T7" fmla="*/ 1116 h 1690"/>
                <a:gd name="T8" fmla="+- 0 3485 3055"/>
                <a:gd name="T9" fmla="*/ T8 w 430"/>
                <a:gd name="T10" fmla="+- 0 761 761"/>
                <a:gd name="T11" fmla="*/ 761 h 1690"/>
                <a:gd name="T12" fmla="+- 0 3326 3055"/>
                <a:gd name="T13" fmla="*/ T12 w 430"/>
                <a:gd name="T14" fmla="+- 0 2203 761"/>
                <a:gd name="T15" fmla="*/ 2203 h 1690"/>
                <a:gd name="T16" fmla="+- 0 3055 3055"/>
                <a:gd name="T17" fmla="*/ T16 w 430"/>
                <a:gd name="T18" fmla="+- 0 2450 761"/>
                <a:gd name="T19" fmla="*/ 2450 h 1690"/>
              </a:gdLst>
              <a:ahLst/>
              <a:cxnLst>
                <a:cxn ang="0">
                  <a:pos x="T1" y="T3"/>
                </a:cxn>
                <a:cxn ang="0">
                  <a:pos x="T5" y="T7"/>
                </a:cxn>
                <a:cxn ang="0">
                  <a:pos x="T9" y="T11"/>
                </a:cxn>
                <a:cxn ang="0">
                  <a:pos x="T13" y="T15"/>
                </a:cxn>
                <a:cxn ang="0">
                  <a:pos x="T17" y="T19"/>
                </a:cxn>
              </a:cxnLst>
              <a:rect l="0" t="0" r="r" b="b"/>
              <a:pathLst>
                <a:path w="430" h="1690">
                  <a:moveTo>
                    <a:pt x="0" y="1689"/>
                  </a:moveTo>
                  <a:lnTo>
                    <a:pt x="31" y="355"/>
                  </a:lnTo>
                  <a:lnTo>
                    <a:pt x="430" y="0"/>
                  </a:lnTo>
                  <a:lnTo>
                    <a:pt x="271" y="1442"/>
                  </a:lnTo>
                  <a:lnTo>
                    <a:pt x="0" y="1689"/>
                  </a:lnTo>
                  <a:close/>
                </a:path>
              </a:pathLst>
            </a:custGeom>
            <a:solidFill>
              <a:srgbClr val="FBB6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 name="Freeform 5"/>
            <p:cNvSpPr>
              <a:spLocks/>
            </p:cNvSpPr>
            <p:nvPr/>
          </p:nvSpPr>
          <p:spPr bwMode="auto">
            <a:xfrm>
              <a:off x="908603" y="80216"/>
              <a:ext cx="258983" cy="676514"/>
            </a:xfrm>
            <a:custGeom>
              <a:avLst/>
              <a:gdLst>
                <a:gd name="T0" fmla="+- 0 3055 2731"/>
                <a:gd name="T1" fmla="*/ T0 w 356"/>
                <a:gd name="T2" fmla="+- 0 2450 761"/>
                <a:gd name="T3" fmla="*/ 2450 h 1690"/>
                <a:gd name="T4" fmla="+- 0 2798 2731"/>
                <a:gd name="T5" fmla="*/ T4 w 356"/>
                <a:gd name="T6" fmla="+- 0 2203 761"/>
                <a:gd name="T7" fmla="*/ 2203 h 1690"/>
                <a:gd name="T8" fmla="+- 0 2731 2731"/>
                <a:gd name="T9" fmla="*/ T8 w 356"/>
                <a:gd name="T10" fmla="+- 0 761 761"/>
                <a:gd name="T11" fmla="*/ 761 h 1690"/>
                <a:gd name="T12" fmla="+- 0 3086 2731"/>
                <a:gd name="T13" fmla="*/ T12 w 356"/>
                <a:gd name="T14" fmla="+- 0 1116 761"/>
                <a:gd name="T15" fmla="*/ 1116 h 1690"/>
                <a:gd name="T16" fmla="+- 0 3055 2731"/>
                <a:gd name="T17" fmla="*/ T16 w 356"/>
                <a:gd name="T18" fmla="+- 0 2450 761"/>
                <a:gd name="T19" fmla="*/ 2450 h 1690"/>
              </a:gdLst>
              <a:ahLst/>
              <a:cxnLst>
                <a:cxn ang="0">
                  <a:pos x="T1" y="T3"/>
                </a:cxn>
                <a:cxn ang="0">
                  <a:pos x="T5" y="T7"/>
                </a:cxn>
                <a:cxn ang="0">
                  <a:pos x="T9" y="T11"/>
                </a:cxn>
                <a:cxn ang="0">
                  <a:pos x="T13" y="T15"/>
                </a:cxn>
                <a:cxn ang="0">
                  <a:pos x="T17" y="T19"/>
                </a:cxn>
              </a:cxnLst>
              <a:rect l="0" t="0" r="r" b="b"/>
              <a:pathLst>
                <a:path w="356" h="1690">
                  <a:moveTo>
                    <a:pt x="324" y="1689"/>
                  </a:moveTo>
                  <a:lnTo>
                    <a:pt x="67" y="1442"/>
                  </a:lnTo>
                  <a:lnTo>
                    <a:pt x="0" y="0"/>
                  </a:lnTo>
                  <a:lnTo>
                    <a:pt x="355" y="355"/>
                  </a:lnTo>
                  <a:lnTo>
                    <a:pt x="324" y="1689"/>
                  </a:lnTo>
                  <a:close/>
                </a:path>
              </a:pathLst>
            </a:custGeom>
            <a:solidFill>
              <a:srgbClr val="DB6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0" name="Freeform 6"/>
          <p:cNvSpPr>
            <a:spLocks/>
          </p:cNvSpPr>
          <p:nvPr/>
        </p:nvSpPr>
        <p:spPr bwMode="auto">
          <a:xfrm>
            <a:off x="889114" y="71678"/>
            <a:ext cx="772509" cy="684642"/>
          </a:xfrm>
          <a:custGeom>
            <a:avLst/>
            <a:gdLst>
              <a:gd name="T0" fmla="+- 0 2798 1553"/>
              <a:gd name="T1" fmla="*/ T0 w 1246"/>
              <a:gd name="T2" fmla="+- 0 2203 761"/>
              <a:gd name="T3" fmla="*/ 2203 h 1443"/>
              <a:gd name="T4" fmla="+- 0 1553 1553"/>
              <a:gd name="T5" fmla="*/ T4 w 1246"/>
              <a:gd name="T6" fmla="+- 0 2203 761"/>
              <a:gd name="T7" fmla="*/ 2203 h 1443"/>
              <a:gd name="T8" fmla="+- 0 1553 1553"/>
              <a:gd name="T9" fmla="*/ T8 w 1246"/>
              <a:gd name="T10" fmla="+- 0 761 761"/>
              <a:gd name="T11" fmla="*/ 761 h 1443"/>
              <a:gd name="T12" fmla="+- 0 2731 1553"/>
              <a:gd name="T13" fmla="*/ T12 w 1246"/>
              <a:gd name="T14" fmla="+- 0 761 761"/>
              <a:gd name="T15" fmla="*/ 761 h 1443"/>
              <a:gd name="T16" fmla="+- 0 2798 1553"/>
              <a:gd name="T17" fmla="*/ T16 w 1246"/>
              <a:gd name="T18" fmla="+- 0 2203 761"/>
              <a:gd name="T19" fmla="*/ 2203 h 1443"/>
            </a:gdLst>
            <a:ahLst/>
            <a:cxnLst>
              <a:cxn ang="0">
                <a:pos x="T1" y="T3"/>
              </a:cxn>
              <a:cxn ang="0">
                <a:pos x="T5" y="T7"/>
              </a:cxn>
              <a:cxn ang="0">
                <a:pos x="T9" y="T11"/>
              </a:cxn>
              <a:cxn ang="0">
                <a:pos x="T13" y="T15"/>
              </a:cxn>
              <a:cxn ang="0">
                <a:pos x="T17" y="T19"/>
              </a:cxn>
            </a:cxnLst>
            <a:rect l="0" t="0" r="r" b="b"/>
            <a:pathLst>
              <a:path w="1246" h="1443">
                <a:moveTo>
                  <a:pt x="1245" y="1442"/>
                </a:moveTo>
                <a:lnTo>
                  <a:pt x="0" y="1442"/>
                </a:lnTo>
                <a:lnTo>
                  <a:pt x="0" y="0"/>
                </a:lnTo>
                <a:lnTo>
                  <a:pt x="1178" y="0"/>
                </a:lnTo>
                <a:lnTo>
                  <a:pt x="1245" y="1442"/>
                </a:lnTo>
                <a:close/>
              </a:path>
            </a:pathLst>
          </a:custGeom>
          <a:solidFill>
            <a:srgbClr val="F4832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 name="Rectangle 10"/>
          <p:cNvSpPr/>
          <p:nvPr/>
        </p:nvSpPr>
        <p:spPr>
          <a:xfrm>
            <a:off x="889114" y="88180"/>
            <a:ext cx="719416" cy="58064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smtClean="0">
                <a:latin typeface="Times New Roman" panose="02020603050405020304" pitchFamily="18" charset="0"/>
                <a:cs typeface="Times New Roman" panose="02020603050405020304" pitchFamily="18" charset="0"/>
              </a:rPr>
              <a:t>LỚP</a:t>
            </a:r>
          </a:p>
          <a:p>
            <a:pPr algn="ctr"/>
            <a:r>
              <a:rPr lang="en-US" b="1" dirty="0" smtClean="0">
                <a:latin typeface="Times New Roman" panose="02020603050405020304" pitchFamily="18" charset="0"/>
                <a:cs typeface="Times New Roman" panose="02020603050405020304" pitchFamily="18" charset="0"/>
              </a:rPr>
              <a:t>10</a:t>
            </a:r>
            <a:endParaRPr lang="en-US" b="1" dirty="0">
              <a:latin typeface="Times New Roman" panose="02020603050405020304" pitchFamily="18" charset="0"/>
              <a:cs typeface="Times New Roman" panose="02020603050405020304" pitchFamily="18" charset="0"/>
            </a:endParaRPr>
          </a:p>
        </p:txBody>
      </p:sp>
      <p:sp>
        <p:nvSpPr>
          <p:cNvPr id="12" name="Rectangle 11"/>
          <p:cNvSpPr/>
          <p:nvPr/>
        </p:nvSpPr>
        <p:spPr>
          <a:xfrm>
            <a:off x="2147475" y="131928"/>
            <a:ext cx="10044525" cy="56414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b="1" dirty="0" smtClean="0">
                <a:solidFill>
                  <a:srgbClr val="C00000"/>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BÀI 7. ANH HÙNG VÀ NGHỆ SĨ (VĂN BẢN NGHỊ LUẬN)</a:t>
            </a:r>
            <a:endParaRPr lang="en-US" sz="2800" b="1" dirty="0">
              <a:solidFill>
                <a:srgbClr val="C00000"/>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endParaRPr>
          </a:p>
        </p:txBody>
      </p:sp>
      <p:sp>
        <p:nvSpPr>
          <p:cNvPr id="13" name="Rounded Rectangle 12"/>
          <p:cNvSpPr/>
          <p:nvPr/>
        </p:nvSpPr>
        <p:spPr>
          <a:xfrm>
            <a:off x="94594" y="71678"/>
            <a:ext cx="747224" cy="684642"/>
          </a:xfrm>
          <a:prstGeom prst="roundRect">
            <a:avLst/>
          </a:prstGeom>
          <a:solidFill>
            <a:schemeClr val="accent6">
              <a:lumMod val="75000"/>
            </a:schemeClr>
          </a:solidFill>
          <a:ln>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700" b="1" dirty="0" smtClean="0">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NGỮ VĂN</a:t>
            </a:r>
            <a:endParaRPr lang="en-US" sz="1700" b="1" dirty="0">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678046530"/>
      </p:ext>
    </p:extLst>
  </p:cSld>
  <p:clrMapOvr>
    <a:masterClrMapping/>
  </p:clrMapOvr>
  <p:timing>
    <p:tnLst>
      <p:par>
        <p:cTn id="1" dur="indefinite" restart="never" nodeType="tmRoot"/>
      </p:par>
    </p:tnLst>
  </p:timing>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 name="Freeform 6"/>
          <p:cNvSpPr>
            <a:spLocks noGrp="1" noRot="1" noChangeAspect="1" noMove="1" noResize="1" noEditPoints="1" noAdjustHandles="1" noChangeArrowheads="1" noChangeShapeType="1" noTextEdit="1"/>
          </p:cNvSpPr>
          <p:nvPr/>
        </p:nvSpPr>
        <p:spPr bwMode="auto">
          <a:xfrm>
            <a:off x="2199584" y="1685652"/>
            <a:ext cx="3275013" cy="4408488"/>
          </a:xfrm>
          <a:custGeom>
            <a:avLst/>
            <a:gdLst/>
            <a:ahLst/>
            <a:cxnLst/>
            <a:rect l="l" t="t" r="r" b="b"/>
            <a:pathLst>
              <a:path w="10000" h="10000">
                <a:moveTo>
                  <a:pt x="8761" y="0"/>
                </a:moveTo>
                <a:lnTo>
                  <a:pt x="10000" y="0"/>
                </a:lnTo>
                <a:lnTo>
                  <a:pt x="10000" y="10000"/>
                </a:lnTo>
                <a:lnTo>
                  <a:pt x="0" y="10000"/>
                </a:lnTo>
                <a:lnTo>
                  <a:pt x="0" y="9126"/>
                </a:lnTo>
                <a:lnTo>
                  <a:pt x="8761" y="9127"/>
                </a:lnTo>
                <a:lnTo>
                  <a:pt x="8761" y="0"/>
                </a:lnTo>
                <a:close/>
              </a:path>
            </a:pathLst>
          </a:custGeom>
          <a:solidFill>
            <a:srgbClr val="4C4C4C"/>
          </a:solidFill>
          <a:ln w="0">
            <a:noFill/>
            <a:prstDash val="solid"/>
            <a:round/>
          </a:ln>
        </p:spPr>
        <p:txBody>
          <a:bodyPr/>
          <a:lstStyle/>
          <a:p>
            <a:pPr marL="0" marR="0" lvl="0" indent="0" algn="l" defTabSz="914400" rtl="0" eaLnBrk="1" fontAlgn="auto" latinLnBrk="0" hangingPunct="1">
              <a:lnSpc>
                <a:spcPct val="100000"/>
              </a:lnSpc>
              <a:spcBef>
                <a:spcPts val="0"/>
              </a:spcBef>
              <a:spcAft>
                <a:spcPts val="0"/>
              </a:spcAft>
              <a:buFontTx/>
              <a:buNone/>
              <a:defRPr>
                <a:uFillTx/>
              </a:defRPr>
            </a:pPr>
            <a:endParaRPr kumimoji="0" lang="en-US" sz="1800" b="0" i="0" u="none" strike="noStrike" kern="1200" cap="none" spc="0" normalizeH="0" baseline="0" noProof="0">
              <a:ln>
                <a:noFill/>
              </a:ln>
              <a:solidFill>
                <a:srgbClr val="000000"/>
              </a:solidFill>
              <a:effectLst/>
              <a:uFillTx/>
              <a:latin typeface="Calibri" panose="020F0502020204030204"/>
              <a:ea typeface="+mn-ea"/>
              <a:cs typeface="+mn-cs"/>
            </a:endParaRPr>
          </a:p>
        </p:txBody>
      </p:sp>
      <p:sp>
        <p:nvSpPr>
          <p:cNvPr id="73" name="Freeform 6"/>
          <p:cNvSpPr>
            <a:spLocks noGrp="1" noRot="1" noChangeAspect="1" noMove="1" noResize="1" noEditPoints="1" noAdjustHandles="1" noChangeArrowheads="1" noChangeShapeType="1" noTextEdit="1"/>
          </p:cNvSpPr>
          <p:nvPr/>
        </p:nvSpPr>
        <p:spPr bwMode="auto">
          <a:xfrm flipH="1" flipV="1">
            <a:off x="752858" y="744469"/>
            <a:ext cx="3275668" cy="4408488"/>
          </a:xfrm>
          <a:custGeom>
            <a:avLst/>
            <a:gdLst/>
            <a:ahLst/>
            <a:cxnLst/>
            <a:rect l="l" t="t" r="r" b="b"/>
            <a:pathLst>
              <a:path w="10002" h="10000">
                <a:moveTo>
                  <a:pt x="8763" y="0"/>
                </a:moveTo>
                <a:lnTo>
                  <a:pt x="10002" y="0"/>
                </a:lnTo>
                <a:lnTo>
                  <a:pt x="10002" y="10000"/>
                </a:lnTo>
                <a:lnTo>
                  <a:pt x="2" y="10000"/>
                </a:lnTo>
                <a:cubicBezTo>
                  <a:pt x="-2" y="9698"/>
                  <a:pt x="4" y="9427"/>
                  <a:pt x="0" y="9125"/>
                </a:cubicBezTo>
                <a:lnTo>
                  <a:pt x="8763" y="9128"/>
                </a:lnTo>
                <a:lnTo>
                  <a:pt x="8763" y="0"/>
                </a:lnTo>
                <a:close/>
              </a:path>
            </a:pathLst>
          </a:custGeom>
          <a:solidFill>
            <a:srgbClr val="4C4C4C"/>
          </a:solidFill>
          <a:ln w="0">
            <a:noFill/>
            <a:prstDash val="solid"/>
            <a:round/>
          </a:ln>
        </p:spPr>
      </p:sp>
      <p:sp>
        <p:nvSpPr>
          <p:cNvPr id="7" name="Hình tự do: Hình 6"/>
          <p:cNvSpPr>
            <a:spLocks/>
          </p:cNvSpPr>
          <p:nvPr/>
        </p:nvSpPr>
        <p:spPr>
          <a:xfrm>
            <a:off x="5911850" y="351217"/>
            <a:ext cx="6036310" cy="1869660"/>
          </a:xfrm>
          <a:custGeom>
            <a:avLst/>
            <a:gdLst>
              <a:gd name="connsiteX0" fmla="*/ 0 w 6036310"/>
              <a:gd name="connsiteY0" fmla="*/ 311616 h 1869660"/>
              <a:gd name="connsiteX1" fmla="*/ 311616 w 6036310"/>
              <a:gd name="connsiteY1" fmla="*/ 0 h 1869660"/>
              <a:gd name="connsiteX2" fmla="*/ 934120 w 6036310"/>
              <a:gd name="connsiteY2" fmla="*/ 0 h 1869660"/>
              <a:gd name="connsiteX3" fmla="*/ 1610755 w 6036310"/>
              <a:gd name="connsiteY3" fmla="*/ 0 h 1869660"/>
              <a:gd name="connsiteX4" fmla="*/ 2395651 w 6036310"/>
              <a:gd name="connsiteY4" fmla="*/ 0 h 1869660"/>
              <a:gd name="connsiteX5" fmla="*/ 3180547 w 6036310"/>
              <a:gd name="connsiteY5" fmla="*/ 0 h 1869660"/>
              <a:gd name="connsiteX6" fmla="*/ 3857182 w 6036310"/>
              <a:gd name="connsiteY6" fmla="*/ 0 h 1869660"/>
              <a:gd name="connsiteX7" fmla="*/ 4479686 w 6036310"/>
              <a:gd name="connsiteY7" fmla="*/ 0 h 1869660"/>
              <a:gd name="connsiteX8" fmla="*/ 4993928 w 6036310"/>
              <a:gd name="connsiteY8" fmla="*/ 0 h 1869660"/>
              <a:gd name="connsiteX9" fmla="*/ 5724694 w 6036310"/>
              <a:gd name="connsiteY9" fmla="*/ 0 h 1869660"/>
              <a:gd name="connsiteX10" fmla="*/ 6036310 w 6036310"/>
              <a:gd name="connsiteY10" fmla="*/ 311616 h 1869660"/>
              <a:gd name="connsiteX11" fmla="*/ 6036310 w 6036310"/>
              <a:gd name="connsiteY11" fmla="*/ 947294 h 1869660"/>
              <a:gd name="connsiteX12" fmla="*/ 6036310 w 6036310"/>
              <a:gd name="connsiteY12" fmla="*/ 1558044 h 1869660"/>
              <a:gd name="connsiteX13" fmla="*/ 5724694 w 6036310"/>
              <a:gd name="connsiteY13" fmla="*/ 1869660 h 1869660"/>
              <a:gd name="connsiteX14" fmla="*/ 5048059 w 6036310"/>
              <a:gd name="connsiteY14" fmla="*/ 1869660 h 1869660"/>
              <a:gd name="connsiteX15" fmla="*/ 4533817 w 6036310"/>
              <a:gd name="connsiteY15" fmla="*/ 1869660 h 1869660"/>
              <a:gd name="connsiteX16" fmla="*/ 4019574 w 6036310"/>
              <a:gd name="connsiteY16" fmla="*/ 1869660 h 1869660"/>
              <a:gd name="connsiteX17" fmla="*/ 3234678 w 6036310"/>
              <a:gd name="connsiteY17" fmla="*/ 1869660 h 1869660"/>
              <a:gd name="connsiteX18" fmla="*/ 2449782 w 6036310"/>
              <a:gd name="connsiteY18" fmla="*/ 1869660 h 1869660"/>
              <a:gd name="connsiteX19" fmla="*/ 1881409 w 6036310"/>
              <a:gd name="connsiteY19" fmla="*/ 1869660 h 1869660"/>
              <a:gd name="connsiteX20" fmla="*/ 1367166 w 6036310"/>
              <a:gd name="connsiteY20" fmla="*/ 1869660 h 1869660"/>
              <a:gd name="connsiteX21" fmla="*/ 311616 w 6036310"/>
              <a:gd name="connsiteY21" fmla="*/ 1869660 h 1869660"/>
              <a:gd name="connsiteX22" fmla="*/ 0 w 6036310"/>
              <a:gd name="connsiteY22" fmla="*/ 1558044 h 1869660"/>
              <a:gd name="connsiteX23" fmla="*/ 0 w 6036310"/>
              <a:gd name="connsiteY23" fmla="*/ 972223 h 1869660"/>
              <a:gd name="connsiteX24" fmla="*/ 0 w 6036310"/>
              <a:gd name="connsiteY24" fmla="*/ 311616 h 1869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036310" h="1869660" fill="none" extrusionOk="0">
                <a:moveTo>
                  <a:pt x="0" y="311616"/>
                </a:moveTo>
                <a:cubicBezTo>
                  <a:pt x="15036" y="134263"/>
                  <a:pt x="144006" y="-4213"/>
                  <a:pt x="311616" y="0"/>
                </a:cubicBezTo>
                <a:cubicBezTo>
                  <a:pt x="608722" y="-19304"/>
                  <a:pt x="796572" y="3860"/>
                  <a:pt x="934120" y="0"/>
                </a:cubicBezTo>
                <a:cubicBezTo>
                  <a:pt x="1071668" y="-3860"/>
                  <a:pt x="1433333" y="-30205"/>
                  <a:pt x="1610755" y="0"/>
                </a:cubicBezTo>
                <a:cubicBezTo>
                  <a:pt x="1788178" y="30205"/>
                  <a:pt x="2218352" y="-28292"/>
                  <a:pt x="2395651" y="0"/>
                </a:cubicBezTo>
                <a:cubicBezTo>
                  <a:pt x="2572950" y="28292"/>
                  <a:pt x="2981591" y="-36815"/>
                  <a:pt x="3180547" y="0"/>
                </a:cubicBezTo>
                <a:cubicBezTo>
                  <a:pt x="3379503" y="36815"/>
                  <a:pt x="3523311" y="17191"/>
                  <a:pt x="3857182" y="0"/>
                </a:cubicBezTo>
                <a:cubicBezTo>
                  <a:pt x="4191054" y="-17191"/>
                  <a:pt x="4181493" y="20391"/>
                  <a:pt x="4479686" y="0"/>
                </a:cubicBezTo>
                <a:cubicBezTo>
                  <a:pt x="4777879" y="-20391"/>
                  <a:pt x="4877184" y="-12434"/>
                  <a:pt x="4993928" y="0"/>
                </a:cubicBezTo>
                <a:cubicBezTo>
                  <a:pt x="5110672" y="12434"/>
                  <a:pt x="5547068" y="-9028"/>
                  <a:pt x="5724694" y="0"/>
                </a:cubicBezTo>
                <a:cubicBezTo>
                  <a:pt x="5862182" y="16235"/>
                  <a:pt x="6023151" y="148875"/>
                  <a:pt x="6036310" y="311616"/>
                </a:cubicBezTo>
                <a:cubicBezTo>
                  <a:pt x="6015466" y="540397"/>
                  <a:pt x="6065587" y="736588"/>
                  <a:pt x="6036310" y="947294"/>
                </a:cubicBezTo>
                <a:cubicBezTo>
                  <a:pt x="6007033" y="1158000"/>
                  <a:pt x="6014738" y="1423889"/>
                  <a:pt x="6036310" y="1558044"/>
                </a:cubicBezTo>
                <a:cubicBezTo>
                  <a:pt x="6024416" y="1759094"/>
                  <a:pt x="5921124" y="1854761"/>
                  <a:pt x="5724694" y="1869660"/>
                </a:cubicBezTo>
                <a:cubicBezTo>
                  <a:pt x="5513364" y="1872352"/>
                  <a:pt x="5341771" y="1838088"/>
                  <a:pt x="5048059" y="1869660"/>
                </a:cubicBezTo>
                <a:cubicBezTo>
                  <a:pt x="4754347" y="1901232"/>
                  <a:pt x="4753314" y="1890385"/>
                  <a:pt x="4533817" y="1869660"/>
                </a:cubicBezTo>
                <a:cubicBezTo>
                  <a:pt x="4314320" y="1848935"/>
                  <a:pt x="4230375" y="1866461"/>
                  <a:pt x="4019574" y="1869660"/>
                </a:cubicBezTo>
                <a:cubicBezTo>
                  <a:pt x="3808773" y="1872859"/>
                  <a:pt x="3521949" y="1894686"/>
                  <a:pt x="3234678" y="1869660"/>
                </a:cubicBezTo>
                <a:cubicBezTo>
                  <a:pt x="2947407" y="1844634"/>
                  <a:pt x="2813749" y="1875442"/>
                  <a:pt x="2449782" y="1869660"/>
                </a:cubicBezTo>
                <a:cubicBezTo>
                  <a:pt x="2085815" y="1863878"/>
                  <a:pt x="2152629" y="1875125"/>
                  <a:pt x="1881409" y="1869660"/>
                </a:cubicBezTo>
                <a:cubicBezTo>
                  <a:pt x="1610189" y="1864195"/>
                  <a:pt x="1503928" y="1863053"/>
                  <a:pt x="1367166" y="1869660"/>
                </a:cubicBezTo>
                <a:cubicBezTo>
                  <a:pt x="1230404" y="1876267"/>
                  <a:pt x="659039" y="1892441"/>
                  <a:pt x="311616" y="1869660"/>
                </a:cubicBezTo>
                <a:cubicBezTo>
                  <a:pt x="129502" y="1873349"/>
                  <a:pt x="-2416" y="1741270"/>
                  <a:pt x="0" y="1558044"/>
                </a:cubicBezTo>
                <a:cubicBezTo>
                  <a:pt x="1595" y="1410057"/>
                  <a:pt x="1747" y="1106272"/>
                  <a:pt x="0" y="972223"/>
                </a:cubicBezTo>
                <a:cubicBezTo>
                  <a:pt x="-1747" y="838174"/>
                  <a:pt x="29428" y="584455"/>
                  <a:pt x="0" y="311616"/>
                </a:cubicBezTo>
                <a:close/>
              </a:path>
              <a:path w="6036310" h="1869660" stroke="0" extrusionOk="0">
                <a:moveTo>
                  <a:pt x="0" y="311616"/>
                </a:moveTo>
                <a:cubicBezTo>
                  <a:pt x="3036" y="135859"/>
                  <a:pt x="133135" y="28440"/>
                  <a:pt x="311616" y="0"/>
                </a:cubicBezTo>
                <a:cubicBezTo>
                  <a:pt x="544526" y="14454"/>
                  <a:pt x="863257" y="-35603"/>
                  <a:pt x="1096512" y="0"/>
                </a:cubicBezTo>
                <a:cubicBezTo>
                  <a:pt x="1329767" y="35603"/>
                  <a:pt x="1486151" y="-3569"/>
                  <a:pt x="1610755" y="0"/>
                </a:cubicBezTo>
                <a:cubicBezTo>
                  <a:pt x="1735359" y="3569"/>
                  <a:pt x="2058685" y="-36450"/>
                  <a:pt x="2341520" y="0"/>
                </a:cubicBezTo>
                <a:cubicBezTo>
                  <a:pt x="2624356" y="36450"/>
                  <a:pt x="2837719" y="-3214"/>
                  <a:pt x="3018155" y="0"/>
                </a:cubicBezTo>
                <a:cubicBezTo>
                  <a:pt x="3198592" y="3214"/>
                  <a:pt x="3391870" y="13902"/>
                  <a:pt x="3748921" y="0"/>
                </a:cubicBezTo>
                <a:cubicBezTo>
                  <a:pt x="4105972" y="-13902"/>
                  <a:pt x="4167252" y="-30812"/>
                  <a:pt x="4479686" y="0"/>
                </a:cubicBezTo>
                <a:cubicBezTo>
                  <a:pt x="4792121" y="30812"/>
                  <a:pt x="4905776" y="28990"/>
                  <a:pt x="5102190" y="0"/>
                </a:cubicBezTo>
                <a:cubicBezTo>
                  <a:pt x="5298604" y="-28990"/>
                  <a:pt x="5449348" y="29170"/>
                  <a:pt x="5724694" y="0"/>
                </a:cubicBezTo>
                <a:cubicBezTo>
                  <a:pt x="5893897" y="5069"/>
                  <a:pt x="6051558" y="144220"/>
                  <a:pt x="6036310" y="311616"/>
                </a:cubicBezTo>
                <a:cubicBezTo>
                  <a:pt x="6064485" y="521767"/>
                  <a:pt x="6008394" y="668354"/>
                  <a:pt x="6036310" y="934830"/>
                </a:cubicBezTo>
                <a:cubicBezTo>
                  <a:pt x="6064226" y="1201306"/>
                  <a:pt x="6042255" y="1400445"/>
                  <a:pt x="6036310" y="1558044"/>
                </a:cubicBezTo>
                <a:cubicBezTo>
                  <a:pt x="6031846" y="1739065"/>
                  <a:pt x="5886695" y="1852656"/>
                  <a:pt x="5724694" y="1869660"/>
                </a:cubicBezTo>
                <a:cubicBezTo>
                  <a:pt x="5522227" y="1852128"/>
                  <a:pt x="5366718" y="1879624"/>
                  <a:pt x="5210452" y="1869660"/>
                </a:cubicBezTo>
                <a:cubicBezTo>
                  <a:pt x="5054186" y="1859696"/>
                  <a:pt x="4816459" y="1860643"/>
                  <a:pt x="4533817" y="1869660"/>
                </a:cubicBezTo>
                <a:cubicBezTo>
                  <a:pt x="4251175" y="1878677"/>
                  <a:pt x="4048203" y="1853166"/>
                  <a:pt x="3911313" y="1869660"/>
                </a:cubicBezTo>
                <a:cubicBezTo>
                  <a:pt x="3774423" y="1886154"/>
                  <a:pt x="3606399" y="1879940"/>
                  <a:pt x="3342940" y="1869660"/>
                </a:cubicBezTo>
                <a:cubicBezTo>
                  <a:pt x="3079481" y="1859380"/>
                  <a:pt x="2797233" y="1860354"/>
                  <a:pt x="2612174" y="1869660"/>
                </a:cubicBezTo>
                <a:cubicBezTo>
                  <a:pt x="2427115" y="1878966"/>
                  <a:pt x="2311567" y="1861377"/>
                  <a:pt x="2043801" y="1869660"/>
                </a:cubicBezTo>
                <a:cubicBezTo>
                  <a:pt x="1776035" y="1877943"/>
                  <a:pt x="1615080" y="1897821"/>
                  <a:pt x="1367166" y="1869660"/>
                </a:cubicBezTo>
                <a:cubicBezTo>
                  <a:pt x="1119253" y="1841499"/>
                  <a:pt x="648363" y="1896713"/>
                  <a:pt x="311616" y="1869660"/>
                </a:cubicBezTo>
                <a:cubicBezTo>
                  <a:pt x="113626" y="1889930"/>
                  <a:pt x="-16498" y="1697169"/>
                  <a:pt x="0" y="1558044"/>
                </a:cubicBezTo>
                <a:cubicBezTo>
                  <a:pt x="3848" y="1341946"/>
                  <a:pt x="-29931" y="1050760"/>
                  <a:pt x="0" y="922366"/>
                </a:cubicBezTo>
                <a:cubicBezTo>
                  <a:pt x="29931" y="793972"/>
                  <a:pt x="1601" y="527388"/>
                  <a:pt x="0" y="311616"/>
                </a:cubicBezTo>
                <a:close/>
              </a:path>
            </a:pathLst>
          </a:custGeom>
          <a:solidFill>
            <a:schemeClr val="accent2">
              <a:lumMod val="75000"/>
            </a:schemeClr>
          </a:solidFill>
        </p:spPr>
        <p:style>
          <a:lnRef idx="2">
            <a:schemeClr val="lt1">
              <a:hueOff val="0"/>
              <a:satOff val="0"/>
              <a:lumOff val="0"/>
              <a:alphaOff val="0"/>
            </a:schemeClr>
          </a:lnRef>
          <a:fillRef idx="1">
            <a:srgbClr val="000000"/>
          </a:fillRef>
          <a:effectRef idx="0">
            <a:schemeClr val="accent1">
              <a:hueOff val="0"/>
              <a:satOff val="0"/>
              <a:lumOff val="0"/>
              <a:alphaOff val="0"/>
            </a:schemeClr>
          </a:effectRef>
          <a:fontRef idx="minor">
            <a:schemeClr val="lt1"/>
          </a:fontRef>
        </p:style>
        <p:txBody>
          <a:bodyPr spcFirstLastPara="0" vert="horz" wrap="square" lIns="220809" tIns="220809" rIns="220809" bIns="220809" numCol="1" anchor="ctr" anchorCtr="0">
            <a:noAutofit/>
          </a:bodyPr>
          <a:lstStyle/>
          <a:p>
            <a:r>
              <a:rPr lang="en-US" sz="2400" dirty="0" err="1" smtClean="0">
                <a:latin typeface="Times New Roman" panose="02020603050405020304" pitchFamily="18" charset="0"/>
                <a:cs typeface="Times New Roman" panose="02020603050405020304" pitchFamily="18" charset="0"/>
              </a:rPr>
              <a:t>Giao</a:t>
            </a:r>
            <a:r>
              <a:rPr lang="en-US" sz="2400" dirty="0" smtClean="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nhiệm</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vụ</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học</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tập</a:t>
            </a:r>
            <a:r>
              <a:rPr lang="en-US" sz="2400" dirty="0">
                <a:latin typeface="Times New Roman" panose="02020603050405020304" pitchFamily="18" charset="0"/>
                <a:cs typeface="Times New Roman" panose="02020603050405020304" pitchFamily="18" charset="0"/>
              </a:rPr>
              <a:t>: GV </a:t>
            </a:r>
            <a:r>
              <a:rPr lang="en-US" sz="2400" dirty="0" err="1">
                <a:latin typeface="Times New Roman" panose="02020603050405020304" pitchFamily="18" charset="0"/>
                <a:cs typeface="Times New Roman" panose="02020603050405020304" pitchFamily="18" charset="0"/>
              </a:rPr>
              <a:t>giao</a:t>
            </a:r>
            <a:r>
              <a:rPr lang="en-US" sz="2400" dirty="0">
                <a:latin typeface="Times New Roman" panose="02020603050405020304" pitchFamily="18" charset="0"/>
                <a:cs typeface="Times New Roman" panose="02020603050405020304" pitchFamily="18" charset="0"/>
              </a:rPr>
              <a:t> HS </a:t>
            </a:r>
            <a:r>
              <a:rPr lang="en-US" sz="2400" dirty="0" err="1">
                <a:latin typeface="Times New Roman" panose="02020603050405020304" pitchFamily="18" charset="0"/>
                <a:cs typeface="Times New Roman" panose="02020603050405020304" pitchFamily="18" charset="0"/>
              </a:rPr>
              <a:t>thực</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hiện</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theo</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nhóm</a:t>
            </a:r>
            <a:r>
              <a:rPr lang="en-US" sz="2400" dirty="0">
                <a:latin typeface="Times New Roman" panose="02020603050405020304" pitchFamily="18" charset="0"/>
                <a:cs typeface="Times New Roman" panose="02020603050405020304" pitchFamily="18" charset="0"/>
              </a:rPr>
              <a:t> (4 HS) </a:t>
            </a:r>
            <a:r>
              <a:rPr lang="en-US" sz="2400" dirty="0" err="1">
                <a:latin typeface="Times New Roman" panose="02020603050405020304" pitchFamily="18" charset="0"/>
                <a:cs typeface="Times New Roman" panose="02020603050405020304" pitchFamily="18" charset="0"/>
              </a:rPr>
              <a:t>thực</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hiện</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vẽ</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sơ</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đồ</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tư</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duy</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về</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đặc</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trưng</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về</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văn</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nghị</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luận</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trung</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đại</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được</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thể</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hiện</a:t>
            </a:r>
            <a:r>
              <a:rPr lang="en-US" sz="2400" dirty="0">
                <a:latin typeface="Times New Roman" panose="02020603050405020304" pitchFamily="18" charset="0"/>
                <a:cs typeface="Times New Roman" panose="02020603050405020304" pitchFamily="18" charset="0"/>
              </a:rPr>
              <a:t> qua </a:t>
            </a:r>
            <a:r>
              <a:rPr lang="en-US" sz="2400" dirty="0" err="1">
                <a:latin typeface="Times New Roman" panose="02020603050405020304" pitchFamily="18" charset="0"/>
                <a:cs typeface="Times New Roman" panose="02020603050405020304" pitchFamily="18" charset="0"/>
              </a:rPr>
              <a:t>văn</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bản</a:t>
            </a:r>
            <a:r>
              <a:rPr lang="en-US" sz="2400" dirty="0">
                <a:latin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cs typeface="Times New Roman" panose="02020603050405020304" pitchFamily="18" charset="0"/>
              </a:rPr>
              <a:t>Thư</a:t>
            </a:r>
            <a:r>
              <a:rPr lang="en-US" sz="2400" i="1" dirty="0">
                <a:latin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cs typeface="Times New Roman" panose="02020603050405020304" pitchFamily="18" charset="0"/>
              </a:rPr>
              <a:t>lại</a:t>
            </a:r>
            <a:r>
              <a:rPr lang="en-US" sz="2400" i="1" dirty="0">
                <a:latin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cs typeface="Times New Roman" panose="02020603050405020304" pitchFamily="18" charset="0"/>
              </a:rPr>
              <a:t>dụ</a:t>
            </a:r>
            <a:r>
              <a:rPr lang="en-US" sz="2400" i="1" dirty="0">
                <a:latin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cs typeface="Times New Roman" panose="02020603050405020304" pitchFamily="18" charset="0"/>
              </a:rPr>
              <a:t>Vương</a:t>
            </a:r>
            <a:r>
              <a:rPr lang="en-US" sz="2400" i="1" dirty="0">
                <a:latin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cs typeface="Times New Roman" panose="02020603050405020304" pitchFamily="18" charset="0"/>
              </a:rPr>
              <a:t>Thông</a:t>
            </a:r>
            <a:r>
              <a:rPr lang="en-US" sz="2400" i="1" dirty="0" smtClean="0">
                <a:latin typeface="Times New Roman" panose="02020603050405020304" pitchFamily="18" charset="0"/>
                <a:cs typeface="Times New Roman" panose="02020603050405020304" pitchFamily="18" charset="0"/>
              </a:rPr>
              <a:t>.</a:t>
            </a:r>
            <a:endParaRPr lang="en-US" sz="2400" dirty="0">
              <a:latin typeface="Times New Roman" panose="02020603050405020304" pitchFamily="18" charset="0"/>
              <a:cs typeface="Times New Roman" panose="02020603050405020304" pitchFamily="18" charset="0"/>
            </a:endParaRPr>
          </a:p>
        </p:txBody>
      </p:sp>
      <p:sp>
        <p:nvSpPr>
          <p:cNvPr id="8" name="Hình tự do: Hình 7"/>
          <p:cNvSpPr>
            <a:spLocks/>
          </p:cNvSpPr>
          <p:nvPr/>
        </p:nvSpPr>
        <p:spPr>
          <a:xfrm>
            <a:off x="5911850" y="2403912"/>
            <a:ext cx="6036310" cy="1613819"/>
          </a:xfrm>
          <a:custGeom>
            <a:avLst/>
            <a:gdLst>
              <a:gd name="connsiteX0" fmla="*/ 0 w 6036310"/>
              <a:gd name="connsiteY0" fmla="*/ 311616 h 1869660"/>
              <a:gd name="connsiteX1" fmla="*/ 311616 w 6036310"/>
              <a:gd name="connsiteY1" fmla="*/ 0 h 1869660"/>
              <a:gd name="connsiteX2" fmla="*/ 934120 w 6036310"/>
              <a:gd name="connsiteY2" fmla="*/ 0 h 1869660"/>
              <a:gd name="connsiteX3" fmla="*/ 1448362 w 6036310"/>
              <a:gd name="connsiteY3" fmla="*/ 0 h 1869660"/>
              <a:gd name="connsiteX4" fmla="*/ 2070866 w 6036310"/>
              <a:gd name="connsiteY4" fmla="*/ 0 h 1869660"/>
              <a:gd name="connsiteX5" fmla="*/ 2693370 w 6036310"/>
              <a:gd name="connsiteY5" fmla="*/ 0 h 1869660"/>
              <a:gd name="connsiteX6" fmla="*/ 3315874 w 6036310"/>
              <a:gd name="connsiteY6" fmla="*/ 0 h 1869660"/>
              <a:gd name="connsiteX7" fmla="*/ 3992509 w 6036310"/>
              <a:gd name="connsiteY7" fmla="*/ 0 h 1869660"/>
              <a:gd name="connsiteX8" fmla="*/ 4723275 w 6036310"/>
              <a:gd name="connsiteY8" fmla="*/ 0 h 1869660"/>
              <a:gd name="connsiteX9" fmla="*/ 5724694 w 6036310"/>
              <a:gd name="connsiteY9" fmla="*/ 0 h 1869660"/>
              <a:gd name="connsiteX10" fmla="*/ 6036310 w 6036310"/>
              <a:gd name="connsiteY10" fmla="*/ 311616 h 1869660"/>
              <a:gd name="connsiteX11" fmla="*/ 6036310 w 6036310"/>
              <a:gd name="connsiteY11" fmla="*/ 934830 h 1869660"/>
              <a:gd name="connsiteX12" fmla="*/ 6036310 w 6036310"/>
              <a:gd name="connsiteY12" fmla="*/ 1558044 h 1869660"/>
              <a:gd name="connsiteX13" fmla="*/ 5724694 w 6036310"/>
              <a:gd name="connsiteY13" fmla="*/ 1869660 h 1869660"/>
              <a:gd name="connsiteX14" fmla="*/ 5156321 w 6036310"/>
              <a:gd name="connsiteY14" fmla="*/ 1869660 h 1869660"/>
              <a:gd name="connsiteX15" fmla="*/ 4642078 w 6036310"/>
              <a:gd name="connsiteY15" fmla="*/ 1869660 h 1869660"/>
              <a:gd name="connsiteX16" fmla="*/ 3965444 w 6036310"/>
              <a:gd name="connsiteY16" fmla="*/ 1869660 h 1869660"/>
              <a:gd name="connsiteX17" fmla="*/ 3234678 w 6036310"/>
              <a:gd name="connsiteY17" fmla="*/ 1869660 h 1869660"/>
              <a:gd name="connsiteX18" fmla="*/ 2503913 w 6036310"/>
              <a:gd name="connsiteY18" fmla="*/ 1869660 h 1869660"/>
              <a:gd name="connsiteX19" fmla="*/ 1881409 w 6036310"/>
              <a:gd name="connsiteY19" fmla="*/ 1869660 h 1869660"/>
              <a:gd name="connsiteX20" fmla="*/ 1096512 w 6036310"/>
              <a:gd name="connsiteY20" fmla="*/ 1869660 h 1869660"/>
              <a:gd name="connsiteX21" fmla="*/ 311616 w 6036310"/>
              <a:gd name="connsiteY21" fmla="*/ 1869660 h 1869660"/>
              <a:gd name="connsiteX22" fmla="*/ 0 w 6036310"/>
              <a:gd name="connsiteY22" fmla="*/ 1558044 h 1869660"/>
              <a:gd name="connsiteX23" fmla="*/ 0 w 6036310"/>
              <a:gd name="connsiteY23" fmla="*/ 909901 h 1869660"/>
              <a:gd name="connsiteX24" fmla="*/ 0 w 6036310"/>
              <a:gd name="connsiteY24" fmla="*/ 311616 h 1869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036310" h="1869660" fill="none" extrusionOk="0">
                <a:moveTo>
                  <a:pt x="0" y="311616"/>
                </a:moveTo>
                <a:cubicBezTo>
                  <a:pt x="13211" y="153717"/>
                  <a:pt x="130047" y="-9627"/>
                  <a:pt x="311616" y="0"/>
                </a:cubicBezTo>
                <a:cubicBezTo>
                  <a:pt x="508984" y="-28474"/>
                  <a:pt x="671254" y="-25038"/>
                  <a:pt x="934120" y="0"/>
                </a:cubicBezTo>
                <a:cubicBezTo>
                  <a:pt x="1196986" y="25038"/>
                  <a:pt x="1242127" y="-25463"/>
                  <a:pt x="1448362" y="0"/>
                </a:cubicBezTo>
                <a:cubicBezTo>
                  <a:pt x="1654597" y="25463"/>
                  <a:pt x="1794612" y="13044"/>
                  <a:pt x="2070866" y="0"/>
                </a:cubicBezTo>
                <a:cubicBezTo>
                  <a:pt x="2347120" y="-13044"/>
                  <a:pt x="2515068" y="22776"/>
                  <a:pt x="2693370" y="0"/>
                </a:cubicBezTo>
                <a:cubicBezTo>
                  <a:pt x="2871672" y="-22776"/>
                  <a:pt x="3045600" y="26448"/>
                  <a:pt x="3315874" y="0"/>
                </a:cubicBezTo>
                <a:cubicBezTo>
                  <a:pt x="3586148" y="-26448"/>
                  <a:pt x="3828156" y="-5181"/>
                  <a:pt x="3992509" y="0"/>
                </a:cubicBezTo>
                <a:cubicBezTo>
                  <a:pt x="4156863" y="5181"/>
                  <a:pt x="4431843" y="-8141"/>
                  <a:pt x="4723275" y="0"/>
                </a:cubicBezTo>
                <a:cubicBezTo>
                  <a:pt x="5014707" y="8141"/>
                  <a:pt x="5502078" y="25856"/>
                  <a:pt x="5724694" y="0"/>
                </a:cubicBezTo>
                <a:cubicBezTo>
                  <a:pt x="5911880" y="12776"/>
                  <a:pt x="6005492" y="114313"/>
                  <a:pt x="6036310" y="311616"/>
                </a:cubicBezTo>
                <a:cubicBezTo>
                  <a:pt x="6015985" y="614092"/>
                  <a:pt x="6040511" y="665893"/>
                  <a:pt x="6036310" y="934830"/>
                </a:cubicBezTo>
                <a:cubicBezTo>
                  <a:pt x="6032109" y="1203767"/>
                  <a:pt x="6016393" y="1290166"/>
                  <a:pt x="6036310" y="1558044"/>
                </a:cubicBezTo>
                <a:cubicBezTo>
                  <a:pt x="6011813" y="1747471"/>
                  <a:pt x="5883089" y="1844907"/>
                  <a:pt x="5724694" y="1869660"/>
                </a:cubicBezTo>
                <a:cubicBezTo>
                  <a:pt x="5471924" y="1846513"/>
                  <a:pt x="5361576" y="1880590"/>
                  <a:pt x="5156321" y="1869660"/>
                </a:cubicBezTo>
                <a:cubicBezTo>
                  <a:pt x="4951066" y="1858730"/>
                  <a:pt x="4750589" y="1849685"/>
                  <a:pt x="4642078" y="1869660"/>
                </a:cubicBezTo>
                <a:cubicBezTo>
                  <a:pt x="4533567" y="1889635"/>
                  <a:pt x="4278845" y="1842419"/>
                  <a:pt x="3965444" y="1869660"/>
                </a:cubicBezTo>
                <a:cubicBezTo>
                  <a:pt x="3652043" y="1896901"/>
                  <a:pt x="3429281" y="1859777"/>
                  <a:pt x="3234678" y="1869660"/>
                </a:cubicBezTo>
                <a:cubicBezTo>
                  <a:pt x="3040075" y="1879543"/>
                  <a:pt x="2780575" y="1897636"/>
                  <a:pt x="2503913" y="1869660"/>
                </a:cubicBezTo>
                <a:cubicBezTo>
                  <a:pt x="2227252" y="1841684"/>
                  <a:pt x="2152711" y="1897112"/>
                  <a:pt x="1881409" y="1869660"/>
                </a:cubicBezTo>
                <a:cubicBezTo>
                  <a:pt x="1610107" y="1842208"/>
                  <a:pt x="1370658" y="1889954"/>
                  <a:pt x="1096512" y="1869660"/>
                </a:cubicBezTo>
                <a:cubicBezTo>
                  <a:pt x="822366" y="1849366"/>
                  <a:pt x="669593" y="1895711"/>
                  <a:pt x="311616" y="1869660"/>
                </a:cubicBezTo>
                <a:cubicBezTo>
                  <a:pt x="120364" y="1859070"/>
                  <a:pt x="-25946" y="1736274"/>
                  <a:pt x="0" y="1558044"/>
                </a:cubicBezTo>
                <a:cubicBezTo>
                  <a:pt x="27776" y="1332368"/>
                  <a:pt x="-5368" y="1141290"/>
                  <a:pt x="0" y="909901"/>
                </a:cubicBezTo>
                <a:cubicBezTo>
                  <a:pt x="5368" y="678512"/>
                  <a:pt x="-17468" y="558791"/>
                  <a:pt x="0" y="311616"/>
                </a:cubicBezTo>
                <a:close/>
              </a:path>
              <a:path w="6036310" h="1869660" stroke="0" extrusionOk="0">
                <a:moveTo>
                  <a:pt x="0" y="311616"/>
                </a:moveTo>
                <a:cubicBezTo>
                  <a:pt x="-2987" y="118390"/>
                  <a:pt x="108680" y="-4731"/>
                  <a:pt x="311616" y="0"/>
                </a:cubicBezTo>
                <a:cubicBezTo>
                  <a:pt x="610384" y="22136"/>
                  <a:pt x="822241" y="25786"/>
                  <a:pt x="988251" y="0"/>
                </a:cubicBezTo>
                <a:cubicBezTo>
                  <a:pt x="1154261" y="-25786"/>
                  <a:pt x="1401048" y="-20158"/>
                  <a:pt x="1773147" y="0"/>
                </a:cubicBezTo>
                <a:cubicBezTo>
                  <a:pt x="2145246" y="20158"/>
                  <a:pt x="2316355" y="26040"/>
                  <a:pt x="2558043" y="0"/>
                </a:cubicBezTo>
                <a:cubicBezTo>
                  <a:pt x="2799731" y="-26040"/>
                  <a:pt x="3017625" y="2185"/>
                  <a:pt x="3342940" y="0"/>
                </a:cubicBezTo>
                <a:cubicBezTo>
                  <a:pt x="3668255" y="-2185"/>
                  <a:pt x="3766092" y="-4230"/>
                  <a:pt x="4073705" y="0"/>
                </a:cubicBezTo>
                <a:cubicBezTo>
                  <a:pt x="4381319" y="4230"/>
                  <a:pt x="4480543" y="-106"/>
                  <a:pt x="4587948" y="0"/>
                </a:cubicBezTo>
                <a:cubicBezTo>
                  <a:pt x="4695353" y="106"/>
                  <a:pt x="5431917" y="-14424"/>
                  <a:pt x="5724694" y="0"/>
                </a:cubicBezTo>
                <a:cubicBezTo>
                  <a:pt x="5881484" y="-16404"/>
                  <a:pt x="6063880" y="156047"/>
                  <a:pt x="6036310" y="311616"/>
                </a:cubicBezTo>
                <a:cubicBezTo>
                  <a:pt x="6027349" y="543584"/>
                  <a:pt x="6027844" y="744173"/>
                  <a:pt x="6036310" y="947294"/>
                </a:cubicBezTo>
                <a:cubicBezTo>
                  <a:pt x="6044776" y="1150415"/>
                  <a:pt x="6018620" y="1360993"/>
                  <a:pt x="6036310" y="1558044"/>
                </a:cubicBezTo>
                <a:cubicBezTo>
                  <a:pt x="6042943" y="1722261"/>
                  <a:pt x="5902956" y="1861017"/>
                  <a:pt x="5724694" y="1869660"/>
                </a:cubicBezTo>
                <a:cubicBezTo>
                  <a:pt x="5465381" y="1895437"/>
                  <a:pt x="5261541" y="1836691"/>
                  <a:pt x="5048059" y="1869660"/>
                </a:cubicBezTo>
                <a:cubicBezTo>
                  <a:pt x="4834577" y="1902629"/>
                  <a:pt x="4622781" y="1847843"/>
                  <a:pt x="4263163" y="1869660"/>
                </a:cubicBezTo>
                <a:cubicBezTo>
                  <a:pt x="3903545" y="1891477"/>
                  <a:pt x="3941796" y="1874690"/>
                  <a:pt x="3748921" y="1869660"/>
                </a:cubicBezTo>
                <a:cubicBezTo>
                  <a:pt x="3556046" y="1864630"/>
                  <a:pt x="3321059" y="1876351"/>
                  <a:pt x="2964024" y="1869660"/>
                </a:cubicBezTo>
                <a:cubicBezTo>
                  <a:pt x="2606989" y="1862969"/>
                  <a:pt x="2647621" y="1886014"/>
                  <a:pt x="2449782" y="1869660"/>
                </a:cubicBezTo>
                <a:cubicBezTo>
                  <a:pt x="2251943" y="1853306"/>
                  <a:pt x="1968309" y="1858974"/>
                  <a:pt x="1719016" y="1869660"/>
                </a:cubicBezTo>
                <a:cubicBezTo>
                  <a:pt x="1469723" y="1880346"/>
                  <a:pt x="1345596" y="1882106"/>
                  <a:pt x="1150643" y="1869660"/>
                </a:cubicBezTo>
                <a:cubicBezTo>
                  <a:pt x="955690" y="1857214"/>
                  <a:pt x="611169" y="1870292"/>
                  <a:pt x="311616" y="1869660"/>
                </a:cubicBezTo>
                <a:cubicBezTo>
                  <a:pt x="150788" y="1880467"/>
                  <a:pt x="-35437" y="1706368"/>
                  <a:pt x="0" y="1558044"/>
                </a:cubicBezTo>
                <a:cubicBezTo>
                  <a:pt x="11056" y="1292841"/>
                  <a:pt x="556" y="1130636"/>
                  <a:pt x="0" y="959759"/>
                </a:cubicBezTo>
                <a:cubicBezTo>
                  <a:pt x="-556" y="788883"/>
                  <a:pt x="5466" y="452503"/>
                  <a:pt x="0" y="311616"/>
                </a:cubicBezTo>
                <a:close/>
              </a:path>
            </a:pathLst>
          </a:custGeom>
          <a:solidFill>
            <a:schemeClr val="accent2">
              <a:lumMod val="75000"/>
            </a:schemeClr>
          </a:solidFill>
        </p:spPr>
        <p:style>
          <a:lnRef idx="2">
            <a:schemeClr val="lt1">
              <a:hueOff val="0"/>
              <a:satOff val="0"/>
              <a:lumOff val="0"/>
              <a:alphaOff val="0"/>
            </a:schemeClr>
          </a:lnRef>
          <a:fillRef idx="1">
            <a:srgbClr val="000000"/>
          </a:fillRef>
          <a:effectRef idx="0">
            <a:schemeClr val="accent1">
              <a:hueOff val="0"/>
              <a:satOff val="0"/>
              <a:lumOff val="0"/>
              <a:alphaOff val="0"/>
            </a:schemeClr>
          </a:effectRef>
          <a:fontRef idx="minor">
            <a:schemeClr val="lt1"/>
          </a:fontRef>
        </p:style>
        <p:txBody>
          <a:bodyPr spcFirstLastPara="0" vert="horz" wrap="square" lIns="220809" tIns="220809" rIns="220809" bIns="220809" numCol="1" anchor="ctr" anchorCtr="0">
            <a:noAutofit/>
          </a:bodyPr>
          <a:lstStyle/>
          <a:p>
            <a:r>
              <a:rPr lang="en-US" sz="2400" dirty="0" err="1" smtClean="0">
                <a:latin typeface="Times New Roman" panose="02020603050405020304" pitchFamily="18" charset="0"/>
                <a:cs typeface="Times New Roman" panose="02020603050405020304" pitchFamily="18" charset="0"/>
              </a:rPr>
              <a:t>Thực</a:t>
            </a:r>
            <a:r>
              <a:rPr lang="en-US" sz="2400" dirty="0" smtClean="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hiện</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nhiệm</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vụ</a:t>
            </a:r>
            <a:r>
              <a:rPr lang="en-US" sz="2400" dirty="0">
                <a:latin typeface="Times New Roman" panose="02020603050405020304" pitchFamily="18" charset="0"/>
                <a:cs typeface="Times New Roman" panose="02020603050405020304" pitchFamily="18" charset="0"/>
              </a:rPr>
              <a:t>: HS </a:t>
            </a:r>
            <a:r>
              <a:rPr lang="en-US" sz="2400" dirty="0" err="1">
                <a:latin typeface="Times New Roman" panose="02020603050405020304" pitchFamily="18" charset="0"/>
                <a:cs typeface="Times New Roman" panose="02020603050405020304" pitchFamily="18" charset="0"/>
              </a:rPr>
              <a:t>thảo</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luận</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và</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vẽ</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sơ</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đồ</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tư</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duy</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trên</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giấy</a:t>
            </a:r>
            <a:r>
              <a:rPr lang="en-US" sz="2400" dirty="0">
                <a:latin typeface="Times New Roman" panose="02020603050405020304" pitchFamily="18" charset="0"/>
                <a:cs typeface="Times New Roman" panose="02020603050405020304" pitchFamily="18" charset="0"/>
              </a:rPr>
              <a:t> A4. GV </a:t>
            </a:r>
            <a:r>
              <a:rPr lang="en-US" sz="2400" dirty="0" err="1">
                <a:latin typeface="Times New Roman" panose="02020603050405020304" pitchFamily="18" charset="0"/>
                <a:cs typeface="Times New Roman" panose="02020603050405020304" pitchFamily="18" charset="0"/>
              </a:rPr>
              <a:t>chụp</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hình</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đưa</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lên</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máy</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chiếu</a:t>
            </a:r>
            <a:r>
              <a:rPr lang="en-US" sz="2400" dirty="0" smtClean="0">
                <a:latin typeface="Times New Roman" panose="02020603050405020304" pitchFamily="18" charset="0"/>
                <a:cs typeface="Times New Roman" panose="02020603050405020304" pitchFamily="18" charset="0"/>
              </a:rPr>
              <a:t>.</a:t>
            </a:r>
            <a:endParaRPr lang="en-US" sz="2400" dirty="0">
              <a:latin typeface="Times New Roman" panose="02020603050405020304" pitchFamily="18" charset="0"/>
              <a:cs typeface="Times New Roman" panose="02020603050405020304" pitchFamily="18" charset="0"/>
            </a:endParaRPr>
          </a:p>
        </p:txBody>
      </p:sp>
      <p:sp>
        <p:nvSpPr>
          <p:cNvPr id="9" name="Hình tự do: Hình 8"/>
          <p:cNvSpPr>
            <a:spLocks/>
          </p:cNvSpPr>
          <p:nvPr/>
        </p:nvSpPr>
        <p:spPr>
          <a:xfrm>
            <a:off x="5911850" y="4158839"/>
            <a:ext cx="6036310" cy="1869660"/>
          </a:xfrm>
          <a:custGeom>
            <a:avLst/>
            <a:gdLst>
              <a:gd name="connsiteX0" fmla="*/ 0 w 6036310"/>
              <a:gd name="connsiteY0" fmla="*/ 311616 h 1869660"/>
              <a:gd name="connsiteX1" fmla="*/ 311616 w 6036310"/>
              <a:gd name="connsiteY1" fmla="*/ 0 h 1869660"/>
              <a:gd name="connsiteX2" fmla="*/ 988251 w 6036310"/>
              <a:gd name="connsiteY2" fmla="*/ 0 h 1869660"/>
              <a:gd name="connsiteX3" fmla="*/ 1664886 w 6036310"/>
              <a:gd name="connsiteY3" fmla="*/ 0 h 1869660"/>
              <a:gd name="connsiteX4" fmla="*/ 2395651 w 6036310"/>
              <a:gd name="connsiteY4" fmla="*/ 0 h 1869660"/>
              <a:gd name="connsiteX5" fmla="*/ 3072286 w 6036310"/>
              <a:gd name="connsiteY5" fmla="*/ 0 h 1869660"/>
              <a:gd name="connsiteX6" fmla="*/ 3694790 w 6036310"/>
              <a:gd name="connsiteY6" fmla="*/ 0 h 1869660"/>
              <a:gd name="connsiteX7" fmla="*/ 4479686 w 6036310"/>
              <a:gd name="connsiteY7" fmla="*/ 0 h 1869660"/>
              <a:gd name="connsiteX8" fmla="*/ 4993928 w 6036310"/>
              <a:gd name="connsiteY8" fmla="*/ 0 h 1869660"/>
              <a:gd name="connsiteX9" fmla="*/ 5724694 w 6036310"/>
              <a:gd name="connsiteY9" fmla="*/ 0 h 1869660"/>
              <a:gd name="connsiteX10" fmla="*/ 6036310 w 6036310"/>
              <a:gd name="connsiteY10" fmla="*/ 311616 h 1869660"/>
              <a:gd name="connsiteX11" fmla="*/ 6036310 w 6036310"/>
              <a:gd name="connsiteY11" fmla="*/ 897437 h 1869660"/>
              <a:gd name="connsiteX12" fmla="*/ 6036310 w 6036310"/>
              <a:gd name="connsiteY12" fmla="*/ 1558044 h 1869660"/>
              <a:gd name="connsiteX13" fmla="*/ 5724694 w 6036310"/>
              <a:gd name="connsiteY13" fmla="*/ 1869660 h 1869660"/>
              <a:gd name="connsiteX14" fmla="*/ 5048059 w 6036310"/>
              <a:gd name="connsiteY14" fmla="*/ 1869660 h 1869660"/>
              <a:gd name="connsiteX15" fmla="*/ 4317294 w 6036310"/>
              <a:gd name="connsiteY15" fmla="*/ 1869660 h 1869660"/>
              <a:gd name="connsiteX16" fmla="*/ 3640659 w 6036310"/>
              <a:gd name="connsiteY16" fmla="*/ 1869660 h 1869660"/>
              <a:gd name="connsiteX17" fmla="*/ 3126417 w 6036310"/>
              <a:gd name="connsiteY17" fmla="*/ 1869660 h 1869660"/>
              <a:gd name="connsiteX18" fmla="*/ 2503913 w 6036310"/>
              <a:gd name="connsiteY18" fmla="*/ 1869660 h 1869660"/>
              <a:gd name="connsiteX19" fmla="*/ 1935539 w 6036310"/>
              <a:gd name="connsiteY19" fmla="*/ 1869660 h 1869660"/>
              <a:gd name="connsiteX20" fmla="*/ 1421297 w 6036310"/>
              <a:gd name="connsiteY20" fmla="*/ 1869660 h 1869660"/>
              <a:gd name="connsiteX21" fmla="*/ 311616 w 6036310"/>
              <a:gd name="connsiteY21" fmla="*/ 1869660 h 1869660"/>
              <a:gd name="connsiteX22" fmla="*/ 0 w 6036310"/>
              <a:gd name="connsiteY22" fmla="*/ 1558044 h 1869660"/>
              <a:gd name="connsiteX23" fmla="*/ 0 w 6036310"/>
              <a:gd name="connsiteY23" fmla="*/ 934830 h 1869660"/>
              <a:gd name="connsiteX24" fmla="*/ 0 w 6036310"/>
              <a:gd name="connsiteY24" fmla="*/ 311616 h 1869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036310" h="1869660" fill="none" extrusionOk="0">
                <a:moveTo>
                  <a:pt x="0" y="311616"/>
                </a:moveTo>
                <a:cubicBezTo>
                  <a:pt x="-2828" y="143921"/>
                  <a:pt x="153555" y="27909"/>
                  <a:pt x="311616" y="0"/>
                </a:cubicBezTo>
                <a:cubicBezTo>
                  <a:pt x="553936" y="-24003"/>
                  <a:pt x="813170" y="13008"/>
                  <a:pt x="988251" y="0"/>
                </a:cubicBezTo>
                <a:cubicBezTo>
                  <a:pt x="1163332" y="-13008"/>
                  <a:pt x="1366128" y="28552"/>
                  <a:pt x="1664886" y="0"/>
                </a:cubicBezTo>
                <a:cubicBezTo>
                  <a:pt x="1963645" y="-28552"/>
                  <a:pt x="2112330" y="-12221"/>
                  <a:pt x="2395651" y="0"/>
                </a:cubicBezTo>
                <a:cubicBezTo>
                  <a:pt x="2678972" y="12221"/>
                  <a:pt x="2801874" y="-30228"/>
                  <a:pt x="3072286" y="0"/>
                </a:cubicBezTo>
                <a:cubicBezTo>
                  <a:pt x="3342699" y="30228"/>
                  <a:pt x="3397069" y="30409"/>
                  <a:pt x="3694790" y="0"/>
                </a:cubicBezTo>
                <a:cubicBezTo>
                  <a:pt x="3992511" y="-30409"/>
                  <a:pt x="4314262" y="-10044"/>
                  <a:pt x="4479686" y="0"/>
                </a:cubicBezTo>
                <a:cubicBezTo>
                  <a:pt x="4645110" y="10044"/>
                  <a:pt x="4839901" y="-5092"/>
                  <a:pt x="4993928" y="0"/>
                </a:cubicBezTo>
                <a:cubicBezTo>
                  <a:pt x="5147955" y="5092"/>
                  <a:pt x="5430762" y="19257"/>
                  <a:pt x="5724694" y="0"/>
                </a:cubicBezTo>
                <a:cubicBezTo>
                  <a:pt x="5885710" y="7153"/>
                  <a:pt x="6019385" y="142269"/>
                  <a:pt x="6036310" y="311616"/>
                </a:cubicBezTo>
                <a:cubicBezTo>
                  <a:pt x="6041621" y="527563"/>
                  <a:pt x="6054935" y="677961"/>
                  <a:pt x="6036310" y="897437"/>
                </a:cubicBezTo>
                <a:cubicBezTo>
                  <a:pt x="6017685" y="1116913"/>
                  <a:pt x="6007947" y="1321709"/>
                  <a:pt x="6036310" y="1558044"/>
                </a:cubicBezTo>
                <a:cubicBezTo>
                  <a:pt x="6052202" y="1757402"/>
                  <a:pt x="5902145" y="1874974"/>
                  <a:pt x="5724694" y="1869660"/>
                </a:cubicBezTo>
                <a:cubicBezTo>
                  <a:pt x="5558000" y="1875199"/>
                  <a:pt x="5269959" y="1867290"/>
                  <a:pt x="5048059" y="1869660"/>
                </a:cubicBezTo>
                <a:cubicBezTo>
                  <a:pt x="4826160" y="1872030"/>
                  <a:pt x="4503843" y="1841886"/>
                  <a:pt x="4317294" y="1869660"/>
                </a:cubicBezTo>
                <a:cubicBezTo>
                  <a:pt x="4130745" y="1897434"/>
                  <a:pt x="3930379" y="1892408"/>
                  <a:pt x="3640659" y="1869660"/>
                </a:cubicBezTo>
                <a:cubicBezTo>
                  <a:pt x="3350940" y="1846912"/>
                  <a:pt x="3372318" y="1895240"/>
                  <a:pt x="3126417" y="1869660"/>
                </a:cubicBezTo>
                <a:cubicBezTo>
                  <a:pt x="2880516" y="1844080"/>
                  <a:pt x="2746055" y="1884668"/>
                  <a:pt x="2503913" y="1869660"/>
                </a:cubicBezTo>
                <a:cubicBezTo>
                  <a:pt x="2261771" y="1854652"/>
                  <a:pt x="2199987" y="1893167"/>
                  <a:pt x="1935539" y="1869660"/>
                </a:cubicBezTo>
                <a:cubicBezTo>
                  <a:pt x="1671091" y="1846153"/>
                  <a:pt x="1635521" y="1870144"/>
                  <a:pt x="1421297" y="1869660"/>
                </a:cubicBezTo>
                <a:cubicBezTo>
                  <a:pt x="1207073" y="1869176"/>
                  <a:pt x="543722" y="1852511"/>
                  <a:pt x="311616" y="1869660"/>
                </a:cubicBezTo>
                <a:cubicBezTo>
                  <a:pt x="168284" y="1875093"/>
                  <a:pt x="15564" y="1709441"/>
                  <a:pt x="0" y="1558044"/>
                </a:cubicBezTo>
                <a:cubicBezTo>
                  <a:pt x="-22499" y="1343318"/>
                  <a:pt x="1725" y="1074408"/>
                  <a:pt x="0" y="934830"/>
                </a:cubicBezTo>
                <a:cubicBezTo>
                  <a:pt x="-1725" y="795252"/>
                  <a:pt x="23129" y="553680"/>
                  <a:pt x="0" y="311616"/>
                </a:cubicBezTo>
                <a:close/>
              </a:path>
              <a:path w="6036310" h="1869660" stroke="0" extrusionOk="0">
                <a:moveTo>
                  <a:pt x="0" y="311616"/>
                </a:moveTo>
                <a:cubicBezTo>
                  <a:pt x="22685" y="161385"/>
                  <a:pt x="153090" y="-6600"/>
                  <a:pt x="311616" y="0"/>
                </a:cubicBezTo>
                <a:cubicBezTo>
                  <a:pt x="462257" y="24049"/>
                  <a:pt x="721607" y="-15743"/>
                  <a:pt x="825858" y="0"/>
                </a:cubicBezTo>
                <a:cubicBezTo>
                  <a:pt x="930109" y="15743"/>
                  <a:pt x="1182658" y="5866"/>
                  <a:pt x="1448362" y="0"/>
                </a:cubicBezTo>
                <a:cubicBezTo>
                  <a:pt x="1714066" y="-5866"/>
                  <a:pt x="1713048" y="16190"/>
                  <a:pt x="1962605" y="0"/>
                </a:cubicBezTo>
                <a:cubicBezTo>
                  <a:pt x="2212162" y="-16190"/>
                  <a:pt x="2254872" y="-6303"/>
                  <a:pt x="2530978" y="0"/>
                </a:cubicBezTo>
                <a:cubicBezTo>
                  <a:pt x="2807084" y="6303"/>
                  <a:pt x="3012813" y="13088"/>
                  <a:pt x="3261744" y="0"/>
                </a:cubicBezTo>
                <a:cubicBezTo>
                  <a:pt x="3510675" y="-13088"/>
                  <a:pt x="3675059" y="19572"/>
                  <a:pt x="3992509" y="0"/>
                </a:cubicBezTo>
                <a:cubicBezTo>
                  <a:pt x="4309960" y="-19572"/>
                  <a:pt x="4406657" y="23614"/>
                  <a:pt x="4777405" y="0"/>
                </a:cubicBezTo>
                <a:cubicBezTo>
                  <a:pt x="5148153" y="-23614"/>
                  <a:pt x="5424563" y="-20071"/>
                  <a:pt x="5724694" y="0"/>
                </a:cubicBezTo>
                <a:cubicBezTo>
                  <a:pt x="5882084" y="8056"/>
                  <a:pt x="6038364" y="128530"/>
                  <a:pt x="6036310" y="311616"/>
                </a:cubicBezTo>
                <a:cubicBezTo>
                  <a:pt x="6064476" y="527765"/>
                  <a:pt x="6037181" y="607446"/>
                  <a:pt x="6036310" y="897437"/>
                </a:cubicBezTo>
                <a:cubicBezTo>
                  <a:pt x="6035439" y="1187428"/>
                  <a:pt x="6008060" y="1268425"/>
                  <a:pt x="6036310" y="1558044"/>
                </a:cubicBezTo>
                <a:cubicBezTo>
                  <a:pt x="6030492" y="1744434"/>
                  <a:pt x="5921262" y="1862722"/>
                  <a:pt x="5724694" y="1869660"/>
                </a:cubicBezTo>
                <a:cubicBezTo>
                  <a:pt x="5424184" y="1846850"/>
                  <a:pt x="5100925" y="1877548"/>
                  <a:pt x="4939798" y="1869660"/>
                </a:cubicBezTo>
                <a:cubicBezTo>
                  <a:pt x="4778671" y="1861772"/>
                  <a:pt x="4505938" y="1840902"/>
                  <a:pt x="4317294" y="1869660"/>
                </a:cubicBezTo>
                <a:cubicBezTo>
                  <a:pt x="4128650" y="1898418"/>
                  <a:pt x="3858273" y="1899167"/>
                  <a:pt x="3640659" y="1869660"/>
                </a:cubicBezTo>
                <a:cubicBezTo>
                  <a:pt x="3423045" y="1840153"/>
                  <a:pt x="3064042" y="1855775"/>
                  <a:pt x="2909893" y="1869660"/>
                </a:cubicBezTo>
                <a:cubicBezTo>
                  <a:pt x="2755744" y="1883545"/>
                  <a:pt x="2608262" y="1893557"/>
                  <a:pt x="2341520" y="1869660"/>
                </a:cubicBezTo>
                <a:cubicBezTo>
                  <a:pt x="2074778" y="1845763"/>
                  <a:pt x="1899249" y="1894370"/>
                  <a:pt x="1664886" y="1869660"/>
                </a:cubicBezTo>
                <a:cubicBezTo>
                  <a:pt x="1430523" y="1844950"/>
                  <a:pt x="1262321" y="1894200"/>
                  <a:pt x="1042382" y="1869660"/>
                </a:cubicBezTo>
                <a:cubicBezTo>
                  <a:pt x="822443" y="1845120"/>
                  <a:pt x="572043" y="1879982"/>
                  <a:pt x="311616" y="1869660"/>
                </a:cubicBezTo>
                <a:cubicBezTo>
                  <a:pt x="161171" y="1849211"/>
                  <a:pt x="13891" y="1712099"/>
                  <a:pt x="0" y="1558044"/>
                </a:cubicBezTo>
                <a:cubicBezTo>
                  <a:pt x="1272" y="1332252"/>
                  <a:pt x="-24164" y="1135368"/>
                  <a:pt x="0" y="922366"/>
                </a:cubicBezTo>
                <a:cubicBezTo>
                  <a:pt x="24164" y="709364"/>
                  <a:pt x="-18633" y="532516"/>
                  <a:pt x="0" y="311616"/>
                </a:cubicBezTo>
                <a:close/>
              </a:path>
            </a:pathLst>
          </a:custGeom>
          <a:solidFill>
            <a:schemeClr val="accent2">
              <a:lumMod val="75000"/>
            </a:schemeClr>
          </a:solidFill>
        </p:spPr>
        <p:style>
          <a:lnRef idx="2">
            <a:schemeClr val="lt1">
              <a:hueOff val="0"/>
              <a:satOff val="0"/>
              <a:lumOff val="0"/>
              <a:alphaOff val="0"/>
            </a:schemeClr>
          </a:lnRef>
          <a:fillRef idx="1">
            <a:srgbClr val="000000"/>
          </a:fillRef>
          <a:effectRef idx="0">
            <a:schemeClr val="accent1">
              <a:hueOff val="0"/>
              <a:satOff val="0"/>
              <a:lumOff val="0"/>
              <a:alphaOff val="0"/>
            </a:schemeClr>
          </a:effectRef>
          <a:fontRef idx="minor">
            <a:schemeClr val="lt1"/>
          </a:fontRef>
        </p:style>
        <p:txBody>
          <a:bodyPr spcFirstLastPara="0" vert="horz" wrap="square" lIns="220809" tIns="220809" rIns="220809" bIns="220809" numCol="1" anchor="ctr" anchorCtr="0">
            <a:noAutofit/>
          </a:bodyPr>
          <a:lstStyle/>
          <a:p>
            <a:pPr algn="just"/>
            <a:r>
              <a:rPr lang="en-US" sz="2800" dirty="0" err="1" smtClean="0">
                <a:latin typeface="Times New Roman" panose="02020603050405020304" pitchFamily="18" charset="0"/>
                <a:ea typeface="SimSun" panose="02010600030101010101" pitchFamily="2" charset="-122"/>
                <a:cs typeface="Times New Roman" panose="02020603050405020304" pitchFamily="18" charset="0"/>
              </a:rPr>
              <a:t>Báo</a:t>
            </a:r>
            <a:r>
              <a:rPr lang="en-US" sz="2800" dirty="0" smtClean="0">
                <a:latin typeface="Times New Roman" panose="02020603050405020304" pitchFamily="18" charset="0"/>
                <a:ea typeface="SimSun" panose="02010600030101010101" pitchFamily="2" charset="-122"/>
                <a:cs typeface="Times New Roman" panose="02020603050405020304" pitchFamily="18" charset="0"/>
              </a:rPr>
              <a:t> </a:t>
            </a:r>
            <a:r>
              <a:rPr lang="en-US" sz="2800" dirty="0" err="1">
                <a:latin typeface="Times New Roman" panose="02020603050405020304" pitchFamily="18" charset="0"/>
                <a:ea typeface="SimSun" panose="02010600030101010101" pitchFamily="2" charset="-122"/>
                <a:cs typeface="Times New Roman" panose="02020603050405020304" pitchFamily="18" charset="0"/>
              </a:rPr>
              <a:t>cáo</a:t>
            </a:r>
            <a:r>
              <a:rPr lang="en-US" sz="2800" dirty="0">
                <a:latin typeface="Times New Roman" panose="02020603050405020304" pitchFamily="18" charset="0"/>
                <a:ea typeface="SimSun" panose="02010600030101010101" pitchFamily="2" charset="-122"/>
                <a:cs typeface="Times New Roman" panose="02020603050405020304" pitchFamily="18" charset="0"/>
              </a:rPr>
              <a:t>, </a:t>
            </a:r>
            <a:r>
              <a:rPr lang="en-US" sz="2800" dirty="0" err="1">
                <a:latin typeface="Times New Roman" panose="02020603050405020304" pitchFamily="18" charset="0"/>
                <a:ea typeface="SimSun" panose="02010600030101010101" pitchFamily="2" charset="-122"/>
                <a:cs typeface="Times New Roman" panose="02020603050405020304" pitchFamily="18" charset="0"/>
              </a:rPr>
              <a:t>thảo</a:t>
            </a:r>
            <a:r>
              <a:rPr lang="en-US" sz="2800" dirty="0">
                <a:latin typeface="Times New Roman" panose="02020603050405020304" pitchFamily="18" charset="0"/>
                <a:ea typeface="SimSun" panose="02010600030101010101" pitchFamily="2" charset="-122"/>
                <a:cs typeface="Times New Roman" panose="02020603050405020304" pitchFamily="18" charset="0"/>
              </a:rPr>
              <a:t> </a:t>
            </a:r>
            <a:r>
              <a:rPr lang="en-US" sz="2800" dirty="0" err="1">
                <a:latin typeface="Times New Roman" panose="02020603050405020304" pitchFamily="18" charset="0"/>
                <a:ea typeface="SimSun" panose="02010600030101010101" pitchFamily="2" charset="-122"/>
                <a:cs typeface="Times New Roman" panose="02020603050405020304" pitchFamily="18" charset="0"/>
              </a:rPr>
              <a:t>luận</a:t>
            </a:r>
            <a:r>
              <a:rPr lang="en-US" sz="2800" dirty="0">
                <a:latin typeface="Times New Roman" panose="02020603050405020304" pitchFamily="18" charset="0"/>
                <a:ea typeface="SimSun" panose="02010600030101010101" pitchFamily="2" charset="-122"/>
                <a:cs typeface="Times New Roman" panose="02020603050405020304" pitchFamily="18" charset="0"/>
              </a:rPr>
              <a:t>: GV </a:t>
            </a:r>
            <a:r>
              <a:rPr lang="en-US" sz="2800" dirty="0" err="1">
                <a:latin typeface="Times New Roman" panose="02020603050405020304" pitchFamily="18" charset="0"/>
                <a:ea typeface="SimSun" panose="02010600030101010101" pitchFamily="2" charset="-122"/>
                <a:cs typeface="Times New Roman" panose="02020603050405020304" pitchFamily="18" charset="0"/>
              </a:rPr>
              <a:t>trình</a:t>
            </a:r>
            <a:r>
              <a:rPr lang="en-US" sz="2800" dirty="0">
                <a:latin typeface="Times New Roman" panose="02020603050405020304" pitchFamily="18" charset="0"/>
                <a:ea typeface="SimSun" panose="02010600030101010101" pitchFamily="2" charset="-122"/>
                <a:cs typeface="Times New Roman" panose="02020603050405020304" pitchFamily="18" charset="0"/>
              </a:rPr>
              <a:t> </a:t>
            </a:r>
            <a:r>
              <a:rPr lang="en-US" sz="2800" dirty="0" err="1">
                <a:latin typeface="Times New Roman" panose="02020603050405020304" pitchFamily="18" charset="0"/>
                <a:ea typeface="SimSun" panose="02010600030101010101" pitchFamily="2" charset="-122"/>
                <a:cs typeface="Times New Roman" panose="02020603050405020304" pitchFamily="18" charset="0"/>
              </a:rPr>
              <a:t>chiếu</a:t>
            </a:r>
            <a:r>
              <a:rPr lang="en-US" sz="2800" dirty="0">
                <a:latin typeface="Times New Roman" panose="02020603050405020304" pitchFamily="18" charset="0"/>
                <a:ea typeface="SimSun" panose="02010600030101010101" pitchFamily="2" charset="-122"/>
                <a:cs typeface="Times New Roman" panose="02020603050405020304" pitchFamily="18" charset="0"/>
              </a:rPr>
              <a:t> </a:t>
            </a:r>
            <a:r>
              <a:rPr lang="en-US" sz="2800" dirty="0" err="1">
                <a:latin typeface="Times New Roman" panose="02020603050405020304" pitchFamily="18" charset="0"/>
                <a:ea typeface="SimSun" panose="02010600030101010101" pitchFamily="2" charset="-122"/>
                <a:cs typeface="Times New Roman" panose="02020603050405020304" pitchFamily="18" charset="0"/>
              </a:rPr>
              <a:t>sơ</a:t>
            </a:r>
            <a:r>
              <a:rPr lang="en-US" sz="2800" dirty="0">
                <a:latin typeface="Times New Roman" panose="02020603050405020304" pitchFamily="18" charset="0"/>
                <a:ea typeface="SimSun" panose="02010600030101010101" pitchFamily="2" charset="-122"/>
                <a:cs typeface="Times New Roman" panose="02020603050405020304" pitchFamily="18" charset="0"/>
              </a:rPr>
              <a:t> </a:t>
            </a:r>
            <a:r>
              <a:rPr lang="en-US" sz="2800" dirty="0" err="1">
                <a:latin typeface="Times New Roman" panose="02020603050405020304" pitchFamily="18" charset="0"/>
                <a:ea typeface="SimSun" panose="02010600030101010101" pitchFamily="2" charset="-122"/>
                <a:cs typeface="Times New Roman" panose="02020603050405020304" pitchFamily="18" charset="0"/>
              </a:rPr>
              <a:t>đồ</a:t>
            </a:r>
            <a:r>
              <a:rPr lang="en-US" sz="2800" dirty="0">
                <a:latin typeface="Times New Roman" panose="02020603050405020304" pitchFamily="18" charset="0"/>
                <a:ea typeface="SimSun" panose="02010600030101010101" pitchFamily="2" charset="-122"/>
                <a:cs typeface="Times New Roman" panose="02020603050405020304" pitchFamily="18" charset="0"/>
              </a:rPr>
              <a:t>, HS </a:t>
            </a:r>
            <a:r>
              <a:rPr lang="en-US" sz="2800" dirty="0" err="1">
                <a:latin typeface="Times New Roman" panose="02020603050405020304" pitchFamily="18" charset="0"/>
                <a:ea typeface="SimSun" panose="02010600030101010101" pitchFamily="2" charset="-122"/>
                <a:cs typeface="Times New Roman" panose="02020603050405020304" pitchFamily="18" charset="0"/>
              </a:rPr>
              <a:t>thuyết</a:t>
            </a:r>
            <a:r>
              <a:rPr lang="en-US" sz="2800" dirty="0">
                <a:latin typeface="Times New Roman" panose="02020603050405020304" pitchFamily="18" charset="0"/>
                <a:ea typeface="SimSun" panose="02010600030101010101" pitchFamily="2" charset="-122"/>
                <a:cs typeface="Times New Roman" panose="02020603050405020304" pitchFamily="18" charset="0"/>
              </a:rPr>
              <a:t> minh </a:t>
            </a:r>
            <a:r>
              <a:rPr lang="en-US" sz="2800" dirty="0" err="1">
                <a:latin typeface="Times New Roman" panose="02020603050405020304" pitchFamily="18" charset="0"/>
                <a:ea typeface="SimSun" panose="02010600030101010101" pitchFamily="2" charset="-122"/>
                <a:cs typeface="Times New Roman" panose="02020603050405020304" pitchFamily="18" charset="0"/>
              </a:rPr>
              <a:t>về</a:t>
            </a:r>
            <a:r>
              <a:rPr lang="en-US" sz="2800" dirty="0">
                <a:latin typeface="Times New Roman" panose="02020603050405020304" pitchFamily="18" charset="0"/>
                <a:ea typeface="SimSun" panose="02010600030101010101" pitchFamily="2" charset="-122"/>
                <a:cs typeface="Times New Roman" panose="02020603050405020304" pitchFamily="18" charset="0"/>
              </a:rPr>
              <a:t> </a:t>
            </a:r>
            <a:r>
              <a:rPr lang="en-US" sz="2800" dirty="0" err="1">
                <a:latin typeface="Times New Roman" panose="02020603050405020304" pitchFamily="18" charset="0"/>
                <a:ea typeface="SimSun" panose="02010600030101010101" pitchFamily="2" charset="-122"/>
                <a:cs typeface="Times New Roman" panose="02020603050405020304" pitchFamily="18" charset="0"/>
              </a:rPr>
              <a:t>sản</a:t>
            </a:r>
            <a:r>
              <a:rPr lang="en-US" sz="2800" dirty="0">
                <a:latin typeface="Times New Roman" panose="02020603050405020304" pitchFamily="18" charset="0"/>
                <a:ea typeface="SimSun" panose="02010600030101010101" pitchFamily="2" charset="-122"/>
                <a:cs typeface="Times New Roman" panose="02020603050405020304" pitchFamily="18" charset="0"/>
              </a:rPr>
              <a:t> </a:t>
            </a:r>
            <a:r>
              <a:rPr lang="en-US" sz="2800" dirty="0" err="1">
                <a:latin typeface="Times New Roman" panose="02020603050405020304" pitchFamily="18" charset="0"/>
                <a:ea typeface="SimSun" panose="02010600030101010101" pitchFamily="2" charset="-122"/>
                <a:cs typeface="Times New Roman" panose="02020603050405020304" pitchFamily="18" charset="0"/>
              </a:rPr>
              <a:t>phẩm</a:t>
            </a:r>
            <a:r>
              <a:rPr lang="en-US" sz="2800" dirty="0">
                <a:latin typeface="Times New Roman" panose="02020603050405020304" pitchFamily="18" charset="0"/>
                <a:ea typeface="SimSun" panose="02010600030101010101" pitchFamily="2" charset="-122"/>
                <a:cs typeface="Times New Roman" panose="02020603050405020304" pitchFamily="18" charset="0"/>
              </a:rPr>
              <a:t> </a:t>
            </a:r>
            <a:r>
              <a:rPr lang="en-US" sz="2800" dirty="0" err="1">
                <a:latin typeface="Times New Roman" panose="02020603050405020304" pitchFamily="18" charset="0"/>
                <a:ea typeface="SimSun" panose="02010600030101010101" pitchFamily="2" charset="-122"/>
                <a:cs typeface="Times New Roman" panose="02020603050405020304" pitchFamily="18" charset="0"/>
              </a:rPr>
              <a:t>của</a:t>
            </a:r>
            <a:r>
              <a:rPr lang="en-US" sz="2800" dirty="0">
                <a:latin typeface="Times New Roman" panose="02020603050405020304" pitchFamily="18" charset="0"/>
                <a:ea typeface="SimSun" panose="02010600030101010101" pitchFamily="2" charset="-122"/>
                <a:cs typeface="Times New Roman" panose="02020603050405020304" pitchFamily="18" charset="0"/>
              </a:rPr>
              <a:t> </a:t>
            </a:r>
            <a:r>
              <a:rPr lang="en-US" sz="2800" dirty="0" err="1">
                <a:latin typeface="Times New Roman" panose="02020603050405020304" pitchFamily="18" charset="0"/>
                <a:ea typeface="SimSun" panose="02010600030101010101" pitchFamily="2" charset="-122"/>
                <a:cs typeface="Times New Roman" panose="02020603050405020304" pitchFamily="18" charset="0"/>
              </a:rPr>
              <a:t>nhóm</a:t>
            </a:r>
            <a:r>
              <a:rPr lang="en-US" sz="2800" dirty="0">
                <a:latin typeface="Times New Roman" panose="02020603050405020304" pitchFamily="18" charset="0"/>
                <a:ea typeface="SimSun" panose="02010600030101010101" pitchFamily="2" charset="-122"/>
                <a:cs typeface="Times New Roman" panose="02020603050405020304" pitchFamily="18" charset="0"/>
              </a:rPr>
              <a:t>.</a:t>
            </a:r>
            <a:endParaRPr kumimoji="0" lang="en-BZ" sz="2800" b="1" i="0" u="none" strike="noStrike" kern="1200" cap="none" spc="0" normalizeH="0" baseline="0" noProof="0" dirty="0">
              <a:ln>
                <a:noFill/>
              </a:ln>
              <a:solidFill>
                <a:srgbClr val="FFFFFF"/>
              </a:solidFill>
              <a:effectLst/>
              <a:uFillTx/>
              <a:latin typeface="Times New Roman" panose="02020603050405020304" pitchFamily="18" charset="0"/>
              <a:cs typeface="Times New Roman" panose="02020603050405020304" pitchFamily="18" charset="0"/>
            </a:endParaRPr>
          </a:p>
        </p:txBody>
      </p:sp>
      <p:sp>
        <p:nvSpPr>
          <p:cNvPr id="4" name="Hình chữ nhật 3"/>
          <p:cNvSpPr>
            <a:spLocks/>
          </p:cNvSpPr>
          <p:nvPr/>
        </p:nvSpPr>
        <p:spPr>
          <a:xfrm>
            <a:off x="1402080" y="4206240"/>
            <a:ext cx="3535680" cy="1249680"/>
          </a:xfrm>
          <a:prstGeom prst="rect">
            <a:avLst/>
          </a:prstGeom>
          <a:solidFill>
            <a:srgbClr val="4C4C4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FontTx/>
              <a:buNone/>
              <a:defRPr>
                <a:uFillTx/>
              </a:defRPr>
            </a:pPr>
            <a:r>
              <a:rPr kumimoji="0" lang="en-BZ" sz="4400" b="1" i="0" u="none" strike="noStrike" kern="1200" cap="none" spc="0" normalizeH="0" baseline="0" noProof="0" dirty="0">
                <a:ln>
                  <a:noFill/>
                </a:ln>
                <a:solidFill>
                  <a:srgbClr val="FFFFFF"/>
                </a:solidFill>
                <a:effectLst/>
                <a:uFillTx/>
                <a:latin typeface="Times New Roman" panose="02020603050405020304" pitchFamily="18" charset="0"/>
                <a:cs typeface="Times New Roman" panose="02020603050405020304" pitchFamily="18" charset="0"/>
              </a:rPr>
              <a:t>CỦNG CỐ</a:t>
            </a:r>
          </a:p>
        </p:txBody>
      </p:sp>
      <p:pic>
        <p:nvPicPr>
          <p:cNvPr id="11" name="nhạc dồn dập">
            <a:hlinkClick r:id="" action="ppaction://media"/>
          </p:cNvPr>
          <p:cNvPicPr>
            <a:picLocks noChangeAspect="1"/>
          </p:cNvPicPr>
          <p:nvPr>
            <a:audioFile r:link="rId1"/>
          </p:nvPr>
        </p:nvPicPr>
        <p:blipFill>
          <a:blip r:embed="rId3"/>
          <a:stretch>
            <a:fillRect/>
          </a:stretch>
        </p:blipFill>
        <p:spPr>
          <a:xfrm>
            <a:off x="-1371600" y="0"/>
            <a:ext cx="609600" cy="609600"/>
          </a:xfrm>
          <a:prstGeom prst="rect">
            <a:avLst/>
          </a:prstGeom>
        </p:spPr>
      </p:pic>
      <p:pic>
        <p:nvPicPr>
          <p:cNvPr id="10" name="Picture 2" descr="Hình ảnh có liên quan"/>
          <p:cNvPicPr>
            <a:picLocks noChangeAspect="1" noChangeArrowheads="1" noCrop="1"/>
          </p:cNvPicPr>
          <p:nvPr/>
        </p:nvPicPr>
        <p:blipFill>
          <a:blip r:embed="rId4"/>
          <a:srcRect/>
          <a:stretch>
            <a:fillRect/>
          </a:stretch>
        </p:blipFill>
        <p:spPr bwMode="auto">
          <a:xfrm>
            <a:off x="1542066" y="1233056"/>
            <a:ext cx="3283964" cy="2781728"/>
          </a:xfrm>
          <a:prstGeom prst="rect">
            <a:avLst/>
          </a:prstGeom>
          <a:noFill/>
        </p:spPr>
      </p:pic>
    </p:spTree>
    <p:extLst>
      <p:ext uri="{BB962C8B-B14F-4D97-AF65-F5344CB8AC3E}">
        <p14:creationId xmlns:p14="http://schemas.microsoft.com/office/powerpoint/2010/main" val="232013753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withEffect">
                                  <p:stCondLst>
                                    <p:cond delay="0"/>
                                  </p:stCondLst>
                                  <p:childTnLst>
                                    <p:cmd type="call" cmd="playFrom(0.0)">
                                      <p:cBhvr>
                                        <p:cTn id="6" dur="25192" fill="hold"/>
                                        <p:tgtEl>
                                          <p:spTgt spid="11"/>
                                        </p:tgtEl>
                                      </p:cBhvr>
                                    </p:cmd>
                                  </p:childTnLst>
                                </p:cTn>
                              </p:par>
                            </p:childTnLst>
                          </p:cTn>
                        </p:par>
                      </p:childTnLst>
                    </p:cTn>
                  </p:par>
                  <p:par>
                    <p:cTn id="7" fill="hold">
                      <p:stCondLst>
                        <p:cond delay="indefinite"/>
                      </p:stCondLst>
                      <p:childTnLst>
                        <p:par>
                          <p:cTn id="8" fill="hold">
                            <p:stCondLst>
                              <p:cond delay="0"/>
                            </p:stCondLst>
                            <p:childTnLst>
                              <p:par>
                                <p:cTn id="9" presetID="16" presetClass="entr" presetSubtype="21" fill="hold" grpId="0" nodeType="clickEffect">
                                  <p:stCondLst>
                                    <p:cond delay="0"/>
                                  </p:stCondLst>
                                  <p:childTnLst>
                                    <p:set>
                                      <p:cBhvr>
                                        <p:cTn id="10" dur="1" fill="hold">
                                          <p:stCondLst>
                                            <p:cond delay="0"/>
                                          </p:stCondLst>
                                        </p:cTn>
                                        <p:tgtEl>
                                          <p:spTgt spid="7"/>
                                        </p:tgtEl>
                                        <p:attrNameLst>
                                          <p:attrName>style.visibility</p:attrName>
                                        </p:attrNameLst>
                                      </p:cBhvr>
                                      <p:to>
                                        <p:strVal val="visible"/>
                                      </p:to>
                                    </p:set>
                                    <p:animEffect transition="in" filter="barn(inVertical)">
                                      <p:cBhvr>
                                        <p:cTn id="11" dur="500"/>
                                        <p:tgtEl>
                                          <p:spTgt spid="7"/>
                                        </p:tgtEl>
                                      </p:cBhvr>
                                    </p:animEffect>
                                  </p:childTnLst>
                                </p:cTn>
                              </p:par>
                            </p:childTnLst>
                          </p:cTn>
                        </p:par>
                      </p:childTnLst>
                    </p:cTn>
                  </p:par>
                  <p:par>
                    <p:cTn id="12" fill="hold">
                      <p:stCondLst>
                        <p:cond delay="indefinite"/>
                      </p:stCondLst>
                      <p:childTnLst>
                        <p:par>
                          <p:cTn id="13" fill="hold">
                            <p:stCondLst>
                              <p:cond delay="0"/>
                            </p:stCondLst>
                            <p:childTnLst>
                              <p:par>
                                <p:cTn id="14" presetID="16" presetClass="entr" presetSubtype="21" fill="hold" grpId="0" nodeType="clickEffect">
                                  <p:stCondLst>
                                    <p:cond delay="0"/>
                                  </p:stCondLst>
                                  <p:childTnLst>
                                    <p:set>
                                      <p:cBhvr>
                                        <p:cTn id="15" dur="1" fill="hold">
                                          <p:stCondLst>
                                            <p:cond delay="0"/>
                                          </p:stCondLst>
                                        </p:cTn>
                                        <p:tgtEl>
                                          <p:spTgt spid="8"/>
                                        </p:tgtEl>
                                        <p:attrNameLst>
                                          <p:attrName>style.visibility</p:attrName>
                                        </p:attrNameLst>
                                      </p:cBhvr>
                                      <p:to>
                                        <p:strVal val="visible"/>
                                      </p:to>
                                    </p:set>
                                    <p:animEffect transition="in" filter="barn(inVertical)">
                                      <p:cBhvr>
                                        <p:cTn id="16" dur="500"/>
                                        <p:tgtEl>
                                          <p:spTgt spid="8"/>
                                        </p:tgtEl>
                                      </p:cBhvr>
                                    </p:animEffect>
                                  </p:childTnLst>
                                </p:cTn>
                              </p:par>
                            </p:childTnLst>
                          </p:cTn>
                        </p:par>
                      </p:childTnLst>
                    </p:cTn>
                  </p:par>
                  <p:par>
                    <p:cTn id="17" fill="hold">
                      <p:stCondLst>
                        <p:cond delay="indefinite"/>
                      </p:stCondLst>
                      <p:childTnLst>
                        <p:par>
                          <p:cTn id="18" fill="hold">
                            <p:stCondLst>
                              <p:cond delay="0"/>
                            </p:stCondLst>
                            <p:childTnLst>
                              <p:par>
                                <p:cTn id="19" presetID="16" presetClass="entr" presetSubtype="21" fill="hold" grpId="0" nodeType="clickEffect">
                                  <p:stCondLst>
                                    <p:cond delay="0"/>
                                  </p:stCondLst>
                                  <p:childTnLst>
                                    <p:set>
                                      <p:cBhvr>
                                        <p:cTn id="20" dur="1" fill="hold">
                                          <p:stCondLst>
                                            <p:cond delay="0"/>
                                          </p:stCondLst>
                                        </p:cTn>
                                        <p:tgtEl>
                                          <p:spTgt spid="9"/>
                                        </p:tgtEl>
                                        <p:attrNameLst>
                                          <p:attrName>style.visibility</p:attrName>
                                        </p:attrNameLst>
                                      </p:cBhvr>
                                      <p:to>
                                        <p:strVal val="visible"/>
                                      </p:to>
                                    </p:set>
                                    <p:animEffect transition="in" filter="barn(inVertical)">
                                      <p:cBhvr>
                                        <p:cTn id="21"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audio>
              <p:cMediaNode vol="80000">
                <p:cTn id="22" fill="hold" display="0">
                  <p:stCondLst>
                    <p:cond delay="indefinite"/>
                  </p:stCondLst>
                  <p:endCondLst>
                    <p:cond evt="onStopAudio" delay="0">
                      <p:tgtEl>
                        <p:sldTgt/>
                      </p:tgtEl>
                    </p:cond>
                  </p:endCondLst>
                </p:cTn>
                <p:tgtEl>
                  <p:spTgt spid="11"/>
                </p:tgtEl>
              </p:cMediaNode>
            </p:audio>
          </p:childTnLst>
        </p:cTn>
      </p:par>
    </p:tnLst>
    <p:bldLst>
      <p:bldP spid="7" grpId="0" animBg="1"/>
      <p:bldP spid="8" grpId="0" animBg="1"/>
      <p:bldP spid="9" grpId="0" animBg="1"/>
    </p:bldLst>
  </p:timing>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Freeform 3"/>
          <p:cNvSpPr/>
          <p:nvPr/>
        </p:nvSpPr>
        <p:spPr bwMode="auto">
          <a:xfrm>
            <a:off x="5087898" y="71677"/>
            <a:ext cx="3184603" cy="389226"/>
          </a:xfrm>
          <a:custGeom>
            <a:avLst/>
            <a:gdLst>
              <a:gd name="T0" fmla="+- 0 3326 3326"/>
              <a:gd name="T1" fmla="*/ T0 w 7474"/>
              <a:gd name="T2" fmla="+- 0 2203 761"/>
              <a:gd name="T3" fmla="*/ 2203 h 1443"/>
              <a:gd name="T4" fmla="+- 0 3485 3326"/>
              <a:gd name="T5" fmla="*/ T4 w 7474"/>
              <a:gd name="T6" fmla="+- 0 761 761"/>
              <a:gd name="T7" fmla="*/ 761 h 1443"/>
              <a:gd name="T8" fmla="+- 0 10800 3326"/>
              <a:gd name="T9" fmla="*/ T8 w 7474"/>
              <a:gd name="T10" fmla="+- 0 761 761"/>
              <a:gd name="T11" fmla="*/ 761 h 1443"/>
              <a:gd name="T12" fmla="+- 0 10800 3326"/>
              <a:gd name="T13" fmla="*/ T12 w 7474"/>
              <a:gd name="T14" fmla="+- 0 2191 761"/>
              <a:gd name="T15" fmla="*/ 2191 h 1443"/>
              <a:gd name="T16" fmla="+- 0 3326 3326"/>
              <a:gd name="T17" fmla="*/ T16 w 7474"/>
              <a:gd name="T18" fmla="+- 0 2203 761"/>
              <a:gd name="T19" fmla="*/ 2203 h 1443"/>
            </a:gdLst>
            <a:ahLst/>
            <a:cxnLst>
              <a:cxn ang="0">
                <a:pos x="T1" y="T3"/>
              </a:cxn>
              <a:cxn ang="0">
                <a:pos x="T5" y="T7"/>
              </a:cxn>
              <a:cxn ang="0">
                <a:pos x="T9" y="T11"/>
              </a:cxn>
              <a:cxn ang="0">
                <a:pos x="T13" y="T15"/>
              </a:cxn>
              <a:cxn ang="0">
                <a:pos x="T17" y="T19"/>
              </a:cxn>
            </a:cxnLst>
            <a:rect l="0" t="0" r="r" b="b"/>
            <a:pathLst>
              <a:path w="7474" h="1443">
                <a:moveTo>
                  <a:pt x="0" y="1442"/>
                </a:moveTo>
                <a:lnTo>
                  <a:pt x="159" y="0"/>
                </a:lnTo>
                <a:lnTo>
                  <a:pt x="7474" y="0"/>
                </a:lnTo>
                <a:lnTo>
                  <a:pt x="7474" y="1430"/>
                </a:lnTo>
                <a:lnTo>
                  <a:pt x="0" y="1442"/>
                </a:lnTo>
                <a:close/>
              </a:path>
            </a:pathLst>
          </a:custGeom>
          <a:solidFill>
            <a:srgbClr val="FBFB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 name="Rectangle 2"/>
          <p:cNvSpPr>
            <a:spLocks noChangeArrowheads="1"/>
          </p:cNvSpPr>
          <p:nvPr/>
        </p:nvSpPr>
        <p:spPr bwMode="auto">
          <a:xfrm>
            <a:off x="17460" y="0"/>
            <a:ext cx="12192000" cy="652321"/>
          </a:xfrm>
          <a:prstGeom prst="rect">
            <a:avLst/>
          </a:prstGeom>
          <a:solidFill>
            <a:srgbClr val="B1C1E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pic>
        <p:nvPicPr>
          <p:cNvPr id="6" name="Picture 5"/>
          <p:cNvPicPr>
            <a:picLocks noChangeAspect="1"/>
          </p:cNvPicPr>
          <p:nvPr/>
        </p:nvPicPr>
        <p:blipFill>
          <a:blip r:embed="rId2"/>
          <a:stretch>
            <a:fillRect/>
          </a:stretch>
        </p:blipFill>
        <p:spPr>
          <a:xfrm>
            <a:off x="17780" y="786765"/>
            <a:ext cx="12171045" cy="5990590"/>
          </a:xfrm>
          <a:prstGeom prst="rect">
            <a:avLst/>
          </a:prstGeom>
        </p:spPr>
      </p:pic>
      <p:sp>
        <p:nvSpPr>
          <p:cNvPr id="19" name="Freeform 3"/>
          <p:cNvSpPr/>
          <p:nvPr/>
        </p:nvSpPr>
        <p:spPr bwMode="auto">
          <a:xfrm>
            <a:off x="1893557" y="71677"/>
            <a:ext cx="10315903" cy="684643"/>
          </a:xfrm>
          <a:custGeom>
            <a:avLst/>
            <a:gdLst>
              <a:gd name="T0" fmla="+- 0 3326 3326"/>
              <a:gd name="T1" fmla="*/ T0 w 7474"/>
              <a:gd name="T2" fmla="+- 0 2203 761"/>
              <a:gd name="T3" fmla="*/ 2203 h 1443"/>
              <a:gd name="T4" fmla="+- 0 3485 3326"/>
              <a:gd name="T5" fmla="*/ T4 w 7474"/>
              <a:gd name="T6" fmla="+- 0 761 761"/>
              <a:gd name="T7" fmla="*/ 761 h 1443"/>
              <a:gd name="T8" fmla="+- 0 10800 3326"/>
              <a:gd name="T9" fmla="*/ T8 w 7474"/>
              <a:gd name="T10" fmla="+- 0 761 761"/>
              <a:gd name="T11" fmla="*/ 761 h 1443"/>
              <a:gd name="T12" fmla="+- 0 10800 3326"/>
              <a:gd name="T13" fmla="*/ T12 w 7474"/>
              <a:gd name="T14" fmla="+- 0 2191 761"/>
              <a:gd name="T15" fmla="*/ 2191 h 1443"/>
              <a:gd name="T16" fmla="+- 0 3326 3326"/>
              <a:gd name="T17" fmla="*/ T16 w 7474"/>
              <a:gd name="T18" fmla="+- 0 2203 761"/>
              <a:gd name="T19" fmla="*/ 2203 h 1443"/>
            </a:gdLst>
            <a:ahLst/>
            <a:cxnLst>
              <a:cxn ang="0">
                <a:pos x="T1" y="T3"/>
              </a:cxn>
              <a:cxn ang="0">
                <a:pos x="T5" y="T7"/>
              </a:cxn>
              <a:cxn ang="0">
                <a:pos x="T9" y="T11"/>
              </a:cxn>
              <a:cxn ang="0">
                <a:pos x="T13" y="T15"/>
              </a:cxn>
              <a:cxn ang="0">
                <a:pos x="T17" y="T19"/>
              </a:cxn>
            </a:cxnLst>
            <a:rect l="0" t="0" r="r" b="b"/>
            <a:pathLst>
              <a:path w="7474" h="1443">
                <a:moveTo>
                  <a:pt x="0" y="1442"/>
                </a:moveTo>
                <a:lnTo>
                  <a:pt x="159" y="0"/>
                </a:lnTo>
                <a:lnTo>
                  <a:pt x="7474" y="0"/>
                </a:lnTo>
                <a:lnTo>
                  <a:pt x="7474" y="1430"/>
                </a:lnTo>
                <a:lnTo>
                  <a:pt x="0" y="1442"/>
                </a:lnTo>
                <a:close/>
              </a:path>
            </a:pathLst>
          </a:custGeom>
          <a:solidFill>
            <a:schemeClr val="accent6">
              <a:lumMod val="20000"/>
              <a:lumOff val="80000"/>
            </a:schemeClr>
          </a:solidFill>
          <a:ln w="9525">
            <a:noFill/>
            <a:round/>
          </a:ln>
        </p:spPr>
        <p:txBody>
          <a:bodyPr vert="horz" wrap="square" lIns="91440" tIns="45720" rIns="91440" bIns="45720" numCol="1" anchor="t" anchorCtr="0" compatLnSpc="1"/>
          <a:lstStyle/>
          <a:p>
            <a:endParaRPr lang="en-US"/>
          </a:p>
        </p:txBody>
      </p:sp>
      <p:grpSp>
        <p:nvGrpSpPr>
          <p:cNvPr id="15" name="Group 14"/>
          <p:cNvGrpSpPr/>
          <p:nvPr/>
        </p:nvGrpSpPr>
        <p:grpSpPr>
          <a:xfrm>
            <a:off x="1608530" y="53231"/>
            <a:ext cx="538945" cy="821412"/>
            <a:chOff x="908603" y="80216"/>
            <a:chExt cx="538945" cy="676514"/>
          </a:xfrm>
        </p:grpSpPr>
        <p:sp>
          <p:nvSpPr>
            <p:cNvPr id="20" name="Freeform 4"/>
            <p:cNvSpPr/>
            <p:nvPr/>
          </p:nvSpPr>
          <p:spPr bwMode="auto">
            <a:xfrm>
              <a:off x="1136046" y="80216"/>
              <a:ext cx="311502" cy="676514"/>
            </a:xfrm>
            <a:custGeom>
              <a:avLst/>
              <a:gdLst>
                <a:gd name="T0" fmla="+- 0 3055 3055"/>
                <a:gd name="T1" fmla="*/ T0 w 430"/>
                <a:gd name="T2" fmla="+- 0 2450 761"/>
                <a:gd name="T3" fmla="*/ 2450 h 1690"/>
                <a:gd name="T4" fmla="+- 0 3086 3055"/>
                <a:gd name="T5" fmla="*/ T4 w 430"/>
                <a:gd name="T6" fmla="+- 0 1116 761"/>
                <a:gd name="T7" fmla="*/ 1116 h 1690"/>
                <a:gd name="T8" fmla="+- 0 3485 3055"/>
                <a:gd name="T9" fmla="*/ T8 w 430"/>
                <a:gd name="T10" fmla="+- 0 761 761"/>
                <a:gd name="T11" fmla="*/ 761 h 1690"/>
                <a:gd name="T12" fmla="+- 0 3326 3055"/>
                <a:gd name="T13" fmla="*/ T12 w 430"/>
                <a:gd name="T14" fmla="+- 0 2203 761"/>
                <a:gd name="T15" fmla="*/ 2203 h 1690"/>
                <a:gd name="T16" fmla="+- 0 3055 3055"/>
                <a:gd name="T17" fmla="*/ T16 w 430"/>
                <a:gd name="T18" fmla="+- 0 2450 761"/>
                <a:gd name="T19" fmla="*/ 2450 h 1690"/>
              </a:gdLst>
              <a:ahLst/>
              <a:cxnLst>
                <a:cxn ang="0">
                  <a:pos x="T1" y="T3"/>
                </a:cxn>
                <a:cxn ang="0">
                  <a:pos x="T5" y="T7"/>
                </a:cxn>
                <a:cxn ang="0">
                  <a:pos x="T9" y="T11"/>
                </a:cxn>
                <a:cxn ang="0">
                  <a:pos x="T13" y="T15"/>
                </a:cxn>
                <a:cxn ang="0">
                  <a:pos x="T17" y="T19"/>
                </a:cxn>
              </a:cxnLst>
              <a:rect l="0" t="0" r="r" b="b"/>
              <a:pathLst>
                <a:path w="430" h="1690">
                  <a:moveTo>
                    <a:pt x="0" y="1689"/>
                  </a:moveTo>
                  <a:lnTo>
                    <a:pt x="31" y="355"/>
                  </a:lnTo>
                  <a:lnTo>
                    <a:pt x="430" y="0"/>
                  </a:lnTo>
                  <a:lnTo>
                    <a:pt x="271" y="1442"/>
                  </a:lnTo>
                  <a:lnTo>
                    <a:pt x="0" y="1689"/>
                  </a:lnTo>
                  <a:close/>
                </a:path>
              </a:pathLst>
            </a:custGeom>
            <a:solidFill>
              <a:srgbClr val="FBB67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1" name="Freeform 5"/>
            <p:cNvSpPr/>
            <p:nvPr/>
          </p:nvSpPr>
          <p:spPr bwMode="auto">
            <a:xfrm>
              <a:off x="908603" y="80216"/>
              <a:ext cx="258983" cy="676514"/>
            </a:xfrm>
            <a:custGeom>
              <a:avLst/>
              <a:gdLst>
                <a:gd name="T0" fmla="+- 0 3055 2731"/>
                <a:gd name="T1" fmla="*/ T0 w 356"/>
                <a:gd name="T2" fmla="+- 0 2450 761"/>
                <a:gd name="T3" fmla="*/ 2450 h 1690"/>
                <a:gd name="T4" fmla="+- 0 2798 2731"/>
                <a:gd name="T5" fmla="*/ T4 w 356"/>
                <a:gd name="T6" fmla="+- 0 2203 761"/>
                <a:gd name="T7" fmla="*/ 2203 h 1690"/>
                <a:gd name="T8" fmla="+- 0 2731 2731"/>
                <a:gd name="T9" fmla="*/ T8 w 356"/>
                <a:gd name="T10" fmla="+- 0 761 761"/>
                <a:gd name="T11" fmla="*/ 761 h 1690"/>
                <a:gd name="T12" fmla="+- 0 3086 2731"/>
                <a:gd name="T13" fmla="*/ T12 w 356"/>
                <a:gd name="T14" fmla="+- 0 1116 761"/>
                <a:gd name="T15" fmla="*/ 1116 h 1690"/>
                <a:gd name="T16" fmla="+- 0 3055 2731"/>
                <a:gd name="T17" fmla="*/ T16 w 356"/>
                <a:gd name="T18" fmla="+- 0 2450 761"/>
                <a:gd name="T19" fmla="*/ 2450 h 1690"/>
              </a:gdLst>
              <a:ahLst/>
              <a:cxnLst>
                <a:cxn ang="0">
                  <a:pos x="T1" y="T3"/>
                </a:cxn>
                <a:cxn ang="0">
                  <a:pos x="T5" y="T7"/>
                </a:cxn>
                <a:cxn ang="0">
                  <a:pos x="T9" y="T11"/>
                </a:cxn>
                <a:cxn ang="0">
                  <a:pos x="T13" y="T15"/>
                </a:cxn>
                <a:cxn ang="0">
                  <a:pos x="T17" y="T19"/>
                </a:cxn>
              </a:cxnLst>
              <a:rect l="0" t="0" r="r" b="b"/>
              <a:pathLst>
                <a:path w="356" h="1690">
                  <a:moveTo>
                    <a:pt x="324" y="1689"/>
                  </a:moveTo>
                  <a:lnTo>
                    <a:pt x="67" y="1442"/>
                  </a:lnTo>
                  <a:lnTo>
                    <a:pt x="0" y="0"/>
                  </a:lnTo>
                  <a:lnTo>
                    <a:pt x="355" y="355"/>
                  </a:lnTo>
                  <a:lnTo>
                    <a:pt x="324" y="1689"/>
                  </a:lnTo>
                  <a:close/>
                </a:path>
              </a:pathLst>
            </a:custGeom>
            <a:solidFill>
              <a:srgbClr val="DB64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5" name="Freeform 6"/>
          <p:cNvSpPr/>
          <p:nvPr/>
        </p:nvSpPr>
        <p:spPr bwMode="auto">
          <a:xfrm>
            <a:off x="889114" y="71678"/>
            <a:ext cx="772509" cy="684642"/>
          </a:xfrm>
          <a:custGeom>
            <a:avLst/>
            <a:gdLst>
              <a:gd name="T0" fmla="+- 0 2798 1553"/>
              <a:gd name="T1" fmla="*/ T0 w 1246"/>
              <a:gd name="T2" fmla="+- 0 2203 761"/>
              <a:gd name="T3" fmla="*/ 2203 h 1443"/>
              <a:gd name="T4" fmla="+- 0 1553 1553"/>
              <a:gd name="T5" fmla="*/ T4 w 1246"/>
              <a:gd name="T6" fmla="+- 0 2203 761"/>
              <a:gd name="T7" fmla="*/ 2203 h 1443"/>
              <a:gd name="T8" fmla="+- 0 1553 1553"/>
              <a:gd name="T9" fmla="*/ T8 w 1246"/>
              <a:gd name="T10" fmla="+- 0 761 761"/>
              <a:gd name="T11" fmla="*/ 761 h 1443"/>
              <a:gd name="T12" fmla="+- 0 2731 1553"/>
              <a:gd name="T13" fmla="*/ T12 w 1246"/>
              <a:gd name="T14" fmla="+- 0 761 761"/>
              <a:gd name="T15" fmla="*/ 761 h 1443"/>
              <a:gd name="T16" fmla="+- 0 2798 1553"/>
              <a:gd name="T17" fmla="*/ T16 w 1246"/>
              <a:gd name="T18" fmla="+- 0 2203 761"/>
              <a:gd name="T19" fmla="*/ 2203 h 1443"/>
            </a:gdLst>
            <a:ahLst/>
            <a:cxnLst>
              <a:cxn ang="0">
                <a:pos x="T1" y="T3"/>
              </a:cxn>
              <a:cxn ang="0">
                <a:pos x="T5" y="T7"/>
              </a:cxn>
              <a:cxn ang="0">
                <a:pos x="T9" y="T11"/>
              </a:cxn>
              <a:cxn ang="0">
                <a:pos x="T13" y="T15"/>
              </a:cxn>
              <a:cxn ang="0">
                <a:pos x="T17" y="T19"/>
              </a:cxn>
            </a:cxnLst>
            <a:rect l="0" t="0" r="r" b="b"/>
            <a:pathLst>
              <a:path w="1246" h="1443">
                <a:moveTo>
                  <a:pt x="1245" y="1442"/>
                </a:moveTo>
                <a:lnTo>
                  <a:pt x="0" y="1442"/>
                </a:lnTo>
                <a:lnTo>
                  <a:pt x="0" y="0"/>
                </a:lnTo>
                <a:lnTo>
                  <a:pt x="1178" y="0"/>
                </a:lnTo>
                <a:lnTo>
                  <a:pt x="1245" y="1442"/>
                </a:lnTo>
                <a:close/>
              </a:path>
            </a:pathLst>
          </a:custGeom>
          <a:solidFill>
            <a:srgbClr val="F48321"/>
          </a:solidFill>
          <a:ln w="9525">
            <a:noFill/>
            <a:round/>
          </a:ln>
        </p:spPr>
        <p:txBody>
          <a:bodyPr vert="horz" wrap="square" lIns="91440" tIns="45720" rIns="91440" bIns="45720" numCol="1" anchor="t" anchorCtr="0" compatLnSpc="1"/>
          <a:lstStyle/>
          <a:p>
            <a:endParaRPr lang="en-US"/>
          </a:p>
        </p:txBody>
      </p:sp>
      <p:sp>
        <p:nvSpPr>
          <p:cNvPr id="26" name="Rectangle 25"/>
          <p:cNvSpPr/>
          <p:nvPr/>
        </p:nvSpPr>
        <p:spPr>
          <a:xfrm>
            <a:off x="889114" y="88180"/>
            <a:ext cx="719416" cy="58064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smtClean="0">
                <a:latin typeface="Times New Roman" panose="02020603050405020304" pitchFamily="18" charset="0"/>
                <a:cs typeface="Times New Roman" panose="02020603050405020304" pitchFamily="18" charset="0"/>
              </a:rPr>
              <a:t>LỚP</a:t>
            </a:r>
          </a:p>
          <a:p>
            <a:pPr algn="ctr"/>
            <a:r>
              <a:rPr lang="en-US" b="1" smtClean="0">
                <a:latin typeface="Times New Roman" panose="02020603050405020304" pitchFamily="18" charset="0"/>
                <a:cs typeface="Times New Roman" panose="02020603050405020304" pitchFamily="18" charset="0"/>
              </a:rPr>
              <a:t>10</a:t>
            </a:r>
            <a:endParaRPr lang="en-US" b="1">
              <a:latin typeface="Times New Roman" panose="02020603050405020304" pitchFamily="18" charset="0"/>
              <a:cs typeface="Times New Roman" panose="02020603050405020304" pitchFamily="18" charset="0"/>
            </a:endParaRPr>
          </a:p>
        </p:txBody>
      </p:sp>
      <p:sp>
        <p:nvSpPr>
          <p:cNvPr id="18" name="Rounded Rectangle 17"/>
          <p:cNvSpPr/>
          <p:nvPr/>
        </p:nvSpPr>
        <p:spPr>
          <a:xfrm>
            <a:off x="94594" y="71678"/>
            <a:ext cx="747224" cy="684642"/>
          </a:xfrm>
          <a:prstGeom prst="roundRect">
            <a:avLst/>
          </a:prstGeom>
          <a:solidFill>
            <a:schemeClr val="accent6">
              <a:lumMod val="75000"/>
            </a:schemeClr>
          </a:solidFill>
          <a:ln>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700" b="1" smtClean="0">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NGỮ VĂN</a:t>
            </a:r>
            <a:endParaRPr lang="en-US" sz="1700" b="1">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endParaRPr>
          </a:p>
        </p:txBody>
      </p:sp>
      <p:sp>
        <p:nvSpPr>
          <p:cNvPr id="23" name="Rectangle 22"/>
          <p:cNvSpPr/>
          <p:nvPr/>
        </p:nvSpPr>
        <p:spPr>
          <a:xfrm>
            <a:off x="2147475" y="131928"/>
            <a:ext cx="10044525" cy="56414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solidFill>
                  <a:srgbClr val="C00000"/>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BÀI 7: ANH HÙNG VÀ NGHỆ SĨ</a:t>
            </a:r>
          </a:p>
        </p:txBody>
      </p:sp>
      <p:grpSp>
        <p:nvGrpSpPr>
          <p:cNvPr id="29" name="Group 28"/>
          <p:cNvGrpSpPr/>
          <p:nvPr/>
        </p:nvGrpSpPr>
        <p:grpSpPr>
          <a:xfrm>
            <a:off x="17460" y="6782919"/>
            <a:ext cx="12194502" cy="75081"/>
            <a:chOff x="4931841" y="4800600"/>
            <a:chExt cx="14776329" cy="149111"/>
          </a:xfrm>
          <a:solidFill>
            <a:schemeClr val="accent6">
              <a:lumMod val="50000"/>
            </a:schemeClr>
          </a:solidFill>
        </p:grpSpPr>
        <p:grpSp>
          <p:nvGrpSpPr>
            <p:cNvPr id="30" name="Group 29"/>
            <p:cNvGrpSpPr/>
            <p:nvPr/>
          </p:nvGrpSpPr>
          <p:grpSpPr>
            <a:xfrm>
              <a:off x="4931841" y="4800600"/>
              <a:ext cx="12138546" cy="149111"/>
              <a:chOff x="2844983" y="4880089"/>
              <a:chExt cx="12138546" cy="149111"/>
            </a:xfrm>
            <a:grpFill/>
          </p:grpSpPr>
          <p:grpSp>
            <p:nvGrpSpPr>
              <p:cNvPr id="36" name="Group 35"/>
              <p:cNvGrpSpPr/>
              <p:nvPr/>
            </p:nvGrpSpPr>
            <p:grpSpPr>
              <a:xfrm>
                <a:off x="2844983" y="4880089"/>
                <a:ext cx="11069794" cy="149111"/>
                <a:chOff x="2211387" y="5029200"/>
                <a:chExt cx="11679394" cy="126831"/>
              </a:xfrm>
              <a:grpFill/>
            </p:grpSpPr>
            <p:sp>
              <p:nvSpPr>
                <p:cNvPr id="39" name="Freeform 5"/>
                <p:cNvSpPr/>
                <p:nvPr/>
              </p:nvSpPr>
              <p:spPr bwMode="auto">
                <a:xfrm>
                  <a:off x="2211387" y="5029200"/>
                  <a:ext cx="526381" cy="126831"/>
                </a:xfrm>
                <a:custGeom>
                  <a:avLst/>
                  <a:gdLst>
                    <a:gd name="T0" fmla="*/ 33 w 412"/>
                    <a:gd name="T1" fmla="*/ 150 h 182"/>
                    <a:gd name="T2" fmla="*/ 187 w 412"/>
                    <a:gd name="T3" fmla="*/ 150 h 182"/>
                    <a:gd name="T4" fmla="*/ 187 w 412"/>
                    <a:gd name="T5" fmla="*/ 1 h 182"/>
                    <a:gd name="T6" fmla="*/ 187 w 412"/>
                    <a:gd name="T7" fmla="*/ 1 h 182"/>
                    <a:gd name="T8" fmla="*/ 187 w 412"/>
                    <a:gd name="T9" fmla="*/ 1 h 182"/>
                    <a:gd name="T10" fmla="*/ 412 w 412"/>
                    <a:gd name="T11" fmla="*/ 0 h 182"/>
                    <a:gd name="T12" fmla="*/ 412 w 412"/>
                    <a:gd name="T13" fmla="*/ 181 h 182"/>
                    <a:gd name="T14" fmla="*/ 379 w 412"/>
                    <a:gd name="T15" fmla="*/ 181 h 182"/>
                    <a:gd name="T16" fmla="*/ 379 w 412"/>
                    <a:gd name="T17" fmla="*/ 181 h 182"/>
                    <a:gd name="T18" fmla="*/ 256 w 412"/>
                    <a:gd name="T19" fmla="*/ 182 h 182"/>
                    <a:gd name="T20" fmla="*/ 255 w 412"/>
                    <a:gd name="T21" fmla="*/ 62 h 182"/>
                    <a:gd name="T22" fmla="*/ 342 w 412"/>
                    <a:gd name="T23" fmla="*/ 62 h 182"/>
                    <a:gd name="T24" fmla="*/ 342 w 412"/>
                    <a:gd name="T25" fmla="*/ 62 h 182"/>
                    <a:gd name="T26" fmla="*/ 342 w 412"/>
                    <a:gd name="T27" fmla="*/ 62 h 182"/>
                    <a:gd name="T28" fmla="*/ 342 w 412"/>
                    <a:gd name="T29" fmla="*/ 94 h 182"/>
                    <a:gd name="T30" fmla="*/ 342 w 412"/>
                    <a:gd name="T31" fmla="*/ 94 h 182"/>
                    <a:gd name="T32" fmla="*/ 342 w 412"/>
                    <a:gd name="T33" fmla="*/ 116 h 182"/>
                    <a:gd name="T34" fmla="*/ 313 w 412"/>
                    <a:gd name="T35" fmla="*/ 116 h 182"/>
                    <a:gd name="T36" fmla="*/ 313 w 412"/>
                    <a:gd name="T37" fmla="*/ 94 h 182"/>
                    <a:gd name="T38" fmla="*/ 288 w 412"/>
                    <a:gd name="T39" fmla="*/ 94 h 182"/>
                    <a:gd name="T40" fmla="*/ 288 w 412"/>
                    <a:gd name="T41" fmla="*/ 149 h 182"/>
                    <a:gd name="T42" fmla="*/ 379 w 412"/>
                    <a:gd name="T43" fmla="*/ 149 h 182"/>
                    <a:gd name="T44" fmla="*/ 379 w 412"/>
                    <a:gd name="T45" fmla="*/ 32 h 182"/>
                    <a:gd name="T46" fmla="*/ 220 w 412"/>
                    <a:gd name="T47" fmla="*/ 32 h 182"/>
                    <a:gd name="T48" fmla="*/ 220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7 w 412"/>
                    <a:gd name="T61" fmla="*/ 115 h 182"/>
                    <a:gd name="T62" fmla="*/ 100 w 412"/>
                    <a:gd name="T63" fmla="*/ 115 h 182"/>
                    <a:gd name="T64" fmla="*/ 100 w 412"/>
                    <a:gd name="T65" fmla="*/ 116 h 182"/>
                    <a:gd name="T66" fmla="*/ 71 w 412"/>
                    <a:gd name="T67" fmla="*/ 116 h 182"/>
                    <a:gd name="T68" fmla="*/ 71 w 412"/>
                    <a:gd name="T69" fmla="*/ 115 h 182"/>
                    <a:gd name="T70" fmla="*/ 70 w 412"/>
                    <a:gd name="T71" fmla="*/ 115 h 182"/>
                    <a:gd name="T72" fmla="*/ 69 w 412"/>
                    <a:gd name="T73" fmla="*/ 61 h 182"/>
                    <a:gd name="T74" fmla="*/ 100 w 412"/>
                    <a:gd name="T75" fmla="*/ 61 h 182"/>
                    <a:gd name="T76" fmla="*/ 100 w 412"/>
                    <a:gd name="T77" fmla="*/ 84 h 182"/>
                    <a:gd name="T78" fmla="*/ 124 w 412"/>
                    <a:gd name="T79" fmla="*/ 84 h 182"/>
                    <a:gd name="T80" fmla="*/ 124 w 412"/>
                    <a:gd name="T81" fmla="*/ 33 h 182"/>
                    <a:gd name="T82" fmla="*/ 33 w 412"/>
                    <a:gd name="T83" fmla="*/ 33 h 182"/>
                    <a:gd name="T84" fmla="*/ 33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3" y="150"/>
                      </a:moveTo>
                      <a:cubicBezTo>
                        <a:pt x="187" y="150"/>
                        <a:pt x="187" y="150"/>
                        <a:pt x="187" y="150"/>
                      </a:cubicBezTo>
                      <a:cubicBezTo>
                        <a:pt x="187" y="1"/>
                        <a:pt x="187" y="1"/>
                        <a:pt x="187"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79" y="181"/>
                        <a:pt x="379" y="181"/>
                        <a:pt x="379" y="181"/>
                      </a:cubicBezTo>
                      <a:cubicBezTo>
                        <a:pt x="379" y="181"/>
                        <a:pt x="379" y="181"/>
                        <a:pt x="379" y="181"/>
                      </a:cubicBezTo>
                      <a:cubicBezTo>
                        <a:pt x="256" y="182"/>
                        <a:pt x="256" y="182"/>
                        <a:pt x="256" y="182"/>
                      </a:cubicBezTo>
                      <a:cubicBezTo>
                        <a:pt x="256" y="143"/>
                        <a:pt x="255" y="100"/>
                        <a:pt x="255" y="62"/>
                      </a:cubicBezTo>
                      <a:cubicBezTo>
                        <a:pt x="285" y="62"/>
                        <a:pt x="313" y="62"/>
                        <a:pt x="342" y="62"/>
                      </a:cubicBezTo>
                      <a:cubicBezTo>
                        <a:pt x="342" y="62"/>
                        <a:pt x="342" y="62"/>
                        <a:pt x="342" y="62"/>
                      </a:cubicBezTo>
                      <a:cubicBezTo>
                        <a:pt x="342" y="62"/>
                        <a:pt x="342" y="62"/>
                        <a:pt x="342" y="62"/>
                      </a:cubicBezTo>
                      <a:cubicBezTo>
                        <a:pt x="342" y="94"/>
                        <a:pt x="342" y="94"/>
                        <a:pt x="342"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8" y="94"/>
                        <a:pt x="288" y="94"/>
                        <a:pt x="288" y="94"/>
                      </a:cubicBezTo>
                      <a:cubicBezTo>
                        <a:pt x="288" y="149"/>
                        <a:pt x="288" y="149"/>
                        <a:pt x="288" y="149"/>
                      </a:cubicBezTo>
                      <a:cubicBezTo>
                        <a:pt x="379" y="149"/>
                        <a:pt x="379" y="149"/>
                        <a:pt x="379" y="149"/>
                      </a:cubicBezTo>
                      <a:cubicBezTo>
                        <a:pt x="379" y="32"/>
                        <a:pt x="379" y="32"/>
                        <a:pt x="379" y="32"/>
                      </a:cubicBezTo>
                      <a:cubicBezTo>
                        <a:pt x="220" y="32"/>
                        <a:pt x="220" y="32"/>
                        <a:pt x="220" y="32"/>
                      </a:cubicBezTo>
                      <a:cubicBezTo>
                        <a:pt x="220" y="32"/>
                        <a:pt x="220" y="32"/>
                        <a:pt x="220"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7" y="115"/>
                        <a:pt x="157" y="115"/>
                        <a:pt x="157" y="115"/>
                      </a:cubicBezTo>
                      <a:cubicBezTo>
                        <a:pt x="100" y="115"/>
                        <a:pt x="100" y="115"/>
                        <a:pt x="100" y="115"/>
                      </a:cubicBezTo>
                      <a:cubicBezTo>
                        <a:pt x="100" y="116"/>
                        <a:pt x="100" y="116"/>
                        <a:pt x="100" y="116"/>
                      </a:cubicBezTo>
                      <a:cubicBezTo>
                        <a:pt x="71" y="116"/>
                        <a:pt x="71" y="116"/>
                        <a:pt x="71" y="116"/>
                      </a:cubicBezTo>
                      <a:cubicBezTo>
                        <a:pt x="71" y="115"/>
                        <a:pt x="71" y="115"/>
                        <a:pt x="71" y="115"/>
                      </a:cubicBezTo>
                      <a:cubicBezTo>
                        <a:pt x="70" y="115"/>
                        <a:pt x="70" y="115"/>
                        <a:pt x="70" y="115"/>
                      </a:cubicBezTo>
                      <a:cubicBezTo>
                        <a:pt x="69" y="61"/>
                        <a:pt x="69" y="61"/>
                        <a:pt x="69" y="61"/>
                      </a:cubicBezTo>
                      <a:cubicBezTo>
                        <a:pt x="100" y="61"/>
                        <a:pt x="100" y="61"/>
                        <a:pt x="100" y="61"/>
                      </a:cubicBezTo>
                      <a:cubicBezTo>
                        <a:pt x="100" y="84"/>
                        <a:pt x="100" y="84"/>
                        <a:pt x="100" y="84"/>
                      </a:cubicBezTo>
                      <a:cubicBezTo>
                        <a:pt x="124" y="84"/>
                        <a:pt x="124" y="84"/>
                        <a:pt x="124" y="84"/>
                      </a:cubicBezTo>
                      <a:cubicBezTo>
                        <a:pt x="124" y="33"/>
                        <a:pt x="124" y="33"/>
                        <a:pt x="124" y="33"/>
                      </a:cubicBezTo>
                      <a:cubicBezTo>
                        <a:pt x="33" y="33"/>
                        <a:pt x="33" y="33"/>
                        <a:pt x="33" y="33"/>
                      </a:cubicBezTo>
                      <a:lnTo>
                        <a:pt x="33" y="150"/>
                      </a:lnTo>
                      <a:close/>
                    </a:path>
                  </a:pathLst>
                </a:custGeom>
                <a:grpFill/>
                <a:ln>
                  <a:noFill/>
                </a:ln>
              </p:spPr>
              <p:txBody>
                <a:bodyPr vert="horz" wrap="square" lIns="91440" tIns="45720" rIns="91440" bIns="45720" numCol="1" anchor="t" anchorCtr="0" compatLnSpc="1"/>
                <a:lstStyle/>
                <a:p>
                  <a:endParaRPr lang="en-US"/>
                </a:p>
              </p:txBody>
            </p:sp>
            <p:sp>
              <p:nvSpPr>
                <p:cNvPr id="40" name="Freeform 6"/>
                <p:cNvSpPr/>
                <p:nvPr/>
              </p:nvSpPr>
              <p:spPr bwMode="auto">
                <a:xfrm>
                  <a:off x="2769038" y="5029200"/>
                  <a:ext cx="524643" cy="126831"/>
                </a:xfrm>
                <a:custGeom>
                  <a:avLst/>
                  <a:gdLst>
                    <a:gd name="T0" fmla="*/ 32 w 411"/>
                    <a:gd name="T1" fmla="*/ 150 h 182"/>
                    <a:gd name="T2" fmla="*/ 186 w 411"/>
                    <a:gd name="T3" fmla="*/ 150 h 182"/>
                    <a:gd name="T4" fmla="*/ 186 w 411"/>
                    <a:gd name="T5" fmla="*/ 1 h 182"/>
                    <a:gd name="T6" fmla="*/ 187 w 411"/>
                    <a:gd name="T7" fmla="*/ 1 h 182"/>
                    <a:gd name="T8" fmla="*/ 187 w 411"/>
                    <a:gd name="T9" fmla="*/ 1 h 182"/>
                    <a:gd name="T10" fmla="*/ 411 w 411"/>
                    <a:gd name="T11" fmla="*/ 0 h 182"/>
                    <a:gd name="T12" fmla="*/ 411 w 411"/>
                    <a:gd name="T13" fmla="*/ 181 h 182"/>
                    <a:gd name="T14" fmla="*/ 379 w 411"/>
                    <a:gd name="T15" fmla="*/ 181 h 182"/>
                    <a:gd name="T16" fmla="*/ 379 w 411"/>
                    <a:gd name="T17" fmla="*/ 181 h 182"/>
                    <a:gd name="T18" fmla="*/ 255 w 411"/>
                    <a:gd name="T19" fmla="*/ 182 h 182"/>
                    <a:gd name="T20" fmla="*/ 255 w 411"/>
                    <a:gd name="T21" fmla="*/ 62 h 182"/>
                    <a:gd name="T22" fmla="*/ 341 w 411"/>
                    <a:gd name="T23" fmla="*/ 62 h 182"/>
                    <a:gd name="T24" fmla="*/ 341 w 411"/>
                    <a:gd name="T25" fmla="*/ 62 h 182"/>
                    <a:gd name="T26" fmla="*/ 342 w 411"/>
                    <a:gd name="T27" fmla="*/ 62 h 182"/>
                    <a:gd name="T28" fmla="*/ 342 w 411"/>
                    <a:gd name="T29" fmla="*/ 94 h 182"/>
                    <a:gd name="T30" fmla="*/ 341 w 411"/>
                    <a:gd name="T31" fmla="*/ 94 h 182"/>
                    <a:gd name="T32" fmla="*/ 341 w 411"/>
                    <a:gd name="T33" fmla="*/ 116 h 182"/>
                    <a:gd name="T34" fmla="*/ 312 w 411"/>
                    <a:gd name="T35" fmla="*/ 116 h 182"/>
                    <a:gd name="T36" fmla="*/ 312 w 411"/>
                    <a:gd name="T37" fmla="*/ 94 h 182"/>
                    <a:gd name="T38" fmla="*/ 288 w 411"/>
                    <a:gd name="T39" fmla="*/ 94 h 182"/>
                    <a:gd name="T40" fmla="*/ 288 w 411"/>
                    <a:gd name="T41" fmla="*/ 149 h 182"/>
                    <a:gd name="T42" fmla="*/ 379 w 411"/>
                    <a:gd name="T43" fmla="*/ 149 h 182"/>
                    <a:gd name="T44" fmla="*/ 379 w 411"/>
                    <a:gd name="T45" fmla="*/ 32 h 182"/>
                    <a:gd name="T46" fmla="*/ 220 w 411"/>
                    <a:gd name="T47" fmla="*/ 32 h 182"/>
                    <a:gd name="T48" fmla="*/ 220 w 411"/>
                    <a:gd name="T49" fmla="*/ 32 h 182"/>
                    <a:gd name="T50" fmla="*/ 218 w 411"/>
                    <a:gd name="T51" fmla="*/ 32 h 182"/>
                    <a:gd name="T52" fmla="*/ 218 w 411"/>
                    <a:gd name="T53" fmla="*/ 182 h 182"/>
                    <a:gd name="T54" fmla="*/ 0 w 411"/>
                    <a:gd name="T55" fmla="*/ 182 h 182"/>
                    <a:gd name="T56" fmla="*/ 0 w 411"/>
                    <a:gd name="T57" fmla="*/ 1 h 182"/>
                    <a:gd name="T58" fmla="*/ 156 w 411"/>
                    <a:gd name="T59" fmla="*/ 0 h 182"/>
                    <a:gd name="T60" fmla="*/ 156 w 411"/>
                    <a:gd name="T61" fmla="*/ 115 h 182"/>
                    <a:gd name="T62" fmla="*/ 99 w 411"/>
                    <a:gd name="T63" fmla="*/ 115 h 182"/>
                    <a:gd name="T64" fmla="*/ 99 w 411"/>
                    <a:gd name="T65" fmla="*/ 116 h 182"/>
                    <a:gd name="T66" fmla="*/ 70 w 411"/>
                    <a:gd name="T67" fmla="*/ 116 h 182"/>
                    <a:gd name="T68" fmla="*/ 70 w 411"/>
                    <a:gd name="T69" fmla="*/ 115 h 182"/>
                    <a:gd name="T70" fmla="*/ 69 w 411"/>
                    <a:gd name="T71" fmla="*/ 115 h 182"/>
                    <a:gd name="T72" fmla="*/ 69 w 411"/>
                    <a:gd name="T73" fmla="*/ 61 h 182"/>
                    <a:gd name="T74" fmla="*/ 99 w 411"/>
                    <a:gd name="T75" fmla="*/ 61 h 182"/>
                    <a:gd name="T76" fmla="*/ 99 w 411"/>
                    <a:gd name="T77" fmla="*/ 84 h 182"/>
                    <a:gd name="T78" fmla="*/ 123 w 411"/>
                    <a:gd name="T79" fmla="*/ 84 h 182"/>
                    <a:gd name="T80" fmla="*/ 123 w 411"/>
                    <a:gd name="T81" fmla="*/ 33 h 182"/>
                    <a:gd name="T82" fmla="*/ 32 w 411"/>
                    <a:gd name="T83" fmla="*/ 33 h 182"/>
                    <a:gd name="T84" fmla="*/ 32 w 411"/>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1" h="182">
                      <a:moveTo>
                        <a:pt x="32" y="150"/>
                      </a:moveTo>
                      <a:cubicBezTo>
                        <a:pt x="186" y="150"/>
                        <a:pt x="186" y="150"/>
                        <a:pt x="186" y="150"/>
                      </a:cubicBezTo>
                      <a:cubicBezTo>
                        <a:pt x="186" y="1"/>
                        <a:pt x="186" y="1"/>
                        <a:pt x="186" y="1"/>
                      </a:cubicBezTo>
                      <a:cubicBezTo>
                        <a:pt x="187" y="1"/>
                        <a:pt x="187" y="1"/>
                        <a:pt x="187" y="1"/>
                      </a:cubicBezTo>
                      <a:cubicBezTo>
                        <a:pt x="187" y="1"/>
                        <a:pt x="187" y="1"/>
                        <a:pt x="187" y="1"/>
                      </a:cubicBezTo>
                      <a:cubicBezTo>
                        <a:pt x="268" y="1"/>
                        <a:pt x="332" y="0"/>
                        <a:pt x="411" y="0"/>
                      </a:cubicBezTo>
                      <a:cubicBezTo>
                        <a:pt x="411" y="181"/>
                        <a:pt x="411" y="181"/>
                        <a:pt x="411" y="181"/>
                      </a:cubicBezTo>
                      <a:cubicBezTo>
                        <a:pt x="379" y="181"/>
                        <a:pt x="379" y="181"/>
                        <a:pt x="379" y="181"/>
                      </a:cubicBezTo>
                      <a:cubicBezTo>
                        <a:pt x="379" y="181"/>
                        <a:pt x="379" y="181"/>
                        <a:pt x="379" y="181"/>
                      </a:cubicBezTo>
                      <a:cubicBezTo>
                        <a:pt x="255" y="182"/>
                        <a:pt x="255" y="182"/>
                        <a:pt x="255" y="182"/>
                      </a:cubicBezTo>
                      <a:cubicBezTo>
                        <a:pt x="255" y="143"/>
                        <a:pt x="255" y="100"/>
                        <a:pt x="255" y="62"/>
                      </a:cubicBezTo>
                      <a:cubicBezTo>
                        <a:pt x="284" y="62"/>
                        <a:pt x="312" y="62"/>
                        <a:pt x="341" y="62"/>
                      </a:cubicBezTo>
                      <a:cubicBezTo>
                        <a:pt x="341" y="62"/>
                        <a:pt x="341" y="62"/>
                        <a:pt x="341" y="62"/>
                      </a:cubicBezTo>
                      <a:cubicBezTo>
                        <a:pt x="342" y="62"/>
                        <a:pt x="342" y="62"/>
                        <a:pt x="342" y="62"/>
                      </a:cubicBezTo>
                      <a:cubicBezTo>
                        <a:pt x="342" y="94"/>
                        <a:pt x="342" y="94"/>
                        <a:pt x="342" y="94"/>
                      </a:cubicBezTo>
                      <a:cubicBezTo>
                        <a:pt x="341" y="94"/>
                        <a:pt x="341" y="94"/>
                        <a:pt x="341" y="94"/>
                      </a:cubicBezTo>
                      <a:cubicBezTo>
                        <a:pt x="341" y="116"/>
                        <a:pt x="341" y="116"/>
                        <a:pt x="341" y="116"/>
                      </a:cubicBezTo>
                      <a:cubicBezTo>
                        <a:pt x="312" y="116"/>
                        <a:pt x="312" y="116"/>
                        <a:pt x="312" y="116"/>
                      </a:cubicBezTo>
                      <a:cubicBezTo>
                        <a:pt x="312" y="94"/>
                        <a:pt x="312" y="94"/>
                        <a:pt x="312" y="94"/>
                      </a:cubicBezTo>
                      <a:cubicBezTo>
                        <a:pt x="288" y="94"/>
                        <a:pt x="288" y="94"/>
                        <a:pt x="288" y="94"/>
                      </a:cubicBezTo>
                      <a:cubicBezTo>
                        <a:pt x="288" y="149"/>
                        <a:pt x="288" y="149"/>
                        <a:pt x="288" y="149"/>
                      </a:cubicBezTo>
                      <a:cubicBezTo>
                        <a:pt x="379" y="149"/>
                        <a:pt x="379" y="149"/>
                        <a:pt x="379" y="149"/>
                      </a:cubicBezTo>
                      <a:cubicBezTo>
                        <a:pt x="379" y="32"/>
                        <a:pt x="379" y="32"/>
                        <a:pt x="379" y="32"/>
                      </a:cubicBezTo>
                      <a:cubicBezTo>
                        <a:pt x="220" y="32"/>
                        <a:pt x="220" y="32"/>
                        <a:pt x="220" y="32"/>
                      </a:cubicBezTo>
                      <a:cubicBezTo>
                        <a:pt x="220" y="32"/>
                        <a:pt x="220" y="32"/>
                        <a:pt x="220" y="32"/>
                      </a:cubicBezTo>
                      <a:cubicBezTo>
                        <a:pt x="218" y="32"/>
                        <a:pt x="218" y="32"/>
                        <a:pt x="218" y="32"/>
                      </a:cubicBezTo>
                      <a:cubicBezTo>
                        <a:pt x="218" y="182"/>
                        <a:pt x="218" y="182"/>
                        <a:pt x="218" y="182"/>
                      </a:cubicBezTo>
                      <a:cubicBezTo>
                        <a:pt x="0" y="182"/>
                        <a:pt x="0" y="182"/>
                        <a:pt x="0" y="182"/>
                      </a:cubicBezTo>
                      <a:cubicBezTo>
                        <a:pt x="0" y="1"/>
                        <a:pt x="0" y="1"/>
                        <a:pt x="0" y="1"/>
                      </a:cubicBezTo>
                      <a:cubicBezTo>
                        <a:pt x="156" y="0"/>
                        <a:pt x="156" y="0"/>
                        <a:pt x="156" y="0"/>
                      </a:cubicBezTo>
                      <a:cubicBezTo>
                        <a:pt x="156" y="115"/>
                        <a:pt x="156" y="115"/>
                        <a:pt x="156" y="115"/>
                      </a:cubicBezTo>
                      <a:cubicBezTo>
                        <a:pt x="99" y="115"/>
                        <a:pt x="99" y="115"/>
                        <a:pt x="99" y="115"/>
                      </a:cubicBezTo>
                      <a:cubicBezTo>
                        <a:pt x="99" y="116"/>
                        <a:pt x="99" y="116"/>
                        <a:pt x="99" y="116"/>
                      </a:cubicBezTo>
                      <a:cubicBezTo>
                        <a:pt x="70" y="116"/>
                        <a:pt x="70" y="116"/>
                        <a:pt x="70" y="116"/>
                      </a:cubicBezTo>
                      <a:cubicBezTo>
                        <a:pt x="70" y="115"/>
                        <a:pt x="70" y="115"/>
                        <a:pt x="70" y="115"/>
                      </a:cubicBezTo>
                      <a:cubicBezTo>
                        <a:pt x="69" y="115"/>
                        <a:pt x="69" y="115"/>
                        <a:pt x="69" y="115"/>
                      </a:cubicBezTo>
                      <a:cubicBezTo>
                        <a:pt x="69" y="61"/>
                        <a:pt x="69" y="61"/>
                        <a:pt x="69" y="61"/>
                      </a:cubicBezTo>
                      <a:cubicBezTo>
                        <a:pt x="99" y="61"/>
                        <a:pt x="99" y="61"/>
                        <a:pt x="99" y="61"/>
                      </a:cubicBezTo>
                      <a:cubicBezTo>
                        <a:pt x="99" y="84"/>
                        <a:pt x="99" y="84"/>
                        <a:pt x="99" y="84"/>
                      </a:cubicBezTo>
                      <a:cubicBezTo>
                        <a:pt x="123" y="84"/>
                        <a:pt x="123" y="84"/>
                        <a:pt x="123" y="84"/>
                      </a:cubicBezTo>
                      <a:cubicBezTo>
                        <a:pt x="123" y="33"/>
                        <a:pt x="123" y="33"/>
                        <a:pt x="123" y="33"/>
                      </a:cubicBezTo>
                      <a:cubicBezTo>
                        <a:pt x="32" y="33"/>
                        <a:pt x="32" y="33"/>
                        <a:pt x="32" y="33"/>
                      </a:cubicBezTo>
                      <a:lnTo>
                        <a:pt x="32" y="150"/>
                      </a:lnTo>
                      <a:close/>
                    </a:path>
                  </a:pathLst>
                </a:custGeom>
                <a:grpFill/>
                <a:ln>
                  <a:noFill/>
                </a:ln>
              </p:spPr>
              <p:txBody>
                <a:bodyPr vert="horz" wrap="square" lIns="91440" tIns="45720" rIns="91440" bIns="45720" numCol="1" anchor="t" anchorCtr="0" compatLnSpc="1"/>
                <a:lstStyle/>
                <a:p>
                  <a:endParaRPr lang="en-US"/>
                </a:p>
              </p:txBody>
            </p:sp>
            <p:sp>
              <p:nvSpPr>
                <p:cNvPr id="41" name="Freeform 7"/>
                <p:cNvSpPr/>
                <p:nvPr/>
              </p:nvSpPr>
              <p:spPr bwMode="auto">
                <a:xfrm>
                  <a:off x="3324952" y="5029200"/>
                  <a:ext cx="526381" cy="126831"/>
                </a:xfrm>
                <a:custGeom>
                  <a:avLst/>
                  <a:gdLst>
                    <a:gd name="T0" fmla="*/ 33 w 412"/>
                    <a:gd name="T1" fmla="*/ 150 h 182"/>
                    <a:gd name="T2" fmla="*/ 187 w 412"/>
                    <a:gd name="T3" fmla="*/ 150 h 182"/>
                    <a:gd name="T4" fmla="*/ 187 w 412"/>
                    <a:gd name="T5" fmla="*/ 1 h 182"/>
                    <a:gd name="T6" fmla="*/ 187 w 412"/>
                    <a:gd name="T7" fmla="*/ 1 h 182"/>
                    <a:gd name="T8" fmla="*/ 187 w 412"/>
                    <a:gd name="T9" fmla="*/ 1 h 182"/>
                    <a:gd name="T10" fmla="*/ 412 w 412"/>
                    <a:gd name="T11" fmla="*/ 0 h 182"/>
                    <a:gd name="T12" fmla="*/ 412 w 412"/>
                    <a:gd name="T13" fmla="*/ 181 h 182"/>
                    <a:gd name="T14" fmla="*/ 380 w 412"/>
                    <a:gd name="T15" fmla="*/ 181 h 182"/>
                    <a:gd name="T16" fmla="*/ 380 w 412"/>
                    <a:gd name="T17" fmla="*/ 181 h 182"/>
                    <a:gd name="T18" fmla="*/ 256 w 412"/>
                    <a:gd name="T19" fmla="*/ 182 h 182"/>
                    <a:gd name="T20" fmla="*/ 255 w 412"/>
                    <a:gd name="T21" fmla="*/ 62 h 182"/>
                    <a:gd name="T22" fmla="*/ 342 w 412"/>
                    <a:gd name="T23" fmla="*/ 62 h 182"/>
                    <a:gd name="T24" fmla="*/ 342 w 412"/>
                    <a:gd name="T25" fmla="*/ 62 h 182"/>
                    <a:gd name="T26" fmla="*/ 342 w 412"/>
                    <a:gd name="T27" fmla="*/ 62 h 182"/>
                    <a:gd name="T28" fmla="*/ 342 w 412"/>
                    <a:gd name="T29" fmla="*/ 94 h 182"/>
                    <a:gd name="T30" fmla="*/ 342 w 412"/>
                    <a:gd name="T31" fmla="*/ 94 h 182"/>
                    <a:gd name="T32" fmla="*/ 342 w 412"/>
                    <a:gd name="T33" fmla="*/ 116 h 182"/>
                    <a:gd name="T34" fmla="*/ 313 w 412"/>
                    <a:gd name="T35" fmla="*/ 116 h 182"/>
                    <a:gd name="T36" fmla="*/ 313 w 412"/>
                    <a:gd name="T37" fmla="*/ 94 h 182"/>
                    <a:gd name="T38" fmla="*/ 288 w 412"/>
                    <a:gd name="T39" fmla="*/ 94 h 182"/>
                    <a:gd name="T40" fmla="*/ 288 w 412"/>
                    <a:gd name="T41" fmla="*/ 149 h 182"/>
                    <a:gd name="T42" fmla="*/ 380 w 412"/>
                    <a:gd name="T43" fmla="*/ 149 h 182"/>
                    <a:gd name="T44" fmla="*/ 380 w 412"/>
                    <a:gd name="T45" fmla="*/ 32 h 182"/>
                    <a:gd name="T46" fmla="*/ 220 w 412"/>
                    <a:gd name="T47" fmla="*/ 32 h 182"/>
                    <a:gd name="T48" fmla="*/ 220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7 w 412"/>
                    <a:gd name="T61" fmla="*/ 115 h 182"/>
                    <a:gd name="T62" fmla="*/ 100 w 412"/>
                    <a:gd name="T63" fmla="*/ 115 h 182"/>
                    <a:gd name="T64" fmla="*/ 100 w 412"/>
                    <a:gd name="T65" fmla="*/ 116 h 182"/>
                    <a:gd name="T66" fmla="*/ 71 w 412"/>
                    <a:gd name="T67" fmla="*/ 116 h 182"/>
                    <a:gd name="T68" fmla="*/ 71 w 412"/>
                    <a:gd name="T69" fmla="*/ 115 h 182"/>
                    <a:gd name="T70" fmla="*/ 70 w 412"/>
                    <a:gd name="T71" fmla="*/ 115 h 182"/>
                    <a:gd name="T72" fmla="*/ 69 w 412"/>
                    <a:gd name="T73" fmla="*/ 61 h 182"/>
                    <a:gd name="T74" fmla="*/ 100 w 412"/>
                    <a:gd name="T75" fmla="*/ 61 h 182"/>
                    <a:gd name="T76" fmla="*/ 100 w 412"/>
                    <a:gd name="T77" fmla="*/ 84 h 182"/>
                    <a:gd name="T78" fmla="*/ 124 w 412"/>
                    <a:gd name="T79" fmla="*/ 84 h 182"/>
                    <a:gd name="T80" fmla="*/ 124 w 412"/>
                    <a:gd name="T81" fmla="*/ 33 h 182"/>
                    <a:gd name="T82" fmla="*/ 33 w 412"/>
                    <a:gd name="T83" fmla="*/ 33 h 182"/>
                    <a:gd name="T84" fmla="*/ 33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3" y="150"/>
                      </a:moveTo>
                      <a:cubicBezTo>
                        <a:pt x="187" y="150"/>
                        <a:pt x="187" y="150"/>
                        <a:pt x="187" y="150"/>
                      </a:cubicBezTo>
                      <a:cubicBezTo>
                        <a:pt x="187" y="1"/>
                        <a:pt x="187" y="1"/>
                        <a:pt x="187"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80" y="181"/>
                        <a:pt x="380" y="181"/>
                        <a:pt x="380" y="181"/>
                      </a:cubicBezTo>
                      <a:cubicBezTo>
                        <a:pt x="380" y="181"/>
                        <a:pt x="380" y="181"/>
                        <a:pt x="380" y="181"/>
                      </a:cubicBezTo>
                      <a:cubicBezTo>
                        <a:pt x="256" y="182"/>
                        <a:pt x="256" y="182"/>
                        <a:pt x="256" y="182"/>
                      </a:cubicBezTo>
                      <a:cubicBezTo>
                        <a:pt x="256" y="143"/>
                        <a:pt x="255" y="100"/>
                        <a:pt x="255" y="62"/>
                      </a:cubicBezTo>
                      <a:cubicBezTo>
                        <a:pt x="285" y="62"/>
                        <a:pt x="313" y="62"/>
                        <a:pt x="342" y="62"/>
                      </a:cubicBezTo>
                      <a:cubicBezTo>
                        <a:pt x="342" y="62"/>
                        <a:pt x="342" y="62"/>
                        <a:pt x="342" y="62"/>
                      </a:cubicBezTo>
                      <a:cubicBezTo>
                        <a:pt x="342" y="62"/>
                        <a:pt x="342" y="62"/>
                        <a:pt x="342" y="62"/>
                      </a:cubicBezTo>
                      <a:cubicBezTo>
                        <a:pt x="342" y="94"/>
                        <a:pt x="342" y="94"/>
                        <a:pt x="342"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8" y="94"/>
                        <a:pt x="288" y="94"/>
                        <a:pt x="288" y="94"/>
                      </a:cubicBezTo>
                      <a:cubicBezTo>
                        <a:pt x="288" y="149"/>
                        <a:pt x="288" y="149"/>
                        <a:pt x="288" y="149"/>
                      </a:cubicBezTo>
                      <a:cubicBezTo>
                        <a:pt x="380" y="149"/>
                        <a:pt x="380" y="149"/>
                        <a:pt x="380" y="149"/>
                      </a:cubicBezTo>
                      <a:cubicBezTo>
                        <a:pt x="380" y="32"/>
                        <a:pt x="380" y="32"/>
                        <a:pt x="380" y="32"/>
                      </a:cubicBezTo>
                      <a:cubicBezTo>
                        <a:pt x="220" y="32"/>
                        <a:pt x="220" y="32"/>
                        <a:pt x="220" y="32"/>
                      </a:cubicBezTo>
                      <a:cubicBezTo>
                        <a:pt x="220" y="32"/>
                        <a:pt x="220" y="32"/>
                        <a:pt x="220"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7" y="115"/>
                        <a:pt x="157" y="115"/>
                        <a:pt x="157" y="115"/>
                      </a:cubicBezTo>
                      <a:cubicBezTo>
                        <a:pt x="100" y="115"/>
                        <a:pt x="100" y="115"/>
                        <a:pt x="100" y="115"/>
                      </a:cubicBezTo>
                      <a:cubicBezTo>
                        <a:pt x="100" y="116"/>
                        <a:pt x="100" y="116"/>
                        <a:pt x="100" y="116"/>
                      </a:cubicBezTo>
                      <a:cubicBezTo>
                        <a:pt x="71" y="116"/>
                        <a:pt x="71" y="116"/>
                        <a:pt x="71" y="116"/>
                      </a:cubicBezTo>
                      <a:cubicBezTo>
                        <a:pt x="71" y="115"/>
                        <a:pt x="71" y="115"/>
                        <a:pt x="71" y="115"/>
                      </a:cubicBezTo>
                      <a:cubicBezTo>
                        <a:pt x="70" y="115"/>
                        <a:pt x="70" y="115"/>
                        <a:pt x="70" y="115"/>
                      </a:cubicBezTo>
                      <a:cubicBezTo>
                        <a:pt x="69" y="61"/>
                        <a:pt x="69" y="61"/>
                        <a:pt x="69" y="61"/>
                      </a:cubicBezTo>
                      <a:cubicBezTo>
                        <a:pt x="100" y="61"/>
                        <a:pt x="100" y="61"/>
                        <a:pt x="100" y="61"/>
                      </a:cubicBezTo>
                      <a:cubicBezTo>
                        <a:pt x="100" y="84"/>
                        <a:pt x="100" y="84"/>
                        <a:pt x="100" y="84"/>
                      </a:cubicBezTo>
                      <a:cubicBezTo>
                        <a:pt x="124" y="84"/>
                        <a:pt x="124" y="84"/>
                        <a:pt x="124" y="84"/>
                      </a:cubicBezTo>
                      <a:cubicBezTo>
                        <a:pt x="124" y="33"/>
                        <a:pt x="124" y="33"/>
                        <a:pt x="124" y="33"/>
                      </a:cubicBezTo>
                      <a:cubicBezTo>
                        <a:pt x="33" y="33"/>
                        <a:pt x="33" y="33"/>
                        <a:pt x="33" y="33"/>
                      </a:cubicBezTo>
                      <a:lnTo>
                        <a:pt x="33" y="150"/>
                      </a:lnTo>
                      <a:close/>
                    </a:path>
                  </a:pathLst>
                </a:custGeom>
                <a:grpFill/>
                <a:ln>
                  <a:noFill/>
                </a:ln>
              </p:spPr>
              <p:txBody>
                <a:bodyPr vert="horz" wrap="square" lIns="91440" tIns="45720" rIns="91440" bIns="45720" numCol="1" anchor="t" anchorCtr="0" compatLnSpc="1"/>
                <a:lstStyle/>
                <a:p>
                  <a:endParaRPr lang="en-US"/>
                </a:p>
              </p:txBody>
            </p:sp>
            <p:sp>
              <p:nvSpPr>
                <p:cNvPr id="42" name="Freeform 8"/>
                <p:cNvSpPr/>
                <p:nvPr/>
              </p:nvSpPr>
              <p:spPr bwMode="auto">
                <a:xfrm>
                  <a:off x="3880865" y="5029200"/>
                  <a:ext cx="524643" cy="126831"/>
                </a:xfrm>
                <a:custGeom>
                  <a:avLst/>
                  <a:gdLst>
                    <a:gd name="T0" fmla="*/ 33 w 412"/>
                    <a:gd name="T1" fmla="*/ 150 h 182"/>
                    <a:gd name="T2" fmla="*/ 187 w 412"/>
                    <a:gd name="T3" fmla="*/ 150 h 182"/>
                    <a:gd name="T4" fmla="*/ 187 w 412"/>
                    <a:gd name="T5" fmla="*/ 1 h 182"/>
                    <a:gd name="T6" fmla="*/ 187 w 412"/>
                    <a:gd name="T7" fmla="*/ 1 h 182"/>
                    <a:gd name="T8" fmla="*/ 187 w 412"/>
                    <a:gd name="T9" fmla="*/ 1 h 182"/>
                    <a:gd name="T10" fmla="*/ 412 w 412"/>
                    <a:gd name="T11" fmla="*/ 0 h 182"/>
                    <a:gd name="T12" fmla="*/ 412 w 412"/>
                    <a:gd name="T13" fmla="*/ 181 h 182"/>
                    <a:gd name="T14" fmla="*/ 380 w 412"/>
                    <a:gd name="T15" fmla="*/ 181 h 182"/>
                    <a:gd name="T16" fmla="*/ 380 w 412"/>
                    <a:gd name="T17" fmla="*/ 181 h 182"/>
                    <a:gd name="T18" fmla="*/ 256 w 412"/>
                    <a:gd name="T19" fmla="*/ 182 h 182"/>
                    <a:gd name="T20" fmla="*/ 255 w 412"/>
                    <a:gd name="T21" fmla="*/ 62 h 182"/>
                    <a:gd name="T22" fmla="*/ 342 w 412"/>
                    <a:gd name="T23" fmla="*/ 62 h 182"/>
                    <a:gd name="T24" fmla="*/ 342 w 412"/>
                    <a:gd name="T25" fmla="*/ 62 h 182"/>
                    <a:gd name="T26" fmla="*/ 342 w 412"/>
                    <a:gd name="T27" fmla="*/ 62 h 182"/>
                    <a:gd name="T28" fmla="*/ 342 w 412"/>
                    <a:gd name="T29" fmla="*/ 94 h 182"/>
                    <a:gd name="T30" fmla="*/ 342 w 412"/>
                    <a:gd name="T31" fmla="*/ 94 h 182"/>
                    <a:gd name="T32" fmla="*/ 342 w 412"/>
                    <a:gd name="T33" fmla="*/ 116 h 182"/>
                    <a:gd name="T34" fmla="*/ 313 w 412"/>
                    <a:gd name="T35" fmla="*/ 116 h 182"/>
                    <a:gd name="T36" fmla="*/ 313 w 412"/>
                    <a:gd name="T37" fmla="*/ 94 h 182"/>
                    <a:gd name="T38" fmla="*/ 288 w 412"/>
                    <a:gd name="T39" fmla="*/ 94 h 182"/>
                    <a:gd name="T40" fmla="*/ 288 w 412"/>
                    <a:gd name="T41" fmla="*/ 149 h 182"/>
                    <a:gd name="T42" fmla="*/ 380 w 412"/>
                    <a:gd name="T43" fmla="*/ 149 h 182"/>
                    <a:gd name="T44" fmla="*/ 380 w 412"/>
                    <a:gd name="T45" fmla="*/ 32 h 182"/>
                    <a:gd name="T46" fmla="*/ 220 w 412"/>
                    <a:gd name="T47" fmla="*/ 32 h 182"/>
                    <a:gd name="T48" fmla="*/ 220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7 w 412"/>
                    <a:gd name="T61" fmla="*/ 115 h 182"/>
                    <a:gd name="T62" fmla="*/ 100 w 412"/>
                    <a:gd name="T63" fmla="*/ 115 h 182"/>
                    <a:gd name="T64" fmla="*/ 100 w 412"/>
                    <a:gd name="T65" fmla="*/ 116 h 182"/>
                    <a:gd name="T66" fmla="*/ 71 w 412"/>
                    <a:gd name="T67" fmla="*/ 116 h 182"/>
                    <a:gd name="T68" fmla="*/ 71 w 412"/>
                    <a:gd name="T69" fmla="*/ 115 h 182"/>
                    <a:gd name="T70" fmla="*/ 70 w 412"/>
                    <a:gd name="T71" fmla="*/ 115 h 182"/>
                    <a:gd name="T72" fmla="*/ 69 w 412"/>
                    <a:gd name="T73" fmla="*/ 61 h 182"/>
                    <a:gd name="T74" fmla="*/ 100 w 412"/>
                    <a:gd name="T75" fmla="*/ 61 h 182"/>
                    <a:gd name="T76" fmla="*/ 100 w 412"/>
                    <a:gd name="T77" fmla="*/ 84 h 182"/>
                    <a:gd name="T78" fmla="*/ 124 w 412"/>
                    <a:gd name="T79" fmla="*/ 84 h 182"/>
                    <a:gd name="T80" fmla="*/ 124 w 412"/>
                    <a:gd name="T81" fmla="*/ 33 h 182"/>
                    <a:gd name="T82" fmla="*/ 33 w 412"/>
                    <a:gd name="T83" fmla="*/ 33 h 182"/>
                    <a:gd name="T84" fmla="*/ 33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3" y="150"/>
                      </a:moveTo>
                      <a:cubicBezTo>
                        <a:pt x="187" y="150"/>
                        <a:pt x="187" y="150"/>
                        <a:pt x="187" y="150"/>
                      </a:cubicBezTo>
                      <a:cubicBezTo>
                        <a:pt x="187" y="1"/>
                        <a:pt x="187" y="1"/>
                        <a:pt x="187"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80" y="181"/>
                        <a:pt x="380" y="181"/>
                        <a:pt x="380" y="181"/>
                      </a:cubicBezTo>
                      <a:cubicBezTo>
                        <a:pt x="380" y="181"/>
                        <a:pt x="380" y="181"/>
                        <a:pt x="380" y="181"/>
                      </a:cubicBezTo>
                      <a:cubicBezTo>
                        <a:pt x="256" y="182"/>
                        <a:pt x="256" y="182"/>
                        <a:pt x="256" y="182"/>
                      </a:cubicBezTo>
                      <a:cubicBezTo>
                        <a:pt x="256" y="143"/>
                        <a:pt x="255" y="100"/>
                        <a:pt x="255" y="62"/>
                      </a:cubicBezTo>
                      <a:cubicBezTo>
                        <a:pt x="285" y="62"/>
                        <a:pt x="313" y="62"/>
                        <a:pt x="342" y="62"/>
                      </a:cubicBezTo>
                      <a:cubicBezTo>
                        <a:pt x="342" y="62"/>
                        <a:pt x="342" y="62"/>
                        <a:pt x="342" y="62"/>
                      </a:cubicBezTo>
                      <a:cubicBezTo>
                        <a:pt x="342" y="62"/>
                        <a:pt x="342" y="62"/>
                        <a:pt x="342" y="62"/>
                      </a:cubicBezTo>
                      <a:cubicBezTo>
                        <a:pt x="342" y="94"/>
                        <a:pt x="342" y="94"/>
                        <a:pt x="342"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8" y="94"/>
                        <a:pt x="288" y="94"/>
                        <a:pt x="288" y="94"/>
                      </a:cubicBezTo>
                      <a:cubicBezTo>
                        <a:pt x="288" y="149"/>
                        <a:pt x="288" y="149"/>
                        <a:pt x="288" y="149"/>
                      </a:cubicBezTo>
                      <a:cubicBezTo>
                        <a:pt x="380" y="149"/>
                        <a:pt x="380" y="149"/>
                        <a:pt x="380" y="149"/>
                      </a:cubicBezTo>
                      <a:cubicBezTo>
                        <a:pt x="380" y="32"/>
                        <a:pt x="380" y="32"/>
                        <a:pt x="380" y="32"/>
                      </a:cubicBezTo>
                      <a:cubicBezTo>
                        <a:pt x="220" y="32"/>
                        <a:pt x="220" y="32"/>
                        <a:pt x="220" y="32"/>
                      </a:cubicBezTo>
                      <a:cubicBezTo>
                        <a:pt x="220" y="32"/>
                        <a:pt x="220" y="32"/>
                        <a:pt x="220"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7" y="115"/>
                        <a:pt x="157" y="115"/>
                        <a:pt x="157" y="115"/>
                      </a:cubicBezTo>
                      <a:cubicBezTo>
                        <a:pt x="100" y="115"/>
                        <a:pt x="100" y="115"/>
                        <a:pt x="100" y="115"/>
                      </a:cubicBezTo>
                      <a:cubicBezTo>
                        <a:pt x="100" y="116"/>
                        <a:pt x="100" y="116"/>
                        <a:pt x="100" y="116"/>
                      </a:cubicBezTo>
                      <a:cubicBezTo>
                        <a:pt x="71" y="116"/>
                        <a:pt x="71" y="116"/>
                        <a:pt x="71" y="116"/>
                      </a:cubicBezTo>
                      <a:cubicBezTo>
                        <a:pt x="71" y="115"/>
                        <a:pt x="71" y="115"/>
                        <a:pt x="71" y="115"/>
                      </a:cubicBezTo>
                      <a:cubicBezTo>
                        <a:pt x="70" y="115"/>
                        <a:pt x="70" y="115"/>
                        <a:pt x="70" y="115"/>
                      </a:cubicBezTo>
                      <a:cubicBezTo>
                        <a:pt x="69" y="61"/>
                        <a:pt x="69" y="61"/>
                        <a:pt x="69" y="61"/>
                      </a:cubicBezTo>
                      <a:cubicBezTo>
                        <a:pt x="100" y="61"/>
                        <a:pt x="100" y="61"/>
                        <a:pt x="100" y="61"/>
                      </a:cubicBezTo>
                      <a:cubicBezTo>
                        <a:pt x="100" y="84"/>
                        <a:pt x="100" y="84"/>
                        <a:pt x="100" y="84"/>
                      </a:cubicBezTo>
                      <a:cubicBezTo>
                        <a:pt x="124" y="84"/>
                        <a:pt x="124" y="84"/>
                        <a:pt x="124" y="84"/>
                      </a:cubicBezTo>
                      <a:cubicBezTo>
                        <a:pt x="124" y="33"/>
                        <a:pt x="124" y="33"/>
                        <a:pt x="124" y="33"/>
                      </a:cubicBezTo>
                      <a:cubicBezTo>
                        <a:pt x="33" y="33"/>
                        <a:pt x="33" y="33"/>
                        <a:pt x="33" y="33"/>
                      </a:cubicBezTo>
                      <a:lnTo>
                        <a:pt x="33" y="150"/>
                      </a:lnTo>
                      <a:close/>
                    </a:path>
                  </a:pathLst>
                </a:custGeom>
                <a:grpFill/>
                <a:ln>
                  <a:noFill/>
                </a:ln>
              </p:spPr>
              <p:txBody>
                <a:bodyPr vert="horz" wrap="square" lIns="91440" tIns="45720" rIns="91440" bIns="45720" numCol="1" anchor="t" anchorCtr="0" compatLnSpc="1"/>
                <a:lstStyle/>
                <a:p>
                  <a:endParaRPr lang="en-US"/>
                </a:p>
              </p:txBody>
            </p:sp>
            <p:sp>
              <p:nvSpPr>
                <p:cNvPr id="43" name="Freeform 9"/>
                <p:cNvSpPr/>
                <p:nvPr/>
              </p:nvSpPr>
              <p:spPr bwMode="auto">
                <a:xfrm>
                  <a:off x="4436778" y="5029200"/>
                  <a:ext cx="526381" cy="126831"/>
                </a:xfrm>
                <a:custGeom>
                  <a:avLst/>
                  <a:gdLst>
                    <a:gd name="T0" fmla="*/ 32 w 412"/>
                    <a:gd name="T1" fmla="*/ 150 h 182"/>
                    <a:gd name="T2" fmla="*/ 186 w 412"/>
                    <a:gd name="T3" fmla="*/ 150 h 182"/>
                    <a:gd name="T4" fmla="*/ 186 w 412"/>
                    <a:gd name="T5" fmla="*/ 1 h 182"/>
                    <a:gd name="T6" fmla="*/ 187 w 412"/>
                    <a:gd name="T7" fmla="*/ 1 h 182"/>
                    <a:gd name="T8" fmla="*/ 187 w 412"/>
                    <a:gd name="T9" fmla="*/ 1 h 182"/>
                    <a:gd name="T10" fmla="*/ 412 w 412"/>
                    <a:gd name="T11" fmla="*/ 0 h 182"/>
                    <a:gd name="T12" fmla="*/ 412 w 412"/>
                    <a:gd name="T13" fmla="*/ 181 h 182"/>
                    <a:gd name="T14" fmla="*/ 379 w 412"/>
                    <a:gd name="T15" fmla="*/ 181 h 182"/>
                    <a:gd name="T16" fmla="*/ 379 w 412"/>
                    <a:gd name="T17" fmla="*/ 181 h 182"/>
                    <a:gd name="T18" fmla="*/ 256 w 412"/>
                    <a:gd name="T19" fmla="*/ 182 h 182"/>
                    <a:gd name="T20" fmla="*/ 255 w 412"/>
                    <a:gd name="T21" fmla="*/ 62 h 182"/>
                    <a:gd name="T22" fmla="*/ 342 w 412"/>
                    <a:gd name="T23" fmla="*/ 62 h 182"/>
                    <a:gd name="T24" fmla="*/ 342 w 412"/>
                    <a:gd name="T25" fmla="*/ 62 h 182"/>
                    <a:gd name="T26" fmla="*/ 342 w 412"/>
                    <a:gd name="T27" fmla="*/ 62 h 182"/>
                    <a:gd name="T28" fmla="*/ 342 w 412"/>
                    <a:gd name="T29" fmla="*/ 94 h 182"/>
                    <a:gd name="T30" fmla="*/ 342 w 412"/>
                    <a:gd name="T31" fmla="*/ 94 h 182"/>
                    <a:gd name="T32" fmla="*/ 342 w 412"/>
                    <a:gd name="T33" fmla="*/ 116 h 182"/>
                    <a:gd name="T34" fmla="*/ 313 w 412"/>
                    <a:gd name="T35" fmla="*/ 116 h 182"/>
                    <a:gd name="T36" fmla="*/ 313 w 412"/>
                    <a:gd name="T37" fmla="*/ 94 h 182"/>
                    <a:gd name="T38" fmla="*/ 288 w 412"/>
                    <a:gd name="T39" fmla="*/ 94 h 182"/>
                    <a:gd name="T40" fmla="*/ 288 w 412"/>
                    <a:gd name="T41" fmla="*/ 149 h 182"/>
                    <a:gd name="T42" fmla="*/ 379 w 412"/>
                    <a:gd name="T43" fmla="*/ 149 h 182"/>
                    <a:gd name="T44" fmla="*/ 379 w 412"/>
                    <a:gd name="T45" fmla="*/ 32 h 182"/>
                    <a:gd name="T46" fmla="*/ 220 w 412"/>
                    <a:gd name="T47" fmla="*/ 32 h 182"/>
                    <a:gd name="T48" fmla="*/ 220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6 w 412"/>
                    <a:gd name="T61" fmla="*/ 115 h 182"/>
                    <a:gd name="T62" fmla="*/ 99 w 412"/>
                    <a:gd name="T63" fmla="*/ 115 h 182"/>
                    <a:gd name="T64" fmla="*/ 99 w 412"/>
                    <a:gd name="T65" fmla="*/ 116 h 182"/>
                    <a:gd name="T66" fmla="*/ 70 w 412"/>
                    <a:gd name="T67" fmla="*/ 116 h 182"/>
                    <a:gd name="T68" fmla="*/ 70 w 412"/>
                    <a:gd name="T69" fmla="*/ 115 h 182"/>
                    <a:gd name="T70" fmla="*/ 69 w 412"/>
                    <a:gd name="T71" fmla="*/ 115 h 182"/>
                    <a:gd name="T72" fmla="*/ 69 w 412"/>
                    <a:gd name="T73" fmla="*/ 61 h 182"/>
                    <a:gd name="T74" fmla="*/ 99 w 412"/>
                    <a:gd name="T75" fmla="*/ 61 h 182"/>
                    <a:gd name="T76" fmla="*/ 99 w 412"/>
                    <a:gd name="T77" fmla="*/ 84 h 182"/>
                    <a:gd name="T78" fmla="*/ 123 w 412"/>
                    <a:gd name="T79" fmla="*/ 84 h 182"/>
                    <a:gd name="T80" fmla="*/ 123 w 412"/>
                    <a:gd name="T81" fmla="*/ 33 h 182"/>
                    <a:gd name="T82" fmla="*/ 32 w 412"/>
                    <a:gd name="T83" fmla="*/ 33 h 182"/>
                    <a:gd name="T84" fmla="*/ 32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2" y="150"/>
                      </a:moveTo>
                      <a:cubicBezTo>
                        <a:pt x="186" y="150"/>
                        <a:pt x="186" y="150"/>
                        <a:pt x="186" y="150"/>
                      </a:cubicBezTo>
                      <a:cubicBezTo>
                        <a:pt x="186" y="1"/>
                        <a:pt x="186" y="1"/>
                        <a:pt x="186"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79" y="181"/>
                        <a:pt x="379" y="181"/>
                        <a:pt x="379" y="181"/>
                      </a:cubicBezTo>
                      <a:cubicBezTo>
                        <a:pt x="379" y="181"/>
                        <a:pt x="379" y="181"/>
                        <a:pt x="379" y="181"/>
                      </a:cubicBezTo>
                      <a:cubicBezTo>
                        <a:pt x="256" y="182"/>
                        <a:pt x="256" y="182"/>
                        <a:pt x="256" y="182"/>
                      </a:cubicBezTo>
                      <a:cubicBezTo>
                        <a:pt x="256" y="143"/>
                        <a:pt x="255" y="100"/>
                        <a:pt x="255" y="62"/>
                      </a:cubicBezTo>
                      <a:cubicBezTo>
                        <a:pt x="284" y="62"/>
                        <a:pt x="313" y="62"/>
                        <a:pt x="342" y="62"/>
                      </a:cubicBezTo>
                      <a:cubicBezTo>
                        <a:pt x="342" y="62"/>
                        <a:pt x="342" y="62"/>
                        <a:pt x="342" y="62"/>
                      </a:cubicBezTo>
                      <a:cubicBezTo>
                        <a:pt x="342" y="62"/>
                        <a:pt x="342" y="62"/>
                        <a:pt x="342" y="62"/>
                      </a:cubicBezTo>
                      <a:cubicBezTo>
                        <a:pt x="342" y="94"/>
                        <a:pt x="342" y="94"/>
                        <a:pt x="342"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8" y="94"/>
                        <a:pt x="288" y="94"/>
                        <a:pt x="288" y="94"/>
                      </a:cubicBezTo>
                      <a:cubicBezTo>
                        <a:pt x="288" y="149"/>
                        <a:pt x="288" y="149"/>
                        <a:pt x="288" y="149"/>
                      </a:cubicBezTo>
                      <a:cubicBezTo>
                        <a:pt x="379" y="149"/>
                        <a:pt x="379" y="149"/>
                        <a:pt x="379" y="149"/>
                      </a:cubicBezTo>
                      <a:cubicBezTo>
                        <a:pt x="379" y="32"/>
                        <a:pt x="379" y="32"/>
                        <a:pt x="379" y="32"/>
                      </a:cubicBezTo>
                      <a:cubicBezTo>
                        <a:pt x="220" y="32"/>
                        <a:pt x="220" y="32"/>
                        <a:pt x="220" y="32"/>
                      </a:cubicBezTo>
                      <a:cubicBezTo>
                        <a:pt x="220" y="32"/>
                        <a:pt x="220" y="32"/>
                        <a:pt x="220"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6" y="115"/>
                        <a:pt x="156" y="115"/>
                        <a:pt x="156" y="115"/>
                      </a:cubicBezTo>
                      <a:cubicBezTo>
                        <a:pt x="99" y="115"/>
                        <a:pt x="99" y="115"/>
                        <a:pt x="99" y="115"/>
                      </a:cubicBezTo>
                      <a:cubicBezTo>
                        <a:pt x="99" y="116"/>
                        <a:pt x="99" y="116"/>
                        <a:pt x="99" y="116"/>
                      </a:cubicBezTo>
                      <a:cubicBezTo>
                        <a:pt x="70" y="116"/>
                        <a:pt x="70" y="116"/>
                        <a:pt x="70" y="116"/>
                      </a:cubicBezTo>
                      <a:cubicBezTo>
                        <a:pt x="70" y="115"/>
                        <a:pt x="70" y="115"/>
                        <a:pt x="70" y="115"/>
                      </a:cubicBezTo>
                      <a:cubicBezTo>
                        <a:pt x="69" y="115"/>
                        <a:pt x="69" y="115"/>
                        <a:pt x="69" y="115"/>
                      </a:cubicBezTo>
                      <a:cubicBezTo>
                        <a:pt x="69" y="61"/>
                        <a:pt x="69" y="61"/>
                        <a:pt x="69" y="61"/>
                      </a:cubicBezTo>
                      <a:cubicBezTo>
                        <a:pt x="99" y="61"/>
                        <a:pt x="99" y="61"/>
                        <a:pt x="99" y="61"/>
                      </a:cubicBezTo>
                      <a:cubicBezTo>
                        <a:pt x="99" y="84"/>
                        <a:pt x="99" y="84"/>
                        <a:pt x="99" y="84"/>
                      </a:cubicBezTo>
                      <a:cubicBezTo>
                        <a:pt x="123" y="84"/>
                        <a:pt x="123" y="84"/>
                        <a:pt x="123" y="84"/>
                      </a:cubicBezTo>
                      <a:cubicBezTo>
                        <a:pt x="123" y="33"/>
                        <a:pt x="123" y="33"/>
                        <a:pt x="123" y="33"/>
                      </a:cubicBezTo>
                      <a:cubicBezTo>
                        <a:pt x="32" y="33"/>
                        <a:pt x="32" y="33"/>
                        <a:pt x="32" y="33"/>
                      </a:cubicBezTo>
                      <a:lnTo>
                        <a:pt x="32" y="150"/>
                      </a:lnTo>
                      <a:close/>
                    </a:path>
                  </a:pathLst>
                </a:custGeom>
                <a:grpFill/>
                <a:ln>
                  <a:noFill/>
                </a:ln>
              </p:spPr>
              <p:txBody>
                <a:bodyPr vert="horz" wrap="square" lIns="91440" tIns="45720" rIns="91440" bIns="45720" numCol="1" anchor="t" anchorCtr="0" compatLnSpc="1"/>
                <a:lstStyle/>
                <a:p>
                  <a:endParaRPr lang="en-US"/>
                </a:p>
              </p:txBody>
            </p:sp>
            <p:sp>
              <p:nvSpPr>
                <p:cNvPr id="44" name="Freeform 10"/>
                <p:cNvSpPr/>
                <p:nvPr/>
              </p:nvSpPr>
              <p:spPr bwMode="auto">
                <a:xfrm>
                  <a:off x="4994429" y="5029200"/>
                  <a:ext cx="524643" cy="126831"/>
                </a:xfrm>
                <a:custGeom>
                  <a:avLst/>
                  <a:gdLst>
                    <a:gd name="T0" fmla="*/ 33 w 412"/>
                    <a:gd name="T1" fmla="*/ 150 h 182"/>
                    <a:gd name="T2" fmla="*/ 187 w 412"/>
                    <a:gd name="T3" fmla="*/ 150 h 182"/>
                    <a:gd name="T4" fmla="*/ 187 w 412"/>
                    <a:gd name="T5" fmla="*/ 1 h 182"/>
                    <a:gd name="T6" fmla="*/ 187 w 412"/>
                    <a:gd name="T7" fmla="*/ 1 h 182"/>
                    <a:gd name="T8" fmla="*/ 187 w 412"/>
                    <a:gd name="T9" fmla="*/ 1 h 182"/>
                    <a:gd name="T10" fmla="*/ 412 w 412"/>
                    <a:gd name="T11" fmla="*/ 0 h 182"/>
                    <a:gd name="T12" fmla="*/ 412 w 412"/>
                    <a:gd name="T13" fmla="*/ 181 h 182"/>
                    <a:gd name="T14" fmla="*/ 380 w 412"/>
                    <a:gd name="T15" fmla="*/ 181 h 182"/>
                    <a:gd name="T16" fmla="*/ 380 w 412"/>
                    <a:gd name="T17" fmla="*/ 181 h 182"/>
                    <a:gd name="T18" fmla="*/ 256 w 412"/>
                    <a:gd name="T19" fmla="*/ 182 h 182"/>
                    <a:gd name="T20" fmla="*/ 256 w 412"/>
                    <a:gd name="T21" fmla="*/ 62 h 182"/>
                    <a:gd name="T22" fmla="*/ 342 w 412"/>
                    <a:gd name="T23" fmla="*/ 62 h 182"/>
                    <a:gd name="T24" fmla="*/ 342 w 412"/>
                    <a:gd name="T25" fmla="*/ 62 h 182"/>
                    <a:gd name="T26" fmla="*/ 343 w 412"/>
                    <a:gd name="T27" fmla="*/ 62 h 182"/>
                    <a:gd name="T28" fmla="*/ 343 w 412"/>
                    <a:gd name="T29" fmla="*/ 94 h 182"/>
                    <a:gd name="T30" fmla="*/ 342 w 412"/>
                    <a:gd name="T31" fmla="*/ 94 h 182"/>
                    <a:gd name="T32" fmla="*/ 342 w 412"/>
                    <a:gd name="T33" fmla="*/ 116 h 182"/>
                    <a:gd name="T34" fmla="*/ 313 w 412"/>
                    <a:gd name="T35" fmla="*/ 116 h 182"/>
                    <a:gd name="T36" fmla="*/ 313 w 412"/>
                    <a:gd name="T37" fmla="*/ 94 h 182"/>
                    <a:gd name="T38" fmla="*/ 289 w 412"/>
                    <a:gd name="T39" fmla="*/ 94 h 182"/>
                    <a:gd name="T40" fmla="*/ 289 w 412"/>
                    <a:gd name="T41" fmla="*/ 149 h 182"/>
                    <a:gd name="T42" fmla="*/ 380 w 412"/>
                    <a:gd name="T43" fmla="*/ 149 h 182"/>
                    <a:gd name="T44" fmla="*/ 380 w 412"/>
                    <a:gd name="T45" fmla="*/ 32 h 182"/>
                    <a:gd name="T46" fmla="*/ 221 w 412"/>
                    <a:gd name="T47" fmla="*/ 32 h 182"/>
                    <a:gd name="T48" fmla="*/ 221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7 w 412"/>
                    <a:gd name="T61" fmla="*/ 115 h 182"/>
                    <a:gd name="T62" fmla="*/ 100 w 412"/>
                    <a:gd name="T63" fmla="*/ 115 h 182"/>
                    <a:gd name="T64" fmla="*/ 100 w 412"/>
                    <a:gd name="T65" fmla="*/ 116 h 182"/>
                    <a:gd name="T66" fmla="*/ 71 w 412"/>
                    <a:gd name="T67" fmla="*/ 116 h 182"/>
                    <a:gd name="T68" fmla="*/ 71 w 412"/>
                    <a:gd name="T69" fmla="*/ 115 h 182"/>
                    <a:gd name="T70" fmla="*/ 70 w 412"/>
                    <a:gd name="T71" fmla="*/ 115 h 182"/>
                    <a:gd name="T72" fmla="*/ 69 w 412"/>
                    <a:gd name="T73" fmla="*/ 61 h 182"/>
                    <a:gd name="T74" fmla="*/ 100 w 412"/>
                    <a:gd name="T75" fmla="*/ 61 h 182"/>
                    <a:gd name="T76" fmla="*/ 100 w 412"/>
                    <a:gd name="T77" fmla="*/ 84 h 182"/>
                    <a:gd name="T78" fmla="*/ 124 w 412"/>
                    <a:gd name="T79" fmla="*/ 84 h 182"/>
                    <a:gd name="T80" fmla="*/ 124 w 412"/>
                    <a:gd name="T81" fmla="*/ 33 h 182"/>
                    <a:gd name="T82" fmla="*/ 33 w 412"/>
                    <a:gd name="T83" fmla="*/ 33 h 182"/>
                    <a:gd name="T84" fmla="*/ 33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3" y="150"/>
                      </a:moveTo>
                      <a:cubicBezTo>
                        <a:pt x="187" y="150"/>
                        <a:pt x="187" y="150"/>
                        <a:pt x="187" y="150"/>
                      </a:cubicBezTo>
                      <a:cubicBezTo>
                        <a:pt x="187" y="1"/>
                        <a:pt x="187" y="1"/>
                        <a:pt x="187"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80" y="181"/>
                        <a:pt x="380" y="181"/>
                        <a:pt x="380" y="181"/>
                      </a:cubicBezTo>
                      <a:cubicBezTo>
                        <a:pt x="380" y="181"/>
                        <a:pt x="380" y="181"/>
                        <a:pt x="380" y="181"/>
                      </a:cubicBezTo>
                      <a:cubicBezTo>
                        <a:pt x="256" y="182"/>
                        <a:pt x="256" y="182"/>
                        <a:pt x="256" y="182"/>
                      </a:cubicBezTo>
                      <a:cubicBezTo>
                        <a:pt x="256" y="143"/>
                        <a:pt x="256" y="100"/>
                        <a:pt x="256" y="62"/>
                      </a:cubicBezTo>
                      <a:cubicBezTo>
                        <a:pt x="285" y="62"/>
                        <a:pt x="313" y="62"/>
                        <a:pt x="342" y="62"/>
                      </a:cubicBezTo>
                      <a:cubicBezTo>
                        <a:pt x="342" y="62"/>
                        <a:pt x="342" y="62"/>
                        <a:pt x="342" y="62"/>
                      </a:cubicBezTo>
                      <a:cubicBezTo>
                        <a:pt x="343" y="62"/>
                        <a:pt x="343" y="62"/>
                        <a:pt x="343" y="62"/>
                      </a:cubicBezTo>
                      <a:cubicBezTo>
                        <a:pt x="343" y="94"/>
                        <a:pt x="343" y="94"/>
                        <a:pt x="343"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9" y="94"/>
                        <a:pt x="289" y="94"/>
                        <a:pt x="289" y="94"/>
                      </a:cubicBezTo>
                      <a:cubicBezTo>
                        <a:pt x="289" y="149"/>
                        <a:pt x="289" y="149"/>
                        <a:pt x="289" y="149"/>
                      </a:cubicBezTo>
                      <a:cubicBezTo>
                        <a:pt x="380" y="149"/>
                        <a:pt x="380" y="149"/>
                        <a:pt x="380" y="149"/>
                      </a:cubicBezTo>
                      <a:cubicBezTo>
                        <a:pt x="380" y="32"/>
                        <a:pt x="380" y="32"/>
                        <a:pt x="380" y="32"/>
                      </a:cubicBezTo>
                      <a:cubicBezTo>
                        <a:pt x="221" y="32"/>
                        <a:pt x="221" y="32"/>
                        <a:pt x="221" y="32"/>
                      </a:cubicBezTo>
                      <a:cubicBezTo>
                        <a:pt x="221" y="32"/>
                        <a:pt x="221" y="32"/>
                        <a:pt x="221"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7" y="115"/>
                        <a:pt x="157" y="115"/>
                        <a:pt x="157" y="115"/>
                      </a:cubicBezTo>
                      <a:cubicBezTo>
                        <a:pt x="100" y="115"/>
                        <a:pt x="100" y="115"/>
                        <a:pt x="100" y="115"/>
                      </a:cubicBezTo>
                      <a:cubicBezTo>
                        <a:pt x="100" y="116"/>
                        <a:pt x="100" y="116"/>
                        <a:pt x="100" y="116"/>
                      </a:cubicBezTo>
                      <a:cubicBezTo>
                        <a:pt x="71" y="116"/>
                        <a:pt x="71" y="116"/>
                        <a:pt x="71" y="116"/>
                      </a:cubicBezTo>
                      <a:cubicBezTo>
                        <a:pt x="71" y="115"/>
                        <a:pt x="71" y="115"/>
                        <a:pt x="71" y="115"/>
                      </a:cubicBezTo>
                      <a:cubicBezTo>
                        <a:pt x="70" y="115"/>
                        <a:pt x="70" y="115"/>
                        <a:pt x="70" y="115"/>
                      </a:cubicBezTo>
                      <a:cubicBezTo>
                        <a:pt x="69" y="61"/>
                        <a:pt x="69" y="61"/>
                        <a:pt x="69" y="61"/>
                      </a:cubicBezTo>
                      <a:cubicBezTo>
                        <a:pt x="100" y="61"/>
                        <a:pt x="100" y="61"/>
                        <a:pt x="100" y="61"/>
                      </a:cubicBezTo>
                      <a:cubicBezTo>
                        <a:pt x="100" y="84"/>
                        <a:pt x="100" y="84"/>
                        <a:pt x="100" y="84"/>
                      </a:cubicBezTo>
                      <a:cubicBezTo>
                        <a:pt x="124" y="84"/>
                        <a:pt x="124" y="84"/>
                        <a:pt x="124" y="84"/>
                      </a:cubicBezTo>
                      <a:cubicBezTo>
                        <a:pt x="124" y="33"/>
                        <a:pt x="124" y="33"/>
                        <a:pt x="124" y="33"/>
                      </a:cubicBezTo>
                      <a:cubicBezTo>
                        <a:pt x="33" y="33"/>
                        <a:pt x="33" y="33"/>
                        <a:pt x="33" y="33"/>
                      </a:cubicBezTo>
                      <a:lnTo>
                        <a:pt x="33" y="150"/>
                      </a:lnTo>
                      <a:close/>
                    </a:path>
                  </a:pathLst>
                </a:custGeom>
                <a:grpFill/>
                <a:ln>
                  <a:noFill/>
                </a:ln>
              </p:spPr>
              <p:txBody>
                <a:bodyPr vert="horz" wrap="square" lIns="91440" tIns="45720" rIns="91440" bIns="45720" numCol="1" anchor="t" anchorCtr="0" compatLnSpc="1"/>
                <a:lstStyle/>
                <a:p>
                  <a:endParaRPr lang="en-US"/>
                </a:p>
              </p:txBody>
            </p:sp>
            <p:sp>
              <p:nvSpPr>
                <p:cNvPr id="45" name="Freeform 11"/>
                <p:cNvSpPr/>
                <p:nvPr/>
              </p:nvSpPr>
              <p:spPr bwMode="auto">
                <a:xfrm>
                  <a:off x="5564240" y="5029200"/>
                  <a:ext cx="524643" cy="126831"/>
                </a:xfrm>
                <a:custGeom>
                  <a:avLst/>
                  <a:gdLst>
                    <a:gd name="T0" fmla="*/ 32 w 411"/>
                    <a:gd name="T1" fmla="*/ 150 h 182"/>
                    <a:gd name="T2" fmla="*/ 186 w 411"/>
                    <a:gd name="T3" fmla="*/ 150 h 182"/>
                    <a:gd name="T4" fmla="*/ 186 w 411"/>
                    <a:gd name="T5" fmla="*/ 1 h 182"/>
                    <a:gd name="T6" fmla="*/ 187 w 411"/>
                    <a:gd name="T7" fmla="*/ 1 h 182"/>
                    <a:gd name="T8" fmla="*/ 187 w 411"/>
                    <a:gd name="T9" fmla="*/ 1 h 182"/>
                    <a:gd name="T10" fmla="*/ 411 w 411"/>
                    <a:gd name="T11" fmla="*/ 0 h 182"/>
                    <a:gd name="T12" fmla="*/ 411 w 411"/>
                    <a:gd name="T13" fmla="*/ 181 h 182"/>
                    <a:gd name="T14" fmla="*/ 379 w 411"/>
                    <a:gd name="T15" fmla="*/ 181 h 182"/>
                    <a:gd name="T16" fmla="*/ 379 w 411"/>
                    <a:gd name="T17" fmla="*/ 181 h 182"/>
                    <a:gd name="T18" fmla="*/ 255 w 411"/>
                    <a:gd name="T19" fmla="*/ 182 h 182"/>
                    <a:gd name="T20" fmla="*/ 255 w 411"/>
                    <a:gd name="T21" fmla="*/ 62 h 182"/>
                    <a:gd name="T22" fmla="*/ 341 w 411"/>
                    <a:gd name="T23" fmla="*/ 62 h 182"/>
                    <a:gd name="T24" fmla="*/ 341 w 411"/>
                    <a:gd name="T25" fmla="*/ 62 h 182"/>
                    <a:gd name="T26" fmla="*/ 342 w 411"/>
                    <a:gd name="T27" fmla="*/ 62 h 182"/>
                    <a:gd name="T28" fmla="*/ 342 w 411"/>
                    <a:gd name="T29" fmla="*/ 94 h 182"/>
                    <a:gd name="T30" fmla="*/ 341 w 411"/>
                    <a:gd name="T31" fmla="*/ 94 h 182"/>
                    <a:gd name="T32" fmla="*/ 341 w 411"/>
                    <a:gd name="T33" fmla="*/ 116 h 182"/>
                    <a:gd name="T34" fmla="*/ 312 w 411"/>
                    <a:gd name="T35" fmla="*/ 116 h 182"/>
                    <a:gd name="T36" fmla="*/ 312 w 411"/>
                    <a:gd name="T37" fmla="*/ 94 h 182"/>
                    <a:gd name="T38" fmla="*/ 288 w 411"/>
                    <a:gd name="T39" fmla="*/ 94 h 182"/>
                    <a:gd name="T40" fmla="*/ 288 w 411"/>
                    <a:gd name="T41" fmla="*/ 149 h 182"/>
                    <a:gd name="T42" fmla="*/ 379 w 411"/>
                    <a:gd name="T43" fmla="*/ 149 h 182"/>
                    <a:gd name="T44" fmla="*/ 379 w 411"/>
                    <a:gd name="T45" fmla="*/ 32 h 182"/>
                    <a:gd name="T46" fmla="*/ 220 w 411"/>
                    <a:gd name="T47" fmla="*/ 32 h 182"/>
                    <a:gd name="T48" fmla="*/ 220 w 411"/>
                    <a:gd name="T49" fmla="*/ 32 h 182"/>
                    <a:gd name="T50" fmla="*/ 218 w 411"/>
                    <a:gd name="T51" fmla="*/ 32 h 182"/>
                    <a:gd name="T52" fmla="*/ 218 w 411"/>
                    <a:gd name="T53" fmla="*/ 182 h 182"/>
                    <a:gd name="T54" fmla="*/ 0 w 411"/>
                    <a:gd name="T55" fmla="*/ 182 h 182"/>
                    <a:gd name="T56" fmla="*/ 0 w 411"/>
                    <a:gd name="T57" fmla="*/ 1 h 182"/>
                    <a:gd name="T58" fmla="*/ 156 w 411"/>
                    <a:gd name="T59" fmla="*/ 0 h 182"/>
                    <a:gd name="T60" fmla="*/ 156 w 411"/>
                    <a:gd name="T61" fmla="*/ 115 h 182"/>
                    <a:gd name="T62" fmla="*/ 99 w 411"/>
                    <a:gd name="T63" fmla="*/ 115 h 182"/>
                    <a:gd name="T64" fmla="*/ 99 w 411"/>
                    <a:gd name="T65" fmla="*/ 116 h 182"/>
                    <a:gd name="T66" fmla="*/ 70 w 411"/>
                    <a:gd name="T67" fmla="*/ 116 h 182"/>
                    <a:gd name="T68" fmla="*/ 70 w 411"/>
                    <a:gd name="T69" fmla="*/ 115 h 182"/>
                    <a:gd name="T70" fmla="*/ 69 w 411"/>
                    <a:gd name="T71" fmla="*/ 115 h 182"/>
                    <a:gd name="T72" fmla="*/ 69 w 411"/>
                    <a:gd name="T73" fmla="*/ 61 h 182"/>
                    <a:gd name="T74" fmla="*/ 99 w 411"/>
                    <a:gd name="T75" fmla="*/ 61 h 182"/>
                    <a:gd name="T76" fmla="*/ 99 w 411"/>
                    <a:gd name="T77" fmla="*/ 84 h 182"/>
                    <a:gd name="T78" fmla="*/ 123 w 411"/>
                    <a:gd name="T79" fmla="*/ 84 h 182"/>
                    <a:gd name="T80" fmla="*/ 123 w 411"/>
                    <a:gd name="T81" fmla="*/ 33 h 182"/>
                    <a:gd name="T82" fmla="*/ 32 w 411"/>
                    <a:gd name="T83" fmla="*/ 33 h 182"/>
                    <a:gd name="T84" fmla="*/ 32 w 411"/>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1" h="182">
                      <a:moveTo>
                        <a:pt x="32" y="150"/>
                      </a:moveTo>
                      <a:cubicBezTo>
                        <a:pt x="186" y="150"/>
                        <a:pt x="186" y="150"/>
                        <a:pt x="186" y="150"/>
                      </a:cubicBezTo>
                      <a:cubicBezTo>
                        <a:pt x="186" y="1"/>
                        <a:pt x="186" y="1"/>
                        <a:pt x="186" y="1"/>
                      </a:cubicBezTo>
                      <a:cubicBezTo>
                        <a:pt x="187" y="1"/>
                        <a:pt x="187" y="1"/>
                        <a:pt x="187" y="1"/>
                      </a:cubicBezTo>
                      <a:cubicBezTo>
                        <a:pt x="187" y="1"/>
                        <a:pt x="187" y="1"/>
                        <a:pt x="187" y="1"/>
                      </a:cubicBezTo>
                      <a:cubicBezTo>
                        <a:pt x="268" y="1"/>
                        <a:pt x="331" y="0"/>
                        <a:pt x="411" y="0"/>
                      </a:cubicBezTo>
                      <a:cubicBezTo>
                        <a:pt x="411" y="181"/>
                        <a:pt x="411" y="181"/>
                        <a:pt x="411" y="181"/>
                      </a:cubicBezTo>
                      <a:cubicBezTo>
                        <a:pt x="379" y="181"/>
                        <a:pt x="379" y="181"/>
                        <a:pt x="379" y="181"/>
                      </a:cubicBezTo>
                      <a:cubicBezTo>
                        <a:pt x="379" y="181"/>
                        <a:pt x="379" y="181"/>
                        <a:pt x="379" y="181"/>
                      </a:cubicBezTo>
                      <a:cubicBezTo>
                        <a:pt x="255" y="182"/>
                        <a:pt x="255" y="182"/>
                        <a:pt x="255" y="182"/>
                      </a:cubicBezTo>
                      <a:cubicBezTo>
                        <a:pt x="255" y="143"/>
                        <a:pt x="255" y="100"/>
                        <a:pt x="255" y="62"/>
                      </a:cubicBezTo>
                      <a:cubicBezTo>
                        <a:pt x="284" y="62"/>
                        <a:pt x="312" y="62"/>
                        <a:pt x="341" y="62"/>
                      </a:cubicBezTo>
                      <a:cubicBezTo>
                        <a:pt x="341" y="62"/>
                        <a:pt x="341" y="62"/>
                        <a:pt x="341" y="62"/>
                      </a:cubicBezTo>
                      <a:cubicBezTo>
                        <a:pt x="342" y="62"/>
                        <a:pt x="342" y="62"/>
                        <a:pt x="342" y="62"/>
                      </a:cubicBezTo>
                      <a:cubicBezTo>
                        <a:pt x="342" y="94"/>
                        <a:pt x="342" y="94"/>
                        <a:pt x="342" y="94"/>
                      </a:cubicBezTo>
                      <a:cubicBezTo>
                        <a:pt x="341" y="94"/>
                        <a:pt x="341" y="94"/>
                        <a:pt x="341" y="94"/>
                      </a:cubicBezTo>
                      <a:cubicBezTo>
                        <a:pt x="341" y="116"/>
                        <a:pt x="341" y="116"/>
                        <a:pt x="341" y="116"/>
                      </a:cubicBezTo>
                      <a:cubicBezTo>
                        <a:pt x="312" y="116"/>
                        <a:pt x="312" y="116"/>
                        <a:pt x="312" y="116"/>
                      </a:cubicBezTo>
                      <a:cubicBezTo>
                        <a:pt x="312" y="94"/>
                        <a:pt x="312" y="94"/>
                        <a:pt x="312" y="94"/>
                      </a:cubicBezTo>
                      <a:cubicBezTo>
                        <a:pt x="288" y="94"/>
                        <a:pt x="288" y="94"/>
                        <a:pt x="288" y="94"/>
                      </a:cubicBezTo>
                      <a:cubicBezTo>
                        <a:pt x="288" y="149"/>
                        <a:pt x="288" y="149"/>
                        <a:pt x="288" y="149"/>
                      </a:cubicBezTo>
                      <a:cubicBezTo>
                        <a:pt x="379" y="149"/>
                        <a:pt x="379" y="149"/>
                        <a:pt x="379" y="149"/>
                      </a:cubicBezTo>
                      <a:cubicBezTo>
                        <a:pt x="379" y="32"/>
                        <a:pt x="379" y="32"/>
                        <a:pt x="379" y="32"/>
                      </a:cubicBezTo>
                      <a:cubicBezTo>
                        <a:pt x="220" y="32"/>
                        <a:pt x="220" y="32"/>
                        <a:pt x="220" y="32"/>
                      </a:cubicBezTo>
                      <a:cubicBezTo>
                        <a:pt x="220" y="32"/>
                        <a:pt x="220" y="32"/>
                        <a:pt x="220" y="32"/>
                      </a:cubicBezTo>
                      <a:cubicBezTo>
                        <a:pt x="218" y="32"/>
                        <a:pt x="218" y="32"/>
                        <a:pt x="218" y="32"/>
                      </a:cubicBezTo>
                      <a:cubicBezTo>
                        <a:pt x="218" y="182"/>
                        <a:pt x="218" y="182"/>
                        <a:pt x="218" y="182"/>
                      </a:cubicBezTo>
                      <a:cubicBezTo>
                        <a:pt x="0" y="182"/>
                        <a:pt x="0" y="182"/>
                        <a:pt x="0" y="182"/>
                      </a:cubicBezTo>
                      <a:cubicBezTo>
                        <a:pt x="0" y="1"/>
                        <a:pt x="0" y="1"/>
                        <a:pt x="0" y="1"/>
                      </a:cubicBezTo>
                      <a:cubicBezTo>
                        <a:pt x="156" y="0"/>
                        <a:pt x="156" y="0"/>
                        <a:pt x="156" y="0"/>
                      </a:cubicBezTo>
                      <a:cubicBezTo>
                        <a:pt x="156" y="115"/>
                        <a:pt x="156" y="115"/>
                        <a:pt x="156" y="115"/>
                      </a:cubicBezTo>
                      <a:cubicBezTo>
                        <a:pt x="99" y="115"/>
                        <a:pt x="99" y="115"/>
                        <a:pt x="99" y="115"/>
                      </a:cubicBezTo>
                      <a:cubicBezTo>
                        <a:pt x="99" y="116"/>
                        <a:pt x="99" y="116"/>
                        <a:pt x="99" y="116"/>
                      </a:cubicBezTo>
                      <a:cubicBezTo>
                        <a:pt x="70" y="116"/>
                        <a:pt x="70" y="116"/>
                        <a:pt x="70" y="116"/>
                      </a:cubicBezTo>
                      <a:cubicBezTo>
                        <a:pt x="70" y="115"/>
                        <a:pt x="70" y="115"/>
                        <a:pt x="70" y="115"/>
                      </a:cubicBezTo>
                      <a:cubicBezTo>
                        <a:pt x="69" y="115"/>
                        <a:pt x="69" y="115"/>
                        <a:pt x="69" y="115"/>
                      </a:cubicBezTo>
                      <a:cubicBezTo>
                        <a:pt x="69" y="61"/>
                        <a:pt x="69" y="61"/>
                        <a:pt x="69" y="61"/>
                      </a:cubicBezTo>
                      <a:cubicBezTo>
                        <a:pt x="99" y="61"/>
                        <a:pt x="99" y="61"/>
                        <a:pt x="99" y="61"/>
                      </a:cubicBezTo>
                      <a:cubicBezTo>
                        <a:pt x="99" y="84"/>
                        <a:pt x="99" y="84"/>
                        <a:pt x="99" y="84"/>
                      </a:cubicBezTo>
                      <a:cubicBezTo>
                        <a:pt x="123" y="84"/>
                        <a:pt x="123" y="84"/>
                        <a:pt x="123" y="84"/>
                      </a:cubicBezTo>
                      <a:cubicBezTo>
                        <a:pt x="123" y="33"/>
                        <a:pt x="123" y="33"/>
                        <a:pt x="123" y="33"/>
                      </a:cubicBezTo>
                      <a:cubicBezTo>
                        <a:pt x="32" y="33"/>
                        <a:pt x="32" y="33"/>
                        <a:pt x="32" y="33"/>
                      </a:cubicBezTo>
                      <a:lnTo>
                        <a:pt x="32" y="150"/>
                      </a:lnTo>
                      <a:close/>
                    </a:path>
                  </a:pathLst>
                </a:custGeom>
                <a:grpFill/>
                <a:ln>
                  <a:noFill/>
                </a:ln>
              </p:spPr>
              <p:txBody>
                <a:bodyPr vert="horz" wrap="square" lIns="91440" tIns="45720" rIns="91440" bIns="45720" numCol="1" anchor="t" anchorCtr="0" compatLnSpc="1"/>
                <a:lstStyle/>
                <a:p>
                  <a:endParaRPr lang="en-US"/>
                </a:p>
              </p:txBody>
            </p:sp>
            <p:sp>
              <p:nvSpPr>
                <p:cNvPr id="46" name="Freeform 12"/>
                <p:cNvSpPr/>
                <p:nvPr/>
              </p:nvSpPr>
              <p:spPr bwMode="auto">
                <a:xfrm>
                  <a:off x="6120153" y="5029200"/>
                  <a:ext cx="526381" cy="126831"/>
                </a:xfrm>
                <a:custGeom>
                  <a:avLst/>
                  <a:gdLst>
                    <a:gd name="T0" fmla="*/ 33 w 412"/>
                    <a:gd name="T1" fmla="*/ 150 h 182"/>
                    <a:gd name="T2" fmla="*/ 187 w 412"/>
                    <a:gd name="T3" fmla="*/ 150 h 182"/>
                    <a:gd name="T4" fmla="*/ 187 w 412"/>
                    <a:gd name="T5" fmla="*/ 1 h 182"/>
                    <a:gd name="T6" fmla="*/ 187 w 412"/>
                    <a:gd name="T7" fmla="*/ 1 h 182"/>
                    <a:gd name="T8" fmla="*/ 187 w 412"/>
                    <a:gd name="T9" fmla="*/ 1 h 182"/>
                    <a:gd name="T10" fmla="*/ 412 w 412"/>
                    <a:gd name="T11" fmla="*/ 0 h 182"/>
                    <a:gd name="T12" fmla="*/ 412 w 412"/>
                    <a:gd name="T13" fmla="*/ 181 h 182"/>
                    <a:gd name="T14" fmla="*/ 379 w 412"/>
                    <a:gd name="T15" fmla="*/ 181 h 182"/>
                    <a:gd name="T16" fmla="*/ 379 w 412"/>
                    <a:gd name="T17" fmla="*/ 181 h 182"/>
                    <a:gd name="T18" fmla="*/ 256 w 412"/>
                    <a:gd name="T19" fmla="*/ 182 h 182"/>
                    <a:gd name="T20" fmla="*/ 255 w 412"/>
                    <a:gd name="T21" fmla="*/ 62 h 182"/>
                    <a:gd name="T22" fmla="*/ 342 w 412"/>
                    <a:gd name="T23" fmla="*/ 62 h 182"/>
                    <a:gd name="T24" fmla="*/ 342 w 412"/>
                    <a:gd name="T25" fmla="*/ 62 h 182"/>
                    <a:gd name="T26" fmla="*/ 342 w 412"/>
                    <a:gd name="T27" fmla="*/ 62 h 182"/>
                    <a:gd name="T28" fmla="*/ 342 w 412"/>
                    <a:gd name="T29" fmla="*/ 94 h 182"/>
                    <a:gd name="T30" fmla="*/ 342 w 412"/>
                    <a:gd name="T31" fmla="*/ 94 h 182"/>
                    <a:gd name="T32" fmla="*/ 342 w 412"/>
                    <a:gd name="T33" fmla="*/ 116 h 182"/>
                    <a:gd name="T34" fmla="*/ 313 w 412"/>
                    <a:gd name="T35" fmla="*/ 116 h 182"/>
                    <a:gd name="T36" fmla="*/ 313 w 412"/>
                    <a:gd name="T37" fmla="*/ 94 h 182"/>
                    <a:gd name="T38" fmla="*/ 288 w 412"/>
                    <a:gd name="T39" fmla="*/ 94 h 182"/>
                    <a:gd name="T40" fmla="*/ 288 w 412"/>
                    <a:gd name="T41" fmla="*/ 149 h 182"/>
                    <a:gd name="T42" fmla="*/ 379 w 412"/>
                    <a:gd name="T43" fmla="*/ 149 h 182"/>
                    <a:gd name="T44" fmla="*/ 379 w 412"/>
                    <a:gd name="T45" fmla="*/ 32 h 182"/>
                    <a:gd name="T46" fmla="*/ 220 w 412"/>
                    <a:gd name="T47" fmla="*/ 32 h 182"/>
                    <a:gd name="T48" fmla="*/ 220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7 w 412"/>
                    <a:gd name="T61" fmla="*/ 115 h 182"/>
                    <a:gd name="T62" fmla="*/ 100 w 412"/>
                    <a:gd name="T63" fmla="*/ 115 h 182"/>
                    <a:gd name="T64" fmla="*/ 100 w 412"/>
                    <a:gd name="T65" fmla="*/ 116 h 182"/>
                    <a:gd name="T66" fmla="*/ 71 w 412"/>
                    <a:gd name="T67" fmla="*/ 116 h 182"/>
                    <a:gd name="T68" fmla="*/ 71 w 412"/>
                    <a:gd name="T69" fmla="*/ 115 h 182"/>
                    <a:gd name="T70" fmla="*/ 70 w 412"/>
                    <a:gd name="T71" fmla="*/ 115 h 182"/>
                    <a:gd name="T72" fmla="*/ 69 w 412"/>
                    <a:gd name="T73" fmla="*/ 61 h 182"/>
                    <a:gd name="T74" fmla="*/ 100 w 412"/>
                    <a:gd name="T75" fmla="*/ 61 h 182"/>
                    <a:gd name="T76" fmla="*/ 100 w 412"/>
                    <a:gd name="T77" fmla="*/ 84 h 182"/>
                    <a:gd name="T78" fmla="*/ 124 w 412"/>
                    <a:gd name="T79" fmla="*/ 84 h 182"/>
                    <a:gd name="T80" fmla="*/ 124 w 412"/>
                    <a:gd name="T81" fmla="*/ 33 h 182"/>
                    <a:gd name="T82" fmla="*/ 33 w 412"/>
                    <a:gd name="T83" fmla="*/ 33 h 182"/>
                    <a:gd name="T84" fmla="*/ 33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3" y="150"/>
                      </a:moveTo>
                      <a:cubicBezTo>
                        <a:pt x="187" y="150"/>
                        <a:pt x="187" y="150"/>
                        <a:pt x="187" y="150"/>
                      </a:cubicBezTo>
                      <a:cubicBezTo>
                        <a:pt x="187" y="1"/>
                        <a:pt x="187" y="1"/>
                        <a:pt x="187"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79" y="181"/>
                        <a:pt x="379" y="181"/>
                        <a:pt x="379" y="181"/>
                      </a:cubicBezTo>
                      <a:cubicBezTo>
                        <a:pt x="379" y="181"/>
                        <a:pt x="379" y="181"/>
                        <a:pt x="379" y="181"/>
                      </a:cubicBezTo>
                      <a:cubicBezTo>
                        <a:pt x="256" y="182"/>
                        <a:pt x="256" y="182"/>
                        <a:pt x="256" y="182"/>
                      </a:cubicBezTo>
                      <a:cubicBezTo>
                        <a:pt x="256" y="143"/>
                        <a:pt x="255" y="100"/>
                        <a:pt x="255" y="62"/>
                      </a:cubicBezTo>
                      <a:cubicBezTo>
                        <a:pt x="285" y="62"/>
                        <a:pt x="313" y="62"/>
                        <a:pt x="342" y="62"/>
                      </a:cubicBezTo>
                      <a:cubicBezTo>
                        <a:pt x="342" y="62"/>
                        <a:pt x="342" y="62"/>
                        <a:pt x="342" y="62"/>
                      </a:cubicBezTo>
                      <a:cubicBezTo>
                        <a:pt x="342" y="62"/>
                        <a:pt x="342" y="62"/>
                        <a:pt x="342" y="62"/>
                      </a:cubicBezTo>
                      <a:cubicBezTo>
                        <a:pt x="342" y="94"/>
                        <a:pt x="342" y="94"/>
                        <a:pt x="342"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8" y="94"/>
                        <a:pt x="288" y="94"/>
                        <a:pt x="288" y="94"/>
                      </a:cubicBezTo>
                      <a:cubicBezTo>
                        <a:pt x="288" y="149"/>
                        <a:pt x="288" y="149"/>
                        <a:pt x="288" y="149"/>
                      </a:cubicBezTo>
                      <a:cubicBezTo>
                        <a:pt x="379" y="149"/>
                        <a:pt x="379" y="149"/>
                        <a:pt x="379" y="149"/>
                      </a:cubicBezTo>
                      <a:cubicBezTo>
                        <a:pt x="379" y="32"/>
                        <a:pt x="379" y="32"/>
                        <a:pt x="379" y="32"/>
                      </a:cubicBezTo>
                      <a:cubicBezTo>
                        <a:pt x="220" y="32"/>
                        <a:pt x="220" y="32"/>
                        <a:pt x="220" y="32"/>
                      </a:cubicBezTo>
                      <a:cubicBezTo>
                        <a:pt x="220" y="32"/>
                        <a:pt x="220" y="32"/>
                        <a:pt x="220"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7" y="115"/>
                        <a:pt x="157" y="115"/>
                        <a:pt x="157" y="115"/>
                      </a:cubicBezTo>
                      <a:cubicBezTo>
                        <a:pt x="100" y="115"/>
                        <a:pt x="100" y="115"/>
                        <a:pt x="100" y="115"/>
                      </a:cubicBezTo>
                      <a:cubicBezTo>
                        <a:pt x="100" y="116"/>
                        <a:pt x="100" y="116"/>
                        <a:pt x="100" y="116"/>
                      </a:cubicBezTo>
                      <a:cubicBezTo>
                        <a:pt x="71" y="116"/>
                        <a:pt x="71" y="116"/>
                        <a:pt x="71" y="116"/>
                      </a:cubicBezTo>
                      <a:cubicBezTo>
                        <a:pt x="71" y="115"/>
                        <a:pt x="71" y="115"/>
                        <a:pt x="71" y="115"/>
                      </a:cubicBezTo>
                      <a:cubicBezTo>
                        <a:pt x="70" y="115"/>
                        <a:pt x="70" y="115"/>
                        <a:pt x="70" y="115"/>
                      </a:cubicBezTo>
                      <a:cubicBezTo>
                        <a:pt x="69" y="61"/>
                        <a:pt x="69" y="61"/>
                        <a:pt x="69" y="61"/>
                      </a:cubicBezTo>
                      <a:cubicBezTo>
                        <a:pt x="100" y="61"/>
                        <a:pt x="100" y="61"/>
                        <a:pt x="100" y="61"/>
                      </a:cubicBezTo>
                      <a:cubicBezTo>
                        <a:pt x="100" y="84"/>
                        <a:pt x="100" y="84"/>
                        <a:pt x="100" y="84"/>
                      </a:cubicBezTo>
                      <a:cubicBezTo>
                        <a:pt x="124" y="84"/>
                        <a:pt x="124" y="84"/>
                        <a:pt x="124" y="84"/>
                      </a:cubicBezTo>
                      <a:cubicBezTo>
                        <a:pt x="124" y="33"/>
                        <a:pt x="124" y="33"/>
                        <a:pt x="124" y="33"/>
                      </a:cubicBezTo>
                      <a:cubicBezTo>
                        <a:pt x="33" y="33"/>
                        <a:pt x="33" y="33"/>
                        <a:pt x="33" y="33"/>
                      </a:cubicBezTo>
                      <a:lnTo>
                        <a:pt x="33" y="150"/>
                      </a:lnTo>
                      <a:close/>
                    </a:path>
                  </a:pathLst>
                </a:custGeom>
                <a:grpFill/>
                <a:ln>
                  <a:noFill/>
                </a:ln>
              </p:spPr>
              <p:txBody>
                <a:bodyPr vert="horz" wrap="square" lIns="91440" tIns="45720" rIns="91440" bIns="45720" numCol="1" anchor="t" anchorCtr="0" compatLnSpc="1"/>
                <a:lstStyle/>
                <a:p>
                  <a:endParaRPr lang="en-US"/>
                </a:p>
              </p:txBody>
            </p:sp>
            <p:sp>
              <p:nvSpPr>
                <p:cNvPr id="47" name="Freeform 13"/>
                <p:cNvSpPr/>
                <p:nvPr/>
              </p:nvSpPr>
              <p:spPr bwMode="auto">
                <a:xfrm>
                  <a:off x="6677804" y="5029200"/>
                  <a:ext cx="524643" cy="126831"/>
                </a:xfrm>
                <a:custGeom>
                  <a:avLst/>
                  <a:gdLst>
                    <a:gd name="T0" fmla="*/ 32 w 411"/>
                    <a:gd name="T1" fmla="*/ 150 h 182"/>
                    <a:gd name="T2" fmla="*/ 186 w 411"/>
                    <a:gd name="T3" fmla="*/ 150 h 182"/>
                    <a:gd name="T4" fmla="*/ 186 w 411"/>
                    <a:gd name="T5" fmla="*/ 1 h 182"/>
                    <a:gd name="T6" fmla="*/ 187 w 411"/>
                    <a:gd name="T7" fmla="*/ 1 h 182"/>
                    <a:gd name="T8" fmla="*/ 187 w 411"/>
                    <a:gd name="T9" fmla="*/ 1 h 182"/>
                    <a:gd name="T10" fmla="*/ 411 w 411"/>
                    <a:gd name="T11" fmla="*/ 0 h 182"/>
                    <a:gd name="T12" fmla="*/ 411 w 411"/>
                    <a:gd name="T13" fmla="*/ 181 h 182"/>
                    <a:gd name="T14" fmla="*/ 379 w 411"/>
                    <a:gd name="T15" fmla="*/ 181 h 182"/>
                    <a:gd name="T16" fmla="*/ 379 w 411"/>
                    <a:gd name="T17" fmla="*/ 181 h 182"/>
                    <a:gd name="T18" fmla="*/ 255 w 411"/>
                    <a:gd name="T19" fmla="*/ 182 h 182"/>
                    <a:gd name="T20" fmla="*/ 255 w 411"/>
                    <a:gd name="T21" fmla="*/ 62 h 182"/>
                    <a:gd name="T22" fmla="*/ 342 w 411"/>
                    <a:gd name="T23" fmla="*/ 62 h 182"/>
                    <a:gd name="T24" fmla="*/ 342 w 411"/>
                    <a:gd name="T25" fmla="*/ 62 h 182"/>
                    <a:gd name="T26" fmla="*/ 342 w 411"/>
                    <a:gd name="T27" fmla="*/ 62 h 182"/>
                    <a:gd name="T28" fmla="*/ 342 w 411"/>
                    <a:gd name="T29" fmla="*/ 94 h 182"/>
                    <a:gd name="T30" fmla="*/ 342 w 411"/>
                    <a:gd name="T31" fmla="*/ 94 h 182"/>
                    <a:gd name="T32" fmla="*/ 342 w 411"/>
                    <a:gd name="T33" fmla="*/ 116 h 182"/>
                    <a:gd name="T34" fmla="*/ 313 w 411"/>
                    <a:gd name="T35" fmla="*/ 116 h 182"/>
                    <a:gd name="T36" fmla="*/ 313 w 411"/>
                    <a:gd name="T37" fmla="*/ 94 h 182"/>
                    <a:gd name="T38" fmla="*/ 288 w 411"/>
                    <a:gd name="T39" fmla="*/ 94 h 182"/>
                    <a:gd name="T40" fmla="*/ 288 w 411"/>
                    <a:gd name="T41" fmla="*/ 149 h 182"/>
                    <a:gd name="T42" fmla="*/ 379 w 411"/>
                    <a:gd name="T43" fmla="*/ 149 h 182"/>
                    <a:gd name="T44" fmla="*/ 379 w 411"/>
                    <a:gd name="T45" fmla="*/ 32 h 182"/>
                    <a:gd name="T46" fmla="*/ 220 w 411"/>
                    <a:gd name="T47" fmla="*/ 32 h 182"/>
                    <a:gd name="T48" fmla="*/ 220 w 411"/>
                    <a:gd name="T49" fmla="*/ 32 h 182"/>
                    <a:gd name="T50" fmla="*/ 219 w 411"/>
                    <a:gd name="T51" fmla="*/ 32 h 182"/>
                    <a:gd name="T52" fmla="*/ 219 w 411"/>
                    <a:gd name="T53" fmla="*/ 182 h 182"/>
                    <a:gd name="T54" fmla="*/ 0 w 411"/>
                    <a:gd name="T55" fmla="*/ 182 h 182"/>
                    <a:gd name="T56" fmla="*/ 0 w 411"/>
                    <a:gd name="T57" fmla="*/ 1 h 182"/>
                    <a:gd name="T58" fmla="*/ 156 w 411"/>
                    <a:gd name="T59" fmla="*/ 0 h 182"/>
                    <a:gd name="T60" fmla="*/ 156 w 411"/>
                    <a:gd name="T61" fmla="*/ 115 h 182"/>
                    <a:gd name="T62" fmla="*/ 99 w 411"/>
                    <a:gd name="T63" fmla="*/ 115 h 182"/>
                    <a:gd name="T64" fmla="*/ 99 w 411"/>
                    <a:gd name="T65" fmla="*/ 116 h 182"/>
                    <a:gd name="T66" fmla="*/ 70 w 411"/>
                    <a:gd name="T67" fmla="*/ 116 h 182"/>
                    <a:gd name="T68" fmla="*/ 70 w 411"/>
                    <a:gd name="T69" fmla="*/ 115 h 182"/>
                    <a:gd name="T70" fmla="*/ 69 w 411"/>
                    <a:gd name="T71" fmla="*/ 115 h 182"/>
                    <a:gd name="T72" fmla="*/ 69 w 411"/>
                    <a:gd name="T73" fmla="*/ 61 h 182"/>
                    <a:gd name="T74" fmla="*/ 99 w 411"/>
                    <a:gd name="T75" fmla="*/ 61 h 182"/>
                    <a:gd name="T76" fmla="*/ 99 w 411"/>
                    <a:gd name="T77" fmla="*/ 84 h 182"/>
                    <a:gd name="T78" fmla="*/ 123 w 411"/>
                    <a:gd name="T79" fmla="*/ 84 h 182"/>
                    <a:gd name="T80" fmla="*/ 123 w 411"/>
                    <a:gd name="T81" fmla="*/ 33 h 182"/>
                    <a:gd name="T82" fmla="*/ 32 w 411"/>
                    <a:gd name="T83" fmla="*/ 33 h 182"/>
                    <a:gd name="T84" fmla="*/ 32 w 411"/>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1" h="182">
                      <a:moveTo>
                        <a:pt x="32" y="150"/>
                      </a:moveTo>
                      <a:cubicBezTo>
                        <a:pt x="186" y="150"/>
                        <a:pt x="186" y="150"/>
                        <a:pt x="186" y="150"/>
                      </a:cubicBezTo>
                      <a:cubicBezTo>
                        <a:pt x="186" y="1"/>
                        <a:pt x="186" y="1"/>
                        <a:pt x="186" y="1"/>
                      </a:cubicBezTo>
                      <a:cubicBezTo>
                        <a:pt x="187" y="1"/>
                        <a:pt x="187" y="1"/>
                        <a:pt x="187" y="1"/>
                      </a:cubicBezTo>
                      <a:cubicBezTo>
                        <a:pt x="187" y="1"/>
                        <a:pt x="187" y="1"/>
                        <a:pt x="187" y="1"/>
                      </a:cubicBezTo>
                      <a:cubicBezTo>
                        <a:pt x="268" y="1"/>
                        <a:pt x="332" y="0"/>
                        <a:pt x="411" y="0"/>
                      </a:cubicBezTo>
                      <a:cubicBezTo>
                        <a:pt x="411" y="181"/>
                        <a:pt x="411" y="181"/>
                        <a:pt x="411" y="181"/>
                      </a:cubicBezTo>
                      <a:cubicBezTo>
                        <a:pt x="379" y="181"/>
                        <a:pt x="379" y="181"/>
                        <a:pt x="379" y="181"/>
                      </a:cubicBezTo>
                      <a:cubicBezTo>
                        <a:pt x="379" y="181"/>
                        <a:pt x="379" y="181"/>
                        <a:pt x="379" y="181"/>
                      </a:cubicBezTo>
                      <a:cubicBezTo>
                        <a:pt x="255" y="182"/>
                        <a:pt x="255" y="182"/>
                        <a:pt x="255" y="182"/>
                      </a:cubicBezTo>
                      <a:cubicBezTo>
                        <a:pt x="255" y="143"/>
                        <a:pt x="255" y="100"/>
                        <a:pt x="255" y="62"/>
                      </a:cubicBezTo>
                      <a:cubicBezTo>
                        <a:pt x="284" y="62"/>
                        <a:pt x="313" y="62"/>
                        <a:pt x="342" y="62"/>
                      </a:cubicBezTo>
                      <a:cubicBezTo>
                        <a:pt x="342" y="62"/>
                        <a:pt x="342" y="62"/>
                        <a:pt x="342" y="62"/>
                      </a:cubicBezTo>
                      <a:cubicBezTo>
                        <a:pt x="342" y="62"/>
                        <a:pt x="342" y="62"/>
                        <a:pt x="342" y="62"/>
                      </a:cubicBezTo>
                      <a:cubicBezTo>
                        <a:pt x="342" y="94"/>
                        <a:pt x="342" y="94"/>
                        <a:pt x="342"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8" y="94"/>
                        <a:pt x="288" y="94"/>
                        <a:pt x="288" y="94"/>
                      </a:cubicBezTo>
                      <a:cubicBezTo>
                        <a:pt x="288" y="149"/>
                        <a:pt x="288" y="149"/>
                        <a:pt x="288" y="149"/>
                      </a:cubicBezTo>
                      <a:cubicBezTo>
                        <a:pt x="379" y="149"/>
                        <a:pt x="379" y="149"/>
                        <a:pt x="379" y="149"/>
                      </a:cubicBezTo>
                      <a:cubicBezTo>
                        <a:pt x="379" y="32"/>
                        <a:pt x="379" y="32"/>
                        <a:pt x="379" y="32"/>
                      </a:cubicBezTo>
                      <a:cubicBezTo>
                        <a:pt x="220" y="32"/>
                        <a:pt x="220" y="32"/>
                        <a:pt x="220" y="32"/>
                      </a:cubicBezTo>
                      <a:cubicBezTo>
                        <a:pt x="220" y="32"/>
                        <a:pt x="220" y="32"/>
                        <a:pt x="220"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6" y="115"/>
                        <a:pt x="156" y="115"/>
                        <a:pt x="156" y="115"/>
                      </a:cubicBezTo>
                      <a:cubicBezTo>
                        <a:pt x="99" y="115"/>
                        <a:pt x="99" y="115"/>
                        <a:pt x="99" y="115"/>
                      </a:cubicBezTo>
                      <a:cubicBezTo>
                        <a:pt x="99" y="116"/>
                        <a:pt x="99" y="116"/>
                        <a:pt x="99" y="116"/>
                      </a:cubicBezTo>
                      <a:cubicBezTo>
                        <a:pt x="70" y="116"/>
                        <a:pt x="70" y="116"/>
                        <a:pt x="70" y="116"/>
                      </a:cubicBezTo>
                      <a:cubicBezTo>
                        <a:pt x="70" y="115"/>
                        <a:pt x="70" y="115"/>
                        <a:pt x="70" y="115"/>
                      </a:cubicBezTo>
                      <a:cubicBezTo>
                        <a:pt x="69" y="115"/>
                        <a:pt x="69" y="115"/>
                        <a:pt x="69" y="115"/>
                      </a:cubicBezTo>
                      <a:cubicBezTo>
                        <a:pt x="69" y="61"/>
                        <a:pt x="69" y="61"/>
                        <a:pt x="69" y="61"/>
                      </a:cubicBezTo>
                      <a:cubicBezTo>
                        <a:pt x="99" y="61"/>
                        <a:pt x="99" y="61"/>
                        <a:pt x="99" y="61"/>
                      </a:cubicBezTo>
                      <a:cubicBezTo>
                        <a:pt x="99" y="84"/>
                        <a:pt x="99" y="84"/>
                        <a:pt x="99" y="84"/>
                      </a:cubicBezTo>
                      <a:cubicBezTo>
                        <a:pt x="123" y="84"/>
                        <a:pt x="123" y="84"/>
                        <a:pt x="123" y="84"/>
                      </a:cubicBezTo>
                      <a:cubicBezTo>
                        <a:pt x="123" y="33"/>
                        <a:pt x="123" y="33"/>
                        <a:pt x="123" y="33"/>
                      </a:cubicBezTo>
                      <a:cubicBezTo>
                        <a:pt x="32" y="33"/>
                        <a:pt x="32" y="33"/>
                        <a:pt x="32" y="33"/>
                      </a:cubicBezTo>
                      <a:lnTo>
                        <a:pt x="32" y="150"/>
                      </a:lnTo>
                      <a:close/>
                    </a:path>
                  </a:pathLst>
                </a:custGeom>
                <a:grpFill/>
                <a:ln>
                  <a:noFill/>
                </a:ln>
              </p:spPr>
              <p:txBody>
                <a:bodyPr vert="horz" wrap="square" lIns="91440" tIns="45720" rIns="91440" bIns="45720" numCol="1" anchor="t" anchorCtr="0" compatLnSpc="1"/>
                <a:lstStyle/>
                <a:p>
                  <a:endParaRPr lang="en-US"/>
                </a:p>
              </p:txBody>
            </p:sp>
            <p:sp>
              <p:nvSpPr>
                <p:cNvPr id="48" name="Freeform 14"/>
                <p:cNvSpPr/>
                <p:nvPr/>
              </p:nvSpPr>
              <p:spPr bwMode="auto">
                <a:xfrm>
                  <a:off x="7231980" y="5029200"/>
                  <a:ext cx="526381" cy="126831"/>
                </a:xfrm>
                <a:custGeom>
                  <a:avLst/>
                  <a:gdLst>
                    <a:gd name="T0" fmla="*/ 32 w 412"/>
                    <a:gd name="T1" fmla="*/ 150 h 182"/>
                    <a:gd name="T2" fmla="*/ 186 w 412"/>
                    <a:gd name="T3" fmla="*/ 150 h 182"/>
                    <a:gd name="T4" fmla="*/ 186 w 412"/>
                    <a:gd name="T5" fmla="*/ 1 h 182"/>
                    <a:gd name="T6" fmla="*/ 187 w 412"/>
                    <a:gd name="T7" fmla="*/ 1 h 182"/>
                    <a:gd name="T8" fmla="*/ 187 w 412"/>
                    <a:gd name="T9" fmla="*/ 1 h 182"/>
                    <a:gd name="T10" fmla="*/ 412 w 412"/>
                    <a:gd name="T11" fmla="*/ 0 h 182"/>
                    <a:gd name="T12" fmla="*/ 412 w 412"/>
                    <a:gd name="T13" fmla="*/ 181 h 182"/>
                    <a:gd name="T14" fmla="*/ 379 w 412"/>
                    <a:gd name="T15" fmla="*/ 181 h 182"/>
                    <a:gd name="T16" fmla="*/ 379 w 412"/>
                    <a:gd name="T17" fmla="*/ 181 h 182"/>
                    <a:gd name="T18" fmla="*/ 256 w 412"/>
                    <a:gd name="T19" fmla="*/ 182 h 182"/>
                    <a:gd name="T20" fmla="*/ 255 w 412"/>
                    <a:gd name="T21" fmla="*/ 62 h 182"/>
                    <a:gd name="T22" fmla="*/ 342 w 412"/>
                    <a:gd name="T23" fmla="*/ 62 h 182"/>
                    <a:gd name="T24" fmla="*/ 342 w 412"/>
                    <a:gd name="T25" fmla="*/ 62 h 182"/>
                    <a:gd name="T26" fmla="*/ 342 w 412"/>
                    <a:gd name="T27" fmla="*/ 62 h 182"/>
                    <a:gd name="T28" fmla="*/ 342 w 412"/>
                    <a:gd name="T29" fmla="*/ 94 h 182"/>
                    <a:gd name="T30" fmla="*/ 342 w 412"/>
                    <a:gd name="T31" fmla="*/ 94 h 182"/>
                    <a:gd name="T32" fmla="*/ 342 w 412"/>
                    <a:gd name="T33" fmla="*/ 116 h 182"/>
                    <a:gd name="T34" fmla="*/ 313 w 412"/>
                    <a:gd name="T35" fmla="*/ 116 h 182"/>
                    <a:gd name="T36" fmla="*/ 313 w 412"/>
                    <a:gd name="T37" fmla="*/ 94 h 182"/>
                    <a:gd name="T38" fmla="*/ 288 w 412"/>
                    <a:gd name="T39" fmla="*/ 94 h 182"/>
                    <a:gd name="T40" fmla="*/ 288 w 412"/>
                    <a:gd name="T41" fmla="*/ 149 h 182"/>
                    <a:gd name="T42" fmla="*/ 379 w 412"/>
                    <a:gd name="T43" fmla="*/ 149 h 182"/>
                    <a:gd name="T44" fmla="*/ 379 w 412"/>
                    <a:gd name="T45" fmla="*/ 32 h 182"/>
                    <a:gd name="T46" fmla="*/ 220 w 412"/>
                    <a:gd name="T47" fmla="*/ 32 h 182"/>
                    <a:gd name="T48" fmla="*/ 220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6 w 412"/>
                    <a:gd name="T61" fmla="*/ 115 h 182"/>
                    <a:gd name="T62" fmla="*/ 99 w 412"/>
                    <a:gd name="T63" fmla="*/ 115 h 182"/>
                    <a:gd name="T64" fmla="*/ 99 w 412"/>
                    <a:gd name="T65" fmla="*/ 116 h 182"/>
                    <a:gd name="T66" fmla="*/ 70 w 412"/>
                    <a:gd name="T67" fmla="*/ 116 h 182"/>
                    <a:gd name="T68" fmla="*/ 70 w 412"/>
                    <a:gd name="T69" fmla="*/ 115 h 182"/>
                    <a:gd name="T70" fmla="*/ 69 w 412"/>
                    <a:gd name="T71" fmla="*/ 115 h 182"/>
                    <a:gd name="T72" fmla="*/ 69 w 412"/>
                    <a:gd name="T73" fmla="*/ 61 h 182"/>
                    <a:gd name="T74" fmla="*/ 99 w 412"/>
                    <a:gd name="T75" fmla="*/ 61 h 182"/>
                    <a:gd name="T76" fmla="*/ 99 w 412"/>
                    <a:gd name="T77" fmla="*/ 84 h 182"/>
                    <a:gd name="T78" fmla="*/ 123 w 412"/>
                    <a:gd name="T79" fmla="*/ 84 h 182"/>
                    <a:gd name="T80" fmla="*/ 123 w 412"/>
                    <a:gd name="T81" fmla="*/ 33 h 182"/>
                    <a:gd name="T82" fmla="*/ 32 w 412"/>
                    <a:gd name="T83" fmla="*/ 33 h 182"/>
                    <a:gd name="T84" fmla="*/ 32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2" y="150"/>
                      </a:moveTo>
                      <a:cubicBezTo>
                        <a:pt x="186" y="150"/>
                        <a:pt x="186" y="150"/>
                        <a:pt x="186" y="150"/>
                      </a:cubicBezTo>
                      <a:cubicBezTo>
                        <a:pt x="186" y="1"/>
                        <a:pt x="186" y="1"/>
                        <a:pt x="186"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79" y="181"/>
                        <a:pt x="379" y="181"/>
                        <a:pt x="379" y="181"/>
                      </a:cubicBezTo>
                      <a:cubicBezTo>
                        <a:pt x="379" y="181"/>
                        <a:pt x="379" y="181"/>
                        <a:pt x="379" y="181"/>
                      </a:cubicBezTo>
                      <a:cubicBezTo>
                        <a:pt x="256" y="182"/>
                        <a:pt x="256" y="182"/>
                        <a:pt x="256" y="182"/>
                      </a:cubicBezTo>
                      <a:cubicBezTo>
                        <a:pt x="256" y="143"/>
                        <a:pt x="255" y="100"/>
                        <a:pt x="255" y="62"/>
                      </a:cubicBezTo>
                      <a:cubicBezTo>
                        <a:pt x="284" y="62"/>
                        <a:pt x="313" y="62"/>
                        <a:pt x="342" y="62"/>
                      </a:cubicBezTo>
                      <a:cubicBezTo>
                        <a:pt x="342" y="62"/>
                        <a:pt x="342" y="62"/>
                        <a:pt x="342" y="62"/>
                      </a:cubicBezTo>
                      <a:cubicBezTo>
                        <a:pt x="342" y="62"/>
                        <a:pt x="342" y="62"/>
                        <a:pt x="342" y="62"/>
                      </a:cubicBezTo>
                      <a:cubicBezTo>
                        <a:pt x="342" y="94"/>
                        <a:pt x="342" y="94"/>
                        <a:pt x="342"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8" y="94"/>
                        <a:pt x="288" y="94"/>
                        <a:pt x="288" y="94"/>
                      </a:cubicBezTo>
                      <a:cubicBezTo>
                        <a:pt x="288" y="149"/>
                        <a:pt x="288" y="149"/>
                        <a:pt x="288" y="149"/>
                      </a:cubicBezTo>
                      <a:cubicBezTo>
                        <a:pt x="379" y="149"/>
                        <a:pt x="379" y="149"/>
                        <a:pt x="379" y="149"/>
                      </a:cubicBezTo>
                      <a:cubicBezTo>
                        <a:pt x="379" y="32"/>
                        <a:pt x="379" y="32"/>
                        <a:pt x="379" y="32"/>
                      </a:cubicBezTo>
                      <a:cubicBezTo>
                        <a:pt x="220" y="32"/>
                        <a:pt x="220" y="32"/>
                        <a:pt x="220" y="32"/>
                      </a:cubicBezTo>
                      <a:cubicBezTo>
                        <a:pt x="220" y="32"/>
                        <a:pt x="220" y="32"/>
                        <a:pt x="220"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6" y="115"/>
                        <a:pt x="156" y="115"/>
                        <a:pt x="156" y="115"/>
                      </a:cubicBezTo>
                      <a:cubicBezTo>
                        <a:pt x="99" y="115"/>
                        <a:pt x="99" y="115"/>
                        <a:pt x="99" y="115"/>
                      </a:cubicBezTo>
                      <a:cubicBezTo>
                        <a:pt x="99" y="116"/>
                        <a:pt x="99" y="116"/>
                        <a:pt x="99" y="116"/>
                      </a:cubicBezTo>
                      <a:cubicBezTo>
                        <a:pt x="70" y="116"/>
                        <a:pt x="70" y="116"/>
                        <a:pt x="70" y="116"/>
                      </a:cubicBezTo>
                      <a:cubicBezTo>
                        <a:pt x="70" y="115"/>
                        <a:pt x="70" y="115"/>
                        <a:pt x="70" y="115"/>
                      </a:cubicBezTo>
                      <a:cubicBezTo>
                        <a:pt x="69" y="115"/>
                        <a:pt x="69" y="115"/>
                        <a:pt x="69" y="115"/>
                      </a:cubicBezTo>
                      <a:cubicBezTo>
                        <a:pt x="69" y="61"/>
                        <a:pt x="69" y="61"/>
                        <a:pt x="69" y="61"/>
                      </a:cubicBezTo>
                      <a:cubicBezTo>
                        <a:pt x="99" y="61"/>
                        <a:pt x="99" y="61"/>
                        <a:pt x="99" y="61"/>
                      </a:cubicBezTo>
                      <a:cubicBezTo>
                        <a:pt x="99" y="84"/>
                        <a:pt x="99" y="84"/>
                        <a:pt x="99" y="84"/>
                      </a:cubicBezTo>
                      <a:cubicBezTo>
                        <a:pt x="123" y="84"/>
                        <a:pt x="123" y="84"/>
                        <a:pt x="123" y="84"/>
                      </a:cubicBezTo>
                      <a:cubicBezTo>
                        <a:pt x="123" y="33"/>
                        <a:pt x="123" y="33"/>
                        <a:pt x="123" y="33"/>
                      </a:cubicBezTo>
                      <a:cubicBezTo>
                        <a:pt x="32" y="33"/>
                        <a:pt x="32" y="33"/>
                        <a:pt x="32" y="33"/>
                      </a:cubicBezTo>
                      <a:lnTo>
                        <a:pt x="32" y="150"/>
                      </a:lnTo>
                      <a:close/>
                    </a:path>
                  </a:pathLst>
                </a:custGeom>
                <a:grpFill/>
                <a:ln>
                  <a:noFill/>
                </a:ln>
              </p:spPr>
              <p:txBody>
                <a:bodyPr vert="horz" wrap="square" lIns="91440" tIns="45720" rIns="91440" bIns="45720" numCol="1" anchor="t" anchorCtr="0" compatLnSpc="1"/>
                <a:lstStyle/>
                <a:p>
                  <a:endParaRPr lang="en-US"/>
                </a:p>
              </p:txBody>
            </p:sp>
            <p:sp>
              <p:nvSpPr>
                <p:cNvPr id="49" name="Freeform 15"/>
                <p:cNvSpPr/>
                <p:nvPr/>
              </p:nvSpPr>
              <p:spPr bwMode="auto">
                <a:xfrm>
                  <a:off x="7789631" y="5029200"/>
                  <a:ext cx="524643" cy="126831"/>
                </a:xfrm>
                <a:custGeom>
                  <a:avLst/>
                  <a:gdLst>
                    <a:gd name="T0" fmla="*/ 33 w 412"/>
                    <a:gd name="T1" fmla="*/ 150 h 182"/>
                    <a:gd name="T2" fmla="*/ 187 w 412"/>
                    <a:gd name="T3" fmla="*/ 150 h 182"/>
                    <a:gd name="T4" fmla="*/ 187 w 412"/>
                    <a:gd name="T5" fmla="*/ 1 h 182"/>
                    <a:gd name="T6" fmla="*/ 187 w 412"/>
                    <a:gd name="T7" fmla="*/ 1 h 182"/>
                    <a:gd name="T8" fmla="*/ 187 w 412"/>
                    <a:gd name="T9" fmla="*/ 1 h 182"/>
                    <a:gd name="T10" fmla="*/ 412 w 412"/>
                    <a:gd name="T11" fmla="*/ 0 h 182"/>
                    <a:gd name="T12" fmla="*/ 412 w 412"/>
                    <a:gd name="T13" fmla="*/ 181 h 182"/>
                    <a:gd name="T14" fmla="*/ 380 w 412"/>
                    <a:gd name="T15" fmla="*/ 181 h 182"/>
                    <a:gd name="T16" fmla="*/ 380 w 412"/>
                    <a:gd name="T17" fmla="*/ 181 h 182"/>
                    <a:gd name="T18" fmla="*/ 256 w 412"/>
                    <a:gd name="T19" fmla="*/ 182 h 182"/>
                    <a:gd name="T20" fmla="*/ 256 w 412"/>
                    <a:gd name="T21" fmla="*/ 62 h 182"/>
                    <a:gd name="T22" fmla="*/ 342 w 412"/>
                    <a:gd name="T23" fmla="*/ 62 h 182"/>
                    <a:gd name="T24" fmla="*/ 342 w 412"/>
                    <a:gd name="T25" fmla="*/ 62 h 182"/>
                    <a:gd name="T26" fmla="*/ 343 w 412"/>
                    <a:gd name="T27" fmla="*/ 62 h 182"/>
                    <a:gd name="T28" fmla="*/ 343 w 412"/>
                    <a:gd name="T29" fmla="*/ 94 h 182"/>
                    <a:gd name="T30" fmla="*/ 342 w 412"/>
                    <a:gd name="T31" fmla="*/ 94 h 182"/>
                    <a:gd name="T32" fmla="*/ 342 w 412"/>
                    <a:gd name="T33" fmla="*/ 116 h 182"/>
                    <a:gd name="T34" fmla="*/ 313 w 412"/>
                    <a:gd name="T35" fmla="*/ 116 h 182"/>
                    <a:gd name="T36" fmla="*/ 313 w 412"/>
                    <a:gd name="T37" fmla="*/ 94 h 182"/>
                    <a:gd name="T38" fmla="*/ 289 w 412"/>
                    <a:gd name="T39" fmla="*/ 94 h 182"/>
                    <a:gd name="T40" fmla="*/ 289 w 412"/>
                    <a:gd name="T41" fmla="*/ 149 h 182"/>
                    <a:gd name="T42" fmla="*/ 380 w 412"/>
                    <a:gd name="T43" fmla="*/ 149 h 182"/>
                    <a:gd name="T44" fmla="*/ 380 w 412"/>
                    <a:gd name="T45" fmla="*/ 32 h 182"/>
                    <a:gd name="T46" fmla="*/ 221 w 412"/>
                    <a:gd name="T47" fmla="*/ 32 h 182"/>
                    <a:gd name="T48" fmla="*/ 221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7 w 412"/>
                    <a:gd name="T61" fmla="*/ 115 h 182"/>
                    <a:gd name="T62" fmla="*/ 100 w 412"/>
                    <a:gd name="T63" fmla="*/ 115 h 182"/>
                    <a:gd name="T64" fmla="*/ 100 w 412"/>
                    <a:gd name="T65" fmla="*/ 116 h 182"/>
                    <a:gd name="T66" fmla="*/ 71 w 412"/>
                    <a:gd name="T67" fmla="*/ 116 h 182"/>
                    <a:gd name="T68" fmla="*/ 71 w 412"/>
                    <a:gd name="T69" fmla="*/ 115 h 182"/>
                    <a:gd name="T70" fmla="*/ 70 w 412"/>
                    <a:gd name="T71" fmla="*/ 115 h 182"/>
                    <a:gd name="T72" fmla="*/ 69 w 412"/>
                    <a:gd name="T73" fmla="*/ 61 h 182"/>
                    <a:gd name="T74" fmla="*/ 100 w 412"/>
                    <a:gd name="T75" fmla="*/ 61 h 182"/>
                    <a:gd name="T76" fmla="*/ 100 w 412"/>
                    <a:gd name="T77" fmla="*/ 84 h 182"/>
                    <a:gd name="T78" fmla="*/ 124 w 412"/>
                    <a:gd name="T79" fmla="*/ 84 h 182"/>
                    <a:gd name="T80" fmla="*/ 124 w 412"/>
                    <a:gd name="T81" fmla="*/ 33 h 182"/>
                    <a:gd name="T82" fmla="*/ 33 w 412"/>
                    <a:gd name="T83" fmla="*/ 33 h 182"/>
                    <a:gd name="T84" fmla="*/ 33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3" y="150"/>
                      </a:moveTo>
                      <a:cubicBezTo>
                        <a:pt x="187" y="150"/>
                        <a:pt x="187" y="150"/>
                        <a:pt x="187" y="150"/>
                      </a:cubicBezTo>
                      <a:cubicBezTo>
                        <a:pt x="187" y="1"/>
                        <a:pt x="187" y="1"/>
                        <a:pt x="187"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80" y="181"/>
                        <a:pt x="380" y="181"/>
                        <a:pt x="380" y="181"/>
                      </a:cubicBezTo>
                      <a:cubicBezTo>
                        <a:pt x="380" y="181"/>
                        <a:pt x="380" y="181"/>
                        <a:pt x="380" y="181"/>
                      </a:cubicBezTo>
                      <a:cubicBezTo>
                        <a:pt x="256" y="182"/>
                        <a:pt x="256" y="182"/>
                        <a:pt x="256" y="182"/>
                      </a:cubicBezTo>
                      <a:cubicBezTo>
                        <a:pt x="256" y="143"/>
                        <a:pt x="256" y="100"/>
                        <a:pt x="256" y="62"/>
                      </a:cubicBezTo>
                      <a:cubicBezTo>
                        <a:pt x="285" y="62"/>
                        <a:pt x="313" y="62"/>
                        <a:pt x="342" y="62"/>
                      </a:cubicBezTo>
                      <a:cubicBezTo>
                        <a:pt x="342" y="62"/>
                        <a:pt x="342" y="62"/>
                        <a:pt x="342" y="62"/>
                      </a:cubicBezTo>
                      <a:cubicBezTo>
                        <a:pt x="343" y="62"/>
                        <a:pt x="343" y="62"/>
                        <a:pt x="343" y="62"/>
                      </a:cubicBezTo>
                      <a:cubicBezTo>
                        <a:pt x="343" y="94"/>
                        <a:pt x="343" y="94"/>
                        <a:pt x="343"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9" y="94"/>
                        <a:pt x="289" y="94"/>
                        <a:pt x="289" y="94"/>
                      </a:cubicBezTo>
                      <a:cubicBezTo>
                        <a:pt x="289" y="149"/>
                        <a:pt x="289" y="149"/>
                        <a:pt x="289" y="149"/>
                      </a:cubicBezTo>
                      <a:cubicBezTo>
                        <a:pt x="380" y="149"/>
                        <a:pt x="380" y="149"/>
                        <a:pt x="380" y="149"/>
                      </a:cubicBezTo>
                      <a:cubicBezTo>
                        <a:pt x="380" y="32"/>
                        <a:pt x="380" y="32"/>
                        <a:pt x="380" y="32"/>
                      </a:cubicBezTo>
                      <a:cubicBezTo>
                        <a:pt x="221" y="32"/>
                        <a:pt x="221" y="32"/>
                        <a:pt x="221" y="32"/>
                      </a:cubicBezTo>
                      <a:cubicBezTo>
                        <a:pt x="221" y="32"/>
                        <a:pt x="221" y="32"/>
                        <a:pt x="221"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7" y="115"/>
                        <a:pt x="157" y="115"/>
                        <a:pt x="157" y="115"/>
                      </a:cubicBezTo>
                      <a:cubicBezTo>
                        <a:pt x="100" y="115"/>
                        <a:pt x="100" y="115"/>
                        <a:pt x="100" y="115"/>
                      </a:cubicBezTo>
                      <a:cubicBezTo>
                        <a:pt x="100" y="116"/>
                        <a:pt x="100" y="116"/>
                        <a:pt x="100" y="116"/>
                      </a:cubicBezTo>
                      <a:cubicBezTo>
                        <a:pt x="71" y="116"/>
                        <a:pt x="71" y="116"/>
                        <a:pt x="71" y="116"/>
                      </a:cubicBezTo>
                      <a:cubicBezTo>
                        <a:pt x="71" y="115"/>
                        <a:pt x="71" y="115"/>
                        <a:pt x="71" y="115"/>
                      </a:cubicBezTo>
                      <a:cubicBezTo>
                        <a:pt x="70" y="115"/>
                        <a:pt x="70" y="115"/>
                        <a:pt x="70" y="115"/>
                      </a:cubicBezTo>
                      <a:cubicBezTo>
                        <a:pt x="69" y="61"/>
                        <a:pt x="69" y="61"/>
                        <a:pt x="69" y="61"/>
                      </a:cubicBezTo>
                      <a:cubicBezTo>
                        <a:pt x="100" y="61"/>
                        <a:pt x="100" y="61"/>
                        <a:pt x="100" y="61"/>
                      </a:cubicBezTo>
                      <a:cubicBezTo>
                        <a:pt x="100" y="84"/>
                        <a:pt x="100" y="84"/>
                        <a:pt x="100" y="84"/>
                      </a:cubicBezTo>
                      <a:cubicBezTo>
                        <a:pt x="124" y="84"/>
                        <a:pt x="124" y="84"/>
                        <a:pt x="124" y="84"/>
                      </a:cubicBezTo>
                      <a:cubicBezTo>
                        <a:pt x="124" y="33"/>
                        <a:pt x="124" y="33"/>
                        <a:pt x="124" y="33"/>
                      </a:cubicBezTo>
                      <a:cubicBezTo>
                        <a:pt x="33" y="33"/>
                        <a:pt x="33" y="33"/>
                        <a:pt x="33" y="33"/>
                      </a:cubicBezTo>
                      <a:lnTo>
                        <a:pt x="33" y="150"/>
                      </a:lnTo>
                      <a:close/>
                    </a:path>
                  </a:pathLst>
                </a:custGeom>
                <a:grpFill/>
                <a:ln>
                  <a:noFill/>
                </a:ln>
              </p:spPr>
              <p:txBody>
                <a:bodyPr vert="horz" wrap="square" lIns="91440" tIns="45720" rIns="91440" bIns="45720" numCol="1" anchor="t" anchorCtr="0" compatLnSpc="1"/>
                <a:lstStyle/>
                <a:p>
                  <a:endParaRPr lang="en-US"/>
                </a:p>
              </p:txBody>
            </p:sp>
            <p:sp>
              <p:nvSpPr>
                <p:cNvPr id="50" name="Freeform 16"/>
                <p:cNvSpPr/>
                <p:nvPr/>
              </p:nvSpPr>
              <p:spPr bwMode="auto">
                <a:xfrm>
                  <a:off x="8345545" y="5029200"/>
                  <a:ext cx="526381" cy="126831"/>
                </a:xfrm>
                <a:custGeom>
                  <a:avLst/>
                  <a:gdLst>
                    <a:gd name="T0" fmla="*/ 32 w 412"/>
                    <a:gd name="T1" fmla="*/ 150 h 182"/>
                    <a:gd name="T2" fmla="*/ 186 w 412"/>
                    <a:gd name="T3" fmla="*/ 150 h 182"/>
                    <a:gd name="T4" fmla="*/ 186 w 412"/>
                    <a:gd name="T5" fmla="*/ 1 h 182"/>
                    <a:gd name="T6" fmla="*/ 187 w 412"/>
                    <a:gd name="T7" fmla="*/ 1 h 182"/>
                    <a:gd name="T8" fmla="*/ 187 w 412"/>
                    <a:gd name="T9" fmla="*/ 1 h 182"/>
                    <a:gd name="T10" fmla="*/ 412 w 412"/>
                    <a:gd name="T11" fmla="*/ 0 h 182"/>
                    <a:gd name="T12" fmla="*/ 412 w 412"/>
                    <a:gd name="T13" fmla="*/ 181 h 182"/>
                    <a:gd name="T14" fmla="*/ 379 w 412"/>
                    <a:gd name="T15" fmla="*/ 181 h 182"/>
                    <a:gd name="T16" fmla="*/ 379 w 412"/>
                    <a:gd name="T17" fmla="*/ 181 h 182"/>
                    <a:gd name="T18" fmla="*/ 256 w 412"/>
                    <a:gd name="T19" fmla="*/ 182 h 182"/>
                    <a:gd name="T20" fmla="*/ 255 w 412"/>
                    <a:gd name="T21" fmla="*/ 62 h 182"/>
                    <a:gd name="T22" fmla="*/ 342 w 412"/>
                    <a:gd name="T23" fmla="*/ 62 h 182"/>
                    <a:gd name="T24" fmla="*/ 342 w 412"/>
                    <a:gd name="T25" fmla="*/ 62 h 182"/>
                    <a:gd name="T26" fmla="*/ 342 w 412"/>
                    <a:gd name="T27" fmla="*/ 62 h 182"/>
                    <a:gd name="T28" fmla="*/ 342 w 412"/>
                    <a:gd name="T29" fmla="*/ 94 h 182"/>
                    <a:gd name="T30" fmla="*/ 342 w 412"/>
                    <a:gd name="T31" fmla="*/ 94 h 182"/>
                    <a:gd name="T32" fmla="*/ 342 w 412"/>
                    <a:gd name="T33" fmla="*/ 116 h 182"/>
                    <a:gd name="T34" fmla="*/ 313 w 412"/>
                    <a:gd name="T35" fmla="*/ 116 h 182"/>
                    <a:gd name="T36" fmla="*/ 313 w 412"/>
                    <a:gd name="T37" fmla="*/ 94 h 182"/>
                    <a:gd name="T38" fmla="*/ 288 w 412"/>
                    <a:gd name="T39" fmla="*/ 94 h 182"/>
                    <a:gd name="T40" fmla="*/ 288 w 412"/>
                    <a:gd name="T41" fmla="*/ 149 h 182"/>
                    <a:gd name="T42" fmla="*/ 379 w 412"/>
                    <a:gd name="T43" fmla="*/ 149 h 182"/>
                    <a:gd name="T44" fmla="*/ 379 w 412"/>
                    <a:gd name="T45" fmla="*/ 32 h 182"/>
                    <a:gd name="T46" fmla="*/ 220 w 412"/>
                    <a:gd name="T47" fmla="*/ 32 h 182"/>
                    <a:gd name="T48" fmla="*/ 220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6 w 412"/>
                    <a:gd name="T61" fmla="*/ 115 h 182"/>
                    <a:gd name="T62" fmla="*/ 99 w 412"/>
                    <a:gd name="T63" fmla="*/ 115 h 182"/>
                    <a:gd name="T64" fmla="*/ 99 w 412"/>
                    <a:gd name="T65" fmla="*/ 116 h 182"/>
                    <a:gd name="T66" fmla="*/ 70 w 412"/>
                    <a:gd name="T67" fmla="*/ 116 h 182"/>
                    <a:gd name="T68" fmla="*/ 70 w 412"/>
                    <a:gd name="T69" fmla="*/ 115 h 182"/>
                    <a:gd name="T70" fmla="*/ 69 w 412"/>
                    <a:gd name="T71" fmla="*/ 115 h 182"/>
                    <a:gd name="T72" fmla="*/ 69 w 412"/>
                    <a:gd name="T73" fmla="*/ 61 h 182"/>
                    <a:gd name="T74" fmla="*/ 99 w 412"/>
                    <a:gd name="T75" fmla="*/ 61 h 182"/>
                    <a:gd name="T76" fmla="*/ 99 w 412"/>
                    <a:gd name="T77" fmla="*/ 84 h 182"/>
                    <a:gd name="T78" fmla="*/ 123 w 412"/>
                    <a:gd name="T79" fmla="*/ 84 h 182"/>
                    <a:gd name="T80" fmla="*/ 123 w 412"/>
                    <a:gd name="T81" fmla="*/ 33 h 182"/>
                    <a:gd name="T82" fmla="*/ 32 w 412"/>
                    <a:gd name="T83" fmla="*/ 33 h 182"/>
                    <a:gd name="T84" fmla="*/ 32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2" y="150"/>
                      </a:moveTo>
                      <a:cubicBezTo>
                        <a:pt x="186" y="150"/>
                        <a:pt x="186" y="150"/>
                        <a:pt x="186" y="150"/>
                      </a:cubicBezTo>
                      <a:cubicBezTo>
                        <a:pt x="186" y="1"/>
                        <a:pt x="186" y="1"/>
                        <a:pt x="186"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79" y="181"/>
                        <a:pt x="379" y="181"/>
                        <a:pt x="379" y="181"/>
                      </a:cubicBezTo>
                      <a:cubicBezTo>
                        <a:pt x="379" y="181"/>
                        <a:pt x="379" y="181"/>
                        <a:pt x="379" y="181"/>
                      </a:cubicBezTo>
                      <a:cubicBezTo>
                        <a:pt x="256" y="182"/>
                        <a:pt x="256" y="182"/>
                        <a:pt x="256" y="182"/>
                      </a:cubicBezTo>
                      <a:cubicBezTo>
                        <a:pt x="256" y="143"/>
                        <a:pt x="255" y="100"/>
                        <a:pt x="255" y="62"/>
                      </a:cubicBezTo>
                      <a:cubicBezTo>
                        <a:pt x="284" y="62"/>
                        <a:pt x="313" y="62"/>
                        <a:pt x="342" y="62"/>
                      </a:cubicBezTo>
                      <a:cubicBezTo>
                        <a:pt x="342" y="62"/>
                        <a:pt x="342" y="62"/>
                        <a:pt x="342" y="62"/>
                      </a:cubicBezTo>
                      <a:cubicBezTo>
                        <a:pt x="342" y="62"/>
                        <a:pt x="342" y="62"/>
                        <a:pt x="342" y="62"/>
                      </a:cubicBezTo>
                      <a:cubicBezTo>
                        <a:pt x="342" y="94"/>
                        <a:pt x="342" y="94"/>
                        <a:pt x="342"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8" y="94"/>
                        <a:pt x="288" y="94"/>
                        <a:pt x="288" y="94"/>
                      </a:cubicBezTo>
                      <a:cubicBezTo>
                        <a:pt x="288" y="149"/>
                        <a:pt x="288" y="149"/>
                        <a:pt x="288" y="149"/>
                      </a:cubicBezTo>
                      <a:cubicBezTo>
                        <a:pt x="379" y="149"/>
                        <a:pt x="379" y="149"/>
                        <a:pt x="379" y="149"/>
                      </a:cubicBezTo>
                      <a:cubicBezTo>
                        <a:pt x="379" y="32"/>
                        <a:pt x="379" y="32"/>
                        <a:pt x="379" y="32"/>
                      </a:cubicBezTo>
                      <a:cubicBezTo>
                        <a:pt x="220" y="32"/>
                        <a:pt x="220" y="32"/>
                        <a:pt x="220" y="32"/>
                      </a:cubicBezTo>
                      <a:cubicBezTo>
                        <a:pt x="220" y="32"/>
                        <a:pt x="220" y="32"/>
                        <a:pt x="220"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6" y="115"/>
                        <a:pt x="156" y="115"/>
                        <a:pt x="156" y="115"/>
                      </a:cubicBezTo>
                      <a:cubicBezTo>
                        <a:pt x="99" y="115"/>
                        <a:pt x="99" y="115"/>
                        <a:pt x="99" y="115"/>
                      </a:cubicBezTo>
                      <a:cubicBezTo>
                        <a:pt x="99" y="116"/>
                        <a:pt x="99" y="116"/>
                        <a:pt x="99" y="116"/>
                      </a:cubicBezTo>
                      <a:cubicBezTo>
                        <a:pt x="70" y="116"/>
                        <a:pt x="70" y="116"/>
                        <a:pt x="70" y="116"/>
                      </a:cubicBezTo>
                      <a:cubicBezTo>
                        <a:pt x="70" y="115"/>
                        <a:pt x="70" y="115"/>
                        <a:pt x="70" y="115"/>
                      </a:cubicBezTo>
                      <a:cubicBezTo>
                        <a:pt x="69" y="115"/>
                        <a:pt x="69" y="115"/>
                        <a:pt x="69" y="115"/>
                      </a:cubicBezTo>
                      <a:cubicBezTo>
                        <a:pt x="69" y="61"/>
                        <a:pt x="69" y="61"/>
                        <a:pt x="69" y="61"/>
                      </a:cubicBezTo>
                      <a:cubicBezTo>
                        <a:pt x="99" y="61"/>
                        <a:pt x="99" y="61"/>
                        <a:pt x="99" y="61"/>
                      </a:cubicBezTo>
                      <a:cubicBezTo>
                        <a:pt x="99" y="84"/>
                        <a:pt x="99" y="84"/>
                        <a:pt x="99" y="84"/>
                      </a:cubicBezTo>
                      <a:cubicBezTo>
                        <a:pt x="123" y="84"/>
                        <a:pt x="123" y="84"/>
                        <a:pt x="123" y="84"/>
                      </a:cubicBezTo>
                      <a:cubicBezTo>
                        <a:pt x="123" y="33"/>
                        <a:pt x="123" y="33"/>
                        <a:pt x="123" y="33"/>
                      </a:cubicBezTo>
                      <a:cubicBezTo>
                        <a:pt x="32" y="33"/>
                        <a:pt x="32" y="33"/>
                        <a:pt x="32" y="33"/>
                      </a:cubicBezTo>
                      <a:lnTo>
                        <a:pt x="32" y="150"/>
                      </a:lnTo>
                      <a:close/>
                    </a:path>
                  </a:pathLst>
                </a:custGeom>
                <a:grpFill/>
                <a:ln>
                  <a:noFill/>
                </a:ln>
              </p:spPr>
              <p:txBody>
                <a:bodyPr vert="horz" wrap="square" lIns="91440" tIns="45720" rIns="91440" bIns="45720" numCol="1" anchor="t" anchorCtr="0" compatLnSpc="1"/>
                <a:lstStyle/>
                <a:p>
                  <a:endParaRPr lang="en-US"/>
                </a:p>
              </p:txBody>
            </p:sp>
            <p:sp>
              <p:nvSpPr>
                <p:cNvPr id="51" name="Freeform 17"/>
                <p:cNvSpPr/>
                <p:nvPr/>
              </p:nvSpPr>
              <p:spPr bwMode="auto">
                <a:xfrm>
                  <a:off x="8915356" y="5029200"/>
                  <a:ext cx="524643" cy="126831"/>
                </a:xfrm>
                <a:custGeom>
                  <a:avLst/>
                  <a:gdLst>
                    <a:gd name="T0" fmla="*/ 33 w 412"/>
                    <a:gd name="T1" fmla="*/ 150 h 182"/>
                    <a:gd name="T2" fmla="*/ 187 w 412"/>
                    <a:gd name="T3" fmla="*/ 150 h 182"/>
                    <a:gd name="T4" fmla="*/ 187 w 412"/>
                    <a:gd name="T5" fmla="*/ 1 h 182"/>
                    <a:gd name="T6" fmla="*/ 187 w 412"/>
                    <a:gd name="T7" fmla="*/ 1 h 182"/>
                    <a:gd name="T8" fmla="*/ 187 w 412"/>
                    <a:gd name="T9" fmla="*/ 1 h 182"/>
                    <a:gd name="T10" fmla="*/ 412 w 412"/>
                    <a:gd name="T11" fmla="*/ 0 h 182"/>
                    <a:gd name="T12" fmla="*/ 412 w 412"/>
                    <a:gd name="T13" fmla="*/ 181 h 182"/>
                    <a:gd name="T14" fmla="*/ 379 w 412"/>
                    <a:gd name="T15" fmla="*/ 181 h 182"/>
                    <a:gd name="T16" fmla="*/ 379 w 412"/>
                    <a:gd name="T17" fmla="*/ 181 h 182"/>
                    <a:gd name="T18" fmla="*/ 256 w 412"/>
                    <a:gd name="T19" fmla="*/ 182 h 182"/>
                    <a:gd name="T20" fmla="*/ 255 w 412"/>
                    <a:gd name="T21" fmla="*/ 62 h 182"/>
                    <a:gd name="T22" fmla="*/ 342 w 412"/>
                    <a:gd name="T23" fmla="*/ 62 h 182"/>
                    <a:gd name="T24" fmla="*/ 342 w 412"/>
                    <a:gd name="T25" fmla="*/ 62 h 182"/>
                    <a:gd name="T26" fmla="*/ 342 w 412"/>
                    <a:gd name="T27" fmla="*/ 62 h 182"/>
                    <a:gd name="T28" fmla="*/ 342 w 412"/>
                    <a:gd name="T29" fmla="*/ 94 h 182"/>
                    <a:gd name="T30" fmla="*/ 342 w 412"/>
                    <a:gd name="T31" fmla="*/ 94 h 182"/>
                    <a:gd name="T32" fmla="*/ 342 w 412"/>
                    <a:gd name="T33" fmla="*/ 116 h 182"/>
                    <a:gd name="T34" fmla="*/ 313 w 412"/>
                    <a:gd name="T35" fmla="*/ 116 h 182"/>
                    <a:gd name="T36" fmla="*/ 313 w 412"/>
                    <a:gd name="T37" fmla="*/ 94 h 182"/>
                    <a:gd name="T38" fmla="*/ 288 w 412"/>
                    <a:gd name="T39" fmla="*/ 94 h 182"/>
                    <a:gd name="T40" fmla="*/ 288 w 412"/>
                    <a:gd name="T41" fmla="*/ 149 h 182"/>
                    <a:gd name="T42" fmla="*/ 379 w 412"/>
                    <a:gd name="T43" fmla="*/ 149 h 182"/>
                    <a:gd name="T44" fmla="*/ 379 w 412"/>
                    <a:gd name="T45" fmla="*/ 32 h 182"/>
                    <a:gd name="T46" fmla="*/ 220 w 412"/>
                    <a:gd name="T47" fmla="*/ 32 h 182"/>
                    <a:gd name="T48" fmla="*/ 220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7 w 412"/>
                    <a:gd name="T61" fmla="*/ 115 h 182"/>
                    <a:gd name="T62" fmla="*/ 100 w 412"/>
                    <a:gd name="T63" fmla="*/ 115 h 182"/>
                    <a:gd name="T64" fmla="*/ 100 w 412"/>
                    <a:gd name="T65" fmla="*/ 116 h 182"/>
                    <a:gd name="T66" fmla="*/ 71 w 412"/>
                    <a:gd name="T67" fmla="*/ 116 h 182"/>
                    <a:gd name="T68" fmla="*/ 71 w 412"/>
                    <a:gd name="T69" fmla="*/ 115 h 182"/>
                    <a:gd name="T70" fmla="*/ 70 w 412"/>
                    <a:gd name="T71" fmla="*/ 115 h 182"/>
                    <a:gd name="T72" fmla="*/ 69 w 412"/>
                    <a:gd name="T73" fmla="*/ 61 h 182"/>
                    <a:gd name="T74" fmla="*/ 100 w 412"/>
                    <a:gd name="T75" fmla="*/ 61 h 182"/>
                    <a:gd name="T76" fmla="*/ 100 w 412"/>
                    <a:gd name="T77" fmla="*/ 84 h 182"/>
                    <a:gd name="T78" fmla="*/ 124 w 412"/>
                    <a:gd name="T79" fmla="*/ 84 h 182"/>
                    <a:gd name="T80" fmla="*/ 124 w 412"/>
                    <a:gd name="T81" fmla="*/ 33 h 182"/>
                    <a:gd name="T82" fmla="*/ 33 w 412"/>
                    <a:gd name="T83" fmla="*/ 33 h 182"/>
                    <a:gd name="T84" fmla="*/ 33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3" y="150"/>
                      </a:moveTo>
                      <a:cubicBezTo>
                        <a:pt x="187" y="150"/>
                        <a:pt x="187" y="150"/>
                        <a:pt x="187" y="150"/>
                      </a:cubicBezTo>
                      <a:cubicBezTo>
                        <a:pt x="187" y="1"/>
                        <a:pt x="187" y="1"/>
                        <a:pt x="187"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79" y="181"/>
                        <a:pt x="379" y="181"/>
                        <a:pt x="379" y="181"/>
                      </a:cubicBezTo>
                      <a:cubicBezTo>
                        <a:pt x="379" y="181"/>
                        <a:pt x="379" y="181"/>
                        <a:pt x="379" y="181"/>
                      </a:cubicBezTo>
                      <a:cubicBezTo>
                        <a:pt x="256" y="182"/>
                        <a:pt x="256" y="182"/>
                        <a:pt x="256" y="182"/>
                      </a:cubicBezTo>
                      <a:cubicBezTo>
                        <a:pt x="256" y="143"/>
                        <a:pt x="255" y="100"/>
                        <a:pt x="255" y="62"/>
                      </a:cubicBezTo>
                      <a:cubicBezTo>
                        <a:pt x="285" y="62"/>
                        <a:pt x="313" y="62"/>
                        <a:pt x="342" y="62"/>
                      </a:cubicBezTo>
                      <a:cubicBezTo>
                        <a:pt x="342" y="62"/>
                        <a:pt x="342" y="62"/>
                        <a:pt x="342" y="62"/>
                      </a:cubicBezTo>
                      <a:cubicBezTo>
                        <a:pt x="342" y="62"/>
                        <a:pt x="342" y="62"/>
                        <a:pt x="342" y="62"/>
                      </a:cubicBezTo>
                      <a:cubicBezTo>
                        <a:pt x="342" y="94"/>
                        <a:pt x="342" y="94"/>
                        <a:pt x="342"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8" y="94"/>
                        <a:pt x="288" y="94"/>
                        <a:pt x="288" y="94"/>
                      </a:cubicBezTo>
                      <a:cubicBezTo>
                        <a:pt x="288" y="149"/>
                        <a:pt x="288" y="149"/>
                        <a:pt x="288" y="149"/>
                      </a:cubicBezTo>
                      <a:cubicBezTo>
                        <a:pt x="379" y="149"/>
                        <a:pt x="379" y="149"/>
                        <a:pt x="379" y="149"/>
                      </a:cubicBezTo>
                      <a:cubicBezTo>
                        <a:pt x="379" y="32"/>
                        <a:pt x="379" y="32"/>
                        <a:pt x="379" y="32"/>
                      </a:cubicBezTo>
                      <a:cubicBezTo>
                        <a:pt x="220" y="32"/>
                        <a:pt x="220" y="32"/>
                        <a:pt x="220" y="32"/>
                      </a:cubicBezTo>
                      <a:cubicBezTo>
                        <a:pt x="220" y="32"/>
                        <a:pt x="220" y="32"/>
                        <a:pt x="220"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7" y="115"/>
                        <a:pt x="157" y="115"/>
                        <a:pt x="157" y="115"/>
                      </a:cubicBezTo>
                      <a:cubicBezTo>
                        <a:pt x="100" y="115"/>
                        <a:pt x="100" y="115"/>
                        <a:pt x="100" y="115"/>
                      </a:cubicBezTo>
                      <a:cubicBezTo>
                        <a:pt x="100" y="116"/>
                        <a:pt x="100" y="116"/>
                        <a:pt x="100" y="116"/>
                      </a:cubicBezTo>
                      <a:cubicBezTo>
                        <a:pt x="71" y="116"/>
                        <a:pt x="71" y="116"/>
                        <a:pt x="71" y="116"/>
                      </a:cubicBezTo>
                      <a:cubicBezTo>
                        <a:pt x="71" y="115"/>
                        <a:pt x="71" y="115"/>
                        <a:pt x="71" y="115"/>
                      </a:cubicBezTo>
                      <a:cubicBezTo>
                        <a:pt x="70" y="115"/>
                        <a:pt x="70" y="115"/>
                        <a:pt x="70" y="115"/>
                      </a:cubicBezTo>
                      <a:cubicBezTo>
                        <a:pt x="69" y="61"/>
                        <a:pt x="69" y="61"/>
                        <a:pt x="69" y="61"/>
                      </a:cubicBezTo>
                      <a:cubicBezTo>
                        <a:pt x="100" y="61"/>
                        <a:pt x="100" y="61"/>
                        <a:pt x="100" y="61"/>
                      </a:cubicBezTo>
                      <a:cubicBezTo>
                        <a:pt x="100" y="84"/>
                        <a:pt x="100" y="84"/>
                        <a:pt x="100" y="84"/>
                      </a:cubicBezTo>
                      <a:cubicBezTo>
                        <a:pt x="124" y="84"/>
                        <a:pt x="124" y="84"/>
                        <a:pt x="124" y="84"/>
                      </a:cubicBezTo>
                      <a:cubicBezTo>
                        <a:pt x="124" y="33"/>
                        <a:pt x="124" y="33"/>
                        <a:pt x="124" y="33"/>
                      </a:cubicBezTo>
                      <a:cubicBezTo>
                        <a:pt x="33" y="33"/>
                        <a:pt x="33" y="33"/>
                        <a:pt x="33" y="33"/>
                      </a:cubicBezTo>
                      <a:lnTo>
                        <a:pt x="33" y="150"/>
                      </a:lnTo>
                      <a:close/>
                    </a:path>
                  </a:pathLst>
                </a:custGeom>
                <a:grpFill/>
                <a:ln>
                  <a:noFill/>
                </a:ln>
              </p:spPr>
              <p:txBody>
                <a:bodyPr vert="horz" wrap="square" lIns="91440" tIns="45720" rIns="91440" bIns="45720" numCol="1" anchor="t" anchorCtr="0" compatLnSpc="1"/>
                <a:lstStyle/>
                <a:p>
                  <a:endParaRPr lang="en-US"/>
                </a:p>
              </p:txBody>
            </p:sp>
            <p:sp>
              <p:nvSpPr>
                <p:cNvPr id="52" name="Freeform 18"/>
                <p:cNvSpPr/>
                <p:nvPr/>
              </p:nvSpPr>
              <p:spPr bwMode="auto">
                <a:xfrm>
                  <a:off x="9473006" y="5029200"/>
                  <a:ext cx="524643" cy="126831"/>
                </a:xfrm>
                <a:custGeom>
                  <a:avLst/>
                  <a:gdLst>
                    <a:gd name="T0" fmla="*/ 32 w 411"/>
                    <a:gd name="T1" fmla="*/ 150 h 182"/>
                    <a:gd name="T2" fmla="*/ 186 w 411"/>
                    <a:gd name="T3" fmla="*/ 150 h 182"/>
                    <a:gd name="T4" fmla="*/ 186 w 411"/>
                    <a:gd name="T5" fmla="*/ 1 h 182"/>
                    <a:gd name="T6" fmla="*/ 187 w 411"/>
                    <a:gd name="T7" fmla="*/ 1 h 182"/>
                    <a:gd name="T8" fmla="*/ 187 w 411"/>
                    <a:gd name="T9" fmla="*/ 1 h 182"/>
                    <a:gd name="T10" fmla="*/ 411 w 411"/>
                    <a:gd name="T11" fmla="*/ 0 h 182"/>
                    <a:gd name="T12" fmla="*/ 411 w 411"/>
                    <a:gd name="T13" fmla="*/ 181 h 182"/>
                    <a:gd name="T14" fmla="*/ 379 w 411"/>
                    <a:gd name="T15" fmla="*/ 181 h 182"/>
                    <a:gd name="T16" fmla="*/ 379 w 411"/>
                    <a:gd name="T17" fmla="*/ 181 h 182"/>
                    <a:gd name="T18" fmla="*/ 255 w 411"/>
                    <a:gd name="T19" fmla="*/ 182 h 182"/>
                    <a:gd name="T20" fmla="*/ 255 w 411"/>
                    <a:gd name="T21" fmla="*/ 62 h 182"/>
                    <a:gd name="T22" fmla="*/ 342 w 411"/>
                    <a:gd name="T23" fmla="*/ 62 h 182"/>
                    <a:gd name="T24" fmla="*/ 342 w 411"/>
                    <a:gd name="T25" fmla="*/ 62 h 182"/>
                    <a:gd name="T26" fmla="*/ 342 w 411"/>
                    <a:gd name="T27" fmla="*/ 62 h 182"/>
                    <a:gd name="T28" fmla="*/ 342 w 411"/>
                    <a:gd name="T29" fmla="*/ 94 h 182"/>
                    <a:gd name="T30" fmla="*/ 342 w 411"/>
                    <a:gd name="T31" fmla="*/ 94 h 182"/>
                    <a:gd name="T32" fmla="*/ 342 w 411"/>
                    <a:gd name="T33" fmla="*/ 116 h 182"/>
                    <a:gd name="T34" fmla="*/ 313 w 411"/>
                    <a:gd name="T35" fmla="*/ 116 h 182"/>
                    <a:gd name="T36" fmla="*/ 313 w 411"/>
                    <a:gd name="T37" fmla="*/ 94 h 182"/>
                    <a:gd name="T38" fmla="*/ 288 w 411"/>
                    <a:gd name="T39" fmla="*/ 94 h 182"/>
                    <a:gd name="T40" fmla="*/ 288 w 411"/>
                    <a:gd name="T41" fmla="*/ 149 h 182"/>
                    <a:gd name="T42" fmla="*/ 379 w 411"/>
                    <a:gd name="T43" fmla="*/ 149 h 182"/>
                    <a:gd name="T44" fmla="*/ 379 w 411"/>
                    <a:gd name="T45" fmla="*/ 32 h 182"/>
                    <a:gd name="T46" fmla="*/ 220 w 411"/>
                    <a:gd name="T47" fmla="*/ 32 h 182"/>
                    <a:gd name="T48" fmla="*/ 220 w 411"/>
                    <a:gd name="T49" fmla="*/ 32 h 182"/>
                    <a:gd name="T50" fmla="*/ 219 w 411"/>
                    <a:gd name="T51" fmla="*/ 32 h 182"/>
                    <a:gd name="T52" fmla="*/ 219 w 411"/>
                    <a:gd name="T53" fmla="*/ 182 h 182"/>
                    <a:gd name="T54" fmla="*/ 0 w 411"/>
                    <a:gd name="T55" fmla="*/ 182 h 182"/>
                    <a:gd name="T56" fmla="*/ 0 w 411"/>
                    <a:gd name="T57" fmla="*/ 1 h 182"/>
                    <a:gd name="T58" fmla="*/ 156 w 411"/>
                    <a:gd name="T59" fmla="*/ 0 h 182"/>
                    <a:gd name="T60" fmla="*/ 156 w 411"/>
                    <a:gd name="T61" fmla="*/ 115 h 182"/>
                    <a:gd name="T62" fmla="*/ 99 w 411"/>
                    <a:gd name="T63" fmla="*/ 115 h 182"/>
                    <a:gd name="T64" fmla="*/ 99 w 411"/>
                    <a:gd name="T65" fmla="*/ 116 h 182"/>
                    <a:gd name="T66" fmla="*/ 70 w 411"/>
                    <a:gd name="T67" fmla="*/ 116 h 182"/>
                    <a:gd name="T68" fmla="*/ 70 w 411"/>
                    <a:gd name="T69" fmla="*/ 115 h 182"/>
                    <a:gd name="T70" fmla="*/ 69 w 411"/>
                    <a:gd name="T71" fmla="*/ 115 h 182"/>
                    <a:gd name="T72" fmla="*/ 69 w 411"/>
                    <a:gd name="T73" fmla="*/ 61 h 182"/>
                    <a:gd name="T74" fmla="*/ 99 w 411"/>
                    <a:gd name="T75" fmla="*/ 61 h 182"/>
                    <a:gd name="T76" fmla="*/ 99 w 411"/>
                    <a:gd name="T77" fmla="*/ 84 h 182"/>
                    <a:gd name="T78" fmla="*/ 123 w 411"/>
                    <a:gd name="T79" fmla="*/ 84 h 182"/>
                    <a:gd name="T80" fmla="*/ 123 w 411"/>
                    <a:gd name="T81" fmla="*/ 33 h 182"/>
                    <a:gd name="T82" fmla="*/ 32 w 411"/>
                    <a:gd name="T83" fmla="*/ 33 h 182"/>
                    <a:gd name="T84" fmla="*/ 32 w 411"/>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1" h="182">
                      <a:moveTo>
                        <a:pt x="32" y="150"/>
                      </a:moveTo>
                      <a:cubicBezTo>
                        <a:pt x="186" y="150"/>
                        <a:pt x="186" y="150"/>
                        <a:pt x="186" y="150"/>
                      </a:cubicBezTo>
                      <a:cubicBezTo>
                        <a:pt x="186" y="1"/>
                        <a:pt x="186" y="1"/>
                        <a:pt x="186" y="1"/>
                      </a:cubicBezTo>
                      <a:cubicBezTo>
                        <a:pt x="187" y="1"/>
                        <a:pt x="187" y="1"/>
                        <a:pt x="187" y="1"/>
                      </a:cubicBezTo>
                      <a:cubicBezTo>
                        <a:pt x="187" y="1"/>
                        <a:pt x="187" y="1"/>
                        <a:pt x="187" y="1"/>
                      </a:cubicBezTo>
                      <a:cubicBezTo>
                        <a:pt x="268" y="1"/>
                        <a:pt x="332" y="0"/>
                        <a:pt x="411" y="0"/>
                      </a:cubicBezTo>
                      <a:cubicBezTo>
                        <a:pt x="411" y="181"/>
                        <a:pt x="411" y="181"/>
                        <a:pt x="411" y="181"/>
                      </a:cubicBezTo>
                      <a:cubicBezTo>
                        <a:pt x="379" y="181"/>
                        <a:pt x="379" y="181"/>
                        <a:pt x="379" y="181"/>
                      </a:cubicBezTo>
                      <a:cubicBezTo>
                        <a:pt x="379" y="181"/>
                        <a:pt x="379" y="181"/>
                        <a:pt x="379" y="181"/>
                      </a:cubicBezTo>
                      <a:cubicBezTo>
                        <a:pt x="255" y="182"/>
                        <a:pt x="255" y="182"/>
                        <a:pt x="255" y="182"/>
                      </a:cubicBezTo>
                      <a:cubicBezTo>
                        <a:pt x="255" y="143"/>
                        <a:pt x="255" y="100"/>
                        <a:pt x="255" y="62"/>
                      </a:cubicBezTo>
                      <a:cubicBezTo>
                        <a:pt x="284" y="62"/>
                        <a:pt x="313" y="62"/>
                        <a:pt x="342" y="62"/>
                      </a:cubicBezTo>
                      <a:cubicBezTo>
                        <a:pt x="342" y="62"/>
                        <a:pt x="342" y="62"/>
                        <a:pt x="342" y="62"/>
                      </a:cubicBezTo>
                      <a:cubicBezTo>
                        <a:pt x="342" y="62"/>
                        <a:pt x="342" y="62"/>
                        <a:pt x="342" y="62"/>
                      </a:cubicBezTo>
                      <a:cubicBezTo>
                        <a:pt x="342" y="94"/>
                        <a:pt x="342" y="94"/>
                        <a:pt x="342"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8" y="94"/>
                        <a:pt x="288" y="94"/>
                        <a:pt x="288" y="94"/>
                      </a:cubicBezTo>
                      <a:cubicBezTo>
                        <a:pt x="288" y="149"/>
                        <a:pt x="288" y="149"/>
                        <a:pt x="288" y="149"/>
                      </a:cubicBezTo>
                      <a:cubicBezTo>
                        <a:pt x="379" y="149"/>
                        <a:pt x="379" y="149"/>
                        <a:pt x="379" y="149"/>
                      </a:cubicBezTo>
                      <a:cubicBezTo>
                        <a:pt x="379" y="32"/>
                        <a:pt x="379" y="32"/>
                        <a:pt x="379" y="32"/>
                      </a:cubicBezTo>
                      <a:cubicBezTo>
                        <a:pt x="220" y="32"/>
                        <a:pt x="220" y="32"/>
                        <a:pt x="220" y="32"/>
                      </a:cubicBezTo>
                      <a:cubicBezTo>
                        <a:pt x="220" y="32"/>
                        <a:pt x="220" y="32"/>
                        <a:pt x="220"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6" y="115"/>
                        <a:pt x="156" y="115"/>
                        <a:pt x="156" y="115"/>
                      </a:cubicBezTo>
                      <a:cubicBezTo>
                        <a:pt x="99" y="115"/>
                        <a:pt x="99" y="115"/>
                        <a:pt x="99" y="115"/>
                      </a:cubicBezTo>
                      <a:cubicBezTo>
                        <a:pt x="99" y="116"/>
                        <a:pt x="99" y="116"/>
                        <a:pt x="99" y="116"/>
                      </a:cubicBezTo>
                      <a:cubicBezTo>
                        <a:pt x="70" y="116"/>
                        <a:pt x="70" y="116"/>
                        <a:pt x="70" y="116"/>
                      </a:cubicBezTo>
                      <a:cubicBezTo>
                        <a:pt x="70" y="115"/>
                        <a:pt x="70" y="115"/>
                        <a:pt x="70" y="115"/>
                      </a:cubicBezTo>
                      <a:cubicBezTo>
                        <a:pt x="69" y="115"/>
                        <a:pt x="69" y="115"/>
                        <a:pt x="69" y="115"/>
                      </a:cubicBezTo>
                      <a:cubicBezTo>
                        <a:pt x="69" y="61"/>
                        <a:pt x="69" y="61"/>
                        <a:pt x="69" y="61"/>
                      </a:cubicBezTo>
                      <a:cubicBezTo>
                        <a:pt x="99" y="61"/>
                        <a:pt x="99" y="61"/>
                        <a:pt x="99" y="61"/>
                      </a:cubicBezTo>
                      <a:cubicBezTo>
                        <a:pt x="99" y="84"/>
                        <a:pt x="99" y="84"/>
                        <a:pt x="99" y="84"/>
                      </a:cubicBezTo>
                      <a:cubicBezTo>
                        <a:pt x="123" y="84"/>
                        <a:pt x="123" y="84"/>
                        <a:pt x="123" y="84"/>
                      </a:cubicBezTo>
                      <a:cubicBezTo>
                        <a:pt x="123" y="33"/>
                        <a:pt x="123" y="33"/>
                        <a:pt x="123" y="33"/>
                      </a:cubicBezTo>
                      <a:cubicBezTo>
                        <a:pt x="32" y="33"/>
                        <a:pt x="32" y="33"/>
                        <a:pt x="32" y="33"/>
                      </a:cubicBezTo>
                      <a:lnTo>
                        <a:pt x="32" y="150"/>
                      </a:lnTo>
                      <a:close/>
                    </a:path>
                  </a:pathLst>
                </a:custGeom>
                <a:grpFill/>
                <a:ln>
                  <a:noFill/>
                </a:ln>
              </p:spPr>
              <p:txBody>
                <a:bodyPr vert="horz" wrap="square" lIns="91440" tIns="45720" rIns="91440" bIns="45720" numCol="1" anchor="t" anchorCtr="0" compatLnSpc="1"/>
                <a:lstStyle/>
                <a:p>
                  <a:endParaRPr lang="en-US"/>
                </a:p>
              </p:txBody>
            </p:sp>
            <p:sp>
              <p:nvSpPr>
                <p:cNvPr id="53" name="Freeform 19"/>
                <p:cNvSpPr/>
                <p:nvPr/>
              </p:nvSpPr>
              <p:spPr bwMode="auto">
                <a:xfrm>
                  <a:off x="10028919" y="5029200"/>
                  <a:ext cx="526381" cy="126831"/>
                </a:xfrm>
                <a:custGeom>
                  <a:avLst/>
                  <a:gdLst>
                    <a:gd name="T0" fmla="*/ 33 w 412"/>
                    <a:gd name="T1" fmla="*/ 150 h 182"/>
                    <a:gd name="T2" fmla="*/ 187 w 412"/>
                    <a:gd name="T3" fmla="*/ 150 h 182"/>
                    <a:gd name="T4" fmla="*/ 187 w 412"/>
                    <a:gd name="T5" fmla="*/ 1 h 182"/>
                    <a:gd name="T6" fmla="*/ 187 w 412"/>
                    <a:gd name="T7" fmla="*/ 1 h 182"/>
                    <a:gd name="T8" fmla="*/ 187 w 412"/>
                    <a:gd name="T9" fmla="*/ 1 h 182"/>
                    <a:gd name="T10" fmla="*/ 412 w 412"/>
                    <a:gd name="T11" fmla="*/ 0 h 182"/>
                    <a:gd name="T12" fmla="*/ 412 w 412"/>
                    <a:gd name="T13" fmla="*/ 181 h 182"/>
                    <a:gd name="T14" fmla="*/ 380 w 412"/>
                    <a:gd name="T15" fmla="*/ 181 h 182"/>
                    <a:gd name="T16" fmla="*/ 380 w 412"/>
                    <a:gd name="T17" fmla="*/ 181 h 182"/>
                    <a:gd name="T18" fmla="*/ 256 w 412"/>
                    <a:gd name="T19" fmla="*/ 182 h 182"/>
                    <a:gd name="T20" fmla="*/ 255 w 412"/>
                    <a:gd name="T21" fmla="*/ 62 h 182"/>
                    <a:gd name="T22" fmla="*/ 342 w 412"/>
                    <a:gd name="T23" fmla="*/ 62 h 182"/>
                    <a:gd name="T24" fmla="*/ 342 w 412"/>
                    <a:gd name="T25" fmla="*/ 62 h 182"/>
                    <a:gd name="T26" fmla="*/ 342 w 412"/>
                    <a:gd name="T27" fmla="*/ 62 h 182"/>
                    <a:gd name="T28" fmla="*/ 342 w 412"/>
                    <a:gd name="T29" fmla="*/ 94 h 182"/>
                    <a:gd name="T30" fmla="*/ 342 w 412"/>
                    <a:gd name="T31" fmla="*/ 94 h 182"/>
                    <a:gd name="T32" fmla="*/ 342 w 412"/>
                    <a:gd name="T33" fmla="*/ 116 h 182"/>
                    <a:gd name="T34" fmla="*/ 313 w 412"/>
                    <a:gd name="T35" fmla="*/ 116 h 182"/>
                    <a:gd name="T36" fmla="*/ 313 w 412"/>
                    <a:gd name="T37" fmla="*/ 94 h 182"/>
                    <a:gd name="T38" fmla="*/ 288 w 412"/>
                    <a:gd name="T39" fmla="*/ 94 h 182"/>
                    <a:gd name="T40" fmla="*/ 288 w 412"/>
                    <a:gd name="T41" fmla="*/ 149 h 182"/>
                    <a:gd name="T42" fmla="*/ 380 w 412"/>
                    <a:gd name="T43" fmla="*/ 149 h 182"/>
                    <a:gd name="T44" fmla="*/ 380 w 412"/>
                    <a:gd name="T45" fmla="*/ 32 h 182"/>
                    <a:gd name="T46" fmla="*/ 220 w 412"/>
                    <a:gd name="T47" fmla="*/ 32 h 182"/>
                    <a:gd name="T48" fmla="*/ 220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7 w 412"/>
                    <a:gd name="T61" fmla="*/ 115 h 182"/>
                    <a:gd name="T62" fmla="*/ 100 w 412"/>
                    <a:gd name="T63" fmla="*/ 115 h 182"/>
                    <a:gd name="T64" fmla="*/ 100 w 412"/>
                    <a:gd name="T65" fmla="*/ 116 h 182"/>
                    <a:gd name="T66" fmla="*/ 71 w 412"/>
                    <a:gd name="T67" fmla="*/ 116 h 182"/>
                    <a:gd name="T68" fmla="*/ 71 w 412"/>
                    <a:gd name="T69" fmla="*/ 115 h 182"/>
                    <a:gd name="T70" fmla="*/ 70 w 412"/>
                    <a:gd name="T71" fmla="*/ 115 h 182"/>
                    <a:gd name="T72" fmla="*/ 69 w 412"/>
                    <a:gd name="T73" fmla="*/ 61 h 182"/>
                    <a:gd name="T74" fmla="*/ 100 w 412"/>
                    <a:gd name="T75" fmla="*/ 61 h 182"/>
                    <a:gd name="T76" fmla="*/ 100 w 412"/>
                    <a:gd name="T77" fmla="*/ 84 h 182"/>
                    <a:gd name="T78" fmla="*/ 124 w 412"/>
                    <a:gd name="T79" fmla="*/ 84 h 182"/>
                    <a:gd name="T80" fmla="*/ 124 w 412"/>
                    <a:gd name="T81" fmla="*/ 33 h 182"/>
                    <a:gd name="T82" fmla="*/ 33 w 412"/>
                    <a:gd name="T83" fmla="*/ 33 h 182"/>
                    <a:gd name="T84" fmla="*/ 33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3" y="150"/>
                      </a:moveTo>
                      <a:cubicBezTo>
                        <a:pt x="187" y="150"/>
                        <a:pt x="187" y="150"/>
                        <a:pt x="187" y="150"/>
                      </a:cubicBezTo>
                      <a:cubicBezTo>
                        <a:pt x="187" y="1"/>
                        <a:pt x="187" y="1"/>
                        <a:pt x="187"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80" y="181"/>
                        <a:pt x="380" y="181"/>
                        <a:pt x="380" y="181"/>
                      </a:cubicBezTo>
                      <a:cubicBezTo>
                        <a:pt x="380" y="181"/>
                        <a:pt x="380" y="181"/>
                        <a:pt x="380" y="181"/>
                      </a:cubicBezTo>
                      <a:cubicBezTo>
                        <a:pt x="256" y="182"/>
                        <a:pt x="256" y="182"/>
                        <a:pt x="256" y="182"/>
                      </a:cubicBezTo>
                      <a:cubicBezTo>
                        <a:pt x="256" y="143"/>
                        <a:pt x="255" y="100"/>
                        <a:pt x="255" y="62"/>
                      </a:cubicBezTo>
                      <a:cubicBezTo>
                        <a:pt x="285" y="62"/>
                        <a:pt x="313" y="62"/>
                        <a:pt x="342" y="62"/>
                      </a:cubicBezTo>
                      <a:cubicBezTo>
                        <a:pt x="342" y="62"/>
                        <a:pt x="342" y="62"/>
                        <a:pt x="342" y="62"/>
                      </a:cubicBezTo>
                      <a:cubicBezTo>
                        <a:pt x="342" y="62"/>
                        <a:pt x="342" y="62"/>
                        <a:pt x="342" y="62"/>
                      </a:cubicBezTo>
                      <a:cubicBezTo>
                        <a:pt x="342" y="94"/>
                        <a:pt x="342" y="94"/>
                        <a:pt x="342"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8" y="94"/>
                        <a:pt x="288" y="94"/>
                        <a:pt x="288" y="94"/>
                      </a:cubicBezTo>
                      <a:cubicBezTo>
                        <a:pt x="288" y="149"/>
                        <a:pt x="288" y="149"/>
                        <a:pt x="288" y="149"/>
                      </a:cubicBezTo>
                      <a:cubicBezTo>
                        <a:pt x="380" y="149"/>
                        <a:pt x="380" y="149"/>
                        <a:pt x="380" y="149"/>
                      </a:cubicBezTo>
                      <a:cubicBezTo>
                        <a:pt x="380" y="32"/>
                        <a:pt x="380" y="32"/>
                        <a:pt x="380" y="32"/>
                      </a:cubicBezTo>
                      <a:cubicBezTo>
                        <a:pt x="220" y="32"/>
                        <a:pt x="220" y="32"/>
                        <a:pt x="220" y="32"/>
                      </a:cubicBezTo>
                      <a:cubicBezTo>
                        <a:pt x="220" y="32"/>
                        <a:pt x="220" y="32"/>
                        <a:pt x="220"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7" y="115"/>
                        <a:pt x="157" y="115"/>
                        <a:pt x="157" y="115"/>
                      </a:cubicBezTo>
                      <a:cubicBezTo>
                        <a:pt x="100" y="115"/>
                        <a:pt x="100" y="115"/>
                        <a:pt x="100" y="115"/>
                      </a:cubicBezTo>
                      <a:cubicBezTo>
                        <a:pt x="100" y="116"/>
                        <a:pt x="100" y="116"/>
                        <a:pt x="100" y="116"/>
                      </a:cubicBezTo>
                      <a:cubicBezTo>
                        <a:pt x="71" y="116"/>
                        <a:pt x="71" y="116"/>
                        <a:pt x="71" y="116"/>
                      </a:cubicBezTo>
                      <a:cubicBezTo>
                        <a:pt x="71" y="115"/>
                        <a:pt x="71" y="115"/>
                        <a:pt x="71" y="115"/>
                      </a:cubicBezTo>
                      <a:cubicBezTo>
                        <a:pt x="70" y="115"/>
                        <a:pt x="70" y="115"/>
                        <a:pt x="70" y="115"/>
                      </a:cubicBezTo>
                      <a:cubicBezTo>
                        <a:pt x="69" y="61"/>
                        <a:pt x="69" y="61"/>
                        <a:pt x="69" y="61"/>
                      </a:cubicBezTo>
                      <a:cubicBezTo>
                        <a:pt x="100" y="61"/>
                        <a:pt x="100" y="61"/>
                        <a:pt x="100" y="61"/>
                      </a:cubicBezTo>
                      <a:cubicBezTo>
                        <a:pt x="100" y="84"/>
                        <a:pt x="100" y="84"/>
                        <a:pt x="100" y="84"/>
                      </a:cubicBezTo>
                      <a:cubicBezTo>
                        <a:pt x="124" y="84"/>
                        <a:pt x="124" y="84"/>
                        <a:pt x="124" y="84"/>
                      </a:cubicBezTo>
                      <a:cubicBezTo>
                        <a:pt x="124" y="33"/>
                        <a:pt x="124" y="33"/>
                        <a:pt x="124" y="33"/>
                      </a:cubicBezTo>
                      <a:cubicBezTo>
                        <a:pt x="33" y="33"/>
                        <a:pt x="33" y="33"/>
                        <a:pt x="33" y="33"/>
                      </a:cubicBezTo>
                      <a:lnTo>
                        <a:pt x="33" y="150"/>
                      </a:lnTo>
                      <a:close/>
                    </a:path>
                  </a:pathLst>
                </a:custGeom>
                <a:grpFill/>
                <a:ln>
                  <a:noFill/>
                </a:ln>
              </p:spPr>
              <p:txBody>
                <a:bodyPr vert="horz" wrap="square" lIns="91440" tIns="45720" rIns="91440" bIns="45720" numCol="1" anchor="t" anchorCtr="0" compatLnSpc="1"/>
                <a:lstStyle/>
                <a:p>
                  <a:endParaRPr lang="en-US"/>
                </a:p>
              </p:txBody>
            </p:sp>
            <p:sp>
              <p:nvSpPr>
                <p:cNvPr id="54" name="Freeform 20"/>
                <p:cNvSpPr/>
                <p:nvPr/>
              </p:nvSpPr>
              <p:spPr bwMode="auto">
                <a:xfrm>
                  <a:off x="10583096" y="5029200"/>
                  <a:ext cx="526381" cy="126831"/>
                </a:xfrm>
                <a:custGeom>
                  <a:avLst/>
                  <a:gdLst>
                    <a:gd name="T0" fmla="*/ 33 w 412"/>
                    <a:gd name="T1" fmla="*/ 150 h 182"/>
                    <a:gd name="T2" fmla="*/ 187 w 412"/>
                    <a:gd name="T3" fmla="*/ 150 h 182"/>
                    <a:gd name="T4" fmla="*/ 187 w 412"/>
                    <a:gd name="T5" fmla="*/ 1 h 182"/>
                    <a:gd name="T6" fmla="*/ 187 w 412"/>
                    <a:gd name="T7" fmla="*/ 1 h 182"/>
                    <a:gd name="T8" fmla="*/ 187 w 412"/>
                    <a:gd name="T9" fmla="*/ 1 h 182"/>
                    <a:gd name="T10" fmla="*/ 412 w 412"/>
                    <a:gd name="T11" fmla="*/ 0 h 182"/>
                    <a:gd name="T12" fmla="*/ 412 w 412"/>
                    <a:gd name="T13" fmla="*/ 181 h 182"/>
                    <a:gd name="T14" fmla="*/ 380 w 412"/>
                    <a:gd name="T15" fmla="*/ 181 h 182"/>
                    <a:gd name="T16" fmla="*/ 380 w 412"/>
                    <a:gd name="T17" fmla="*/ 181 h 182"/>
                    <a:gd name="T18" fmla="*/ 256 w 412"/>
                    <a:gd name="T19" fmla="*/ 182 h 182"/>
                    <a:gd name="T20" fmla="*/ 256 w 412"/>
                    <a:gd name="T21" fmla="*/ 62 h 182"/>
                    <a:gd name="T22" fmla="*/ 342 w 412"/>
                    <a:gd name="T23" fmla="*/ 62 h 182"/>
                    <a:gd name="T24" fmla="*/ 342 w 412"/>
                    <a:gd name="T25" fmla="*/ 62 h 182"/>
                    <a:gd name="T26" fmla="*/ 343 w 412"/>
                    <a:gd name="T27" fmla="*/ 62 h 182"/>
                    <a:gd name="T28" fmla="*/ 343 w 412"/>
                    <a:gd name="T29" fmla="*/ 94 h 182"/>
                    <a:gd name="T30" fmla="*/ 342 w 412"/>
                    <a:gd name="T31" fmla="*/ 94 h 182"/>
                    <a:gd name="T32" fmla="*/ 342 w 412"/>
                    <a:gd name="T33" fmla="*/ 116 h 182"/>
                    <a:gd name="T34" fmla="*/ 313 w 412"/>
                    <a:gd name="T35" fmla="*/ 116 h 182"/>
                    <a:gd name="T36" fmla="*/ 313 w 412"/>
                    <a:gd name="T37" fmla="*/ 94 h 182"/>
                    <a:gd name="T38" fmla="*/ 289 w 412"/>
                    <a:gd name="T39" fmla="*/ 94 h 182"/>
                    <a:gd name="T40" fmla="*/ 289 w 412"/>
                    <a:gd name="T41" fmla="*/ 149 h 182"/>
                    <a:gd name="T42" fmla="*/ 380 w 412"/>
                    <a:gd name="T43" fmla="*/ 149 h 182"/>
                    <a:gd name="T44" fmla="*/ 380 w 412"/>
                    <a:gd name="T45" fmla="*/ 32 h 182"/>
                    <a:gd name="T46" fmla="*/ 221 w 412"/>
                    <a:gd name="T47" fmla="*/ 32 h 182"/>
                    <a:gd name="T48" fmla="*/ 221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7 w 412"/>
                    <a:gd name="T61" fmla="*/ 115 h 182"/>
                    <a:gd name="T62" fmla="*/ 100 w 412"/>
                    <a:gd name="T63" fmla="*/ 115 h 182"/>
                    <a:gd name="T64" fmla="*/ 100 w 412"/>
                    <a:gd name="T65" fmla="*/ 116 h 182"/>
                    <a:gd name="T66" fmla="*/ 71 w 412"/>
                    <a:gd name="T67" fmla="*/ 116 h 182"/>
                    <a:gd name="T68" fmla="*/ 71 w 412"/>
                    <a:gd name="T69" fmla="*/ 115 h 182"/>
                    <a:gd name="T70" fmla="*/ 70 w 412"/>
                    <a:gd name="T71" fmla="*/ 115 h 182"/>
                    <a:gd name="T72" fmla="*/ 69 w 412"/>
                    <a:gd name="T73" fmla="*/ 61 h 182"/>
                    <a:gd name="T74" fmla="*/ 100 w 412"/>
                    <a:gd name="T75" fmla="*/ 61 h 182"/>
                    <a:gd name="T76" fmla="*/ 100 w 412"/>
                    <a:gd name="T77" fmla="*/ 84 h 182"/>
                    <a:gd name="T78" fmla="*/ 124 w 412"/>
                    <a:gd name="T79" fmla="*/ 84 h 182"/>
                    <a:gd name="T80" fmla="*/ 124 w 412"/>
                    <a:gd name="T81" fmla="*/ 33 h 182"/>
                    <a:gd name="T82" fmla="*/ 33 w 412"/>
                    <a:gd name="T83" fmla="*/ 33 h 182"/>
                    <a:gd name="T84" fmla="*/ 33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3" y="150"/>
                      </a:moveTo>
                      <a:cubicBezTo>
                        <a:pt x="187" y="150"/>
                        <a:pt x="187" y="150"/>
                        <a:pt x="187" y="150"/>
                      </a:cubicBezTo>
                      <a:cubicBezTo>
                        <a:pt x="187" y="1"/>
                        <a:pt x="187" y="1"/>
                        <a:pt x="187"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80" y="181"/>
                        <a:pt x="380" y="181"/>
                        <a:pt x="380" y="181"/>
                      </a:cubicBezTo>
                      <a:cubicBezTo>
                        <a:pt x="380" y="181"/>
                        <a:pt x="380" y="181"/>
                        <a:pt x="380" y="181"/>
                      </a:cubicBezTo>
                      <a:cubicBezTo>
                        <a:pt x="256" y="182"/>
                        <a:pt x="256" y="182"/>
                        <a:pt x="256" y="182"/>
                      </a:cubicBezTo>
                      <a:cubicBezTo>
                        <a:pt x="256" y="143"/>
                        <a:pt x="256" y="100"/>
                        <a:pt x="256" y="62"/>
                      </a:cubicBezTo>
                      <a:cubicBezTo>
                        <a:pt x="285" y="62"/>
                        <a:pt x="313" y="62"/>
                        <a:pt x="342" y="62"/>
                      </a:cubicBezTo>
                      <a:cubicBezTo>
                        <a:pt x="342" y="62"/>
                        <a:pt x="342" y="62"/>
                        <a:pt x="342" y="62"/>
                      </a:cubicBezTo>
                      <a:cubicBezTo>
                        <a:pt x="343" y="62"/>
                        <a:pt x="343" y="62"/>
                        <a:pt x="343" y="62"/>
                      </a:cubicBezTo>
                      <a:cubicBezTo>
                        <a:pt x="343" y="94"/>
                        <a:pt x="343" y="94"/>
                        <a:pt x="343"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9" y="94"/>
                        <a:pt x="289" y="94"/>
                        <a:pt x="289" y="94"/>
                      </a:cubicBezTo>
                      <a:cubicBezTo>
                        <a:pt x="289" y="149"/>
                        <a:pt x="289" y="149"/>
                        <a:pt x="289" y="149"/>
                      </a:cubicBezTo>
                      <a:cubicBezTo>
                        <a:pt x="380" y="149"/>
                        <a:pt x="380" y="149"/>
                        <a:pt x="380" y="149"/>
                      </a:cubicBezTo>
                      <a:cubicBezTo>
                        <a:pt x="380" y="32"/>
                        <a:pt x="380" y="32"/>
                        <a:pt x="380" y="32"/>
                      </a:cubicBezTo>
                      <a:cubicBezTo>
                        <a:pt x="221" y="32"/>
                        <a:pt x="221" y="32"/>
                        <a:pt x="221" y="32"/>
                      </a:cubicBezTo>
                      <a:cubicBezTo>
                        <a:pt x="221" y="32"/>
                        <a:pt x="221" y="32"/>
                        <a:pt x="221"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7" y="115"/>
                        <a:pt x="157" y="115"/>
                        <a:pt x="157" y="115"/>
                      </a:cubicBezTo>
                      <a:cubicBezTo>
                        <a:pt x="100" y="115"/>
                        <a:pt x="100" y="115"/>
                        <a:pt x="100" y="115"/>
                      </a:cubicBezTo>
                      <a:cubicBezTo>
                        <a:pt x="100" y="116"/>
                        <a:pt x="100" y="116"/>
                        <a:pt x="100" y="116"/>
                      </a:cubicBezTo>
                      <a:cubicBezTo>
                        <a:pt x="71" y="116"/>
                        <a:pt x="71" y="116"/>
                        <a:pt x="71" y="116"/>
                      </a:cubicBezTo>
                      <a:cubicBezTo>
                        <a:pt x="71" y="115"/>
                        <a:pt x="71" y="115"/>
                        <a:pt x="71" y="115"/>
                      </a:cubicBezTo>
                      <a:cubicBezTo>
                        <a:pt x="70" y="115"/>
                        <a:pt x="70" y="115"/>
                        <a:pt x="70" y="115"/>
                      </a:cubicBezTo>
                      <a:cubicBezTo>
                        <a:pt x="69" y="61"/>
                        <a:pt x="69" y="61"/>
                        <a:pt x="69" y="61"/>
                      </a:cubicBezTo>
                      <a:cubicBezTo>
                        <a:pt x="100" y="61"/>
                        <a:pt x="100" y="61"/>
                        <a:pt x="100" y="61"/>
                      </a:cubicBezTo>
                      <a:cubicBezTo>
                        <a:pt x="100" y="84"/>
                        <a:pt x="100" y="84"/>
                        <a:pt x="100" y="84"/>
                      </a:cubicBezTo>
                      <a:cubicBezTo>
                        <a:pt x="124" y="84"/>
                        <a:pt x="124" y="84"/>
                        <a:pt x="124" y="84"/>
                      </a:cubicBezTo>
                      <a:cubicBezTo>
                        <a:pt x="124" y="33"/>
                        <a:pt x="124" y="33"/>
                        <a:pt x="124" y="33"/>
                      </a:cubicBezTo>
                      <a:cubicBezTo>
                        <a:pt x="33" y="33"/>
                        <a:pt x="33" y="33"/>
                        <a:pt x="33" y="33"/>
                      </a:cubicBezTo>
                      <a:lnTo>
                        <a:pt x="33" y="150"/>
                      </a:lnTo>
                      <a:close/>
                    </a:path>
                  </a:pathLst>
                </a:custGeom>
                <a:grpFill/>
                <a:ln>
                  <a:noFill/>
                </a:ln>
              </p:spPr>
              <p:txBody>
                <a:bodyPr vert="horz" wrap="square" lIns="91440" tIns="45720" rIns="91440" bIns="45720" numCol="1" anchor="t" anchorCtr="0" compatLnSpc="1"/>
                <a:lstStyle/>
                <a:p>
                  <a:endParaRPr lang="en-US"/>
                </a:p>
              </p:txBody>
            </p:sp>
            <p:sp>
              <p:nvSpPr>
                <p:cNvPr id="55" name="Freeform 21"/>
                <p:cNvSpPr/>
                <p:nvPr/>
              </p:nvSpPr>
              <p:spPr bwMode="auto">
                <a:xfrm>
                  <a:off x="11140746" y="5029200"/>
                  <a:ext cx="526381" cy="126831"/>
                </a:xfrm>
                <a:custGeom>
                  <a:avLst/>
                  <a:gdLst>
                    <a:gd name="T0" fmla="*/ 32 w 412"/>
                    <a:gd name="T1" fmla="*/ 150 h 182"/>
                    <a:gd name="T2" fmla="*/ 186 w 412"/>
                    <a:gd name="T3" fmla="*/ 150 h 182"/>
                    <a:gd name="T4" fmla="*/ 186 w 412"/>
                    <a:gd name="T5" fmla="*/ 1 h 182"/>
                    <a:gd name="T6" fmla="*/ 187 w 412"/>
                    <a:gd name="T7" fmla="*/ 1 h 182"/>
                    <a:gd name="T8" fmla="*/ 187 w 412"/>
                    <a:gd name="T9" fmla="*/ 1 h 182"/>
                    <a:gd name="T10" fmla="*/ 412 w 412"/>
                    <a:gd name="T11" fmla="*/ 0 h 182"/>
                    <a:gd name="T12" fmla="*/ 412 w 412"/>
                    <a:gd name="T13" fmla="*/ 181 h 182"/>
                    <a:gd name="T14" fmla="*/ 379 w 412"/>
                    <a:gd name="T15" fmla="*/ 181 h 182"/>
                    <a:gd name="T16" fmla="*/ 379 w 412"/>
                    <a:gd name="T17" fmla="*/ 181 h 182"/>
                    <a:gd name="T18" fmla="*/ 256 w 412"/>
                    <a:gd name="T19" fmla="*/ 182 h 182"/>
                    <a:gd name="T20" fmla="*/ 255 w 412"/>
                    <a:gd name="T21" fmla="*/ 62 h 182"/>
                    <a:gd name="T22" fmla="*/ 342 w 412"/>
                    <a:gd name="T23" fmla="*/ 62 h 182"/>
                    <a:gd name="T24" fmla="*/ 342 w 412"/>
                    <a:gd name="T25" fmla="*/ 62 h 182"/>
                    <a:gd name="T26" fmla="*/ 342 w 412"/>
                    <a:gd name="T27" fmla="*/ 62 h 182"/>
                    <a:gd name="T28" fmla="*/ 342 w 412"/>
                    <a:gd name="T29" fmla="*/ 94 h 182"/>
                    <a:gd name="T30" fmla="*/ 342 w 412"/>
                    <a:gd name="T31" fmla="*/ 94 h 182"/>
                    <a:gd name="T32" fmla="*/ 342 w 412"/>
                    <a:gd name="T33" fmla="*/ 116 h 182"/>
                    <a:gd name="T34" fmla="*/ 313 w 412"/>
                    <a:gd name="T35" fmla="*/ 116 h 182"/>
                    <a:gd name="T36" fmla="*/ 313 w 412"/>
                    <a:gd name="T37" fmla="*/ 94 h 182"/>
                    <a:gd name="T38" fmla="*/ 288 w 412"/>
                    <a:gd name="T39" fmla="*/ 94 h 182"/>
                    <a:gd name="T40" fmla="*/ 288 w 412"/>
                    <a:gd name="T41" fmla="*/ 149 h 182"/>
                    <a:gd name="T42" fmla="*/ 379 w 412"/>
                    <a:gd name="T43" fmla="*/ 149 h 182"/>
                    <a:gd name="T44" fmla="*/ 379 w 412"/>
                    <a:gd name="T45" fmla="*/ 32 h 182"/>
                    <a:gd name="T46" fmla="*/ 220 w 412"/>
                    <a:gd name="T47" fmla="*/ 32 h 182"/>
                    <a:gd name="T48" fmla="*/ 220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6 w 412"/>
                    <a:gd name="T61" fmla="*/ 115 h 182"/>
                    <a:gd name="T62" fmla="*/ 99 w 412"/>
                    <a:gd name="T63" fmla="*/ 115 h 182"/>
                    <a:gd name="T64" fmla="*/ 99 w 412"/>
                    <a:gd name="T65" fmla="*/ 116 h 182"/>
                    <a:gd name="T66" fmla="*/ 70 w 412"/>
                    <a:gd name="T67" fmla="*/ 116 h 182"/>
                    <a:gd name="T68" fmla="*/ 70 w 412"/>
                    <a:gd name="T69" fmla="*/ 115 h 182"/>
                    <a:gd name="T70" fmla="*/ 69 w 412"/>
                    <a:gd name="T71" fmla="*/ 115 h 182"/>
                    <a:gd name="T72" fmla="*/ 69 w 412"/>
                    <a:gd name="T73" fmla="*/ 61 h 182"/>
                    <a:gd name="T74" fmla="*/ 99 w 412"/>
                    <a:gd name="T75" fmla="*/ 61 h 182"/>
                    <a:gd name="T76" fmla="*/ 99 w 412"/>
                    <a:gd name="T77" fmla="*/ 84 h 182"/>
                    <a:gd name="T78" fmla="*/ 124 w 412"/>
                    <a:gd name="T79" fmla="*/ 84 h 182"/>
                    <a:gd name="T80" fmla="*/ 124 w 412"/>
                    <a:gd name="T81" fmla="*/ 33 h 182"/>
                    <a:gd name="T82" fmla="*/ 32 w 412"/>
                    <a:gd name="T83" fmla="*/ 33 h 182"/>
                    <a:gd name="T84" fmla="*/ 32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2" y="150"/>
                      </a:moveTo>
                      <a:cubicBezTo>
                        <a:pt x="186" y="150"/>
                        <a:pt x="186" y="150"/>
                        <a:pt x="186" y="150"/>
                      </a:cubicBezTo>
                      <a:cubicBezTo>
                        <a:pt x="186" y="1"/>
                        <a:pt x="186" y="1"/>
                        <a:pt x="186"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79" y="181"/>
                        <a:pt x="379" y="181"/>
                        <a:pt x="379" y="181"/>
                      </a:cubicBezTo>
                      <a:cubicBezTo>
                        <a:pt x="379" y="181"/>
                        <a:pt x="379" y="181"/>
                        <a:pt x="379" y="181"/>
                      </a:cubicBezTo>
                      <a:cubicBezTo>
                        <a:pt x="256" y="182"/>
                        <a:pt x="256" y="182"/>
                        <a:pt x="256" y="182"/>
                      </a:cubicBezTo>
                      <a:cubicBezTo>
                        <a:pt x="256" y="143"/>
                        <a:pt x="255" y="100"/>
                        <a:pt x="255" y="62"/>
                      </a:cubicBezTo>
                      <a:cubicBezTo>
                        <a:pt x="284" y="62"/>
                        <a:pt x="313" y="62"/>
                        <a:pt x="342" y="62"/>
                      </a:cubicBezTo>
                      <a:cubicBezTo>
                        <a:pt x="342" y="62"/>
                        <a:pt x="342" y="62"/>
                        <a:pt x="342" y="62"/>
                      </a:cubicBezTo>
                      <a:cubicBezTo>
                        <a:pt x="342" y="62"/>
                        <a:pt x="342" y="62"/>
                        <a:pt x="342" y="62"/>
                      </a:cubicBezTo>
                      <a:cubicBezTo>
                        <a:pt x="342" y="94"/>
                        <a:pt x="342" y="94"/>
                        <a:pt x="342"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8" y="94"/>
                        <a:pt x="288" y="94"/>
                        <a:pt x="288" y="94"/>
                      </a:cubicBezTo>
                      <a:cubicBezTo>
                        <a:pt x="288" y="149"/>
                        <a:pt x="288" y="149"/>
                        <a:pt x="288" y="149"/>
                      </a:cubicBezTo>
                      <a:cubicBezTo>
                        <a:pt x="379" y="149"/>
                        <a:pt x="379" y="149"/>
                        <a:pt x="379" y="149"/>
                      </a:cubicBezTo>
                      <a:cubicBezTo>
                        <a:pt x="379" y="32"/>
                        <a:pt x="379" y="32"/>
                        <a:pt x="379" y="32"/>
                      </a:cubicBezTo>
                      <a:cubicBezTo>
                        <a:pt x="220" y="32"/>
                        <a:pt x="220" y="32"/>
                        <a:pt x="220" y="32"/>
                      </a:cubicBezTo>
                      <a:cubicBezTo>
                        <a:pt x="220" y="32"/>
                        <a:pt x="220" y="32"/>
                        <a:pt x="220"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6" y="115"/>
                        <a:pt x="156" y="115"/>
                        <a:pt x="156" y="115"/>
                      </a:cubicBezTo>
                      <a:cubicBezTo>
                        <a:pt x="99" y="115"/>
                        <a:pt x="99" y="115"/>
                        <a:pt x="99" y="115"/>
                      </a:cubicBezTo>
                      <a:cubicBezTo>
                        <a:pt x="99" y="116"/>
                        <a:pt x="99" y="116"/>
                        <a:pt x="99" y="116"/>
                      </a:cubicBezTo>
                      <a:cubicBezTo>
                        <a:pt x="70" y="116"/>
                        <a:pt x="70" y="116"/>
                        <a:pt x="70" y="116"/>
                      </a:cubicBezTo>
                      <a:cubicBezTo>
                        <a:pt x="70" y="115"/>
                        <a:pt x="70" y="115"/>
                        <a:pt x="70" y="115"/>
                      </a:cubicBezTo>
                      <a:cubicBezTo>
                        <a:pt x="69" y="115"/>
                        <a:pt x="69" y="115"/>
                        <a:pt x="69" y="115"/>
                      </a:cubicBezTo>
                      <a:cubicBezTo>
                        <a:pt x="69" y="61"/>
                        <a:pt x="69" y="61"/>
                        <a:pt x="69" y="61"/>
                      </a:cubicBezTo>
                      <a:cubicBezTo>
                        <a:pt x="99" y="61"/>
                        <a:pt x="99" y="61"/>
                        <a:pt x="99" y="61"/>
                      </a:cubicBezTo>
                      <a:cubicBezTo>
                        <a:pt x="99" y="84"/>
                        <a:pt x="99" y="84"/>
                        <a:pt x="99" y="84"/>
                      </a:cubicBezTo>
                      <a:cubicBezTo>
                        <a:pt x="124" y="84"/>
                        <a:pt x="124" y="84"/>
                        <a:pt x="124" y="84"/>
                      </a:cubicBezTo>
                      <a:cubicBezTo>
                        <a:pt x="124" y="33"/>
                        <a:pt x="124" y="33"/>
                        <a:pt x="124" y="33"/>
                      </a:cubicBezTo>
                      <a:cubicBezTo>
                        <a:pt x="32" y="33"/>
                        <a:pt x="32" y="33"/>
                        <a:pt x="32" y="33"/>
                      </a:cubicBezTo>
                      <a:lnTo>
                        <a:pt x="32" y="150"/>
                      </a:lnTo>
                      <a:close/>
                    </a:path>
                  </a:pathLst>
                </a:custGeom>
                <a:grpFill/>
                <a:ln>
                  <a:noFill/>
                </a:ln>
              </p:spPr>
              <p:txBody>
                <a:bodyPr vert="horz" wrap="square" lIns="91440" tIns="45720" rIns="91440" bIns="45720" numCol="1" anchor="t" anchorCtr="0" compatLnSpc="1"/>
                <a:lstStyle/>
                <a:p>
                  <a:endParaRPr lang="en-US"/>
                </a:p>
              </p:txBody>
            </p:sp>
            <p:sp>
              <p:nvSpPr>
                <p:cNvPr id="56" name="Freeform 22"/>
                <p:cNvSpPr/>
                <p:nvPr/>
              </p:nvSpPr>
              <p:spPr bwMode="auto">
                <a:xfrm>
                  <a:off x="11696660" y="5029200"/>
                  <a:ext cx="526381" cy="126831"/>
                </a:xfrm>
                <a:custGeom>
                  <a:avLst/>
                  <a:gdLst>
                    <a:gd name="T0" fmla="*/ 33 w 412"/>
                    <a:gd name="T1" fmla="*/ 150 h 182"/>
                    <a:gd name="T2" fmla="*/ 187 w 412"/>
                    <a:gd name="T3" fmla="*/ 150 h 182"/>
                    <a:gd name="T4" fmla="*/ 187 w 412"/>
                    <a:gd name="T5" fmla="*/ 1 h 182"/>
                    <a:gd name="T6" fmla="*/ 187 w 412"/>
                    <a:gd name="T7" fmla="*/ 1 h 182"/>
                    <a:gd name="T8" fmla="*/ 187 w 412"/>
                    <a:gd name="T9" fmla="*/ 1 h 182"/>
                    <a:gd name="T10" fmla="*/ 412 w 412"/>
                    <a:gd name="T11" fmla="*/ 0 h 182"/>
                    <a:gd name="T12" fmla="*/ 412 w 412"/>
                    <a:gd name="T13" fmla="*/ 181 h 182"/>
                    <a:gd name="T14" fmla="*/ 380 w 412"/>
                    <a:gd name="T15" fmla="*/ 181 h 182"/>
                    <a:gd name="T16" fmla="*/ 380 w 412"/>
                    <a:gd name="T17" fmla="*/ 181 h 182"/>
                    <a:gd name="T18" fmla="*/ 256 w 412"/>
                    <a:gd name="T19" fmla="*/ 182 h 182"/>
                    <a:gd name="T20" fmla="*/ 256 w 412"/>
                    <a:gd name="T21" fmla="*/ 62 h 182"/>
                    <a:gd name="T22" fmla="*/ 342 w 412"/>
                    <a:gd name="T23" fmla="*/ 62 h 182"/>
                    <a:gd name="T24" fmla="*/ 342 w 412"/>
                    <a:gd name="T25" fmla="*/ 62 h 182"/>
                    <a:gd name="T26" fmla="*/ 343 w 412"/>
                    <a:gd name="T27" fmla="*/ 62 h 182"/>
                    <a:gd name="T28" fmla="*/ 343 w 412"/>
                    <a:gd name="T29" fmla="*/ 94 h 182"/>
                    <a:gd name="T30" fmla="*/ 342 w 412"/>
                    <a:gd name="T31" fmla="*/ 94 h 182"/>
                    <a:gd name="T32" fmla="*/ 342 w 412"/>
                    <a:gd name="T33" fmla="*/ 116 h 182"/>
                    <a:gd name="T34" fmla="*/ 313 w 412"/>
                    <a:gd name="T35" fmla="*/ 116 h 182"/>
                    <a:gd name="T36" fmla="*/ 313 w 412"/>
                    <a:gd name="T37" fmla="*/ 94 h 182"/>
                    <a:gd name="T38" fmla="*/ 289 w 412"/>
                    <a:gd name="T39" fmla="*/ 94 h 182"/>
                    <a:gd name="T40" fmla="*/ 289 w 412"/>
                    <a:gd name="T41" fmla="*/ 149 h 182"/>
                    <a:gd name="T42" fmla="*/ 380 w 412"/>
                    <a:gd name="T43" fmla="*/ 149 h 182"/>
                    <a:gd name="T44" fmla="*/ 380 w 412"/>
                    <a:gd name="T45" fmla="*/ 32 h 182"/>
                    <a:gd name="T46" fmla="*/ 221 w 412"/>
                    <a:gd name="T47" fmla="*/ 32 h 182"/>
                    <a:gd name="T48" fmla="*/ 221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7 w 412"/>
                    <a:gd name="T61" fmla="*/ 115 h 182"/>
                    <a:gd name="T62" fmla="*/ 100 w 412"/>
                    <a:gd name="T63" fmla="*/ 115 h 182"/>
                    <a:gd name="T64" fmla="*/ 100 w 412"/>
                    <a:gd name="T65" fmla="*/ 116 h 182"/>
                    <a:gd name="T66" fmla="*/ 71 w 412"/>
                    <a:gd name="T67" fmla="*/ 116 h 182"/>
                    <a:gd name="T68" fmla="*/ 71 w 412"/>
                    <a:gd name="T69" fmla="*/ 115 h 182"/>
                    <a:gd name="T70" fmla="*/ 70 w 412"/>
                    <a:gd name="T71" fmla="*/ 115 h 182"/>
                    <a:gd name="T72" fmla="*/ 69 w 412"/>
                    <a:gd name="T73" fmla="*/ 61 h 182"/>
                    <a:gd name="T74" fmla="*/ 100 w 412"/>
                    <a:gd name="T75" fmla="*/ 61 h 182"/>
                    <a:gd name="T76" fmla="*/ 100 w 412"/>
                    <a:gd name="T77" fmla="*/ 84 h 182"/>
                    <a:gd name="T78" fmla="*/ 124 w 412"/>
                    <a:gd name="T79" fmla="*/ 84 h 182"/>
                    <a:gd name="T80" fmla="*/ 124 w 412"/>
                    <a:gd name="T81" fmla="*/ 33 h 182"/>
                    <a:gd name="T82" fmla="*/ 33 w 412"/>
                    <a:gd name="T83" fmla="*/ 33 h 182"/>
                    <a:gd name="T84" fmla="*/ 33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3" y="150"/>
                      </a:moveTo>
                      <a:cubicBezTo>
                        <a:pt x="187" y="150"/>
                        <a:pt x="187" y="150"/>
                        <a:pt x="187" y="150"/>
                      </a:cubicBezTo>
                      <a:cubicBezTo>
                        <a:pt x="187" y="1"/>
                        <a:pt x="187" y="1"/>
                        <a:pt x="187"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80" y="181"/>
                        <a:pt x="380" y="181"/>
                        <a:pt x="380" y="181"/>
                      </a:cubicBezTo>
                      <a:cubicBezTo>
                        <a:pt x="380" y="181"/>
                        <a:pt x="380" y="181"/>
                        <a:pt x="380" y="181"/>
                      </a:cubicBezTo>
                      <a:cubicBezTo>
                        <a:pt x="256" y="182"/>
                        <a:pt x="256" y="182"/>
                        <a:pt x="256" y="182"/>
                      </a:cubicBezTo>
                      <a:cubicBezTo>
                        <a:pt x="256" y="143"/>
                        <a:pt x="256" y="100"/>
                        <a:pt x="256" y="62"/>
                      </a:cubicBezTo>
                      <a:cubicBezTo>
                        <a:pt x="285" y="62"/>
                        <a:pt x="313" y="62"/>
                        <a:pt x="342" y="62"/>
                      </a:cubicBezTo>
                      <a:cubicBezTo>
                        <a:pt x="342" y="62"/>
                        <a:pt x="342" y="62"/>
                        <a:pt x="342" y="62"/>
                      </a:cubicBezTo>
                      <a:cubicBezTo>
                        <a:pt x="343" y="62"/>
                        <a:pt x="343" y="62"/>
                        <a:pt x="343" y="62"/>
                      </a:cubicBezTo>
                      <a:cubicBezTo>
                        <a:pt x="343" y="94"/>
                        <a:pt x="343" y="94"/>
                        <a:pt x="343"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9" y="94"/>
                        <a:pt x="289" y="94"/>
                        <a:pt x="289" y="94"/>
                      </a:cubicBezTo>
                      <a:cubicBezTo>
                        <a:pt x="289" y="149"/>
                        <a:pt x="289" y="149"/>
                        <a:pt x="289" y="149"/>
                      </a:cubicBezTo>
                      <a:cubicBezTo>
                        <a:pt x="380" y="149"/>
                        <a:pt x="380" y="149"/>
                        <a:pt x="380" y="149"/>
                      </a:cubicBezTo>
                      <a:cubicBezTo>
                        <a:pt x="380" y="32"/>
                        <a:pt x="380" y="32"/>
                        <a:pt x="380" y="32"/>
                      </a:cubicBezTo>
                      <a:cubicBezTo>
                        <a:pt x="221" y="32"/>
                        <a:pt x="221" y="32"/>
                        <a:pt x="221" y="32"/>
                      </a:cubicBezTo>
                      <a:cubicBezTo>
                        <a:pt x="221" y="32"/>
                        <a:pt x="221" y="32"/>
                        <a:pt x="221"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7" y="115"/>
                        <a:pt x="157" y="115"/>
                        <a:pt x="157" y="115"/>
                      </a:cubicBezTo>
                      <a:cubicBezTo>
                        <a:pt x="100" y="115"/>
                        <a:pt x="100" y="115"/>
                        <a:pt x="100" y="115"/>
                      </a:cubicBezTo>
                      <a:cubicBezTo>
                        <a:pt x="100" y="116"/>
                        <a:pt x="100" y="116"/>
                        <a:pt x="100" y="116"/>
                      </a:cubicBezTo>
                      <a:cubicBezTo>
                        <a:pt x="71" y="116"/>
                        <a:pt x="71" y="116"/>
                        <a:pt x="71" y="116"/>
                      </a:cubicBezTo>
                      <a:cubicBezTo>
                        <a:pt x="71" y="115"/>
                        <a:pt x="71" y="115"/>
                        <a:pt x="71" y="115"/>
                      </a:cubicBezTo>
                      <a:cubicBezTo>
                        <a:pt x="70" y="115"/>
                        <a:pt x="70" y="115"/>
                        <a:pt x="70" y="115"/>
                      </a:cubicBezTo>
                      <a:cubicBezTo>
                        <a:pt x="69" y="61"/>
                        <a:pt x="69" y="61"/>
                        <a:pt x="69" y="61"/>
                      </a:cubicBezTo>
                      <a:cubicBezTo>
                        <a:pt x="100" y="61"/>
                        <a:pt x="100" y="61"/>
                        <a:pt x="100" y="61"/>
                      </a:cubicBezTo>
                      <a:cubicBezTo>
                        <a:pt x="100" y="84"/>
                        <a:pt x="100" y="84"/>
                        <a:pt x="100" y="84"/>
                      </a:cubicBezTo>
                      <a:cubicBezTo>
                        <a:pt x="124" y="84"/>
                        <a:pt x="124" y="84"/>
                        <a:pt x="124" y="84"/>
                      </a:cubicBezTo>
                      <a:cubicBezTo>
                        <a:pt x="124" y="33"/>
                        <a:pt x="124" y="33"/>
                        <a:pt x="124" y="33"/>
                      </a:cubicBezTo>
                      <a:cubicBezTo>
                        <a:pt x="33" y="33"/>
                        <a:pt x="33" y="33"/>
                        <a:pt x="33" y="33"/>
                      </a:cubicBezTo>
                      <a:lnTo>
                        <a:pt x="33" y="150"/>
                      </a:lnTo>
                      <a:close/>
                    </a:path>
                  </a:pathLst>
                </a:custGeom>
                <a:grpFill/>
                <a:ln>
                  <a:noFill/>
                </a:ln>
              </p:spPr>
              <p:txBody>
                <a:bodyPr vert="horz" wrap="square" lIns="91440" tIns="45720" rIns="91440" bIns="45720" numCol="1" anchor="t" anchorCtr="0" compatLnSpc="1"/>
                <a:lstStyle/>
                <a:p>
                  <a:endParaRPr lang="en-US"/>
                </a:p>
              </p:txBody>
            </p:sp>
            <p:sp>
              <p:nvSpPr>
                <p:cNvPr id="57" name="Freeform 23"/>
                <p:cNvSpPr/>
                <p:nvPr/>
              </p:nvSpPr>
              <p:spPr bwMode="auto">
                <a:xfrm>
                  <a:off x="12250836" y="5029200"/>
                  <a:ext cx="524643" cy="126831"/>
                </a:xfrm>
                <a:custGeom>
                  <a:avLst/>
                  <a:gdLst>
                    <a:gd name="T0" fmla="*/ 32 w 411"/>
                    <a:gd name="T1" fmla="*/ 150 h 182"/>
                    <a:gd name="T2" fmla="*/ 186 w 411"/>
                    <a:gd name="T3" fmla="*/ 150 h 182"/>
                    <a:gd name="T4" fmla="*/ 186 w 411"/>
                    <a:gd name="T5" fmla="*/ 1 h 182"/>
                    <a:gd name="T6" fmla="*/ 187 w 411"/>
                    <a:gd name="T7" fmla="*/ 1 h 182"/>
                    <a:gd name="T8" fmla="*/ 187 w 411"/>
                    <a:gd name="T9" fmla="*/ 1 h 182"/>
                    <a:gd name="T10" fmla="*/ 411 w 411"/>
                    <a:gd name="T11" fmla="*/ 0 h 182"/>
                    <a:gd name="T12" fmla="*/ 411 w 411"/>
                    <a:gd name="T13" fmla="*/ 181 h 182"/>
                    <a:gd name="T14" fmla="*/ 379 w 411"/>
                    <a:gd name="T15" fmla="*/ 181 h 182"/>
                    <a:gd name="T16" fmla="*/ 379 w 411"/>
                    <a:gd name="T17" fmla="*/ 181 h 182"/>
                    <a:gd name="T18" fmla="*/ 256 w 411"/>
                    <a:gd name="T19" fmla="*/ 182 h 182"/>
                    <a:gd name="T20" fmla="*/ 255 w 411"/>
                    <a:gd name="T21" fmla="*/ 62 h 182"/>
                    <a:gd name="T22" fmla="*/ 342 w 411"/>
                    <a:gd name="T23" fmla="*/ 62 h 182"/>
                    <a:gd name="T24" fmla="*/ 342 w 411"/>
                    <a:gd name="T25" fmla="*/ 62 h 182"/>
                    <a:gd name="T26" fmla="*/ 342 w 411"/>
                    <a:gd name="T27" fmla="*/ 62 h 182"/>
                    <a:gd name="T28" fmla="*/ 342 w 411"/>
                    <a:gd name="T29" fmla="*/ 94 h 182"/>
                    <a:gd name="T30" fmla="*/ 342 w 411"/>
                    <a:gd name="T31" fmla="*/ 94 h 182"/>
                    <a:gd name="T32" fmla="*/ 342 w 411"/>
                    <a:gd name="T33" fmla="*/ 116 h 182"/>
                    <a:gd name="T34" fmla="*/ 313 w 411"/>
                    <a:gd name="T35" fmla="*/ 116 h 182"/>
                    <a:gd name="T36" fmla="*/ 313 w 411"/>
                    <a:gd name="T37" fmla="*/ 94 h 182"/>
                    <a:gd name="T38" fmla="*/ 288 w 411"/>
                    <a:gd name="T39" fmla="*/ 94 h 182"/>
                    <a:gd name="T40" fmla="*/ 288 w 411"/>
                    <a:gd name="T41" fmla="*/ 149 h 182"/>
                    <a:gd name="T42" fmla="*/ 379 w 411"/>
                    <a:gd name="T43" fmla="*/ 149 h 182"/>
                    <a:gd name="T44" fmla="*/ 379 w 411"/>
                    <a:gd name="T45" fmla="*/ 32 h 182"/>
                    <a:gd name="T46" fmla="*/ 220 w 411"/>
                    <a:gd name="T47" fmla="*/ 32 h 182"/>
                    <a:gd name="T48" fmla="*/ 220 w 411"/>
                    <a:gd name="T49" fmla="*/ 32 h 182"/>
                    <a:gd name="T50" fmla="*/ 219 w 411"/>
                    <a:gd name="T51" fmla="*/ 32 h 182"/>
                    <a:gd name="T52" fmla="*/ 219 w 411"/>
                    <a:gd name="T53" fmla="*/ 182 h 182"/>
                    <a:gd name="T54" fmla="*/ 0 w 411"/>
                    <a:gd name="T55" fmla="*/ 182 h 182"/>
                    <a:gd name="T56" fmla="*/ 0 w 411"/>
                    <a:gd name="T57" fmla="*/ 1 h 182"/>
                    <a:gd name="T58" fmla="*/ 156 w 411"/>
                    <a:gd name="T59" fmla="*/ 0 h 182"/>
                    <a:gd name="T60" fmla="*/ 156 w 411"/>
                    <a:gd name="T61" fmla="*/ 115 h 182"/>
                    <a:gd name="T62" fmla="*/ 99 w 411"/>
                    <a:gd name="T63" fmla="*/ 115 h 182"/>
                    <a:gd name="T64" fmla="*/ 99 w 411"/>
                    <a:gd name="T65" fmla="*/ 116 h 182"/>
                    <a:gd name="T66" fmla="*/ 70 w 411"/>
                    <a:gd name="T67" fmla="*/ 116 h 182"/>
                    <a:gd name="T68" fmla="*/ 70 w 411"/>
                    <a:gd name="T69" fmla="*/ 115 h 182"/>
                    <a:gd name="T70" fmla="*/ 69 w 411"/>
                    <a:gd name="T71" fmla="*/ 115 h 182"/>
                    <a:gd name="T72" fmla="*/ 69 w 411"/>
                    <a:gd name="T73" fmla="*/ 61 h 182"/>
                    <a:gd name="T74" fmla="*/ 99 w 411"/>
                    <a:gd name="T75" fmla="*/ 61 h 182"/>
                    <a:gd name="T76" fmla="*/ 99 w 411"/>
                    <a:gd name="T77" fmla="*/ 84 h 182"/>
                    <a:gd name="T78" fmla="*/ 123 w 411"/>
                    <a:gd name="T79" fmla="*/ 84 h 182"/>
                    <a:gd name="T80" fmla="*/ 123 w 411"/>
                    <a:gd name="T81" fmla="*/ 33 h 182"/>
                    <a:gd name="T82" fmla="*/ 32 w 411"/>
                    <a:gd name="T83" fmla="*/ 33 h 182"/>
                    <a:gd name="T84" fmla="*/ 32 w 411"/>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1" h="182">
                      <a:moveTo>
                        <a:pt x="32" y="150"/>
                      </a:moveTo>
                      <a:cubicBezTo>
                        <a:pt x="186" y="150"/>
                        <a:pt x="186" y="150"/>
                        <a:pt x="186" y="150"/>
                      </a:cubicBezTo>
                      <a:cubicBezTo>
                        <a:pt x="186" y="1"/>
                        <a:pt x="186" y="1"/>
                        <a:pt x="186" y="1"/>
                      </a:cubicBezTo>
                      <a:cubicBezTo>
                        <a:pt x="187" y="1"/>
                        <a:pt x="187" y="1"/>
                        <a:pt x="187" y="1"/>
                      </a:cubicBezTo>
                      <a:cubicBezTo>
                        <a:pt x="187" y="1"/>
                        <a:pt x="187" y="1"/>
                        <a:pt x="187" y="1"/>
                      </a:cubicBezTo>
                      <a:cubicBezTo>
                        <a:pt x="268" y="1"/>
                        <a:pt x="332" y="0"/>
                        <a:pt x="411" y="0"/>
                      </a:cubicBezTo>
                      <a:cubicBezTo>
                        <a:pt x="411" y="181"/>
                        <a:pt x="411" y="181"/>
                        <a:pt x="411" y="181"/>
                      </a:cubicBezTo>
                      <a:cubicBezTo>
                        <a:pt x="379" y="181"/>
                        <a:pt x="379" y="181"/>
                        <a:pt x="379" y="181"/>
                      </a:cubicBezTo>
                      <a:cubicBezTo>
                        <a:pt x="379" y="181"/>
                        <a:pt x="379" y="181"/>
                        <a:pt x="379" y="181"/>
                      </a:cubicBezTo>
                      <a:cubicBezTo>
                        <a:pt x="256" y="182"/>
                        <a:pt x="256" y="182"/>
                        <a:pt x="256" y="182"/>
                      </a:cubicBezTo>
                      <a:cubicBezTo>
                        <a:pt x="256" y="143"/>
                        <a:pt x="255" y="100"/>
                        <a:pt x="255" y="62"/>
                      </a:cubicBezTo>
                      <a:cubicBezTo>
                        <a:pt x="284" y="62"/>
                        <a:pt x="313" y="62"/>
                        <a:pt x="342" y="62"/>
                      </a:cubicBezTo>
                      <a:cubicBezTo>
                        <a:pt x="342" y="62"/>
                        <a:pt x="342" y="62"/>
                        <a:pt x="342" y="62"/>
                      </a:cubicBezTo>
                      <a:cubicBezTo>
                        <a:pt x="342" y="62"/>
                        <a:pt x="342" y="62"/>
                        <a:pt x="342" y="62"/>
                      </a:cubicBezTo>
                      <a:cubicBezTo>
                        <a:pt x="342" y="94"/>
                        <a:pt x="342" y="94"/>
                        <a:pt x="342"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8" y="94"/>
                        <a:pt x="288" y="94"/>
                        <a:pt x="288" y="94"/>
                      </a:cubicBezTo>
                      <a:cubicBezTo>
                        <a:pt x="288" y="149"/>
                        <a:pt x="288" y="149"/>
                        <a:pt x="288" y="149"/>
                      </a:cubicBezTo>
                      <a:cubicBezTo>
                        <a:pt x="379" y="149"/>
                        <a:pt x="379" y="149"/>
                        <a:pt x="379" y="149"/>
                      </a:cubicBezTo>
                      <a:cubicBezTo>
                        <a:pt x="379" y="32"/>
                        <a:pt x="379" y="32"/>
                        <a:pt x="379" y="32"/>
                      </a:cubicBezTo>
                      <a:cubicBezTo>
                        <a:pt x="220" y="32"/>
                        <a:pt x="220" y="32"/>
                        <a:pt x="220" y="32"/>
                      </a:cubicBezTo>
                      <a:cubicBezTo>
                        <a:pt x="220" y="32"/>
                        <a:pt x="220" y="32"/>
                        <a:pt x="220"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6" y="115"/>
                        <a:pt x="156" y="115"/>
                        <a:pt x="156" y="115"/>
                      </a:cubicBezTo>
                      <a:cubicBezTo>
                        <a:pt x="99" y="115"/>
                        <a:pt x="99" y="115"/>
                        <a:pt x="99" y="115"/>
                      </a:cubicBezTo>
                      <a:cubicBezTo>
                        <a:pt x="99" y="116"/>
                        <a:pt x="99" y="116"/>
                        <a:pt x="99" y="116"/>
                      </a:cubicBezTo>
                      <a:cubicBezTo>
                        <a:pt x="70" y="116"/>
                        <a:pt x="70" y="116"/>
                        <a:pt x="70" y="116"/>
                      </a:cubicBezTo>
                      <a:cubicBezTo>
                        <a:pt x="70" y="115"/>
                        <a:pt x="70" y="115"/>
                        <a:pt x="70" y="115"/>
                      </a:cubicBezTo>
                      <a:cubicBezTo>
                        <a:pt x="69" y="115"/>
                        <a:pt x="69" y="115"/>
                        <a:pt x="69" y="115"/>
                      </a:cubicBezTo>
                      <a:cubicBezTo>
                        <a:pt x="69" y="61"/>
                        <a:pt x="69" y="61"/>
                        <a:pt x="69" y="61"/>
                      </a:cubicBezTo>
                      <a:cubicBezTo>
                        <a:pt x="99" y="61"/>
                        <a:pt x="99" y="61"/>
                        <a:pt x="99" y="61"/>
                      </a:cubicBezTo>
                      <a:cubicBezTo>
                        <a:pt x="99" y="84"/>
                        <a:pt x="99" y="84"/>
                        <a:pt x="99" y="84"/>
                      </a:cubicBezTo>
                      <a:cubicBezTo>
                        <a:pt x="123" y="84"/>
                        <a:pt x="123" y="84"/>
                        <a:pt x="123" y="84"/>
                      </a:cubicBezTo>
                      <a:cubicBezTo>
                        <a:pt x="123" y="33"/>
                        <a:pt x="123" y="33"/>
                        <a:pt x="123" y="33"/>
                      </a:cubicBezTo>
                      <a:cubicBezTo>
                        <a:pt x="32" y="33"/>
                        <a:pt x="32" y="33"/>
                        <a:pt x="32" y="33"/>
                      </a:cubicBezTo>
                      <a:lnTo>
                        <a:pt x="32" y="150"/>
                      </a:lnTo>
                      <a:close/>
                    </a:path>
                  </a:pathLst>
                </a:custGeom>
                <a:grpFill/>
                <a:ln>
                  <a:noFill/>
                </a:ln>
              </p:spPr>
              <p:txBody>
                <a:bodyPr vert="horz" wrap="square" lIns="91440" tIns="45720" rIns="91440" bIns="45720" numCol="1" anchor="t" anchorCtr="0" compatLnSpc="1"/>
                <a:lstStyle/>
                <a:p>
                  <a:endParaRPr lang="en-US"/>
                </a:p>
              </p:txBody>
            </p:sp>
            <p:sp>
              <p:nvSpPr>
                <p:cNvPr id="58" name="Freeform 24"/>
                <p:cNvSpPr/>
                <p:nvPr/>
              </p:nvSpPr>
              <p:spPr bwMode="auto">
                <a:xfrm>
                  <a:off x="12806750" y="5029200"/>
                  <a:ext cx="526381" cy="126831"/>
                </a:xfrm>
                <a:custGeom>
                  <a:avLst/>
                  <a:gdLst>
                    <a:gd name="T0" fmla="*/ 33 w 412"/>
                    <a:gd name="T1" fmla="*/ 150 h 182"/>
                    <a:gd name="T2" fmla="*/ 187 w 412"/>
                    <a:gd name="T3" fmla="*/ 150 h 182"/>
                    <a:gd name="T4" fmla="*/ 187 w 412"/>
                    <a:gd name="T5" fmla="*/ 1 h 182"/>
                    <a:gd name="T6" fmla="*/ 187 w 412"/>
                    <a:gd name="T7" fmla="*/ 1 h 182"/>
                    <a:gd name="T8" fmla="*/ 187 w 412"/>
                    <a:gd name="T9" fmla="*/ 1 h 182"/>
                    <a:gd name="T10" fmla="*/ 412 w 412"/>
                    <a:gd name="T11" fmla="*/ 0 h 182"/>
                    <a:gd name="T12" fmla="*/ 412 w 412"/>
                    <a:gd name="T13" fmla="*/ 181 h 182"/>
                    <a:gd name="T14" fmla="*/ 380 w 412"/>
                    <a:gd name="T15" fmla="*/ 181 h 182"/>
                    <a:gd name="T16" fmla="*/ 380 w 412"/>
                    <a:gd name="T17" fmla="*/ 181 h 182"/>
                    <a:gd name="T18" fmla="*/ 256 w 412"/>
                    <a:gd name="T19" fmla="*/ 182 h 182"/>
                    <a:gd name="T20" fmla="*/ 255 w 412"/>
                    <a:gd name="T21" fmla="*/ 62 h 182"/>
                    <a:gd name="T22" fmla="*/ 342 w 412"/>
                    <a:gd name="T23" fmla="*/ 62 h 182"/>
                    <a:gd name="T24" fmla="*/ 342 w 412"/>
                    <a:gd name="T25" fmla="*/ 62 h 182"/>
                    <a:gd name="T26" fmla="*/ 342 w 412"/>
                    <a:gd name="T27" fmla="*/ 62 h 182"/>
                    <a:gd name="T28" fmla="*/ 342 w 412"/>
                    <a:gd name="T29" fmla="*/ 94 h 182"/>
                    <a:gd name="T30" fmla="*/ 342 w 412"/>
                    <a:gd name="T31" fmla="*/ 94 h 182"/>
                    <a:gd name="T32" fmla="*/ 342 w 412"/>
                    <a:gd name="T33" fmla="*/ 116 h 182"/>
                    <a:gd name="T34" fmla="*/ 313 w 412"/>
                    <a:gd name="T35" fmla="*/ 116 h 182"/>
                    <a:gd name="T36" fmla="*/ 313 w 412"/>
                    <a:gd name="T37" fmla="*/ 94 h 182"/>
                    <a:gd name="T38" fmla="*/ 288 w 412"/>
                    <a:gd name="T39" fmla="*/ 94 h 182"/>
                    <a:gd name="T40" fmla="*/ 288 w 412"/>
                    <a:gd name="T41" fmla="*/ 149 h 182"/>
                    <a:gd name="T42" fmla="*/ 380 w 412"/>
                    <a:gd name="T43" fmla="*/ 149 h 182"/>
                    <a:gd name="T44" fmla="*/ 380 w 412"/>
                    <a:gd name="T45" fmla="*/ 32 h 182"/>
                    <a:gd name="T46" fmla="*/ 220 w 412"/>
                    <a:gd name="T47" fmla="*/ 32 h 182"/>
                    <a:gd name="T48" fmla="*/ 220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7 w 412"/>
                    <a:gd name="T61" fmla="*/ 115 h 182"/>
                    <a:gd name="T62" fmla="*/ 100 w 412"/>
                    <a:gd name="T63" fmla="*/ 115 h 182"/>
                    <a:gd name="T64" fmla="*/ 100 w 412"/>
                    <a:gd name="T65" fmla="*/ 116 h 182"/>
                    <a:gd name="T66" fmla="*/ 71 w 412"/>
                    <a:gd name="T67" fmla="*/ 116 h 182"/>
                    <a:gd name="T68" fmla="*/ 71 w 412"/>
                    <a:gd name="T69" fmla="*/ 115 h 182"/>
                    <a:gd name="T70" fmla="*/ 70 w 412"/>
                    <a:gd name="T71" fmla="*/ 115 h 182"/>
                    <a:gd name="T72" fmla="*/ 69 w 412"/>
                    <a:gd name="T73" fmla="*/ 61 h 182"/>
                    <a:gd name="T74" fmla="*/ 100 w 412"/>
                    <a:gd name="T75" fmla="*/ 61 h 182"/>
                    <a:gd name="T76" fmla="*/ 100 w 412"/>
                    <a:gd name="T77" fmla="*/ 84 h 182"/>
                    <a:gd name="T78" fmla="*/ 124 w 412"/>
                    <a:gd name="T79" fmla="*/ 84 h 182"/>
                    <a:gd name="T80" fmla="*/ 124 w 412"/>
                    <a:gd name="T81" fmla="*/ 33 h 182"/>
                    <a:gd name="T82" fmla="*/ 33 w 412"/>
                    <a:gd name="T83" fmla="*/ 33 h 182"/>
                    <a:gd name="T84" fmla="*/ 33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3" y="150"/>
                      </a:moveTo>
                      <a:cubicBezTo>
                        <a:pt x="187" y="150"/>
                        <a:pt x="187" y="150"/>
                        <a:pt x="187" y="150"/>
                      </a:cubicBezTo>
                      <a:cubicBezTo>
                        <a:pt x="187" y="1"/>
                        <a:pt x="187" y="1"/>
                        <a:pt x="187"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80" y="181"/>
                        <a:pt x="380" y="181"/>
                        <a:pt x="380" y="181"/>
                      </a:cubicBezTo>
                      <a:cubicBezTo>
                        <a:pt x="380" y="181"/>
                        <a:pt x="380" y="181"/>
                        <a:pt x="380" y="181"/>
                      </a:cubicBezTo>
                      <a:cubicBezTo>
                        <a:pt x="256" y="182"/>
                        <a:pt x="256" y="182"/>
                        <a:pt x="256" y="182"/>
                      </a:cubicBezTo>
                      <a:cubicBezTo>
                        <a:pt x="256" y="143"/>
                        <a:pt x="255" y="100"/>
                        <a:pt x="255" y="62"/>
                      </a:cubicBezTo>
                      <a:cubicBezTo>
                        <a:pt x="285" y="62"/>
                        <a:pt x="313" y="62"/>
                        <a:pt x="342" y="62"/>
                      </a:cubicBezTo>
                      <a:cubicBezTo>
                        <a:pt x="342" y="62"/>
                        <a:pt x="342" y="62"/>
                        <a:pt x="342" y="62"/>
                      </a:cubicBezTo>
                      <a:cubicBezTo>
                        <a:pt x="342" y="62"/>
                        <a:pt x="342" y="62"/>
                        <a:pt x="342" y="62"/>
                      </a:cubicBezTo>
                      <a:cubicBezTo>
                        <a:pt x="342" y="94"/>
                        <a:pt x="342" y="94"/>
                        <a:pt x="342"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8" y="94"/>
                        <a:pt x="288" y="94"/>
                        <a:pt x="288" y="94"/>
                      </a:cubicBezTo>
                      <a:cubicBezTo>
                        <a:pt x="288" y="149"/>
                        <a:pt x="288" y="149"/>
                        <a:pt x="288" y="149"/>
                      </a:cubicBezTo>
                      <a:cubicBezTo>
                        <a:pt x="380" y="149"/>
                        <a:pt x="380" y="149"/>
                        <a:pt x="380" y="149"/>
                      </a:cubicBezTo>
                      <a:cubicBezTo>
                        <a:pt x="380" y="32"/>
                        <a:pt x="380" y="32"/>
                        <a:pt x="380" y="32"/>
                      </a:cubicBezTo>
                      <a:cubicBezTo>
                        <a:pt x="220" y="32"/>
                        <a:pt x="220" y="32"/>
                        <a:pt x="220" y="32"/>
                      </a:cubicBezTo>
                      <a:cubicBezTo>
                        <a:pt x="220" y="32"/>
                        <a:pt x="220" y="32"/>
                        <a:pt x="220"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7" y="115"/>
                        <a:pt x="157" y="115"/>
                        <a:pt x="157" y="115"/>
                      </a:cubicBezTo>
                      <a:cubicBezTo>
                        <a:pt x="100" y="115"/>
                        <a:pt x="100" y="115"/>
                        <a:pt x="100" y="115"/>
                      </a:cubicBezTo>
                      <a:cubicBezTo>
                        <a:pt x="100" y="116"/>
                        <a:pt x="100" y="116"/>
                        <a:pt x="100" y="116"/>
                      </a:cubicBezTo>
                      <a:cubicBezTo>
                        <a:pt x="71" y="116"/>
                        <a:pt x="71" y="116"/>
                        <a:pt x="71" y="116"/>
                      </a:cubicBezTo>
                      <a:cubicBezTo>
                        <a:pt x="71" y="115"/>
                        <a:pt x="71" y="115"/>
                        <a:pt x="71" y="115"/>
                      </a:cubicBezTo>
                      <a:cubicBezTo>
                        <a:pt x="70" y="115"/>
                        <a:pt x="70" y="115"/>
                        <a:pt x="70" y="115"/>
                      </a:cubicBezTo>
                      <a:cubicBezTo>
                        <a:pt x="69" y="61"/>
                        <a:pt x="69" y="61"/>
                        <a:pt x="69" y="61"/>
                      </a:cubicBezTo>
                      <a:cubicBezTo>
                        <a:pt x="100" y="61"/>
                        <a:pt x="100" y="61"/>
                        <a:pt x="100" y="61"/>
                      </a:cubicBezTo>
                      <a:cubicBezTo>
                        <a:pt x="100" y="84"/>
                        <a:pt x="100" y="84"/>
                        <a:pt x="100" y="84"/>
                      </a:cubicBezTo>
                      <a:cubicBezTo>
                        <a:pt x="124" y="84"/>
                        <a:pt x="124" y="84"/>
                        <a:pt x="124" y="84"/>
                      </a:cubicBezTo>
                      <a:cubicBezTo>
                        <a:pt x="124" y="33"/>
                        <a:pt x="124" y="33"/>
                        <a:pt x="124" y="33"/>
                      </a:cubicBezTo>
                      <a:cubicBezTo>
                        <a:pt x="33" y="33"/>
                        <a:pt x="33" y="33"/>
                        <a:pt x="33" y="33"/>
                      </a:cubicBezTo>
                      <a:lnTo>
                        <a:pt x="33" y="150"/>
                      </a:lnTo>
                      <a:close/>
                    </a:path>
                  </a:pathLst>
                </a:custGeom>
                <a:grpFill/>
                <a:ln>
                  <a:noFill/>
                </a:ln>
              </p:spPr>
              <p:txBody>
                <a:bodyPr vert="horz" wrap="square" lIns="91440" tIns="45720" rIns="91440" bIns="45720" numCol="1" anchor="t" anchorCtr="0" compatLnSpc="1"/>
                <a:lstStyle/>
                <a:p>
                  <a:endParaRPr lang="en-US"/>
                </a:p>
              </p:txBody>
            </p:sp>
            <p:sp>
              <p:nvSpPr>
                <p:cNvPr id="59" name="Freeform 25"/>
                <p:cNvSpPr/>
                <p:nvPr/>
              </p:nvSpPr>
              <p:spPr bwMode="auto">
                <a:xfrm>
                  <a:off x="13364400" y="5029200"/>
                  <a:ext cx="526381" cy="126831"/>
                </a:xfrm>
                <a:custGeom>
                  <a:avLst/>
                  <a:gdLst>
                    <a:gd name="T0" fmla="*/ 32 w 412"/>
                    <a:gd name="T1" fmla="*/ 150 h 182"/>
                    <a:gd name="T2" fmla="*/ 186 w 412"/>
                    <a:gd name="T3" fmla="*/ 150 h 182"/>
                    <a:gd name="T4" fmla="*/ 186 w 412"/>
                    <a:gd name="T5" fmla="*/ 1 h 182"/>
                    <a:gd name="T6" fmla="*/ 187 w 412"/>
                    <a:gd name="T7" fmla="*/ 1 h 182"/>
                    <a:gd name="T8" fmla="*/ 187 w 412"/>
                    <a:gd name="T9" fmla="*/ 1 h 182"/>
                    <a:gd name="T10" fmla="*/ 412 w 412"/>
                    <a:gd name="T11" fmla="*/ 0 h 182"/>
                    <a:gd name="T12" fmla="*/ 412 w 412"/>
                    <a:gd name="T13" fmla="*/ 181 h 182"/>
                    <a:gd name="T14" fmla="*/ 379 w 412"/>
                    <a:gd name="T15" fmla="*/ 181 h 182"/>
                    <a:gd name="T16" fmla="*/ 379 w 412"/>
                    <a:gd name="T17" fmla="*/ 181 h 182"/>
                    <a:gd name="T18" fmla="*/ 256 w 412"/>
                    <a:gd name="T19" fmla="*/ 182 h 182"/>
                    <a:gd name="T20" fmla="*/ 255 w 412"/>
                    <a:gd name="T21" fmla="*/ 62 h 182"/>
                    <a:gd name="T22" fmla="*/ 342 w 412"/>
                    <a:gd name="T23" fmla="*/ 62 h 182"/>
                    <a:gd name="T24" fmla="*/ 342 w 412"/>
                    <a:gd name="T25" fmla="*/ 62 h 182"/>
                    <a:gd name="T26" fmla="*/ 342 w 412"/>
                    <a:gd name="T27" fmla="*/ 62 h 182"/>
                    <a:gd name="T28" fmla="*/ 342 w 412"/>
                    <a:gd name="T29" fmla="*/ 94 h 182"/>
                    <a:gd name="T30" fmla="*/ 342 w 412"/>
                    <a:gd name="T31" fmla="*/ 94 h 182"/>
                    <a:gd name="T32" fmla="*/ 342 w 412"/>
                    <a:gd name="T33" fmla="*/ 116 h 182"/>
                    <a:gd name="T34" fmla="*/ 313 w 412"/>
                    <a:gd name="T35" fmla="*/ 116 h 182"/>
                    <a:gd name="T36" fmla="*/ 313 w 412"/>
                    <a:gd name="T37" fmla="*/ 94 h 182"/>
                    <a:gd name="T38" fmla="*/ 288 w 412"/>
                    <a:gd name="T39" fmla="*/ 94 h 182"/>
                    <a:gd name="T40" fmla="*/ 288 w 412"/>
                    <a:gd name="T41" fmla="*/ 149 h 182"/>
                    <a:gd name="T42" fmla="*/ 379 w 412"/>
                    <a:gd name="T43" fmla="*/ 149 h 182"/>
                    <a:gd name="T44" fmla="*/ 379 w 412"/>
                    <a:gd name="T45" fmla="*/ 32 h 182"/>
                    <a:gd name="T46" fmla="*/ 220 w 412"/>
                    <a:gd name="T47" fmla="*/ 32 h 182"/>
                    <a:gd name="T48" fmla="*/ 220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6 w 412"/>
                    <a:gd name="T61" fmla="*/ 115 h 182"/>
                    <a:gd name="T62" fmla="*/ 99 w 412"/>
                    <a:gd name="T63" fmla="*/ 115 h 182"/>
                    <a:gd name="T64" fmla="*/ 99 w 412"/>
                    <a:gd name="T65" fmla="*/ 116 h 182"/>
                    <a:gd name="T66" fmla="*/ 70 w 412"/>
                    <a:gd name="T67" fmla="*/ 116 h 182"/>
                    <a:gd name="T68" fmla="*/ 70 w 412"/>
                    <a:gd name="T69" fmla="*/ 115 h 182"/>
                    <a:gd name="T70" fmla="*/ 69 w 412"/>
                    <a:gd name="T71" fmla="*/ 115 h 182"/>
                    <a:gd name="T72" fmla="*/ 69 w 412"/>
                    <a:gd name="T73" fmla="*/ 61 h 182"/>
                    <a:gd name="T74" fmla="*/ 99 w 412"/>
                    <a:gd name="T75" fmla="*/ 61 h 182"/>
                    <a:gd name="T76" fmla="*/ 99 w 412"/>
                    <a:gd name="T77" fmla="*/ 84 h 182"/>
                    <a:gd name="T78" fmla="*/ 123 w 412"/>
                    <a:gd name="T79" fmla="*/ 84 h 182"/>
                    <a:gd name="T80" fmla="*/ 123 w 412"/>
                    <a:gd name="T81" fmla="*/ 33 h 182"/>
                    <a:gd name="T82" fmla="*/ 32 w 412"/>
                    <a:gd name="T83" fmla="*/ 33 h 182"/>
                    <a:gd name="T84" fmla="*/ 32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2" y="150"/>
                      </a:moveTo>
                      <a:cubicBezTo>
                        <a:pt x="186" y="150"/>
                        <a:pt x="186" y="150"/>
                        <a:pt x="186" y="150"/>
                      </a:cubicBezTo>
                      <a:cubicBezTo>
                        <a:pt x="186" y="1"/>
                        <a:pt x="186" y="1"/>
                        <a:pt x="186"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79" y="181"/>
                        <a:pt x="379" y="181"/>
                        <a:pt x="379" y="181"/>
                      </a:cubicBezTo>
                      <a:cubicBezTo>
                        <a:pt x="379" y="181"/>
                        <a:pt x="379" y="181"/>
                        <a:pt x="379" y="181"/>
                      </a:cubicBezTo>
                      <a:cubicBezTo>
                        <a:pt x="256" y="182"/>
                        <a:pt x="256" y="182"/>
                        <a:pt x="256" y="182"/>
                      </a:cubicBezTo>
                      <a:cubicBezTo>
                        <a:pt x="256" y="143"/>
                        <a:pt x="255" y="100"/>
                        <a:pt x="255" y="62"/>
                      </a:cubicBezTo>
                      <a:cubicBezTo>
                        <a:pt x="284" y="62"/>
                        <a:pt x="313" y="62"/>
                        <a:pt x="342" y="62"/>
                      </a:cubicBezTo>
                      <a:cubicBezTo>
                        <a:pt x="342" y="62"/>
                        <a:pt x="342" y="62"/>
                        <a:pt x="342" y="62"/>
                      </a:cubicBezTo>
                      <a:cubicBezTo>
                        <a:pt x="342" y="62"/>
                        <a:pt x="342" y="62"/>
                        <a:pt x="342" y="62"/>
                      </a:cubicBezTo>
                      <a:cubicBezTo>
                        <a:pt x="342" y="94"/>
                        <a:pt x="342" y="94"/>
                        <a:pt x="342"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8" y="94"/>
                        <a:pt x="288" y="94"/>
                        <a:pt x="288" y="94"/>
                      </a:cubicBezTo>
                      <a:cubicBezTo>
                        <a:pt x="288" y="149"/>
                        <a:pt x="288" y="149"/>
                        <a:pt x="288" y="149"/>
                      </a:cubicBezTo>
                      <a:cubicBezTo>
                        <a:pt x="379" y="149"/>
                        <a:pt x="379" y="149"/>
                        <a:pt x="379" y="149"/>
                      </a:cubicBezTo>
                      <a:cubicBezTo>
                        <a:pt x="379" y="32"/>
                        <a:pt x="379" y="32"/>
                        <a:pt x="379" y="32"/>
                      </a:cubicBezTo>
                      <a:cubicBezTo>
                        <a:pt x="220" y="32"/>
                        <a:pt x="220" y="32"/>
                        <a:pt x="220" y="32"/>
                      </a:cubicBezTo>
                      <a:cubicBezTo>
                        <a:pt x="220" y="32"/>
                        <a:pt x="220" y="32"/>
                        <a:pt x="220"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6" y="115"/>
                        <a:pt x="156" y="115"/>
                        <a:pt x="156" y="115"/>
                      </a:cubicBezTo>
                      <a:cubicBezTo>
                        <a:pt x="99" y="115"/>
                        <a:pt x="99" y="115"/>
                        <a:pt x="99" y="115"/>
                      </a:cubicBezTo>
                      <a:cubicBezTo>
                        <a:pt x="99" y="116"/>
                        <a:pt x="99" y="116"/>
                        <a:pt x="99" y="116"/>
                      </a:cubicBezTo>
                      <a:cubicBezTo>
                        <a:pt x="70" y="116"/>
                        <a:pt x="70" y="116"/>
                        <a:pt x="70" y="116"/>
                      </a:cubicBezTo>
                      <a:cubicBezTo>
                        <a:pt x="70" y="115"/>
                        <a:pt x="70" y="115"/>
                        <a:pt x="70" y="115"/>
                      </a:cubicBezTo>
                      <a:cubicBezTo>
                        <a:pt x="69" y="115"/>
                        <a:pt x="69" y="115"/>
                        <a:pt x="69" y="115"/>
                      </a:cubicBezTo>
                      <a:cubicBezTo>
                        <a:pt x="69" y="61"/>
                        <a:pt x="69" y="61"/>
                        <a:pt x="69" y="61"/>
                      </a:cubicBezTo>
                      <a:cubicBezTo>
                        <a:pt x="99" y="61"/>
                        <a:pt x="99" y="61"/>
                        <a:pt x="99" y="61"/>
                      </a:cubicBezTo>
                      <a:cubicBezTo>
                        <a:pt x="99" y="84"/>
                        <a:pt x="99" y="84"/>
                        <a:pt x="99" y="84"/>
                      </a:cubicBezTo>
                      <a:cubicBezTo>
                        <a:pt x="123" y="84"/>
                        <a:pt x="123" y="84"/>
                        <a:pt x="123" y="84"/>
                      </a:cubicBezTo>
                      <a:cubicBezTo>
                        <a:pt x="123" y="33"/>
                        <a:pt x="123" y="33"/>
                        <a:pt x="123" y="33"/>
                      </a:cubicBezTo>
                      <a:cubicBezTo>
                        <a:pt x="32" y="33"/>
                        <a:pt x="32" y="33"/>
                        <a:pt x="32" y="33"/>
                      </a:cubicBezTo>
                      <a:lnTo>
                        <a:pt x="32" y="150"/>
                      </a:lnTo>
                      <a:close/>
                    </a:path>
                  </a:pathLst>
                </a:custGeom>
                <a:grpFill/>
                <a:ln>
                  <a:noFill/>
                </a:ln>
              </p:spPr>
              <p:txBody>
                <a:bodyPr vert="horz" wrap="square" lIns="91440" tIns="45720" rIns="91440" bIns="45720" numCol="1" anchor="t" anchorCtr="0" compatLnSpc="1"/>
                <a:lstStyle/>
                <a:p>
                  <a:endParaRPr lang="en-US"/>
                </a:p>
              </p:txBody>
            </p:sp>
          </p:grpSp>
          <p:sp>
            <p:nvSpPr>
              <p:cNvPr id="37" name="Freeform 5"/>
              <p:cNvSpPr/>
              <p:nvPr/>
            </p:nvSpPr>
            <p:spPr bwMode="auto">
              <a:xfrm>
                <a:off x="13957724" y="4880089"/>
                <a:ext cx="498907" cy="149111"/>
              </a:xfrm>
              <a:custGeom>
                <a:avLst/>
                <a:gdLst>
                  <a:gd name="T0" fmla="*/ 33 w 412"/>
                  <a:gd name="T1" fmla="*/ 150 h 182"/>
                  <a:gd name="T2" fmla="*/ 187 w 412"/>
                  <a:gd name="T3" fmla="*/ 150 h 182"/>
                  <a:gd name="T4" fmla="*/ 187 w 412"/>
                  <a:gd name="T5" fmla="*/ 1 h 182"/>
                  <a:gd name="T6" fmla="*/ 187 w 412"/>
                  <a:gd name="T7" fmla="*/ 1 h 182"/>
                  <a:gd name="T8" fmla="*/ 187 w 412"/>
                  <a:gd name="T9" fmla="*/ 1 h 182"/>
                  <a:gd name="T10" fmla="*/ 412 w 412"/>
                  <a:gd name="T11" fmla="*/ 0 h 182"/>
                  <a:gd name="T12" fmla="*/ 412 w 412"/>
                  <a:gd name="T13" fmla="*/ 181 h 182"/>
                  <a:gd name="T14" fmla="*/ 379 w 412"/>
                  <a:gd name="T15" fmla="*/ 181 h 182"/>
                  <a:gd name="T16" fmla="*/ 379 w 412"/>
                  <a:gd name="T17" fmla="*/ 181 h 182"/>
                  <a:gd name="T18" fmla="*/ 256 w 412"/>
                  <a:gd name="T19" fmla="*/ 182 h 182"/>
                  <a:gd name="T20" fmla="*/ 255 w 412"/>
                  <a:gd name="T21" fmla="*/ 62 h 182"/>
                  <a:gd name="T22" fmla="*/ 342 w 412"/>
                  <a:gd name="T23" fmla="*/ 62 h 182"/>
                  <a:gd name="T24" fmla="*/ 342 w 412"/>
                  <a:gd name="T25" fmla="*/ 62 h 182"/>
                  <a:gd name="T26" fmla="*/ 342 w 412"/>
                  <a:gd name="T27" fmla="*/ 62 h 182"/>
                  <a:gd name="T28" fmla="*/ 342 w 412"/>
                  <a:gd name="T29" fmla="*/ 94 h 182"/>
                  <a:gd name="T30" fmla="*/ 342 w 412"/>
                  <a:gd name="T31" fmla="*/ 94 h 182"/>
                  <a:gd name="T32" fmla="*/ 342 w 412"/>
                  <a:gd name="T33" fmla="*/ 116 h 182"/>
                  <a:gd name="T34" fmla="*/ 313 w 412"/>
                  <a:gd name="T35" fmla="*/ 116 h 182"/>
                  <a:gd name="T36" fmla="*/ 313 w 412"/>
                  <a:gd name="T37" fmla="*/ 94 h 182"/>
                  <a:gd name="T38" fmla="*/ 288 w 412"/>
                  <a:gd name="T39" fmla="*/ 94 h 182"/>
                  <a:gd name="T40" fmla="*/ 288 w 412"/>
                  <a:gd name="T41" fmla="*/ 149 h 182"/>
                  <a:gd name="T42" fmla="*/ 379 w 412"/>
                  <a:gd name="T43" fmla="*/ 149 h 182"/>
                  <a:gd name="T44" fmla="*/ 379 w 412"/>
                  <a:gd name="T45" fmla="*/ 32 h 182"/>
                  <a:gd name="T46" fmla="*/ 220 w 412"/>
                  <a:gd name="T47" fmla="*/ 32 h 182"/>
                  <a:gd name="T48" fmla="*/ 220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7 w 412"/>
                  <a:gd name="T61" fmla="*/ 115 h 182"/>
                  <a:gd name="T62" fmla="*/ 100 w 412"/>
                  <a:gd name="T63" fmla="*/ 115 h 182"/>
                  <a:gd name="T64" fmla="*/ 100 w 412"/>
                  <a:gd name="T65" fmla="*/ 116 h 182"/>
                  <a:gd name="T66" fmla="*/ 71 w 412"/>
                  <a:gd name="T67" fmla="*/ 116 h 182"/>
                  <a:gd name="T68" fmla="*/ 71 w 412"/>
                  <a:gd name="T69" fmla="*/ 115 h 182"/>
                  <a:gd name="T70" fmla="*/ 70 w 412"/>
                  <a:gd name="T71" fmla="*/ 115 h 182"/>
                  <a:gd name="T72" fmla="*/ 69 w 412"/>
                  <a:gd name="T73" fmla="*/ 61 h 182"/>
                  <a:gd name="T74" fmla="*/ 100 w 412"/>
                  <a:gd name="T75" fmla="*/ 61 h 182"/>
                  <a:gd name="T76" fmla="*/ 100 w 412"/>
                  <a:gd name="T77" fmla="*/ 84 h 182"/>
                  <a:gd name="T78" fmla="*/ 124 w 412"/>
                  <a:gd name="T79" fmla="*/ 84 h 182"/>
                  <a:gd name="T80" fmla="*/ 124 w 412"/>
                  <a:gd name="T81" fmla="*/ 33 h 182"/>
                  <a:gd name="T82" fmla="*/ 33 w 412"/>
                  <a:gd name="T83" fmla="*/ 33 h 182"/>
                  <a:gd name="T84" fmla="*/ 33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3" y="150"/>
                    </a:moveTo>
                    <a:cubicBezTo>
                      <a:pt x="187" y="150"/>
                      <a:pt x="187" y="150"/>
                      <a:pt x="187" y="150"/>
                    </a:cubicBezTo>
                    <a:cubicBezTo>
                      <a:pt x="187" y="1"/>
                      <a:pt x="187" y="1"/>
                      <a:pt x="187"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79" y="181"/>
                      <a:pt x="379" y="181"/>
                      <a:pt x="379" y="181"/>
                    </a:cubicBezTo>
                    <a:cubicBezTo>
                      <a:pt x="379" y="181"/>
                      <a:pt x="379" y="181"/>
                      <a:pt x="379" y="181"/>
                    </a:cubicBezTo>
                    <a:cubicBezTo>
                      <a:pt x="256" y="182"/>
                      <a:pt x="256" y="182"/>
                      <a:pt x="256" y="182"/>
                    </a:cubicBezTo>
                    <a:cubicBezTo>
                      <a:pt x="256" y="143"/>
                      <a:pt x="255" y="100"/>
                      <a:pt x="255" y="62"/>
                    </a:cubicBezTo>
                    <a:cubicBezTo>
                      <a:pt x="285" y="62"/>
                      <a:pt x="313" y="62"/>
                      <a:pt x="342" y="62"/>
                    </a:cubicBezTo>
                    <a:cubicBezTo>
                      <a:pt x="342" y="62"/>
                      <a:pt x="342" y="62"/>
                      <a:pt x="342" y="62"/>
                    </a:cubicBezTo>
                    <a:cubicBezTo>
                      <a:pt x="342" y="62"/>
                      <a:pt x="342" y="62"/>
                      <a:pt x="342" y="62"/>
                    </a:cubicBezTo>
                    <a:cubicBezTo>
                      <a:pt x="342" y="94"/>
                      <a:pt x="342" y="94"/>
                      <a:pt x="342"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8" y="94"/>
                      <a:pt x="288" y="94"/>
                      <a:pt x="288" y="94"/>
                    </a:cubicBezTo>
                    <a:cubicBezTo>
                      <a:pt x="288" y="149"/>
                      <a:pt x="288" y="149"/>
                      <a:pt x="288" y="149"/>
                    </a:cubicBezTo>
                    <a:cubicBezTo>
                      <a:pt x="379" y="149"/>
                      <a:pt x="379" y="149"/>
                      <a:pt x="379" y="149"/>
                    </a:cubicBezTo>
                    <a:cubicBezTo>
                      <a:pt x="379" y="32"/>
                      <a:pt x="379" y="32"/>
                      <a:pt x="379" y="32"/>
                    </a:cubicBezTo>
                    <a:cubicBezTo>
                      <a:pt x="220" y="32"/>
                      <a:pt x="220" y="32"/>
                      <a:pt x="220" y="32"/>
                    </a:cubicBezTo>
                    <a:cubicBezTo>
                      <a:pt x="220" y="32"/>
                      <a:pt x="220" y="32"/>
                      <a:pt x="220"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7" y="115"/>
                      <a:pt x="157" y="115"/>
                      <a:pt x="157" y="115"/>
                    </a:cubicBezTo>
                    <a:cubicBezTo>
                      <a:pt x="100" y="115"/>
                      <a:pt x="100" y="115"/>
                      <a:pt x="100" y="115"/>
                    </a:cubicBezTo>
                    <a:cubicBezTo>
                      <a:pt x="100" y="116"/>
                      <a:pt x="100" y="116"/>
                      <a:pt x="100" y="116"/>
                    </a:cubicBezTo>
                    <a:cubicBezTo>
                      <a:pt x="71" y="116"/>
                      <a:pt x="71" y="116"/>
                      <a:pt x="71" y="116"/>
                    </a:cubicBezTo>
                    <a:cubicBezTo>
                      <a:pt x="71" y="115"/>
                      <a:pt x="71" y="115"/>
                      <a:pt x="71" y="115"/>
                    </a:cubicBezTo>
                    <a:cubicBezTo>
                      <a:pt x="70" y="115"/>
                      <a:pt x="70" y="115"/>
                      <a:pt x="70" y="115"/>
                    </a:cubicBezTo>
                    <a:cubicBezTo>
                      <a:pt x="69" y="61"/>
                      <a:pt x="69" y="61"/>
                      <a:pt x="69" y="61"/>
                    </a:cubicBezTo>
                    <a:cubicBezTo>
                      <a:pt x="100" y="61"/>
                      <a:pt x="100" y="61"/>
                      <a:pt x="100" y="61"/>
                    </a:cubicBezTo>
                    <a:cubicBezTo>
                      <a:pt x="100" y="84"/>
                      <a:pt x="100" y="84"/>
                      <a:pt x="100" y="84"/>
                    </a:cubicBezTo>
                    <a:cubicBezTo>
                      <a:pt x="124" y="84"/>
                      <a:pt x="124" y="84"/>
                      <a:pt x="124" y="84"/>
                    </a:cubicBezTo>
                    <a:cubicBezTo>
                      <a:pt x="124" y="33"/>
                      <a:pt x="124" y="33"/>
                      <a:pt x="124" y="33"/>
                    </a:cubicBezTo>
                    <a:cubicBezTo>
                      <a:pt x="33" y="33"/>
                      <a:pt x="33" y="33"/>
                      <a:pt x="33" y="33"/>
                    </a:cubicBezTo>
                    <a:lnTo>
                      <a:pt x="33" y="150"/>
                    </a:lnTo>
                    <a:close/>
                  </a:path>
                </a:pathLst>
              </a:custGeom>
              <a:grpFill/>
              <a:ln>
                <a:noFill/>
              </a:ln>
            </p:spPr>
            <p:txBody>
              <a:bodyPr vert="horz" wrap="square" lIns="91440" tIns="45720" rIns="91440" bIns="45720" numCol="1" anchor="t" anchorCtr="0" compatLnSpc="1"/>
              <a:lstStyle/>
              <a:p>
                <a:endParaRPr lang="en-US"/>
              </a:p>
            </p:txBody>
          </p:sp>
          <p:sp>
            <p:nvSpPr>
              <p:cNvPr id="38" name="Freeform 6"/>
              <p:cNvSpPr/>
              <p:nvPr/>
            </p:nvSpPr>
            <p:spPr bwMode="auto">
              <a:xfrm>
                <a:off x="14486269" y="4880089"/>
                <a:ext cx="497260" cy="149111"/>
              </a:xfrm>
              <a:custGeom>
                <a:avLst/>
                <a:gdLst>
                  <a:gd name="T0" fmla="*/ 32 w 411"/>
                  <a:gd name="T1" fmla="*/ 150 h 182"/>
                  <a:gd name="T2" fmla="*/ 186 w 411"/>
                  <a:gd name="T3" fmla="*/ 150 h 182"/>
                  <a:gd name="T4" fmla="*/ 186 w 411"/>
                  <a:gd name="T5" fmla="*/ 1 h 182"/>
                  <a:gd name="T6" fmla="*/ 187 w 411"/>
                  <a:gd name="T7" fmla="*/ 1 h 182"/>
                  <a:gd name="T8" fmla="*/ 187 w 411"/>
                  <a:gd name="T9" fmla="*/ 1 h 182"/>
                  <a:gd name="T10" fmla="*/ 411 w 411"/>
                  <a:gd name="T11" fmla="*/ 0 h 182"/>
                  <a:gd name="T12" fmla="*/ 411 w 411"/>
                  <a:gd name="T13" fmla="*/ 181 h 182"/>
                  <a:gd name="T14" fmla="*/ 379 w 411"/>
                  <a:gd name="T15" fmla="*/ 181 h 182"/>
                  <a:gd name="T16" fmla="*/ 379 w 411"/>
                  <a:gd name="T17" fmla="*/ 181 h 182"/>
                  <a:gd name="T18" fmla="*/ 255 w 411"/>
                  <a:gd name="T19" fmla="*/ 182 h 182"/>
                  <a:gd name="T20" fmla="*/ 255 w 411"/>
                  <a:gd name="T21" fmla="*/ 62 h 182"/>
                  <a:gd name="T22" fmla="*/ 341 w 411"/>
                  <a:gd name="T23" fmla="*/ 62 h 182"/>
                  <a:gd name="T24" fmla="*/ 341 w 411"/>
                  <a:gd name="T25" fmla="*/ 62 h 182"/>
                  <a:gd name="T26" fmla="*/ 342 w 411"/>
                  <a:gd name="T27" fmla="*/ 62 h 182"/>
                  <a:gd name="T28" fmla="*/ 342 w 411"/>
                  <a:gd name="T29" fmla="*/ 94 h 182"/>
                  <a:gd name="T30" fmla="*/ 341 w 411"/>
                  <a:gd name="T31" fmla="*/ 94 h 182"/>
                  <a:gd name="T32" fmla="*/ 341 w 411"/>
                  <a:gd name="T33" fmla="*/ 116 h 182"/>
                  <a:gd name="T34" fmla="*/ 312 w 411"/>
                  <a:gd name="T35" fmla="*/ 116 h 182"/>
                  <a:gd name="T36" fmla="*/ 312 w 411"/>
                  <a:gd name="T37" fmla="*/ 94 h 182"/>
                  <a:gd name="T38" fmla="*/ 288 w 411"/>
                  <a:gd name="T39" fmla="*/ 94 h 182"/>
                  <a:gd name="T40" fmla="*/ 288 w 411"/>
                  <a:gd name="T41" fmla="*/ 149 h 182"/>
                  <a:gd name="T42" fmla="*/ 379 w 411"/>
                  <a:gd name="T43" fmla="*/ 149 h 182"/>
                  <a:gd name="T44" fmla="*/ 379 w 411"/>
                  <a:gd name="T45" fmla="*/ 32 h 182"/>
                  <a:gd name="T46" fmla="*/ 220 w 411"/>
                  <a:gd name="T47" fmla="*/ 32 h 182"/>
                  <a:gd name="T48" fmla="*/ 220 w 411"/>
                  <a:gd name="T49" fmla="*/ 32 h 182"/>
                  <a:gd name="T50" fmla="*/ 218 w 411"/>
                  <a:gd name="T51" fmla="*/ 32 h 182"/>
                  <a:gd name="T52" fmla="*/ 218 w 411"/>
                  <a:gd name="T53" fmla="*/ 182 h 182"/>
                  <a:gd name="T54" fmla="*/ 0 w 411"/>
                  <a:gd name="T55" fmla="*/ 182 h 182"/>
                  <a:gd name="T56" fmla="*/ 0 w 411"/>
                  <a:gd name="T57" fmla="*/ 1 h 182"/>
                  <a:gd name="T58" fmla="*/ 156 w 411"/>
                  <a:gd name="T59" fmla="*/ 0 h 182"/>
                  <a:gd name="T60" fmla="*/ 156 w 411"/>
                  <a:gd name="T61" fmla="*/ 115 h 182"/>
                  <a:gd name="T62" fmla="*/ 99 w 411"/>
                  <a:gd name="T63" fmla="*/ 115 h 182"/>
                  <a:gd name="T64" fmla="*/ 99 w 411"/>
                  <a:gd name="T65" fmla="*/ 116 h 182"/>
                  <a:gd name="T66" fmla="*/ 70 w 411"/>
                  <a:gd name="T67" fmla="*/ 116 h 182"/>
                  <a:gd name="T68" fmla="*/ 70 w 411"/>
                  <a:gd name="T69" fmla="*/ 115 h 182"/>
                  <a:gd name="T70" fmla="*/ 69 w 411"/>
                  <a:gd name="T71" fmla="*/ 115 h 182"/>
                  <a:gd name="T72" fmla="*/ 69 w 411"/>
                  <a:gd name="T73" fmla="*/ 61 h 182"/>
                  <a:gd name="T74" fmla="*/ 99 w 411"/>
                  <a:gd name="T75" fmla="*/ 61 h 182"/>
                  <a:gd name="T76" fmla="*/ 99 w 411"/>
                  <a:gd name="T77" fmla="*/ 84 h 182"/>
                  <a:gd name="T78" fmla="*/ 123 w 411"/>
                  <a:gd name="T79" fmla="*/ 84 h 182"/>
                  <a:gd name="T80" fmla="*/ 123 w 411"/>
                  <a:gd name="T81" fmla="*/ 33 h 182"/>
                  <a:gd name="T82" fmla="*/ 32 w 411"/>
                  <a:gd name="T83" fmla="*/ 33 h 182"/>
                  <a:gd name="T84" fmla="*/ 32 w 411"/>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1" h="182">
                    <a:moveTo>
                      <a:pt x="32" y="150"/>
                    </a:moveTo>
                    <a:cubicBezTo>
                      <a:pt x="186" y="150"/>
                      <a:pt x="186" y="150"/>
                      <a:pt x="186" y="150"/>
                    </a:cubicBezTo>
                    <a:cubicBezTo>
                      <a:pt x="186" y="1"/>
                      <a:pt x="186" y="1"/>
                      <a:pt x="186" y="1"/>
                    </a:cubicBezTo>
                    <a:cubicBezTo>
                      <a:pt x="187" y="1"/>
                      <a:pt x="187" y="1"/>
                      <a:pt x="187" y="1"/>
                    </a:cubicBezTo>
                    <a:cubicBezTo>
                      <a:pt x="187" y="1"/>
                      <a:pt x="187" y="1"/>
                      <a:pt x="187" y="1"/>
                    </a:cubicBezTo>
                    <a:cubicBezTo>
                      <a:pt x="268" y="1"/>
                      <a:pt x="332" y="0"/>
                      <a:pt x="411" y="0"/>
                    </a:cubicBezTo>
                    <a:cubicBezTo>
                      <a:pt x="411" y="181"/>
                      <a:pt x="411" y="181"/>
                      <a:pt x="411" y="181"/>
                    </a:cubicBezTo>
                    <a:cubicBezTo>
                      <a:pt x="379" y="181"/>
                      <a:pt x="379" y="181"/>
                      <a:pt x="379" y="181"/>
                    </a:cubicBezTo>
                    <a:cubicBezTo>
                      <a:pt x="379" y="181"/>
                      <a:pt x="379" y="181"/>
                      <a:pt x="379" y="181"/>
                    </a:cubicBezTo>
                    <a:cubicBezTo>
                      <a:pt x="255" y="182"/>
                      <a:pt x="255" y="182"/>
                      <a:pt x="255" y="182"/>
                    </a:cubicBezTo>
                    <a:cubicBezTo>
                      <a:pt x="255" y="143"/>
                      <a:pt x="255" y="100"/>
                      <a:pt x="255" y="62"/>
                    </a:cubicBezTo>
                    <a:cubicBezTo>
                      <a:pt x="284" y="62"/>
                      <a:pt x="312" y="62"/>
                      <a:pt x="341" y="62"/>
                    </a:cubicBezTo>
                    <a:cubicBezTo>
                      <a:pt x="341" y="62"/>
                      <a:pt x="341" y="62"/>
                      <a:pt x="341" y="62"/>
                    </a:cubicBezTo>
                    <a:cubicBezTo>
                      <a:pt x="342" y="62"/>
                      <a:pt x="342" y="62"/>
                      <a:pt x="342" y="62"/>
                    </a:cubicBezTo>
                    <a:cubicBezTo>
                      <a:pt x="342" y="94"/>
                      <a:pt x="342" y="94"/>
                      <a:pt x="342" y="94"/>
                    </a:cubicBezTo>
                    <a:cubicBezTo>
                      <a:pt x="341" y="94"/>
                      <a:pt x="341" y="94"/>
                      <a:pt x="341" y="94"/>
                    </a:cubicBezTo>
                    <a:cubicBezTo>
                      <a:pt x="341" y="116"/>
                      <a:pt x="341" y="116"/>
                      <a:pt x="341" y="116"/>
                    </a:cubicBezTo>
                    <a:cubicBezTo>
                      <a:pt x="312" y="116"/>
                      <a:pt x="312" y="116"/>
                      <a:pt x="312" y="116"/>
                    </a:cubicBezTo>
                    <a:cubicBezTo>
                      <a:pt x="312" y="94"/>
                      <a:pt x="312" y="94"/>
                      <a:pt x="312" y="94"/>
                    </a:cubicBezTo>
                    <a:cubicBezTo>
                      <a:pt x="288" y="94"/>
                      <a:pt x="288" y="94"/>
                      <a:pt x="288" y="94"/>
                    </a:cubicBezTo>
                    <a:cubicBezTo>
                      <a:pt x="288" y="149"/>
                      <a:pt x="288" y="149"/>
                      <a:pt x="288" y="149"/>
                    </a:cubicBezTo>
                    <a:cubicBezTo>
                      <a:pt x="379" y="149"/>
                      <a:pt x="379" y="149"/>
                      <a:pt x="379" y="149"/>
                    </a:cubicBezTo>
                    <a:cubicBezTo>
                      <a:pt x="379" y="32"/>
                      <a:pt x="379" y="32"/>
                      <a:pt x="379" y="32"/>
                    </a:cubicBezTo>
                    <a:cubicBezTo>
                      <a:pt x="220" y="32"/>
                      <a:pt x="220" y="32"/>
                      <a:pt x="220" y="32"/>
                    </a:cubicBezTo>
                    <a:cubicBezTo>
                      <a:pt x="220" y="32"/>
                      <a:pt x="220" y="32"/>
                      <a:pt x="220" y="32"/>
                    </a:cubicBezTo>
                    <a:cubicBezTo>
                      <a:pt x="218" y="32"/>
                      <a:pt x="218" y="32"/>
                      <a:pt x="218" y="32"/>
                    </a:cubicBezTo>
                    <a:cubicBezTo>
                      <a:pt x="218" y="182"/>
                      <a:pt x="218" y="182"/>
                      <a:pt x="218" y="182"/>
                    </a:cubicBezTo>
                    <a:cubicBezTo>
                      <a:pt x="0" y="182"/>
                      <a:pt x="0" y="182"/>
                      <a:pt x="0" y="182"/>
                    </a:cubicBezTo>
                    <a:cubicBezTo>
                      <a:pt x="0" y="1"/>
                      <a:pt x="0" y="1"/>
                      <a:pt x="0" y="1"/>
                    </a:cubicBezTo>
                    <a:cubicBezTo>
                      <a:pt x="156" y="0"/>
                      <a:pt x="156" y="0"/>
                      <a:pt x="156" y="0"/>
                    </a:cubicBezTo>
                    <a:cubicBezTo>
                      <a:pt x="156" y="115"/>
                      <a:pt x="156" y="115"/>
                      <a:pt x="156" y="115"/>
                    </a:cubicBezTo>
                    <a:cubicBezTo>
                      <a:pt x="99" y="115"/>
                      <a:pt x="99" y="115"/>
                      <a:pt x="99" y="115"/>
                    </a:cubicBezTo>
                    <a:cubicBezTo>
                      <a:pt x="99" y="116"/>
                      <a:pt x="99" y="116"/>
                      <a:pt x="99" y="116"/>
                    </a:cubicBezTo>
                    <a:cubicBezTo>
                      <a:pt x="70" y="116"/>
                      <a:pt x="70" y="116"/>
                      <a:pt x="70" y="116"/>
                    </a:cubicBezTo>
                    <a:cubicBezTo>
                      <a:pt x="70" y="115"/>
                      <a:pt x="70" y="115"/>
                      <a:pt x="70" y="115"/>
                    </a:cubicBezTo>
                    <a:cubicBezTo>
                      <a:pt x="69" y="115"/>
                      <a:pt x="69" y="115"/>
                      <a:pt x="69" y="115"/>
                    </a:cubicBezTo>
                    <a:cubicBezTo>
                      <a:pt x="69" y="61"/>
                      <a:pt x="69" y="61"/>
                      <a:pt x="69" y="61"/>
                    </a:cubicBezTo>
                    <a:cubicBezTo>
                      <a:pt x="99" y="61"/>
                      <a:pt x="99" y="61"/>
                      <a:pt x="99" y="61"/>
                    </a:cubicBezTo>
                    <a:cubicBezTo>
                      <a:pt x="99" y="84"/>
                      <a:pt x="99" y="84"/>
                      <a:pt x="99" y="84"/>
                    </a:cubicBezTo>
                    <a:cubicBezTo>
                      <a:pt x="123" y="84"/>
                      <a:pt x="123" y="84"/>
                      <a:pt x="123" y="84"/>
                    </a:cubicBezTo>
                    <a:cubicBezTo>
                      <a:pt x="123" y="33"/>
                      <a:pt x="123" y="33"/>
                      <a:pt x="123" y="33"/>
                    </a:cubicBezTo>
                    <a:cubicBezTo>
                      <a:pt x="32" y="33"/>
                      <a:pt x="32" y="33"/>
                      <a:pt x="32" y="33"/>
                    </a:cubicBezTo>
                    <a:lnTo>
                      <a:pt x="32" y="150"/>
                    </a:lnTo>
                    <a:close/>
                  </a:path>
                </a:pathLst>
              </a:custGeom>
              <a:grpFill/>
              <a:ln>
                <a:noFill/>
              </a:ln>
            </p:spPr>
            <p:txBody>
              <a:bodyPr vert="horz" wrap="square" lIns="91440" tIns="45720" rIns="91440" bIns="45720" numCol="1" anchor="t" anchorCtr="0" compatLnSpc="1"/>
              <a:lstStyle/>
              <a:p>
                <a:endParaRPr lang="en-US"/>
              </a:p>
            </p:txBody>
          </p:sp>
        </p:grpSp>
        <p:sp>
          <p:nvSpPr>
            <p:cNvPr id="31" name="Freeform 5"/>
            <p:cNvSpPr/>
            <p:nvPr/>
          </p:nvSpPr>
          <p:spPr bwMode="auto">
            <a:xfrm>
              <a:off x="17100025" y="4800600"/>
              <a:ext cx="498907" cy="149111"/>
            </a:xfrm>
            <a:custGeom>
              <a:avLst/>
              <a:gdLst>
                <a:gd name="T0" fmla="*/ 33 w 412"/>
                <a:gd name="T1" fmla="*/ 150 h 182"/>
                <a:gd name="T2" fmla="*/ 187 w 412"/>
                <a:gd name="T3" fmla="*/ 150 h 182"/>
                <a:gd name="T4" fmla="*/ 187 w 412"/>
                <a:gd name="T5" fmla="*/ 1 h 182"/>
                <a:gd name="T6" fmla="*/ 187 w 412"/>
                <a:gd name="T7" fmla="*/ 1 h 182"/>
                <a:gd name="T8" fmla="*/ 187 w 412"/>
                <a:gd name="T9" fmla="*/ 1 h 182"/>
                <a:gd name="T10" fmla="*/ 412 w 412"/>
                <a:gd name="T11" fmla="*/ 0 h 182"/>
                <a:gd name="T12" fmla="*/ 412 w 412"/>
                <a:gd name="T13" fmla="*/ 181 h 182"/>
                <a:gd name="T14" fmla="*/ 379 w 412"/>
                <a:gd name="T15" fmla="*/ 181 h 182"/>
                <a:gd name="T16" fmla="*/ 379 w 412"/>
                <a:gd name="T17" fmla="*/ 181 h 182"/>
                <a:gd name="T18" fmla="*/ 256 w 412"/>
                <a:gd name="T19" fmla="*/ 182 h 182"/>
                <a:gd name="T20" fmla="*/ 255 w 412"/>
                <a:gd name="T21" fmla="*/ 62 h 182"/>
                <a:gd name="T22" fmla="*/ 342 w 412"/>
                <a:gd name="T23" fmla="*/ 62 h 182"/>
                <a:gd name="T24" fmla="*/ 342 w 412"/>
                <a:gd name="T25" fmla="*/ 62 h 182"/>
                <a:gd name="T26" fmla="*/ 342 w 412"/>
                <a:gd name="T27" fmla="*/ 62 h 182"/>
                <a:gd name="T28" fmla="*/ 342 w 412"/>
                <a:gd name="T29" fmla="*/ 94 h 182"/>
                <a:gd name="T30" fmla="*/ 342 w 412"/>
                <a:gd name="T31" fmla="*/ 94 h 182"/>
                <a:gd name="T32" fmla="*/ 342 w 412"/>
                <a:gd name="T33" fmla="*/ 116 h 182"/>
                <a:gd name="T34" fmla="*/ 313 w 412"/>
                <a:gd name="T35" fmla="*/ 116 h 182"/>
                <a:gd name="T36" fmla="*/ 313 w 412"/>
                <a:gd name="T37" fmla="*/ 94 h 182"/>
                <a:gd name="T38" fmla="*/ 288 w 412"/>
                <a:gd name="T39" fmla="*/ 94 h 182"/>
                <a:gd name="T40" fmla="*/ 288 w 412"/>
                <a:gd name="T41" fmla="*/ 149 h 182"/>
                <a:gd name="T42" fmla="*/ 379 w 412"/>
                <a:gd name="T43" fmla="*/ 149 h 182"/>
                <a:gd name="T44" fmla="*/ 379 w 412"/>
                <a:gd name="T45" fmla="*/ 32 h 182"/>
                <a:gd name="T46" fmla="*/ 220 w 412"/>
                <a:gd name="T47" fmla="*/ 32 h 182"/>
                <a:gd name="T48" fmla="*/ 220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7 w 412"/>
                <a:gd name="T61" fmla="*/ 115 h 182"/>
                <a:gd name="T62" fmla="*/ 100 w 412"/>
                <a:gd name="T63" fmla="*/ 115 h 182"/>
                <a:gd name="T64" fmla="*/ 100 w 412"/>
                <a:gd name="T65" fmla="*/ 116 h 182"/>
                <a:gd name="T66" fmla="*/ 71 w 412"/>
                <a:gd name="T67" fmla="*/ 116 h 182"/>
                <a:gd name="T68" fmla="*/ 71 w 412"/>
                <a:gd name="T69" fmla="*/ 115 h 182"/>
                <a:gd name="T70" fmla="*/ 70 w 412"/>
                <a:gd name="T71" fmla="*/ 115 h 182"/>
                <a:gd name="T72" fmla="*/ 69 w 412"/>
                <a:gd name="T73" fmla="*/ 61 h 182"/>
                <a:gd name="T74" fmla="*/ 100 w 412"/>
                <a:gd name="T75" fmla="*/ 61 h 182"/>
                <a:gd name="T76" fmla="*/ 100 w 412"/>
                <a:gd name="T77" fmla="*/ 84 h 182"/>
                <a:gd name="T78" fmla="*/ 124 w 412"/>
                <a:gd name="T79" fmla="*/ 84 h 182"/>
                <a:gd name="T80" fmla="*/ 124 w 412"/>
                <a:gd name="T81" fmla="*/ 33 h 182"/>
                <a:gd name="T82" fmla="*/ 33 w 412"/>
                <a:gd name="T83" fmla="*/ 33 h 182"/>
                <a:gd name="T84" fmla="*/ 33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3" y="150"/>
                  </a:moveTo>
                  <a:cubicBezTo>
                    <a:pt x="187" y="150"/>
                    <a:pt x="187" y="150"/>
                    <a:pt x="187" y="150"/>
                  </a:cubicBezTo>
                  <a:cubicBezTo>
                    <a:pt x="187" y="1"/>
                    <a:pt x="187" y="1"/>
                    <a:pt x="187"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79" y="181"/>
                    <a:pt x="379" y="181"/>
                    <a:pt x="379" y="181"/>
                  </a:cubicBezTo>
                  <a:cubicBezTo>
                    <a:pt x="379" y="181"/>
                    <a:pt x="379" y="181"/>
                    <a:pt x="379" y="181"/>
                  </a:cubicBezTo>
                  <a:cubicBezTo>
                    <a:pt x="256" y="182"/>
                    <a:pt x="256" y="182"/>
                    <a:pt x="256" y="182"/>
                  </a:cubicBezTo>
                  <a:cubicBezTo>
                    <a:pt x="256" y="143"/>
                    <a:pt x="255" y="100"/>
                    <a:pt x="255" y="62"/>
                  </a:cubicBezTo>
                  <a:cubicBezTo>
                    <a:pt x="285" y="62"/>
                    <a:pt x="313" y="62"/>
                    <a:pt x="342" y="62"/>
                  </a:cubicBezTo>
                  <a:cubicBezTo>
                    <a:pt x="342" y="62"/>
                    <a:pt x="342" y="62"/>
                    <a:pt x="342" y="62"/>
                  </a:cubicBezTo>
                  <a:cubicBezTo>
                    <a:pt x="342" y="62"/>
                    <a:pt x="342" y="62"/>
                    <a:pt x="342" y="62"/>
                  </a:cubicBezTo>
                  <a:cubicBezTo>
                    <a:pt x="342" y="94"/>
                    <a:pt x="342" y="94"/>
                    <a:pt x="342"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8" y="94"/>
                    <a:pt x="288" y="94"/>
                    <a:pt x="288" y="94"/>
                  </a:cubicBezTo>
                  <a:cubicBezTo>
                    <a:pt x="288" y="149"/>
                    <a:pt x="288" y="149"/>
                    <a:pt x="288" y="149"/>
                  </a:cubicBezTo>
                  <a:cubicBezTo>
                    <a:pt x="379" y="149"/>
                    <a:pt x="379" y="149"/>
                    <a:pt x="379" y="149"/>
                  </a:cubicBezTo>
                  <a:cubicBezTo>
                    <a:pt x="379" y="32"/>
                    <a:pt x="379" y="32"/>
                    <a:pt x="379" y="32"/>
                  </a:cubicBezTo>
                  <a:cubicBezTo>
                    <a:pt x="220" y="32"/>
                    <a:pt x="220" y="32"/>
                    <a:pt x="220" y="32"/>
                  </a:cubicBezTo>
                  <a:cubicBezTo>
                    <a:pt x="220" y="32"/>
                    <a:pt x="220" y="32"/>
                    <a:pt x="220"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7" y="115"/>
                    <a:pt x="157" y="115"/>
                    <a:pt x="157" y="115"/>
                  </a:cubicBezTo>
                  <a:cubicBezTo>
                    <a:pt x="100" y="115"/>
                    <a:pt x="100" y="115"/>
                    <a:pt x="100" y="115"/>
                  </a:cubicBezTo>
                  <a:cubicBezTo>
                    <a:pt x="100" y="116"/>
                    <a:pt x="100" y="116"/>
                    <a:pt x="100" y="116"/>
                  </a:cubicBezTo>
                  <a:cubicBezTo>
                    <a:pt x="71" y="116"/>
                    <a:pt x="71" y="116"/>
                    <a:pt x="71" y="116"/>
                  </a:cubicBezTo>
                  <a:cubicBezTo>
                    <a:pt x="71" y="115"/>
                    <a:pt x="71" y="115"/>
                    <a:pt x="71" y="115"/>
                  </a:cubicBezTo>
                  <a:cubicBezTo>
                    <a:pt x="70" y="115"/>
                    <a:pt x="70" y="115"/>
                    <a:pt x="70" y="115"/>
                  </a:cubicBezTo>
                  <a:cubicBezTo>
                    <a:pt x="69" y="61"/>
                    <a:pt x="69" y="61"/>
                    <a:pt x="69" y="61"/>
                  </a:cubicBezTo>
                  <a:cubicBezTo>
                    <a:pt x="100" y="61"/>
                    <a:pt x="100" y="61"/>
                    <a:pt x="100" y="61"/>
                  </a:cubicBezTo>
                  <a:cubicBezTo>
                    <a:pt x="100" y="84"/>
                    <a:pt x="100" y="84"/>
                    <a:pt x="100" y="84"/>
                  </a:cubicBezTo>
                  <a:cubicBezTo>
                    <a:pt x="124" y="84"/>
                    <a:pt x="124" y="84"/>
                    <a:pt x="124" y="84"/>
                  </a:cubicBezTo>
                  <a:cubicBezTo>
                    <a:pt x="124" y="33"/>
                    <a:pt x="124" y="33"/>
                    <a:pt x="124" y="33"/>
                  </a:cubicBezTo>
                  <a:cubicBezTo>
                    <a:pt x="33" y="33"/>
                    <a:pt x="33" y="33"/>
                    <a:pt x="33" y="33"/>
                  </a:cubicBezTo>
                  <a:lnTo>
                    <a:pt x="33" y="150"/>
                  </a:lnTo>
                  <a:close/>
                </a:path>
              </a:pathLst>
            </a:custGeom>
            <a:grpFill/>
            <a:ln>
              <a:noFill/>
            </a:ln>
          </p:spPr>
          <p:txBody>
            <a:bodyPr vert="horz" wrap="square" lIns="91440" tIns="45720" rIns="91440" bIns="45720" numCol="1" anchor="t" anchorCtr="0" compatLnSpc="1"/>
            <a:lstStyle/>
            <a:p>
              <a:endParaRPr lang="en-US"/>
            </a:p>
          </p:txBody>
        </p:sp>
        <p:sp>
          <p:nvSpPr>
            <p:cNvPr id="32" name="Freeform 6"/>
            <p:cNvSpPr/>
            <p:nvPr/>
          </p:nvSpPr>
          <p:spPr bwMode="auto">
            <a:xfrm>
              <a:off x="17628570" y="4800600"/>
              <a:ext cx="497260" cy="149111"/>
            </a:xfrm>
            <a:custGeom>
              <a:avLst/>
              <a:gdLst>
                <a:gd name="T0" fmla="*/ 32 w 411"/>
                <a:gd name="T1" fmla="*/ 150 h 182"/>
                <a:gd name="T2" fmla="*/ 186 w 411"/>
                <a:gd name="T3" fmla="*/ 150 h 182"/>
                <a:gd name="T4" fmla="*/ 186 w 411"/>
                <a:gd name="T5" fmla="*/ 1 h 182"/>
                <a:gd name="T6" fmla="*/ 187 w 411"/>
                <a:gd name="T7" fmla="*/ 1 h 182"/>
                <a:gd name="T8" fmla="*/ 187 w 411"/>
                <a:gd name="T9" fmla="*/ 1 h 182"/>
                <a:gd name="T10" fmla="*/ 411 w 411"/>
                <a:gd name="T11" fmla="*/ 0 h 182"/>
                <a:gd name="T12" fmla="*/ 411 w 411"/>
                <a:gd name="T13" fmla="*/ 181 h 182"/>
                <a:gd name="T14" fmla="*/ 379 w 411"/>
                <a:gd name="T15" fmla="*/ 181 h 182"/>
                <a:gd name="T16" fmla="*/ 379 w 411"/>
                <a:gd name="T17" fmla="*/ 181 h 182"/>
                <a:gd name="T18" fmla="*/ 255 w 411"/>
                <a:gd name="T19" fmla="*/ 182 h 182"/>
                <a:gd name="T20" fmla="*/ 255 w 411"/>
                <a:gd name="T21" fmla="*/ 62 h 182"/>
                <a:gd name="T22" fmla="*/ 341 w 411"/>
                <a:gd name="T23" fmla="*/ 62 h 182"/>
                <a:gd name="T24" fmla="*/ 341 w 411"/>
                <a:gd name="T25" fmla="*/ 62 h 182"/>
                <a:gd name="T26" fmla="*/ 342 w 411"/>
                <a:gd name="T27" fmla="*/ 62 h 182"/>
                <a:gd name="T28" fmla="*/ 342 w 411"/>
                <a:gd name="T29" fmla="*/ 94 h 182"/>
                <a:gd name="T30" fmla="*/ 341 w 411"/>
                <a:gd name="T31" fmla="*/ 94 h 182"/>
                <a:gd name="T32" fmla="*/ 341 w 411"/>
                <a:gd name="T33" fmla="*/ 116 h 182"/>
                <a:gd name="T34" fmla="*/ 312 w 411"/>
                <a:gd name="T35" fmla="*/ 116 h 182"/>
                <a:gd name="T36" fmla="*/ 312 w 411"/>
                <a:gd name="T37" fmla="*/ 94 h 182"/>
                <a:gd name="T38" fmla="*/ 288 w 411"/>
                <a:gd name="T39" fmla="*/ 94 h 182"/>
                <a:gd name="T40" fmla="*/ 288 w 411"/>
                <a:gd name="T41" fmla="*/ 149 h 182"/>
                <a:gd name="T42" fmla="*/ 379 w 411"/>
                <a:gd name="T43" fmla="*/ 149 h 182"/>
                <a:gd name="T44" fmla="*/ 379 w 411"/>
                <a:gd name="T45" fmla="*/ 32 h 182"/>
                <a:gd name="T46" fmla="*/ 220 w 411"/>
                <a:gd name="T47" fmla="*/ 32 h 182"/>
                <a:gd name="T48" fmla="*/ 220 w 411"/>
                <a:gd name="T49" fmla="*/ 32 h 182"/>
                <a:gd name="T50" fmla="*/ 218 w 411"/>
                <a:gd name="T51" fmla="*/ 32 h 182"/>
                <a:gd name="T52" fmla="*/ 218 w 411"/>
                <a:gd name="T53" fmla="*/ 182 h 182"/>
                <a:gd name="T54" fmla="*/ 0 w 411"/>
                <a:gd name="T55" fmla="*/ 182 h 182"/>
                <a:gd name="T56" fmla="*/ 0 w 411"/>
                <a:gd name="T57" fmla="*/ 1 h 182"/>
                <a:gd name="T58" fmla="*/ 156 w 411"/>
                <a:gd name="T59" fmla="*/ 0 h 182"/>
                <a:gd name="T60" fmla="*/ 156 w 411"/>
                <a:gd name="T61" fmla="*/ 115 h 182"/>
                <a:gd name="T62" fmla="*/ 99 w 411"/>
                <a:gd name="T63" fmla="*/ 115 h 182"/>
                <a:gd name="T64" fmla="*/ 99 w 411"/>
                <a:gd name="T65" fmla="*/ 116 h 182"/>
                <a:gd name="T66" fmla="*/ 70 w 411"/>
                <a:gd name="T67" fmla="*/ 116 h 182"/>
                <a:gd name="T68" fmla="*/ 70 w 411"/>
                <a:gd name="T69" fmla="*/ 115 h 182"/>
                <a:gd name="T70" fmla="*/ 69 w 411"/>
                <a:gd name="T71" fmla="*/ 115 h 182"/>
                <a:gd name="T72" fmla="*/ 69 w 411"/>
                <a:gd name="T73" fmla="*/ 61 h 182"/>
                <a:gd name="T74" fmla="*/ 99 w 411"/>
                <a:gd name="T75" fmla="*/ 61 h 182"/>
                <a:gd name="T76" fmla="*/ 99 w 411"/>
                <a:gd name="T77" fmla="*/ 84 h 182"/>
                <a:gd name="T78" fmla="*/ 123 w 411"/>
                <a:gd name="T79" fmla="*/ 84 h 182"/>
                <a:gd name="T80" fmla="*/ 123 w 411"/>
                <a:gd name="T81" fmla="*/ 33 h 182"/>
                <a:gd name="T82" fmla="*/ 32 w 411"/>
                <a:gd name="T83" fmla="*/ 33 h 182"/>
                <a:gd name="T84" fmla="*/ 32 w 411"/>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1" h="182">
                  <a:moveTo>
                    <a:pt x="32" y="150"/>
                  </a:moveTo>
                  <a:cubicBezTo>
                    <a:pt x="186" y="150"/>
                    <a:pt x="186" y="150"/>
                    <a:pt x="186" y="150"/>
                  </a:cubicBezTo>
                  <a:cubicBezTo>
                    <a:pt x="186" y="1"/>
                    <a:pt x="186" y="1"/>
                    <a:pt x="186" y="1"/>
                  </a:cubicBezTo>
                  <a:cubicBezTo>
                    <a:pt x="187" y="1"/>
                    <a:pt x="187" y="1"/>
                    <a:pt x="187" y="1"/>
                  </a:cubicBezTo>
                  <a:cubicBezTo>
                    <a:pt x="187" y="1"/>
                    <a:pt x="187" y="1"/>
                    <a:pt x="187" y="1"/>
                  </a:cubicBezTo>
                  <a:cubicBezTo>
                    <a:pt x="268" y="1"/>
                    <a:pt x="332" y="0"/>
                    <a:pt x="411" y="0"/>
                  </a:cubicBezTo>
                  <a:cubicBezTo>
                    <a:pt x="411" y="181"/>
                    <a:pt x="411" y="181"/>
                    <a:pt x="411" y="181"/>
                  </a:cubicBezTo>
                  <a:cubicBezTo>
                    <a:pt x="379" y="181"/>
                    <a:pt x="379" y="181"/>
                    <a:pt x="379" y="181"/>
                  </a:cubicBezTo>
                  <a:cubicBezTo>
                    <a:pt x="379" y="181"/>
                    <a:pt x="379" y="181"/>
                    <a:pt x="379" y="181"/>
                  </a:cubicBezTo>
                  <a:cubicBezTo>
                    <a:pt x="255" y="182"/>
                    <a:pt x="255" y="182"/>
                    <a:pt x="255" y="182"/>
                  </a:cubicBezTo>
                  <a:cubicBezTo>
                    <a:pt x="255" y="143"/>
                    <a:pt x="255" y="100"/>
                    <a:pt x="255" y="62"/>
                  </a:cubicBezTo>
                  <a:cubicBezTo>
                    <a:pt x="284" y="62"/>
                    <a:pt x="312" y="62"/>
                    <a:pt x="341" y="62"/>
                  </a:cubicBezTo>
                  <a:cubicBezTo>
                    <a:pt x="341" y="62"/>
                    <a:pt x="341" y="62"/>
                    <a:pt x="341" y="62"/>
                  </a:cubicBezTo>
                  <a:cubicBezTo>
                    <a:pt x="342" y="62"/>
                    <a:pt x="342" y="62"/>
                    <a:pt x="342" y="62"/>
                  </a:cubicBezTo>
                  <a:cubicBezTo>
                    <a:pt x="342" y="94"/>
                    <a:pt x="342" y="94"/>
                    <a:pt x="342" y="94"/>
                  </a:cubicBezTo>
                  <a:cubicBezTo>
                    <a:pt x="341" y="94"/>
                    <a:pt x="341" y="94"/>
                    <a:pt x="341" y="94"/>
                  </a:cubicBezTo>
                  <a:cubicBezTo>
                    <a:pt x="341" y="116"/>
                    <a:pt x="341" y="116"/>
                    <a:pt x="341" y="116"/>
                  </a:cubicBezTo>
                  <a:cubicBezTo>
                    <a:pt x="312" y="116"/>
                    <a:pt x="312" y="116"/>
                    <a:pt x="312" y="116"/>
                  </a:cubicBezTo>
                  <a:cubicBezTo>
                    <a:pt x="312" y="94"/>
                    <a:pt x="312" y="94"/>
                    <a:pt x="312" y="94"/>
                  </a:cubicBezTo>
                  <a:cubicBezTo>
                    <a:pt x="288" y="94"/>
                    <a:pt x="288" y="94"/>
                    <a:pt x="288" y="94"/>
                  </a:cubicBezTo>
                  <a:cubicBezTo>
                    <a:pt x="288" y="149"/>
                    <a:pt x="288" y="149"/>
                    <a:pt x="288" y="149"/>
                  </a:cubicBezTo>
                  <a:cubicBezTo>
                    <a:pt x="379" y="149"/>
                    <a:pt x="379" y="149"/>
                    <a:pt x="379" y="149"/>
                  </a:cubicBezTo>
                  <a:cubicBezTo>
                    <a:pt x="379" y="32"/>
                    <a:pt x="379" y="32"/>
                    <a:pt x="379" y="32"/>
                  </a:cubicBezTo>
                  <a:cubicBezTo>
                    <a:pt x="220" y="32"/>
                    <a:pt x="220" y="32"/>
                    <a:pt x="220" y="32"/>
                  </a:cubicBezTo>
                  <a:cubicBezTo>
                    <a:pt x="220" y="32"/>
                    <a:pt x="220" y="32"/>
                    <a:pt x="220" y="32"/>
                  </a:cubicBezTo>
                  <a:cubicBezTo>
                    <a:pt x="218" y="32"/>
                    <a:pt x="218" y="32"/>
                    <a:pt x="218" y="32"/>
                  </a:cubicBezTo>
                  <a:cubicBezTo>
                    <a:pt x="218" y="182"/>
                    <a:pt x="218" y="182"/>
                    <a:pt x="218" y="182"/>
                  </a:cubicBezTo>
                  <a:cubicBezTo>
                    <a:pt x="0" y="182"/>
                    <a:pt x="0" y="182"/>
                    <a:pt x="0" y="182"/>
                  </a:cubicBezTo>
                  <a:cubicBezTo>
                    <a:pt x="0" y="1"/>
                    <a:pt x="0" y="1"/>
                    <a:pt x="0" y="1"/>
                  </a:cubicBezTo>
                  <a:cubicBezTo>
                    <a:pt x="156" y="0"/>
                    <a:pt x="156" y="0"/>
                    <a:pt x="156" y="0"/>
                  </a:cubicBezTo>
                  <a:cubicBezTo>
                    <a:pt x="156" y="115"/>
                    <a:pt x="156" y="115"/>
                    <a:pt x="156" y="115"/>
                  </a:cubicBezTo>
                  <a:cubicBezTo>
                    <a:pt x="99" y="115"/>
                    <a:pt x="99" y="115"/>
                    <a:pt x="99" y="115"/>
                  </a:cubicBezTo>
                  <a:cubicBezTo>
                    <a:pt x="99" y="116"/>
                    <a:pt x="99" y="116"/>
                    <a:pt x="99" y="116"/>
                  </a:cubicBezTo>
                  <a:cubicBezTo>
                    <a:pt x="70" y="116"/>
                    <a:pt x="70" y="116"/>
                    <a:pt x="70" y="116"/>
                  </a:cubicBezTo>
                  <a:cubicBezTo>
                    <a:pt x="70" y="115"/>
                    <a:pt x="70" y="115"/>
                    <a:pt x="70" y="115"/>
                  </a:cubicBezTo>
                  <a:cubicBezTo>
                    <a:pt x="69" y="115"/>
                    <a:pt x="69" y="115"/>
                    <a:pt x="69" y="115"/>
                  </a:cubicBezTo>
                  <a:cubicBezTo>
                    <a:pt x="69" y="61"/>
                    <a:pt x="69" y="61"/>
                    <a:pt x="69" y="61"/>
                  </a:cubicBezTo>
                  <a:cubicBezTo>
                    <a:pt x="99" y="61"/>
                    <a:pt x="99" y="61"/>
                    <a:pt x="99" y="61"/>
                  </a:cubicBezTo>
                  <a:cubicBezTo>
                    <a:pt x="99" y="84"/>
                    <a:pt x="99" y="84"/>
                    <a:pt x="99" y="84"/>
                  </a:cubicBezTo>
                  <a:cubicBezTo>
                    <a:pt x="123" y="84"/>
                    <a:pt x="123" y="84"/>
                    <a:pt x="123" y="84"/>
                  </a:cubicBezTo>
                  <a:cubicBezTo>
                    <a:pt x="123" y="33"/>
                    <a:pt x="123" y="33"/>
                    <a:pt x="123" y="33"/>
                  </a:cubicBezTo>
                  <a:cubicBezTo>
                    <a:pt x="32" y="33"/>
                    <a:pt x="32" y="33"/>
                    <a:pt x="32" y="33"/>
                  </a:cubicBezTo>
                  <a:lnTo>
                    <a:pt x="32" y="150"/>
                  </a:lnTo>
                  <a:close/>
                </a:path>
              </a:pathLst>
            </a:custGeom>
            <a:grpFill/>
            <a:ln>
              <a:noFill/>
            </a:ln>
          </p:spPr>
          <p:txBody>
            <a:bodyPr vert="horz" wrap="square" lIns="91440" tIns="45720" rIns="91440" bIns="45720" numCol="1" anchor="t" anchorCtr="0" compatLnSpc="1"/>
            <a:lstStyle/>
            <a:p>
              <a:endParaRPr lang="en-US"/>
            </a:p>
          </p:txBody>
        </p:sp>
        <p:sp>
          <p:nvSpPr>
            <p:cNvPr id="33" name="Freeform 7"/>
            <p:cNvSpPr/>
            <p:nvPr/>
          </p:nvSpPr>
          <p:spPr bwMode="auto">
            <a:xfrm>
              <a:off x="18155468" y="4800600"/>
              <a:ext cx="498907" cy="149111"/>
            </a:xfrm>
            <a:custGeom>
              <a:avLst/>
              <a:gdLst>
                <a:gd name="T0" fmla="*/ 33 w 412"/>
                <a:gd name="T1" fmla="*/ 150 h 182"/>
                <a:gd name="T2" fmla="*/ 187 w 412"/>
                <a:gd name="T3" fmla="*/ 150 h 182"/>
                <a:gd name="T4" fmla="*/ 187 w 412"/>
                <a:gd name="T5" fmla="*/ 1 h 182"/>
                <a:gd name="T6" fmla="*/ 187 w 412"/>
                <a:gd name="T7" fmla="*/ 1 h 182"/>
                <a:gd name="T8" fmla="*/ 187 w 412"/>
                <a:gd name="T9" fmla="*/ 1 h 182"/>
                <a:gd name="T10" fmla="*/ 412 w 412"/>
                <a:gd name="T11" fmla="*/ 0 h 182"/>
                <a:gd name="T12" fmla="*/ 412 w 412"/>
                <a:gd name="T13" fmla="*/ 181 h 182"/>
                <a:gd name="T14" fmla="*/ 380 w 412"/>
                <a:gd name="T15" fmla="*/ 181 h 182"/>
                <a:gd name="T16" fmla="*/ 380 w 412"/>
                <a:gd name="T17" fmla="*/ 181 h 182"/>
                <a:gd name="T18" fmla="*/ 256 w 412"/>
                <a:gd name="T19" fmla="*/ 182 h 182"/>
                <a:gd name="T20" fmla="*/ 255 w 412"/>
                <a:gd name="T21" fmla="*/ 62 h 182"/>
                <a:gd name="T22" fmla="*/ 342 w 412"/>
                <a:gd name="T23" fmla="*/ 62 h 182"/>
                <a:gd name="T24" fmla="*/ 342 w 412"/>
                <a:gd name="T25" fmla="*/ 62 h 182"/>
                <a:gd name="T26" fmla="*/ 342 w 412"/>
                <a:gd name="T27" fmla="*/ 62 h 182"/>
                <a:gd name="T28" fmla="*/ 342 w 412"/>
                <a:gd name="T29" fmla="*/ 94 h 182"/>
                <a:gd name="T30" fmla="*/ 342 w 412"/>
                <a:gd name="T31" fmla="*/ 94 h 182"/>
                <a:gd name="T32" fmla="*/ 342 w 412"/>
                <a:gd name="T33" fmla="*/ 116 h 182"/>
                <a:gd name="T34" fmla="*/ 313 w 412"/>
                <a:gd name="T35" fmla="*/ 116 h 182"/>
                <a:gd name="T36" fmla="*/ 313 w 412"/>
                <a:gd name="T37" fmla="*/ 94 h 182"/>
                <a:gd name="T38" fmla="*/ 288 w 412"/>
                <a:gd name="T39" fmla="*/ 94 h 182"/>
                <a:gd name="T40" fmla="*/ 288 w 412"/>
                <a:gd name="T41" fmla="*/ 149 h 182"/>
                <a:gd name="T42" fmla="*/ 380 w 412"/>
                <a:gd name="T43" fmla="*/ 149 h 182"/>
                <a:gd name="T44" fmla="*/ 380 w 412"/>
                <a:gd name="T45" fmla="*/ 32 h 182"/>
                <a:gd name="T46" fmla="*/ 220 w 412"/>
                <a:gd name="T47" fmla="*/ 32 h 182"/>
                <a:gd name="T48" fmla="*/ 220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7 w 412"/>
                <a:gd name="T61" fmla="*/ 115 h 182"/>
                <a:gd name="T62" fmla="*/ 100 w 412"/>
                <a:gd name="T63" fmla="*/ 115 h 182"/>
                <a:gd name="T64" fmla="*/ 100 w 412"/>
                <a:gd name="T65" fmla="*/ 116 h 182"/>
                <a:gd name="T66" fmla="*/ 71 w 412"/>
                <a:gd name="T67" fmla="*/ 116 h 182"/>
                <a:gd name="T68" fmla="*/ 71 w 412"/>
                <a:gd name="T69" fmla="*/ 115 h 182"/>
                <a:gd name="T70" fmla="*/ 70 w 412"/>
                <a:gd name="T71" fmla="*/ 115 h 182"/>
                <a:gd name="T72" fmla="*/ 69 w 412"/>
                <a:gd name="T73" fmla="*/ 61 h 182"/>
                <a:gd name="T74" fmla="*/ 100 w 412"/>
                <a:gd name="T75" fmla="*/ 61 h 182"/>
                <a:gd name="T76" fmla="*/ 100 w 412"/>
                <a:gd name="T77" fmla="*/ 84 h 182"/>
                <a:gd name="T78" fmla="*/ 124 w 412"/>
                <a:gd name="T79" fmla="*/ 84 h 182"/>
                <a:gd name="T80" fmla="*/ 124 w 412"/>
                <a:gd name="T81" fmla="*/ 33 h 182"/>
                <a:gd name="T82" fmla="*/ 33 w 412"/>
                <a:gd name="T83" fmla="*/ 33 h 182"/>
                <a:gd name="T84" fmla="*/ 33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3" y="150"/>
                  </a:moveTo>
                  <a:cubicBezTo>
                    <a:pt x="187" y="150"/>
                    <a:pt x="187" y="150"/>
                    <a:pt x="187" y="150"/>
                  </a:cubicBezTo>
                  <a:cubicBezTo>
                    <a:pt x="187" y="1"/>
                    <a:pt x="187" y="1"/>
                    <a:pt x="187"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80" y="181"/>
                    <a:pt x="380" y="181"/>
                    <a:pt x="380" y="181"/>
                  </a:cubicBezTo>
                  <a:cubicBezTo>
                    <a:pt x="380" y="181"/>
                    <a:pt x="380" y="181"/>
                    <a:pt x="380" y="181"/>
                  </a:cubicBezTo>
                  <a:cubicBezTo>
                    <a:pt x="256" y="182"/>
                    <a:pt x="256" y="182"/>
                    <a:pt x="256" y="182"/>
                  </a:cubicBezTo>
                  <a:cubicBezTo>
                    <a:pt x="256" y="143"/>
                    <a:pt x="255" y="100"/>
                    <a:pt x="255" y="62"/>
                  </a:cubicBezTo>
                  <a:cubicBezTo>
                    <a:pt x="285" y="62"/>
                    <a:pt x="313" y="62"/>
                    <a:pt x="342" y="62"/>
                  </a:cubicBezTo>
                  <a:cubicBezTo>
                    <a:pt x="342" y="62"/>
                    <a:pt x="342" y="62"/>
                    <a:pt x="342" y="62"/>
                  </a:cubicBezTo>
                  <a:cubicBezTo>
                    <a:pt x="342" y="62"/>
                    <a:pt x="342" y="62"/>
                    <a:pt x="342" y="62"/>
                  </a:cubicBezTo>
                  <a:cubicBezTo>
                    <a:pt x="342" y="94"/>
                    <a:pt x="342" y="94"/>
                    <a:pt x="342"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8" y="94"/>
                    <a:pt x="288" y="94"/>
                    <a:pt x="288" y="94"/>
                  </a:cubicBezTo>
                  <a:cubicBezTo>
                    <a:pt x="288" y="149"/>
                    <a:pt x="288" y="149"/>
                    <a:pt x="288" y="149"/>
                  </a:cubicBezTo>
                  <a:cubicBezTo>
                    <a:pt x="380" y="149"/>
                    <a:pt x="380" y="149"/>
                    <a:pt x="380" y="149"/>
                  </a:cubicBezTo>
                  <a:cubicBezTo>
                    <a:pt x="380" y="32"/>
                    <a:pt x="380" y="32"/>
                    <a:pt x="380" y="32"/>
                  </a:cubicBezTo>
                  <a:cubicBezTo>
                    <a:pt x="220" y="32"/>
                    <a:pt x="220" y="32"/>
                    <a:pt x="220" y="32"/>
                  </a:cubicBezTo>
                  <a:cubicBezTo>
                    <a:pt x="220" y="32"/>
                    <a:pt x="220" y="32"/>
                    <a:pt x="220"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7" y="115"/>
                    <a:pt x="157" y="115"/>
                    <a:pt x="157" y="115"/>
                  </a:cubicBezTo>
                  <a:cubicBezTo>
                    <a:pt x="100" y="115"/>
                    <a:pt x="100" y="115"/>
                    <a:pt x="100" y="115"/>
                  </a:cubicBezTo>
                  <a:cubicBezTo>
                    <a:pt x="100" y="116"/>
                    <a:pt x="100" y="116"/>
                    <a:pt x="100" y="116"/>
                  </a:cubicBezTo>
                  <a:cubicBezTo>
                    <a:pt x="71" y="116"/>
                    <a:pt x="71" y="116"/>
                    <a:pt x="71" y="116"/>
                  </a:cubicBezTo>
                  <a:cubicBezTo>
                    <a:pt x="71" y="115"/>
                    <a:pt x="71" y="115"/>
                    <a:pt x="71" y="115"/>
                  </a:cubicBezTo>
                  <a:cubicBezTo>
                    <a:pt x="70" y="115"/>
                    <a:pt x="70" y="115"/>
                    <a:pt x="70" y="115"/>
                  </a:cubicBezTo>
                  <a:cubicBezTo>
                    <a:pt x="69" y="61"/>
                    <a:pt x="69" y="61"/>
                    <a:pt x="69" y="61"/>
                  </a:cubicBezTo>
                  <a:cubicBezTo>
                    <a:pt x="100" y="61"/>
                    <a:pt x="100" y="61"/>
                    <a:pt x="100" y="61"/>
                  </a:cubicBezTo>
                  <a:cubicBezTo>
                    <a:pt x="100" y="84"/>
                    <a:pt x="100" y="84"/>
                    <a:pt x="100" y="84"/>
                  </a:cubicBezTo>
                  <a:cubicBezTo>
                    <a:pt x="124" y="84"/>
                    <a:pt x="124" y="84"/>
                    <a:pt x="124" y="84"/>
                  </a:cubicBezTo>
                  <a:cubicBezTo>
                    <a:pt x="124" y="33"/>
                    <a:pt x="124" y="33"/>
                    <a:pt x="124" y="33"/>
                  </a:cubicBezTo>
                  <a:cubicBezTo>
                    <a:pt x="33" y="33"/>
                    <a:pt x="33" y="33"/>
                    <a:pt x="33" y="33"/>
                  </a:cubicBezTo>
                  <a:lnTo>
                    <a:pt x="33" y="150"/>
                  </a:lnTo>
                  <a:close/>
                </a:path>
              </a:pathLst>
            </a:custGeom>
            <a:grpFill/>
            <a:ln>
              <a:noFill/>
            </a:ln>
          </p:spPr>
          <p:txBody>
            <a:bodyPr vert="horz" wrap="square" lIns="91440" tIns="45720" rIns="91440" bIns="45720" numCol="1" anchor="t" anchorCtr="0" compatLnSpc="1"/>
            <a:lstStyle/>
            <a:p>
              <a:endParaRPr lang="en-US"/>
            </a:p>
          </p:txBody>
        </p:sp>
        <p:sp>
          <p:nvSpPr>
            <p:cNvPr id="34" name="Freeform 8"/>
            <p:cNvSpPr/>
            <p:nvPr/>
          </p:nvSpPr>
          <p:spPr bwMode="auto">
            <a:xfrm>
              <a:off x="18682365" y="4800600"/>
              <a:ext cx="497260" cy="149111"/>
            </a:xfrm>
            <a:custGeom>
              <a:avLst/>
              <a:gdLst>
                <a:gd name="T0" fmla="*/ 33 w 412"/>
                <a:gd name="T1" fmla="*/ 150 h 182"/>
                <a:gd name="T2" fmla="*/ 187 w 412"/>
                <a:gd name="T3" fmla="*/ 150 h 182"/>
                <a:gd name="T4" fmla="*/ 187 w 412"/>
                <a:gd name="T5" fmla="*/ 1 h 182"/>
                <a:gd name="T6" fmla="*/ 187 w 412"/>
                <a:gd name="T7" fmla="*/ 1 h 182"/>
                <a:gd name="T8" fmla="*/ 187 w 412"/>
                <a:gd name="T9" fmla="*/ 1 h 182"/>
                <a:gd name="T10" fmla="*/ 412 w 412"/>
                <a:gd name="T11" fmla="*/ 0 h 182"/>
                <a:gd name="T12" fmla="*/ 412 w 412"/>
                <a:gd name="T13" fmla="*/ 181 h 182"/>
                <a:gd name="T14" fmla="*/ 380 w 412"/>
                <a:gd name="T15" fmla="*/ 181 h 182"/>
                <a:gd name="T16" fmla="*/ 380 w 412"/>
                <a:gd name="T17" fmla="*/ 181 h 182"/>
                <a:gd name="T18" fmla="*/ 256 w 412"/>
                <a:gd name="T19" fmla="*/ 182 h 182"/>
                <a:gd name="T20" fmla="*/ 255 w 412"/>
                <a:gd name="T21" fmla="*/ 62 h 182"/>
                <a:gd name="T22" fmla="*/ 342 w 412"/>
                <a:gd name="T23" fmla="*/ 62 h 182"/>
                <a:gd name="T24" fmla="*/ 342 w 412"/>
                <a:gd name="T25" fmla="*/ 62 h 182"/>
                <a:gd name="T26" fmla="*/ 342 w 412"/>
                <a:gd name="T27" fmla="*/ 62 h 182"/>
                <a:gd name="T28" fmla="*/ 342 w 412"/>
                <a:gd name="T29" fmla="*/ 94 h 182"/>
                <a:gd name="T30" fmla="*/ 342 w 412"/>
                <a:gd name="T31" fmla="*/ 94 h 182"/>
                <a:gd name="T32" fmla="*/ 342 w 412"/>
                <a:gd name="T33" fmla="*/ 116 h 182"/>
                <a:gd name="T34" fmla="*/ 313 w 412"/>
                <a:gd name="T35" fmla="*/ 116 h 182"/>
                <a:gd name="T36" fmla="*/ 313 w 412"/>
                <a:gd name="T37" fmla="*/ 94 h 182"/>
                <a:gd name="T38" fmla="*/ 288 w 412"/>
                <a:gd name="T39" fmla="*/ 94 h 182"/>
                <a:gd name="T40" fmla="*/ 288 w 412"/>
                <a:gd name="T41" fmla="*/ 149 h 182"/>
                <a:gd name="T42" fmla="*/ 380 w 412"/>
                <a:gd name="T43" fmla="*/ 149 h 182"/>
                <a:gd name="T44" fmla="*/ 380 w 412"/>
                <a:gd name="T45" fmla="*/ 32 h 182"/>
                <a:gd name="T46" fmla="*/ 220 w 412"/>
                <a:gd name="T47" fmla="*/ 32 h 182"/>
                <a:gd name="T48" fmla="*/ 220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7 w 412"/>
                <a:gd name="T61" fmla="*/ 115 h 182"/>
                <a:gd name="T62" fmla="*/ 100 w 412"/>
                <a:gd name="T63" fmla="*/ 115 h 182"/>
                <a:gd name="T64" fmla="*/ 100 w 412"/>
                <a:gd name="T65" fmla="*/ 116 h 182"/>
                <a:gd name="T66" fmla="*/ 71 w 412"/>
                <a:gd name="T67" fmla="*/ 116 h 182"/>
                <a:gd name="T68" fmla="*/ 71 w 412"/>
                <a:gd name="T69" fmla="*/ 115 h 182"/>
                <a:gd name="T70" fmla="*/ 70 w 412"/>
                <a:gd name="T71" fmla="*/ 115 h 182"/>
                <a:gd name="T72" fmla="*/ 69 w 412"/>
                <a:gd name="T73" fmla="*/ 61 h 182"/>
                <a:gd name="T74" fmla="*/ 100 w 412"/>
                <a:gd name="T75" fmla="*/ 61 h 182"/>
                <a:gd name="T76" fmla="*/ 100 w 412"/>
                <a:gd name="T77" fmla="*/ 84 h 182"/>
                <a:gd name="T78" fmla="*/ 124 w 412"/>
                <a:gd name="T79" fmla="*/ 84 h 182"/>
                <a:gd name="T80" fmla="*/ 124 w 412"/>
                <a:gd name="T81" fmla="*/ 33 h 182"/>
                <a:gd name="T82" fmla="*/ 33 w 412"/>
                <a:gd name="T83" fmla="*/ 33 h 182"/>
                <a:gd name="T84" fmla="*/ 33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3" y="150"/>
                  </a:moveTo>
                  <a:cubicBezTo>
                    <a:pt x="187" y="150"/>
                    <a:pt x="187" y="150"/>
                    <a:pt x="187" y="150"/>
                  </a:cubicBezTo>
                  <a:cubicBezTo>
                    <a:pt x="187" y="1"/>
                    <a:pt x="187" y="1"/>
                    <a:pt x="187"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80" y="181"/>
                    <a:pt x="380" y="181"/>
                    <a:pt x="380" y="181"/>
                  </a:cubicBezTo>
                  <a:cubicBezTo>
                    <a:pt x="380" y="181"/>
                    <a:pt x="380" y="181"/>
                    <a:pt x="380" y="181"/>
                  </a:cubicBezTo>
                  <a:cubicBezTo>
                    <a:pt x="256" y="182"/>
                    <a:pt x="256" y="182"/>
                    <a:pt x="256" y="182"/>
                  </a:cubicBezTo>
                  <a:cubicBezTo>
                    <a:pt x="256" y="143"/>
                    <a:pt x="255" y="100"/>
                    <a:pt x="255" y="62"/>
                  </a:cubicBezTo>
                  <a:cubicBezTo>
                    <a:pt x="285" y="62"/>
                    <a:pt x="313" y="62"/>
                    <a:pt x="342" y="62"/>
                  </a:cubicBezTo>
                  <a:cubicBezTo>
                    <a:pt x="342" y="62"/>
                    <a:pt x="342" y="62"/>
                    <a:pt x="342" y="62"/>
                  </a:cubicBezTo>
                  <a:cubicBezTo>
                    <a:pt x="342" y="62"/>
                    <a:pt x="342" y="62"/>
                    <a:pt x="342" y="62"/>
                  </a:cubicBezTo>
                  <a:cubicBezTo>
                    <a:pt x="342" y="94"/>
                    <a:pt x="342" y="94"/>
                    <a:pt x="342"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8" y="94"/>
                    <a:pt x="288" y="94"/>
                    <a:pt x="288" y="94"/>
                  </a:cubicBezTo>
                  <a:cubicBezTo>
                    <a:pt x="288" y="149"/>
                    <a:pt x="288" y="149"/>
                    <a:pt x="288" y="149"/>
                  </a:cubicBezTo>
                  <a:cubicBezTo>
                    <a:pt x="380" y="149"/>
                    <a:pt x="380" y="149"/>
                    <a:pt x="380" y="149"/>
                  </a:cubicBezTo>
                  <a:cubicBezTo>
                    <a:pt x="380" y="32"/>
                    <a:pt x="380" y="32"/>
                    <a:pt x="380" y="32"/>
                  </a:cubicBezTo>
                  <a:cubicBezTo>
                    <a:pt x="220" y="32"/>
                    <a:pt x="220" y="32"/>
                    <a:pt x="220" y="32"/>
                  </a:cubicBezTo>
                  <a:cubicBezTo>
                    <a:pt x="220" y="32"/>
                    <a:pt x="220" y="32"/>
                    <a:pt x="220"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7" y="115"/>
                    <a:pt x="157" y="115"/>
                    <a:pt x="157" y="115"/>
                  </a:cubicBezTo>
                  <a:cubicBezTo>
                    <a:pt x="100" y="115"/>
                    <a:pt x="100" y="115"/>
                    <a:pt x="100" y="115"/>
                  </a:cubicBezTo>
                  <a:cubicBezTo>
                    <a:pt x="100" y="116"/>
                    <a:pt x="100" y="116"/>
                    <a:pt x="100" y="116"/>
                  </a:cubicBezTo>
                  <a:cubicBezTo>
                    <a:pt x="71" y="116"/>
                    <a:pt x="71" y="116"/>
                    <a:pt x="71" y="116"/>
                  </a:cubicBezTo>
                  <a:cubicBezTo>
                    <a:pt x="71" y="115"/>
                    <a:pt x="71" y="115"/>
                    <a:pt x="71" y="115"/>
                  </a:cubicBezTo>
                  <a:cubicBezTo>
                    <a:pt x="70" y="115"/>
                    <a:pt x="70" y="115"/>
                    <a:pt x="70" y="115"/>
                  </a:cubicBezTo>
                  <a:cubicBezTo>
                    <a:pt x="69" y="61"/>
                    <a:pt x="69" y="61"/>
                    <a:pt x="69" y="61"/>
                  </a:cubicBezTo>
                  <a:cubicBezTo>
                    <a:pt x="100" y="61"/>
                    <a:pt x="100" y="61"/>
                    <a:pt x="100" y="61"/>
                  </a:cubicBezTo>
                  <a:cubicBezTo>
                    <a:pt x="100" y="84"/>
                    <a:pt x="100" y="84"/>
                    <a:pt x="100" y="84"/>
                  </a:cubicBezTo>
                  <a:cubicBezTo>
                    <a:pt x="124" y="84"/>
                    <a:pt x="124" y="84"/>
                    <a:pt x="124" y="84"/>
                  </a:cubicBezTo>
                  <a:cubicBezTo>
                    <a:pt x="124" y="33"/>
                    <a:pt x="124" y="33"/>
                    <a:pt x="124" y="33"/>
                  </a:cubicBezTo>
                  <a:cubicBezTo>
                    <a:pt x="33" y="33"/>
                    <a:pt x="33" y="33"/>
                    <a:pt x="33" y="33"/>
                  </a:cubicBezTo>
                  <a:lnTo>
                    <a:pt x="33" y="150"/>
                  </a:lnTo>
                  <a:close/>
                </a:path>
              </a:pathLst>
            </a:custGeom>
            <a:grpFill/>
            <a:ln>
              <a:noFill/>
            </a:ln>
          </p:spPr>
          <p:txBody>
            <a:bodyPr vert="horz" wrap="square" lIns="91440" tIns="45720" rIns="91440" bIns="45720" numCol="1" anchor="t" anchorCtr="0" compatLnSpc="1"/>
            <a:lstStyle/>
            <a:p>
              <a:endParaRPr lang="en-US"/>
            </a:p>
          </p:txBody>
        </p:sp>
        <p:sp>
          <p:nvSpPr>
            <p:cNvPr id="35" name="Freeform 9"/>
            <p:cNvSpPr/>
            <p:nvPr/>
          </p:nvSpPr>
          <p:spPr bwMode="auto">
            <a:xfrm>
              <a:off x="19209263" y="4800600"/>
              <a:ext cx="498907" cy="149111"/>
            </a:xfrm>
            <a:custGeom>
              <a:avLst/>
              <a:gdLst>
                <a:gd name="T0" fmla="*/ 32 w 412"/>
                <a:gd name="T1" fmla="*/ 150 h 182"/>
                <a:gd name="T2" fmla="*/ 186 w 412"/>
                <a:gd name="T3" fmla="*/ 150 h 182"/>
                <a:gd name="T4" fmla="*/ 186 w 412"/>
                <a:gd name="T5" fmla="*/ 1 h 182"/>
                <a:gd name="T6" fmla="*/ 187 w 412"/>
                <a:gd name="T7" fmla="*/ 1 h 182"/>
                <a:gd name="T8" fmla="*/ 187 w 412"/>
                <a:gd name="T9" fmla="*/ 1 h 182"/>
                <a:gd name="T10" fmla="*/ 412 w 412"/>
                <a:gd name="T11" fmla="*/ 0 h 182"/>
                <a:gd name="T12" fmla="*/ 412 w 412"/>
                <a:gd name="T13" fmla="*/ 181 h 182"/>
                <a:gd name="T14" fmla="*/ 379 w 412"/>
                <a:gd name="T15" fmla="*/ 181 h 182"/>
                <a:gd name="T16" fmla="*/ 379 w 412"/>
                <a:gd name="T17" fmla="*/ 181 h 182"/>
                <a:gd name="T18" fmla="*/ 256 w 412"/>
                <a:gd name="T19" fmla="*/ 182 h 182"/>
                <a:gd name="T20" fmla="*/ 255 w 412"/>
                <a:gd name="T21" fmla="*/ 62 h 182"/>
                <a:gd name="T22" fmla="*/ 342 w 412"/>
                <a:gd name="T23" fmla="*/ 62 h 182"/>
                <a:gd name="T24" fmla="*/ 342 w 412"/>
                <a:gd name="T25" fmla="*/ 62 h 182"/>
                <a:gd name="T26" fmla="*/ 342 w 412"/>
                <a:gd name="T27" fmla="*/ 62 h 182"/>
                <a:gd name="T28" fmla="*/ 342 w 412"/>
                <a:gd name="T29" fmla="*/ 94 h 182"/>
                <a:gd name="T30" fmla="*/ 342 w 412"/>
                <a:gd name="T31" fmla="*/ 94 h 182"/>
                <a:gd name="T32" fmla="*/ 342 w 412"/>
                <a:gd name="T33" fmla="*/ 116 h 182"/>
                <a:gd name="T34" fmla="*/ 313 w 412"/>
                <a:gd name="T35" fmla="*/ 116 h 182"/>
                <a:gd name="T36" fmla="*/ 313 w 412"/>
                <a:gd name="T37" fmla="*/ 94 h 182"/>
                <a:gd name="T38" fmla="*/ 288 w 412"/>
                <a:gd name="T39" fmla="*/ 94 h 182"/>
                <a:gd name="T40" fmla="*/ 288 w 412"/>
                <a:gd name="T41" fmla="*/ 149 h 182"/>
                <a:gd name="T42" fmla="*/ 379 w 412"/>
                <a:gd name="T43" fmla="*/ 149 h 182"/>
                <a:gd name="T44" fmla="*/ 379 w 412"/>
                <a:gd name="T45" fmla="*/ 32 h 182"/>
                <a:gd name="T46" fmla="*/ 220 w 412"/>
                <a:gd name="T47" fmla="*/ 32 h 182"/>
                <a:gd name="T48" fmla="*/ 220 w 412"/>
                <a:gd name="T49" fmla="*/ 32 h 182"/>
                <a:gd name="T50" fmla="*/ 219 w 412"/>
                <a:gd name="T51" fmla="*/ 32 h 182"/>
                <a:gd name="T52" fmla="*/ 219 w 412"/>
                <a:gd name="T53" fmla="*/ 182 h 182"/>
                <a:gd name="T54" fmla="*/ 0 w 412"/>
                <a:gd name="T55" fmla="*/ 182 h 182"/>
                <a:gd name="T56" fmla="*/ 0 w 412"/>
                <a:gd name="T57" fmla="*/ 1 h 182"/>
                <a:gd name="T58" fmla="*/ 156 w 412"/>
                <a:gd name="T59" fmla="*/ 0 h 182"/>
                <a:gd name="T60" fmla="*/ 156 w 412"/>
                <a:gd name="T61" fmla="*/ 115 h 182"/>
                <a:gd name="T62" fmla="*/ 99 w 412"/>
                <a:gd name="T63" fmla="*/ 115 h 182"/>
                <a:gd name="T64" fmla="*/ 99 w 412"/>
                <a:gd name="T65" fmla="*/ 116 h 182"/>
                <a:gd name="T66" fmla="*/ 70 w 412"/>
                <a:gd name="T67" fmla="*/ 116 h 182"/>
                <a:gd name="T68" fmla="*/ 70 w 412"/>
                <a:gd name="T69" fmla="*/ 115 h 182"/>
                <a:gd name="T70" fmla="*/ 69 w 412"/>
                <a:gd name="T71" fmla="*/ 115 h 182"/>
                <a:gd name="T72" fmla="*/ 69 w 412"/>
                <a:gd name="T73" fmla="*/ 61 h 182"/>
                <a:gd name="T74" fmla="*/ 99 w 412"/>
                <a:gd name="T75" fmla="*/ 61 h 182"/>
                <a:gd name="T76" fmla="*/ 99 w 412"/>
                <a:gd name="T77" fmla="*/ 84 h 182"/>
                <a:gd name="T78" fmla="*/ 123 w 412"/>
                <a:gd name="T79" fmla="*/ 84 h 182"/>
                <a:gd name="T80" fmla="*/ 123 w 412"/>
                <a:gd name="T81" fmla="*/ 33 h 182"/>
                <a:gd name="T82" fmla="*/ 32 w 412"/>
                <a:gd name="T83" fmla="*/ 33 h 182"/>
                <a:gd name="T84" fmla="*/ 32 w 412"/>
                <a:gd name="T8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182">
                  <a:moveTo>
                    <a:pt x="32" y="150"/>
                  </a:moveTo>
                  <a:cubicBezTo>
                    <a:pt x="186" y="150"/>
                    <a:pt x="186" y="150"/>
                    <a:pt x="186" y="150"/>
                  </a:cubicBezTo>
                  <a:cubicBezTo>
                    <a:pt x="186" y="1"/>
                    <a:pt x="186" y="1"/>
                    <a:pt x="186" y="1"/>
                  </a:cubicBezTo>
                  <a:cubicBezTo>
                    <a:pt x="187" y="1"/>
                    <a:pt x="187" y="1"/>
                    <a:pt x="187" y="1"/>
                  </a:cubicBezTo>
                  <a:cubicBezTo>
                    <a:pt x="187" y="1"/>
                    <a:pt x="187" y="1"/>
                    <a:pt x="187" y="1"/>
                  </a:cubicBezTo>
                  <a:cubicBezTo>
                    <a:pt x="268" y="1"/>
                    <a:pt x="332" y="0"/>
                    <a:pt x="412" y="0"/>
                  </a:cubicBezTo>
                  <a:cubicBezTo>
                    <a:pt x="412" y="181"/>
                    <a:pt x="412" y="181"/>
                    <a:pt x="412" y="181"/>
                  </a:cubicBezTo>
                  <a:cubicBezTo>
                    <a:pt x="379" y="181"/>
                    <a:pt x="379" y="181"/>
                    <a:pt x="379" y="181"/>
                  </a:cubicBezTo>
                  <a:cubicBezTo>
                    <a:pt x="379" y="181"/>
                    <a:pt x="379" y="181"/>
                    <a:pt x="379" y="181"/>
                  </a:cubicBezTo>
                  <a:cubicBezTo>
                    <a:pt x="256" y="182"/>
                    <a:pt x="256" y="182"/>
                    <a:pt x="256" y="182"/>
                  </a:cubicBezTo>
                  <a:cubicBezTo>
                    <a:pt x="256" y="143"/>
                    <a:pt x="255" y="100"/>
                    <a:pt x="255" y="62"/>
                  </a:cubicBezTo>
                  <a:cubicBezTo>
                    <a:pt x="284" y="62"/>
                    <a:pt x="313" y="62"/>
                    <a:pt x="342" y="62"/>
                  </a:cubicBezTo>
                  <a:cubicBezTo>
                    <a:pt x="342" y="62"/>
                    <a:pt x="342" y="62"/>
                    <a:pt x="342" y="62"/>
                  </a:cubicBezTo>
                  <a:cubicBezTo>
                    <a:pt x="342" y="62"/>
                    <a:pt x="342" y="62"/>
                    <a:pt x="342" y="62"/>
                  </a:cubicBezTo>
                  <a:cubicBezTo>
                    <a:pt x="342" y="94"/>
                    <a:pt x="342" y="94"/>
                    <a:pt x="342" y="94"/>
                  </a:cubicBezTo>
                  <a:cubicBezTo>
                    <a:pt x="342" y="94"/>
                    <a:pt x="342" y="94"/>
                    <a:pt x="342" y="94"/>
                  </a:cubicBezTo>
                  <a:cubicBezTo>
                    <a:pt x="342" y="116"/>
                    <a:pt x="342" y="116"/>
                    <a:pt x="342" y="116"/>
                  </a:cubicBezTo>
                  <a:cubicBezTo>
                    <a:pt x="313" y="116"/>
                    <a:pt x="313" y="116"/>
                    <a:pt x="313" y="116"/>
                  </a:cubicBezTo>
                  <a:cubicBezTo>
                    <a:pt x="313" y="94"/>
                    <a:pt x="313" y="94"/>
                    <a:pt x="313" y="94"/>
                  </a:cubicBezTo>
                  <a:cubicBezTo>
                    <a:pt x="288" y="94"/>
                    <a:pt x="288" y="94"/>
                    <a:pt x="288" y="94"/>
                  </a:cubicBezTo>
                  <a:cubicBezTo>
                    <a:pt x="288" y="149"/>
                    <a:pt x="288" y="149"/>
                    <a:pt x="288" y="149"/>
                  </a:cubicBezTo>
                  <a:cubicBezTo>
                    <a:pt x="379" y="149"/>
                    <a:pt x="379" y="149"/>
                    <a:pt x="379" y="149"/>
                  </a:cubicBezTo>
                  <a:cubicBezTo>
                    <a:pt x="379" y="32"/>
                    <a:pt x="379" y="32"/>
                    <a:pt x="379" y="32"/>
                  </a:cubicBezTo>
                  <a:cubicBezTo>
                    <a:pt x="220" y="32"/>
                    <a:pt x="220" y="32"/>
                    <a:pt x="220" y="32"/>
                  </a:cubicBezTo>
                  <a:cubicBezTo>
                    <a:pt x="220" y="32"/>
                    <a:pt x="220" y="32"/>
                    <a:pt x="220" y="32"/>
                  </a:cubicBezTo>
                  <a:cubicBezTo>
                    <a:pt x="219" y="32"/>
                    <a:pt x="219" y="32"/>
                    <a:pt x="219" y="32"/>
                  </a:cubicBezTo>
                  <a:cubicBezTo>
                    <a:pt x="219" y="182"/>
                    <a:pt x="219" y="182"/>
                    <a:pt x="219" y="182"/>
                  </a:cubicBezTo>
                  <a:cubicBezTo>
                    <a:pt x="0" y="182"/>
                    <a:pt x="0" y="182"/>
                    <a:pt x="0" y="182"/>
                  </a:cubicBezTo>
                  <a:cubicBezTo>
                    <a:pt x="0" y="1"/>
                    <a:pt x="0" y="1"/>
                    <a:pt x="0" y="1"/>
                  </a:cubicBezTo>
                  <a:cubicBezTo>
                    <a:pt x="156" y="0"/>
                    <a:pt x="156" y="0"/>
                    <a:pt x="156" y="0"/>
                  </a:cubicBezTo>
                  <a:cubicBezTo>
                    <a:pt x="156" y="115"/>
                    <a:pt x="156" y="115"/>
                    <a:pt x="156" y="115"/>
                  </a:cubicBezTo>
                  <a:cubicBezTo>
                    <a:pt x="99" y="115"/>
                    <a:pt x="99" y="115"/>
                    <a:pt x="99" y="115"/>
                  </a:cubicBezTo>
                  <a:cubicBezTo>
                    <a:pt x="99" y="116"/>
                    <a:pt x="99" y="116"/>
                    <a:pt x="99" y="116"/>
                  </a:cubicBezTo>
                  <a:cubicBezTo>
                    <a:pt x="70" y="116"/>
                    <a:pt x="70" y="116"/>
                    <a:pt x="70" y="116"/>
                  </a:cubicBezTo>
                  <a:cubicBezTo>
                    <a:pt x="70" y="115"/>
                    <a:pt x="70" y="115"/>
                    <a:pt x="70" y="115"/>
                  </a:cubicBezTo>
                  <a:cubicBezTo>
                    <a:pt x="69" y="115"/>
                    <a:pt x="69" y="115"/>
                    <a:pt x="69" y="115"/>
                  </a:cubicBezTo>
                  <a:cubicBezTo>
                    <a:pt x="69" y="61"/>
                    <a:pt x="69" y="61"/>
                    <a:pt x="69" y="61"/>
                  </a:cubicBezTo>
                  <a:cubicBezTo>
                    <a:pt x="99" y="61"/>
                    <a:pt x="99" y="61"/>
                    <a:pt x="99" y="61"/>
                  </a:cubicBezTo>
                  <a:cubicBezTo>
                    <a:pt x="99" y="84"/>
                    <a:pt x="99" y="84"/>
                    <a:pt x="99" y="84"/>
                  </a:cubicBezTo>
                  <a:cubicBezTo>
                    <a:pt x="123" y="84"/>
                    <a:pt x="123" y="84"/>
                    <a:pt x="123" y="84"/>
                  </a:cubicBezTo>
                  <a:cubicBezTo>
                    <a:pt x="123" y="33"/>
                    <a:pt x="123" y="33"/>
                    <a:pt x="123" y="33"/>
                  </a:cubicBezTo>
                  <a:cubicBezTo>
                    <a:pt x="32" y="33"/>
                    <a:pt x="32" y="33"/>
                    <a:pt x="32" y="33"/>
                  </a:cubicBezTo>
                  <a:lnTo>
                    <a:pt x="32" y="150"/>
                  </a:lnTo>
                  <a:close/>
                </a:path>
              </a:pathLst>
            </a:custGeom>
            <a:grpFill/>
            <a:ln>
              <a:noFill/>
            </a:ln>
          </p:spPr>
          <p:txBody>
            <a:bodyPr vert="horz" wrap="square" lIns="91440" tIns="45720" rIns="91440" bIns="45720" numCol="1" anchor="t" anchorCtr="0" compatLnSpc="1"/>
            <a:lstStyle/>
            <a:p>
              <a:endParaRPr lang="en-US"/>
            </a:p>
          </p:txBody>
        </p:sp>
      </p:grpSp>
      <p:pic>
        <p:nvPicPr>
          <p:cNvPr id="8" name="Picture 7"/>
          <p:cNvPicPr>
            <a:picLocks noChangeAspect="1"/>
          </p:cNvPicPr>
          <p:nvPr/>
        </p:nvPicPr>
        <p:blipFill rotWithShape="1">
          <a:blip r:embed="rId3">
            <a:extLst>
              <a:ext uri="{BEBA8EAE-BF5A-486C-A8C5-ECC9F3942E4B}">
                <a14:imgProps xmlns:a14="http://schemas.microsoft.com/office/drawing/2010/main">
                  <a14:imgLayer r:embed="rId4">
                    <a14:imgEffect>
                      <a14:backgroundRemoval t="1778" b="96000" l="3125" r="96875">
                        <a14:foregroundMark x1="20536" y1="72000" x2="79018" y2="75556"/>
                        <a14:foregroundMark x1="17857" y1="68889" x2="17857" y2="76000"/>
                        <a14:foregroundMark x1="17411" y1="67556" x2="83482" y2="68000"/>
                        <a14:foregroundMark x1="86607" y1="67556" x2="82589" y2="72444"/>
                        <a14:foregroundMark x1="82143" y1="77333" x2="85268" y2="79111"/>
                        <a14:foregroundMark x1="37946" y1="36889" x2="38393" y2="60444"/>
                        <a14:foregroundMark x1="58929" y1="39556" x2="57143" y2="62667"/>
                        <a14:foregroundMark x1="68750" y1="47111" x2="70089" y2="59556"/>
                        <a14:foregroundMark x1="36607" y1="40889" x2="19643" y2="55556"/>
                        <a14:foregroundMark x1="42411" y1="46667" x2="45536" y2="59556"/>
                        <a14:foregroundMark x1="50000" y1="52889" x2="53125" y2="64889"/>
                        <a14:foregroundMark x1="74107" y1="52889" x2="75893" y2="59111"/>
                        <a14:foregroundMark x1="29464" y1="50667" x2="29018" y2="61778"/>
                        <a14:backgroundMark x1="87500" y1="67556" x2="87500" y2="67556"/>
                      </a14:backgroundRemoval>
                    </a14:imgEffect>
                  </a14:imgLayer>
                </a14:imgProps>
              </a:ext>
              <a:ext uri="{28A0092B-C50C-407E-A947-70E740481C1C}">
                <a14:useLocalDpi xmlns:a14="http://schemas.microsoft.com/office/drawing/2010/main" val="0"/>
              </a:ext>
            </a:extLst>
          </a:blip>
          <a:srcRect l="9591" t="17646" r="10437" b="17595"/>
          <a:stretch>
            <a:fillRect/>
          </a:stretch>
        </p:blipFill>
        <p:spPr>
          <a:xfrm>
            <a:off x="11342293" y="53231"/>
            <a:ext cx="847239" cy="689138"/>
          </a:xfrm>
          <a:prstGeom prst="rect">
            <a:avLst/>
          </a:prstGeom>
        </p:spPr>
      </p:pic>
      <p:sp>
        <p:nvSpPr>
          <p:cNvPr id="60" name="Rectangle 59"/>
          <p:cNvSpPr/>
          <p:nvPr/>
        </p:nvSpPr>
        <p:spPr>
          <a:xfrm>
            <a:off x="3944620" y="1814195"/>
            <a:ext cx="7983220" cy="127952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3500" b="1" smtClean="0">
                <a:solidFill>
                  <a:srgbClr val="C00000"/>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VĂN BẢN 3. </a:t>
            </a:r>
            <a:endParaRPr lang="en-US" sz="3500" b="1">
              <a:solidFill>
                <a:srgbClr val="C00000"/>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endParaRPr>
          </a:p>
          <a:p>
            <a:r>
              <a:rPr lang="en-US" sz="3500" b="1" smtClean="0">
                <a:solidFill>
                  <a:srgbClr val="C00000"/>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           BẢO KÍNH CẢNH GIỚI - BÀI 43 </a:t>
            </a:r>
            <a:endParaRPr lang="en-US" sz="3500" b="1">
              <a:solidFill>
                <a:srgbClr val="C00000"/>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endParaRPr>
          </a:p>
        </p:txBody>
      </p:sp>
      <p:sp>
        <p:nvSpPr>
          <p:cNvPr id="3" name="Rectangle 59"/>
          <p:cNvSpPr/>
          <p:nvPr/>
        </p:nvSpPr>
        <p:spPr>
          <a:xfrm>
            <a:off x="161290" y="775970"/>
            <a:ext cx="6136640" cy="127952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500" b="1">
                <a:solidFill>
                  <a:srgbClr val="FFC000"/>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ĐỌC KẾT NỐI CHỦ ĐIỂM</a:t>
            </a:r>
          </a:p>
        </p:txBody>
      </p:sp>
    </p:spTree>
    <p:extLst>
      <p:ext uri="{BB962C8B-B14F-4D97-AF65-F5344CB8AC3E}">
        <p14:creationId xmlns:p14="http://schemas.microsoft.com/office/powerpoint/2010/main" val="631147568"/>
      </p:ext>
    </p:extLst>
  </p:cSld>
  <p:clrMapOvr>
    <a:masterClrMapping/>
  </p:clrMapOvr>
  <p:transition spd="slow">
    <p:split orient="vert"/>
  </p:transition>
  <p:timing>
    <p:tnLst>
      <p:par>
        <p:cTn id="1" dur="indefinite" restart="never" nodeType="tmRoot"/>
      </p:par>
    </p:tnLst>
  </p:timing>
</p:sld>
</file>

<file path=ppt/tags/tag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DIAGRAM_GROUP_CODE" val="l1-1"/>
  <p:tag name="KSO_WM_UNIT_TYPE" val="l_h_i"/>
  <p:tag name="KSO_WM_UNIT_INDEX" val="1_1_2"/>
  <p:tag name="KSO_WM_UNIT_ID" val="custom20180625_6*l_h_i*1_1_2"/>
  <p:tag name="KSO_WM_TEMPLATE_CATEGORY" val="custom"/>
  <p:tag name="KSO_WM_TEMPLATE_INDEX" val="20180625"/>
  <p:tag name="KSO_WM_UNIT_LAYERLEVEL" val="1_1_1"/>
  <p:tag name="KSO_WM_TAG_VERSION" val="1.0"/>
  <p:tag name="KSO_WM_BEAUTIFY_FLAG" val="#wm#"/>
  <p:tag name="KSO_WM_UNIT_DIAGRAM_ISNUMVISUAL" val="0"/>
  <p:tag name="KSO_WM_UNIT_DIAGRAM_ISREFERUNIT" val="0"/>
  <p:tag name="KSO_WM_UNIT_COLOR_SCHEME_SHAPE_ID" val="20"/>
  <p:tag name="KSO_WM_UNIT_COLOR_SCHEME_PARENT_PAGE" val="0_1"/>
</p:tagLst>
</file>

<file path=ppt/tags/tag1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DIAGRAM_GROUP_CODE" val="l1-1"/>
  <p:tag name="KSO_WM_UNIT_TYPE" val="l_h_i"/>
  <p:tag name="KSO_WM_UNIT_INDEX" val="1_1_2"/>
  <p:tag name="KSO_WM_UNIT_ID" val="custom20180625_6*l_h_i*1_1_2"/>
  <p:tag name="KSO_WM_TEMPLATE_CATEGORY" val="custom"/>
  <p:tag name="KSO_WM_TEMPLATE_INDEX" val="20180625"/>
  <p:tag name="KSO_WM_UNIT_LAYERLEVEL" val="1_1_1"/>
  <p:tag name="KSO_WM_TAG_VERSION" val="1.0"/>
  <p:tag name="KSO_WM_BEAUTIFY_FLAG" val="#wm#"/>
  <p:tag name="KSO_WM_UNIT_DIAGRAM_ISNUMVISUAL" val="0"/>
  <p:tag name="KSO_WM_UNIT_DIAGRAM_ISREFERUNIT" val="0"/>
  <p:tag name="KSO_WM_UNIT_COLOR_SCHEME_SHAPE_ID" val="20"/>
  <p:tag name="KSO_WM_UNIT_COLOR_SCHEME_PARENT_PAGE" val="0_1"/>
</p:tagLst>
</file>

<file path=ppt/tags/tag1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DIAGRAM_GROUP_CODE" val="l1-1"/>
  <p:tag name="KSO_WM_UNIT_TYPE" val="l_h_i"/>
  <p:tag name="KSO_WM_UNIT_INDEX" val="1_1_1"/>
  <p:tag name="KSO_WM_UNIT_ID" val="custom20180625_6*l_h_i*1_1_1"/>
  <p:tag name="KSO_WM_TEMPLATE_CATEGORY" val="custom"/>
  <p:tag name="KSO_WM_TEMPLATE_INDEX" val="20180625"/>
  <p:tag name="KSO_WM_UNIT_LAYERLEVEL" val="1_1_1"/>
  <p:tag name="KSO_WM_TAG_VERSION" val="1.0"/>
  <p:tag name="KSO_WM_BEAUTIFY_FLAG" val="#wm#"/>
  <p:tag name="KSO_WM_UNIT_DIAGRAM_ISNUMVISUAL" val="0"/>
  <p:tag name="KSO_WM_UNIT_DIAGRAM_ISREFERUNIT" val="0"/>
  <p:tag name="KSO_WM_UNIT_COLOR_SCHEME_SHAPE_ID" val="12"/>
  <p:tag name="KSO_WM_UNIT_COLOR_SCHEME_PARENT_PAGE" val="0_1"/>
</p:tagLst>
</file>

<file path=ppt/tags/tag12.xml><?xml version="1.0" encoding="utf-8"?>
<p:tagLst xmlns:a="http://schemas.openxmlformats.org/drawingml/2006/main" xmlns:r="http://schemas.openxmlformats.org/officeDocument/2006/relationships" xmlns:p="http://schemas.openxmlformats.org/presentationml/2006/main">
  <p:tag name="KSO_WM_UNIT_ISCONTENTSTITLE" val="0"/>
  <p:tag name="KSO_WM_UNIT_PRESET_TEXT" val="Click here to add to the title"/>
  <p:tag name="KSO_WM_UNIT_VALUE" val="7"/>
  <p:tag name="KSO_WM_UNIT_HIGHLIGHT" val="0"/>
  <p:tag name="KSO_WM_UNIT_COMPATIBLE" val="0"/>
  <p:tag name="KSO_WM_DIAGRAM_GROUP_CODE" val="l1-1"/>
  <p:tag name="KSO_WM_UNIT_TYPE" val="l_h_a"/>
  <p:tag name="KSO_WM_UNIT_INDEX" val="1_1_1"/>
  <p:tag name="KSO_WM_UNIT_ID" val="custom20180625_6*l_h_a*1_1_1"/>
  <p:tag name="KSO_WM_TEMPLATE_CATEGORY" val="custom"/>
  <p:tag name="KSO_WM_TEMPLATE_INDEX" val="20180625"/>
  <p:tag name="KSO_WM_UNIT_LAYERLEVEL" val="1_1_1"/>
  <p:tag name="KSO_WM_TAG_VERSION" val="1.0"/>
  <p:tag name="KSO_WM_BEAUTIFY_FLAG" val="#wm#"/>
  <p:tag name="KSO_WM_UNIT_DIAGRAM_ISNUMVISUAL" val="0"/>
  <p:tag name="KSO_WM_UNIT_DIAGRAM_ISREFERUNIT" val="0"/>
  <p:tag name="KSO_WM_UNIT_COLOR_SCHEME_SHAPE_ID" val="13"/>
  <p:tag name="KSO_WM_UNIT_COLOR_SCHEME_PARENT_PAGE" val="0_1"/>
  <p:tag name="KSO_WM_UNIT_NOCLEAR" val="0"/>
</p:tagLst>
</file>

<file path=ppt/tags/tag1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DIAGRAM_GROUP_CODE" val="l1-1"/>
  <p:tag name="KSO_WM_UNIT_TYPE" val="l_h_i"/>
  <p:tag name="KSO_WM_UNIT_INDEX" val="1_1_2"/>
  <p:tag name="KSO_WM_UNIT_ID" val="custom20180625_6*l_h_i*1_1_2"/>
  <p:tag name="KSO_WM_TEMPLATE_CATEGORY" val="custom"/>
  <p:tag name="KSO_WM_TEMPLATE_INDEX" val="20180625"/>
  <p:tag name="KSO_WM_UNIT_LAYERLEVEL" val="1_1_1"/>
  <p:tag name="KSO_WM_TAG_VERSION" val="1.0"/>
  <p:tag name="KSO_WM_BEAUTIFY_FLAG" val="#wm#"/>
  <p:tag name="KSO_WM_UNIT_DIAGRAM_ISNUMVISUAL" val="0"/>
  <p:tag name="KSO_WM_UNIT_DIAGRAM_ISREFERUNIT" val="0"/>
  <p:tag name="KSO_WM_UNIT_COLOR_SCHEME_SHAPE_ID" val="20"/>
  <p:tag name="KSO_WM_UNIT_COLOR_SCHEME_PARENT_PAGE" val="0_1"/>
</p:tagLst>
</file>

<file path=ppt/tags/tag1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DIAGRAM_GROUP_CODE" val="l1-1"/>
  <p:tag name="KSO_WM_UNIT_TYPE" val="l_h_i"/>
  <p:tag name="KSO_WM_UNIT_INDEX" val="1_1_1"/>
  <p:tag name="KSO_WM_UNIT_ID" val="custom20180625_6*l_h_i*1_1_1"/>
  <p:tag name="KSO_WM_TEMPLATE_CATEGORY" val="custom"/>
  <p:tag name="KSO_WM_TEMPLATE_INDEX" val="20180625"/>
  <p:tag name="KSO_WM_UNIT_LAYERLEVEL" val="1_1_1"/>
  <p:tag name="KSO_WM_TAG_VERSION" val="1.0"/>
  <p:tag name="KSO_WM_BEAUTIFY_FLAG" val="#wm#"/>
  <p:tag name="KSO_WM_UNIT_DIAGRAM_ISNUMVISUAL" val="0"/>
  <p:tag name="KSO_WM_UNIT_DIAGRAM_ISREFERUNIT" val="0"/>
  <p:tag name="KSO_WM_UNIT_COLOR_SCHEME_SHAPE_ID" val="12"/>
  <p:tag name="KSO_WM_UNIT_COLOR_SCHEME_PARENT_PAGE" val="0_1"/>
</p:tagLst>
</file>

<file path=ppt/tags/tag15.xml><?xml version="1.0" encoding="utf-8"?>
<p:tagLst xmlns:a="http://schemas.openxmlformats.org/drawingml/2006/main" xmlns:r="http://schemas.openxmlformats.org/officeDocument/2006/relationships" xmlns:p="http://schemas.openxmlformats.org/presentationml/2006/main">
  <p:tag name="KSO_WM_UNIT_ISCONTENTSTITLE" val="0"/>
  <p:tag name="KSO_WM_UNIT_PRESET_TEXT" val="Click here to add to the title"/>
  <p:tag name="KSO_WM_UNIT_VALUE" val="7"/>
  <p:tag name="KSO_WM_UNIT_HIGHLIGHT" val="0"/>
  <p:tag name="KSO_WM_UNIT_COMPATIBLE" val="0"/>
  <p:tag name="KSO_WM_DIAGRAM_GROUP_CODE" val="l1-1"/>
  <p:tag name="KSO_WM_UNIT_TYPE" val="l_h_a"/>
  <p:tag name="KSO_WM_UNIT_INDEX" val="1_1_1"/>
  <p:tag name="KSO_WM_UNIT_ID" val="custom20180625_6*l_h_a*1_1_1"/>
  <p:tag name="KSO_WM_TEMPLATE_CATEGORY" val="custom"/>
  <p:tag name="KSO_WM_TEMPLATE_INDEX" val="20180625"/>
  <p:tag name="KSO_WM_UNIT_LAYERLEVEL" val="1_1_1"/>
  <p:tag name="KSO_WM_TAG_VERSION" val="1.0"/>
  <p:tag name="KSO_WM_BEAUTIFY_FLAG" val="#wm#"/>
  <p:tag name="KSO_WM_UNIT_DIAGRAM_ISNUMVISUAL" val="0"/>
  <p:tag name="KSO_WM_UNIT_DIAGRAM_ISREFERUNIT" val="0"/>
  <p:tag name="KSO_WM_UNIT_COLOR_SCHEME_SHAPE_ID" val="13"/>
  <p:tag name="KSO_WM_UNIT_COLOR_SCHEME_PARENT_PAGE" val="0_1"/>
  <p:tag name="KSO_WM_UNIT_NOCLEAR" val="0"/>
</p:tagLst>
</file>

<file path=ppt/tags/tag1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DIAGRAM_GROUP_CODE" val="l1-1"/>
  <p:tag name="KSO_WM_UNIT_TYPE" val="l_h_i"/>
  <p:tag name="KSO_WM_UNIT_INDEX" val="1_1_2"/>
  <p:tag name="KSO_WM_UNIT_ID" val="custom20180625_6*l_h_i*1_1_2"/>
  <p:tag name="KSO_WM_TEMPLATE_CATEGORY" val="custom"/>
  <p:tag name="KSO_WM_TEMPLATE_INDEX" val="20180625"/>
  <p:tag name="KSO_WM_UNIT_LAYERLEVEL" val="1_1_1"/>
  <p:tag name="KSO_WM_TAG_VERSION" val="1.0"/>
  <p:tag name="KSO_WM_BEAUTIFY_FLAG" val="#wm#"/>
  <p:tag name="KSO_WM_UNIT_DIAGRAM_ISNUMVISUAL" val="0"/>
  <p:tag name="KSO_WM_UNIT_DIAGRAM_ISREFERUNIT" val="0"/>
  <p:tag name="KSO_WM_UNIT_COLOR_SCHEME_SHAPE_ID" val="20"/>
  <p:tag name="KSO_WM_UNIT_COLOR_SCHEME_PARENT_PAGE" val="0_1"/>
</p:tagLst>
</file>

<file path=ppt/tags/tag1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DIAGRAM_GROUP_CODE" val="l1-1"/>
  <p:tag name="KSO_WM_UNIT_TYPE" val="l_h_i"/>
  <p:tag name="KSO_WM_UNIT_INDEX" val="1_1_1"/>
  <p:tag name="KSO_WM_UNIT_ID" val="custom20180625_6*l_h_i*1_1_1"/>
  <p:tag name="KSO_WM_TEMPLATE_CATEGORY" val="custom"/>
  <p:tag name="KSO_WM_TEMPLATE_INDEX" val="20180625"/>
  <p:tag name="KSO_WM_UNIT_LAYERLEVEL" val="1_1_1"/>
  <p:tag name="KSO_WM_TAG_VERSION" val="1.0"/>
  <p:tag name="KSO_WM_BEAUTIFY_FLAG" val="#wm#"/>
  <p:tag name="KSO_WM_UNIT_DIAGRAM_ISNUMVISUAL" val="0"/>
  <p:tag name="KSO_WM_UNIT_DIAGRAM_ISREFERUNIT" val="0"/>
  <p:tag name="KSO_WM_UNIT_COLOR_SCHEME_SHAPE_ID" val="12"/>
  <p:tag name="KSO_WM_UNIT_COLOR_SCHEME_PARENT_PAGE" val="0_1"/>
</p:tagLst>
</file>

<file path=ppt/tags/tag18.xml><?xml version="1.0" encoding="utf-8"?>
<p:tagLst xmlns:a="http://schemas.openxmlformats.org/drawingml/2006/main" xmlns:r="http://schemas.openxmlformats.org/officeDocument/2006/relationships" xmlns:p="http://schemas.openxmlformats.org/presentationml/2006/main">
  <p:tag name="KSO_WM_UNIT_ISCONTENTSTITLE" val="0"/>
  <p:tag name="KSO_WM_UNIT_PRESET_TEXT" val="Click here to add to the title"/>
  <p:tag name="KSO_WM_UNIT_VALUE" val="7"/>
  <p:tag name="KSO_WM_UNIT_HIGHLIGHT" val="0"/>
  <p:tag name="KSO_WM_UNIT_COMPATIBLE" val="0"/>
  <p:tag name="KSO_WM_DIAGRAM_GROUP_CODE" val="l1-1"/>
  <p:tag name="KSO_WM_UNIT_TYPE" val="l_h_a"/>
  <p:tag name="KSO_WM_UNIT_INDEX" val="1_1_1"/>
  <p:tag name="KSO_WM_UNIT_ID" val="custom20180625_6*l_h_a*1_1_1"/>
  <p:tag name="KSO_WM_TEMPLATE_CATEGORY" val="custom"/>
  <p:tag name="KSO_WM_TEMPLATE_INDEX" val="20180625"/>
  <p:tag name="KSO_WM_UNIT_LAYERLEVEL" val="1_1_1"/>
  <p:tag name="KSO_WM_TAG_VERSION" val="1.0"/>
  <p:tag name="KSO_WM_BEAUTIFY_FLAG" val="#wm#"/>
  <p:tag name="KSO_WM_UNIT_DIAGRAM_ISNUMVISUAL" val="0"/>
  <p:tag name="KSO_WM_UNIT_DIAGRAM_ISREFERUNIT" val="0"/>
  <p:tag name="KSO_WM_UNIT_COLOR_SCHEME_SHAPE_ID" val="13"/>
  <p:tag name="KSO_WM_UNIT_COLOR_SCHEME_PARENT_PAGE" val="0_1"/>
  <p:tag name="KSO_WM_UNIT_NOCLEAR" val="0"/>
</p:tagLst>
</file>

<file path=ppt/tags/tag1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DIAGRAM_GROUP_CODE" val="l1-1"/>
  <p:tag name="KSO_WM_UNIT_TYPE" val="l_h_i"/>
  <p:tag name="KSO_WM_UNIT_INDEX" val="1_1_2"/>
  <p:tag name="KSO_WM_UNIT_ID" val="custom20180625_6*l_h_i*1_1_2"/>
  <p:tag name="KSO_WM_TEMPLATE_CATEGORY" val="custom"/>
  <p:tag name="KSO_WM_TEMPLATE_INDEX" val="20180625"/>
  <p:tag name="KSO_WM_UNIT_LAYERLEVEL" val="1_1_1"/>
  <p:tag name="KSO_WM_TAG_VERSION" val="1.0"/>
  <p:tag name="KSO_WM_BEAUTIFY_FLAG" val="#wm#"/>
  <p:tag name="KSO_WM_UNIT_DIAGRAM_ISNUMVISUAL" val="0"/>
  <p:tag name="KSO_WM_UNIT_DIAGRAM_ISREFERUNIT" val="0"/>
  <p:tag name="KSO_WM_UNIT_COLOR_SCHEME_SHAPE_ID" val="20"/>
  <p:tag name="KSO_WM_UNIT_COLOR_SCHEME_PARENT_PAGE" val="0_1"/>
</p:tagLst>
</file>

<file path=ppt/tags/tag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DIAGRAM_GROUP_CODE" val="l1-1"/>
  <p:tag name="KSO_WM_UNIT_TYPE" val="l_h_i"/>
  <p:tag name="KSO_WM_UNIT_INDEX" val="1_1_1"/>
  <p:tag name="KSO_WM_UNIT_ID" val="custom20180625_6*l_h_i*1_1_1"/>
  <p:tag name="KSO_WM_TEMPLATE_CATEGORY" val="custom"/>
  <p:tag name="KSO_WM_TEMPLATE_INDEX" val="20180625"/>
  <p:tag name="KSO_WM_UNIT_LAYERLEVEL" val="1_1_1"/>
  <p:tag name="KSO_WM_TAG_VERSION" val="1.0"/>
  <p:tag name="KSO_WM_BEAUTIFY_FLAG" val="#wm#"/>
  <p:tag name="KSO_WM_UNIT_DIAGRAM_ISNUMVISUAL" val="0"/>
  <p:tag name="KSO_WM_UNIT_DIAGRAM_ISREFERUNIT" val="0"/>
  <p:tag name="KSO_WM_UNIT_COLOR_SCHEME_SHAPE_ID" val="12"/>
  <p:tag name="KSO_WM_UNIT_COLOR_SCHEME_PARENT_PAGE" val="0_1"/>
</p:tagLst>
</file>

<file path=ppt/tags/tag2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DIAGRAM_GROUP_CODE" val="l1-1"/>
  <p:tag name="KSO_WM_UNIT_TYPE" val="l_h_i"/>
  <p:tag name="KSO_WM_UNIT_INDEX" val="1_1_1"/>
  <p:tag name="KSO_WM_UNIT_ID" val="custom20180625_6*l_h_i*1_1_1"/>
  <p:tag name="KSO_WM_TEMPLATE_CATEGORY" val="custom"/>
  <p:tag name="KSO_WM_TEMPLATE_INDEX" val="20180625"/>
  <p:tag name="KSO_WM_UNIT_LAYERLEVEL" val="1_1_1"/>
  <p:tag name="KSO_WM_TAG_VERSION" val="1.0"/>
  <p:tag name="KSO_WM_BEAUTIFY_FLAG" val="#wm#"/>
  <p:tag name="KSO_WM_UNIT_DIAGRAM_ISNUMVISUAL" val="0"/>
  <p:tag name="KSO_WM_UNIT_DIAGRAM_ISREFERUNIT" val="0"/>
  <p:tag name="KSO_WM_UNIT_COLOR_SCHEME_SHAPE_ID" val="12"/>
  <p:tag name="KSO_WM_UNIT_COLOR_SCHEME_PARENT_PAGE" val="0_1"/>
</p:tagLst>
</file>

<file path=ppt/tags/tag21.xml><?xml version="1.0" encoding="utf-8"?>
<p:tagLst xmlns:a="http://schemas.openxmlformats.org/drawingml/2006/main" xmlns:r="http://schemas.openxmlformats.org/officeDocument/2006/relationships" xmlns:p="http://schemas.openxmlformats.org/presentationml/2006/main">
  <p:tag name="KSO_WM_UNIT_ISCONTENTSTITLE" val="0"/>
  <p:tag name="KSO_WM_UNIT_PRESET_TEXT" val="Click here to add to the title"/>
  <p:tag name="KSO_WM_UNIT_VALUE" val="7"/>
  <p:tag name="KSO_WM_UNIT_HIGHLIGHT" val="0"/>
  <p:tag name="KSO_WM_UNIT_COMPATIBLE" val="0"/>
  <p:tag name="KSO_WM_DIAGRAM_GROUP_CODE" val="l1-1"/>
  <p:tag name="KSO_WM_UNIT_TYPE" val="l_h_a"/>
  <p:tag name="KSO_WM_UNIT_INDEX" val="1_1_1"/>
  <p:tag name="KSO_WM_UNIT_ID" val="custom20180625_6*l_h_a*1_1_1"/>
  <p:tag name="KSO_WM_TEMPLATE_CATEGORY" val="custom"/>
  <p:tag name="KSO_WM_TEMPLATE_INDEX" val="20180625"/>
  <p:tag name="KSO_WM_UNIT_LAYERLEVEL" val="1_1_1"/>
  <p:tag name="KSO_WM_TAG_VERSION" val="1.0"/>
  <p:tag name="KSO_WM_BEAUTIFY_FLAG" val="#wm#"/>
  <p:tag name="KSO_WM_UNIT_DIAGRAM_ISNUMVISUAL" val="0"/>
  <p:tag name="KSO_WM_UNIT_DIAGRAM_ISREFERUNIT" val="0"/>
  <p:tag name="KSO_WM_UNIT_COLOR_SCHEME_SHAPE_ID" val="13"/>
  <p:tag name="KSO_WM_UNIT_COLOR_SCHEME_PARENT_PAGE" val="0_1"/>
  <p:tag name="KSO_WM_UNIT_NOCLEAR" val="0"/>
</p:tagLst>
</file>

<file path=ppt/tags/tag2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DIAGRAM_GROUP_CODE" val="l1-1"/>
  <p:tag name="KSO_WM_UNIT_TYPE" val="l_h_i"/>
  <p:tag name="KSO_WM_UNIT_INDEX" val="1_1_2"/>
  <p:tag name="KSO_WM_UNIT_ID" val="custom20180625_6*l_h_i*1_1_2"/>
  <p:tag name="KSO_WM_TEMPLATE_CATEGORY" val="custom"/>
  <p:tag name="KSO_WM_TEMPLATE_INDEX" val="20180625"/>
  <p:tag name="KSO_WM_UNIT_LAYERLEVEL" val="1_1_1"/>
  <p:tag name="KSO_WM_TAG_VERSION" val="1.0"/>
  <p:tag name="KSO_WM_BEAUTIFY_FLAG" val="#wm#"/>
  <p:tag name="KSO_WM_UNIT_DIAGRAM_ISNUMVISUAL" val="0"/>
  <p:tag name="KSO_WM_UNIT_DIAGRAM_ISREFERUNIT" val="0"/>
  <p:tag name="KSO_WM_UNIT_COLOR_SCHEME_SHAPE_ID" val="20"/>
  <p:tag name="KSO_WM_UNIT_COLOR_SCHEME_PARENT_PAGE" val="0_1"/>
</p:tagLst>
</file>

<file path=ppt/tags/tag2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DIAGRAM_GROUP_CODE" val="l1-1"/>
  <p:tag name="KSO_WM_UNIT_TYPE" val="l_h_i"/>
  <p:tag name="KSO_WM_UNIT_INDEX" val="1_1_1"/>
  <p:tag name="KSO_WM_UNIT_ID" val="custom20180625_6*l_h_i*1_1_1"/>
  <p:tag name="KSO_WM_TEMPLATE_CATEGORY" val="custom"/>
  <p:tag name="KSO_WM_TEMPLATE_INDEX" val="20180625"/>
  <p:tag name="KSO_WM_UNIT_LAYERLEVEL" val="1_1_1"/>
  <p:tag name="KSO_WM_TAG_VERSION" val="1.0"/>
  <p:tag name="KSO_WM_BEAUTIFY_FLAG" val="#wm#"/>
  <p:tag name="KSO_WM_UNIT_DIAGRAM_ISNUMVISUAL" val="0"/>
  <p:tag name="KSO_WM_UNIT_DIAGRAM_ISREFERUNIT" val="0"/>
  <p:tag name="KSO_WM_UNIT_COLOR_SCHEME_SHAPE_ID" val="12"/>
  <p:tag name="KSO_WM_UNIT_COLOR_SCHEME_PARENT_PAGE" val="0_1"/>
</p:tagLst>
</file>

<file path=ppt/tags/tag24.xml><?xml version="1.0" encoding="utf-8"?>
<p:tagLst xmlns:a="http://schemas.openxmlformats.org/drawingml/2006/main" xmlns:r="http://schemas.openxmlformats.org/officeDocument/2006/relationships" xmlns:p="http://schemas.openxmlformats.org/presentationml/2006/main">
  <p:tag name="KSO_WM_UNIT_ISCONTENTSTITLE" val="0"/>
  <p:tag name="KSO_WM_UNIT_PRESET_TEXT" val="Click here to add to the title"/>
  <p:tag name="KSO_WM_UNIT_VALUE" val="7"/>
  <p:tag name="KSO_WM_UNIT_HIGHLIGHT" val="0"/>
  <p:tag name="KSO_WM_UNIT_COMPATIBLE" val="0"/>
  <p:tag name="KSO_WM_DIAGRAM_GROUP_CODE" val="l1-1"/>
  <p:tag name="KSO_WM_UNIT_TYPE" val="l_h_a"/>
  <p:tag name="KSO_WM_UNIT_INDEX" val="1_1_1"/>
  <p:tag name="KSO_WM_UNIT_ID" val="custom20180625_6*l_h_a*1_1_1"/>
  <p:tag name="KSO_WM_TEMPLATE_CATEGORY" val="custom"/>
  <p:tag name="KSO_WM_TEMPLATE_INDEX" val="20180625"/>
  <p:tag name="KSO_WM_UNIT_LAYERLEVEL" val="1_1_1"/>
  <p:tag name="KSO_WM_TAG_VERSION" val="1.0"/>
  <p:tag name="KSO_WM_BEAUTIFY_FLAG" val="#wm#"/>
  <p:tag name="KSO_WM_UNIT_DIAGRAM_ISNUMVISUAL" val="0"/>
  <p:tag name="KSO_WM_UNIT_DIAGRAM_ISREFERUNIT" val="0"/>
  <p:tag name="KSO_WM_UNIT_COLOR_SCHEME_SHAPE_ID" val="13"/>
  <p:tag name="KSO_WM_UNIT_COLOR_SCHEME_PARENT_PAGE" val="0_1"/>
  <p:tag name="KSO_WM_UNIT_NOCLEAR" val="0"/>
</p:tagLst>
</file>

<file path=ppt/tags/tag2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DIAGRAM_GROUP_CODE" val="l1-1"/>
  <p:tag name="KSO_WM_UNIT_TYPE" val="l_h_i"/>
  <p:tag name="KSO_WM_UNIT_INDEX" val="1_1_2"/>
  <p:tag name="KSO_WM_UNIT_ID" val="custom20180625_6*l_h_i*1_1_2"/>
  <p:tag name="KSO_WM_TEMPLATE_CATEGORY" val="custom"/>
  <p:tag name="KSO_WM_TEMPLATE_INDEX" val="20180625"/>
  <p:tag name="KSO_WM_UNIT_LAYERLEVEL" val="1_1_1"/>
  <p:tag name="KSO_WM_TAG_VERSION" val="1.0"/>
  <p:tag name="KSO_WM_BEAUTIFY_FLAG" val="#wm#"/>
  <p:tag name="KSO_WM_UNIT_DIAGRAM_ISNUMVISUAL" val="0"/>
  <p:tag name="KSO_WM_UNIT_DIAGRAM_ISREFERUNIT" val="0"/>
  <p:tag name="KSO_WM_UNIT_COLOR_SCHEME_SHAPE_ID" val="20"/>
  <p:tag name="KSO_WM_UNIT_COLOR_SCHEME_PARENT_PAGE" val="0_1"/>
</p:tagLst>
</file>

<file path=ppt/tags/tag2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DIAGRAM_GROUP_CODE" val="l1-1"/>
  <p:tag name="KSO_WM_UNIT_TYPE" val="l_h_i"/>
  <p:tag name="KSO_WM_UNIT_INDEX" val="1_1_1"/>
  <p:tag name="KSO_WM_UNIT_ID" val="custom20180625_6*l_h_i*1_1_1"/>
  <p:tag name="KSO_WM_TEMPLATE_CATEGORY" val="custom"/>
  <p:tag name="KSO_WM_TEMPLATE_INDEX" val="20180625"/>
  <p:tag name="KSO_WM_UNIT_LAYERLEVEL" val="1_1_1"/>
  <p:tag name="KSO_WM_TAG_VERSION" val="1.0"/>
  <p:tag name="KSO_WM_BEAUTIFY_FLAG" val="#wm#"/>
  <p:tag name="KSO_WM_UNIT_DIAGRAM_ISNUMVISUAL" val="0"/>
  <p:tag name="KSO_WM_UNIT_DIAGRAM_ISREFERUNIT" val="0"/>
  <p:tag name="KSO_WM_UNIT_COLOR_SCHEME_SHAPE_ID" val="12"/>
  <p:tag name="KSO_WM_UNIT_COLOR_SCHEME_PARENT_PAGE" val="0_1"/>
</p:tagLst>
</file>

<file path=ppt/tags/tag27.xml><?xml version="1.0" encoding="utf-8"?>
<p:tagLst xmlns:a="http://schemas.openxmlformats.org/drawingml/2006/main" xmlns:r="http://schemas.openxmlformats.org/officeDocument/2006/relationships" xmlns:p="http://schemas.openxmlformats.org/presentationml/2006/main">
  <p:tag name="KSO_WM_UNIT_ISCONTENTSTITLE" val="0"/>
  <p:tag name="KSO_WM_UNIT_PRESET_TEXT" val="Click here to add to the title"/>
  <p:tag name="KSO_WM_UNIT_VALUE" val="7"/>
  <p:tag name="KSO_WM_UNIT_HIGHLIGHT" val="0"/>
  <p:tag name="KSO_WM_UNIT_COMPATIBLE" val="0"/>
  <p:tag name="KSO_WM_DIAGRAM_GROUP_CODE" val="l1-1"/>
  <p:tag name="KSO_WM_UNIT_TYPE" val="l_h_a"/>
  <p:tag name="KSO_WM_UNIT_INDEX" val="1_1_1"/>
  <p:tag name="KSO_WM_UNIT_ID" val="custom20180625_6*l_h_a*1_1_1"/>
  <p:tag name="KSO_WM_TEMPLATE_CATEGORY" val="custom"/>
  <p:tag name="KSO_WM_TEMPLATE_INDEX" val="20180625"/>
  <p:tag name="KSO_WM_UNIT_LAYERLEVEL" val="1_1_1"/>
  <p:tag name="KSO_WM_TAG_VERSION" val="1.0"/>
  <p:tag name="KSO_WM_BEAUTIFY_FLAG" val="#wm#"/>
  <p:tag name="KSO_WM_UNIT_DIAGRAM_ISNUMVISUAL" val="0"/>
  <p:tag name="KSO_WM_UNIT_DIAGRAM_ISREFERUNIT" val="0"/>
  <p:tag name="KSO_WM_UNIT_COLOR_SCHEME_SHAPE_ID" val="13"/>
  <p:tag name="KSO_WM_UNIT_COLOR_SCHEME_PARENT_PAGE" val="0_1"/>
  <p:tag name="KSO_WM_UNIT_NOCLEAR" val="0"/>
</p:tagLst>
</file>

<file path=ppt/tags/tag2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DIAGRAM_GROUP_CODE" val="l1-1"/>
  <p:tag name="KSO_WM_UNIT_TYPE" val="l_h_i"/>
  <p:tag name="KSO_WM_UNIT_INDEX" val="1_1_2"/>
  <p:tag name="KSO_WM_UNIT_ID" val="custom20180625_6*l_h_i*1_1_2"/>
  <p:tag name="KSO_WM_TEMPLATE_CATEGORY" val="custom"/>
  <p:tag name="KSO_WM_TEMPLATE_INDEX" val="20180625"/>
  <p:tag name="KSO_WM_UNIT_LAYERLEVEL" val="1_1_1"/>
  <p:tag name="KSO_WM_TAG_VERSION" val="1.0"/>
  <p:tag name="KSO_WM_BEAUTIFY_FLAG" val="#wm#"/>
  <p:tag name="KSO_WM_UNIT_DIAGRAM_ISNUMVISUAL" val="0"/>
  <p:tag name="KSO_WM_UNIT_DIAGRAM_ISREFERUNIT" val="0"/>
  <p:tag name="KSO_WM_UNIT_COLOR_SCHEME_SHAPE_ID" val="20"/>
  <p:tag name="KSO_WM_UNIT_COLOR_SCHEME_PARENT_PAGE" val="0_1"/>
</p:tagLst>
</file>

<file path=ppt/tags/tag2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DIAGRAM_GROUP_CODE" val="l1-1"/>
  <p:tag name="KSO_WM_UNIT_TYPE" val="l_h_i"/>
  <p:tag name="KSO_WM_UNIT_INDEX" val="1_1_1"/>
  <p:tag name="KSO_WM_UNIT_ID" val="custom20180625_6*l_h_i*1_1_1"/>
  <p:tag name="KSO_WM_TEMPLATE_CATEGORY" val="custom"/>
  <p:tag name="KSO_WM_TEMPLATE_INDEX" val="20180625"/>
  <p:tag name="KSO_WM_UNIT_LAYERLEVEL" val="1_1_1"/>
  <p:tag name="KSO_WM_TAG_VERSION" val="1.0"/>
  <p:tag name="KSO_WM_BEAUTIFY_FLAG" val="#wm#"/>
  <p:tag name="KSO_WM_UNIT_DIAGRAM_ISNUMVISUAL" val="0"/>
  <p:tag name="KSO_WM_UNIT_DIAGRAM_ISREFERUNIT" val="0"/>
  <p:tag name="KSO_WM_UNIT_COLOR_SCHEME_SHAPE_ID" val="12"/>
  <p:tag name="KSO_WM_UNIT_COLOR_SCHEME_PARENT_PAGE" val="0_1"/>
</p:tagLst>
</file>

<file path=ppt/tags/tag3.xml><?xml version="1.0" encoding="utf-8"?>
<p:tagLst xmlns:a="http://schemas.openxmlformats.org/drawingml/2006/main" xmlns:r="http://schemas.openxmlformats.org/officeDocument/2006/relationships" xmlns:p="http://schemas.openxmlformats.org/presentationml/2006/main">
  <p:tag name="KSO_WM_UNIT_ISCONTENTSTITLE" val="0"/>
  <p:tag name="KSO_WM_UNIT_PRESET_TEXT" val="Click here to add to the title"/>
  <p:tag name="KSO_WM_UNIT_VALUE" val="7"/>
  <p:tag name="KSO_WM_UNIT_HIGHLIGHT" val="0"/>
  <p:tag name="KSO_WM_UNIT_COMPATIBLE" val="0"/>
  <p:tag name="KSO_WM_DIAGRAM_GROUP_CODE" val="l1-1"/>
  <p:tag name="KSO_WM_UNIT_TYPE" val="l_h_a"/>
  <p:tag name="KSO_WM_UNIT_INDEX" val="1_1_1"/>
  <p:tag name="KSO_WM_UNIT_ID" val="custom20180625_6*l_h_a*1_1_1"/>
  <p:tag name="KSO_WM_TEMPLATE_CATEGORY" val="custom"/>
  <p:tag name="KSO_WM_TEMPLATE_INDEX" val="20180625"/>
  <p:tag name="KSO_WM_UNIT_LAYERLEVEL" val="1_1_1"/>
  <p:tag name="KSO_WM_TAG_VERSION" val="1.0"/>
  <p:tag name="KSO_WM_BEAUTIFY_FLAG" val="#wm#"/>
  <p:tag name="KSO_WM_UNIT_DIAGRAM_ISNUMVISUAL" val="0"/>
  <p:tag name="KSO_WM_UNIT_DIAGRAM_ISREFERUNIT" val="0"/>
  <p:tag name="KSO_WM_UNIT_COLOR_SCHEME_SHAPE_ID" val="13"/>
  <p:tag name="KSO_WM_UNIT_COLOR_SCHEME_PARENT_PAGE" val="0_1"/>
  <p:tag name="KSO_WM_UNIT_NOCLEAR" val="0"/>
</p:tagLst>
</file>

<file path=ppt/tags/tag30.xml><?xml version="1.0" encoding="utf-8"?>
<p:tagLst xmlns:a="http://schemas.openxmlformats.org/drawingml/2006/main" xmlns:r="http://schemas.openxmlformats.org/officeDocument/2006/relationships" xmlns:p="http://schemas.openxmlformats.org/presentationml/2006/main">
  <p:tag name="KSO_WM_UNIT_ISCONTENTSTITLE" val="0"/>
  <p:tag name="KSO_WM_UNIT_PRESET_TEXT" val="Click here to add to the title"/>
  <p:tag name="KSO_WM_UNIT_VALUE" val="7"/>
  <p:tag name="KSO_WM_UNIT_HIGHLIGHT" val="0"/>
  <p:tag name="KSO_WM_UNIT_COMPATIBLE" val="0"/>
  <p:tag name="KSO_WM_DIAGRAM_GROUP_CODE" val="l1-1"/>
  <p:tag name="KSO_WM_UNIT_TYPE" val="l_h_a"/>
  <p:tag name="KSO_WM_UNIT_INDEX" val="1_1_1"/>
  <p:tag name="KSO_WM_UNIT_ID" val="custom20180625_6*l_h_a*1_1_1"/>
  <p:tag name="KSO_WM_TEMPLATE_CATEGORY" val="custom"/>
  <p:tag name="KSO_WM_TEMPLATE_INDEX" val="20180625"/>
  <p:tag name="KSO_WM_UNIT_LAYERLEVEL" val="1_1_1"/>
  <p:tag name="KSO_WM_TAG_VERSION" val="1.0"/>
  <p:tag name="KSO_WM_BEAUTIFY_FLAG" val="#wm#"/>
  <p:tag name="KSO_WM_UNIT_DIAGRAM_ISNUMVISUAL" val="0"/>
  <p:tag name="KSO_WM_UNIT_DIAGRAM_ISREFERUNIT" val="0"/>
  <p:tag name="KSO_WM_UNIT_COLOR_SCHEME_SHAPE_ID" val="13"/>
  <p:tag name="KSO_WM_UNIT_COLOR_SCHEME_PARENT_PAGE" val="0_1"/>
  <p:tag name="KSO_WM_UNIT_NOCLEAR" val="0"/>
</p:tagLst>
</file>

<file path=ppt/tags/tag3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DIAGRAM_GROUP_CODE" val="l1-1"/>
  <p:tag name="KSO_WM_UNIT_TYPE" val="l_h_i"/>
  <p:tag name="KSO_WM_UNIT_INDEX" val="1_1_2"/>
  <p:tag name="KSO_WM_UNIT_ID" val="custom20180625_6*l_h_i*1_1_2"/>
  <p:tag name="KSO_WM_TEMPLATE_CATEGORY" val="custom"/>
  <p:tag name="KSO_WM_TEMPLATE_INDEX" val="20180625"/>
  <p:tag name="KSO_WM_UNIT_LAYERLEVEL" val="1_1_1"/>
  <p:tag name="KSO_WM_TAG_VERSION" val="1.0"/>
  <p:tag name="KSO_WM_BEAUTIFY_FLAG" val="#wm#"/>
  <p:tag name="KSO_WM_UNIT_DIAGRAM_ISNUMVISUAL" val="0"/>
  <p:tag name="KSO_WM_UNIT_DIAGRAM_ISREFERUNIT" val="0"/>
  <p:tag name="KSO_WM_UNIT_COLOR_SCHEME_SHAPE_ID" val="20"/>
  <p:tag name="KSO_WM_UNIT_COLOR_SCHEME_PARENT_PAGE" val="0_1"/>
</p:tagLst>
</file>

<file path=ppt/tags/tag3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DIAGRAM_GROUP_CODE" val="l1-1"/>
  <p:tag name="KSO_WM_UNIT_TYPE" val="l_h_i"/>
  <p:tag name="KSO_WM_UNIT_INDEX" val="1_1_1"/>
  <p:tag name="KSO_WM_UNIT_ID" val="custom20180625_6*l_h_i*1_1_1"/>
  <p:tag name="KSO_WM_TEMPLATE_CATEGORY" val="custom"/>
  <p:tag name="KSO_WM_TEMPLATE_INDEX" val="20180625"/>
  <p:tag name="KSO_WM_UNIT_LAYERLEVEL" val="1_1_1"/>
  <p:tag name="KSO_WM_TAG_VERSION" val="1.0"/>
  <p:tag name="KSO_WM_BEAUTIFY_FLAG" val="#wm#"/>
  <p:tag name="KSO_WM_UNIT_DIAGRAM_ISNUMVISUAL" val="0"/>
  <p:tag name="KSO_WM_UNIT_DIAGRAM_ISREFERUNIT" val="0"/>
  <p:tag name="KSO_WM_UNIT_COLOR_SCHEME_SHAPE_ID" val="12"/>
  <p:tag name="KSO_WM_UNIT_COLOR_SCHEME_PARENT_PAGE" val="0_1"/>
</p:tagLst>
</file>

<file path=ppt/tags/tag33.xml><?xml version="1.0" encoding="utf-8"?>
<p:tagLst xmlns:a="http://schemas.openxmlformats.org/drawingml/2006/main" xmlns:r="http://schemas.openxmlformats.org/officeDocument/2006/relationships" xmlns:p="http://schemas.openxmlformats.org/presentationml/2006/main">
  <p:tag name="KSO_WM_UNIT_ISCONTENTSTITLE" val="0"/>
  <p:tag name="KSO_WM_UNIT_PRESET_TEXT" val="Click here to add to the title"/>
  <p:tag name="KSO_WM_UNIT_VALUE" val="7"/>
  <p:tag name="KSO_WM_UNIT_HIGHLIGHT" val="0"/>
  <p:tag name="KSO_WM_UNIT_COMPATIBLE" val="0"/>
  <p:tag name="KSO_WM_DIAGRAM_GROUP_CODE" val="l1-1"/>
  <p:tag name="KSO_WM_UNIT_TYPE" val="l_h_a"/>
  <p:tag name="KSO_WM_UNIT_INDEX" val="1_1_1"/>
  <p:tag name="KSO_WM_UNIT_ID" val="custom20180625_6*l_h_a*1_1_1"/>
  <p:tag name="KSO_WM_TEMPLATE_CATEGORY" val="custom"/>
  <p:tag name="KSO_WM_TEMPLATE_INDEX" val="20180625"/>
  <p:tag name="KSO_WM_UNIT_LAYERLEVEL" val="1_1_1"/>
  <p:tag name="KSO_WM_TAG_VERSION" val="1.0"/>
  <p:tag name="KSO_WM_BEAUTIFY_FLAG" val="#wm#"/>
  <p:tag name="KSO_WM_UNIT_DIAGRAM_ISNUMVISUAL" val="0"/>
  <p:tag name="KSO_WM_UNIT_DIAGRAM_ISREFERUNIT" val="0"/>
  <p:tag name="KSO_WM_UNIT_COLOR_SCHEME_SHAPE_ID" val="13"/>
  <p:tag name="KSO_WM_UNIT_COLOR_SCHEME_PARENT_PAGE" val="0_1"/>
  <p:tag name="KSO_WM_UNIT_NOCLEAR" val="0"/>
</p:tagLst>
</file>

<file path=ppt/tags/tag3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DIAGRAM_GROUP_CODE" val="l1-1"/>
  <p:tag name="KSO_WM_UNIT_TYPE" val="l_h_i"/>
  <p:tag name="KSO_WM_UNIT_INDEX" val="1_1_2"/>
  <p:tag name="KSO_WM_UNIT_ID" val="custom20180625_6*l_h_i*1_1_2"/>
  <p:tag name="KSO_WM_TEMPLATE_CATEGORY" val="custom"/>
  <p:tag name="KSO_WM_TEMPLATE_INDEX" val="20180625"/>
  <p:tag name="KSO_WM_UNIT_LAYERLEVEL" val="1_1_1"/>
  <p:tag name="KSO_WM_TAG_VERSION" val="1.0"/>
  <p:tag name="KSO_WM_BEAUTIFY_FLAG" val="#wm#"/>
  <p:tag name="KSO_WM_UNIT_DIAGRAM_ISNUMVISUAL" val="0"/>
  <p:tag name="KSO_WM_UNIT_DIAGRAM_ISREFERUNIT" val="0"/>
  <p:tag name="KSO_WM_UNIT_COLOR_SCHEME_SHAPE_ID" val="20"/>
  <p:tag name="KSO_WM_UNIT_COLOR_SCHEME_PARENT_PAGE" val="0_1"/>
</p:tagLst>
</file>

<file path=ppt/tags/tag3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DIAGRAM_GROUP_CODE" val="l1-1"/>
  <p:tag name="KSO_WM_UNIT_TYPE" val="l_h_i"/>
  <p:tag name="KSO_WM_UNIT_INDEX" val="1_1_1"/>
  <p:tag name="KSO_WM_UNIT_ID" val="custom20180625_6*l_h_i*1_1_1"/>
  <p:tag name="KSO_WM_TEMPLATE_CATEGORY" val="custom"/>
  <p:tag name="KSO_WM_TEMPLATE_INDEX" val="20180625"/>
  <p:tag name="KSO_WM_UNIT_LAYERLEVEL" val="1_1_1"/>
  <p:tag name="KSO_WM_TAG_VERSION" val="1.0"/>
  <p:tag name="KSO_WM_BEAUTIFY_FLAG" val="#wm#"/>
  <p:tag name="KSO_WM_UNIT_DIAGRAM_ISNUMVISUAL" val="0"/>
  <p:tag name="KSO_WM_UNIT_DIAGRAM_ISREFERUNIT" val="0"/>
  <p:tag name="KSO_WM_UNIT_COLOR_SCHEME_SHAPE_ID" val="12"/>
  <p:tag name="KSO_WM_UNIT_COLOR_SCHEME_PARENT_PAGE" val="0_1"/>
</p:tagLst>
</file>

<file path=ppt/tags/tag36.xml><?xml version="1.0" encoding="utf-8"?>
<p:tagLst xmlns:a="http://schemas.openxmlformats.org/drawingml/2006/main" xmlns:r="http://schemas.openxmlformats.org/officeDocument/2006/relationships" xmlns:p="http://schemas.openxmlformats.org/presentationml/2006/main">
  <p:tag name="KSO_WM_UNIT_ISCONTENTSTITLE" val="0"/>
  <p:tag name="KSO_WM_UNIT_PRESET_TEXT" val="Click here to add to the title"/>
  <p:tag name="KSO_WM_UNIT_VALUE" val="7"/>
  <p:tag name="KSO_WM_UNIT_HIGHLIGHT" val="0"/>
  <p:tag name="KSO_WM_UNIT_COMPATIBLE" val="0"/>
  <p:tag name="KSO_WM_DIAGRAM_GROUP_CODE" val="l1-1"/>
  <p:tag name="KSO_WM_UNIT_TYPE" val="l_h_a"/>
  <p:tag name="KSO_WM_UNIT_INDEX" val="1_1_1"/>
  <p:tag name="KSO_WM_UNIT_ID" val="custom20180625_6*l_h_a*1_1_1"/>
  <p:tag name="KSO_WM_TEMPLATE_CATEGORY" val="custom"/>
  <p:tag name="KSO_WM_TEMPLATE_INDEX" val="20180625"/>
  <p:tag name="KSO_WM_UNIT_LAYERLEVEL" val="1_1_1"/>
  <p:tag name="KSO_WM_TAG_VERSION" val="1.0"/>
  <p:tag name="KSO_WM_BEAUTIFY_FLAG" val="#wm#"/>
  <p:tag name="KSO_WM_UNIT_DIAGRAM_ISNUMVISUAL" val="0"/>
  <p:tag name="KSO_WM_UNIT_DIAGRAM_ISREFERUNIT" val="0"/>
  <p:tag name="KSO_WM_UNIT_COLOR_SCHEME_SHAPE_ID" val="13"/>
  <p:tag name="KSO_WM_UNIT_COLOR_SCHEME_PARENT_PAGE" val="0_1"/>
  <p:tag name="KSO_WM_UNIT_NOCLEAR" val="0"/>
</p:tagLst>
</file>

<file path=ppt/tags/tag3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DIAGRAM_GROUP_CODE" val="l1-1"/>
  <p:tag name="KSO_WM_UNIT_TYPE" val="l_h_i"/>
  <p:tag name="KSO_WM_UNIT_INDEX" val="1_1_2"/>
  <p:tag name="KSO_WM_UNIT_ID" val="custom20180625_6*l_h_i*1_1_2"/>
  <p:tag name="KSO_WM_TEMPLATE_CATEGORY" val="custom"/>
  <p:tag name="KSO_WM_TEMPLATE_INDEX" val="20180625"/>
  <p:tag name="KSO_WM_UNIT_LAYERLEVEL" val="1_1_1"/>
  <p:tag name="KSO_WM_TAG_VERSION" val="1.0"/>
  <p:tag name="KSO_WM_BEAUTIFY_FLAG" val="#wm#"/>
  <p:tag name="KSO_WM_UNIT_DIAGRAM_ISNUMVISUAL" val="0"/>
  <p:tag name="KSO_WM_UNIT_DIAGRAM_ISREFERUNIT" val="0"/>
  <p:tag name="KSO_WM_UNIT_COLOR_SCHEME_SHAPE_ID" val="20"/>
  <p:tag name="KSO_WM_UNIT_COLOR_SCHEME_PARENT_PAGE" val="0_1"/>
</p:tagLst>
</file>

<file path=ppt/tags/tag3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DIAGRAM_GROUP_CODE" val="l1-1"/>
  <p:tag name="KSO_WM_UNIT_TYPE" val="l_h_i"/>
  <p:tag name="KSO_WM_UNIT_INDEX" val="1_1_1"/>
  <p:tag name="KSO_WM_UNIT_ID" val="custom20180625_6*l_h_i*1_1_1"/>
  <p:tag name="KSO_WM_TEMPLATE_CATEGORY" val="custom"/>
  <p:tag name="KSO_WM_TEMPLATE_INDEX" val="20180625"/>
  <p:tag name="KSO_WM_UNIT_LAYERLEVEL" val="1_1_1"/>
  <p:tag name="KSO_WM_TAG_VERSION" val="1.0"/>
  <p:tag name="KSO_WM_BEAUTIFY_FLAG" val="#wm#"/>
  <p:tag name="KSO_WM_UNIT_DIAGRAM_ISNUMVISUAL" val="0"/>
  <p:tag name="KSO_WM_UNIT_DIAGRAM_ISREFERUNIT" val="0"/>
  <p:tag name="KSO_WM_UNIT_COLOR_SCHEME_SHAPE_ID" val="12"/>
  <p:tag name="KSO_WM_UNIT_COLOR_SCHEME_PARENT_PAGE" val="0_1"/>
</p:tagLst>
</file>

<file path=ppt/tags/tag39.xml><?xml version="1.0" encoding="utf-8"?>
<p:tagLst xmlns:a="http://schemas.openxmlformats.org/drawingml/2006/main" xmlns:r="http://schemas.openxmlformats.org/officeDocument/2006/relationships" xmlns:p="http://schemas.openxmlformats.org/presentationml/2006/main">
  <p:tag name="KSO_WM_UNIT_ISCONTENTSTITLE" val="0"/>
  <p:tag name="KSO_WM_UNIT_PRESET_TEXT" val="Click here to add to the title"/>
  <p:tag name="KSO_WM_UNIT_VALUE" val="7"/>
  <p:tag name="KSO_WM_UNIT_HIGHLIGHT" val="0"/>
  <p:tag name="KSO_WM_UNIT_COMPATIBLE" val="0"/>
  <p:tag name="KSO_WM_DIAGRAM_GROUP_CODE" val="l1-1"/>
  <p:tag name="KSO_WM_UNIT_TYPE" val="l_h_a"/>
  <p:tag name="KSO_WM_UNIT_INDEX" val="1_1_1"/>
  <p:tag name="KSO_WM_UNIT_ID" val="custom20180625_6*l_h_a*1_1_1"/>
  <p:tag name="KSO_WM_TEMPLATE_CATEGORY" val="custom"/>
  <p:tag name="KSO_WM_TEMPLATE_INDEX" val="20180625"/>
  <p:tag name="KSO_WM_UNIT_LAYERLEVEL" val="1_1_1"/>
  <p:tag name="KSO_WM_TAG_VERSION" val="1.0"/>
  <p:tag name="KSO_WM_BEAUTIFY_FLAG" val="#wm#"/>
  <p:tag name="KSO_WM_UNIT_DIAGRAM_ISNUMVISUAL" val="0"/>
  <p:tag name="KSO_WM_UNIT_DIAGRAM_ISREFERUNIT" val="0"/>
  <p:tag name="KSO_WM_UNIT_COLOR_SCHEME_SHAPE_ID" val="13"/>
  <p:tag name="KSO_WM_UNIT_COLOR_SCHEME_PARENT_PAGE" val="0_1"/>
  <p:tag name="KSO_WM_UNIT_NOCLEAR" val="0"/>
</p:tagLst>
</file>

<file path=ppt/tags/tag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DIAGRAM_GROUP_CODE" val="l1-1"/>
  <p:tag name="KSO_WM_UNIT_TYPE" val="l_h_i"/>
  <p:tag name="KSO_WM_UNIT_INDEX" val="1_1_2"/>
  <p:tag name="KSO_WM_UNIT_ID" val="custom20180625_6*l_h_i*1_1_2"/>
  <p:tag name="KSO_WM_TEMPLATE_CATEGORY" val="custom"/>
  <p:tag name="KSO_WM_TEMPLATE_INDEX" val="20180625"/>
  <p:tag name="KSO_WM_UNIT_LAYERLEVEL" val="1_1_1"/>
  <p:tag name="KSO_WM_TAG_VERSION" val="1.0"/>
  <p:tag name="KSO_WM_BEAUTIFY_FLAG" val="#wm#"/>
  <p:tag name="KSO_WM_UNIT_DIAGRAM_ISNUMVISUAL" val="0"/>
  <p:tag name="KSO_WM_UNIT_DIAGRAM_ISREFERUNIT" val="0"/>
  <p:tag name="KSO_WM_UNIT_COLOR_SCHEME_SHAPE_ID" val="20"/>
  <p:tag name="KSO_WM_UNIT_COLOR_SCHEME_PARENT_PAGE" val="0_1"/>
</p:tagLst>
</file>

<file path=ppt/tags/tag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DIAGRAM_GROUP_CODE" val="l1-1"/>
  <p:tag name="KSO_WM_UNIT_TYPE" val="l_h_i"/>
  <p:tag name="KSO_WM_UNIT_INDEX" val="1_1_1"/>
  <p:tag name="KSO_WM_UNIT_ID" val="custom20180625_6*l_h_i*1_1_1"/>
  <p:tag name="KSO_WM_TEMPLATE_CATEGORY" val="custom"/>
  <p:tag name="KSO_WM_TEMPLATE_INDEX" val="20180625"/>
  <p:tag name="KSO_WM_UNIT_LAYERLEVEL" val="1_1_1"/>
  <p:tag name="KSO_WM_TAG_VERSION" val="1.0"/>
  <p:tag name="KSO_WM_BEAUTIFY_FLAG" val="#wm#"/>
  <p:tag name="KSO_WM_UNIT_DIAGRAM_ISNUMVISUAL" val="0"/>
  <p:tag name="KSO_WM_UNIT_DIAGRAM_ISREFERUNIT" val="0"/>
  <p:tag name="KSO_WM_UNIT_COLOR_SCHEME_SHAPE_ID" val="12"/>
  <p:tag name="KSO_WM_UNIT_COLOR_SCHEME_PARENT_PAGE" val="0_1"/>
</p:tagLst>
</file>

<file path=ppt/tags/tag6.xml><?xml version="1.0" encoding="utf-8"?>
<p:tagLst xmlns:a="http://schemas.openxmlformats.org/drawingml/2006/main" xmlns:r="http://schemas.openxmlformats.org/officeDocument/2006/relationships" xmlns:p="http://schemas.openxmlformats.org/presentationml/2006/main">
  <p:tag name="KSO_WM_UNIT_ISCONTENTSTITLE" val="0"/>
  <p:tag name="KSO_WM_UNIT_PRESET_TEXT" val="Click here to add to the title"/>
  <p:tag name="KSO_WM_UNIT_VALUE" val="7"/>
  <p:tag name="KSO_WM_UNIT_HIGHLIGHT" val="0"/>
  <p:tag name="KSO_WM_UNIT_COMPATIBLE" val="0"/>
  <p:tag name="KSO_WM_DIAGRAM_GROUP_CODE" val="l1-1"/>
  <p:tag name="KSO_WM_UNIT_TYPE" val="l_h_a"/>
  <p:tag name="KSO_WM_UNIT_INDEX" val="1_1_1"/>
  <p:tag name="KSO_WM_UNIT_ID" val="custom20180625_6*l_h_a*1_1_1"/>
  <p:tag name="KSO_WM_TEMPLATE_CATEGORY" val="custom"/>
  <p:tag name="KSO_WM_TEMPLATE_INDEX" val="20180625"/>
  <p:tag name="KSO_WM_UNIT_LAYERLEVEL" val="1_1_1"/>
  <p:tag name="KSO_WM_TAG_VERSION" val="1.0"/>
  <p:tag name="KSO_WM_BEAUTIFY_FLAG" val="#wm#"/>
  <p:tag name="KSO_WM_UNIT_DIAGRAM_ISNUMVISUAL" val="0"/>
  <p:tag name="KSO_WM_UNIT_DIAGRAM_ISREFERUNIT" val="0"/>
  <p:tag name="KSO_WM_UNIT_COLOR_SCHEME_SHAPE_ID" val="13"/>
  <p:tag name="KSO_WM_UNIT_COLOR_SCHEME_PARENT_PAGE" val="0_1"/>
  <p:tag name="KSO_WM_UNIT_NOCLEAR" val="0"/>
</p:tagLst>
</file>

<file path=ppt/tags/tag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DIAGRAM_GROUP_CODE" val="l1-1"/>
  <p:tag name="KSO_WM_UNIT_TYPE" val="l_h_i"/>
  <p:tag name="KSO_WM_UNIT_INDEX" val="1_1_2"/>
  <p:tag name="KSO_WM_UNIT_ID" val="custom20180625_6*l_h_i*1_1_2"/>
  <p:tag name="KSO_WM_TEMPLATE_CATEGORY" val="custom"/>
  <p:tag name="KSO_WM_TEMPLATE_INDEX" val="20180625"/>
  <p:tag name="KSO_WM_UNIT_LAYERLEVEL" val="1_1_1"/>
  <p:tag name="KSO_WM_TAG_VERSION" val="1.0"/>
  <p:tag name="KSO_WM_BEAUTIFY_FLAG" val="#wm#"/>
  <p:tag name="KSO_WM_UNIT_DIAGRAM_ISNUMVISUAL" val="0"/>
  <p:tag name="KSO_WM_UNIT_DIAGRAM_ISREFERUNIT" val="0"/>
  <p:tag name="KSO_WM_UNIT_COLOR_SCHEME_SHAPE_ID" val="20"/>
  <p:tag name="KSO_WM_UNIT_COLOR_SCHEME_PARENT_PAGE" val="0_1"/>
</p:tagLst>
</file>

<file path=ppt/tags/tag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DIAGRAM_GROUP_CODE" val="l1-1"/>
  <p:tag name="KSO_WM_UNIT_TYPE" val="l_h_i"/>
  <p:tag name="KSO_WM_UNIT_INDEX" val="1_1_1"/>
  <p:tag name="KSO_WM_UNIT_ID" val="custom20180625_6*l_h_i*1_1_1"/>
  <p:tag name="KSO_WM_TEMPLATE_CATEGORY" val="custom"/>
  <p:tag name="KSO_WM_TEMPLATE_INDEX" val="20180625"/>
  <p:tag name="KSO_WM_UNIT_LAYERLEVEL" val="1_1_1"/>
  <p:tag name="KSO_WM_TAG_VERSION" val="1.0"/>
  <p:tag name="KSO_WM_BEAUTIFY_FLAG" val="#wm#"/>
  <p:tag name="KSO_WM_UNIT_DIAGRAM_ISNUMVISUAL" val="0"/>
  <p:tag name="KSO_WM_UNIT_DIAGRAM_ISREFERUNIT" val="0"/>
  <p:tag name="KSO_WM_UNIT_COLOR_SCHEME_SHAPE_ID" val="12"/>
  <p:tag name="KSO_WM_UNIT_COLOR_SCHEME_PARENT_PAGE" val="0_1"/>
</p:tagLst>
</file>

<file path=ppt/tags/tag9.xml><?xml version="1.0" encoding="utf-8"?>
<p:tagLst xmlns:a="http://schemas.openxmlformats.org/drawingml/2006/main" xmlns:r="http://schemas.openxmlformats.org/officeDocument/2006/relationships" xmlns:p="http://schemas.openxmlformats.org/presentationml/2006/main">
  <p:tag name="KSO_WM_UNIT_ISCONTENTSTITLE" val="0"/>
  <p:tag name="KSO_WM_UNIT_PRESET_TEXT" val="Click here to add to the title"/>
  <p:tag name="KSO_WM_UNIT_VALUE" val="7"/>
  <p:tag name="KSO_WM_UNIT_HIGHLIGHT" val="0"/>
  <p:tag name="KSO_WM_UNIT_COMPATIBLE" val="0"/>
  <p:tag name="KSO_WM_DIAGRAM_GROUP_CODE" val="l1-1"/>
  <p:tag name="KSO_WM_UNIT_TYPE" val="l_h_a"/>
  <p:tag name="KSO_WM_UNIT_INDEX" val="1_1_1"/>
  <p:tag name="KSO_WM_UNIT_ID" val="custom20180625_6*l_h_a*1_1_1"/>
  <p:tag name="KSO_WM_TEMPLATE_CATEGORY" val="custom"/>
  <p:tag name="KSO_WM_TEMPLATE_INDEX" val="20180625"/>
  <p:tag name="KSO_WM_UNIT_LAYERLEVEL" val="1_1_1"/>
  <p:tag name="KSO_WM_TAG_VERSION" val="1.0"/>
  <p:tag name="KSO_WM_BEAUTIFY_FLAG" val="#wm#"/>
  <p:tag name="KSO_WM_UNIT_DIAGRAM_ISNUMVISUAL" val="0"/>
  <p:tag name="KSO_WM_UNIT_DIAGRAM_ISREFERUNIT" val="0"/>
  <p:tag name="KSO_WM_UNIT_COLOR_SCHEME_SHAPE_ID" val="13"/>
  <p:tag name="KSO_WM_UNIT_COLOR_SCHEME_PARENT_PAGE" val="0_1"/>
  <p:tag name="KSO_WM_UNIT_NOCLEAR" val="0"/>
</p:tagLst>
</file>

<file path=ppt/theme/theme1.xml><?xml version="1.0" encoding="utf-8"?>
<a:theme xmlns:a="http://schemas.openxmlformats.org/drawingml/2006/main" name="2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3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4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4.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2619</TotalTime>
  <Words>14689</Words>
  <Application>Microsoft Office PowerPoint</Application>
  <PresentationFormat>Custom</PresentationFormat>
  <Paragraphs>1375</Paragraphs>
  <Slides>166</Slides>
  <Notes>35</Notes>
  <HiddenSlides>0</HiddenSlides>
  <MMClips>29</MMClips>
  <ScaleCrop>false</ScaleCrop>
  <HeadingPairs>
    <vt:vector size="6" baseType="variant">
      <vt:variant>
        <vt:lpstr>Fonts Used</vt:lpstr>
      </vt:variant>
      <vt:variant>
        <vt:i4>19</vt:i4>
      </vt:variant>
      <vt:variant>
        <vt:lpstr>Theme</vt:lpstr>
      </vt:variant>
      <vt:variant>
        <vt:i4>3</vt:i4>
      </vt:variant>
      <vt:variant>
        <vt:lpstr>Slide Titles</vt:lpstr>
      </vt:variant>
      <vt:variant>
        <vt:i4>166</vt:i4>
      </vt:variant>
    </vt:vector>
  </HeadingPairs>
  <TitlesOfParts>
    <vt:vector size="188" baseType="lpstr">
      <vt:lpstr>Arial</vt:lpstr>
      <vt:lpstr>Tiffany</vt:lpstr>
      <vt:lpstr>Wingdings</vt:lpstr>
      <vt:lpstr>Calibri</vt:lpstr>
      <vt:lpstr>.VnArialH</vt:lpstr>
      <vt:lpstr>Tiffany-Heavy</vt:lpstr>
      <vt:lpstr>SimSun</vt:lpstr>
      <vt:lpstr>Impact</vt:lpstr>
      <vt:lpstr>Microsoft YaHei</vt:lpstr>
      <vt:lpstr>Tahoma</vt:lpstr>
      <vt:lpstr>Times New Roman</vt:lpstr>
      <vt:lpstr>Playfair Display</vt:lpstr>
      <vt:lpstr>#9Slide03 Arima Madurai Black</vt:lpstr>
      <vt:lpstr>Tinos</vt:lpstr>
      <vt:lpstr>#9Slide07 SVNBatman Forever Alt</vt:lpstr>
      <vt:lpstr>Isadora</vt:lpstr>
      <vt:lpstr>方正兰亭黑简体</vt:lpstr>
      <vt:lpstr>Calibri Light</vt:lpstr>
      <vt:lpstr>Angsana New</vt:lpstr>
      <vt:lpstr>2_Office Theme</vt:lpstr>
      <vt:lpstr>3_Office Theme</vt:lpstr>
      <vt:lpstr>4_Office Theme</vt:lpstr>
      <vt:lpstr>PowerPoint Presentation</vt:lpstr>
      <vt:lpstr>PowerPoint Presentation</vt:lpstr>
      <vt:lpstr>PowerPoint Presentation</vt:lpstr>
      <vt:lpstr>PowerPoint Presentation</vt:lpstr>
      <vt:lpstr>KHỞI ĐỘNG</vt:lpstr>
      <vt:lpstr>PowerPoint Presentation</vt:lpstr>
      <vt:lpstr>PowerPoint Presentation</vt:lpstr>
      <vt:lpstr>PowerPoint Presentation</vt:lpstr>
      <vt:lpstr>PowerPoint Presentation</vt:lpstr>
      <vt:lpstr>PowerPoint Presentation</vt:lpstr>
      <vt:lpstr>PowerPoint Presentation</vt:lpstr>
      <vt:lpstr>HÌNH THÀNH  KIẾN THỨC MỚI</vt:lpstr>
      <vt:lpstr>PowerPoint Presentation</vt:lpstr>
      <vt:lpstr>Phiếu học tập số 1</vt:lpstr>
      <vt:lpstr>Phiếu học tập số 1</vt:lpstr>
      <vt:lpstr>Phiếu học tập số 1</vt:lpstr>
      <vt:lpstr>Phiếu học tập số 1</vt:lpstr>
      <vt:lpstr>Phiếu học tập số 1</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Bố cục: 4 phần</vt:lpstr>
      <vt:lpstr>PowerPoint Presentation</vt:lpstr>
      <vt:lpstr>PowerPoint Presentation</vt:lpstr>
      <vt:lpstr>1. Luận đề chính nghĩa</vt:lpstr>
      <vt:lpstr>PowerPoint Presentation</vt:lpstr>
      <vt:lpstr>PowerPoint Presentation</vt:lpstr>
      <vt:lpstr>PowerPoint Presentation</vt:lpstr>
      <vt:lpstr>PowerPoint Presentation</vt:lpstr>
      <vt:lpstr>Các thủ pháp nghệ thuật</vt:lpstr>
      <vt:lpstr>Các thủ pháp nghệ thuật</vt:lpstr>
      <vt:lpstr>PowerPoint Presentation</vt:lpstr>
      <vt:lpstr>PowerPoint Presentation</vt:lpstr>
      <vt:lpstr>PowerPoint Presentation</vt:lpstr>
      <vt:lpstr>PowerPoint Presentation</vt:lpstr>
      <vt:lpstr>PowerPoint Presentation</vt:lpstr>
      <vt:lpstr>LUYỆN TẬP</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KHỞI ĐỘNG</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HÌNH THÀNH  KIẾN THỨC MỚI</vt:lpstr>
      <vt:lpstr>PowerPoint Presentation</vt:lpstr>
      <vt:lpstr>Phiếu  học tập số 1</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LUYỆN TẬP</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  PHẦN ĐỌC ĐỌC MỞ RỘNG THEO THỂ LOẠI VÀ TÁC GIẢ </vt:lpstr>
      <vt:lpstr> Văn bản 1: DỤC THÚY SƠN   (NGUYỄN TRÃI)</vt:lpstr>
      <vt:lpstr>Núi Dục Thúy  ở Ninh Bình</vt:lpstr>
      <vt:lpstr>PowerPoint Presentation</vt:lpstr>
      <vt:lpstr>CÂU 1: Núi Dục Thúy được miêu tả với vẻ đẹp như thế nào? Chỉ ra cách miêu tả độc đáo của tác giả trong hai câu thực của bài thơ?</vt:lpstr>
      <vt:lpstr>CÂU 2: Tác giả đã sử dụng biện pháp nghệ thuật gì trong hai câu luận? Những hình ảnh “trâm thanh ngọc”, “kính thúy hoàn” có tác dụng biểu cảm ra sao?</vt:lpstr>
      <vt:lpstr>PowerPoint Presentation</vt:lpstr>
      <vt:lpstr>    Danh sĩ Trương Hán Siêu là người đầu tiên lưu bút tích cho các thi sĩ đến thưởng ngoạn, ngắm cảnh làm những bài thơ khắc vào đá.</vt:lpstr>
      <vt:lpstr>ĐỌC MỞ RỘNG</vt:lpstr>
      <vt:lpstr>THẢO LUẬN </vt:lpstr>
      <vt:lpstr>“Tiếng nói của ông vẫn nguyên vẹn trong đó, một cách tuyệt diệu, tiếng nói “của một nhà yêu nước vĩ đại, da diết trong lòng Tổ quốc mình”.</vt:lpstr>
      <vt:lpstr>CÂU 2: Chỉ ra mạch lập luận của văn bản?</vt:lpstr>
      <vt:lpstr>CÂU 3: Chỉ ra những yếu tố biểu cảm của văn bản</vt:lpstr>
      <vt:lpstr>PowerPoint Presentation</vt:lpstr>
      <vt:lpstr>Câu 4: xác định ý nghĩa của văn bản trên?</vt:lpstr>
      <vt:lpstr>Câu 5: Những từ ngữ, câu văn thể hiện tình cảm của tác giả đối với Nguyễn Trãi? </vt:lpstr>
      <vt:lpstr>PowerPoint Presentation</vt:lpstr>
      <vt:lpstr>PowerPoint Presentation</vt:lpstr>
      <vt:lpstr>TIẾNG VIỆT </vt:lpstr>
      <vt:lpstr>Tìm hiểu tri thức tiếng Việt:  LỖI DÙNG TỪ HÁN VIỆT VÀ CÁCH SỬA </vt:lpstr>
      <vt:lpstr>Thực hành tiếng việt</vt:lpstr>
      <vt:lpstr>Câu 1: Chỉ ra lỗi dÙng từ hán việt trong những câu sau. Giải thích và sửa lại cho đúng.</vt:lpstr>
      <vt:lpstr>Câu 1</vt:lpstr>
      <vt:lpstr>PowerPoint Presentation</vt:lpstr>
      <vt:lpstr>CÂU 2</vt:lpstr>
      <vt:lpstr>PowerPoint Presentation</vt:lpstr>
      <vt:lpstr>PowerPoint Presentation</vt:lpstr>
      <vt:lpstr>PowerPoint Presentation</vt:lpstr>
      <vt:lpstr>       TỪ ĐỌC ĐẾN VIẾT</vt:lpstr>
      <vt:lpstr>Viết đoạn văn (khoảng 150 chữ) nhận xét về tài năng văn chương của Nguyễn Trãi.</vt:lpstr>
      <vt:lpstr>Gợi ý </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LinksUpToDate>false</LinksUpToDate>
  <SharedDoc>false</SharedDoc>
  <HyperlinksChanged>false</HyperlinksChanged>
  <AppVersion>14.0000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vvxel</dc:creator>
  <cp:lastModifiedBy>ctybaoduong070620</cp:lastModifiedBy>
  <cp:revision>191</cp:revision>
  <dcterms:created xsi:type="dcterms:W3CDTF">2018-05-24T12:43:45Z</dcterms:created>
  <dcterms:modified xsi:type="dcterms:W3CDTF">2023-02-20T09:55:06Z</dcterms:modified>
</cp:coreProperties>
</file>